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5" r:id="rId2"/>
  </p:sldMasterIdLst>
  <p:notesMasterIdLst>
    <p:notesMasterId r:id="rId17"/>
  </p:notesMasterIdLst>
  <p:sldIdLst>
    <p:sldId id="283" r:id="rId3"/>
    <p:sldId id="258" r:id="rId4"/>
    <p:sldId id="259" r:id="rId5"/>
    <p:sldId id="302" r:id="rId6"/>
    <p:sldId id="303" r:id="rId7"/>
    <p:sldId id="263" r:id="rId8"/>
    <p:sldId id="308" r:id="rId9"/>
    <p:sldId id="305" r:id="rId10"/>
    <p:sldId id="281" r:id="rId11"/>
    <p:sldId id="282" r:id="rId12"/>
    <p:sldId id="309" r:id="rId13"/>
    <p:sldId id="310" r:id="rId14"/>
    <p:sldId id="267" r:id="rId15"/>
    <p:sldId id="279" r:id="rId16"/>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DAD39"/>
    <a:srgbClr val="398BEF"/>
    <a:srgbClr val="0969AB"/>
    <a:srgbClr val="087FC8"/>
    <a:srgbClr val="3487EC"/>
    <a:srgbClr val="0E7AD4"/>
    <a:srgbClr val="8FCA5E"/>
    <a:srgbClr val="568D11"/>
    <a:srgbClr val="FEFAE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0990" autoAdjust="0"/>
  </p:normalViewPr>
  <p:slideViewPr>
    <p:cSldViewPr snapToGrid="0">
      <p:cViewPr varScale="1">
        <p:scale>
          <a:sx n="73" d="100"/>
          <a:sy n="73" d="100"/>
        </p:scale>
        <p:origin x="308" y="52"/>
      </p:cViewPr>
      <p:guideLst>
        <p:guide orient="horz" pos="162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F274C15-6F80-48F8-B693-512644535BF1}" type="datetimeFigureOut">
              <a:rPr lang="zh-CN" altLang="en-US" smtClean="0"/>
              <a:pPr/>
              <a:t>2023/6/28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9EDCF0-DFCB-4AF8-B907-8A1E92260E31}" type="slidenum">
              <a:rPr lang="zh-CN" altLang="en-US" smtClean="0"/>
              <a:pPr/>
              <a:t>‹#›</a:t>
            </a:fld>
            <a:endParaRPr lang="zh-CN" altLang="en-US"/>
          </a:p>
        </p:txBody>
      </p:sp>
    </p:spTree>
    <p:extLst>
      <p:ext uri="{BB962C8B-B14F-4D97-AF65-F5344CB8AC3E}">
        <p14:creationId xmlns:p14="http://schemas.microsoft.com/office/powerpoint/2010/main" val="471315351"/>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r>
              <a:rPr lang="en-US" altLang="zh-CN"/>
              <a:t>1</a:t>
            </a:r>
            <a:endParaRPr lang="zh-CN" altLang="en-US"/>
          </a:p>
        </p:txBody>
      </p:sp>
    </p:spTree>
    <p:extLst>
      <p:ext uri="{BB962C8B-B14F-4D97-AF65-F5344CB8AC3E}">
        <p14:creationId xmlns:p14="http://schemas.microsoft.com/office/powerpoint/2010/main" val="36724814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11</a:t>
            </a:fld>
            <a:endParaRPr lang="zh-CN" altLang="en-US"/>
          </a:p>
        </p:txBody>
      </p:sp>
    </p:spTree>
    <p:extLst>
      <p:ext uri="{BB962C8B-B14F-4D97-AF65-F5344CB8AC3E}">
        <p14:creationId xmlns:p14="http://schemas.microsoft.com/office/powerpoint/2010/main" val="3570552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12</a:t>
            </a:fld>
            <a:endParaRPr lang="zh-CN" altLang="en-US"/>
          </a:p>
        </p:txBody>
      </p:sp>
    </p:spTree>
    <p:extLst>
      <p:ext uri="{BB962C8B-B14F-4D97-AF65-F5344CB8AC3E}">
        <p14:creationId xmlns:p14="http://schemas.microsoft.com/office/powerpoint/2010/main" val="36867396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14</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9A199C5-9A3C-494E-BE3F-8FDD542936EB}"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7.xml"/><Relationship Id="rId4" Type="http://schemas.openxmlformats.org/officeDocument/2006/relationships/slide" Target="../slides/slide1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7.xml"/><Relationship Id="rId4" Type="http://schemas.openxmlformats.org/officeDocument/2006/relationships/slide" Target="../slides/slide11.xml"/></Relationships>
</file>

<file path=ppt/slideLayouts/_rels/slideLayout5.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7.xml"/><Relationship Id="rId4" Type="http://schemas.openxmlformats.org/officeDocument/2006/relationships/slide" Target="../slides/slide11.xml"/></Relationships>
</file>

<file path=ppt/slideLayouts/_rels/slideLayout6.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7.xml"/><Relationship Id="rId4" Type="http://schemas.openxmlformats.org/officeDocument/2006/relationships/slide" Target="../slides/slide11.xml"/></Relationships>
</file>

<file path=ppt/slideLayouts/_rels/slideLayout7.xml.rels><?xml version="1.0" encoding="UTF-8" standalone="yes"?>
<Relationships xmlns="http://schemas.openxmlformats.org/package/2006/relationships"><Relationship Id="rId3" Type="http://schemas.openxmlformats.org/officeDocument/2006/relationships/slide" Target="../slides/slide1.xml"/><Relationship Id="rId2" Type="http://schemas.openxmlformats.org/officeDocument/2006/relationships/slide" Target="../slides/slide12.xml"/><Relationship Id="rId1" Type="http://schemas.openxmlformats.org/officeDocument/2006/relationships/slideMaster" Target="../slideMasters/slideMaster1.xml"/><Relationship Id="rId6" Type="http://schemas.openxmlformats.org/officeDocument/2006/relationships/image" Target="../media/image1.png"/><Relationship Id="rId5" Type="http://schemas.openxmlformats.org/officeDocument/2006/relationships/slide" Target="../slides/slide7.xml"/><Relationship Id="rId4" Type="http://schemas.openxmlformats.org/officeDocument/2006/relationships/slide" Target="../slides/slide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80630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82034AA1-B428-41E0-B535-BC735A647CCF}" type="datetimeFigureOut">
              <a:rPr lang="zh-CN" altLang="en-US" smtClean="0"/>
              <a:pPr/>
              <a:t>2023/6/28</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BEFB799D-BE67-4BE2-9F59-C4A12D5D24B8}" type="slidenum">
              <a:rPr lang="zh-CN" altLang="en-US" smtClean="0"/>
              <a:pPr/>
              <a:t>‹#›</a:t>
            </a:fld>
            <a:endParaRPr lang="zh-CN" altLang="en-US"/>
          </a:p>
        </p:txBody>
      </p:sp>
    </p:spTree>
    <p:extLst>
      <p:ext uri="{BB962C8B-B14F-4D97-AF65-F5344CB8AC3E}">
        <p14:creationId xmlns:p14="http://schemas.microsoft.com/office/powerpoint/2010/main" val="20017874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82034AA1-B428-41E0-B535-BC735A647CCF}" type="datetimeFigureOut">
              <a:rPr lang="zh-CN" altLang="en-US" smtClean="0"/>
              <a:pPr/>
              <a:t>2023/6/28</a:t>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BEFB799D-BE67-4BE2-9F59-C4A12D5D24B8}" type="slidenum">
              <a:rPr lang="zh-CN" altLang="en-US" smtClean="0"/>
              <a:pPr/>
              <a:t>‹#›</a:t>
            </a:fld>
            <a:endParaRPr lang="zh-CN" altLang="en-US"/>
          </a:p>
        </p:txBody>
      </p:sp>
    </p:spTree>
    <p:extLst>
      <p:ext uri="{BB962C8B-B14F-4D97-AF65-F5344CB8AC3E}">
        <p14:creationId xmlns:p14="http://schemas.microsoft.com/office/powerpoint/2010/main" val="28312068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82034AA1-B428-41E0-B535-BC735A647CCF}" type="datetimeFigureOut">
              <a:rPr lang="zh-CN" altLang="en-US" smtClean="0"/>
              <a:pPr/>
              <a:t>2023/6/28</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BEFB799D-BE67-4BE2-9F59-C4A12D5D24B8}" type="slidenum">
              <a:rPr lang="zh-CN" altLang="en-US" smtClean="0"/>
              <a:pPr/>
              <a:t>‹#›</a:t>
            </a:fld>
            <a:endParaRPr lang="zh-CN" altLang="en-US"/>
          </a:p>
        </p:txBody>
      </p:sp>
    </p:spTree>
    <p:extLst>
      <p:ext uri="{BB962C8B-B14F-4D97-AF65-F5344CB8AC3E}">
        <p14:creationId xmlns:p14="http://schemas.microsoft.com/office/powerpoint/2010/main" val="9173673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82034AA1-B428-41E0-B535-BC735A647CCF}" type="datetimeFigureOut">
              <a:rPr lang="zh-CN" altLang="en-US" smtClean="0"/>
              <a:pPr/>
              <a:t>2023/6/28</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BEFB799D-BE67-4BE2-9F59-C4A12D5D24B8}" type="slidenum">
              <a:rPr lang="zh-CN" altLang="en-US" smtClean="0"/>
              <a:pPr/>
              <a:t>‹#›</a:t>
            </a:fld>
            <a:endParaRPr lang="zh-CN" altLang="en-US"/>
          </a:p>
        </p:txBody>
      </p:sp>
    </p:spTree>
    <p:extLst>
      <p:ext uri="{BB962C8B-B14F-4D97-AF65-F5344CB8AC3E}">
        <p14:creationId xmlns:p14="http://schemas.microsoft.com/office/powerpoint/2010/main" val="40477499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82034AA1-B428-41E0-B535-BC735A647CCF}" type="datetimeFigureOut">
              <a:rPr lang="zh-CN" altLang="en-US" smtClean="0"/>
              <a:pPr/>
              <a:t>2023/6/28</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BEFB799D-BE67-4BE2-9F59-C4A12D5D24B8}" type="slidenum">
              <a:rPr lang="zh-CN" altLang="en-US" smtClean="0"/>
              <a:pPr/>
              <a:t>‹#›</a:t>
            </a:fld>
            <a:endParaRPr lang="zh-CN" altLang="en-US"/>
          </a:p>
        </p:txBody>
      </p:sp>
    </p:spTree>
    <p:extLst>
      <p:ext uri="{BB962C8B-B14F-4D97-AF65-F5344CB8AC3E}">
        <p14:creationId xmlns:p14="http://schemas.microsoft.com/office/powerpoint/2010/main" val="35506764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82034AA1-B428-41E0-B535-BC735A647CCF}" type="datetimeFigureOut">
              <a:rPr lang="zh-CN" altLang="en-US" smtClean="0"/>
              <a:pPr/>
              <a:t>2023/6/28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BEFB799D-BE67-4BE2-9F59-C4A12D5D24B8}" type="slidenum">
              <a:rPr lang="zh-CN" altLang="en-US" smtClean="0"/>
              <a:pPr/>
              <a:t>‹#›</a:t>
            </a:fld>
            <a:endParaRPr lang="zh-CN" altLang="en-US"/>
          </a:p>
        </p:txBody>
      </p:sp>
    </p:spTree>
    <p:extLst>
      <p:ext uri="{BB962C8B-B14F-4D97-AF65-F5344CB8AC3E}">
        <p14:creationId xmlns:p14="http://schemas.microsoft.com/office/powerpoint/2010/main" val="40160642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82034AA1-B428-41E0-B535-BC735A647CCF}" type="datetimeFigureOut">
              <a:rPr lang="zh-CN" altLang="en-US" smtClean="0"/>
              <a:pPr/>
              <a:t>2023/6/28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BEFB799D-BE67-4BE2-9F59-C4A12D5D24B8}" type="slidenum">
              <a:rPr lang="zh-CN" altLang="en-US" smtClean="0"/>
              <a:pPr/>
              <a:t>‹#›</a:t>
            </a:fld>
            <a:endParaRPr lang="zh-CN" altLang="en-US"/>
          </a:p>
        </p:txBody>
      </p:sp>
    </p:spTree>
    <p:extLst>
      <p:ext uri="{BB962C8B-B14F-4D97-AF65-F5344CB8AC3E}">
        <p14:creationId xmlns:p14="http://schemas.microsoft.com/office/powerpoint/2010/main" val="8717455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4521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52757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7_Title Slide">
    <p:spTree>
      <p:nvGrpSpPr>
        <p:cNvPr id="1" name=""/>
        <p:cNvGrpSpPr/>
        <p:nvPr/>
      </p:nvGrpSpPr>
      <p:grpSpPr>
        <a:xfrm>
          <a:off x="0" y="0"/>
          <a:ext cx="0" cy="0"/>
          <a:chOff x="0" y="0"/>
          <a:chExt cx="0" cy="0"/>
        </a:xfrm>
      </p:grpSpPr>
      <p:sp>
        <p:nvSpPr>
          <p:cNvPr id="13" name="Rounded Rectangle 12"/>
          <p:cNvSpPr/>
          <p:nvPr userDrawn="1"/>
        </p:nvSpPr>
        <p:spPr>
          <a:xfrm>
            <a:off x="-307737" y="279581"/>
            <a:ext cx="490794" cy="224054"/>
          </a:xfrm>
          <a:prstGeom prst="roundRect">
            <a:avLst>
              <a:gd name="adj" fmla="val 50000"/>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
        <p:nvSpPr>
          <p:cNvPr id="7" name="Text Placeholder 10"/>
          <p:cNvSpPr>
            <a:spLocks noGrp="1"/>
          </p:cNvSpPr>
          <p:nvPr>
            <p:ph type="body" sz="quarter" idx="13"/>
          </p:nvPr>
        </p:nvSpPr>
        <p:spPr>
          <a:xfrm>
            <a:off x="250032" y="297937"/>
            <a:ext cx="8178929" cy="333375"/>
          </a:xfrm>
          <a:prstGeom prst="rect">
            <a:avLst/>
          </a:prstGeom>
        </p:spPr>
        <p:txBody>
          <a:bodyPr lIns="0" tIns="0" rIns="0" bIns="0">
            <a:normAutofit/>
          </a:bodyPr>
          <a:lstStyle>
            <a:lvl1pPr marL="0" indent="0">
              <a:buNone/>
              <a:defRPr sz="1500">
                <a:solidFill>
                  <a:schemeClr val="tx1">
                    <a:lumMod val="65000"/>
                    <a:lumOff val="35000"/>
                  </a:schemeClr>
                </a:solidFill>
                <a:latin typeface="Lato" panose="020F0502020204030203" pitchFamily="34" charset="0"/>
              </a:defRPr>
            </a:lvl1pPr>
          </a:lstStyle>
          <a:p>
            <a:pPr lvl="0"/>
            <a:endParaRPr lang="id-ID" dirty="0"/>
          </a:p>
        </p:txBody>
      </p:sp>
      <p:sp>
        <p:nvSpPr>
          <p:cNvPr id="10" name="Rounded Rectangle 9"/>
          <p:cNvSpPr/>
          <p:nvPr userDrawn="1"/>
        </p:nvSpPr>
        <p:spPr>
          <a:xfrm>
            <a:off x="8603673" y="279581"/>
            <a:ext cx="323309" cy="22405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solidFill>
                <a:schemeClr val="bg1">
                  <a:lumMod val="50000"/>
                </a:schemeClr>
              </a:solidFill>
            </a:endParaRPr>
          </a:p>
        </p:txBody>
      </p:sp>
      <p:sp>
        <p:nvSpPr>
          <p:cNvPr id="15" name="Slide Number Placeholder 5"/>
          <p:cNvSpPr>
            <a:spLocks noGrp="1"/>
          </p:cNvSpPr>
          <p:nvPr>
            <p:ph type="sldNum" sz="quarter" idx="12"/>
          </p:nvPr>
        </p:nvSpPr>
        <p:spPr>
          <a:xfrm>
            <a:off x="8603673" y="245596"/>
            <a:ext cx="323309" cy="291812"/>
          </a:xfrm>
          <a:prstGeom prst="rect">
            <a:avLst/>
          </a:prstGeom>
        </p:spPr>
        <p:txBody>
          <a:bodyPr lIns="0" tIns="0" rIns="0" bIns="0"/>
          <a:lstStyle>
            <a:lvl1pPr algn="ctr">
              <a:defRPr sz="750">
                <a:solidFill>
                  <a:schemeClr val="bg1">
                    <a:lumMod val="50000"/>
                  </a:schemeClr>
                </a:solidFill>
                <a:latin typeface="Lato" panose="020F0502020204030203" pitchFamily="34" charset="0"/>
              </a:defRPr>
            </a:lvl1pPr>
          </a:lstStyle>
          <a:p>
            <a:fld id="{FCEE2C88-6C8F-484D-AF69-578F576B1F44}" type="slidenum">
              <a:rPr lang="en-US" smtClean="0"/>
              <a:pPr/>
              <a:t>‹#›</a:t>
            </a:fld>
            <a:endParaRPr lang="en-US" dirty="0"/>
          </a:p>
        </p:txBody>
      </p:sp>
      <p:sp>
        <p:nvSpPr>
          <p:cNvPr id="12" name="Text Placeholder 10"/>
          <p:cNvSpPr>
            <a:spLocks noGrp="1"/>
          </p:cNvSpPr>
          <p:nvPr>
            <p:ph type="body" sz="quarter" idx="14"/>
          </p:nvPr>
        </p:nvSpPr>
        <p:spPr>
          <a:xfrm>
            <a:off x="250032" y="592825"/>
            <a:ext cx="8178929" cy="210739"/>
          </a:xfrm>
          <a:prstGeom prst="rect">
            <a:avLst/>
          </a:prstGeom>
        </p:spPr>
        <p:txBody>
          <a:bodyPr lIns="0" tIns="0" rIns="0" bIns="0">
            <a:normAutofit/>
          </a:bodyPr>
          <a:lstStyle>
            <a:lvl1pPr marL="0" indent="0">
              <a:buNone/>
              <a:defRPr sz="750">
                <a:solidFill>
                  <a:schemeClr val="bg1">
                    <a:lumMod val="50000"/>
                  </a:schemeClr>
                </a:solidFill>
                <a:latin typeface="+mn-lt"/>
              </a:defRPr>
            </a:lvl1pPr>
          </a:lstStyle>
          <a:p>
            <a:pPr lvl="0"/>
            <a:endParaRPr lang="id-ID" dirty="0"/>
          </a:p>
        </p:txBody>
      </p:sp>
    </p:spTree>
    <p:extLst>
      <p:ext uri="{BB962C8B-B14F-4D97-AF65-F5344CB8AC3E}">
        <p14:creationId xmlns:p14="http://schemas.microsoft.com/office/powerpoint/2010/main" val="26140831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标题和内容">
    <p:spTree>
      <p:nvGrpSpPr>
        <p:cNvPr id="1" name=""/>
        <p:cNvGrpSpPr/>
        <p:nvPr/>
      </p:nvGrpSpPr>
      <p:grpSpPr>
        <a:xfrm>
          <a:off x="0" y="0"/>
          <a:ext cx="0" cy="0"/>
          <a:chOff x="0" y="0"/>
          <a:chExt cx="0" cy="0"/>
        </a:xfrm>
      </p:grpSpPr>
      <p:sp>
        <p:nvSpPr>
          <p:cNvPr id="7" name="矩形 6"/>
          <p:cNvSpPr/>
          <p:nvPr userDrawn="1"/>
        </p:nvSpPr>
        <p:spPr>
          <a:xfrm>
            <a:off x="0" y="0"/>
            <a:ext cx="9144001" cy="600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8" name="组合 7"/>
          <p:cNvGrpSpPr>
            <a:grpSpLocks/>
          </p:cNvGrpSpPr>
          <p:nvPr userDrawn="1"/>
        </p:nvGrpSpPr>
        <p:grpSpPr bwMode="auto">
          <a:xfrm>
            <a:off x="1370013" y="106363"/>
            <a:ext cx="1330325" cy="474662"/>
            <a:chOff x="1399441" y="1145221"/>
            <a:chExt cx="1329556" cy="474509"/>
          </a:xfrm>
        </p:grpSpPr>
        <p:sp>
          <p:nvSpPr>
            <p:cNvPr id="9"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0" name="TextBox 15"/>
            <p:cNvSpPr txBox="1">
              <a:spLocks noChangeArrowheads="1"/>
            </p:cNvSpPr>
            <p:nvPr/>
          </p:nvSpPr>
          <p:spPr bwMode="auto">
            <a:xfrm>
              <a:off x="1691214" y="1281176"/>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50294" y="68526"/>
            <a:ext cx="1448502" cy="482834"/>
          </a:xfrm>
          <a:prstGeom prst="rect">
            <a:avLst/>
          </a:prstGeom>
        </p:spPr>
      </p:pic>
    </p:spTree>
    <p:extLst>
      <p:ext uri="{BB962C8B-B14F-4D97-AF65-F5344CB8AC3E}">
        <p14:creationId xmlns:p14="http://schemas.microsoft.com/office/powerpoint/2010/main" val="36507577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3" name="Picture Placeholder 2"/>
          <p:cNvSpPr>
            <a:spLocks noGrp="1"/>
          </p:cNvSpPr>
          <p:nvPr>
            <p:ph type="pic" sz="quarter" idx="15"/>
          </p:nvPr>
        </p:nvSpPr>
        <p:spPr>
          <a:xfrm>
            <a:off x="0" y="1049274"/>
            <a:ext cx="9144000" cy="2359486"/>
          </a:xfrm>
          <a:prstGeom prst="rect">
            <a:avLst/>
          </a:prstGeom>
        </p:spPr>
        <p:txBody>
          <a:bodyPr/>
          <a:lstStyle>
            <a:lvl1pPr marL="0" indent="0" algn="ctr">
              <a:buNone/>
              <a:defRPr/>
            </a:lvl1pPr>
          </a:lstStyle>
          <a:p>
            <a:endParaRPr lang="id-ID"/>
          </a:p>
        </p:txBody>
      </p:sp>
      <p:sp>
        <p:nvSpPr>
          <p:cNvPr id="14" name="Rounded Rectangle 13"/>
          <p:cNvSpPr/>
          <p:nvPr userDrawn="1"/>
        </p:nvSpPr>
        <p:spPr>
          <a:xfrm>
            <a:off x="8603673" y="279581"/>
            <a:ext cx="323309" cy="224054"/>
          </a:xfrm>
          <a:prstGeom prst="roundRect">
            <a:avLst>
              <a:gd name="adj" fmla="val 500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solidFill>
                <a:schemeClr val="bg1">
                  <a:lumMod val="50000"/>
                </a:schemeClr>
              </a:solidFill>
            </a:endParaRPr>
          </a:p>
        </p:txBody>
      </p:sp>
      <p:sp>
        <p:nvSpPr>
          <p:cNvPr id="11" name="Text Placeholder 10"/>
          <p:cNvSpPr>
            <a:spLocks noGrp="1"/>
          </p:cNvSpPr>
          <p:nvPr>
            <p:ph type="body" sz="quarter" idx="13"/>
          </p:nvPr>
        </p:nvSpPr>
        <p:spPr>
          <a:xfrm>
            <a:off x="250032" y="297937"/>
            <a:ext cx="8178929" cy="333375"/>
          </a:xfrm>
          <a:prstGeom prst="rect">
            <a:avLst/>
          </a:prstGeom>
        </p:spPr>
        <p:txBody>
          <a:bodyPr lIns="0" tIns="0" rIns="0" bIns="0">
            <a:normAutofit/>
          </a:bodyPr>
          <a:lstStyle>
            <a:lvl1pPr marL="0" indent="0">
              <a:buNone/>
              <a:defRPr sz="1500">
                <a:solidFill>
                  <a:schemeClr val="tx1">
                    <a:lumMod val="75000"/>
                    <a:lumOff val="25000"/>
                  </a:schemeClr>
                </a:solidFill>
                <a:latin typeface="Lato" panose="020F0502020204030203" pitchFamily="34" charset="0"/>
              </a:defRPr>
            </a:lvl1pPr>
          </a:lstStyle>
          <a:p>
            <a:pPr lvl="0"/>
            <a:endParaRPr lang="id-ID" dirty="0"/>
          </a:p>
        </p:txBody>
      </p:sp>
      <p:sp>
        <p:nvSpPr>
          <p:cNvPr id="6" name="Slide Number Placeholder 5"/>
          <p:cNvSpPr>
            <a:spLocks noGrp="1"/>
          </p:cNvSpPr>
          <p:nvPr>
            <p:ph type="sldNum" sz="quarter" idx="12"/>
          </p:nvPr>
        </p:nvSpPr>
        <p:spPr>
          <a:xfrm>
            <a:off x="8603673" y="245596"/>
            <a:ext cx="323309" cy="291812"/>
          </a:xfrm>
          <a:prstGeom prst="rect">
            <a:avLst/>
          </a:prstGeom>
        </p:spPr>
        <p:txBody>
          <a:bodyPr lIns="0" tIns="0" rIns="0" bIns="0"/>
          <a:lstStyle>
            <a:lvl1pPr algn="ctr">
              <a:defRPr sz="750">
                <a:solidFill>
                  <a:schemeClr val="bg1">
                    <a:lumMod val="50000"/>
                  </a:schemeClr>
                </a:solidFill>
                <a:latin typeface="Lato" panose="020F0502020204030203" pitchFamily="34" charset="0"/>
              </a:defRPr>
            </a:lvl1pPr>
          </a:lstStyle>
          <a:p>
            <a:fld id="{FCEE2C88-6C8F-484D-AF69-578F576B1F44}" type="slidenum">
              <a:rPr lang="en-US" smtClean="0"/>
              <a:pPr/>
              <a:t>‹#›</a:t>
            </a:fld>
            <a:endParaRPr lang="en-US" dirty="0"/>
          </a:p>
        </p:txBody>
      </p:sp>
      <p:sp>
        <p:nvSpPr>
          <p:cNvPr id="12" name="Text Placeholder 10"/>
          <p:cNvSpPr>
            <a:spLocks noGrp="1"/>
          </p:cNvSpPr>
          <p:nvPr>
            <p:ph type="body" sz="quarter" idx="14"/>
          </p:nvPr>
        </p:nvSpPr>
        <p:spPr>
          <a:xfrm>
            <a:off x="250032" y="592825"/>
            <a:ext cx="8178929" cy="210739"/>
          </a:xfrm>
          <a:prstGeom prst="rect">
            <a:avLst/>
          </a:prstGeom>
        </p:spPr>
        <p:txBody>
          <a:bodyPr lIns="0" tIns="0" rIns="0" bIns="0">
            <a:normAutofit/>
          </a:bodyPr>
          <a:lstStyle>
            <a:lvl1pPr marL="0" indent="0">
              <a:buNone/>
              <a:defRPr sz="750">
                <a:solidFill>
                  <a:schemeClr val="bg1">
                    <a:lumMod val="50000"/>
                  </a:schemeClr>
                </a:solidFill>
                <a:latin typeface="+mn-lt"/>
              </a:defRPr>
            </a:lvl1pPr>
          </a:lstStyle>
          <a:p>
            <a:pPr lvl="0"/>
            <a:endParaRPr lang="id-ID" dirty="0"/>
          </a:p>
        </p:txBody>
      </p:sp>
      <p:sp>
        <p:nvSpPr>
          <p:cNvPr id="9" name="Rounded Rectangle 8"/>
          <p:cNvSpPr/>
          <p:nvPr userDrawn="1"/>
        </p:nvSpPr>
        <p:spPr>
          <a:xfrm>
            <a:off x="-307737" y="279581"/>
            <a:ext cx="490794" cy="224054"/>
          </a:xfrm>
          <a:prstGeom prst="roundRect">
            <a:avLst>
              <a:gd name="adj" fmla="val 50000"/>
            </a:avLst>
          </a:prstGeom>
          <a:solidFill>
            <a:srgbClr val="F23B4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013"/>
          </a:p>
        </p:txBody>
      </p:sp>
    </p:spTree>
    <p:extLst>
      <p:ext uri="{BB962C8B-B14F-4D97-AF65-F5344CB8AC3E}">
        <p14:creationId xmlns:p14="http://schemas.microsoft.com/office/powerpoint/2010/main" val="1218691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9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874055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tx1">
            <a:lumMod val="65000"/>
            <a:lumOff val="3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10917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13161696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700"/>
            <a:ext cx="7886700" cy="2139950"/>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3441700"/>
            <a:ext cx="7886700" cy="11255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29423135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370013"/>
            <a:ext cx="3867150" cy="32623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84807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274638"/>
            <a:ext cx="7886700" cy="993775"/>
          </a:xfrm>
        </p:spPr>
        <p:txBody>
          <a:bodyPr/>
          <a:lstStyle/>
          <a:p>
            <a:r>
              <a:rPr lang="zh-CN" altLang="en-US"/>
              <a:t>单击此处编辑母版标题样式</a:t>
            </a:r>
          </a:p>
        </p:txBody>
      </p:sp>
      <p:sp>
        <p:nvSpPr>
          <p:cNvPr id="3" name="文本占位符 2"/>
          <p:cNvSpPr>
            <a:spLocks noGrp="1"/>
          </p:cNvSpPr>
          <p:nvPr>
            <p:ph type="body" idx="1"/>
          </p:nvPr>
        </p:nvSpPr>
        <p:spPr>
          <a:xfrm>
            <a:off x="630238" y="1260475"/>
            <a:ext cx="3868737"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30238" y="1879600"/>
            <a:ext cx="3868737"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475"/>
            <a:ext cx="3887788" cy="6191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29150" y="1879600"/>
            <a:ext cx="3887788" cy="276225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31560785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13986872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407555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741363"/>
            <a:ext cx="4629150" cy="36544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5627665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p:cNvSpPr/>
          <p:nvPr userDrawn="1"/>
        </p:nvSpPr>
        <p:spPr>
          <a:xfrm>
            <a:off x="0" y="0"/>
            <a:ext cx="9144001" cy="600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userDrawn="1"/>
        </p:nvSpPr>
        <p:spPr>
          <a:xfrm>
            <a:off x="1921185" y="-1588"/>
            <a:ext cx="1412362" cy="600075"/>
          </a:xfrm>
          <a:prstGeom prst="rect">
            <a:avLst/>
          </a:prstGeom>
          <a:solidFill>
            <a:srgbClr val="6DAD39"/>
          </a:solidFill>
          <a:ln>
            <a:solidFill>
              <a:srgbClr val="6DAD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a:grpSpLocks/>
          </p:cNvGrpSpPr>
          <p:nvPr userDrawn="1"/>
        </p:nvGrpSpPr>
        <p:grpSpPr bwMode="auto">
          <a:xfrm>
            <a:off x="1370013" y="106363"/>
            <a:ext cx="1330325" cy="474662"/>
            <a:chOff x="1399441" y="1145221"/>
            <a:chExt cx="1329556" cy="474509"/>
          </a:xfrm>
        </p:grpSpPr>
        <p:sp>
          <p:nvSpPr>
            <p:cNvPr id="9"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0" name="TextBox 15"/>
            <p:cNvSpPr txBox="1">
              <a:spLocks noChangeArrowheads="1"/>
            </p:cNvSpPr>
            <p:nvPr/>
          </p:nvSpPr>
          <p:spPr bwMode="auto">
            <a:xfrm>
              <a:off x="1691214" y="1281176"/>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sp>
        <p:nvSpPr>
          <p:cNvPr id="11" name="TextBox 16">
            <a:hlinkClick r:id="" action="ppaction://noaction" highlightClick="1"/>
            <a:hlinkHover r:id="rId2" action="ppaction://hlinksldjump" highlightClick="1"/>
          </p:cNvPr>
          <p:cNvSpPr txBox="1"/>
          <p:nvPr userDrawn="1"/>
        </p:nvSpPr>
        <p:spPr>
          <a:xfrm>
            <a:off x="1979928" y="141128"/>
            <a:ext cx="12517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fontAlgn="auto">
              <a:spcBef>
                <a:spcPts val="0"/>
              </a:spcBef>
              <a:spcAft>
                <a:spcPts val="0"/>
              </a:spcAft>
              <a:defRPr/>
            </a:pPr>
            <a:r>
              <a:rPr lang="zh-CN" altLang="en-US" sz="1100" dirty="0">
                <a:solidFill>
                  <a:schemeClr val="bg1"/>
                </a:solidFill>
                <a:effectLst/>
                <a:latin typeface="+mn-ea"/>
                <a:ea typeface="+mn-ea"/>
              </a:rPr>
              <a:t>需求分析</a:t>
            </a:r>
          </a:p>
        </p:txBody>
      </p:sp>
      <p:sp>
        <p:nvSpPr>
          <p:cNvPr id="12" name="TextBox 17">
            <a:hlinkClick r:id="" action="ppaction://hlinkshowjump?jump=nextslide" highlightClick="1"/>
            <a:hlinkHover r:id="rId3" action="ppaction://hlinksldjump" highlightClick="1"/>
          </p:cNvPr>
          <p:cNvSpPr txBox="1"/>
          <p:nvPr userDrawn="1"/>
        </p:nvSpPr>
        <p:spPr>
          <a:xfrm>
            <a:off x="3333547" y="141128"/>
            <a:ext cx="133223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概念结构设计</a:t>
            </a:r>
          </a:p>
        </p:txBody>
      </p:sp>
      <p:sp>
        <p:nvSpPr>
          <p:cNvPr id="13" name="TextBox 18">
            <a:hlinkClick r:id="" action="ppaction://noaction" highlightClick="1"/>
            <a:hlinkHover r:id="rId4" action="ppaction://hlinksldjump" highlightClick="1"/>
          </p:cNvPr>
          <p:cNvSpPr txBox="1"/>
          <p:nvPr userDrawn="1"/>
        </p:nvSpPr>
        <p:spPr>
          <a:xfrm>
            <a:off x="4767656" y="141128"/>
            <a:ext cx="13436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物理结构设计</a:t>
            </a:r>
          </a:p>
        </p:txBody>
      </p:sp>
      <p:sp>
        <p:nvSpPr>
          <p:cNvPr id="14" name="TextBox 19">
            <a:hlinkClick r:id="" action="ppaction://noaction" highlightClick="1"/>
            <a:hlinkHover r:id="rId5" action="ppaction://hlinksldjump" highlightClick="1"/>
          </p:cNvPr>
          <p:cNvSpPr txBox="1"/>
          <p:nvPr userDrawn="1"/>
        </p:nvSpPr>
        <p:spPr>
          <a:xfrm>
            <a:off x="6213175" y="141128"/>
            <a:ext cx="1427063"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数据库实施代码</a:t>
            </a:r>
          </a:p>
        </p:txBody>
      </p:sp>
      <p:sp>
        <p:nvSpPr>
          <p:cNvPr id="15" name="TextBox 20">
            <a:hlinkClick r:id="" action="ppaction://noaction" highlightClick="1"/>
            <a:hlinkHover r:id="rId4" action="ppaction://hlinksldjump" highlightClick="1"/>
          </p:cNvPr>
          <p:cNvSpPr txBox="1"/>
          <p:nvPr userDrawn="1"/>
        </p:nvSpPr>
        <p:spPr>
          <a:xfrm>
            <a:off x="7742113" y="141128"/>
            <a:ext cx="1173162"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总结</a:t>
            </a:r>
          </a:p>
        </p:txBody>
      </p:sp>
      <p:cxnSp>
        <p:nvCxnSpPr>
          <p:cNvPr id="25" name="直接连接符 24"/>
          <p:cNvCxnSpPr/>
          <p:nvPr userDrawn="1"/>
        </p:nvCxnSpPr>
        <p:spPr>
          <a:xfrm>
            <a:off x="4598055"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a:off x="6193922"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7724705"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userDrawn="1"/>
        </p:nvCxnSpPr>
        <p:spPr>
          <a:xfrm>
            <a:off x="8914948"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96BE33BC-786F-95FD-F66C-A506F1ACF609}"/>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50294" y="68526"/>
            <a:ext cx="1448502" cy="482834"/>
          </a:xfrm>
          <a:prstGeom prst="rect">
            <a:avLst/>
          </a:prstGeom>
        </p:spPr>
      </p:pic>
    </p:spTree>
    <p:extLst>
      <p:ext uri="{BB962C8B-B14F-4D97-AF65-F5344CB8AC3E}">
        <p14:creationId xmlns:p14="http://schemas.microsoft.com/office/powerpoint/2010/main" val="209513036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342900"/>
            <a:ext cx="2949575" cy="120015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741363"/>
            <a:ext cx="4629150" cy="36544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1543050"/>
            <a:ext cx="2949575" cy="28590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6760328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7512423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4638"/>
            <a:ext cx="1971675" cy="4357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4638"/>
            <a:ext cx="5762625" cy="4357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92834E4-E626-44F9-A009-32BCC0529E19}" type="datetimeFigureOut">
              <a:rPr lang="zh-CN" altLang="en-US" smtClean="0"/>
              <a:pPr/>
              <a:t>2023/6/28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E15A92A-2A80-4E55-8588-3B1314812667}" type="slidenum">
              <a:rPr lang="zh-CN" altLang="en-US" smtClean="0"/>
              <a:pPr/>
              <a:t>‹#›</a:t>
            </a:fld>
            <a:endParaRPr lang="zh-CN" altLang="en-US"/>
          </a:p>
        </p:txBody>
      </p:sp>
    </p:spTree>
    <p:extLst>
      <p:ext uri="{BB962C8B-B14F-4D97-AF65-F5344CB8AC3E}">
        <p14:creationId xmlns:p14="http://schemas.microsoft.com/office/powerpoint/2010/main" val="27665255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7" name="矩形 6"/>
          <p:cNvSpPr/>
          <p:nvPr userDrawn="1"/>
        </p:nvSpPr>
        <p:spPr>
          <a:xfrm>
            <a:off x="0" y="0"/>
            <a:ext cx="9144001" cy="600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矩形 15"/>
          <p:cNvSpPr/>
          <p:nvPr userDrawn="1"/>
        </p:nvSpPr>
        <p:spPr>
          <a:xfrm>
            <a:off x="3344420" y="-2666"/>
            <a:ext cx="1412362" cy="600075"/>
          </a:xfrm>
          <a:prstGeom prst="rect">
            <a:avLst/>
          </a:prstGeom>
          <a:solidFill>
            <a:srgbClr val="6DAD39"/>
          </a:solidFill>
          <a:ln>
            <a:solidFill>
              <a:srgbClr val="6DAD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a:grpSpLocks/>
          </p:cNvGrpSpPr>
          <p:nvPr userDrawn="1"/>
        </p:nvGrpSpPr>
        <p:grpSpPr bwMode="auto">
          <a:xfrm>
            <a:off x="1370013" y="106363"/>
            <a:ext cx="1330325" cy="474662"/>
            <a:chOff x="1399441" y="1145221"/>
            <a:chExt cx="1329556" cy="474509"/>
          </a:xfrm>
        </p:grpSpPr>
        <p:sp>
          <p:nvSpPr>
            <p:cNvPr id="9"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0" name="TextBox 15"/>
            <p:cNvSpPr txBox="1">
              <a:spLocks noChangeArrowheads="1"/>
            </p:cNvSpPr>
            <p:nvPr/>
          </p:nvSpPr>
          <p:spPr bwMode="auto">
            <a:xfrm>
              <a:off x="1691214" y="1281176"/>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sp>
        <p:nvSpPr>
          <p:cNvPr id="11" name="TextBox 16">
            <a:hlinkClick r:id="" action="ppaction://noaction" highlightClick="1"/>
            <a:hlinkHover r:id="rId2" action="ppaction://hlinksldjump" highlightClick="1"/>
          </p:cNvPr>
          <p:cNvSpPr txBox="1"/>
          <p:nvPr userDrawn="1"/>
        </p:nvSpPr>
        <p:spPr>
          <a:xfrm>
            <a:off x="1979928" y="141128"/>
            <a:ext cx="12517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fontAlgn="auto">
              <a:spcBef>
                <a:spcPts val="0"/>
              </a:spcBef>
              <a:spcAft>
                <a:spcPts val="0"/>
              </a:spcAft>
              <a:defRPr/>
            </a:pPr>
            <a:r>
              <a:rPr lang="zh-CN" altLang="en-US" sz="1100" dirty="0">
                <a:solidFill>
                  <a:schemeClr val="bg1">
                    <a:lumMod val="85000"/>
                  </a:schemeClr>
                </a:solidFill>
                <a:effectLst/>
                <a:latin typeface="+mn-ea"/>
                <a:ea typeface="+mn-ea"/>
              </a:rPr>
              <a:t>需求分析</a:t>
            </a:r>
          </a:p>
        </p:txBody>
      </p:sp>
      <p:sp>
        <p:nvSpPr>
          <p:cNvPr id="12" name="TextBox 17">
            <a:hlinkClick r:id="" action="ppaction://hlinkshowjump?jump=nextslide" highlightClick="1"/>
            <a:hlinkHover r:id="rId3" action="ppaction://hlinksldjump" highlightClick="1"/>
          </p:cNvPr>
          <p:cNvSpPr txBox="1"/>
          <p:nvPr userDrawn="1"/>
        </p:nvSpPr>
        <p:spPr>
          <a:xfrm>
            <a:off x="3333547" y="141128"/>
            <a:ext cx="133223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solidFill>
                <a:latin typeface="+mn-ea"/>
                <a:ea typeface="+mn-ea"/>
              </a:rPr>
              <a:t>概念结构设计</a:t>
            </a:r>
          </a:p>
        </p:txBody>
      </p:sp>
      <p:sp>
        <p:nvSpPr>
          <p:cNvPr id="13" name="TextBox 18">
            <a:hlinkClick r:id="" action="ppaction://noaction" highlightClick="1"/>
            <a:hlinkHover r:id="rId4" action="ppaction://hlinksldjump" highlightClick="1"/>
          </p:cNvPr>
          <p:cNvSpPr txBox="1"/>
          <p:nvPr userDrawn="1"/>
        </p:nvSpPr>
        <p:spPr>
          <a:xfrm>
            <a:off x="4767656" y="141128"/>
            <a:ext cx="13436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物理结构设计</a:t>
            </a:r>
          </a:p>
        </p:txBody>
      </p:sp>
      <p:sp>
        <p:nvSpPr>
          <p:cNvPr id="14" name="TextBox 19">
            <a:hlinkClick r:id="" action="ppaction://noaction" highlightClick="1"/>
            <a:hlinkHover r:id="rId5" action="ppaction://hlinksldjump" highlightClick="1"/>
          </p:cNvPr>
          <p:cNvSpPr txBox="1"/>
          <p:nvPr userDrawn="1"/>
        </p:nvSpPr>
        <p:spPr>
          <a:xfrm>
            <a:off x="6213175" y="141128"/>
            <a:ext cx="1427063"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数据库实施代码</a:t>
            </a:r>
          </a:p>
        </p:txBody>
      </p:sp>
      <p:sp>
        <p:nvSpPr>
          <p:cNvPr id="15" name="TextBox 20">
            <a:hlinkClick r:id="" action="ppaction://noaction" highlightClick="1"/>
            <a:hlinkHover r:id="rId4" action="ppaction://hlinksldjump" highlightClick="1"/>
          </p:cNvPr>
          <p:cNvSpPr txBox="1"/>
          <p:nvPr userDrawn="1"/>
        </p:nvSpPr>
        <p:spPr>
          <a:xfrm>
            <a:off x="7742113" y="141128"/>
            <a:ext cx="1173162"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总结</a:t>
            </a:r>
          </a:p>
        </p:txBody>
      </p:sp>
      <p:cxnSp>
        <p:nvCxnSpPr>
          <p:cNvPr id="19" name="直接连接符 18"/>
          <p:cNvCxnSpPr/>
          <p:nvPr userDrawn="1"/>
        </p:nvCxnSpPr>
        <p:spPr>
          <a:xfrm>
            <a:off x="6193922"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7724705"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8914948"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FADC230C-E836-D771-DB87-2630348345EF}"/>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50294" y="68526"/>
            <a:ext cx="1448502" cy="482834"/>
          </a:xfrm>
          <a:prstGeom prst="rect">
            <a:avLst/>
          </a:prstGeom>
        </p:spPr>
      </p:pic>
    </p:spTree>
    <p:extLst>
      <p:ext uri="{BB962C8B-B14F-4D97-AF65-F5344CB8AC3E}">
        <p14:creationId xmlns:p14="http://schemas.microsoft.com/office/powerpoint/2010/main" val="3655353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标题和内容">
    <p:spTree>
      <p:nvGrpSpPr>
        <p:cNvPr id="1" name=""/>
        <p:cNvGrpSpPr/>
        <p:nvPr/>
      </p:nvGrpSpPr>
      <p:grpSpPr>
        <a:xfrm>
          <a:off x="0" y="0"/>
          <a:ext cx="0" cy="0"/>
          <a:chOff x="0" y="0"/>
          <a:chExt cx="0" cy="0"/>
        </a:xfrm>
      </p:grpSpPr>
      <p:sp>
        <p:nvSpPr>
          <p:cNvPr id="7" name="矩形 6"/>
          <p:cNvSpPr/>
          <p:nvPr userDrawn="1"/>
        </p:nvSpPr>
        <p:spPr>
          <a:xfrm>
            <a:off x="0" y="0"/>
            <a:ext cx="9144001" cy="600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2" name="矩形 21"/>
          <p:cNvSpPr/>
          <p:nvPr userDrawn="1"/>
        </p:nvSpPr>
        <p:spPr>
          <a:xfrm>
            <a:off x="4686816" y="-5076"/>
            <a:ext cx="1464124" cy="602741"/>
          </a:xfrm>
          <a:prstGeom prst="rect">
            <a:avLst/>
          </a:prstGeom>
          <a:solidFill>
            <a:srgbClr val="6DAD39"/>
          </a:solidFill>
          <a:ln>
            <a:solidFill>
              <a:srgbClr val="6DAD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a:grpSpLocks/>
          </p:cNvGrpSpPr>
          <p:nvPr userDrawn="1"/>
        </p:nvGrpSpPr>
        <p:grpSpPr bwMode="auto">
          <a:xfrm>
            <a:off x="1370013" y="106363"/>
            <a:ext cx="1330325" cy="474662"/>
            <a:chOff x="1399441" y="1145221"/>
            <a:chExt cx="1329556" cy="474509"/>
          </a:xfrm>
        </p:grpSpPr>
        <p:sp>
          <p:nvSpPr>
            <p:cNvPr id="9"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0" name="TextBox 15"/>
            <p:cNvSpPr txBox="1">
              <a:spLocks noChangeArrowheads="1"/>
            </p:cNvSpPr>
            <p:nvPr/>
          </p:nvSpPr>
          <p:spPr bwMode="auto">
            <a:xfrm>
              <a:off x="1691214" y="1281176"/>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sp>
        <p:nvSpPr>
          <p:cNvPr id="11" name="TextBox 16">
            <a:hlinkClick r:id="" action="ppaction://noaction" highlightClick="1"/>
            <a:hlinkHover r:id="rId2" action="ppaction://hlinksldjump" highlightClick="1"/>
          </p:cNvPr>
          <p:cNvSpPr txBox="1"/>
          <p:nvPr userDrawn="1"/>
        </p:nvSpPr>
        <p:spPr>
          <a:xfrm>
            <a:off x="1979928" y="141128"/>
            <a:ext cx="12517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fontAlgn="auto">
              <a:spcBef>
                <a:spcPts val="0"/>
              </a:spcBef>
              <a:spcAft>
                <a:spcPts val="0"/>
              </a:spcAft>
              <a:defRPr/>
            </a:pPr>
            <a:r>
              <a:rPr lang="zh-CN" altLang="en-US" sz="1100" dirty="0">
                <a:solidFill>
                  <a:schemeClr val="bg1">
                    <a:lumMod val="85000"/>
                  </a:schemeClr>
                </a:solidFill>
                <a:effectLst/>
                <a:latin typeface="+mn-ea"/>
                <a:ea typeface="+mn-ea"/>
              </a:rPr>
              <a:t>需求分析</a:t>
            </a:r>
          </a:p>
        </p:txBody>
      </p:sp>
      <p:sp>
        <p:nvSpPr>
          <p:cNvPr id="12" name="TextBox 17">
            <a:hlinkClick r:id="" action="ppaction://hlinkshowjump?jump=nextslide" highlightClick="1"/>
            <a:hlinkHover r:id="rId3" action="ppaction://hlinksldjump" highlightClick="1"/>
          </p:cNvPr>
          <p:cNvSpPr txBox="1"/>
          <p:nvPr userDrawn="1"/>
        </p:nvSpPr>
        <p:spPr>
          <a:xfrm>
            <a:off x="3333547" y="141128"/>
            <a:ext cx="133223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概念结构设计</a:t>
            </a:r>
          </a:p>
        </p:txBody>
      </p:sp>
      <p:sp>
        <p:nvSpPr>
          <p:cNvPr id="13" name="TextBox 18">
            <a:hlinkClick r:id="" action="ppaction://noaction" highlightClick="1"/>
            <a:hlinkHover r:id="rId4" action="ppaction://hlinksldjump" highlightClick="1"/>
          </p:cNvPr>
          <p:cNvSpPr txBox="1"/>
          <p:nvPr userDrawn="1"/>
        </p:nvSpPr>
        <p:spPr>
          <a:xfrm>
            <a:off x="4767656" y="141128"/>
            <a:ext cx="13436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solidFill>
                <a:latin typeface="+mn-ea"/>
                <a:ea typeface="+mn-ea"/>
              </a:rPr>
              <a:t>物理结构设计</a:t>
            </a:r>
          </a:p>
        </p:txBody>
      </p:sp>
      <p:sp>
        <p:nvSpPr>
          <p:cNvPr id="14" name="TextBox 19">
            <a:hlinkClick r:id="" action="ppaction://noaction" highlightClick="1"/>
            <a:hlinkHover r:id="rId5" action="ppaction://hlinksldjump" highlightClick="1"/>
          </p:cNvPr>
          <p:cNvSpPr txBox="1"/>
          <p:nvPr userDrawn="1"/>
        </p:nvSpPr>
        <p:spPr>
          <a:xfrm>
            <a:off x="6213175" y="141128"/>
            <a:ext cx="1427063"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数据库实施代码</a:t>
            </a:r>
          </a:p>
        </p:txBody>
      </p:sp>
      <p:sp>
        <p:nvSpPr>
          <p:cNvPr id="15" name="TextBox 20">
            <a:hlinkClick r:id="" action="ppaction://noaction" highlightClick="1"/>
            <a:hlinkHover r:id="rId4" action="ppaction://hlinksldjump" highlightClick="1"/>
          </p:cNvPr>
          <p:cNvSpPr txBox="1"/>
          <p:nvPr userDrawn="1"/>
        </p:nvSpPr>
        <p:spPr>
          <a:xfrm>
            <a:off x="7742113" y="141128"/>
            <a:ext cx="1173162"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总结</a:t>
            </a:r>
          </a:p>
        </p:txBody>
      </p:sp>
      <p:cxnSp>
        <p:nvCxnSpPr>
          <p:cNvPr id="23" name="直接连接符 22"/>
          <p:cNvCxnSpPr/>
          <p:nvPr userDrawn="1"/>
        </p:nvCxnSpPr>
        <p:spPr>
          <a:xfrm>
            <a:off x="3327369"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a:off x="7724705"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8914948"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977E286-E4C7-E07E-F745-0005D4C2084A}"/>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50294" y="68526"/>
            <a:ext cx="1448502" cy="482834"/>
          </a:xfrm>
          <a:prstGeom prst="rect">
            <a:avLst/>
          </a:prstGeom>
        </p:spPr>
      </p:pic>
    </p:spTree>
    <p:extLst>
      <p:ext uri="{BB962C8B-B14F-4D97-AF65-F5344CB8AC3E}">
        <p14:creationId xmlns:p14="http://schemas.microsoft.com/office/powerpoint/2010/main" val="293240939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和内容">
    <p:spTree>
      <p:nvGrpSpPr>
        <p:cNvPr id="1" name=""/>
        <p:cNvGrpSpPr/>
        <p:nvPr/>
      </p:nvGrpSpPr>
      <p:grpSpPr>
        <a:xfrm>
          <a:off x="0" y="0"/>
          <a:ext cx="0" cy="0"/>
          <a:chOff x="0" y="0"/>
          <a:chExt cx="0" cy="0"/>
        </a:xfrm>
      </p:grpSpPr>
      <p:sp>
        <p:nvSpPr>
          <p:cNvPr id="7" name="矩形 6"/>
          <p:cNvSpPr/>
          <p:nvPr userDrawn="1"/>
        </p:nvSpPr>
        <p:spPr>
          <a:xfrm>
            <a:off x="0" y="0"/>
            <a:ext cx="9144001" cy="600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1" name="矩形 20"/>
          <p:cNvSpPr/>
          <p:nvPr userDrawn="1"/>
        </p:nvSpPr>
        <p:spPr>
          <a:xfrm>
            <a:off x="6169705" y="-5075"/>
            <a:ext cx="1464124" cy="602741"/>
          </a:xfrm>
          <a:prstGeom prst="rect">
            <a:avLst/>
          </a:prstGeom>
          <a:solidFill>
            <a:srgbClr val="6DAD39"/>
          </a:solidFill>
          <a:ln>
            <a:solidFill>
              <a:srgbClr val="6DAD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a:grpSpLocks/>
          </p:cNvGrpSpPr>
          <p:nvPr userDrawn="1"/>
        </p:nvGrpSpPr>
        <p:grpSpPr bwMode="auto">
          <a:xfrm>
            <a:off x="1370013" y="106363"/>
            <a:ext cx="1330325" cy="474662"/>
            <a:chOff x="1399441" y="1145221"/>
            <a:chExt cx="1329556" cy="474509"/>
          </a:xfrm>
        </p:grpSpPr>
        <p:sp>
          <p:nvSpPr>
            <p:cNvPr id="9"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0" name="TextBox 15"/>
            <p:cNvSpPr txBox="1">
              <a:spLocks noChangeArrowheads="1"/>
            </p:cNvSpPr>
            <p:nvPr/>
          </p:nvSpPr>
          <p:spPr bwMode="auto">
            <a:xfrm>
              <a:off x="1691214" y="1281176"/>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sp>
        <p:nvSpPr>
          <p:cNvPr id="11" name="TextBox 16">
            <a:hlinkClick r:id="" action="ppaction://noaction" highlightClick="1"/>
            <a:hlinkHover r:id="rId2" action="ppaction://hlinksldjump" highlightClick="1"/>
          </p:cNvPr>
          <p:cNvSpPr txBox="1"/>
          <p:nvPr userDrawn="1"/>
        </p:nvSpPr>
        <p:spPr>
          <a:xfrm>
            <a:off x="1979928" y="141128"/>
            <a:ext cx="12517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fontAlgn="auto">
              <a:spcBef>
                <a:spcPts val="0"/>
              </a:spcBef>
              <a:spcAft>
                <a:spcPts val="0"/>
              </a:spcAft>
              <a:defRPr/>
            </a:pPr>
            <a:r>
              <a:rPr lang="zh-CN" altLang="en-US" sz="1100" dirty="0">
                <a:solidFill>
                  <a:schemeClr val="bg1">
                    <a:lumMod val="85000"/>
                  </a:schemeClr>
                </a:solidFill>
                <a:effectLst/>
                <a:latin typeface="+mn-ea"/>
                <a:ea typeface="+mn-ea"/>
              </a:rPr>
              <a:t>需求分析</a:t>
            </a:r>
          </a:p>
        </p:txBody>
      </p:sp>
      <p:sp>
        <p:nvSpPr>
          <p:cNvPr id="12" name="TextBox 17">
            <a:hlinkClick r:id="" action="ppaction://hlinkshowjump?jump=nextslide" highlightClick="1"/>
            <a:hlinkHover r:id="rId3" action="ppaction://hlinksldjump" highlightClick="1"/>
          </p:cNvPr>
          <p:cNvSpPr txBox="1"/>
          <p:nvPr userDrawn="1"/>
        </p:nvSpPr>
        <p:spPr>
          <a:xfrm>
            <a:off x="3333547" y="141128"/>
            <a:ext cx="133223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概念结构设计</a:t>
            </a:r>
          </a:p>
        </p:txBody>
      </p:sp>
      <p:sp>
        <p:nvSpPr>
          <p:cNvPr id="13" name="TextBox 18">
            <a:hlinkClick r:id="" action="ppaction://noaction" highlightClick="1"/>
            <a:hlinkHover r:id="rId4" action="ppaction://hlinksldjump" highlightClick="1"/>
          </p:cNvPr>
          <p:cNvSpPr txBox="1"/>
          <p:nvPr userDrawn="1"/>
        </p:nvSpPr>
        <p:spPr>
          <a:xfrm>
            <a:off x="4767656" y="141128"/>
            <a:ext cx="13436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物理结构设计</a:t>
            </a:r>
          </a:p>
        </p:txBody>
      </p:sp>
      <p:sp>
        <p:nvSpPr>
          <p:cNvPr id="14" name="TextBox 19">
            <a:hlinkClick r:id="" action="ppaction://noaction" highlightClick="1"/>
            <a:hlinkHover r:id="rId5" action="ppaction://hlinksldjump" highlightClick="1"/>
          </p:cNvPr>
          <p:cNvSpPr txBox="1"/>
          <p:nvPr userDrawn="1"/>
        </p:nvSpPr>
        <p:spPr>
          <a:xfrm>
            <a:off x="6213175" y="141128"/>
            <a:ext cx="1427063"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solidFill>
                <a:latin typeface="+mn-ea"/>
                <a:ea typeface="+mn-ea"/>
              </a:rPr>
              <a:t>数据库实施代码</a:t>
            </a:r>
          </a:p>
        </p:txBody>
      </p:sp>
      <p:sp>
        <p:nvSpPr>
          <p:cNvPr id="15" name="TextBox 20">
            <a:hlinkClick r:id="" action="ppaction://noaction" highlightClick="1"/>
            <a:hlinkHover r:id="rId4" action="ppaction://hlinksldjump" highlightClick="1"/>
          </p:cNvPr>
          <p:cNvSpPr txBox="1"/>
          <p:nvPr userDrawn="1"/>
        </p:nvSpPr>
        <p:spPr>
          <a:xfrm>
            <a:off x="7742113" y="141128"/>
            <a:ext cx="1173162"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总结</a:t>
            </a:r>
          </a:p>
        </p:txBody>
      </p:sp>
      <p:cxnSp>
        <p:nvCxnSpPr>
          <p:cNvPr id="16" name="直接连接符 15"/>
          <p:cNvCxnSpPr/>
          <p:nvPr userDrawn="1"/>
        </p:nvCxnSpPr>
        <p:spPr>
          <a:xfrm>
            <a:off x="3333547"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4598055"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8914948"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EDEDF637-659F-D3B7-5C93-94F5A6734518}"/>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50294" y="68526"/>
            <a:ext cx="1448502" cy="482834"/>
          </a:xfrm>
          <a:prstGeom prst="rect">
            <a:avLst/>
          </a:prstGeom>
        </p:spPr>
      </p:pic>
    </p:spTree>
    <p:extLst>
      <p:ext uri="{BB962C8B-B14F-4D97-AF65-F5344CB8AC3E}">
        <p14:creationId xmlns:p14="http://schemas.microsoft.com/office/powerpoint/2010/main" val="16163568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标题和内容">
    <p:spTree>
      <p:nvGrpSpPr>
        <p:cNvPr id="1" name=""/>
        <p:cNvGrpSpPr/>
        <p:nvPr/>
      </p:nvGrpSpPr>
      <p:grpSpPr>
        <a:xfrm>
          <a:off x="0" y="0"/>
          <a:ext cx="0" cy="0"/>
          <a:chOff x="0" y="0"/>
          <a:chExt cx="0" cy="0"/>
        </a:xfrm>
      </p:grpSpPr>
      <p:sp>
        <p:nvSpPr>
          <p:cNvPr id="7" name="矩形 6"/>
          <p:cNvSpPr/>
          <p:nvPr userDrawn="1"/>
        </p:nvSpPr>
        <p:spPr>
          <a:xfrm>
            <a:off x="0" y="0"/>
            <a:ext cx="9144001" cy="600075"/>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矩形 18"/>
          <p:cNvSpPr/>
          <p:nvPr userDrawn="1"/>
        </p:nvSpPr>
        <p:spPr>
          <a:xfrm>
            <a:off x="7605741" y="-910"/>
            <a:ext cx="1383800" cy="602741"/>
          </a:xfrm>
          <a:prstGeom prst="rect">
            <a:avLst/>
          </a:prstGeom>
          <a:solidFill>
            <a:srgbClr val="6DAD39"/>
          </a:solidFill>
          <a:ln>
            <a:solidFill>
              <a:srgbClr val="6DAD3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组合 7"/>
          <p:cNvGrpSpPr>
            <a:grpSpLocks/>
          </p:cNvGrpSpPr>
          <p:nvPr userDrawn="1"/>
        </p:nvGrpSpPr>
        <p:grpSpPr bwMode="auto">
          <a:xfrm>
            <a:off x="1370013" y="106363"/>
            <a:ext cx="1330325" cy="474662"/>
            <a:chOff x="1399441" y="1145221"/>
            <a:chExt cx="1329556" cy="474509"/>
          </a:xfrm>
        </p:grpSpPr>
        <p:sp>
          <p:nvSpPr>
            <p:cNvPr id="9" name="圆角矩形 8"/>
            <p:cNvSpPr/>
            <p:nvPr/>
          </p:nvSpPr>
          <p:spPr>
            <a:xfrm>
              <a:off x="1399441" y="1145221"/>
              <a:ext cx="1329556" cy="384051"/>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10" name="TextBox 15"/>
            <p:cNvSpPr txBox="1">
              <a:spLocks noChangeArrowheads="1"/>
            </p:cNvSpPr>
            <p:nvPr/>
          </p:nvSpPr>
          <p:spPr bwMode="auto">
            <a:xfrm>
              <a:off x="1691214" y="1281176"/>
              <a:ext cx="18473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endParaRPr lang="zh-CN" altLang="en-US" sz="1600">
                <a:solidFill>
                  <a:schemeClr val="bg1"/>
                </a:solidFill>
                <a:latin typeface="微软雅黑" pitchFamily="34" charset="-122"/>
                <a:ea typeface="微软雅黑" pitchFamily="34" charset="-122"/>
              </a:endParaRPr>
            </a:p>
          </p:txBody>
        </p:sp>
      </p:grpSp>
      <p:sp>
        <p:nvSpPr>
          <p:cNvPr id="11" name="TextBox 16">
            <a:hlinkClick r:id="" action="ppaction://noaction" highlightClick="1"/>
            <a:hlinkHover r:id="rId2" action="ppaction://hlinksldjump" highlightClick="1"/>
          </p:cNvPr>
          <p:cNvSpPr txBox="1"/>
          <p:nvPr userDrawn="1"/>
        </p:nvSpPr>
        <p:spPr>
          <a:xfrm>
            <a:off x="1979928" y="141128"/>
            <a:ext cx="12517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p>
            <a:pPr algn="ctr" fontAlgn="auto">
              <a:spcBef>
                <a:spcPts val="0"/>
              </a:spcBef>
              <a:spcAft>
                <a:spcPts val="0"/>
              </a:spcAft>
              <a:defRPr/>
            </a:pPr>
            <a:r>
              <a:rPr lang="zh-CN" altLang="en-US" sz="1100" dirty="0">
                <a:solidFill>
                  <a:schemeClr val="bg1">
                    <a:lumMod val="85000"/>
                  </a:schemeClr>
                </a:solidFill>
                <a:effectLst/>
                <a:latin typeface="+mn-ea"/>
                <a:ea typeface="+mn-ea"/>
              </a:rPr>
              <a:t>需求分析</a:t>
            </a:r>
          </a:p>
        </p:txBody>
      </p:sp>
      <p:sp>
        <p:nvSpPr>
          <p:cNvPr id="12" name="TextBox 17">
            <a:hlinkClick r:id="" action="ppaction://hlinkshowjump?jump=nextslide" highlightClick="1"/>
            <a:hlinkHover r:id="rId3" action="ppaction://hlinksldjump" highlightClick="1"/>
          </p:cNvPr>
          <p:cNvSpPr txBox="1"/>
          <p:nvPr userDrawn="1"/>
        </p:nvSpPr>
        <p:spPr>
          <a:xfrm>
            <a:off x="3333547" y="141128"/>
            <a:ext cx="133223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概念结构设计</a:t>
            </a:r>
          </a:p>
        </p:txBody>
      </p:sp>
      <p:sp>
        <p:nvSpPr>
          <p:cNvPr id="13" name="TextBox 18">
            <a:hlinkClick r:id="" action="ppaction://noaction" highlightClick="1"/>
            <a:hlinkHover r:id="rId4" action="ppaction://hlinksldjump" highlightClick="1"/>
          </p:cNvPr>
          <p:cNvSpPr txBox="1"/>
          <p:nvPr userDrawn="1"/>
        </p:nvSpPr>
        <p:spPr>
          <a:xfrm>
            <a:off x="4767656" y="141128"/>
            <a:ext cx="1343645"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物理结构设计</a:t>
            </a:r>
          </a:p>
        </p:txBody>
      </p:sp>
      <p:sp>
        <p:nvSpPr>
          <p:cNvPr id="14" name="TextBox 19">
            <a:hlinkClick r:id="" action="ppaction://noaction" highlightClick="1"/>
            <a:hlinkHover r:id="rId5" action="ppaction://hlinksldjump" highlightClick="1"/>
          </p:cNvPr>
          <p:cNvSpPr txBox="1"/>
          <p:nvPr userDrawn="1"/>
        </p:nvSpPr>
        <p:spPr>
          <a:xfrm>
            <a:off x="6213175" y="141128"/>
            <a:ext cx="1427063"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wrap="square">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lumMod val="85000"/>
                  </a:schemeClr>
                </a:solidFill>
                <a:latin typeface="+mn-ea"/>
                <a:ea typeface="+mn-ea"/>
              </a:rPr>
              <a:t>数据库实施代码</a:t>
            </a:r>
          </a:p>
        </p:txBody>
      </p:sp>
      <p:sp>
        <p:nvSpPr>
          <p:cNvPr id="15" name="TextBox 20">
            <a:hlinkClick r:id="" action="ppaction://noaction" highlightClick="1"/>
            <a:hlinkHover r:id="rId4" action="ppaction://hlinksldjump" highlightClick="1"/>
          </p:cNvPr>
          <p:cNvSpPr txBox="1"/>
          <p:nvPr userDrawn="1"/>
        </p:nvSpPr>
        <p:spPr>
          <a:xfrm>
            <a:off x="7742113" y="141128"/>
            <a:ext cx="1173162" cy="261610"/>
          </a:xfrm>
          <a:prstGeom prst="rect">
            <a:avLst/>
          </a:prstGeom>
          <a:noFill/>
          <a:ln>
            <a:noFill/>
          </a:ln>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spAutoFit/>
          </a:bodyPr>
          <a:lstStyle>
            <a:defPPr>
              <a:defRPr lang="zh-CN"/>
            </a:defPPr>
            <a:lvl1pPr algn="ctr" fontAlgn="auto">
              <a:spcBef>
                <a:spcPts val="0"/>
              </a:spcBef>
              <a:spcAft>
                <a:spcPts val="0"/>
              </a:spcAft>
              <a:defRPr>
                <a:solidFill>
                  <a:schemeClr val="bg1"/>
                </a:solidFill>
                <a:latin typeface="华文中宋" pitchFamily="2" charset="-122"/>
                <a:ea typeface="华文中宋" pitchFamily="2" charset="-122"/>
              </a:defRPr>
            </a:lvl1pPr>
          </a:lstStyle>
          <a:p>
            <a:pPr>
              <a:defRPr/>
            </a:pPr>
            <a:r>
              <a:rPr lang="zh-CN" altLang="en-US" sz="1100" dirty="0">
                <a:solidFill>
                  <a:schemeClr val="bg1"/>
                </a:solidFill>
                <a:latin typeface="+mn-ea"/>
                <a:ea typeface="+mn-ea"/>
              </a:rPr>
              <a:t>总结</a:t>
            </a:r>
          </a:p>
        </p:txBody>
      </p:sp>
      <p:cxnSp>
        <p:nvCxnSpPr>
          <p:cNvPr id="16" name="直接连接符 15"/>
          <p:cNvCxnSpPr/>
          <p:nvPr userDrawn="1"/>
        </p:nvCxnSpPr>
        <p:spPr>
          <a:xfrm>
            <a:off x="3333547"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userDrawn="1"/>
        </p:nvCxnSpPr>
        <p:spPr>
          <a:xfrm>
            <a:off x="4598055"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6193922" y="0"/>
            <a:ext cx="0" cy="615943"/>
          </a:xfrm>
          <a:prstGeom prst="line">
            <a:avLst/>
          </a:prstGeom>
          <a:ln w="952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73323DCC-BAA5-3A02-EBE6-117E2322B5A1}"/>
              </a:ext>
            </a:extLst>
          </p:cNvPr>
          <p:cNvPicPr>
            <a:picLocks noChangeAspect="1"/>
          </p:cNvPicPr>
          <p:nvPr userDrawn="1"/>
        </p:nvPicPr>
        <p:blipFill>
          <a:blip r:embed="rId6" cstate="print">
            <a:extLst>
              <a:ext uri="{28A0092B-C50C-407E-A947-70E740481C1C}">
                <a14:useLocalDpi xmlns:a14="http://schemas.microsoft.com/office/drawing/2010/main" val="0"/>
              </a:ext>
            </a:extLst>
          </a:blip>
          <a:srcRect/>
          <a:stretch/>
        </p:blipFill>
        <p:spPr>
          <a:xfrm>
            <a:off x="150294" y="68526"/>
            <a:ext cx="1448502" cy="482834"/>
          </a:xfrm>
          <a:prstGeom prst="rect">
            <a:avLst/>
          </a:prstGeom>
        </p:spPr>
      </p:pic>
    </p:spTree>
    <p:extLst>
      <p:ext uri="{BB962C8B-B14F-4D97-AF65-F5344CB8AC3E}">
        <p14:creationId xmlns:p14="http://schemas.microsoft.com/office/powerpoint/2010/main" val="394077793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82034AA1-B428-41E0-B535-BC735A647CCF}" type="datetimeFigureOut">
              <a:rPr lang="zh-CN" altLang="en-US" smtClean="0"/>
              <a:pPr/>
              <a:t>2023/6/28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BEFB799D-BE67-4BE2-9F59-C4A12D5D24B8}" type="slidenum">
              <a:rPr lang="zh-CN" altLang="en-US" smtClean="0"/>
              <a:pPr/>
              <a:t>‹#›</a:t>
            </a:fld>
            <a:endParaRPr lang="zh-CN" altLang="en-US"/>
          </a:p>
        </p:txBody>
      </p:sp>
    </p:spTree>
    <p:extLst>
      <p:ext uri="{BB962C8B-B14F-4D97-AF65-F5344CB8AC3E}">
        <p14:creationId xmlns:p14="http://schemas.microsoft.com/office/powerpoint/2010/main" val="10863675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82034AA1-B428-41E0-B535-BC735A647CCF}" type="datetimeFigureOut">
              <a:rPr lang="zh-CN" altLang="en-US" smtClean="0"/>
              <a:pPr/>
              <a:t>2023/6/28</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BEFB799D-BE67-4BE2-9F59-C4A12D5D24B8}" type="slidenum">
              <a:rPr lang="zh-CN" altLang="en-US" smtClean="0"/>
              <a:pPr/>
              <a:t>‹#›</a:t>
            </a:fld>
            <a:endParaRPr lang="zh-CN" altLang="en-US"/>
          </a:p>
        </p:txBody>
      </p:sp>
    </p:spTree>
    <p:extLst>
      <p:ext uri="{BB962C8B-B14F-4D97-AF65-F5344CB8AC3E}">
        <p14:creationId xmlns:p14="http://schemas.microsoft.com/office/powerpoint/2010/main" val="16268263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EFAEE"/>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00721057"/>
      </p:ext>
    </p:extLst>
  </p:cSld>
  <p:clrMap bg1="lt1" tx1="dk1" bg2="lt2" tx2="dk2" accent1="accent1" accent2="accent2" accent3="accent3" accent4="accent4" accent5="accent5" accent6="accent6" hlink="hlink" folHlink="folHlink"/>
  <p:sldLayoutIdLst>
    <p:sldLayoutId id="2147483661" r:id="rId1"/>
    <p:sldLayoutId id="2147483683" r:id="rId2"/>
    <p:sldLayoutId id="2147483662" r:id="rId3"/>
    <p:sldLayoutId id="2147483674" r:id="rId4"/>
    <p:sldLayoutId id="2147483675" r:id="rId5"/>
    <p:sldLayoutId id="2147483677" r:id="rId6"/>
    <p:sldLayoutId id="2147483676"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 id="2147483672" r:id="rId17"/>
    <p:sldLayoutId id="2147483650" r:id="rId18"/>
    <p:sldLayoutId id="2147483681" r:id="rId19"/>
    <p:sldLayoutId id="2147483682" r:id="rId20"/>
    <p:sldLayoutId id="2147483684" r:id="rId2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4638"/>
            <a:ext cx="7886700" cy="993775"/>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70013"/>
            <a:ext cx="7886700" cy="3262312"/>
          </a:xfrm>
          <a:prstGeom prst="rect">
            <a:avLst/>
          </a:prstGeom>
        </p:spPr>
        <p:txBody>
          <a:bodyPr vert="horz" lIns="91440" tIns="45720" rIns="91440" bIns="45720" rtlCol="0">
            <a:normAutofit/>
          </a:bodyPr>
          <a:lstStyle/>
          <a:p>
            <a:pPr lvl="0"/>
            <a:r>
              <a:rPr lang="zh-CN" altLang="en-US"/>
              <a:t>单击此处编辑母版文本样式</a:t>
            </a:r>
          </a:p>
          <a:p>
            <a:pPr lvl="0"/>
            <a:r>
              <a:rPr lang="zh-CN" altLang="en-US"/>
              <a:t>第二级</a:t>
            </a:r>
          </a:p>
          <a:p>
            <a:pPr lvl="0"/>
            <a:r>
              <a:rPr lang="zh-CN" altLang="en-US"/>
              <a:t>第三级</a:t>
            </a:r>
          </a:p>
          <a:p>
            <a:pPr lvl="0"/>
            <a:r>
              <a:rPr lang="zh-CN" altLang="en-US"/>
              <a:t>第四级</a:t>
            </a:r>
          </a:p>
          <a:p>
            <a:pPr lvl="0"/>
            <a:r>
              <a:rPr lang="zh-CN" altLang="en-US"/>
              <a:t>第五级</a:t>
            </a:r>
          </a:p>
        </p:txBody>
      </p:sp>
      <p:sp>
        <p:nvSpPr>
          <p:cNvPr id="4" name="日期占位符 3"/>
          <p:cNvSpPr>
            <a:spLocks noGrp="1"/>
          </p:cNvSpPr>
          <p:nvPr>
            <p:ph type="dt" sz="half" idx="2"/>
          </p:nvPr>
        </p:nvSpPr>
        <p:spPr>
          <a:xfrm>
            <a:off x="628650" y="4767263"/>
            <a:ext cx="2057400" cy="274637"/>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ltLang="zh-CN"/>
              <a:t>2022/7/23</a:t>
            </a:r>
            <a:endParaRPr lang="zh-CN" altLang="en-US"/>
          </a:p>
        </p:txBody>
      </p:sp>
      <p:sp>
        <p:nvSpPr>
          <p:cNvPr id="5" name="页脚占位符 4"/>
          <p:cNvSpPr>
            <a:spLocks noGrp="1"/>
          </p:cNvSpPr>
          <p:nvPr>
            <p:ph type="ftr" sz="quarter" idx="3"/>
          </p:nvPr>
        </p:nvSpPr>
        <p:spPr>
          <a:xfrm>
            <a:off x="3028950" y="4767263"/>
            <a:ext cx="3086100" cy="274637"/>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defRPr>
            </a:lvl1pPr>
          </a:lstStyle>
          <a:p>
            <a:r>
              <a:rPr lang="en-US" altLang="zh-CN"/>
              <a:t>‹#›</a:t>
            </a:r>
            <a:endParaRPr lang="zh-CN" altLang="en-US"/>
          </a:p>
        </p:txBody>
      </p:sp>
    </p:spTree>
    <p:extLst>
      <p:ext uri="{BB962C8B-B14F-4D97-AF65-F5344CB8AC3E}">
        <p14:creationId xmlns:p14="http://schemas.microsoft.com/office/powerpoint/2010/main" val="957033701"/>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slideLayout" Target="../slideLayouts/slideLayout12.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3.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2.png"/><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tags" Target="../tags/tag28.xml"/><Relationship Id="rId13" Type="http://schemas.openxmlformats.org/officeDocument/2006/relationships/tags" Target="../tags/tag33.xml"/><Relationship Id="rId18" Type="http://schemas.openxmlformats.org/officeDocument/2006/relationships/notesSlide" Target="../notesSlides/notesSlide14.xml"/><Relationship Id="rId3" Type="http://schemas.openxmlformats.org/officeDocument/2006/relationships/tags" Target="../tags/tag23.xml"/><Relationship Id="rId7" Type="http://schemas.openxmlformats.org/officeDocument/2006/relationships/tags" Target="../tags/tag27.xml"/><Relationship Id="rId12" Type="http://schemas.openxmlformats.org/officeDocument/2006/relationships/tags" Target="../tags/tag32.xml"/><Relationship Id="rId17" Type="http://schemas.openxmlformats.org/officeDocument/2006/relationships/slideLayout" Target="../slideLayouts/slideLayout12.xml"/><Relationship Id="rId2" Type="http://schemas.openxmlformats.org/officeDocument/2006/relationships/tags" Target="../tags/tag22.xml"/><Relationship Id="rId16" Type="http://schemas.openxmlformats.org/officeDocument/2006/relationships/tags" Target="../tags/tag36.xml"/><Relationship Id="rId1" Type="http://schemas.openxmlformats.org/officeDocument/2006/relationships/tags" Target="../tags/tag21.xml"/><Relationship Id="rId6" Type="http://schemas.openxmlformats.org/officeDocument/2006/relationships/tags" Target="../tags/tag26.xml"/><Relationship Id="rId11" Type="http://schemas.openxmlformats.org/officeDocument/2006/relationships/tags" Target="../tags/tag31.xml"/><Relationship Id="rId5" Type="http://schemas.openxmlformats.org/officeDocument/2006/relationships/tags" Target="../tags/tag25.xml"/><Relationship Id="rId15" Type="http://schemas.openxmlformats.org/officeDocument/2006/relationships/tags" Target="../tags/tag35.xml"/><Relationship Id="rId10" Type="http://schemas.openxmlformats.org/officeDocument/2006/relationships/tags" Target="../tags/tag30.xml"/><Relationship Id="rId4" Type="http://schemas.openxmlformats.org/officeDocument/2006/relationships/tags" Target="../tags/tag24.xml"/><Relationship Id="rId9" Type="http://schemas.openxmlformats.org/officeDocument/2006/relationships/tags" Target="../tags/tag29.xml"/><Relationship Id="rId14" Type="http://schemas.openxmlformats.org/officeDocument/2006/relationships/tags" Target="../tags/tag3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3.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microsoft.com/office/2007/relationships/hdphoto" Target="../media/hdphoto3.wdp"/><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3.png"/><Relationship Id="rId7"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microsoft.com/office/2007/relationships/hdphoto" Target="../media/hdphoto4.wdp"/><Relationship Id="rId5" Type="http://schemas.openxmlformats.org/officeDocument/2006/relationships/image" Target="../media/image10.png"/><Relationship Id="rId10" Type="http://schemas.microsoft.com/office/2007/relationships/hdphoto" Target="../media/hdphoto6.wdp"/><Relationship Id="rId4" Type="http://schemas.openxmlformats.org/officeDocument/2006/relationships/image" Target="../media/image9.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组合 50"/>
          <p:cNvGrpSpPr/>
          <p:nvPr/>
        </p:nvGrpSpPr>
        <p:grpSpPr>
          <a:xfrm>
            <a:off x="-36368" y="1612177"/>
            <a:ext cx="9216736" cy="864096"/>
            <a:chOff x="-36368" y="1612177"/>
            <a:chExt cx="9216736" cy="864096"/>
          </a:xfrm>
          <a:solidFill>
            <a:schemeClr val="accent2">
              <a:lumMod val="60000"/>
              <a:lumOff val="40000"/>
            </a:schemeClr>
          </a:solidFill>
        </p:grpSpPr>
        <p:sp>
          <p:nvSpPr>
            <p:cNvPr id="29" name="矩形 28"/>
            <p:cNvSpPr/>
            <p:nvPr/>
          </p:nvSpPr>
          <p:spPr>
            <a:xfrm>
              <a:off x="1187696" y="1612177"/>
              <a:ext cx="6768608" cy="864096"/>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latin typeface="华康俪金黑W8(P)" pitchFamily="34" charset="-122"/>
                <a:ea typeface="华康俪金黑W8(P)" pitchFamily="34" charset="-122"/>
              </a:endParaRPr>
            </a:p>
          </p:txBody>
        </p:sp>
        <p:sp>
          <p:nvSpPr>
            <p:cNvPr id="30" name="梯形 29"/>
            <p:cNvSpPr/>
            <p:nvPr/>
          </p:nvSpPr>
          <p:spPr>
            <a:xfrm rot="16200000">
              <a:off x="467616" y="1756193"/>
              <a:ext cx="864096" cy="576064"/>
            </a:xfrm>
            <a:prstGeom prst="trapezoid">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梯形 30"/>
            <p:cNvSpPr/>
            <p:nvPr/>
          </p:nvSpPr>
          <p:spPr>
            <a:xfrm rot="5400000" flipH="1">
              <a:off x="7812288" y="1756193"/>
              <a:ext cx="864096" cy="576064"/>
            </a:xfrm>
            <a:prstGeom prst="trapezoid">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36368" y="1756225"/>
              <a:ext cx="648000" cy="57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sp>
          <p:nvSpPr>
            <p:cNvPr id="33" name="矩形 32"/>
            <p:cNvSpPr/>
            <p:nvPr/>
          </p:nvSpPr>
          <p:spPr>
            <a:xfrm>
              <a:off x="8532368" y="1756225"/>
              <a:ext cx="648000" cy="57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800" b="1" dirty="0">
                <a:latin typeface="华康俪金黑W8(P)" pitchFamily="34" charset="-122"/>
                <a:ea typeface="华康俪金黑W8(P)" pitchFamily="34" charset="-122"/>
              </a:endParaRPr>
            </a:p>
          </p:txBody>
        </p:sp>
      </p:grpSp>
      <p:pic>
        <p:nvPicPr>
          <p:cNvPr id="39" name="图片 38"/>
          <p:cNvPicPr>
            <a:picLocks noChangeAspect="1"/>
          </p:cNvPicPr>
          <p:nvPr/>
        </p:nvPicPr>
        <p:blipFill>
          <a:blip r:embed="rId23" cstate="print">
            <a:duotone>
              <a:schemeClr val="accent1">
                <a:shade val="45000"/>
                <a:satMod val="135000"/>
              </a:schemeClr>
              <a:prstClr val="white"/>
            </a:duotone>
            <a:extLst>
              <a:ext uri="{28A0092B-C50C-407E-A947-70E740481C1C}">
                <a14:useLocalDpi xmlns:a14="http://schemas.microsoft.com/office/drawing/2010/main" val="0"/>
              </a:ext>
            </a:extLst>
          </a:blip>
          <a:srcRect/>
          <a:stretch/>
        </p:blipFill>
        <p:spPr>
          <a:xfrm>
            <a:off x="2556164" y="237287"/>
            <a:ext cx="3478534" cy="1159511"/>
          </a:xfrm>
          <a:prstGeom prst="rect">
            <a:avLst/>
          </a:prstGeom>
        </p:spPr>
      </p:pic>
      <p:sp>
        <p:nvSpPr>
          <p:cNvPr id="52" name="文本框 51"/>
          <p:cNvSpPr txBox="1"/>
          <p:nvPr/>
        </p:nvSpPr>
        <p:spPr>
          <a:xfrm>
            <a:off x="1510534" y="1722027"/>
            <a:ext cx="6144491" cy="646331"/>
          </a:xfrm>
          <a:prstGeom prst="rect">
            <a:avLst/>
          </a:prstGeom>
          <a:noFill/>
        </p:spPr>
        <p:txBody>
          <a:bodyPr wrap="square" rtlCol="0">
            <a:spAutoFit/>
          </a:bodyPr>
          <a:lstStyle/>
          <a:p>
            <a:pPr algn="ctr"/>
            <a:r>
              <a:rPr lang="zh-CN" altLang="en-US" sz="3600" b="1" dirty="0">
                <a:blipFill dpi="0" rotWithShape="1">
                  <a:blip r:embed="rId24"/>
                  <a:srcRect/>
                  <a:stretch>
                    <a:fillRect/>
                  </a:stretch>
                </a:blipFill>
                <a:latin typeface="微软雅黑" panose="020B0503020204020204" pitchFamily="34" charset="-122"/>
                <a:ea typeface="微软雅黑" panose="020B0503020204020204" pitchFamily="34" charset="-122"/>
              </a:rPr>
              <a:t>图书馆管理系统</a:t>
            </a:r>
          </a:p>
        </p:txBody>
      </p:sp>
      <p:sp>
        <p:nvSpPr>
          <p:cNvPr id="2" name="PA_矩形 84">
            <a:extLst>
              <a:ext uri="{FF2B5EF4-FFF2-40B4-BE49-F238E27FC236}">
                <a16:creationId xmlns:a16="http://schemas.microsoft.com/office/drawing/2014/main" id="{BA81D631-50E7-DB00-5E78-F07057D67140}"/>
              </a:ext>
            </a:extLst>
          </p:cNvPr>
          <p:cNvSpPr/>
          <p:nvPr>
            <p:custDataLst>
              <p:tags r:id="rId1"/>
            </p:custDataLst>
          </p:nvPr>
        </p:nvSpPr>
        <p:spPr>
          <a:xfrm flipV="1">
            <a:off x="753896" y="2797955"/>
            <a:ext cx="4690750" cy="69319"/>
          </a:xfrm>
          <a:prstGeom prst="rect">
            <a:avLst/>
          </a:prstGeom>
          <a:blipFill>
            <a:blip r:embed="rId2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blipFill>
                <a:blip r:embed="rId24"/>
                <a:stretch>
                  <a:fillRect/>
                </a:stretch>
              </a:blipFill>
            </a:endParaRPr>
          </a:p>
        </p:txBody>
      </p:sp>
      <p:sp>
        <p:nvSpPr>
          <p:cNvPr id="3" name="PA_矩形 1">
            <a:extLst>
              <a:ext uri="{FF2B5EF4-FFF2-40B4-BE49-F238E27FC236}">
                <a16:creationId xmlns:a16="http://schemas.microsoft.com/office/drawing/2014/main" id="{9F89BB61-42D3-47CA-D3AA-6C7D846200C5}"/>
              </a:ext>
            </a:extLst>
          </p:cNvPr>
          <p:cNvSpPr/>
          <p:nvPr>
            <p:custDataLst>
              <p:tags r:id="rId2"/>
            </p:custDataLst>
          </p:nvPr>
        </p:nvSpPr>
        <p:spPr>
          <a:xfrm>
            <a:off x="1317546" y="2987312"/>
            <a:ext cx="3747710" cy="276668"/>
          </a:xfrm>
          <a:prstGeom prst="rect">
            <a:avLst/>
          </a:prstGeom>
          <a:blipFill>
            <a:blip r:embed="rId2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微软雅黑" panose="020B0503020204020204" pitchFamily="34" charset="-122"/>
              <a:ea typeface="微软雅黑" panose="020B0503020204020204" pitchFamily="34" charset="-122"/>
            </a:endParaRPr>
          </a:p>
        </p:txBody>
      </p:sp>
      <p:sp>
        <p:nvSpPr>
          <p:cNvPr id="4" name="PA_文本框 85">
            <a:extLst>
              <a:ext uri="{FF2B5EF4-FFF2-40B4-BE49-F238E27FC236}">
                <a16:creationId xmlns:a16="http://schemas.microsoft.com/office/drawing/2014/main" id="{F3086587-B1A8-4DDB-E288-243EE6F2994B}"/>
              </a:ext>
            </a:extLst>
          </p:cNvPr>
          <p:cNvSpPr txBox="1"/>
          <p:nvPr>
            <p:custDataLst>
              <p:tags r:id="rId3"/>
            </p:custDataLst>
          </p:nvPr>
        </p:nvSpPr>
        <p:spPr>
          <a:xfrm>
            <a:off x="1375186" y="2987114"/>
            <a:ext cx="3627916" cy="323165"/>
          </a:xfrm>
          <a:prstGeom prst="rect">
            <a:avLst/>
          </a:prstGeom>
          <a:noFill/>
        </p:spPr>
        <p:txBody>
          <a:bodyPr wrap="square" rtlCol="0">
            <a:spAutoFit/>
          </a:bodyPr>
          <a:lstStyle/>
          <a:p>
            <a:r>
              <a:rPr lang="zh-CN" altLang="en-US" sz="1500" dirty="0">
                <a:solidFill>
                  <a:schemeClr val="accent1"/>
                </a:solidFill>
                <a:latin typeface="微软雅黑" panose="020B0503020204020204" pitchFamily="34" charset="-122"/>
                <a:ea typeface="微软雅黑" panose="020B0503020204020204" pitchFamily="34" charset="-122"/>
              </a:rPr>
              <a:t>小组成员：刘钟泽 师玉娜 赵昊峰 任嘉钰</a:t>
            </a:r>
          </a:p>
        </p:txBody>
      </p:sp>
      <p:sp>
        <p:nvSpPr>
          <p:cNvPr id="5" name="PA_矩形 1">
            <a:extLst>
              <a:ext uri="{FF2B5EF4-FFF2-40B4-BE49-F238E27FC236}">
                <a16:creationId xmlns:a16="http://schemas.microsoft.com/office/drawing/2014/main" id="{9A6AD3AF-AF95-0E27-0007-38C448F36914}"/>
              </a:ext>
            </a:extLst>
          </p:cNvPr>
          <p:cNvSpPr/>
          <p:nvPr>
            <p:custDataLst>
              <p:tags r:id="rId4"/>
            </p:custDataLst>
          </p:nvPr>
        </p:nvSpPr>
        <p:spPr>
          <a:xfrm>
            <a:off x="1317546" y="3453138"/>
            <a:ext cx="3747710" cy="276668"/>
          </a:xfrm>
          <a:prstGeom prst="rect">
            <a:avLst/>
          </a:prstGeom>
          <a:blipFill>
            <a:blip r:embed="rId2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微软雅黑" panose="020B0503020204020204" pitchFamily="34" charset="-122"/>
              <a:ea typeface="微软雅黑" panose="020B0503020204020204" pitchFamily="34" charset="-122"/>
            </a:endParaRPr>
          </a:p>
        </p:txBody>
      </p:sp>
      <p:sp>
        <p:nvSpPr>
          <p:cNvPr id="6" name="PA_文本框 85">
            <a:extLst>
              <a:ext uri="{FF2B5EF4-FFF2-40B4-BE49-F238E27FC236}">
                <a16:creationId xmlns:a16="http://schemas.microsoft.com/office/drawing/2014/main" id="{6EE8AD63-7154-4187-F6AF-A187D260FB17}"/>
              </a:ext>
            </a:extLst>
          </p:cNvPr>
          <p:cNvSpPr txBox="1"/>
          <p:nvPr>
            <p:custDataLst>
              <p:tags r:id="rId5"/>
            </p:custDataLst>
          </p:nvPr>
        </p:nvSpPr>
        <p:spPr>
          <a:xfrm>
            <a:off x="1375186" y="3452941"/>
            <a:ext cx="3656685" cy="323165"/>
          </a:xfrm>
          <a:prstGeom prst="rect">
            <a:avLst/>
          </a:prstGeom>
          <a:noFill/>
        </p:spPr>
        <p:txBody>
          <a:bodyPr wrap="square" rtlCol="0">
            <a:spAutoFit/>
          </a:bodyPr>
          <a:lstStyle/>
          <a:p>
            <a:pPr algn="ctr"/>
            <a:r>
              <a:rPr lang="zh-CN" altLang="en-US" sz="1500" dirty="0">
                <a:solidFill>
                  <a:schemeClr val="accent1"/>
                </a:solidFill>
                <a:latin typeface="微软雅黑" panose="020B0503020204020204" pitchFamily="34" charset="-122"/>
                <a:ea typeface="微软雅黑" panose="020B0503020204020204" pitchFamily="34" charset="-122"/>
              </a:rPr>
              <a:t>班级：</a:t>
            </a:r>
            <a:r>
              <a:rPr lang="en-US" altLang="zh-CN" sz="1500" dirty="0">
                <a:solidFill>
                  <a:schemeClr val="accent1"/>
                </a:solidFill>
                <a:latin typeface="微软雅黑" panose="020B0503020204020204" pitchFamily="34" charset="-122"/>
                <a:ea typeface="微软雅黑" panose="020B0503020204020204" pitchFamily="34" charset="-122"/>
              </a:rPr>
              <a:t>211060104</a:t>
            </a:r>
            <a:endParaRPr lang="zh-CN" altLang="en-US" sz="1500" dirty="0">
              <a:solidFill>
                <a:schemeClr val="accent1"/>
              </a:solidFill>
              <a:latin typeface="微软雅黑" panose="020B0503020204020204" pitchFamily="34" charset="-122"/>
              <a:ea typeface="微软雅黑" panose="020B0503020204020204" pitchFamily="34" charset="-122"/>
            </a:endParaRPr>
          </a:p>
        </p:txBody>
      </p:sp>
      <p:sp>
        <p:nvSpPr>
          <p:cNvPr id="7" name="PA_矩形 1">
            <a:extLst>
              <a:ext uri="{FF2B5EF4-FFF2-40B4-BE49-F238E27FC236}">
                <a16:creationId xmlns:a16="http://schemas.microsoft.com/office/drawing/2014/main" id="{0900D367-FE30-A9D4-F81B-F0ABACF2A963}"/>
              </a:ext>
            </a:extLst>
          </p:cNvPr>
          <p:cNvSpPr/>
          <p:nvPr>
            <p:custDataLst>
              <p:tags r:id="rId6"/>
            </p:custDataLst>
          </p:nvPr>
        </p:nvSpPr>
        <p:spPr>
          <a:xfrm>
            <a:off x="1346315" y="3914438"/>
            <a:ext cx="3747710" cy="276668"/>
          </a:xfrm>
          <a:prstGeom prst="rect">
            <a:avLst/>
          </a:prstGeom>
          <a:blipFill>
            <a:blip r:embed="rId2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latin typeface="微软雅黑" panose="020B0503020204020204" pitchFamily="34" charset="-122"/>
              <a:ea typeface="微软雅黑" panose="020B0503020204020204" pitchFamily="34" charset="-122"/>
            </a:endParaRPr>
          </a:p>
        </p:txBody>
      </p:sp>
      <p:sp>
        <p:nvSpPr>
          <p:cNvPr id="8" name="PA_文本框 85">
            <a:extLst>
              <a:ext uri="{FF2B5EF4-FFF2-40B4-BE49-F238E27FC236}">
                <a16:creationId xmlns:a16="http://schemas.microsoft.com/office/drawing/2014/main" id="{7E4952C6-9DF2-3DBA-9AA3-25BB5E395678}"/>
              </a:ext>
            </a:extLst>
          </p:cNvPr>
          <p:cNvSpPr txBox="1"/>
          <p:nvPr>
            <p:custDataLst>
              <p:tags r:id="rId7"/>
            </p:custDataLst>
          </p:nvPr>
        </p:nvSpPr>
        <p:spPr>
          <a:xfrm>
            <a:off x="1403955" y="3914241"/>
            <a:ext cx="3656685" cy="323165"/>
          </a:xfrm>
          <a:prstGeom prst="rect">
            <a:avLst/>
          </a:prstGeom>
          <a:noFill/>
        </p:spPr>
        <p:txBody>
          <a:bodyPr wrap="square" rtlCol="0">
            <a:spAutoFit/>
          </a:bodyPr>
          <a:lstStyle/>
          <a:p>
            <a:pPr algn="ctr"/>
            <a:r>
              <a:rPr lang="zh-CN" altLang="en-US" sz="1500" dirty="0">
                <a:solidFill>
                  <a:schemeClr val="accent1"/>
                </a:solidFill>
                <a:latin typeface="微软雅黑" panose="020B0503020204020204" pitchFamily="34" charset="-122"/>
                <a:ea typeface="微软雅黑" panose="020B0503020204020204" pitchFamily="34" charset="-122"/>
              </a:rPr>
              <a:t>日期：</a:t>
            </a:r>
            <a:r>
              <a:rPr lang="en-US" altLang="zh-CN" sz="1500" dirty="0">
                <a:solidFill>
                  <a:schemeClr val="accent1"/>
                </a:solidFill>
                <a:latin typeface="微软雅黑" panose="020B0503020204020204" pitchFamily="34" charset="-122"/>
                <a:ea typeface="微软雅黑" panose="020B0503020204020204" pitchFamily="34" charset="-122"/>
              </a:rPr>
              <a:t>2023</a:t>
            </a:r>
            <a:r>
              <a:rPr lang="zh-CN" altLang="en-US" sz="1500" dirty="0">
                <a:solidFill>
                  <a:schemeClr val="accent1"/>
                </a:solidFill>
                <a:latin typeface="微软雅黑" panose="020B0503020204020204" pitchFamily="34" charset="-122"/>
                <a:ea typeface="微软雅黑" panose="020B0503020204020204" pitchFamily="34" charset="-122"/>
              </a:rPr>
              <a:t>年</a:t>
            </a:r>
            <a:r>
              <a:rPr lang="en-US" altLang="zh-CN" sz="1500" dirty="0">
                <a:solidFill>
                  <a:schemeClr val="accent1"/>
                </a:solidFill>
                <a:latin typeface="微软雅黑" panose="020B0503020204020204" pitchFamily="34" charset="-122"/>
                <a:ea typeface="微软雅黑" panose="020B0503020204020204" pitchFamily="34" charset="-122"/>
              </a:rPr>
              <a:t>6</a:t>
            </a:r>
            <a:r>
              <a:rPr lang="zh-CN" altLang="en-US" sz="1500" dirty="0">
                <a:solidFill>
                  <a:schemeClr val="accent1"/>
                </a:solidFill>
                <a:latin typeface="微软雅黑" panose="020B0503020204020204" pitchFamily="34" charset="-122"/>
                <a:ea typeface="微软雅黑" panose="020B0503020204020204" pitchFamily="34" charset="-122"/>
              </a:rPr>
              <a:t>月</a:t>
            </a:r>
            <a:r>
              <a:rPr lang="en-US" altLang="zh-CN" sz="1500" dirty="0">
                <a:solidFill>
                  <a:schemeClr val="accent1"/>
                </a:solidFill>
                <a:latin typeface="微软雅黑" panose="020B0503020204020204" pitchFamily="34" charset="-122"/>
                <a:ea typeface="微软雅黑" panose="020B0503020204020204" pitchFamily="34" charset="-122"/>
              </a:rPr>
              <a:t>20</a:t>
            </a:r>
            <a:r>
              <a:rPr lang="zh-CN" altLang="en-US" sz="1500" dirty="0">
                <a:solidFill>
                  <a:schemeClr val="accent1"/>
                </a:solidFill>
                <a:latin typeface="微软雅黑" panose="020B0503020204020204" pitchFamily="34" charset="-122"/>
                <a:ea typeface="微软雅黑" panose="020B0503020204020204" pitchFamily="34" charset="-122"/>
              </a:rPr>
              <a:t>日</a:t>
            </a:r>
          </a:p>
        </p:txBody>
      </p:sp>
      <p:sp>
        <p:nvSpPr>
          <p:cNvPr id="9" name="PA_任意多边形 5">
            <a:extLst>
              <a:ext uri="{FF2B5EF4-FFF2-40B4-BE49-F238E27FC236}">
                <a16:creationId xmlns:a16="http://schemas.microsoft.com/office/drawing/2014/main" id="{FABCC141-1EF3-6151-32B4-F12F6FE526B2}"/>
              </a:ext>
            </a:extLst>
          </p:cNvPr>
          <p:cNvSpPr>
            <a:spLocks noEditPoints="1"/>
          </p:cNvSpPr>
          <p:nvPr>
            <p:custDataLst>
              <p:tags r:id="rId8"/>
            </p:custDataLst>
          </p:nvPr>
        </p:nvSpPr>
        <p:spPr bwMode="auto">
          <a:xfrm>
            <a:off x="2331493" y="4595813"/>
            <a:ext cx="6505575" cy="354806"/>
          </a:xfrm>
          <a:custGeom>
            <a:avLst/>
            <a:gdLst>
              <a:gd name="T0" fmla="*/ 3745 w 4265"/>
              <a:gd name="T1" fmla="*/ 200 h 233"/>
              <a:gd name="T2" fmla="*/ 4107 w 4265"/>
              <a:gd name="T3" fmla="*/ 199 h 233"/>
              <a:gd name="T4" fmla="*/ 3745 w 4265"/>
              <a:gd name="T5" fmla="*/ 200 h 233"/>
              <a:gd name="T6" fmla="*/ 1383 w 4265"/>
              <a:gd name="T7" fmla="*/ 195 h 233"/>
              <a:gd name="T8" fmla="*/ 3661 w 4265"/>
              <a:gd name="T9" fmla="*/ 195 h 233"/>
              <a:gd name="T10" fmla="*/ 362 w 4265"/>
              <a:gd name="T11" fmla="*/ 187 h 233"/>
              <a:gd name="T12" fmla="*/ 362 w 4265"/>
              <a:gd name="T13" fmla="*/ 187 h 233"/>
              <a:gd name="T14" fmla="*/ 3022 w 4265"/>
              <a:gd name="T15" fmla="*/ 177 h 233"/>
              <a:gd name="T16" fmla="*/ 3625 w 4265"/>
              <a:gd name="T17" fmla="*/ 182 h 233"/>
              <a:gd name="T18" fmla="*/ 3661 w 4265"/>
              <a:gd name="T19" fmla="*/ 182 h 233"/>
              <a:gd name="T20" fmla="*/ 3731 w 4265"/>
              <a:gd name="T21" fmla="*/ 195 h 233"/>
              <a:gd name="T22" fmla="*/ 3745 w 4265"/>
              <a:gd name="T23" fmla="*/ 176 h 233"/>
              <a:gd name="T24" fmla="*/ 313 w 4265"/>
              <a:gd name="T25" fmla="*/ 187 h 233"/>
              <a:gd name="T26" fmla="*/ 3931 w 4265"/>
              <a:gd name="T27" fmla="*/ 176 h 233"/>
              <a:gd name="T28" fmla="*/ 4105 w 4265"/>
              <a:gd name="T29" fmla="*/ 199 h 233"/>
              <a:gd name="T30" fmla="*/ 615 w 4265"/>
              <a:gd name="T31" fmla="*/ 163 h 233"/>
              <a:gd name="T32" fmla="*/ 482 w 4265"/>
              <a:gd name="T33" fmla="*/ 153 h 233"/>
              <a:gd name="T34" fmla="*/ 4081 w 4265"/>
              <a:gd name="T35" fmla="*/ 150 h 233"/>
              <a:gd name="T36" fmla="*/ 4104 w 4265"/>
              <a:gd name="T37" fmla="*/ 150 h 233"/>
              <a:gd name="T38" fmla="*/ 4108 w 4265"/>
              <a:gd name="T39" fmla="*/ 140 h 233"/>
              <a:gd name="T40" fmla="*/ 4218 w 4265"/>
              <a:gd name="T41" fmla="*/ 178 h 233"/>
              <a:gd name="T42" fmla="*/ 4207 w 4265"/>
              <a:gd name="T43" fmla="*/ 141 h 233"/>
              <a:gd name="T44" fmla="*/ 4219 w 4265"/>
              <a:gd name="T45" fmla="*/ 124 h 233"/>
              <a:gd name="T46" fmla="*/ 4220 w 4265"/>
              <a:gd name="T47" fmla="*/ 122 h 233"/>
              <a:gd name="T48" fmla="*/ 363 w 4265"/>
              <a:gd name="T49" fmla="*/ 157 h 233"/>
              <a:gd name="T50" fmla="*/ 324 w 4265"/>
              <a:gd name="T51" fmla="*/ 157 h 233"/>
              <a:gd name="T52" fmla="*/ 307 w 4265"/>
              <a:gd name="T53" fmla="*/ 187 h 233"/>
              <a:gd name="T54" fmla="*/ 0 w 4265"/>
              <a:gd name="T55" fmla="*/ 108 h 233"/>
              <a:gd name="T56" fmla="*/ 4220 w 4265"/>
              <a:gd name="T57" fmla="*/ 84 h 233"/>
              <a:gd name="T58" fmla="*/ 3661 w 4265"/>
              <a:gd name="T59" fmla="*/ 71 h 233"/>
              <a:gd name="T60" fmla="*/ 3661 w 4265"/>
              <a:gd name="T61" fmla="*/ 71 h 233"/>
              <a:gd name="T62" fmla="*/ 1 w 4265"/>
              <a:gd name="T63" fmla="*/ 68 h 233"/>
              <a:gd name="T64" fmla="*/ 308 w 4265"/>
              <a:gd name="T65" fmla="*/ 63 h 233"/>
              <a:gd name="T66" fmla="*/ 363 w 4265"/>
              <a:gd name="T67" fmla="*/ 65 h 233"/>
              <a:gd name="T68" fmla="*/ 972 w 4265"/>
              <a:gd name="T69" fmla="*/ 55 h 233"/>
              <a:gd name="T70" fmla="*/ 3709 w 4265"/>
              <a:gd name="T71" fmla="*/ 70 h 233"/>
              <a:gd name="T72" fmla="*/ 3737 w 4265"/>
              <a:gd name="T73" fmla="*/ 61 h 233"/>
              <a:gd name="T74" fmla="*/ 3674 w 4265"/>
              <a:gd name="T75" fmla="*/ 46 h 233"/>
              <a:gd name="T76" fmla="*/ 3745 w 4265"/>
              <a:gd name="T77" fmla="*/ 46 h 233"/>
              <a:gd name="T78" fmla="*/ 4079 w 4265"/>
              <a:gd name="T79" fmla="*/ 41 h 233"/>
              <a:gd name="T80" fmla="*/ 3745 w 4265"/>
              <a:gd name="T81" fmla="*/ 70 h 233"/>
              <a:gd name="T82" fmla="*/ 4107 w 4265"/>
              <a:gd name="T83" fmla="*/ 38 h 233"/>
              <a:gd name="T84" fmla="*/ 4107 w 4265"/>
              <a:gd name="T85" fmla="*/ 34 h 233"/>
              <a:gd name="T86" fmla="*/ 2607 w 4265"/>
              <a:gd name="T87" fmla="*/ 36 h 233"/>
              <a:gd name="T88" fmla="*/ 1038 w 4265"/>
              <a:gd name="T89" fmla="*/ 26 h 233"/>
              <a:gd name="T90" fmla="*/ 364 w 4265"/>
              <a:gd name="T91" fmla="*/ 25 h 233"/>
              <a:gd name="T92" fmla="*/ 365 w 4265"/>
              <a:gd name="T93" fmla="*/ 55 h 233"/>
              <a:gd name="T94" fmla="*/ 972 w 4265"/>
              <a:gd name="T95" fmla="*/ 55 h 233"/>
              <a:gd name="T96" fmla="*/ 3536 w 4265"/>
              <a:gd name="T97" fmla="*/ 45 h 233"/>
              <a:gd name="T98" fmla="*/ 4041 w 4265"/>
              <a:gd name="T99" fmla="*/ 42 h 233"/>
              <a:gd name="T100" fmla="*/ 4107 w 4265"/>
              <a:gd name="T101" fmla="*/ 41 h 233"/>
              <a:gd name="T102" fmla="*/ 3175 w 4265"/>
              <a:gd name="T103" fmla="*/ 38 h 233"/>
              <a:gd name="T104" fmla="*/ 4215 w 4265"/>
              <a:gd name="T105" fmla="*/ 33 h 233"/>
              <a:gd name="T106" fmla="*/ 4192 w 4265"/>
              <a:gd name="T107" fmla="*/ 33 h 233"/>
              <a:gd name="T108" fmla="*/ 4107 w 4265"/>
              <a:gd name="T109" fmla="*/ 37 h 233"/>
              <a:gd name="T110" fmla="*/ 4127 w 4265"/>
              <a:gd name="T111" fmla="*/ 7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5" h="233">
                <a:moveTo>
                  <a:pt x="3744" y="209"/>
                </a:moveTo>
                <a:cubicBezTo>
                  <a:pt x="3744" y="226"/>
                  <a:pt x="3744" y="233"/>
                  <a:pt x="3744" y="233"/>
                </a:cubicBezTo>
                <a:cubicBezTo>
                  <a:pt x="3744" y="233"/>
                  <a:pt x="3744" y="224"/>
                  <a:pt x="3744" y="209"/>
                </a:cubicBezTo>
                <a:cubicBezTo>
                  <a:pt x="3744" y="209"/>
                  <a:pt x="3744" y="209"/>
                  <a:pt x="3744" y="209"/>
                </a:cubicBezTo>
                <a:moveTo>
                  <a:pt x="3745" y="199"/>
                </a:moveTo>
                <a:cubicBezTo>
                  <a:pt x="3745" y="199"/>
                  <a:pt x="3745" y="199"/>
                  <a:pt x="3745" y="199"/>
                </a:cubicBezTo>
                <a:cubicBezTo>
                  <a:pt x="3745" y="199"/>
                  <a:pt x="3745" y="200"/>
                  <a:pt x="3745" y="200"/>
                </a:cubicBezTo>
                <a:cubicBezTo>
                  <a:pt x="3745" y="200"/>
                  <a:pt x="3745" y="200"/>
                  <a:pt x="3745" y="200"/>
                </a:cubicBezTo>
                <a:cubicBezTo>
                  <a:pt x="3745" y="200"/>
                  <a:pt x="3745" y="199"/>
                  <a:pt x="3745" y="199"/>
                </a:cubicBezTo>
                <a:moveTo>
                  <a:pt x="1617" y="196"/>
                </a:moveTo>
                <a:cubicBezTo>
                  <a:pt x="1700" y="197"/>
                  <a:pt x="1782" y="197"/>
                  <a:pt x="1864" y="198"/>
                </a:cubicBezTo>
                <a:cubicBezTo>
                  <a:pt x="1943" y="198"/>
                  <a:pt x="2024" y="198"/>
                  <a:pt x="2106" y="198"/>
                </a:cubicBezTo>
                <a:cubicBezTo>
                  <a:pt x="1992" y="198"/>
                  <a:pt x="1877" y="197"/>
                  <a:pt x="1763" y="197"/>
                </a:cubicBezTo>
                <a:cubicBezTo>
                  <a:pt x="1714" y="196"/>
                  <a:pt x="1666" y="196"/>
                  <a:pt x="1617" y="196"/>
                </a:cubicBezTo>
                <a:moveTo>
                  <a:pt x="4107" y="195"/>
                </a:moveTo>
                <a:cubicBezTo>
                  <a:pt x="4107" y="196"/>
                  <a:pt x="4107" y="198"/>
                  <a:pt x="4107" y="199"/>
                </a:cubicBezTo>
                <a:cubicBezTo>
                  <a:pt x="4107" y="199"/>
                  <a:pt x="4107" y="199"/>
                  <a:pt x="4107" y="199"/>
                </a:cubicBezTo>
                <a:cubicBezTo>
                  <a:pt x="4105" y="199"/>
                  <a:pt x="4105" y="199"/>
                  <a:pt x="4105" y="199"/>
                </a:cubicBezTo>
                <a:cubicBezTo>
                  <a:pt x="4103" y="199"/>
                  <a:pt x="4103" y="199"/>
                  <a:pt x="4103" y="199"/>
                </a:cubicBezTo>
                <a:cubicBezTo>
                  <a:pt x="4098" y="199"/>
                  <a:pt x="4098" y="199"/>
                  <a:pt x="4098" y="199"/>
                </a:cubicBezTo>
                <a:cubicBezTo>
                  <a:pt x="4072" y="199"/>
                  <a:pt x="4045" y="199"/>
                  <a:pt x="4017" y="199"/>
                </a:cubicBezTo>
                <a:cubicBezTo>
                  <a:pt x="3960" y="199"/>
                  <a:pt x="3900" y="199"/>
                  <a:pt x="3837" y="199"/>
                </a:cubicBezTo>
                <a:cubicBezTo>
                  <a:pt x="3807" y="199"/>
                  <a:pt x="3776" y="199"/>
                  <a:pt x="3745" y="199"/>
                </a:cubicBezTo>
                <a:cubicBezTo>
                  <a:pt x="3745" y="199"/>
                  <a:pt x="3745" y="200"/>
                  <a:pt x="3745" y="200"/>
                </a:cubicBezTo>
                <a:cubicBezTo>
                  <a:pt x="3789" y="200"/>
                  <a:pt x="3833" y="200"/>
                  <a:pt x="3876" y="200"/>
                </a:cubicBezTo>
                <a:cubicBezTo>
                  <a:pt x="3925" y="199"/>
                  <a:pt x="3974" y="199"/>
                  <a:pt x="4022" y="199"/>
                </a:cubicBezTo>
                <a:cubicBezTo>
                  <a:pt x="4046" y="199"/>
                  <a:pt x="4069" y="199"/>
                  <a:pt x="4092" y="199"/>
                </a:cubicBezTo>
                <a:cubicBezTo>
                  <a:pt x="4101" y="199"/>
                  <a:pt x="4101" y="199"/>
                  <a:pt x="4101" y="199"/>
                </a:cubicBezTo>
                <a:cubicBezTo>
                  <a:pt x="4105" y="199"/>
                  <a:pt x="4105" y="199"/>
                  <a:pt x="4105" y="199"/>
                </a:cubicBezTo>
                <a:cubicBezTo>
                  <a:pt x="4107" y="199"/>
                  <a:pt x="4107" y="199"/>
                  <a:pt x="4107" y="199"/>
                </a:cubicBezTo>
                <a:cubicBezTo>
                  <a:pt x="4107" y="198"/>
                  <a:pt x="4107" y="197"/>
                  <a:pt x="4107" y="195"/>
                </a:cubicBezTo>
                <a:moveTo>
                  <a:pt x="1383" y="195"/>
                </a:moveTo>
                <a:cubicBezTo>
                  <a:pt x="1551" y="196"/>
                  <a:pt x="1751" y="198"/>
                  <a:pt x="1844" y="198"/>
                </a:cubicBezTo>
                <a:cubicBezTo>
                  <a:pt x="1850" y="198"/>
                  <a:pt x="1857" y="198"/>
                  <a:pt x="1864" y="198"/>
                </a:cubicBezTo>
                <a:cubicBezTo>
                  <a:pt x="1782" y="197"/>
                  <a:pt x="1700" y="197"/>
                  <a:pt x="1617" y="196"/>
                </a:cubicBezTo>
                <a:cubicBezTo>
                  <a:pt x="1539" y="195"/>
                  <a:pt x="1460" y="195"/>
                  <a:pt x="1383" y="195"/>
                </a:cubicBezTo>
                <a:moveTo>
                  <a:pt x="3661" y="189"/>
                </a:moveTo>
                <a:cubicBezTo>
                  <a:pt x="3661" y="189"/>
                  <a:pt x="3661" y="190"/>
                  <a:pt x="3661" y="190"/>
                </a:cubicBezTo>
                <a:cubicBezTo>
                  <a:pt x="3661" y="190"/>
                  <a:pt x="3661" y="190"/>
                  <a:pt x="3661" y="190"/>
                </a:cubicBezTo>
                <a:cubicBezTo>
                  <a:pt x="3661" y="191"/>
                  <a:pt x="3661" y="193"/>
                  <a:pt x="3661" y="195"/>
                </a:cubicBezTo>
                <a:cubicBezTo>
                  <a:pt x="3661" y="195"/>
                  <a:pt x="3661" y="195"/>
                  <a:pt x="3661" y="195"/>
                </a:cubicBezTo>
                <a:cubicBezTo>
                  <a:pt x="3661" y="193"/>
                  <a:pt x="3661" y="191"/>
                  <a:pt x="3661" y="189"/>
                </a:cubicBezTo>
                <a:moveTo>
                  <a:pt x="362" y="187"/>
                </a:moveTo>
                <a:cubicBezTo>
                  <a:pt x="362" y="190"/>
                  <a:pt x="362" y="191"/>
                  <a:pt x="362" y="192"/>
                </a:cubicBezTo>
                <a:cubicBezTo>
                  <a:pt x="362" y="192"/>
                  <a:pt x="362" y="192"/>
                  <a:pt x="362" y="192"/>
                </a:cubicBezTo>
                <a:cubicBezTo>
                  <a:pt x="362" y="192"/>
                  <a:pt x="362" y="192"/>
                  <a:pt x="362" y="192"/>
                </a:cubicBezTo>
                <a:cubicBezTo>
                  <a:pt x="362" y="192"/>
                  <a:pt x="362" y="192"/>
                  <a:pt x="362" y="192"/>
                </a:cubicBezTo>
                <a:cubicBezTo>
                  <a:pt x="362" y="191"/>
                  <a:pt x="362" y="189"/>
                  <a:pt x="362" y="187"/>
                </a:cubicBezTo>
                <a:cubicBezTo>
                  <a:pt x="362" y="187"/>
                  <a:pt x="362" y="187"/>
                  <a:pt x="362" y="187"/>
                </a:cubicBezTo>
                <a:moveTo>
                  <a:pt x="362" y="187"/>
                </a:moveTo>
                <a:cubicBezTo>
                  <a:pt x="362" y="192"/>
                  <a:pt x="362" y="194"/>
                  <a:pt x="362" y="194"/>
                </a:cubicBezTo>
                <a:cubicBezTo>
                  <a:pt x="362" y="194"/>
                  <a:pt x="362" y="194"/>
                  <a:pt x="362" y="192"/>
                </a:cubicBezTo>
                <a:cubicBezTo>
                  <a:pt x="362" y="192"/>
                  <a:pt x="362" y="192"/>
                  <a:pt x="362" y="192"/>
                </a:cubicBezTo>
                <a:cubicBezTo>
                  <a:pt x="362" y="192"/>
                  <a:pt x="362" y="192"/>
                  <a:pt x="362" y="192"/>
                </a:cubicBezTo>
                <a:cubicBezTo>
                  <a:pt x="362" y="192"/>
                  <a:pt x="362" y="192"/>
                  <a:pt x="362" y="192"/>
                </a:cubicBezTo>
                <a:cubicBezTo>
                  <a:pt x="362" y="191"/>
                  <a:pt x="362" y="190"/>
                  <a:pt x="362" y="187"/>
                </a:cubicBezTo>
                <a:cubicBezTo>
                  <a:pt x="362" y="187"/>
                  <a:pt x="362" y="187"/>
                  <a:pt x="362" y="187"/>
                </a:cubicBezTo>
                <a:moveTo>
                  <a:pt x="4107" y="186"/>
                </a:moveTo>
                <a:cubicBezTo>
                  <a:pt x="4107" y="193"/>
                  <a:pt x="4107" y="198"/>
                  <a:pt x="4107" y="199"/>
                </a:cubicBezTo>
                <a:cubicBezTo>
                  <a:pt x="4107" y="199"/>
                  <a:pt x="4107" y="199"/>
                  <a:pt x="4107" y="199"/>
                </a:cubicBezTo>
                <a:cubicBezTo>
                  <a:pt x="4107" y="195"/>
                  <a:pt x="4107" y="190"/>
                  <a:pt x="4107" y="186"/>
                </a:cubicBezTo>
                <a:moveTo>
                  <a:pt x="3102" y="177"/>
                </a:moveTo>
                <a:cubicBezTo>
                  <a:pt x="3075" y="177"/>
                  <a:pt x="3049" y="177"/>
                  <a:pt x="3022" y="177"/>
                </a:cubicBezTo>
                <a:cubicBezTo>
                  <a:pt x="3022" y="177"/>
                  <a:pt x="3022" y="177"/>
                  <a:pt x="3022" y="177"/>
                </a:cubicBezTo>
                <a:cubicBezTo>
                  <a:pt x="3049" y="177"/>
                  <a:pt x="3076" y="177"/>
                  <a:pt x="3102" y="178"/>
                </a:cubicBezTo>
                <a:cubicBezTo>
                  <a:pt x="3102" y="177"/>
                  <a:pt x="3102" y="177"/>
                  <a:pt x="3102" y="177"/>
                </a:cubicBezTo>
                <a:moveTo>
                  <a:pt x="3661" y="176"/>
                </a:moveTo>
                <a:cubicBezTo>
                  <a:pt x="3617" y="176"/>
                  <a:pt x="3568" y="177"/>
                  <a:pt x="3516" y="177"/>
                </a:cubicBezTo>
                <a:cubicBezTo>
                  <a:pt x="3395" y="177"/>
                  <a:pt x="3254" y="177"/>
                  <a:pt x="3102" y="177"/>
                </a:cubicBezTo>
                <a:cubicBezTo>
                  <a:pt x="3102" y="177"/>
                  <a:pt x="3102" y="177"/>
                  <a:pt x="3102" y="178"/>
                </a:cubicBezTo>
                <a:cubicBezTo>
                  <a:pt x="3255" y="178"/>
                  <a:pt x="3392" y="179"/>
                  <a:pt x="3493" y="180"/>
                </a:cubicBezTo>
                <a:cubicBezTo>
                  <a:pt x="3537" y="181"/>
                  <a:pt x="3581" y="181"/>
                  <a:pt x="3625" y="182"/>
                </a:cubicBezTo>
                <a:cubicBezTo>
                  <a:pt x="3657" y="182"/>
                  <a:pt x="3657" y="182"/>
                  <a:pt x="3657" y="182"/>
                </a:cubicBezTo>
                <a:cubicBezTo>
                  <a:pt x="3659" y="182"/>
                  <a:pt x="3659" y="182"/>
                  <a:pt x="3659" y="182"/>
                </a:cubicBezTo>
                <a:cubicBezTo>
                  <a:pt x="3660" y="182"/>
                  <a:pt x="3660" y="182"/>
                  <a:pt x="3660" y="182"/>
                </a:cubicBezTo>
                <a:cubicBezTo>
                  <a:pt x="3661" y="182"/>
                  <a:pt x="3661" y="182"/>
                  <a:pt x="3661" y="182"/>
                </a:cubicBezTo>
                <a:cubicBezTo>
                  <a:pt x="3661" y="179"/>
                  <a:pt x="3661" y="177"/>
                  <a:pt x="3661" y="176"/>
                </a:cubicBezTo>
                <a:moveTo>
                  <a:pt x="3661" y="176"/>
                </a:moveTo>
                <a:cubicBezTo>
                  <a:pt x="3661" y="176"/>
                  <a:pt x="3661" y="176"/>
                  <a:pt x="3661" y="176"/>
                </a:cubicBezTo>
                <a:cubicBezTo>
                  <a:pt x="3661" y="178"/>
                  <a:pt x="3661" y="180"/>
                  <a:pt x="3661" y="182"/>
                </a:cubicBezTo>
                <a:cubicBezTo>
                  <a:pt x="3661" y="186"/>
                  <a:pt x="3661" y="189"/>
                  <a:pt x="3661" y="190"/>
                </a:cubicBezTo>
                <a:cubicBezTo>
                  <a:pt x="3661" y="186"/>
                  <a:pt x="3661" y="181"/>
                  <a:pt x="3661" y="176"/>
                </a:cubicBezTo>
                <a:moveTo>
                  <a:pt x="3745" y="176"/>
                </a:moveTo>
                <a:cubicBezTo>
                  <a:pt x="3719" y="176"/>
                  <a:pt x="3691" y="176"/>
                  <a:pt x="3661" y="176"/>
                </a:cubicBezTo>
                <a:cubicBezTo>
                  <a:pt x="3661" y="184"/>
                  <a:pt x="3661" y="190"/>
                  <a:pt x="3661" y="195"/>
                </a:cubicBezTo>
                <a:cubicBezTo>
                  <a:pt x="3663" y="195"/>
                  <a:pt x="3665" y="195"/>
                  <a:pt x="3667" y="195"/>
                </a:cubicBezTo>
                <a:cubicBezTo>
                  <a:pt x="3709" y="195"/>
                  <a:pt x="3709" y="195"/>
                  <a:pt x="3709" y="195"/>
                </a:cubicBezTo>
                <a:cubicBezTo>
                  <a:pt x="3731" y="195"/>
                  <a:pt x="3731" y="195"/>
                  <a:pt x="3731" y="195"/>
                </a:cubicBezTo>
                <a:cubicBezTo>
                  <a:pt x="3741" y="195"/>
                  <a:pt x="3741" y="195"/>
                  <a:pt x="3741" y="195"/>
                </a:cubicBezTo>
                <a:cubicBezTo>
                  <a:pt x="3744" y="195"/>
                  <a:pt x="3744" y="195"/>
                  <a:pt x="3744" y="195"/>
                </a:cubicBezTo>
                <a:cubicBezTo>
                  <a:pt x="3744" y="195"/>
                  <a:pt x="3744" y="195"/>
                  <a:pt x="3744" y="195"/>
                </a:cubicBezTo>
                <a:cubicBezTo>
                  <a:pt x="3744" y="186"/>
                  <a:pt x="3744" y="183"/>
                  <a:pt x="3744" y="183"/>
                </a:cubicBezTo>
                <a:cubicBezTo>
                  <a:pt x="3744" y="183"/>
                  <a:pt x="3745" y="189"/>
                  <a:pt x="3745" y="195"/>
                </a:cubicBezTo>
                <a:cubicBezTo>
                  <a:pt x="3745" y="197"/>
                  <a:pt x="3745" y="198"/>
                  <a:pt x="3745" y="199"/>
                </a:cubicBezTo>
                <a:cubicBezTo>
                  <a:pt x="3745" y="199"/>
                  <a:pt x="3745" y="199"/>
                  <a:pt x="3745" y="199"/>
                </a:cubicBezTo>
                <a:cubicBezTo>
                  <a:pt x="3745" y="194"/>
                  <a:pt x="3745" y="187"/>
                  <a:pt x="3745" y="176"/>
                </a:cubicBezTo>
                <a:moveTo>
                  <a:pt x="308" y="175"/>
                </a:moveTo>
                <a:cubicBezTo>
                  <a:pt x="308" y="175"/>
                  <a:pt x="308" y="181"/>
                  <a:pt x="308" y="187"/>
                </a:cubicBezTo>
                <a:cubicBezTo>
                  <a:pt x="308" y="187"/>
                  <a:pt x="308" y="187"/>
                  <a:pt x="308" y="187"/>
                </a:cubicBezTo>
                <a:cubicBezTo>
                  <a:pt x="308" y="187"/>
                  <a:pt x="308" y="187"/>
                  <a:pt x="308" y="187"/>
                </a:cubicBezTo>
                <a:cubicBezTo>
                  <a:pt x="321" y="187"/>
                  <a:pt x="321" y="187"/>
                  <a:pt x="321" y="187"/>
                </a:cubicBezTo>
                <a:cubicBezTo>
                  <a:pt x="334" y="187"/>
                  <a:pt x="348" y="187"/>
                  <a:pt x="361" y="187"/>
                </a:cubicBezTo>
                <a:cubicBezTo>
                  <a:pt x="352" y="187"/>
                  <a:pt x="344" y="187"/>
                  <a:pt x="336" y="187"/>
                </a:cubicBezTo>
                <a:cubicBezTo>
                  <a:pt x="313" y="187"/>
                  <a:pt x="313" y="187"/>
                  <a:pt x="313" y="187"/>
                </a:cubicBezTo>
                <a:cubicBezTo>
                  <a:pt x="310" y="187"/>
                  <a:pt x="310" y="187"/>
                  <a:pt x="310" y="187"/>
                </a:cubicBezTo>
                <a:cubicBezTo>
                  <a:pt x="308" y="187"/>
                  <a:pt x="308" y="187"/>
                  <a:pt x="308" y="187"/>
                </a:cubicBezTo>
                <a:cubicBezTo>
                  <a:pt x="308" y="178"/>
                  <a:pt x="308" y="175"/>
                  <a:pt x="308" y="175"/>
                </a:cubicBezTo>
                <a:moveTo>
                  <a:pt x="4107" y="175"/>
                </a:moveTo>
                <a:cubicBezTo>
                  <a:pt x="4107" y="175"/>
                  <a:pt x="4107" y="175"/>
                  <a:pt x="4107" y="175"/>
                </a:cubicBezTo>
                <a:cubicBezTo>
                  <a:pt x="4105" y="175"/>
                  <a:pt x="4105" y="175"/>
                  <a:pt x="4105" y="175"/>
                </a:cubicBezTo>
                <a:cubicBezTo>
                  <a:pt x="4087" y="175"/>
                  <a:pt x="4068" y="175"/>
                  <a:pt x="4049" y="175"/>
                </a:cubicBezTo>
                <a:cubicBezTo>
                  <a:pt x="4011" y="176"/>
                  <a:pt x="3972" y="176"/>
                  <a:pt x="3931" y="176"/>
                </a:cubicBezTo>
                <a:cubicBezTo>
                  <a:pt x="3932" y="176"/>
                  <a:pt x="3913" y="176"/>
                  <a:pt x="3878" y="176"/>
                </a:cubicBezTo>
                <a:cubicBezTo>
                  <a:pt x="3846" y="176"/>
                  <a:pt x="3801" y="176"/>
                  <a:pt x="3745" y="176"/>
                </a:cubicBezTo>
                <a:cubicBezTo>
                  <a:pt x="3745" y="184"/>
                  <a:pt x="3745" y="192"/>
                  <a:pt x="3745" y="199"/>
                </a:cubicBezTo>
                <a:cubicBezTo>
                  <a:pt x="3776" y="199"/>
                  <a:pt x="3807" y="199"/>
                  <a:pt x="3837" y="199"/>
                </a:cubicBezTo>
                <a:cubicBezTo>
                  <a:pt x="3900" y="199"/>
                  <a:pt x="3960" y="199"/>
                  <a:pt x="4017" y="199"/>
                </a:cubicBezTo>
                <a:cubicBezTo>
                  <a:pt x="4045" y="199"/>
                  <a:pt x="4072" y="199"/>
                  <a:pt x="4098" y="199"/>
                </a:cubicBezTo>
                <a:cubicBezTo>
                  <a:pt x="4103" y="199"/>
                  <a:pt x="4103" y="199"/>
                  <a:pt x="4103" y="199"/>
                </a:cubicBezTo>
                <a:cubicBezTo>
                  <a:pt x="4105" y="199"/>
                  <a:pt x="4105" y="199"/>
                  <a:pt x="4105" y="199"/>
                </a:cubicBezTo>
                <a:cubicBezTo>
                  <a:pt x="4107" y="199"/>
                  <a:pt x="4107" y="199"/>
                  <a:pt x="4107" y="199"/>
                </a:cubicBezTo>
                <a:cubicBezTo>
                  <a:pt x="4107" y="199"/>
                  <a:pt x="4107" y="199"/>
                  <a:pt x="4107" y="199"/>
                </a:cubicBezTo>
                <a:cubicBezTo>
                  <a:pt x="4107" y="198"/>
                  <a:pt x="4107" y="196"/>
                  <a:pt x="4107" y="195"/>
                </a:cubicBezTo>
                <a:cubicBezTo>
                  <a:pt x="4107" y="191"/>
                  <a:pt x="4107" y="185"/>
                  <a:pt x="4107" y="175"/>
                </a:cubicBezTo>
                <a:moveTo>
                  <a:pt x="615" y="156"/>
                </a:moveTo>
                <a:cubicBezTo>
                  <a:pt x="615" y="163"/>
                  <a:pt x="615" y="165"/>
                  <a:pt x="615" y="165"/>
                </a:cubicBezTo>
                <a:cubicBezTo>
                  <a:pt x="615" y="165"/>
                  <a:pt x="615" y="164"/>
                  <a:pt x="615" y="163"/>
                </a:cubicBezTo>
                <a:cubicBezTo>
                  <a:pt x="615" y="163"/>
                  <a:pt x="615" y="163"/>
                  <a:pt x="615" y="163"/>
                </a:cubicBezTo>
                <a:cubicBezTo>
                  <a:pt x="615" y="161"/>
                  <a:pt x="615" y="159"/>
                  <a:pt x="615" y="156"/>
                </a:cubicBezTo>
                <a:cubicBezTo>
                  <a:pt x="615" y="156"/>
                  <a:pt x="615" y="156"/>
                  <a:pt x="615" y="156"/>
                </a:cubicBezTo>
                <a:moveTo>
                  <a:pt x="363" y="151"/>
                </a:moveTo>
                <a:cubicBezTo>
                  <a:pt x="363" y="153"/>
                  <a:pt x="363" y="155"/>
                  <a:pt x="363" y="157"/>
                </a:cubicBezTo>
                <a:cubicBezTo>
                  <a:pt x="366" y="157"/>
                  <a:pt x="366" y="157"/>
                  <a:pt x="366" y="157"/>
                </a:cubicBezTo>
                <a:cubicBezTo>
                  <a:pt x="449" y="157"/>
                  <a:pt x="449" y="157"/>
                  <a:pt x="449" y="157"/>
                </a:cubicBezTo>
                <a:cubicBezTo>
                  <a:pt x="498" y="156"/>
                  <a:pt x="547" y="156"/>
                  <a:pt x="596" y="156"/>
                </a:cubicBezTo>
                <a:cubicBezTo>
                  <a:pt x="559" y="155"/>
                  <a:pt x="521" y="154"/>
                  <a:pt x="482" y="153"/>
                </a:cubicBezTo>
                <a:cubicBezTo>
                  <a:pt x="443" y="153"/>
                  <a:pt x="403" y="152"/>
                  <a:pt x="363" y="151"/>
                </a:cubicBezTo>
                <a:moveTo>
                  <a:pt x="4107" y="150"/>
                </a:moveTo>
                <a:cubicBezTo>
                  <a:pt x="4107" y="150"/>
                  <a:pt x="4107" y="150"/>
                  <a:pt x="4107" y="150"/>
                </a:cubicBezTo>
                <a:cubicBezTo>
                  <a:pt x="4107" y="150"/>
                  <a:pt x="4107" y="150"/>
                  <a:pt x="4107" y="151"/>
                </a:cubicBezTo>
                <a:cubicBezTo>
                  <a:pt x="4107" y="153"/>
                  <a:pt x="4107" y="156"/>
                  <a:pt x="4107" y="156"/>
                </a:cubicBezTo>
                <a:cubicBezTo>
                  <a:pt x="4107" y="156"/>
                  <a:pt x="4107" y="156"/>
                  <a:pt x="4107" y="156"/>
                </a:cubicBezTo>
                <a:cubicBezTo>
                  <a:pt x="4107" y="154"/>
                  <a:pt x="4107" y="152"/>
                  <a:pt x="4107" y="150"/>
                </a:cubicBezTo>
                <a:moveTo>
                  <a:pt x="4081" y="150"/>
                </a:moveTo>
                <a:cubicBezTo>
                  <a:pt x="4062" y="150"/>
                  <a:pt x="4062" y="150"/>
                  <a:pt x="4062" y="150"/>
                </a:cubicBezTo>
                <a:cubicBezTo>
                  <a:pt x="4046" y="150"/>
                  <a:pt x="4029" y="150"/>
                  <a:pt x="4013" y="150"/>
                </a:cubicBezTo>
                <a:cubicBezTo>
                  <a:pt x="4024" y="150"/>
                  <a:pt x="4035" y="150"/>
                  <a:pt x="4045" y="150"/>
                </a:cubicBezTo>
                <a:cubicBezTo>
                  <a:pt x="4083" y="150"/>
                  <a:pt x="4083" y="150"/>
                  <a:pt x="4083" y="150"/>
                </a:cubicBezTo>
                <a:cubicBezTo>
                  <a:pt x="4102" y="151"/>
                  <a:pt x="4102" y="151"/>
                  <a:pt x="4102" y="151"/>
                </a:cubicBezTo>
                <a:cubicBezTo>
                  <a:pt x="4106" y="151"/>
                  <a:pt x="4106" y="151"/>
                  <a:pt x="4106" y="151"/>
                </a:cubicBezTo>
                <a:cubicBezTo>
                  <a:pt x="4106" y="150"/>
                  <a:pt x="4106" y="150"/>
                  <a:pt x="4106" y="150"/>
                </a:cubicBezTo>
                <a:cubicBezTo>
                  <a:pt x="4104" y="150"/>
                  <a:pt x="4104" y="150"/>
                  <a:pt x="4104" y="150"/>
                </a:cubicBezTo>
                <a:cubicBezTo>
                  <a:pt x="4099" y="150"/>
                  <a:pt x="4099" y="150"/>
                  <a:pt x="4099" y="150"/>
                </a:cubicBezTo>
                <a:cubicBezTo>
                  <a:pt x="4081" y="150"/>
                  <a:pt x="4081" y="150"/>
                  <a:pt x="4081" y="150"/>
                </a:cubicBezTo>
                <a:moveTo>
                  <a:pt x="643" y="144"/>
                </a:moveTo>
                <a:cubicBezTo>
                  <a:pt x="643" y="148"/>
                  <a:pt x="643" y="151"/>
                  <a:pt x="643" y="152"/>
                </a:cubicBezTo>
                <a:cubicBezTo>
                  <a:pt x="643" y="151"/>
                  <a:pt x="643" y="151"/>
                  <a:pt x="643" y="150"/>
                </a:cubicBezTo>
                <a:cubicBezTo>
                  <a:pt x="643" y="148"/>
                  <a:pt x="643" y="146"/>
                  <a:pt x="643" y="144"/>
                </a:cubicBezTo>
                <a:cubicBezTo>
                  <a:pt x="643" y="144"/>
                  <a:pt x="643" y="144"/>
                  <a:pt x="643" y="144"/>
                </a:cubicBezTo>
                <a:moveTo>
                  <a:pt x="4108" y="140"/>
                </a:moveTo>
                <a:cubicBezTo>
                  <a:pt x="4108" y="143"/>
                  <a:pt x="4108" y="146"/>
                  <a:pt x="4108" y="150"/>
                </a:cubicBezTo>
                <a:cubicBezTo>
                  <a:pt x="4107" y="150"/>
                  <a:pt x="4107" y="150"/>
                  <a:pt x="4107" y="150"/>
                </a:cubicBezTo>
                <a:cubicBezTo>
                  <a:pt x="4107" y="150"/>
                  <a:pt x="4107" y="151"/>
                  <a:pt x="4107" y="151"/>
                </a:cubicBezTo>
                <a:cubicBezTo>
                  <a:pt x="4107" y="161"/>
                  <a:pt x="4107" y="170"/>
                  <a:pt x="4107" y="178"/>
                </a:cubicBezTo>
                <a:cubicBezTo>
                  <a:pt x="4142" y="178"/>
                  <a:pt x="4142" y="178"/>
                  <a:pt x="4142" y="178"/>
                </a:cubicBezTo>
                <a:cubicBezTo>
                  <a:pt x="4191" y="178"/>
                  <a:pt x="4191" y="178"/>
                  <a:pt x="4191" y="178"/>
                </a:cubicBezTo>
                <a:cubicBezTo>
                  <a:pt x="4216" y="178"/>
                  <a:pt x="4216" y="178"/>
                  <a:pt x="4216" y="178"/>
                </a:cubicBezTo>
                <a:cubicBezTo>
                  <a:pt x="4218" y="178"/>
                  <a:pt x="4218" y="178"/>
                  <a:pt x="4218" y="178"/>
                </a:cubicBezTo>
                <a:cubicBezTo>
                  <a:pt x="4218" y="178"/>
                  <a:pt x="4218" y="178"/>
                  <a:pt x="4218" y="178"/>
                </a:cubicBezTo>
                <a:cubicBezTo>
                  <a:pt x="4218" y="180"/>
                  <a:pt x="4218" y="181"/>
                  <a:pt x="4218" y="181"/>
                </a:cubicBezTo>
                <a:cubicBezTo>
                  <a:pt x="4219" y="181"/>
                  <a:pt x="4219" y="164"/>
                  <a:pt x="4219" y="141"/>
                </a:cubicBezTo>
                <a:cubicBezTo>
                  <a:pt x="4219" y="142"/>
                  <a:pt x="4219" y="143"/>
                  <a:pt x="4219" y="143"/>
                </a:cubicBezTo>
                <a:cubicBezTo>
                  <a:pt x="4219" y="143"/>
                  <a:pt x="4218" y="142"/>
                  <a:pt x="4218" y="142"/>
                </a:cubicBezTo>
                <a:cubicBezTo>
                  <a:pt x="4217" y="142"/>
                  <a:pt x="4217" y="142"/>
                  <a:pt x="4217" y="142"/>
                </a:cubicBezTo>
                <a:cubicBezTo>
                  <a:pt x="4214" y="141"/>
                  <a:pt x="4214" y="141"/>
                  <a:pt x="4214" y="141"/>
                </a:cubicBezTo>
                <a:cubicBezTo>
                  <a:pt x="4207" y="141"/>
                  <a:pt x="4207" y="141"/>
                  <a:pt x="4207" y="141"/>
                </a:cubicBezTo>
                <a:cubicBezTo>
                  <a:pt x="4173" y="141"/>
                  <a:pt x="4140" y="141"/>
                  <a:pt x="4108" y="140"/>
                </a:cubicBezTo>
                <a:moveTo>
                  <a:pt x="363" y="131"/>
                </a:moveTo>
                <a:cubicBezTo>
                  <a:pt x="363" y="138"/>
                  <a:pt x="363" y="142"/>
                  <a:pt x="364" y="142"/>
                </a:cubicBezTo>
                <a:cubicBezTo>
                  <a:pt x="364" y="142"/>
                  <a:pt x="364" y="139"/>
                  <a:pt x="364" y="131"/>
                </a:cubicBezTo>
                <a:cubicBezTo>
                  <a:pt x="363" y="131"/>
                  <a:pt x="363" y="131"/>
                  <a:pt x="363" y="131"/>
                </a:cubicBezTo>
                <a:moveTo>
                  <a:pt x="4219" y="124"/>
                </a:moveTo>
                <a:cubicBezTo>
                  <a:pt x="4219" y="124"/>
                  <a:pt x="4219" y="124"/>
                  <a:pt x="4219" y="124"/>
                </a:cubicBezTo>
                <a:cubicBezTo>
                  <a:pt x="4219" y="124"/>
                  <a:pt x="4219" y="124"/>
                  <a:pt x="4219" y="124"/>
                </a:cubicBezTo>
                <a:cubicBezTo>
                  <a:pt x="4219" y="124"/>
                  <a:pt x="4219" y="124"/>
                  <a:pt x="4219" y="124"/>
                </a:cubicBezTo>
                <a:cubicBezTo>
                  <a:pt x="4219" y="124"/>
                  <a:pt x="4219" y="124"/>
                  <a:pt x="4219" y="124"/>
                </a:cubicBezTo>
                <a:moveTo>
                  <a:pt x="4219" y="121"/>
                </a:moveTo>
                <a:cubicBezTo>
                  <a:pt x="4219" y="122"/>
                  <a:pt x="4219" y="122"/>
                  <a:pt x="4219" y="122"/>
                </a:cubicBezTo>
                <a:cubicBezTo>
                  <a:pt x="4219" y="122"/>
                  <a:pt x="4219" y="122"/>
                  <a:pt x="4219" y="122"/>
                </a:cubicBezTo>
                <a:cubicBezTo>
                  <a:pt x="4219" y="122"/>
                  <a:pt x="4219" y="121"/>
                  <a:pt x="4219" y="121"/>
                </a:cubicBezTo>
                <a:moveTo>
                  <a:pt x="4220" y="121"/>
                </a:moveTo>
                <a:cubicBezTo>
                  <a:pt x="4220" y="121"/>
                  <a:pt x="4220" y="122"/>
                  <a:pt x="4220" y="122"/>
                </a:cubicBezTo>
                <a:cubicBezTo>
                  <a:pt x="4222" y="122"/>
                  <a:pt x="4224" y="122"/>
                  <a:pt x="4226" y="122"/>
                </a:cubicBezTo>
                <a:cubicBezTo>
                  <a:pt x="4239" y="123"/>
                  <a:pt x="4235" y="123"/>
                  <a:pt x="4219" y="124"/>
                </a:cubicBezTo>
                <a:cubicBezTo>
                  <a:pt x="4219" y="124"/>
                  <a:pt x="4219" y="124"/>
                  <a:pt x="4219" y="124"/>
                </a:cubicBezTo>
                <a:cubicBezTo>
                  <a:pt x="4252" y="124"/>
                  <a:pt x="4265" y="123"/>
                  <a:pt x="4247" y="122"/>
                </a:cubicBezTo>
                <a:cubicBezTo>
                  <a:pt x="4238" y="122"/>
                  <a:pt x="4229" y="121"/>
                  <a:pt x="4220" y="121"/>
                </a:cubicBezTo>
                <a:moveTo>
                  <a:pt x="362" y="117"/>
                </a:moveTo>
                <a:cubicBezTo>
                  <a:pt x="362" y="133"/>
                  <a:pt x="362" y="147"/>
                  <a:pt x="362" y="157"/>
                </a:cubicBezTo>
                <a:cubicBezTo>
                  <a:pt x="363" y="157"/>
                  <a:pt x="363" y="157"/>
                  <a:pt x="363" y="157"/>
                </a:cubicBezTo>
                <a:cubicBezTo>
                  <a:pt x="363" y="147"/>
                  <a:pt x="363" y="132"/>
                  <a:pt x="363" y="117"/>
                </a:cubicBezTo>
                <a:cubicBezTo>
                  <a:pt x="363" y="117"/>
                  <a:pt x="363" y="117"/>
                  <a:pt x="362" y="117"/>
                </a:cubicBezTo>
                <a:moveTo>
                  <a:pt x="308" y="117"/>
                </a:moveTo>
                <a:cubicBezTo>
                  <a:pt x="308" y="130"/>
                  <a:pt x="308" y="141"/>
                  <a:pt x="308" y="150"/>
                </a:cubicBezTo>
                <a:cubicBezTo>
                  <a:pt x="308" y="162"/>
                  <a:pt x="308" y="171"/>
                  <a:pt x="308" y="171"/>
                </a:cubicBezTo>
                <a:cubicBezTo>
                  <a:pt x="308" y="171"/>
                  <a:pt x="308" y="167"/>
                  <a:pt x="309" y="157"/>
                </a:cubicBezTo>
                <a:cubicBezTo>
                  <a:pt x="314" y="157"/>
                  <a:pt x="314" y="157"/>
                  <a:pt x="314" y="157"/>
                </a:cubicBezTo>
                <a:cubicBezTo>
                  <a:pt x="324" y="157"/>
                  <a:pt x="324" y="157"/>
                  <a:pt x="324" y="157"/>
                </a:cubicBezTo>
                <a:cubicBezTo>
                  <a:pt x="362" y="157"/>
                  <a:pt x="362" y="157"/>
                  <a:pt x="362" y="157"/>
                </a:cubicBezTo>
                <a:cubicBezTo>
                  <a:pt x="362" y="147"/>
                  <a:pt x="362" y="133"/>
                  <a:pt x="362" y="117"/>
                </a:cubicBezTo>
                <a:cubicBezTo>
                  <a:pt x="350" y="117"/>
                  <a:pt x="337" y="117"/>
                  <a:pt x="325" y="117"/>
                </a:cubicBezTo>
                <a:cubicBezTo>
                  <a:pt x="319" y="117"/>
                  <a:pt x="314" y="117"/>
                  <a:pt x="308" y="117"/>
                </a:cubicBezTo>
                <a:moveTo>
                  <a:pt x="307" y="117"/>
                </a:moveTo>
                <a:cubicBezTo>
                  <a:pt x="307" y="124"/>
                  <a:pt x="307" y="131"/>
                  <a:pt x="307" y="138"/>
                </a:cubicBezTo>
                <a:cubicBezTo>
                  <a:pt x="307" y="176"/>
                  <a:pt x="307" y="214"/>
                  <a:pt x="307" y="214"/>
                </a:cubicBezTo>
                <a:cubicBezTo>
                  <a:pt x="307" y="214"/>
                  <a:pt x="307" y="206"/>
                  <a:pt x="307" y="187"/>
                </a:cubicBezTo>
                <a:cubicBezTo>
                  <a:pt x="308" y="187"/>
                  <a:pt x="308" y="187"/>
                  <a:pt x="308" y="187"/>
                </a:cubicBezTo>
                <a:cubicBezTo>
                  <a:pt x="308" y="179"/>
                  <a:pt x="308" y="168"/>
                  <a:pt x="308" y="150"/>
                </a:cubicBezTo>
                <a:cubicBezTo>
                  <a:pt x="308" y="145"/>
                  <a:pt x="308" y="139"/>
                  <a:pt x="308" y="132"/>
                </a:cubicBezTo>
                <a:cubicBezTo>
                  <a:pt x="308" y="127"/>
                  <a:pt x="308" y="122"/>
                  <a:pt x="308" y="117"/>
                </a:cubicBezTo>
                <a:cubicBezTo>
                  <a:pt x="308" y="117"/>
                  <a:pt x="308" y="117"/>
                  <a:pt x="307" y="117"/>
                </a:cubicBezTo>
                <a:moveTo>
                  <a:pt x="0" y="108"/>
                </a:moveTo>
                <a:cubicBezTo>
                  <a:pt x="0" y="108"/>
                  <a:pt x="0" y="109"/>
                  <a:pt x="0" y="109"/>
                </a:cubicBezTo>
                <a:cubicBezTo>
                  <a:pt x="0" y="109"/>
                  <a:pt x="0" y="109"/>
                  <a:pt x="0" y="108"/>
                </a:cubicBezTo>
                <a:cubicBezTo>
                  <a:pt x="0" y="110"/>
                  <a:pt x="0" y="112"/>
                  <a:pt x="0" y="114"/>
                </a:cubicBezTo>
                <a:cubicBezTo>
                  <a:pt x="0" y="114"/>
                  <a:pt x="0" y="114"/>
                  <a:pt x="0" y="114"/>
                </a:cubicBezTo>
                <a:cubicBezTo>
                  <a:pt x="0" y="112"/>
                  <a:pt x="0" y="110"/>
                  <a:pt x="0" y="108"/>
                </a:cubicBezTo>
                <a:cubicBezTo>
                  <a:pt x="0" y="108"/>
                  <a:pt x="0" y="108"/>
                  <a:pt x="0" y="108"/>
                </a:cubicBezTo>
                <a:moveTo>
                  <a:pt x="4220" y="89"/>
                </a:moveTo>
                <a:cubicBezTo>
                  <a:pt x="4220" y="95"/>
                  <a:pt x="4220" y="100"/>
                  <a:pt x="4220" y="105"/>
                </a:cubicBezTo>
                <a:cubicBezTo>
                  <a:pt x="4220" y="97"/>
                  <a:pt x="4220" y="92"/>
                  <a:pt x="4220" y="89"/>
                </a:cubicBezTo>
                <a:moveTo>
                  <a:pt x="4220" y="84"/>
                </a:moveTo>
                <a:cubicBezTo>
                  <a:pt x="4220" y="84"/>
                  <a:pt x="4220" y="85"/>
                  <a:pt x="4219" y="87"/>
                </a:cubicBezTo>
                <a:cubicBezTo>
                  <a:pt x="4220" y="87"/>
                  <a:pt x="4220" y="87"/>
                  <a:pt x="4220" y="87"/>
                </a:cubicBezTo>
                <a:cubicBezTo>
                  <a:pt x="4220" y="84"/>
                  <a:pt x="4220" y="84"/>
                  <a:pt x="4220" y="84"/>
                </a:cubicBezTo>
                <a:moveTo>
                  <a:pt x="1" y="76"/>
                </a:moveTo>
                <a:cubicBezTo>
                  <a:pt x="1" y="79"/>
                  <a:pt x="1" y="82"/>
                  <a:pt x="0" y="86"/>
                </a:cubicBezTo>
                <a:cubicBezTo>
                  <a:pt x="0" y="85"/>
                  <a:pt x="1" y="83"/>
                  <a:pt x="1" y="82"/>
                </a:cubicBezTo>
                <a:cubicBezTo>
                  <a:pt x="1" y="80"/>
                  <a:pt x="1" y="78"/>
                  <a:pt x="1" y="76"/>
                </a:cubicBezTo>
                <a:moveTo>
                  <a:pt x="3661" y="71"/>
                </a:moveTo>
                <a:cubicBezTo>
                  <a:pt x="3589" y="71"/>
                  <a:pt x="3438" y="71"/>
                  <a:pt x="3231" y="71"/>
                </a:cubicBezTo>
                <a:cubicBezTo>
                  <a:pt x="3095" y="71"/>
                  <a:pt x="2934" y="71"/>
                  <a:pt x="2754" y="71"/>
                </a:cubicBezTo>
                <a:cubicBezTo>
                  <a:pt x="2959" y="71"/>
                  <a:pt x="3162" y="72"/>
                  <a:pt x="3360" y="72"/>
                </a:cubicBezTo>
                <a:cubicBezTo>
                  <a:pt x="3389" y="72"/>
                  <a:pt x="3418" y="72"/>
                  <a:pt x="3447" y="72"/>
                </a:cubicBezTo>
                <a:cubicBezTo>
                  <a:pt x="3476" y="72"/>
                  <a:pt x="3506" y="72"/>
                  <a:pt x="3535" y="72"/>
                </a:cubicBezTo>
                <a:cubicBezTo>
                  <a:pt x="3539" y="71"/>
                  <a:pt x="3542" y="71"/>
                  <a:pt x="3545" y="71"/>
                </a:cubicBezTo>
                <a:cubicBezTo>
                  <a:pt x="3580" y="71"/>
                  <a:pt x="3619" y="71"/>
                  <a:pt x="3661" y="71"/>
                </a:cubicBezTo>
                <a:cubicBezTo>
                  <a:pt x="3661" y="71"/>
                  <a:pt x="3661" y="71"/>
                  <a:pt x="3661" y="71"/>
                </a:cubicBezTo>
                <a:moveTo>
                  <a:pt x="3666" y="70"/>
                </a:moveTo>
                <a:cubicBezTo>
                  <a:pt x="3665" y="71"/>
                  <a:pt x="3663" y="71"/>
                  <a:pt x="3661" y="71"/>
                </a:cubicBezTo>
                <a:cubicBezTo>
                  <a:pt x="3661" y="71"/>
                  <a:pt x="3661" y="71"/>
                  <a:pt x="3661" y="71"/>
                </a:cubicBezTo>
                <a:cubicBezTo>
                  <a:pt x="3663" y="71"/>
                  <a:pt x="3664" y="71"/>
                  <a:pt x="3666" y="70"/>
                </a:cubicBezTo>
                <a:moveTo>
                  <a:pt x="1" y="65"/>
                </a:moveTo>
                <a:cubicBezTo>
                  <a:pt x="1" y="65"/>
                  <a:pt x="1" y="66"/>
                  <a:pt x="1" y="68"/>
                </a:cubicBezTo>
                <a:cubicBezTo>
                  <a:pt x="1" y="69"/>
                  <a:pt x="1" y="69"/>
                  <a:pt x="1" y="69"/>
                </a:cubicBezTo>
                <a:cubicBezTo>
                  <a:pt x="1" y="68"/>
                  <a:pt x="1" y="68"/>
                  <a:pt x="1" y="68"/>
                </a:cubicBezTo>
                <a:cubicBezTo>
                  <a:pt x="1" y="68"/>
                  <a:pt x="1" y="68"/>
                  <a:pt x="1" y="69"/>
                </a:cubicBezTo>
                <a:cubicBezTo>
                  <a:pt x="1" y="69"/>
                  <a:pt x="1" y="69"/>
                  <a:pt x="1" y="69"/>
                </a:cubicBezTo>
                <a:cubicBezTo>
                  <a:pt x="1" y="67"/>
                  <a:pt x="1" y="65"/>
                  <a:pt x="1" y="65"/>
                </a:cubicBezTo>
                <a:moveTo>
                  <a:pt x="309" y="63"/>
                </a:moveTo>
                <a:cubicBezTo>
                  <a:pt x="309" y="63"/>
                  <a:pt x="309" y="64"/>
                  <a:pt x="309" y="65"/>
                </a:cubicBezTo>
                <a:cubicBezTo>
                  <a:pt x="308" y="65"/>
                  <a:pt x="308" y="65"/>
                  <a:pt x="308" y="65"/>
                </a:cubicBezTo>
                <a:cubicBezTo>
                  <a:pt x="308" y="65"/>
                  <a:pt x="308" y="65"/>
                  <a:pt x="308" y="65"/>
                </a:cubicBezTo>
                <a:cubicBezTo>
                  <a:pt x="308" y="64"/>
                  <a:pt x="308" y="63"/>
                  <a:pt x="308" y="63"/>
                </a:cubicBezTo>
                <a:cubicBezTo>
                  <a:pt x="308" y="63"/>
                  <a:pt x="308" y="66"/>
                  <a:pt x="308" y="72"/>
                </a:cubicBezTo>
                <a:cubicBezTo>
                  <a:pt x="308" y="72"/>
                  <a:pt x="308" y="72"/>
                  <a:pt x="309" y="72"/>
                </a:cubicBezTo>
                <a:cubicBezTo>
                  <a:pt x="309" y="70"/>
                  <a:pt x="309" y="67"/>
                  <a:pt x="309" y="65"/>
                </a:cubicBezTo>
                <a:cubicBezTo>
                  <a:pt x="309" y="65"/>
                  <a:pt x="309" y="65"/>
                  <a:pt x="309" y="65"/>
                </a:cubicBezTo>
                <a:cubicBezTo>
                  <a:pt x="315" y="65"/>
                  <a:pt x="315" y="65"/>
                  <a:pt x="315" y="65"/>
                </a:cubicBezTo>
                <a:cubicBezTo>
                  <a:pt x="327" y="66"/>
                  <a:pt x="327" y="66"/>
                  <a:pt x="327" y="66"/>
                </a:cubicBezTo>
                <a:cubicBezTo>
                  <a:pt x="339" y="66"/>
                  <a:pt x="351" y="66"/>
                  <a:pt x="363" y="67"/>
                </a:cubicBezTo>
                <a:cubicBezTo>
                  <a:pt x="363" y="66"/>
                  <a:pt x="363" y="65"/>
                  <a:pt x="363" y="65"/>
                </a:cubicBezTo>
                <a:cubicBezTo>
                  <a:pt x="347" y="65"/>
                  <a:pt x="347" y="65"/>
                  <a:pt x="347" y="65"/>
                </a:cubicBezTo>
                <a:cubicBezTo>
                  <a:pt x="320" y="65"/>
                  <a:pt x="320" y="65"/>
                  <a:pt x="320" y="65"/>
                </a:cubicBezTo>
                <a:cubicBezTo>
                  <a:pt x="313" y="65"/>
                  <a:pt x="313" y="65"/>
                  <a:pt x="313" y="65"/>
                </a:cubicBezTo>
                <a:cubicBezTo>
                  <a:pt x="310" y="65"/>
                  <a:pt x="310" y="65"/>
                  <a:pt x="310" y="65"/>
                </a:cubicBezTo>
                <a:cubicBezTo>
                  <a:pt x="309" y="65"/>
                  <a:pt x="309" y="65"/>
                  <a:pt x="309" y="65"/>
                </a:cubicBezTo>
                <a:cubicBezTo>
                  <a:pt x="309" y="64"/>
                  <a:pt x="309" y="63"/>
                  <a:pt x="309" y="63"/>
                </a:cubicBezTo>
                <a:moveTo>
                  <a:pt x="1878" y="48"/>
                </a:moveTo>
                <a:cubicBezTo>
                  <a:pt x="1619" y="49"/>
                  <a:pt x="1309" y="51"/>
                  <a:pt x="972" y="55"/>
                </a:cubicBezTo>
                <a:cubicBezTo>
                  <a:pt x="1499" y="57"/>
                  <a:pt x="2035" y="61"/>
                  <a:pt x="2396" y="62"/>
                </a:cubicBezTo>
                <a:cubicBezTo>
                  <a:pt x="2396" y="62"/>
                  <a:pt x="2396" y="62"/>
                  <a:pt x="2396" y="62"/>
                </a:cubicBezTo>
                <a:cubicBezTo>
                  <a:pt x="2400" y="62"/>
                  <a:pt x="2540" y="64"/>
                  <a:pt x="2740" y="66"/>
                </a:cubicBezTo>
                <a:cubicBezTo>
                  <a:pt x="2941" y="69"/>
                  <a:pt x="3202" y="71"/>
                  <a:pt x="3448" y="71"/>
                </a:cubicBezTo>
                <a:cubicBezTo>
                  <a:pt x="3521" y="71"/>
                  <a:pt x="3593" y="71"/>
                  <a:pt x="3661" y="70"/>
                </a:cubicBezTo>
                <a:cubicBezTo>
                  <a:pt x="3661" y="64"/>
                  <a:pt x="3661" y="61"/>
                  <a:pt x="3661" y="61"/>
                </a:cubicBezTo>
                <a:cubicBezTo>
                  <a:pt x="3661" y="61"/>
                  <a:pt x="3661" y="65"/>
                  <a:pt x="3661" y="70"/>
                </a:cubicBezTo>
                <a:cubicBezTo>
                  <a:pt x="3677" y="70"/>
                  <a:pt x="3693" y="70"/>
                  <a:pt x="3709" y="70"/>
                </a:cubicBezTo>
                <a:cubicBezTo>
                  <a:pt x="3709" y="70"/>
                  <a:pt x="3709" y="70"/>
                  <a:pt x="3709" y="70"/>
                </a:cubicBezTo>
                <a:cubicBezTo>
                  <a:pt x="3709" y="70"/>
                  <a:pt x="3709" y="70"/>
                  <a:pt x="3709" y="70"/>
                </a:cubicBezTo>
                <a:cubicBezTo>
                  <a:pt x="3709" y="70"/>
                  <a:pt x="3707" y="70"/>
                  <a:pt x="3702" y="70"/>
                </a:cubicBezTo>
                <a:cubicBezTo>
                  <a:pt x="3716" y="70"/>
                  <a:pt x="3730" y="70"/>
                  <a:pt x="3745" y="70"/>
                </a:cubicBezTo>
                <a:cubicBezTo>
                  <a:pt x="3745" y="67"/>
                  <a:pt x="3745" y="64"/>
                  <a:pt x="3745" y="61"/>
                </a:cubicBezTo>
                <a:cubicBezTo>
                  <a:pt x="3744" y="61"/>
                  <a:pt x="3744" y="61"/>
                  <a:pt x="3744" y="61"/>
                </a:cubicBezTo>
                <a:cubicBezTo>
                  <a:pt x="3743" y="61"/>
                  <a:pt x="3743" y="61"/>
                  <a:pt x="3743" y="61"/>
                </a:cubicBezTo>
                <a:cubicBezTo>
                  <a:pt x="3737" y="61"/>
                  <a:pt x="3737" y="61"/>
                  <a:pt x="3737" y="61"/>
                </a:cubicBezTo>
                <a:cubicBezTo>
                  <a:pt x="3680" y="60"/>
                  <a:pt x="3621" y="60"/>
                  <a:pt x="3562" y="59"/>
                </a:cubicBezTo>
                <a:cubicBezTo>
                  <a:pt x="3444" y="59"/>
                  <a:pt x="3323" y="58"/>
                  <a:pt x="3204" y="58"/>
                </a:cubicBezTo>
                <a:cubicBezTo>
                  <a:pt x="3058" y="57"/>
                  <a:pt x="2913" y="57"/>
                  <a:pt x="2777" y="57"/>
                </a:cubicBezTo>
                <a:cubicBezTo>
                  <a:pt x="2692" y="57"/>
                  <a:pt x="2610" y="57"/>
                  <a:pt x="2533" y="57"/>
                </a:cubicBezTo>
                <a:cubicBezTo>
                  <a:pt x="2110" y="57"/>
                  <a:pt x="1686" y="55"/>
                  <a:pt x="1262" y="53"/>
                </a:cubicBezTo>
                <a:cubicBezTo>
                  <a:pt x="1463" y="52"/>
                  <a:pt x="1667" y="50"/>
                  <a:pt x="1878" y="48"/>
                </a:cubicBezTo>
                <a:moveTo>
                  <a:pt x="3745" y="46"/>
                </a:moveTo>
                <a:cubicBezTo>
                  <a:pt x="3724" y="46"/>
                  <a:pt x="3700" y="46"/>
                  <a:pt x="3674" y="46"/>
                </a:cubicBezTo>
                <a:cubicBezTo>
                  <a:pt x="3682" y="46"/>
                  <a:pt x="3690" y="46"/>
                  <a:pt x="3699" y="46"/>
                </a:cubicBezTo>
                <a:cubicBezTo>
                  <a:pt x="3724" y="46"/>
                  <a:pt x="3724" y="46"/>
                  <a:pt x="3724" y="46"/>
                </a:cubicBezTo>
                <a:cubicBezTo>
                  <a:pt x="3737" y="47"/>
                  <a:pt x="3737" y="47"/>
                  <a:pt x="3737" y="47"/>
                </a:cubicBezTo>
                <a:cubicBezTo>
                  <a:pt x="3743" y="47"/>
                  <a:pt x="3743" y="47"/>
                  <a:pt x="3743" y="47"/>
                </a:cubicBezTo>
                <a:cubicBezTo>
                  <a:pt x="3744" y="47"/>
                  <a:pt x="3744" y="47"/>
                  <a:pt x="3744" y="47"/>
                </a:cubicBezTo>
                <a:cubicBezTo>
                  <a:pt x="3745" y="47"/>
                  <a:pt x="3745" y="47"/>
                  <a:pt x="3745" y="47"/>
                </a:cubicBezTo>
                <a:cubicBezTo>
                  <a:pt x="3745" y="47"/>
                  <a:pt x="3745" y="47"/>
                  <a:pt x="3745" y="47"/>
                </a:cubicBezTo>
                <a:cubicBezTo>
                  <a:pt x="3745" y="46"/>
                  <a:pt x="3745" y="46"/>
                  <a:pt x="3745" y="46"/>
                </a:cubicBezTo>
                <a:moveTo>
                  <a:pt x="4107" y="34"/>
                </a:moveTo>
                <a:cubicBezTo>
                  <a:pt x="4107" y="34"/>
                  <a:pt x="4107" y="34"/>
                  <a:pt x="4107" y="34"/>
                </a:cubicBezTo>
                <a:cubicBezTo>
                  <a:pt x="4107" y="55"/>
                  <a:pt x="4107" y="55"/>
                  <a:pt x="4107" y="55"/>
                </a:cubicBezTo>
                <a:cubicBezTo>
                  <a:pt x="4107" y="55"/>
                  <a:pt x="4107" y="52"/>
                  <a:pt x="4107" y="45"/>
                </a:cubicBezTo>
                <a:cubicBezTo>
                  <a:pt x="4107" y="45"/>
                  <a:pt x="4107" y="45"/>
                  <a:pt x="4107" y="45"/>
                </a:cubicBezTo>
                <a:cubicBezTo>
                  <a:pt x="4107" y="43"/>
                  <a:pt x="4107" y="42"/>
                  <a:pt x="4107" y="41"/>
                </a:cubicBezTo>
                <a:cubicBezTo>
                  <a:pt x="4097" y="41"/>
                  <a:pt x="4097" y="41"/>
                  <a:pt x="4097" y="41"/>
                </a:cubicBezTo>
                <a:cubicBezTo>
                  <a:pt x="4079" y="41"/>
                  <a:pt x="4079" y="41"/>
                  <a:pt x="4079" y="41"/>
                </a:cubicBezTo>
                <a:cubicBezTo>
                  <a:pt x="4079" y="41"/>
                  <a:pt x="4079" y="41"/>
                  <a:pt x="4079" y="41"/>
                </a:cubicBezTo>
                <a:cubicBezTo>
                  <a:pt x="4066" y="41"/>
                  <a:pt x="4054" y="42"/>
                  <a:pt x="4043" y="42"/>
                </a:cubicBezTo>
                <a:cubicBezTo>
                  <a:pt x="4042" y="42"/>
                  <a:pt x="4042" y="42"/>
                  <a:pt x="4042" y="42"/>
                </a:cubicBezTo>
                <a:cubicBezTo>
                  <a:pt x="4042" y="42"/>
                  <a:pt x="4042" y="42"/>
                  <a:pt x="4041" y="42"/>
                </a:cubicBezTo>
                <a:cubicBezTo>
                  <a:pt x="3947" y="43"/>
                  <a:pt x="3872" y="44"/>
                  <a:pt x="3824" y="45"/>
                </a:cubicBezTo>
                <a:cubicBezTo>
                  <a:pt x="3824" y="45"/>
                  <a:pt x="3824" y="45"/>
                  <a:pt x="3824" y="45"/>
                </a:cubicBezTo>
                <a:cubicBezTo>
                  <a:pt x="3824" y="45"/>
                  <a:pt x="3794" y="46"/>
                  <a:pt x="3745" y="46"/>
                </a:cubicBezTo>
                <a:cubicBezTo>
                  <a:pt x="3745" y="49"/>
                  <a:pt x="3745" y="58"/>
                  <a:pt x="3745" y="70"/>
                </a:cubicBezTo>
                <a:cubicBezTo>
                  <a:pt x="3780" y="69"/>
                  <a:pt x="3817" y="69"/>
                  <a:pt x="3856" y="68"/>
                </a:cubicBezTo>
                <a:cubicBezTo>
                  <a:pt x="3918" y="68"/>
                  <a:pt x="3984" y="67"/>
                  <a:pt x="4056" y="66"/>
                </a:cubicBezTo>
                <a:cubicBezTo>
                  <a:pt x="4083" y="65"/>
                  <a:pt x="4083" y="65"/>
                  <a:pt x="4083" y="65"/>
                </a:cubicBezTo>
                <a:cubicBezTo>
                  <a:pt x="4096" y="65"/>
                  <a:pt x="4096" y="65"/>
                  <a:pt x="4096" y="65"/>
                </a:cubicBezTo>
                <a:cubicBezTo>
                  <a:pt x="4103" y="65"/>
                  <a:pt x="4103" y="65"/>
                  <a:pt x="4103" y="65"/>
                </a:cubicBezTo>
                <a:cubicBezTo>
                  <a:pt x="4107" y="65"/>
                  <a:pt x="4107" y="65"/>
                  <a:pt x="4107" y="65"/>
                </a:cubicBezTo>
                <a:cubicBezTo>
                  <a:pt x="4107" y="65"/>
                  <a:pt x="4107" y="65"/>
                  <a:pt x="4107" y="65"/>
                </a:cubicBezTo>
                <a:cubicBezTo>
                  <a:pt x="4107" y="53"/>
                  <a:pt x="4107" y="44"/>
                  <a:pt x="4107" y="38"/>
                </a:cubicBezTo>
                <a:cubicBezTo>
                  <a:pt x="4107" y="38"/>
                  <a:pt x="4107" y="38"/>
                  <a:pt x="4107" y="38"/>
                </a:cubicBezTo>
                <a:cubicBezTo>
                  <a:pt x="4107" y="38"/>
                  <a:pt x="4107" y="38"/>
                  <a:pt x="4107" y="38"/>
                </a:cubicBezTo>
                <a:cubicBezTo>
                  <a:pt x="4107" y="37"/>
                  <a:pt x="4107" y="37"/>
                  <a:pt x="4107" y="37"/>
                </a:cubicBezTo>
                <a:cubicBezTo>
                  <a:pt x="4107" y="37"/>
                  <a:pt x="4107" y="37"/>
                  <a:pt x="4107" y="37"/>
                </a:cubicBezTo>
                <a:cubicBezTo>
                  <a:pt x="4107" y="36"/>
                  <a:pt x="4107" y="35"/>
                  <a:pt x="4107" y="34"/>
                </a:cubicBezTo>
                <a:moveTo>
                  <a:pt x="4107" y="32"/>
                </a:moveTo>
                <a:cubicBezTo>
                  <a:pt x="4107" y="34"/>
                  <a:pt x="4107" y="34"/>
                  <a:pt x="4107" y="34"/>
                </a:cubicBezTo>
                <a:cubicBezTo>
                  <a:pt x="4107" y="34"/>
                  <a:pt x="4107" y="34"/>
                  <a:pt x="4107" y="34"/>
                </a:cubicBezTo>
                <a:cubicBezTo>
                  <a:pt x="4107" y="34"/>
                  <a:pt x="4107" y="34"/>
                  <a:pt x="4107" y="33"/>
                </a:cubicBezTo>
                <a:cubicBezTo>
                  <a:pt x="4107" y="33"/>
                  <a:pt x="4107" y="33"/>
                  <a:pt x="4107" y="33"/>
                </a:cubicBezTo>
                <a:cubicBezTo>
                  <a:pt x="4107" y="33"/>
                  <a:pt x="4107" y="33"/>
                  <a:pt x="4107" y="32"/>
                </a:cubicBezTo>
                <a:moveTo>
                  <a:pt x="4107" y="26"/>
                </a:moveTo>
                <a:cubicBezTo>
                  <a:pt x="4107" y="26"/>
                  <a:pt x="4107" y="29"/>
                  <a:pt x="4107" y="33"/>
                </a:cubicBezTo>
                <a:cubicBezTo>
                  <a:pt x="3874" y="35"/>
                  <a:pt x="3642" y="36"/>
                  <a:pt x="3409" y="37"/>
                </a:cubicBezTo>
                <a:cubicBezTo>
                  <a:pt x="3318" y="37"/>
                  <a:pt x="3226" y="37"/>
                  <a:pt x="3135" y="37"/>
                </a:cubicBezTo>
                <a:cubicBezTo>
                  <a:pt x="2960" y="37"/>
                  <a:pt x="2784" y="37"/>
                  <a:pt x="2607" y="36"/>
                </a:cubicBezTo>
                <a:cubicBezTo>
                  <a:pt x="2810" y="37"/>
                  <a:pt x="3001" y="38"/>
                  <a:pt x="3175" y="38"/>
                </a:cubicBezTo>
                <a:cubicBezTo>
                  <a:pt x="3176" y="38"/>
                  <a:pt x="3176" y="38"/>
                  <a:pt x="3176" y="38"/>
                </a:cubicBezTo>
                <a:cubicBezTo>
                  <a:pt x="3206" y="38"/>
                  <a:pt x="3235" y="38"/>
                  <a:pt x="3264" y="38"/>
                </a:cubicBezTo>
                <a:cubicBezTo>
                  <a:pt x="3264" y="38"/>
                  <a:pt x="3264" y="38"/>
                  <a:pt x="3264" y="38"/>
                </a:cubicBezTo>
                <a:cubicBezTo>
                  <a:pt x="3665" y="38"/>
                  <a:pt x="3968" y="35"/>
                  <a:pt x="4107" y="34"/>
                </a:cubicBezTo>
                <a:cubicBezTo>
                  <a:pt x="4107" y="32"/>
                  <a:pt x="4107" y="32"/>
                  <a:pt x="4107" y="32"/>
                </a:cubicBezTo>
                <a:cubicBezTo>
                  <a:pt x="4107" y="28"/>
                  <a:pt x="4107" y="26"/>
                  <a:pt x="4107" y="26"/>
                </a:cubicBezTo>
                <a:moveTo>
                  <a:pt x="1038" y="26"/>
                </a:moveTo>
                <a:cubicBezTo>
                  <a:pt x="1330" y="28"/>
                  <a:pt x="1622" y="30"/>
                  <a:pt x="1903" y="32"/>
                </a:cubicBezTo>
                <a:cubicBezTo>
                  <a:pt x="1868" y="32"/>
                  <a:pt x="1833" y="32"/>
                  <a:pt x="1798" y="31"/>
                </a:cubicBezTo>
                <a:cubicBezTo>
                  <a:pt x="1531" y="29"/>
                  <a:pt x="1282" y="27"/>
                  <a:pt x="1038" y="26"/>
                </a:cubicBezTo>
                <a:moveTo>
                  <a:pt x="594" y="25"/>
                </a:moveTo>
                <a:cubicBezTo>
                  <a:pt x="542" y="25"/>
                  <a:pt x="489" y="25"/>
                  <a:pt x="436" y="25"/>
                </a:cubicBezTo>
                <a:cubicBezTo>
                  <a:pt x="369" y="25"/>
                  <a:pt x="369" y="25"/>
                  <a:pt x="369" y="25"/>
                </a:cubicBezTo>
                <a:cubicBezTo>
                  <a:pt x="365" y="25"/>
                  <a:pt x="365" y="25"/>
                  <a:pt x="365" y="25"/>
                </a:cubicBezTo>
                <a:cubicBezTo>
                  <a:pt x="364" y="25"/>
                  <a:pt x="364" y="25"/>
                  <a:pt x="364" y="25"/>
                </a:cubicBezTo>
                <a:cubicBezTo>
                  <a:pt x="363" y="25"/>
                  <a:pt x="363" y="25"/>
                  <a:pt x="363" y="25"/>
                </a:cubicBezTo>
                <a:cubicBezTo>
                  <a:pt x="363" y="39"/>
                  <a:pt x="363" y="53"/>
                  <a:pt x="363" y="65"/>
                </a:cubicBezTo>
                <a:cubicBezTo>
                  <a:pt x="363" y="65"/>
                  <a:pt x="363" y="65"/>
                  <a:pt x="363" y="65"/>
                </a:cubicBezTo>
                <a:cubicBezTo>
                  <a:pt x="363" y="65"/>
                  <a:pt x="363" y="66"/>
                  <a:pt x="363" y="67"/>
                </a:cubicBezTo>
                <a:cubicBezTo>
                  <a:pt x="363" y="67"/>
                  <a:pt x="363" y="67"/>
                  <a:pt x="363" y="67"/>
                </a:cubicBezTo>
                <a:cubicBezTo>
                  <a:pt x="363" y="58"/>
                  <a:pt x="363" y="53"/>
                  <a:pt x="364" y="53"/>
                </a:cubicBezTo>
                <a:cubicBezTo>
                  <a:pt x="364" y="53"/>
                  <a:pt x="364" y="53"/>
                  <a:pt x="364" y="55"/>
                </a:cubicBezTo>
                <a:cubicBezTo>
                  <a:pt x="365" y="55"/>
                  <a:pt x="365" y="55"/>
                  <a:pt x="365" y="55"/>
                </a:cubicBezTo>
                <a:cubicBezTo>
                  <a:pt x="366" y="55"/>
                  <a:pt x="366" y="55"/>
                  <a:pt x="366" y="55"/>
                </a:cubicBezTo>
                <a:cubicBezTo>
                  <a:pt x="370" y="55"/>
                  <a:pt x="370" y="55"/>
                  <a:pt x="370" y="55"/>
                </a:cubicBezTo>
                <a:cubicBezTo>
                  <a:pt x="378" y="55"/>
                  <a:pt x="378" y="55"/>
                  <a:pt x="378" y="55"/>
                </a:cubicBezTo>
                <a:cubicBezTo>
                  <a:pt x="393" y="55"/>
                  <a:pt x="393" y="55"/>
                  <a:pt x="393" y="55"/>
                </a:cubicBezTo>
                <a:cubicBezTo>
                  <a:pt x="423" y="55"/>
                  <a:pt x="423" y="55"/>
                  <a:pt x="423" y="55"/>
                </a:cubicBezTo>
                <a:cubicBezTo>
                  <a:pt x="485" y="54"/>
                  <a:pt x="485" y="54"/>
                  <a:pt x="485" y="54"/>
                </a:cubicBezTo>
                <a:cubicBezTo>
                  <a:pt x="501" y="54"/>
                  <a:pt x="518" y="54"/>
                  <a:pt x="535" y="54"/>
                </a:cubicBezTo>
                <a:cubicBezTo>
                  <a:pt x="677" y="54"/>
                  <a:pt x="824" y="55"/>
                  <a:pt x="972" y="55"/>
                </a:cubicBezTo>
                <a:cubicBezTo>
                  <a:pt x="1309" y="51"/>
                  <a:pt x="1619" y="49"/>
                  <a:pt x="1878" y="48"/>
                </a:cubicBezTo>
                <a:cubicBezTo>
                  <a:pt x="2023" y="46"/>
                  <a:pt x="2171" y="45"/>
                  <a:pt x="2323" y="44"/>
                </a:cubicBezTo>
                <a:cubicBezTo>
                  <a:pt x="2398" y="44"/>
                  <a:pt x="2486" y="44"/>
                  <a:pt x="2580" y="44"/>
                </a:cubicBezTo>
                <a:cubicBezTo>
                  <a:pt x="2636" y="44"/>
                  <a:pt x="2694" y="44"/>
                  <a:pt x="2752" y="44"/>
                </a:cubicBezTo>
                <a:cubicBezTo>
                  <a:pt x="2811" y="44"/>
                  <a:pt x="2869" y="44"/>
                  <a:pt x="2925" y="44"/>
                </a:cubicBezTo>
                <a:cubicBezTo>
                  <a:pt x="2975" y="44"/>
                  <a:pt x="3023" y="44"/>
                  <a:pt x="3069" y="44"/>
                </a:cubicBezTo>
                <a:cubicBezTo>
                  <a:pt x="3078" y="44"/>
                  <a:pt x="3088" y="44"/>
                  <a:pt x="3097" y="44"/>
                </a:cubicBezTo>
                <a:cubicBezTo>
                  <a:pt x="3245" y="44"/>
                  <a:pt x="3396" y="44"/>
                  <a:pt x="3536" y="45"/>
                </a:cubicBezTo>
                <a:cubicBezTo>
                  <a:pt x="3574" y="45"/>
                  <a:pt x="3610" y="46"/>
                  <a:pt x="3646" y="46"/>
                </a:cubicBezTo>
                <a:cubicBezTo>
                  <a:pt x="3655" y="46"/>
                  <a:pt x="3664" y="46"/>
                  <a:pt x="3674" y="46"/>
                </a:cubicBezTo>
                <a:cubicBezTo>
                  <a:pt x="3700" y="46"/>
                  <a:pt x="3724" y="46"/>
                  <a:pt x="3745" y="46"/>
                </a:cubicBezTo>
                <a:cubicBezTo>
                  <a:pt x="3745" y="45"/>
                  <a:pt x="3745" y="44"/>
                  <a:pt x="3745" y="44"/>
                </a:cubicBezTo>
                <a:cubicBezTo>
                  <a:pt x="3745" y="44"/>
                  <a:pt x="3745" y="45"/>
                  <a:pt x="3745" y="46"/>
                </a:cubicBezTo>
                <a:cubicBezTo>
                  <a:pt x="3794" y="46"/>
                  <a:pt x="3824" y="45"/>
                  <a:pt x="3824" y="45"/>
                </a:cubicBezTo>
                <a:cubicBezTo>
                  <a:pt x="3824" y="45"/>
                  <a:pt x="3824" y="45"/>
                  <a:pt x="3824" y="45"/>
                </a:cubicBezTo>
                <a:cubicBezTo>
                  <a:pt x="3872" y="44"/>
                  <a:pt x="3947" y="43"/>
                  <a:pt x="4041" y="42"/>
                </a:cubicBezTo>
                <a:cubicBezTo>
                  <a:pt x="4042" y="42"/>
                  <a:pt x="4042" y="42"/>
                  <a:pt x="4042" y="42"/>
                </a:cubicBezTo>
                <a:cubicBezTo>
                  <a:pt x="4042" y="42"/>
                  <a:pt x="4042" y="42"/>
                  <a:pt x="4043" y="42"/>
                </a:cubicBezTo>
                <a:cubicBezTo>
                  <a:pt x="4054" y="42"/>
                  <a:pt x="4066" y="41"/>
                  <a:pt x="4079" y="41"/>
                </a:cubicBezTo>
                <a:cubicBezTo>
                  <a:pt x="4079" y="41"/>
                  <a:pt x="4079" y="41"/>
                  <a:pt x="4079" y="41"/>
                </a:cubicBezTo>
                <a:cubicBezTo>
                  <a:pt x="4097" y="41"/>
                  <a:pt x="4097" y="41"/>
                  <a:pt x="4097" y="41"/>
                </a:cubicBezTo>
                <a:cubicBezTo>
                  <a:pt x="4107" y="41"/>
                  <a:pt x="4107" y="41"/>
                  <a:pt x="4107" y="41"/>
                </a:cubicBezTo>
                <a:cubicBezTo>
                  <a:pt x="4107" y="41"/>
                  <a:pt x="4107" y="41"/>
                  <a:pt x="4107" y="41"/>
                </a:cubicBezTo>
                <a:cubicBezTo>
                  <a:pt x="4107" y="41"/>
                  <a:pt x="4107" y="41"/>
                  <a:pt x="4107" y="41"/>
                </a:cubicBezTo>
                <a:cubicBezTo>
                  <a:pt x="4107" y="42"/>
                  <a:pt x="4107" y="43"/>
                  <a:pt x="4107" y="45"/>
                </a:cubicBezTo>
                <a:cubicBezTo>
                  <a:pt x="4107" y="45"/>
                  <a:pt x="4107" y="45"/>
                  <a:pt x="4107" y="45"/>
                </a:cubicBezTo>
                <a:cubicBezTo>
                  <a:pt x="4107" y="52"/>
                  <a:pt x="4107" y="55"/>
                  <a:pt x="4107" y="55"/>
                </a:cubicBezTo>
                <a:cubicBezTo>
                  <a:pt x="4107" y="34"/>
                  <a:pt x="4107" y="34"/>
                  <a:pt x="4107" y="34"/>
                </a:cubicBezTo>
                <a:cubicBezTo>
                  <a:pt x="3968" y="35"/>
                  <a:pt x="3665" y="38"/>
                  <a:pt x="3264" y="38"/>
                </a:cubicBezTo>
                <a:cubicBezTo>
                  <a:pt x="3264" y="38"/>
                  <a:pt x="3264" y="38"/>
                  <a:pt x="3264" y="38"/>
                </a:cubicBezTo>
                <a:cubicBezTo>
                  <a:pt x="3235" y="38"/>
                  <a:pt x="3206" y="38"/>
                  <a:pt x="3176" y="38"/>
                </a:cubicBezTo>
                <a:cubicBezTo>
                  <a:pt x="3175" y="38"/>
                  <a:pt x="3175" y="38"/>
                  <a:pt x="3175" y="38"/>
                </a:cubicBezTo>
                <a:cubicBezTo>
                  <a:pt x="3001" y="38"/>
                  <a:pt x="2810" y="37"/>
                  <a:pt x="2607" y="36"/>
                </a:cubicBezTo>
                <a:cubicBezTo>
                  <a:pt x="2376" y="35"/>
                  <a:pt x="2143" y="34"/>
                  <a:pt x="1903" y="32"/>
                </a:cubicBezTo>
                <a:cubicBezTo>
                  <a:pt x="1622" y="30"/>
                  <a:pt x="1330" y="28"/>
                  <a:pt x="1038" y="26"/>
                </a:cubicBezTo>
                <a:cubicBezTo>
                  <a:pt x="926" y="25"/>
                  <a:pt x="814" y="25"/>
                  <a:pt x="703" y="25"/>
                </a:cubicBezTo>
                <a:cubicBezTo>
                  <a:pt x="667" y="25"/>
                  <a:pt x="630" y="25"/>
                  <a:pt x="594" y="25"/>
                </a:cubicBezTo>
                <a:moveTo>
                  <a:pt x="4219" y="0"/>
                </a:moveTo>
                <a:cubicBezTo>
                  <a:pt x="4219" y="0"/>
                  <a:pt x="4219" y="10"/>
                  <a:pt x="4219" y="33"/>
                </a:cubicBezTo>
                <a:cubicBezTo>
                  <a:pt x="4215" y="33"/>
                  <a:pt x="4215" y="33"/>
                  <a:pt x="4215" y="33"/>
                </a:cubicBezTo>
                <a:cubicBezTo>
                  <a:pt x="4209" y="33"/>
                  <a:pt x="4209" y="33"/>
                  <a:pt x="4209" y="33"/>
                </a:cubicBezTo>
                <a:cubicBezTo>
                  <a:pt x="4197" y="33"/>
                  <a:pt x="4197" y="33"/>
                  <a:pt x="4197" y="33"/>
                </a:cubicBezTo>
                <a:cubicBezTo>
                  <a:pt x="4167" y="33"/>
                  <a:pt x="4137" y="33"/>
                  <a:pt x="4107" y="33"/>
                </a:cubicBezTo>
                <a:cubicBezTo>
                  <a:pt x="4107" y="34"/>
                  <a:pt x="4107" y="34"/>
                  <a:pt x="4107" y="34"/>
                </a:cubicBezTo>
                <a:cubicBezTo>
                  <a:pt x="4157" y="33"/>
                  <a:pt x="4186" y="33"/>
                  <a:pt x="4191" y="33"/>
                </a:cubicBezTo>
                <a:cubicBezTo>
                  <a:pt x="4191" y="33"/>
                  <a:pt x="4192" y="33"/>
                  <a:pt x="4192" y="33"/>
                </a:cubicBezTo>
                <a:cubicBezTo>
                  <a:pt x="4192" y="33"/>
                  <a:pt x="4192" y="33"/>
                  <a:pt x="4192" y="33"/>
                </a:cubicBezTo>
                <a:cubicBezTo>
                  <a:pt x="4192" y="33"/>
                  <a:pt x="4192" y="33"/>
                  <a:pt x="4192" y="33"/>
                </a:cubicBezTo>
                <a:cubicBezTo>
                  <a:pt x="4192" y="33"/>
                  <a:pt x="4192" y="33"/>
                  <a:pt x="4192" y="33"/>
                </a:cubicBezTo>
                <a:cubicBezTo>
                  <a:pt x="4192" y="33"/>
                  <a:pt x="4192" y="33"/>
                  <a:pt x="4192" y="33"/>
                </a:cubicBezTo>
                <a:cubicBezTo>
                  <a:pt x="4192" y="33"/>
                  <a:pt x="4191" y="33"/>
                  <a:pt x="4191" y="33"/>
                </a:cubicBezTo>
                <a:cubicBezTo>
                  <a:pt x="4186" y="33"/>
                  <a:pt x="4157" y="33"/>
                  <a:pt x="4107" y="34"/>
                </a:cubicBezTo>
                <a:cubicBezTo>
                  <a:pt x="4107" y="35"/>
                  <a:pt x="4107" y="36"/>
                  <a:pt x="4107" y="37"/>
                </a:cubicBezTo>
                <a:cubicBezTo>
                  <a:pt x="4107" y="37"/>
                  <a:pt x="4107" y="37"/>
                  <a:pt x="4107" y="37"/>
                </a:cubicBezTo>
                <a:cubicBezTo>
                  <a:pt x="4107" y="37"/>
                  <a:pt x="4107" y="37"/>
                  <a:pt x="4107" y="37"/>
                </a:cubicBezTo>
                <a:cubicBezTo>
                  <a:pt x="4107" y="37"/>
                  <a:pt x="4107" y="37"/>
                  <a:pt x="4107" y="37"/>
                </a:cubicBezTo>
                <a:cubicBezTo>
                  <a:pt x="4107" y="37"/>
                  <a:pt x="4107" y="37"/>
                  <a:pt x="4107" y="38"/>
                </a:cubicBezTo>
                <a:cubicBezTo>
                  <a:pt x="4107" y="38"/>
                  <a:pt x="4107" y="38"/>
                  <a:pt x="4107" y="38"/>
                </a:cubicBezTo>
                <a:cubicBezTo>
                  <a:pt x="4107" y="38"/>
                  <a:pt x="4107" y="38"/>
                  <a:pt x="4107" y="38"/>
                </a:cubicBezTo>
                <a:cubicBezTo>
                  <a:pt x="4107" y="44"/>
                  <a:pt x="4107" y="53"/>
                  <a:pt x="4107" y="65"/>
                </a:cubicBezTo>
                <a:cubicBezTo>
                  <a:pt x="4107" y="65"/>
                  <a:pt x="4107" y="65"/>
                  <a:pt x="4107" y="65"/>
                </a:cubicBezTo>
                <a:cubicBezTo>
                  <a:pt x="4107" y="64"/>
                  <a:pt x="4107" y="63"/>
                  <a:pt x="4107" y="63"/>
                </a:cubicBezTo>
                <a:cubicBezTo>
                  <a:pt x="4108" y="63"/>
                  <a:pt x="4108" y="66"/>
                  <a:pt x="4108" y="70"/>
                </a:cubicBezTo>
                <a:cubicBezTo>
                  <a:pt x="4114" y="70"/>
                  <a:pt x="4120" y="70"/>
                  <a:pt x="4127" y="70"/>
                </a:cubicBezTo>
                <a:cubicBezTo>
                  <a:pt x="4179" y="70"/>
                  <a:pt x="4179" y="70"/>
                  <a:pt x="4179" y="70"/>
                </a:cubicBezTo>
                <a:cubicBezTo>
                  <a:pt x="4205" y="69"/>
                  <a:pt x="4205" y="69"/>
                  <a:pt x="4205" y="69"/>
                </a:cubicBezTo>
                <a:cubicBezTo>
                  <a:pt x="4218" y="69"/>
                  <a:pt x="4218" y="69"/>
                  <a:pt x="4218" y="69"/>
                </a:cubicBezTo>
                <a:cubicBezTo>
                  <a:pt x="4218" y="58"/>
                  <a:pt x="4219" y="53"/>
                  <a:pt x="4219" y="53"/>
                </a:cubicBezTo>
                <a:cubicBezTo>
                  <a:pt x="4219" y="53"/>
                  <a:pt x="4219" y="55"/>
                  <a:pt x="4219" y="58"/>
                </a:cubicBezTo>
                <a:cubicBezTo>
                  <a:pt x="4219" y="26"/>
                  <a:pt x="4219" y="0"/>
                  <a:pt x="4219" y="0"/>
                </a:cubicBezTo>
              </a:path>
            </a:pathLst>
          </a:custGeom>
          <a:solidFill>
            <a:srgbClr val="E1E1E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 name="PA_任意多边形 7">
            <a:extLst>
              <a:ext uri="{FF2B5EF4-FFF2-40B4-BE49-F238E27FC236}">
                <a16:creationId xmlns:a16="http://schemas.microsoft.com/office/drawing/2014/main" id="{D231BCCB-E211-BF4A-A663-DDBF684D1730}"/>
              </a:ext>
            </a:extLst>
          </p:cNvPr>
          <p:cNvSpPr/>
          <p:nvPr>
            <p:custDataLst>
              <p:tags r:id="rId9"/>
            </p:custDataLst>
          </p:nvPr>
        </p:nvSpPr>
        <p:spPr bwMode="auto">
          <a:xfrm>
            <a:off x="2332683" y="4699398"/>
            <a:ext cx="0" cy="11906"/>
          </a:xfrm>
          <a:custGeom>
            <a:avLst/>
            <a:gdLst>
              <a:gd name="T0" fmla="*/ 0 h 8"/>
              <a:gd name="T1" fmla="*/ 8 h 8"/>
              <a:gd name="T2" fmla="*/ 1 h 8"/>
              <a:gd name="T3" fmla="*/ 1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cubicBezTo>
                  <a:pt x="0" y="0"/>
                  <a:pt x="0" y="3"/>
                  <a:pt x="0" y="8"/>
                </a:cubicBezTo>
                <a:cubicBezTo>
                  <a:pt x="0" y="3"/>
                  <a:pt x="0" y="1"/>
                  <a:pt x="0" y="1"/>
                </a:cubicBezTo>
                <a:cubicBezTo>
                  <a:pt x="0" y="1"/>
                  <a:pt x="0" y="1"/>
                  <a:pt x="0" y="1"/>
                </a:cubicBezTo>
                <a:cubicBezTo>
                  <a:pt x="0" y="1"/>
                  <a:pt x="0" y="1"/>
                  <a:pt x="0"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 name="PA_任意多边形 8">
            <a:extLst>
              <a:ext uri="{FF2B5EF4-FFF2-40B4-BE49-F238E27FC236}">
                <a16:creationId xmlns:a16="http://schemas.microsoft.com/office/drawing/2014/main" id="{5EEAF115-268B-ED85-D959-C3FDBBAF4585}"/>
              </a:ext>
            </a:extLst>
          </p:cNvPr>
          <p:cNvSpPr/>
          <p:nvPr>
            <p:custDataLst>
              <p:tags r:id="rId10"/>
            </p:custDataLst>
          </p:nvPr>
        </p:nvSpPr>
        <p:spPr bwMode="auto">
          <a:xfrm>
            <a:off x="2332683" y="4699398"/>
            <a:ext cx="0" cy="21431"/>
          </a:xfrm>
          <a:custGeom>
            <a:avLst/>
            <a:gdLst>
              <a:gd name="T0" fmla="*/ 0 h 14"/>
              <a:gd name="T1" fmla="*/ 1 h 14"/>
              <a:gd name="T2" fmla="*/ 1 h 14"/>
              <a:gd name="T3" fmla="*/ 8 h 14"/>
              <a:gd name="T4" fmla="*/ 14 h 14"/>
              <a:gd name="T5" fmla="*/ 1 h 14"/>
              <a:gd name="T6" fmla="*/ 0 h 14"/>
            </a:gdLst>
            <a:ahLst/>
            <a:cxnLst>
              <a:cxn ang="0">
                <a:pos x="0" y="T0"/>
              </a:cxn>
              <a:cxn ang="0">
                <a:pos x="0" y="T1"/>
              </a:cxn>
              <a:cxn ang="0">
                <a:pos x="0" y="T2"/>
              </a:cxn>
              <a:cxn ang="0">
                <a:pos x="0" y="T3"/>
              </a:cxn>
              <a:cxn ang="0">
                <a:pos x="0" y="T4"/>
              </a:cxn>
              <a:cxn ang="0">
                <a:pos x="0" y="T5"/>
              </a:cxn>
              <a:cxn ang="0">
                <a:pos x="0" y="T6"/>
              </a:cxn>
            </a:cxnLst>
            <a:rect l="0" t="0" r="r" b="b"/>
            <a:pathLst>
              <a:path h="14">
                <a:moveTo>
                  <a:pt x="0" y="0"/>
                </a:moveTo>
                <a:cubicBezTo>
                  <a:pt x="0" y="1"/>
                  <a:pt x="0" y="1"/>
                  <a:pt x="0" y="1"/>
                </a:cubicBezTo>
                <a:cubicBezTo>
                  <a:pt x="0" y="1"/>
                  <a:pt x="0" y="1"/>
                  <a:pt x="0" y="1"/>
                </a:cubicBezTo>
                <a:cubicBezTo>
                  <a:pt x="0" y="1"/>
                  <a:pt x="0" y="3"/>
                  <a:pt x="0" y="8"/>
                </a:cubicBezTo>
                <a:cubicBezTo>
                  <a:pt x="0" y="10"/>
                  <a:pt x="0" y="12"/>
                  <a:pt x="0" y="14"/>
                </a:cubicBezTo>
                <a:cubicBezTo>
                  <a:pt x="0" y="8"/>
                  <a:pt x="0" y="2"/>
                  <a:pt x="0" y="1"/>
                </a:cubicBezTo>
                <a:cubicBezTo>
                  <a:pt x="0" y="1"/>
                  <a:pt x="0" y="1"/>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 name="PA_任意多边形 9">
            <a:extLst>
              <a:ext uri="{FF2B5EF4-FFF2-40B4-BE49-F238E27FC236}">
                <a16:creationId xmlns:a16="http://schemas.microsoft.com/office/drawing/2014/main" id="{3B1646A9-08A8-C607-CE45-616F8F22E669}"/>
              </a:ext>
            </a:extLst>
          </p:cNvPr>
          <p:cNvSpPr/>
          <p:nvPr>
            <p:custDataLst>
              <p:tags r:id="rId11"/>
            </p:custDataLst>
          </p:nvPr>
        </p:nvSpPr>
        <p:spPr bwMode="auto">
          <a:xfrm>
            <a:off x="978596" y="4301676"/>
            <a:ext cx="467916" cy="5954"/>
          </a:xfrm>
          <a:custGeom>
            <a:avLst/>
            <a:gdLst>
              <a:gd name="T0" fmla="*/ 0 w 307"/>
              <a:gd name="T1" fmla="*/ 0 h 4"/>
              <a:gd name="T2" fmla="*/ 0 w 307"/>
              <a:gd name="T3" fmla="*/ 0 h 4"/>
              <a:gd name="T4" fmla="*/ 0 w 307"/>
              <a:gd name="T5" fmla="*/ 4 h 4"/>
              <a:gd name="T6" fmla="*/ 0 w 307"/>
              <a:gd name="T7" fmla="*/ 0 h 4"/>
              <a:gd name="T8" fmla="*/ 1 w 307"/>
              <a:gd name="T9" fmla="*/ 0 h 4"/>
              <a:gd name="T10" fmla="*/ 4 w 307"/>
              <a:gd name="T11" fmla="*/ 0 h 4"/>
              <a:gd name="T12" fmla="*/ 42 w 307"/>
              <a:gd name="T13" fmla="*/ 1 h 4"/>
              <a:gd name="T14" fmla="*/ 119 w 307"/>
              <a:gd name="T15" fmla="*/ 1 h 4"/>
              <a:gd name="T16" fmla="*/ 271 w 307"/>
              <a:gd name="T17" fmla="*/ 3 h 4"/>
              <a:gd name="T18" fmla="*/ 307 w 307"/>
              <a:gd name="T19" fmla="*/ 3 h 4"/>
              <a:gd name="T20" fmla="*/ 307 w 307"/>
              <a:gd name="T21" fmla="*/ 3 h 4"/>
              <a:gd name="T22" fmla="*/ 292 w 307"/>
              <a:gd name="T23" fmla="*/ 3 h 4"/>
              <a:gd name="T24" fmla="*/ 140 w 307"/>
              <a:gd name="T25" fmla="*/ 1 h 4"/>
              <a:gd name="T26" fmla="*/ 63 w 307"/>
              <a:gd name="T27" fmla="*/ 1 h 4"/>
              <a:gd name="T28" fmla="*/ 25 w 307"/>
              <a:gd name="T29" fmla="*/ 0 h 4"/>
              <a:gd name="T30" fmla="*/ 6 w 307"/>
              <a:gd name="T31" fmla="*/ 0 h 4"/>
              <a:gd name="T32" fmla="*/ 1 w 307"/>
              <a:gd name="T33" fmla="*/ 0 h 4"/>
              <a:gd name="T34" fmla="*/ 0 w 307"/>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4">
                <a:moveTo>
                  <a:pt x="0" y="0"/>
                </a:moveTo>
                <a:cubicBezTo>
                  <a:pt x="0" y="0"/>
                  <a:pt x="0" y="0"/>
                  <a:pt x="0" y="0"/>
                </a:cubicBezTo>
                <a:cubicBezTo>
                  <a:pt x="0" y="2"/>
                  <a:pt x="0" y="4"/>
                  <a:pt x="0" y="4"/>
                </a:cubicBezTo>
                <a:cubicBezTo>
                  <a:pt x="0" y="4"/>
                  <a:pt x="0" y="3"/>
                  <a:pt x="0" y="0"/>
                </a:cubicBezTo>
                <a:cubicBezTo>
                  <a:pt x="1" y="0"/>
                  <a:pt x="1" y="0"/>
                  <a:pt x="1" y="0"/>
                </a:cubicBezTo>
                <a:cubicBezTo>
                  <a:pt x="4" y="0"/>
                  <a:pt x="4" y="0"/>
                  <a:pt x="4" y="0"/>
                </a:cubicBezTo>
                <a:cubicBezTo>
                  <a:pt x="42" y="1"/>
                  <a:pt x="42" y="1"/>
                  <a:pt x="42" y="1"/>
                </a:cubicBezTo>
                <a:cubicBezTo>
                  <a:pt x="119" y="1"/>
                  <a:pt x="119" y="1"/>
                  <a:pt x="119" y="1"/>
                </a:cubicBezTo>
                <a:cubicBezTo>
                  <a:pt x="271" y="3"/>
                  <a:pt x="271" y="3"/>
                  <a:pt x="271" y="3"/>
                </a:cubicBezTo>
                <a:cubicBezTo>
                  <a:pt x="283" y="3"/>
                  <a:pt x="295" y="3"/>
                  <a:pt x="307" y="3"/>
                </a:cubicBezTo>
                <a:cubicBezTo>
                  <a:pt x="307" y="3"/>
                  <a:pt x="307" y="3"/>
                  <a:pt x="307" y="3"/>
                </a:cubicBezTo>
                <a:cubicBezTo>
                  <a:pt x="302" y="3"/>
                  <a:pt x="297" y="3"/>
                  <a:pt x="292" y="3"/>
                </a:cubicBezTo>
                <a:cubicBezTo>
                  <a:pt x="140" y="1"/>
                  <a:pt x="140" y="1"/>
                  <a:pt x="140" y="1"/>
                </a:cubicBezTo>
                <a:cubicBezTo>
                  <a:pt x="63" y="1"/>
                  <a:pt x="63" y="1"/>
                  <a:pt x="63" y="1"/>
                </a:cubicBezTo>
                <a:cubicBezTo>
                  <a:pt x="25" y="0"/>
                  <a:pt x="25" y="0"/>
                  <a:pt x="25" y="0"/>
                </a:cubicBezTo>
                <a:cubicBezTo>
                  <a:pt x="6" y="0"/>
                  <a:pt x="6" y="0"/>
                  <a:pt x="6" y="0"/>
                </a:cubicBezTo>
                <a:cubicBezTo>
                  <a:pt x="1" y="0"/>
                  <a:pt x="1" y="0"/>
                  <a:pt x="1"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 name="PA_任意多边形 10">
            <a:extLst>
              <a:ext uri="{FF2B5EF4-FFF2-40B4-BE49-F238E27FC236}">
                <a16:creationId xmlns:a16="http://schemas.microsoft.com/office/drawing/2014/main" id="{4B819DFC-059E-0690-507D-A21234E7CFEF}"/>
              </a:ext>
            </a:extLst>
          </p:cNvPr>
          <p:cNvSpPr/>
          <p:nvPr>
            <p:custDataLst>
              <p:tags r:id="rId12"/>
            </p:custDataLst>
          </p:nvPr>
        </p:nvSpPr>
        <p:spPr bwMode="auto">
          <a:xfrm>
            <a:off x="2332684" y="4700588"/>
            <a:ext cx="469106" cy="19050"/>
          </a:xfrm>
          <a:custGeom>
            <a:avLst/>
            <a:gdLst>
              <a:gd name="T0" fmla="*/ 0 w 308"/>
              <a:gd name="T1" fmla="*/ 0 h 12"/>
              <a:gd name="T2" fmla="*/ 0 w 308"/>
              <a:gd name="T3" fmla="*/ 6 h 12"/>
              <a:gd name="T4" fmla="*/ 0 w 308"/>
              <a:gd name="T5" fmla="*/ 6 h 12"/>
              <a:gd name="T6" fmla="*/ 1 w 308"/>
              <a:gd name="T7" fmla="*/ 6 h 12"/>
              <a:gd name="T8" fmla="*/ 3 w 308"/>
              <a:gd name="T9" fmla="*/ 7 h 12"/>
              <a:gd name="T10" fmla="*/ 7 w 308"/>
              <a:gd name="T11" fmla="*/ 7 h 12"/>
              <a:gd name="T12" fmla="*/ 21 w 308"/>
              <a:gd name="T13" fmla="*/ 7 h 12"/>
              <a:gd name="T14" fmla="*/ 51 w 308"/>
              <a:gd name="T15" fmla="*/ 7 h 12"/>
              <a:gd name="T16" fmla="*/ 308 w 308"/>
              <a:gd name="T17" fmla="*/ 12 h 12"/>
              <a:gd name="T18" fmla="*/ 308 w 308"/>
              <a:gd name="T19" fmla="*/ 3 h 12"/>
              <a:gd name="T20" fmla="*/ 307 w 308"/>
              <a:gd name="T21" fmla="*/ 3 h 12"/>
              <a:gd name="T22" fmla="*/ 307 w 308"/>
              <a:gd name="T23" fmla="*/ 3 h 12"/>
              <a:gd name="T24" fmla="*/ 271 w 308"/>
              <a:gd name="T25" fmla="*/ 3 h 12"/>
              <a:gd name="T26" fmla="*/ 119 w 308"/>
              <a:gd name="T27" fmla="*/ 1 h 12"/>
              <a:gd name="T28" fmla="*/ 42 w 308"/>
              <a:gd name="T29" fmla="*/ 1 h 12"/>
              <a:gd name="T30" fmla="*/ 4 w 308"/>
              <a:gd name="T31" fmla="*/ 0 h 12"/>
              <a:gd name="T32" fmla="*/ 1 w 308"/>
              <a:gd name="T33" fmla="*/ 0 h 12"/>
              <a:gd name="T34" fmla="*/ 0 w 308"/>
              <a:gd name="T35" fmla="*/ 0 h 12"/>
              <a:gd name="T36" fmla="*/ 0 w 308"/>
              <a:gd name="T37" fmla="*/ 4 h 12"/>
              <a:gd name="T38" fmla="*/ 0 w 308"/>
              <a:gd name="T39" fmla="*/ 0 h 12"/>
              <a:gd name="T40" fmla="*/ 0 w 308"/>
              <a:gd name="T41" fmla="*/ 0 h 12"/>
              <a:gd name="T42" fmla="*/ 0 w 308"/>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12">
                <a:moveTo>
                  <a:pt x="0" y="0"/>
                </a:moveTo>
                <a:cubicBezTo>
                  <a:pt x="0" y="1"/>
                  <a:pt x="0" y="3"/>
                  <a:pt x="0" y="6"/>
                </a:cubicBezTo>
                <a:cubicBezTo>
                  <a:pt x="0" y="6"/>
                  <a:pt x="0" y="6"/>
                  <a:pt x="0" y="6"/>
                </a:cubicBezTo>
                <a:cubicBezTo>
                  <a:pt x="1" y="6"/>
                  <a:pt x="1" y="6"/>
                  <a:pt x="1" y="6"/>
                </a:cubicBezTo>
                <a:cubicBezTo>
                  <a:pt x="3" y="7"/>
                  <a:pt x="3" y="7"/>
                  <a:pt x="3" y="7"/>
                </a:cubicBezTo>
                <a:cubicBezTo>
                  <a:pt x="7" y="7"/>
                  <a:pt x="7" y="7"/>
                  <a:pt x="7" y="7"/>
                </a:cubicBezTo>
                <a:cubicBezTo>
                  <a:pt x="21" y="7"/>
                  <a:pt x="21" y="7"/>
                  <a:pt x="21" y="7"/>
                </a:cubicBezTo>
                <a:cubicBezTo>
                  <a:pt x="51" y="7"/>
                  <a:pt x="51" y="7"/>
                  <a:pt x="51" y="7"/>
                </a:cubicBezTo>
                <a:cubicBezTo>
                  <a:pt x="129" y="9"/>
                  <a:pt x="216" y="10"/>
                  <a:pt x="308" y="12"/>
                </a:cubicBezTo>
                <a:cubicBezTo>
                  <a:pt x="308" y="9"/>
                  <a:pt x="308" y="6"/>
                  <a:pt x="308" y="3"/>
                </a:cubicBezTo>
                <a:cubicBezTo>
                  <a:pt x="307" y="3"/>
                  <a:pt x="307" y="3"/>
                  <a:pt x="307" y="3"/>
                </a:cubicBezTo>
                <a:cubicBezTo>
                  <a:pt x="307" y="3"/>
                  <a:pt x="307" y="3"/>
                  <a:pt x="307" y="3"/>
                </a:cubicBezTo>
                <a:cubicBezTo>
                  <a:pt x="295" y="3"/>
                  <a:pt x="283" y="3"/>
                  <a:pt x="271" y="3"/>
                </a:cubicBezTo>
                <a:cubicBezTo>
                  <a:pt x="119" y="1"/>
                  <a:pt x="119" y="1"/>
                  <a:pt x="119" y="1"/>
                </a:cubicBezTo>
                <a:cubicBezTo>
                  <a:pt x="42" y="1"/>
                  <a:pt x="42" y="1"/>
                  <a:pt x="42" y="1"/>
                </a:cubicBezTo>
                <a:cubicBezTo>
                  <a:pt x="4" y="0"/>
                  <a:pt x="4" y="0"/>
                  <a:pt x="4" y="0"/>
                </a:cubicBezTo>
                <a:cubicBezTo>
                  <a:pt x="1" y="0"/>
                  <a:pt x="1" y="0"/>
                  <a:pt x="1" y="0"/>
                </a:cubicBezTo>
                <a:cubicBezTo>
                  <a:pt x="0" y="0"/>
                  <a:pt x="0" y="0"/>
                  <a:pt x="0" y="0"/>
                </a:cubicBezTo>
                <a:cubicBezTo>
                  <a:pt x="0" y="3"/>
                  <a:pt x="0" y="4"/>
                  <a:pt x="0" y="4"/>
                </a:cubicBezTo>
                <a:cubicBezTo>
                  <a:pt x="0" y="4"/>
                  <a:pt x="0" y="2"/>
                  <a:pt x="0" y="0"/>
                </a:cubicBezTo>
                <a:cubicBezTo>
                  <a:pt x="0" y="0"/>
                  <a:pt x="0" y="0"/>
                  <a:pt x="0"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 name="PA_任意多边形 13">
            <a:extLst>
              <a:ext uri="{FF2B5EF4-FFF2-40B4-BE49-F238E27FC236}">
                <a16:creationId xmlns:a16="http://schemas.microsoft.com/office/drawing/2014/main" id="{5AFB1421-09DF-B47A-E447-0CDFDDD2168C}"/>
              </a:ext>
            </a:extLst>
          </p:cNvPr>
          <p:cNvSpPr>
            <a:spLocks noEditPoints="1"/>
          </p:cNvSpPr>
          <p:nvPr>
            <p:custDataLst>
              <p:tags r:id="rId13"/>
            </p:custDataLst>
          </p:nvPr>
        </p:nvSpPr>
        <p:spPr bwMode="auto">
          <a:xfrm>
            <a:off x="2331493" y="4758929"/>
            <a:ext cx="467916" cy="27385"/>
          </a:xfrm>
          <a:custGeom>
            <a:avLst/>
            <a:gdLst>
              <a:gd name="T0" fmla="*/ 0 w 307"/>
              <a:gd name="T1" fmla="*/ 7 h 18"/>
              <a:gd name="T2" fmla="*/ 1 w 307"/>
              <a:gd name="T3" fmla="*/ 18 h 18"/>
              <a:gd name="T4" fmla="*/ 1 w 307"/>
              <a:gd name="T5" fmla="*/ 8 h 18"/>
              <a:gd name="T6" fmla="*/ 1 w 307"/>
              <a:gd name="T7" fmla="*/ 8 h 18"/>
              <a:gd name="T8" fmla="*/ 4 w 307"/>
              <a:gd name="T9" fmla="*/ 8 h 18"/>
              <a:gd name="T10" fmla="*/ 13 w 307"/>
              <a:gd name="T11" fmla="*/ 8 h 18"/>
              <a:gd name="T12" fmla="*/ 307 w 307"/>
              <a:gd name="T13" fmla="*/ 10 h 18"/>
              <a:gd name="T14" fmla="*/ 307 w 307"/>
              <a:gd name="T15" fmla="*/ 10 h 18"/>
              <a:gd name="T16" fmla="*/ 35 w 307"/>
              <a:gd name="T17" fmla="*/ 8 h 18"/>
              <a:gd name="T18" fmla="*/ 15 w 307"/>
              <a:gd name="T19" fmla="*/ 8 h 18"/>
              <a:gd name="T20" fmla="*/ 6 w 307"/>
              <a:gd name="T21" fmla="*/ 7 h 18"/>
              <a:gd name="T22" fmla="*/ 1 w 307"/>
              <a:gd name="T23" fmla="*/ 7 h 18"/>
              <a:gd name="T24" fmla="*/ 0 w 307"/>
              <a:gd name="T25" fmla="*/ 7 h 18"/>
              <a:gd name="T26" fmla="*/ 0 w 307"/>
              <a:gd name="T27" fmla="*/ 0 h 18"/>
              <a:gd name="T28" fmla="*/ 0 w 307"/>
              <a:gd name="T29" fmla="*/ 1 h 18"/>
              <a:gd name="T30" fmla="*/ 0 w 307"/>
              <a:gd name="T31" fmla="*/ 1 h 18"/>
              <a:gd name="T32" fmla="*/ 0 w 307"/>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 h="18">
                <a:moveTo>
                  <a:pt x="0" y="7"/>
                </a:moveTo>
                <a:cubicBezTo>
                  <a:pt x="0" y="14"/>
                  <a:pt x="0" y="18"/>
                  <a:pt x="1" y="18"/>
                </a:cubicBezTo>
                <a:cubicBezTo>
                  <a:pt x="1" y="18"/>
                  <a:pt x="1" y="15"/>
                  <a:pt x="1" y="8"/>
                </a:cubicBezTo>
                <a:cubicBezTo>
                  <a:pt x="1" y="8"/>
                  <a:pt x="1" y="8"/>
                  <a:pt x="1" y="8"/>
                </a:cubicBezTo>
                <a:cubicBezTo>
                  <a:pt x="4" y="8"/>
                  <a:pt x="4" y="8"/>
                  <a:pt x="4" y="8"/>
                </a:cubicBezTo>
                <a:cubicBezTo>
                  <a:pt x="13" y="8"/>
                  <a:pt x="13" y="8"/>
                  <a:pt x="13" y="8"/>
                </a:cubicBezTo>
                <a:cubicBezTo>
                  <a:pt x="110" y="9"/>
                  <a:pt x="208" y="9"/>
                  <a:pt x="307" y="10"/>
                </a:cubicBezTo>
                <a:cubicBezTo>
                  <a:pt x="307" y="10"/>
                  <a:pt x="307" y="10"/>
                  <a:pt x="307" y="10"/>
                </a:cubicBezTo>
                <a:cubicBezTo>
                  <a:pt x="216" y="9"/>
                  <a:pt x="125" y="8"/>
                  <a:pt x="35" y="8"/>
                </a:cubicBezTo>
                <a:cubicBezTo>
                  <a:pt x="15" y="8"/>
                  <a:pt x="15" y="8"/>
                  <a:pt x="15" y="8"/>
                </a:cubicBezTo>
                <a:cubicBezTo>
                  <a:pt x="6" y="7"/>
                  <a:pt x="6" y="7"/>
                  <a:pt x="6" y="7"/>
                </a:cubicBezTo>
                <a:cubicBezTo>
                  <a:pt x="1" y="7"/>
                  <a:pt x="1" y="7"/>
                  <a:pt x="1" y="7"/>
                </a:cubicBezTo>
                <a:cubicBezTo>
                  <a:pt x="0" y="7"/>
                  <a:pt x="0" y="7"/>
                  <a:pt x="0" y="7"/>
                </a:cubicBezTo>
                <a:moveTo>
                  <a:pt x="0" y="0"/>
                </a:moveTo>
                <a:cubicBezTo>
                  <a:pt x="0" y="0"/>
                  <a:pt x="0" y="1"/>
                  <a:pt x="0" y="1"/>
                </a:cubicBezTo>
                <a:cubicBezTo>
                  <a:pt x="0" y="1"/>
                  <a:pt x="0" y="1"/>
                  <a:pt x="0" y="1"/>
                </a:cubicBezTo>
                <a:cubicBezTo>
                  <a:pt x="0" y="1"/>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 name="PA_任意多边形 14">
            <a:extLst>
              <a:ext uri="{FF2B5EF4-FFF2-40B4-BE49-F238E27FC236}">
                <a16:creationId xmlns:a16="http://schemas.microsoft.com/office/drawing/2014/main" id="{2055BF87-A6FE-524F-EDBA-EB37BC903F7F}"/>
              </a:ext>
            </a:extLst>
          </p:cNvPr>
          <p:cNvSpPr>
            <a:spLocks noEditPoints="1"/>
          </p:cNvSpPr>
          <p:nvPr>
            <p:custDataLst>
              <p:tags r:id="rId14"/>
            </p:custDataLst>
          </p:nvPr>
        </p:nvSpPr>
        <p:spPr bwMode="auto">
          <a:xfrm>
            <a:off x="2331493" y="4760119"/>
            <a:ext cx="6266260" cy="64294"/>
          </a:xfrm>
          <a:custGeom>
            <a:avLst/>
            <a:gdLst>
              <a:gd name="T0" fmla="*/ 4107 w 4108"/>
              <a:gd name="T1" fmla="*/ 32 h 42"/>
              <a:gd name="T2" fmla="*/ 4107 w 4108"/>
              <a:gd name="T3" fmla="*/ 42 h 42"/>
              <a:gd name="T4" fmla="*/ 4108 w 4108"/>
              <a:gd name="T5" fmla="*/ 42 h 42"/>
              <a:gd name="T6" fmla="*/ 4108 w 4108"/>
              <a:gd name="T7" fmla="*/ 32 h 42"/>
              <a:gd name="T8" fmla="*/ 4107 w 4108"/>
              <a:gd name="T9" fmla="*/ 32 h 42"/>
              <a:gd name="T10" fmla="*/ 362 w 4108"/>
              <a:gd name="T11" fmla="*/ 8 h 42"/>
              <a:gd name="T12" fmla="*/ 362 w 4108"/>
              <a:gd name="T13" fmla="*/ 9 h 42"/>
              <a:gd name="T14" fmla="*/ 363 w 4108"/>
              <a:gd name="T15" fmla="*/ 9 h 42"/>
              <a:gd name="T16" fmla="*/ 363 w 4108"/>
              <a:gd name="T17" fmla="*/ 8 h 42"/>
              <a:gd name="T18" fmla="*/ 362 w 4108"/>
              <a:gd name="T19" fmla="*/ 8 h 42"/>
              <a:gd name="T20" fmla="*/ 308 w 4108"/>
              <a:gd name="T21" fmla="*/ 7 h 42"/>
              <a:gd name="T22" fmla="*/ 308 w 4108"/>
              <a:gd name="T23" fmla="*/ 9 h 42"/>
              <a:gd name="T24" fmla="*/ 325 w 4108"/>
              <a:gd name="T25" fmla="*/ 9 h 42"/>
              <a:gd name="T26" fmla="*/ 362 w 4108"/>
              <a:gd name="T27" fmla="*/ 9 h 42"/>
              <a:gd name="T28" fmla="*/ 362 w 4108"/>
              <a:gd name="T29" fmla="*/ 8 h 42"/>
              <a:gd name="T30" fmla="*/ 328 w 4108"/>
              <a:gd name="T31" fmla="*/ 7 h 42"/>
              <a:gd name="T32" fmla="*/ 308 w 4108"/>
              <a:gd name="T33" fmla="*/ 7 h 42"/>
              <a:gd name="T34" fmla="*/ 0 w 4108"/>
              <a:gd name="T35" fmla="*/ 0 h 42"/>
              <a:gd name="T36" fmla="*/ 0 w 4108"/>
              <a:gd name="T37" fmla="*/ 6 h 42"/>
              <a:gd name="T38" fmla="*/ 1 w 4108"/>
              <a:gd name="T39" fmla="*/ 6 h 42"/>
              <a:gd name="T40" fmla="*/ 6 w 4108"/>
              <a:gd name="T41" fmla="*/ 6 h 42"/>
              <a:gd name="T42" fmla="*/ 15 w 4108"/>
              <a:gd name="T43" fmla="*/ 7 h 42"/>
              <a:gd name="T44" fmla="*/ 35 w 4108"/>
              <a:gd name="T45" fmla="*/ 7 h 42"/>
              <a:gd name="T46" fmla="*/ 307 w 4108"/>
              <a:gd name="T47" fmla="*/ 9 h 42"/>
              <a:gd name="T48" fmla="*/ 307 w 4108"/>
              <a:gd name="T49" fmla="*/ 9 h 42"/>
              <a:gd name="T50" fmla="*/ 308 w 4108"/>
              <a:gd name="T51" fmla="*/ 9 h 42"/>
              <a:gd name="T52" fmla="*/ 308 w 4108"/>
              <a:gd name="T53" fmla="*/ 7 h 42"/>
              <a:gd name="T54" fmla="*/ 165 w 4108"/>
              <a:gd name="T55" fmla="*/ 4 h 42"/>
              <a:gd name="T56" fmla="*/ 63 w 4108"/>
              <a:gd name="T57" fmla="*/ 1 h 42"/>
              <a:gd name="T58" fmla="*/ 8 w 4108"/>
              <a:gd name="T59" fmla="*/ 0 h 42"/>
              <a:gd name="T60" fmla="*/ 0 w 4108"/>
              <a:gd name="T6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8" h="42">
                <a:moveTo>
                  <a:pt x="4107" y="32"/>
                </a:moveTo>
                <a:cubicBezTo>
                  <a:pt x="4107" y="36"/>
                  <a:pt x="4107" y="39"/>
                  <a:pt x="4107" y="42"/>
                </a:cubicBezTo>
                <a:cubicBezTo>
                  <a:pt x="4108" y="42"/>
                  <a:pt x="4108" y="42"/>
                  <a:pt x="4108" y="42"/>
                </a:cubicBezTo>
                <a:cubicBezTo>
                  <a:pt x="4108" y="38"/>
                  <a:pt x="4108" y="35"/>
                  <a:pt x="4108" y="32"/>
                </a:cubicBezTo>
                <a:cubicBezTo>
                  <a:pt x="4108" y="32"/>
                  <a:pt x="4108" y="32"/>
                  <a:pt x="4107" y="32"/>
                </a:cubicBezTo>
                <a:moveTo>
                  <a:pt x="362" y="8"/>
                </a:moveTo>
                <a:cubicBezTo>
                  <a:pt x="362" y="8"/>
                  <a:pt x="362" y="9"/>
                  <a:pt x="362" y="9"/>
                </a:cubicBezTo>
                <a:cubicBezTo>
                  <a:pt x="363" y="9"/>
                  <a:pt x="363" y="9"/>
                  <a:pt x="363" y="9"/>
                </a:cubicBezTo>
                <a:cubicBezTo>
                  <a:pt x="363" y="9"/>
                  <a:pt x="363" y="8"/>
                  <a:pt x="363" y="8"/>
                </a:cubicBezTo>
                <a:cubicBezTo>
                  <a:pt x="363" y="8"/>
                  <a:pt x="363" y="8"/>
                  <a:pt x="362" y="8"/>
                </a:cubicBezTo>
                <a:moveTo>
                  <a:pt x="308" y="7"/>
                </a:moveTo>
                <a:cubicBezTo>
                  <a:pt x="308" y="8"/>
                  <a:pt x="308" y="8"/>
                  <a:pt x="308" y="9"/>
                </a:cubicBezTo>
                <a:cubicBezTo>
                  <a:pt x="314" y="9"/>
                  <a:pt x="319" y="9"/>
                  <a:pt x="325" y="9"/>
                </a:cubicBezTo>
                <a:cubicBezTo>
                  <a:pt x="337" y="9"/>
                  <a:pt x="350" y="9"/>
                  <a:pt x="362" y="9"/>
                </a:cubicBezTo>
                <a:cubicBezTo>
                  <a:pt x="362" y="9"/>
                  <a:pt x="362" y="8"/>
                  <a:pt x="362" y="8"/>
                </a:cubicBezTo>
                <a:cubicBezTo>
                  <a:pt x="352" y="8"/>
                  <a:pt x="340" y="8"/>
                  <a:pt x="328" y="7"/>
                </a:cubicBezTo>
                <a:cubicBezTo>
                  <a:pt x="322" y="7"/>
                  <a:pt x="315" y="7"/>
                  <a:pt x="308" y="7"/>
                </a:cubicBezTo>
                <a:moveTo>
                  <a:pt x="0" y="0"/>
                </a:moveTo>
                <a:cubicBezTo>
                  <a:pt x="0" y="2"/>
                  <a:pt x="0" y="4"/>
                  <a:pt x="0" y="6"/>
                </a:cubicBezTo>
                <a:cubicBezTo>
                  <a:pt x="1" y="6"/>
                  <a:pt x="1" y="6"/>
                  <a:pt x="1" y="6"/>
                </a:cubicBezTo>
                <a:cubicBezTo>
                  <a:pt x="6" y="6"/>
                  <a:pt x="6" y="6"/>
                  <a:pt x="6" y="6"/>
                </a:cubicBezTo>
                <a:cubicBezTo>
                  <a:pt x="15" y="7"/>
                  <a:pt x="15" y="7"/>
                  <a:pt x="15" y="7"/>
                </a:cubicBezTo>
                <a:cubicBezTo>
                  <a:pt x="35" y="7"/>
                  <a:pt x="35" y="7"/>
                  <a:pt x="35" y="7"/>
                </a:cubicBezTo>
                <a:cubicBezTo>
                  <a:pt x="125" y="7"/>
                  <a:pt x="216" y="8"/>
                  <a:pt x="307" y="9"/>
                </a:cubicBezTo>
                <a:cubicBezTo>
                  <a:pt x="307" y="9"/>
                  <a:pt x="307" y="9"/>
                  <a:pt x="307" y="9"/>
                </a:cubicBezTo>
                <a:cubicBezTo>
                  <a:pt x="308" y="9"/>
                  <a:pt x="308" y="9"/>
                  <a:pt x="308" y="9"/>
                </a:cubicBezTo>
                <a:cubicBezTo>
                  <a:pt x="308" y="8"/>
                  <a:pt x="308" y="8"/>
                  <a:pt x="308" y="7"/>
                </a:cubicBezTo>
                <a:cubicBezTo>
                  <a:pt x="267" y="6"/>
                  <a:pt x="219" y="5"/>
                  <a:pt x="165" y="4"/>
                </a:cubicBezTo>
                <a:cubicBezTo>
                  <a:pt x="133" y="3"/>
                  <a:pt x="99" y="2"/>
                  <a:pt x="63" y="1"/>
                </a:cubicBezTo>
                <a:cubicBezTo>
                  <a:pt x="45" y="1"/>
                  <a:pt x="26" y="1"/>
                  <a:pt x="8"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 name="PA_任意多边形 15">
            <a:extLst>
              <a:ext uri="{FF2B5EF4-FFF2-40B4-BE49-F238E27FC236}">
                <a16:creationId xmlns:a16="http://schemas.microsoft.com/office/drawing/2014/main" id="{77009794-6A65-E5F1-7223-1046585B8E6F}"/>
              </a:ext>
            </a:extLst>
          </p:cNvPr>
          <p:cNvSpPr>
            <a:spLocks noEditPoints="1"/>
          </p:cNvSpPr>
          <p:nvPr>
            <p:custDataLst>
              <p:tags r:id="rId15"/>
            </p:custDataLst>
          </p:nvPr>
        </p:nvSpPr>
        <p:spPr bwMode="auto">
          <a:xfrm>
            <a:off x="2331493" y="4676775"/>
            <a:ext cx="6435329" cy="157163"/>
          </a:xfrm>
          <a:custGeom>
            <a:avLst/>
            <a:gdLst>
              <a:gd name="T0" fmla="*/ 643 w 4219"/>
              <a:gd name="T1" fmla="*/ 97 h 103"/>
              <a:gd name="T2" fmla="*/ 615 w 4219"/>
              <a:gd name="T3" fmla="*/ 78 h 103"/>
              <a:gd name="T4" fmla="*/ 643 w 4219"/>
              <a:gd name="T5" fmla="*/ 69 h 103"/>
              <a:gd name="T6" fmla="*/ 643 w 4219"/>
              <a:gd name="T7" fmla="*/ 67 h 103"/>
              <a:gd name="T8" fmla="*/ 682 w 4219"/>
              <a:gd name="T9" fmla="*/ 62 h 103"/>
              <a:gd name="T10" fmla="*/ 643 w 4219"/>
              <a:gd name="T11" fmla="*/ 69 h 103"/>
              <a:gd name="T12" fmla="*/ 645 w 4219"/>
              <a:gd name="T13" fmla="*/ 70 h 103"/>
              <a:gd name="T14" fmla="*/ 832 w 4219"/>
              <a:gd name="T15" fmla="*/ 68 h 103"/>
              <a:gd name="T16" fmla="*/ 643 w 4219"/>
              <a:gd name="T17" fmla="*/ 62 h 103"/>
              <a:gd name="T18" fmla="*/ 363 w 4219"/>
              <a:gd name="T19" fmla="*/ 55 h 103"/>
              <a:gd name="T20" fmla="*/ 366 w 4219"/>
              <a:gd name="T21" fmla="*/ 77 h 103"/>
              <a:gd name="T22" fmla="*/ 615 w 4219"/>
              <a:gd name="T23" fmla="*/ 69 h 103"/>
              <a:gd name="T24" fmla="*/ 634 w 4219"/>
              <a:gd name="T25" fmla="*/ 70 h 103"/>
              <a:gd name="T26" fmla="*/ 364 w 4219"/>
              <a:gd name="T27" fmla="*/ 42 h 103"/>
              <a:gd name="T28" fmla="*/ 363 w 4219"/>
              <a:gd name="T29" fmla="*/ 59 h 103"/>
              <a:gd name="T30" fmla="*/ 308 w 4219"/>
              <a:gd name="T31" fmla="*/ 41 h 103"/>
              <a:gd name="T32" fmla="*/ 363 w 4219"/>
              <a:gd name="T33" fmla="*/ 42 h 103"/>
              <a:gd name="T34" fmla="*/ 309 w 4219"/>
              <a:gd name="T35" fmla="*/ 41 h 103"/>
              <a:gd name="T36" fmla="*/ 3661 w 4219"/>
              <a:gd name="T37" fmla="*/ 38 h 103"/>
              <a:gd name="T38" fmla="*/ 3737 w 4219"/>
              <a:gd name="T39" fmla="*/ 39 h 103"/>
              <a:gd name="T40" fmla="*/ 3744 w 4219"/>
              <a:gd name="T41" fmla="*/ 38 h 103"/>
              <a:gd name="T42" fmla="*/ 3745 w 4219"/>
              <a:gd name="T43" fmla="*/ 96 h 103"/>
              <a:gd name="T44" fmla="*/ 4106 w 4219"/>
              <a:gd name="T45" fmla="*/ 36 h 103"/>
              <a:gd name="T46" fmla="*/ 3745 w 4219"/>
              <a:gd name="T47" fmla="*/ 38 h 103"/>
              <a:gd name="T48" fmla="*/ 3985 w 4219"/>
              <a:gd name="T49" fmla="*/ 96 h 103"/>
              <a:gd name="T50" fmla="*/ 4104 w 4219"/>
              <a:gd name="T51" fmla="*/ 97 h 103"/>
              <a:gd name="T52" fmla="*/ 4107 w 4219"/>
              <a:gd name="T53" fmla="*/ 97 h 103"/>
              <a:gd name="T54" fmla="*/ 4108 w 4219"/>
              <a:gd name="T55" fmla="*/ 36 h 103"/>
              <a:gd name="T56" fmla="*/ 4107 w 4219"/>
              <a:gd name="T57" fmla="*/ 78 h 103"/>
              <a:gd name="T58" fmla="*/ 643 w 4219"/>
              <a:gd name="T59" fmla="*/ 20 h 103"/>
              <a:gd name="T60" fmla="*/ 644 w 4219"/>
              <a:gd name="T61" fmla="*/ 20 h 103"/>
              <a:gd name="T62" fmla="*/ 986 w 4219"/>
              <a:gd name="T63" fmla="*/ 18 h 103"/>
              <a:gd name="T64" fmla="*/ 3535 w 4219"/>
              <a:gd name="T65" fmla="*/ 19 h 103"/>
              <a:gd name="T66" fmla="*/ 2738 w 4219"/>
              <a:gd name="T67" fmla="*/ 18 h 103"/>
              <a:gd name="T68" fmla="*/ 1 w 4219"/>
              <a:gd name="T69" fmla="*/ 29 h 103"/>
              <a:gd name="T70" fmla="*/ 0 w 4219"/>
              <a:gd name="T71" fmla="*/ 55 h 103"/>
              <a:gd name="T72" fmla="*/ 0 w 4219"/>
              <a:gd name="T73" fmla="*/ 55 h 103"/>
              <a:gd name="T74" fmla="*/ 308 w 4219"/>
              <a:gd name="T75" fmla="*/ 62 h 103"/>
              <a:gd name="T76" fmla="*/ 22 w 4219"/>
              <a:gd name="T77" fmla="*/ 23 h 103"/>
              <a:gd name="T78" fmla="*/ 1 w 4219"/>
              <a:gd name="T79" fmla="*/ 22 h 103"/>
              <a:gd name="T80" fmla="*/ 4219 w 4219"/>
              <a:gd name="T81" fmla="*/ 0 h 103"/>
              <a:gd name="T82" fmla="*/ 4127 w 4219"/>
              <a:gd name="T83" fmla="*/ 17 h 103"/>
              <a:gd name="T84" fmla="*/ 4107 w 4219"/>
              <a:gd name="T85" fmla="*/ 84 h 103"/>
              <a:gd name="T86" fmla="*/ 4108 w 4219"/>
              <a:gd name="T87" fmla="*/ 87 h 103"/>
              <a:gd name="T88" fmla="*/ 4218 w 4219"/>
              <a:gd name="T89" fmla="*/ 89 h 103"/>
              <a:gd name="T90" fmla="*/ 4219 w 4219"/>
              <a:gd name="T91" fmla="*/ 71 h 103"/>
              <a:gd name="T92" fmla="*/ 4219 w 4219"/>
              <a:gd name="T93" fmla="*/ 45 h 103"/>
              <a:gd name="T94" fmla="*/ 4219 w 4219"/>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9" h="103">
                <a:moveTo>
                  <a:pt x="643" y="97"/>
                </a:moveTo>
                <a:cubicBezTo>
                  <a:pt x="643" y="98"/>
                  <a:pt x="643" y="98"/>
                  <a:pt x="643" y="99"/>
                </a:cubicBezTo>
                <a:cubicBezTo>
                  <a:pt x="643" y="99"/>
                  <a:pt x="643" y="99"/>
                  <a:pt x="643" y="100"/>
                </a:cubicBezTo>
                <a:cubicBezTo>
                  <a:pt x="643" y="99"/>
                  <a:pt x="643" y="98"/>
                  <a:pt x="643" y="97"/>
                </a:cubicBezTo>
                <a:moveTo>
                  <a:pt x="615" y="78"/>
                </a:moveTo>
                <a:cubicBezTo>
                  <a:pt x="615" y="79"/>
                  <a:pt x="615" y="80"/>
                  <a:pt x="615" y="81"/>
                </a:cubicBezTo>
                <a:cubicBezTo>
                  <a:pt x="615" y="81"/>
                  <a:pt x="615" y="81"/>
                  <a:pt x="615" y="81"/>
                </a:cubicBezTo>
                <a:cubicBezTo>
                  <a:pt x="615" y="80"/>
                  <a:pt x="615" y="79"/>
                  <a:pt x="615" y="78"/>
                </a:cubicBezTo>
                <a:moveTo>
                  <a:pt x="643" y="67"/>
                </a:moveTo>
                <a:cubicBezTo>
                  <a:pt x="643" y="68"/>
                  <a:pt x="643" y="69"/>
                  <a:pt x="643" y="71"/>
                </a:cubicBezTo>
                <a:cubicBezTo>
                  <a:pt x="643" y="71"/>
                  <a:pt x="643" y="71"/>
                  <a:pt x="643" y="71"/>
                </a:cubicBezTo>
                <a:cubicBezTo>
                  <a:pt x="643" y="70"/>
                  <a:pt x="643" y="70"/>
                  <a:pt x="643" y="69"/>
                </a:cubicBezTo>
                <a:cubicBezTo>
                  <a:pt x="643" y="69"/>
                  <a:pt x="643" y="68"/>
                  <a:pt x="643" y="67"/>
                </a:cubicBezTo>
                <a:moveTo>
                  <a:pt x="643" y="62"/>
                </a:moveTo>
                <a:cubicBezTo>
                  <a:pt x="643" y="62"/>
                  <a:pt x="643" y="62"/>
                  <a:pt x="643" y="62"/>
                </a:cubicBezTo>
                <a:cubicBezTo>
                  <a:pt x="643" y="64"/>
                  <a:pt x="643" y="66"/>
                  <a:pt x="643" y="67"/>
                </a:cubicBezTo>
                <a:cubicBezTo>
                  <a:pt x="643" y="66"/>
                  <a:pt x="643" y="64"/>
                  <a:pt x="643" y="62"/>
                </a:cubicBezTo>
                <a:moveTo>
                  <a:pt x="966" y="57"/>
                </a:moveTo>
                <a:cubicBezTo>
                  <a:pt x="947" y="58"/>
                  <a:pt x="928" y="58"/>
                  <a:pt x="910" y="58"/>
                </a:cubicBezTo>
                <a:cubicBezTo>
                  <a:pt x="834" y="59"/>
                  <a:pt x="758" y="60"/>
                  <a:pt x="682" y="62"/>
                </a:cubicBezTo>
                <a:cubicBezTo>
                  <a:pt x="654" y="62"/>
                  <a:pt x="654" y="62"/>
                  <a:pt x="654" y="62"/>
                </a:cubicBezTo>
                <a:cubicBezTo>
                  <a:pt x="647" y="62"/>
                  <a:pt x="647" y="62"/>
                  <a:pt x="647" y="62"/>
                </a:cubicBezTo>
                <a:cubicBezTo>
                  <a:pt x="643" y="62"/>
                  <a:pt x="643" y="62"/>
                  <a:pt x="643" y="62"/>
                </a:cubicBezTo>
                <a:cubicBezTo>
                  <a:pt x="643" y="65"/>
                  <a:pt x="643" y="67"/>
                  <a:pt x="643" y="69"/>
                </a:cubicBezTo>
                <a:cubicBezTo>
                  <a:pt x="643" y="70"/>
                  <a:pt x="643" y="70"/>
                  <a:pt x="644" y="70"/>
                </a:cubicBezTo>
                <a:cubicBezTo>
                  <a:pt x="644" y="70"/>
                  <a:pt x="644" y="70"/>
                  <a:pt x="644" y="70"/>
                </a:cubicBezTo>
                <a:cubicBezTo>
                  <a:pt x="644" y="69"/>
                  <a:pt x="644" y="69"/>
                  <a:pt x="644" y="69"/>
                </a:cubicBezTo>
                <a:cubicBezTo>
                  <a:pt x="644" y="69"/>
                  <a:pt x="645" y="69"/>
                  <a:pt x="645" y="70"/>
                </a:cubicBezTo>
                <a:cubicBezTo>
                  <a:pt x="646" y="70"/>
                  <a:pt x="646" y="70"/>
                  <a:pt x="646" y="70"/>
                </a:cubicBezTo>
                <a:cubicBezTo>
                  <a:pt x="661" y="70"/>
                  <a:pt x="661" y="70"/>
                  <a:pt x="661" y="70"/>
                </a:cubicBezTo>
                <a:cubicBezTo>
                  <a:pt x="718" y="69"/>
                  <a:pt x="718" y="69"/>
                  <a:pt x="718" y="69"/>
                </a:cubicBezTo>
                <a:cubicBezTo>
                  <a:pt x="832" y="68"/>
                  <a:pt x="832" y="68"/>
                  <a:pt x="832" y="68"/>
                </a:cubicBezTo>
                <a:cubicBezTo>
                  <a:pt x="832" y="68"/>
                  <a:pt x="949" y="64"/>
                  <a:pt x="966" y="57"/>
                </a:cubicBezTo>
                <a:moveTo>
                  <a:pt x="643" y="43"/>
                </a:moveTo>
                <a:cubicBezTo>
                  <a:pt x="643" y="51"/>
                  <a:pt x="643" y="57"/>
                  <a:pt x="643" y="62"/>
                </a:cubicBezTo>
                <a:cubicBezTo>
                  <a:pt x="643" y="62"/>
                  <a:pt x="643" y="62"/>
                  <a:pt x="643" y="62"/>
                </a:cubicBezTo>
                <a:cubicBezTo>
                  <a:pt x="643" y="55"/>
                  <a:pt x="643" y="49"/>
                  <a:pt x="643" y="43"/>
                </a:cubicBezTo>
                <a:cubicBezTo>
                  <a:pt x="643" y="43"/>
                  <a:pt x="643" y="43"/>
                  <a:pt x="643" y="43"/>
                </a:cubicBezTo>
                <a:moveTo>
                  <a:pt x="364" y="42"/>
                </a:moveTo>
                <a:cubicBezTo>
                  <a:pt x="363" y="46"/>
                  <a:pt x="363" y="51"/>
                  <a:pt x="363" y="55"/>
                </a:cubicBezTo>
                <a:cubicBezTo>
                  <a:pt x="363" y="64"/>
                  <a:pt x="363" y="72"/>
                  <a:pt x="363" y="78"/>
                </a:cubicBezTo>
                <a:cubicBezTo>
                  <a:pt x="364" y="78"/>
                  <a:pt x="364" y="78"/>
                  <a:pt x="364" y="78"/>
                </a:cubicBezTo>
                <a:cubicBezTo>
                  <a:pt x="364" y="78"/>
                  <a:pt x="364" y="77"/>
                  <a:pt x="364" y="77"/>
                </a:cubicBezTo>
                <a:cubicBezTo>
                  <a:pt x="366" y="77"/>
                  <a:pt x="366" y="77"/>
                  <a:pt x="366" y="77"/>
                </a:cubicBezTo>
                <a:cubicBezTo>
                  <a:pt x="399" y="78"/>
                  <a:pt x="399" y="78"/>
                  <a:pt x="399" y="78"/>
                </a:cubicBezTo>
                <a:cubicBezTo>
                  <a:pt x="530" y="80"/>
                  <a:pt x="530" y="80"/>
                  <a:pt x="530" y="80"/>
                </a:cubicBezTo>
                <a:cubicBezTo>
                  <a:pt x="558" y="80"/>
                  <a:pt x="587" y="80"/>
                  <a:pt x="615" y="81"/>
                </a:cubicBezTo>
                <a:cubicBezTo>
                  <a:pt x="615" y="74"/>
                  <a:pt x="615" y="69"/>
                  <a:pt x="615" y="69"/>
                </a:cubicBezTo>
                <a:cubicBezTo>
                  <a:pt x="616" y="69"/>
                  <a:pt x="616" y="70"/>
                  <a:pt x="616" y="70"/>
                </a:cubicBezTo>
                <a:cubicBezTo>
                  <a:pt x="616" y="70"/>
                  <a:pt x="616" y="70"/>
                  <a:pt x="616" y="70"/>
                </a:cubicBezTo>
                <a:cubicBezTo>
                  <a:pt x="622" y="70"/>
                  <a:pt x="622" y="70"/>
                  <a:pt x="622" y="70"/>
                </a:cubicBezTo>
                <a:cubicBezTo>
                  <a:pt x="634" y="70"/>
                  <a:pt x="634" y="70"/>
                  <a:pt x="634" y="70"/>
                </a:cubicBezTo>
                <a:cubicBezTo>
                  <a:pt x="643" y="71"/>
                  <a:pt x="643" y="71"/>
                  <a:pt x="643" y="71"/>
                </a:cubicBezTo>
                <a:cubicBezTo>
                  <a:pt x="643" y="59"/>
                  <a:pt x="643" y="50"/>
                  <a:pt x="643" y="43"/>
                </a:cubicBezTo>
                <a:cubicBezTo>
                  <a:pt x="596" y="43"/>
                  <a:pt x="548" y="43"/>
                  <a:pt x="500" y="43"/>
                </a:cubicBezTo>
                <a:cubicBezTo>
                  <a:pt x="364" y="42"/>
                  <a:pt x="364" y="42"/>
                  <a:pt x="364" y="42"/>
                </a:cubicBezTo>
                <a:moveTo>
                  <a:pt x="363" y="42"/>
                </a:moveTo>
                <a:cubicBezTo>
                  <a:pt x="363" y="49"/>
                  <a:pt x="362" y="57"/>
                  <a:pt x="362" y="63"/>
                </a:cubicBezTo>
                <a:cubicBezTo>
                  <a:pt x="363" y="63"/>
                  <a:pt x="363" y="63"/>
                  <a:pt x="363" y="63"/>
                </a:cubicBezTo>
                <a:cubicBezTo>
                  <a:pt x="363" y="62"/>
                  <a:pt x="363" y="61"/>
                  <a:pt x="363" y="59"/>
                </a:cubicBezTo>
                <a:cubicBezTo>
                  <a:pt x="363" y="53"/>
                  <a:pt x="363" y="47"/>
                  <a:pt x="363" y="42"/>
                </a:cubicBezTo>
                <a:cubicBezTo>
                  <a:pt x="363" y="42"/>
                  <a:pt x="363" y="42"/>
                  <a:pt x="363" y="42"/>
                </a:cubicBezTo>
                <a:moveTo>
                  <a:pt x="309" y="40"/>
                </a:moveTo>
                <a:cubicBezTo>
                  <a:pt x="309" y="40"/>
                  <a:pt x="309" y="41"/>
                  <a:pt x="308" y="41"/>
                </a:cubicBezTo>
                <a:cubicBezTo>
                  <a:pt x="308" y="49"/>
                  <a:pt x="308" y="55"/>
                  <a:pt x="308" y="62"/>
                </a:cubicBezTo>
                <a:cubicBezTo>
                  <a:pt x="315" y="62"/>
                  <a:pt x="322" y="62"/>
                  <a:pt x="328" y="62"/>
                </a:cubicBezTo>
                <a:cubicBezTo>
                  <a:pt x="340" y="63"/>
                  <a:pt x="352" y="63"/>
                  <a:pt x="362" y="63"/>
                </a:cubicBezTo>
                <a:cubicBezTo>
                  <a:pt x="362" y="57"/>
                  <a:pt x="363" y="49"/>
                  <a:pt x="363" y="42"/>
                </a:cubicBezTo>
                <a:cubicBezTo>
                  <a:pt x="333" y="42"/>
                  <a:pt x="333" y="42"/>
                  <a:pt x="333" y="42"/>
                </a:cubicBezTo>
                <a:cubicBezTo>
                  <a:pt x="313" y="41"/>
                  <a:pt x="313" y="41"/>
                  <a:pt x="313" y="41"/>
                </a:cubicBezTo>
                <a:cubicBezTo>
                  <a:pt x="310" y="41"/>
                  <a:pt x="310" y="41"/>
                  <a:pt x="310" y="41"/>
                </a:cubicBezTo>
                <a:cubicBezTo>
                  <a:pt x="309" y="41"/>
                  <a:pt x="309" y="41"/>
                  <a:pt x="309" y="41"/>
                </a:cubicBezTo>
                <a:cubicBezTo>
                  <a:pt x="309" y="41"/>
                  <a:pt x="309" y="40"/>
                  <a:pt x="309" y="40"/>
                </a:cubicBezTo>
                <a:moveTo>
                  <a:pt x="3744" y="38"/>
                </a:moveTo>
                <a:cubicBezTo>
                  <a:pt x="3717" y="38"/>
                  <a:pt x="3689" y="38"/>
                  <a:pt x="3661" y="38"/>
                </a:cubicBezTo>
                <a:cubicBezTo>
                  <a:pt x="3661" y="38"/>
                  <a:pt x="3661" y="38"/>
                  <a:pt x="3661" y="38"/>
                </a:cubicBezTo>
                <a:cubicBezTo>
                  <a:pt x="3668" y="38"/>
                  <a:pt x="3675" y="38"/>
                  <a:pt x="3682" y="39"/>
                </a:cubicBezTo>
                <a:cubicBezTo>
                  <a:pt x="3714" y="39"/>
                  <a:pt x="3714" y="39"/>
                  <a:pt x="3714" y="39"/>
                </a:cubicBezTo>
                <a:cubicBezTo>
                  <a:pt x="3729" y="39"/>
                  <a:pt x="3729" y="39"/>
                  <a:pt x="3729" y="39"/>
                </a:cubicBezTo>
                <a:cubicBezTo>
                  <a:pt x="3737" y="39"/>
                  <a:pt x="3737" y="39"/>
                  <a:pt x="3737" y="39"/>
                </a:cubicBezTo>
                <a:cubicBezTo>
                  <a:pt x="3741" y="39"/>
                  <a:pt x="3741" y="39"/>
                  <a:pt x="3741" y="39"/>
                </a:cubicBezTo>
                <a:cubicBezTo>
                  <a:pt x="3743" y="39"/>
                  <a:pt x="3743" y="39"/>
                  <a:pt x="3743" y="39"/>
                </a:cubicBezTo>
                <a:cubicBezTo>
                  <a:pt x="3744" y="39"/>
                  <a:pt x="3744" y="39"/>
                  <a:pt x="3744" y="39"/>
                </a:cubicBezTo>
                <a:cubicBezTo>
                  <a:pt x="3744" y="39"/>
                  <a:pt x="3744" y="38"/>
                  <a:pt x="3744" y="38"/>
                </a:cubicBezTo>
                <a:moveTo>
                  <a:pt x="3745" y="38"/>
                </a:moveTo>
                <a:cubicBezTo>
                  <a:pt x="3745" y="38"/>
                  <a:pt x="3745" y="38"/>
                  <a:pt x="3745" y="38"/>
                </a:cubicBezTo>
                <a:cubicBezTo>
                  <a:pt x="3745" y="46"/>
                  <a:pt x="3745" y="57"/>
                  <a:pt x="3745" y="68"/>
                </a:cubicBezTo>
                <a:cubicBezTo>
                  <a:pt x="3745" y="78"/>
                  <a:pt x="3745" y="88"/>
                  <a:pt x="3745" y="96"/>
                </a:cubicBezTo>
                <a:cubicBezTo>
                  <a:pt x="3745" y="96"/>
                  <a:pt x="3745" y="96"/>
                  <a:pt x="3745" y="96"/>
                </a:cubicBezTo>
                <a:cubicBezTo>
                  <a:pt x="3745" y="80"/>
                  <a:pt x="3745" y="61"/>
                  <a:pt x="3745" y="38"/>
                </a:cubicBezTo>
                <a:moveTo>
                  <a:pt x="4107" y="36"/>
                </a:moveTo>
                <a:cubicBezTo>
                  <a:pt x="4106" y="36"/>
                  <a:pt x="4106" y="36"/>
                  <a:pt x="4106" y="36"/>
                </a:cubicBezTo>
                <a:cubicBezTo>
                  <a:pt x="4104" y="37"/>
                  <a:pt x="4104" y="37"/>
                  <a:pt x="4104" y="37"/>
                </a:cubicBezTo>
                <a:cubicBezTo>
                  <a:pt x="4094" y="37"/>
                  <a:pt x="4094" y="37"/>
                  <a:pt x="4094" y="37"/>
                </a:cubicBezTo>
                <a:cubicBezTo>
                  <a:pt x="3992" y="37"/>
                  <a:pt x="3885" y="37"/>
                  <a:pt x="3773" y="38"/>
                </a:cubicBezTo>
                <a:cubicBezTo>
                  <a:pt x="3763" y="38"/>
                  <a:pt x="3754" y="38"/>
                  <a:pt x="3745" y="38"/>
                </a:cubicBezTo>
                <a:cubicBezTo>
                  <a:pt x="3745" y="54"/>
                  <a:pt x="3745" y="73"/>
                  <a:pt x="3745" y="92"/>
                </a:cubicBezTo>
                <a:cubicBezTo>
                  <a:pt x="3745" y="93"/>
                  <a:pt x="3745" y="94"/>
                  <a:pt x="3745" y="96"/>
                </a:cubicBezTo>
                <a:cubicBezTo>
                  <a:pt x="3774" y="96"/>
                  <a:pt x="3804" y="96"/>
                  <a:pt x="3833" y="96"/>
                </a:cubicBezTo>
                <a:cubicBezTo>
                  <a:pt x="3883" y="96"/>
                  <a:pt x="3934" y="96"/>
                  <a:pt x="3985" y="96"/>
                </a:cubicBezTo>
                <a:cubicBezTo>
                  <a:pt x="4061" y="97"/>
                  <a:pt x="4061" y="97"/>
                  <a:pt x="4061" y="97"/>
                </a:cubicBezTo>
                <a:cubicBezTo>
                  <a:pt x="4081" y="97"/>
                  <a:pt x="4081" y="97"/>
                  <a:pt x="4081" y="97"/>
                </a:cubicBezTo>
                <a:cubicBezTo>
                  <a:pt x="4099" y="97"/>
                  <a:pt x="4099" y="97"/>
                  <a:pt x="4099" y="97"/>
                </a:cubicBezTo>
                <a:cubicBezTo>
                  <a:pt x="4104" y="97"/>
                  <a:pt x="4104" y="97"/>
                  <a:pt x="4104" y="97"/>
                </a:cubicBezTo>
                <a:cubicBezTo>
                  <a:pt x="4106" y="97"/>
                  <a:pt x="4106" y="97"/>
                  <a:pt x="4106" y="97"/>
                </a:cubicBezTo>
                <a:cubicBezTo>
                  <a:pt x="4107" y="93"/>
                  <a:pt x="4107" y="92"/>
                  <a:pt x="4107" y="92"/>
                </a:cubicBezTo>
                <a:cubicBezTo>
                  <a:pt x="4107" y="92"/>
                  <a:pt x="4107" y="94"/>
                  <a:pt x="4107" y="97"/>
                </a:cubicBezTo>
                <a:cubicBezTo>
                  <a:pt x="4107" y="97"/>
                  <a:pt x="4107" y="97"/>
                  <a:pt x="4107" y="97"/>
                </a:cubicBezTo>
                <a:cubicBezTo>
                  <a:pt x="4107" y="99"/>
                  <a:pt x="4107" y="101"/>
                  <a:pt x="4107" y="103"/>
                </a:cubicBezTo>
                <a:cubicBezTo>
                  <a:pt x="4107" y="103"/>
                  <a:pt x="4107" y="102"/>
                  <a:pt x="4107" y="100"/>
                </a:cubicBezTo>
                <a:cubicBezTo>
                  <a:pt x="4107" y="74"/>
                  <a:pt x="4107" y="53"/>
                  <a:pt x="4107" y="36"/>
                </a:cubicBezTo>
                <a:moveTo>
                  <a:pt x="4108" y="36"/>
                </a:moveTo>
                <a:cubicBezTo>
                  <a:pt x="4107" y="36"/>
                  <a:pt x="4107" y="36"/>
                  <a:pt x="4107" y="36"/>
                </a:cubicBezTo>
                <a:cubicBezTo>
                  <a:pt x="4107" y="53"/>
                  <a:pt x="4107" y="74"/>
                  <a:pt x="4107" y="100"/>
                </a:cubicBezTo>
                <a:cubicBezTo>
                  <a:pt x="4107" y="98"/>
                  <a:pt x="4107" y="92"/>
                  <a:pt x="4107" y="84"/>
                </a:cubicBezTo>
                <a:cubicBezTo>
                  <a:pt x="4107" y="82"/>
                  <a:pt x="4107" y="80"/>
                  <a:pt x="4107" y="78"/>
                </a:cubicBezTo>
                <a:cubicBezTo>
                  <a:pt x="4107" y="63"/>
                  <a:pt x="4108" y="49"/>
                  <a:pt x="4108" y="36"/>
                </a:cubicBezTo>
                <a:moveTo>
                  <a:pt x="643" y="20"/>
                </a:moveTo>
                <a:cubicBezTo>
                  <a:pt x="642" y="20"/>
                  <a:pt x="641" y="20"/>
                  <a:pt x="640" y="20"/>
                </a:cubicBezTo>
                <a:cubicBezTo>
                  <a:pt x="641" y="20"/>
                  <a:pt x="642" y="20"/>
                  <a:pt x="643" y="20"/>
                </a:cubicBezTo>
                <a:cubicBezTo>
                  <a:pt x="643" y="20"/>
                  <a:pt x="643" y="20"/>
                  <a:pt x="643" y="20"/>
                </a:cubicBezTo>
                <a:moveTo>
                  <a:pt x="644" y="20"/>
                </a:moveTo>
                <a:cubicBezTo>
                  <a:pt x="644" y="20"/>
                  <a:pt x="644" y="20"/>
                  <a:pt x="644" y="20"/>
                </a:cubicBezTo>
                <a:cubicBezTo>
                  <a:pt x="644" y="20"/>
                  <a:pt x="644" y="20"/>
                  <a:pt x="644" y="20"/>
                </a:cubicBezTo>
                <a:cubicBezTo>
                  <a:pt x="644" y="20"/>
                  <a:pt x="644" y="20"/>
                  <a:pt x="644" y="20"/>
                </a:cubicBezTo>
                <a:cubicBezTo>
                  <a:pt x="644" y="20"/>
                  <a:pt x="644" y="20"/>
                  <a:pt x="644" y="20"/>
                </a:cubicBezTo>
                <a:moveTo>
                  <a:pt x="2128" y="18"/>
                </a:moveTo>
                <a:cubicBezTo>
                  <a:pt x="1772" y="18"/>
                  <a:pt x="1383" y="18"/>
                  <a:pt x="986" y="18"/>
                </a:cubicBezTo>
                <a:cubicBezTo>
                  <a:pt x="973" y="18"/>
                  <a:pt x="960" y="19"/>
                  <a:pt x="947" y="19"/>
                </a:cubicBezTo>
                <a:cubicBezTo>
                  <a:pt x="1317" y="19"/>
                  <a:pt x="1718" y="19"/>
                  <a:pt x="2083" y="22"/>
                </a:cubicBezTo>
                <a:cubicBezTo>
                  <a:pt x="2486" y="20"/>
                  <a:pt x="2891" y="20"/>
                  <a:pt x="3291" y="20"/>
                </a:cubicBezTo>
                <a:cubicBezTo>
                  <a:pt x="3291" y="20"/>
                  <a:pt x="3374" y="20"/>
                  <a:pt x="3535" y="19"/>
                </a:cubicBezTo>
                <a:cubicBezTo>
                  <a:pt x="3506" y="19"/>
                  <a:pt x="3476" y="19"/>
                  <a:pt x="3447" y="19"/>
                </a:cubicBezTo>
                <a:cubicBezTo>
                  <a:pt x="3418" y="19"/>
                  <a:pt x="3389" y="19"/>
                  <a:pt x="3360" y="19"/>
                </a:cubicBezTo>
                <a:cubicBezTo>
                  <a:pt x="3162" y="19"/>
                  <a:pt x="2959" y="18"/>
                  <a:pt x="2754" y="18"/>
                </a:cubicBezTo>
                <a:cubicBezTo>
                  <a:pt x="2749" y="18"/>
                  <a:pt x="2744" y="18"/>
                  <a:pt x="2738" y="18"/>
                </a:cubicBezTo>
                <a:cubicBezTo>
                  <a:pt x="2552" y="18"/>
                  <a:pt x="2347" y="18"/>
                  <a:pt x="2128" y="18"/>
                </a:cubicBezTo>
                <a:moveTo>
                  <a:pt x="1" y="15"/>
                </a:moveTo>
                <a:cubicBezTo>
                  <a:pt x="1" y="15"/>
                  <a:pt x="1" y="15"/>
                  <a:pt x="1" y="16"/>
                </a:cubicBezTo>
                <a:cubicBezTo>
                  <a:pt x="1" y="17"/>
                  <a:pt x="1" y="23"/>
                  <a:pt x="1" y="29"/>
                </a:cubicBezTo>
                <a:cubicBezTo>
                  <a:pt x="1" y="30"/>
                  <a:pt x="0" y="32"/>
                  <a:pt x="0" y="33"/>
                </a:cubicBezTo>
                <a:cubicBezTo>
                  <a:pt x="0" y="34"/>
                  <a:pt x="0" y="35"/>
                  <a:pt x="0" y="35"/>
                </a:cubicBezTo>
                <a:cubicBezTo>
                  <a:pt x="0" y="43"/>
                  <a:pt x="0" y="50"/>
                  <a:pt x="0" y="54"/>
                </a:cubicBezTo>
                <a:cubicBezTo>
                  <a:pt x="0" y="54"/>
                  <a:pt x="0" y="55"/>
                  <a:pt x="0" y="55"/>
                </a:cubicBezTo>
                <a:cubicBezTo>
                  <a:pt x="0" y="55"/>
                  <a:pt x="0" y="55"/>
                  <a:pt x="0" y="55"/>
                </a:cubicBezTo>
                <a:cubicBezTo>
                  <a:pt x="0" y="56"/>
                  <a:pt x="0" y="56"/>
                  <a:pt x="0" y="56"/>
                </a:cubicBezTo>
                <a:cubicBezTo>
                  <a:pt x="0" y="56"/>
                  <a:pt x="0" y="55"/>
                  <a:pt x="0" y="55"/>
                </a:cubicBezTo>
                <a:cubicBezTo>
                  <a:pt x="0" y="55"/>
                  <a:pt x="0" y="55"/>
                  <a:pt x="0" y="55"/>
                </a:cubicBezTo>
                <a:cubicBezTo>
                  <a:pt x="8" y="55"/>
                  <a:pt x="8" y="55"/>
                  <a:pt x="8" y="55"/>
                </a:cubicBezTo>
                <a:cubicBezTo>
                  <a:pt x="26" y="56"/>
                  <a:pt x="45" y="56"/>
                  <a:pt x="63" y="56"/>
                </a:cubicBezTo>
                <a:cubicBezTo>
                  <a:pt x="99" y="57"/>
                  <a:pt x="133" y="58"/>
                  <a:pt x="165" y="59"/>
                </a:cubicBezTo>
                <a:cubicBezTo>
                  <a:pt x="219" y="60"/>
                  <a:pt x="267" y="61"/>
                  <a:pt x="308" y="62"/>
                </a:cubicBezTo>
                <a:cubicBezTo>
                  <a:pt x="308" y="52"/>
                  <a:pt x="308" y="43"/>
                  <a:pt x="308" y="41"/>
                </a:cubicBezTo>
                <a:cubicBezTo>
                  <a:pt x="309" y="37"/>
                  <a:pt x="309" y="32"/>
                  <a:pt x="309" y="28"/>
                </a:cubicBezTo>
                <a:cubicBezTo>
                  <a:pt x="217" y="26"/>
                  <a:pt x="130" y="25"/>
                  <a:pt x="52" y="23"/>
                </a:cubicBezTo>
                <a:cubicBezTo>
                  <a:pt x="22" y="23"/>
                  <a:pt x="22" y="23"/>
                  <a:pt x="22" y="23"/>
                </a:cubicBezTo>
                <a:cubicBezTo>
                  <a:pt x="8" y="23"/>
                  <a:pt x="8" y="23"/>
                  <a:pt x="8" y="23"/>
                </a:cubicBezTo>
                <a:cubicBezTo>
                  <a:pt x="4" y="23"/>
                  <a:pt x="4" y="23"/>
                  <a:pt x="4" y="23"/>
                </a:cubicBezTo>
                <a:cubicBezTo>
                  <a:pt x="2" y="22"/>
                  <a:pt x="2" y="22"/>
                  <a:pt x="2" y="22"/>
                </a:cubicBezTo>
                <a:cubicBezTo>
                  <a:pt x="1" y="22"/>
                  <a:pt x="1" y="22"/>
                  <a:pt x="1" y="22"/>
                </a:cubicBezTo>
                <a:cubicBezTo>
                  <a:pt x="1" y="22"/>
                  <a:pt x="1" y="22"/>
                  <a:pt x="1" y="22"/>
                </a:cubicBezTo>
                <a:cubicBezTo>
                  <a:pt x="1" y="19"/>
                  <a:pt x="1" y="17"/>
                  <a:pt x="1" y="16"/>
                </a:cubicBezTo>
                <a:cubicBezTo>
                  <a:pt x="1" y="15"/>
                  <a:pt x="1" y="15"/>
                  <a:pt x="1" y="15"/>
                </a:cubicBezTo>
                <a:moveTo>
                  <a:pt x="4219" y="0"/>
                </a:moveTo>
                <a:cubicBezTo>
                  <a:pt x="4219" y="0"/>
                  <a:pt x="4218" y="5"/>
                  <a:pt x="4218" y="16"/>
                </a:cubicBezTo>
                <a:cubicBezTo>
                  <a:pt x="4205" y="16"/>
                  <a:pt x="4205" y="16"/>
                  <a:pt x="4205" y="16"/>
                </a:cubicBezTo>
                <a:cubicBezTo>
                  <a:pt x="4179" y="17"/>
                  <a:pt x="4179" y="17"/>
                  <a:pt x="4179" y="17"/>
                </a:cubicBezTo>
                <a:cubicBezTo>
                  <a:pt x="4127" y="17"/>
                  <a:pt x="4127" y="17"/>
                  <a:pt x="4127" y="17"/>
                </a:cubicBezTo>
                <a:cubicBezTo>
                  <a:pt x="4120" y="17"/>
                  <a:pt x="4114" y="17"/>
                  <a:pt x="4108" y="17"/>
                </a:cubicBezTo>
                <a:cubicBezTo>
                  <a:pt x="4108" y="22"/>
                  <a:pt x="4108" y="28"/>
                  <a:pt x="4108" y="36"/>
                </a:cubicBezTo>
                <a:cubicBezTo>
                  <a:pt x="4108" y="36"/>
                  <a:pt x="4108" y="36"/>
                  <a:pt x="4108" y="36"/>
                </a:cubicBezTo>
                <a:cubicBezTo>
                  <a:pt x="4108" y="58"/>
                  <a:pt x="4107" y="74"/>
                  <a:pt x="4107" y="84"/>
                </a:cubicBezTo>
                <a:cubicBezTo>
                  <a:pt x="4107" y="89"/>
                  <a:pt x="4107" y="93"/>
                  <a:pt x="4107" y="98"/>
                </a:cubicBezTo>
                <a:cubicBezTo>
                  <a:pt x="4107" y="98"/>
                  <a:pt x="4107" y="97"/>
                  <a:pt x="4107" y="97"/>
                </a:cubicBezTo>
                <a:cubicBezTo>
                  <a:pt x="4107" y="94"/>
                  <a:pt x="4107" y="91"/>
                  <a:pt x="4107" y="87"/>
                </a:cubicBezTo>
                <a:cubicBezTo>
                  <a:pt x="4108" y="87"/>
                  <a:pt x="4108" y="87"/>
                  <a:pt x="4108" y="87"/>
                </a:cubicBezTo>
                <a:cubicBezTo>
                  <a:pt x="4140" y="88"/>
                  <a:pt x="4173" y="88"/>
                  <a:pt x="4207" y="88"/>
                </a:cubicBezTo>
                <a:cubicBezTo>
                  <a:pt x="4214" y="88"/>
                  <a:pt x="4214" y="88"/>
                  <a:pt x="4214" y="88"/>
                </a:cubicBezTo>
                <a:cubicBezTo>
                  <a:pt x="4217" y="89"/>
                  <a:pt x="4217" y="89"/>
                  <a:pt x="4217" y="89"/>
                </a:cubicBezTo>
                <a:cubicBezTo>
                  <a:pt x="4218" y="89"/>
                  <a:pt x="4218" y="89"/>
                  <a:pt x="4218" y="89"/>
                </a:cubicBezTo>
                <a:cubicBezTo>
                  <a:pt x="4218" y="89"/>
                  <a:pt x="4219" y="90"/>
                  <a:pt x="4219" y="90"/>
                </a:cubicBezTo>
                <a:cubicBezTo>
                  <a:pt x="4219" y="90"/>
                  <a:pt x="4219" y="89"/>
                  <a:pt x="4219" y="88"/>
                </a:cubicBezTo>
                <a:cubicBezTo>
                  <a:pt x="4219" y="85"/>
                  <a:pt x="4219" y="79"/>
                  <a:pt x="4219" y="71"/>
                </a:cubicBezTo>
                <a:cubicBezTo>
                  <a:pt x="4219" y="71"/>
                  <a:pt x="4219" y="71"/>
                  <a:pt x="4219" y="71"/>
                </a:cubicBezTo>
                <a:cubicBezTo>
                  <a:pt x="4219" y="67"/>
                  <a:pt x="4219" y="63"/>
                  <a:pt x="4219" y="59"/>
                </a:cubicBezTo>
                <a:cubicBezTo>
                  <a:pt x="4219" y="59"/>
                  <a:pt x="4219" y="59"/>
                  <a:pt x="4219" y="59"/>
                </a:cubicBezTo>
                <a:cubicBezTo>
                  <a:pt x="4219" y="48"/>
                  <a:pt x="4219" y="45"/>
                  <a:pt x="4219" y="45"/>
                </a:cubicBezTo>
                <a:cubicBezTo>
                  <a:pt x="4219" y="45"/>
                  <a:pt x="4219" y="45"/>
                  <a:pt x="4219" y="45"/>
                </a:cubicBezTo>
                <a:cubicBezTo>
                  <a:pt x="4219" y="41"/>
                  <a:pt x="4219" y="37"/>
                  <a:pt x="4219" y="34"/>
                </a:cubicBezTo>
                <a:cubicBezTo>
                  <a:pt x="4219" y="34"/>
                  <a:pt x="4219" y="34"/>
                  <a:pt x="4219" y="34"/>
                </a:cubicBezTo>
                <a:cubicBezTo>
                  <a:pt x="4219" y="21"/>
                  <a:pt x="4219" y="10"/>
                  <a:pt x="4219" y="5"/>
                </a:cubicBezTo>
                <a:cubicBezTo>
                  <a:pt x="4219" y="2"/>
                  <a:pt x="4219" y="0"/>
                  <a:pt x="4219" y="0"/>
                </a:cubicBezTo>
              </a:path>
            </a:pathLst>
          </a:custGeom>
          <a:solidFill>
            <a:srgbClr val="C1C2C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 name="PA_任意多边形 16">
            <a:extLst>
              <a:ext uri="{FF2B5EF4-FFF2-40B4-BE49-F238E27FC236}">
                <a16:creationId xmlns:a16="http://schemas.microsoft.com/office/drawing/2014/main" id="{51CAD1FE-ACE4-73F0-C379-3C43286F43C8}"/>
              </a:ext>
            </a:extLst>
          </p:cNvPr>
          <p:cNvSpPr>
            <a:spLocks noEditPoints="1"/>
          </p:cNvSpPr>
          <p:nvPr>
            <p:custDataLst>
              <p:tags r:id="rId16"/>
            </p:custDataLst>
          </p:nvPr>
        </p:nvSpPr>
        <p:spPr bwMode="auto">
          <a:xfrm>
            <a:off x="2885133" y="4676776"/>
            <a:ext cx="5712619" cy="222647"/>
          </a:xfrm>
          <a:custGeom>
            <a:avLst/>
            <a:gdLst>
              <a:gd name="T0" fmla="*/ 2704 w 3745"/>
              <a:gd name="T1" fmla="*/ 123 h 146"/>
              <a:gd name="T2" fmla="*/ 2739 w 3745"/>
              <a:gd name="T3" fmla="*/ 118 h 146"/>
              <a:gd name="T4" fmla="*/ 252 w 3745"/>
              <a:gd name="T5" fmla="*/ 103 h 146"/>
              <a:gd name="T6" fmla="*/ 3743 w 3745"/>
              <a:gd name="T7" fmla="*/ 98 h 146"/>
              <a:gd name="T8" fmla="*/ 3468 w 3745"/>
              <a:gd name="T9" fmla="*/ 96 h 146"/>
              <a:gd name="T10" fmla="*/ 3742 w 3745"/>
              <a:gd name="T11" fmla="*/ 122 h 146"/>
              <a:gd name="T12" fmla="*/ 3744 w 3745"/>
              <a:gd name="T13" fmla="*/ 103 h 146"/>
              <a:gd name="T14" fmla="*/ 252 w 3745"/>
              <a:gd name="T15" fmla="*/ 103 h 146"/>
              <a:gd name="T16" fmla="*/ 280 w 3745"/>
              <a:gd name="T17" fmla="*/ 97 h 146"/>
              <a:gd name="T18" fmla="*/ 783 w 3745"/>
              <a:gd name="T19" fmla="*/ 90 h 146"/>
              <a:gd name="T20" fmla="*/ 2120 w 3745"/>
              <a:gd name="T21" fmla="*/ 87 h 146"/>
              <a:gd name="T22" fmla="*/ 2506 w 3745"/>
              <a:gd name="T23" fmla="*/ 97 h 146"/>
              <a:gd name="T24" fmla="*/ 2515 w 3745"/>
              <a:gd name="T25" fmla="*/ 104 h 146"/>
              <a:gd name="T26" fmla="*/ 2739 w 3745"/>
              <a:gd name="T27" fmla="*/ 107 h 146"/>
              <a:gd name="T28" fmla="*/ 2738 w 3745"/>
              <a:gd name="T29" fmla="*/ 85 h 146"/>
              <a:gd name="T30" fmla="*/ 783 w 3745"/>
              <a:gd name="T31" fmla="*/ 88 h 146"/>
              <a:gd name="T32" fmla="*/ 3744 w 3745"/>
              <a:gd name="T33" fmla="*/ 142 h 146"/>
              <a:gd name="T34" fmla="*/ 3744 w 3745"/>
              <a:gd name="T35" fmla="*/ 98 h 146"/>
              <a:gd name="T36" fmla="*/ 2739 w 3745"/>
              <a:gd name="T37" fmla="*/ 114 h 146"/>
              <a:gd name="T38" fmla="*/ 783 w 3745"/>
              <a:gd name="T39" fmla="*/ 83 h 146"/>
              <a:gd name="T40" fmla="*/ 783 w 3745"/>
              <a:gd name="T41" fmla="*/ 83 h 146"/>
              <a:gd name="T42" fmla="*/ 783 w 3745"/>
              <a:gd name="T43" fmla="*/ 76 h 146"/>
              <a:gd name="T44" fmla="*/ 280 w 3745"/>
              <a:gd name="T45" fmla="*/ 62 h 146"/>
              <a:gd name="T46" fmla="*/ 284 w 3745"/>
              <a:gd name="T47" fmla="*/ 62 h 146"/>
              <a:gd name="T48" fmla="*/ 355 w 3745"/>
              <a:gd name="T49" fmla="*/ 69 h 146"/>
              <a:gd name="T50" fmla="*/ 281 w 3745"/>
              <a:gd name="T51" fmla="*/ 70 h 146"/>
              <a:gd name="T52" fmla="*/ 783 w 3745"/>
              <a:gd name="T53" fmla="*/ 52 h 146"/>
              <a:gd name="T54" fmla="*/ 280 w 3745"/>
              <a:gd name="T55" fmla="*/ 67 h 146"/>
              <a:gd name="T56" fmla="*/ 0 w 3745"/>
              <a:gd name="T57" fmla="*/ 59 h 146"/>
              <a:gd name="T58" fmla="*/ 119 w 3745"/>
              <a:gd name="T59" fmla="*/ 100 h 146"/>
              <a:gd name="T60" fmla="*/ 252 w 3745"/>
              <a:gd name="T61" fmla="*/ 81 h 146"/>
              <a:gd name="T62" fmla="*/ 1 w 3745"/>
              <a:gd name="T63" fmla="*/ 89 h 146"/>
              <a:gd name="T64" fmla="*/ 2043 w 3745"/>
              <a:gd name="T65" fmla="*/ 44 h 146"/>
              <a:gd name="T66" fmla="*/ 784 w 3745"/>
              <a:gd name="T67" fmla="*/ 49 h 146"/>
              <a:gd name="T68" fmla="*/ 2546 w 3745"/>
              <a:gd name="T69" fmla="*/ 71 h 146"/>
              <a:gd name="T70" fmla="*/ 2739 w 3745"/>
              <a:gd name="T71" fmla="*/ 70 h 146"/>
              <a:gd name="T72" fmla="*/ 2739 w 3745"/>
              <a:gd name="T73" fmla="*/ 124 h 146"/>
              <a:gd name="T74" fmla="*/ 3298 w 3745"/>
              <a:gd name="T75" fmla="*/ 121 h 146"/>
              <a:gd name="T76" fmla="*/ 3204 w 3745"/>
              <a:gd name="T77" fmla="*/ 48 h 146"/>
              <a:gd name="T78" fmla="*/ 3744 w 3745"/>
              <a:gd name="T79" fmla="*/ 84 h 146"/>
              <a:gd name="T80" fmla="*/ 3298 w 3745"/>
              <a:gd name="T81" fmla="*/ 18 h 146"/>
              <a:gd name="T82" fmla="*/ 3380 w 3745"/>
              <a:gd name="T83" fmla="*/ 39 h 146"/>
              <a:gd name="T84" fmla="*/ 3298 w 3745"/>
              <a:gd name="T85" fmla="*/ 38 h 146"/>
              <a:gd name="T86" fmla="*/ 3382 w 3745"/>
              <a:gd name="T87" fmla="*/ 96 h 146"/>
              <a:gd name="T88" fmla="*/ 3744 w 3745"/>
              <a:gd name="T89" fmla="*/ 12 h 146"/>
              <a:gd name="T90" fmla="*/ 3493 w 3745"/>
              <a:gd name="T91" fmla="*/ 15 h 146"/>
              <a:gd name="T92" fmla="*/ 3743 w 3745"/>
              <a:gd name="T93" fmla="*/ 36 h 146"/>
              <a:gd name="T94" fmla="*/ 3744 w 3745"/>
              <a:gd name="T95" fmla="*/ 36 h 146"/>
              <a:gd name="T96" fmla="*/ 9 w 3745"/>
              <a:gd name="T97" fmla="*/ 14 h 146"/>
              <a:gd name="T98" fmla="*/ 281 w 3745"/>
              <a:gd name="T99" fmla="*/ 20 h 146"/>
              <a:gd name="T100" fmla="*/ 806 w 3745"/>
              <a:gd name="T101" fmla="*/ 25 h 146"/>
              <a:gd name="T102" fmla="*/ 3164 w 3745"/>
              <a:gd name="T103" fmla="*/ 28 h 146"/>
              <a:gd name="T104" fmla="*/ 3298 w 3745"/>
              <a:gd name="T105" fmla="*/ 18 h 146"/>
              <a:gd name="T106" fmla="*/ 623 w 3745"/>
              <a:gd name="T107" fmla="*/ 18 h 146"/>
              <a:gd name="T108" fmla="*/ 3298 w 3745"/>
              <a:gd name="T109" fmla="*/ 17 h 146"/>
              <a:gd name="T110" fmla="*/ 447 w 3745"/>
              <a:gd name="T111" fmla="*/ 4 h 146"/>
              <a:gd name="T112" fmla="*/ 60 w 3745"/>
              <a:gd name="T113" fmla="*/ 2 h 146"/>
              <a:gd name="T114" fmla="*/ 1 w 3745"/>
              <a:gd name="T11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45" h="146">
                <a:moveTo>
                  <a:pt x="2739" y="118"/>
                </a:moveTo>
                <a:cubicBezTo>
                  <a:pt x="2739" y="118"/>
                  <a:pt x="2739" y="119"/>
                  <a:pt x="2739" y="123"/>
                </a:cubicBezTo>
                <a:cubicBezTo>
                  <a:pt x="2738" y="123"/>
                  <a:pt x="2738" y="123"/>
                  <a:pt x="2738" y="123"/>
                </a:cubicBezTo>
                <a:cubicBezTo>
                  <a:pt x="2737" y="123"/>
                  <a:pt x="2737" y="123"/>
                  <a:pt x="2737" y="123"/>
                </a:cubicBezTo>
                <a:cubicBezTo>
                  <a:pt x="2726" y="123"/>
                  <a:pt x="2726" y="123"/>
                  <a:pt x="2726" y="123"/>
                </a:cubicBezTo>
                <a:cubicBezTo>
                  <a:pt x="2704" y="123"/>
                  <a:pt x="2704" y="123"/>
                  <a:pt x="2704" y="123"/>
                </a:cubicBezTo>
                <a:cubicBezTo>
                  <a:pt x="2686" y="123"/>
                  <a:pt x="2668" y="123"/>
                  <a:pt x="2650" y="124"/>
                </a:cubicBezTo>
                <a:cubicBezTo>
                  <a:pt x="2652" y="124"/>
                  <a:pt x="2653" y="124"/>
                  <a:pt x="2655" y="124"/>
                </a:cubicBezTo>
                <a:cubicBezTo>
                  <a:pt x="2657" y="124"/>
                  <a:pt x="2658" y="124"/>
                  <a:pt x="2659" y="124"/>
                </a:cubicBezTo>
                <a:cubicBezTo>
                  <a:pt x="2686" y="124"/>
                  <a:pt x="2712" y="124"/>
                  <a:pt x="2739" y="124"/>
                </a:cubicBezTo>
                <a:cubicBezTo>
                  <a:pt x="2739" y="124"/>
                  <a:pt x="2739" y="123"/>
                  <a:pt x="2739" y="123"/>
                </a:cubicBezTo>
                <a:cubicBezTo>
                  <a:pt x="2739" y="120"/>
                  <a:pt x="2739" y="118"/>
                  <a:pt x="2739" y="118"/>
                </a:cubicBezTo>
                <a:moveTo>
                  <a:pt x="2738" y="113"/>
                </a:moveTo>
                <a:cubicBezTo>
                  <a:pt x="2738" y="113"/>
                  <a:pt x="2738" y="113"/>
                  <a:pt x="2738" y="114"/>
                </a:cubicBezTo>
                <a:cubicBezTo>
                  <a:pt x="2738" y="114"/>
                  <a:pt x="2738" y="114"/>
                  <a:pt x="2738" y="114"/>
                </a:cubicBezTo>
                <a:cubicBezTo>
                  <a:pt x="2738" y="113"/>
                  <a:pt x="2738" y="113"/>
                  <a:pt x="2738" y="113"/>
                </a:cubicBezTo>
                <a:moveTo>
                  <a:pt x="252" y="103"/>
                </a:moveTo>
                <a:cubicBezTo>
                  <a:pt x="252" y="103"/>
                  <a:pt x="252" y="103"/>
                  <a:pt x="252" y="103"/>
                </a:cubicBezTo>
                <a:cubicBezTo>
                  <a:pt x="252" y="103"/>
                  <a:pt x="252" y="103"/>
                  <a:pt x="252" y="103"/>
                </a:cubicBezTo>
                <a:cubicBezTo>
                  <a:pt x="252" y="103"/>
                  <a:pt x="252" y="103"/>
                  <a:pt x="252" y="103"/>
                </a:cubicBezTo>
                <a:cubicBezTo>
                  <a:pt x="252" y="103"/>
                  <a:pt x="252" y="103"/>
                  <a:pt x="252" y="103"/>
                </a:cubicBezTo>
                <a:moveTo>
                  <a:pt x="3744" y="92"/>
                </a:moveTo>
                <a:cubicBezTo>
                  <a:pt x="3744" y="92"/>
                  <a:pt x="3744" y="93"/>
                  <a:pt x="3743" y="97"/>
                </a:cubicBezTo>
                <a:cubicBezTo>
                  <a:pt x="3743" y="97"/>
                  <a:pt x="3743" y="97"/>
                  <a:pt x="3743" y="98"/>
                </a:cubicBezTo>
                <a:cubicBezTo>
                  <a:pt x="3739" y="98"/>
                  <a:pt x="3739" y="98"/>
                  <a:pt x="3739" y="98"/>
                </a:cubicBezTo>
                <a:cubicBezTo>
                  <a:pt x="3720" y="97"/>
                  <a:pt x="3720" y="97"/>
                  <a:pt x="3720" y="97"/>
                </a:cubicBezTo>
                <a:cubicBezTo>
                  <a:pt x="3682" y="97"/>
                  <a:pt x="3682" y="97"/>
                  <a:pt x="3682" y="97"/>
                </a:cubicBezTo>
                <a:cubicBezTo>
                  <a:pt x="3672" y="97"/>
                  <a:pt x="3661" y="97"/>
                  <a:pt x="3650" y="97"/>
                </a:cubicBezTo>
                <a:cubicBezTo>
                  <a:pt x="3636" y="97"/>
                  <a:pt x="3622" y="97"/>
                  <a:pt x="3609" y="97"/>
                </a:cubicBezTo>
                <a:cubicBezTo>
                  <a:pt x="3560" y="97"/>
                  <a:pt x="3513" y="96"/>
                  <a:pt x="3468" y="96"/>
                </a:cubicBezTo>
                <a:cubicBezTo>
                  <a:pt x="3439" y="96"/>
                  <a:pt x="3410" y="96"/>
                  <a:pt x="3382" y="96"/>
                </a:cubicBezTo>
                <a:cubicBezTo>
                  <a:pt x="3382" y="105"/>
                  <a:pt x="3382" y="114"/>
                  <a:pt x="3382" y="123"/>
                </a:cubicBezTo>
                <a:cubicBezTo>
                  <a:pt x="3438" y="123"/>
                  <a:pt x="3483" y="123"/>
                  <a:pt x="3515" y="123"/>
                </a:cubicBezTo>
                <a:cubicBezTo>
                  <a:pt x="3550" y="123"/>
                  <a:pt x="3569" y="123"/>
                  <a:pt x="3568" y="123"/>
                </a:cubicBezTo>
                <a:cubicBezTo>
                  <a:pt x="3609" y="123"/>
                  <a:pt x="3648" y="123"/>
                  <a:pt x="3686" y="122"/>
                </a:cubicBezTo>
                <a:cubicBezTo>
                  <a:pt x="3705" y="122"/>
                  <a:pt x="3724" y="122"/>
                  <a:pt x="3742" y="122"/>
                </a:cubicBezTo>
                <a:cubicBezTo>
                  <a:pt x="3744" y="122"/>
                  <a:pt x="3744" y="122"/>
                  <a:pt x="3744" y="122"/>
                </a:cubicBezTo>
                <a:cubicBezTo>
                  <a:pt x="3744" y="122"/>
                  <a:pt x="3744" y="122"/>
                  <a:pt x="3744" y="122"/>
                </a:cubicBezTo>
                <a:cubicBezTo>
                  <a:pt x="3744" y="132"/>
                  <a:pt x="3744" y="138"/>
                  <a:pt x="3744" y="142"/>
                </a:cubicBezTo>
                <a:cubicBezTo>
                  <a:pt x="3744" y="127"/>
                  <a:pt x="3744" y="113"/>
                  <a:pt x="3744" y="100"/>
                </a:cubicBezTo>
                <a:cubicBezTo>
                  <a:pt x="3744" y="102"/>
                  <a:pt x="3744" y="103"/>
                  <a:pt x="3744" y="103"/>
                </a:cubicBezTo>
                <a:cubicBezTo>
                  <a:pt x="3744" y="103"/>
                  <a:pt x="3744" y="103"/>
                  <a:pt x="3744" y="103"/>
                </a:cubicBezTo>
                <a:cubicBezTo>
                  <a:pt x="3744" y="103"/>
                  <a:pt x="3744" y="100"/>
                  <a:pt x="3744" y="98"/>
                </a:cubicBezTo>
                <a:cubicBezTo>
                  <a:pt x="3744" y="97"/>
                  <a:pt x="3744" y="97"/>
                  <a:pt x="3744" y="97"/>
                </a:cubicBezTo>
                <a:cubicBezTo>
                  <a:pt x="3744" y="94"/>
                  <a:pt x="3744" y="92"/>
                  <a:pt x="3744" y="92"/>
                </a:cubicBezTo>
                <a:moveTo>
                  <a:pt x="252" y="90"/>
                </a:moveTo>
                <a:cubicBezTo>
                  <a:pt x="252" y="90"/>
                  <a:pt x="252" y="90"/>
                  <a:pt x="252" y="90"/>
                </a:cubicBezTo>
                <a:cubicBezTo>
                  <a:pt x="252" y="94"/>
                  <a:pt x="252" y="98"/>
                  <a:pt x="252" y="103"/>
                </a:cubicBezTo>
                <a:cubicBezTo>
                  <a:pt x="306" y="103"/>
                  <a:pt x="359" y="102"/>
                  <a:pt x="412" y="102"/>
                </a:cubicBezTo>
                <a:cubicBezTo>
                  <a:pt x="540" y="101"/>
                  <a:pt x="665" y="101"/>
                  <a:pt x="783" y="100"/>
                </a:cubicBezTo>
                <a:cubicBezTo>
                  <a:pt x="783" y="100"/>
                  <a:pt x="783" y="99"/>
                  <a:pt x="783" y="99"/>
                </a:cubicBezTo>
                <a:cubicBezTo>
                  <a:pt x="631" y="97"/>
                  <a:pt x="503" y="95"/>
                  <a:pt x="350" y="92"/>
                </a:cubicBezTo>
                <a:cubicBezTo>
                  <a:pt x="328" y="91"/>
                  <a:pt x="304" y="91"/>
                  <a:pt x="280" y="91"/>
                </a:cubicBezTo>
                <a:cubicBezTo>
                  <a:pt x="280" y="93"/>
                  <a:pt x="280" y="95"/>
                  <a:pt x="280" y="97"/>
                </a:cubicBezTo>
                <a:cubicBezTo>
                  <a:pt x="280" y="98"/>
                  <a:pt x="280" y="99"/>
                  <a:pt x="280" y="100"/>
                </a:cubicBezTo>
                <a:cubicBezTo>
                  <a:pt x="280" y="99"/>
                  <a:pt x="280" y="99"/>
                  <a:pt x="280" y="99"/>
                </a:cubicBezTo>
                <a:cubicBezTo>
                  <a:pt x="280" y="98"/>
                  <a:pt x="280" y="95"/>
                  <a:pt x="280" y="91"/>
                </a:cubicBezTo>
                <a:cubicBezTo>
                  <a:pt x="271" y="90"/>
                  <a:pt x="262" y="90"/>
                  <a:pt x="252" y="90"/>
                </a:cubicBezTo>
                <a:moveTo>
                  <a:pt x="783" y="88"/>
                </a:moveTo>
                <a:cubicBezTo>
                  <a:pt x="783" y="89"/>
                  <a:pt x="783" y="90"/>
                  <a:pt x="783" y="90"/>
                </a:cubicBezTo>
                <a:cubicBezTo>
                  <a:pt x="783" y="93"/>
                  <a:pt x="783" y="96"/>
                  <a:pt x="783" y="97"/>
                </a:cubicBezTo>
                <a:cubicBezTo>
                  <a:pt x="783" y="94"/>
                  <a:pt x="783" y="91"/>
                  <a:pt x="783" y="88"/>
                </a:cubicBezTo>
                <a:cubicBezTo>
                  <a:pt x="783" y="88"/>
                  <a:pt x="783" y="88"/>
                  <a:pt x="783" y="88"/>
                </a:cubicBezTo>
                <a:moveTo>
                  <a:pt x="2647" y="85"/>
                </a:moveTo>
                <a:cubicBezTo>
                  <a:pt x="2610" y="85"/>
                  <a:pt x="2574" y="85"/>
                  <a:pt x="2538" y="85"/>
                </a:cubicBezTo>
                <a:cubicBezTo>
                  <a:pt x="2394" y="86"/>
                  <a:pt x="2255" y="86"/>
                  <a:pt x="2120" y="87"/>
                </a:cubicBezTo>
                <a:cubicBezTo>
                  <a:pt x="2029" y="87"/>
                  <a:pt x="1941" y="88"/>
                  <a:pt x="1853" y="88"/>
                </a:cubicBezTo>
                <a:cubicBezTo>
                  <a:pt x="1859" y="88"/>
                  <a:pt x="1866" y="88"/>
                  <a:pt x="1872" y="88"/>
                </a:cubicBezTo>
                <a:cubicBezTo>
                  <a:pt x="1991" y="89"/>
                  <a:pt x="2108" y="91"/>
                  <a:pt x="2225" y="93"/>
                </a:cubicBezTo>
                <a:cubicBezTo>
                  <a:pt x="2283" y="94"/>
                  <a:pt x="2341" y="94"/>
                  <a:pt x="2399" y="95"/>
                </a:cubicBezTo>
                <a:cubicBezTo>
                  <a:pt x="2485" y="97"/>
                  <a:pt x="2485" y="97"/>
                  <a:pt x="2485" y="97"/>
                </a:cubicBezTo>
                <a:cubicBezTo>
                  <a:pt x="2506" y="97"/>
                  <a:pt x="2506" y="97"/>
                  <a:pt x="2506" y="97"/>
                </a:cubicBezTo>
                <a:cubicBezTo>
                  <a:pt x="2512" y="97"/>
                  <a:pt x="2512" y="97"/>
                  <a:pt x="2512" y="97"/>
                </a:cubicBezTo>
                <a:cubicBezTo>
                  <a:pt x="2515" y="97"/>
                  <a:pt x="2515" y="97"/>
                  <a:pt x="2515" y="97"/>
                </a:cubicBezTo>
                <a:cubicBezTo>
                  <a:pt x="2515" y="97"/>
                  <a:pt x="2515" y="97"/>
                  <a:pt x="2515" y="97"/>
                </a:cubicBezTo>
                <a:cubicBezTo>
                  <a:pt x="2515" y="92"/>
                  <a:pt x="2515" y="90"/>
                  <a:pt x="2515" y="90"/>
                </a:cubicBezTo>
                <a:cubicBezTo>
                  <a:pt x="2515" y="90"/>
                  <a:pt x="2515" y="97"/>
                  <a:pt x="2515" y="104"/>
                </a:cubicBezTo>
                <a:cubicBezTo>
                  <a:pt x="2515" y="104"/>
                  <a:pt x="2515" y="104"/>
                  <a:pt x="2515" y="104"/>
                </a:cubicBezTo>
                <a:cubicBezTo>
                  <a:pt x="2515" y="105"/>
                  <a:pt x="2515" y="105"/>
                  <a:pt x="2515" y="106"/>
                </a:cubicBezTo>
                <a:cubicBezTo>
                  <a:pt x="2515" y="106"/>
                  <a:pt x="2515" y="107"/>
                  <a:pt x="2515" y="108"/>
                </a:cubicBezTo>
                <a:cubicBezTo>
                  <a:pt x="2585" y="108"/>
                  <a:pt x="2654" y="108"/>
                  <a:pt x="2721" y="107"/>
                </a:cubicBezTo>
                <a:cubicBezTo>
                  <a:pt x="2735" y="107"/>
                  <a:pt x="2735" y="107"/>
                  <a:pt x="2735" y="107"/>
                </a:cubicBezTo>
                <a:cubicBezTo>
                  <a:pt x="2738" y="107"/>
                  <a:pt x="2738" y="107"/>
                  <a:pt x="2738" y="107"/>
                </a:cubicBezTo>
                <a:cubicBezTo>
                  <a:pt x="2739" y="107"/>
                  <a:pt x="2739" y="107"/>
                  <a:pt x="2739" y="107"/>
                </a:cubicBezTo>
                <a:cubicBezTo>
                  <a:pt x="2739" y="106"/>
                  <a:pt x="2739" y="105"/>
                  <a:pt x="2739" y="105"/>
                </a:cubicBezTo>
                <a:cubicBezTo>
                  <a:pt x="2739" y="105"/>
                  <a:pt x="2739" y="106"/>
                  <a:pt x="2739" y="107"/>
                </a:cubicBezTo>
                <a:cubicBezTo>
                  <a:pt x="2739" y="108"/>
                  <a:pt x="2739" y="109"/>
                  <a:pt x="2739" y="109"/>
                </a:cubicBezTo>
                <a:cubicBezTo>
                  <a:pt x="2739" y="106"/>
                  <a:pt x="2739" y="102"/>
                  <a:pt x="2739" y="96"/>
                </a:cubicBezTo>
                <a:cubicBezTo>
                  <a:pt x="2739" y="93"/>
                  <a:pt x="2739" y="90"/>
                  <a:pt x="2739" y="85"/>
                </a:cubicBezTo>
                <a:cubicBezTo>
                  <a:pt x="2738" y="85"/>
                  <a:pt x="2738" y="85"/>
                  <a:pt x="2738" y="85"/>
                </a:cubicBezTo>
                <a:cubicBezTo>
                  <a:pt x="2736" y="85"/>
                  <a:pt x="2736" y="85"/>
                  <a:pt x="2736" y="85"/>
                </a:cubicBezTo>
                <a:cubicBezTo>
                  <a:pt x="2729" y="85"/>
                  <a:pt x="2729" y="85"/>
                  <a:pt x="2729" y="85"/>
                </a:cubicBezTo>
                <a:cubicBezTo>
                  <a:pt x="2702" y="85"/>
                  <a:pt x="2702" y="85"/>
                  <a:pt x="2702" y="85"/>
                </a:cubicBezTo>
                <a:cubicBezTo>
                  <a:pt x="2647" y="85"/>
                  <a:pt x="2647" y="85"/>
                  <a:pt x="2647" y="85"/>
                </a:cubicBezTo>
                <a:moveTo>
                  <a:pt x="783" y="84"/>
                </a:moveTo>
                <a:cubicBezTo>
                  <a:pt x="783" y="86"/>
                  <a:pt x="783" y="87"/>
                  <a:pt x="783" y="88"/>
                </a:cubicBezTo>
                <a:cubicBezTo>
                  <a:pt x="783" y="88"/>
                  <a:pt x="783" y="88"/>
                  <a:pt x="783" y="88"/>
                </a:cubicBezTo>
                <a:cubicBezTo>
                  <a:pt x="783" y="87"/>
                  <a:pt x="783" y="86"/>
                  <a:pt x="783" y="84"/>
                </a:cubicBezTo>
                <a:cubicBezTo>
                  <a:pt x="783" y="84"/>
                  <a:pt x="783" y="84"/>
                  <a:pt x="783" y="84"/>
                </a:cubicBezTo>
                <a:moveTo>
                  <a:pt x="3744" y="84"/>
                </a:moveTo>
                <a:cubicBezTo>
                  <a:pt x="3744" y="92"/>
                  <a:pt x="3744" y="98"/>
                  <a:pt x="3744" y="100"/>
                </a:cubicBezTo>
                <a:cubicBezTo>
                  <a:pt x="3744" y="113"/>
                  <a:pt x="3744" y="127"/>
                  <a:pt x="3744" y="142"/>
                </a:cubicBezTo>
                <a:cubicBezTo>
                  <a:pt x="3744" y="144"/>
                  <a:pt x="3744" y="145"/>
                  <a:pt x="3744" y="146"/>
                </a:cubicBezTo>
                <a:cubicBezTo>
                  <a:pt x="3744" y="146"/>
                  <a:pt x="3744" y="146"/>
                  <a:pt x="3744" y="146"/>
                </a:cubicBezTo>
                <a:cubicBezTo>
                  <a:pt x="3744" y="146"/>
                  <a:pt x="3744" y="146"/>
                  <a:pt x="3744" y="146"/>
                </a:cubicBezTo>
                <a:cubicBezTo>
                  <a:pt x="3744" y="145"/>
                  <a:pt x="3744" y="140"/>
                  <a:pt x="3744" y="133"/>
                </a:cubicBezTo>
                <a:cubicBezTo>
                  <a:pt x="3744" y="130"/>
                  <a:pt x="3744" y="128"/>
                  <a:pt x="3744" y="125"/>
                </a:cubicBezTo>
                <a:cubicBezTo>
                  <a:pt x="3744" y="117"/>
                  <a:pt x="3744" y="108"/>
                  <a:pt x="3744" y="98"/>
                </a:cubicBezTo>
                <a:cubicBezTo>
                  <a:pt x="3744" y="93"/>
                  <a:pt x="3744" y="89"/>
                  <a:pt x="3744" y="84"/>
                </a:cubicBezTo>
                <a:moveTo>
                  <a:pt x="2739" y="84"/>
                </a:moveTo>
                <a:cubicBezTo>
                  <a:pt x="2739" y="88"/>
                  <a:pt x="2739" y="93"/>
                  <a:pt x="2739" y="96"/>
                </a:cubicBezTo>
                <a:cubicBezTo>
                  <a:pt x="2739" y="106"/>
                  <a:pt x="2739" y="109"/>
                  <a:pt x="2739" y="109"/>
                </a:cubicBezTo>
                <a:cubicBezTo>
                  <a:pt x="2739" y="109"/>
                  <a:pt x="2739" y="109"/>
                  <a:pt x="2739" y="109"/>
                </a:cubicBezTo>
                <a:cubicBezTo>
                  <a:pt x="2739" y="111"/>
                  <a:pt x="2739" y="113"/>
                  <a:pt x="2739" y="114"/>
                </a:cubicBezTo>
                <a:cubicBezTo>
                  <a:pt x="2739" y="114"/>
                  <a:pt x="2739" y="114"/>
                  <a:pt x="2739" y="114"/>
                </a:cubicBezTo>
                <a:cubicBezTo>
                  <a:pt x="2739" y="119"/>
                  <a:pt x="2739" y="122"/>
                  <a:pt x="2739" y="122"/>
                </a:cubicBezTo>
                <a:cubicBezTo>
                  <a:pt x="2739" y="122"/>
                  <a:pt x="2739" y="111"/>
                  <a:pt x="2739" y="100"/>
                </a:cubicBezTo>
                <a:cubicBezTo>
                  <a:pt x="2739" y="98"/>
                  <a:pt x="2739" y="96"/>
                  <a:pt x="2739" y="94"/>
                </a:cubicBezTo>
                <a:cubicBezTo>
                  <a:pt x="2739" y="91"/>
                  <a:pt x="2739" y="87"/>
                  <a:pt x="2739" y="84"/>
                </a:cubicBezTo>
                <a:moveTo>
                  <a:pt x="783" y="83"/>
                </a:moveTo>
                <a:cubicBezTo>
                  <a:pt x="783" y="83"/>
                  <a:pt x="783" y="83"/>
                  <a:pt x="783" y="83"/>
                </a:cubicBezTo>
                <a:cubicBezTo>
                  <a:pt x="783" y="83"/>
                  <a:pt x="783" y="83"/>
                  <a:pt x="783" y="83"/>
                </a:cubicBezTo>
                <a:cubicBezTo>
                  <a:pt x="783" y="84"/>
                  <a:pt x="783" y="84"/>
                  <a:pt x="783" y="84"/>
                </a:cubicBezTo>
                <a:cubicBezTo>
                  <a:pt x="783" y="84"/>
                  <a:pt x="783" y="84"/>
                  <a:pt x="783" y="84"/>
                </a:cubicBezTo>
                <a:cubicBezTo>
                  <a:pt x="783" y="84"/>
                  <a:pt x="783" y="84"/>
                  <a:pt x="783" y="83"/>
                </a:cubicBezTo>
                <a:cubicBezTo>
                  <a:pt x="783" y="83"/>
                  <a:pt x="783" y="83"/>
                  <a:pt x="783" y="83"/>
                </a:cubicBezTo>
                <a:moveTo>
                  <a:pt x="252" y="81"/>
                </a:moveTo>
                <a:cubicBezTo>
                  <a:pt x="252" y="81"/>
                  <a:pt x="252" y="81"/>
                  <a:pt x="252" y="81"/>
                </a:cubicBezTo>
                <a:cubicBezTo>
                  <a:pt x="252" y="82"/>
                  <a:pt x="252" y="83"/>
                  <a:pt x="252" y="84"/>
                </a:cubicBezTo>
                <a:cubicBezTo>
                  <a:pt x="252" y="83"/>
                  <a:pt x="252" y="82"/>
                  <a:pt x="252" y="81"/>
                </a:cubicBezTo>
                <a:cubicBezTo>
                  <a:pt x="252" y="81"/>
                  <a:pt x="252" y="81"/>
                  <a:pt x="252" y="81"/>
                </a:cubicBezTo>
                <a:moveTo>
                  <a:pt x="783" y="76"/>
                </a:moveTo>
                <a:cubicBezTo>
                  <a:pt x="783" y="79"/>
                  <a:pt x="783" y="81"/>
                  <a:pt x="783" y="83"/>
                </a:cubicBezTo>
                <a:cubicBezTo>
                  <a:pt x="783" y="83"/>
                  <a:pt x="783" y="83"/>
                  <a:pt x="783" y="83"/>
                </a:cubicBezTo>
                <a:cubicBezTo>
                  <a:pt x="783" y="81"/>
                  <a:pt x="783" y="79"/>
                  <a:pt x="783" y="76"/>
                </a:cubicBezTo>
                <a:cubicBezTo>
                  <a:pt x="783" y="76"/>
                  <a:pt x="783" y="76"/>
                  <a:pt x="783" y="76"/>
                </a:cubicBezTo>
                <a:moveTo>
                  <a:pt x="280" y="62"/>
                </a:moveTo>
                <a:cubicBezTo>
                  <a:pt x="280" y="62"/>
                  <a:pt x="280" y="62"/>
                  <a:pt x="280" y="62"/>
                </a:cubicBezTo>
                <a:cubicBezTo>
                  <a:pt x="280" y="64"/>
                  <a:pt x="280" y="66"/>
                  <a:pt x="280" y="67"/>
                </a:cubicBezTo>
                <a:cubicBezTo>
                  <a:pt x="280" y="68"/>
                  <a:pt x="280" y="69"/>
                  <a:pt x="280" y="69"/>
                </a:cubicBezTo>
                <a:cubicBezTo>
                  <a:pt x="280" y="67"/>
                  <a:pt x="280" y="65"/>
                  <a:pt x="280" y="62"/>
                </a:cubicBezTo>
                <a:moveTo>
                  <a:pt x="280" y="43"/>
                </a:moveTo>
                <a:cubicBezTo>
                  <a:pt x="280" y="49"/>
                  <a:pt x="280" y="55"/>
                  <a:pt x="280" y="62"/>
                </a:cubicBezTo>
                <a:cubicBezTo>
                  <a:pt x="284" y="62"/>
                  <a:pt x="284" y="62"/>
                  <a:pt x="284" y="62"/>
                </a:cubicBezTo>
                <a:cubicBezTo>
                  <a:pt x="291" y="62"/>
                  <a:pt x="291" y="62"/>
                  <a:pt x="291" y="62"/>
                </a:cubicBezTo>
                <a:cubicBezTo>
                  <a:pt x="319" y="62"/>
                  <a:pt x="319" y="62"/>
                  <a:pt x="319" y="62"/>
                </a:cubicBezTo>
                <a:cubicBezTo>
                  <a:pt x="395" y="60"/>
                  <a:pt x="471" y="59"/>
                  <a:pt x="547" y="58"/>
                </a:cubicBezTo>
                <a:cubicBezTo>
                  <a:pt x="565" y="58"/>
                  <a:pt x="584" y="58"/>
                  <a:pt x="603" y="57"/>
                </a:cubicBezTo>
                <a:cubicBezTo>
                  <a:pt x="586" y="64"/>
                  <a:pt x="469" y="68"/>
                  <a:pt x="469" y="68"/>
                </a:cubicBezTo>
                <a:cubicBezTo>
                  <a:pt x="355" y="69"/>
                  <a:pt x="355" y="69"/>
                  <a:pt x="355" y="69"/>
                </a:cubicBezTo>
                <a:cubicBezTo>
                  <a:pt x="298" y="70"/>
                  <a:pt x="298" y="70"/>
                  <a:pt x="298" y="70"/>
                </a:cubicBezTo>
                <a:cubicBezTo>
                  <a:pt x="283" y="70"/>
                  <a:pt x="283" y="70"/>
                  <a:pt x="283" y="70"/>
                </a:cubicBezTo>
                <a:cubicBezTo>
                  <a:pt x="282" y="70"/>
                  <a:pt x="282" y="70"/>
                  <a:pt x="282" y="70"/>
                </a:cubicBezTo>
                <a:cubicBezTo>
                  <a:pt x="282" y="69"/>
                  <a:pt x="281" y="69"/>
                  <a:pt x="281" y="69"/>
                </a:cubicBezTo>
                <a:cubicBezTo>
                  <a:pt x="281" y="69"/>
                  <a:pt x="281" y="69"/>
                  <a:pt x="281" y="70"/>
                </a:cubicBezTo>
                <a:cubicBezTo>
                  <a:pt x="281" y="70"/>
                  <a:pt x="281" y="70"/>
                  <a:pt x="281" y="70"/>
                </a:cubicBezTo>
                <a:cubicBezTo>
                  <a:pt x="280" y="70"/>
                  <a:pt x="280" y="70"/>
                  <a:pt x="280" y="69"/>
                </a:cubicBezTo>
                <a:cubicBezTo>
                  <a:pt x="280" y="70"/>
                  <a:pt x="280" y="70"/>
                  <a:pt x="280" y="71"/>
                </a:cubicBezTo>
                <a:cubicBezTo>
                  <a:pt x="296" y="71"/>
                  <a:pt x="296" y="71"/>
                  <a:pt x="296" y="71"/>
                </a:cubicBezTo>
                <a:cubicBezTo>
                  <a:pt x="392" y="72"/>
                  <a:pt x="392" y="72"/>
                  <a:pt x="392" y="72"/>
                </a:cubicBezTo>
                <a:cubicBezTo>
                  <a:pt x="524" y="74"/>
                  <a:pt x="654" y="75"/>
                  <a:pt x="783" y="76"/>
                </a:cubicBezTo>
                <a:cubicBezTo>
                  <a:pt x="783" y="61"/>
                  <a:pt x="783" y="54"/>
                  <a:pt x="783" y="52"/>
                </a:cubicBezTo>
                <a:cubicBezTo>
                  <a:pt x="783" y="50"/>
                  <a:pt x="783" y="47"/>
                  <a:pt x="783" y="45"/>
                </a:cubicBezTo>
                <a:cubicBezTo>
                  <a:pt x="621" y="45"/>
                  <a:pt x="452" y="44"/>
                  <a:pt x="280" y="43"/>
                </a:cubicBezTo>
                <a:moveTo>
                  <a:pt x="280" y="43"/>
                </a:moveTo>
                <a:cubicBezTo>
                  <a:pt x="280" y="50"/>
                  <a:pt x="280" y="59"/>
                  <a:pt x="280" y="71"/>
                </a:cubicBezTo>
                <a:cubicBezTo>
                  <a:pt x="280" y="71"/>
                  <a:pt x="280" y="71"/>
                  <a:pt x="280" y="71"/>
                </a:cubicBezTo>
                <a:cubicBezTo>
                  <a:pt x="280" y="69"/>
                  <a:pt x="280" y="68"/>
                  <a:pt x="280" y="67"/>
                </a:cubicBezTo>
                <a:cubicBezTo>
                  <a:pt x="280" y="66"/>
                  <a:pt x="280" y="64"/>
                  <a:pt x="280" y="62"/>
                </a:cubicBezTo>
                <a:cubicBezTo>
                  <a:pt x="280" y="62"/>
                  <a:pt x="280" y="62"/>
                  <a:pt x="280" y="62"/>
                </a:cubicBezTo>
                <a:cubicBezTo>
                  <a:pt x="280" y="57"/>
                  <a:pt x="280" y="51"/>
                  <a:pt x="280" y="43"/>
                </a:cubicBezTo>
                <a:cubicBezTo>
                  <a:pt x="280" y="43"/>
                  <a:pt x="280" y="43"/>
                  <a:pt x="280" y="43"/>
                </a:cubicBezTo>
                <a:moveTo>
                  <a:pt x="0" y="42"/>
                </a:moveTo>
                <a:cubicBezTo>
                  <a:pt x="0" y="47"/>
                  <a:pt x="0" y="53"/>
                  <a:pt x="0" y="59"/>
                </a:cubicBezTo>
                <a:cubicBezTo>
                  <a:pt x="0" y="61"/>
                  <a:pt x="0" y="62"/>
                  <a:pt x="0" y="63"/>
                </a:cubicBezTo>
                <a:cubicBezTo>
                  <a:pt x="0" y="63"/>
                  <a:pt x="0" y="64"/>
                  <a:pt x="0" y="64"/>
                </a:cubicBezTo>
                <a:cubicBezTo>
                  <a:pt x="0" y="79"/>
                  <a:pt x="0" y="94"/>
                  <a:pt x="0" y="104"/>
                </a:cubicBezTo>
                <a:cubicBezTo>
                  <a:pt x="0" y="104"/>
                  <a:pt x="0" y="104"/>
                  <a:pt x="0" y="104"/>
                </a:cubicBezTo>
                <a:cubicBezTo>
                  <a:pt x="0" y="102"/>
                  <a:pt x="0" y="100"/>
                  <a:pt x="0" y="98"/>
                </a:cubicBezTo>
                <a:cubicBezTo>
                  <a:pt x="40" y="99"/>
                  <a:pt x="80" y="100"/>
                  <a:pt x="119" y="100"/>
                </a:cubicBezTo>
                <a:cubicBezTo>
                  <a:pt x="158" y="101"/>
                  <a:pt x="196" y="102"/>
                  <a:pt x="233" y="103"/>
                </a:cubicBezTo>
                <a:cubicBezTo>
                  <a:pt x="240" y="103"/>
                  <a:pt x="246" y="103"/>
                  <a:pt x="252" y="103"/>
                </a:cubicBezTo>
                <a:cubicBezTo>
                  <a:pt x="252" y="100"/>
                  <a:pt x="252" y="95"/>
                  <a:pt x="252" y="90"/>
                </a:cubicBezTo>
                <a:cubicBezTo>
                  <a:pt x="252" y="90"/>
                  <a:pt x="252" y="90"/>
                  <a:pt x="252" y="90"/>
                </a:cubicBezTo>
                <a:cubicBezTo>
                  <a:pt x="252" y="87"/>
                  <a:pt x="252" y="84"/>
                  <a:pt x="252" y="81"/>
                </a:cubicBezTo>
                <a:cubicBezTo>
                  <a:pt x="252" y="81"/>
                  <a:pt x="252" y="81"/>
                  <a:pt x="252" y="81"/>
                </a:cubicBezTo>
                <a:cubicBezTo>
                  <a:pt x="224" y="80"/>
                  <a:pt x="195" y="80"/>
                  <a:pt x="167" y="80"/>
                </a:cubicBezTo>
                <a:cubicBezTo>
                  <a:pt x="36" y="78"/>
                  <a:pt x="36" y="78"/>
                  <a:pt x="36" y="78"/>
                </a:cubicBezTo>
                <a:cubicBezTo>
                  <a:pt x="3" y="77"/>
                  <a:pt x="3" y="77"/>
                  <a:pt x="3" y="77"/>
                </a:cubicBezTo>
                <a:cubicBezTo>
                  <a:pt x="1" y="77"/>
                  <a:pt x="1" y="77"/>
                  <a:pt x="1" y="77"/>
                </a:cubicBezTo>
                <a:cubicBezTo>
                  <a:pt x="1" y="77"/>
                  <a:pt x="1" y="78"/>
                  <a:pt x="1" y="78"/>
                </a:cubicBezTo>
                <a:cubicBezTo>
                  <a:pt x="1" y="86"/>
                  <a:pt x="1" y="89"/>
                  <a:pt x="1" y="89"/>
                </a:cubicBezTo>
                <a:cubicBezTo>
                  <a:pt x="0" y="89"/>
                  <a:pt x="0" y="85"/>
                  <a:pt x="0" y="78"/>
                </a:cubicBezTo>
                <a:cubicBezTo>
                  <a:pt x="0" y="72"/>
                  <a:pt x="0" y="64"/>
                  <a:pt x="0" y="55"/>
                </a:cubicBezTo>
                <a:cubicBezTo>
                  <a:pt x="0" y="51"/>
                  <a:pt x="0" y="46"/>
                  <a:pt x="1" y="42"/>
                </a:cubicBezTo>
                <a:cubicBezTo>
                  <a:pt x="0" y="42"/>
                  <a:pt x="0" y="42"/>
                  <a:pt x="0" y="42"/>
                </a:cubicBezTo>
                <a:moveTo>
                  <a:pt x="2340" y="41"/>
                </a:moveTo>
                <a:cubicBezTo>
                  <a:pt x="2222" y="42"/>
                  <a:pt x="2162" y="44"/>
                  <a:pt x="2043" y="44"/>
                </a:cubicBezTo>
                <a:cubicBezTo>
                  <a:pt x="2039" y="44"/>
                  <a:pt x="2036" y="44"/>
                  <a:pt x="2032" y="44"/>
                </a:cubicBezTo>
                <a:cubicBezTo>
                  <a:pt x="1984" y="44"/>
                  <a:pt x="1879" y="45"/>
                  <a:pt x="1733" y="45"/>
                </a:cubicBezTo>
                <a:cubicBezTo>
                  <a:pt x="1587" y="45"/>
                  <a:pt x="1400" y="46"/>
                  <a:pt x="1188" y="46"/>
                </a:cubicBezTo>
                <a:cubicBezTo>
                  <a:pt x="1061" y="46"/>
                  <a:pt x="925" y="46"/>
                  <a:pt x="784" y="45"/>
                </a:cubicBezTo>
                <a:cubicBezTo>
                  <a:pt x="784" y="46"/>
                  <a:pt x="784" y="47"/>
                  <a:pt x="784" y="49"/>
                </a:cubicBezTo>
                <a:cubicBezTo>
                  <a:pt x="784" y="49"/>
                  <a:pt x="784" y="49"/>
                  <a:pt x="784" y="49"/>
                </a:cubicBezTo>
                <a:cubicBezTo>
                  <a:pt x="786" y="49"/>
                  <a:pt x="786" y="49"/>
                  <a:pt x="786" y="49"/>
                </a:cubicBezTo>
                <a:cubicBezTo>
                  <a:pt x="790" y="49"/>
                  <a:pt x="790" y="49"/>
                  <a:pt x="790" y="49"/>
                </a:cubicBezTo>
                <a:cubicBezTo>
                  <a:pt x="807" y="49"/>
                  <a:pt x="807" y="49"/>
                  <a:pt x="807" y="49"/>
                </a:cubicBezTo>
                <a:cubicBezTo>
                  <a:pt x="981" y="52"/>
                  <a:pt x="1153" y="55"/>
                  <a:pt x="1326" y="57"/>
                </a:cubicBezTo>
                <a:cubicBezTo>
                  <a:pt x="1671" y="62"/>
                  <a:pt x="2015" y="65"/>
                  <a:pt x="2370" y="70"/>
                </a:cubicBezTo>
                <a:cubicBezTo>
                  <a:pt x="2423" y="70"/>
                  <a:pt x="2491" y="71"/>
                  <a:pt x="2546" y="71"/>
                </a:cubicBezTo>
                <a:cubicBezTo>
                  <a:pt x="2567" y="71"/>
                  <a:pt x="2586" y="71"/>
                  <a:pt x="2602" y="70"/>
                </a:cubicBezTo>
                <a:cubicBezTo>
                  <a:pt x="2630" y="70"/>
                  <a:pt x="2658" y="70"/>
                  <a:pt x="2687" y="70"/>
                </a:cubicBezTo>
                <a:cubicBezTo>
                  <a:pt x="2730" y="70"/>
                  <a:pt x="2730" y="70"/>
                  <a:pt x="2730" y="70"/>
                </a:cubicBezTo>
                <a:cubicBezTo>
                  <a:pt x="2736" y="70"/>
                  <a:pt x="2736" y="70"/>
                  <a:pt x="2736" y="70"/>
                </a:cubicBezTo>
                <a:cubicBezTo>
                  <a:pt x="2738" y="70"/>
                  <a:pt x="2738" y="70"/>
                  <a:pt x="2738" y="70"/>
                </a:cubicBezTo>
                <a:cubicBezTo>
                  <a:pt x="2739" y="70"/>
                  <a:pt x="2739" y="70"/>
                  <a:pt x="2739" y="70"/>
                </a:cubicBezTo>
                <a:cubicBezTo>
                  <a:pt x="2739" y="72"/>
                  <a:pt x="2739" y="74"/>
                  <a:pt x="2739" y="76"/>
                </a:cubicBezTo>
                <a:cubicBezTo>
                  <a:pt x="2739" y="76"/>
                  <a:pt x="2739" y="76"/>
                  <a:pt x="2739" y="76"/>
                </a:cubicBezTo>
                <a:cubicBezTo>
                  <a:pt x="2739" y="76"/>
                  <a:pt x="2739" y="76"/>
                  <a:pt x="2739" y="76"/>
                </a:cubicBezTo>
                <a:cubicBezTo>
                  <a:pt x="2739" y="78"/>
                  <a:pt x="2739" y="80"/>
                  <a:pt x="2739" y="82"/>
                </a:cubicBezTo>
                <a:cubicBezTo>
                  <a:pt x="2739" y="85"/>
                  <a:pt x="2739" y="89"/>
                  <a:pt x="2739" y="94"/>
                </a:cubicBezTo>
                <a:cubicBezTo>
                  <a:pt x="2739" y="111"/>
                  <a:pt x="2739" y="120"/>
                  <a:pt x="2739" y="124"/>
                </a:cubicBezTo>
                <a:cubicBezTo>
                  <a:pt x="2891" y="124"/>
                  <a:pt x="3032" y="124"/>
                  <a:pt x="3153" y="124"/>
                </a:cubicBezTo>
                <a:cubicBezTo>
                  <a:pt x="3205" y="124"/>
                  <a:pt x="3254" y="123"/>
                  <a:pt x="3298" y="123"/>
                </a:cubicBezTo>
                <a:cubicBezTo>
                  <a:pt x="3298" y="122"/>
                  <a:pt x="3298" y="122"/>
                  <a:pt x="3298" y="122"/>
                </a:cubicBezTo>
                <a:cubicBezTo>
                  <a:pt x="3298" y="122"/>
                  <a:pt x="3298" y="123"/>
                  <a:pt x="3298" y="123"/>
                </a:cubicBezTo>
                <a:cubicBezTo>
                  <a:pt x="3298" y="123"/>
                  <a:pt x="3298" y="123"/>
                  <a:pt x="3298" y="123"/>
                </a:cubicBezTo>
                <a:cubicBezTo>
                  <a:pt x="3298" y="123"/>
                  <a:pt x="3298" y="122"/>
                  <a:pt x="3298" y="121"/>
                </a:cubicBezTo>
                <a:cubicBezTo>
                  <a:pt x="3298" y="105"/>
                  <a:pt x="3298" y="82"/>
                  <a:pt x="3298" y="50"/>
                </a:cubicBezTo>
                <a:cubicBezTo>
                  <a:pt x="3298" y="50"/>
                  <a:pt x="3298" y="50"/>
                  <a:pt x="3298" y="50"/>
                </a:cubicBezTo>
                <a:cubicBezTo>
                  <a:pt x="3294" y="50"/>
                  <a:pt x="3294" y="50"/>
                  <a:pt x="3294" y="50"/>
                </a:cubicBezTo>
                <a:cubicBezTo>
                  <a:pt x="3286" y="49"/>
                  <a:pt x="3286" y="49"/>
                  <a:pt x="3286" y="49"/>
                </a:cubicBezTo>
                <a:cubicBezTo>
                  <a:pt x="3269" y="49"/>
                  <a:pt x="3269" y="49"/>
                  <a:pt x="3269" y="49"/>
                </a:cubicBezTo>
                <a:cubicBezTo>
                  <a:pt x="3204" y="48"/>
                  <a:pt x="3204" y="48"/>
                  <a:pt x="3204" y="48"/>
                </a:cubicBezTo>
                <a:cubicBezTo>
                  <a:pt x="3118" y="47"/>
                  <a:pt x="3031" y="46"/>
                  <a:pt x="2941" y="45"/>
                </a:cubicBezTo>
                <a:cubicBezTo>
                  <a:pt x="2761" y="43"/>
                  <a:pt x="2569" y="42"/>
                  <a:pt x="2340" y="41"/>
                </a:cubicBezTo>
                <a:moveTo>
                  <a:pt x="3745" y="36"/>
                </a:moveTo>
                <a:cubicBezTo>
                  <a:pt x="3745" y="36"/>
                  <a:pt x="3745" y="36"/>
                  <a:pt x="3745" y="36"/>
                </a:cubicBezTo>
                <a:cubicBezTo>
                  <a:pt x="3745" y="49"/>
                  <a:pt x="3744" y="63"/>
                  <a:pt x="3744" y="78"/>
                </a:cubicBezTo>
                <a:cubicBezTo>
                  <a:pt x="3744" y="80"/>
                  <a:pt x="3744" y="82"/>
                  <a:pt x="3744" y="84"/>
                </a:cubicBezTo>
                <a:cubicBezTo>
                  <a:pt x="3744" y="74"/>
                  <a:pt x="3745" y="58"/>
                  <a:pt x="3745" y="36"/>
                </a:cubicBezTo>
                <a:moveTo>
                  <a:pt x="3382" y="17"/>
                </a:moveTo>
                <a:cubicBezTo>
                  <a:pt x="3367" y="17"/>
                  <a:pt x="3353" y="17"/>
                  <a:pt x="3339" y="17"/>
                </a:cubicBezTo>
                <a:cubicBezTo>
                  <a:pt x="3344" y="17"/>
                  <a:pt x="3346" y="17"/>
                  <a:pt x="3346" y="17"/>
                </a:cubicBezTo>
                <a:cubicBezTo>
                  <a:pt x="3330" y="17"/>
                  <a:pt x="3314" y="17"/>
                  <a:pt x="3298" y="17"/>
                </a:cubicBezTo>
                <a:cubicBezTo>
                  <a:pt x="3298" y="17"/>
                  <a:pt x="3298" y="17"/>
                  <a:pt x="3298" y="18"/>
                </a:cubicBezTo>
                <a:cubicBezTo>
                  <a:pt x="3300" y="18"/>
                  <a:pt x="3302" y="18"/>
                  <a:pt x="3303" y="17"/>
                </a:cubicBezTo>
                <a:cubicBezTo>
                  <a:pt x="3301" y="18"/>
                  <a:pt x="3300" y="18"/>
                  <a:pt x="3298" y="18"/>
                </a:cubicBezTo>
                <a:cubicBezTo>
                  <a:pt x="3298" y="23"/>
                  <a:pt x="3298" y="30"/>
                  <a:pt x="3298" y="38"/>
                </a:cubicBezTo>
                <a:cubicBezTo>
                  <a:pt x="3326" y="38"/>
                  <a:pt x="3354" y="38"/>
                  <a:pt x="3381" y="38"/>
                </a:cubicBezTo>
                <a:cubicBezTo>
                  <a:pt x="3381" y="38"/>
                  <a:pt x="3381" y="39"/>
                  <a:pt x="3381" y="39"/>
                </a:cubicBezTo>
                <a:cubicBezTo>
                  <a:pt x="3380" y="39"/>
                  <a:pt x="3380" y="39"/>
                  <a:pt x="3380" y="39"/>
                </a:cubicBezTo>
                <a:cubicBezTo>
                  <a:pt x="3378" y="39"/>
                  <a:pt x="3378" y="39"/>
                  <a:pt x="3378" y="39"/>
                </a:cubicBezTo>
                <a:cubicBezTo>
                  <a:pt x="3374" y="39"/>
                  <a:pt x="3374" y="39"/>
                  <a:pt x="3374" y="39"/>
                </a:cubicBezTo>
                <a:cubicBezTo>
                  <a:pt x="3366" y="39"/>
                  <a:pt x="3366" y="39"/>
                  <a:pt x="3366" y="39"/>
                </a:cubicBezTo>
                <a:cubicBezTo>
                  <a:pt x="3351" y="39"/>
                  <a:pt x="3351" y="39"/>
                  <a:pt x="3351" y="39"/>
                </a:cubicBezTo>
                <a:cubicBezTo>
                  <a:pt x="3319" y="39"/>
                  <a:pt x="3319" y="39"/>
                  <a:pt x="3319" y="39"/>
                </a:cubicBezTo>
                <a:cubicBezTo>
                  <a:pt x="3312" y="38"/>
                  <a:pt x="3305" y="38"/>
                  <a:pt x="3298" y="38"/>
                </a:cubicBezTo>
                <a:cubicBezTo>
                  <a:pt x="3298" y="50"/>
                  <a:pt x="3298" y="64"/>
                  <a:pt x="3298" y="78"/>
                </a:cubicBezTo>
                <a:cubicBezTo>
                  <a:pt x="3298" y="81"/>
                  <a:pt x="3298" y="83"/>
                  <a:pt x="3298" y="86"/>
                </a:cubicBezTo>
                <a:cubicBezTo>
                  <a:pt x="3298" y="101"/>
                  <a:pt x="3298" y="113"/>
                  <a:pt x="3298" y="123"/>
                </a:cubicBezTo>
                <a:cubicBezTo>
                  <a:pt x="3328" y="123"/>
                  <a:pt x="3356" y="123"/>
                  <a:pt x="3382" y="123"/>
                </a:cubicBezTo>
                <a:cubicBezTo>
                  <a:pt x="3382" y="116"/>
                  <a:pt x="3382" y="107"/>
                  <a:pt x="3382" y="96"/>
                </a:cubicBezTo>
                <a:cubicBezTo>
                  <a:pt x="3382" y="96"/>
                  <a:pt x="3382" y="96"/>
                  <a:pt x="3382" y="96"/>
                </a:cubicBezTo>
                <a:cubicBezTo>
                  <a:pt x="3382" y="96"/>
                  <a:pt x="3382" y="96"/>
                  <a:pt x="3382" y="96"/>
                </a:cubicBezTo>
                <a:cubicBezTo>
                  <a:pt x="3382" y="88"/>
                  <a:pt x="3382" y="78"/>
                  <a:pt x="3382" y="68"/>
                </a:cubicBezTo>
                <a:cubicBezTo>
                  <a:pt x="3382" y="57"/>
                  <a:pt x="3382" y="46"/>
                  <a:pt x="3382" y="38"/>
                </a:cubicBezTo>
                <a:cubicBezTo>
                  <a:pt x="3382" y="38"/>
                  <a:pt x="3382" y="38"/>
                  <a:pt x="3382" y="38"/>
                </a:cubicBezTo>
                <a:cubicBezTo>
                  <a:pt x="3382" y="31"/>
                  <a:pt x="3382" y="24"/>
                  <a:pt x="3382" y="17"/>
                </a:cubicBezTo>
                <a:moveTo>
                  <a:pt x="3744" y="12"/>
                </a:moveTo>
                <a:cubicBezTo>
                  <a:pt x="3744" y="12"/>
                  <a:pt x="3744" y="12"/>
                  <a:pt x="3744" y="12"/>
                </a:cubicBezTo>
                <a:cubicBezTo>
                  <a:pt x="3740" y="12"/>
                  <a:pt x="3740" y="12"/>
                  <a:pt x="3740" y="12"/>
                </a:cubicBezTo>
                <a:cubicBezTo>
                  <a:pt x="3733" y="12"/>
                  <a:pt x="3733" y="12"/>
                  <a:pt x="3733" y="12"/>
                </a:cubicBezTo>
                <a:cubicBezTo>
                  <a:pt x="3720" y="12"/>
                  <a:pt x="3720" y="12"/>
                  <a:pt x="3720" y="12"/>
                </a:cubicBezTo>
                <a:cubicBezTo>
                  <a:pt x="3693" y="13"/>
                  <a:pt x="3693" y="13"/>
                  <a:pt x="3693" y="13"/>
                </a:cubicBezTo>
                <a:cubicBezTo>
                  <a:pt x="3621" y="14"/>
                  <a:pt x="3555" y="15"/>
                  <a:pt x="3493" y="15"/>
                </a:cubicBezTo>
                <a:cubicBezTo>
                  <a:pt x="3454" y="16"/>
                  <a:pt x="3417" y="16"/>
                  <a:pt x="3382" y="17"/>
                </a:cubicBezTo>
                <a:cubicBezTo>
                  <a:pt x="3382" y="23"/>
                  <a:pt x="3382" y="30"/>
                  <a:pt x="3382" y="38"/>
                </a:cubicBezTo>
                <a:cubicBezTo>
                  <a:pt x="3391" y="38"/>
                  <a:pt x="3400" y="38"/>
                  <a:pt x="3410" y="38"/>
                </a:cubicBezTo>
                <a:cubicBezTo>
                  <a:pt x="3522" y="37"/>
                  <a:pt x="3629" y="37"/>
                  <a:pt x="3731" y="37"/>
                </a:cubicBezTo>
                <a:cubicBezTo>
                  <a:pt x="3741" y="37"/>
                  <a:pt x="3741" y="37"/>
                  <a:pt x="3741" y="37"/>
                </a:cubicBezTo>
                <a:cubicBezTo>
                  <a:pt x="3743" y="36"/>
                  <a:pt x="3743" y="36"/>
                  <a:pt x="3743" y="36"/>
                </a:cubicBezTo>
                <a:cubicBezTo>
                  <a:pt x="3744" y="36"/>
                  <a:pt x="3744" y="36"/>
                  <a:pt x="3744" y="36"/>
                </a:cubicBezTo>
                <a:cubicBezTo>
                  <a:pt x="3744" y="27"/>
                  <a:pt x="3744" y="19"/>
                  <a:pt x="3744" y="12"/>
                </a:cubicBezTo>
                <a:moveTo>
                  <a:pt x="3744" y="10"/>
                </a:moveTo>
                <a:cubicBezTo>
                  <a:pt x="3744" y="10"/>
                  <a:pt x="3744" y="11"/>
                  <a:pt x="3744" y="12"/>
                </a:cubicBezTo>
                <a:cubicBezTo>
                  <a:pt x="3744" y="12"/>
                  <a:pt x="3744" y="12"/>
                  <a:pt x="3744" y="12"/>
                </a:cubicBezTo>
                <a:cubicBezTo>
                  <a:pt x="3744" y="19"/>
                  <a:pt x="3744" y="27"/>
                  <a:pt x="3744" y="36"/>
                </a:cubicBezTo>
                <a:cubicBezTo>
                  <a:pt x="3745" y="36"/>
                  <a:pt x="3745" y="36"/>
                  <a:pt x="3745" y="36"/>
                </a:cubicBezTo>
                <a:cubicBezTo>
                  <a:pt x="3745" y="28"/>
                  <a:pt x="3745" y="22"/>
                  <a:pt x="3745" y="17"/>
                </a:cubicBezTo>
                <a:cubicBezTo>
                  <a:pt x="3745" y="13"/>
                  <a:pt x="3745" y="10"/>
                  <a:pt x="3744" y="10"/>
                </a:cubicBezTo>
                <a:moveTo>
                  <a:pt x="1" y="0"/>
                </a:moveTo>
                <a:cubicBezTo>
                  <a:pt x="0" y="0"/>
                  <a:pt x="0" y="5"/>
                  <a:pt x="0" y="14"/>
                </a:cubicBezTo>
                <a:cubicBezTo>
                  <a:pt x="3" y="14"/>
                  <a:pt x="6" y="14"/>
                  <a:pt x="9" y="14"/>
                </a:cubicBezTo>
                <a:cubicBezTo>
                  <a:pt x="69" y="15"/>
                  <a:pt x="126" y="17"/>
                  <a:pt x="181" y="18"/>
                </a:cubicBezTo>
                <a:cubicBezTo>
                  <a:pt x="214" y="19"/>
                  <a:pt x="246" y="19"/>
                  <a:pt x="277" y="20"/>
                </a:cubicBezTo>
                <a:cubicBezTo>
                  <a:pt x="278" y="20"/>
                  <a:pt x="279" y="20"/>
                  <a:pt x="280" y="20"/>
                </a:cubicBezTo>
                <a:cubicBezTo>
                  <a:pt x="280" y="20"/>
                  <a:pt x="280" y="20"/>
                  <a:pt x="280" y="20"/>
                </a:cubicBezTo>
                <a:cubicBezTo>
                  <a:pt x="281" y="20"/>
                  <a:pt x="281" y="20"/>
                  <a:pt x="281" y="20"/>
                </a:cubicBezTo>
                <a:cubicBezTo>
                  <a:pt x="281" y="20"/>
                  <a:pt x="281" y="20"/>
                  <a:pt x="281" y="20"/>
                </a:cubicBezTo>
                <a:cubicBezTo>
                  <a:pt x="281" y="20"/>
                  <a:pt x="281" y="20"/>
                  <a:pt x="281" y="20"/>
                </a:cubicBezTo>
                <a:cubicBezTo>
                  <a:pt x="281" y="20"/>
                  <a:pt x="281" y="20"/>
                  <a:pt x="281" y="20"/>
                </a:cubicBezTo>
                <a:cubicBezTo>
                  <a:pt x="381" y="22"/>
                  <a:pt x="472" y="24"/>
                  <a:pt x="587" y="25"/>
                </a:cubicBezTo>
                <a:cubicBezTo>
                  <a:pt x="590" y="25"/>
                  <a:pt x="594" y="25"/>
                  <a:pt x="599" y="25"/>
                </a:cubicBezTo>
                <a:cubicBezTo>
                  <a:pt x="622" y="25"/>
                  <a:pt x="659" y="25"/>
                  <a:pt x="699" y="25"/>
                </a:cubicBezTo>
                <a:cubicBezTo>
                  <a:pt x="738" y="25"/>
                  <a:pt x="778" y="25"/>
                  <a:pt x="806" y="25"/>
                </a:cubicBezTo>
                <a:cubicBezTo>
                  <a:pt x="817" y="25"/>
                  <a:pt x="826" y="25"/>
                  <a:pt x="833" y="25"/>
                </a:cubicBezTo>
                <a:cubicBezTo>
                  <a:pt x="900" y="26"/>
                  <a:pt x="967" y="26"/>
                  <a:pt x="1034" y="26"/>
                </a:cubicBezTo>
                <a:cubicBezTo>
                  <a:pt x="1127" y="26"/>
                  <a:pt x="1366" y="24"/>
                  <a:pt x="1806" y="24"/>
                </a:cubicBezTo>
                <a:cubicBezTo>
                  <a:pt x="2074" y="24"/>
                  <a:pt x="2416" y="25"/>
                  <a:pt x="2845" y="26"/>
                </a:cubicBezTo>
                <a:cubicBezTo>
                  <a:pt x="2889" y="26"/>
                  <a:pt x="2953" y="26"/>
                  <a:pt x="3033" y="27"/>
                </a:cubicBezTo>
                <a:cubicBezTo>
                  <a:pt x="3073" y="27"/>
                  <a:pt x="3116" y="27"/>
                  <a:pt x="3164" y="28"/>
                </a:cubicBezTo>
                <a:cubicBezTo>
                  <a:pt x="3187" y="28"/>
                  <a:pt x="3211" y="28"/>
                  <a:pt x="3237" y="28"/>
                </a:cubicBezTo>
                <a:cubicBezTo>
                  <a:pt x="3249" y="28"/>
                  <a:pt x="3262" y="28"/>
                  <a:pt x="3275" y="29"/>
                </a:cubicBezTo>
                <a:cubicBezTo>
                  <a:pt x="3294" y="29"/>
                  <a:pt x="3294" y="29"/>
                  <a:pt x="3294" y="29"/>
                </a:cubicBezTo>
                <a:cubicBezTo>
                  <a:pt x="3297" y="29"/>
                  <a:pt x="3297" y="29"/>
                  <a:pt x="3297" y="29"/>
                </a:cubicBezTo>
                <a:cubicBezTo>
                  <a:pt x="3298" y="29"/>
                  <a:pt x="3298" y="29"/>
                  <a:pt x="3298" y="29"/>
                </a:cubicBezTo>
                <a:cubicBezTo>
                  <a:pt x="3298" y="24"/>
                  <a:pt x="3298" y="20"/>
                  <a:pt x="3298" y="18"/>
                </a:cubicBezTo>
                <a:cubicBezTo>
                  <a:pt x="3256" y="18"/>
                  <a:pt x="3217" y="18"/>
                  <a:pt x="3182" y="18"/>
                </a:cubicBezTo>
                <a:cubicBezTo>
                  <a:pt x="3179" y="18"/>
                  <a:pt x="3176" y="18"/>
                  <a:pt x="3172" y="19"/>
                </a:cubicBezTo>
                <a:cubicBezTo>
                  <a:pt x="3011" y="20"/>
                  <a:pt x="2928" y="20"/>
                  <a:pt x="2928" y="20"/>
                </a:cubicBezTo>
                <a:cubicBezTo>
                  <a:pt x="2528" y="20"/>
                  <a:pt x="2123" y="20"/>
                  <a:pt x="1720" y="22"/>
                </a:cubicBezTo>
                <a:cubicBezTo>
                  <a:pt x="1355" y="19"/>
                  <a:pt x="954" y="19"/>
                  <a:pt x="584" y="19"/>
                </a:cubicBezTo>
                <a:cubicBezTo>
                  <a:pt x="597" y="19"/>
                  <a:pt x="610" y="18"/>
                  <a:pt x="623" y="18"/>
                </a:cubicBezTo>
                <a:cubicBezTo>
                  <a:pt x="1020" y="18"/>
                  <a:pt x="1409" y="18"/>
                  <a:pt x="1765" y="18"/>
                </a:cubicBezTo>
                <a:cubicBezTo>
                  <a:pt x="1984" y="18"/>
                  <a:pt x="2189" y="18"/>
                  <a:pt x="2375" y="18"/>
                </a:cubicBezTo>
                <a:cubicBezTo>
                  <a:pt x="2381" y="18"/>
                  <a:pt x="2386" y="18"/>
                  <a:pt x="2391" y="18"/>
                </a:cubicBezTo>
                <a:cubicBezTo>
                  <a:pt x="2571" y="18"/>
                  <a:pt x="2732" y="18"/>
                  <a:pt x="2868" y="18"/>
                </a:cubicBezTo>
                <a:cubicBezTo>
                  <a:pt x="3075" y="18"/>
                  <a:pt x="3226" y="18"/>
                  <a:pt x="3298" y="18"/>
                </a:cubicBezTo>
                <a:cubicBezTo>
                  <a:pt x="3298" y="17"/>
                  <a:pt x="3298" y="17"/>
                  <a:pt x="3298" y="17"/>
                </a:cubicBezTo>
                <a:cubicBezTo>
                  <a:pt x="3230" y="18"/>
                  <a:pt x="3158" y="18"/>
                  <a:pt x="3085" y="18"/>
                </a:cubicBezTo>
                <a:cubicBezTo>
                  <a:pt x="2839" y="18"/>
                  <a:pt x="2578" y="16"/>
                  <a:pt x="2377" y="13"/>
                </a:cubicBezTo>
                <a:cubicBezTo>
                  <a:pt x="2177" y="11"/>
                  <a:pt x="2037" y="9"/>
                  <a:pt x="2033" y="9"/>
                </a:cubicBezTo>
                <a:cubicBezTo>
                  <a:pt x="2033" y="9"/>
                  <a:pt x="2033" y="9"/>
                  <a:pt x="2033" y="9"/>
                </a:cubicBezTo>
                <a:cubicBezTo>
                  <a:pt x="1672" y="8"/>
                  <a:pt x="1136" y="4"/>
                  <a:pt x="609" y="2"/>
                </a:cubicBezTo>
                <a:cubicBezTo>
                  <a:pt x="556" y="3"/>
                  <a:pt x="502" y="4"/>
                  <a:pt x="447" y="4"/>
                </a:cubicBezTo>
                <a:cubicBezTo>
                  <a:pt x="444" y="4"/>
                  <a:pt x="441" y="5"/>
                  <a:pt x="437" y="5"/>
                </a:cubicBezTo>
                <a:cubicBezTo>
                  <a:pt x="441" y="5"/>
                  <a:pt x="444" y="4"/>
                  <a:pt x="447" y="4"/>
                </a:cubicBezTo>
                <a:cubicBezTo>
                  <a:pt x="502" y="4"/>
                  <a:pt x="556" y="3"/>
                  <a:pt x="609" y="2"/>
                </a:cubicBezTo>
                <a:cubicBezTo>
                  <a:pt x="461" y="2"/>
                  <a:pt x="314" y="1"/>
                  <a:pt x="172" y="1"/>
                </a:cubicBezTo>
                <a:cubicBezTo>
                  <a:pt x="155" y="1"/>
                  <a:pt x="138" y="1"/>
                  <a:pt x="122" y="1"/>
                </a:cubicBezTo>
                <a:cubicBezTo>
                  <a:pt x="60" y="2"/>
                  <a:pt x="60" y="2"/>
                  <a:pt x="60" y="2"/>
                </a:cubicBezTo>
                <a:cubicBezTo>
                  <a:pt x="30" y="2"/>
                  <a:pt x="30" y="2"/>
                  <a:pt x="30" y="2"/>
                </a:cubicBezTo>
                <a:cubicBezTo>
                  <a:pt x="15" y="2"/>
                  <a:pt x="15" y="2"/>
                  <a:pt x="15" y="2"/>
                </a:cubicBezTo>
                <a:cubicBezTo>
                  <a:pt x="7" y="2"/>
                  <a:pt x="7" y="2"/>
                  <a:pt x="7" y="2"/>
                </a:cubicBezTo>
                <a:cubicBezTo>
                  <a:pt x="3" y="2"/>
                  <a:pt x="3" y="2"/>
                  <a:pt x="3" y="2"/>
                </a:cubicBezTo>
                <a:cubicBezTo>
                  <a:pt x="2" y="2"/>
                  <a:pt x="2" y="2"/>
                  <a:pt x="2" y="2"/>
                </a:cubicBezTo>
                <a:cubicBezTo>
                  <a:pt x="1" y="2"/>
                  <a:pt x="1" y="2"/>
                  <a:pt x="1" y="2"/>
                </a:cubicBezTo>
                <a:cubicBezTo>
                  <a:pt x="1" y="0"/>
                  <a:pt x="1" y="0"/>
                  <a:pt x="1"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 name="PA_任意多边形 17">
            <a:extLst>
              <a:ext uri="{FF2B5EF4-FFF2-40B4-BE49-F238E27FC236}">
                <a16:creationId xmlns:a16="http://schemas.microsoft.com/office/drawing/2014/main" id="{3896B69E-9488-B3B0-6F91-724ED18FE02D}"/>
              </a:ext>
            </a:extLst>
          </p:cNvPr>
          <p:cNvSpPr>
            <a:spLocks noEditPoints="1"/>
          </p:cNvSpPr>
          <p:nvPr>
            <p:custDataLst>
              <p:tags r:id="rId17"/>
            </p:custDataLst>
          </p:nvPr>
        </p:nvSpPr>
        <p:spPr bwMode="auto">
          <a:xfrm>
            <a:off x="2800599" y="4662488"/>
            <a:ext cx="5243513" cy="307181"/>
          </a:xfrm>
          <a:custGeom>
            <a:avLst/>
            <a:gdLst>
              <a:gd name="T0" fmla="*/ 3437 w 3437"/>
              <a:gd name="T1" fmla="*/ 164 h 201"/>
              <a:gd name="T2" fmla="*/ 3436 w 3437"/>
              <a:gd name="T3" fmla="*/ 165 h 201"/>
              <a:gd name="T4" fmla="*/ 3353 w 3437"/>
              <a:gd name="T5" fmla="*/ 159 h 201"/>
              <a:gd name="T6" fmla="*/ 2584 w 3437"/>
              <a:gd name="T7" fmla="*/ 156 h 201"/>
              <a:gd name="T8" fmla="*/ 535 w 3437"/>
              <a:gd name="T9" fmla="*/ 147 h 201"/>
              <a:gd name="T10" fmla="*/ 3436 w 3437"/>
              <a:gd name="T11" fmla="*/ 151 h 201"/>
              <a:gd name="T12" fmla="*/ 3437 w 3437"/>
              <a:gd name="T13" fmla="*/ 151 h 201"/>
              <a:gd name="T14" fmla="*/ 308 w 3437"/>
              <a:gd name="T15" fmla="*/ 141 h 201"/>
              <a:gd name="T16" fmla="*/ 2675 w 3437"/>
              <a:gd name="T17" fmla="*/ 156 h 201"/>
              <a:gd name="T18" fmla="*/ 838 w 3437"/>
              <a:gd name="T19" fmla="*/ 143 h 201"/>
              <a:gd name="T20" fmla="*/ 3349 w 3437"/>
              <a:gd name="T21" fmla="*/ 138 h 201"/>
              <a:gd name="T22" fmla="*/ 2710 w 3437"/>
              <a:gd name="T23" fmla="*/ 133 h 201"/>
              <a:gd name="T24" fmla="*/ 2515 w 3437"/>
              <a:gd name="T25" fmla="*/ 137 h 201"/>
              <a:gd name="T26" fmla="*/ 3266 w 3437"/>
              <a:gd name="T27" fmla="*/ 150 h 201"/>
              <a:gd name="T28" fmla="*/ 3353 w 3437"/>
              <a:gd name="T29" fmla="*/ 155 h 201"/>
              <a:gd name="T30" fmla="*/ 3353 w 3437"/>
              <a:gd name="T31" fmla="*/ 130 h 201"/>
              <a:gd name="T32" fmla="*/ 838 w 3437"/>
              <a:gd name="T33" fmla="*/ 134 h 201"/>
              <a:gd name="T34" fmla="*/ 190 w 3437"/>
              <a:gd name="T35" fmla="*/ 139 h 201"/>
              <a:gd name="T36" fmla="*/ 54 w 3437"/>
              <a:gd name="T37" fmla="*/ 136 h 201"/>
              <a:gd name="T38" fmla="*/ 2790 w 3437"/>
              <a:gd name="T39" fmla="*/ 116 h 201"/>
              <a:gd name="T40" fmla="*/ 2791 w 3437"/>
              <a:gd name="T41" fmla="*/ 123 h 201"/>
              <a:gd name="T42" fmla="*/ 2794 w 3437"/>
              <a:gd name="T43" fmla="*/ 116 h 201"/>
              <a:gd name="T44" fmla="*/ 141 w 3437"/>
              <a:gd name="T45" fmla="*/ 113 h 201"/>
              <a:gd name="T46" fmla="*/ 54 w 3437"/>
              <a:gd name="T47" fmla="*/ 122 h 201"/>
              <a:gd name="T48" fmla="*/ 58 w 3437"/>
              <a:gd name="T49" fmla="*/ 136 h 201"/>
              <a:gd name="T50" fmla="*/ 307 w 3437"/>
              <a:gd name="T51" fmla="*/ 126 h 201"/>
              <a:gd name="T52" fmla="*/ 467 w 3437"/>
              <a:gd name="T53" fmla="*/ 111 h 201"/>
              <a:gd name="T54" fmla="*/ 838 w 3437"/>
              <a:gd name="T55" fmla="*/ 125 h 201"/>
              <a:gd name="T56" fmla="*/ 0 w 3437"/>
              <a:gd name="T57" fmla="*/ 143 h 201"/>
              <a:gd name="T58" fmla="*/ 16 w 3437"/>
              <a:gd name="T59" fmla="*/ 113 h 201"/>
              <a:gd name="T60" fmla="*/ 2794 w 3437"/>
              <a:gd name="T61" fmla="*/ 105 h 201"/>
              <a:gd name="T62" fmla="*/ 838 w 3437"/>
              <a:gd name="T63" fmla="*/ 125 h 201"/>
              <a:gd name="T64" fmla="*/ 2570 w 3437"/>
              <a:gd name="T65" fmla="*/ 121 h 201"/>
              <a:gd name="T66" fmla="*/ 838 w 3437"/>
              <a:gd name="T67" fmla="*/ 97 h 201"/>
              <a:gd name="T68" fmla="*/ 838 w 3437"/>
              <a:gd name="T69" fmla="*/ 93 h 201"/>
              <a:gd name="T70" fmla="*/ 838 w 3437"/>
              <a:gd name="T71" fmla="*/ 92 h 201"/>
              <a:gd name="T72" fmla="*/ 2794 w 3437"/>
              <a:gd name="T73" fmla="*/ 85 h 201"/>
              <a:gd name="T74" fmla="*/ 335 w 3437"/>
              <a:gd name="T75" fmla="*/ 100 h 201"/>
              <a:gd name="T76" fmla="*/ 360 w 3437"/>
              <a:gd name="T77" fmla="*/ 93 h 201"/>
              <a:gd name="T78" fmla="*/ 1202 w 3437"/>
              <a:gd name="T79" fmla="*/ 89 h 201"/>
              <a:gd name="T80" fmla="*/ 2793 w 3437"/>
              <a:gd name="T81" fmla="*/ 94 h 201"/>
              <a:gd name="T82" fmla="*/ 2792 w 3437"/>
              <a:gd name="T83" fmla="*/ 88 h 201"/>
              <a:gd name="T84" fmla="*/ 856 w 3437"/>
              <a:gd name="T85" fmla="*/ 67 h 201"/>
              <a:gd name="T86" fmla="*/ 0 w 3437"/>
              <a:gd name="T87" fmla="*/ 71 h 201"/>
              <a:gd name="T88" fmla="*/ 55 w 3437"/>
              <a:gd name="T89" fmla="*/ 51 h 201"/>
              <a:gd name="T90" fmla="*/ 838 w 3437"/>
              <a:gd name="T91" fmla="*/ 61 h 201"/>
              <a:gd name="T92" fmla="*/ 2098 w 3437"/>
              <a:gd name="T93" fmla="*/ 53 h 201"/>
              <a:gd name="T94" fmla="*/ 3353 w 3437"/>
              <a:gd name="T95" fmla="*/ 59 h 201"/>
              <a:gd name="T96" fmla="*/ 861 w 3437"/>
              <a:gd name="T97" fmla="*/ 34 h 201"/>
              <a:gd name="T98" fmla="*/ 236 w 3437"/>
              <a:gd name="T99" fmla="*/ 27 h 201"/>
              <a:gd name="T100" fmla="*/ 1 w 3437"/>
              <a:gd name="T101" fmla="*/ 49 h 201"/>
              <a:gd name="T102" fmla="*/ 7 w 3437"/>
              <a:gd name="T103" fmla="*/ 21 h 201"/>
              <a:gd name="T104" fmla="*/ 3353 w 3437"/>
              <a:gd name="T105" fmla="*/ 38 h 201"/>
              <a:gd name="T106" fmla="*/ 3353 w 3437"/>
              <a:gd name="T107" fmla="*/ 17 h 201"/>
              <a:gd name="T108" fmla="*/ 3416 w 3437"/>
              <a:gd name="T109" fmla="*/ 2 h 201"/>
              <a:gd name="T110" fmla="*/ 2082 w 3437"/>
              <a:gd name="T111" fmla="*/ 3 h 201"/>
              <a:gd name="T112" fmla="*/ 3429 w 3437"/>
              <a:gd name="T113" fmla="*/ 17 h 201"/>
              <a:gd name="T114" fmla="*/ 3437 w 3437"/>
              <a:gd name="T115" fmla="*/ 132 h 201"/>
              <a:gd name="T116" fmla="*/ 3437 w 3437"/>
              <a:gd name="T117" fmla="*/ 26 h 201"/>
              <a:gd name="T118" fmla="*/ 1570 w 3437"/>
              <a:gd name="T119" fmla="*/ 4 h 201"/>
              <a:gd name="T120" fmla="*/ 3366 w 3437"/>
              <a:gd name="T121" fmla="*/ 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7" h="201">
                <a:moveTo>
                  <a:pt x="3353" y="155"/>
                </a:moveTo>
                <a:cubicBezTo>
                  <a:pt x="3353" y="155"/>
                  <a:pt x="3353" y="155"/>
                  <a:pt x="3353" y="155"/>
                </a:cubicBezTo>
                <a:cubicBezTo>
                  <a:pt x="3353" y="158"/>
                  <a:pt x="3353" y="161"/>
                  <a:pt x="3353" y="161"/>
                </a:cubicBezTo>
                <a:cubicBezTo>
                  <a:pt x="3353" y="161"/>
                  <a:pt x="3353" y="159"/>
                  <a:pt x="3353" y="155"/>
                </a:cubicBezTo>
                <a:moveTo>
                  <a:pt x="3437" y="155"/>
                </a:moveTo>
                <a:cubicBezTo>
                  <a:pt x="3437" y="155"/>
                  <a:pt x="3437" y="155"/>
                  <a:pt x="3437" y="155"/>
                </a:cubicBezTo>
                <a:cubicBezTo>
                  <a:pt x="3437" y="155"/>
                  <a:pt x="3437" y="156"/>
                  <a:pt x="3437" y="156"/>
                </a:cubicBezTo>
                <a:cubicBezTo>
                  <a:pt x="3437" y="161"/>
                  <a:pt x="3437" y="164"/>
                  <a:pt x="3437" y="164"/>
                </a:cubicBezTo>
                <a:cubicBezTo>
                  <a:pt x="3437" y="164"/>
                  <a:pt x="3437" y="160"/>
                  <a:pt x="3437" y="156"/>
                </a:cubicBezTo>
                <a:cubicBezTo>
                  <a:pt x="3437" y="156"/>
                  <a:pt x="3437" y="155"/>
                  <a:pt x="3437" y="155"/>
                </a:cubicBezTo>
                <a:cubicBezTo>
                  <a:pt x="3409" y="155"/>
                  <a:pt x="3381" y="155"/>
                  <a:pt x="3353" y="155"/>
                </a:cubicBezTo>
                <a:cubicBezTo>
                  <a:pt x="3353" y="159"/>
                  <a:pt x="3353" y="162"/>
                  <a:pt x="3353" y="165"/>
                </a:cubicBezTo>
                <a:cubicBezTo>
                  <a:pt x="3378" y="165"/>
                  <a:pt x="3405" y="165"/>
                  <a:pt x="3432" y="165"/>
                </a:cubicBezTo>
                <a:cubicBezTo>
                  <a:pt x="3435" y="165"/>
                  <a:pt x="3435" y="165"/>
                  <a:pt x="3435" y="165"/>
                </a:cubicBezTo>
                <a:cubicBezTo>
                  <a:pt x="3436" y="165"/>
                  <a:pt x="3436" y="165"/>
                  <a:pt x="3436" y="165"/>
                </a:cubicBezTo>
                <a:cubicBezTo>
                  <a:pt x="3436" y="165"/>
                  <a:pt x="3436" y="165"/>
                  <a:pt x="3436" y="165"/>
                </a:cubicBezTo>
                <a:cubicBezTo>
                  <a:pt x="3437" y="165"/>
                  <a:pt x="3437" y="165"/>
                  <a:pt x="3437" y="165"/>
                </a:cubicBezTo>
                <a:cubicBezTo>
                  <a:pt x="3437" y="191"/>
                  <a:pt x="3437" y="201"/>
                  <a:pt x="3437" y="201"/>
                </a:cubicBezTo>
                <a:cubicBezTo>
                  <a:pt x="3437" y="201"/>
                  <a:pt x="3437" y="182"/>
                  <a:pt x="3437" y="156"/>
                </a:cubicBezTo>
                <a:cubicBezTo>
                  <a:pt x="3437" y="156"/>
                  <a:pt x="3437" y="155"/>
                  <a:pt x="3437" y="155"/>
                </a:cubicBezTo>
                <a:moveTo>
                  <a:pt x="1931" y="155"/>
                </a:moveTo>
                <a:cubicBezTo>
                  <a:pt x="2407" y="157"/>
                  <a:pt x="2870" y="160"/>
                  <a:pt x="3248" y="164"/>
                </a:cubicBezTo>
                <a:cubicBezTo>
                  <a:pt x="3281" y="164"/>
                  <a:pt x="3316" y="164"/>
                  <a:pt x="3353" y="165"/>
                </a:cubicBezTo>
                <a:cubicBezTo>
                  <a:pt x="3353" y="163"/>
                  <a:pt x="3353" y="161"/>
                  <a:pt x="3353" y="159"/>
                </a:cubicBezTo>
                <a:cubicBezTo>
                  <a:pt x="3353" y="158"/>
                  <a:pt x="3352" y="157"/>
                  <a:pt x="3352" y="155"/>
                </a:cubicBezTo>
                <a:cubicBezTo>
                  <a:pt x="3352" y="155"/>
                  <a:pt x="3352" y="155"/>
                  <a:pt x="3352" y="155"/>
                </a:cubicBezTo>
                <a:cubicBezTo>
                  <a:pt x="3352" y="156"/>
                  <a:pt x="3352" y="158"/>
                  <a:pt x="3352" y="159"/>
                </a:cubicBezTo>
                <a:cubicBezTo>
                  <a:pt x="3352" y="159"/>
                  <a:pt x="3352" y="159"/>
                  <a:pt x="3352" y="159"/>
                </a:cubicBezTo>
                <a:cubicBezTo>
                  <a:pt x="3347" y="159"/>
                  <a:pt x="3347" y="159"/>
                  <a:pt x="3347" y="159"/>
                </a:cubicBezTo>
                <a:cubicBezTo>
                  <a:pt x="3337" y="159"/>
                  <a:pt x="3337" y="159"/>
                  <a:pt x="3337" y="159"/>
                </a:cubicBezTo>
                <a:cubicBezTo>
                  <a:pt x="3142" y="158"/>
                  <a:pt x="2911" y="157"/>
                  <a:pt x="2675" y="156"/>
                </a:cubicBezTo>
                <a:cubicBezTo>
                  <a:pt x="2644" y="156"/>
                  <a:pt x="2614" y="156"/>
                  <a:pt x="2584" y="156"/>
                </a:cubicBezTo>
                <a:cubicBezTo>
                  <a:pt x="2340" y="156"/>
                  <a:pt x="2110" y="155"/>
                  <a:pt x="1931" y="155"/>
                </a:cubicBezTo>
                <a:moveTo>
                  <a:pt x="3352" y="148"/>
                </a:moveTo>
                <a:cubicBezTo>
                  <a:pt x="3352" y="148"/>
                  <a:pt x="3352" y="150"/>
                  <a:pt x="3352" y="155"/>
                </a:cubicBezTo>
                <a:cubicBezTo>
                  <a:pt x="3352" y="155"/>
                  <a:pt x="3352" y="155"/>
                  <a:pt x="3352" y="155"/>
                </a:cubicBezTo>
                <a:cubicBezTo>
                  <a:pt x="3352" y="151"/>
                  <a:pt x="3352" y="148"/>
                  <a:pt x="3352" y="148"/>
                </a:cubicBezTo>
                <a:moveTo>
                  <a:pt x="308" y="141"/>
                </a:moveTo>
                <a:cubicBezTo>
                  <a:pt x="308" y="143"/>
                  <a:pt x="308" y="144"/>
                  <a:pt x="308" y="146"/>
                </a:cubicBezTo>
                <a:cubicBezTo>
                  <a:pt x="381" y="146"/>
                  <a:pt x="457" y="147"/>
                  <a:pt x="535" y="147"/>
                </a:cubicBezTo>
                <a:cubicBezTo>
                  <a:pt x="707" y="149"/>
                  <a:pt x="889" y="150"/>
                  <a:pt x="1075" y="151"/>
                </a:cubicBezTo>
                <a:cubicBezTo>
                  <a:pt x="1152" y="151"/>
                  <a:pt x="1231" y="151"/>
                  <a:pt x="1309" y="152"/>
                </a:cubicBezTo>
                <a:cubicBezTo>
                  <a:pt x="1249" y="151"/>
                  <a:pt x="1189" y="151"/>
                  <a:pt x="1129" y="150"/>
                </a:cubicBezTo>
                <a:cubicBezTo>
                  <a:pt x="1125" y="150"/>
                  <a:pt x="1121" y="150"/>
                  <a:pt x="1116" y="150"/>
                </a:cubicBezTo>
                <a:cubicBezTo>
                  <a:pt x="975" y="150"/>
                  <a:pt x="639" y="147"/>
                  <a:pt x="308" y="141"/>
                </a:cubicBezTo>
                <a:moveTo>
                  <a:pt x="3436" y="139"/>
                </a:moveTo>
                <a:cubicBezTo>
                  <a:pt x="3436" y="139"/>
                  <a:pt x="3436" y="142"/>
                  <a:pt x="3436" y="151"/>
                </a:cubicBezTo>
                <a:cubicBezTo>
                  <a:pt x="3436" y="151"/>
                  <a:pt x="3436" y="151"/>
                  <a:pt x="3436" y="151"/>
                </a:cubicBezTo>
                <a:cubicBezTo>
                  <a:pt x="3433" y="151"/>
                  <a:pt x="3433" y="151"/>
                  <a:pt x="3433" y="151"/>
                </a:cubicBezTo>
                <a:cubicBezTo>
                  <a:pt x="3423" y="151"/>
                  <a:pt x="3423" y="151"/>
                  <a:pt x="3423" y="151"/>
                </a:cubicBezTo>
                <a:cubicBezTo>
                  <a:pt x="3401" y="151"/>
                  <a:pt x="3401" y="151"/>
                  <a:pt x="3401" y="151"/>
                </a:cubicBezTo>
                <a:cubicBezTo>
                  <a:pt x="3359" y="151"/>
                  <a:pt x="3359" y="151"/>
                  <a:pt x="3359" y="151"/>
                </a:cubicBezTo>
                <a:cubicBezTo>
                  <a:pt x="3357" y="151"/>
                  <a:pt x="3355" y="151"/>
                  <a:pt x="3353" y="151"/>
                </a:cubicBezTo>
                <a:cubicBezTo>
                  <a:pt x="3353" y="152"/>
                  <a:pt x="3353" y="154"/>
                  <a:pt x="3353" y="155"/>
                </a:cubicBezTo>
                <a:cubicBezTo>
                  <a:pt x="3381" y="155"/>
                  <a:pt x="3409" y="155"/>
                  <a:pt x="3437" y="155"/>
                </a:cubicBezTo>
                <a:cubicBezTo>
                  <a:pt x="3437" y="154"/>
                  <a:pt x="3437" y="153"/>
                  <a:pt x="3437" y="151"/>
                </a:cubicBezTo>
                <a:cubicBezTo>
                  <a:pt x="3437" y="145"/>
                  <a:pt x="3436" y="139"/>
                  <a:pt x="3436" y="139"/>
                </a:cubicBezTo>
                <a:moveTo>
                  <a:pt x="838" y="138"/>
                </a:moveTo>
                <a:cubicBezTo>
                  <a:pt x="743" y="138"/>
                  <a:pt x="649" y="139"/>
                  <a:pt x="556" y="139"/>
                </a:cubicBezTo>
                <a:cubicBezTo>
                  <a:pt x="491" y="139"/>
                  <a:pt x="426" y="139"/>
                  <a:pt x="361" y="139"/>
                </a:cubicBezTo>
                <a:cubicBezTo>
                  <a:pt x="312" y="139"/>
                  <a:pt x="312" y="139"/>
                  <a:pt x="312" y="139"/>
                </a:cubicBezTo>
                <a:cubicBezTo>
                  <a:pt x="309" y="139"/>
                  <a:pt x="309" y="139"/>
                  <a:pt x="309" y="139"/>
                </a:cubicBezTo>
                <a:cubicBezTo>
                  <a:pt x="308" y="139"/>
                  <a:pt x="308" y="139"/>
                  <a:pt x="308" y="139"/>
                </a:cubicBezTo>
                <a:cubicBezTo>
                  <a:pt x="308" y="140"/>
                  <a:pt x="308" y="141"/>
                  <a:pt x="308" y="141"/>
                </a:cubicBezTo>
                <a:cubicBezTo>
                  <a:pt x="639" y="147"/>
                  <a:pt x="975" y="150"/>
                  <a:pt x="1116" y="150"/>
                </a:cubicBezTo>
                <a:cubicBezTo>
                  <a:pt x="1121" y="150"/>
                  <a:pt x="1125" y="150"/>
                  <a:pt x="1129" y="150"/>
                </a:cubicBezTo>
                <a:cubicBezTo>
                  <a:pt x="1189" y="151"/>
                  <a:pt x="1249" y="151"/>
                  <a:pt x="1309" y="152"/>
                </a:cubicBezTo>
                <a:cubicBezTo>
                  <a:pt x="1358" y="152"/>
                  <a:pt x="1406" y="152"/>
                  <a:pt x="1455" y="153"/>
                </a:cubicBezTo>
                <a:cubicBezTo>
                  <a:pt x="1569" y="153"/>
                  <a:pt x="1684" y="154"/>
                  <a:pt x="1798" y="154"/>
                </a:cubicBezTo>
                <a:cubicBezTo>
                  <a:pt x="1842" y="155"/>
                  <a:pt x="1886" y="155"/>
                  <a:pt x="1931" y="155"/>
                </a:cubicBezTo>
                <a:cubicBezTo>
                  <a:pt x="2110" y="155"/>
                  <a:pt x="2340" y="156"/>
                  <a:pt x="2584" y="156"/>
                </a:cubicBezTo>
                <a:cubicBezTo>
                  <a:pt x="2614" y="156"/>
                  <a:pt x="2644" y="156"/>
                  <a:pt x="2675" y="156"/>
                </a:cubicBezTo>
                <a:cubicBezTo>
                  <a:pt x="2654" y="155"/>
                  <a:pt x="2633" y="155"/>
                  <a:pt x="2613" y="155"/>
                </a:cubicBezTo>
                <a:cubicBezTo>
                  <a:pt x="2098" y="152"/>
                  <a:pt x="1570" y="149"/>
                  <a:pt x="1344" y="147"/>
                </a:cubicBezTo>
                <a:cubicBezTo>
                  <a:pt x="1255" y="146"/>
                  <a:pt x="1166" y="146"/>
                  <a:pt x="1078" y="145"/>
                </a:cubicBezTo>
                <a:cubicBezTo>
                  <a:pt x="946" y="144"/>
                  <a:pt x="946" y="144"/>
                  <a:pt x="946" y="144"/>
                </a:cubicBezTo>
                <a:cubicBezTo>
                  <a:pt x="880" y="144"/>
                  <a:pt x="880" y="144"/>
                  <a:pt x="880" y="144"/>
                </a:cubicBezTo>
                <a:cubicBezTo>
                  <a:pt x="847" y="143"/>
                  <a:pt x="847" y="143"/>
                  <a:pt x="847" y="143"/>
                </a:cubicBezTo>
                <a:cubicBezTo>
                  <a:pt x="839" y="143"/>
                  <a:pt x="839" y="143"/>
                  <a:pt x="839" y="143"/>
                </a:cubicBezTo>
                <a:cubicBezTo>
                  <a:pt x="838" y="143"/>
                  <a:pt x="838" y="143"/>
                  <a:pt x="838" y="143"/>
                </a:cubicBezTo>
                <a:cubicBezTo>
                  <a:pt x="838" y="144"/>
                  <a:pt x="838" y="145"/>
                  <a:pt x="838" y="145"/>
                </a:cubicBezTo>
                <a:cubicBezTo>
                  <a:pt x="838" y="145"/>
                  <a:pt x="838" y="142"/>
                  <a:pt x="838" y="138"/>
                </a:cubicBezTo>
                <a:moveTo>
                  <a:pt x="3353" y="131"/>
                </a:moveTo>
                <a:cubicBezTo>
                  <a:pt x="3353" y="131"/>
                  <a:pt x="3353" y="131"/>
                  <a:pt x="3353" y="132"/>
                </a:cubicBezTo>
                <a:cubicBezTo>
                  <a:pt x="3353" y="133"/>
                  <a:pt x="3353" y="135"/>
                  <a:pt x="3353" y="138"/>
                </a:cubicBezTo>
                <a:cubicBezTo>
                  <a:pt x="3352" y="138"/>
                  <a:pt x="3352" y="138"/>
                  <a:pt x="3352" y="138"/>
                </a:cubicBezTo>
                <a:cubicBezTo>
                  <a:pt x="3351" y="138"/>
                  <a:pt x="3351" y="138"/>
                  <a:pt x="3351" y="138"/>
                </a:cubicBezTo>
                <a:cubicBezTo>
                  <a:pt x="3349" y="138"/>
                  <a:pt x="3349" y="138"/>
                  <a:pt x="3349" y="138"/>
                </a:cubicBezTo>
                <a:cubicBezTo>
                  <a:pt x="3317" y="138"/>
                  <a:pt x="3317" y="138"/>
                  <a:pt x="3317" y="138"/>
                </a:cubicBezTo>
                <a:cubicBezTo>
                  <a:pt x="3273" y="137"/>
                  <a:pt x="3229" y="137"/>
                  <a:pt x="3185" y="136"/>
                </a:cubicBezTo>
                <a:cubicBezTo>
                  <a:pt x="3084" y="135"/>
                  <a:pt x="2947" y="134"/>
                  <a:pt x="2794" y="134"/>
                </a:cubicBezTo>
                <a:cubicBezTo>
                  <a:pt x="2794" y="136"/>
                  <a:pt x="2794" y="137"/>
                  <a:pt x="2794" y="137"/>
                </a:cubicBezTo>
                <a:cubicBezTo>
                  <a:pt x="2794" y="137"/>
                  <a:pt x="2794" y="135"/>
                  <a:pt x="2794" y="134"/>
                </a:cubicBezTo>
                <a:cubicBezTo>
                  <a:pt x="2768" y="133"/>
                  <a:pt x="2741" y="133"/>
                  <a:pt x="2714" y="133"/>
                </a:cubicBezTo>
                <a:cubicBezTo>
                  <a:pt x="2714" y="133"/>
                  <a:pt x="2714" y="133"/>
                  <a:pt x="2714" y="133"/>
                </a:cubicBezTo>
                <a:cubicBezTo>
                  <a:pt x="2713" y="133"/>
                  <a:pt x="2712" y="133"/>
                  <a:pt x="2710" y="133"/>
                </a:cubicBezTo>
                <a:cubicBezTo>
                  <a:pt x="2708" y="133"/>
                  <a:pt x="2707" y="133"/>
                  <a:pt x="2705" y="133"/>
                </a:cubicBezTo>
                <a:cubicBezTo>
                  <a:pt x="2664" y="133"/>
                  <a:pt x="2623" y="133"/>
                  <a:pt x="2581" y="133"/>
                </a:cubicBezTo>
                <a:cubicBezTo>
                  <a:pt x="2577" y="133"/>
                  <a:pt x="2574" y="133"/>
                  <a:pt x="2570" y="133"/>
                </a:cubicBezTo>
                <a:cubicBezTo>
                  <a:pt x="2570" y="136"/>
                  <a:pt x="2570" y="138"/>
                  <a:pt x="2570" y="138"/>
                </a:cubicBezTo>
                <a:cubicBezTo>
                  <a:pt x="2570" y="138"/>
                  <a:pt x="2570" y="138"/>
                  <a:pt x="2570" y="138"/>
                </a:cubicBezTo>
                <a:cubicBezTo>
                  <a:pt x="2569" y="138"/>
                  <a:pt x="2569" y="138"/>
                  <a:pt x="2569" y="138"/>
                </a:cubicBezTo>
                <a:cubicBezTo>
                  <a:pt x="2558" y="137"/>
                  <a:pt x="2558" y="137"/>
                  <a:pt x="2558" y="137"/>
                </a:cubicBezTo>
                <a:cubicBezTo>
                  <a:pt x="2515" y="137"/>
                  <a:pt x="2515" y="137"/>
                  <a:pt x="2515" y="137"/>
                </a:cubicBezTo>
                <a:cubicBezTo>
                  <a:pt x="2408" y="136"/>
                  <a:pt x="2305" y="135"/>
                  <a:pt x="2205" y="134"/>
                </a:cubicBezTo>
                <a:cubicBezTo>
                  <a:pt x="1963" y="134"/>
                  <a:pt x="1724" y="134"/>
                  <a:pt x="1512" y="135"/>
                </a:cubicBezTo>
                <a:cubicBezTo>
                  <a:pt x="1411" y="136"/>
                  <a:pt x="1315" y="137"/>
                  <a:pt x="1216" y="137"/>
                </a:cubicBezTo>
                <a:cubicBezTo>
                  <a:pt x="1248" y="138"/>
                  <a:pt x="1279" y="138"/>
                  <a:pt x="1311" y="138"/>
                </a:cubicBezTo>
                <a:cubicBezTo>
                  <a:pt x="1515" y="140"/>
                  <a:pt x="2047" y="143"/>
                  <a:pt x="2584" y="146"/>
                </a:cubicBezTo>
                <a:cubicBezTo>
                  <a:pt x="2719" y="147"/>
                  <a:pt x="2854" y="148"/>
                  <a:pt x="2984" y="149"/>
                </a:cubicBezTo>
                <a:cubicBezTo>
                  <a:pt x="3049" y="149"/>
                  <a:pt x="3113" y="149"/>
                  <a:pt x="3175" y="150"/>
                </a:cubicBezTo>
                <a:cubicBezTo>
                  <a:pt x="3206" y="150"/>
                  <a:pt x="3236" y="150"/>
                  <a:pt x="3266" y="150"/>
                </a:cubicBezTo>
                <a:cubicBezTo>
                  <a:pt x="3311" y="151"/>
                  <a:pt x="3311" y="151"/>
                  <a:pt x="3311" y="151"/>
                </a:cubicBezTo>
                <a:cubicBezTo>
                  <a:pt x="3333" y="151"/>
                  <a:pt x="3333" y="151"/>
                  <a:pt x="3333" y="151"/>
                </a:cubicBezTo>
                <a:cubicBezTo>
                  <a:pt x="3344" y="151"/>
                  <a:pt x="3344" y="151"/>
                  <a:pt x="3344" y="151"/>
                </a:cubicBezTo>
                <a:cubicBezTo>
                  <a:pt x="3350" y="151"/>
                  <a:pt x="3350" y="151"/>
                  <a:pt x="3350" y="151"/>
                </a:cubicBezTo>
                <a:cubicBezTo>
                  <a:pt x="3352" y="151"/>
                  <a:pt x="3352" y="151"/>
                  <a:pt x="3352" y="151"/>
                </a:cubicBezTo>
                <a:cubicBezTo>
                  <a:pt x="3352" y="144"/>
                  <a:pt x="3352" y="141"/>
                  <a:pt x="3352" y="141"/>
                </a:cubicBezTo>
                <a:cubicBezTo>
                  <a:pt x="3352" y="141"/>
                  <a:pt x="3352" y="146"/>
                  <a:pt x="3352" y="151"/>
                </a:cubicBezTo>
                <a:cubicBezTo>
                  <a:pt x="3352" y="152"/>
                  <a:pt x="3353" y="154"/>
                  <a:pt x="3353" y="155"/>
                </a:cubicBezTo>
                <a:cubicBezTo>
                  <a:pt x="3353" y="155"/>
                  <a:pt x="3353" y="155"/>
                  <a:pt x="3353" y="155"/>
                </a:cubicBezTo>
                <a:cubicBezTo>
                  <a:pt x="3353" y="154"/>
                  <a:pt x="3353" y="152"/>
                  <a:pt x="3353" y="151"/>
                </a:cubicBezTo>
                <a:cubicBezTo>
                  <a:pt x="3353" y="151"/>
                  <a:pt x="3353" y="151"/>
                  <a:pt x="3353" y="151"/>
                </a:cubicBezTo>
                <a:cubicBezTo>
                  <a:pt x="3353" y="149"/>
                  <a:pt x="3353" y="147"/>
                  <a:pt x="3353" y="146"/>
                </a:cubicBezTo>
                <a:cubicBezTo>
                  <a:pt x="3353" y="145"/>
                  <a:pt x="3353" y="142"/>
                  <a:pt x="3353" y="138"/>
                </a:cubicBezTo>
                <a:cubicBezTo>
                  <a:pt x="3353" y="136"/>
                  <a:pt x="3353" y="134"/>
                  <a:pt x="3353" y="132"/>
                </a:cubicBezTo>
                <a:cubicBezTo>
                  <a:pt x="3353" y="132"/>
                  <a:pt x="3353" y="131"/>
                  <a:pt x="3353" y="131"/>
                </a:cubicBezTo>
                <a:moveTo>
                  <a:pt x="3353" y="130"/>
                </a:moveTo>
                <a:cubicBezTo>
                  <a:pt x="3353" y="131"/>
                  <a:pt x="3353" y="132"/>
                  <a:pt x="3353" y="132"/>
                </a:cubicBezTo>
                <a:cubicBezTo>
                  <a:pt x="3353" y="137"/>
                  <a:pt x="3353" y="142"/>
                  <a:pt x="3353" y="146"/>
                </a:cubicBezTo>
                <a:cubicBezTo>
                  <a:pt x="3353" y="146"/>
                  <a:pt x="3353" y="146"/>
                  <a:pt x="3353" y="146"/>
                </a:cubicBezTo>
                <a:cubicBezTo>
                  <a:pt x="3353" y="146"/>
                  <a:pt x="3353" y="145"/>
                  <a:pt x="3353" y="145"/>
                </a:cubicBezTo>
                <a:cubicBezTo>
                  <a:pt x="3353" y="141"/>
                  <a:pt x="3353" y="136"/>
                  <a:pt x="3353" y="130"/>
                </a:cubicBezTo>
                <a:moveTo>
                  <a:pt x="838" y="125"/>
                </a:moveTo>
                <a:cubicBezTo>
                  <a:pt x="838" y="125"/>
                  <a:pt x="838" y="125"/>
                  <a:pt x="838" y="125"/>
                </a:cubicBezTo>
                <a:cubicBezTo>
                  <a:pt x="838" y="128"/>
                  <a:pt x="838" y="131"/>
                  <a:pt x="838" y="134"/>
                </a:cubicBezTo>
                <a:cubicBezTo>
                  <a:pt x="838" y="134"/>
                  <a:pt x="838" y="134"/>
                  <a:pt x="838" y="134"/>
                </a:cubicBezTo>
                <a:cubicBezTo>
                  <a:pt x="838" y="131"/>
                  <a:pt x="838" y="128"/>
                  <a:pt x="838" y="125"/>
                </a:cubicBezTo>
                <a:moveTo>
                  <a:pt x="54" y="122"/>
                </a:moveTo>
                <a:cubicBezTo>
                  <a:pt x="54" y="143"/>
                  <a:pt x="54" y="143"/>
                  <a:pt x="54" y="143"/>
                </a:cubicBezTo>
                <a:cubicBezTo>
                  <a:pt x="77" y="143"/>
                  <a:pt x="100" y="144"/>
                  <a:pt x="123" y="144"/>
                </a:cubicBezTo>
                <a:cubicBezTo>
                  <a:pt x="183" y="144"/>
                  <a:pt x="244" y="145"/>
                  <a:pt x="308" y="146"/>
                </a:cubicBezTo>
                <a:cubicBezTo>
                  <a:pt x="308" y="144"/>
                  <a:pt x="308" y="143"/>
                  <a:pt x="308" y="141"/>
                </a:cubicBezTo>
                <a:cubicBezTo>
                  <a:pt x="268" y="141"/>
                  <a:pt x="229" y="140"/>
                  <a:pt x="190" y="139"/>
                </a:cubicBezTo>
                <a:cubicBezTo>
                  <a:pt x="189" y="139"/>
                  <a:pt x="189" y="139"/>
                  <a:pt x="188" y="139"/>
                </a:cubicBezTo>
                <a:cubicBezTo>
                  <a:pt x="165" y="139"/>
                  <a:pt x="141" y="138"/>
                  <a:pt x="118" y="138"/>
                </a:cubicBezTo>
                <a:cubicBezTo>
                  <a:pt x="83" y="137"/>
                  <a:pt x="83" y="137"/>
                  <a:pt x="83" y="137"/>
                </a:cubicBezTo>
                <a:cubicBezTo>
                  <a:pt x="66" y="136"/>
                  <a:pt x="66" y="136"/>
                  <a:pt x="66" y="136"/>
                </a:cubicBezTo>
                <a:cubicBezTo>
                  <a:pt x="58" y="136"/>
                  <a:pt x="58" y="136"/>
                  <a:pt x="58" y="136"/>
                </a:cubicBezTo>
                <a:cubicBezTo>
                  <a:pt x="55" y="136"/>
                  <a:pt x="55" y="136"/>
                  <a:pt x="55" y="136"/>
                </a:cubicBezTo>
                <a:cubicBezTo>
                  <a:pt x="54" y="136"/>
                  <a:pt x="54" y="136"/>
                  <a:pt x="54" y="136"/>
                </a:cubicBezTo>
                <a:cubicBezTo>
                  <a:pt x="54" y="136"/>
                  <a:pt x="54" y="136"/>
                  <a:pt x="54" y="136"/>
                </a:cubicBezTo>
                <a:cubicBezTo>
                  <a:pt x="54" y="136"/>
                  <a:pt x="54" y="136"/>
                  <a:pt x="54" y="136"/>
                </a:cubicBezTo>
                <a:cubicBezTo>
                  <a:pt x="54" y="130"/>
                  <a:pt x="54" y="126"/>
                  <a:pt x="54" y="124"/>
                </a:cubicBezTo>
                <a:cubicBezTo>
                  <a:pt x="54" y="124"/>
                  <a:pt x="54" y="124"/>
                  <a:pt x="54" y="124"/>
                </a:cubicBezTo>
                <a:cubicBezTo>
                  <a:pt x="54" y="123"/>
                  <a:pt x="54" y="122"/>
                  <a:pt x="54" y="122"/>
                </a:cubicBezTo>
                <a:moveTo>
                  <a:pt x="2794" y="114"/>
                </a:moveTo>
                <a:cubicBezTo>
                  <a:pt x="2794" y="114"/>
                  <a:pt x="2794" y="115"/>
                  <a:pt x="2794" y="116"/>
                </a:cubicBezTo>
                <a:cubicBezTo>
                  <a:pt x="2793" y="116"/>
                  <a:pt x="2793" y="116"/>
                  <a:pt x="2793" y="116"/>
                </a:cubicBezTo>
                <a:cubicBezTo>
                  <a:pt x="2790" y="116"/>
                  <a:pt x="2790" y="116"/>
                  <a:pt x="2790" y="116"/>
                </a:cubicBezTo>
                <a:cubicBezTo>
                  <a:pt x="2776" y="116"/>
                  <a:pt x="2776" y="116"/>
                  <a:pt x="2776" y="116"/>
                </a:cubicBezTo>
                <a:cubicBezTo>
                  <a:pt x="2709" y="117"/>
                  <a:pt x="2640" y="117"/>
                  <a:pt x="2570" y="117"/>
                </a:cubicBezTo>
                <a:cubicBezTo>
                  <a:pt x="2570" y="118"/>
                  <a:pt x="2570" y="118"/>
                  <a:pt x="2570" y="119"/>
                </a:cubicBezTo>
                <a:cubicBezTo>
                  <a:pt x="2570" y="120"/>
                  <a:pt x="2570" y="121"/>
                  <a:pt x="2570" y="123"/>
                </a:cubicBezTo>
                <a:cubicBezTo>
                  <a:pt x="2594" y="123"/>
                  <a:pt x="2617" y="123"/>
                  <a:pt x="2640" y="123"/>
                </a:cubicBezTo>
                <a:cubicBezTo>
                  <a:pt x="2672" y="123"/>
                  <a:pt x="2704" y="123"/>
                  <a:pt x="2734" y="123"/>
                </a:cubicBezTo>
                <a:cubicBezTo>
                  <a:pt x="2772" y="123"/>
                  <a:pt x="2772" y="123"/>
                  <a:pt x="2772" y="123"/>
                </a:cubicBezTo>
                <a:cubicBezTo>
                  <a:pt x="2791" y="123"/>
                  <a:pt x="2791" y="123"/>
                  <a:pt x="2791" y="123"/>
                </a:cubicBezTo>
                <a:cubicBezTo>
                  <a:pt x="2793" y="123"/>
                  <a:pt x="2793" y="123"/>
                  <a:pt x="2793" y="123"/>
                </a:cubicBezTo>
                <a:cubicBezTo>
                  <a:pt x="2793" y="122"/>
                  <a:pt x="2793" y="122"/>
                  <a:pt x="2793" y="122"/>
                </a:cubicBezTo>
                <a:cubicBezTo>
                  <a:pt x="2793" y="122"/>
                  <a:pt x="2793" y="122"/>
                  <a:pt x="2793" y="123"/>
                </a:cubicBezTo>
                <a:cubicBezTo>
                  <a:pt x="2794" y="123"/>
                  <a:pt x="2794" y="123"/>
                  <a:pt x="2794" y="123"/>
                </a:cubicBezTo>
                <a:cubicBezTo>
                  <a:pt x="2794" y="123"/>
                  <a:pt x="2794" y="123"/>
                  <a:pt x="2794" y="123"/>
                </a:cubicBezTo>
                <a:cubicBezTo>
                  <a:pt x="2794" y="123"/>
                  <a:pt x="2794" y="123"/>
                  <a:pt x="2794" y="123"/>
                </a:cubicBezTo>
                <a:cubicBezTo>
                  <a:pt x="2794" y="122"/>
                  <a:pt x="2794" y="120"/>
                  <a:pt x="2794" y="118"/>
                </a:cubicBezTo>
                <a:cubicBezTo>
                  <a:pt x="2794" y="118"/>
                  <a:pt x="2794" y="117"/>
                  <a:pt x="2794" y="116"/>
                </a:cubicBezTo>
                <a:cubicBezTo>
                  <a:pt x="2794" y="115"/>
                  <a:pt x="2794" y="114"/>
                  <a:pt x="2794" y="114"/>
                </a:cubicBezTo>
                <a:moveTo>
                  <a:pt x="2570" y="113"/>
                </a:moveTo>
                <a:cubicBezTo>
                  <a:pt x="2570" y="114"/>
                  <a:pt x="2570" y="114"/>
                  <a:pt x="2570" y="115"/>
                </a:cubicBezTo>
                <a:cubicBezTo>
                  <a:pt x="2570" y="114"/>
                  <a:pt x="2570" y="114"/>
                  <a:pt x="2570" y="113"/>
                </a:cubicBezTo>
                <a:cubicBezTo>
                  <a:pt x="2570" y="113"/>
                  <a:pt x="2570" y="113"/>
                  <a:pt x="2570" y="113"/>
                </a:cubicBezTo>
                <a:moveTo>
                  <a:pt x="307" y="112"/>
                </a:moveTo>
                <a:cubicBezTo>
                  <a:pt x="301" y="112"/>
                  <a:pt x="295" y="112"/>
                  <a:pt x="288" y="112"/>
                </a:cubicBezTo>
                <a:cubicBezTo>
                  <a:pt x="239" y="112"/>
                  <a:pt x="190" y="112"/>
                  <a:pt x="141" y="113"/>
                </a:cubicBezTo>
                <a:cubicBezTo>
                  <a:pt x="58" y="113"/>
                  <a:pt x="58" y="113"/>
                  <a:pt x="58" y="113"/>
                </a:cubicBezTo>
                <a:cubicBezTo>
                  <a:pt x="55" y="113"/>
                  <a:pt x="55" y="113"/>
                  <a:pt x="55" y="113"/>
                </a:cubicBezTo>
                <a:cubicBezTo>
                  <a:pt x="55" y="113"/>
                  <a:pt x="55" y="113"/>
                  <a:pt x="55" y="113"/>
                </a:cubicBezTo>
                <a:cubicBezTo>
                  <a:pt x="54" y="113"/>
                  <a:pt x="54" y="113"/>
                  <a:pt x="54" y="113"/>
                </a:cubicBezTo>
                <a:cubicBezTo>
                  <a:pt x="54" y="128"/>
                  <a:pt x="54" y="137"/>
                  <a:pt x="54" y="143"/>
                </a:cubicBezTo>
                <a:cubicBezTo>
                  <a:pt x="54" y="143"/>
                  <a:pt x="54" y="143"/>
                  <a:pt x="54" y="143"/>
                </a:cubicBezTo>
                <a:cubicBezTo>
                  <a:pt x="54" y="143"/>
                  <a:pt x="54" y="143"/>
                  <a:pt x="54" y="143"/>
                </a:cubicBezTo>
                <a:cubicBezTo>
                  <a:pt x="54" y="122"/>
                  <a:pt x="54" y="122"/>
                  <a:pt x="54" y="122"/>
                </a:cubicBezTo>
                <a:cubicBezTo>
                  <a:pt x="54" y="122"/>
                  <a:pt x="54" y="123"/>
                  <a:pt x="54" y="124"/>
                </a:cubicBezTo>
                <a:cubicBezTo>
                  <a:pt x="54" y="124"/>
                  <a:pt x="54" y="124"/>
                  <a:pt x="54" y="124"/>
                </a:cubicBezTo>
                <a:cubicBezTo>
                  <a:pt x="54" y="124"/>
                  <a:pt x="54" y="124"/>
                  <a:pt x="54" y="124"/>
                </a:cubicBezTo>
                <a:cubicBezTo>
                  <a:pt x="54" y="124"/>
                  <a:pt x="54" y="124"/>
                  <a:pt x="54" y="124"/>
                </a:cubicBezTo>
                <a:cubicBezTo>
                  <a:pt x="54" y="126"/>
                  <a:pt x="54" y="130"/>
                  <a:pt x="54" y="136"/>
                </a:cubicBezTo>
                <a:cubicBezTo>
                  <a:pt x="54" y="136"/>
                  <a:pt x="54" y="136"/>
                  <a:pt x="54" y="136"/>
                </a:cubicBezTo>
                <a:cubicBezTo>
                  <a:pt x="55" y="136"/>
                  <a:pt x="55" y="136"/>
                  <a:pt x="55" y="136"/>
                </a:cubicBezTo>
                <a:cubicBezTo>
                  <a:pt x="58" y="136"/>
                  <a:pt x="58" y="136"/>
                  <a:pt x="58" y="136"/>
                </a:cubicBezTo>
                <a:cubicBezTo>
                  <a:pt x="66" y="136"/>
                  <a:pt x="66" y="136"/>
                  <a:pt x="66" y="136"/>
                </a:cubicBezTo>
                <a:cubicBezTo>
                  <a:pt x="83" y="137"/>
                  <a:pt x="83" y="137"/>
                  <a:pt x="83" y="137"/>
                </a:cubicBezTo>
                <a:cubicBezTo>
                  <a:pt x="118" y="138"/>
                  <a:pt x="118" y="138"/>
                  <a:pt x="118" y="138"/>
                </a:cubicBezTo>
                <a:cubicBezTo>
                  <a:pt x="141" y="138"/>
                  <a:pt x="165" y="139"/>
                  <a:pt x="188" y="139"/>
                </a:cubicBezTo>
                <a:cubicBezTo>
                  <a:pt x="189" y="139"/>
                  <a:pt x="189" y="139"/>
                  <a:pt x="190" y="139"/>
                </a:cubicBezTo>
                <a:cubicBezTo>
                  <a:pt x="229" y="140"/>
                  <a:pt x="268" y="141"/>
                  <a:pt x="308" y="141"/>
                </a:cubicBezTo>
                <a:cubicBezTo>
                  <a:pt x="308" y="137"/>
                  <a:pt x="307" y="132"/>
                  <a:pt x="307" y="126"/>
                </a:cubicBezTo>
                <a:cubicBezTo>
                  <a:pt x="307" y="126"/>
                  <a:pt x="307" y="126"/>
                  <a:pt x="307" y="126"/>
                </a:cubicBezTo>
                <a:cubicBezTo>
                  <a:pt x="307" y="127"/>
                  <a:pt x="307" y="127"/>
                  <a:pt x="307" y="127"/>
                </a:cubicBezTo>
                <a:cubicBezTo>
                  <a:pt x="307" y="127"/>
                  <a:pt x="307" y="124"/>
                  <a:pt x="307" y="119"/>
                </a:cubicBezTo>
                <a:cubicBezTo>
                  <a:pt x="307" y="119"/>
                  <a:pt x="307" y="119"/>
                  <a:pt x="307" y="119"/>
                </a:cubicBezTo>
                <a:cubicBezTo>
                  <a:pt x="307" y="120"/>
                  <a:pt x="307" y="121"/>
                  <a:pt x="307" y="121"/>
                </a:cubicBezTo>
                <a:cubicBezTo>
                  <a:pt x="307" y="121"/>
                  <a:pt x="307" y="119"/>
                  <a:pt x="307" y="112"/>
                </a:cubicBezTo>
                <a:cubicBezTo>
                  <a:pt x="307" y="112"/>
                  <a:pt x="307" y="112"/>
                  <a:pt x="307" y="112"/>
                </a:cubicBezTo>
                <a:moveTo>
                  <a:pt x="838" y="109"/>
                </a:moveTo>
                <a:cubicBezTo>
                  <a:pt x="720" y="110"/>
                  <a:pt x="595" y="110"/>
                  <a:pt x="467" y="111"/>
                </a:cubicBezTo>
                <a:cubicBezTo>
                  <a:pt x="414" y="111"/>
                  <a:pt x="361" y="112"/>
                  <a:pt x="307" y="112"/>
                </a:cubicBezTo>
                <a:cubicBezTo>
                  <a:pt x="307" y="113"/>
                  <a:pt x="307" y="114"/>
                  <a:pt x="307" y="115"/>
                </a:cubicBezTo>
                <a:cubicBezTo>
                  <a:pt x="307" y="119"/>
                  <a:pt x="307" y="123"/>
                  <a:pt x="307" y="126"/>
                </a:cubicBezTo>
                <a:cubicBezTo>
                  <a:pt x="309" y="126"/>
                  <a:pt x="309" y="126"/>
                  <a:pt x="309" y="126"/>
                </a:cubicBezTo>
                <a:cubicBezTo>
                  <a:pt x="314" y="126"/>
                  <a:pt x="314" y="126"/>
                  <a:pt x="314" y="126"/>
                </a:cubicBezTo>
                <a:cubicBezTo>
                  <a:pt x="322" y="126"/>
                  <a:pt x="322" y="126"/>
                  <a:pt x="322" y="126"/>
                </a:cubicBezTo>
                <a:cubicBezTo>
                  <a:pt x="592" y="125"/>
                  <a:pt x="592" y="125"/>
                  <a:pt x="592" y="125"/>
                </a:cubicBezTo>
                <a:cubicBezTo>
                  <a:pt x="674" y="125"/>
                  <a:pt x="756" y="125"/>
                  <a:pt x="838" y="125"/>
                </a:cubicBezTo>
                <a:cubicBezTo>
                  <a:pt x="838" y="119"/>
                  <a:pt x="838" y="114"/>
                  <a:pt x="838" y="109"/>
                </a:cubicBezTo>
                <a:moveTo>
                  <a:pt x="0" y="106"/>
                </a:moveTo>
                <a:cubicBezTo>
                  <a:pt x="0" y="124"/>
                  <a:pt x="0" y="135"/>
                  <a:pt x="0" y="143"/>
                </a:cubicBezTo>
                <a:cubicBezTo>
                  <a:pt x="0" y="151"/>
                  <a:pt x="0" y="154"/>
                  <a:pt x="0" y="154"/>
                </a:cubicBezTo>
                <a:cubicBezTo>
                  <a:pt x="0" y="154"/>
                  <a:pt x="0" y="148"/>
                  <a:pt x="0" y="143"/>
                </a:cubicBezTo>
                <a:cubicBezTo>
                  <a:pt x="0" y="143"/>
                  <a:pt x="0" y="143"/>
                  <a:pt x="0" y="143"/>
                </a:cubicBezTo>
                <a:cubicBezTo>
                  <a:pt x="0" y="137"/>
                  <a:pt x="0" y="131"/>
                  <a:pt x="0" y="131"/>
                </a:cubicBezTo>
                <a:cubicBezTo>
                  <a:pt x="0" y="131"/>
                  <a:pt x="0" y="134"/>
                  <a:pt x="0" y="143"/>
                </a:cubicBezTo>
                <a:cubicBezTo>
                  <a:pt x="2" y="143"/>
                  <a:pt x="2" y="143"/>
                  <a:pt x="2" y="143"/>
                </a:cubicBezTo>
                <a:cubicBezTo>
                  <a:pt x="5" y="143"/>
                  <a:pt x="5" y="143"/>
                  <a:pt x="5" y="143"/>
                </a:cubicBezTo>
                <a:cubicBezTo>
                  <a:pt x="28" y="143"/>
                  <a:pt x="28" y="143"/>
                  <a:pt x="28" y="143"/>
                </a:cubicBezTo>
                <a:cubicBezTo>
                  <a:pt x="36" y="143"/>
                  <a:pt x="44" y="143"/>
                  <a:pt x="53" y="143"/>
                </a:cubicBezTo>
                <a:cubicBezTo>
                  <a:pt x="53" y="143"/>
                  <a:pt x="54" y="143"/>
                  <a:pt x="54" y="143"/>
                </a:cubicBezTo>
                <a:cubicBezTo>
                  <a:pt x="54" y="143"/>
                  <a:pt x="54" y="143"/>
                  <a:pt x="54" y="143"/>
                </a:cubicBezTo>
                <a:cubicBezTo>
                  <a:pt x="54" y="137"/>
                  <a:pt x="54" y="128"/>
                  <a:pt x="54" y="113"/>
                </a:cubicBezTo>
                <a:cubicBezTo>
                  <a:pt x="16" y="113"/>
                  <a:pt x="16" y="113"/>
                  <a:pt x="16" y="113"/>
                </a:cubicBezTo>
                <a:cubicBezTo>
                  <a:pt x="6" y="113"/>
                  <a:pt x="6" y="113"/>
                  <a:pt x="6" y="113"/>
                </a:cubicBezTo>
                <a:cubicBezTo>
                  <a:pt x="1" y="113"/>
                  <a:pt x="1" y="113"/>
                  <a:pt x="1" y="113"/>
                </a:cubicBezTo>
                <a:cubicBezTo>
                  <a:pt x="0" y="123"/>
                  <a:pt x="0" y="127"/>
                  <a:pt x="0" y="127"/>
                </a:cubicBezTo>
                <a:cubicBezTo>
                  <a:pt x="0" y="127"/>
                  <a:pt x="0" y="118"/>
                  <a:pt x="0" y="106"/>
                </a:cubicBezTo>
                <a:moveTo>
                  <a:pt x="2794" y="105"/>
                </a:moveTo>
                <a:cubicBezTo>
                  <a:pt x="2794" y="111"/>
                  <a:pt x="2794" y="115"/>
                  <a:pt x="2794" y="118"/>
                </a:cubicBezTo>
                <a:cubicBezTo>
                  <a:pt x="2794" y="118"/>
                  <a:pt x="2794" y="118"/>
                  <a:pt x="2794" y="118"/>
                </a:cubicBezTo>
                <a:cubicBezTo>
                  <a:pt x="2794" y="118"/>
                  <a:pt x="2794" y="115"/>
                  <a:pt x="2794" y="105"/>
                </a:cubicBezTo>
                <a:moveTo>
                  <a:pt x="307" y="99"/>
                </a:moveTo>
                <a:cubicBezTo>
                  <a:pt x="307" y="99"/>
                  <a:pt x="307" y="99"/>
                  <a:pt x="307" y="99"/>
                </a:cubicBezTo>
                <a:cubicBezTo>
                  <a:pt x="307" y="104"/>
                  <a:pt x="307" y="109"/>
                  <a:pt x="307" y="112"/>
                </a:cubicBezTo>
                <a:cubicBezTo>
                  <a:pt x="307" y="112"/>
                  <a:pt x="307" y="112"/>
                  <a:pt x="307" y="112"/>
                </a:cubicBezTo>
                <a:cubicBezTo>
                  <a:pt x="307" y="110"/>
                  <a:pt x="307" y="108"/>
                  <a:pt x="307" y="106"/>
                </a:cubicBezTo>
                <a:cubicBezTo>
                  <a:pt x="307" y="103"/>
                  <a:pt x="307" y="101"/>
                  <a:pt x="307" y="99"/>
                </a:cubicBezTo>
                <a:moveTo>
                  <a:pt x="838" y="97"/>
                </a:moveTo>
                <a:cubicBezTo>
                  <a:pt x="838" y="107"/>
                  <a:pt x="838" y="117"/>
                  <a:pt x="838" y="125"/>
                </a:cubicBezTo>
                <a:cubicBezTo>
                  <a:pt x="1003" y="125"/>
                  <a:pt x="1167" y="125"/>
                  <a:pt x="1332" y="125"/>
                </a:cubicBezTo>
                <a:cubicBezTo>
                  <a:pt x="1287" y="124"/>
                  <a:pt x="1250" y="123"/>
                  <a:pt x="1257" y="123"/>
                </a:cubicBezTo>
                <a:cubicBezTo>
                  <a:pt x="1240" y="122"/>
                  <a:pt x="1415" y="121"/>
                  <a:pt x="1509" y="120"/>
                </a:cubicBezTo>
                <a:cubicBezTo>
                  <a:pt x="1613" y="121"/>
                  <a:pt x="1700" y="122"/>
                  <a:pt x="1835" y="123"/>
                </a:cubicBezTo>
                <a:cubicBezTo>
                  <a:pt x="1915" y="122"/>
                  <a:pt x="2001" y="122"/>
                  <a:pt x="2090" y="122"/>
                </a:cubicBezTo>
                <a:cubicBezTo>
                  <a:pt x="2182" y="122"/>
                  <a:pt x="2276" y="122"/>
                  <a:pt x="2369" y="123"/>
                </a:cubicBezTo>
                <a:cubicBezTo>
                  <a:pt x="2437" y="123"/>
                  <a:pt x="2505" y="123"/>
                  <a:pt x="2570" y="123"/>
                </a:cubicBezTo>
                <a:cubicBezTo>
                  <a:pt x="2570" y="122"/>
                  <a:pt x="2570" y="122"/>
                  <a:pt x="2570" y="121"/>
                </a:cubicBezTo>
                <a:cubicBezTo>
                  <a:pt x="2570" y="118"/>
                  <a:pt x="2570" y="116"/>
                  <a:pt x="2570" y="116"/>
                </a:cubicBezTo>
                <a:cubicBezTo>
                  <a:pt x="2570" y="116"/>
                  <a:pt x="2570" y="116"/>
                  <a:pt x="2570" y="118"/>
                </a:cubicBezTo>
                <a:cubicBezTo>
                  <a:pt x="2567" y="117"/>
                  <a:pt x="2567" y="117"/>
                  <a:pt x="2567" y="117"/>
                </a:cubicBezTo>
                <a:cubicBezTo>
                  <a:pt x="2543" y="117"/>
                  <a:pt x="2543" y="117"/>
                  <a:pt x="2543" y="117"/>
                </a:cubicBezTo>
                <a:cubicBezTo>
                  <a:pt x="2510" y="117"/>
                  <a:pt x="2479" y="116"/>
                  <a:pt x="2450" y="116"/>
                </a:cubicBezTo>
                <a:cubicBezTo>
                  <a:pt x="2185" y="111"/>
                  <a:pt x="1976" y="107"/>
                  <a:pt x="1682" y="104"/>
                </a:cubicBezTo>
                <a:cubicBezTo>
                  <a:pt x="1485" y="102"/>
                  <a:pt x="1309" y="101"/>
                  <a:pt x="1106" y="99"/>
                </a:cubicBezTo>
                <a:cubicBezTo>
                  <a:pt x="1017" y="99"/>
                  <a:pt x="927" y="98"/>
                  <a:pt x="838" y="97"/>
                </a:cubicBezTo>
                <a:moveTo>
                  <a:pt x="838" y="93"/>
                </a:moveTo>
                <a:cubicBezTo>
                  <a:pt x="838" y="95"/>
                  <a:pt x="838" y="96"/>
                  <a:pt x="838" y="97"/>
                </a:cubicBezTo>
                <a:cubicBezTo>
                  <a:pt x="838" y="97"/>
                  <a:pt x="838" y="97"/>
                  <a:pt x="838" y="97"/>
                </a:cubicBezTo>
                <a:cubicBezTo>
                  <a:pt x="838" y="96"/>
                  <a:pt x="838" y="95"/>
                  <a:pt x="838" y="93"/>
                </a:cubicBezTo>
                <a:cubicBezTo>
                  <a:pt x="838" y="93"/>
                  <a:pt x="838" y="93"/>
                  <a:pt x="838" y="93"/>
                </a:cubicBezTo>
                <a:moveTo>
                  <a:pt x="838" y="92"/>
                </a:moveTo>
                <a:cubicBezTo>
                  <a:pt x="838" y="92"/>
                  <a:pt x="838" y="92"/>
                  <a:pt x="838" y="92"/>
                </a:cubicBezTo>
                <a:cubicBezTo>
                  <a:pt x="838" y="93"/>
                  <a:pt x="838" y="93"/>
                  <a:pt x="838" y="93"/>
                </a:cubicBezTo>
                <a:cubicBezTo>
                  <a:pt x="838" y="93"/>
                  <a:pt x="838" y="93"/>
                  <a:pt x="838" y="93"/>
                </a:cubicBezTo>
                <a:cubicBezTo>
                  <a:pt x="838" y="93"/>
                  <a:pt x="838" y="93"/>
                  <a:pt x="838" y="92"/>
                </a:cubicBezTo>
                <a:cubicBezTo>
                  <a:pt x="838" y="92"/>
                  <a:pt x="838" y="92"/>
                  <a:pt x="838" y="92"/>
                </a:cubicBezTo>
                <a:moveTo>
                  <a:pt x="838" y="85"/>
                </a:moveTo>
                <a:cubicBezTo>
                  <a:pt x="838" y="88"/>
                  <a:pt x="838" y="90"/>
                  <a:pt x="838" y="92"/>
                </a:cubicBezTo>
                <a:cubicBezTo>
                  <a:pt x="838" y="92"/>
                  <a:pt x="838" y="92"/>
                  <a:pt x="838" y="92"/>
                </a:cubicBezTo>
                <a:cubicBezTo>
                  <a:pt x="838" y="92"/>
                  <a:pt x="838" y="92"/>
                  <a:pt x="838" y="92"/>
                </a:cubicBezTo>
                <a:cubicBezTo>
                  <a:pt x="838" y="92"/>
                  <a:pt x="838" y="92"/>
                  <a:pt x="838" y="92"/>
                </a:cubicBezTo>
                <a:cubicBezTo>
                  <a:pt x="838" y="90"/>
                  <a:pt x="838" y="87"/>
                  <a:pt x="838" y="85"/>
                </a:cubicBezTo>
                <a:cubicBezTo>
                  <a:pt x="838" y="85"/>
                  <a:pt x="838" y="85"/>
                  <a:pt x="838" y="85"/>
                </a:cubicBezTo>
                <a:moveTo>
                  <a:pt x="2794" y="85"/>
                </a:moveTo>
                <a:cubicBezTo>
                  <a:pt x="2794" y="85"/>
                  <a:pt x="2794" y="85"/>
                  <a:pt x="2794" y="85"/>
                </a:cubicBezTo>
                <a:cubicBezTo>
                  <a:pt x="2794" y="86"/>
                  <a:pt x="2794" y="86"/>
                  <a:pt x="2794" y="87"/>
                </a:cubicBezTo>
                <a:cubicBezTo>
                  <a:pt x="2794" y="87"/>
                  <a:pt x="2794" y="87"/>
                  <a:pt x="2794" y="87"/>
                </a:cubicBezTo>
                <a:cubicBezTo>
                  <a:pt x="2794" y="87"/>
                  <a:pt x="2794" y="89"/>
                  <a:pt x="2794" y="91"/>
                </a:cubicBezTo>
                <a:cubicBezTo>
                  <a:pt x="2794" y="89"/>
                  <a:pt x="2794" y="87"/>
                  <a:pt x="2794" y="85"/>
                </a:cubicBezTo>
                <a:moveTo>
                  <a:pt x="307" y="84"/>
                </a:moveTo>
                <a:cubicBezTo>
                  <a:pt x="307" y="84"/>
                  <a:pt x="307" y="85"/>
                  <a:pt x="307" y="87"/>
                </a:cubicBezTo>
                <a:cubicBezTo>
                  <a:pt x="307" y="88"/>
                  <a:pt x="307" y="89"/>
                  <a:pt x="307" y="90"/>
                </a:cubicBezTo>
                <a:cubicBezTo>
                  <a:pt x="307" y="91"/>
                  <a:pt x="307" y="92"/>
                  <a:pt x="307" y="93"/>
                </a:cubicBezTo>
                <a:cubicBezTo>
                  <a:pt x="307" y="95"/>
                  <a:pt x="307" y="97"/>
                  <a:pt x="307" y="99"/>
                </a:cubicBezTo>
                <a:cubicBezTo>
                  <a:pt x="307" y="99"/>
                  <a:pt x="307" y="99"/>
                  <a:pt x="307" y="99"/>
                </a:cubicBezTo>
                <a:cubicBezTo>
                  <a:pt x="317" y="99"/>
                  <a:pt x="326" y="99"/>
                  <a:pt x="335" y="100"/>
                </a:cubicBezTo>
                <a:cubicBezTo>
                  <a:pt x="335" y="100"/>
                  <a:pt x="335" y="100"/>
                  <a:pt x="335" y="100"/>
                </a:cubicBezTo>
                <a:cubicBezTo>
                  <a:pt x="359" y="100"/>
                  <a:pt x="383" y="100"/>
                  <a:pt x="405" y="101"/>
                </a:cubicBezTo>
                <a:cubicBezTo>
                  <a:pt x="558" y="104"/>
                  <a:pt x="686" y="106"/>
                  <a:pt x="838" y="108"/>
                </a:cubicBezTo>
                <a:cubicBezTo>
                  <a:pt x="838" y="107"/>
                  <a:pt x="838" y="107"/>
                  <a:pt x="838" y="106"/>
                </a:cubicBezTo>
                <a:cubicBezTo>
                  <a:pt x="838" y="105"/>
                  <a:pt x="838" y="102"/>
                  <a:pt x="838" y="99"/>
                </a:cubicBezTo>
                <a:cubicBezTo>
                  <a:pt x="838" y="99"/>
                  <a:pt x="838" y="98"/>
                  <a:pt x="838" y="97"/>
                </a:cubicBezTo>
                <a:cubicBezTo>
                  <a:pt x="746" y="96"/>
                  <a:pt x="654" y="96"/>
                  <a:pt x="563" y="95"/>
                </a:cubicBezTo>
                <a:cubicBezTo>
                  <a:pt x="427" y="93"/>
                  <a:pt x="427" y="93"/>
                  <a:pt x="427" y="93"/>
                </a:cubicBezTo>
                <a:cubicBezTo>
                  <a:pt x="360" y="93"/>
                  <a:pt x="360" y="93"/>
                  <a:pt x="360" y="93"/>
                </a:cubicBezTo>
                <a:cubicBezTo>
                  <a:pt x="326" y="92"/>
                  <a:pt x="326" y="92"/>
                  <a:pt x="326" y="92"/>
                </a:cubicBezTo>
                <a:cubicBezTo>
                  <a:pt x="309" y="92"/>
                  <a:pt x="309" y="92"/>
                  <a:pt x="309" y="92"/>
                </a:cubicBezTo>
                <a:cubicBezTo>
                  <a:pt x="308" y="92"/>
                  <a:pt x="308" y="92"/>
                  <a:pt x="308" y="92"/>
                </a:cubicBezTo>
                <a:cubicBezTo>
                  <a:pt x="308" y="92"/>
                  <a:pt x="308" y="92"/>
                  <a:pt x="308" y="92"/>
                </a:cubicBezTo>
                <a:cubicBezTo>
                  <a:pt x="308" y="87"/>
                  <a:pt x="308" y="84"/>
                  <a:pt x="307" y="84"/>
                </a:cubicBezTo>
                <a:moveTo>
                  <a:pt x="838" y="65"/>
                </a:moveTo>
                <a:cubicBezTo>
                  <a:pt x="838" y="71"/>
                  <a:pt x="838" y="78"/>
                  <a:pt x="838" y="85"/>
                </a:cubicBezTo>
                <a:cubicBezTo>
                  <a:pt x="961" y="87"/>
                  <a:pt x="1082" y="88"/>
                  <a:pt x="1202" y="89"/>
                </a:cubicBezTo>
                <a:cubicBezTo>
                  <a:pt x="1441" y="92"/>
                  <a:pt x="1677" y="94"/>
                  <a:pt x="1908" y="97"/>
                </a:cubicBezTo>
                <a:cubicBezTo>
                  <a:pt x="1996" y="97"/>
                  <a:pt x="2084" y="96"/>
                  <a:pt x="2175" y="96"/>
                </a:cubicBezTo>
                <a:cubicBezTo>
                  <a:pt x="2310" y="95"/>
                  <a:pt x="2449" y="95"/>
                  <a:pt x="2593" y="94"/>
                </a:cubicBezTo>
                <a:cubicBezTo>
                  <a:pt x="2629" y="94"/>
                  <a:pt x="2665" y="94"/>
                  <a:pt x="2702" y="94"/>
                </a:cubicBezTo>
                <a:cubicBezTo>
                  <a:pt x="2757" y="94"/>
                  <a:pt x="2757" y="94"/>
                  <a:pt x="2757" y="94"/>
                </a:cubicBezTo>
                <a:cubicBezTo>
                  <a:pt x="2784" y="94"/>
                  <a:pt x="2784" y="94"/>
                  <a:pt x="2784" y="94"/>
                </a:cubicBezTo>
                <a:cubicBezTo>
                  <a:pt x="2791" y="94"/>
                  <a:pt x="2791" y="94"/>
                  <a:pt x="2791" y="94"/>
                </a:cubicBezTo>
                <a:cubicBezTo>
                  <a:pt x="2793" y="94"/>
                  <a:pt x="2793" y="94"/>
                  <a:pt x="2793" y="94"/>
                </a:cubicBezTo>
                <a:cubicBezTo>
                  <a:pt x="2794" y="94"/>
                  <a:pt x="2794" y="94"/>
                  <a:pt x="2794" y="94"/>
                </a:cubicBezTo>
                <a:cubicBezTo>
                  <a:pt x="2794" y="99"/>
                  <a:pt x="2794" y="102"/>
                  <a:pt x="2794" y="105"/>
                </a:cubicBezTo>
                <a:cubicBezTo>
                  <a:pt x="2794" y="102"/>
                  <a:pt x="2794" y="97"/>
                  <a:pt x="2794" y="93"/>
                </a:cubicBezTo>
                <a:cubicBezTo>
                  <a:pt x="2794" y="91"/>
                  <a:pt x="2794" y="89"/>
                  <a:pt x="2794" y="87"/>
                </a:cubicBezTo>
                <a:cubicBezTo>
                  <a:pt x="2794" y="87"/>
                  <a:pt x="2794" y="87"/>
                  <a:pt x="2794" y="88"/>
                </a:cubicBezTo>
                <a:cubicBezTo>
                  <a:pt x="2794" y="88"/>
                  <a:pt x="2794" y="88"/>
                  <a:pt x="2794" y="88"/>
                </a:cubicBezTo>
                <a:cubicBezTo>
                  <a:pt x="2793" y="88"/>
                  <a:pt x="2793" y="88"/>
                  <a:pt x="2793" y="88"/>
                </a:cubicBezTo>
                <a:cubicBezTo>
                  <a:pt x="2792" y="88"/>
                  <a:pt x="2792" y="88"/>
                  <a:pt x="2792" y="88"/>
                </a:cubicBezTo>
                <a:cubicBezTo>
                  <a:pt x="2787" y="88"/>
                  <a:pt x="2787" y="88"/>
                  <a:pt x="2787" y="88"/>
                </a:cubicBezTo>
                <a:cubicBezTo>
                  <a:pt x="2778" y="88"/>
                  <a:pt x="2778" y="88"/>
                  <a:pt x="2778" y="88"/>
                </a:cubicBezTo>
                <a:cubicBezTo>
                  <a:pt x="2753" y="87"/>
                  <a:pt x="2727" y="87"/>
                  <a:pt x="2701" y="87"/>
                </a:cubicBezTo>
                <a:cubicBezTo>
                  <a:pt x="2649" y="86"/>
                  <a:pt x="2594" y="86"/>
                  <a:pt x="2532" y="85"/>
                </a:cubicBezTo>
                <a:cubicBezTo>
                  <a:pt x="2227" y="84"/>
                  <a:pt x="1905" y="86"/>
                  <a:pt x="1696" y="83"/>
                </a:cubicBezTo>
                <a:cubicBezTo>
                  <a:pt x="1490" y="79"/>
                  <a:pt x="1283" y="75"/>
                  <a:pt x="1064" y="71"/>
                </a:cubicBezTo>
                <a:cubicBezTo>
                  <a:pt x="1010" y="70"/>
                  <a:pt x="954" y="69"/>
                  <a:pt x="898" y="68"/>
                </a:cubicBezTo>
                <a:cubicBezTo>
                  <a:pt x="856" y="67"/>
                  <a:pt x="856" y="67"/>
                  <a:pt x="856" y="67"/>
                </a:cubicBezTo>
                <a:cubicBezTo>
                  <a:pt x="845" y="67"/>
                  <a:pt x="845" y="67"/>
                  <a:pt x="845" y="67"/>
                </a:cubicBezTo>
                <a:cubicBezTo>
                  <a:pt x="840" y="67"/>
                  <a:pt x="840" y="67"/>
                  <a:pt x="840" y="67"/>
                </a:cubicBezTo>
                <a:cubicBezTo>
                  <a:pt x="839" y="67"/>
                  <a:pt x="839" y="67"/>
                  <a:pt x="839" y="67"/>
                </a:cubicBezTo>
                <a:cubicBezTo>
                  <a:pt x="839" y="71"/>
                  <a:pt x="838" y="73"/>
                  <a:pt x="838" y="73"/>
                </a:cubicBezTo>
                <a:cubicBezTo>
                  <a:pt x="838" y="73"/>
                  <a:pt x="838" y="70"/>
                  <a:pt x="838" y="67"/>
                </a:cubicBezTo>
                <a:cubicBezTo>
                  <a:pt x="838" y="66"/>
                  <a:pt x="838" y="66"/>
                  <a:pt x="838" y="65"/>
                </a:cubicBezTo>
                <a:moveTo>
                  <a:pt x="0" y="50"/>
                </a:moveTo>
                <a:cubicBezTo>
                  <a:pt x="0" y="52"/>
                  <a:pt x="0" y="61"/>
                  <a:pt x="0" y="71"/>
                </a:cubicBezTo>
                <a:cubicBezTo>
                  <a:pt x="0" y="72"/>
                  <a:pt x="0" y="72"/>
                  <a:pt x="0" y="73"/>
                </a:cubicBezTo>
                <a:cubicBezTo>
                  <a:pt x="0" y="78"/>
                  <a:pt x="0" y="83"/>
                  <a:pt x="0" y="88"/>
                </a:cubicBezTo>
                <a:cubicBezTo>
                  <a:pt x="0" y="95"/>
                  <a:pt x="0" y="101"/>
                  <a:pt x="0" y="106"/>
                </a:cubicBezTo>
                <a:cubicBezTo>
                  <a:pt x="0" y="97"/>
                  <a:pt x="0" y="86"/>
                  <a:pt x="0" y="73"/>
                </a:cubicBezTo>
                <a:cubicBezTo>
                  <a:pt x="0" y="72"/>
                  <a:pt x="0" y="72"/>
                  <a:pt x="0" y="71"/>
                </a:cubicBezTo>
                <a:cubicBezTo>
                  <a:pt x="0" y="64"/>
                  <a:pt x="0" y="58"/>
                  <a:pt x="0" y="50"/>
                </a:cubicBezTo>
                <a:moveTo>
                  <a:pt x="55" y="23"/>
                </a:moveTo>
                <a:cubicBezTo>
                  <a:pt x="55" y="33"/>
                  <a:pt x="55" y="42"/>
                  <a:pt x="55" y="51"/>
                </a:cubicBezTo>
                <a:cubicBezTo>
                  <a:pt x="55" y="51"/>
                  <a:pt x="55" y="51"/>
                  <a:pt x="55" y="51"/>
                </a:cubicBezTo>
                <a:cubicBezTo>
                  <a:pt x="56" y="51"/>
                  <a:pt x="56" y="51"/>
                  <a:pt x="56" y="51"/>
                </a:cubicBezTo>
                <a:cubicBezTo>
                  <a:pt x="192" y="52"/>
                  <a:pt x="192" y="52"/>
                  <a:pt x="192" y="52"/>
                </a:cubicBezTo>
                <a:cubicBezTo>
                  <a:pt x="240" y="52"/>
                  <a:pt x="288" y="52"/>
                  <a:pt x="335" y="52"/>
                </a:cubicBezTo>
                <a:cubicBezTo>
                  <a:pt x="335" y="52"/>
                  <a:pt x="335" y="52"/>
                  <a:pt x="335" y="52"/>
                </a:cubicBezTo>
                <a:cubicBezTo>
                  <a:pt x="335" y="52"/>
                  <a:pt x="335" y="52"/>
                  <a:pt x="335" y="52"/>
                </a:cubicBezTo>
                <a:cubicBezTo>
                  <a:pt x="507" y="53"/>
                  <a:pt x="676" y="54"/>
                  <a:pt x="838" y="54"/>
                </a:cubicBezTo>
                <a:cubicBezTo>
                  <a:pt x="838" y="56"/>
                  <a:pt x="838" y="59"/>
                  <a:pt x="838" y="61"/>
                </a:cubicBezTo>
                <a:cubicBezTo>
                  <a:pt x="838" y="61"/>
                  <a:pt x="838" y="61"/>
                  <a:pt x="838" y="61"/>
                </a:cubicBezTo>
                <a:cubicBezTo>
                  <a:pt x="838" y="61"/>
                  <a:pt x="838" y="63"/>
                  <a:pt x="838" y="65"/>
                </a:cubicBezTo>
                <a:cubicBezTo>
                  <a:pt x="838" y="50"/>
                  <a:pt x="839" y="39"/>
                  <a:pt x="839" y="39"/>
                </a:cubicBezTo>
                <a:cubicBezTo>
                  <a:pt x="839" y="39"/>
                  <a:pt x="839" y="43"/>
                  <a:pt x="839" y="54"/>
                </a:cubicBezTo>
                <a:cubicBezTo>
                  <a:pt x="980" y="55"/>
                  <a:pt x="1116" y="55"/>
                  <a:pt x="1243" y="55"/>
                </a:cubicBezTo>
                <a:cubicBezTo>
                  <a:pt x="1455" y="55"/>
                  <a:pt x="1642" y="54"/>
                  <a:pt x="1788" y="54"/>
                </a:cubicBezTo>
                <a:cubicBezTo>
                  <a:pt x="1934" y="54"/>
                  <a:pt x="2039" y="53"/>
                  <a:pt x="2087" y="53"/>
                </a:cubicBezTo>
                <a:cubicBezTo>
                  <a:pt x="2091" y="53"/>
                  <a:pt x="2094" y="53"/>
                  <a:pt x="2098" y="53"/>
                </a:cubicBezTo>
                <a:cubicBezTo>
                  <a:pt x="2217" y="53"/>
                  <a:pt x="2277" y="51"/>
                  <a:pt x="2395" y="50"/>
                </a:cubicBezTo>
                <a:cubicBezTo>
                  <a:pt x="2624" y="51"/>
                  <a:pt x="2816" y="52"/>
                  <a:pt x="2996" y="54"/>
                </a:cubicBezTo>
                <a:cubicBezTo>
                  <a:pt x="3086" y="55"/>
                  <a:pt x="3173" y="56"/>
                  <a:pt x="3259" y="57"/>
                </a:cubicBezTo>
                <a:cubicBezTo>
                  <a:pt x="3324" y="58"/>
                  <a:pt x="3324" y="58"/>
                  <a:pt x="3324" y="58"/>
                </a:cubicBezTo>
                <a:cubicBezTo>
                  <a:pt x="3341" y="58"/>
                  <a:pt x="3341" y="58"/>
                  <a:pt x="3341" y="58"/>
                </a:cubicBezTo>
                <a:cubicBezTo>
                  <a:pt x="3349" y="59"/>
                  <a:pt x="3349" y="59"/>
                  <a:pt x="3349" y="59"/>
                </a:cubicBezTo>
                <a:cubicBezTo>
                  <a:pt x="3353" y="59"/>
                  <a:pt x="3353" y="59"/>
                  <a:pt x="3353" y="59"/>
                </a:cubicBezTo>
                <a:cubicBezTo>
                  <a:pt x="3353" y="59"/>
                  <a:pt x="3353" y="59"/>
                  <a:pt x="3353" y="59"/>
                </a:cubicBezTo>
                <a:cubicBezTo>
                  <a:pt x="3353" y="55"/>
                  <a:pt x="3353" y="50"/>
                  <a:pt x="3353" y="46"/>
                </a:cubicBezTo>
                <a:cubicBezTo>
                  <a:pt x="3352" y="46"/>
                  <a:pt x="3352" y="46"/>
                  <a:pt x="3352" y="46"/>
                </a:cubicBezTo>
                <a:cubicBezTo>
                  <a:pt x="3351" y="46"/>
                  <a:pt x="3351" y="46"/>
                  <a:pt x="3351" y="46"/>
                </a:cubicBezTo>
                <a:cubicBezTo>
                  <a:pt x="3119" y="44"/>
                  <a:pt x="2927" y="43"/>
                  <a:pt x="2814" y="43"/>
                </a:cubicBezTo>
                <a:cubicBezTo>
                  <a:pt x="2215" y="40"/>
                  <a:pt x="1628" y="42"/>
                  <a:pt x="1046" y="36"/>
                </a:cubicBezTo>
                <a:cubicBezTo>
                  <a:pt x="1035" y="36"/>
                  <a:pt x="1048" y="36"/>
                  <a:pt x="1089" y="35"/>
                </a:cubicBezTo>
                <a:cubicBezTo>
                  <a:pt x="1022" y="35"/>
                  <a:pt x="955" y="35"/>
                  <a:pt x="888" y="34"/>
                </a:cubicBezTo>
                <a:cubicBezTo>
                  <a:pt x="881" y="34"/>
                  <a:pt x="872" y="34"/>
                  <a:pt x="861" y="34"/>
                </a:cubicBezTo>
                <a:cubicBezTo>
                  <a:pt x="833" y="34"/>
                  <a:pt x="793" y="34"/>
                  <a:pt x="754" y="34"/>
                </a:cubicBezTo>
                <a:cubicBezTo>
                  <a:pt x="714" y="34"/>
                  <a:pt x="677" y="34"/>
                  <a:pt x="654" y="34"/>
                </a:cubicBezTo>
                <a:cubicBezTo>
                  <a:pt x="649" y="34"/>
                  <a:pt x="645" y="34"/>
                  <a:pt x="642" y="34"/>
                </a:cubicBezTo>
                <a:cubicBezTo>
                  <a:pt x="527" y="33"/>
                  <a:pt x="436" y="31"/>
                  <a:pt x="336" y="29"/>
                </a:cubicBezTo>
                <a:cubicBezTo>
                  <a:pt x="336" y="29"/>
                  <a:pt x="336" y="29"/>
                  <a:pt x="336" y="29"/>
                </a:cubicBezTo>
                <a:cubicBezTo>
                  <a:pt x="336" y="29"/>
                  <a:pt x="336" y="29"/>
                  <a:pt x="335" y="29"/>
                </a:cubicBezTo>
                <a:cubicBezTo>
                  <a:pt x="334" y="29"/>
                  <a:pt x="333" y="29"/>
                  <a:pt x="332" y="29"/>
                </a:cubicBezTo>
                <a:cubicBezTo>
                  <a:pt x="301" y="28"/>
                  <a:pt x="269" y="28"/>
                  <a:pt x="236" y="27"/>
                </a:cubicBezTo>
                <a:cubicBezTo>
                  <a:pt x="181" y="26"/>
                  <a:pt x="124" y="24"/>
                  <a:pt x="64" y="23"/>
                </a:cubicBezTo>
                <a:cubicBezTo>
                  <a:pt x="61" y="23"/>
                  <a:pt x="58" y="23"/>
                  <a:pt x="55" y="23"/>
                </a:cubicBezTo>
                <a:cubicBezTo>
                  <a:pt x="55" y="23"/>
                  <a:pt x="55" y="23"/>
                  <a:pt x="55" y="23"/>
                </a:cubicBezTo>
                <a:moveTo>
                  <a:pt x="1" y="21"/>
                </a:moveTo>
                <a:cubicBezTo>
                  <a:pt x="1" y="23"/>
                  <a:pt x="1" y="26"/>
                  <a:pt x="1" y="28"/>
                </a:cubicBezTo>
                <a:cubicBezTo>
                  <a:pt x="1" y="31"/>
                  <a:pt x="1" y="34"/>
                  <a:pt x="1" y="37"/>
                </a:cubicBezTo>
                <a:cubicBezTo>
                  <a:pt x="1" y="41"/>
                  <a:pt x="1" y="46"/>
                  <a:pt x="0" y="50"/>
                </a:cubicBezTo>
                <a:cubicBezTo>
                  <a:pt x="1" y="50"/>
                  <a:pt x="1" y="49"/>
                  <a:pt x="1" y="49"/>
                </a:cubicBezTo>
                <a:cubicBezTo>
                  <a:pt x="1" y="49"/>
                  <a:pt x="1" y="50"/>
                  <a:pt x="1" y="50"/>
                </a:cubicBezTo>
                <a:cubicBezTo>
                  <a:pt x="2" y="50"/>
                  <a:pt x="2" y="50"/>
                  <a:pt x="2" y="50"/>
                </a:cubicBezTo>
                <a:cubicBezTo>
                  <a:pt x="5" y="50"/>
                  <a:pt x="5" y="50"/>
                  <a:pt x="5" y="50"/>
                </a:cubicBezTo>
                <a:cubicBezTo>
                  <a:pt x="25" y="51"/>
                  <a:pt x="25" y="51"/>
                  <a:pt x="25" y="51"/>
                </a:cubicBezTo>
                <a:cubicBezTo>
                  <a:pt x="55" y="51"/>
                  <a:pt x="55" y="51"/>
                  <a:pt x="55" y="51"/>
                </a:cubicBezTo>
                <a:cubicBezTo>
                  <a:pt x="55" y="42"/>
                  <a:pt x="55" y="33"/>
                  <a:pt x="55" y="23"/>
                </a:cubicBezTo>
                <a:cubicBezTo>
                  <a:pt x="43" y="22"/>
                  <a:pt x="31" y="22"/>
                  <a:pt x="19" y="22"/>
                </a:cubicBezTo>
                <a:cubicBezTo>
                  <a:pt x="7" y="21"/>
                  <a:pt x="7" y="21"/>
                  <a:pt x="7" y="21"/>
                </a:cubicBezTo>
                <a:cubicBezTo>
                  <a:pt x="1" y="21"/>
                  <a:pt x="1" y="21"/>
                  <a:pt x="1" y="21"/>
                </a:cubicBezTo>
                <a:cubicBezTo>
                  <a:pt x="1" y="21"/>
                  <a:pt x="1" y="21"/>
                  <a:pt x="1" y="21"/>
                </a:cubicBezTo>
                <a:moveTo>
                  <a:pt x="3353" y="17"/>
                </a:moveTo>
                <a:cubicBezTo>
                  <a:pt x="3353" y="17"/>
                  <a:pt x="3353" y="20"/>
                  <a:pt x="3353" y="26"/>
                </a:cubicBezTo>
                <a:cubicBezTo>
                  <a:pt x="3353" y="26"/>
                  <a:pt x="3353" y="26"/>
                  <a:pt x="3353" y="27"/>
                </a:cubicBezTo>
                <a:cubicBezTo>
                  <a:pt x="3353" y="27"/>
                  <a:pt x="3353" y="27"/>
                  <a:pt x="3353" y="27"/>
                </a:cubicBezTo>
                <a:cubicBezTo>
                  <a:pt x="3353" y="29"/>
                  <a:pt x="3353" y="33"/>
                  <a:pt x="3353" y="38"/>
                </a:cubicBezTo>
                <a:cubicBezTo>
                  <a:pt x="3353" y="38"/>
                  <a:pt x="3353" y="38"/>
                  <a:pt x="3353" y="38"/>
                </a:cubicBezTo>
                <a:cubicBezTo>
                  <a:pt x="3353" y="60"/>
                  <a:pt x="3353" y="79"/>
                  <a:pt x="3353" y="95"/>
                </a:cubicBezTo>
                <a:cubicBezTo>
                  <a:pt x="3353" y="92"/>
                  <a:pt x="3353" y="90"/>
                  <a:pt x="3353" y="87"/>
                </a:cubicBezTo>
                <a:cubicBezTo>
                  <a:pt x="3353" y="73"/>
                  <a:pt x="3353" y="59"/>
                  <a:pt x="3353" y="47"/>
                </a:cubicBezTo>
                <a:cubicBezTo>
                  <a:pt x="3353" y="47"/>
                  <a:pt x="3353" y="47"/>
                  <a:pt x="3353" y="47"/>
                </a:cubicBezTo>
                <a:cubicBezTo>
                  <a:pt x="3353" y="39"/>
                  <a:pt x="3353" y="32"/>
                  <a:pt x="3353" y="27"/>
                </a:cubicBezTo>
                <a:cubicBezTo>
                  <a:pt x="3353" y="27"/>
                  <a:pt x="3353" y="27"/>
                  <a:pt x="3353" y="27"/>
                </a:cubicBezTo>
                <a:cubicBezTo>
                  <a:pt x="3353" y="26"/>
                  <a:pt x="3353" y="26"/>
                  <a:pt x="3353" y="26"/>
                </a:cubicBezTo>
                <a:cubicBezTo>
                  <a:pt x="3353" y="21"/>
                  <a:pt x="3353" y="17"/>
                  <a:pt x="3353" y="17"/>
                </a:cubicBezTo>
                <a:moveTo>
                  <a:pt x="3437" y="2"/>
                </a:moveTo>
                <a:cubicBezTo>
                  <a:pt x="3437" y="2"/>
                  <a:pt x="3437" y="2"/>
                  <a:pt x="3437" y="2"/>
                </a:cubicBezTo>
                <a:cubicBezTo>
                  <a:pt x="3437" y="2"/>
                  <a:pt x="3437" y="2"/>
                  <a:pt x="3437" y="3"/>
                </a:cubicBezTo>
                <a:cubicBezTo>
                  <a:pt x="3437" y="3"/>
                  <a:pt x="3437" y="3"/>
                  <a:pt x="3437" y="3"/>
                </a:cubicBezTo>
                <a:cubicBezTo>
                  <a:pt x="3436" y="3"/>
                  <a:pt x="3436" y="3"/>
                  <a:pt x="3436" y="3"/>
                </a:cubicBezTo>
                <a:cubicBezTo>
                  <a:pt x="3435" y="3"/>
                  <a:pt x="3435" y="3"/>
                  <a:pt x="3435" y="3"/>
                </a:cubicBezTo>
                <a:cubicBezTo>
                  <a:pt x="3429" y="3"/>
                  <a:pt x="3429" y="3"/>
                  <a:pt x="3429" y="3"/>
                </a:cubicBezTo>
                <a:cubicBezTo>
                  <a:pt x="3416" y="2"/>
                  <a:pt x="3416" y="2"/>
                  <a:pt x="3416" y="2"/>
                </a:cubicBezTo>
                <a:cubicBezTo>
                  <a:pt x="3391" y="2"/>
                  <a:pt x="3391" y="2"/>
                  <a:pt x="3391" y="2"/>
                </a:cubicBezTo>
                <a:cubicBezTo>
                  <a:pt x="3382" y="2"/>
                  <a:pt x="3374" y="2"/>
                  <a:pt x="3366" y="2"/>
                </a:cubicBezTo>
                <a:cubicBezTo>
                  <a:pt x="3171" y="3"/>
                  <a:pt x="2827" y="4"/>
                  <a:pt x="2584" y="4"/>
                </a:cubicBezTo>
                <a:cubicBezTo>
                  <a:pt x="2462" y="4"/>
                  <a:pt x="2366" y="3"/>
                  <a:pt x="2325" y="3"/>
                </a:cubicBezTo>
                <a:cubicBezTo>
                  <a:pt x="2325" y="3"/>
                  <a:pt x="2325" y="3"/>
                  <a:pt x="2325" y="3"/>
                </a:cubicBezTo>
                <a:cubicBezTo>
                  <a:pt x="2325" y="3"/>
                  <a:pt x="2321" y="3"/>
                  <a:pt x="2315" y="3"/>
                </a:cubicBezTo>
                <a:cubicBezTo>
                  <a:pt x="2315" y="3"/>
                  <a:pt x="2315" y="3"/>
                  <a:pt x="2315" y="3"/>
                </a:cubicBezTo>
                <a:cubicBezTo>
                  <a:pt x="2288" y="3"/>
                  <a:pt x="2206" y="3"/>
                  <a:pt x="2082" y="3"/>
                </a:cubicBezTo>
                <a:cubicBezTo>
                  <a:pt x="2082" y="3"/>
                  <a:pt x="2082" y="3"/>
                  <a:pt x="2082" y="3"/>
                </a:cubicBezTo>
                <a:cubicBezTo>
                  <a:pt x="1953" y="3"/>
                  <a:pt x="1778" y="3"/>
                  <a:pt x="1570" y="4"/>
                </a:cubicBezTo>
                <a:cubicBezTo>
                  <a:pt x="1359" y="6"/>
                  <a:pt x="1155" y="8"/>
                  <a:pt x="954" y="9"/>
                </a:cubicBezTo>
                <a:cubicBezTo>
                  <a:pt x="1378" y="11"/>
                  <a:pt x="1802" y="13"/>
                  <a:pt x="2225" y="13"/>
                </a:cubicBezTo>
                <a:cubicBezTo>
                  <a:pt x="2302" y="13"/>
                  <a:pt x="2384" y="13"/>
                  <a:pt x="2469" y="13"/>
                </a:cubicBezTo>
                <a:cubicBezTo>
                  <a:pt x="2605" y="13"/>
                  <a:pt x="2750" y="13"/>
                  <a:pt x="2896" y="14"/>
                </a:cubicBezTo>
                <a:cubicBezTo>
                  <a:pt x="3015" y="14"/>
                  <a:pt x="3136" y="15"/>
                  <a:pt x="3254" y="15"/>
                </a:cubicBezTo>
                <a:cubicBezTo>
                  <a:pt x="3313" y="16"/>
                  <a:pt x="3372" y="16"/>
                  <a:pt x="3429" y="17"/>
                </a:cubicBezTo>
                <a:cubicBezTo>
                  <a:pt x="3435" y="17"/>
                  <a:pt x="3435" y="17"/>
                  <a:pt x="3435" y="17"/>
                </a:cubicBezTo>
                <a:cubicBezTo>
                  <a:pt x="3436" y="17"/>
                  <a:pt x="3436" y="17"/>
                  <a:pt x="3436" y="17"/>
                </a:cubicBezTo>
                <a:cubicBezTo>
                  <a:pt x="3437" y="17"/>
                  <a:pt x="3437" y="17"/>
                  <a:pt x="3437" y="17"/>
                </a:cubicBezTo>
                <a:cubicBezTo>
                  <a:pt x="3437" y="20"/>
                  <a:pt x="3437" y="23"/>
                  <a:pt x="3437" y="26"/>
                </a:cubicBezTo>
                <a:cubicBezTo>
                  <a:pt x="3437" y="33"/>
                  <a:pt x="3437" y="40"/>
                  <a:pt x="3437" y="47"/>
                </a:cubicBezTo>
                <a:cubicBezTo>
                  <a:pt x="3437" y="70"/>
                  <a:pt x="3437" y="89"/>
                  <a:pt x="3437" y="105"/>
                </a:cubicBezTo>
                <a:cubicBezTo>
                  <a:pt x="3437" y="105"/>
                  <a:pt x="3437" y="105"/>
                  <a:pt x="3437" y="105"/>
                </a:cubicBezTo>
                <a:cubicBezTo>
                  <a:pt x="3437" y="116"/>
                  <a:pt x="3437" y="125"/>
                  <a:pt x="3437" y="132"/>
                </a:cubicBezTo>
                <a:cubicBezTo>
                  <a:pt x="3437" y="143"/>
                  <a:pt x="3437" y="150"/>
                  <a:pt x="3437" y="155"/>
                </a:cubicBezTo>
                <a:cubicBezTo>
                  <a:pt x="3437" y="155"/>
                  <a:pt x="3437" y="155"/>
                  <a:pt x="3437" y="155"/>
                </a:cubicBezTo>
                <a:cubicBezTo>
                  <a:pt x="3437" y="148"/>
                  <a:pt x="3437" y="140"/>
                  <a:pt x="3437" y="132"/>
                </a:cubicBezTo>
                <a:cubicBezTo>
                  <a:pt x="3437" y="123"/>
                  <a:pt x="3437" y="114"/>
                  <a:pt x="3437" y="105"/>
                </a:cubicBezTo>
                <a:cubicBezTo>
                  <a:pt x="3437" y="105"/>
                  <a:pt x="3437" y="105"/>
                  <a:pt x="3437" y="105"/>
                </a:cubicBezTo>
                <a:cubicBezTo>
                  <a:pt x="3437" y="103"/>
                  <a:pt x="3437" y="102"/>
                  <a:pt x="3437" y="101"/>
                </a:cubicBezTo>
                <a:cubicBezTo>
                  <a:pt x="3437" y="82"/>
                  <a:pt x="3437" y="63"/>
                  <a:pt x="3437" y="47"/>
                </a:cubicBezTo>
                <a:cubicBezTo>
                  <a:pt x="3437" y="39"/>
                  <a:pt x="3437" y="32"/>
                  <a:pt x="3437" y="26"/>
                </a:cubicBezTo>
                <a:cubicBezTo>
                  <a:pt x="3437" y="14"/>
                  <a:pt x="3437" y="5"/>
                  <a:pt x="3437" y="2"/>
                </a:cubicBezTo>
                <a:moveTo>
                  <a:pt x="3437" y="0"/>
                </a:moveTo>
                <a:cubicBezTo>
                  <a:pt x="3437" y="0"/>
                  <a:pt x="3437" y="1"/>
                  <a:pt x="3437" y="2"/>
                </a:cubicBezTo>
                <a:cubicBezTo>
                  <a:pt x="3437" y="2"/>
                  <a:pt x="3437" y="2"/>
                  <a:pt x="3437" y="2"/>
                </a:cubicBezTo>
                <a:cubicBezTo>
                  <a:pt x="3437" y="1"/>
                  <a:pt x="3437" y="0"/>
                  <a:pt x="3437" y="0"/>
                </a:cubicBezTo>
                <a:moveTo>
                  <a:pt x="2272" y="0"/>
                </a:moveTo>
                <a:cubicBezTo>
                  <a:pt x="2178" y="0"/>
                  <a:pt x="2090" y="0"/>
                  <a:pt x="2015" y="0"/>
                </a:cubicBezTo>
                <a:cubicBezTo>
                  <a:pt x="1863" y="1"/>
                  <a:pt x="1715" y="2"/>
                  <a:pt x="1570" y="4"/>
                </a:cubicBezTo>
                <a:cubicBezTo>
                  <a:pt x="1778" y="3"/>
                  <a:pt x="1953" y="3"/>
                  <a:pt x="2082" y="3"/>
                </a:cubicBezTo>
                <a:cubicBezTo>
                  <a:pt x="2082" y="3"/>
                  <a:pt x="2082" y="3"/>
                  <a:pt x="2082" y="3"/>
                </a:cubicBezTo>
                <a:cubicBezTo>
                  <a:pt x="2206" y="3"/>
                  <a:pt x="2288" y="3"/>
                  <a:pt x="2315" y="3"/>
                </a:cubicBezTo>
                <a:cubicBezTo>
                  <a:pt x="2315" y="3"/>
                  <a:pt x="2315" y="3"/>
                  <a:pt x="2315" y="3"/>
                </a:cubicBezTo>
                <a:cubicBezTo>
                  <a:pt x="2321" y="3"/>
                  <a:pt x="2325" y="3"/>
                  <a:pt x="2325" y="3"/>
                </a:cubicBezTo>
                <a:cubicBezTo>
                  <a:pt x="2325" y="3"/>
                  <a:pt x="2325" y="3"/>
                  <a:pt x="2325" y="3"/>
                </a:cubicBezTo>
                <a:cubicBezTo>
                  <a:pt x="2366" y="3"/>
                  <a:pt x="2462" y="4"/>
                  <a:pt x="2584" y="4"/>
                </a:cubicBezTo>
                <a:cubicBezTo>
                  <a:pt x="2827" y="4"/>
                  <a:pt x="3171" y="3"/>
                  <a:pt x="3366" y="2"/>
                </a:cubicBezTo>
                <a:cubicBezTo>
                  <a:pt x="3356" y="2"/>
                  <a:pt x="3347" y="2"/>
                  <a:pt x="3338" y="2"/>
                </a:cubicBezTo>
                <a:cubicBezTo>
                  <a:pt x="3302" y="2"/>
                  <a:pt x="3266" y="1"/>
                  <a:pt x="3228" y="1"/>
                </a:cubicBezTo>
                <a:cubicBezTo>
                  <a:pt x="3088" y="0"/>
                  <a:pt x="2937" y="0"/>
                  <a:pt x="2789" y="0"/>
                </a:cubicBezTo>
                <a:cubicBezTo>
                  <a:pt x="2780" y="0"/>
                  <a:pt x="2770" y="0"/>
                  <a:pt x="2761" y="0"/>
                </a:cubicBezTo>
                <a:cubicBezTo>
                  <a:pt x="2715" y="0"/>
                  <a:pt x="2667" y="0"/>
                  <a:pt x="2617" y="0"/>
                </a:cubicBezTo>
                <a:cubicBezTo>
                  <a:pt x="2561" y="0"/>
                  <a:pt x="2503" y="0"/>
                  <a:pt x="2444" y="0"/>
                </a:cubicBezTo>
                <a:cubicBezTo>
                  <a:pt x="2386" y="0"/>
                  <a:pt x="2328" y="0"/>
                  <a:pt x="2272" y="0"/>
                </a:cubicBezTo>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 name="PA_任意多边形 18">
            <a:extLst>
              <a:ext uri="{FF2B5EF4-FFF2-40B4-BE49-F238E27FC236}">
                <a16:creationId xmlns:a16="http://schemas.microsoft.com/office/drawing/2014/main" id="{6B7951CC-37B9-BE39-4E99-3FAD50E6D484}"/>
              </a:ext>
            </a:extLst>
          </p:cNvPr>
          <p:cNvSpPr>
            <a:spLocks noEditPoints="1"/>
          </p:cNvSpPr>
          <p:nvPr>
            <p:custDataLst>
              <p:tags r:id="rId18"/>
            </p:custDataLst>
          </p:nvPr>
        </p:nvSpPr>
        <p:spPr bwMode="auto">
          <a:xfrm>
            <a:off x="2882752" y="4633913"/>
            <a:ext cx="5843588" cy="266700"/>
          </a:xfrm>
          <a:custGeom>
            <a:avLst/>
            <a:gdLst>
              <a:gd name="T0" fmla="*/ 3298 w 3830"/>
              <a:gd name="T1" fmla="*/ 174 h 175"/>
              <a:gd name="T2" fmla="*/ 3299 w 3830"/>
              <a:gd name="T3" fmla="*/ 174 h 175"/>
              <a:gd name="T4" fmla="*/ 1519 w 3830"/>
              <a:gd name="T5" fmla="*/ 173 h 175"/>
              <a:gd name="T6" fmla="*/ 2530 w 3830"/>
              <a:gd name="T7" fmla="*/ 175 h 175"/>
              <a:gd name="T8" fmla="*/ 1075 w 3830"/>
              <a:gd name="T9" fmla="*/ 169 h 175"/>
              <a:gd name="T10" fmla="*/ 0 w 3830"/>
              <a:gd name="T11" fmla="*/ 167 h 175"/>
              <a:gd name="T12" fmla="*/ 1062 w 3830"/>
              <a:gd name="T13" fmla="*/ 169 h 175"/>
              <a:gd name="T14" fmla="*/ 136 w 3830"/>
              <a:gd name="T15" fmla="*/ 158 h 175"/>
              <a:gd name="T16" fmla="*/ 12 w 3830"/>
              <a:gd name="T17" fmla="*/ 155 h 175"/>
              <a:gd name="T18" fmla="*/ 134 w 3830"/>
              <a:gd name="T19" fmla="*/ 158 h 175"/>
              <a:gd name="T20" fmla="*/ 1 w 3830"/>
              <a:gd name="T21" fmla="*/ 155 h 175"/>
              <a:gd name="T22" fmla="*/ 0 w 3830"/>
              <a:gd name="T23" fmla="*/ 143 h 175"/>
              <a:gd name="T24" fmla="*/ 0 w 3830"/>
              <a:gd name="T25" fmla="*/ 162 h 175"/>
              <a:gd name="T26" fmla="*/ 0 w 3830"/>
              <a:gd name="T27" fmla="*/ 167 h 175"/>
              <a:gd name="T28" fmla="*/ 0 w 3830"/>
              <a:gd name="T29" fmla="*/ 143 h 175"/>
              <a:gd name="T30" fmla="*/ 448 w 3830"/>
              <a:gd name="T31" fmla="*/ 32 h 175"/>
              <a:gd name="T32" fmla="*/ 1516 w 3830"/>
              <a:gd name="T33" fmla="*/ 23 h 175"/>
              <a:gd name="T34" fmla="*/ 2028 w 3830"/>
              <a:gd name="T35" fmla="*/ 22 h 175"/>
              <a:gd name="T36" fmla="*/ 2261 w 3830"/>
              <a:gd name="T37" fmla="*/ 22 h 175"/>
              <a:gd name="T38" fmla="*/ 3383 w 3830"/>
              <a:gd name="T39" fmla="*/ 21 h 175"/>
              <a:gd name="T40" fmla="*/ 2271 w 3830"/>
              <a:gd name="T41" fmla="*/ 22 h 175"/>
              <a:gd name="T42" fmla="*/ 3383 w 3830"/>
              <a:gd name="T43" fmla="*/ 21 h 175"/>
              <a:gd name="T44" fmla="*/ 3679 w 3830"/>
              <a:gd name="T45" fmla="*/ 17 h 175"/>
              <a:gd name="T46" fmla="*/ 3681 w 3830"/>
              <a:gd name="T47" fmla="*/ 17 h 175"/>
              <a:gd name="T48" fmla="*/ 3735 w 3830"/>
              <a:gd name="T49" fmla="*/ 16 h 175"/>
              <a:gd name="T50" fmla="*/ 3745 w 3830"/>
              <a:gd name="T51" fmla="*/ 16 h 175"/>
              <a:gd name="T52" fmla="*/ 3745 w 3830"/>
              <a:gd name="T53" fmla="*/ 16 h 175"/>
              <a:gd name="T54" fmla="*/ 3745 w 3830"/>
              <a:gd name="T55" fmla="*/ 170 h 175"/>
              <a:gd name="T56" fmla="*/ 3736 w 3830"/>
              <a:gd name="T57" fmla="*/ 174 h 175"/>
              <a:gd name="T58" fmla="*/ 3383 w 3830"/>
              <a:gd name="T59" fmla="*/ 174 h 175"/>
              <a:gd name="T60" fmla="*/ 3383 w 3830"/>
              <a:gd name="T61" fmla="*/ 174 h 175"/>
              <a:gd name="T62" fmla="*/ 3743 w 3830"/>
              <a:gd name="T63" fmla="*/ 174 h 175"/>
              <a:gd name="T64" fmla="*/ 3745 w 3830"/>
              <a:gd name="T65" fmla="*/ 64 h 175"/>
              <a:gd name="T66" fmla="*/ 3745 w 3830"/>
              <a:gd name="T67" fmla="*/ 13 h 175"/>
              <a:gd name="T68" fmla="*/ 3745 w 3830"/>
              <a:gd name="T69" fmla="*/ 13 h 175"/>
              <a:gd name="T70" fmla="*/ 3745 w 3830"/>
              <a:gd name="T71" fmla="*/ 12 h 175"/>
              <a:gd name="T72" fmla="*/ 3745 w 3830"/>
              <a:gd name="T73" fmla="*/ 20 h 175"/>
              <a:gd name="T74" fmla="*/ 2902 w 3830"/>
              <a:gd name="T75" fmla="*/ 13 h 175"/>
              <a:gd name="T76" fmla="*/ 3745 w 3830"/>
              <a:gd name="T77" fmla="*/ 12 h 175"/>
              <a:gd name="T78" fmla="*/ 3745 w 3830"/>
              <a:gd name="T79" fmla="*/ 9 h 175"/>
              <a:gd name="T80" fmla="*/ 3745 w 3830"/>
              <a:gd name="T81" fmla="*/ 9 h 175"/>
              <a:gd name="T82" fmla="*/ 3830 w 3830"/>
              <a:gd name="T83" fmla="*/ 8 h 175"/>
              <a:gd name="T84" fmla="*/ 3745 w 3830"/>
              <a:gd name="T85" fmla="*/ 1 h 175"/>
              <a:gd name="T86" fmla="*/ 3745 w 3830"/>
              <a:gd name="T87" fmla="*/ 1 h 175"/>
              <a:gd name="T88" fmla="*/ 3745 w 3830"/>
              <a:gd name="T89" fmla="*/ 1 h 175"/>
              <a:gd name="T90" fmla="*/ 1 w 3830"/>
              <a:gd name="T91" fmla="*/ 0 h 175"/>
              <a:gd name="T92" fmla="*/ 0 w 3830"/>
              <a:gd name="T93" fmla="*/ 92 h 175"/>
              <a:gd name="T94" fmla="*/ 0 w 3830"/>
              <a:gd name="T95" fmla="*/ 132 h 175"/>
              <a:gd name="T96" fmla="*/ 1 w 3830"/>
              <a:gd name="T97" fmla="*/ 40 h 175"/>
              <a:gd name="T98" fmla="*/ 232 w 3830"/>
              <a:gd name="T99" fmla="*/ 0 h 175"/>
              <a:gd name="T100" fmla="*/ 1541 w 3830"/>
              <a:gd name="T101" fmla="*/ 7 h 175"/>
              <a:gd name="T102" fmla="*/ 2902 w 3830"/>
              <a:gd name="T103" fmla="*/ 13 h 175"/>
              <a:gd name="T104" fmla="*/ 1541 w 3830"/>
              <a:gd name="T105" fmla="*/ 7 h 175"/>
              <a:gd name="T106" fmla="*/ 232 w 3830"/>
              <a:gd name="T10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30" h="175">
                <a:moveTo>
                  <a:pt x="3298" y="174"/>
                </a:moveTo>
                <a:cubicBezTo>
                  <a:pt x="3298" y="174"/>
                  <a:pt x="3298" y="174"/>
                  <a:pt x="3298" y="174"/>
                </a:cubicBezTo>
                <a:cubicBezTo>
                  <a:pt x="3298" y="174"/>
                  <a:pt x="3298" y="174"/>
                  <a:pt x="3298" y="174"/>
                </a:cubicBezTo>
                <a:cubicBezTo>
                  <a:pt x="3298" y="174"/>
                  <a:pt x="3298" y="174"/>
                  <a:pt x="3298" y="174"/>
                </a:cubicBezTo>
                <a:cubicBezTo>
                  <a:pt x="3298" y="174"/>
                  <a:pt x="3298" y="174"/>
                  <a:pt x="3298" y="174"/>
                </a:cubicBezTo>
                <a:moveTo>
                  <a:pt x="3299" y="174"/>
                </a:moveTo>
                <a:cubicBezTo>
                  <a:pt x="3299" y="174"/>
                  <a:pt x="3299" y="174"/>
                  <a:pt x="3299" y="174"/>
                </a:cubicBezTo>
                <a:cubicBezTo>
                  <a:pt x="3299" y="174"/>
                  <a:pt x="3299" y="174"/>
                  <a:pt x="3299" y="174"/>
                </a:cubicBezTo>
                <a:cubicBezTo>
                  <a:pt x="3299" y="174"/>
                  <a:pt x="3299" y="174"/>
                  <a:pt x="3299" y="174"/>
                </a:cubicBezTo>
                <a:cubicBezTo>
                  <a:pt x="3299" y="174"/>
                  <a:pt x="3299" y="174"/>
                  <a:pt x="3299" y="174"/>
                </a:cubicBezTo>
                <a:moveTo>
                  <a:pt x="1062" y="169"/>
                </a:moveTo>
                <a:cubicBezTo>
                  <a:pt x="1067" y="169"/>
                  <a:pt x="1071" y="169"/>
                  <a:pt x="1075" y="169"/>
                </a:cubicBezTo>
                <a:cubicBezTo>
                  <a:pt x="1135" y="170"/>
                  <a:pt x="1195" y="170"/>
                  <a:pt x="1255" y="171"/>
                </a:cubicBezTo>
                <a:cubicBezTo>
                  <a:pt x="1338" y="172"/>
                  <a:pt x="1420" y="172"/>
                  <a:pt x="1502" y="173"/>
                </a:cubicBezTo>
                <a:cubicBezTo>
                  <a:pt x="1508" y="173"/>
                  <a:pt x="1513" y="173"/>
                  <a:pt x="1519" y="173"/>
                </a:cubicBezTo>
                <a:cubicBezTo>
                  <a:pt x="1519" y="173"/>
                  <a:pt x="1660" y="174"/>
                  <a:pt x="1877" y="174"/>
                </a:cubicBezTo>
                <a:cubicBezTo>
                  <a:pt x="2056" y="174"/>
                  <a:pt x="2286" y="175"/>
                  <a:pt x="2530" y="175"/>
                </a:cubicBezTo>
                <a:cubicBezTo>
                  <a:pt x="2560" y="175"/>
                  <a:pt x="2590" y="175"/>
                  <a:pt x="2621" y="175"/>
                </a:cubicBezTo>
                <a:cubicBezTo>
                  <a:pt x="2621" y="175"/>
                  <a:pt x="2621" y="175"/>
                  <a:pt x="2621" y="175"/>
                </a:cubicBezTo>
                <a:cubicBezTo>
                  <a:pt x="2590" y="175"/>
                  <a:pt x="2560" y="175"/>
                  <a:pt x="2530" y="175"/>
                </a:cubicBezTo>
                <a:cubicBezTo>
                  <a:pt x="2286" y="175"/>
                  <a:pt x="2056" y="174"/>
                  <a:pt x="1877" y="174"/>
                </a:cubicBezTo>
                <a:cubicBezTo>
                  <a:pt x="1660" y="174"/>
                  <a:pt x="1519" y="173"/>
                  <a:pt x="1519" y="173"/>
                </a:cubicBezTo>
                <a:cubicBezTo>
                  <a:pt x="1513" y="173"/>
                  <a:pt x="1508" y="173"/>
                  <a:pt x="1502" y="173"/>
                </a:cubicBezTo>
                <a:cubicBezTo>
                  <a:pt x="1420" y="172"/>
                  <a:pt x="1338" y="172"/>
                  <a:pt x="1255" y="171"/>
                </a:cubicBezTo>
                <a:cubicBezTo>
                  <a:pt x="1195" y="170"/>
                  <a:pt x="1135" y="170"/>
                  <a:pt x="1075" y="169"/>
                </a:cubicBezTo>
                <a:cubicBezTo>
                  <a:pt x="1071" y="169"/>
                  <a:pt x="1067" y="169"/>
                  <a:pt x="1062" y="169"/>
                </a:cubicBezTo>
                <a:moveTo>
                  <a:pt x="0" y="167"/>
                </a:moveTo>
                <a:cubicBezTo>
                  <a:pt x="0" y="167"/>
                  <a:pt x="0" y="167"/>
                  <a:pt x="0" y="167"/>
                </a:cubicBezTo>
                <a:cubicBezTo>
                  <a:pt x="0" y="167"/>
                  <a:pt x="0" y="167"/>
                  <a:pt x="0" y="167"/>
                </a:cubicBezTo>
                <a:moveTo>
                  <a:pt x="0" y="167"/>
                </a:moveTo>
                <a:cubicBezTo>
                  <a:pt x="0" y="167"/>
                  <a:pt x="0" y="167"/>
                  <a:pt x="0" y="167"/>
                </a:cubicBezTo>
                <a:cubicBezTo>
                  <a:pt x="0" y="167"/>
                  <a:pt x="0" y="167"/>
                  <a:pt x="0" y="167"/>
                </a:cubicBezTo>
                <a:moveTo>
                  <a:pt x="254" y="160"/>
                </a:moveTo>
                <a:cubicBezTo>
                  <a:pt x="254" y="160"/>
                  <a:pt x="254" y="160"/>
                  <a:pt x="254" y="160"/>
                </a:cubicBezTo>
                <a:cubicBezTo>
                  <a:pt x="585" y="166"/>
                  <a:pt x="921" y="169"/>
                  <a:pt x="1062" y="169"/>
                </a:cubicBezTo>
                <a:cubicBezTo>
                  <a:pt x="921" y="169"/>
                  <a:pt x="585" y="166"/>
                  <a:pt x="254" y="160"/>
                </a:cubicBezTo>
                <a:moveTo>
                  <a:pt x="136" y="158"/>
                </a:moveTo>
                <a:cubicBezTo>
                  <a:pt x="175" y="159"/>
                  <a:pt x="214" y="160"/>
                  <a:pt x="254" y="160"/>
                </a:cubicBezTo>
                <a:cubicBezTo>
                  <a:pt x="254" y="160"/>
                  <a:pt x="254" y="160"/>
                  <a:pt x="254" y="160"/>
                </a:cubicBezTo>
                <a:cubicBezTo>
                  <a:pt x="214" y="160"/>
                  <a:pt x="175" y="159"/>
                  <a:pt x="136" y="158"/>
                </a:cubicBezTo>
                <a:moveTo>
                  <a:pt x="0" y="155"/>
                </a:moveTo>
                <a:cubicBezTo>
                  <a:pt x="0" y="155"/>
                  <a:pt x="0" y="155"/>
                  <a:pt x="0" y="155"/>
                </a:cubicBezTo>
                <a:cubicBezTo>
                  <a:pt x="1" y="155"/>
                  <a:pt x="1" y="155"/>
                  <a:pt x="1" y="155"/>
                </a:cubicBezTo>
                <a:cubicBezTo>
                  <a:pt x="4" y="155"/>
                  <a:pt x="4" y="155"/>
                  <a:pt x="4" y="155"/>
                </a:cubicBezTo>
                <a:cubicBezTo>
                  <a:pt x="12" y="155"/>
                  <a:pt x="12" y="155"/>
                  <a:pt x="12" y="155"/>
                </a:cubicBezTo>
                <a:cubicBezTo>
                  <a:pt x="29" y="156"/>
                  <a:pt x="29" y="156"/>
                  <a:pt x="29" y="156"/>
                </a:cubicBezTo>
                <a:cubicBezTo>
                  <a:pt x="64" y="157"/>
                  <a:pt x="64" y="157"/>
                  <a:pt x="64" y="157"/>
                </a:cubicBezTo>
                <a:cubicBezTo>
                  <a:pt x="87" y="157"/>
                  <a:pt x="111" y="158"/>
                  <a:pt x="134" y="158"/>
                </a:cubicBezTo>
                <a:cubicBezTo>
                  <a:pt x="135" y="158"/>
                  <a:pt x="135" y="158"/>
                  <a:pt x="136" y="158"/>
                </a:cubicBezTo>
                <a:cubicBezTo>
                  <a:pt x="135" y="158"/>
                  <a:pt x="135" y="158"/>
                  <a:pt x="134" y="158"/>
                </a:cubicBezTo>
                <a:cubicBezTo>
                  <a:pt x="111" y="158"/>
                  <a:pt x="87" y="157"/>
                  <a:pt x="64" y="157"/>
                </a:cubicBezTo>
                <a:cubicBezTo>
                  <a:pt x="29" y="156"/>
                  <a:pt x="29" y="156"/>
                  <a:pt x="29" y="156"/>
                </a:cubicBezTo>
                <a:cubicBezTo>
                  <a:pt x="12" y="155"/>
                  <a:pt x="12" y="155"/>
                  <a:pt x="12" y="155"/>
                </a:cubicBezTo>
                <a:cubicBezTo>
                  <a:pt x="4" y="155"/>
                  <a:pt x="4" y="155"/>
                  <a:pt x="4" y="155"/>
                </a:cubicBezTo>
                <a:cubicBezTo>
                  <a:pt x="1" y="155"/>
                  <a:pt x="1" y="155"/>
                  <a:pt x="1" y="155"/>
                </a:cubicBezTo>
                <a:cubicBezTo>
                  <a:pt x="0" y="155"/>
                  <a:pt x="0" y="155"/>
                  <a:pt x="0" y="155"/>
                </a:cubicBezTo>
                <a:moveTo>
                  <a:pt x="0" y="143"/>
                </a:moveTo>
                <a:cubicBezTo>
                  <a:pt x="0" y="145"/>
                  <a:pt x="0" y="149"/>
                  <a:pt x="0" y="155"/>
                </a:cubicBezTo>
                <a:cubicBezTo>
                  <a:pt x="0" y="149"/>
                  <a:pt x="0" y="145"/>
                  <a:pt x="0" y="143"/>
                </a:cubicBezTo>
                <a:moveTo>
                  <a:pt x="0" y="143"/>
                </a:moveTo>
                <a:cubicBezTo>
                  <a:pt x="0" y="143"/>
                  <a:pt x="0" y="143"/>
                  <a:pt x="0" y="143"/>
                </a:cubicBezTo>
                <a:cubicBezTo>
                  <a:pt x="0" y="143"/>
                  <a:pt x="0" y="143"/>
                  <a:pt x="0" y="143"/>
                </a:cubicBezTo>
                <a:cubicBezTo>
                  <a:pt x="0" y="143"/>
                  <a:pt x="0" y="143"/>
                  <a:pt x="0" y="143"/>
                </a:cubicBezTo>
                <a:moveTo>
                  <a:pt x="0" y="141"/>
                </a:moveTo>
                <a:cubicBezTo>
                  <a:pt x="0" y="162"/>
                  <a:pt x="0" y="162"/>
                  <a:pt x="0" y="162"/>
                </a:cubicBezTo>
                <a:cubicBezTo>
                  <a:pt x="0" y="169"/>
                  <a:pt x="0" y="169"/>
                  <a:pt x="0" y="169"/>
                </a:cubicBezTo>
                <a:cubicBezTo>
                  <a:pt x="0" y="169"/>
                  <a:pt x="0" y="169"/>
                  <a:pt x="0" y="168"/>
                </a:cubicBezTo>
                <a:cubicBezTo>
                  <a:pt x="0" y="168"/>
                  <a:pt x="0" y="168"/>
                  <a:pt x="0" y="167"/>
                </a:cubicBezTo>
                <a:cubicBezTo>
                  <a:pt x="0" y="167"/>
                  <a:pt x="0" y="167"/>
                  <a:pt x="0" y="167"/>
                </a:cubicBezTo>
                <a:cubicBezTo>
                  <a:pt x="0" y="167"/>
                  <a:pt x="0" y="167"/>
                  <a:pt x="0" y="167"/>
                </a:cubicBezTo>
                <a:cubicBezTo>
                  <a:pt x="0" y="168"/>
                  <a:pt x="0" y="168"/>
                  <a:pt x="0" y="168"/>
                </a:cubicBezTo>
                <a:cubicBezTo>
                  <a:pt x="0" y="169"/>
                  <a:pt x="0" y="169"/>
                  <a:pt x="0" y="169"/>
                </a:cubicBezTo>
                <a:cubicBezTo>
                  <a:pt x="0" y="162"/>
                  <a:pt x="0" y="162"/>
                  <a:pt x="0" y="162"/>
                </a:cubicBezTo>
                <a:cubicBezTo>
                  <a:pt x="0" y="141"/>
                  <a:pt x="0" y="141"/>
                  <a:pt x="0" y="141"/>
                </a:cubicBezTo>
                <a:cubicBezTo>
                  <a:pt x="0" y="141"/>
                  <a:pt x="0" y="142"/>
                  <a:pt x="0" y="143"/>
                </a:cubicBezTo>
                <a:cubicBezTo>
                  <a:pt x="0" y="143"/>
                  <a:pt x="0" y="143"/>
                  <a:pt x="0" y="143"/>
                </a:cubicBezTo>
                <a:cubicBezTo>
                  <a:pt x="0" y="142"/>
                  <a:pt x="0" y="141"/>
                  <a:pt x="0" y="141"/>
                </a:cubicBezTo>
                <a:moveTo>
                  <a:pt x="448" y="32"/>
                </a:moveTo>
                <a:cubicBezTo>
                  <a:pt x="445" y="32"/>
                  <a:pt x="442" y="33"/>
                  <a:pt x="438" y="33"/>
                </a:cubicBezTo>
                <a:cubicBezTo>
                  <a:pt x="442" y="33"/>
                  <a:pt x="445" y="32"/>
                  <a:pt x="448" y="32"/>
                </a:cubicBezTo>
                <a:moveTo>
                  <a:pt x="2271" y="22"/>
                </a:moveTo>
                <a:cubicBezTo>
                  <a:pt x="2271" y="22"/>
                  <a:pt x="2267" y="22"/>
                  <a:pt x="2261" y="22"/>
                </a:cubicBezTo>
                <a:cubicBezTo>
                  <a:pt x="2267" y="22"/>
                  <a:pt x="2271" y="22"/>
                  <a:pt x="2271" y="22"/>
                </a:cubicBezTo>
                <a:moveTo>
                  <a:pt x="2028" y="22"/>
                </a:moveTo>
                <a:cubicBezTo>
                  <a:pt x="1899" y="22"/>
                  <a:pt x="1724" y="22"/>
                  <a:pt x="1516" y="23"/>
                </a:cubicBezTo>
                <a:cubicBezTo>
                  <a:pt x="1257" y="24"/>
                  <a:pt x="947" y="26"/>
                  <a:pt x="610" y="30"/>
                </a:cubicBezTo>
                <a:cubicBezTo>
                  <a:pt x="557" y="31"/>
                  <a:pt x="503" y="32"/>
                  <a:pt x="448" y="32"/>
                </a:cubicBezTo>
                <a:cubicBezTo>
                  <a:pt x="503" y="32"/>
                  <a:pt x="557" y="31"/>
                  <a:pt x="610" y="30"/>
                </a:cubicBezTo>
                <a:cubicBezTo>
                  <a:pt x="947" y="26"/>
                  <a:pt x="1257" y="24"/>
                  <a:pt x="1516" y="23"/>
                </a:cubicBezTo>
                <a:cubicBezTo>
                  <a:pt x="1724" y="22"/>
                  <a:pt x="1899" y="22"/>
                  <a:pt x="2028" y="22"/>
                </a:cubicBezTo>
                <a:moveTo>
                  <a:pt x="2028" y="22"/>
                </a:moveTo>
                <a:cubicBezTo>
                  <a:pt x="2028" y="22"/>
                  <a:pt x="2028" y="22"/>
                  <a:pt x="2028" y="22"/>
                </a:cubicBezTo>
                <a:cubicBezTo>
                  <a:pt x="2028" y="22"/>
                  <a:pt x="2028" y="22"/>
                  <a:pt x="2028" y="22"/>
                </a:cubicBezTo>
                <a:cubicBezTo>
                  <a:pt x="2152" y="22"/>
                  <a:pt x="2234" y="22"/>
                  <a:pt x="2261" y="22"/>
                </a:cubicBezTo>
                <a:cubicBezTo>
                  <a:pt x="2261" y="22"/>
                  <a:pt x="2261" y="22"/>
                  <a:pt x="2261" y="22"/>
                </a:cubicBezTo>
                <a:cubicBezTo>
                  <a:pt x="2261" y="22"/>
                  <a:pt x="2261" y="22"/>
                  <a:pt x="2261" y="22"/>
                </a:cubicBezTo>
                <a:cubicBezTo>
                  <a:pt x="2234" y="22"/>
                  <a:pt x="2152" y="22"/>
                  <a:pt x="2028" y="22"/>
                </a:cubicBezTo>
                <a:moveTo>
                  <a:pt x="3462" y="20"/>
                </a:moveTo>
                <a:cubicBezTo>
                  <a:pt x="3462" y="20"/>
                  <a:pt x="3462" y="20"/>
                  <a:pt x="3462" y="20"/>
                </a:cubicBezTo>
                <a:cubicBezTo>
                  <a:pt x="3462" y="20"/>
                  <a:pt x="3432" y="21"/>
                  <a:pt x="3383" y="21"/>
                </a:cubicBezTo>
                <a:cubicBezTo>
                  <a:pt x="3383" y="21"/>
                  <a:pt x="3383" y="21"/>
                  <a:pt x="3383" y="21"/>
                </a:cubicBezTo>
                <a:cubicBezTo>
                  <a:pt x="3362" y="21"/>
                  <a:pt x="3338" y="21"/>
                  <a:pt x="3312" y="21"/>
                </a:cubicBezTo>
                <a:cubicBezTo>
                  <a:pt x="3117" y="22"/>
                  <a:pt x="2773" y="23"/>
                  <a:pt x="2530" y="23"/>
                </a:cubicBezTo>
                <a:cubicBezTo>
                  <a:pt x="2408" y="23"/>
                  <a:pt x="2312" y="22"/>
                  <a:pt x="2271" y="22"/>
                </a:cubicBezTo>
                <a:cubicBezTo>
                  <a:pt x="2271" y="22"/>
                  <a:pt x="2271" y="22"/>
                  <a:pt x="2271" y="22"/>
                </a:cubicBezTo>
                <a:cubicBezTo>
                  <a:pt x="2271" y="22"/>
                  <a:pt x="2271" y="22"/>
                  <a:pt x="2271" y="22"/>
                </a:cubicBezTo>
                <a:cubicBezTo>
                  <a:pt x="2312" y="22"/>
                  <a:pt x="2408" y="23"/>
                  <a:pt x="2530" y="23"/>
                </a:cubicBezTo>
                <a:cubicBezTo>
                  <a:pt x="2773" y="23"/>
                  <a:pt x="3117" y="22"/>
                  <a:pt x="3312" y="21"/>
                </a:cubicBezTo>
                <a:cubicBezTo>
                  <a:pt x="3338" y="21"/>
                  <a:pt x="3362" y="21"/>
                  <a:pt x="3383" y="21"/>
                </a:cubicBezTo>
                <a:cubicBezTo>
                  <a:pt x="3383" y="21"/>
                  <a:pt x="3383" y="21"/>
                  <a:pt x="3383" y="21"/>
                </a:cubicBezTo>
                <a:cubicBezTo>
                  <a:pt x="3432" y="21"/>
                  <a:pt x="3462" y="20"/>
                  <a:pt x="3462" y="20"/>
                </a:cubicBezTo>
                <a:cubicBezTo>
                  <a:pt x="3462" y="20"/>
                  <a:pt x="3462" y="20"/>
                  <a:pt x="3462" y="20"/>
                </a:cubicBezTo>
                <a:moveTo>
                  <a:pt x="3679" y="17"/>
                </a:moveTo>
                <a:cubicBezTo>
                  <a:pt x="3585" y="18"/>
                  <a:pt x="3510" y="19"/>
                  <a:pt x="3462" y="20"/>
                </a:cubicBezTo>
                <a:cubicBezTo>
                  <a:pt x="3510" y="19"/>
                  <a:pt x="3585" y="18"/>
                  <a:pt x="3679" y="17"/>
                </a:cubicBezTo>
                <a:moveTo>
                  <a:pt x="3681" y="17"/>
                </a:moveTo>
                <a:cubicBezTo>
                  <a:pt x="3680" y="17"/>
                  <a:pt x="3680" y="17"/>
                  <a:pt x="3680" y="17"/>
                </a:cubicBezTo>
                <a:cubicBezTo>
                  <a:pt x="3680" y="17"/>
                  <a:pt x="3680" y="17"/>
                  <a:pt x="3679" y="17"/>
                </a:cubicBezTo>
                <a:cubicBezTo>
                  <a:pt x="3680" y="17"/>
                  <a:pt x="3680" y="17"/>
                  <a:pt x="3680" y="17"/>
                </a:cubicBezTo>
                <a:cubicBezTo>
                  <a:pt x="3680" y="17"/>
                  <a:pt x="3680" y="17"/>
                  <a:pt x="3681" y="17"/>
                </a:cubicBezTo>
                <a:moveTo>
                  <a:pt x="3717" y="16"/>
                </a:moveTo>
                <a:cubicBezTo>
                  <a:pt x="3704" y="16"/>
                  <a:pt x="3692" y="17"/>
                  <a:pt x="3681" y="17"/>
                </a:cubicBezTo>
                <a:cubicBezTo>
                  <a:pt x="3692" y="17"/>
                  <a:pt x="3704" y="16"/>
                  <a:pt x="3717" y="16"/>
                </a:cubicBezTo>
                <a:moveTo>
                  <a:pt x="3745" y="16"/>
                </a:moveTo>
                <a:cubicBezTo>
                  <a:pt x="3735" y="16"/>
                  <a:pt x="3735" y="16"/>
                  <a:pt x="3735" y="16"/>
                </a:cubicBezTo>
                <a:cubicBezTo>
                  <a:pt x="3717" y="16"/>
                  <a:pt x="3717" y="16"/>
                  <a:pt x="3717" y="16"/>
                </a:cubicBezTo>
                <a:cubicBezTo>
                  <a:pt x="3717" y="16"/>
                  <a:pt x="3717" y="16"/>
                  <a:pt x="3717" y="16"/>
                </a:cubicBezTo>
                <a:cubicBezTo>
                  <a:pt x="3717" y="16"/>
                  <a:pt x="3717" y="16"/>
                  <a:pt x="3717" y="16"/>
                </a:cubicBezTo>
                <a:cubicBezTo>
                  <a:pt x="3735" y="16"/>
                  <a:pt x="3735" y="16"/>
                  <a:pt x="3735" y="16"/>
                </a:cubicBezTo>
                <a:cubicBezTo>
                  <a:pt x="3745" y="16"/>
                  <a:pt x="3745" y="16"/>
                  <a:pt x="3745" y="16"/>
                </a:cubicBezTo>
                <a:cubicBezTo>
                  <a:pt x="3745" y="16"/>
                  <a:pt x="3745" y="16"/>
                  <a:pt x="3745" y="16"/>
                </a:cubicBezTo>
                <a:moveTo>
                  <a:pt x="3745" y="16"/>
                </a:moveTo>
                <a:cubicBezTo>
                  <a:pt x="3745" y="16"/>
                  <a:pt x="3745" y="16"/>
                  <a:pt x="3745" y="16"/>
                </a:cubicBezTo>
                <a:cubicBezTo>
                  <a:pt x="3745" y="17"/>
                  <a:pt x="3745" y="18"/>
                  <a:pt x="3745" y="20"/>
                </a:cubicBezTo>
                <a:cubicBezTo>
                  <a:pt x="3745" y="18"/>
                  <a:pt x="3745" y="17"/>
                  <a:pt x="3745" y="16"/>
                </a:cubicBezTo>
                <a:moveTo>
                  <a:pt x="3745" y="13"/>
                </a:moveTo>
                <a:cubicBezTo>
                  <a:pt x="3745" y="19"/>
                  <a:pt x="3745" y="28"/>
                  <a:pt x="3745" y="40"/>
                </a:cubicBezTo>
                <a:cubicBezTo>
                  <a:pt x="3745" y="47"/>
                  <a:pt x="3745" y="55"/>
                  <a:pt x="3745" y="64"/>
                </a:cubicBezTo>
                <a:cubicBezTo>
                  <a:pt x="3745" y="81"/>
                  <a:pt x="3745" y="102"/>
                  <a:pt x="3745" y="128"/>
                </a:cubicBezTo>
                <a:cubicBezTo>
                  <a:pt x="3745" y="141"/>
                  <a:pt x="3745" y="155"/>
                  <a:pt x="3745" y="170"/>
                </a:cubicBezTo>
                <a:cubicBezTo>
                  <a:pt x="3745" y="171"/>
                  <a:pt x="3745" y="173"/>
                  <a:pt x="3745" y="174"/>
                </a:cubicBezTo>
                <a:cubicBezTo>
                  <a:pt x="3745" y="174"/>
                  <a:pt x="3745" y="174"/>
                  <a:pt x="3745" y="174"/>
                </a:cubicBezTo>
                <a:cubicBezTo>
                  <a:pt x="3743" y="174"/>
                  <a:pt x="3743" y="174"/>
                  <a:pt x="3743" y="174"/>
                </a:cubicBezTo>
                <a:cubicBezTo>
                  <a:pt x="3741" y="174"/>
                  <a:pt x="3741" y="174"/>
                  <a:pt x="3741" y="174"/>
                </a:cubicBezTo>
                <a:cubicBezTo>
                  <a:pt x="3736" y="174"/>
                  <a:pt x="3736" y="174"/>
                  <a:pt x="3736" y="174"/>
                </a:cubicBezTo>
                <a:cubicBezTo>
                  <a:pt x="3710" y="174"/>
                  <a:pt x="3683" y="174"/>
                  <a:pt x="3655" y="174"/>
                </a:cubicBezTo>
                <a:cubicBezTo>
                  <a:pt x="3598" y="174"/>
                  <a:pt x="3538" y="174"/>
                  <a:pt x="3475" y="174"/>
                </a:cubicBezTo>
                <a:cubicBezTo>
                  <a:pt x="3445" y="174"/>
                  <a:pt x="3414" y="174"/>
                  <a:pt x="3383" y="174"/>
                </a:cubicBezTo>
                <a:cubicBezTo>
                  <a:pt x="3383" y="174"/>
                  <a:pt x="3383" y="174"/>
                  <a:pt x="3383" y="174"/>
                </a:cubicBezTo>
                <a:cubicBezTo>
                  <a:pt x="3383" y="174"/>
                  <a:pt x="3383" y="174"/>
                  <a:pt x="3383" y="174"/>
                </a:cubicBezTo>
                <a:cubicBezTo>
                  <a:pt x="3355" y="174"/>
                  <a:pt x="3327" y="174"/>
                  <a:pt x="3299" y="174"/>
                </a:cubicBezTo>
                <a:cubicBezTo>
                  <a:pt x="3299" y="174"/>
                  <a:pt x="3299" y="174"/>
                  <a:pt x="3299" y="174"/>
                </a:cubicBezTo>
                <a:cubicBezTo>
                  <a:pt x="3327" y="174"/>
                  <a:pt x="3355" y="174"/>
                  <a:pt x="3383" y="174"/>
                </a:cubicBezTo>
                <a:cubicBezTo>
                  <a:pt x="3383" y="174"/>
                  <a:pt x="3383" y="174"/>
                  <a:pt x="3383" y="174"/>
                </a:cubicBezTo>
                <a:cubicBezTo>
                  <a:pt x="3383" y="174"/>
                  <a:pt x="3383" y="174"/>
                  <a:pt x="3383" y="174"/>
                </a:cubicBezTo>
                <a:cubicBezTo>
                  <a:pt x="3414" y="174"/>
                  <a:pt x="3445" y="174"/>
                  <a:pt x="3475" y="174"/>
                </a:cubicBezTo>
                <a:cubicBezTo>
                  <a:pt x="3538" y="174"/>
                  <a:pt x="3598" y="174"/>
                  <a:pt x="3655" y="174"/>
                </a:cubicBezTo>
                <a:cubicBezTo>
                  <a:pt x="3683" y="174"/>
                  <a:pt x="3710" y="174"/>
                  <a:pt x="3736" y="174"/>
                </a:cubicBezTo>
                <a:cubicBezTo>
                  <a:pt x="3741" y="174"/>
                  <a:pt x="3741" y="174"/>
                  <a:pt x="3741" y="174"/>
                </a:cubicBezTo>
                <a:cubicBezTo>
                  <a:pt x="3743" y="174"/>
                  <a:pt x="3743" y="174"/>
                  <a:pt x="3743" y="174"/>
                </a:cubicBezTo>
                <a:cubicBezTo>
                  <a:pt x="3745" y="174"/>
                  <a:pt x="3745" y="174"/>
                  <a:pt x="3745" y="174"/>
                </a:cubicBezTo>
                <a:cubicBezTo>
                  <a:pt x="3745" y="174"/>
                  <a:pt x="3745" y="174"/>
                  <a:pt x="3745" y="174"/>
                </a:cubicBezTo>
                <a:cubicBezTo>
                  <a:pt x="3745" y="173"/>
                  <a:pt x="3745" y="171"/>
                  <a:pt x="3745" y="170"/>
                </a:cubicBezTo>
                <a:cubicBezTo>
                  <a:pt x="3745" y="155"/>
                  <a:pt x="3745" y="141"/>
                  <a:pt x="3745" y="128"/>
                </a:cubicBezTo>
                <a:cubicBezTo>
                  <a:pt x="3745" y="102"/>
                  <a:pt x="3745" y="81"/>
                  <a:pt x="3745" y="64"/>
                </a:cubicBezTo>
                <a:cubicBezTo>
                  <a:pt x="3745" y="55"/>
                  <a:pt x="3745" y="47"/>
                  <a:pt x="3745" y="40"/>
                </a:cubicBezTo>
                <a:cubicBezTo>
                  <a:pt x="3745" y="28"/>
                  <a:pt x="3745" y="19"/>
                  <a:pt x="3745" y="13"/>
                </a:cubicBezTo>
                <a:moveTo>
                  <a:pt x="3745" y="13"/>
                </a:moveTo>
                <a:cubicBezTo>
                  <a:pt x="3745" y="13"/>
                  <a:pt x="3745" y="13"/>
                  <a:pt x="3745" y="13"/>
                </a:cubicBezTo>
                <a:cubicBezTo>
                  <a:pt x="3745" y="13"/>
                  <a:pt x="3745" y="13"/>
                  <a:pt x="3745" y="13"/>
                </a:cubicBezTo>
                <a:moveTo>
                  <a:pt x="3745" y="13"/>
                </a:moveTo>
                <a:cubicBezTo>
                  <a:pt x="3745" y="13"/>
                  <a:pt x="3745" y="13"/>
                  <a:pt x="3745" y="13"/>
                </a:cubicBezTo>
                <a:cubicBezTo>
                  <a:pt x="3745" y="13"/>
                  <a:pt x="3745" y="13"/>
                  <a:pt x="3745" y="13"/>
                </a:cubicBezTo>
                <a:moveTo>
                  <a:pt x="3745" y="12"/>
                </a:moveTo>
                <a:cubicBezTo>
                  <a:pt x="3745" y="12"/>
                  <a:pt x="3745" y="12"/>
                  <a:pt x="3745" y="13"/>
                </a:cubicBezTo>
                <a:cubicBezTo>
                  <a:pt x="3745" y="12"/>
                  <a:pt x="3745" y="12"/>
                  <a:pt x="3745" y="12"/>
                </a:cubicBezTo>
                <a:moveTo>
                  <a:pt x="3745" y="12"/>
                </a:moveTo>
                <a:cubicBezTo>
                  <a:pt x="3745" y="12"/>
                  <a:pt x="3745" y="12"/>
                  <a:pt x="3745" y="12"/>
                </a:cubicBezTo>
                <a:cubicBezTo>
                  <a:pt x="3745" y="12"/>
                  <a:pt x="3745" y="12"/>
                  <a:pt x="3745" y="12"/>
                </a:cubicBezTo>
                <a:cubicBezTo>
                  <a:pt x="3745" y="12"/>
                  <a:pt x="3745" y="12"/>
                  <a:pt x="3745" y="12"/>
                </a:cubicBezTo>
                <a:moveTo>
                  <a:pt x="3745" y="9"/>
                </a:moveTo>
                <a:cubicBezTo>
                  <a:pt x="3745" y="9"/>
                  <a:pt x="3745" y="9"/>
                  <a:pt x="3745" y="9"/>
                </a:cubicBezTo>
                <a:cubicBezTo>
                  <a:pt x="3745" y="30"/>
                  <a:pt x="3745" y="30"/>
                  <a:pt x="3745" y="30"/>
                </a:cubicBezTo>
                <a:cubicBezTo>
                  <a:pt x="3745" y="30"/>
                  <a:pt x="3745" y="27"/>
                  <a:pt x="3745" y="20"/>
                </a:cubicBezTo>
                <a:cubicBezTo>
                  <a:pt x="3745" y="20"/>
                  <a:pt x="3745" y="20"/>
                  <a:pt x="3745" y="20"/>
                </a:cubicBezTo>
                <a:cubicBezTo>
                  <a:pt x="3745" y="20"/>
                  <a:pt x="3745" y="20"/>
                  <a:pt x="3745" y="20"/>
                </a:cubicBezTo>
                <a:cubicBezTo>
                  <a:pt x="3745" y="27"/>
                  <a:pt x="3745" y="30"/>
                  <a:pt x="3745" y="30"/>
                </a:cubicBezTo>
                <a:cubicBezTo>
                  <a:pt x="3745" y="9"/>
                  <a:pt x="3745" y="9"/>
                  <a:pt x="3745" y="9"/>
                </a:cubicBezTo>
                <a:moveTo>
                  <a:pt x="3745" y="9"/>
                </a:moveTo>
                <a:cubicBezTo>
                  <a:pt x="3606" y="10"/>
                  <a:pt x="3303" y="13"/>
                  <a:pt x="2902" y="13"/>
                </a:cubicBezTo>
                <a:cubicBezTo>
                  <a:pt x="3303" y="13"/>
                  <a:pt x="3606" y="10"/>
                  <a:pt x="3745" y="9"/>
                </a:cubicBezTo>
                <a:cubicBezTo>
                  <a:pt x="3745" y="9"/>
                  <a:pt x="3745" y="9"/>
                  <a:pt x="3745" y="9"/>
                </a:cubicBezTo>
                <a:moveTo>
                  <a:pt x="3745" y="9"/>
                </a:moveTo>
                <a:cubicBezTo>
                  <a:pt x="3745" y="9"/>
                  <a:pt x="3745" y="9"/>
                  <a:pt x="3745" y="9"/>
                </a:cubicBezTo>
                <a:cubicBezTo>
                  <a:pt x="3745" y="10"/>
                  <a:pt x="3745" y="11"/>
                  <a:pt x="3745" y="12"/>
                </a:cubicBezTo>
                <a:cubicBezTo>
                  <a:pt x="3745" y="12"/>
                  <a:pt x="3745" y="12"/>
                  <a:pt x="3745" y="12"/>
                </a:cubicBezTo>
                <a:cubicBezTo>
                  <a:pt x="3745" y="11"/>
                  <a:pt x="3745" y="10"/>
                  <a:pt x="3745" y="9"/>
                </a:cubicBezTo>
                <a:moveTo>
                  <a:pt x="3745" y="9"/>
                </a:moveTo>
                <a:cubicBezTo>
                  <a:pt x="3745" y="9"/>
                  <a:pt x="3745" y="9"/>
                  <a:pt x="3745" y="9"/>
                </a:cubicBezTo>
                <a:cubicBezTo>
                  <a:pt x="3745" y="9"/>
                  <a:pt x="3745" y="9"/>
                  <a:pt x="3745" y="9"/>
                </a:cubicBezTo>
                <a:cubicBezTo>
                  <a:pt x="3745" y="9"/>
                  <a:pt x="3745" y="9"/>
                  <a:pt x="3745" y="9"/>
                </a:cubicBezTo>
                <a:cubicBezTo>
                  <a:pt x="3745" y="9"/>
                  <a:pt x="3745" y="9"/>
                  <a:pt x="3745" y="9"/>
                </a:cubicBezTo>
                <a:moveTo>
                  <a:pt x="3829" y="8"/>
                </a:moveTo>
                <a:cubicBezTo>
                  <a:pt x="3824" y="8"/>
                  <a:pt x="3795" y="8"/>
                  <a:pt x="3745" y="9"/>
                </a:cubicBezTo>
                <a:cubicBezTo>
                  <a:pt x="3745" y="9"/>
                  <a:pt x="3745" y="9"/>
                  <a:pt x="3745" y="9"/>
                </a:cubicBezTo>
                <a:cubicBezTo>
                  <a:pt x="3795" y="8"/>
                  <a:pt x="3824" y="8"/>
                  <a:pt x="3829" y="8"/>
                </a:cubicBezTo>
                <a:moveTo>
                  <a:pt x="3830" y="8"/>
                </a:moveTo>
                <a:cubicBezTo>
                  <a:pt x="3830" y="8"/>
                  <a:pt x="3830" y="8"/>
                  <a:pt x="3830" y="8"/>
                </a:cubicBezTo>
                <a:cubicBezTo>
                  <a:pt x="3830" y="8"/>
                  <a:pt x="3830" y="8"/>
                  <a:pt x="3830" y="8"/>
                </a:cubicBezTo>
                <a:cubicBezTo>
                  <a:pt x="3830" y="8"/>
                  <a:pt x="3830" y="8"/>
                  <a:pt x="3830" y="8"/>
                </a:cubicBezTo>
                <a:moveTo>
                  <a:pt x="3830" y="8"/>
                </a:moveTo>
                <a:cubicBezTo>
                  <a:pt x="3830" y="8"/>
                  <a:pt x="3829" y="8"/>
                  <a:pt x="3829" y="8"/>
                </a:cubicBezTo>
                <a:cubicBezTo>
                  <a:pt x="3829" y="8"/>
                  <a:pt x="3830" y="8"/>
                  <a:pt x="3830" y="8"/>
                </a:cubicBezTo>
                <a:cubicBezTo>
                  <a:pt x="3830" y="8"/>
                  <a:pt x="3830" y="8"/>
                  <a:pt x="3830" y="8"/>
                </a:cubicBezTo>
                <a:moveTo>
                  <a:pt x="3745" y="1"/>
                </a:moveTo>
                <a:cubicBezTo>
                  <a:pt x="3745" y="7"/>
                  <a:pt x="3745" y="7"/>
                  <a:pt x="3745" y="7"/>
                </a:cubicBezTo>
                <a:cubicBezTo>
                  <a:pt x="3745" y="9"/>
                  <a:pt x="3745" y="9"/>
                  <a:pt x="3745" y="9"/>
                </a:cubicBezTo>
                <a:cubicBezTo>
                  <a:pt x="3745" y="9"/>
                  <a:pt x="3745" y="9"/>
                  <a:pt x="3745" y="9"/>
                </a:cubicBezTo>
                <a:cubicBezTo>
                  <a:pt x="3745" y="7"/>
                  <a:pt x="3745" y="7"/>
                  <a:pt x="3745" y="7"/>
                </a:cubicBezTo>
                <a:cubicBezTo>
                  <a:pt x="3745" y="1"/>
                  <a:pt x="3745" y="1"/>
                  <a:pt x="3745" y="1"/>
                </a:cubicBezTo>
                <a:cubicBezTo>
                  <a:pt x="3745" y="1"/>
                  <a:pt x="3745" y="3"/>
                  <a:pt x="3745" y="8"/>
                </a:cubicBezTo>
                <a:cubicBezTo>
                  <a:pt x="3745" y="9"/>
                  <a:pt x="3745" y="9"/>
                  <a:pt x="3745" y="9"/>
                </a:cubicBezTo>
                <a:cubicBezTo>
                  <a:pt x="3745" y="9"/>
                  <a:pt x="3745" y="9"/>
                  <a:pt x="3745" y="9"/>
                </a:cubicBezTo>
                <a:cubicBezTo>
                  <a:pt x="3745" y="9"/>
                  <a:pt x="3745" y="9"/>
                  <a:pt x="3745" y="8"/>
                </a:cubicBezTo>
                <a:cubicBezTo>
                  <a:pt x="3745" y="3"/>
                  <a:pt x="3745" y="1"/>
                  <a:pt x="3745" y="1"/>
                </a:cubicBezTo>
                <a:moveTo>
                  <a:pt x="232" y="0"/>
                </a:moveTo>
                <a:cubicBezTo>
                  <a:pt x="202" y="0"/>
                  <a:pt x="170" y="0"/>
                  <a:pt x="138" y="0"/>
                </a:cubicBezTo>
                <a:cubicBezTo>
                  <a:pt x="96" y="0"/>
                  <a:pt x="51" y="0"/>
                  <a:pt x="6" y="0"/>
                </a:cubicBezTo>
                <a:cubicBezTo>
                  <a:pt x="2" y="0"/>
                  <a:pt x="2" y="0"/>
                  <a:pt x="2" y="0"/>
                </a:cubicBezTo>
                <a:cubicBezTo>
                  <a:pt x="1" y="0"/>
                  <a:pt x="1" y="0"/>
                  <a:pt x="1" y="0"/>
                </a:cubicBezTo>
                <a:cubicBezTo>
                  <a:pt x="1" y="14"/>
                  <a:pt x="1" y="28"/>
                  <a:pt x="1" y="40"/>
                </a:cubicBezTo>
                <a:cubicBezTo>
                  <a:pt x="1" y="40"/>
                  <a:pt x="1" y="41"/>
                  <a:pt x="1" y="42"/>
                </a:cubicBezTo>
                <a:cubicBezTo>
                  <a:pt x="1" y="52"/>
                  <a:pt x="1" y="61"/>
                  <a:pt x="1" y="70"/>
                </a:cubicBezTo>
                <a:cubicBezTo>
                  <a:pt x="1" y="77"/>
                  <a:pt x="0" y="85"/>
                  <a:pt x="0" y="91"/>
                </a:cubicBezTo>
                <a:cubicBezTo>
                  <a:pt x="0" y="91"/>
                  <a:pt x="0" y="92"/>
                  <a:pt x="0" y="92"/>
                </a:cubicBezTo>
                <a:cubicBezTo>
                  <a:pt x="0" y="108"/>
                  <a:pt x="0" y="122"/>
                  <a:pt x="0" y="132"/>
                </a:cubicBezTo>
                <a:cubicBezTo>
                  <a:pt x="0" y="147"/>
                  <a:pt x="0" y="156"/>
                  <a:pt x="0" y="162"/>
                </a:cubicBezTo>
                <a:cubicBezTo>
                  <a:pt x="0" y="165"/>
                  <a:pt x="0" y="166"/>
                  <a:pt x="0" y="167"/>
                </a:cubicBezTo>
                <a:cubicBezTo>
                  <a:pt x="0" y="166"/>
                  <a:pt x="0" y="165"/>
                  <a:pt x="0" y="162"/>
                </a:cubicBezTo>
                <a:cubicBezTo>
                  <a:pt x="0" y="156"/>
                  <a:pt x="0" y="147"/>
                  <a:pt x="0" y="132"/>
                </a:cubicBezTo>
                <a:cubicBezTo>
                  <a:pt x="0" y="122"/>
                  <a:pt x="0" y="108"/>
                  <a:pt x="0" y="92"/>
                </a:cubicBezTo>
                <a:cubicBezTo>
                  <a:pt x="0" y="92"/>
                  <a:pt x="0" y="91"/>
                  <a:pt x="0" y="91"/>
                </a:cubicBezTo>
                <a:cubicBezTo>
                  <a:pt x="0" y="85"/>
                  <a:pt x="1" y="77"/>
                  <a:pt x="1" y="70"/>
                </a:cubicBezTo>
                <a:cubicBezTo>
                  <a:pt x="1" y="61"/>
                  <a:pt x="1" y="52"/>
                  <a:pt x="1" y="42"/>
                </a:cubicBezTo>
                <a:cubicBezTo>
                  <a:pt x="1" y="41"/>
                  <a:pt x="1" y="40"/>
                  <a:pt x="1" y="40"/>
                </a:cubicBezTo>
                <a:cubicBezTo>
                  <a:pt x="1" y="28"/>
                  <a:pt x="1" y="14"/>
                  <a:pt x="1" y="0"/>
                </a:cubicBezTo>
                <a:cubicBezTo>
                  <a:pt x="2" y="0"/>
                  <a:pt x="2" y="0"/>
                  <a:pt x="2" y="0"/>
                </a:cubicBezTo>
                <a:cubicBezTo>
                  <a:pt x="6" y="0"/>
                  <a:pt x="6" y="0"/>
                  <a:pt x="6" y="0"/>
                </a:cubicBezTo>
                <a:cubicBezTo>
                  <a:pt x="51" y="0"/>
                  <a:pt x="96" y="0"/>
                  <a:pt x="138" y="0"/>
                </a:cubicBezTo>
                <a:cubicBezTo>
                  <a:pt x="170" y="0"/>
                  <a:pt x="202" y="0"/>
                  <a:pt x="232" y="0"/>
                </a:cubicBezTo>
                <a:cubicBezTo>
                  <a:pt x="281" y="0"/>
                  <a:pt x="326" y="0"/>
                  <a:pt x="367" y="0"/>
                </a:cubicBezTo>
                <a:cubicBezTo>
                  <a:pt x="493" y="0"/>
                  <a:pt x="576" y="0"/>
                  <a:pt x="584" y="0"/>
                </a:cubicBezTo>
                <a:cubicBezTo>
                  <a:pt x="584" y="0"/>
                  <a:pt x="584" y="0"/>
                  <a:pt x="584" y="0"/>
                </a:cubicBezTo>
                <a:cubicBezTo>
                  <a:pt x="615" y="1"/>
                  <a:pt x="645" y="1"/>
                  <a:pt x="676" y="1"/>
                </a:cubicBezTo>
                <a:cubicBezTo>
                  <a:pt x="968" y="3"/>
                  <a:pt x="1260" y="5"/>
                  <a:pt x="1541" y="7"/>
                </a:cubicBezTo>
                <a:cubicBezTo>
                  <a:pt x="1786" y="9"/>
                  <a:pt x="2022" y="10"/>
                  <a:pt x="2245" y="11"/>
                </a:cubicBezTo>
                <a:cubicBezTo>
                  <a:pt x="2448" y="12"/>
                  <a:pt x="2639" y="13"/>
                  <a:pt x="2813" y="13"/>
                </a:cubicBezTo>
                <a:cubicBezTo>
                  <a:pt x="2814" y="13"/>
                  <a:pt x="2814" y="13"/>
                  <a:pt x="2814" y="13"/>
                </a:cubicBezTo>
                <a:cubicBezTo>
                  <a:pt x="2844" y="13"/>
                  <a:pt x="2873" y="13"/>
                  <a:pt x="2902" y="13"/>
                </a:cubicBezTo>
                <a:cubicBezTo>
                  <a:pt x="2902" y="13"/>
                  <a:pt x="2902" y="13"/>
                  <a:pt x="2902" y="13"/>
                </a:cubicBezTo>
                <a:cubicBezTo>
                  <a:pt x="2902" y="13"/>
                  <a:pt x="2902" y="13"/>
                  <a:pt x="2902" y="13"/>
                </a:cubicBezTo>
                <a:cubicBezTo>
                  <a:pt x="2873" y="13"/>
                  <a:pt x="2844" y="13"/>
                  <a:pt x="2814" y="13"/>
                </a:cubicBezTo>
                <a:cubicBezTo>
                  <a:pt x="2813" y="13"/>
                  <a:pt x="2813" y="13"/>
                  <a:pt x="2813" y="13"/>
                </a:cubicBezTo>
                <a:cubicBezTo>
                  <a:pt x="2639" y="13"/>
                  <a:pt x="2448" y="12"/>
                  <a:pt x="2245" y="11"/>
                </a:cubicBezTo>
                <a:cubicBezTo>
                  <a:pt x="2022" y="10"/>
                  <a:pt x="1786" y="9"/>
                  <a:pt x="1541" y="7"/>
                </a:cubicBezTo>
                <a:cubicBezTo>
                  <a:pt x="1260" y="5"/>
                  <a:pt x="968" y="3"/>
                  <a:pt x="676" y="1"/>
                </a:cubicBezTo>
                <a:cubicBezTo>
                  <a:pt x="645" y="1"/>
                  <a:pt x="615" y="1"/>
                  <a:pt x="584" y="0"/>
                </a:cubicBezTo>
                <a:cubicBezTo>
                  <a:pt x="584" y="0"/>
                  <a:pt x="584" y="0"/>
                  <a:pt x="584" y="0"/>
                </a:cubicBezTo>
                <a:cubicBezTo>
                  <a:pt x="576" y="0"/>
                  <a:pt x="493" y="0"/>
                  <a:pt x="367" y="0"/>
                </a:cubicBezTo>
                <a:cubicBezTo>
                  <a:pt x="326" y="0"/>
                  <a:pt x="281" y="0"/>
                  <a:pt x="232" y="0"/>
                </a:cubicBezTo>
              </a:path>
            </a:pathLst>
          </a:custGeom>
          <a:solidFill>
            <a:srgbClr val="CDCED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 name="PA_任意多边形 19">
            <a:extLst>
              <a:ext uri="{FF2B5EF4-FFF2-40B4-BE49-F238E27FC236}">
                <a16:creationId xmlns:a16="http://schemas.microsoft.com/office/drawing/2014/main" id="{D10DC932-395C-1835-55E5-53C27BFA6DF6}"/>
              </a:ext>
            </a:extLst>
          </p:cNvPr>
          <p:cNvSpPr>
            <a:spLocks noEditPoints="1"/>
          </p:cNvSpPr>
          <p:nvPr>
            <p:custDataLst>
              <p:tags r:id="rId19"/>
            </p:custDataLst>
          </p:nvPr>
        </p:nvSpPr>
        <p:spPr bwMode="auto">
          <a:xfrm>
            <a:off x="3269706" y="4712494"/>
            <a:ext cx="4645819" cy="209550"/>
          </a:xfrm>
          <a:custGeom>
            <a:avLst/>
            <a:gdLst>
              <a:gd name="T0" fmla="*/ 531 w 3046"/>
              <a:gd name="T1" fmla="*/ 92 h 137"/>
              <a:gd name="T2" fmla="*/ 0 w 3046"/>
              <a:gd name="T3" fmla="*/ 57 h 137"/>
              <a:gd name="T4" fmla="*/ 0 w 3046"/>
              <a:gd name="T5" fmla="*/ 86 h 137"/>
              <a:gd name="T6" fmla="*/ 0 w 3046"/>
              <a:gd name="T7" fmla="*/ 79 h 137"/>
              <a:gd name="T8" fmla="*/ 2487 w 3046"/>
              <a:gd name="T9" fmla="*/ 54 h 137"/>
              <a:gd name="T10" fmla="*/ 0 w 3046"/>
              <a:gd name="T11" fmla="*/ 45 h 137"/>
              <a:gd name="T12" fmla="*/ 0 w 3046"/>
              <a:gd name="T13" fmla="*/ 51 h 137"/>
              <a:gd name="T14" fmla="*/ 53 w 3046"/>
              <a:gd name="T15" fmla="*/ 60 h 137"/>
              <a:gd name="T16" fmla="*/ 531 w 3046"/>
              <a:gd name="T17" fmla="*/ 60 h 137"/>
              <a:gd name="T18" fmla="*/ 28 w 3046"/>
              <a:gd name="T19" fmla="*/ 47 h 137"/>
              <a:gd name="T20" fmla="*/ 1 w 3046"/>
              <a:gd name="T21" fmla="*/ 46 h 137"/>
              <a:gd name="T22" fmla="*/ 531 w 3046"/>
              <a:gd name="T23" fmla="*/ 52 h 137"/>
              <a:gd name="T24" fmla="*/ 532 w 3046"/>
              <a:gd name="T25" fmla="*/ 6 h 137"/>
              <a:gd name="T26" fmla="*/ 533 w 3046"/>
              <a:gd name="T27" fmla="*/ 34 h 137"/>
              <a:gd name="T28" fmla="*/ 1389 w 3046"/>
              <a:gd name="T29" fmla="*/ 50 h 137"/>
              <a:gd name="T30" fmla="*/ 2485 w 3046"/>
              <a:gd name="T31" fmla="*/ 55 h 137"/>
              <a:gd name="T32" fmla="*/ 2487 w 3046"/>
              <a:gd name="T33" fmla="*/ 52 h 137"/>
              <a:gd name="T34" fmla="*/ 2435 w 3046"/>
              <a:gd name="T35" fmla="*/ 46 h 137"/>
              <a:gd name="T36" fmla="*/ 555 w 3046"/>
              <a:gd name="T37" fmla="*/ 25 h 137"/>
              <a:gd name="T38" fmla="*/ 532 w 3046"/>
              <a:gd name="T39" fmla="*/ 21 h 137"/>
              <a:gd name="T40" fmla="*/ 2507 w 3046"/>
              <a:gd name="T41" fmla="*/ 10 h 137"/>
              <a:gd name="T42" fmla="*/ 3046 w 3046"/>
              <a:gd name="T43" fmla="*/ 97 h 137"/>
              <a:gd name="T44" fmla="*/ 3046 w 3046"/>
              <a:gd name="T45" fmla="*/ 128 h 137"/>
              <a:gd name="T46" fmla="*/ 3045 w 3046"/>
              <a:gd name="T47" fmla="*/ 118 h 137"/>
              <a:gd name="T48" fmla="*/ 2959 w 3046"/>
              <a:gd name="T49" fmla="*/ 117 h 137"/>
              <a:gd name="T50" fmla="*/ 909 w 3046"/>
              <a:gd name="T51" fmla="*/ 104 h 137"/>
              <a:gd name="T52" fmla="*/ 2262 w 3046"/>
              <a:gd name="T53" fmla="*/ 105 h 137"/>
              <a:gd name="T54" fmla="*/ 2398 w 3046"/>
              <a:gd name="T55" fmla="*/ 100 h 137"/>
              <a:gd name="T56" fmla="*/ 2487 w 3046"/>
              <a:gd name="T57" fmla="*/ 99 h 137"/>
              <a:gd name="T58" fmla="*/ 2487 w 3046"/>
              <a:gd name="T59" fmla="*/ 104 h 137"/>
              <a:gd name="T60" fmla="*/ 2487 w 3046"/>
              <a:gd name="T61" fmla="*/ 98 h 137"/>
              <a:gd name="T62" fmla="*/ 2486 w 3046"/>
              <a:gd name="T63" fmla="*/ 90 h 137"/>
              <a:gd name="T64" fmla="*/ 2333 w 3046"/>
              <a:gd name="T65" fmla="*/ 90 h 137"/>
              <a:gd name="T66" fmla="*/ 2263 w 3046"/>
              <a:gd name="T67" fmla="*/ 80 h 137"/>
              <a:gd name="T68" fmla="*/ 2254 w 3046"/>
              <a:gd name="T69" fmla="*/ 73 h 137"/>
              <a:gd name="T70" fmla="*/ 1601 w 3046"/>
              <a:gd name="T71" fmla="*/ 64 h 137"/>
              <a:gd name="T72" fmla="*/ 531 w 3046"/>
              <a:gd name="T73" fmla="*/ 60 h 137"/>
              <a:gd name="T74" fmla="*/ 2236 w 3046"/>
              <a:gd name="T75" fmla="*/ 84 h 137"/>
              <a:gd name="T76" fmla="*/ 2263 w 3046"/>
              <a:gd name="T77" fmla="*/ 90 h 137"/>
              <a:gd name="T78" fmla="*/ 950 w 3046"/>
              <a:gd name="T79" fmla="*/ 90 h 137"/>
              <a:gd name="T80" fmla="*/ 531 w 3046"/>
              <a:gd name="T81" fmla="*/ 92 h 137"/>
              <a:gd name="T82" fmla="*/ 0 w 3046"/>
              <a:gd name="T83" fmla="*/ 93 h 137"/>
              <a:gd name="T84" fmla="*/ 1 w 3046"/>
              <a:gd name="T85" fmla="*/ 113 h 137"/>
              <a:gd name="T86" fmla="*/ 5 w 3046"/>
              <a:gd name="T87" fmla="*/ 106 h 137"/>
              <a:gd name="T88" fmla="*/ 531 w 3046"/>
              <a:gd name="T89" fmla="*/ 110 h 137"/>
              <a:gd name="T90" fmla="*/ 771 w 3046"/>
              <a:gd name="T91" fmla="*/ 112 h 137"/>
              <a:gd name="T92" fmla="*/ 3030 w 3046"/>
              <a:gd name="T93" fmla="*/ 126 h 137"/>
              <a:gd name="T94" fmla="*/ 3045 w 3046"/>
              <a:gd name="T95" fmla="*/ 122 h 137"/>
              <a:gd name="T96" fmla="*/ 3046 w 3046"/>
              <a:gd name="T97" fmla="*/ 132 h 137"/>
              <a:gd name="T98" fmla="*/ 3046 w 3046"/>
              <a:gd name="T99" fmla="*/ 118 h 137"/>
              <a:gd name="T100" fmla="*/ 3045 w 3046"/>
              <a:gd name="T101" fmla="*/ 5 h 137"/>
              <a:gd name="T102" fmla="*/ 2781 w 3046"/>
              <a:gd name="T103"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46" h="137">
                <a:moveTo>
                  <a:pt x="531" y="64"/>
                </a:moveTo>
                <a:cubicBezTo>
                  <a:pt x="531" y="67"/>
                  <a:pt x="531" y="70"/>
                  <a:pt x="531" y="73"/>
                </a:cubicBezTo>
                <a:cubicBezTo>
                  <a:pt x="531" y="74"/>
                  <a:pt x="531" y="74"/>
                  <a:pt x="531" y="75"/>
                </a:cubicBezTo>
                <a:cubicBezTo>
                  <a:pt x="531" y="75"/>
                  <a:pt x="531" y="76"/>
                  <a:pt x="531" y="76"/>
                </a:cubicBezTo>
                <a:cubicBezTo>
                  <a:pt x="531" y="81"/>
                  <a:pt x="531" y="86"/>
                  <a:pt x="531" y="92"/>
                </a:cubicBezTo>
                <a:cubicBezTo>
                  <a:pt x="531" y="92"/>
                  <a:pt x="531" y="92"/>
                  <a:pt x="531" y="92"/>
                </a:cubicBezTo>
                <a:cubicBezTo>
                  <a:pt x="531" y="84"/>
                  <a:pt x="531" y="74"/>
                  <a:pt x="531" y="64"/>
                </a:cubicBezTo>
                <a:cubicBezTo>
                  <a:pt x="531" y="64"/>
                  <a:pt x="531" y="64"/>
                  <a:pt x="531" y="64"/>
                </a:cubicBezTo>
                <a:cubicBezTo>
                  <a:pt x="531" y="64"/>
                  <a:pt x="531" y="64"/>
                  <a:pt x="531" y="64"/>
                </a:cubicBezTo>
                <a:moveTo>
                  <a:pt x="0" y="57"/>
                </a:moveTo>
                <a:cubicBezTo>
                  <a:pt x="0" y="60"/>
                  <a:pt x="0" y="63"/>
                  <a:pt x="0" y="66"/>
                </a:cubicBezTo>
                <a:cubicBezTo>
                  <a:pt x="0" y="68"/>
                  <a:pt x="0" y="70"/>
                  <a:pt x="0" y="73"/>
                </a:cubicBezTo>
                <a:cubicBezTo>
                  <a:pt x="0" y="75"/>
                  <a:pt x="0" y="77"/>
                  <a:pt x="0" y="79"/>
                </a:cubicBezTo>
                <a:cubicBezTo>
                  <a:pt x="0" y="79"/>
                  <a:pt x="0" y="79"/>
                  <a:pt x="0" y="79"/>
                </a:cubicBezTo>
                <a:cubicBezTo>
                  <a:pt x="0" y="82"/>
                  <a:pt x="0" y="84"/>
                  <a:pt x="0" y="86"/>
                </a:cubicBezTo>
                <a:cubicBezTo>
                  <a:pt x="0" y="91"/>
                  <a:pt x="0" y="94"/>
                  <a:pt x="0" y="94"/>
                </a:cubicBezTo>
                <a:cubicBezTo>
                  <a:pt x="0" y="94"/>
                  <a:pt x="0" y="94"/>
                  <a:pt x="0" y="93"/>
                </a:cubicBezTo>
                <a:cubicBezTo>
                  <a:pt x="0" y="93"/>
                  <a:pt x="0" y="93"/>
                  <a:pt x="0" y="93"/>
                </a:cubicBezTo>
                <a:cubicBezTo>
                  <a:pt x="0" y="90"/>
                  <a:pt x="0" y="86"/>
                  <a:pt x="0" y="82"/>
                </a:cubicBezTo>
                <a:cubicBezTo>
                  <a:pt x="0" y="81"/>
                  <a:pt x="0" y="80"/>
                  <a:pt x="0" y="79"/>
                </a:cubicBezTo>
                <a:cubicBezTo>
                  <a:pt x="0" y="74"/>
                  <a:pt x="0" y="70"/>
                  <a:pt x="0" y="66"/>
                </a:cubicBezTo>
                <a:cubicBezTo>
                  <a:pt x="0" y="64"/>
                  <a:pt x="0" y="62"/>
                  <a:pt x="0" y="60"/>
                </a:cubicBezTo>
                <a:cubicBezTo>
                  <a:pt x="0" y="59"/>
                  <a:pt x="0" y="58"/>
                  <a:pt x="0" y="57"/>
                </a:cubicBezTo>
                <a:moveTo>
                  <a:pt x="2487" y="54"/>
                </a:moveTo>
                <a:cubicBezTo>
                  <a:pt x="2487" y="54"/>
                  <a:pt x="2487" y="54"/>
                  <a:pt x="2487" y="54"/>
                </a:cubicBezTo>
                <a:cubicBezTo>
                  <a:pt x="2487" y="56"/>
                  <a:pt x="2487" y="58"/>
                  <a:pt x="2487" y="60"/>
                </a:cubicBezTo>
                <a:cubicBezTo>
                  <a:pt x="2487" y="63"/>
                  <a:pt x="2487" y="67"/>
                  <a:pt x="2487" y="70"/>
                </a:cubicBezTo>
                <a:cubicBezTo>
                  <a:pt x="2487" y="65"/>
                  <a:pt x="2487" y="61"/>
                  <a:pt x="2487" y="58"/>
                </a:cubicBezTo>
                <a:cubicBezTo>
                  <a:pt x="2487" y="56"/>
                  <a:pt x="2487" y="54"/>
                  <a:pt x="2487" y="54"/>
                </a:cubicBezTo>
                <a:moveTo>
                  <a:pt x="0" y="45"/>
                </a:moveTo>
                <a:cubicBezTo>
                  <a:pt x="0" y="45"/>
                  <a:pt x="0" y="50"/>
                  <a:pt x="0" y="57"/>
                </a:cubicBezTo>
                <a:cubicBezTo>
                  <a:pt x="0" y="57"/>
                  <a:pt x="0" y="57"/>
                  <a:pt x="0" y="57"/>
                </a:cubicBezTo>
                <a:cubicBezTo>
                  <a:pt x="0" y="57"/>
                  <a:pt x="0" y="57"/>
                  <a:pt x="0" y="57"/>
                </a:cubicBezTo>
                <a:cubicBezTo>
                  <a:pt x="0" y="56"/>
                  <a:pt x="0" y="55"/>
                  <a:pt x="0" y="54"/>
                </a:cubicBezTo>
                <a:cubicBezTo>
                  <a:pt x="0" y="52"/>
                  <a:pt x="0" y="51"/>
                  <a:pt x="0" y="51"/>
                </a:cubicBezTo>
                <a:cubicBezTo>
                  <a:pt x="1" y="51"/>
                  <a:pt x="1" y="54"/>
                  <a:pt x="1" y="59"/>
                </a:cubicBezTo>
                <a:cubicBezTo>
                  <a:pt x="1" y="59"/>
                  <a:pt x="1" y="59"/>
                  <a:pt x="1" y="59"/>
                </a:cubicBezTo>
                <a:cubicBezTo>
                  <a:pt x="2" y="59"/>
                  <a:pt x="2" y="59"/>
                  <a:pt x="2" y="59"/>
                </a:cubicBezTo>
                <a:cubicBezTo>
                  <a:pt x="19" y="59"/>
                  <a:pt x="19" y="59"/>
                  <a:pt x="19" y="59"/>
                </a:cubicBezTo>
                <a:cubicBezTo>
                  <a:pt x="53" y="60"/>
                  <a:pt x="53" y="60"/>
                  <a:pt x="53" y="60"/>
                </a:cubicBezTo>
                <a:cubicBezTo>
                  <a:pt x="120" y="60"/>
                  <a:pt x="120" y="60"/>
                  <a:pt x="120" y="60"/>
                </a:cubicBezTo>
                <a:cubicBezTo>
                  <a:pt x="256" y="62"/>
                  <a:pt x="256" y="62"/>
                  <a:pt x="256" y="62"/>
                </a:cubicBezTo>
                <a:cubicBezTo>
                  <a:pt x="347" y="63"/>
                  <a:pt x="439" y="63"/>
                  <a:pt x="531" y="64"/>
                </a:cubicBezTo>
                <a:cubicBezTo>
                  <a:pt x="531" y="64"/>
                  <a:pt x="531" y="64"/>
                  <a:pt x="531" y="64"/>
                </a:cubicBezTo>
                <a:cubicBezTo>
                  <a:pt x="531" y="63"/>
                  <a:pt x="531" y="62"/>
                  <a:pt x="531" y="60"/>
                </a:cubicBezTo>
                <a:cubicBezTo>
                  <a:pt x="531" y="60"/>
                  <a:pt x="531" y="60"/>
                  <a:pt x="531" y="59"/>
                </a:cubicBezTo>
                <a:cubicBezTo>
                  <a:pt x="531" y="57"/>
                  <a:pt x="531" y="55"/>
                  <a:pt x="531" y="52"/>
                </a:cubicBezTo>
                <a:cubicBezTo>
                  <a:pt x="402" y="51"/>
                  <a:pt x="272" y="50"/>
                  <a:pt x="140" y="48"/>
                </a:cubicBezTo>
                <a:cubicBezTo>
                  <a:pt x="44" y="47"/>
                  <a:pt x="44" y="47"/>
                  <a:pt x="44" y="47"/>
                </a:cubicBezTo>
                <a:cubicBezTo>
                  <a:pt x="28" y="47"/>
                  <a:pt x="28" y="47"/>
                  <a:pt x="28" y="47"/>
                </a:cubicBezTo>
                <a:cubicBezTo>
                  <a:pt x="28" y="47"/>
                  <a:pt x="28" y="47"/>
                  <a:pt x="28" y="47"/>
                </a:cubicBezTo>
                <a:cubicBezTo>
                  <a:pt x="28" y="47"/>
                  <a:pt x="28" y="47"/>
                  <a:pt x="28" y="47"/>
                </a:cubicBezTo>
                <a:cubicBezTo>
                  <a:pt x="19" y="46"/>
                  <a:pt x="19" y="46"/>
                  <a:pt x="19" y="46"/>
                </a:cubicBezTo>
                <a:cubicBezTo>
                  <a:pt x="7" y="46"/>
                  <a:pt x="7" y="46"/>
                  <a:pt x="7" y="46"/>
                </a:cubicBezTo>
                <a:cubicBezTo>
                  <a:pt x="1" y="46"/>
                  <a:pt x="1" y="46"/>
                  <a:pt x="1" y="46"/>
                </a:cubicBezTo>
                <a:cubicBezTo>
                  <a:pt x="1" y="46"/>
                  <a:pt x="1" y="46"/>
                  <a:pt x="1" y="46"/>
                </a:cubicBezTo>
                <a:cubicBezTo>
                  <a:pt x="1" y="46"/>
                  <a:pt x="1" y="45"/>
                  <a:pt x="0" y="45"/>
                </a:cubicBezTo>
                <a:moveTo>
                  <a:pt x="531" y="28"/>
                </a:moveTo>
                <a:cubicBezTo>
                  <a:pt x="531" y="28"/>
                  <a:pt x="531" y="28"/>
                  <a:pt x="531" y="28"/>
                </a:cubicBezTo>
                <a:cubicBezTo>
                  <a:pt x="531" y="30"/>
                  <a:pt x="531" y="37"/>
                  <a:pt x="531" y="52"/>
                </a:cubicBezTo>
                <a:cubicBezTo>
                  <a:pt x="531" y="52"/>
                  <a:pt x="531" y="52"/>
                  <a:pt x="531" y="52"/>
                </a:cubicBezTo>
                <a:cubicBezTo>
                  <a:pt x="531" y="52"/>
                  <a:pt x="531" y="52"/>
                  <a:pt x="531" y="52"/>
                </a:cubicBezTo>
                <a:cubicBezTo>
                  <a:pt x="531" y="45"/>
                  <a:pt x="531" y="38"/>
                  <a:pt x="531" y="32"/>
                </a:cubicBezTo>
                <a:cubicBezTo>
                  <a:pt x="531" y="30"/>
                  <a:pt x="531" y="28"/>
                  <a:pt x="531" y="28"/>
                </a:cubicBezTo>
                <a:moveTo>
                  <a:pt x="532" y="6"/>
                </a:moveTo>
                <a:cubicBezTo>
                  <a:pt x="532" y="6"/>
                  <a:pt x="531" y="17"/>
                  <a:pt x="531" y="32"/>
                </a:cubicBezTo>
                <a:cubicBezTo>
                  <a:pt x="531" y="33"/>
                  <a:pt x="531" y="33"/>
                  <a:pt x="531" y="34"/>
                </a:cubicBezTo>
                <a:cubicBezTo>
                  <a:pt x="531" y="37"/>
                  <a:pt x="531" y="40"/>
                  <a:pt x="531" y="40"/>
                </a:cubicBezTo>
                <a:cubicBezTo>
                  <a:pt x="531" y="40"/>
                  <a:pt x="532" y="38"/>
                  <a:pt x="532" y="34"/>
                </a:cubicBezTo>
                <a:cubicBezTo>
                  <a:pt x="533" y="34"/>
                  <a:pt x="533" y="34"/>
                  <a:pt x="533" y="34"/>
                </a:cubicBezTo>
                <a:cubicBezTo>
                  <a:pt x="538" y="34"/>
                  <a:pt x="538" y="34"/>
                  <a:pt x="538" y="34"/>
                </a:cubicBezTo>
                <a:cubicBezTo>
                  <a:pt x="549" y="34"/>
                  <a:pt x="549" y="34"/>
                  <a:pt x="549" y="34"/>
                </a:cubicBezTo>
                <a:cubicBezTo>
                  <a:pt x="591" y="35"/>
                  <a:pt x="591" y="35"/>
                  <a:pt x="591" y="35"/>
                </a:cubicBezTo>
                <a:cubicBezTo>
                  <a:pt x="647" y="36"/>
                  <a:pt x="703" y="37"/>
                  <a:pt x="757" y="38"/>
                </a:cubicBezTo>
                <a:cubicBezTo>
                  <a:pt x="976" y="42"/>
                  <a:pt x="1183" y="46"/>
                  <a:pt x="1389" y="50"/>
                </a:cubicBezTo>
                <a:cubicBezTo>
                  <a:pt x="1598" y="53"/>
                  <a:pt x="1920" y="51"/>
                  <a:pt x="2225" y="52"/>
                </a:cubicBezTo>
                <a:cubicBezTo>
                  <a:pt x="2287" y="53"/>
                  <a:pt x="2342" y="53"/>
                  <a:pt x="2394" y="54"/>
                </a:cubicBezTo>
                <a:cubicBezTo>
                  <a:pt x="2420" y="54"/>
                  <a:pt x="2446" y="54"/>
                  <a:pt x="2471" y="55"/>
                </a:cubicBezTo>
                <a:cubicBezTo>
                  <a:pt x="2480" y="55"/>
                  <a:pt x="2480" y="55"/>
                  <a:pt x="2480" y="55"/>
                </a:cubicBezTo>
                <a:cubicBezTo>
                  <a:pt x="2485" y="55"/>
                  <a:pt x="2485" y="55"/>
                  <a:pt x="2485" y="55"/>
                </a:cubicBezTo>
                <a:cubicBezTo>
                  <a:pt x="2486" y="55"/>
                  <a:pt x="2486" y="55"/>
                  <a:pt x="2486" y="55"/>
                </a:cubicBezTo>
                <a:cubicBezTo>
                  <a:pt x="2487" y="55"/>
                  <a:pt x="2487" y="55"/>
                  <a:pt x="2487" y="55"/>
                </a:cubicBezTo>
                <a:cubicBezTo>
                  <a:pt x="2487" y="55"/>
                  <a:pt x="2487" y="55"/>
                  <a:pt x="2487" y="55"/>
                </a:cubicBezTo>
                <a:cubicBezTo>
                  <a:pt x="2487" y="54"/>
                  <a:pt x="2487" y="54"/>
                  <a:pt x="2487" y="54"/>
                </a:cubicBezTo>
                <a:cubicBezTo>
                  <a:pt x="2487" y="53"/>
                  <a:pt x="2487" y="53"/>
                  <a:pt x="2487" y="52"/>
                </a:cubicBezTo>
                <a:cubicBezTo>
                  <a:pt x="2487" y="50"/>
                  <a:pt x="2487" y="48"/>
                  <a:pt x="2487" y="46"/>
                </a:cubicBezTo>
                <a:cubicBezTo>
                  <a:pt x="2486" y="46"/>
                  <a:pt x="2486" y="46"/>
                  <a:pt x="2486" y="46"/>
                </a:cubicBezTo>
                <a:cubicBezTo>
                  <a:pt x="2484" y="46"/>
                  <a:pt x="2484" y="46"/>
                  <a:pt x="2484" y="46"/>
                </a:cubicBezTo>
                <a:cubicBezTo>
                  <a:pt x="2478" y="46"/>
                  <a:pt x="2478" y="46"/>
                  <a:pt x="2478" y="46"/>
                </a:cubicBezTo>
                <a:cubicBezTo>
                  <a:pt x="2435" y="46"/>
                  <a:pt x="2435" y="46"/>
                  <a:pt x="2435" y="46"/>
                </a:cubicBezTo>
                <a:cubicBezTo>
                  <a:pt x="2406" y="46"/>
                  <a:pt x="2378" y="46"/>
                  <a:pt x="2350" y="46"/>
                </a:cubicBezTo>
                <a:cubicBezTo>
                  <a:pt x="2334" y="47"/>
                  <a:pt x="2315" y="47"/>
                  <a:pt x="2294" y="47"/>
                </a:cubicBezTo>
                <a:cubicBezTo>
                  <a:pt x="2239" y="47"/>
                  <a:pt x="2171" y="46"/>
                  <a:pt x="2118" y="46"/>
                </a:cubicBezTo>
                <a:cubicBezTo>
                  <a:pt x="1763" y="41"/>
                  <a:pt x="1419" y="38"/>
                  <a:pt x="1074" y="33"/>
                </a:cubicBezTo>
                <a:cubicBezTo>
                  <a:pt x="901" y="31"/>
                  <a:pt x="729" y="28"/>
                  <a:pt x="555" y="25"/>
                </a:cubicBezTo>
                <a:cubicBezTo>
                  <a:pt x="538" y="25"/>
                  <a:pt x="538" y="25"/>
                  <a:pt x="538" y="25"/>
                </a:cubicBezTo>
                <a:cubicBezTo>
                  <a:pt x="534" y="25"/>
                  <a:pt x="534" y="25"/>
                  <a:pt x="534" y="25"/>
                </a:cubicBezTo>
                <a:cubicBezTo>
                  <a:pt x="532" y="25"/>
                  <a:pt x="532" y="25"/>
                  <a:pt x="532" y="25"/>
                </a:cubicBezTo>
                <a:cubicBezTo>
                  <a:pt x="532" y="25"/>
                  <a:pt x="532" y="25"/>
                  <a:pt x="532" y="25"/>
                </a:cubicBezTo>
                <a:cubicBezTo>
                  <a:pt x="532" y="23"/>
                  <a:pt x="532" y="22"/>
                  <a:pt x="532" y="21"/>
                </a:cubicBezTo>
                <a:cubicBezTo>
                  <a:pt x="532" y="10"/>
                  <a:pt x="532" y="6"/>
                  <a:pt x="532" y="6"/>
                </a:cubicBezTo>
                <a:moveTo>
                  <a:pt x="1554" y="0"/>
                </a:moveTo>
                <a:cubicBezTo>
                  <a:pt x="1114" y="0"/>
                  <a:pt x="875" y="2"/>
                  <a:pt x="782" y="2"/>
                </a:cubicBezTo>
                <a:cubicBezTo>
                  <a:pt x="741" y="3"/>
                  <a:pt x="728" y="3"/>
                  <a:pt x="739" y="3"/>
                </a:cubicBezTo>
                <a:cubicBezTo>
                  <a:pt x="1321" y="9"/>
                  <a:pt x="1908" y="7"/>
                  <a:pt x="2507" y="10"/>
                </a:cubicBezTo>
                <a:cubicBezTo>
                  <a:pt x="2620" y="10"/>
                  <a:pt x="2812" y="11"/>
                  <a:pt x="3044" y="13"/>
                </a:cubicBezTo>
                <a:cubicBezTo>
                  <a:pt x="3045" y="13"/>
                  <a:pt x="3045" y="13"/>
                  <a:pt x="3045" y="13"/>
                </a:cubicBezTo>
                <a:cubicBezTo>
                  <a:pt x="3046" y="13"/>
                  <a:pt x="3046" y="13"/>
                  <a:pt x="3046" y="13"/>
                </a:cubicBezTo>
                <a:cubicBezTo>
                  <a:pt x="3046" y="17"/>
                  <a:pt x="3046" y="22"/>
                  <a:pt x="3046" y="26"/>
                </a:cubicBezTo>
                <a:cubicBezTo>
                  <a:pt x="3046" y="58"/>
                  <a:pt x="3046" y="81"/>
                  <a:pt x="3046" y="97"/>
                </a:cubicBezTo>
                <a:cubicBezTo>
                  <a:pt x="3046" y="103"/>
                  <a:pt x="3046" y="108"/>
                  <a:pt x="3046" y="112"/>
                </a:cubicBezTo>
                <a:cubicBezTo>
                  <a:pt x="3046" y="114"/>
                  <a:pt x="3046" y="116"/>
                  <a:pt x="3046" y="118"/>
                </a:cubicBezTo>
                <a:cubicBezTo>
                  <a:pt x="3046" y="119"/>
                  <a:pt x="3046" y="121"/>
                  <a:pt x="3046" y="122"/>
                </a:cubicBezTo>
                <a:cubicBezTo>
                  <a:pt x="3046" y="122"/>
                  <a:pt x="3046" y="122"/>
                  <a:pt x="3046" y="122"/>
                </a:cubicBezTo>
                <a:cubicBezTo>
                  <a:pt x="3046" y="126"/>
                  <a:pt x="3046" y="128"/>
                  <a:pt x="3046" y="128"/>
                </a:cubicBezTo>
                <a:cubicBezTo>
                  <a:pt x="3046" y="128"/>
                  <a:pt x="3046" y="125"/>
                  <a:pt x="3046" y="122"/>
                </a:cubicBezTo>
                <a:cubicBezTo>
                  <a:pt x="3046" y="122"/>
                  <a:pt x="3046" y="122"/>
                  <a:pt x="3046" y="122"/>
                </a:cubicBezTo>
                <a:cubicBezTo>
                  <a:pt x="3046" y="121"/>
                  <a:pt x="3045" y="119"/>
                  <a:pt x="3045" y="118"/>
                </a:cubicBezTo>
                <a:cubicBezTo>
                  <a:pt x="3045" y="113"/>
                  <a:pt x="3045" y="108"/>
                  <a:pt x="3045" y="108"/>
                </a:cubicBezTo>
                <a:cubicBezTo>
                  <a:pt x="3045" y="108"/>
                  <a:pt x="3045" y="111"/>
                  <a:pt x="3045" y="118"/>
                </a:cubicBezTo>
                <a:cubicBezTo>
                  <a:pt x="3043" y="118"/>
                  <a:pt x="3043" y="118"/>
                  <a:pt x="3043" y="118"/>
                </a:cubicBezTo>
                <a:cubicBezTo>
                  <a:pt x="3037" y="118"/>
                  <a:pt x="3037" y="118"/>
                  <a:pt x="3037" y="118"/>
                </a:cubicBezTo>
                <a:cubicBezTo>
                  <a:pt x="3026" y="118"/>
                  <a:pt x="3026" y="118"/>
                  <a:pt x="3026" y="118"/>
                </a:cubicBezTo>
                <a:cubicBezTo>
                  <a:pt x="3004" y="118"/>
                  <a:pt x="3004" y="118"/>
                  <a:pt x="3004" y="118"/>
                </a:cubicBezTo>
                <a:cubicBezTo>
                  <a:pt x="2959" y="117"/>
                  <a:pt x="2959" y="117"/>
                  <a:pt x="2959" y="117"/>
                </a:cubicBezTo>
                <a:cubicBezTo>
                  <a:pt x="2929" y="117"/>
                  <a:pt x="2899" y="117"/>
                  <a:pt x="2868" y="117"/>
                </a:cubicBezTo>
                <a:cubicBezTo>
                  <a:pt x="2806" y="116"/>
                  <a:pt x="2742" y="116"/>
                  <a:pt x="2677" y="116"/>
                </a:cubicBezTo>
                <a:cubicBezTo>
                  <a:pt x="2547" y="115"/>
                  <a:pt x="2412" y="114"/>
                  <a:pt x="2277" y="113"/>
                </a:cubicBezTo>
                <a:cubicBezTo>
                  <a:pt x="1740" y="110"/>
                  <a:pt x="1208" y="107"/>
                  <a:pt x="1004" y="105"/>
                </a:cubicBezTo>
                <a:cubicBezTo>
                  <a:pt x="972" y="105"/>
                  <a:pt x="941" y="105"/>
                  <a:pt x="909" y="104"/>
                </a:cubicBezTo>
                <a:cubicBezTo>
                  <a:pt x="1008" y="104"/>
                  <a:pt x="1104" y="103"/>
                  <a:pt x="1205" y="102"/>
                </a:cubicBezTo>
                <a:cubicBezTo>
                  <a:pt x="1417" y="101"/>
                  <a:pt x="1656" y="101"/>
                  <a:pt x="1898" y="101"/>
                </a:cubicBezTo>
                <a:cubicBezTo>
                  <a:pt x="1998" y="102"/>
                  <a:pt x="2101" y="103"/>
                  <a:pt x="2208" y="104"/>
                </a:cubicBezTo>
                <a:cubicBezTo>
                  <a:pt x="2251" y="104"/>
                  <a:pt x="2251" y="104"/>
                  <a:pt x="2251" y="104"/>
                </a:cubicBezTo>
                <a:cubicBezTo>
                  <a:pt x="2262" y="105"/>
                  <a:pt x="2262" y="105"/>
                  <a:pt x="2262" y="105"/>
                </a:cubicBezTo>
                <a:cubicBezTo>
                  <a:pt x="2263" y="105"/>
                  <a:pt x="2263" y="105"/>
                  <a:pt x="2263" y="105"/>
                </a:cubicBezTo>
                <a:cubicBezTo>
                  <a:pt x="2263" y="105"/>
                  <a:pt x="2263" y="105"/>
                  <a:pt x="2263" y="105"/>
                </a:cubicBezTo>
                <a:cubicBezTo>
                  <a:pt x="2263" y="105"/>
                  <a:pt x="2263" y="103"/>
                  <a:pt x="2263" y="100"/>
                </a:cubicBezTo>
                <a:cubicBezTo>
                  <a:pt x="2267" y="100"/>
                  <a:pt x="2270" y="100"/>
                  <a:pt x="2274" y="100"/>
                </a:cubicBezTo>
                <a:cubicBezTo>
                  <a:pt x="2316" y="100"/>
                  <a:pt x="2357" y="100"/>
                  <a:pt x="2398" y="100"/>
                </a:cubicBezTo>
                <a:cubicBezTo>
                  <a:pt x="2416" y="99"/>
                  <a:pt x="2434" y="99"/>
                  <a:pt x="2452" y="99"/>
                </a:cubicBezTo>
                <a:cubicBezTo>
                  <a:pt x="2474" y="99"/>
                  <a:pt x="2474" y="99"/>
                  <a:pt x="2474" y="99"/>
                </a:cubicBezTo>
                <a:cubicBezTo>
                  <a:pt x="2485" y="99"/>
                  <a:pt x="2485" y="99"/>
                  <a:pt x="2485" y="99"/>
                </a:cubicBezTo>
                <a:cubicBezTo>
                  <a:pt x="2486" y="99"/>
                  <a:pt x="2486" y="99"/>
                  <a:pt x="2486" y="99"/>
                </a:cubicBezTo>
                <a:cubicBezTo>
                  <a:pt x="2487" y="99"/>
                  <a:pt x="2487" y="99"/>
                  <a:pt x="2487" y="99"/>
                </a:cubicBezTo>
                <a:cubicBezTo>
                  <a:pt x="2487" y="95"/>
                  <a:pt x="2487" y="94"/>
                  <a:pt x="2487" y="94"/>
                </a:cubicBezTo>
                <a:cubicBezTo>
                  <a:pt x="2487" y="94"/>
                  <a:pt x="2487" y="96"/>
                  <a:pt x="2487" y="99"/>
                </a:cubicBezTo>
                <a:cubicBezTo>
                  <a:pt x="2487" y="99"/>
                  <a:pt x="2487" y="100"/>
                  <a:pt x="2487" y="100"/>
                </a:cubicBezTo>
                <a:cubicBezTo>
                  <a:pt x="2487" y="100"/>
                  <a:pt x="2487" y="100"/>
                  <a:pt x="2487" y="101"/>
                </a:cubicBezTo>
                <a:cubicBezTo>
                  <a:pt x="2487" y="102"/>
                  <a:pt x="2487" y="104"/>
                  <a:pt x="2487" y="104"/>
                </a:cubicBezTo>
                <a:cubicBezTo>
                  <a:pt x="2487" y="104"/>
                  <a:pt x="2487" y="103"/>
                  <a:pt x="2487" y="101"/>
                </a:cubicBezTo>
                <a:cubicBezTo>
                  <a:pt x="2487" y="100"/>
                  <a:pt x="2487" y="100"/>
                  <a:pt x="2487" y="100"/>
                </a:cubicBezTo>
                <a:cubicBezTo>
                  <a:pt x="2487" y="96"/>
                  <a:pt x="2487" y="87"/>
                  <a:pt x="2487" y="70"/>
                </a:cubicBezTo>
                <a:cubicBezTo>
                  <a:pt x="2487" y="72"/>
                  <a:pt x="2487" y="74"/>
                  <a:pt x="2487" y="76"/>
                </a:cubicBezTo>
                <a:cubicBezTo>
                  <a:pt x="2487" y="87"/>
                  <a:pt x="2487" y="98"/>
                  <a:pt x="2487" y="98"/>
                </a:cubicBezTo>
                <a:cubicBezTo>
                  <a:pt x="2487" y="98"/>
                  <a:pt x="2487" y="95"/>
                  <a:pt x="2487" y="90"/>
                </a:cubicBezTo>
                <a:cubicBezTo>
                  <a:pt x="2487" y="90"/>
                  <a:pt x="2487" y="90"/>
                  <a:pt x="2487" y="90"/>
                </a:cubicBezTo>
                <a:cubicBezTo>
                  <a:pt x="2487" y="90"/>
                  <a:pt x="2487" y="90"/>
                  <a:pt x="2487" y="90"/>
                </a:cubicBezTo>
                <a:cubicBezTo>
                  <a:pt x="2487" y="90"/>
                  <a:pt x="2487" y="90"/>
                  <a:pt x="2487" y="90"/>
                </a:cubicBezTo>
                <a:cubicBezTo>
                  <a:pt x="2486" y="90"/>
                  <a:pt x="2486" y="90"/>
                  <a:pt x="2486" y="90"/>
                </a:cubicBezTo>
                <a:cubicBezTo>
                  <a:pt x="2486" y="90"/>
                  <a:pt x="2486" y="90"/>
                  <a:pt x="2486" y="90"/>
                </a:cubicBezTo>
                <a:cubicBezTo>
                  <a:pt x="2484" y="90"/>
                  <a:pt x="2484" y="90"/>
                  <a:pt x="2484" y="90"/>
                </a:cubicBezTo>
                <a:cubicBezTo>
                  <a:pt x="2465" y="90"/>
                  <a:pt x="2465" y="90"/>
                  <a:pt x="2465" y="90"/>
                </a:cubicBezTo>
                <a:cubicBezTo>
                  <a:pt x="2427" y="90"/>
                  <a:pt x="2427" y="90"/>
                  <a:pt x="2427" y="90"/>
                </a:cubicBezTo>
                <a:cubicBezTo>
                  <a:pt x="2397" y="90"/>
                  <a:pt x="2365" y="90"/>
                  <a:pt x="2333" y="90"/>
                </a:cubicBezTo>
                <a:cubicBezTo>
                  <a:pt x="2310" y="90"/>
                  <a:pt x="2287" y="90"/>
                  <a:pt x="2263" y="90"/>
                </a:cubicBezTo>
                <a:cubicBezTo>
                  <a:pt x="2263" y="88"/>
                  <a:pt x="2263" y="87"/>
                  <a:pt x="2263" y="86"/>
                </a:cubicBezTo>
                <a:cubicBezTo>
                  <a:pt x="2263" y="85"/>
                  <a:pt x="2263" y="85"/>
                  <a:pt x="2263" y="84"/>
                </a:cubicBezTo>
                <a:cubicBezTo>
                  <a:pt x="2263" y="83"/>
                  <a:pt x="2263" y="82"/>
                  <a:pt x="2263" y="82"/>
                </a:cubicBezTo>
                <a:cubicBezTo>
                  <a:pt x="2263" y="81"/>
                  <a:pt x="2263" y="81"/>
                  <a:pt x="2263" y="80"/>
                </a:cubicBezTo>
                <a:cubicBezTo>
                  <a:pt x="2263" y="73"/>
                  <a:pt x="2263" y="66"/>
                  <a:pt x="2263" y="66"/>
                </a:cubicBezTo>
                <a:cubicBezTo>
                  <a:pt x="2263" y="66"/>
                  <a:pt x="2263" y="68"/>
                  <a:pt x="2263" y="73"/>
                </a:cubicBezTo>
                <a:cubicBezTo>
                  <a:pt x="2263" y="73"/>
                  <a:pt x="2263" y="73"/>
                  <a:pt x="2263" y="73"/>
                </a:cubicBezTo>
                <a:cubicBezTo>
                  <a:pt x="2260" y="73"/>
                  <a:pt x="2260" y="73"/>
                  <a:pt x="2260" y="73"/>
                </a:cubicBezTo>
                <a:cubicBezTo>
                  <a:pt x="2254" y="73"/>
                  <a:pt x="2254" y="73"/>
                  <a:pt x="2254" y="73"/>
                </a:cubicBezTo>
                <a:cubicBezTo>
                  <a:pt x="2233" y="73"/>
                  <a:pt x="2233" y="73"/>
                  <a:pt x="2233" y="73"/>
                </a:cubicBezTo>
                <a:cubicBezTo>
                  <a:pt x="2147" y="71"/>
                  <a:pt x="2147" y="71"/>
                  <a:pt x="2147" y="71"/>
                </a:cubicBezTo>
                <a:cubicBezTo>
                  <a:pt x="2089" y="70"/>
                  <a:pt x="2031" y="70"/>
                  <a:pt x="1973" y="69"/>
                </a:cubicBezTo>
                <a:cubicBezTo>
                  <a:pt x="1856" y="67"/>
                  <a:pt x="1739" y="65"/>
                  <a:pt x="1620" y="64"/>
                </a:cubicBezTo>
                <a:cubicBezTo>
                  <a:pt x="1614" y="64"/>
                  <a:pt x="1607" y="64"/>
                  <a:pt x="1601" y="64"/>
                </a:cubicBezTo>
                <a:cubicBezTo>
                  <a:pt x="1370" y="61"/>
                  <a:pt x="1134" y="59"/>
                  <a:pt x="895" y="56"/>
                </a:cubicBezTo>
                <a:cubicBezTo>
                  <a:pt x="775" y="55"/>
                  <a:pt x="654" y="54"/>
                  <a:pt x="531" y="52"/>
                </a:cubicBezTo>
                <a:cubicBezTo>
                  <a:pt x="531" y="54"/>
                  <a:pt x="531" y="57"/>
                  <a:pt x="531" y="59"/>
                </a:cubicBezTo>
                <a:cubicBezTo>
                  <a:pt x="531" y="59"/>
                  <a:pt x="531" y="59"/>
                  <a:pt x="531" y="59"/>
                </a:cubicBezTo>
                <a:cubicBezTo>
                  <a:pt x="531" y="60"/>
                  <a:pt x="531" y="60"/>
                  <a:pt x="531" y="60"/>
                </a:cubicBezTo>
                <a:cubicBezTo>
                  <a:pt x="531" y="62"/>
                  <a:pt x="531" y="63"/>
                  <a:pt x="531" y="64"/>
                </a:cubicBezTo>
                <a:cubicBezTo>
                  <a:pt x="620" y="65"/>
                  <a:pt x="710" y="66"/>
                  <a:pt x="799" y="66"/>
                </a:cubicBezTo>
                <a:cubicBezTo>
                  <a:pt x="1002" y="68"/>
                  <a:pt x="1178" y="69"/>
                  <a:pt x="1375" y="71"/>
                </a:cubicBezTo>
                <a:cubicBezTo>
                  <a:pt x="1669" y="74"/>
                  <a:pt x="1878" y="78"/>
                  <a:pt x="2143" y="83"/>
                </a:cubicBezTo>
                <a:cubicBezTo>
                  <a:pt x="2172" y="83"/>
                  <a:pt x="2203" y="84"/>
                  <a:pt x="2236" y="84"/>
                </a:cubicBezTo>
                <a:cubicBezTo>
                  <a:pt x="2260" y="84"/>
                  <a:pt x="2260" y="84"/>
                  <a:pt x="2260" y="84"/>
                </a:cubicBezTo>
                <a:cubicBezTo>
                  <a:pt x="2263" y="85"/>
                  <a:pt x="2263" y="85"/>
                  <a:pt x="2263" y="85"/>
                </a:cubicBezTo>
                <a:cubicBezTo>
                  <a:pt x="2263" y="83"/>
                  <a:pt x="2263" y="83"/>
                  <a:pt x="2263" y="83"/>
                </a:cubicBezTo>
                <a:cubicBezTo>
                  <a:pt x="2263" y="83"/>
                  <a:pt x="2263" y="85"/>
                  <a:pt x="2263" y="88"/>
                </a:cubicBezTo>
                <a:cubicBezTo>
                  <a:pt x="2263" y="89"/>
                  <a:pt x="2263" y="89"/>
                  <a:pt x="2263" y="90"/>
                </a:cubicBezTo>
                <a:cubicBezTo>
                  <a:pt x="2198" y="90"/>
                  <a:pt x="2130" y="90"/>
                  <a:pt x="2062" y="90"/>
                </a:cubicBezTo>
                <a:cubicBezTo>
                  <a:pt x="1969" y="89"/>
                  <a:pt x="1875" y="89"/>
                  <a:pt x="1783" y="89"/>
                </a:cubicBezTo>
                <a:cubicBezTo>
                  <a:pt x="1694" y="89"/>
                  <a:pt x="1608" y="89"/>
                  <a:pt x="1528" y="90"/>
                </a:cubicBezTo>
                <a:cubicBezTo>
                  <a:pt x="1393" y="89"/>
                  <a:pt x="1306" y="88"/>
                  <a:pt x="1202" y="87"/>
                </a:cubicBezTo>
                <a:cubicBezTo>
                  <a:pt x="1108" y="88"/>
                  <a:pt x="933" y="89"/>
                  <a:pt x="950" y="90"/>
                </a:cubicBezTo>
                <a:cubicBezTo>
                  <a:pt x="943" y="90"/>
                  <a:pt x="980" y="91"/>
                  <a:pt x="1025" y="92"/>
                </a:cubicBezTo>
                <a:cubicBezTo>
                  <a:pt x="860" y="92"/>
                  <a:pt x="696" y="92"/>
                  <a:pt x="531" y="92"/>
                </a:cubicBezTo>
                <a:cubicBezTo>
                  <a:pt x="531" y="95"/>
                  <a:pt x="531" y="98"/>
                  <a:pt x="531" y="101"/>
                </a:cubicBezTo>
                <a:cubicBezTo>
                  <a:pt x="531" y="101"/>
                  <a:pt x="531" y="101"/>
                  <a:pt x="531" y="101"/>
                </a:cubicBezTo>
                <a:cubicBezTo>
                  <a:pt x="531" y="98"/>
                  <a:pt x="531" y="95"/>
                  <a:pt x="531" y="92"/>
                </a:cubicBezTo>
                <a:cubicBezTo>
                  <a:pt x="449" y="92"/>
                  <a:pt x="367" y="92"/>
                  <a:pt x="285" y="92"/>
                </a:cubicBezTo>
                <a:cubicBezTo>
                  <a:pt x="15" y="93"/>
                  <a:pt x="15" y="93"/>
                  <a:pt x="15" y="93"/>
                </a:cubicBezTo>
                <a:cubicBezTo>
                  <a:pt x="7" y="93"/>
                  <a:pt x="7" y="93"/>
                  <a:pt x="7" y="93"/>
                </a:cubicBezTo>
                <a:cubicBezTo>
                  <a:pt x="2" y="93"/>
                  <a:pt x="2" y="93"/>
                  <a:pt x="2" y="93"/>
                </a:cubicBezTo>
                <a:cubicBezTo>
                  <a:pt x="0" y="93"/>
                  <a:pt x="0" y="93"/>
                  <a:pt x="0" y="93"/>
                </a:cubicBezTo>
                <a:cubicBezTo>
                  <a:pt x="0" y="99"/>
                  <a:pt x="1" y="104"/>
                  <a:pt x="1" y="108"/>
                </a:cubicBezTo>
                <a:cubicBezTo>
                  <a:pt x="1" y="108"/>
                  <a:pt x="1" y="108"/>
                  <a:pt x="1" y="108"/>
                </a:cubicBezTo>
                <a:cubicBezTo>
                  <a:pt x="1" y="110"/>
                  <a:pt x="1" y="111"/>
                  <a:pt x="1" y="113"/>
                </a:cubicBezTo>
                <a:cubicBezTo>
                  <a:pt x="1" y="117"/>
                  <a:pt x="1" y="119"/>
                  <a:pt x="1" y="119"/>
                </a:cubicBezTo>
                <a:cubicBezTo>
                  <a:pt x="1" y="119"/>
                  <a:pt x="1" y="117"/>
                  <a:pt x="1" y="113"/>
                </a:cubicBezTo>
                <a:cubicBezTo>
                  <a:pt x="1" y="111"/>
                  <a:pt x="1" y="110"/>
                  <a:pt x="1" y="108"/>
                </a:cubicBezTo>
                <a:cubicBezTo>
                  <a:pt x="1" y="108"/>
                  <a:pt x="1" y="108"/>
                  <a:pt x="1" y="108"/>
                </a:cubicBezTo>
                <a:cubicBezTo>
                  <a:pt x="1" y="108"/>
                  <a:pt x="1" y="107"/>
                  <a:pt x="1" y="106"/>
                </a:cubicBezTo>
                <a:cubicBezTo>
                  <a:pt x="2" y="106"/>
                  <a:pt x="2" y="106"/>
                  <a:pt x="2" y="106"/>
                </a:cubicBezTo>
                <a:cubicBezTo>
                  <a:pt x="5" y="106"/>
                  <a:pt x="5" y="106"/>
                  <a:pt x="5" y="106"/>
                </a:cubicBezTo>
                <a:cubicBezTo>
                  <a:pt x="54" y="106"/>
                  <a:pt x="54" y="106"/>
                  <a:pt x="54" y="106"/>
                </a:cubicBezTo>
                <a:cubicBezTo>
                  <a:pt x="119" y="106"/>
                  <a:pt x="184" y="106"/>
                  <a:pt x="249" y="106"/>
                </a:cubicBezTo>
                <a:cubicBezTo>
                  <a:pt x="342" y="106"/>
                  <a:pt x="436" y="105"/>
                  <a:pt x="531" y="105"/>
                </a:cubicBezTo>
                <a:cubicBezTo>
                  <a:pt x="531" y="109"/>
                  <a:pt x="531" y="112"/>
                  <a:pt x="531" y="112"/>
                </a:cubicBezTo>
                <a:cubicBezTo>
                  <a:pt x="531" y="112"/>
                  <a:pt x="531" y="111"/>
                  <a:pt x="531" y="110"/>
                </a:cubicBezTo>
                <a:cubicBezTo>
                  <a:pt x="532" y="110"/>
                  <a:pt x="532" y="110"/>
                  <a:pt x="532" y="110"/>
                </a:cubicBezTo>
                <a:cubicBezTo>
                  <a:pt x="540" y="110"/>
                  <a:pt x="540" y="110"/>
                  <a:pt x="540" y="110"/>
                </a:cubicBezTo>
                <a:cubicBezTo>
                  <a:pt x="573" y="111"/>
                  <a:pt x="573" y="111"/>
                  <a:pt x="573" y="111"/>
                </a:cubicBezTo>
                <a:cubicBezTo>
                  <a:pt x="639" y="111"/>
                  <a:pt x="639" y="111"/>
                  <a:pt x="639" y="111"/>
                </a:cubicBezTo>
                <a:cubicBezTo>
                  <a:pt x="771" y="112"/>
                  <a:pt x="771" y="112"/>
                  <a:pt x="771" y="112"/>
                </a:cubicBezTo>
                <a:cubicBezTo>
                  <a:pt x="859" y="113"/>
                  <a:pt x="948" y="113"/>
                  <a:pt x="1037" y="114"/>
                </a:cubicBezTo>
                <a:cubicBezTo>
                  <a:pt x="1263" y="116"/>
                  <a:pt x="1791" y="119"/>
                  <a:pt x="2306" y="122"/>
                </a:cubicBezTo>
                <a:cubicBezTo>
                  <a:pt x="2326" y="122"/>
                  <a:pt x="2347" y="122"/>
                  <a:pt x="2368" y="123"/>
                </a:cubicBezTo>
                <a:cubicBezTo>
                  <a:pt x="2368" y="123"/>
                  <a:pt x="2368" y="123"/>
                  <a:pt x="2368" y="123"/>
                </a:cubicBezTo>
                <a:cubicBezTo>
                  <a:pt x="2604" y="124"/>
                  <a:pt x="2835" y="125"/>
                  <a:pt x="3030" y="126"/>
                </a:cubicBezTo>
                <a:cubicBezTo>
                  <a:pt x="3040" y="126"/>
                  <a:pt x="3040" y="126"/>
                  <a:pt x="3040" y="126"/>
                </a:cubicBezTo>
                <a:cubicBezTo>
                  <a:pt x="3045" y="126"/>
                  <a:pt x="3045" y="126"/>
                  <a:pt x="3045" y="126"/>
                </a:cubicBezTo>
                <a:cubicBezTo>
                  <a:pt x="3045" y="126"/>
                  <a:pt x="3045" y="126"/>
                  <a:pt x="3045" y="126"/>
                </a:cubicBezTo>
                <a:cubicBezTo>
                  <a:pt x="3045" y="125"/>
                  <a:pt x="3045" y="123"/>
                  <a:pt x="3045" y="122"/>
                </a:cubicBezTo>
                <a:cubicBezTo>
                  <a:pt x="3045" y="122"/>
                  <a:pt x="3045" y="122"/>
                  <a:pt x="3045" y="122"/>
                </a:cubicBezTo>
                <a:cubicBezTo>
                  <a:pt x="3045" y="117"/>
                  <a:pt x="3045" y="115"/>
                  <a:pt x="3045" y="115"/>
                </a:cubicBezTo>
                <a:cubicBezTo>
                  <a:pt x="3045" y="115"/>
                  <a:pt x="3045" y="118"/>
                  <a:pt x="3045" y="122"/>
                </a:cubicBezTo>
                <a:cubicBezTo>
                  <a:pt x="3045" y="122"/>
                  <a:pt x="3045" y="122"/>
                  <a:pt x="3045" y="122"/>
                </a:cubicBezTo>
                <a:cubicBezTo>
                  <a:pt x="3045" y="124"/>
                  <a:pt x="3046" y="125"/>
                  <a:pt x="3046" y="126"/>
                </a:cubicBezTo>
                <a:cubicBezTo>
                  <a:pt x="3046" y="128"/>
                  <a:pt x="3046" y="130"/>
                  <a:pt x="3046" y="132"/>
                </a:cubicBezTo>
                <a:cubicBezTo>
                  <a:pt x="3046" y="135"/>
                  <a:pt x="3046" y="137"/>
                  <a:pt x="3046" y="137"/>
                </a:cubicBezTo>
                <a:cubicBezTo>
                  <a:pt x="3046" y="137"/>
                  <a:pt x="3046" y="136"/>
                  <a:pt x="3046" y="132"/>
                </a:cubicBezTo>
                <a:cubicBezTo>
                  <a:pt x="3046" y="129"/>
                  <a:pt x="3046" y="126"/>
                  <a:pt x="3046" y="122"/>
                </a:cubicBezTo>
                <a:cubicBezTo>
                  <a:pt x="3046" y="122"/>
                  <a:pt x="3046" y="122"/>
                  <a:pt x="3046" y="122"/>
                </a:cubicBezTo>
                <a:cubicBezTo>
                  <a:pt x="3046" y="121"/>
                  <a:pt x="3046" y="119"/>
                  <a:pt x="3046" y="118"/>
                </a:cubicBezTo>
                <a:cubicBezTo>
                  <a:pt x="3046" y="113"/>
                  <a:pt x="3046" y="107"/>
                  <a:pt x="3046" y="99"/>
                </a:cubicBezTo>
                <a:cubicBezTo>
                  <a:pt x="3046" y="89"/>
                  <a:pt x="3046" y="77"/>
                  <a:pt x="3046" y="62"/>
                </a:cubicBezTo>
                <a:cubicBezTo>
                  <a:pt x="3046" y="46"/>
                  <a:pt x="3046" y="27"/>
                  <a:pt x="3046" y="5"/>
                </a:cubicBezTo>
                <a:cubicBezTo>
                  <a:pt x="3046" y="5"/>
                  <a:pt x="3046" y="5"/>
                  <a:pt x="3046" y="5"/>
                </a:cubicBezTo>
                <a:cubicBezTo>
                  <a:pt x="3045" y="5"/>
                  <a:pt x="3045" y="5"/>
                  <a:pt x="3045" y="5"/>
                </a:cubicBezTo>
                <a:cubicBezTo>
                  <a:pt x="3042" y="5"/>
                  <a:pt x="3042" y="5"/>
                  <a:pt x="3042" y="5"/>
                </a:cubicBezTo>
                <a:cubicBezTo>
                  <a:pt x="3023" y="5"/>
                  <a:pt x="3023" y="5"/>
                  <a:pt x="3023" y="5"/>
                </a:cubicBezTo>
                <a:cubicBezTo>
                  <a:pt x="3010" y="4"/>
                  <a:pt x="2997" y="4"/>
                  <a:pt x="2985" y="4"/>
                </a:cubicBezTo>
                <a:cubicBezTo>
                  <a:pt x="2959" y="4"/>
                  <a:pt x="2935" y="4"/>
                  <a:pt x="2912" y="4"/>
                </a:cubicBezTo>
                <a:cubicBezTo>
                  <a:pt x="2864" y="3"/>
                  <a:pt x="2821" y="3"/>
                  <a:pt x="2781" y="3"/>
                </a:cubicBezTo>
                <a:cubicBezTo>
                  <a:pt x="2701" y="2"/>
                  <a:pt x="2637" y="2"/>
                  <a:pt x="2593" y="2"/>
                </a:cubicBezTo>
                <a:cubicBezTo>
                  <a:pt x="2164" y="1"/>
                  <a:pt x="1822" y="0"/>
                  <a:pt x="1554" y="0"/>
                </a:cubicBezTo>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nvGrpSpPr>
          <p:cNvPr id="21" name="PA_组合 90">
            <a:extLst>
              <a:ext uri="{FF2B5EF4-FFF2-40B4-BE49-F238E27FC236}">
                <a16:creationId xmlns:a16="http://schemas.microsoft.com/office/drawing/2014/main" id="{5E29965F-E7D9-D86D-3063-9B35E1A29A0F}"/>
              </a:ext>
            </a:extLst>
          </p:cNvPr>
          <p:cNvGrpSpPr/>
          <p:nvPr>
            <p:custDataLst>
              <p:tags r:id="rId20"/>
            </p:custDataLst>
          </p:nvPr>
        </p:nvGrpSpPr>
        <p:grpSpPr>
          <a:xfrm>
            <a:off x="6310673" y="1555940"/>
            <a:ext cx="2354696" cy="2978913"/>
            <a:chOff x="2413000" y="1809750"/>
            <a:chExt cx="752476" cy="777876"/>
          </a:xfrm>
        </p:grpSpPr>
        <p:sp>
          <p:nvSpPr>
            <p:cNvPr id="22" name="Freeform 17">
              <a:extLst>
                <a:ext uri="{FF2B5EF4-FFF2-40B4-BE49-F238E27FC236}">
                  <a16:creationId xmlns:a16="http://schemas.microsoft.com/office/drawing/2014/main" id="{E5906549-B29E-A56A-82DE-68568020E532}"/>
                </a:ext>
              </a:extLst>
            </p:cNvPr>
            <p:cNvSpPr/>
            <p:nvPr/>
          </p:nvSpPr>
          <p:spPr bwMode="auto">
            <a:xfrm>
              <a:off x="2990851" y="2346325"/>
              <a:ext cx="19050" cy="36513"/>
            </a:xfrm>
            <a:custGeom>
              <a:avLst/>
              <a:gdLst>
                <a:gd name="T0" fmla="*/ 13 w 19"/>
                <a:gd name="T1" fmla="*/ 16 h 38"/>
                <a:gd name="T2" fmla="*/ 2 w 19"/>
                <a:gd name="T3" fmla="*/ 36 h 38"/>
                <a:gd name="T4" fmla="*/ 0 w 19"/>
                <a:gd name="T5" fmla="*/ 37 h 38"/>
                <a:gd name="T6" fmla="*/ 13 w 19"/>
                <a:gd name="T7" fmla="*/ 16 h 38"/>
              </a:gdLst>
              <a:ahLst/>
              <a:cxnLst>
                <a:cxn ang="0">
                  <a:pos x="T0" y="T1"/>
                </a:cxn>
                <a:cxn ang="0">
                  <a:pos x="T2" y="T3"/>
                </a:cxn>
                <a:cxn ang="0">
                  <a:pos x="T4" y="T5"/>
                </a:cxn>
                <a:cxn ang="0">
                  <a:pos x="T6" y="T7"/>
                </a:cxn>
              </a:cxnLst>
              <a:rect l="0" t="0" r="r" b="b"/>
              <a:pathLst>
                <a:path w="19" h="38">
                  <a:moveTo>
                    <a:pt x="13" y="16"/>
                  </a:moveTo>
                  <a:cubicBezTo>
                    <a:pt x="10" y="25"/>
                    <a:pt x="1" y="38"/>
                    <a:pt x="2" y="36"/>
                  </a:cubicBezTo>
                  <a:cubicBezTo>
                    <a:pt x="0" y="37"/>
                    <a:pt x="0" y="37"/>
                    <a:pt x="0" y="37"/>
                  </a:cubicBezTo>
                  <a:cubicBezTo>
                    <a:pt x="5" y="31"/>
                    <a:pt x="19" y="0"/>
                    <a:pt x="13" y="1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 name="Freeform 18">
              <a:extLst>
                <a:ext uri="{FF2B5EF4-FFF2-40B4-BE49-F238E27FC236}">
                  <a16:creationId xmlns:a16="http://schemas.microsoft.com/office/drawing/2014/main" id="{83B173FE-925B-B5B5-4314-CD86809D947A}"/>
                </a:ext>
              </a:extLst>
            </p:cNvPr>
            <p:cNvSpPr/>
            <p:nvPr/>
          </p:nvSpPr>
          <p:spPr bwMode="auto">
            <a:xfrm>
              <a:off x="3005138" y="2346325"/>
              <a:ext cx="7938" cy="22225"/>
            </a:xfrm>
            <a:custGeom>
              <a:avLst/>
              <a:gdLst>
                <a:gd name="T0" fmla="*/ 4 w 9"/>
                <a:gd name="T1" fmla="*/ 14 h 22"/>
                <a:gd name="T2" fmla="*/ 3 w 9"/>
                <a:gd name="T3" fmla="*/ 14 h 22"/>
                <a:gd name="T4" fmla="*/ 7 w 9"/>
                <a:gd name="T5" fmla="*/ 4 h 22"/>
                <a:gd name="T6" fmla="*/ 4 w 9"/>
                <a:gd name="T7" fmla="*/ 14 h 22"/>
              </a:gdLst>
              <a:ahLst/>
              <a:cxnLst>
                <a:cxn ang="0">
                  <a:pos x="T0" y="T1"/>
                </a:cxn>
                <a:cxn ang="0">
                  <a:pos x="T2" y="T3"/>
                </a:cxn>
                <a:cxn ang="0">
                  <a:pos x="T4" y="T5"/>
                </a:cxn>
                <a:cxn ang="0">
                  <a:pos x="T6" y="T7"/>
                </a:cxn>
              </a:cxnLst>
              <a:rect l="0" t="0" r="r" b="b"/>
              <a:pathLst>
                <a:path w="9" h="22">
                  <a:moveTo>
                    <a:pt x="4" y="14"/>
                  </a:moveTo>
                  <a:cubicBezTo>
                    <a:pt x="0" y="22"/>
                    <a:pt x="3" y="16"/>
                    <a:pt x="3" y="14"/>
                  </a:cubicBezTo>
                  <a:cubicBezTo>
                    <a:pt x="5" y="11"/>
                    <a:pt x="6" y="7"/>
                    <a:pt x="7" y="4"/>
                  </a:cubicBezTo>
                  <a:cubicBezTo>
                    <a:pt x="9" y="0"/>
                    <a:pt x="6" y="10"/>
                    <a:pt x="4" y="1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 name="Freeform 19">
              <a:extLst>
                <a:ext uri="{FF2B5EF4-FFF2-40B4-BE49-F238E27FC236}">
                  <a16:creationId xmlns:a16="http://schemas.microsoft.com/office/drawing/2014/main" id="{9F249217-A7F6-3E1D-2F71-EFA4B6BBD5AE}"/>
                </a:ext>
              </a:extLst>
            </p:cNvPr>
            <p:cNvSpPr/>
            <p:nvPr/>
          </p:nvSpPr>
          <p:spPr bwMode="auto">
            <a:xfrm>
              <a:off x="3009901" y="2363788"/>
              <a:ext cx="6350" cy="12700"/>
            </a:xfrm>
            <a:custGeom>
              <a:avLst/>
              <a:gdLst>
                <a:gd name="T0" fmla="*/ 4 w 6"/>
                <a:gd name="T1" fmla="*/ 4 h 12"/>
                <a:gd name="T2" fmla="*/ 6 w 6"/>
                <a:gd name="T3" fmla="*/ 1 h 12"/>
                <a:gd name="T4" fmla="*/ 1 w 6"/>
                <a:gd name="T5" fmla="*/ 12 h 12"/>
                <a:gd name="T6" fmla="*/ 5 w 6"/>
                <a:gd name="T7" fmla="*/ 0 h 12"/>
                <a:gd name="T8" fmla="*/ 4 w 6"/>
                <a:gd name="T9" fmla="*/ 4 h 12"/>
              </a:gdLst>
              <a:ahLst/>
              <a:cxnLst>
                <a:cxn ang="0">
                  <a:pos x="T0" y="T1"/>
                </a:cxn>
                <a:cxn ang="0">
                  <a:pos x="T2" y="T3"/>
                </a:cxn>
                <a:cxn ang="0">
                  <a:pos x="T4" y="T5"/>
                </a:cxn>
                <a:cxn ang="0">
                  <a:pos x="T6" y="T7"/>
                </a:cxn>
                <a:cxn ang="0">
                  <a:pos x="T8" y="T9"/>
                </a:cxn>
              </a:cxnLst>
              <a:rect l="0" t="0" r="r" b="b"/>
              <a:pathLst>
                <a:path w="6" h="12">
                  <a:moveTo>
                    <a:pt x="4" y="4"/>
                  </a:moveTo>
                  <a:cubicBezTo>
                    <a:pt x="6" y="1"/>
                    <a:pt x="6" y="1"/>
                    <a:pt x="6" y="1"/>
                  </a:cubicBezTo>
                  <a:cubicBezTo>
                    <a:pt x="4" y="4"/>
                    <a:pt x="2" y="9"/>
                    <a:pt x="1" y="12"/>
                  </a:cubicBezTo>
                  <a:cubicBezTo>
                    <a:pt x="0" y="12"/>
                    <a:pt x="2" y="6"/>
                    <a:pt x="5" y="0"/>
                  </a:cubicBezTo>
                  <a:cubicBezTo>
                    <a:pt x="5" y="1"/>
                    <a:pt x="2" y="8"/>
                    <a:pt x="4" y="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 name="Freeform 20">
              <a:extLst>
                <a:ext uri="{FF2B5EF4-FFF2-40B4-BE49-F238E27FC236}">
                  <a16:creationId xmlns:a16="http://schemas.microsoft.com/office/drawing/2014/main" id="{2EEA889A-69B9-2447-FEA7-92A5D17431A5}"/>
                </a:ext>
              </a:extLst>
            </p:cNvPr>
            <p:cNvSpPr/>
            <p:nvPr/>
          </p:nvSpPr>
          <p:spPr bwMode="auto">
            <a:xfrm>
              <a:off x="2862263" y="2139950"/>
              <a:ext cx="130175" cy="315913"/>
            </a:xfrm>
            <a:custGeom>
              <a:avLst/>
              <a:gdLst>
                <a:gd name="T0" fmla="*/ 76 w 132"/>
                <a:gd name="T1" fmla="*/ 284 h 318"/>
                <a:gd name="T2" fmla="*/ 79 w 132"/>
                <a:gd name="T3" fmla="*/ 258 h 318"/>
                <a:gd name="T4" fmla="*/ 79 w 132"/>
                <a:gd name="T5" fmla="*/ 258 h 318"/>
                <a:gd name="T6" fmla="*/ 86 w 132"/>
                <a:gd name="T7" fmla="*/ 261 h 318"/>
                <a:gd name="T8" fmla="*/ 81 w 132"/>
                <a:gd name="T9" fmla="*/ 268 h 318"/>
                <a:gd name="T10" fmla="*/ 71 w 132"/>
                <a:gd name="T11" fmla="*/ 283 h 318"/>
                <a:gd name="T12" fmla="*/ 59 w 132"/>
                <a:gd name="T13" fmla="*/ 304 h 318"/>
                <a:gd name="T14" fmla="*/ 58 w 132"/>
                <a:gd name="T15" fmla="*/ 305 h 318"/>
                <a:gd name="T16" fmla="*/ 46 w 132"/>
                <a:gd name="T17" fmla="*/ 301 h 318"/>
                <a:gd name="T18" fmla="*/ 47 w 132"/>
                <a:gd name="T19" fmla="*/ 297 h 318"/>
                <a:gd name="T20" fmla="*/ 54 w 132"/>
                <a:gd name="T21" fmla="*/ 235 h 318"/>
                <a:gd name="T22" fmla="*/ 55 w 132"/>
                <a:gd name="T23" fmla="*/ 230 h 318"/>
                <a:gd name="T24" fmla="*/ 65 w 132"/>
                <a:gd name="T25" fmla="*/ 234 h 318"/>
                <a:gd name="T26" fmla="*/ 63 w 132"/>
                <a:gd name="T27" fmla="*/ 239 h 318"/>
                <a:gd name="T28" fmla="*/ 29 w 132"/>
                <a:gd name="T29" fmla="*/ 304 h 318"/>
                <a:gd name="T30" fmla="*/ 23 w 132"/>
                <a:gd name="T31" fmla="*/ 316 h 318"/>
                <a:gd name="T32" fmla="*/ 22 w 132"/>
                <a:gd name="T33" fmla="*/ 317 h 318"/>
                <a:gd name="T34" fmla="*/ 10 w 132"/>
                <a:gd name="T35" fmla="*/ 313 h 318"/>
                <a:gd name="T36" fmla="*/ 28 w 132"/>
                <a:gd name="T37" fmla="*/ 236 h 318"/>
                <a:gd name="T38" fmla="*/ 44 w 132"/>
                <a:gd name="T39" fmla="*/ 192 h 318"/>
                <a:gd name="T40" fmla="*/ 52 w 132"/>
                <a:gd name="T41" fmla="*/ 171 h 318"/>
                <a:gd name="T42" fmla="*/ 53 w 132"/>
                <a:gd name="T43" fmla="*/ 166 h 318"/>
                <a:gd name="T44" fmla="*/ 59 w 132"/>
                <a:gd name="T45" fmla="*/ 171 h 318"/>
                <a:gd name="T46" fmla="*/ 59 w 132"/>
                <a:gd name="T47" fmla="*/ 171 h 318"/>
                <a:gd name="T48" fmla="*/ 40 w 132"/>
                <a:gd name="T49" fmla="*/ 196 h 318"/>
                <a:gd name="T50" fmla="*/ 21 w 132"/>
                <a:gd name="T51" fmla="*/ 239 h 318"/>
                <a:gd name="T52" fmla="*/ 12 w 132"/>
                <a:gd name="T53" fmla="*/ 237 h 318"/>
                <a:gd name="T54" fmla="*/ 12 w 132"/>
                <a:gd name="T55" fmla="*/ 237 h 318"/>
                <a:gd name="T56" fmla="*/ 12 w 132"/>
                <a:gd name="T57" fmla="*/ 233 h 318"/>
                <a:gd name="T58" fmla="*/ 11 w 132"/>
                <a:gd name="T59" fmla="*/ 203 h 318"/>
                <a:gd name="T60" fmla="*/ 11 w 132"/>
                <a:gd name="T61" fmla="*/ 198 h 318"/>
                <a:gd name="T62" fmla="*/ 58 w 132"/>
                <a:gd name="T63" fmla="*/ 95 h 318"/>
                <a:gd name="T64" fmla="*/ 95 w 132"/>
                <a:gd name="T65" fmla="*/ 55 h 318"/>
                <a:gd name="T66" fmla="*/ 132 w 132"/>
                <a:gd name="T67" fmla="*/ 0 h 318"/>
                <a:gd name="T68" fmla="*/ 20 w 132"/>
                <a:gd name="T69" fmla="*/ 193 h 318"/>
                <a:gd name="T70" fmla="*/ 19 w 132"/>
                <a:gd name="T71" fmla="*/ 237 h 318"/>
                <a:gd name="T72" fmla="*/ 44 w 132"/>
                <a:gd name="T73" fmla="*/ 181 h 318"/>
                <a:gd name="T74" fmla="*/ 56 w 132"/>
                <a:gd name="T75" fmla="*/ 166 h 318"/>
                <a:gd name="T76" fmla="*/ 53 w 132"/>
                <a:gd name="T77" fmla="*/ 180 h 318"/>
                <a:gd name="T78" fmla="*/ 22 w 132"/>
                <a:gd name="T79" fmla="*/ 284 h 318"/>
                <a:gd name="T80" fmla="*/ 19 w 132"/>
                <a:gd name="T81" fmla="*/ 305 h 318"/>
                <a:gd name="T82" fmla="*/ 28 w 132"/>
                <a:gd name="T83" fmla="*/ 294 h 318"/>
                <a:gd name="T84" fmla="*/ 56 w 132"/>
                <a:gd name="T85" fmla="*/ 238 h 318"/>
                <a:gd name="T86" fmla="*/ 57 w 132"/>
                <a:gd name="T87" fmla="*/ 262 h 318"/>
                <a:gd name="T88" fmla="*/ 55 w 132"/>
                <a:gd name="T89" fmla="*/ 234 h 318"/>
                <a:gd name="T90" fmla="*/ 58 w 132"/>
                <a:gd name="T91" fmla="*/ 230 h 318"/>
                <a:gd name="T92" fmla="*/ 64 w 132"/>
                <a:gd name="T93" fmla="*/ 232 h 318"/>
                <a:gd name="T94" fmla="*/ 64 w 132"/>
                <a:gd name="T95" fmla="*/ 233 h 318"/>
                <a:gd name="T96" fmla="*/ 62 w 132"/>
                <a:gd name="T97" fmla="*/ 246 h 318"/>
                <a:gd name="T98" fmla="*/ 56 w 132"/>
                <a:gd name="T99" fmla="*/ 299 h 318"/>
                <a:gd name="T100" fmla="*/ 56 w 132"/>
                <a:gd name="T101" fmla="*/ 301 h 318"/>
                <a:gd name="T102" fmla="*/ 51 w 132"/>
                <a:gd name="T103" fmla="*/ 299 h 318"/>
                <a:gd name="T104" fmla="*/ 53 w 132"/>
                <a:gd name="T105" fmla="*/ 295 h 318"/>
                <a:gd name="T106" fmla="*/ 79 w 132"/>
                <a:gd name="T107" fmla="*/ 258 h 318"/>
                <a:gd name="T108" fmla="*/ 80 w 132"/>
                <a:gd name="T109" fmla="*/ 256 h 318"/>
                <a:gd name="T110" fmla="*/ 86 w 132"/>
                <a:gd name="T111" fmla="*/ 258 h 318"/>
                <a:gd name="T112" fmla="*/ 85 w 132"/>
                <a:gd name="T113" fmla="*/ 26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32" h="318">
                  <a:moveTo>
                    <a:pt x="85" y="267"/>
                  </a:moveTo>
                  <a:cubicBezTo>
                    <a:pt x="84" y="264"/>
                    <a:pt x="82" y="276"/>
                    <a:pt x="78" y="289"/>
                  </a:cubicBezTo>
                  <a:cubicBezTo>
                    <a:pt x="77" y="287"/>
                    <a:pt x="77" y="285"/>
                    <a:pt x="76" y="284"/>
                  </a:cubicBezTo>
                  <a:cubicBezTo>
                    <a:pt x="78" y="279"/>
                    <a:pt x="79" y="271"/>
                    <a:pt x="79" y="262"/>
                  </a:cubicBezTo>
                  <a:cubicBezTo>
                    <a:pt x="79" y="259"/>
                    <a:pt x="79" y="259"/>
                    <a:pt x="79" y="259"/>
                  </a:cubicBezTo>
                  <a:cubicBezTo>
                    <a:pt x="79" y="258"/>
                    <a:pt x="79" y="258"/>
                    <a:pt x="79" y="258"/>
                  </a:cubicBezTo>
                  <a:cubicBezTo>
                    <a:pt x="79" y="258"/>
                    <a:pt x="79" y="258"/>
                    <a:pt x="79" y="258"/>
                  </a:cubicBezTo>
                  <a:cubicBezTo>
                    <a:pt x="79" y="258"/>
                    <a:pt x="79" y="258"/>
                    <a:pt x="79" y="258"/>
                  </a:cubicBezTo>
                  <a:cubicBezTo>
                    <a:pt x="79" y="258"/>
                    <a:pt x="79" y="258"/>
                    <a:pt x="79" y="258"/>
                  </a:cubicBezTo>
                  <a:cubicBezTo>
                    <a:pt x="79" y="258"/>
                    <a:pt x="79" y="258"/>
                    <a:pt x="79" y="258"/>
                  </a:cubicBezTo>
                  <a:cubicBezTo>
                    <a:pt x="82" y="259"/>
                    <a:pt x="71" y="256"/>
                    <a:pt x="86" y="261"/>
                  </a:cubicBezTo>
                  <a:cubicBezTo>
                    <a:pt x="86" y="261"/>
                    <a:pt x="86" y="261"/>
                    <a:pt x="86" y="261"/>
                  </a:cubicBezTo>
                  <a:cubicBezTo>
                    <a:pt x="86" y="261"/>
                    <a:pt x="86" y="261"/>
                    <a:pt x="86" y="261"/>
                  </a:cubicBezTo>
                  <a:cubicBezTo>
                    <a:pt x="85" y="262"/>
                    <a:pt x="85" y="262"/>
                    <a:pt x="85" y="262"/>
                  </a:cubicBezTo>
                  <a:cubicBezTo>
                    <a:pt x="81" y="268"/>
                    <a:pt x="81" y="268"/>
                    <a:pt x="81" y="268"/>
                  </a:cubicBezTo>
                  <a:cubicBezTo>
                    <a:pt x="78" y="272"/>
                    <a:pt x="76" y="275"/>
                    <a:pt x="73" y="279"/>
                  </a:cubicBezTo>
                  <a:cubicBezTo>
                    <a:pt x="70" y="284"/>
                    <a:pt x="83" y="267"/>
                    <a:pt x="74" y="280"/>
                  </a:cubicBezTo>
                  <a:cubicBezTo>
                    <a:pt x="73" y="281"/>
                    <a:pt x="73" y="280"/>
                    <a:pt x="71" y="283"/>
                  </a:cubicBezTo>
                  <a:cubicBezTo>
                    <a:pt x="67" y="289"/>
                    <a:pt x="66" y="291"/>
                    <a:pt x="65" y="294"/>
                  </a:cubicBezTo>
                  <a:cubicBezTo>
                    <a:pt x="64" y="296"/>
                    <a:pt x="62" y="298"/>
                    <a:pt x="60" y="301"/>
                  </a:cubicBezTo>
                  <a:cubicBezTo>
                    <a:pt x="59" y="304"/>
                    <a:pt x="59" y="304"/>
                    <a:pt x="59" y="304"/>
                  </a:cubicBezTo>
                  <a:cubicBezTo>
                    <a:pt x="58" y="304"/>
                    <a:pt x="58" y="304"/>
                    <a:pt x="58" y="304"/>
                  </a:cubicBezTo>
                  <a:cubicBezTo>
                    <a:pt x="58" y="305"/>
                    <a:pt x="58" y="305"/>
                    <a:pt x="58" y="305"/>
                  </a:cubicBezTo>
                  <a:cubicBezTo>
                    <a:pt x="58" y="305"/>
                    <a:pt x="58" y="305"/>
                    <a:pt x="58" y="305"/>
                  </a:cubicBezTo>
                  <a:cubicBezTo>
                    <a:pt x="58" y="305"/>
                    <a:pt x="58" y="305"/>
                    <a:pt x="58" y="305"/>
                  </a:cubicBezTo>
                  <a:cubicBezTo>
                    <a:pt x="61" y="305"/>
                    <a:pt x="36" y="298"/>
                    <a:pt x="46" y="301"/>
                  </a:cubicBezTo>
                  <a:cubicBezTo>
                    <a:pt x="46" y="301"/>
                    <a:pt x="46" y="301"/>
                    <a:pt x="46" y="301"/>
                  </a:cubicBezTo>
                  <a:cubicBezTo>
                    <a:pt x="46" y="300"/>
                    <a:pt x="46" y="300"/>
                    <a:pt x="46" y="300"/>
                  </a:cubicBezTo>
                  <a:cubicBezTo>
                    <a:pt x="46" y="299"/>
                    <a:pt x="46" y="299"/>
                    <a:pt x="46" y="299"/>
                  </a:cubicBezTo>
                  <a:cubicBezTo>
                    <a:pt x="47" y="297"/>
                    <a:pt x="47" y="297"/>
                    <a:pt x="47" y="297"/>
                  </a:cubicBezTo>
                  <a:cubicBezTo>
                    <a:pt x="47" y="294"/>
                    <a:pt x="47" y="291"/>
                    <a:pt x="47" y="287"/>
                  </a:cubicBezTo>
                  <a:cubicBezTo>
                    <a:pt x="48" y="283"/>
                    <a:pt x="49" y="280"/>
                    <a:pt x="49" y="276"/>
                  </a:cubicBezTo>
                  <a:cubicBezTo>
                    <a:pt x="51" y="262"/>
                    <a:pt x="53" y="248"/>
                    <a:pt x="54" y="235"/>
                  </a:cubicBezTo>
                  <a:cubicBezTo>
                    <a:pt x="55" y="232"/>
                    <a:pt x="55" y="232"/>
                    <a:pt x="55" y="232"/>
                  </a:cubicBezTo>
                  <a:cubicBezTo>
                    <a:pt x="55" y="231"/>
                    <a:pt x="55" y="231"/>
                    <a:pt x="55" y="231"/>
                  </a:cubicBezTo>
                  <a:cubicBezTo>
                    <a:pt x="55" y="230"/>
                    <a:pt x="55" y="230"/>
                    <a:pt x="55" y="230"/>
                  </a:cubicBezTo>
                  <a:cubicBezTo>
                    <a:pt x="76" y="237"/>
                    <a:pt x="61" y="232"/>
                    <a:pt x="65" y="234"/>
                  </a:cubicBezTo>
                  <a:cubicBezTo>
                    <a:pt x="65" y="234"/>
                    <a:pt x="65" y="234"/>
                    <a:pt x="65" y="234"/>
                  </a:cubicBezTo>
                  <a:cubicBezTo>
                    <a:pt x="65" y="234"/>
                    <a:pt x="65" y="234"/>
                    <a:pt x="65" y="234"/>
                  </a:cubicBezTo>
                  <a:cubicBezTo>
                    <a:pt x="65" y="234"/>
                    <a:pt x="65" y="234"/>
                    <a:pt x="65" y="234"/>
                  </a:cubicBezTo>
                  <a:cubicBezTo>
                    <a:pt x="65" y="235"/>
                    <a:pt x="65" y="235"/>
                    <a:pt x="65" y="235"/>
                  </a:cubicBezTo>
                  <a:cubicBezTo>
                    <a:pt x="63" y="239"/>
                    <a:pt x="63" y="239"/>
                    <a:pt x="63" y="239"/>
                  </a:cubicBezTo>
                  <a:cubicBezTo>
                    <a:pt x="58" y="249"/>
                    <a:pt x="58" y="249"/>
                    <a:pt x="58" y="249"/>
                  </a:cubicBezTo>
                  <a:cubicBezTo>
                    <a:pt x="48" y="267"/>
                    <a:pt x="48" y="267"/>
                    <a:pt x="48" y="267"/>
                  </a:cubicBezTo>
                  <a:cubicBezTo>
                    <a:pt x="42" y="279"/>
                    <a:pt x="36" y="292"/>
                    <a:pt x="29" y="304"/>
                  </a:cubicBezTo>
                  <a:cubicBezTo>
                    <a:pt x="25" y="313"/>
                    <a:pt x="25" y="313"/>
                    <a:pt x="25" y="313"/>
                  </a:cubicBezTo>
                  <a:cubicBezTo>
                    <a:pt x="23" y="315"/>
                    <a:pt x="23" y="315"/>
                    <a:pt x="23" y="315"/>
                  </a:cubicBezTo>
                  <a:cubicBezTo>
                    <a:pt x="23" y="316"/>
                    <a:pt x="23" y="316"/>
                    <a:pt x="23" y="316"/>
                  </a:cubicBezTo>
                  <a:cubicBezTo>
                    <a:pt x="22" y="317"/>
                    <a:pt x="22" y="317"/>
                    <a:pt x="22" y="317"/>
                  </a:cubicBezTo>
                  <a:cubicBezTo>
                    <a:pt x="22" y="317"/>
                    <a:pt x="22" y="317"/>
                    <a:pt x="22" y="317"/>
                  </a:cubicBezTo>
                  <a:cubicBezTo>
                    <a:pt x="22" y="317"/>
                    <a:pt x="22" y="317"/>
                    <a:pt x="22" y="317"/>
                  </a:cubicBezTo>
                  <a:cubicBezTo>
                    <a:pt x="22" y="317"/>
                    <a:pt x="22" y="317"/>
                    <a:pt x="22" y="317"/>
                  </a:cubicBezTo>
                  <a:cubicBezTo>
                    <a:pt x="25" y="318"/>
                    <a:pt x="0" y="310"/>
                    <a:pt x="10" y="313"/>
                  </a:cubicBezTo>
                  <a:cubicBezTo>
                    <a:pt x="10" y="313"/>
                    <a:pt x="10" y="313"/>
                    <a:pt x="10" y="313"/>
                  </a:cubicBezTo>
                  <a:cubicBezTo>
                    <a:pt x="11" y="308"/>
                    <a:pt x="11" y="308"/>
                    <a:pt x="11" y="308"/>
                  </a:cubicBezTo>
                  <a:cubicBezTo>
                    <a:pt x="12" y="301"/>
                    <a:pt x="13" y="294"/>
                    <a:pt x="15" y="288"/>
                  </a:cubicBezTo>
                  <a:cubicBezTo>
                    <a:pt x="15" y="278"/>
                    <a:pt x="23" y="252"/>
                    <a:pt x="28" y="236"/>
                  </a:cubicBezTo>
                  <a:cubicBezTo>
                    <a:pt x="29" y="236"/>
                    <a:pt x="29" y="236"/>
                    <a:pt x="29" y="236"/>
                  </a:cubicBezTo>
                  <a:cubicBezTo>
                    <a:pt x="30" y="227"/>
                    <a:pt x="37" y="212"/>
                    <a:pt x="40" y="202"/>
                  </a:cubicBezTo>
                  <a:cubicBezTo>
                    <a:pt x="44" y="192"/>
                    <a:pt x="44" y="192"/>
                    <a:pt x="44" y="192"/>
                  </a:cubicBezTo>
                  <a:cubicBezTo>
                    <a:pt x="47" y="189"/>
                    <a:pt x="35" y="220"/>
                    <a:pt x="40" y="212"/>
                  </a:cubicBezTo>
                  <a:cubicBezTo>
                    <a:pt x="44" y="202"/>
                    <a:pt x="46" y="193"/>
                    <a:pt x="49" y="184"/>
                  </a:cubicBezTo>
                  <a:cubicBezTo>
                    <a:pt x="52" y="171"/>
                    <a:pt x="52" y="171"/>
                    <a:pt x="52" y="171"/>
                  </a:cubicBezTo>
                  <a:cubicBezTo>
                    <a:pt x="53" y="168"/>
                    <a:pt x="53" y="168"/>
                    <a:pt x="53" y="168"/>
                  </a:cubicBezTo>
                  <a:cubicBezTo>
                    <a:pt x="53" y="166"/>
                    <a:pt x="53" y="166"/>
                    <a:pt x="53" y="166"/>
                  </a:cubicBezTo>
                  <a:cubicBezTo>
                    <a:pt x="53" y="166"/>
                    <a:pt x="53" y="166"/>
                    <a:pt x="53" y="166"/>
                  </a:cubicBezTo>
                  <a:cubicBezTo>
                    <a:pt x="53" y="165"/>
                    <a:pt x="53" y="165"/>
                    <a:pt x="53" y="165"/>
                  </a:cubicBezTo>
                  <a:cubicBezTo>
                    <a:pt x="53" y="165"/>
                    <a:pt x="53" y="165"/>
                    <a:pt x="53" y="165"/>
                  </a:cubicBezTo>
                  <a:cubicBezTo>
                    <a:pt x="52" y="164"/>
                    <a:pt x="64" y="176"/>
                    <a:pt x="59" y="171"/>
                  </a:cubicBezTo>
                  <a:cubicBezTo>
                    <a:pt x="59" y="171"/>
                    <a:pt x="59" y="171"/>
                    <a:pt x="59" y="171"/>
                  </a:cubicBezTo>
                  <a:cubicBezTo>
                    <a:pt x="59" y="171"/>
                    <a:pt x="59" y="171"/>
                    <a:pt x="59" y="171"/>
                  </a:cubicBezTo>
                  <a:cubicBezTo>
                    <a:pt x="59" y="171"/>
                    <a:pt x="59" y="171"/>
                    <a:pt x="59" y="171"/>
                  </a:cubicBezTo>
                  <a:cubicBezTo>
                    <a:pt x="59" y="171"/>
                    <a:pt x="59" y="171"/>
                    <a:pt x="59" y="171"/>
                  </a:cubicBezTo>
                  <a:cubicBezTo>
                    <a:pt x="54" y="174"/>
                    <a:pt x="54" y="174"/>
                    <a:pt x="54" y="174"/>
                  </a:cubicBezTo>
                  <a:cubicBezTo>
                    <a:pt x="43" y="186"/>
                    <a:pt x="45" y="186"/>
                    <a:pt x="40" y="196"/>
                  </a:cubicBezTo>
                  <a:cubicBezTo>
                    <a:pt x="40" y="199"/>
                    <a:pt x="43" y="193"/>
                    <a:pt x="43" y="194"/>
                  </a:cubicBezTo>
                  <a:cubicBezTo>
                    <a:pt x="34" y="212"/>
                    <a:pt x="30" y="222"/>
                    <a:pt x="25" y="232"/>
                  </a:cubicBezTo>
                  <a:cubicBezTo>
                    <a:pt x="21" y="239"/>
                    <a:pt x="21" y="239"/>
                    <a:pt x="21" y="239"/>
                  </a:cubicBezTo>
                  <a:cubicBezTo>
                    <a:pt x="21" y="239"/>
                    <a:pt x="21" y="239"/>
                    <a:pt x="21" y="239"/>
                  </a:cubicBezTo>
                  <a:cubicBezTo>
                    <a:pt x="21" y="239"/>
                    <a:pt x="21" y="239"/>
                    <a:pt x="21" y="239"/>
                  </a:cubicBezTo>
                  <a:cubicBezTo>
                    <a:pt x="3" y="235"/>
                    <a:pt x="16" y="238"/>
                    <a:pt x="12" y="237"/>
                  </a:cubicBezTo>
                  <a:cubicBezTo>
                    <a:pt x="12" y="237"/>
                    <a:pt x="12" y="237"/>
                    <a:pt x="12" y="237"/>
                  </a:cubicBezTo>
                  <a:cubicBezTo>
                    <a:pt x="12" y="237"/>
                    <a:pt x="12" y="237"/>
                    <a:pt x="12" y="237"/>
                  </a:cubicBezTo>
                  <a:cubicBezTo>
                    <a:pt x="12" y="237"/>
                    <a:pt x="12" y="237"/>
                    <a:pt x="12" y="237"/>
                  </a:cubicBezTo>
                  <a:cubicBezTo>
                    <a:pt x="12" y="236"/>
                    <a:pt x="12" y="236"/>
                    <a:pt x="12" y="236"/>
                  </a:cubicBezTo>
                  <a:cubicBezTo>
                    <a:pt x="12" y="235"/>
                    <a:pt x="12" y="235"/>
                    <a:pt x="12" y="235"/>
                  </a:cubicBezTo>
                  <a:cubicBezTo>
                    <a:pt x="12" y="233"/>
                    <a:pt x="12" y="233"/>
                    <a:pt x="12" y="233"/>
                  </a:cubicBezTo>
                  <a:cubicBezTo>
                    <a:pt x="12" y="229"/>
                    <a:pt x="12" y="229"/>
                    <a:pt x="12" y="229"/>
                  </a:cubicBezTo>
                  <a:cubicBezTo>
                    <a:pt x="13" y="223"/>
                    <a:pt x="13" y="216"/>
                    <a:pt x="13" y="206"/>
                  </a:cubicBezTo>
                  <a:cubicBezTo>
                    <a:pt x="13" y="205"/>
                    <a:pt x="15" y="175"/>
                    <a:pt x="11" y="203"/>
                  </a:cubicBezTo>
                  <a:cubicBezTo>
                    <a:pt x="10" y="207"/>
                    <a:pt x="10" y="212"/>
                    <a:pt x="11" y="216"/>
                  </a:cubicBezTo>
                  <a:cubicBezTo>
                    <a:pt x="10" y="225"/>
                    <a:pt x="10" y="225"/>
                    <a:pt x="10" y="225"/>
                  </a:cubicBezTo>
                  <a:cubicBezTo>
                    <a:pt x="9" y="215"/>
                    <a:pt x="11" y="196"/>
                    <a:pt x="11" y="198"/>
                  </a:cubicBezTo>
                  <a:cubicBezTo>
                    <a:pt x="11" y="184"/>
                    <a:pt x="28" y="129"/>
                    <a:pt x="21" y="157"/>
                  </a:cubicBezTo>
                  <a:cubicBezTo>
                    <a:pt x="16" y="174"/>
                    <a:pt x="14" y="179"/>
                    <a:pt x="14" y="190"/>
                  </a:cubicBezTo>
                  <a:cubicBezTo>
                    <a:pt x="20" y="151"/>
                    <a:pt x="39" y="120"/>
                    <a:pt x="58" y="95"/>
                  </a:cubicBezTo>
                  <a:cubicBezTo>
                    <a:pt x="60" y="92"/>
                    <a:pt x="62" y="89"/>
                    <a:pt x="63" y="87"/>
                  </a:cubicBezTo>
                  <a:cubicBezTo>
                    <a:pt x="65" y="87"/>
                    <a:pt x="75" y="75"/>
                    <a:pt x="87" y="65"/>
                  </a:cubicBezTo>
                  <a:cubicBezTo>
                    <a:pt x="91" y="60"/>
                    <a:pt x="97" y="54"/>
                    <a:pt x="95" y="55"/>
                  </a:cubicBezTo>
                  <a:cubicBezTo>
                    <a:pt x="96" y="52"/>
                    <a:pt x="56" y="95"/>
                    <a:pt x="73" y="74"/>
                  </a:cubicBezTo>
                  <a:cubicBezTo>
                    <a:pt x="86" y="60"/>
                    <a:pt x="101" y="50"/>
                    <a:pt x="108" y="36"/>
                  </a:cubicBezTo>
                  <a:cubicBezTo>
                    <a:pt x="115" y="22"/>
                    <a:pt x="123" y="8"/>
                    <a:pt x="132" y="0"/>
                  </a:cubicBezTo>
                  <a:cubicBezTo>
                    <a:pt x="121" y="13"/>
                    <a:pt x="116" y="25"/>
                    <a:pt x="110" y="41"/>
                  </a:cubicBezTo>
                  <a:cubicBezTo>
                    <a:pt x="94" y="65"/>
                    <a:pt x="67" y="84"/>
                    <a:pt x="52" y="110"/>
                  </a:cubicBezTo>
                  <a:cubicBezTo>
                    <a:pt x="35" y="135"/>
                    <a:pt x="23" y="164"/>
                    <a:pt x="20" y="193"/>
                  </a:cubicBezTo>
                  <a:cubicBezTo>
                    <a:pt x="19" y="195"/>
                    <a:pt x="16" y="210"/>
                    <a:pt x="16" y="205"/>
                  </a:cubicBezTo>
                  <a:cubicBezTo>
                    <a:pt x="14" y="210"/>
                    <a:pt x="16" y="225"/>
                    <a:pt x="14" y="229"/>
                  </a:cubicBezTo>
                  <a:cubicBezTo>
                    <a:pt x="16" y="232"/>
                    <a:pt x="10" y="236"/>
                    <a:pt x="19" y="237"/>
                  </a:cubicBezTo>
                  <a:cubicBezTo>
                    <a:pt x="22" y="229"/>
                    <a:pt x="22" y="229"/>
                    <a:pt x="22" y="229"/>
                  </a:cubicBezTo>
                  <a:cubicBezTo>
                    <a:pt x="29" y="213"/>
                    <a:pt x="29" y="213"/>
                    <a:pt x="29" y="213"/>
                  </a:cubicBezTo>
                  <a:cubicBezTo>
                    <a:pt x="33" y="202"/>
                    <a:pt x="38" y="191"/>
                    <a:pt x="44" y="181"/>
                  </a:cubicBezTo>
                  <a:cubicBezTo>
                    <a:pt x="47" y="177"/>
                    <a:pt x="51" y="172"/>
                    <a:pt x="56" y="170"/>
                  </a:cubicBezTo>
                  <a:cubicBezTo>
                    <a:pt x="58" y="169"/>
                    <a:pt x="58" y="169"/>
                    <a:pt x="58" y="169"/>
                  </a:cubicBezTo>
                  <a:cubicBezTo>
                    <a:pt x="57" y="168"/>
                    <a:pt x="60" y="170"/>
                    <a:pt x="56" y="166"/>
                  </a:cubicBezTo>
                  <a:cubicBezTo>
                    <a:pt x="56" y="167"/>
                    <a:pt x="56" y="167"/>
                    <a:pt x="56" y="167"/>
                  </a:cubicBezTo>
                  <a:cubicBezTo>
                    <a:pt x="55" y="171"/>
                    <a:pt x="55" y="171"/>
                    <a:pt x="55" y="171"/>
                  </a:cubicBezTo>
                  <a:cubicBezTo>
                    <a:pt x="53" y="180"/>
                    <a:pt x="53" y="180"/>
                    <a:pt x="53" y="180"/>
                  </a:cubicBezTo>
                  <a:cubicBezTo>
                    <a:pt x="49" y="190"/>
                    <a:pt x="46" y="200"/>
                    <a:pt x="43" y="210"/>
                  </a:cubicBezTo>
                  <a:cubicBezTo>
                    <a:pt x="48" y="200"/>
                    <a:pt x="36" y="233"/>
                    <a:pt x="34" y="244"/>
                  </a:cubicBezTo>
                  <a:cubicBezTo>
                    <a:pt x="30" y="254"/>
                    <a:pt x="25" y="271"/>
                    <a:pt x="22" y="284"/>
                  </a:cubicBezTo>
                  <a:cubicBezTo>
                    <a:pt x="22" y="286"/>
                    <a:pt x="20" y="294"/>
                    <a:pt x="21" y="292"/>
                  </a:cubicBezTo>
                  <a:cubicBezTo>
                    <a:pt x="23" y="283"/>
                    <a:pt x="24" y="279"/>
                    <a:pt x="27" y="269"/>
                  </a:cubicBezTo>
                  <a:cubicBezTo>
                    <a:pt x="28" y="274"/>
                    <a:pt x="21" y="290"/>
                    <a:pt x="19" y="305"/>
                  </a:cubicBezTo>
                  <a:cubicBezTo>
                    <a:pt x="20" y="297"/>
                    <a:pt x="20" y="297"/>
                    <a:pt x="20" y="297"/>
                  </a:cubicBezTo>
                  <a:cubicBezTo>
                    <a:pt x="19" y="301"/>
                    <a:pt x="16" y="314"/>
                    <a:pt x="18" y="312"/>
                  </a:cubicBezTo>
                  <a:cubicBezTo>
                    <a:pt x="28" y="294"/>
                    <a:pt x="28" y="294"/>
                    <a:pt x="28" y="294"/>
                  </a:cubicBezTo>
                  <a:cubicBezTo>
                    <a:pt x="35" y="283"/>
                    <a:pt x="41" y="271"/>
                    <a:pt x="46" y="261"/>
                  </a:cubicBezTo>
                  <a:cubicBezTo>
                    <a:pt x="35" y="277"/>
                    <a:pt x="35" y="277"/>
                    <a:pt x="35" y="277"/>
                  </a:cubicBezTo>
                  <a:cubicBezTo>
                    <a:pt x="42" y="265"/>
                    <a:pt x="49" y="251"/>
                    <a:pt x="56" y="238"/>
                  </a:cubicBezTo>
                  <a:cubicBezTo>
                    <a:pt x="58" y="237"/>
                    <a:pt x="61" y="227"/>
                    <a:pt x="61" y="234"/>
                  </a:cubicBezTo>
                  <a:cubicBezTo>
                    <a:pt x="59" y="244"/>
                    <a:pt x="59" y="244"/>
                    <a:pt x="59" y="244"/>
                  </a:cubicBezTo>
                  <a:cubicBezTo>
                    <a:pt x="58" y="250"/>
                    <a:pt x="58" y="256"/>
                    <a:pt x="57" y="262"/>
                  </a:cubicBezTo>
                  <a:cubicBezTo>
                    <a:pt x="57" y="253"/>
                    <a:pt x="64" y="239"/>
                    <a:pt x="59" y="232"/>
                  </a:cubicBezTo>
                  <a:cubicBezTo>
                    <a:pt x="54" y="241"/>
                    <a:pt x="50" y="247"/>
                    <a:pt x="49" y="246"/>
                  </a:cubicBezTo>
                  <a:cubicBezTo>
                    <a:pt x="49" y="246"/>
                    <a:pt x="52" y="241"/>
                    <a:pt x="55" y="234"/>
                  </a:cubicBezTo>
                  <a:cubicBezTo>
                    <a:pt x="57" y="230"/>
                    <a:pt x="57" y="230"/>
                    <a:pt x="57" y="230"/>
                  </a:cubicBezTo>
                  <a:cubicBezTo>
                    <a:pt x="58" y="230"/>
                    <a:pt x="58" y="230"/>
                    <a:pt x="58" y="230"/>
                  </a:cubicBezTo>
                  <a:cubicBezTo>
                    <a:pt x="58" y="230"/>
                    <a:pt x="58" y="230"/>
                    <a:pt x="58" y="230"/>
                  </a:cubicBezTo>
                  <a:cubicBezTo>
                    <a:pt x="58" y="230"/>
                    <a:pt x="58" y="230"/>
                    <a:pt x="58" y="230"/>
                  </a:cubicBezTo>
                  <a:cubicBezTo>
                    <a:pt x="58" y="230"/>
                    <a:pt x="58" y="230"/>
                    <a:pt x="58" y="230"/>
                  </a:cubicBezTo>
                  <a:cubicBezTo>
                    <a:pt x="56" y="229"/>
                    <a:pt x="70" y="234"/>
                    <a:pt x="64" y="232"/>
                  </a:cubicBezTo>
                  <a:cubicBezTo>
                    <a:pt x="64" y="232"/>
                    <a:pt x="64" y="232"/>
                    <a:pt x="64" y="232"/>
                  </a:cubicBezTo>
                  <a:cubicBezTo>
                    <a:pt x="64" y="232"/>
                    <a:pt x="64" y="232"/>
                    <a:pt x="64" y="232"/>
                  </a:cubicBezTo>
                  <a:cubicBezTo>
                    <a:pt x="64" y="233"/>
                    <a:pt x="64" y="233"/>
                    <a:pt x="64" y="233"/>
                  </a:cubicBezTo>
                  <a:cubicBezTo>
                    <a:pt x="64" y="234"/>
                    <a:pt x="64" y="234"/>
                    <a:pt x="64" y="234"/>
                  </a:cubicBezTo>
                  <a:cubicBezTo>
                    <a:pt x="63" y="237"/>
                    <a:pt x="63" y="237"/>
                    <a:pt x="63" y="237"/>
                  </a:cubicBezTo>
                  <a:cubicBezTo>
                    <a:pt x="63" y="240"/>
                    <a:pt x="62" y="243"/>
                    <a:pt x="62" y="246"/>
                  </a:cubicBezTo>
                  <a:cubicBezTo>
                    <a:pt x="60" y="257"/>
                    <a:pt x="58" y="267"/>
                    <a:pt x="57" y="277"/>
                  </a:cubicBezTo>
                  <a:cubicBezTo>
                    <a:pt x="56" y="282"/>
                    <a:pt x="56" y="287"/>
                    <a:pt x="56" y="292"/>
                  </a:cubicBezTo>
                  <a:cubicBezTo>
                    <a:pt x="56" y="299"/>
                    <a:pt x="56" y="299"/>
                    <a:pt x="56" y="299"/>
                  </a:cubicBezTo>
                  <a:cubicBezTo>
                    <a:pt x="56" y="301"/>
                    <a:pt x="56" y="301"/>
                    <a:pt x="56" y="301"/>
                  </a:cubicBezTo>
                  <a:cubicBezTo>
                    <a:pt x="56" y="301"/>
                    <a:pt x="56" y="301"/>
                    <a:pt x="56" y="301"/>
                  </a:cubicBezTo>
                  <a:cubicBezTo>
                    <a:pt x="56" y="301"/>
                    <a:pt x="56" y="301"/>
                    <a:pt x="56" y="301"/>
                  </a:cubicBezTo>
                  <a:cubicBezTo>
                    <a:pt x="56" y="301"/>
                    <a:pt x="56" y="301"/>
                    <a:pt x="56" y="301"/>
                  </a:cubicBezTo>
                  <a:cubicBezTo>
                    <a:pt x="45" y="298"/>
                    <a:pt x="53" y="300"/>
                    <a:pt x="50" y="299"/>
                  </a:cubicBezTo>
                  <a:cubicBezTo>
                    <a:pt x="51" y="299"/>
                    <a:pt x="51" y="299"/>
                    <a:pt x="51" y="299"/>
                  </a:cubicBezTo>
                  <a:cubicBezTo>
                    <a:pt x="51" y="299"/>
                    <a:pt x="51" y="299"/>
                    <a:pt x="51" y="299"/>
                  </a:cubicBezTo>
                  <a:cubicBezTo>
                    <a:pt x="51" y="298"/>
                    <a:pt x="51" y="298"/>
                    <a:pt x="51" y="298"/>
                  </a:cubicBezTo>
                  <a:cubicBezTo>
                    <a:pt x="53" y="295"/>
                    <a:pt x="53" y="295"/>
                    <a:pt x="53" y="295"/>
                  </a:cubicBezTo>
                  <a:cubicBezTo>
                    <a:pt x="58" y="287"/>
                    <a:pt x="63" y="279"/>
                    <a:pt x="69" y="272"/>
                  </a:cubicBezTo>
                  <a:cubicBezTo>
                    <a:pt x="77" y="260"/>
                    <a:pt x="77" y="260"/>
                    <a:pt x="77" y="260"/>
                  </a:cubicBezTo>
                  <a:cubicBezTo>
                    <a:pt x="79" y="258"/>
                    <a:pt x="79" y="258"/>
                    <a:pt x="79" y="258"/>
                  </a:cubicBezTo>
                  <a:cubicBezTo>
                    <a:pt x="80" y="257"/>
                    <a:pt x="80" y="257"/>
                    <a:pt x="80" y="257"/>
                  </a:cubicBezTo>
                  <a:cubicBezTo>
                    <a:pt x="80" y="257"/>
                    <a:pt x="80" y="257"/>
                    <a:pt x="80" y="257"/>
                  </a:cubicBezTo>
                  <a:cubicBezTo>
                    <a:pt x="80" y="256"/>
                    <a:pt x="80" y="256"/>
                    <a:pt x="80" y="256"/>
                  </a:cubicBezTo>
                  <a:cubicBezTo>
                    <a:pt x="80" y="256"/>
                    <a:pt x="80" y="256"/>
                    <a:pt x="80" y="256"/>
                  </a:cubicBezTo>
                  <a:cubicBezTo>
                    <a:pt x="83" y="257"/>
                    <a:pt x="75" y="255"/>
                    <a:pt x="86" y="258"/>
                  </a:cubicBezTo>
                  <a:cubicBezTo>
                    <a:pt x="86" y="258"/>
                    <a:pt x="86" y="258"/>
                    <a:pt x="86" y="258"/>
                  </a:cubicBezTo>
                  <a:cubicBezTo>
                    <a:pt x="86" y="258"/>
                    <a:pt x="86" y="258"/>
                    <a:pt x="86" y="258"/>
                  </a:cubicBezTo>
                  <a:cubicBezTo>
                    <a:pt x="86" y="260"/>
                    <a:pt x="86" y="260"/>
                    <a:pt x="86" y="260"/>
                  </a:cubicBezTo>
                  <a:lnTo>
                    <a:pt x="85" y="267"/>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 name="Freeform 21">
              <a:extLst>
                <a:ext uri="{FF2B5EF4-FFF2-40B4-BE49-F238E27FC236}">
                  <a16:creationId xmlns:a16="http://schemas.microsoft.com/office/drawing/2014/main" id="{A35363D3-ABA9-5619-BDA6-8F3A31895109}"/>
                </a:ext>
              </a:extLst>
            </p:cNvPr>
            <p:cNvSpPr/>
            <p:nvPr/>
          </p:nvSpPr>
          <p:spPr bwMode="auto">
            <a:xfrm>
              <a:off x="2894013" y="2366963"/>
              <a:ext cx="46038" cy="74613"/>
            </a:xfrm>
            <a:custGeom>
              <a:avLst/>
              <a:gdLst>
                <a:gd name="T0" fmla="*/ 17 w 46"/>
                <a:gd name="T1" fmla="*/ 69 h 76"/>
                <a:gd name="T2" fmla="*/ 16 w 46"/>
                <a:gd name="T3" fmla="*/ 70 h 76"/>
                <a:gd name="T4" fmla="*/ 16 w 46"/>
                <a:gd name="T5" fmla="*/ 70 h 76"/>
                <a:gd name="T6" fmla="*/ 16 w 46"/>
                <a:gd name="T7" fmla="*/ 70 h 76"/>
                <a:gd name="T8" fmla="*/ 27 w 46"/>
                <a:gd name="T9" fmla="*/ 73 h 76"/>
                <a:gd name="T10" fmla="*/ 27 w 46"/>
                <a:gd name="T11" fmla="*/ 73 h 76"/>
                <a:gd name="T12" fmla="*/ 27 w 46"/>
                <a:gd name="T13" fmla="*/ 73 h 76"/>
                <a:gd name="T14" fmla="*/ 27 w 46"/>
                <a:gd name="T15" fmla="*/ 72 h 76"/>
                <a:gd name="T16" fmla="*/ 27 w 46"/>
                <a:gd name="T17" fmla="*/ 71 h 76"/>
                <a:gd name="T18" fmla="*/ 27 w 46"/>
                <a:gd name="T19" fmla="*/ 68 h 76"/>
                <a:gd name="T20" fmla="*/ 27 w 46"/>
                <a:gd name="T21" fmla="*/ 63 h 76"/>
                <a:gd name="T22" fmla="*/ 27 w 46"/>
                <a:gd name="T23" fmla="*/ 56 h 76"/>
                <a:gd name="T24" fmla="*/ 27 w 46"/>
                <a:gd name="T25" fmla="*/ 47 h 76"/>
                <a:gd name="T26" fmla="*/ 29 w 46"/>
                <a:gd name="T27" fmla="*/ 21 h 76"/>
                <a:gd name="T28" fmla="*/ 32 w 46"/>
                <a:gd name="T29" fmla="*/ 15 h 76"/>
                <a:gd name="T30" fmla="*/ 33 w 46"/>
                <a:gd name="T31" fmla="*/ 6 h 76"/>
                <a:gd name="T32" fmla="*/ 34 w 46"/>
                <a:gd name="T33" fmla="*/ 4 h 76"/>
                <a:gd name="T34" fmla="*/ 34 w 46"/>
                <a:gd name="T35" fmla="*/ 4 h 76"/>
                <a:gd name="T36" fmla="*/ 34 w 46"/>
                <a:gd name="T37" fmla="*/ 4 h 76"/>
                <a:gd name="T38" fmla="*/ 34 w 46"/>
                <a:gd name="T39" fmla="*/ 4 h 76"/>
                <a:gd name="T40" fmla="*/ 24 w 46"/>
                <a:gd name="T41" fmla="*/ 1 h 76"/>
                <a:gd name="T42" fmla="*/ 24 w 46"/>
                <a:gd name="T43" fmla="*/ 1 h 76"/>
                <a:gd name="T44" fmla="*/ 24 w 46"/>
                <a:gd name="T45" fmla="*/ 1 h 76"/>
                <a:gd name="T46" fmla="*/ 24 w 46"/>
                <a:gd name="T47" fmla="*/ 1 h 76"/>
                <a:gd name="T48" fmla="*/ 23 w 46"/>
                <a:gd name="T49" fmla="*/ 2 h 76"/>
                <a:gd name="T50" fmla="*/ 23 w 46"/>
                <a:gd name="T51" fmla="*/ 3 h 76"/>
                <a:gd name="T52" fmla="*/ 21 w 46"/>
                <a:gd name="T53" fmla="*/ 7 h 76"/>
                <a:gd name="T54" fmla="*/ 4 w 46"/>
                <a:gd name="T55" fmla="*/ 38 h 76"/>
                <a:gd name="T56" fmla="*/ 6 w 46"/>
                <a:gd name="T57" fmla="*/ 30 h 76"/>
                <a:gd name="T58" fmla="*/ 19 w 46"/>
                <a:gd name="T59" fmla="*/ 8 h 76"/>
                <a:gd name="T60" fmla="*/ 23 w 46"/>
                <a:gd name="T61" fmla="*/ 2 h 76"/>
                <a:gd name="T62" fmla="*/ 23 w 46"/>
                <a:gd name="T63" fmla="*/ 1 h 76"/>
                <a:gd name="T64" fmla="*/ 23 w 46"/>
                <a:gd name="T65" fmla="*/ 1 h 76"/>
                <a:gd name="T66" fmla="*/ 23 w 46"/>
                <a:gd name="T67" fmla="*/ 0 h 76"/>
                <a:gd name="T68" fmla="*/ 23 w 46"/>
                <a:gd name="T69" fmla="*/ 0 h 76"/>
                <a:gd name="T70" fmla="*/ 34 w 46"/>
                <a:gd name="T71" fmla="*/ 4 h 76"/>
                <a:gd name="T72" fmla="*/ 34 w 46"/>
                <a:gd name="T73" fmla="*/ 4 h 76"/>
                <a:gd name="T74" fmla="*/ 34 w 46"/>
                <a:gd name="T75" fmla="*/ 4 h 76"/>
                <a:gd name="T76" fmla="*/ 34 w 46"/>
                <a:gd name="T77" fmla="*/ 6 h 76"/>
                <a:gd name="T78" fmla="*/ 34 w 46"/>
                <a:gd name="T79" fmla="*/ 9 h 76"/>
                <a:gd name="T80" fmla="*/ 32 w 46"/>
                <a:gd name="T81" fmla="*/ 23 h 76"/>
                <a:gd name="T82" fmla="*/ 29 w 46"/>
                <a:gd name="T83" fmla="*/ 50 h 76"/>
                <a:gd name="T84" fmla="*/ 28 w 46"/>
                <a:gd name="T85" fmla="*/ 62 h 76"/>
                <a:gd name="T86" fmla="*/ 27 w 46"/>
                <a:gd name="T87" fmla="*/ 68 h 76"/>
                <a:gd name="T88" fmla="*/ 27 w 46"/>
                <a:gd name="T89" fmla="*/ 71 h 76"/>
                <a:gd name="T90" fmla="*/ 27 w 46"/>
                <a:gd name="T91" fmla="*/ 72 h 76"/>
                <a:gd name="T92" fmla="*/ 27 w 46"/>
                <a:gd name="T93" fmla="*/ 73 h 76"/>
                <a:gd name="T94" fmla="*/ 27 w 46"/>
                <a:gd name="T95" fmla="*/ 73 h 76"/>
                <a:gd name="T96" fmla="*/ 27 w 46"/>
                <a:gd name="T97" fmla="*/ 73 h 76"/>
                <a:gd name="T98" fmla="*/ 16 w 46"/>
                <a:gd name="T99" fmla="*/ 70 h 76"/>
                <a:gd name="T100" fmla="*/ 16 w 46"/>
                <a:gd name="T101" fmla="*/ 70 h 76"/>
                <a:gd name="T102" fmla="*/ 16 w 46"/>
                <a:gd name="T103" fmla="*/ 69 h 76"/>
                <a:gd name="T104" fmla="*/ 17 w 46"/>
                <a:gd name="T105" fmla="*/ 69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6" h="76">
                  <a:moveTo>
                    <a:pt x="17" y="69"/>
                  </a:moveTo>
                  <a:cubicBezTo>
                    <a:pt x="16" y="70"/>
                    <a:pt x="16" y="70"/>
                    <a:pt x="16" y="70"/>
                  </a:cubicBezTo>
                  <a:cubicBezTo>
                    <a:pt x="16" y="70"/>
                    <a:pt x="16" y="70"/>
                    <a:pt x="16" y="70"/>
                  </a:cubicBezTo>
                  <a:cubicBezTo>
                    <a:pt x="16" y="70"/>
                    <a:pt x="16" y="70"/>
                    <a:pt x="16" y="70"/>
                  </a:cubicBezTo>
                  <a:cubicBezTo>
                    <a:pt x="21" y="71"/>
                    <a:pt x="5" y="66"/>
                    <a:pt x="27" y="73"/>
                  </a:cubicBezTo>
                  <a:cubicBezTo>
                    <a:pt x="27" y="73"/>
                    <a:pt x="27" y="73"/>
                    <a:pt x="27" y="73"/>
                  </a:cubicBezTo>
                  <a:cubicBezTo>
                    <a:pt x="27" y="73"/>
                    <a:pt x="27" y="73"/>
                    <a:pt x="27" y="73"/>
                  </a:cubicBezTo>
                  <a:cubicBezTo>
                    <a:pt x="27" y="72"/>
                    <a:pt x="27" y="72"/>
                    <a:pt x="27" y="72"/>
                  </a:cubicBezTo>
                  <a:cubicBezTo>
                    <a:pt x="27" y="71"/>
                    <a:pt x="27" y="71"/>
                    <a:pt x="27" y="71"/>
                  </a:cubicBezTo>
                  <a:cubicBezTo>
                    <a:pt x="27" y="68"/>
                    <a:pt x="27" y="68"/>
                    <a:pt x="27" y="68"/>
                  </a:cubicBezTo>
                  <a:cubicBezTo>
                    <a:pt x="27" y="66"/>
                    <a:pt x="27" y="64"/>
                    <a:pt x="27" y="63"/>
                  </a:cubicBezTo>
                  <a:cubicBezTo>
                    <a:pt x="27" y="60"/>
                    <a:pt x="27" y="57"/>
                    <a:pt x="27" y="56"/>
                  </a:cubicBezTo>
                  <a:cubicBezTo>
                    <a:pt x="27" y="52"/>
                    <a:pt x="27" y="49"/>
                    <a:pt x="27" y="47"/>
                  </a:cubicBezTo>
                  <a:cubicBezTo>
                    <a:pt x="27" y="43"/>
                    <a:pt x="27" y="38"/>
                    <a:pt x="29" y="21"/>
                  </a:cubicBezTo>
                  <a:cubicBezTo>
                    <a:pt x="30" y="23"/>
                    <a:pt x="30" y="20"/>
                    <a:pt x="32" y="15"/>
                  </a:cubicBezTo>
                  <a:cubicBezTo>
                    <a:pt x="32" y="13"/>
                    <a:pt x="33" y="10"/>
                    <a:pt x="33" y="6"/>
                  </a:cubicBezTo>
                  <a:cubicBezTo>
                    <a:pt x="34" y="4"/>
                    <a:pt x="34" y="4"/>
                    <a:pt x="34" y="4"/>
                  </a:cubicBezTo>
                  <a:cubicBezTo>
                    <a:pt x="34" y="4"/>
                    <a:pt x="34" y="4"/>
                    <a:pt x="34" y="4"/>
                  </a:cubicBezTo>
                  <a:cubicBezTo>
                    <a:pt x="34" y="4"/>
                    <a:pt x="34" y="4"/>
                    <a:pt x="34" y="4"/>
                  </a:cubicBezTo>
                  <a:cubicBezTo>
                    <a:pt x="34" y="4"/>
                    <a:pt x="34" y="4"/>
                    <a:pt x="34" y="4"/>
                  </a:cubicBezTo>
                  <a:cubicBezTo>
                    <a:pt x="42" y="7"/>
                    <a:pt x="22" y="0"/>
                    <a:pt x="24" y="1"/>
                  </a:cubicBezTo>
                  <a:cubicBezTo>
                    <a:pt x="24" y="1"/>
                    <a:pt x="24" y="1"/>
                    <a:pt x="24" y="1"/>
                  </a:cubicBezTo>
                  <a:cubicBezTo>
                    <a:pt x="24" y="1"/>
                    <a:pt x="24" y="1"/>
                    <a:pt x="24" y="1"/>
                  </a:cubicBezTo>
                  <a:cubicBezTo>
                    <a:pt x="24" y="1"/>
                    <a:pt x="24" y="1"/>
                    <a:pt x="24" y="1"/>
                  </a:cubicBezTo>
                  <a:cubicBezTo>
                    <a:pt x="23" y="2"/>
                    <a:pt x="23" y="2"/>
                    <a:pt x="23" y="2"/>
                  </a:cubicBezTo>
                  <a:cubicBezTo>
                    <a:pt x="23" y="3"/>
                    <a:pt x="23" y="3"/>
                    <a:pt x="23" y="3"/>
                  </a:cubicBezTo>
                  <a:cubicBezTo>
                    <a:pt x="21" y="7"/>
                    <a:pt x="21" y="7"/>
                    <a:pt x="21" y="7"/>
                  </a:cubicBezTo>
                  <a:cubicBezTo>
                    <a:pt x="16" y="17"/>
                    <a:pt x="9" y="29"/>
                    <a:pt x="4" y="38"/>
                  </a:cubicBezTo>
                  <a:cubicBezTo>
                    <a:pt x="1" y="44"/>
                    <a:pt x="0" y="42"/>
                    <a:pt x="6" y="30"/>
                  </a:cubicBezTo>
                  <a:cubicBezTo>
                    <a:pt x="11" y="23"/>
                    <a:pt x="15" y="16"/>
                    <a:pt x="19" y="8"/>
                  </a:cubicBezTo>
                  <a:cubicBezTo>
                    <a:pt x="23" y="2"/>
                    <a:pt x="23" y="2"/>
                    <a:pt x="23" y="2"/>
                  </a:cubicBezTo>
                  <a:cubicBezTo>
                    <a:pt x="23" y="1"/>
                    <a:pt x="23" y="1"/>
                    <a:pt x="23" y="1"/>
                  </a:cubicBezTo>
                  <a:cubicBezTo>
                    <a:pt x="23" y="1"/>
                    <a:pt x="23" y="1"/>
                    <a:pt x="23" y="1"/>
                  </a:cubicBezTo>
                  <a:cubicBezTo>
                    <a:pt x="23" y="0"/>
                    <a:pt x="23" y="0"/>
                    <a:pt x="23" y="0"/>
                  </a:cubicBezTo>
                  <a:cubicBezTo>
                    <a:pt x="23" y="0"/>
                    <a:pt x="23" y="0"/>
                    <a:pt x="23" y="0"/>
                  </a:cubicBezTo>
                  <a:cubicBezTo>
                    <a:pt x="46" y="8"/>
                    <a:pt x="29" y="2"/>
                    <a:pt x="34" y="4"/>
                  </a:cubicBezTo>
                  <a:cubicBezTo>
                    <a:pt x="34" y="4"/>
                    <a:pt x="34" y="4"/>
                    <a:pt x="34" y="4"/>
                  </a:cubicBezTo>
                  <a:cubicBezTo>
                    <a:pt x="34" y="4"/>
                    <a:pt x="34" y="4"/>
                    <a:pt x="34" y="4"/>
                  </a:cubicBezTo>
                  <a:cubicBezTo>
                    <a:pt x="34" y="6"/>
                    <a:pt x="34" y="6"/>
                    <a:pt x="34" y="6"/>
                  </a:cubicBezTo>
                  <a:cubicBezTo>
                    <a:pt x="34" y="9"/>
                    <a:pt x="34" y="9"/>
                    <a:pt x="34" y="9"/>
                  </a:cubicBezTo>
                  <a:cubicBezTo>
                    <a:pt x="32" y="23"/>
                    <a:pt x="32" y="23"/>
                    <a:pt x="32" y="23"/>
                  </a:cubicBezTo>
                  <a:cubicBezTo>
                    <a:pt x="31" y="32"/>
                    <a:pt x="30" y="41"/>
                    <a:pt x="29" y="50"/>
                  </a:cubicBezTo>
                  <a:cubicBezTo>
                    <a:pt x="29" y="54"/>
                    <a:pt x="28" y="58"/>
                    <a:pt x="28" y="62"/>
                  </a:cubicBezTo>
                  <a:cubicBezTo>
                    <a:pt x="27" y="68"/>
                    <a:pt x="27" y="68"/>
                    <a:pt x="27" y="68"/>
                  </a:cubicBezTo>
                  <a:cubicBezTo>
                    <a:pt x="27" y="71"/>
                    <a:pt x="27" y="71"/>
                    <a:pt x="27" y="71"/>
                  </a:cubicBezTo>
                  <a:cubicBezTo>
                    <a:pt x="27" y="72"/>
                    <a:pt x="27" y="72"/>
                    <a:pt x="27" y="72"/>
                  </a:cubicBezTo>
                  <a:cubicBezTo>
                    <a:pt x="27" y="73"/>
                    <a:pt x="27" y="73"/>
                    <a:pt x="27" y="73"/>
                  </a:cubicBezTo>
                  <a:cubicBezTo>
                    <a:pt x="27" y="73"/>
                    <a:pt x="27" y="73"/>
                    <a:pt x="27" y="73"/>
                  </a:cubicBezTo>
                  <a:cubicBezTo>
                    <a:pt x="27" y="73"/>
                    <a:pt x="27" y="73"/>
                    <a:pt x="27" y="73"/>
                  </a:cubicBezTo>
                  <a:cubicBezTo>
                    <a:pt x="37" y="76"/>
                    <a:pt x="14" y="69"/>
                    <a:pt x="16" y="70"/>
                  </a:cubicBezTo>
                  <a:cubicBezTo>
                    <a:pt x="16" y="70"/>
                    <a:pt x="16" y="70"/>
                    <a:pt x="16" y="70"/>
                  </a:cubicBezTo>
                  <a:cubicBezTo>
                    <a:pt x="16" y="69"/>
                    <a:pt x="16" y="69"/>
                    <a:pt x="16" y="69"/>
                  </a:cubicBezTo>
                  <a:lnTo>
                    <a:pt x="17" y="69"/>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 name="Freeform 22">
              <a:extLst>
                <a:ext uri="{FF2B5EF4-FFF2-40B4-BE49-F238E27FC236}">
                  <a16:creationId xmlns:a16="http://schemas.microsoft.com/office/drawing/2014/main" id="{5CD68C87-7BA4-44BE-0ABD-A94638B79EC3}"/>
                </a:ext>
              </a:extLst>
            </p:cNvPr>
            <p:cNvSpPr/>
            <p:nvPr/>
          </p:nvSpPr>
          <p:spPr bwMode="auto">
            <a:xfrm>
              <a:off x="2914651" y="2411413"/>
              <a:ext cx="17463" cy="23813"/>
            </a:xfrm>
            <a:custGeom>
              <a:avLst/>
              <a:gdLst>
                <a:gd name="T0" fmla="*/ 18 w 18"/>
                <a:gd name="T1" fmla="*/ 0 h 23"/>
                <a:gd name="T2" fmla="*/ 0 w 18"/>
                <a:gd name="T3" fmla="*/ 23 h 23"/>
                <a:gd name="T4" fmla="*/ 15 w 18"/>
                <a:gd name="T5" fmla="*/ 1 h 23"/>
                <a:gd name="T6" fmla="*/ 11 w 18"/>
                <a:gd name="T7" fmla="*/ 10 h 23"/>
                <a:gd name="T8" fmla="*/ 18 w 18"/>
                <a:gd name="T9" fmla="*/ 0 h 23"/>
              </a:gdLst>
              <a:ahLst/>
              <a:cxnLst>
                <a:cxn ang="0">
                  <a:pos x="T0" y="T1"/>
                </a:cxn>
                <a:cxn ang="0">
                  <a:pos x="T2" y="T3"/>
                </a:cxn>
                <a:cxn ang="0">
                  <a:pos x="T4" y="T5"/>
                </a:cxn>
                <a:cxn ang="0">
                  <a:pos x="T6" y="T7"/>
                </a:cxn>
                <a:cxn ang="0">
                  <a:pos x="T8" y="T9"/>
                </a:cxn>
              </a:cxnLst>
              <a:rect l="0" t="0" r="r" b="b"/>
              <a:pathLst>
                <a:path w="18" h="23">
                  <a:moveTo>
                    <a:pt x="18" y="0"/>
                  </a:moveTo>
                  <a:cubicBezTo>
                    <a:pt x="8" y="15"/>
                    <a:pt x="10" y="8"/>
                    <a:pt x="0" y="23"/>
                  </a:cubicBezTo>
                  <a:cubicBezTo>
                    <a:pt x="4" y="16"/>
                    <a:pt x="6" y="15"/>
                    <a:pt x="15" y="1"/>
                  </a:cubicBezTo>
                  <a:cubicBezTo>
                    <a:pt x="11" y="10"/>
                    <a:pt x="11" y="10"/>
                    <a:pt x="11" y="10"/>
                  </a:cubicBezTo>
                  <a:lnTo>
                    <a:pt x="18"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 name="Freeform 23">
              <a:extLst>
                <a:ext uri="{FF2B5EF4-FFF2-40B4-BE49-F238E27FC236}">
                  <a16:creationId xmlns:a16="http://schemas.microsoft.com/office/drawing/2014/main" id="{E0914EDA-F37F-DE3F-C50E-02C25300D376}"/>
                </a:ext>
              </a:extLst>
            </p:cNvPr>
            <p:cNvSpPr/>
            <p:nvPr/>
          </p:nvSpPr>
          <p:spPr bwMode="auto">
            <a:xfrm>
              <a:off x="2874963" y="2408238"/>
              <a:ext cx="22225" cy="38100"/>
            </a:xfrm>
            <a:custGeom>
              <a:avLst/>
              <a:gdLst>
                <a:gd name="T0" fmla="*/ 23 w 23"/>
                <a:gd name="T1" fmla="*/ 0 h 38"/>
                <a:gd name="T2" fmla="*/ 3 w 23"/>
                <a:gd name="T3" fmla="*/ 34 h 38"/>
                <a:gd name="T4" fmla="*/ 0 w 23"/>
                <a:gd name="T5" fmla="*/ 38 h 38"/>
                <a:gd name="T6" fmla="*/ 23 w 23"/>
                <a:gd name="T7" fmla="*/ 0 h 38"/>
              </a:gdLst>
              <a:ahLst/>
              <a:cxnLst>
                <a:cxn ang="0">
                  <a:pos x="T0" y="T1"/>
                </a:cxn>
                <a:cxn ang="0">
                  <a:pos x="T2" y="T3"/>
                </a:cxn>
                <a:cxn ang="0">
                  <a:pos x="T4" y="T5"/>
                </a:cxn>
                <a:cxn ang="0">
                  <a:pos x="T6" y="T7"/>
                </a:cxn>
              </a:cxnLst>
              <a:rect l="0" t="0" r="r" b="b"/>
              <a:pathLst>
                <a:path w="23" h="38">
                  <a:moveTo>
                    <a:pt x="23" y="0"/>
                  </a:moveTo>
                  <a:cubicBezTo>
                    <a:pt x="18" y="10"/>
                    <a:pt x="5" y="34"/>
                    <a:pt x="3" y="34"/>
                  </a:cubicBezTo>
                  <a:cubicBezTo>
                    <a:pt x="2" y="35"/>
                    <a:pt x="3" y="32"/>
                    <a:pt x="0" y="38"/>
                  </a:cubicBezTo>
                  <a:cubicBezTo>
                    <a:pt x="5" y="30"/>
                    <a:pt x="19" y="3"/>
                    <a:pt x="23"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4" name="Freeform 24">
              <a:extLst>
                <a:ext uri="{FF2B5EF4-FFF2-40B4-BE49-F238E27FC236}">
                  <a16:creationId xmlns:a16="http://schemas.microsoft.com/office/drawing/2014/main" id="{2EB964A2-AC7E-3D6E-99DE-F23797470469}"/>
                </a:ext>
              </a:extLst>
            </p:cNvPr>
            <p:cNvSpPr/>
            <p:nvPr/>
          </p:nvSpPr>
          <p:spPr bwMode="auto">
            <a:xfrm>
              <a:off x="2916238" y="2368550"/>
              <a:ext cx="12700" cy="17463"/>
            </a:xfrm>
            <a:custGeom>
              <a:avLst/>
              <a:gdLst>
                <a:gd name="T0" fmla="*/ 2 w 12"/>
                <a:gd name="T1" fmla="*/ 7 h 18"/>
                <a:gd name="T2" fmla="*/ 3 w 12"/>
                <a:gd name="T3" fmla="*/ 2 h 18"/>
                <a:gd name="T4" fmla="*/ 6 w 12"/>
                <a:gd name="T5" fmla="*/ 6 h 18"/>
                <a:gd name="T6" fmla="*/ 0 w 12"/>
                <a:gd name="T7" fmla="*/ 18 h 18"/>
                <a:gd name="T8" fmla="*/ 4 w 12"/>
                <a:gd name="T9" fmla="*/ 8 h 18"/>
                <a:gd name="T10" fmla="*/ 7 w 12"/>
                <a:gd name="T11" fmla="*/ 3 h 18"/>
                <a:gd name="T12" fmla="*/ 2 w 12"/>
                <a:gd name="T13" fmla="*/ 7 h 18"/>
              </a:gdLst>
              <a:ahLst/>
              <a:cxnLst>
                <a:cxn ang="0">
                  <a:pos x="T0" y="T1"/>
                </a:cxn>
                <a:cxn ang="0">
                  <a:pos x="T2" y="T3"/>
                </a:cxn>
                <a:cxn ang="0">
                  <a:pos x="T4" y="T5"/>
                </a:cxn>
                <a:cxn ang="0">
                  <a:pos x="T6" y="T7"/>
                </a:cxn>
                <a:cxn ang="0">
                  <a:pos x="T8" y="T9"/>
                </a:cxn>
                <a:cxn ang="0">
                  <a:pos x="T10" y="T11"/>
                </a:cxn>
                <a:cxn ang="0">
                  <a:pos x="T12" y="T13"/>
                </a:cxn>
              </a:cxnLst>
              <a:rect l="0" t="0" r="r" b="b"/>
              <a:pathLst>
                <a:path w="12" h="18">
                  <a:moveTo>
                    <a:pt x="2" y="7"/>
                  </a:moveTo>
                  <a:cubicBezTo>
                    <a:pt x="3" y="2"/>
                    <a:pt x="3" y="2"/>
                    <a:pt x="3" y="2"/>
                  </a:cubicBezTo>
                  <a:cubicBezTo>
                    <a:pt x="12" y="3"/>
                    <a:pt x="4" y="5"/>
                    <a:pt x="6" y="6"/>
                  </a:cubicBezTo>
                  <a:cubicBezTo>
                    <a:pt x="4" y="10"/>
                    <a:pt x="2" y="13"/>
                    <a:pt x="0" y="18"/>
                  </a:cubicBezTo>
                  <a:cubicBezTo>
                    <a:pt x="1" y="15"/>
                    <a:pt x="2" y="12"/>
                    <a:pt x="4" y="8"/>
                  </a:cubicBezTo>
                  <a:cubicBezTo>
                    <a:pt x="7" y="3"/>
                    <a:pt x="7" y="3"/>
                    <a:pt x="7" y="3"/>
                  </a:cubicBezTo>
                  <a:cubicBezTo>
                    <a:pt x="0" y="0"/>
                    <a:pt x="4" y="6"/>
                    <a:pt x="2"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5" name="Freeform 25">
              <a:extLst>
                <a:ext uri="{FF2B5EF4-FFF2-40B4-BE49-F238E27FC236}">
                  <a16:creationId xmlns:a16="http://schemas.microsoft.com/office/drawing/2014/main" id="{AB844E64-EAE5-44DA-E300-D71BDDEF6B92}"/>
                </a:ext>
              </a:extLst>
            </p:cNvPr>
            <p:cNvSpPr/>
            <p:nvPr/>
          </p:nvSpPr>
          <p:spPr bwMode="auto">
            <a:xfrm>
              <a:off x="2884488" y="2420938"/>
              <a:ext cx="9525" cy="19050"/>
            </a:xfrm>
            <a:custGeom>
              <a:avLst/>
              <a:gdLst>
                <a:gd name="T0" fmla="*/ 9 w 11"/>
                <a:gd name="T1" fmla="*/ 2 h 19"/>
                <a:gd name="T2" fmla="*/ 3 w 11"/>
                <a:gd name="T3" fmla="*/ 14 h 19"/>
                <a:gd name="T4" fmla="*/ 0 w 11"/>
                <a:gd name="T5" fmla="*/ 19 h 19"/>
                <a:gd name="T6" fmla="*/ 9 w 11"/>
                <a:gd name="T7" fmla="*/ 2 h 19"/>
              </a:gdLst>
              <a:ahLst/>
              <a:cxnLst>
                <a:cxn ang="0">
                  <a:pos x="T0" y="T1"/>
                </a:cxn>
                <a:cxn ang="0">
                  <a:pos x="T2" y="T3"/>
                </a:cxn>
                <a:cxn ang="0">
                  <a:pos x="T4" y="T5"/>
                </a:cxn>
                <a:cxn ang="0">
                  <a:pos x="T6" y="T7"/>
                </a:cxn>
              </a:cxnLst>
              <a:rect l="0" t="0" r="r" b="b"/>
              <a:pathLst>
                <a:path w="11" h="19">
                  <a:moveTo>
                    <a:pt x="9" y="2"/>
                  </a:moveTo>
                  <a:cubicBezTo>
                    <a:pt x="11" y="0"/>
                    <a:pt x="5" y="11"/>
                    <a:pt x="3" y="14"/>
                  </a:cubicBezTo>
                  <a:cubicBezTo>
                    <a:pt x="0" y="19"/>
                    <a:pt x="0" y="19"/>
                    <a:pt x="0" y="19"/>
                  </a:cubicBezTo>
                  <a:cubicBezTo>
                    <a:pt x="3" y="14"/>
                    <a:pt x="6" y="6"/>
                    <a:pt x="9"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6" name="Freeform 26">
              <a:extLst>
                <a:ext uri="{FF2B5EF4-FFF2-40B4-BE49-F238E27FC236}">
                  <a16:creationId xmlns:a16="http://schemas.microsoft.com/office/drawing/2014/main" id="{5C743F83-9670-956C-DC9F-C34DFB73167C}"/>
                </a:ext>
              </a:extLst>
            </p:cNvPr>
            <p:cNvSpPr/>
            <p:nvPr/>
          </p:nvSpPr>
          <p:spPr bwMode="auto">
            <a:xfrm>
              <a:off x="2894013" y="2371725"/>
              <a:ext cx="7938" cy="33338"/>
            </a:xfrm>
            <a:custGeom>
              <a:avLst/>
              <a:gdLst>
                <a:gd name="T0" fmla="*/ 4 w 9"/>
                <a:gd name="T1" fmla="*/ 16 h 33"/>
                <a:gd name="T2" fmla="*/ 6 w 9"/>
                <a:gd name="T3" fmla="*/ 14 h 33"/>
                <a:gd name="T4" fmla="*/ 3 w 9"/>
                <a:gd name="T5" fmla="*/ 25 h 33"/>
                <a:gd name="T6" fmla="*/ 0 w 9"/>
                <a:gd name="T7" fmla="*/ 28 h 33"/>
                <a:gd name="T8" fmla="*/ 4 w 9"/>
                <a:gd name="T9" fmla="*/ 16 h 33"/>
              </a:gdLst>
              <a:ahLst/>
              <a:cxnLst>
                <a:cxn ang="0">
                  <a:pos x="T0" y="T1"/>
                </a:cxn>
                <a:cxn ang="0">
                  <a:pos x="T2" y="T3"/>
                </a:cxn>
                <a:cxn ang="0">
                  <a:pos x="T4" y="T5"/>
                </a:cxn>
                <a:cxn ang="0">
                  <a:pos x="T6" y="T7"/>
                </a:cxn>
                <a:cxn ang="0">
                  <a:pos x="T8" y="T9"/>
                </a:cxn>
              </a:cxnLst>
              <a:rect l="0" t="0" r="r" b="b"/>
              <a:pathLst>
                <a:path w="9" h="33">
                  <a:moveTo>
                    <a:pt x="4" y="16"/>
                  </a:moveTo>
                  <a:cubicBezTo>
                    <a:pt x="9" y="0"/>
                    <a:pt x="0" y="33"/>
                    <a:pt x="6" y="14"/>
                  </a:cubicBezTo>
                  <a:cubicBezTo>
                    <a:pt x="3" y="25"/>
                    <a:pt x="3" y="25"/>
                    <a:pt x="3" y="25"/>
                  </a:cubicBezTo>
                  <a:cubicBezTo>
                    <a:pt x="0" y="28"/>
                    <a:pt x="0" y="28"/>
                    <a:pt x="0" y="28"/>
                  </a:cubicBezTo>
                  <a:cubicBezTo>
                    <a:pt x="1" y="24"/>
                    <a:pt x="2" y="20"/>
                    <a:pt x="4" y="1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7" name="Freeform 27">
              <a:extLst>
                <a:ext uri="{FF2B5EF4-FFF2-40B4-BE49-F238E27FC236}">
                  <a16:creationId xmlns:a16="http://schemas.microsoft.com/office/drawing/2014/main" id="{9BF9BDB4-EF65-71D0-0530-584E2445EED7}"/>
                </a:ext>
              </a:extLst>
            </p:cNvPr>
            <p:cNvSpPr/>
            <p:nvPr/>
          </p:nvSpPr>
          <p:spPr bwMode="auto">
            <a:xfrm>
              <a:off x="2906713" y="2346325"/>
              <a:ext cx="6350" cy="17463"/>
            </a:xfrm>
            <a:custGeom>
              <a:avLst/>
              <a:gdLst>
                <a:gd name="T0" fmla="*/ 0 w 6"/>
                <a:gd name="T1" fmla="*/ 18 h 18"/>
                <a:gd name="T2" fmla="*/ 6 w 6"/>
                <a:gd name="T3" fmla="*/ 0 h 18"/>
                <a:gd name="T4" fmla="*/ 5 w 6"/>
                <a:gd name="T5" fmla="*/ 5 h 18"/>
                <a:gd name="T6" fmla="*/ 0 w 6"/>
                <a:gd name="T7" fmla="*/ 18 h 18"/>
              </a:gdLst>
              <a:ahLst/>
              <a:cxnLst>
                <a:cxn ang="0">
                  <a:pos x="T0" y="T1"/>
                </a:cxn>
                <a:cxn ang="0">
                  <a:pos x="T2" y="T3"/>
                </a:cxn>
                <a:cxn ang="0">
                  <a:pos x="T4" y="T5"/>
                </a:cxn>
                <a:cxn ang="0">
                  <a:pos x="T6" y="T7"/>
                </a:cxn>
              </a:cxnLst>
              <a:rect l="0" t="0" r="r" b="b"/>
              <a:pathLst>
                <a:path w="6" h="18">
                  <a:moveTo>
                    <a:pt x="0" y="18"/>
                  </a:moveTo>
                  <a:cubicBezTo>
                    <a:pt x="1" y="13"/>
                    <a:pt x="3" y="8"/>
                    <a:pt x="6" y="0"/>
                  </a:cubicBezTo>
                  <a:cubicBezTo>
                    <a:pt x="5" y="5"/>
                    <a:pt x="5" y="5"/>
                    <a:pt x="5" y="5"/>
                  </a:cubicBezTo>
                  <a:cubicBezTo>
                    <a:pt x="4" y="8"/>
                    <a:pt x="2" y="11"/>
                    <a:pt x="0" y="18"/>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8" name="Freeform 28">
              <a:extLst>
                <a:ext uri="{FF2B5EF4-FFF2-40B4-BE49-F238E27FC236}">
                  <a16:creationId xmlns:a16="http://schemas.microsoft.com/office/drawing/2014/main" id="{6935816F-0A04-AEB2-2742-B8850ED402DF}"/>
                </a:ext>
              </a:extLst>
            </p:cNvPr>
            <p:cNvSpPr/>
            <p:nvPr/>
          </p:nvSpPr>
          <p:spPr bwMode="auto">
            <a:xfrm>
              <a:off x="2894013" y="2371725"/>
              <a:ext cx="6350" cy="19050"/>
            </a:xfrm>
            <a:custGeom>
              <a:avLst/>
              <a:gdLst>
                <a:gd name="T0" fmla="*/ 3 w 7"/>
                <a:gd name="T1" fmla="*/ 12 h 19"/>
                <a:gd name="T2" fmla="*/ 7 w 7"/>
                <a:gd name="T3" fmla="*/ 0 h 19"/>
                <a:gd name="T4" fmla="*/ 3 w 7"/>
                <a:gd name="T5" fmla="*/ 12 h 19"/>
              </a:gdLst>
              <a:ahLst/>
              <a:cxnLst>
                <a:cxn ang="0">
                  <a:pos x="T0" y="T1"/>
                </a:cxn>
                <a:cxn ang="0">
                  <a:pos x="T2" y="T3"/>
                </a:cxn>
                <a:cxn ang="0">
                  <a:pos x="T4" y="T5"/>
                </a:cxn>
              </a:cxnLst>
              <a:rect l="0" t="0" r="r" b="b"/>
              <a:pathLst>
                <a:path w="7" h="19">
                  <a:moveTo>
                    <a:pt x="3" y="12"/>
                  </a:moveTo>
                  <a:cubicBezTo>
                    <a:pt x="5" y="4"/>
                    <a:pt x="5" y="5"/>
                    <a:pt x="7" y="0"/>
                  </a:cubicBezTo>
                  <a:cubicBezTo>
                    <a:pt x="7" y="3"/>
                    <a:pt x="0" y="19"/>
                    <a:pt x="3"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3" name="Freeform 29">
              <a:extLst>
                <a:ext uri="{FF2B5EF4-FFF2-40B4-BE49-F238E27FC236}">
                  <a16:creationId xmlns:a16="http://schemas.microsoft.com/office/drawing/2014/main" id="{B46E52B9-0FA7-1A8E-E484-CBBEFEB41437}"/>
                </a:ext>
              </a:extLst>
            </p:cNvPr>
            <p:cNvSpPr/>
            <p:nvPr/>
          </p:nvSpPr>
          <p:spPr bwMode="auto">
            <a:xfrm>
              <a:off x="2901951" y="2305050"/>
              <a:ext cx="9525" cy="34925"/>
            </a:xfrm>
            <a:custGeom>
              <a:avLst/>
              <a:gdLst>
                <a:gd name="T0" fmla="*/ 10 w 10"/>
                <a:gd name="T1" fmla="*/ 0 h 36"/>
                <a:gd name="T2" fmla="*/ 0 w 10"/>
                <a:gd name="T3" fmla="*/ 36 h 36"/>
                <a:gd name="T4" fmla="*/ 10 w 10"/>
                <a:gd name="T5" fmla="*/ 0 h 36"/>
              </a:gdLst>
              <a:ahLst/>
              <a:cxnLst>
                <a:cxn ang="0">
                  <a:pos x="T0" y="T1"/>
                </a:cxn>
                <a:cxn ang="0">
                  <a:pos x="T2" y="T3"/>
                </a:cxn>
                <a:cxn ang="0">
                  <a:pos x="T4" y="T5"/>
                </a:cxn>
              </a:cxnLst>
              <a:rect l="0" t="0" r="r" b="b"/>
              <a:pathLst>
                <a:path w="10" h="36">
                  <a:moveTo>
                    <a:pt x="10" y="0"/>
                  </a:moveTo>
                  <a:cubicBezTo>
                    <a:pt x="9" y="7"/>
                    <a:pt x="4" y="22"/>
                    <a:pt x="0" y="36"/>
                  </a:cubicBezTo>
                  <a:cubicBezTo>
                    <a:pt x="4" y="22"/>
                    <a:pt x="5" y="15"/>
                    <a:pt x="10"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4" name="Freeform 30">
              <a:extLst>
                <a:ext uri="{FF2B5EF4-FFF2-40B4-BE49-F238E27FC236}">
                  <a16:creationId xmlns:a16="http://schemas.microsoft.com/office/drawing/2014/main" id="{C1FA06C5-3628-1F85-8C4D-1F5C9ABE523F}"/>
                </a:ext>
              </a:extLst>
            </p:cNvPr>
            <p:cNvSpPr/>
            <p:nvPr/>
          </p:nvSpPr>
          <p:spPr bwMode="auto">
            <a:xfrm>
              <a:off x="3033713" y="2311400"/>
              <a:ext cx="3175" cy="20638"/>
            </a:xfrm>
            <a:custGeom>
              <a:avLst/>
              <a:gdLst>
                <a:gd name="T0" fmla="*/ 0 w 3"/>
                <a:gd name="T1" fmla="*/ 0 h 20"/>
                <a:gd name="T2" fmla="*/ 3 w 3"/>
                <a:gd name="T3" fmla="*/ 20 h 20"/>
                <a:gd name="T4" fmla="*/ 3 w 3"/>
                <a:gd name="T5" fmla="*/ 16 h 20"/>
                <a:gd name="T6" fmla="*/ 0 w 3"/>
                <a:gd name="T7" fmla="*/ 0 h 20"/>
              </a:gdLst>
              <a:ahLst/>
              <a:cxnLst>
                <a:cxn ang="0">
                  <a:pos x="T0" y="T1"/>
                </a:cxn>
                <a:cxn ang="0">
                  <a:pos x="T2" y="T3"/>
                </a:cxn>
                <a:cxn ang="0">
                  <a:pos x="T4" y="T5"/>
                </a:cxn>
                <a:cxn ang="0">
                  <a:pos x="T6" y="T7"/>
                </a:cxn>
              </a:cxnLst>
              <a:rect l="0" t="0" r="r" b="b"/>
              <a:pathLst>
                <a:path w="3" h="20">
                  <a:moveTo>
                    <a:pt x="0" y="0"/>
                  </a:moveTo>
                  <a:cubicBezTo>
                    <a:pt x="0" y="7"/>
                    <a:pt x="2" y="15"/>
                    <a:pt x="3" y="20"/>
                  </a:cubicBezTo>
                  <a:cubicBezTo>
                    <a:pt x="3" y="16"/>
                    <a:pt x="3" y="16"/>
                    <a:pt x="3" y="16"/>
                  </a:cubicBez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5" name="Freeform 31">
              <a:extLst>
                <a:ext uri="{FF2B5EF4-FFF2-40B4-BE49-F238E27FC236}">
                  <a16:creationId xmlns:a16="http://schemas.microsoft.com/office/drawing/2014/main" id="{1AFB4C6D-8D8B-C674-F4EB-49BA953A2D76}"/>
                </a:ext>
              </a:extLst>
            </p:cNvPr>
            <p:cNvSpPr/>
            <p:nvPr/>
          </p:nvSpPr>
          <p:spPr bwMode="auto">
            <a:xfrm>
              <a:off x="3006726" y="2276475"/>
              <a:ext cx="41275" cy="73025"/>
            </a:xfrm>
            <a:custGeom>
              <a:avLst/>
              <a:gdLst>
                <a:gd name="T0" fmla="*/ 2 w 42"/>
                <a:gd name="T1" fmla="*/ 66 h 73"/>
                <a:gd name="T2" fmla="*/ 8 w 42"/>
                <a:gd name="T3" fmla="*/ 48 h 73"/>
                <a:gd name="T4" fmla="*/ 10 w 42"/>
                <a:gd name="T5" fmla="*/ 20 h 73"/>
                <a:gd name="T6" fmla="*/ 11 w 42"/>
                <a:gd name="T7" fmla="*/ 6 h 73"/>
                <a:gd name="T8" fmla="*/ 12 w 42"/>
                <a:gd name="T9" fmla="*/ 2 h 73"/>
                <a:gd name="T10" fmla="*/ 12 w 42"/>
                <a:gd name="T11" fmla="*/ 1 h 73"/>
                <a:gd name="T12" fmla="*/ 12 w 42"/>
                <a:gd name="T13" fmla="*/ 1 h 73"/>
                <a:gd name="T14" fmla="*/ 25 w 42"/>
                <a:gd name="T15" fmla="*/ 2 h 73"/>
                <a:gd name="T16" fmla="*/ 25 w 42"/>
                <a:gd name="T17" fmla="*/ 2 h 73"/>
                <a:gd name="T18" fmla="*/ 25 w 42"/>
                <a:gd name="T19" fmla="*/ 2 h 73"/>
                <a:gd name="T20" fmla="*/ 25 w 42"/>
                <a:gd name="T21" fmla="*/ 2 h 73"/>
                <a:gd name="T22" fmla="*/ 25 w 42"/>
                <a:gd name="T23" fmla="*/ 3 h 73"/>
                <a:gd name="T24" fmla="*/ 25 w 42"/>
                <a:gd name="T25" fmla="*/ 3 h 73"/>
                <a:gd name="T26" fmla="*/ 25 w 42"/>
                <a:gd name="T27" fmla="*/ 5 h 73"/>
                <a:gd name="T28" fmla="*/ 25 w 42"/>
                <a:gd name="T29" fmla="*/ 11 h 73"/>
                <a:gd name="T30" fmla="*/ 27 w 42"/>
                <a:gd name="T31" fmla="*/ 22 h 73"/>
                <a:gd name="T32" fmla="*/ 26 w 42"/>
                <a:gd name="T33" fmla="*/ 4 h 73"/>
                <a:gd name="T34" fmla="*/ 26 w 42"/>
                <a:gd name="T35" fmla="*/ 2 h 73"/>
                <a:gd name="T36" fmla="*/ 26 w 42"/>
                <a:gd name="T37" fmla="*/ 2 h 73"/>
                <a:gd name="T38" fmla="*/ 11 w 42"/>
                <a:gd name="T39" fmla="*/ 1 h 73"/>
                <a:gd name="T40" fmla="*/ 11 w 42"/>
                <a:gd name="T41" fmla="*/ 1 h 73"/>
                <a:gd name="T42" fmla="*/ 11 w 42"/>
                <a:gd name="T43" fmla="*/ 1 h 73"/>
                <a:gd name="T44" fmla="*/ 11 w 42"/>
                <a:gd name="T45" fmla="*/ 1 h 73"/>
                <a:gd name="T46" fmla="*/ 10 w 42"/>
                <a:gd name="T47" fmla="*/ 1 h 73"/>
                <a:gd name="T48" fmla="*/ 10 w 42"/>
                <a:gd name="T49" fmla="*/ 2 h 73"/>
                <a:gd name="T50" fmla="*/ 10 w 42"/>
                <a:gd name="T51" fmla="*/ 5 h 73"/>
                <a:gd name="T52" fmla="*/ 9 w 42"/>
                <a:gd name="T53" fmla="*/ 11 h 73"/>
                <a:gd name="T54" fmla="*/ 8 w 42"/>
                <a:gd name="T55" fmla="*/ 22 h 73"/>
                <a:gd name="T56" fmla="*/ 2 w 42"/>
                <a:gd name="T57" fmla="*/ 6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 h="73">
                  <a:moveTo>
                    <a:pt x="2" y="66"/>
                  </a:moveTo>
                  <a:cubicBezTo>
                    <a:pt x="2" y="73"/>
                    <a:pt x="5" y="61"/>
                    <a:pt x="8" y="48"/>
                  </a:cubicBezTo>
                  <a:cubicBezTo>
                    <a:pt x="9" y="39"/>
                    <a:pt x="9" y="29"/>
                    <a:pt x="10" y="20"/>
                  </a:cubicBezTo>
                  <a:cubicBezTo>
                    <a:pt x="10" y="15"/>
                    <a:pt x="11" y="10"/>
                    <a:pt x="11" y="6"/>
                  </a:cubicBezTo>
                  <a:cubicBezTo>
                    <a:pt x="12" y="2"/>
                    <a:pt x="12" y="2"/>
                    <a:pt x="12" y="2"/>
                  </a:cubicBezTo>
                  <a:cubicBezTo>
                    <a:pt x="12" y="1"/>
                    <a:pt x="12" y="1"/>
                    <a:pt x="12" y="1"/>
                  </a:cubicBezTo>
                  <a:cubicBezTo>
                    <a:pt x="12" y="1"/>
                    <a:pt x="12" y="1"/>
                    <a:pt x="12" y="1"/>
                  </a:cubicBezTo>
                  <a:cubicBezTo>
                    <a:pt x="0" y="0"/>
                    <a:pt x="28" y="3"/>
                    <a:pt x="25" y="2"/>
                  </a:cubicBezTo>
                  <a:cubicBezTo>
                    <a:pt x="25" y="2"/>
                    <a:pt x="25" y="2"/>
                    <a:pt x="25" y="2"/>
                  </a:cubicBezTo>
                  <a:cubicBezTo>
                    <a:pt x="25" y="2"/>
                    <a:pt x="25" y="2"/>
                    <a:pt x="25" y="2"/>
                  </a:cubicBezTo>
                  <a:cubicBezTo>
                    <a:pt x="25" y="2"/>
                    <a:pt x="25" y="2"/>
                    <a:pt x="25" y="2"/>
                  </a:cubicBezTo>
                  <a:cubicBezTo>
                    <a:pt x="25" y="3"/>
                    <a:pt x="25" y="3"/>
                    <a:pt x="25" y="3"/>
                  </a:cubicBezTo>
                  <a:cubicBezTo>
                    <a:pt x="25" y="3"/>
                    <a:pt x="25" y="3"/>
                    <a:pt x="25" y="3"/>
                  </a:cubicBezTo>
                  <a:cubicBezTo>
                    <a:pt x="25" y="5"/>
                    <a:pt x="25" y="5"/>
                    <a:pt x="25" y="5"/>
                  </a:cubicBezTo>
                  <a:cubicBezTo>
                    <a:pt x="25" y="11"/>
                    <a:pt x="25" y="11"/>
                    <a:pt x="25" y="11"/>
                  </a:cubicBezTo>
                  <a:cubicBezTo>
                    <a:pt x="26" y="15"/>
                    <a:pt x="26" y="18"/>
                    <a:pt x="27" y="22"/>
                  </a:cubicBezTo>
                  <a:cubicBezTo>
                    <a:pt x="26" y="17"/>
                    <a:pt x="26" y="11"/>
                    <a:pt x="26" y="4"/>
                  </a:cubicBezTo>
                  <a:cubicBezTo>
                    <a:pt x="26" y="2"/>
                    <a:pt x="26" y="2"/>
                    <a:pt x="26" y="2"/>
                  </a:cubicBezTo>
                  <a:cubicBezTo>
                    <a:pt x="26" y="2"/>
                    <a:pt x="26" y="2"/>
                    <a:pt x="26" y="2"/>
                  </a:cubicBezTo>
                  <a:cubicBezTo>
                    <a:pt x="19" y="2"/>
                    <a:pt x="42" y="4"/>
                    <a:pt x="11" y="1"/>
                  </a:cubicBezTo>
                  <a:cubicBezTo>
                    <a:pt x="11" y="1"/>
                    <a:pt x="11" y="1"/>
                    <a:pt x="11" y="1"/>
                  </a:cubicBezTo>
                  <a:cubicBezTo>
                    <a:pt x="11" y="1"/>
                    <a:pt x="11" y="1"/>
                    <a:pt x="11" y="1"/>
                  </a:cubicBezTo>
                  <a:cubicBezTo>
                    <a:pt x="11" y="1"/>
                    <a:pt x="11" y="1"/>
                    <a:pt x="11" y="1"/>
                  </a:cubicBezTo>
                  <a:cubicBezTo>
                    <a:pt x="10" y="1"/>
                    <a:pt x="10" y="1"/>
                    <a:pt x="10" y="1"/>
                  </a:cubicBezTo>
                  <a:cubicBezTo>
                    <a:pt x="10" y="2"/>
                    <a:pt x="10" y="2"/>
                    <a:pt x="10" y="2"/>
                  </a:cubicBezTo>
                  <a:cubicBezTo>
                    <a:pt x="10" y="5"/>
                    <a:pt x="10" y="5"/>
                    <a:pt x="10" y="5"/>
                  </a:cubicBezTo>
                  <a:cubicBezTo>
                    <a:pt x="9" y="11"/>
                    <a:pt x="9" y="11"/>
                    <a:pt x="9" y="11"/>
                  </a:cubicBezTo>
                  <a:cubicBezTo>
                    <a:pt x="8" y="22"/>
                    <a:pt x="8" y="22"/>
                    <a:pt x="8" y="22"/>
                  </a:cubicBezTo>
                  <a:cubicBezTo>
                    <a:pt x="6" y="38"/>
                    <a:pt x="5" y="54"/>
                    <a:pt x="2" y="6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6" name="Freeform 32">
              <a:extLst>
                <a:ext uri="{FF2B5EF4-FFF2-40B4-BE49-F238E27FC236}">
                  <a16:creationId xmlns:a16="http://schemas.microsoft.com/office/drawing/2014/main" id="{A1DE8121-C833-5824-F08F-B601A02A8334}"/>
                </a:ext>
              </a:extLst>
            </p:cNvPr>
            <p:cNvSpPr/>
            <p:nvPr/>
          </p:nvSpPr>
          <p:spPr bwMode="auto">
            <a:xfrm>
              <a:off x="3008313" y="2317750"/>
              <a:ext cx="12700" cy="49213"/>
            </a:xfrm>
            <a:custGeom>
              <a:avLst/>
              <a:gdLst>
                <a:gd name="T0" fmla="*/ 4 w 13"/>
                <a:gd name="T1" fmla="*/ 40 h 49"/>
                <a:gd name="T2" fmla="*/ 13 w 13"/>
                <a:gd name="T3" fmla="*/ 0 h 49"/>
                <a:gd name="T4" fmla="*/ 0 w 13"/>
                <a:gd name="T5" fmla="*/ 48 h 49"/>
                <a:gd name="T6" fmla="*/ 4 w 13"/>
                <a:gd name="T7" fmla="*/ 40 h 49"/>
              </a:gdLst>
              <a:ahLst/>
              <a:cxnLst>
                <a:cxn ang="0">
                  <a:pos x="T0" y="T1"/>
                </a:cxn>
                <a:cxn ang="0">
                  <a:pos x="T2" y="T3"/>
                </a:cxn>
                <a:cxn ang="0">
                  <a:pos x="T4" y="T5"/>
                </a:cxn>
                <a:cxn ang="0">
                  <a:pos x="T6" y="T7"/>
                </a:cxn>
              </a:cxnLst>
              <a:rect l="0" t="0" r="r" b="b"/>
              <a:pathLst>
                <a:path w="13" h="49">
                  <a:moveTo>
                    <a:pt x="4" y="40"/>
                  </a:moveTo>
                  <a:cubicBezTo>
                    <a:pt x="10" y="27"/>
                    <a:pt x="12" y="9"/>
                    <a:pt x="13" y="0"/>
                  </a:cubicBezTo>
                  <a:cubicBezTo>
                    <a:pt x="11" y="16"/>
                    <a:pt x="6" y="37"/>
                    <a:pt x="0" y="48"/>
                  </a:cubicBezTo>
                  <a:cubicBezTo>
                    <a:pt x="0" y="49"/>
                    <a:pt x="3" y="43"/>
                    <a:pt x="4" y="4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7" name="Freeform 33">
              <a:extLst>
                <a:ext uri="{FF2B5EF4-FFF2-40B4-BE49-F238E27FC236}">
                  <a16:creationId xmlns:a16="http://schemas.microsoft.com/office/drawing/2014/main" id="{9F451466-2662-1816-7689-A4418C919EF1}"/>
                </a:ext>
              </a:extLst>
            </p:cNvPr>
            <p:cNvSpPr/>
            <p:nvPr/>
          </p:nvSpPr>
          <p:spPr bwMode="auto">
            <a:xfrm>
              <a:off x="2921001" y="2136775"/>
              <a:ext cx="130175" cy="330200"/>
            </a:xfrm>
            <a:custGeom>
              <a:avLst/>
              <a:gdLst>
                <a:gd name="T0" fmla="*/ 118 w 131"/>
                <a:gd name="T1" fmla="*/ 111 h 334"/>
                <a:gd name="T2" fmla="*/ 114 w 131"/>
                <a:gd name="T3" fmla="*/ 186 h 334"/>
                <a:gd name="T4" fmla="*/ 107 w 131"/>
                <a:gd name="T5" fmla="*/ 203 h 334"/>
                <a:gd name="T6" fmla="*/ 107 w 131"/>
                <a:gd name="T7" fmla="*/ 204 h 334"/>
                <a:gd name="T8" fmla="*/ 116 w 131"/>
                <a:gd name="T9" fmla="*/ 205 h 334"/>
                <a:gd name="T10" fmla="*/ 110 w 131"/>
                <a:gd name="T11" fmla="*/ 158 h 334"/>
                <a:gd name="T12" fmla="*/ 109 w 131"/>
                <a:gd name="T13" fmla="*/ 146 h 334"/>
                <a:gd name="T14" fmla="*/ 109 w 131"/>
                <a:gd name="T15" fmla="*/ 144 h 334"/>
                <a:gd name="T16" fmla="*/ 100 w 131"/>
                <a:gd name="T17" fmla="*/ 143 h 334"/>
                <a:gd name="T18" fmla="*/ 98 w 131"/>
                <a:gd name="T19" fmla="*/ 161 h 334"/>
                <a:gd name="T20" fmla="*/ 22 w 131"/>
                <a:gd name="T21" fmla="*/ 298 h 334"/>
                <a:gd name="T22" fmla="*/ 2 w 131"/>
                <a:gd name="T23" fmla="*/ 308 h 334"/>
                <a:gd name="T24" fmla="*/ 2 w 131"/>
                <a:gd name="T25" fmla="*/ 309 h 334"/>
                <a:gd name="T26" fmla="*/ 2 w 131"/>
                <a:gd name="T27" fmla="*/ 309 h 334"/>
                <a:gd name="T28" fmla="*/ 11 w 131"/>
                <a:gd name="T29" fmla="*/ 321 h 334"/>
                <a:gd name="T30" fmla="*/ 26 w 131"/>
                <a:gd name="T31" fmla="*/ 293 h 334"/>
                <a:gd name="T32" fmla="*/ 10 w 131"/>
                <a:gd name="T33" fmla="*/ 319 h 334"/>
                <a:gd name="T34" fmla="*/ 8 w 131"/>
                <a:gd name="T35" fmla="*/ 320 h 334"/>
                <a:gd name="T36" fmla="*/ 8 w 131"/>
                <a:gd name="T37" fmla="*/ 320 h 334"/>
                <a:gd name="T38" fmla="*/ 5 w 131"/>
                <a:gd name="T39" fmla="*/ 310 h 334"/>
                <a:gd name="T40" fmla="*/ 5 w 131"/>
                <a:gd name="T41" fmla="*/ 312 h 334"/>
                <a:gd name="T42" fmla="*/ 4 w 131"/>
                <a:gd name="T43" fmla="*/ 312 h 334"/>
                <a:gd name="T44" fmla="*/ 7 w 131"/>
                <a:gd name="T45" fmla="*/ 319 h 334"/>
                <a:gd name="T46" fmla="*/ 10 w 131"/>
                <a:gd name="T47" fmla="*/ 317 h 334"/>
                <a:gd name="T48" fmla="*/ 13 w 131"/>
                <a:gd name="T49" fmla="*/ 305 h 334"/>
                <a:gd name="T50" fmla="*/ 8 w 131"/>
                <a:gd name="T51" fmla="*/ 317 h 334"/>
                <a:gd name="T52" fmla="*/ 39 w 131"/>
                <a:gd name="T53" fmla="*/ 301 h 334"/>
                <a:gd name="T54" fmla="*/ 106 w 131"/>
                <a:gd name="T55" fmla="*/ 180 h 334"/>
                <a:gd name="T56" fmla="*/ 107 w 131"/>
                <a:gd name="T57" fmla="*/ 148 h 334"/>
                <a:gd name="T58" fmla="*/ 107 w 131"/>
                <a:gd name="T59" fmla="*/ 145 h 334"/>
                <a:gd name="T60" fmla="*/ 107 w 131"/>
                <a:gd name="T61" fmla="*/ 145 h 334"/>
                <a:gd name="T62" fmla="*/ 101 w 131"/>
                <a:gd name="T63" fmla="*/ 145 h 334"/>
                <a:gd name="T64" fmla="*/ 100 w 131"/>
                <a:gd name="T65" fmla="*/ 149 h 334"/>
                <a:gd name="T66" fmla="*/ 100 w 131"/>
                <a:gd name="T67" fmla="*/ 144 h 334"/>
                <a:gd name="T68" fmla="*/ 109 w 131"/>
                <a:gd name="T69" fmla="*/ 145 h 334"/>
                <a:gd name="T70" fmla="*/ 109 w 131"/>
                <a:gd name="T71" fmla="*/ 145 h 334"/>
                <a:gd name="T72" fmla="*/ 111 w 131"/>
                <a:gd name="T73" fmla="*/ 146 h 334"/>
                <a:gd name="T74" fmla="*/ 111 w 131"/>
                <a:gd name="T75" fmla="*/ 145 h 334"/>
                <a:gd name="T76" fmla="*/ 98 w 131"/>
                <a:gd name="T77" fmla="*/ 144 h 334"/>
                <a:gd name="T78" fmla="*/ 98 w 131"/>
                <a:gd name="T79" fmla="*/ 144 h 334"/>
                <a:gd name="T80" fmla="*/ 99 w 131"/>
                <a:gd name="T81" fmla="*/ 154 h 334"/>
                <a:gd name="T82" fmla="*/ 106 w 131"/>
                <a:gd name="T83" fmla="*/ 204 h 334"/>
                <a:gd name="T84" fmla="*/ 106 w 131"/>
                <a:gd name="T85" fmla="*/ 207 h 334"/>
                <a:gd name="T86" fmla="*/ 106 w 131"/>
                <a:gd name="T87" fmla="*/ 207 h 334"/>
                <a:gd name="T88" fmla="*/ 116 w 131"/>
                <a:gd name="T89" fmla="*/ 208 h 334"/>
                <a:gd name="T90" fmla="*/ 117 w 131"/>
                <a:gd name="T91" fmla="*/ 204 h 334"/>
                <a:gd name="T92" fmla="*/ 121 w 131"/>
                <a:gd name="T93" fmla="*/ 71 h 334"/>
                <a:gd name="T94" fmla="*/ 127 w 131"/>
                <a:gd name="T95" fmla="*/ 27 h 334"/>
                <a:gd name="T96" fmla="*/ 127 w 131"/>
                <a:gd name="T97" fmla="*/ 21 h 334"/>
                <a:gd name="T98" fmla="*/ 78 w 131"/>
                <a:gd name="T99" fmla="*/ 3 h 334"/>
                <a:gd name="T100" fmla="*/ 120 w 131"/>
                <a:gd name="T101" fmla="*/ 25 h 334"/>
                <a:gd name="T102" fmla="*/ 123 w 131"/>
                <a:gd name="T103" fmla="*/ 28 h 334"/>
                <a:gd name="T104" fmla="*/ 121 w 131"/>
                <a:gd name="T105" fmla="*/ 22 h 334"/>
                <a:gd name="T106" fmla="*/ 120 w 131"/>
                <a:gd name="T107" fmla="*/ 25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31" h="334">
                  <a:moveTo>
                    <a:pt x="109" y="59"/>
                  </a:moveTo>
                  <a:cubicBezTo>
                    <a:pt x="106" y="86"/>
                    <a:pt x="119" y="116"/>
                    <a:pt x="120" y="140"/>
                  </a:cubicBezTo>
                  <a:cubicBezTo>
                    <a:pt x="120" y="129"/>
                    <a:pt x="121" y="128"/>
                    <a:pt x="118" y="111"/>
                  </a:cubicBezTo>
                  <a:cubicBezTo>
                    <a:pt x="122" y="123"/>
                    <a:pt x="122" y="138"/>
                    <a:pt x="120" y="154"/>
                  </a:cubicBezTo>
                  <a:cubicBezTo>
                    <a:pt x="121" y="141"/>
                    <a:pt x="122" y="158"/>
                    <a:pt x="119" y="169"/>
                  </a:cubicBezTo>
                  <a:cubicBezTo>
                    <a:pt x="118" y="174"/>
                    <a:pt x="116" y="180"/>
                    <a:pt x="114" y="186"/>
                  </a:cubicBezTo>
                  <a:cubicBezTo>
                    <a:pt x="110" y="196"/>
                    <a:pt x="110" y="196"/>
                    <a:pt x="110" y="196"/>
                  </a:cubicBezTo>
                  <a:cubicBezTo>
                    <a:pt x="108" y="201"/>
                    <a:pt x="108" y="201"/>
                    <a:pt x="108" y="201"/>
                  </a:cubicBezTo>
                  <a:cubicBezTo>
                    <a:pt x="107" y="203"/>
                    <a:pt x="107" y="203"/>
                    <a:pt x="107" y="203"/>
                  </a:cubicBezTo>
                  <a:cubicBezTo>
                    <a:pt x="107" y="204"/>
                    <a:pt x="107" y="204"/>
                    <a:pt x="107" y="204"/>
                  </a:cubicBezTo>
                  <a:cubicBezTo>
                    <a:pt x="107" y="204"/>
                    <a:pt x="107" y="204"/>
                    <a:pt x="107" y="204"/>
                  </a:cubicBezTo>
                  <a:cubicBezTo>
                    <a:pt x="107" y="204"/>
                    <a:pt x="107" y="204"/>
                    <a:pt x="107" y="204"/>
                  </a:cubicBezTo>
                  <a:cubicBezTo>
                    <a:pt x="107" y="204"/>
                    <a:pt x="107" y="204"/>
                    <a:pt x="107" y="204"/>
                  </a:cubicBezTo>
                  <a:cubicBezTo>
                    <a:pt x="126" y="206"/>
                    <a:pt x="112" y="205"/>
                    <a:pt x="116" y="205"/>
                  </a:cubicBezTo>
                  <a:cubicBezTo>
                    <a:pt x="116" y="205"/>
                    <a:pt x="116" y="205"/>
                    <a:pt x="116" y="205"/>
                  </a:cubicBezTo>
                  <a:cubicBezTo>
                    <a:pt x="116" y="204"/>
                    <a:pt x="116" y="204"/>
                    <a:pt x="116" y="204"/>
                  </a:cubicBezTo>
                  <a:cubicBezTo>
                    <a:pt x="116" y="203"/>
                    <a:pt x="116" y="203"/>
                    <a:pt x="116" y="203"/>
                  </a:cubicBezTo>
                  <a:cubicBezTo>
                    <a:pt x="113" y="188"/>
                    <a:pt x="111" y="172"/>
                    <a:pt x="110" y="158"/>
                  </a:cubicBezTo>
                  <a:cubicBezTo>
                    <a:pt x="110" y="156"/>
                    <a:pt x="109" y="154"/>
                    <a:pt x="109" y="152"/>
                  </a:cubicBezTo>
                  <a:cubicBezTo>
                    <a:pt x="109" y="148"/>
                    <a:pt x="109" y="148"/>
                    <a:pt x="109" y="148"/>
                  </a:cubicBezTo>
                  <a:cubicBezTo>
                    <a:pt x="109" y="146"/>
                    <a:pt x="109" y="146"/>
                    <a:pt x="109" y="146"/>
                  </a:cubicBezTo>
                  <a:cubicBezTo>
                    <a:pt x="109" y="145"/>
                    <a:pt x="109" y="145"/>
                    <a:pt x="109" y="145"/>
                  </a:cubicBezTo>
                  <a:cubicBezTo>
                    <a:pt x="109" y="144"/>
                    <a:pt x="109" y="144"/>
                    <a:pt x="109" y="144"/>
                  </a:cubicBezTo>
                  <a:cubicBezTo>
                    <a:pt x="109" y="144"/>
                    <a:pt x="109" y="144"/>
                    <a:pt x="109" y="144"/>
                  </a:cubicBezTo>
                  <a:cubicBezTo>
                    <a:pt x="117" y="145"/>
                    <a:pt x="98" y="143"/>
                    <a:pt x="100" y="143"/>
                  </a:cubicBezTo>
                  <a:cubicBezTo>
                    <a:pt x="100" y="143"/>
                    <a:pt x="100" y="143"/>
                    <a:pt x="100" y="143"/>
                  </a:cubicBezTo>
                  <a:cubicBezTo>
                    <a:pt x="100" y="143"/>
                    <a:pt x="100" y="143"/>
                    <a:pt x="100" y="143"/>
                  </a:cubicBezTo>
                  <a:cubicBezTo>
                    <a:pt x="100" y="144"/>
                    <a:pt x="100" y="144"/>
                    <a:pt x="100" y="144"/>
                  </a:cubicBezTo>
                  <a:cubicBezTo>
                    <a:pt x="100" y="144"/>
                    <a:pt x="100" y="144"/>
                    <a:pt x="100" y="144"/>
                  </a:cubicBezTo>
                  <a:cubicBezTo>
                    <a:pt x="99" y="149"/>
                    <a:pt x="98" y="156"/>
                    <a:pt x="98" y="161"/>
                  </a:cubicBezTo>
                  <a:cubicBezTo>
                    <a:pt x="97" y="173"/>
                    <a:pt x="96" y="182"/>
                    <a:pt x="97" y="179"/>
                  </a:cubicBezTo>
                  <a:cubicBezTo>
                    <a:pt x="95" y="197"/>
                    <a:pt x="93" y="199"/>
                    <a:pt x="90" y="212"/>
                  </a:cubicBezTo>
                  <a:cubicBezTo>
                    <a:pt x="79" y="250"/>
                    <a:pt x="54" y="272"/>
                    <a:pt x="22" y="298"/>
                  </a:cubicBezTo>
                  <a:cubicBezTo>
                    <a:pt x="23" y="297"/>
                    <a:pt x="19" y="299"/>
                    <a:pt x="14" y="302"/>
                  </a:cubicBezTo>
                  <a:cubicBezTo>
                    <a:pt x="12" y="304"/>
                    <a:pt x="9" y="305"/>
                    <a:pt x="6" y="306"/>
                  </a:cubicBezTo>
                  <a:cubicBezTo>
                    <a:pt x="2" y="308"/>
                    <a:pt x="2" y="308"/>
                    <a:pt x="2" y="308"/>
                  </a:cubicBezTo>
                  <a:cubicBezTo>
                    <a:pt x="2" y="309"/>
                    <a:pt x="2" y="309"/>
                    <a:pt x="2" y="309"/>
                  </a:cubicBezTo>
                  <a:cubicBezTo>
                    <a:pt x="2" y="309"/>
                    <a:pt x="2" y="309"/>
                    <a:pt x="2" y="309"/>
                  </a:cubicBezTo>
                  <a:cubicBezTo>
                    <a:pt x="2" y="309"/>
                    <a:pt x="2" y="309"/>
                    <a:pt x="2" y="309"/>
                  </a:cubicBezTo>
                  <a:cubicBezTo>
                    <a:pt x="2" y="309"/>
                    <a:pt x="2" y="309"/>
                    <a:pt x="2" y="309"/>
                  </a:cubicBezTo>
                  <a:cubicBezTo>
                    <a:pt x="2" y="309"/>
                    <a:pt x="2" y="309"/>
                    <a:pt x="2" y="309"/>
                  </a:cubicBezTo>
                  <a:cubicBezTo>
                    <a:pt x="2" y="309"/>
                    <a:pt x="2" y="309"/>
                    <a:pt x="2" y="309"/>
                  </a:cubicBezTo>
                  <a:cubicBezTo>
                    <a:pt x="0" y="306"/>
                    <a:pt x="16" y="334"/>
                    <a:pt x="9" y="322"/>
                  </a:cubicBezTo>
                  <a:cubicBezTo>
                    <a:pt x="10" y="322"/>
                    <a:pt x="10" y="322"/>
                    <a:pt x="10" y="322"/>
                  </a:cubicBezTo>
                  <a:cubicBezTo>
                    <a:pt x="11" y="321"/>
                    <a:pt x="11" y="321"/>
                    <a:pt x="11" y="321"/>
                  </a:cubicBezTo>
                  <a:cubicBezTo>
                    <a:pt x="12" y="320"/>
                    <a:pt x="12" y="320"/>
                    <a:pt x="12" y="320"/>
                  </a:cubicBezTo>
                  <a:cubicBezTo>
                    <a:pt x="35" y="304"/>
                    <a:pt x="30" y="255"/>
                    <a:pt x="29" y="266"/>
                  </a:cubicBezTo>
                  <a:cubicBezTo>
                    <a:pt x="28" y="272"/>
                    <a:pt x="28" y="282"/>
                    <a:pt x="26" y="293"/>
                  </a:cubicBezTo>
                  <a:cubicBezTo>
                    <a:pt x="24" y="298"/>
                    <a:pt x="22" y="304"/>
                    <a:pt x="19" y="309"/>
                  </a:cubicBezTo>
                  <a:cubicBezTo>
                    <a:pt x="17" y="312"/>
                    <a:pt x="16" y="315"/>
                    <a:pt x="13" y="316"/>
                  </a:cubicBezTo>
                  <a:cubicBezTo>
                    <a:pt x="10" y="319"/>
                    <a:pt x="10" y="319"/>
                    <a:pt x="10" y="319"/>
                  </a:cubicBezTo>
                  <a:cubicBezTo>
                    <a:pt x="9" y="320"/>
                    <a:pt x="9" y="320"/>
                    <a:pt x="9" y="320"/>
                  </a:cubicBezTo>
                  <a:cubicBezTo>
                    <a:pt x="8" y="320"/>
                    <a:pt x="8" y="320"/>
                    <a:pt x="8" y="320"/>
                  </a:cubicBezTo>
                  <a:cubicBezTo>
                    <a:pt x="8" y="320"/>
                    <a:pt x="8" y="320"/>
                    <a:pt x="8" y="320"/>
                  </a:cubicBezTo>
                  <a:cubicBezTo>
                    <a:pt x="8" y="320"/>
                    <a:pt x="8" y="320"/>
                    <a:pt x="8" y="320"/>
                  </a:cubicBezTo>
                  <a:cubicBezTo>
                    <a:pt x="8" y="320"/>
                    <a:pt x="8" y="320"/>
                    <a:pt x="8" y="320"/>
                  </a:cubicBezTo>
                  <a:cubicBezTo>
                    <a:pt x="8" y="320"/>
                    <a:pt x="8" y="320"/>
                    <a:pt x="8" y="320"/>
                  </a:cubicBezTo>
                  <a:cubicBezTo>
                    <a:pt x="6" y="316"/>
                    <a:pt x="13" y="330"/>
                    <a:pt x="3" y="311"/>
                  </a:cubicBezTo>
                  <a:cubicBezTo>
                    <a:pt x="3" y="311"/>
                    <a:pt x="3" y="311"/>
                    <a:pt x="3" y="311"/>
                  </a:cubicBezTo>
                  <a:cubicBezTo>
                    <a:pt x="5" y="310"/>
                    <a:pt x="5" y="310"/>
                    <a:pt x="5" y="310"/>
                  </a:cubicBezTo>
                  <a:cubicBezTo>
                    <a:pt x="12" y="307"/>
                    <a:pt x="14" y="306"/>
                    <a:pt x="12" y="307"/>
                  </a:cubicBezTo>
                  <a:cubicBezTo>
                    <a:pt x="12" y="308"/>
                    <a:pt x="10" y="309"/>
                    <a:pt x="8" y="310"/>
                  </a:cubicBezTo>
                  <a:cubicBezTo>
                    <a:pt x="5" y="312"/>
                    <a:pt x="5" y="312"/>
                    <a:pt x="5" y="312"/>
                  </a:cubicBezTo>
                  <a:cubicBezTo>
                    <a:pt x="4" y="312"/>
                    <a:pt x="4" y="312"/>
                    <a:pt x="4" y="312"/>
                  </a:cubicBezTo>
                  <a:cubicBezTo>
                    <a:pt x="4" y="312"/>
                    <a:pt x="4" y="312"/>
                    <a:pt x="4" y="312"/>
                  </a:cubicBezTo>
                  <a:cubicBezTo>
                    <a:pt x="4" y="312"/>
                    <a:pt x="4" y="312"/>
                    <a:pt x="4" y="312"/>
                  </a:cubicBezTo>
                  <a:cubicBezTo>
                    <a:pt x="4" y="312"/>
                    <a:pt x="4" y="312"/>
                    <a:pt x="4" y="312"/>
                  </a:cubicBezTo>
                  <a:cubicBezTo>
                    <a:pt x="3" y="311"/>
                    <a:pt x="10" y="325"/>
                    <a:pt x="7" y="319"/>
                  </a:cubicBezTo>
                  <a:cubicBezTo>
                    <a:pt x="7" y="319"/>
                    <a:pt x="7" y="319"/>
                    <a:pt x="7" y="319"/>
                  </a:cubicBezTo>
                  <a:cubicBezTo>
                    <a:pt x="7" y="319"/>
                    <a:pt x="7" y="319"/>
                    <a:pt x="7" y="319"/>
                  </a:cubicBezTo>
                  <a:cubicBezTo>
                    <a:pt x="8" y="318"/>
                    <a:pt x="8" y="318"/>
                    <a:pt x="8" y="318"/>
                  </a:cubicBezTo>
                  <a:cubicBezTo>
                    <a:pt x="10" y="317"/>
                    <a:pt x="10" y="317"/>
                    <a:pt x="10" y="317"/>
                  </a:cubicBezTo>
                  <a:cubicBezTo>
                    <a:pt x="22" y="307"/>
                    <a:pt x="25" y="288"/>
                    <a:pt x="23" y="288"/>
                  </a:cubicBezTo>
                  <a:cubicBezTo>
                    <a:pt x="22" y="293"/>
                    <a:pt x="22" y="296"/>
                    <a:pt x="14" y="309"/>
                  </a:cubicBezTo>
                  <a:cubicBezTo>
                    <a:pt x="29" y="281"/>
                    <a:pt x="6" y="319"/>
                    <a:pt x="13" y="305"/>
                  </a:cubicBezTo>
                  <a:cubicBezTo>
                    <a:pt x="11" y="308"/>
                    <a:pt x="8" y="311"/>
                    <a:pt x="6" y="312"/>
                  </a:cubicBezTo>
                  <a:cubicBezTo>
                    <a:pt x="4" y="314"/>
                    <a:pt x="4" y="314"/>
                    <a:pt x="4" y="314"/>
                  </a:cubicBezTo>
                  <a:cubicBezTo>
                    <a:pt x="9" y="322"/>
                    <a:pt x="6" y="315"/>
                    <a:pt x="8" y="317"/>
                  </a:cubicBezTo>
                  <a:cubicBezTo>
                    <a:pt x="12" y="315"/>
                    <a:pt x="12" y="315"/>
                    <a:pt x="12" y="315"/>
                  </a:cubicBezTo>
                  <a:cubicBezTo>
                    <a:pt x="16" y="313"/>
                    <a:pt x="20" y="312"/>
                    <a:pt x="22" y="310"/>
                  </a:cubicBezTo>
                  <a:cubicBezTo>
                    <a:pt x="28" y="307"/>
                    <a:pt x="31" y="306"/>
                    <a:pt x="39" y="301"/>
                  </a:cubicBezTo>
                  <a:cubicBezTo>
                    <a:pt x="56" y="287"/>
                    <a:pt x="50" y="289"/>
                    <a:pt x="54" y="284"/>
                  </a:cubicBezTo>
                  <a:cubicBezTo>
                    <a:pt x="69" y="267"/>
                    <a:pt x="81" y="253"/>
                    <a:pt x="90" y="235"/>
                  </a:cubicBezTo>
                  <a:cubicBezTo>
                    <a:pt x="87" y="251"/>
                    <a:pt x="107" y="204"/>
                    <a:pt x="106" y="180"/>
                  </a:cubicBezTo>
                  <a:cubicBezTo>
                    <a:pt x="108" y="165"/>
                    <a:pt x="107" y="162"/>
                    <a:pt x="107" y="159"/>
                  </a:cubicBezTo>
                  <a:cubicBezTo>
                    <a:pt x="107" y="158"/>
                    <a:pt x="106" y="157"/>
                    <a:pt x="107" y="154"/>
                  </a:cubicBezTo>
                  <a:cubicBezTo>
                    <a:pt x="107" y="152"/>
                    <a:pt x="107" y="150"/>
                    <a:pt x="107" y="148"/>
                  </a:cubicBezTo>
                  <a:cubicBezTo>
                    <a:pt x="107" y="146"/>
                    <a:pt x="107" y="146"/>
                    <a:pt x="107" y="146"/>
                  </a:cubicBezTo>
                  <a:cubicBezTo>
                    <a:pt x="107" y="145"/>
                    <a:pt x="107" y="145"/>
                    <a:pt x="107" y="145"/>
                  </a:cubicBezTo>
                  <a:cubicBezTo>
                    <a:pt x="107" y="145"/>
                    <a:pt x="107" y="145"/>
                    <a:pt x="107" y="145"/>
                  </a:cubicBezTo>
                  <a:cubicBezTo>
                    <a:pt x="107" y="145"/>
                    <a:pt x="107" y="145"/>
                    <a:pt x="107" y="145"/>
                  </a:cubicBezTo>
                  <a:cubicBezTo>
                    <a:pt x="107" y="145"/>
                    <a:pt x="107" y="145"/>
                    <a:pt x="107" y="145"/>
                  </a:cubicBezTo>
                  <a:cubicBezTo>
                    <a:pt x="107" y="145"/>
                    <a:pt x="107" y="145"/>
                    <a:pt x="107" y="145"/>
                  </a:cubicBezTo>
                  <a:cubicBezTo>
                    <a:pt x="109" y="145"/>
                    <a:pt x="96" y="144"/>
                    <a:pt x="101" y="144"/>
                  </a:cubicBezTo>
                  <a:cubicBezTo>
                    <a:pt x="101" y="144"/>
                    <a:pt x="101" y="144"/>
                    <a:pt x="101" y="144"/>
                  </a:cubicBezTo>
                  <a:cubicBezTo>
                    <a:pt x="101" y="145"/>
                    <a:pt x="101" y="145"/>
                    <a:pt x="101" y="145"/>
                  </a:cubicBezTo>
                  <a:cubicBezTo>
                    <a:pt x="101" y="147"/>
                    <a:pt x="101" y="149"/>
                    <a:pt x="101" y="151"/>
                  </a:cubicBezTo>
                  <a:cubicBezTo>
                    <a:pt x="101" y="155"/>
                    <a:pt x="101" y="155"/>
                    <a:pt x="100" y="153"/>
                  </a:cubicBezTo>
                  <a:cubicBezTo>
                    <a:pt x="100" y="152"/>
                    <a:pt x="100" y="150"/>
                    <a:pt x="100" y="149"/>
                  </a:cubicBezTo>
                  <a:cubicBezTo>
                    <a:pt x="100" y="146"/>
                    <a:pt x="100" y="146"/>
                    <a:pt x="100" y="146"/>
                  </a:cubicBezTo>
                  <a:cubicBezTo>
                    <a:pt x="100" y="144"/>
                    <a:pt x="100" y="144"/>
                    <a:pt x="100" y="144"/>
                  </a:cubicBezTo>
                  <a:cubicBezTo>
                    <a:pt x="100" y="144"/>
                    <a:pt x="100" y="144"/>
                    <a:pt x="100" y="144"/>
                  </a:cubicBezTo>
                  <a:cubicBezTo>
                    <a:pt x="100" y="144"/>
                    <a:pt x="100" y="144"/>
                    <a:pt x="100" y="144"/>
                  </a:cubicBezTo>
                  <a:cubicBezTo>
                    <a:pt x="100" y="144"/>
                    <a:pt x="100" y="144"/>
                    <a:pt x="100" y="144"/>
                  </a:cubicBezTo>
                  <a:cubicBezTo>
                    <a:pt x="104" y="144"/>
                    <a:pt x="90" y="143"/>
                    <a:pt x="109" y="145"/>
                  </a:cubicBezTo>
                  <a:cubicBezTo>
                    <a:pt x="109" y="145"/>
                    <a:pt x="109" y="145"/>
                    <a:pt x="109" y="145"/>
                  </a:cubicBezTo>
                  <a:cubicBezTo>
                    <a:pt x="109" y="145"/>
                    <a:pt x="109" y="145"/>
                    <a:pt x="109" y="145"/>
                  </a:cubicBezTo>
                  <a:cubicBezTo>
                    <a:pt x="109" y="145"/>
                    <a:pt x="109" y="145"/>
                    <a:pt x="109" y="145"/>
                  </a:cubicBezTo>
                  <a:cubicBezTo>
                    <a:pt x="109" y="146"/>
                    <a:pt x="109" y="146"/>
                    <a:pt x="109" y="146"/>
                  </a:cubicBezTo>
                  <a:cubicBezTo>
                    <a:pt x="109" y="153"/>
                    <a:pt x="108" y="160"/>
                    <a:pt x="110" y="150"/>
                  </a:cubicBezTo>
                  <a:cubicBezTo>
                    <a:pt x="111" y="146"/>
                    <a:pt x="111" y="146"/>
                    <a:pt x="111" y="146"/>
                  </a:cubicBezTo>
                  <a:cubicBezTo>
                    <a:pt x="111" y="145"/>
                    <a:pt x="111" y="145"/>
                    <a:pt x="111" y="145"/>
                  </a:cubicBezTo>
                  <a:cubicBezTo>
                    <a:pt x="111" y="145"/>
                    <a:pt x="111" y="145"/>
                    <a:pt x="111" y="145"/>
                  </a:cubicBezTo>
                  <a:cubicBezTo>
                    <a:pt x="111" y="145"/>
                    <a:pt x="111" y="145"/>
                    <a:pt x="111" y="145"/>
                  </a:cubicBezTo>
                  <a:cubicBezTo>
                    <a:pt x="111" y="145"/>
                    <a:pt x="111" y="145"/>
                    <a:pt x="111" y="145"/>
                  </a:cubicBezTo>
                  <a:cubicBezTo>
                    <a:pt x="122" y="146"/>
                    <a:pt x="95" y="144"/>
                    <a:pt x="98" y="144"/>
                  </a:cubicBezTo>
                  <a:cubicBezTo>
                    <a:pt x="98" y="144"/>
                    <a:pt x="98" y="144"/>
                    <a:pt x="98" y="144"/>
                  </a:cubicBezTo>
                  <a:cubicBezTo>
                    <a:pt x="98" y="144"/>
                    <a:pt x="98" y="144"/>
                    <a:pt x="98" y="144"/>
                  </a:cubicBezTo>
                  <a:cubicBezTo>
                    <a:pt x="98" y="144"/>
                    <a:pt x="98" y="144"/>
                    <a:pt x="98" y="144"/>
                  </a:cubicBezTo>
                  <a:cubicBezTo>
                    <a:pt x="98" y="144"/>
                    <a:pt x="98" y="144"/>
                    <a:pt x="98" y="144"/>
                  </a:cubicBezTo>
                  <a:cubicBezTo>
                    <a:pt x="98" y="145"/>
                    <a:pt x="98" y="145"/>
                    <a:pt x="98" y="145"/>
                  </a:cubicBezTo>
                  <a:cubicBezTo>
                    <a:pt x="98" y="147"/>
                    <a:pt x="98" y="147"/>
                    <a:pt x="98" y="147"/>
                  </a:cubicBezTo>
                  <a:cubicBezTo>
                    <a:pt x="99" y="154"/>
                    <a:pt x="99" y="154"/>
                    <a:pt x="99" y="154"/>
                  </a:cubicBezTo>
                  <a:cubicBezTo>
                    <a:pt x="100" y="164"/>
                    <a:pt x="103" y="171"/>
                    <a:pt x="105" y="182"/>
                  </a:cubicBezTo>
                  <a:cubicBezTo>
                    <a:pt x="106" y="189"/>
                    <a:pt x="108" y="199"/>
                    <a:pt x="107" y="199"/>
                  </a:cubicBezTo>
                  <a:cubicBezTo>
                    <a:pt x="105" y="186"/>
                    <a:pt x="104" y="190"/>
                    <a:pt x="106" y="204"/>
                  </a:cubicBezTo>
                  <a:cubicBezTo>
                    <a:pt x="106" y="206"/>
                    <a:pt x="106" y="206"/>
                    <a:pt x="106" y="206"/>
                  </a:cubicBezTo>
                  <a:cubicBezTo>
                    <a:pt x="106" y="207"/>
                    <a:pt x="106" y="207"/>
                    <a:pt x="106" y="207"/>
                  </a:cubicBezTo>
                  <a:cubicBezTo>
                    <a:pt x="106" y="207"/>
                    <a:pt x="106" y="207"/>
                    <a:pt x="106" y="207"/>
                  </a:cubicBezTo>
                  <a:cubicBezTo>
                    <a:pt x="106" y="207"/>
                    <a:pt x="106" y="207"/>
                    <a:pt x="106" y="207"/>
                  </a:cubicBezTo>
                  <a:cubicBezTo>
                    <a:pt x="106" y="207"/>
                    <a:pt x="106" y="207"/>
                    <a:pt x="106" y="207"/>
                  </a:cubicBezTo>
                  <a:cubicBezTo>
                    <a:pt x="106" y="207"/>
                    <a:pt x="106" y="207"/>
                    <a:pt x="106" y="207"/>
                  </a:cubicBezTo>
                  <a:cubicBezTo>
                    <a:pt x="125" y="209"/>
                    <a:pt x="112" y="207"/>
                    <a:pt x="116" y="208"/>
                  </a:cubicBezTo>
                  <a:cubicBezTo>
                    <a:pt x="116" y="208"/>
                    <a:pt x="116" y="208"/>
                    <a:pt x="116" y="208"/>
                  </a:cubicBezTo>
                  <a:cubicBezTo>
                    <a:pt x="116" y="208"/>
                    <a:pt x="116" y="208"/>
                    <a:pt x="116" y="208"/>
                  </a:cubicBezTo>
                  <a:cubicBezTo>
                    <a:pt x="116" y="208"/>
                    <a:pt x="116" y="208"/>
                    <a:pt x="116" y="208"/>
                  </a:cubicBezTo>
                  <a:cubicBezTo>
                    <a:pt x="116" y="207"/>
                    <a:pt x="116" y="207"/>
                    <a:pt x="116" y="207"/>
                  </a:cubicBezTo>
                  <a:cubicBezTo>
                    <a:pt x="117" y="206"/>
                    <a:pt x="117" y="205"/>
                    <a:pt x="117" y="204"/>
                  </a:cubicBezTo>
                  <a:cubicBezTo>
                    <a:pt x="118" y="200"/>
                    <a:pt x="118" y="200"/>
                    <a:pt x="118" y="200"/>
                  </a:cubicBezTo>
                  <a:cubicBezTo>
                    <a:pt x="104" y="224"/>
                    <a:pt x="131" y="174"/>
                    <a:pt x="128" y="153"/>
                  </a:cubicBezTo>
                  <a:cubicBezTo>
                    <a:pt x="126" y="98"/>
                    <a:pt x="129" y="122"/>
                    <a:pt x="121" y="71"/>
                  </a:cubicBezTo>
                  <a:cubicBezTo>
                    <a:pt x="120" y="79"/>
                    <a:pt x="118" y="70"/>
                    <a:pt x="119" y="57"/>
                  </a:cubicBezTo>
                  <a:cubicBezTo>
                    <a:pt x="120" y="51"/>
                    <a:pt x="122" y="44"/>
                    <a:pt x="124" y="37"/>
                  </a:cubicBezTo>
                  <a:cubicBezTo>
                    <a:pt x="125" y="33"/>
                    <a:pt x="126" y="30"/>
                    <a:pt x="127" y="27"/>
                  </a:cubicBezTo>
                  <a:cubicBezTo>
                    <a:pt x="128" y="25"/>
                    <a:pt x="128" y="25"/>
                    <a:pt x="128" y="25"/>
                  </a:cubicBezTo>
                  <a:cubicBezTo>
                    <a:pt x="128" y="24"/>
                    <a:pt x="129" y="27"/>
                    <a:pt x="128" y="22"/>
                  </a:cubicBezTo>
                  <a:cubicBezTo>
                    <a:pt x="127" y="21"/>
                    <a:pt x="127" y="21"/>
                    <a:pt x="127" y="21"/>
                  </a:cubicBezTo>
                  <a:cubicBezTo>
                    <a:pt x="124" y="19"/>
                    <a:pt x="124" y="19"/>
                    <a:pt x="124" y="19"/>
                  </a:cubicBezTo>
                  <a:cubicBezTo>
                    <a:pt x="112" y="10"/>
                    <a:pt x="108" y="5"/>
                    <a:pt x="97" y="1"/>
                  </a:cubicBezTo>
                  <a:cubicBezTo>
                    <a:pt x="92" y="0"/>
                    <a:pt x="80" y="2"/>
                    <a:pt x="78" y="3"/>
                  </a:cubicBezTo>
                  <a:cubicBezTo>
                    <a:pt x="83" y="4"/>
                    <a:pt x="95" y="3"/>
                    <a:pt x="106" y="12"/>
                  </a:cubicBezTo>
                  <a:cubicBezTo>
                    <a:pt x="109" y="15"/>
                    <a:pt x="112" y="17"/>
                    <a:pt x="115" y="20"/>
                  </a:cubicBezTo>
                  <a:cubicBezTo>
                    <a:pt x="120" y="25"/>
                    <a:pt x="120" y="25"/>
                    <a:pt x="120" y="25"/>
                  </a:cubicBezTo>
                  <a:cubicBezTo>
                    <a:pt x="123" y="28"/>
                    <a:pt x="123" y="28"/>
                    <a:pt x="123" y="28"/>
                  </a:cubicBezTo>
                  <a:cubicBezTo>
                    <a:pt x="123" y="28"/>
                    <a:pt x="123" y="28"/>
                    <a:pt x="123" y="28"/>
                  </a:cubicBezTo>
                  <a:cubicBezTo>
                    <a:pt x="123" y="28"/>
                    <a:pt x="123" y="28"/>
                    <a:pt x="123" y="28"/>
                  </a:cubicBezTo>
                  <a:cubicBezTo>
                    <a:pt x="123" y="28"/>
                    <a:pt x="123" y="28"/>
                    <a:pt x="123" y="28"/>
                  </a:cubicBezTo>
                  <a:cubicBezTo>
                    <a:pt x="125" y="33"/>
                    <a:pt x="121" y="20"/>
                    <a:pt x="121" y="22"/>
                  </a:cubicBezTo>
                  <a:cubicBezTo>
                    <a:pt x="121" y="22"/>
                    <a:pt x="121" y="22"/>
                    <a:pt x="121" y="22"/>
                  </a:cubicBezTo>
                  <a:cubicBezTo>
                    <a:pt x="121" y="22"/>
                    <a:pt x="121" y="22"/>
                    <a:pt x="121" y="22"/>
                  </a:cubicBezTo>
                  <a:cubicBezTo>
                    <a:pt x="121" y="23"/>
                    <a:pt x="121" y="23"/>
                    <a:pt x="121" y="23"/>
                  </a:cubicBezTo>
                  <a:cubicBezTo>
                    <a:pt x="120" y="25"/>
                    <a:pt x="120" y="25"/>
                    <a:pt x="120" y="25"/>
                  </a:cubicBezTo>
                  <a:cubicBezTo>
                    <a:pt x="115" y="34"/>
                    <a:pt x="111" y="44"/>
                    <a:pt x="109" y="56"/>
                  </a:cubicBezTo>
                  <a:cubicBezTo>
                    <a:pt x="109" y="58"/>
                    <a:pt x="109" y="59"/>
                    <a:pt x="109" y="5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8" name="Freeform 34">
              <a:extLst>
                <a:ext uri="{FF2B5EF4-FFF2-40B4-BE49-F238E27FC236}">
                  <a16:creationId xmlns:a16="http://schemas.microsoft.com/office/drawing/2014/main" id="{A5F60CAF-9EB9-A939-9975-7BE6D7D26C02}"/>
                </a:ext>
              </a:extLst>
            </p:cNvPr>
            <p:cNvSpPr/>
            <p:nvPr/>
          </p:nvSpPr>
          <p:spPr bwMode="auto">
            <a:xfrm>
              <a:off x="2917826" y="2157413"/>
              <a:ext cx="115888" cy="246063"/>
            </a:xfrm>
            <a:custGeom>
              <a:avLst/>
              <a:gdLst>
                <a:gd name="T0" fmla="*/ 74 w 117"/>
                <a:gd name="T1" fmla="*/ 6 h 249"/>
                <a:gd name="T2" fmla="*/ 30 w 117"/>
                <a:gd name="T3" fmla="*/ 84 h 249"/>
                <a:gd name="T4" fmla="*/ 36 w 117"/>
                <a:gd name="T5" fmla="*/ 89 h 249"/>
                <a:gd name="T6" fmla="*/ 0 w 117"/>
                <a:gd name="T7" fmla="*/ 198 h 249"/>
                <a:gd name="T8" fmla="*/ 30 w 117"/>
                <a:gd name="T9" fmla="*/ 144 h 249"/>
                <a:gd name="T10" fmla="*/ 17 w 117"/>
                <a:gd name="T11" fmla="*/ 229 h 249"/>
                <a:gd name="T12" fmla="*/ 60 w 117"/>
                <a:gd name="T13" fmla="*/ 132 h 249"/>
                <a:gd name="T14" fmla="*/ 44 w 117"/>
                <a:gd name="T15" fmla="*/ 249 h 249"/>
                <a:gd name="T16" fmla="*/ 87 w 117"/>
                <a:gd name="T17" fmla="*/ 78 h 249"/>
                <a:gd name="T18" fmla="*/ 114 w 117"/>
                <a:gd name="T19" fmla="*/ 81 h 249"/>
                <a:gd name="T20" fmla="*/ 95 w 117"/>
                <a:gd name="T21" fmla="*/ 26 h 249"/>
                <a:gd name="T22" fmla="*/ 83 w 117"/>
                <a:gd name="T23" fmla="*/ 0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 h="249">
                  <a:moveTo>
                    <a:pt x="74" y="6"/>
                  </a:moveTo>
                  <a:cubicBezTo>
                    <a:pt x="56" y="30"/>
                    <a:pt x="46" y="59"/>
                    <a:pt x="30" y="84"/>
                  </a:cubicBezTo>
                  <a:cubicBezTo>
                    <a:pt x="31" y="87"/>
                    <a:pt x="34" y="86"/>
                    <a:pt x="36" y="89"/>
                  </a:cubicBezTo>
                  <a:cubicBezTo>
                    <a:pt x="25" y="113"/>
                    <a:pt x="1" y="174"/>
                    <a:pt x="0" y="198"/>
                  </a:cubicBezTo>
                  <a:cubicBezTo>
                    <a:pt x="1" y="194"/>
                    <a:pt x="27" y="148"/>
                    <a:pt x="30" y="144"/>
                  </a:cubicBezTo>
                  <a:cubicBezTo>
                    <a:pt x="34" y="153"/>
                    <a:pt x="21" y="211"/>
                    <a:pt x="17" y="229"/>
                  </a:cubicBezTo>
                  <a:cubicBezTo>
                    <a:pt x="29" y="212"/>
                    <a:pt x="51" y="150"/>
                    <a:pt x="60" y="132"/>
                  </a:cubicBezTo>
                  <a:cubicBezTo>
                    <a:pt x="69" y="152"/>
                    <a:pt x="53" y="216"/>
                    <a:pt x="44" y="249"/>
                  </a:cubicBezTo>
                  <a:cubicBezTo>
                    <a:pt x="95" y="189"/>
                    <a:pt x="94" y="131"/>
                    <a:pt x="87" y="78"/>
                  </a:cubicBezTo>
                  <a:cubicBezTo>
                    <a:pt x="104" y="85"/>
                    <a:pt x="117" y="93"/>
                    <a:pt x="114" y="81"/>
                  </a:cubicBezTo>
                  <a:cubicBezTo>
                    <a:pt x="106" y="64"/>
                    <a:pt x="104" y="39"/>
                    <a:pt x="95" y="26"/>
                  </a:cubicBezTo>
                  <a:cubicBezTo>
                    <a:pt x="90" y="17"/>
                    <a:pt x="88" y="12"/>
                    <a:pt x="83" y="0"/>
                  </a:cubicBezTo>
                </a:path>
              </a:pathLst>
            </a:custGeom>
            <a:blipFill>
              <a:blip r:embed="rId24"/>
              <a:stretch>
                <a:fillRect/>
              </a:stretch>
            </a:bli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9" name="Freeform 448">
              <a:extLst>
                <a:ext uri="{FF2B5EF4-FFF2-40B4-BE49-F238E27FC236}">
                  <a16:creationId xmlns:a16="http://schemas.microsoft.com/office/drawing/2014/main" id="{F092DFBF-4D53-8501-B8A0-F9B695B7676F}"/>
                </a:ext>
              </a:extLst>
            </p:cNvPr>
            <p:cNvSpPr/>
            <p:nvPr/>
          </p:nvSpPr>
          <p:spPr bwMode="auto">
            <a:xfrm>
              <a:off x="2446338" y="1962150"/>
              <a:ext cx="242888" cy="161925"/>
            </a:xfrm>
            <a:custGeom>
              <a:avLst/>
              <a:gdLst>
                <a:gd name="T0" fmla="*/ 75 w 245"/>
                <a:gd name="T1" fmla="*/ 138 h 164"/>
                <a:gd name="T2" fmla="*/ 135 w 245"/>
                <a:gd name="T3" fmla="*/ 18 h 164"/>
                <a:gd name="T4" fmla="*/ 76 w 245"/>
                <a:gd name="T5" fmla="*/ 140 h 164"/>
              </a:gdLst>
              <a:ahLst/>
              <a:cxnLst>
                <a:cxn ang="0">
                  <a:pos x="T0" y="T1"/>
                </a:cxn>
                <a:cxn ang="0">
                  <a:pos x="T2" y="T3"/>
                </a:cxn>
                <a:cxn ang="0">
                  <a:pos x="T4" y="T5"/>
                </a:cxn>
              </a:cxnLst>
              <a:rect l="0" t="0" r="r" b="b"/>
              <a:pathLst>
                <a:path w="245" h="164">
                  <a:moveTo>
                    <a:pt x="75" y="138"/>
                  </a:moveTo>
                  <a:cubicBezTo>
                    <a:pt x="164" y="164"/>
                    <a:pt x="245" y="48"/>
                    <a:pt x="135" y="18"/>
                  </a:cubicBezTo>
                  <a:cubicBezTo>
                    <a:pt x="67" y="0"/>
                    <a:pt x="0" y="108"/>
                    <a:pt x="76" y="14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0" name="Freeform 449">
              <a:extLst>
                <a:ext uri="{FF2B5EF4-FFF2-40B4-BE49-F238E27FC236}">
                  <a16:creationId xmlns:a16="http://schemas.microsoft.com/office/drawing/2014/main" id="{CCCE148E-F2DE-AB08-279D-A08CAB316643}"/>
                </a:ext>
              </a:extLst>
            </p:cNvPr>
            <p:cNvSpPr/>
            <p:nvPr/>
          </p:nvSpPr>
          <p:spPr bwMode="auto">
            <a:xfrm>
              <a:off x="2470150" y="1965325"/>
              <a:ext cx="176213" cy="146050"/>
            </a:xfrm>
            <a:custGeom>
              <a:avLst/>
              <a:gdLst>
                <a:gd name="T0" fmla="*/ 45 w 178"/>
                <a:gd name="T1" fmla="*/ 137 h 147"/>
                <a:gd name="T2" fmla="*/ 150 w 178"/>
                <a:gd name="T3" fmla="*/ 108 h 147"/>
                <a:gd name="T4" fmla="*/ 140 w 178"/>
                <a:gd name="T5" fmla="*/ 21 h 147"/>
                <a:gd name="T6" fmla="*/ 34 w 178"/>
                <a:gd name="T7" fmla="*/ 38 h 147"/>
                <a:gd name="T8" fmla="*/ 44 w 178"/>
                <a:gd name="T9" fmla="*/ 138 h 147"/>
                <a:gd name="T10" fmla="*/ 58 w 178"/>
                <a:gd name="T11" fmla="*/ 133 h 147"/>
                <a:gd name="T12" fmla="*/ 30 w 178"/>
                <a:gd name="T13" fmla="*/ 62 h 147"/>
                <a:gd name="T14" fmla="*/ 62 w 178"/>
                <a:gd name="T15" fmla="*/ 24 h 147"/>
                <a:gd name="T16" fmla="*/ 127 w 178"/>
                <a:gd name="T17" fmla="*/ 25 h 147"/>
                <a:gd name="T18" fmla="*/ 149 w 178"/>
                <a:gd name="T19" fmla="*/ 93 h 147"/>
                <a:gd name="T20" fmla="*/ 56 w 178"/>
                <a:gd name="T21" fmla="*/ 131 h 147"/>
                <a:gd name="T22" fmla="*/ 45 w 178"/>
                <a:gd name="T23" fmla="*/ 13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8" h="147">
                  <a:moveTo>
                    <a:pt x="45" y="137"/>
                  </a:moveTo>
                  <a:cubicBezTo>
                    <a:pt x="82" y="147"/>
                    <a:pt x="123" y="136"/>
                    <a:pt x="150" y="108"/>
                  </a:cubicBezTo>
                  <a:cubicBezTo>
                    <a:pt x="178" y="80"/>
                    <a:pt x="175" y="41"/>
                    <a:pt x="140" y="21"/>
                  </a:cubicBezTo>
                  <a:cubicBezTo>
                    <a:pt x="105" y="0"/>
                    <a:pt x="63" y="9"/>
                    <a:pt x="34" y="38"/>
                  </a:cubicBezTo>
                  <a:cubicBezTo>
                    <a:pt x="3" y="69"/>
                    <a:pt x="0" y="118"/>
                    <a:pt x="44" y="138"/>
                  </a:cubicBezTo>
                  <a:cubicBezTo>
                    <a:pt x="48" y="140"/>
                    <a:pt x="59" y="134"/>
                    <a:pt x="58" y="133"/>
                  </a:cubicBezTo>
                  <a:cubicBezTo>
                    <a:pt x="28" y="120"/>
                    <a:pt x="18" y="92"/>
                    <a:pt x="30" y="62"/>
                  </a:cubicBezTo>
                  <a:cubicBezTo>
                    <a:pt x="36" y="47"/>
                    <a:pt x="48" y="33"/>
                    <a:pt x="62" y="24"/>
                  </a:cubicBezTo>
                  <a:cubicBezTo>
                    <a:pt x="83" y="10"/>
                    <a:pt x="105" y="15"/>
                    <a:pt x="127" y="25"/>
                  </a:cubicBezTo>
                  <a:cubicBezTo>
                    <a:pt x="153" y="39"/>
                    <a:pt x="162" y="67"/>
                    <a:pt x="149" y="93"/>
                  </a:cubicBezTo>
                  <a:cubicBezTo>
                    <a:pt x="132" y="127"/>
                    <a:pt x="92" y="141"/>
                    <a:pt x="56" y="131"/>
                  </a:cubicBezTo>
                  <a:cubicBezTo>
                    <a:pt x="53" y="130"/>
                    <a:pt x="41" y="135"/>
                    <a:pt x="45" y="13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1" name="Freeform 450">
              <a:extLst>
                <a:ext uri="{FF2B5EF4-FFF2-40B4-BE49-F238E27FC236}">
                  <a16:creationId xmlns:a16="http://schemas.microsoft.com/office/drawing/2014/main" id="{9B8A05A6-F7E6-916A-F231-822B7D13E2DB}"/>
                </a:ext>
              </a:extLst>
            </p:cNvPr>
            <p:cNvSpPr/>
            <p:nvPr/>
          </p:nvSpPr>
          <p:spPr bwMode="auto">
            <a:xfrm>
              <a:off x="2511425" y="2017713"/>
              <a:ext cx="42863" cy="14288"/>
            </a:xfrm>
            <a:custGeom>
              <a:avLst/>
              <a:gdLst>
                <a:gd name="T0" fmla="*/ 5 w 42"/>
                <a:gd name="T1" fmla="*/ 10 h 14"/>
                <a:gd name="T2" fmla="*/ 8 w 42"/>
                <a:gd name="T3" fmla="*/ 10 h 14"/>
                <a:gd name="T4" fmla="*/ 9 w 42"/>
                <a:gd name="T5" fmla="*/ 10 h 14"/>
                <a:gd name="T6" fmla="*/ 9 w 42"/>
                <a:gd name="T7" fmla="*/ 10 h 14"/>
                <a:gd name="T8" fmla="*/ 9 w 42"/>
                <a:gd name="T9" fmla="*/ 10 h 14"/>
                <a:gd name="T10" fmla="*/ 10 w 42"/>
                <a:gd name="T11" fmla="*/ 11 h 14"/>
                <a:gd name="T12" fmla="*/ 14 w 42"/>
                <a:gd name="T13" fmla="*/ 13 h 14"/>
                <a:gd name="T14" fmla="*/ 20 w 42"/>
                <a:gd name="T15" fmla="*/ 13 h 14"/>
                <a:gd name="T16" fmla="*/ 30 w 42"/>
                <a:gd name="T17" fmla="*/ 11 h 14"/>
                <a:gd name="T18" fmla="*/ 38 w 42"/>
                <a:gd name="T19" fmla="*/ 4 h 14"/>
                <a:gd name="T20" fmla="*/ 30 w 42"/>
                <a:gd name="T21" fmla="*/ 1 h 14"/>
                <a:gd name="T22" fmla="*/ 22 w 42"/>
                <a:gd name="T23" fmla="*/ 0 h 14"/>
                <a:gd name="T24" fmla="*/ 4 w 42"/>
                <a:gd name="T25" fmla="*/ 5 h 14"/>
                <a:gd name="T26" fmla="*/ 1 w 42"/>
                <a:gd name="T27" fmla="*/ 9 h 14"/>
                <a:gd name="T28" fmla="*/ 5 w 42"/>
                <a:gd name="T2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2" h="14">
                  <a:moveTo>
                    <a:pt x="5" y="10"/>
                  </a:moveTo>
                  <a:cubicBezTo>
                    <a:pt x="6" y="10"/>
                    <a:pt x="7" y="10"/>
                    <a:pt x="8" y="10"/>
                  </a:cubicBezTo>
                  <a:cubicBezTo>
                    <a:pt x="9" y="10"/>
                    <a:pt x="9" y="10"/>
                    <a:pt x="9" y="10"/>
                  </a:cubicBezTo>
                  <a:cubicBezTo>
                    <a:pt x="7" y="10"/>
                    <a:pt x="8" y="10"/>
                    <a:pt x="9" y="10"/>
                  </a:cubicBezTo>
                  <a:cubicBezTo>
                    <a:pt x="9" y="10"/>
                    <a:pt x="9" y="10"/>
                    <a:pt x="9" y="10"/>
                  </a:cubicBezTo>
                  <a:cubicBezTo>
                    <a:pt x="8" y="10"/>
                    <a:pt x="9" y="10"/>
                    <a:pt x="10" y="11"/>
                  </a:cubicBezTo>
                  <a:cubicBezTo>
                    <a:pt x="11" y="11"/>
                    <a:pt x="12" y="12"/>
                    <a:pt x="14" y="13"/>
                  </a:cubicBezTo>
                  <a:cubicBezTo>
                    <a:pt x="16" y="14"/>
                    <a:pt x="18" y="13"/>
                    <a:pt x="20" y="13"/>
                  </a:cubicBezTo>
                  <a:cubicBezTo>
                    <a:pt x="24" y="13"/>
                    <a:pt x="27" y="12"/>
                    <a:pt x="30" y="11"/>
                  </a:cubicBezTo>
                  <a:cubicBezTo>
                    <a:pt x="31" y="10"/>
                    <a:pt x="42" y="6"/>
                    <a:pt x="38" y="4"/>
                  </a:cubicBezTo>
                  <a:cubicBezTo>
                    <a:pt x="36" y="3"/>
                    <a:pt x="33" y="1"/>
                    <a:pt x="30" y="1"/>
                  </a:cubicBezTo>
                  <a:cubicBezTo>
                    <a:pt x="28" y="0"/>
                    <a:pt x="25" y="0"/>
                    <a:pt x="22" y="0"/>
                  </a:cubicBezTo>
                  <a:cubicBezTo>
                    <a:pt x="16" y="0"/>
                    <a:pt x="9" y="2"/>
                    <a:pt x="4" y="5"/>
                  </a:cubicBezTo>
                  <a:cubicBezTo>
                    <a:pt x="3" y="6"/>
                    <a:pt x="0" y="7"/>
                    <a:pt x="1" y="9"/>
                  </a:cubicBezTo>
                  <a:cubicBezTo>
                    <a:pt x="1" y="10"/>
                    <a:pt x="4" y="10"/>
                    <a:pt x="5" y="1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2" name="Freeform 451">
              <a:extLst>
                <a:ext uri="{FF2B5EF4-FFF2-40B4-BE49-F238E27FC236}">
                  <a16:creationId xmlns:a16="http://schemas.microsoft.com/office/drawing/2014/main" id="{F02051C6-C4FF-5F54-83F4-8D75A5CE17B3}"/>
                </a:ext>
              </a:extLst>
            </p:cNvPr>
            <p:cNvSpPr/>
            <p:nvPr/>
          </p:nvSpPr>
          <p:spPr bwMode="auto">
            <a:xfrm>
              <a:off x="2566988" y="2001838"/>
              <a:ext cx="23813" cy="31750"/>
            </a:xfrm>
            <a:custGeom>
              <a:avLst/>
              <a:gdLst>
                <a:gd name="T0" fmla="*/ 4 w 24"/>
                <a:gd name="T1" fmla="*/ 9 h 31"/>
                <a:gd name="T2" fmla="*/ 11 w 24"/>
                <a:gd name="T3" fmla="*/ 25 h 31"/>
                <a:gd name="T4" fmla="*/ 24 w 24"/>
                <a:gd name="T5" fmla="*/ 24 h 31"/>
                <a:gd name="T6" fmla="*/ 16 w 24"/>
                <a:gd name="T7" fmla="*/ 4 h 31"/>
                <a:gd name="T8" fmla="*/ 4 w 24"/>
                <a:gd name="T9" fmla="*/ 9 h 31"/>
              </a:gdLst>
              <a:ahLst/>
              <a:cxnLst>
                <a:cxn ang="0">
                  <a:pos x="T0" y="T1"/>
                </a:cxn>
                <a:cxn ang="0">
                  <a:pos x="T2" y="T3"/>
                </a:cxn>
                <a:cxn ang="0">
                  <a:pos x="T4" y="T5"/>
                </a:cxn>
                <a:cxn ang="0">
                  <a:pos x="T6" y="T7"/>
                </a:cxn>
                <a:cxn ang="0">
                  <a:pos x="T8" y="T9"/>
                </a:cxn>
              </a:cxnLst>
              <a:rect l="0" t="0" r="r" b="b"/>
              <a:pathLst>
                <a:path w="24" h="31">
                  <a:moveTo>
                    <a:pt x="4" y="9"/>
                  </a:moveTo>
                  <a:cubicBezTo>
                    <a:pt x="8" y="14"/>
                    <a:pt x="11" y="19"/>
                    <a:pt x="11" y="25"/>
                  </a:cubicBezTo>
                  <a:cubicBezTo>
                    <a:pt x="11" y="31"/>
                    <a:pt x="24" y="28"/>
                    <a:pt x="24" y="24"/>
                  </a:cubicBezTo>
                  <a:cubicBezTo>
                    <a:pt x="24" y="16"/>
                    <a:pt x="21" y="10"/>
                    <a:pt x="16" y="4"/>
                  </a:cubicBezTo>
                  <a:cubicBezTo>
                    <a:pt x="12" y="0"/>
                    <a:pt x="0" y="5"/>
                    <a:pt x="4" y="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3" name="Freeform 452">
              <a:extLst>
                <a:ext uri="{FF2B5EF4-FFF2-40B4-BE49-F238E27FC236}">
                  <a16:creationId xmlns:a16="http://schemas.microsoft.com/office/drawing/2014/main" id="{EE5705EA-0203-A081-61B5-EE9E215A58FF}"/>
                </a:ext>
              </a:extLst>
            </p:cNvPr>
            <p:cNvSpPr/>
            <p:nvPr/>
          </p:nvSpPr>
          <p:spPr bwMode="auto">
            <a:xfrm>
              <a:off x="2525713" y="2046288"/>
              <a:ext cx="74613" cy="39688"/>
            </a:xfrm>
            <a:custGeom>
              <a:avLst/>
              <a:gdLst>
                <a:gd name="T0" fmla="*/ 5 w 76"/>
                <a:gd name="T1" fmla="*/ 27 h 40"/>
                <a:gd name="T2" fmla="*/ 73 w 76"/>
                <a:gd name="T3" fmla="*/ 6 h 40"/>
                <a:gd name="T4" fmla="*/ 61 w 76"/>
                <a:gd name="T5" fmla="*/ 5 h 40"/>
                <a:gd name="T6" fmla="*/ 45 w 76"/>
                <a:gd name="T7" fmla="*/ 25 h 40"/>
                <a:gd name="T8" fmla="*/ 16 w 76"/>
                <a:gd name="T9" fmla="*/ 20 h 40"/>
                <a:gd name="T10" fmla="*/ 5 w 76"/>
                <a:gd name="T11" fmla="*/ 27 h 40"/>
              </a:gdLst>
              <a:ahLst/>
              <a:cxnLst>
                <a:cxn ang="0">
                  <a:pos x="T0" y="T1"/>
                </a:cxn>
                <a:cxn ang="0">
                  <a:pos x="T2" y="T3"/>
                </a:cxn>
                <a:cxn ang="0">
                  <a:pos x="T4" y="T5"/>
                </a:cxn>
                <a:cxn ang="0">
                  <a:pos x="T6" y="T7"/>
                </a:cxn>
                <a:cxn ang="0">
                  <a:pos x="T8" y="T9"/>
                </a:cxn>
                <a:cxn ang="0">
                  <a:pos x="T10" y="T11"/>
                </a:cxn>
              </a:cxnLst>
              <a:rect l="0" t="0" r="r" b="b"/>
              <a:pathLst>
                <a:path w="76" h="40">
                  <a:moveTo>
                    <a:pt x="5" y="27"/>
                  </a:moveTo>
                  <a:cubicBezTo>
                    <a:pt x="32" y="40"/>
                    <a:pt x="61" y="35"/>
                    <a:pt x="73" y="6"/>
                  </a:cubicBezTo>
                  <a:cubicBezTo>
                    <a:pt x="76" y="0"/>
                    <a:pt x="63" y="1"/>
                    <a:pt x="61" y="5"/>
                  </a:cubicBezTo>
                  <a:cubicBezTo>
                    <a:pt x="58" y="13"/>
                    <a:pt x="53" y="21"/>
                    <a:pt x="45" y="25"/>
                  </a:cubicBezTo>
                  <a:cubicBezTo>
                    <a:pt x="36" y="29"/>
                    <a:pt x="24" y="24"/>
                    <a:pt x="16" y="20"/>
                  </a:cubicBezTo>
                  <a:cubicBezTo>
                    <a:pt x="11" y="18"/>
                    <a:pt x="0" y="24"/>
                    <a:pt x="5" y="2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4" name="Freeform 453">
              <a:extLst>
                <a:ext uri="{FF2B5EF4-FFF2-40B4-BE49-F238E27FC236}">
                  <a16:creationId xmlns:a16="http://schemas.microsoft.com/office/drawing/2014/main" id="{77BFD453-F4AB-61B4-E6A3-A14C9B540F79}"/>
                </a:ext>
              </a:extLst>
            </p:cNvPr>
            <p:cNvSpPr/>
            <p:nvPr/>
          </p:nvSpPr>
          <p:spPr bwMode="auto">
            <a:xfrm>
              <a:off x="2554288" y="2095500"/>
              <a:ext cx="39688" cy="192088"/>
            </a:xfrm>
            <a:custGeom>
              <a:avLst/>
              <a:gdLst>
                <a:gd name="T0" fmla="*/ 2 w 39"/>
                <a:gd name="T1" fmla="*/ 12 h 193"/>
                <a:gd name="T2" fmla="*/ 23 w 39"/>
                <a:gd name="T3" fmla="*/ 184 h 193"/>
                <a:gd name="T4" fmla="*/ 39 w 39"/>
                <a:gd name="T5" fmla="*/ 183 h 193"/>
                <a:gd name="T6" fmla="*/ 18 w 39"/>
                <a:gd name="T7" fmla="*/ 8 h 193"/>
                <a:gd name="T8" fmla="*/ 2 w 39"/>
                <a:gd name="T9" fmla="*/ 12 h 193"/>
              </a:gdLst>
              <a:ahLst/>
              <a:cxnLst>
                <a:cxn ang="0">
                  <a:pos x="T0" y="T1"/>
                </a:cxn>
                <a:cxn ang="0">
                  <a:pos x="T2" y="T3"/>
                </a:cxn>
                <a:cxn ang="0">
                  <a:pos x="T4" y="T5"/>
                </a:cxn>
                <a:cxn ang="0">
                  <a:pos x="T6" y="T7"/>
                </a:cxn>
                <a:cxn ang="0">
                  <a:pos x="T8" y="T9"/>
                </a:cxn>
              </a:cxnLst>
              <a:rect l="0" t="0" r="r" b="b"/>
              <a:pathLst>
                <a:path w="39" h="193">
                  <a:moveTo>
                    <a:pt x="2" y="12"/>
                  </a:moveTo>
                  <a:cubicBezTo>
                    <a:pt x="18" y="69"/>
                    <a:pt x="23" y="126"/>
                    <a:pt x="23" y="184"/>
                  </a:cubicBezTo>
                  <a:cubicBezTo>
                    <a:pt x="23" y="193"/>
                    <a:pt x="39" y="190"/>
                    <a:pt x="39" y="183"/>
                  </a:cubicBezTo>
                  <a:cubicBezTo>
                    <a:pt x="39" y="123"/>
                    <a:pt x="34" y="65"/>
                    <a:pt x="18" y="8"/>
                  </a:cubicBezTo>
                  <a:cubicBezTo>
                    <a:pt x="16" y="0"/>
                    <a:pt x="0" y="5"/>
                    <a:pt x="2"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5" name="Freeform 454">
              <a:extLst>
                <a:ext uri="{FF2B5EF4-FFF2-40B4-BE49-F238E27FC236}">
                  <a16:creationId xmlns:a16="http://schemas.microsoft.com/office/drawing/2014/main" id="{FEE8629E-B0C7-2D08-E0D1-B2BB7E8C2D30}"/>
                </a:ext>
              </a:extLst>
            </p:cNvPr>
            <p:cNvSpPr/>
            <p:nvPr/>
          </p:nvSpPr>
          <p:spPr bwMode="auto">
            <a:xfrm>
              <a:off x="2454275" y="2279650"/>
              <a:ext cx="119063" cy="295275"/>
            </a:xfrm>
            <a:custGeom>
              <a:avLst/>
              <a:gdLst>
                <a:gd name="T0" fmla="*/ 104 w 121"/>
                <a:gd name="T1" fmla="*/ 7 h 299"/>
                <a:gd name="T2" fmla="*/ 79 w 121"/>
                <a:gd name="T3" fmla="*/ 227 h 299"/>
                <a:gd name="T4" fmla="*/ 76 w 121"/>
                <a:gd name="T5" fmla="*/ 281 h 299"/>
                <a:gd name="T6" fmla="*/ 17 w 121"/>
                <a:gd name="T7" fmla="*/ 291 h 299"/>
                <a:gd name="T8" fmla="*/ 11 w 121"/>
                <a:gd name="T9" fmla="*/ 298 h 299"/>
                <a:gd name="T10" fmla="*/ 78 w 121"/>
                <a:gd name="T11" fmla="*/ 290 h 299"/>
                <a:gd name="T12" fmla="*/ 95 w 121"/>
                <a:gd name="T13" fmla="*/ 259 h 299"/>
                <a:gd name="T14" fmla="*/ 94 w 121"/>
                <a:gd name="T15" fmla="*/ 157 h 299"/>
                <a:gd name="T16" fmla="*/ 120 w 121"/>
                <a:gd name="T17" fmla="*/ 4 h 299"/>
                <a:gd name="T18" fmla="*/ 104 w 121"/>
                <a:gd name="T19" fmla="*/ 7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1" h="299">
                  <a:moveTo>
                    <a:pt x="104" y="7"/>
                  </a:moveTo>
                  <a:cubicBezTo>
                    <a:pt x="76" y="77"/>
                    <a:pt x="77" y="152"/>
                    <a:pt x="79" y="227"/>
                  </a:cubicBezTo>
                  <a:cubicBezTo>
                    <a:pt x="79" y="243"/>
                    <a:pt x="84" y="265"/>
                    <a:pt x="76" y="281"/>
                  </a:cubicBezTo>
                  <a:cubicBezTo>
                    <a:pt x="70" y="294"/>
                    <a:pt x="29" y="290"/>
                    <a:pt x="17" y="291"/>
                  </a:cubicBezTo>
                  <a:cubicBezTo>
                    <a:pt x="13" y="291"/>
                    <a:pt x="0" y="299"/>
                    <a:pt x="11" y="298"/>
                  </a:cubicBezTo>
                  <a:cubicBezTo>
                    <a:pt x="33" y="297"/>
                    <a:pt x="58" y="298"/>
                    <a:pt x="78" y="290"/>
                  </a:cubicBezTo>
                  <a:cubicBezTo>
                    <a:pt x="92" y="284"/>
                    <a:pt x="95" y="273"/>
                    <a:pt x="95" y="259"/>
                  </a:cubicBezTo>
                  <a:cubicBezTo>
                    <a:pt x="96" y="225"/>
                    <a:pt x="93" y="191"/>
                    <a:pt x="94" y="157"/>
                  </a:cubicBezTo>
                  <a:cubicBezTo>
                    <a:pt x="94" y="105"/>
                    <a:pt x="101" y="53"/>
                    <a:pt x="120" y="4"/>
                  </a:cubicBezTo>
                  <a:cubicBezTo>
                    <a:pt x="121" y="0"/>
                    <a:pt x="106" y="2"/>
                    <a:pt x="104" y="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6" name="Freeform 455">
              <a:extLst>
                <a:ext uri="{FF2B5EF4-FFF2-40B4-BE49-F238E27FC236}">
                  <a16:creationId xmlns:a16="http://schemas.microsoft.com/office/drawing/2014/main" id="{B90838C7-43B0-0C4F-D18C-AC7216435CBA}"/>
                </a:ext>
              </a:extLst>
            </p:cNvPr>
            <p:cNvSpPr/>
            <p:nvPr/>
          </p:nvSpPr>
          <p:spPr bwMode="auto">
            <a:xfrm>
              <a:off x="2582863" y="2284413"/>
              <a:ext cx="120650" cy="303213"/>
            </a:xfrm>
            <a:custGeom>
              <a:avLst/>
              <a:gdLst>
                <a:gd name="T0" fmla="*/ 3 w 122"/>
                <a:gd name="T1" fmla="*/ 12 h 306"/>
                <a:gd name="T2" fmla="*/ 27 w 122"/>
                <a:gd name="T3" fmla="*/ 260 h 306"/>
                <a:gd name="T4" fmla="*/ 40 w 122"/>
                <a:gd name="T5" fmla="*/ 296 h 306"/>
                <a:gd name="T6" fmla="*/ 106 w 122"/>
                <a:gd name="T7" fmla="*/ 305 h 306"/>
                <a:gd name="T8" fmla="*/ 111 w 122"/>
                <a:gd name="T9" fmla="*/ 293 h 306"/>
                <a:gd name="T10" fmla="*/ 50 w 122"/>
                <a:gd name="T11" fmla="*/ 285 h 306"/>
                <a:gd name="T12" fmla="*/ 44 w 122"/>
                <a:gd name="T13" fmla="*/ 237 h 306"/>
                <a:gd name="T14" fmla="*/ 18 w 122"/>
                <a:gd name="T15" fmla="*/ 8 h 306"/>
                <a:gd name="T16" fmla="*/ 3 w 122"/>
                <a:gd name="T17" fmla="*/ 12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2" h="306">
                  <a:moveTo>
                    <a:pt x="3" y="12"/>
                  </a:moveTo>
                  <a:cubicBezTo>
                    <a:pt x="35" y="92"/>
                    <a:pt x="28" y="176"/>
                    <a:pt x="27" y="260"/>
                  </a:cubicBezTo>
                  <a:cubicBezTo>
                    <a:pt x="27" y="273"/>
                    <a:pt x="27" y="288"/>
                    <a:pt x="40" y="296"/>
                  </a:cubicBezTo>
                  <a:cubicBezTo>
                    <a:pt x="58" y="306"/>
                    <a:pt x="86" y="304"/>
                    <a:pt x="106" y="305"/>
                  </a:cubicBezTo>
                  <a:cubicBezTo>
                    <a:pt x="114" y="305"/>
                    <a:pt x="122" y="293"/>
                    <a:pt x="111" y="293"/>
                  </a:cubicBezTo>
                  <a:cubicBezTo>
                    <a:pt x="94" y="292"/>
                    <a:pt x="66" y="295"/>
                    <a:pt x="50" y="285"/>
                  </a:cubicBezTo>
                  <a:cubicBezTo>
                    <a:pt x="38" y="278"/>
                    <a:pt x="44" y="249"/>
                    <a:pt x="44" y="237"/>
                  </a:cubicBezTo>
                  <a:cubicBezTo>
                    <a:pt x="46" y="160"/>
                    <a:pt x="48" y="81"/>
                    <a:pt x="18" y="8"/>
                  </a:cubicBezTo>
                  <a:cubicBezTo>
                    <a:pt x="15" y="0"/>
                    <a:pt x="0" y="5"/>
                    <a:pt x="3"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7" name="Freeform 456">
              <a:extLst>
                <a:ext uri="{FF2B5EF4-FFF2-40B4-BE49-F238E27FC236}">
                  <a16:creationId xmlns:a16="http://schemas.microsoft.com/office/drawing/2014/main" id="{DFF9F1AE-D8A0-BF1B-620C-4EB6570139EA}"/>
                </a:ext>
              </a:extLst>
            </p:cNvPr>
            <p:cNvSpPr/>
            <p:nvPr/>
          </p:nvSpPr>
          <p:spPr bwMode="auto">
            <a:xfrm>
              <a:off x="2592388" y="1931988"/>
              <a:ext cx="341313" cy="100013"/>
            </a:xfrm>
            <a:custGeom>
              <a:avLst/>
              <a:gdLst>
                <a:gd name="T0" fmla="*/ 3 w 344"/>
                <a:gd name="T1" fmla="*/ 82 h 101"/>
                <a:gd name="T2" fmla="*/ 13 w 344"/>
                <a:gd name="T3" fmla="*/ 101 h 101"/>
                <a:gd name="T4" fmla="*/ 335 w 344"/>
                <a:gd name="T5" fmla="*/ 53 h 101"/>
                <a:gd name="T6" fmla="*/ 342 w 344"/>
                <a:gd name="T7" fmla="*/ 27 h 101"/>
                <a:gd name="T8" fmla="*/ 325 w 344"/>
                <a:gd name="T9" fmla="*/ 0 h 101"/>
                <a:gd name="T10" fmla="*/ 5 w 344"/>
                <a:gd name="T11" fmla="*/ 67 h 101"/>
                <a:gd name="T12" fmla="*/ 3 w 344"/>
                <a:gd name="T13" fmla="*/ 82 h 101"/>
              </a:gdLst>
              <a:ahLst/>
              <a:cxnLst>
                <a:cxn ang="0">
                  <a:pos x="T0" y="T1"/>
                </a:cxn>
                <a:cxn ang="0">
                  <a:pos x="T2" y="T3"/>
                </a:cxn>
                <a:cxn ang="0">
                  <a:pos x="T4" y="T5"/>
                </a:cxn>
                <a:cxn ang="0">
                  <a:pos x="T6" y="T7"/>
                </a:cxn>
                <a:cxn ang="0">
                  <a:pos x="T8" y="T9"/>
                </a:cxn>
                <a:cxn ang="0">
                  <a:pos x="T10" y="T11"/>
                </a:cxn>
                <a:cxn ang="0">
                  <a:pos x="T12" y="T13"/>
                </a:cxn>
              </a:cxnLst>
              <a:rect l="0" t="0" r="r" b="b"/>
              <a:pathLst>
                <a:path w="344" h="101">
                  <a:moveTo>
                    <a:pt x="3" y="82"/>
                  </a:moveTo>
                  <a:cubicBezTo>
                    <a:pt x="5" y="94"/>
                    <a:pt x="13" y="101"/>
                    <a:pt x="13" y="101"/>
                  </a:cubicBezTo>
                  <a:cubicBezTo>
                    <a:pt x="335" y="53"/>
                    <a:pt x="335" y="53"/>
                    <a:pt x="335" y="53"/>
                  </a:cubicBezTo>
                  <a:cubicBezTo>
                    <a:pt x="335" y="53"/>
                    <a:pt x="344" y="45"/>
                    <a:pt x="342" y="27"/>
                  </a:cubicBezTo>
                  <a:cubicBezTo>
                    <a:pt x="340" y="8"/>
                    <a:pt x="325" y="0"/>
                    <a:pt x="325" y="0"/>
                  </a:cubicBezTo>
                  <a:cubicBezTo>
                    <a:pt x="5" y="67"/>
                    <a:pt x="5" y="67"/>
                    <a:pt x="5" y="67"/>
                  </a:cubicBezTo>
                  <a:cubicBezTo>
                    <a:pt x="5" y="67"/>
                    <a:pt x="0" y="70"/>
                    <a:pt x="3" y="8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8" name="Freeform 457">
              <a:extLst>
                <a:ext uri="{FF2B5EF4-FFF2-40B4-BE49-F238E27FC236}">
                  <a16:creationId xmlns:a16="http://schemas.microsoft.com/office/drawing/2014/main" id="{5516896E-DB95-26E2-034C-8602459CF460}"/>
                </a:ext>
              </a:extLst>
            </p:cNvPr>
            <p:cNvSpPr/>
            <p:nvPr/>
          </p:nvSpPr>
          <p:spPr bwMode="auto">
            <a:xfrm>
              <a:off x="2589213" y="1925638"/>
              <a:ext cx="347663" cy="111125"/>
            </a:xfrm>
            <a:custGeom>
              <a:avLst/>
              <a:gdLst>
                <a:gd name="T0" fmla="*/ 6 w 350"/>
                <a:gd name="T1" fmla="*/ 88 h 112"/>
                <a:gd name="T2" fmla="*/ 1 w 350"/>
                <a:gd name="T3" fmla="*/ 89 h 112"/>
                <a:gd name="T4" fmla="*/ 7 w 350"/>
                <a:gd name="T5" fmla="*/ 105 h 112"/>
                <a:gd name="T6" fmla="*/ 12 w 350"/>
                <a:gd name="T7" fmla="*/ 111 h 112"/>
                <a:gd name="T8" fmla="*/ 14 w 350"/>
                <a:gd name="T9" fmla="*/ 112 h 112"/>
                <a:gd name="T10" fmla="*/ 340 w 350"/>
                <a:gd name="T11" fmla="*/ 64 h 112"/>
                <a:gd name="T12" fmla="*/ 341 w 350"/>
                <a:gd name="T13" fmla="*/ 63 h 112"/>
                <a:gd name="T14" fmla="*/ 346 w 350"/>
                <a:gd name="T15" fmla="*/ 57 h 112"/>
                <a:gd name="T16" fmla="*/ 350 w 350"/>
                <a:gd name="T17" fmla="*/ 38 h 112"/>
                <a:gd name="T18" fmla="*/ 350 w 350"/>
                <a:gd name="T19" fmla="*/ 32 h 112"/>
                <a:gd name="T20" fmla="*/ 339 w 350"/>
                <a:gd name="T21" fmla="*/ 9 h 112"/>
                <a:gd name="T22" fmla="*/ 331 w 350"/>
                <a:gd name="T23" fmla="*/ 1 h 112"/>
                <a:gd name="T24" fmla="*/ 329 w 350"/>
                <a:gd name="T25" fmla="*/ 0 h 112"/>
                <a:gd name="T26" fmla="*/ 7 w 350"/>
                <a:gd name="T27" fmla="*/ 68 h 112"/>
                <a:gd name="T28" fmla="*/ 6 w 350"/>
                <a:gd name="T29" fmla="*/ 69 h 112"/>
                <a:gd name="T30" fmla="*/ 2 w 350"/>
                <a:gd name="T31" fmla="*/ 72 h 112"/>
                <a:gd name="T32" fmla="*/ 0 w 350"/>
                <a:gd name="T33" fmla="*/ 82 h 112"/>
                <a:gd name="T34" fmla="*/ 1 w 350"/>
                <a:gd name="T35" fmla="*/ 89 h 112"/>
                <a:gd name="T36" fmla="*/ 6 w 350"/>
                <a:gd name="T37" fmla="*/ 88 h 112"/>
                <a:gd name="T38" fmla="*/ 11 w 350"/>
                <a:gd name="T39" fmla="*/ 87 h 112"/>
                <a:gd name="T40" fmla="*/ 10 w 350"/>
                <a:gd name="T41" fmla="*/ 82 h 112"/>
                <a:gd name="T42" fmla="*/ 11 w 350"/>
                <a:gd name="T43" fmla="*/ 78 h 112"/>
                <a:gd name="T44" fmla="*/ 11 w 350"/>
                <a:gd name="T45" fmla="*/ 77 h 112"/>
                <a:gd name="T46" fmla="*/ 11 w 350"/>
                <a:gd name="T47" fmla="*/ 77 h 112"/>
                <a:gd name="T48" fmla="*/ 10 w 350"/>
                <a:gd name="T49" fmla="*/ 76 h 112"/>
                <a:gd name="T50" fmla="*/ 11 w 350"/>
                <a:gd name="T51" fmla="*/ 78 h 112"/>
                <a:gd name="T52" fmla="*/ 11 w 350"/>
                <a:gd name="T53" fmla="*/ 77 h 112"/>
                <a:gd name="T54" fmla="*/ 10 w 350"/>
                <a:gd name="T55" fmla="*/ 76 h 112"/>
                <a:gd name="T56" fmla="*/ 11 w 350"/>
                <a:gd name="T57" fmla="*/ 78 h 112"/>
                <a:gd name="T58" fmla="*/ 8 w 350"/>
                <a:gd name="T59" fmla="*/ 73 h 112"/>
                <a:gd name="T60" fmla="*/ 9 w 350"/>
                <a:gd name="T61" fmla="*/ 78 h 112"/>
                <a:gd name="T62" fmla="*/ 329 w 350"/>
                <a:gd name="T63" fmla="*/ 11 h 112"/>
                <a:gd name="T64" fmla="*/ 328 w 350"/>
                <a:gd name="T65" fmla="*/ 6 h 112"/>
                <a:gd name="T66" fmla="*/ 325 w 350"/>
                <a:gd name="T67" fmla="*/ 10 h 112"/>
                <a:gd name="T68" fmla="*/ 326 w 350"/>
                <a:gd name="T69" fmla="*/ 9 h 112"/>
                <a:gd name="T70" fmla="*/ 325 w 350"/>
                <a:gd name="T71" fmla="*/ 10 h 112"/>
                <a:gd name="T72" fmla="*/ 325 w 350"/>
                <a:gd name="T73" fmla="*/ 10 h 112"/>
                <a:gd name="T74" fmla="*/ 326 w 350"/>
                <a:gd name="T75" fmla="*/ 9 h 112"/>
                <a:gd name="T76" fmla="*/ 325 w 350"/>
                <a:gd name="T77" fmla="*/ 10 h 112"/>
                <a:gd name="T78" fmla="*/ 332 w 350"/>
                <a:gd name="T79" fmla="*/ 16 h 112"/>
                <a:gd name="T80" fmla="*/ 340 w 350"/>
                <a:gd name="T81" fmla="*/ 33 h 112"/>
                <a:gd name="T82" fmla="*/ 340 w 350"/>
                <a:gd name="T83" fmla="*/ 38 h 112"/>
                <a:gd name="T84" fmla="*/ 337 w 350"/>
                <a:gd name="T85" fmla="*/ 52 h 112"/>
                <a:gd name="T86" fmla="*/ 335 w 350"/>
                <a:gd name="T87" fmla="*/ 55 h 112"/>
                <a:gd name="T88" fmla="*/ 335 w 350"/>
                <a:gd name="T89" fmla="*/ 55 h 112"/>
                <a:gd name="T90" fmla="*/ 335 w 350"/>
                <a:gd name="T91" fmla="*/ 55 h 112"/>
                <a:gd name="T92" fmla="*/ 336 w 350"/>
                <a:gd name="T93" fmla="*/ 57 h 112"/>
                <a:gd name="T94" fmla="*/ 335 w 350"/>
                <a:gd name="T95" fmla="*/ 55 h 112"/>
                <a:gd name="T96" fmla="*/ 335 w 350"/>
                <a:gd name="T97" fmla="*/ 55 h 112"/>
                <a:gd name="T98" fmla="*/ 336 w 350"/>
                <a:gd name="T99" fmla="*/ 57 h 112"/>
                <a:gd name="T100" fmla="*/ 335 w 350"/>
                <a:gd name="T101" fmla="*/ 55 h 112"/>
                <a:gd name="T102" fmla="*/ 338 w 350"/>
                <a:gd name="T103" fmla="*/ 59 h 112"/>
                <a:gd name="T104" fmla="*/ 337 w 350"/>
                <a:gd name="T105" fmla="*/ 54 h 112"/>
                <a:gd name="T106" fmla="*/ 15 w 350"/>
                <a:gd name="T107" fmla="*/ 102 h 112"/>
                <a:gd name="T108" fmla="*/ 16 w 350"/>
                <a:gd name="T109" fmla="*/ 107 h 112"/>
                <a:gd name="T110" fmla="*/ 19 w 350"/>
                <a:gd name="T111" fmla="*/ 103 h 112"/>
                <a:gd name="T112" fmla="*/ 18 w 350"/>
                <a:gd name="T113" fmla="*/ 105 h 112"/>
                <a:gd name="T114" fmla="*/ 19 w 350"/>
                <a:gd name="T115" fmla="*/ 103 h 112"/>
                <a:gd name="T116" fmla="*/ 19 w 350"/>
                <a:gd name="T117" fmla="*/ 103 h 112"/>
                <a:gd name="T118" fmla="*/ 18 w 350"/>
                <a:gd name="T119" fmla="*/ 105 h 112"/>
                <a:gd name="T120" fmla="*/ 19 w 350"/>
                <a:gd name="T121" fmla="*/ 103 h 112"/>
                <a:gd name="T122" fmla="*/ 11 w 350"/>
                <a:gd name="T123" fmla="*/ 87 h 112"/>
                <a:gd name="T124" fmla="*/ 6 w 350"/>
                <a:gd name="T125" fmla="*/ 8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0" h="112">
                  <a:moveTo>
                    <a:pt x="6" y="88"/>
                  </a:moveTo>
                  <a:cubicBezTo>
                    <a:pt x="1" y="89"/>
                    <a:pt x="1" y="89"/>
                    <a:pt x="1" y="89"/>
                  </a:cubicBezTo>
                  <a:cubicBezTo>
                    <a:pt x="2" y="96"/>
                    <a:pt x="5" y="101"/>
                    <a:pt x="7" y="105"/>
                  </a:cubicBezTo>
                  <a:cubicBezTo>
                    <a:pt x="10" y="108"/>
                    <a:pt x="12" y="111"/>
                    <a:pt x="12" y="111"/>
                  </a:cubicBezTo>
                  <a:cubicBezTo>
                    <a:pt x="14" y="112"/>
                    <a:pt x="14" y="112"/>
                    <a:pt x="14" y="112"/>
                  </a:cubicBezTo>
                  <a:cubicBezTo>
                    <a:pt x="340" y="64"/>
                    <a:pt x="340" y="64"/>
                    <a:pt x="340" y="64"/>
                  </a:cubicBezTo>
                  <a:cubicBezTo>
                    <a:pt x="341" y="63"/>
                    <a:pt x="341" y="63"/>
                    <a:pt x="341" y="63"/>
                  </a:cubicBezTo>
                  <a:cubicBezTo>
                    <a:pt x="342" y="63"/>
                    <a:pt x="344" y="61"/>
                    <a:pt x="346" y="57"/>
                  </a:cubicBezTo>
                  <a:cubicBezTo>
                    <a:pt x="348" y="52"/>
                    <a:pt x="350" y="46"/>
                    <a:pt x="350" y="38"/>
                  </a:cubicBezTo>
                  <a:cubicBezTo>
                    <a:pt x="350" y="36"/>
                    <a:pt x="350" y="34"/>
                    <a:pt x="350" y="32"/>
                  </a:cubicBezTo>
                  <a:cubicBezTo>
                    <a:pt x="349" y="22"/>
                    <a:pt x="344" y="14"/>
                    <a:pt x="339" y="9"/>
                  </a:cubicBezTo>
                  <a:cubicBezTo>
                    <a:pt x="335" y="4"/>
                    <a:pt x="331" y="2"/>
                    <a:pt x="331" y="1"/>
                  </a:cubicBezTo>
                  <a:cubicBezTo>
                    <a:pt x="329" y="0"/>
                    <a:pt x="329" y="0"/>
                    <a:pt x="329" y="0"/>
                  </a:cubicBezTo>
                  <a:cubicBezTo>
                    <a:pt x="7" y="68"/>
                    <a:pt x="7" y="68"/>
                    <a:pt x="7" y="68"/>
                  </a:cubicBezTo>
                  <a:cubicBezTo>
                    <a:pt x="6" y="69"/>
                    <a:pt x="6" y="69"/>
                    <a:pt x="6" y="69"/>
                  </a:cubicBezTo>
                  <a:cubicBezTo>
                    <a:pt x="6" y="69"/>
                    <a:pt x="4" y="70"/>
                    <a:pt x="2" y="72"/>
                  </a:cubicBezTo>
                  <a:cubicBezTo>
                    <a:pt x="1" y="74"/>
                    <a:pt x="0" y="78"/>
                    <a:pt x="0" y="82"/>
                  </a:cubicBezTo>
                  <a:cubicBezTo>
                    <a:pt x="0" y="84"/>
                    <a:pt x="0" y="86"/>
                    <a:pt x="1" y="89"/>
                  </a:cubicBezTo>
                  <a:cubicBezTo>
                    <a:pt x="6" y="88"/>
                    <a:pt x="6" y="88"/>
                    <a:pt x="6" y="88"/>
                  </a:cubicBezTo>
                  <a:cubicBezTo>
                    <a:pt x="11" y="87"/>
                    <a:pt x="11" y="87"/>
                    <a:pt x="11" y="87"/>
                  </a:cubicBezTo>
                  <a:cubicBezTo>
                    <a:pt x="10" y="85"/>
                    <a:pt x="10" y="83"/>
                    <a:pt x="10" y="82"/>
                  </a:cubicBezTo>
                  <a:cubicBezTo>
                    <a:pt x="10" y="79"/>
                    <a:pt x="11" y="78"/>
                    <a:pt x="11" y="78"/>
                  </a:cubicBezTo>
                  <a:cubicBezTo>
                    <a:pt x="11" y="77"/>
                    <a:pt x="11" y="77"/>
                    <a:pt x="11" y="77"/>
                  </a:cubicBezTo>
                  <a:cubicBezTo>
                    <a:pt x="11" y="77"/>
                    <a:pt x="11" y="77"/>
                    <a:pt x="11" y="77"/>
                  </a:cubicBezTo>
                  <a:cubicBezTo>
                    <a:pt x="10" y="76"/>
                    <a:pt x="10" y="76"/>
                    <a:pt x="10" y="76"/>
                  </a:cubicBezTo>
                  <a:cubicBezTo>
                    <a:pt x="11" y="78"/>
                    <a:pt x="11" y="78"/>
                    <a:pt x="11" y="78"/>
                  </a:cubicBezTo>
                  <a:cubicBezTo>
                    <a:pt x="11" y="77"/>
                    <a:pt x="11" y="77"/>
                    <a:pt x="11" y="77"/>
                  </a:cubicBezTo>
                  <a:cubicBezTo>
                    <a:pt x="10" y="76"/>
                    <a:pt x="10" y="76"/>
                    <a:pt x="10" y="76"/>
                  </a:cubicBezTo>
                  <a:cubicBezTo>
                    <a:pt x="11" y="78"/>
                    <a:pt x="11" y="78"/>
                    <a:pt x="11" y="78"/>
                  </a:cubicBezTo>
                  <a:cubicBezTo>
                    <a:pt x="8" y="73"/>
                    <a:pt x="8" y="73"/>
                    <a:pt x="8" y="73"/>
                  </a:cubicBezTo>
                  <a:cubicBezTo>
                    <a:pt x="9" y="78"/>
                    <a:pt x="9" y="78"/>
                    <a:pt x="9" y="78"/>
                  </a:cubicBezTo>
                  <a:cubicBezTo>
                    <a:pt x="329" y="11"/>
                    <a:pt x="329" y="11"/>
                    <a:pt x="329" y="11"/>
                  </a:cubicBezTo>
                  <a:cubicBezTo>
                    <a:pt x="328" y="6"/>
                    <a:pt x="328" y="6"/>
                    <a:pt x="328" y="6"/>
                  </a:cubicBezTo>
                  <a:cubicBezTo>
                    <a:pt x="325" y="10"/>
                    <a:pt x="325" y="10"/>
                    <a:pt x="325" y="10"/>
                  </a:cubicBezTo>
                  <a:cubicBezTo>
                    <a:pt x="326" y="9"/>
                    <a:pt x="326" y="9"/>
                    <a:pt x="326" y="9"/>
                  </a:cubicBezTo>
                  <a:cubicBezTo>
                    <a:pt x="325" y="10"/>
                    <a:pt x="325" y="10"/>
                    <a:pt x="325" y="10"/>
                  </a:cubicBezTo>
                  <a:cubicBezTo>
                    <a:pt x="325" y="10"/>
                    <a:pt x="325" y="10"/>
                    <a:pt x="325" y="10"/>
                  </a:cubicBezTo>
                  <a:cubicBezTo>
                    <a:pt x="326" y="9"/>
                    <a:pt x="326" y="9"/>
                    <a:pt x="326" y="9"/>
                  </a:cubicBezTo>
                  <a:cubicBezTo>
                    <a:pt x="325" y="10"/>
                    <a:pt x="325" y="10"/>
                    <a:pt x="325" y="10"/>
                  </a:cubicBezTo>
                  <a:cubicBezTo>
                    <a:pt x="326" y="10"/>
                    <a:pt x="329" y="12"/>
                    <a:pt x="332" y="16"/>
                  </a:cubicBezTo>
                  <a:cubicBezTo>
                    <a:pt x="336" y="20"/>
                    <a:pt x="339" y="26"/>
                    <a:pt x="340" y="33"/>
                  </a:cubicBezTo>
                  <a:cubicBezTo>
                    <a:pt x="340" y="35"/>
                    <a:pt x="340" y="37"/>
                    <a:pt x="340" y="38"/>
                  </a:cubicBezTo>
                  <a:cubicBezTo>
                    <a:pt x="340" y="45"/>
                    <a:pt x="339" y="49"/>
                    <a:pt x="337" y="52"/>
                  </a:cubicBezTo>
                  <a:cubicBezTo>
                    <a:pt x="336" y="53"/>
                    <a:pt x="336" y="54"/>
                    <a:pt x="335" y="55"/>
                  </a:cubicBezTo>
                  <a:cubicBezTo>
                    <a:pt x="335" y="55"/>
                    <a:pt x="335" y="55"/>
                    <a:pt x="335" y="55"/>
                  </a:cubicBezTo>
                  <a:cubicBezTo>
                    <a:pt x="335" y="55"/>
                    <a:pt x="335" y="55"/>
                    <a:pt x="335" y="55"/>
                  </a:cubicBezTo>
                  <a:cubicBezTo>
                    <a:pt x="336" y="57"/>
                    <a:pt x="336" y="57"/>
                    <a:pt x="336" y="57"/>
                  </a:cubicBezTo>
                  <a:cubicBezTo>
                    <a:pt x="335" y="55"/>
                    <a:pt x="335" y="55"/>
                    <a:pt x="335" y="55"/>
                  </a:cubicBezTo>
                  <a:cubicBezTo>
                    <a:pt x="335" y="55"/>
                    <a:pt x="335" y="55"/>
                    <a:pt x="335" y="55"/>
                  </a:cubicBezTo>
                  <a:cubicBezTo>
                    <a:pt x="336" y="57"/>
                    <a:pt x="336" y="57"/>
                    <a:pt x="336" y="57"/>
                  </a:cubicBezTo>
                  <a:cubicBezTo>
                    <a:pt x="335" y="55"/>
                    <a:pt x="335" y="55"/>
                    <a:pt x="335" y="55"/>
                  </a:cubicBezTo>
                  <a:cubicBezTo>
                    <a:pt x="338" y="59"/>
                    <a:pt x="338" y="59"/>
                    <a:pt x="338" y="59"/>
                  </a:cubicBezTo>
                  <a:cubicBezTo>
                    <a:pt x="337" y="54"/>
                    <a:pt x="337" y="54"/>
                    <a:pt x="337" y="54"/>
                  </a:cubicBezTo>
                  <a:cubicBezTo>
                    <a:pt x="15" y="102"/>
                    <a:pt x="15" y="102"/>
                    <a:pt x="15" y="102"/>
                  </a:cubicBezTo>
                  <a:cubicBezTo>
                    <a:pt x="16" y="107"/>
                    <a:pt x="16" y="107"/>
                    <a:pt x="16" y="107"/>
                  </a:cubicBezTo>
                  <a:cubicBezTo>
                    <a:pt x="19" y="103"/>
                    <a:pt x="19" y="103"/>
                    <a:pt x="19" y="103"/>
                  </a:cubicBezTo>
                  <a:cubicBezTo>
                    <a:pt x="18" y="105"/>
                    <a:pt x="18" y="105"/>
                    <a:pt x="18" y="105"/>
                  </a:cubicBezTo>
                  <a:cubicBezTo>
                    <a:pt x="19" y="103"/>
                    <a:pt x="19" y="103"/>
                    <a:pt x="19" y="103"/>
                  </a:cubicBezTo>
                  <a:cubicBezTo>
                    <a:pt x="19" y="103"/>
                    <a:pt x="19" y="103"/>
                    <a:pt x="19" y="103"/>
                  </a:cubicBezTo>
                  <a:cubicBezTo>
                    <a:pt x="18" y="105"/>
                    <a:pt x="18" y="105"/>
                    <a:pt x="18" y="105"/>
                  </a:cubicBezTo>
                  <a:cubicBezTo>
                    <a:pt x="19" y="103"/>
                    <a:pt x="19" y="103"/>
                    <a:pt x="19" y="103"/>
                  </a:cubicBezTo>
                  <a:cubicBezTo>
                    <a:pt x="19" y="103"/>
                    <a:pt x="12" y="97"/>
                    <a:pt x="11" y="87"/>
                  </a:cubicBezTo>
                  <a:lnTo>
                    <a:pt x="6" y="88"/>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9" name="Freeform 458">
              <a:extLst>
                <a:ext uri="{FF2B5EF4-FFF2-40B4-BE49-F238E27FC236}">
                  <a16:creationId xmlns:a16="http://schemas.microsoft.com/office/drawing/2014/main" id="{F0F48484-BE08-8886-44FA-1B985F10341E}"/>
                </a:ext>
              </a:extLst>
            </p:cNvPr>
            <p:cNvSpPr/>
            <p:nvPr/>
          </p:nvSpPr>
          <p:spPr bwMode="auto">
            <a:xfrm>
              <a:off x="2579688" y="2006600"/>
              <a:ext cx="173038" cy="146050"/>
            </a:xfrm>
            <a:custGeom>
              <a:avLst/>
              <a:gdLst>
                <a:gd name="T0" fmla="*/ 142 w 175"/>
                <a:gd name="T1" fmla="*/ 12 h 148"/>
                <a:gd name="T2" fmla="*/ 15 w 175"/>
                <a:gd name="T3" fmla="*/ 136 h 148"/>
                <a:gd name="T4" fmla="*/ 13 w 175"/>
                <a:gd name="T5" fmla="*/ 147 h 148"/>
                <a:gd name="T6" fmla="*/ 116 w 175"/>
                <a:gd name="T7" fmla="*/ 101 h 148"/>
                <a:gd name="T8" fmla="*/ 160 w 175"/>
                <a:gd name="T9" fmla="*/ 7 h 148"/>
                <a:gd name="T10" fmla="*/ 142 w 175"/>
                <a:gd name="T11" fmla="*/ 12 h 148"/>
              </a:gdLst>
              <a:ahLst/>
              <a:cxnLst>
                <a:cxn ang="0">
                  <a:pos x="T0" y="T1"/>
                </a:cxn>
                <a:cxn ang="0">
                  <a:pos x="T2" y="T3"/>
                </a:cxn>
                <a:cxn ang="0">
                  <a:pos x="T4" y="T5"/>
                </a:cxn>
                <a:cxn ang="0">
                  <a:pos x="T6" y="T7"/>
                </a:cxn>
                <a:cxn ang="0">
                  <a:pos x="T8" y="T9"/>
                </a:cxn>
                <a:cxn ang="0">
                  <a:pos x="T10" y="T11"/>
                </a:cxn>
              </a:cxnLst>
              <a:rect l="0" t="0" r="r" b="b"/>
              <a:pathLst>
                <a:path w="175" h="148">
                  <a:moveTo>
                    <a:pt x="142" y="12"/>
                  </a:moveTo>
                  <a:cubicBezTo>
                    <a:pt x="166" y="75"/>
                    <a:pt x="66" y="131"/>
                    <a:pt x="15" y="136"/>
                  </a:cubicBezTo>
                  <a:cubicBezTo>
                    <a:pt x="6" y="137"/>
                    <a:pt x="0" y="148"/>
                    <a:pt x="13" y="147"/>
                  </a:cubicBezTo>
                  <a:cubicBezTo>
                    <a:pt x="49" y="143"/>
                    <a:pt x="87" y="123"/>
                    <a:pt x="116" y="101"/>
                  </a:cubicBezTo>
                  <a:cubicBezTo>
                    <a:pt x="144" y="79"/>
                    <a:pt x="175" y="45"/>
                    <a:pt x="160" y="7"/>
                  </a:cubicBezTo>
                  <a:cubicBezTo>
                    <a:pt x="157" y="0"/>
                    <a:pt x="140" y="6"/>
                    <a:pt x="142"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0" name="Freeform 459">
              <a:extLst>
                <a:ext uri="{FF2B5EF4-FFF2-40B4-BE49-F238E27FC236}">
                  <a16:creationId xmlns:a16="http://schemas.microsoft.com/office/drawing/2014/main" id="{575A293F-9A3C-C0C7-9398-E61F0332CAFC}"/>
                </a:ext>
              </a:extLst>
            </p:cNvPr>
            <p:cNvSpPr/>
            <p:nvPr/>
          </p:nvSpPr>
          <p:spPr bwMode="auto">
            <a:xfrm>
              <a:off x="2413000" y="2135188"/>
              <a:ext cx="160338" cy="165100"/>
            </a:xfrm>
            <a:custGeom>
              <a:avLst/>
              <a:gdLst>
                <a:gd name="T0" fmla="*/ 150 w 162"/>
                <a:gd name="T1" fmla="*/ 2 h 167"/>
                <a:gd name="T2" fmla="*/ 1 w 162"/>
                <a:gd name="T3" fmla="*/ 158 h 167"/>
                <a:gd name="T4" fmla="*/ 19 w 162"/>
                <a:gd name="T5" fmla="*/ 156 h 167"/>
                <a:gd name="T6" fmla="*/ 148 w 162"/>
                <a:gd name="T7" fmla="*/ 14 h 167"/>
                <a:gd name="T8" fmla="*/ 150 w 162"/>
                <a:gd name="T9" fmla="*/ 2 h 167"/>
              </a:gdLst>
              <a:ahLst/>
              <a:cxnLst>
                <a:cxn ang="0">
                  <a:pos x="T0" y="T1"/>
                </a:cxn>
                <a:cxn ang="0">
                  <a:pos x="T2" y="T3"/>
                </a:cxn>
                <a:cxn ang="0">
                  <a:pos x="T4" y="T5"/>
                </a:cxn>
                <a:cxn ang="0">
                  <a:pos x="T6" y="T7"/>
                </a:cxn>
                <a:cxn ang="0">
                  <a:pos x="T8" y="T9"/>
                </a:cxn>
              </a:cxnLst>
              <a:rect l="0" t="0" r="r" b="b"/>
              <a:pathLst>
                <a:path w="162" h="167">
                  <a:moveTo>
                    <a:pt x="150" y="2"/>
                  </a:moveTo>
                  <a:cubicBezTo>
                    <a:pt x="73" y="15"/>
                    <a:pt x="2" y="77"/>
                    <a:pt x="1" y="158"/>
                  </a:cubicBezTo>
                  <a:cubicBezTo>
                    <a:pt x="0" y="167"/>
                    <a:pt x="18" y="164"/>
                    <a:pt x="19" y="156"/>
                  </a:cubicBezTo>
                  <a:cubicBezTo>
                    <a:pt x="20" y="85"/>
                    <a:pt x="79" y="26"/>
                    <a:pt x="148" y="14"/>
                  </a:cubicBezTo>
                  <a:cubicBezTo>
                    <a:pt x="158" y="13"/>
                    <a:pt x="162" y="0"/>
                    <a:pt x="150"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1" name="Freeform 460">
              <a:extLst>
                <a:ext uri="{FF2B5EF4-FFF2-40B4-BE49-F238E27FC236}">
                  <a16:creationId xmlns:a16="http://schemas.microsoft.com/office/drawing/2014/main" id="{F79B8597-7383-6117-FC2E-0A47B67565A5}"/>
                </a:ext>
              </a:extLst>
            </p:cNvPr>
            <p:cNvSpPr/>
            <p:nvPr/>
          </p:nvSpPr>
          <p:spPr bwMode="auto">
            <a:xfrm>
              <a:off x="2681288" y="1943100"/>
              <a:ext cx="61913" cy="34925"/>
            </a:xfrm>
            <a:custGeom>
              <a:avLst/>
              <a:gdLst>
                <a:gd name="T0" fmla="*/ 59 w 63"/>
                <a:gd name="T1" fmla="*/ 19 h 35"/>
                <a:gd name="T2" fmla="*/ 0 w 63"/>
                <a:gd name="T3" fmla="*/ 27 h 35"/>
                <a:gd name="T4" fmla="*/ 1 w 63"/>
                <a:gd name="T5" fmla="*/ 29 h 35"/>
                <a:gd name="T6" fmla="*/ 46 w 63"/>
                <a:gd name="T7" fmla="*/ 31 h 35"/>
                <a:gd name="T8" fmla="*/ 57 w 63"/>
                <a:gd name="T9" fmla="*/ 25 h 35"/>
                <a:gd name="T10" fmla="*/ 49 w 63"/>
                <a:gd name="T11" fmla="*/ 22 h 35"/>
                <a:gd name="T12" fmla="*/ 16 w 63"/>
                <a:gd name="T13" fmla="*/ 22 h 35"/>
                <a:gd name="T14" fmla="*/ 17 w 63"/>
                <a:gd name="T15" fmla="*/ 24 h 35"/>
                <a:gd name="T16" fmla="*/ 26 w 63"/>
                <a:gd name="T17" fmla="*/ 15 h 35"/>
                <a:gd name="T18" fmla="*/ 43 w 63"/>
                <a:gd name="T19" fmla="*/ 25 h 35"/>
                <a:gd name="T20" fmla="*/ 59 w 63"/>
                <a:gd name="T21" fmla="*/ 1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3" h="35">
                  <a:moveTo>
                    <a:pt x="59" y="19"/>
                  </a:moveTo>
                  <a:cubicBezTo>
                    <a:pt x="46" y="2"/>
                    <a:pt x="2" y="0"/>
                    <a:pt x="0" y="27"/>
                  </a:cubicBezTo>
                  <a:cubicBezTo>
                    <a:pt x="0" y="28"/>
                    <a:pt x="0" y="29"/>
                    <a:pt x="1" y="29"/>
                  </a:cubicBezTo>
                  <a:cubicBezTo>
                    <a:pt x="16" y="35"/>
                    <a:pt x="31" y="33"/>
                    <a:pt x="46" y="31"/>
                  </a:cubicBezTo>
                  <a:cubicBezTo>
                    <a:pt x="49" y="30"/>
                    <a:pt x="55" y="29"/>
                    <a:pt x="57" y="25"/>
                  </a:cubicBezTo>
                  <a:cubicBezTo>
                    <a:pt x="58" y="22"/>
                    <a:pt x="51" y="22"/>
                    <a:pt x="49" y="22"/>
                  </a:cubicBezTo>
                  <a:cubicBezTo>
                    <a:pt x="38" y="24"/>
                    <a:pt x="27" y="26"/>
                    <a:pt x="16" y="22"/>
                  </a:cubicBezTo>
                  <a:cubicBezTo>
                    <a:pt x="16" y="22"/>
                    <a:pt x="17" y="23"/>
                    <a:pt x="17" y="24"/>
                  </a:cubicBezTo>
                  <a:cubicBezTo>
                    <a:pt x="18" y="17"/>
                    <a:pt x="19" y="14"/>
                    <a:pt x="26" y="15"/>
                  </a:cubicBezTo>
                  <a:cubicBezTo>
                    <a:pt x="33" y="16"/>
                    <a:pt x="39" y="20"/>
                    <a:pt x="43" y="25"/>
                  </a:cubicBezTo>
                  <a:cubicBezTo>
                    <a:pt x="46" y="30"/>
                    <a:pt x="63" y="24"/>
                    <a:pt x="59" y="1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2" name="Freeform 461">
              <a:extLst>
                <a:ext uri="{FF2B5EF4-FFF2-40B4-BE49-F238E27FC236}">
                  <a16:creationId xmlns:a16="http://schemas.microsoft.com/office/drawing/2014/main" id="{E62849A1-1D50-86E6-4878-D62BC09BDAB1}"/>
                </a:ext>
              </a:extLst>
            </p:cNvPr>
            <p:cNvSpPr/>
            <p:nvPr/>
          </p:nvSpPr>
          <p:spPr bwMode="auto">
            <a:xfrm>
              <a:off x="2890838" y="1928813"/>
              <a:ext cx="38100" cy="57150"/>
            </a:xfrm>
            <a:custGeom>
              <a:avLst/>
              <a:gdLst>
                <a:gd name="T0" fmla="*/ 23 w 39"/>
                <a:gd name="T1" fmla="*/ 2 h 59"/>
                <a:gd name="T2" fmla="*/ 26 w 39"/>
                <a:gd name="T3" fmla="*/ 58 h 59"/>
                <a:gd name="T4" fmla="*/ 35 w 39"/>
                <a:gd name="T5" fmla="*/ 53 h 59"/>
                <a:gd name="T6" fmla="*/ 27 w 39"/>
                <a:gd name="T7" fmla="*/ 5 h 59"/>
                <a:gd name="T8" fmla="*/ 23 w 39"/>
                <a:gd name="T9" fmla="*/ 2 h 59"/>
              </a:gdLst>
              <a:ahLst/>
              <a:cxnLst>
                <a:cxn ang="0">
                  <a:pos x="T0" y="T1"/>
                </a:cxn>
                <a:cxn ang="0">
                  <a:pos x="T2" y="T3"/>
                </a:cxn>
                <a:cxn ang="0">
                  <a:pos x="T4" y="T5"/>
                </a:cxn>
                <a:cxn ang="0">
                  <a:pos x="T6" y="T7"/>
                </a:cxn>
                <a:cxn ang="0">
                  <a:pos x="T8" y="T9"/>
                </a:cxn>
              </a:cxnLst>
              <a:rect l="0" t="0" r="r" b="b"/>
              <a:pathLst>
                <a:path w="39" h="59">
                  <a:moveTo>
                    <a:pt x="23" y="2"/>
                  </a:moveTo>
                  <a:cubicBezTo>
                    <a:pt x="0" y="12"/>
                    <a:pt x="0" y="51"/>
                    <a:pt x="26" y="58"/>
                  </a:cubicBezTo>
                  <a:cubicBezTo>
                    <a:pt x="29" y="59"/>
                    <a:pt x="39" y="54"/>
                    <a:pt x="35" y="53"/>
                  </a:cubicBezTo>
                  <a:cubicBezTo>
                    <a:pt x="17" y="49"/>
                    <a:pt x="8" y="14"/>
                    <a:pt x="27" y="5"/>
                  </a:cubicBezTo>
                  <a:cubicBezTo>
                    <a:pt x="34" y="2"/>
                    <a:pt x="28" y="0"/>
                    <a:pt x="23"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3" name="Freeform 462">
              <a:extLst>
                <a:ext uri="{FF2B5EF4-FFF2-40B4-BE49-F238E27FC236}">
                  <a16:creationId xmlns:a16="http://schemas.microsoft.com/office/drawing/2014/main" id="{E49A85F8-BE39-18B9-5A21-F942F0C1C912}"/>
                </a:ext>
              </a:extLst>
            </p:cNvPr>
            <p:cNvSpPr/>
            <p:nvPr/>
          </p:nvSpPr>
          <p:spPr bwMode="auto">
            <a:xfrm>
              <a:off x="2801938" y="1949450"/>
              <a:ext cx="22225" cy="50800"/>
            </a:xfrm>
            <a:custGeom>
              <a:avLst/>
              <a:gdLst>
                <a:gd name="T0" fmla="*/ 12 w 23"/>
                <a:gd name="T1" fmla="*/ 2 h 52"/>
                <a:gd name="T2" fmla="*/ 17 w 23"/>
                <a:gd name="T3" fmla="*/ 51 h 52"/>
                <a:gd name="T4" fmla="*/ 22 w 23"/>
                <a:gd name="T5" fmla="*/ 49 h 52"/>
                <a:gd name="T6" fmla="*/ 17 w 23"/>
                <a:gd name="T7" fmla="*/ 2 h 52"/>
                <a:gd name="T8" fmla="*/ 12 w 23"/>
                <a:gd name="T9" fmla="*/ 2 h 52"/>
              </a:gdLst>
              <a:ahLst/>
              <a:cxnLst>
                <a:cxn ang="0">
                  <a:pos x="T0" y="T1"/>
                </a:cxn>
                <a:cxn ang="0">
                  <a:pos x="T2" y="T3"/>
                </a:cxn>
                <a:cxn ang="0">
                  <a:pos x="T4" y="T5"/>
                </a:cxn>
                <a:cxn ang="0">
                  <a:pos x="T6" y="T7"/>
                </a:cxn>
                <a:cxn ang="0">
                  <a:pos x="T8" y="T9"/>
                </a:cxn>
              </a:cxnLst>
              <a:rect l="0" t="0" r="r" b="b"/>
              <a:pathLst>
                <a:path w="23" h="52">
                  <a:moveTo>
                    <a:pt x="12" y="2"/>
                  </a:moveTo>
                  <a:cubicBezTo>
                    <a:pt x="0" y="19"/>
                    <a:pt x="5" y="36"/>
                    <a:pt x="17" y="51"/>
                  </a:cubicBezTo>
                  <a:cubicBezTo>
                    <a:pt x="18" y="52"/>
                    <a:pt x="23" y="51"/>
                    <a:pt x="22" y="49"/>
                  </a:cubicBezTo>
                  <a:cubicBezTo>
                    <a:pt x="11" y="34"/>
                    <a:pt x="5" y="19"/>
                    <a:pt x="17" y="2"/>
                  </a:cubicBezTo>
                  <a:cubicBezTo>
                    <a:pt x="18" y="0"/>
                    <a:pt x="12" y="1"/>
                    <a:pt x="12"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4" name="Freeform 463">
              <a:extLst>
                <a:ext uri="{FF2B5EF4-FFF2-40B4-BE49-F238E27FC236}">
                  <a16:creationId xmlns:a16="http://schemas.microsoft.com/office/drawing/2014/main" id="{78E8EF30-894C-E34D-381D-D8F9668C2DC8}"/>
                </a:ext>
              </a:extLst>
            </p:cNvPr>
            <p:cNvSpPr/>
            <p:nvPr/>
          </p:nvSpPr>
          <p:spPr bwMode="auto">
            <a:xfrm>
              <a:off x="2644775" y="1985963"/>
              <a:ext cx="17463" cy="39688"/>
            </a:xfrm>
            <a:custGeom>
              <a:avLst/>
              <a:gdLst>
                <a:gd name="T0" fmla="*/ 8 w 17"/>
                <a:gd name="T1" fmla="*/ 2 h 40"/>
                <a:gd name="T2" fmla="*/ 10 w 17"/>
                <a:gd name="T3" fmla="*/ 39 h 40"/>
                <a:gd name="T4" fmla="*/ 16 w 17"/>
                <a:gd name="T5" fmla="*/ 37 h 40"/>
                <a:gd name="T6" fmla="*/ 13 w 17"/>
                <a:gd name="T7" fmla="*/ 2 h 40"/>
                <a:gd name="T8" fmla="*/ 8 w 17"/>
                <a:gd name="T9" fmla="*/ 2 h 40"/>
              </a:gdLst>
              <a:ahLst/>
              <a:cxnLst>
                <a:cxn ang="0">
                  <a:pos x="T0" y="T1"/>
                </a:cxn>
                <a:cxn ang="0">
                  <a:pos x="T2" y="T3"/>
                </a:cxn>
                <a:cxn ang="0">
                  <a:pos x="T4" y="T5"/>
                </a:cxn>
                <a:cxn ang="0">
                  <a:pos x="T6" y="T7"/>
                </a:cxn>
                <a:cxn ang="0">
                  <a:pos x="T8" y="T9"/>
                </a:cxn>
              </a:cxnLst>
              <a:rect l="0" t="0" r="r" b="b"/>
              <a:pathLst>
                <a:path w="17" h="40">
                  <a:moveTo>
                    <a:pt x="8" y="2"/>
                  </a:moveTo>
                  <a:cubicBezTo>
                    <a:pt x="0" y="14"/>
                    <a:pt x="0" y="29"/>
                    <a:pt x="10" y="39"/>
                  </a:cubicBezTo>
                  <a:cubicBezTo>
                    <a:pt x="12" y="40"/>
                    <a:pt x="17" y="38"/>
                    <a:pt x="16" y="37"/>
                  </a:cubicBezTo>
                  <a:cubicBezTo>
                    <a:pt x="5" y="27"/>
                    <a:pt x="5" y="13"/>
                    <a:pt x="13" y="2"/>
                  </a:cubicBezTo>
                  <a:cubicBezTo>
                    <a:pt x="14" y="0"/>
                    <a:pt x="9" y="1"/>
                    <a:pt x="8"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5" name="Freeform 464">
              <a:extLst>
                <a:ext uri="{FF2B5EF4-FFF2-40B4-BE49-F238E27FC236}">
                  <a16:creationId xmlns:a16="http://schemas.microsoft.com/office/drawing/2014/main" id="{56C0828A-6993-36F0-B279-81313BDEC894}"/>
                </a:ext>
              </a:extLst>
            </p:cNvPr>
            <p:cNvSpPr/>
            <p:nvPr/>
          </p:nvSpPr>
          <p:spPr bwMode="auto">
            <a:xfrm>
              <a:off x="3084513" y="1809750"/>
              <a:ext cx="79375" cy="101600"/>
            </a:xfrm>
            <a:custGeom>
              <a:avLst/>
              <a:gdLst>
                <a:gd name="T0" fmla="*/ 7 w 81"/>
                <a:gd name="T1" fmla="*/ 75 h 102"/>
                <a:gd name="T2" fmla="*/ 3 w 81"/>
                <a:gd name="T3" fmla="*/ 65 h 102"/>
                <a:gd name="T4" fmla="*/ 67 w 81"/>
                <a:gd name="T5" fmla="*/ 3 h 102"/>
                <a:gd name="T6" fmla="*/ 74 w 81"/>
                <a:gd name="T7" fmla="*/ 6 h 102"/>
                <a:gd name="T8" fmla="*/ 81 w 81"/>
                <a:gd name="T9" fmla="*/ 94 h 102"/>
                <a:gd name="T10" fmla="*/ 72 w 81"/>
                <a:gd name="T11" fmla="*/ 99 h 102"/>
                <a:gd name="T12" fmla="*/ 7 w 81"/>
                <a:gd name="T13" fmla="*/ 75 h 102"/>
              </a:gdLst>
              <a:ahLst/>
              <a:cxnLst>
                <a:cxn ang="0">
                  <a:pos x="T0" y="T1"/>
                </a:cxn>
                <a:cxn ang="0">
                  <a:pos x="T2" y="T3"/>
                </a:cxn>
                <a:cxn ang="0">
                  <a:pos x="T4" y="T5"/>
                </a:cxn>
                <a:cxn ang="0">
                  <a:pos x="T6" y="T7"/>
                </a:cxn>
                <a:cxn ang="0">
                  <a:pos x="T8" y="T9"/>
                </a:cxn>
                <a:cxn ang="0">
                  <a:pos x="T10" y="T11"/>
                </a:cxn>
                <a:cxn ang="0">
                  <a:pos x="T12" y="T13"/>
                </a:cxn>
              </a:cxnLst>
              <a:rect l="0" t="0" r="r" b="b"/>
              <a:pathLst>
                <a:path w="81" h="102">
                  <a:moveTo>
                    <a:pt x="7" y="75"/>
                  </a:moveTo>
                  <a:cubicBezTo>
                    <a:pt x="1" y="73"/>
                    <a:pt x="0" y="68"/>
                    <a:pt x="3" y="65"/>
                  </a:cubicBezTo>
                  <a:cubicBezTo>
                    <a:pt x="67" y="3"/>
                    <a:pt x="67" y="3"/>
                    <a:pt x="67" y="3"/>
                  </a:cubicBezTo>
                  <a:cubicBezTo>
                    <a:pt x="71" y="0"/>
                    <a:pt x="74" y="1"/>
                    <a:pt x="74" y="6"/>
                  </a:cubicBezTo>
                  <a:cubicBezTo>
                    <a:pt x="81" y="94"/>
                    <a:pt x="81" y="94"/>
                    <a:pt x="81" y="94"/>
                  </a:cubicBezTo>
                  <a:cubicBezTo>
                    <a:pt x="81" y="99"/>
                    <a:pt x="77" y="102"/>
                    <a:pt x="72" y="99"/>
                  </a:cubicBezTo>
                  <a:lnTo>
                    <a:pt x="7" y="75"/>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6" name="Freeform 465">
              <a:extLst>
                <a:ext uri="{FF2B5EF4-FFF2-40B4-BE49-F238E27FC236}">
                  <a16:creationId xmlns:a16="http://schemas.microsoft.com/office/drawing/2014/main" id="{7D5DB824-3CC8-4331-B5CB-89026C09B3A9}"/>
                </a:ext>
              </a:extLst>
            </p:cNvPr>
            <p:cNvSpPr/>
            <p:nvPr/>
          </p:nvSpPr>
          <p:spPr bwMode="auto">
            <a:xfrm>
              <a:off x="3084513" y="1809750"/>
              <a:ext cx="80963" cy="100013"/>
            </a:xfrm>
            <a:custGeom>
              <a:avLst/>
              <a:gdLst>
                <a:gd name="T0" fmla="*/ 7 w 82"/>
                <a:gd name="T1" fmla="*/ 75 h 101"/>
                <a:gd name="T2" fmla="*/ 7 w 82"/>
                <a:gd name="T3" fmla="*/ 74 h 101"/>
                <a:gd name="T4" fmla="*/ 3 w 82"/>
                <a:gd name="T5" fmla="*/ 69 h 101"/>
                <a:gd name="T6" fmla="*/ 4 w 82"/>
                <a:gd name="T7" fmla="*/ 66 h 101"/>
                <a:gd name="T8" fmla="*/ 68 w 82"/>
                <a:gd name="T9" fmla="*/ 4 h 101"/>
                <a:gd name="T10" fmla="*/ 71 w 82"/>
                <a:gd name="T11" fmla="*/ 2 h 101"/>
                <a:gd name="T12" fmla="*/ 72 w 82"/>
                <a:gd name="T13" fmla="*/ 3 h 101"/>
                <a:gd name="T14" fmla="*/ 73 w 82"/>
                <a:gd name="T15" fmla="*/ 6 h 101"/>
                <a:gd name="T16" fmla="*/ 80 w 82"/>
                <a:gd name="T17" fmla="*/ 95 h 101"/>
                <a:gd name="T18" fmla="*/ 80 w 82"/>
                <a:gd name="T19" fmla="*/ 95 h 101"/>
                <a:gd name="T20" fmla="*/ 79 w 82"/>
                <a:gd name="T21" fmla="*/ 98 h 101"/>
                <a:gd name="T22" fmla="*/ 76 w 82"/>
                <a:gd name="T23" fmla="*/ 99 h 101"/>
                <a:gd name="T24" fmla="*/ 72 w 82"/>
                <a:gd name="T25" fmla="*/ 98 h 101"/>
                <a:gd name="T26" fmla="*/ 7 w 82"/>
                <a:gd name="T27" fmla="*/ 74 h 101"/>
                <a:gd name="T28" fmla="*/ 7 w 82"/>
                <a:gd name="T29" fmla="*/ 75 h 101"/>
                <a:gd name="T30" fmla="*/ 7 w 82"/>
                <a:gd name="T31" fmla="*/ 76 h 101"/>
                <a:gd name="T32" fmla="*/ 71 w 82"/>
                <a:gd name="T33" fmla="*/ 100 h 101"/>
                <a:gd name="T34" fmla="*/ 76 w 82"/>
                <a:gd name="T35" fmla="*/ 101 h 101"/>
                <a:gd name="T36" fmla="*/ 80 w 82"/>
                <a:gd name="T37" fmla="*/ 100 h 101"/>
                <a:gd name="T38" fmla="*/ 82 w 82"/>
                <a:gd name="T39" fmla="*/ 95 h 101"/>
                <a:gd name="T40" fmla="*/ 82 w 82"/>
                <a:gd name="T41" fmla="*/ 94 h 101"/>
                <a:gd name="T42" fmla="*/ 75 w 82"/>
                <a:gd name="T43" fmla="*/ 6 h 101"/>
                <a:gd name="T44" fmla="*/ 74 w 82"/>
                <a:gd name="T45" fmla="*/ 2 h 101"/>
                <a:gd name="T46" fmla="*/ 71 w 82"/>
                <a:gd name="T47" fmla="*/ 0 h 101"/>
                <a:gd name="T48" fmla="*/ 66 w 82"/>
                <a:gd name="T49" fmla="*/ 2 h 101"/>
                <a:gd name="T50" fmla="*/ 3 w 82"/>
                <a:gd name="T51" fmla="*/ 64 h 101"/>
                <a:gd name="T52" fmla="*/ 0 w 82"/>
                <a:gd name="T53" fmla="*/ 69 h 101"/>
                <a:gd name="T54" fmla="*/ 7 w 82"/>
                <a:gd name="T55" fmla="*/ 76 h 101"/>
                <a:gd name="T56" fmla="*/ 7 w 82"/>
                <a:gd name="T57" fmla="*/ 75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82" h="101">
                  <a:moveTo>
                    <a:pt x="7" y="75"/>
                  </a:moveTo>
                  <a:cubicBezTo>
                    <a:pt x="7" y="74"/>
                    <a:pt x="7" y="74"/>
                    <a:pt x="7" y="74"/>
                  </a:cubicBezTo>
                  <a:cubicBezTo>
                    <a:pt x="4" y="73"/>
                    <a:pt x="3" y="71"/>
                    <a:pt x="3" y="69"/>
                  </a:cubicBezTo>
                  <a:cubicBezTo>
                    <a:pt x="3" y="68"/>
                    <a:pt x="3" y="67"/>
                    <a:pt x="4" y="66"/>
                  </a:cubicBezTo>
                  <a:cubicBezTo>
                    <a:pt x="68" y="4"/>
                    <a:pt x="68" y="4"/>
                    <a:pt x="68" y="4"/>
                  </a:cubicBezTo>
                  <a:cubicBezTo>
                    <a:pt x="69" y="3"/>
                    <a:pt x="70" y="2"/>
                    <a:pt x="71" y="2"/>
                  </a:cubicBezTo>
                  <a:cubicBezTo>
                    <a:pt x="71" y="2"/>
                    <a:pt x="72" y="2"/>
                    <a:pt x="72" y="3"/>
                  </a:cubicBezTo>
                  <a:cubicBezTo>
                    <a:pt x="73" y="4"/>
                    <a:pt x="73" y="5"/>
                    <a:pt x="73" y="6"/>
                  </a:cubicBezTo>
                  <a:cubicBezTo>
                    <a:pt x="80" y="95"/>
                    <a:pt x="80" y="95"/>
                    <a:pt x="80" y="95"/>
                  </a:cubicBezTo>
                  <a:cubicBezTo>
                    <a:pt x="80" y="95"/>
                    <a:pt x="80" y="95"/>
                    <a:pt x="80" y="95"/>
                  </a:cubicBezTo>
                  <a:cubicBezTo>
                    <a:pt x="80" y="96"/>
                    <a:pt x="80" y="97"/>
                    <a:pt x="79" y="98"/>
                  </a:cubicBezTo>
                  <a:cubicBezTo>
                    <a:pt x="78" y="99"/>
                    <a:pt x="77" y="99"/>
                    <a:pt x="76" y="99"/>
                  </a:cubicBezTo>
                  <a:cubicBezTo>
                    <a:pt x="75" y="99"/>
                    <a:pt x="73" y="99"/>
                    <a:pt x="72" y="98"/>
                  </a:cubicBezTo>
                  <a:cubicBezTo>
                    <a:pt x="7" y="74"/>
                    <a:pt x="7" y="74"/>
                    <a:pt x="7" y="74"/>
                  </a:cubicBezTo>
                  <a:cubicBezTo>
                    <a:pt x="7" y="75"/>
                    <a:pt x="7" y="75"/>
                    <a:pt x="7" y="75"/>
                  </a:cubicBezTo>
                  <a:cubicBezTo>
                    <a:pt x="7" y="76"/>
                    <a:pt x="7" y="76"/>
                    <a:pt x="7" y="76"/>
                  </a:cubicBezTo>
                  <a:cubicBezTo>
                    <a:pt x="71" y="100"/>
                    <a:pt x="71" y="100"/>
                    <a:pt x="71" y="100"/>
                  </a:cubicBezTo>
                  <a:cubicBezTo>
                    <a:pt x="73" y="101"/>
                    <a:pt x="74" y="101"/>
                    <a:pt x="76" y="101"/>
                  </a:cubicBezTo>
                  <a:cubicBezTo>
                    <a:pt x="78" y="101"/>
                    <a:pt x="79" y="101"/>
                    <a:pt x="80" y="100"/>
                  </a:cubicBezTo>
                  <a:cubicBezTo>
                    <a:pt x="82" y="99"/>
                    <a:pt x="82" y="97"/>
                    <a:pt x="82" y="95"/>
                  </a:cubicBezTo>
                  <a:cubicBezTo>
                    <a:pt x="82" y="94"/>
                    <a:pt x="82" y="94"/>
                    <a:pt x="82" y="94"/>
                  </a:cubicBezTo>
                  <a:cubicBezTo>
                    <a:pt x="75" y="6"/>
                    <a:pt x="75" y="6"/>
                    <a:pt x="75" y="6"/>
                  </a:cubicBezTo>
                  <a:cubicBezTo>
                    <a:pt x="75" y="4"/>
                    <a:pt x="75" y="3"/>
                    <a:pt x="74" y="2"/>
                  </a:cubicBezTo>
                  <a:cubicBezTo>
                    <a:pt x="73" y="1"/>
                    <a:pt x="72" y="0"/>
                    <a:pt x="71" y="0"/>
                  </a:cubicBezTo>
                  <a:cubicBezTo>
                    <a:pt x="69" y="0"/>
                    <a:pt x="68" y="1"/>
                    <a:pt x="66" y="2"/>
                  </a:cubicBezTo>
                  <a:cubicBezTo>
                    <a:pt x="3" y="64"/>
                    <a:pt x="3" y="64"/>
                    <a:pt x="3" y="64"/>
                  </a:cubicBezTo>
                  <a:cubicBezTo>
                    <a:pt x="1" y="66"/>
                    <a:pt x="0" y="67"/>
                    <a:pt x="0" y="69"/>
                  </a:cubicBezTo>
                  <a:cubicBezTo>
                    <a:pt x="0" y="72"/>
                    <a:pt x="3" y="74"/>
                    <a:pt x="7" y="76"/>
                  </a:cubicBezTo>
                  <a:lnTo>
                    <a:pt x="7" y="75"/>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7" name="Freeform 466">
              <a:extLst>
                <a:ext uri="{FF2B5EF4-FFF2-40B4-BE49-F238E27FC236}">
                  <a16:creationId xmlns:a16="http://schemas.microsoft.com/office/drawing/2014/main" id="{E77A9EB4-18D6-F564-6D2B-FDFF03A3E365}"/>
                </a:ext>
              </a:extLst>
            </p:cNvPr>
            <p:cNvSpPr/>
            <p:nvPr/>
          </p:nvSpPr>
          <p:spPr bwMode="auto">
            <a:xfrm>
              <a:off x="2989263" y="2105025"/>
              <a:ext cx="73025" cy="63500"/>
            </a:xfrm>
            <a:custGeom>
              <a:avLst/>
              <a:gdLst>
                <a:gd name="T0" fmla="*/ 0 w 74"/>
                <a:gd name="T1" fmla="*/ 40 h 65"/>
                <a:gd name="T2" fmla="*/ 49 w 74"/>
                <a:gd name="T3" fmla="*/ 7 h 65"/>
                <a:gd name="T4" fmla="*/ 64 w 74"/>
                <a:gd name="T5" fmla="*/ 65 h 65"/>
                <a:gd name="T6" fmla="*/ 0 w 74"/>
                <a:gd name="T7" fmla="*/ 40 h 65"/>
              </a:gdLst>
              <a:ahLst/>
              <a:cxnLst>
                <a:cxn ang="0">
                  <a:pos x="T0" y="T1"/>
                </a:cxn>
                <a:cxn ang="0">
                  <a:pos x="T2" y="T3"/>
                </a:cxn>
                <a:cxn ang="0">
                  <a:pos x="T4" y="T5"/>
                </a:cxn>
                <a:cxn ang="0">
                  <a:pos x="T6" y="T7"/>
                </a:cxn>
              </a:cxnLst>
              <a:rect l="0" t="0" r="r" b="b"/>
              <a:pathLst>
                <a:path w="74" h="65">
                  <a:moveTo>
                    <a:pt x="0" y="40"/>
                  </a:moveTo>
                  <a:cubicBezTo>
                    <a:pt x="9" y="15"/>
                    <a:pt x="32" y="0"/>
                    <a:pt x="49" y="7"/>
                  </a:cubicBezTo>
                  <a:cubicBezTo>
                    <a:pt x="67" y="14"/>
                    <a:pt x="74" y="40"/>
                    <a:pt x="64" y="65"/>
                  </a:cubicBezTo>
                  <a:lnTo>
                    <a:pt x="0" y="4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8" name="Freeform 467">
              <a:extLst>
                <a:ext uri="{FF2B5EF4-FFF2-40B4-BE49-F238E27FC236}">
                  <a16:creationId xmlns:a16="http://schemas.microsoft.com/office/drawing/2014/main" id="{2C72CB88-2831-9681-47C4-1436041603D9}"/>
                </a:ext>
              </a:extLst>
            </p:cNvPr>
            <p:cNvSpPr/>
            <p:nvPr/>
          </p:nvSpPr>
          <p:spPr bwMode="auto">
            <a:xfrm>
              <a:off x="2987675" y="2108200"/>
              <a:ext cx="69850" cy="61913"/>
            </a:xfrm>
            <a:custGeom>
              <a:avLst/>
              <a:gdLst>
                <a:gd name="T0" fmla="*/ 1 w 70"/>
                <a:gd name="T1" fmla="*/ 36 h 62"/>
                <a:gd name="T2" fmla="*/ 1 w 70"/>
                <a:gd name="T3" fmla="*/ 36 h 62"/>
                <a:gd name="T4" fmla="*/ 41 w 70"/>
                <a:gd name="T5" fmla="*/ 2 h 62"/>
                <a:gd name="T6" fmla="*/ 50 w 70"/>
                <a:gd name="T7" fmla="*/ 4 h 62"/>
                <a:gd name="T8" fmla="*/ 69 w 70"/>
                <a:gd name="T9" fmla="*/ 37 h 62"/>
                <a:gd name="T10" fmla="*/ 64 w 70"/>
                <a:gd name="T11" fmla="*/ 60 h 62"/>
                <a:gd name="T12" fmla="*/ 65 w 70"/>
                <a:gd name="T13" fmla="*/ 61 h 62"/>
                <a:gd name="T14" fmla="*/ 65 w 70"/>
                <a:gd name="T15" fmla="*/ 60 h 62"/>
                <a:gd name="T16" fmla="*/ 1 w 70"/>
                <a:gd name="T17" fmla="*/ 35 h 62"/>
                <a:gd name="T18" fmla="*/ 1 w 70"/>
                <a:gd name="T19" fmla="*/ 36 h 62"/>
                <a:gd name="T20" fmla="*/ 1 w 70"/>
                <a:gd name="T21" fmla="*/ 36 h 62"/>
                <a:gd name="T22" fmla="*/ 1 w 70"/>
                <a:gd name="T23" fmla="*/ 36 h 62"/>
                <a:gd name="T24" fmla="*/ 0 w 70"/>
                <a:gd name="T25" fmla="*/ 36 h 62"/>
                <a:gd name="T26" fmla="*/ 65 w 70"/>
                <a:gd name="T27" fmla="*/ 62 h 62"/>
                <a:gd name="T28" fmla="*/ 66 w 70"/>
                <a:gd name="T29" fmla="*/ 61 h 62"/>
                <a:gd name="T30" fmla="*/ 70 w 70"/>
                <a:gd name="T31" fmla="*/ 37 h 62"/>
                <a:gd name="T32" fmla="*/ 51 w 70"/>
                <a:gd name="T33" fmla="*/ 2 h 62"/>
                <a:gd name="T34" fmla="*/ 41 w 70"/>
                <a:gd name="T35" fmla="*/ 0 h 62"/>
                <a:gd name="T36" fmla="*/ 0 w 70"/>
                <a:gd name="T37" fmla="*/ 35 h 62"/>
                <a:gd name="T38" fmla="*/ 0 w 70"/>
                <a:gd name="T39" fmla="*/ 36 h 62"/>
                <a:gd name="T40" fmla="*/ 0 w 70"/>
                <a:gd name="T41" fmla="*/ 36 h 62"/>
                <a:gd name="T42" fmla="*/ 1 w 70"/>
                <a:gd name="T43" fmla="*/ 36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62">
                  <a:moveTo>
                    <a:pt x="1" y="36"/>
                  </a:moveTo>
                  <a:cubicBezTo>
                    <a:pt x="1" y="36"/>
                    <a:pt x="1" y="36"/>
                    <a:pt x="1" y="36"/>
                  </a:cubicBezTo>
                  <a:cubicBezTo>
                    <a:pt x="9" y="15"/>
                    <a:pt x="26" y="2"/>
                    <a:pt x="41" y="2"/>
                  </a:cubicBezTo>
                  <a:cubicBezTo>
                    <a:pt x="44" y="2"/>
                    <a:pt x="47" y="3"/>
                    <a:pt x="50" y="4"/>
                  </a:cubicBezTo>
                  <a:cubicBezTo>
                    <a:pt x="62" y="8"/>
                    <a:pt x="69" y="22"/>
                    <a:pt x="69" y="37"/>
                  </a:cubicBezTo>
                  <a:cubicBezTo>
                    <a:pt x="69" y="45"/>
                    <a:pt x="67" y="53"/>
                    <a:pt x="64" y="60"/>
                  </a:cubicBezTo>
                  <a:cubicBezTo>
                    <a:pt x="65" y="61"/>
                    <a:pt x="65" y="61"/>
                    <a:pt x="65" y="61"/>
                  </a:cubicBezTo>
                  <a:cubicBezTo>
                    <a:pt x="65" y="60"/>
                    <a:pt x="65" y="60"/>
                    <a:pt x="65" y="60"/>
                  </a:cubicBezTo>
                  <a:cubicBezTo>
                    <a:pt x="1" y="35"/>
                    <a:pt x="1" y="35"/>
                    <a:pt x="1" y="35"/>
                  </a:cubicBezTo>
                  <a:cubicBezTo>
                    <a:pt x="1" y="36"/>
                    <a:pt x="1" y="36"/>
                    <a:pt x="1" y="36"/>
                  </a:cubicBezTo>
                  <a:cubicBezTo>
                    <a:pt x="1" y="36"/>
                    <a:pt x="1" y="36"/>
                    <a:pt x="1" y="36"/>
                  </a:cubicBezTo>
                  <a:cubicBezTo>
                    <a:pt x="1" y="36"/>
                    <a:pt x="1" y="36"/>
                    <a:pt x="1" y="36"/>
                  </a:cubicBezTo>
                  <a:cubicBezTo>
                    <a:pt x="0" y="36"/>
                    <a:pt x="0" y="36"/>
                    <a:pt x="0" y="36"/>
                  </a:cubicBezTo>
                  <a:cubicBezTo>
                    <a:pt x="65" y="62"/>
                    <a:pt x="65" y="62"/>
                    <a:pt x="65" y="62"/>
                  </a:cubicBezTo>
                  <a:cubicBezTo>
                    <a:pt x="66" y="61"/>
                    <a:pt x="66" y="61"/>
                    <a:pt x="66" y="61"/>
                  </a:cubicBezTo>
                  <a:cubicBezTo>
                    <a:pt x="69" y="53"/>
                    <a:pt x="70" y="45"/>
                    <a:pt x="70" y="37"/>
                  </a:cubicBezTo>
                  <a:cubicBezTo>
                    <a:pt x="70" y="21"/>
                    <a:pt x="63" y="7"/>
                    <a:pt x="51" y="2"/>
                  </a:cubicBezTo>
                  <a:cubicBezTo>
                    <a:pt x="48" y="1"/>
                    <a:pt x="44" y="0"/>
                    <a:pt x="41" y="0"/>
                  </a:cubicBezTo>
                  <a:cubicBezTo>
                    <a:pt x="25" y="1"/>
                    <a:pt x="8" y="14"/>
                    <a:pt x="0" y="35"/>
                  </a:cubicBezTo>
                  <a:cubicBezTo>
                    <a:pt x="0" y="36"/>
                    <a:pt x="0" y="36"/>
                    <a:pt x="0" y="36"/>
                  </a:cubicBezTo>
                  <a:cubicBezTo>
                    <a:pt x="0" y="36"/>
                    <a:pt x="0" y="36"/>
                    <a:pt x="0" y="36"/>
                  </a:cubicBezTo>
                  <a:lnTo>
                    <a:pt x="1" y="36"/>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9" name="Freeform 468">
              <a:extLst>
                <a:ext uri="{FF2B5EF4-FFF2-40B4-BE49-F238E27FC236}">
                  <a16:creationId xmlns:a16="http://schemas.microsoft.com/office/drawing/2014/main" id="{7AE9C636-BE62-8211-364B-F1DA6F978C8D}"/>
                </a:ext>
              </a:extLst>
            </p:cNvPr>
            <p:cNvSpPr/>
            <p:nvPr/>
          </p:nvSpPr>
          <p:spPr bwMode="auto">
            <a:xfrm>
              <a:off x="3000375" y="1893888"/>
              <a:ext cx="152400" cy="238125"/>
            </a:xfrm>
            <a:custGeom>
              <a:avLst/>
              <a:gdLst>
                <a:gd name="T0" fmla="*/ 76 w 155"/>
                <a:gd name="T1" fmla="*/ 233 h 240"/>
                <a:gd name="T2" fmla="*/ 64 w 155"/>
                <a:gd name="T3" fmla="*/ 238 h 240"/>
                <a:gd name="T4" fmla="*/ 8 w 155"/>
                <a:gd name="T5" fmla="*/ 216 h 240"/>
                <a:gd name="T6" fmla="*/ 2 w 155"/>
                <a:gd name="T7" fmla="*/ 204 h 240"/>
                <a:gd name="T8" fmla="*/ 79 w 155"/>
                <a:gd name="T9" fmla="*/ 8 h 240"/>
                <a:gd name="T10" fmla="*/ 91 w 155"/>
                <a:gd name="T11" fmla="*/ 2 h 240"/>
                <a:gd name="T12" fmla="*/ 147 w 155"/>
                <a:gd name="T13" fmla="*/ 24 h 240"/>
                <a:gd name="T14" fmla="*/ 153 w 155"/>
                <a:gd name="T15" fmla="*/ 36 h 240"/>
                <a:gd name="T16" fmla="*/ 76 w 155"/>
                <a:gd name="T17" fmla="*/ 233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240">
                  <a:moveTo>
                    <a:pt x="76" y="233"/>
                  </a:moveTo>
                  <a:cubicBezTo>
                    <a:pt x="74" y="237"/>
                    <a:pt x="69" y="240"/>
                    <a:pt x="64" y="238"/>
                  </a:cubicBezTo>
                  <a:cubicBezTo>
                    <a:pt x="8" y="216"/>
                    <a:pt x="8" y="216"/>
                    <a:pt x="8" y="216"/>
                  </a:cubicBezTo>
                  <a:cubicBezTo>
                    <a:pt x="3" y="214"/>
                    <a:pt x="0" y="209"/>
                    <a:pt x="2" y="204"/>
                  </a:cubicBezTo>
                  <a:cubicBezTo>
                    <a:pt x="79" y="8"/>
                    <a:pt x="79" y="8"/>
                    <a:pt x="79" y="8"/>
                  </a:cubicBezTo>
                  <a:cubicBezTo>
                    <a:pt x="81" y="3"/>
                    <a:pt x="86" y="0"/>
                    <a:pt x="91" y="2"/>
                  </a:cubicBezTo>
                  <a:cubicBezTo>
                    <a:pt x="147" y="24"/>
                    <a:pt x="147" y="24"/>
                    <a:pt x="147" y="24"/>
                  </a:cubicBezTo>
                  <a:cubicBezTo>
                    <a:pt x="152" y="26"/>
                    <a:pt x="155" y="32"/>
                    <a:pt x="153" y="36"/>
                  </a:cubicBezTo>
                  <a:lnTo>
                    <a:pt x="76" y="2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0" name="Freeform 469">
              <a:extLst>
                <a:ext uri="{FF2B5EF4-FFF2-40B4-BE49-F238E27FC236}">
                  <a16:creationId xmlns:a16="http://schemas.microsoft.com/office/drawing/2014/main" id="{59EE909F-0B74-F426-651E-7AE62A041D28}"/>
                </a:ext>
              </a:extLst>
            </p:cNvPr>
            <p:cNvSpPr/>
            <p:nvPr/>
          </p:nvSpPr>
          <p:spPr bwMode="auto">
            <a:xfrm>
              <a:off x="2997200" y="1890713"/>
              <a:ext cx="158750" cy="242888"/>
            </a:xfrm>
            <a:custGeom>
              <a:avLst/>
              <a:gdLst>
                <a:gd name="T0" fmla="*/ 78 w 159"/>
                <a:gd name="T1" fmla="*/ 235 h 245"/>
                <a:gd name="T2" fmla="*/ 74 w 159"/>
                <a:gd name="T3" fmla="*/ 233 h 245"/>
                <a:gd name="T4" fmla="*/ 69 w 159"/>
                <a:gd name="T5" fmla="*/ 237 h 245"/>
                <a:gd name="T6" fmla="*/ 67 w 159"/>
                <a:gd name="T7" fmla="*/ 236 h 245"/>
                <a:gd name="T8" fmla="*/ 11 w 159"/>
                <a:gd name="T9" fmla="*/ 214 h 245"/>
                <a:gd name="T10" fmla="*/ 8 w 159"/>
                <a:gd name="T11" fmla="*/ 209 h 245"/>
                <a:gd name="T12" fmla="*/ 8 w 159"/>
                <a:gd name="T13" fmla="*/ 207 h 245"/>
                <a:gd name="T14" fmla="*/ 85 w 159"/>
                <a:gd name="T15" fmla="*/ 11 h 245"/>
                <a:gd name="T16" fmla="*/ 90 w 159"/>
                <a:gd name="T17" fmla="*/ 8 h 245"/>
                <a:gd name="T18" fmla="*/ 92 w 159"/>
                <a:gd name="T19" fmla="*/ 8 h 245"/>
                <a:gd name="T20" fmla="*/ 148 w 159"/>
                <a:gd name="T21" fmla="*/ 30 h 245"/>
                <a:gd name="T22" fmla="*/ 151 w 159"/>
                <a:gd name="T23" fmla="*/ 35 h 245"/>
                <a:gd name="T24" fmla="*/ 151 w 159"/>
                <a:gd name="T25" fmla="*/ 37 h 245"/>
                <a:gd name="T26" fmla="*/ 74 w 159"/>
                <a:gd name="T27" fmla="*/ 233 h 245"/>
                <a:gd name="T28" fmla="*/ 78 w 159"/>
                <a:gd name="T29" fmla="*/ 235 h 245"/>
                <a:gd name="T30" fmla="*/ 82 w 159"/>
                <a:gd name="T31" fmla="*/ 236 h 245"/>
                <a:gd name="T32" fmla="*/ 158 w 159"/>
                <a:gd name="T33" fmla="*/ 40 h 245"/>
                <a:gd name="T34" fmla="*/ 159 w 159"/>
                <a:gd name="T35" fmla="*/ 35 h 245"/>
                <a:gd name="T36" fmla="*/ 151 w 159"/>
                <a:gd name="T37" fmla="*/ 23 h 245"/>
                <a:gd name="T38" fmla="*/ 95 w 159"/>
                <a:gd name="T39" fmla="*/ 1 h 245"/>
                <a:gd name="T40" fmla="*/ 90 w 159"/>
                <a:gd name="T41" fmla="*/ 0 h 245"/>
                <a:gd name="T42" fmla="*/ 77 w 159"/>
                <a:gd name="T43" fmla="*/ 8 h 245"/>
                <a:gd name="T44" fmla="*/ 1 w 159"/>
                <a:gd name="T45" fmla="*/ 204 h 245"/>
                <a:gd name="T46" fmla="*/ 0 w 159"/>
                <a:gd name="T47" fmla="*/ 209 h 245"/>
                <a:gd name="T48" fmla="*/ 8 w 159"/>
                <a:gd name="T49" fmla="*/ 222 h 245"/>
                <a:gd name="T50" fmla="*/ 64 w 159"/>
                <a:gd name="T51" fmla="*/ 244 h 245"/>
                <a:gd name="T52" fmla="*/ 69 w 159"/>
                <a:gd name="T53" fmla="*/ 245 h 245"/>
                <a:gd name="T54" fmla="*/ 82 w 159"/>
                <a:gd name="T55" fmla="*/ 236 h 245"/>
                <a:gd name="T56" fmla="*/ 78 w 159"/>
                <a:gd name="T57" fmla="*/ 235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9" h="245">
                  <a:moveTo>
                    <a:pt x="78" y="235"/>
                  </a:moveTo>
                  <a:cubicBezTo>
                    <a:pt x="74" y="233"/>
                    <a:pt x="74" y="233"/>
                    <a:pt x="74" y="233"/>
                  </a:cubicBezTo>
                  <a:cubicBezTo>
                    <a:pt x="73" y="235"/>
                    <a:pt x="71" y="237"/>
                    <a:pt x="69" y="237"/>
                  </a:cubicBezTo>
                  <a:cubicBezTo>
                    <a:pt x="68" y="237"/>
                    <a:pt x="68" y="236"/>
                    <a:pt x="67" y="236"/>
                  </a:cubicBezTo>
                  <a:cubicBezTo>
                    <a:pt x="11" y="214"/>
                    <a:pt x="11" y="214"/>
                    <a:pt x="11" y="214"/>
                  </a:cubicBezTo>
                  <a:cubicBezTo>
                    <a:pt x="9" y="213"/>
                    <a:pt x="8" y="211"/>
                    <a:pt x="8" y="209"/>
                  </a:cubicBezTo>
                  <a:cubicBezTo>
                    <a:pt x="8" y="209"/>
                    <a:pt x="8" y="208"/>
                    <a:pt x="8" y="207"/>
                  </a:cubicBezTo>
                  <a:cubicBezTo>
                    <a:pt x="85" y="11"/>
                    <a:pt x="85" y="11"/>
                    <a:pt x="85" y="11"/>
                  </a:cubicBezTo>
                  <a:cubicBezTo>
                    <a:pt x="86" y="9"/>
                    <a:pt x="88" y="8"/>
                    <a:pt x="90" y="8"/>
                  </a:cubicBezTo>
                  <a:cubicBezTo>
                    <a:pt x="90" y="8"/>
                    <a:pt x="91" y="8"/>
                    <a:pt x="92" y="8"/>
                  </a:cubicBezTo>
                  <a:cubicBezTo>
                    <a:pt x="148" y="30"/>
                    <a:pt x="148" y="30"/>
                    <a:pt x="148" y="30"/>
                  </a:cubicBezTo>
                  <a:cubicBezTo>
                    <a:pt x="150" y="31"/>
                    <a:pt x="151" y="33"/>
                    <a:pt x="151" y="35"/>
                  </a:cubicBezTo>
                  <a:cubicBezTo>
                    <a:pt x="151" y="36"/>
                    <a:pt x="151" y="36"/>
                    <a:pt x="151" y="37"/>
                  </a:cubicBezTo>
                  <a:cubicBezTo>
                    <a:pt x="74" y="233"/>
                    <a:pt x="74" y="233"/>
                    <a:pt x="74" y="233"/>
                  </a:cubicBezTo>
                  <a:cubicBezTo>
                    <a:pt x="78" y="235"/>
                    <a:pt x="78" y="235"/>
                    <a:pt x="78" y="235"/>
                  </a:cubicBezTo>
                  <a:cubicBezTo>
                    <a:pt x="82" y="236"/>
                    <a:pt x="82" y="236"/>
                    <a:pt x="82" y="236"/>
                  </a:cubicBezTo>
                  <a:cubicBezTo>
                    <a:pt x="158" y="40"/>
                    <a:pt x="158" y="40"/>
                    <a:pt x="158" y="40"/>
                  </a:cubicBezTo>
                  <a:cubicBezTo>
                    <a:pt x="159" y="38"/>
                    <a:pt x="159" y="37"/>
                    <a:pt x="159" y="35"/>
                  </a:cubicBezTo>
                  <a:cubicBezTo>
                    <a:pt x="159" y="30"/>
                    <a:pt x="156" y="25"/>
                    <a:pt x="151" y="23"/>
                  </a:cubicBezTo>
                  <a:cubicBezTo>
                    <a:pt x="95" y="1"/>
                    <a:pt x="95" y="1"/>
                    <a:pt x="95" y="1"/>
                  </a:cubicBezTo>
                  <a:cubicBezTo>
                    <a:pt x="93" y="0"/>
                    <a:pt x="91" y="0"/>
                    <a:pt x="90" y="0"/>
                  </a:cubicBezTo>
                  <a:cubicBezTo>
                    <a:pt x="84" y="0"/>
                    <a:pt x="79" y="3"/>
                    <a:pt x="77" y="8"/>
                  </a:cubicBezTo>
                  <a:cubicBezTo>
                    <a:pt x="1" y="204"/>
                    <a:pt x="1" y="204"/>
                    <a:pt x="1" y="204"/>
                  </a:cubicBezTo>
                  <a:cubicBezTo>
                    <a:pt x="0" y="206"/>
                    <a:pt x="0" y="208"/>
                    <a:pt x="0" y="209"/>
                  </a:cubicBezTo>
                  <a:cubicBezTo>
                    <a:pt x="0" y="215"/>
                    <a:pt x="3" y="220"/>
                    <a:pt x="8" y="222"/>
                  </a:cubicBezTo>
                  <a:cubicBezTo>
                    <a:pt x="64" y="244"/>
                    <a:pt x="64" y="244"/>
                    <a:pt x="64" y="244"/>
                  </a:cubicBezTo>
                  <a:cubicBezTo>
                    <a:pt x="66" y="244"/>
                    <a:pt x="68" y="245"/>
                    <a:pt x="69" y="245"/>
                  </a:cubicBezTo>
                  <a:cubicBezTo>
                    <a:pt x="74" y="245"/>
                    <a:pt x="79" y="241"/>
                    <a:pt x="82" y="236"/>
                  </a:cubicBezTo>
                  <a:lnTo>
                    <a:pt x="78" y="235"/>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1" name="Freeform 470">
              <a:extLst>
                <a:ext uri="{FF2B5EF4-FFF2-40B4-BE49-F238E27FC236}">
                  <a16:creationId xmlns:a16="http://schemas.microsoft.com/office/drawing/2014/main" id="{2DBFB476-1756-940D-328B-AC2704C09838}"/>
                </a:ext>
              </a:extLst>
            </p:cNvPr>
            <p:cNvSpPr/>
            <p:nvPr/>
          </p:nvSpPr>
          <p:spPr bwMode="auto">
            <a:xfrm>
              <a:off x="3138488" y="2119313"/>
              <a:ext cx="1588" cy="1588"/>
            </a:xfrm>
            <a:custGeom>
              <a:avLst/>
              <a:gdLst>
                <a:gd name="T0" fmla="*/ 1 w 2"/>
                <a:gd name="T1" fmla="*/ 1 h 2"/>
                <a:gd name="T2" fmla="*/ 1 w 2"/>
                <a:gd name="T3" fmla="*/ 0 h 2"/>
                <a:gd name="T4" fmla="*/ 1 w 2"/>
                <a:gd name="T5" fmla="*/ 1 h 2"/>
              </a:gdLst>
              <a:ahLst/>
              <a:cxnLst>
                <a:cxn ang="0">
                  <a:pos x="T0" y="T1"/>
                </a:cxn>
                <a:cxn ang="0">
                  <a:pos x="T2" y="T3"/>
                </a:cxn>
                <a:cxn ang="0">
                  <a:pos x="T4" y="T5"/>
                </a:cxn>
              </a:cxnLst>
              <a:rect l="0" t="0" r="r" b="b"/>
              <a:pathLst>
                <a:path w="2" h="2">
                  <a:moveTo>
                    <a:pt x="1" y="1"/>
                  </a:moveTo>
                  <a:cubicBezTo>
                    <a:pt x="1" y="0"/>
                    <a:pt x="0" y="2"/>
                    <a:pt x="1" y="0"/>
                  </a:cubicBezTo>
                  <a:cubicBezTo>
                    <a:pt x="1" y="1"/>
                    <a:pt x="2"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2" name="Freeform 471">
              <a:extLst>
                <a:ext uri="{FF2B5EF4-FFF2-40B4-BE49-F238E27FC236}">
                  <a16:creationId xmlns:a16="http://schemas.microsoft.com/office/drawing/2014/main" id="{C9C84846-D4FD-86BC-1D68-85C64584E8B2}"/>
                </a:ext>
              </a:extLst>
            </p:cNvPr>
            <p:cNvSpPr/>
            <p:nvPr/>
          </p:nvSpPr>
          <p:spPr bwMode="auto">
            <a:xfrm>
              <a:off x="3041650" y="2120900"/>
              <a:ext cx="95250" cy="354013"/>
            </a:xfrm>
            <a:custGeom>
              <a:avLst/>
              <a:gdLst>
                <a:gd name="T0" fmla="*/ 12 w 96"/>
                <a:gd name="T1" fmla="*/ 315 h 357"/>
                <a:gd name="T2" fmla="*/ 14 w 96"/>
                <a:gd name="T3" fmla="*/ 305 h 357"/>
                <a:gd name="T4" fmla="*/ 17 w 96"/>
                <a:gd name="T5" fmla="*/ 283 h 357"/>
                <a:gd name="T6" fmla="*/ 19 w 96"/>
                <a:gd name="T7" fmla="*/ 275 h 357"/>
                <a:gd name="T8" fmla="*/ 26 w 96"/>
                <a:gd name="T9" fmla="*/ 253 h 357"/>
                <a:gd name="T10" fmla="*/ 28 w 96"/>
                <a:gd name="T11" fmla="*/ 245 h 357"/>
                <a:gd name="T12" fmla="*/ 30 w 96"/>
                <a:gd name="T13" fmla="*/ 232 h 357"/>
                <a:gd name="T14" fmla="*/ 34 w 96"/>
                <a:gd name="T15" fmla="*/ 222 h 357"/>
                <a:gd name="T16" fmla="*/ 36 w 96"/>
                <a:gd name="T17" fmla="*/ 216 h 357"/>
                <a:gd name="T18" fmla="*/ 36 w 96"/>
                <a:gd name="T19" fmla="*/ 210 h 357"/>
                <a:gd name="T20" fmla="*/ 38 w 96"/>
                <a:gd name="T21" fmla="*/ 197 h 357"/>
                <a:gd name="T22" fmla="*/ 40 w 96"/>
                <a:gd name="T23" fmla="*/ 190 h 357"/>
                <a:gd name="T24" fmla="*/ 40 w 96"/>
                <a:gd name="T25" fmla="*/ 182 h 357"/>
                <a:gd name="T26" fmla="*/ 44 w 96"/>
                <a:gd name="T27" fmla="*/ 173 h 357"/>
                <a:gd name="T28" fmla="*/ 46 w 96"/>
                <a:gd name="T29" fmla="*/ 162 h 357"/>
                <a:gd name="T30" fmla="*/ 51 w 96"/>
                <a:gd name="T31" fmla="*/ 150 h 357"/>
                <a:gd name="T32" fmla="*/ 51 w 96"/>
                <a:gd name="T33" fmla="*/ 144 h 357"/>
                <a:gd name="T34" fmla="*/ 54 w 96"/>
                <a:gd name="T35" fmla="*/ 139 h 357"/>
                <a:gd name="T36" fmla="*/ 54 w 96"/>
                <a:gd name="T37" fmla="*/ 134 h 357"/>
                <a:gd name="T38" fmla="*/ 54 w 96"/>
                <a:gd name="T39" fmla="*/ 132 h 357"/>
                <a:gd name="T40" fmla="*/ 55 w 96"/>
                <a:gd name="T41" fmla="*/ 126 h 357"/>
                <a:gd name="T42" fmla="*/ 60 w 96"/>
                <a:gd name="T43" fmla="*/ 108 h 357"/>
                <a:gd name="T44" fmla="*/ 62 w 96"/>
                <a:gd name="T45" fmla="*/ 101 h 357"/>
                <a:gd name="T46" fmla="*/ 63 w 96"/>
                <a:gd name="T47" fmla="*/ 95 h 357"/>
                <a:gd name="T48" fmla="*/ 68 w 96"/>
                <a:gd name="T49" fmla="*/ 80 h 357"/>
                <a:gd name="T50" fmla="*/ 72 w 96"/>
                <a:gd name="T51" fmla="*/ 78 h 357"/>
                <a:gd name="T52" fmla="*/ 70 w 96"/>
                <a:gd name="T53" fmla="*/ 72 h 357"/>
                <a:gd name="T54" fmla="*/ 68 w 96"/>
                <a:gd name="T55" fmla="*/ 66 h 357"/>
                <a:gd name="T56" fmla="*/ 71 w 96"/>
                <a:gd name="T57" fmla="*/ 60 h 357"/>
                <a:gd name="T58" fmla="*/ 70 w 96"/>
                <a:gd name="T59" fmla="*/ 57 h 357"/>
                <a:gd name="T60" fmla="*/ 72 w 96"/>
                <a:gd name="T61" fmla="*/ 55 h 357"/>
                <a:gd name="T62" fmla="*/ 76 w 96"/>
                <a:gd name="T63" fmla="*/ 50 h 357"/>
                <a:gd name="T64" fmla="*/ 75 w 96"/>
                <a:gd name="T65" fmla="*/ 44 h 357"/>
                <a:gd name="T66" fmla="*/ 77 w 96"/>
                <a:gd name="T67" fmla="*/ 41 h 357"/>
                <a:gd name="T68" fmla="*/ 76 w 96"/>
                <a:gd name="T69" fmla="*/ 36 h 357"/>
                <a:gd name="T70" fmla="*/ 78 w 96"/>
                <a:gd name="T71" fmla="*/ 31 h 357"/>
                <a:gd name="T72" fmla="*/ 81 w 96"/>
                <a:gd name="T73" fmla="*/ 34 h 357"/>
                <a:gd name="T74" fmla="*/ 81 w 96"/>
                <a:gd name="T75" fmla="*/ 24 h 357"/>
                <a:gd name="T76" fmla="*/ 90 w 96"/>
                <a:gd name="T77" fmla="*/ 13 h 357"/>
                <a:gd name="T78" fmla="*/ 92 w 96"/>
                <a:gd name="T79" fmla="*/ 9 h 357"/>
                <a:gd name="T80" fmla="*/ 94 w 96"/>
                <a:gd name="T81" fmla="*/ 0 h 357"/>
                <a:gd name="T82" fmla="*/ 96 w 96"/>
                <a:gd name="T83" fmla="*/ 5 h 357"/>
                <a:gd name="T84" fmla="*/ 92 w 96"/>
                <a:gd name="T85" fmla="*/ 12 h 357"/>
                <a:gd name="T86" fmla="*/ 91 w 96"/>
                <a:gd name="T87" fmla="*/ 28 h 357"/>
                <a:gd name="T88" fmla="*/ 86 w 96"/>
                <a:gd name="T89" fmla="*/ 54 h 357"/>
                <a:gd name="T90" fmla="*/ 80 w 96"/>
                <a:gd name="T91" fmla="*/ 82 h 357"/>
                <a:gd name="T92" fmla="*/ 75 w 96"/>
                <a:gd name="T93" fmla="*/ 104 h 357"/>
                <a:gd name="T94" fmla="*/ 71 w 96"/>
                <a:gd name="T95" fmla="*/ 121 h 357"/>
                <a:gd name="T96" fmla="*/ 61 w 96"/>
                <a:gd name="T97" fmla="*/ 155 h 357"/>
                <a:gd name="T98" fmla="*/ 55 w 96"/>
                <a:gd name="T99" fmla="*/ 172 h 357"/>
                <a:gd name="T100" fmla="*/ 48 w 96"/>
                <a:gd name="T101" fmla="*/ 196 h 357"/>
                <a:gd name="T102" fmla="*/ 31 w 96"/>
                <a:gd name="T103" fmla="*/ 273 h 357"/>
                <a:gd name="T104" fmla="*/ 26 w 96"/>
                <a:gd name="T105" fmla="*/ 294 h 357"/>
                <a:gd name="T106" fmla="*/ 3 w 96"/>
                <a:gd name="T107" fmla="*/ 351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6" h="357">
                  <a:moveTo>
                    <a:pt x="3" y="351"/>
                  </a:moveTo>
                  <a:cubicBezTo>
                    <a:pt x="0" y="346"/>
                    <a:pt x="5" y="341"/>
                    <a:pt x="4" y="336"/>
                  </a:cubicBezTo>
                  <a:cubicBezTo>
                    <a:pt x="4" y="335"/>
                    <a:pt x="6" y="337"/>
                    <a:pt x="6" y="335"/>
                  </a:cubicBezTo>
                  <a:cubicBezTo>
                    <a:pt x="4" y="330"/>
                    <a:pt x="8" y="323"/>
                    <a:pt x="12" y="319"/>
                  </a:cubicBezTo>
                  <a:cubicBezTo>
                    <a:pt x="12" y="319"/>
                    <a:pt x="12" y="319"/>
                    <a:pt x="12" y="319"/>
                  </a:cubicBezTo>
                  <a:cubicBezTo>
                    <a:pt x="13" y="318"/>
                    <a:pt x="11" y="316"/>
                    <a:pt x="12" y="315"/>
                  </a:cubicBezTo>
                  <a:cubicBezTo>
                    <a:pt x="12" y="315"/>
                    <a:pt x="12" y="316"/>
                    <a:pt x="13" y="316"/>
                  </a:cubicBezTo>
                  <a:cubicBezTo>
                    <a:pt x="12" y="315"/>
                    <a:pt x="13" y="314"/>
                    <a:pt x="12" y="313"/>
                  </a:cubicBezTo>
                  <a:cubicBezTo>
                    <a:pt x="13" y="313"/>
                    <a:pt x="14" y="313"/>
                    <a:pt x="14" y="312"/>
                  </a:cubicBezTo>
                  <a:cubicBezTo>
                    <a:pt x="13" y="311"/>
                    <a:pt x="13" y="311"/>
                    <a:pt x="13" y="311"/>
                  </a:cubicBezTo>
                  <a:cubicBezTo>
                    <a:pt x="11" y="309"/>
                    <a:pt x="14" y="307"/>
                    <a:pt x="14" y="304"/>
                  </a:cubicBezTo>
                  <a:cubicBezTo>
                    <a:pt x="14" y="305"/>
                    <a:pt x="14" y="305"/>
                    <a:pt x="14" y="305"/>
                  </a:cubicBezTo>
                  <a:cubicBezTo>
                    <a:pt x="14" y="300"/>
                    <a:pt x="15" y="296"/>
                    <a:pt x="16" y="291"/>
                  </a:cubicBezTo>
                  <a:cubicBezTo>
                    <a:pt x="16" y="292"/>
                    <a:pt x="17" y="292"/>
                    <a:pt x="17" y="292"/>
                  </a:cubicBezTo>
                  <a:cubicBezTo>
                    <a:pt x="16" y="291"/>
                    <a:pt x="16" y="290"/>
                    <a:pt x="16" y="289"/>
                  </a:cubicBezTo>
                  <a:cubicBezTo>
                    <a:pt x="18" y="288"/>
                    <a:pt x="15" y="286"/>
                    <a:pt x="17" y="285"/>
                  </a:cubicBezTo>
                  <a:cubicBezTo>
                    <a:pt x="17" y="285"/>
                    <a:pt x="17" y="285"/>
                    <a:pt x="17" y="285"/>
                  </a:cubicBezTo>
                  <a:cubicBezTo>
                    <a:pt x="16" y="284"/>
                    <a:pt x="18" y="284"/>
                    <a:pt x="17" y="283"/>
                  </a:cubicBezTo>
                  <a:cubicBezTo>
                    <a:pt x="18" y="282"/>
                    <a:pt x="18" y="282"/>
                    <a:pt x="18" y="282"/>
                  </a:cubicBezTo>
                  <a:cubicBezTo>
                    <a:pt x="16" y="281"/>
                    <a:pt x="19" y="281"/>
                    <a:pt x="18" y="280"/>
                  </a:cubicBezTo>
                  <a:cubicBezTo>
                    <a:pt x="18" y="280"/>
                    <a:pt x="18" y="280"/>
                    <a:pt x="18" y="280"/>
                  </a:cubicBezTo>
                  <a:cubicBezTo>
                    <a:pt x="18" y="279"/>
                    <a:pt x="19" y="279"/>
                    <a:pt x="19" y="278"/>
                  </a:cubicBezTo>
                  <a:cubicBezTo>
                    <a:pt x="19" y="278"/>
                    <a:pt x="19" y="278"/>
                    <a:pt x="19" y="278"/>
                  </a:cubicBezTo>
                  <a:cubicBezTo>
                    <a:pt x="19" y="276"/>
                    <a:pt x="20" y="276"/>
                    <a:pt x="19" y="275"/>
                  </a:cubicBezTo>
                  <a:cubicBezTo>
                    <a:pt x="20" y="275"/>
                    <a:pt x="19" y="277"/>
                    <a:pt x="21" y="277"/>
                  </a:cubicBezTo>
                  <a:cubicBezTo>
                    <a:pt x="21" y="271"/>
                    <a:pt x="23" y="265"/>
                    <a:pt x="24" y="259"/>
                  </a:cubicBezTo>
                  <a:cubicBezTo>
                    <a:pt x="25" y="259"/>
                    <a:pt x="25" y="259"/>
                    <a:pt x="26" y="259"/>
                  </a:cubicBezTo>
                  <a:cubicBezTo>
                    <a:pt x="26" y="258"/>
                    <a:pt x="26" y="256"/>
                    <a:pt x="25" y="256"/>
                  </a:cubicBezTo>
                  <a:cubicBezTo>
                    <a:pt x="26" y="255"/>
                    <a:pt x="26" y="255"/>
                    <a:pt x="26" y="255"/>
                  </a:cubicBezTo>
                  <a:cubicBezTo>
                    <a:pt x="27" y="254"/>
                    <a:pt x="25" y="254"/>
                    <a:pt x="26" y="253"/>
                  </a:cubicBezTo>
                  <a:cubicBezTo>
                    <a:pt x="26" y="253"/>
                    <a:pt x="27" y="254"/>
                    <a:pt x="27" y="254"/>
                  </a:cubicBezTo>
                  <a:cubicBezTo>
                    <a:pt x="26" y="252"/>
                    <a:pt x="27" y="251"/>
                    <a:pt x="27" y="250"/>
                  </a:cubicBezTo>
                  <a:cubicBezTo>
                    <a:pt x="27" y="250"/>
                    <a:pt x="27" y="250"/>
                    <a:pt x="28" y="250"/>
                  </a:cubicBezTo>
                  <a:cubicBezTo>
                    <a:pt x="27" y="249"/>
                    <a:pt x="29" y="248"/>
                    <a:pt x="28" y="247"/>
                  </a:cubicBezTo>
                  <a:cubicBezTo>
                    <a:pt x="29" y="248"/>
                    <a:pt x="29" y="248"/>
                    <a:pt x="29" y="248"/>
                  </a:cubicBezTo>
                  <a:cubicBezTo>
                    <a:pt x="30" y="246"/>
                    <a:pt x="27" y="247"/>
                    <a:pt x="28" y="245"/>
                  </a:cubicBezTo>
                  <a:cubicBezTo>
                    <a:pt x="28" y="246"/>
                    <a:pt x="29" y="246"/>
                    <a:pt x="29" y="246"/>
                  </a:cubicBezTo>
                  <a:cubicBezTo>
                    <a:pt x="28" y="244"/>
                    <a:pt x="29" y="242"/>
                    <a:pt x="29" y="240"/>
                  </a:cubicBezTo>
                  <a:cubicBezTo>
                    <a:pt x="29" y="241"/>
                    <a:pt x="29" y="241"/>
                    <a:pt x="29" y="241"/>
                  </a:cubicBezTo>
                  <a:cubicBezTo>
                    <a:pt x="29" y="239"/>
                    <a:pt x="30" y="237"/>
                    <a:pt x="30" y="236"/>
                  </a:cubicBezTo>
                  <a:cubicBezTo>
                    <a:pt x="31" y="235"/>
                    <a:pt x="32" y="236"/>
                    <a:pt x="32" y="235"/>
                  </a:cubicBezTo>
                  <a:cubicBezTo>
                    <a:pt x="30" y="234"/>
                    <a:pt x="32" y="232"/>
                    <a:pt x="30" y="232"/>
                  </a:cubicBezTo>
                  <a:cubicBezTo>
                    <a:pt x="31" y="231"/>
                    <a:pt x="32" y="229"/>
                    <a:pt x="32" y="228"/>
                  </a:cubicBezTo>
                  <a:cubicBezTo>
                    <a:pt x="32" y="229"/>
                    <a:pt x="34" y="228"/>
                    <a:pt x="34" y="229"/>
                  </a:cubicBezTo>
                  <a:cubicBezTo>
                    <a:pt x="35" y="228"/>
                    <a:pt x="35" y="228"/>
                    <a:pt x="35" y="228"/>
                  </a:cubicBezTo>
                  <a:cubicBezTo>
                    <a:pt x="36" y="229"/>
                    <a:pt x="35" y="229"/>
                    <a:pt x="35" y="229"/>
                  </a:cubicBezTo>
                  <a:cubicBezTo>
                    <a:pt x="36" y="228"/>
                    <a:pt x="35" y="227"/>
                    <a:pt x="36" y="226"/>
                  </a:cubicBezTo>
                  <a:cubicBezTo>
                    <a:pt x="35" y="225"/>
                    <a:pt x="33" y="223"/>
                    <a:pt x="34" y="222"/>
                  </a:cubicBezTo>
                  <a:cubicBezTo>
                    <a:pt x="34" y="223"/>
                    <a:pt x="36" y="222"/>
                    <a:pt x="36" y="222"/>
                  </a:cubicBezTo>
                  <a:cubicBezTo>
                    <a:pt x="33" y="219"/>
                    <a:pt x="33" y="219"/>
                    <a:pt x="33" y="219"/>
                  </a:cubicBezTo>
                  <a:cubicBezTo>
                    <a:pt x="33" y="218"/>
                    <a:pt x="34" y="219"/>
                    <a:pt x="34" y="218"/>
                  </a:cubicBezTo>
                  <a:cubicBezTo>
                    <a:pt x="34" y="218"/>
                    <a:pt x="34" y="218"/>
                    <a:pt x="33" y="217"/>
                  </a:cubicBezTo>
                  <a:cubicBezTo>
                    <a:pt x="33" y="217"/>
                    <a:pt x="33" y="215"/>
                    <a:pt x="35" y="215"/>
                  </a:cubicBezTo>
                  <a:cubicBezTo>
                    <a:pt x="36" y="215"/>
                    <a:pt x="35" y="216"/>
                    <a:pt x="36" y="216"/>
                  </a:cubicBezTo>
                  <a:cubicBezTo>
                    <a:pt x="36" y="215"/>
                    <a:pt x="36" y="214"/>
                    <a:pt x="36" y="213"/>
                  </a:cubicBezTo>
                  <a:cubicBezTo>
                    <a:pt x="36" y="213"/>
                    <a:pt x="36" y="213"/>
                    <a:pt x="36" y="213"/>
                  </a:cubicBezTo>
                  <a:cubicBezTo>
                    <a:pt x="37" y="213"/>
                    <a:pt x="36" y="211"/>
                    <a:pt x="35" y="212"/>
                  </a:cubicBezTo>
                  <a:cubicBezTo>
                    <a:pt x="35" y="212"/>
                    <a:pt x="36" y="212"/>
                    <a:pt x="35" y="212"/>
                  </a:cubicBezTo>
                  <a:cubicBezTo>
                    <a:pt x="35" y="211"/>
                    <a:pt x="35" y="210"/>
                    <a:pt x="35" y="209"/>
                  </a:cubicBezTo>
                  <a:cubicBezTo>
                    <a:pt x="35" y="210"/>
                    <a:pt x="35" y="210"/>
                    <a:pt x="36" y="210"/>
                  </a:cubicBezTo>
                  <a:cubicBezTo>
                    <a:pt x="35" y="208"/>
                    <a:pt x="35" y="206"/>
                    <a:pt x="35" y="205"/>
                  </a:cubicBezTo>
                  <a:cubicBezTo>
                    <a:pt x="34" y="204"/>
                    <a:pt x="36" y="206"/>
                    <a:pt x="36" y="206"/>
                  </a:cubicBezTo>
                  <a:cubicBezTo>
                    <a:pt x="37" y="204"/>
                    <a:pt x="35" y="201"/>
                    <a:pt x="37" y="200"/>
                  </a:cubicBezTo>
                  <a:cubicBezTo>
                    <a:pt x="36" y="200"/>
                    <a:pt x="36" y="200"/>
                    <a:pt x="36" y="200"/>
                  </a:cubicBezTo>
                  <a:cubicBezTo>
                    <a:pt x="37" y="199"/>
                    <a:pt x="38" y="199"/>
                    <a:pt x="38" y="198"/>
                  </a:cubicBezTo>
                  <a:cubicBezTo>
                    <a:pt x="38" y="199"/>
                    <a:pt x="38" y="198"/>
                    <a:pt x="38" y="197"/>
                  </a:cubicBezTo>
                  <a:cubicBezTo>
                    <a:pt x="37" y="196"/>
                    <a:pt x="38" y="197"/>
                    <a:pt x="38" y="197"/>
                  </a:cubicBezTo>
                  <a:cubicBezTo>
                    <a:pt x="38" y="196"/>
                    <a:pt x="37" y="192"/>
                    <a:pt x="39" y="191"/>
                  </a:cubicBezTo>
                  <a:cubicBezTo>
                    <a:pt x="39" y="190"/>
                    <a:pt x="38" y="189"/>
                    <a:pt x="38" y="188"/>
                  </a:cubicBezTo>
                  <a:cubicBezTo>
                    <a:pt x="39" y="189"/>
                    <a:pt x="39" y="189"/>
                    <a:pt x="39" y="189"/>
                  </a:cubicBezTo>
                  <a:cubicBezTo>
                    <a:pt x="40" y="189"/>
                    <a:pt x="39" y="187"/>
                    <a:pt x="40" y="187"/>
                  </a:cubicBezTo>
                  <a:cubicBezTo>
                    <a:pt x="39" y="186"/>
                    <a:pt x="40" y="192"/>
                    <a:pt x="40" y="190"/>
                  </a:cubicBezTo>
                  <a:cubicBezTo>
                    <a:pt x="41" y="190"/>
                    <a:pt x="38" y="187"/>
                    <a:pt x="40" y="188"/>
                  </a:cubicBezTo>
                  <a:cubicBezTo>
                    <a:pt x="40" y="187"/>
                    <a:pt x="39" y="186"/>
                    <a:pt x="40" y="185"/>
                  </a:cubicBezTo>
                  <a:cubicBezTo>
                    <a:pt x="40" y="185"/>
                    <a:pt x="42" y="186"/>
                    <a:pt x="42" y="186"/>
                  </a:cubicBezTo>
                  <a:cubicBezTo>
                    <a:pt x="42" y="184"/>
                    <a:pt x="41" y="185"/>
                    <a:pt x="41" y="184"/>
                  </a:cubicBezTo>
                  <a:cubicBezTo>
                    <a:pt x="41" y="183"/>
                    <a:pt x="41" y="183"/>
                    <a:pt x="41" y="183"/>
                  </a:cubicBezTo>
                  <a:cubicBezTo>
                    <a:pt x="40" y="183"/>
                    <a:pt x="41" y="182"/>
                    <a:pt x="40" y="182"/>
                  </a:cubicBezTo>
                  <a:cubicBezTo>
                    <a:pt x="41" y="182"/>
                    <a:pt x="40" y="180"/>
                    <a:pt x="42" y="180"/>
                  </a:cubicBezTo>
                  <a:cubicBezTo>
                    <a:pt x="43" y="181"/>
                    <a:pt x="43" y="181"/>
                    <a:pt x="43" y="181"/>
                  </a:cubicBezTo>
                  <a:cubicBezTo>
                    <a:pt x="43" y="180"/>
                    <a:pt x="42" y="180"/>
                    <a:pt x="42" y="179"/>
                  </a:cubicBezTo>
                  <a:cubicBezTo>
                    <a:pt x="42" y="179"/>
                    <a:pt x="42" y="179"/>
                    <a:pt x="42" y="179"/>
                  </a:cubicBezTo>
                  <a:cubicBezTo>
                    <a:pt x="40" y="178"/>
                    <a:pt x="43" y="178"/>
                    <a:pt x="41" y="176"/>
                  </a:cubicBezTo>
                  <a:cubicBezTo>
                    <a:pt x="42" y="175"/>
                    <a:pt x="42" y="173"/>
                    <a:pt x="44" y="173"/>
                  </a:cubicBezTo>
                  <a:cubicBezTo>
                    <a:pt x="43" y="172"/>
                    <a:pt x="43" y="171"/>
                    <a:pt x="44" y="170"/>
                  </a:cubicBezTo>
                  <a:cubicBezTo>
                    <a:pt x="44" y="170"/>
                    <a:pt x="44" y="170"/>
                    <a:pt x="44" y="171"/>
                  </a:cubicBezTo>
                  <a:cubicBezTo>
                    <a:pt x="45" y="170"/>
                    <a:pt x="44" y="170"/>
                    <a:pt x="44" y="169"/>
                  </a:cubicBezTo>
                  <a:cubicBezTo>
                    <a:pt x="45" y="169"/>
                    <a:pt x="46" y="168"/>
                    <a:pt x="47" y="167"/>
                  </a:cubicBezTo>
                  <a:cubicBezTo>
                    <a:pt x="46" y="166"/>
                    <a:pt x="45" y="166"/>
                    <a:pt x="45" y="166"/>
                  </a:cubicBezTo>
                  <a:cubicBezTo>
                    <a:pt x="47" y="166"/>
                    <a:pt x="44" y="163"/>
                    <a:pt x="46" y="162"/>
                  </a:cubicBezTo>
                  <a:cubicBezTo>
                    <a:pt x="46" y="163"/>
                    <a:pt x="47" y="164"/>
                    <a:pt x="47" y="163"/>
                  </a:cubicBezTo>
                  <a:cubicBezTo>
                    <a:pt x="50" y="163"/>
                    <a:pt x="46" y="161"/>
                    <a:pt x="48" y="160"/>
                  </a:cubicBezTo>
                  <a:cubicBezTo>
                    <a:pt x="46" y="160"/>
                    <a:pt x="46" y="160"/>
                    <a:pt x="46" y="160"/>
                  </a:cubicBezTo>
                  <a:cubicBezTo>
                    <a:pt x="47" y="160"/>
                    <a:pt x="46" y="158"/>
                    <a:pt x="47" y="158"/>
                  </a:cubicBezTo>
                  <a:cubicBezTo>
                    <a:pt x="47" y="157"/>
                    <a:pt x="48" y="157"/>
                    <a:pt x="47" y="156"/>
                  </a:cubicBezTo>
                  <a:cubicBezTo>
                    <a:pt x="49" y="154"/>
                    <a:pt x="47" y="150"/>
                    <a:pt x="51" y="150"/>
                  </a:cubicBezTo>
                  <a:cubicBezTo>
                    <a:pt x="50" y="149"/>
                    <a:pt x="51" y="149"/>
                    <a:pt x="50" y="149"/>
                  </a:cubicBezTo>
                  <a:cubicBezTo>
                    <a:pt x="49" y="149"/>
                    <a:pt x="51" y="150"/>
                    <a:pt x="50" y="150"/>
                  </a:cubicBezTo>
                  <a:cubicBezTo>
                    <a:pt x="49" y="149"/>
                    <a:pt x="49" y="149"/>
                    <a:pt x="49" y="149"/>
                  </a:cubicBezTo>
                  <a:cubicBezTo>
                    <a:pt x="50" y="148"/>
                    <a:pt x="50" y="148"/>
                    <a:pt x="51" y="149"/>
                  </a:cubicBezTo>
                  <a:cubicBezTo>
                    <a:pt x="53" y="148"/>
                    <a:pt x="49" y="146"/>
                    <a:pt x="50" y="145"/>
                  </a:cubicBezTo>
                  <a:cubicBezTo>
                    <a:pt x="51" y="145"/>
                    <a:pt x="51" y="145"/>
                    <a:pt x="51" y="144"/>
                  </a:cubicBezTo>
                  <a:cubicBezTo>
                    <a:pt x="50" y="143"/>
                    <a:pt x="50" y="143"/>
                    <a:pt x="50" y="143"/>
                  </a:cubicBezTo>
                  <a:cubicBezTo>
                    <a:pt x="51" y="141"/>
                    <a:pt x="52" y="142"/>
                    <a:pt x="53" y="143"/>
                  </a:cubicBezTo>
                  <a:cubicBezTo>
                    <a:pt x="53" y="142"/>
                    <a:pt x="53" y="141"/>
                    <a:pt x="53" y="140"/>
                  </a:cubicBezTo>
                  <a:cubicBezTo>
                    <a:pt x="54" y="140"/>
                    <a:pt x="54" y="140"/>
                    <a:pt x="54" y="140"/>
                  </a:cubicBezTo>
                  <a:cubicBezTo>
                    <a:pt x="53" y="140"/>
                    <a:pt x="54" y="139"/>
                    <a:pt x="54" y="139"/>
                  </a:cubicBezTo>
                  <a:cubicBezTo>
                    <a:pt x="54" y="139"/>
                    <a:pt x="54" y="139"/>
                    <a:pt x="54" y="139"/>
                  </a:cubicBezTo>
                  <a:cubicBezTo>
                    <a:pt x="54" y="139"/>
                    <a:pt x="54" y="138"/>
                    <a:pt x="54" y="138"/>
                  </a:cubicBezTo>
                  <a:cubicBezTo>
                    <a:pt x="53" y="138"/>
                    <a:pt x="53" y="138"/>
                    <a:pt x="53" y="139"/>
                  </a:cubicBezTo>
                  <a:cubicBezTo>
                    <a:pt x="52" y="138"/>
                    <a:pt x="52" y="138"/>
                    <a:pt x="52" y="137"/>
                  </a:cubicBezTo>
                  <a:cubicBezTo>
                    <a:pt x="53" y="138"/>
                    <a:pt x="53" y="136"/>
                    <a:pt x="53" y="136"/>
                  </a:cubicBezTo>
                  <a:cubicBezTo>
                    <a:pt x="54" y="135"/>
                    <a:pt x="53" y="135"/>
                    <a:pt x="53" y="135"/>
                  </a:cubicBezTo>
                  <a:cubicBezTo>
                    <a:pt x="53" y="135"/>
                    <a:pt x="53" y="134"/>
                    <a:pt x="54" y="134"/>
                  </a:cubicBezTo>
                  <a:cubicBezTo>
                    <a:pt x="54" y="135"/>
                    <a:pt x="53" y="135"/>
                    <a:pt x="53" y="135"/>
                  </a:cubicBezTo>
                  <a:cubicBezTo>
                    <a:pt x="54" y="135"/>
                    <a:pt x="55" y="135"/>
                    <a:pt x="55" y="134"/>
                  </a:cubicBezTo>
                  <a:cubicBezTo>
                    <a:pt x="54" y="133"/>
                    <a:pt x="52" y="134"/>
                    <a:pt x="53" y="133"/>
                  </a:cubicBezTo>
                  <a:cubicBezTo>
                    <a:pt x="54" y="133"/>
                    <a:pt x="54" y="133"/>
                    <a:pt x="54" y="133"/>
                  </a:cubicBezTo>
                  <a:cubicBezTo>
                    <a:pt x="55" y="132"/>
                    <a:pt x="55" y="132"/>
                    <a:pt x="55" y="132"/>
                  </a:cubicBezTo>
                  <a:cubicBezTo>
                    <a:pt x="54" y="132"/>
                    <a:pt x="54" y="132"/>
                    <a:pt x="54" y="132"/>
                  </a:cubicBezTo>
                  <a:cubicBezTo>
                    <a:pt x="55" y="132"/>
                    <a:pt x="55" y="132"/>
                    <a:pt x="55" y="132"/>
                  </a:cubicBezTo>
                  <a:cubicBezTo>
                    <a:pt x="54" y="132"/>
                    <a:pt x="55" y="130"/>
                    <a:pt x="54" y="130"/>
                  </a:cubicBezTo>
                  <a:cubicBezTo>
                    <a:pt x="54" y="129"/>
                    <a:pt x="55" y="129"/>
                    <a:pt x="55" y="128"/>
                  </a:cubicBezTo>
                  <a:cubicBezTo>
                    <a:pt x="55" y="128"/>
                    <a:pt x="55" y="128"/>
                    <a:pt x="55" y="128"/>
                  </a:cubicBezTo>
                  <a:cubicBezTo>
                    <a:pt x="56" y="128"/>
                    <a:pt x="56" y="127"/>
                    <a:pt x="55" y="126"/>
                  </a:cubicBezTo>
                  <a:cubicBezTo>
                    <a:pt x="55" y="126"/>
                    <a:pt x="55" y="126"/>
                    <a:pt x="55" y="126"/>
                  </a:cubicBezTo>
                  <a:cubicBezTo>
                    <a:pt x="56" y="126"/>
                    <a:pt x="56" y="125"/>
                    <a:pt x="55" y="124"/>
                  </a:cubicBezTo>
                  <a:cubicBezTo>
                    <a:pt x="56" y="123"/>
                    <a:pt x="59" y="125"/>
                    <a:pt x="58" y="123"/>
                  </a:cubicBezTo>
                  <a:cubicBezTo>
                    <a:pt x="58" y="122"/>
                    <a:pt x="57" y="121"/>
                    <a:pt x="56" y="121"/>
                  </a:cubicBezTo>
                  <a:cubicBezTo>
                    <a:pt x="57" y="120"/>
                    <a:pt x="56" y="117"/>
                    <a:pt x="58" y="116"/>
                  </a:cubicBezTo>
                  <a:cubicBezTo>
                    <a:pt x="58" y="116"/>
                    <a:pt x="57" y="116"/>
                    <a:pt x="57" y="115"/>
                  </a:cubicBezTo>
                  <a:cubicBezTo>
                    <a:pt x="58" y="113"/>
                    <a:pt x="57" y="110"/>
                    <a:pt x="60" y="108"/>
                  </a:cubicBezTo>
                  <a:cubicBezTo>
                    <a:pt x="60" y="109"/>
                    <a:pt x="61" y="108"/>
                    <a:pt x="62" y="109"/>
                  </a:cubicBezTo>
                  <a:cubicBezTo>
                    <a:pt x="61" y="108"/>
                    <a:pt x="63" y="108"/>
                    <a:pt x="61" y="107"/>
                  </a:cubicBezTo>
                  <a:cubicBezTo>
                    <a:pt x="60" y="107"/>
                    <a:pt x="60" y="107"/>
                    <a:pt x="59" y="108"/>
                  </a:cubicBezTo>
                  <a:cubicBezTo>
                    <a:pt x="59" y="106"/>
                    <a:pt x="60" y="104"/>
                    <a:pt x="61" y="103"/>
                  </a:cubicBezTo>
                  <a:cubicBezTo>
                    <a:pt x="60" y="103"/>
                    <a:pt x="60" y="103"/>
                    <a:pt x="60" y="103"/>
                  </a:cubicBezTo>
                  <a:cubicBezTo>
                    <a:pt x="61" y="103"/>
                    <a:pt x="62" y="102"/>
                    <a:pt x="62" y="101"/>
                  </a:cubicBezTo>
                  <a:cubicBezTo>
                    <a:pt x="61" y="101"/>
                    <a:pt x="61" y="101"/>
                    <a:pt x="61" y="101"/>
                  </a:cubicBezTo>
                  <a:cubicBezTo>
                    <a:pt x="62" y="100"/>
                    <a:pt x="62" y="100"/>
                    <a:pt x="62" y="100"/>
                  </a:cubicBezTo>
                  <a:cubicBezTo>
                    <a:pt x="62" y="100"/>
                    <a:pt x="60" y="99"/>
                    <a:pt x="61" y="99"/>
                  </a:cubicBezTo>
                  <a:cubicBezTo>
                    <a:pt x="62" y="99"/>
                    <a:pt x="62" y="99"/>
                    <a:pt x="62" y="99"/>
                  </a:cubicBezTo>
                  <a:cubicBezTo>
                    <a:pt x="62" y="98"/>
                    <a:pt x="61" y="96"/>
                    <a:pt x="62" y="95"/>
                  </a:cubicBezTo>
                  <a:cubicBezTo>
                    <a:pt x="63" y="95"/>
                    <a:pt x="63" y="95"/>
                    <a:pt x="63" y="95"/>
                  </a:cubicBezTo>
                  <a:cubicBezTo>
                    <a:pt x="63" y="95"/>
                    <a:pt x="63" y="94"/>
                    <a:pt x="62" y="94"/>
                  </a:cubicBezTo>
                  <a:cubicBezTo>
                    <a:pt x="63" y="93"/>
                    <a:pt x="64" y="92"/>
                    <a:pt x="65" y="92"/>
                  </a:cubicBezTo>
                  <a:cubicBezTo>
                    <a:pt x="63" y="88"/>
                    <a:pt x="64" y="84"/>
                    <a:pt x="65" y="81"/>
                  </a:cubicBezTo>
                  <a:cubicBezTo>
                    <a:pt x="66" y="81"/>
                    <a:pt x="66" y="81"/>
                    <a:pt x="66" y="81"/>
                  </a:cubicBezTo>
                  <a:cubicBezTo>
                    <a:pt x="67" y="80"/>
                    <a:pt x="65" y="80"/>
                    <a:pt x="65" y="80"/>
                  </a:cubicBezTo>
                  <a:cubicBezTo>
                    <a:pt x="66" y="80"/>
                    <a:pt x="67" y="79"/>
                    <a:pt x="68" y="80"/>
                  </a:cubicBezTo>
                  <a:cubicBezTo>
                    <a:pt x="69" y="79"/>
                    <a:pt x="67" y="78"/>
                    <a:pt x="67" y="77"/>
                  </a:cubicBezTo>
                  <a:cubicBezTo>
                    <a:pt x="66" y="77"/>
                    <a:pt x="67" y="78"/>
                    <a:pt x="66" y="78"/>
                  </a:cubicBezTo>
                  <a:cubicBezTo>
                    <a:pt x="66" y="77"/>
                    <a:pt x="67" y="76"/>
                    <a:pt x="66" y="76"/>
                  </a:cubicBezTo>
                  <a:cubicBezTo>
                    <a:pt x="66" y="75"/>
                    <a:pt x="67" y="76"/>
                    <a:pt x="68" y="76"/>
                  </a:cubicBezTo>
                  <a:cubicBezTo>
                    <a:pt x="67" y="75"/>
                    <a:pt x="67" y="75"/>
                    <a:pt x="67" y="75"/>
                  </a:cubicBezTo>
                  <a:cubicBezTo>
                    <a:pt x="69" y="75"/>
                    <a:pt x="70" y="78"/>
                    <a:pt x="72" y="78"/>
                  </a:cubicBezTo>
                  <a:cubicBezTo>
                    <a:pt x="72" y="77"/>
                    <a:pt x="72" y="77"/>
                    <a:pt x="72" y="77"/>
                  </a:cubicBezTo>
                  <a:cubicBezTo>
                    <a:pt x="73" y="77"/>
                    <a:pt x="73" y="79"/>
                    <a:pt x="74" y="78"/>
                  </a:cubicBezTo>
                  <a:cubicBezTo>
                    <a:pt x="73" y="77"/>
                    <a:pt x="72" y="75"/>
                    <a:pt x="71" y="76"/>
                  </a:cubicBezTo>
                  <a:cubicBezTo>
                    <a:pt x="71" y="74"/>
                    <a:pt x="68" y="74"/>
                    <a:pt x="68" y="73"/>
                  </a:cubicBezTo>
                  <a:cubicBezTo>
                    <a:pt x="69" y="72"/>
                    <a:pt x="68" y="74"/>
                    <a:pt x="69" y="74"/>
                  </a:cubicBezTo>
                  <a:cubicBezTo>
                    <a:pt x="71" y="74"/>
                    <a:pt x="69" y="72"/>
                    <a:pt x="70" y="72"/>
                  </a:cubicBezTo>
                  <a:cubicBezTo>
                    <a:pt x="69" y="72"/>
                    <a:pt x="68" y="71"/>
                    <a:pt x="68" y="71"/>
                  </a:cubicBezTo>
                  <a:cubicBezTo>
                    <a:pt x="69" y="70"/>
                    <a:pt x="69" y="72"/>
                    <a:pt x="69" y="70"/>
                  </a:cubicBezTo>
                  <a:cubicBezTo>
                    <a:pt x="69" y="70"/>
                    <a:pt x="68" y="69"/>
                    <a:pt x="68" y="70"/>
                  </a:cubicBezTo>
                  <a:cubicBezTo>
                    <a:pt x="66" y="69"/>
                    <a:pt x="69" y="68"/>
                    <a:pt x="67" y="67"/>
                  </a:cubicBezTo>
                  <a:cubicBezTo>
                    <a:pt x="69" y="67"/>
                    <a:pt x="70" y="69"/>
                    <a:pt x="71" y="68"/>
                  </a:cubicBezTo>
                  <a:cubicBezTo>
                    <a:pt x="70" y="68"/>
                    <a:pt x="70" y="66"/>
                    <a:pt x="68" y="66"/>
                  </a:cubicBezTo>
                  <a:cubicBezTo>
                    <a:pt x="68" y="66"/>
                    <a:pt x="69" y="66"/>
                    <a:pt x="70" y="67"/>
                  </a:cubicBezTo>
                  <a:cubicBezTo>
                    <a:pt x="71" y="66"/>
                    <a:pt x="68" y="64"/>
                    <a:pt x="71" y="65"/>
                  </a:cubicBezTo>
                  <a:cubicBezTo>
                    <a:pt x="69" y="64"/>
                    <a:pt x="69" y="64"/>
                    <a:pt x="69" y="64"/>
                  </a:cubicBezTo>
                  <a:cubicBezTo>
                    <a:pt x="70" y="64"/>
                    <a:pt x="70" y="64"/>
                    <a:pt x="71" y="63"/>
                  </a:cubicBezTo>
                  <a:cubicBezTo>
                    <a:pt x="71" y="63"/>
                    <a:pt x="70" y="61"/>
                    <a:pt x="72" y="61"/>
                  </a:cubicBezTo>
                  <a:cubicBezTo>
                    <a:pt x="72" y="61"/>
                    <a:pt x="72" y="59"/>
                    <a:pt x="71" y="60"/>
                  </a:cubicBezTo>
                  <a:cubicBezTo>
                    <a:pt x="70" y="60"/>
                    <a:pt x="71" y="61"/>
                    <a:pt x="69" y="61"/>
                  </a:cubicBezTo>
                  <a:cubicBezTo>
                    <a:pt x="71" y="61"/>
                    <a:pt x="70" y="60"/>
                    <a:pt x="69" y="59"/>
                  </a:cubicBezTo>
                  <a:cubicBezTo>
                    <a:pt x="70" y="59"/>
                    <a:pt x="70" y="59"/>
                    <a:pt x="70" y="59"/>
                  </a:cubicBezTo>
                  <a:cubicBezTo>
                    <a:pt x="70" y="59"/>
                    <a:pt x="70" y="58"/>
                    <a:pt x="70" y="58"/>
                  </a:cubicBezTo>
                  <a:cubicBezTo>
                    <a:pt x="70" y="58"/>
                    <a:pt x="70" y="58"/>
                    <a:pt x="71" y="58"/>
                  </a:cubicBezTo>
                  <a:cubicBezTo>
                    <a:pt x="70" y="57"/>
                    <a:pt x="70" y="57"/>
                    <a:pt x="70" y="57"/>
                  </a:cubicBezTo>
                  <a:cubicBezTo>
                    <a:pt x="69" y="56"/>
                    <a:pt x="72" y="57"/>
                    <a:pt x="72" y="56"/>
                  </a:cubicBezTo>
                  <a:cubicBezTo>
                    <a:pt x="72" y="57"/>
                    <a:pt x="72" y="57"/>
                    <a:pt x="72" y="57"/>
                  </a:cubicBezTo>
                  <a:cubicBezTo>
                    <a:pt x="72" y="57"/>
                    <a:pt x="73" y="57"/>
                    <a:pt x="73" y="56"/>
                  </a:cubicBezTo>
                  <a:cubicBezTo>
                    <a:pt x="72" y="55"/>
                    <a:pt x="71" y="55"/>
                    <a:pt x="70" y="54"/>
                  </a:cubicBezTo>
                  <a:cubicBezTo>
                    <a:pt x="70" y="53"/>
                    <a:pt x="72" y="54"/>
                    <a:pt x="71" y="53"/>
                  </a:cubicBezTo>
                  <a:cubicBezTo>
                    <a:pt x="72" y="55"/>
                    <a:pt x="72" y="55"/>
                    <a:pt x="72" y="55"/>
                  </a:cubicBezTo>
                  <a:cubicBezTo>
                    <a:pt x="72" y="55"/>
                    <a:pt x="74" y="54"/>
                    <a:pt x="74" y="53"/>
                  </a:cubicBezTo>
                  <a:cubicBezTo>
                    <a:pt x="74" y="53"/>
                    <a:pt x="72" y="51"/>
                    <a:pt x="72" y="52"/>
                  </a:cubicBezTo>
                  <a:cubicBezTo>
                    <a:pt x="72" y="52"/>
                    <a:pt x="73" y="51"/>
                    <a:pt x="73" y="52"/>
                  </a:cubicBezTo>
                  <a:cubicBezTo>
                    <a:pt x="73" y="50"/>
                    <a:pt x="72" y="51"/>
                    <a:pt x="72" y="50"/>
                  </a:cubicBezTo>
                  <a:cubicBezTo>
                    <a:pt x="72" y="50"/>
                    <a:pt x="74" y="49"/>
                    <a:pt x="75" y="49"/>
                  </a:cubicBezTo>
                  <a:cubicBezTo>
                    <a:pt x="76" y="50"/>
                    <a:pt x="76" y="50"/>
                    <a:pt x="76" y="50"/>
                  </a:cubicBezTo>
                  <a:cubicBezTo>
                    <a:pt x="76" y="49"/>
                    <a:pt x="76" y="49"/>
                    <a:pt x="76" y="49"/>
                  </a:cubicBezTo>
                  <a:cubicBezTo>
                    <a:pt x="78" y="51"/>
                    <a:pt x="78" y="49"/>
                    <a:pt x="79" y="50"/>
                  </a:cubicBezTo>
                  <a:cubicBezTo>
                    <a:pt x="79" y="50"/>
                    <a:pt x="79" y="49"/>
                    <a:pt x="79" y="49"/>
                  </a:cubicBezTo>
                  <a:cubicBezTo>
                    <a:pt x="76" y="49"/>
                    <a:pt x="76" y="46"/>
                    <a:pt x="74" y="46"/>
                  </a:cubicBezTo>
                  <a:cubicBezTo>
                    <a:pt x="74" y="44"/>
                    <a:pt x="79" y="46"/>
                    <a:pt x="76" y="43"/>
                  </a:cubicBezTo>
                  <a:cubicBezTo>
                    <a:pt x="76" y="44"/>
                    <a:pt x="74" y="42"/>
                    <a:pt x="75" y="44"/>
                  </a:cubicBezTo>
                  <a:cubicBezTo>
                    <a:pt x="75" y="43"/>
                    <a:pt x="73" y="42"/>
                    <a:pt x="74" y="41"/>
                  </a:cubicBezTo>
                  <a:cubicBezTo>
                    <a:pt x="75" y="42"/>
                    <a:pt x="76" y="41"/>
                    <a:pt x="77" y="42"/>
                  </a:cubicBezTo>
                  <a:cubicBezTo>
                    <a:pt x="77" y="42"/>
                    <a:pt x="77" y="43"/>
                    <a:pt x="77" y="43"/>
                  </a:cubicBezTo>
                  <a:cubicBezTo>
                    <a:pt x="78" y="43"/>
                    <a:pt x="79" y="44"/>
                    <a:pt x="79" y="43"/>
                  </a:cubicBezTo>
                  <a:cubicBezTo>
                    <a:pt x="79" y="42"/>
                    <a:pt x="79" y="41"/>
                    <a:pt x="78" y="41"/>
                  </a:cubicBezTo>
                  <a:cubicBezTo>
                    <a:pt x="77" y="41"/>
                    <a:pt x="78" y="42"/>
                    <a:pt x="77" y="41"/>
                  </a:cubicBezTo>
                  <a:cubicBezTo>
                    <a:pt x="77" y="40"/>
                    <a:pt x="79" y="40"/>
                    <a:pt x="77" y="39"/>
                  </a:cubicBezTo>
                  <a:cubicBezTo>
                    <a:pt x="77" y="40"/>
                    <a:pt x="75" y="40"/>
                    <a:pt x="75" y="39"/>
                  </a:cubicBezTo>
                  <a:cubicBezTo>
                    <a:pt x="74" y="38"/>
                    <a:pt x="74" y="38"/>
                    <a:pt x="74" y="38"/>
                  </a:cubicBezTo>
                  <a:cubicBezTo>
                    <a:pt x="75" y="39"/>
                    <a:pt x="75" y="39"/>
                    <a:pt x="75" y="39"/>
                  </a:cubicBezTo>
                  <a:cubicBezTo>
                    <a:pt x="76" y="37"/>
                    <a:pt x="74" y="38"/>
                    <a:pt x="75" y="36"/>
                  </a:cubicBezTo>
                  <a:cubicBezTo>
                    <a:pt x="76" y="36"/>
                    <a:pt x="76" y="36"/>
                    <a:pt x="76" y="36"/>
                  </a:cubicBezTo>
                  <a:cubicBezTo>
                    <a:pt x="78" y="37"/>
                    <a:pt x="75" y="38"/>
                    <a:pt x="77" y="38"/>
                  </a:cubicBezTo>
                  <a:cubicBezTo>
                    <a:pt x="78" y="37"/>
                    <a:pt x="77" y="37"/>
                    <a:pt x="78" y="36"/>
                  </a:cubicBezTo>
                  <a:cubicBezTo>
                    <a:pt x="78" y="37"/>
                    <a:pt x="78" y="37"/>
                    <a:pt x="78" y="37"/>
                  </a:cubicBezTo>
                  <a:cubicBezTo>
                    <a:pt x="78" y="36"/>
                    <a:pt x="81" y="37"/>
                    <a:pt x="80" y="35"/>
                  </a:cubicBezTo>
                  <a:cubicBezTo>
                    <a:pt x="79" y="34"/>
                    <a:pt x="79" y="34"/>
                    <a:pt x="78" y="34"/>
                  </a:cubicBezTo>
                  <a:cubicBezTo>
                    <a:pt x="78" y="32"/>
                    <a:pt x="78" y="32"/>
                    <a:pt x="78" y="31"/>
                  </a:cubicBezTo>
                  <a:cubicBezTo>
                    <a:pt x="79" y="31"/>
                    <a:pt x="78" y="29"/>
                    <a:pt x="80" y="30"/>
                  </a:cubicBezTo>
                  <a:cubicBezTo>
                    <a:pt x="79" y="31"/>
                    <a:pt x="78" y="33"/>
                    <a:pt x="79" y="34"/>
                  </a:cubicBezTo>
                  <a:cubicBezTo>
                    <a:pt x="81" y="34"/>
                    <a:pt x="79" y="35"/>
                    <a:pt x="81" y="36"/>
                  </a:cubicBezTo>
                  <a:cubicBezTo>
                    <a:pt x="81" y="35"/>
                    <a:pt x="83" y="35"/>
                    <a:pt x="84" y="36"/>
                  </a:cubicBezTo>
                  <a:cubicBezTo>
                    <a:pt x="84" y="34"/>
                    <a:pt x="84" y="34"/>
                    <a:pt x="84" y="34"/>
                  </a:cubicBezTo>
                  <a:cubicBezTo>
                    <a:pt x="83" y="34"/>
                    <a:pt x="83" y="34"/>
                    <a:pt x="81" y="34"/>
                  </a:cubicBezTo>
                  <a:cubicBezTo>
                    <a:pt x="82" y="33"/>
                    <a:pt x="82" y="31"/>
                    <a:pt x="81" y="30"/>
                  </a:cubicBezTo>
                  <a:cubicBezTo>
                    <a:pt x="82" y="30"/>
                    <a:pt x="83" y="30"/>
                    <a:pt x="83" y="31"/>
                  </a:cubicBezTo>
                  <a:cubicBezTo>
                    <a:pt x="83" y="29"/>
                    <a:pt x="84" y="27"/>
                    <a:pt x="84" y="25"/>
                  </a:cubicBezTo>
                  <a:cubicBezTo>
                    <a:pt x="82" y="26"/>
                    <a:pt x="84" y="23"/>
                    <a:pt x="83" y="24"/>
                  </a:cubicBezTo>
                  <a:cubicBezTo>
                    <a:pt x="82" y="24"/>
                    <a:pt x="80" y="25"/>
                    <a:pt x="80" y="24"/>
                  </a:cubicBezTo>
                  <a:cubicBezTo>
                    <a:pt x="80" y="24"/>
                    <a:pt x="81" y="24"/>
                    <a:pt x="81" y="24"/>
                  </a:cubicBezTo>
                  <a:cubicBezTo>
                    <a:pt x="80" y="23"/>
                    <a:pt x="83" y="24"/>
                    <a:pt x="82" y="22"/>
                  </a:cubicBezTo>
                  <a:cubicBezTo>
                    <a:pt x="82" y="24"/>
                    <a:pt x="84" y="23"/>
                    <a:pt x="85" y="24"/>
                  </a:cubicBezTo>
                  <a:cubicBezTo>
                    <a:pt x="85" y="23"/>
                    <a:pt x="86" y="24"/>
                    <a:pt x="86" y="23"/>
                  </a:cubicBezTo>
                  <a:cubicBezTo>
                    <a:pt x="86" y="22"/>
                    <a:pt x="86" y="20"/>
                    <a:pt x="86" y="19"/>
                  </a:cubicBezTo>
                  <a:cubicBezTo>
                    <a:pt x="88" y="17"/>
                    <a:pt x="87" y="15"/>
                    <a:pt x="87" y="13"/>
                  </a:cubicBezTo>
                  <a:cubicBezTo>
                    <a:pt x="88" y="13"/>
                    <a:pt x="90" y="13"/>
                    <a:pt x="90" y="13"/>
                  </a:cubicBezTo>
                  <a:cubicBezTo>
                    <a:pt x="90" y="12"/>
                    <a:pt x="88" y="13"/>
                    <a:pt x="89" y="12"/>
                  </a:cubicBezTo>
                  <a:cubicBezTo>
                    <a:pt x="90" y="12"/>
                    <a:pt x="90" y="12"/>
                    <a:pt x="90" y="12"/>
                  </a:cubicBezTo>
                  <a:cubicBezTo>
                    <a:pt x="89" y="11"/>
                    <a:pt x="91" y="10"/>
                    <a:pt x="89" y="9"/>
                  </a:cubicBezTo>
                  <a:cubicBezTo>
                    <a:pt x="91" y="9"/>
                    <a:pt x="91" y="9"/>
                    <a:pt x="91" y="9"/>
                  </a:cubicBezTo>
                  <a:cubicBezTo>
                    <a:pt x="91" y="9"/>
                    <a:pt x="91" y="9"/>
                    <a:pt x="91" y="9"/>
                  </a:cubicBezTo>
                  <a:cubicBezTo>
                    <a:pt x="91" y="9"/>
                    <a:pt x="92" y="9"/>
                    <a:pt x="92" y="9"/>
                  </a:cubicBezTo>
                  <a:cubicBezTo>
                    <a:pt x="94" y="9"/>
                    <a:pt x="92" y="7"/>
                    <a:pt x="93" y="6"/>
                  </a:cubicBezTo>
                  <a:cubicBezTo>
                    <a:pt x="91" y="6"/>
                    <a:pt x="91" y="6"/>
                    <a:pt x="91" y="6"/>
                  </a:cubicBezTo>
                  <a:cubicBezTo>
                    <a:pt x="91" y="5"/>
                    <a:pt x="92" y="4"/>
                    <a:pt x="92" y="2"/>
                  </a:cubicBezTo>
                  <a:cubicBezTo>
                    <a:pt x="93" y="2"/>
                    <a:pt x="93" y="2"/>
                    <a:pt x="93" y="2"/>
                  </a:cubicBezTo>
                  <a:cubicBezTo>
                    <a:pt x="93" y="1"/>
                    <a:pt x="93" y="1"/>
                    <a:pt x="93" y="1"/>
                  </a:cubicBezTo>
                  <a:cubicBezTo>
                    <a:pt x="94" y="2"/>
                    <a:pt x="95" y="1"/>
                    <a:pt x="94" y="0"/>
                  </a:cubicBezTo>
                  <a:cubicBezTo>
                    <a:pt x="96" y="3"/>
                    <a:pt x="96" y="3"/>
                    <a:pt x="96" y="3"/>
                  </a:cubicBezTo>
                  <a:cubicBezTo>
                    <a:pt x="95" y="4"/>
                    <a:pt x="95" y="2"/>
                    <a:pt x="94" y="3"/>
                  </a:cubicBezTo>
                  <a:cubicBezTo>
                    <a:pt x="93" y="3"/>
                    <a:pt x="93" y="4"/>
                    <a:pt x="94" y="5"/>
                  </a:cubicBezTo>
                  <a:cubicBezTo>
                    <a:pt x="94" y="4"/>
                    <a:pt x="94" y="4"/>
                    <a:pt x="94" y="4"/>
                  </a:cubicBezTo>
                  <a:cubicBezTo>
                    <a:pt x="95" y="4"/>
                    <a:pt x="95" y="5"/>
                    <a:pt x="96" y="5"/>
                  </a:cubicBezTo>
                  <a:cubicBezTo>
                    <a:pt x="96" y="5"/>
                    <a:pt x="96" y="5"/>
                    <a:pt x="96" y="5"/>
                  </a:cubicBezTo>
                  <a:cubicBezTo>
                    <a:pt x="96" y="5"/>
                    <a:pt x="96" y="6"/>
                    <a:pt x="96" y="7"/>
                  </a:cubicBezTo>
                  <a:cubicBezTo>
                    <a:pt x="96" y="6"/>
                    <a:pt x="95" y="7"/>
                    <a:pt x="95" y="7"/>
                  </a:cubicBezTo>
                  <a:cubicBezTo>
                    <a:pt x="96" y="7"/>
                    <a:pt x="96" y="8"/>
                    <a:pt x="95" y="9"/>
                  </a:cubicBezTo>
                  <a:cubicBezTo>
                    <a:pt x="94" y="10"/>
                    <a:pt x="96" y="12"/>
                    <a:pt x="95" y="13"/>
                  </a:cubicBezTo>
                  <a:cubicBezTo>
                    <a:pt x="94" y="12"/>
                    <a:pt x="93" y="11"/>
                    <a:pt x="93" y="10"/>
                  </a:cubicBezTo>
                  <a:cubicBezTo>
                    <a:pt x="92" y="11"/>
                    <a:pt x="92" y="11"/>
                    <a:pt x="92" y="12"/>
                  </a:cubicBezTo>
                  <a:cubicBezTo>
                    <a:pt x="92" y="13"/>
                    <a:pt x="94" y="13"/>
                    <a:pt x="94" y="15"/>
                  </a:cubicBezTo>
                  <a:cubicBezTo>
                    <a:pt x="93" y="14"/>
                    <a:pt x="93" y="14"/>
                    <a:pt x="93" y="14"/>
                  </a:cubicBezTo>
                  <a:cubicBezTo>
                    <a:pt x="93" y="16"/>
                    <a:pt x="95" y="16"/>
                    <a:pt x="94" y="17"/>
                  </a:cubicBezTo>
                  <a:cubicBezTo>
                    <a:pt x="93" y="19"/>
                    <a:pt x="92" y="22"/>
                    <a:pt x="92" y="23"/>
                  </a:cubicBezTo>
                  <a:cubicBezTo>
                    <a:pt x="91" y="23"/>
                    <a:pt x="91" y="23"/>
                    <a:pt x="91" y="23"/>
                  </a:cubicBezTo>
                  <a:cubicBezTo>
                    <a:pt x="93" y="25"/>
                    <a:pt x="91" y="27"/>
                    <a:pt x="91" y="28"/>
                  </a:cubicBezTo>
                  <a:cubicBezTo>
                    <a:pt x="90" y="30"/>
                    <a:pt x="91" y="33"/>
                    <a:pt x="89" y="34"/>
                  </a:cubicBezTo>
                  <a:cubicBezTo>
                    <a:pt x="89" y="38"/>
                    <a:pt x="88" y="42"/>
                    <a:pt x="87" y="46"/>
                  </a:cubicBezTo>
                  <a:cubicBezTo>
                    <a:pt x="86" y="45"/>
                    <a:pt x="86" y="45"/>
                    <a:pt x="86" y="45"/>
                  </a:cubicBezTo>
                  <a:cubicBezTo>
                    <a:pt x="87" y="46"/>
                    <a:pt x="85" y="45"/>
                    <a:pt x="85" y="46"/>
                  </a:cubicBezTo>
                  <a:cubicBezTo>
                    <a:pt x="86" y="45"/>
                    <a:pt x="86" y="47"/>
                    <a:pt x="87" y="48"/>
                  </a:cubicBezTo>
                  <a:cubicBezTo>
                    <a:pt x="85" y="49"/>
                    <a:pt x="86" y="52"/>
                    <a:pt x="86" y="54"/>
                  </a:cubicBezTo>
                  <a:cubicBezTo>
                    <a:pt x="85" y="53"/>
                    <a:pt x="85" y="53"/>
                    <a:pt x="85" y="53"/>
                  </a:cubicBezTo>
                  <a:cubicBezTo>
                    <a:pt x="87" y="56"/>
                    <a:pt x="85" y="57"/>
                    <a:pt x="84" y="59"/>
                  </a:cubicBezTo>
                  <a:cubicBezTo>
                    <a:pt x="83" y="59"/>
                    <a:pt x="82" y="59"/>
                    <a:pt x="82" y="60"/>
                  </a:cubicBezTo>
                  <a:cubicBezTo>
                    <a:pt x="83" y="61"/>
                    <a:pt x="83" y="62"/>
                    <a:pt x="84" y="64"/>
                  </a:cubicBezTo>
                  <a:cubicBezTo>
                    <a:pt x="83" y="65"/>
                    <a:pt x="82" y="67"/>
                    <a:pt x="82" y="68"/>
                  </a:cubicBezTo>
                  <a:cubicBezTo>
                    <a:pt x="83" y="73"/>
                    <a:pt x="80" y="77"/>
                    <a:pt x="80" y="82"/>
                  </a:cubicBezTo>
                  <a:cubicBezTo>
                    <a:pt x="79" y="82"/>
                    <a:pt x="79" y="82"/>
                    <a:pt x="79" y="82"/>
                  </a:cubicBezTo>
                  <a:cubicBezTo>
                    <a:pt x="80" y="87"/>
                    <a:pt x="76" y="92"/>
                    <a:pt x="77" y="96"/>
                  </a:cubicBezTo>
                  <a:cubicBezTo>
                    <a:pt x="75" y="95"/>
                    <a:pt x="75" y="95"/>
                    <a:pt x="75" y="95"/>
                  </a:cubicBezTo>
                  <a:cubicBezTo>
                    <a:pt x="74" y="96"/>
                    <a:pt x="75" y="98"/>
                    <a:pt x="76" y="98"/>
                  </a:cubicBezTo>
                  <a:cubicBezTo>
                    <a:pt x="75" y="99"/>
                    <a:pt x="76" y="101"/>
                    <a:pt x="74" y="101"/>
                  </a:cubicBezTo>
                  <a:cubicBezTo>
                    <a:pt x="74" y="103"/>
                    <a:pt x="75" y="103"/>
                    <a:pt x="75" y="104"/>
                  </a:cubicBezTo>
                  <a:cubicBezTo>
                    <a:pt x="73" y="106"/>
                    <a:pt x="73" y="107"/>
                    <a:pt x="73" y="110"/>
                  </a:cubicBezTo>
                  <a:cubicBezTo>
                    <a:pt x="73" y="109"/>
                    <a:pt x="73" y="109"/>
                    <a:pt x="73" y="109"/>
                  </a:cubicBezTo>
                  <a:cubicBezTo>
                    <a:pt x="73" y="109"/>
                    <a:pt x="72" y="109"/>
                    <a:pt x="72" y="109"/>
                  </a:cubicBezTo>
                  <a:cubicBezTo>
                    <a:pt x="72" y="110"/>
                    <a:pt x="71" y="112"/>
                    <a:pt x="73" y="112"/>
                  </a:cubicBezTo>
                  <a:cubicBezTo>
                    <a:pt x="71" y="114"/>
                    <a:pt x="73" y="118"/>
                    <a:pt x="70" y="120"/>
                  </a:cubicBezTo>
                  <a:cubicBezTo>
                    <a:pt x="71" y="120"/>
                    <a:pt x="71" y="120"/>
                    <a:pt x="71" y="121"/>
                  </a:cubicBezTo>
                  <a:cubicBezTo>
                    <a:pt x="71" y="123"/>
                    <a:pt x="69" y="125"/>
                    <a:pt x="69" y="127"/>
                  </a:cubicBezTo>
                  <a:cubicBezTo>
                    <a:pt x="69" y="127"/>
                    <a:pt x="68" y="126"/>
                    <a:pt x="68" y="127"/>
                  </a:cubicBezTo>
                  <a:cubicBezTo>
                    <a:pt x="68" y="128"/>
                    <a:pt x="69" y="127"/>
                    <a:pt x="69" y="128"/>
                  </a:cubicBezTo>
                  <a:cubicBezTo>
                    <a:pt x="69" y="132"/>
                    <a:pt x="66" y="135"/>
                    <a:pt x="66" y="138"/>
                  </a:cubicBezTo>
                  <a:cubicBezTo>
                    <a:pt x="65" y="144"/>
                    <a:pt x="63" y="150"/>
                    <a:pt x="62" y="155"/>
                  </a:cubicBezTo>
                  <a:cubicBezTo>
                    <a:pt x="61" y="155"/>
                    <a:pt x="61" y="155"/>
                    <a:pt x="61" y="155"/>
                  </a:cubicBezTo>
                  <a:cubicBezTo>
                    <a:pt x="63" y="157"/>
                    <a:pt x="58" y="159"/>
                    <a:pt x="61" y="161"/>
                  </a:cubicBezTo>
                  <a:cubicBezTo>
                    <a:pt x="60" y="161"/>
                    <a:pt x="60" y="162"/>
                    <a:pt x="59" y="162"/>
                  </a:cubicBezTo>
                  <a:cubicBezTo>
                    <a:pt x="60" y="163"/>
                    <a:pt x="57" y="165"/>
                    <a:pt x="58" y="168"/>
                  </a:cubicBezTo>
                  <a:cubicBezTo>
                    <a:pt x="58" y="167"/>
                    <a:pt x="58" y="167"/>
                    <a:pt x="58" y="167"/>
                  </a:cubicBezTo>
                  <a:cubicBezTo>
                    <a:pt x="56" y="169"/>
                    <a:pt x="57" y="171"/>
                    <a:pt x="56" y="173"/>
                  </a:cubicBezTo>
                  <a:cubicBezTo>
                    <a:pt x="56" y="173"/>
                    <a:pt x="56" y="173"/>
                    <a:pt x="55" y="172"/>
                  </a:cubicBezTo>
                  <a:cubicBezTo>
                    <a:pt x="54" y="173"/>
                    <a:pt x="56" y="175"/>
                    <a:pt x="54" y="175"/>
                  </a:cubicBezTo>
                  <a:cubicBezTo>
                    <a:pt x="54" y="175"/>
                    <a:pt x="55" y="175"/>
                    <a:pt x="55" y="175"/>
                  </a:cubicBezTo>
                  <a:cubicBezTo>
                    <a:pt x="53" y="180"/>
                    <a:pt x="53" y="185"/>
                    <a:pt x="52" y="191"/>
                  </a:cubicBezTo>
                  <a:cubicBezTo>
                    <a:pt x="50" y="194"/>
                    <a:pt x="48" y="190"/>
                    <a:pt x="49" y="193"/>
                  </a:cubicBezTo>
                  <a:cubicBezTo>
                    <a:pt x="49" y="193"/>
                    <a:pt x="50" y="193"/>
                    <a:pt x="50" y="193"/>
                  </a:cubicBezTo>
                  <a:cubicBezTo>
                    <a:pt x="50" y="195"/>
                    <a:pt x="47" y="194"/>
                    <a:pt x="48" y="196"/>
                  </a:cubicBezTo>
                  <a:cubicBezTo>
                    <a:pt x="49" y="196"/>
                    <a:pt x="48" y="196"/>
                    <a:pt x="49" y="196"/>
                  </a:cubicBezTo>
                  <a:cubicBezTo>
                    <a:pt x="48" y="198"/>
                    <a:pt x="46" y="199"/>
                    <a:pt x="47" y="201"/>
                  </a:cubicBezTo>
                  <a:cubicBezTo>
                    <a:pt x="46" y="200"/>
                    <a:pt x="46" y="200"/>
                    <a:pt x="46" y="200"/>
                  </a:cubicBezTo>
                  <a:cubicBezTo>
                    <a:pt x="48" y="203"/>
                    <a:pt x="46" y="205"/>
                    <a:pt x="48" y="207"/>
                  </a:cubicBezTo>
                  <a:cubicBezTo>
                    <a:pt x="45" y="219"/>
                    <a:pt x="43" y="230"/>
                    <a:pt x="41" y="241"/>
                  </a:cubicBezTo>
                  <a:cubicBezTo>
                    <a:pt x="37" y="252"/>
                    <a:pt x="36" y="263"/>
                    <a:pt x="31" y="273"/>
                  </a:cubicBezTo>
                  <a:cubicBezTo>
                    <a:pt x="29" y="275"/>
                    <a:pt x="29" y="276"/>
                    <a:pt x="29" y="279"/>
                  </a:cubicBezTo>
                  <a:cubicBezTo>
                    <a:pt x="28" y="278"/>
                    <a:pt x="28" y="278"/>
                    <a:pt x="28" y="278"/>
                  </a:cubicBezTo>
                  <a:cubicBezTo>
                    <a:pt x="30" y="279"/>
                    <a:pt x="28" y="280"/>
                    <a:pt x="29" y="281"/>
                  </a:cubicBezTo>
                  <a:cubicBezTo>
                    <a:pt x="28" y="285"/>
                    <a:pt x="27" y="289"/>
                    <a:pt x="26" y="293"/>
                  </a:cubicBezTo>
                  <a:cubicBezTo>
                    <a:pt x="26" y="292"/>
                    <a:pt x="25" y="292"/>
                    <a:pt x="25" y="293"/>
                  </a:cubicBezTo>
                  <a:cubicBezTo>
                    <a:pt x="26" y="294"/>
                    <a:pt x="26" y="294"/>
                    <a:pt x="26" y="294"/>
                  </a:cubicBezTo>
                  <a:cubicBezTo>
                    <a:pt x="25" y="294"/>
                    <a:pt x="25" y="294"/>
                    <a:pt x="25" y="294"/>
                  </a:cubicBezTo>
                  <a:cubicBezTo>
                    <a:pt x="25" y="294"/>
                    <a:pt x="26" y="295"/>
                    <a:pt x="26" y="295"/>
                  </a:cubicBezTo>
                  <a:cubicBezTo>
                    <a:pt x="25" y="306"/>
                    <a:pt x="19" y="315"/>
                    <a:pt x="17" y="326"/>
                  </a:cubicBezTo>
                  <a:cubicBezTo>
                    <a:pt x="15" y="328"/>
                    <a:pt x="15" y="331"/>
                    <a:pt x="15" y="334"/>
                  </a:cubicBezTo>
                  <a:cubicBezTo>
                    <a:pt x="11" y="342"/>
                    <a:pt x="7" y="348"/>
                    <a:pt x="6" y="357"/>
                  </a:cubicBezTo>
                  <a:cubicBezTo>
                    <a:pt x="6" y="357"/>
                    <a:pt x="3" y="355"/>
                    <a:pt x="3" y="35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3" name="Freeform 472">
              <a:extLst>
                <a:ext uri="{FF2B5EF4-FFF2-40B4-BE49-F238E27FC236}">
                  <a16:creationId xmlns:a16="http://schemas.microsoft.com/office/drawing/2014/main" id="{81A2031A-EF6B-802D-5B97-796DDAF961B2}"/>
                </a:ext>
              </a:extLst>
            </p:cNvPr>
            <p:cNvSpPr/>
            <p:nvPr/>
          </p:nvSpPr>
          <p:spPr bwMode="auto">
            <a:xfrm>
              <a:off x="3136900" y="2120900"/>
              <a:ext cx="3175" cy="1588"/>
            </a:xfrm>
            <a:custGeom>
              <a:avLst/>
              <a:gdLst>
                <a:gd name="T0" fmla="*/ 3 w 3"/>
                <a:gd name="T1" fmla="*/ 0 h 1"/>
                <a:gd name="T2" fmla="*/ 0 w 3"/>
                <a:gd name="T3" fmla="*/ 0 h 1"/>
                <a:gd name="T4" fmla="*/ 3 w 3"/>
                <a:gd name="T5" fmla="*/ 0 h 1"/>
              </a:gdLst>
              <a:ahLst/>
              <a:cxnLst>
                <a:cxn ang="0">
                  <a:pos x="T0" y="T1"/>
                </a:cxn>
                <a:cxn ang="0">
                  <a:pos x="T2" y="T3"/>
                </a:cxn>
                <a:cxn ang="0">
                  <a:pos x="T4" y="T5"/>
                </a:cxn>
              </a:cxnLst>
              <a:rect l="0" t="0" r="r" b="b"/>
              <a:pathLst>
                <a:path w="3" h="1">
                  <a:moveTo>
                    <a:pt x="3" y="0"/>
                  </a:moveTo>
                  <a:cubicBezTo>
                    <a:pt x="2" y="0"/>
                    <a:pt x="1" y="1"/>
                    <a:pt x="0" y="0"/>
                  </a:cubicBezTo>
                  <a:cubicBezTo>
                    <a:pt x="1" y="0"/>
                    <a:pt x="2" y="0"/>
                    <a:pt x="3"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4" name="Freeform 473">
              <a:extLst>
                <a:ext uri="{FF2B5EF4-FFF2-40B4-BE49-F238E27FC236}">
                  <a16:creationId xmlns:a16="http://schemas.microsoft.com/office/drawing/2014/main" id="{C8E8A332-29E0-49C2-0488-9D3F1A7BC4AF}"/>
                </a:ext>
              </a:extLst>
            </p:cNvPr>
            <p:cNvSpPr/>
            <p:nvPr/>
          </p:nvSpPr>
          <p:spPr bwMode="auto">
            <a:xfrm>
              <a:off x="3124200" y="2143125"/>
              <a:ext cx="0" cy="1588"/>
            </a:xfrm>
            <a:custGeom>
              <a:avLst/>
              <a:gdLst>
                <a:gd name="T0" fmla="*/ 1 w 1"/>
                <a:gd name="T1" fmla="*/ 1 h 1"/>
                <a:gd name="T2" fmla="*/ 1 w 1"/>
                <a:gd name="T3" fmla="*/ 1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1" y="1"/>
                    <a:pt x="0" y="0"/>
                    <a:pt x="1"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5" name="Freeform 474">
              <a:extLst>
                <a:ext uri="{FF2B5EF4-FFF2-40B4-BE49-F238E27FC236}">
                  <a16:creationId xmlns:a16="http://schemas.microsoft.com/office/drawing/2014/main" id="{FDD13777-C768-E4B2-BBBC-177669B976C2}"/>
                </a:ext>
              </a:extLst>
            </p:cNvPr>
            <p:cNvSpPr/>
            <p:nvPr/>
          </p:nvSpPr>
          <p:spPr bwMode="auto">
            <a:xfrm>
              <a:off x="3121025" y="2147888"/>
              <a:ext cx="1588" cy="1588"/>
            </a:xfrm>
            <a:custGeom>
              <a:avLst/>
              <a:gdLst>
                <a:gd name="T0" fmla="*/ 1 w 1"/>
                <a:gd name="T1" fmla="*/ 3 h 3"/>
                <a:gd name="T2" fmla="*/ 1 w 1"/>
                <a:gd name="T3" fmla="*/ 0 h 3"/>
                <a:gd name="T4" fmla="*/ 1 w 1"/>
                <a:gd name="T5" fmla="*/ 3 h 3"/>
              </a:gdLst>
              <a:ahLst/>
              <a:cxnLst>
                <a:cxn ang="0">
                  <a:pos x="T0" y="T1"/>
                </a:cxn>
                <a:cxn ang="0">
                  <a:pos x="T2" y="T3"/>
                </a:cxn>
                <a:cxn ang="0">
                  <a:pos x="T4" y="T5"/>
                </a:cxn>
              </a:cxnLst>
              <a:rect l="0" t="0" r="r" b="b"/>
              <a:pathLst>
                <a:path w="1" h="3">
                  <a:moveTo>
                    <a:pt x="1" y="3"/>
                  </a:moveTo>
                  <a:cubicBezTo>
                    <a:pt x="1" y="2"/>
                    <a:pt x="0" y="1"/>
                    <a:pt x="1" y="0"/>
                  </a:cubicBezTo>
                  <a:lnTo>
                    <a:pt x="1" y="3"/>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6" name="Freeform 475">
              <a:extLst>
                <a:ext uri="{FF2B5EF4-FFF2-40B4-BE49-F238E27FC236}">
                  <a16:creationId xmlns:a16="http://schemas.microsoft.com/office/drawing/2014/main" id="{F0FA3000-68E3-C13E-0ECA-FE0FB80EB52A}"/>
                </a:ext>
              </a:extLst>
            </p:cNvPr>
            <p:cNvSpPr/>
            <p:nvPr/>
          </p:nvSpPr>
          <p:spPr bwMode="auto">
            <a:xfrm>
              <a:off x="3117850" y="2154238"/>
              <a:ext cx="0" cy="1588"/>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0" y="1"/>
                    <a:pt x="0" y="1"/>
                    <a:pt x="0"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7" name="Freeform 476">
              <a:extLst>
                <a:ext uri="{FF2B5EF4-FFF2-40B4-BE49-F238E27FC236}">
                  <a16:creationId xmlns:a16="http://schemas.microsoft.com/office/drawing/2014/main" id="{F34290EC-1C89-E7CD-B371-94C5CDB3651F}"/>
                </a:ext>
              </a:extLst>
            </p:cNvPr>
            <p:cNvSpPr/>
            <p:nvPr/>
          </p:nvSpPr>
          <p:spPr bwMode="auto">
            <a:xfrm>
              <a:off x="3117850" y="2155825"/>
              <a:ext cx="1588" cy="0"/>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1" y="1"/>
                    <a:pt x="0" y="1"/>
                  </a:cubicBezTo>
                  <a:cubicBezTo>
                    <a:pt x="1" y="1"/>
                    <a:pt x="0" y="0"/>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8" name="Freeform 477">
              <a:extLst>
                <a:ext uri="{FF2B5EF4-FFF2-40B4-BE49-F238E27FC236}">
                  <a16:creationId xmlns:a16="http://schemas.microsoft.com/office/drawing/2014/main" id="{601BCF2B-ECCC-E863-A545-FC7968DE7AC7}"/>
                </a:ext>
              </a:extLst>
            </p:cNvPr>
            <p:cNvSpPr/>
            <p:nvPr/>
          </p:nvSpPr>
          <p:spPr bwMode="auto">
            <a:xfrm>
              <a:off x="3113088" y="2166938"/>
              <a:ext cx="1588" cy="1588"/>
            </a:xfrm>
            <a:custGeom>
              <a:avLst/>
              <a:gdLst>
                <a:gd name="T0" fmla="*/ 1 w 1"/>
                <a:gd name="T1" fmla="*/ 1 h 2"/>
                <a:gd name="T2" fmla="*/ 0 w 1"/>
                <a:gd name="T3" fmla="*/ 2 h 2"/>
                <a:gd name="T4" fmla="*/ 1 w 1"/>
                <a:gd name="T5" fmla="*/ 1 h 2"/>
              </a:gdLst>
              <a:ahLst/>
              <a:cxnLst>
                <a:cxn ang="0">
                  <a:pos x="T0" y="T1"/>
                </a:cxn>
                <a:cxn ang="0">
                  <a:pos x="T2" y="T3"/>
                </a:cxn>
                <a:cxn ang="0">
                  <a:pos x="T4" y="T5"/>
                </a:cxn>
              </a:cxnLst>
              <a:rect l="0" t="0" r="r" b="b"/>
              <a:pathLst>
                <a:path w="1" h="2">
                  <a:moveTo>
                    <a:pt x="1" y="1"/>
                  </a:moveTo>
                  <a:cubicBezTo>
                    <a:pt x="1" y="1"/>
                    <a:pt x="1" y="2"/>
                    <a:pt x="0" y="2"/>
                  </a:cubicBezTo>
                  <a:cubicBezTo>
                    <a:pt x="1" y="2"/>
                    <a:pt x="0" y="0"/>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9" name="Freeform 478">
              <a:extLst>
                <a:ext uri="{FF2B5EF4-FFF2-40B4-BE49-F238E27FC236}">
                  <a16:creationId xmlns:a16="http://schemas.microsoft.com/office/drawing/2014/main" id="{885A72A7-6054-F350-5084-7C99E68B5265}"/>
                </a:ext>
              </a:extLst>
            </p:cNvPr>
            <p:cNvSpPr/>
            <p:nvPr/>
          </p:nvSpPr>
          <p:spPr bwMode="auto">
            <a:xfrm>
              <a:off x="3113088" y="2173288"/>
              <a:ext cx="0" cy="1588"/>
            </a:xfrm>
            <a:custGeom>
              <a:avLst/>
              <a:gdLst>
                <a:gd name="T0" fmla="*/ 1 w 1"/>
                <a:gd name="T1" fmla="*/ 0 h 1"/>
                <a:gd name="T2" fmla="*/ 1 w 1"/>
                <a:gd name="T3" fmla="*/ 0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1" y="0"/>
                    <a:pt x="1" y="0"/>
                  </a:cubicBezTo>
                  <a:cubicBezTo>
                    <a:pt x="1" y="1"/>
                    <a:pt x="0" y="0"/>
                    <a:pt x="0" y="0"/>
                  </a:cubicBez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0" name="Freeform 479">
              <a:extLst>
                <a:ext uri="{FF2B5EF4-FFF2-40B4-BE49-F238E27FC236}">
                  <a16:creationId xmlns:a16="http://schemas.microsoft.com/office/drawing/2014/main" id="{E06CBAF6-0EAC-63D9-CCDF-711115AE5CA2}"/>
                </a:ext>
              </a:extLst>
            </p:cNvPr>
            <p:cNvSpPr/>
            <p:nvPr/>
          </p:nvSpPr>
          <p:spPr bwMode="auto">
            <a:xfrm>
              <a:off x="3087688" y="2279650"/>
              <a:ext cx="1588" cy="1588"/>
            </a:xfrm>
            <a:custGeom>
              <a:avLst/>
              <a:gdLst>
                <a:gd name="T0" fmla="*/ 0 w 1"/>
                <a:gd name="T1" fmla="*/ 1 h 1"/>
                <a:gd name="T2" fmla="*/ 0 w 1"/>
                <a:gd name="T3" fmla="*/ 0 h 1"/>
                <a:gd name="T4" fmla="*/ 1 w 1"/>
                <a:gd name="T5" fmla="*/ 1 h 1"/>
                <a:gd name="T6" fmla="*/ 0 w 1"/>
                <a:gd name="T7" fmla="*/ 1 h 1"/>
              </a:gdLst>
              <a:ahLst/>
              <a:cxnLst>
                <a:cxn ang="0">
                  <a:pos x="T0" y="T1"/>
                </a:cxn>
                <a:cxn ang="0">
                  <a:pos x="T2" y="T3"/>
                </a:cxn>
                <a:cxn ang="0">
                  <a:pos x="T4" y="T5"/>
                </a:cxn>
                <a:cxn ang="0">
                  <a:pos x="T6" y="T7"/>
                </a:cxn>
              </a:cxnLst>
              <a:rect l="0" t="0" r="r" b="b"/>
              <a:pathLst>
                <a:path w="1" h="1">
                  <a:moveTo>
                    <a:pt x="0" y="1"/>
                  </a:moveTo>
                  <a:lnTo>
                    <a:pt x="0" y="0"/>
                  </a:lnTo>
                  <a:lnTo>
                    <a:pt x="1" y="1"/>
                  </a:lnTo>
                  <a:lnTo>
                    <a:pt x="0"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1" name="Freeform 480">
              <a:extLst>
                <a:ext uri="{FF2B5EF4-FFF2-40B4-BE49-F238E27FC236}">
                  <a16:creationId xmlns:a16="http://schemas.microsoft.com/office/drawing/2014/main" id="{5DC70799-659B-50D9-2864-D9297313A2FD}"/>
                </a:ext>
              </a:extLst>
            </p:cNvPr>
            <p:cNvSpPr/>
            <p:nvPr/>
          </p:nvSpPr>
          <p:spPr bwMode="auto">
            <a:xfrm>
              <a:off x="3074988" y="2327275"/>
              <a:ext cx="1588"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1"/>
                    <a:pt x="0" y="0"/>
                    <a:pt x="0" y="0"/>
                  </a:cubicBezTo>
                  <a:cubicBezTo>
                    <a:pt x="0" y="0"/>
                    <a:pt x="1" y="1"/>
                    <a:pt x="1"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2" name="Freeform 481">
              <a:extLst>
                <a:ext uri="{FF2B5EF4-FFF2-40B4-BE49-F238E27FC236}">
                  <a16:creationId xmlns:a16="http://schemas.microsoft.com/office/drawing/2014/main" id="{22EBF2F3-68B0-F1CA-8E17-F8B42FA71B7A}"/>
                </a:ext>
              </a:extLst>
            </p:cNvPr>
            <p:cNvSpPr/>
            <p:nvPr/>
          </p:nvSpPr>
          <p:spPr bwMode="auto">
            <a:xfrm>
              <a:off x="3071813" y="2352675"/>
              <a:ext cx="1588" cy="1588"/>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3" name="Freeform 482">
              <a:extLst>
                <a:ext uri="{FF2B5EF4-FFF2-40B4-BE49-F238E27FC236}">
                  <a16:creationId xmlns:a16="http://schemas.microsoft.com/office/drawing/2014/main" id="{D2EF493D-CDAB-2AF5-D638-6F88CD921FAB}"/>
                </a:ext>
              </a:extLst>
            </p:cNvPr>
            <p:cNvSpPr/>
            <p:nvPr/>
          </p:nvSpPr>
          <p:spPr bwMode="auto">
            <a:xfrm>
              <a:off x="2892425" y="2184400"/>
              <a:ext cx="0" cy="1588"/>
            </a:xfrm>
            <a:custGeom>
              <a:avLst/>
              <a:gdLst>
                <a:gd name="T0" fmla="*/ 1 w 1"/>
                <a:gd name="T1" fmla="*/ 1 h 1"/>
                <a:gd name="T2" fmla="*/ 1 w 1"/>
                <a:gd name="T3" fmla="*/ 0 h 1"/>
                <a:gd name="T4" fmla="*/ 1 w 1"/>
                <a:gd name="T5" fmla="*/ 1 h 1"/>
              </a:gdLst>
              <a:ahLst/>
              <a:cxnLst>
                <a:cxn ang="0">
                  <a:pos x="T0" y="T1"/>
                </a:cxn>
                <a:cxn ang="0">
                  <a:pos x="T2" y="T3"/>
                </a:cxn>
                <a:cxn ang="0">
                  <a:pos x="T4" y="T5"/>
                </a:cxn>
              </a:cxnLst>
              <a:rect l="0" t="0" r="r" b="b"/>
              <a:pathLst>
                <a:path w="1" h="1">
                  <a:moveTo>
                    <a:pt x="1" y="1"/>
                  </a:moveTo>
                  <a:cubicBezTo>
                    <a:pt x="1" y="0"/>
                    <a:pt x="0" y="0"/>
                    <a:pt x="1" y="0"/>
                  </a:cubicBezTo>
                  <a:cubicBezTo>
                    <a:pt x="1" y="0"/>
                    <a:pt x="1"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4" name="Freeform 483">
              <a:extLst>
                <a:ext uri="{FF2B5EF4-FFF2-40B4-BE49-F238E27FC236}">
                  <a16:creationId xmlns:a16="http://schemas.microsoft.com/office/drawing/2014/main" id="{1AF18EFE-C5EC-25DC-426B-7A37E91A8130}"/>
                </a:ext>
              </a:extLst>
            </p:cNvPr>
            <p:cNvSpPr/>
            <p:nvPr/>
          </p:nvSpPr>
          <p:spPr bwMode="auto">
            <a:xfrm>
              <a:off x="2779713" y="2184400"/>
              <a:ext cx="111125" cy="168275"/>
            </a:xfrm>
            <a:custGeom>
              <a:avLst/>
              <a:gdLst>
                <a:gd name="T0" fmla="*/ 13 w 112"/>
                <a:gd name="T1" fmla="*/ 149 h 170"/>
                <a:gd name="T2" fmla="*/ 16 w 112"/>
                <a:gd name="T3" fmla="*/ 144 h 170"/>
                <a:gd name="T4" fmla="*/ 20 w 112"/>
                <a:gd name="T5" fmla="*/ 132 h 170"/>
                <a:gd name="T6" fmla="*/ 22 w 112"/>
                <a:gd name="T7" fmla="*/ 128 h 170"/>
                <a:gd name="T8" fmla="*/ 30 w 112"/>
                <a:gd name="T9" fmla="*/ 118 h 170"/>
                <a:gd name="T10" fmla="*/ 33 w 112"/>
                <a:gd name="T11" fmla="*/ 115 h 170"/>
                <a:gd name="T12" fmla="*/ 35 w 112"/>
                <a:gd name="T13" fmla="*/ 108 h 170"/>
                <a:gd name="T14" fmla="*/ 39 w 112"/>
                <a:gd name="T15" fmla="*/ 103 h 170"/>
                <a:gd name="T16" fmla="*/ 42 w 112"/>
                <a:gd name="T17" fmla="*/ 101 h 170"/>
                <a:gd name="T18" fmla="*/ 42 w 112"/>
                <a:gd name="T19" fmla="*/ 97 h 170"/>
                <a:gd name="T20" fmla="*/ 45 w 112"/>
                <a:gd name="T21" fmla="*/ 91 h 170"/>
                <a:gd name="T22" fmla="*/ 47 w 112"/>
                <a:gd name="T23" fmla="*/ 87 h 170"/>
                <a:gd name="T24" fmla="*/ 48 w 112"/>
                <a:gd name="T25" fmla="*/ 83 h 170"/>
                <a:gd name="T26" fmla="*/ 52 w 112"/>
                <a:gd name="T27" fmla="*/ 79 h 170"/>
                <a:gd name="T28" fmla="*/ 55 w 112"/>
                <a:gd name="T29" fmla="*/ 74 h 170"/>
                <a:gd name="T30" fmla="*/ 60 w 112"/>
                <a:gd name="T31" fmla="*/ 69 h 170"/>
                <a:gd name="T32" fmla="*/ 61 w 112"/>
                <a:gd name="T33" fmla="*/ 66 h 170"/>
                <a:gd name="T34" fmla="*/ 64 w 112"/>
                <a:gd name="T35" fmla="*/ 64 h 170"/>
                <a:gd name="T36" fmla="*/ 64 w 112"/>
                <a:gd name="T37" fmla="*/ 61 h 170"/>
                <a:gd name="T38" fmla="*/ 65 w 112"/>
                <a:gd name="T39" fmla="*/ 60 h 170"/>
                <a:gd name="T40" fmla="*/ 66 w 112"/>
                <a:gd name="T41" fmla="*/ 57 h 170"/>
                <a:gd name="T42" fmla="*/ 72 w 112"/>
                <a:gd name="T43" fmla="*/ 48 h 170"/>
                <a:gd name="T44" fmla="*/ 74 w 112"/>
                <a:gd name="T45" fmla="*/ 45 h 170"/>
                <a:gd name="T46" fmla="*/ 76 w 112"/>
                <a:gd name="T47" fmla="*/ 42 h 170"/>
                <a:gd name="T48" fmla="*/ 81 w 112"/>
                <a:gd name="T49" fmla="*/ 35 h 170"/>
                <a:gd name="T50" fmla="*/ 85 w 112"/>
                <a:gd name="T51" fmla="*/ 36 h 170"/>
                <a:gd name="T52" fmla="*/ 83 w 112"/>
                <a:gd name="T53" fmla="*/ 31 h 170"/>
                <a:gd name="T54" fmla="*/ 82 w 112"/>
                <a:gd name="T55" fmla="*/ 27 h 170"/>
                <a:gd name="T56" fmla="*/ 85 w 112"/>
                <a:gd name="T57" fmla="*/ 25 h 170"/>
                <a:gd name="T58" fmla="*/ 84 w 112"/>
                <a:gd name="T59" fmla="*/ 23 h 170"/>
                <a:gd name="T60" fmla="*/ 86 w 112"/>
                <a:gd name="T61" fmla="*/ 22 h 170"/>
                <a:gd name="T62" fmla="*/ 91 w 112"/>
                <a:gd name="T63" fmla="*/ 22 h 170"/>
                <a:gd name="T64" fmla="*/ 90 w 112"/>
                <a:gd name="T65" fmla="*/ 17 h 170"/>
                <a:gd name="T66" fmla="*/ 92 w 112"/>
                <a:gd name="T67" fmla="*/ 17 h 170"/>
                <a:gd name="T68" fmla="*/ 92 w 112"/>
                <a:gd name="T69" fmla="*/ 13 h 170"/>
                <a:gd name="T70" fmla="*/ 94 w 112"/>
                <a:gd name="T71" fmla="*/ 11 h 170"/>
                <a:gd name="T72" fmla="*/ 96 w 112"/>
                <a:gd name="T73" fmla="*/ 14 h 170"/>
                <a:gd name="T74" fmla="*/ 97 w 112"/>
                <a:gd name="T75" fmla="*/ 9 h 170"/>
                <a:gd name="T76" fmla="*/ 106 w 112"/>
                <a:gd name="T77" fmla="*/ 6 h 170"/>
                <a:gd name="T78" fmla="*/ 108 w 112"/>
                <a:gd name="T79" fmla="*/ 4 h 170"/>
                <a:gd name="T80" fmla="*/ 110 w 112"/>
                <a:gd name="T81" fmla="*/ 0 h 170"/>
                <a:gd name="T82" fmla="*/ 111 w 112"/>
                <a:gd name="T83" fmla="*/ 3 h 170"/>
                <a:gd name="T84" fmla="*/ 107 w 112"/>
                <a:gd name="T85" fmla="*/ 6 h 170"/>
                <a:gd name="T86" fmla="*/ 106 w 112"/>
                <a:gd name="T87" fmla="*/ 15 h 170"/>
                <a:gd name="T88" fmla="*/ 99 w 112"/>
                <a:gd name="T89" fmla="*/ 28 h 170"/>
                <a:gd name="T90" fmla="*/ 91 w 112"/>
                <a:gd name="T91" fmla="*/ 42 h 170"/>
                <a:gd name="T92" fmla="*/ 85 w 112"/>
                <a:gd name="T93" fmla="*/ 52 h 170"/>
                <a:gd name="T94" fmla="*/ 81 w 112"/>
                <a:gd name="T95" fmla="*/ 61 h 170"/>
                <a:gd name="T96" fmla="*/ 69 w 112"/>
                <a:gd name="T97" fmla="*/ 76 h 170"/>
                <a:gd name="T98" fmla="*/ 62 w 112"/>
                <a:gd name="T99" fmla="*/ 84 h 170"/>
                <a:gd name="T100" fmla="*/ 54 w 112"/>
                <a:gd name="T101" fmla="*/ 94 h 170"/>
                <a:gd name="T102" fmla="*/ 33 w 112"/>
                <a:gd name="T103" fmla="*/ 132 h 170"/>
                <a:gd name="T104" fmla="*/ 27 w 112"/>
                <a:gd name="T105" fmla="*/ 142 h 170"/>
                <a:gd name="T106" fmla="*/ 2 w 112"/>
                <a:gd name="T107" fmla="*/ 166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2" h="170">
                  <a:moveTo>
                    <a:pt x="2" y="166"/>
                  </a:moveTo>
                  <a:cubicBezTo>
                    <a:pt x="0" y="162"/>
                    <a:pt x="5" y="161"/>
                    <a:pt x="5" y="157"/>
                  </a:cubicBezTo>
                  <a:cubicBezTo>
                    <a:pt x="5" y="157"/>
                    <a:pt x="6" y="159"/>
                    <a:pt x="6" y="158"/>
                  </a:cubicBezTo>
                  <a:cubicBezTo>
                    <a:pt x="5" y="154"/>
                    <a:pt x="9" y="152"/>
                    <a:pt x="12" y="150"/>
                  </a:cubicBezTo>
                  <a:cubicBezTo>
                    <a:pt x="13" y="151"/>
                    <a:pt x="13" y="151"/>
                    <a:pt x="13" y="151"/>
                  </a:cubicBezTo>
                  <a:cubicBezTo>
                    <a:pt x="13" y="151"/>
                    <a:pt x="12" y="149"/>
                    <a:pt x="13" y="149"/>
                  </a:cubicBezTo>
                  <a:cubicBezTo>
                    <a:pt x="13" y="149"/>
                    <a:pt x="13" y="149"/>
                    <a:pt x="14" y="149"/>
                  </a:cubicBezTo>
                  <a:cubicBezTo>
                    <a:pt x="13" y="148"/>
                    <a:pt x="14" y="148"/>
                    <a:pt x="13" y="147"/>
                  </a:cubicBezTo>
                  <a:cubicBezTo>
                    <a:pt x="14" y="147"/>
                    <a:pt x="15" y="148"/>
                    <a:pt x="15" y="148"/>
                  </a:cubicBezTo>
                  <a:cubicBezTo>
                    <a:pt x="14" y="147"/>
                    <a:pt x="14" y="147"/>
                    <a:pt x="14" y="147"/>
                  </a:cubicBezTo>
                  <a:cubicBezTo>
                    <a:pt x="12" y="144"/>
                    <a:pt x="16" y="145"/>
                    <a:pt x="15" y="143"/>
                  </a:cubicBezTo>
                  <a:cubicBezTo>
                    <a:pt x="16" y="144"/>
                    <a:pt x="16" y="144"/>
                    <a:pt x="16" y="144"/>
                  </a:cubicBezTo>
                  <a:cubicBezTo>
                    <a:pt x="16" y="141"/>
                    <a:pt x="17" y="139"/>
                    <a:pt x="18" y="136"/>
                  </a:cubicBezTo>
                  <a:cubicBezTo>
                    <a:pt x="18" y="137"/>
                    <a:pt x="19" y="137"/>
                    <a:pt x="20" y="137"/>
                  </a:cubicBezTo>
                  <a:cubicBezTo>
                    <a:pt x="19" y="136"/>
                    <a:pt x="19" y="136"/>
                    <a:pt x="19" y="135"/>
                  </a:cubicBezTo>
                  <a:cubicBezTo>
                    <a:pt x="20" y="135"/>
                    <a:pt x="18" y="133"/>
                    <a:pt x="19" y="133"/>
                  </a:cubicBezTo>
                  <a:cubicBezTo>
                    <a:pt x="20" y="133"/>
                    <a:pt x="20" y="133"/>
                    <a:pt x="20" y="133"/>
                  </a:cubicBezTo>
                  <a:cubicBezTo>
                    <a:pt x="19" y="132"/>
                    <a:pt x="21" y="133"/>
                    <a:pt x="20" y="132"/>
                  </a:cubicBezTo>
                  <a:cubicBezTo>
                    <a:pt x="21" y="132"/>
                    <a:pt x="21" y="132"/>
                    <a:pt x="21" y="132"/>
                  </a:cubicBezTo>
                  <a:cubicBezTo>
                    <a:pt x="19" y="131"/>
                    <a:pt x="22" y="132"/>
                    <a:pt x="21" y="131"/>
                  </a:cubicBezTo>
                  <a:cubicBezTo>
                    <a:pt x="21" y="131"/>
                    <a:pt x="21" y="131"/>
                    <a:pt x="21" y="131"/>
                  </a:cubicBezTo>
                  <a:cubicBezTo>
                    <a:pt x="21" y="130"/>
                    <a:pt x="22" y="131"/>
                    <a:pt x="22" y="130"/>
                  </a:cubicBezTo>
                  <a:cubicBezTo>
                    <a:pt x="22" y="130"/>
                    <a:pt x="22" y="130"/>
                    <a:pt x="22" y="130"/>
                  </a:cubicBezTo>
                  <a:cubicBezTo>
                    <a:pt x="22" y="129"/>
                    <a:pt x="23" y="129"/>
                    <a:pt x="22" y="128"/>
                  </a:cubicBezTo>
                  <a:cubicBezTo>
                    <a:pt x="23" y="129"/>
                    <a:pt x="22" y="129"/>
                    <a:pt x="24" y="130"/>
                  </a:cubicBezTo>
                  <a:cubicBezTo>
                    <a:pt x="24" y="126"/>
                    <a:pt x="26" y="124"/>
                    <a:pt x="28" y="121"/>
                  </a:cubicBezTo>
                  <a:cubicBezTo>
                    <a:pt x="29" y="121"/>
                    <a:pt x="29" y="121"/>
                    <a:pt x="30" y="122"/>
                  </a:cubicBezTo>
                  <a:cubicBezTo>
                    <a:pt x="30" y="121"/>
                    <a:pt x="30" y="120"/>
                    <a:pt x="30" y="120"/>
                  </a:cubicBezTo>
                  <a:cubicBezTo>
                    <a:pt x="30" y="120"/>
                    <a:pt x="30" y="120"/>
                    <a:pt x="30" y="120"/>
                  </a:cubicBezTo>
                  <a:cubicBezTo>
                    <a:pt x="31" y="120"/>
                    <a:pt x="29" y="118"/>
                    <a:pt x="30" y="118"/>
                  </a:cubicBezTo>
                  <a:cubicBezTo>
                    <a:pt x="31" y="119"/>
                    <a:pt x="31" y="119"/>
                    <a:pt x="31" y="119"/>
                  </a:cubicBezTo>
                  <a:cubicBezTo>
                    <a:pt x="31" y="118"/>
                    <a:pt x="31" y="118"/>
                    <a:pt x="31" y="117"/>
                  </a:cubicBezTo>
                  <a:cubicBezTo>
                    <a:pt x="32" y="117"/>
                    <a:pt x="32" y="117"/>
                    <a:pt x="32" y="118"/>
                  </a:cubicBezTo>
                  <a:cubicBezTo>
                    <a:pt x="31" y="116"/>
                    <a:pt x="33" y="117"/>
                    <a:pt x="33" y="116"/>
                  </a:cubicBezTo>
                  <a:cubicBezTo>
                    <a:pt x="33" y="116"/>
                    <a:pt x="33" y="116"/>
                    <a:pt x="33" y="116"/>
                  </a:cubicBezTo>
                  <a:cubicBezTo>
                    <a:pt x="35" y="116"/>
                    <a:pt x="32" y="115"/>
                    <a:pt x="33" y="115"/>
                  </a:cubicBezTo>
                  <a:cubicBezTo>
                    <a:pt x="34" y="116"/>
                    <a:pt x="34" y="116"/>
                    <a:pt x="34" y="116"/>
                  </a:cubicBezTo>
                  <a:cubicBezTo>
                    <a:pt x="33" y="114"/>
                    <a:pt x="34" y="113"/>
                    <a:pt x="34" y="112"/>
                  </a:cubicBezTo>
                  <a:cubicBezTo>
                    <a:pt x="34" y="112"/>
                    <a:pt x="34" y="112"/>
                    <a:pt x="34" y="112"/>
                  </a:cubicBezTo>
                  <a:cubicBezTo>
                    <a:pt x="34" y="112"/>
                    <a:pt x="35" y="111"/>
                    <a:pt x="35" y="110"/>
                  </a:cubicBezTo>
                  <a:cubicBezTo>
                    <a:pt x="36" y="110"/>
                    <a:pt x="37" y="111"/>
                    <a:pt x="37" y="110"/>
                  </a:cubicBezTo>
                  <a:cubicBezTo>
                    <a:pt x="36" y="109"/>
                    <a:pt x="37" y="109"/>
                    <a:pt x="35" y="108"/>
                  </a:cubicBezTo>
                  <a:cubicBezTo>
                    <a:pt x="36" y="107"/>
                    <a:pt x="37" y="107"/>
                    <a:pt x="37" y="106"/>
                  </a:cubicBezTo>
                  <a:cubicBezTo>
                    <a:pt x="38" y="107"/>
                    <a:pt x="39" y="107"/>
                    <a:pt x="39" y="108"/>
                  </a:cubicBezTo>
                  <a:cubicBezTo>
                    <a:pt x="40" y="108"/>
                    <a:pt x="40" y="108"/>
                    <a:pt x="40" y="108"/>
                  </a:cubicBezTo>
                  <a:cubicBezTo>
                    <a:pt x="41" y="108"/>
                    <a:pt x="40" y="108"/>
                    <a:pt x="41" y="108"/>
                  </a:cubicBezTo>
                  <a:cubicBezTo>
                    <a:pt x="41" y="108"/>
                    <a:pt x="41" y="107"/>
                    <a:pt x="41" y="107"/>
                  </a:cubicBezTo>
                  <a:cubicBezTo>
                    <a:pt x="40" y="106"/>
                    <a:pt x="39" y="104"/>
                    <a:pt x="39" y="103"/>
                  </a:cubicBezTo>
                  <a:cubicBezTo>
                    <a:pt x="40" y="104"/>
                    <a:pt x="41" y="104"/>
                    <a:pt x="41" y="105"/>
                  </a:cubicBezTo>
                  <a:cubicBezTo>
                    <a:pt x="39" y="102"/>
                    <a:pt x="39" y="102"/>
                    <a:pt x="39" y="102"/>
                  </a:cubicBezTo>
                  <a:cubicBezTo>
                    <a:pt x="39" y="101"/>
                    <a:pt x="40" y="102"/>
                    <a:pt x="40" y="102"/>
                  </a:cubicBezTo>
                  <a:cubicBezTo>
                    <a:pt x="39" y="101"/>
                    <a:pt x="39" y="101"/>
                    <a:pt x="39" y="101"/>
                  </a:cubicBezTo>
                  <a:cubicBezTo>
                    <a:pt x="40" y="101"/>
                    <a:pt x="40" y="99"/>
                    <a:pt x="41" y="100"/>
                  </a:cubicBezTo>
                  <a:cubicBezTo>
                    <a:pt x="42" y="100"/>
                    <a:pt x="41" y="101"/>
                    <a:pt x="42" y="101"/>
                  </a:cubicBezTo>
                  <a:cubicBezTo>
                    <a:pt x="42" y="100"/>
                    <a:pt x="42" y="100"/>
                    <a:pt x="42" y="100"/>
                  </a:cubicBezTo>
                  <a:cubicBezTo>
                    <a:pt x="42" y="100"/>
                    <a:pt x="42" y="100"/>
                    <a:pt x="42" y="100"/>
                  </a:cubicBezTo>
                  <a:cubicBezTo>
                    <a:pt x="43" y="99"/>
                    <a:pt x="43" y="98"/>
                    <a:pt x="41" y="98"/>
                  </a:cubicBezTo>
                  <a:cubicBezTo>
                    <a:pt x="41" y="98"/>
                    <a:pt x="42" y="99"/>
                    <a:pt x="42" y="99"/>
                  </a:cubicBezTo>
                  <a:cubicBezTo>
                    <a:pt x="41" y="98"/>
                    <a:pt x="41" y="97"/>
                    <a:pt x="42" y="97"/>
                  </a:cubicBezTo>
                  <a:cubicBezTo>
                    <a:pt x="42" y="97"/>
                    <a:pt x="42" y="97"/>
                    <a:pt x="42" y="97"/>
                  </a:cubicBezTo>
                  <a:cubicBezTo>
                    <a:pt x="42" y="96"/>
                    <a:pt x="42" y="95"/>
                    <a:pt x="42" y="94"/>
                  </a:cubicBezTo>
                  <a:cubicBezTo>
                    <a:pt x="41" y="94"/>
                    <a:pt x="43" y="95"/>
                    <a:pt x="42" y="95"/>
                  </a:cubicBezTo>
                  <a:cubicBezTo>
                    <a:pt x="44" y="95"/>
                    <a:pt x="42" y="92"/>
                    <a:pt x="44" y="92"/>
                  </a:cubicBezTo>
                  <a:cubicBezTo>
                    <a:pt x="44" y="92"/>
                    <a:pt x="44" y="92"/>
                    <a:pt x="44" y="92"/>
                  </a:cubicBezTo>
                  <a:cubicBezTo>
                    <a:pt x="44" y="91"/>
                    <a:pt x="45" y="92"/>
                    <a:pt x="45" y="92"/>
                  </a:cubicBezTo>
                  <a:cubicBezTo>
                    <a:pt x="45" y="92"/>
                    <a:pt x="45" y="91"/>
                    <a:pt x="45" y="91"/>
                  </a:cubicBezTo>
                  <a:cubicBezTo>
                    <a:pt x="45" y="90"/>
                    <a:pt x="45" y="91"/>
                    <a:pt x="45" y="91"/>
                  </a:cubicBezTo>
                  <a:cubicBezTo>
                    <a:pt x="45" y="90"/>
                    <a:pt x="45" y="88"/>
                    <a:pt x="47" y="88"/>
                  </a:cubicBezTo>
                  <a:cubicBezTo>
                    <a:pt x="46" y="87"/>
                    <a:pt x="46" y="86"/>
                    <a:pt x="46" y="86"/>
                  </a:cubicBezTo>
                  <a:cubicBezTo>
                    <a:pt x="47" y="86"/>
                    <a:pt x="47" y="86"/>
                    <a:pt x="47" y="86"/>
                  </a:cubicBezTo>
                  <a:cubicBezTo>
                    <a:pt x="47" y="87"/>
                    <a:pt x="47" y="86"/>
                    <a:pt x="48" y="86"/>
                  </a:cubicBezTo>
                  <a:cubicBezTo>
                    <a:pt x="47" y="85"/>
                    <a:pt x="48" y="89"/>
                    <a:pt x="47" y="87"/>
                  </a:cubicBezTo>
                  <a:cubicBezTo>
                    <a:pt x="48" y="88"/>
                    <a:pt x="46" y="86"/>
                    <a:pt x="48" y="86"/>
                  </a:cubicBezTo>
                  <a:cubicBezTo>
                    <a:pt x="48" y="86"/>
                    <a:pt x="47" y="85"/>
                    <a:pt x="48" y="85"/>
                  </a:cubicBezTo>
                  <a:cubicBezTo>
                    <a:pt x="48" y="85"/>
                    <a:pt x="49" y="86"/>
                    <a:pt x="49" y="86"/>
                  </a:cubicBezTo>
                  <a:cubicBezTo>
                    <a:pt x="50" y="85"/>
                    <a:pt x="49" y="85"/>
                    <a:pt x="49" y="85"/>
                  </a:cubicBezTo>
                  <a:cubicBezTo>
                    <a:pt x="49" y="84"/>
                    <a:pt x="49" y="84"/>
                    <a:pt x="49" y="84"/>
                  </a:cubicBezTo>
                  <a:cubicBezTo>
                    <a:pt x="48" y="83"/>
                    <a:pt x="50" y="84"/>
                    <a:pt x="48" y="83"/>
                  </a:cubicBezTo>
                  <a:cubicBezTo>
                    <a:pt x="49" y="84"/>
                    <a:pt x="49" y="82"/>
                    <a:pt x="50" y="83"/>
                  </a:cubicBezTo>
                  <a:cubicBezTo>
                    <a:pt x="51" y="84"/>
                    <a:pt x="51" y="84"/>
                    <a:pt x="51" y="84"/>
                  </a:cubicBezTo>
                  <a:cubicBezTo>
                    <a:pt x="51" y="83"/>
                    <a:pt x="50" y="82"/>
                    <a:pt x="50" y="82"/>
                  </a:cubicBezTo>
                  <a:cubicBezTo>
                    <a:pt x="50" y="82"/>
                    <a:pt x="50" y="82"/>
                    <a:pt x="50" y="82"/>
                  </a:cubicBezTo>
                  <a:cubicBezTo>
                    <a:pt x="49" y="81"/>
                    <a:pt x="51" y="82"/>
                    <a:pt x="50" y="80"/>
                  </a:cubicBezTo>
                  <a:cubicBezTo>
                    <a:pt x="51" y="80"/>
                    <a:pt x="51" y="79"/>
                    <a:pt x="52" y="79"/>
                  </a:cubicBezTo>
                  <a:cubicBezTo>
                    <a:pt x="52" y="79"/>
                    <a:pt x="52" y="78"/>
                    <a:pt x="52" y="77"/>
                  </a:cubicBezTo>
                  <a:cubicBezTo>
                    <a:pt x="52" y="78"/>
                    <a:pt x="52" y="78"/>
                    <a:pt x="53" y="78"/>
                  </a:cubicBezTo>
                  <a:cubicBezTo>
                    <a:pt x="54" y="78"/>
                    <a:pt x="53" y="78"/>
                    <a:pt x="53" y="77"/>
                  </a:cubicBezTo>
                  <a:cubicBezTo>
                    <a:pt x="53" y="77"/>
                    <a:pt x="55" y="77"/>
                    <a:pt x="55" y="77"/>
                  </a:cubicBezTo>
                  <a:cubicBezTo>
                    <a:pt x="55" y="77"/>
                    <a:pt x="54" y="76"/>
                    <a:pt x="54" y="76"/>
                  </a:cubicBezTo>
                  <a:cubicBezTo>
                    <a:pt x="56" y="76"/>
                    <a:pt x="53" y="74"/>
                    <a:pt x="55" y="74"/>
                  </a:cubicBezTo>
                  <a:cubicBezTo>
                    <a:pt x="55" y="74"/>
                    <a:pt x="56" y="75"/>
                    <a:pt x="56" y="75"/>
                  </a:cubicBezTo>
                  <a:cubicBezTo>
                    <a:pt x="58" y="76"/>
                    <a:pt x="56" y="74"/>
                    <a:pt x="57" y="73"/>
                  </a:cubicBezTo>
                  <a:cubicBezTo>
                    <a:pt x="55" y="73"/>
                    <a:pt x="55" y="73"/>
                    <a:pt x="55" y="73"/>
                  </a:cubicBezTo>
                  <a:cubicBezTo>
                    <a:pt x="56" y="73"/>
                    <a:pt x="55" y="71"/>
                    <a:pt x="57" y="72"/>
                  </a:cubicBezTo>
                  <a:cubicBezTo>
                    <a:pt x="56" y="72"/>
                    <a:pt x="58" y="72"/>
                    <a:pt x="56" y="71"/>
                  </a:cubicBezTo>
                  <a:cubicBezTo>
                    <a:pt x="58" y="71"/>
                    <a:pt x="57" y="68"/>
                    <a:pt x="60" y="69"/>
                  </a:cubicBezTo>
                  <a:cubicBezTo>
                    <a:pt x="60" y="68"/>
                    <a:pt x="61" y="68"/>
                    <a:pt x="60" y="68"/>
                  </a:cubicBezTo>
                  <a:cubicBezTo>
                    <a:pt x="59" y="68"/>
                    <a:pt x="60" y="69"/>
                    <a:pt x="59" y="68"/>
                  </a:cubicBezTo>
                  <a:cubicBezTo>
                    <a:pt x="59" y="68"/>
                    <a:pt x="59" y="68"/>
                    <a:pt x="59" y="68"/>
                  </a:cubicBezTo>
                  <a:cubicBezTo>
                    <a:pt x="60" y="68"/>
                    <a:pt x="60" y="67"/>
                    <a:pt x="61" y="68"/>
                  </a:cubicBezTo>
                  <a:cubicBezTo>
                    <a:pt x="62" y="68"/>
                    <a:pt x="59" y="66"/>
                    <a:pt x="60" y="65"/>
                  </a:cubicBezTo>
                  <a:cubicBezTo>
                    <a:pt x="61" y="66"/>
                    <a:pt x="61" y="66"/>
                    <a:pt x="61" y="66"/>
                  </a:cubicBezTo>
                  <a:cubicBezTo>
                    <a:pt x="60" y="64"/>
                    <a:pt x="60" y="64"/>
                    <a:pt x="60" y="64"/>
                  </a:cubicBezTo>
                  <a:cubicBezTo>
                    <a:pt x="61" y="64"/>
                    <a:pt x="62" y="65"/>
                    <a:pt x="63" y="66"/>
                  </a:cubicBezTo>
                  <a:cubicBezTo>
                    <a:pt x="63" y="65"/>
                    <a:pt x="63" y="65"/>
                    <a:pt x="63" y="64"/>
                  </a:cubicBezTo>
                  <a:cubicBezTo>
                    <a:pt x="64" y="65"/>
                    <a:pt x="64" y="65"/>
                    <a:pt x="64" y="65"/>
                  </a:cubicBezTo>
                  <a:cubicBezTo>
                    <a:pt x="63" y="64"/>
                    <a:pt x="64" y="64"/>
                    <a:pt x="64" y="64"/>
                  </a:cubicBezTo>
                  <a:cubicBezTo>
                    <a:pt x="64" y="64"/>
                    <a:pt x="64" y="64"/>
                    <a:pt x="64" y="64"/>
                  </a:cubicBezTo>
                  <a:cubicBezTo>
                    <a:pt x="64" y="64"/>
                    <a:pt x="64" y="64"/>
                    <a:pt x="64" y="63"/>
                  </a:cubicBezTo>
                  <a:cubicBezTo>
                    <a:pt x="64" y="63"/>
                    <a:pt x="63" y="63"/>
                    <a:pt x="63" y="63"/>
                  </a:cubicBezTo>
                  <a:cubicBezTo>
                    <a:pt x="62" y="63"/>
                    <a:pt x="63" y="63"/>
                    <a:pt x="62" y="62"/>
                  </a:cubicBezTo>
                  <a:cubicBezTo>
                    <a:pt x="63" y="63"/>
                    <a:pt x="63" y="62"/>
                    <a:pt x="64" y="62"/>
                  </a:cubicBezTo>
                  <a:cubicBezTo>
                    <a:pt x="64" y="62"/>
                    <a:pt x="63" y="61"/>
                    <a:pt x="63" y="61"/>
                  </a:cubicBezTo>
                  <a:cubicBezTo>
                    <a:pt x="64" y="61"/>
                    <a:pt x="64" y="60"/>
                    <a:pt x="64" y="61"/>
                  </a:cubicBezTo>
                  <a:cubicBezTo>
                    <a:pt x="64" y="61"/>
                    <a:pt x="63" y="61"/>
                    <a:pt x="64" y="61"/>
                  </a:cubicBezTo>
                  <a:cubicBezTo>
                    <a:pt x="64" y="61"/>
                    <a:pt x="65" y="62"/>
                    <a:pt x="65" y="61"/>
                  </a:cubicBezTo>
                  <a:cubicBezTo>
                    <a:pt x="65" y="61"/>
                    <a:pt x="63" y="60"/>
                    <a:pt x="64" y="60"/>
                  </a:cubicBezTo>
                  <a:cubicBezTo>
                    <a:pt x="65" y="61"/>
                    <a:pt x="65" y="61"/>
                    <a:pt x="65" y="61"/>
                  </a:cubicBezTo>
                  <a:cubicBezTo>
                    <a:pt x="66" y="61"/>
                    <a:pt x="66" y="61"/>
                    <a:pt x="66" y="61"/>
                  </a:cubicBezTo>
                  <a:cubicBezTo>
                    <a:pt x="65" y="60"/>
                    <a:pt x="65" y="60"/>
                    <a:pt x="65" y="60"/>
                  </a:cubicBezTo>
                  <a:cubicBezTo>
                    <a:pt x="65" y="60"/>
                    <a:pt x="65" y="60"/>
                    <a:pt x="65" y="60"/>
                  </a:cubicBezTo>
                  <a:cubicBezTo>
                    <a:pt x="64" y="59"/>
                    <a:pt x="65" y="59"/>
                    <a:pt x="64" y="58"/>
                  </a:cubicBezTo>
                  <a:cubicBezTo>
                    <a:pt x="66" y="58"/>
                    <a:pt x="66" y="58"/>
                    <a:pt x="66" y="58"/>
                  </a:cubicBezTo>
                  <a:cubicBezTo>
                    <a:pt x="66" y="58"/>
                    <a:pt x="66" y="58"/>
                    <a:pt x="66" y="58"/>
                  </a:cubicBezTo>
                  <a:cubicBezTo>
                    <a:pt x="67" y="58"/>
                    <a:pt x="66" y="57"/>
                    <a:pt x="66" y="57"/>
                  </a:cubicBezTo>
                  <a:cubicBezTo>
                    <a:pt x="66" y="57"/>
                    <a:pt x="66" y="57"/>
                    <a:pt x="66" y="57"/>
                  </a:cubicBezTo>
                  <a:cubicBezTo>
                    <a:pt x="66" y="57"/>
                    <a:pt x="67" y="56"/>
                    <a:pt x="66" y="56"/>
                  </a:cubicBezTo>
                  <a:cubicBezTo>
                    <a:pt x="67" y="56"/>
                    <a:pt x="70" y="58"/>
                    <a:pt x="69" y="56"/>
                  </a:cubicBezTo>
                  <a:cubicBezTo>
                    <a:pt x="69" y="56"/>
                    <a:pt x="68" y="55"/>
                    <a:pt x="67" y="54"/>
                  </a:cubicBezTo>
                  <a:cubicBezTo>
                    <a:pt x="68" y="54"/>
                    <a:pt x="67" y="52"/>
                    <a:pt x="69" y="52"/>
                  </a:cubicBezTo>
                  <a:cubicBezTo>
                    <a:pt x="69" y="52"/>
                    <a:pt x="69" y="52"/>
                    <a:pt x="69" y="51"/>
                  </a:cubicBezTo>
                  <a:cubicBezTo>
                    <a:pt x="70" y="51"/>
                    <a:pt x="69" y="48"/>
                    <a:pt x="72" y="48"/>
                  </a:cubicBezTo>
                  <a:cubicBezTo>
                    <a:pt x="72" y="49"/>
                    <a:pt x="73" y="49"/>
                    <a:pt x="73" y="49"/>
                  </a:cubicBezTo>
                  <a:cubicBezTo>
                    <a:pt x="72" y="49"/>
                    <a:pt x="74" y="50"/>
                    <a:pt x="73" y="49"/>
                  </a:cubicBezTo>
                  <a:cubicBezTo>
                    <a:pt x="72" y="48"/>
                    <a:pt x="72" y="48"/>
                    <a:pt x="71" y="48"/>
                  </a:cubicBezTo>
                  <a:cubicBezTo>
                    <a:pt x="71" y="47"/>
                    <a:pt x="72" y="46"/>
                    <a:pt x="73" y="46"/>
                  </a:cubicBezTo>
                  <a:cubicBezTo>
                    <a:pt x="72" y="46"/>
                    <a:pt x="72" y="46"/>
                    <a:pt x="72" y="45"/>
                  </a:cubicBezTo>
                  <a:cubicBezTo>
                    <a:pt x="73" y="46"/>
                    <a:pt x="74" y="46"/>
                    <a:pt x="74" y="45"/>
                  </a:cubicBezTo>
                  <a:cubicBezTo>
                    <a:pt x="73" y="44"/>
                    <a:pt x="73" y="44"/>
                    <a:pt x="73" y="44"/>
                  </a:cubicBezTo>
                  <a:cubicBezTo>
                    <a:pt x="74" y="45"/>
                    <a:pt x="74" y="45"/>
                    <a:pt x="74" y="45"/>
                  </a:cubicBezTo>
                  <a:cubicBezTo>
                    <a:pt x="74" y="44"/>
                    <a:pt x="72" y="43"/>
                    <a:pt x="73" y="44"/>
                  </a:cubicBezTo>
                  <a:cubicBezTo>
                    <a:pt x="74" y="44"/>
                    <a:pt x="74" y="44"/>
                    <a:pt x="74" y="44"/>
                  </a:cubicBezTo>
                  <a:cubicBezTo>
                    <a:pt x="74" y="43"/>
                    <a:pt x="73" y="42"/>
                    <a:pt x="74" y="42"/>
                  </a:cubicBezTo>
                  <a:cubicBezTo>
                    <a:pt x="76" y="42"/>
                    <a:pt x="76" y="42"/>
                    <a:pt x="76" y="42"/>
                  </a:cubicBezTo>
                  <a:cubicBezTo>
                    <a:pt x="76" y="42"/>
                    <a:pt x="75" y="41"/>
                    <a:pt x="75" y="41"/>
                  </a:cubicBezTo>
                  <a:cubicBezTo>
                    <a:pt x="76" y="41"/>
                    <a:pt x="76" y="41"/>
                    <a:pt x="77" y="41"/>
                  </a:cubicBezTo>
                  <a:cubicBezTo>
                    <a:pt x="76" y="38"/>
                    <a:pt x="77" y="36"/>
                    <a:pt x="78" y="35"/>
                  </a:cubicBezTo>
                  <a:cubicBezTo>
                    <a:pt x="79" y="35"/>
                    <a:pt x="79" y="35"/>
                    <a:pt x="79" y="35"/>
                  </a:cubicBezTo>
                  <a:cubicBezTo>
                    <a:pt x="80" y="35"/>
                    <a:pt x="78" y="34"/>
                    <a:pt x="79" y="34"/>
                  </a:cubicBezTo>
                  <a:cubicBezTo>
                    <a:pt x="79" y="35"/>
                    <a:pt x="80" y="35"/>
                    <a:pt x="81" y="35"/>
                  </a:cubicBezTo>
                  <a:cubicBezTo>
                    <a:pt x="82" y="35"/>
                    <a:pt x="80" y="34"/>
                    <a:pt x="80" y="33"/>
                  </a:cubicBezTo>
                  <a:cubicBezTo>
                    <a:pt x="79" y="33"/>
                    <a:pt x="80" y="34"/>
                    <a:pt x="79" y="33"/>
                  </a:cubicBezTo>
                  <a:cubicBezTo>
                    <a:pt x="79" y="33"/>
                    <a:pt x="81" y="33"/>
                    <a:pt x="79" y="32"/>
                  </a:cubicBezTo>
                  <a:cubicBezTo>
                    <a:pt x="80" y="32"/>
                    <a:pt x="81" y="33"/>
                    <a:pt x="81" y="33"/>
                  </a:cubicBezTo>
                  <a:cubicBezTo>
                    <a:pt x="81" y="33"/>
                    <a:pt x="81" y="33"/>
                    <a:pt x="81" y="33"/>
                  </a:cubicBezTo>
                  <a:cubicBezTo>
                    <a:pt x="83" y="33"/>
                    <a:pt x="83" y="35"/>
                    <a:pt x="85" y="36"/>
                  </a:cubicBezTo>
                  <a:cubicBezTo>
                    <a:pt x="85" y="35"/>
                    <a:pt x="85" y="35"/>
                    <a:pt x="85" y="35"/>
                  </a:cubicBezTo>
                  <a:cubicBezTo>
                    <a:pt x="86" y="36"/>
                    <a:pt x="85" y="37"/>
                    <a:pt x="86" y="37"/>
                  </a:cubicBezTo>
                  <a:cubicBezTo>
                    <a:pt x="86" y="36"/>
                    <a:pt x="85" y="34"/>
                    <a:pt x="84" y="34"/>
                  </a:cubicBezTo>
                  <a:cubicBezTo>
                    <a:pt x="84" y="33"/>
                    <a:pt x="81" y="32"/>
                    <a:pt x="82" y="31"/>
                  </a:cubicBezTo>
                  <a:cubicBezTo>
                    <a:pt x="83" y="32"/>
                    <a:pt x="82" y="32"/>
                    <a:pt x="83" y="33"/>
                  </a:cubicBezTo>
                  <a:cubicBezTo>
                    <a:pt x="84" y="33"/>
                    <a:pt x="83" y="32"/>
                    <a:pt x="83" y="31"/>
                  </a:cubicBezTo>
                  <a:cubicBezTo>
                    <a:pt x="83" y="32"/>
                    <a:pt x="82" y="30"/>
                    <a:pt x="82" y="30"/>
                  </a:cubicBezTo>
                  <a:cubicBezTo>
                    <a:pt x="82" y="30"/>
                    <a:pt x="83" y="31"/>
                    <a:pt x="83" y="31"/>
                  </a:cubicBezTo>
                  <a:cubicBezTo>
                    <a:pt x="82" y="30"/>
                    <a:pt x="82" y="29"/>
                    <a:pt x="82" y="29"/>
                  </a:cubicBezTo>
                  <a:cubicBezTo>
                    <a:pt x="80" y="28"/>
                    <a:pt x="82" y="29"/>
                    <a:pt x="81" y="28"/>
                  </a:cubicBezTo>
                  <a:cubicBezTo>
                    <a:pt x="83" y="28"/>
                    <a:pt x="83" y="30"/>
                    <a:pt x="84" y="30"/>
                  </a:cubicBezTo>
                  <a:cubicBezTo>
                    <a:pt x="83" y="29"/>
                    <a:pt x="84" y="28"/>
                    <a:pt x="82" y="27"/>
                  </a:cubicBezTo>
                  <a:cubicBezTo>
                    <a:pt x="82" y="27"/>
                    <a:pt x="83" y="28"/>
                    <a:pt x="84" y="28"/>
                  </a:cubicBezTo>
                  <a:cubicBezTo>
                    <a:pt x="85" y="29"/>
                    <a:pt x="82" y="26"/>
                    <a:pt x="84" y="28"/>
                  </a:cubicBezTo>
                  <a:cubicBezTo>
                    <a:pt x="83" y="27"/>
                    <a:pt x="83" y="27"/>
                    <a:pt x="83" y="27"/>
                  </a:cubicBezTo>
                  <a:cubicBezTo>
                    <a:pt x="84" y="27"/>
                    <a:pt x="84" y="27"/>
                    <a:pt x="85" y="27"/>
                  </a:cubicBezTo>
                  <a:cubicBezTo>
                    <a:pt x="85" y="27"/>
                    <a:pt x="84" y="25"/>
                    <a:pt x="86" y="26"/>
                  </a:cubicBezTo>
                  <a:cubicBezTo>
                    <a:pt x="86" y="26"/>
                    <a:pt x="86" y="25"/>
                    <a:pt x="85" y="25"/>
                  </a:cubicBezTo>
                  <a:cubicBezTo>
                    <a:pt x="84" y="25"/>
                    <a:pt x="85" y="26"/>
                    <a:pt x="84" y="25"/>
                  </a:cubicBezTo>
                  <a:cubicBezTo>
                    <a:pt x="85" y="26"/>
                    <a:pt x="84" y="24"/>
                    <a:pt x="84" y="24"/>
                  </a:cubicBezTo>
                  <a:cubicBezTo>
                    <a:pt x="84" y="24"/>
                    <a:pt x="84" y="24"/>
                    <a:pt x="84" y="24"/>
                  </a:cubicBezTo>
                  <a:cubicBezTo>
                    <a:pt x="84" y="24"/>
                    <a:pt x="85" y="24"/>
                    <a:pt x="84" y="23"/>
                  </a:cubicBezTo>
                  <a:cubicBezTo>
                    <a:pt x="85" y="24"/>
                    <a:pt x="85" y="24"/>
                    <a:pt x="85" y="24"/>
                  </a:cubicBezTo>
                  <a:cubicBezTo>
                    <a:pt x="84" y="23"/>
                    <a:pt x="84" y="23"/>
                    <a:pt x="84" y="23"/>
                  </a:cubicBezTo>
                  <a:cubicBezTo>
                    <a:pt x="84" y="22"/>
                    <a:pt x="86" y="24"/>
                    <a:pt x="86" y="23"/>
                  </a:cubicBezTo>
                  <a:cubicBezTo>
                    <a:pt x="87" y="24"/>
                    <a:pt x="87" y="24"/>
                    <a:pt x="87" y="24"/>
                  </a:cubicBezTo>
                  <a:cubicBezTo>
                    <a:pt x="86" y="24"/>
                    <a:pt x="87" y="24"/>
                    <a:pt x="87" y="24"/>
                  </a:cubicBezTo>
                  <a:cubicBezTo>
                    <a:pt x="87" y="23"/>
                    <a:pt x="86" y="22"/>
                    <a:pt x="85" y="22"/>
                  </a:cubicBezTo>
                  <a:cubicBezTo>
                    <a:pt x="85" y="21"/>
                    <a:pt x="86" y="22"/>
                    <a:pt x="86" y="21"/>
                  </a:cubicBezTo>
                  <a:cubicBezTo>
                    <a:pt x="86" y="22"/>
                    <a:pt x="86" y="22"/>
                    <a:pt x="86" y="22"/>
                  </a:cubicBezTo>
                  <a:cubicBezTo>
                    <a:pt x="87" y="22"/>
                    <a:pt x="88" y="23"/>
                    <a:pt x="88" y="22"/>
                  </a:cubicBezTo>
                  <a:cubicBezTo>
                    <a:pt x="88" y="22"/>
                    <a:pt x="87" y="21"/>
                    <a:pt x="86" y="21"/>
                  </a:cubicBezTo>
                  <a:cubicBezTo>
                    <a:pt x="87" y="21"/>
                    <a:pt x="87" y="21"/>
                    <a:pt x="88" y="21"/>
                  </a:cubicBezTo>
                  <a:cubicBezTo>
                    <a:pt x="88" y="20"/>
                    <a:pt x="87" y="21"/>
                    <a:pt x="87" y="20"/>
                  </a:cubicBezTo>
                  <a:cubicBezTo>
                    <a:pt x="87" y="20"/>
                    <a:pt x="88" y="20"/>
                    <a:pt x="90" y="20"/>
                  </a:cubicBezTo>
                  <a:cubicBezTo>
                    <a:pt x="91" y="22"/>
                    <a:pt x="91" y="22"/>
                    <a:pt x="91" y="22"/>
                  </a:cubicBezTo>
                  <a:cubicBezTo>
                    <a:pt x="91" y="21"/>
                    <a:pt x="91" y="21"/>
                    <a:pt x="91" y="21"/>
                  </a:cubicBezTo>
                  <a:cubicBezTo>
                    <a:pt x="92" y="22"/>
                    <a:pt x="92" y="22"/>
                    <a:pt x="93" y="23"/>
                  </a:cubicBezTo>
                  <a:cubicBezTo>
                    <a:pt x="93" y="23"/>
                    <a:pt x="93" y="22"/>
                    <a:pt x="93" y="22"/>
                  </a:cubicBezTo>
                  <a:cubicBezTo>
                    <a:pt x="90" y="21"/>
                    <a:pt x="91" y="19"/>
                    <a:pt x="89" y="18"/>
                  </a:cubicBezTo>
                  <a:cubicBezTo>
                    <a:pt x="89" y="17"/>
                    <a:pt x="93" y="21"/>
                    <a:pt x="91" y="18"/>
                  </a:cubicBezTo>
                  <a:cubicBezTo>
                    <a:pt x="91" y="18"/>
                    <a:pt x="90" y="16"/>
                    <a:pt x="90" y="17"/>
                  </a:cubicBezTo>
                  <a:cubicBezTo>
                    <a:pt x="90" y="17"/>
                    <a:pt x="88" y="16"/>
                    <a:pt x="89" y="15"/>
                  </a:cubicBezTo>
                  <a:cubicBezTo>
                    <a:pt x="90" y="16"/>
                    <a:pt x="92" y="16"/>
                    <a:pt x="92" y="18"/>
                  </a:cubicBezTo>
                  <a:cubicBezTo>
                    <a:pt x="92" y="17"/>
                    <a:pt x="91" y="18"/>
                    <a:pt x="92" y="18"/>
                  </a:cubicBezTo>
                  <a:cubicBezTo>
                    <a:pt x="92" y="18"/>
                    <a:pt x="93" y="19"/>
                    <a:pt x="94" y="19"/>
                  </a:cubicBezTo>
                  <a:cubicBezTo>
                    <a:pt x="94" y="18"/>
                    <a:pt x="94" y="18"/>
                    <a:pt x="93" y="17"/>
                  </a:cubicBezTo>
                  <a:cubicBezTo>
                    <a:pt x="92" y="16"/>
                    <a:pt x="93" y="18"/>
                    <a:pt x="92" y="17"/>
                  </a:cubicBezTo>
                  <a:cubicBezTo>
                    <a:pt x="92" y="16"/>
                    <a:pt x="94" y="17"/>
                    <a:pt x="92" y="15"/>
                  </a:cubicBezTo>
                  <a:cubicBezTo>
                    <a:pt x="92" y="16"/>
                    <a:pt x="91" y="15"/>
                    <a:pt x="90" y="15"/>
                  </a:cubicBezTo>
                  <a:cubicBezTo>
                    <a:pt x="90" y="14"/>
                    <a:pt x="90" y="14"/>
                    <a:pt x="90" y="14"/>
                  </a:cubicBezTo>
                  <a:cubicBezTo>
                    <a:pt x="91" y="14"/>
                    <a:pt x="91" y="14"/>
                    <a:pt x="91" y="14"/>
                  </a:cubicBezTo>
                  <a:cubicBezTo>
                    <a:pt x="92" y="14"/>
                    <a:pt x="90" y="13"/>
                    <a:pt x="90" y="13"/>
                  </a:cubicBezTo>
                  <a:cubicBezTo>
                    <a:pt x="92" y="13"/>
                    <a:pt x="92" y="13"/>
                    <a:pt x="92" y="13"/>
                  </a:cubicBezTo>
                  <a:cubicBezTo>
                    <a:pt x="93" y="14"/>
                    <a:pt x="91" y="14"/>
                    <a:pt x="93" y="15"/>
                  </a:cubicBezTo>
                  <a:cubicBezTo>
                    <a:pt x="93" y="15"/>
                    <a:pt x="92" y="14"/>
                    <a:pt x="93" y="14"/>
                  </a:cubicBezTo>
                  <a:cubicBezTo>
                    <a:pt x="93" y="14"/>
                    <a:pt x="93" y="14"/>
                    <a:pt x="93" y="14"/>
                  </a:cubicBezTo>
                  <a:cubicBezTo>
                    <a:pt x="93" y="14"/>
                    <a:pt x="96" y="16"/>
                    <a:pt x="95" y="14"/>
                  </a:cubicBezTo>
                  <a:cubicBezTo>
                    <a:pt x="94" y="13"/>
                    <a:pt x="94" y="14"/>
                    <a:pt x="94" y="13"/>
                  </a:cubicBezTo>
                  <a:cubicBezTo>
                    <a:pt x="94" y="12"/>
                    <a:pt x="93" y="11"/>
                    <a:pt x="94" y="11"/>
                  </a:cubicBezTo>
                  <a:cubicBezTo>
                    <a:pt x="95" y="12"/>
                    <a:pt x="94" y="10"/>
                    <a:pt x="95" y="12"/>
                  </a:cubicBezTo>
                  <a:cubicBezTo>
                    <a:pt x="94" y="11"/>
                    <a:pt x="94" y="12"/>
                    <a:pt x="95" y="14"/>
                  </a:cubicBezTo>
                  <a:cubicBezTo>
                    <a:pt x="97" y="14"/>
                    <a:pt x="94" y="14"/>
                    <a:pt x="96" y="15"/>
                  </a:cubicBezTo>
                  <a:cubicBezTo>
                    <a:pt x="96" y="15"/>
                    <a:pt x="98" y="16"/>
                    <a:pt x="99" y="16"/>
                  </a:cubicBezTo>
                  <a:cubicBezTo>
                    <a:pt x="98" y="16"/>
                    <a:pt x="98" y="16"/>
                    <a:pt x="98" y="16"/>
                  </a:cubicBezTo>
                  <a:cubicBezTo>
                    <a:pt x="98" y="15"/>
                    <a:pt x="97" y="15"/>
                    <a:pt x="96" y="14"/>
                  </a:cubicBezTo>
                  <a:cubicBezTo>
                    <a:pt x="97" y="14"/>
                    <a:pt x="97" y="13"/>
                    <a:pt x="96" y="12"/>
                  </a:cubicBezTo>
                  <a:cubicBezTo>
                    <a:pt x="97" y="12"/>
                    <a:pt x="98" y="13"/>
                    <a:pt x="98" y="13"/>
                  </a:cubicBezTo>
                  <a:cubicBezTo>
                    <a:pt x="98" y="12"/>
                    <a:pt x="99" y="11"/>
                    <a:pt x="100" y="11"/>
                  </a:cubicBezTo>
                  <a:cubicBezTo>
                    <a:pt x="98" y="10"/>
                    <a:pt x="100" y="9"/>
                    <a:pt x="98" y="9"/>
                  </a:cubicBezTo>
                  <a:cubicBezTo>
                    <a:pt x="98" y="9"/>
                    <a:pt x="96" y="9"/>
                    <a:pt x="96" y="8"/>
                  </a:cubicBezTo>
                  <a:cubicBezTo>
                    <a:pt x="96" y="8"/>
                    <a:pt x="96" y="8"/>
                    <a:pt x="97" y="9"/>
                  </a:cubicBezTo>
                  <a:cubicBezTo>
                    <a:pt x="96" y="8"/>
                    <a:pt x="99" y="9"/>
                    <a:pt x="98" y="8"/>
                  </a:cubicBezTo>
                  <a:cubicBezTo>
                    <a:pt x="98" y="9"/>
                    <a:pt x="99" y="9"/>
                    <a:pt x="101" y="10"/>
                  </a:cubicBezTo>
                  <a:cubicBezTo>
                    <a:pt x="100" y="9"/>
                    <a:pt x="101" y="11"/>
                    <a:pt x="102" y="10"/>
                  </a:cubicBezTo>
                  <a:cubicBezTo>
                    <a:pt x="101" y="9"/>
                    <a:pt x="101" y="8"/>
                    <a:pt x="101" y="7"/>
                  </a:cubicBezTo>
                  <a:cubicBezTo>
                    <a:pt x="103" y="7"/>
                    <a:pt x="103" y="5"/>
                    <a:pt x="103" y="5"/>
                  </a:cubicBezTo>
                  <a:cubicBezTo>
                    <a:pt x="104" y="5"/>
                    <a:pt x="105" y="6"/>
                    <a:pt x="106" y="6"/>
                  </a:cubicBezTo>
                  <a:cubicBezTo>
                    <a:pt x="106" y="5"/>
                    <a:pt x="104" y="5"/>
                    <a:pt x="105" y="5"/>
                  </a:cubicBezTo>
                  <a:cubicBezTo>
                    <a:pt x="105" y="5"/>
                    <a:pt x="105" y="5"/>
                    <a:pt x="105" y="5"/>
                  </a:cubicBezTo>
                  <a:cubicBezTo>
                    <a:pt x="105" y="5"/>
                    <a:pt x="107" y="4"/>
                    <a:pt x="105" y="3"/>
                  </a:cubicBezTo>
                  <a:cubicBezTo>
                    <a:pt x="107" y="4"/>
                    <a:pt x="107" y="4"/>
                    <a:pt x="107" y="4"/>
                  </a:cubicBezTo>
                  <a:cubicBezTo>
                    <a:pt x="107" y="3"/>
                    <a:pt x="107" y="3"/>
                    <a:pt x="107" y="3"/>
                  </a:cubicBezTo>
                  <a:cubicBezTo>
                    <a:pt x="107" y="4"/>
                    <a:pt x="108" y="4"/>
                    <a:pt x="108" y="4"/>
                  </a:cubicBezTo>
                  <a:cubicBezTo>
                    <a:pt x="109" y="5"/>
                    <a:pt x="108" y="3"/>
                    <a:pt x="109" y="3"/>
                  </a:cubicBezTo>
                  <a:cubicBezTo>
                    <a:pt x="107" y="3"/>
                    <a:pt x="107" y="3"/>
                    <a:pt x="107" y="3"/>
                  </a:cubicBezTo>
                  <a:cubicBezTo>
                    <a:pt x="107" y="1"/>
                    <a:pt x="109" y="1"/>
                    <a:pt x="109" y="0"/>
                  </a:cubicBezTo>
                  <a:cubicBezTo>
                    <a:pt x="110" y="1"/>
                    <a:pt x="110" y="1"/>
                    <a:pt x="110" y="1"/>
                  </a:cubicBezTo>
                  <a:cubicBezTo>
                    <a:pt x="109" y="0"/>
                    <a:pt x="109" y="0"/>
                    <a:pt x="109" y="0"/>
                  </a:cubicBezTo>
                  <a:cubicBezTo>
                    <a:pt x="110" y="1"/>
                    <a:pt x="111" y="1"/>
                    <a:pt x="110" y="0"/>
                  </a:cubicBezTo>
                  <a:cubicBezTo>
                    <a:pt x="112" y="3"/>
                    <a:pt x="112" y="3"/>
                    <a:pt x="112" y="3"/>
                  </a:cubicBezTo>
                  <a:cubicBezTo>
                    <a:pt x="111" y="3"/>
                    <a:pt x="111" y="2"/>
                    <a:pt x="110" y="1"/>
                  </a:cubicBezTo>
                  <a:cubicBezTo>
                    <a:pt x="109" y="1"/>
                    <a:pt x="109" y="2"/>
                    <a:pt x="110" y="3"/>
                  </a:cubicBezTo>
                  <a:cubicBezTo>
                    <a:pt x="110" y="2"/>
                    <a:pt x="110" y="2"/>
                    <a:pt x="110" y="2"/>
                  </a:cubicBezTo>
                  <a:cubicBezTo>
                    <a:pt x="111" y="3"/>
                    <a:pt x="111" y="3"/>
                    <a:pt x="111" y="4"/>
                  </a:cubicBezTo>
                  <a:cubicBezTo>
                    <a:pt x="111" y="3"/>
                    <a:pt x="112" y="4"/>
                    <a:pt x="111" y="3"/>
                  </a:cubicBezTo>
                  <a:cubicBezTo>
                    <a:pt x="112" y="4"/>
                    <a:pt x="112" y="4"/>
                    <a:pt x="111" y="5"/>
                  </a:cubicBezTo>
                  <a:cubicBezTo>
                    <a:pt x="111" y="4"/>
                    <a:pt x="111" y="4"/>
                    <a:pt x="110" y="4"/>
                  </a:cubicBezTo>
                  <a:cubicBezTo>
                    <a:pt x="111" y="5"/>
                    <a:pt x="111" y="5"/>
                    <a:pt x="111" y="6"/>
                  </a:cubicBezTo>
                  <a:cubicBezTo>
                    <a:pt x="109" y="5"/>
                    <a:pt x="111" y="7"/>
                    <a:pt x="110" y="8"/>
                  </a:cubicBezTo>
                  <a:cubicBezTo>
                    <a:pt x="109" y="7"/>
                    <a:pt x="108" y="6"/>
                    <a:pt x="108" y="5"/>
                  </a:cubicBezTo>
                  <a:cubicBezTo>
                    <a:pt x="107" y="5"/>
                    <a:pt x="108" y="6"/>
                    <a:pt x="107" y="6"/>
                  </a:cubicBezTo>
                  <a:cubicBezTo>
                    <a:pt x="108" y="7"/>
                    <a:pt x="109" y="8"/>
                    <a:pt x="109" y="8"/>
                  </a:cubicBezTo>
                  <a:cubicBezTo>
                    <a:pt x="108" y="8"/>
                    <a:pt x="108" y="8"/>
                    <a:pt x="108" y="8"/>
                  </a:cubicBezTo>
                  <a:cubicBezTo>
                    <a:pt x="108" y="9"/>
                    <a:pt x="110" y="9"/>
                    <a:pt x="109" y="10"/>
                  </a:cubicBezTo>
                  <a:cubicBezTo>
                    <a:pt x="108" y="11"/>
                    <a:pt x="107" y="12"/>
                    <a:pt x="106" y="13"/>
                  </a:cubicBezTo>
                  <a:cubicBezTo>
                    <a:pt x="106" y="12"/>
                    <a:pt x="106" y="12"/>
                    <a:pt x="106" y="12"/>
                  </a:cubicBezTo>
                  <a:cubicBezTo>
                    <a:pt x="107" y="14"/>
                    <a:pt x="105" y="14"/>
                    <a:pt x="106" y="15"/>
                  </a:cubicBezTo>
                  <a:cubicBezTo>
                    <a:pt x="104" y="16"/>
                    <a:pt x="105" y="18"/>
                    <a:pt x="103" y="17"/>
                  </a:cubicBezTo>
                  <a:cubicBezTo>
                    <a:pt x="102" y="20"/>
                    <a:pt x="102" y="22"/>
                    <a:pt x="100" y="23"/>
                  </a:cubicBezTo>
                  <a:cubicBezTo>
                    <a:pt x="99" y="22"/>
                    <a:pt x="99" y="22"/>
                    <a:pt x="99" y="22"/>
                  </a:cubicBezTo>
                  <a:cubicBezTo>
                    <a:pt x="100" y="23"/>
                    <a:pt x="99" y="22"/>
                    <a:pt x="99" y="23"/>
                  </a:cubicBezTo>
                  <a:cubicBezTo>
                    <a:pt x="100" y="23"/>
                    <a:pt x="99" y="24"/>
                    <a:pt x="100" y="25"/>
                  </a:cubicBezTo>
                  <a:cubicBezTo>
                    <a:pt x="99" y="25"/>
                    <a:pt x="99" y="27"/>
                    <a:pt x="99" y="28"/>
                  </a:cubicBezTo>
                  <a:cubicBezTo>
                    <a:pt x="98" y="27"/>
                    <a:pt x="98" y="27"/>
                    <a:pt x="98" y="27"/>
                  </a:cubicBezTo>
                  <a:cubicBezTo>
                    <a:pt x="99" y="29"/>
                    <a:pt x="97" y="29"/>
                    <a:pt x="96" y="30"/>
                  </a:cubicBezTo>
                  <a:cubicBezTo>
                    <a:pt x="96" y="30"/>
                    <a:pt x="95" y="29"/>
                    <a:pt x="95" y="30"/>
                  </a:cubicBezTo>
                  <a:cubicBezTo>
                    <a:pt x="96" y="31"/>
                    <a:pt x="96" y="31"/>
                    <a:pt x="96" y="33"/>
                  </a:cubicBezTo>
                  <a:cubicBezTo>
                    <a:pt x="96" y="33"/>
                    <a:pt x="95" y="34"/>
                    <a:pt x="94" y="34"/>
                  </a:cubicBezTo>
                  <a:cubicBezTo>
                    <a:pt x="94" y="37"/>
                    <a:pt x="92" y="39"/>
                    <a:pt x="91" y="42"/>
                  </a:cubicBezTo>
                  <a:cubicBezTo>
                    <a:pt x="90" y="41"/>
                    <a:pt x="90" y="41"/>
                    <a:pt x="90" y="41"/>
                  </a:cubicBezTo>
                  <a:cubicBezTo>
                    <a:pt x="91" y="45"/>
                    <a:pt x="87" y="46"/>
                    <a:pt x="87" y="48"/>
                  </a:cubicBezTo>
                  <a:cubicBezTo>
                    <a:pt x="86" y="47"/>
                    <a:pt x="86" y="47"/>
                    <a:pt x="86" y="47"/>
                  </a:cubicBezTo>
                  <a:cubicBezTo>
                    <a:pt x="85" y="47"/>
                    <a:pt x="85" y="49"/>
                    <a:pt x="87" y="49"/>
                  </a:cubicBezTo>
                  <a:cubicBezTo>
                    <a:pt x="86" y="49"/>
                    <a:pt x="86" y="51"/>
                    <a:pt x="85" y="51"/>
                  </a:cubicBezTo>
                  <a:cubicBezTo>
                    <a:pt x="84" y="51"/>
                    <a:pt x="85" y="52"/>
                    <a:pt x="85" y="52"/>
                  </a:cubicBezTo>
                  <a:cubicBezTo>
                    <a:pt x="84" y="53"/>
                    <a:pt x="84" y="54"/>
                    <a:pt x="83" y="55"/>
                  </a:cubicBezTo>
                  <a:cubicBezTo>
                    <a:pt x="83" y="55"/>
                    <a:pt x="83" y="55"/>
                    <a:pt x="83" y="55"/>
                  </a:cubicBezTo>
                  <a:cubicBezTo>
                    <a:pt x="82" y="54"/>
                    <a:pt x="82" y="54"/>
                    <a:pt x="82" y="54"/>
                  </a:cubicBezTo>
                  <a:cubicBezTo>
                    <a:pt x="82" y="55"/>
                    <a:pt x="81" y="55"/>
                    <a:pt x="83" y="56"/>
                  </a:cubicBezTo>
                  <a:cubicBezTo>
                    <a:pt x="81" y="57"/>
                    <a:pt x="82" y="60"/>
                    <a:pt x="80" y="60"/>
                  </a:cubicBezTo>
                  <a:cubicBezTo>
                    <a:pt x="80" y="60"/>
                    <a:pt x="80" y="60"/>
                    <a:pt x="81" y="61"/>
                  </a:cubicBezTo>
                  <a:cubicBezTo>
                    <a:pt x="80" y="62"/>
                    <a:pt x="78" y="62"/>
                    <a:pt x="78" y="63"/>
                  </a:cubicBezTo>
                  <a:cubicBezTo>
                    <a:pt x="78" y="63"/>
                    <a:pt x="78" y="62"/>
                    <a:pt x="77" y="63"/>
                  </a:cubicBezTo>
                  <a:cubicBezTo>
                    <a:pt x="77" y="63"/>
                    <a:pt x="78" y="63"/>
                    <a:pt x="78" y="64"/>
                  </a:cubicBezTo>
                  <a:cubicBezTo>
                    <a:pt x="78" y="66"/>
                    <a:pt x="75" y="66"/>
                    <a:pt x="74" y="68"/>
                  </a:cubicBezTo>
                  <a:cubicBezTo>
                    <a:pt x="73" y="71"/>
                    <a:pt x="71" y="74"/>
                    <a:pt x="70" y="76"/>
                  </a:cubicBezTo>
                  <a:cubicBezTo>
                    <a:pt x="69" y="76"/>
                    <a:pt x="69" y="76"/>
                    <a:pt x="69" y="76"/>
                  </a:cubicBezTo>
                  <a:cubicBezTo>
                    <a:pt x="70" y="78"/>
                    <a:pt x="66" y="77"/>
                    <a:pt x="68" y="79"/>
                  </a:cubicBezTo>
                  <a:cubicBezTo>
                    <a:pt x="68" y="79"/>
                    <a:pt x="67" y="80"/>
                    <a:pt x="67" y="79"/>
                  </a:cubicBezTo>
                  <a:cubicBezTo>
                    <a:pt x="67" y="81"/>
                    <a:pt x="64" y="81"/>
                    <a:pt x="65" y="82"/>
                  </a:cubicBezTo>
                  <a:cubicBezTo>
                    <a:pt x="65" y="82"/>
                    <a:pt x="65" y="82"/>
                    <a:pt x="65" y="82"/>
                  </a:cubicBezTo>
                  <a:cubicBezTo>
                    <a:pt x="64" y="82"/>
                    <a:pt x="64" y="84"/>
                    <a:pt x="63" y="85"/>
                  </a:cubicBezTo>
                  <a:cubicBezTo>
                    <a:pt x="63" y="84"/>
                    <a:pt x="63" y="84"/>
                    <a:pt x="62" y="84"/>
                  </a:cubicBezTo>
                  <a:cubicBezTo>
                    <a:pt x="61" y="84"/>
                    <a:pt x="63" y="86"/>
                    <a:pt x="61" y="85"/>
                  </a:cubicBezTo>
                  <a:cubicBezTo>
                    <a:pt x="62" y="85"/>
                    <a:pt x="62" y="85"/>
                    <a:pt x="62" y="85"/>
                  </a:cubicBezTo>
                  <a:cubicBezTo>
                    <a:pt x="60" y="87"/>
                    <a:pt x="59" y="90"/>
                    <a:pt x="58" y="93"/>
                  </a:cubicBezTo>
                  <a:cubicBezTo>
                    <a:pt x="56" y="94"/>
                    <a:pt x="55" y="91"/>
                    <a:pt x="56" y="93"/>
                  </a:cubicBezTo>
                  <a:cubicBezTo>
                    <a:pt x="55" y="93"/>
                    <a:pt x="56" y="94"/>
                    <a:pt x="56" y="94"/>
                  </a:cubicBezTo>
                  <a:cubicBezTo>
                    <a:pt x="56" y="95"/>
                    <a:pt x="53" y="93"/>
                    <a:pt x="54" y="94"/>
                  </a:cubicBezTo>
                  <a:cubicBezTo>
                    <a:pt x="55" y="95"/>
                    <a:pt x="54" y="95"/>
                    <a:pt x="55" y="95"/>
                  </a:cubicBezTo>
                  <a:cubicBezTo>
                    <a:pt x="54" y="96"/>
                    <a:pt x="52" y="95"/>
                    <a:pt x="53" y="97"/>
                  </a:cubicBezTo>
                  <a:cubicBezTo>
                    <a:pt x="52" y="96"/>
                    <a:pt x="52" y="96"/>
                    <a:pt x="52" y="96"/>
                  </a:cubicBezTo>
                  <a:cubicBezTo>
                    <a:pt x="53" y="98"/>
                    <a:pt x="52" y="99"/>
                    <a:pt x="53" y="101"/>
                  </a:cubicBezTo>
                  <a:cubicBezTo>
                    <a:pt x="50" y="106"/>
                    <a:pt x="47" y="112"/>
                    <a:pt x="44" y="118"/>
                  </a:cubicBezTo>
                  <a:cubicBezTo>
                    <a:pt x="40" y="122"/>
                    <a:pt x="38" y="128"/>
                    <a:pt x="33" y="132"/>
                  </a:cubicBezTo>
                  <a:cubicBezTo>
                    <a:pt x="31" y="133"/>
                    <a:pt x="31" y="133"/>
                    <a:pt x="31" y="135"/>
                  </a:cubicBezTo>
                  <a:cubicBezTo>
                    <a:pt x="30" y="134"/>
                    <a:pt x="30" y="134"/>
                    <a:pt x="30" y="134"/>
                  </a:cubicBezTo>
                  <a:cubicBezTo>
                    <a:pt x="31" y="135"/>
                    <a:pt x="30" y="135"/>
                    <a:pt x="31" y="136"/>
                  </a:cubicBezTo>
                  <a:cubicBezTo>
                    <a:pt x="29" y="138"/>
                    <a:pt x="29" y="140"/>
                    <a:pt x="27" y="142"/>
                  </a:cubicBezTo>
                  <a:cubicBezTo>
                    <a:pt x="27" y="141"/>
                    <a:pt x="26" y="141"/>
                    <a:pt x="26" y="141"/>
                  </a:cubicBezTo>
                  <a:cubicBezTo>
                    <a:pt x="27" y="142"/>
                    <a:pt x="27" y="142"/>
                    <a:pt x="27" y="142"/>
                  </a:cubicBezTo>
                  <a:cubicBezTo>
                    <a:pt x="26" y="142"/>
                    <a:pt x="26" y="142"/>
                    <a:pt x="26" y="142"/>
                  </a:cubicBezTo>
                  <a:cubicBezTo>
                    <a:pt x="26" y="142"/>
                    <a:pt x="27" y="143"/>
                    <a:pt x="27" y="143"/>
                  </a:cubicBezTo>
                  <a:cubicBezTo>
                    <a:pt x="25" y="149"/>
                    <a:pt x="19" y="152"/>
                    <a:pt x="16" y="157"/>
                  </a:cubicBezTo>
                  <a:cubicBezTo>
                    <a:pt x="15" y="157"/>
                    <a:pt x="14" y="159"/>
                    <a:pt x="14" y="161"/>
                  </a:cubicBezTo>
                  <a:cubicBezTo>
                    <a:pt x="10" y="163"/>
                    <a:pt x="6" y="166"/>
                    <a:pt x="5" y="170"/>
                  </a:cubicBezTo>
                  <a:cubicBezTo>
                    <a:pt x="5" y="170"/>
                    <a:pt x="2" y="168"/>
                    <a:pt x="2" y="16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5" name="Freeform 484">
              <a:extLst>
                <a:ext uri="{FF2B5EF4-FFF2-40B4-BE49-F238E27FC236}">
                  <a16:creationId xmlns:a16="http://schemas.microsoft.com/office/drawing/2014/main" id="{900B25EF-FA4C-1E5F-DB17-E6463D80C742}"/>
                </a:ext>
              </a:extLst>
            </p:cNvPr>
            <p:cNvSpPr/>
            <p:nvPr/>
          </p:nvSpPr>
          <p:spPr bwMode="auto">
            <a:xfrm>
              <a:off x="2890838" y="2185988"/>
              <a:ext cx="1588" cy="158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0"/>
                    <a:pt x="0" y="0"/>
                    <a:pt x="0" y="0"/>
                  </a:cubicBezTo>
                  <a:lnTo>
                    <a:pt x="2"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6" name="Freeform 485">
              <a:extLst>
                <a:ext uri="{FF2B5EF4-FFF2-40B4-BE49-F238E27FC236}">
                  <a16:creationId xmlns:a16="http://schemas.microsoft.com/office/drawing/2014/main" id="{F78BECEB-932E-C726-8BD0-2E8AAB354F66}"/>
                </a:ext>
              </a:extLst>
            </p:cNvPr>
            <p:cNvSpPr/>
            <p:nvPr/>
          </p:nvSpPr>
          <p:spPr bwMode="auto">
            <a:xfrm>
              <a:off x="2876550" y="2192338"/>
              <a:ext cx="1588" cy="1588"/>
            </a:xfrm>
            <a:custGeom>
              <a:avLst/>
              <a:gdLst>
                <a:gd name="T0" fmla="*/ 1 w 1"/>
                <a:gd name="T1" fmla="*/ 1 h 1"/>
                <a:gd name="T2" fmla="*/ 1 w 1"/>
                <a:gd name="T3" fmla="*/ 0 h 1"/>
                <a:gd name="T4" fmla="*/ 1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1" y="0"/>
                    <a:pt x="0" y="0"/>
                    <a:pt x="1"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7" name="Freeform 486">
              <a:extLst>
                <a:ext uri="{FF2B5EF4-FFF2-40B4-BE49-F238E27FC236}">
                  <a16:creationId xmlns:a16="http://schemas.microsoft.com/office/drawing/2014/main" id="{D5CCDBC0-183D-AA12-1E3E-BF73F2C24EEA}"/>
                </a:ext>
              </a:extLst>
            </p:cNvPr>
            <p:cNvSpPr/>
            <p:nvPr/>
          </p:nvSpPr>
          <p:spPr bwMode="auto">
            <a:xfrm>
              <a:off x="2874963" y="2193925"/>
              <a:ext cx="1588" cy="1588"/>
            </a:xfrm>
            <a:custGeom>
              <a:avLst/>
              <a:gdLst>
                <a:gd name="T0" fmla="*/ 1 w 1"/>
                <a:gd name="T1" fmla="*/ 2 h 2"/>
                <a:gd name="T2" fmla="*/ 0 w 1"/>
                <a:gd name="T3" fmla="*/ 0 h 2"/>
                <a:gd name="T4" fmla="*/ 1 w 1"/>
                <a:gd name="T5" fmla="*/ 2 h 2"/>
              </a:gdLst>
              <a:ahLst/>
              <a:cxnLst>
                <a:cxn ang="0">
                  <a:pos x="T0" y="T1"/>
                </a:cxn>
                <a:cxn ang="0">
                  <a:pos x="T2" y="T3"/>
                </a:cxn>
                <a:cxn ang="0">
                  <a:pos x="T4" y="T5"/>
                </a:cxn>
              </a:cxnLst>
              <a:rect l="0" t="0" r="r" b="b"/>
              <a:pathLst>
                <a:path w="1" h="2">
                  <a:moveTo>
                    <a:pt x="1" y="2"/>
                  </a:moveTo>
                  <a:cubicBezTo>
                    <a:pt x="0" y="2"/>
                    <a:pt x="0" y="1"/>
                    <a:pt x="0" y="0"/>
                  </a:cubicBezTo>
                  <a:lnTo>
                    <a:pt x="1" y="2"/>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8" name="Rectangle 487">
              <a:extLst>
                <a:ext uri="{FF2B5EF4-FFF2-40B4-BE49-F238E27FC236}">
                  <a16:creationId xmlns:a16="http://schemas.microsoft.com/office/drawing/2014/main" id="{504CE6F0-C942-300B-412F-F135B4E4335D}"/>
                </a:ext>
              </a:extLst>
            </p:cNvPr>
            <p:cNvSpPr>
              <a:spLocks noChangeArrowheads="1"/>
            </p:cNvSpPr>
            <p:nvPr/>
          </p:nvSpPr>
          <p:spPr bwMode="auto">
            <a:xfrm>
              <a:off x="2870200" y="2197100"/>
              <a:ext cx="1588" cy="1588"/>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99" name="Freeform 488">
              <a:extLst>
                <a:ext uri="{FF2B5EF4-FFF2-40B4-BE49-F238E27FC236}">
                  <a16:creationId xmlns:a16="http://schemas.microsoft.com/office/drawing/2014/main" id="{2CB26E5A-D037-2DA3-14EB-0EF6249C9334}"/>
                </a:ext>
              </a:extLst>
            </p:cNvPr>
            <p:cNvSpPr/>
            <p:nvPr/>
          </p:nvSpPr>
          <p:spPr bwMode="auto">
            <a:xfrm>
              <a:off x="2871788" y="2197100"/>
              <a:ext cx="1588" cy="1588"/>
            </a:xfrm>
            <a:custGeom>
              <a:avLst/>
              <a:gdLst>
                <a:gd name="T0" fmla="*/ 1 w 1"/>
                <a:gd name="T1" fmla="*/ 0 h 1"/>
                <a:gd name="T2" fmla="*/ 0 w 1"/>
                <a:gd name="T3" fmla="*/ 0 h 1"/>
                <a:gd name="T4" fmla="*/ 1 w 1"/>
                <a:gd name="T5" fmla="*/ 0 h 1"/>
              </a:gdLst>
              <a:ahLst/>
              <a:cxnLst>
                <a:cxn ang="0">
                  <a:pos x="T0" y="T1"/>
                </a:cxn>
                <a:cxn ang="0">
                  <a:pos x="T2" y="T3"/>
                </a:cxn>
                <a:cxn ang="0">
                  <a:pos x="T4" y="T5"/>
                </a:cxn>
              </a:cxnLst>
              <a:rect l="0" t="0" r="r" b="b"/>
              <a:pathLst>
                <a:path w="1" h="1">
                  <a:moveTo>
                    <a:pt x="1" y="0"/>
                  </a:moveTo>
                  <a:cubicBezTo>
                    <a:pt x="1" y="1"/>
                    <a:pt x="0" y="1"/>
                    <a:pt x="0" y="0"/>
                  </a:cubicBezTo>
                  <a:cubicBezTo>
                    <a:pt x="0" y="1"/>
                    <a:pt x="0" y="0"/>
                    <a:pt x="1"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0" name="Freeform 489">
              <a:extLst>
                <a:ext uri="{FF2B5EF4-FFF2-40B4-BE49-F238E27FC236}">
                  <a16:creationId xmlns:a16="http://schemas.microsoft.com/office/drawing/2014/main" id="{D0B136C8-DA3C-BAD0-9C77-EB9239EC19A2}"/>
                </a:ext>
              </a:extLst>
            </p:cNvPr>
            <p:cNvSpPr/>
            <p:nvPr/>
          </p:nvSpPr>
          <p:spPr bwMode="auto">
            <a:xfrm>
              <a:off x="2865438" y="2203450"/>
              <a:ext cx="1588" cy="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1" y="1"/>
                    <a:pt x="0" y="1"/>
                  </a:cubicBezTo>
                  <a:cubicBezTo>
                    <a:pt x="1" y="1"/>
                    <a:pt x="0" y="0"/>
                    <a:pt x="1"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1" name="Freeform 490">
              <a:extLst>
                <a:ext uri="{FF2B5EF4-FFF2-40B4-BE49-F238E27FC236}">
                  <a16:creationId xmlns:a16="http://schemas.microsoft.com/office/drawing/2014/main" id="{B0491959-BA1D-64F9-F63C-ADF71006AC52}"/>
                </a:ext>
              </a:extLst>
            </p:cNvPr>
            <p:cNvSpPr/>
            <p:nvPr/>
          </p:nvSpPr>
          <p:spPr bwMode="auto">
            <a:xfrm>
              <a:off x="2865438" y="2205038"/>
              <a:ext cx="0" cy="1588"/>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1"/>
                    <a:pt x="0" y="0"/>
                    <a:pt x="0"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2" name="Freeform 491">
              <a:extLst>
                <a:ext uri="{FF2B5EF4-FFF2-40B4-BE49-F238E27FC236}">
                  <a16:creationId xmlns:a16="http://schemas.microsoft.com/office/drawing/2014/main" id="{2C555447-451E-037C-360A-F45817BBB08B}"/>
                </a:ext>
              </a:extLst>
            </p:cNvPr>
            <p:cNvSpPr/>
            <p:nvPr/>
          </p:nvSpPr>
          <p:spPr bwMode="auto">
            <a:xfrm>
              <a:off x="2833688" y="2257425"/>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3" name="Freeform 492">
              <a:extLst>
                <a:ext uri="{FF2B5EF4-FFF2-40B4-BE49-F238E27FC236}">
                  <a16:creationId xmlns:a16="http://schemas.microsoft.com/office/drawing/2014/main" id="{F7EFCB79-CEE2-A0AB-0D40-4A4207EFA494}"/>
                </a:ext>
              </a:extLst>
            </p:cNvPr>
            <p:cNvSpPr/>
            <p:nvPr/>
          </p:nvSpPr>
          <p:spPr bwMode="auto">
            <a:xfrm>
              <a:off x="2819400" y="2279650"/>
              <a:ext cx="1588" cy="0"/>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0" y="0"/>
                    <a:pt x="0" y="0"/>
                  </a:cubicBezTo>
                  <a:cubicBezTo>
                    <a:pt x="0" y="0"/>
                    <a:pt x="0"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4" name="Freeform 493">
              <a:extLst>
                <a:ext uri="{FF2B5EF4-FFF2-40B4-BE49-F238E27FC236}">
                  <a16:creationId xmlns:a16="http://schemas.microsoft.com/office/drawing/2014/main" id="{D687EC6A-76D6-C663-809D-D85455EF5497}"/>
                </a:ext>
              </a:extLst>
            </p:cNvPr>
            <p:cNvSpPr/>
            <p:nvPr/>
          </p:nvSpPr>
          <p:spPr bwMode="auto">
            <a:xfrm>
              <a:off x="2814638" y="2292350"/>
              <a:ext cx="1588" cy="1588"/>
            </a:xfrm>
            <a:custGeom>
              <a:avLst/>
              <a:gdLst>
                <a:gd name="T0" fmla="*/ 0 w 1"/>
                <a:gd name="T1" fmla="*/ 0 h 1"/>
                <a:gd name="T2" fmla="*/ 0 w 1"/>
                <a:gd name="T3" fmla="*/ 0 h 1"/>
                <a:gd name="T4" fmla="*/ 1 w 1"/>
                <a:gd name="T5" fmla="*/ 1 h 1"/>
                <a:gd name="T6" fmla="*/ 0 w 1"/>
                <a:gd name="T7" fmla="*/ 0 h 1"/>
              </a:gdLst>
              <a:ahLst/>
              <a:cxnLst>
                <a:cxn ang="0">
                  <a:pos x="T0" y="T1"/>
                </a:cxn>
                <a:cxn ang="0">
                  <a:pos x="T2" y="T3"/>
                </a:cxn>
                <a:cxn ang="0">
                  <a:pos x="T4" y="T5"/>
                </a:cxn>
                <a:cxn ang="0">
                  <a:pos x="T6" y="T7"/>
                </a:cxn>
              </a:cxnLst>
              <a:rect l="0" t="0" r="r" b="b"/>
              <a:pathLst>
                <a:path w="1" h="1">
                  <a:moveTo>
                    <a:pt x="0" y="0"/>
                  </a:moveTo>
                  <a:lnTo>
                    <a:pt x="0" y="0"/>
                  </a:lnTo>
                  <a:lnTo>
                    <a:pt x="1" y="1"/>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5" name="Freeform 494">
              <a:extLst>
                <a:ext uri="{FF2B5EF4-FFF2-40B4-BE49-F238E27FC236}">
                  <a16:creationId xmlns:a16="http://schemas.microsoft.com/office/drawing/2014/main" id="{2BBEBA2D-8931-C744-3A10-DC6519FDFCEF}"/>
                </a:ext>
              </a:extLst>
            </p:cNvPr>
            <p:cNvSpPr/>
            <p:nvPr/>
          </p:nvSpPr>
          <p:spPr bwMode="auto">
            <a:xfrm>
              <a:off x="2930525" y="2065338"/>
              <a:ext cx="1588" cy="0"/>
            </a:xfrm>
            <a:custGeom>
              <a:avLst/>
              <a:gdLst>
                <a:gd name="T0" fmla="*/ 1 w 2"/>
                <a:gd name="T1" fmla="*/ 1 h 1"/>
                <a:gd name="T2" fmla="*/ 1 w 2"/>
                <a:gd name="T3" fmla="*/ 0 h 1"/>
                <a:gd name="T4" fmla="*/ 1 w 2"/>
                <a:gd name="T5" fmla="*/ 1 h 1"/>
              </a:gdLst>
              <a:ahLst/>
              <a:cxnLst>
                <a:cxn ang="0">
                  <a:pos x="T0" y="T1"/>
                </a:cxn>
                <a:cxn ang="0">
                  <a:pos x="T2" y="T3"/>
                </a:cxn>
                <a:cxn ang="0">
                  <a:pos x="T4" y="T5"/>
                </a:cxn>
              </a:cxnLst>
              <a:rect l="0" t="0" r="r" b="b"/>
              <a:pathLst>
                <a:path w="2" h="1">
                  <a:moveTo>
                    <a:pt x="1" y="1"/>
                  </a:moveTo>
                  <a:cubicBezTo>
                    <a:pt x="2" y="0"/>
                    <a:pt x="0" y="1"/>
                    <a:pt x="1" y="0"/>
                  </a:cubicBezTo>
                  <a:cubicBezTo>
                    <a:pt x="2" y="1"/>
                    <a:pt x="2"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6" name="Freeform 495">
              <a:extLst>
                <a:ext uri="{FF2B5EF4-FFF2-40B4-BE49-F238E27FC236}">
                  <a16:creationId xmlns:a16="http://schemas.microsoft.com/office/drawing/2014/main" id="{31AFF58B-EAD1-BA06-423A-CACA508580C3}"/>
                </a:ext>
              </a:extLst>
            </p:cNvPr>
            <p:cNvSpPr/>
            <p:nvPr/>
          </p:nvSpPr>
          <p:spPr bwMode="auto">
            <a:xfrm>
              <a:off x="2809875" y="2065338"/>
              <a:ext cx="119063" cy="184150"/>
            </a:xfrm>
            <a:custGeom>
              <a:avLst/>
              <a:gdLst>
                <a:gd name="T0" fmla="*/ 13 w 120"/>
                <a:gd name="T1" fmla="*/ 161 h 185"/>
                <a:gd name="T2" fmla="*/ 16 w 120"/>
                <a:gd name="T3" fmla="*/ 156 h 185"/>
                <a:gd name="T4" fmla="*/ 21 w 120"/>
                <a:gd name="T5" fmla="*/ 143 h 185"/>
                <a:gd name="T6" fmla="*/ 23 w 120"/>
                <a:gd name="T7" fmla="*/ 139 h 185"/>
                <a:gd name="T8" fmla="*/ 32 w 120"/>
                <a:gd name="T9" fmla="*/ 128 h 185"/>
                <a:gd name="T10" fmla="*/ 35 w 120"/>
                <a:gd name="T11" fmla="*/ 125 h 185"/>
                <a:gd name="T12" fmla="*/ 38 w 120"/>
                <a:gd name="T13" fmla="*/ 117 h 185"/>
                <a:gd name="T14" fmla="*/ 42 w 120"/>
                <a:gd name="T15" fmla="*/ 112 h 185"/>
                <a:gd name="T16" fmla="*/ 45 w 120"/>
                <a:gd name="T17" fmla="*/ 110 h 185"/>
                <a:gd name="T18" fmla="*/ 45 w 120"/>
                <a:gd name="T19" fmla="*/ 106 h 185"/>
                <a:gd name="T20" fmla="*/ 48 w 120"/>
                <a:gd name="T21" fmla="*/ 99 h 185"/>
                <a:gd name="T22" fmla="*/ 51 w 120"/>
                <a:gd name="T23" fmla="*/ 95 h 185"/>
                <a:gd name="T24" fmla="*/ 52 w 120"/>
                <a:gd name="T25" fmla="*/ 90 h 185"/>
                <a:gd name="T26" fmla="*/ 56 w 120"/>
                <a:gd name="T27" fmla="*/ 86 h 185"/>
                <a:gd name="T28" fmla="*/ 59 w 120"/>
                <a:gd name="T29" fmla="*/ 81 h 185"/>
                <a:gd name="T30" fmla="*/ 65 w 120"/>
                <a:gd name="T31" fmla="*/ 75 h 185"/>
                <a:gd name="T32" fmla="*/ 66 w 120"/>
                <a:gd name="T33" fmla="*/ 71 h 185"/>
                <a:gd name="T34" fmla="*/ 69 w 120"/>
                <a:gd name="T35" fmla="*/ 69 h 185"/>
                <a:gd name="T36" fmla="*/ 69 w 120"/>
                <a:gd name="T37" fmla="*/ 66 h 185"/>
                <a:gd name="T38" fmla="*/ 70 w 120"/>
                <a:gd name="T39" fmla="*/ 65 h 185"/>
                <a:gd name="T40" fmla="*/ 71 w 120"/>
                <a:gd name="T41" fmla="*/ 62 h 185"/>
                <a:gd name="T42" fmla="*/ 77 w 120"/>
                <a:gd name="T43" fmla="*/ 53 h 185"/>
                <a:gd name="T44" fmla="*/ 80 w 120"/>
                <a:gd name="T45" fmla="*/ 49 h 185"/>
                <a:gd name="T46" fmla="*/ 82 w 120"/>
                <a:gd name="T47" fmla="*/ 46 h 185"/>
                <a:gd name="T48" fmla="*/ 87 w 120"/>
                <a:gd name="T49" fmla="*/ 38 h 185"/>
                <a:gd name="T50" fmla="*/ 91 w 120"/>
                <a:gd name="T51" fmla="*/ 39 h 185"/>
                <a:gd name="T52" fmla="*/ 90 w 120"/>
                <a:gd name="T53" fmla="*/ 34 h 185"/>
                <a:gd name="T54" fmla="*/ 88 w 120"/>
                <a:gd name="T55" fmla="*/ 30 h 185"/>
                <a:gd name="T56" fmla="*/ 92 w 120"/>
                <a:gd name="T57" fmla="*/ 27 h 185"/>
                <a:gd name="T58" fmla="*/ 91 w 120"/>
                <a:gd name="T59" fmla="*/ 25 h 185"/>
                <a:gd name="T60" fmla="*/ 93 w 120"/>
                <a:gd name="T61" fmla="*/ 24 h 185"/>
                <a:gd name="T62" fmla="*/ 98 w 120"/>
                <a:gd name="T63" fmla="*/ 23 h 185"/>
                <a:gd name="T64" fmla="*/ 97 w 120"/>
                <a:gd name="T65" fmla="*/ 19 h 185"/>
                <a:gd name="T66" fmla="*/ 99 w 120"/>
                <a:gd name="T67" fmla="*/ 18 h 185"/>
                <a:gd name="T68" fmla="*/ 99 w 120"/>
                <a:gd name="T69" fmla="*/ 15 h 185"/>
                <a:gd name="T70" fmla="*/ 101 w 120"/>
                <a:gd name="T71" fmla="*/ 12 h 185"/>
                <a:gd name="T72" fmla="*/ 104 w 120"/>
                <a:gd name="T73" fmla="*/ 16 h 185"/>
                <a:gd name="T74" fmla="*/ 105 w 120"/>
                <a:gd name="T75" fmla="*/ 9 h 185"/>
                <a:gd name="T76" fmla="*/ 114 w 120"/>
                <a:gd name="T77" fmla="*/ 6 h 185"/>
                <a:gd name="T78" fmla="*/ 116 w 120"/>
                <a:gd name="T79" fmla="*/ 4 h 185"/>
                <a:gd name="T80" fmla="*/ 119 w 120"/>
                <a:gd name="T81" fmla="*/ 0 h 185"/>
                <a:gd name="T82" fmla="*/ 120 w 120"/>
                <a:gd name="T83" fmla="*/ 3 h 185"/>
                <a:gd name="T84" fmla="*/ 115 w 120"/>
                <a:gd name="T85" fmla="*/ 6 h 185"/>
                <a:gd name="T86" fmla="*/ 113 w 120"/>
                <a:gd name="T87" fmla="*/ 16 h 185"/>
                <a:gd name="T88" fmla="*/ 106 w 120"/>
                <a:gd name="T89" fmla="*/ 30 h 185"/>
                <a:gd name="T90" fmla="*/ 98 w 120"/>
                <a:gd name="T91" fmla="*/ 44 h 185"/>
                <a:gd name="T92" fmla="*/ 91 w 120"/>
                <a:gd name="T93" fmla="*/ 56 h 185"/>
                <a:gd name="T94" fmla="*/ 86 w 120"/>
                <a:gd name="T95" fmla="*/ 65 h 185"/>
                <a:gd name="T96" fmla="*/ 74 w 120"/>
                <a:gd name="T97" fmla="*/ 82 h 185"/>
                <a:gd name="T98" fmla="*/ 66 w 120"/>
                <a:gd name="T99" fmla="*/ 91 h 185"/>
                <a:gd name="T100" fmla="*/ 57 w 120"/>
                <a:gd name="T101" fmla="*/ 102 h 185"/>
                <a:gd name="T102" fmla="*/ 35 w 120"/>
                <a:gd name="T103" fmla="*/ 143 h 185"/>
                <a:gd name="T104" fmla="*/ 28 w 120"/>
                <a:gd name="T105" fmla="*/ 154 h 185"/>
                <a:gd name="T106" fmla="*/ 1 w 120"/>
                <a:gd name="T107" fmla="*/ 18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20" h="185">
                  <a:moveTo>
                    <a:pt x="1" y="180"/>
                  </a:moveTo>
                  <a:cubicBezTo>
                    <a:pt x="0" y="176"/>
                    <a:pt x="4" y="175"/>
                    <a:pt x="4" y="171"/>
                  </a:cubicBezTo>
                  <a:cubicBezTo>
                    <a:pt x="4" y="171"/>
                    <a:pt x="6" y="172"/>
                    <a:pt x="6" y="171"/>
                  </a:cubicBezTo>
                  <a:cubicBezTo>
                    <a:pt x="5" y="168"/>
                    <a:pt x="9" y="165"/>
                    <a:pt x="12" y="163"/>
                  </a:cubicBezTo>
                  <a:cubicBezTo>
                    <a:pt x="13" y="164"/>
                    <a:pt x="13" y="164"/>
                    <a:pt x="13" y="164"/>
                  </a:cubicBezTo>
                  <a:cubicBezTo>
                    <a:pt x="14" y="164"/>
                    <a:pt x="12" y="162"/>
                    <a:pt x="13" y="161"/>
                  </a:cubicBezTo>
                  <a:cubicBezTo>
                    <a:pt x="13" y="162"/>
                    <a:pt x="13" y="162"/>
                    <a:pt x="14" y="162"/>
                  </a:cubicBezTo>
                  <a:cubicBezTo>
                    <a:pt x="13" y="161"/>
                    <a:pt x="14" y="161"/>
                    <a:pt x="14" y="160"/>
                  </a:cubicBezTo>
                  <a:cubicBezTo>
                    <a:pt x="14" y="160"/>
                    <a:pt x="15" y="161"/>
                    <a:pt x="15" y="161"/>
                  </a:cubicBezTo>
                  <a:cubicBezTo>
                    <a:pt x="15" y="160"/>
                    <a:pt x="15" y="160"/>
                    <a:pt x="15" y="160"/>
                  </a:cubicBezTo>
                  <a:cubicBezTo>
                    <a:pt x="13" y="157"/>
                    <a:pt x="16" y="157"/>
                    <a:pt x="16" y="155"/>
                  </a:cubicBezTo>
                  <a:cubicBezTo>
                    <a:pt x="16" y="156"/>
                    <a:pt x="16" y="156"/>
                    <a:pt x="16" y="156"/>
                  </a:cubicBezTo>
                  <a:cubicBezTo>
                    <a:pt x="16" y="153"/>
                    <a:pt x="18" y="151"/>
                    <a:pt x="19" y="148"/>
                  </a:cubicBezTo>
                  <a:cubicBezTo>
                    <a:pt x="19" y="148"/>
                    <a:pt x="20" y="149"/>
                    <a:pt x="20" y="149"/>
                  </a:cubicBezTo>
                  <a:cubicBezTo>
                    <a:pt x="19" y="148"/>
                    <a:pt x="20" y="147"/>
                    <a:pt x="20" y="147"/>
                  </a:cubicBezTo>
                  <a:cubicBezTo>
                    <a:pt x="21" y="147"/>
                    <a:pt x="19" y="145"/>
                    <a:pt x="20" y="145"/>
                  </a:cubicBezTo>
                  <a:cubicBezTo>
                    <a:pt x="21" y="145"/>
                    <a:pt x="21" y="145"/>
                    <a:pt x="21" y="145"/>
                  </a:cubicBezTo>
                  <a:cubicBezTo>
                    <a:pt x="20" y="144"/>
                    <a:pt x="22" y="145"/>
                    <a:pt x="21" y="143"/>
                  </a:cubicBezTo>
                  <a:cubicBezTo>
                    <a:pt x="22" y="143"/>
                    <a:pt x="22" y="143"/>
                    <a:pt x="22" y="143"/>
                  </a:cubicBezTo>
                  <a:cubicBezTo>
                    <a:pt x="20" y="142"/>
                    <a:pt x="23" y="143"/>
                    <a:pt x="23" y="142"/>
                  </a:cubicBezTo>
                  <a:cubicBezTo>
                    <a:pt x="22" y="142"/>
                    <a:pt x="22" y="142"/>
                    <a:pt x="22" y="142"/>
                  </a:cubicBezTo>
                  <a:cubicBezTo>
                    <a:pt x="22" y="141"/>
                    <a:pt x="23" y="142"/>
                    <a:pt x="23" y="141"/>
                  </a:cubicBezTo>
                  <a:cubicBezTo>
                    <a:pt x="23" y="141"/>
                    <a:pt x="23" y="141"/>
                    <a:pt x="23" y="141"/>
                  </a:cubicBezTo>
                  <a:cubicBezTo>
                    <a:pt x="23" y="140"/>
                    <a:pt x="25" y="140"/>
                    <a:pt x="23" y="139"/>
                  </a:cubicBezTo>
                  <a:cubicBezTo>
                    <a:pt x="25" y="140"/>
                    <a:pt x="23" y="141"/>
                    <a:pt x="25" y="141"/>
                  </a:cubicBezTo>
                  <a:cubicBezTo>
                    <a:pt x="26" y="137"/>
                    <a:pt x="28" y="135"/>
                    <a:pt x="30" y="132"/>
                  </a:cubicBezTo>
                  <a:cubicBezTo>
                    <a:pt x="30" y="132"/>
                    <a:pt x="31" y="132"/>
                    <a:pt x="31" y="132"/>
                  </a:cubicBezTo>
                  <a:cubicBezTo>
                    <a:pt x="31" y="131"/>
                    <a:pt x="32" y="131"/>
                    <a:pt x="31" y="130"/>
                  </a:cubicBezTo>
                  <a:cubicBezTo>
                    <a:pt x="32" y="130"/>
                    <a:pt x="32" y="130"/>
                    <a:pt x="32" y="130"/>
                  </a:cubicBezTo>
                  <a:cubicBezTo>
                    <a:pt x="33" y="130"/>
                    <a:pt x="31" y="129"/>
                    <a:pt x="32" y="128"/>
                  </a:cubicBezTo>
                  <a:cubicBezTo>
                    <a:pt x="32" y="129"/>
                    <a:pt x="33" y="129"/>
                    <a:pt x="33" y="130"/>
                  </a:cubicBezTo>
                  <a:cubicBezTo>
                    <a:pt x="33" y="128"/>
                    <a:pt x="33" y="128"/>
                    <a:pt x="33" y="127"/>
                  </a:cubicBezTo>
                  <a:cubicBezTo>
                    <a:pt x="33" y="127"/>
                    <a:pt x="33" y="127"/>
                    <a:pt x="34" y="128"/>
                  </a:cubicBezTo>
                  <a:cubicBezTo>
                    <a:pt x="33" y="126"/>
                    <a:pt x="35" y="127"/>
                    <a:pt x="35" y="126"/>
                  </a:cubicBezTo>
                  <a:cubicBezTo>
                    <a:pt x="35" y="126"/>
                    <a:pt x="35" y="126"/>
                    <a:pt x="35" y="126"/>
                  </a:cubicBezTo>
                  <a:cubicBezTo>
                    <a:pt x="37" y="126"/>
                    <a:pt x="34" y="125"/>
                    <a:pt x="35" y="125"/>
                  </a:cubicBezTo>
                  <a:cubicBezTo>
                    <a:pt x="36" y="125"/>
                    <a:pt x="36" y="125"/>
                    <a:pt x="36" y="125"/>
                  </a:cubicBezTo>
                  <a:cubicBezTo>
                    <a:pt x="35" y="124"/>
                    <a:pt x="36" y="123"/>
                    <a:pt x="36" y="122"/>
                  </a:cubicBezTo>
                  <a:cubicBezTo>
                    <a:pt x="36" y="122"/>
                    <a:pt x="36" y="122"/>
                    <a:pt x="36" y="122"/>
                  </a:cubicBezTo>
                  <a:cubicBezTo>
                    <a:pt x="37" y="121"/>
                    <a:pt x="38" y="121"/>
                    <a:pt x="38" y="119"/>
                  </a:cubicBezTo>
                  <a:cubicBezTo>
                    <a:pt x="38" y="119"/>
                    <a:pt x="39" y="121"/>
                    <a:pt x="40" y="120"/>
                  </a:cubicBezTo>
                  <a:cubicBezTo>
                    <a:pt x="38" y="119"/>
                    <a:pt x="40" y="118"/>
                    <a:pt x="38" y="117"/>
                  </a:cubicBezTo>
                  <a:cubicBezTo>
                    <a:pt x="39" y="117"/>
                    <a:pt x="40" y="116"/>
                    <a:pt x="40" y="115"/>
                  </a:cubicBezTo>
                  <a:cubicBezTo>
                    <a:pt x="40" y="116"/>
                    <a:pt x="42" y="116"/>
                    <a:pt x="41" y="117"/>
                  </a:cubicBezTo>
                  <a:cubicBezTo>
                    <a:pt x="43" y="117"/>
                    <a:pt x="43" y="117"/>
                    <a:pt x="43" y="117"/>
                  </a:cubicBezTo>
                  <a:cubicBezTo>
                    <a:pt x="43" y="117"/>
                    <a:pt x="42" y="117"/>
                    <a:pt x="43" y="118"/>
                  </a:cubicBezTo>
                  <a:cubicBezTo>
                    <a:pt x="43" y="117"/>
                    <a:pt x="43" y="116"/>
                    <a:pt x="44" y="116"/>
                  </a:cubicBezTo>
                  <a:cubicBezTo>
                    <a:pt x="43" y="115"/>
                    <a:pt x="42" y="113"/>
                    <a:pt x="42" y="112"/>
                  </a:cubicBezTo>
                  <a:cubicBezTo>
                    <a:pt x="42" y="113"/>
                    <a:pt x="44" y="113"/>
                    <a:pt x="44" y="113"/>
                  </a:cubicBezTo>
                  <a:cubicBezTo>
                    <a:pt x="42" y="110"/>
                    <a:pt x="42" y="110"/>
                    <a:pt x="42" y="110"/>
                  </a:cubicBezTo>
                  <a:cubicBezTo>
                    <a:pt x="42" y="110"/>
                    <a:pt x="43" y="111"/>
                    <a:pt x="43" y="110"/>
                  </a:cubicBezTo>
                  <a:cubicBezTo>
                    <a:pt x="43" y="110"/>
                    <a:pt x="42" y="110"/>
                    <a:pt x="42" y="109"/>
                  </a:cubicBezTo>
                  <a:cubicBezTo>
                    <a:pt x="42" y="109"/>
                    <a:pt x="43" y="108"/>
                    <a:pt x="44" y="109"/>
                  </a:cubicBezTo>
                  <a:cubicBezTo>
                    <a:pt x="45" y="109"/>
                    <a:pt x="44" y="109"/>
                    <a:pt x="45" y="110"/>
                  </a:cubicBezTo>
                  <a:cubicBezTo>
                    <a:pt x="45" y="109"/>
                    <a:pt x="45" y="109"/>
                    <a:pt x="45" y="108"/>
                  </a:cubicBezTo>
                  <a:cubicBezTo>
                    <a:pt x="45" y="108"/>
                    <a:pt x="45" y="108"/>
                    <a:pt x="45" y="108"/>
                  </a:cubicBezTo>
                  <a:cubicBezTo>
                    <a:pt x="46" y="108"/>
                    <a:pt x="45" y="107"/>
                    <a:pt x="44" y="107"/>
                  </a:cubicBezTo>
                  <a:cubicBezTo>
                    <a:pt x="44" y="107"/>
                    <a:pt x="45" y="107"/>
                    <a:pt x="45" y="107"/>
                  </a:cubicBezTo>
                  <a:cubicBezTo>
                    <a:pt x="44" y="106"/>
                    <a:pt x="44" y="106"/>
                    <a:pt x="44" y="105"/>
                  </a:cubicBezTo>
                  <a:cubicBezTo>
                    <a:pt x="45" y="105"/>
                    <a:pt x="45" y="106"/>
                    <a:pt x="45" y="106"/>
                  </a:cubicBezTo>
                  <a:cubicBezTo>
                    <a:pt x="45" y="104"/>
                    <a:pt x="45" y="103"/>
                    <a:pt x="45" y="102"/>
                  </a:cubicBezTo>
                  <a:cubicBezTo>
                    <a:pt x="44" y="102"/>
                    <a:pt x="46" y="103"/>
                    <a:pt x="46" y="103"/>
                  </a:cubicBezTo>
                  <a:cubicBezTo>
                    <a:pt x="47" y="103"/>
                    <a:pt x="46" y="100"/>
                    <a:pt x="48" y="100"/>
                  </a:cubicBezTo>
                  <a:cubicBezTo>
                    <a:pt x="47" y="100"/>
                    <a:pt x="47" y="100"/>
                    <a:pt x="47" y="100"/>
                  </a:cubicBezTo>
                  <a:cubicBezTo>
                    <a:pt x="47" y="99"/>
                    <a:pt x="48" y="100"/>
                    <a:pt x="48" y="100"/>
                  </a:cubicBezTo>
                  <a:cubicBezTo>
                    <a:pt x="49" y="100"/>
                    <a:pt x="48" y="99"/>
                    <a:pt x="48" y="99"/>
                  </a:cubicBezTo>
                  <a:cubicBezTo>
                    <a:pt x="48" y="98"/>
                    <a:pt x="49" y="99"/>
                    <a:pt x="48" y="99"/>
                  </a:cubicBezTo>
                  <a:cubicBezTo>
                    <a:pt x="48" y="98"/>
                    <a:pt x="49" y="96"/>
                    <a:pt x="50" y="95"/>
                  </a:cubicBezTo>
                  <a:cubicBezTo>
                    <a:pt x="50" y="95"/>
                    <a:pt x="49" y="94"/>
                    <a:pt x="49" y="93"/>
                  </a:cubicBezTo>
                  <a:cubicBezTo>
                    <a:pt x="50" y="94"/>
                    <a:pt x="50" y="94"/>
                    <a:pt x="50" y="94"/>
                  </a:cubicBezTo>
                  <a:cubicBezTo>
                    <a:pt x="51" y="94"/>
                    <a:pt x="51" y="93"/>
                    <a:pt x="51" y="94"/>
                  </a:cubicBezTo>
                  <a:cubicBezTo>
                    <a:pt x="51" y="92"/>
                    <a:pt x="51" y="96"/>
                    <a:pt x="51" y="95"/>
                  </a:cubicBezTo>
                  <a:cubicBezTo>
                    <a:pt x="52" y="95"/>
                    <a:pt x="50" y="93"/>
                    <a:pt x="51" y="94"/>
                  </a:cubicBezTo>
                  <a:cubicBezTo>
                    <a:pt x="51" y="93"/>
                    <a:pt x="51" y="92"/>
                    <a:pt x="52" y="92"/>
                  </a:cubicBezTo>
                  <a:cubicBezTo>
                    <a:pt x="52" y="92"/>
                    <a:pt x="53" y="94"/>
                    <a:pt x="53" y="93"/>
                  </a:cubicBezTo>
                  <a:cubicBezTo>
                    <a:pt x="53" y="92"/>
                    <a:pt x="53" y="93"/>
                    <a:pt x="53" y="92"/>
                  </a:cubicBezTo>
                  <a:cubicBezTo>
                    <a:pt x="53" y="91"/>
                    <a:pt x="53" y="91"/>
                    <a:pt x="53" y="91"/>
                  </a:cubicBezTo>
                  <a:cubicBezTo>
                    <a:pt x="52" y="91"/>
                    <a:pt x="53" y="91"/>
                    <a:pt x="52" y="90"/>
                  </a:cubicBezTo>
                  <a:cubicBezTo>
                    <a:pt x="53" y="91"/>
                    <a:pt x="52" y="89"/>
                    <a:pt x="54" y="90"/>
                  </a:cubicBezTo>
                  <a:cubicBezTo>
                    <a:pt x="55" y="91"/>
                    <a:pt x="55" y="91"/>
                    <a:pt x="55" y="91"/>
                  </a:cubicBezTo>
                  <a:cubicBezTo>
                    <a:pt x="55" y="91"/>
                    <a:pt x="54" y="90"/>
                    <a:pt x="54" y="89"/>
                  </a:cubicBezTo>
                  <a:cubicBezTo>
                    <a:pt x="54" y="89"/>
                    <a:pt x="54" y="89"/>
                    <a:pt x="54" y="89"/>
                  </a:cubicBezTo>
                  <a:cubicBezTo>
                    <a:pt x="52" y="88"/>
                    <a:pt x="55" y="89"/>
                    <a:pt x="54" y="87"/>
                  </a:cubicBezTo>
                  <a:cubicBezTo>
                    <a:pt x="55" y="87"/>
                    <a:pt x="55" y="86"/>
                    <a:pt x="56" y="86"/>
                  </a:cubicBezTo>
                  <a:cubicBezTo>
                    <a:pt x="56" y="85"/>
                    <a:pt x="56" y="85"/>
                    <a:pt x="56" y="84"/>
                  </a:cubicBezTo>
                  <a:cubicBezTo>
                    <a:pt x="57" y="85"/>
                    <a:pt x="57" y="85"/>
                    <a:pt x="57" y="85"/>
                  </a:cubicBezTo>
                  <a:cubicBezTo>
                    <a:pt x="58" y="85"/>
                    <a:pt x="57" y="84"/>
                    <a:pt x="57" y="84"/>
                  </a:cubicBezTo>
                  <a:cubicBezTo>
                    <a:pt x="57" y="84"/>
                    <a:pt x="59" y="84"/>
                    <a:pt x="59" y="84"/>
                  </a:cubicBezTo>
                  <a:cubicBezTo>
                    <a:pt x="59" y="83"/>
                    <a:pt x="58" y="83"/>
                    <a:pt x="58" y="82"/>
                  </a:cubicBezTo>
                  <a:cubicBezTo>
                    <a:pt x="60" y="83"/>
                    <a:pt x="57" y="80"/>
                    <a:pt x="59" y="81"/>
                  </a:cubicBezTo>
                  <a:cubicBezTo>
                    <a:pt x="60" y="81"/>
                    <a:pt x="60" y="82"/>
                    <a:pt x="60" y="82"/>
                  </a:cubicBezTo>
                  <a:cubicBezTo>
                    <a:pt x="63" y="82"/>
                    <a:pt x="60" y="80"/>
                    <a:pt x="61" y="80"/>
                  </a:cubicBezTo>
                  <a:cubicBezTo>
                    <a:pt x="60" y="79"/>
                    <a:pt x="60" y="79"/>
                    <a:pt x="60" y="79"/>
                  </a:cubicBezTo>
                  <a:cubicBezTo>
                    <a:pt x="61" y="79"/>
                    <a:pt x="59" y="77"/>
                    <a:pt x="61" y="78"/>
                  </a:cubicBezTo>
                  <a:cubicBezTo>
                    <a:pt x="60" y="78"/>
                    <a:pt x="62" y="78"/>
                    <a:pt x="60" y="77"/>
                  </a:cubicBezTo>
                  <a:cubicBezTo>
                    <a:pt x="62" y="77"/>
                    <a:pt x="62" y="74"/>
                    <a:pt x="65" y="75"/>
                  </a:cubicBezTo>
                  <a:cubicBezTo>
                    <a:pt x="65" y="74"/>
                    <a:pt x="65" y="74"/>
                    <a:pt x="64" y="74"/>
                  </a:cubicBezTo>
                  <a:cubicBezTo>
                    <a:pt x="63" y="73"/>
                    <a:pt x="65" y="74"/>
                    <a:pt x="64" y="74"/>
                  </a:cubicBezTo>
                  <a:cubicBezTo>
                    <a:pt x="64" y="74"/>
                    <a:pt x="64" y="74"/>
                    <a:pt x="64" y="74"/>
                  </a:cubicBezTo>
                  <a:cubicBezTo>
                    <a:pt x="64" y="73"/>
                    <a:pt x="64" y="73"/>
                    <a:pt x="65" y="74"/>
                  </a:cubicBezTo>
                  <a:cubicBezTo>
                    <a:pt x="67" y="74"/>
                    <a:pt x="63" y="72"/>
                    <a:pt x="65" y="71"/>
                  </a:cubicBezTo>
                  <a:cubicBezTo>
                    <a:pt x="65" y="72"/>
                    <a:pt x="66" y="72"/>
                    <a:pt x="66" y="71"/>
                  </a:cubicBezTo>
                  <a:cubicBezTo>
                    <a:pt x="65" y="70"/>
                    <a:pt x="65" y="70"/>
                    <a:pt x="65" y="70"/>
                  </a:cubicBezTo>
                  <a:cubicBezTo>
                    <a:pt x="66" y="70"/>
                    <a:pt x="67" y="71"/>
                    <a:pt x="68" y="71"/>
                  </a:cubicBezTo>
                  <a:cubicBezTo>
                    <a:pt x="68" y="71"/>
                    <a:pt x="68" y="70"/>
                    <a:pt x="67" y="70"/>
                  </a:cubicBezTo>
                  <a:cubicBezTo>
                    <a:pt x="69" y="70"/>
                    <a:pt x="69" y="70"/>
                    <a:pt x="69" y="70"/>
                  </a:cubicBezTo>
                  <a:cubicBezTo>
                    <a:pt x="68" y="70"/>
                    <a:pt x="69" y="69"/>
                    <a:pt x="68" y="69"/>
                  </a:cubicBezTo>
                  <a:cubicBezTo>
                    <a:pt x="69" y="69"/>
                    <a:pt x="69" y="69"/>
                    <a:pt x="69" y="69"/>
                  </a:cubicBezTo>
                  <a:cubicBezTo>
                    <a:pt x="69" y="70"/>
                    <a:pt x="69" y="69"/>
                    <a:pt x="69" y="69"/>
                  </a:cubicBezTo>
                  <a:cubicBezTo>
                    <a:pt x="68" y="68"/>
                    <a:pt x="68" y="69"/>
                    <a:pt x="68" y="69"/>
                  </a:cubicBezTo>
                  <a:cubicBezTo>
                    <a:pt x="67" y="68"/>
                    <a:pt x="68" y="68"/>
                    <a:pt x="67" y="67"/>
                  </a:cubicBezTo>
                  <a:cubicBezTo>
                    <a:pt x="68" y="68"/>
                    <a:pt x="68" y="67"/>
                    <a:pt x="69" y="67"/>
                  </a:cubicBezTo>
                  <a:cubicBezTo>
                    <a:pt x="69" y="67"/>
                    <a:pt x="68" y="66"/>
                    <a:pt x="68" y="66"/>
                  </a:cubicBezTo>
                  <a:cubicBezTo>
                    <a:pt x="69" y="66"/>
                    <a:pt x="69" y="66"/>
                    <a:pt x="69" y="66"/>
                  </a:cubicBezTo>
                  <a:cubicBezTo>
                    <a:pt x="69" y="66"/>
                    <a:pt x="68" y="66"/>
                    <a:pt x="69" y="67"/>
                  </a:cubicBezTo>
                  <a:cubicBezTo>
                    <a:pt x="69" y="67"/>
                    <a:pt x="70" y="67"/>
                    <a:pt x="70" y="66"/>
                  </a:cubicBezTo>
                  <a:cubicBezTo>
                    <a:pt x="69" y="66"/>
                    <a:pt x="68" y="65"/>
                    <a:pt x="69" y="65"/>
                  </a:cubicBezTo>
                  <a:cubicBezTo>
                    <a:pt x="70" y="66"/>
                    <a:pt x="70" y="66"/>
                    <a:pt x="70" y="66"/>
                  </a:cubicBezTo>
                  <a:cubicBezTo>
                    <a:pt x="70" y="66"/>
                    <a:pt x="70" y="66"/>
                    <a:pt x="70" y="66"/>
                  </a:cubicBezTo>
                  <a:cubicBezTo>
                    <a:pt x="70" y="65"/>
                    <a:pt x="70" y="65"/>
                    <a:pt x="70" y="65"/>
                  </a:cubicBezTo>
                  <a:cubicBezTo>
                    <a:pt x="70" y="65"/>
                    <a:pt x="70" y="65"/>
                    <a:pt x="70" y="65"/>
                  </a:cubicBezTo>
                  <a:cubicBezTo>
                    <a:pt x="69" y="65"/>
                    <a:pt x="70" y="64"/>
                    <a:pt x="69" y="63"/>
                  </a:cubicBezTo>
                  <a:cubicBezTo>
                    <a:pt x="70" y="63"/>
                    <a:pt x="70" y="63"/>
                    <a:pt x="71" y="63"/>
                  </a:cubicBezTo>
                  <a:cubicBezTo>
                    <a:pt x="71" y="63"/>
                    <a:pt x="71" y="63"/>
                    <a:pt x="71" y="63"/>
                  </a:cubicBezTo>
                  <a:cubicBezTo>
                    <a:pt x="72" y="63"/>
                    <a:pt x="72" y="62"/>
                    <a:pt x="71" y="62"/>
                  </a:cubicBezTo>
                  <a:cubicBezTo>
                    <a:pt x="71" y="62"/>
                    <a:pt x="71" y="62"/>
                    <a:pt x="71" y="62"/>
                  </a:cubicBezTo>
                  <a:cubicBezTo>
                    <a:pt x="72" y="62"/>
                    <a:pt x="72" y="61"/>
                    <a:pt x="71" y="60"/>
                  </a:cubicBezTo>
                  <a:cubicBezTo>
                    <a:pt x="72" y="60"/>
                    <a:pt x="75" y="63"/>
                    <a:pt x="74" y="61"/>
                  </a:cubicBezTo>
                  <a:cubicBezTo>
                    <a:pt x="74" y="61"/>
                    <a:pt x="73" y="59"/>
                    <a:pt x="72" y="59"/>
                  </a:cubicBezTo>
                  <a:cubicBezTo>
                    <a:pt x="73" y="59"/>
                    <a:pt x="73" y="57"/>
                    <a:pt x="75" y="57"/>
                  </a:cubicBezTo>
                  <a:cubicBezTo>
                    <a:pt x="74" y="56"/>
                    <a:pt x="74" y="56"/>
                    <a:pt x="74" y="56"/>
                  </a:cubicBezTo>
                  <a:cubicBezTo>
                    <a:pt x="75" y="55"/>
                    <a:pt x="75" y="52"/>
                    <a:pt x="77" y="53"/>
                  </a:cubicBezTo>
                  <a:cubicBezTo>
                    <a:pt x="77" y="53"/>
                    <a:pt x="78" y="53"/>
                    <a:pt x="79" y="54"/>
                  </a:cubicBezTo>
                  <a:cubicBezTo>
                    <a:pt x="78" y="53"/>
                    <a:pt x="80" y="54"/>
                    <a:pt x="78" y="53"/>
                  </a:cubicBezTo>
                  <a:cubicBezTo>
                    <a:pt x="78" y="52"/>
                    <a:pt x="77" y="52"/>
                    <a:pt x="77" y="52"/>
                  </a:cubicBezTo>
                  <a:cubicBezTo>
                    <a:pt x="77" y="51"/>
                    <a:pt x="78" y="50"/>
                    <a:pt x="79" y="50"/>
                  </a:cubicBezTo>
                  <a:cubicBezTo>
                    <a:pt x="78" y="50"/>
                    <a:pt x="78" y="50"/>
                    <a:pt x="78" y="49"/>
                  </a:cubicBezTo>
                  <a:cubicBezTo>
                    <a:pt x="79" y="50"/>
                    <a:pt x="80" y="50"/>
                    <a:pt x="80" y="49"/>
                  </a:cubicBezTo>
                  <a:cubicBezTo>
                    <a:pt x="79" y="48"/>
                    <a:pt x="79" y="48"/>
                    <a:pt x="79" y="48"/>
                  </a:cubicBezTo>
                  <a:cubicBezTo>
                    <a:pt x="80" y="49"/>
                    <a:pt x="80" y="49"/>
                    <a:pt x="80" y="49"/>
                  </a:cubicBezTo>
                  <a:cubicBezTo>
                    <a:pt x="80" y="48"/>
                    <a:pt x="78" y="47"/>
                    <a:pt x="79" y="47"/>
                  </a:cubicBezTo>
                  <a:cubicBezTo>
                    <a:pt x="80" y="48"/>
                    <a:pt x="80" y="48"/>
                    <a:pt x="80" y="48"/>
                  </a:cubicBezTo>
                  <a:cubicBezTo>
                    <a:pt x="80" y="47"/>
                    <a:pt x="79" y="46"/>
                    <a:pt x="80" y="45"/>
                  </a:cubicBezTo>
                  <a:cubicBezTo>
                    <a:pt x="82" y="46"/>
                    <a:pt x="82" y="46"/>
                    <a:pt x="82" y="46"/>
                  </a:cubicBezTo>
                  <a:cubicBezTo>
                    <a:pt x="82" y="46"/>
                    <a:pt x="81" y="45"/>
                    <a:pt x="81" y="45"/>
                  </a:cubicBezTo>
                  <a:cubicBezTo>
                    <a:pt x="82" y="45"/>
                    <a:pt x="82" y="44"/>
                    <a:pt x="84" y="44"/>
                  </a:cubicBezTo>
                  <a:cubicBezTo>
                    <a:pt x="82" y="41"/>
                    <a:pt x="83" y="39"/>
                    <a:pt x="85" y="38"/>
                  </a:cubicBezTo>
                  <a:cubicBezTo>
                    <a:pt x="85" y="38"/>
                    <a:pt x="85" y="38"/>
                    <a:pt x="85" y="38"/>
                  </a:cubicBezTo>
                  <a:cubicBezTo>
                    <a:pt x="86" y="38"/>
                    <a:pt x="84" y="37"/>
                    <a:pt x="85" y="37"/>
                  </a:cubicBezTo>
                  <a:cubicBezTo>
                    <a:pt x="85" y="38"/>
                    <a:pt x="86" y="38"/>
                    <a:pt x="87" y="38"/>
                  </a:cubicBezTo>
                  <a:cubicBezTo>
                    <a:pt x="88" y="38"/>
                    <a:pt x="86" y="37"/>
                    <a:pt x="86" y="36"/>
                  </a:cubicBezTo>
                  <a:cubicBezTo>
                    <a:pt x="86" y="36"/>
                    <a:pt x="87" y="37"/>
                    <a:pt x="86" y="36"/>
                  </a:cubicBezTo>
                  <a:cubicBezTo>
                    <a:pt x="86" y="36"/>
                    <a:pt x="87" y="36"/>
                    <a:pt x="86" y="35"/>
                  </a:cubicBezTo>
                  <a:cubicBezTo>
                    <a:pt x="86" y="35"/>
                    <a:pt x="87" y="36"/>
                    <a:pt x="88" y="36"/>
                  </a:cubicBezTo>
                  <a:cubicBezTo>
                    <a:pt x="87" y="35"/>
                    <a:pt x="87" y="35"/>
                    <a:pt x="87" y="35"/>
                  </a:cubicBezTo>
                  <a:cubicBezTo>
                    <a:pt x="89" y="36"/>
                    <a:pt x="89" y="38"/>
                    <a:pt x="91" y="39"/>
                  </a:cubicBezTo>
                  <a:cubicBezTo>
                    <a:pt x="91" y="38"/>
                    <a:pt x="91" y="38"/>
                    <a:pt x="91" y="38"/>
                  </a:cubicBezTo>
                  <a:cubicBezTo>
                    <a:pt x="93" y="39"/>
                    <a:pt x="92" y="40"/>
                    <a:pt x="93" y="39"/>
                  </a:cubicBezTo>
                  <a:cubicBezTo>
                    <a:pt x="93" y="39"/>
                    <a:pt x="91" y="37"/>
                    <a:pt x="90" y="37"/>
                  </a:cubicBezTo>
                  <a:cubicBezTo>
                    <a:pt x="91" y="36"/>
                    <a:pt x="88" y="35"/>
                    <a:pt x="89" y="34"/>
                  </a:cubicBezTo>
                  <a:cubicBezTo>
                    <a:pt x="89" y="34"/>
                    <a:pt x="88" y="35"/>
                    <a:pt x="89" y="35"/>
                  </a:cubicBezTo>
                  <a:cubicBezTo>
                    <a:pt x="90" y="36"/>
                    <a:pt x="89" y="34"/>
                    <a:pt x="90" y="34"/>
                  </a:cubicBezTo>
                  <a:cubicBezTo>
                    <a:pt x="89" y="34"/>
                    <a:pt x="88" y="33"/>
                    <a:pt x="88" y="33"/>
                  </a:cubicBezTo>
                  <a:cubicBezTo>
                    <a:pt x="89" y="33"/>
                    <a:pt x="89" y="34"/>
                    <a:pt x="90" y="33"/>
                  </a:cubicBezTo>
                  <a:cubicBezTo>
                    <a:pt x="89" y="33"/>
                    <a:pt x="89" y="32"/>
                    <a:pt x="88" y="32"/>
                  </a:cubicBezTo>
                  <a:cubicBezTo>
                    <a:pt x="87" y="31"/>
                    <a:pt x="89" y="31"/>
                    <a:pt x="88" y="30"/>
                  </a:cubicBezTo>
                  <a:cubicBezTo>
                    <a:pt x="89" y="31"/>
                    <a:pt x="90" y="33"/>
                    <a:pt x="91" y="32"/>
                  </a:cubicBezTo>
                  <a:cubicBezTo>
                    <a:pt x="90" y="32"/>
                    <a:pt x="90" y="30"/>
                    <a:pt x="88" y="30"/>
                  </a:cubicBezTo>
                  <a:cubicBezTo>
                    <a:pt x="89" y="30"/>
                    <a:pt x="90" y="30"/>
                    <a:pt x="90" y="31"/>
                  </a:cubicBezTo>
                  <a:cubicBezTo>
                    <a:pt x="91" y="31"/>
                    <a:pt x="89" y="29"/>
                    <a:pt x="91" y="30"/>
                  </a:cubicBezTo>
                  <a:cubicBezTo>
                    <a:pt x="90" y="29"/>
                    <a:pt x="90" y="29"/>
                    <a:pt x="90" y="29"/>
                  </a:cubicBezTo>
                  <a:cubicBezTo>
                    <a:pt x="91" y="29"/>
                    <a:pt x="91" y="29"/>
                    <a:pt x="92" y="29"/>
                  </a:cubicBezTo>
                  <a:cubicBezTo>
                    <a:pt x="92" y="29"/>
                    <a:pt x="91" y="27"/>
                    <a:pt x="93" y="28"/>
                  </a:cubicBezTo>
                  <a:cubicBezTo>
                    <a:pt x="93" y="28"/>
                    <a:pt x="93" y="27"/>
                    <a:pt x="92" y="27"/>
                  </a:cubicBezTo>
                  <a:cubicBezTo>
                    <a:pt x="91" y="27"/>
                    <a:pt x="92" y="28"/>
                    <a:pt x="91" y="27"/>
                  </a:cubicBezTo>
                  <a:cubicBezTo>
                    <a:pt x="92" y="28"/>
                    <a:pt x="91" y="27"/>
                    <a:pt x="91" y="26"/>
                  </a:cubicBezTo>
                  <a:cubicBezTo>
                    <a:pt x="91" y="26"/>
                    <a:pt x="91" y="26"/>
                    <a:pt x="91" y="26"/>
                  </a:cubicBezTo>
                  <a:cubicBezTo>
                    <a:pt x="91" y="26"/>
                    <a:pt x="92" y="26"/>
                    <a:pt x="91" y="25"/>
                  </a:cubicBezTo>
                  <a:cubicBezTo>
                    <a:pt x="91" y="26"/>
                    <a:pt x="92" y="26"/>
                    <a:pt x="92" y="26"/>
                  </a:cubicBezTo>
                  <a:cubicBezTo>
                    <a:pt x="91" y="25"/>
                    <a:pt x="91" y="25"/>
                    <a:pt x="91" y="25"/>
                  </a:cubicBezTo>
                  <a:cubicBezTo>
                    <a:pt x="91" y="24"/>
                    <a:pt x="93" y="26"/>
                    <a:pt x="93" y="25"/>
                  </a:cubicBezTo>
                  <a:cubicBezTo>
                    <a:pt x="93" y="26"/>
                    <a:pt x="93" y="26"/>
                    <a:pt x="93" y="26"/>
                  </a:cubicBezTo>
                  <a:cubicBezTo>
                    <a:pt x="93" y="26"/>
                    <a:pt x="94" y="26"/>
                    <a:pt x="94" y="26"/>
                  </a:cubicBezTo>
                  <a:cubicBezTo>
                    <a:pt x="94" y="25"/>
                    <a:pt x="93" y="24"/>
                    <a:pt x="92" y="23"/>
                  </a:cubicBezTo>
                  <a:cubicBezTo>
                    <a:pt x="92" y="23"/>
                    <a:pt x="93" y="24"/>
                    <a:pt x="93" y="23"/>
                  </a:cubicBezTo>
                  <a:cubicBezTo>
                    <a:pt x="93" y="24"/>
                    <a:pt x="93" y="24"/>
                    <a:pt x="93" y="24"/>
                  </a:cubicBezTo>
                  <a:cubicBezTo>
                    <a:pt x="94" y="24"/>
                    <a:pt x="95" y="25"/>
                    <a:pt x="95" y="24"/>
                  </a:cubicBezTo>
                  <a:cubicBezTo>
                    <a:pt x="95" y="24"/>
                    <a:pt x="94" y="22"/>
                    <a:pt x="93" y="23"/>
                  </a:cubicBezTo>
                  <a:cubicBezTo>
                    <a:pt x="94" y="22"/>
                    <a:pt x="94" y="22"/>
                    <a:pt x="95" y="23"/>
                  </a:cubicBezTo>
                  <a:cubicBezTo>
                    <a:pt x="95" y="22"/>
                    <a:pt x="94" y="22"/>
                    <a:pt x="94" y="22"/>
                  </a:cubicBezTo>
                  <a:cubicBezTo>
                    <a:pt x="94" y="22"/>
                    <a:pt x="96" y="22"/>
                    <a:pt x="97" y="22"/>
                  </a:cubicBezTo>
                  <a:cubicBezTo>
                    <a:pt x="98" y="23"/>
                    <a:pt x="98" y="23"/>
                    <a:pt x="98" y="23"/>
                  </a:cubicBezTo>
                  <a:cubicBezTo>
                    <a:pt x="98" y="23"/>
                    <a:pt x="98" y="23"/>
                    <a:pt x="98" y="23"/>
                  </a:cubicBezTo>
                  <a:cubicBezTo>
                    <a:pt x="99" y="24"/>
                    <a:pt x="99" y="23"/>
                    <a:pt x="100" y="24"/>
                  </a:cubicBezTo>
                  <a:cubicBezTo>
                    <a:pt x="100" y="24"/>
                    <a:pt x="100" y="24"/>
                    <a:pt x="100" y="23"/>
                  </a:cubicBezTo>
                  <a:cubicBezTo>
                    <a:pt x="98" y="23"/>
                    <a:pt x="98" y="21"/>
                    <a:pt x="96" y="20"/>
                  </a:cubicBezTo>
                  <a:cubicBezTo>
                    <a:pt x="96" y="19"/>
                    <a:pt x="101" y="22"/>
                    <a:pt x="99" y="19"/>
                  </a:cubicBezTo>
                  <a:cubicBezTo>
                    <a:pt x="98" y="19"/>
                    <a:pt x="97" y="18"/>
                    <a:pt x="97" y="19"/>
                  </a:cubicBezTo>
                  <a:cubicBezTo>
                    <a:pt x="98" y="18"/>
                    <a:pt x="96" y="17"/>
                    <a:pt x="97" y="17"/>
                  </a:cubicBezTo>
                  <a:cubicBezTo>
                    <a:pt x="97" y="18"/>
                    <a:pt x="99" y="18"/>
                    <a:pt x="99" y="19"/>
                  </a:cubicBezTo>
                  <a:cubicBezTo>
                    <a:pt x="99" y="19"/>
                    <a:pt x="99" y="19"/>
                    <a:pt x="99" y="19"/>
                  </a:cubicBezTo>
                  <a:cubicBezTo>
                    <a:pt x="100" y="20"/>
                    <a:pt x="101" y="21"/>
                    <a:pt x="101" y="20"/>
                  </a:cubicBezTo>
                  <a:cubicBezTo>
                    <a:pt x="101" y="19"/>
                    <a:pt x="101" y="19"/>
                    <a:pt x="100" y="18"/>
                  </a:cubicBezTo>
                  <a:cubicBezTo>
                    <a:pt x="99" y="18"/>
                    <a:pt x="100" y="19"/>
                    <a:pt x="99" y="18"/>
                  </a:cubicBezTo>
                  <a:cubicBezTo>
                    <a:pt x="99" y="17"/>
                    <a:pt x="101" y="18"/>
                    <a:pt x="99" y="17"/>
                  </a:cubicBezTo>
                  <a:cubicBezTo>
                    <a:pt x="99" y="17"/>
                    <a:pt x="98" y="17"/>
                    <a:pt x="97" y="16"/>
                  </a:cubicBezTo>
                  <a:cubicBezTo>
                    <a:pt x="97" y="15"/>
                    <a:pt x="97" y="15"/>
                    <a:pt x="97" y="15"/>
                  </a:cubicBezTo>
                  <a:cubicBezTo>
                    <a:pt x="98" y="16"/>
                    <a:pt x="98" y="16"/>
                    <a:pt x="98" y="16"/>
                  </a:cubicBezTo>
                  <a:cubicBezTo>
                    <a:pt x="99" y="15"/>
                    <a:pt x="97" y="15"/>
                    <a:pt x="98" y="14"/>
                  </a:cubicBezTo>
                  <a:cubicBezTo>
                    <a:pt x="99" y="15"/>
                    <a:pt x="99" y="15"/>
                    <a:pt x="99" y="15"/>
                  </a:cubicBezTo>
                  <a:cubicBezTo>
                    <a:pt x="100" y="15"/>
                    <a:pt x="98" y="15"/>
                    <a:pt x="100" y="16"/>
                  </a:cubicBezTo>
                  <a:cubicBezTo>
                    <a:pt x="100" y="16"/>
                    <a:pt x="100" y="15"/>
                    <a:pt x="100" y="15"/>
                  </a:cubicBezTo>
                  <a:cubicBezTo>
                    <a:pt x="100" y="16"/>
                    <a:pt x="100" y="16"/>
                    <a:pt x="100" y="16"/>
                  </a:cubicBezTo>
                  <a:cubicBezTo>
                    <a:pt x="101" y="15"/>
                    <a:pt x="103" y="17"/>
                    <a:pt x="102" y="15"/>
                  </a:cubicBezTo>
                  <a:cubicBezTo>
                    <a:pt x="102" y="14"/>
                    <a:pt x="102" y="15"/>
                    <a:pt x="101" y="14"/>
                  </a:cubicBezTo>
                  <a:cubicBezTo>
                    <a:pt x="101" y="13"/>
                    <a:pt x="101" y="12"/>
                    <a:pt x="101" y="12"/>
                  </a:cubicBezTo>
                  <a:cubicBezTo>
                    <a:pt x="102" y="13"/>
                    <a:pt x="102" y="11"/>
                    <a:pt x="103" y="12"/>
                  </a:cubicBezTo>
                  <a:cubicBezTo>
                    <a:pt x="102" y="12"/>
                    <a:pt x="101" y="13"/>
                    <a:pt x="102" y="15"/>
                  </a:cubicBezTo>
                  <a:cubicBezTo>
                    <a:pt x="104" y="15"/>
                    <a:pt x="102" y="15"/>
                    <a:pt x="103" y="16"/>
                  </a:cubicBezTo>
                  <a:cubicBezTo>
                    <a:pt x="104" y="16"/>
                    <a:pt x="105" y="17"/>
                    <a:pt x="106" y="17"/>
                  </a:cubicBezTo>
                  <a:cubicBezTo>
                    <a:pt x="106" y="17"/>
                    <a:pt x="106" y="17"/>
                    <a:pt x="106" y="17"/>
                  </a:cubicBezTo>
                  <a:cubicBezTo>
                    <a:pt x="105" y="16"/>
                    <a:pt x="105" y="16"/>
                    <a:pt x="104" y="16"/>
                  </a:cubicBezTo>
                  <a:cubicBezTo>
                    <a:pt x="105" y="15"/>
                    <a:pt x="105" y="14"/>
                    <a:pt x="104" y="13"/>
                  </a:cubicBezTo>
                  <a:cubicBezTo>
                    <a:pt x="105" y="13"/>
                    <a:pt x="106" y="14"/>
                    <a:pt x="106" y="14"/>
                  </a:cubicBezTo>
                  <a:cubicBezTo>
                    <a:pt x="106" y="13"/>
                    <a:pt x="107" y="12"/>
                    <a:pt x="108" y="11"/>
                  </a:cubicBezTo>
                  <a:cubicBezTo>
                    <a:pt x="106" y="11"/>
                    <a:pt x="108" y="10"/>
                    <a:pt x="106" y="9"/>
                  </a:cubicBezTo>
                  <a:cubicBezTo>
                    <a:pt x="106" y="10"/>
                    <a:pt x="104" y="9"/>
                    <a:pt x="104" y="9"/>
                  </a:cubicBezTo>
                  <a:cubicBezTo>
                    <a:pt x="104" y="8"/>
                    <a:pt x="104" y="9"/>
                    <a:pt x="105" y="9"/>
                  </a:cubicBezTo>
                  <a:cubicBezTo>
                    <a:pt x="104" y="8"/>
                    <a:pt x="106" y="10"/>
                    <a:pt x="105" y="8"/>
                  </a:cubicBezTo>
                  <a:cubicBezTo>
                    <a:pt x="105" y="9"/>
                    <a:pt x="107" y="10"/>
                    <a:pt x="108" y="11"/>
                  </a:cubicBezTo>
                  <a:cubicBezTo>
                    <a:pt x="108" y="10"/>
                    <a:pt x="109" y="11"/>
                    <a:pt x="110" y="11"/>
                  </a:cubicBezTo>
                  <a:cubicBezTo>
                    <a:pt x="109" y="10"/>
                    <a:pt x="109" y="9"/>
                    <a:pt x="109" y="8"/>
                  </a:cubicBezTo>
                  <a:cubicBezTo>
                    <a:pt x="111" y="8"/>
                    <a:pt x="111" y="6"/>
                    <a:pt x="111" y="5"/>
                  </a:cubicBezTo>
                  <a:cubicBezTo>
                    <a:pt x="112" y="5"/>
                    <a:pt x="113" y="6"/>
                    <a:pt x="114" y="6"/>
                  </a:cubicBezTo>
                  <a:cubicBezTo>
                    <a:pt x="114" y="5"/>
                    <a:pt x="112" y="5"/>
                    <a:pt x="113" y="5"/>
                  </a:cubicBezTo>
                  <a:cubicBezTo>
                    <a:pt x="114" y="5"/>
                    <a:pt x="114" y="5"/>
                    <a:pt x="114" y="5"/>
                  </a:cubicBezTo>
                  <a:cubicBezTo>
                    <a:pt x="113" y="5"/>
                    <a:pt x="115" y="4"/>
                    <a:pt x="114" y="3"/>
                  </a:cubicBezTo>
                  <a:cubicBezTo>
                    <a:pt x="115" y="4"/>
                    <a:pt x="115" y="4"/>
                    <a:pt x="115" y="4"/>
                  </a:cubicBezTo>
                  <a:cubicBezTo>
                    <a:pt x="115" y="3"/>
                    <a:pt x="115" y="3"/>
                    <a:pt x="115" y="3"/>
                  </a:cubicBezTo>
                  <a:cubicBezTo>
                    <a:pt x="115" y="4"/>
                    <a:pt x="116" y="4"/>
                    <a:pt x="116" y="4"/>
                  </a:cubicBezTo>
                  <a:cubicBezTo>
                    <a:pt x="117" y="5"/>
                    <a:pt x="117" y="3"/>
                    <a:pt x="117" y="3"/>
                  </a:cubicBezTo>
                  <a:cubicBezTo>
                    <a:pt x="116" y="2"/>
                    <a:pt x="116" y="2"/>
                    <a:pt x="116" y="2"/>
                  </a:cubicBezTo>
                  <a:cubicBezTo>
                    <a:pt x="116" y="1"/>
                    <a:pt x="117" y="1"/>
                    <a:pt x="117" y="0"/>
                  </a:cubicBezTo>
                  <a:cubicBezTo>
                    <a:pt x="118" y="1"/>
                    <a:pt x="118" y="1"/>
                    <a:pt x="118" y="1"/>
                  </a:cubicBezTo>
                  <a:cubicBezTo>
                    <a:pt x="118" y="0"/>
                    <a:pt x="118" y="0"/>
                    <a:pt x="118" y="0"/>
                  </a:cubicBezTo>
                  <a:cubicBezTo>
                    <a:pt x="119" y="1"/>
                    <a:pt x="119" y="0"/>
                    <a:pt x="119" y="0"/>
                  </a:cubicBezTo>
                  <a:cubicBezTo>
                    <a:pt x="120" y="2"/>
                    <a:pt x="120" y="2"/>
                    <a:pt x="120" y="2"/>
                  </a:cubicBezTo>
                  <a:cubicBezTo>
                    <a:pt x="119" y="2"/>
                    <a:pt x="119" y="1"/>
                    <a:pt x="118" y="1"/>
                  </a:cubicBezTo>
                  <a:cubicBezTo>
                    <a:pt x="117" y="1"/>
                    <a:pt x="117" y="2"/>
                    <a:pt x="118" y="2"/>
                  </a:cubicBezTo>
                  <a:cubicBezTo>
                    <a:pt x="118" y="2"/>
                    <a:pt x="118" y="2"/>
                    <a:pt x="118" y="1"/>
                  </a:cubicBezTo>
                  <a:cubicBezTo>
                    <a:pt x="119" y="2"/>
                    <a:pt x="119" y="3"/>
                    <a:pt x="120" y="3"/>
                  </a:cubicBezTo>
                  <a:cubicBezTo>
                    <a:pt x="120" y="3"/>
                    <a:pt x="120" y="3"/>
                    <a:pt x="120" y="3"/>
                  </a:cubicBezTo>
                  <a:cubicBezTo>
                    <a:pt x="120" y="4"/>
                    <a:pt x="120" y="4"/>
                    <a:pt x="120" y="5"/>
                  </a:cubicBezTo>
                  <a:cubicBezTo>
                    <a:pt x="119" y="4"/>
                    <a:pt x="119" y="4"/>
                    <a:pt x="119" y="4"/>
                  </a:cubicBezTo>
                  <a:cubicBezTo>
                    <a:pt x="120" y="5"/>
                    <a:pt x="120" y="5"/>
                    <a:pt x="119" y="6"/>
                  </a:cubicBezTo>
                  <a:cubicBezTo>
                    <a:pt x="117" y="5"/>
                    <a:pt x="119" y="7"/>
                    <a:pt x="118" y="8"/>
                  </a:cubicBezTo>
                  <a:cubicBezTo>
                    <a:pt x="117" y="7"/>
                    <a:pt x="117" y="6"/>
                    <a:pt x="116" y="5"/>
                  </a:cubicBezTo>
                  <a:cubicBezTo>
                    <a:pt x="116" y="5"/>
                    <a:pt x="116" y="6"/>
                    <a:pt x="115" y="6"/>
                  </a:cubicBezTo>
                  <a:cubicBezTo>
                    <a:pt x="116" y="7"/>
                    <a:pt x="117" y="8"/>
                    <a:pt x="117" y="9"/>
                  </a:cubicBezTo>
                  <a:cubicBezTo>
                    <a:pt x="116" y="8"/>
                    <a:pt x="116" y="8"/>
                    <a:pt x="116" y="8"/>
                  </a:cubicBezTo>
                  <a:cubicBezTo>
                    <a:pt x="116" y="9"/>
                    <a:pt x="118" y="10"/>
                    <a:pt x="117" y="10"/>
                  </a:cubicBezTo>
                  <a:cubicBezTo>
                    <a:pt x="116" y="11"/>
                    <a:pt x="115" y="12"/>
                    <a:pt x="114" y="13"/>
                  </a:cubicBezTo>
                  <a:cubicBezTo>
                    <a:pt x="113" y="13"/>
                    <a:pt x="113" y="13"/>
                    <a:pt x="113" y="13"/>
                  </a:cubicBezTo>
                  <a:cubicBezTo>
                    <a:pt x="115" y="14"/>
                    <a:pt x="113" y="15"/>
                    <a:pt x="113" y="16"/>
                  </a:cubicBezTo>
                  <a:cubicBezTo>
                    <a:pt x="112" y="16"/>
                    <a:pt x="112" y="19"/>
                    <a:pt x="111" y="18"/>
                  </a:cubicBezTo>
                  <a:cubicBezTo>
                    <a:pt x="110" y="21"/>
                    <a:pt x="109" y="23"/>
                    <a:pt x="108" y="25"/>
                  </a:cubicBezTo>
                  <a:cubicBezTo>
                    <a:pt x="107" y="24"/>
                    <a:pt x="107" y="24"/>
                    <a:pt x="107" y="24"/>
                  </a:cubicBezTo>
                  <a:cubicBezTo>
                    <a:pt x="107" y="25"/>
                    <a:pt x="106" y="23"/>
                    <a:pt x="106" y="24"/>
                  </a:cubicBezTo>
                  <a:cubicBezTo>
                    <a:pt x="107" y="24"/>
                    <a:pt x="107" y="25"/>
                    <a:pt x="107" y="26"/>
                  </a:cubicBezTo>
                  <a:cubicBezTo>
                    <a:pt x="106" y="26"/>
                    <a:pt x="106" y="28"/>
                    <a:pt x="106" y="30"/>
                  </a:cubicBezTo>
                  <a:cubicBezTo>
                    <a:pt x="105" y="29"/>
                    <a:pt x="105" y="29"/>
                    <a:pt x="105" y="29"/>
                  </a:cubicBezTo>
                  <a:cubicBezTo>
                    <a:pt x="106" y="31"/>
                    <a:pt x="104" y="31"/>
                    <a:pt x="103" y="32"/>
                  </a:cubicBezTo>
                  <a:cubicBezTo>
                    <a:pt x="103" y="32"/>
                    <a:pt x="102" y="31"/>
                    <a:pt x="102" y="32"/>
                  </a:cubicBezTo>
                  <a:cubicBezTo>
                    <a:pt x="103" y="33"/>
                    <a:pt x="103" y="33"/>
                    <a:pt x="103" y="35"/>
                  </a:cubicBezTo>
                  <a:cubicBezTo>
                    <a:pt x="103" y="35"/>
                    <a:pt x="102" y="36"/>
                    <a:pt x="101" y="36"/>
                  </a:cubicBezTo>
                  <a:cubicBezTo>
                    <a:pt x="101" y="40"/>
                    <a:pt x="98" y="41"/>
                    <a:pt x="98" y="44"/>
                  </a:cubicBezTo>
                  <a:cubicBezTo>
                    <a:pt x="97" y="44"/>
                    <a:pt x="97" y="44"/>
                    <a:pt x="97" y="44"/>
                  </a:cubicBezTo>
                  <a:cubicBezTo>
                    <a:pt x="97" y="48"/>
                    <a:pt x="94" y="49"/>
                    <a:pt x="93" y="52"/>
                  </a:cubicBezTo>
                  <a:cubicBezTo>
                    <a:pt x="92" y="51"/>
                    <a:pt x="92" y="51"/>
                    <a:pt x="92" y="51"/>
                  </a:cubicBezTo>
                  <a:cubicBezTo>
                    <a:pt x="91" y="51"/>
                    <a:pt x="91" y="52"/>
                    <a:pt x="93" y="53"/>
                  </a:cubicBezTo>
                  <a:cubicBezTo>
                    <a:pt x="92" y="53"/>
                    <a:pt x="92" y="55"/>
                    <a:pt x="91" y="54"/>
                  </a:cubicBezTo>
                  <a:cubicBezTo>
                    <a:pt x="90" y="55"/>
                    <a:pt x="91" y="56"/>
                    <a:pt x="91" y="56"/>
                  </a:cubicBezTo>
                  <a:cubicBezTo>
                    <a:pt x="89" y="57"/>
                    <a:pt x="89" y="58"/>
                    <a:pt x="89" y="59"/>
                  </a:cubicBezTo>
                  <a:cubicBezTo>
                    <a:pt x="89" y="59"/>
                    <a:pt x="89" y="59"/>
                    <a:pt x="89" y="59"/>
                  </a:cubicBezTo>
                  <a:cubicBezTo>
                    <a:pt x="89" y="58"/>
                    <a:pt x="88" y="58"/>
                    <a:pt x="88" y="58"/>
                  </a:cubicBezTo>
                  <a:cubicBezTo>
                    <a:pt x="88" y="59"/>
                    <a:pt x="86" y="59"/>
                    <a:pt x="89" y="60"/>
                  </a:cubicBezTo>
                  <a:cubicBezTo>
                    <a:pt x="87" y="61"/>
                    <a:pt x="87" y="64"/>
                    <a:pt x="85" y="64"/>
                  </a:cubicBezTo>
                  <a:cubicBezTo>
                    <a:pt x="86" y="64"/>
                    <a:pt x="86" y="65"/>
                    <a:pt x="86" y="65"/>
                  </a:cubicBezTo>
                  <a:cubicBezTo>
                    <a:pt x="85" y="66"/>
                    <a:pt x="83" y="67"/>
                    <a:pt x="84" y="68"/>
                  </a:cubicBezTo>
                  <a:cubicBezTo>
                    <a:pt x="83" y="68"/>
                    <a:pt x="83" y="67"/>
                    <a:pt x="83" y="68"/>
                  </a:cubicBezTo>
                  <a:cubicBezTo>
                    <a:pt x="83" y="68"/>
                    <a:pt x="83" y="68"/>
                    <a:pt x="83" y="69"/>
                  </a:cubicBezTo>
                  <a:cubicBezTo>
                    <a:pt x="83" y="71"/>
                    <a:pt x="80" y="72"/>
                    <a:pt x="79" y="73"/>
                  </a:cubicBezTo>
                  <a:cubicBezTo>
                    <a:pt x="78" y="77"/>
                    <a:pt x="76" y="80"/>
                    <a:pt x="74" y="82"/>
                  </a:cubicBezTo>
                  <a:cubicBezTo>
                    <a:pt x="74" y="82"/>
                    <a:pt x="74" y="82"/>
                    <a:pt x="74" y="82"/>
                  </a:cubicBezTo>
                  <a:cubicBezTo>
                    <a:pt x="75" y="84"/>
                    <a:pt x="71" y="83"/>
                    <a:pt x="72" y="85"/>
                  </a:cubicBezTo>
                  <a:cubicBezTo>
                    <a:pt x="72" y="85"/>
                    <a:pt x="72" y="86"/>
                    <a:pt x="71" y="86"/>
                  </a:cubicBezTo>
                  <a:cubicBezTo>
                    <a:pt x="72" y="87"/>
                    <a:pt x="69" y="87"/>
                    <a:pt x="69" y="89"/>
                  </a:cubicBezTo>
                  <a:cubicBezTo>
                    <a:pt x="69" y="88"/>
                    <a:pt x="69" y="88"/>
                    <a:pt x="69" y="88"/>
                  </a:cubicBezTo>
                  <a:cubicBezTo>
                    <a:pt x="68" y="89"/>
                    <a:pt x="68" y="91"/>
                    <a:pt x="67" y="91"/>
                  </a:cubicBezTo>
                  <a:cubicBezTo>
                    <a:pt x="67" y="91"/>
                    <a:pt x="67" y="91"/>
                    <a:pt x="66" y="91"/>
                  </a:cubicBezTo>
                  <a:cubicBezTo>
                    <a:pt x="65" y="90"/>
                    <a:pt x="67" y="93"/>
                    <a:pt x="65" y="92"/>
                  </a:cubicBezTo>
                  <a:cubicBezTo>
                    <a:pt x="66" y="92"/>
                    <a:pt x="66" y="92"/>
                    <a:pt x="66" y="92"/>
                  </a:cubicBezTo>
                  <a:cubicBezTo>
                    <a:pt x="64" y="94"/>
                    <a:pt x="63" y="98"/>
                    <a:pt x="62" y="101"/>
                  </a:cubicBezTo>
                  <a:cubicBezTo>
                    <a:pt x="59" y="102"/>
                    <a:pt x="59" y="99"/>
                    <a:pt x="59" y="101"/>
                  </a:cubicBezTo>
                  <a:cubicBezTo>
                    <a:pt x="59" y="101"/>
                    <a:pt x="60" y="101"/>
                    <a:pt x="59" y="101"/>
                  </a:cubicBezTo>
                  <a:cubicBezTo>
                    <a:pt x="59" y="102"/>
                    <a:pt x="57" y="101"/>
                    <a:pt x="57" y="102"/>
                  </a:cubicBezTo>
                  <a:cubicBezTo>
                    <a:pt x="59" y="102"/>
                    <a:pt x="58" y="102"/>
                    <a:pt x="58" y="103"/>
                  </a:cubicBezTo>
                  <a:cubicBezTo>
                    <a:pt x="57" y="104"/>
                    <a:pt x="56" y="103"/>
                    <a:pt x="56" y="105"/>
                  </a:cubicBezTo>
                  <a:cubicBezTo>
                    <a:pt x="55" y="104"/>
                    <a:pt x="55" y="104"/>
                    <a:pt x="55" y="104"/>
                  </a:cubicBezTo>
                  <a:cubicBezTo>
                    <a:pt x="56" y="106"/>
                    <a:pt x="55" y="107"/>
                    <a:pt x="56" y="109"/>
                  </a:cubicBezTo>
                  <a:cubicBezTo>
                    <a:pt x="53" y="115"/>
                    <a:pt x="50" y="121"/>
                    <a:pt x="46" y="127"/>
                  </a:cubicBezTo>
                  <a:cubicBezTo>
                    <a:pt x="42" y="132"/>
                    <a:pt x="40" y="138"/>
                    <a:pt x="35" y="143"/>
                  </a:cubicBezTo>
                  <a:cubicBezTo>
                    <a:pt x="32" y="144"/>
                    <a:pt x="32" y="144"/>
                    <a:pt x="32" y="146"/>
                  </a:cubicBezTo>
                  <a:cubicBezTo>
                    <a:pt x="31" y="145"/>
                    <a:pt x="31" y="145"/>
                    <a:pt x="31" y="145"/>
                  </a:cubicBezTo>
                  <a:cubicBezTo>
                    <a:pt x="33" y="146"/>
                    <a:pt x="31" y="146"/>
                    <a:pt x="32" y="147"/>
                  </a:cubicBezTo>
                  <a:cubicBezTo>
                    <a:pt x="30" y="149"/>
                    <a:pt x="29" y="151"/>
                    <a:pt x="28" y="154"/>
                  </a:cubicBezTo>
                  <a:cubicBezTo>
                    <a:pt x="28" y="153"/>
                    <a:pt x="27" y="152"/>
                    <a:pt x="27" y="153"/>
                  </a:cubicBezTo>
                  <a:cubicBezTo>
                    <a:pt x="28" y="154"/>
                    <a:pt x="28" y="154"/>
                    <a:pt x="28" y="154"/>
                  </a:cubicBezTo>
                  <a:cubicBezTo>
                    <a:pt x="27" y="153"/>
                    <a:pt x="27" y="153"/>
                    <a:pt x="27" y="153"/>
                  </a:cubicBezTo>
                  <a:cubicBezTo>
                    <a:pt x="27" y="154"/>
                    <a:pt x="28" y="155"/>
                    <a:pt x="28" y="155"/>
                  </a:cubicBezTo>
                  <a:cubicBezTo>
                    <a:pt x="26" y="161"/>
                    <a:pt x="20" y="164"/>
                    <a:pt x="16" y="170"/>
                  </a:cubicBezTo>
                  <a:cubicBezTo>
                    <a:pt x="15" y="171"/>
                    <a:pt x="14" y="173"/>
                    <a:pt x="14" y="174"/>
                  </a:cubicBezTo>
                  <a:cubicBezTo>
                    <a:pt x="9" y="177"/>
                    <a:pt x="5" y="180"/>
                    <a:pt x="4" y="185"/>
                  </a:cubicBezTo>
                  <a:cubicBezTo>
                    <a:pt x="4" y="185"/>
                    <a:pt x="1" y="182"/>
                    <a:pt x="1" y="18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7" name="Freeform 496">
              <a:extLst>
                <a:ext uri="{FF2B5EF4-FFF2-40B4-BE49-F238E27FC236}">
                  <a16:creationId xmlns:a16="http://schemas.microsoft.com/office/drawing/2014/main" id="{7C1ADFCA-D648-C3E9-C469-405CAAF44525}"/>
                </a:ext>
              </a:extLst>
            </p:cNvPr>
            <p:cNvSpPr/>
            <p:nvPr/>
          </p:nvSpPr>
          <p:spPr bwMode="auto">
            <a:xfrm>
              <a:off x="2928938" y="2065338"/>
              <a:ext cx="3175" cy="1588"/>
            </a:xfrm>
            <a:custGeom>
              <a:avLst/>
              <a:gdLst>
                <a:gd name="T0" fmla="*/ 2 w 2"/>
                <a:gd name="T1" fmla="*/ 1 h 1"/>
                <a:gd name="T2" fmla="*/ 0 w 2"/>
                <a:gd name="T3" fmla="*/ 0 h 1"/>
                <a:gd name="T4" fmla="*/ 2 w 2"/>
                <a:gd name="T5" fmla="*/ 1 h 1"/>
              </a:gdLst>
              <a:ahLst/>
              <a:cxnLst>
                <a:cxn ang="0">
                  <a:pos x="T0" y="T1"/>
                </a:cxn>
                <a:cxn ang="0">
                  <a:pos x="T2" y="T3"/>
                </a:cxn>
                <a:cxn ang="0">
                  <a:pos x="T4" y="T5"/>
                </a:cxn>
              </a:cxnLst>
              <a:rect l="0" t="0" r="r" b="b"/>
              <a:pathLst>
                <a:path w="2" h="1">
                  <a:moveTo>
                    <a:pt x="2" y="1"/>
                  </a:moveTo>
                  <a:cubicBezTo>
                    <a:pt x="1" y="1"/>
                    <a:pt x="1" y="1"/>
                    <a:pt x="0" y="0"/>
                  </a:cubicBezTo>
                  <a:lnTo>
                    <a:pt x="2"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8" name="Freeform 497">
              <a:extLst>
                <a:ext uri="{FF2B5EF4-FFF2-40B4-BE49-F238E27FC236}">
                  <a16:creationId xmlns:a16="http://schemas.microsoft.com/office/drawing/2014/main" id="{ADA89B3A-576B-954E-D3AC-58C608D1EE5F}"/>
                </a:ext>
              </a:extLst>
            </p:cNvPr>
            <p:cNvSpPr/>
            <p:nvPr/>
          </p:nvSpPr>
          <p:spPr bwMode="auto">
            <a:xfrm>
              <a:off x="2916238" y="2073275"/>
              <a:ext cx="0" cy="1588"/>
            </a:xfrm>
            <a:custGeom>
              <a:avLst/>
              <a:gdLst>
                <a:gd name="T0" fmla="*/ 1 w 1"/>
                <a:gd name="T1" fmla="*/ 1 h 1"/>
                <a:gd name="T2" fmla="*/ 0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0" y="1"/>
                    <a:pt x="0" y="1"/>
                    <a:pt x="0" y="1"/>
                  </a:cubicBezTo>
                  <a:cubicBezTo>
                    <a:pt x="0" y="1"/>
                    <a:pt x="0" y="0"/>
                    <a:pt x="0" y="0"/>
                  </a:cubicBezTo>
                  <a:lnTo>
                    <a:pt x="1" y="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9" name="Freeform 498">
              <a:extLst>
                <a:ext uri="{FF2B5EF4-FFF2-40B4-BE49-F238E27FC236}">
                  <a16:creationId xmlns:a16="http://schemas.microsoft.com/office/drawing/2014/main" id="{7F91052E-3F6D-2ADC-7489-A0AD767D8E6B}"/>
                </a:ext>
              </a:extLst>
            </p:cNvPr>
            <p:cNvSpPr/>
            <p:nvPr/>
          </p:nvSpPr>
          <p:spPr bwMode="auto">
            <a:xfrm>
              <a:off x="2913063" y="2076450"/>
              <a:ext cx="0" cy="1588"/>
            </a:xfrm>
            <a:custGeom>
              <a:avLst/>
              <a:gdLst>
                <a:gd name="T0" fmla="*/ 2 h 2"/>
                <a:gd name="T1" fmla="*/ 0 h 2"/>
                <a:gd name="T2" fmla="*/ 2 h 2"/>
              </a:gdLst>
              <a:ahLst/>
              <a:cxnLst>
                <a:cxn ang="0">
                  <a:pos x="0" y="T0"/>
                </a:cxn>
                <a:cxn ang="0">
                  <a:pos x="0" y="T1"/>
                </a:cxn>
                <a:cxn ang="0">
                  <a:pos x="0" y="T2"/>
                </a:cxn>
              </a:cxnLst>
              <a:rect l="0" t="0" r="r" b="b"/>
              <a:pathLst>
                <a:path h="2">
                  <a:moveTo>
                    <a:pt x="0" y="2"/>
                  </a:moveTo>
                  <a:cubicBezTo>
                    <a:pt x="0" y="2"/>
                    <a:pt x="0" y="1"/>
                    <a:pt x="0" y="0"/>
                  </a:cubicBezTo>
                  <a:lnTo>
                    <a:pt x="0" y="2"/>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0" name="Freeform 499">
              <a:extLst>
                <a:ext uri="{FF2B5EF4-FFF2-40B4-BE49-F238E27FC236}">
                  <a16:creationId xmlns:a16="http://schemas.microsoft.com/office/drawing/2014/main" id="{955455D5-6481-AD19-9213-F7158C89E887}"/>
                </a:ext>
              </a:extLst>
            </p:cNvPr>
            <p:cNvSpPr/>
            <p:nvPr/>
          </p:nvSpPr>
          <p:spPr bwMode="auto">
            <a:xfrm>
              <a:off x="2908300" y="2079625"/>
              <a:ext cx="1588"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1" name="Freeform 500">
              <a:extLst>
                <a:ext uri="{FF2B5EF4-FFF2-40B4-BE49-F238E27FC236}">
                  <a16:creationId xmlns:a16="http://schemas.microsoft.com/office/drawing/2014/main" id="{D0320A68-903F-49B0-8EE9-225ED0E5DB25}"/>
                </a:ext>
              </a:extLst>
            </p:cNvPr>
            <p:cNvSpPr/>
            <p:nvPr/>
          </p:nvSpPr>
          <p:spPr bwMode="auto">
            <a:xfrm>
              <a:off x="2909888" y="2079625"/>
              <a:ext cx="0" cy="1588"/>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1"/>
                    <a:pt x="1" y="1"/>
                    <a:pt x="0" y="1"/>
                  </a:cubicBezTo>
                  <a:cubicBezTo>
                    <a:pt x="1" y="1"/>
                    <a:pt x="0" y="0"/>
                    <a:pt x="1" y="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2" name="Freeform 501">
              <a:extLst>
                <a:ext uri="{FF2B5EF4-FFF2-40B4-BE49-F238E27FC236}">
                  <a16:creationId xmlns:a16="http://schemas.microsoft.com/office/drawing/2014/main" id="{6A6DEA42-2211-9110-1BA0-9560322D3FCA}"/>
                </a:ext>
              </a:extLst>
            </p:cNvPr>
            <p:cNvSpPr/>
            <p:nvPr/>
          </p:nvSpPr>
          <p:spPr bwMode="auto">
            <a:xfrm>
              <a:off x="2903538" y="2084388"/>
              <a:ext cx="1588" cy="3175"/>
            </a:xfrm>
            <a:custGeom>
              <a:avLst/>
              <a:gdLst>
                <a:gd name="T0" fmla="*/ 1 w 1"/>
                <a:gd name="T1" fmla="*/ 1 h 2"/>
                <a:gd name="T2" fmla="*/ 1 w 1"/>
                <a:gd name="T3" fmla="*/ 1 h 2"/>
                <a:gd name="T4" fmla="*/ 1 w 1"/>
                <a:gd name="T5" fmla="*/ 1 h 2"/>
              </a:gdLst>
              <a:ahLst/>
              <a:cxnLst>
                <a:cxn ang="0">
                  <a:pos x="T0" y="T1"/>
                </a:cxn>
                <a:cxn ang="0">
                  <a:pos x="T2" y="T3"/>
                </a:cxn>
                <a:cxn ang="0">
                  <a:pos x="T4" y="T5"/>
                </a:cxn>
              </a:cxnLst>
              <a:rect l="0" t="0" r="r" b="b"/>
              <a:pathLst>
                <a:path w="1" h="2">
                  <a:moveTo>
                    <a:pt x="1" y="1"/>
                  </a:moveTo>
                  <a:cubicBezTo>
                    <a:pt x="1" y="1"/>
                    <a:pt x="1" y="2"/>
                    <a:pt x="1" y="1"/>
                  </a:cubicBezTo>
                  <a:cubicBezTo>
                    <a:pt x="1" y="2"/>
                    <a:pt x="0" y="0"/>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3" name="Freeform 502">
              <a:extLst>
                <a:ext uri="{FF2B5EF4-FFF2-40B4-BE49-F238E27FC236}">
                  <a16:creationId xmlns:a16="http://schemas.microsoft.com/office/drawing/2014/main" id="{1914EB74-5553-5C0A-14B6-2B76F77DFFDD}"/>
                </a:ext>
              </a:extLst>
            </p:cNvPr>
            <p:cNvSpPr/>
            <p:nvPr/>
          </p:nvSpPr>
          <p:spPr bwMode="auto">
            <a:xfrm>
              <a:off x="2901950" y="2089150"/>
              <a:ext cx="1588" cy="0"/>
            </a:xfrm>
            <a:custGeom>
              <a:avLst/>
              <a:gdLst>
                <a:gd name="T0" fmla="*/ 1 w 1"/>
                <a:gd name="T1" fmla="*/ 0 h 1"/>
                <a:gd name="T2" fmla="*/ 1 w 1"/>
                <a:gd name="T3" fmla="*/ 1 h 1"/>
                <a:gd name="T4" fmla="*/ 0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1" y="1"/>
                    <a:pt x="1" y="1"/>
                    <a:pt x="1" y="1"/>
                  </a:cubicBezTo>
                  <a:cubicBezTo>
                    <a:pt x="0" y="1"/>
                    <a:pt x="0" y="0"/>
                    <a:pt x="0" y="0"/>
                  </a:cubicBezTo>
                  <a:lnTo>
                    <a:pt x="1"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4" name="Rectangle 503">
              <a:extLst>
                <a:ext uri="{FF2B5EF4-FFF2-40B4-BE49-F238E27FC236}">
                  <a16:creationId xmlns:a16="http://schemas.microsoft.com/office/drawing/2014/main" id="{2EAE9300-2B79-4798-B5AA-A3AAC7CF2FC2}"/>
                </a:ext>
              </a:extLst>
            </p:cNvPr>
            <p:cNvSpPr>
              <a:spLocks noChangeArrowheads="1"/>
            </p:cNvSpPr>
            <p:nvPr/>
          </p:nvSpPr>
          <p:spPr bwMode="auto">
            <a:xfrm>
              <a:off x="2870200" y="2144713"/>
              <a:ext cx="1588" cy="1588"/>
            </a:xfrm>
            <a:prstGeom prst="rect">
              <a:avLst/>
            </a:prstGeom>
            <a:solidFill>
              <a:srgbClr val="58585A"/>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15" name="Freeform 504">
              <a:extLst>
                <a:ext uri="{FF2B5EF4-FFF2-40B4-BE49-F238E27FC236}">
                  <a16:creationId xmlns:a16="http://schemas.microsoft.com/office/drawing/2014/main" id="{2DC1AFBD-9498-696A-C731-40AEFB30DA07}"/>
                </a:ext>
              </a:extLst>
            </p:cNvPr>
            <p:cNvSpPr/>
            <p:nvPr/>
          </p:nvSpPr>
          <p:spPr bwMode="auto">
            <a:xfrm>
              <a:off x="2852738" y="2168525"/>
              <a:ext cx="1588" cy="0"/>
            </a:xfrm>
            <a:custGeom>
              <a:avLst/>
              <a:gdLst>
                <a:gd name="T0" fmla="*/ 1 w 1"/>
                <a:gd name="T1" fmla="*/ 1 h 1"/>
                <a:gd name="T2" fmla="*/ 0 w 1"/>
                <a:gd name="T3" fmla="*/ 1 h 1"/>
                <a:gd name="T4" fmla="*/ 1 w 1"/>
                <a:gd name="T5" fmla="*/ 1 h 1"/>
              </a:gdLst>
              <a:ahLst/>
              <a:cxnLst>
                <a:cxn ang="0">
                  <a:pos x="T0" y="T1"/>
                </a:cxn>
                <a:cxn ang="0">
                  <a:pos x="T2" y="T3"/>
                </a:cxn>
                <a:cxn ang="0">
                  <a:pos x="T4" y="T5"/>
                </a:cxn>
              </a:cxnLst>
              <a:rect l="0" t="0" r="r" b="b"/>
              <a:pathLst>
                <a:path w="1" h="1">
                  <a:moveTo>
                    <a:pt x="1" y="1"/>
                  </a:moveTo>
                  <a:cubicBezTo>
                    <a:pt x="1" y="1"/>
                    <a:pt x="0" y="1"/>
                    <a:pt x="0" y="1"/>
                  </a:cubicBezTo>
                  <a:cubicBezTo>
                    <a:pt x="0" y="0"/>
                    <a:pt x="0" y="1"/>
                    <a:pt x="1" y="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6" name="Freeform 505">
              <a:extLst>
                <a:ext uri="{FF2B5EF4-FFF2-40B4-BE49-F238E27FC236}">
                  <a16:creationId xmlns:a16="http://schemas.microsoft.com/office/drawing/2014/main" id="{B1A8A6A5-1CBD-CCE6-A411-32EB0AAAB187}"/>
                </a:ext>
              </a:extLst>
            </p:cNvPr>
            <p:cNvSpPr/>
            <p:nvPr/>
          </p:nvSpPr>
          <p:spPr bwMode="auto">
            <a:xfrm>
              <a:off x="2847975" y="21844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7" name="Freeform 506">
              <a:extLst>
                <a:ext uri="{FF2B5EF4-FFF2-40B4-BE49-F238E27FC236}">
                  <a16:creationId xmlns:a16="http://schemas.microsoft.com/office/drawing/2014/main" id="{8C89943F-34B2-9B5C-6DDD-421F461073E5}"/>
                </a:ext>
              </a:extLst>
            </p:cNvPr>
            <p:cNvSpPr/>
            <p:nvPr/>
          </p:nvSpPr>
          <p:spPr bwMode="auto">
            <a:xfrm>
              <a:off x="3016250" y="1914525"/>
              <a:ext cx="96838" cy="182563"/>
            </a:xfrm>
            <a:custGeom>
              <a:avLst/>
              <a:gdLst>
                <a:gd name="T0" fmla="*/ 46 w 61"/>
                <a:gd name="T1" fmla="*/ 0 h 115"/>
                <a:gd name="T2" fmla="*/ 0 w 61"/>
                <a:gd name="T3" fmla="*/ 109 h 115"/>
                <a:gd name="T4" fmla="*/ 23 w 61"/>
                <a:gd name="T5" fmla="*/ 115 h 115"/>
                <a:gd name="T6" fmla="*/ 61 w 61"/>
                <a:gd name="T7" fmla="*/ 2 h 115"/>
                <a:gd name="T8" fmla="*/ 46 w 61"/>
                <a:gd name="T9" fmla="*/ 0 h 115"/>
              </a:gdLst>
              <a:ahLst/>
              <a:cxnLst>
                <a:cxn ang="0">
                  <a:pos x="T0" y="T1"/>
                </a:cxn>
                <a:cxn ang="0">
                  <a:pos x="T2" y="T3"/>
                </a:cxn>
                <a:cxn ang="0">
                  <a:pos x="T4" y="T5"/>
                </a:cxn>
                <a:cxn ang="0">
                  <a:pos x="T6" y="T7"/>
                </a:cxn>
                <a:cxn ang="0">
                  <a:pos x="T8" y="T9"/>
                </a:cxn>
              </a:cxnLst>
              <a:rect l="0" t="0" r="r" b="b"/>
              <a:pathLst>
                <a:path w="61" h="115">
                  <a:moveTo>
                    <a:pt x="46" y="0"/>
                  </a:moveTo>
                  <a:lnTo>
                    <a:pt x="0" y="109"/>
                  </a:lnTo>
                  <a:lnTo>
                    <a:pt x="23" y="115"/>
                  </a:lnTo>
                  <a:lnTo>
                    <a:pt x="61" y="2"/>
                  </a:lnTo>
                  <a:lnTo>
                    <a:pt x="46" y="0"/>
                  </a:lnTo>
                  <a:close/>
                </a:path>
              </a:pathLst>
            </a:custGeom>
            <a:blipFill dpi="0" rotWithShape="1">
              <a:blip r:embed="rId24"/>
              <a:srcRect/>
              <a:stretch>
                <a:fillRect/>
              </a:stretch>
            </a:blipFill>
            <a:ln w="9525">
              <a:solidFill>
                <a:schemeClr val="accent1"/>
              </a:solidFill>
              <a:round/>
            </a:ln>
          </p:spPr>
          <p:txBody>
            <a:bodyPr vert="horz" wrap="square" lIns="68580" tIns="34290" rIns="68580" bIns="34290" numCol="1" anchor="t" anchorCtr="0" compatLnSpc="1"/>
            <a:lstStyle/>
            <a:p>
              <a:endParaRPr lang="zh-CN" altLang="en-US" sz="1013"/>
            </a:p>
          </p:txBody>
        </p:sp>
        <p:sp>
          <p:nvSpPr>
            <p:cNvPr id="118" name="Freeform 507">
              <a:extLst>
                <a:ext uri="{FF2B5EF4-FFF2-40B4-BE49-F238E27FC236}">
                  <a16:creationId xmlns:a16="http://schemas.microsoft.com/office/drawing/2014/main" id="{E81247B0-4EC0-787D-95BC-3A8E4F5CF018}"/>
                </a:ext>
              </a:extLst>
            </p:cNvPr>
            <p:cNvSpPr/>
            <p:nvPr/>
          </p:nvSpPr>
          <p:spPr bwMode="auto">
            <a:xfrm>
              <a:off x="3013075" y="1911350"/>
              <a:ext cx="101600" cy="188913"/>
            </a:xfrm>
            <a:custGeom>
              <a:avLst/>
              <a:gdLst>
                <a:gd name="T0" fmla="*/ 48 w 64"/>
                <a:gd name="T1" fmla="*/ 2 h 119"/>
                <a:gd name="T2" fmla="*/ 47 w 64"/>
                <a:gd name="T3" fmla="*/ 1 h 119"/>
                <a:gd name="T4" fmla="*/ 0 w 64"/>
                <a:gd name="T5" fmla="*/ 112 h 119"/>
                <a:gd name="T6" fmla="*/ 27 w 64"/>
                <a:gd name="T7" fmla="*/ 119 h 119"/>
                <a:gd name="T8" fmla="*/ 64 w 64"/>
                <a:gd name="T9" fmla="*/ 4 h 119"/>
                <a:gd name="T10" fmla="*/ 47 w 64"/>
                <a:gd name="T11" fmla="*/ 0 h 119"/>
                <a:gd name="T12" fmla="*/ 47 w 64"/>
                <a:gd name="T13" fmla="*/ 1 h 119"/>
                <a:gd name="T14" fmla="*/ 48 w 64"/>
                <a:gd name="T15" fmla="*/ 2 h 119"/>
                <a:gd name="T16" fmla="*/ 47 w 64"/>
                <a:gd name="T17" fmla="*/ 3 h 119"/>
                <a:gd name="T18" fmla="*/ 61 w 64"/>
                <a:gd name="T19" fmla="*/ 6 h 119"/>
                <a:gd name="T20" fmla="*/ 25 w 64"/>
                <a:gd name="T21" fmla="*/ 116 h 119"/>
                <a:gd name="T22" fmla="*/ 3 w 64"/>
                <a:gd name="T23" fmla="*/ 110 h 119"/>
                <a:gd name="T24" fmla="*/ 49 w 64"/>
                <a:gd name="T25" fmla="*/ 2 h 119"/>
                <a:gd name="T26" fmla="*/ 48 w 64"/>
                <a:gd name="T27" fmla="*/ 2 h 119"/>
                <a:gd name="T28" fmla="*/ 47 w 64"/>
                <a:gd name="T29" fmla="*/ 3 h 119"/>
                <a:gd name="T30" fmla="*/ 48 w 64"/>
                <a:gd name="T31" fmla="*/ 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4" h="119">
                  <a:moveTo>
                    <a:pt x="48" y="2"/>
                  </a:moveTo>
                  <a:lnTo>
                    <a:pt x="47" y="1"/>
                  </a:lnTo>
                  <a:lnTo>
                    <a:pt x="0" y="112"/>
                  </a:lnTo>
                  <a:lnTo>
                    <a:pt x="27" y="119"/>
                  </a:lnTo>
                  <a:lnTo>
                    <a:pt x="64" y="4"/>
                  </a:lnTo>
                  <a:lnTo>
                    <a:pt x="47" y="0"/>
                  </a:lnTo>
                  <a:lnTo>
                    <a:pt x="47" y="1"/>
                  </a:lnTo>
                  <a:lnTo>
                    <a:pt x="48" y="2"/>
                  </a:lnTo>
                  <a:lnTo>
                    <a:pt x="47" y="3"/>
                  </a:lnTo>
                  <a:lnTo>
                    <a:pt x="61" y="6"/>
                  </a:lnTo>
                  <a:lnTo>
                    <a:pt x="25" y="116"/>
                  </a:lnTo>
                  <a:lnTo>
                    <a:pt x="3" y="110"/>
                  </a:lnTo>
                  <a:lnTo>
                    <a:pt x="49" y="2"/>
                  </a:lnTo>
                  <a:lnTo>
                    <a:pt x="48" y="2"/>
                  </a:lnTo>
                  <a:lnTo>
                    <a:pt x="47" y="3"/>
                  </a:lnTo>
                  <a:lnTo>
                    <a:pt x="48" y="2"/>
                  </a:lnTo>
                  <a:close/>
                </a:path>
              </a:pathLst>
            </a:custGeom>
            <a:noFill/>
            <a:ln w="9525">
              <a:solidFill>
                <a:schemeClr val="bg1"/>
              </a:solidFill>
              <a:round/>
            </a:ln>
          </p:spPr>
          <p:txBody>
            <a:bodyPr vert="horz" wrap="square" lIns="68580" tIns="34290" rIns="68580" bIns="34290" numCol="1" anchor="t" anchorCtr="0" compatLnSpc="1"/>
            <a:lstStyle/>
            <a:p>
              <a:endParaRPr lang="zh-CN" altLang="en-US" sz="1013"/>
            </a:p>
          </p:txBody>
        </p:sp>
      </p:grpSp>
    </p:spTree>
    <p:extLst>
      <p:ext uri="{BB962C8B-B14F-4D97-AF65-F5344CB8AC3E}">
        <p14:creationId xmlns:p14="http://schemas.microsoft.com/office/powerpoint/2010/main" val="20939185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50"/>
                                        <p:tgtEl>
                                          <p:spTgt spid="39"/>
                                        </p:tgtEl>
                                      </p:cBhvr>
                                    </p:animEffect>
                                    <p:anim calcmode="lin" valueType="num">
                                      <p:cBhvr>
                                        <p:cTn id="8" dur="750" fill="hold"/>
                                        <p:tgtEl>
                                          <p:spTgt spid="39"/>
                                        </p:tgtEl>
                                        <p:attrNameLst>
                                          <p:attrName>ppt_x</p:attrName>
                                        </p:attrNameLst>
                                      </p:cBhvr>
                                      <p:tavLst>
                                        <p:tav tm="0">
                                          <p:val>
                                            <p:strVal val="#ppt_x"/>
                                          </p:val>
                                        </p:tav>
                                        <p:tav tm="100000">
                                          <p:val>
                                            <p:strVal val="#ppt_x"/>
                                          </p:val>
                                        </p:tav>
                                      </p:tavLst>
                                    </p:anim>
                                    <p:anim calcmode="lin" valueType="num">
                                      <p:cBhvr>
                                        <p:cTn id="9" dur="750" fill="hold"/>
                                        <p:tgtEl>
                                          <p:spTgt spid="39"/>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750"/>
                                        <p:tgtEl>
                                          <p:spTgt spid="51"/>
                                        </p:tgtEl>
                                      </p:cBhvr>
                                    </p:animEffect>
                                  </p:childTnLst>
                                </p:cTn>
                              </p:par>
                            </p:childTnLst>
                          </p:cTn>
                        </p:par>
                        <p:par>
                          <p:cTn id="14" fill="hold">
                            <p:stCondLst>
                              <p:cond delay="1500"/>
                            </p:stCondLst>
                            <p:childTnLst>
                              <p:par>
                                <p:cTn id="15" presetID="16" presetClass="entr" presetSubtype="37" fill="hold" nodeType="afterEffect">
                                  <p:stCondLst>
                                    <p:cond delay="0"/>
                                  </p:stCondLst>
                                  <p:childTnLst>
                                    <p:set>
                                      <p:cBhvr>
                                        <p:cTn id="16" dur="1" fill="hold">
                                          <p:stCondLst>
                                            <p:cond delay="0"/>
                                          </p:stCondLst>
                                        </p:cTn>
                                        <p:tgtEl>
                                          <p:spTgt spid="52">
                                            <p:txEl>
                                              <p:pRg st="0" end="0"/>
                                            </p:txEl>
                                          </p:spTgt>
                                        </p:tgtEl>
                                        <p:attrNameLst>
                                          <p:attrName>style.visibility</p:attrName>
                                        </p:attrNameLst>
                                      </p:cBhvr>
                                      <p:to>
                                        <p:strVal val="visible"/>
                                      </p:to>
                                    </p:set>
                                    <p:animEffect transition="in" filter="barn(outVertical)">
                                      <p:cBhvr>
                                        <p:cTn id="17" dur="500"/>
                                        <p:tgtEl>
                                          <p:spTgt spid="5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4F739691-9685-6E81-4B73-0450C1BBCBE3}"/>
              </a:ext>
            </a:extLst>
          </p:cNvPr>
          <p:cNvGrpSpPr/>
          <p:nvPr/>
        </p:nvGrpSpPr>
        <p:grpSpPr>
          <a:xfrm>
            <a:off x="338908" y="1885956"/>
            <a:ext cx="1977349" cy="1828909"/>
            <a:chOff x="1383918" y="2031741"/>
            <a:chExt cx="1604555" cy="1549768"/>
          </a:xfrm>
        </p:grpSpPr>
        <p:sp>
          <p:nvSpPr>
            <p:cNvPr id="44" name="椭圆 31"/>
            <p:cNvSpPr/>
            <p:nvPr/>
          </p:nvSpPr>
          <p:spPr>
            <a:xfrm>
              <a:off x="1447908" y="2042300"/>
              <a:ext cx="1540565" cy="153920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blipFill>
              <a:blip r:embed="rId3">
                <a:alphaModFix amt="80000"/>
              </a:blip>
              <a:stretch>
                <a:fillRect/>
              </a:stretch>
            </a:blip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3">
                <a:solidFill>
                  <a:schemeClr val="bg1"/>
                </a:solidFill>
                <a:latin typeface="华康娃娃体W5" panose="040B0509000000000000" pitchFamily="81" charset="-122"/>
                <a:ea typeface="华康娃娃体W5" panose="040B0509000000000000" pitchFamily="81" charset="-122"/>
              </a:endParaRPr>
            </a:p>
          </p:txBody>
        </p:sp>
        <p:sp>
          <p:nvSpPr>
            <p:cNvPr id="47" name="椭圆 31"/>
            <p:cNvSpPr/>
            <p:nvPr/>
          </p:nvSpPr>
          <p:spPr>
            <a:xfrm>
              <a:off x="1383918" y="2031741"/>
              <a:ext cx="1535179" cy="152217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solidFill>
              <a:schemeClr val="bg1"/>
            </a:solid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3">
                <a:solidFill>
                  <a:schemeClr val="bg1"/>
                </a:solidFill>
                <a:latin typeface="华康娃娃体W5" panose="040B0509000000000000" pitchFamily="81" charset="-122"/>
                <a:ea typeface="华康娃娃体W5" panose="040B0509000000000000" pitchFamily="81" charset="-122"/>
              </a:endParaRPr>
            </a:p>
          </p:txBody>
        </p:sp>
        <p:grpSp>
          <p:nvGrpSpPr>
            <p:cNvPr id="59" name="组合 58"/>
            <p:cNvGrpSpPr/>
            <p:nvPr/>
          </p:nvGrpSpPr>
          <p:grpSpPr>
            <a:xfrm>
              <a:off x="1813541" y="2399562"/>
              <a:ext cx="669925" cy="742950"/>
              <a:chOff x="2084388" y="1965325"/>
              <a:chExt cx="669925" cy="742950"/>
            </a:xfrm>
            <a:solidFill>
              <a:schemeClr val="accent2"/>
            </a:solidFill>
          </p:grpSpPr>
          <p:sp>
            <p:nvSpPr>
              <p:cNvPr id="60" name="Freeform 523"/>
              <p:cNvSpPr/>
              <p:nvPr/>
            </p:nvSpPr>
            <p:spPr bwMode="auto">
              <a:xfrm>
                <a:off x="2165351" y="2058988"/>
                <a:ext cx="85725" cy="117475"/>
              </a:xfrm>
              <a:custGeom>
                <a:avLst/>
                <a:gdLst/>
                <a:ahLst/>
                <a:cxnLst>
                  <a:cxn ang="0">
                    <a:pos x="209" y="0"/>
                  </a:cxn>
                  <a:cxn ang="0">
                    <a:pos x="209" y="0"/>
                  </a:cxn>
                  <a:cxn ang="0">
                    <a:pos x="202" y="2"/>
                  </a:cxn>
                  <a:cxn ang="0">
                    <a:pos x="197" y="5"/>
                  </a:cxn>
                  <a:cxn ang="0">
                    <a:pos x="192" y="9"/>
                  </a:cxn>
                  <a:cxn ang="0">
                    <a:pos x="187" y="14"/>
                  </a:cxn>
                  <a:cxn ang="0">
                    <a:pos x="178" y="24"/>
                  </a:cxn>
                  <a:cxn ang="0">
                    <a:pos x="170" y="36"/>
                  </a:cxn>
                  <a:cxn ang="0">
                    <a:pos x="170" y="36"/>
                  </a:cxn>
                  <a:cxn ang="0">
                    <a:pos x="153" y="58"/>
                  </a:cxn>
                  <a:cxn ang="0">
                    <a:pos x="136" y="82"/>
                  </a:cxn>
                  <a:cxn ang="0">
                    <a:pos x="99" y="126"/>
                  </a:cxn>
                  <a:cxn ang="0">
                    <a:pos x="99" y="126"/>
                  </a:cxn>
                  <a:cxn ang="0">
                    <a:pos x="68" y="166"/>
                  </a:cxn>
                  <a:cxn ang="0">
                    <a:pos x="52" y="185"/>
                  </a:cxn>
                  <a:cxn ang="0">
                    <a:pos x="39" y="206"/>
                  </a:cxn>
                  <a:cxn ang="0">
                    <a:pos x="39" y="206"/>
                  </a:cxn>
                  <a:cxn ang="0">
                    <a:pos x="26" y="226"/>
                  </a:cxn>
                  <a:cxn ang="0">
                    <a:pos x="14" y="245"/>
                  </a:cxn>
                  <a:cxn ang="0">
                    <a:pos x="9" y="257"/>
                  </a:cxn>
                  <a:cxn ang="0">
                    <a:pos x="4" y="268"/>
                  </a:cxn>
                  <a:cxn ang="0">
                    <a:pos x="1" y="279"/>
                  </a:cxn>
                  <a:cxn ang="0">
                    <a:pos x="0" y="290"/>
                  </a:cxn>
                  <a:cxn ang="0">
                    <a:pos x="0" y="290"/>
                  </a:cxn>
                  <a:cxn ang="0">
                    <a:pos x="0" y="293"/>
                  </a:cxn>
                  <a:cxn ang="0">
                    <a:pos x="1" y="294"/>
                  </a:cxn>
                  <a:cxn ang="0">
                    <a:pos x="2" y="295"/>
                  </a:cxn>
                  <a:cxn ang="0">
                    <a:pos x="5" y="296"/>
                  </a:cxn>
                  <a:cxn ang="0">
                    <a:pos x="9" y="294"/>
                  </a:cxn>
                  <a:cxn ang="0">
                    <a:pos x="10" y="293"/>
                  </a:cxn>
                  <a:cxn ang="0">
                    <a:pos x="10" y="290"/>
                  </a:cxn>
                  <a:cxn ang="0">
                    <a:pos x="10" y="290"/>
                  </a:cxn>
                  <a:cxn ang="0">
                    <a:pos x="13" y="279"/>
                  </a:cxn>
                  <a:cxn ang="0">
                    <a:pos x="15" y="269"/>
                  </a:cxn>
                  <a:cxn ang="0">
                    <a:pos x="19" y="260"/>
                  </a:cxn>
                  <a:cxn ang="0">
                    <a:pos x="25" y="249"/>
                  </a:cxn>
                  <a:cxn ang="0">
                    <a:pos x="36" y="230"/>
                  </a:cxn>
                  <a:cxn ang="0">
                    <a:pos x="48" y="211"/>
                  </a:cxn>
                  <a:cxn ang="0">
                    <a:pos x="48" y="211"/>
                  </a:cxn>
                  <a:cxn ang="0">
                    <a:pos x="62" y="192"/>
                  </a:cxn>
                  <a:cxn ang="0">
                    <a:pos x="77" y="172"/>
                  </a:cxn>
                  <a:cxn ang="0">
                    <a:pos x="107" y="134"/>
                  </a:cxn>
                  <a:cxn ang="0">
                    <a:pos x="107" y="134"/>
                  </a:cxn>
                  <a:cxn ang="0">
                    <a:pos x="121" y="117"/>
                  </a:cxn>
                  <a:cxn ang="0">
                    <a:pos x="136" y="99"/>
                  </a:cxn>
                  <a:cxn ang="0">
                    <a:pos x="163" y="62"/>
                  </a:cxn>
                  <a:cxn ang="0">
                    <a:pos x="163" y="62"/>
                  </a:cxn>
                  <a:cxn ang="0">
                    <a:pos x="174" y="49"/>
                  </a:cxn>
                  <a:cxn ang="0">
                    <a:pos x="185" y="32"/>
                  </a:cxn>
                  <a:cxn ang="0">
                    <a:pos x="191" y="24"/>
                  </a:cxn>
                  <a:cxn ang="0">
                    <a:pos x="197" y="18"/>
                  </a:cxn>
                  <a:cxn ang="0">
                    <a:pos x="205" y="14"/>
                  </a:cxn>
                  <a:cxn ang="0">
                    <a:pos x="212" y="10"/>
                  </a:cxn>
                  <a:cxn ang="0">
                    <a:pos x="212" y="10"/>
                  </a:cxn>
                  <a:cxn ang="0">
                    <a:pos x="214" y="10"/>
                  </a:cxn>
                  <a:cxn ang="0">
                    <a:pos x="216" y="7"/>
                  </a:cxn>
                  <a:cxn ang="0">
                    <a:pos x="216" y="4"/>
                  </a:cxn>
                  <a:cxn ang="0">
                    <a:pos x="213" y="1"/>
                  </a:cxn>
                  <a:cxn ang="0">
                    <a:pos x="212" y="0"/>
                  </a:cxn>
                  <a:cxn ang="0">
                    <a:pos x="209" y="0"/>
                  </a:cxn>
                  <a:cxn ang="0">
                    <a:pos x="209" y="0"/>
                  </a:cxn>
                </a:cxnLst>
                <a:rect l="0" t="0" r="r" b="b"/>
                <a:pathLst>
                  <a:path w="216" h="296">
                    <a:moveTo>
                      <a:pt x="209" y="0"/>
                    </a:moveTo>
                    <a:lnTo>
                      <a:pt x="209" y="0"/>
                    </a:lnTo>
                    <a:lnTo>
                      <a:pt x="202" y="2"/>
                    </a:lnTo>
                    <a:lnTo>
                      <a:pt x="197" y="5"/>
                    </a:lnTo>
                    <a:lnTo>
                      <a:pt x="192" y="9"/>
                    </a:lnTo>
                    <a:lnTo>
                      <a:pt x="187" y="14"/>
                    </a:lnTo>
                    <a:lnTo>
                      <a:pt x="178" y="24"/>
                    </a:lnTo>
                    <a:lnTo>
                      <a:pt x="170" y="36"/>
                    </a:lnTo>
                    <a:lnTo>
                      <a:pt x="170" y="36"/>
                    </a:lnTo>
                    <a:lnTo>
                      <a:pt x="153" y="58"/>
                    </a:lnTo>
                    <a:lnTo>
                      <a:pt x="136" y="82"/>
                    </a:lnTo>
                    <a:lnTo>
                      <a:pt x="99" y="126"/>
                    </a:lnTo>
                    <a:lnTo>
                      <a:pt x="99" y="126"/>
                    </a:lnTo>
                    <a:lnTo>
                      <a:pt x="68" y="166"/>
                    </a:lnTo>
                    <a:lnTo>
                      <a:pt x="52" y="185"/>
                    </a:lnTo>
                    <a:lnTo>
                      <a:pt x="39" y="206"/>
                    </a:lnTo>
                    <a:lnTo>
                      <a:pt x="39" y="206"/>
                    </a:lnTo>
                    <a:lnTo>
                      <a:pt x="26" y="226"/>
                    </a:lnTo>
                    <a:lnTo>
                      <a:pt x="14" y="245"/>
                    </a:lnTo>
                    <a:lnTo>
                      <a:pt x="9" y="257"/>
                    </a:lnTo>
                    <a:lnTo>
                      <a:pt x="4" y="268"/>
                    </a:lnTo>
                    <a:lnTo>
                      <a:pt x="1" y="279"/>
                    </a:lnTo>
                    <a:lnTo>
                      <a:pt x="0" y="290"/>
                    </a:lnTo>
                    <a:lnTo>
                      <a:pt x="0" y="290"/>
                    </a:lnTo>
                    <a:lnTo>
                      <a:pt x="0" y="293"/>
                    </a:lnTo>
                    <a:lnTo>
                      <a:pt x="1" y="294"/>
                    </a:lnTo>
                    <a:lnTo>
                      <a:pt x="2" y="295"/>
                    </a:lnTo>
                    <a:lnTo>
                      <a:pt x="5" y="296"/>
                    </a:lnTo>
                    <a:lnTo>
                      <a:pt x="9" y="294"/>
                    </a:lnTo>
                    <a:lnTo>
                      <a:pt x="10" y="293"/>
                    </a:lnTo>
                    <a:lnTo>
                      <a:pt x="10" y="290"/>
                    </a:lnTo>
                    <a:lnTo>
                      <a:pt x="10" y="290"/>
                    </a:lnTo>
                    <a:lnTo>
                      <a:pt x="13" y="279"/>
                    </a:lnTo>
                    <a:lnTo>
                      <a:pt x="15" y="269"/>
                    </a:lnTo>
                    <a:lnTo>
                      <a:pt x="19" y="260"/>
                    </a:lnTo>
                    <a:lnTo>
                      <a:pt x="25" y="249"/>
                    </a:lnTo>
                    <a:lnTo>
                      <a:pt x="36" y="230"/>
                    </a:lnTo>
                    <a:lnTo>
                      <a:pt x="48" y="211"/>
                    </a:lnTo>
                    <a:lnTo>
                      <a:pt x="48" y="211"/>
                    </a:lnTo>
                    <a:lnTo>
                      <a:pt x="62" y="192"/>
                    </a:lnTo>
                    <a:lnTo>
                      <a:pt x="77" y="172"/>
                    </a:lnTo>
                    <a:lnTo>
                      <a:pt x="107" y="134"/>
                    </a:lnTo>
                    <a:lnTo>
                      <a:pt x="107" y="134"/>
                    </a:lnTo>
                    <a:lnTo>
                      <a:pt x="121" y="117"/>
                    </a:lnTo>
                    <a:lnTo>
                      <a:pt x="136" y="99"/>
                    </a:lnTo>
                    <a:lnTo>
                      <a:pt x="163" y="62"/>
                    </a:lnTo>
                    <a:lnTo>
                      <a:pt x="163" y="62"/>
                    </a:lnTo>
                    <a:lnTo>
                      <a:pt x="174" y="49"/>
                    </a:lnTo>
                    <a:lnTo>
                      <a:pt x="185" y="32"/>
                    </a:lnTo>
                    <a:lnTo>
                      <a:pt x="191" y="24"/>
                    </a:lnTo>
                    <a:lnTo>
                      <a:pt x="197" y="18"/>
                    </a:lnTo>
                    <a:lnTo>
                      <a:pt x="205" y="14"/>
                    </a:lnTo>
                    <a:lnTo>
                      <a:pt x="212" y="10"/>
                    </a:lnTo>
                    <a:lnTo>
                      <a:pt x="212" y="10"/>
                    </a:lnTo>
                    <a:lnTo>
                      <a:pt x="214" y="10"/>
                    </a:lnTo>
                    <a:lnTo>
                      <a:pt x="216" y="7"/>
                    </a:lnTo>
                    <a:lnTo>
                      <a:pt x="216" y="4"/>
                    </a:lnTo>
                    <a:lnTo>
                      <a:pt x="213" y="1"/>
                    </a:lnTo>
                    <a:lnTo>
                      <a:pt x="212" y="0"/>
                    </a:lnTo>
                    <a:lnTo>
                      <a:pt x="209" y="0"/>
                    </a:lnTo>
                    <a:lnTo>
                      <a:pt x="209" y="0"/>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61" name="Freeform 524"/>
              <p:cNvSpPr/>
              <p:nvPr/>
            </p:nvSpPr>
            <p:spPr bwMode="auto">
              <a:xfrm>
                <a:off x="2173288" y="2065338"/>
                <a:ext cx="122238" cy="155575"/>
              </a:xfrm>
              <a:custGeom>
                <a:avLst/>
                <a:gdLst/>
                <a:ahLst/>
                <a:cxnLst>
                  <a:cxn ang="0">
                    <a:pos x="300" y="1"/>
                  </a:cxn>
                  <a:cxn ang="0">
                    <a:pos x="300" y="1"/>
                  </a:cxn>
                  <a:cxn ang="0">
                    <a:pos x="289" y="6"/>
                  </a:cxn>
                  <a:cxn ang="0">
                    <a:pos x="280" y="14"/>
                  </a:cxn>
                  <a:cxn ang="0">
                    <a:pos x="271" y="23"/>
                  </a:cxn>
                  <a:cxn ang="0">
                    <a:pos x="262" y="33"/>
                  </a:cxn>
                  <a:cxn ang="0">
                    <a:pos x="245" y="52"/>
                  </a:cxn>
                  <a:cxn ang="0">
                    <a:pos x="229" y="72"/>
                  </a:cxn>
                  <a:cxn ang="0">
                    <a:pos x="229" y="72"/>
                  </a:cxn>
                  <a:cxn ang="0">
                    <a:pos x="208" y="95"/>
                  </a:cxn>
                  <a:cxn ang="0">
                    <a:pos x="188" y="119"/>
                  </a:cxn>
                  <a:cxn ang="0">
                    <a:pos x="170" y="145"/>
                  </a:cxn>
                  <a:cxn ang="0">
                    <a:pos x="153" y="171"/>
                  </a:cxn>
                  <a:cxn ang="0">
                    <a:pos x="153" y="171"/>
                  </a:cxn>
                  <a:cxn ang="0">
                    <a:pos x="113" y="230"/>
                  </a:cxn>
                  <a:cxn ang="0">
                    <a:pos x="92" y="260"/>
                  </a:cxn>
                  <a:cxn ang="0">
                    <a:pos x="69" y="289"/>
                  </a:cxn>
                  <a:cxn ang="0">
                    <a:pos x="69" y="289"/>
                  </a:cxn>
                  <a:cxn ang="0">
                    <a:pos x="52" y="312"/>
                  </a:cxn>
                  <a:cxn ang="0">
                    <a:pos x="35" y="336"/>
                  </a:cxn>
                  <a:cxn ang="0">
                    <a:pos x="1" y="383"/>
                  </a:cxn>
                  <a:cxn ang="0">
                    <a:pos x="1" y="383"/>
                  </a:cxn>
                  <a:cxn ang="0">
                    <a:pos x="0" y="386"/>
                  </a:cxn>
                  <a:cxn ang="0">
                    <a:pos x="0" y="388"/>
                  </a:cxn>
                  <a:cxn ang="0">
                    <a:pos x="1" y="390"/>
                  </a:cxn>
                  <a:cxn ang="0">
                    <a:pos x="3" y="391"/>
                  </a:cxn>
                  <a:cxn ang="0">
                    <a:pos x="7" y="392"/>
                  </a:cxn>
                  <a:cxn ang="0">
                    <a:pos x="9" y="391"/>
                  </a:cxn>
                  <a:cxn ang="0">
                    <a:pos x="10" y="390"/>
                  </a:cxn>
                  <a:cxn ang="0">
                    <a:pos x="10" y="390"/>
                  </a:cxn>
                  <a:cxn ang="0">
                    <a:pos x="44" y="343"/>
                  </a:cxn>
                  <a:cxn ang="0">
                    <a:pos x="60" y="320"/>
                  </a:cxn>
                  <a:cxn ang="0">
                    <a:pos x="77" y="297"/>
                  </a:cxn>
                  <a:cxn ang="0">
                    <a:pos x="77" y="297"/>
                  </a:cxn>
                  <a:cxn ang="0">
                    <a:pos x="113" y="251"/>
                  </a:cxn>
                  <a:cxn ang="0">
                    <a:pos x="130" y="226"/>
                  </a:cxn>
                  <a:cxn ang="0">
                    <a:pos x="145" y="203"/>
                  </a:cxn>
                  <a:cxn ang="0">
                    <a:pos x="145" y="203"/>
                  </a:cxn>
                  <a:cxn ang="0">
                    <a:pos x="164" y="174"/>
                  </a:cxn>
                  <a:cxn ang="0">
                    <a:pos x="183" y="146"/>
                  </a:cxn>
                  <a:cxn ang="0">
                    <a:pos x="203" y="120"/>
                  </a:cxn>
                  <a:cxn ang="0">
                    <a:pos x="224" y="94"/>
                  </a:cxn>
                  <a:cxn ang="0">
                    <a:pos x="224" y="94"/>
                  </a:cxn>
                  <a:cxn ang="0">
                    <a:pos x="243" y="72"/>
                  </a:cxn>
                  <a:cxn ang="0">
                    <a:pos x="263" y="51"/>
                  </a:cxn>
                  <a:cxn ang="0">
                    <a:pos x="263" y="51"/>
                  </a:cxn>
                  <a:cxn ang="0">
                    <a:pos x="283" y="29"/>
                  </a:cxn>
                  <a:cxn ang="0">
                    <a:pos x="293" y="18"/>
                  </a:cxn>
                  <a:cxn ang="0">
                    <a:pos x="300" y="14"/>
                  </a:cxn>
                  <a:cxn ang="0">
                    <a:pos x="306" y="10"/>
                  </a:cxn>
                  <a:cxn ang="0">
                    <a:pos x="306" y="10"/>
                  </a:cxn>
                  <a:cxn ang="0">
                    <a:pos x="307" y="9"/>
                  </a:cxn>
                  <a:cxn ang="0">
                    <a:pos x="309" y="8"/>
                  </a:cxn>
                  <a:cxn ang="0">
                    <a:pos x="309" y="5"/>
                  </a:cxn>
                  <a:cxn ang="0">
                    <a:pos x="307" y="4"/>
                  </a:cxn>
                  <a:cxn ang="0">
                    <a:pos x="305" y="1"/>
                  </a:cxn>
                  <a:cxn ang="0">
                    <a:pos x="302" y="0"/>
                  </a:cxn>
                  <a:cxn ang="0">
                    <a:pos x="300" y="1"/>
                  </a:cxn>
                  <a:cxn ang="0">
                    <a:pos x="300" y="1"/>
                  </a:cxn>
                </a:cxnLst>
                <a:rect l="0" t="0" r="r" b="b"/>
                <a:pathLst>
                  <a:path w="309" h="392">
                    <a:moveTo>
                      <a:pt x="300" y="1"/>
                    </a:moveTo>
                    <a:lnTo>
                      <a:pt x="300" y="1"/>
                    </a:lnTo>
                    <a:lnTo>
                      <a:pt x="289" y="6"/>
                    </a:lnTo>
                    <a:lnTo>
                      <a:pt x="280" y="14"/>
                    </a:lnTo>
                    <a:lnTo>
                      <a:pt x="271" y="23"/>
                    </a:lnTo>
                    <a:lnTo>
                      <a:pt x="262" y="33"/>
                    </a:lnTo>
                    <a:lnTo>
                      <a:pt x="245" y="52"/>
                    </a:lnTo>
                    <a:lnTo>
                      <a:pt x="229" y="72"/>
                    </a:lnTo>
                    <a:lnTo>
                      <a:pt x="229" y="72"/>
                    </a:lnTo>
                    <a:lnTo>
                      <a:pt x="208" y="95"/>
                    </a:lnTo>
                    <a:lnTo>
                      <a:pt x="188" y="119"/>
                    </a:lnTo>
                    <a:lnTo>
                      <a:pt x="170" y="145"/>
                    </a:lnTo>
                    <a:lnTo>
                      <a:pt x="153" y="171"/>
                    </a:lnTo>
                    <a:lnTo>
                      <a:pt x="153" y="171"/>
                    </a:lnTo>
                    <a:lnTo>
                      <a:pt x="113" y="230"/>
                    </a:lnTo>
                    <a:lnTo>
                      <a:pt x="92" y="260"/>
                    </a:lnTo>
                    <a:lnTo>
                      <a:pt x="69" y="289"/>
                    </a:lnTo>
                    <a:lnTo>
                      <a:pt x="69" y="289"/>
                    </a:lnTo>
                    <a:lnTo>
                      <a:pt x="52" y="312"/>
                    </a:lnTo>
                    <a:lnTo>
                      <a:pt x="35" y="336"/>
                    </a:lnTo>
                    <a:lnTo>
                      <a:pt x="1" y="383"/>
                    </a:lnTo>
                    <a:lnTo>
                      <a:pt x="1" y="383"/>
                    </a:lnTo>
                    <a:lnTo>
                      <a:pt x="0" y="386"/>
                    </a:lnTo>
                    <a:lnTo>
                      <a:pt x="0" y="388"/>
                    </a:lnTo>
                    <a:lnTo>
                      <a:pt x="1" y="390"/>
                    </a:lnTo>
                    <a:lnTo>
                      <a:pt x="3" y="391"/>
                    </a:lnTo>
                    <a:lnTo>
                      <a:pt x="7" y="392"/>
                    </a:lnTo>
                    <a:lnTo>
                      <a:pt x="9" y="391"/>
                    </a:lnTo>
                    <a:lnTo>
                      <a:pt x="10" y="390"/>
                    </a:lnTo>
                    <a:lnTo>
                      <a:pt x="10" y="390"/>
                    </a:lnTo>
                    <a:lnTo>
                      <a:pt x="44" y="343"/>
                    </a:lnTo>
                    <a:lnTo>
                      <a:pt x="60" y="320"/>
                    </a:lnTo>
                    <a:lnTo>
                      <a:pt x="77" y="297"/>
                    </a:lnTo>
                    <a:lnTo>
                      <a:pt x="77" y="297"/>
                    </a:lnTo>
                    <a:lnTo>
                      <a:pt x="113" y="251"/>
                    </a:lnTo>
                    <a:lnTo>
                      <a:pt x="130" y="226"/>
                    </a:lnTo>
                    <a:lnTo>
                      <a:pt x="145" y="203"/>
                    </a:lnTo>
                    <a:lnTo>
                      <a:pt x="145" y="203"/>
                    </a:lnTo>
                    <a:lnTo>
                      <a:pt x="164" y="174"/>
                    </a:lnTo>
                    <a:lnTo>
                      <a:pt x="183" y="146"/>
                    </a:lnTo>
                    <a:lnTo>
                      <a:pt x="203" y="120"/>
                    </a:lnTo>
                    <a:lnTo>
                      <a:pt x="224" y="94"/>
                    </a:lnTo>
                    <a:lnTo>
                      <a:pt x="224" y="94"/>
                    </a:lnTo>
                    <a:lnTo>
                      <a:pt x="243" y="72"/>
                    </a:lnTo>
                    <a:lnTo>
                      <a:pt x="263" y="51"/>
                    </a:lnTo>
                    <a:lnTo>
                      <a:pt x="263" y="51"/>
                    </a:lnTo>
                    <a:lnTo>
                      <a:pt x="283" y="29"/>
                    </a:lnTo>
                    <a:lnTo>
                      <a:pt x="293" y="18"/>
                    </a:lnTo>
                    <a:lnTo>
                      <a:pt x="300" y="14"/>
                    </a:lnTo>
                    <a:lnTo>
                      <a:pt x="306" y="10"/>
                    </a:lnTo>
                    <a:lnTo>
                      <a:pt x="306" y="10"/>
                    </a:lnTo>
                    <a:lnTo>
                      <a:pt x="307" y="9"/>
                    </a:lnTo>
                    <a:lnTo>
                      <a:pt x="309" y="8"/>
                    </a:lnTo>
                    <a:lnTo>
                      <a:pt x="309" y="5"/>
                    </a:lnTo>
                    <a:lnTo>
                      <a:pt x="307" y="4"/>
                    </a:lnTo>
                    <a:lnTo>
                      <a:pt x="305" y="1"/>
                    </a:lnTo>
                    <a:lnTo>
                      <a:pt x="302" y="0"/>
                    </a:lnTo>
                    <a:lnTo>
                      <a:pt x="300" y="1"/>
                    </a:lnTo>
                    <a:lnTo>
                      <a:pt x="300" y="1"/>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62" name="Freeform 525"/>
              <p:cNvSpPr/>
              <p:nvPr/>
            </p:nvSpPr>
            <p:spPr bwMode="auto">
              <a:xfrm>
                <a:off x="2217738" y="2063750"/>
                <a:ext cx="133350" cy="182563"/>
              </a:xfrm>
              <a:custGeom>
                <a:avLst/>
                <a:gdLst/>
                <a:ahLst/>
                <a:cxnLst>
                  <a:cxn ang="0">
                    <a:pos x="325" y="3"/>
                  </a:cxn>
                  <a:cxn ang="0">
                    <a:pos x="251" y="78"/>
                  </a:cxn>
                  <a:cxn ang="0">
                    <a:pos x="229" y="105"/>
                  </a:cxn>
                  <a:cxn ang="0">
                    <a:pos x="192" y="158"/>
                  </a:cxn>
                  <a:cxn ang="0">
                    <a:pos x="160" y="213"/>
                  </a:cxn>
                  <a:cxn ang="0">
                    <a:pos x="139" y="243"/>
                  </a:cxn>
                  <a:cxn ang="0">
                    <a:pos x="92" y="301"/>
                  </a:cxn>
                  <a:cxn ang="0">
                    <a:pos x="71" y="331"/>
                  </a:cxn>
                  <a:cxn ang="0">
                    <a:pos x="55" y="362"/>
                  </a:cxn>
                  <a:cxn ang="0">
                    <a:pos x="37" y="391"/>
                  </a:cxn>
                  <a:cxn ang="0">
                    <a:pos x="29" y="405"/>
                  </a:cxn>
                  <a:cxn ang="0">
                    <a:pos x="17" y="429"/>
                  </a:cxn>
                  <a:cxn ang="0">
                    <a:pos x="8" y="442"/>
                  </a:cxn>
                  <a:cxn ang="0">
                    <a:pos x="3" y="446"/>
                  </a:cxn>
                  <a:cxn ang="0">
                    <a:pos x="0" y="450"/>
                  </a:cxn>
                  <a:cxn ang="0">
                    <a:pos x="4" y="456"/>
                  </a:cxn>
                  <a:cxn ang="0">
                    <a:pos x="8" y="456"/>
                  </a:cxn>
                  <a:cxn ang="0">
                    <a:pos x="13" y="452"/>
                  </a:cxn>
                  <a:cxn ang="0">
                    <a:pos x="25" y="435"/>
                  </a:cxn>
                  <a:cxn ang="0">
                    <a:pos x="41" y="408"/>
                  </a:cxn>
                  <a:cxn ang="0">
                    <a:pos x="56" y="382"/>
                  </a:cxn>
                  <a:cxn ang="0">
                    <a:pos x="88" y="330"/>
                  </a:cxn>
                  <a:cxn ang="0">
                    <a:pos x="100" y="313"/>
                  </a:cxn>
                  <a:cxn ang="0">
                    <a:pos x="137" y="268"/>
                  </a:cxn>
                  <a:cxn ang="0">
                    <a:pos x="149" y="252"/>
                  </a:cxn>
                  <a:cxn ang="0">
                    <a:pos x="187" y="190"/>
                  </a:cxn>
                  <a:cxn ang="0">
                    <a:pos x="226" y="128"/>
                  </a:cxn>
                  <a:cxn ang="0">
                    <a:pos x="238" y="111"/>
                  </a:cxn>
                  <a:cxn ang="0">
                    <a:pos x="276" y="67"/>
                  </a:cxn>
                  <a:cxn ang="0">
                    <a:pos x="332" y="10"/>
                  </a:cxn>
                  <a:cxn ang="0">
                    <a:pos x="334" y="8"/>
                  </a:cxn>
                  <a:cxn ang="0">
                    <a:pos x="332" y="3"/>
                  </a:cxn>
                  <a:cxn ang="0">
                    <a:pos x="327" y="1"/>
                  </a:cxn>
                  <a:cxn ang="0">
                    <a:pos x="325" y="3"/>
                  </a:cxn>
                </a:cxnLst>
                <a:rect l="0" t="0" r="r" b="b"/>
                <a:pathLst>
                  <a:path w="334" h="458">
                    <a:moveTo>
                      <a:pt x="325" y="3"/>
                    </a:moveTo>
                    <a:lnTo>
                      <a:pt x="325" y="3"/>
                    </a:lnTo>
                    <a:lnTo>
                      <a:pt x="275" y="52"/>
                    </a:lnTo>
                    <a:lnTo>
                      <a:pt x="251" y="78"/>
                    </a:lnTo>
                    <a:lnTo>
                      <a:pt x="229" y="105"/>
                    </a:lnTo>
                    <a:lnTo>
                      <a:pt x="229" y="105"/>
                    </a:lnTo>
                    <a:lnTo>
                      <a:pt x="209" y="131"/>
                    </a:lnTo>
                    <a:lnTo>
                      <a:pt x="192" y="158"/>
                    </a:lnTo>
                    <a:lnTo>
                      <a:pt x="160" y="213"/>
                    </a:lnTo>
                    <a:lnTo>
                      <a:pt x="160" y="213"/>
                    </a:lnTo>
                    <a:lnTo>
                      <a:pt x="151" y="229"/>
                    </a:lnTo>
                    <a:lnTo>
                      <a:pt x="139" y="243"/>
                    </a:lnTo>
                    <a:lnTo>
                      <a:pt x="115" y="272"/>
                    </a:lnTo>
                    <a:lnTo>
                      <a:pt x="92" y="301"/>
                    </a:lnTo>
                    <a:lnTo>
                      <a:pt x="81" y="316"/>
                    </a:lnTo>
                    <a:lnTo>
                      <a:pt x="71" y="331"/>
                    </a:lnTo>
                    <a:lnTo>
                      <a:pt x="71" y="331"/>
                    </a:lnTo>
                    <a:lnTo>
                      <a:pt x="55" y="362"/>
                    </a:lnTo>
                    <a:lnTo>
                      <a:pt x="46" y="377"/>
                    </a:lnTo>
                    <a:lnTo>
                      <a:pt x="37" y="391"/>
                    </a:lnTo>
                    <a:lnTo>
                      <a:pt x="37" y="391"/>
                    </a:lnTo>
                    <a:lnTo>
                      <a:pt x="29" y="405"/>
                    </a:lnTo>
                    <a:lnTo>
                      <a:pt x="21" y="421"/>
                    </a:lnTo>
                    <a:lnTo>
                      <a:pt x="17" y="429"/>
                    </a:lnTo>
                    <a:lnTo>
                      <a:pt x="13" y="435"/>
                    </a:lnTo>
                    <a:lnTo>
                      <a:pt x="8" y="442"/>
                    </a:lnTo>
                    <a:lnTo>
                      <a:pt x="3" y="446"/>
                    </a:lnTo>
                    <a:lnTo>
                      <a:pt x="3" y="446"/>
                    </a:lnTo>
                    <a:lnTo>
                      <a:pt x="0" y="449"/>
                    </a:lnTo>
                    <a:lnTo>
                      <a:pt x="0" y="450"/>
                    </a:lnTo>
                    <a:lnTo>
                      <a:pt x="0" y="454"/>
                    </a:lnTo>
                    <a:lnTo>
                      <a:pt x="4" y="456"/>
                    </a:lnTo>
                    <a:lnTo>
                      <a:pt x="5" y="458"/>
                    </a:lnTo>
                    <a:lnTo>
                      <a:pt x="8" y="456"/>
                    </a:lnTo>
                    <a:lnTo>
                      <a:pt x="8" y="456"/>
                    </a:lnTo>
                    <a:lnTo>
                      <a:pt x="13" y="452"/>
                    </a:lnTo>
                    <a:lnTo>
                      <a:pt x="18" y="447"/>
                    </a:lnTo>
                    <a:lnTo>
                      <a:pt x="25" y="435"/>
                    </a:lnTo>
                    <a:lnTo>
                      <a:pt x="25" y="435"/>
                    </a:lnTo>
                    <a:lnTo>
                      <a:pt x="41" y="408"/>
                    </a:lnTo>
                    <a:lnTo>
                      <a:pt x="56" y="382"/>
                    </a:lnTo>
                    <a:lnTo>
                      <a:pt x="56" y="382"/>
                    </a:lnTo>
                    <a:lnTo>
                      <a:pt x="77" y="347"/>
                    </a:lnTo>
                    <a:lnTo>
                      <a:pt x="88" y="330"/>
                    </a:lnTo>
                    <a:lnTo>
                      <a:pt x="100" y="313"/>
                    </a:lnTo>
                    <a:lnTo>
                      <a:pt x="100" y="313"/>
                    </a:lnTo>
                    <a:lnTo>
                      <a:pt x="124" y="282"/>
                    </a:lnTo>
                    <a:lnTo>
                      <a:pt x="137" y="268"/>
                    </a:lnTo>
                    <a:lnTo>
                      <a:pt x="149" y="252"/>
                    </a:lnTo>
                    <a:lnTo>
                      <a:pt x="149" y="252"/>
                    </a:lnTo>
                    <a:lnTo>
                      <a:pt x="169" y="221"/>
                    </a:lnTo>
                    <a:lnTo>
                      <a:pt x="187" y="190"/>
                    </a:lnTo>
                    <a:lnTo>
                      <a:pt x="207" y="158"/>
                    </a:lnTo>
                    <a:lnTo>
                      <a:pt x="226" y="128"/>
                    </a:lnTo>
                    <a:lnTo>
                      <a:pt x="226" y="128"/>
                    </a:lnTo>
                    <a:lnTo>
                      <a:pt x="238" y="111"/>
                    </a:lnTo>
                    <a:lnTo>
                      <a:pt x="250" y="95"/>
                    </a:lnTo>
                    <a:lnTo>
                      <a:pt x="276" y="67"/>
                    </a:lnTo>
                    <a:lnTo>
                      <a:pt x="305" y="38"/>
                    </a:lnTo>
                    <a:lnTo>
                      <a:pt x="332" y="10"/>
                    </a:lnTo>
                    <a:lnTo>
                      <a:pt x="332" y="10"/>
                    </a:lnTo>
                    <a:lnTo>
                      <a:pt x="334" y="8"/>
                    </a:lnTo>
                    <a:lnTo>
                      <a:pt x="334" y="7"/>
                    </a:lnTo>
                    <a:lnTo>
                      <a:pt x="332" y="3"/>
                    </a:lnTo>
                    <a:lnTo>
                      <a:pt x="328" y="0"/>
                    </a:lnTo>
                    <a:lnTo>
                      <a:pt x="327" y="1"/>
                    </a:lnTo>
                    <a:lnTo>
                      <a:pt x="325" y="3"/>
                    </a:lnTo>
                    <a:lnTo>
                      <a:pt x="325" y="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63" name="Freeform 526"/>
              <p:cNvSpPr/>
              <p:nvPr/>
            </p:nvSpPr>
            <p:spPr bwMode="auto">
              <a:xfrm>
                <a:off x="2266951" y="2062163"/>
                <a:ext cx="141288" cy="188913"/>
              </a:xfrm>
              <a:custGeom>
                <a:avLst/>
                <a:gdLst/>
                <a:ahLst/>
                <a:cxnLst>
                  <a:cxn ang="0">
                    <a:pos x="348" y="2"/>
                  </a:cxn>
                  <a:cxn ang="0">
                    <a:pos x="348" y="2"/>
                  </a:cxn>
                  <a:cxn ang="0">
                    <a:pos x="297" y="53"/>
                  </a:cxn>
                  <a:cxn ang="0">
                    <a:pos x="250" y="106"/>
                  </a:cxn>
                  <a:cxn ang="0">
                    <a:pos x="203" y="161"/>
                  </a:cxn>
                  <a:cxn ang="0">
                    <a:pos x="180" y="190"/>
                  </a:cxn>
                  <a:cxn ang="0">
                    <a:pos x="159" y="219"/>
                  </a:cxn>
                  <a:cxn ang="0">
                    <a:pos x="159" y="219"/>
                  </a:cxn>
                  <a:cxn ang="0">
                    <a:pos x="137" y="250"/>
                  </a:cxn>
                  <a:cxn ang="0">
                    <a:pos x="116" y="282"/>
                  </a:cxn>
                  <a:cxn ang="0">
                    <a:pos x="76" y="344"/>
                  </a:cxn>
                  <a:cxn ang="0">
                    <a:pos x="76" y="344"/>
                  </a:cxn>
                  <a:cxn ang="0">
                    <a:pos x="56" y="377"/>
                  </a:cxn>
                  <a:cxn ang="0">
                    <a:pos x="38" y="410"/>
                  </a:cxn>
                  <a:cxn ang="0">
                    <a:pos x="38" y="410"/>
                  </a:cxn>
                  <a:cxn ang="0">
                    <a:pos x="30" y="425"/>
                  </a:cxn>
                  <a:cxn ang="0">
                    <a:pos x="23" y="441"/>
                  </a:cxn>
                  <a:cxn ang="0">
                    <a:pos x="19" y="449"/>
                  </a:cxn>
                  <a:cxn ang="0">
                    <a:pos x="14" y="456"/>
                  </a:cxn>
                  <a:cxn ang="0">
                    <a:pos x="9" y="462"/>
                  </a:cxn>
                  <a:cxn ang="0">
                    <a:pos x="2" y="469"/>
                  </a:cxn>
                  <a:cxn ang="0">
                    <a:pos x="2" y="469"/>
                  </a:cxn>
                  <a:cxn ang="0">
                    <a:pos x="0" y="471"/>
                  </a:cxn>
                  <a:cxn ang="0">
                    <a:pos x="0" y="473"/>
                  </a:cxn>
                  <a:cxn ang="0">
                    <a:pos x="1" y="476"/>
                  </a:cxn>
                  <a:cxn ang="0">
                    <a:pos x="2" y="479"/>
                  </a:cxn>
                  <a:cxn ang="0">
                    <a:pos x="4" y="479"/>
                  </a:cxn>
                  <a:cxn ang="0">
                    <a:pos x="5" y="479"/>
                  </a:cxn>
                  <a:cxn ang="0">
                    <a:pos x="8" y="479"/>
                  </a:cxn>
                  <a:cxn ang="0">
                    <a:pos x="8" y="479"/>
                  </a:cxn>
                  <a:cxn ang="0">
                    <a:pos x="18" y="470"/>
                  </a:cxn>
                  <a:cxn ang="0">
                    <a:pos x="26" y="459"/>
                  </a:cxn>
                  <a:cxn ang="0">
                    <a:pos x="34" y="448"/>
                  </a:cxn>
                  <a:cxn ang="0">
                    <a:pos x="40" y="436"/>
                  </a:cxn>
                  <a:cxn ang="0">
                    <a:pos x="51" y="412"/>
                  </a:cxn>
                  <a:cxn ang="0">
                    <a:pos x="64" y="388"/>
                  </a:cxn>
                  <a:cxn ang="0">
                    <a:pos x="64" y="388"/>
                  </a:cxn>
                  <a:cxn ang="0">
                    <a:pos x="83" y="352"/>
                  </a:cxn>
                  <a:cxn ang="0">
                    <a:pos x="106" y="318"/>
                  </a:cxn>
                  <a:cxn ang="0">
                    <a:pos x="150" y="250"/>
                  </a:cxn>
                  <a:cxn ang="0">
                    <a:pos x="150" y="250"/>
                  </a:cxn>
                  <a:cxn ang="0">
                    <a:pos x="174" y="218"/>
                  </a:cxn>
                  <a:cxn ang="0">
                    <a:pos x="197" y="186"/>
                  </a:cxn>
                  <a:cxn ang="0">
                    <a:pos x="222" y="156"/>
                  </a:cxn>
                  <a:cxn ang="0">
                    <a:pos x="247" y="125"/>
                  </a:cxn>
                  <a:cxn ang="0">
                    <a:pos x="273" y="96"/>
                  </a:cxn>
                  <a:cxn ang="0">
                    <a:pos x="301" y="66"/>
                  </a:cxn>
                  <a:cxn ang="0">
                    <a:pos x="356" y="10"/>
                  </a:cxn>
                  <a:cxn ang="0">
                    <a:pos x="356" y="10"/>
                  </a:cxn>
                  <a:cxn ang="0">
                    <a:pos x="357" y="7"/>
                  </a:cxn>
                  <a:cxn ang="0">
                    <a:pos x="357" y="6"/>
                  </a:cxn>
                  <a:cxn ang="0">
                    <a:pos x="356" y="2"/>
                  </a:cxn>
                  <a:cxn ang="0">
                    <a:pos x="352" y="0"/>
                  </a:cxn>
                  <a:cxn ang="0">
                    <a:pos x="349" y="0"/>
                  </a:cxn>
                  <a:cxn ang="0">
                    <a:pos x="348" y="2"/>
                  </a:cxn>
                  <a:cxn ang="0">
                    <a:pos x="348" y="2"/>
                  </a:cxn>
                </a:cxnLst>
                <a:rect l="0" t="0" r="r" b="b"/>
                <a:pathLst>
                  <a:path w="357" h="479">
                    <a:moveTo>
                      <a:pt x="348" y="2"/>
                    </a:moveTo>
                    <a:lnTo>
                      <a:pt x="348" y="2"/>
                    </a:lnTo>
                    <a:lnTo>
                      <a:pt x="297" y="53"/>
                    </a:lnTo>
                    <a:lnTo>
                      <a:pt x="250" y="106"/>
                    </a:lnTo>
                    <a:lnTo>
                      <a:pt x="203" y="161"/>
                    </a:lnTo>
                    <a:lnTo>
                      <a:pt x="180" y="190"/>
                    </a:lnTo>
                    <a:lnTo>
                      <a:pt x="159" y="219"/>
                    </a:lnTo>
                    <a:lnTo>
                      <a:pt x="159" y="219"/>
                    </a:lnTo>
                    <a:lnTo>
                      <a:pt x="137" y="250"/>
                    </a:lnTo>
                    <a:lnTo>
                      <a:pt x="116" y="282"/>
                    </a:lnTo>
                    <a:lnTo>
                      <a:pt x="76" y="344"/>
                    </a:lnTo>
                    <a:lnTo>
                      <a:pt x="76" y="344"/>
                    </a:lnTo>
                    <a:lnTo>
                      <a:pt x="56" y="377"/>
                    </a:lnTo>
                    <a:lnTo>
                      <a:pt x="38" y="410"/>
                    </a:lnTo>
                    <a:lnTo>
                      <a:pt x="38" y="410"/>
                    </a:lnTo>
                    <a:lnTo>
                      <a:pt x="30" y="425"/>
                    </a:lnTo>
                    <a:lnTo>
                      <a:pt x="23" y="441"/>
                    </a:lnTo>
                    <a:lnTo>
                      <a:pt x="19" y="449"/>
                    </a:lnTo>
                    <a:lnTo>
                      <a:pt x="14" y="456"/>
                    </a:lnTo>
                    <a:lnTo>
                      <a:pt x="9" y="462"/>
                    </a:lnTo>
                    <a:lnTo>
                      <a:pt x="2" y="469"/>
                    </a:lnTo>
                    <a:lnTo>
                      <a:pt x="2" y="469"/>
                    </a:lnTo>
                    <a:lnTo>
                      <a:pt x="0" y="471"/>
                    </a:lnTo>
                    <a:lnTo>
                      <a:pt x="0" y="473"/>
                    </a:lnTo>
                    <a:lnTo>
                      <a:pt x="1" y="476"/>
                    </a:lnTo>
                    <a:lnTo>
                      <a:pt x="2" y="479"/>
                    </a:lnTo>
                    <a:lnTo>
                      <a:pt x="4" y="479"/>
                    </a:lnTo>
                    <a:lnTo>
                      <a:pt x="5" y="479"/>
                    </a:lnTo>
                    <a:lnTo>
                      <a:pt x="8" y="479"/>
                    </a:lnTo>
                    <a:lnTo>
                      <a:pt x="8" y="479"/>
                    </a:lnTo>
                    <a:lnTo>
                      <a:pt x="18" y="470"/>
                    </a:lnTo>
                    <a:lnTo>
                      <a:pt x="26" y="459"/>
                    </a:lnTo>
                    <a:lnTo>
                      <a:pt x="34" y="448"/>
                    </a:lnTo>
                    <a:lnTo>
                      <a:pt x="40" y="436"/>
                    </a:lnTo>
                    <a:lnTo>
                      <a:pt x="51" y="412"/>
                    </a:lnTo>
                    <a:lnTo>
                      <a:pt x="64" y="388"/>
                    </a:lnTo>
                    <a:lnTo>
                      <a:pt x="64" y="388"/>
                    </a:lnTo>
                    <a:lnTo>
                      <a:pt x="83" y="352"/>
                    </a:lnTo>
                    <a:lnTo>
                      <a:pt x="106" y="318"/>
                    </a:lnTo>
                    <a:lnTo>
                      <a:pt x="150" y="250"/>
                    </a:lnTo>
                    <a:lnTo>
                      <a:pt x="150" y="250"/>
                    </a:lnTo>
                    <a:lnTo>
                      <a:pt x="174" y="218"/>
                    </a:lnTo>
                    <a:lnTo>
                      <a:pt x="197" y="186"/>
                    </a:lnTo>
                    <a:lnTo>
                      <a:pt x="222" y="156"/>
                    </a:lnTo>
                    <a:lnTo>
                      <a:pt x="247" y="125"/>
                    </a:lnTo>
                    <a:lnTo>
                      <a:pt x="273" y="96"/>
                    </a:lnTo>
                    <a:lnTo>
                      <a:pt x="301" y="66"/>
                    </a:lnTo>
                    <a:lnTo>
                      <a:pt x="356" y="10"/>
                    </a:lnTo>
                    <a:lnTo>
                      <a:pt x="356" y="10"/>
                    </a:lnTo>
                    <a:lnTo>
                      <a:pt x="357" y="7"/>
                    </a:lnTo>
                    <a:lnTo>
                      <a:pt x="357" y="6"/>
                    </a:lnTo>
                    <a:lnTo>
                      <a:pt x="356" y="2"/>
                    </a:lnTo>
                    <a:lnTo>
                      <a:pt x="352" y="0"/>
                    </a:lnTo>
                    <a:lnTo>
                      <a:pt x="349" y="0"/>
                    </a:lnTo>
                    <a:lnTo>
                      <a:pt x="348" y="2"/>
                    </a:lnTo>
                    <a:lnTo>
                      <a:pt x="348" y="2"/>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64" name="Freeform 527"/>
              <p:cNvSpPr/>
              <p:nvPr/>
            </p:nvSpPr>
            <p:spPr bwMode="auto">
              <a:xfrm>
                <a:off x="2327276" y="2062163"/>
                <a:ext cx="134938" cy="182563"/>
              </a:xfrm>
              <a:custGeom>
                <a:avLst/>
                <a:gdLst/>
                <a:ahLst/>
                <a:cxnLst>
                  <a:cxn ang="0">
                    <a:pos x="332" y="3"/>
                  </a:cxn>
                  <a:cxn ang="0">
                    <a:pos x="332" y="3"/>
                  </a:cxn>
                  <a:cxn ang="0">
                    <a:pos x="321" y="16"/>
                  </a:cxn>
                  <a:cxn ang="0">
                    <a:pos x="310" y="29"/>
                  </a:cxn>
                  <a:cxn ang="0">
                    <a:pos x="298" y="42"/>
                  </a:cxn>
                  <a:cxn ang="0">
                    <a:pos x="286" y="55"/>
                  </a:cxn>
                  <a:cxn ang="0">
                    <a:pos x="286" y="55"/>
                  </a:cxn>
                  <a:cxn ang="0">
                    <a:pos x="261" y="87"/>
                  </a:cxn>
                  <a:cxn ang="0">
                    <a:pos x="236" y="118"/>
                  </a:cxn>
                  <a:cxn ang="0">
                    <a:pos x="236" y="118"/>
                  </a:cxn>
                  <a:cxn ang="0">
                    <a:pos x="176" y="190"/>
                  </a:cxn>
                  <a:cxn ang="0">
                    <a:pos x="117" y="262"/>
                  </a:cxn>
                  <a:cxn ang="0">
                    <a:pos x="117" y="262"/>
                  </a:cxn>
                  <a:cxn ang="0">
                    <a:pos x="94" y="293"/>
                  </a:cxn>
                  <a:cxn ang="0">
                    <a:pos x="71" y="326"/>
                  </a:cxn>
                  <a:cxn ang="0">
                    <a:pos x="52" y="360"/>
                  </a:cxn>
                  <a:cxn ang="0">
                    <a:pos x="32" y="394"/>
                  </a:cxn>
                  <a:cxn ang="0">
                    <a:pos x="32" y="394"/>
                  </a:cxn>
                  <a:cxn ang="0">
                    <a:pos x="18" y="420"/>
                  </a:cxn>
                  <a:cxn ang="0">
                    <a:pos x="5" y="446"/>
                  </a:cxn>
                  <a:cxn ang="0">
                    <a:pos x="5" y="446"/>
                  </a:cxn>
                  <a:cxn ang="0">
                    <a:pos x="0" y="461"/>
                  </a:cxn>
                  <a:cxn ang="0">
                    <a:pos x="0" y="461"/>
                  </a:cxn>
                  <a:cxn ang="0">
                    <a:pos x="13" y="461"/>
                  </a:cxn>
                  <a:cxn ang="0">
                    <a:pos x="13" y="461"/>
                  </a:cxn>
                  <a:cxn ang="0">
                    <a:pos x="17" y="450"/>
                  </a:cxn>
                  <a:cxn ang="0">
                    <a:pos x="17" y="450"/>
                  </a:cxn>
                  <a:cxn ang="0">
                    <a:pos x="26" y="429"/>
                  </a:cxn>
                  <a:cxn ang="0">
                    <a:pos x="35" y="410"/>
                  </a:cxn>
                  <a:cxn ang="0">
                    <a:pos x="57" y="371"/>
                  </a:cxn>
                  <a:cxn ang="0">
                    <a:pos x="82" y="331"/>
                  </a:cxn>
                  <a:cxn ang="0">
                    <a:pos x="107" y="295"/>
                  </a:cxn>
                  <a:cxn ang="0">
                    <a:pos x="107" y="295"/>
                  </a:cxn>
                  <a:cxn ang="0">
                    <a:pos x="122" y="274"/>
                  </a:cxn>
                  <a:cxn ang="0">
                    <a:pos x="137" y="253"/>
                  </a:cxn>
                  <a:cxn ang="0">
                    <a:pos x="170" y="214"/>
                  </a:cxn>
                  <a:cxn ang="0">
                    <a:pos x="238" y="135"/>
                  </a:cxn>
                  <a:cxn ang="0">
                    <a:pos x="238" y="135"/>
                  </a:cxn>
                  <a:cxn ang="0">
                    <a:pos x="264" y="102"/>
                  </a:cxn>
                  <a:cxn ang="0">
                    <a:pos x="290" y="70"/>
                  </a:cxn>
                  <a:cxn ang="0">
                    <a:pos x="290" y="70"/>
                  </a:cxn>
                  <a:cxn ang="0">
                    <a:pos x="303" y="54"/>
                  </a:cxn>
                  <a:cxn ang="0">
                    <a:pos x="316" y="40"/>
                  </a:cxn>
                  <a:cxn ang="0">
                    <a:pos x="329" y="24"/>
                  </a:cxn>
                  <a:cxn ang="0">
                    <a:pos x="341" y="8"/>
                  </a:cxn>
                  <a:cxn ang="0">
                    <a:pos x="341" y="8"/>
                  </a:cxn>
                  <a:cxn ang="0">
                    <a:pos x="342" y="6"/>
                  </a:cxn>
                  <a:cxn ang="0">
                    <a:pos x="342" y="4"/>
                  </a:cxn>
                  <a:cxn ang="0">
                    <a:pos x="341" y="2"/>
                  </a:cxn>
                  <a:cxn ang="0">
                    <a:pos x="340" y="0"/>
                  </a:cxn>
                  <a:cxn ang="0">
                    <a:pos x="336" y="0"/>
                  </a:cxn>
                  <a:cxn ang="0">
                    <a:pos x="333" y="0"/>
                  </a:cxn>
                  <a:cxn ang="0">
                    <a:pos x="332" y="3"/>
                  </a:cxn>
                  <a:cxn ang="0">
                    <a:pos x="332" y="3"/>
                  </a:cxn>
                </a:cxnLst>
                <a:rect l="0" t="0" r="r" b="b"/>
                <a:pathLst>
                  <a:path w="342" h="461">
                    <a:moveTo>
                      <a:pt x="332" y="3"/>
                    </a:moveTo>
                    <a:lnTo>
                      <a:pt x="332" y="3"/>
                    </a:lnTo>
                    <a:lnTo>
                      <a:pt x="321" y="16"/>
                    </a:lnTo>
                    <a:lnTo>
                      <a:pt x="310" y="29"/>
                    </a:lnTo>
                    <a:lnTo>
                      <a:pt x="298" y="42"/>
                    </a:lnTo>
                    <a:lnTo>
                      <a:pt x="286" y="55"/>
                    </a:lnTo>
                    <a:lnTo>
                      <a:pt x="286" y="55"/>
                    </a:lnTo>
                    <a:lnTo>
                      <a:pt x="261" y="87"/>
                    </a:lnTo>
                    <a:lnTo>
                      <a:pt x="236" y="118"/>
                    </a:lnTo>
                    <a:lnTo>
                      <a:pt x="236" y="118"/>
                    </a:lnTo>
                    <a:lnTo>
                      <a:pt x="176" y="190"/>
                    </a:lnTo>
                    <a:lnTo>
                      <a:pt x="117" y="262"/>
                    </a:lnTo>
                    <a:lnTo>
                      <a:pt x="117" y="262"/>
                    </a:lnTo>
                    <a:lnTo>
                      <a:pt x="94" y="293"/>
                    </a:lnTo>
                    <a:lnTo>
                      <a:pt x="71" y="326"/>
                    </a:lnTo>
                    <a:lnTo>
                      <a:pt x="52" y="360"/>
                    </a:lnTo>
                    <a:lnTo>
                      <a:pt x="32" y="394"/>
                    </a:lnTo>
                    <a:lnTo>
                      <a:pt x="32" y="394"/>
                    </a:lnTo>
                    <a:lnTo>
                      <a:pt x="18" y="420"/>
                    </a:lnTo>
                    <a:lnTo>
                      <a:pt x="5" y="446"/>
                    </a:lnTo>
                    <a:lnTo>
                      <a:pt x="5" y="446"/>
                    </a:lnTo>
                    <a:lnTo>
                      <a:pt x="0" y="461"/>
                    </a:lnTo>
                    <a:lnTo>
                      <a:pt x="0" y="461"/>
                    </a:lnTo>
                    <a:lnTo>
                      <a:pt x="13" y="461"/>
                    </a:lnTo>
                    <a:lnTo>
                      <a:pt x="13" y="461"/>
                    </a:lnTo>
                    <a:lnTo>
                      <a:pt x="17" y="450"/>
                    </a:lnTo>
                    <a:lnTo>
                      <a:pt x="17" y="450"/>
                    </a:lnTo>
                    <a:lnTo>
                      <a:pt x="26" y="429"/>
                    </a:lnTo>
                    <a:lnTo>
                      <a:pt x="35" y="410"/>
                    </a:lnTo>
                    <a:lnTo>
                      <a:pt x="57" y="371"/>
                    </a:lnTo>
                    <a:lnTo>
                      <a:pt x="82" y="331"/>
                    </a:lnTo>
                    <a:lnTo>
                      <a:pt x="107" y="295"/>
                    </a:lnTo>
                    <a:lnTo>
                      <a:pt x="107" y="295"/>
                    </a:lnTo>
                    <a:lnTo>
                      <a:pt x="122" y="274"/>
                    </a:lnTo>
                    <a:lnTo>
                      <a:pt x="137" y="253"/>
                    </a:lnTo>
                    <a:lnTo>
                      <a:pt x="170" y="214"/>
                    </a:lnTo>
                    <a:lnTo>
                      <a:pt x="238" y="135"/>
                    </a:lnTo>
                    <a:lnTo>
                      <a:pt x="238" y="135"/>
                    </a:lnTo>
                    <a:lnTo>
                      <a:pt x="264" y="102"/>
                    </a:lnTo>
                    <a:lnTo>
                      <a:pt x="290" y="70"/>
                    </a:lnTo>
                    <a:lnTo>
                      <a:pt x="290" y="70"/>
                    </a:lnTo>
                    <a:lnTo>
                      <a:pt x="303" y="54"/>
                    </a:lnTo>
                    <a:lnTo>
                      <a:pt x="316" y="40"/>
                    </a:lnTo>
                    <a:lnTo>
                      <a:pt x="329" y="24"/>
                    </a:lnTo>
                    <a:lnTo>
                      <a:pt x="341" y="8"/>
                    </a:lnTo>
                    <a:lnTo>
                      <a:pt x="341" y="8"/>
                    </a:lnTo>
                    <a:lnTo>
                      <a:pt x="342" y="6"/>
                    </a:lnTo>
                    <a:lnTo>
                      <a:pt x="342" y="4"/>
                    </a:lnTo>
                    <a:lnTo>
                      <a:pt x="341" y="2"/>
                    </a:lnTo>
                    <a:lnTo>
                      <a:pt x="340" y="0"/>
                    </a:lnTo>
                    <a:lnTo>
                      <a:pt x="336" y="0"/>
                    </a:lnTo>
                    <a:lnTo>
                      <a:pt x="333" y="0"/>
                    </a:lnTo>
                    <a:lnTo>
                      <a:pt x="332" y="3"/>
                    </a:lnTo>
                    <a:lnTo>
                      <a:pt x="332" y="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65" name="Freeform 528"/>
              <p:cNvSpPr/>
              <p:nvPr/>
            </p:nvSpPr>
            <p:spPr bwMode="auto">
              <a:xfrm>
                <a:off x="2390776" y="2068513"/>
                <a:ext cx="111125" cy="169863"/>
              </a:xfrm>
              <a:custGeom>
                <a:avLst/>
                <a:gdLst/>
                <a:ahLst/>
                <a:cxnLst>
                  <a:cxn ang="0">
                    <a:pos x="271" y="2"/>
                  </a:cxn>
                  <a:cxn ang="0">
                    <a:pos x="271" y="2"/>
                  </a:cxn>
                  <a:cxn ang="0">
                    <a:pos x="236" y="59"/>
                  </a:cxn>
                  <a:cxn ang="0">
                    <a:pos x="200" y="115"/>
                  </a:cxn>
                  <a:cxn ang="0">
                    <a:pos x="165" y="172"/>
                  </a:cxn>
                  <a:cxn ang="0">
                    <a:pos x="130" y="229"/>
                  </a:cxn>
                  <a:cxn ang="0">
                    <a:pos x="130" y="229"/>
                  </a:cxn>
                  <a:cxn ang="0">
                    <a:pos x="113" y="252"/>
                  </a:cxn>
                  <a:cxn ang="0">
                    <a:pos x="96" y="274"/>
                  </a:cxn>
                  <a:cxn ang="0">
                    <a:pos x="59" y="320"/>
                  </a:cxn>
                  <a:cxn ang="0">
                    <a:pos x="42" y="344"/>
                  </a:cxn>
                  <a:cxn ang="0">
                    <a:pos x="26" y="367"/>
                  </a:cxn>
                  <a:cxn ang="0">
                    <a:pos x="12" y="392"/>
                  </a:cxn>
                  <a:cxn ang="0">
                    <a:pos x="0" y="418"/>
                  </a:cxn>
                  <a:cxn ang="0">
                    <a:pos x="0" y="418"/>
                  </a:cxn>
                  <a:cxn ang="0">
                    <a:pos x="0" y="421"/>
                  </a:cxn>
                  <a:cxn ang="0">
                    <a:pos x="0" y="423"/>
                  </a:cxn>
                  <a:cxn ang="0">
                    <a:pos x="3" y="425"/>
                  </a:cxn>
                  <a:cxn ang="0">
                    <a:pos x="4" y="426"/>
                  </a:cxn>
                  <a:cxn ang="0">
                    <a:pos x="8" y="425"/>
                  </a:cxn>
                  <a:cxn ang="0">
                    <a:pos x="11" y="423"/>
                  </a:cxn>
                  <a:cxn ang="0">
                    <a:pos x="12" y="422"/>
                  </a:cxn>
                  <a:cxn ang="0">
                    <a:pos x="12" y="422"/>
                  </a:cxn>
                  <a:cxn ang="0">
                    <a:pos x="17" y="408"/>
                  </a:cxn>
                  <a:cxn ang="0">
                    <a:pos x="24" y="395"/>
                  </a:cxn>
                  <a:cxn ang="0">
                    <a:pos x="38" y="369"/>
                  </a:cxn>
                  <a:cxn ang="0">
                    <a:pos x="55" y="344"/>
                  </a:cxn>
                  <a:cxn ang="0">
                    <a:pos x="72" y="320"/>
                  </a:cxn>
                  <a:cxn ang="0">
                    <a:pos x="110" y="273"/>
                  </a:cxn>
                  <a:cxn ang="0">
                    <a:pos x="128" y="250"/>
                  </a:cxn>
                  <a:cxn ang="0">
                    <a:pos x="145" y="225"/>
                  </a:cxn>
                  <a:cxn ang="0">
                    <a:pos x="145" y="225"/>
                  </a:cxn>
                  <a:cxn ang="0">
                    <a:pos x="179" y="171"/>
                  </a:cxn>
                  <a:cxn ang="0">
                    <a:pos x="213" y="116"/>
                  </a:cxn>
                  <a:cxn ang="0">
                    <a:pos x="246" y="63"/>
                  </a:cxn>
                  <a:cxn ang="0">
                    <a:pos x="281" y="9"/>
                  </a:cxn>
                  <a:cxn ang="0">
                    <a:pos x="281" y="9"/>
                  </a:cxn>
                  <a:cxn ang="0">
                    <a:pos x="283" y="6"/>
                  </a:cxn>
                  <a:cxn ang="0">
                    <a:pos x="281" y="4"/>
                  </a:cxn>
                  <a:cxn ang="0">
                    <a:pos x="281" y="2"/>
                  </a:cxn>
                  <a:cxn ang="0">
                    <a:pos x="279" y="1"/>
                  </a:cxn>
                  <a:cxn ang="0">
                    <a:pos x="275" y="0"/>
                  </a:cxn>
                  <a:cxn ang="0">
                    <a:pos x="273" y="1"/>
                  </a:cxn>
                  <a:cxn ang="0">
                    <a:pos x="271" y="2"/>
                  </a:cxn>
                  <a:cxn ang="0">
                    <a:pos x="271" y="2"/>
                  </a:cxn>
                </a:cxnLst>
                <a:rect l="0" t="0" r="r" b="b"/>
                <a:pathLst>
                  <a:path w="283" h="426">
                    <a:moveTo>
                      <a:pt x="271" y="2"/>
                    </a:moveTo>
                    <a:lnTo>
                      <a:pt x="271" y="2"/>
                    </a:lnTo>
                    <a:lnTo>
                      <a:pt x="236" y="59"/>
                    </a:lnTo>
                    <a:lnTo>
                      <a:pt x="200" y="115"/>
                    </a:lnTo>
                    <a:lnTo>
                      <a:pt x="165" y="172"/>
                    </a:lnTo>
                    <a:lnTo>
                      <a:pt x="130" y="229"/>
                    </a:lnTo>
                    <a:lnTo>
                      <a:pt x="130" y="229"/>
                    </a:lnTo>
                    <a:lnTo>
                      <a:pt x="113" y="252"/>
                    </a:lnTo>
                    <a:lnTo>
                      <a:pt x="96" y="274"/>
                    </a:lnTo>
                    <a:lnTo>
                      <a:pt x="59" y="320"/>
                    </a:lnTo>
                    <a:lnTo>
                      <a:pt x="42" y="344"/>
                    </a:lnTo>
                    <a:lnTo>
                      <a:pt x="26" y="367"/>
                    </a:lnTo>
                    <a:lnTo>
                      <a:pt x="12" y="392"/>
                    </a:lnTo>
                    <a:lnTo>
                      <a:pt x="0" y="418"/>
                    </a:lnTo>
                    <a:lnTo>
                      <a:pt x="0" y="418"/>
                    </a:lnTo>
                    <a:lnTo>
                      <a:pt x="0" y="421"/>
                    </a:lnTo>
                    <a:lnTo>
                      <a:pt x="0" y="423"/>
                    </a:lnTo>
                    <a:lnTo>
                      <a:pt x="3" y="425"/>
                    </a:lnTo>
                    <a:lnTo>
                      <a:pt x="4" y="426"/>
                    </a:lnTo>
                    <a:lnTo>
                      <a:pt x="8" y="425"/>
                    </a:lnTo>
                    <a:lnTo>
                      <a:pt x="11" y="423"/>
                    </a:lnTo>
                    <a:lnTo>
                      <a:pt x="12" y="422"/>
                    </a:lnTo>
                    <a:lnTo>
                      <a:pt x="12" y="422"/>
                    </a:lnTo>
                    <a:lnTo>
                      <a:pt x="17" y="408"/>
                    </a:lnTo>
                    <a:lnTo>
                      <a:pt x="24" y="395"/>
                    </a:lnTo>
                    <a:lnTo>
                      <a:pt x="38" y="369"/>
                    </a:lnTo>
                    <a:lnTo>
                      <a:pt x="55" y="344"/>
                    </a:lnTo>
                    <a:lnTo>
                      <a:pt x="72" y="320"/>
                    </a:lnTo>
                    <a:lnTo>
                      <a:pt x="110" y="273"/>
                    </a:lnTo>
                    <a:lnTo>
                      <a:pt x="128" y="250"/>
                    </a:lnTo>
                    <a:lnTo>
                      <a:pt x="145" y="225"/>
                    </a:lnTo>
                    <a:lnTo>
                      <a:pt x="145" y="225"/>
                    </a:lnTo>
                    <a:lnTo>
                      <a:pt x="179" y="171"/>
                    </a:lnTo>
                    <a:lnTo>
                      <a:pt x="213" y="116"/>
                    </a:lnTo>
                    <a:lnTo>
                      <a:pt x="246" y="63"/>
                    </a:lnTo>
                    <a:lnTo>
                      <a:pt x="281" y="9"/>
                    </a:lnTo>
                    <a:lnTo>
                      <a:pt x="281" y="9"/>
                    </a:lnTo>
                    <a:lnTo>
                      <a:pt x="283" y="6"/>
                    </a:lnTo>
                    <a:lnTo>
                      <a:pt x="281" y="4"/>
                    </a:lnTo>
                    <a:lnTo>
                      <a:pt x="281" y="2"/>
                    </a:lnTo>
                    <a:lnTo>
                      <a:pt x="279" y="1"/>
                    </a:lnTo>
                    <a:lnTo>
                      <a:pt x="275" y="0"/>
                    </a:lnTo>
                    <a:lnTo>
                      <a:pt x="273" y="1"/>
                    </a:lnTo>
                    <a:lnTo>
                      <a:pt x="271" y="2"/>
                    </a:lnTo>
                    <a:lnTo>
                      <a:pt x="271" y="2"/>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66" name="Freeform 529"/>
              <p:cNvSpPr/>
              <p:nvPr/>
            </p:nvSpPr>
            <p:spPr bwMode="auto">
              <a:xfrm>
                <a:off x="2517776" y="1982788"/>
                <a:ext cx="58738" cy="74613"/>
              </a:xfrm>
              <a:custGeom>
                <a:avLst/>
                <a:gdLst/>
                <a:ahLst/>
                <a:cxnLst>
                  <a:cxn ang="0">
                    <a:pos x="138" y="1"/>
                  </a:cxn>
                  <a:cxn ang="0">
                    <a:pos x="138" y="1"/>
                  </a:cxn>
                  <a:cxn ang="0">
                    <a:pos x="128" y="9"/>
                  </a:cxn>
                  <a:cxn ang="0">
                    <a:pos x="120" y="18"/>
                  </a:cxn>
                  <a:cxn ang="0">
                    <a:pos x="104" y="38"/>
                  </a:cxn>
                  <a:cxn ang="0">
                    <a:pos x="90" y="59"/>
                  </a:cxn>
                  <a:cxn ang="0">
                    <a:pos x="77" y="80"/>
                  </a:cxn>
                  <a:cxn ang="0">
                    <a:pos x="77" y="80"/>
                  </a:cxn>
                  <a:cxn ang="0">
                    <a:pos x="66" y="93"/>
                  </a:cxn>
                  <a:cxn ang="0">
                    <a:pos x="56" y="106"/>
                  </a:cxn>
                  <a:cxn ang="0">
                    <a:pos x="35" y="133"/>
                  </a:cxn>
                  <a:cxn ang="0">
                    <a:pos x="35" y="133"/>
                  </a:cxn>
                  <a:cxn ang="0">
                    <a:pos x="26" y="144"/>
                  </a:cxn>
                  <a:cxn ang="0">
                    <a:pos x="17" y="154"/>
                  </a:cxn>
                  <a:cxn ang="0">
                    <a:pos x="7" y="165"/>
                  </a:cxn>
                  <a:cxn ang="0">
                    <a:pos x="0" y="177"/>
                  </a:cxn>
                  <a:cxn ang="0">
                    <a:pos x="0" y="177"/>
                  </a:cxn>
                  <a:cxn ang="0">
                    <a:pos x="0" y="179"/>
                  </a:cxn>
                  <a:cxn ang="0">
                    <a:pos x="0" y="182"/>
                  </a:cxn>
                  <a:cxn ang="0">
                    <a:pos x="2" y="184"/>
                  </a:cxn>
                  <a:cxn ang="0">
                    <a:pos x="5" y="186"/>
                  </a:cxn>
                  <a:cxn ang="0">
                    <a:pos x="6" y="186"/>
                  </a:cxn>
                  <a:cxn ang="0">
                    <a:pos x="9" y="184"/>
                  </a:cxn>
                  <a:cxn ang="0">
                    <a:pos x="10" y="183"/>
                  </a:cxn>
                  <a:cxn ang="0">
                    <a:pos x="10" y="183"/>
                  </a:cxn>
                  <a:cxn ang="0">
                    <a:pos x="15" y="173"/>
                  </a:cxn>
                  <a:cxn ang="0">
                    <a:pos x="23" y="165"/>
                  </a:cxn>
                  <a:cxn ang="0">
                    <a:pos x="31" y="157"/>
                  </a:cxn>
                  <a:cxn ang="0">
                    <a:pos x="39" y="148"/>
                  </a:cxn>
                  <a:cxn ang="0">
                    <a:pos x="39" y="148"/>
                  </a:cxn>
                  <a:cxn ang="0">
                    <a:pos x="60" y="119"/>
                  </a:cxn>
                  <a:cxn ang="0">
                    <a:pos x="81" y="93"/>
                  </a:cxn>
                  <a:cxn ang="0">
                    <a:pos x="81" y="93"/>
                  </a:cxn>
                  <a:cxn ang="0">
                    <a:pos x="96" y="71"/>
                  </a:cxn>
                  <a:cxn ang="0">
                    <a:pos x="111" y="48"/>
                  </a:cxn>
                  <a:cxn ang="0">
                    <a:pos x="119" y="38"/>
                  </a:cxn>
                  <a:cxn ang="0">
                    <a:pos x="126" y="27"/>
                  </a:cxn>
                  <a:cxn ang="0">
                    <a:pos x="136" y="18"/>
                  </a:cxn>
                  <a:cxn ang="0">
                    <a:pos x="146" y="9"/>
                  </a:cxn>
                  <a:cxn ang="0">
                    <a:pos x="146" y="9"/>
                  </a:cxn>
                  <a:cxn ang="0">
                    <a:pos x="147" y="7"/>
                  </a:cxn>
                  <a:cxn ang="0">
                    <a:pos x="147" y="5"/>
                  </a:cxn>
                  <a:cxn ang="0">
                    <a:pos x="147" y="3"/>
                  </a:cxn>
                  <a:cxn ang="0">
                    <a:pos x="146" y="1"/>
                  </a:cxn>
                  <a:cxn ang="0">
                    <a:pos x="142" y="0"/>
                  </a:cxn>
                  <a:cxn ang="0">
                    <a:pos x="140" y="0"/>
                  </a:cxn>
                  <a:cxn ang="0">
                    <a:pos x="138" y="1"/>
                  </a:cxn>
                  <a:cxn ang="0">
                    <a:pos x="138" y="1"/>
                  </a:cxn>
                </a:cxnLst>
                <a:rect l="0" t="0" r="r" b="b"/>
                <a:pathLst>
                  <a:path w="147" h="186">
                    <a:moveTo>
                      <a:pt x="138" y="1"/>
                    </a:moveTo>
                    <a:lnTo>
                      <a:pt x="138" y="1"/>
                    </a:lnTo>
                    <a:lnTo>
                      <a:pt x="128" y="9"/>
                    </a:lnTo>
                    <a:lnTo>
                      <a:pt x="120" y="18"/>
                    </a:lnTo>
                    <a:lnTo>
                      <a:pt x="104" y="38"/>
                    </a:lnTo>
                    <a:lnTo>
                      <a:pt x="90" y="59"/>
                    </a:lnTo>
                    <a:lnTo>
                      <a:pt x="77" y="80"/>
                    </a:lnTo>
                    <a:lnTo>
                      <a:pt x="77" y="80"/>
                    </a:lnTo>
                    <a:lnTo>
                      <a:pt x="66" y="93"/>
                    </a:lnTo>
                    <a:lnTo>
                      <a:pt x="56" y="106"/>
                    </a:lnTo>
                    <a:lnTo>
                      <a:pt x="35" y="133"/>
                    </a:lnTo>
                    <a:lnTo>
                      <a:pt x="35" y="133"/>
                    </a:lnTo>
                    <a:lnTo>
                      <a:pt x="26" y="144"/>
                    </a:lnTo>
                    <a:lnTo>
                      <a:pt x="17" y="154"/>
                    </a:lnTo>
                    <a:lnTo>
                      <a:pt x="7" y="165"/>
                    </a:lnTo>
                    <a:lnTo>
                      <a:pt x="0" y="177"/>
                    </a:lnTo>
                    <a:lnTo>
                      <a:pt x="0" y="177"/>
                    </a:lnTo>
                    <a:lnTo>
                      <a:pt x="0" y="179"/>
                    </a:lnTo>
                    <a:lnTo>
                      <a:pt x="0" y="182"/>
                    </a:lnTo>
                    <a:lnTo>
                      <a:pt x="2" y="184"/>
                    </a:lnTo>
                    <a:lnTo>
                      <a:pt x="5" y="186"/>
                    </a:lnTo>
                    <a:lnTo>
                      <a:pt x="6" y="186"/>
                    </a:lnTo>
                    <a:lnTo>
                      <a:pt x="9" y="184"/>
                    </a:lnTo>
                    <a:lnTo>
                      <a:pt x="10" y="183"/>
                    </a:lnTo>
                    <a:lnTo>
                      <a:pt x="10" y="183"/>
                    </a:lnTo>
                    <a:lnTo>
                      <a:pt x="15" y="173"/>
                    </a:lnTo>
                    <a:lnTo>
                      <a:pt x="23" y="165"/>
                    </a:lnTo>
                    <a:lnTo>
                      <a:pt x="31" y="157"/>
                    </a:lnTo>
                    <a:lnTo>
                      <a:pt x="39" y="148"/>
                    </a:lnTo>
                    <a:lnTo>
                      <a:pt x="39" y="148"/>
                    </a:lnTo>
                    <a:lnTo>
                      <a:pt x="60" y="119"/>
                    </a:lnTo>
                    <a:lnTo>
                      <a:pt x="81" y="93"/>
                    </a:lnTo>
                    <a:lnTo>
                      <a:pt x="81" y="93"/>
                    </a:lnTo>
                    <a:lnTo>
                      <a:pt x="96" y="71"/>
                    </a:lnTo>
                    <a:lnTo>
                      <a:pt x="111" y="48"/>
                    </a:lnTo>
                    <a:lnTo>
                      <a:pt x="119" y="38"/>
                    </a:lnTo>
                    <a:lnTo>
                      <a:pt x="126" y="27"/>
                    </a:lnTo>
                    <a:lnTo>
                      <a:pt x="136" y="18"/>
                    </a:lnTo>
                    <a:lnTo>
                      <a:pt x="146" y="9"/>
                    </a:lnTo>
                    <a:lnTo>
                      <a:pt x="146" y="9"/>
                    </a:lnTo>
                    <a:lnTo>
                      <a:pt x="147" y="7"/>
                    </a:lnTo>
                    <a:lnTo>
                      <a:pt x="147" y="5"/>
                    </a:lnTo>
                    <a:lnTo>
                      <a:pt x="147" y="3"/>
                    </a:lnTo>
                    <a:lnTo>
                      <a:pt x="146" y="1"/>
                    </a:lnTo>
                    <a:lnTo>
                      <a:pt x="142" y="0"/>
                    </a:lnTo>
                    <a:lnTo>
                      <a:pt x="140" y="0"/>
                    </a:lnTo>
                    <a:lnTo>
                      <a:pt x="138" y="1"/>
                    </a:lnTo>
                    <a:lnTo>
                      <a:pt x="138" y="1"/>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67" name="Freeform 530"/>
              <p:cNvSpPr/>
              <p:nvPr/>
            </p:nvSpPr>
            <p:spPr bwMode="auto">
              <a:xfrm>
                <a:off x="2454276" y="1998663"/>
                <a:ext cx="158750" cy="241300"/>
              </a:xfrm>
              <a:custGeom>
                <a:avLst/>
                <a:gdLst/>
                <a:ahLst/>
                <a:cxnLst>
                  <a:cxn ang="0">
                    <a:pos x="388" y="4"/>
                  </a:cxn>
                  <a:cxn ang="0">
                    <a:pos x="382" y="17"/>
                  </a:cxn>
                  <a:cxn ang="0">
                    <a:pos x="374" y="29"/>
                  </a:cxn>
                  <a:cxn ang="0">
                    <a:pos x="348" y="73"/>
                  </a:cxn>
                  <a:cxn ang="0">
                    <a:pos x="294" y="156"/>
                  </a:cxn>
                  <a:cxn ang="0">
                    <a:pos x="181" y="323"/>
                  </a:cxn>
                  <a:cxn ang="0">
                    <a:pos x="158" y="362"/>
                  </a:cxn>
                  <a:cxn ang="0">
                    <a:pos x="112" y="439"/>
                  </a:cxn>
                  <a:cxn ang="0">
                    <a:pos x="87" y="477"/>
                  </a:cxn>
                  <a:cxn ang="0">
                    <a:pos x="39" y="549"/>
                  </a:cxn>
                  <a:cxn ang="0">
                    <a:pos x="18" y="575"/>
                  </a:cxn>
                  <a:cxn ang="0">
                    <a:pos x="0" y="604"/>
                  </a:cxn>
                  <a:cxn ang="0">
                    <a:pos x="0" y="607"/>
                  </a:cxn>
                  <a:cxn ang="0">
                    <a:pos x="2" y="611"/>
                  </a:cxn>
                  <a:cxn ang="0">
                    <a:pos x="7" y="611"/>
                  </a:cxn>
                  <a:cxn ang="0">
                    <a:pos x="11" y="608"/>
                  </a:cxn>
                  <a:cxn ang="0">
                    <a:pos x="15" y="599"/>
                  </a:cxn>
                  <a:cxn ang="0">
                    <a:pos x="31" y="577"/>
                  </a:cxn>
                  <a:cxn ang="0">
                    <a:pos x="55" y="547"/>
                  </a:cxn>
                  <a:cxn ang="0">
                    <a:pos x="78" y="511"/>
                  </a:cxn>
                  <a:cxn ang="0">
                    <a:pos x="103" y="476"/>
                  </a:cxn>
                  <a:cxn ang="0">
                    <a:pos x="128" y="437"/>
                  </a:cxn>
                  <a:cxn ang="0">
                    <a:pos x="174" y="358"/>
                  </a:cxn>
                  <a:cxn ang="0">
                    <a:pos x="198" y="320"/>
                  </a:cxn>
                  <a:cxn ang="0">
                    <a:pos x="310" y="152"/>
                  </a:cxn>
                  <a:cxn ang="0">
                    <a:pos x="363" y="69"/>
                  </a:cxn>
                  <a:cxn ang="0">
                    <a:pos x="383" y="39"/>
                  </a:cxn>
                  <a:cxn ang="0">
                    <a:pos x="397" y="14"/>
                  </a:cxn>
                  <a:cxn ang="0">
                    <a:pos x="400" y="6"/>
                  </a:cxn>
                  <a:cxn ang="0">
                    <a:pos x="399" y="1"/>
                  </a:cxn>
                  <a:cxn ang="0">
                    <a:pos x="391" y="0"/>
                  </a:cxn>
                  <a:cxn ang="0">
                    <a:pos x="388" y="4"/>
                  </a:cxn>
                </a:cxnLst>
                <a:rect l="0" t="0" r="r" b="b"/>
                <a:pathLst>
                  <a:path w="400" h="611">
                    <a:moveTo>
                      <a:pt x="388" y="4"/>
                    </a:moveTo>
                    <a:lnTo>
                      <a:pt x="388" y="4"/>
                    </a:lnTo>
                    <a:lnTo>
                      <a:pt x="386" y="10"/>
                    </a:lnTo>
                    <a:lnTo>
                      <a:pt x="382" y="17"/>
                    </a:lnTo>
                    <a:lnTo>
                      <a:pt x="374" y="29"/>
                    </a:lnTo>
                    <a:lnTo>
                      <a:pt x="374" y="29"/>
                    </a:lnTo>
                    <a:lnTo>
                      <a:pt x="348" y="73"/>
                    </a:lnTo>
                    <a:lnTo>
                      <a:pt x="348" y="73"/>
                    </a:lnTo>
                    <a:lnTo>
                      <a:pt x="321" y="115"/>
                    </a:lnTo>
                    <a:lnTo>
                      <a:pt x="294" y="156"/>
                    </a:lnTo>
                    <a:lnTo>
                      <a:pt x="294" y="156"/>
                    </a:lnTo>
                    <a:lnTo>
                      <a:pt x="181" y="323"/>
                    </a:lnTo>
                    <a:lnTo>
                      <a:pt x="181" y="323"/>
                    </a:lnTo>
                    <a:lnTo>
                      <a:pt x="158" y="362"/>
                    </a:lnTo>
                    <a:lnTo>
                      <a:pt x="136" y="401"/>
                    </a:lnTo>
                    <a:lnTo>
                      <a:pt x="112" y="439"/>
                    </a:lnTo>
                    <a:lnTo>
                      <a:pt x="87" y="477"/>
                    </a:lnTo>
                    <a:lnTo>
                      <a:pt x="87" y="477"/>
                    </a:lnTo>
                    <a:lnTo>
                      <a:pt x="62" y="513"/>
                    </a:lnTo>
                    <a:lnTo>
                      <a:pt x="39" y="549"/>
                    </a:lnTo>
                    <a:lnTo>
                      <a:pt x="39" y="549"/>
                    </a:lnTo>
                    <a:lnTo>
                      <a:pt x="18" y="575"/>
                    </a:lnTo>
                    <a:lnTo>
                      <a:pt x="7" y="590"/>
                    </a:lnTo>
                    <a:lnTo>
                      <a:pt x="0" y="604"/>
                    </a:lnTo>
                    <a:lnTo>
                      <a:pt x="0" y="604"/>
                    </a:lnTo>
                    <a:lnTo>
                      <a:pt x="0" y="607"/>
                    </a:lnTo>
                    <a:lnTo>
                      <a:pt x="1" y="609"/>
                    </a:lnTo>
                    <a:lnTo>
                      <a:pt x="2" y="611"/>
                    </a:lnTo>
                    <a:lnTo>
                      <a:pt x="4" y="611"/>
                    </a:lnTo>
                    <a:lnTo>
                      <a:pt x="7" y="611"/>
                    </a:lnTo>
                    <a:lnTo>
                      <a:pt x="10" y="609"/>
                    </a:lnTo>
                    <a:lnTo>
                      <a:pt x="11" y="608"/>
                    </a:lnTo>
                    <a:lnTo>
                      <a:pt x="11" y="608"/>
                    </a:lnTo>
                    <a:lnTo>
                      <a:pt x="15" y="599"/>
                    </a:lnTo>
                    <a:lnTo>
                      <a:pt x="19" y="591"/>
                    </a:lnTo>
                    <a:lnTo>
                      <a:pt x="31" y="577"/>
                    </a:lnTo>
                    <a:lnTo>
                      <a:pt x="43" y="561"/>
                    </a:lnTo>
                    <a:lnTo>
                      <a:pt x="55" y="547"/>
                    </a:lnTo>
                    <a:lnTo>
                      <a:pt x="55" y="547"/>
                    </a:lnTo>
                    <a:lnTo>
                      <a:pt x="78" y="511"/>
                    </a:lnTo>
                    <a:lnTo>
                      <a:pt x="103" y="476"/>
                    </a:lnTo>
                    <a:lnTo>
                      <a:pt x="103" y="476"/>
                    </a:lnTo>
                    <a:lnTo>
                      <a:pt x="116" y="456"/>
                    </a:lnTo>
                    <a:lnTo>
                      <a:pt x="128" y="437"/>
                    </a:lnTo>
                    <a:lnTo>
                      <a:pt x="151" y="397"/>
                    </a:lnTo>
                    <a:lnTo>
                      <a:pt x="174" y="358"/>
                    </a:lnTo>
                    <a:lnTo>
                      <a:pt x="198" y="320"/>
                    </a:lnTo>
                    <a:lnTo>
                      <a:pt x="198" y="320"/>
                    </a:lnTo>
                    <a:lnTo>
                      <a:pt x="310" y="152"/>
                    </a:lnTo>
                    <a:lnTo>
                      <a:pt x="310" y="152"/>
                    </a:lnTo>
                    <a:lnTo>
                      <a:pt x="337" y="111"/>
                    </a:lnTo>
                    <a:lnTo>
                      <a:pt x="363" y="69"/>
                    </a:lnTo>
                    <a:lnTo>
                      <a:pt x="363" y="69"/>
                    </a:lnTo>
                    <a:lnTo>
                      <a:pt x="383" y="39"/>
                    </a:lnTo>
                    <a:lnTo>
                      <a:pt x="393" y="22"/>
                    </a:lnTo>
                    <a:lnTo>
                      <a:pt x="397" y="14"/>
                    </a:lnTo>
                    <a:lnTo>
                      <a:pt x="400" y="6"/>
                    </a:lnTo>
                    <a:lnTo>
                      <a:pt x="400" y="6"/>
                    </a:lnTo>
                    <a:lnTo>
                      <a:pt x="400" y="4"/>
                    </a:lnTo>
                    <a:lnTo>
                      <a:pt x="399" y="1"/>
                    </a:lnTo>
                    <a:lnTo>
                      <a:pt x="395" y="0"/>
                    </a:lnTo>
                    <a:lnTo>
                      <a:pt x="391" y="0"/>
                    </a:lnTo>
                    <a:lnTo>
                      <a:pt x="389" y="1"/>
                    </a:lnTo>
                    <a:lnTo>
                      <a:pt x="388" y="4"/>
                    </a:lnTo>
                    <a:lnTo>
                      <a:pt x="388" y="4"/>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68" name="Freeform 531"/>
              <p:cNvSpPr/>
              <p:nvPr/>
            </p:nvSpPr>
            <p:spPr bwMode="auto">
              <a:xfrm>
                <a:off x="2509838" y="2046288"/>
                <a:ext cx="133350" cy="195263"/>
              </a:xfrm>
              <a:custGeom>
                <a:avLst/>
                <a:gdLst/>
                <a:ahLst/>
                <a:cxnLst>
                  <a:cxn ang="0">
                    <a:pos x="328" y="2"/>
                  </a:cxn>
                  <a:cxn ang="0">
                    <a:pos x="328" y="2"/>
                  </a:cxn>
                  <a:cxn ang="0">
                    <a:pos x="307" y="31"/>
                  </a:cxn>
                  <a:cxn ang="0">
                    <a:pos x="286" y="60"/>
                  </a:cxn>
                  <a:cxn ang="0">
                    <a:pos x="246" y="120"/>
                  </a:cxn>
                  <a:cxn ang="0">
                    <a:pos x="207" y="180"/>
                  </a:cxn>
                  <a:cxn ang="0">
                    <a:pos x="167" y="240"/>
                  </a:cxn>
                  <a:cxn ang="0">
                    <a:pos x="167" y="240"/>
                  </a:cxn>
                  <a:cxn ang="0">
                    <a:pos x="123" y="304"/>
                  </a:cxn>
                  <a:cxn ang="0">
                    <a:pos x="78" y="367"/>
                  </a:cxn>
                  <a:cxn ang="0">
                    <a:pos x="78" y="367"/>
                  </a:cxn>
                  <a:cxn ang="0">
                    <a:pos x="58" y="394"/>
                  </a:cxn>
                  <a:cxn ang="0">
                    <a:pos x="39" y="423"/>
                  </a:cxn>
                  <a:cxn ang="0">
                    <a:pos x="1" y="481"/>
                  </a:cxn>
                  <a:cxn ang="0">
                    <a:pos x="1" y="481"/>
                  </a:cxn>
                  <a:cxn ang="0">
                    <a:pos x="0" y="483"/>
                  </a:cxn>
                  <a:cxn ang="0">
                    <a:pos x="0" y="486"/>
                  </a:cxn>
                  <a:cxn ang="0">
                    <a:pos x="3" y="489"/>
                  </a:cxn>
                  <a:cxn ang="0">
                    <a:pos x="7" y="490"/>
                  </a:cxn>
                  <a:cxn ang="0">
                    <a:pos x="9" y="489"/>
                  </a:cxn>
                  <a:cxn ang="0">
                    <a:pos x="10" y="487"/>
                  </a:cxn>
                  <a:cxn ang="0">
                    <a:pos x="10" y="487"/>
                  </a:cxn>
                  <a:cxn ang="0">
                    <a:pos x="46" y="434"/>
                  </a:cxn>
                  <a:cxn ang="0">
                    <a:pos x="63" y="408"/>
                  </a:cxn>
                  <a:cxn ang="0">
                    <a:pos x="81" y="381"/>
                  </a:cxn>
                  <a:cxn ang="0">
                    <a:pos x="81" y="381"/>
                  </a:cxn>
                  <a:cxn ang="0">
                    <a:pos x="127" y="319"/>
                  </a:cxn>
                  <a:cxn ang="0">
                    <a:pos x="171" y="256"/>
                  </a:cxn>
                  <a:cxn ang="0">
                    <a:pos x="171" y="256"/>
                  </a:cxn>
                  <a:cxn ang="0">
                    <a:pos x="212" y="193"/>
                  </a:cxn>
                  <a:cxn ang="0">
                    <a:pos x="252" y="130"/>
                  </a:cxn>
                  <a:cxn ang="0">
                    <a:pos x="294" y="68"/>
                  </a:cxn>
                  <a:cxn ang="0">
                    <a:pos x="317" y="37"/>
                  </a:cxn>
                  <a:cxn ang="0">
                    <a:pos x="337" y="7"/>
                  </a:cxn>
                  <a:cxn ang="0">
                    <a:pos x="337" y="7"/>
                  </a:cxn>
                  <a:cxn ang="0">
                    <a:pos x="339" y="5"/>
                  </a:cxn>
                  <a:cxn ang="0">
                    <a:pos x="339" y="3"/>
                  </a:cxn>
                  <a:cxn ang="0">
                    <a:pos x="337" y="2"/>
                  </a:cxn>
                  <a:cxn ang="0">
                    <a:pos x="336" y="0"/>
                  </a:cxn>
                  <a:cxn ang="0">
                    <a:pos x="332" y="0"/>
                  </a:cxn>
                  <a:cxn ang="0">
                    <a:pos x="330" y="0"/>
                  </a:cxn>
                  <a:cxn ang="0">
                    <a:pos x="328" y="2"/>
                  </a:cxn>
                  <a:cxn ang="0">
                    <a:pos x="328" y="2"/>
                  </a:cxn>
                </a:cxnLst>
                <a:rect l="0" t="0" r="r" b="b"/>
                <a:pathLst>
                  <a:path w="339" h="490">
                    <a:moveTo>
                      <a:pt x="328" y="2"/>
                    </a:moveTo>
                    <a:lnTo>
                      <a:pt x="328" y="2"/>
                    </a:lnTo>
                    <a:lnTo>
                      <a:pt x="307" y="31"/>
                    </a:lnTo>
                    <a:lnTo>
                      <a:pt x="286" y="60"/>
                    </a:lnTo>
                    <a:lnTo>
                      <a:pt x="246" y="120"/>
                    </a:lnTo>
                    <a:lnTo>
                      <a:pt x="207" y="180"/>
                    </a:lnTo>
                    <a:lnTo>
                      <a:pt x="167" y="240"/>
                    </a:lnTo>
                    <a:lnTo>
                      <a:pt x="167" y="240"/>
                    </a:lnTo>
                    <a:lnTo>
                      <a:pt x="123" y="304"/>
                    </a:lnTo>
                    <a:lnTo>
                      <a:pt x="78" y="367"/>
                    </a:lnTo>
                    <a:lnTo>
                      <a:pt x="78" y="367"/>
                    </a:lnTo>
                    <a:lnTo>
                      <a:pt x="58" y="394"/>
                    </a:lnTo>
                    <a:lnTo>
                      <a:pt x="39" y="423"/>
                    </a:lnTo>
                    <a:lnTo>
                      <a:pt x="1" y="481"/>
                    </a:lnTo>
                    <a:lnTo>
                      <a:pt x="1" y="481"/>
                    </a:lnTo>
                    <a:lnTo>
                      <a:pt x="0" y="483"/>
                    </a:lnTo>
                    <a:lnTo>
                      <a:pt x="0" y="486"/>
                    </a:lnTo>
                    <a:lnTo>
                      <a:pt x="3" y="489"/>
                    </a:lnTo>
                    <a:lnTo>
                      <a:pt x="7" y="490"/>
                    </a:lnTo>
                    <a:lnTo>
                      <a:pt x="9" y="489"/>
                    </a:lnTo>
                    <a:lnTo>
                      <a:pt x="10" y="487"/>
                    </a:lnTo>
                    <a:lnTo>
                      <a:pt x="10" y="487"/>
                    </a:lnTo>
                    <a:lnTo>
                      <a:pt x="46" y="434"/>
                    </a:lnTo>
                    <a:lnTo>
                      <a:pt x="63" y="408"/>
                    </a:lnTo>
                    <a:lnTo>
                      <a:pt x="81" y="381"/>
                    </a:lnTo>
                    <a:lnTo>
                      <a:pt x="81" y="381"/>
                    </a:lnTo>
                    <a:lnTo>
                      <a:pt x="127" y="319"/>
                    </a:lnTo>
                    <a:lnTo>
                      <a:pt x="171" y="256"/>
                    </a:lnTo>
                    <a:lnTo>
                      <a:pt x="171" y="256"/>
                    </a:lnTo>
                    <a:lnTo>
                      <a:pt x="212" y="193"/>
                    </a:lnTo>
                    <a:lnTo>
                      <a:pt x="252" y="130"/>
                    </a:lnTo>
                    <a:lnTo>
                      <a:pt x="294" y="68"/>
                    </a:lnTo>
                    <a:lnTo>
                      <a:pt x="317" y="37"/>
                    </a:lnTo>
                    <a:lnTo>
                      <a:pt x="337" y="7"/>
                    </a:lnTo>
                    <a:lnTo>
                      <a:pt x="337" y="7"/>
                    </a:lnTo>
                    <a:lnTo>
                      <a:pt x="339" y="5"/>
                    </a:lnTo>
                    <a:lnTo>
                      <a:pt x="339" y="3"/>
                    </a:lnTo>
                    <a:lnTo>
                      <a:pt x="337" y="2"/>
                    </a:lnTo>
                    <a:lnTo>
                      <a:pt x="336" y="0"/>
                    </a:lnTo>
                    <a:lnTo>
                      <a:pt x="332" y="0"/>
                    </a:lnTo>
                    <a:lnTo>
                      <a:pt x="330" y="0"/>
                    </a:lnTo>
                    <a:lnTo>
                      <a:pt x="328" y="2"/>
                    </a:lnTo>
                    <a:lnTo>
                      <a:pt x="328" y="2"/>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69" name="Freeform 532"/>
              <p:cNvSpPr/>
              <p:nvPr/>
            </p:nvSpPr>
            <p:spPr bwMode="auto">
              <a:xfrm>
                <a:off x="2527301" y="2079625"/>
                <a:ext cx="152400" cy="222250"/>
              </a:xfrm>
              <a:custGeom>
                <a:avLst/>
                <a:gdLst/>
                <a:ahLst/>
                <a:cxnLst>
                  <a:cxn ang="0">
                    <a:pos x="374" y="3"/>
                  </a:cxn>
                  <a:cxn ang="0">
                    <a:pos x="374" y="3"/>
                  </a:cxn>
                  <a:cxn ang="0">
                    <a:pos x="362" y="16"/>
                  </a:cxn>
                  <a:cxn ang="0">
                    <a:pos x="349" y="31"/>
                  </a:cxn>
                  <a:cxn ang="0">
                    <a:pos x="327" y="61"/>
                  </a:cxn>
                  <a:cxn ang="0">
                    <a:pos x="306" y="93"/>
                  </a:cxn>
                  <a:cxn ang="0">
                    <a:pos x="285" y="124"/>
                  </a:cxn>
                  <a:cxn ang="0">
                    <a:pos x="285" y="124"/>
                  </a:cxn>
                  <a:cxn ang="0">
                    <a:pos x="259" y="162"/>
                  </a:cxn>
                  <a:cxn ang="0">
                    <a:pos x="235" y="200"/>
                  </a:cxn>
                  <a:cxn ang="0">
                    <a:pos x="212" y="239"/>
                  </a:cxn>
                  <a:cxn ang="0">
                    <a:pos x="188" y="277"/>
                  </a:cxn>
                  <a:cxn ang="0">
                    <a:pos x="188" y="277"/>
                  </a:cxn>
                  <a:cxn ang="0">
                    <a:pos x="165" y="315"/>
                  </a:cxn>
                  <a:cxn ang="0">
                    <a:pos x="140" y="353"/>
                  </a:cxn>
                  <a:cxn ang="0">
                    <a:pos x="114" y="390"/>
                  </a:cxn>
                  <a:cxn ang="0">
                    <a:pos x="99" y="407"/>
                  </a:cxn>
                  <a:cxn ang="0">
                    <a:pos x="85" y="424"/>
                  </a:cxn>
                  <a:cxn ang="0">
                    <a:pos x="85" y="424"/>
                  </a:cxn>
                  <a:cxn ang="0">
                    <a:pos x="60" y="454"/>
                  </a:cxn>
                  <a:cxn ang="0">
                    <a:pos x="39" y="485"/>
                  </a:cxn>
                  <a:cxn ang="0">
                    <a:pos x="18" y="518"/>
                  </a:cxn>
                  <a:cxn ang="0">
                    <a:pos x="1" y="552"/>
                  </a:cxn>
                  <a:cxn ang="0">
                    <a:pos x="1" y="552"/>
                  </a:cxn>
                  <a:cxn ang="0">
                    <a:pos x="0" y="554"/>
                  </a:cxn>
                  <a:cxn ang="0">
                    <a:pos x="0" y="556"/>
                  </a:cxn>
                  <a:cxn ang="0">
                    <a:pos x="2" y="560"/>
                  </a:cxn>
                  <a:cxn ang="0">
                    <a:pos x="6" y="560"/>
                  </a:cxn>
                  <a:cxn ang="0">
                    <a:pos x="9" y="560"/>
                  </a:cxn>
                  <a:cxn ang="0">
                    <a:pos x="10" y="557"/>
                  </a:cxn>
                  <a:cxn ang="0">
                    <a:pos x="10" y="557"/>
                  </a:cxn>
                  <a:cxn ang="0">
                    <a:pos x="30" y="522"/>
                  </a:cxn>
                  <a:cxn ang="0">
                    <a:pos x="51" y="488"/>
                  </a:cxn>
                  <a:cxn ang="0">
                    <a:pos x="74" y="456"/>
                  </a:cxn>
                  <a:cxn ang="0">
                    <a:pos x="99" y="425"/>
                  </a:cxn>
                  <a:cxn ang="0">
                    <a:pos x="99" y="425"/>
                  </a:cxn>
                  <a:cxn ang="0">
                    <a:pos x="112" y="411"/>
                  </a:cxn>
                  <a:cxn ang="0">
                    <a:pos x="123" y="395"/>
                  </a:cxn>
                  <a:cxn ang="0">
                    <a:pos x="145" y="365"/>
                  </a:cxn>
                  <a:cxn ang="0">
                    <a:pos x="187" y="301"/>
                  </a:cxn>
                  <a:cxn ang="0">
                    <a:pos x="187" y="301"/>
                  </a:cxn>
                  <a:cxn ang="0">
                    <a:pos x="210" y="265"/>
                  </a:cxn>
                  <a:cxn ang="0">
                    <a:pos x="233" y="229"/>
                  </a:cxn>
                  <a:cxn ang="0">
                    <a:pos x="277" y="157"/>
                  </a:cxn>
                  <a:cxn ang="0">
                    <a:pos x="277" y="157"/>
                  </a:cxn>
                  <a:cxn ang="0">
                    <a:pos x="301" y="120"/>
                  </a:cxn>
                  <a:cxn ang="0">
                    <a:pos x="325" y="86"/>
                  </a:cxn>
                  <a:cxn ang="0">
                    <a:pos x="325" y="86"/>
                  </a:cxn>
                  <a:cxn ang="0">
                    <a:pos x="352" y="47"/>
                  </a:cxn>
                  <a:cxn ang="0">
                    <a:pos x="366" y="27"/>
                  </a:cxn>
                  <a:cxn ang="0">
                    <a:pos x="383" y="10"/>
                  </a:cxn>
                  <a:cxn ang="0">
                    <a:pos x="383" y="10"/>
                  </a:cxn>
                  <a:cxn ang="0">
                    <a:pos x="384" y="8"/>
                  </a:cxn>
                  <a:cxn ang="0">
                    <a:pos x="384" y="6"/>
                  </a:cxn>
                  <a:cxn ang="0">
                    <a:pos x="382" y="3"/>
                  </a:cxn>
                  <a:cxn ang="0">
                    <a:pos x="379" y="0"/>
                  </a:cxn>
                  <a:cxn ang="0">
                    <a:pos x="376" y="1"/>
                  </a:cxn>
                  <a:cxn ang="0">
                    <a:pos x="374" y="3"/>
                  </a:cxn>
                  <a:cxn ang="0">
                    <a:pos x="374" y="3"/>
                  </a:cxn>
                </a:cxnLst>
                <a:rect l="0" t="0" r="r" b="b"/>
                <a:pathLst>
                  <a:path w="384" h="560">
                    <a:moveTo>
                      <a:pt x="374" y="3"/>
                    </a:moveTo>
                    <a:lnTo>
                      <a:pt x="374" y="3"/>
                    </a:lnTo>
                    <a:lnTo>
                      <a:pt x="362" y="16"/>
                    </a:lnTo>
                    <a:lnTo>
                      <a:pt x="349" y="31"/>
                    </a:lnTo>
                    <a:lnTo>
                      <a:pt x="327" y="61"/>
                    </a:lnTo>
                    <a:lnTo>
                      <a:pt x="306" y="93"/>
                    </a:lnTo>
                    <a:lnTo>
                      <a:pt x="285" y="124"/>
                    </a:lnTo>
                    <a:lnTo>
                      <a:pt x="285" y="124"/>
                    </a:lnTo>
                    <a:lnTo>
                      <a:pt x="259" y="162"/>
                    </a:lnTo>
                    <a:lnTo>
                      <a:pt x="235" y="200"/>
                    </a:lnTo>
                    <a:lnTo>
                      <a:pt x="212" y="239"/>
                    </a:lnTo>
                    <a:lnTo>
                      <a:pt x="188" y="277"/>
                    </a:lnTo>
                    <a:lnTo>
                      <a:pt x="188" y="277"/>
                    </a:lnTo>
                    <a:lnTo>
                      <a:pt x="165" y="315"/>
                    </a:lnTo>
                    <a:lnTo>
                      <a:pt x="140" y="353"/>
                    </a:lnTo>
                    <a:lnTo>
                      <a:pt x="114" y="390"/>
                    </a:lnTo>
                    <a:lnTo>
                      <a:pt x="99" y="407"/>
                    </a:lnTo>
                    <a:lnTo>
                      <a:pt x="85" y="424"/>
                    </a:lnTo>
                    <a:lnTo>
                      <a:pt x="85" y="424"/>
                    </a:lnTo>
                    <a:lnTo>
                      <a:pt x="60" y="454"/>
                    </a:lnTo>
                    <a:lnTo>
                      <a:pt x="39" y="485"/>
                    </a:lnTo>
                    <a:lnTo>
                      <a:pt x="18" y="518"/>
                    </a:lnTo>
                    <a:lnTo>
                      <a:pt x="1" y="552"/>
                    </a:lnTo>
                    <a:lnTo>
                      <a:pt x="1" y="552"/>
                    </a:lnTo>
                    <a:lnTo>
                      <a:pt x="0" y="554"/>
                    </a:lnTo>
                    <a:lnTo>
                      <a:pt x="0" y="556"/>
                    </a:lnTo>
                    <a:lnTo>
                      <a:pt x="2" y="560"/>
                    </a:lnTo>
                    <a:lnTo>
                      <a:pt x="6" y="560"/>
                    </a:lnTo>
                    <a:lnTo>
                      <a:pt x="9" y="560"/>
                    </a:lnTo>
                    <a:lnTo>
                      <a:pt x="10" y="557"/>
                    </a:lnTo>
                    <a:lnTo>
                      <a:pt x="10" y="557"/>
                    </a:lnTo>
                    <a:lnTo>
                      <a:pt x="30" y="522"/>
                    </a:lnTo>
                    <a:lnTo>
                      <a:pt x="51" y="488"/>
                    </a:lnTo>
                    <a:lnTo>
                      <a:pt x="74" y="456"/>
                    </a:lnTo>
                    <a:lnTo>
                      <a:pt x="99" y="425"/>
                    </a:lnTo>
                    <a:lnTo>
                      <a:pt x="99" y="425"/>
                    </a:lnTo>
                    <a:lnTo>
                      <a:pt x="112" y="411"/>
                    </a:lnTo>
                    <a:lnTo>
                      <a:pt x="123" y="395"/>
                    </a:lnTo>
                    <a:lnTo>
                      <a:pt x="145" y="365"/>
                    </a:lnTo>
                    <a:lnTo>
                      <a:pt x="187" y="301"/>
                    </a:lnTo>
                    <a:lnTo>
                      <a:pt x="187" y="301"/>
                    </a:lnTo>
                    <a:lnTo>
                      <a:pt x="210" y="265"/>
                    </a:lnTo>
                    <a:lnTo>
                      <a:pt x="233" y="229"/>
                    </a:lnTo>
                    <a:lnTo>
                      <a:pt x="277" y="157"/>
                    </a:lnTo>
                    <a:lnTo>
                      <a:pt x="277" y="157"/>
                    </a:lnTo>
                    <a:lnTo>
                      <a:pt x="301" y="120"/>
                    </a:lnTo>
                    <a:lnTo>
                      <a:pt x="325" y="86"/>
                    </a:lnTo>
                    <a:lnTo>
                      <a:pt x="325" y="86"/>
                    </a:lnTo>
                    <a:lnTo>
                      <a:pt x="352" y="47"/>
                    </a:lnTo>
                    <a:lnTo>
                      <a:pt x="366" y="27"/>
                    </a:lnTo>
                    <a:lnTo>
                      <a:pt x="383" y="10"/>
                    </a:lnTo>
                    <a:lnTo>
                      <a:pt x="383" y="10"/>
                    </a:lnTo>
                    <a:lnTo>
                      <a:pt x="384" y="8"/>
                    </a:lnTo>
                    <a:lnTo>
                      <a:pt x="384" y="6"/>
                    </a:lnTo>
                    <a:lnTo>
                      <a:pt x="382" y="3"/>
                    </a:lnTo>
                    <a:lnTo>
                      <a:pt x="379" y="0"/>
                    </a:lnTo>
                    <a:lnTo>
                      <a:pt x="376" y="1"/>
                    </a:lnTo>
                    <a:lnTo>
                      <a:pt x="374" y="3"/>
                    </a:lnTo>
                    <a:lnTo>
                      <a:pt x="374" y="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0" name="Freeform 533"/>
              <p:cNvSpPr/>
              <p:nvPr/>
            </p:nvSpPr>
            <p:spPr bwMode="auto">
              <a:xfrm>
                <a:off x="2546351" y="2112963"/>
                <a:ext cx="173038" cy="250825"/>
              </a:xfrm>
              <a:custGeom>
                <a:avLst/>
                <a:gdLst/>
                <a:ahLst/>
                <a:cxnLst>
                  <a:cxn ang="0">
                    <a:pos x="427" y="2"/>
                  </a:cxn>
                  <a:cxn ang="0">
                    <a:pos x="374" y="77"/>
                  </a:cxn>
                  <a:cxn ang="0">
                    <a:pos x="324" y="154"/>
                  </a:cxn>
                  <a:cxn ang="0">
                    <a:pos x="204" y="327"/>
                  </a:cxn>
                  <a:cxn ang="0">
                    <a:pos x="179" y="364"/>
                  </a:cxn>
                  <a:cxn ang="0">
                    <a:pos x="154" y="402"/>
                  </a:cxn>
                  <a:cxn ang="0">
                    <a:pos x="134" y="427"/>
                  </a:cxn>
                  <a:cxn ang="0">
                    <a:pos x="129" y="436"/>
                  </a:cxn>
                  <a:cxn ang="0">
                    <a:pos x="107" y="476"/>
                  </a:cxn>
                  <a:cxn ang="0">
                    <a:pos x="91" y="497"/>
                  </a:cxn>
                  <a:cxn ang="0">
                    <a:pos x="58" y="536"/>
                  </a:cxn>
                  <a:cxn ang="0">
                    <a:pos x="43" y="557"/>
                  </a:cxn>
                  <a:cxn ang="0">
                    <a:pos x="11" y="597"/>
                  </a:cxn>
                  <a:cxn ang="0">
                    <a:pos x="2" y="616"/>
                  </a:cxn>
                  <a:cxn ang="0">
                    <a:pos x="0" y="625"/>
                  </a:cxn>
                  <a:cxn ang="0">
                    <a:pos x="1" y="629"/>
                  </a:cxn>
                  <a:cxn ang="0">
                    <a:pos x="6" y="631"/>
                  </a:cxn>
                  <a:cxn ang="0">
                    <a:pos x="10" y="630"/>
                  </a:cxn>
                  <a:cxn ang="0">
                    <a:pos x="10" y="627"/>
                  </a:cxn>
                  <a:cxn ang="0">
                    <a:pos x="19" y="609"/>
                  </a:cxn>
                  <a:cxn ang="0">
                    <a:pos x="32" y="592"/>
                  </a:cxn>
                  <a:cxn ang="0">
                    <a:pos x="54" y="561"/>
                  </a:cxn>
                  <a:cxn ang="0">
                    <a:pos x="62" y="550"/>
                  </a:cxn>
                  <a:cxn ang="0">
                    <a:pos x="90" y="518"/>
                  </a:cxn>
                  <a:cxn ang="0">
                    <a:pos x="116" y="482"/>
                  </a:cxn>
                  <a:cxn ang="0">
                    <a:pos x="137" y="448"/>
                  </a:cxn>
                  <a:cxn ang="0">
                    <a:pos x="158" y="415"/>
                  </a:cxn>
                  <a:cxn ang="0">
                    <a:pos x="174" y="395"/>
                  </a:cxn>
                  <a:cxn ang="0">
                    <a:pos x="214" y="332"/>
                  </a:cxn>
                  <a:cxn ang="0">
                    <a:pos x="268" y="253"/>
                  </a:cxn>
                  <a:cxn ang="0">
                    <a:pos x="323" y="176"/>
                  </a:cxn>
                  <a:cxn ang="0">
                    <a:pos x="378" y="92"/>
                  </a:cxn>
                  <a:cxn ang="0">
                    <a:pos x="421" y="30"/>
                  </a:cxn>
                  <a:cxn ang="0">
                    <a:pos x="435" y="10"/>
                  </a:cxn>
                  <a:cxn ang="0">
                    <a:pos x="436" y="6"/>
                  </a:cxn>
                  <a:cxn ang="0">
                    <a:pos x="433" y="1"/>
                  </a:cxn>
                  <a:cxn ang="0">
                    <a:pos x="429" y="1"/>
                  </a:cxn>
                  <a:cxn ang="0">
                    <a:pos x="427" y="2"/>
                  </a:cxn>
                </a:cxnLst>
                <a:rect l="0" t="0" r="r" b="b"/>
                <a:pathLst>
                  <a:path w="436" h="631">
                    <a:moveTo>
                      <a:pt x="427" y="2"/>
                    </a:moveTo>
                    <a:lnTo>
                      <a:pt x="427" y="2"/>
                    </a:lnTo>
                    <a:lnTo>
                      <a:pt x="400" y="39"/>
                    </a:lnTo>
                    <a:lnTo>
                      <a:pt x="374" y="77"/>
                    </a:lnTo>
                    <a:lnTo>
                      <a:pt x="324" y="154"/>
                    </a:lnTo>
                    <a:lnTo>
                      <a:pt x="324" y="154"/>
                    </a:lnTo>
                    <a:lnTo>
                      <a:pt x="264" y="240"/>
                    </a:lnTo>
                    <a:lnTo>
                      <a:pt x="204" y="327"/>
                    </a:lnTo>
                    <a:lnTo>
                      <a:pt x="204" y="327"/>
                    </a:lnTo>
                    <a:lnTo>
                      <a:pt x="179" y="364"/>
                    </a:lnTo>
                    <a:lnTo>
                      <a:pt x="154" y="402"/>
                    </a:lnTo>
                    <a:lnTo>
                      <a:pt x="154" y="402"/>
                    </a:lnTo>
                    <a:lnTo>
                      <a:pt x="141" y="419"/>
                    </a:lnTo>
                    <a:lnTo>
                      <a:pt x="134" y="427"/>
                    </a:lnTo>
                    <a:lnTo>
                      <a:pt x="129" y="436"/>
                    </a:lnTo>
                    <a:lnTo>
                      <a:pt x="129" y="436"/>
                    </a:lnTo>
                    <a:lnTo>
                      <a:pt x="119" y="457"/>
                    </a:lnTo>
                    <a:lnTo>
                      <a:pt x="107" y="476"/>
                    </a:lnTo>
                    <a:lnTo>
                      <a:pt x="107" y="476"/>
                    </a:lnTo>
                    <a:lnTo>
                      <a:pt x="91" y="497"/>
                    </a:lnTo>
                    <a:lnTo>
                      <a:pt x="74" y="516"/>
                    </a:lnTo>
                    <a:lnTo>
                      <a:pt x="58" y="536"/>
                    </a:lnTo>
                    <a:lnTo>
                      <a:pt x="43" y="557"/>
                    </a:lnTo>
                    <a:lnTo>
                      <a:pt x="43" y="557"/>
                    </a:lnTo>
                    <a:lnTo>
                      <a:pt x="17" y="588"/>
                    </a:lnTo>
                    <a:lnTo>
                      <a:pt x="11" y="597"/>
                    </a:lnTo>
                    <a:lnTo>
                      <a:pt x="6" y="606"/>
                    </a:lnTo>
                    <a:lnTo>
                      <a:pt x="2" y="616"/>
                    </a:lnTo>
                    <a:lnTo>
                      <a:pt x="0" y="625"/>
                    </a:lnTo>
                    <a:lnTo>
                      <a:pt x="0" y="625"/>
                    </a:lnTo>
                    <a:lnTo>
                      <a:pt x="0" y="627"/>
                    </a:lnTo>
                    <a:lnTo>
                      <a:pt x="1" y="629"/>
                    </a:lnTo>
                    <a:lnTo>
                      <a:pt x="5" y="631"/>
                    </a:lnTo>
                    <a:lnTo>
                      <a:pt x="6" y="631"/>
                    </a:lnTo>
                    <a:lnTo>
                      <a:pt x="9" y="631"/>
                    </a:lnTo>
                    <a:lnTo>
                      <a:pt x="10" y="630"/>
                    </a:lnTo>
                    <a:lnTo>
                      <a:pt x="10" y="627"/>
                    </a:lnTo>
                    <a:lnTo>
                      <a:pt x="10" y="627"/>
                    </a:lnTo>
                    <a:lnTo>
                      <a:pt x="14" y="618"/>
                    </a:lnTo>
                    <a:lnTo>
                      <a:pt x="19" y="609"/>
                    </a:lnTo>
                    <a:lnTo>
                      <a:pt x="32" y="592"/>
                    </a:lnTo>
                    <a:lnTo>
                      <a:pt x="32" y="592"/>
                    </a:lnTo>
                    <a:lnTo>
                      <a:pt x="47" y="570"/>
                    </a:lnTo>
                    <a:lnTo>
                      <a:pt x="54" y="561"/>
                    </a:lnTo>
                    <a:lnTo>
                      <a:pt x="62" y="550"/>
                    </a:lnTo>
                    <a:lnTo>
                      <a:pt x="62" y="550"/>
                    </a:lnTo>
                    <a:lnTo>
                      <a:pt x="77" y="535"/>
                    </a:lnTo>
                    <a:lnTo>
                      <a:pt x="90" y="518"/>
                    </a:lnTo>
                    <a:lnTo>
                      <a:pt x="116" y="482"/>
                    </a:lnTo>
                    <a:lnTo>
                      <a:pt x="116" y="482"/>
                    </a:lnTo>
                    <a:lnTo>
                      <a:pt x="128" y="465"/>
                    </a:lnTo>
                    <a:lnTo>
                      <a:pt x="137" y="448"/>
                    </a:lnTo>
                    <a:lnTo>
                      <a:pt x="147" y="431"/>
                    </a:lnTo>
                    <a:lnTo>
                      <a:pt x="158" y="415"/>
                    </a:lnTo>
                    <a:lnTo>
                      <a:pt x="158" y="415"/>
                    </a:lnTo>
                    <a:lnTo>
                      <a:pt x="174" y="395"/>
                    </a:lnTo>
                    <a:lnTo>
                      <a:pt x="187" y="374"/>
                    </a:lnTo>
                    <a:lnTo>
                      <a:pt x="214" y="332"/>
                    </a:lnTo>
                    <a:lnTo>
                      <a:pt x="214" y="332"/>
                    </a:lnTo>
                    <a:lnTo>
                      <a:pt x="268" y="253"/>
                    </a:lnTo>
                    <a:lnTo>
                      <a:pt x="323" y="176"/>
                    </a:lnTo>
                    <a:lnTo>
                      <a:pt x="323" y="176"/>
                    </a:lnTo>
                    <a:lnTo>
                      <a:pt x="350" y="134"/>
                    </a:lnTo>
                    <a:lnTo>
                      <a:pt x="378" y="92"/>
                    </a:lnTo>
                    <a:lnTo>
                      <a:pt x="406" y="51"/>
                    </a:lnTo>
                    <a:lnTo>
                      <a:pt x="421" y="30"/>
                    </a:lnTo>
                    <a:lnTo>
                      <a:pt x="435" y="10"/>
                    </a:lnTo>
                    <a:lnTo>
                      <a:pt x="435" y="10"/>
                    </a:lnTo>
                    <a:lnTo>
                      <a:pt x="436" y="7"/>
                    </a:lnTo>
                    <a:lnTo>
                      <a:pt x="436" y="6"/>
                    </a:lnTo>
                    <a:lnTo>
                      <a:pt x="435" y="2"/>
                    </a:lnTo>
                    <a:lnTo>
                      <a:pt x="433" y="1"/>
                    </a:lnTo>
                    <a:lnTo>
                      <a:pt x="431" y="0"/>
                    </a:lnTo>
                    <a:lnTo>
                      <a:pt x="429" y="1"/>
                    </a:lnTo>
                    <a:lnTo>
                      <a:pt x="427" y="2"/>
                    </a:lnTo>
                    <a:lnTo>
                      <a:pt x="427" y="2"/>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1" name="Freeform 534"/>
              <p:cNvSpPr/>
              <p:nvPr/>
            </p:nvSpPr>
            <p:spPr bwMode="auto">
              <a:xfrm>
                <a:off x="2122488" y="2501900"/>
                <a:ext cx="22225" cy="41275"/>
              </a:xfrm>
              <a:custGeom>
                <a:avLst/>
                <a:gdLst/>
                <a:ahLst/>
                <a:cxnLst>
                  <a:cxn ang="0">
                    <a:pos x="42" y="6"/>
                  </a:cxn>
                  <a:cxn ang="0">
                    <a:pos x="42" y="6"/>
                  </a:cxn>
                  <a:cxn ang="0">
                    <a:pos x="40" y="17"/>
                  </a:cxn>
                  <a:cxn ang="0">
                    <a:pos x="36" y="27"/>
                  </a:cxn>
                  <a:cxn ang="0">
                    <a:pos x="29" y="36"/>
                  </a:cxn>
                  <a:cxn ang="0">
                    <a:pos x="23" y="46"/>
                  </a:cxn>
                  <a:cxn ang="0">
                    <a:pos x="23" y="46"/>
                  </a:cxn>
                  <a:cxn ang="0">
                    <a:pos x="16" y="57"/>
                  </a:cxn>
                  <a:cxn ang="0">
                    <a:pos x="10" y="69"/>
                  </a:cxn>
                  <a:cxn ang="0">
                    <a:pos x="4" y="82"/>
                  </a:cxn>
                  <a:cxn ang="0">
                    <a:pos x="0" y="95"/>
                  </a:cxn>
                  <a:cxn ang="0">
                    <a:pos x="0" y="95"/>
                  </a:cxn>
                  <a:cxn ang="0">
                    <a:pos x="0" y="98"/>
                  </a:cxn>
                  <a:cxn ang="0">
                    <a:pos x="2" y="100"/>
                  </a:cxn>
                  <a:cxn ang="0">
                    <a:pos x="4" y="102"/>
                  </a:cxn>
                  <a:cxn ang="0">
                    <a:pos x="10" y="102"/>
                  </a:cxn>
                  <a:cxn ang="0">
                    <a:pos x="11" y="100"/>
                  </a:cxn>
                  <a:cxn ang="0">
                    <a:pos x="12" y="99"/>
                  </a:cxn>
                  <a:cxn ang="0">
                    <a:pos x="12" y="99"/>
                  </a:cxn>
                  <a:cxn ang="0">
                    <a:pos x="16" y="83"/>
                  </a:cxn>
                  <a:cxn ang="0">
                    <a:pos x="23" y="70"/>
                  </a:cxn>
                  <a:cxn ang="0">
                    <a:pos x="29" y="56"/>
                  </a:cxn>
                  <a:cxn ang="0">
                    <a:pos x="38" y="43"/>
                  </a:cxn>
                  <a:cxn ang="0">
                    <a:pos x="38" y="43"/>
                  </a:cxn>
                  <a:cxn ang="0">
                    <a:pos x="44" y="35"/>
                  </a:cxn>
                  <a:cxn ang="0">
                    <a:pos x="49" y="26"/>
                  </a:cxn>
                  <a:cxn ang="0">
                    <a:pos x="51" y="15"/>
                  </a:cxn>
                  <a:cxn ang="0">
                    <a:pos x="54" y="6"/>
                  </a:cxn>
                  <a:cxn ang="0">
                    <a:pos x="54" y="6"/>
                  </a:cxn>
                  <a:cxn ang="0">
                    <a:pos x="54" y="4"/>
                  </a:cxn>
                  <a:cxn ang="0">
                    <a:pos x="53" y="1"/>
                  </a:cxn>
                  <a:cxn ang="0">
                    <a:pos x="50" y="1"/>
                  </a:cxn>
                  <a:cxn ang="0">
                    <a:pos x="49" y="0"/>
                  </a:cxn>
                  <a:cxn ang="0">
                    <a:pos x="45" y="1"/>
                  </a:cxn>
                  <a:cxn ang="0">
                    <a:pos x="44" y="4"/>
                  </a:cxn>
                  <a:cxn ang="0">
                    <a:pos x="42" y="6"/>
                  </a:cxn>
                  <a:cxn ang="0">
                    <a:pos x="42" y="6"/>
                  </a:cxn>
                </a:cxnLst>
                <a:rect l="0" t="0" r="r" b="b"/>
                <a:pathLst>
                  <a:path w="54" h="102">
                    <a:moveTo>
                      <a:pt x="42" y="6"/>
                    </a:moveTo>
                    <a:lnTo>
                      <a:pt x="42" y="6"/>
                    </a:lnTo>
                    <a:lnTo>
                      <a:pt x="40" y="17"/>
                    </a:lnTo>
                    <a:lnTo>
                      <a:pt x="36" y="27"/>
                    </a:lnTo>
                    <a:lnTo>
                      <a:pt x="29" y="36"/>
                    </a:lnTo>
                    <a:lnTo>
                      <a:pt x="23" y="46"/>
                    </a:lnTo>
                    <a:lnTo>
                      <a:pt x="23" y="46"/>
                    </a:lnTo>
                    <a:lnTo>
                      <a:pt x="16" y="57"/>
                    </a:lnTo>
                    <a:lnTo>
                      <a:pt x="10" y="69"/>
                    </a:lnTo>
                    <a:lnTo>
                      <a:pt x="4" y="82"/>
                    </a:lnTo>
                    <a:lnTo>
                      <a:pt x="0" y="95"/>
                    </a:lnTo>
                    <a:lnTo>
                      <a:pt x="0" y="95"/>
                    </a:lnTo>
                    <a:lnTo>
                      <a:pt x="0" y="98"/>
                    </a:lnTo>
                    <a:lnTo>
                      <a:pt x="2" y="100"/>
                    </a:lnTo>
                    <a:lnTo>
                      <a:pt x="4" y="102"/>
                    </a:lnTo>
                    <a:lnTo>
                      <a:pt x="10" y="102"/>
                    </a:lnTo>
                    <a:lnTo>
                      <a:pt x="11" y="100"/>
                    </a:lnTo>
                    <a:lnTo>
                      <a:pt x="12" y="99"/>
                    </a:lnTo>
                    <a:lnTo>
                      <a:pt x="12" y="99"/>
                    </a:lnTo>
                    <a:lnTo>
                      <a:pt x="16" y="83"/>
                    </a:lnTo>
                    <a:lnTo>
                      <a:pt x="23" y="70"/>
                    </a:lnTo>
                    <a:lnTo>
                      <a:pt x="29" y="56"/>
                    </a:lnTo>
                    <a:lnTo>
                      <a:pt x="38" y="43"/>
                    </a:lnTo>
                    <a:lnTo>
                      <a:pt x="38" y="43"/>
                    </a:lnTo>
                    <a:lnTo>
                      <a:pt x="44" y="35"/>
                    </a:lnTo>
                    <a:lnTo>
                      <a:pt x="49" y="26"/>
                    </a:lnTo>
                    <a:lnTo>
                      <a:pt x="51" y="15"/>
                    </a:lnTo>
                    <a:lnTo>
                      <a:pt x="54" y="6"/>
                    </a:lnTo>
                    <a:lnTo>
                      <a:pt x="54" y="6"/>
                    </a:lnTo>
                    <a:lnTo>
                      <a:pt x="54" y="4"/>
                    </a:lnTo>
                    <a:lnTo>
                      <a:pt x="53" y="1"/>
                    </a:lnTo>
                    <a:lnTo>
                      <a:pt x="50" y="1"/>
                    </a:lnTo>
                    <a:lnTo>
                      <a:pt x="49" y="0"/>
                    </a:lnTo>
                    <a:lnTo>
                      <a:pt x="45" y="1"/>
                    </a:lnTo>
                    <a:lnTo>
                      <a:pt x="44" y="4"/>
                    </a:lnTo>
                    <a:lnTo>
                      <a:pt x="42" y="6"/>
                    </a:lnTo>
                    <a:lnTo>
                      <a:pt x="42" y="6"/>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2" name="Freeform 535"/>
              <p:cNvSpPr/>
              <p:nvPr/>
            </p:nvSpPr>
            <p:spPr bwMode="auto">
              <a:xfrm>
                <a:off x="2152651" y="2535238"/>
                <a:ext cx="22225" cy="46038"/>
              </a:xfrm>
              <a:custGeom>
                <a:avLst/>
                <a:gdLst/>
                <a:ahLst/>
                <a:cxnLst>
                  <a:cxn ang="0">
                    <a:pos x="46" y="2"/>
                  </a:cxn>
                  <a:cxn ang="0">
                    <a:pos x="46" y="2"/>
                  </a:cxn>
                  <a:cxn ang="0">
                    <a:pos x="43" y="17"/>
                  </a:cxn>
                  <a:cxn ang="0">
                    <a:pos x="38" y="29"/>
                  </a:cxn>
                  <a:cxn ang="0">
                    <a:pos x="26" y="55"/>
                  </a:cxn>
                  <a:cxn ang="0">
                    <a:pos x="2" y="104"/>
                  </a:cxn>
                  <a:cxn ang="0">
                    <a:pos x="2" y="104"/>
                  </a:cxn>
                  <a:cxn ang="0">
                    <a:pos x="0" y="107"/>
                  </a:cxn>
                  <a:cxn ang="0">
                    <a:pos x="2" y="108"/>
                  </a:cxn>
                  <a:cxn ang="0">
                    <a:pos x="4" y="112"/>
                  </a:cxn>
                  <a:cxn ang="0">
                    <a:pos x="8" y="114"/>
                  </a:cxn>
                  <a:cxn ang="0">
                    <a:pos x="9" y="112"/>
                  </a:cxn>
                  <a:cxn ang="0">
                    <a:pos x="11" y="110"/>
                  </a:cxn>
                  <a:cxn ang="0">
                    <a:pos x="11" y="110"/>
                  </a:cxn>
                  <a:cxn ang="0">
                    <a:pos x="37" y="59"/>
                  </a:cxn>
                  <a:cxn ang="0">
                    <a:pos x="49" y="32"/>
                  </a:cxn>
                  <a:cxn ang="0">
                    <a:pos x="54" y="19"/>
                  </a:cxn>
                  <a:cxn ang="0">
                    <a:pos x="58" y="6"/>
                  </a:cxn>
                  <a:cxn ang="0">
                    <a:pos x="58" y="6"/>
                  </a:cxn>
                  <a:cxn ang="0">
                    <a:pos x="58" y="4"/>
                  </a:cxn>
                  <a:cxn ang="0">
                    <a:pos x="57" y="1"/>
                  </a:cxn>
                  <a:cxn ang="0">
                    <a:pos x="54" y="0"/>
                  </a:cxn>
                  <a:cxn ang="0">
                    <a:pos x="49" y="0"/>
                  </a:cxn>
                  <a:cxn ang="0">
                    <a:pos x="47" y="1"/>
                  </a:cxn>
                  <a:cxn ang="0">
                    <a:pos x="46" y="2"/>
                  </a:cxn>
                  <a:cxn ang="0">
                    <a:pos x="46" y="2"/>
                  </a:cxn>
                </a:cxnLst>
                <a:rect l="0" t="0" r="r" b="b"/>
                <a:pathLst>
                  <a:path w="58" h="114">
                    <a:moveTo>
                      <a:pt x="46" y="2"/>
                    </a:moveTo>
                    <a:lnTo>
                      <a:pt x="46" y="2"/>
                    </a:lnTo>
                    <a:lnTo>
                      <a:pt x="43" y="17"/>
                    </a:lnTo>
                    <a:lnTo>
                      <a:pt x="38" y="29"/>
                    </a:lnTo>
                    <a:lnTo>
                      <a:pt x="26" y="55"/>
                    </a:lnTo>
                    <a:lnTo>
                      <a:pt x="2" y="104"/>
                    </a:lnTo>
                    <a:lnTo>
                      <a:pt x="2" y="104"/>
                    </a:lnTo>
                    <a:lnTo>
                      <a:pt x="0" y="107"/>
                    </a:lnTo>
                    <a:lnTo>
                      <a:pt x="2" y="108"/>
                    </a:lnTo>
                    <a:lnTo>
                      <a:pt x="4" y="112"/>
                    </a:lnTo>
                    <a:lnTo>
                      <a:pt x="8" y="114"/>
                    </a:lnTo>
                    <a:lnTo>
                      <a:pt x="9" y="112"/>
                    </a:lnTo>
                    <a:lnTo>
                      <a:pt x="11" y="110"/>
                    </a:lnTo>
                    <a:lnTo>
                      <a:pt x="11" y="110"/>
                    </a:lnTo>
                    <a:lnTo>
                      <a:pt x="37" y="59"/>
                    </a:lnTo>
                    <a:lnTo>
                      <a:pt x="49" y="32"/>
                    </a:lnTo>
                    <a:lnTo>
                      <a:pt x="54" y="19"/>
                    </a:lnTo>
                    <a:lnTo>
                      <a:pt x="58" y="6"/>
                    </a:lnTo>
                    <a:lnTo>
                      <a:pt x="58" y="6"/>
                    </a:lnTo>
                    <a:lnTo>
                      <a:pt x="58" y="4"/>
                    </a:lnTo>
                    <a:lnTo>
                      <a:pt x="57" y="1"/>
                    </a:lnTo>
                    <a:lnTo>
                      <a:pt x="54" y="0"/>
                    </a:lnTo>
                    <a:lnTo>
                      <a:pt x="49" y="0"/>
                    </a:lnTo>
                    <a:lnTo>
                      <a:pt x="47" y="1"/>
                    </a:lnTo>
                    <a:lnTo>
                      <a:pt x="46" y="2"/>
                    </a:lnTo>
                    <a:lnTo>
                      <a:pt x="46" y="2"/>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3" name="Freeform 536"/>
              <p:cNvSpPr/>
              <p:nvPr/>
            </p:nvSpPr>
            <p:spPr bwMode="auto">
              <a:xfrm>
                <a:off x="2176463" y="2573338"/>
                <a:ext cx="23813" cy="34925"/>
              </a:xfrm>
              <a:custGeom>
                <a:avLst/>
                <a:gdLst/>
                <a:ahLst/>
                <a:cxnLst>
                  <a:cxn ang="0">
                    <a:pos x="51" y="1"/>
                  </a:cxn>
                  <a:cxn ang="0">
                    <a:pos x="51" y="1"/>
                  </a:cxn>
                  <a:cxn ang="0">
                    <a:pos x="35" y="20"/>
                  </a:cxn>
                  <a:cxn ang="0">
                    <a:pos x="22" y="38"/>
                  </a:cxn>
                  <a:cxn ang="0">
                    <a:pos x="10" y="57"/>
                  </a:cxn>
                  <a:cxn ang="0">
                    <a:pos x="0" y="78"/>
                  </a:cxn>
                  <a:cxn ang="0">
                    <a:pos x="0" y="78"/>
                  </a:cxn>
                  <a:cxn ang="0">
                    <a:pos x="0" y="81"/>
                  </a:cxn>
                  <a:cxn ang="0">
                    <a:pos x="0" y="84"/>
                  </a:cxn>
                  <a:cxn ang="0">
                    <a:pos x="4" y="86"/>
                  </a:cxn>
                  <a:cxn ang="0">
                    <a:pos x="5" y="88"/>
                  </a:cxn>
                  <a:cxn ang="0">
                    <a:pos x="8" y="88"/>
                  </a:cxn>
                  <a:cxn ang="0">
                    <a:pos x="9" y="86"/>
                  </a:cxn>
                  <a:cxn ang="0">
                    <a:pos x="10" y="85"/>
                  </a:cxn>
                  <a:cxn ang="0">
                    <a:pos x="10" y="85"/>
                  </a:cxn>
                  <a:cxn ang="0">
                    <a:pos x="19" y="64"/>
                  </a:cxn>
                  <a:cxn ang="0">
                    <a:pos x="31" y="44"/>
                  </a:cxn>
                  <a:cxn ang="0">
                    <a:pos x="44" y="26"/>
                  </a:cxn>
                  <a:cxn ang="0">
                    <a:pos x="59" y="9"/>
                  </a:cxn>
                  <a:cxn ang="0">
                    <a:pos x="59" y="9"/>
                  </a:cxn>
                  <a:cxn ang="0">
                    <a:pos x="60" y="8"/>
                  </a:cxn>
                  <a:cxn ang="0">
                    <a:pos x="60" y="5"/>
                  </a:cxn>
                  <a:cxn ang="0">
                    <a:pos x="59" y="1"/>
                  </a:cxn>
                  <a:cxn ang="0">
                    <a:pos x="55" y="0"/>
                  </a:cxn>
                  <a:cxn ang="0">
                    <a:pos x="53" y="0"/>
                  </a:cxn>
                  <a:cxn ang="0">
                    <a:pos x="51" y="1"/>
                  </a:cxn>
                  <a:cxn ang="0">
                    <a:pos x="51" y="1"/>
                  </a:cxn>
                </a:cxnLst>
                <a:rect l="0" t="0" r="r" b="b"/>
                <a:pathLst>
                  <a:path w="60" h="88">
                    <a:moveTo>
                      <a:pt x="51" y="1"/>
                    </a:moveTo>
                    <a:lnTo>
                      <a:pt x="51" y="1"/>
                    </a:lnTo>
                    <a:lnTo>
                      <a:pt x="35" y="20"/>
                    </a:lnTo>
                    <a:lnTo>
                      <a:pt x="22" y="38"/>
                    </a:lnTo>
                    <a:lnTo>
                      <a:pt x="10" y="57"/>
                    </a:lnTo>
                    <a:lnTo>
                      <a:pt x="0" y="78"/>
                    </a:lnTo>
                    <a:lnTo>
                      <a:pt x="0" y="78"/>
                    </a:lnTo>
                    <a:lnTo>
                      <a:pt x="0" y="81"/>
                    </a:lnTo>
                    <a:lnTo>
                      <a:pt x="0" y="84"/>
                    </a:lnTo>
                    <a:lnTo>
                      <a:pt x="4" y="86"/>
                    </a:lnTo>
                    <a:lnTo>
                      <a:pt x="5" y="88"/>
                    </a:lnTo>
                    <a:lnTo>
                      <a:pt x="8" y="88"/>
                    </a:lnTo>
                    <a:lnTo>
                      <a:pt x="9" y="86"/>
                    </a:lnTo>
                    <a:lnTo>
                      <a:pt x="10" y="85"/>
                    </a:lnTo>
                    <a:lnTo>
                      <a:pt x="10" y="85"/>
                    </a:lnTo>
                    <a:lnTo>
                      <a:pt x="19" y="64"/>
                    </a:lnTo>
                    <a:lnTo>
                      <a:pt x="31" y="44"/>
                    </a:lnTo>
                    <a:lnTo>
                      <a:pt x="44" y="26"/>
                    </a:lnTo>
                    <a:lnTo>
                      <a:pt x="59" y="9"/>
                    </a:lnTo>
                    <a:lnTo>
                      <a:pt x="59" y="9"/>
                    </a:lnTo>
                    <a:lnTo>
                      <a:pt x="60" y="8"/>
                    </a:lnTo>
                    <a:lnTo>
                      <a:pt x="60" y="5"/>
                    </a:lnTo>
                    <a:lnTo>
                      <a:pt x="59" y="1"/>
                    </a:lnTo>
                    <a:lnTo>
                      <a:pt x="55" y="0"/>
                    </a:lnTo>
                    <a:lnTo>
                      <a:pt x="53" y="0"/>
                    </a:lnTo>
                    <a:lnTo>
                      <a:pt x="51" y="1"/>
                    </a:lnTo>
                    <a:lnTo>
                      <a:pt x="51" y="1"/>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4" name="Freeform 537"/>
              <p:cNvSpPr/>
              <p:nvPr/>
            </p:nvSpPr>
            <p:spPr bwMode="auto">
              <a:xfrm>
                <a:off x="2200276" y="2609850"/>
                <a:ext cx="26988" cy="36513"/>
              </a:xfrm>
              <a:custGeom>
                <a:avLst/>
                <a:gdLst/>
                <a:ahLst/>
                <a:cxnLst>
                  <a:cxn ang="0">
                    <a:pos x="59" y="2"/>
                  </a:cxn>
                  <a:cxn ang="0">
                    <a:pos x="59" y="2"/>
                  </a:cxn>
                  <a:cxn ang="0">
                    <a:pos x="50" y="11"/>
                  </a:cxn>
                  <a:cxn ang="0">
                    <a:pos x="42" y="21"/>
                  </a:cxn>
                  <a:cxn ang="0">
                    <a:pos x="28" y="42"/>
                  </a:cxn>
                  <a:cxn ang="0">
                    <a:pos x="16" y="65"/>
                  </a:cxn>
                  <a:cxn ang="0">
                    <a:pos x="1" y="87"/>
                  </a:cxn>
                  <a:cxn ang="0">
                    <a:pos x="1" y="87"/>
                  </a:cxn>
                  <a:cxn ang="0">
                    <a:pos x="0" y="89"/>
                  </a:cxn>
                  <a:cxn ang="0">
                    <a:pos x="0" y="91"/>
                  </a:cxn>
                  <a:cxn ang="0">
                    <a:pos x="1" y="93"/>
                  </a:cxn>
                  <a:cxn ang="0">
                    <a:pos x="3" y="95"/>
                  </a:cxn>
                  <a:cxn ang="0">
                    <a:pos x="8" y="95"/>
                  </a:cxn>
                  <a:cxn ang="0">
                    <a:pos x="9" y="95"/>
                  </a:cxn>
                  <a:cxn ang="0">
                    <a:pos x="12" y="92"/>
                  </a:cxn>
                  <a:cxn ang="0">
                    <a:pos x="12" y="92"/>
                  </a:cxn>
                  <a:cxn ang="0">
                    <a:pos x="25" y="71"/>
                  </a:cxn>
                  <a:cxn ang="0">
                    <a:pos x="37" y="49"/>
                  </a:cxn>
                  <a:cxn ang="0">
                    <a:pos x="51" y="29"/>
                  </a:cxn>
                  <a:cxn ang="0">
                    <a:pos x="59" y="19"/>
                  </a:cxn>
                  <a:cxn ang="0">
                    <a:pos x="68" y="10"/>
                  </a:cxn>
                  <a:cxn ang="0">
                    <a:pos x="68" y="10"/>
                  </a:cxn>
                  <a:cxn ang="0">
                    <a:pos x="69" y="8"/>
                  </a:cxn>
                  <a:cxn ang="0">
                    <a:pos x="69" y="6"/>
                  </a:cxn>
                  <a:cxn ang="0">
                    <a:pos x="68" y="2"/>
                  </a:cxn>
                  <a:cxn ang="0">
                    <a:pos x="64" y="0"/>
                  </a:cxn>
                  <a:cxn ang="0">
                    <a:pos x="62" y="0"/>
                  </a:cxn>
                  <a:cxn ang="0">
                    <a:pos x="59" y="2"/>
                  </a:cxn>
                  <a:cxn ang="0">
                    <a:pos x="59" y="2"/>
                  </a:cxn>
                </a:cxnLst>
                <a:rect l="0" t="0" r="r" b="b"/>
                <a:pathLst>
                  <a:path w="69" h="95">
                    <a:moveTo>
                      <a:pt x="59" y="2"/>
                    </a:moveTo>
                    <a:lnTo>
                      <a:pt x="59" y="2"/>
                    </a:lnTo>
                    <a:lnTo>
                      <a:pt x="50" y="11"/>
                    </a:lnTo>
                    <a:lnTo>
                      <a:pt x="42" y="21"/>
                    </a:lnTo>
                    <a:lnTo>
                      <a:pt x="28" y="42"/>
                    </a:lnTo>
                    <a:lnTo>
                      <a:pt x="16" y="65"/>
                    </a:lnTo>
                    <a:lnTo>
                      <a:pt x="1" y="87"/>
                    </a:lnTo>
                    <a:lnTo>
                      <a:pt x="1" y="87"/>
                    </a:lnTo>
                    <a:lnTo>
                      <a:pt x="0" y="89"/>
                    </a:lnTo>
                    <a:lnTo>
                      <a:pt x="0" y="91"/>
                    </a:lnTo>
                    <a:lnTo>
                      <a:pt x="1" y="93"/>
                    </a:lnTo>
                    <a:lnTo>
                      <a:pt x="3" y="95"/>
                    </a:lnTo>
                    <a:lnTo>
                      <a:pt x="8" y="95"/>
                    </a:lnTo>
                    <a:lnTo>
                      <a:pt x="9" y="95"/>
                    </a:lnTo>
                    <a:lnTo>
                      <a:pt x="12" y="92"/>
                    </a:lnTo>
                    <a:lnTo>
                      <a:pt x="12" y="92"/>
                    </a:lnTo>
                    <a:lnTo>
                      <a:pt x="25" y="71"/>
                    </a:lnTo>
                    <a:lnTo>
                      <a:pt x="37" y="49"/>
                    </a:lnTo>
                    <a:lnTo>
                      <a:pt x="51" y="29"/>
                    </a:lnTo>
                    <a:lnTo>
                      <a:pt x="59" y="19"/>
                    </a:lnTo>
                    <a:lnTo>
                      <a:pt x="68" y="10"/>
                    </a:lnTo>
                    <a:lnTo>
                      <a:pt x="68" y="10"/>
                    </a:lnTo>
                    <a:lnTo>
                      <a:pt x="69" y="8"/>
                    </a:lnTo>
                    <a:lnTo>
                      <a:pt x="69" y="6"/>
                    </a:lnTo>
                    <a:lnTo>
                      <a:pt x="68" y="2"/>
                    </a:lnTo>
                    <a:lnTo>
                      <a:pt x="64" y="0"/>
                    </a:lnTo>
                    <a:lnTo>
                      <a:pt x="62" y="0"/>
                    </a:lnTo>
                    <a:lnTo>
                      <a:pt x="59" y="2"/>
                    </a:lnTo>
                    <a:lnTo>
                      <a:pt x="59" y="2"/>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5" name="Freeform 538"/>
              <p:cNvSpPr/>
              <p:nvPr/>
            </p:nvSpPr>
            <p:spPr bwMode="auto">
              <a:xfrm>
                <a:off x="2228851" y="2640013"/>
                <a:ext cx="19050" cy="38100"/>
              </a:xfrm>
              <a:custGeom>
                <a:avLst/>
                <a:gdLst/>
                <a:ahLst/>
                <a:cxnLst>
                  <a:cxn ang="0">
                    <a:pos x="40" y="2"/>
                  </a:cxn>
                  <a:cxn ang="0">
                    <a:pos x="40" y="2"/>
                  </a:cxn>
                  <a:cxn ang="0">
                    <a:pos x="30" y="12"/>
                  </a:cxn>
                  <a:cxn ang="0">
                    <a:pos x="24" y="24"/>
                  </a:cxn>
                  <a:cxn ang="0">
                    <a:pos x="17" y="34"/>
                  </a:cxn>
                  <a:cxn ang="0">
                    <a:pos x="12" y="47"/>
                  </a:cxn>
                  <a:cxn ang="0">
                    <a:pos x="12" y="47"/>
                  </a:cxn>
                  <a:cxn ang="0">
                    <a:pos x="4" y="68"/>
                  </a:cxn>
                  <a:cxn ang="0">
                    <a:pos x="2" y="79"/>
                  </a:cxn>
                  <a:cxn ang="0">
                    <a:pos x="0" y="89"/>
                  </a:cxn>
                  <a:cxn ang="0">
                    <a:pos x="0" y="89"/>
                  </a:cxn>
                  <a:cxn ang="0">
                    <a:pos x="0" y="92"/>
                  </a:cxn>
                  <a:cxn ang="0">
                    <a:pos x="2" y="94"/>
                  </a:cxn>
                  <a:cxn ang="0">
                    <a:pos x="6" y="96"/>
                  </a:cxn>
                  <a:cxn ang="0">
                    <a:pos x="9" y="94"/>
                  </a:cxn>
                  <a:cxn ang="0">
                    <a:pos x="11" y="92"/>
                  </a:cxn>
                  <a:cxn ang="0">
                    <a:pos x="12" y="89"/>
                  </a:cxn>
                  <a:cxn ang="0">
                    <a:pos x="12" y="89"/>
                  </a:cxn>
                  <a:cxn ang="0">
                    <a:pos x="13" y="79"/>
                  </a:cxn>
                  <a:cxn ang="0">
                    <a:pos x="16" y="68"/>
                  </a:cxn>
                  <a:cxn ang="0">
                    <a:pos x="24" y="49"/>
                  </a:cxn>
                  <a:cxn ang="0">
                    <a:pos x="24" y="49"/>
                  </a:cxn>
                  <a:cxn ang="0">
                    <a:pos x="29" y="37"/>
                  </a:cxn>
                  <a:cxn ang="0">
                    <a:pos x="34" y="28"/>
                  </a:cxn>
                  <a:cxn ang="0">
                    <a:pos x="41" y="19"/>
                  </a:cxn>
                  <a:cxn ang="0">
                    <a:pos x="47" y="9"/>
                  </a:cxn>
                  <a:cxn ang="0">
                    <a:pos x="47" y="9"/>
                  </a:cxn>
                  <a:cxn ang="0">
                    <a:pos x="49" y="8"/>
                  </a:cxn>
                  <a:cxn ang="0">
                    <a:pos x="50" y="6"/>
                  </a:cxn>
                  <a:cxn ang="0">
                    <a:pos x="47" y="2"/>
                  </a:cxn>
                  <a:cxn ang="0">
                    <a:pos x="43" y="0"/>
                  </a:cxn>
                  <a:cxn ang="0">
                    <a:pos x="42" y="0"/>
                  </a:cxn>
                  <a:cxn ang="0">
                    <a:pos x="40" y="2"/>
                  </a:cxn>
                  <a:cxn ang="0">
                    <a:pos x="40" y="2"/>
                  </a:cxn>
                </a:cxnLst>
                <a:rect l="0" t="0" r="r" b="b"/>
                <a:pathLst>
                  <a:path w="50" h="96">
                    <a:moveTo>
                      <a:pt x="40" y="2"/>
                    </a:moveTo>
                    <a:lnTo>
                      <a:pt x="40" y="2"/>
                    </a:lnTo>
                    <a:lnTo>
                      <a:pt x="30" y="12"/>
                    </a:lnTo>
                    <a:lnTo>
                      <a:pt x="24" y="24"/>
                    </a:lnTo>
                    <a:lnTo>
                      <a:pt x="17" y="34"/>
                    </a:lnTo>
                    <a:lnTo>
                      <a:pt x="12" y="47"/>
                    </a:lnTo>
                    <a:lnTo>
                      <a:pt x="12" y="47"/>
                    </a:lnTo>
                    <a:lnTo>
                      <a:pt x="4" y="68"/>
                    </a:lnTo>
                    <a:lnTo>
                      <a:pt x="2" y="79"/>
                    </a:lnTo>
                    <a:lnTo>
                      <a:pt x="0" y="89"/>
                    </a:lnTo>
                    <a:lnTo>
                      <a:pt x="0" y="89"/>
                    </a:lnTo>
                    <a:lnTo>
                      <a:pt x="0" y="92"/>
                    </a:lnTo>
                    <a:lnTo>
                      <a:pt x="2" y="94"/>
                    </a:lnTo>
                    <a:lnTo>
                      <a:pt x="6" y="96"/>
                    </a:lnTo>
                    <a:lnTo>
                      <a:pt x="9" y="94"/>
                    </a:lnTo>
                    <a:lnTo>
                      <a:pt x="11" y="92"/>
                    </a:lnTo>
                    <a:lnTo>
                      <a:pt x="12" y="89"/>
                    </a:lnTo>
                    <a:lnTo>
                      <a:pt x="12" y="89"/>
                    </a:lnTo>
                    <a:lnTo>
                      <a:pt x="13" y="79"/>
                    </a:lnTo>
                    <a:lnTo>
                      <a:pt x="16" y="68"/>
                    </a:lnTo>
                    <a:lnTo>
                      <a:pt x="24" y="49"/>
                    </a:lnTo>
                    <a:lnTo>
                      <a:pt x="24" y="49"/>
                    </a:lnTo>
                    <a:lnTo>
                      <a:pt x="29" y="37"/>
                    </a:lnTo>
                    <a:lnTo>
                      <a:pt x="34" y="28"/>
                    </a:lnTo>
                    <a:lnTo>
                      <a:pt x="41" y="19"/>
                    </a:lnTo>
                    <a:lnTo>
                      <a:pt x="47" y="9"/>
                    </a:lnTo>
                    <a:lnTo>
                      <a:pt x="47" y="9"/>
                    </a:lnTo>
                    <a:lnTo>
                      <a:pt x="49" y="8"/>
                    </a:lnTo>
                    <a:lnTo>
                      <a:pt x="50" y="6"/>
                    </a:lnTo>
                    <a:lnTo>
                      <a:pt x="47" y="2"/>
                    </a:lnTo>
                    <a:lnTo>
                      <a:pt x="43" y="0"/>
                    </a:lnTo>
                    <a:lnTo>
                      <a:pt x="42" y="0"/>
                    </a:lnTo>
                    <a:lnTo>
                      <a:pt x="40" y="2"/>
                    </a:lnTo>
                    <a:lnTo>
                      <a:pt x="40" y="2"/>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6" name="Freeform 539"/>
              <p:cNvSpPr/>
              <p:nvPr/>
            </p:nvSpPr>
            <p:spPr bwMode="auto">
              <a:xfrm>
                <a:off x="2257426" y="2651125"/>
                <a:ext cx="20638" cy="42863"/>
              </a:xfrm>
              <a:custGeom>
                <a:avLst/>
                <a:gdLst/>
                <a:ahLst/>
                <a:cxnLst>
                  <a:cxn ang="0">
                    <a:pos x="42" y="5"/>
                  </a:cxn>
                  <a:cxn ang="0">
                    <a:pos x="42" y="5"/>
                  </a:cxn>
                  <a:cxn ang="0">
                    <a:pos x="41" y="12"/>
                  </a:cxn>
                  <a:cxn ang="0">
                    <a:pos x="39" y="17"/>
                  </a:cxn>
                  <a:cxn ang="0">
                    <a:pos x="34" y="29"/>
                  </a:cxn>
                  <a:cxn ang="0">
                    <a:pos x="28" y="40"/>
                  </a:cxn>
                  <a:cxn ang="0">
                    <a:pos x="20" y="51"/>
                  </a:cxn>
                  <a:cxn ang="0">
                    <a:pos x="20" y="51"/>
                  </a:cxn>
                  <a:cxn ang="0">
                    <a:pos x="13" y="63"/>
                  </a:cxn>
                  <a:cxn ang="0">
                    <a:pos x="8" y="76"/>
                  </a:cxn>
                  <a:cxn ang="0">
                    <a:pos x="0" y="102"/>
                  </a:cxn>
                  <a:cxn ang="0">
                    <a:pos x="0" y="102"/>
                  </a:cxn>
                  <a:cxn ang="0">
                    <a:pos x="0" y="104"/>
                  </a:cxn>
                  <a:cxn ang="0">
                    <a:pos x="2" y="107"/>
                  </a:cxn>
                  <a:cxn ang="0">
                    <a:pos x="4" y="108"/>
                  </a:cxn>
                  <a:cxn ang="0">
                    <a:pos x="9" y="108"/>
                  </a:cxn>
                  <a:cxn ang="0">
                    <a:pos x="11" y="107"/>
                  </a:cxn>
                  <a:cxn ang="0">
                    <a:pos x="12" y="106"/>
                  </a:cxn>
                  <a:cxn ang="0">
                    <a:pos x="12" y="106"/>
                  </a:cxn>
                  <a:cxn ang="0">
                    <a:pos x="16" y="90"/>
                  </a:cxn>
                  <a:cxn ang="0">
                    <a:pos x="22" y="74"/>
                  </a:cxn>
                  <a:cxn ang="0">
                    <a:pos x="29" y="60"/>
                  </a:cxn>
                  <a:cxn ang="0">
                    <a:pos x="37" y="46"/>
                  </a:cxn>
                  <a:cxn ang="0">
                    <a:pos x="37" y="46"/>
                  </a:cxn>
                  <a:cxn ang="0">
                    <a:pos x="43" y="36"/>
                  </a:cxn>
                  <a:cxn ang="0">
                    <a:pos x="49" y="26"/>
                  </a:cxn>
                  <a:cxn ang="0">
                    <a:pos x="51" y="15"/>
                  </a:cxn>
                  <a:cxn ang="0">
                    <a:pos x="54" y="5"/>
                  </a:cxn>
                  <a:cxn ang="0">
                    <a:pos x="54" y="5"/>
                  </a:cxn>
                  <a:cxn ang="0">
                    <a:pos x="54" y="2"/>
                  </a:cxn>
                  <a:cxn ang="0">
                    <a:pos x="53" y="1"/>
                  </a:cxn>
                  <a:cxn ang="0">
                    <a:pos x="50" y="0"/>
                  </a:cxn>
                  <a:cxn ang="0">
                    <a:pos x="49" y="0"/>
                  </a:cxn>
                  <a:cxn ang="0">
                    <a:pos x="45" y="1"/>
                  </a:cxn>
                  <a:cxn ang="0">
                    <a:pos x="43" y="2"/>
                  </a:cxn>
                  <a:cxn ang="0">
                    <a:pos x="42" y="5"/>
                  </a:cxn>
                  <a:cxn ang="0">
                    <a:pos x="42" y="5"/>
                  </a:cxn>
                </a:cxnLst>
                <a:rect l="0" t="0" r="r" b="b"/>
                <a:pathLst>
                  <a:path w="54" h="108">
                    <a:moveTo>
                      <a:pt x="42" y="5"/>
                    </a:moveTo>
                    <a:lnTo>
                      <a:pt x="42" y="5"/>
                    </a:lnTo>
                    <a:lnTo>
                      <a:pt x="41" y="12"/>
                    </a:lnTo>
                    <a:lnTo>
                      <a:pt x="39" y="17"/>
                    </a:lnTo>
                    <a:lnTo>
                      <a:pt x="34" y="29"/>
                    </a:lnTo>
                    <a:lnTo>
                      <a:pt x="28" y="40"/>
                    </a:lnTo>
                    <a:lnTo>
                      <a:pt x="20" y="51"/>
                    </a:lnTo>
                    <a:lnTo>
                      <a:pt x="20" y="51"/>
                    </a:lnTo>
                    <a:lnTo>
                      <a:pt x="13" y="63"/>
                    </a:lnTo>
                    <a:lnTo>
                      <a:pt x="8" y="76"/>
                    </a:lnTo>
                    <a:lnTo>
                      <a:pt x="0" y="102"/>
                    </a:lnTo>
                    <a:lnTo>
                      <a:pt x="0" y="102"/>
                    </a:lnTo>
                    <a:lnTo>
                      <a:pt x="0" y="104"/>
                    </a:lnTo>
                    <a:lnTo>
                      <a:pt x="2" y="107"/>
                    </a:lnTo>
                    <a:lnTo>
                      <a:pt x="4" y="108"/>
                    </a:lnTo>
                    <a:lnTo>
                      <a:pt x="9" y="108"/>
                    </a:lnTo>
                    <a:lnTo>
                      <a:pt x="11" y="107"/>
                    </a:lnTo>
                    <a:lnTo>
                      <a:pt x="12" y="106"/>
                    </a:lnTo>
                    <a:lnTo>
                      <a:pt x="12" y="106"/>
                    </a:lnTo>
                    <a:lnTo>
                      <a:pt x="16" y="90"/>
                    </a:lnTo>
                    <a:lnTo>
                      <a:pt x="22" y="74"/>
                    </a:lnTo>
                    <a:lnTo>
                      <a:pt x="29" y="60"/>
                    </a:lnTo>
                    <a:lnTo>
                      <a:pt x="37" y="46"/>
                    </a:lnTo>
                    <a:lnTo>
                      <a:pt x="37" y="46"/>
                    </a:lnTo>
                    <a:lnTo>
                      <a:pt x="43" y="36"/>
                    </a:lnTo>
                    <a:lnTo>
                      <a:pt x="49" y="26"/>
                    </a:lnTo>
                    <a:lnTo>
                      <a:pt x="51" y="15"/>
                    </a:lnTo>
                    <a:lnTo>
                      <a:pt x="54" y="5"/>
                    </a:lnTo>
                    <a:lnTo>
                      <a:pt x="54" y="5"/>
                    </a:lnTo>
                    <a:lnTo>
                      <a:pt x="54" y="2"/>
                    </a:lnTo>
                    <a:lnTo>
                      <a:pt x="53" y="1"/>
                    </a:lnTo>
                    <a:lnTo>
                      <a:pt x="50" y="0"/>
                    </a:lnTo>
                    <a:lnTo>
                      <a:pt x="49" y="0"/>
                    </a:lnTo>
                    <a:lnTo>
                      <a:pt x="45" y="1"/>
                    </a:lnTo>
                    <a:lnTo>
                      <a:pt x="43" y="2"/>
                    </a:lnTo>
                    <a:lnTo>
                      <a:pt x="42" y="5"/>
                    </a:lnTo>
                    <a:lnTo>
                      <a:pt x="42" y="5"/>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7" name="Freeform 540"/>
              <p:cNvSpPr/>
              <p:nvPr/>
            </p:nvSpPr>
            <p:spPr bwMode="auto">
              <a:xfrm>
                <a:off x="2287588" y="2657475"/>
                <a:ext cx="12700" cy="28575"/>
              </a:xfrm>
              <a:custGeom>
                <a:avLst/>
                <a:gdLst/>
                <a:ahLst/>
                <a:cxnLst>
                  <a:cxn ang="0">
                    <a:pos x="24" y="5"/>
                  </a:cxn>
                  <a:cxn ang="0">
                    <a:pos x="24" y="5"/>
                  </a:cxn>
                  <a:cxn ang="0">
                    <a:pos x="22" y="13"/>
                  </a:cxn>
                  <a:cxn ang="0">
                    <a:pos x="21" y="21"/>
                  </a:cxn>
                  <a:cxn ang="0">
                    <a:pos x="16" y="35"/>
                  </a:cxn>
                  <a:cxn ang="0">
                    <a:pos x="9" y="50"/>
                  </a:cxn>
                  <a:cxn ang="0">
                    <a:pos x="1" y="64"/>
                  </a:cxn>
                  <a:cxn ang="0">
                    <a:pos x="1" y="64"/>
                  </a:cxn>
                  <a:cxn ang="0">
                    <a:pos x="0" y="65"/>
                  </a:cxn>
                  <a:cxn ang="0">
                    <a:pos x="0" y="68"/>
                  </a:cxn>
                  <a:cxn ang="0">
                    <a:pos x="3" y="71"/>
                  </a:cxn>
                  <a:cxn ang="0">
                    <a:pos x="8" y="72"/>
                  </a:cxn>
                  <a:cxn ang="0">
                    <a:pos x="9" y="71"/>
                  </a:cxn>
                  <a:cxn ang="0">
                    <a:pos x="11" y="69"/>
                  </a:cxn>
                  <a:cxn ang="0">
                    <a:pos x="11" y="69"/>
                  </a:cxn>
                  <a:cxn ang="0">
                    <a:pos x="20" y="55"/>
                  </a:cxn>
                  <a:cxn ang="0">
                    <a:pos x="28" y="39"/>
                  </a:cxn>
                  <a:cxn ang="0">
                    <a:pos x="33" y="22"/>
                  </a:cxn>
                  <a:cxn ang="0">
                    <a:pos x="34" y="14"/>
                  </a:cxn>
                  <a:cxn ang="0">
                    <a:pos x="34" y="5"/>
                  </a:cxn>
                  <a:cxn ang="0">
                    <a:pos x="34" y="5"/>
                  </a:cxn>
                  <a:cxn ang="0">
                    <a:pos x="34" y="3"/>
                  </a:cxn>
                  <a:cxn ang="0">
                    <a:pos x="33" y="1"/>
                  </a:cxn>
                  <a:cxn ang="0">
                    <a:pos x="29" y="0"/>
                  </a:cxn>
                  <a:cxn ang="0">
                    <a:pos x="25" y="1"/>
                  </a:cxn>
                  <a:cxn ang="0">
                    <a:pos x="24" y="3"/>
                  </a:cxn>
                  <a:cxn ang="0">
                    <a:pos x="24" y="5"/>
                  </a:cxn>
                  <a:cxn ang="0">
                    <a:pos x="24" y="5"/>
                  </a:cxn>
                </a:cxnLst>
                <a:rect l="0" t="0" r="r" b="b"/>
                <a:pathLst>
                  <a:path w="34" h="72">
                    <a:moveTo>
                      <a:pt x="24" y="5"/>
                    </a:moveTo>
                    <a:lnTo>
                      <a:pt x="24" y="5"/>
                    </a:lnTo>
                    <a:lnTo>
                      <a:pt x="22" y="13"/>
                    </a:lnTo>
                    <a:lnTo>
                      <a:pt x="21" y="21"/>
                    </a:lnTo>
                    <a:lnTo>
                      <a:pt x="16" y="35"/>
                    </a:lnTo>
                    <a:lnTo>
                      <a:pt x="9" y="50"/>
                    </a:lnTo>
                    <a:lnTo>
                      <a:pt x="1" y="64"/>
                    </a:lnTo>
                    <a:lnTo>
                      <a:pt x="1" y="64"/>
                    </a:lnTo>
                    <a:lnTo>
                      <a:pt x="0" y="65"/>
                    </a:lnTo>
                    <a:lnTo>
                      <a:pt x="0" y="68"/>
                    </a:lnTo>
                    <a:lnTo>
                      <a:pt x="3" y="71"/>
                    </a:lnTo>
                    <a:lnTo>
                      <a:pt x="8" y="72"/>
                    </a:lnTo>
                    <a:lnTo>
                      <a:pt x="9" y="71"/>
                    </a:lnTo>
                    <a:lnTo>
                      <a:pt x="11" y="69"/>
                    </a:lnTo>
                    <a:lnTo>
                      <a:pt x="11" y="69"/>
                    </a:lnTo>
                    <a:lnTo>
                      <a:pt x="20" y="55"/>
                    </a:lnTo>
                    <a:lnTo>
                      <a:pt x="28" y="39"/>
                    </a:lnTo>
                    <a:lnTo>
                      <a:pt x="33" y="22"/>
                    </a:lnTo>
                    <a:lnTo>
                      <a:pt x="34" y="14"/>
                    </a:lnTo>
                    <a:lnTo>
                      <a:pt x="34" y="5"/>
                    </a:lnTo>
                    <a:lnTo>
                      <a:pt x="34" y="5"/>
                    </a:lnTo>
                    <a:lnTo>
                      <a:pt x="34" y="3"/>
                    </a:lnTo>
                    <a:lnTo>
                      <a:pt x="33" y="1"/>
                    </a:lnTo>
                    <a:lnTo>
                      <a:pt x="29" y="0"/>
                    </a:lnTo>
                    <a:lnTo>
                      <a:pt x="25" y="1"/>
                    </a:lnTo>
                    <a:lnTo>
                      <a:pt x="24" y="3"/>
                    </a:lnTo>
                    <a:lnTo>
                      <a:pt x="24" y="5"/>
                    </a:lnTo>
                    <a:lnTo>
                      <a:pt x="24" y="5"/>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8" name="Freeform 541"/>
              <p:cNvSpPr/>
              <p:nvPr/>
            </p:nvSpPr>
            <p:spPr bwMode="auto">
              <a:xfrm>
                <a:off x="2328863" y="2549525"/>
                <a:ext cx="19050" cy="38100"/>
              </a:xfrm>
              <a:custGeom>
                <a:avLst/>
                <a:gdLst/>
                <a:ahLst/>
                <a:cxnLst>
                  <a:cxn ang="0">
                    <a:pos x="38" y="6"/>
                  </a:cxn>
                  <a:cxn ang="0">
                    <a:pos x="38" y="6"/>
                  </a:cxn>
                  <a:cxn ang="0">
                    <a:pos x="37" y="11"/>
                  </a:cxn>
                  <a:cxn ang="0">
                    <a:pos x="34" y="15"/>
                  </a:cxn>
                  <a:cxn ang="0">
                    <a:pos x="31" y="19"/>
                  </a:cxn>
                  <a:cxn ang="0">
                    <a:pos x="28" y="23"/>
                  </a:cxn>
                  <a:cxn ang="0">
                    <a:pos x="28" y="23"/>
                  </a:cxn>
                  <a:cxn ang="0">
                    <a:pos x="20" y="34"/>
                  </a:cxn>
                  <a:cxn ang="0">
                    <a:pos x="14" y="48"/>
                  </a:cxn>
                  <a:cxn ang="0">
                    <a:pos x="14" y="48"/>
                  </a:cxn>
                  <a:cxn ang="0">
                    <a:pos x="8" y="58"/>
                  </a:cxn>
                  <a:cxn ang="0">
                    <a:pos x="4" y="70"/>
                  </a:cxn>
                  <a:cxn ang="0">
                    <a:pos x="2" y="82"/>
                  </a:cxn>
                  <a:cxn ang="0">
                    <a:pos x="0" y="95"/>
                  </a:cxn>
                  <a:cxn ang="0">
                    <a:pos x="0" y="95"/>
                  </a:cxn>
                  <a:cxn ang="0">
                    <a:pos x="0" y="97"/>
                  </a:cxn>
                  <a:cxn ang="0">
                    <a:pos x="2" y="99"/>
                  </a:cxn>
                  <a:cxn ang="0">
                    <a:pos x="6" y="100"/>
                  </a:cxn>
                  <a:cxn ang="0">
                    <a:pos x="10" y="99"/>
                  </a:cxn>
                  <a:cxn ang="0">
                    <a:pos x="11" y="97"/>
                  </a:cxn>
                  <a:cxn ang="0">
                    <a:pos x="12" y="95"/>
                  </a:cxn>
                  <a:cxn ang="0">
                    <a:pos x="12" y="95"/>
                  </a:cxn>
                  <a:cxn ang="0">
                    <a:pos x="14" y="80"/>
                  </a:cxn>
                  <a:cxn ang="0">
                    <a:pos x="17" y="67"/>
                  </a:cxn>
                  <a:cxn ang="0">
                    <a:pos x="23" y="55"/>
                  </a:cxn>
                  <a:cxn ang="0">
                    <a:pos x="29" y="42"/>
                  </a:cxn>
                  <a:cxn ang="0">
                    <a:pos x="29" y="42"/>
                  </a:cxn>
                  <a:cxn ang="0">
                    <a:pos x="34" y="34"/>
                  </a:cxn>
                  <a:cxn ang="0">
                    <a:pos x="41" y="27"/>
                  </a:cxn>
                  <a:cxn ang="0">
                    <a:pos x="46" y="17"/>
                  </a:cxn>
                  <a:cxn ang="0">
                    <a:pos x="49" y="14"/>
                  </a:cxn>
                  <a:cxn ang="0">
                    <a:pos x="50" y="8"/>
                  </a:cxn>
                  <a:cxn ang="0">
                    <a:pos x="50" y="8"/>
                  </a:cxn>
                  <a:cxn ang="0">
                    <a:pos x="49" y="6"/>
                  </a:cxn>
                  <a:cxn ang="0">
                    <a:pos x="49" y="3"/>
                  </a:cxn>
                  <a:cxn ang="0">
                    <a:pos x="45" y="2"/>
                  </a:cxn>
                  <a:cxn ang="0">
                    <a:pos x="42" y="0"/>
                  </a:cxn>
                  <a:cxn ang="0">
                    <a:pos x="41" y="2"/>
                  </a:cxn>
                  <a:cxn ang="0">
                    <a:pos x="40" y="3"/>
                  </a:cxn>
                  <a:cxn ang="0">
                    <a:pos x="38" y="6"/>
                  </a:cxn>
                  <a:cxn ang="0">
                    <a:pos x="38" y="6"/>
                  </a:cxn>
                </a:cxnLst>
                <a:rect l="0" t="0" r="r" b="b"/>
                <a:pathLst>
                  <a:path w="50" h="100">
                    <a:moveTo>
                      <a:pt x="38" y="6"/>
                    </a:moveTo>
                    <a:lnTo>
                      <a:pt x="38" y="6"/>
                    </a:lnTo>
                    <a:lnTo>
                      <a:pt x="37" y="11"/>
                    </a:lnTo>
                    <a:lnTo>
                      <a:pt x="34" y="15"/>
                    </a:lnTo>
                    <a:lnTo>
                      <a:pt x="31" y="19"/>
                    </a:lnTo>
                    <a:lnTo>
                      <a:pt x="28" y="23"/>
                    </a:lnTo>
                    <a:lnTo>
                      <a:pt x="28" y="23"/>
                    </a:lnTo>
                    <a:lnTo>
                      <a:pt x="20" y="34"/>
                    </a:lnTo>
                    <a:lnTo>
                      <a:pt x="14" y="48"/>
                    </a:lnTo>
                    <a:lnTo>
                      <a:pt x="14" y="48"/>
                    </a:lnTo>
                    <a:lnTo>
                      <a:pt x="8" y="58"/>
                    </a:lnTo>
                    <a:lnTo>
                      <a:pt x="4" y="70"/>
                    </a:lnTo>
                    <a:lnTo>
                      <a:pt x="2" y="82"/>
                    </a:lnTo>
                    <a:lnTo>
                      <a:pt x="0" y="95"/>
                    </a:lnTo>
                    <a:lnTo>
                      <a:pt x="0" y="95"/>
                    </a:lnTo>
                    <a:lnTo>
                      <a:pt x="0" y="97"/>
                    </a:lnTo>
                    <a:lnTo>
                      <a:pt x="2" y="99"/>
                    </a:lnTo>
                    <a:lnTo>
                      <a:pt x="6" y="100"/>
                    </a:lnTo>
                    <a:lnTo>
                      <a:pt x="10" y="99"/>
                    </a:lnTo>
                    <a:lnTo>
                      <a:pt x="11" y="97"/>
                    </a:lnTo>
                    <a:lnTo>
                      <a:pt x="12" y="95"/>
                    </a:lnTo>
                    <a:lnTo>
                      <a:pt x="12" y="95"/>
                    </a:lnTo>
                    <a:lnTo>
                      <a:pt x="14" y="80"/>
                    </a:lnTo>
                    <a:lnTo>
                      <a:pt x="17" y="67"/>
                    </a:lnTo>
                    <a:lnTo>
                      <a:pt x="23" y="55"/>
                    </a:lnTo>
                    <a:lnTo>
                      <a:pt x="29" y="42"/>
                    </a:lnTo>
                    <a:lnTo>
                      <a:pt x="29" y="42"/>
                    </a:lnTo>
                    <a:lnTo>
                      <a:pt x="34" y="34"/>
                    </a:lnTo>
                    <a:lnTo>
                      <a:pt x="41" y="27"/>
                    </a:lnTo>
                    <a:lnTo>
                      <a:pt x="46" y="17"/>
                    </a:lnTo>
                    <a:lnTo>
                      <a:pt x="49" y="14"/>
                    </a:lnTo>
                    <a:lnTo>
                      <a:pt x="50" y="8"/>
                    </a:lnTo>
                    <a:lnTo>
                      <a:pt x="50" y="8"/>
                    </a:lnTo>
                    <a:lnTo>
                      <a:pt x="49" y="6"/>
                    </a:lnTo>
                    <a:lnTo>
                      <a:pt x="49" y="3"/>
                    </a:lnTo>
                    <a:lnTo>
                      <a:pt x="45" y="2"/>
                    </a:lnTo>
                    <a:lnTo>
                      <a:pt x="42" y="0"/>
                    </a:lnTo>
                    <a:lnTo>
                      <a:pt x="41" y="2"/>
                    </a:lnTo>
                    <a:lnTo>
                      <a:pt x="40" y="3"/>
                    </a:lnTo>
                    <a:lnTo>
                      <a:pt x="38" y="6"/>
                    </a:lnTo>
                    <a:lnTo>
                      <a:pt x="38" y="6"/>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79" name="Freeform 542"/>
              <p:cNvSpPr/>
              <p:nvPr/>
            </p:nvSpPr>
            <p:spPr bwMode="auto">
              <a:xfrm>
                <a:off x="2368551" y="2554288"/>
                <a:ext cx="26988" cy="34925"/>
              </a:xfrm>
              <a:custGeom>
                <a:avLst/>
                <a:gdLst/>
                <a:ahLst/>
                <a:cxnLst>
                  <a:cxn ang="0">
                    <a:pos x="59" y="3"/>
                  </a:cxn>
                  <a:cxn ang="0">
                    <a:pos x="59" y="3"/>
                  </a:cxn>
                  <a:cxn ang="0">
                    <a:pos x="53" y="13"/>
                  </a:cxn>
                  <a:cxn ang="0">
                    <a:pos x="45" y="22"/>
                  </a:cxn>
                  <a:cxn ang="0">
                    <a:pos x="29" y="39"/>
                  </a:cxn>
                  <a:cxn ang="0">
                    <a:pos x="29" y="39"/>
                  </a:cxn>
                  <a:cxn ang="0">
                    <a:pos x="21" y="50"/>
                  </a:cxn>
                  <a:cxn ang="0">
                    <a:pos x="15" y="62"/>
                  </a:cxn>
                  <a:cxn ang="0">
                    <a:pos x="2" y="83"/>
                  </a:cxn>
                  <a:cxn ang="0">
                    <a:pos x="2" y="83"/>
                  </a:cxn>
                  <a:cxn ang="0">
                    <a:pos x="0" y="85"/>
                  </a:cxn>
                  <a:cxn ang="0">
                    <a:pos x="0" y="88"/>
                  </a:cxn>
                  <a:cxn ang="0">
                    <a:pos x="3" y="90"/>
                  </a:cxn>
                  <a:cxn ang="0">
                    <a:pos x="8" y="92"/>
                  </a:cxn>
                  <a:cxn ang="0">
                    <a:pos x="10" y="90"/>
                  </a:cxn>
                  <a:cxn ang="0">
                    <a:pos x="12" y="89"/>
                  </a:cxn>
                  <a:cxn ang="0">
                    <a:pos x="12" y="89"/>
                  </a:cxn>
                  <a:cxn ang="0">
                    <a:pos x="25" y="66"/>
                  </a:cxn>
                  <a:cxn ang="0">
                    <a:pos x="32" y="55"/>
                  </a:cxn>
                  <a:cxn ang="0">
                    <a:pos x="40" y="45"/>
                  </a:cxn>
                  <a:cxn ang="0">
                    <a:pos x="40" y="45"/>
                  </a:cxn>
                  <a:cxn ang="0">
                    <a:pos x="55" y="28"/>
                  </a:cxn>
                  <a:cxn ang="0">
                    <a:pos x="62" y="19"/>
                  </a:cxn>
                  <a:cxn ang="0">
                    <a:pos x="68" y="9"/>
                  </a:cxn>
                  <a:cxn ang="0">
                    <a:pos x="68" y="9"/>
                  </a:cxn>
                  <a:cxn ang="0">
                    <a:pos x="70" y="7"/>
                  </a:cxn>
                  <a:cxn ang="0">
                    <a:pos x="70" y="4"/>
                  </a:cxn>
                  <a:cxn ang="0">
                    <a:pos x="66" y="2"/>
                  </a:cxn>
                  <a:cxn ang="0">
                    <a:pos x="62" y="0"/>
                  </a:cxn>
                  <a:cxn ang="0">
                    <a:pos x="61" y="2"/>
                  </a:cxn>
                  <a:cxn ang="0">
                    <a:pos x="59" y="3"/>
                  </a:cxn>
                  <a:cxn ang="0">
                    <a:pos x="59" y="3"/>
                  </a:cxn>
                </a:cxnLst>
                <a:rect l="0" t="0" r="r" b="b"/>
                <a:pathLst>
                  <a:path w="70" h="92">
                    <a:moveTo>
                      <a:pt x="59" y="3"/>
                    </a:moveTo>
                    <a:lnTo>
                      <a:pt x="59" y="3"/>
                    </a:lnTo>
                    <a:lnTo>
                      <a:pt x="53" y="13"/>
                    </a:lnTo>
                    <a:lnTo>
                      <a:pt x="45" y="22"/>
                    </a:lnTo>
                    <a:lnTo>
                      <a:pt x="29" y="39"/>
                    </a:lnTo>
                    <a:lnTo>
                      <a:pt x="29" y="39"/>
                    </a:lnTo>
                    <a:lnTo>
                      <a:pt x="21" y="50"/>
                    </a:lnTo>
                    <a:lnTo>
                      <a:pt x="15" y="62"/>
                    </a:lnTo>
                    <a:lnTo>
                      <a:pt x="2" y="83"/>
                    </a:lnTo>
                    <a:lnTo>
                      <a:pt x="2" y="83"/>
                    </a:lnTo>
                    <a:lnTo>
                      <a:pt x="0" y="85"/>
                    </a:lnTo>
                    <a:lnTo>
                      <a:pt x="0" y="88"/>
                    </a:lnTo>
                    <a:lnTo>
                      <a:pt x="3" y="90"/>
                    </a:lnTo>
                    <a:lnTo>
                      <a:pt x="8" y="92"/>
                    </a:lnTo>
                    <a:lnTo>
                      <a:pt x="10" y="90"/>
                    </a:lnTo>
                    <a:lnTo>
                      <a:pt x="12" y="89"/>
                    </a:lnTo>
                    <a:lnTo>
                      <a:pt x="12" y="89"/>
                    </a:lnTo>
                    <a:lnTo>
                      <a:pt x="25" y="66"/>
                    </a:lnTo>
                    <a:lnTo>
                      <a:pt x="32" y="55"/>
                    </a:lnTo>
                    <a:lnTo>
                      <a:pt x="40" y="45"/>
                    </a:lnTo>
                    <a:lnTo>
                      <a:pt x="40" y="45"/>
                    </a:lnTo>
                    <a:lnTo>
                      <a:pt x="55" y="28"/>
                    </a:lnTo>
                    <a:lnTo>
                      <a:pt x="62" y="19"/>
                    </a:lnTo>
                    <a:lnTo>
                      <a:pt x="68" y="9"/>
                    </a:lnTo>
                    <a:lnTo>
                      <a:pt x="68" y="9"/>
                    </a:lnTo>
                    <a:lnTo>
                      <a:pt x="70" y="7"/>
                    </a:lnTo>
                    <a:lnTo>
                      <a:pt x="70" y="4"/>
                    </a:lnTo>
                    <a:lnTo>
                      <a:pt x="66" y="2"/>
                    </a:lnTo>
                    <a:lnTo>
                      <a:pt x="62" y="0"/>
                    </a:lnTo>
                    <a:lnTo>
                      <a:pt x="61" y="2"/>
                    </a:lnTo>
                    <a:lnTo>
                      <a:pt x="59" y="3"/>
                    </a:lnTo>
                    <a:lnTo>
                      <a:pt x="59" y="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0" name="Freeform 543"/>
              <p:cNvSpPr/>
              <p:nvPr/>
            </p:nvSpPr>
            <p:spPr bwMode="auto">
              <a:xfrm>
                <a:off x="2411413" y="2559050"/>
                <a:ext cx="19050" cy="34925"/>
              </a:xfrm>
              <a:custGeom>
                <a:avLst/>
                <a:gdLst/>
                <a:ahLst/>
                <a:cxnLst>
                  <a:cxn ang="0">
                    <a:pos x="39" y="1"/>
                  </a:cxn>
                  <a:cxn ang="0">
                    <a:pos x="39" y="1"/>
                  </a:cxn>
                  <a:cxn ang="0">
                    <a:pos x="32" y="9"/>
                  </a:cxn>
                  <a:cxn ang="0">
                    <a:pos x="27" y="18"/>
                  </a:cxn>
                  <a:cxn ang="0">
                    <a:pos x="19" y="37"/>
                  </a:cxn>
                  <a:cxn ang="0">
                    <a:pos x="19" y="37"/>
                  </a:cxn>
                  <a:cxn ang="0">
                    <a:pos x="10" y="59"/>
                  </a:cxn>
                  <a:cxn ang="0">
                    <a:pos x="0" y="80"/>
                  </a:cxn>
                  <a:cxn ang="0">
                    <a:pos x="0" y="80"/>
                  </a:cxn>
                  <a:cxn ang="0">
                    <a:pos x="0" y="82"/>
                  </a:cxn>
                  <a:cxn ang="0">
                    <a:pos x="0" y="85"/>
                  </a:cxn>
                  <a:cxn ang="0">
                    <a:pos x="1" y="86"/>
                  </a:cxn>
                  <a:cxn ang="0">
                    <a:pos x="4" y="86"/>
                  </a:cxn>
                  <a:cxn ang="0">
                    <a:pos x="8" y="86"/>
                  </a:cxn>
                  <a:cxn ang="0">
                    <a:pos x="9" y="85"/>
                  </a:cxn>
                  <a:cxn ang="0">
                    <a:pos x="10" y="84"/>
                  </a:cxn>
                  <a:cxn ang="0">
                    <a:pos x="10" y="84"/>
                  </a:cxn>
                  <a:cxn ang="0">
                    <a:pos x="15" y="73"/>
                  </a:cxn>
                  <a:cxn ang="0">
                    <a:pos x="19" y="65"/>
                  </a:cxn>
                  <a:cxn ang="0">
                    <a:pos x="25" y="56"/>
                  </a:cxn>
                  <a:cxn ang="0">
                    <a:pos x="29" y="47"/>
                  </a:cxn>
                  <a:cxn ang="0">
                    <a:pos x="29" y="47"/>
                  </a:cxn>
                  <a:cxn ang="0">
                    <a:pos x="31" y="37"/>
                  </a:cxn>
                  <a:cxn ang="0">
                    <a:pos x="36" y="27"/>
                  </a:cxn>
                  <a:cxn ang="0">
                    <a:pos x="42" y="18"/>
                  </a:cxn>
                  <a:cxn ang="0">
                    <a:pos x="47" y="9"/>
                  </a:cxn>
                  <a:cxn ang="0">
                    <a:pos x="47" y="9"/>
                  </a:cxn>
                  <a:cxn ang="0">
                    <a:pos x="48" y="8"/>
                  </a:cxn>
                  <a:cxn ang="0">
                    <a:pos x="49" y="5"/>
                  </a:cxn>
                  <a:cxn ang="0">
                    <a:pos x="47" y="1"/>
                  </a:cxn>
                  <a:cxn ang="0">
                    <a:pos x="43" y="0"/>
                  </a:cxn>
                  <a:cxn ang="0">
                    <a:pos x="42" y="0"/>
                  </a:cxn>
                  <a:cxn ang="0">
                    <a:pos x="39" y="1"/>
                  </a:cxn>
                  <a:cxn ang="0">
                    <a:pos x="39" y="1"/>
                  </a:cxn>
                </a:cxnLst>
                <a:rect l="0" t="0" r="r" b="b"/>
                <a:pathLst>
                  <a:path w="49" h="86">
                    <a:moveTo>
                      <a:pt x="39" y="1"/>
                    </a:moveTo>
                    <a:lnTo>
                      <a:pt x="39" y="1"/>
                    </a:lnTo>
                    <a:lnTo>
                      <a:pt x="32" y="9"/>
                    </a:lnTo>
                    <a:lnTo>
                      <a:pt x="27" y="18"/>
                    </a:lnTo>
                    <a:lnTo>
                      <a:pt x="19" y="37"/>
                    </a:lnTo>
                    <a:lnTo>
                      <a:pt x="19" y="37"/>
                    </a:lnTo>
                    <a:lnTo>
                      <a:pt x="10" y="59"/>
                    </a:lnTo>
                    <a:lnTo>
                      <a:pt x="0" y="80"/>
                    </a:lnTo>
                    <a:lnTo>
                      <a:pt x="0" y="80"/>
                    </a:lnTo>
                    <a:lnTo>
                      <a:pt x="0" y="82"/>
                    </a:lnTo>
                    <a:lnTo>
                      <a:pt x="0" y="85"/>
                    </a:lnTo>
                    <a:lnTo>
                      <a:pt x="1" y="86"/>
                    </a:lnTo>
                    <a:lnTo>
                      <a:pt x="4" y="86"/>
                    </a:lnTo>
                    <a:lnTo>
                      <a:pt x="8" y="86"/>
                    </a:lnTo>
                    <a:lnTo>
                      <a:pt x="9" y="85"/>
                    </a:lnTo>
                    <a:lnTo>
                      <a:pt x="10" y="84"/>
                    </a:lnTo>
                    <a:lnTo>
                      <a:pt x="10" y="84"/>
                    </a:lnTo>
                    <a:lnTo>
                      <a:pt x="15" y="73"/>
                    </a:lnTo>
                    <a:lnTo>
                      <a:pt x="19" y="65"/>
                    </a:lnTo>
                    <a:lnTo>
                      <a:pt x="25" y="56"/>
                    </a:lnTo>
                    <a:lnTo>
                      <a:pt x="29" y="47"/>
                    </a:lnTo>
                    <a:lnTo>
                      <a:pt x="29" y="47"/>
                    </a:lnTo>
                    <a:lnTo>
                      <a:pt x="31" y="37"/>
                    </a:lnTo>
                    <a:lnTo>
                      <a:pt x="36" y="27"/>
                    </a:lnTo>
                    <a:lnTo>
                      <a:pt x="42" y="18"/>
                    </a:lnTo>
                    <a:lnTo>
                      <a:pt x="47" y="9"/>
                    </a:lnTo>
                    <a:lnTo>
                      <a:pt x="47" y="9"/>
                    </a:lnTo>
                    <a:lnTo>
                      <a:pt x="48" y="8"/>
                    </a:lnTo>
                    <a:lnTo>
                      <a:pt x="49" y="5"/>
                    </a:lnTo>
                    <a:lnTo>
                      <a:pt x="47" y="1"/>
                    </a:lnTo>
                    <a:lnTo>
                      <a:pt x="43" y="0"/>
                    </a:lnTo>
                    <a:lnTo>
                      <a:pt x="42" y="0"/>
                    </a:lnTo>
                    <a:lnTo>
                      <a:pt x="39" y="1"/>
                    </a:lnTo>
                    <a:lnTo>
                      <a:pt x="39" y="1"/>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1" name="Freeform 544"/>
              <p:cNvSpPr/>
              <p:nvPr/>
            </p:nvSpPr>
            <p:spPr bwMode="auto">
              <a:xfrm>
                <a:off x="2459038" y="2557463"/>
                <a:ext cx="20638" cy="31750"/>
              </a:xfrm>
              <a:custGeom>
                <a:avLst/>
                <a:gdLst/>
                <a:ahLst/>
                <a:cxnLst>
                  <a:cxn ang="0">
                    <a:pos x="38" y="4"/>
                  </a:cxn>
                  <a:cxn ang="0">
                    <a:pos x="38" y="4"/>
                  </a:cxn>
                  <a:cxn ang="0">
                    <a:pos x="30" y="22"/>
                  </a:cxn>
                  <a:cxn ang="0">
                    <a:pos x="21" y="41"/>
                  </a:cxn>
                  <a:cxn ang="0">
                    <a:pos x="12" y="58"/>
                  </a:cxn>
                  <a:cxn ang="0">
                    <a:pos x="2" y="75"/>
                  </a:cxn>
                  <a:cxn ang="0">
                    <a:pos x="2" y="75"/>
                  </a:cxn>
                  <a:cxn ang="0">
                    <a:pos x="0" y="77"/>
                  </a:cxn>
                  <a:cxn ang="0">
                    <a:pos x="0" y="80"/>
                  </a:cxn>
                  <a:cxn ang="0">
                    <a:pos x="3" y="82"/>
                  </a:cxn>
                  <a:cxn ang="0">
                    <a:pos x="7" y="84"/>
                  </a:cxn>
                  <a:cxn ang="0">
                    <a:pos x="10" y="82"/>
                  </a:cxn>
                  <a:cxn ang="0">
                    <a:pos x="11" y="81"/>
                  </a:cxn>
                  <a:cxn ang="0">
                    <a:pos x="11" y="81"/>
                  </a:cxn>
                  <a:cxn ang="0">
                    <a:pos x="23" y="63"/>
                  </a:cxn>
                  <a:cxn ang="0">
                    <a:pos x="32" y="45"/>
                  </a:cxn>
                  <a:cxn ang="0">
                    <a:pos x="42" y="26"/>
                  </a:cxn>
                  <a:cxn ang="0">
                    <a:pos x="50" y="8"/>
                  </a:cxn>
                  <a:cxn ang="0">
                    <a:pos x="50" y="8"/>
                  </a:cxn>
                  <a:cxn ang="0">
                    <a:pos x="50" y="5"/>
                  </a:cxn>
                  <a:cxn ang="0">
                    <a:pos x="49" y="3"/>
                  </a:cxn>
                  <a:cxn ang="0">
                    <a:pos x="47" y="1"/>
                  </a:cxn>
                  <a:cxn ang="0">
                    <a:pos x="46" y="0"/>
                  </a:cxn>
                  <a:cxn ang="0">
                    <a:pos x="42" y="1"/>
                  </a:cxn>
                  <a:cxn ang="0">
                    <a:pos x="40" y="3"/>
                  </a:cxn>
                  <a:cxn ang="0">
                    <a:pos x="38" y="4"/>
                  </a:cxn>
                  <a:cxn ang="0">
                    <a:pos x="38" y="4"/>
                  </a:cxn>
                </a:cxnLst>
                <a:rect l="0" t="0" r="r" b="b"/>
                <a:pathLst>
                  <a:path w="50" h="84">
                    <a:moveTo>
                      <a:pt x="38" y="4"/>
                    </a:moveTo>
                    <a:lnTo>
                      <a:pt x="38" y="4"/>
                    </a:lnTo>
                    <a:lnTo>
                      <a:pt x="30" y="22"/>
                    </a:lnTo>
                    <a:lnTo>
                      <a:pt x="21" y="41"/>
                    </a:lnTo>
                    <a:lnTo>
                      <a:pt x="12" y="58"/>
                    </a:lnTo>
                    <a:lnTo>
                      <a:pt x="2" y="75"/>
                    </a:lnTo>
                    <a:lnTo>
                      <a:pt x="2" y="75"/>
                    </a:lnTo>
                    <a:lnTo>
                      <a:pt x="0" y="77"/>
                    </a:lnTo>
                    <a:lnTo>
                      <a:pt x="0" y="80"/>
                    </a:lnTo>
                    <a:lnTo>
                      <a:pt x="3" y="82"/>
                    </a:lnTo>
                    <a:lnTo>
                      <a:pt x="7" y="84"/>
                    </a:lnTo>
                    <a:lnTo>
                      <a:pt x="10" y="82"/>
                    </a:lnTo>
                    <a:lnTo>
                      <a:pt x="11" y="81"/>
                    </a:lnTo>
                    <a:lnTo>
                      <a:pt x="11" y="81"/>
                    </a:lnTo>
                    <a:lnTo>
                      <a:pt x="23" y="63"/>
                    </a:lnTo>
                    <a:lnTo>
                      <a:pt x="32" y="45"/>
                    </a:lnTo>
                    <a:lnTo>
                      <a:pt x="42" y="26"/>
                    </a:lnTo>
                    <a:lnTo>
                      <a:pt x="50" y="8"/>
                    </a:lnTo>
                    <a:lnTo>
                      <a:pt x="50" y="8"/>
                    </a:lnTo>
                    <a:lnTo>
                      <a:pt x="50" y="5"/>
                    </a:lnTo>
                    <a:lnTo>
                      <a:pt x="49" y="3"/>
                    </a:lnTo>
                    <a:lnTo>
                      <a:pt x="47" y="1"/>
                    </a:lnTo>
                    <a:lnTo>
                      <a:pt x="46" y="0"/>
                    </a:lnTo>
                    <a:lnTo>
                      <a:pt x="42" y="1"/>
                    </a:lnTo>
                    <a:lnTo>
                      <a:pt x="40" y="3"/>
                    </a:lnTo>
                    <a:lnTo>
                      <a:pt x="38" y="4"/>
                    </a:lnTo>
                    <a:lnTo>
                      <a:pt x="38" y="4"/>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2" name="Freeform 545"/>
              <p:cNvSpPr/>
              <p:nvPr/>
            </p:nvSpPr>
            <p:spPr bwMode="auto">
              <a:xfrm>
                <a:off x="2495551" y="2557463"/>
                <a:ext cx="23813" cy="31750"/>
              </a:xfrm>
              <a:custGeom>
                <a:avLst/>
                <a:gdLst/>
                <a:ahLst/>
                <a:cxnLst>
                  <a:cxn ang="0">
                    <a:pos x="50" y="5"/>
                  </a:cxn>
                  <a:cxn ang="0">
                    <a:pos x="50" y="5"/>
                  </a:cxn>
                  <a:cxn ang="0">
                    <a:pos x="48" y="10"/>
                  </a:cxn>
                  <a:cxn ang="0">
                    <a:pos x="47" y="16"/>
                  </a:cxn>
                  <a:cxn ang="0">
                    <a:pos x="42" y="26"/>
                  </a:cxn>
                  <a:cxn ang="0">
                    <a:pos x="35" y="35"/>
                  </a:cxn>
                  <a:cxn ang="0">
                    <a:pos x="29" y="43"/>
                  </a:cxn>
                  <a:cxn ang="0">
                    <a:pos x="29" y="43"/>
                  </a:cxn>
                  <a:cxn ang="0">
                    <a:pos x="17" y="58"/>
                  </a:cxn>
                  <a:cxn ang="0">
                    <a:pos x="10" y="64"/>
                  </a:cxn>
                  <a:cxn ang="0">
                    <a:pos x="3" y="69"/>
                  </a:cxn>
                  <a:cxn ang="0">
                    <a:pos x="3" y="69"/>
                  </a:cxn>
                  <a:cxn ang="0">
                    <a:pos x="1" y="71"/>
                  </a:cxn>
                  <a:cxn ang="0">
                    <a:pos x="0" y="73"/>
                  </a:cxn>
                  <a:cxn ang="0">
                    <a:pos x="1" y="77"/>
                  </a:cxn>
                  <a:cxn ang="0">
                    <a:pos x="4" y="80"/>
                  </a:cxn>
                  <a:cxn ang="0">
                    <a:pos x="6" y="80"/>
                  </a:cxn>
                  <a:cxn ang="0">
                    <a:pos x="8" y="78"/>
                  </a:cxn>
                  <a:cxn ang="0">
                    <a:pos x="8" y="78"/>
                  </a:cxn>
                  <a:cxn ang="0">
                    <a:pos x="18" y="72"/>
                  </a:cxn>
                  <a:cxn ang="0">
                    <a:pos x="27" y="63"/>
                  </a:cxn>
                  <a:cxn ang="0">
                    <a:pos x="43" y="44"/>
                  </a:cxn>
                  <a:cxn ang="0">
                    <a:pos x="43" y="44"/>
                  </a:cxn>
                  <a:cxn ang="0">
                    <a:pos x="50" y="35"/>
                  </a:cxn>
                  <a:cxn ang="0">
                    <a:pos x="55" y="26"/>
                  </a:cxn>
                  <a:cxn ang="0">
                    <a:pos x="59" y="17"/>
                  </a:cxn>
                  <a:cxn ang="0">
                    <a:pos x="60" y="5"/>
                  </a:cxn>
                  <a:cxn ang="0">
                    <a:pos x="60" y="5"/>
                  </a:cxn>
                  <a:cxn ang="0">
                    <a:pos x="60" y="3"/>
                  </a:cxn>
                  <a:cxn ang="0">
                    <a:pos x="59" y="1"/>
                  </a:cxn>
                  <a:cxn ang="0">
                    <a:pos x="55" y="0"/>
                  </a:cxn>
                  <a:cxn ang="0">
                    <a:pos x="51" y="1"/>
                  </a:cxn>
                  <a:cxn ang="0">
                    <a:pos x="50" y="3"/>
                  </a:cxn>
                  <a:cxn ang="0">
                    <a:pos x="50" y="5"/>
                  </a:cxn>
                  <a:cxn ang="0">
                    <a:pos x="50" y="5"/>
                  </a:cxn>
                </a:cxnLst>
                <a:rect l="0" t="0" r="r" b="b"/>
                <a:pathLst>
                  <a:path w="60" h="80">
                    <a:moveTo>
                      <a:pt x="50" y="5"/>
                    </a:moveTo>
                    <a:lnTo>
                      <a:pt x="50" y="5"/>
                    </a:lnTo>
                    <a:lnTo>
                      <a:pt x="48" y="10"/>
                    </a:lnTo>
                    <a:lnTo>
                      <a:pt x="47" y="16"/>
                    </a:lnTo>
                    <a:lnTo>
                      <a:pt x="42" y="26"/>
                    </a:lnTo>
                    <a:lnTo>
                      <a:pt x="35" y="35"/>
                    </a:lnTo>
                    <a:lnTo>
                      <a:pt x="29" y="43"/>
                    </a:lnTo>
                    <a:lnTo>
                      <a:pt x="29" y="43"/>
                    </a:lnTo>
                    <a:lnTo>
                      <a:pt x="17" y="58"/>
                    </a:lnTo>
                    <a:lnTo>
                      <a:pt x="10" y="64"/>
                    </a:lnTo>
                    <a:lnTo>
                      <a:pt x="3" y="69"/>
                    </a:lnTo>
                    <a:lnTo>
                      <a:pt x="3" y="69"/>
                    </a:lnTo>
                    <a:lnTo>
                      <a:pt x="1" y="71"/>
                    </a:lnTo>
                    <a:lnTo>
                      <a:pt x="0" y="73"/>
                    </a:lnTo>
                    <a:lnTo>
                      <a:pt x="1" y="77"/>
                    </a:lnTo>
                    <a:lnTo>
                      <a:pt x="4" y="80"/>
                    </a:lnTo>
                    <a:lnTo>
                      <a:pt x="6" y="80"/>
                    </a:lnTo>
                    <a:lnTo>
                      <a:pt x="8" y="78"/>
                    </a:lnTo>
                    <a:lnTo>
                      <a:pt x="8" y="78"/>
                    </a:lnTo>
                    <a:lnTo>
                      <a:pt x="18" y="72"/>
                    </a:lnTo>
                    <a:lnTo>
                      <a:pt x="27" y="63"/>
                    </a:lnTo>
                    <a:lnTo>
                      <a:pt x="43" y="44"/>
                    </a:lnTo>
                    <a:lnTo>
                      <a:pt x="43" y="44"/>
                    </a:lnTo>
                    <a:lnTo>
                      <a:pt x="50" y="35"/>
                    </a:lnTo>
                    <a:lnTo>
                      <a:pt x="55" y="26"/>
                    </a:lnTo>
                    <a:lnTo>
                      <a:pt x="59" y="17"/>
                    </a:lnTo>
                    <a:lnTo>
                      <a:pt x="60" y="5"/>
                    </a:lnTo>
                    <a:lnTo>
                      <a:pt x="60" y="5"/>
                    </a:lnTo>
                    <a:lnTo>
                      <a:pt x="60" y="3"/>
                    </a:lnTo>
                    <a:lnTo>
                      <a:pt x="59" y="1"/>
                    </a:lnTo>
                    <a:lnTo>
                      <a:pt x="55" y="0"/>
                    </a:lnTo>
                    <a:lnTo>
                      <a:pt x="51" y="1"/>
                    </a:lnTo>
                    <a:lnTo>
                      <a:pt x="50" y="3"/>
                    </a:lnTo>
                    <a:lnTo>
                      <a:pt x="50" y="5"/>
                    </a:lnTo>
                    <a:lnTo>
                      <a:pt x="50" y="5"/>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3" name="Freeform 546"/>
              <p:cNvSpPr/>
              <p:nvPr/>
            </p:nvSpPr>
            <p:spPr bwMode="auto">
              <a:xfrm>
                <a:off x="2541588" y="2557463"/>
                <a:ext cx="17463" cy="28575"/>
              </a:xfrm>
              <a:custGeom>
                <a:avLst/>
                <a:gdLst/>
                <a:ahLst/>
                <a:cxnLst>
                  <a:cxn ang="0">
                    <a:pos x="35" y="3"/>
                  </a:cxn>
                  <a:cxn ang="0">
                    <a:pos x="35" y="3"/>
                  </a:cxn>
                  <a:cxn ang="0">
                    <a:pos x="27" y="18"/>
                  </a:cxn>
                  <a:cxn ang="0">
                    <a:pos x="21" y="34"/>
                  </a:cxn>
                  <a:cxn ang="0">
                    <a:pos x="12" y="48"/>
                  </a:cxn>
                  <a:cxn ang="0">
                    <a:pos x="8" y="56"/>
                  </a:cxn>
                  <a:cxn ang="0">
                    <a:pos x="1" y="63"/>
                  </a:cxn>
                  <a:cxn ang="0">
                    <a:pos x="1" y="63"/>
                  </a:cxn>
                  <a:cxn ang="0">
                    <a:pos x="0" y="64"/>
                  </a:cxn>
                  <a:cxn ang="0">
                    <a:pos x="0" y="67"/>
                  </a:cxn>
                  <a:cxn ang="0">
                    <a:pos x="2" y="71"/>
                  </a:cxn>
                  <a:cxn ang="0">
                    <a:pos x="5" y="72"/>
                  </a:cxn>
                  <a:cxn ang="0">
                    <a:pos x="8" y="72"/>
                  </a:cxn>
                  <a:cxn ang="0">
                    <a:pos x="10" y="71"/>
                  </a:cxn>
                  <a:cxn ang="0">
                    <a:pos x="10" y="71"/>
                  </a:cxn>
                  <a:cxn ang="0">
                    <a:pos x="15" y="64"/>
                  </a:cxn>
                  <a:cxn ang="0">
                    <a:pos x="21" y="56"/>
                  </a:cxn>
                  <a:cxn ang="0">
                    <a:pos x="29" y="41"/>
                  </a:cxn>
                  <a:cxn ang="0">
                    <a:pos x="36" y="25"/>
                  </a:cxn>
                  <a:cxn ang="0">
                    <a:pos x="44" y="9"/>
                  </a:cxn>
                  <a:cxn ang="0">
                    <a:pos x="44" y="9"/>
                  </a:cxn>
                  <a:cxn ang="0">
                    <a:pos x="46" y="7"/>
                  </a:cxn>
                  <a:cxn ang="0">
                    <a:pos x="46" y="4"/>
                  </a:cxn>
                  <a:cxn ang="0">
                    <a:pos x="43" y="1"/>
                  </a:cxn>
                  <a:cxn ang="0">
                    <a:pos x="39" y="0"/>
                  </a:cxn>
                  <a:cxn ang="0">
                    <a:pos x="36" y="1"/>
                  </a:cxn>
                  <a:cxn ang="0">
                    <a:pos x="35" y="3"/>
                  </a:cxn>
                  <a:cxn ang="0">
                    <a:pos x="35" y="3"/>
                  </a:cxn>
                </a:cxnLst>
                <a:rect l="0" t="0" r="r" b="b"/>
                <a:pathLst>
                  <a:path w="46" h="72">
                    <a:moveTo>
                      <a:pt x="35" y="3"/>
                    </a:moveTo>
                    <a:lnTo>
                      <a:pt x="35" y="3"/>
                    </a:lnTo>
                    <a:lnTo>
                      <a:pt x="27" y="18"/>
                    </a:lnTo>
                    <a:lnTo>
                      <a:pt x="21" y="34"/>
                    </a:lnTo>
                    <a:lnTo>
                      <a:pt x="12" y="48"/>
                    </a:lnTo>
                    <a:lnTo>
                      <a:pt x="8" y="56"/>
                    </a:lnTo>
                    <a:lnTo>
                      <a:pt x="1" y="63"/>
                    </a:lnTo>
                    <a:lnTo>
                      <a:pt x="1" y="63"/>
                    </a:lnTo>
                    <a:lnTo>
                      <a:pt x="0" y="64"/>
                    </a:lnTo>
                    <a:lnTo>
                      <a:pt x="0" y="67"/>
                    </a:lnTo>
                    <a:lnTo>
                      <a:pt x="2" y="71"/>
                    </a:lnTo>
                    <a:lnTo>
                      <a:pt x="5" y="72"/>
                    </a:lnTo>
                    <a:lnTo>
                      <a:pt x="8" y="72"/>
                    </a:lnTo>
                    <a:lnTo>
                      <a:pt x="10" y="71"/>
                    </a:lnTo>
                    <a:lnTo>
                      <a:pt x="10" y="71"/>
                    </a:lnTo>
                    <a:lnTo>
                      <a:pt x="15" y="64"/>
                    </a:lnTo>
                    <a:lnTo>
                      <a:pt x="21" y="56"/>
                    </a:lnTo>
                    <a:lnTo>
                      <a:pt x="29" y="41"/>
                    </a:lnTo>
                    <a:lnTo>
                      <a:pt x="36" y="25"/>
                    </a:lnTo>
                    <a:lnTo>
                      <a:pt x="44" y="9"/>
                    </a:lnTo>
                    <a:lnTo>
                      <a:pt x="44" y="9"/>
                    </a:lnTo>
                    <a:lnTo>
                      <a:pt x="46" y="7"/>
                    </a:lnTo>
                    <a:lnTo>
                      <a:pt x="46" y="4"/>
                    </a:lnTo>
                    <a:lnTo>
                      <a:pt x="43" y="1"/>
                    </a:lnTo>
                    <a:lnTo>
                      <a:pt x="39" y="0"/>
                    </a:lnTo>
                    <a:lnTo>
                      <a:pt x="36" y="1"/>
                    </a:lnTo>
                    <a:lnTo>
                      <a:pt x="35" y="3"/>
                    </a:lnTo>
                    <a:lnTo>
                      <a:pt x="35" y="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4" name="Freeform 547"/>
              <p:cNvSpPr/>
              <p:nvPr/>
            </p:nvSpPr>
            <p:spPr bwMode="auto">
              <a:xfrm>
                <a:off x="2581276" y="2555875"/>
                <a:ext cx="25400" cy="31750"/>
              </a:xfrm>
              <a:custGeom>
                <a:avLst/>
                <a:gdLst/>
                <a:ahLst/>
                <a:cxnLst>
                  <a:cxn ang="0">
                    <a:pos x="54" y="3"/>
                  </a:cxn>
                  <a:cxn ang="0">
                    <a:pos x="54" y="3"/>
                  </a:cxn>
                  <a:cxn ang="0">
                    <a:pos x="47" y="12"/>
                  </a:cxn>
                  <a:cxn ang="0">
                    <a:pos x="39" y="20"/>
                  </a:cxn>
                  <a:cxn ang="0">
                    <a:pos x="33" y="29"/>
                  </a:cxn>
                  <a:cxn ang="0">
                    <a:pos x="26" y="38"/>
                  </a:cxn>
                  <a:cxn ang="0">
                    <a:pos x="26" y="38"/>
                  </a:cxn>
                  <a:cxn ang="0">
                    <a:pos x="15" y="56"/>
                  </a:cxn>
                  <a:cxn ang="0">
                    <a:pos x="8" y="66"/>
                  </a:cxn>
                  <a:cxn ang="0">
                    <a:pos x="1" y="75"/>
                  </a:cxn>
                  <a:cxn ang="0">
                    <a:pos x="1" y="75"/>
                  </a:cxn>
                  <a:cxn ang="0">
                    <a:pos x="0" y="76"/>
                  </a:cxn>
                  <a:cxn ang="0">
                    <a:pos x="0" y="79"/>
                  </a:cxn>
                  <a:cxn ang="0">
                    <a:pos x="1" y="83"/>
                  </a:cxn>
                  <a:cxn ang="0">
                    <a:pos x="4" y="84"/>
                  </a:cxn>
                  <a:cxn ang="0">
                    <a:pos x="5" y="84"/>
                  </a:cxn>
                  <a:cxn ang="0">
                    <a:pos x="8" y="84"/>
                  </a:cxn>
                  <a:cxn ang="0">
                    <a:pos x="9" y="83"/>
                  </a:cxn>
                  <a:cxn ang="0">
                    <a:pos x="9" y="83"/>
                  </a:cxn>
                  <a:cxn ang="0">
                    <a:pos x="22" y="66"/>
                  </a:cxn>
                  <a:cxn ang="0">
                    <a:pos x="34" y="47"/>
                  </a:cxn>
                  <a:cxn ang="0">
                    <a:pos x="34" y="47"/>
                  </a:cxn>
                  <a:cxn ang="0">
                    <a:pos x="41" y="37"/>
                  </a:cxn>
                  <a:cxn ang="0">
                    <a:pos x="49" y="28"/>
                  </a:cxn>
                  <a:cxn ang="0">
                    <a:pos x="56" y="18"/>
                  </a:cxn>
                  <a:cxn ang="0">
                    <a:pos x="64" y="9"/>
                  </a:cxn>
                  <a:cxn ang="0">
                    <a:pos x="64" y="9"/>
                  </a:cxn>
                  <a:cxn ang="0">
                    <a:pos x="64" y="7"/>
                  </a:cxn>
                  <a:cxn ang="0">
                    <a:pos x="64" y="4"/>
                  </a:cxn>
                  <a:cxn ang="0">
                    <a:pos x="64" y="3"/>
                  </a:cxn>
                  <a:cxn ang="0">
                    <a:pos x="62" y="1"/>
                  </a:cxn>
                  <a:cxn ang="0">
                    <a:pos x="58" y="0"/>
                  </a:cxn>
                  <a:cxn ang="0">
                    <a:pos x="55" y="1"/>
                  </a:cxn>
                  <a:cxn ang="0">
                    <a:pos x="54" y="3"/>
                  </a:cxn>
                  <a:cxn ang="0">
                    <a:pos x="54" y="3"/>
                  </a:cxn>
                </a:cxnLst>
                <a:rect l="0" t="0" r="r" b="b"/>
                <a:pathLst>
                  <a:path w="64" h="84">
                    <a:moveTo>
                      <a:pt x="54" y="3"/>
                    </a:moveTo>
                    <a:lnTo>
                      <a:pt x="54" y="3"/>
                    </a:lnTo>
                    <a:lnTo>
                      <a:pt x="47" y="12"/>
                    </a:lnTo>
                    <a:lnTo>
                      <a:pt x="39" y="20"/>
                    </a:lnTo>
                    <a:lnTo>
                      <a:pt x="33" y="29"/>
                    </a:lnTo>
                    <a:lnTo>
                      <a:pt x="26" y="38"/>
                    </a:lnTo>
                    <a:lnTo>
                      <a:pt x="26" y="38"/>
                    </a:lnTo>
                    <a:lnTo>
                      <a:pt x="15" y="56"/>
                    </a:lnTo>
                    <a:lnTo>
                      <a:pt x="8" y="66"/>
                    </a:lnTo>
                    <a:lnTo>
                      <a:pt x="1" y="75"/>
                    </a:lnTo>
                    <a:lnTo>
                      <a:pt x="1" y="75"/>
                    </a:lnTo>
                    <a:lnTo>
                      <a:pt x="0" y="76"/>
                    </a:lnTo>
                    <a:lnTo>
                      <a:pt x="0" y="79"/>
                    </a:lnTo>
                    <a:lnTo>
                      <a:pt x="1" y="83"/>
                    </a:lnTo>
                    <a:lnTo>
                      <a:pt x="4" y="84"/>
                    </a:lnTo>
                    <a:lnTo>
                      <a:pt x="5" y="84"/>
                    </a:lnTo>
                    <a:lnTo>
                      <a:pt x="8" y="84"/>
                    </a:lnTo>
                    <a:lnTo>
                      <a:pt x="9" y="83"/>
                    </a:lnTo>
                    <a:lnTo>
                      <a:pt x="9" y="83"/>
                    </a:lnTo>
                    <a:lnTo>
                      <a:pt x="22" y="66"/>
                    </a:lnTo>
                    <a:lnTo>
                      <a:pt x="34" y="47"/>
                    </a:lnTo>
                    <a:lnTo>
                      <a:pt x="34" y="47"/>
                    </a:lnTo>
                    <a:lnTo>
                      <a:pt x="41" y="37"/>
                    </a:lnTo>
                    <a:lnTo>
                      <a:pt x="49" y="28"/>
                    </a:lnTo>
                    <a:lnTo>
                      <a:pt x="56" y="18"/>
                    </a:lnTo>
                    <a:lnTo>
                      <a:pt x="64" y="9"/>
                    </a:lnTo>
                    <a:lnTo>
                      <a:pt x="64" y="9"/>
                    </a:lnTo>
                    <a:lnTo>
                      <a:pt x="64" y="7"/>
                    </a:lnTo>
                    <a:lnTo>
                      <a:pt x="64" y="4"/>
                    </a:lnTo>
                    <a:lnTo>
                      <a:pt x="64" y="3"/>
                    </a:lnTo>
                    <a:lnTo>
                      <a:pt x="62" y="1"/>
                    </a:lnTo>
                    <a:lnTo>
                      <a:pt x="58" y="0"/>
                    </a:lnTo>
                    <a:lnTo>
                      <a:pt x="55" y="1"/>
                    </a:lnTo>
                    <a:lnTo>
                      <a:pt x="54" y="3"/>
                    </a:lnTo>
                    <a:lnTo>
                      <a:pt x="54" y="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5" name="Freeform 548"/>
              <p:cNvSpPr/>
              <p:nvPr/>
            </p:nvSpPr>
            <p:spPr bwMode="auto">
              <a:xfrm>
                <a:off x="2620963" y="2552700"/>
                <a:ext cx="17463" cy="28575"/>
              </a:xfrm>
              <a:custGeom>
                <a:avLst/>
                <a:gdLst/>
                <a:ahLst/>
                <a:cxnLst>
                  <a:cxn ang="0">
                    <a:pos x="32" y="7"/>
                  </a:cxn>
                  <a:cxn ang="0">
                    <a:pos x="32" y="7"/>
                  </a:cxn>
                  <a:cxn ang="0">
                    <a:pos x="29" y="13"/>
                  </a:cxn>
                  <a:cxn ang="0">
                    <a:pos x="26" y="20"/>
                  </a:cxn>
                  <a:cxn ang="0">
                    <a:pos x="20" y="33"/>
                  </a:cxn>
                  <a:cxn ang="0">
                    <a:pos x="20" y="33"/>
                  </a:cxn>
                  <a:cxn ang="0">
                    <a:pos x="2" y="64"/>
                  </a:cxn>
                  <a:cxn ang="0">
                    <a:pos x="2" y="64"/>
                  </a:cxn>
                  <a:cxn ang="0">
                    <a:pos x="0" y="67"/>
                  </a:cxn>
                  <a:cxn ang="0">
                    <a:pos x="0" y="68"/>
                  </a:cxn>
                  <a:cxn ang="0">
                    <a:pos x="3" y="72"/>
                  </a:cxn>
                  <a:cxn ang="0">
                    <a:pos x="8" y="72"/>
                  </a:cxn>
                  <a:cxn ang="0">
                    <a:pos x="9" y="72"/>
                  </a:cxn>
                  <a:cxn ang="0">
                    <a:pos x="11" y="70"/>
                  </a:cxn>
                  <a:cxn ang="0">
                    <a:pos x="11" y="70"/>
                  </a:cxn>
                  <a:cxn ang="0">
                    <a:pos x="32" y="36"/>
                  </a:cxn>
                  <a:cxn ang="0">
                    <a:pos x="32" y="36"/>
                  </a:cxn>
                  <a:cxn ang="0">
                    <a:pos x="38" y="21"/>
                  </a:cxn>
                  <a:cxn ang="0">
                    <a:pos x="41" y="13"/>
                  </a:cxn>
                  <a:cxn ang="0">
                    <a:pos x="42" y="7"/>
                  </a:cxn>
                  <a:cxn ang="0">
                    <a:pos x="42" y="7"/>
                  </a:cxn>
                  <a:cxn ang="0">
                    <a:pos x="42" y="4"/>
                  </a:cxn>
                  <a:cxn ang="0">
                    <a:pos x="41" y="2"/>
                  </a:cxn>
                  <a:cxn ang="0">
                    <a:pos x="39" y="2"/>
                  </a:cxn>
                  <a:cxn ang="0">
                    <a:pos x="38" y="0"/>
                  </a:cxn>
                  <a:cxn ang="0">
                    <a:pos x="33" y="3"/>
                  </a:cxn>
                  <a:cxn ang="0">
                    <a:pos x="32" y="4"/>
                  </a:cxn>
                  <a:cxn ang="0">
                    <a:pos x="32" y="7"/>
                  </a:cxn>
                  <a:cxn ang="0">
                    <a:pos x="32" y="7"/>
                  </a:cxn>
                </a:cxnLst>
                <a:rect l="0" t="0" r="r" b="b"/>
                <a:pathLst>
                  <a:path w="42" h="72">
                    <a:moveTo>
                      <a:pt x="32" y="7"/>
                    </a:moveTo>
                    <a:lnTo>
                      <a:pt x="32" y="7"/>
                    </a:lnTo>
                    <a:lnTo>
                      <a:pt x="29" y="13"/>
                    </a:lnTo>
                    <a:lnTo>
                      <a:pt x="26" y="20"/>
                    </a:lnTo>
                    <a:lnTo>
                      <a:pt x="20" y="33"/>
                    </a:lnTo>
                    <a:lnTo>
                      <a:pt x="20" y="33"/>
                    </a:lnTo>
                    <a:lnTo>
                      <a:pt x="2" y="64"/>
                    </a:lnTo>
                    <a:lnTo>
                      <a:pt x="2" y="64"/>
                    </a:lnTo>
                    <a:lnTo>
                      <a:pt x="0" y="67"/>
                    </a:lnTo>
                    <a:lnTo>
                      <a:pt x="0" y="68"/>
                    </a:lnTo>
                    <a:lnTo>
                      <a:pt x="3" y="72"/>
                    </a:lnTo>
                    <a:lnTo>
                      <a:pt x="8" y="72"/>
                    </a:lnTo>
                    <a:lnTo>
                      <a:pt x="9" y="72"/>
                    </a:lnTo>
                    <a:lnTo>
                      <a:pt x="11" y="70"/>
                    </a:lnTo>
                    <a:lnTo>
                      <a:pt x="11" y="70"/>
                    </a:lnTo>
                    <a:lnTo>
                      <a:pt x="32" y="36"/>
                    </a:lnTo>
                    <a:lnTo>
                      <a:pt x="32" y="36"/>
                    </a:lnTo>
                    <a:lnTo>
                      <a:pt x="38" y="21"/>
                    </a:lnTo>
                    <a:lnTo>
                      <a:pt x="41" y="13"/>
                    </a:lnTo>
                    <a:lnTo>
                      <a:pt x="42" y="7"/>
                    </a:lnTo>
                    <a:lnTo>
                      <a:pt x="42" y="7"/>
                    </a:lnTo>
                    <a:lnTo>
                      <a:pt x="42" y="4"/>
                    </a:lnTo>
                    <a:lnTo>
                      <a:pt x="41" y="2"/>
                    </a:lnTo>
                    <a:lnTo>
                      <a:pt x="39" y="2"/>
                    </a:lnTo>
                    <a:lnTo>
                      <a:pt x="38" y="0"/>
                    </a:lnTo>
                    <a:lnTo>
                      <a:pt x="33" y="3"/>
                    </a:lnTo>
                    <a:lnTo>
                      <a:pt x="32" y="4"/>
                    </a:lnTo>
                    <a:lnTo>
                      <a:pt x="32" y="7"/>
                    </a:lnTo>
                    <a:lnTo>
                      <a:pt x="32" y="7"/>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6" name="Freeform 549"/>
              <p:cNvSpPr/>
              <p:nvPr/>
            </p:nvSpPr>
            <p:spPr bwMode="auto">
              <a:xfrm>
                <a:off x="2263776" y="2451100"/>
                <a:ext cx="22225" cy="39688"/>
              </a:xfrm>
              <a:custGeom>
                <a:avLst/>
                <a:gdLst/>
                <a:ahLst/>
                <a:cxnLst>
                  <a:cxn ang="0">
                    <a:pos x="47" y="3"/>
                  </a:cxn>
                  <a:cxn ang="0">
                    <a:pos x="47" y="3"/>
                  </a:cxn>
                  <a:cxn ang="0">
                    <a:pos x="38" y="12"/>
                  </a:cxn>
                  <a:cxn ang="0">
                    <a:pos x="31" y="24"/>
                  </a:cxn>
                  <a:cxn ang="0">
                    <a:pos x="23" y="34"/>
                  </a:cxn>
                  <a:cxn ang="0">
                    <a:pos x="18" y="46"/>
                  </a:cxn>
                  <a:cxn ang="0">
                    <a:pos x="8" y="71"/>
                  </a:cxn>
                  <a:cxn ang="0">
                    <a:pos x="0" y="96"/>
                  </a:cxn>
                  <a:cxn ang="0">
                    <a:pos x="0" y="96"/>
                  </a:cxn>
                  <a:cxn ang="0">
                    <a:pos x="0" y="98"/>
                  </a:cxn>
                  <a:cxn ang="0">
                    <a:pos x="0" y="101"/>
                  </a:cxn>
                  <a:cxn ang="0">
                    <a:pos x="4" y="102"/>
                  </a:cxn>
                  <a:cxn ang="0">
                    <a:pos x="8" y="102"/>
                  </a:cxn>
                  <a:cxn ang="0">
                    <a:pos x="9" y="101"/>
                  </a:cxn>
                  <a:cxn ang="0">
                    <a:pos x="10" y="100"/>
                  </a:cxn>
                  <a:cxn ang="0">
                    <a:pos x="10" y="100"/>
                  </a:cxn>
                  <a:cxn ang="0">
                    <a:pos x="18" y="76"/>
                  </a:cxn>
                  <a:cxn ang="0">
                    <a:pos x="29" y="53"/>
                  </a:cxn>
                  <a:cxn ang="0">
                    <a:pos x="34" y="41"/>
                  </a:cxn>
                  <a:cxn ang="0">
                    <a:pos x="39" y="30"/>
                  </a:cxn>
                  <a:cxn ang="0">
                    <a:pos x="47" y="20"/>
                  </a:cxn>
                  <a:cxn ang="0">
                    <a:pos x="55" y="11"/>
                  </a:cxn>
                  <a:cxn ang="0">
                    <a:pos x="55" y="11"/>
                  </a:cxn>
                  <a:cxn ang="0">
                    <a:pos x="56" y="8"/>
                  </a:cxn>
                  <a:cxn ang="0">
                    <a:pos x="56" y="6"/>
                  </a:cxn>
                  <a:cxn ang="0">
                    <a:pos x="55" y="3"/>
                  </a:cxn>
                  <a:cxn ang="0">
                    <a:pos x="51" y="0"/>
                  </a:cxn>
                  <a:cxn ang="0">
                    <a:pos x="48" y="0"/>
                  </a:cxn>
                  <a:cxn ang="0">
                    <a:pos x="47" y="3"/>
                  </a:cxn>
                  <a:cxn ang="0">
                    <a:pos x="47" y="3"/>
                  </a:cxn>
                </a:cxnLst>
                <a:rect l="0" t="0" r="r" b="b"/>
                <a:pathLst>
                  <a:path w="56" h="102">
                    <a:moveTo>
                      <a:pt x="47" y="3"/>
                    </a:moveTo>
                    <a:lnTo>
                      <a:pt x="47" y="3"/>
                    </a:lnTo>
                    <a:lnTo>
                      <a:pt x="38" y="12"/>
                    </a:lnTo>
                    <a:lnTo>
                      <a:pt x="31" y="24"/>
                    </a:lnTo>
                    <a:lnTo>
                      <a:pt x="23" y="34"/>
                    </a:lnTo>
                    <a:lnTo>
                      <a:pt x="18" y="46"/>
                    </a:lnTo>
                    <a:lnTo>
                      <a:pt x="8" y="71"/>
                    </a:lnTo>
                    <a:lnTo>
                      <a:pt x="0" y="96"/>
                    </a:lnTo>
                    <a:lnTo>
                      <a:pt x="0" y="96"/>
                    </a:lnTo>
                    <a:lnTo>
                      <a:pt x="0" y="98"/>
                    </a:lnTo>
                    <a:lnTo>
                      <a:pt x="0" y="101"/>
                    </a:lnTo>
                    <a:lnTo>
                      <a:pt x="4" y="102"/>
                    </a:lnTo>
                    <a:lnTo>
                      <a:pt x="8" y="102"/>
                    </a:lnTo>
                    <a:lnTo>
                      <a:pt x="9" y="101"/>
                    </a:lnTo>
                    <a:lnTo>
                      <a:pt x="10" y="100"/>
                    </a:lnTo>
                    <a:lnTo>
                      <a:pt x="10" y="100"/>
                    </a:lnTo>
                    <a:lnTo>
                      <a:pt x="18" y="76"/>
                    </a:lnTo>
                    <a:lnTo>
                      <a:pt x="29" y="53"/>
                    </a:lnTo>
                    <a:lnTo>
                      <a:pt x="34" y="41"/>
                    </a:lnTo>
                    <a:lnTo>
                      <a:pt x="39" y="30"/>
                    </a:lnTo>
                    <a:lnTo>
                      <a:pt x="47" y="20"/>
                    </a:lnTo>
                    <a:lnTo>
                      <a:pt x="55" y="11"/>
                    </a:lnTo>
                    <a:lnTo>
                      <a:pt x="55" y="11"/>
                    </a:lnTo>
                    <a:lnTo>
                      <a:pt x="56" y="8"/>
                    </a:lnTo>
                    <a:lnTo>
                      <a:pt x="56" y="6"/>
                    </a:lnTo>
                    <a:lnTo>
                      <a:pt x="55" y="3"/>
                    </a:lnTo>
                    <a:lnTo>
                      <a:pt x="51" y="0"/>
                    </a:lnTo>
                    <a:lnTo>
                      <a:pt x="48" y="0"/>
                    </a:lnTo>
                    <a:lnTo>
                      <a:pt x="47" y="3"/>
                    </a:lnTo>
                    <a:lnTo>
                      <a:pt x="47" y="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7" name="Freeform 550"/>
              <p:cNvSpPr/>
              <p:nvPr/>
            </p:nvSpPr>
            <p:spPr bwMode="auto">
              <a:xfrm>
                <a:off x="2317751" y="2460625"/>
                <a:ext cx="14288" cy="34925"/>
              </a:xfrm>
              <a:custGeom>
                <a:avLst/>
                <a:gdLst/>
                <a:ahLst/>
                <a:cxnLst>
                  <a:cxn ang="0">
                    <a:pos x="24" y="5"/>
                  </a:cxn>
                  <a:cxn ang="0">
                    <a:pos x="24" y="5"/>
                  </a:cxn>
                  <a:cxn ang="0">
                    <a:pos x="22" y="16"/>
                  </a:cxn>
                  <a:cxn ang="0">
                    <a:pos x="21" y="26"/>
                  </a:cxn>
                  <a:cxn ang="0">
                    <a:pos x="16" y="46"/>
                  </a:cxn>
                  <a:cxn ang="0">
                    <a:pos x="1" y="84"/>
                  </a:cxn>
                  <a:cxn ang="0">
                    <a:pos x="1" y="84"/>
                  </a:cxn>
                  <a:cxn ang="0">
                    <a:pos x="0" y="86"/>
                  </a:cxn>
                  <a:cxn ang="0">
                    <a:pos x="1" y="87"/>
                  </a:cxn>
                  <a:cxn ang="0">
                    <a:pos x="4" y="90"/>
                  </a:cxn>
                  <a:cxn ang="0">
                    <a:pos x="9" y="90"/>
                  </a:cxn>
                  <a:cxn ang="0">
                    <a:pos x="10" y="89"/>
                  </a:cxn>
                  <a:cxn ang="0">
                    <a:pos x="12" y="86"/>
                  </a:cxn>
                  <a:cxn ang="0">
                    <a:pos x="12" y="86"/>
                  </a:cxn>
                  <a:cxn ang="0">
                    <a:pos x="26" y="47"/>
                  </a:cxn>
                  <a:cxn ang="0">
                    <a:pos x="33" y="26"/>
                  </a:cxn>
                  <a:cxn ang="0">
                    <a:pos x="34" y="16"/>
                  </a:cxn>
                  <a:cxn ang="0">
                    <a:pos x="35" y="5"/>
                  </a:cxn>
                  <a:cxn ang="0">
                    <a:pos x="35" y="5"/>
                  </a:cxn>
                  <a:cxn ang="0">
                    <a:pos x="34" y="2"/>
                  </a:cxn>
                  <a:cxn ang="0">
                    <a:pos x="33" y="1"/>
                  </a:cxn>
                  <a:cxn ang="0">
                    <a:pos x="29" y="0"/>
                  </a:cxn>
                  <a:cxn ang="0">
                    <a:pos x="25" y="1"/>
                  </a:cxn>
                  <a:cxn ang="0">
                    <a:pos x="24" y="2"/>
                  </a:cxn>
                  <a:cxn ang="0">
                    <a:pos x="24" y="5"/>
                  </a:cxn>
                  <a:cxn ang="0">
                    <a:pos x="24" y="5"/>
                  </a:cxn>
                </a:cxnLst>
                <a:rect l="0" t="0" r="r" b="b"/>
                <a:pathLst>
                  <a:path w="35" h="90">
                    <a:moveTo>
                      <a:pt x="24" y="5"/>
                    </a:moveTo>
                    <a:lnTo>
                      <a:pt x="24" y="5"/>
                    </a:lnTo>
                    <a:lnTo>
                      <a:pt x="22" y="16"/>
                    </a:lnTo>
                    <a:lnTo>
                      <a:pt x="21" y="26"/>
                    </a:lnTo>
                    <a:lnTo>
                      <a:pt x="16" y="46"/>
                    </a:lnTo>
                    <a:lnTo>
                      <a:pt x="1" y="84"/>
                    </a:lnTo>
                    <a:lnTo>
                      <a:pt x="1" y="84"/>
                    </a:lnTo>
                    <a:lnTo>
                      <a:pt x="0" y="86"/>
                    </a:lnTo>
                    <a:lnTo>
                      <a:pt x="1" y="87"/>
                    </a:lnTo>
                    <a:lnTo>
                      <a:pt x="4" y="90"/>
                    </a:lnTo>
                    <a:lnTo>
                      <a:pt x="9" y="90"/>
                    </a:lnTo>
                    <a:lnTo>
                      <a:pt x="10" y="89"/>
                    </a:lnTo>
                    <a:lnTo>
                      <a:pt x="12" y="86"/>
                    </a:lnTo>
                    <a:lnTo>
                      <a:pt x="12" y="86"/>
                    </a:lnTo>
                    <a:lnTo>
                      <a:pt x="26" y="47"/>
                    </a:lnTo>
                    <a:lnTo>
                      <a:pt x="33" y="26"/>
                    </a:lnTo>
                    <a:lnTo>
                      <a:pt x="34" y="16"/>
                    </a:lnTo>
                    <a:lnTo>
                      <a:pt x="35" y="5"/>
                    </a:lnTo>
                    <a:lnTo>
                      <a:pt x="35" y="5"/>
                    </a:lnTo>
                    <a:lnTo>
                      <a:pt x="34" y="2"/>
                    </a:lnTo>
                    <a:lnTo>
                      <a:pt x="33" y="1"/>
                    </a:lnTo>
                    <a:lnTo>
                      <a:pt x="29" y="0"/>
                    </a:lnTo>
                    <a:lnTo>
                      <a:pt x="25" y="1"/>
                    </a:lnTo>
                    <a:lnTo>
                      <a:pt x="24" y="2"/>
                    </a:lnTo>
                    <a:lnTo>
                      <a:pt x="24" y="5"/>
                    </a:lnTo>
                    <a:lnTo>
                      <a:pt x="24" y="5"/>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8" name="Freeform 551"/>
              <p:cNvSpPr/>
              <p:nvPr/>
            </p:nvSpPr>
            <p:spPr bwMode="auto">
              <a:xfrm>
                <a:off x="2513013" y="2446338"/>
                <a:ext cx="12700" cy="31750"/>
              </a:xfrm>
              <a:custGeom>
                <a:avLst/>
                <a:gdLst/>
                <a:ahLst/>
                <a:cxnLst>
                  <a:cxn ang="0">
                    <a:pos x="22" y="5"/>
                  </a:cxn>
                  <a:cxn ang="0">
                    <a:pos x="22" y="5"/>
                  </a:cxn>
                  <a:cxn ang="0">
                    <a:pos x="22" y="14"/>
                  </a:cxn>
                  <a:cxn ang="0">
                    <a:pos x="21" y="22"/>
                  </a:cxn>
                  <a:cxn ang="0">
                    <a:pos x="16" y="39"/>
                  </a:cxn>
                  <a:cxn ang="0">
                    <a:pos x="8" y="55"/>
                  </a:cxn>
                  <a:cxn ang="0">
                    <a:pos x="0" y="70"/>
                  </a:cxn>
                  <a:cxn ang="0">
                    <a:pos x="0" y="70"/>
                  </a:cxn>
                  <a:cxn ang="0">
                    <a:pos x="0" y="73"/>
                  </a:cxn>
                  <a:cxn ang="0">
                    <a:pos x="0" y="76"/>
                  </a:cxn>
                  <a:cxn ang="0">
                    <a:pos x="2" y="78"/>
                  </a:cxn>
                  <a:cxn ang="0">
                    <a:pos x="5" y="80"/>
                  </a:cxn>
                  <a:cxn ang="0">
                    <a:pos x="6" y="80"/>
                  </a:cxn>
                  <a:cxn ang="0">
                    <a:pos x="9" y="78"/>
                  </a:cxn>
                  <a:cxn ang="0">
                    <a:pos x="10" y="76"/>
                  </a:cxn>
                  <a:cxn ang="0">
                    <a:pos x="10" y="76"/>
                  </a:cxn>
                  <a:cxn ang="0">
                    <a:pos x="18" y="59"/>
                  </a:cxn>
                  <a:cxn ang="0">
                    <a:pos x="26" y="42"/>
                  </a:cxn>
                  <a:cxn ang="0">
                    <a:pos x="31" y="23"/>
                  </a:cxn>
                  <a:cxn ang="0">
                    <a:pos x="33" y="14"/>
                  </a:cxn>
                  <a:cxn ang="0">
                    <a:pos x="34" y="5"/>
                  </a:cxn>
                  <a:cxn ang="0">
                    <a:pos x="34" y="5"/>
                  </a:cxn>
                  <a:cxn ang="0">
                    <a:pos x="34" y="2"/>
                  </a:cxn>
                  <a:cxn ang="0">
                    <a:pos x="33" y="1"/>
                  </a:cxn>
                  <a:cxn ang="0">
                    <a:pos x="29" y="0"/>
                  </a:cxn>
                  <a:cxn ang="0">
                    <a:pos x="25" y="1"/>
                  </a:cxn>
                  <a:cxn ang="0">
                    <a:pos x="23" y="2"/>
                  </a:cxn>
                  <a:cxn ang="0">
                    <a:pos x="22" y="5"/>
                  </a:cxn>
                  <a:cxn ang="0">
                    <a:pos x="22" y="5"/>
                  </a:cxn>
                </a:cxnLst>
                <a:rect l="0" t="0" r="r" b="b"/>
                <a:pathLst>
                  <a:path w="34" h="80">
                    <a:moveTo>
                      <a:pt x="22" y="5"/>
                    </a:moveTo>
                    <a:lnTo>
                      <a:pt x="22" y="5"/>
                    </a:lnTo>
                    <a:lnTo>
                      <a:pt x="22" y="14"/>
                    </a:lnTo>
                    <a:lnTo>
                      <a:pt x="21" y="22"/>
                    </a:lnTo>
                    <a:lnTo>
                      <a:pt x="16" y="39"/>
                    </a:lnTo>
                    <a:lnTo>
                      <a:pt x="8" y="55"/>
                    </a:lnTo>
                    <a:lnTo>
                      <a:pt x="0" y="70"/>
                    </a:lnTo>
                    <a:lnTo>
                      <a:pt x="0" y="70"/>
                    </a:lnTo>
                    <a:lnTo>
                      <a:pt x="0" y="73"/>
                    </a:lnTo>
                    <a:lnTo>
                      <a:pt x="0" y="76"/>
                    </a:lnTo>
                    <a:lnTo>
                      <a:pt x="2" y="78"/>
                    </a:lnTo>
                    <a:lnTo>
                      <a:pt x="5" y="80"/>
                    </a:lnTo>
                    <a:lnTo>
                      <a:pt x="6" y="80"/>
                    </a:lnTo>
                    <a:lnTo>
                      <a:pt x="9" y="78"/>
                    </a:lnTo>
                    <a:lnTo>
                      <a:pt x="10" y="76"/>
                    </a:lnTo>
                    <a:lnTo>
                      <a:pt x="10" y="76"/>
                    </a:lnTo>
                    <a:lnTo>
                      <a:pt x="18" y="59"/>
                    </a:lnTo>
                    <a:lnTo>
                      <a:pt x="26" y="42"/>
                    </a:lnTo>
                    <a:lnTo>
                      <a:pt x="31" y="23"/>
                    </a:lnTo>
                    <a:lnTo>
                      <a:pt x="33" y="14"/>
                    </a:lnTo>
                    <a:lnTo>
                      <a:pt x="34" y="5"/>
                    </a:lnTo>
                    <a:lnTo>
                      <a:pt x="34" y="5"/>
                    </a:lnTo>
                    <a:lnTo>
                      <a:pt x="34" y="2"/>
                    </a:lnTo>
                    <a:lnTo>
                      <a:pt x="33" y="1"/>
                    </a:lnTo>
                    <a:lnTo>
                      <a:pt x="29" y="0"/>
                    </a:lnTo>
                    <a:lnTo>
                      <a:pt x="25" y="1"/>
                    </a:lnTo>
                    <a:lnTo>
                      <a:pt x="23" y="2"/>
                    </a:lnTo>
                    <a:lnTo>
                      <a:pt x="22" y="5"/>
                    </a:lnTo>
                    <a:lnTo>
                      <a:pt x="22" y="5"/>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89" name="Freeform 552"/>
              <p:cNvSpPr/>
              <p:nvPr/>
            </p:nvSpPr>
            <p:spPr bwMode="auto">
              <a:xfrm>
                <a:off x="2552701" y="2446338"/>
                <a:ext cx="14288" cy="31750"/>
              </a:xfrm>
              <a:custGeom>
                <a:avLst/>
                <a:gdLst/>
                <a:ahLst/>
                <a:cxnLst>
                  <a:cxn ang="0">
                    <a:pos x="23" y="5"/>
                  </a:cxn>
                  <a:cxn ang="0">
                    <a:pos x="23" y="5"/>
                  </a:cxn>
                  <a:cxn ang="0">
                    <a:pos x="22" y="14"/>
                  </a:cxn>
                  <a:cxn ang="0">
                    <a:pos x="21" y="22"/>
                  </a:cxn>
                  <a:cxn ang="0">
                    <a:pos x="16" y="39"/>
                  </a:cxn>
                  <a:cxn ang="0">
                    <a:pos x="9" y="55"/>
                  </a:cxn>
                  <a:cxn ang="0">
                    <a:pos x="1" y="70"/>
                  </a:cxn>
                  <a:cxn ang="0">
                    <a:pos x="1" y="70"/>
                  </a:cxn>
                  <a:cxn ang="0">
                    <a:pos x="0" y="73"/>
                  </a:cxn>
                  <a:cxn ang="0">
                    <a:pos x="1" y="76"/>
                  </a:cxn>
                  <a:cxn ang="0">
                    <a:pos x="4" y="78"/>
                  </a:cxn>
                  <a:cxn ang="0">
                    <a:pos x="5" y="80"/>
                  </a:cxn>
                  <a:cxn ang="0">
                    <a:pos x="8" y="80"/>
                  </a:cxn>
                  <a:cxn ang="0">
                    <a:pos x="9" y="78"/>
                  </a:cxn>
                  <a:cxn ang="0">
                    <a:pos x="12" y="76"/>
                  </a:cxn>
                  <a:cxn ang="0">
                    <a:pos x="12" y="76"/>
                  </a:cxn>
                  <a:cxn ang="0">
                    <a:pos x="19" y="59"/>
                  </a:cxn>
                  <a:cxn ang="0">
                    <a:pos x="27" y="42"/>
                  </a:cxn>
                  <a:cxn ang="0">
                    <a:pos x="33" y="23"/>
                  </a:cxn>
                  <a:cxn ang="0">
                    <a:pos x="34" y="14"/>
                  </a:cxn>
                  <a:cxn ang="0">
                    <a:pos x="35" y="5"/>
                  </a:cxn>
                  <a:cxn ang="0">
                    <a:pos x="35" y="5"/>
                  </a:cxn>
                  <a:cxn ang="0">
                    <a:pos x="34" y="2"/>
                  </a:cxn>
                  <a:cxn ang="0">
                    <a:pos x="33" y="1"/>
                  </a:cxn>
                  <a:cxn ang="0">
                    <a:pos x="29" y="0"/>
                  </a:cxn>
                  <a:cxn ang="0">
                    <a:pos x="25" y="1"/>
                  </a:cxn>
                  <a:cxn ang="0">
                    <a:pos x="23" y="2"/>
                  </a:cxn>
                  <a:cxn ang="0">
                    <a:pos x="23" y="5"/>
                  </a:cxn>
                  <a:cxn ang="0">
                    <a:pos x="23" y="5"/>
                  </a:cxn>
                </a:cxnLst>
                <a:rect l="0" t="0" r="r" b="b"/>
                <a:pathLst>
                  <a:path w="35" h="80">
                    <a:moveTo>
                      <a:pt x="23" y="5"/>
                    </a:moveTo>
                    <a:lnTo>
                      <a:pt x="23" y="5"/>
                    </a:lnTo>
                    <a:lnTo>
                      <a:pt x="22" y="14"/>
                    </a:lnTo>
                    <a:lnTo>
                      <a:pt x="21" y="22"/>
                    </a:lnTo>
                    <a:lnTo>
                      <a:pt x="16" y="39"/>
                    </a:lnTo>
                    <a:lnTo>
                      <a:pt x="9" y="55"/>
                    </a:lnTo>
                    <a:lnTo>
                      <a:pt x="1" y="70"/>
                    </a:lnTo>
                    <a:lnTo>
                      <a:pt x="1" y="70"/>
                    </a:lnTo>
                    <a:lnTo>
                      <a:pt x="0" y="73"/>
                    </a:lnTo>
                    <a:lnTo>
                      <a:pt x="1" y="76"/>
                    </a:lnTo>
                    <a:lnTo>
                      <a:pt x="4" y="78"/>
                    </a:lnTo>
                    <a:lnTo>
                      <a:pt x="5" y="80"/>
                    </a:lnTo>
                    <a:lnTo>
                      <a:pt x="8" y="80"/>
                    </a:lnTo>
                    <a:lnTo>
                      <a:pt x="9" y="78"/>
                    </a:lnTo>
                    <a:lnTo>
                      <a:pt x="12" y="76"/>
                    </a:lnTo>
                    <a:lnTo>
                      <a:pt x="12" y="76"/>
                    </a:lnTo>
                    <a:lnTo>
                      <a:pt x="19" y="59"/>
                    </a:lnTo>
                    <a:lnTo>
                      <a:pt x="27" y="42"/>
                    </a:lnTo>
                    <a:lnTo>
                      <a:pt x="33" y="23"/>
                    </a:lnTo>
                    <a:lnTo>
                      <a:pt x="34" y="14"/>
                    </a:lnTo>
                    <a:lnTo>
                      <a:pt x="35" y="5"/>
                    </a:lnTo>
                    <a:lnTo>
                      <a:pt x="35" y="5"/>
                    </a:lnTo>
                    <a:lnTo>
                      <a:pt x="34" y="2"/>
                    </a:lnTo>
                    <a:lnTo>
                      <a:pt x="33" y="1"/>
                    </a:lnTo>
                    <a:lnTo>
                      <a:pt x="29" y="0"/>
                    </a:lnTo>
                    <a:lnTo>
                      <a:pt x="25" y="1"/>
                    </a:lnTo>
                    <a:lnTo>
                      <a:pt x="23" y="2"/>
                    </a:lnTo>
                    <a:lnTo>
                      <a:pt x="23" y="5"/>
                    </a:lnTo>
                    <a:lnTo>
                      <a:pt x="23" y="5"/>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90" name="Freeform 553"/>
              <p:cNvSpPr/>
              <p:nvPr/>
            </p:nvSpPr>
            <p:spPr bwMode="auto">
              <a:xfrm>
                <a:off x="2598738" y="2465388"/>
                <a:ext cx="12700" cy="39688"/>
              </a:xfrm>
              <a:custGeom>
                <a:avLst/>
                <a:gdLst/>
                <a:ahLst/>
                <a:cxnLst>
                  <a:cxn ang="0">
                    <a:pos x="22" y="5"/>
                  </a:cxn>
                  <a:cxn ang="0">
                    <a:pos x="22" y="5"/>
                  </a:cxn>
                  <a:cxn ang="0">
                    <a:pos x="21" y="27"/>
                  </a:cxn>
                  <a:cxn ang="0">
                    <a:pos x="16" y="51"/>
                  </a:cxn>
                  <a:cxn ang="0">
                    <a:pos x="9" y="72"/>
                  </a:cxn>
                  <a:cxn ang="0">
                    <a:pos x="0" y="92"/>
                  </a:cxn>
                  <a:cxn ang="0">
                    <a:pos x="0" y="92"/>
                  </a:cxn>
                  <a:cxn ang="0">
                    <a:pos x="0" y="95"/>
                  </a:cxn>
                  <a:cxn ang="0">
                    <a:pos x="0" y="98"/>
                  </a:cxn>
                  <a:cxn ang="0">
                    <a:pos x="3" y="100"/>
                  </a:cxn>
                  <a:cxn ang="0">
                    <a:pos x="5" y="102"/>
                  </a:cxn>
                  <a:cxn ang="0">
                    <a:pos x="6" y="102"/>
                  </a:cxn>
                  <a:cxn ang="0">
                    <a:pos x="9" y="100"/>
                  </a:cxn>
                  <a:cxn ang="0">
                    <a:pos x="10" y="99"/>
                  </a:cxn>
                  <a:cxn ang="0">
                    <a:pos x="10" y="99"/>
                  </a:cxn>
                  <a:cxn ang="0">
                    <a:pos x="20" y="77"/>
                  </a:cxn>
                  <a:cxn ang="0">
                    <a:pos x="27" y="53"/>
                  </a:cxn>
                  <a:cxn ang="0">
                    <a:pos x="31" y="30"/>
                  </a:cxn>
                  <a:cxn ang="0">
                    <a:pos x="34" y="5"/>
                  </a:cxn>
                  <a:cxn ang="0">
                    <a:pos x="34" y="5"/>
                  </a:cxn>
                  <a:cxn ang="0">
                    <a:pos x="34" y="2"/>
                  </a:cxn>
                  <a:cxn ang="0">
                    <a:pos x="33" y="1"/>
                  </a:cxn>
                  <a:cxn ang="0">
                    <a:pos x="29" y="0"/>
                  </a:cxn>
                  <a:cxn ang="0">
                    <a:pos x="25" y="1"/>
                  </a:cxn>
                  <a:cxn ang="0">
                    <a:pos x="24" y="2"/>
                  </a:cxn>
                  <a:cxn ang="0">
                    <a:pos x="22" y="5"/>
                  </a:cxn>
                  <a:cxn ang="0">
                    <a:pos x="22" y="5"/>
                  </a:cxn>
                </a:cxnLst>
                <a:rect l="0" t="0" r="r" b="b"/>
                <a:pathLst>
                  <a:path w="34" h="102">
                    <a:moveTo>
                      <a:pt x="22" y="5"/>
                    </a:moveTo>
                    <a:lnTo>
                      <a:pt x="22" y="5"/>
                    </a:lnTo>
                    <a:lnTo>
                      <a:pt x="21" y="27"/>
                    </a:lnTo>
                    <a:lnTo>
                      <a:pt x="16" y="51"/>
                    </a:lnTo>
                    <a:lnTo>
                      <a:pt x="9" y="72"/>
                    </a:lnTo>
                    <a:lnTo>
                      <a:pt x="0" y="92"/>
                    </a:lnTo>
                    <a:lnTo>
                      <a:pt x="0" y="92"/>
                    </a:lnTo>
                    <a:lnTo>
                      <a:pt x="0" y="95"/>
                    </a:lnTo>
                    <a:lnTo>
                      <a:pt x="0" y="98"/>
                    </a:lnTo>
                    <a:lnTo>
                      <a:pt x="3" y="100"/>
                    </a:lnTo>
                    <a:lnTo>
                      <a:pt x="5" y="102"/>
                    </a:lnTo>
                    <a:lnTo>
                      <a:pt x="6" y="102"/>
                    </a:lnTo>
                    <a:lnTo>
                      <a:pt x="9" y="100"/>
                    </a:lnTo>
                    <a:lnTo>
                      <a:pt x="10" y="99"/>
                    </a:lnTo>
                    <a:lnTo>
                      <a:pt x="10" y="99"/>
                    </a:lnTo>
                    <a:lnTo>
                      <a:pt x="20" y="77"/>
                    </a:lnTo>
                    <a:lnTo>
                      <a:pt x="27" y="53"/>
                    </a:lnTo>
                    <a:lnTo>
                      <a:pt x="31" y="30"/>
                    </a:lnTo>
                    <a:lnTo>
                      <a:pt x="34" y="5"/>
                    </a:lnTo>
                    <a:lnTo>
                      <a:pt x="34" y="5"/>
                    </a:lnTo>
                    <a:lnTo>
                      <a:pt x="34" y="2"/>
                    </a:lnTo>
                    <a:lnTo>
                      <a:pt x="33" y="1"/>
                    </a:lnTo>
                    <a:lnTo>
                      <a:pt x="29" y="0"/>
                    </a:lnTo>
                    <a:lnTo>
                      <a:pt x="25" y="1"/>
                    </a:lnTo>
                    <a:lnTo>
                      <a:pt x="24" y="2"/>
                    </a:lnTo>
                    <a:lnTo>
                      <a:pt x="22" y="5"/>
                    </a:lnTo>
                    <a:lnTo>
                      <a:pt x="22" y="5"/>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91" name="Freeform 554"/>
              <p:cNvSpPr/>
              <p:nvPr/>
            </p:nvSpPr>
            <p:spPr bwMode="auto">
              <a:xfrm>
                <a:off x="2314576" y="2389188"/>
                <a:ext cx="377825" cy="211138"/>
              </a:xfrm>
              <a:custGeom>
                <a:avLst/>
                <a:gdLst/>
                <a:ahLst/>
                <a:cxnLst>
                  <a:cxn ang="0">
                    <a:pos x="712" y="532"/>
                  </a:cxn>
                  <a:cxn ang="0">
                    <a:pos x="641" y="529"/>
                  </a:cxn>
                  <a:cxn ang="0">
                    <a:pos x="98" y="529"/>
                  </a:cxn>
                  <a:cxn ang="0">
                    <a:pos x="25" y="531"/>
                  </a:cxn>
                  <a:cxn ang="0">
                    <a:pos x="9" y="525"/>
                  </a:cxn>
                  <a:cxn ang="0">
                    <a:pos x="1" y="515"/>
                  </a:cxn>
                  <a:cxn ang="0">
                    <a:pos x="0" y="506"/>
                  </a:cxn>
                  <a:cxn ang="0">
                    <a:pos x="3" y="491"/>
                  </a:cxn>
                  <a:cxn ang="0">
                    <a:pos x="13" y="482"/>
                  </a:cxn>
                  <a:cxn ang="0">
                    <a:pos x="667" y="480"/>
                  </a:cxn>
                  <a:cxn ang="0">
                    <a:pos x="710" y="481"/>
                  </a:cxn>
                  <a:cxn ang="0">
                    <a:pos x="769" y="482"/>
                  </a:cxn>
                  <a:cxn ang="0">
                    <a:pos x="814" y="477"/>
                  </a:cxn>
                  <a:cxn ang="0">
                    <a:pos x="832" y="473"/>
                  </a:cxn>
                  <a:cxn ang="0">
                    <a:pos x="870" y="463"/>
                  </a:cxn>
                  <a:cxn ang="0">
                    <a:pos x="887" y="443"/>
                  </a:cxn>
                  <a:cxn ang="0">
                    <a:pos x="895" y="388"/>
                  </a:cxn>
                  <a:cxn ang="0">
                    <a:pos x="901" y="321"/>
                  </a:cxn>
                  <a:cxn ang="0">
                    <a:pos x="901" y="289"/>
                  </a:cxn>
                  <a:cxn ang="0">
                    <a:pos x="896" y="260"/>
                  </a:cxn>
                  <a:cxn ang="0">
                    <a:pos x="891" y="232"/>
                  </a:cxn>
                  <a:cxn ang="0">
                    <a:pos x="888" y="164"/>
                  </a:cxn>
                  <a:cxn ang="0">
                    <a:pos x="880" y="102"/>
                  </a:cxn>
                  <a:cxn ang="0">
                    <a:pos x="875" y="81"/>
                  </a:cxn>
                  <a:cxn ang="0">
                    <a:pos x="860" y="61"/>
                  </a:cxn>
                  <a:cxn ang="0">
                    <a:pos x="833" y="53"/>
                  </a:cxn>
                  <a:cxn ang="0">
                    <a:pos x="761" y="51"/>
                  </a:cxn>
                  <a:cxn ang="0">
                    <a:pos x="479" y="51"/>
                  </a:cxn>
                  <a:cxn ang="0">
                    <a:pos x="315" y="52"/>
                  </a:cxn>
                  <a:cxn ang="0">
                    <a:pos x="32" y="53"/>
                  </a:cxn>
                  <a:cxn ang="0">
                    <a:pos x="18" y="45"/>
                  </a:cxn>
                  <a:cxn ang="0">
                    <a:pos x="13" y="32"/>
                  </a:cxn>
                  <a:cxn ang="0">
                    <a:pos x="13" y="23"/>
                  </a:cxn>
                  <a:cxn ang="0">
                    <a:pos x="18" y="11"/>
                  </a:cxn>
                  <a:cxn ang="0">
                    <a:pos x="32" y="4"/>
                  </a:cxn>
                  <a:cxn ang="0">
                    <a:pos x="722" y="4"/>
                  </a:cxn>
                  <a:cxn ang="0">
                    <a:pos x="782" y="1"/>
                  </a:cxn>
                  <a:cxn ang="0">
                    <a:pos x="828" y="1"/>
                  </a:cxn>
                  <a:cxn ang="0">
                    <a:pos x="878" y="13"/>
                  </a:cxn>
                  <a:cxn ang="0">
                    <a:pos x="892" y="22"/>
                  </a:cxn>
                  <a:cxn ang="0">
                    <a:pos x="920" y="57"/>
                  </a:cxn>
                  <a:cxn ang="0">
                    <a:pos x="933" y="112"/>
                  </a:cxn>
                  <a:cxn ang="0">
                    <a:pos x="938" y="178"/>
                  </a:cxn>
                  <a:cxn ang="0">
                    <a:pos x="941" y="208"/>
                  </a:cxn>
                  <a:cxn ang="0">
                    <a:pos x="950" y="270"/>
                  </a:cxn>
                  <a:cxn ang="0">
                    <a:pos x="952" y="306"/>
                  </a:cxn>
                  <a:cxn ang="0">
                    <a:pos x="947" y="385"/>
                  </a:cxn>
                  <a:cxn ang="0">
                    <a:pos x="937" y="446"/>
                  </a:cxn>
                  <a:cxn ang="0">
                    <a:pos x="917" y="485"/>
                  </a:cxn>
                  <a:cxn ang="0">
                    <a:pos x="884" y="512"/>
                  </a:cxn>
                  <a:cxn ang="0">
                    <a:pos x="857" y="523"/>
                  </a:cxn>
                  <a:cxn ang="0">
                    <a:pos x="794" y="531"/>
                  </a:cxn>
                  <a:cxn ang="0">
                    <a:pos x="738" y="533"/>
                  </a:cxn>
                </a:cxnLst>
                <a:rect l="0" t="0" r="r" b="b"/>
                <a:pathLst>
                  <a:path w="952" h="533">
                    <a:moveTo>
                      <a:pt x="738" y="533"/>
                    </a:moveTo>
                    <a:lnTo>
                      <a:pt x="738" y="533"/>
                    </a:lnTo>
                    <a:lnTo>
                      <a:pt x="712" y="532"/>
                    </a:lnTo>
                    <a:lnTo>
                      <a:pt x="712" y="532"/>
                    </a:lnTo>
                    <a:lnTo>
                      <a:pt x="686" y="531"/>
                    </a:lnTo>
                    <a:lnTo>
                      <a:pt x="641" y="529"/>
                    </a:lnTo>
                    <a:lnTo>
                      <a:pt x="499" y="529"/>
                    </a:lnTo>
                    <a:lnTo>
                      <a:pt x="499" y="529"/>
                    </a:lnTo>
                    <a:lnTo>
                      <a:pt x="98" y="529"/>
                    </a:lnTo>
                    <a:lnTo>
                      <a:pt x="98" y="529"/>
                    </a:lnTo>
                    <a:lnTo>
                      <a:pt x="25" y="531"/>
                    </a:lnTo>
                    <a:lnTo>
                      <a:pt x="25" y="531"/>
                    </a:lnTo>
                    <a:lnTo>
                      <a:pt x="18" y="529"/>
                    </a:lnTo>
                    <a:lnTo>
                      <a:pt x="13" y="528"/>
                    </a:lnTo>
                    <a:lnTo>
                      <a:pt x="9" y="525"/>
                    </a:lnTo>
                    <a:lnTo>
                      <a:pt x="7" y="523"/>
                    </a:lnTo>
                    <a:lnTo>
                      <a:pt x="3" y="519"/>
                    </a:lnTo>
                    <a:lnTo>
                      <a:pt x="1" y="515"/>
                    </a:lnTo>
                    <a:lnTo>
                      <a:pt x="0" y="510"/>
                    </a:lnTo>
                    <a:lnTo>
                      <a:pt x="0" y="506"/>
                    </a:lnTo>
                    <a:lnTo>
                      <a:pt x="0" y="506"/>
                    </a:lnTo>
                    <a:lnTo>
                      <a:pt x="0" y="501"/>
                    </a:lnTo>
                    <a:lnTo>
                      <a:pt x="1" y="497"/>
                    </a:lnTo>
                    <a:lnTo>
                      <a:pt x="3" y="491"/>
                    </a:lnTo>
                    <a:lnTo>
                      <a:pt x="7" y="487"/>
                    </a:lnTo>
                    <a:lnTo>
                      <a:pt x="9" y="485"/>
                    </a:lnTo>
                    <a:lnTo>
                      <a:pt x="13" y="482"/>
                    </a:lnTo>
                    <a:lnTo>
                      <a:pt x="18" y="481"/>
                    </a:lnTo>
                    <a:lnTo>
                      <a:pt x="25" y="480"/>
                    </a:lnTo>
                    <a:lnTo>
                      <a:pt x="667" y="480"/>
                    </a:lnTo>
                    <a:lnTo>
                      <a:pt x="667" y="480"/>
                    </a:lnTo>
                    <a:lnTo>
                      <a:pt x="710" y="481"/>
                    </a:lnTo>
                    <a:lnTo>
                      <a:pt x="710" y="481"/>
                    </a:lnTo>
                    <a:lnTo>
                      <a:pt x="752" y="482"/>
                    </a:lnTo>
                    <a:lnTo>
                      <a:pt x="752" y="482"/>
                    </a:lnTo>
                    <a:lnTo>
                      <a:pt x="769" y="482"/>
                    </a:lnTo>
                    <a:lnTo>
                      <a:pt x="785" y="481"/>
                    </a:lnTo>
                    <a:lnTo>
                      <a:pt x="799" y="480"/>
                    </a:lnTo>
                    <a:lnTo>
                      <a:pt x="814" y="477"/>
                    </a:lnTo>
                    <a:lnTo>
                      <a:pt x="814" y="477"/>
                    </a:lnTo>
                    <a:lnTo>
                      <a:pt x="832" y="473"/>
                    </a:lnTo>
                    <a:lnTo>
                      <a:pt x="832" y="473"/>
                    </a:lnTo>
                    <a:lnTo>
                      <a:pt x="853" y="469"/>
                    </a:lnTo>
                    <a:lnTo>
                      <a:pt x="862" y="467"/>
                    </a:lnTo>
                    <a:lnTo>
                      <a:pt x="870" y="463"/>
                    </a:lnTo>
                    <a:lnTo>
                      <a:pt x="878" y="459"/>
                    </a:lnTo>
                    <a:lnTo>
                      <a:pt x="883" y="452"/>
                    </a:lnTo>
                    <a:lnTo>
                      <a:pt x="887" y="443"/>
                    </a:lnTo>
                    <a:lnTo>
                      <a:pt x="890" y="434"/>
                    </a:lnTo>
                    <a:lnTo>
                      <a:pt x="890" y="434"/>
                    </a:lnTo>
                    <a:lnTo>
                      <a:pt x="895" y="388"/>
                    </a:lnTo>
                    <a:lnTo>
                      <a:pt x="895" y="388"/>
                    </a:lnTo>
                    <a:lnTo>
                      <a:pt x="900" y="344"/>
                    </a:lnTo>
                    <a:lnTo>
                      <a:pt x="901" y="321"/>
                    </a:lnTo>
                    <a:lnTo>
                      <a:pt x="901" y="298"/>
                    </a:lnTo>
                    <a:lnTo>
                      <a:pt x="901" y="298"/>
                    </a:lnTo>
                    <a:lnTo>
                      <a:pt x="901" y="289"/>
                    </a:lnTo>
                    <a:lnTo>
                      <a:pt x="900" y="280"/>
                    </a:lnTo>
                    <a:lnTo>
                      <a:pt x="896" y="260"/>
                    </a:lnTo>
                    <a:lnTo>
                      <a:pt x="896" y="260"/>
                    </a:lnTo>
                    <a:lnTo>
                      <a:pt x="894" y="246"/>
                    </a:lnTo>
                    <a:lnTo>
                      <a:pt x="891" y="232"/>
                    </a:lnTo>
                    <a:lnTo>
                      <a:pt x="891" y="232"/>
                    </a:lnTo>
                    <a:lnTo>
                      <a:pt x="888" y="198"/>
                    </a:lnTo>
                    <a:lnTo>
                      <a:pt x="888" y="164"/>
                    </a:lnTo>
                    <a:lnTo>
                      <a:pt x="888" y="164"/>
                    </a:lnTo>
                    <a:lnTo>
                      <a:pt x="887" y="149"/>
                    </a:lnTo>
                    <a:lnTo>
                      <a:pt x="886" y="132"/>
                    </a:lnTo>
                    <a:lnTo>
                      <a:pt x="880" y="102"/>
                    </a:lnTo>
                    <a:lnTo>
                      <a:pt x="880" y="102"/>
                    </a:lnTo>
                    <a:lnTo>
                      <a:pt x="878" y="90"/>
                    </a:lnTo>
                    <a:lnTo>
                      <a:pt x="875" y="81"/>
                    </a:lnTo>
                    <a:lnTo>
                      <a:pt x="871" y="73"/>
                    </a:lnTo>
                    <a:lnTo>
                      <a:pt x="866" y="66"/>
                    </a:lnTo>
                    <a:lnTo>
                      <a:pt x="860" y="61"/>
                    </a:lnTo>
                    <a:lnTo>
                      <a:pt x="852" y="57"/>
                    </a:lnTo>
                    <a:lnTo>
                      <a:pt x="843" y="55"/>
                    </a:lnTo>
                    <a:lnTo>
                      <a:pt x="833" y="53"/>
                    </a:lnTo>
                    <a:lnTo>
                      <a:pt x="833" y="53"/>
                    </a:lnTo>
                    <a:lnTo>
                      <a:pt x="803" y="52"/>
                    </a:lnTo>
                    <a:lnTo>
                      <a:pt x="761" y="51"/>
                    </a:lnTo>
                    <a:lnTo>
                      <a:pt x="637" y="49"/>
                    </a:lnTo>
                    <a:lnTo>
                      <a:pt x="637" y="49"/>
                    </a:lnTo>
                    <a:lnTo>
                      <a:pt x="479" y="51"/>
                    </a:lnTo>
                    <a:lnTo>
                      <a:pt x="326" y="52"/>
                    </a:lnTo>
                    <a:lnTo>
                      <a:pt x="315" y="52"/>
                    </a:lnTo>
                    <a:lnTo>
                      <a:pt x="315" y="52"/>
                    </a:lnTo>
                    <a:lnTo>
                      <a:pt x="37" y="53"/>
                    </a:lnTo>
                    <a:lnTo>
                      <a:pt x="37" y="53"/>
                    </a:lnTo>
                    <a:lnTo>
                      <a:pt x="32" y="53"/>
                    </a:lnTo>
                    <a:lnTo>
                      <a:pt x="26" y="51"/>
                    </a:lnTo>
                    <a:lnTo>
                      <a:pt x="22" y="48"/>
                    </a:lnTo>
                    <a:lnTo>
                      <a:pt x="18" y="45"/>
                    </a:lnTo>
                    <a:lnTo>
                      <a:pt x="16" y="42"/>
                    </a:lnTo>
                    <a:lnTo>
                      <a:pt x="15" y="38"/>
                    </a:lnTo>
                    <a:lnTo>
                      <a:pt x="13" y="32"/>
                    </a:lnTo>
                    <a:lnTo>
                      <a:pt x="13" y="28"/>
                    </a:lnTo>
                    <a:lnTo>
                      <a:pt x="13" y="28"/>
                    </a:lnTo>
                    <a:lnTo>
                      <a:pt x="13" y="23"/>
                    </a:lnTo>
                    <a:lnTo>
                      <a:pt x="15" y="19"/>
                    </a:lnTo>
                    <a:lnTo>
                      <a:pt x="16" y="15"/>
                    </a:lnTo>
                    <a:lnTo>
                      <a:pt x="18" y="11"/>
                    </a:lnTo>
                    <a:lnTo>
                      <a:pt x="22" y="8"/>
                    </a:lnTo>
                    <a:lnTo>
                      <a:pt x="26" y="5"/>
                    </a:lnTo>
                    <a:lnTo>
                      <a:pt x="32" y="4"/>
                    </a:lnTo>
                    <a:lnTo>
                      <a:pt x="37" y="4"/>
                    </a:lnTo>
                    <a:lnTo>
                      <a:pt x="722" y="4"/>
                    </a:lnTo>
                    <a:lnTo>
                      <a:pt x="722" y="4"/>
                    </a:lnTo>
                    <a:lnTo>
                      <a:pt x="759" y="2"/>
                    </a:lnTo>
                    <a:lnTo>
                      <a:pt x="759" y="2"/>
                    </a:lnTo>
                    <a:lnTo>
                      <a:pt x="782" y="1"/>
                    </a:lnTo>
                    <a:lnTo>
                      <a:pt x="806" y="0"/>
                    </a:lnTo>
                    <a:lnTo>
                      <a:pt x="806" y="0"/>
                    </a:lnTo>
                    <a:lnTo>
                      <a:pt x="828" y="1"/>
                    </a:lnTo>
                    <a:lnTo>
                      <a:pt x="846" y="2"/>
                    </a:lnTo>
                    <a:lnTo>
                      <a:pt x="863" y="8"/>
                    </a:lnTo>
                    <a:lnTo>
                      <a:pt x="878" y="13"/>
                    </a:lnTo>
                    <a:lnTo>
                      <a:pt x="878" y="13"/>
                    </a:lnTo>
                    <a:lnTo>
                      <a:pt x="886" y="17"/>
                    </a:lnTo>
                    <a:lnTo>
                      <a:pt x="892" y="22"/>
                    </a:lnTo>
                    <a:lnTo>
                      <a:pt x="904" y="32"/>
                    </a:lnTo>
                    <a:lnTo>
                      <a:pt x="912" y="44"/>
                    </a:lnTo>
                    <a:lnTo>
                      <a:pt x="920" y="57"/>
                    </a:lnTo>
                    <a:lnTo>
                      <a:pt x="925" y="70"/>
                    </a:lnTo>
                    <a:lnTo>
                      <a:pt x="928" y="85"/>
                    </a:lnTo>
                    <a:lnTo>
                      <a:pt x="933" y="112"/>
                    </a:lnTo>
                    <a:lnTo>
                      <a:pt x="933" y="112"/>
                    </a:lnTo>
                    <a:lnTo>
                      <a:pt x="937" y="144"/>
                    </a:lnTo>
                    <a:lnTo>
                      <a:pt x="938" y="178"/>
                    </a:lnTo>
                    <a:lnTo>
                      <a:pt x="938" y="178"/>
                    </a:lnTo>
                    <a:lnTo>
                      <a:pt x="939" y="193"/>
                    </a:lnTo>
                    <a:lnTo>
                      <a:pt x="941" y="208"/>
                    </a:lnTo>
                    <a:lnTo>
                      <a:pt x="945" y="239"/>
                    </a:lnTo>
                    <a:lnTo>
                      <a:pt x="945" y="239"/>
                    </a:lnTo>
                    <a:lnTo>
                      <a:pt x="950" y="270"/>
                    </a:lnTo>
                    <a:lnTo>
                      <a:pt x="950" y="270"/>
                    </a:lnTo>
                    <a:lnTo>
                      <a:pt x="951" y="287"/>
                    </a:lnTo>
                    <a:lnTo>
                      <a:pt x="952" y="306"/>
                    </a:lnTo>
                    <a:lnTo>
                      <a:pt x="952" y="324"/>
                    </a:lnTo>
                    <a:lnTo>
                      <a:pt x="951" y="344"/>
                    </a:lnTo>
                    <a:lnTo>
                      <a:pt x="947" y="385"/>
                    </a:lnTo>
                    <a:lnTo>
                      <a:pt x="941" y="430"/>
                    </a:lnTo>
                    <a:lnTo>
                      <a:pt x="941" y="430"/>
                    </a:lnTo>
                    <a:lnTo>
                      <a:pt x="937" y="446"/>
                    </a:lnTo>
                    <a:lnTo>
                      <a:pt x="931" y="460"/>
                    </a:lnTo>
                    <a:lnTo>
                      <a:pt x="925" y="473"/>
                    </a:lnTo>
                    <a:lnTo>
                      <a:pt x="917" y="485"/>
                    </a:lnTo>
                    <a:lnTo>
                      <a:pt x="908" y="495"/>
                    </a:lnTo>
                    <a:lnTo>
                      <a:pt x="897" y="504"/>
                    </a:lnTo>
                    <a:lnTo>
                      <a:pt x="884" y="512"/>
                    </a:lnTo>
                    <a:lnTo>
                      <a:pt x="870" y="519"/>
                    </a:lnTo>
                    <a:lnTo>
                      <a:pt x="870" y="519"/>
                    </a:lnTo>
                    <a:lnTo>
                      <a:pt x="857" y="523"/>
                    </a:lnTo>
                    <a:lnTo>
                      <a:pt x="843" y="525"/>
                    </a:lnTo>
                    <a:lnTo>
                      <a:pt x="814" y="528"/>
                    </a:lnTo>
                    <a:lnTo>
                      <a:pt x="794" y="531"/>
                    </a:lnTo>
                    <a:lnTo>
                      <a:pt x="794" y="531"/>
                    </a:lnTo>
                    <a:lnTo>
                      <a:pt x="767" y="532"/>
                    </a:lnTo>
                    <a:lnTo>
                      <a:pt x="738" y="533"/>
                    </a:lnTo>
                    <a:lnTo>
                      <a:pt x="738" y="53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92" name="Freeform 555"/>
              <p:cNvSpPr/>
              <p:nvPr/>
            </p:nvSpPr>
            <p:spPr bwMode="auto">
              <a:xfrm>
                <a:off x="2085976" y="2305050"/>
                <a:ext cx="252413" cy="203200"/>
              </a:xfrm>
              <a:custGeom>
                <a:avLst/>
                <a:gdLst/>
                <a:ahLst/>
                <a:cxnLst>
                  <a:cxn ang="0">
                    <a:pos x="20" y="510"/>
                  </a:cxn>
                  <a:cxn ang="0">
                    <a:pos x="3" y="497"/>
                  </a:cxn>
                  <a:cxn ang="0">
                    <a:pos x="0" y="485"/>
                  </a:cxn>
                  <a:cxn ang="0">
                    <a:pos x="5" y="475"/>
                  </a:cxn>
                  <a:cxn ang="0">
                    <a:pos x="50" y="407"/>
                  </a:cxn>
                  <a:cxn ang="0">
                    <a:pos x="123" y="305"/>
                  </a:cxn>
                  <a:cxn ang="0">
                    <a:pos x="156" y="267"/>
                  </a:cxn>
                  <a:cxn ang="0">
                    <a:pos x="225" y="192"/>
                  </a:cxn>
                  <a:cxn ang="0">
                    <a:pos x="271" y="135"/>
                  </a:cxn>
                  <a:cxn ang="0">
                    <a:pos x="306" y="90"/>
                  </a:cxn>
                  <a:cxn ang="0">
                    <a:pos x="346" y="53"/>
                  </a:cxn>
                  <a:cxn ang="0">
                    <a:pos x="381" y="31"/>
                  </a:cxn>
                  <a:cxn ang="0">
                    <a:pos x="441" y="8"/>
                  </a:cxn>
                  <a:cxn ang="0">
                    <a:pos x="505" y="0"/>
                  </a:cxn>
                  <a:cxn ang="0">
                    <a:pos x="544" y="4"/>
                  </a:cxn>
                  <a:cxn ang="0">
                    <a:pos x="581" y="15"/>
                  </a:cxn>
                  <a:cxn ang="0">
                    <a:pos x="611" y="36"/>
                  </a:cxn>
                  <a:cxn ang="0">
                    <a:pos x="628" y="68"/>
                  </a:cxn>
                  <a:cxn ang="0">
                    <a:pos x="636" y="118"/>
                  </a:cxn>
                  <a:cxn ang="0">
                    <a:pos x="633" y="196"/>
                  </a:cxn>
                  <a:cxn ang="0">
                    <a:pos x="631" y="240"/>
                  </a:cxn>
                  <a:cxn ang="0">
                    <a:pos x="628" y="251"/>
                  </a:cxn>
                  <a:cxn ang="0">
                    <a:pos x="619" y="261"/>
                  </a:cxn>
                  <a:cxn ang="0">
                    <a:pos x="606" y="265"/>
                  </a:cxn>
                  <a:cxn ang="0">
                    <a:pos x="597" y="263"/>
                  </a:cxn>
                  <a:cxn ang="0">
                    <a:pos x="585" y="255"/>
                  </a:cxn>
                  <a:cxn ang="0">
                    <a:pos x="581" y="240"/>
                  </a:cxn>
                  <a:cxn ang="0">
                    <a:pos x="584" y="196"/>
                  </a:cxn>
                  <a:cxn ang="0">
                    <a:pos x="586" y="148"/>
                  </a:cxn>
                  <a:cxn ang="0">
                    <a:pos x="582" y="103"/>
                  </a:cxn>
                  <a:cxn ang="0">
                    <a:pos x="571" y="76"/>
                  </a:cxn>
                  <a:cxn ang="0">
                    <a:pos x="547" y="57"/>
                  </a:cxn>
                  <a:cxn ang="0">
                    <a:pos x="523" y="52"/>
                  </a:cxn>
                  <a:cxn ang="0">
                    <a:pos x="491" y="52"/>
                  </a:cxn>
                  <a:cxn ang="0">
                    <a:pos x="452" y="57"/>
                  </a:cxn>
                  <a:cxn ang="0">
                    <a:pos x="401" y="77"/>
                  </a:cxn>
                  <a:cxn ang="0">
                    <a:pos x="373" y="95"/>
                  </a:cxn>
                  <a:cxn ang="0">
                    <a:pos x="336" y="137"/>
                  </a:cxn>
                  <a:cxn ang="0">
                    <a:pos x="321" y="157"/>
                  </a:cxn>
                  <a:cxn ang="0">
                    <a:pos x="225" y="265"/>
                  </a:cxn>
                  <a:cxn ang="0">
                    <a:pos x="147" y="353"/>
                  </a:cxn>
                  <a:cxn ang="0">
                    <a:pos x="91" y="435"/>
                  </a:cxn>
                  <a:cxn ang="0">
                    <a:pos x="47" y="501"/>
                  </a:cxn>
                  <a:cxn ang="0">
                    <a:pos x="38" y="509"/>
                  </a:cxn>
                  <a:cxn ang="0">
                    <a:pos x="26" y="511"/>
                  </a:cxn>
                </a:cxnLst>
                <a:rect l="0" t="0" r="r" b="b"/>
                <a:pathLst>
                  <a:path w="637" h="511">
                    <a:moveTo>
                      <a:pt x="26" y="511"/>
                    </a:moveTo>
                    <a:lnTo>
                      <a:pt x="26" y="511"/>
                    </a:lnTo>
                    <a:lnTo>
                      <a:pt x="20" y="510"/>
                    </a:lnTo>
                    <a:lnTo>
                      <a:pt x="12" y="507"/>
                    </a:lnTo>
                    <a:lnTo>
                      <a:pt x="7" y="503"/>
                    </a:lnTo>
                    <a:lnTo>
                      <a:pt x="3" y="497"/>
                    </a:lnTo>
                    <a:lnTo>
                      <a:pt x="3" y="497"/>
                    </a:lnTo>
                    <a:lnTo>
                      <a:pt x="0" y="492"/>
                    </a:lnTo>
                    <a:lnTo>
                      <a:pt x="0" y="485"/>
                    </a:lnTo>
                    <a:lnTo>
                      <a:pt x="2" y="480"/>
                    </a:lnTo>
                    <a:lnTo>
                      <a:pt x="5" y="475"/>
                    </a:lnTo>
                    <a:lnTo>
                      <a:pt x="5" y="475"/>
                    </a:lnTo>
                    <a:lnTo>
                      <a:pt x="29" y="441"/>
                    </a:lnTo>
                    <a:lnTo>
                      <a:pt x="50" y="407"/>
                    </a:lnTo>
                    <a:lnTo>
                      <a:pt x="50" y="407"/>
                    </a:lnTo>
                    <a:lnTo>
                      <a:pt x="74" y="373"/>
                    </a:lnTo>
                    <a:lnTo>
                      <a:pt x="98" y="339"/>
                    </a:lnTo>
                    <a:lnTo>
                      <a:pt x="123" y="305"/>
                    </a:lnTo>
                    <a:lnTo>
                      <a:pt x="138" y="288"/>
                    </a:lnTo>
                    <a:lnTo>
                      <a:pt x="152" y="272"/>
                    </a:lnTo>
                    <a:lnTo>
                      <a:pt x="156" y="267"/>
                    </a:lnTo>
                    <a:lnTo>
                      <a:pt x="156" y="267"/>
                    </a:lnTo>
                    <a:lnTo>
                      <a:pt x="202" y="217"/>
                    </a:lnTo>
                    <a:lnTo>
                      <a:pt x="225" y="192"/>
                    </a:lnTo>
                    <a:lnTo>
                      <a:pt x="247" y="166"/>
                    </a:lnTo>
                    <a:lnTo>
                      <a:pt x="247" y="166"/>
                    </a:lnTo>
                    <a:lnTo>
                      <a:pt x="271" y="135"/>
                    </a:lnTo>
                    <a:lnTo>
                      <a:pt x="271" y="135"/>
                    </a:lnTo>
                    <a:lnTo>
                      <a:pt x="289" y="112"/>
                    </a:lnTo>
                    <a:lnTo>
                      <a:pt x="306" y="90"/>
                    </a:lnTo>
                    <a:lnTo>
                      <a:pt x="326" y="70"/>
                    </a:lnTo>
                    <a:lnTo>
                      <a:pt x="335" y="61"/>
                    </a:lnTo>
                    <a:lnTo>
                      <a:pt x="346" y="53"/>
                    </a:lnTo>
                    <a:lnTo>
                      <a:pt x="346" y="53"/>
                    </a:lnTo>
                    <a:lnTo>
                      <a:pt x="363" y="42"/>
                    </a:lnTo>
                    <a:lnTo>
                      <a:pt x="381" y="31"/>
                    </a:lnTo>
                    <a:lnTo>
                      <a:pt x="401" y="22"/>
                    </a:lnTo>
                    <a:lnTo>
                      <a:pt x="421" y="14"/>
                    </a:lnTo>
                    <a:lnTo>
                      <a:pt x="441" y="8"/>
                    </a:lnTo>
                    <a:lnTo>
                      <a:pt x="463" y="4"/>
                    </a:lnTo>
                    <a:lnTo>
                      <a:pt x="484" y="1"/>
                    </a:lnTo>
                    <a:lnTo>
                      <a:pt x="505" y="0"/>
                    </a:lnTo>
                    <a:lnTo>
                      <a:pt x="505" y="0"/>
                    </a:lnTo>
                    <a:lnTo>
                      <a:pt x="525" y="1"/>
                    </a:lnTo>
                    <a:lnTo>
                      <a:pt x="544" y="4"/>
                    </a:lnTo>
                    <a:lnTo>
                      <a:pt x="564" y="8"/>
                    </a:lnTo>
                    <a:lnTo>
                      <a:pt x="581" y="15"/>
                    </a:lnTo>
                    <a:lnTo>
                      <a:pt x="581" y="15"/>
                    </a:lnTo>
                    <a:lnTo>
                      <a:pt x="593" y="21"/>
                    </a:lnTo>
                    <a:lnTo>
                      <a:pt x="602" y="29"/>
                    </a:lnTo>
                    <a:lnTo>
                      <a:pt x="611" y="36"/>
                    </a:lnTo>
                    <a:lnTo>
                      <a:pt x="618" y="47"/>
                    </a:lnTo>
                    <a:lnTo>
                      <a:pt x="623" y="57"/>
                    </a:lnTo>
                    <a:lnTo>
                      <a:pt x="628" y="68"/>
                    </a:lnTo>
                    <a:lnTo>
                      <a:pt x="631" y="80"/>
                    </a:lnTo>
                    <a:lnTo>
                      <a:pt x="633" y="93"/>
                    </a:lnTo>
                    <a:lnTo>
                      <a:pt x="636" y="118"/>
                    </a:lnTo>
                    <a:lnTo>
                      <a:pt x="637" y="145"/>
                    </a:lnTo>
                    <a:lnTo>
                      <a:pt x="636" y="171"/>
                    </a:lnTo>
                    <a:lnTo>
                      <a:pt x="633" y="196"/>
                    </a:lnTo>
                    <a:lnTo>
                      <a:pt x="633" y="196"/>
                    </a:lnTo>
                    <a:lnTo>
                      <a:pt x="632" y="220"/>
                    </a:lnTo>
                    <a:lnTo>
                      <a:pt x="631" y="240"/>
                    </a:lnTo>
                    <a:lnTo>
                      <a:pt x="631" y="240"/>
                    </a:lnTo>
                    <a:lnTo>
                      <a:pt x="629" y="246"/>
                    </a:lnTo>
                    <a:lnTo>
                      <a:pt x="628" y="251"/>
                    </a:lnTo>
                    <a:lnTo>
                      <a:pt x="626" y="255"/>
                    </a:lnTo>
                    <a:lnTo>
                      <a:pt x="623" y="259"/>
                    </a:lnTo>
                    <a:lnTo>
                      <a:pt x="619" y="261"/>
                    </a:lnTo>
                    <a:lnTo>
                      <a:pt x="615" y="263"/>
                    </a:lnTo>
                    <a:lnTo>
                      <a:pt x="610" y="264"/>
                    </a:lnTo>
                    <a:lnTo>
                      <a:pt x="606" y="265"/>
                    </a:lnTo>
                    <a:lnTo>
                      <a:pt x="606" y="265"/>
                    </a:lnTo>
                    <a:lnTo>
                      <a:pt x="601" y="264"/>
                    </a:lnTo>
                    <a:lnTo>
                      <a:pt x="597" y="263"/>
                    </a:lnTo>
                    <a:lnTo>
                      <a:pt x="593" y="261"/>
                    </a:lnTo>
                    <a:lnTo>
                      <a:pt x="589" y="259"/>
                    </a:lnTo>
                    <a:lnTo>
                      <a:pt x="585" y="255"/>
                    </a:lnTo>
                    <a:lnTo>
                      <a:pt x="582" y="251"/>
                    </a:lnTo>
                    <a:lnTo>
                      <a:pt x="581" y="246"/>
                    </a:lnTo>
                    <a:lnTo>
                      <a:pt x="581" y="240"/>
                    </a:lnTo>
                    <a:lnTo>
                      <a:pt x="581" y="240"/>
                    </a:lnTo>
                    <a:lnTo>
                      <a:pt x="581" y="220"/>
                    </a:lnTo>
                    <a:lnTo>
                      <a:pt x="584" y="196"/>
                    </a:lnTo>
                    <a:lnTo>
                      <a:pt x="584" y="196"/>
                    </a:lnTo>
                    <a:lnTo>
                      <a:pt x="585" y="172"/>
                    </a:lnTo>
                    <a:lnTo>
                      <a:pt x="586" y="148"/>
                    </a:lnTo>
                    <a:lnTo>
                      <a:pt x="585" y="124"/>
                    </a:lnTo>
                    <a:lnTo>
                      <a:pt x="584" y="114"/>
                    </a:lnTo>
                    <a:lnTo>
                      <a:pt x="582" y="103"/>
                    </a:lnTo>
                    <a:lnTo>
                      <a:pt x="580" y="93"/>
                    </a:lnTo>
                    <a:lnTo>
                      <a:pt x="576" y="84"/>
                    </a:lnTo>
                    <a:lnTo>
                      <a:pt x="571" y="76"/>
                    </a:lnTo>
                    <a:lnTo>
                      <a:pt x="564" y="68"/>
                    </a:lnTo>
                    <a:lnTo>
                      <a:pt x="556" y="63"/>
                    </a:lnTo>
                    <a:lnTo>
                      <a:pt x="547" y="57"/>
                    </a:lnTo>
                    <a:lnTo>
                      <a:pt x="537" y="55"/>
                    </a:lnTo>
                    <a:lnTo>
                      <a:pt x="523" y="52"/>
                    </a:lnTo>
                    <a:lnTo>
                      <a:pt x="523" y="52"/>
                    </a:lnTo>
                    <a:lnTo>
                      <a:pt x="504" y="52"/>
                    </a:lnTo>
                    <a:lnTo>
                      <a:pt x="504" y="52"/>
                    </a:lnTo>
                    <a:lnTo>
                      <a:pt x="491" y="52"/>
                    </a:lnTo>
                    <a:lnTo>
                      <a:pt x="478" y="53"/>
                    </a:lnTo>
                    <a:lnTo>
                      <a:pt x="465" y="55"/>
                    </a:lnTo>
                    <a:lnTo>
                      <a:pt x="452" y="57"/>
                    </a:lnTo>
                    <a:lnTo>
                      <a:pt x="425" y="65"/>
                    </a:lnTo>
                    <a:lnTo>
                      <a:pt x="401" y="77"/>
                    </a:lnTo>
                    <a:lnTo>
                      <a:pt x="401" y="77"/>
                    </a:lnTo>
                    <a:lnTo>
                      <a:pt x="391" y="82"/>
                    </a:lnTo>
                    <a:lnTo>
                      <a:pt x="382" y="89"/>
                    </a:lnTo>
                    <a:lnTo>
                      <a:pt x="373" y="95"/>
                    </a:lnTo>
                    <a:lnTo>
                      <a:pt x="365" y="103"/>
                    </a:lnTo>
                    <a:lnTo>
                      <a:pt x="351" y="120"/>
                    </a:lnTo>
                    <a:lnTo>
                      <a:pt x="336" y="137"/>
                    </a:lnTo>
                    <a:lnTo>
                      <a:pt x="336" y="137"/>
                    </a:lnTo>
                    <a:lnTo>
                      <a:pt x="321" y="157"/>
                    </a:lnTo>
                    <a:lnTo>
                      <a:pt x="321" y="157"/>
                    </a:lnTo>
                    <a:lnTo>
                      <a:pt x="274" y="212"/>
                    </a:lnTo>
                    <a:lnTo>
                      <a:pt x="225" y="265"/>
                    </a:lnTo>
                    <a:lnTo>
                      <a:pt x="225" y="265"/>
                    </a:lnTo>
                    <a:lnTo>
                      <a:pt x="168" y="328"/>
                    </a:lnTo>
                    <a:lnTo>
                      <a:pt x="168" y="328"/>
                    </a:lnTo>
                    <a:lnTo>
                      <a:pt x="147" y="353"/>
                    </a:lnTo>
                    <a:lnTo>
                      <a:pt x="127" y="380"/>
                    </a:lnTo>
                    <a:lnTo>
                      <a:pt x="109" y="408"/>
                    </a:lnTo>
                    <a:lnTo>
                      <a:pt x="91" y="435"/>
                    </a:lnTo>
                    <a:lnTo>
                      <a:pt x="91" y="435"/>
                    </a:lnTo>
                    <a:lnTo>
                      <a:pt x="70" y="468"/>
                    </a:lnTo>
                    <a:lnTo>
                      <a:pt x="47" y="501"/>
                    </a:lnTo>
                    <a:lnTo>
                      <a:pt x="47" y="501"/>
                    </a:lnTo>
                    <a:lnTo>
                      <a:pt x="43" y="505"/>
                    </a:lnTo>
                    <a:lnTo>
                      <a:pt x="38" y="509"/>
                    </a:lnTo>
                    <a:lnTo>
                      <a:pt x="33" y="511"/>
                    </a:lnTo>
                    <a:lnTo>
                      <a:pt x="26" y="511"/>
                    </a:lnTo>
                    <a:lnTo>
                      <a:pt x="26" y="511"/>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93" name="Freeform 556"/>
              <p:cNvSpPr/>
              <p:nvPr/>
            </p:nvSpPr>
            <p:spPr bwMode="auto">
              <a:xfrm>
                <a:off x="2084388" y="2492375"/>
                <a:ext cx="250825" cy="215900"/>
              </a:xfrm>
              <a:custGeom>
                <a:avLst/>
                <a:gdLst/>
                <a:ahLst/>
                <a:cxnLst>
                  <a:cxn ang="0">
                    <a:pos x="440" y="545"/>
                  </a:cxn>
                  <a:cxn ang="0">
                    <a:pos x="384" y="528"/>
                  </a:cxn>
                  <a:cxn ang="0">
                    <a:pos x="334" y="492"/>
                  </a:cxn>
                  <a:cxn ang="0">
                    <a:pos x="303" y="456"/>
                  </a:cxn>
                  <a:cxn ang="0">
                    <a:pos x="259" y="396"/>
                  </a:cxn>
                  <a:cxn ang="0">
                    <a:pos x="220" y="341"/>
                  </a:cxn>
                  <a:cxn ang="0">
                    <a:pos x="190" y="301"/>
                  </a:cxn>
                  <a:cxn ang="0">
                    <a:pos x="168" y="277"/>
                  </a:cxn>
                  <a:cxn ang="0">
                    <a:pos x="155" y="259"/>
                  </a:cxn>
                  <a:cxn ang="0">
                    <a:pos x="143" y="237"/>
                  </a:cxn>
                  <a:cxn ang="0">
                    <a:pos x="113" y="197"/>
                  </a:cxn>
                  <a:cxn ang="0">
                    <a:pos x="68" y="141"/>
                  </a:cxn>
                  <a:cxn ang="0">
                    <a:pos x="51" y="122"/>
                  </a:cxn>
                  <a:cxn ang="0">
                    <a:pos x="33" y="99"/>
                  </a:cxn>
                  <a:cxn ang="0">
                    <a:pos x="12" y="65"/>
                  </a:cxn>
                  <a:cxn ang="0">
                    <a:pos x="0" y="25"/>
                  </a:cxn>
                  <a:cxn ang="0">
                    <a:pos x="2" y="14"/>
                  </a:cxn>
                  <a:cxn ang="0">
                    <a:pos x="7" y="6"/>
                  </a:cxn>
                  <a:cxn ang="0">
                    <a:pos x="20" y="0"/>
                  </a:cxn>
                  <a:cxn ang="0">
                    <a:pos x="33" y="1"/>
                  </a:cxn>
                  <a:cxn ang="0">
                    <a:pos x="45" y="9"/>
                  </a:cxn>
                  <a:cxn ang="0">
                    <a:pos x="51" y="23"/>
                  </a:cxn>
                  <a:cxn ang="0">
                    <a:pos x="57" y="46"/>
                  </a:cxn>
                  <a:cxn ang="0">
                    <a:pos x="85" y="86"/>
                  </a:cxn>
                  <a:cxn ang="0">
                    <a:pos x="114" y="118"/>
                  </a:cxn>
                  <a:cxn ang="0">
                    <a:pos x="146" y="158"/>
                  </a:cxn>
                  <a:cxn ang="0">
                    <a:pos x="170" y="191"/>
                  </a:cxn>
                  <a:cxn ang="0">
                    <a:pos x="186" y="209"/>
                  </a:cxn>
                  <a:cxn ang="0">
                    <a:pos x="206" y="237"/>
                  </a:cxn>
                  <a:cxn ang="0">
                    <a:pos x="231" y="271"/>
                  </a:cxn>
                  <a:cxn ang="0">
                    <a:pos x="257" y="301"/>
                  </a:cxn>
                  <a:cxn ang="0">
                    <a:pos x="293" y="357"/>
                  </a:cxn>
                  <a:cxn ang="0">
                    <a:pos x="316" y="388"/>
                  </a:cxn>
                  <a:cxn ang="0">
                    <a:pos x="331" y="417"/>
                  </a:cxn>
                  <a:cxn ang="0">
                    <a:pos x="344" y="431"/>
                  </a:cxn>
                  <a:cxn ang="0">
                    <a:pos x="372" y="460"/>
                  </a:cxn>
                  <a:cxn ang="0">
                    <a:pos x="390" y="476"/>
                  </a:cxn>
                  <a:cxn ang="0">
                    <a:pos x="420" y="492"/>
                  </a:cxn>
                  <a:cxn ang="0">
                    <a:pos x="456" y="497"/>
                  </a:cxn>
                  <a:cxn ang="0">
                    <a:pos x="487" y="493"/>
                  </a:cxn>
                  <a:cxn ang="0">
                    <a:pos x="516" y="480"/>
                  </a:cxn>
                  <a:cxn ang="0">
                    <a:pos x="537" y="467"/>
                  </a:cxn>
                  <a:cxn ang="0">
                    <a:pos x="565" y="438"/>
                  </a:cxn>
                  <a:cxn ang="0">
                    <a:pos x="571" y="424"/>
                  </a:cxn>
                  <a:cxn ang="0">
                    <a:pos x="577" y="396"/>
                  </a:cxn>
                  <a:cxn ang="0">
                    <a:pos x="581" y="371"/>
                  </a:cxn>
                  <a:cxn ang="0">
                    <a:pos x="581" y="290"/>
                  </a:cxn>
                  <a:cxn ang="0">
                    <a:pos x="580" y="250"/>
                  </a:cxn>
                  <a:cxn ang="0">
                    <a:pos x="584" y="237"/>
                  </a:cxn>
                  <a:cxn ang="0">
                    <a:pos x="590" y="229"/>
                  </a:cxn>
                  <a:cxn ang="0">
                    <a:pos x="605" y="225"/>
                  </a:cxn>
                  <a:cxn ang="0">
                    <a:pos x="614" y="226"/>
                  </a:cxn>
                  <a:cxn ang="0">
                    <a:pos x="626" y="235"/>
                  </a:cxn>
                  <a:cxn ang="0">
                    <a:pos x="631" y="250"/>
                  </a:cxn>
                  <a:cxn ang="0">
                    <a:pos x="631" y="285"/>
                  </a:cxn>
                  <a:cxn ang="0">
                    <a:pos x="631" y="378"/>
                  </a:cxn>
                  <a:cxn ang="0">
                    <a:pos x="623" y="424"/>
                  </a:cxn>
                  <a:cxn ang="0">
                    <a:pos x="607" y="464"/>
                  </a:cxn>
                  <a:cxn ang="0">
                    <a:pos x="579" y="499"/>
                  </a:cxn>
                  <a:cxn ang="0">
                    <a:pos x="554" y="518"/>
                  </a:cxn>
                  <a:cxn ang="0">
                    <a:pos x="514" y="536"/>
                  </a:cxn>
                  <a:cxn ang="0">
                    <a:pos x="473" y="545"/>
                  </a:cxn>
                </a:cxnLst>
                <a:rect l="0" t="0" r="r" b="b"/>
                <a:pathLst>
                  <a:path w="632" h="545">
                    <a:moveTo>
                      <a:pt x="459" y="545"/>
                    </a:moveTo>
                    <a:lnTo>
                      <a:pt x="459" y="545"/>
                    </a:lnTo>
                    <a:lnTo>
                      <a:pt x="440" y="545"/>
                    </a:lnTo>
                    <a:lnTo>
                      <a:pt x="420" y="541"/>
                    </a:lnTo>
                    <a:lnTo>
                      <a:pt x="402" y="536"/>
                    </a:lnTo>
                    <a:lnTo>
                      <a:pt x="384" y="528"/>
                    </a:lnTo>
                    <a:lnTo>
                      <a:pt x="365" y="518"/>
                    </a:lnTo>
                    <a:lnTo>
                      <a:pt x="350" y="506"/>
                    </a:lnTo>
                    <a:lnTo>
                      <a:pt x="334" y="492"/>
                    </a:lnTo>
                    <a:lnTo>
                      <a:pt x="318" y="476"/>
                    </a:lnTo>
                    <a:lnTo>
                      <a:pt x="318" y="476"/>
                    </a:lnTo>
                    <a:lnTo>
                      <a:pt x="303" y="456"/>
                    </a:lnTo>
                    <a:lnTo>
                      <a:pt x="288" y="435"/>
                    </a:lnTo>
                    <a:lnTo>
                      <a:pt x="259" y="396"/>
                    </a:lnTo>
                    <a:lnTo>
                      <a:pt x="259" y="396"/>
                    </a:lnTo>
                    <a:lnTo>
                      <a:pt x="234" y="362"/>
                    </a:lnTo>
                    <a:lnTo>
                      <a:pt x="234" y="362"/>
                    </a:lnTo>
                    <a:lnTo>
                      <a:pt x="220" y="341"/>
                    </a:lnTo>
                    <a:lnTo>
                      <a:pt x="220" y="341"/>
                    </a:lnTo>
                    <a:lnTo>
                      <a:pt x="200" y="314"/>
                    </a:lnTo>
                    <a:lnTo>
                      <a:pt x="190" y="301"/>
                    </a:lnTo>
                    <a:lnTo>
                      <a:pt x="180" y="289"/>
                    </a:lnTo>
                    <a:lnTo>
                      <a:pt x="180" y="289"/>
                    </a:lnTo>
                    <a:lnTo>
                      <a:pt x="168" y="277"/>
                    </a:lnTo>
                    <a:lnTo>
                      <a:pt x="160" y="267"/>
                    </a:lnTo>
                    <a:lnTo>
                      <a:pt x="160" y="267"/>
                    </a:lnTo>
                    <a:lnTo>
                      <a:pt x="155" y="259"/>
                    </a:lnTo>
                    <a:lnTo>
                      <a:pt x="149" y="248"/>
                    </a:lnTo>
                    <a:lnTo>
                      <a:pt x="149" y="248"/>
                    </a:lnTo>
                    <a:lnTo>
                      <a:pt x="143" y="237"/>
                    </a:lnTo>
                    <a:lnTo>
                      <a:pt x="143" y="237"/>
                    </a:lnTo>
                    <a:lnTo>
                      <a:pt x="127" y="218"/>
                    </a:lnTo>
                    <a:lnTo>
                      <a:pt x="113" y="197"/>
                    </a:lnTo>
                    <a:lnTo>
                      <a:pt x="113" y="197"/>
                    </a:lnTo>
                    <a:lnTo>
                      <a:pt x="91" y="169"/>
                    </a:lnTo>
                    <a:lnTo>
                      <a:pt x="68" y="141"/>
                    </a:lnTo>
                    <a:lnTo>
                      <a:pt x="63" y="135"/>
                    </a:lnTo>
                    <a:lnTo>
                      <a:pt x="63" y="135"/>
                    </a:lnTo>
                    <a:lnTo>
                      <a:pt x="51" y="122"/>
                    </a:lnTo>
                    <a:lnTo>
                      <a:pt x="50" y="120"/>
                    </a:lnTo>
                    <a:lnTo>
                      <a:pt x="50" y="120"/>
                    </a:lnTo>
                    <a:lnTo>
                      <a:pt x="33" y="99"/>
                    </a:lnTo>
                    <a:lnTo>
                      <a:pt x="25" y="89"/>
                    </a:lnTo>
                    <a:lnTo>
                      <a:pt x="19" y="77"/>
                    </a:lnTo>
                    <a:lnTo>
                      <a:pt x="12" y="65"/>
                    </a:lnTo>
                    <a:lnTo>
                      <a:pt x="7" y="54"/>
                    </a:lnTo>
                    <a:lnTo>
                      <a:pt x="3" y="39"/>
                    </a:lnTo>
                    <a:lnTo>
                      <a:pt x="0" y="25"/>
                    </a:lnTo>
                    <a:lnTo>
                      <a:pt x="0" y="25"/>
                    </a:lnTo>
                    <a:lnTo>
                      <a:pt x="2" y="20"/>
                    </a:lnTo>
                    <a:lnTo>
                      <a:pt x="2" y="14"/>
                    </a:lnTo>
                    <a:lnTo>
                      <a:pt x="4" y="10"/>
                    </a:lnTo>
                    <a:lnTo>
                      <a:pt x="7" y="6"/>
                    </a:lnTo>
                    <a:lnTo>
                      <a:pt x="7" y="6"/>
                    </a:lnTo>
                    <a:lnTo>
                      <a:pt x="11" y="4"/>
                    </a:lnTo>
                    <a:lnTo>
                      <a:pt x="15" y="1"/>
                    </a:lnTo>
                    <a:lnTo>
                      <a:pt x="20" y="0"/>
                    </a:lnTo>
                    <a:lnTo>
                      <a:pt x="24" y="0"/>
                    </a:lnTo>
                    <a:lnTo>
                      <a:pt x="24" y="0"/>
                    </a:lnTo>
                    <a:lnTo>
                      <a:pt x="33" y="1"/>
                    </a:lnTo>
                    <a:lnTo>
                      <a:pt x="38" y="3"/>
                    </a:lnTo>
                    <a:lnTo>
                      <a:pt x="42" y="5"/>
                    </a:lnTo>
                    <a:lnTo>
                      <a:pt x="45" y="9"/>
                    </a:lnTo>
                    <a:lnTo>
                      <a:pt x="47" y="13"/>
                    </a:lnTo>
                    <a:lnTo>
                      <a:pt x="50" y="18"/>
                    </a:lnTo>
                    <a:lnTo>
                      <a:pt x="51" y="23"/>
                    </a:lnTo>
                    <a:lnTo>
                      <a:pt x="51" y="23"/>
                    </a:lnTo>
                    <a:lnTo>
                      <a:pt x="53" y="34"/>
                    </a:lnTo>
                    <a:lnTo>
                      <a:pt x="57" y="46"/>
                    </a:lnTo>
                    <a:lnTo>
                      <a:pt x="62" y="56"/>
                    </a:lnTo>
                    <a:lnTo>
                      <a:pt x="68" y="67"/>
                    </a:lnTo>
                    <a:lnTo>
                      <a:pt x="85" y="86"/>
                    </a:lnTo>
                    <a:lnTo>
                      <a:pt x="102" y="105"/>
                    </a:lnTo>
                    <a:lnTo>
                      <a:pt x="102" y="105"/>
                    </a:lnTo>
                    <a:lnTo>
                      <a:pt x="114" y="118"/>
                    </a:lnTo>
                    <a:lnTo>
                      <a:pt x="114" y="118"/>
                    </a:lnTo>
                    <a:lnTo>
                      <a:pt x="131" y="137"/>
                    </a:lnTo>
                    <a:lnTo>
                      <a:pt x="146" y="158"/>
                    </a:lnTo>
                    <a:lnTo>
                      <a:pt x="146" y="158"/>
                    </a:lnTo>
                    <a:lnTo>
                      <a:pt x="161" y="180"/>
                    </a:lnTo>
                    <a:lnTo>
                      <a:pt x="170" y="191"/>
                    </a:lnTo>
                    <a:lnTo>
                      <a:pt x="180" y="201"/>
                    </a:lnTo>
                    <a:lnTo>
                      <a:pt x="180" y="201"/>
                    </a:lnTo>
                    <a:lnTo>
                      <a:pt x="186" y="209"/>
                    </a:lnTo>
                    <a:lnTo>
                      <a:pt x="193" y="218"/>
                    </a:lnTo>
                    <a:lnTo>
                      <a:pt x="206" y="237"/>
                    </a:lnTo>
                    <a:lnTo>
                      <a:pt x="206" y="237"/>
                    </a:lnTo>
                    <a:lnTo>
                      <a:pt x="217" y="254"/>
                    </a:lnTo>
                    <a:lnTo>
                      <a:pt x="224" y="263"/>
                    </a:lnTo>
                    <a:lnTo>
                      <a:pt x="231" y="271"/>
                    </a:lnTo>
                    <a:lnTo>
                      <a:pt x="231" y="271"/>
                    </a:lnTo>
                    <a:lnTo>
                      <a:pt x="245" y="285"/>
                    </a:lnTo>
                    <a:lnTo>
                      <a:pt x="257" y="301"/>
                    </a:lnTo>
                    <a:lnTo>
                      <a:pt x="280" y="335"/>
                    </a:lnTo>
                    <a:lnTo>
                      <a:pt x="280" y="335"/>
                    </a:lnTo>
                    <a:lnTo>
                      <a:pt x="293" y="357"/>
                    </a:lnTo>
                    <a:lnTo>
                      <a:pt x="309" y="378"/>
                    </a:lnTo>
                    <a:lnTo>
                      <a:pt x="309" y="378"/>
                    </a:lnTo>
                    <a:lnTo>
                      <a:pt x="316" y="388"/>
                    </a:lnTo>
                    <a:lnTo>
                      <a:pt x="323" y="401"/>
                    </a:lnTo>
                    <a:lnTo>
                      <a:pt x="323" y="401"/>
                    </a:lnTo>
                    <a:lnTo>
                      <a:pt x="331" y="417"/>
                    </a:lnTo>
                    <a:lnTo>
                      <a:pt x="331" y="417"/>
                    </a:lnTo>
                    <a:lnTo>
                      <a:pt x="338" y="424"/>
                    </a:lnTo>
                    <a:lnTo>
                      <a:pt x="344" y="431"/>
                    </a:lnTo>
                    <a:lnTo>
                      <a:pt x="359" y="446"/>
                    </a:lnTo>
                    <a:lnTo>
                      <a:pt x="359" y="446"/>
                    </a:lnTo>
                    <a:lnTo>
                      <a:pt x="372" y="460"/>
                    </a:lnTo>
                    <a:lnTo>
                      <a:pt x="372" y="460"/>
                    </a:lnTo>
                    <a:lnTo>
                      <a:pt x="381" y="469"/>
                    </a:lnTo>
                    <a:lnTo>
                      <a:pt x="390" y="476"/>
                    </a:lnTo>
                    <a:lnTo>
                      <a:pt x="399" y="482"/>
                    </a:lnTo>
                    <a:lnTo>
                      <a:pt x="410" y="488"/>
                    </a:lnTo>
                    <a:lnTo>
                      <a:pt x="420" y="492"/>
                    </a:lnTo>
                    <a:lnTo>
                      <a:pt x="432" y="494"/>
                    </a:lnTo>
                    <a:lnTo>
                      <a:pt x="444" y="497"/>
                    </a:lnTo>
                    <a:lnTo>
                      <a:pt x="456" y="497"/>
                    </a:lnTo>
                    <a:lnTo>
                      <a:pt x="456" y="497"/>
                    </a:lnTo>
                    <a:lnTo>
                      <a:pt x="471" y="496"/>
                    </a:lnTo>
                    <a:lnTo>
                      <a:pt x="487" y="493"/>
                    </a:lnTo>
                    <a:lnTo>
                      <a:pt x="501" y="486"/>
                    </a:lnTo>
                    <a:lnTo>
                      <a:pt x="516" y="480"/>
                    </a:lnTo>
                    <a:lnTo>
                      <a:pt x="516" y="480"/>
                    </a:lnTo>
                    <a:lnTo>
                      <a:pt x="526" y="473"/>
                    </a:lnTo>
                    <a:lnTo>
                      <a:pt x="526" y="473"/>
                    </a:lnTo>
                    <a:lnTo>
                      <a:pt x="537" y="467"/>
                    </a:lnTo>
                    <a:lnTo>
                      <a:pt x="547" y="459"/>
                    </a:lnTo>
                    <a:lnTo>
                      <a:pt x="556" y="450"/>
                    </a:lnTo>
                    <a:lnTo>
                      <a:pt x="565" y="438"/>
                    </a:lnTo>
                    <a:lnTo>
                      <a:pt x="565" y="438"/>
                    </a:lnTo>
                    <a:lnTo>
                      <a:pt x="568" y="433"/>
                    </a:lnTo>
                    <a:lnTo>
                      <a:pt x="571" y="424"/>
                    </a:lnTo>
                    <a:lnTo>
                      <a:pt x="575" y="407"/>
                    </a:lnTo>
                    <a:lnTo>
                      <a:pt x="575" y="407"/>
                    </a:lnTo>
                    <a:lnTo>
                      <a:pt x="577" y="396"/>
                    </a:lnTo>
                    <a:lnTo>
                      <a:pt x="577" y="396"/>
                    </a:lnTo>
                    <a:lnTo>
                      <a:pt x="580" y="384"/>
                    </a:lnTo>
                    <a:lnTo>
                      <a:pt x="581" y="371"/>
                    </a:lnTo>
                    <a:lnTo>
                      <a:pt x="584" y="344"/>
                    </a:lnTo>
                    <a:lnTo>
                      <a:pt x="582" y="318"/>
                    </a:lnTo>
                    <a:lnTo>
                      <a:pt x="581" y="290"/>
                    </a:lnTo>
                    <a:lnTo>
                      <a:pt x="581" y="290"/>
                    </a:lnTo>
                    <a:lnTo>
                      <a:pt x="580" y="250"/>
                    </a:lnTo>
                    <a:lnTo>
                      <a:pt x="580" y="250"/>
                    </a:lnTo>
                    <a:lnTo>
                      <a:pt x="581" y="244"/>
                    </a:lnTo>
                    <a:lnTo>
                      <a:pt x="582" y="241"/>
                    </a:lnTo>
                    <a:lnTo>
                      <a:pt x="584" y="237"/>
                    </a:lnTo>
                    <a:lnTo>
                      <a:pt x="588" y="233"/>
                    </a:lnTo>
                    <a:lnTo>
                      <a:pt x="588" y="233"/>
                    </a:lnTo>
                    <a:lnTo>
                      <a:pt x="590" y="229"/>
                    </a:lnTo>
                    <a:lnTo>
                      <a:pt x="596" y="227"/>
                    </a:lnTo>
                    <a:lnTo>
                      <a:pt x="601" y="226"/>
                    </a:lnTo>
                    <a:lnTo>
                      <a:pt x="605" y="225"/>
                    </a:lnTo>
                    <a:lnTo>
                      <a:pt x="605" y="225"/>
                    </a:lnTo>
                    <a:lnTo>
                      <a:pt x="610" y="225"/>
                    </a:lnTo>
                    <a:lnTo>
                      <a:pt x="614" y="226"/>
                    </a:lnTo>
                    <a:lnTo>
                      <a:pt x="619" y="229"/>
                    </a:lnTo>
                    <a:lnTo>
                      <a:pt x="623" y="231"/>
                    </a:lnTo>
                    <a:lnTo>
                      <a:pt x="626" y="235"/>
                    </a:lnTo>
                    <a:lnTo>
                      <a:pt x="628" y="239"/>
                    </a:lnTo>
                    <a:lnTo>
                      <a:pt x="630" y="244"/>
                    </a:lnTo>
                    <a:lnTo>
                      <a:pt x="631" y="250"/>
                    </a:lnTo>
                    <a:lnTo>
                      <a:pt x="631" y="250"/>
                    </a:lnTo>
                    <a:lnTo>
                      <a:pt x="631" y="285"/>
                    </a:lnTo>
                    <a:lnTo>
                      <a:pt x="631" y="285"/>
                    </a:lnTo>
                    <a:lnTo>
                      <a:pt x="632" y="315"/>
                    </a:lnTo>
                    <a:lnTo>
                      <a:pt x="632" y="346"/>
                    </a:lnTo>
                    <a:lnTo>
                      <a:pt x="631" y="378"/>
                    </a:lnTo>
                    <a:lnTo>
                      <a:pt x="628" y="392"/>
                    </a:lnTo>
                    <a:lnTo>
                      <a:pt x="626" y="408"/>
                    </a:lnTo>
                    <a:lnTo>
                      <a:pt x="623" y="424"/>
                    </a:lnTo>
                    <a:lnTo>
                      <a:pt x="619" y="438"/>
                    </a:lnTo>
                    <a:lnTo>
                      <a:pt x="614" y="451"/>
                    </a:lnTo>
                    <a:lnTo>
                      <a:pt x="607" y="464"/>
                    </a:lnTo>
                    <a:lnTo>
                      <a:pt x="599" y="477"/>
                    </a:lnTo>
                    <a:lnTo>
                      <a:pt x="590" y="489"/>
                    </a:lnTo>
                    <a:lnTo>
                      <a:pt x="579" y="499"/>
                    </a:lnTo>
                    <a:lnTo>
                      <a:pt x="567" y="510"/>
                    </a:lnTo>
                    <a:lnTo>
                      <a:pt x="567" y="510"/>
                    </a:lnTo>
                    <a:lnTo>
                      <a:pt x="554" y="518"/>
                    </a:lnTo>
                    <a:lnTo>
                      <a:pt x="541" y="526"/>
                    </a:lnTo>
                    <a:lnTo>
                      <a:pt x="527" y="532"/>
                    </a:lnTo>
                    <a:lnTo>
                      <a:pt x="514" y="536"/>
                    </a:lnTo>
                    <a:lnTo>
                      <a:pt x="500" y="540"/>
                    </a:lnTo>
                    <a:lnTo>
                      <a:pt x="487" y="544"/>
                    </a:lnTo>
                    <a:lnTo>
                      <a:pt x="473" y="545"/>
                    </a:lnTo>
                    <a:lnTo>
                      <a:pt x="459" y="545"/>
                    </a:lnTo>
                    <a:lnTo>
                      <a:pt x="459" y="545"/>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94" name="Freeform 557"/>
              <p:cNvSpPr/>
              <p:nvPr/>
            </p:nvSpPr>
            <p:spPr bwMode="auto">
              <a:xfrm>
                <a:off x="2146301" y="2049463"/>
                <a:ext cx="377825" cy="212725"/>
              </a:xfrm>
              <a:custGeom>
                <a:avLst/>
                <a:gdLst/>
                <a:ahLst/>
                <a:cxnLst>
                  <a:cxn ang="0">
                    <a:pos x="240" y="532"/>
                  </a:cxn>
                  <a:cxn ang="0">
                    <a:pos x="311" y="529"/>
                  </a:cxn>
                  <a:cxn ang="0">
                    <a:pos x="854" y="529"/>
                  </a:cxn>
                  <a:cxn ang="0">
                    <a:pos x="928" y="529"/>
                  </a:cxn>
                  <a:cxn ang="0">
                    <a:pos x="943" y="525"/>
                  </a:cxn>
                  <a:cxn ang="0">
                    <a:pos x="951" y="514"/>
                  </a:cxn>
                  <a:cxn ang="0">
                    <a:pos x="952" y="504"/>
                  </a:cxn>
                  <a:cxn ang="0">
                    <a:pos x="949" y="491"/>
                  </a:cxn>
                  <a:cxn ang="0">
                    <a:pos x="939" y="482"/>
                  </a:cxn>
                  <a:cxn ang="0">
                    <a:pos x="285" y="480"/>
                  </a:cxn>
                  <a:cxn ang="0">
                    <a:pos x="242" y="481"/>
                  </a:cxn>
                  <a:cxn ang="0">
                    <a:pos x="183" y="482"/>
                  </a:cxn>
                  <a:cxn ang="0">
                    <a:pos x="140" y="477"/>
                  </a:cxn>
                  <a:cxn ang="0">
                    <a:pos x="120" y="473"/>
                  </a:cxn>
                  <a:cxn ang="0">
                    <a:pos x="82" y="463"/>
                  </a:cxn>
                  <a:cxn ang="0">
                    <a:pos x="65" y="443"/>
                  </a:cxn>
                  <a:cxn ang="0">
                    <a:pos x="58" y="388"/>
                  </a:cxn>
                  <a:cxn ang="0">
                    <a:pos x="51" y="320"/>
                  </a:cxn>
                  <a:cxn ang="0">
                    <a:pos x="51" y="289"/>
                  </a:cxn>
                  <a:cxn ang="0">
                    <a:pos x="56" y="259"/>
                  </a:cxn>
                  <a:cxn ang="0">
                    <a:pos x="61" y="231"/>
                  </a:cxn>
                  <a:cxn ang="0">
                    <a:pos x="64" y="164"/>
                  </a:cxn>
                  <a:cxn ang="0">
                    <a:pos x="72" y="100"/>
                  </a:cxn>
                  <a:cxn ang="0">
                    <a:pos x="78" y="79"/>
                  </a:cxn>
                  <a:cxn ang="0">
                    <a:pos x="92" y="61"/>
                  </a:cxn>
                  <a:cxn ang="0">
                    <a:pos x="120" y="53"/>
                  </a:cxn>
                  <a:cxn ang="0">
                    <a:pos x="192" y="51"/>
                  </a:cxn>
                  <a:cxn ang="0">
                    <a:pos x="552" y="51"/>
                  </a:cxn>
                  <a:cxn ang="0">
                    <a:pos x="792" y="52"/>
                  </a:cxn>
                  <a:cxn ang="0">
                    <a:pos x="921" y="52"/>
                  </a:cxn>
                  <a:cxn ang="0">
                    <a:pos x="934" y="45"/>
                  </a:cxn>
                  <a:cxn ang="0">
                    <a:pos x="939" y="32"/>
                  </a:cxn>
                  <a:cxn ang="0">
                    <a:pos x="939" y="23"/>
                  </a:cxn>
                  <a:cxn ang="0">
                    <a:pos x="934" y="10"/>
                  </a:cxn>
                  <a:cxn ang="0">
                    <a:pos x="921" y="4"/>
                  </a:cxn>
                  <a:cxn ang="0">
                    <a:pos x="231" y="2"/>
                  </a:cxn>
                  <a:cxn ang="0">
                    <a:pos x="170" y="0"/>
                  </a:cxn>
                  <a:cxn ang="0">
                    <a:pos x="125" y="0"/>
                  </a:cxn>
                  <a:cxn ang="0">
                    <a:pos x="74" y="13"/>
                  </a:cxn>
                  <a:cxn ang="0">
                    <a:pos x="60" y="21"/>
                  </a:cxn>
                  <a:cxn ang="0">
                    <a:pos x="34" y="56"/>
                  </a:cxn>
                  <a:cxn ang="0">
                    <a:pos x="19" y="111"/>
                  </a:cxn>
                  <a:cxn ang="0">
                    <a:pos x="14" y="178"/>
                  </a:cxn>
                  <a:cxn ang="0">
                    <a:pos x="13" y="208"/>
                  </a:cxn>
                  <a:cxn ang="0">
                    <a:pos x="2" y="270"/>
                  </a:cxn>
                  <a:cxn ang="0">
                    <a:pos x="0" y="306"/>
                  </a:cxn>
                  <a:cxn ang="0">
                    <a:pos x="5" y="384"/>
                  </a:cxn>
                  <a:cxn ang="0">
                    <a:pos x="15" y="446"/>
                  </a:cxn>
                  <a:cxn ang="0">
                    <a:pos x="35" y="485"/>
                  </a:cxn>
                  <a:cxn ang="0">
                    <a:pos x="68" y="511"/>
                  </a:cxn>
                  <a:cxn ang="0">
                    <a:pos x="95" y="523"/>
                  </a:cxn>
                  <a:cxn ang="0">
                    <a:pos x="158" y="529"/>
                  </a:cxn>
                  <a:cxn ang="0">
                    <a:pos x="214" y="533"/>
                  </a:cxn>
                </a:cxnLst>
                <a:rect l="0" t="0" r="r" b="b"/>
                <a:pathLst>
                  <a:path w="952" h="533">
                    <a:moveTo>
                      <a:pt x="214" y="533"/>
                    </a:moveTo>
                    <a:lnTo>
                      <a:pt x="214" y="533"/>
                    </a:lnTo>
                    <a:lnTo>
                      <a:pt x="240" y="532"/>
                    </a:lnTo>
                    <a:lnTo>
                      <a:pt x="240" y="532"/>
                    </a:lnTo>
                    <a:lnTo>
                      <a:pt x="266" y="531"/>
                    </a:lnTo>
                    <a:lnTo>
                      <a:pt x="311" y="529"/>
                    </a:lnTo>
                    <a:lnTo>
                      <a:pt x="455" y="528"/>
                    </a:lnTo>
                    <a:lnTo>
                      <a:pt x="455" y="528"/>
                    </a:lnTo>
                    <a:lnTo>
                      <a:pt x="854" y="529"/>
                    </a:lnTo>
                    <a:lnTo>
                      <a:pt x="854" y="529"/>
                    </a:lnTo>
                    <a:lnTo>
                      <a:pt x="928" y="529"/>
                    </a:lnTo>
                    <a:lnTo>
                      <a:pt x="928" y="529"/>
                    </a:lnTo>
                    <a:lnTo>
                      <a:pt x="934" y="529"/>
                    </a:lnTo>
                    <a:lnTo>
                      <a:pt x="939" y="528"/>
                    </a:lnTo>
                    <a:lnTo>
                      <a:pt x="943" y="525"/>
                    </a:lnTo>
                    <a:lnTo>
                      <a:pt x="947" y="521"/>
                    </a:lnTo>
                    <a:lnTo>
                      <a:pt x="949" y="519"/>
                    </a:lnTo>
                    <a:lnTo>
                      <a:pt x="951" y="514"/>
                    </a:lnTo>
                    <a:lnTo>
                      <a:pt x="952" y="510"/>
                    </a:lnTo>
                    <a:lnTo>
                      <a:pt x="952" y="504"/>
                    </a:lnTo>
                    <a:lnTo>
                      <a:pt x="952" y="504"/>
                    </a:lnTo>
                    <a:lnTo>
                      <a:pt x="952" y="501"/>
                    </a:lnTo>
                    <a:lnTo>
                      <a:pt x="951" y="495"/>
                    </a:lnTo>
                    <a:lnTo>
                      <a:pt x="949" y="491"/>
                    </a:lnTo>
                    <a:lnTo>
                      <a:pt x="947" y="487"/>
                    </a:lnTo>
                    <a:lnTo>
                      <a:pt x="943" y="485"/>
                    </a:lnTo>
                    <a:lnTo>
                      <a:pt x="939" y="482"/>
                    </a:lnTo>
                    <a:lnTo>
                      <a:pt x="934" y="481"/>
                    </a:lnTo>
                    <a:lnTo>
                      <a:pt x="928" y="480"/>
                    </a:lnTo>
                    <a:lnTo>
                      <a:pt x="285" y="480"/>
                    </a:lnTo>
                    <a:lnTo>
                      <a:pt x="285" y="480"/>
                    </a:lnTo>
                    <a:lnTo>
                      <a:pt x="242" y="481"/>
                    </a:lnTo>
                    <a:lnTo>
                      <a:pt x="242" y="481"/>
                    </a:lnTo>
                    <a:lnTo>
                      <a:pt x="200" y="482"/>
                    </a:lnTo>
                    <a:lnTo>
                      <a:pt x="200" y="482"/>
                    </a:lnTo>
                    <a:lnTo>
                      <a:pt x="183" y="482"/>
                    </a:lnTo>
                    <a:lnTo>
                      <a:pt x="167" y="481"/>
                    </a:lnTo>
                    <a:lnTo>
                      <a:pt x="153" y="480"/>
                    </a:lnTo>
                    <a:lnTo>
                      <a:pt x="140" y="477"/>
                    </a:lnTo>
                    <a:lnTo>
                      <a:pt x="140" y="477"/>
                    </a:lnTo>
                    <a:lnTo>
                      <a:pt x="120" y="473"/>
                    </a:lnTo>
                    <a:lnTo>
                      <a:pt x="120" y="473"/>
                    </a:lnTo>
                    <a:lnTo>
                      <a:pt x="99" y="469"/>
                    </a:lnTo>
                    <a:lnTo>
                      <a:pt x="90" y="467"/>
                    </a:lnTo>
                    <a:lnTo>
                      <a:pt x="82" y="463"/>
                    </a:lnTo>
                    <a:lnTo>
                      <a:pt x="74" y="457"/>
                    </a:lnTo>
                    <a:lnTo>
                      <a:pt x="69" y="451"/>
                    </a:lnTo>
                    <a:lnTo>
                      <a:pt x="65" y="443"/>
                    </a:lnTo>
                    <a:lnTo>
                      <a:pt x="64" y="433"/>
                    </a:lnTo>
                    <a:lnTo>
                      <a:pt x="64" y="433"/>
                    </a:lnTo>
                    <a:lnTo>
                      <a:pt x="58" y="388"/>
                    </a:lnTo>
                    <a:lnTo>
                      <a:pt x="58" y="388"/>
                    </a:lnTo>
                    <a:lnTo>
                      <a:pt x="53" y="342"/>
                    </a:lnTo>
                    <a:lnTo>
                      <a:pt x="51" y="320"/>
                    </a:lnTo>
                    <a:lnTo>
                      <a:pt x="51" y="298"/>
                    </a:lnTo>
                    <a:lnTo>
                      <a:pt x="51" y="298"/>
                    </a:lnTo>
                    <a:lnTo>
                      <a:pt x="51" y="289"/>
                    </a:lnTo>
                    <a:lnTo>
                      <a:pt x="52" y="278"/>
                    </a:lnTo>
                    <a:lnTo>
                      <a:pt x="56" y="259"/>
                    </a:lnTo>
                    <a:lnTo>
                      <a:pt x="56" y="259"/>
                    </a:lnTo>
                    <a:lnTo>
                      <a:pt x="58" y="246"/>
                    </a:lnTo>
                    <a:lnTo>
                      <a:pt x="61" y="231"/>
                    </a:lnTo>
                    <a:lnTo>
                      <a:pt x="61" y="231"/>
                    </a:lnTo>
                    <a:lnTo>
                      <a:pt x="64" y="198"/>
                    </a:lnTo>
                    <a:lnTo>
                      <a:pt x="64" y="164"/>
                    </a:lnTo>
                    <a:lnTo>
                      <a:pt x="64" y="164"/>
                    </a:lnTo>
                    <a:lnTo>
                      <a:pt x="65" y="149"/>
                    </a:lnTo>
                    <a:lnTo>
                      <a:pt x="66" y="132"/>
                    </a:lnTo>
                    <a:lnTo>
                      <a:pt x="72" y="100"/>
                    </a:lnTo>
                    <a:lnTo>
                      <a:pt x="72" y="100"/>
                    </a:lnTo>
                    <a:lnTo>
                      <a:pt x="74" y="90"/>
                    </a:lnTo>
                    <a:lnTo>
                      <a:pt x="78" y="79"/>
                    </a:lnTo>
                    <a:lnTo>
                      <a:pt x="82" y="72"/>
                    </a:lnTo>
                    <a:lnTo>
                      <a:pt x="87" y="65"/>
                    </a:lnTo>
                    <a:lnTo>
                      <a:pt x="92" y="61"/>
                    </a:lnTo>
                    <a:lnTo>
                      <a:pt x="100" y="57"/>
                    </a:lnTo>
                    <a:lnTo>
                      <a:pt x="109" y="55"/>
                    </a:lnTo>
                    <a:lnTo>
                      <a:pt x="120" y="53"/>
                    </a:lnTo>
                    <a:lnTo>
                      <a:pt x="120" y="53"/>
                    </a:lnTo>
                    <a:lnTo>
                      <a:pt x="149" y="52"/>
                    </a:lnTo>
                    <a:lnTo>
                      <a:pt x="192" y="51"/>
                    </a:lnTo>
                    <a:lnTo>
                      <a:pt x="315" y="49"/>
                    </a:lnTo>
                    <a:lnTo>
                      <a:pt x="315" y="49"/>
                    </a:lnTo>
                    <a:lnTo>
                      <a:pt x="552" y="51"/>
                    </a:lnTo>
                    <a:lnTo>
                      <a:pt x="783" y="52"/>
                    </a:lnTo>
                    <a:lnTo>
                      <a:pt x="792" y="52"/>
                    </a:lnTo>
                    <a:lnTo>
                      <a:pt x="792" y="52"/>
                    </a:lnTo>
                    <a:lnTo>
                      <a:pt x="915" y="53"/>
                    </a:lnTo>
                    <a:lnTo>
                      <a:pt x="915" y="53"/>
                    </a:lnTo>
                    <a:lnTo>
                      <a:pt x="921" y="52"/>
                    </a:lnTo>
                    <a:lnTo>
                      <a:pt x="926" y="51"/>
                    </a:lnTo>
                    <a:lnTo>
                      <a:pt x="930" y="48"/>
                    </a:lnTo>
                    <a:lnTo>
                      <a:pt x="934" y="45"/>
                    </a:lnTo>
                    <a:lnTo>
                      <a:pt x="936" y="42"/>
                    </a:lnTo>
                    <a:lnTo>
                      <a:pt x="939" y="38"/>
                    </a:lnTo>
                    <a:lnTo>
                      <a:pt x="939" y="32"/>
                    </a:lnTo>
                    <a:lnTo>
                      <a:pt x="940" y="28"/>
                    </a:lnTo>
                    <a:lnTo>
                      <a:pt x="940" y="28"/>
                    </a:lnTo>
                    <a:lnTo>
                      <a:pt x="939" y="23"/>
                    </a:lnTo>
                    <a:lnTo>
                      <a:pt x="939" y="19"/>
                    </a:lnTo>
                    <a:lnTo>
                      <a:pt x="936" y="14"/>
                    </a:lnTo>
                    <a:lnTo>
                      <a:pt x="934" y="10"/>
                    </a:lnTo>
                    <a:lnTo>
                      <a:pt x="930" y="8"/>
                    </a:lnTo>
                    <a:lnTo>
                      <a:pt x="926" y="5"/>
                    </a:lnTo>
                    <a:lnTo>
                      <a:pt x="921" y="4"/>
                    </a:lnTo>
                    <a:lnTo>
                      <a:pt x="915" y="2"/>
                    </a:lnTo>
                    <a:lnTo>
                      <a:pt x="231" y="2"/>
                    </a:lnTo>
                    <a:lnTo>
                      <a:pt x="231" y="2"/>
                    </a:lnTo>
                    <a:lnTo>
                      <a:pt x="193" y="1"/>
                    </a:lnTo>
                    <a:lnTo>
                      <a:pt x="193" y="1"/>
                    </a:lnTo>
                    <a:lnTo>
                      <a:pt x="170" y="0"/>
                    </a:lnTo>
                    <a:lnTo>
                      <a:pt x="146" y="0"/>
                    </a:lnTo>
                    <a:lnTo>
                      <a:pt x="146" y="0"/>
                    </a:lnTo>
                    <a:lnTo>
                      <a:pt x="125" y="0"/>
                    </a:lnTo>
                    <a:lnTo>
                      <a:pt x="106" y="2"/>
                    </a:lnTo>
                    <a:lnTo>
                      <a:pt x="89" y="6"/>
                    </a:lnTo>
                    <a:lnTo>
                      <a:pt x="74" y="13"/>
                    </a:lnTo>
                    <a:lnTo>
                      <a:pt x="74" y="13"/>
                    </a:lnTo>
                    <a:lnTo>
                      <a:pt x="66" y="17"/>
                    </a:lnTo>
                    <a:lnTo>
                      <a:pt x="60" y="21"/>
                    </a:lnTo>
                    <a:lnTo>
                      <a:pt x="49" y="31"/>
                    </a:lnTo>
                    <a:lnTo>
                      <a:pt x="40" y="43"/>
                    </a:lnTo>
                    <a:lnTo>
                      <a:pt x="34" y="56"/>
                    </a:lnTo>
                    <a:lnTo>
                      <a:pt x="28" y="70"/>
                    </a:lnTo>
                    <a:lnTo>
                      <a:pt x="24" y="83"/>
                    </a:lnTo>
                    <a:lnTo>
                      <a:pt x="19" y="111"/>
                    </a:lnTo>
                    <a:lnTo>
                      <a:pt x="19" y="111"/>
                    </a:lnTo>
                    <a:lnTo>
                      <a:pt x="15" y="142"/>
                    </a:lnTo>
                    <a:lnTo>
                      <a:pt x="14" y="178"/>
                    </a:lnTo>
                    <a:lnTo>
                      <a:pt x="14" y="178"/>
                    </a:lnTo>
                    <a:lnTo>
                      <a:pt x="14" y="192"/>
                    </a:lnTo>
                    <a:lnTo>
                      <a:pt x="13" y="208"/>
                    </a:lnTo>
                    <a:lnTo>
                      <a:pt x="7" y="239"/>
                    </a:lnTo>
                    <a:lnTo>
                      <a:pt x="7" y="239"/>
                    </a:lnTo>
                    <a:lnTo>
                      <a:pt x="2" y="270"/>
                    </a:lnTo>
                    <a:lnTo>
                      <a:pt x="2" y="270"/>
                    </a:lnTo>
                    <a:lnTo>
                      <a:pt x="1" y="287"/>
                    </a:lnTo>
                    <a:lnTo>
                      <a:pt x="0" y="306"/>
                    </a:lnTo>
                    <a:lnTo>
                      <a:pt x="0" y="324"/>
                    </a:lnTo>
                    <a:lnTo>
                      <a:pt x="1" y="344"/>
                    </a:lnTo>
                    <a:lnTo>
                      <a:pt x="5" y="384"/>
                    </a:lnTo>
                    <a:lnTo>
                      <a:pt x="11" y="429"/>
                    </a:lnTo>
                    <a:lnTo>
                      <a:pt x="11" y="429"/>
                    </a:lnTo>
                    <a:lnTo>
                      <a:pt x="15" y="446"/>
                    </a:lnTo>
                    <a:lnTo>
                      <a:pt x="21" y="460"/>
                    </a:lnTo>
                    <a:lnTo>
                      <a:pt x="27" y="473"/>
                    </a:lnTo>
                    <a:lnTo>
                      <a:pt x="35" y="485"/>
                    </a:lnTo>
                    <a:lnTo>
                      <a:pt x="44" y="494"/>
                    </a:lnTo>
                    <a:lnTo>
                      <a:pt x="55" y="503"/>
                    </a:lnTo>
                    <a:lnTo>
                      <a:pt x="68" y="511"/>
                    </a:lnTo>
                    <a:lnTo>
                      <a:pt x="83" y="519"/>
                    </a:lnTo>
                    <a:lnTo>
                      <a:pt x="83" y="519"/>
                    </a:lnTo>
                    <a:lnTo>
                      <a:pt x="95" y="523"/>
                    </a:lnTo>
                    <a:lnTo>
                      <a:pt x="109" y="525"/>
                    </a:lnTo>
                    <a:lnTo>
                      <a:pt x="138" y="528"/>
                    </a:lnTo>
                    <a:lnTo>
                      <a:pt x="158" y="529"/>
                    </a:lnTo>
                    <a:lnTo>
                      <a:pt x="158" y="529"/>
                    </a:lnTo>
                    <a:lnTo>
                      <a:pt x="187" y="532"/>
                    </a:lnTo>
                    <a:lnTo>
                      <a:pt x="214" y="533"/>
                    </a:lnTo>
                    <a:lnTo>
                      <a:pt x="214" y="533"/>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95" name="Freeform 558"/>
              <p:cNvSpPr/>
              <p:nvPr/>
            </p:nvSpPr>
            <p:spPr bwMode="auto">
              <a:xfrm>
                <a:off x="2501901" y="1965325"/>
                <a:ext cx="250825" cy="203200"/>
              </a:xfrm>
              <a:custGeom>
                <a:avLst/>
                <a:gdLst/>
                <a:ahLst/>
                <a:cxnLst>
                  <a:cxn ang="0">
                    <a:pos x="617" y="510"/>
                  </a:cxn>
                  <a:cxn ang="0">
                    <a:pos x="633" y="497"/>
                  </a:cxn>
                  <a:cxn ang="0">
                    <a:pos x="636" y="485"/>
                  </a:cxn>
                  <a:cxn ang="0">
                    <a:pos x="632" y="473"/>
                  </a:cxn>
                  <a:cxn ang="0">
                    <a:pos x="586" y="407"/>
                  </a:cxn>
                  <a:cxn ang="0">
                    <a:pos x="513" y="303"/>
                  </a:cxn>
                  <a:cxn ang="0">
                    <a:pos x="480" y="267"/>
                  </a:cxn>
                  <a:cxn ang="0">
                    <a:pos x="412" y="191"/>
                  </a:cxn>
                  <a:cxn ang="0">
                    <a:pos x="365" y="133"/>
                  </a:cxn>
                  <a:cxn ang="0">
                    <a:pos x="330" y="90"/>
                  </a:cxn>
                  <a:cxn ang="0">
                    <a:pos x="292" y="52"/>
                  </a:cxn>
                  <a:cxn ang="0">
                    <a:pos x="255" y="30"/>
                  </a:cxn>
                  <a:cxn ang="0">
                    <a:pos x="195" y="8"/>
                  </a:cxn>
                  <a:cxn ang="0">
                    <a:pos x="132" y="0"/>
                  </a:cxn>
                  <a:cxn ang="0">
                    <a:pos x="92" y="4"/>
                  </a:cxn>
                  <a:cxn ang="0">
                    <a:pos x="55" y="14"/>
                  </a:cxn>
                  <a:cxn ang="0">
                    <a:pos x="26" y="36"/>
                  </a:cxn>
                  <a:cxn ang="0">
                    <a:pos x="9" y="68"/>
                  </a:cxn>
                  <a:cxn ang="0">
                    <a:pos x="0" y="118"/>
                  </a:cxn>
                  <a:cxn ang="0">
                    <a:pos x="3" y="195"/>
                  </a:cxn>
                  <a:cxn ang="0">
                    <a:pos x="5" y="240"/>
                  </a:cxn>
                  <a:cxn ang="0">
                    <a:pos x="8" y="251"/>
                  </a:cxn>
                  <a:cxn ang="0">
                    <a:pos x="17" y="261"/>
                  </a:cxn>
                  <a:cxn ang="0">
                    <a:pos x="31" y="264"/>
                  </a:cxn>
                  <a:cxn ang="0">
                    <a:pos x="41" y="263"/>
                  </a:cxn>
                  <a:cxn ang="0">
                    <a:pos x="51" y="255"/>
                  </a:cxn>
                  <a:cxn ang="0">
                    <a:pos x="56" y="240"/>
                  </a:cxn>
                  <a:cxn ang="0">
                    <a:pos x="54" y="196"/>
                  </a:cxn>
                  <a:cxn ang="0">
                    <a:pos x="50" y="148"/>
                  </a:cxn>
                  <a:cxn ang="0">
                    <a:pos x="55" y="102"/>
                  </a:cxn>
                  <a:cxn ang="0">
                    <a:pos x="67" y="76"/>
                  </a:cxn>
                  <a:cxn ang="0">
                    <a:pos x="89" y="57"/>
                  </a:cxn>
                  <a:cxn ang="0">
                    <a:pos x="113" y="52"/>
                  </a:cxn>
                  <a:cxn ang="0">
                    <a:pos x="145" y="52"/>
                  </a:cxn>
                  <a:cxn ang="0">
                    <a:pos x="186" y="57"/>
                  </a:cxn>
                  <a:cxn ang="0">
                    <a:pos x="235" y="76"/>
                  </a:cxn>
                  <a:cxn ang="0">
                    <a:pos x="263" y="95"/>
                  </a:cxn>
                  <a:cxn ang="0">
                    <a:pos x="300" y="137"/>
                  </a:cxn>
                  <a:cxn ang="0">
                    <a:pos x="315" y="157"/>
                  </a:cxn>
                  <a:cxn ang="0">
                    <a:pos x="411" y="264"/>
                  </a:cxn>
                  <a:cxn ang="0">
                    <a:pos x="489" y="353"/>
                  </a:cxn>
                  <a:cxn ang="0">
                    <a:pos x="546" y="435"/>
                  </a:cxn>
                  <a:cxn ang="0">
                    <a:pos x="589" y="501"/>
                  </a:cxn>
                  <a:cxn ang="0">
                    <a:pos x="598" y="509"/>
                  </a:cxn>
                  <a:cxn ang="0">
                    <a:pos x="610" y="511"/>
                  </a:cxn>
                </a:cxnLst>
                <a:rect l="0" t="0" r="r" b="b"/>
                <a:pathLst>
                  <a:path w="636" h="511">
                    <a:moveTo>
                      <a:pt x="610" y="511"/>
                    </a:moveTo>
                    <a:lnTo>
                      <a:pt x="610" y="511"/>
                    </a:lnTo>
                    <a:lnTo>
                      <a:pt x="617" y="510"/>
                    </a:lnTo>
                    <a:lnTo>
                      <a:pt x="624" y="507"/>
                    </a:lnTo>
                    <a:lnTo>
                      <a:pt x="629" y="503"/>
                    </a:lnTo>
                    <a:lnTo>
                      <a:pt x="633" y="497"/>
                    </a:lnTo>
                    <a:lnTo>
                      <a:pt x="633" y="497"/>
                    </a:lnTo>
                    <a:lnTo>
                      <a:pt x="636" y="492"/>
                    </a:lnTo>
                    <a:lnTo>
                      <a:pt x="636" y="485"/>
                    </a:lnTo>
                    <a:lnTo>
                      <a:pt x="634" y="480"/>
                    </a:lnTo>
                    <a:lnTo>
                      <a:pt x="632" y="473"/>
                    </a:lnTo>
                    <a:lnTo>
                      <a:pt x="632" y="473"/>
                    </a:lnTo>
                    <a:lnTo>
                      <a:pt x="608" y="439"/>
                    </a:lnTo>
                    <a:lnTo>
                      <a:pt x="586" y="407"/>
                    </a:lnTo>
                    <a:lnTo>
                      <a:pt x="586" y="407"/>
                    </a:lnTo>
                    <a:lnTo>
                      <a:pt x="563" y="373"/>
                    </a:lnTo>
                    <a:lnTo>
                      <a:pt x="539" y="337"/>
                    </a:lnTo>
                    <a:lnTo>
                      <a:pt x="513" y="303"/>
                    </a:lnTo>
                    <a:lnTo>
                      <a:pt x="500" y="288"/>
                    </a:lnTo>
                    <a:lnTo>
                      <a:pt x="485" y="272"/>
                    </a:lnTo>
                    <a:lnTo>
                      <a:pt x="480" y="267"/>
                    </a:lnTo>
                    <a:lnTo>
                      <a:pt x="480" y="267"/>
                    </a:lnTo>
                    <a:lnTo>
                      <a:pt x="434" y="217"/>
                    </a:lnTo>
                    <a:lnTo>
                      <a:pt x="412" y="191"/>
                    </a:lnTo>
                    <a:lnTo>
                      <a:pt x="390" y="165"/>
                    </a:lnTo>
                    <a:lnTo>
                      <a:pt x="390" y="165"/>
                    </a:lnTo>
                    <a:lnTo>
                      <a:pt x="365" y="133"/>
                    </a:lnTo>
                    <a:lnTo>
                      <a:pt x="365" y="133"/>
                    </a:lnTo>
                    <a:lnTo>
                      <a:pt x="348" y="111"/>
                    </a:lnTo>
                    <a:lnTo>
                      <a:pt x="330" y="90"/>
                    </a:lnTo>
                    <a:lnTo>
                      <a:pt x="311" y="69"/>
                    </a:lnTo>
                    <a:lnTo>
                      <a:pt x="301" y="61"/>
                    </a:lnTo>
                    <a:lnTo>
                      <a:pt x="292" y="52"/>
                    </a:lnTo>
                    <a:lnTo>
                      <a:pt x="292" y="52"/>
                    </a:lnTo>
                    <a:lnTo>
                      <a:pt x="273" y="40"/>
                    </a:lnTo>
                    <a:lnTo>
                      <a:pt x="255" y="30"/>
                    </a:lnTo>
                    <a:lnTo>
                      <a:pt x="235" y="21"/>
                    </a:lnTo>
                    <a:lnTo>
                      <a:pt x="216" y="13"/>
                    </a:lnTo>
                    <a:lnTo>
                      <a:pt x="195" y="8"/>
                    </a:lnTo>
                    <a:lnTo>
                      <a:pt x="174" y="2"/>
                    </a:lnTo>
                    <a:lnTo>
                      <a:pt x="153" y="0"/>
                    </a:lnTo>
                    <a:lnTo>
                      <a:pt x="132" y="0"/>
                    </a:lnTo>
                    <a:lnTo>
                      <a:pt x="132" y="0"/>
                    </a:lnTo>
                    <a:lnTo>
                      <a:pt x="111" y="0"/>
                    </a:lnTo>
                    <a:lnTo>
                      <a:pt x="92" y="4"/>
                    </a:lnTo>
                    <a:lnTo>
                      <a:pt x="73" y="8"/>
                    </a:lnTo>
                    <a:lnTo>
                      <a:pt x="55" y="14"/>
                    </a:lnTo>
                    <a:lnTo>
                      <a:pt x="55" y="14"/>
                    </a:lnTo>
                    <a:lnTo>
                      <a:pt x="43" y="21"/>
                    </a:lnTo>
                    <a:lnTo>
                      <a:pt x="34" y="29"/>
                    </a:lnTo>
                    <a:lnTo>
                      <a:pt x="26" y="36"/>
                    </a:lnTo>
                    <a:lnTo>
                      <a:pt x="18" y="46"/>
                    </a:lnTo>
                    <a:lnTo>
                      <a:pt x="13" y="56"/>
                    </a:lnTo>
                    <a:lnTo>
                      <a:pt x="9" y="68"/>
                    </a:lnTo>
                    <a:lnTo>
                      <a:pt x="5" y="80"/>
                    </a:lnTo>
                    <a:lnTo>
                      <a:pt x="3" y="91"/>
                    </a:lnTo>
                    <a:lnTo>
                      <a:pt x="0" y="118"/>
                    </a:lnTo>
                    <a:lnTo>
                      <a:pt x="0" y="144"/>
                    </a:lnTo>
                    <a:lnTo>
                      <a:pt x="1" y="170"/>
                    </a:lnTo>
                    <a:lnTo>
                      <a:pt x="3" y="195"/>
                    </a:lnTo>
                    <a:lnTo>
                      <a:pt x="3" y="195"/>
                    </a:lnTo>
                    <a:lnTo>
                      <a:pt x="5" y="220"/>
                    </a:lnTo>
                    <a:lnTo>
                      <a:pt x="5" y="240"/>
                    </a:lnTo>
                    <a:lnTo>
                      <a:pt x="5" y="240"/>
                    </a:lnTo>
                    <a:lnTo>
                      <a:pt x="7" y="246"/>
                    </a:lnTo>
                    <a:lnTo>
                      <a:pt x="8" y="251"/>
                    </a:lnTo>
                    <a:lnTo>
                      <a:pt x="11" y="255"/>
                    </a:lnTo>
                    <a:lnTo>
                      <a:pt x="13" y="259"/>
                    </a:lnTo>
                    <a:lnTo>
                      <a:pt x="17" y="261"/>
                    </a:lnTo>
                    <a:lnTo>
                      <a:pt x="22" y="263"/>
                    </a:lnTo>
                    <a:lnTo>
                      <a:pt x="26" y="264"/>
                    </a:lnTo>
                    <a:lnTo>
                      <a:pt x="31" y="264"/>
                    </a:lnTo>
                    <a:lnTo>
                      <a:pt x="31" y="264"/>
                    </a:lnTo>
                    <a:lnTo>
                      <a:pt x="35" y="264"/>
                    </a:lnTo>
                    <a:lnTo>
                      <a:pt x="41" y="263"/>
                    </a:lnTo>
                    <a:lnTo>
                      <a:pt x="45" y="261"/>
                    </a:lnTo>
                    <a:lnTo>
                      <a:pt x="48" y="259"/>
                    </a:lnTo>
                    <a:lnTo>
                      <a:pt x="51" y="255"/>
                    </a:lnTo>
                    <a:lnTo>
                      <a:pt x="54" y="251"/>
                    </a:lnTo>
                    <a:lnTo>
                      <a:pt x="55" y="246"/>
                    </a:lnTo>
                    <a:lnTo>
                      <a:pt x="56" y="240"/>
                    </a:lnTo>
                    <a:lnTo>
                      <a:pt x="56" y="240"/>
                    </a:lnTo>
                    <a:lnTo>
                      <a:pt x="55" y="220"/>
                    </a:lnTo>
                    <a:lnTo>
                      <a:pt x="54" y="196"/>
                    </a:lnTo>
                    <a:lnTo>
                      <a:pt x="54" y="196"/>
                    </a:lnTo>
                    <a:lnTo>
                      <a:pt x="51" y="171"/>
                    </a:lnTo>
                    <a:lnTo>
                      <a:pt x="50" y="148"/>
                    </a:lnTo>
                    <a:lnTo>
                      <a:pt x="51" y="124"/>
                    </a:lnTo>
                    <a:lnTo>
                      <a:pt x="52" y="112"/>
                    </a:lnTo>
                    <a:lnTo>
                      <a:pt x="55" y="102"/>
                    </a:lnTo>
                    <a:lnTo>
                      <a:pt x="58" y="93"/>
                    </a:lnTo>
                    <a:lnTo>
                      <a:pt x="62" y="84"/>
                    </a:lnTo>
                    <a:lnTo>
                      <a:pt x="67" y="76"/>
                    </a:lnTo>
                    <a:lnTo>
                      <a:pt x="72" y="68"/>
                    </a:lnTo>
                    <a:lnTo>
                      <a:pt x="80" y="63"/>
                    </a:lnTo>
                    <a:lnTo>
                      <a:pt x="89" y="57"/>
                    </a:lnTo>
                    <a:lnTo>
                      <a:pt x="99" y="53"/>
                    </a:lnTo>
                    <a:lnTo>
                      <a:pt x="113" y="52"/>
                    </a:lnTo>
                    <a:lnTo>
                      <a:pt x="113" y="52"/>
                    </a:lnTo>
                    <a:lnTo>
                      <a:pt x="132" y="51"/>
                    </a:lnTo>
                    <a:lnTo>
                      <a:pt x="132" y="51"/>
                    </a:lnTo>
                    <a:lnTo>
                      <a:pt x="145" y="52"/>
                    </a:lnTo>
                    <a:lnTo>
                      <a:pt x="158" y="53"/>
                    </a:lnTo>
                    <a:lnTo>
                      <a:pt x="173" y="55"/>
                    </a:lnTo>
                    <a:lnTo>
                      <a:pt x="186" y="57"/>
                    </a:lnTo>
                    <a:lnTo>
                      <a:pt x="211" y="65"/>
                    </a:lnTo>
                    <a:lnTo>
                      <a:pt x="235" y="76"/>
                    </a:lnTo>
                    <a:lnTo>
                      <a:pt x="235" y="76"/>
                    </a:lnTo>
                    <a:lnTo>
                      <a:pt x="246" y="81"/>
                    </a:lnTo>
                    <a:lnTo>
                      <a:pt x="255" y="87"/>
                    </a:lnTo>
                    <a:lnTo>
                      <a:pt x="263" y="95"/>
                    </a:lnTo>
                    <a:lnTo>
                      <a:pt x="271" y="103"/>
                    </a:lnTo>
                    <a:lnTo>
                      <a:pt x="285" y="120"/>
                    </a:lnTo>
                    <a:lnTo>
                      <a:pt x="300" y="137"/>
                    </a:lnTo>
                    <a:lnTo>
                      <a:pt x="300" y="137"/>
                    </a:lnTo>
                    <a:lnTo>
                      <a:pt x="315" y="157"/>
                    </a:lnTo>
                    <a:lnTo>
                      <a:pt x="315" y="157"/>
                    </a:lnTo>
                    <a:lnTo>
                      <a:pt x="362" y="212"/>
                    </a:lnTo>
                    <a:lnTo>
                      <a:pt x="411" y="264"/>
                    </a:lnTo>
                    <a:lnTo>
                      <a:pt x="411" y="264"/>
                    </a:lnTo>
                    <a:lnTo>
                      <a:pt x="468" y="328"/>
                    </a:lnTo>
                    <a:lnTo>
                      <a:pt x="468" y="328"/>
                    </a:lnTo>
                    <a:lnTo>
                      <a:pt x="489" y="353"/>
                    </a:lnTo>
                    <a:lnTo>
                      <a:pt x="509" y="380"/>
                    </a:lnTo>
                    <a:lnTo>
                      <a:pt x="527" y="408"/>
                    </a:lnTo>
                    <a:lnTo>
                      <a:pt x="546" y="435"/>
                    </a:lnTo>
                    <a:lnTo>
                      <a:pt x="546" y="435"/>
                    </a:lnTo>
                    <a:lnTo>
                      <a:pt x="566" y="468"/>
                    </a:lnTo>
                    <a:lnTo>
                      <a:pt x="589" y="501"/>
                    </a:lnTo>
                    <a:lnTo>
                      <a:pt x="589" y="501"/>
                    </a:lnTo>
                    <a:lnTo>
                      <a:pt x="593" y="505"/>
                    </a:lnTo>
                    <a:lnTo>
                      <a:pt x="598" y="509"/>
                    </a:lnTo>
                    <a:lnTo>
                      <a:pt x="603" y="510"/>
                    </a:lnTo>
                    <a:lnTo>
                      <a:pt x="610" y="511"/>
                    </a:lnTo>
                    <a:lnTo>
                      <a:pt x="610" y="511"/>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sp>
            <p:nvSpPr>
              <p:cNvPr id="96" name="Freeform 559"/>
              <p:cNvSpPr/>
              <p:nvPr/>
            </p:nvSpPr>
            <p:spPr bwMode="auto">
              <a:xfrm>
                <a:off x="2503488" y="2152650"/>
                <a:ext cx="250825" cy="217488"/>
              </a:xfrm>
              <a:custGeom>
                <a:avLst/>
                <a:gdLst/>
                <a:ahLst/>
                <a:cxnLst>
                  <a:cxn ang="0">
                    <a:pos x="192" y="545"/>
                  </a:cxn>
                  <a:cxn ang="0">
                    <a:pos x="248" y="528"/>
                  </a:cxn>
                  <a:cxn ang="0">
                    <a:pos x="299" y="493"/>
                  </a:cxn>
                  <a:cxn ang="0">
                    <a:pos x="330" y="456"/>
                  </a:cxn>
                  <a:cxn ang="0">
                    <a:pos x="374" y="396"/>
                  </a:cxn>
                  <a:cxn ang="0">
                    <a:pos x="412" y="342"/>
                  </a:cxn>
                  <a:cxn ang="0">
                    <a:pos x="442" y="302"/>
                  </a:cxn>
                  <a:cxn ang="0">
                    <a:pos x="464" y="278"/>
                  </a:cxn>
                  <a:cxn ang="0">
                    <a:pos x="477" y="260"/>
                  </a:cxn>
                  <a:cxn ang="0">
                    <a:pos x="489" y="236"/>
                  </a:cxn>
                  <a:cxn ang="0">
                    <a:pos x="521" y="198"/>
                  </a:cxn>
                  <a:cxn ang="0">
                    <a:pos x="564" y="142"/>
                  </a:cxn>
                  <a:cxn ang="0">
                    <a:pos x="581" y="123"/>
                  </a:cxn>
                  <a:cxn ang="0">
                    <a:pos x="599" y="99"/>
                  </a:cxn>
                  <a:cxn ang="0">
                    <a:pos x="620" y="66"/>
                  </a:cxn>
                  <a:cxn ang="0">
                    <a:pos x="632" y="26"/>
                  </a:cxn>
                  <a:cxn ang="0">
                    <a:pos x="630" y="15"/>
                  </a:cxn>
                  <a:cxn ang="0">
                    <a:pos x="626" y="7"/>
                  </a:cxn>
                  <a:cxn ang="0">
                    <a:pos x="613" y="1"/>
                  </a:cxn>
                  <a:cxn ang="0">
                    <a:pos x="599" y="2"/>
                  </a:cxn>
                  <a:cxn ang="0">
                    <a:pos x="587" y="10"/>
                  </a:cxn>
                  <a:cxn ang="0">
                    <a:pos x="582" y="23"/>
                  </a:cxn>
                  <a:cxn ang="0">
                    <a:pos x="575" y="47"/>
                  </a:cxn>
                  <a:cxn ang="0">
                    <a:pos x="548" y="86"/>
                  </a:cxn>
                  <a:cxn ang="0">
                    <a:pos x="518" y="117"/>
                  </a:cxn>
                  <a:cxn ang="0">
                    <a:pos x="488" y="159"/>
                  </a:cxn>
                  <a:cxn ang="0">
                    <a:pos x="463" y="192"/>
                  </a:cxn>
                  <a:cxn ang="0">
                    <a:pos x="446" y="210"/>
                  </a:cxn>
                  <a:cxn ang="0">
                    <a:pos x="426" y="236"/>
                  </a:cxn>
                  <a:cxn ang="0">
                    <a:pos x="401" y="270"/>
                  </a:cxn>
                  <a:cxn ang="0">
                    <a:pos x="375" y="302"/>
                  </a:cxn>
                  <a:cxn ang="0">
                    <a:pos x="339" y="358"/>
                  </a:cxn>
                  <a:cxn ang="0">
                    <a:pos x="316" y="389"/>
                  </a:cxn>
                  <a:cxn ang="0">
                    <a:pos x="301" y="417"/>
                  </a:cxn>
                  <a:cxn ang="0">
                    <a:pos x="289" y="433"/>
                  </a:cxn>
                  <a:cxn ang="0">
                    <a:pos x="260" y="461"/>
                  </a:cxn>
                  <a:cxn ang="0">
                    <a:pos x="243" y="477"/>
                  </a:cxn>
                  <a:cxn ang="0">
                    <a:pos x="212" y="493"/>
                  </a:cxn>
                  <a:cxn ang="0">
                    <a:pos x="178" y="498"/>
                  </a:cxn>
                  <a:cxn ang="0">
                    <a:pos x="146" y="493"/>
                  </a:cxn>
                  <a:cxn ang="0">
                    <a:pos x="116" y="480"/>
                  </a:cxn>
                  <a:cxn ang="0">
                    <a:pos x="95" y="467"/>
                  </a:cxn>
                  <a:cxn ang="0">
                    <a:pos x="67" y="439"/>
                  </a:cxn>
                  <a:cxn ang="0">
                    <a:pos x="61" y="425"/>
                  </a:cxn>
                  <a:cxn ang="0">
                    <a:pos x="56" y="397"/>
                  </a:cxn>
                  <a:cxn ang="0">
                    <a:pos x="51" y="371"/>
                  </a:cxn>
                  <a:cxn ang="0">
                    <a:pos x="51" y="290"/>
                  </a:cxn>
                  <a:cxn ang="0">
                    <a:pos x="52" y="251"/>
                  </a:cxn>
                  <a:cxn ang="0">
                    <a:pos x="48" y="236"/>
                  </a:cxn>
                  <a:cxn ang="0">
                    <a:pos x="42" y="230"/>
                  </a:cxn>
                  <a:cxn ang="0">
                    <a:pos x="27" y="226"/>
                  </a:cxn>
                  <a:cxn ang="0">
                    <a:pos x="18" y="227"/>
                  </a:cxn>
                  <a:cxn ang="0">
                    <a:pos x="6" y="235"/>
                  </a:cxn>
                  <a:cxn ang="0">
                    <a:pos x="3" y="251"/>
                  </a:cxn>
                  <a:cxn ang="0">
                    <a:pos x="1" y="286"/>
                  </a:cxn>
                  <a:cxn ang="0">
                    <a:pos x="3" y="378"/>
                  </a:cxn>
                  <a:cxn ang="0">
                    <a:pos x="9" y="423"/>
                  </a:cxn>
                  <a:cxn ang="0">
                    <a:pos x="26" y="465"/>
                  </a:cxn>
                  <a:cxn ang="0">
                    <a:pos x="54" y="501"/>
                  </a:cxn>
                  <a:cxn ang="0">
                    <a:pos x="78" y="519"/>
                  </a:cxn>
                  <a:cxn ang="0">
                    <a:pos x="118" y="537"/>
                  </a:cxn>
                  <a:cxn ang="0">
                    <a:pos x="159" y="546"/>
                  </a:cxn>
                </a:cxnLst>
                <a:rect l="0" t="0" r="r" b="b"/>
                <a:pathLst>
                  <a:path w="632" h="546">
                    <a:moveTo>
                      <a:pt x="173" y="546"/>
                    </a:moveTo>
                    <a:lnTo>
                      <a:pt x="173" y="546"/>
                    </a:lnTo>
                    <a:lnTo>
                      <a:pt x="192" y="545"/>
                    </a:lnTo>
                    <a:lnTo>
                      <a:pt x="212" y="542"/>
                    </a:lnTo>
                    <a:lnTo>
                      <a:pt x="231" y="536"/>
                    </a:lnTo>
                    <a:lnTo>
                      <a:pt x="248" y="528"/>
                    </a:lnTo>
                    <a:lnTo>
                      <a:pt x="267" y="519"/>
                    </a:lnTo>
                    <a:lnTo>
                      <a:pt x="284" y="506"/>
                    </a:lnTo>
                    <a:lnTo>
                      <a:pt x="299" y="493"/>
                    </a:lnTo>
                    <a:lnTo>
                      <a:pt x="314" y="476"/>
                    </a:lnTo>
                    <a:lnTo>
                      <a:pt x="314" y="476"/>
                    </a:lnTo>
                    <a:lnTo>
                      <a:pt x="330" y="456"/>
                    </a:lnTo>
                    <a:lnTo>
                      <a:pt x="344" y="436"/>
                    </a:lnTo>
                    <a:lnTo>
                      <a:pt x="374" y="396"/>
                    </a:lnTo>
                    <a:lnTo>
                      <a:pt x="374" y="396"/>
                    </a:lnTo>
                    <a:lnTo>
                      <a:pt x="398" y="363"/>
                    </a:lnTo>
                    <a:lnTo>
                      <a:pt x="398" y="363"/>
                    </a:lnTo>
                    <a:lnTo>
                      <a:pt x="412" y="342"/>
                    </a:lnTo>
                    <a:lnTo>
                      <a:pt x="412" y="342"/>
                    </a:lnTo>
                    <a:lnTo>
                      <a:pt x="432" y="315"/>
                    </a:lnTo>
                    <a:lnTo>
                      <a:pt x="442" y="302"/>
                    </a:lnTo>
                    <a:lnTo>
                      <a:pt x="454" y="289"/>
                    </a:lnTo>
                    <a:lnTo>
                      <a:pt x="454" y="289"/>
                    </a:lnTo>
                    <a:lnTo>
                      <a:pt x="464" y="278"/>
                    </a:lnTo>
                    <a:lnTo>
                      <a:pt x="472" y="268"/>
                    </a:lnTo>
                    <a:lnTo>
                      <a:pt x="472" y="268"/>
                    </a:lnTo>
                    <a:lnTo>
                      <a:pt x="477" y="260"/>
                    </a:lnTo>
                    <a:lnTo>
                      <a:pt x="483" y="249"/>
                    </a:lnTo>
                    <a:lnTo>
                      <a:pt x="483" y="249"/>
                    </a:lnTo>
                    <a:lnTo>
                      <a:pt x="489" y="236"/>
                    </a:lnTo>
                    <a:lnTo>
                      <a:pt x="489" y="236"/>
                    </a:lnTo>
                    <a:lnTo>
                      <a:pt x="505" y="219"/>
                    </a:lnTo>
                    <a:lnTo>
                      <a:pt x="521" y="198"/>
                    </a:lnTo>
                    <a:lnTo>
                      <a:pt x="521" y="198"/>
                    </a:lnTo>
                    <a:lnTo>
                      <a:pt x="541" y="170"/>
                    </a:lnTo>
                    <a:lnTo>
                      <a:pt x="564" y="142"/>
                    </a:lnTo>
                    <a:lnTo>
                      <a:pt x="569" y="136"/>
                    </a:lnTo>
                    <a:lnTo>
                      <a:pt x="569" y="136"/>
                    </a:lnTo>
                    <a:lnTo>
                      <a:pt x="581" y="123"/>
                    </a:lnTo>
                    <a:lnTo>
                      <a:pt x="582" y="120"/>
                    </a:lnTo>
                    <a:lnTo>
                      <a:pt x="582" y="120"/>
                    </a:lnTo>
                    <a:lnTo>
                      <a:pt x="599" y="99"/>
                    </a:lnTo>
                    <a:lnTo>
                      <a:pt x="607" y="89"/>
                    </a:lnTo>
                    <a:lnTo>
                      <a:pt x="615" y="78"/>
                    </a:lnTo>
                    <a:lnTo>
                      <a:pt x="620" y="66"/>
                    </a:lnTo>
                    <a:lnTo>
                      <a:pt x="625" y="53"/>
                    </a:lnTo>
                    <a:lnTo>
                      <a:pt x="629" y="40"/>
                    </a:lnTo>
                    <a:lnTo>
                      <a:pt x="632" y="26"/>
                    </a:lnTo>
                    <a:lnTo>
                      <a:pt x="632" y="26"/>
                    </a:lnTo>
                    <a:lnTo>
                      <a:pt x="632" y="21"/>
                    </a:lnTo>
                    <a:lnTo>
                      <a:pt x="630" y="15"/>
                    </a:lnTo>
                    <a:lnTo>
                      <a:pt x="629" y="11"/>
                    </a:lnTo>
                    <a:lnTo>
                      <a:pt x="626" y="7"/>
                    </a:lnTo>
                    <a:lnTo>
                      <a:pt x="626" y="7"/>
                    </a:lnTo>
                    <a:lnTo>
                      <a:pt x="623" y="5"/>
                    </a:lnTo>
                    <a:lnTo>
                      <a:pt x="617" y="2"/>
                    </a:lnTo>
                    <a:lnTo>
                      <a:pt x="613" y="1"/>
                    </a:lnTo>
                    <a:lnTo>
                      <a:pt x="608" y="0"/>
                    </a:lnTo>
                    <a:lnTo>
                      <a:pt x="608" y="0"/>
                    </a:lnTo>
                    <a:lnTo>
                      <a:pt x="599" y="2"/>
                    </a:lnTo>
                    <a:lnTo>
                      <a:pt x="595" y="4"/>
                    </a:lnTo>
                    <a:lnTo>
                      <a:pt x="591" y="6"/>
                    </a:lnTo>
                    <a:lnTo>
                      <a:pt x="587" y="10"/>
                    </a:lnTo>
                    <a:lnTo>
                      <a:pt x="585" y="14"/>
                    </a:lnTo>
                    <a:lnTo>
                      <a:pt x="582" y="18"/>
                    </a:lnTo>
                    <a:lnTo>
                      <a:pt x="582" y="23"/>
                    </a:lnTo>
                    <a:lnTo>
                      <a:pt x="582" y="23"/>
                    </a:lnTo>
                    <a:lnTo>
                      <a:pt x="579" y="35"/>
                    </a:lnTo>
                    <a:lnTo>
                      <a:pt x="575" y="47"/>
                    </a:lnTo>
                    <a:lnTo>
                      <a:pt x="570" y="57"/>
                    </a:lnTo>
                    <a:lnTo>
                      <a:pt x="564" y="68"/>
                    </a:lnTo>
                    <a:lnTo>
                      <a:pt x="548" y="86"/>
                    </a:lnTo>
                    <a:lnTo>
                      <a:pt x="531" y="104"/>
                    </a:lnTo>
                    <a:lnTo>
                      <a:pt x="531" y="104"/>
                    </a:lnTo>
                    <a:lnTo>
                      <a:pt x="518" y="117"/>
                    </a:lnTo>
                    <a:lnTo>
                      <a:pt x="518" y="117"/>
                    </a:lnTo>
                    <a:lnTo>
                      <a:pt x="502" y="138"/>
                    </a:lnTo>
                    <a:lnTo>
                      <a:pt x="488" y="159"/>
                    </a:lnTo>
                    <a:lnTo>
                      <a:pt x="488" y="159"/>
                    </a:lnTo>
                    <a:lnTo>
                      <a:pt x="471" y="181"/>
                    </a:lnTo>
                    <a:lnTo>
                      <a:pt x="463" y="192"/>
                    </a:lnTo>
                    <a:lnTo>
                      <a:pt x="454" y="201"/>
                    </a:lnTo>
                    <a:lnTo>
                      <a:pt x="454" y="201"/>
                    </a:lnTo>
                    <a:lnTo>
                      <a:pt x="446" y="210"/>
                    </a:lnTo>
                    <a:lnTo>
                      <a:pt x="439" y="218"/>
                    </a:lnTo>
                    <a:lnTo>
                      <a:pt x="426" y="236"/>
                    </a:lnTo>
                    <a:lnTo>
                      <a:pt x="426" y="236"/>
                    </a:lnTo>
                    <a:lnTo>
                      <a:pt x="415" y="255"/>
                    </a:lnTo>
                    <a:lnTo>
                      <a:pt x="408" y="262"/>
                    </a:lnTo>
                    <a:lnTo>
                      <a:pt x="401" y="270"/>
                    </a:lnTo>
                    <a:lnTo>
                      <a:pt x="401" y="270"/>
                    </a:lnTo>
                    <a:lnTo>
                      <a:pt x="388" y="286"/>
                    </a:lnTo>
                    <a:lnTo>
                      <a:pt x="375" y="302"/>
                    </a:lnTo>
                    <a:lnTo>
                      <a:pt x="353" y="336"/>
                    </a:lnTo>
                    <a:lnTo>
                      <a:pt x="353" y="336"/>
                    </a:lnTo>
                    <a:lnTo>
                      <a:pt x="339" y="358"/>
                    </a:lnTo>
                    <a:lnTo>
                      <a:pt x="324" y="378"/>
                    </a:lnTo>
                    <a:lnTo>
                      <a:pt x="324" y="378"/>
                    </a:lnTo>
                    <a:lnTo>
                      <a:pt x="316" y="389"/>
                    </a:lnTo>
                    <a:lnTo>
                      <a:pt x="310" y="401"/>
                    </a:lnTo>
                    <a:lnTo>
                      <a:pt x="310" y="401"/>
                    </a:lnTo>
                    <a:lnTo>
                      <a:pt x="301" y="417"/>
                    </a:lnTo>
                    <a:lnTo>
                      <a:pt x="301" y="417"/>
                    </a:lnTo>
                    <a:lnTo>
                      <a:pt x="296" y="425"/>
                    </a:lnTo>
                    <a:lnTo>
                      <a:pt x="289" y="433"/>
                    </a:lnTo>
                    <a:lnTo>
                      <a:pt x="275" y="447"/>
                    </a:lnTo>
                    <a:lnTo>
                      <a:pt x="275" y="447"/>
                    </a:lnTo>
                    <a:lnTo>
                      <a:pt x="260" y="461"/>
                    </a:lnTo>
                    <a:lnTo>
                      <a:pt x="260" y="461"/>
                    </a:lnTo>
                    <a:lnTo>
                      <a:pt x="252" y="469"/>
                    </a:lnTo>
                    <a:lnTo>
                      <a:pt x="243" y="477"/>
                    </a:lnTo>
                    <a:lnTo>
                      <a:pt x="233" y="484"/>
                    </a:lnTo>
                    <a:lnTo>
                      <a:pt x="222" y="487"/>
                    </a:lnTo>
                    <a:lnTo>
                      <a:pt x="212" y="493"/>
                    </a:lnTo>
                    <a:lnTo>
                      <a:pt x="200" y="495"/>
                    </a:lnTo>
                    <a:lnTo>
                      <a:pt x="190" y="497"/>
                    </a:lnTo>
                    <a:lnTo>
                      <a:pt x="178" y="498"/>
                    </a:lnTo>
                    <a:lnTo>
                      <a:pt x="178" y="498"/>
                    </a:lnTo>
                    <a:lnTo>
                      <a:pt x="162" y="497"/>
                    </a:lnTo>
                    <a:lnTo>
                      <a:pt x="146" y="493"/>
                    </a:lnTo>
                    <a:lnTo>
                      <a:pt x="131" y="487"/>
                    </a:lnTo>
                    <a:lnTo>
                      <a:pt x="116" y="480"/>
                    </a:lnTo>
                    <a:lnTo>
                      <a:pt x="116" y="480"/>
                    </a:lnTo>
                    <a:lnTo>
                      <a:pt x="107" y="474"/>
                    </a:lnTo>
                    <a:lnTo>
                      <a:pt x="107" y="474"/>
                    </a:lnTo>
                    <a:lnTo>
                      <a:pt x="95" y="467"/>
                    </a:lnTo>
                    <a:lnTo>
                      <a:pt x="85" y="460"/>
                    </a:lnTo>
                    <a:lnTo>
                      <a:pt x="76" y="451"/>
                    </a:lnTo>
                    <a:lnTo>
                      <a:pt x="67" y="439"/>
                    </a:lnTo>
                    <a:lnTo>
                      <a:pt x="67" y="439"/>
                    </a:lnTo>
                    <a:lnTo>
                      <a:pt x="64" y="433"/>
                    </a:lnTo>
                    <a:lnTo>
                      <a:pt x="61" y="425"/>
                    </a:lnTo>
                    <a:lnTo>
                      <a:pt x="57" y="408"/>
                    </a:lnTo>
                    <a:lnTo>
                      <a:pt x="57" y="408"/>
                    </a:lnTo>
                    <a:lnTo>
                      <a:pt x="56" y="397"/>
                    </a:lnTo>
                    <a:lnTo>
                      <a:pt x="56" y="397"/>
                    </a:lnTo>
                    <a:lnTo>
                      <a:pt x="52" y="384"/>
                    </a:lnTo>
                    <a:lnTo>
                      <a:pt x="51" y="371"/>
                    </a:lnTo>
                    <a:lnTo>
                      <a:pt x="50" y="345"/>
                    </a:lnTo>
                    <a:lnTo>
                      <a:pt x="50" y="317"/>
                    </a:lnTo>
                    <a:lnTo>
                      <a:pt x="51" y="290"/>
                    </a:lnTo>
                    <a:lnTo>
                      <a:pt x="51" y="290"/>
                    </a:lnTo>
                    <a:lnTo>
                      <a:pt x="52" y="251"/>
                    </a:lnTo>
                    <a:lnTo>
                      <a:pt x="52" y="251"/>
                    </a:lnTo>
                    <a:lnTo>
                      <a:pt x="52" y="245"/>
                    </a:lnTo>
                    <a:lnTo>
                      <a:pt x="51" y="240"/>
                    </a:lnTo>
                    <a:lnTo>
                      <a:pt x="48" y="236"/>
                    </a:lnTo>
                    <a:lnTo>
                      <a:pt x="46" y="232"/>
                    </a:lnTo>
                    <a:lnTo>
                      <a:pt x="46" y="232"/>
                    </a:lnTo>
                    <a:lnTo>
                      <a:pt x="42" y="230"/>
                    </a:lnTo>
                    <a:lnTo>
                      <a:pt x="38" y="227"/>
                    </a:lnTo>
                    <a:lnTo>
                      <a:pt x="33" y="226"/>
                    </a:lnTo>
                    <a:lnTo>
                      <a:pt x="27" y="226"/>
                    </a:lnTo>
                    <a:lnTo>
                      <a:pt x="27" y="226"/>
                    </a:lnTo>
                    <a:lnTo>
                      <a:pt x="22" y="226"/>
                    </a:lnTo>
                    <a:lnTo>
                      <a:pt x="18" y="227"/>
                    </a:lnTo>
                    <a:lnTo>
                      <a:pt x="14" y="230"/>
                    </a:lnTo>
                    <a:lnTo>
                      <a:pt x="10" y="232"/>
                    </a:lnTo>
                    <a:lnTo>
                      <a:pt x="6" y="235"/>
                    </a:lnTo>
                    <a:lnTo>
                      <a:pt x="4" y="239"/>
                    </a:lnTo>
                    <a:lnTo>
                      <a:pt x="3" y="244"/>
                    </a:lnTo>
                    <a:lnTo>
                      <a:pt x="3" y="251"/>
                    </a:lnTo>
                    <a:lnTo>
                      <a:pt x="3" y="251"/>
                    </a:lnTo>
                    <a:lnTo>
                      <a:pt x="1" y="286"/>
                    </a:lnTo>
                    <a:lnTo>
                      <a:pt x="1" y="286"/>
                    </a:lnTo>
                    <a:lnTo>
                      <a:pt x="0" y="316"/>
                    </a:lnTo>
                    <a:lnTo>
                      <a:pt x="0" y="346"/>
                    </a:lnTo>
                    <a:lnTo>
                      <a:pt x="3" y="378"/>
                    </a:lnTo>
                    <a:lnTo>
                      <a:pt x="4" y="393"/>
                    </a:lnTo>
                    <a:lnTo>
                      <a:pt x="6" y="409"/>
                    </a:lnTo>
                    <a:lnTo>
                      <a:pt x="9" y="423"/>
                    </a:lnTo>
                    <a:lnTo>
                      <a:pt x="14" y="438"/>
                    </a:lnTo>
                    <a:lnTo>
                      <a:pt x="20" y="452"/>
                    </a:lnTo>
                    <a:lnTo>
                      <a:pt x="26" y="465"/>
                    </a:lnTo>
                    <a:lnTo>
                      <a:pt x="34" y="478"/>
                    </a:lnTo>
                    <a:lnTo>
                      <a:pt x="43" y="490"/>
                    </a:lnTo>
                    <a:lnTo>
                      <a:pt x="54" y="501"/>
                    </a:lnTo>
                    <a:lnTo>
                      <a:pt x="65" y="511"/>
                    </a:lnTo>
                    <a:lnTo>
                      <a:pt x="65" y="511"/>
                    </a:lnTo>
                    <a:lnTo>
                      <a:pt x="78" y="519"/>
                    </a:lnTo>
                    <a:lnTo>
                      <a:pt x="91" y="527"/>
                    </a:lnTo>
                    <a:lnTo>
                      <a:pt x="105" y="532"/>
                    </a:lnTo>
                    <a:lnTo>
                      <a:pt x="118" y="537"/>
                    </a:lnTo>
                    <a:lnTo>
                      <a:pt x="132" y="541"/>
                    </a:lnTo>
                    <a:lnTo>
                      <a:pt x="145" y="544"/>
                    </a:lnTo>
                    <a:lnTo>
                      <a:pt x="159" y="546"/>
                    </a:lnTo>
                    <a:lnTo>
                      <a:pt x="173" y="546"/>
                    </a:lnTo>
                    <a:lnTo>
                      <a:pt x="173" y="546"/>
                    </a:lnTo>
                    <a:close/>
                  </a:path>
                </a:pathLst>
              </a:custGeom>
              <a:grpFill/>
              <a:ln w="9525">
                <a:solidFill>
                  <a:schemeClr val="accent2"/>
                </a:solidFill>
                <a:round/>
              </a:ln>
            </p:spPr>
            <p:txBody>
              <a:bodyPr vert="horz" wrap="square" lIns="91440" tIns="45720" rIns="91440" bIns="45720" numCol="1" anchor="t" anchorCtr="0" compatLnSpc="1"/>
              <a:lstStyle/>
              <a:p>
                <a:endParaRPr lang="zh-CN" altLang="en-US" sz="1800"/>
              </a:p>
            </p:txBody>
          </p:sp>
        </p:grpSp>
      </p:grpSp>
      <p:pic>
        <p:nvPicPr>
          <p:cNvPr id="46" name="图片 45">
            <a:extLst>
              <a:ext uri="{FF2B5EF4-FFF2-40B4-BE49-F238E27FC236}">
                <a16:creationId xmlns:a16="http://schemas.microsoft.com/office/drawing/2014/main" id="{E67F9C14-2C74-892A-195F-20C0C6A23E0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553424" y="3177143"/>
            <a:ext cx="3175805" cy="1722943"/>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49" name="图片 48">
            <a:extLst>
              <a:ext uri="{FF2B5EF4-FFF2-40B4-BE49-F238E27FC236}">
                <a16:creationId xmlns:a16="http://schemas.microsoft.com/office/drawing/2014/main" id="{B8386FDE-EEE3-1239-B38B-E92B7E3F5BC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91012" y="1510797"/>
            <a:ext cx="3457303" cy="1865890"/>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1" name="文本框 50">
            <a:extLst>
              <a:ext uri="{FF2B5EF4-FFF2-40B4-BE49-F238E27FC236}">
                <a16:creationId xmlns:a16="http://schemas.microsoft.com/office/drawing/2014/main" id="{3CFF2D45-9B8A-E65E-E8E5-91CC0A2AFC2C}"/>
              </a:ext>
            </a:extLst>
          </p:cNvPr>
          <p:cNvSpPr txBox="1"/>
          <p:nvPr/>
        </p:nvSpPr>
        <p:spPr>
          <a:xfrm>
            <a:off x="3672886" y="2732052"/>
            <a:ext cx="1107996" cy="369332"/>
          </a:xfrm>
          <a:prstGeom prst="rect">
            <a:avLst/>
          </a:prstGeom>
          <a:noFill/>
        </p:spPr>
        <p:txBody>
          <a:bodyPr wrap="none" rtlCol="0">
            <a:spAutoFit/>
          </a:bodyPr>
          <a:lstStyle/>
          <a:p>
            <a:r>
              <a:rPr lang="zh-CN" altLang="en-US" sz="1800" dirty="0">
                <a:blipFill>
                  <a:blip r:embed="rId6"/>
                  <a:stretch>
                    <a:fillRect/>
                  </a:stretch>
                </a:blipFill>
                <a:latin typeface="微软雅黑" panose="020B0503020204020204" pitchFamily="34" charset="-122"/>
                <a:ea typeface="微软雅黑" panose="020B0503020204020204" pitchFamily="34" charset="-122"/>
              </a:rPr>
              <a:t>网页首页</a:t>
            </a:r>
          </a:p>
        </p:txBody>
      </p:sp>
      <p:sp>
        <p:nvSpPr>
          <p:cNvPr id="52" name="文本框 51">
            <a:extLst>
              <a:ext uri="{FF2B5EF4-FFF2-40B4-BE49-F238E27FC236}">
                <a16:creationId xmlns:a16="http://schemas.microsoft.com/office/drawing/2014/main" id="{61E8A405-76E2-A5BF-47AC-B3E9F1C63E36}"/>
              </a:ext>
            </a:extLst>
          </p:cNvPr>
          <p:cNvSpPr txBox="1"/>
          <p:nvPr/>
        </p:nvSpPr>
        <p:spPr>
          <a:xfrm>
            <a:off x="6765666" y="3460342"/>
            <a:ext cx="1107996" cy="369332"/>
          </a:xfrm>
          <a:prstGeom prst="rect">
            <a:avLst/>
          </a:prstGeom>
          <a:noFill/>
        </p:spPr>
        <p:txBody>
          <a:bodyPr wrap="none" rtlCol="0">
            <a:spAutoFit/>
          </a:bodyPr>
          <a:lstStyle/>
          <a:p>
            <a:r>
              <a:rPr lang="zh-CN" altLang="en-US" sz="1800" dirty="0">
                <a:blipFill>
                  <a:blip r:embed="rId6"/>
                  <a:stretch>
                    <a:fillRect/>
                  </a:stretch>
                </a:blipFill>
                <a:latin typeface="微软雅黑" panose="020B0503020204020204" pitchFamily="34" charset="-122"/>
                <a:ea typeface="微软雅黑" panose="020B0503020204020204" pitchFamily="34" charset="-122"/>
              </a:rPr>
              <a:t>登录页面</a:t>
            </a:r>
          </a:p>
        </p:txBody>
      </p:sp>
      <p:grpSp>
        <p:nvGrpSpPr>
          <p:cNvPr id="53" name="组合 52">
            <a:extLst>
              <a:ext uri="{FF2B5EF4-FFF2-40B4-BE49-F238E27FC236}">
                <a16:creationId xmlns:a16="http://schemas.microsoft.com/office/drawing/2014/main" id="{ECC1D001-77FA-77B8-5B57-71CC18C34665}"/>
              </a:ext>
            </a:extLst>
          </p:cNvPr>
          <p:cNvGrpSpPr/>
          <p:nvPr/>
        </p:nvGrpSpPr>
        <p:grpSpPr>
          <a:xfrm rot="15715279">
            <a:off x="4513194" y="-578790"/>
            <a:ext cx="391651" cy="3509067"/>
            <a:chOff x="5205413" y="55563"/>
            <a:chExt cx="1730375" cy="5354638"/>
          </a:xfrm>
        </p:grpSpPr>
        <p:sp>
          <p:nvSpPr>
            <p:cNvPr id="54" name="Freeform 165">
              <a:extLst>
                <a:ext uri="{FF2B5EF4-FFF2-40B4-BE49-F238E27FC236}">
                  <a16:creationId xmlns:a16="http://schemas.microsoft.com/office/drawing/2014/main" id="{9A29EFB9-6A0A-05C8-D043-597A7499EA80}"/>
                </a:ext>
              </a:extLst>
            </p:cNvPr>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5" name="Freeform 166">
              <a:extLst>
                <a:ext uri="{FF2B5EF4-FFF2-40B4-BE49-F238E27FC236}">
                  <a16:creationId xmlns:a16="http://schemas.microsoft.com/office/drawing/2014/main" id="{55DEEDC1-58F5-D5ED-0B5B-7D3F827194AD}"/>
                </a:ext>
              </a:extLst>
            </p:cNvPr>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6" name="Freeform 167">
              <a:extLst>
                <a:ext uri="{FF2B5EF4-FFF2-40B4-BE49-F238E27FC236}">
                  <a16:creationId xmlns:a16="http://schemas.microsoft.com/office/drawing/2014/main" id="{F3BE54F5-D531-CD78-36E7-B4D533B63DD5}"/>
                </a:ext>
              </a:extLst>
            </p:cNvPr>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7" name="Freeform 168">
              <a:extLst>
                <a:ext uri="{FF2B5EF4-FFF2-40B4-BE49-F238E27FC236}">
                  <a16:creationId xmlns:a16="http://schemas.microsoft.com/office/drawing/2014/main" id="{DCD3EDCC-4571-CFE6-057D-74BEF3488CB4}"/>
                </a:ext>
              </a:extLst>
            </p:cNvPr>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8" name="Freeform 169">
              <a:extLst>
                <a:ext uri="{FF2B5EF4-FFF2-40B4-BE49-F238E27FC236}">
                  <a16:creationId xmlns:a16="http://schemas.microsoft.com/office/drawing/2014/main" id="{DC10A7C9-C458-75A4-5B36-E3AA020E0F79}"/>
                </a:ext>
              </a:extLst>
            </p:cNvPr>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7" name="Freeform 170">
              <a:extLst>
                <a:ext uri="{FF2B5EF4-FFF2-40B4-BE49-F238E27FC236}">
                  <a16:creationId xmlns:a16="http://schemas.microsoft.com/office/drawing/2014/main" id="{B22E616E-FC12-31BF-4261-6D7F511E46E1}"/>
                </a:ext>
              </a:extLst>
            </p:cNvPr>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8" name="Freeform 171">
              <a:extLst>
                <a:ext uri="{FF2B5EF4-FFF2-40B4-BE49-F238E27FC236}">
                  <a16:creationId xmlns:a16="http://schemas.microsoft.com/office/drawing/2014/main" id="{8163F74A-EAF3-3C3D-9C4B-1E22319995FF}"/>
                </a:ext>
              </a:extLst>
            </p:cNvPr>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9" name="Freeform 172">
              <a:extLst>
                <a:ext uri="{FF2B5EF4-FFF2-40B4-BE49-F238E27FC236}">
                  <a16:creationId xmlns:a16="http://schemas.microsoft.com/office/drawing/2014/main" id="{4B600888-30ED-F176-10EC-FA455404DF9A}"/>
                </a:ext>
              </a:extLst>
            </p:cNvPr>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0" name="Freeform 173">
              <a:extLst>
                <a:ext uri="{FF2B5EF4-FFF2-40B4-BE49-F238E27FC236}">
                  <a16:creationId xmlns:a16="http://schemas.microsoft.com/office/drawing/2014/main" id="{E94EA6BA-930E-A87D-415C-D864E9576F56}"/>
                </a:ext>
              </a:extLst>
            </p:cNvPr>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1" name="Freeform 174">
              <a:extLst>
                <a:ext uri="{FF2B5EF4-FFF2-40B4-BE49-F238E27FC236}">
                  <a16:creationId xmlns:a16="http://schemas.microsoft.com/office/drawing/2014/main" id="{2CB0E2E4-256C-07A7-C26E-AFE086ADB378}"/>
                </a:ext>
              </a:extLst>
            </p:cNvPr>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2" name="Freeform 175">
              <a:extLst>
                <a:ext uri="{FF2B5EF4-FFF2-40B4-BE49-F238E27FC236}">
                  <a16:creationId xmlns:a16="http://schemas.microsoft.com/office/drawing/2014/main" id="{719C0F32-7216-2264-8ED8-9861B7959C26}"/>
                </a:ext>
              </a:extLst>
            </p:cNvPr>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3" name="Freeform 176">
              <a:extLst>
                <a:ext uri="{FF2B5EF4-FFF2-40B4-BE49-F238E27FC236}">
                  <a16:creationId xmlns:a16="http://schemas.microsoft.com/office/drawing/2014/main" id="{C5736331-49DB-18BC-6850-FD00FC8EB471}"/>
                </a:ext>
              </a:extLst>
            </p:cNvPr>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4" name="Freeform 177">
              <a:extLst>
                <a:ext uri="{FF2B5EF4-FFF2-40B4-BE49-F238E27FC236}">
                  <a16:creationId xmlns:a16="http://schemas.microsoft.com/office/drawing/2014/main" id="{60A26C15-DD72-F2D6-75D6-2CE3F848EB02}"/>
                </a:ext>
              </a:extLst>
            </p:cNvPr>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5" name="Freeform 178">
              <a:extLst>
                <a:ext uri="{FF2B5EF4-FFF2-40B4-BE49-F238E27FC236}">
                  <a16:creationId xmlns:a16="http://schemas.microsoft.com/office/drawing/2014/main" id="{3CE44B29-32C8-84C7-DF02-BBAA4814A262}"/>
                </a:ext>
              </a:extLst>
            </p:cNvPr>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6" name="Freeform 179">
              <a:extLst>
                <a:ext uri="{FF2B5EF4-FFF2-40B4-BE49-F238E27FC236}">
                  <a16:creationId xmlns:a16="http://schemas.microsoft.com/office/drawing/2014/main" id="{C96DAD23-63CA-92A5-E378-A64000399AAA}"/>
                </a:ext>
              </a:extLst>
            </p:cNvPr>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7" name="Freeform 180">
              <a:extLst>
                <a:ext uri="{FF2B5EF4-FFF2-40B4-BE49-F238E27FC236}">
                  <a16:creationId xmlns:a16="http://schemas.microsoft.com/office/drawing/2014/main" id="{867A9C6A-534B-C07D-57DB-5F0E7E4E91FA}"/>
                </a:ext>
              </a:extLst>
            </p:cNvPr>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8" name="Freeform 181">
              <a:extLst>
                <a:ext uri="{FF2B5EF4-FFF2-40B4-BE49-F238E27FC236}">
                  <a16:creationId xmlns:a16="http://schemas.microsoft.com/office/drawing/2014/main" id="{D8F7015B-F62C-E78C-E5B3-596AE849F046}"/>
                </a:ext>
              </a:extLst>
            </p:cNvPr>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9" name="Freeform 182">
              <a:extLst>
                <a:ext uri="{FF2B5EF4-FFF2-40B4-BE49-F238E27FC236}">
                  <a16:creationId xmlns:a16="http://schemas.microsoft.com/office/drawing/2014/main" id="{194F5F36-FF41-5AE2-3CA6-2A78834B626A}"/>
                </a:ext>
              </a:extLst>
            </p:cNvPr>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0" name="Freeform 183">
              <a:extLst>
                <a:ext uri="{FF2B5EF4-FFF2-40B4-BE49-F238E27FC236}">
                  <a16:creationId xmlns:a16="http://schemas.microsoft.com/office/drawing/2014/main" id="{0EE03AEA-F22E-EB08-D419-F80D88FA83AE}"/>
                </a:ext>
              </a:extLst>
            </p:cNvPr>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1" name="Freeform 184">
              <a:extLst>
                <a:ext uri="{FF2B5EF4-FFF2-40B4-BE49-F238E27FC236}">
                  <a16:creationId xmlns:a16="http://schemas.microsoft.com/office/drawing/2014/main" id="{CDF50B75-7768-5BCF-68FF-CF43C0AB421F}"/>
                </a:ext>
              </a:extLst>
            </p:cNvPr>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2" name="Freeform 185">
              <a:extLst>
                <a:ext uri="{FF2B5EF4-FFF2-40B4-BE49-F238E27FC236}">
                  <a16:creationId xmlns:a16="http://schemas.microsoft.com/office/drawing/2014/main" id="{90F9E46B-CAC9-3824-BCEA-12079D2FD87A}"/>
                </a:ext>
              </a:extLst>
            </p:cNvPr>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3" name="Freeform 186">
              <a:extLst>
                <a:ext uri="{FF2B5EF4-FFF2-40B4-BE49-F238E27FC236}">
                  <a16:creationId xmlns:a16="http://schemas.microsoft.com/office/drawing/2014/main" id="{F7CEA8F1-B423-B6C0-585D-E839588C54D5}"/>
                </a:ext>
              </a:extLst>
            </p:cNvPr>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4" name="Freeform 187">
              <a:extLst>
                <a:ext uri="{FF2B5EF4-FFF2-40B4-BE49-F238E27FC236}">
                  <a16:creationId xmlns:a16="http://schemas.microsoft.com/office/drawing/2014/main" id="{3B8A9681-0F65-FA4D-84CC-D92AB7B27B86}"/>
                </a:ext>
              </a:extLst>
            </p:cNvPr>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5" name="Freeform 188">
              <a:extLst>
                <a:ext uri="{FF2B5EF4-FFF2-40B4-BE49-F238E27FC236}">
                  <a16:creationId xmlns:a16="http://schemas.microsoft.com/office/drawing/2014/main" id="{BC931F94-1E09-A9CA-6E2C-263C9E465844}"/>
                </a:ext>
              </a:extLst>
            </p:cNvPr>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6" name="Freeform 189">
              <a:extLst>
                <a:ext uri="{FF2B5EF4-FFF2-40B4-BE49-F238E27FC236}">
                  <a16:creationId xmlns:a16="http://schemas.microsoft.com/office/drawing/2014/main" id="{BC3B8BB3-04EA-8C8C-EE25-4755E27C2974}"/>
                </a:ext>
              </a:extLst>
            </p:cNvPr>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7" name="Freeform 190">
              <a:extLst>
                <a:ext uri="{FF2B5EF4-FFF2-40B4-BE49-F238E27FC236}">
                  <a16:creationId xmlns:a16="http://schemas.microsoft.com/office/drawing/2014/main" id="{8A1FC81E-C633-D735-57A9-451AC79F4172}"/>
                </a:ext>
              </a:extLst>
            </p:cNvPr>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8" name="Freeform 191">
              <a:extLst>
                <a:ext uri="{FF2B5EF4-FFF2-40B4-BE49-F238E27FC236}">
                  <a16:creationId xmlns:a16="http://schemas.microsoft.com/office/drawing/2014/main" id="{D0F317AA-05AE-9D17-6D8A-2E2BFDEC20DD}"/>
                </a:ext>
              </a:extLst>
            </p:cNvPr>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9" name="Freeform 192">
              <a:extLst>
                <a:ext uri="{FF2B5EF4-FFF2-40B4-BE49-F238E27FC236}">
                  <a16:creationId xmlns:a16="http://schemas.microsoft.com/office/drawing/2014/main" id="{CE2425ED-15A4-9A20-4364-274CAC92C9BE}"/>
                </a:ext>
              </a:extLst>
            </p:cNvPr>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0" name="Freeform 193">
              <a:extLst>
                <a:ext uri="{FF2B5EF4-FFF2-40B4-BE49-F238E27FC236}">
                  <a16:creationId xmlns:a16="http://schemas.microsoft.com/office/drawing/2014/main" id="{59398626-64A4-6095-703B-0D821A33FB8F}"/>
                </a:ext>
              </a:extLst>
            </p:cNvPr>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1" name="Freeform 194">
              <a:extLst>
                <a:ext uri="{FF2B5EF4-FFF2-40B4-BE49-F238E27FC236}">
                  <a16:creationId xmlns:a16="http://schemas.microsoft.com/office/drawing/2014/main" id="{D6BDA77F-CCF9-1784-F952-5E76BF8FA125}"/>
                </a:ext>
              </a:extLst>
            </p:cNvPr>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2" name="Freeform 195">
              <a:extLst>
                <a:ext uri="{FF2B5EF4-FFF2-40B4-BE49-F238E27FC236}">
                  <a16:creationId xmlns:a16="http://schemas.microsoft.com/office/drawing/2014/main" id="{AB99E654-7A1D-3825-00A2-207ACEC7BB10}"/>
                </a:ext>
              </a:extLst>
            </p:cNvPr>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3" name="Freeform 196">
              <a:extLst>
                <a:ext uri="{FF2B5EF4-FFF2-40B4-BE49-F238E27FC236}">
                  <a16:creationId xmlns:a16="http://schemas.microsoft.com/office/drawing/2014/main" id="{07BC0783-6792-FE69-3D55-E0D570BA4670}"/>
                </a:ext>
              </a:extLst>
            </p:cNvPr>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4" name="Freeform 197">
              <a:extLst>
                <a:ext uri="{FF2B5EF4-FFF2-40B4-BE49-F238E27FC236}">
                  <a16:creationId xmlns:a16="http://schemas.microsoft.com/office/drawing/2014/main" id="{FEB0C554-5D0D-0A26-CC78-BA34DC069244}"/>
                </a:ext>
              </a:extLst>
            </p:cNvPr>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5" name="Freeform 198">
              <a:extLst>
                <a:ext uri="{FF2B5EF4-FFF2-40B4-BE49-F238E27FC236}">
                  <a16:creationId xmlns:a16="http://schemas.microsoft.com/office/drawing/2014/main" id="{85C5BEF8-5401-E047-14C1-1B72F36997B1}"/>
                </a:ext>
              </a:extLst>
            </p:cNvPr>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6" name="Freeform 199">
              <a:extLst>
                <a:ext uri="{FF2B5EF4-FFF2-40B4-BE49-F238E27FC236}">
                  <a16:creationId xmlns:a16="http://schemas.microsoft.com/office/drawing/2014/main" id="{6D25C104-3E84-715C-9185-0D6CC7D2C0EF}"/>
                </a:ext>
              </a:extLst>
            </p:cNvPr>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7" name="Freeform 200">
              <a:extLst>
                <a:ext uri="{FF2B5EF4-FFF2-40B4-BE49-F238E27FC236}">
                  <a16:creationId xmlns:a16="http://schemas.microsoft.com/office/drawing/2014/main" id="{1B1F6DC5-8BD0-46FA-BE73-2C9DDDDA1AA5}"/>
                </a:ext>
              </a:extLst>
            </p:cNvPr>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8" name="Freeform 201">
              <a:extLst>
                <a:ext uri="{FF2B5EF4-FFF2-40B4-BE49-F238E27FC236}">
                  <a16:creationId xmlns:a16="http://schemas.microsoft.com/office/drawing/2014/main" id="{AECC74D3-2E20-06A8-8D3D-0603EBC4C233}"/>
                </a:ext>
              </a:extLst>
            </p:cNvPr>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9" name="Freeform 202">
              <a:extLst>
                <a:ext uri="{FF2B5EF4-FFF2-40B4-BE49-F238E27FC236}">
                  <a16:creationId xmlns:a16="http://schemas.microsoft.com/office/drawing/2014/main" id="{CA64A1D4-F6C0-9F7F-A777-380125B8BCBB}"/>
                </a:ext>
              </a:extLst>
            </p:cNvPr>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0" name="Freeform 203">
              <a:extLst>
                <a:ext uri="{FF2B5EF4-FFF2-40B4-BE49-F238E27FC236}">
                  <a16:creationId xmlns:a16="http://schemas.microsoft.com/office/drawing/2014/main" id="{D0D33C1B-6554-FADF-80E6-F12B203F1E18}"/>
                </a:ext>
              </a:extLst>
            </p:cNvPr>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1" name="Freeform 204">
              <a:extLst>
                <a:ext uri="{FF2B5EF4-FFF2-40B4-BE49-F238E27FC236}">
                  <a16:creationId xmlns:a16="http://schemas.microsoft.com/office/drawing/2014/main" id="{F6396213-1B0E-DB82-38F6-87A060227AC8}"/>
                </a:ext>
              </a:extLst>
            </p:cNvPr>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
        <p:nvSpPr>
          <p:cNvPr id="132" name="文本框 131">
            <a:extLst>
              <a:ext uri="{FF2B5EF4-FFF2-40B4-BE49-F238E27FC236}">
                <a16:creationId xmlns:a16="http://schemas.microsoft.com/office/drawing/2014/main" id="{5C878BDA-2A6B-7ABA-B174-8D025BCEE853}"/>
              </a:ext>
            </a:extLst>
          </p:cNvPr>
          <p:cNvSpPr txBox="1"/>
          <p:nvPr/>
        </p:nvSpPr>
        <p:spPr>
          <a:xfrm>
            <a:off x="3817226" y="767690"/>
            <a:ext cx="1569660" cy="406265"/>
          </a:xfrm>
          <a:prstGeom prst="rect">
            <a:avLst/>
          </a:prstGeom>
          <a:noFill/>
        </p:spPr>
        <p:txBody>
          <a:bodyPr wrap="none" rtlCol="0">
            <a:spAutoFit/>
          </a:bodyPr>
          <a:lstStyle/>
          <a:p>
            <a:r>
              <a:rPr lang="zh-CN" altLang="en-US" sz="1800" dirty="0">
                <a:blipFill>
                  <a:blip r:embed="rId6"/>
                  <a:stretch>
                    <a:fillRect/>
                  </a:stretch>
                </a:blipFill>
                <a:latin typeface="微软雅黑" panose="020B0503020204020204" pitchFamily="34" charset="-122"/>
                <a:ea typeface="微软雅黑" panose="020B0503020204020204" pitchFamily="34" charset="-122"/>
              </a:rPr>
              <a:t>部分运行图片</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5715279">
            <a:off x="4513194" y="-578790"/>
            <a:ext cx="391651" cy="3509067"/>
            <a:chOff x="5205413" y="55563"/>
            <a:chExt cx="1730375" cy="5354638"/>
          </a:xfrm>
        </p:grpSpPr>
        <p:sp>
          <p:nvSpPr>
            <p:cNvPr id="3" name="Freeform 165"/>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 name="Freeform 166"/>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 name="Freeform 167"/>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 name="Freeform 168"/>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 name="Freeform 169"/>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 name="Freeform 170"/>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 name="Freeform 171"/>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 name="Freeform 172"/>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 name="Freeform 173"/>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 name="Freeform 174"/>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 name="Freeform 175"/>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 name="Freeform 176"/>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 name="Freeform 177"/>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 name="Freeform 178"/>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 name="Freeform 179"/>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 name="Freeform 180"/>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 name="Freeform 181"/>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 name="Freeform 182"/>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 name="Freeform 183"/>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 name="Freeform 184"/>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 name="Freeform 185"/>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 name="Freeform 186"/>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 name="Freeform 187"/>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 name="Freeform 188"/>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 name="Freeform 189"/>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 name="Freeform 190"/>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 name="Freeform 191"/>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 name="Freeform 192"/>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 name="Freeform 193"/>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 name="Freeform 194"/>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3" name="Freeform 195"/>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4" name="Freeform 196"/>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5" name="Freeform 197"/>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6" name="Freeform 198"/>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7" name="Freeform 199"/>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8" name="Freeform 200"/>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9" name="Freeform 201"/>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0" name="Freeform 202"/>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1" name="Freeform 203"/>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2" name="Freeform 204"/>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
        <p:nvSpPr>
          <p:cNvPr id="43" name="文本框 42"/>
          <p:cNvSpPr txBox="1"/>
          <p:nvPr/>
        </p:nvSpPr>
        <p:spPr>
          <a:xfrm>
            <a:off x="3817226" y="767690"/>
            <a:ext cx="1569660" cy="406265"/>
          </a:xfrm>
          <a:prstGeom prst="rect">
            <a:avLst/>
          </a:prstGeom>
          <a:noFill/>
        </p:spPr>
        <p:txBody>
          <a:bodyPr wrap="none" rtlCol="0">
            <a:spAutoFit/>
          </a:bodyPr>
          <a:lstStyle/>
          <a:p>
            <a:r>
              <a:rPr lang="zh-CN" altLang="en-US" sz="1800" dirty="0">
                <a:blipFill>
                  <a:blip r:embed="rId3"/>
                  <a:stretch>
                    <a:fillRect/>
                  </a:stretch>
                </a:blipFill>
                <a:latin typeface="微软雅黑" panose="020B0503020204020204" pitchFamily="34" charset="-122"/>
                <a:ea typeface="微软雅黑" panose="020B0503020204020204" pitchFamily="34" charset="-122"/>
              </a:rPr>
              <a:t>部分运行图片</a:t>
            </a:r>
          </a:p>
        </p:txBody>
      </p:sp>
      <p:grpSp>
        <p:nvGrpSpPr>
          <p:cNvPr id="50" name="组合 49">
            <a:extLst>
              <a:ext uri="{FF2B5EF4-FFF2-40B4-BE49-F238E27FC236}">
                <a16:creationId xmlns:a16="http://schemas.microsoft.com/office/drawing/2014/main" id="{CD145E28-5617-BF5F-7DD5-CE6033E10546}"/>
              </a:ext>
            </a:extLst>
          </p:cNvPr>
          <p:cNvGrpSpPr/>
          <p:nvPr/>
        </p:nvGrpSpPr>
        <p:grpSpPr>
          <a:xfrm>
            <a:off x="178955" y="1544171"/>
            <a:ext cx="2051230" cy="2055157"/>
            <a:chOff x="3827056" y="2020454"/>
            <a:chExt cx="1581909" cy="1561055"/>
          </a:xfrm>
        </p:grpSpPr>
        <p:sp>
          <p:nvSpPr>
            <p:cNvPr id="45" name="椭圆 31"/>
            <p:cNvSpPr/>
            <p:nvPr/>
          </p:nvSpPr>
          <p:spPr>
            <a:xfrm>
              <a:off x="3868400" y="2042300"/>
              <a:ext cx="1540565" cy="153920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blipFill>
              <a:blip r:embed="rId4">
                <a:alphaModFix amt="80000"/>
              </a:blip>
              <a:stretch>
                <a:fillRect/>
              </a:stretch>
            </a:blip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3">
                <a:solidFill>
                  <a:schemeClr val="bg1"/>
                </a:solidFill>
                <a:latin typeface="华康娃娃体W5" panose="040B0509000000000000" pitchFamily="81" charset="-122"/>
                <a:ea typeface="华康娃娃体W5" panose="040B0509000000000000" pitchFamily="81" charset="-122"/>
              </a:endParaRPr>
            </a:p>
          </p:txBody>
        </p:sp>
        <p:sp>
          <p:nvSpPr>
            <p:cNvPr id="48" name="椭圆 31"/>
            <p:cNvSpPr/>
            <p:nvPr/>
          </p:nvSpPr>
          <p:spPr>
            <a:xfrm>
              <a:off x="3827056" y="2020454"/>
              <a:ext cx="1535179" cy="152217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solidFill>
              <a:schemeClr val="bg1"/>
            </a:solid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3">
                <a:solidFill>
                  <a:schemeClr val="bg1"/>
                </a:solidFill>
                <a:latin typeface="华康娃娃体W5" panose="040B0509000000000000" pitchFamily="81" charset="-122"/>
                <a:ea typeface="华康娃娃体W5" panose="040B0509000000000000" pitchFamily="81" charset="-122"/>
              </a:endParaRPr>
            </a:p>
          </p:txBody>
        </p:sp>
        <p:grpSp>
          <p:nvGrpSpPr>
            <p:cNvPr id="203" name="组合 202"/>
            <p:cNvGrpSpPr/>
            <p:nvPr/>
          </p:nvGrpSpPr>
          <p:grpSpPr>
            <a:xfrm>
              <a:off x="4070509" y="2444183"/>
              <a:ext cx="920115" cy="628650"/>
              <a:chOff x="7196138" y="4465638"/>
              <a:chExt cx="841375" cy="817563"/>
            </a:xfrm>
            <a:solidFill>
              <a:srgbClr val="8AB833"/>
            </a:solidFill>
          </p:grpSpPr>
          <p:sp>
            <p:nvSpPr>
              <p:cNvPr id="204" name="Freeform 85"/>
              <p:cNvSpPr>
                <a:spLocks noEditPoints="1"/>
              </p:cNvSpPr>
              <p:nvPr/>
            </p:nvSpPr>
            <p:spPr bwMode="auto">
              <a:xfrm>
                <a:off x="7196138" y="4465638"/>
                <a:ext cx="841375" cy="817563"/>
              </a:xfrm>
              <a:custGeom>
                <a:avLst/>
                <a:gdLst>
                  <a:gd name="T0" fmla="*/ 141 w 283"/>
                  <a:gd name="T1" fmla="*/ 0 h 275"/>
                  <a:gd name="T2" fmla="*/ 0 w 283"/>
                  <a:gd name="T3" fmla="*/ 137 h 275"/>
                  <a:gd name="T4" fmla="*/ 141 w 283"/>
                  <a:gd name="T5" fmla="*/ 275 h 275"/>
                  <a:gd name="T6" fmla="*/ 283 w 283"/>
                  <a:gd name="T7" fmla="*/ 137 h 275"/>
                  <a:gd name="T8" fmla="*/ 141 w 283"/>
                  <a:gd name="T9" fmla="*/ 0 h 275"/>
                  <a:gd name="T10" fmla="*/ 154 w 283"/>
                  <a:gd name="T11" fmla="*/ 248 h 275"/>
                  <a:gd name="T12" fmla="*/ 154 w 283"/>
                  <a:gd name="T13" fmla="*/ 223 h 275"/>
                  <a:gd name="T14" fmla="*/ 141 w 283"/>
                  <a:gd name="T15" fmla="*/ 224 h 275"/>
                  <a:gd name="T16" fmla="*/ 129 w 283"/>
                  <a:gd name="T17" fmla="*/ 223 h 275"/>
                  <a:gd name="T18" fmla="*/ 129 w 283"/>
                  <a:gd name="T19" fmla="*/ 248 h 275"/>
                  <a:gd name="T20" fmla="*/ 27 w 283"/>
                  <a:gd name="T21" fmla="*/ 150 h 275"/>
                  <a:gd name="T22" fmla="*/ 54 w 283"/>
                  <a:gd name="T23" fmla="*/ 150 h 275"/>
                  <a:gd name="T24" fmla="*/ 53 w 283"/>
                  <a:gd name="T25" fmla="*/ 137 h 275"/>
                  <a:gd name="T26" fmla="*/ 54 w 283"/>
                  <a:gd name="T27" fmla="*/ 125 h 275"/>
                  <a:gd name="T28" fmla="*/ 27 w 283"/>
                  <a:gd name="T29" fmla="*/ 125 h 275"/>
                  <a:gd name="T30" fmla="*/ 129 w 283"/>
                  <a:gd name="T31" fmla="*/ 26 h 275"/>
                  <a:gd name="T32" fmla="*/ 129 w 283"/>
                  <a:gd name="T33" fmla="*/ 52 h 275"/>
                  <a:gd name="T34" fmla="*/ 141 w 283"/>
                  <a:gd name="T35" fmla="*/ 51 h 275"/>
                  <a:gd name="T36" fmla="*/ 154 w 283"/>
                  <a:gd name="T37" fmla="*/ 52 h 275"/>
                  <a:gd name="T38" fmla="*/ 154 w 283"/>
                  <a:gd name="T39" fmla="*/ 26 h 275"/>
                  <a:gd name="T40" fmla="*/ 256 w 283"/>
                  <a:gd name="T41" fmla="*/ 125 h 275"/>
                  <a:gd name="T42" fmla="*/ 229 w 283"/>
                  <a:gd name="T43" fmla="*/ 125 h 275"/>
                  <a:gd name="T44" fmla="*/ 230 w 283"/>
                  <a:gd name="T45" fmla="*/ 137 h 275"/>
                  <a:gd name="T46" fmla="*/ 229 w 283"/>
                  <a:gd name="T47" fmla="*/ 150 h 275"/>
                  <a:gd name="T48" fmla="*/ 256 w 283"/>
                  <a:gd name="T49" fmla="*/ 150 h 275"/>
                  <a:gd name="T50" fmla="*/ 154 w 283"/>
                  <a:gd name="T51" fmla="*/ 248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83" h="275">
                    <a:moveTo>
                      <a:pt x="141" y="0"/>
                    </a:moveTo>
                    <a:cubicBezTo>
                      <a:pt x="63" y="0"/>
                      <a:pt x="0" y="61"/>
                      <a:pt x="0" y="137"/>
                    </a:cubicBezTo>
                    <a:cubicBezTo>
                      <a:pt x="0" y="213"/>
                      <a:pt x="63" y="275"/>
                      <a:pt x="141" y="275"/>
                    </a:cubicBezTo>
                    <a:cubicBezTo>
                      <a:pt x="220" y="275"/>
                      <a:pt x="283" y="213"/>
                      <a:pt x="283" y="137"/>
                    </a:cubicBezTo>
                    <a:cubicBezTo>
                      <a:pt x="283" y="61"/>
                      <a:pt x="220" y="0"/>
                      <a:pt x="141" y="0"/>
                    </a:cubicBezTo>
                    <a:close/>
                    <a:moveTo>
                      <a:pt x="154" y="248"/>
                    </a:moveTo>
                    <a:cubicBezTo>
                      <a:pt x="154" y="223"/>
                      <a:pt x="154" y="223"/>
                      <a:pt x="154" y="223"/>
                    </a:cubicBezTo>
                    <a:cubicBezTo>
                      <a:pt x="150" y="223"/>
                      <a:pt x="146" y="224"/>
                      <a:pt x="141" y="224"/>
                    </a:cubicBezTo>
                    <a:cubicBezTo>
                      <a:pt x="137" y="224"/>
                      <a:pt x="133" y="223"/>
                      <a:pt x="129" y="223"/>
                    </a:cubicBezTo>
                    <a:cubicBezTo>
                      <a:pt x="129" y="248"/>
                      <a:pt x="129" y="248"/>
                      <a:pt x="129" y="248"/>
                    </a:cubicBezTo>
                    <a:cubicBezTo>
                      <a:pt x="75" y="243"/>
                      <a:pt x="33" y="202"/>
                      <a:pt x="27" y="150"/>
                    </a:cubicBezTo>
                    <a:cubicBezTo>
                      <a:pt x="54" y="150"/>
                      <a:pt x="54" y="150"/>
                      <a:pt x="54" y="150"/>
                    </a:cubicBezTo>
                    <a:cubicBezTo>
                      <a:pt x="53" y="146"/>
                      <a:pt x="53" y="142"/>
                      <a:pt x="53" y="137"/>
                    </a:cubicBezTo>
                    <a:cubicBezTo>
                      <a:pt x="53" y="133"/>
                      <a:pt x="53" y="129"/>
                      <a:pt x="54" y="125"/>
                    </a:cubicBezTo>
                    <a:cubicBezTo>
                      <a:pt x="27" y="125"/>
                      <a:pt x="27" y="125"/>
                      <a:pt x="27" y="125"/>
                    </a:cubicBezTo>
                    <a:cubicBezTo>
                      <a:pt x="33" y="73"/>
                      <a:pt x="75" y="32"/>
                      <a:pt x="129" y="26"/>
                    </a:cubicBezTo>
                    <a:cubicBezTo>
                      <a:pt x="129" y="52"/>
                      <a:pt x="129" y="52"/>
                      <a:pt x="129" y="52"/>
                    </a:cubicBezTo>
                    <a:cubicBezTo>
                      <a:pt x="133" y="51"/>
                      <a:pt x="137" y="51"/>
                      <a:pt x="141" y="51"/>
                    </a:cubicBezTo>
                    <a:cubicBezTo>
                      <a:pt x="146" y="51"/>
                      <a:pt x="150" y="51"/>
                      <a:pt x="154" y="52"/>
                    </a:cubicBezTo>
                    <a:cubicBezTo>
                      <a:pt x="154" y="26"/>
                      <a:pt x="154" y="26"/>
                      <a:pt x="154" y="26"/>
                    </a:cubicBezTo>
                    <a:cubicBezTo>
                      <a:pt x="207" y="32"/>
                      <a:pt x="250" y="73"/>
                      <a:pt x="256" y="125"/>
                    </a:cubicBezTo>
                    <a:cubicBezTo>
                      <a:pt x="229" y="125"/>
                      <a:pt x="229" y="125"/>
                      <a:pt x="229" y="125"/>
                    </a:cubicBezTo>
                    <a:cubicBezTo>
                      <a:pt x="230" y="129"/>
                      <a:pt x="230" y="133"/>
                      <a:pt x="230" y="137"/>
                    </a:cubicBezTo>
                    <a:cubicBezTo>
                      <a:pt x="230" y="142"/>
                      <a:pt x="230" y="146"/>
                      <a:pt x="229" y="150"/>
                    </a:cubicBezTo>
                    <a:cubicBezTo>
                      <a:pt x="256" y="150"/>
                      <a:pt x="256" y="150"/>
                      <a:pt x="256" y="150"/>
                    </a:cubicBezTo>
                    <a:cubicBezTo>
                      <a:pt x="250" y="202"/>
                      <a:pt x="207" y="243"/>
                      <a:pt x="154" y="2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05" name="Freeform 86"/>
              <p:cNvSpPr/>
              <p:nvPr/>
            </p:nvSpPr>
            <p:spPr bwMode="auto">
              <a:xfrm>
                <a:off x="7445376" y="4597400"/>
                <a:ext cx="60325" cy="61913"/>
              </a:xfrm>
              <a:custGeom>
                <a:avLst/>
                <a:gdLst>
                  <a:gd name="T0" fmla="*/ 8 w 20"/>
                  <a:gd name="T1" fmla="*/ 21 h 21"/>
                  <a:gd name="T2" fmla="*/ 20 w 20"/>
                  <a:gd name="T3" fmla="*/ 15 h 21"/>
                  <a:gd name="T4" fmla="*/ 13 w 20"/>
                  <a:gd name="T5" fmla="*/ 3 h 21"/>
                  <a:gd name="T6" fmla="*/ 7 w 20"/>
                  <a:gd name="T7" fmla="*/ 0 h 21"/>
                  <a:gd name="T8" fmla="*/ 4 w 20"/>
                  <a:gd name="T9" fmla="*/ 1 h 21"/>
                  <a:gd name="T10" fmla="*/ 1 w 20"/>
                  <a:gd name="T11" fmla="*/ 5 h 21"/>
                  <a:gd name="T12" fmla="*/ 2 w 20"/>
                  <a:gd name="T13" fmla="*/ 10 h 21"/>
                  <a:gd name="T14" fmla="*/ 8 w 20"/>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1">
                    <a:moveTo>
                      <a:pt x="8" y="21"/>
                    </a:moveTo>
                    <a:cubicBezTo>
                      <a:pt x="12" y="19"/>
                      <a:pt x="16" y="17"/>
                      <a:pt x="20" y="15"/>
                    </a:cubicBezTo>
                    <a:cubicBezTo>
                      <a:pt x="13" y="3"/>
                      <a:pt x="13" y="3"/>
                      <a:pt x="13" y="3"/>
                    </a:cubicBezTo>
                    <a:cubicBezTo>
                      <a:pt x="12" y="1"/>
                      <a:pt x="10" y="0"/>
                      <a:pt x="7" y="0"/>
                    </a:cubicBezTo>
                    <a:cubicBezTo>
                      <a:pt x="6" y="0"/>
                      <a:pt x="5" y="0"/>
                      <a:pt x="4" y="1"/>
                    </a:cubicBezTo>
                    <a:cubicBezTo>
                      <a:pt x="2" y="2"/>
                      <a:pt x="1" y="3"/>
                      <a:pt x="1" y="5"/>
                    </a:cubicBezTo>
                    <a:cubicBezTo>
                      <a:pt x="0" y="6"/>
                      <a:pt x="1" y="8"/>
                      <a:pt x="2" y="10"/>
                    </a:cubicBezTo>
                    <a:lnTo>
                      <a:pt x="8" y="2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06" name="Freeform 87"/>
              <p:cNvSpPr/>
              <p:nvPr/>
            </p:nvSpPr>
            <p:spPr bwMode="auto">
              <a:xfrm>
                <a:off x="7727951" y="4597400"/>
                <a:ext cx="58738" cy="61913"/>
              </a:xfrm>
              <a:custGeom>
                <a:avLst/>
                <a:gdLst>
                  <a:gd name="T0" fmla="*/ 16 w 20"/>
                  <a:gd name="T1" fmla="*/ 1 h 21"/>
                  <a:gd name="T2" fmla="*/ 13 w 20"/>
                  <a:gd name="T3" fmla="*/ 0 h 21"/>
                  <a:gd name="T4" fmla="*/ 7 w 20"/>
                  <a:gd name="T5" fmla="*/ 3 h 21"/>
                  <a:gd name="T6" fmla="*/ 0 w 20"/>
                  <a:gd name="T7" fmla="*/ 15 h 21"/>
                  <a:gd name="T8" fmla="*/ 12 w 20"/>
                  <a:gd name="T9" fmla="*/ 21 h 21"/>
                  <a:gd name="T10" fmla="*/ 18 w 20"/>
                  <a:gd name="T11" fmla="*/ 10 h 21"/>
                  <a:gd name="T12" fmla="*/ 16 w 20"/>
                  <a:gd name="T13" fmla="*/ 1 h 21"/>
                </a:gdLst>
                <a:ahLst/>
                <a:cxnLst>
                  <a:cxn ang="0">
                    <a:pos x="T0" y="T1"/>
                  </a:cxn>
                  <a:cxn ang="0">
                    <a:pos x="T2" y="T3"/>
                  </a:cxn>
                  <a:cxn ang="0">
                    <a:pos x="T4" y="T5"/>
                  </a:cxn>
                  <a:cxn ang="0">
                    <a:pos x="T6" y="T7"/>
                  </a:cxn>
                  <a:cxn ang="0">
                    <a:pos x="T8" y="T9"/>
                  </a:cxn>
                  <a:cxn ang="0">
                    <a:pos x="T10" y="T11"/>
                  </a:cxn>
                  <a:cxn ang="0">
                    <a:pos x="T12" y="T13"/>
                  </a:cxn>
                </a:cxnLst>
                <a:rect l="0" t="0" r="r" b="b"/>
                <a:pathLst>
                  <a:path w="20" h="21">
                    <a:moveTo>
                      <a:pt x="16" y="1"/>
                    </a:moveTo>
                    <a:cubicBezTo>
                      <a:pt x="15" y="0"/>
                      <a:pt x="14" y="0"/>
                      <a:pt x="13" y="0"/>
                    </a:cubicBezTo>
                    <a:cubicBezTo>
                      <a:pt x="10" y="0"/>
                      <a:pt x="8" y="1"/>
                      <a:pt x="7" y="3"/>
                    </a:cubicBezTo>
                    <a:cubicBezTo>
                      <a:pt x="0" y="15"/>
                      <a:pt x="0" y="15"/>
                      <a:pt x="0" y="15"/>
                    </a:cubicBezTo>
                    <a:cubicBezTo>
                      <a:pt x="4" y="17"/>
                      <a:pt x="8" y="19"/>
                      <a:pt x="12" y="21"/>
                    </a:cubicBezTo>
                    <a:cubicBezTo>
                      <a:pt x="18" y="10"/>
                      <a:pt x="18" y="10"/>
                      <a:pt x="18" y="10"/>
                    </a:cubicBezTo>
                    <a:cubicBezTo>
                      <a:pt x="20" y="7"/>
                      <a:pt x="19" y="3"/>
                      <a:pt x="16"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07" name="Freeform 88"/>
              <p:cNvSpPr/>
              <p:nvPr/>
            </p:nvSpPr>
            <p:spPr bwMode="auto">
              <a:xfrm>
                <a:off x="7832726" y="4706938"/>
                <a:ext cx="61913" cy="53975"/>
              </a:xfrm>
              <a:custGeom>
                <a:avLst/>
                <a:gdLst>
                  <a:gd name="T0" fmla="*/ 18 w 21"/>
                  <a:gd name="T1" fmla="*/ 12 h 18"/>
                  <a:gd name="T2" fmla="*/ 21 w 21"/>
                  <a:gd name="T3" fmla="*/ 8 h 18"/>
                  <a:gd name="T4" fmla="*/ 20 w 21"/>
                  <a:gd name="T5" fmla="*/ 3 h 18"/>
                  <a:gd name="T6" fmla="*/ 14 w 21"/>
                  <a:gd name="T7" fmla="*/ 0 h 18"/>
                  <a:gd name="T8" fmla="*/ 11 w 21"/>
                  <a:gd name="T9" fmla="*/ 0 h 18"/>
                  <a:gd name="T10" fmla="*/ 0 w 21"/>
                  <a:gd name="T11" fmla="*/ 7 h 18"/>
                  <a:gd name="T12" fmla="*/ 7 w 21"/>
                  <a:gd name="T13" fmla="*/ 18 h 18"/>
                  <a:gd name="T14" fmla="*/ 18 w 21"/>
                  <a:gd name="T15" fmla="*/ 12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18" y="12"/>
                    </a:moveTo>
                    <a:cubicBezTo>
                      <a:pt x="19" y="11"/>
                      <a:pt x="20" y="10"/>
                      <a:pt x="21" y="8"/>
                    </a:cubicBezTo>
                    <a:cubicBezTo>
                      <a:pt x="21" y="6"/>
                      <a:pt x="21" y="4"/>
                      <a:pt x="20" y="3"/>
                    </a:cubicBezTo>
                    <a:cubicBezTo>
                      <a:pt x="19" y="1"/>
                      <a:pt x="17" y="0"/>
                      <a:pt x="14" y="0"/>
                    </a:cubicBezTo>
                    <a:cubicBezTo>
                      <a:pt x="13" y="0"/>
                      <a:pt x="12" y="0"/>
                      <a:pt x="11" y="0"/>
                    </a:cubicBezTo>
                    <a:cubicBezTo>
                      <a:pt x="0" y="7"/>
                      <a:pt x="0" y="7"/>
                      <a:pt x="0" y="7"/>
                    </a:cubicBezTo>
                    <a:cubicBezTo>
                      <a:pt x="3" y="10"/>
                      <a:pt x="5" y="14"/>
                      <a:pt x="7" y="18"/>
                    </a:cubicBezTo>
                    <a:lnTo>
                      <a:pt x="18"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08" name="Freeform 89"/>
              <p:cNvSpPr/>
              <p:nvPr/>
            </p:nvSpPr>
            <p:spPr bwMode="auto">
              <a:xfrm>
                <a:off x="7339013" y="4706938"/>
                <a:ext cx="61913" cy="53975"/>
              </a:xfrm>
              <a:custGeom>
                <a:avLst/>
                <a:gdLst>
                  <a:gd name="T0" fmla="*/ 7 w 21"/>
                  <a:gd name="T1" fmla="*/ 0 h 18"/>
                  <a:gd name="T2" fmla="*/ 1 w 21"/>
                  <a:gd name="T3" fmla="*/ 3 h 18"/>
                  <a:gd name="T4" fmla="*/ 0 w 21"/>
                  <a:gd name="T5" fmla="*/ 8 h 18"/>
                  <a:gd name="T6" fmla="*/ 3 w 21"/>
                  <a:gd name="T7" fmla="*/ 12 h 18"/>
                  <a:gd name="T8" fmla="*/ 14 w 21"/>
                  <a:gd name="T9" fmla="*/ 18 h 18"/>
                  <a:gd name="T10" fmla="*/ 21 w 21"/>
                  <a:gd name="T11" fmla="*/ 7 h 18"/>
                  <a:gd name="T12" fmla="*/ 10 w 21"/>
                  <a:gd name="T13" fmla="*/ 0 h 18"/>
                  <a:gd name="T14" fmla="*/ 7 w 21"/>
                  <a:gd name="T15" fmla="*/ 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7" y="0"/>
                    </a:moveTo>
                    <a:cubicBezTo>
                      <a:pt x="4" y="0"/>
                      <a:pt x="2" y="1"/>
                      <a:pt x="1" y="3"/>
                    </a:cubicBezTo>
                    <a:cubicBezTo>
                      <a:pt x="0" y="4"/>
                      <a:pt x="0" y="6"/>
                      <a:pt x="0" y="8"/>
                    </a:cubicBezTo>
                    <a:cubicBezTo>
                      <a:pt x="1" y="10"/>
                      <a:pt x="2" y="11"/>
                      <a:pt x="3" y="12"/>
                    </a:cubicBezTo>
                    <a:cubicBezTo>
                      <a:pt x="14" y="18"/>
                      <a:pt x="14" y="18"/>
                      <a:pt x="14" y="18"/>
                    </a:cubicBezTo>
                    <a:cubicBezTo>
                      <a:pt x="16" y="14"/>
                      <a:pt x="18" y="10"/>
                      <a:pt x="21" y="7"/>
                    </a:cubicBezTo>
                    <a:cubicBezTo>
                      <a:pt x="10" y="0"/>
                      <a:pt x="10" y="0"/>
                      <a:pt x="10" y="0"/>
                    </a:cubicBezTo>
                    <a:cubicBezTo>
                      <a:pt x="9" y="0"/>
                      <a:pt x="8"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09" name="Freeform 90"/>
              <p:cNvSpPr/>
              <p:nvPr/>
            </p:nvSpPr>
            <p:spPr bwMode="auto">
              <a:xfrm>
                <a:off x="7832726" y="4989513"/>
                <a:ext cx="61913" cy="52388"/>
              </a:xfrm>
              <a:custGeom>
                <a:avLst/>
                <a:gdLst>
                  <a:gd name="T0" fmla="*/ 21 w 21"/>
                  <a:gd name="T1" fmla="*/ 10 h 18"/>
                  <a:gd name="T2" fmla="*/ 18 w 21"/>
                  <a:gd name="T3" fmla="*/ 6 h 18"/>
                  <a:gd name="T4" fmla="*/ 7 w 21"/>
                  <a:gd name="T5" fmla="*/ 0 h 18"/>
                  <a:gd name="T6" fmla="*/ 0 w 21"/>
                  <a:gd name="T7" fmla="*/ 11 h 18"/>
                  <a:gd name="T8" fmla="*/ 11 w 21"/>
                  <a:gd name="T9" fmla="*/ 17 h 18"/>
                  <a:gd name="T10" fmla="*/ 14 w 21"/>
                  <a:gd name="T11" fmla="*/ 18 h 18"/>
                  <a:gd name="T12" fmla="*/ 20 w 21"/>
                  <a:gd name="T13" fmla="*/ 15 h 18"/>
                  <a:gd name="T14" fmla="*/ 21 w 21"/>
                  <a:gd name="T15" fmla="*/ 10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21" y="10"/>
                    </a:moveTo>
                    <a:cubicBezTo>
                      <a:pt x="20" y="8"/>
                      <a:pt x="19" y="7"/>
                      <a:pt x="18" y="6"/>
                    </a:cubicBezTo>
                    <a:cubicBezTo>
                      <a:pt x="7" y="0"/>
                      <a:pt x="7" y="0"/>
                      <a:pt x="7" y="0"/>
                    </a:cubicBezTo>
                    <a:cubicBezTo>
                      <a:pt x="5" y="4"/>
                      <a:pt x="3" y="7"/>
                      <a:pt x="0" y="11"/>
                    </a:cubicBezTo>
                    <a:cubicBezTo>
                      <a:pt x="11" y="17"/>
                      <a:pt x="11" y="17"/>
                      <a:pt x="11" y="17"/>
                    </a:cubicBezTo>
                    <a:cubicBezTo>
                      <a:pt x="12" y="18"/>
                      <a:pt x="13" y="18"/>
                      <a:pt x="14" y="18"/>
                    </a:cubicBezTo>
                    <a:cubicBezTo>
                      <a:pt x="17" y="18"/>
                      <a:pt x="19" y="17"/>
                      <a:pt x="20" y="15"/>
                    </a:cubicBezTo>
                    <a:cubicBezTo>
                      <a:pt x="21" y="13"/>
                      <a:pt x="21" y="11"/>
                      <a:pt x="21"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10" name="Freeform 91"/>
              <p:cNvSpPr/>
              <p:nvPr/>
            </p:nvSpPr>
            <p:spPr bwMode="auto">
              <a:xfrm>
                <a:off x="7339013" y="4989513"/>
                <a:ext cx="61913" cy="52388"/>
              </a:xfrm>
              <a:custGeom>
                <a:avLst/>
                <a:gdLst>
                  <a:gd name="T0" fmla="*/ 3 w 21"/>
                  <a:gd name="T1" fmla="*/ 6 h 18"/>
                  <a:gd name="T2" fmla="*/ 0 w 21"/>
                  <a:gd name="T3" fmla="*/ 10 h 18"/>
                  <a:gd name="T4" fmla="*/ 1 w 21"/>
                  <a:gd name="T5" fmla="*/ 15 h 18"/>
                  <a:gd name="T6" fmla="*/ 7 w 21"/>
                  <a:gd name="T7" fmla="*/ 18 h 18"/>
                  <a:gd name="T8" fmla="*/ 10 w 21"/>
                  <a:gd name="T9" fmla="*/ 17 h 18"/>
                  <a:gd name="T10" fmla="*/ 21 w 21"/>
                  <a:gd name="T11" fmla="*/ 11 h 18"/>
                  <a:gd name="T12" fmla="*/ 14 w 21"/>
                  <a:gd name="T13" fmla="*/ 0 h 18"/>
                  <a:gd name="T14" fmla="*/ 3 w 21"/>
                  <a:gd name="T15" fmla="*/ 6 h 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 h="18">
                    <a:moveTo>
                      <a:pt x="3" y="6"/>
                    </a:moveTo>
                    <a:cubicBezTo>
                      <a:pt x="2" y="7"/>
                      <a:pt x="1" y="8"/>
                      <a:pt x="0" y="10"/>
                    </a:cubicBezTo>
                    <a:cubicBezTo>
                      <a:pt x="0" y="11"/>
                      <a:pt x="0" y="13"/>
                      <a:pt x="1" y="15"/>
                    </a:cubicBezTo>
                    <a:cubicBezTo>
                      <a:pt x="2" y="17"/>
                      <a:pt x="4" y="18"/>
                      <a:pt x="7" y="18"/>
                    </a:cubicBezTo>
                    <a:cubicBezTo>
                      <a:pt x="8" y="18"/>
                      <a:pt x="9" y="18"/>
                      <a:pt x="10" y="17"/>
                    </a:cubicBezTo>
                    <a:cubicBezTo>
                      <a:pt x="21" y="11"/>
                      <a:pt x="21" y="11"/>
                      <a:pt x="21" y="11"/>
                    </a:cubicBezTo>
                    <a:cubicBezTo>
                      <a:pt x="18" y="7"/>
                      <a:pt x="16" y="4"/>
                      <a:pt x="14" y="0"/>
                    </a:cubicBezTo>
                    <a:lnTo>
                      <a:pt x="3"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11" name="Freeform 92"/>
              <p:cNvSpPr/>
              <p:nvPr/>
            </p:nvSpPr>
            <p:spPr bwMode="auto">
              <a:xfrm>
                <a:off x="7727951" y="5086350"/>
                <a:ext cx="58738" cy="66675"/>
              </a:xfrm>
              <a:custGeom>
                <a:avLst/>
                <a:gdLst>
                  <a:gd name="T0" fmla="*/ 12 w 20"/>
                  <a:gd name="T1" fmla="*/ 0 h 22"/>
                  <a:gd name="T2" fmla="*/ 0 w 20"/>
                  <a:gd name="T3" fmla="*/ 6 h 22"/>
                  <a:gd name="T4" fmla="*/ 7 w 20"/>
                  <a:gd name="T5" fmla="*/ 18 h 22"/>
                  <a:gd name="T6" fmla="*/ 13 w 20"/>
                  <a:gd name="T7" fmla="*/ 22 h 22"/>
                  <a:gd name="T8" fmla="*/ 16 w 20"/>
                  <a:gd name="T9" fmla="*/ 21 h 22"/>
                  <a:gd name="T10" fmla="*/ 18 w 20"/>
                  <a:gd name="T11" fmla="*/ 12 h 22"/>
                  <a:gd name="T12" fmla="*/ 12 w 20"/>
                  <a:gd name="T13" fmla="*/ 0 h 22"/>
                </a:gdLst>
                <a:ahLst/>
                <a:cxnLst>
                  <a:cxn ang="0">
                    <a:pos x="T0" y="T1"/>
                  </a:cxn>
                  <a:cxn ang="0">
                    <a:pos x="T2" y="T3"/>
                  </a:cxn>
                  <a:cxn ang="0">
                    <a:pos x="T4" y="T5"/>
                  </a:cxn>
                  <a:cxn ang="0">
                    <a:pos x="T6" y="T7"/>
                  </a:cxn>
                  <a:cxn ang="0">
                    <a:pos x="T8" y="T9"/>
                  </a:cxn>
                  <a:cxn ang="0">
                    <a:pos x="T10" y="T11"/>
                  </a:cxn>
                  <a:cxn ang="0">
                    <a:pos x="T12" y="T13"/>
                  </a:cxn>
                </a:cxnLst>
                <a:rect l="0" t="0" r="r" b="b"/>
                <a:pathLst>
                  <a:path w="20" h="22">
                    <a:moveTo>
                      <a:pt x="12" y="0"/>
                    </a:moveTo>
                    <a:cubicBezTo>
                      <a:pt x="8" y="3"/>
                      <a:pt x="4" y="5"/>
                      <a:pt x="0" y="6"/>
                    </a:cubicBezTo>
                    <a:cubicBezTo>
                      <a:pt x="7" y="18"/>
                      <a:pt x="7" y="18"/>
                      <a:pt x="7" y="18"/>
                    </a:cubicBezTo>
                    <a:cubicBezTo>
                      <a:pt x="8" y="20"/>
                      <a:pt x="10" y="22"/>
                      <a:pt x="13" y="22"/>
                    </a:cubicBezTo>
                    <a:cubicBezTo>
                      <a:pt x="14" y="22"/>
                      <a:pt x="15" y="21"/>
                      <a:pt x="16" y="21"/>
                    </a:cubicBezTo>
                    <a:cubicBezTo>
                      <a:pt x="19" y="19"/>
                      <a:pt x="20" y="15"/>
                      <a:pt x="18" y="12"/>
                    </a:cubicBezTo>
                    <a:lnTo>
                      <a:pt x="1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12" name="Freeform 93"/>
              <p:cNvSpPr/>
              <p:nvPr/>
            </p:nvSpPr>
            <p:spPr bwMode="auto">
              <a:xfrm>
                <a:off x="7445376" y="5086350"/>
                <a:ext cx="60325" cy="66675"/>
              </a:xfrm>
              <a:custGeom>
                <a:avLst/>
                <a:gdLst>
                  <a:gd name="T0" fmla="*/ 2 w 20"/>
                  <a:gd name="T1" fmla="*/ 12 h 22"/>
                  <a:gd name="T2" fmla="*/ 1 w 20"/>
                  <a:gd name="T3" fmla="*/ 17 h 22"/>
                  <a:gd name="T4" fmla="*/ 4 w 20"/>
                  <a:gd name="T5" fmla="*/ 21 h 22"/>
                  <a:gd name="T6" fmla="*/ 7 w 20"/>
                  <a:gd name="T7" fmla="*/ 22 h 22"/>
                  <a:gd name="T8" fmla="*/ 13 w 20"/>
                  <a:gd name="T9" fmla="*/ 18 h 22"/>
                  <a:gd name="T10" fmla="*/ 20 w 20"/>
                  <a:gd name="T11" fmla="*/ 6 h 22"/>
                  <a:gd name="T12" fmla="*/ 8 w 20"/>
                  <a:gd name="T13" fmla="*/ 0 h 22"/>
                  <a:gd name="T14" fmla="*/ 2 w 20"/>
                  <a:gd name="T15" fmla="*/ 1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22">
                    <a:moveTo>
                      <a:pt x="2" y="12"/>
                    </a:moveTo>
                    <a:cubicBezTo>
                      <a:pt x="1" y="13"/>
                      <a:pt x="0" y="15"/>
                      <a:pt x="1" y="17"/>
                    </a:cubicBezTo>
                    <a:cubicBezTo>
                      <a:pt x="1" y="19"/>
                      <a:pt x="2" y="20"/>
                      <a:pt x="4" y="21"/>
                    </a:cubicBezTo>
                    <a:cubicBezTo>
                      <a:pt x="5" y="21"/>
                      <a:pt x="6" y="22"/>
                      <a:pt x="7" y="22"/>
                    </a:cubicBezTo>
                    <a:cubicBezTo>
                      <a:pt x="10" y="22"/>
                      <a:pt x="12" y="20"/>
                      <a:pt x="13" y="18"/>
                    </a:cubicBezTo>
                    <a:cubicBezTo>
                      <a:pt x="20" y="6"/>
                      <a:pt x="20" y="6"/>
                      <a:pt x="20" y="6"/>
                    </a:cubicBezTo>
                    <a:cubicBezTo>
                      <a:pt x="16" y="5"/>
                      <a:pt x="12" y="3"/>
                      <a:pt x="8" y="0"/>
                    </a:cubicBezTo>
                    <a:lnTo>
                      <a:pt x="2"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13" name="Oval 94"/>
              <p:cNvSpPr>
                <a:spLocks noChangeArrowheads="1"/>
              </p:cNvSpPr>
              <p:nvPr/>
            </p:nvSpPr>
            <p:spPr bwMode="auto">
              <a:xfrm>
                <a:off x="7585076" y="4843463"/>
                <a:ext cx="60325"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14" name="Freeform 95"/>
              <p:cNvSpPr/>
              <p:nvPr/>
            </p:nvSpPr>
            <p:spPr bwMode="auto">
              <a:xfrm>
                <a:off x="7496176" y="4670425"/>
                <a:ext cx="146050" cy="169863"/>
              </a:xfrm>
              <a:custGeom>
                <a:avLst/>
                <a:gdLst>
                  <a:gd name="T0" fmla="*/ 49 w 49"/>
                  <a:gd name="T1" fmla="*/ 56 h 57"/>
                  <a:gd name="T2" fmla="*/ 48 w 49"/>
                  <a:gd name="T3" fmla="*/ 16 h 57"/>
                  <a:gd name="T4" fmla="*/ 39 w 49"/>
                  <a:gd name="T5" fmla="*/ 7 h 57"/>
                  <a:gd name="T6" fmla="*/ 31 w 49"/>
                  <a:gd name="T7" fmla="*/ 16 h 57"/>
                  <a:gd name="T8" fmla="*/ 31 w 49"/>
                  <a:gd name="T9" fmla="*/ 39 h 57"/>
                  <a:gd name="T10" fmla="*/ 11 w 49"/>
                  <a:gd name="T11" fmla="*/ 4 h 57"/>
                  <a:gd name="T12" fmla="*/ 3 w 49"/>
                  <a:gd name="T13" fmla="*/ 2 h 57"/>
                  <a:gd name="T14" fmla="*/ 1 w 49"/>
                  <a:gd name="T15" fmla="*/ 9 h 57"/>
                  <a:gd name="T16" fmla="*/ 29 w 49"/>
                  <a:gd name="T17" fmla="*/ 57 h 57"/>
                  <a:gd name="T18" fmla="*/ 40 w 49"/>
                  <a:gd name="T19" fmla="*/ 53 h 57"/>
                  <a:gd name="T20" fmla="*/ 49 w 49"/>
                  <a:gd name="T21" fmla="*/ 5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9" h="57">
                    <a:moveTo>
                      <a:pt x="49" y="56"/>
                    </a:moveTo>
                    <a:cubicBezTo>
                      <a:pt x="48" y="16"/>
                      <a:pt x="48" y="16"/>
                      <a:pt x="48" y="16"/>
                    </a:cubicBezTo>
                    <a:cubicBezTo>
                      <a:pt x="48" y="11"/>
                      <a:pt x="44" y="7"/>
                      <a:pt x="39" y="7"/>
                    </a:cubicBezTo>
                    <a:cubicBezTo>
                      <a:pt x="35" y="7"/>
                      <a:pt x="31" y="11"/>
                      <a:pt x="31" y="16"/>
                    </a:cubicBezTo>
                    <a:cubicBezTo>
                      <a:pt x="31" y="39"/>
                      <a:pt x="31" y="39"/>
                      <a:pt x="31" y="39"/>
                    </a:cubicBezTo>
                    <a:cubicBezTo>
                      <a:pt x="11" y="4"/>
                      <a:pt x="11" y="4"/>
                      <a:pt x="11" y="4"/>
                    </a:cubicBezTo>
                    <a:cubicBezTo>
                      <a:pt x="9" y="1"/>
                      <a:pt x="6" y="0"/>
                      <a:pt x="3" y="2"/>
                    </a:cubicBezTo>
                    <a:cubicBezTo>
                      <a:pt x="1" y="3"/>
                      <a:pt x="0" y="6"/>
                      <a:pt x="1" y="9"/>
                    </a:cubicBezTo>
                    <a:cubicBezTo>
                      <a:pt x="29" y="57"/>
                      <a:pt x="29" y="57"/>
                      <a:pt x="29" y="57"/>
                    </a:cubicBezTo>
                    <a:cubicBezTo>
                      <a:pt x="32" y="55"/>
                      <a:pt x="36" y="53"/>
                      <a:pt x="40" y="53"/>
                    </a:cubicBezTo>
                    <a:cubicBezTo>
                      <a:pt x="43" y="53"/>
                      <a:pt x="46" y="54"/>
                      <a:pt x="49"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grpSp>
      </p:grpSp>
      <p:pic>
        <p:nvPicPr>
          <p:cNvPr id="54" name="图片 53">
            <a:extLst>
              <a:ext uri="{FF2B5EF4-FFF2-40B4-BE49-F238E27FC236}">
                <a16:creationId xmlns:a16="http://schemas.microsoft.com/office/drawing/2014/main" id="{4CFD6BC7-A834-5742-DA20-4996B94FA59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05839" y="1268268"/>
            <a:ext cx="3498587" cy="1899957"/>
          </a:xfrm>
          <a:prstGeom prst="snip2DiagRect">
            <a:avLst>
              <a:gd name="adj1" fmla="val 0"/>
              <a:gd name="adj2" fmla="val 12821"/>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6" name="图片 55">
            <a:extLst>
              <a:ext uri="{FF2B5EF4-FFF2-40B4-BE49-F238E27FC236}">
                <a16:creationId xmlns:a16="http://schemas.microsoft.com/office/drawing/2014/main" id="{62CE81F5-A338-5A6E-FF08-34E81B8DE8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1557" y="3168225"/>
            <a:ext cx="3347538" cy="1815224"/>
          </a:xfrm>
          <a:prstGeom prst="snip2DiagRect">
            <a:avLst>
              <a:gd name="adj1" fmla="val 0"/>
              <a:gd name="adj2" fmla="val 13868"/>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7" name="文本框 56">
            <a:extLst>
              <a:ext uri="{FF2B5EF4-FFF2-40B4-BE49-F238E27FC236}">
                <a16:creationId xmlns:a16="http://schemas.microsoft.com/office/drawing/2014/main" id="{4086DFF8-A692-1EA7-22F9-0BEF9337A650}"/>
              </a:ext>
            </a:extLst>
          </p:cNvPr>
          <p:cNvSpPr txBox="1"/>
          <p:nvPr/>
        </p:nvSpPr>
        <p:spPr>
          <a:xfrm>
            <a:off x="3064482" y="2622825"/>
            <a:ext cx="1569660" cy="369332"/>
          </a:xfrm>
          <a:prstGeom prst="rect">
            <a:avLst/>
          </a:prstGeom>
          <a:noFill/>
        </p:spPr>
        <p:txBody>
          <a:bodyPr wrap="none" rtlCol="0">
            <a:spAutoFit/>
          </a:bodyPr>
          <a:lstStyle/>
          <a:p>
            <a:r>
              <a:rPr lang="zh-CN" altLang="en-US" sz="1800" dirty="0">
                <a:blipFill>
                  <a:blip r:embed="rId3"/>
                  <a:stretch>
                    <a:fillRect/>
                  </a:stretch>
                </a:blipFill>
                <a:latin typeface="微软雅黑" panose="020B0503020204020204" pitchFamily="34" charset="-122"/>
                <a:ea typeface="微软雅黑" panose="020B0503020204020204" pitchFamily="34" charset="-122"/>
              </a:rPr>
              <a:t>全部图书情况</a:t>
            </a:r>
          </a:p>
        </p:txBody>
      </p:sp>
      <p:sp>
        <p:nvSpPr>
          <p:cNvPr id="98" name="文本框 97">
            <a:extLst>
              <a:ext uri="{FF2B5EF4-FFF2-40B4-BE49-F238E27FC236}">
                <a16:creationId xmlns:a16="http://schemas.microsoft.com/office/drawing/2014/main" id="{D03CEE4E-0DB1-8928-0C32-9BC5050633FD}"/>
              </a:ext>
            </a:extLst>
          </p:cNvPr>
          <p:cNvSpPr txBox="1"/>
          <p:nvPr/>
        </p:nvSpPr>
        <p:spPr>
          <a:xfrm>
            <a:off x="6537716" y="3324809"/>
            <a:ext cx="1107996" cy="369332"/>
          </a:xfrm>
          <a:prstGeom prst="rect">
            <a:avLst/>
          </a:prstGeom>
          <a:noFill/>
        </p:spPr>
        <p:txBody>
          <a:bodyPr wrap="none" rtlCol="0">
            <a:spAutoFit/>
          </a:bodyPr>
          <a:lstStyle/>
          <a:p>
            <a:r>
              <a:rPr lang="zh-CN" altLang="en-US" sz="1800" dirty="0">
                <a:blipFill>
                  <a:blip r:embed="rId3"/>
                  <a:stretch>
                    <a:fillRect/>
                  </a:stretch>
                </a:blipFill>
                <a:latin typeface="微软雅黑" panose="020B0503020204020204" pitchFamily="34" charset="-122"/>
                <a:ea typeface="微软雅黑" panose="020B0503020204020204" pitchFamily="34" charset="-122"/>
              </a:rPr>
              <a:t>添加图书</a:t>
            </a:r>
          </a:p>
        </p:txBody>
      </p:sp>
    </p:spTree>
    <p:extLst>
      <p:ext uri="{BB962C8B-B14F-4D97-AF65-F5344CB8AC3E}">
        <p14:creationId xmlns:p14="http://schemas.microsoft.com/office/powerpoint/2010/main" val="14571571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组合 49">
            <a:extLst>
              <a:ext uri="{FF2B5EF4-FFF2-40B4-BE49-F238E27FC236}">
                <a16:creationId xmlns:a16="http://schemas.microsoft.com/office/drawing/2014/main" id="{074FEAED-B2B7-717A-A07E-C985F04ED2C4}"/>
              </a:ext>
            </a:extLst>
          </p:cNvPr>
          <p:cNvGrpSpPr/>
          <p:nvPr/>
        </p:nvGrpSpPr>
        <p:grpSpPr>
          <a:xfrm>
            <a:off x="167962" y="1639012"/>
            <a:ext cx="1943467" cy="1981459"/>
            <a:chOff x="6125266" y="2031741"/>
            <a:chExt cx="1604555" cy="1549768"/>
          </a:xfrm>
        </p:grpSpPr>
        <p:sp>
          <p:nvSpPr>
            <p:cNvPr id="46" name="椭圆 31"/>
            <p:cNvSpPr/>
            <p:nvPr/>
          </p:nvSpPr>
          <p:spPr>
            <a:xfrm>
              <a:off x="6189256" y="2042300"/>
              <a:ext cx="1540565" cy="1539209"/>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blipFill>
              <a:blip r:embed="rId3">
                <a:alphaModFix amt="80000"/>
              </a:blip>
              <a:stretch>
                <a:fillRect/>
              </a:stretch>
            </a:blip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3">
                <a:solidFill>
                  <a:schemeClr val="bg1"/>
                </a:solidFill>
                <a:latin typeface="华康娃娃体W5" panose="040B0509000000000000" pitchFamily="81" charset="-122"/>
                <a:ea typeface="华康娃娃体W5" panose="040B0509000000000000" pitchFamily="81" charset="-122"/>
              </a:endParaRPr>
            </a:p>
          </p:txBody>
        </p:sp>
        <p:sp>
          <p:nvSpPr>
            <p:cNvPr id="49" name="椭圆 31"/>
            <p:cNvSpPr/>
            <p:nvPr/>
          </p:nvSpPr>
          <p:spPr>
            <a:xfrm>
              <a:off x="6125266" y="2031741"/>
              <a:ext cx="1535179" cy="1522171"/>
            </a:xfrm>
            <a:custGeom>
              <a:avLst/>
              <a:gdLst>
                <a:gd name="connsiteX0" fmla="*/ 0 w 656493"/>
                <a:gd name="connsiteY0" fmla="*/ 316523 h 633046"/>
                <a:gd name="connsiteX1" fmla="*/ 328247 w 656493"/>
                <a:gd name="connsiteY1" fmla="*/ 0 h 633046"/>
                <a:gd name="connsiteX2" fmla="*/ 656494 w 656493"/>
                <a:gd name="connsiteY2" fmla="*/ 316523 h 633046"/>
                <a:gd name="connsiteX3" fmla="*/ 328247 w 656493"/>
                <a:gd name="connsiteY3" fmla="*/ 633046 h 633046"/>
                <a:gd name="connsiteX4" fmla="*/ 0 w 656493"/>
                <a:gd name="connsiteY4" fmla="*/ 316523 h 633046"/>
                <a:gd name="connsiteX0-1" fmla="*/ 328247 w 656494"/>
                <a:gd name="connsiteY0-2" fmla="*/ 0 h 633046"/>
                <a:gd name="connsiteX1-3" fmla="*/ 656494 w 656494"/>
                <a:gd name="connsiteY1-4" fmla="*/ 316523 h 633046"/>
                <a:gd name="connsiteX2-5" fmla="*/ 328247 w 656494"/>
                <a:gd name="connsiteY2-6" fmla="*/ 633046 h 633046"/>
                <a:gd name="connsiteX3-7" fmla="*/ 0 w 656494"/>
                <a:gd name="connsiteY3-8" fmla="*/ 316523 h 633046"/>
                <a:gd name="connsiteX4-9" fmla="*/ 419687 w 656494"/>
                <a:gd name="connsiteY4-10" fmla="*/ 91440 h 633046"/>
                <a:gd name="connsiteX0-11" fmla="*/ 402964 w 731211"/>
                <a:gd name="connsiteY0-12" fmla="*/ 0 h 633046"/>
                <a:gd name="connsiteX1-13" fmla="*/ 731211 w 731211"/>
                <a:gd name="connsiteY1-14" fmla="*/ 316523 h 633046"/>
                <a:gd name="connsiteX2-15" fmla="*/ 402964 w 731211"/>
                <a:gd name="connsiteY2-16" fmla="*/ 633046 h 633046"/>
                <a:gd name="connsiteX3-17" fmla="*/ 74717 w 731211"/>
                <a:gd name="connsiteY3-18" fmla="*/ 316523 h 633046"/>
                <a:gd name="connsiteX4-19" fmla="*/ 161895 w 731211"/>
                <a:gd name="connsiteY4-20" fmla="*/ 152400 h 633046"/>
                <a:gd name="connsiteX0-21" fmla="*/ 353700 w 681947"/>
                <a:gd name="connsiteY0-22" fmla="*/ 0 h 633046"/>
                <a:gd name="connsiteX1-23" fmla="*/ 681947 w 681947"/>
                <a:gd name="connsiteY1-24" fmla="*/ 316523 h 633046"/>
                <a:gd name="connsiteX2-25" fmla="*/ 353700 w 681947"/>
                <a:gd name="connsiteY2-26" fmla="*/ 633046 h 633046"/>
                <a:gd name="connsiteX3-27" fmla="*/ 25453 w 681947"/>
                <a:gd name="connsiteY3-28" fmla="*/ 316523 h 633046"/>
                <a:gd name="connsiteX4-29" fmla="*/ 112631 w 681947"/>
                <a:gd name="connsiteY4-30" fmla="*/ 152400 h 633046"/>
                <a:gd name="connsiteX0-31" fmla="*/ 341249 w 669496"/>
                <a:gd name="connsiteY0-32" fmla="*/ 0 h 633046"/>
                <a:gd name="connsiteX1-33" fmla="*/ 669496 w 669496"/>
                <a:gd name="connsiteY1-34" fmla="*/ 316523 h 633046"/>
                <a:gd name="connsiteX2-35" fmla="*/ 341249 w 669496"/>
                <a:gd name="connsiteY2-36" fmla="*/ 633046 h 633046"/>
                <a:gd name="connsiteX3-37" fmla="*/ 13002 w 669496"/>
                <a:gd name="connsiteY3-38" fmla="*/ 316523 h 633046"/>
                <a:gd name="connsiteX4-39" fmla="*/ 100180 w 669496"/>
                <a:gd name="connsiteY4-40" fmla="*/ 152400 h 633046"/>
                <a:gd name="connsiteX0-41" fmla="*/ 347951 w 676198"/>
                <a:gd name="connsiteY0-42" fmla="*/ 0 h 633046"/>
                <a:gd name="connsiteX1-43" fmla="*/ 676198 w 676198"/>
                <a:gd name="connsiteY1-44" fmla="*/ 316523 h 633046"/>
                <a:gd name="connsiteX2-45" fmla="*/ 347951 w 676198"/>
                <a:gd name="connsiteY2-46" fmla="*/ 633046 h 633046"/>
                <a:gd name="connsiteX3-47" fmla="*/ 19704 w 676198"/>
                <a:gd name="connsiteY3-48" fmla="*/ 316523 h 633046"/>
                <a:gd name="connsiteX4-49" fmla="*/ 79173 w 676198"/>
                <a:gd name="connsiteY4-50" fmla="*/ 113607 h 633046"/>
                <a:gd name="connsiteX0-51" fmla="*/ 333371 w 661618"/>
                <a:gd name="connsiteY0-52" fmla="*/ 0 h 633046"/>
                <a:gd name="connsiteX1-53" fmla="*/ 661618 w 661618"/>
                <a:gd name="connsiteY1-54" fmla="*/ 316523 h 633046"/>
                <a:gd name="connsiteX2-55" fmla="*/ 333371 w 661618"/>
                <a:gd name="connsiteY2-56" fmla="*/ 633046 h 633046"/>
                <a:gd name="connsiteX3-57" fmla="*/ 5124 w 661618"/>
                <a:gd name="connsiteY3-58" fmla="*/ 316523 h 633046"/>
                <a:gd name="connsiteX4-59" fmla="*/ 64593 w 661618"/>
                <a:gd name="connsiteY4-60" fmla="*/ 113607 h 633046"/>
                <a:gd name="connsiteX0-61" fmla="*/ 178200 w 661618"/>
                <a:gd name="connsiteY0-62" fmla="*/ 0 h 583170"/>
                <a:gd name="connsiteX1-63" fmla="*/ 661618 w 661618"/>
                <a:gd name="connsiteY1-64" fmla="*/ 266647 h 583170"/>
                <a:gd name="connsiteX2-65" fmla="*/ 333371 w 661618"/>
                <a:gd name="connsiteY2-66" fmla="*/ 583170 h 583170"/>
                <a:gd name="connsiteX3-67" fmla="*/ 5124 w 661618"/>
                <a:gd name="connsiteY3-68" fmla="*/ 266647 h 583170"/>
                <a:gd name="connsiteX4-69" fmla="*/ 64593 w 661618"/>
                <a:gd name="connsiteY4-70" fmla="*/ 63731 h 583170"/>
                <a:gd name="connsiteX0-71" fmla="*/ 178200 w 662133"/>
                <a:gd name="connsiteY0-72" fmla="*/ 66578 h 649748"/>
                <a:gd name="connsiteX1-73" fmla="*/ 412660 w 662133"/>
                <a:gd name="connsiteY1-74" fmla="*/ 10947 h 649748"/>
                <a:gd name="connsiteX2-75" fmla="*/ 661618 w 662133"/>
                <a:gd name="connsiteY2-76" fmla="*/ 333225 h 649748"/>
                <a:gd name="connsiteX3-77" fmla="*/ 333371 w 662133"/>
                <a:gd name="connsiteY3-78" fmla="*/ 649748 h 649748"/>
                <a:gd name="connsiteX4-79" fmla="*/ 5124 w 662133"/>
                <a:gd name="connsiteY4-80" fmla="*/ 333225 h 649748"/>
                <a:gd name="connsiteX5" fmla="*/ 64593 w 662133"/>
                <a:gd name="connsiteY5" fmla="*/ 130309 h 649748"/>
                <a:gd name="connsiteX0-81" fmla="*/ 178200 w 662148"/>
                <a:gd name="connsiteY0-82" fmla="*/ 66578 h 649748"/>
                <a:gd name="connsiteX1-83" fmla="*/ 412660 w 662148"/>
                <a:gd name="connsiteY1-84" fmla="*/ 10947 h 649748"/>
                <a:gd name="connsiteX2-85" fmla="*/ 661618 w 662148"/>
                <a:gd name="connsiteY2-86" fmla="*/ 333225 h 649748"/>
                <a:gd name="connsiteX3-87" fmla="*/ 333371 w 662148"/>
                <a:gd name="connsiteY3-88" fmla="*/ 649748 h 649748"/>
                <a:gd name="connsiteX4-89" fmla="*/ 5124 w 662148"/>
                <a:gd name="connsiteY4-90" fmla="*/ 333225 h 649748"/>
                <a:gd name="connsiteX5-91" fmla="*/ 64593 w 662148"/>
                <a:gd name="connsiteY5-92" fmla="*/ 130309 h 649748"/>
                <a:gd name="connsiteX0-93" fmla="*/ 178200 w 662148"/>
                <a:gd name="connsiteY0-94" fmla="*/ 61032 h 644202"/>
                <a:gd name="connsiteX1-95" fmla="*/ 412660 w 662148"/>
                <a:gd name="connsiteY1-96" fmla="*/ 5401 h 644202"/>
                <a:gd name="connsiteX2-97" fmla="*/ 661618 w 662148"/>
                <a:gd name="connsiteY2-98" fmla="*/ 327679 h 644202"/>
                <a:gd name="connsiteX3-99" fmla="*/ 333371 w 662148"/>
                <a:gd name="connsiteY3-100" fmla="*/ 644202 h 644202"/>
                <a:gd name="connsiteX4-101" fmla="*/ 5124 w 662148"/>
                <a:gd name="connsiteY4-102" fmla="*/ 327679 h 644202"/>
                <a:gd name="connsiteX5-103" fmla="*/ 64593 w 662148"/>
                <a:gd name="connsiteY5-104" fmla="*/ 124763 h 644202"/>
                <a:gd name="connsiteX0-105" fmla="*/ 178200 w 662148"/>
                <a:gd name="connsiteY0-106" fmla="*/ 75865 h 659035"/>
                <a:gd name="connsiteX1-107" fmla="*/ 168819 w 662148"/>
                <a:gd name="connsiteY1-108" fmla="*/ 31317 h 659035"/>
                <a:gd name="connsiteX2-109" fmla="*/ 412660 w 662148"/>
                <a:gd name="connsiteY2-110" fmla="*/ 20234 h 659035"/>
                <a:gd name="connsiteX3-111" fmla="*/ 661618 w 662148"/>
                <a:gd name="connsiteY3-112" fmla="*/ 342512 h 659035"/>
                <a:gd name="connsiteX4-113" fmla="*/ 333371 w 662148"/>
                <a:gd name="connsiteY4-114" fmla="*/ 659035 h 659035"/>
                <a:gd name="connsiteX5-115" fmla="*/ 5124 w 662148"/>
                <a:gd name="connsiteY5-116" fmla="*/ 342512 h 659035"/>
                <a:gd name="connsiteX6" fmla="*/ 64593 w 662148"/>
                <a:gd name="connsiteY6" fmla="*/ 139596 h 659035"/>
                <a:gd name="connsiteX0-117" fmla="*/ 178200 w 662148"/>
                <a:gd name="connsiteY0-118" fmla="*/ 68901 h 652071"/>
                <a:gd name="connsiteX1-119" fmla="*/ 130026 w 662148"/>
                <a:gd name="connsiteY1-120" fmla="*/ 68688 h 652071"/>
                <a:gd name="connsiteX2-121" fmla="*/ 412660 w 662148"/>
                <a:gd name="connsiteY2-122" fmla="*/ 13270 h 652071"/>
                <a:gd name="connsiteX3-123" fmla="*/ 661618 w 662148"/>
                <a:gd name="connsiteY3-124" fmla="*/ 335548 h 652071"/>
                <a:gd name="connsiteX4-125" fmla="*/ 333371 w 662148"/>
                <a:gd name="connsiteY4-126" fmla="*/ 652071 h 652071"/>
                <a:gd name="connsiteX5-127" fmla="*/ 5124 w 662148"/>
                <a:gd name="connsiteY5-128" fmla="*/ 335548 h 652071"/>
                <a:gd name="connsiteX6-129" fmla="*/ 64593 w 662148"/>
                <a:gd name="connsiteY6-130" fmla="*/ 132632 h 652071"/>
                <a:gd name="connsiteX0-131" fmla="*/ 178200 w 662220"/>
                <a:gd name="connsiteY0-132" fmla="*/ 68901 h 652071"/>
                <a:gd name="connsiteX1-133" fmla="*/ 130026 w 662220"/>
                <a:gd name="connsiteY1-134" fmla="*/ 68688 h 652071"/>
                <a:gd name="connsiteX2-135" fmla="*/ 412660 w 662220"/>
                <a:gd name="connsiteY2-136" fmla="*/ 13270 h 652071"/>
                <a:gd name="connsiteX3-137" fmla="*/ 661618 w 662220"/>
                <a:gd name="connsiteY3-138" fmla="*/ 335548 h 652071"/>
                <a:gd name="connsiteX4-139" fmla="*/ 333371 w 662220"/>
                <a:gd name="connsiteY4-140" fmla="*/ 652071 h 652071"/>
                <a:gd name="connsiteX5-141" fmla="*/ 5124 w 662220"/>
                <a:gd name="connsiteY5-142" fmla="*/ 335548 h 652071"/>
                <a:gd name="connsiteX6-143" fmla="*/ 64593 w 662220"/>
                <a:gd name="connsiteY6-144" fmla="*/ 132632 h 652071"/>
                <a:gd name="connsiteX0-145" fmla="*/ 178200 w 662220"/>
                <a:gd name="connsiteY0-146" fmla="*/ 58449 h 641619"/>
                <a:gd name="connsiteX1-147" fmla="*/ 130026 w 662220"/>
                <a:gd name="connsiteY1-148" fmla="*/ 58236 h 641619"/>
                <a:gd name="connsiteX2-149" fmla="*/ 412660 w 662220"/>
                <a:gd name="connsiteY2-150" fmla="*/ 2818 h 641619"/>
                <a:gd name="connsiteX3-151" fmla="*/ 661618 w 662220"/>
                <a:gd name="connsiteY3-152" fmla="*/ 325096 h 641619"/>
                <a:gd name="connsiteX4-153" fmla="*/ 333371 w 662220"/>
                <a:gd name="connsiteY4-154" fmla="*/ 641619 h 641619"/>
                <a:gd name="connsiteX5-155" fmla="*/ 5124 w 662220"/>
                <a:gd name="connsiteY5-156" fmla="*/ 325096 h 641619"/>
                <a:gd name="connsiteX6-157" fmla="*/ 64593 w 662220"/>
                <a:gd name="connsiteY6-158" fmla="*/ 122180 h 641619"/>
                <a:gd name="connsiteX0-159" fmla="*/ 178200 w 662220"/>
                <a:gd name="connsiteY0-160" fmla="*/ 58449 h 641619"/>
                <a:gd name="connsiteX1-161" fmla="*/ 130026 w 662220"/>
                <a:gd name="connsiteY1-162" fmla="*/ 58236 h 641619"/>
                <a:gd name="connsiteX2-163" fmla="*/ 412660 w 662220"/>
                <a:gd name="connsiteY2-164" fmla="*/ 2818 h 641619"/>
                <a:gd name="connsiteX3-165" fmla="*/ 661618 w 662220"/>
                <a:gd name="connsiteY3-166" fmla="*/ 325096 h 641619"/>
                <a:gd name="connsiteX4-167" fmla="*/ 333371 w 662220"/>
                <a:gd name="connsiteY4-168" fmla="*/ 641619 h 641619"/>
                <a:gd name="connsiteX5-169" fmla="*/ 5124 w 662220"/>
                <a:gd name="connsiteY5-170" fmla="*/ 325096 h 641619"/>
                <a:gd name="connsiteX6-171" fmla="*/ 64593 w 662220"/>
                <a:gd name="connsiteY6-172" fmla="*/ 122180 h 641619"/>
                <a:gd name="connsiteX0-173" fmla="*/ 178200 w 662220"/>
                <a:gd name="connsiteY0-174" fmla="*/ 58449 h 641619"/>
                <a:gd name="connsiteX1-175" fmla="*/ 130026 w 662220"/>
                <a:gd name="connsiteY1-176" fmla="*/ 58236 h 641619"/>
                <a:gd name="connsiteX2-177" fmla="*/ 412660 w 662220"/>
                <a:gd name="connsiteY2-178" fmla="*/ 2818 h 641619"/>
                <a:gd name="connsiteX3-179" fmla="*/ 661618 w 662220"/>
                <a:gd name="connsiteY3-180" fmla="*/ 325096 h 641619"/>
                <a:gd name="connsiteX4-181" fmla="*/ 333371 w 662220"/>
                <a:gd name="connsiteY4-182" fmla="*/ 641619 h 641619"/>
                <a:gd name="connsiteX5-183" fmla="*/ 5124 w 662220"/>
                <a:gd name="connsiteY5-184" fmla="*/ 325096 h 641619"/>
                <a:gd name="connsiteX6-185" fmla="*/ 64593 w 662220"/>
                <a:gd name="connsiteY6-186" fmla="*/ 122180 h 641619"/>
                <a:gd name="connsiteX0-187" fmla="*/ 178200 w 662220"/>
                <a:gd name="connsiteY0-188" fmla="*/ 58449 h 641619"/>
                <a:gd name="connsiteX1-189" fmla="*/ 130026 w 662220"/>
                <a:gd name="connsiteY1-190" fmla="*/ 58236 h 641619"/>
                <a:gd name="connsiteX2-191" fmla="*/ 412660 w 662220"/>
                <a:gd name="connsiteY2-192" fmla="*/ 2818 h 641619"/>
                <a:gd name="connsiteX3-193" fmla="*/ 661618 w 662220"/>
                <a:gd name="connsiteY3-194" fmla="*/ 325096 h 641619"/>
                <a:gd name="connsiteX4-195" fmla="*/ 333371 w 662220"/>
                <a:gd name="connsiteY4-196" fmla="*/ 641619 h 641619"/>
                <a:gd name="connsiteX5-197" fmla="*/ 5124 w 662220"/>
                <a:gd name="connsiteY5-198" fmla="*/ 325096 h 641619"/>
                <a:gd name="connsiteX6-199" fmla="*/ 64593 w 662220"/>
                <a:gd name="connsiteY6-200" fmla="*/ 122180 h 641619"/>
                <a:gd name="connsiteX0-201" fmla="*/ 178200 w 662220"/>
                <a:gd name="connsiteY0-202" fmla="*/ 58449 h 641619"/>
                <a:gd name="connsiteX1-203" fmla="*/ 130026 w 662220"/>
                <a:gd name="connsiteY1-204" fmla="*/ 58236 h 641619"/>
                <a:gd name="connsiteX2-205" fmla="*/ 412660 w 662220"/>
                <a:gd name="connsiteY2-206" fmla="*/ 2818 h 641619"/>
                <a:gd name="connsiteX3-207" fmla="*/ 661618 w 662220"/>
                <a:gd name="connsiteY3-208" fmla="*/ 325096 h 641619"/>
                <a:gd name="connsiteX4-209" fmla="*/ 333371 w 662220"/>
                <a:gd name="connsiteY4-210" fmla="*/ 641619 h 641619"/>
                <a:gd name="connsiteX5-211" fmla="*/ 5124 w 662220"/>
                <a:gd name="connsiteY5-212" fmla="*/ 325096 h 641619"/>
                <a:gd name="connsiteX6-213" fmla="*/ 64593 w 662220"/>
                <a:gd name="connsiteY6-214" fmla="*/ 122180 h 641619"/>
                <a:gd name="connsiteX0-215" fmla="*/ 176252 w 660272"/>
                <a:gd name="connsiteY0-216" fmla="*/ 58449 h 641619"/>
                <a:gd name="connsiteX1-217" fmla="*/ 128078 w 660272"/>
                <a:gd name="connsiteY1-218" fmla="*/ 58236 h 641619"/>
                <a:gd name="connsiteX2-219" fmla="*/ 410712 w 660272"/>
                <a:gd name="connsiteY2-220" fmla="*/ 2818 h 641619"/>
                <a:gd name="connsiteX3-221" fmla="*/ 659670 w 660272"/>
                <a:gd name="connsiteY3-222" fmla="*/ 325096 h 641619"/>
                <a:gd name="connsiteX4-223" fmla="*/ 331423 w 660272"/>
                <a:gd name="connsiteY4-224" fmla="*/ 641619 h 641619"/>
                <a:gd name="connsiteX5-225" fmla="*/ 3176 w 660272"/>
                <a:gd name="connsiteY5-226" fmla="*/ 325096 h 641619"/>
                <a:gd name="connsiteX6-227" fmla="*/ 62645 w 660272"/>
                <a:gd name="connsiteY6-228" fmla="*/ 122180 h 641619"/>
                <a:gd name="connsiteX0-229" fmla="*/ 253837 w 660272"/>
                <a:gd name="connsiteY0-230" fmla="*/ 30740 h 641619"/>
                <a:gd name="connsiteX1-231" fmla="*/ 128078 w 660272"/>
                <a:gd name="connsiteY1-232" fmla="*/ 58236 h 641619"/>
                <a:gd name="connsiteX2-233" fmla="*/ 410712 w 660272"/>
                <a:gd name="connsiteY2-234" fmla="*/ 2818 h 641619"/>
                <a:gd name="connsiteX3-235" fmla="*/ 659670 w 660272"/>
                <a:gd name="connsiteY3-236" fmla="*/ 325096 h 641619"/>
                <a:gd name="connsiteX4-237" fmla="*/ 331423 w 660272"/>
                <a:gd name="connsiteY4-238" fmla="*/ 641619 h 641619"/>
                <a:gd name="connsiteX5-239" fmla="*/ 3176 w 660272"/>
                <a:gd name="connsiteY5-240" fmla="*/ 325096 h 641619"/>
                <a:gd name="connsiteX6-241" fmla="*/ 62645 w 660272"/>
                <a:gd name="connsiteY6-242" fmla="*/ 122180 h 641619"/>
                <a:gd name="connsiteX0-243" fmla="*/ 253837 w 660191"/>
                <a:gd name="connsiteY0-244" fmla="*/ 41069 h 651948"/>
                <a:gd name="connsiteX1-245" fmla="*/ 161329 w 660191"/>
                <a:gd name="connsiteY1-246" fmla="*/ 63023 h 651948"/>
                <a:gd name="connsiteX2-247" fmla="*/ 410712 w 660191"/>
                <a:gd name="connsiteY2-248" fmla="*/ 13147 h 651948"/>
                <a:gd name="connsiteX3-249" fmla="*/ 659670 w 660191"/>
                <a:gd name="connsiteY3-250" fmla="*/ 335425 h 651948"/>
                <a:gd name="connsiteX4-251" fmla="*/ 331423 w 660191"/>
                <a:gd name="connsiteY4-252" fmla="*/ 651948 h 651948"/>
                <a:gd name="connsiteX5-253" fmla="*/ 3176 w 660191"/>
                <a:gd name="connsiteY5-254" fmla="*/ 335425 h 651948"/>
                <a:gd name="connsiteX6-255" fmla="*/ 62645 w 660191"/>
                <a:gd name="connsiteY6-256" fmla="*/ 132509 h 651948"/>
                <a:gd name="connsiteX0-257" fmla="*/ 253837 w 660897"/>
                <a:gd name="connsiteY0-258" fmla="*/ 45475 h 656354"/>
                <a:gd name="connsiteX1-259" fmla="*/ 161329 w 660897"/>
                <a:gd name="connsiteY1-260" fmla="*/ 67429 h 656354"/>
                <a:gd name="connsiteX2-261" fmla="*/ 410712 w 660897"/>
                <a:gd name="connsiteY2-262" fmla="*/ 17553 h 656354"/>
                <a:gd name="connsiteX3-263" fmla="*/ 659670 w 660897"/>
                <a:gd name="connsiteY3-264" fmla="*/ 339831 h 656354"/>
                <a:gd name="connsiteX4-265" fmla="*/ 331423 w 660897"/>
                <a:gd name="connsiteY4-266" fmla="*/ 656354 h 656354"/>
                <a:gd name="connsiteX5-267" fmla="*/ 3176 w 660897"/>
                <a:gd name="connsiteY5-268" fmla="*/ 339831 h 656354"/>
                <a:gd name="connsiteX6-269" fmla="*/ 62645 w 660897"/>
                <a:gd name="connsiteY6-270" fmla="*/ 136915 h 656354"/>
                <a:gd name="connsiteX0-271" fmla="*/ 253837 w 660406"/>
                <a:gd name="connsiteY0-272" fmla="*/ 41070 h 651949"/>
                <a:gd name="connsiteX1-273" fmla="*/ 161329 w 660406"/>
                <a:gd name="connsiteY1-274" fmla="*/ 63024 h 651949"/>
                <a:gd name="connsiteX2-275" fmla="*/ 410712 w 660406"/>
                <a:gd name="connsiteY2-276" fmla="*/ 13148 h 651949"/>
                <a:gd name="connsiteX3-277" fmla="*/ 659670 w 660406"/>
                <a:gd name="connsiteY3-278" fmla="*/ 335426 h 651949"/>
                <a:gd name="connsiteX4-279" fmla="*/ 331423 w 660406"/>
                <a:gd name="connsiteY4-280" fmla="*/ 651949 h 651949"/>
                <a:gd name="connsiteX5-281" fmla="*/ 3176 w 660406"/>
                <a:gd name="connsiteY5-282" fmla="*/ 335426 h 651949"/>
                <a:gd name="connsiteX6-283" fmla="*/ 62645 w 660406"/>
                <a:gd name="connsiteY6-284" fmla="*/ 132510 h 651949"/>
                <a:gd name="connsiteX0-285" fmla="*/ 161329 w 660406"/>
                <a:gd name="connsiteY0-286" fmla="*/ 63024 h 651949"/>
                <a:gd name="connsiteX1-287" fmla="*/ 410712 w 660406"/>
                <a:gd name="connsiteY1-288" fmla="*/ 13148 h 651949"/>
                <a:gd name="connsiteX2-289" fmla="*/ 659670 w 660406"/>
                <a:gd name="connsiteY2-290" fmla="*/ 335426 h 651949"/>
                <a:gd name="connsiteX3-291" fmla="*/ 331423 w 660406"/>
                <a:gd name="connsiteY3-292" fmla="*/ 651949 h 651949"/>
                <a:gd name="connsiteX4-293" fmla="*/ 3176 w 660406"/>
                <a:gd name="connsiteY4-294" fmla="*/ 335426 h 651949"/>
                <a:gd name="connsiteX5-295" fmla="*/ 62645 w 660406"/>
                <a:gd name="connsiteY5-296" fmla="*/ 132510 h 651949"/>
                <a:gd name="connsiteX0-297" fmla="*/ 128078 w 660207"/>
                <a:gd name="connsiteY0-298" fmla="*/ 63024 h 651949"/>
                <a:gd name="connsiteX1-299" fmla="*/ 410712 w 660207"/>
                <a:gd name="connsiteY1-300" fmla="*/ 13148 h 651949"/>
                <a:gd name="connsiteX2-301" fmla="*/ 659670 w 660207"/>
                <a:gd name="connsiteY2-302" fmla="*/ 335426 h 651949"/>
                <a:gd name="connsiteX3-303" fmla="*/ 331423 w 660207"/>
                <a:gd name="connsiteY3-304" fmla="*/ 651949 h 651949"/>
                <a:gd name="connsiteX4-305" fmla="*/ 3176 w 660207"/>
                <a:gd name="connsiteY4-306" fmla="*/ 335426 h 651949"/>
                <a:gd name="connsiteX5-307" fmla="*/ 62645 w 660207"/>
                <a:gd name="connsiteY5-308" fmla="*/ 132510 h 651949"/>
                <a:gd name="connsiteX0-309" fmla="*/ 128078 w 660438"/>
                <a:gd name="connsiteY0-310" fmla="*/ 60888 h 649813"/>
                <a:gd name="connsiteX1-311" fmla="*/ 410712 w 660438"/>
                <a:gd name="connsiteY1-312" fmla="*/ 11012 h 649813"/>
                <a:gd name="connsiteX2-313" fmla="*/ 659670 w 660438"/>
                <a:gd name="connsiteY2-314" fmla="*/ 333290 h 649813"/>
                <a:gd name="connsiteX3-315" fmla="*/ 331423 w 660438"/>
                <a:gd name="connsiteY3-316" fmla="*/ 649813 h 649813"/>
                <a:gd name="connsiteX4-317" fmla="*/ 3176 w 660438"/>
                <a:gd name="connsiteY4-318" fmla="*/ 333290 h 649813"/>
                <a:gd name="connsiteX5-319" fmla="*/ 62645 w 660438"/>
                <a:gd name="connsiteY5-320" fmla="*/ 130374 h 649813"/>
                <a:gd name="connsiteX0-321" fmla="*/ 128078 w 660438"/>
                <a:gd name="connsiteY0-322" fmla="*/ 64927 h 653852"/>
                <a:gd name="connsiteX1-323" fmla="*/ 410712 w 660438"/>
                <a:gd name="connsiteY1-324" fmla="*/ 15051 h 653852"/>
                <a:gd name="connsiteX2-325" fmla="*/ 659670 w 660438"/>
                <a:gd name="connsiteY2-326" fmla="*/ 337329 h 653852"/>
                <a:gd name="connsiteX3-327" fmla="*/ 331423 w 660438"/>
                <a:gd name="connsiteY3-328" fmla="*/ 653852 h 653852"/>
                <a:gd name="connsiteX4-329" fmla="*/ 3176 w 660438"/>
                <a:gd name="connsiteY4-330" fmla="*/ 337329 h 653852"/>
                <a:gd name="connsiteX5-331" fmla="*/ 62645 w 660438"/>
                <a:gd name="connsiteY5-332" fmla="*/ 134413 h 653852"/>
                <a:gd name="connsiteX0-333" fmla="*/ 95716 w 660223"/>
                <a:gd name="connsiteY0-334" fmla="*/ 93152 h 649715"/>
                <a:gd name="connsiteX1-335" fmla="*/ 410712 w 660223"/>
                <a:gd name="connsiteY1-336" fmla="*/ 10914 h 649715"/>
                <a:gd name="connsiteX2-337" fmla="*/ 659670 w 660223"/>
                <a:gd name="connsiteY2-338" fmla="*/ 333192 h 649715"/>
                <a:gd name="connsiteX3-339" fmla="*/ 331423 w 660223"/>
                <a:gd name="connsiteY3-340" fmla="*/ 649715 h 649715"/>
                <a:gd name="connsiteX4-341" fmla="*/ 3176 w 660223"/>
                <a:gd name="connsiteY4-342" fmla="*/ 333192 h 649715"/>
                <a:gd name="connsiteX5-343" fmla="*/ 62645 w 660223"/>
                <a:gd name="connsiteY5-344" fmla="*/ 130276 h 649715"/>
                <a:gd name="connsiteX0-345" fmla="*/ 95716 w 660562"/>
                <a:gd name="connsiteY0-346" fmla="*/ 95895 h 652458"/>
                <a:gd name="connsiteX1-347" fmla="*/ 410712 w 660562"/>
                <a:gd name="connsiteY1-348" fmla="*/ 13657 h 652458"/>
                <a:gd name="connsiteX2-349" fmla="*/ 659670 w 660562"/>
                <a:gd name="connsiteY2-350" fmla="*/ 335935 h 652458"/>
                <a:gd name="connsiteX3-351" fmla="*/ 331423 w 660562"/>
                <a:gd name="connsiteY3-352" fmla="*/ 652458 h 652458"/>
                <a:gd name="connsiteX4-353" fmla="*/ 3176 w 660562"/>
                <a:gd name="connsiteY4-354" fmla="*/ 335935 h 652458"/>
                <a:gd name="connsiteX5-355" fmla="*/ 62645 w 660562"/>
                <a:gd name="connsiteY5-356" fmla="*/ 133019 h 652458"/>
                <a:gd name="connsiteX0-357" fmla="*/ 95716 w 660562"/>
                <a:gd name="connsiteY0-358" fmla="*/ 97891 h 654454"/>
                <a:gd name="connsiteX1-359" fmla="*/ 410712 w 660562"/>
                <a:gd name="connsiteY1-360" fmla="*/ 15653 h 654454"/>
                <a:gd name="connsiteX2-361" fmla="*/ 659670 w 660562"/>
                <a:gd name="connsiteY2-362" fmla="*/ 337931 h 654454"/>
                <a:gd name="connsiteX3-363" fmla="*/ 331423 w 660562"/>
                <a:gd name="connsiteY3-364" fmla="*/ 654454 h 654454"/>
                <a:gd name="connsiteX4-365" fmla="*/ 3176 w 660562"/>
                <a:gd name="connsiteY4-366" fmla="*/ 337931 h 654454"/>
                <a:gd name="connsiteX5-367" fmla="*/ 62645 w 660562"/>
                <a:gd name="connsiteY5-368" fmla="*/ 135015 h 654454"/>
                <a:gd name="connsiteX0-369" fmla="*/ 95202 w 660048"/>
                <a:gd name="connsiteY0-370" fmla="*/ 97891 h 654454"/>
                <a:gd name="connsiteX1-371" fmla="*/ 410198 w 660048"/>
                <a:gd name="connsiteY1-372" fmla="*/ 15653 h 654454"/>
                <a:gd name="connsiteX2-373" fmla="*/ 659156 w 660048"/>
                <a:gd name="connsiteY2-374" fmla="*/ 337931 h 654454"/>
                <a:gd name="connsiteX3-375" fmla="*/ 330909 w 660048"/>
                <a:gd name="connsiteY3-376" fmla="*/ 654454 h 654454"/>
                <a:gd name="connsiteX4-377" fmla="*/ 2662 w 660048"/>
                <a:gd name="connsiteY4-378" fmla="*/ 337931 h 654454"/>
                <a:gd name="connsiteX5-379" fmla="*/ 62131 w 660048"/>
                <a:gd name="connsiteY5-380" fmla="*/ 135015 h 65445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91" y="connsiteY5-92"/>
                </a:cxn>
              </a:cxnLst>
              <a:rect l="l" t="t" r="r" b="b"/>
              <a:pathLst>
                <a:path w="660048" h="654454">
                  <a:moveTo>
                    <a:pt x="95202" y="97891"/>
                  </a:moveTo>
                  <a:cubicBezTo>
                    <a:pt x="156742" y="37389"/>
                    <a:pt x="247885" y="-31546"/>
                    <a:pt x="410198" y="15653"/>
                  </a:cubicBezTo>
                  <a:cubicBezTo>
                    <a:pt x="572511" y="62852"/>
                    <a:pt x="670524" y="190823"/>
                    <a:pt x="659156" y="337931"/>
                  </a:cubicBezTo>
                  <a:cubicBezTo>
                    <a:pt x="647788" y="485039"/>
                    <a:pt x="512195" y="654454"/>
                    <a:pt x="330909" y="654454"/>
                  </a:cubicBezTo>
                  <a:cubicBezTo>
                    <a:pt x="149623" y="654454"/>
                    <a:pt x="14207" y="457755"/>
                    <a:pt x="2662" y="337931"/>
                  </a:cubicBezTo>
                  <a:cubicBezTo>
                    <a:pt x="-8883" y="218107"/>
                    <a:pt x="18268" y="209829"/>
                    <a:pt x="62131" y="135015"/>
                  </a:cubicBezTo>
                </a:path>
              </a:pathLst>
            </a:custGeom>
            <a:solidFill>
              <a:schemeClr val="bg1"/>
            </a:solidFill>
            <a:ln w="25400" cap="rnd">
              <a:solidFill>
                <a:schemeClr val="accent2"/>
              </a:solidFill>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3">
                <a:solidFill>
                  <a:schemeClr val="bg1"/>
                </a:solidFill>
                <a:latin typeface="华康娃娃体W5" panose="040B0509000000000000" pitchFamily="81" charset="-122"/>
                <a:ea typeface="华康娃娃体W5" panose="040B0509000000000000" pitchFamily="81" charset="-122"/>
              </a:endParaRPr>
            </a:p>
          </p:txBody>
        </p:sp>
        <p:grpSp>
          <p:nvGrpSpPr>
            <p:cNvPr id="350" name="组合 349"/>
            <p:cNvGrpSpPr/>
            <p:nvPr/>
          </p:nvGrpSpPr>
          <p:grpSpPr>
            <a:xfrm>
              <a:off x="6487734" y="2450417"/>
              <a:ext cx="799624" cy="648176"/>
              <a:chOff x="16346" y="6309"/>
              <a:chExt cx="593" cy="417"/>
            </a:xfrm>
            <a:solidFill>
              <a:srgbClr val="8AB833"/>
            </a:solidFill>
          </p:grpSpPr>
          <p:sp>
            <p:nvSpPr>
              <p:cNvPr id="216" name="Freeform 239"/>
              <p:cNvSpPr/>
              <p:nvPr/>
            </p:nvSpPr>
            <p:spPr bwMode="auto">
              <a:xfrm>
                <a:off x="16346" y="6378"/>
                <a:ext cx="573" cy="348"/>
              </a:xfrm>
              <a:custGeom>
                <a:avLst/>
                <a:gdLst>
                  <a:gd name="T0" fmla="*/ 10 w 244"/>
                  <a:gd name="T1" fmla="*/ 0 h 148"/>
                  <a:gd name="T2" fmla="*/ 0 w 244"/>
                  <a:gd name="T3" fmla="*/ 0 h 148"/>
                  <a:gd name="T4" fmla="*/ 0 w 244"/>
                  <a:gd name="T5" fmla="*/ 148 h 148"/>
                  <a:gd name="T6" fmla="*/ 244 w 244"/>
                  <a:gd name="T7" fmla="*/ 148 h 148"/>
                  <a:gd name="T8" fmla="*/ 244 w 244"/>
                  <a:gd name="T9" fmla="*/ 135 h 148"/>
                  <a:gd name="T10" fmla="*/ 10 w 244"/>
                  <a:gd name="T11" fmla="*/ 135 h 148"/>
                  <a:gd name="T12" fmla="*/ 10 w 244"/>
                  <a:gd name="T13" fmla="*/ 0 h 148"/>
                </a:gdLst>
                <a:ahLst/>
                <a:cxnLst>
                  <a:cxn ang="0">
                    <a:pos x="T0" y="T1"/>
                  </a:cxn>
                  <a:cxn ang="0">
                    <a:pos x="T2" y="T3"/>
                  </a:cxn>
                  <a:cxn ang="0">
                    <a:pos x="T4" y="T5"/>
                  </a:cxn>
                  <a:cxn ang="0">
                    <a:pos x="T6" y="T7"/>
                  </a:cxn>
                  <a:cxn ang="0">
                    <a:pos x="T8" y="T9"/>
                  </a:cxn>
                  <a:cxn ang="0">
                    <a:pos x="T10" y="T11"/>
                  </a:cxn>
                  <a:cxn ang="0">
                    <a:pos x="T12" y="T13"/>
                  </a:cxn>
                </a:cxnLst>
                <a:rect l="0" t="0" r="r" b="b"/>
                <a:pathLst>
                  <a:path w="244" h="148">
                    <a:moveTo>
                      <a:pt x="10" y="0"/>
                    </a:moveTo>
                    <a:lnTo>
                      <a:pt x="0" y="0"/>
                    </a:lnTo>
                    <a:lnTo>
                      <a:pt x="0" y="148"/>
                    </a:lnTo>
                    <a:lnTo>
                      <a:pt x="244" y="148"/>
                    </a:lnTo>
                    <a:lnTo>
                      <a:pt x="244" y="135"/>
                    </a:lnTo>
                    <a:lnTo>
                      <a:pt x="10" y="135"/>
                    </a:lnTo>
                    <a:lnTo>
                      <a:pt x="1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17" name="Freeform 240"/>
              <p:cNvSpPr/>
              <p:nvPr/>
            </p:nvSpPr>
            <p:spPr bwMode="auto">
              <a:xfrm>
                <a:off x="16390" y="6309"/>
                <a:ext cx="268" cy="350"/>
              </a:xfrm>
              <a:custGeom>
                <a:avLst/>
                <a:gdLst>
                  <a:gd name="T0" fmla="*/ 78 w 78"/>
                  <a:gd name="T1" fmla="*/ 102 h 102"/>
                  <a:gd name="T2" fmla="*/ 78 w 78"/>
                  <a:gd name="T3" fmla="*/ 14 h 102"/>
                  <a:gd name="T4" fmla="*/ 0 w 78"/>
                  <a:gd name="T5" fmla="*/ 14 h 102"/>
                  <a:gd name="T6" fmla="*/ 0 w 78"/>
                  <a:gd name="T7" fmla="*/ 102 h 102"/>
                  <a:gd name="T8" fmla="*/ 78 w 78"/>
                  <a:gd name="T9" fmla="*/ 102 h 102"/>
                </a:gdLst>
                <a:ahLst/>
                <a:cxnLst>
                  <a:cxn ang="0">
                    <a:pos x="T0" y="T1"/>
                  </a:cxn>
                  <a:cxn ang="0">
                    <a:pos x="T2" y="T3"/>
                  </a:cxn>
                  <a:cxn ang="0">
                    <a:pos x="T4" y="T5"/>
                  </a:cxn>
                  <a:cxn ang="0">
                    <a:pos x="T6" y="T7"/>
                  </a:cxn>
                  <a:cxn ang="0">
                    <a:pos x="T8" y="T9"/>
                  </a:cxn>
                </a:cxnLst>
                <a:rect l="0" t="0" r="r" b="b"/>
                <a:pathLst>
                  <a:path w="78" h="102">
                    <a:moveTo>
                      <a:pt x="78" y="102"/>
                    </a:moveTo>
                    <a:cubicBezTo>
                      <a:pt x="78" y="73"/>
                      <a:pt x="78" y="43"/>
                      <a:pt x="78" y="14"/>
                    </a:cubicBezTo>
                    <a:cubicBezTo>
                      <a:pt x="54" y="0"/>
                      <a:pt x="24" y="0"/>
                      <a:pt x="0" y="14"/>
                    </a:cubicBezTo>
                    <a:cubicBezTo>
                      <a:pt x="0" y="43"/>
                      <a:pt x="0" y="73"/>
                      <a:pt x="0" y="102"/>
                    </a:cubicBezTo>
                    <a:cubicBezTo>
                      <a:pt x="24" y="89"/>
                      <a:pt x="54" y="89"/>
                      <a:pt x="78"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18" name="Freeform 241"/>
              <p:cNvSpPr/>
              <p:nvPr/>
            </p:nvSpPr>
            <p:spPr bwMode="auto">
              <a:xfrm>
                <a:off x="16402" y="6640"/>
                <a:ext cx="249" cy="42"/>
              </a:xfrm>
              <a:custGeom>
                <a:avLst/>
                <a:gdLst>
                  <a:gd name="T0" fmla="*/ 0 w 73"/>
                  <a:gd name="T1" fmla="*/ 12 h 12"/>
                  <a:gd name="T2" fmla="*/ 73 w 73"/>
                  <a:gd name="T3" fmla="*/ 12 h 12"/>
                  <a:gd name="T4" fmla="*/ 0 w 73"/>
                  <a:gd name="T5" fmla="*/ 12 h 12"/>
                </a:gdLst>
                <a:ahLst/>
                <a:cxnLst>
                  <a:cxn ang="0">
                    <a:pos x="T0" y="T1"/>
                  </a:cxn>
                  <a:cxn ang="0">
                    <a:pos x="T2" y="T3"/>
                  </a:cxn>
                  <a:cxn ang="0">
                    <a:pos x="T4" y="T5"/>
                  </a:cxn>
                </a:cxnLst>
                <a:rect l="0" t="0" r="r" b="b"/>
                <a:pathLst>
                  <a:path w="73" h="12">
                    <a:moveTo>
                      <a:pt x="0" y="12"/>
                    </a:moveTo>
                    <a:cubicBezTo>
                      <a:pt x="23" y="7"/>
                      <a:pt x="49" y="7"/>
                      <a:pt x="73" y="12"/>
                    </a:cubicBezTo>
                    <a:cubicBezTo>
                      <a:pt x="50" y="0"/>
                      <a:pt x="23" y="0"/>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19" name="Freeform 242"/>
              <p:cNvSpPr/>
              <p:nvPr/>
            </p:nvSpPr>
            <p:spPr bwMode="auto">
              <a:xfrm>
                <a:off x="16691" y="6640"/>
                <a:ext cx="249" cy="42"/>
              </a:xfrm>
              <a:custGeom>
                <a:avLst/>
                <a:gdLst>
                  <a:gd name="T0" fmla="*/ 0 w 73"/>
                  <a:gd name="T1" fmla="*/ 12 h 12"/>
                  <a:gd name="T2" fmla="*/ 73 w 73"/>
                  <a:gd name="T3" fmla="*/ 12 h 12"/>
                  <a:gd name="T4" fmla="*/ 0 w 73"/>
                  <a:gd name="T5" fmla="*/ 12 h 12"/>
                </a:gdLst>
                <a:ahLst/>
                <a:cxnLst>
                  <a:cxn ang="0">
                    <a:pos x="T0" y="T1"/>
                  </a:cxn>
                  <a:cxn ang="0">
                    <a:pos x="T2" y="T3"/>
                  </a:cxn>
                  <a:cxn ang="0">
                    <a:pos x="T4" y="T5"/>
                  </a:cxn>
                </a:cxnLst>
                <a:rect l="0" t="0" r="r" b="b"/>
                <a:pathLst>
                  <a:path w="73" h="12">
                    <a:moveTo>
                      <a:pt x="0" y="12"/>
                    </a:moveTo>
                    <a:cubicBezTo>
                      <a:pt x="24" y="7"/>
                      <a:pt x="49" y="7"/>
                      <a:pt x="73" y="12"/>
                    </a:cubicBezTo>
                    <a:cubicBezTo>
                      <a:pt x="50" y="0"/>
                      <a:pt x="23" y="0"/>
                      <a:pt x="0"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sp>
            <p:nvSpPr>
              <p:cNvPr id="220" name="Freeform 243"/>
              <p:cNvSpPr/>
              <p:nvPr/>
            </p:nvSpPr>
            <p:spPr bwMode="auto">
              <a:xfrm>
                <a:off x="16674" y="6309"/>
                <a:ext cx="265" cy="350"/>
              </a:xfrm>
              <a:custGeom>
                <a:avLst/>
                <a:gdLst>
                  <a:gd name="T0" fmla="*/ 78 w 78"/>
                  <a:gd name="T1" fmla="*/ 102 h 102"/>
                  <a:gd name="T2" fmla="*/ 78 w 78"/>
                  <a:gd name="T3" fmla="*/ 14 h 102"/>
                  <a:gd name="T4" fmla="*/ 0 w 78"/>
                  <a:gd name="T5" fmla="*/ 14 h 102"/>
                  <a:gd name="T6" fmla="*/ 0 w 78"/>
                  <a:gd name="T7" fmla="*/ 102 h 102"/>
                  <a:gd name="T8" fmla="*/ 78 w 78"/>
                  <a:gd name="T9" fmla="*/ 102 h 102"/>
                </a:gdLst>
                <a:ahLst/>
                <a:cxnLst>
                  <a:cxn ang="0">
                    <a:pos x="T0" y="T1"/>
                  </a:cxn>
                  <a:cxn ang="0">
                    <a:pos x="T2" y="T3"/>
                  </a:cxn>
                  <a:cxn ang="0">
                    <a:pos x="T4" y="T5"/>
                  </a:cxn>
                  <a:cxn ang="0">
                    <a:pos x="T6" y="T7"/>
                  </a:cxn>
                  <a:cxn ang="0">
                    <a:pos x="T8" y="T9"/>
                  </a:cxn>
                </a:cxnLst>
                <a:rect l="0" t="0" r="r" b="b"/>
                <a:pathLst>
                  <a:path w="78" h="102">
                    <a:moveTo>
                      <a:pt x="78" y="102"/>
                    </a:moveTo>
                    <a:cubicBezTo>
                      <a:pt x="78" y="73"/>
                      <a:pt x="78" y="43"/>
                      <a:pt x="78" y="14"/>
                    </a:cubicBezTo>
                    <a:cubicBezTo>
                      <a:pt x="54" y="0"/>
                      <a:pt x="24" y="0"/>
                      <a:pt x="0" y="14"/>
                    </a:cubicBezTo>
                    <a:cubicBezTo>
                      <a:pt x="0" y="43"/>
                      <a:pt x="0" y="73"/>
                      <a:pt x="0" y="102"/>
                    </a:cubicBezTo>
                    <a:cubicBezTo>
                      <a:pt x="24" y="89"/>
                      <a:pt x="54" y="89"/>
                      <a:pt x="78" y="10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en-US" sz="1013"/>
              </a:p>
            </p:txBody>
          </p:sp>
        </p:grpSp>
      </p:grpSp>
      <p:pic>
        <p:nvPicPr>
          <p:cNvPr id="52" name="图片 51">
            <a:extLst>
              <a:ext uri="{FF2B5EF4-FFF2-40B4-BE49-F238E27FC236}">
                <a16:creationId xmlns:a16="http://schemas.microsoft.com/office/drawing/2014/main" id="{C9764635-99FA-7A68-614B-6912F9C66DE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82198" y="1533415"/>
            <a:ext cx="3257776" cy="1745424"/>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pic>
        <p:nvPicPr>
          <p:cNvPr id="54" name="图片 53">
            <a:extLst>
              <a:ext uri="{FF2B5EF4-FFF2-40B4-BE49-F238E27FC236}">
                <a16:creationId xmlns:a16="http://schemas.microsoft.com/office/drawing/2014/main" id="{F967F6DC-4560-A44F-A457-7A6EC184F73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96608" y="3173750"/>
            <a:ext cx="3252259" cy="1757587"/>
          </a:xfrm>
          <a:prstGeom prst="snip2DiagRect">
            <a:avLst>
              <a:gd name="adj1" fmla="val 0"/>
              <a:gd name="adj2" fmla="val 15704"/>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55" name="文本框 54">
            <a:extLst>
              <a:ext uri="{FF2B5EF4-FFF2-40B4-BE49-F238E27FC236}">
                <a16:creationId xmlns:a16="http://schemas.microsoft.com/office/drawing/2014/main" id="{F7324355-909B-2122-FAC8-8A7E3F9D4E58}"/>
              </a:ext>
            </a:extLst>
          </p:cNvPr>
          <p:cNvSpPr txBox="1"/>
          <p:nvPr/>
        </p:nvSpPr>
        <p:spPr>
          <a:xfrm>
            <a:off x="3587329" y="2730928"/>
            <a:ext cx="1107996" cy="369332"/>
          </a:xfrm>
          <a:prstGeom prst="rect">
            <a:avLst/>
          </a:prstGeom>
          <a:noFill/>
        </p:spPr>
        <p:txBody>
          <a:bodyPr wrap="none" rtlCol="0">
            <a:spAutoFit/>
          </a:bodyPr>
          <a:lstStyle/>
          <a:p>
            <a:r>
              <a:rPr lang="zh-CN" altLang="en-US" sz="1800" dirty="0">
                <a:blipFill>
                  <a:blip r:embed="rId6"/>
                  <a:stretch>
                    <a:fillRect/>
                  </a:stretch>
                </a:blipFill>
                <a:latin typeface="微软雅黑" panose="020B0503020204020204" pitchFamily="34" charset="-122"/>
                <a:ea typeface="微软雅黑" panose="020B0503020204020204" pitchFamily="34" charset="-122"/>
              </a:rPr>
              <a:t>借阅日志</a:t>
            </a:r>
          </a:p>
        </p:txBody>
      </p:sp>
      <p:sp>
        <p:nvSpPr>
          <p:cNvPr id="56" name="文本框 55">
            <a:extLst>
              <a:ext uri="{FF2B5EF4-FFF2-40B4-BE49-F238E27FC236}">
                <a16:creationId xmlns:a16="http://schemas.microsoft.com/office/drawing/2014/main" id="{6E122833-F8CA-4810-AD98-55FA1B590646}"/>
              </a:ext>
            </a:extLst>
          </p:cNvPr>
          <p:cNvSpPr txBox="1"/>
          <p:nvPr/>
        </p:nvSpPr>
        <p:spPr>
          <a:xfrm>
            <a:off x="6793320" y="3400521"/>
            <a:ext cx="1107996" cy="369332"/>
          </a:xfrm>
          <a:prstGeom prst="rect">
            <a:avLst/>
          </a:prstGeom>
          <a:noFill/>
        </p:spPr>
        <p:txBody>
          <a:bodyPr wrap="none" rtlCol="0">
            <a:spAutoFit/>
          </a:bodyPr>
          <a:lstStyle/>
          <a:p>
            <a:r>
              <a:rPr lang="zh-CN" altLang="en-US" sz="1800" dirty="0">
                <a:blipFill>
                  <a:blip r:embed="rId6"/>
                  <a:stretch>
                    <a:fillRect/>
                  </a:stretch>
                </a:blipFill>
                <a:latin typeface="微软雅黑" panose="020B0503020204020204" pitchFamily="34" charset="-122"/>
                <a:ea typeface="微软雅黑" panose="020B0503020204020204" pitchFamily="34" charset="-122"/>
              </a:rPr>
              <a:t>读者信息</a:t>
            </a:r>
          </a:p>
        </p:txBody>
      </p:sp>
      <p:grpSp>
        <p:nvGrpSpPr>
          <p:cNvPr id="57" name="组合 56">
            <a:extLst>
              <a:ext uri="{FF2B5EF4-FFF2-40B4-BE49-F238E27FC236}">
                <a16:creationId xmlns:a16="http://schemas.microsoft.com/office/drawing/2014/main" id="{9EAF215A-7B1D-5EAF-3B28-E7FEC6578AB5}"/>
              </a:ext>
            </a:extLst>
          </p:cNvPr>
          <p:cNvGrpSpPr/>
          <p:nvPr/>
        </p:nvGrpSpPr>
        <p:grpSpPr>
          <a:xfrm rot="15715279">
            <a:off x="4513194" y="-578790"/>
            <a:ext cx="391651" cy="3509067"/>
            <a:chOff x="5205413" y="55563"/>
            <a:chExt cx="1730375" cy="5354638"/>
          </a:xfrm>
        </p:grpSpPr>
        <p:sp>
          <p:nvSpPr>
            <p:cNvPr id="58" name="Freeform 165">
              <a:extLst>
                <a:ext uri="{FF2B5EF4-FFF2-40B4-BE49-F238E27FC236}">
                  <a16:creationId xmlns:a16="http://schemas.microsoft.com/office/drawing/2014/main" id="{952B3956-BEA8-052B-F2CA-A0BF70242DDB}"/>
                </a:ext>
              </a:extLst>
            </p:cNvPr>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7" name="Freeform 166">
              <a:extLst>
                <a:ext uri="{FF2B5EF4-FFF2-40B4-BE49-F238E27FC236}">
                  <a16:creationId xmlns:a16="http://schemas.microsoft.com/office/drawing/2014/main" id="{7B83415D-36FA-BA94-D167-76A215F76232}"/>
                </a:ext>
              </a:extLst>
            </p:cNvPr>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8" name="Freeform 167">
              <a:extLst>
                <a:ext uri="{FF2B5EF4-FFF2-40B4-BE49-F238E27FC236}">
                  <a16:creationId xmlns:a16="http://schemas.microsoft.com/office/drawing/2014/main" id="{181F00DD-90A0-90FE-353A-DA5E4723D8C1}"/>
                </a:ext>
              </a:extLst>
            </p:cNvPr>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9" name="Freeform 168">
              <a:extLst>
                <a:ext uri="{FF2B5EF4-FFF2-40B4-BE49-F238E27FC236}">
                  <a16:creationId xmlns:a16="http://schemas.microsoft.com/office/drawing/2014/main" id="{CA5220E6-28AF-A40A-0D5B-B01ADE640746}"/>
                </a:ext>
              </a:extLst>
            </p:cNvPr>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0" name="Freeform 169">
              <a:extLst>
                <a:ext uri="{FF2B5EF4-FFF2-40B4-BE49-F238E27FC236}">
                  <a16:creationId xmlns:a16="http://schemas.microsoft.com/office/drawing/2014/main" id="{A655699B-EE0E-12AB-DE8E-A7E80A66D4F3}"/>
                </a:ext>
              </a:extLst>
            </p:cNvPr>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1" name="Freeform 170">
              <a:extLst>
                <a:ext uri="{FF2B5EF4-FFF2-40B4-BE49-F238E27FC236}">
                  <a16:creationId xmlns:a16="http://schemas.microsoft.com/office/drawing/2014/main" id="{929240A5-9879-F0BF-7868-63D392C1A877}"/>
                </a:ext>
              </a:extLst>
            </p:cNvPr>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2" name="Freeform 171">
              <a:extLst>
                <a:ext uri="{FF2B5EF4-FFF2-40B4-BE49-F238E27FC236}">
                  <a16:creationId xmlns:a16="http://schemas.microsoft.com/office/drawing/2014/main" id="{935CB0A1-0D96-A3AC-803E-E37F2233F4E7}"/>
                </a:ext>
              </a:extLst>
            </p:cNvPr>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3" name="Freeform 172">
              <a:extLst>
                <a:ext uri="{FF2B5EF4-FFF2-40B4-BE49-F238E27FC236}">
                  <a16:creationId xmlns:a16="http://schemas.microsoft.com/office/drawing/2014/main" id="{82E3BB9C-0DE4-1278-B7A3-7B9908095AC2}"/>
                </a:ext>
              </a:extLst>
            </p:cNvPr>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4" name="Freeform 173">
              <a:extLst>
                <a:ext uri="{FF2B5EF4-FFF2-40B4-BE49-F238E27FC236}">
                  <a16:creationId xmlns:a16="http://schemas.microsoft.com/office/drawing/2014/main" id="{BC2150F9-E291-4879-49F3-F30E68DF3622}"/>
                </a:ext>
              </a:extLst>
            </p:cNvPr>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5" name="Freeform 174">
              <a:extLst>
                <a:ext uri="{FF2B5EF4-FFF2-40B4-BE49-F238E27FC236}">
                  <a16:creationId xmlns:a16="http://schemas.microsoft.com/office/drawing/2014/main" id="{D8EBD2FE-041E-3F08-68D6-0589ADCFC2D9}"/>
                </a:ext>
              </a:extLst>
            </p:cNvPr>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6" name="Freeform 175">
              <a:extLst>
                <a:ext uri="{FF2B5EF4-FFF2-40B4-BE49-F238E27FC236}">
                  <a16:creationId xmlns:a16="http://schemas.microsoft.com/office/drawing/2014/main" id="{0319AEC1-505B-FE98-BEB7-E91E16B02155}"/>
                </a:ext>
              </a:extLst>
            </p:cNvPr>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7" name="Freeform 176">
              <a:extLst>
                <a:ext uri="{FF2B5EF4-FFF2-40B4-BE49-F238E27FC236}">
                  <a16:creationId xmlns:a16="http://schemas.microsoft.com/office/drawing/2014/main" id="{A3C826ED-9390-7D4D-8F30-C113E02E8729}"/>
                </a:ext>
              </a:extLst>
            </p:cNvPr>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8" name="Freeform 177">
              <a:extLst>
                <a:ext uri="{FF2B5EF4-FFF2-40B4-BE49-F238E27FC236}">
                  <a16:creationId xmlns:a16="http://schemas.microsoft.com/office/drawing/2014/main" id="{6F939993-B3A2-052C-F720-D3CDDB5B5265}"/>
                </a:ext>
              </a:extLst>
            </p:cNvPr>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9" name="Freeform 178">
              <a:extLst>
                <a:ext uri="{FF2B5EF4-FFF2-40B4-BE49-F238E27FC236}">
                  <a16:creationId xmlns:a16="http://schemas.microsoft.com/office/drawing/2014/main" id="{66ADB90E-28D3-771A-9655-E4FC477044E5}"/>
                </a:ext>
              </a:extLst>
            </p:cNvPr>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0" name="Freeform 179">
              <a:extLst>
                <a:ext uri="{FF2B5EF4-FFF2-40B4-BE49-F238E27FC236}">
                  <a16:creationId xmlns:a16="http://schemas.microsoft.com/office/drawing/2014/main" id="{7B98EF37-EF1A-A9C5-D315-310A40664019}"/>
                </a:ext>
              </a:extLst>
            </p:cNvPr>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1" name="Freeform 180">
              <a:extLst>
                <a:ext uri="{FF2B5EF4-FFF2-40B4-BE49-F238E27FC236}">
                  <a16:creationId xmlns:a16="http://schemas.microsoft.com/office/drawing/2014/main" id="{C5FE6B94-66D8-FDCA-F3D3-C3913C9E2F40}"/>
                </a:ext>
              </a:extLst>
            </p:cNvPr>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2" name="Freeform 181">
              <a:extLst>
                <a:ext uri="{FF2B5EF4-FFF2-40B4-BE49-F238E27FC236}">
                  <a16:creationId xmlns:a16="http://schemas.microsoft.com/office/drawing/2014/main" id="{8344A521-E5EC-C0F4-CA4C-53CEBEC617DE}"/>
                </a:ext>
              </a:extLst>
            </p:cNvPr>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3" name="Freeform 182">
              <a:extLst>
                <a:ext uri="{FF2B5EF4-FFF2-40B4-BE49-F238E27FC236}">
                  <a16:creationId xmlns:a16="http://schemas.microsoft.com/office/drawing/2014/main" id="{03D5275B-7734-D9DD-1FAB-D9A30C814504}"/>
                </a:ext>
              </a:extLst>
            </p:cNvPr>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4" name="Freeform 183">
              <a:extLst>
                <a:ext uri="{FF2B5EF4-FFF2-40B4-BE49-F238E27FC236}">
                  <a16:creationId xmlns:a16="http://schemas.microsoft.com/office/drawing/2014/main" id="{CDD764F3-38BE-EEAC-CCA6-2186238A06E9}"/>
                </a:ext>
              </a:extLst>
            </p:cNvPr>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5" name="Freeform 184">
              <a:extLst>
                <a:ext uri="{FF2B5EF4-FFF2-40B4-BE49-F238E27FC236}">
                  <a16:creationId xmlns:a16="http://schemas.microsoft.com/office/drawing/2014/main" id="{6C818204-8E63-2FCE-6443-CF469A9E5122}"/>
                </a:ext>
              </a:extLst>
            </p:cNvPr>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6" name="Freeform 185">
              <a:extLst>
                <a:ext uri="{FF2B5EF4-FFF2-40B4-BE49-F238E27FC236}">
                  <a16:creationId xmlns:a16="http://schemas.microsoft.com/office/drawing/2014/main" id="{9A0E85A2-F56C-C671-AEED-871F93101B86}"/>
                </a:ext>
              </a:extLst>
            </p:cNvPr>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7" name="Freeform 186">
              <a:extLst>
                <a:ext uri="{FF2B5EF4-FFF2-40B4-BE49-F238E27FC236}">
                  <a16:creationId xmlns:a16="http://schemas.microsoft.com/office/drawing/2014/main" id="{8B8BE207-B706-9B12-8BB2-8591497EC53C}"/>
                </a:ext>
              </a:extLst>
            </p:cNvPr>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8" name="Freeform 187">
              <a:extLst>
                <a:ext uri="{FF2B5EF4-FFF2-40B4-BE49-F238E27FC236}">
                  <a16:creationId xmlns:a16="http://schemas.microsoft.com/office/drawing/2014/main" id="{20103BE7-F0F7-263D-F66D-2739F4D5C1B0}"/>
                </a:ext>
              </a:extLst>
            </p:cNvPr>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9" name="Freeform 188">
              <a:extLst>
                <a:ext uri="{FF2B5EF4-FFF2-40B4-BE49-F238E27FC236}">
                  <a16:creationId xmlns:a16="http://schemas.microsoft.com/office/drawing/2014/main" id="{54C2042F-1F3E-B4DB-7B4E-563D97F98320}"/>
                </a:ext>
              </a:extLst>
            </p:cNvPr>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0" name="Freeform 189">
              <a:extLst>
                <a:ext uri="{FF2B5EF4-FFF2-40B4-BE49-F238E27FC236}">
                  <a16:creationId xmlns:a16="http://schemas.microsoft.com/office/drawing/2014/main" id="{2E5DC888-EAE1-4CAB-2939-4DA499C5AF03}"/>
                </a:ext>
              </a:extLst>
            </p:cNvPr>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1" name="Freeform 190">
              <a:extLst>
                <a:ext uri="{FF2B5EF4-FFF2-40B4-BE49-F238E27FC236}">
                  <a16:creationId xmlns:a16="http://schemas.microsoft.com/office/drawing/2014/main" id="{341875F0-7DFB-27D1-4511-AAAB0F76FB47}"/>
                </a:ext>
              </a:extLst>
            </p:cNvPr>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2" name="Freeform 191">
              <a:extLst>
                <a:ext uri="{FF2B5EF4-FFF2-40B4-BE49-F238E27FC236}">
                  <a16:creationId xmlns:a16="http://schemas.microsoft.com/office/drawing/2014/main" id="{6FAE59D7-C10B-F508-64E0-6F06D5F78660}"/>
                </a:ext>
              </a:extLst>
            </p:cNvPr>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3" name="Freeform 192">
              <a:extLst>
                <a:ext uri="{FF2B5EF4-FFF2-40B4-BE49-F238E27FC236}">
                  <a16:creationId xmlns:a16="http://schemas.microsoft.com/office/drawing/2014/main" id="{0A79B1CA-F7A3-90DA-FC78-C1CF18362FE4}"/>
                </a:ext>
              </a:extLst>
            </p:cNvPr>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4" name="Freeform 193">
              <a:extLst>
                <a:ext uri="{FF2B5EF4-FFF2-40B4-BE49-F238E27FC236}">
                  <a16:creationId xmlns:a16="http://schemas.microsoft.com/office/drawing/2014/main" id="{C63DF5DB-14A1-46AD-33FB-505B1DEE004A}"/>
                </a:ext>
              </a:extLst>
            </p:cNvPr>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5" name="Freeform 194">
              <a:extLst>
                <a:ext uri="{FF2B5EF4-FFF2-40B4-BE49-F238E27FC236}">
                  <a16:creationId xmlns:a16="http://schemas.microsoft.com/office/drawing/2014/main" id="{B049DABB-BF2C-4511-0A16-7A40D8BD6661}"/>
                </a:ext>
              </a:extLst>
            </p:cNvPr>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6" name="Freeform 195">
              <a:extLst>
                <a:ext uri="{FF2B5EF4-FFF2-40B4-BE49-F238E27FC236}">
                  <a16:creationId xmlns:a16="http://schemas.microsoft.com/office/drawing/2014/main" id="{3CFDA169-3860-2D5F-CA9F-3372ACC1E556}"/>
                </a:ext>
              </a:extLst>
            </p:cNvPr>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7" name="Freeform 196">
              <a:extLst>
                <a:ext uri="{FF2B5EF4-FFF2-40B4-BE49-F238E27FC236}">
                  <a16:creationId xmlns:a16="http://schemas.microsoft.com/office/drawing/2014/main" id="{7700E7D3-8A58-84D8-51F0-20F09E31B3C4}"/>
                </a:ext>
              </a:extLst>
            </p:cNvPr>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2" name="Freeform 197">
              <a:extLst>
                <a:ext uri="{FF2B5EF4-FFF2-40B4-BE49-F238E27FC236}">
                  <a16:creationId xmlns:a16="http://schemas.microsoft.com/office/drawing/2014/main" id="{4C2F21D5-284B-201B-45BF-1D06A97FB066}"/>
                </a:ext>
              </a:extLst>
            </p:cNvPr>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3" name="Freeform 198">
              <a:extLst>
                <a:ext uri="{FF2B5EF4-FFF2-40B4-BE49-F238E27FC236}">
                  <a16:creationId xmlns:a16="http://schemas.microsoft.com/office/drawing/2014/main" id="{336A45D5-DE53-A40E-0012-3B75687994CF}"/>
                </a:ext>
              </a:extLst>
            </p:cNvPr>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4" name="Freeform 199">
              <a:extLst>
                <a:ext uri="{FF2B5EF4-FFF2-40B4-BE49-F238E27FC236}">
                  <a16:creationId xmlns:a16="http://schemas.microsoft.com/office/drawing/2014/main" id="{6083765B-4BCC-B18D-C415-26E50624727C}"/>
                </a:ext>
              </a:extLst>
            </p:cNvPr>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5" name="Freeform 200">
              <a:extLst>
                <a:ext uri="{FF2B5EF4-FFF2-40B4-BE49-F238E27FC236}">
                  <a16:creationId xmlns:a16="http://schemas.microsoft.com/office/drawing/2014/main" id="{A85DD68C-4F04-8F69-EEE6-42254AF188E7}"/>
                </a:ext>
              </a:extLst>
            </p:cNvPr>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6" name="Freeform 201">
              <a:extLst>
                <a:ext uri="{FF2B5EF4-FFF2-40B4-BE49-F238E27FC236}">
                  <a16:creationId xmlns:a16="http://schemas.microsoft.com/office/drawing/2014/main" id="{E813B796-CFE2-A8E1-CC70-34CB86A1B2DD}"/>
                </a:ext>
              </a:extLst>
            </p:cNvPr>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7" name="Freeform 202">
              <a:extLst>
                <a:ext uri="{FF2B5EF4-FFF2-40B4-BE49-F238E27FC236}">
                  <a16:creationId xmlns:a16="http://schemas.microsoft.com/office/drawing/2014/main" id="{3425AB7C-F5C6-C63E-A969-988783D74F67}"/>
                </a:ext>
              </a:extLst>
            </p:cNvPr>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8" name="Freeform 203">
              <a:extLst>
                <a:ext uri="{FF2B5EF4-FFF2-40B4-BE49-F238E27FC236}">
                  <a16:creationId xmlns:a16="http://schemas.microsoft.com/office/drawing/2014/main" id="{D63BAAB6-3EA4-02B5-16CD-F28F68862875}"/>
                </a:ext>
              </a:extLst>
            </p:cNvPr>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9" name="Freeform 204">
              <a:extLst>
                <a:ext uri="{FF2B5EF4-FFF2-40B4-BE49-F238E27FC236}">
                  <a16:creationId xmlns:a16="http://schemas.microsoft.com/office/drawing/2014/main" id="{F4152BD8-D844-36DE-AA41-45C4A5CC5F81}"/>
                </a:ext>
              </a:extLst>
            </p:cNvPr>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
        <p:nvSpPr>
          <p:cNvPr id="200" name="文本框 199">
            <a:extLst>
              <a:ext uri="{FF2B5EF4-FFF2-40B4-BE49-F238E27FC236}">
                <a16:creationId xmlns:a16="http://schemas.microsoft.com/office/drawing/2014/main" id="{3411BEE7-3745-E219-9628-A1966B75AC15}"/>
              </a:ext>
            </a:extLst>
          </p:cNvPr>
          <p:cNvSpPr txBox="1"/>
          <p:nvPr/>
        </p:nvSpPr>
        <p:spPr>
          <a:xfrm>
            <a:off x="3817226" y="767690"/>
            <a:ext cx="1569660" cy="406265"/>
          </a:xfrm>
          <a:prstGeom prst="rect">
            <a:avLst/>
          </a:prstGeom>
          <a:noFill/>
        </p:spPr>
        <p:txBody>
          <a:bodyPr wrap="none" rtlCol="0">
            <a:spAutoFit/>
          </a:bodyPr>
          <a:lstStyle/>
          <a:p>
            <a:r>
              <a:rPr lang="zh-CN" altLang="en-US" sz="1800" dirty="0">
                <a:blipFill>
                  <a:blip r:embed="rId6"/>
                  <a:stretch>
                    <a:fillRect/>
                  </a:stretch>
                </a:blipFill>
                <a:latin typeface="微软雅黑" panose="020B0503020204020204" pitchFamily="34" charset="-122"/>
                <a:ea typeface="微软雅黑" panose="020B0503020204020204" pitchFamily="34" charset="-122"/>
              </a:rPr>
              <a:t>部分运行图片</a:t>
            </a:r>
          </a:p>
        </p:txBody>
      </p:sp>
    </p:spTree>
    <p:extLst>
      <p:ext uri="{BB962C8B-B14F-4D97-AF65-F5344CB8AC3E}">
        <p14:creationId xmlns:p14="http://schemas.microsoft.com/office/powerpoint/2010/main" val="21903369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88759" y="1514809"/>
            <a:ext cx="2423969" cy="3508743"/>
            <a:chOff x="5239201" y="511146"/>
            <a:chExt cx="1395568" cy="2020112"/>
          </a:xfrm>
        </p:grpSpPr>
        <p:sp>
          <p:nvSpPr>
            <p:cNvPr id="44" name="Freeform 162"/>
            <p:cNvSpPr>
              <a:spLocks noEditPoints="1"/>
            </p:cNvSpPr>
            <p:nvPr/>
          </p:nvSpPr>
          <p:spPr bwMode="auto">
            <a:xfrm>
              <a:off x="5239201" y="2524819"/>
              <a:ext cx="197987" cy="6439"/>
            </a:xfrm>
            <a:custGeom>
              <a:avLst/>
              <a:gdLst>
                <a:gd name="T0" fmla="*/ 90 w 90"/>
                <a:gd name="T1" fmla="*/ 3 h 3"/>
                <a:gd name="T2" fmla="*/ 90 w 90"/>
                <a:gd name="T3" fmla="*/ 3 h 3"/>
                <a:gd name="T4" fmla="*/ 90 w 90"/>
                <a:gd name="T5" fmla="*/ 3 h 3"/>
                <a:gd name="T6" fmla="*/ 90 w 90"/>
                <a:gd name="T7" fmla="*/ 3 h 3"/>
                <a:gd name="T8" fmla="*/ 90 w 90"/>
                <a:gd name="T9" fmla="*/ 3 h 3"/>
                <a:gd name="T10" fmla="*/ 0 w 90"/>
                <a:gd name="T11" fmla="*/ 0 h 3"/>
                <a:gd name="T12" fmla="*/ 0 w 90"/>
                <a:gd name="T13" fmla="*/ 0 h 3"/>
                <a:gd name="T14" fmla="*/ 8 w 90"/>
                <a:gd name="T15" fmla="*/ 1 h 3"/>
                <a:gd name="T16" fmla="*/ 82 w 90"/>
                <a:gd name="T17" fmla="*/ 3 h 3"/>
                <a:gd name="T18" fmla="*/ 87 w 90"/>
                <a:gd name="T19" fmla="*/ 3 h 3"/>
                <a:gd name="T20" fmla="*/ 89 w 90"/>
                <a:gd name="T21" fmla="*/ 3 h 3"/>
                <a:gd name="T22" fmla="*/ 90 w 90"/>
                <a:gd name="T23" fmla="*/ 3 h 3"/>
                <a:gd name="T24" fmla="*/ 90 w 90"/>
                <a:gd name="T25" fmla="*/ 3 h 3"/>
                <a:gd name="T26" fmla="*/ 88 w 90"/>
                <a:gd name="T27" fmla="*/ 3 h 3"/>
                <a:gd name="T28" fmla="*/ 13 w 90"/>
                <a:gd name="T29" fmla="*/ 1 h 3"/>
                <a:gd name="T30" fmla="*/ 0 w 90"/>
                <a:gd name="T31" fmla="*/ 0 h 3"/>
                <a:gd name="T32" fmla="*/ 0 w 90"/>
                <a:gd name="T33" fmla="*/ 0 h 3"/>
                <a:gd name="T34" fmla="*/ 0 w 90"/>
                <a:gd name="T35" fmla="*/ 0 h 3"/>
                <a:gd name="T36" fmla="*/ 0 w 90"/>
                <a:gd name="T37" fmla="*/ 0 h 3"/>
                <a:gd name="T38" fmla="*/ 0 w 90"/>
                <a:gd name="T39" fmla="*/ 0 h 3"/>
                <a:gd name="T40" fmla="*/ 0 w 90"/>
                <a:gd name="T4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3">
                  <a:moveTo>
                    <a:pt x="90" y="3"/>
                  </a:moveTo>
                  <a:cubicBezTo>
                    <a:pt x="90" y="3"/>
                    <a:pt x="90" y="3"/>
                    <a:pt x="90" y="3"/>
                  </a:cubicBezTo>
                  <a:cubicBezTo>
                    <a:pt x="90" y="3"/>
                    <a:pt x="90" y="3"/>
                    <a:pt x="90" y="3"/>
                  </a:cubicBezTo>
                  <a:cubicBezTo>
                    <a:pt x="90" y="3"/>
                    <a:pt x="90" y="3"/>
                    <a:pt x="90" y="3"/>
                  </a:cubicBezTo>
                  <a:cubicBezTo>
                    <a:pt x="90" y="3"/>
                    <a:pt x="90" y="3"/>
                    <a:pt x="90" y="3"/>
                  </a:cubicBezTo>
                  <a:moveTo>
                    <a:pt x="0" y="0"/>
                  </a:moveTo>
                  <a:cubicBezTo>
                    <a:pt x="0" y="0"/>
                    <a:pt x="0" y="0"/>
                    <a:pt x="0" y="0"/>
                  </a:cubicBezTo>
                  <a:cubicBezTo>
                    <a:pt x="3" y="0"/>
                    <a:pt x="5" y="1"/>
                    <a:pt x="8" y="1"/>
                  </a:cubicBezTo>
                  <a:cubicBezTo>
                    <a:pt x="33" y="1"/>
                    <a:pt x="58" y="2"/>
                    <a:pt x="82" y="3"/>
                  </a:cubicBezTo>
                  <a:cubicBezTo>
                    <a:pt x="87" y="3"/>
                    <a:pt x="87" y="3"/>
                    <a:pt x="87" y="3"/>
                  </a:cubicBezTo>
                  <a:cubicBezTo>
                    <a:pt x="89" y="3"/>
                    <a:pt x="89" y="3"/>
                    <a:pt x="89" y="3"/>
                  </a:cubicBezTo>
                  <a:cubicBezTo>
                    <a:pt x="90" y="3"/>
                    <a:pt x="90" y="3"/>
                    <a:pt x="90" y="3"/>
                  </a:cubicBezTo>
                  <a:cubicBezTo>
                    <a:pt x="90" y="3"/>
                    <a:pt x="90" y="3"/>
                    <a:pt x="90" y="3"/>
                  </a:cubicBezTo>
                  <a:cubicBezTo>
                    <a:pt x="88" y="3"/>
                    <a:pt x="88" y="3"/>
                    <a:pt x="88" y="3"/>
                  </a:cubicBezTo>
                  <a:cubicBezTo>
                    <a:pt x="63" y="2"/>
                    <a:pt x="38" y="1"/>
                    <a:pt x="13" y="1"/>
                  </a:cubicBezTo>
                  <a:cubicBezTo>
                    <a:pt x="9" y="1"/>
                    <a:pt x="4"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5" name="Freeform 298"/>
            <p:cNvSpPr/>
            <p:nvPr/>
          </p:nvSpPr>
          <p:spPr bwMode="auto">
            <a:xfrm>
              <a:off x="6443220" y="1085791"/>
              <a:ext cx="191549" cy="183500"/>
            </a:xfrm>
            <a:custGeom>
              <a:avLst/>
              <a:gdLst>
                <a:gd name="T0" fmla="*/ 2 w 87"/>
                <a:gd name="T1" fmla="*/ 74 h 84"/>
                <a:gd name="T2" fmla="*/ 22 w 87"/>
                <a:gd name="T3" fmla="*/ 13 h 84"/>
                <a:gd name="T4" fmla="*/ 30 w 87"/>
                <a:gd name="T5" fmla="*/ 54 h 84"/>
                <a:gd name="T6" fmla="*/ 0 w 87"/>
                <a:gd name="T7" fmla="*/ 78 h 84"/>
              </a:gdLst>
              <a:ahLst/>
              <a:cxnLst>
                <a:cxn ang="0">
                  <a:pos x="T0" y="T1"/>
                </a:cxn>
                <a:cxn ang="0">
                  <a:pos x="T2" y="T3"/>
                </a:cxn>
                <a:cxn ang="0">
                  <a:pos x="T4" y="T5"/>
                </a:cxn>
                <a:cxn ang="0">
                  <a:pos x="T6" y="T7"/>
                </a:cxn>
              </a:cxnLst>
              <a:rect l="0" t="0" r="r" b="b"/>
              <a:pathLst>
                <a:path w="87" h="84">
                  <a:moveTo>
                    <a:pt x="2" y="74"/>
                  </a:moveTo>
                  <a:cubicBezTo>
                    <a:pt x="2" y="34"/>
                    <a:pt x="2" y="11"/>
                    <a:pt x="22" y="13"/>
                  </a:cubicBezTo>
                  <a:cubicBezTo>
                    <a:pt x="29" y="0"/>
                    <a:pt x="33" y="50"/>
                    <a:pt x="30" y="54"/>
                  </a:cubicBezTo>
                  <a:cubicBezTo>
                    <a:pt x="87" y="84"/>
                    <a:pt x="20" y="78"/>
                    <a:pt x="0" y="7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6" name="Freeform 299"/>
            <p:cNvSpPr/>
            <p:nvPr/>
          </p:nvSpPr>
          <p:spPr bwMode="auto">
            <a:xfrm>
              <a:off x="6425514" y="1105107"/>
              <a:ext cx="175452" cy="162575"/>
            </a:xfrm>
            <a:custGeom>
              <a:avLst/>
              <a:gdLst>
                <a:gd name="T0" fmla="*/ 15 w 80"/>
                <a:gd name="T1" fmla="*/ 64 h 74"/>
                <a:gd name="T2" fmla="*/ 27 w 80"/>
                <a:gd name="T3" fmla="*/ 5 h 74"/>
                <a:gd name="T4" fmla="*/ 35 w 80"/>
                <a:gd name="T5" fmla="*/ 3 h 74"/>
                <a:gd name="T6" fmla="*/ 30 w 80"/>
                <a:gd name="T7" fmla="*/ 5 h 74"/>
                <a:gd name="T8" fmla="*/ 32 w 80"/>
                <a:gd name="T9" fmla="*/ 9 h 74"/>
                <a:gd name="T10" fmla="*/ 34 w 80"/>
                <a:gd name="T11" fmla="*/ 23 h 74"/>
                <a:gd name="T12" fmla="*/ 33 w 80"/>
                <a:gd name="T13" fmla="*/ 45 h 74"/>
                <a:gd name="T14" fmla="*/ 33 w 80"/>
                <a:gd name="T15" fmla="*/ 46 h 74"/>
                <a:gd name="T16" fmla="*/ 47 w 80"/>
                <a:gd name="T17" fmla="*/ 68 h 74"/>
                <a:gd name="T18" fmla="*/ 11 w 80"/>
                <a:gd name="T19" fmla="*/ 67 h 74"/>
                <a:gd name="T20" fmla="*/ 5 w 80"/>
                <a:gd name="T21" fmla="*/ 71 h 74"/>
                <a:gd name="T22" fmla="*/ 61 w 80"/>
                <a:gd name="T23" fmla="*/ 55 h 74"/>
                <a:gd name="T24" fmla="*/ 49 w 80"/>
                <a:gd name="T25" fmla="*/ 47 h 74"/>
                <a:gd name="T26" fmla="*/ 43 w 80"/>
                <a:gd name="T27" fmla="*/ 39 h 74"/>
                <a:gd name="T28" fmla="*/ 42 w 80"/>
                <a:gd name="T29" fmla="*/ 13 h 74"/>
                <a:gd name="T30" fmla="*/ 36 w 80"/>
                <a:gd name="T31" fmla="*/ 0 h 74"/>
                <a:gd name="T32" fmla="*/ 26 w 80"/>
                <a:gd name="T33" fmla="*/ 5 h 74"/>
                <a:gd name="T34" fmla="*/ 33 w 80"/>
                <a:gd name="T35" fmla="*/ 2 h 74"/>
                <a:gd name="T36" fmla="*/ 6 w 80"/>
                <a:gd name="T37" fmla="*/ 66 h 74"/>
                <a:gd name="T38" fmla="*/ 15 w 80"/>
                <a:gd name="T39" fmla="*/ 6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0" h="74">
                  <a:moveTo>
                    <a:pt x="15" y="64"/>
                  </a:moveTo>
                  <a:cubicBezTo>
                    <a:pt x="15" y="55"/>
                    <a:pt x="10" y="5"/>
                    <a:pt x="27" y="5"/>
                  </a:cubicBezTo>
                  <a:cubicBezTo>
                    <a:pt x="29" y="6"/>
                    <a:pt x="34" y="5"/>
                    <a:pt x="35" y="3"/>
                  </a:cubicBezTo>
                  <a:cubicBezTo>
                    <a:pt x="30" y="2"/>
                    <a:pt x="29" y="3"/>
                    <a:pt x="30" y="5"/>
                  </a:cubicBezTo>
                  <a:cubicBezTo>
                    <a:pt x="31" y="6"/>
                    <a:pt x="31" y="8"/>
                    <a:pt x="32" y="9"/>
                  </a:cubicBezTo>
                  <a:cubicBezTo>
                    <a:pt x="33" y="14"/>
                    <a:pt x="33" y="18"/>
                    <a:pt x="34" y="23"/>
                  </a:cubicBezTo>
                  <a:cubicBezTo>
                    <a:pt x="34" y="29"/>
                    <a:pt x="37" y="40"/>
                    <a:pt x="33" y="45"/>
                  </a:cubicBezTo>
                  <a:cubicBezTo>
                    <a:pt x="33" y="46"/>
                    <a:pt x="33" y="46"/>
                    <a:pt x="33" y="46"/>
                  </a:cubicBezTo>
                  <a:cubicBezTo>
                    <a:pt x="40" y="50"/>
                    <a:pt x="69" y="65"/>
                    <a:pt x="47" y="68"/>
                  </a:cubicBezTo>
                  <a:cubicBezTo>
                    <a:pt x="35" y="69"/>
                    <a:pt x="23" y="67"/>
                    <a:pt x="11" y="67"/>
                  </a:cubicBezTo>
                  <a:cubicBezTo>
                    <a:pt x="9" y="67"/>
                    <a:pt x="1" y="71"/>
                    <a:pt x="5" y="71"/>
                  </a:cubicBezTo>
                  <a:cubicBezTo>
                    <a:pt x="12" y="71"/>
                    <a:pt x="80" y="74"/>
                    <a:pt x="61" y="55"/>
                  </a:cubicBezTo>
                  <a:cubicBezTo>
                    <a:pt x="57" y="52"/>
                    <a:pt x="53" y="50"/>
                    <a:pt x="49" y="47"/>
                  </a:cubicBezTo>
                  <a:cubicBezTo>
                    <a:pt x="44" y="44"/>
                    <a:pt x="42" y="45"/>
                    <a:pt x="43" y="39"/>
                  </a:cubicBezTo>
                  <a:cubicBezTo>
                    <a:pt x="44" y="31"/>
                    <a:pt x="43" y="22"/>
                    <a:pt x="42" y="13"/>
                  </a:cubicBezTo>
                  <a:cubicBezTo>
                    <a:pt x="41" y="10"/>
                    <a:pt x="41" y="0"/>
                    <a:pt x="36" y="0"/>
                  </a:cubicBezTo>
                  <a:cubicBezTo>
                    <a:pt x="32" y="0"/>
                    <a:pt x="28" y="1"/>
                    <a:pt x="26" y="5"/>
                  </a:cubicBezTo>
                  <a:cubicBezTo>
                    <a:pt x="28" y="4"/>
                    <a:pt x="31" y="3"/>
                    <a:pt x="33" y="2"/>
                  </a:cubicBezTo>
                  <a:cubicBezTo>
                    <a:pt x="0" y="1"/>
                    <a:pt x="6" y="44"/>
                    <a:pt x="6" y="66"/>
                  </a:cubicBezTo>
                  <a:cubicBezTo>
                    <a:pt x="6" y="68"/>
                    <a:pt x="15" y="67"/>
                    <a:pt x="15" y="6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7" name="Freeform 300"/>
            <p:cNvSpPr/>
            <p:nvPr/>
          </p:nvSpPr>
          <p:spPr bwMode="auto">
            <a:xfrm>
              <a:off x="5979641" y="1018186"/>
              <a:ext cx="90140" cy="510259"/>
            </a:xfrm>
            <a:custGeom>
              <a:avLst/>
              <a:gdLst>
                <a:gd name="T0" fmla="*/ 27 w 41"/>
                <a:gd name="T1" fmla="*/ 6 h 233"/>
                <a:gd name="T2" fmla="*/ 0 w 41"/>
                <a:gd name="T3" fmla="*/ 230 h 233"/>
                <a:gd name="T4" fmla="*/ 14 w 41"/>
                <a:gd name="T5" fmla="*/ 226 h 233"/>
                <a:gd name="T6" fmla="*/ 40 w 41"/>
                <a:gd name="T7" fmla="*/ 4 h 233"/>
                <a:gd name="T8" fmla="*/ 27 w 41"/>
                <a:gd name="T9" fmla="*/ 6 h 233"/>
              </a:gdLst>
              <a:ahLst/>
              <a:cxnLst>
                <a:cxn ang="0">
                  <a:pos x="T0" y="T1"/>
                </a:cxn>
                <a:cxn ang="0">
                  <a:pos x="T2" y="T3"/>
                </a:cxn>
                <a:cxn ang="0">
                  <a:pos x="T4" y="T5"/>
                </a:cxn>
                <a:cxn ang="0">
                  <a:pos x="T6" y="T7"/>
                </a:cxn>
                <a:cxn ang="0">
                  <a:pos x="T8" y="T9"/>
                </a:cxn>
              </a:cxnLst>
              <a:rect l="0" t="0" r="r" b="b"/>
              <a:pathLst>
                <a:path w="41" h="233">
                  <a:moveTo>
                    <a:pt x="27" y="6"/>
                  </a:moveTo>
                  <a:cubicBezTo>
                    <a:pt x="6" y="79"/>
                    <a:pt x="0" y="154"/>
                    <a:pt x="0" y="230"/>
                  </a:cubicBezTo>
                  <a:cubicBezTo>
                    <a:pt x="0" y="233"/>
                    <a:pt x="14" y="231"/>
                    <a:pt x="14" y="226"/>
                  </a:cubicBezTo>
                  <a:cubicBezTo>
                    <a:pt x="14" y="151"/>
                    <a:pt x="19" y="77"/>
                    <a:pt x="40" y="4"/>
                  </a:cubicBezTo>
                  <a:cubicBezTo>
                    <a:pt x="41" y="0"/>
                    <a:pt x="28" y="2"/>
                    <a:pt x="27" y="6"/>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8" name="Freeform 301"/>
            <p:cNvSpPr/>
            <p:nvPr/>
          </p:nvSpPr>
          <p:spPr bwMode="auto">
            <a:xfrm>
              <a:off x="6032759" y="1518787"/>
              <a:ext cx="321930" cy="848286"/>
            </a:xfrm>
            <a:custGeom>
              <a:avLst/>
              <a:gdLst>
                <a:gd name="T0" fmla="*/ 3 w 147"/>
                <a:gd name="T1" fmla="*/ 10 h 387"/>
                <a:gd name="T2" fmla="*/ 34 w 147"/>
                <a:gd name="T3" fmla="*/ 326 h 387"/>
                <a:gd name="T4" fmla="*/ 49 w 147"/>
                <a:gd name="T5" fmla="*/ 374 h 387"/>
                <a:gd name="T6" fmla="*/ 133 w 147"/>
                <a:gd name="T7" fmla="*/ 385 h 387"/>
                <a:gd name="T8" fmla="*/ 138 w 147"/>
                <a:gd name="T9" fmla="*/ 375 h 387"/>
                <a:gd name="T10" fmla="*/ 57 w 147"/>
                <a:gd name="T11" fmla="*/ 364 h 387"/>
                <a:gd name="T12" fmla="*/ 49 w 147"/>
                <a:gd name="T13" fmla="*/ 303 h 387"/>
                <a:gd name="T14" fmla="*/ 16 w 147"/>
                <a:gd name="T15" fmla="*/ 6 h 387"/>
                <a:gd name="T16" fmla="*/ 3 w 147"/>
                <a:gd name="T17" fmla="*/ 10 h 3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7" h="387">
                  <a:moveTo>
                    <a:pt x="3" y="10"/>
                  </a:moveTo>
                  <a:cubicBezTo>
                    <a:pt x="43" y="111"/>
                    <a:pt x="36" y="220"/>
                    <a:pt x="34" y="326"/>
                  </a:cubicBezTo>
                  <a:cubicBezTo>
                    <a:pt x="34" y="343"/>
                    <a:pt x="33" y="364"/>
                    <a:pt x="49" y="374"/>
                  </a:cubicBezTo>
                  <a:cubicBezTo>
                    <a:pt x="72" y="387"/>
                    <a:pt x="108" y="383"/>
                    <a:pt x="133" y="385"/>
                  </a:cubicBezTo>
                  <a:cubicBezTo>
                    <a:pt x="140" y="385"/>
                    <a:pt x="147" y="375"/>
                    <a:pt x="138" y="375"/>
                  </a:cubicBezTo>
                  <a:cubicBezTo>
                    <a:pt x="115" y="374"/>
                    <a:pt x="78" y="378"/>
                    <a:pt x="57" y="364"/>
                  </a:cubicBezTo>
                  <a:cubicBezTo>
                    <a:pt x="42" y="354"/>
                    <a:pt x="49" y="318"/>
                    <a:pt x="49" y="303"/>
                  </a:cubicBezTo>
                  <a:cubicBezTo>
                    <a:pt x="52" y="203"/>
                    <a:pt x="55" y="100"/>
                    <a:pt x="16" y="6"/>
                  </a:cubicBezTo>
                  <a:cubicBezTo>
                    <a:pt x="14" y="0"/>
                    <a:pt x="0" y="4"/>
                    <a:pt x="3" y="1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9" name="Freeform 302"/>
            <p:cNvSpPr/>
            <p:nvPr/>
          </p:nvSpPr>
          <p:spPr bwMode="auto">
            <a:xfrm>
              <a:off x="5675416" y="1549371"/>
              <a:ext cx="318711" cy="846677"/>
            </a:xfrm>
            <a:custGeom>
              <a:avLst/>
              <a:gdLst>
                <a:gd name="T0" fmla="*/ 129 w 146"/>
                <a:gd name="T1" fmla="*/ 6 h 386"/>
                <a:gd name="T2" fmla="*/ 96 w 146"/>
                <a:gd name="T3" fmla="*/ 299 h 386"/>
                <a:gd name="T4" fmla="*/ 90 w 146"/>
                <a:gd name="T5" fmla="*/ 363 h 386"/>
                <a:gd name="T6" fmla="*/ 63 w 146"/>
                <a:gd name="T7" fmla="*/ 370 h 386"/>
                <a:gd name="T8" fmla="*/ 10 w 146"/>
                <a:gd name="T9" fmla="*/ 374 h 386"/>
                <a:gd name="T10" fmla="*/ 9 w 146"/>
                <a:gd name="T11" fmla="*/ 384 h 386"/>
                <a:gd name="T12" fmla="*/ 94 w 146"/>
                <a:gd name="T13" fmla="*/ 373 h 386"/>
                <a:gd name="T14" fmla="*/ 111 w 146"/>
                <a:gd name="T15" fmla="*/ 328 h 386"/>
                <a:gd name="T16" fmla="*/ 143 w 146"/>
                <a:gd name="T17" fmla="*/ 8 h 386"/>
                <a:gd name="T18" fmla="*/ 129 w 146"/>
                <a:gd name="T19" fmla="*/ 6 h 3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6" h="386">
                  <a:moveTo>
                    <a:pt x="129" y="6"/>
                  </a:moveTo>
                  <a:cubicBezTo>
                    <a:pt x="92" y="99"/>
                    <a:pt x="94" y="200"/>
                    <a:pt x="96" y="299"/>
                  </a:cubicBezTo>
                  <a:cubicBezTo>
                    <a:pt x="97" y="314"/>
                    <a:pt x="104" y="350"/>
                    <a:pt x="90" y="363"/>
                  </a:cubicBezTo>
                  <a:cubicBezTo>
                    <a:pt x="83" y="369"/>
                    <a:pt x="71" y="369"/>
                    <a:pt x="63" y="370"/>
                  </a:cubicBezTo>
                  <a:cubicBezTo>
                    <a:pt x="45" y="372"/>
                    <a:pt x="28" y="373"/>
                    <a:pt x="10" y="374"/>
                  </a:cubicBezTo>
                  <a:cubicBezTo>
                    <a:pt x="2" y="374"/>
                    <a:pt x="0" y="385"/>
                    <a:pt x="9" y="384"/>
                  </a:cubicBezTo>
                  <a:cubicBezTo>
                    <a:pt x="36" y="383"/>
                    <a:pt x="69" y="386"/>
                    <a:pt x="94" y="373"/>
                  </a:cubicBezTo>
                  <a:cubicBezTo>
                    <a:pt x="111" y="365"/>
                    <a:pt x="111" y="345"/>
                    <a:pt x="111" y="328"/>
                  </a:cubicBezTo>
                  <a:cubicBezTo>
                    <a:pt x="111" y="220"/>
                    <a:pt x="101" y="111"/>
                    <a:pt x="143" y="8"/>
                  </a:cubicBezTo>
                  <a:cubicBezTo>
                    <a:pt x="146" y="1"/>
                    <a:pt x="132" y="0"/>
                    <a:pt x="129" y="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0" name="Freeform 303"/>
            <p:cNvSpPr/>
            <p:nvPr/>
          </p:nvSpPr>
          <p:spPr bwMode="auto">
            <a:xfrm>
              <a:off x="6045636" y="1116375"/>
              <a:ext cx="445873" cy="334807"/>
            </a:xfrm>
            <a:custGeom>
              <a:avLst/>
              <a:gdLst>
                <a:gd name="T0" fmla="*/ 1 w 204"/>
                <a:gd name="T1" fmla="*/ 7 h 153"/>
                <a:gd name="T2" fmla="*/ 33 w 204"/>
                <a:gd name="T3" fmla="*/ 81 h 153"/>
                <a:gd name="T4" fmla="*/ 74 w 204"/>
                <a:gd name="T5" fmla="*/ 145 h 153"/>
                <a:gd name="T6" fmla="*/ 141 w 204"/>
                <a:gd name="T7" fmla="*/ 128 h 153"/>
                <a:gd name="T8" fmla="*/ 204 w 204"/>
                <a:gd name="T9" fmla="*/ 53 h 153"/>
                <a:gd name="T10" fmla="*/ 190 w 204"/>
                <a:gd name="T11" fmla="*/ 56 h 153"/>
                <a:gd name="T12" fmla="*/ 139 w 204"/>
                <a:gd name="T13" fmla="*/ 122 h 153"/>
                <a:gd name="T14" fmla="*/ 85 w 204"/>
                <a:gd name="T15" fmla="*/ 139 h 153"/>
                <a:gd name="T16" fmla="*/ 67 w 204"/>
                <a:gd name="T17" fmla="*/ 120 h 153"/>
                <a:gd name="T18" fmla="*/ 15 w 204"/>
                <a:gd name="T19" fmla="*/ 4 h 153"/>
                <a:gd name="T20" fmla="*/ 1 w 204"/>
                <a:gd name="T21" fmla="*/ 7 h 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4" h="153">
                  <a:moveTo>
                    <a:pt x="1" y="7"/>
                  </a:moveTo>
                  <a:cubicBezTo>
                    <a:pt x="17" y="28"/>
                    <a:pt x="24" y="57"/>
                    <a:pt x="33" y="81"/>
                  </a:cubicBezTo>
                  <a:cubicBezTo>
                    <a:pt x="41" y="101"/>
                    <a:pt x="52" y="136"/>
                    <a:pt x="74" y="145"/>
                  </a:cubicBezTo>
                  <a:cubicBezTo>
                    <a:pt x="94" y="153"/>
                    <a:pt x="124" y="137"/>
                    <a:pt x="141" y="128"/>
                  </a:cubicBezTo>
                  <a:cubicBezTo>
                    <a:pt x="168" y="112"/>
                    <a:pt x="197" y="85"/>
                    <a:pt x="204" y="53"/>
                  </a:cubicBezTo>
                  <a:cubicBezTo>
                    <a:pt x="204" y="50"/>
                    <a:pt x="191" y="52"/>
                    <a:pt x="190" y="56"/>
                  </a:cubicBezTo>
                  <a:cubicBezTo>
                    <a:pt x="184" y="84"/>
                    <a:pt x="161" y="106"/>
                    <a:pt x="139" y="122"/>
                  </a:cubicBezTo>
                  <a:cubicBezTo>
                    <a:pt x="126" y="131"/>
                    <a:pt x="102" y="146"/>
                    <a:pt x="85" y="139"/>
                  </a:cubicBezTo>
                  <a:cubicBezTo>
                    <a:pt x="77" y="136"/>
                    <a:pt x="72" y="127"/>
                    <a:pt x="67" y="120"/>
                  </a:cubicBezTo>
                  <a:cubicBezTo>
                    <a:pt x="45" y="84"/>
                    <a:pt x="40" y="37"/>
                    <a:pt x="15" y="4"/>
                  </a:cubicBezTo>
                  <a:cubicBezTo>
                    <a:pt x="12" y="0"/>
                    <a:pt x="0" y="6"/>
                    <a:pt x="1" y="7"/>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1" name="Freeform 304"/>
            <p:cNvSpPr/>
            <p:nvPr/>
          </p:nvSpPr>
          <p:spPr bwMode="auto">
            <a:xfrm>
              <a:off x="5662539" y="511146"/>
              <a:ext cx="808045" cy="569817"/>
            </a:xfrm>
            <a:custGeom>
              <a:avLst/>
              <a:gdLst>
                <a:gd name="T0" fmla="*/ 103 w 369"/>
                <a:gd name="T1" fmla="*/ 203 h 260"/>
                <a:gd name="T2" fmla="*/ 216 w 369"/>
                <a:gd name="T3" fmla="*/ 41 h 260"/>
                <a:gd name="T4" fmla="*/ 103 w 369"/>
                <a:gd name="T5" fmla="*/ 206 h 260"/>
              </a:gdLst>
              <a:ahLst/>
              <a:cxnLst>
                <a:cxn ang="0">
                  <a:pos x="T0" y="T1"/>
                </a:cxn>
                <a:cxn ang="0">
                  <a:pos x="T2" y="T3"/>
                </a:cxn>
                <a:cxn ang="0">
                  <a:pos x="T4" y="T5"/>
                </a:cxn>
              </a:cxnLst>
              <a:rect l="0" t="0" r="r" b="b"/>
              <a:pathLst>
                <a:path w="369" h="260">
                  <a:moveTo>
                    <a:pt x="103" y="203"/>
                  </a:moveTo>
                  <a:cubicBezTo>
                    <a:pt x="225" y="260"/>
                    <a:pt x="369" y="110"/>
                    <a:pt x="216" y="41"/>
                  </a:cubicBezTo>
                  <a:cubicBezTo>
                    <a:pt x="122" y="0"/>
                    <a:pt x="0" y="143"/>
                    <a:pt x="103" y="20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2" name="Freeform 305"/>
            <p:cNvSpPr/>
            <p:nvPr/>
          </p:nvSpPr>
          <p:spPr bwMode="auto">
            <a:xfrm>
              <a:off x="5749460" y="546558"/>
              <a:ext cx="556939" cy="468409"/>
            </a:xfrm>
            <a:custGeom>
              <a:avLst/>
              <a:gdLst>
                <a:gd name="T0" fmla="*/ 56 w 254"/>
                <a:gd name="T1" fmla="*/ 190 h 214"/>
                <a:gd name="T2" fmla="*/ 216 w 254"/>
                <a:gd name="T3" fmla="*/ 168 h 214"/>
                <a:gd name="T4" fmla="*/ 251 w 254"/>
                <a:gd name="T5" fmla="*/ 105 h 214"/>
                <a:gd name="T6" fmla="*/ 210 w 254"/>
                <a:gd name="T7" fmla="*/ 35 h 214"/>
                <a:gd name="T8" fmla="*/ 53 w 254"/>
                <a:gd name="T9" fmla="*/ 52 h 214"/>
                <a:gd name="T10" fmla="*/ 55 w 254"/>
                <a:gd name="T11" fmla="*/ 193 h 214"/>
                <a:gd name="T12" fmla="*/ 71 w 254"/>
                <a:gd name="T13" fmla="*/ 186 h 214"/>
                <a:gd name="T14" fmla="*/ 52 w 254"/>
                <a:gd name="T15" fmla="*/ 70 h 214"/>
                <a:gd name="T16" fmla="*/ 110 w 254"/>
                <a:gd name="T17" fmla="*/ 26 h 214"/>
                <a:gd name="T18" fmla="*/ 193 w 254"/>
                <a:gd name="T19" fmla="*/ 42 h 214"/>
                <a:gd name="T20" fmla="*/ 216 w 254"/>
                <a:gd name="T21" fmla="*/ 152 h 214"/>
                <a:gd name="T22" fmla="*/ 70 w 254"/>
                <a:gd name="T23" fmla="*/ 183 h 214"/>
                <a:gd name="T24" fmla="*/ 56 w 254"/>
                <a:gd name="T25" fmla="*/ 190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4" h="214">
                  <a:moveTo>
                    <a:pt x="56" y="190"/>
                  </a:moveTo>
                  <a:cubicBezTo>
                    <a:pt x="107" y="214"/>
                    <a:pt x="173" y="205"/>
                    <a:pt x="216" y="168"/>
                  </a:cubicBezTo>
                  <a:cubicBezTo>
                    <a:pt x="235" y="151"/>
                    <a:pt x="249" y="130"/>
                    <a:pt x="251" y="105"/>
                  </a:cubicBezTo>
                  <a:cubicBezTo>
                    <a:pt x="254" y="75"/>
                    <a:pt x="232" y="51"/>
                    <a:pt x="210" y="35"/>
                  </a:cubicBezTo>
                  <a:cubicBezTo>
                    <a:pt x="159" y="0"/>
                    <a:pt x="97" y="12"/>
                    <a:pt x="53" y="52"/>
                  </a:cubicBezTo>
                  <a:cubicBezTo>
                    <a:pt x="8" y="92"/>
                    <a:pt x="0" y="158"/>
                    <a:pt x="55" y="193"/>
                  </a:cubicBezTo>
                  <a:cubicBezTo>
                    <a:pt x="59" y="196"/>
                    <a:pt x="75" y="188"/>
                    <a:pt x="71" y="186"/>
                  </a:cubicBezTo>
                  <a:cubicBezTo>
                    <a:pt x="27" y="158"/>
                    <a:pt x="23" y="111"/>
                    <a:pt x="52" y="70"/>
                  </a:cubicBezTo>
                  <a:cubicBezTo>
                    <a:pt x="67" y="50"/>
                    <a:pt x="87" y="34"/>
                    <a:pt x="110" y="26"/>
                  </a:cubicBezTo>
                  <a:cubicBezTo>
                    <a:pt x="140" y="15"/>
                    <a:pt x="168" y="26"/>
                    <a:pt x="193" y="42"/>
                  </a:cubicBezTo>
                  <a:cubicBezTo>
                    <a:pt x="233" y="68"/>
                    <a:pt x="246" y="113"/>
                    <a:pt x="216" y="152"/>
                  </a:cubicBezTo>
                  <a:cubicBezTo>
                    <a:pt x="182" y="197"/>
                    <a:pt x="119" y="205"/>
                    <a:pt x="70" y="183"/>
                  </a:cubicBezTo>
                  <a:cubicBezTo>
                    <a:pt x="66" y="181"/>
                    <a:pt x="50" y="188"/>
                    <a:pt x="56" y="19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3" name="Freeform 306"/>
            <p:cNvSpPr/>
            <p:nvPr/>
          </p:nvSpPr>
          <p:spPr bwMode="auto">
            <a:xfrm>
              <a:off x="5949057" y="852392"/>
              <a:ext cx="209255" cy="78873"/>
            </a:xfrm>
            <a:custGeom>
              <a:avLst/>
              <a:gdLst>
                <a:gd name="T0" fmla="*/ 4 w 96"/>
                <a:gd name="T1" fmla="*/ 15 h 36"/>
                <a:gd name="T2" fmla="*/ 93 w 96"/>
                <a:gd name="T3" fmla="*/ 5 h 36"/>
                <a:gd name="T4" fmla="*/ 85 w 96"/>
                <a:gd name="T5" fmla="*/ 3 h 36"/>
                <a:gd name="T6" fmla="*/ 11 w 96"/>
                <a:gd name="T7" fmla="*/ 10 h 36"/>
                <a:gd name="T8" fmla="*/ 4 w 96"/>
                <a:gd name="T9" fmla="*/ 15 h 36"/>
              </a:gdLst>
              <a:ahLst/>
              <a:cxnLst>
                <a:cxn ang="0">
                  <a:pos x="T0" y="T1"/>
                </a:cxn>
                <a:cxn ang="0">
                  <a:pos x="T2" y="T3"/>
                </a:cxn>
                <a:cxn ang="0">
                  <a:pos x="T4" y="T5"/>
                </a:cxn>
                <a:cxn ang="0">
                  <a:pos x="T6" y="T7"/>
                </a:cxn>
                <a:cxn ang="0">
                  <a:pos x="T8" y="T9"/>
                </a:cxn>
              </a:cxnLst>
              <a:rect l="0" t="0" r="r" b="b"/>
              <a:pathLst>
                <a:path w="96" h="36">
                  <a:moveTo>
                    <a:pt x="4" y="15"/>
                  </a:moveTo>
                  <a:cubicBezTo>
                    <a:pt x="35" y="32"/>
                    <a:pt x="69" y="36"/>
                    <a:pt x="93" y="5"/>
                  </a:cubicBezTo>
                  <a:cubicBezTo>
                    <a:pt x="96" y="1"/>
                    <a:pt x="88" y="0"/>
                    <a:pt x="85" y="3"/>
                  </a:cubicBezTo>
                  <a:cubicBezTo>
                    <a:pt x="65" y="29"/>
                    <a:pt x="37" y="24"/>
                    <a:pt x="11" y="10"/>
                  </a:cubicBezTo>
                  <a:cubicBezTo>
                    <a:pt x="8" y="8"/>
                    <a:pt x="0" y="12"/>
                    <a:pt x="4" y="15"/>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4" name="Oval 307"/>
            <p:cNvSpPr>
              <a:spLocks noChangeArrowheads="1"/>
            </p:cNvSpPr>
            <p:nvPr/>
          </p:nvSpPr>
          <p:spPr bwMode="auto">
            <a:xfrm>
              <a:off x="6248452" y="684988"/>
              <a:ext cx="20925" cy="965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5" name="Freeform 308"/>
            <p:cNvSpPr/>
            <p:nvPr/>
          </p:nvSpPr>
          <p:spPr bwMode="auto">
            <a:xfrm>
              <a:off x="6240404" y="673721"/>
              <a:ext cx="38632" cy="30583"/>
            </a:xfrm>
            <a:custGeom>
              <a:avLst/>
              <a:gdLst>
                <a:gd name="T0" fmla="*/ 0 w 18"/>
                <a:gd name="T1" fmla="*/ 7 h 14"/>
                <a:gd name="T2" fmla="*/ 5 w 18"/>
                <a:gd name="T3" fmla="*/ 14 h 14"/>
                <a:gd name="T4" fmla="*/ 9 w 18"/>
                <a:gd name="T5" fmla="*/ 14 h 14"/>
                <a:gd name="T6" fmla="*/ 9 w 18"/>
                <a:gd name="T7" fmla="*/ 14 h 14"/>
                <a:gd name="T8" fmla="*/ 9 w 18"/>
                <a:gd name="T9" fmla="*/ 11 h 14"/>
                <a:gd name="T10" fmla="*/ 9 w 18"/>
                <a:gd name="T11" fmla="*/ 14 h 14"/>
                <a:gd name="T12" fmla="*/ 14 w 18"/>
                <a:gd name="T13" fmla="*/ 13 h 14"/>
                <a:gd name="T14" fmla="*/ 18 w 18"/>
                <a:gd name="T15" fmla="*/ 7 h 14"/>
                <a:gd name="T16" fmla="*/ 14 w 18"/>
                <a:gd name="T17" fmla="*/ 7 h 14"/>
                <a:gd name="T18" fmla="*/ 18 w 18"/>
                <a:gd name="T19" fmla="*/ 7 h 14"/>
                <a:gd name="T20" fmla="*/ 18 w 18"/>
                <a:gd name="T21" fmla="*/ 8 h 14"/>
                <a:gd name="T22" fmla="*/ 18 w 18"/>
                <a:gd name="T23" fmla="*/ 7 h 14"/>
                <a:gd name="T24" fmla="*/ 13 w 18"/>
                <a:gd name="T25" fmla="*/ 1 h 14"/>
                <a:gd name="T26" fmla="*/ 9 w 18"/>
                <a:gd name="T27" fmla="*/ 0 h 14"/>
                <a:gd name="T28" fmla="*/ 9 w 18"/>
                <a:gd name="T29" fmla="*/ 0 h 14"/>
                <a:gd name="T30" fmla="*/ 1 w 18"/>
                <a:gd name="T31" fmla="*/ 4 h 14"/>
                <a:gd name="T32" fmla="*/ 0 w 18"/>
                <a:gd name="T33" fmla="*/ 7 h 14"/>
                <a:gd name="T34" fmla="*/ 9 w 18"/>
                <a:gd name="T35" fmla="*/ 7 h 14"/>
                <a:gd name="T36" fmla="*/ 8 w 18"/>
                <a:gd name="T37" fmla="*/ 9 h 14"/>
                <a:gd name="T38" fmla="*/ 6 w 18"/>
                <a:gd name="T39" fmla="*/ 7 h 14"/>
                <a:gd name="T40" fmla="*/ 7 w 18"/>
                <a:gd name="T41" fmla="*/ 8 h 14"/>
                <a:gd name="T42" fmla="*/ 8 w 18"/>
                <a:gd name="T43" fmla="*/ 9 h 14"/>
                <a:gd name="T44" fmla="*/ 8 w 18"/>
                <a:gd name="T45" fmla="*/ 9 h 14"/>
                <a:gd name="T46" fmla="*/ 8 w 18"/>
                <a:gd name="T47" fmla="*/ 9 h 14"/>
                <a:gd name="T48" fmla="*/ 8 w 18"/>
                <a:gd name="T49" fmla="*/ 9 h 14"/>
                <a:gd name="T50" fmla="*/ 9 w 18"/>
                <a:gd name="T51" fmla="*/ 9 h 14"/>
                <a:gd name="T52" fmla="*/ 9 w 18"/>
                <a:gd name="T53" fmla="*/ 9 h 14"/>
                <a:gd name="T54" fmla="*/ 9 w 18"/>
                <a:gd name="T55" fmla="*/ 9 h 14"/>
                <a:gd name="T56" fmla="*/ 9 w 18"/>
                <a:gd name="T57" fmla="*/ 6 h 14"/>
                <a:gd name="T58" fmla="*/ 9 w 18"/>
                <a:gd name="T59" fmla="*/ 9 h 14"/>
                <a:gd name="T60" fmla="*/ 11 w 18"/>
                <a:gd name="T61" fmla="*/ 8 h 14"/>
                <a:gd name="T62" fmla="*/ 10 w 18"/>
                <a:gd name="T63" fmla="*/ 9 h 14"/>
                <a:gd name="T64" fmla="*/ 10 w 18"/>
                <a:gd name="T65" fmla="*/ 9 h 14"/>
                <a:gd name="T66" fmla="*/ 9 w 18"/>
                <a:gd name="T67" fmla="*/ 7 h 14"/>
                <a:gd name="T68" fmla="*/ 12 w 18"/>
                <a:gd name="T69" fmla="*/ 7 h 14"/>
                <a:gd name="T70" fmla="*/ 13 w 18"/>
                <a:gd name="T71" fmla="*/ 7 h 14"/>
                <a:gd name="T72" fmla="*/ 9 w 18"/>
                <a:gd name="T73" fmla="*/ 7 h 14"/>
                <a:gd name="T74" fmla="*/ 12 w 18"/>
                <a:gd name="T75" fmla="*/ 7 h 14"/>
                <a:gd name="T76" fmla="*/ 9 w 18"/>
                <a:gd name="T77" fmla="*/ 7 h 14"/>
                <a:gd name="T78" fmla="*/ 10 w 18"/>
                <a:gd name="T79" fmla="*/ 6 h 14"/>
                <a:gd name="T80" fmla="*/ 10 w 18"/>
                <a:gd name="T81" fmla="*/ 5 h 14"/>
                <a:gd name="T82" fmla="*/ 11 w 18"/>
                <a:gd name="T83" fmla="*/ 7 h 14"/>
                <a:gd name="T84" fmla="*/ 10 w 18"/>
                <a:gd name="T85" fmla="*/ 5 h 14"/>
                <a:gd name="T86" fmla="*/ 10 w 18"/>
                <a:gd name="T87" fmla="*/ 5 h 14"/>
                <a:gd name="T88" fmla="*/ 10 w 18"/>
                <a:gd name="T89" fmla="*/ 5 h 14"/>
                <a:gd name="T90" fmla="*/ 9 w 18"/>
                <a:gd name="T91" fmla="*/ 10 h 14"/>
                <a:gd name="T92" fmla="*/ 9 w 18"/>
                <a:gd name="T93" fmla="*/ 5 h 14"/>
                <a:gd name="T94" fmla="*/ 9 w 18"/>
                <a:gd name="T95" fmla="*/ 8 h 14"/>
                <a:gd name="T96" fmla="*/ 9 w 18"/>
                <a:gd name="T97" fmla="*/ 5 h 14"/>
                <a:gd name="T98" fmla="*/ 9 w 18"/>
                <a:gd name="T99" fmla="*/ 5 h 14"/>
                <a:gd name="T100" fmla="*/ 7 w 18"/>
                <a:gd name="T101" fmla="*/ 6 h 14"/>
                <a:gd name="T102" fmla="*/ 8 w 18"/>
                <a:gd name="T103" fmla="*/ 5 h 14"/>
                <a:gd name="T104" fmla="*/ 8 w 18"/>
                <a:gd name="T105" fmla="*/ 6 h 14"/>
                <a:gd name="T106" fmla="*/ 9 w 18"/>
                <a:gd name="T107" fmla="*/ 7 h 14"/>
                <a:gd name="T108" fmla="*/ 6 w 18"/>
                <a:gd name="T109" fmla="*/ 7 h 14"/>
                <a:gd name="T110" fmla="*/ 9 w 18"/>
                <a:gd name="T111" fmla="*/ 7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 h="14">
                  <a:moveTo>
                    <a:pt x="4" y="7"/>
                  </a:moveTo>
                  <a:cubicBezTo>
                    <a:pt x="0" y="7"/>
                    <a:pt x="0" y="7"/>
                    <a:pt x="0" y="7"/>
                  </a:cubicBezTo>
                  <a:cubicBezTo>
                    <a:pt x="0" y="9"/>
                    <a:pt x="0" y="10"/>
                    <a:pt x="1" y="11"/>
                  </a:cubicBezTo>
                  <a:cubicBezTo>
                    <a:pt x="2" y="12"/>
                    <a:pt x="4" y="13"/>
                    <a:pt x="5" y="14"/>
                  </a:cubicBezTo>
                  <a:cubicBezTo>
                    <a:pt x="6" y="14"/>
                    <a:pt x="7" y="14"/>
                    <a:pt x="9" y="14"/>
                  </a:cubicBezTo>
                  <a:cubicBezTo>
                    <a:pt x="9" y="14"/>
                    <a:pt x="9" y="14"/>
                    <a:pt x="9" y="14"/>
                  </a:cubicBezTo>
                  <a:cubicBezTo>
                    <a:pt x="9" y="11"/>
                    <a:pt x="9" y="11"/>
                    <a:pt x="9" y="11"/>
                  </a:cubicBezTo>
                  <a:cubicBezTo>
                    <a:pt x="9" y="14"/>
                    <a:pt x="9" y="14"/>
                    <a:pt x="9" y="14"/>
                  </a:cubicBezTo>
                  <a:cubicBezTo>
                    <a:pt x="9" y="14"/>
                    <a:pt x="9" y="14"/>
                    <a:pt x="9" y="14"/>
                  </a:cubicBezTo>
                  <a:cubicBezTo>
                    <a:pt x="9" y="11"/>
                    <a:pt x="9" y="11"/>
                    <a:pt x="9" y="11"/>
                  </a:cubicBezTo>
                  <a:cubicBezTo>
                    <a:pt x="9" y="14"/>
                    <a:pt x="9" y="14"/>
                    <a:pt x="9" y="14"/>
                  </a:cubicBezTo>
                  <a:cubicBezTo>
                    <a:pt x="9" y="14"/>
                    <a:pt x="9" y="14"/>
                    <a:pt x="9" y="14"/>
                  </a:cubicBezTo>
                  <a:cubicBezTo>
                    <a:pt x="9" y="14"/>
                    <a:pt x="9" y="14"/>
                    <a:pt x="9" y="14"/>
                  </a:cubicBezTo>
                  <a:cubicBezTo>
                    <a:pt x="11" y="14"/>
                    <a:pt x="13" y="14"/>
                    <a:pt x="14" y="13"/>
                  </a:cubicBezTo>
                  <a:cubicBezTo>
                    <a:pt x="15" y="12"/>
                    <a:pt x="16" y="12"/>
                    <a:pt x="17" y="11"/>
                  </a:cubicBezTo>
                  <a:cubicBezTo>
                    <a:pt x="17" y="10"/>
                    <a:pt x="18" y="9"/>
                    <a:pt x="18" y="7"/>
                  </a:cubicBezTo>
                  <a:cubicBezTo>
                    <a:pt x="18" y="7"/>
                    <a:pt x="18" y="7"/>
                    <a:pt x="18" y="7"/>
                  </a:cubicBezTo>
                  <a:cubicBezTo>
                    <a:pt x="14" y="7"/>
                    <a:pt x="14" y="7"/>
                    <a:pt x="14" y="7"/>
                  </a:cubicBezTo>
                  <a:cubicBezTo>
                    <a:pt x="18" y="8"/>
                    <a:pt x="18" y="8"/>
                    <a:pt x="18" y="8"/>
                  </a:cubicBezTo>
                  <a:cubicBezTo>
                    <a:pt x="18" y="7"/>
                    <a:pt x="18" y="7"/>
                    <a:pt x="18" y="7"/>
                  </a:cubicBezTo>
                  <a:cubicBezTo>
                    <a:pt x="14" y="7"/>
                    <a:pt x="14" y="7"/>
                    <a:pt x="14" y="7"/>
                  </a:cubicBezTo>
                  <a:cubicBezTo>
                    <a:pt x="18" y="8"/>
                    <a:pt x="18" y="8"/>
                    <a:pt x="18" y="8"/>
                  </a:cubicBezTo>
                  <a:cubicBezTo>
                    <a:pt x="18" y="7"/>
                    <a:pt x="18" y="7"/>
                    <a:pt x="18" y="7"/>
                  </a:cubicBezTo>
                  <a:cubicBezTo>
                    <a:pt x="18" y="7"/>
                    <a:pt x="18" y="7"/>
                    <a:pt x="18" y="7"/>
                  </a:cubicBezTo>
                  <a:cubicBezTo>
                    <a:pt x="18" y="6"/>
                    <a:pt x="17" y="5"/>
                    <a:pt x="17" y="4"/>
                  </a:cubicBezTo>
                  <a:cubicBezTo>
                    <a:pt x="16" y="2"/>
                    <a:pt x="14" y="2"/>
                    <a:pt x="13" y="1"/>
                  </a:cubicBezTo>
                  <a:cubicBezTo>
                    <a:pt x="12" y="1"/>
                    <a:pt x="10" y="0"/>
                    <a:pt x="9" y="0"/>
                  </a:cubicBezTo>
                  <a:cubicBezTo>
                    <a:pt x="9" y="0"/>
                    <a:pt x="9" y="0"/>
                    <a:pt x="9" y="0"/>
                  </a:cubicBezTo>
                  <a:cubicBezTo>
                    <a:pt x="9" y="5"/>
                    <a:pt x="9" y="5"/>
                    <a:pt x="9" y="5"/>
                  </a:cubicBezTo>
                  <a:cubicBezTo>
                    <a:pt x="9" y="0"/>
                    <a:pt x="9" y="0"/>
                    <a:pt x="9" y="0"/>
                  </a:cubicBezTo>
                  <a:cubicBezTo>
                    <a:pt x="7" y="0"/>
                    <a:pt x="5" y="1"/>
                    <a:pt x="3" y="2"/>
                  </a:cubicBezTo>
                  <a:cubicBezTo>
                    <a:pt x="3" y="2"/>
                    <a:pt x="2" y="3"/>
                    <a:pt x="1" y="4"/>
                  </a:cubicBezTo>
                  <a:cubicBezTo>
                    <a:pt x="0" y="5"/>
                    <a:pt x="0" y="6"/>
                    <a:pt x="0" y="7"/>
                  </a:cubicBezTo>
                  <a:cubicBezTo>
                    <a:pt x="0" y="7"/>
                    <a:pt x="0" y="7"/>
                    <a:pt x="0" y="7"/>
                  </a:cubicBezTo>
                  <a:cubicBezTo>
                    <a:pt x="4" y="7"/>
                    <a:pt x="4" y="7"/>
                    <a:pt x="4" y="7"/>
                  </a:cubicBezTo>
                  <a:cubicBezTo>
                    <a:pt x="9" y="7"/>
                    <a:pt x="9" y="7"/>
                    <a:pt x="9" y="7"/>
                  </a:cubicBezTo>
                  <a:cubicBezTo>
                    <a:pt x="6" y="7"/>
                    <a:pt x="6" y="7"/>
                    <a:pt x="6" y="7"/>
                  </a:cubicBezTo>
                  <a:cubicBezTo>
                    <a:pt x="8" y="9"/>
                    <a:pt x="8" y="9"/>
                    <a:pt x="8" y="9"/>
                  </a:cubicBezTo>
                  <a:cubicBezTo>
                    <a:pt x="8" y="9"/>
                    <a:pt x="9" y="8"/>
                    <a:pt x="9" y="7"/>
                  </a:cubicBezTo>
                  <a:cubicBezTo>
                    <a:pt x="6" y="7"/>
                    <a:pt x="6" y="7"/>
                    <a:pt x="6" y="7"/>
                  </a:cubicBezTo>
                  <a:cubicBezTo>
                    <a:pt x="8" y="9"/>
                    <a:pt x="8" y="9"/>
                    <a:pt x="8" y="9"/>
                  </a:cubicBezTo>
                  <a:cubicBezTo>
                    <a:pt x="7" y="8"/>
                    <a:pt x="7" y="8"/>
                    <a:pt x="7" y="8"/>
                  </a:cubicBezTo>
                  <a:cubicBezTo>
                    <a:pt x="8" y="9"/>
                    <a:pt x="8" y="9"/>
                    <a:pt x="8" y="9"/>
                  </a:cubicBezTo>
                  <a:cubicBezTo>
                    <a:pt x="8" y="9"/>
                    <a:pt x="8" y="9"/>
                    <a:pt x="8" y="9"/>
                  </a:cubicBezTo>
                  <a:cubicBezTo>
                    <a:pt x="7" y="8"/>
                    <a:pt x="7" y="8"/>
                    <a:pt x="7" y="8"/>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8" y="9"/>
                  </a:cubicBezTo>
                  <a:cubicBezTo>
                    <a:pt x="8" y="9"/>
                    <a:pt x="8" y="9"/>
                    <a:pt x="9" y="9"/>
                  </a:cubicBezTo>
                  <a:cubicBezTo>
                    <a:pt x="9" y="9"/>
                    <a:pt x="9" y="9"/>
                    <a:pt x="9" y="9"/>
                  </a:cubicBezTo>
                  <a:cubicBezTo>
                    <a:pt x="9" y="9"/>
                    <a:pt x="9" y="9"/>
                    <a:pt x="9" y="9"/>
                  </a:cubicBezTo>
                  <a:cubicBezTo>
                    <a:pt x="9" y="6"/>
                    <a:pt x="9" y="6"/>
                    <a:pt x="9" y="6"/>
                  </a:cubicBezTo>
                  <a:cubicBezTo>
                    <a:pt x="9" y="9"/>
                    <a:pt x="9" y="9"/>
                    <a:pt x="9" y="9"/>
                  </a:cubicBezTo>
                  <a:cubicBezTo>
                    <a:pt x="9" y="9"/>
                    <a:pt x="9" y="9"/>
                    <a:pt x="9" y="9"/>
                  </a:cubicBezTo>
                  <a:cubicBezTo>
                    <a:pt x="9" y="6"/>
                    <a:pt x="9" y="6"/>
                    <a:pt x="9" y="6"/>
                  </a:cubicBezTo>
                  <a:cubicBezTo>
                    <a:pt x="9" y="9"/>
                    <a:pt x="9" y="9"/>
                    <a:pt x="9" y="9"/>
                  </a:cubicBezTo>
                  <a:cubicBezTo>
                    <a:pt x="9" y="9"/>
                    <a:pt x="9" y="9"/>
                    <a:pt x="9" y="9"/>
                  </a:cubicBezTo>
                  <a:cubicBezTo>
                    <a:pt x="10" y="9"/>
                    <a:pt x="10" y="9"/>
                    <a:pt x="10" y="9"/>
                  </a:cubicBezTo>
                  <a:cubicBezTo>
                    <a:pt x="11" y="8"/>
                    <a:pt x="11" y="8"/>
                    <a:pt x="11" y="8"/>
                  </a:cubicBezTo>
                  <a:cubicBezTo>
                    <a:pt x="10" y="9"/>
                    <a:pt x="10" y="9"/>
                    <a:pt x="10" y="9"/>
                  </a:cubicBezTo>
                  <a:cubicBezTo>
                    <a:pt x="10" y="9"/>
                    <a:pt x="10" y="9"/>
                    <a:pt x="10" y="9"/>
                  </a:cubicBezTo>
                  <a:cubicBezTo>
                    <a:pt x="11" y="8"/>
                    <a:pt x="11" y="8"/>
                    <a:pt x="11" y="8"/>
                  </a:cubicBezTo>
                  <a:cubicBezTo>
                    <a:pt x="10" y="9"/>
                    <a:pt x="10" y="9"/>
                    <a:pt x="10" y="9"/>
                  </a:cubicBezTo>
                  <a:cubicBezTo>
                    <a:pt x="12" y="7"/>
                    <a:pt x="12" y="7"/>
                    <a:pt x="12" y="7"/>
                  </a:cubicBezTo>
                  <a:cubicBezTo>
                    <a:pt x="9" y="7"/>
                    <a:pt x="9" y="7"/>
                    <a:pt x="9" y="7"/>
                  </a:cubicBezTo>
                  <a:cubicBezTo>
                    <a:pt x="9" y="8"/>
                    <a:pt x="9" y="9"/>
                    <a:pt x="10" y="9"/>
                  </a:cubicBezTo>
                  <a:cubicBezTo>
                    <a:pt x="12" y="7"/>
                    <a:pt x="12" y="7"/>
                    <a:pt x="12" y="7"/>
                  </a:cubicBezTo>
                  <a:cubicBezTo>
                    <a:pt x="9" y="7"/>
                    <a:pt x="9" y="7"/>
                    <a:pt x="9" y="7"/>
                  </a:cubicBezTo>
                  <a:cubicBezTo>
                    <a:pt x="13" y="7"/>
                    <a:pt x="13" y="7"/>
                    <a:pt x="13" y="7"/>
                  </a:cubicBezTo>
                  <a:cubicBezTo>
                    <a:pt x="9" y="7"/>
                    <a:pt x="9" y="7"/>
                    <a:pt x="9" y="7"/>
                  </a:cubicBezTo>
                  <a:cubicBezTo>
                    <a:pt x="9" y="7"/>
                    <a:pt x="9" y="7"/>
                    <a:pt x="9" y="7"/>
                  </a:cubicBezTo>
                  <a:cubicBezTo>
                    <a:pt x="9" y="7"/>
                    <a:pt x="9" y="7"/>
                    <a:pt x="9" y="7"/>
                  </a:cubicBezTo>
                  <a:cubicBezTo>
                    <a:pt x="12" y="7"/>
                    <a:pt x="12" y="7"/>
                    <a:pt x="12" y="7"/>
                  </a:cubicBezTo>
                  <a:cubicBezTo>
                    <a:pt x="10" y="6"/>
                    <a:pt x="10" y="6"/>
                    <a:pt x="10" y="6"/>
                  </a:cubicBezTo>
                  <a:cubicBezTo>
                    <a:pt x="9" y="6"/>
                    <a:pt x="9" y="7"/>
                    <a:pt x="9" y="7"/>
                  </a:cubicBezTo>
                  <a:cubicBezTo>
                    <a:pt x="12" y="7"/>
                    <a:pt x="12" y="7"/>
                    <a:pt x="12" y="7"/>
                  </a:cubicBezTo>
                  <a:cubicBezTo>
                    <a:pt x="10" y="6"/>
                    <a:pt x="10" y="6"/>
                    <a:pt x="10" y="6"/>
                  </a:cubicBezTo>
                  <a:cubicBezTo>
                    <a:pt x="11" y="7"/>
                    <a:pt x="11" y="7"/>
                    <a:pt x="11" y="7"/>
                  </a:cubicBezTo>
                  <a:cubicBezTo>
                    <a:pt x="10" y="5"/>
                    <a:pt x="10" y="5"/>
                    <a:pt x="10" y="5"/>
                  </a:cubicBezTo>
                  <a:cubicBezTo>
                    <a:pt x="10" y="6"/>
                    <a:pt x="10" y="6"/>
                    <a:pt x="10" y="6"/>
                  </a:cubicBezTo>
                  <a:cubicBezTo>
                    <a:pt x="11" y="7"/>
                    <a:pt x="11" y="7"/>
                    <a:pt x="11" y="7"/>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10" y="5"/>
                    <a:pt x="10" y="5"/>
                  </a:cubicBezTo>
                  <a:cubicBezTo>
                    <a:pt x="10" y="5"/>
                    <a:pt x="9" y="6"/>
                    <a:pt x="9" y="5"/>
                  </a:cubicBezTo>
                  <a:cubicBezTo>
                    <a:pt x="9" y="10"/>
                    <a:pt x="9" y="10"/>
                    <a:pt x="9" y="10"/>
                  </a:cubicBezTo>
                  <a:cubicBezTo>
                    <a:pt x="9" y="5"/>
                    <a:pt x="9" y="5"/>
                    <a:pt x="9" y="5"/>
                  </a:cubicBezTo>
                  <a:cubicBezTo>
                    <a:pt x="9" y="5"/>
                    <a:pt x="9" y="5"/>
                    <a:pt x="9" y="5"/>
                  </a:cubicBezTo>
                  <a:cubicBezTo>
                    <a:pt x="9" y="5"/>
                    <a:pt x="9" y="5"/>
                    <a:pt x="9" y="5"/>
                  </a:cubicBezTo>
                  <a:cubicBezTo>
                    <a:pt x="9" y="8"/>
                    <a:pt x="9" y="8"/>
                    <a:pt x="9" y="8"/>
                  </a:cubicBezTo>
                  <a:cubicBezTo>
                    <a:pt x="9" y="5"/>
                    <a:pt x="9" y="5"/>
                    <a:pt x="9" y="5"/>
                  </a:cubicBezTo>
                  <a:cubicBezTo>
                    <a:pt x="9" y="5"/>
                    <a:pt x="9" y="5"/>
                    <a:pt x="9" y="5"/>
                  </a:cubicBezTo>
                  <a:cubicBezTo>
                    <a:pt x="9" y="8"/>
                    <a:pt x="9" y="8"/>
                    <a:pt x="9" y="8"/>
                  </a:cubicBezTo>
                  <a:cubicBezTo>
                    <a:pt x="9" y="5"/>
                    <a:pt x="9" y="5"/>
                    <a:pt x="9" y="5"/>
                  </a:cubicBezTo>
                  <a:cubicBezTo>
                    <a:pt x="8" y="6"/>
                    <a:pt x="8" y="5"/>
                    <a:pt x="8" y="5"/>
                  </a:cubicBezTo>
                  <a:cubicBezTo>
                    <a:pt x="7" y="6"/>
                    <a:pt x="7" y="6"/>
                    <a:pt x="7" y="6"/>
                  </a:cubicBezTo>
                  <a:cubicBezTo>
                    <a:pt x="8" y="6"/>
                    <a:pt x="8" y="6"/>
                    <a:pt x="8" y="6"/>
                  </a:cubicBezTo>
                  <a:cubicBezTo>
                    <a:pt x="8" y="5"/>
                    <a:pt x="8" y="5"/>
                    <a:pt x="8" y="5"/>
                  </a:cubicBezTo>
                  <a:cubicBezTo>
                    <a:pt x="7" y="6"/>
                    <a:pt x="7" y="6"/>
                    <a:pt x="7" y="6"/>
                  </a:cubicBezTo>
                  <a:cubicBezTo>
                    <a:pt x="8" y="6"/>
                    <a:pt x="8" y="6"/>
                    <a:pt x="8" y="6"/>
                  </a:cubicBezTo>
                  <a:cubicBezTo>
                    <a:pt x="6" y="7"/>
                    <a:pt x="6" y="7"/>
                    <a:pt x="6" y="7"/>
                  </a:cubicBezTo>
                  <a:cubicBezTo>
                    <a:pt x="9" y="7"/>
                    <a:pt x="9" y="7"/>
                    <a:pt x="9" y="7"/>
                  </a:cubicBezTo>
                  <a:cubicBezTo>
                    <a:pt x="9" y="7"/>
                    <a:pt x="8" y="6"/>
                    <a:pt x="8" y="6"/>
                  </a:cubicBezTo>
                  <a:cubicBezTo>
                    <a:pt x="6" y="7"/>
                    <a:pt x="6" y="7"/>
                    <a:pt x="6" y="7"/>
                  </a:cubicBezTo>
                  <a:cubicBezTo>
                    <a:pt x="9" y="7"/>
                    <a:pt x="9" y="7"/>
                    <a:pt x="9" y="7"/>
                  </a:cubicBezTo>
                  <a:cubicBezTo>
                    <a:pt x="9" y="7"/>
                    <a:pt x="9" y="7"/>
                    <a:pt x="9" y="7"/>
                  </a:cubicBezTo>
                  <a:lnTo>
                    <a:pt x="4" y="7"/>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6" name="Freeform 309"/>
            <p:cNvSpPr/>
            <p:nvPr/>
          </p:nvSpPr>
          <p:spPr bwMode="auto">
            <a:xfrm>
              <a:off x="6386882" y="1045550"/>
              <a:ext cx="35412" cy="41851"/>
            </a:xfrm>
            <a:custGeom>
              <a:avLst/>
              <a:gdLst>
                <a:gd name="T0" fmla="*/ 15 w 16"/>
                <a:gd name="T1" fmla="*/ 16 h 19"/>
                <a:gd name="T2" fmla="*/ 10 w 16"/>
                <a:gd name="T3" fmla="*/ 3 h 19"/>
                <a:gd name="T4" fmla="*/ 4 w 16"/>
                <a:gd name="T5" fmla="*/ 3 h 19"/>
                <a:gd name="T6" fmla="*/ 10 w 16"/>
                <a:gd name="T7" fmla="*/ 19 h 19"/>
                <a:gd name="T8" fmla="*/ 14 w 16"/>
                <a:gd name="T9" fmla="*/ 18 h 19"/>
                <a:gd name="T10" fmla="*/ 15 w 16"/>
                <a:gd name="T11" fmla="*/ 16 h 19"/>
              </a:gdLst>
              <a:ahLst/>
              <a:cxnLst>
                <a:cxn ang="0">
                  <a:pos x="T0" y="T1"/>
                </a:cxn>
                <a:cxn ang="0">
                  <a:pos x="T2" y="T3"/>
                </a:cxn>
                <a:cxn ang="0">
                  <a:pos x="T4" y="T5"/>
                </a:cxn>
                <a:cxn ang="0">
                  <a:pos x="T6" y="T7"/>
                </a:cxn>
                <a:cxn ang="0">
                  <a:pos x="T8" y="T9"/>
                </a:cxn>
                <a:cxn ang="0">
                  <a:pos x="T10" y="T11"/>
                </a:cxn>
              </a:cxnLst>
              <a:rect l="0" t="0" r="r" b="b"/>
              <a:pathLst>
                <a:path w="16" h="19">
                  <a:moveTo>
                    <a:pt x="15" y="16"/>
                  </a:moveTo>
                  <a:cubicBezTo>
                    <a:pt x="9" y="13"/>
                    <a:pt x="7" y="8"/>
                    <a:pt x="10" y="3"/>
                  </a:cubicBezTo>
                  <a:cubicBezTo>
                    <a:pt x="11" y="0"/>
                    <a:pt x="5" y="1"/>
                    <a:pt x="4" y="3"/>
                  </a:cubicBezTo>
                  <a:cubicBezTo>
                    <a:pt x="0" y="9"/>
                    <a:pt x="3" y="16"/>
                    <a:pt x="10" y="19"/>
                  </a:cubicBezTo>
                  <a:cubicBezTo>
                    <a:pt x="11" y="19"/>
                    <a:pt x="13" y="19"/>
                    <a:pt x="14" y="18"/>
                  </a:cubicBezTo>
                  <a:cubicBezTo>
                    <a:pt x="15" y="18"/>
                    <a:pt x="16" y="16"/>
                    <a:pt x="15" y="1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7" name="Freeform 310"/>
            <p:cNvSpPr/>
            <p:nvPr/>
          </p:nvSpPr>
          <p:spPr bwMode="auto">
            <a:xfrm>
              <a:off x="6399760" y="1039111"/>
              <a:ext cx="53118" cy="33803"/>
            </a:xfrm>
            <a:custGeom>
              <a:avLst/>
              <a:gdLst>
                <a:gd name="T0" fmla="*/ 22 w 24"/>
                <a:gd name="T1" fmla="*/ 0 h 15"/>
                <a:gd name="T2" fmla="*/ 13 w 24"/>
                <a:gd name="T3" fmla="*/ 4 h 15"/>
                <a:gd name="T4" fmla="*/ 12 w 24"/>
                <a:gd name="T5" fmla="*/ 5 h 15"/>
                <a:gd name="T6" fmla="*/ 14 w 24"/>
                <a:gd name="T7" fmla="*/ 7 h 15"/>
                <a:gd name="T8" fmla="*/ 16 w 24"/>
                <a:gd name="T9" fmla="*/ 5 h 15"/>
                <a:gd name="T10" fmla="*/ 8 w 24"/>
                <a:gd name="T11" fmla="*/ 4 h 15"/>
                <a:gd name="T12" fmla="*/ 5 w 24"/>
                <a:gd name="T13" fmla="*/ 6 h 15"/>
                <a:gd name="T14" fmla="*/ 9 w 24"/>
                <a:gd name="T15" fmla="*/ 10 h 15"/>
                <a:gd name="T16" fmla="*/ 12 w 24"/>
                <a:gd name="T17" fmla="*/ 9 h 15"/>
                <a:gd name="T18" fmla="*/ 3 w 24"/>
                <a:gd name="T19" fmla="*/ 7 h 15"/>
                <a:gd name="T20" fmla="*/ 1 w 24"/>
                <a:gd name="T21" fmla="*/ 8 h 15"/>
                <a:gd name="T22" fmla="*/ 6 w 24"/>
                <a:gd name="T23" fmla="*/ 14 h 15"/>
                <a:gd name="T24" fmla="*/ 9 w 24"/>
                <a:gd name="T25" fmla="*/ 14 h 15"/>
                <a:gd name="T26" fmla="*/ 12 w 24"/>
                <a:gd name="T27" fmla="*/ 9 h 15"/>
                <a:gd name="T28" fmla="*/ 9 w 24"/>
                <a:gd name="T29" fmla="*/ 9 h 15"/>
                <a:gd name="T30" fmla="*/ 7 w 24"/>
                <a:gd name="T31" fmla="*/ 13 h 15"/>
                <a:gd name="T32" fmla="*/ 10 w 24"/>
                <a:gd name="T33" fmla="*/ 13 h 15"/>
                <a:gd name="T34" fmla="*/ 17 w 24"/>
                <a:gd name="T35" fmla="*/ 8 h 15"/>
                <a:gd name="T36" fmla="*/ 15 w 24"/>
                <a:gd name="T37" fmla="*/ 7 h 15"/>
                <a:gd name="T38" fmla="*/ 7 w 24"/>
                <a:gd name="T39" fmla="*/ 13 h 15"/>
                <a:gd name="T40" fmla="*/ 10 w 24"/>
                <a:gd name="T41" fmla="*/ 13 h 15"/>
                <a:gd name="T42" fmla="*/ 12 w 24"/>
                <a:gd name="T43" fmla="*/ 9 h 15"/>
                <a:gd name="T44" fmla="*/ 9 w 24"/>
                <a:gd name="T45" fmla="*/ 9 h 15"/>
                <a:gd name="T46" fmla="*/ 6 w 24"/>
                <a:gd name="T47" fmla="*/ 14 h 15"/>
                <a:gd name="T48" fmla="*/ 9 w 24"/>
                <a:gd name="T49" fmla="*/ 13 h 15"/>
                <a:gd name="T50" fmla="*/ 4 w 24"/>
                <a:gd name="T51" fmla="*/ 7 h 15"/>
                <a:gd name="T52" fmla="*/ 1 w 24"/>
                <a:gd name="T53" fmla="*/ 8 h 15"/>
                <a:gd name="T54" fmla="*/ 9 w 24"/>
                <a:gd name="T55" fmla="*/ 10 h 15"/>
                <a:gd name="T56" fmla="*/ 12 w 24"/>
                <a:gd name="T57" fmla="*/ 9 h 15"/>
                <a:gd name="T58" fmla="*/ 8 w 24"/>
                <a:gd name="T59" fmla="*/ 5 h 15"/>
                <a:gd name="T60" fmla="*/ 6 w 24"/>
                <a:gd name="T61" fmla="*/ 6 h 15"/>
                <a:gd name="T62" fmla="*/ 14 w 24"/>
                <a:gd name="T63" fmla="*/ 7 h 15"/>
                <a:gd name="T64" fmla="*/ 16 w 24"/>
                <a:gd name="T65" fmla="*/ 6 h 15"/>
                <a:gd name="T66" fmla="*/ 15 w 24"/>
                <a:gd name="T67" fmla="*/ 4 h 15"/>
                <a:gd name="T68" fmla="*/ 14 w 24"/>
                <a:gd name="T69" fmla="*/ 5 h 15"/>
                <a:gd name="T70" fmla="*/ 23 w 24"/>
                <a:gd name="T71" fmla="*/ 1 h 15"/>
                <a:gd name="T72" fmla="*/ 22 w 24"/>
                <a:gd name="T73"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15">
                  <a:moveTo>
                    <a:pt x="22" y="0"/>
                  </a:moveTo>
                  <a:cubicBezTo>
                    <a:pt x="19" y="1"/>
                    <a:pt x="16" y="3"/>
                    <a:pt x="13" y="4"/>
                  </a:cubicBezTo>
                  <a:cubicBezTo>
                    <a:pt x="13" y="4"/>
                    <a:pt x="12" y="5"/>
                    <a:pt x="12" y="5"/>
                  </a:cubicBezTo>
                  <a:cubicBezTo>
                    <a:pt x="13" y="6"/>
                    <a:pt x="13" y="6"/>
                    <a:pt x="14" y="7"/>
                  </a:cubicBezTo>
                  <a:cubicBezTo>
                    <a:pt x="14" y="6"/>
                    <a:pt x="15" y="6"/>
                    <a:pt x="16" y="5"/>
                  </a:cubicBezTo>
                  <a:cubicBezTo>
                    <a:pt x="13" y="5"/>
                    <a:pt x="11" y="5"/>
                    <a:pt x="8" y="4"/>
                  </a:cubicBezTo>
                  <a:cubicBezTo>
                    <a:pt x="7" y="4"/>
                    <a:pt x="5" y="5"/>
                    <a:pt x="5" y="6"/>
                  </a:cubicBezTo>
                  <a:cubicBezTo>
                    <a:pt x="7" y="7"/>
                    <a:pt x="8" y="9"/>
                    <a:pt x="9" y="10"/>
                  </a:cubicBezTo>
                  <a:cubicBezTo>
                    <a:pt x="10" y="9"/>
                    <a:pt x="11" y="9"/>
                    <a:pt x="12" y="9"/>
                  </a:cubicBezTo>
                  <a:cubicBezTo>
                    <a:pt x="9" y="7"/>
                    <a:pt x="6" y="8"/>
                    <a:pt x="3" y="7"/>
                  </a:cubicBezTo>
                  <a:cubicBezTo>
                    <a:pt x="3" y="7"/>
                    <a:pt x="0" y="7"/>
                    <a:pt x="1" y="8"/>
                  </a:cubicBezTo>
                  <a:cubicBezTo>
                    <a:pt x="2" y="10"/>
                    <a:pt x="4" y="12"/>
                    <a:pt x="6" y="14"/>
                  </a:cubicBezTo>
                  <a:cubicBezTo>
                    <a:pt x="7" y="15"/>
                    <a:pt x="9" y="15"/>
                    <a:pt x="9" y="14"/>
                  </a:cubicBezTo>
                  <a:cubicBezTo>
                    <a:pt x="10" y="12"/>
                    <a:pt x="11" y="11"/>
                    <a:pt x="12" y="9"/>
                  </a:cubicBezTo>
                  <a:cubicBezTo>
                    <a:pt x="13" y="8"/>
                    <a:pt x="10" y="9"/>
                    <a:pt x="9" y="9"/>
                  </a:cubicBezTo>
                  <a:cubicBezTo>
                    <a:pt x="8" y="11"/>
                    <a:pt x="8" y="12"/>
                    <a:pt x="7" y="13"/>
                  </a:cubicBezTo>
                  <a:cubicBezTo>
                    <a:pt x="7" y="14"/>
                    <a:pt x="9" y="14"/>
                    <a:pt x="10" y="13"/>
                  </a:cubicBezTo>
                  <a:cubicBezTo>
                    <a:pt x="12" y="12"/>
                    <a:pt x="15" y="10"/>
                    <a:pt x="17" y="8"/>
                  </a:cubicBezTo>
                  <a:cubicBezTo>
                    <a:pt x="19" y="7"/>
                    <a:pt x="16" y="7"/>
                    <a:pt x="15" y="7"/>
                  </a:cubicBezTo>
                  <a:cubicBezTo>
                    <a:pt x="12" y="9"/>
                    <a:pt x="10" y="11"/>
                    <a:pt x="7" y="13"/>
                  </a:cubicBezTo>
                  <a:cubicBezTo>
                    <a:pt x="8" y="13"/>
                    <a:pt x="9" y="13"/>
                    <a:pt x="10" y="13"/>
                  </a:cubicBezTo>
                  <a:cubicBezTo>
                    <a:pt x="11" y="12"/>
                    <a:pt x="11" y="10"/>
                    <a:pt x="12" y="9"/>
                  </a:cubicBezTo>
                  <a:cubicBezTo>
                    <a:pt x="11" y="9"/>
                    <a:pt x="10" y="9"/>
                    <a:pt x="9" y="9"/>
                  </a:cubicBezTo>
                  <a:cubicBezTo>
                    <a:pt x="8" y="11"/>
                    <a:pt x="7" y="12"/>
                    <a:pt x="6" y="14"/>
                  </a:cubicBezTo>
                  <a:cubicBezTo>
                    <a:pt x="7" y="14"/>
                    <a:pt x="8" y="13"/>
                    <a:pt x="9" y="13"/>
                  </a:cubicBezTo>
                  <a:cubicBezTo>
                    <a:pt x="7" y="11"/>
                    <a:pt x="5" y="10"/>
                    <a:pt x="4" y="7"/>
                  </a:cubicBezTo>
                  <a:cubicBezTo>
                    <a:pt x="3" y="7"/>
                    <a:pt x="2" y="8"/>
                    <a:pt x="1" y="8"/>
                  </a:cubicBezTo>
                  <a:cubicBezTo>
                    <a:pt x="4" y="9"/>
                    <a:pt x="7" y="9"/>
                    <a:pt x="9" y="10"/>
                  </a:cubicBezTo>
                  <a:cubicBezTo>
                    <a:pt x="10" y="10"/>
                    <a:pt x="13" y="9"/>
                    <a:pt x="12" y="9"/>
                  </a:cubicBezTo>
                  <a:cubicBezTo>
                    <a:pt x="10" y="8"/>
                    <a:pt x="9" y="6"/>
                    <a:pt x="8" y="5"/>
                  </a:cubicBezTo>
                  <a:cubicBezTo>
                    <a:pt x="7" y="5"/>
                    <a:pt x="6" y="5"/>
                    <a:pt x="6" y="6"/>
                  </a:cubicBezTo>
                  <a:cubicBezTo>
                    <a:pt x="8" y="7"/>
                    <a:pt x="11" y="6"/>
                    <a:pt x="14" y="7"/>
                  </a:cubicBezTo>
                  <a:cubicBezTo>
                    <a:pt x="15" y="7"/>
                    <a:pt x="17" y="6"/>
                    <a:pt x="16" y="6"/>
                  </a:cubicBezTo>
                  <a:cubicBezTo>
                    <a:pt x="16" y="5"/>
                    <a:pt x="16" y="5"/>
                    <a:pt x="15" y="4"/>
                  </a:cubicBezTo>
                  <a:cubicBezTo>
                    <a:pt x="15" y="4"/>
                    <a:pt x="15" y="5"/>
                    <a:pt x="14" y="5"/>
                  </a:cubicBezTo>
                  <a:cubicBezTo>
                    <a:pt x="17" y="4"/>
                    <a:pt x="19" y="2"/>
                    <a:pt x="23" y="1"/>
                  </a:cubicBezTo>
                  <a:cubicBezTo>
                    <a:pt x="24" y="1"/>
                    <a:pt x="24" y="0"/>
                    <a:pt x="22" y="0"/>
                  </a:cubicBezTo>
                  <a:close/>
                </a:path>
              </a:pathLst>
            </a:custGeom>
            <a:solidFill>
              <a:srgbClr val="E8511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8" name="Freeform 311"/>
            <p:cNvSpPr/>
            <p:nvPr/>
          </p:nvSpPr>
          <p:spPr bwMode="auto">
            <a:xfrm>
              <a:off x="5316464" y="1093839"/>
              <a:ext cx="1009251" cy="602010"/>
            </a:xfrm>
            <a:custGeom>
              <a:avLst/>
              <a:gdLst>
                <a:gd name="T0" fmla="*/ 461 w 461"/>
                <a:gd name="T1" fmla="*/ 44 h 275"/>
                <a:gd name="T2" fmla="*/ 429 w 461"/>
                <a:gd name="T3" fmla="*/ 2 h 275"/>
                <a:gd name="T4" fmla="*/ 427 w 461"/>
                <a:gd name="T5" fmla="*/ 0 h 275"/>
                <a:gd name="T6" fmla="*/ 80 w 461"/>
                <a:gd name="T7" fmla="*/ 190 h 275"/>
                <a:gd name="T8" fmla="*/ 8 w 461"/>
                <a:gd name="T9" fmla="*/ 224 h 275"/>
                <a:gd name="T10" fmla="*/ 12 w 461"/>
                <a:gd name="T11" fmla="*/ 257 h 275"/>
                <a:gd name="T12" fmla="*/ 42 w 461"/>
                <a:gd name="T13" fmla="*/ 270 h 275"/>
                <a:gd name="T14" fmla="*/ 113 w 461"/>
                <a:gd name="T15" fmla="*/ 236 h 275"/>
                <a:gd name="T16" fmla="*/ 460 w 461"/>
                <a:gd name="T17" fmla="*/ 45 h 275"/>
                <a:gd name="T18" fmla="*/ 461 w 461"/>
                <a:gd name="T19" fmla="*/ 44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61" h="275">
                  <a:moveTo>
                    <a:pt x="461" y="44"/>
                  </a:moveTo>
                  <a:cubicBezTo>
                    <a:pt x="443" y="30"/>
                    <a:pt x="433" y="23"/>
                    <a:pt x="429" y="2"/>
                  </a:cubicBezTo>
                  <a:cubicBezTo>
                    <a:pt x="427" y="0"/>
                    <a:pt x="427" y="0"/>
                    <a:pt x="427" y="0"/>
                  </a:cubicBezTo>
                  <a:cubicBezTo>
                    <a:pt x="323" y="76"/>
                    <a:pt x="193" y="126"/>
                    <a:pt x="80" y="190"/>
                  </a:cubicBezTo>
                  <a:cubicBezTo>
                    <a:pt x="58" y="202"/>
                    <a:pt x="32" y="215"/>
                    <a:pt x="8" y="224"/>
                  </a:cubicBezTo>
                  <a:cubicBezTo>
                    <a:pt x="8" y="224"/>
                    <a:pt x="0" y="238"/>
                    <a:pt x="12" y="257"/>
                  </a:cubicBezTo>
                  <a:cubicBezTo>
                    <a:pt x="24" y="275"/>
                    <a:pt x="42" y="270"/>
                    <a:pt x="42" y="270"/>
                  </a:cubicBezTo>
                  <a:cubicBezTo>
                    <a:pt x="65" y="261"/>
                    <a:pt x="91" y="248"/>
                    <a:pt x="113" y="236"/>
                  </a:cubicBezTo>
                  <a:cubicBezTo>
                    <a:pt x="226" y="172"/>
                    <a:pt x="356" y="121"/>
                    <a:pt x="460" y="45"/>
                  </a:cubicBezTo>
                  <a:cubicBezTo>
                    <a:pt x="461" y="44"/>
                    <a:pt x="461" y="44"/>
                    <a:pt x="461" y="44"/>
                  </a:cubicBezTo>
                </a:path>
              </a:pathLst>
            </a:custGeom>
            <a:solidFill>
              <a:srgbClr val="E8511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9" name="Freeform 312"/>
            <p:cNvSpPr/>
            <p:nvPr/>
          </p:nvSpPr>
          <p:spPr bwMode="auto">
            <a:xfrm>
              <a:off x="5311635" y="1087401"/>
              <a:ext cx="1026958" cy="630983"/>
            </a:xfrm>
            <a:custGeom>
              <a:avLst/>
              <a:gdLst>
                <a:gd name="T0" fmla="*/ 466 w 469"/>
                <a:gd name="T1" fmla="*/ 45 h 288"/>
                <a:gd name="T2" fmla="*/ 442 w 469"/>
                <a:gd name="T3" fmla="*/ 22 h 288"/>
                <a:gd name="T4" fmla="*/ 432 w 469"/>
                <a:gd name="T5" fmla="*/ 1 h 288"/>
                <a:gd name="T6" fmla="*/ 426 w 469"/>
                <a:gd name="T7" fmla="*/ 1 h 288"/>
                <a:gd name="T8" fmla="*/ 166 w 469"/>
                <a:gd name="T9" fmla="*/ 146 h 288"/>
                <a:gd name="T10" fmla="*/ 35 w 469"/>
                <a:gd name="T11" fmla="*/ 214 h 288"/>
                <a:gd name="T12" fmla="*/ 6 w 469"/>
                <a:gd name="T13" fmla="*/ 230 h 288"/>
                <a:gd name="T14" fmla="*/ 18 w 469"/>
                <a:gd name="T15" fmla="*/ 270 h 288"/>
                <a:gd name="T16" fmla="*/ 91 w 469"/>
                <a:gd name="T17" fmla="*/ 254 h 288"/>
                <a:gd name="T18" fmla="*/ 221 w 469"/>
                <a:gd name="T19" fmla="*/ 186 h 288"/>
                <a:gd name="T20" fmla="*/ 352 w 469"/>
                <a:gd name="T21" fmla="*/ 119 h 288"/>
                <a:gd name="T22" fmla="*/ 413 w 469"/>
                <a:gd name="T23" fmla="*/ 84 h 288"/>
                <a:gd name="T24" fmla="*/ 466 w 469"/>
                <a:gd name="T25" fmla="*/ 48 h 288"/>
                <a:gd name="T26" fmla="*/ 460 w 469"/>
                <a:gd name="T27" fmla="*/ 46 h 288"/>
                <a:gd name="T28" fmla="*/ 408 w 469"/>
                <a:gd name="T29" fmla="*/ 81 h 288"/>
                <a:gd name="T30" fmla="*/ 354 w 469"/>
                <a:gd name="T31" fmla="*/ 112 h 288"/>
                <a:gd name="T32" fmla="*/ 236 w 469"/>
                <a:gd name="T33" fmla="*/ 173 h 288"/>
                <a:gd name="T34" fmla="*/ 130 w 469"/>
                <a:gd name="T35" fmla="*/ 227 h 288"/>
                <a:gd name="T36" fmla="*/ 68 w 469"/>
                <a:gd name="T37" fmla="*/ 260 h 288"/>
                <a:gd name="T38" fmla="*/ 42 w 469"/>
                <a:gd name="T39" fmla="*/ 271 h 288"/>
                <a:gd name="T40" fmla="*/ 13 w 469"/>
                <a:gd name="T41" fmla="*/ 247 h 288"/>
                <a:gd name="T42" fmla="*/ 45 w 469"/>
                <a:gd name="T43" fmla="*/ 215 h 288"/>
                <a:gd name="T44" fmla="*/ 96 w 469"/>
                <a:gd name="T45" fmla="*/ 188 h 288"/>
                <a:gd name="T46" fmla="*/ 213 w 469"/>
                <a:gd name="T47" fmla="*/ 128 h 288"/>
                <a:gd name="T48" fmla="*/ 431 w 469"/>
                <a:gd name="T49" fmla="*/ 4 h 288"/>
                <a:gd name="T50" fmla="*/ 425 w 469"/>
                <a:gd name="T51" fmla="*/ 4 h 288"/>
                <a:gd name="T52" fmla="*/ 437 w 469"/>
                <a:gd name="T53" fmla="*/ 29 h 288"/>
                <a:gd name="T54" fmla="*/ 460 w 469"/>
                <a:gd name="T55" fmla="*/ 49 h 288"/>
                <a:gd name="T56" fmla="*/ 466 w 469"/>
                <a:gd name="T57" fmla="*/ 45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9" h="288">
                  <a:moveTo>
                    <a:pt x="466" y="45"/>
                  </a:moveTo>
                  <a:cubicBezTo>
                    <a:pt x="457" y="38"/>
                    <a:pt x="448" y="31"/>
                    <a:pt x="442" y="22"/>
                  </a:cubicBezTo>
                  <a:cubicBezTo>
                    <a:pt x="437" y="15"/>
                    <a:pt x="438" y="7"/>
                    <a:pt x="432" y="1"/>
                  </a:cubicBezTo>
                  <a:cubicBezTo>
                    <a:pt x="431" y="0"/>
                    <a:pt x="428" y="0"/>
                    <a:pt x="426" y="1"/>
                  </a:cubicBezTo>
                  <a:cubicBezTo>
                    <a:pt x="345" y="60"/>
                    <a:pt x="255" y="102"/>
                    <a:pt x="166" y="146"/>
                  </a:cubicBezTo>
                  <a:cubicBezTo>
                    <a:pt x="122" y="168"/>
                    <a:pt x="80" y="193"/>
                    <a:pt x="35" y="214"/>
                  </a:cubicBezTo>
                  <a:cubicBezTo>
                    <a:pt x="27" y="218"/>
                    <a:pt x="9" y="221"/>
                    <a:pt x="6" y="230"/>
                  </a:cubicBezTo>
                  <a:cubicBezTo>
                    <a:pt x="0" y="245"/>
                    <a:pt x="7" y="259"/>
                    <a:pt x="18" y="270"/>
                  </a:cubicBezTo>
                  <a:cubicBezTo>
                    <a:pt x="38" y="288"/>
                    <a:pt x="74" y="262"/>
                    <a:pt x="91" y="254"/>
                  </a:cubicBezTo>
                  <a:cubicBezTo>
                    <a:pt x="135" y="232"/>
                    <a:pt x="177" y="208"/>
                    <a:pt x="221" y="186"/>
                  </a:cubicBezTo>
                  <a:cubicBezTo>
                    <a:pt x="265" y="164"/>
                    <a:pt x="309" y="142"/>
                    <a:pt x="352" y="119"/>
                  </a:cubicBezTo>
                  <a:cubicBezTo>
                    <a:pt x="373" y="108"/>
                    <a:pt x="393" y="96"/>
                    <a:pt x="413" y="84"/>
                  </a:cubicBezTo>
                  <a:cubicBezTo>
                    <a:pt x="431" y="73"/>
                    <a:pt x="451" y="62"/>
                    <a:pt x="466" y="48"/>
                  </a:cubicBezTo>
                  <a:cubicBezTo>
                    <a:pt x="469" y="45"/>
                    <a:pt x="462" y="44"/>
                    <a:pt x="460" y="46"/>
                  </a:cubicBezTo>
                  <a:cubicBezTo>
                    <a:pt x="445" y="60"/>
                    <a:pt x="425" y="71"/>
                    <a:pt x="408" y="81"/>
                  </a:cubicBezTo>
                  <a:cubicBezTo>
                    <a:pt x="391" y="92"/>
                    <a:pt x="373" y="102"/>
                    <a:pt x="354" y="112"/>
                  </a:cubicBezTo>
                  <a:cubicBezTo>
                    <a:pt x="316" y="134"/>
                    <a:pt x="276" y="153"/>
                    <a:pt x="236" y="173"/>
                  </a:cubicBezTo>
                  <a:cubicBezTo>
                    <a:pt x="201" y="191"/>
                    <a:pt x="165" y="208"/>
                    <a:pt x="130" y="227"/>
                  </a:cubicBezTo>
                  <a:cubicBezTo>
                    <a:pt x="110" y="239"/>
                    <a:pt x="89" y="250"/>
                    <a:pt x="68" y="260"/>
                  </a:cubicBezTo>
                  <a:cubicBezTo>
                    <a:pt x="60" y="263"/>
                    <a:pt x="51" y="268"/>
                    <a:pt x="42" y="271"/>
                  </a:cubicBezTo>
                  <a:cubicBezTo>
                    <a:pt x="27" y="275"/>
                    <a:pt x="17" y="259"/>
                    <a:pt x="13" y="247"/>
                  </a:cubicBezTo>
                  <a:cubicBezTo>
                    <a:pt x="5" y="225"/>
                    <a:pt x="30" y="222"/>
                    <a:pt x="45" y="215"/>
                  </a:cubicBezTo>
                  <a:cubicBezTo>
                    <a:pt x="62" y="207"/>
                    <a:pt x="79" y="197"/>
                    <a:pt x="96" y="188"/>
                  </a:cubicBezTo>
                  <a:cubicBezTo>
                    <a:pt x="134" y="167"/>
                    <a:pt x="174" y="147"/>
                    <a:pt x="213" y="128"/>
                  </a:cubicBezTo>
                  <a:cubicBezTo>
                    <a:pt x="288" y="91"/>
                    <a:pt x="363" y="53"/>
                    <a:pt x="431" y="4"/>
                  </a:cubicBezTo>
                  <a:cubicBezTo>
                    <a:pt x="429" y="4"/>
                    <a:pt x="427" y="4"/>
                    <a:pt x="425" y="4"/>
                  </a:cubicBezTo>
                  <a:cubicBezTo>
                    <a:pt x="431" y="10"/>
                    <a:pt x="432" y="22"/>
                    <a:pt x="437" y="29"/>
                  </a:cubicBezTo>
                  <a:cubicBezTo>
                    <a:pt x="443" y="37"/>
                    <a:pt x="452" y="43"/>
                    <a:pt x="460" y="49"/>
                  </a:cubicBezTo>
                  <a:cubicBezTo>
                    <a:pt x="462" y="51"/>
                    <a:pt x="469" y="48"/>
                    <a:pt x="466" y="45"/>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0" name="Freeform 313"/>
            <p:cNvSpPr/>
            <p:nvPr/>
          </p:nvSpPr>
          <p:spPr bwMode="auto">
            <a:xfrm>
              <a:off x="6245233" y="1027844"/>
              <a:ext cx="231790" cy="167404"/>
            </a:xfrm>
            <a:custGeom>
              <a:avLst/>
              <a:gdLst>
                <a:gd name="T0" fmla="*/ 4 w 106"/>
                <a:gd name="T1" fmla="*/ 31 h 76"/>
                <a:gd name="T2" fmla="*/ 91 w 106"/>
                <a:gd name="T3" fmla="*/ 8 h 76"/>
                <a:gd name="T4" fmla="*/ 85 w 106"/>
                <a:gd name="T5" fmla="*/ 16 h 76"/>
                <a:gd name="T6" fmla="*/ 65 w 106"/>
                <a:gd name="T7" fmla="*/ 36 h 76"/>
                <a:gd name="T8" fmla="*/ 34 w 106"/>
                <a:gd name="T9" fmla="*/ 73 h 76"/>
                <a:gd name="T10" fmla="*/ 39 w 106"/>
                <a:gd name="T11" fmla="*/ 74 h 76"/>
                <a:gd name="T12" fmla="*/ 104 w 106"/>
                <a:gd name="T13" fmla="*/ 3 h 76"/>
                <a:gd name="T14" fmla="*/ 101 w 106"/>
                <a:gd name="T15" fmla="*/ 0 h 76"/>
                <a:gd name="T16" fmla="*/ 4 w 106"/>
                <a:gd name="T17" fmla="*/ 27 h 76"/>
                <a:gd name="T18" fmla="*/ 4 w 106"/>
                <a:gd name="T19" fmla="*/ 31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6" h="76">
                  <a:moveTo>
                    <a:pt x="4" y="31"/>
                  </a:moveTo>
                  <a:cubicBezTo>
                    <a:pt x="34" y="29"/>
                    <a:pt x="62" y="18"/>
                    <a:pt x="91" y="8"/>
                  </a:cubicBezTo>
                  <a:cubicBezTo>
                    <a:pt x="101" y="4"/>
                    <a:pt x="87" y="14"/>
                    <a:pt x="85" y="16"/>
                  </a:cubicBezTo>
                  <a:cubicBezTo>
                    <a:pt x="78" y="22"/>
                    <a:pt x="72" y="29"/>
                    <a:pt x="65" y="36"/>
                  </a:cubicBezTo>
                  <a:cubicBezTo>
                    <a:pt x="54" y="48"/>
                    <a:pt x="44" y="60"/>
                    <a:pt x="34" y="73"/>
                  </a:cubicBezTo>
                  <a:cubicBezTo>
                    <a:pt x="32" y="76"/>
                    <a:pt x="38" y="75"/>
                    <a:pt x="39" y="74"/>
                  </a:cubicBezTo>
                  <a:cubicBezTo>
                    <a:pt x="59" y="48"/>
                    <a:pt x="81" y="25"/>
                    <a:pt x="104" y="3"/>
                  </a:cubicBezTo>
                  <a:cubicBezTo>
                    <a:pt x="106" y="1"/>
                    <a:pt x="103" y="0"/>
                    <a:pt x="101" y="0"/>
                  </a:cubicBezTo>
                  <a:cubicBezTo>
                    <a:pt x="69" y="11"/>
                    <a:pt x="38" y="25"/>
                    <a:pt x="4" y="27"/>
                  </a:cubicBezTo>
                  <a:cubicBezTo>
                    <a:pt x="1" y="27"/>
                    <a:pt x="0" y="31"/>
                    <a:pt x="4" y="3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1" name="Freeform 314"/>
            <p:cNvSpPr/>
            <p:nvPr/>
          </p:nvSpPr>
          <p:spPr bwMode="auto">
            <a:xfrm>
              <a:off x="5863746" y="1364261"/>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1" y="0"/>
                    <a:pt x="0" y="0"/>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2" name="Freeform 315"/>
            <p:cNvSpPr/>
            <p:nvPr/>
          </p:nvSpPr>
          <p:spPr bwMode="auto">
            <a:xfrm>
              <a:off x="5680245" y="1452792"/>
              <a:ext cx="1610" cy="3219"/>
            </a:xfrm>
            <a:custGeom>
              <a:avLst/>
              <a:gdLst>
                <a:gd name="T0" fmla="*/ 1 w 1"/>
                <a:gd name="T1" fmla="*/ 0 h 2"/>
                <a:gd name="T2" fmla="*/ 0 w 1"/>
                <a:gd name="T3" fmla="*/ 2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2"/>
                  </a:lnTo>
                  <a:lnTo>
                    <a:pt x="1" y="2"/>
                  </a:lnTo>
                  <a:lnTo>
                    <a:pt x="1" y="2"/>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3" name="Freeform 316"/>
            <p:cNvSpPr/>
            <p:nvPr/>
          </p:nvSpPr>
          <p:spPr bwMode="auto">
            <a:xfrm>
              <a:off x="5680245" y="1452792"/>
              <a:ext cx="1610" cy="3219"/>
            </a:xfrm>
            <a:custGeom>
              <a:avLst/>
              <a:gdLst>
                <a:gd name="T0" fmla="*/ 1 w 1"/>
                <a:gd name="T1" fmla="*/ 0 h 2"/>
                <a:gd name="T2" fmla="*/ 0 w 1"/>
                <a:gd name="T3" fmla="*/ 2 h 2"/>
                <a:gd name="T4" fmla="*/ 1 w 1"/>
                <a:gd name="T5" fmla="*/ 2 h 2"/>
                <a:gd name="T6" fmla="*/ 1 w 1"/>
                <a:gd name="T7" fmla="*/ 2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lnTo>
                    <a:pt x="0" y="2"/>
                  </a:lnTo>
                  <a:lnTo>
                    <a:pt x="1" y="2"/>
                  </a:lnTo>
                  <a:lnTo>
                    <a:pt x="1"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4" name="Freeform 317"/>
            <p:cNvSpPr/>
            <p:nvPr/>
          </p:nvSpPr>
          <p:spPr bwMode="auto">
            <a:xfrm>
              <a:off x="5680245" y="1456011"/>
              <a:ext cx="1610" cy="0"/>
            </a:xfrm>
            <a:custGeom>
              <a:avLst/>
              <a:gdLst>
                <a:gd name="T0" fmla="*/ 1 w 1"/>
                <a:gd name="T1" fmla="*/ 1 w 1"/>
                <a:gd name="T2" fmla="*/ 1 w 1"/>
                <a:gd name="T3" fmla="*/ 0 w 1"/>
                <a:gd name="T4" fmla="*/ 1 w 1"/>
              </a:gdLst>
              <a:ahLst/>
              <a:cxnLst>
                <a:cxn ang="0">
                  <a:pos x="T0" y="0"/>
                </a:cxn>
                <a:cxn ang="0">
                  <a:pos x="T1" y="0"/>
                </a:cxn>
                <a:cxn ang="0">
                  <a:pos x="T2" y="0"/>
                </a:cxn>
                <a:cxn ang="0">
                  <a:pos x="T3" y="0"/>
                </a:cxn>
                <a:cxn ang="0">
                  <a:pos x="T4" y="0"/>
                </a:cxn>
              </a:cxnLst>
              <a:rect l="0" t="0" r="r" b="b"/>
              <a:pathLst>
                <a:path w="1">
                  <a:moveTo>
                    <a:pt x="1" y="0"/>
                  </a:moveTo>
                  <a:cubicBezTo>
                    <a:pt x="1" y="0"/>
                    <a:pt x="1" y="0"/>
                    <a:pt x="1" y="0"/>
                  </a:cubicBezTo>
                  <a:cubicBezTo>
                    <a:pt x="1" y="0"/>
                    <a:pt x="1" y="0"/>
                    <a:pt x="1" y="0"/>
                  </a:cubicBez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5" name="Freeform 318"/>
            <p:cNvSpPr/>
            <p:nvPr/>
          </p:nvSpPr>
          <p:spPr bwMode="auto">
            <a:xfrm>
              <a:off x="5876623" y="1348164"/>
              <a:ext cx="482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6" name="Freeform 319"/>
            <p:cNvSpPr/>
            <p:nvPr/>
          </p:nvSpPr>
          <p:spPr bwMode="auto">
            <a:xfrm>
              <a:off x="5876623" y="1348164"/>
              <a:ext cx="482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7" name="Freeform 320"/>
            <p:cNvSpPr/>
            <p:nvPr/>
          </p:nvSpPr>
          <p:spPr bwMode="auto">
            <a:xfrm>
              <a:off x="5857307" y="1356213"/>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8" name="Freeform 321"/>
            <p:cNvSpPr/>
            <p:nvPr/>
          </p:nvSpPr>
          <p:spPr bwMode="auto">
            <a:xfrm>
              <a:off x="5857307" y="1356213"/>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9" name="Freeform 322"/>
            <p:cNvSpPr/>
            <p:nvPr/>
          </p:nvSpPr>
          <p:spPr bwMode="auto">
            <a:xfrm>
              <a:off x="6027930" y="1282169"/>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0" name="Freeform 323"/>
            <p:cNvSpPr/>
            <p:nvPr/>
          </p:nvSpPr>
          <p:spPr bwMode="auto">
            <a:xfrm>
              <a:off x="6027930" y="1282169"/>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1" name="Freeform 324"/>
            <p:cNvSpPr/>
            <p:nvPr/>
          </p:nvSpPr>
          <p:spPr bwMode="auto">
            <a:xfrm>
              <a:off x="6039198" y="1270901"/>
              <a:ext cx="3219" cy="3219"/>
            </a:xfrm>
            <a:custGeom>
              <a:avLst/>
              <a:gdLst>
                <a:gd name="T0" fmla="*/ 2 w 2"/>
                <a:gd name="T1" fmla="*/ 0 h 2"/>
                <a:gd name="T2" fmla="*/ 0 w 2"/>
                <a:gd name="T3" fmla="*/ 2 h 2"/>
                <a:gd name="T4" fmla="*/ 2 w 2"/>
                <a:gd name="T5" fmla="*/ 0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0"/>
                  </a:lnTo>
                  <a:lnTo>
                    <a:pt x="2"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2" name="Freeform 325"/>
            <p:cNvSpPr/>
            <p:nvPr/>
          </p:nvSpPr>
          <p:spPr bwMode="auto">
            <a:xfrm>
              <a:off x="6039198" y="1270901"/>
              <a:ext cx="3219" cy="3219"/>
            </a:xfrm>
            <a:custGeom>
              <a:avLst/>
              <a:gdLst>
                <a:gd name="T0" fmla="*/ 2 w 2"/>
                <a:gd name="T1" fmla="*/ 0 h 2"/>
                <a:gd name="T2" fmla="*/ 0 w 2"/>
                <a:gd name="T3" fmla="*/ 2 h 2"/>
                <a:gd name="T4" fmla="*/ 2 w 2"/>
                <a:gd name="T5" fmla="*/ 0 h 2"/>
                <a:gd name="T6" fmla="*/ 2 w 2"/>
                <a:gd name="T7" fmla="*/ 0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lnTo>
                    <a:pt x="0" y="2"/>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3" name="Freeform 326"/>
            <p:cNvSpPr/>
            <p:nvPr/>
          </p:nvSpPr>
          <p:spPr bwMode="auto">
            <a:xfrm>
              <a:off x="6034369" y="1274120"/>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4" name="Freeform 327"/>
            <p:cNvSpPr/>
            <p:nvPr/>
          </p:nvSpPr>
          <p:spPr bwMode="auto">
            <a:xfrm>
              <a:off x="6034369" y="1274120"/>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lnTo>
                    <a:pt x="0"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5" name="Freeform 328"/>
            <p:cNvSpPr/>
            <p:nvPr/>
          </p:nvSpPr>
          <p:spPr bwMode="auto">
            <a:xfrm>
              <a:off x="6108413" y="121617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6" name="Freeform 329"/>
            <p:cNvSpPr/>
            <p:nvPr/>
          </p:nvSpPr>
          <p:spPr bwMode="auto">
            <a:xfrm>
              <a:off x="6108413" y="121617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7" name="Freeform 330"/>
            <p:cNvSpPr/>
            <p:nvPr/>
          </p:nvSpPr>
          <p:spPr bwMode="auto">
            <a:xfrm>
              <a:off x="6026320" y="1282169"/>
              <a:ext cx="1610" cy="3219"/>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1" y="0"/>
                    <a:pt x="0" y="1"/>
                    <a:pt x="0" y="1"/>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8" name="Freeform 331"/>
            <p:cNvSpPr/>
            <p:nvPr/>
          </p:nvSpPr>
          <p:spPr bwMode="auto">
            <a:xfrm>
              <a:off x="5863746" y="1365871"/>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9" name="Freeform 332"/>
            <p:cNvSpPr/>
            <p:nvPr/>
          </p:nvSpPr>
          <p:spPr bwMode="auto">
            <a:xfrm>
              <a:off x="5863746" y="1365871"/>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0" name="Freeform 333"/>
            <p:cNvSpPr/>
            <p:nvPr/>
          </p:nvSpPr>
          <p:spPr bwMode="auto">
            <a:xfrm>
              <a:off x="5887890" y="1346555"/>
              <a:ext cx="1610"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cubicBezTo>
                    <a:pt x="1" y="0"/>
                    <a:pt x="1" y="0"/>
                    <a:pt x="1" y="0"/>
                  </a:cubicBezTo>
                  <a:cubicBezTo>
                    <a:pt x="0" y="0"/>
                    <a:pt x="0" y="0"/>
                    <a:pt x="0" y="0"/>
                  </a:cubicBezTo>
                  <a:cubicBezTo>
                    <a:pt x="0"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1" name="Freeform 334"/>
            <p:cNvSpPr/>
            <p:nvPr/>
          </p:nvSpPr>
          <p:spPr bwMode="auto">
            <a:xfrm>
              <a:off x="5607811" y="1488204"/>
              <a:ext cx="6439" cy="3219"/>
            </a:xfrm>
            <a:custGeom>
              <a:avLst/>
              <a:gdLst>
                <a:gd name="T0" fmla="*/ 2 w 3"/>
                <a:gd name="T1" fmla="*/ 0 h 1"/>
                <a:gd name="T2" fmla="*/ 0 w 3"/>
                <a:gd name="T3" fmla="*/ 1 h 1"/>
                <a:gd name="T4" fmla="*/ 2 w 3"/>
                <a:gd name="T5" fmla="*/ 0 h 1"/>
              </a:gdLst>
              <a:ahLst/>
              <a:cxnLst>
                <a:cxn ang="0">
                  <a:pos x="T0" y="T1"/>
                </a:cxn>
                <a:cxn ang="0">
                  <a:pos x="T2" y="T3"/>
                </a:cxn>
                <a:cxn ang="0">
                  <a:pos x="T4" y="T5"/>
                </a:cxn>
              </a:cxnLst>
              <a:rect l="0" t="0" r="r" b="b"/>
              <a:pathLst>
                <a:path w="3" h="1">
                  <a:moveTo>
                    <a:pt x="2" y="0"/>
                  </a:moveTo>
                  <a:cubicBezTo>
                    <a:pt x="0" y="1"/>
                    <a:pt x="0" y="1"/>
                    <a:pt x="0" y="1"/>
                  </a:cubicBezTo>
                  <a:cubicBezTo>
                    <a:pt x="2"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2" name="Freeform 335"/>
            <p:cNvSpPr>
              <a:spLocks noEditPoints="1"/>
            </p:cNvSpPr>
            <p:nvPr/>
          </p:nvSpPr>
          <p:spPr bwMode="auto">
            <a:xfrm>
              <a:off x="5607811" y="1295046"/>
              <a:ext cx="384707" cy="193158"/>
            </a:xfrm>
            <a:custGeom>
              <a:avLst/>
              <a:gdLst>
                <a:gd name="T0" fmla="*/ 94 w 176"/>
                <a:gd name="T1" fmla="*/ 41 h 88"/>
                <a:gd name="T2" fmla="*/ 102 w 176"/>
                <a:gd name="T3" fmla="*/ 36 h 88"/>
                <a:gd name="T4" fmla="*/ 155 w 176"/>
                <a:gd name="T5" fmla="*/ 9 h 88"/>
                <a:gd name="T6" fmla="*/ 169 w 176"/>
                <a:gd name="T7" fmla="*/ 6 h 88"/>
                <a:gd name="T8" fmla="*/ 170 w 176"/>
                <a:gd name="T9" fmla="*/ 2 h 88"/>
                <a:gd name="T10" fmla="*/ 169 w 176"/>
                <a:gd name="T11" fmla="*/ 1 h 88"/>
                <a:gd name="T12" fmla="*/ 157 w 176"/>
                <a:gd name="T13" fmla="*/ 6 h 88"/>
                <a:gd name="T14" fmla="*/ 150 w 176"/>
                <a:gd name="T15" fmla="*/ 9 h 88"/>
                <a:gd name="T16" fmla="*/ 145 w 176"/>
                <a:gd name="T17" fmla="*/ 14 h 88"/>
                <a:gd name="T18" fmla="*/ 143 w 176"/>
                <a:gd name="T19" fmla="*/ 14 h 88"/>
                <a:gd name="T20" fmla="*/ 147 w 176"/>
                <a:gd name="T21" fmla="*/ 12 h 88"/>
                <a:gd name="T22" fmla="*/ 155 w 176"/>
                <a:gd name="T23" fmla="*/ 9 h 88"/>
                <a:gd name="T24" fmla="*/ 152 w 176"/>
                <a:gd name="T25" fmla="*/ 13 h 88"/>
                <a:gd name="T26" fmla="*/ 140 w 176"/>
                <a:gd name="T27" fmla="*/ 16 h 88"/>
                <a:gd name="T28" fmla="*/ 133 w 176"/>
                <a:gd name="T29" fmla="*/ 20 h 88"/>
                <a:gd name="T30" fmla="*/ 132 w 176"/>
                <a:gd name="T31" fmla="*/ 19 h 88"/>
                <a:gd name="T32" fmla="*/ 128 w 176"/>
                <a:gd name="T33" fmla="*/ 22 h 88"/>
                <a:gd name="T34" fmla="*/ 129 w 176"/>
                <a:gd name="T35" fmla="*/ 22 h 88"/>
                <a:gd name="T36" fmla="*/ 123 w 176"/>
                <a:gd name="T37" fmla="*/ 26 h 88"/>
                <a:gd name="T38" fmla="*/ 118 w 176"/>
                <a:gd name="T39" fmla="*/ 28 h 88"/>
                <a:gd name="T40" fmla="*/ 114 w 176"/>
                <a:gd name="T41" fmla="*/ 30 h 88"/>
                <a:gd name="T42" fmla="*/ 118 w 176"/>
                <a:gd name="T43" fmla="*/ 26 h 88"/>
                <a:gd name="T44" fmla="*/ 115 w 176"/>
                <a:gd name="T45" fmla="*/ 29 h 88"/>
                <a:gd name="T46" fmla="*/ 112 w 176"/>
                <a:gd name="T47" fmla="*/ 30 h 88"/>
                <a:gd name="T48" fmla="*/ 107 w 176"/>
                <a:gd name="T49" fmla="*/ 34 h 88"/>
                <a:gd name="T50" fmla="*/ 104 w 176"/>
                <a:gd name="T51" fmla="*/ 36 h 88"/>
                <a:gd name="T52" fmla="*/ 91 w 176"/>
                <a:gd name="T53" fmla="*/ 42 h 88"/>
                <a:gd name="T54" fmla="*/ 90 w 176"/>
                <a:gd name="T55" fmla="*/ 41 h 88"/>
                <a:gd name="T56" fmla="*/ 75 w 176"/>
                <a:gd name="T57" fmla="*/ 51 h 88"/>
                <a:gd name="T58" fmla="*/ 69 w 176"/>
                <a:gd name="T59" fmla="*/ 53 h 88"/>
                <a:gd name="T60" fmla="*/ 67 w 176"/>
                <a:gd name="T61" fmla="*/ 54 h 88"/>
                <a:gd name="T62" fmla="*/ 57 w 176"/>
                <a:gd name="T63" fmla="*/ 58 h 88"/>
                <a:gd name="T64" fmla="*/ 53 w 176"/>
                <a:gd name="T65" fmla="*/ 62 h 88"/>
                <a:gd name="T66" fmla="*/ 45 w 176"/>
                <a:gd name="T67" fmla="*/ 65 h 88"/>
                <a:gd name="T68" fmla="*/ 42 w 176"/>
                <a:gd name="T69" fmla="*/ 67 h 88"/>
                <a:gd name="T70" fmla="*/ 27 w 176"/>
                <a:gd name="T71" fmla="*/ 74 h 88"/>
                <a:gd name="T72" fmla="*/ 6 w 176"/>
                <a:gd name="T73" fmla="*/ 85 h 88"/>
                <a:gd name="T74" fmla="*/ 2 w 176"/>
                <a:gd name="T75" fmla="*/ 87 h 88"/>
                <a:gd name="T76" fmla="*/ 2 w 176"/>
                <a:gd name="T77" fmla="*/ 88 h 88"/>
                <a:gd name="T78" fmla="*/ 33 w 176"/>
                <a:gd name="T79" fmla="*/ 72 h 88"/>
                <a:gd name="T80" fmla="*/ 35 w 176"/>
                <a:gd name="T81" fmla="*/ 72 h 88"/>
                <a:gd name="T82" fmla="*/ 49 w 176"/>
                <a:gd name="T83" fmla="*/ 66 h 88"/>
                <a:gd name="T84" fmla="*/ 51 w 176"/>
                <a:gd name="T85" fmla="*/ 65 h 88"/>
                <a:gd name="T86" fmla="*/ 77 w 176"/>
                <a:gd name="T87" fmla="*/ 52 h 88"/>
                <a:gd name="T88" fmla="*/ 87 w 176"/>
                <a:gd name="T89" fmla="*/ 47 h 88"/>
                <a:gd name="T90" fmla="*/ 102 w 176"/>
                <a:gd name="T91" fmla="*/ 41 h 88"/>
                <a:gd name="T92" fmla="*/ 118 w 176"/>
                <a:gd name="T93" fmla="*/ 31 h 88"/>
                <a:gd name="T94" fmla="*/ 123 w 176"/>
                <a:gd name="T95" fmla="*/ 28 h 88"/>
                <a:gd name="T96" fmla="*/ 124 w 176"/>
                <a:gd name="T97" fmla="*/ 29 h 88"/>
                <a:gd name="T98" fmla="*/ 135 w 176"/>
                <a:gd name="T99" fmla="*/ 23 h 88"/>
                <a:gd name="T100" fmla="*/ 142 w 176"/>
                <a:gd name="T101" fmla="*/ 19 h 88"/>
                <a:gd name="T102" fmla="*/ 159 w 176"/>
                <a:gd name="T103" fmla="*/ 10 h 88"/>
                <a:gd name="T104" fmla="*/ 169 w 176"/>
                <a:gd name="T105" fmla="*/ 6 h 88"/>
                <a:gd name="T106" fmla="*/ 175 w 176"/>
                <a:gd name="T107" fmla="*/ 1 h 88"/>
                <a:gd name="T108" fmla="*/ 170 w 176"/>
                <a:gd name="T109" fmla="*/ 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76" h="88">
                  <a:moveTo>
                    <a:pt x="94" y="41"/>
                  </a:moveTo>
                  <a:cubicBezTo>
                    <a:pt x="94" y="42"/>
                    <a:pt x="93" y="42"/>
                    <a:pt x="93" y="42"/>
                  </a:cubicBezTo>
                  <a:cubicBezTo>
                    <a:pt x="93" y="42"/>
                    <a:pt x="94" y="42"/>
                    <a:pt x="94" y="41"/>
                  </a:cubicBezTo>
                  <a:moveTo>
                    <a:pt x="102" y="36"/>
                  </a:moveTo>
                  <a:cubicBezTo>
                    <a:pt x="103" y="36"/>
                    <a:pt x="103" y="36"/>
                    <a:pt x="103" y="36"/>
                  </a:cubicBezTo>
                  <a:cubicBezTo>
                    <a:pt x="102" y="36"/>
                    <a:pt x="102" y="36"/>
                    <a:pt x="102" y="36"/>
                  </a:cubicBezTo>
                  <a:moveTo>
                    <a:pt x="155" y="9"/>
                  </a:moveTo>
                  <a:cubicBezTo>
                    <a:pt x="155" y="10"/>
                    <a:pt x="155" y="10"/>
                    <a:pt x="154" y="10"/>
                  </a:cubicBezTo>
                  <a:cubicBezTo>
                    <a:pt x="155" y="10"/>
                    <a:pt x="155" y="10"/>
                    <a:pt x="155" y="9"/>
                  </a:cubicBezTo>
                  <a:moveTo>
                    <a:pt x="169" y="6"/>
                  </a:moveTo>
                  <a:cubicBezTo>
                    <a:pt x="169" y="6"/>
                    <a:pt x="169" y="6"/>
                    <a:pt x="169" y="6"/>
                  </a:cubicBezTo>
                  <a:cubicBezTo>
                    <a:pt x="169" y="6"/>
                    <a:pt x="169" y="6"/>
                    <a:pt x="169" y="6"/>
                  </a:cubicBezTo>
                  <a:moveTo>
                    <a:pt x="173" y="0"/>
                  </a:moveTo>
                  <a:cubicBezTo>
                    <a:pt x="171" y="2"/>
                    <a:pt x="171" y="2"/>
                    <a:pt x="171" y="2"/>
                  </a:cubicBezTo>
                  <a:cubicBezTo>
                    <a:pt x="171" y="2"/>
                    <a:pt x="171" y="2"/>
                    <a:pt x="170" y="2"/>
                  </a:cubicBezTo>
                  <a:cubicBezTo>
                    <a:pt x="170" y="2"/>
                    <a:pt x="170" y="1"/>
                    <a:pt x="170" y="1"/>
                  </a:cubicBezTo>
                  <a:cubicBezTo>
                    <a:pt x="170" y="1"/>
                    <a:pt x="170" y="1"/>
                    <a:pt x="170" y="1"/>
                  </a:cubicBezTo>
                  <a:cubicBezTo>
                    <a:pt x="170" y="1"/>
                    <a:pt x="170" y="1"/>
                    <a:pt x="169" y="1"/>
                  </a:cubicBezTo>
                  <a:cubicBezTo>
                    <a:pt x="168" y="3"/>
                    <a:pt x="162" y="4"/>
                    <a:pt x="160" y="5"/>
                  </a:cubicBezTo>
                  <a:cubicBezTo>
                    <a:pt x="161" y="5"/>
                    <a:pt x="161" y="5"/>
                    <a:pt x="161" y="5"/>
                  </a:cubicBezTo>
                  <a:cubicBezTo>
                    <a:pt x="157" y="6"/>
                    <a:pt x="157" y="6"/>
                    <a:pt x="157" y="6"/>
                  </a:cubicBezTo>
                  <a:cubicBezTo>
                    <a:pt x="157" y="6"/>
                    <a:pt x="157" y="6"/>
                    <a:pt x="157" y="6"/>
                  </a:cubicBezTo>
                  <a:cubicBezTo>
                    <a:pt x="157" y="6"/>
                    <a:pt x="157" y="6"/>
                    <a:pt x="157" y="6"/>
                  </a:cubicBezTo>
                  <a:cubicBezTo>
                    <a:pt x="156" y="6"/>
                    <a:pt x="153" y="7"/>
                    <a:pt x="150" y="9"/>
                  </a:cubicBezTo>
                  <a:cubicBezTo>
                    <a:pt x="150" y="10"/>
                    <a:pt x="142" y="13"/>
                    <a:pt x="141" y="15"/>
                  </a:cubicBezTo>
                  <a:cubicBezTo>
                    <a:pt x="142" y="14"/>
                    <a:pt x="143" y="13"/>
                    <a:pt x="144" y="13"/>
                  </a:cubicBezTo>
                  <a:cubicBezTo>
                    <a:pt x="145" y="14"/>
                    <a:pt x="145" y="14"/>
                    <a:pt x="145" y="14"/>
                  </a:cubicBezTo>
                  <a:cubicBezTo>
                    <a:pt x="144" y="14"/>
                    <a:pt x="143" y="14"/>
                    <a:pt x="143" y="14"/>
                  </a:cubicBezTo>
                  <a:cubicBezTo>
                    <a:pt x="143" y="14"/>
                    <a:pt x="143" y="14"/>
                    <a:pt x="143" y="14"/>
                  </a:cubicBezTo>
                  <a:cubicBezTo>
                    <a:pt x="143" y="14"/>
                    <a:pt x="143" y="14"/>
                    <a:pt x="143" y="14"/>
                  </a:cubicBezTo>
                  <a:cubicBezTo>
                    <a:pt x="143" y="14"/>
                    <a:pt x="142" y="14"/>
                    <a:pt x="142" y="15"/>
                  </a:cubicBezTo>
                  <a:cubicBezTo>
                    <a:pt x="142" y="15"/>
                    <a:pt x="142" y="15"/>
                    <a:pt x="142" y="15"/>
                  </a:cubicBezTo>
                  <a:cubicBezTo>
                    <a:pt x="144" y="15"/>
                    <a:pt x="146" y="13"/>
                    <a:pt x="147" y="12"/>
                  </a:cubicBezTo>
                  <a:cubicBezTo>
                    <a:pt x="147" y="13"/>
                    <a:pt x="146" y="14"/>
                    <a:pt x="145" y="14"/>
                  </a:cubicBezTo>
                  <a:cubicBezTo>
                    <a:pt x="149" y="13"/>
                    <a:pt x="152" y="11"/>
                    <a:pt x="154" y="9"/>
                  </a:cubicBezTo>
                  <a:cubicBezTo>
                    <a:pt x="154" y="9"/>
                    <a:pt x="155" y="9"/>
                    <a:pt x="155" y="9"/>
                  </a:cubicBezTo>
                  <a:cubicBezTo>
                    <a:pt x="155" y="9"/>
                    <a:pt x="155" y="9"/>
                    <a:pt x="155" y="9"/>
                  </a:cubicBezTo>
                  <a:cubicBezTo>
                    <a:pt x="157" y="8"/>
                    <a:pt x="157" y="9"/>
                    <a:pt x="159" y="8"/>
                  </a:cubicBezTo>
                  <a:cubicBezTo>
                    <a:pt x="159" y="9"/>
                    <a:pt x="154" y="11"/>
                    <a:pt x="152" y="13"/>
                  </a:cubicBezTo>
                  <a:cubicBezTo>
                    <a:pt x="148" y="14"/>
                    <a:pt x="144" y="17"/>
                    <a:pt x="140" y="19"/>
                  </a:cubicBezTo>
                  <a:cubicBezTo>
                    <a:pt x="139" y="18"/>
                    <a:pt x="141" y="16"/>
                    <a:pt x="140" y="16"/>
                  </a:cubicBezTo>
                  <a:cubicBezTo>
                    <a:pt x="140" y="16"/>
                    <a:pt x="140" y="16"/>
                    <a:pt x="140" y="16"/>
                  </a:cubicBezTo>
                  <a:cubicBezTo>
                    <a:pt x="136" y="18"/>
                    <a:pt x="136" y="19"/>
                    <a:pt x="135" y="20"/>
                  </a:cubicBezTo>
                  <a:cubicBezTo>
                    <a:pt x="134" y="20"/>
                    <a:pt x="134" y="21"/>
                    <a:pt x="133" y="21"/>
                  </a:cubicBezTo>
                  <a:cubicBezTo>
                    <a:pt x="133" y="21"/>
                    <a:pt x="133" y="20"/>
                    <a:pt x="133" y="20"/>
                  </a:cubicBezTo>
                  <a:cubicBezTo>
                    <a:pt x="133" y="20"/>
                    <a:pt x="132" y="20"/>
                    <a:pt x="132" y="20"/>
                  </a:cubicBezTo>
                  <a:cubicBezTo>
                    <a:pt x="132" y="20"/>
                    <a:pt x="131" y="20"/>
                    <a:pt x="129" y="21"/>
                  </a:cubicBezTo>
                  <a:cubicBezTo>
                    <a:pt x="132" y="19"/>
                    <a:pt x="132" y="19"/>
                    <a:pt x="132" y="19"/>
                  </a:cubicBezTo>
                  <a:cubicBezTo>
                    <a:pt x="132" y="19"/>
                    <a:pt x="132" y="19"/>
                    <a:pt x="132" y="19"/>
                  </a:cubicBezTo>
                  <a:cubicBezTo>
                    <a:pt x="129" y="19"/>
                    <a:pt x="130" y="21"/>
                    <a:pt x="128" y="22"/>
                  </a:cubicBezTo>
                  <a:cubicBezTo>
                    <a:pt x="128" y="22"/>
                    <a:pt x="128" y="22"/>
                    <a:pt x="128" y="22"/>
                  </a:cubicBezTo>
                  <a:cubicBezTo>
                    <a:pt x="129" y="22"/>
                    <a:pt x="129" y="21"/>
                    <a:pt x="131" y="21"/>
                  </a:cubicBezTo>
                  <a:cubicBezTo>
                    <a:pt x="131" y="21"/>
                    <a:pt x="129" y="22"/>
                    <a:pt x="129" y="23"/>
                  </a:cubicBezTo>
                  <a:cubicBezTo>
                    <a:pt x="129" y="22"/>
                    <a:pt x="129" y="22"/>
                    <a:pt x="129" y="22"/>
                  </a:cubicBezTo>
                  <a:cubicBezTo>
                    <a:pt x="129" y="23"/>
                    <a:pt x="129" y="24"/>
                    <a:pt x="126" y="25"/>
                  </a:cubicBezTo>
                  <a:cubicBezTo>
                    <a:pt x="126" y="25"/>
                    <a:pt x="126" y="25"/>
                    <a:pt x="126" y="25"/>
                  </a:cubicBezTo>
                  <a:cubicBezTo>
                    <a:pt x="125" y="25"/>
                    <a:pt x="123" y="26"/>
                    <a:pt x="123" y="26"/>
                  </a:cubicBezTo>
                  <a:cubicBezTo>
                    <a:pt x="123" y="25"/>
                    <a:pt x="123" y="25"/>
                    <a:pt x="123" y="25"/>
                  </a:cubicBezTo>
                  <a:cubicBezTo>
                    <a:pt x="121" y="27"/>
                    <a:pt x="119" y="27"/>
                    <a:pt x="118" y="28"/>
                  </a:cubicBezTo>
                  <a:cubicBezTo>
                    <a:pt x="118" y="28"/>
                    <a:pt x="118" y="28"/>
                    <a:pt x="118" y="28"/>
                  </a:cubicBezTo>
                  <a:cubicBezTo>
                    <a:pt x="117" y="29"/>
                    <a:pt x="117" y="30"/>
                    <a:pt x="115" y="31"/>
                  </a:cubicBezTo>
                  <a:cubicBezTo>
                    <a:pt x="115" y="31"/>
                    <a:pt x="116" y="29"/>
                    <a:pt x="115" y="29"/>
                  </a:cubicBezTo>
                  <a:cubicBezTo>
                    <a:pt x="115" y="29"/>
                    <a:pt x="115" y="29"/>
                    <a:pt x="114" y="30"/>
                  </a:cubicBezTo>
                  <a:cubicBezTo>
                    <a:pt x="114" y="29"/>
                    <a:pt x="117" y="28"/>
                    <a:pt x="119" y="27"/>
                  </a:cubicBezTo>
                  <a:cubicBezTo>
                    <a:pt x="118" y="27"/>
                    <a:pt x="118" y="27"/>
                    <a:pt x="117" y="27"/>
                  </a:cubicBezTo>
                  <a:cubicBezTo>
                    <a:pt x="116" y="27"/>
                    <a:pt x="116" y="27"/>
                    <a:pt x="118" y="26"/>
                  </a:cubicBezTo>
                  <a:cubicBezTo>
                    <a:pt x="118" y="26"/>
                    <a:pt x="118" y="26"/>
                    <a:pt x="118" y="26"/>
                  </a:cubicBezTo>
                  <a:cubicBezTo>
                    <a:pt x="117" y="26"/>
                    <a:pt x="116" y="27"/>
                    <a:pt x="114" y="28"/>
                  </a:cubicBezTo>
                  <a:cubicBezTo>
                    <a:pt x="115" y="29"/>
                    <a:pt x="115" y="29"/>
                    <a:pt x="115" y="29"/>
                  </a:cubicBezTo>
                  <a:cubicBezTo>
                    <a:pt x="114" y="28"/>
                    <a:pt x="114" y="28"/>
                    <a:pt x="114" y="28"/>
                  </a:cubicBezTo>
                  <a:cubicBezTo>
                    <a:pt x="113" y="28"/>
                    <a:pt x="109" y="31"/>
                    <a:pt x="110" y="32"/>
                  </a:cubicBezTo>
                  <a:cubicBezTo>
                    <a:pt x="112" y="30"/>
                    <a:pt x="112" y="30"/>
                    <a:pt x="112" y="30"/>
                  </a:cubicBezTo>
                  <a:cubicBezTo>
                    <a:pt x="112" y="30"/>
                    <a:pt x="110" y="32"/>
                    <a:pt x="111" y="33"/>
                  </a:cubicBezTo>
                  <a:cubicBezTo>
                    <a:pt x="111" y="33"/>
                    <a:pt x="110" y="33"/>
                    <a:pt x="110" y="33"/>
                  </a:cubicBezTo>
                  <a:cubicBezTo>
                    <a:pt x="110" y="33"/>
                    <a:pt x="108" y="33"/>
                    <a:pt x="107" y="34"/>
                  </a:cubicBezTo>
                  <a:cubicBezTo>
                    <a:pt x="105" y="35"/>
                    <a:pt x="104" y="36"/>
                    <a:pt x="103" y="36"/>
                  </a:cubicBezTo>
                  <a:cubicBezTo>
                    <a:pt x="103" y="36"/>
                    <a:pt x="103" y="36"/>
                    <a:pt x="103" y="36"/>
                  </a:cubicBezTo>
                  <a:cubicBezTo>
                    <a:pt x="104" y="36"/>
                    <a:pt x="104" y="36"/>
                    <a:pt x="104" y="36"/>
                  </a:cubicBezTo>
                  <a:cubicBezTo>
                    <a:pt x="98" y="39"/>
                    <a:pt x="95" y="42"/>
                    <a:pt x="89" y="45"/>
                  </a:cubicBezTo>
                  <a:cubicBezTo>
                    <a:pt x="91" y="44"/>
                    <a:pt x="91" y="43"/>
                    <a:pt x="93" y="42"/>
                  </a:cubicBezTo>
                  <a:cubicBezTo>
                    <a:pt x="92" y="42"/>
                    <a:pt x="92" y="42"/>
                    <a:pt x="91" y="42"/>
                  </a:cubicBezTo>
                  <a:cubicBezTo>
                    <a:pt x="91" y="42"/>
                    <a:pt x="91" y="42"/>
                    <a:pt x="91" y="42"/>
                  </a:cubicBezTo>
                  <a:cubicBezTo>
                    <a:pt x="91" y="41"/>
                    <a:pt x="91" y="41"/>
                    <a:pt x="90" y="41"/>
                  </a:cubicBezTo>
                  <a:cubicBezTo>
                    <a:pt x="90" y="41"/>
                    <a:pt x="90" y="41"/>
                    <a:pt x="90" y="41"/>
                  </a:cubicBezTo>
                  <a:cubicBezTo>
                    <a:pt x="86" y="42"/>
                    <a:pt x="89" y="43"/>
                    <a:pt x="88" y="44"/>
                  </a:cubicBezTo>
                  <a:cubicBezTo>
                    <a:pt x="90" y="43"/>
                    <a:pt x="90" y="43"/>
                    <a:pt x="90" y="43"/>
                  </a:cubicBezTo>
                  <a:cubicBezTo>
                    <a:pt x="87" y="46"/>
                    <a:pt x="80" y="47"/>
                    <a:pt x="75" y="51"/>
                  </a:cubicBezTo>
                  <a:cubicBezTo>
                    <a:pt x="74" y="51"/>
                    <a:pt x="76" y="50"/>
                    <a:pt x="77" y="50"/>
                  </a:cubicBezTo>
                  <a:cubicBezTo>
                    <a:pt x="74" y="50"/>
                    <a:pt x="74" y="51"/>
                    <a:pt x="73" y="52"/>
                  </a:cubicBezTo>
                  <a:cubicBezTo>
                    <a:pt x="71" y="53"/>
                    <a:pt x="69" y="53"/>
                    <a:pt x="69" y="53"/>
                  </a:cubicBezTo>
                  <a:cubicBezTo>
                    <a:pt x="68" y="53"/>
                    <a:pt x="68" y="53"/>
                    <a:pt x="68" y="53"/>
                  </a:cubicBezTo>
                  <a:cubicBezTo>
                    <a:pt x="65" y="54"/>
                    <a:pt x="69" y="53"/>
                    <a:pt x="68" y="54"/>
                  </a:cubicBezTo>
                  <a:cubicBezTo>
                    <a:pt x="67" y="54"/>
                    <a:pt x="67" y="54"/>
                    <a:pt x="67" y="54"/>
                  </a:cubicBezTo>
                  <a:cubicBezTo>
                    <a:pt x="65" y="57"/>
                    <a:pt x="65" y="57"/>
                    <a:pt x="65" y="57"/>
                  </a:cubicBezTo>
                  <a:cubicBezTo>
                    <a:pt x="62" y="57"/>
                    <a:pt x="60" y="58"/>
                    <a:pt x="58" y="58"/>
                  </a:cubicBezTo>
                  <a:cubicBezTo>
                    <a:pt x="58" y="58"/>
                    <a:pt x="58" y="58"/>
                    <a:pt x="57" y="58"/>
                  </a:cubicBezTo>
                  <a:cubicBezTo>
                    <a:pt x="52" y="61"/>
                    <a:pt x="56" y="61"/>
                    <a:pt x="53" y="64"/>
                  </a:cubicBezTo>
                  <a:cubicBezTo>
                    <a:pt x="52" y="64"/>
                    <a:pt x="52" y="64"/>
                    <a:pt x="52" y="64"/>
                  </a:cubicBezTo>
                  <a:cubicBezTo>
                    <a:pt x="51" y="64"/>
                    <a:pt x="53" y="62"/>
                    <a:pt x="53" y="62"/>
                  </a:cubicBezTo>
                  <a:cubicBezTo>
                    <a:pt x="49" y="64"/>
                    <a:pt x="49" y="64"/>
                    <a:pt x="49" y="64"/>
                  </a:cubicBezTo>
                  <a:cubicBezTo>
                    <a:pt x="50" y="62"/>
                    <a:pt x="53" y="61"/>
                    <a:pt x="52" y="60"/>
                  </a:cubicBezTo>
                  <a:cubicBezTo>
                    <a:pt x="50" y="63"/>
                    <a:pt x="48" y="63"/>
                    <a:pt x="45" y="65"/>
                  </a:cubicBezTo>
                  <a:cubicBezTo>
                    <a:pt x="45" y="65"/>
                    <a:pt x="45" y="65"/>
                    <a:pt x="45" y="65"/>
                  </a:cubicBezTo>
                  <a:cubicBezTo>
                    <a:pt x="44" y="67"/>
                    <a:pt x="39" y="69"/>
                    <a:pt x="37" y="70"/>
                  </a:cubicBezTo>
                  <a:cubicBezTo>
                    <a:pt x="37" y="69"/>
                    <a:pt x="40" y="68"/>
                    <a:pt x="42" y="67"/>
                  </a:cubicBezTo>
                  <a:cubicBezTo>
                    <a:pt x="39" y="67"/>
                    <a:pt x="32" y="71"/>
                    <a:pt x="31" y="73"/>
                  </a:cubicBezTo>
                  <a:cubicBezTo>
                    <a:pt x="30" y="74"/>
                    <a:pt x="28" y="74"/>
                    <a:pt x="27" y="74"/>
                  </a:cubicBezTo>
                  <a:cubicBezTo>
                    <a:pt x="27" y="74"/>
                    <a:pt x="27" y="74"/>
                    <a:pt x="27" y="74"/>
                  </a:cubicBezTo>
                  <a:cubicBezTo>
                    <a:pt x="22" y="76"/>
                    <a:pt x="26" y="76"/>
                    <a:pt x="21" y="78"/>
                  </a:cubicBezTo>
                  <a:cubicBezTo>
                    <a:pt x="21" y="77"/>
                    <a:pt x="21" y="77"/>
                    <a:pt x="21" y="77"/>
                  </a:cubicBezTo>
                  <a:cubicBezTo>
                    <a:pt x="15" y="79"/>
                    <a:pt x="11" y="83"/>
                    <a:pt x="6" y="85"/>
                  </a:cubicBezTo>
                  <a:cubicBezTo>
                    <a:pt x="6" y="86"/>
                    <a:pt x="6" y="86"/>
                    <a:pt x="6" y="86"/>
                  </a:cubicBezTo>
                  <a:cubicBezTo>
                    <a:pt x="5" y="86"/>
                    <a:pt x="3" y="87"/>
                    <a:pt x="2" y="87"/>
                  </a:cubicBezTo>
                  <a:cubicBezTo>
                    <a:pt x="2" y="87"/>
                    <a:pt x="2" y="87"/>
                    <a:pt x="2" y="87"/>
                  </a:cubicBezTo>
                  <a:cubicBezTo>
                    <a:pt x="5" y="85"/>
                    <a:pt x="5" y="85"/>
                    <a:pt x="5" y="85"/>
                  </a:cubicBezTo>
                  <a:cubicBezTo>
                    <a:pt x="2" y="85"/>
                    <a:pt x="2" y="87"/>
                    <a:pt x="0" y="88"/>
                  </a:cubicBezTo>
                  <a:cubicBezTo>
                    <a:pt x="2" y="88"/>
                    <a:pt x="2" y="88"/>
                    <a:pt x="2" y="88"/>
                  </a:cubicBezTo>
                  <a:cubicBezTo>
                    <a:pt x="12" y="82"/>
                    <a:pt x="23" y="79"/>
                    <a:pt x="33" y="73"/>
                  </a:cubicBezTo>
                  <a:cubicBezTo>
                    <a:pt x="33" y="73"/>
                    <a:pt x="33" y="73"/>
                    <a:pt x="33" y="73"/>
                  </a:cubicBezTo>
                  <a:cubicBezTo>
                    <a:pt x="33" y="73"/>
                    <a:pt x="32" y="73"/>
                    <a:pt x="33" y="72"/>
                  </a:cubicBezTo>
                  <a:cubicBezTo>
                    <a:pt x="34" y="72"/>
                    <a:pt x="35" y="71"/>
                    <a:pt x="36" y="71"/>
                  </a:cubicBezTo>
                  <a:cubicBezTo>
                    <a:pt x="36" y="71"/>
                    <a:pt x="36" y="71"/>
                    <a:pt x="36" y="71"/>
                  </a:cubicBezTo>
                  <a:cubicBezTo>
                    <a:pt x="35" y="72"/>
                    <a:pt x="35" y="72"/>
                    <a:pt x="35" y="72"/>
                  </a:cubicBezTo>
                  <a:cubicBezTo>
                    <a:pt x="38" y="70"/>
                    <a:pt x="41" y="70"/>
                    <a:pt x="43" y="69"/>
                  </a:cubicBezTo>
                  <a:cubicBezTo>
                    <a:pt x="43" y="68"/>
                    <a:pt x="49" y="67"/>
                    <a:pt x="47" y="66"/>
                  </a:cubicBezTo>
                  <a:cubicBezTo>
                    <a:pt x="49" y="66"/>
                    <a:pt x="49" y="66"/>
                    <a:pt x="49" y="66"/>
                  </a:cubicBezTo>
                  <a:cubicBezTo>
                    <a:pt x="49" y="65"/>
                    <a:pt x="49" y="65"/>
                    <a:pt x="50" y="64"/>
                  </a:cubicBezTo>
                  <a:cubicBezTo>
                    <a:pt x="50" y="64"/>
                    <a:pt x="51" y="64"/>
                    <a:pt x="51" y="64"/>
                  </a:cubicBezTo>
                  <a:cubicBezTo>
                    <a:pt x="52" y="64"/>
                    <a:pt x="51" y="64"/>
                    <a:pt x="51" y="65"/>
                  </a:cubicBezTo>
                  <a:cubicBezTo>
                    <a:pt x="58" y="62"/>
                    <a:pt x="66" y="57"/>
                    <a:pt x="74" y="53"/>
                  </a:cubicBezTo>
                  <a:cubicBezTo>
                    <a:pt x="72" y="55"/>
                    <a:pt x="72" y="55"/>
                    <a:pt x="72" y="55"/>
                  </a:cubicBezTo>
                  <a:cubicBezTo>
                    <a:pt x="73" y="54"/>
                    <a:pt x="76" y="52"/>
                    <a:pt x="77" y="52"/>
                  </a:cubicBezTo>
                  <a:cubicBezTo>
                    <a:pt x="77" y="52"/>
                    <a:pt x="77" y="52"/>
                    <a:pt x="77" y="53"/>
                  </a:cubicBezTo>
                  <a:cubicBezTo>
                    <a:pt x="80" y="51"/>
                    <a:pt x="87" y="48"/>
                    <a:pt x="86" y="47"/>
                  </a:cubicBezTo>
                  <a:cubicBezTo>
                    <a:pt x="87" y="47"/>
                    <a:pt x="87" y="47"/>
                    <a:pt x="87" y="47"/>
                  </a:cubicBezTo>
                  <a:cubicBezTo>
                    <a:pt x="90" y="47"/>
                    <a:pt x="96" y="43"/>
                    <a:pt x="100" y="40"/>
                  </a:cubicBezTo>
                  <a:cubicBezTo>
                    <a:pt x="99" y="40"/>
                    <a:pt x="104" y="38"/>
                    <a:pt x="105" y="37"/>
                  </a:cubicBezTo>
                  <a:cubicBezTo>
                    <a:pt x="106" y="37"/>
                    <a:pt x="102" y="40"/>
                    <a:pt x="102" y="41"/>
                  </a:cubicBezTo>
                  <a:cubicBezTo>
                    <a:pt x="106" y="37"/>
                    <a:pt x="117" y="35"/>
                    <a:pt x="117" y="31"/>
                  </a:cubicBezTo>
                  <a:cubicBezTo>
                    <a:pt x="118" y="31"/>
                    <a:pt x="118" y="31"/>
                    <a:pt x="118" y="31"/>
                  </a:cubicBezTo>
                  <a:cubicBezTo>
                    <a:pt x="118" y="31"/>
                    <a:pt x="118" y="31"/>
                    <a:pt x="118" y="31"/>
                  </a:cubicBezTo>
                  <a:cubicBezTo>
                    <a:pt x="119" y="30"/>
                    <a:pt x="121" y="30"/>
                    <a:pt x="122" y="30"/>
                  </a:cubicBezTo>
                  <a:cubicBezTo>
                    <a:pt x="122" y="29"/>
                    <a:pt x="120" y="30"/>
                    <a:pt x="122" y="29"/>
                  </a:cubicBezTo>
                  <a:cubicBezTo>
                    <a:pt x="122" y="28"/>
                    <a:pt x="123" y="28"/>
                    <a:pt x="123" y="28"/>
                  </a:cubicBezTo>
                  <a:cubicBezTo>
                    <a:pt x="123" y="28"/>
                    <a:pt x="123" y="28"/>
                    <a:pt x="123" y="29"/>
                  </a:cubicBezTo>
                  <a:cubicBezTo>
                    <a:pt x="124" y="29"/>
                    <a:pt x="124" y="29"/>
                    <a:pt x="124" y="29"/>
                  </a:cubicBezTo>
                  <a:cubicBezTo>
                    <a:pt x="124" y="29"/>
                    <a:pt x="124" y="29"/>
                    <a:pt x="124" y="29"/>
                  </a:cubicBezTo>
                  <a:cubicBezTo>
                    <a:pt x="127" y="27"/>
                    <a:pt x="133" y="23"/>
                    <a:pt x="133" y="22"/>
                  </a:cubicBezTo>
                  <a:cubicBezTo>
                    <a:pt x="133" y="22"/>
                    <a:pt x="134" y="22"/>
                    <a:pt x="134" y="22"/>
                  </a:cubicBezTo>
                  <a:cubicBezTo>
                    <a:pt x="135" y="22"/>
                    <a:pt x="135" y="22"/>
                    <a:pt x="135" y="23"/>
                  </a:cubicBezTo>
                  <a:cubicBezTo>
                    <a:pt x="140" y="19"/>
                    <a:pt x="140" y="20"/>
                    <a:pt x="145" y="17"/>
                  </a:cubicBezTo>
                  <a:cubicBezTo>
                    <a:pt x="144" y="18"/>
                    <a:pt x="145" y="18"/>
                    <a:pt x="142" y="19"/>
                  </a:cubicBezTo>
                  <a:cubicBezTo>
                    <a:pt x="142" y="19"/>
                    <a:pt x="142" y="19"/>
                    <a:pt x="142" y="19"/>
                  </a:cubicBezTo>
                  <a:cubicBezTo>
                    <a:pt x="145" y="19"/>
                    <a:pt x="151" y="14"/>
                    <a:pt x="156" y="13"/>
                  </a:cubicBezTo>
                  <a:cubicBezTo>
                    <a:pt x="157" y="11"/>
                    <a:pt x="157" y="11"/>
                    <a:pt x="157" y="11"/>
                  </a:cubicBezTo>
                  <a:cubicBezTo>
                    <a:pt x="158" y="10"/>
                    <a:pt x="159" y="10"/>
                    <a:pt x="159" y="10"/>
                  </a:cubicBezTo>
                  <a:cubicBezTo>
                    <a:pt x="160" y="10"/>
                    <a:pt x="159" y="11"/>
                    <a:pt x="158" y="12"/>
                  </a:cubicBezTo>
                  <a:cubicBezTo>
                    <a:pt x="163" y="10"/>
                    <a:pt x="166" y="8"/>
                    <a:pt x="169" y="6"/>
                  </a:cubicBezTo>
                  <a:cubicBezTo>
                    <a:pt x="169" y="6"/>
                    <a:pt x="169" y="6"/>
                    <a:pt x="169" y="6"/>
                  </a:cubicBezTo>
                  <a:cubicBezTo>
                    <a:pt x="169" y="6"/>
                    <a:pt x="169" y="6"/>
                    <a:pt x="169" y="6"/>
                  </a:cubicBezTo>
                  <a:cubicBezTo>
                    <a:pt x="174" y="4"/>
                    <a:pt x="174" y="4"/>
                    <a:pt x="174" y="4"/>
                  </a:cubicBezTo>
                  <a:cubicBezTo>
                    <a:pt x="174" y="3"/>
                    <a:pt x="176" y="2"/>
                    <a:pt x="175" y="1"/>
                  </a:cubicBezTo>
                  <a:cubicBezTo>
                    <a:pt x="175" y="2"/>
                    <a:pt x="174" y="3"/>
                    <a:pt x="171" y="4"/>
                  </a:cubicBezTo>
                  <a:cubicBezTo>
                    <a:pt x="169" y="3"/>
                    <a:pt x="174" y="2"/>
                    <a:pt x="173" y="1"/>
                  </a:cubicBezTo>
                  <a:cubicBezTo>
                    <a:pt x="172" y="2"/>
                    <a:pt x="171" y="3"/>
                    <a:pt x="170" y="3"/>
                  </a:cubicBezTo>
                  <a:cubicBezTo>
                    <a:pt x="170" y="3"/>
                    <a:pt x="170" y="3"/>
                    <a:pt x="170" y="3"/>
                  </a:cubicBezTo>
                  <a:cubicBezTo>
                    <a:pt x="170" y="2"/>
                    <a:pt x="173" y="1"/>
                    <a:pt x="17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3" name="Rectangle 336"/>
            <p:cNvSpPr>
              <a:spLocks noChangeArrowheads="1"/>
            </p:cNvSpPr>
            <p:nvPr/>
          </p:nvSpPr>
          <p:spPr bwMode="auto">
            <a:xfrm>
              <a:off x="5990908" y="1298265"/>
              <a:ext cx="1610"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84" name="Freeform 337"/>
            <p:cNvSpPr/>
            <p:nvPr/>
          </p:nvSpPr>
          <p:spPr bwMode="auto">
            <a:xfrm>
              <a:off x="5990908" y="1298265"/>
              <a:ext cx="0" cy="0"/>
            </a:xfrm>
            <a:custGeom>
              <a:avLst/>
              <a:gdLst/>
              <a:ahLst/>
              <a:cxnLst>
                <a:cxn ang="0">
                  <a:pos x="0" y="0"/>
                </a:cxn>
                <a:cxn ang="0">
                  <a:pos x="0" y="0"/>
                </a:cxn>
                <a:cxn ang="0">
                  <a:pos x="0" y="0"/>
                </a:cxn>
                <a:cxn ang="0">
                  <a:pos x="0" y="0"/>
                </a:cxn>
              </a:cxnLst>
              <a:rect l="0" t="0" r="r" b="b"/>
              <a:pathLst>
                <a:path>
                  <a:moveTo>
                    <a:pt x="0" y="0"/>
                  </a:moveTo>
                  <a:lnTo>
                    <a:pt x="0" y="0"/>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5" name="Freeform 338"/>
            <p:cNvSpPr/>
            <p:nvPr/>
          </p:nvSpPr>
          <p:spPr bwMode="auto">
            <a:xfrm>
              <a:off x="5883061" y="1343335"/>
              <a:ext cx="4829" cy="0"/>
            </a:xfrm>
            <a:custGeom>
              <a:avLst/>
              <a:gdLst>
                <a:gd name="T0" fmla="*/ 1 w 2"/>
                <a:gd name="T1" fmla="*/ 0 w 2"/>
                <a:gd name="T2" fmla="*/ 2 w 2"/>
                <a:gd name="T3" fmla="*/ 1 w 2"/>
              </a:gdLst>
              <a:ahLst/>
              <a:cxnLst>
                <a:cxn ang="0">
                  <a:pos x="T0" y="0"/>
                </a:cxn>
                <a:cxn ang="0">
                  <a:pos x="T1" y="0"/>
                </a:cxn>
                <a:cxn ang="0">
                  <a:pos x="T2" y="0"/>
                </a:cxn>
                <a:cxn ang="0">
                  <a:pos x="T3" y="0"/>
                </a:cxn>
              </a:cxnLst>
              <a:rect l="0" t="0" r="r" b="b"/>
              <a:pathLst>
                <a:path w="2">
                  <a:moveTo>
                    <a:pt x="1" y="0"/>
                  </a:moveTo>
                  <a:cubicBezTo>
                    <a:pt x="1" y="0"/>
                    <a:pt x="1" y="0"/>
                    <a:pt x="0" y="0"/>
                  </a:cubicBezTo>
                  <a:cubicBezTo>
                    <a:pt x="2" y="0"/>
                    <a:pt x="2" y="0"/>
                    <a:pt x="2" y="0"/>
                  </a:cubicBezTo>
                  <a:cubicBezTo>
                    <a:pt x="2"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6" name="Freeform 339"/>
            <p:cNvSpPr/>
            <p:nvPr/>
          </p:nvSpPr>
          <p:spPr bwMode="auto">
            <a:xfrm>
              <a:off x="5990908" y="1134081"/>
              <a:ext cx="268812" cy="165794"/>
            </a:xfrm>
            <a:custGeom>
              <a:avLst/>
              <a:gdLst>
                <a:gd name="T0" fmla="*/ 119 w 123"/>
                <a:gd name="T1" fmla="*/ 1 h 76"/>
                <a:gd name="T2" fmla="*/ 114 w 123"/>
                <a:gd name="T3" fmla="*/ 6 h 76"/>
                <a:gd name="T4" fmla="*/ 115 w 123"/>
                <a:gd name="T5" fmla="*/ 4 h 76"/>
                <a:gd name="T6" fmla="*/ 116 w 123"/>
                <a:gd name="T7" fmla="*/ 3 h 76"/>
                <a:gd name="T8" fmla="*/ 103 w 123"/>
                <a:gd name="T9" fmla="*/ 11 h 76"/>
                <a:gd name="T10" fmla="*/ 80 w 123"/>
                <a:gd name="T11" fmla="*/ 24 h 76"/>
                <a:gd name="T12" fmla="*/ 78 w 123"/>
                <a:gd name="T13" fmla="*/ 27 h 76"/>
                <a:gd name="T14" fmla="*/ 78 w 123"/>
                <a:gd name="T15" fmla="*/ 28 h 76"/>
                <a:gd name="T16" fmla="*/ 79 w 123"/>
                <a:gd name="T17" fmla="*/ 28 h 76"/>
                <a:gd name="T18" fmla="*/ 70 w 123"/>
                <a:gd name="T19" fmla="*/ 35 h 76"/>
                <a:gd name="T20" fmla="*/ 61 w 123"/>
                <a:gd name="T21" fmla="*/ 40 h 76"/>
                <a:gd name="T22" fmla="*/ 64 w 123"/>
                <a:gd name="T23" fmla="*/ 38 h 76"/>
                <a:gd name="T24" fmla="*/ 54 w 123"/>
                <a:gd name="T25" fmla="*/ 41 h 76"/>
                <a:gd name="T26" fmla="*/ 54 w 123"/>
                <a:gd name="T27" fmla="*/ 39 h 76"/>
                <a:gd name="T28" fmla="*/ 54 w 123"/>
                <a:gd name="T29" fmla="*/ 40 h 76"/>
                <a:gd name="T30" fmla="*/ 53 w 123"/>
                <a:gd name="T31" fmla="*/ 40 h 76"/>
                <a:gd name="T32" fmla="*/ 53 w 123"/>
                <a:gd name="T33" fmla="*/ 39 h 76"/>
                <a:gd name="T34" fmla="*/ 47 w 123"/>
                <a:gd name="T35" fmla="*/ 47 h 76"/>
                <a:gd name="T36" fmla="*/ 43 w 123"/>
                <a:gd name="T37" fmla="*/ 48 h 76"/>
                <a:gd name="T38" fmla="*/ 36 w 123"/>
                <a:gd name="T39" fmla="*/ 49 h 76"/>
                <a:gd name="T40" fmla="*/ 19 w 123"/>
                <a:gd name="T41" fmla="*/ 61 h 76"/>
                <a:gd name="T42" fmla="*/ 8 w 123"/>
                <a:gd name="T43" fmla="*/ 70 h 76"/>
                <a:gd name="T44" fmla="*/ 0 w 123"/>
                <a:gd name="T45" fmla="*/ 72 h 76"/>
                <a:gd name="T46" fmla="*/ 0 w 123"/>
                <a:gd name="T47" fmla="*/ 75 h 76"/>
                <a:gd name="T48" fmla="*/ 2 w 123"/>
                <a:gd name="T49" fmla="*/ 75 h 76"/>
                <a:gd name="T50" fmla="*/ 3 w 123"/>
                <a:gd name="T51" fmla="*/ 75 h 76"/>
                <a:gd name="T52" fmla="*/ 5 w 123"/>
                <a:gd name="T53" fmla="*/ 75 h 76"/>
                <a:gd name="T54" fmla="*/ 10 w 123"/>
                <a:gd name="T55" fmla="*/ 72 h 76"/>
                <a:gd name="T56" fmla="*/ 17 w 123"/>
                <a:gd name="T57" fmla="*/ 68 h 76"/>
                <a:gd name="T58" fmla="*/ 19 w 123"/>
                <a:gd name="T59" fmla="*/ 65 h 76"/>
                <a:gd name="T60" fmla="*/ 21 w 123"/>
                <a:gd name="T61" fmla="*/ 61 h 76"/>
                <a:gd name="T62" fmla="*/ 24 w 123"/>
                <a:gd name="T63" fmla="*/ 63 h 76"/>
                <a:gd name="T64" fmla="*/ 24 w 123"/>
                <a:gd name="T65" fmla="*/ 64 h 76"/>
                <a:gd name="T66" fmla="*/ 28 w 123"/>
                <a:gd name="T67" fmla="*/ 59 h 76"/>
                <a:gd name="T68" fmla="*/ 39 w 123"/>
                <a:gd name="T69" fmla="*/ 53 h 76"/>
                <a:gd name="T70" fmla="*/ 37 w 123"/>
                <a:gd name="T71" fmla="*/ 54 h 76"/>
                <a:gd name="T72" fmla="*/ 31 w 123"/>
                <a:gd name="T73" fmla="*/ 60 h 76"/>
                <a:gd name="T74" fmla="*/ 33 w 123"/>
                <a:gd name="T75" fmla="*/ 58 h 76"/>
                <a:gd name="T76" fmla="*/ 29 w 123"/>
                <a:gd name="T77" fmla="*/ 62 h 76"/>
                <a:gd name="T78" fmla="*/ 58 w 123"/>
                <a:gd name="T79" fmla="*/ 44 h 76"/>
                <a:gd name="T80" fmla="*/ 123 w 123"/>
                <a:gd name="T81" fmla="*/ 0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3" h="76">
                  <a:moveTo>
                    <a:pt x="123" y="0"/>
                  </a:moveTo>
                  <a:cubicBezTo>
                    <a:pt x="122" y="0"/>
                    <a:pt x="120" y="1"/>
                    <a:pt x="119" y="1"/>
                  </a:cubicBezTo>
                  <a:cubicBezTo>
                    <a:pt x="119" y="1"/>
                    <a:pt x="119" y="1"/>
                    <a:pt x="119" y="1"/>
                  </a:cubicBezTo>
                  <a:cubicBezTo>
                    <a:pt x="118" y="2"/>
                    <a:pt x="116" y="4"/>
                    <a:pt x="114" y="6"/>
                  </a:cubicBezTo>
                  <a:cubicBezTo>
                    <a:pt x="113" y="5"/>
                    <a:pt x="116" y="4"/>
                    <a:pt x="116" y="4"/>
                  </a:cubicBezTo>
                  <a:cubicBezTo>
                    <a:pt x="116" y="4"/>
                    <a:pt x="115" y="4"/>
                    <a:pt x="115" y="4"/>
                  </a:cubicBezTo>
                  <a:cubicBezTo>
                    <a:pt x="115" y="4"/>
                    <a:pt x="115" y="4"/>
                    <a:pt x="115" y="4"/>
                  </a:cubicBezTo>
                  <a:cubicBezTo>
                    <a:pt x="115" y="4"/>
                    <a:pt x="115" y="3"/>
                    <a:pt x="116" y="3"/>
                  </a:cubicBezTo>
                  <a:cubicBezTo>
                    <a:pt x="112" y="4"/>
                    <a:pt x="106" y="8"/>
                    <a:pt x="104" y="11"/>
                  </a:cubicBezTo>
                  <a:cubicBezTo>
                    <a:pt x="104" y="11"/>
                    <a:pt x="104" y="11"/>
                    <a:pt x="103" y="11"/>
                  </a:cubicBezTo>
                  <a:cubicBezTo>
                    <a:pt x="102" y="11"/>
                    <a:pt x="106" y="9"/>
                    <a:pt x="107" y="7"/>
                  </a:cubicBezTo>
                  <a:cubicBezTo>
                    <a:pt x="97" y="13"/>
                    <a:pt x="90" y="18"/>
                    <a:pt x="80" y="24"/>
                  </a:cubicBezTo>
                  <a:cubicBezTo>
                    <a:pt x="81" y="25"/>
                    <a:pt x="80" y="25"/>
                    <a:pt x="79" y="27"/>
                  </a:cubicBezTo>
                  <a:cubicBezTo>
                    <a:pt x="78" y="27"/>
                    <a:pt x="78" y="27"/>
                    <a:pt x="78" y="27"/>
                  </a:cubicBezTo>
                  <a:cubicBezTo>
                    <a:pt x="78" y="27"/>
                    <a:pt x="78" y="27"/>
                    <a:pt x="78" y="27"/>
                  </a:cubicBezTo>
                  <a:cubicBezTo>
                    <a:pt x="78" y="27"/>
                    <a:pt x="78" y="27"/>
                    <a:pt x="78" y="28"/>
                  </a:cubicBezTo>
                  <a:cubicBezTo>
                    <a:pt x="78" y="28"/>
                    <a:pt x="78" y="28"/>
                    <a:pt x="78" y="28"/>
                  </a:cubicBezTo>
                  <a:cubicBezTo>
                    <a:pt x="79" y="28"/>
                    <a:pt x="79" y="28"/>
                    <a:pt x="79" y="28"/>
                  </a:cubicBezTo>
                  <a:cubicBezTo>
                    <a:pt x="73" y="30"/>
                    <a:pt x="74" y="33"/>
                    <a:pt x="70" y="36"/>
                  </a:cubicBezTo>
                  <a:cubicBezTo>
                    <a:pt x="70" y="35"/>
                    <a:pt x="70" y="35"/>
                    <a:pt x="70" y="35"/>
                  </a:cubicBezTo>
                  <a:cubicBezTo>
                    <a:pt x="67" y="37"/>
                    <a:pt x="66" y="38"/>
                    <a:pt x="63" y="40"/>
                  </a:cubicBezTo>
                  <a:cubicBezTo>
                    <a:pt x="62" y="40"/>
                    <a:pt x="61" y="40"/>
                    <a:pt x="61" y="40"/>
                  </a:cubicBezTo>
                  <a:cubicBezTo>
                    <a:pt x="60" y="40"/>
                    <a:pt x="67" y="37"/>
                    <a:pt x="65" y="36"/>
                  </a:cubicBezTo>
                  <a:cubicBezTo>
                    <a:pt x="64" y="38"/>
                    <a:pt x="64" y="38"/>
                    <a:pt x="64" y="38"/>
                  </a:cubicBezTo>
                  <a:cubicBezTo>
                    <a:pt x="64" y="37"/>
                    <a:pt x="65" y="35"/>
                    <a:pt x="66" y="34"/>
                  </a:cubicBezTo>
                  <a:cubicBezTo>
                    <a:pt x="62" y="37"/>
                    <a:pt x="59" y="37"/>
                    <a:pt x="54" y="41"/>
                  </a:cubicBezTo>
                  <a:cubicBezTo>
                    <a:pt x="54" y="40"/>
                    <a:pt x="58" y="37"/>
                    <a:pt x="60" y="36"/>
                  </a:cubicBezTo>
                  <a:cubicBezTo>
                    <a:pt x="58" y="37"/>
                    <a:pt x="55" y="39"/>
                    <a:pt x="54" y="39"/>
                  </a:cubicBezTo>
                  <a:cubicBezTo>
                    <a:pt x="54" y="39"/>
                    <a:pt x="54" y="39"/>
                    <a:pt x="54" y="39"/>
                  </a:cubicBezTo>
                  <a:cubicBezTo>
                    <a:pt x="54" y="40"/>
                    <a:pt x="54" y="40"/>
                    <a:pt x="54" y="40"/>
                  </a:cubicBezTo>
                  <a:cubicBezTo>
                    <a:pt x="54" y="41"/>
                    <a:pt x="53" y="41"/>
                    <a:pt x="53" y="41"/>
                  </a:cubicBezTo>
                  <a:cubicBezTo>
                    <a:pt x="53" y="41"/>
                    <a:pt x="53" y="40"/>
                    <a:pt x="53" y="40"/>
                  </a:cubicBezTo>
                  <a:cubicBezTo>
                    <a:pt x="53" y="39"/>
                    <a:pt x="53" y="39"/>
                    <a:pt x="53" y="39"/>
                  </a:cubicBezTo>
                  <a:cubicBezTo>
                    <a:pt x="53" y="39"/>
                    <a:pt x="53" y="39"/>
                    <a:pt x="53" y="39"/>
                  </a:cubicBezTo>
                  <a:cubicBezTo>
                    <a:pt x="45" y="44"/>
                    <a:pt x="54" y="42"/>
                    <a:pt x="47" y="47"/>
                  </a:cubicBezTo>
                  <a:cubicBezTo>
                    <a:pt x="47" y="47"/>
                    <a:pt x="47" y="47"/>
                    <a:pt x="47" y="47"/>
                  </a:cubicBezTo>
                  <a:cubicBezTo>
                    <a:pt x="46" y="47"/>
                    <a:pt x="44" y="49"/>
                    <a:pt x="42" y="50"/>
                  </a:cubicBezTo>
                  <a:cubicBezTo>
                    <a:pt x="44" y="48"/>
                    <a:pt x="43" y="48"/>
                    <a:pt x="43" y="48"/>
                  </a:cubicBezTo>
                  <a:cubicBezTo>
                    <a:pt x="41" y="51"/>
                    <a:pt x="39" y="49"/>
                    <a:pt x="35" y="52"/>
                  </a:cubicBezTo>
                  <a:cubicBezTo>
                    <a:pt x="34" y="52"/>
                    <a:pt x="36" y="50"/>
                    <a:pt x="36" y="49"/>
                  </a:cubicBezTo>
                  <a:cubicBezTo>
                    <a:pt x="34" y="51"/>
                    <a:pt x="30" y="54"/>
                    <a:pt x="30" y="55"/>
                  </a:cubicBezTo>
                  <a:cubicBezTo>
                    <a:pt x="25" y="58"/>
                    <a:pt x="22" y="59"/>
                    <a:pt x="19" y="61"/>
                  </a:cubicBezTo>
                  <a:cubicBezTo>
                    <a:pt x="22" y="59"/>
                    <a:pt x="19" y="60"/>
                    <a:pt x="21" y="57"/>
                  </a:cubicBezTo>
                  <a:cubicBezTo>
                    <a:pt x="19" y="60"/>
                    <a:pt x="12" y="66"/>
                    <a:pt x="8" y="70"/>
                  </a:cubicBezTo>
                  <a:cubicBezTo>
                    <a:pt x="7" y="69"/>
                    <a:pt x="6" y="69"/>
                    <a:pt x="6" y="68"/>
                  </a:cubicBezTo>
                  <a:cubicBezTo>
                    <a:pt x="1" y="70"/>
                    <a:pt x="5" y="70"/>
                    <a:pt x="0" y="72"/>
                  </a:cubicBezTo>
                  <a:cubicBezTo>
                    <a:pt x="3" y="71"/>
                    <a:pt x="3" y="71"/>
                    <a:pt x="3" y="71"/>
                  </a:cubicBezTo>
                  <a:cubicBezTo>
                    <a:pt x="0" y="73"/>
                    <a:pt x="1" y="74"/>
                    <a:pt x="0" y="75"/>
                  </a:cubicBezTo>
                  <a:cubicBezTo>
                    <a:pt x="6" y="72"/>
                    <a:pt x="6" y="72"/>
                    <a:pt x="6" y="72"/>
                  </a:cubicBezTo>
                  <a:cubicBezTo>
                    <a:pt x="7" y="72"/>
                    <a:pt x="3" y="74"/>
                    <a:pt x="2" y="75"/>
                  </a:cubicBezTo>
                  <a:cubicBezTo>
                    <a:pt x="1" y="76"/>
                    <a:pt x="1" y="76"/>
                    <a:pt x="2" y="76"/>
                  </a:cubicBezTo>
                  <a:cubicBezTo>
                    <a:pt x="2" y="76"/>
                    <a:pt x="3" y="75"/>
                    <a:pt x="3" y="75"/>
                  </a:cubicBezTo>
                  <a:cubicBezTo>
                    <a:pt x="4" y="75"/>
                    <a:pt x="5" y="75"/>
                    <a:pt x="5" y="75"/>
                  </a:cubicBezTo>
                  <a:cubicBezTo>
                    <a:pt x="5" y="75"/>
                    <a:pt x="5" y="75"/>
                    <a:pt x="5" y="75"/>
                  </a:cubicBezTo>
                  <a:cubicBezTo>
                    <a:pt x="6" y="74"/>
                    <a:pt x="8" y="73"/>
                    <a:pt x="10" y="72"/>
                  </a:cubicBezTo>
                  <a:cubicBezTo>
                    <a:pt x="10" y="72"/>
                    <a:pt x="10" y="72"/>
                    <a:pt x="10" y="72"/>
                  </a:cubicBezTo>
                  <a:cubicBezTo>
                    <a:pt x="13" y="71"/>
                    <a:pt x="14" y="69"/>
                    <a:pt x="17" y="68"/>
                  </a:cubicBezTo>
                  <a:cubicBezTo>
                    <a:pt x="17" y="68"/>
                    <a:pt x="17" y="68"/>
                    <a:pt x="17" y="68"/>
                  </a:cubicBezTo>
                  <a:cubicBezTo>
                    <a:pt x="18" y="67"/>
                    <a:pt x="18" y="66"/>
                    <a:pt x="20" y="65"/>
                  </a:cubicBezTo>
                  <a:cubicBezTo>
                    <a:pt x="19" y="65"/>
                    <a:pt x="19" y="65"/>
                    <a:pt x="19" y="65"/>
                  </a:cubicBezTo>
                  <a:cubicBezTo>
                    <a:pt x="20" y="64"/>
                    <a:pt x="24" y="60"/>
                    <a:pt x="22" y="60"/>
                  </a:cubicBezTo>
                  <a:cubicBezTo>
                    <a:pt x="22" y="60"/>
                    <a:pt x="22" y="61"/>
                    <a:pt x="21" y="61"/>
                  </a:cubicBezTo>
                  <a:cubicBezTo>
                    <a:pt x="28" y="58"/>
                    <a:pt x="28" y="58"/>
                    <a:pt x="28" y="58"/>
                  </a:cubicBezTo>
                  <a:cubicBezTo>
                    <a:pt x="28" y="59"/>
                    <a:pt x="27" y="61"/>
                    <a:pt x="24" y="63"/>
                  </a:cubicBezTo>
                  <a:cubicBezTo>
                    <a:pt x="24" y="63"/>
                    <a:pt x="24" y="63"/>
                    <a:pt x="24" y="63"/>
                  </a:cubicBezTo>
                  <a:cubicBezTo>
                    <a:pt x="24" y="64"/>
                    <a:pt x="24" y="64"/>
                    <a:pt x="24" y="64"/>
                  </a:cubicBezTo>
                  <a:cubicBezTo>
                    <a:pt x="27" y="63"/>
                    <a:pt x="31" y="59"/>
                    <a:pt x="29" y="59"/>
                  </a:cubicBezTo>
                  <a:cubicBezTo>
                    <a:pt x="29" y="59"/>
                    <a:pt x="29" y="59"/>
                    <a:pt x="28" y="59"/>
                  </a:cubicBezTo>
                  <a:cubicBezTo>
                    <a:pt x="30" y="55"/>
                    <a:pt x="38" y="54"/>
                    <a:pt x="42" y="50"/>
                  </a:cubicBezTo>
                  <a:cubicBezTo>
                    <a:pt x="42" y="50"/>
                    <a:pt x="40" y="52"/>
                    <a:pt x="39" y="53"/>
                  </a:cubicBezTo>
                  <a:cubicBezTo>
                    <a:pt x="38" y="54"/>
                    <a:pt x="38" y="54"/>
                    <a:pt x="37" y="54"/>
                  </a:cubicBezTo>
                  <a:cubicBezTo>
                    <a:pt x="37" y="54"/>
                    <a:pt x="37" y="54"/>
                    <a:pt x="37" y="54"/>
                  </a:cubicBezTo>
                  <a:cubicBezTo>
                    <a:pt x="31" y="58"/>
                    <a:pt x="39" y="56"/>
                    <a:pt x="32" y="59"/>
                  </a:cubicBezTo>
                  <a:cubicBezTo>
                    <a:pt x="32" y="59"/>
                    <a:pt x="32" y="60"/>
                    <a:pt x="31" y="60"/>
                  </a:cubicBezTo>
                  <a:cubicBezTo>
                    <a:pt x="31" y="60"/>
                    <a:pt x="32" y="59"/>
                    <a:pt x="32" y="59"/>
                  </a:cubicBezTo>
                  <a:cubicBezTo>
                    <a:pt x="32" y="58"/>
                    <a:pt x="33" y="58"/>
                    <a:pt x="33" y="58"/>
                  </a:cubicBezTo>
                  <a:cubicBezTo>
                    <a:pt x="32" y="58"/>
                    <a:pt x="32" y="58"/>
                    <a:pt x="31" y="59"/>
                  </a:cubicBezTo>
                  <a:cubicBezTo>
                    <a:pt x="29" y="62"/>
                    <a:pt x="29" y="62"/>
                    <a:pt x="29" y="62"/>
                  </a:cubicBezTo>
                  <a:cubicBezTo>
                    <a:pt x="31" y="61"/>
                    <a:pt x="34" y="59"/>
                    <a:pt x="36" y="57"/>
                  </a:cubicBezTo>
                  <a:cubicBezTo>
                    <a:pt x="48" y="48"/>
                    <a:pt x="58" y="44"/>
                    <a:pt x="58" y="44"/>
                  </a:cubicBezTo>
                  <a:cubicBezTo>
                    <a:pt x="77" y="33"/>
                    <a:pt x="96" y="20"/>
                    <a:pt x="114" y="8"/>
                  </a:cubicBezTo>
                  <a:cubicBezTo>
                    <a:pt x="120" y="4"/>
                    <a:pt x="122" y="3"/>
                    <a:pt x="123" y="0"/>
                  </a:cubicBezTo>
                  <a:cubicBezTo>
                    <a:pt x="123" y="0"/>
                    <a:pt x="123" y="0"/>
                    <a:pt x="12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7" name="Freeform 340"/>
            <p:cNvSpPr/>
            <p:nvPr/>
          </p:nvSpPr>
          <p:spPr bwMode="auto">
            <a:xfrm>
              <a:off x="6259720" y="113408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D9DA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8" name="Freeform 341"/>
            <p:cNvSpPr/>
            <p:nvPr/>
          </p:nvSpPr>
          <p:spPr bwMode="auto">
            <a:xfrm>
              <a:off x="6251672" y="1135690"/>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9" name="Freeform 342"/>
            <p:cNvSpPr/>
            <p:nvPr/>
          </p:nvSpPr>
          <p:spPr bwMode="auto">
            <a:xfrm>
              <a:off x="5918474" y="1325629"/>
              <a:ext cx="6439" cy="4829"/>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0" y="2"/>
                    <a:pt x="0" y="2"/>
                    <a:pt x="0" y="2"/>
                  </a:cubicBezTo>
                  <a:cubicBezTo>
                    <a:pt x="1" y="1"/>
                    <a:pt x="2" y="1"/>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0" name="Freeform 343"/>
            <p:cNvSpPr/>
            <p:nvPr/>
          </p:nvSpPr>
          <p:spPr bwMode="auto">
            <a:xfrm>
              <a:off x="5950667" y="130631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1" name="Freeform 344"/>
            <p:cNvSpPr/>
            <p:nvPr/>
          </p:nvSpPr>
          <p:spPr bwMode="auto">
            <a:xfrm>
              <a:off x="5950667" y="1306313"/>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2" name="Freeform 345"/>
            <p:cNvSpPr/>
            <p:nvPr/>
          </p:nvSpPr>
          <p:spPr bwMode="auto">
            <a:xfrm>
              <a:off x="5950667" y="1304704"/>
              <a:ext cx="6439" cy="1610"/>
            </a:xfrm>
            <a:custGeom>
              <a:avLst/>
              <a:gdLst>
                <a:gd name="T0" fmla="*/ 2 w 3"/>
                <a:gd name="T1" fmla="*/ 0 h 1"/>
                <a:gd name="T2" fmla="*/ 1 w 3"/>
                <a:gd name="T3" fmla="*/ 0 h 1"/>
                <a:gd name="T4" fmla="*/ 0 w 3"/>
                <a:gd name="T5" fmla="*/ 1 h 1"/>
                <a:gd name="T6" fmla="*/ 2 w 3"/>
                <a:gd name="T7" fmla="*/ 0 h 1"/>
              </a:gdLst>
              <a:ahLst/>
              <a:cxnLst>
                <a:cxn ang="0">
                  <a:pos x="T0" y="T1"/>
                </a:cxn>
                <a:cxn ang="0">
                  <a:pos x="T2" y="T3"/>
                </a:cxn>
                <a:cxn ang="0">
                  <a:pos x="T4" y="T5"/>
                </a:cxn>
                <a:cxn ang="0">
                  <a:pos x="T6" y="T7"/>
                </a:cxn>
              </a:cxnLst>
              <a:rect l="0" t="0" r="r" b="b"/>
              <a:pathLst>
                <a:path w="3" h="1">
                  <a:moveTo>
                    <a:pt x="2" y="0"/>
                  </a:moveTo>
                  <a:cubicBezTo>
                    <a:pt x="2" y="0"/>
                    <a:pt x="2" y="0"/>
                    <a:pt x="1" y="0"/>
                  </a:cubicBezTo>
                  <a:cubicBezTo>
                    <a:pt x="2" y="0"/>
                    <a:pt x="1" y="1"/>
                    <a:pt x="0" y="1"/>
                  </a:cubicBezTo>
                  <a:cubicBezTo>
                    <a:pt x="1"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3" name="Freeform 346"/>
            <p:cNvSpPr/>
            <p:nvPr/>
          </p:nvSpPr>
          <p:spPr bwMode="auto">
            <a:xfrm>
              <a:off x="5385679" y="1591222"/>
              <a:ext cx="9658" cy="4829"/>
            </a:xfrm>
            <a:custGeom>
              <a:avLst/>
              <a:gdLst>
                <a:gd name="T0" fmla="*/ 4 w 4"/>
                <a:gd name="T1" fmla="*/ 0 h 2"/>
                <a:gd name="T2" fmla="*/ 2 w 4"/>
                <a:gd name="T3" fmla="*/ 0 h 2"/>
                <a:gd name="T4" fmla="*/ 1 w 4"/>
                <a:gd name="T5" fmla="*/ 2 h 2"/>
                <a:gd name="T6" fmla="*/ 1 w 4"/>
                <a:gd name="T7" fmla="*/ 2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2" y="0"/>
                    <a:pt x="2" y="0"/>
                    <a:pt x="2" y="0"/>
                  </a:cubicBezTo>
                  <a:cubicBezTo>
                    <a:pt x="2" y="1"/>
                    <a:pt x="0" y="2"/>
                    <a:pt x="1" y="2"/>
                  </a:cubicBezTo>
                  <a:cubicBezTo>
                    <a:pt x="1" y="2"/>
                    <a:pt x="1" y="2"/>
                    <a:pt x="1"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4" name="Freeform 347"/>
            <p:cNvSpPr/>
            <p:nvPr/>
          </p:nvSpPr>
          <p:spPr bwMode="auto">
            <a:xfrm>
              <a:off x="5406605" y="1578345"/>
              <a:ext cx="8048" cy="8048"/>
            </a:xfrm>
            <a:custGeom>
              <a:avLst/>
              <a:gdLst>
                <a:gd name="T0" fmla="*/ 4 w 4"/>
                <a:gd name="T1" fmla="*/ 0 h 4"/>
                <a:gd name="T2" fmla="*/ 0 w 4"/>
                <a:gd name="T3" fmla="*/ 4 h 4"/>
                <a:gd name="T4" fmla="*/ 3 w 4"/>
                <a:gd name="T5" fmla="*/ 3 h 4"/>
                <a:gd name="T6" fmla="*/ 4 w 4"/>
                <a:gd name="T7" fmla="*/ 0 h 4"/>
              </a:gdLst>
              <a:ahLst/>
              <a:cxnLst>
                <a:cxn ang="0">
                  <a:pos x="T0" y="T1"/>
                </a:cxn>
                <a:cxn ang="0">
                  <a:pos x="T2" y="T3"/>
                </a:cxn>
                <a:cxn ang="0">
                  <a:pos x="T4" y="T5"/>
                </a:cxn>
                <a:cxn ang="0">
                  <a:pos x="T6" y="T7"/>
                </a:cxn>
              </a:cxnLst>
              <a:rect l="0" t="0" r="r" b="b"/>
              <a:pathLst>
                <a:path w="4" h="4">
                  <a:moveTo>
                    <a:pt x="4" y="0"/>
                  </a:moveTo>
                  <a:cubicBezTo>
                    <a:pt x="1" y="2"/>
                    <a:pt x="3" y="2"/>
                    <a:pt x="0" y="4"/>
                  </a:cubicBezTo>
                  <a:cubicBezTo>
                    <a:pt x="3" y="3"/>
                    <a:pt x="3" y="3"/>
                    <a:pt x="3" y="3"/>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5" name="Freeform 348"/>
            <p:cNvSpPr/>
            <p:nvPr/>
          </p:nvSpPr>
          <p:spPr bwMode="auto">
            <a:xfrm>
              <a:off x="5422701" y="1578345"/>
              <a:ext cx="3219"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6" name="Freeform 349"/>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7" name="Freeform 350"/>
            <p:cNvSpPr/>
            <p:nvPr/>
          </p:nvSpPr>
          <p:spPr bwMode="auto">
            <a:xfrm>
              <a:off x="5419482" y="1573516"/>
              <a:ext cx="8048" cy="6439"/>
            </a:xfrm>
            <a:custGeom>
              <a:avLst/>
              <a:gdLst>
                <a:gd name="T0" fmla="*/ 4 w 5"/>
                <a:gd name="T1" fmla="*/ 0 h 4"/>
                <a:gd name="T2" fmla="*/ 0 w 5"/>
                <a:gd name="T3" fmla="*/ 4 h 4"/>
                <a:gd name="T4" fmla="*/ 1 w 5"/>
                <a:gd name="T5" fmla="*/ 3 h 4"/>
                <a:gd name="T6" fmla="*/ 4 w 5"/>
                <a:gd name="T7" fmla="*/ 3 h 4"/>
                <a:gd name="T8" fmla="*/ 5 w 5"/>
                <a:gd name="T9" fmla="*/ 2 h 4"/>
                <a:gd name="T10" fmla="*/ 4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3"/>
                  </a:lnTo>
                  <a:lnTo>
                    <a:pt x="4" y="3"/>
                  </a:lnTo>
                  <a:lnTo>
                    <a:pt x="5" y="2"/>
                  </a:lnTo>
                  <a:lnTo>
                    <a:pt x="4"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8" name="Freeform 351"/>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9" name="Freeform 352"/>
            <p:cNvSpPr/>
            <p:nvPr/>
          </p:nvSpPr>
          <p:spPr bwMode="auto">
            <a:xfrm>
              <a:off x="5429140" y="1573516"/>
              <a:ext cx="3219" cy="0"/>
            </a:xfrm>
            <a:custGeom>
              <a:avLst/>
              <a:gdLst>
                <a:gd name="T0" fmla="*/ 0 w 2"/>
                <a:gd name="T1" fmla="*/ 2 w 2"/>
                <a:gd name="T2" fmla="*/ 0 w 2"/>
              </a:gdLst>
              <a:ahLst/>
              <a:cxnLst>
                <a:cxn ang="0">
                  <a:pos x="T0" y="0"/>
                </a:cxn>
                <a:cxn ang="0">
                  <a:pos x="T1" y="0"/>
                </a:cxn>
                <a:cxn ang="0">
                  <a:pos x="T2" y="0"/>
                </a:cxn>
              </a:cxnLst>
              <a:rect l="0" t="0" r="r" b="b"/>
              <a:pathLst>
                <a:path w="2">
                  <a:moveTo>
                    <a:pt x="0" y="0"/>
                  </a:moveTo>
                  <a:lnTo>
                    <a:pt x="2"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0" name="Freeform 353"/>
            <p:cNvSpPr/>
            <p:nvPr/>
          </p:nvSpPr>
          <p:spPr bwMode="auto">
            <a:xfrm>
              <a:off x="5432359" y="1565467"/>
              <a:ext cx="19316" cy="8048"/>
            </a:xfrm>
            <a:custGeom>
              <a:avLst/>
              <a:gdLst>
                <a:gd name="T0" fmla="*/ 9 w 9"/>
                <a:gd name="T1" fmla="*/ 0 h 4"/>
                <a:gd name="T2" fmla="*/ 3 w 9"/>
                <a:gd name="T3" fmla="*/ 3 h 4"/>
                <a:gd name="T4" fmla="*/ 4 w 9"/>
                <a:gd name="T5" fmla="*/ 2 h 4"/>
                <a:gd name="T6" fmla="*/ 0 w 9"/>
                <a:gd name="T7" fmla="*/ 4 h 4"/>
                <a:gd name="T8" fmla="*/ 1 w 9"/>
                <a:gd name="T9" fmla="*/ 4 h 4"/>
                <a:gd name="T10" fmla="*/ 6 w 9"/>
                <a:gd name="T11" fmla="*/ 2 h 4"/>
                <a:gd name="T12" fmla="*/ 6 w 9"/>
                <a:gd name="T13" fmla="*/ 2 h 4"/>
                <a:gd name="T14" fmla="*/ 7 w 9"/>
                <a:gd name="T15" fmla="*/ 1 h 4"/>
                <a:gd name="T16" fmla="*/ 7 w 9"/>
                <a:gd name="T17" fmla="*/ 1 h 4"/>
                <a:gd name="T18" fmla="*/ 8 w 9"/>
                <a:gd name="T19" fmla="*/ 1 h 4"/>
                <a:gd name="T20" fmla="*/ 8 w 9"/>
                <a:gd name="T21" fmla="*/ 1 h 4"/>
                <a:gd name="T22" fmla="*/ 8 w 9"/>
                <a:gd name="T23" fmla="*/ 1 h 4"/>
                <a:gd name="T24" fmla="*/ 9 w 9"/>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4">
                  <a:moveTo>
                    <a:pt x="9" y="0"/>
                  </a:moveTo>
                  <a:cubicBezTo>
                    <a:pt x="5" y="1"/>
                    <a:pt x="6" y="2"/>
                    <a:pt x="3" y="3"/>
                  </a:cubicBezTo>
                  <a:cubicBezTo>
                    <a:pt x="4" y="2"/>
                    <a:pt x="5" y="2"/>
                    <a:pt x="4" y="2"/>
                  </a:cubicBezTo>
                  <a:cubicBezTo>
                    <a:pt x="4" y="2"/>
                    <a:pt x="1" y="4"/>
                    <a:pt x="0" y="4"/>
                  </a:cubicBezTo>
                  <a:cubicBezTo>
                    <a:pt x="0" y="4"/>
                    <a:pt x="1" y="4"/>
                    <a:pt x="1" y="4"/>
                  </a:cubicBezTo>
                  <a:cubicBezTo>
                    <a:pt x="2" y="4"/>
                    <a:pt x="4" y="3"/>
                    <a:pt x="6" y="2"/>
                  </a:cubicBezTo>
                  <a:cubicBezTo>
                    <a:pt x="6" y="2"/>
                    <a:pt x="6" y="2"/>
                    <a:pt x="6" y="2"/>
                  </a:cubicBezTo>
                  <a:cubicBezTo>
                    <a:pt x="7" y="1"/>
                    <a:pt x="7" y="1"/>
                    <a:pt x="7" y="1"/>
                  </a:cubicBezTo>
                  <a:cubicBezTo>
                    <a:pt x="7" y="1"/>
                    <a:pt x="7" y="1"/>
                    <a:pt x="7" y="1"/>
                  </a:cubicBezTo>
                  <a:cubicBezTo>
                    <a:pt x="7" y="1"/>
                    <a:pt x="8" y="1"/>
                    <a:pt x="8" y="1"/>
                  </a:cubicBezTo>
                  <a:cubicBezTo>
                    <a:pt x="8" y="1"/>
                    <a:pt x="8" y="1"/>
                    <a:pt x="8" y="1"/>
                  </a:cubicBezTo>
                  <a:cubicBezTo>
                    <a:pt x="8" y="1"/>
                    <a:pt x="8" y="1"/>
                    <a:pt x="8" y="1"/>
                  </a:cubicBezTo>
                  <a:cubicBezTo>
                    <a:pt x="7" y="1"/>
                    <a:pt x="9" y="0"/>
                    <a:pt x="9"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1" name="Freeform 354"/>
            <p:cNvSpPr/>
            <p:nvPr/>
          </p:nvSpPr>
          <p:spPr bwMode="auto">
            <a:xfrm>
              <a:off x="5456504" y="1546151"/>
              <a:ext cx="30583" cy="14487"/>
            </a:xfrm>
            <a:custGeom>
              <a:avLst/>
              <a:gdLst>
                <a:gd name="T0" fmla="*/ 13 w 14"/>
                <a:gd name="T1" fmla="*/ 0 h 7"/>
                <a:gd name="T2" fmla="*/ 12 w 14"/>
                <a:gd name="T3" fmla="*/ 0 h 7"/>
                <a:gd name="T4" fmla="*/ 10 w 14"/>
                <a:gd name="T5" fmla="*/ 3 h 7"/>
                <a:gd name="T6" fmla="*/ 10 w 14"/>
                <a:gd name="T7" fmla="*/ 3 h 7"/>
                <a:gd name="T8" fmla="*/ 8 w 14"/>
                <a:gd name="T9" fmla="*/ 3 h 7"/>
                <a:gd name="T10" fmla="*/ 6 w 14"/>
                <a:gd name="T11" fmla="*/ 4 h 7"/>
                <a:gd name="T12" fmla="*/ 6 w 14"/>
                <a:gd name="T13" fmla="*/ 4 h 7"/>
                <a:gd name="T14" fmla="*/ 3 w 14"/>
                <a:gd name="T15" fmla="*/ 6 h 7"/>
                <a:gd name="T16" fmla="*/ 0 w 14"/>
                <a:gd name="T17" fmla="*/ 7 h 7"/>
                <a:gd name="T18" fmla="*/ 10 w 14"/>
                <a:gd name="T19" fmla="*/ 3 h 7"/>
                <a:gd name="T20" fmla="*/ 8 w 14"/>
                <a:gd name="T21" fmla="*/ 4 h 7"/>
                <a:gd name="T22" fmla="*/ 12 w 14"/>
                <a:gd name="T23" fmla="*/ 3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3"/>
                    <a:pt x="10" y="3"/>
                    <a:pt x="10" y="3"/>
                  </a:cubicBezTo>
                  <a:cubicBezTo>
                    <a:pt x="10" y="3"/>
                    <a:pt x="10" y="3"/>
                    <a:pt x="10" y="3"/>
                  </a:cubicBezTo>
                  <a:cubicBezTo>
                    <a:pt x="10" y="3"/>
                    <a:pt x="9" y="3"/>
                    <a:pt x="8" y="3"/>
                  </a:cubicBezTo>
                  <a:cubicBezTo>
                    <a:pt x="7" y="3"/>
                    <a:pt x="7" y="4"/>
                    <a:pt x="6" y="4"/>
                  </a:cubicBezTo>
                  <a:cubicBezTo>
                    <a:pt x="6" y="4"/>
                    <a:pt x="6" y="4"/>
                    <a:pt x="6" y="4"/>
                  </a:cubicBezTo>
                  <a:cubicBezTo>
                    <a:pt x="4" y="4"/>
                    <a:pt x="4" y="5"/>
                    <a:pt x="3" y="6"/>
                  </a:cubicBezTo>
                  <a:cubicBezTo>
                    <a:pt x="2" y="6"/>
                    <a:pt x="1" y="6"/>
                    <a:pt x="0" y="7"/>
                  </a:cubicBezTo>
                  <a:cubicBezTo>
                    <a:pt x="6" y="5"/>
                    <a:pt x="5" y="6"/>
                    <a:pt x="10" y="3"/>
                  </a:cubicBezTo>
                  <a:cubicBezTo>
                    <a:pt x="10" y="4"/>
                    <a:pt x="9" y="4"/>
                    <a:pt x="8" y="4"/>
                  </a:cubicBezTo>
                  <a:cubicBezTo>
                    <a:pt x="12" y="3"/>
                    <a:pt x="12" y="3"/>
                    <a:pt x="12" y="3"/>
                  </a:cubicBezTo>
                  <a:cubicBezTo>
                    <a:pt x="12" y="2"/>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2" name="Freeform 355"/>
            <p:cNvSpPr/>
            <p:nvPr/>
          </p:nvSpPr>
          <p:spPr bwMode="auto">
            <a:xfrm>
              <a:off x="5487087" y="1541323"/>
              <a:ext cx="12877" cy="6439"/>
            </a:xfrm>
            <a:custGeom>
              <a:avLst/>
              <a:gdLst>
                <a:gd name="T0" fmla="*/ 6 w 6"/>
                <a:gd name="T1" fmla="*/ 0 h 3"/>
                <a:gd name="T2" fmla="*/ 4 w 6"/>
                <a:gd name="T3" fmla="*/ 1 h 3"/>
                <a:gd name="T4" fmla="*/ 3 w 6"/>
                <a:gd name="T5" fmla="*/ 1 h 3"/>
                <a:gd name="T6" fmla="*/ 1 w 6"/>
                <a:gd name="T7" fmla="*/ 3 h 3"/>
                <a:gd name="T8" fmla="*/ 1 w 6"/>
                <a:gd name="T9" fmla="*/ 3 h 3"/>
                <a:gd name="T10" fmla="*/ 6 w 6"/>
                <a:gd name="T11" fmla="*/ 0 h 3"/>
              </a:gdLst>
              <a:ahLst/>
              <a:cxnLst>
                <a:cxn ang="0">
                  <a:pos x="T0" y="T1"/>
                </a:cxn>
                <a:cxn ang="0">
                  <a:pos x="T2" y="T3"/>
                </a:cxn>
                <a:cxn ang="0">
                  <a:pos x="T4" y="T5"/>
                </a:cxn>
                <a:cxn ang="0">
                  <a:pos x="T6" y="T7"/>
                </a:cxn>
                <a:cxn ang="0">
                  <a:pos x="T8" y="T9"/>
                </a:cxn>
                <a:cxn ang="0">
                  <a:pos x="T10" y="T11"/>
                </a:cxn>
              </a:cxnLst>
              <a:rect l="0" t="0" r="r" b="b"/>
              <a:pathLst>
                <a:path w="6" h="3">
                  <a:moveTo>
                    <a:pt x="6" y="0"/>
                  </a:moveTo>
                  <a:cubicBezTo>
                    <a:pt x="5" y="0"/>
                    <a:pt x="4" y="1"/>
                    <a:pt x="4" y="1"/>
                  </a:cubicBezTo>
                  <a:cubicBezTo>
                    <a:pt x="3" y="1"/>
                    <a:pt x="3" y="1"/>
                    <a:pt x="3" y="1"/>
                  </a:cubicBezTo>
                  <a:cubicBezTo>
                    <a:pt x="1" y="2"/>
                    <a:pt x="0" y="3"/>
                    <a:pt x="1" y="3"/>
                  </a:cubicBezTo>
                  <a:cubicBezTo>
                    <a:pt x="1" y="3"/>
                    <a:pt x="1" y="3"/>
                    <a:pt x="1"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3" name="Freeform 356"/>
            <p:cNvSpPr/>
            <p:nvPr/>
          </p:nvSpPr>
          <p:spPr bwMode="auto">
            <a:xfrm>
              <a:off x="5501574" y="1534884"/>
              <a:ext cx="11268" cy="3219"/>
            </a:xfrm>
            <a:custGeom>
              <a:avLst/>
              <a:gdLst>
                <a:gd name="T0" fmla="*/ 5 w 5"/>
                <a:gd name="T1" fmla="*/ 0 h 2"/>
                <a:gd name="T2" fmla="*/ 3 w 5"/>
                <a:gd name="T3" fmla="*/ 1 h 2"/>
                <a:gd name="T4" fmla="*/ 3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0"/>
                    <a:pt x="3" y="1"/>
                    <a:pt x="3" y="1"/>
                  </a:cubicBezTo>
                  <a:cubicBezTo>
                    <a:pt x="3" y="1"/>
                    <a:pt x="3" y="1"/>
                    <a:pt x="3" y="1"/>
                  </a:cubicBezTo>
                  <a:cubicBezTo>
                    <a:pt x="2" y="1"/>
                    <a:pt x="2" y="1"/>
                    <a:pt x="2" y="1"/>
                  </a:cubicBezTo>
                  <a:cubicBezTo>
                    <a:pt x="2" y="1"/>
                    <a:pt x="1" y="1"/>
                    <a:pt x="0" y="2"/>
                  </a:cubicBezTo>
                  <a:cubicBezTo>
                    <a:pt x="1" y="1"/>
                    <a:pt x="4" y="2"/>
                    <a:pt x="5"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4" name="Freeform 357"/>
            <p:cNvSpPr/>
            <p:nvPr/>
          </p:nvSpPr>
          <p:spPr bwMode="auto">
            <a:xfrm>
              <a:off x="5517671" y="1517178"/>
              <a:ext cx="25754" cy="14487"/>
            </a:xfrm>
            <a:custGeom>
              <a:avLst/>
              <a:gdLst>
                <a:gd name="T0" fmla="*/ 11 w 12"/>
                <a:gd name="T1" fmla="*/ 0 h 7"/>
                <a:gd name="T2" fmla="*/ 5 w 12"/>
                <a:gd name="T3" fmla="*/ 4 h 7"/>
                <a:gd name="T4" fmla="*/ 0 w 12"/>
                <a:gd name="T5" fmla="*/ 7 h 7"/>
                <a:gd name="T6" fmla="*/ 12 w 12"/>
                <a:gd name="T7" fmla="*/ 1 h 7"/>
                <a:gd name="T8" fmla="*/ 7 w 12"/>
                <a:gd name="T9" fmla="*/ 3 h 7"/>
                <a:gd name="T10" fmla="*/ 11 w 12"/>
                <a:gd name="T11" fmla="*/ 0 h 7"/>
              </a:gdLst>
              <a:ahLst/>
              <a:cxnLst>
                <a:cxn ang="0">
                  <a:pos x="T0" y="T1"/>
                </a:cxn>
                <a:cxn ang="0">
                  <a:pos x="T2" y="T3"/>
                </a:cxn>
                <a:cxn ang="0">
                  <a:pos x="T4" y="T5"/>
                </a:cxn>
                <a:cxn ang="0">
                  <a:pos x="T6" y="T7"/>
                </a:cxn>
                <a:cxn ang="0">
                  <a:pos x="T8" y="T9"/>
                </a:cxn>
                <a:cxn ang="0">
                  <a:pos x="T10" y="T11"/>
                </a:cxn>
              </a:cxnLst>
              <a:rect l="0" t="0" r="r" b="b"/>
              <a:pathLst>
                <a:path w="12" h="7">
                  <a:moveTo>
                    <a:pt x="11" y="0"/>
                  </a:moveTo>
                  <a:cubicBezTo>
                    <a:pt x="6" y="2"/>
                    <a:pt x="8" y="2"/>
                    <a:pt x="5" y="4"/>
                  </a:cubicBezTo>
                  <a:cubicBezTo>
                    <a:pt x="3" y="5"/>
                    <a:pt x="2" y="6"/>
                    <a:pt x="0" y="7"/>
                  </a:cubicBezTo>
                  <a:cubicBezTo>
                    <a:pt x="7" y="3"/>
                    <a:pt x="8" y="5"/>
                    <a:pt x="12" y="1"/>
                  </a:cubicBezTo>
                  <a:cubicBezTo>
                    <a:pt x="7" y="3"/>
                    <a:pt x="7" y="3"/>
                    <a:pt x="7" y="3"/>
                  </a:cubicBezTo>
                  <a:cubicBezTo>
                    <a:pt x="5" y="2"/>
                    <a:pt x="9" y="1"/>
                    <a:pt x="1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5" name="Freeform 358"/>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6" name="Freeform 359"/>
            <p:cNvSpPr/>
            <p:nvPr/>
          </p:nvSpPr>
          <p:spPr bwMode="auto">
            <a:xfrm>
              <a:off x="5519280" y="1525226"/>
              <a:ext cx="4829" cy="4829"/>
            </a:xfrm>
            <a:custGeom>
              <a:avLst/>
              <a:gdLst>
                <a:gd name="T0" fmla="*/ 3 w 3"/>
                <a:gd name="T1" fmla="*/ 0 h 3"/>
                <a:gd name="T2" fmla="*/ 2 w 3"/>
                <a:gd name="T3" fmla="*/ 2 h 3"/>
                <a:gd name="T4" fmla="*/ 0 w 3"/>
                <a:gd name="T5" fmla="*/ 3 h 3"/>
                <a:gd name="T6" fmla="*/ 3 w 3"/>
                <a:gd name="T7" fmla="*/ 0 h 3"/>
              </a:gdLst>
              <a:ahLst/>
              <a:cxnLst>
                <a:cxn ang="0">
                  <a:pos x="T0" y="T1"/>
                </a:cxn>
                <a:cxn ang="0">
                  <a:pos x="T2" y="T3"/>
                </a:cxn>
                <a:cxn ang="0">
                  <a:pos x="T4" y="T5"/>
                </a:cxn>
                <a:cxn ang="0">
                  <a:pos x="T6" y="T7"/>
                </a:cxn>
              </a:cxnLst>
              <a:rect l="0" t="0" r="r" b="b"/>
              <a:pathLst>
                <a:path w="3" h="3">
                  <a:moveTo>
                    <a:pt x="3" y="0"/>
                  </a:moveTo>
                  <a:lnTo>
                    <a:pt x="2" y="2"/>
                  </a:ln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7" name="Freeform 360"/>
            <p:cNvSpPr>
              <a:spLocks noEditPoints="1"/>
            </p:cNvSpPr>
            <p:nvPr/>
          </p:nvSpPr>
          <p:spPr bwMode="auto">
            <a:xfrm>
              <a:off x="5543425" y="1486594"/>
              <a:ext cx="61167" cy="35412"/>
            </a:xfrm>
            <a:custGeom>
              <a:avLst/>
              <a:gdLst>
                <a:gd name="T0" fmla="*/ 1 w 28"/>
                <a:gd name="T1" fmla="*/ 15 h 16"/>
                <a:gd name="T2" fmla="*/ 0 w 28"/>
                <a:gd name="T3" fmla="*/ 16 h 16"/>
                <a:gd name="T4" fmla="*/ 1 w 28"/>
                <a:gd name="T5" fmla="*/ 15 h 16"/>
                <a:gd name="T6" fmla="*/ 4 w 28"/>
                <a:gd name="T7" fmla="*/ 12 h 16"/>
                <a:gd name="T8" fmla="*/ 4 w 28"/>
                <a:gd name="T9" fmla="*/ 12 h 16"/>
                <a:gd name="T10" fmla="*/ 4 w 28"/>
                <a:gd name="T11" fmla="*/ 12 h 16"/>
                <a:gd name="T12" fmla="*/ 28 w 28"/>
                <a:gd name="T13" fmla="*/ 0 h 16"/>
                <a:gd name="T14" fmla="*/ 24 w 28"/>
                <a:gd name="T15" fmla="*/ 3 h 16"/>
                <a:gd name="T16" fmla="*/ 25 w 28"/>
                <a:gd name="T17" fmla="*/ 1 h 16"/>
                <a:gd name="T18" fmla="*/ 23 w 28"/>
                <a:gd name="T19" fmla="*/ 3 h 16"/>
                <a:gd name="T20" fmla="*/ 21 w 28"/>
                <a:gd name="T21" fmla="*/ 4 h 16"/>
                <a:gd name="T22" fmla="*/ 21 w 28"/>
                <a:gd name="T23" fmla="*/ 4 h 16"/>
                <a:gd name="T24" fmla="*/ 16 w 28"/>
                <a:gd name="T25" fmla="*/ 8 h 16"/>
                <a:gd name="T26" fmla="*/ 16 w 28"/>
                <a:gd name="T27" fmla="*/ 8 h 16"/>
                <a:gd name="T28" fmla="*/ 15 w 28"/>
                <a:gd name="T29" fmla="*/ 7 h 16"/>
                <a:gd name="T30" fmla="*/ 15 w 28"/>
                <a:gd name="T31" fmla="*/ 7 h 16"/>
                <a:gd name="T32" fmla="*/ 13 w 28"/>
                <a:gd name="T33" fmla="*/ 8 h 16"/>
                <a:gd name="T34" fmla="*/ 8 w 28"/>
                <a:gd name="T35" fmla="*/ 11 h 16"/>
                <a:gd name="T36" fmla="*/ 4 w 28"/>
                <a:gd name="T37" fmla="*/ 12 h 16"/>
                <a:gd name="T38" fmla="*/ 4 w 28"/>
                <a:gd name="T39" fmla="*/ 12 h 16"/>
                <a:gd name="T40" fmla="*/ 1 w 28"/>
                <a:gd name="T41" fmla="*/ 15 h 16"/>
                <a:gd name="T42" fmla="*/ 5 w 28"/>
                <a:gd name="T43" fmla="*/ 13 h 16"/>
                <a:gd name="T44" fmla="*/ 7 w 28"/>
                <a:gd name="T45" fmla="*/ 13 h 16"/>
                <a:gd name="T46" fmla="*/ 13 w 28"/>
                <a:gd name="T47" fmla="*/ 10 h 16"/>
                <a:gd name="T48" fmla="*/ 13 w 28"/>
                <a:gd name="T49" fmla="*/ 10 h 16"/>
                <a:gd name="T50" fmla="*/ 22 w 28"/>
                <a:gd name="T51" fmla="*/ 5 h 16"/>
                <a:gd name="T52" fmla="*/ 22 w 28"/>
                <a:gd name="T53" fmla="*/ 6 h 16"/>
                <a:gd name="T54" fmla="*/ 25 w 28"/>
                <a:gd name="T55" fmla="*/ 4 h 16"/>
                <a:gd name="T56" fmla="*/ 25 w 28"/>
                <a:gd name="T57" fmla="*/ 4 h 16"/>
                <a:gd name="T58" fmla="*/ 28 w 28"/>
                <a:gd name="T5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6">
                  <a:moveTo>
                    <a:pt x="1" y="15"/>
                  </a:moveTo>
                  <a:cubicBezTo>
                    <a:pt x="0" y="16"/>
                    <a:pt x="0" y="16"/>
                    <a:pt x="0" y="16"/>
                  </a:cubicBezTo>
                  <a:cubicBezTo>
                    <a:pt x="1" y="16"/>
                    <a:pt x="1" y="16"/>
                    <a:pt x="1" y="15"/>
                  </a:cubicBezTo>
                  <a:moveTo>
                    <a:pt x="4" y="12"/>
                  </a:moveTo>
                  <a:cubicBezTo>
                    <a:pt x="4" y="12"/>
                    <a:pt x="4" y="12"/>
                    <a:pt x="4" y="12"/>
                  </a:cubicBezTo>
                  <a:cubicBezTo>
                    <a:pt x="4" y="12"/>
                    <a:pt x="4" y="12"/>
                    <a:pt x="4" y="12"/>
                  </a:cubicBezTo>
                  <a:moveTo>
                    <a:pt x="28" y="0"/>
                  </a:moveTo>
                  <a:cubicBezTo>
                    <a:pt x="25" y="1"/>
                    <a:pt x="27" y="2"/>
                    <a:pt x="24" y="3"/>
                  </a:cubicBezTo>
                  <a:cubicBezTo>
                    <a:pt x="25" y="1"/>
                    <a:pt x="25" y="1"/>
                    <a:pt x="25" y="1"/>
                  </a:cubicBezTo>
                  <a:cubicBezTo>
                    <a:pt x="24" y="2"/>
                    <a:pt x="23" y="3"/>
                    <a:pt x="23" y="3"/>
                  </a:cubicBezTo>
                  <a:cubicBezTo>
                    <a:pt x="22" y="4"/>
                    <a:pt x="22" y="4"/>
                    <a:pt x="21" y="4"/>
                  </a:cubicBezTo>
                  <a:cubicBezTo>
                    <a:pt x="21" y="4"/>
                    <a:pt x="21" y="4"/>
                    <a:pt x="21" y="4"/>
                  </a:cubicBezTo>
                  <a:cubicBezTo>
                    <a:pt x="19" y="5"/>
                    <a:pt x="20" y="6"/>
                    <a:pt x="16" y="8"/>
                  </a:cubicBezTo>
                  <a:cubicBezTo>
                    <a:pt x="16" y="8"/>
                    <a:pt x="16" y="8"/>
                    <a:pt x="16" y="8"/>
                  </a:cubicBezTo>
                  <a:cubicBezTo>
                    <a:pt x="15" y="8"/>
                    <a:pt x="15" y="8"/>
                    <a:pt x="15" y="7"/>
                  </a:cubicBezTo>
                  <a:cubicBezTo>
                    <a:pt x="15" y="7"/>
                    <a:pt x="15" y="7"/>
                    <a:pt x="15" y="7"/>
                  </a:cubicBezTo>
                  <a:cubicBezTo>
                    <a:pt x="15" y="7"/>
                    <a:pt x="14" y="7"/>
                    <a:pt x="13" y="8"/>
                  </a:cubicBezTo>
                  <a:cubicBezTo>
                    <a:pt x="16" y="8"/>
                    <a:pt x="9" y="10"/>
                    <a:pt x="8" y="11"/>
                  </a:cubicBezTo>
                  <a:cubicBezTo>
                    <a:pt x="7" y="12"/>
                    <a:pt x="5" y="12"/>
                    <a:pt x="4" y="12"/>
                  </a:cubicBezTo>
                  <a:cubicBezTo>
                    <a:pt x="4" y="12"/>
                    <a:pt x="4" y="12"/>
                    <a:pt x="4" y="12"/>
                  </a:cubicBezTo>
                  <a:cubicBezTo>
                    <a:pt x="4" y="13"/>
                    <a:pt x="3" y="14"/>
                    <a:pt x="1" y="15"/>
                  </a:cubicBezTo>
                  <a:cubicBezTo>
                    <a:pt x="5" y="13"/>
                    <a:pt x="5" y="13"/>
                    <a:pt x="5" y="13"/>
                  </a:cubicBezTo>
                  <a:cubicBezTo>
                    <a:pt x="7" y="13"/>
                    <a:pt x="7" y="13"/>
                    <a:pt x="7" y="13"/>
                  </a:cubicBezTo>
                  <a:cubicBezTo>
                    <a:pt x="9" y="12"/>
                    <a:pt x="11" y="11"/>
                    <a:pt x="13" y="10"/>
                  </a:cubicBezTo>
                  <a:cubicBezTo>
                    <a:pt x="13" y="10"/>
                    <a:pt x="13" y="10"/>
                    <a:pt x="13" y="10"/>
                  </a:cubicBezTo>
                  <a:cubicBezTo>
                    <a:pt x="17" y="10"/>
                    <a:pt x="19" y="6"/>
                    <a:pt x="22" y="5"/>
                  </a:cubicBezTo>
                  <a:cubicBezTo>
                    <a:pt x="22" y="5"/>
                    <a:pt x="22" y="5"/>
                    <a:pt x="22" y="6"/>
                  </a:cubicBezTo>
                  <a:cubicBezTo>
                    <a:pt x="25" y="4"/>
                    <a:pt x="25" y="4"/>
                    <a:pt x="25" y="4"/>
                  </a:cubicBezTo>
                  <a:cubicBezTo>
                    <a:pt x="25" y="4"/>
                    <a:pt x="25" y="4"/>
                    <a:pt x="25" y="4"/>
                  </a:cubicBezTo>
                  <a:cubicBezTo>
                    <a:pt x="24" y="3"/>
                    <a:pt x="27" y="2"/>
                    <a:pt x="28"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8" name="Freeform 361"/>
            <p:cNvSpPr/>
            <p:nvPr/>
          </p:nvSpPr>
          <p:spPr bwMode="auto">
            <a:xfrm>
              <a:off x="5598153" y="1486594"/>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9" name="Freeform 362"/>
            <p:cNvSpPr/>
            <p:nvPr/>
          </p:nvSpPr>
          <p:spPr bwMode="auto">
            <a:xfrm>
              <a:off x="5598153" y="1486594"/>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0" name="Freeform 363"/>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1" name="Freeform 364"/>
            <p:cNvSpPr/>
            <p:nvPr/>
          </p:nvSpPr>
          <p:spPr bwMode="auto">
            <a:xfrm>
              <a:off x="5549864" y="1510739"/>
              <a:ext cx="3219" cy="1610"/>
            </a:xfrm>
            <a:custGeom>
              <a:avLst/>
              <a:gdLst>
                <a:gd name="T0" fmla="*/ 2 w 2"/>
                <a:gd name="T1" fmla="*/ 0 h 1"/>
                <a:gd name="T2" fmla="*/ 0 w 2"/>
                <a:gd name="T3" fmla="*/ 0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lnTo>
                    <a:pt x="0" y="0"/>
                  </a:ln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2" name="Freeform 365"/>
            <p:cNvSpPr/>
            <p:nvPr/>
          </p:nvSpPr>
          <p:spPr bwMode="auto">
            <a:xfrm>
              <a:off x="5602982" y="1481765"/>
              <a:ext cx="1610" cy="1610"/>
            </a:xfrm>
            <a:custGeom>
              <a:avLst/>
              <a:gdLst>
                <a:gd name="T0" fmla="*/ 1 w 1"/>
                <a:gd name="T1" fmla="*/ 0 h 1"/>
                <a:gd name="T2" fmla="*/ 0 w 1"/>
                <a:gd name="T3" fmla="*/ 1 h 1"/>
                <a:gd name="T4" fmla="*/ 0 w 1"/>
                <a:gd name="T5" fmla="*/ 1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0" y="1"/>
                    <a:pt x="0" y="1"/>
                    <a:pt x="0" y="1"/>
                  </a:cubicBezTo>
                  <a:cubicBezTo>
                    <a:pt x="0" y="1"/>
                    <a:pt x="0" y="1"/>
                    <a:pt x="0" y="1"/>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3" name="Freeform 366"/>
            <p:cNvSpPr/>
            <p:nvPr/>
          </p:nvSpPr>
          <p:spPr bwMode="auto">
            <a:xfrm>
              <a:off x="5609421" y="1480156"/>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4" name="Freeform 367"/>
            <p:cNvSpPr/>
            <p:nvPr/>
          </p:nvSpPr>
          <p:spPr bwMode="auto">
            <a:xfrm>
              <a:off x="5609421" y="1480156"/>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5" name="Freeform 368"/>
            <p:cNvSpPr/>
            <p:nvPr/>
          </p:nvSpPr>
          <p:spPr bwMode="auto">
            <a:xfrm>
              <a:off x="5744631" y="1414160"/>
              <a:ext cx="9658" cy="4829"/>
            </a:xfrm>
            <a:custGeom>
              <a:avLst/>
              <a:gdLst>
                <a:gd name="T0" fmla="*/ 2 w 4"/>
                <a:gd name="T1" fmla="*/ 0 h 2"/>
                <a:gd name="T2" fmla="*/ 1 w 4"/>
                <a:gd name="T3" fmla="*/ 2 h 2"/>
                <a:gd name="T4" fmla="*/ 2 w 4"/>
                <a:gd name="T5" fmla="*/ 0 h 2"/>
              </a:gdLst>
              <a:ahLst/>
              <a:cxnLst>
                <a:cxn ang="0">
                  <a:pos x="T0" y="T1"/>
                </a:cxn>
                <a:cxn ang="0">
                  <a:pos x="T2" y="T3"/>
                </a:cxn>
                <a:cxn ang="0">
                  <a:pos x="T4" y="T5"/>
                </a:cxn>
              </a:cxnLst>
              <a:rect l="0" t="0" r="r" b="b"/>
              <a:pathLst>
                <a:path w="4" h="2">
                  <a:moveTo>
                    <a:pt x="2" y="0"/>
                  </a:moveTo>
                  <a:cubicBezTo>
                    <a:pt x="0" y="1"/>
                    <a:pt x="1" y="1"/>
                    <a:pt x="1" y="2"/>
                  </a:cubicBezTo>
                  <a:cubicBezTo>
                    <a:pt x="4" y="1"/>
                    <a:pt x="0" y="1"/>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6" name="Freeform 369"/>
            <p:cNvSpPr/>
            <p:nvPr/>
          </p:nvSpPr>
          <p:spPr bwMode="auto">
            <a:xfrm>
              <a:off x="5821895" y="1367480"/>
              <a:ext cx="16097" cy="9658"/>
            </a:xfrm>
            <a:custGeom>
              <a:avLst/>
              <a:gdLst>
                <a:gd name="T0" fmla="*/ 7 w 7"/>
                <a:gd name="T1" fmla="*/ 0 h 4"/>
                <a:gd name="T2" fmla="*/ 0 w 7"/>
                <a:gd name="T3" fmla="*/ 4 h 4"/>
                <a:gd name="T4" fmla="*/ 7 w 7"/>
                <a:gd name="T5" fmla="*/ 0 h 4"/>
              </a:gdLst>
              <a:ahLst/>
              <a:cxnLst>
                <a:cxn ang="0">
                  <a:pos x="T0" y="T1"/>
                </a:cxn>
                <a:cxn ang="0">
                  <a:pos x="T2" y="T3"/>
                </a:cxn>
                <a:cxn ang="0">
                  <a:pos x="T4" y="T5"/>
                </a:cxn>
              </a:cxnLst>
              <a:rect l="0" t="0" r="r" b="b"/>
              <a:pathLst>
                <a:path w="7" h="4">
                  <a:moveTo>
                    <a:pt x="7" y="0"/>
                  </a:moveTo>
                  <a:cubicBezTo>
                    <a:pt x="4" y="1"/>
                    <a:pt x="3" y="2"/>
                    <a:pt x="0" y="4"/>
                  </a:cubicBezTo>
                  <a:cubicBezTo>
                    <a:pt x="3" y="3"/>
                    <a:pt x="5" y="1"/>
                    <a:pt x="7"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7" name="Freeform 370"/>
            <p:cNvSpPr/>
            <p:nvPr/>
          </p:nvSpPr>
          <p:spPr bwMode="auto">
            <a:xfrm>
              <a:off x="5868575" y="1343335"/>
              <a:ext cx="8048" cy="6439"/>
            </a:xfrm>
            <a:custGeom>
              <a:avLst/>
              <a:gdLst>
                <a:gd name="T0" fmla="*/ 1 w 4"/>
                <a:gd name="T1" fmla="*/ 0 h 3"/>
                <a:gd name="T2" fmla="*/ 1 w 4"/>
                <a:gd name="T3" fmla="*/ 1 h 3"/>
                <a:gd name="T4" fmla="*/ 2 w 4"/>
                <a:gd name="T5" fmla="*/ 0 h 3"/>
                <a:gd name="T6" fmla="*/ 0 w 4"/>
                <a:gd name="T7" fmla="*/ 3 h 3"/>
                <a:gd name="T8" fmla="*/ 1 w 4"/>
                <a:gd name="T9" fmla="*/ 0 h 3"/>
              </a:gdLst>
              <a:ahLst/>
              <a:cxnLst>
                <a:cxn ang="0">
                  <a:pos x="T0" y="T1"/>
                </a:cxn>
                <a:cxn ang="0">
                  <a:pos x="T2" y="T3"/>
                </a:cxn>
                <a:cxn ang="0">
                  <a:pos x="T4" y="T5"/>
                </a:cxn>
                <a:cxn ang="0">
                  <a:pos x="T6" y="T7"/>
                </a:cxn>
                <a:cxn ang="0">
                  <a:pos x="T8" y="T9"/>
                </a:cxn>
              </a:cxnLst>
              <a:rect l="0" t="0" r="r" b="b"/>
              <a:pathLst>
                <a:path w="4" h="3">
                  <a:moveTo>
                    <a:pt x="1" y="0"/>
                  </a:moveTo>
                  <a:cubicBezTo>
                    <a:pt x="1" y="0"/>
                    <a:pt x="1" y="1"/>
                    <a:pt x="1" y="1"/>
                  </a:cubicBezTo>
                  <a:cubicBezTo>
                    <a:pt x="1" y="1"/>
                    <a:pt x="1" y="1"/>
                    <a:pt x="2" y="0"/>
                  </a:cubicBezTo>
                  <a:cubicBezTo>
                    <a:pt x="0" y="3"/>
                    <a:pt x="0" y="3"/>
                    <a:pt x="0" y="3"/>
                  </a:cubicBezTo>
                  <a:cubicBezTo>
                    <a:pt x="4" y="2"/>
                    <a:pt x="2"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8" name="Freeform 371"/>
            <p:cNvSpPr/>
            <p:nvPr/>
          </p:nvSpPr>
          <p:spPr bwMode="auto">
            <a:xfrm>
              <a:off x="5905597" y="1322410"/>
              <a:ext cx="9658" cy="8048"/>
            </a:xfrm>
            <a:custGeom>
              <a:avLst/>
              <a:gdLst>
                <a:gd name="T0" fmla="*/ 4 w 5"/>
                <a:gd name="T1" fmla="*/ 0 h 4"/>
                <a:gd name="T2" fmla="*/ 1 w 5"/>
                <a:gd name="T3" fmla="*/ 2 h 4"/>
                <a:gd name="T4" fmla="*/ 2 w 5"/>
                <a:gd name="T5" fmla="*/ 1 h 4"/>
                <a:gd name="T6" fmla="*/ 0 w 5"/>
                <a:gd name="T7" fmla="*/ 4 h 4"/>
                <a:gd name="T8" fmla="*/ 4 w 5"/>
                <a:gd name="T9" fmla="*/ 0 h 4"/>
              </a:gdLst>
              <a:ahLst/>
              <a:cxnLst>
                <a:cxn ang="0">
                  <a:pos x="T0" y="T1"/>
                </a:cxn>
                <a:cxn ang="0">
                  <a:pos x="T2" y="T3"/>
                </a:cxn>
                <a:cxn ang="0">
                  <a:pos x="T4" y="T5"/>
                </a:cxn>
                <a:cxn ang="0">
                  <a:pos x="T6" y="T7"/>
                </a:cxn>
                <a:cxn ang="0">
                  <a:pos x="T8" y="T9"/>
                </a:cxn>
              </a:cxnLst>
              <a:rect l="0" t="0" r="r" b="b"/>
              <a:pathLst>
                <a:path w="5" h="4">
                  <a:moveTo>
                    <a:pt x="4" y="0"/>
                  </a:moveTo>
                  <a:cubicBezTo>
                    <a:pt x="1" y="2"/>
                    <a:pt x="1" y="2"/>
                    <a:pt x="1" y="2"/>
                  </a:cubicBezTo>
                  <a:cubicBezTo>
                    <a:pt x="2" y="1"/>
                    <a:pt x="2" y="1"/>
                    <a:pt x="2" y="1"/>
                  </a:cubicBezTo>
                  <a:cubicBezTo>
                    <a:pt x="2" y="2"/>
                    <a:pt x="1" y="3"/>
                    <a:pt x="0" y="4"/>
                  </a:cubicBezTo>
                  <a:cubicBezTo>
                    <a:pt x="3" y="2"/>
                    <a:pt x="5" y="1"/>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9" name="Freeform 372"/>
            <p:cNvSpPr/>
            <p:nvPr/>
          </p:nvSpPr>
          <p:spPr bwMode="auto">
            <a:xfrm>
              <a:off x="5900768" y="1333678"/>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0" name="Freeform 373"/>
            <p:cNvSpPr/>
            <p:nvPr/>
          </p:nvSpPr>
          <p:spPr bwMode="auto">
            <a:xfrm>
              <a:off x="5902377" y="1330458"/>
              <a:ext cx="3219" cy="3219"/>
            </a:xfrm>
            <a:custGeom>
              <a:avLst/>
              <a:gdLst>
                <a:gd name="T0" fmla="*/ 1 w 1"/>
                <a:gd name="T1" fmla="*/ 0 h 1"/>
                <a:gd name="T2" fmla="*/ 0 w 1"/>
                <a:gd name="T3" fmla="*/ 1 h 1"/>
                <a:gd name="T4" fmla="*/ 1 w 1"/>
                <a:gd name="T5" fmla="*/ 0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1" y="1"/>
                    <a:pt x="1"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1" name="Freeform 374"/>
            <p:cNvSpPr/>
            <p:nvPr/>
          </p:nvSpPr>
          <p:spPr bwMode="auto">
            <a:xfrm>
              <a:off x="5918474" y="1312752"/>
              <a:ext cx="12877" cy="6439"/>
            </a:xfrm>
            <a:custGeom>
              <a:avLst/>
              <a:gdLst>
                <a:gd name="T0" fmla="*/ 6 w 6"/>
                <a:gd name="T1" fmla="*/ 0 h 3"/>
                <a:gd name="T2" fmla="*/ 3 w 6"/>
                <a:gd name="T3" fmla="*/ 1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cubicBezTo>
                    <a:pt x="3" y="1"/>
                    <a:pt x="3" y="1"/>
                    <a:pt x="3" y="1"/>
                  </a:cubicBezTo>
                  <a:cubicBezTo>
                    <a:pt x="3" y="2"/>
                    <a:pt x="1" y="2"/>
                    <a:pt x="0" y="3"/>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2" name="Freeform 375"/>
            <p:cNvSpPr>
              <a:spLocks noEditPoints="1"/>
            </p:cNvSpPr>
            <p:nvPr/>
          </p:nvSpPr>
          <p:spPr bwMode="auto">
            <a:xfrm>
              <a:off x="5981250" y="1275730"/>
              <a:ext cx="22535" cy="16097"/>
            </a:xfrm>
            <a:custGeom>
              <a:avLst/>
              <a:gdLst>
                <a:gd name="T0" fmla="*/ 10 w 10"/>
                <a:gd name="T1" fmla="*/ 1 h 7"/>
                <a:gd name="T2" fmla="*/ 10 w 10"/>
                <a:gd name="T3" fmla="*/ 1 h 7"/>
                <a:gd name="T4" fmla="*/ 10 w 10"/>
                <a:gd name="T5" fmla="*/ 1 h 7"/>
                <a:gd name="T6" fmla="*/ 10 w 10"/>
                <a:gd name="T7" fmla="*/ 1 h 7"/>
                <a:gd name="T8" fmla="*/ 10 w 10"/>
                <a:gd name="T9" fmla="*/ 1 h 7"/>
                <a:gd name="T10" fmla="*/ 10 w 10"/>
                <a:gd name="T11" fmla="*/ 0 h 7"/>
                <a:gd name="T12" fmla="*/ 8 w 10"/>
                <a:gd name="T13" fmla="*/ 1 h 7"/>
                <a:gd name="T14" fmla="*/ 0 w 10"/>
                <a:gd name="T15" fmla="*/ 6 h 7"/>
                <a:gd name="T16" fmla="*/ 1 w 10"/>
                <a:gd name="T17" fmla="*/ 7 h 7"/>
                <a:gd name="T18" fmla="*/ 10 w 10"/>
                <a:gd name="T19" fmla="*/ 1 h 7"/>
                <a:gd name="T20" fmla="*/ 10 w 10"/>
                <a:gd name="T21" fmla="*/ 1 h 7"/>
                <a:gd name="T22" fmla="*/ 10 w 10"/>
                <a:gd name="T2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7">
                  <a:moveTo>
                    <a:pt x="10" y="1"/>
                  </a:moveTo>
                  <a:cubicBezTo>
                    <a:pt x="10" y="1"/>
                    <a:pt x="10" y="1"/>
                    <a:pt x="10" y="1"/>
                  </a:cubicBezTo>
                  <a:cubicBezTo>
                    <a:pt x="10" y="1"/>
                    <a:pt x="10" y="1"/>
                    <a:pt x="10" y="1"/>
                  </a:cubicBezTo>
                  <a:cubicBezTo>
                    <a:pt x="10" y="1"/>
                    <a:pt x="10" y="1"/>
                    <a:pt x="10" y="1"/>
                  </a:cubicBezTo>
                  <a:cubicBezTo>
                    <a:pt x="10" y="1"/>
                    <a:pt x="10" y="1"/>
                    <a:pt x="10" y="1"/>
                  </a:cubicBezTo>
                  <a:moveTo>
                    <a:pt x="10" y="0"/>
                  </a:moveTo>
                  <a:cubicBezTo>
                    <a:pt x="10" y="0"/>
                    <a:pt x="9" y="0"/>
                    <a:pt x="8" y="1"/>
                  </a:cubicBezTo>
                  <a:cubicBezTo>
                    <a:pt x="7" y="2"/>
                    <a:pt x="2" y="5"/>
                    <a:pt x="0" y="6"/>
                  </a:cubicBezTo>
                  <a:cubicBezTo>
                    <a:pt x="1" y="7"/>
                    <a:pt x="1" y="7"/>
                    <a:pt x="1" y="7"/>
                  </a:cubicBezTo>
                  <a:cubicBezTo>
                    <a:pt x="4" y="5"/>
                    <a:pt x="7" y="1"/>
                    <a:pt x="10" y="1"/>
                  </a:cubicBezTo>
                  <a:cubicBezTo>
                    <a:pt x="9" y="1"/>
                    <a:pt x="10" y="1"/>
                    <a:pt x="10" y="1"/>
                  </a:cubicBezTo>
                  <a:cubicBezTo>
                    <a:pt x="10" y="0"/>
                    <a:pt x="10" y="0"/>
                    <a:pt x="1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3" name="Freeform 376"/>
            <p:cNvSpPr/>
            <p:nvPr/>
          </p:nvSpPr>
          <p:spPr bwMode="auto">
            <a:xfrm>
              <a:off x="6008614" y="1274120"/>
              <a:ext cx="8048" cy="3219"/>
            </a:xfrm>
            <a:custGeom>
              <a:avLst/>
              <a:gdLst>
                <a:gd name="T0" fmla="*/ 3 w 4"/>
                <a:gd name="T1" fmla="*/ 0 h 2"/>
                <a:gd name="T2" fmla="*/ 3 w 4"/>
                <a:gd name="T3" fmla="*/ 0 h 2"/>
                <a:gd name="T4" fmla="*/ 2 w 4"/>
                <a:gd name="T5" fmla="*/ 1 h 2"/>
                <a:gd name="T6" fmla="*/ 2 w 4"/>
                <a:gd name="T7" fmla="*/ 1 h 2"/>
                <a:gd name="T8" fmla="*/ 2 w 4"/>
                <a:gd name="T9" fmla="*/ 1 h 2"/>
                <a:gd name="T10" fmla="*/ 1 w 4"/>
                <a:gd name="T11" fmla="*/ 2 h 2"/>
                <a:gd name="T12" fmla="*/ 1 w 4"/>
                <a:gd name="T13" fmla="*/ 2 h 2"/>
                <a:gd name="T14" fmla="*/ 2 w 4"/>
                <a:gd name="T15" fmla="*/ 2 h 2"/>
                <a:gd name="T16" fmla="*/ 3 w 4"/>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2">
                  <a:moveTo>
                    <a:pt x="3" y="0"/>
                  </a:moveTo>
                  <a:cubicBezTo>
                    <a:pt x="3" y="0"/>
                    <a:pt x="3" y="0"/>
                    <a:pt x="3" y="0"/>
                  </a:cubicBezTo>
                  <a:cubicBezTo>
                    <a:pt x="3" y="1"/>
                    <a:pt x="3" y="1"/>
                    <a:pt x="2" y="1"/>
                  </a:cubicBezTo>
                  <a:cubicBezTo>
                    <a:pt x="2" y="1"/>
                    <a:pt x="2" y="1"/>
                    <a:pt x="2" y="1"/>
                  </a:cubicBezTo>
                  <a:cubicBezTo>
                    <a:pt x="2" y="1"/>
                    <a:pt x="2" y="1"/>
                    <a:pt x="2" y="1"/>
                  </a:cubicBezTo>
                  <a:cubicBezTo>
                    <a:pt x="1" y="1"/>
                    <a:pt x="1" y="1"/>
                    <a:pt x="1" y="2"/>
                  </a:cubicBezTo>
                  <a:cubicBezTo>
                    <a:pt x="0" y="2"/>
                    <a:pt x="1" y="2"/>
                    <a:pt x="1" y="2"/>
                  </a:cubicBezTo>
                  <a:cubicBezTo>
                    <a:pt x="1" y="2"/>
                    <a:pt x="1" y="2"/>
                    <a:pt x="2" y="2"/>
                  </a:cubicBezTo>
                  <a:cubicBezTo>
                    <a:pt x="3" y="1"/>
                    <a:pt x="4"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4" name="Freeform 377"/>
            <p:cNvSpPr/>
            <p:nvPr/>
          </p:nvSpPr>
          <p:spPr bwMode="auto">
            <a:xfrm>
              <a:off x="6039198" y="1251585"/>
              <a:ext cx="8048" cy="9658"/>
            </a:xfrm>
            <a:custGeom>
              <a:avLst/>
              <a:gdLst>
                <a:gd name="T0" fmla="*/ 4 w 4"/>
                <a:gd name="T1" fmla="*/ 0 h 4"/>
                <a:gd name="T2" fmla="*/ 2 w 4"/>
                <a:gd name="T3" fmla="*/ 3 h 4"/>
                <a:gd name="T4" fmla="*/ 2 w 4"/>
                <a:gd name="T5" fmla="*/ 3 h 4"/>
                <a:gd name="T6" fmla="*/ 1 w 4"/>
                <a:gd name="T7" fmla="*/ 4 h 4"/>
                <a:gd name="T8" fmla="*/ 1 w 4"/>
                <a:gd name="T9" fmla="*/ 4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cubicBezTo>
                    <a:pt x="2" y="1"/>
                    <a:pt x="0" y="3"/>
                    <a:pt x="2" y="3"/>
                  </a:cubicBezTo>
                  <a:cubicBezTo>
                    <a:pt x="2" y="3"/>
                    <a:pt x="2" y="3"/>
                    <a:pt x="2" y="3"/>
                  </a:cubicBezTo>
                  <a:cubicBezTo>
                    <a:pt x="2" y="4"/>
                    <a:pt x="1" y="4"/>
                    <a:pt x="1" y="4"/>
                  </a:cubicBezTo>
                  <a:cubicBezTo>
                    <a:pt x="1" y="4"/>
                    <a:pt x="1" y="4"/>
                    <a:pt x="1" y="4"/>
                  </a:cubicBezTo>
                  <a:cubicBezTo>
                    <a:pt x="4" y="2"/>
                    <a:pt x="3" y="2"/>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5" name="Freeform 378"/>
            <p:cNvSpPr/>
            <p:nvPr/>
          </p:nvSpPr>
          <p:spPr bwMode="auto">
            <a:xfrm>
              <a:off x="6093926" y="1243537"/>
              <a:ext cx="8048" cy="1610"/>
            </a:xfrm>
            <a:custGeom>
              <a:avLst/>
              <a:gdLst>
                <a:gd name="T0" fmla="*/ 3 w 4"/>
                <a:gd name="T1" fmla="*/ 0 h 1"/>
                <a:gd name="T2" fmla="*/ 0 w 4"/>
                <a:gd name="T3" fmla="*/ 1 h 1"/>
                <a:gd name="T4" fmla="*/ 4 w 4"/>
                <a:gd name="T5" fmla="*/ 0 h 1"/>
                <a:gd name="T6" fmla="*/ 3 w 4"/>
                <a:gd name="T7" fmla="*/ 0 h 1"/>
              </a:gdLst>
              <a:ahLst/>
              <a:cxnLst>
                <a:cxn ang="0">
                  <a:pos x="T0" y="T1"/>
                </a:cxn>
                <a:cxn ang="0">
                  <a:pos x="T2" y="T3"/>
                </a:cxn>
                <a:cxn ang="0">
                  <a:pos x="T4" y="T5"/>
                </a:cxn>
                <a:cxn ang="0">
                  <a:pos x="T6" y="T7"/>
                </a:cxn>
              </a:cxnLst>
              <a:rect l="0" t="0" r="r" b="b"/>
              <a:pathLst>
                <a:path w="4" h="1">
                  <a:moveTo>
                    <a:pt x="3" y="0"/>
                  </a:moveTo>
                  <a:cubicBezTo>
                    <a:pt x="2" y="0"/>
                    <a:pt x="1" y="1"/>
                    <a:pt x="0" y="1"/>
                  </a:cubicBezTo>
                  <a:cubicBezTo>
                    <a:pt x="1" y="1"/>
                    <a:pt x="2" y="0"/>
                    <a:pt x="4" y="0"/>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6" name="Freeform 379"/>
            <p:cNvSpPr/>
            <p:nvPr/>
          </p:nvSpPr>
          <p:spPr bwMode="auto">
            <a:xfrm>
              <a:off x="6093926" y="1230660"/>
              <a:ext cx="1610" cy="3219"/>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0" y="2"/>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7" name="Freeform 380"/>
            <p:cNvSpPr/>
            <p:nvPr/>
          </p:nvSpPr>
          <p:spPr bwMode="auto">
            <a:xfrm>
              <a:off x="6093926" y="1230660"/>
              <a:ext cx="1610" cy="3219"/>
            </a:xfrm>
            <a:custGeom>
              <a:avLst/>
              <a:gdLst>
                <a:gd name="T0" fmla="*/ 1 w 1"/>
                <a:gd name="T1" fmla="*/ 0 h 2"/>
                <a:gd name="T2" fmla="*/ 0 w 1"/>
                <a:gd name="T3" fmla="*/ 0 h 2"/>
                <a:gd name="T4" fmla="*/ 0 w 1"/>
                <a:gd name="T5" fmla="*/ 2 h 2"/>
                <a:gd name="T6" fmla="*/ 1 w 1"/>
                <a:gd name="T7" fmla="*/ 0 h 2"/>
              </a:gdLst>
              <a:ahLst/>
              <a:cxnLst>
                <a:cxn ang="0">
                  <a:pos x="T0" y="T1"/>
                </a:cxn>
                <a:cxn ang="0">
                  <a:pos x="T2" y="T3"/>
                </a:cxn>
                <a:cxn ang="0">
                  <a:pos x="T4" y="T5"/>
                </a:cxn>
                <a:cxn ang="0">
                  <a:pos x="T6" y="T7"/>
                </a:cxn>
              </a:cxnLst>
              <a:rect l="0" t="0" r="r" b="b"/>
              <a:pathLst>
                <a:path w="1" h="2">
                  <a:moveTo>
                    <a:pt x="1" y="0"/>
                  </a:moveTo>
                  <a:lnTo>
                    <a:pt x="0" y="0"/>
                  </a:lnTo>
                  <a:lnTo>
                    <a:pt x="0" y="2"/>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8" name="Freeform 381"/>
            <p:cNvSpPr/>
            <p:nvPr/>
          </p:nvSpPr>
          <p:spPr bwMode="auto">
            <a:xfrm>
              <a:off x="6127728" y="1201686"/>
              <a:ext cx="9658" cy="4829"/>
            </a:xfrm>
            <a:custGeom>
              <a:avLst/>
              <a:gdLst>
                <a:gd name="T0" fmla="*/ 6 w 6"/>
                <a:gd name="T1" fmla="*/ 0 h 3"/>
                <a:gd name="T2" fmla="*/ 0 w 6"/>
                <a:gd name="T3" fmla="*/ 3 h 3"/>
                <a:gd name="T4" fmla="*/ 3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0" y="3"/>
                  </a:lnTo>
                  <a:lnTo>
                    <a:pt x="3" y="3"/>
                  </a:lnTo>
                  <a:lnTo>
                    <a:pt x="6"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9" name="Freeform 382"/>
            <p:cNvSpPr/>
            <p:nvPr/>
          </p:nvSpPr>
          <p:spPr bwMode="auto">
            <a:xfrm>
              <a:off x="6127728" y="1201686"/>
              <a:ext cx="9658" cy="4829"/>
            </a:xfrm>
            <a:custGeom>
              <a:avLst/>
              <a:gdLst>
                <a:gd name="T0" fmla="*/ 6 w 6"/>
                <a:gd name="T1" fmla="*/ 0 h 3"/>
                <a:gd name="T2" fmla="*/ 0 w 6"/>
                <a:gd name="T3" fmla="*/ 3 h 3"/>
                <a:gd name="T4" fmla="*/ 3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0" y="3"/>
                  </a:lnTo>
                  <a:lnTo>
                    <a:pt x="3" y="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0" name="Freeform 383"/>
            <p:cNvSpPr/>
            <p:nvPr/>
          </p:nvSpPr>
          <p:spPr bwMode="auto">
            <a:xfrm>
              <a:off x="6138996" y="1200076"/>
              <a:ext cx="6439" cy="1610"/>
            </a:xfrm>
            <a:custGeom>
              <a:avLst/>
              <a:gdLst>
                <a:gd name="T0" fmla="*/ 3 w 3"/>
                <a:gd name="T1" fmla="*/ 0 h 1"/>
                <a:gd name="T2" fmla="*/ 2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cubicBezTo>
                    <a:pt x="2" y="0"/>
                    <a:pt x="2" y="0"/>
                    <a:pt x="2" y="0"/>
                  </a:cubicBezTo>
                  <a:cubicBezTo>
                    <a:pt x="0" y="0"/>
                    <a:pt x="1" y="1"/>
                    <a:pt x="0" y="1"/>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1" name="Freeform 384"/>
            <p:cNvSpPr/>
            <p:nvPr/>
          </p:nvSpPr>
          <p:spPr bwMode="auto">
            <a:xfrm>
              <a:off x="6151873" y="1190419"/>
              <a:ext cx="6439" cy="4829"/>
            </a:xfrm>
            <a:custGeom>
              <a:avLst/>
              <a:gdLst>
                <a:gd name="T0" fmla="*/ 4 w 4"/>
                <a:gd name="T1" fmla="*/ 0 h 3"/>
                <a:gd name="T2" fmla="*/ 3 w 4"/>
                <a:gd name="T3" fmla="*/ 0 h 3"/>
                <a:gd name="T4" fmla="*/ 0 w 4"/>
                <a:gd name="T5" fmla="*/ 3 h 3"/>
                <a:gd name="T6" fmla="*/ 4 w 4"/>
                <a:gd name="T7" fmla="*/ 0 h 3"/>
              </a:gdLst>
              <a:ahLst/>
              <a:cxnLst>
                <a:cxn ang="0">
                  <a:pos x="T0" y="T1"/>
                </a:cxn>
                <a:cxn ang="0">
                  <a:pos x="T2" y="T3"/>
                </a:cxn>
                <a:cxn ang="0">
                  <a:pos x="T4" y="T5"/>
                </a:cxn>
                <a:cxn ang="0">
                  <a:pos x="T6" y="T7"/>
                </a:cxn>
              </a:cxnLst>
              <a:rect l="0" t="0" r="r" b="b"/>
              <a:pathLst>
                <a:path w="4" h="3">
                  <a:moveTo>
                    <a:pt x="4" y="0"/>
                  </a:moveTo>
                  <a:lnTo>
                    <a:pt x="3" y="0"/>
                  </a:lnTo>
                  <a:lnTo>
                    <a:pt x="0"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2" name="Freeform 385"/>
            <p:cNvSpPr/>
            <p:nvPr/>
          </p:nvSpPr>
          <p:spPr bwMode="auto">
            <a:xfrm>
              <a:off x="6151873" y="1190419"/>
              <a:ext cx="6439" cy="4829"/>
            </a:xfrm>
            <a:custGeom>
              <a:avLst/>
              <a:gdLst>
                <a:gd name="T0" fmla="*/ 4 w 4"/>
                <a:gd name="T1" fmla="*/ 0 h 3"/>
                <a:gd name="T2" fmla="*/ 3 w 4"/>
                <a:gd name="T3" fmla="*/ 0 h 3"/>
                <a:gd name="T4" fmla="*/ 0 w 4"/>
                <a:gd name="T5" fmla="*/ 3 h 3"/>
                <a:gd name="T6" fmla="*/ 4 w 4"/>
                <a:gd name="T7" fmla="*/ 0 h 3"/>
              </a:gdLst>
              <a:ahLst/>
              <a:cxnLst>
                <a:cxn ang="0">
                  <a:pos x="T0" y="T1"/>
                </a:cxn>
                <a:cxn ang="0">
                  <a:pos x="T2" y="T3"/>
                </a:cxn>
                <a:cxn ang="0">
                  <a:pos x="T4" y="T5"/>
                </a:cxn>
                <a:cxn ang="0">
                  <a:pos x="T6" y="T7"/>
                </a:cxn>
              </a:cxnLst>
              <a:rect l="0" t="0" r="r" b="b"/>
              <a:pathLst>
                <a:path w="4" h="3">
                  <a:moveTo>
                    <a:pt x="4" y="0"/>
                  </a:moveTo>
                  <a:lnTo>
                    <a:pt x="3" y="0"/>
                  </a:lnTo>
                  <a:lnTo>
                    <a:pt x="0"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3" name="Freeform 386"/>
            <p:cNvSpPr/>
            <p:nvPr/>
          </p:nvSpPr>
          <p:spPr bwMode="auto">
            <a:xfrm>
              <a:off x="6261330" y="1130861"/>
              <a:ext cx="8048" cy="4829"/>
            </a:xfrm>
            <a:custGeom>
              <a:avLst/>
              <a:gdLst>
                <a:gd name="T0" fmla="*/ 3 w 3"/>
                <a:gd name="T1" fmla="*/ 0 h 2"/>
                <a:gd name="T2" fmla="*/ 0 w 3"/>
                <a:gd name="T3" fmla="*/ 2 h 2"/>
                <a:gd name="T4" fmla="*/ 1 w 3"/>
                <a:gd name="T5" fmla="*/ 2 h 2"/>
                <a:gd name="T6" fmla="*/ 3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3" y="0"/>
                    <a:pt x="1" y="1"/>
                    <a:pt x="0" y="2"/>
                  </a:cubicBezTo>
                  <a:cubicBezTo>
                    <a:pt x="0" y="2"/>
                    <a:pt x="0" y="2"/>
                    <a:pt x="1" y="2"/>
                  </a:cubicBezTo>
                  <a:cubicBezTo>
                    <a:pt x="1" y="2"/>
                    <a:pt x="3" y="1"/>
                    <a:pt x="3" y="1"/>
                  </a:cubicBezTo>
                  <a:cubicBezTo>
                    <a:pt x="3" y="0"/>
                    <a:pt x="3" y="0"/>
                    <a:pt x="3" y="0"/>
                  </a:cubicBezTo>
                </a:path>
              </a:pathLst>
            </a:custGeom>
            <a:solidFill>
              <a:srgbClr val="D9DA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4" name="Freeform 387"/>
            <p:cNvSpPr/>
            <p:nvPr/>
          </p:nvSpPr>
          <p:spPr bwMode="auto">
            <a:xfrm>
              <a:off x="5894329" y="1394844"/>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5" name="Freeform 388"/>
            <p:cNvSpPr/>
            <p:nvPr/>
          </p:nvSpPr>
          <p:spPr bwMode="auto">
            <a:xfrm>
              <a:off x="5710829" y="1486594"/>
              <a:ext cx="161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lnTo>
                    <a:pt x="0" y="0"/>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6" name="Freeform 389"/>
            <p:cNvSpPr/>
            <p:nvPr/>
          </p:nvSpPr>
          <p:spPr bwMode="auto">
            <a:xfrm>
              <a:off x="5710829" y="1486594"/>
              <a:ext cx="1610" cy="0"/>
            </a:xfrm>
            <a:custGeom>
              <a:avLst/>
              <a:gdLst>
                <a:gd name="T0" fmla="*/ 1 w 1"/>
                <a:gd name="T1" fmla="*/ 0 w 1"/>
                <a:gd name="T2" fmla="*/ 0 w 1"/>
                <a:gd name="T3" fmla="*/ 0 w 1"/>
                <a:gd name="T4" fmla="*/ 1 w 1"/>
              </a:gdLst>
              <a:ahLst/>
              <a:cxnLst>
                <a:cxn ang="0">
                  <a:pos x="T0" y="0"/>
                </a:cxn>
                <a:cxn ang="0">
                  <a:pos x="T1" y="0"/>
                </a:cxn>
                <a:cxn ang="0">
                  <a:pos x="T2" y="0"/>
                </a:cxn>
                <a:cxn ang="0">
                  <a:pos x="T3" y="0"/>
                </a:cxn>
                <a:cxn ang="0">
                  <a:pos x="T4" y="0"/>
                </a:cxn>
              </a:cxnLst>
              <a:rect l="0" t="0" r="r" b="b"/>
              <a:pathLst>
                <a:path w="1">
                  <a:moveTo>
                    <a:pt x="1" y="0"/>
                  </a:moveTo>
                  <a:lnTo>
                    <a:pt x="0" y="0"/>
                  </a:lnTo>
                  <a:lnTo>
                    <a:pt x="0" y="0"/>
                  </a:ln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7" name="Freeform 390"/>
            <p:cNvSpPr/>
            <p:nvPr/>
          </p:nvSpPr>
          <p:spPr bwMode="auto">
            <a:xfrm>
              <a:off x="5710829" y="1486594"/>
              <a:ext cx="1610" cy="1610"/>
            </a:xfrm>
            <a:custGeom>
              <a:avLst/>
              <a:gdLst>
                <a:gd name="T0" fmla="*/ 1 w 1"/>
                <a:gd name="T1" fmla="*/ 0 h 1"/>
                <a:gd name="T2" fmla="*/ 0 w 1"/>
                <a:gd name="T3" fmla="*/ 0 h 1"/>
                <a:gd name="T4" fmla="*/ 0 w 1"/>
                <a:gd name="T5" fmla="*/ 0 h 1"/>
                <a:gd name="T6" fmla="*/ 0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1" y="0"/>
                    <a:pt x="0" y="0"/>
                  </a:cubicBezTo>
                  <a:cubicBezTo>
                    <a:pt x="0" y="0"/>
                    <a:pt x="0" y="0"/>
                    <a:pt x="0" y="0"/>
                  </a:cubicBezTo>
                  <a:cubicBezTo>
                    <a:pt x="0" y="1"/>
                    <a:pt x="0" y="1"/>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8" name="Freeform 391"/>
            <p:cNvSpPr/>
            <p:nvPr/>
          </p:nvSpPr>
          <p:spPr bwMode="auto">
            <a:xfrm>
              <a:off x="5907206" y="1378748"/>
              <a:ext cx="4829" cy="4829"/>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lnTo>
                    <a:pt x="0" y="3"/>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9" name="Freeform 392"/>
            <p:cNvSpPr/>
            <p:nvPr/>
          </p:nvSpPr>
          <p:spPr bwMode="auto">
            <a:xfrm>
              <a:off x="5907206" y="1378748"/>
              <a:ext cx="4829" cy="4829"/>
            </a:xfrm>
            <a:custGeom>
              <a:avLst/>
              <a:gdLst>
                <a:gd name="T0" fmla="*/ 3 w 3"/>
                <a:gd name="T1" fmla="*/ 0 h 3"/>
                <a:gd name="T2" fmla="*/ 0 w 3"/>
                <a:gd name="T3" fmla="*/ 3 h 3"/>
                <a:gd name="T4" fmla="*/ 3 w 3"/>
                <a:gd name="T5" fmla="*/ 0 h 3"/>
              </a:gdLst>
              <a:ahLst/>
              <a:cxnLst>
                <a:cxn ang="0">
                  <a:pos x="T0" y="T1"/>
                </a:cxn>
                <a:cxn ang="0">
                  <a:pos x="T2" y="T3"/>
                </a:cxn>
                <a:cxn ang="0">
                  <a:pos x="T4" y="T5"/>
                </a:cxn>
              </a:cxnLst>
              <a:rect l="0" t="0" r="r" b="b"/>
              <a:pathLst>
                <a:path w="3" h="3">
                  <a:moveTo>
                    <a:pt x="3" y="0"/>
                  </a:moveTo>
                  <a:lnTo>
                    <a:pt x="0" y="3"/>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0" name="Freeform 393"/>
            <p:cNvSpPr/>
            <p:nvPr/>
          </p:nvSpPr>
          <p:spPr bwMode="auto">
            <a:xfrm>
              <a:off x="5884671" y="1388406"/>
              <a:ext cx="3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1" name="Freeform 394"/>
            <p:cNvSpPr/>
            <p:nvPr/>
          </p:nvSpPr>
          <p:spPr bwMode="auto">
            <a:xfrm>
              <a:off x="5884671" y="1388406"/>
              <a:ext cx="3219" cy="0"/>
            </a:xfrm>
            <a:custGeom>
              <a:avLst/>
              <a:gdLst>
                <a:gd name="T0" fmla="*/ 2 w 2"/>
                <a:gd name="T1" fmla="*/ 0 w 2"/>
                <a:gd name="T2" fmla="*/ 2 w 2"/>
              </a:gdLst>
              <a:ahLst/>
              <a:cxnLst>
                <a:cxn ang="0">
                  <a:pos x="T0" y="0"/>
                </a:cxn>
                <a:cxn ang="0">
                  <a:pos x="T1" y="0"/>
                </a:cxn>
                <a:cxn ang="0">
                  <a:pos x="T2" y="0"/>
                </a:cxn>
              </a:cxnLst>
              <a:rect l="0" t="0" r="r" b="b"/>
              <a:pathLst>
                <a:path w="2">
                  <a:moveTo>
                    <a:pt x="2" y="0"/>
                  </a:move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2" name="Freeform 395"/>
            <p:cNvSpPr/>
            <p:nvPr/>
          </p:nvSpPr>
          <p:spPr bwMode="auto">
            <a:xfrm>
              <a:off x="6058513" y="1312752"/>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3" name="Freeform 396"/>
            <p:cNvSpPr/>
            <p:nvPr/>
          </p:nvSpPr>
          <p:spPr bwMode="auto">
            <a:xfrm>
              <a:off x="6058513" y="1312752"/>
              <a:ext cx="0" cy="3219"/>
            </a:xfrm>
            <a:custGeom>
              <a:avLst/>
              <a:gdLst>
                <a:gd name="T0" fmla="*/ 0 h 2"/>
                <a:gd name="T1" fmla="*/ 2 h 2"/>
                <a:gd name="T2" fmla="*/ 0 h 2"/>
              </a:gdLst>
              <a:ahLst/>
              <a:cxnLst>
                <a:cxn ang="0">
                  <a:pos x="0" y="T0"/>
                </a:cxn>
                <a:cxn ang="0">
                  <a:pos x="0" y="T1"/>
                </a:cxn>
                <a:cxn ang="0">
                  <a:pos x="0" y="T2"/>
                </a:cxn>
              </a:cxnLst>
              <a:rect l="0" t="0" r="r" b="b"/>
              <a:pathLst>
                <a:path h="2">
                  <a:moveTo>
                    <a:pt x="0" y="0"/>
                  </a:move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4" name="Freeform 397"/>
            <p:cNvSpPr/>
            <p:nvPr/>
          </p:nvSpPr>
          <p:spPr bwMode="auto">
            <a:xfrm>
              <a:off x="6069781" y="1304704"/>
              <a:ext cx="3219"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5" name="Freeform 398"/>
            <p:cNvSpPr/>
            <p:nvPr/>
          </p:nvSpPr>
          <p:spPr bwMode="auto">
            <a:xfrm>
              <a:off x="6069781" y="1304704"/>
              <a:ext cx="3219" cy="0"/>
            </a:xfrm>
            <a:custGeom>
              <a:avLst/>
              <a:gdLst>
                <a:gd name="T0" fmla="*/ 2 w 2"/>
                <a:gd name="T1" fmla="*/ 0 w 2"/>
                <a:gd name="T2" fmla="*/ 2 w 2"/>
                <a:gd name="T3" fmla="*/ 2 w 2"/>
                <a:gd name="T4" fmla="*/ 2 w 2"/>
              </a:gdLst>
              <a:ahLst/>
              <a:cxnLst>
                <a:cxn ang="0">
                  <a:pos x="T0" y="0"/>
                </a:cxn>
                <a:cxn ang="0">
                  <a:pos x="T1" y="0"/>
                </a:cxn>
                <a:cxn ang="0">
                  <a:pos x="T2" y="0"/>
                </a:cxn>
                <a:cxn ang="0">
                  <a:pos x="T3" y="0"/>
                </a:cxn>
                <a:cxn ang="0">
                  <a:pos x="T4" y="0"/>
                </a:cxn>
              </a:cxnLst>
              <a:rect l="0" t="0" r="r" b="b"/>
              <a:pathLst>
                <a:path w="2">
                  <a:moveTo>
                    <a:pt x="2" y="0"/>
                  </a:moveTo>
                  <a:lnTo>
                    <a:pt x="0" y="0"/>
                  </a:lnTo>
                  <a:lnTo>
                    <a:pt x="2" y="0"/>
                  </a:lnTo>
                  <a:lnTo>
                    <a:pt x="2"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6" name="Freeform 399"/>
            <p:cNvSpPr/>
            <p:nvPr/>
          </p:nvSpPr>
          <p:spPr bwMode="auto">
            <a:xfrm>
              <a:off x="6064952" y="1306313"/>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7" name="Freeform 400"/>
            <p:cNvSpPr/>
            <p:nvPr/>
          </p:nvSpPr>
          <p:spPr bwMode="auto">
            <a:xfrm>
              <a:off x="6064952" y="1306313"/>
              <a:ext cx="1610" cy="0"/>
            </a:xfrm>
            <a:custGeom>
              <a:avLst/>
              <a:gdLst>
                <a:gd name="T0" fmla="*/ 1 w 1"/>
                <a:gd name="T1" fmla="*/ 0 w 1"/>
                <a:gd name="T2" fmla="*/ 1 w 1"/>
              </a:gdLst>
              <a:ahLst/>
              <a:cxnLst>
                <a:cxn ang="0">
                  <a:pos x="T0" y="0"/>
                </a:cxn>
                <a:cxn ang="0">
                  <a:pos x="T1" y="0"/>
                </a:cxn>
                <a:cxn ang="0">
                  <a:pos x="T2" y="0"/>
                </a:cxn>
              </a:cxnLst>
              <a:rect l="0" t="0" r="r" b="b"/>
              <a:pathLst>
                <a:path w="1">
                  <a:moveTo>
                    <a:pt x="1" y="0"/>
                  </a:moveTo>
                  <a:lnTo>
                    <a:pt x="0" y="0"/>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8" name="Freeform 401"/>
            <p:cNvSpPr/>
            <p:nvPr/>
          </p:nvSpPr>
          <p:spPr bwMode="auto">
            <a:xfrm>
              <a:off x="6138996" y="124997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9" name="Freeform 402"/>
            <p:cNvSpPr/>
            <p:nvPr/>
          </p:nvSpPr>
          <p:spPr bwMode="auto">
            <a:xfrm>
              <a:off x="6138996" y="124997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0" name="Freeform 403"/>
            <p:cNvSpPr/>
            <p:nvPr/>
          </p:nvSpPr>
          <p:spPr bwMode="auto">
            <a:xfrm>
              <a:off x="6056904" y="1315971"/>
              <a:ext cx="161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1" name="Freeform 404"/>
            <p:cNvSpPr/>
            <p:nvPr/>
          </p:nvSpPr>
          <p:spPr bwMode="auto">
            <a:xfrm>
              <a:off x="5894329" y="139645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2" name="Freeform 405"/>
            <p:cNvSpPr/>
            <p:nvPr/>
          </p:nvSpPr>
          <p:spPr bwMode="auto">
            <a:xfrm>
              <a:off x="5894329" y="139645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3" name="Freeform 407"/>
            <p:cNvSpPr/>
            <p:nvPr/>
          </p:nvSpPr>
          <p:spPr bwMode="auto">
            <a:xfrm>
              <a:off x="5918474" y="1377138"/>
              <a:ext cx="1610" cy="0"/>
            </a:xfrm>
            <a:custGeom>
              <a:avLst/>
              <a:gdLst>
                <a:gd name="T0" fmla="*/ 1 w 1"/>
                <a:gd name="T1" fmla="*/ 0 w 1"/>
                <a:gd name="T2" fmla="*/ 0 w 1"/>
                <a:gd name="T3" fmla="*/ 1 w 1"/>
              </a:gdLst>
              <a:ahLst/>
              <a:cxnLst>
                <a:cxn ang="0">
                  <a:pos x="T0" y="0"/>
                </a:cxn>
                <a:cxn ang="0">
                  <a:pos x="T1" y="0"/>
                </a:cxn>
                <a:cxn ang="0">
                  <a:pos x="T2" y="0"/>
                </a:cxn>
                <a:cxn ang="0">
                  <a:pos x="T3" y="0"/>
                </a:cxn>
              </a:cxnLst>
              <a:rect l="0" t="0" r="r" b="b"/>
              <a:pathLst>
                <a:path w="1">
                  <a:moveTo>
                    <a:pt x="1" y="0"/>
                  </a:moveTo>
                  <a:cubicBezTo>
                    <a:pt x="0" y="0"/>
                    <a:pt x="0" y="0"/>
                    <a:pt x="0" y="0"/>
                  </a:cubicBezTo>
                  <a:cubicBezTo>
                    <a:pt x="0" y="0"/>
                    <a:pt x="0" y="0"/>
                    <a:pt x="0" y="0"/>
                  </a:cubicBezTo>
                  <a:cubicBezTo>
                    <a:pt x="0" y="0"/>
                    <a:pt x="0"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4" name="Freeform 408"/>
            <p:cNvSpPr/>
            <p:nvPr/>
          </p:nvSpPr>
          <p:spPr bwMode="auto">
            <a:xfrm>
              <a:off x="5638395" y="1522007"/>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0" y="1"/>
                    <a:pt x="0" y="1"/>
                    <a:pt x="0" y="1"/>
                  </a:cubicBezTo>
                  <a:cubicBezTo>
                    <a:pt x="2" y="0"/>
                    <a:pt x="2"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5" name="Freeform 409"/>
            <p:cNvSpPr>
              <a:spLocks noEditPoints="1"/>
            </p:cNvSpPr>
            <p:nvPr/>
          </p:nvSpPr>
          <p:spPr bwMode="auto">
            <a:xfrm>
              <a:off x="5635176" y="1328849"/>
              <a:ext cx="387926" cy="193158"/>
            </a:xfrm>
            <a:custGeom>
              <a:avLst/>
              <a:gdLst>
                <a:gd name="T0" fmla="*/ 95 w 177"/>
                <a:gd name="T1" fmla="*/ 41 h 88"/>
                <a:gd name="T2" fmla="*/ 103 w 177"/>
                <a:gd name="T3" fmla="*/ 36 h 88"/>
                <a:gd name="T4" fmla="*/ 156 w 177"/>
                <a:gd name="T5" fmla="*/ 9 h 88"/>
                <a:gd name="T6" fmla="*/ 170 w 177"/>
                <a:gd name="T7" fmla="*/ 6 h 88"/>
                <a:gd name="T8" fmla="*/ 171 w 177"/>
                <a:gd name="T9" fmla="*/ 1 h 88"/>
                <a:gd name="T10" fmla="*/ 170 w 177"/>
                <a:gd name="T11" fmla="*/ 0 h 88"/>
                <a:gd name="T12" fmla="*/ 158 w 177"/>
                <a:gd name="T13" fmla="*/ 5 h 88"/>
                <a:gd name="T14" fmla="*/ 151 w 177"/>
                <a:gd name="T15" fmla="*/ 8 h 88"/>
                <a:gd name="T16" fmla="*/ 145 w 177"/>
                <a:gd name="T17" fmla="*/ 13 h 88"/>
                <a:gd name="T18" fmla="*/ 144 w 177"/>
                <a:gd name="T19" fmla="*/ 14 h 88"/>
                <a:gd name="T20" fmla="*/ 148 w 177"/>
                <a:gd name="T21" fmla="*/ 12 h 88"/>
                <a:gd name="T22" fmla="*/ 155 w 177"/>
                <a:gd name="T23" fmla="*/ 8 h 88"/>
                <a:gd name="T24" fmla="*/ 152 w 177"/>
                <a:gd name="T25" fmla="*/ 12 h 88"/>
                <a:gd name="T26" fmla="*/ 141 w 177"/>
                <a:gd name="T27" fmla="*/ 16 h 88"/>
                <a:gd name="T28" fmla="*/ 134 w 177"/>
                <a:gd name="T29" fmla="*/ 20 h 88"/>
                <a:gd name="T30" fmla="*/ 132 w 177"/>
                <a:gd name="T31" fmla="*/ 19 h 88"/>
                <a:gd name="T32" fmla="*/ 129 w 177"/>
                <a:gd name="T33" fmla="*/ 21 h 88"/>
                <a:gd name="T34" fmla="*/ 130 w 177"/>
                <a:gd name="T35" fmla="*/ 22 h 88"/>
                <a:gd name="T36" fmla="*/ 125 w 177"/>
                <a:gd name="T37" fmla="*/ 25 h 88"/>
                <a:gd name="T38" fmla="*/ 119 w 177"/>
                <a:gd name="T39" fmla="*/ 28 h 88"/>
                <a:gd name="T40" fmla="*/ 116 w 177"/>
                <a:gd name="T41" fmla="*/ 29 h 88"/>
                <a:gd name="T42" fmla="*/ 118 w 177"/>
                <a:gd name="T43" fmla="*/ 27 h 88"/>
                <a:gd name="T44" fmla="*/ 115 w 177"/>
                <a:gd name="T45" fmla="*/ 27 h 88"/>
                <a:gd name="T46" fmla="*/ 110 w 177"/>
                <a:gd name="T47" fmla="*/ 31 h 88"/>
                <a:gd name="T48" fmla="*/ 111 w 177"/>
                <a:gd name="T49" fmla="*/ 32 h 88"/>
                <a:gd name="T50" fmla="*/ 103 w 177"/>
                <a:gd name="T51" fmla="*/ 36 h 88"/>
                <a:gd name="T52" fmla="*/ 94 w 177"/>
                <a:gd name="T53" fmla="*/ 41 h 88"/>
                <a:gd name="T54" fmla="*/ 91 w 177"/>
                <a:gd name="T55" fmla="*/ 40 h 88"/>
                <a:gd name="T56" fmla="*/ 91 w 177"/>
                <a:gd name="T57" fmla="*/ 42 h 88"/>
                <a:gd name="T58" fmla="*/ 74 w 177"/>
                <a:gd name="T59" fmla="*/ 51 h 88"/>
                <a:gd name="T60" fmla="*/ 68 w 177"/>
                <a:gd name="T61" fmla="*/ 53 h 88"/>
                <a:gd name="T62" fmla="*/ 59 w 177"/>
                <a:gd name="T63" fmla="*/ 58 h 88"/>
                <a:gd name="T64" fmla="*/ 52 w 177"/>
                <a:gd name="T65" fmla="*/ 63 h 88"/>
                <a:gd name="T66" fmla="*/ 53 w 177"/>
                <a:gd name="T67" fmla="*/ 60 h 88"/>
                <a:gd name="T68" fmla="*/ 38 w 177"/>
                <a:gd name="T69" fmla="*/ 69 h 88"/>
                <a:gd name="T70" fmla="*/ 28 w 177"/>
                <a:gd name="T71" fmla="*/ 74 h 88"/>
                <a:gd name="T72" fmla="*/ 22 w 177"/>
                <a:gd name="T73" fmla="*/ 77 h 88"/>
                <a:gd name="T74" fmla="*/ 3 w 177"/>
                <a:gd name="T75" fmla="*/ 86 h 88"/>
                <a:gd name="T76" fmla="*/ 0 w 177"/>
                <a:gd name="T77" fmla="*/ 87 h 88"/>
                <a:gd name="T78" fmla="*/ 34 w 177"/>
                <a:gd name="T79" fmla="*/ 72 h 88"/>
                <a:gd name="T80" fmla="*/ 37 w 177"/>
                <a:gd name="T81" fmla="*/ 71 h 88"/>
                <a:gd name="T82" fmla="*/ 48 w 177"/>
                <a:gd name="T83" fmla="*/ 66 h 88"/>
                <a:gd name="T84" fmla="*/ 52 w 177"/>
                <a:gd name="T85" fmla="*/ 63 h 88"/>
                <a:gd name="T86" fmla="*/ 73 w 177"/>
                <a:gd name="T87" fmla="*/ 54 h 88"/>
                <a:gd name="T88" fmla="*/ 87 w 177"/>
                <a:gd name="T89" fmla="*/ 46 h 88"/>
                <a:gd name="T90" fmla="*/ 106 w 177"/>
                <a:gd name="T91" fmla="*/ 36 h 88"/>
                <a:gd name="T92" fmla="*/ 119 w 177"/>
                <a:gd name="T93" fmla="*/ 30 h 88"/>
                <a:gd name="T94" fmla="*/ 123 w 177"/>
                <a:gd name="T95" fmla="*/ 28 h 88"/>
                <a:gd name="T96" fmla="*/ 125 w 177"/>
                <a:gd name="T97" fmla="*/ 28 h 88"/>
                <a:gd name="T98" fmla="*/ 135 w 177"/>
                <a:gd name="T99" fmla="*/ 21 h 88"/>
                <a:gd name="T100" fmla="*/ 143 w 177"/>
                <a:gd name="T101" fmla="*/ 19 h 88"/>
                <a:gd name="T102" fmla="*/ 158 w 177"/>
                <a:gd name="T103" fmla="*/ 10 h 88"/>
                <a:gd name="T104" fmla="*/ 170 w 177"/>
                <a:gd name="T105" fmla="*/ 5 h 88"/>
                <a:gd name="T106" fmla="*/ 175 w 177"/>
                <a:gd name="T107" fmla="*/ 3 h 88"/>
                <a:gd name="T108" fmla="*/ 174 w 177"/>
                <a:gd name="T109" fmla="*/ 1 h 88"/>
                <a:gd name="T110" fmla="*/ 174 w 177"/>
                <a:gd name="T11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7" h="88">
                  <a:moveTo>
                    <a:pt x="95" y="41"/>
                  </a:moveTo>
                  <a:cubicBezTo>
                    <a:pt x="94" y="41"/>
                    <a:pt x="94" y="41"/>
                    <a:pt x="94" y="41"/>
                  </a:cubicBezTo>
                  <a:cubicBezTo>
                    <a:pt x="94" y="41"/>
                    <a:pt x="94" y="41"/>
                    <a:pt x="95" y="41"/>
                  </a:cubicBezTo>
                  <a:moveTo>
                    <a:pt x="103" y="36"/>
                  </a:moveTo>
                  <a:cubicBezTo>
                    <a:pt x="103" y="36"/>
                    <a:pt x="103" y="36"/>
                    <a:pt x="103" y="36"/>
                  </a:cubicBezTo>
                  <a:cubicBezTo>
                    <a:pt x="103" y="36"/>
                    <a:pt x="103" y="36"/>
                    <a:pt x="103" y="36"/>
                  </a:cubicBezTo>
                  <a:moveTo>
                    <a:pt x="156" y="9"/>
                  </a:moveTo>
                  <a:cubicBezTo>
                    <a:pt x="156" y="9"/>
                    <a:pt x="155" y="9"/>
                    <a:pt x="155" y="9"/>
                  </a:cubicBezTo>
                  <a:cubicBezTo>
                    <a:pt x="155" y="9"/>
                    <a:pt x="156" y="9"/>
                    <a:pt x="156" y="9"/>
                  </a:cubicBezTo>
                  <a:moveTo>
                    <a:pt x="170" y="6"/>
                  </a:moveTo>
                  <a:cubicBezTo>
                    <a:pt x="170" y="6"/>
                    <a:pt x="170" y="6"/>
                    <a:pt x="170" y="6"/>
                  </a:cubicBezTo>
                  <a:cubicBezTo>
                    <a:pt x="170" y="6"/>
                    <a:pt x="170" y="6"/>
                    <a:pt x="170" y="6"/>
                  </a:cubicBezTo>
                  <a:moveTo>
                    <a:pt x="174" y="0"/>
                  </a:moveTo>
                  <a:cubicBezTo>
                    <a:pt x="172" y="1"/>
                    <a:pt x="172" y="1"/>
                    <a:pt x="172" y="1"/>
                  </a:cubicBezTo>
                  <a:cubicBezTo>
                    <a:pt x="171" y="1"/>
                    <a:pt x="171" y="1"/>
                    <a:pt x="171" y="1"/>
                  </a:cubicBezTo>
                  <a:cubicBezTo>
                    <a:pt x="171" y="1"/>
                    <a:pt x="171" y="1"/>
                    <a:pt x="171" y="1"/>
                  </a:cubicBezTo>
                  <a:cubicBezTo>
                    <a:pt x="171" y="0"/>
                    <a:pt x="171" y="0"/>
                    <a:pt x="171" y="0"/>
                  </a:cubicBezTo>
                  <a:cubicBezTo>
                    <a:pt x="171" y="0"/>
                    <a:pt x="170" y="0"/>
                    <a:pt x="170" y="0"/>
                  </a:cubicBezTo>
                  <a:cubicBezTo>
                    <a:pt x="169" y="3"/>
                    <a:pt x="163" y="3"/>
                    <a:pt x="161" y="5"/>
                  </a:cubicBezTo>
                  <a:cubicBezTo>
                    <a:pt x="162" y="4"/>
                    <a:pt x="162" y="4"/>
                    <a:pt x="162" y="4"/>
                  </a:cubicBezTo>
                  <a:cubicBezTo>
                    <a:pt x="158" y="5"/>
                    <a:pt x="158" y="5"/>
                    <a:pt x="158" y="5"/>
                  </a:cubicBezTo>
                  <a:cubicBezTo>
                    <a:pt x="158" y="5"/>
                    <a:pt x="158" y="5"/>
                    <a:pt x="158" y="5"/>
                  </a:cubicBezTo>
                  <a:cubicBezTo>
                    <a:pt x="158" y="6"/>
                    <a:pt x="158" y="6"/>
                    <a:pt x="158" y="6"/>
                  </a:cubicBezTo>
                  <a:cubicBezTo>
                    <a:pt x="157" y="6"/>
                    <a:pt x="154" y="7"/>
                    <a:pt x="151" y="8"/>
                  </a:cubicBezTo>
                  <a:cubicBezTo>
                    <a:pt x="150" y="9"/>
                    <a:pt x="142" y="13"/>
                    <a:pt x="142" y="14"/>
                  </a:cubicBezTo>
                  <a:cubicBezTo>
                    <a:pt x="143" y="13"/>
                    <a:pt x="144" y="13"/>
                    <a:pt x="145" y="12"/>
                  </a:cubicBezTo>
                  <a:cubicBezTo>
                    <a:pt x="145" y="13"/>
                    <a:pt x="145" y="13"/>
                    <a:pt x="145" y="13"/>
                  </a:cubicBezTo>
                  <a:cubicBezTo>
                    <a:pt x="145" y="14"/>
                    <a:pt x="144" y="14"/>
                    <a:pt x="144" y="14"/>
                  </a:cubicBezTo>
                  <a:cubicBezTo>
                    <a:pt x="144" y="14"/>
                    <a:pt x="144" y="14"/>
                    <a:pt x="144" y="14"/>
                  </a:cubicBezTo>
                  <a:cubicBezTo>
                    <a:pt x="144" y="14"/>
                    <a:pt x="144" y="14"/>
                    <a:pt x="144" y="14"/>
                  </a:cubicBezTo>
                  <a:cubicBezTo>
                    <a:pt x="144" y="14"/>
                    <a:pt x="143" y="14"/>
                    <a:pt x="143" y="14"/>
                  </a:cubicBezTo>
                  <a:cubicBezTo>
                    <a:pt x="143" y="15"/>
                    <a:pt x="143" y="15"/>
                    <a:pt x="143" y="15"/>
                  </a:cubicBezTo>
                  <a:cubicBezTo>
                    <a:pt x="144" y="15"/>
                    <a:pt x="146" y="13"/>
                    <a:pt x="148" y="12"/>
                  </a:cubicBezTo>
                  <a:cubicBezTo>
                    <a:pt x="148" y="12"/>
                    <a:pt x="147" y="13"/>
                    <a:pt x="146" y="14"/>
                  </a:cubicBezTo>
                  <a:cubicBezTo>
                    <a:pt x="149" y="12"/>
                    <a:pt x="153" y="11"/>
                    <a:pt x="155" y="8"/>
                  </a:cubicBezTo>
                  <a:cubicBezTo>
                    <a:pt x="155" y="8"/>
                    <a:pt x="155" y="8"/>
                    <a:pt x="155" y="8"/>
                  </a:cubicBezTo>
                  <a:cubicBezTo>
                    <a:pt x="156" y="8"/>
                    <a:pt x="156" y="9"/>
                    <a:pt x="156" y="9"/>
                  </a:cubicBezTo>
                  <a:cubicBezTo>
                    <a:pt x="158" y="7"/>
                    <a:pt x="158" y="9"/>
                    <a:pt x="159" y="7"/>
                  </a:cubicBezTo>
                  <a:cubicBezTo>
                    <a:pt x="159" y="9"/>
                    <a:pt x="154" y="11"/>
                    <a:pt x="152" y="12"/>
                  </a:cubicBezTo>
                  <a:cubicBezTo>
                    <a:pt x="149" y="13"/>
                    <a:pt x="145" y="16"/>
                    <a:pt x="141" y="18"/>
                  </a:cubicBezTo>
                  <a:cubicBezTo>
                    <a:pt x="140" y="18"/>
                    <a:pt x="142" y="16"/>
                    <a:pt x="141" y="16"/>
                  </a:cubicBezTo>
                  <a:cubicBezTo>
                    <a:pt x="141" y="16"/>
                    <a:pt x="141" y="16"/>
                    <a:pt x="141" y="16"/>
                  </a:cubicBezTo>
                  <a:cubicBezTo>
                    <a:pt x="137" y="17"/>
                    <a:pt x="137" y="18"/>
                    <a:pt x="135" y="20"/>
                  </a:cubicBezTo>
                  <a:cubicBezTo>
                    <a:pt x="135" y="20"/>
                    <a:pt x="135" y="20"/>
                    <a:pt x="134" y="20"/>
                  </a:cubicBezTo>
                  <a:cubicBezTo>
                    <a:pt x="134" y="20"/>
                    <a:pt x="134" y="20"/>
                    <a:pt x="134" y="20"/>
                  </a:cubicBezTo>
                  <a:cubicBezTo>
                    <a:pt x="133" y="20"/>
                    <a:pt x="133" y="20"/>
                    <a:pt x="133" y="20"/>
                  </a:cubicBezTo>
                  <a:cubicBezTo>
                    <a:pt x="132" y="20"/>
                    <a:pt x="132" y="20"/>
                    <a:pt x="130" y="21"/>
                  </a:cubicBezTo>
                  <a:cubicBezTo>
                    <a:pt x="132" y="19"/>
                    <a:pt x="132" y="19"/>
                    <a:pt x="132" y="19"/>
                  </a:cubicBezTo>
                  <a:cubicBezTo>
                    <a:pt x="132" y="19"/>
                    <a:pt x="132" y="19"/>
                    <a:pt x="132" y="19"/>
                  </a:cubicBezTo>
                  <a:cubicBezTo>
                    <a:pt x="129" y="19"/>
                    <a:pt x="130" y="20"/>
                    <a:pt x="128" y="21"/>
                  </a:cubicBezTo>
                  <a:cubicBezTo>
                    <a:pt x="129" y="21"/>
                    <a:pt x="129" y="21"/>
                    <a:pt x="129" y="21"/>
                  </a:cubicBezTo>
                  <a:cubicBezTo>
                    <a:pt x="130" y="21"/>
                    <a:pt x="130" y="21"/>
                    <a:pt x="131" y="20"/>
                  </a:cubicBezTo>
                  <a:cubicBezTo>
                    <a:pt x="132" y="21"/>
                    <a:pt x="130" y="22"/>
                    <a:pt x="130" y="22"/>
                  </a:cubicBezTo>
                  <a:cubicBezTo>
                    <a:pt x="130" y="22"/>
                    <a:pt x="130" y="22"/>
                    <a:pt x="130" y="22"/>
                  </a:cubicBezTo>
                  <a:cubicBezTo>
                    <a:pt x="130" y="23"/>
                    <a:pt x="130" y="24"/>
                    <a:pt x="127" y="25"/>
                  </a:cubicBezTo>
                  <a:cubicBezTo>
                    <a:pt x="127" y="24"/>
                    <a:pt x="127" y="24"/>
                    <a:pt x="127" y="24"/>
                  </a:cubicBezTo>
                  <a:cubicBezTo>
                    <a:pt x="127" y="24"/>
                    <a:pt x="126" y="24"/>
                    <a:pt x="125" y="25"/>
                  </a:cubicBezTo>
                  <a:cubicBezTo>
                    <a:pt x="125" y="25"/>
                    <a:pt x="124" y="25"/>
                    <a:pt x="124" y="25"/>
                  </a:cubicBezTo>
                  <a:cubicBezTo>
                    <a:pt x="124" y="25"/>
                    <a:pt x="124" y="25"/>
                    <a:pt x="124" y="25"/>
                  </a:cubicBezTo>
                  <a:cubicBezTo>
                    <a:pt x="122" y="26"/>
                    <a:pt x="120" y="27"/>
                    <a:pt x="119" y="28"/>
                  </a:cubicBezTo>
                  <a:cubicBezTo>
                    <a:pt x="119" y="27"/>
                    <a:pt x="119" y="27"/>
                    <a:pt x="119" y="27"/>
                  </a:cubicBezTo>
                  <a:cubicBezTo>
                    <a:pt x="118" y="29"/>
                    <a:pt x="118" y="30"/>
                    <a:pt x="115" y="31"/>
                  </a:cubicBezTo>
                  <a:cubicBezTo>
                    <a:pt x="116" y="30"/>
                    <a:pt x="117" y="29"/>
                    <a:pt x="116" y="29"/>
                  </a:cubicBezTo>
                  <a:cubicBezTo>
                    <a:pt x="116" y="29"/>
                    <a:pt x="116" y="29"/>
                    <a:pt x="115" y="29"/>
                  </a:cubicBezTo>
                  <a:cubicBezTo>
                    <a:pt x="115" y="28"/>
                    <a:pt x="118" y="27"/>
                    <a:pt x="120" y="26"/>
                  </a:cubicBezTo>
                  <a:cubicBezTo>
                    <a:pt x="119" y="27"/>
                    <a:pt x="119" y="27"/>
                    <a:pt x="118" y="27"/>
                  </a:cubicBezTo>
                  <a:cubicBezTo>
                    <a:pt x="117" y="27"/>
                    <a:pt x="117" y="26"/>
                    <a:pt x="119" y="25"/>
                  </a:cubicBezTo>
                  <a:cubicBezTo>
                    <a:pt x="119" y="25"/>
                    <a:pt x="119" y="25"/>
                    <a:pt x="119" y="25"/>
                  </a:cubicBezTo>
                  <a:cubicBezTo>
                    <a:pt x="118" y="25"/>
                    <a:pt x="117" y="27"/>
                    <a:pt x="115" y="27"/>
                  </a:cubicBezTo>
                  <a:cubicBezTo>
                    <a:pt x="115" y="28"/>
                    <a:pt x="115" y="28"/>
                    <a:pt x="115" y="28"/>
                  </a:cubicBezTo>
                  <a:cubicBezTo>
                    <a:pt x="115" y="28"/>
                    <a:pt x="115" y="28"/>
                    <a:pt x="115" y="28"/>
                  </a:cubicBezTo>
                  <a:cubicBezTo>
                    <a:pt x="114" y="28"/>
                    <a:pt x="110" y="31"/>
                    <a:pt x="110" y="31"/>
                  </a:cubicBezTo>
                  <a:cubicBezTo>
                    <a:pt x="113" y="29"/>
                    <a:pt x="113" y="29"/>
                    <a:pt x="113" y="29"/>
                  </a:cubicBezTo>
                  <a:cubicBezTo>
                    <a:pt x="113" y="30"/>
                    <a:pt x="111" y="32"/>
                    <a:pt x="111" y="32"/>
                  </a:cubicBezTo>
                  <a:cubicBezTo>
                    <a:pt x="111" y="32"/>
                    <a:pt x="111" y="32"/>
                    <a:pt x="111" y="32"/>
                  </a:cubicBezTo>
                  <a:cubicBezTo>
                    <a:pt x="110" y="32"/>
                    <a:pt x="109" y="33"/>
                    <a:pt x="107" y="34"/>
                  </a:cubicBezTo>
                  <a:cubicBezTo>
                    <a:pt x="106" y="35"/>
                    <a:pt x="104" y="36"/>
                    <a:pt x="104" y="36"/>
                  </a:cubicBezTo>
                  <a:cubicBezTo>
                    <a:pt x="104" y="36"/>
                    <a:pt x="104" y="36"/>
                    <a:pt x="103" y="36"/>
                  </a:cubicBezTo>
                  <a:cubicBezTo>
                    <a:pt x="105" y="36"/>
                    <a:pt x="105" y="36"/>
                    <a:pt x="105" y="36"/>
                  </a:cubicBezTo>
                  <a:cubicBezTo>
                    <a:pt x="99" y="38"/>
                    <a:pt x="95" y="42"/>
                    <a:pt x="90" y="45"/>
                  </a:cubicBezTo>
                  <a:cubicBezTo>
                    <a:pt x="92" y="44"/>
                    <a:pt x="91" y="42"/>
                    <a:pt x="94" y="41"/>
                  </a:cubicBezTo>
                  <a:cubicBezTo>
                    <a:pt x="93" y="42"/>
                    <a:pt x="92" y="42"/>
                    <a:pt x="92" y="42"/>
                  </a:cubicBezTo>
                  <a:cubicBezTo>
                    <a:pt x="92" y="42"/>
                    <a:pt x="92" y="41"/>
                    <a:pt x="92" y="41"/>
                  </a:cubicBezTo>
                  <a:cubicBezTo>
                    <a:pt x="92" y="41"/>
                    <a:pt x="92" y="40"/>
                    <a:pt x="91" y="40"/>
                  </a:cubicBezTo>
                  <a:cubicBezTo>
                    <a:pt x="91" y="40"/>
                    <a:pt x="91" y="40"/>
                    <a:pt x="91" y="40"/>
                  </a:cubicBezTo>
                  <a:cubicBezTo>
                    <a:pt x="87" y="42"/>
                    <a:pt x="89" y="43"/>
                    <a:pt x="88" y="44"/>
                  </a:cubicBezTo>
                  <a:cubicBezTo>
                    <a:pt x="91" y="42"/>
                    <a:pt x="91" y="42"/>
                    <a:pt x="91" y="42"/>
                  </a:cubicBezTo>
                  <a:cubicBezTo>
                    <a:pt x="88" y="45"/>
                    <a:pt x="81" y="47"/>
                    <a:pt x="76" y="50"/>
                  </a:cubicBezTo>
                  <a:cubicBezTo>
                    <a:pt x="75" y="50"/>
                    <a:pt x="77" y="50"/>
                    <a:pt x="77" y="49"/>
                  </a:cubicBezTo>
                  <a:cubicBezTo>
                    <a:pt x="75" y="50"/>
                    <a:pt x="75" y="50"/>
                    <a:pt x="74" y="51"/>
                  </a:cubicBezTo>
                  <a:cubicBezTo>
                    <a:pt x="72" y="52"/>
                    <a:pt x="70" y="53"/>
                    <a:pt x="69" y="53"/>
                  </a:cubicBezTo>
                  <a:cubicBezTo>
                    <a:pt x="69" y="53"/>
                    <a:pt x="69" y="53"/>
                    <a:pt x="69" y="52"/>
                  </a:cubicBezTo>
                  <a:cubicBezTo>
                    <a:pt x="66" y="53"/>
                    <a:pt x="70" y="52"/>
                    <a:pt x="68" y="53"/>
                  </a:cubicBezTo>
                  <a:cubicBezTo>
                    <a:pt x="68" y="53"/>
                    <a:pt x="68" y="53"/>
                    <a:pt x="68" y="53"/>
                  </a:cubicBezTo>
                  <a:cubicBezTo>
                    <a:pt x="65" y="56"/>
                    <a:pt x="65" y="56"/>
                    <a:pt x="65" y="56"/>
                  </a:cubicBezTo>
                  <a:cubicBezTo>
                    <a:pt x="63" y="57"/>
                    <a:pt x="61" y="58"/>
                    <a:pt x="59" y="58"/>
                  </a:cubicBezTo>
                  <a:cubicBezTo>
                    <a:pt x="59" y="58"/>
                    <a:pt x="58" y="58"/>
                    <a:pt x="58" y="57"/>
                  </a:cubicBezTo>
                  <a:cubicBezTo>
                    <a:pt x="53" y="60"/>
                    <a:pt x="57" y="61"/>
                    <a:pt x="53" y="63"/>
                  </a:cubicBezTo>
                  <a:cubicBezTo>
                    <a:pt x="53" y="63"/>
                    <a:pt x="53" y="63"/>
                    <a:pt x="52" y="63"/>
                  </a:cubicBezTo>
                  <a:cubicBezTo>
                    <a:pt x="52" y="63"/>
                    <a:pt x="53" y="62"/>
                    <a:pt x="53" y="62"/>
                  </a:cubicBezTo>
                  <a:cubicBezTo>
                    <a:pt x="50" y="63"/>
                    <a:pt x="50" y="63"/>
                    <a:pt x="50" y="63"/>
                  </a:cubicBezTo>
                  <a:cubicBezTo>
                    <a:pt x="51" y="62"/>
                    <a:pt x="54" y="61"/>
                    <a:pt x="53" y="60"/>
                  </a:cubicBezTo>
                  <a:cubicBezTo>
                    <a:pt x="51" y="62"/>
                    <a:pt x="49" y="62"/>
                    <a:pt x="45" y="65"/>
                  </a:cubicBezTo>
                  <a:cubicBezTo>
                    <a:pt x="46" y="65"/>
                    <a:pt x="46" y="65"/>
                    <a:pt x="46" y="65"/>
                  </a:cubicBezTo>
                  <a:cubicBezTo>
                    <a:pt x="44" y="67"/>
                    <a:pt x="40" y="68"/>
                    <a:pt x="38" y="69"/>
                  </a:cubicBezTo>
                  <a:cubicBezTo>
                    <a:pt x="38" y="68"/>
                    <a:pt x="41" y="67"/>
                    <a:pt x="43" y="66"/>
                  </a:cubicBezTo>
                  <a:cubicBezTo>
                    <a:pt x="40" y="67"/>
                    <a:pt x="33" y="71"/>
                    <a:pt x="31" y="73"/>
                  </a:cubicBezTo>
                  <a:cubicBezTo>
                    <a:pt x="30" y="73"/>
                    <a:pt x="29" y="74"/>
                    <a:pt x="28" y="74"/>
                  </a:cubicBezTo>
                  <a:cubicBezTo>
                    <a:pt x="28" y="74"/>
                    <a:pt x="28" y="74"/>
                    <a:pt x="28" y="73"/>
                  </a:cubicBezTo>
                  <a:cubicBezTo>
                    <a:pt x="23" y="76"/>
                    <a:pt x="27" y="76"/>
                    <a:pt x="22" y="78"/>
                  </a:cubicBezTo>
                  <a:cubicBezTo>
                    <a:pt x="22" y="77"/>
                    <a:pt x="22" y="77"/>
                    <a:pt x="22" y="77"/>
                  </a:cubicBezTo>
                  <a:cubicBezTo>
                    <a:pt x="16" y="78"/>
                    <a:pt x="12" y="83"/>
                    <a:pt x="7" y="84"/>
                  </a:cubicBezTo>
                  <a:cubicBezTo>
                    <a:pt x="7" y="85"/>
                    <a:pt x="7" y="85"/>
                    <a:pt x="7" y="85"/>
                  </a:cubicBezTo>
                  <a:cubicBezTo>
                    <a:pt x="6" y="85"/>
                    <a:pt x="4" y="86"/>
                    <a:pt x="3" y="86"/>
                  </a:cubicBezTo>
                  <a:cubicBezTo>
                    <a:pt x="3" y="86"/>
                    <a:pt x="3" y="86"/>
                    <a:pt x="3" y="86"/>
                  </a:cubicBezTo>
                  <a:cubicBezTo>
                    <a:pt x="5" y="85"/>
                    <a:pt x="5" y="85"/>
                    <a:pt x="5" y="85"/>
                  </a:cubicBezTo>
                  <a:cubicBezTo>
                    <a:pt x="3" y="85"/>
                    <a:pt x="3" y="87"/>
                    <a:pt x="0" y="87"/>
                  </a:cubicBezTo>
                  <a:cubicBezTo>
                    <a:pt x="3" y="88"/>
                    <a:pt x="3" y="88"/>
                    <a:pt x="3" y="88"/>
                  </a:cubicBezTo>
                  <a:cubicBezTo>
                    <a:pt x="13" y="82"/>
                    <a:pt x="24" y="78"/>
                    <a:pt x="34" y="72"/>
                  </a:cubicBezTo>
                  <a:cubicBezTo>
                    <a:pt x="34" y="72"/>
                    <a:pt x="34" y="72"/>
                    <a:pt x="34" y="72"/>
                  </a:cubicBezTo>
                  <a:cubicBezTo>
                    <a:pt x="33" y="72"/>
                    <a:pt x="33" y="72"/>
                    <a:pt x="33" y="72"/>
                  </a:cubicBezTo>
                  <a:cubicBezTo>
                    <a:pt x="34" y="72"/>
                    <a:pt x="36" y="71"/>
                    <a:pt x="36" y="71"/>
                  </a:cubicBezTo>
                  <a:cubicBezTo>
                    <a:pt x="37" y="71"/>
                    <a:pt x="37" y="71"/>
                    <a:pt x="37" y="71"/>
                  </a:cubicBezTo>
                  <a:cubicBezTo>
                    <a:pt x="36" y="71"/>
                    <a:pt x="36" y="71"/>
                    <a:pt x="36" y="71"/>
                  </a:cubicBezTo>
                  <a:cubicBezTo>
                    <a:pt x="39" y="70"/>
                    <a:pt x="42" y="70"/>
                    <a:pt x="44" y="69"/>
                  </a:cubicBezTo>
                  <a:cubicBezTo>
                    <a:pt x="44" y="68"/>
                    <a:pt x="49" y="66"/>
                    <a:pt x="48" y="66"/>
                  </a:cubicBezTo>
                  <a:cubicBezTo>
                    <a:pt x="50" y="66"/>
                    <a:pt x="50" y="66"/>
                    <a:pt x="50" y="66"/>
                  </a:cubicBezTo>
                  <a:cubicBezTo>
                    <a:pt x="50" y="65"/>
                    <a:pt x="50" y="64"/>
                    <a:pt x="51" y="64"/>
                  </a:cubicBezTo>
                  <a:cubicBezTo>
                    <a:pt x="51" y="63"/>
                    <a:pt x="52" y="63"/>
                    <a:pt x="52" y="63"/>
                  </a:cubicBezTo>
                  <a:cubicBezTo>
                    <a:pt x="52" y="63"/>
                    <a:pt x="52" y="64"/>
                    <a:pt x="51" y="64"/>
                  </a:cubicBezTo>
                  <a:cubicBezTo>
                    <a:pt x="59" y="61"/>
                    <a:pt x="67" y="57"/>
                    <a:pt x="74" y="53"/>
                  </a:cubicBezTo>
                  <a:cubicBezTo>
                    <a:pt x="73" y="54"/>
                    <a:pt x="73" y="54"/>
                    <a:pt x="73" y="54"/>
                  </a:cubicBezTo>
                  <a:cubicBezTo>
                    <a:pt x="74" y="54"/>
                    <a:pt x="77" y="52"/>
                    <a:pt x="78" y="52"/>
                  </a:cubicBezTo>
                  <a:cubicBezTo>
                    <a:pt x="78" y="52"/>
                    <a:pt x="78" y="52"/>
                    <a:pt x="78" y="52"/>
                  </a:cubicBezTo>
                  <a:cubicBezTo>
                    <a:pt x="81" y="50"/>
                    <a:pt x="88" y="48"/>
                    <a:pt x="87" y="46"/>
                  </a:cubicBezTo>
                  <a:cubicBezTo>
                    <a:pt x="87" y="46"/>
                    <a:pt x="87" y="46"/>
                    <a:pt x="88" y="46"/>
                  </a:cubicBezTo>
                  <a:cubicBezTo>
                    <a:pt x="91" y="46"/>
                    <a:pt x="96" y="43"/>
                    <a:pt x="101" y="40"/>
                  </a:cubicBezTo>
                  <a:cubicBezTo>
                    <a:pt x="100" y="39"/>
                    <a:pt x="105" y="38"/>
                    <a:pt x="106" y="36"/>
                  </a:cubicBezTo>
                  <a:cubicBezTo>
                    <a:pt x="107" y="37"/>
                    <a:pt x="102" y="39"/>
                    <a:pt x="103" y="40"/>
                  </a:cubicBezTo>
                  <a:cubicBezTo>
                    <a:pt x="107" y="36"/>
                    <a:pt x="117" y="34"/>
                    <a:pt x="118" y="30"/>
                  </a:cubicBezTo>
                  <a:cubicBezTo>
                    <a:pt x="119" y="30"/>
                    <a:pt x="119" y="30"/>
                    <a:pt x="119" y="30"/>
                  </a:cubicBezTo>
                  <a:cubicBezTo>
                    <a:pt x="119" y="30"/>
                    <a:pt x="119" y="30"/>
                    <a:pt x="119" y="30"/>
                  </a:cubicBezTo>
                  <a:cubicBezTo>
                    <a:pt x="120" y="30"/>
                    <a:pt x="121" y="30"/>
                    <a:pt x="122" y="29"/>
                  </a:cubicBezTo>
                  <a:cubicBezTo>
                    <a:pt x="123" y="29"/>
                    <a:pt x="121" y="29"/>
                    <a:pt x="123" y="28"/>
                  </a:cubicBezTo>
                  <a:cubicBezTo>
                    <a:pt x="123" y="28"/>
                    <a:pt x="124" y="28"/>
                    <a:pt x="124" y="28"/>
                  </a:cubicBezTo>
                  <a:cubicBezTo>
                    <a:pt x="124" y="28"/>
                    <a:pt x="124" y="28"/>
                    <a:pt x="124" y="28"/>
                  </a:cubicBezTo>
                  <a:cubicBezTo>
                    <a:pt x="124" y="28"/>
                    <a:pt x="125" y="28"/>
                    <a:pt x="125" y="28"/>
                  </a:cubicBezTo>
                  <a:cubicBezTo>
                    <a:pt x="125" y="28"/>
                    <a:pt x="125" y="28"/>
                    <a:pt x="125" y="28"/>
                  </a:cubicBezTo>
                  <a:cubicBezTo>
                    <a:pt x="128" y="26"/>
                    <a:pt x="134" y="23"/>
                    <a:pt x="134" y="22"/>
                  </a:cubicBezTo>
                  <a:cubicBezTo>
                    <a:pt x="134" y="21"/>
                    <a:pt x="135" y="21"/>
                    <a:pt x="135" y="21"/>
                  </a:cubicBezTo>
                  <a:cubicBezTo>
                    <a:pt x="136" y="21"/>
                    <a:pt x="136" y="22"/>
                    <a:pt x="135" y="22"/>
                  </a:cubicBezTo>
                  <a:cubicBezTo>
                    <a:pt x="140" y="19"/>
                    <a:pt x="141" y="19"/>
                    <a:pt x="146" y="16"/>
                  </a:cubicBezTo>
                  <a:cubicBezTo>
                    <a:pt x="145" y="17"/>
                    <a:pt x="146" y="18"/>
                    <a:pt x="143" y="19"/>
                  </a:cubicBezTo>
                  <a:cubicBezTo>
                    <a:pt x="143" y="19"/>
                    <a:pt x="143" y="19"/>
                    <a:pt x="143" y="19"/>
                  </a:cubicBezTo>
                  <a:cubicBezTo>
                    <a:pt x="146" y="19"/>
                    <a:pt x="152" y="14"/>
                    <a:pt x="156" y="12"/>
                  </a:cubicBezTo>
                  <a:cubicBezTo>
                    <a:pt x="158" y="10"/>
                    <a:pt x="158" y="10"/>
                    <a:pt x="158" y="10"/>
                  </a:cubicBezTo>
                  <a:cubicBezTo>
                    <a:pt x="159" y="10"/>
                    <a:pt x="160" y="10"/>
                    <a:pt x="160" y="10"/>
                  </a:cubicBezTo>
                  <a:cubicBezTo>
                    <a:pt x="161" y="10"/>
                    <a:pt x="160" y="10"/>
                    <a:pt x="159" y="11"/>
                  </a:cubicBezTo>
                  <a:cubicBezTo>
                    <a:pt x="164" y="9"/>
                    <a:pt x="166" y="7"/>
                    <a:pt x="170" y="5"/>
                  </a:cubicBezTo>
                  <a:cubicBezTo>
                    <a:pt x="170" y="5"/>
                    <a:pt x="170" y="5"/>
                    <a:pt x="170" y="5"/>
                  </a:cubicBezTo>
                  <a:cubicBezTo>
                    <a:pt x="170" y="5"/>
                    <a:pt x="170" y="5"/>
                    <a:pt x="170" y="6"/>
                  </a:cubicBezTo>
                  <a:cubicBezTo>
                    <a:pt x="175" y="3"/>
                    <a:pt x="175" y="3"/>
                    <a:pt x="175" y="3"/>
                  </a:cubicBezTo>
                  <a:cubicBezTo>
                    <a:pt x="175" y="2"/>
                    <a:pt x="177" y="1"/>
                    <a:pt x="176" y="1"/>
                  </a:cubicBezTo>
                  <a:cubicBezTo>
                    <a:pt x="176" y="2"/>
                    <a:pt x="175" y="2"/>
                    <a:pt x="172" y="4"/>
                  </a:cubicBezTo>
                  <a:cubicBezTo>
                    <a:pt x="170" y="3"/>
                    <a:pt x="175" y="2"/>
                    <a:pt x="174" y="1"/>
                  </a:cubicBezTo>
                  <a:cubicBezTo>
                    <a:pt x="173" y="2"/>
                    <a:pt x="172" y="3"/>
                    <a:pt x="171" y="3"/>
                  </a:cubicBezTo>
                  <a:cubicBezTo>
                    <a:pt x="171" y="3"/>
                    <a:pt x="171" y="3"/>
                    <a:pt x="170" y="3"/>
                  </a:cubicBezTo>
                  <a:cubicBezTo>
                    <a:pt x="171" y="1"/>
                    <a:pt x="174" y="1"/>
                    <a:pt x="17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6" name="Rectangle 410"/>
            <p:cNvSpPr>
              <a:spLocks noChangeArrowheads="1"/>
            </p:cNvSpPr>
            <p:nvPr/>
          </p:nvSpPr>
          <p:spPr bwMode="auto">
            <a:xfrm>
              <a:off x="6021492" y="1328849"/>
              <a:ext cx="1610"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97" name="Freeform 411"/>
            <p:cNvSpPr/>
            <p:nvPr/>
          </p:nvSpPr>
          <p:spPr bwMode="auto">
            <a:xfrm>
              <a:off x="6021492" y="1328849"/>
              <a:ext cx="0" cy="1610"/>
            </a:xfrm>
            <a:custGeom>
              <a:avLst/>
              <a:gdLst>
                <a:gd name="T0" fmla="*/ 0 h 1"/>
                <a:gd name="T1" fmla="*/ 1 h 1"/>
                <a:gd name="T2" fmla="*/ 1 h 1"/>
                <a:gd name="T3" fmla="*/ 0 h 1"/>
              </a:gdLst>
              <a:ahLst/>
              <a:cxnLst>
                <a:cxn ang="0">
                  <a:pos x="0" y="T0"/>
                </a:cxn>
                <a:cxn ang="0">
                  <a:pos x="0" y="T1"/>
                </a:cxn>
                <a:cxn ang="0">
                  <a:pos x="0" y="T2"/>
                </a:cxn>
                <a:cxn ang="0">
                  <a:pos x="0" y="T3"/>
                </a:cxn>
              </a:cxnLst>
              <a:rect l="0" t="0" r="r" b="b"/>
              <a:pathLst>
                <a:path h="1">
                  <a:moveTo>
                    <a:pt x="0" y="0"/>
                  </a:moveTo>
                  <a:lnTo>
                    <a:pt x="0" y="1"/>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8" name="Freeform 412"/>
            <p:cNvSpPr/>
            <p:nvPr/>
          </p:nvSpPr>
          <p:spPr bwMode="auto">
            <a:xfrm>
              <a:off x="5913645" y="1373919"/>
              <a:ext cx="1610" cy="0"/>
            </a:xfrm>
            <a:custGeom>
              <a:avLst/>
              <a:gdLst>
                <a:gd name="T0" fmla="*/ 1 w 1"/>
                <a:gd name="T1" fmla="*/ 0 w 1"/>
                <a:gd name="T2" fmla="*/ 1 w 1"/>
                <a:gd name="T3" fmla="*/ 1 w 1"/>
              </a:gdLst>
              <a:ahLst/>
              <a:cxnLst>
                <a:cxn ang="0">
                  <a:pos x="T0" y="0"/>
                </a:cxn>
                <a:cxn ang="0">
                  <a:pos x="T1" y="0"/>
                </a:cxn>
                <a:cxn ang="0">
                  <a:pos x="T2" y="0"/>
                </a:cxn>
                <a:cxn ang="0">
                  <a:pos x="T3" y="0"/>
                </a:cxn>
              </a:cxnLst>
              <a:rect l="0" t="0" r="r" b="b"/>
              <a:pathLst>
                <a:path w="1">
                  <a:moveTo>
                    <a:pt x="1" y="0"/>
                  </a:moveTo>
                  <a:cubicBezTo>
                    <a:pt x="1" y="0"/>
                    <a:pt x="1" y="0"/>
                    <a:pt x="0" y="0"/>
                  </a:cubicBezTo>
                  <a:cubicBezTo>
                    <a:pt x="1" y="0"/>
                    <a:pt x="1" y="0"/>
                    <a:pt x="1"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9" name="Freeform 413"/>
            <p:cNvSpPr/>
            <p:nvPr/>
          </p:nvSpPr>
          <p:spPr bwMode="auto">
            <a:xfrm>
              <a:off x="6021492" y="1166274"/>
              <a:ext cx="263983" cy="164184"/>
            </a:xfrm>
            <a:custGeom>
              <a:avLst/>
              <a:gdLst>
                <a:gd name="T0" fmla="*/ 119 w 121"/>
                <a:gd name="T1" fmla="*/ 1 h 75"/>
                <a:gd name="T2" fmla="*/ 114 w 121"/>
                <a:gd name="T3" fmla="*/ 5 h 75"/>
                <a:gd name="T4" fmla="*/ 115 w 121"/>
                <a:gd name="T5" fmla="*/ 4 h 75"/>
                <a:gd name="T6" fmla="*/ 116 w 121"/>
                <a:gd name="T7" fmla="*/ 2 h 75"/>
                <a:gd name="T8" fmla="*/ 103 w 121"/>
                <a:gd name="T9" fmla="*/ 11 h 75"/>
                <a:gd name="T10" fmla="*/ 80 w 121"/>
                <a:gd name="T11" fmla="*/ 23 h 75"/>
                <a:gd name="T12" fmla="*/ 78 w 121"/>
                <a:gd name="T13" fmla="*/ 27 h 75"/>
                <a:gd name="T14" fmla="*/ 78 w 121"/>
                <a:gd name="T15" fmla="*/ 27 h 75"/>
                <a:gd name="T16" fmla="*/ 79 w 121"/>
                <a:gd name="T17" fmla="*/ 27 h 75"/>
                <a:gd name="T18" fmla="*/ 70 w 121"/>
                <a:gd name="T19" fmla="*/ 35 h 75"/>
                <a:gd name="T20" fmla="*/ 61 w 121"/>
                <a:gd name="T21" fmla="*/ 40 h 75"/>
                <a:gd name="T22" fmla="*/ 64 w 121"/>
                <a:gd name="T23" fmla="*/ 37 h 75"/>
                <a:gd name="T24" fmla="*/ 53 w 121"/>
                <a:gd name="T25" fmla="*/ 41 h 75"/>
                <a:gd name="T26" fmla="*/ 54 w 121"/>
                <a:gd name="T27" fmla="*/ 38 h 75"/>
                <a:gd name="T28" fmla="*/ 54 w 121"/>
                <a:gd name="T29" fmla="*/ 39 h 75"/>
                <a:gd name="T30" fmla="*/ 53 w 121"/>
                <a:gd name="T31" fmla="*/ 39 h 75"/>
                <a:gd name="T32" fmla="*/ 53 w 121"/>
                <a:gd name="T33" fmla="*/ 38 h 75"/>
                <a:gd name="T34" fmla="*/ 47 w 121"/>
                <a:gd name="T35" fmla="*/ 46 h 75"/>
                <a:gd name="T36" fmla="*/ 42 w 121"/>
                <a:gd name="T37" fmla="*/ 47 h 75"/>
                <a:gd name="T38" fmla="*/ 36 w 121"/>
                <a:gd name="T39" fmla="*/ 49 h 75"/>
                <a:gd name="T40" fmla="*/ 19 w 121"/>
                <a:gd name="T41" fmla="*/ 60 h 75"/>
                <a:gd name="T42" fmla="*/ 8 w 121"/>
                <a:gd name="T43" fmla="*/ 69 h 75"/>
                <a:gd name="T44" fmla="*/ 0 w 121"/>
                <a:gd name="T45" fmla="*/ 72 h 75"/>
                <a:gd name="T46" fmla="*/ 0 w 121"/>
                <a:gd name="T47" fmla="*/ 74 h 75"/>
                <a:gd name="T48" fmla="*/ 2 w 121"/>
                <a:gd name="T49" fmla="*/ 75 h 75"/>
                <a:gd name="T50" fmla="*/ 3 w 121"/>
                <a:gd name="T51" fmla="*/ 75 h 75"/>
                <a:gd name="T52" fmla="*/ 5 w 121"/>
                <a:gd name="T53" fmla="*/ 74 h 75"/>
                <a:gd name="T54" fmla="*/ 10 w 121"/>
                <a:gd name="T55" fmla="*/ 71 h 75"/>
                <a:gd name="T56" fmla="*/ 17 w 121"/>
                <a:gd name="T57" fmla="*/ 67 h 75"/>
                <a:gd name="T58" fmla="*/ 19 w 121"/>
                <a:gd name="T59" fmla="*/ 65 h 75"/>
                <a:gd name="T60" fmla="*/ 21 w 121"/>
                <a:gd name="T61" fmla="*/ 60 h 75"/>
                <a:gd name="T62" fmla="*/ 24 w 121"/>
                <a:gd name="T63" fmla="*/ 63 h 75"/>
                <a:gd name="T64" fmla="*/ 23 w 121"/>
                <a:gd name="T65" fmla="*/ 63 h 75"/>
                <a:gd name="T66" fmla="*/ 28 w 121"/>
                <a:gd name="T67" fmla="*/ 59 h 75"/>
                <a:gd name="T68" fmla="*/ 39 w 121"/>
                <a:gd name="T69" fmla="*/ 53 h 75"/>
                <a:gd name="T70" fmla="*/ 36 w 121"/>
                <a:gd name="T71" fmla="*/ 54 h 75"/>
                <a:gd name="T72" fmla="*/ 31 w 121"/>
                <a:gd name="T73" fmla="*/ 59 h 75"/>
                <a:gd name="T74" fmla="*/ 32 w 121"/>
                <a:gd name="T75" fmla="*/ 57 h 75"/>
                <a:gd name="T76" fmla="*/ 28 w 121"/>
                <a:gd name="T77" fmla="*/ 62 h 75"/>
                <a:gd name="T78" fmla="*/ 58 w 121"/>
                <a:gd name="T79" fmla="*/ 43 h 75"/>
                <a:gd name="T80" fmla="*/ 121 w 121"/>
                <a:gd name="T81" fmla="*/ 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1" h="75">
                  <a:moveTo>
                    <a:pt x="120" y="0"/>
                  </a:moveTo>
                  <a:cubicBezTo>
                    <a:pt x="119" y="1"/>
                    <a:pt x="119" y="1"/>
                    <a:pt x="119" y="1"/>
                  </a:cubicBezTo>
                  <a:cubicBezTo>
                    <a:pt x="119" y="1"/>
                    <a:pt x="119" y="1"/>
                    <a:pt x="119" y="1"/>
                  </a:cubicBezTo>
                  <a:cubicBezTo>
                    <a:pt x="118" y="2"/>
                    <a:pt x="116" y="4"/>
                    <a:pt x="114" y="5"/>
                  </a:cubicBezTo>
                  <a:cubicBezTo>
                    <a:pt x="113" y="5"/>
                    <a:pt x="116" y="3"/>
                    <a:pt x="115" y="3"/>
                  </a:cubicBezTo>
                  <a:cubicBezTo>
                    <a:pt x="115" y="3"/>
                    <a:pt x="115" y="3"/>
                    <a:pt x="115" y="4"/>
                  </a:cubicBezTo>
                  <a:cubicBezTo>
                    <a:pt x="115" y="4"/>
                    <a:pt x="115" y="4"/>
                    <a:pt x="115" y="4"/>
                  </a:cubicBezTo>
                  <a:cubicBezTo>
                    <a:pt x="115" y="3"/>
                    <a:pt x="115" y="3"/>
                    <a:pt x="116" y="2"/>
                  </a:cubicBezTo>
                  <a:cubicBezTo>
                    <a:pt x="112" y="3"/>
                    <a:pt x="106" y="8"/>
                    <a:pt x="104" y="11"/>
                  </a:cubicBezTo>
                  <a:cubicBezTo>
                    <a:pt x="104" y="11"/>
                    <a:pt x="103" y="11"/>
                    <a:pt x="103" y="11"/>
                  </a:cubicBezTo>
                  <a:cubicBezTo>
                    <a:pt x="102" y="11"/>
                    <a:pt x="106" y="8"/>
                    <a:pt x="106" y="7"/>
                  </a:cubicBezTo>
                  <a:cubicBezTo>
                    <a:pt x="96" y="13"/>
                    <a:pt x="90" y="17"/>
                    <a:pt x="80" y="23"/>
                  </a:cubicBezTo>
                  <a:cubicBezTo>
                    <a:pt x="81" y="25"/>
                    <a:pt x="80" y="25"/>
                    <a:pt x="79" y="26"/>
                  </a:cubicBezTo>
                  <a:cubicBezTo>
                    <a:pt x="78" y="27"/>
                    <a:pt x="78" y="27"/>
                    <a:pt x="78" y="27"/>
                  </a:cubicBezTo>
                  <a:cubicBezTo>
                    <a:pt x="78" y="27"/>
                    <a:pt x="78" y="27"/>
                    <a:pt x="78" y="27"/>
                  </a:cubicBezTo>
                  <a:cubicBezTo>
                    <a:pt x="78" y="27"/>
                    <a:pt x="78" y="27"/>
                    <a:pt x="78" y="27"/>
                  </a:cubicBezTo>
                  <a:cubicBezTo>
                    <a:pt x="78" y="27"/>
                    <a:pt x="78" y="27"/>
                    <a:pt x="78" y="27"/>
                  </a:cubicBezTo>
                  <a:cubicBezTo>
                    <a:pt x="78" y="27"/>
                    <a:pt x="79" y="27"/>
                    <a:pt x="79" y="27"/>
                  </a:cubicBezTo>
                  <a:cubicBezTo>
                    <a:pt x="73" y="30"/>
                    <a:pt x="73" y="33"/>
                    <a:pt x="70" y="36"/>
                  </a:cubicBezTo>
                  <a:cubicBezTo>
                    <a:pt x="70" y="35"/>
                    <a:pt x="70" y="35"/>
                    <a:pt x="70" y="35"/>
                  </a:cubicBezTo>
                  <a:cubicBezTo>
                    <a:pt x="66" y="37"/>
                    <a:pt x="65" y="38"/>
                    <a:pt x="63" y="40"/>
                  </a:cubicBezTo>
                  <a:cubicBezTo>
                    <a:pt x="62" y="40"/>
                    <a:pt x="61" y="40"/>
                    <a:pt x="61" y="40"/>
                  </a:cubicBezTo>
                  <a:cubicBezTo>
                    <a:pt x="60" y="40"/>
                    <a:pt x="67" y="37"/>
                    <a:pt x="65" y="36"/>
                  </a:cubicBezTo>
                  <a:cubicBezTo>
                    <a:pt x="64" y="37"/>
                    <a:pt x="64" y="37"/>
                    <a:pt x="64" y="37"/>
                  </a:cubicBezTo>
                  <a:cubicBezTo>
                    <a:pt x="64" y="36"/>
                    <a:pt x="64" y="34"/>
                    <a:pt x="66" y="33"/>
                  </a:cubicBezTo>
                  <a:cubicBezTo>
                    <a:pt x="61" y="37"/>
                    <a:pt x="58" y="37"/>
                    <a:pt x="53" y="41"/>
                  </a:cubicBezTo>
                  <a:cubicBezTo>
                    <a:pt x="54" y="40"/>
                    <a:pt x="58" y="36"/>
                    <a:pt x="60" y="35"/>
                  </a:cubicBezTo>
                  <a:cubicBezTo>
                    <a:pt x="58" y="36"/>
                    <a:pt x="55" y="38"/>
                    <a:pt x="54" y="38"/>
                  </a:cubicBezTo>
                  <a:cubicBezTo>
                    <a:pt x="54" y="38"/>
                    <a:pt x="54" y="38"/>
                    <a:pt x="54" y="38"/>
                  </a:cubicBezTo>
                  <a:cubicBezTo>
                    <a:pt x="54" y="39"/>
                    <a:pt x="54" y="39"/>
                    <a:pt x="54" y="39"/>
                  </a:cubicBezTo>
                  <a:cubicBezTo>
                    <a:pt x="53" y="40"/>
                    <a:pt x="53" y="40"/>
                    <a:pt x="53" y="40"/>
                  </a:cubicBezTo>
                  <a:cubicBezTo>
                    <a:pt x="53" y="40"/>
                    <a:pt x="53" y="40"/>
                    <a:pt x="53" y="39"/>
                  </a:cubicBezTo>
                  <a:cubicBezTo>
                    <a:pt x="53" y="39"/>
                    <a:pt x="53" y="38"/>
                    <a:pt x="53" y="38"/>
                  </a:cubicBezTo>
                  <a:cubicBezTo>
                    <a:pt x="53" y="38"/>
                    <a:pt x="53" y="38"/>
                    <a:pt x="53" y="38"/>
                  </a:cubicBezTo>
                  <a:cubicBezTo>
                    <a:pt x="45" y="43"/>
                    <a:pt x="53" y="42"/>
                    <a:pt x="47" y="46"/>
                  </a:cubicBezTo>
                  <a:cubicBezTo>
                    <a:pt x="47" y="46"/>
                    <a:pt x="47" y="46"/>
                    <a:pt x="47" y="46"/>
                  </a:cubicBezTo>
                  <a:cubicBezTo>
                    <a:pt x="45" y="46"/>
                    <a:pt x="44" y="48"/>
                    <a:pt x="42" y="49"/>
                  </a:cubicBezTo>
                  <a:cubicBezTo>
                    <a:pt x="44" y="48"/>
                    <a:pt x="43" y="47"/>
                    <a:pt x="42" y="47"/>
                  </a:cubicBezTo>
                  <a:cubicBezTo>
                    <a:pt x="41" y="50"/>
                    <a:pt x="39" y="49"/>
                    <a:pt x="34" y="52"/>
                  </a:cubicBezTo>
                  <a:cubicBezTo>
                    <a:pt x="34" y="51"/>
                    <a:pt x="36" y="50"/>
                    <a:pt x="36" y="49"/>
                  </a:cubicBezTo>
                  <a:cubicBezTo>
                    <a:pt x="34" y="51"/>
                    <a:pt x="30" y="54"/>
                    <a:pt x="30" y="55"/>
                  </a:cubicBezTo>
                  <a:cubicBezTo>
                    <a:pt x="25" y="57"/>
                    <a:pt x="22" y="59"/>
                    <a:pt x="19" y="60"/>
                  </a:cubicBezTo>
                  <a:cubicBezTo>
                    <a:pt x="22" y="58"/>
                    <a:pt x="19" y="59"/>
                    <a:pt x="21" y="57"/>
                  </a:cubicBezTo>
                  <a:cubicBezTo>
                    <a:pt x="19" y="60"/>
                    <a:pt x="12" y="65"/>
                    <a:pt x="8" y="69"/>
                  </a:cubicBezTo>
                  <a:cubicBezTo>
                    <a:pt x="7" y="69"/>
                    <a:pt x="6" y="69"/>
                    <a:pt x="6" y="67"/>
                  </a:cubicBezTo>
                  <a:cubicBezTo>
                    <a:pt x="0" y="70"/>
                    <a:pt x="5" y="69"/>
                    <a:pt x="0" y="72"/>
                  </a:cubicBezTo>
                  <a:cubicBezTo>
                    <a:pt x="2" y="71"/>
                    <a:pt x="2" y="71"/>
                    <a:pt x="2" y="71"/>
                  </a:cubicBezTo>
                  <a:cubicBezTo>
                    <a:pt x="0" y="72"/>
                    <a:pt x="1" y="73"/>
                    <a:pt x="0" y="74"/>
                  </a:cubicBezTo>
                  <a:cubicBezTo>
                    <a:pt x="6" y="71"/>
                    <a:pt x="6" y="71"/>
                    <a:pt x="6" y="71"/>
                  </a:cubicBezTo>
                  <a:cubicBezTo>
                    <a:pt x="7" y="72"/>
                    <a:pt x="3" y="74"/>
                    <a:pt x="2" y="75"/>
                  </a:cubicBezTo>
                  <a:cubicBezTo>
                    <a:pt x="1" y="75"/>
                    <a:pt x="1" y="75"/>
                    <a:pt x="2" y="75"/>
                  </a:cubicBezTo>
                  <a:cubicBezTo>
                    <a:pt x="2" y="75"/>
                    <a:pt x="3" y="75"/>
                    <a:pt x="3" y="75"/>
                  </a:cubicBezTo>
                  <a:cubicBezTo>
                    <a:pt x="4" y="74"/>
                    <a:pt x="4" y="74"/>
                    <a:pt x="5" y="74"/>
                  </a:cubicBezTo>
                  <a:cubicBezTo>
                    <a:pt x="5" y="74"/>
                    <a:pt x="5" y="74"/>
                    <a:pt x="5" y="74"/>
                  </a:cubicBezTo>
                  <a:cubicBezTo>
                    <a:pt x="6" y="73"/>
                    <a:pt x="8" y="72"/>
                    <a:pt x="9" y="71"/>
                  </a:cubicBezTo>
                  <a:cubicBezTo>
                    <a:pt x="10" y="71"/>
                    <a:pt x="10" y="71"/>
                    <a:pt x="10" y="71"/>
                  </a:cubicBezTo>
                  <a:cubicBezTo>
                    <a:pt x="13" y="70"/>
                    <a:pt x="14" y="68"/>
                    <a:pt x="17" y="67"/>
                  </a:cubicBezTo>
                  <a:cubicBezTo>
                    <a:pt x="17" y="67"/>
                    <a:pt x="17" y="67"/>
                    <a:pt x="17" y="67"/>
                  </a:cubicBezTo>
                  <a:cubicBezTo>
                    <a:pt x="18" y="66"/>
                    <a:pt x="18" y="65"/>
                    <a:pt x="20" y="64"/>
                  </a:cubicBezTo>
                  <a:cubicBezTo>
                    <a:pt x="19" y="65"/>
                    <a:pt x="19" y="65"/>
                    <a:pt x="19" y="65"/>
                  </a:cubicBezTo>
                  <a:cubicBezTo>
                    <a:pt x="20" y="63"/>
                    <a:pt x="24" y="60"/>
                    <a:pt x="22" y="60"/>
                  </a:cubicBezTo>
                  <a:cubicBezTo>
                    <a:pt x="22" y="60"/>
                    <a:pt x="22" y="60"/>
                    <a:pt x="21" y="60"/>
                  </a:cubicBezTo>
                  <a:cubicBezTo>
                    <a:pt x="28" y="57"/>
                    <a:pt x="28" y="57"/>
                    <a:pt x="28" y="57"/>
                  </a:cubicBezTo>
                  <a:cubicBezTo>
                    <a:pt x="28" y="58"/>
                    <a:pt x="27" y="61"/>
                    <a:pt x="24" y="63"/>
                  </a:cubicBezTo>
                  <a:cubicBezTo>
                    <a:pt x="24" y="63"/>
                    <a:pt x="24" y="63"/>
                    <a:pt x="24" y="63"/>
                  </a:cubicBezTo>
                  <a:cubicBezTo>
                    <a:pt x="23" y="63"/>
                    <a:pt x="23" y="63"/>
                    <a:pt x="23" y="63"/>
                  </a:cubicBezTo>
                  <a:cubicBezTo>
                    <a:pt x="26" y="63"/>
                    <a:pt x="31" y="59"/>
                    <a:pt x="28" y="59"/>
                  </a:cubicBezTo>
                  <a:cubicBezTo>
                    <a:pt x="28" y="59"/>
                    <a:pt x="28" y="59"/>
                    <a:pt x="28" y="59"/>
                  </a:cubicBezTo>
                  <a:cubicBezTo>
                    <a:pt x="30" y="55"/>
                    <a:pt x="38" y="53"/>
                    <a:pt x="42" y="49"/>
                  </a:cubicBezTo>
                  <a:cubicBezTo>
                    <a:pt x="42" y="50"/>
                    <a:pt x="40" y="52"/>
                    <a:pt x="39" y="53"/>
                  </a:cubicBezTo>
                  <a:cubicBezTo>
                    <a:pt x="38" y="53"/>
                    <a:pt x="37" y="54"/>
                    <a:pt x="37" y="54"/>
                  </a:cubicBezTo>
                  <a:cubicBezTo>
                    <a:pt x="37" y="54"/>
                    <a:pt x="37" y="54"/>
                    <a:pt x="36" y="54"/>
                  </a:cubicBezTo>
                  <a:cubicBezTo>
                    <a:pt x="31" y="57"/>
                    <a:pt x="39" y="55"/>
                    <a:pt x="32" y="59"/>
                  </a:cubicBezTo>
                  <a:cubicBezTo>
                    <a:pt x="32" y="59"/>
                    <a:pt x="31" y="59"/>
                    <a:pt x="31" y="59"/>
                  </a:cubicBezTo>
                  <a:cubicBezTo>
                    <a:pt x="31" y="59"/>
                    <a:pt x="31" y="59"/>
                    <a:pt x="32" y="58"/>
                  </a:cubicBezTo>
                  <a:cubicBezTo>
                    <a:pt x="32" y="58"/>
                    <a:pt x="33" y="57"/>
                    <a:pt x="32" y="57"/>
                  </a:cubicBezTo>
                  <a:cubicBezTo>
                    <a:pt x="32" y="57"/>
                    <a:pt x="32" y="57"/>
                    <a:pt x="31" y="58"/>
                  </a:cubicBezTo>
                  <a:cubicBezTo>
                    <a:pt x="28" y="62"/>
                    <a:pt x="28" y="62"/>
                    <a:pt x="28" y="62"/>
                  </a:cubicBezTo>
                  <a:cubicBezTo>
                    <a:pt x="31" y="60"/>
                    <a:pt x="34" y="58"/>
                    <a:pt x="36" y="57"/>
                  </a:cubicBezTo>
                  <a:cubicBezTo>
                    <a:pt x="48" y="48"/>
                    <a:pt x="58" y="43"/>
                    <a:pt x="58" y="43"/>
                  </a:cubicBezTo>
                  <a:cubicBezTo>
                    <a:pt x="77" y="32"/>
                    <a:pt x="96" y="20"/>
                    <a:pt x="114" y="8"/>
                  </a:cubicBezTo>
                  <a:cubicBezTo>
                    <a:pt x="118" y="5"/>
                    <a:pt x="120" y="3"/>
                    <a:pt x="121" y="2"/>
                  </a:cubicBezTo>
                  <a:cubicBezTo>
                    <a:pt x="121" y="1"/>
                    <a:pt x="120" y="1"/>
                    <a:pt x="12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0" name="Freeform 414"/>
            <p:cNvSpPr/>
            <p:nvPr/>
          </p:nvSpPr>
          <p:spPr bwMode="auto">
            <a:xfrm>
              <a:off x="6283865" y="1164664"/>
              <a:ext cx="6439" cy="6439"/>
            </a:xfrm>
            <a:custGeom>
              <a:avLst/>
              <a:gdLst>
                <a:gd name="T0" fmla="*/ 3 w 3"/>
                <a:gd name="T1" fmla="*/ 0 h 3"/>
                <a:gd name="T2" fmla="*/ 0 w 3"/>
                <a:gd name="T3" fmla="*/ 1 h 3"/>
                <a:gd name="T4" fmla="*/ 1 w 3"/>
                <a:gd name="T5" fmla="*/ 3 h 3"/>
                <a:gd name="T6" fmla="*/ 3 w 3"/>
                <a:gd name="T7" fmla="*/ 0 h 3"/>
              </a:gdLst>
              <a:ahLst/>
              <a:cxnLst>
                <a:cxn ang="0">
                  <a:pos x="T0" y="T1"/>
                </a:cxn>
                <a:cxn ang="0">
                  <a:pos x="T2" y="T3"/>
                </a:cxn>
                <a:cxn ang="0">
                  <a:pos x="T4" y="T5"/>
                </a:cxn>
                <a:cxn ang="0">
                  <a:pos x="T6" y="T7"/>
                </a:cxn>
              </a:cxnLst>
              <a:rect l="0" t="0" r="r" b="b"/>
              <a:pathLst>
                <a:path w="3" h="3">
                  <a:moveTo>
                    <a:pt x="3" y="0"/>
                  </a:moveTo>
                  <a:cubicBezTo>
                    <a:pt x="2" y="0"/>
                    <a:pt x="1" y="1"/>
                    <a:pt x="0" y="1"/>
                  </a:cubicBezTo>
                  <a:cubicBezTo>
                    <a:pt x="0" y="2"/>
                    <a:pt x="1" y="2"/>
                    <a:pt x="1" y="3"/>
                  </a:cubicBezTo>
                  <a:cubicBezTo>
                    <a:pt x="2" y="2"/>
                    <a:pt x="2" y="1"/>
                    <a:pt x="3" y="0"/>
                  </a:cubicBezTo>
                </a:path>
              </a:pathLst>
            </a:custGeom>
            <a:solidFill>
              <a:srgbClr val="D9DA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1" name="Freeform 415"/>
            <p:cNvSpPr/>
            <p:nvPr/>
          </p:nvSpPr>
          <p:spPr bwMode="auto">
            <a:xfrm>
              <a:off x="6282255" y="1166274"/>
              <a:ext cx="0" cy="1610"/>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1"/>
                    <a:pt x="0" y="1"/>
                    <a:pt x="0" y="1"/>
                  </a:cubicBezTo>
                  <a:cubicBezTo>
                    <a:pt x="0" y="1"/>
                    <a:pt x="0" y="1"/>
                    <a:pt x="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2" name="Freeform 416"/>
            <p:cNvSpPr/>
            <p:nvPr/>
          </p:nvSpPr>
          <p:spPr bwMode="auto">
            <a:xfrm>
              <a:off x="5949058" y="1359432"/>
              <a:ext cx="6439" cy="1610"/>
            </a:xfrm>
            <a:custGeom>
              <a:avLst/>
              <a:gdLst>
                <a:gd name="T0" fmla="*/ 3 w 3"/>
                <a:gd name="T1" fmla="*/ 0 h 1"/>
                <a:gd name="T2" fmla="*/ 0 w 3"/>
                <a:gd name="T3" fmla="*/ 1 h 1"/>
                <a:gd name="T4" fmla="*/ 3 w 3"/>
                <a:gd name="T5" fmla="*/ 0 h 1"/>
              </a:gdLst>
              <a:ahLst/>
              <a:cxnLst>
                <a:cxn ang="0">
                  <a:pos x="T0" y="T1"/>
                </a:cxn>
                <a:cxn ang="0">
                  <a:pos x="T2" y="T3"/>
                </a:cxn>
                <a:cxn ang="0">
                  <a:pos x="T4" y="T5"/>
                </a:cxn>
              </a:cxnLst>
              <a:rect l="0" t="0" r="r" b="b"/>
              <a:pathLst>
                <a:path w="3" h="1">
                  <a:moveTo>
                    <a:pt x="3" y="0"/>
                  </a:moveTo>
                  <a:cubicBezTo>
                    <a:pt x="0" y="1"/>
                    <a:pt x="0" y="1"/>
                    <a:pt x="0" y="1"/>
                  </a:cubicBezTo>
                  <a:cubicBezTo>
                    <a:pt x="1" y="1"/>
                    <a:pt x="2"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3" name="Freeform 417"/>
            <p:cNvSpPr/>
            <p:nvPr/>
          </p:nvSpPr>
          <p:spPr bwMode="auto">
            <a:xfrm>
              <a:off x="5981251" y="1340116"/>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4" name="Freeform 418"/>
            <p:cNvSpPr/>
            <p:nvPr/>
          </p:nvSpPr>
          <p:spPr bwMode="auto">
            <a:xfrm>
              <a:off x="5981251" y="1340116"/>
              <a:ext cx="0" cy="0"/>
            </a:xfrm>
            <a:custGeom>
              <a:avLst/>
              <a:gdLst/>
              <a:ahLst/>
              <a:cxnLst>
                <a:cxn ang="0">
                  <a:pos x="0" y="0"/>
                </a:cxn>
                <a:cxn ang="0">
                  <a:pos x="0" y="0"/>
                </a:cxn>
                <a:cxn ang="0">
                  <a:pos x="0" y="0"/>
                </a:cxn>
              </a:cxnLst>
              <a:rect l="0" t="0" r="r" b="b"/>
              <a:pathLst>
                <a:path>
                  <a:moveTo>
                    <a:pt x="0" y="0"/>
                  </a:move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5" name="Freeform 419"/>
            <p:cNvSpPr/>
            <p:nvPr/>
          </p:nvSpPr>
          <p:spPr bwMode="auto">
            <a:xfrm>
              <a:off x="5981251" y="1335287"/>
              <a:ext cx="6439" cy="4829"/>
            </a:xfrm>
            <a:custGeom>
              <a:avLst/>
              <a:gdLst>
                <a:gd name="T0" fmla="*/ 2 w 3"/>
                <a:gd name="T1" fmla="*/ 0 h 2"/>
                <a:gd name="T2" fmla="*/ 1 w 3"/>
                <a:gd name="T3" fmla="*/ 0 h 2"/>
                <a:gd name="T4" fmla="*/ 0 w 3"/>
                <a:gd name="T5" fmla="*/ 2 h 2"/>
                <a:gd name="T6" fmla="*/ 2 w 3"/>
                <a:gd name="T7" fmla="*/ 0 h 2"/>
              </a:gdLst>
              <a:ahLst/>
              <a:cxnLst>
                <a:cxn ang="0">
                  <a:pos x="T0" y="T1"/>
                </a:cxn>
                <a:cxn ang="0">
                  <a:pos x="T2" y="T3"/>
                </a:cxn>
                <a:cxn ang="0">
                  <a:pos x="T4" y="T5"/>
                </a:cxn>
                <a:cxn ang="0">
                  <a:pos x="T6" y="T7"/>
                </a:cxn>
              </a:cxnLst>
              <a:rect l="0" t="0" r="r" b="b"/>
              <a:pathLst>
                <a:path w="3" h="2">
                  <a:moveTo>
                    <a:pt x="2" y="0"/>
                  </a:moveTo>
                  <a:cubicBezTo>
                    <a:pt x="2" y="0"/>
                    <a:pt x="2" y="0"/>
                    <a:pt x="1" y="0"/>
                  </a:cubicBezTo>
                  <a:cubicBezTo>
                    <a:pt x="2" y="0"/>
                    <a:pt x="1" y="1"/>
                    <a:pt x="0" y="2"/>
                  </a:cubicBezTo>
                  <a:cubicBezTo>
                    <a:pt x="1" y="1"/>
                    <a:pt x="3"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6" name="Freeform 420"/>
            <p:cNvSpPr/>
            <p:nvPr/>
          </p:nvSpPr>
          <p:spPr bwMode="auto">
            <a:xfrm>
              <a:off x="5416263" y="1625024"/>
              <a:ext cx="6439" cy="3219"/>
            </a:xfrm>
            <a:custGeom>
              <a:avLst/>
              <a:gdLst>
                <a:gd name="T0" fmla="*/ 3 w 3"/>
                <a:gd name="T1" fmla="*/ 0 h 2"/>
                <a:gd name="T2" fmla="*/ 2 w 3"/>
                <a:gd name="T3" fmla="*/ 0 h 2"/>
                <a:gd name="T4" fmla="*/ 0 w 3"/>
                <a:gd name="T5" fmla="*/ 2 h 2"/>
                <a:gd name="T6" fmla="*/ 1 w 3"/>
                <a:gd name="T7" fmla="*/ 2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2" y="0"/>
                    <a:pt x="2" y="0"/>
                  </a:cubicBezTo>
                  <a:cubicBezTo>
                    <a:pt x="2" y="0"/>
                    <a:pt x="0" y="2"/>
                    <a:pt x="0" y="2"/>
                  </a:cubicBezTo>
                  <a:cubicBezTo>
                    <a:pt x="1" y="2"/>
                    <a:pt x="1" y="2"/>
                    <a:pt x="1"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7" name="Freeform 421"/>
            <p:cNvSpPr/>
            <p:nvPr/>
          </p:nvSpPr>
          <p:spPr bwMode="auto">
            <a:xfrm>
              <a:off x="5437188" y="1610537"/>
              <a:ext cx="8048" cy="6439"/>
            </a:xfrm>
            <a:custGeom>
              <a:avLst/>
              <a:gdLst>
                <a:gd name="T0" fmla="*/ 4 w 4"/>
                <a:gd name="T1" fmla="*/ 0 h 3"/>
                <a:gd name="T2" fmla="*/ 0 w 4"/>
                <a:gd name="T3" fmla="*/ 3 h 3"/>
                <a:gd name="T4" fmla="*/ 3 w 4"/>
                <a:gd name="T5" fmla="*/ 2 h 3"/>
                <a:gd name="T6" fmla="*/ 4 w 4"/>
                <a:gd name="T7" fmla="*/ 0 h 3"/>
              </a:gdLst>
              <a:ahLst/>
              <a:cxnLst>
                <a:cxn ang="0">
                  <a:pos x="T0" y="T1"/>
                </a:cxn>
                <a:cxn ang="0">
                  <a:pos x="T2" y="T3"/>
                </a:cxn>
                <a:cxn ang="0">
                  <a:pos x="T4" y="T5"/>
                </a:cxn>
                <a:cxn ang="0">
                  <a:pos x="T6" y="T7"/>
                </a:cxn>
              </a:cxnLst>
              <a:rect l="0" t="0" r="r" b="b"/>
              <a:pathLst>
                <a:path w="4" h="3">
                  <a:moveTo>
                    <a:pt x="4" y="0"/>
                  </a:moveTo>
                  <a:cubicBezTo>
                    <a:pt x="1" y="2"/>
                    <a:pt x="3" y="2"/>
                    <a:pt x="0" y="3"/>
                  </a:cubicBezTo>
                  <a:cubicBezTo>
                    <a:pt x="3" y="2"/>
                    <a:pt x="3" y="2"/>
                    <a:pt x="3" y="2"/>
                  </a:cubicBezTo>
                  <a:cubicBezTo>
                    <a:pt x="4" y="0"/>
                    <a:pt x="4" y="0"/>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8" name="Freeform 422"/>
            <p:cNvSpPr/>
            <p:nvPr/>
          </p:nvSpPr>
          <p:spPr bwMode="auto">
            <a:xfrm>
              <a:off x="5453285" y="1610537"/>
              <a:ext cx="3219"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0" y="0"/>
                    <a:pt x="0" y="0"/>
                    <a:pt x="0" y="0"/>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9" name="Freeform 423"/>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0" name="Freeform 424"/>
            <p:cNvSpPr/>
            <p:nvPr/>
          </p:nvSpPr>
          <p:spPr bwMode="auto">
            <a:xfrm>
              <a:off x="5450066" y="1604099"/>
              <a:ext cx="8048" cy="6439"/>
            </a:xfrm>
            <a:custGeom>
              <a:avLst/>
              <a:gdLst>
                <a:gd name="T0" fmla="*/ 4 w 5"/>
                <a:gd name="T1" fmla="*/ 0 h 4"/>
                <a:gd name="T2" fmla="*/ 0 w 5"/>
                <a:gd name="T3" fmla="*/ 4 h 4"/>
                <a:gd name="T4" fmla="*/ 1 w 5"/>
                <a:gd name="T5" fmla="*/ 4 h 4"/>
                <a:gd name="T6" fmla="*/ 4 w 5"/>
                <a:gd name="T7" fmla="*/ 4 h 4"/>
                <a:gd name="T8" fmla="*/ 5 w 5"/>
                <a:gd name="T9" fmla="*/ 2 h 4"/>
                <a:gd name="T10" fmla="*/ 2 w 5"/>
                <a:gd name="T11" fmla="*/ 3 h 4"/>
                <a:gd name="T12" fmla="*/ 4 w 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4" y="0"/>
                  </a:moveTo>
                  <a:lnTo>
                    <a:pt x="0" y="4"/>
                  </a:lnTo>
                  <a:lnTo>
                    <a:pt x="1" y="4"/>
                  </a:lnTo>
                  <a:lnTo>
                    <a:pt x="4" y="4"/>
                  </a:lnTo>
                  <a:lnTo>
                    <a:pt x="5" y="2"/>
                  </a:lnTo>
                  <a:lnTo>
                    <a:pt x="2" y="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1" name="Freeform 425"/>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4" name="Freeform 426"/>
            <p:cNvSpPr/>
            <p:nvPr/>
          </p:nvSpPr>
          <p:spPr bwMode="auto">
            <a:xfrm>
              <a:off x="5461333" y="1604099"/>
              <a:ext cx="1610"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5" name="Freeform 427"/>
            <p:cNvSpPr/>
            <p:nvPr/>
          </p:nvSpPr>
          <p:spPr bwMode="auto">
            <a:xfrm>
              <a:off x="5462943" y="1596051"/>
              <a:ext cx="17706" cy="8048"/>
            </a:xfrm>
            <a:custGeom>
              <a:avLst/>
              <a:gdLst>
                <a:gd name="T0" fmla="*/ 8 w 8"/>
                <a:gd name="T1" fmla="*/ 0 h 4"/>
                <a:gd name="T2" fmla="*/ 3 w 8"/>
                <a:gd name="T3" fmla="*/ 4 h 4"/>
                <a:gd name="T4" fmla="*/ 4 w 8"/>
                <a:gd name="T5" fmla="*/ 2 h 4"/>
                <a:gd name="T6" fmla="*/ 0 w 8"/>
                <a:gd name="T7" fmla="*/ 4 h 4"/>
                <a:gd name="T8" fmla="*/ 1 w 8"/>
                <a:gd name="T9" fmla="*/ 4 h 4"/>
                <a:gd name="T10" fmla="*/ 6 w 8"/>
                <a:gd name="T11" fmla="*/ 3 h 4"/>
                <a:gd name="T12" fmla="*/ 6 w 8"/>
                <a:gd name="T13" fmla="*/ 2 h 4"/>
                <a:gd name="T14" fmla="*/ 7 w 8"/>
                <a:gd name="T15" fmla="*/ 2 h 4"/>
                <a:gd name="T16" fmla="*/ 7 w 8"/>
                <a:gd name="T17" fmla="*/ 2 h 4"/>
                <a:gd name="T18" fmla="*/ 7 w 8"/>
                <a:gd name="T19" fmla="*/ 2 h 4"/>
                <a:gd name="T20" fmla="*/ 8 w 8"/>
                <a:gd name="T21" fmla="*/ 2 h 4"/>
                <a:gd name="T22" fmla="*/ 8 w 8"/>
                <a:gd name="T23" fmla="*/ 2 h 4"/>
                <a:gd name="T24" fmla="*/ 8 w 8"/>
                <a:gd name="T2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4">
                  <a:moveTo>
                    <a:pt x="8" y="0"/>
                  </a:moveTo>
                  <a:cubicBezTo>
                    <a:pt x="5" y="1"/>
                    <a:pt x="6" y="3"/>
                    <a:pt x="3" y="4"/>
                  </a:cubicBezTo>
                  <a:cubicBezTo>
                    <a:pt x="4" y="3"/>
                    <a:pt x="4" y="2"/>
                    <a:pt x="4" y="2"/>
                  </a:cubicBezTo>
                  <a:cubicBezTo>
                    <a:pt x="4" y="2"/>
                    <a:pt x="1" y="4"/>
                    <a:pt x="0" y="4"/>
                  </a:cubicBezTo>
                  <a:cubicBezTo>
                    <a:pt x="0" y="4"/>
                    <a:pt x="0" y="4"/>
                    <a:pt x="1" y="4"/>
                  </a:cubicBezTo>
                  <a:cubicBezTo>
                    <a:pt x="2" y="4"/>
                    <a:pt x="4" y="4"/>
                    <a:pt x="6" y="3"/>
                  </a:cubicBezTo>
                  <a:cubicBezTo>
                    <a:pt x="6" y="2"/>
                    <a:pt x="6" y="2"/>
                    <a:pt x="6" y="2"/>
                  </a:cubicBezTo>
                  <a:cubicBezTo>
                    <a:pt x="6" y="2"/>
                    <a:pt x="7" y="2"/>
                    <a:pt x="7" y="2"/>
                  </a:cubicBezTo>
                  <a:cubicBezTo>
                    <a:pt x="7" y="2"/>
                    <a:pt x="7" y="2"/>
                    <a:pt x="7" y="2"/>
                  </a:cubicBezTo>
                  <a:cubicBezTo>
                    <a:pt x="7" y="2"/>
                    <a:pt x="7" y="2"/>
                    <a:pt x="7" y="2"/>
                  </a:cubicBezTo>
                  <a:cubicBezTo>
                    <a:pt x="8" y="2"/>
                    <a:pt x="8" y="2"/>
                    <a:pt x="8" y="2"/>
                  </a:cubicBezTo>
                  <a:cubicBezTo>
                    <a:pt x="8" y="2"/>
                    <a:pt x="8" y="2"/>
                    <a:pt x="8" y="2"/>
                  </a:cubicBezTo>
                  <a:cubicBezTo>
                    <a:pt x="7" y="2"/>
                    <a:pt x="8" y="1"/>
                    <a:pt x="8"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6" name="Freeform 428"/>
            <p:cNvSpPr/>
            <p:nvPr/>
          </p:nvSpPr>
          <p:spPr bwMode="auto">
            <a:xfrm>
              <a:off x="5487088" y="1578344"/>
              <a:ext cx="30583" cy="14487"/>
            </a:xfrm>
            <a:custGeom>
              <a:avLst/>
              <a:gdLst>
                <a:gd name="T0" fmla="*/ 13 w 14"/>
                <a:gd name="T1" fmla="*/ 0 h 7"/>
                <a:gd name="T2" fmla="*/ 12 w 14"/>
                <a:gd name="T3" fmla="*/ 0 h 7"/>
                <a:gd name="T4" fmla="*/ 10 w 14"/>
                <a:gd name="T5" fmla="*/ 2 h 7"/>
                <a:gd name="T6" fmla="*/ 10 w 14"/>
                <a:gd name="T7" fmla="*/ 2 h 7"/>
                <a:gd name="T8" fmla="*/ 8 w 14"/>
                <a:gd name="T9" fmla="*/ 3 h 7"/>
                <a:gd name="T10" fmla="*/ 6 w 14"/>
                <a:gd name="T11" fmla="*/ 3 h 7"/>
                <a:gd name="T12" fmla="*/ 5 w 14"/>
                <a:gd name="T13" fmla="*/ 3 h 7"/>
                <a:gd name="T14" fmla="*/ 3 w 14"/>
                <a:gd name="T15" fmla="*/ 5 h 7"/>
                <a:gd name="T16" fmla="*/ 0 w 14"/>
                <a:gd name="T17" fmla="*/ 7 h 7"/>
                <a:gd name="T18" fmla="*/ 9 w 14"/>
                <a:gd name="T19" fmla="*/ 3 h 7"/>
                <a:gd name="T20" fmla="*/ 8 w 14"/>
                <a:gd name="T21" fmla="*/ 4 h 7"/>
                <a:gd name="T22" fmla="*/ 12 w 14"/>
                <a:gd name="T23" fmla="*/ 2 h 7"/>
                <a:gd name="T24" fmla="*/ 13 w 14"/>
                <a:gd name="T25"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7">
                  <a:moveTo>
                    <a:pt x="13" y="0"/>
                  </a:moveTo>
                  <a:cubicBezTo>
                    <a:pt x="13" y="0"/>
                    <a:pt x="13" y="0"/>
                    <a:pt x="12" y="0"/>
                  </a:cubicBezTo>
                  <a:cubicBezTo>
                    <a:pt x="10" y="2"/>
                    <a:pt x="10" y="2"/>
                    <a:pt x="10" y="2"/>
                  </a:cubicBezTo>
                  <a:cubicBezTo>
                    <a:pt x="10" y="2"/>
                    <a:pt x="10" y="2"/>
                    <a:pt x="10" y="2"/>
                  </a:cubicBezTo>
                  <a:cubicBezTo>
                    <a:pt x="10" y="2"/>
                    <a:pt x="9" y="2"/>
                    <a:pt x="8" y="3"/>
                  </a:cubicBezTo>
                  <a:cubicBezTo>
                    <a:pt x="7" y="3"/>
                    <a:pt x="6" y="3"/>
                    <a:pt x="6" y="3"/>
                  </a:cubicBezTo>
                  <a:cubicBezTo>
                    <a:pt x="6" y="3"/>
                    <a:pt x="5" y="3"/>
                    <a:pt x="5" y="3"/>
                  </a:cubicBezTo>
                  <a:cubicBezTo>
                    <a:pt x="4" y="4"/>
                    <a:pt x="4" y="4"/>
                    <a:pt x="3" y="5"/>
                  </a:cubicBezTo>
                  <a:cubicBezTo>
                    <a:pt x="2" y="5"/>
                    <a:pt x="1" y="5"/>
                    <a:pt x="0" y="7"/>
                  </a:cubicBezTo>
                  <a:cubicBezTo>
                    <a:pt x="6" y="4"/>
                    <a:pt x="4" y="5"/>
                    <a:pt x="9" y="3"/>
                  </a:cubicBezTo>
                  <a:cubicBezTo>
                    <a:pt x="9" y="3"/>
                    <a:pt x="9" y="3"/>
                    <a:pt x="8" y="4"/>
                  </a:cubicBezTo>
                  <a:cubicBezTo>
                    <a:pt x="12" y="2"/>
                    <a:pt x="12" y="2"/>
                    <a:pt x="12" y="2"/>
                  </a:cubicBezTo>
                  <a:cubicBezTo>
                    <a:pt x="11" y="1"/>
                    <a:pt x="14" y="0"/>
                    <a:pt x="1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7" name="Freeform 429"/>
            <p:cNvSpPr/>
            <p:nvPr/>
          </p:nvSpPr>
          <p:spPr bwMode="auto">
            <a:xfrm>
              <a:off x="5517671" y="1571906"/>
              <a:ext cx="12877" cy="8048"/>
            </a:xfrm>
            <a:custGeom>
              <a:avLst/>
              <a:gdLst>
                <a:gd name="T0" fmla="*/ 6 w 6"/>
                <a:gd name="T1" fmla="*/ 0 h 4"/>
                <a:gd name="T2" fmla="*/ 3 w 6"/>
                <a:gd name="T3" fmla="*/ 2 h 4"/>
                <a:gd name="T4" fmla="*/ 3 w 6"/>
                <a:gd name="T5" fmla="*/ 1 h 4"/>
                <a:gd name="T6" fmla="*/ 1 w 6"/>
                <a:gd name="T7" fmla="*/ 4 h 4"/>
                <a:gd name="T8" fmla="*/ 1 w 6"/>
                <a:gd name="T9" fmla="*/ 4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5" y="1"/>
                    <a:pt x="4" y="2"/>
                    <a:pt x="3" y="2"/>
                  </a:cubicBezTo>
                  <a:cubicBezTo>
                    <a:pt x="3" y="2"/>
                    <a:pt x="3" y="1"/>
                    <a:pt x="3" y="1"/>
                  </a:cubicBezTo>
                  <a:cubicBezTo>
                    <a:pt x="1" y="2"/>
                    <a:pt x="0" y="4"/>
                    <a:pt x="1" y="4"/>
                  </a:cubicBezTo>
                  <a:cubicBezTo>
                    <a:pt x="1" y="4"/>
                    <a:pt x="1" y="4"/>
                    <a:pt x="1" y="4"/>
                  </a:cubicBezTo>
                  <a:cubicBezTo>
                    <a:pt x="6" y="0"/>
                    <a:pt x="6" y="0"/>
                    <a:pt x="6"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8" name="Freeform 430"/>
            <p:cNvSpPr/>
            <p:nvPr/>
          </p:nvSpPr>
          <p:spPr bwMode="auto">
            <a:xfrm>
              <a:off x="5532158" y="1565467"/>
              <a:ext cx="11268" cy="4829"/>
            </a:xfrm>
            <a:custGeom>
              <a:avLst/>
              <a:gdLst>
                <a:gd name="T0" fmla="*/ 5 w 5"/>
                <a:gd name="T1" fmla="*/ 0 h 2"/>
                <a:gd name="T2" fmla="*/ 3 w 5"/>
                <a:gd name="T3" fmla="*/ 1 h 2"/>
                <a:gd name="T4" fmla="*/ 2 w 5"/>
                <a:gd name="T5" fmla="*/ 1 h 2"/>
                <a:gd name="T6" fmla="*/ 2 w 5"/>
                <a:gd name="T7" fmla="*/ 1 h 2"/>
                <a:gd name="T8" fmla="*/ 0 w 5"/>
                <a:gd name="T9" fmla="*/ 2 h 2"/>
                <a:gd name="T10" fmla="*/ 5 w 5"/>
                <a:gd name="T11" fmla="*/ 0 h 2"/>
              </a:gdLst>
              <a:ahLst/>
              <a:cxnLst>
                <a:cxn ang="0">
                  <a:pos x="T0" y="T1"/>
                </a:cxn>
                <a:cxn ang="0">
                  <a:pos x="T2" y="T3"/>
                </a:cxn>
                <a:cxn ang="0">
                  <a:pos x="T4" y="T5"/>
                </a:cxn>
                <a:cxn ang="0">
                  <a:pos x="T6" y="T7"/>
                </a:cxn>
                <a:cxn ang="0">
                  <a:pos x="T8" y="T9"/>
                </a:cxn>
                <a:cxn ang="0">
                  <a:pos x="T10" y="T11"/>
                </a:cxn>
              </a:cxnLst>
              <a:rect l="0" t="0" r="r" b="b"/>
              <a:pathLst>
                <a:path w="5" h="2">
                  <a:moveTo>
                    <a:pt x="5" y="0"/>
                  </a:moveTo>
                  <a:cubicBezTo>
                    <a:pt x="4" y="1"/>
                    <a:pt x="3" y="1"/>
                    <a:pt x="3" y="1"/>
                  </a:cubicBezTo>
                  <a:cubicBezTo>
                    <a:pt x="3" y="1"/>
                    <a:pt x="2" y="1"/>
                    <a:pt x="2" y="1"/>
                  </a:cubicBezTo>
                  <a:cubicBezTo>
                    <a:pt x="2" y="1"/>
                    <a:pt x="2" y="1"/>
                    <a:pt x="2" y="1"/>
                  </a:cubicBezTo>
                  <a:cubicBezTo>
                    <a:pt x="2" y="1"/>
                    <a:pt x="1" y="1"/>
                    <a:pt x="0" y="2"/>
                  </a:cubicBezTo>
                  <a:cubicBezTo>
                    <a:pt x="1" y="2"/>
                    <a:pt x="3" y="2"/>
                    <a:pt x="5"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9" name="Freeform 431"/>
            <p:cNvSpPr/>
            <p:nvPr/>
          </p:nvSpPr>
          <p:spPr bwMode="auto">
            <a:xfrm>
              <a:off x="5548254" y="1547761"/>
              <a:ext cx="25754" cy="17706"/>
            </a:xfrm>
            <a:custGeom>
              <a:avLst/>
              <a:gdLst>
                <a:gd name="T0" fmla="*/ 10 w 12"/>
                <a:gd name="T1" fmla="*/ 0 h 8"/>
                <a:gd name="T2" fmla="*/ 5 w 12"/>
                <a:gd name="T3" fmla="*/ 4 h 8"/>
                <a:gd name="T4" fmla="*/ 0 w 12"/>
                <a:gd name="T5" fmla="*/ 8 h 8"/>
                <a:gd name="T6" fmla="*/ 12 w 12"/>
                <a:gd name="T7" fmla="*/ 1 h 8"/>
                <a:gd name="T8" fmla="*/ 7 w 12"/>
                <a:gd name="T9" fmla="*/ 3 h 8"/>
                <a:gd name="T10" fmla="*/ 10 w 12"/>
                <a:gd name="T11" fmla="*/ 0 h 8"/>
              </a:gdLst>
              <a:ahLst/>
              <a:cxnLst>
                <a:cxn ang="0">
                  <a:pos x="T0" y="T1"/>
                </a:cxn>
                <a:cxn ang="0">
                  <a:pos x="T2" y="T3"/>
                </a:cxn>
                <a:cxn ang="0">
                  <a:pos x="T4" y="T5"/>
                </a:cxn>
                <a:cxn ang="0">
                  <a:pos x="T6" y="T7"/>
                </a:cxn>
                <a:cxn ang="0">
                  <a:pos x="T8" y="T9"/>
                </a:cxn>
                <a:cxn ang="0">
                  <a:pos x="T10" y="T11"/>
                </a:cxn>
              </a:cxnLst>
              <a:rect l="0" t="0" r="r" b="b"/>
              <a:pathLst>
                <a:path w="12" h="8">
                  <a:moveTo>
                    <a:pt x="10" y="0"/>
                  </a:moveTo>
                  <a:cubicBezTo>
                    <a:pt x="6" y="2"/>
                    <a:pt x="7" y="2"/>
                    <a:pt x="5" y="4"/>
                  </a:cubicBezTo>
                  <a:cubicBezTo>
                    <a:pt x="3" y="5"/>
                    <a:pt x="2" y="7"/>
                    <a:pt x="0" y="8"/>
                  </a:cubicBezTo>
                  <a:cubicBezTo>
                    <a:pt x="6" y="3"/>
                    <a:pt x="8" y="6"/>
                    <a:pt x="12" y="1"/>
                  </a:cubicBezTo>
                  <a:cubicBezTo>
                    <a:pt x="7" y="3"/>
                    <a:pt x="7" y="3"/>
                    <a:pt x="7" y="3"/>
                  </a:cubicBezTo>
                  <a:cubicBezTo>
                    <a:pt x="5" y="3"/>
                    <a:pt x="9" y="2"/>
                    <a:pt x="10"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0" name="Freeform 432"/>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1" name="Freeform 433"/>
            <p:cNvSpPr/>
            <p:nvPr/>
          </p:nvSpPr>
          <p:spPr bwMode="auto">
            <a:xfrm>
              <a:off x="5549864" y="1559029"/>
              <a:ext cx="4829" cy="1610"/>
            </a:xfrm>
            <a:custGeom>
              <a:avLst/>
              <a:gdLst>
                <a:gd name="T0" fmla="*/ 3 w 3"/>
                <a:gd name="T1" fmla="*/ 0 h 1"/>
                <a:gd name="T2" fmla="*/ 0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lnTo>
                    <a:pt x="0" y="0"/>
                  </a:lnTo>
                  <a:lnTo>
                    <a:pt x="0" y="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2" name="Freeform 434"/>
            <p:cNvSpPr>
              <a:spLocks noEditPoints="1"/>
            </p:cNvSpPr>
            <p:nvPr/>
          </p:nvSpPr>
          <p:spPr bwMode="auto">
            <a:xfrm>
              <a:off x="5574009" y="1518787"/>
              <a:ext cx="61167" cy="35412"/>
            </a:xfrm>
            <a:custGeom>
              <a:avLst/>
              <a:gdLst>
                <a:gd name="T0" fmla="*/ 1 w 28"/>
                <a:gd name="T1" fmla="*/ 15 h 16"/>
                <a:gd name="T2" fmla="*/ 0 w 28"/>
                <a:gd name="T3" fmla="*/ 16 h 16"/>
                <a:gd name="T4" fmla="*/ 1 w 28"/>
                <a:gd name="T5" fmla="*/ 15 h 16"/>
                <a:gd name="T6" fmla="*/ 4 w 28"/>
                <a:gd name="T7" fmla="*/ 11 h 16"/>
                <a:gd name="T8" fmla="*/ 4 w 28"/>
                <a:gd name="T9" fmla="*/ 12 h 16"/>
                <a:gd name="T10" fmla="*/ 4 w 28"/>
                <a:gd name="T11" fmla="*/ 11 h 16"/>
                <a:gd name="T12" fmla="*/ 28 w 28"/>
                <a:gd name="T13" fmla="*/ 0 h 16"/>
                <a:gd name="T14" fmla="*/ 24 w 28"/>
                <a:gd name="T15" fmla="*/ 2 h 16"/>
                <a:gd name="T16" fmla="*/ 25 w 28"/>
                <a:gd name="T17" fmla="*/ 0 h 16"/>
                <a:gd name="T18" fmla="*/ 23 w 28"/>
                <a:gd name="T19" fmla="*/ 3 h 16"/>
                <a:gd name="T20" fmla="*/ 21 w 28"/>
                <a:gd name="T21" fmla="*/ 3 h 16"/>
                <a:gd name="T22" fmla="*/ 21 w 28"/>
                <a:gd name="T23" fmla="*/ 3 h 16"/>
                <a:gd name="T24" fmla="*/ 16 w 28"/>
                <a:gd name="T25" fmla="*/ 7 h 16"/>
                <a:gd name="T26" fmla="*/ 15 w 28"/>
                <a:gd name="T27" fmla="*/ 7 h 16"/>
                <a:gd name="T28" fmla="*/ 15 w 28"/>
                <a:gd name="T29" fmla="*/ 7 h 16"/>
                <a:gd name="T30" fmla="*/ 15 w 28"/>
                <a:gd name="T31" fmla="*/ 7 h 16"/>
                <a:gd name="T32" fmla="*/ 13 w 28"/>
                <a:gd name="T33" fmla="*/ 8 h 16"/>
                <a:gd name="T34" fmla="*/ 8 w 28"/>
                <a:gd name="T35" fmla="*/ 11 h 16"/>
                <a:gd name="T36" fmla="*/ 4 w 28"/>
                <a:gd name="T37" fmla="*/ 12 h 16"/>
                <a:gd name="T38" fmla="*/ 4 w 28"/>
                <a:gd name="T39" fmla="*/ 12 h 16"/>
                <a:gd name="T40" fmla="*/ 1 w 28"/>
                <a:gd name="T41" fmla="*/ 15 h 16"/>
                <a:gd name="T42" fmla="*/ 4 w 28"/>
                <a:gd name="T43" fmla="*/ 13 h 16"/>
                <a:gd name="T44" fmla="*/ 7 w 28"/>
                <a:gd name="T45" fmla="*/ 13 h 16"/>
                <a:gd name="T46" fmla="*/ 13 w 28"/>
                <a:gd name="T47" fmla="*/ 9 h 16"/>
                <a:gd name="T48" fmla="*/ 13 w 28"/>
                <a:gd name="T49" fmla="*/ 9 h 16"/>
                <a:gd name="T50" fmla="*/ 22 w 28"/>
                <a:gd name="T51" fmla="*/ 4 h 16"/>
                <a:gd name="T52" fmla="*/ 22 w 28"/>
                <a:gd name="T53" fmla="*/ 5 h 16"/>
                <a:gd name="T54" fmla="*/ 25 w 28"/>
                <a:gd name="T55" fmla="*/ 3 h 16"/>
                <a:gd name="T56" fmla="*/ 25 w 28"/>
                <a:gd name="T57" fmla="*/ 4 h 16"/>
                <a:gd name="T58" fmla="*/ 28 w 28"/>
                <a:gd name="T5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8" h="16">
                  <a:moveTo>
                    <a:pt x="1" y="15"/>
                  </a:moveTo>
                  <a:cubicBezTo>
                    <a:pt x="0" y="16"/>
                    <a:pt x="0" y="16"/>
                    <a:pt x="0" y="16"/>
                  </a:cubicBezTo>
                  <a:cubicBezTo>
                    <a:pt x="0" y="15"/>
                    <a:pt x="1" y="15"/>
                    <a:pt x="1" y="15"/>
                  </a:cubicBezTo>
                  <a:moveTo>
                    <a:pt x="4" y="11"/>
                  </a:moveTo>
                  <a:cubicBezTo>
                    <a:pt x="3" y="12"/>
                    <a:pt x="3" y="12"/>
                    <a:pt x="4" y="12"/>
                  </a:cubicBezTo>
                  <a:cubicBezTo>
                    <a:pt x="4" y="12"/>
                    <a:pt x="4" y="12"/>
                    <a:pt x="4" y="11"/>
                  </a:cubicBezTo>
                  <a:moveTo>
                    <a:pt x="28" y="0"/>
                  </a:moveTo>
                  <a:cubicBezTo>
                    <a:pt x="25" y="1"/>
                    <a:pt x="27" y="2"/>
                    <a:pt x="24" y="2"/>
                  </a:cubicBezTo>
                  <a:cubicBezTo>
                    <a:pt x="25" y="0"/>
                    <a:pt x="25" y="0"/>
                    <a:pt x="25" y="0"/>
                  </a:cubicBezTo>
                  <a:cubicBezTo>
                    <a:pt x="24" y="1"/>
                    <a:pt x="23" y="2"/>
                    <a:pt x="23" y="3"/>
                  </a:cubicBezTo>
                  <a:cubicBezTo>
                    <a:pt x="22" y="3"/>
                    <a:pt x="22" y="3"/>
                    <a:pt x="21" y="3"/>
                  </a:cubicBezTo>
                  <a:cubicBezTo>
                    <a:pt x="21" y="3"/>
                    <a:pt x="21" y="3"/>
                    <a:pt x="21" y="3"/>
                  </a:cubicBezTo>
                  <a:cubicBezTo>
                    <a:pt x="19" y="5"/>
                    <a:pt x="19" y="6"/>
                    <a:pt x="16" y="7"/>
                  </a:cubicBezTo>
                  <a:cubicBezTo>
                    <a:pt x="16" y="7"/>
                    <a:pt x="15" y="7"/>
                    <a:pt x="15" y="7"/>
                  </a:cubicBezTo>
                  <a:cubicBezTo>
                    <a:pt x="15" y="7"/>
                    <a:pt x="15" y="7"/>
                    <a:pt x="15" y="7"/>
                  </a:cubicBezTo>
                  <a:cubicBezTo>
                    <a:pt x="15" y="7"/>
                    <a:pt x="15" y="7"/>
                    <a:pt x="15" y="7"/>
                  </a:cubicBezTo>
                  <a:cubicBezTo>
                    <a:pt x="15" y="7"/>
                    <a:pt x="14" y="7"/>
                    <a:pt x="13" y="8"/>
                  </a:cubicBezTo>
                  <a:cubicBezTo>
                    <a:pt x="16" y="8"/>
                    <a:pt x="9" y="9"/>
                    <a:pt x="8" y="11"/>
                  </a:cubicBezTo>
                  <a:cubicBezTo>
                    <a:pt x="6" y="12"/>
                    <a:pt x="5" y="12"/>
                    <a:pt x="4" y="12"/>
                  </a:cubicBezTo>
                  <a:cubicBezTo>
                    <a:pt x="4" y="12"/>
                    <a:pt x="4" y="12"/>
                    <a:pt x="4" y="12"/>
                  </a:cubicBezTo>
                  <a:cubicBezTo>
                    <a:pt x="4" y="13"/>
                    <a:pt x="2" y="14"/>
                    <a:pt x="1" y="15"/>
                  </a:cubicBezTo>
                  <a:cubicBezTo>
                    <a:pt x="4" y="13"/>
                    <a:pt x="4" y="13"/>
                    <a:pt x="4" y="13"/>
                  </a:cubicBezTo>
                  <a:cubicBezTo>
                    <a:pt x="7" y="13"/>
                    <a:pt x="7" y="13"/>
                    <a:pt x="7" y="13"/>
                  </a:cubicBezTo>
                  <a:cubicBezTo>
                    <a:pt x="9" y="11"/>
                    <a:pt x="11" y="10"/>
                    <a:pt x="13" y="9"/>
                  </a:cubicBezTo>
                  <a:cubicBezTo>
                    <a:pt x="13" y="9"/>
                    <a:pt x="13" y="9"/>
                    <a:pt x="13" y="9"/>
                  </a:cubicBezTo>
                  <a:cubicBezTo>
                    <a:pt x="17" y="9"/>
                    <a:pt x="19" y="6"/>
                    <a:pt x="22" y="4"/>
                  </a:cubicBezTo>
                  <a:cubicBezTo>
                    <a:pt x="22" y="5"/>
                    <a:pt x="22" y="5"/>
                    <a:pt x="22" y="5"/>
                  </a:cubicBezTo>
                  <a:cubicBezTo>
                    <a:pt x="25" y="3"/>
                    <a:pt x="25" y="3"/>
                    <a:pt x="25" y="3"/>
                  </a:cubicBezTo>
                  <a:cubicBezTo>
                    <a:pt x="25" y="4"/>
                    <a:pt x="25" y="4"/>
                    <a:pt x="25" y="4"/>
                  </a:cubicBezTo>
                  <a:cubicBezTo>
                    <a:pt x="24" y="3"/>
                    <a:pt x="27" y="1"/>
                    <a:pt x="28"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3" name="Freeform 435"/>
            <p:cNvSpPr/>
            <p:nvPr/>
          </p:nvSpPr>
          <p:spPr bwMode="auto">
            <a:xfrm>
              <a:off x="5628737" y="1517178"/>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4" name="Freeform 436"/>
            <p:cNvSpPr/>
            <p:nvPr/>
          </p:nvSpPr>
          <p:spPr bwMode="auto">
            <a:xfrm>
              <a:off x="5628737" y="1517178"/>
              <a:ext cx="3219" cy="1610"/>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lnTo>
                    <a:pt x="0" y="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5" name="Rectangle 437"/>
            <p:cNvSpPr>
              <a:spLocks noChangeArrowheads="1"/>
            </p:cNvSpPr>
            <p:nvPr/>
          </p:nvSpPr>
          <p:spPr bwMode="auto">
            <a:xfrm>
              <a:off x="5580447" y="1542932"/>
              <a:ext cx="3219" cy="1610"/>
            </a:xfrm>
            <a:prstGeom prst="rect">
              <a:avLst/>
            </a:prstGeom>
            <a:solidFill>
              <a:srgbClr val="FBD9C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226" name="Freeform 438"/>
            <p:cNvSpPr/>
            <p:nvPr/>
          </p:nvSpPr>
          <p:spPr bwMode="auto">
            <a:xfrm>
              <a:off x="5580447" y="1542932"/>
              <a:ext cx="3219" cy="0"/>
            </a:xfrm>
            <a:custGeom>
              <a:avLst/>
              <a:gdLst>
                <a:gd name="T0" fmla="*/ 2 w 2"/>
                <a:gd name="T1" fmla="*/ 0 w 2"/>
                <a:gd name="T2" fmla="*/ 0 w 2"/>
                <a:gd name="T3" fmla="*/ 2 w 2"/>
              </a:gdLst>
              <a:ahLst/>
              <a:cxnLst>
                <a:cxn ang="0">
                  <a:pos x="T0" y="0"/>
                </a:cxn>
                <a:cxn ang="0">
                  <a:pos x="T1" y="0"/>
                </a:cxn>
                <a:cxn ang="0">
                  <a:pos x="T2" y="0"/>
                </a:cxn>
                <a:cxn ang="0">
                  <a:pos x="T3" y="0"/>
                </a:cxn>
              </a:cxnLst>
              <a:rect l="0" t="0" r="r" b="b"/>
              <a:pathLst>
                <a:path w="2">
                  <a:moveTo>
                    <a:pt x="2" y="0"/>
                  </a:moveTo>
                  <a:lnTo>
                    <a:pt x="0" y="0"/>
                  </a:lnTo>
                  <a:lnTo>
                    <a:pt x="0" y="0"/>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7" name="Freeform 439"/>
            <p:cNvSpPr/>
            <p:nvPr/>
          </p:nvSpPr>
          <p:spPr bwMode="auto">
            <a:xfrm>
              <a:off x="5631956" y="1512349"/>
              <a:ext cx="3219" cy="4829"/>
            </a:xfrm>
            <a:custGeom>
              <a:avLst/>
              <a:gdLst>
                <a:gd name="T0" fmla="*/ 2 w 2"/>
                <a:gd name="T1" fmla="*/ 0 h 2"/>
                <a:gd name="T2" fmla="*/ 1 w 2"/>
                <a:gd name="T3" fmla="*/ 1 h 2"/>
                <a:gd name="T4" fmla="*/ 1 w 2"/>
                <a:gd name="T5" fmla="*/ 2 h 2"/>
                <a:gd name="T6" fmla="*/ 1 w 2"/>
                <a:gd name="T7" fmla="*/ 1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1" y="1"/>
                    <a:pt x="1" y="1"/>
                    <a:pt x="1" y="1"/>
                  </a:cubicBezTo>
                  <a:cubicBezTo>
                    <a:pt x="1" y="1"/>
                    <a:pt x="0" y="2"/>
                    <a:pt x="1" y="2"/>
                  </a:cubicBezTo>
                  <a:cubicBezTo>
                    <a:pt x="1" y="2"/>
                    <a:pt x="1" y="2"/>
                    <a:pt x="1" y="1"/>
                  </a:cubicBezTo>
                  <a:cubicBezTo>
                    <a:pt x="2" y="0"/>
                    <a:pt x="2" y="0"/>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8" name="Freeform 440"/>
            <p:cNvSpPr/>
            <p:nvPr/>
          </p:nvSpPr>
          <p:spPr bwMode="auto">
            <a:xfrm>
              <a:off x="5640004" y="1510739"/>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9" name="Freeform 441"/>
            <p:cNvSpPr/>
            <p:nvPr/>
          </p:nvSpPr>
          <p:spPr bwMode="auto">
            <a:xfrm>
              <a:off x="5640004" y="1510739"/>
              <a:ext cx="6439" cy="1610"/>
            </a:xfrm>
            <a:custGeom>
              <a:avLst/>
              <a:gdLst>
                <a:gd name="T0" fmla="*/ 4 w 4"/>
                <a:gd name="T1" fmla="*/ 0 h 1"/>
                <a:gd name="T2" fmla="*/ 0 w 4"/>
                <a:gd name="T3" fmla="*/ 1 h 1"/>
                <a:gd name="T4" fmla="*/ 3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0" y="1"/>
                  </a:lnTo>
                  <a:lnTo>
                    <a:pt x="3" y="1"/>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0" name="Freeform 442"/>
            <p:cNvSpPr/>
            <p:nvPr/>
          </p:nvSpPr>
          <p:spPr bwMode="auto">
            <a:xfrm>
              <a:off x="5775215" y="1444743"/>
              <a:ext cx="9658" cy="4829"/>
            </a:xfrm>
            <a:custGeom>
              <a:avLst/>
              <a:gdLst>
                <a:gd name="T0" fmla="*/ 2 w 4"/>
                <a:gd name="T1" fmla="*/ 0 h 2"/>
                <a:gd name="T2" fmla="*/ 1 w 4"/>
                <a:gd name="T3" fmla="*/ 2 h 2"/>
                <a:gd name="T4" fmla="*/ 2 w 4"/>
                <a:gd name="T5" fmla="*/ 0 h 2"/>
              </a:gdLst>
              <a:ahLst/>
              <a:cxnLst>
                <a:cxn ang="0">
                  <a:pos x="T0" y="T1"/>
                </a:cxn>
                <a:cxn ang="0">
                  <a:pos x="T2" y="T3"/>
                </a:cxn>
                <a:cxn ang="0">
                  <a:pos x="T4" y="T5"/>
                </a:cxn>
              </a:cxnLst>
              <a:rect l="0" t="0" r="r" b="b"/>
              <a:pathLst>
                <a:path w="4" h="2">
                  <a:moveTo>
                    <a:pt x="2" y="0"/>
                  </a:moveTo>
                  <a:cubicBezTo>
                    <a:pt x="0" y="1"/>
                    <a:pt x="1" y="2"/>
                    <a:pt x="1" y="2"/>
                  </a:cubicBezTo>
                  <a:cubicBezTo>
                    <a:pt x="4" y="1"/>
                    <a:pt x="0" y="2"/>
                    <a:pt x="2"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1" name="Freeform 443"/>
            <p:cNvSpPr/>
            <p:nvPr/>
          </p:nvSpPr>
          <p:spPr bwMode="auto">
            <a:xfrm>
              <a:off x="5852478" y="1401283"/>
              <a:ext cx="16097" cy="6439"/>
            </a:xfrm>
            <a:custGeom>
              <a:avLst/>
              <a:gdLst>
                <a:gd name="T0" fmla="*/ 7 w 7"/>
                <a:gd name="T1" fmla="*/ 0 h 3"/>
                <a:gd name="T2" fmla="*/ 0 w 7"/>
                <a:gd name="T3" fmla="*/ 3 h 3"/>
                <a:gd name="T4" fmla="*/ 7 w 7"/>
                <a:gd name="T5" fmla="*/ 0 h 3"/>
              </a:gdLst>
              <a:ahLst/>
              <a:cxnLst>
                <a:cxn ang="0">
                  <a:pos x="T0" y="T1"/>
                </a:cxn>
                <a:cxn ang="0">
                  <a:pos x="T2" y="T3"/>
                </a:cxn>
                <a:cxn ang="0">
                  <a:pos x="T4" y="T5"/>
                </a:cxn>
              </a:cxnLst>
              <a:rect l="0" t="0" r="r" b="b"/>
              <a:pathLst>
                <a:path w="7" h="3">
                  <a:moveTo>
                    <a:pt x="7" y="0"/>
                  </a:moveTo>
                  <a:cubicBezTo>
                    <a:pt x="4" y="0"/>
                    <a:pt x="3" y="2"/>
                    <a:pt x="0" y="3"/>
                  </a:cubicBezTo>
                  <a:cubicBezTo>
                    <a:pt x="2" y="2"/>
                    <a:pt x="5" y="1"/>
                    <a:pt x="7"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2" name="Freeform 444"/>
            <p:cNvSpPr/>
            <p:nvPr/>
          </p:nvSpPr>
          <p:spPr bwMode="auto">
            <a:xfrm>
              <a:off x="5899158" y="1373919"/>
              <a:ext cx="6439" cy="6439"/>
            </a:xfrm>
            <a:custGeom>
              <a:avLst/>
              <a:gdLst>
                <a:gd name="T0" fmla="*/ 1 w 3"/>
                <a:gd name="T1" fmla="*/ 0 h 3"/>
                <a:gd name="T2" fmla="*/ 1 w 3"/>
                <a:gd name="T3" fmla="*/ 1 h 3"/>
                <a:gd name="T4" fmla="*/ 1 w 3"/>
                <a:gd name="T5" fmla="*/ 1 h 3"/>
                <a:gd name="T6" fmla="*/ 0 w 3"/>
                <a:gd name="T7" fmla="*/ 3 h 3"/>
                <a:gd name="T8" fmla="*/ 1 w 3"/>
                <a:gd name="T9" fmla="*/ 0 h 3"/>
              </a:gdLst>
              <a:ahLst/>
              <a:cxnLst>
                <a:cxn ang="0">
                  <a:pos x="T0" y="T1"/>
                </a:cxn>
                <a:cxn ang="0">
                  <a:pos x="T2" y="T3"/>
                </a:cxn>
                <a:cxn ang="0">
                  <a:pos x="T4" y="T5"/>
                </a:cxn>
                <a:cxn ang="0">
                  <a:pos x="T6" y="T7"/>
                </a:cxn>
                <a:cxn ang="0">
                  <a:pos x="T8" y="T9"/>
                </a:cxn>
              </a:cxnLst>
              <a:rect l="0" t="0" r="r" b="b"/>
              <a:pathLst>
                <a:path w="3" h="3">
                  <a:moveTo>
                    <a:pt x="1" y="0"/>
                  </a:moveTo>
                  <a:cubicBezTo>
                    <a:pt x="1" y="1"/>
                    <a:pt x="1" y="1"/>
                    <a:pt x="1" y="1"/>
                  </a:cubicBezTo>
                  <a:cubicBezTo>
                    <a:pt x="1" y="1"/>
                    <a:pt x="1" y="1"/>
                    <a:pt x="1" y="1"/>
                  </a:cubicBezTo>
                  <a:cubicBezTo>
                    <a:pt x="0" y="3"/>
                    <a:pt x="0" y="3"/>
                    <a:pt x="0" y="3"/>
                  </a:cubicBezTo>
                  <a:cubicBezTo>
                    <a:pt x="3" y="2"/>
                    <a:pt x="2" y="1"/>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3" name="Freeform 445"/>
            <p:cNvSpPr/>
            <p:nvPr/>
          </p:nvSpPr>
          <p:spPr bwMode="auto">
            <a:xfrm>
              <a:off x="5936180" y="1352993"/>
              <a:ext cx="8048" cy="8048"/>
            </a:xfrm>
            <a:custGeom>
              <a:avLst/>
              <a:gdLst>
                <a:gd name="T0" fmla="*/ 3 w 4"/>
                <a:gd name="T1" fmla="*/ 0 h 4"/>
                <a:gd name="T2" fmla="*/ 1 w 4"/>
                <a:gd name="T3" fmla="*/ 2 h 4"/>
                <a:gd name="T4" fmla="*/ 2 w 4"/>
                <a:gd name="T5" fmla="*/ 2 h 4"/>
                <a:gd name="T6" fmla="*/ 0 w 4"/>
                <a:gd name="T7" fmla="*/ 4 h 4"/>
                <a:gd name="T8" fmla="*/ 3 w 4"/>
                <a:gd name="T9" fmla="*/ 0 h 4"/>
              </a:gdLst>
              <a:ahLst/>
              <a:cxnLst>
                <a:cxn ang="0">
                  <a:pos x="T0" y="T1"/>
                </a:cxn>
                <a:cxn ang="0">
                  <a:pos x="T2" y="T3"/>
                </a:cxn>
                <a:cxn ang="0">
                  <a:pos x="T4" y="T5"/>
                </a:cxn>
                <a:cxn ang="0">
                  <a:pos x="T6" y="T7"/>
                </a:cxn>
                <a:cxn ang="0">
                  <a:pos x="T8" y="T9"/>
                </a:cxn>
              </a:cxnLst>
              <a:rect l="0" t="0" r="r" b="b"/>
              <a:pathLst>
                <a:path w="4" h="4">
                  <a:moveTo>
                    <a:pt x="3" y="0"/>
                  </a:moveTo>
                  <a:cubicBezTo>
                    <a:pt x="1" y="2"/>
                    <a:pt x="1" y="2"/>
                    <a:pt x="1" y="2"/>
                  </a:cubicBezTo>
                  <a:cubicBezTo>
                    <a:pt x="2" y="2"/>
                    <a:pt x="2" y="2"/>
                    <a:pt x="2" y="2"/>
                  </a:cubicBezTo>
                  <a:cubicBezTo>
                    <a:pt x="2" y="3"/>
                    <a:pt x="1" y="3"/>
                    <a:pt x="0" y="4"/>
                  </a:cubicBezTo>
                  <a:cubicBezTo>
                    <a:pt x="2" y="3"/>
                    <a:pt x="4" y="1"/>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4" name="Freeform 446"/>
            <p:cNvSpPr/>
            <p:nvPr/>
          </p:nvSpPr>
          <p:spPr bwMode="auto">
            <a:xfrm>
              <a:off x="5931351" y="1364261"/>
              <a:ext cx="1610" cy="1610"/>
            </a:xfrm>
            <a:custGeom>
              <a:avLst/>
              <a:gdLst>
                <a:gd name="T0" fmla="*/ 1 w 1"/>
                <a:gd name="T1" fmla="*/ 0 h 1"/>
                <a:gd name="T2" fmla="*/ 0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0"/>
                    <a:pt x="0"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5" name="Freeform 447"/>
            <p:cNvSpPr/>
            <p:nvPr/>
          </p:nvSpPr>
          <p:spPr bwMode="auto">
            <a:xfrm>
              <a:off x="5932961" y="1361042"/>
              <a:ext cx="3219" cy="3219"/>
            </a:xfrm>
            <a:custGeom>
              <a:avLst/>
              <a:gdLst>
                <a:gd name="T0" fmla="*/ 1 w 1"/>
                <a:gd name="T1" fmla="*/ 0 h 1"/>
                <a:gd name="T2" fmla="*/ 0 w 1"/>
                <a:gd name="T3" fmla="*/ 1 h 1"/>
                <a:gd name="T4" fmla="*/ 1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0" y="1"/>
                    <a:pt x="1" y="1"/>
                  </a:cubicBezTo>
                  <a:cubicBezTo>
                    <a:pt x="1" y="0"/>
                    <a:pt x="1" y="0"/>
                    <a:pt x="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6" name="Freeform 448"/>
            <p:cNvSpPr/>
            <p:nvPr/>
          </p:nvSpPr>
          <p:spPr bwMode="auto">
            <a:xfrm>
              <a:off x="5949058" y="1346555"/>
              <a:ext cx="11268" cy="6439"/>
            </a:xfrm>
            <a:custGeom>
              <a:avLst/>
              <a:gdLst>
                <a:gd name="T0" fmla="*/ 5 w 5"/>
                <a:gd name="T1" fmla="*/ 0 h 3"/>
                <a:gd name="T2" fmla="*/ 3 w 5"/>
                <a:gd name="T3" fmla="*/ 1 h 3"/>
                <a:gd name="T4" fmla="*/ 0 w 5"/>
                <a:gd name="T5" fmla="*/ 3 h 3"/>
                <a:gd name="T6" fmla="*/ 5 w 5"/>
                <a:gd name="T7" fmla="*/ 0 h 3"/>
              </a:gdLst>
              <a:ahLst/>
              <a:cxnLst>
                <a:cxn ang="0">
                  <a:pos x="T0" y="T1"/>
                </a:cxn>
                <a:cxn ang="0">
                  <a:pos x="T2" y="T3"/>
                </a:cxn>
                <a:cxn ang="0">
                  <a:pos x="T4" y="T5"/>
                </a:cxn>
                <a:cxn ang="0">
                  <a:pos x="T6" y="T7"/>
                </a:cxn>
              </a:cxnLst>
              <a:rect l="0" t="0" r="r" b="b"/>
              <a:pathLst>
                <a:path w="5" h="3">
                  <a:moveTo>
                    <a:pt x="5" y="0"/>
                  </a:moveTo>
                  <a:cubicBezTo>
                    <a:pt x="3" y="1"/>
                    <a:pt x="3" y="1"/>
                    <a:pt x="3" y="1"/>
                  </a:cubicBezTo>
                  <a:cubicBezTo>
                    <a:pt x="3" y="2"/>
                    <a:pt x="0" y="1"/>
                    <a:pt x="0" y="3"/>
                  </a:cubicBezTo>
                  <a:cubicBezTo>
                    <a:pt x="5" y="0"/>
                    <a:pt x="5" y="0"/>
                    <a:pt x="5"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7" name="Freeform 449"/>
            <p:cNvSpPr>
              <a:spLocks noEditPoints="1"/>
            </p:cNvSpPr>
            <p:nvPr/>
          </p:nvSpPr>
          <p:spPr bwMode="auto">
            <a:xfrm>
              <a:off x="6010224" y="1309533"/>
              <a:ext cx="24145" cy="12877"/>
            </a:xfrm>
            <a:custGeom>
              <a:avLst/>
              <a:gdLst>
                <a:gd name="T0" fmla="*/ 11 w 11"/>
                <a:gd name="T1" fmla="*/ 1 h 6"/>
                <a:gd name="T2" fmla="*/ 10 w 11"/>
                <a:gd name="T3" fmla="*/ 1 h 6"/>
                <a:gd name="T4" fmla="*/ 11 w 11"/>
                <a:gd name="T5" fmla="*/ 1 h 6"/>
                <a:gd name="T6" fmla="*/ 11 w 11"/>
                <a:gd name="T7" fmla="*/ 1 h 6"/>
                <a:gd name="T8" fmla="*/ 11 w 11"/>
                <a:gd name="T9" fmla="*/ 1 h 6"/>
                <a:gd name="T10" fmla="*/ 11 w 11"/>
                <a:gd name="T11" fmla="*/ 0 h 6"/>
                <a:gd name="T12" fmla="*/ 9 w 11"/>
                <a:gd name="T13" fmla="*/ 0 h 6"/>
                <a:gd name="T14" fmla="*/ 0 w 11"/>
                <a:gd name="T15" fmla="*/ 6 h 6"/>
                <a:gd name="T16" fmla="*/ 1 w 11"/>
                <a:gd name="T17" fmla="*/ 6 h 6"/>
                <a:gd name="T18" fmla="*/ 10 w 11"/>
                <a:gd name="T19" fmla="*/ 1 h 6"/>
                <a:gd name="T20" fmla="*/ 11 w 11"/>
                <a:gd name="T21" fmla="*/ 0 h 6"/>
                <a:gd name="T22" fmla="*/ 11 w 11"/>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 h="6">
                  <a:moveTo>
                    <a:pt x="11" y="1"/>
                  </a:moveTo>
                  <a:cubicBezTo>
                    <a:pt x="11" y="1"/>
                    <a:pt x="11" y="1"/>
                    <a:pt x="10" y="1"/>
                  </a:cubicBezTo>
                  <a:cubicBezTo>
                    <a:pt x="11" y="1"/>
                    <a:pt x="11" y="1"/>
                    <a:pt x="11" y="1"/>
                  </a:cubicBezTo>
                  <a:cubicBezTo>
                    <a:pt x="11" y="1"/>
                    <a:pt x="11" y="1"/>
                    <a:pt x="11" y="1"/>
                  </a:cubicBezTo>
                  <a:cubicBezTo>
                    <a:pt x="11" y="1"/>
                    <a:pt x="11" y="1"/>
                    <a:pt x="11" y="1"/>
                  </a:cubicBezTo>
                  <a:moveTo>
                    <a:pt x="11" y="0"/>
                  </a:moveTo>
                  <a:cubicBezTo>
                    <a:pt x="11" y="0"/>
                    <a:pt x="10" y="0"/>
                    <a:pt x="9" y="0"/>
                  </a:cubicBezTo>
                  <a:cubicBezTo>
                    <a:pt x="8" y="2"/>
                    <a:pt x="3" y="5"/>
                    <a:pt x="0" y="6"/>
                  </a:cubicBezTo>
                  <a:cubicBezTo>
                    <a:pt x="1" y="6"/>
                    <a:pt x="1" y="6"/>
                    <a:pt x="1" y="6"/>
                  </a:cubicBezTo>
                  <a:cubicBezTo>
                    <a:pt x="5" y="5"/>
                    <a:pt x="8" y="1"/>
                    <a:pt x="10" y="1"/>
                  </a:cubicBezTo>
                  <a:cubicBezTo>
                    <a:pt x="10" y="1"/>
                    <a:pt x="10" y="0"/>
                    <a:pt x="11" y="0"/>
                  </a:cubicBezTo>
                  <a:cubicBezTo>
                    <a:pt x="11" y="0"/>
                    <a:pt x="11" y="0"/>
                    <a:pt x="11"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8" name="Freeform 450"/>
            <p:cNvSpPr/>
            <p:nvPr/>
          </p:nvSpPr>
          <p:spPr bwMode="auto">
            <a:xfrm>
              <a:off x="6039198" y="1306313"/>
              <a:ext cx="8048" cy="3219"/>
            </a:xfrm>
            <a:custGeom>
              <a:avLst/>
              <a:gdLst>
                <a:gd name="T0" fmla="*/ 3 w 4"/>
                <a:gd name="T1" fmla="*/ 0 h 1"/>
                <a:gd name="T2" fmla="*/ 3 w 4"/>
                <a:gd name="T3" fmla="*/ 0 h 1"/>
                <a:gd name="T4" fmla="*/ 2 w 4"/>
                <a:gd name="T5" fmla="*/ 1 h 1"/>
                <a:gd name="T6" fmla="*/ 2 w 4"/>
                <a:gd name="T7" fmla="*/ 1 h 1"/>
                <a:gd name="T8" fmla="*/ 2 w 4"/>
                <a:gd name="T9" fmla="*/ 1 h 1"/>
                <a:gd name="T10" fmla="*/ 1 w 4"/>
                <a:gd name="T11" fmla="*/ 1 h 1"/>
                <a:gd name="T12" fmla="*/ 1 w 4"/>
                <a:gd name="T13" fmla="*/ 1 h 1"/>
                <a:gd name="T14" fmla="*/ 2 w 4"/>
                <a:gd name="T15" fmla="*/ 1 h 1"/>
                <a:gd name="T16" fmla="*/ 3 w 4"/>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1">
                  <a:moveTo>
                    <a:pt x="3" y="0"/>
                  </a:moveTo>
                  <a:cubicBezTo>
                    <a:pt x="3" y="0"/>
                    <a:pt x="3" y="0"/>
                    <a:pt x="3" y="0"/>
                  </a:cubicBezTo>
                  <a:cubicBezTo>
                    <a:pt x="3" y="0"/>
                    <a:pt x="3" y="1"/>
                    <a:pt x="2" y="1"/>
                  </a:cubicBezTo>
                  <a:cubicBezTo>
                    <a:pt x="2" y="1"/>
                    <a:pt x="2" y="1"/>
                    <a:pt x="2" y="1"/>
                  </a:cubicBezTo>
                  <a:cubicBezTo>
                    <a:pt x="2" y="1"/>
                    <a:pt x="2" y="1"/>
                    <a:pt x="2" y="1"/>
                  </a:cubicBezTo>
                  <a:cubicBezTo>
                    <a:pt x="1" y="1"/>
                    <a:pt x="1" y="1"/>
                    <a:pt x="1" y="1"/>
                  </a:cubicBezTo>
                  <a:cubicBezTo>
                    <a:pt x="0" y="1"/>
                    <a:pt x="0" y="1"/>
                    <a:pt x="1" y="1"/>
                  </a:cubicBezTo>
                  <a:cubicBezTo>
                    <a:pt x="1" y="1"/>
                    <a:pt x="1" y="1"/>
                    <a:pt x="2" y="1"/>
                  </a:cubicBezTo>
                  <a:cubicBezTo>
                    <a:pt x="3" y="1"/>
                    <a:pt x="4"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9" name="Freeform 451"/>
            <p:cNvSpPr/>
            <p:nvPr/>
          </p:nvSpPr>
          <p:spPr bwMode="auto">
            <a:xfrm>
              <a:off x="6069781" y="1285388"/>
              <a:ext cx="8048" cy="8048"/>
            </a:xfrm>
            <a:custGeom>
              <a:avLst/>
              <a:gdLst>
                <a:gd name="T0" fmla="*/ 4 w 4"/>
                <a:gd name="T1" fmla="*/ 0 h 4"/>
                <a:gd name="T2" fmla="*/ 2 w 4"/>
                <a:gd name="T3" fmla="*/ 3 h 4"/>
                <a:gd name="T4" fmla="*/ 2 w 4"/>
                <a:gd name="T5" fmla="*/ 3 h 4"/>
                <a:gd name="T6" fmla="*/ 1 w 4"/>
                <a:gd name="T7" fmla="*/ 4 h 4"/>
                <a:gd name="T8" fmla="*/ 1 w 4"/>
                <a:gd name="T9" fmla="*/ 3 h 4"/>
                <a:gd name="T10" fmla="*/ 4 w 4"/>
                <a:gd name="T11" fmla="*/ 0 h 4"/>
              </a:gdLst>
              <a:ahLst/>
              <a:cxnLst>
                <a:cxn ang="0">
                  <a:pos x="T0" y="T1"/>
                </a:cxn>
                <a:cxn ang="0">
                  <a:pos x="T2" y="T3"/>
                </a:cxn>
                <a:cxn ang="0">
                  <a:pos x="T4" y="T5"/>
                </a:cxn>
                <a:cxn ang="0">
                  <a:pos x="T6" y="T7"/>
                </a:cxn>
                <a:cxn ang="0">
                  <a:pos x="T8" y="T9"/>
                </a:cxn>
                <a:cxn ang="0">
                  <a:pos x="T10" y="T11"/>
                </a:cxn>
              </a:cxnLst>
              <a:rect l="0" t="0" r="r" b="b"/>
              <a:pathLst>
                <a:path w="4" h="4">
                  <a:moveTo>
                    <a:pt x="4" y="0"/>
                  </a:moveTo>
                  <a:cubicBezTo>
                    <a:pt x="2" y="1"/>
                    <a:pt x="0" y="3"/>
                    <a:pt x="2" y="3"/>
                  </a:cubicBezTo>
                  <a:cubicBezTo>
                    <a:pt x="2" y="3"/>
                    <a:pt x="2" y="3"/>
                    <a:pt x="2" y="3"/>
                  </a:cubicBezTo>
                  <a:cubicBezTo>
                    <a:pt x="1" y="3"/>
                    <a:pt x="0" y="4"/>
                    <a:pt x="1" y="4"/>
                  </a:cubicBezTo>
                  <a:cubicBezTo>
                    <a:pt x="1" y="4"/>
                    <a:pt x="1" y="4"/>
                    <a:pt x="1" y="3"/>
                  </a:cubicBezTo>
                  <a:cubicBezTo>
                    <a:pt x="4" y="2"/>
                    <a:pt x="3" y="1"/>
                    <a:pt x="4"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0" name="Freeform 452"/>
            <p:cNvSpPr/>
            <p:nvPr/>
          </p:nvSpPr>
          <p:spPr bwMode="auto">
            <a:xfrm>
              <a:off x="6124509" y="1274120"/>
              <a:ext cx="6439" cy="3219"/>
            </a:xfrm>
            <a:custGeom>
              <a:avLst/>
              <a:gdLst>
                <a:gd name="T0" fmla="*/ 3 w 3"/>
                <a:gd name="T1" fmla="*/ 0 h 2"/>
                <a:gd name="T2" fmla="*/ 0 w 3"/>
                <a:gd name="T3" fmla="*/ 2 h 2"/>
                <a:gd name="T4" fmla="*/ 3 w 3"/>
                <a:gd name="T5" fmla="*/ 0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0" y="1"/>
                    <a:pt x="0" y="2"/>
                  </a:cubicBezTo>
                  <a:cubicBezTo>
                    <a:pt x="1" y="1"/>
                    <a:pt x="2" y="1"/>
                    <a:pt x="3" y="0"/>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1" name="Freeform 453"/>
            <p:cNvSpPr/>
            <p:nvPr/>
          </p:nvSpPr>
          <p:spPr bwMode="auto">
            <a:xfrm>
              <a:off x="6121290" y="1261243"/>
              <a:ext cx="4829" cy="3219"/>
            </a:xfrm>
            <a:custGeom>
              <a:avLst/>
              <a:gdLst>
                <a:gd name="T0" fmla="*/ 3 w 3"/>
                <a:gd name="T1" fmla="*/ 0 h 2"/>
                <a:gd name="T2" fmla="*/ 2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2" y="1"/>
                  </a:lnTo>
                  <a:lnTo>
                    <a:pt x="0" y="2"/>
                  </a:lnTo>
                  <a:lnTo>
                    <a:pt x="3"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2" name="Freeform 454"/>
            <p:cNvSpPr/>
            <p:nvPr/>
          </p:nvSpPr>
          <p:spPr bwMode="auto">
            <a:xfrm>
              <a:off x="6121290" y="1261243"/>
              <a:ext cx="4829" cy="3219"/>
            </a:xfrm>
            <a:custGeom>
              <a:avLst/>
              <a:gdLst>
                <a:gd name="T0" fmla="*/ 3 w 3"/>
                <a:gd name="T1" fmla="*/ 0 h 2"/>
                <a:gd name="T2" fmla="*/ 2 w 3"/>
                <a:gd name="T3" fmla="*/ 1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lnTo>
                    <a:pt x="2" y="1"/>
                  </a:lnTo>
                  <a:lnTo>
                    <a:pt x="0" y="2"/>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3" name="Freeform 455"/>
            <p:cNvSpPr/>
            <p:nvPr/>
          </p:nvSpPr>
          <p:spPr bwMode="auto">
            <a:xfrm>
              <a:off x="6158312" y="1233879"/>
              <a:ext cx="8048" cy="4829"/>
            </a:xfrm>
            <a:custGeom>
              <a:avLst/>
              <a:gdLst>
                <a:gd name="T0" fmla="*/ 5 w 5"/>
                <a:gd name="T1" fmla="*/ 0 h 3"/>
                <a:gd name="T2" fmla="*/ 0 w 5"/>
                <a:gd name="T3" fmla="*/ 3 h 3"/>
                <a:gd name="T4" fmla="*/ 3 w 5"/>
                <a:gd name="T5" fmla="*/ 3 h 3"/>
                <a:gd name="T6" fmla="*/ 5 w 5"/>
                <a:gd name="T7" fmla="*/ 0 h 3"/>
              </a:gdLst>
              <a:ahLst/>
              <a:cxnLst>
                <a:cxn ang="0">
                  <a:pos x="T0" y="T1"/>
                </a:cxn>
                <a:cxn ang="0">
                  <a:pos x="T2" y="T3"/>
                </a:cxn>
                <a:cxn ang="0">
                  <a:pos x="T4" y="T5"/>
                </a:cxn>
                <a:cxn ang="0">
                  <a:pos x="T6" y="T7"/>
                </a:cxn>
              </a:cxnLst>
              <a:rect l="0" t="0" r="r" b="b"/>
              <a:pathLst>
                <a:path w="5" h="3">
                  <a:moveTo>
                    <a:pt x="5" y="0"/>
                  </a:moveTo>
                  <a:lnTo>
                    <a:pt x="0" y="3"/>
                  </a:lnTo>
                  <a:lnTo>
                    <a:pt x="3" y="3"/>
                  </a:lnTo>
                  <a:lnTo>
                    <a:pt x="5"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4" name="Freeform 456"/>
            <p:cNvSpPr/>
            <p:nvPr/>
          </p:nvSpPr>
          <p:spPr bwMode="auto">
            <a:xfrm>
              <a:off x="6158312" y="1233879"/>
              <a:ext cx="8048" cy="4829"/>
            </a:xfrm>
            <a:custGeom>
              <a:avLst/>
              <a:gdLst>
                <a:gd name="T0" fmla="*/ 5 w 5"/>
                <a:gd name="T1" fmla="*/ 0 h 3"/>
                <a:gd name="T2" fmla="*/ 0 w 5"/>
                <a:gd name="T3" fmla="*/ 3 h 3"/>
                <a:gd name="T4" fmla="*/ 3 w 5"/>
                <a:gd name="T5" fmla="*/ 3 h 3"/>
                <a:gd name="T6" fmla="*/ 5 w 5"/>
                <a:gd name="T7" fmla="*/ 0 h 3"/>
              </a:gdLst>
              <a:ahLst/>
              <a:cxnLst>
                <a:cxn ang="0">
                  <a:pos x="T0" y="T1"/>
                </a:cxn>
                <a:cxn ang="0">
                  <a:pos x="T2" y="T3"/>
                </a:cxn>
                <a:cxn ang="0">
                  <a:pos x="T4" y="T5"/>
                </a:cxn>
                <a:cxn ang="0">
                  <a:pos x="T6" y="T7"/>
                </a:cxn>
              </a:cxnLst>
              <a:rect l="0" t="0" r="r" b="b"/>
              <a:pathLst>
                <a:path w="5" h="3">
                  <a:moveTo>
                    <a:pt x="5" y="0"/>
                  </a:moveTo>
                  <a:lnTo>
                    <a:pt x="0" y="3"/>
                  </a:lnTo>
                  <a:lnTo>
                    <a:pt x="3" y="3"/>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5" name="Freeform 457"/>
            <p:cNvSpPr/>
            <p:nvPr/>
          </p:nvSpPr>
          <p:spPr bwMode="auto">
            <a:xfrm>
              <a:off x="6169580" y="1230660"/>
              <a:ext cx="6439" cy="3219"/>
            </a:xfrm>
            <a:custGeom>
              <a:avLst/>
              <a:gdLst>
                <a:gd name="T0" fmla="*/ 3 w 3"/>
                <a:gd name="T1" fmla="*/ 0 h 2"/>
                <a:gd name="T2" fmla="*/ 2 w 3"/>
                <a:gd name="T3" fmla="*/ 0 h 2"/>
                <a:gd name="T4" fmla="*/ 0 w 3"/>
                <a:gd name="T5" fmla="*/ 2 h 2"/>
                <a:gd name="T6" fmla="*/ 3 w 3"/>
                <a:gd name="T7" fmla="*/ 0 h 2"/>
              </a:gdLst>
              <a:ahLst/>
              <a:cxnLst>
                <a:cxn ang="0">
                  <a:pos x="T0" y="T1"/>
                </a:cxn>
                <a:cxn ang="0">
                  <a:pos x="T2" y="T3"/>
                </a:cxn>
                <a:cxn ang="0">
                  <a:pos x="T4" y="T5"/>
                </a:cxn>
                <a:cxn ang="0">
                  <a:pos x="T6" y="T7"/>
                </a:cxn>
              </a:cxnLst>
              <a:rect l="0" t="0" r="r" b="b"/>
              <a:pathLst>
                <a:path w="3" h="2">
                  <a:moveTo>
                    <a:pt x="3" y="0"/>
                  </a:moveTo>
                  <a:cubicBezTo>
                    <a:pt x="2" y="0"/>
                    <a:pt x="2" y="0"/>
                    <a:pt x="2" y="0"/>
                  </a:cubicBezTo>
                  <a:cubicBezTo>
                    <a:pt x="0" y="1"/>
                    <a:pt x="1" y="1"/>
                    <a:pt x="0" y="2"/>
                  </a:cubicBezTo>
                  <a:cubicBezTo>
                    <a:pt x="3" y="0"/>
                    <a:pt x="3" y="0"/>
                    <a:pt x="3" y="0"/>
                  </a:cubicBezTo>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6" name="Freeform 458"/>
            <p:cNvSpPr/>
            <p:nvPr/>
          </p:nvSpPr>
          <p:spPr bwMode="auto">
            <a:xfrm>
              <a:off x="6180847" y="1222612"/>
              <a:ext cx="9658" cy="4829"/>
            </a:xfrm>
            <a:custGeom>
              <a:avLst/>
              <a:gdLst>
                <a:gd name="T0" fmla="*/ 6 w 6"/>
                <a:gd name="T1" fmla="*/ 0 h 3"/>
                <a:gd name="T2" fmla="*/ 4 w 6"/>
                <a:gd name="T3" fmla="*/ 0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4" y="0"/>
                  </a:lnTo>
                  <a:lnTo>
                    <a:pt x="0" y="3"/>
                  </a:lnTo>
                  <a:lnTo>
                    <a:pt x="6" y="0"/>
                  </a:lnTo>
                  <a:close/>
                </a:path>
              </a:pathLst>
            </a:custGeom>
            <a:solidFill>
              <a:srgbClr val="FBD9C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7" name="Freeform 459"/>
            <p:cNvSpPr/>
            <p:nvPr/>
          </p:nvSpPr>
          <p:spPr bwMode="auto">
            <a:xfrm>
              <a:off x="6180847" y="1222612"/>
              <a:ext cx="9658" cy="4829"/>
            </a:xfrm>
            <a:custGeom>
              <a:avLst/>
              <a:gdLst>
                <a:gd name="T0" fmla="*/ 6 w 6"/>
                <a:gd name="T1" fmla="*/ 0 h 3"/>
                <a:gd name="T2" fmla="*/ 4 w 6"/>
                <a:gd name="T3" fmla="*/ 0 h 3"/>
                <a:gd name="T4" fmla="*/ 0 w 6"/>
                <a:gd name="T5" fmla="*/ 3 h 3"/>
                <a:gd name="T6" fmla="*/ 6 w 6"/>
                <a:gd name="T7" fmla="*/ 0 h 3"/>
              </a:gdLst>
              <a:ahLst/>
              <a:cxnLst>
                <a:cxn ang="0">
                  <a:pos x="T0" y="T1"/>
                </a:cxn>
                <a:cxn ang="0">
                  <a:pos x="T2" y="T3"/>
                </a:cxn>
                <a:cxn ang="0">
                  <a:pos x="T4" y="T5"/>
                </a:cxn>
                <a:cxn ang="0">
                  <a:pos x="T6" y="T7"/>
                </a:cxn>
              </a:cxnLst>
              <a:rect l="0" t="0" r="r" b="b"/>
              <a:pathLst>
                <a:path w="6" h="3">
                  <a:moveTo>
                    <a:pt x="6" y="0"/>
                  </a:moveTo>
                  <a:lnTo>
                    <a:pt x="4" y="0"/>
                  </a:lnTo>
                  <a:lnTo>
                    <a:pt x="0" y="3"/>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8" name="Freeform 460"/>
            <p:cNvSpPr/>
            <p:nvPr/>
          </p:nvSpPr>
          <p:spPr bwMode="auto">
            <a:xfrm>
              <a:off x="6291913" y="1164664"/>
              <a:ext cx="8048" cy="3219"/>
            </a:xfrm>
            <a:custGeom>
              <a:avLst/>
              <a:gdLst>
                <a:gd name="T0" fmla="*/ 3 w 3"/>
                <a:gd name="T1" fmla="*/ 0 h 2"/>
                <a:gd name="T2" fmla="*/ 0 w 3"/>
                <a:gd name="T3" fmla="*/ 1 h 2"/>
                <a:gd name="T4" fmla="*/ 0 w 3"/>
                <a:gd name="T5" fmla="*/ 2 h 2"/>
                <a:gd name="T6" fmla="*/ 3 w 3"/>
                <a:gd name="T7" fmla="*/ 0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1" y="0"/>
                    <a:pt x="0" y="1"/>
                  </a:cubicBezTo>
                  <a:cubicBezTo>
                    <a:pt x="0" y="2"/>
                    <a:pt x="0" y="2"/>
                    <a:pt x="0" y="2"/>
                  </a:cubicBezTo>
                  <a:cubicBezTo>
                    <a:pt x="1" y="2"/>
                    <a:pt x="3" y="0"/>
                    <a:pt x="3" y="0"/>
                  </a:cubicBezTo>
                  <a:cubicBezTo>
                    <a:pt x="3" y="0"/>
                    <a:pt x="3" y="0"/>
                    <a:pt x="3" y="0"/>
                  </a:cubicBezTo>
                </a:path>
              </a:pathLst>
            </a:custGeom>
            <a:solidFill>
              <a:srgbClr val="D9DA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9" name="Freeform 461"/>
            <p:cNvSpPr/>
            <p:nvPr/>
          </p:nvSpPr>
          <p:spPr bwMode="auto">
            <a:xfrm>
              <a:off x="5953886" y="870098"/>
              <a:ext cx="98189" cy="90140"/>
            </a:xfrm>
            <a:custGeom>
              <a:avLst/>
              <a:gdLst>
                <a:gd name="T0" fmla="*/ 0 w 45"/>
                <a:gd name="T1" fmla="*/ 8 h 41"/>
                <a:gd name="T2" fmla="*/ 9 w 45"/>
                <a:gd name="T3" fmla="*/ 34 h 41"/>
                <a:gd name="T4" fmla="*/ 36 w 45"/>
                <a:gd name="T5" fmla="*/ 34 h 41"/>
                <a:gd name="T6" fmla="*/ 30 w 45"/>
                <a:gd name="T7" fmla="*/ 26 h 41"/>
                <a:gd name="T8" fmla="*/ 19 w 45"/>
                <a:gd name="T9" fmla="*/ 24 h 41"/>
                <a:gd name="T10" fmla="*/ 14 w 45"/>
                <a:gd name="T11" fmla="*/ 7 h 41"/>
                <a:gd name="T12" fmla="*/ 0 w 45"/>
                <a:gd name="T13" fmla="*/ 8 h 41"/>
              </a:gdLst>
              <a:ahLst/>
              <a:cxnLst>
                <a:cxn ang="0">
                  <a:pos x="T0" y="T1"/>
                </a:cxn>
                <a:cxn ang="0">
                  <a:pos x="T2" y="T3"/>
                </a:cxn>
                <a:cxn ang="0">
                  <a:pos x="T4" y="T5"/>
                </a:cxn>
                <a:cxn ang="0">
                  <a:pos x="T6" y="T7"/>
                </a:cxn>
                <a:cxn ang="0">
                  <a:pos x="T8" y="T9"/>
                </a:cxn>
                <a:cxn ang="0">
                  <a:pos x="T10" y="T11"/>
                </a:cxn>
                <a:cxn ang="0">
                  <a:pos x="T12" y="T13"/>
                </a:cxn>
              </a:cxnLst>
              <a:rect l="0" t="0" r="r" b="b"/>
              <a:pathLst>
                <a:path w="45" h="41">
                  <a:moveTo>
                    <a:pt x="0" y="8"/>
                  </a:moveTo>
                  <a:cubicBezTo>
                    <a:pt x="1" y="17"/>
                    <a:pt x="2" y="28"/>
                    <a:pt x="9" y="34"/>
                  </a:cubicBezTo>
                  <a:cubicBezTo>
                    <a:pt x="17" y="41"/>
                    <a:pt x="28" y="39"/>
                    <a:pt x="36" y="34"/>
                  </a:cubicBezTo>
                  <a:cubicBezTo>
                    <a:pt x="45" y="30"/>
                    <a:pt x="37" y="22"/>
                    <a:pt x="30" y="26"/>
                  </a:cubicBezTo>
                  <a:cubicBezTo>
                    <a:pt x="25" y="28"/>
                    <a:pt x="22" y="29"/>
                    <a:pt x="19" y="24"/>
                  </a:cubicBezTo>
                  <a:cubicBezTo>
                    <a:pt x="15" y="20"/>
                    <a:pt x="15" y="13"/>
                    <a:pt x="14" y="7"/>
                  </a:cubicBezTo>
                  <a:cubicBezTo>
                    <a:pt x="14" y="0"/>
                    <a:pt x="0" y="2"/>
                    <a:pt x="0" y="8"/>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0" name="Freeform 462"/>
            <p:cNvSpPr/>
            <p:nvPr/>
          </p:nvSpPr>
          <p:spPr bwMode="auto">
            <a:xfrm>
              <a:off x="5609421" y="1245147"/>
              <a:ext cx="289737" cy="231790"/>
            </a:xfrm>
            <a:custGeom>
              <a:avLst/>
              <a:gdLst>
                <a:gd name="T0" fmla="*/ 24 w 132"/>
                <a:gd name="T1" fmla="*/ 3 h 106"/>
                <a:gd name="T2" fmla="*/ 2 w 132"/>
                <a:gd name="T3" fmla="*/ 36 h 106"/>
                <a:gd name="T4" fmla="*/ 26 w 132"/>
                <a:gd name="T5" fmla="*/ 71 h 106"/>
                <a:gd name="T6" fmla="*/ 115 w 132"/>
                <a:gd name="T7" fmla="*/ 105 h 106"/>
                <a:gd name="T8" fmla="*/ 124 w 132"/>
                <a:gd name="T9" fmla="*/ 98 h 106"/>
                <a:gd name="T10" fmla="*/ 56 w 132"/>
                <a:gd name="T11" fmla="*/ 76 h 106"/>
                <a:gd name="T12" fmla="*/ 24 w 132"/>
                <a:gd name="T13" fmla="*/ 53 h 106"/>
                <a:gd name="T14" fmla="*/ 16 w 132"/>
                <a:gd name="T15" fmla="*/ 36 h 106"/>
                <a:gd name="T16" fmla="*/ 33 w 132"/>
                <a:gd name="T17" fmla="*/ 8 h 106"/>
                <a:gd name="T18" fmla="*/ 24 w 132"/>
                <a:gd name="T19" fmla="*/ 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 h="106">
                  <a:moveTo>
                    <a:pt x="24" y="3"/>
                  </a:moveTo>
                  <a:cubicBezTo>
                    <a:pt x="12" y="12"/>
                    <a:pt x="0" y="20"/>
                    <a:pt x="2" y="36"/>
                  </a:cubicBezTo>
                  <a:cubicBezTo>
                    <a:pt x="3" y="51"/>
                    <a:pt x="13" y="62"/>
                    <a:pt x="26" y="71"/>
                  </a:cubicBezTo>
                  <a:cubicBezTo>
                    <a:pt x="51" y="90"/>
                    <a:pt x="85" y="99"/>
                    <a:pt x="115" y="105"/>
                  </a:cubicBezTo>
                  <a:cubicBezTo>
                    <a:pt x="120" y="106"/>
                    <a:pt x="132" y="99"/>
                    <a:pt x="124" y="98"/>
                  </a:cubicBezTo>
                  <a:cubicBezTo>
                    <a:pt x="100" y="93"/>
                    <a:pt x="77" y="86"/>
                    <a:pt x="56" y="76"/>
                  </a:cubicBezTo>
                  <a:cubicBezTo>
                    <a:pt x="44" y="70"/>
                    <a:pt x="33" y="63"/>
                    <a:pt x="24" y="53"/>
                  </a:cubicBezTo>
                  <a:cubicBezTo>
                    <a:pt x="20" y="48"/>
                    <a:pt x="17" y="42"/>
                    <a:pt x="16" y="36"/>
                  </a:cubicBezTo>
                  <a:cubicBezTo>
                    <a:pt x="13" y="22"/>
                    <a:pt x="22" y="15"/>
                    <a:pt x="33" y="8"/>
                  </a:cubicBezTo>
                  <a:cubicBezTo>
                    <a:pt x="41" y="3"/>
                    <a:pt x="29" y="0"/>
                    <a:pt x="24" y="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1" name="Freeform 463"/>
            <p:cNvSpPr/>
            <p:nvPr/>
          </p:nvSpPr>
          <p:spPr bwMode="auto">
            <a:xfrm>
              <a:off x="5646443" y="1106717"/>
              <a:ext cx="368610" cy="162575"/>
            </a:xfrm>
            <a:custGeom>
              <a:avLst/>
              <a:gdLst>
                <a:gd name="T0" fmla="*/ 158 w 168"/>
                <a:gd name="T1" fmla="*/ 2 h 74"/>
                <a:gd name="T2" fmla="*/ 91 w 168"/>
                <a:gd name="T3" fmla="*/ 30 h 74"/>
                <a:gd name="T4" fmla="*/ 9 w 168"/>
                <a:gd name="T5" fmla="*/ 66 h 74"/>
                <a:gd name="T6" fmla="*/ 14 w 168"/>
                <a:gd name="T7" fmla="*/ 72 h 74"/>
                <a:gd name="T8" fmla="*/ 92 w 168"/>
                <a:gd name="T9" fmla="*/ 38 h 74"/>
                <a:gd name="T10" fmla="*/ 160 w 168"/>
                <a:gd name="T11" fmla="*/ 10 h 74"/>
                <a:gd name="T12" fmla="*/ 158 w 168"/>
                <a:gd name="T13" fmla="*/ 2 h 74"/>
              </a:gdLst>
              <a:ahLst/>
              <a:cxnLst>
                <a:cxn ang="0">
                  <a:pos x="T0" y="T1"/>
                </a:cxn>
                <a:cxn ang="0">
                  <a:pos x="T2" y="T3"/>
                </a:cxn>
                <a:cxn ang="0">
                  <a:pos x="T4" y="T5"/>
                </a:cxn>
                <a:cxn ang="0">
                  <a:pos x="T6" y="T7"/>
                </a:cxn>
                <a:cxn ang="0">
                  <a:pos x="T8" y="T9"/>
                </a:cxn>
                <a:cxn ang="0">
                  <a:pos x="T10" y="T11"/>
                </a:cxn>
                <a:cxn ang="0">
                  <a:pos x="T12" y="T13"/>
                </a:cxn>
              </a:cxnLst>
              <a:rect l="0" t="0" r="r" b="b"/>
              <a:pathLst>
                <a:path w="168" h="74">
                  <a:moveTo>
                    <a:pt x="158" y="2"/>
                  </a:moveTo>
                  <a:cubicBezTo>
                    <a:pt x="135" y="8"/>
                    <a:pt x="113" y="21"/>
                    <a:pt x="91" y="30"/>
                  </a:cubicBezTo>
                  <a:cubicBezTo>
                    <a:pt x="63" y="42"/>
                    <a:pt x="36" y="54"/>
                    <a:pt x="9" y="66"/>
                  </a:cubicBezTo>
                  <a:cubicBezTo>
                    <a:pt x="0" y="69"/>
                    <a:pt x="8" y="74"/>
                    <a:pt x="14" y="72"/>
                  </a:cubicBezTo>
                  <a:cubicBezTo>
                    <a:pt x="40" y="61"/>
                    <a:pt x="66" y="49"/>
                    <a:pt x="92" y="38"/>
                  </a:cubicBezTo>
                  <a:cubicBezTo>
                    <a:pt x="114" y="29"/>
                    <a:pt x="137" y="16"/>
                    <a:pt x="160" y="10"/>
                  </a:cubicBezTo>
                  <a:cubicBezTo>
                    <a:pt x="168" y="8"/>
                    <a:pt x="166" y="0"/>
                    <a:pt x="158" y="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2" name="Freeform 464"/>
            <p:cNvSpPr/>
            <p:nvPr/>
          </p:nvSpPr>
          <p:spPr bwMode="auto">
            <a:xfrm>
              <a:off x="5829943" y="1380357"/>
              <a:ext cx="149698" cy="136820"/>
            </a:xfrm>
            <a:custGeom>
              <a:avLst/>
              <a:gdLst>
                <a:gd name="T0" fmla="*/ 28 w 68"/>
                <a:gd name="T1" fmla="*/ 29 h 62"/>
                <a:gd name="T2" fmla="*/ 30 w 68"/>
                <a:gd name="T3" fmla="*/ 55 h 62"/>
                <a:gd name="T4" fmla="*/ 28 w 68"/>
                <a:gd name="T5" fmla="*/ 33 h 62"/>
              </a:gdLst>
              <a:ahLst/>
              <a:cxnLst>
                <a:cxn ang="0">
                  <a:pos x="T0" y="T1"/>
                </a:cxn>
                <a:cxn ang="0">
                  <a:pos x="T2" y="T3"/>
                </a:cxn>
                <a:cxn ang="0">
                  <a:pos x="T4" y="T5"/>
                </a:cxn>
              </a:cxnLst>
              <a:rect l="0" t="0" r="r" b="b"/>
              <a:pathLst>
                <a:path w="68" h="62">
                  <a:moveTo>
                    <a:pt x="28" y="29"/>
                  </a:moveTo>
                  <a:cubicBezTo>
                    <a:pt x="54" y="0"/>
                    <a:pt x="68" y="47"/>
                    <a:pt x="30" y="55"/>
                  </a:cubicBezTo>
                  <a:cubicBezTo>
                    <a:pt x="0" y="62"/>
                    <a:pt x="0" y="26"/>
                    <a:pt x="28" y="3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3" name="Freeform 465"/>
            <p:cNvSpPr/>
            <p:nvPr/>
          </p:nvSpPr>
          <p:spPr bwMode="auto">
            <a:xfrm>
              <a:off x="5828334" y="1401283"/>
              <a:ext cx="141649" cy="111066"/>
            </a:xfrm>
            <a:custGeom>
              <a:avLst/>
              <a:gdLst>
                <a:gd name="T0" fmla="*/ 34 w 65"/>
                <a:gd name="T1" fmla="*/ 20 h 51"/>
                <a:gd name="T2" fmla="*/ 40 w 65"/>
                <a:gd name="T3" fmla="*/ 14 h 51"/>
                <a:gd name="T4" fmla="*/ 42 w 65"/>
                <a:gd name="T5" fmla="*/ 14 h 51"/>
                <a:gd name="T6" fmla="*/ 47 w 65"/>
                <a:gd name="T7" fmla="*/ 19 h 51"/>
                <a:gd name="T8" fmla="*/ 40 w 65"/>
                <a:gd name="T9" fmla="*/ 40 h 51"/>
                <a:gd name="T10" fmla="*/ 16 w 65"/>
                <a:gd name="T11" fmla="*/ 38 h 51"/>
                <a:gd name="T12" fmla="*/ 15 w 65"/>
                <a:gd name="T13" fmla="*/ 29 h 51"/>
                <a:gd name="T14" fmla="*/ 24 w 65"/>
                <a:gd name="T15" fmla="*/ 27 h 51"/>
                <a:gd name="T16" fmla="*/ 32 w 65"/>
                <a:gd name="T17" fmla="*/ 25 h 51"/>
                <a:gd name="T18" fmla="*/ 34 w 65"/>
                <a:gd name="T19" fmla="*/ 22 h 51"/>
                <a:gd name="T20" fmla="*/ 3 w 65"/>
                <a:gd name="T21" fmla="*/ 38 h 51"/>
                <a:gd name="T22" fmla="*/ 15 w 65"/>
                <a:gd name="T23" fmla="*/ 49 h 51"/>
                <a:gd name="T24" fmla="*/ 44 w 65"/>
                <a:gd name="T25" fmla="*/ 44 h 51"/>
                <a:gd name="T26" fmla="*/ 59 w 65"/>
                <a:gd name="T27" fmla="*/ 14 h 51"/>
                <a:gd name="T28" fmla="*/ 23 w 65"/>
                <a:gd name="T29" fmla="*/ 20 h 51"/>
                <a:gd name="T30" fmla="*/ 26 w 65"/>
                <a:gd name="T31" fmla="*/ 23 h 51"/>
                <a:gd name="T32" fmla="*/ 34 w 65"/>
                <a:gd name="T33" fmla="*/ 2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51">
                  <a:moveTo>
                    <a:pt x="34" y="20"/>
                  </a:moveTo>
                  <a:cubicBezTo>
                    <a:pt x="36" y="18"/>
                    <a:pt x="38" y="16"/>
                    <a:pt x="40" y="14"/>
                  </a:cubicBezTo>
                  <a:cubicBezTo>
                    <a:pt x="42" y="13"/>
                    <a:pt x="41" y="14"/>
                    <a:pt x="42" y="14"/>
                  </a:cubicBezTo>
                  <a:cubicBezTo>
                    <a:pt x="44" y="14"/>
                    <a:pt x="46" y="17"/>
                    <a:pt x="47" y="19"/>
                  </a:cubicBezTo>
                  <a:cubicBezTo>
                    <a:pt x="51" y="27"/>
                    <a:pt x="46" y="35"/>
                    <a:pt x="40" y="40"/>
                  </a:cubicBezTo>
                  <a:cubicBezTo>
                    <a:pt x="33" y="45"/>
                    <a:pt x="21" y="47"/>
                    <a:pt x="16" y="38"/>
                  </a:cubicBezTo>
                  <a:cubicBezTo>
                    <a:pt x="14" y="35"/>
                    <a:pt x="14" y="32"/>
                    <a:pt x="15" y="29"/>
                  </a:cubicBezTo>
                  <a:cubicBezTo>
                    <a:pt x="17" y="25"/>
                    <a:pt x="20" y="26"/>
                    <a:pt x="24" y="27"/>
                  </a:cubicBezTo>
                  <a:cubicBezTo>
                    <a:pt x="27" y="27"/>
                    <a:pt x="30" y="26"/>
                    <a:pt x="32" y="25"/>
                  </a:cubicBezTo>
                  <a:cubicBezTo>
                    <a:pt x="33" y="25"/>
                    <a:pt x="36" y="22"/>
                    <a:pt x="34" y="22"/>
                  </a:cubicBezTo>
                  <a:cubicBezTo>
                    <a:pt x="22" y="19"/>
                    <a:pt x="0" y="22"/>
                    <a:pt x="3" y="38"/>
                  </a:cubicBezTo>
                  <a:cubicBezTo>
                    <a:pt x="4" y="44"/>
                    <a:pt x="9" y="48"/>
                    <a:pt x="15" y="49"/>
                  </a:cubicBezTo>
                  <a:cubicBezTo>
                    <a:pt x="25" y="51"/>
                    <a:pt x="35" y="48"/>
                    <a:pt x="44" y="44"/>
                  </a:cubicBezTo>
                  <a:cubicBezTo>
                    <a:pt x="55" y="39"/>
                    <a:pt x="65" y="26"/>
                    <a:pt x="59" y="14"/>
                  </a:cubicBezTo>
                  <a:cubicBezTo>
                    <a:pt x="51" y="0"/>
                    <a:pt x="30" y="13"/>
                    <a:pt x="23" y="20"/>
                  </a:cubicBezTo>
                  <a:cubicBezTo>
                    <a:pt x="21" y="22"/>
                    <a:pt x="25" y="23"/>
                    <a:pt x="26" y="23"/>
                  </a:cubicBezTo>
                  <a:cubicBezTo>
                    <a:pt x="29" y="23"/>
                    <a:pt x="32" y="22"/>
                    <a:pt x="34" y="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4" name="Freeform 1193"/>
            <p:cNvSpPr/>
            <p:nvPr/>
          </p:nvSpPr>
          <p:spPr bwMode="auto">
            <a:xfrm>
              <a:off x="5887890" y="723620"/>
              <a:ext cx="85312" cy="64386"/>
            </a:xfrm>
            <a:custGeom>
              <a:avLst/>
              <a:gdLst>
                <a:gd name="T0" fmla="*/ 20 w 39"/>
                <a:gd name="T1" fmla="*/ 23 h 29"/>
                <a:gd name="T2" fmla="*/ 32 w 39"/>
                <a:gd name="T3" fmla="*/ 5 h 29"/>
                <a:gd name="T4" fmla="*/ 34 w 39"/>
                <a:gd name="T5" fmla="*/ 1 h 29"/>
                <a:gd name="T6" fmla="*/ 21 w 39"/>
                <a:gd name="T7" fmla="*/ 3 h 29"/>
                <a:gd name="T8" fmla="*/ 9 w 39"/>
                <a:gd name="T9" fmla="*/ 11 h 29"/>
                <a:gd name="T10" fmla="*/ 2 w 39"/>
                <a:gd name="T11" fmla="*/ 26 h 29"/>
                <a:gd name="T12" fmla="*/ 9 w 39"/>
                <a:gd name="T13" fmla="*/ 27 h 29"/>
                <a:gd name="T14" fmla="*/ 20 w 39"/>
                <a:gd name="T15" fmla="*/ 23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29">
                  <a:moveTo>
                    <a:pt x="20" y="23"/>
                  </a:moveTo>
                  <a:cubicBezTo>
                    <a:pt x="22" y="16"/>
                    <a:pt x="26" y="9"/>
                    <a:pt x="32" y="5"/>
                  </a:cubicBezTo>
                  <a:cubicBezTo>
                    <a:pt x="33" y="5"/>
                    <a:pt x="39" y="2"/>
                    <a:pt x="34" y="1"/>
                  </a:cubicBezTo>
                  <a:cubicBezTo>
                    <a:pt x="30" y="0"/>
                    <a:pt x="25" y="1"/>
                    <a:pt x="21" y="3"/>
                  </a:cubicBezTo>
                  <a:cubicBezTo>
                    <a:pt x="17" y="5"/>
                    <a:pt x="13" y="8"/>
                    <a:pt x="9" y="11"/>
                  </a:cubicBezTo>
                  <a:cubicBezTo>
                    <a:pt x="5" y="16"/>
                    <a:pt x="3" y="21"/>
                    <a:pt x="2" y="26"/>
                  </a:cubicBezTo>
                  <a:cubicBezTo>
                    <a:pt x="0" y="29"/>
                    <a:pt x="8" y="28"/>
                    <a:pt x="9" y="27"/>
                  </a:cubicBezTo>
                  <a:cubicBezTo>
                    <a:pt x="12" y="27"/>
                    <a:pt x="19" y="26"/>
                    <a:pt x="20" y="2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5" name="Freeform 1194"/>
            <p:cNvSpPr/>
            <p:nvPr/>
          </p:nvSpPr>
          <p:spPr bwMode="auto">
            <a:xfrm>
              <a:off x="6016662" y="684988"/>
              <a:ext cx="165794" cy="61167"/>
            </a:xfrm>
            <a:custGeom>
              <a:avLst/>
              <a:gdLst>
                <a:gd name="T0" fmla="*/ 20 w 76"/>
                <a:gd name="T1" fmla="*/ 20 h 28"/>
                <a:gd name="T2" fmla="*/ 52 w 76"/>
                <a:gd name="T3" fmla="*/ 24 h 28"/>
                <a:gd name="T4" fmla="*/ 67 w 76"/>
                <a:gd name="T5" fmla="*/ 13 h 28"/>
                <a:gd name="T6" fmla="*/ 12 w 76"/>
                <a:gd name="T7" fmla="*/ 9 h 28"/>
                <a:gd name="T8" fmla="*/ 20 w 76"/>
                <a:gd name="T9" fmla="*/ 20 h 28"/>
              </a:gdLst>
              <a:ahLst/>
              <a:cxnLst>
                <a:cxn ang="0">
                  <a:pos x="T0" y="T1"/>
                </a:cxn>
                <a:cxn ang="0">
                  <a:pos x="T2" y="T3"/>
                </a:cxn>
                <a:cxn ang="0">
                  <a:pos x="T4" y="T5"/>
                </a:cxn>
                <a:cxn ang="0">
                  <a:pos x="T6" y="T7"/>
                </a:cxn>
                <a:cxn ang="0">
                  <a:pos x="T8" y="T9"/>
                </a:cxn>
              </a:cxnLst>
              <a:rect l="0" t="0" r="r" b="b"/>
              <a:pathLst>
                <a:path w="76" h="28">
                  <a:moveTo>
                    <a:pt x="20" y="20"/>
                  </a:moveTo>
                  <a:cubicBezTo>
                    <a:pt x="31" y="14"/>
                    <a:pt x="42" y="17"/>
                    <a:pt x="52" y="24"/>
                  </a:cubicBezTo>
                  <a:cubicBezTo>
                    <a:pt x="59" y="28"/>
                    <a:pt x="76" y="19"/>
                    <a:pt x="67" y="13"/>
                  </a:cubicBezTo>
                  <a:cubicBezTo>
                    <a:pt x="50" y="2"/>
                    <a:pt x="30" y="0"/>
                    <a:pt x="12" y="9"/>
                  </a:cubicBezTo>
                  <a:cubicBezTo>
                    <a:pt x="0" y="14"/>
                    <a:pt x="10" y="24"/>
                    <a:pt x="20" y="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
        <p:nvSpPr>
          <p:cNvPr id="4" name="文本框 3"/>
          <p:cNvSpPr txBox="1"/>
          <p:nvPr/>
        </p:nvSpPr>
        <p:spPr>
          <a:xfrm>
            <a:off x="3152299" y="1618431"/>
            <a:ext cx="5439728" cy="3093154"/>
          </a:xfrm>
          <a:prstGeom prst="rect">
            <a:avLst/>
          </a:prstGeom>
          <a:noFill/>
        </p:spPr>
        <p:txBody>
          <a:bodyPr wrap="square" rtlCol="0">
            <a:spAutoFit/>
          </a:bodyPr>
          <a:lstStyle/>
          <a:p>
            <a:r>
              <a:rPr sz="1500" dirty="0">
                <a:solidFill>
                  <a:schemeClr val="tx1">
                    <a:lumMod val="50000"/>
                    <a:lumOff val="50000"/>
                  </a:schemeClr>
                </a:solidFill>
                <a:latin typeface="叶根友圆趣卡通体" panose="02010601030101010101" pitchFamily="2" charset="-122"/>
                <a:ea typeface="叶根友圆趣卡通体" panose="02010601030101010101" pitchFamily="2" charset="-122"/>
              </a:rPr>
              <a:t>本图书管理系统的数据库分析与设计是由我们小组分工合作利用两周的课上课下时间完成的，通过这在这个过程中，我们掌握了系统开发的数据库设计的各个步骤以及文档的书写，例如E—R图的绘制，物理结构设计，数据库操作的优化等，并且结合实例提高了数据库代码的编写能力。最重要的是我们学会了如何分工合作，懂得了世上无难事的道理。</a:t>
            </a:r>
          </a:p>
          <a:p>
            <a:r>
              <a:rPr sz="1500" dirty="0">
                <a:solidFill>
                  <a:schemeClr val="tx1">
                    <a:lumMod val="50000"/>
                    <a:lumOff val="50000"/>
                  </a:schemeClr>
                </a:solidFill>
                <a:latin typeface="叶根友圆趣卡通体" panose="02010601030101010101" pitchFamily="2" charset="-122"/>
                <a:ea typeface="叶根友圆趣卡通体" panose="02010601030101010101" pitchFamily="2" charset="-122"/>
              </a:rPr>
              <a:t>我们的数据库设计基本实现了图书管理系统的学生信息管理、图书信息管理、借书、还书、自动提醒等功能，但是对于大型的图书管可能还有些欠缺，我们会进一步增加其功能以及适用性。另外本人考虑能否利用触发器添加一个到期提醒功能，即将该系统与读者手机号绑定，当读者所借图书快到还书日期的时会收到该系统的短信提醒，以免读者因种种原因忘记还书而带来不必要的经济损失。</a:t>
            </a:r>
          </a:p>
        </p:txBody>
      </p:sp>
      <p:sp>
        <p:nvSpPr>
          <p:cNvPr id="5" name="矩形 4"/>
          <p:cNvSpPr/>
          <p:nvPr/>
        </p:nvSpPr>
        <p:spPr>
          <a:xfrm>
            <a:off x="3330948" y="825715"/>
            <a:ext cx="2963925" cy="456227"/>
          </a:xfrm>
          <a:prstGeom prst="rect">
            <a:avLst/>
          </a:prstGeom>
          <a:blipFill>
            <a:blip r:embed="rId3"/>
            <a:stretch>
              <a:fillRect/>
            </a:stretch>
          </a:blipFill>
          <a:ln>
            <a:noFill/>
          </a:ln>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000" b="1" dirty="0">
                <a:latin typeface="微软雅黑" panose="020B0503020204020204" pitchFamily="34" charset="-122"/>
                <a:ea typeface="微软雅黑" panose="020B0503020204020204" pitchFamily="34" charset="-122"/>
              </a:rPr>
              <a:t>收获与体会</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nodeType="afterEffect" p14:presetBounceEnd="38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38000">
                                          <p:cBhvr additive="base">
                                            <p:cTn id="7" dur="750" fill="hold"/>
                                            <p:tgtEl>
                                              <p:spTgt spid="2"/>
                                            </p:tgtEl>
                                            <p:attrNameLst>
                                              <p:attrName>ppt_x</p:attrName>
                                            </p:attrNameLst>
                                          </p:cBhvr>
                                          <p:tavLst>
                                            <p:tav tm="0">
                                              <p:val>
                                                <p:strVal val="#ppt_x"/>
                                              </p:val>
                                            </p:tav>
                                            <p:tav tm="100000">
                                              <p:val>
                                                <p:strVal val="#ppt_x"/>
                                              </p:val>
                                            </p:tav>
                                          </p:tavLst>
                                        </p:anim>
                                        <p:anim calcmode="lin" valueType="num" p14:bounceEnd="38000">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ppt_x"/>
                                              </p:val>
                                            </p:tav>
                                            <p:tav tm="100000">
                                              <p:val>
                                                <p:strVal val="#ppt_x"/>
                                              </p:val>
                                            </p:tav>
                                          </p:tavLst>
                                        </p:anim>
                                        <p:anim calcmode="lin" valueType="num">
                                          <p:cBhvr additive="base">
                                            <p:cTn id="8" dur="75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A_AutoShape 3"/>
          <p:cNvSpPr>
            <a:spLocks noChangeAspect="1" noChangeArrowheads="1" noTextEdit="1"/>
          </p:cNvSpPr>
          <p:nvPr>
            <p:custDataLst>
              <p:tags r:id="rId1"/>
            </p:custDataLst>
          </p:nvPr>
        </p:nvSpPr>
        <p:spPr bwMode="auto">
          <a:xfrm>
            <a:off x="1937395" y="0"/>
            <a:ext cx="7262813"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grpSp>
        <p:nvGrpSpPr>
          <p:cNvPr id="91" name="组合 90"/>
          <p:cNvGrpSpPr/>
          <p:nvPr/>
        </p:nvGrpSpPr>
        <p:grpSpPr>
          <a:xfrm>
            <a:off x="785641" y="3806814"/>
            <a:ext cx="7481653" cy="373856"/>
            <a:chOff x="3108657" y="6127750"/>
            <a:chExt cx="8674100" cy="498475"/>
          </a:xfrm>
        </p:grpSpPr>
        <p:sp>
          <p:nvSpPr>
            <p:cNvPr id="5" name="PA_任意多边形 5"/>
            <p:cNvSpPr>
              <a:spLocks noEditPoints="1"/>
            </p:cNvSpPr>
            <p:nvPr>
              <p:custDataLst>
                <p:tags r:id="rId2"/>
              </p:custDataLst>
            </p:nvPr>
          </p:nvSpPr>
          <p:spPr bwMode="auto">
            <a:xfrm>
              <a:off x="3108657" y="6127750"/>
              <a:ext cx="8674100" cy="473075"/>
            </a:xfrm>
            <a:custGeom>
              <a:avLst/>
              <a:gdLst>
                <a:gd name="T0" fmla="*/ 3745 w 4265"/>
                <a:gd name="T1" fmla="*/ 200 h 233"/>
                <a:gd name="T2" fmla="*/ 4107 w 4265"/>
                <a:gd name="T3" fmla="*/ 199 h 233"/>
                <a:gd name="T4" fmla="*/ 3745 w 4265"/>
                <a:gd name="T5" fmla="*/ 200 h 233"/>
                <a:gd name="T6" fmla="*/ 1383 w 4265"/>
                <a:gd name="T7" fmla="*/ 195 h 233"/>
                <a:gd name="T8" fmla="*/ 3661 w 4265"/>
                <a:gd name="T9" fmla="*/ 195 h 233"/>
                <a:gd name="T10" fmla="*/ 362 w 4265"/>
                <a:gd name="T11" fmla="*/ 187 h 233"/>
                <a:gd name="T12" fmla="*/ 362 w 4265"/>
                <a:gd name="T13" fmla="*/ 187 h 233"/>
                <a:gd name="T14" fmla="*/ 3022 w 4265"/>
                <a:gd name="T15" fmla="*/ 177 h 233"/>
                <a:gd name="T16" fmla="*/ 3625 w 4265"/>
                <a:gd name="T17" fmla="*/ 182 h 233"/>
                <a:gd name="T18" fmla="*/ 3661 w 4265"/>
                <a:gd name="T19" fmla="*/ 182 h 233"/>
                <a:gd name="T20" fmla="*/ 3731 w 4265"/>
                <a:gd name="T21" fmla="*/ 195 h 233"/>
                <a:gd name="T22" fmla="*/ 3745 w 4265"/>
                <a:gd name="T23" fmla="*/ 176 h 233"/>
                <a:gd name="T24" fmla="*/ 313 w 4265"/>
                <a:gd name="T25" fmla="*/ 187 h 233"/>
                <a:gd name="T26" fmla="*/ 3931 w 4265"/>
                <a:gd name="T27" fmla="*/ 176 h 233"/>
                <a:gd name="T28" fmla="*/ 4105 w 4265"/>
                <a:gd name="T29" fmla="*/ 199 h 233"/>
                <a:gd name="T30" fmla="*/ 615 w 4265"/>
                <a:gd name="T31" fmla="*/ 163 h 233"/>
                <a:gd name="T32" fmla="*/ 482 w 4265"/>
                <a:gd name="T33" fmla="*/ 153 h 233"/>
                <a:gd name="T34" fmla="*/ 4081 w 4265"/>
                <a:gd name="T35" fmla="*/ 150 h 233"/>
                <a:gd name="T36" fmla="*/ 4104 w 4265"/>
                <a:gd name="T37" fmla="*/ 150 h 233"/>
                <a:gd name="T38" fmla="*/ 4108 w 4265"/>
                <a:gd name="T39" fmla="*/ 140 h 233"/>
                <a:gd name="T40" fmla="*/ 4218 w 4265"/>
                <a:gd name="T41" fmla="*/ 178 h 233"/>
                <a:gd name="T42" fmla="*/ 4207 w 4265"/>
                <a:gd name="T43" fmla="*/ 141 h 233"/>
                <a:gd name="T44" fmla="*/ 4219 w 4265"/>
                <a:gd name="T45" fmla="*/ 124 h 233"/>
                <a:gd name="T46" fmla="*/ 4220 w 4265"/>
                <a:gd name="T47" fmla="*/ 122 h 233"/>
                <a:gd name="T48" fmla="*/ 363 w 4265"/>
                <a:gd name="T49" fmla="*/ 157 h 233"/>
                <a:gd name="T50" fmla="*/ 324 w 4265"/>
                <a:gd name="T51" fmla="*/ 157 h 233"/>
                <a:gd name="T52" fmla="*/ 307 w 4265"/>
                <a:gd name="T53" fmla="*/ 187 h 233"/>
                <a:gd name="T54" fmla="*/ 0 w 4265"/>
                <a:gd name="T55" fmla="*/ 108 h 233"/>
                <a:gd name="T56" fmla="*/ 4220 w 4265"/>
                <a:gd name="T57" fmla="*/ 84 h 233"/>
                <a:gd name="T58" fmla="*/ 3661 w 4265"/>
                <a:gd name="T59" fmla="*/ 71 h 233"/>
                <a:gd name="T60" fmla="*/ 3661 w 4265"/>
                <a:gd name="T61" fmla="*/ 71 h 233"/>
                <a:gd name="T62" fmla="*/ 1 w 4265"/>
                <a:gd name="T63" fmla="*/ 68 h 233"/>
                <a:gd name="T64" fmla="*/ 308 w 4265"/>
                <a:gd name="T65" fmla="*/ 63 h 233"/>
                <a:gd name="T66" fmla="*/ 363 w 4265"/>
                <a:gd name="T67" fmla="*/ 65 h 233"/>
                <a:gd name="T68" fmla="*/ 972 w 4265"/>
                <a:gd name="T69" fmla="*/ 55 h 233"/>
                <a:gd name="T70" fmla="*/ 3709 w 4265"/>
                <a:gd name="T71" fmla="*/ 70 h 233"/>
                <a:gd name="T72" fmla="*/ 3737 w 4265"/>
                <a:gd name="T73" fmla="*/ 61 h 233"/>
                <a:gd name="T74" fmla="*/ 3674 w 4265"/>
                <a:gd name="T75" fmla="*/ 46 h 233"/>
                <a:gd name="T76" fmla="*/ 3745 w 4265"/>
                <a:gd name="T77" fmla="*/ 46 h 233"/>
                <a:gd name="T78" fmla="*/ 4079 w 4265"/>
                <a:gd name="T79" fmla="*/ 41 h 233"/>
                <a:gd name="T80" fmla="*/ 3745 w 4265"/>
                <a:gd name="T81" fmla="*/ 70 h 233"/>
                <a:gd name="T82" fmla="*/ 4107 w 4265"/>
                <a:gd name="T83" fmla="*/ 38 h 233"/>
                <a:gd name="T84" fmla="*/ 4107 w 4265"/>
                <a:gd name="T85" fmla="*/ 34 h 233"/>
                <a:gd name="T86" fmla="*/ 2607 w 4265"/>
                <a:gd name="T87" fmla="*/ 36 h 233"/>
                <a:gd name="T88" fmla="*/ 1038 w 4265"/>
                <a:gd name="T89" fmla="*/ 26 h 233"/>
                <a:gd name="T90" fmla="*/ 364 w 4265"/>
                <a:gd name="T91" fmla="*/ 25 h 233"/>
                <a:gd name="T92" fmla="*/ 365 w 4265"/>
                <a:gd name="T93" fmla="*/ 55 h 233"/>
                <a:gd name="T94" fmla="*/ 972 w 4265"/>
                <a:gd name="T95" fmla="*/ 55 h 233"/>
                <a:gd name="T96" fmla="*/ 3536 w 4265"/>
                <a:gd name="T97" fmla="*/ 45 h 233"/>
                <a:gd name="T98" fmla="*/ 4041 w 4265"/>
                <a:gd name="T99" fmla="*/ 42 h 233"/>
                <a:gd name="T100" fmla="*/ 4107 w 4265"/>
                <a:gd name="T101" fmla="*/ 41 h 233"/>
                <a:gd name="T102" fmla="*/ 3175 w 4265"/>
                <a:gd name="T103" fmla="*/ 38 h 233"/>
                <a:gd name="T104" fmla="*/ 4215 w 4265"/>
                <a:gd name="T105" fmla="*/ 33 h 233"/>
                <a:gd name="T106" fmla="*/ 4192 w 4265"/>
                <a:gd name="T107" fmla="*/ 33 h 233"/>
                <a:gd name="T108" fmla="*/ 4107 w 4265"/>
                <a:gd name="T109" fmla="*/ 37 h 233"/>
                <a:gd name="T110" fmla="*/ 4127 w 4265"/>
                <a:gd name="T111" fmla="*/ 70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65" h="233">
                  <a:moveTo>
                    <a:pt x="3744" y="209"/>
                  </a:moveTo>
                  <a:cubicBezTo>
                    <a:pt x="3744" y="226"/>
                    <a:pt x="3744" y="233"/>
                    <a:pt x="3744" y="233"/>
                  </a:cubicBezTo>
                  <a:cubicBezTo>
                    <a:pt x="3744" y="233"/>
                    <a:pt x="3744" y="224"/>
                    <a:pt x="3744" y="209"/>
                  </a:cubicBezTo>
                  <a:cubicBezTo>
                    <a:pt x="3744" y="209"/>
                    <a:pt x="3744" y="209"/>
                    <a:pt x="3744" y="209"/>
                  </a:cubicBezTo>
                  <a:moveTo>
                    <a:pt x="3745" y="199"/>
                  </a:moveTo>
                  <a:cubicBezTo>
                    <a:pt x="3745" y="199"/>
                    <a:pt x="3745" y="199"/>
                    <a:pt x="3745" y="199"/>
                  </a:cubicBezTo>
                  <a:cubicBezTo>
                    <a:pt x="3745" y="199"/>
                    <a:pt x="3745" y="200"/>
                    <a:pt x="3745" y="200"/>
                  </a:cubicBezTo>
                  <a:cubicBezTo>
                    <a:pt x="3745" y="200"/>
                    <a:pt x="3745" y="200"/>
                    <a:pt x="3745" y="200"/>
                  </a:cubicBezTo>
                  <a:cubicBezTo>
                    <a:pt x="3745" y="200"/>
                    <a:pt x="3745" y="199"/>
                    <a:pt x="3745" y="199"/>
                  </a:cubicBezTo>
                  <a:moveTo>
                    <a:pt x="1617" y="196"/>
                  </a:moveTo>
                  <a:cubicBezTo>
                    <a:pt x="1700" y="197"/>
                    <a:pt x="1782" y="197"/>
                    <a:pt x="1864" y="198"/>
                  </a:cubicBezTo>
                  <a:cubicBezTo>
                    <a:pt x="1943" y="198"/>
                    <a:pt x="2024" y="198"/>
                    <a:pt x="2106" y="198"/>
                  </a:cubicBezTo>
                  <a:cubicBezTo>
                    <a:pt x="1992" y="198"/>
                    <a:pt x="1877" y="197"/>
                    <a:pt x="1763" y="197"/>
                  </a:cubicBezTo>
                  <a:cubicBezTo>
                    <a:pt x="1714" y="196"/>
                    <a:pt x="1666" y="196"/>
                    <a:pt x="1617" y="196"/>
                  </a:cubicBezTo>
                  <a:moveTo>
                    <a:pt x="4107" y="195"/>
                  </a:moveTo>
                  <a:cubicBezTo>
                    <a:pt x="4107" y="196"/>
                    <a:pt x="4107" y="198"/>
                    <a:pt x="4107" y="199"/>
                  </a:cubicBezTo>
                  <a:cubicBezTo>
                    <a:pt x="4107" y="199"/>
                    <a:pt x="4107" y="199"/>
                    <a:pt x="4107" y="199"/>
                  </a:cubicBezTo>
                  <a:cubicBezTo>
                    <a:pt x="4105" y="199"/>
                    <a:pt x="4105" y="199"/>
                    <a:pt x="4105" y="199"/>
                  </a:cubicBezTo>
                  <a:cubicBezTo>
                    <a:pt x="4103" y="199"/>
                    <a:pt x="4103" y="199"/>
                    <a:pt x="4103" y="199"/>
                  </a:cubicBezTo>
                  <a:cubicBezTo>
                    <a:pt x="4098" y="199"/>
                    <a:pt x="4098" y="199"/>
                    <a:pt x="4098" y="199"/>
                  </a:cubicBezTo>
                  <a:cubicBezTo>
                    <a:pt x="4072" y="199"/>
                    <a:pt x="4045" y="199"/>
                    <a:pt x="4017" y="199"/>
                  </a:cubicBezTo>
                  <a:cubicBezTo>
                    <a:pt x="3960" y="199"/>
                    <a:pt x="3900" y="199"/>
                    <a:pt x="3837" y="199"/>
                  </a:cubicBezTo>
                  <a:cubicBezTo>
                    <a:pt x="3807" y="199"/>
                    <a:pt x="3776" y="199"/>
                    <a:pt x="3745" y="199"/>
                  </a:cubicBezTo>
                  <a:cubicBezTo>
                    <a:pt x="3745" y="199"/>
                    <a:pt x="3745" y="200"/>
                    <a:pt x="3745" y="200"/>
                  </a:cubicBezTo>
                  <a:cubicBezTo>
                    <a:pt x="3789" y="200"/>
                    <a:pt x="3833" y="200"/>
                    <a:pt x="3876" y="200"/>
                  </a:cubicBezTo>
                  <a:cubicBezTo>
                    <a:pt x="3925" y="199"/>
                    <a:pt x="3974" y="199"/>
                    <a:pt x="4022" y="199"/>
                  </a:cubicBezTo>
                  <a:cubicBezTo>
                    <a:pt x="4046" y="199"/>
                    <a:pt x="4069" y="199"/>
                    <a:pt x="4092" y="199"/>
                  </a:cubicBezTo>
                  <a:cubicBezTo>
                    <a:pt x="4101" y="199"/>
                    <a:pt x="4101" y="199"/>
                    <a:pt x="4101" y="199"/>
                  </a:cubicBezTo>
                  <a:cubicBezTo>
                    <a:pt x="4105" y="199"/>
                    <a:pt x="4105" y="199"/>
                    <a:pt x="4105" y="199"/>
                  </a:cubicBezTo>
                  <a:cubicBezTo>
                    <a:pt x="4107" y="199"/>
                    <a:pt x="4107" y="199"/>
                    <a:pt x="4107" y="199"/>
                  </a:cubicBezTo>
                  <a:cubicBezTo>
                    <a:pt x="4107" y="198"/>
                    <a:pt x="4107" y="197"/>
                    <a:pt x="4107" y="195"/>
                  </a:cubicBezTo>
                  <a:moveTo>
                    <a:pt x="1383" y="195"/>
                  </a:moveTo>
                  <a:cubicBezTo>
                    <a:pt x="1551" y="196"/>
                    <a:pt x="1751" y="198"/>
                    <a:pt x="1844" y="198"/>
                  </a:cubicBezTo>
                  <a:cubicBezTo>
                    <a:pt x="1850" y="198"/>
                    <a:pt x="1857" y="198"/>
                    <a:pt x="1864" y="198"/>
                  </a:cubicBezTo>
                  <a:cubicBezTo>
                    <a:pt x="1782" y="197"/>
                    <a:pt x="1700" y="197"/>
                    <a:pt x="1617" y="196"/>
                  </a:cubicBezTo>
                  <a:cubicBezTo>
                    <a:pt x="1539" y="195"/>
                    <a:pt x="1460" y="195"/>
                    <a:pt x="1383" y="195"/>
                  </a:cubicBezTo>
                  <a:moveTo>
                    <a:pt x="3661" y="189"/>
                  </a:moveTo>
                  <a:cubicBezTo>
                    <a:pt x="3661" y="189"/>
                    <a:pt x="3661" y="190"/>
                    <a:pt x="3661" y="190"/>
                  </a:cubicBezTo>
                  <a:cubicBezTo>
                    <a:pt x="3661" y="190"/>
                    <a:pt x="3661" y="190"/>
                    <a:pt x="3661" y="190"/>
                  </a:cubicBezTo>
                  <a:cubicBezTo>
                    <a:pt x="3661" y="191"/>
                    <a:pt x="3661" y="193"/>
                    <a:pt x="3661" y="195"/>
                  </a:cubicBezTo>
                  <a:cubicBezTo>
                    <a:pt x="3661" y="195"/>
                    <a:pt x="3661" y="195"/>
                    <a:pt x="3661" y="195"/>
                  </a:cubicBezTo>
                  <a:cubicBezTo>
                    <a:pt x="3661" y="193"/>
                    <a:pt x="3661" y="191"/>
                    <a:pt x="3661" y="189"/>
                  </a:cubicBezTo>
                  <a:moveTo>
                    <a:pt x="362" y="187"/>
                  </a:moveTo>
                  <a:cubicBezTo>
                    <a:pt x="362" y="190"/>
                    <a:pt x="362" y="191"/>
                    <a:pt x="362" y="192"/>
                  </a:cubicBezTo>
                  <a:cubicBezTo>
                    <a:pt x="362" y="192"/>
                    <a:pt x="362" y="192"/>
                    <a:pt x="362" y="192"/>
                  </a:cubicBezTo>
                  <a:cubicBezTo>
                    <a:pt x="362" y="192"/>
                    <a:pt x="362" y="192"/>
                    <a:pt x="362" y="192"/>
                  </a:cubicBezTo>
                  <a:cubicBezTo>
                    <a:pt x="362" y="192"/>
                    <a:pt x="362" y="192"/>
                    <a:pt x="362" y="192"/>
                  </a:cubicBezTo>
                  <a:cubicBezTo>
                    <a:pt x="362" y="191"/>
                    <a:pt x="362" y="189"/>
                    <a:pt x="362" y="187"/>
                  </a:cubicBezTo>
                  <a:cubicBezTo>
                    <a:pt x="362" y="187"/>
                    <a:pt x="362" y="187"/>
                    <a:pt x="362" y="187"/>
                  </a:cubicBezTo>
                  <a:moveTo>
                    <a:pt x="362" y="187"/>
                  </a:moveTo>
                  <a:cubicBezTo>
                    <a:pt x="362" y="192"/>
                    <a:pt x="362" y="194"/>
                    <a:pt x="362" y="194"/>
                  </a:cubicBezTo>
                  <a:cubicBezTo>
                    <a:pt x="362" y="194"/>
                    <a:pt x="362" y="194"/>
                    <a:pt x="362" y="192"/>
                  </a:cubicBezTo>
                  <a:cubicBezTo>
                    <a:pt x="362" y="192"/>
                    <a:pt x="362" y="192"/>
                    <a:pt x="362" y="192"/>
                  </a:cubicBezTo>
                  <a:cubicBezTo>
                    <a:pt x="362" y="192"/>
                    <a:pt x="362" y="192"/>
                    <a:pt x="362" y="192"/>
                  </a:cubicBezTo>
                  <a:cubicBezTo>
                    <a:pt x="362" y="192"/>
                    <a:pt x="362" y="192"/>
                    <a:pt x="362" y="192"/>
                  </a:cubicBezTo>
                  <a:cubicBezTo>
                    <a:pt x="362" y="191"/>
                    <a:pt x="362" y="190"/>
                    <a:pt x="362" y="187"/>
                  </a:cubicBezTo>
                  <a:cubicBezTo>
                    <a:pt x="362" y="187"/>
                    <a:pt x="362" y="187"/>
                    <a:pt x="362" y="187"/>
                  </a:cubicBezTo>
                  <a:moveTo>
                    <a:pt x="4107" y="186"/>
                  </a:moveTo>
                  <a:cubicBezTo>
                    <a:pt x="4107" y="193"/>
                    <a:pt x="4107" y="198"/>
                    <a:pt x="4107" y="199"/>
                  </a:cubicBezTo>
                  <a:cubicBezTo>
                    <a:pt x="4107" y="199"/>
                    <a:pt x="4107" y="199"/>
                    <a:pt x="4107" y="199"/>
                  </a:cubicBezTo>
                  <a:cubicBezTo>
                    <a:pt x="4107" y="195"/>
                    <a:pt x="4107" y="190"/>
                    <a:pt x="4107" y="186"/>
                  </a:cubicBezTo>
                  <a:moveTo>
                    <a:pt x="3102" y="177"/>
                  </a:moveTo>
                  <a:cubicBezTo>
                    <a:pt x="3075" y="177"/>
                    <a:pt x="3049" y="177"/>
                    <a:pt x="3022" y="177"/>
                  </a:cubicBezTo>
                  <a:cubicBezTo>
                    <a:pt x="3022" y="177"/>
                    <a:pt x="3022" y="177"/>
                    <a:pt x="3022" y="177"/>
                  </a:cubicBezTo>
                  <a:cubicBezTo>
                    <a:pt x="3049" y="177"/>
                    <a:pt x="3076" y="177"/>
                    <a:pt x="3102" y="178"/>
                  </a:cubicBezTo>
                  <a:cubicBezTo>
                    <a:pt x="3102" y="177"/>
                    <a:pt x="3102" y="177"/>
                    <a:pt x="3102" y="177"/>
                  </a:cubicBezTo>
                  <a:moveTo>
                    <a:pt x="3661" y="176"/>
                  </a:moveTo>
                  <a:cubicBezTo>
                    <a:pt x="3617" y="176"/>
                    <a:pt x="3568" y="177"/>
                    <a:pt x="3516" y="177"/>
                  </a:cubicBezTo>
                  <a:cubicBezTo>
                    <a:pt x="3395" y="177"/>
                    <a:pt x="3254" y="177"/>
                    <a:pt x="3102" y="177"/>
                  </a:cubicBezTo>
                  <a:cubicBezTo>
                    <a:pt x="3102" y="177"/>
                    <a:pt x="3102" y="177"/>
                    <a:pt x="3102" y="178"/>
                  </a:cubicBezTo>
                  <a:cubicBezTo>
                    <a:pt x="3255" y="178"/>
                    <a:pt x="3392" y="179"/>
                    <a:pt x="3493" y="180"/>
                  </a:cubicBezTo>
                  <a:cubicBezTo>
                    <a:pt x="3537" y="181"/>
                    <a:pt x="3581" y="181"/>
                    <a:pt x="3625" y="182"/>
                  </a:cubicBezTo>
                  <a:cubicBezTo>
                    <a:pt x="3657" y="182"/>
                    <a:pt x="3657" y="182"/>
                    <a:pt x="3657" y="182"/>
                  </a:cubicBezTo>
                  <a:cubicBezTo>
                    <a:pt x="3659" y="182"/>
                    <a:pt x="3659" y="182"/>
                    <a:pt x="3659" y="182"/>
                  </a:cubicBezTo>
                  <a:cubicBezTo>
                    <a:pt x="3660" y="182"/>
                    <a:pt x="3660" y="182"/>
                    <a:pt x="3660" y="182"/>
                  </a:cubicBezTo>
                  <a:cubicBezTo>
                    <a:pt x="3661" y="182"/>
                    <a:pt x="3661" y="182"/>
                    <a:pt x="3661" y="182"/>
                  </a:cubicBezTo>
                  <a:cubicBezTo>
                    <a:pt x="3661" y="179"/>
                    <a:pt x="3661" y="177"/>
                    <a:pt x="3661" y="176"/>
                  </a:cubicBezTo>
                  <a:moveTo>
                    <a:pt x="3661" y="176"/>
                  </a:moveTo>
                  <a:cubicBezTo>
                    <a:pt x="3661" y="176"/>
                    <a:pt x="3661" y="176"/>
                    <a:pt x="3661" y="176"/>
                  </a:cubicBezTo>
                  <a:cubicBezTo>
                    <a:pt x="3661" y="178"/>
                    <a:pt x="3661" y="180"/>
                    <a:pt x="3661" y="182"/>
                  </a:cubicBezTo>
                  <a:cubicBezTo>
                    <a:pt x="3661" y="186"/>
                    <a:pt x="3661" y="189"/>
                    <a:pt x="3661" y="190"/>
                  </a:cubicBezTo>
                  <a:cubicBezTo>
                    <a:pt x="3661" y="186"/>
                    <a:pt x="3661" y="181"/>
                    <a:pt x="3661" y="176"/>
                  </a:cubicBezTo>
                  <a:moveTo>
                    <a:pt x="3745" y="176"/>
                  </a:moveTo>
                  <a:cubicBezTo>
                    <a:pt x="3719" y="176"/>
                    <a:pt x="3691" y="176"/>
                    <a:pt x="3661" y="176"/>
                  </a:cubicBezTo>
                  <a:cubicBezTo>
                    <a:pt x="3661" y="184"/>
                    <a:pt x="3661" y="190"/>
                    <a:pt x="3661" y="195"/>
                  </a:cubicBezTo>
                  <a:cubicBezTo>
                    <a:pt x="3663" y="195"/>
                    <a:pt x="3665" y="195"/>
                    <a:pt x="3667" y="195"/>
                  </a:cubicBezTo>
                  <a:cubicBezTo>
                    <a:pt x="3709" y="195"/>
                    <a:pt x="3709" y="195"/>
                    <a:pt x="3709" y="195"/>
                  </a:cubicBezTo>
                  <a:cubicBezTo>
                    <a:pt x="3731" y="195"/>
                    <a:pt x="3731" y="195"/>
                    <a:pt x="3731" y="195"/>
                  </a:cubicBezTo>
                  <a:cubicBezTo>
                    <a:pt x="3741" y="195"/>
                    <a:pt x="3741" y="195"/>
                    <a:pt x="3741" y="195"/>
                  </a:cubicBezTo>
                  <a:cubicBezTo>
                    <a:pt x="3744" y="195"/>
                    <a:pt x="3744" y="195"/>
                    <a:pt x="3744" y="195"/>
                  </a:cubicBezTo>
                  <a:cubicBezTo>
                    <a:pt x="3744" y="195"/>
                    <a:pt x="3744" y="195"/>
                    <a:pt x="3744" y="195"/>
                  </a:cubicBezTo>
                  <a:cubicBezTo>
                    <a:pt x="3744" y="186"/>
                    <a:pt x="3744" y="183"/>
                    <a:pt x="3744" y="183"/>
                  </a:cubicBezTo>
                  <a:cubicBezTo>
                    <a:pt x="3744" y="183"/>
                    <a:pt x="3745" y="189"/>
                    <a:pt x="3745" y="195"/>
                  </a:cubicBezTo>
                  <a:cubicBezTo>
                    <a:pt x="3745" y="197"/>
                    <a:pt x="3745" y="198"/>
                    <a:pt x="3745" y="199"/>
                  </a:cubicBezTo>
                  <a:cubicBezTo>
                    <a:pt x="3745" y="199"/>
                    <a:pt x="3745" y="199"/>
                    <a:pt x="3745" y="199"/>
                  </a:cubicBezTo>
                  <a:cubicBezTo>
                    <a:pt x="3745" y="194"/>
                    <a:pt x="3745" y="187"/>
                    <a:pt x="3745" y="176"/>
                  </a:cubicBezTo>
                  <a:moveTo>
                    <a:pt x="308" y="175"/>
                  </a:moveTo>
                  <a:cubicBezTo>
                    <a:pt x="308" y="175"/>
                    <a:pt x="308" y="181"/>
                    <a:pt x="308" y="187"/>
                  </a:cubicBezTo>
                  <a:cubicBezTo>
                    <a:pt x="308" y="187"/>
                    <a:pt x="308" y="187"/>
                    <a:pt x="308" y="187"/>
                  </a:cubicBezTo>
                  <a:cubicBezTo>
                    <a:pt x="308" y="187"/>
                    <a:pt x="308" y="187"/>
                    <a:pt x="308" y="187"/>
                  </a:cubicBezTo>
                  <a:cubicBezTo>
                    <a:pt x="321" y="187"/>
                    <a:pt x="321" y="187"/>
                    <a:pt x="321" y="187"/>
                  </a:cubicBezTo>
                  <a:cubicBezTo>
                    <a:pt x="334" y="187"/>
                    <a:pt x="348" y="187"/>
                    <a:pt x="361" y="187"/>
                  </a:cubicBezTo>
                  <a:cubicBezTo>
                    <a:pt x="352" y="187"/>
                    <a:pt x="344" y="187"/>
                    <a:pt x="336" y="187"/>
                  </a:cubicBezTo>
                  <a:cubicBezTo>
                    <a:pt x="313" y="187"/>
                    <a:pt x="313" y="187"/>
                    <a:pt x="313" y="187"/>
                  </a:cubicBezTo>
                  <a:cubicBezTo>
                    <a:pt x="310" y="187"/>
                    <a:pt x="310" y="187"/>
                    <a:pt x="310" y="187"/>
                  </a:cubicBezTo>
                  <a:cubicBezTo>
                    <a:pt x="308" y="187"/>
                    <a:pt x="308" y="187"/>
                    <a:pt x="308" y="187"/>
                  </a:cubicBezTo>
                  <a:cubicBezTo>
                    <a:pt x="308" y="178"/>
                    <a:pt x="308" y="175"/>
                    <a:pt x="308" y="175"/>
                  </a:cubicBezTo>
                  <a:moveTo>
                    <a:pt x="4107" y="175"/>
                  </a:moveTo>
                  <a:cubicBezTo>
                    <a:pt x="4107" y="175"/>
                    <a:pt x="4107" y="175"/>
                    <a:pt x="4107" y="175"/>
                  </a:cubicBezTo>
                  <a:cubicBezTo>
                    <a:pt x="4105" y="175"/>
                    <a:pt x="4105" y="175"/>
                    <a:pt x="4105" y="175"/>
                  </a:cubicBezTo>
                  <a:cubicBezTo>
                    <a:pt x="4087" y="175"/>
                    <a:pt x="4068" y="175"/>
                    <a:pt x="4049" y="175"/>
                  </a:cubicBezTo>
                  <a:cubicBezTo>
                    <a:pt x="4011" y="176"/>
                    <a:pt x="3972" y="176"/>
                    <a:pt x="3931" y="176"/>
                  </a:cubicBezTo>
                  <a:cubicBezTo>
                    <a:pt x="3932" y="176"/>
                    <a:pt x="3913" y="176"/>
                    <a:pt x="3878" y="176"/>
                  </a:cubicBezTo>
                  <a:cubicBezTo>
                    <a:pt x="3846" y="176"/>
                    <a:pt x="3801" y="176"/>
                    <a:pt x="3745" y="176"/>
                  </a:cubicBezTo>
                  <a:cubicBezTo>
                    <a:pt x="3745" y="184"/>
                    <a:pt x="3745" y="192"/>
                    <a:pt x="3745" y="199"/>
                  </a:cubicBezTo>
                  <a:cubicBezTo>
                    <a:pt x="3776" y="199"/>
                    <a:pt x="3807" y="199"/>
                    <a:pt x="3837" y="199"/>
                  </a:cubicBezTo>
                  <a:cubicBezTo>
                    <a:pt x="3900" y="199"/>
                    <a:pt x="3960" y="199"/>
                    <a:pt x="4017" y="199"/>
                  </a:cubicBezTo>
                  <a:cubicBezTo>
                    <a:pt x="4045" y="199"/>
                    <a:pt x="4072" y="199"/>
                    <a:pt x="4098" y="199"/>
                  </a:cubicBezTo>
                  <a:cubicBezTo>
                    <a:pt x="4103" y="199"/>
                    <a:pt x="4103" y="199"/>
                    <a:pt x="4103" y="199"/>
                  </a:cubicBezTo>
                  <a:cubicBezTo>
                    <a:pt x="4105" y="199"/>
                    <a:pt x="4105" y="199"/>
                    <a:pt x="4105" y="199"/>
                  </a:cubicBezTo>
                  <a:cubicBezTo>
                    <a:pt x="4107" y="199"/>
                    <a:pt x="4107" y="199"/>
                    <a:pt x="4107" y="199"/>
                  </a:cubicBezTo>
                  <a:cubicBezTo>
                    <a:pt x="4107" y="199"/>
                    <a:pt x="4107" y="199"/>
                    <a:pt x="4107" y="199"/>
                  </a:cubicBezTo>
                  <a:cubicBezTo>
                    <a:pt x="4107" y="198"/>
                    <a:pt x="4107" y="196"/>
                    <a:pt x="4107" y="195"/>
                  </a:cubicBezTo>
                  <a:cubicBezTo>
                    <a:pt x="4107" y="191"/>
                    <a:pt x="4107" y="185"/>
                    <a:pt x="4107" y="175"/>
                  </a:cubicBezTo>
                  <a:moveTo>
                    <a:pt x="615" y="156"/>
                  </a:moveTo>
                  <a:cubicBezTo>
                    <a:pt x="615" y="163"/>
                    <a:pt x="615" y="165"/>
                    <a:pt x="615" y="165"/>
                  </a:cubicBezTo>
                  <a:cubicBezTo>
                    <a:pt x="615" y="165"/>
                    <a:pt x="615" y="164"/>
                    <a:pt x="615" y="163"/>
                  </a:cubicBezTo>
                  <a:cubicBezTo>
                    <a:pt x="615" y="163"/>
                    <a:pt x="615" y="163"/>
                    <a:pt x="615" y="163"/>
                  </a:cubicBezTo>
                  <a:cubicBezTo>
                    <a:pt x="615" y="161"/>
                    <a:pt x="615" y="159"/>
                    <a:pt x="615" y="156"/>
                  </a:cubicBezTo>
                  <a:cubicBezTo>
                    <a:pt x="615" y="156"/>
                    <a:pt x="615" y="156"/>
                    <a:pt x="615" y="156"/>
                  </a:cubicBezTo>
                  <a:moveTo>
                    <a:pt x="363" y="151"/>
                  </a:moveTo>
                  <a:cubicBezTo>
                    <a:pt x="363" y="153"/>
                    <a:pt x="363" y="155"/>
                    <a:pt x="363" y="157"/>
                  </a:cubicBezTo>
                  <a:cubicBezTo>
                    <a:pt x="366" y="157"/>
                    <a:pt x="366" y="157"/>
                    <a:pt x="366" y="157"/>
                  </a:cubicBezTo>
                  <a:cubicBezTo>
                    <a:pt x="449" y="157"/>
                    <a:pt x="449" y="157"/>
                    <a:pt x="449" y="157"/>
                  </a:cubicBezTo>
                  <a:cubicBezTo>
                    <a:pt x="498" y="156"/>
                    <a:pt x="547" y="156"/>
                    <a:pt x="596" y="156"/>
                  </a:cubicBezTo>
                  <a:cubicBezTo>
                    <a:pt x="559" y="155"/>
                    <a:pt x="521" y="154"/>
                    <a:pt x="482" y="153"/>
                  </a:cubicBezTo>
                  <a:cubicBezTo>
                    <a:pt x="443" y="153"/>
                    <a:pt x="403" y="152"/>
                    <a:pt x="363" y="151"/>
                  </a:cubicBezTo>
                  <a:moveTo>
                    <a:pt x="4107" y="150"/>
                  </a:moveTo>
                  <a:cubicBezTo>
                    <a:pt x="4107" y="150"/>
                    <a:pt x="4107" y="150"/>
                    <a:pt x="4107" y="150"/>
                  </a:cubicBezTo>
                  <a:cubicBezTo>
                    <a:pt x="4107" y="150"/>
                    <a:pt x="4107" y="150"/>
                    <a:pt x="4107" y="151"/>
                  </a:cubicBezTo>
                  <a:cubicBezTo>
                    <a:pt x="4107" y="153"/>
                    <a:pt x="4107" y="156"/>
                    <a:pt x="4107" y="156"/>
                  </a:cubicBezTo>
                  <a:cubicBezTo>
                    <a:pt x="4107" y="156"/>
                    <a:pt x="4107" y="156"/>
                    <a:pt x="4107" y="156"/>
                  </a:cubicBezTo>
                  <a:cubicBezTo>
                    <a:pt x="4107" y="154"/>
                    <a:pt x="4107" y="152"/>
                    <a:pt x="4107" y="150"/>
                  </a:cubicBezTo>
                  <a:moveTo>
                    <a:pt x="4081" y="150"/>
                  </a:moveTo>
                  <a:cubicBezTo>
                    <a:pt x="4062" y="150"/>
                    <a:pt x="4062" y="150"/>
                    <a:pt x="4062" y="150"/>
                  </a:cubicBezTo>
                  <a:cubicBezTo>
                    <a:pt x="4046" y="150"/>
                    <a:pt x="4029" y="150"/>
                    <a:pt x="4013" y="150"/>
                  </a:cubicBezTo>
                  <a:cubicBezTo>
                    <a:pt x="4024" y="150"/>
                    <a:pt x="4035" y="150"/>
                    <a:pt x="4045" y="150"/>
                  </a:cubicBezTo>
                  <a:cubicBezTo>
                    <a:pt x="4083" y="150"/>
                    <a:pt x="4083" y="150"/>
                    <a:pt x="4083" y="150"/>
                  </a:cubicBezTo>
                  <a:cubicBezTo>
                    <a:pt x="4102" y="151"/>
                    <a:pt x="4102" y="151"/>
                    <a:pt x="4102" y="151"/>
                  </a:cubicBezTo>
                  <a:cubicBezTo>
                    <a:pt x="4106" y="151"/>
                    <a:pt x="4106" y="151"/>
                    <a:pt x="4106" y="151"/>
                  </a:cubicBezTo>
                  <a:cubicBezTo>
                    <a:pt x="4106" y="150"/>
                    <a:pt x="4106" y="150"/>
                    <a:pt x="4106" y="150"/>
                  </a:cubicBezTo>
                  <a:cubicBezTo>
                    <a:pt x="4104" y="150"/>
                    <a:pt x="4104" y="150"/>
                    <a:pt x="4104" y="150"/>
                  </a:cubicBezTo>
                  <a:cubicBezTo>
                    <a:pt x="4099" y="150"/>
                    <a:pt x="4099" y="150"/>
                    <a:pt x="4099" y="150"/>
                  </a:cubicBezTo>
                  <a:cubicBezTo>
                    <a:pt x="4081" y="150"/>
                    <a:pt x="4081" y="150"/>
                    <a:pt x="4081" y="150"/>
                  </a:cubicBezTo>
                  <a:moveTo>
                    <a:pt x="643" y="144"/>
                  </a:moveTo>
                  <a:cubicBezTo>
                    <a:pt x="643" y="148"/>
                    <a:pt x="643" y="151"/>
                    <a:pt x="643" y="152"/>
                  </a:cubicBezTo>
                  <a:cubicBezTo>
                    <a:pt x="643" y="151"/>
                    <a:pt x="643" y="151"/>
                    <a:pt x="643" y="150"/>
                  </a:cubicBezTo>
                  <a:cubicBezTo>
                    <a:pt x="643" y="148"/>
                    <a:pt x="643" y="146"/>
                    <a:pt x="643" y="144"/>
                  </a:cubicBezTo>
                  <a:cubicBezTo>
                    <a:pt x="643" y="144"/>
                    <a:pt x="643" y="144"/>
                    <a:pt x="643" y="144"/>
                  </a:cubicBezTo>
                  <a:moveTo>
                    <a:pt x="4108" y="140"/>
                  </a:moveTo>
                  <a:cubicBezTo>
                    <a:pt x="4108" y="143"/>
                    <a:pt x="4108" y="146"/>
                    <a:pt x="4108" y="150"/>
                  </a:cubicBezTo>
                  <a:cubicBezTo>
                    <a:pt x="4107" y="150"/>
                    <a:pt x="4107" y="150"/>
                    <a:pt x="4107" y="150"/>
                  </a:cubicBezTo>
                  <a:cubicBezTo>
                    <a:pt x="4107" y="150"/>
                    <a:pt x="4107" y="151"/>
                    <a:pt x="4107" y="151"/>
                  </a:cubicBezTo>
                  <a:cubicBezTo>
                    <a:pt x="4107" y="161"/>
                    <a:pt x="4107" y="170"/>
                    <a:pt x="4107" y="178"/>
                  </a:cubicBezTo>
                  <a:cubicBezTo>
                    <a:pt x="4142" y="178"/>
                    <a:pt x="4142" y="178"/>
                    <a:pt x="4142" y="178"/>
                  </a:cubicBezTo>
                  <a:cubicBezTo>
                    <a:pt x="4191" y="178"/>
                    <a:pt x="4191" y="178"/>
                    <a:pt x="4191" y="178"/>
                  </a:cubicBezTo>
                  <a:cubicBezTo>
                    <a:pt x="4216" y="178"/>
                    <a:pt x="4216" y="178"/>
                    <a:pt x="4216" y="178"/>
                  </a:cubicBezTo>
                  <a:cubicBezTo>
                    <a:pt x="4218" y="178"/>
                    <a:pt x="4218" y="178"/>
                    <a:pt x="4218" y="178"/>
                  </a:cubicBezTo>
                  <a:cubicBezTo>
                    <a:pt x="4218" y="178"/>
                    <a:pt x="4218" y="178"/>
                    <a:pt x="4218" y="178"/>
                  </a:cubicBezTo>
                  <a:cubicBezTo>
                    <a:pt x="4218" y="180"/>
                    <a:pt x="4218" y="181"/>
                    <a:pt x="4218" y="181"/>
                  </a:cubicBezTo>
                  <a:cubicBezTo>
                    <a:pt x="4219" y="181"/>
                    <a:pt x="4219" y="164"/>
                    <a:pt x="4219" y="141"/>
                  </a:cubicBezTo>
                  <a:cubicBezTo>
                    <a:pt x="4219" y="142"/>
                    <a:pt x="4219" y="143"/>
                    <a:pt x="4219" y="143"/>
                  </a:cubicBezTo>
                  <a:cubicBezTo>
                    <a:pt x="4219" y="143"/>
                    <a:pt x="4218" y="142"/>
                    <a:pt x="4218" y="142"/>
                  </a:cubicBezTo>
                  <a:cubicBezTo>
                    <a:pt x="4217" y="142"/>
                    <a:pt x="4217" y="142"/>
                    <a:pt x="4217" y="142"/>
                  </a:cubicBezTo>
                  <a:cubicBezTo>
                    <a:pt x="4214" y="141"/>
                    <a:pt x="4214" y="141"/>
                    <a:pt x="4214" y="141"/>
                  </a:cubicBezTo>
                  <a:cubicBezTo>
                    <a:pt x="4207" y="141"/>
                    <a:pt x="4207" y="141"/>
                    <a:pt x="4207" y="141"/>
                  </a:cubicBezTo>
                  <a:cubicBezTo>
                    <a:pt x="4173" y="141"/>
                    <a:pt x="4140" y="141"/>
                    <a:pt x="4108" y="140"/>
                  </a:cubicBezTo>
                  <a:moveTo>
                    <a:pt x="363" y="131"/>
                  </a:moveTo>
                  <a:cubicBezTo>
                    <a:pt x="363" y="138"/>
                    <a:pt x="363" y="142"/>
                    <a:pt x="364" y="142"/>
                  </a:cubicBezTo>
                  <a:cubicBezTo>
                    <a:pt x="364" y="142"/>
                    <a:pt x="364" y="139"/>
                    <a:pt x="364" y="131"/>
                  </a:cubicBezTo>
                  <a:cubicBezTo>
                    <a:pt x="363" y="131"/>
                    <a:pt x="363" y="131"/>
                    <a:pt x="363" y="131"/>
                  </a:cubicBezTo>
                  <a:moveTo>
                    <a:pt x="4219" y="124"/>
                  </a:moveTo>
                  <a:cubicBezTo>
                    <a:pt x="4219" y="124"/>
                    <a:pt x="4219" y="124"/>
                    <a:pt x="4219" y="124"/>
                  </a:cubicBezTo>
                  <a:cubicBezTo>
                    <a:pt x="4219" y="124"/>
                    <a:pt x="4219" y="124"/>
                    <a:pt x="4219" y="124"/>
                  </a:cubicBezTo>
                  <a:cubicBezTo>
                    <a:pt x="4219" y="124"/>
                    <a:pt x="4219" y="124"/>
                    <a:pt x="4219" y="124"/>
                  </a:cubicBezTo>
                  <a:cubicBezTo>
                    <a:pt x="4219" y="124"/>
                    <a:pt x="4219" y="124"/>
                    <a:pt x="4219" y="124"/>
                  </a:cubicBezTo>
                  <a:moveTo>
                    <a:pt x="4219" y="121"/>
                  </a:moveTo>
                  <a:cubicBezTo>
                    <a:pt x="4219" y="122"/>
                    <a:pt x="4219" y="122"/>
                    <a:pt x="4219" y="122"/>
                  </a:cubicBezTo>
                  <a:cubicBezTo>
                    <a:pt x="4219" y="122"/>
                    <a:pt x="4219" y="122"/>
                    <a:pt x="4219" y="122"/>
                  </a:cubicBezTo>
                  <a:cubicBezTo>
                    <a:pt x="4219" y="122"/>
                    <a:pt x="4219" y="121"/>
                    <a:pt x="4219" y="121"/>
                  </a:cubicBezTo>
                  <a:moveTo>
                    <a:pt x="4220" y="121"/>
                  </a:moveTo>
                  <a:cubicBezTo>
                    <a:pt x="4220" y="121"/>
                    <a:pt x="4220" y="122"/>
                    <a:pt x="4220" y="122"/>
                  </a:cubicBezTo>
                  <a:cubicBezTo>
                    <a:pt x="4222" y="122"/>
                    <a:pt x="4224" y="122"/>
                    <a:pt x="4226" y="122"/>
                  </a:cubicBezTo>
                  <a:cubicBezTo>
                    <a:pt x="4239" y="123"/>
                    <a:pt x="4235" y="123"/>
                    <a:pt x="4219" y="124"/>
                  </a:cubicBezTo>
                  <a:cubicBezTo>
                    <a:pt x="4219" y="124"/>
                    <a:pt x="4219" y="124"/>
                    <a:pt x="4219" y="124"/>
                  </a:cubicBezTo>
                  <a:cubicBezTo>
                    <a:pt x="4252" y="124"/>
                    <a:pt x="4265" y="123"/>
                    <a:pt x="4247" y="122"/>
                  </a:cubicBezTo>
                  <a:cubicBezTo>
                    <a:pt x="4238" y="122"/>
                    <a:pt x="4229" y="121"/>
                    <a:pt x="4220" y="121"/>
                  </a:cubicBezTo>
                  <a:moveTo>
                    <a:pt x="362" y="117"/>
                  </a:moveTo>
                  <a:cubicBezTo>
                    <a:pt x="362" y="133"/>
                    <a:pt x="362" y="147"/>
                    <a:pt x="362" y="157"/>
                  </a:cubicBezTo>
                  <a:cubicBezTo>
                    <a:pt x="363" y="157"/>
                    <a:pt x="363" y="157"/>
                    <a:pt x="363" y="157"/>
                  </a:cubicBezTo>
                  <a:cubicBezTo>
                    <a:pt x="363" y="147"/>
                    <a:pt x="363" y="132"/>
                    <a:pt x="363" y="117"/>
                  </a:cubicBezTo>
                  <a:cubicBezTo>
                    <a:pt x="363" y="117"/>
                    <a:pt x="363" y="117"/>
                    <a:pt x="362" y="117"/>
                  </a:cubicBezTo>
                  <a:moveTo>
                    <a:pt x="308" y="117"/>
                  </a:moveTo>
                  <a:cubicBezTo>
                    <a:pt x="308" y="130"/>
                    <a:pt x="308" y="141"/>
                    <a:pt x="308" y="150"/>
                  </a:cubicBezTo>
                  <a:cubicBezTo>
                    <a:pt x="308" y="162"/>
                    <a:pt x="308" y="171"/>
                    <a:pt x="308" y="171"/>
                  </a:cubicBezTo>
                  <a:cubicBezTo>
                    <a:pt x="308" y="171"/>
                    <a:pt x="308" y="167"/>
                    <a:pt x="309" y="157"/>
                  </a:cubicBezTo>
                  <a:cubicBezTo>
                    <a:pt x="314" y="157"/>
                    <a:pt x="314" y="157"/>
                    <a:pt x="314" y="157"/>
                  </a:cubicBezTo>
                  <a:cubicBezTo>
                    <a:pt x="324" y="157"/>
                    <a:pt x="324" y="157"/>
                    <a:pt x="324" y="157"/>
                  </a:cubicBezTo>
                  <a:cubicBezTo>
                    <a:pt x="362" y="157"/>
                    <a:pt x="362" y="157"/>
                    <a:pt x="362" y="157"/>
                  </a:cubicBezTo>
                  <a:cubicBezTo>
                    <a:pt x="362" y="147"/>
                    <a:pt x="362" y="133"/>
                    <a:pt x="362" y="117"/>
                  </a:cubicBezTo>
                  <a:cubicBezTo>
                    <a:pt x="350" y="117"/>
                    <a:pt x="337" y="117"/>
                    <a:pt x="325" y="117"/>
                  </a:cubicBezTo>
                  <a:cubicBezTo>
                    <a:pt x="319" y="117"/>
                    <a:pt x="314" y="117"/>
                    <a:pt x="308" y="117"/>
                  </a:cubicBezTo>
                  <a:moveTo>
                    <a:pt x="307" y="117"/>
                  </a:moveTo>
                  <a:cubicBezTo>
                    <a:pt x="307" y="124"/>
                    <a:pt x="307" y="131"/>
                    <a:pt x="307" y="138"/>
                  </a:cubicBezTo>
                  <a:cubicBezTo>
                    <a:pt x="307" y="176"/>
                    <a:pt x="307" y="214"/>
                    <a:pt x="307" y="214"/>
                  </a:cubicBezTo>
                  <a:cubicBezTo>
                    <a:pt x="307" y="214"/>
                    <a:pt x="307" y="206"/>
                    <a:pt x="307" y="187"/>
                  </a:cubicBezTo>
                  <a:cubicBezTo>
                    <a:pt x="308" y="187"/>
                    <a:pt x="308" y="187"/>
                    <a:pt x="308" y="187"/>
                  </a:cubicBezTo>
                  <a:cubicBezTo>
                    <a:pt x="308" y="179"/>
                    <a:pt x="308" y="168"/>
                    <a:pt x="308" y="150"/>
                  </a:cubicBezTo>
                  <a:cubicBezTo>
                    <a:pt x="308" y="145"/>
                    <a:pt x="308" y="139"/>
                    <a:pt x="308" y="132"/>
                  </a:cubicBezTo>
                  <a:cubicBezTo>
                    <a:pt x="308" y="127"/>
                    <a:pt x="308" y="122"/>
                    <a:pt x="308" y="117"/>
                  </a:cubicBezTo>
                  <a:cubicBezTo>
                    <a:pt x="308" y="117"/>
                    <a:pt x="308" y="117"/>
                    <a:pt x="307" y="117"/>
                  </a:cubicBezTo>
                  <a:moveTo>
                    <a:pt x="0" y="108"/>
                  </a:moveTo>
                  <a:cubicBezTo>
                    <a:pt x="0" y="108"/>
                    <a:pt x="0" y="109"/>
                    <a:pt x="0" y="109"/>
                  </a:cubicBezTo>
                  <a:cubicBezTo>
                    <a:pt x="0" y="109"/>
                    <a:pt x="0" y="109"/>
                    <a:pt x="0" y="108"/>
                  </a:cubicBezTo>
                  <a:cubicBezTo>
                    <a:pt x="0" y="110"/>
                    <a:pt x="0" y="112"/>
                    <a:pt x="0" y="114"/>
                  </a:cubicBezTo>
                  <a:cubicBezTo>
                    <a:pt x="0" y="114"/>
                    <a:pt x="0" y="114"/>
                    <a:pt x="0" y="114"/>
                  </a:cubicBezTo>
                  <a:cubicBezTo>
                    <a:pt x="0" y="112"/>
                    <a:pt x="0" y="110"/>
                    <a:pt x="0" y="108"/>
                  </a:cubicBezTo>
                  <a:cubicBezTo>
                    <a:pt x="0" y="108"/>
                    <a:pt x="0" y="108"/>
                    <a:pt x="0" y="108"/>
                  </a:cubicBezTo>
                  <a:moveTo>
                    <a:pt x="4220" y="89"/>
                  </a:moveTo>
                  <a:cubicBezTo>
                    <a:pt x="4220" y="95"/>
                    <a:pt x="4220" y="100"/>
                    <a:pt x="4220" y="105"/>
                  </a:cubicBezTo>
                  <a:cubicBezTo>
                    <a:pt x="4220" y="97"/>
                    <a:pt x="4220" y="92"/>
                    <a:pt x="4220" y="89"/>
                  </a:cubicBezTo>
                  <a:moveTo>
                    <a:pt x="4220" y="84"/>
                  </a:moveTo>
                  <a:cubicBezTo>
                    <a:pt x="4220" y="84"/>
                    <a:pt x="4220" y="85"/>
                    <a:pt x="4219" y="87"/>
                  </a:cubicBezTo>
                  <a:cubicBezTo>
                    <a:pt x="4220" y="87"/>
                    <a:pt x="4220" y="87"/>
                    <a:pt x="4220" y="87"/>
                  </a:cubicBezTo>
                  <a:cubicBezTo>
                    <a:pt x="4220" y="84"/>
                    <a:pt x="4220" y="84"/>
                    <a:pt x="4220" y="84"/>
                  </a:cubicBezTo>
                  <a:moveTo>
                    <a:pt x="1" y="76"/>
                  </a:moveTo>
                  <a:cubicBezTo>
                    <a:pt x="1" y="79"/>
                    <a:pt x="1" y="82"/>
                    <a:pt x="0" y="86"/>
                  </a:cubicBezTo>
                  <a:cubicBezTo>
                    <a:pt x="0" y="85"/>
                    <a:pt x="1" y="83"/>
                    <a:pt x="1" y="82"/>
                  </a:cubicBezTo>
                  <a:cubicBezTo>
                    <a:pt x="1" y="80"/>
                    <a:pt x="1" y="78"/>
                    <a:pt x="1" y="76"/>
                  </a:cubicBezTo>
                  <a:moveTo>
                    <a:pt x="3661" y="71"/>
                  </a:moveTo>
                  <a:cubicBezTo>
                    <a:pt x="3589" y="71"/>
                    <a:pt x="3438" y="71"/>
                    <a:pt x="3231" y="71"/>
                  </a:cubicBezTo>
                  <a:cubicBezTo>
                    <a:pt x="3095" y="71"/>
                    <a:pt x="2934" y="71"/>
                    <a:pt x="2754" y="71"/>
                  </a:cubicBezTo>
                  <a:cubicBezTo>
                    <a:pt x="2959" y="71"/>
                    <a:pt x="3162" y="72"/>
                    <a:pt x="3360" y="72"/>
                  </a:cubicBezTo>
                  <a:cubicBezTo>
                    <a:pt x="3389" y="72"/>
                    <a:pt x="3418" y="72"/>
                    <a:pt x="3447" y="72"/>
                  </a:cubicBezTo>
                  <a:cubicBezTo>
                    <a:pt x="3476" y="72"/>
                    <a:pt x="3506" y="72"/>
                    <a:pt x="3535" y="72"/>
                  </a:cubicBezTo>
                  <a:cubicBezTo>
                    <a:pt x="3539" y="71"/>
                    <a:pt x="3542" y="71"/>
                    <a:pt x="3545" y="71"/>
                  </a:cubicBezTo>
                  <a:cubicBezTo>
                    <a:pt x="3580" y="71"/>
                    <a:pt x="3619" y="71"/>
                    <a:pt x="3661" y="71"/>
                  </a:cubicBezTo>
                  <a:cubicBezTo>
                    <a:pt x="3661" y="71"/>
                    <a:pt x="3661" y="71"/>
                    <a:pt x="3661" y="71"/>
                  </a:cubicBezTo>
                  <a:moveTo>
                    <a:pt x="3666" y="70"/>
                  </a:moveTo>
                  <a:cubicBezTo>
                    <a:pt x="3665" y="71"/>
                    <a:pt x="3663" y="71"/>
                    <a:pt x="3661" y="71"/>
                  </a:cubicBezTo>
                  <a:cubicBezTo>
                    <a:pt x="3661" y="71"/>
                    <a:pt x="3661" y="71"/>
                    <a:pt x="3661" y="71"/>
                  </a:cubicBezTo>
                  <a:cubicBezTo>
                    <a:pt x="3663" y="71"/>
                    <a:pt x="3664" y="71"/>
                    <a:pt x="3666" y="70"/>
                  </a:cubicBezTo>
                  <a:moveTo>
                    <a:pt x="1" y="65"/>
                  </a:moveTo>
                  <a:cubicBezTo>
                    <a:pt x="1" y="65"/>
                    <a:pt x="1" y="66"/>
                    <a:pt x="1" y="68"/>
                  </a:cubicBezTo>
                  <a:cubicBezTo>
                    <a:pt x="1" y="69"/>
                    <a:pt x="1" y="69"/>
                    <a:pt x="1" y="69"/>
                  </a:cubicBezTo>
                  <a:cubicBezTo>
                    <a:pt x="1" y="68"/>
                    <a:pt x="1" y="68"/>
                    <a:pt x="1" y="68"/>
                  </a:cubicBezTo>
                  <a:cubicBezTo>
                    <a:pt x="1" y="68"/>
                    <a:pt x="1" y="68"/>
                    <a:pt x="1" y="69"/>
                  </a:cubicBezTo>
                  <a:cubicBezTo>
                    <a:pt x="1" y="69"/>
                    <a:pt x="1" y="69"/>
                    <a:pt x="1" y="69"/>
                  </a:cubicBezTo>
                  <a:cubicBezTo>
                    <a:pt x="1" y="67"/>
                    <a:pt x="1" y="65"/>
                    <a:pt x="1" y="65"/>
                  </a:cubicBezTo>
                  <a:moveTo>
                    <a:pt x="309" y="63"/>
                  </a:moveTo>
                  <a:cubicBezTo>
                    <a:pt x="309" y="63"/>
                    <a:pt x="309" y="64"/>
                    <a:pt x="309" y="65"/>
                  </a:cubicBezTo>
                  <a:cubicBezTo>
                    <a:pt x="308" y="65"/>
                    <a:pt x="308" y="65"/>
                    <a:pt x="308" y="65"/>
                  </a:cubicBezTo>
                  <a:cubicBezTo>
                    <a:pt x="308" y="65"/>
                    <a:pt x="308" y="65"/>
                    <a:pt x="308" y="65"/>
                  </a:cubicBezTo>
                  <a:cubicBezTo>
                    <a:pt x="308" y="64"/>
                    <a:pt x="308" y="63"/>
                    <a:pt x="308" y="63"/>
                  </a:cubicBezTo>
                  <a:cubicBezTo>
                    <a:pt x="308" y="63"/>
                    <a:pt x="308" y="66"/>
                    <a:pt x="308" y="72"/>
                  </a:cubicBezTo>
                  <a:cubicBezTo>
                    <a:pt x="308" y="72"/>
                    <a:pt x="308" y="72"/>
                    <a:pt x="309" y="72"/>
                  </a:cubicBezTo>
                  <a:cubicBezTo>
                    <a:pt x="309" y="70"/>
                    <a:pt x="309" y="67"/>
                    <a:pt x="309" y="65"/>
                  </a:cubicBezTo>
                  <a:cubicBezTo>
                    <a:pt x="309" y="65"/>
                    <a:pt x="309" y="65"/>
                    <a:pt x="309" y="65"/>
                  </a:cubicBezTo>
                  <a:cubicBezTo>
                    <a:pt x="315" y="65"/>
                    <a:pt x="315" y="65"/>
                    <a:pt x="315" y="65"/>
                  </a:cubicBezTo>
                  <a:cubicBezTo>
                    <a:pt x="327" y="66"/>
                    <a:pt x="327" y="66"/>
                    <a:pt x="327" y="66"/>
                  </a:cubicBezTo>
                  <a:cubicBezTo>
                    <a:pt x="339" y="66"/>
                    <a:pt x="351" y="66"/>
                    <a:pt x="363" y="67"/>
                  </a:cubicBezTo>
                  <a:cubicBezTo>
                    <a:pt x="363" y="66"/>
                    <a:pt x="363" y="65"/>
                    <a:pt x="363" y="65"/>
                  </a:cubicBezTo>
                  <a:cubicBezTo>
                    <a:pt x="347" y="65"/>
                    <a:pt x="347" y="65"/>
                    <a:pt x="347" y="65"/>
                  </a:cubicBezTo>
                  <a:cubicBezTo>
                    <a:pt x="320" y="65"/>
                    <a:pt x="320" y="65"/>
                    <a:pt x="320" y="65"/>
                  </a:cubicBezTo>
                  <a:cubicBezTo>
                    <a:pt x="313" y="65"/>
                    <a:pt x="313" y="65"/>
                    <a:pt x="313" y="65"/>
                  </a:cubicBezTo>
                  <a:cubicBezTo>
                    <a:pt x="310" y="65"/>
                    <a:pt x="310" y="65"/>
                    <a:pt x="310" y="65"/>
                  </a:cubicBezTo>
                  <a:cubicBezTo>
                    <a:pt x="309" y="65"/>
                    <a:pt x="309" y="65"/>
                    <a:pt x="309" y="65"/>
                  </a:cubicBezTo>
                  <a:cubicBezTo>
                    <a:pt x="309" y="64"/>
                    <a:pt x="309" y="63"/>
                    <a:pt x="309" y="63"/>
                  </a:cubicBezTo>
                  <a:moveTo>
                    <a:pt x="1878" y="48"/>
                  </a:moveTo>
                  <a:cubicBezTo>
                    <a:pt x="1619" y="49"/>
                    <a:pt x="1309" y="51"/>
                    <a:pt x="972" y="55"/>
                  </a:cubicBezTo>
                  <a:cubicBezTo>
                    <a:pt x="1499" y="57"/>
                    <a:pt x="2035" y="61"/>
                    <a:pt x="2396" y="62"/>
                  </a:cubicBezTo>
                  <a:cubicBezTo>
                    <a:pt x="2396" y="62"/>
                    <a:pt x="2396" y="62"/>
                    <a:pt x="2396" y="62"/>
                  </a:cubicBezTo>
                  <a:cubicBezTo>
                    <a:pt x="2400" y="62"/>
                    <a:pt x="2540" y="64"/>
                    <a:pt x="2740" y="66"/>
                  </a:cubicBezTo>
                  <a:cubicBezTo>
                    <a:pt x="2941" y="69"/>
                    <a:pt x="3202" y="71"/>
                    <a:pt x="3448" y="71"/>
                  </a:cubicBezTo>
                  <a:cubicBezTo>
                    <a:pt x="3521" y="71"/>
                    <a:pt x="3593" y="71"/>
                    <a:pt x="3661" y="70"/>
                  </a:cubicBezTo>
                  <a:cubicBezTo>
                    <a:pt x="3661" y="64"/>
                    <a:pt x="3661" y="61"/>
                    <a:pt x="3661" y="61"/>
                  </a:cubicBezTo>
                  <a:cubicBezTo>
                    <a:pt x="3661" y="61"/>
                    <a:pt x="3661" y="65"/>
                    <a:pt x="3661" y="70"/>
                  </a:cubicBezTo>
                  <a:cubicBezTo>
                    <a:pt x="3677" y="70"/>
                    <a:pt x="3693" y="70"/>
                    <a:pt x="3709" y="70"/>
                  </a:cubicBezTo>
                  <a:cubicBezTo>
                    <a:pt x="3709" y="70"/>
                    <a:pt x="3709" y="70"/>
                    <a:pt x="3709" y="70"/>
                  </a:cubicBezTo>
                  <a:cubicBezTo>
                    <a:pt x="3709" y="70"/>
                    <a:pt x="3709" y="70"/>
                    <a:pt x="3709" y="70"/>
                  </a:cubicBezTo>
                  <a:cubicBezTo>
                    <a:pt x="3709" y="70"/>
                    <a:pt x="3707" y="70"/>
                    <a:pt x="3702" y="70"/>
                  </a:cubicBezTo>
                  <a:cubicBezTo>
                    <a:pt x="3716" y="70"/>
                    <a:pt x="3730" y="70"/>
                    <a:pt x="3745" y="70"/>
                  </a:cubicBezTo>
                  <a:cubicBezTo>
                    <a:pt x="3745" y="67"/>
                    <a:pt x="3745" y="64"/>
                    <a:pt x="3745" y="61"/>
                  </a:cubicBezTo>
                  <a:cubicBezTo>
                    <a:pt x="3744" y="61"/>
                    <a:pt x="3744" y="61"/>
                    <a:pt x="3744" y="61"/>
                  </a:cubicBezTo>
                  <a:cubicBezTo>
                    <a:pt x="3743" y="61"/>
                    <a:pt x="3743" y="61"/>
                    <a:pt x="3743" y="61"/>
                  </a:cubicBezTo>
                  <a:cubicBezTo>
                    <a:pt x="3737" y="61"/>
                    <a:pt x="3737" y="61"/>
                    <a:pt x="3737" y="61"/>
                  </a:cubicBezTo>
                  <a:cubicBezTo>
                    <a:pt x="3680" y="60"/>
                    <a:pt x="3621" y="60"/>
                    <a:pt x="3562" y="59"/>
                  </a:cubicBezTo>
                  <a:cubicBezTo>
                    <a:pt x="3444" y="59"/>
                    <a:pt x="3323" y="58"/>
                    <a:pt x="3204" y="58"/>
                  </a:cubicBezTo>
                  <a:cubicBezTo>
                    <a:pt x="3058" y="57"/>
                    <a:pt x="2913" y="57"/>
                    <a:pt x="2777" y="57"/>
                  </a:cubicBezTo>
                  <a:cubicBezTo>
                    <a:pt x="2692" y="57"/>
                    <a:pt x="2610" y="57"/>
                    <a:pt x="2533" y="57"/>
                  </a:cubicBezTo>
                  <a:cubicBezTo>
                    <a:pt x="2110" y="57"/>
                    <a:pt x="1686" y="55"/>
                    <a:pt x="1262" y="53"/>
                  </a:cubicBezTo>
                  <a:cubicBezTo>
                    <a:pt x="1463" y="52"/>
                    <a:pt x="1667" y="50"/>
                    <a:pt x="1878" y="48"/>
                  </a:cubicBezTo>
                  <a:moveTo>
                    <a:pt x="3745" y="46"/>
                  </a:moveTo>
                  <a:cubicBezTo>
                    <a:pt x="3724" y="46"/>
                    <a:pt x="3700" y="46"/>
                    <a:pt x="3674" y="46"/>
                  </a:cubicBezTo>
                  <a:cubicBezTo>
                    <a:pt x="3682" y="46"/>
                    <a:pt x="3690" y="46"/>
                    <a:pt x="3699" y="46"/>
                  </a:cubicBezTo>
                  <a:cubicBezTo>
                    <a:pt x="3724" y="46"/>
                    <a:pt x="3724" y="46"/>
                    <a:pt x="3724" y="46"/>
                  </a:cubicBezTo>
                  <a:cubicBezTo>
                    <a:pt x="3737" y="47"/>
                    <a:pt x="3737" y="47"/>
                    <a:pt x="3737" y="47"/>
                  </a:cubicBezTo>
                  <a:cubicBezTo>
                    <a:pt x="3743" y="47"/>
                    <a:pt x="3743" y="47"/>
                    <a:pt x="3743" y="47"/>
                  </a:cubicBezTo>
                  <a:cubicBezTo>
                    <a:pt x="3744" y="47"/>
                    <a:pt x="3744" y="47"/>
                    <a:pt x="3744" y="47"/>
                  </a:cubicBezTo>
                  <a:cubicBezTo>
                    <a:pt x="3745" y="47"/>
                    <a:pt x="3745" y="47"/>
                    <a:pt x="3745" y="47"/>
                  </a:cubicBezTo>
                  <a:cubicBezTo>
                    <a:pt x="3745" y="47"/>
                    <a:pt x="3745" y="47"/>
                    <a:pt x="3745" y="47"/>
                  </a:cubicBezTo>
                  <a:cubicBezTo>
                    <a:pt x="3745" y="46"/>
                    <a:pt x="3745" y="46"/>
                    <a:pt x="3745" y="46"/>
                  </a:cubicBezTo>
                  <a:moveTo>
                    <a:pt x="4107" y="34"/>
                  </a:moveTo>
                  <a:cubicBezTo>
                    <a:pt x="4107" y="34"/>
                    <a:pt x="4107" y="34"/>
                    <a:pt x="4107" y="34"/>
                  </a:cubicBezTo>
                  <a:cubicBezTo>
                    <a:pt x="4107" y="55"/>
                    <a:pt x="4107" y="55"/>
                    <a:pt x="4107" y="55"/>
                  </a:cubicBezTo>
                  <a:cubicBezTo>
                    <a:pt x="4107" y="55"/>
                    <a:pt x="4107" y="52"/>
                    <a:pt x="4107" y="45"/>
                  </a:cubicBezTo>
                  <a:cubicBezTo>
                    <a:pt x="4107" y="45"/>
                    <a:pt x="4107" y="45"/>
                    <a:pt x="4107" y="45"/>
                  </a:cubicBezTo>
                  <a:cubicBezTo>
                    <a:pt x="4107" y="43"/>
                    <a:pt x="4107" y="42"/>
                    <a:pt x="4107" y="41"/>
                  </a:cubicBezTo>
                  <a:cubicBezTo>
                    <a:pt x="4097" y="41"/>
                    <a:pt x="4097" y="41"/>
                    <a:pt x="4097" y="41"/>
                  </a:cubicBezTo>
                  <a:cubicBezTo>
                    <a:pt x="4079" y="41"/>
                    <a:pt x="4079" y="41"/>
                    <a:pt x="4079" y="41"/>
                  </a:cubicBezTo>
                  <a:cubicBezTo>
                    <a:pt x="4079" y="41"/>
                    <a:pt x="4079" y="41"/>
                    <a:pt x="4079" y="41"/>
                  </a:cubicBezTo>
                  <a:cubicBezTo>
                    <a:pt x="4066" y="41"/>
                    <a:pt x="4054" y="42"/>
                    <a:pt x="4043" y="42"/>
                  </a:cubicBezTo>
                  <a:cubicBezTo>
                    <a:pt x="4042" y="42"/>
                    <a:pt x="4042" y="42"/>
                    <a:pt x="4042" y="42"/>
                  </a:cubicBezTo>
                  <a:cubicBezTo>
                    <a:pt x="4042" y="42"/>
                    <a:pt x="4042" y="42"/>
                    <a:pt x="4041" y="42"/>
                  </a:cubicBezTo>
                  <a:cubicBezTo>
                    <a:pt x="3947" y="43"/>
                    <a:pt x="3872" y="44"/>
                    <a:pt x="3824" y="45"/>
                  </a:cubicBezTo>
                  <a:cubicBezTo>
                    <a:pt x="3824" y="45"/>
                    <a:pt x="3824" y="45"/>
                    <a:pt x="3824" y="45"/>
                  </a:cubicBezTo>
                  <a:cubicBezTo>
                    <a:pt x="3824" y="45"/>
                    <a:pt x="3794" y="46"/>
                    <a:pt x="3745" y="46"/>
                  </a:cubicBezTo>
                  <a:cubicBezTo>
                    <a:pt x="3745" y="49"/>
                    <a:pt x="3745" y="58"/>
                    <a:pt x="3745" y="70"/>
                  </a:cubicBezTo>
                  <a:cubicBezTo>
                    <a:pt x="3780" y="69"/>
                    <a:pt x="3817" y="69"/>
                    <a:pt x="3856" y="68"/>
                  </a:cubicBezTo>
                  <a:cubicBezTo>
                    <a:pt x="3918" y="68"/>
                    <a:pt x="3984" y="67"/>
                    <a:pt x="4056" y="66"/>
                  </a:cubicBezTo>
                  <a:cubicBezTo>
                    <a:pt x="4083" y="65"/>
                    <a:pt x="4083" y="65"/>
                    <a:pt x="4083" y="65"/>
                  </a:cubicBezTo>
                  <a:cubicBezTo>
                    <a:pt x="4096" y="65"/>
                    <a:pt x="4096" y="65"/>
                    <a:pt x="4096" y="65"/>
                  </a:cubicBezTo>
                  <a:cubicBezTo>
                    <a:pt x="4103" y="65"/>
                    <a:pt x="4103" y="65"/>
                    <a:pt x="4103" y="65"/>
                  </a:cubicBezTo>
                  <a:cubicBezTo>
                    <a:pt x="4107" y="65"/>
                    <a:pt x="4107" y="65"/>
                    <a:pt x="4107" y="65"/>
                  </a:cubicBezTo>
                  <a:cubicBezTo>
                    <a:pt x="4107" y="65"/>
                    <a:pt x="4107" y="65"/>
                    <a:pt x="4107" y="65"/>
                  </a:cubicBezTo>
                  <a:cubicBezTo>
                    <a:pt x="4107" y="53"/>
                    <a:pt x="4107" y="44"/>
                    <a:pt x="4107" y="38"/>
                  </a:cubicBezTo>
                  <a:cubicBezTo>
                    <a:pt x="4107" y="38"/>
                    <a:pt x="4107" y="38"/>
                    <a:pt x="4107" y="38"/>
                  </a:cubicBezTo>
                  <a:cubicBezTo>
                    <a:pt x="4107" y="38"/>
                    <a:pt x="4107" y="38"/>
                    <a:pt x="4107" y="38"/>
                  </a:cubicBezTo>
                  <a:cubicBezTo>
                    <a:pt x="4107" y="37"/>
                    <a:pt x="4107" y="37"/>
                    <a:pt x="4107" y="37"/>
                  </a:cubicBezTo>
                  <a:cubicBezTo>
                    <a:pt x="4107" y="37"/>
                    <a:pt x="4107" y="37"/>
                    <a:pt x="4107" y="37"/>
                  </a:cubicBezTo>
                  <a:cubicBezTo>
                    <a:pt x="4107" y="36"/>
                    <a:pt x="4107" y="35"/>
                    <a:pt x="4107" y="34"/>
                  </a:cubicBezTo>
                  <a:moveTo>
                    <a:pt x="4107" y="32"/>
                  </a:moveTo>
                  <a:cubicBezTo>
                    <a:pt x="4107" y="34"/>
                    <a:pt x="4107" y="34"/>
                    <a:pt x="4107" y="34"/>
                  </a:cubicBezTo>
                  <a:cubicBezTo>
                    <a:pt x="4107" y="34"/>
                    <a:pt x="4107" y="34"/>
                    <a:pt x="4107" y="34"/>
                  </a:cubicBezTo>
                  <a:cubicBezTo>
                    <a:pt x="4107" y="34"/>
                    <a:pt x="4107" y="34"/>
                    <a:pt x="4107" y="33"/>
                  </a:cubicBezTo>
                  <a:cubicBezTo>
                    <a:pt x="4107" y="33"/>
                    <a:pt x="4107" y="33"/>
                    <a:pt x="4107" y="33"/>
                  </a:cubicBezTo>
                  <a:cubicBezTo>
                    <a:pt x="4107" y="33"/>
                    <a:pt x="4107" y="33"/>
                    <a:pt x="4107" y="32"/>
                  </a:cubicBezTo>
                  <a:moveTo>
                    <a:pt x="4107" y="26"/>
                  </a:moveTo>
                  <a:cubicBezTo>
                    <a:pt x="4107" y="26"/>
                    <a:pt x="4107" y="29"/>
                    <a:pt x="4107" y="33"/>
                  </a:cubicBezTo>
                  <a:cubicBezTo>
                    <a:pt x="3874" y="35"/>
                    <a:pt x="3642" y="36"/>
                    <a:pt x="3409" y="37"/>
                  </a:cubicBezTo>
                  <a:cubicBezTo>
                    <a:pt x="3318" y="37"/>
                    <a:pt x="3226" y="37"/>
                    <a:pt x="3135" y="37"/>
                  </a:cubicBezTo>
                  <a:cubicBezTo>
                    <a:pt x="2960" y="37"/>
                    <a:pt x="2784" y="37"/>
                    <a:pt x="2607" y="36"/>
                  </a:cubicBezTo>
                  <a:cubicBezTo>
                    <a:pt x="2810" y="37"/>
                    <a:pt x="3001" y="38"/>
                    <a:pt x="3175" y="38"/>
                  </a:cubicBezTo>
                  <a:cubicBezTo>
                    <a:pt x="3176" y="38"/>
                    <a:pt x="3176" y="38"/>
                    <a:pt x="3176" y="38"/>
                  </a:cubicBezTo>
                  <a:cubicBezTo>
                    <a:pt x="3206" y="38"/>
                    <a:pt x="3235" y="38"/>
                    <a:pt x="3264" y="38"/>
                  </a:cubicBezTo>
                  <a:cubicBezTo>
                    <a:pt x="3264" y="38"/>
                    <a:pt x="3264" y="38"/>
                    <a:pt x="3264" y="38"/>
                  </a:cubicBezTo>
                  <a:cubicBezTo>
                    <a:pt x="3665" y="38"/>
                    <a:pt x="3968" y="35"/>
                    <a:pt x="4107" y="34"/>
                  </a:cubicBezTo>
                  <a:cubicBezTo>
                    <a:pt x="4107" y="32"/>
                    <a:pt x="4107" y="32"/>
                    <a:pt x="4107" y="32"/>
                  </a:cubicBezTo>
                  <a:cubicBezTo>
                    <a:pt x="4107" y="28"/>
                    <a:pt x="4107" y="26"/>
                    <a:pt x="4107" y="26"/>
                  </a:cubicBezTo>
                  <a:moveTo>
                    <a:pt x="1038" y="26"/>
                  </a:moveTo>
                  <a:cubicBezTo>
                    <a:pt x="1330" y="28"/>
                    <a:pt x="1622" y="30"/>
                    <a:pt x="1903" y="32"/>
                  </a:cubicBezTo>
                  <a:cubicBezTo>
                    <a:pt x="1868" y="32"/>
                    <a:pt x="1833" y="32"/>
                    <a:pt x="1798" y="31"/>
                  </a:cubicBezTo>
                  <a:cubicBezTo>
                    <a:pt x="1531" y="29"/>
                    <a:pt x="1282" y="27"/>
                    <a:pt x="1038" y="26"/>
                  </a:cubicBezTo>
                  <a:moveTo>
                    <a:pt x="594" y="25"/>
                  </a:moveTo>
                  <a:cubicBezTo>
                    <a:pt x="542" y="25"/>
                    <a:pt x="489" y="25"/>
                    <a:pt x="436" y="25"/>
                  </a:cubicBezTo>
                  <a:cubicBezTo>
                    <a:pt x="369" y="25"/>
                    <a:pt x="369" y="25"/>
                    <a:pt x="369" y="25"/>
                  </a:cubicBezTo>
                  <a:cubicBezTo>
                    <a:pt x="365" y="25"/>
                    <a:pt x="365" y="25"/>
                    <a:pt x="365" y="25"/>
                  </a:cubicBezTo>
                  <a:cubicBezTo>
                    <a:pt x="364" y="25"/>
                    <a:pt x="364" y="25"/>
                    <a:pt x="364" y="25"/>
                  </a:cubicBezTo>
                  <a:cubicBezTo>
                    <a:pt x="363" y="25"/>
                    <a:pt x="363" y="25"/>
                    <a:pt x="363" y="25"/>
                  </a:cubicBezTo>
                  <a:cubicBezTo>
                    <a:pt x="363" y="39"/>
                    <a:pt x="363" y="53"/>
                    <a:pt x="363" y="65"/>
                  </a:cubicBezTo>
                  <a:cubicBezTo>
                    <a:pt x="363" y="65"/>
                    <a:pt x="363" y="65"/>
                    <a:pt x="363" y="65"/>
                  </a:cubicBezTo>
                  <a:cubicBezTo>
                    <a:pt x="363" y="65"/>
                    <a:pt x="363" y="66"/>
                    <a:pt x="363" y="67"/>
                  </a:cubicBezTo>
                  <a:cubicBezTo>
                    <a:pt x="363" y="67"/>
                    <a:pt x="363" y="67"/>
                    <a:pt x="363" y="67"/>
                  </a:cubicBezTo>
                  <a:cubicBezTo>
                    <a:pt x="363" y="58"/>
                    <a:pt x="363" y="53"/>
                    <a:pt x="364" y="53"/>
                  </a:cubicBezTo>
                  <a:cubicBezTo>
                    <a:pt x="364" y="53"/>
                    <a:pt x="364" y="53"/>
                    <a:pt x="364" y="55"/>
                  </a:cubicBezTo>
                  <a:cubicBezTo>
                    <a:pt x="365" y="55"/>
                    <a:pt x="365" y="55"/>
                    <a:pt x="365" y="55"/>
                  </a:cubicBezTo>
                  <a:cubicBezTo>
                    <a:pt x="366" y="55"/>
                    <a:pt x="366" y="55"/>
                    <a:pt x="366" y="55"/>
                  </a:cubicBezTo>
                  <a:cubicBezTo>
                    <a:pt x="370" y="55"/>
                    <a:pt x="370" y="55"/>
                    <a:pt x="370" y="55"/>
                  </a:cubicBezTo>
                  <a:cubicBezTo>
                    <a:pt x="378" y="55"/>
                    <a:pt x="378" y="55"/>
                    <a:pt x="378" y="55"/>
                  </a:cubicBezTo>
                  <a:cubicBezTo>
                    <a:pt x="393" y="55"/>
                    <a:pt x="393" y="55"/>
                    <a:pt x="393" y="55"/>
                  </a:cubicBezTo>
                  <a:cubicBezTo>
                    <a:pt x="423" y="55"/>
                    <a:pt x="423" y="55"/>
                    <a:pt x="423" y="55"/>
                  </a:cubicBezTo>
                  <a:cubicBezTo>
                    <a:pt x="485" y="54"/>
                    <a:pt x="485" y="54"/>
                    <a:pt x="485" y="54"/>
                  </a:cubicBezTo>
                  <a:cubicBezTo>
                    <a:pt x="501" y="54"/>
                    <a:pt x="518" y="54"/>
                    <a:pt x="535" y="54"/>
                  </a:cubicBezTo>
                  <a:cubicBezTo>
                    <a:pt x="677" y="54"/>
                    <a:pt x="824" y="55"/>
                    <a:pt x="972" y="55"/>
                  </a:cubicBezTo>
                  <a:cubicBezTo>
                    <a:pt x="1309" y="51"/>
                    <a:pt x="1619" y="49"/>
                    <a:pt x="1878" y="48"/>
                  </a:cubicBezTo>
                  <a:cubicBezTo>
                    <a:pt x="2023" y="46"/>
                    <a:pt x="2171" y="45"/>
                    <a:pt x="2323" y="44"/>
                  </a:cubicBezTo>
                  <a:cubicBezTo>
                    <a:pt x="2398" y="44"/>
                    <a:pt x="2486" y="44"/>
                    <a:pt x="2580" y="44"/>
                  </a:cubicBezTo>
                  <a:cubicBezTo>
                    <a:pt x="2636" y="44"/>
                    <a:pt x="2694" y="44"/>
                    <a:pt x="2752" y="44"/>
                  </a:cubicBezTo>
                  <a:cubicBezTo>
                    <a:pt x="2811" y="44"/>
                    <a:pt x="2869" y="44"/>
                    <a:pt x="2925" y="44"/>
                  </a:cubicBezTo>
                  <a:cubicBezTo>
                    <a:pt x="2975" y="44"/>
                    <a:pt x="3023" y="44"/>
                    <a:pt x="3069" y="44"/>
                  </a:cubicBezTo>
                  <a:cubicBezTo>
                    <a:pt x="3078" y="44"/>
                    <a:pt x="3088" y="44"/>
                    <a:pt x="3097" y="44"/>
                  </a:cubicBezTo>
                  <a:cubicBezTo>
                    <a:pt x="3245" y="44"/>
                    <a:pt x="3396" y="44"/>
                    <a:pt x="3536" y="45"/>
                  </a:cubicBezTo>
                  <a:cubicBezTo>
                    <a:pt x="3574" y="45"/>
                    <a:pt x="3610" y="46"/>
                    <a:pt x="3646" y="46"/>
                  </a:cubicBezTo>
                  <a:cubicBezTo>
                    <a:pt x="3655" y="46"/>
                    <a:pt x="3664" y="46"/>
                    <a:pt x="3674" y="46"/>
                  </a:cubicBezTo>
                  <a:cubicBezTo>
                    <a:pt x="3700" y="46"/>
                    <a:pt x="3724" y="46"/>
                    <a:pt x="3745" y="46"/>
                  </a:cubicBezTo>
                  <a:cubicBezTo>
                    <a:pt x="3745" y="45"/>
                    <a:pt x="3745" y="44"/>
                    <a:pt x="3745" y="44"/>
                  </a:cubicBezTo>
                  <a:cubicBezTo>
                    <a:pt x="3745" y="44"/>
                    <a:pt x="3745" y="45"/>
                    <a:pt x="3745" y="46"/>
                  </a:cubicBezTo>
                  <a:cubicBezTo>
                    <a:pt x="3794" y="46"/>
                    <a:pt x="3824" y="45"/>
                    <a:pt x="3824" y="45"/>
                  </a:cubicBezTo>
                  <a:cubicBezTo>
                    <a:pt x="3824" y="45"/>
                    <a:pt x="3824" y="45"/>
                    <a:pt x="3824" y="45"/>
                  </a:cubicBezTo>
                  <a:cubicBezTo>
                    <a:pt x="3872" y="44"/>
                    <a:pt x="3947" y="43"/>
                    <a:pt x="4041" y="42"/>
                  </a:cubicBezTo>
                  <a:cubicBezTo>
                    <a:pt x="4042" y="42"/>
                    <a:pt x="4042" y="42"/>
                    <a:pt x="4042" y="42"/>
                  </a:cubicBezTo>
                  <a:cubicBezTo>
                    <a:pt x="4042" y="42"/>
                    <a:pt x="4042" y="42"/>
                    <a:pt x="4043" y="42"/>
                  </a:cubicBezTo>
                  <a:cubicBezTo>
                    <a:pt x="4054" y="42"/>
                    <a:pt x="4066" y="41"/>
                    <a:pt x="4079" y="41"/>
                  </a:cubicBezTo>
                  <a:cubicBezTo>
                    <a:pt x="4079" y="41"/>
                    <a:pt x="4079" y="41"/>
                    <a:pt x="4079" y="41"/>
                  </a:cubicBezTo>
                  <a:cubicBezTo>
                    <a:pt x="4097" y="41"/>
                    <a:pt x="4097" y="41"/>
                    <a:pt x="4097" y="41"/>
                  </a:cubicBezTo>
                  <a:cubicBezTo>
                    <a:pt x="4107" y="41"/>
                    <a:pt x="4107" y="41"/>
                    <a:pt x="4107" y="41"/>
                  </a:cubicBezTo>
                  <a:cubicBezTo>
                    <a:pt x="4107" y="41"/>
                    <a:pt x="4107" y="41"/>
                    <a:pt x="4107" y="41"/>
                  </a:cubicBezTo>
                  <a:cubicBezTo>
                    <a:pt x="4107" y="41"/>
                    <a:pt x="4107" y="41"/>
                    <a:pt x="4107" y="41"/>
                  </a:cubicBezTo>
                  <a:cubicBezTo>
                    <a:pt x="4107" y="42"/>
                    <a:pt x="4107" y="43"/>
                    <a:pt x="4107" y="45"/>
                  </a:cubicBezTo>
                  <a:cubicBezTo>
                    <a:pt x="4107" y="45"/>
                    <a:pt x="4107" y="45"/>
                    <a:pt x="4107" y="45"/>
                  </a:cubicBezTo>
                  <a:cubicBezTo>
                    <a:pt x="4107" y="52"/>
                    <a:pt x="4107" y="55"/>
                    <a:pt x="4107" y="55"/>
                  </a:cubicBezTo>
                  <a:cubicBezTo>
                    <a:pt x="4107" y="34"/>
                    <a:pt x="4107" y="34"/>
                    <a:pt x="4107" y="34"/>
                  </a:cubicBezTo>
                  <a:cubicBezTo>
                    <a:pt x="3968" y="35"/>
                    <a:pt x="3665" y="38"/>
                    <a:pt x="3264" y="38"/>
                  </a:cubicBezTo>
                  <a:cubicBezTo>
                    <a:pt x="3264" y="38"/>
                    <a:pt x="3264" y="38"/>
                    <a:pt x="3264" y="38"/>
                  </a:cubicBezTo>
                  <a:cubicBezTo>
                    <a:pt x="3235" y="38"/>
                    <a:pt x="3206" y="38"/>
                    <a:pt x="3176" y="38"/>
                  </a:cubicBezTo>
                  <a:cubicBezTo>
                    <a:pt x="3175" y="38"/>
                    <a:pt x="3175" y="38"/>
                    <a:pt x="3175" y="38"/>
                  </a:cubicBezTo>
                  <a:cubicBezTo>
                    <a:pt x="3001" y="38"/>
                    <a:pt x="2810" y="37"/>
                    <a:pt x="2607" y="36"/>
                  </a:cubicBezTo>
                  <a:cubicBezTo>
                    <a:pt x="2376" y="35"/>
                    <a:pt x="2143" y="34"/>
                    <a:pt x="1903" y="32"/>
                  </a:cubicBezTo>
                  <a:cubicBezTo>
                    <a:pt x="1622" y="30"/>
                    <a:pt x="1330" y="28"/>
                    <a:pt x="1038" y="26"/>
                  </a:cubicBezTo>
                  <a:cubicBezTo>
                    <a:pt x="926" y="25"/>
                    <a:pt x="814" y="25"/>
                    <a:pt x="703" y="25"/>
                  </a:cubicBezTo>
                  <a:cubicBezTo>
                    <a:pt x="667" y="25"/>
                    <a:pt x="630" y="25"/>
                    <a:pt x="594" y="25"/>
                  </a:cubicBezTo>
                  <a:moveTo>
                    <a:pt x="4219" y="0"/>
                  </a:moveTo>
                  <a:cubicBezTo>
                    <a:pt x="4219" y="0"/>
                    <a:pt x="4219" y="10"/>
                    <a:pt x="4219" y="33"/>
                  </a:cubicBezTo>
                  <a:cubicBezTo>
                    <a:pt x="4215" y="33"/>
                    <a:pt x="4215" y="33"/>
                    <a:pt x="4215" y="33"/>
                  </a:cubicBezTo>
                  <a:cubicBezTo>
                    <a:pt x="4209" y="33"/>
                    <a:pt x="4209" y="33"/>
                    <a:pt x="4209" y="33"/>
                  </a:cubicBezTo>
                  <a:cubicBezTo>
                    <a:pt x="4197" y="33"/>
                    <a:pt x="4197" y="33"/>
                    <a:pt x="4197" y="33"/>
                  </a:cubicBezTo>
                  <a:cubicBezTo>
                    <a:pt x="4167" y="33"/>
                    <a:pt x="4137" y="33"/>
                    <a:pt x="4107" y="33"/>
                  </a:cubicBezTo>
                  <a:cubicBezTo>
                    <a:pt x="4107" y="34"/>
                    <a:pt x="4107" y="34"/>
                    <a:pt x="4107" y="34"/>
                  </a:cubicBezTo>
                  <a:cubicBezTo>
                    <a:pt x="4157" y="33"/>
                    <a:pt x="4186" y="33"/>
                    <a:pt x="4191" y="33"/>
                  </a:cubicBezTo>
                  <a:cubicBezTo>
                    <a:pt x="4191" y="33"/>
                    <a:pt x="4192" y="33"/>
                    <a:pt x="4192" y="33"/>
                  </a:cubicBezTo>
                  <a:cubicBezTo>
                    <a:pt x="4192" y="33"/>
                    <a:pt x="4192" y="33"/>
                    <a:pt x="4192" y="33"/>
                  </a:cubicBezTo>
                  <a:cubicBezTo>
                    <a:pt x="4192" y="33"/>
                    <a:pt x="4192" y="33"/>
                    <a:pt x="4192" y="33"/>
                  </a:cubicBezTo>
                  <a:cubicBezTo>
                    <a:pt x="4192" y="33"/>
                    <a:pt x="4192" y="33"/>
                    <a:pt x="4192" y="33"/>
                  </a:cubicBezTo>
                  <a:cubicBezTo>
                    <a:pt x="4192" y="33"/>
                    <a:pt x="4192" y="33"/>
                    <a:pt x="4192" y="33"/>
                  </a:cubicBezTo>
                  <a:cubicBezTo>
                    <a:pt x="4192" y="33"/>
                    <a:pt x="4191" y="33"/>
                    <a:pt x="4191" y="33"/>
                  </a:cubicBezTo>
                  <a:cubicBezTo>
                    <a:pt x="4186" y="33"/>
                    <a:pt x="4157" y="33"/>
                    <a:pt x="4107" y="34"/>
                  </a:cubicBezTo>
                  <a:cubicBezTo>
                    <a:pt x="4107" y="35"/>
                    <a:pt x="4107" y="36"/>
                    <a:pt x="4107" y="37"/>
                  </a:cubicBezTo>
                  <a:cubicBezTo>
                    <a:pt x="4107" y="37"/>
                    <a:pt x="4107" y="37"/>
                    <a:pt x="4107" y="37"/>
                  </a:cubicBezTo>
                  <a:cubicBezTo>
                    <a:pt x="4107" y="37"/>
                    <a:pt x="4107" y="37"/>
                    <a:pt x="4107" y="37"/>
                  </a:cubicBezTo>
                  <a:cubicBezTo>
                    <a:pt x="4107" y="37"/>
                    <a:pt x="4107" y="37"/>
                    <a:pt x="4107" y="37"/>
                  </a:cubicBezTo>
                  <a:cubicBezTo>
                    <a:pt x="4107" y="37"/>
                    <a:pt x="4107" y="37"/>
                    <a:pt x="4107" y="38"/>
                  </a:cubicBezTo>
                  <a:cubicBezTo>
                    <a:pt x="4107" y="38"/>
                    <a:pt x="4107" y="38"/>
                    <a:pt x="4107" y="38"/>
                  </a:cubicBezTo>
                  <a:cubicBezTo>
                    <a:pt x="4107" y="38"/>
                    <a:pt x="4107" y="38"/>
                    <a:pt x="4107" y="38"/>
                  </a:cubicBezTo>
                  <a:cubicBezTo>
                    <a:pt x="4107" y="44"/>
                    <a:pt x="4107" y="53"/>
                    <a:pt x="4107" y="65"/>
                  </a:cubicBezTo>
                  <a:cubicBezTo>
                    <a:pt x="4107" y="65"/>
                    <a:pt x="4107" y="65"/>
                    <a:pt x="4107" y="65"/>
                  </a:cubicBezTo>
                  <a:cubicBezTo>
                    <a:pt x="4107" y="64"/>
                    <a:pt x="4107" y="63"/>
                    <a:pt x="4107" y="63"/>
                  </a:cubicBezTo>
                  <a:cubicBezTo>
                    <a:pt x="4108" y="63"/>
                    <a:pt x="4108" y="66"/>
                    <a:pt x="4108" y="70"/>
                  </a:cubicBezTo>
                  <a:cubicBezTo>
                    <a:pt x="4114" y="70"/>
                    <a:pt x="4120" y="70"/>
                    <a:pt x="4127" y="70"/>
                  </a:cubicBezTo>
                  <a:cubicBezTo>
                    <a:pt x="4179" y="70"/>
                    <a:pt x="4179" y="70"/>
                    <a:pt x="4179" y="70"/>
                  </a:cubicBezTo>
                  <a:cubicBezTo>
                    <a:pt x="4205" y="69"/>
                    <a:pt x="4205" y="69"/>
                    <a:pt x="4205" y="69"/>
                  </a:cubicBezTo>
                  <a:cubicBezTo>
                    <a:pt x="4218" y="69"/>
                    <a:pt x="4218" y="69"/>
                    <a:pt x="4218" y="69"/>
                  </a:cubicBezTo>
                  <a:cubicBezTo>
                    <a:pt x="4218" y="58"/>
                    <a:pt x="4219" y="53"/>
                    <a:pt x="4219" y="53"/>
                  </a:cubicBezTo>
                  <a:cubicBezTo>
                    <a:pt x="4219" y="53"/>
                    <a:pt x="4219" y="55"/>
                    <a:pt x="4219" y="58"/>
                  </a:cubicBezTo>
                  <a:cubicBezTo>
                    <a:pt x="4219" y="26"/>
                    <a:pt x="4219" y="0"/>
                    <a:pt x="4219" y="0"/>
                  </a:cubicBezTo>
                </a:path>
              </a:pathLst>
            </a:custGeom>
            <a:solidFill>
              <a:srgbClr val="E1E1E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 name="PA_任意多边形 6"/>
            <p:cNvSpPr>
              <a:spLocks noEditPoints="1"/>
            </p:cNvSpPr>
            <p:nvPr>
              <p:custDataLst>
                <p:tags r:id="rId3"/>
              </p:custDataLst>
            </p:nvPr>
          </p:nvSpPr>
          <p:spPr bwMode="auto">
            <a:xfrm>
              <a:off x="10725482" y="6430963"/>
              <a:ext cx="682625" cy="1588"/>
            </a:xfrm>
            <a:custGeom>
              <a:avLst/>
              <a:gdLst>
                <a:gd name="T0" fmla="*/ 0 w 336"/>
                <a:gd name="T1" fmla="*/ 0 h 1"/>
                <a:gd name="T2" fmla="*/ 0 w 336"/>
                <a:gd name="T3" fmla="*/ 0 h 1"/>
                <a:gd name="T4" fmla="*/ 86 w 336"/>
                <a:gd name="T5" fmla="*/ 0 h 1"/>
                <a:gd name="T6" fmla="*/ 227 w 336"/>
                <a:gd name="T7" fmla="*/ 1 h 1"/>
                <a:gd name="T8" fmla="*/ 268 w 336"/>
                <a:gd name="T9" fmla="*/ 1 h 1"/>
                <a:gd name="T10" fmla="*/ 317 w 336"/>
                <a:gd name="T11" fmla="*/ 1 h 1"/>
                <a:gd name="T12" fmla="*/ 336 w 336"/>
                <a:gd name="T13" fmla="*/ 1 h 1"/>
                <a:gd name="T14" fmla="*/ 316 w 336"/>
                <a:gd name="T15" fmla="*/ 1 h 1"/>
                <a:gd name="T16" fmla="*/ 240 w 336"/>
                <a:gd name="T17" fmla="*/ 0 h 1"/>
                <a:gd name="T18" fmla="*/ 88 w 336"/>
                <a:gd name="T19" fmla="*/ 0 h 1"/>
                <a:gd name="T20" fmla="*/ 0 w 336"/>
                <a:gd name="T21" fmla="*/ 0 h 1"/>
                <a:gd name="T22" fmla="*/ 0 w 336"/>
                <a:gd name="T23" fmla="*/ 0 h 1"/>
                <a:gd name="T24" fmla="*/ 0 w 336"/>
                <a:gd name="T25" fmla="*/ 0 h 1"/>
                <a:gd name="T26" fmla="*/ 0 w 336"/>
                <a:gd name="T27" fmla="*/ 0 h 1"/>
                <a:gd name="T28" fmla="*/ 0 w 336"/>
                <a:gd name="T29" fmla="*/ 0 h 1"/>
                <a:gd name="T30" fmla="*/ 0 w 336"/>
                <a:gd name="T3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6" h="1">
                  <a:moveTo>
                    <a:pt x="0" y="0"/>
                  </a:moveTo>
                  <a:cubicBezTo>
                    <a:pt x="0" y="0"/>
                    <a:pt x="0" y="0"/>
                    <a:pt x="0" y="0"/>
                  </a:cubicBezTo>
                  <a:cubicBezTo>
                    <a:pt x="28" y="0"/>
                    <a:pt x="57" y="0"/>
                    <a:pt x="86" y="0"/>
                  </a:cubicBezTo>
                  <a:cubicBezTo>
                    <a:pt x="131" y="0"/>
                    <a:pt x="178" y="1"/>
                    <a:pt x="227" y="1"/>
                  </a:cubicBezTo>
                  <a:cubicBezTo>
                    <a:pt x="240" y="1"/>
                    <a:pt x="254" y="1"/>
                    <a:pt x="268" y="1"/>
                  </a:cubicBezTo>
                  <a:cubicBezTo>
                    <a:pt x="284" y="1"/>
                    <a:pt x="301" y="1"/>
                    <a:pt x="317" y="1"/>
                  </a:cubicBezTo>
                  <a:cubicBezTo>
                    <a:pt x="336" y="1"/>
                    <a:pt x="336" y="1"/>
                    <a:pt x="336" y="1"/>
                  </a:cubicBezTo>
                  <a:cubicBezTo>
                    <a:pt x="316" y="1"/>
                    <a:pt x="316" y="1"/>
                    <a:pt x="316" y="1"/>
                  </a:cubicBezTo>
                  <a:cubicBezTo>
                    <a:pt x="240" y="0"/>
                    <a:pt x="240" y="0"/>
                    <a:pt x="240" y="0"/>
                  </a:cubicBezTo>
                  <a:cubicBezTo>
                    <a:pt x="189" y="0"/>
                    <a:pt x="138" y="0"/>
                    <a:pt x="88" y="0"/>
                  </a:cubicBezTo>
                  <a:cubicBezTo>
                    <a:pt x="59" y="0"/>
                    <a:pt x="29" y="0"/>
                    <a:pt x="0" y="0"/>
                  </a:cubicBezTo>
                  <a:moveTo>
                    <a:pt x="0" y="0"/>
                  </a:moveTo>
                  <a:cubicBezTo>
                    <a:pt x="0" y="0"/>
                    <a:pt x="0" y="0"/>
                    <a:pt x="0" y="0"/>
                  </a:cubicBezTo>
                  <a:cubicBezTo>
                    <a:pt x="0" y="0"/>
                    <a:pt x="0" y="0"/>
                    <a:pt x="0" y="0"/>
                  </a:cubicBezTo>
                  <a:cubicBezTo>
                    <a:pt x="0" y="0"/>
                    <a:pt x="0" y="0"/>
                    <a:pt x="0"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 name="PA_任意多边形 7"/>
            <p:cNvSpPr/>
            <p:nvPr>
              <p:custDataLst>
                <p:tags r:id="rId4"/>
              </p:custDataLst>
            </p:nvPr>
          </p:nvSpPr>
          <p:spPr bwMode="auto">
            <a:xfrm>
              <a:off x="3110244" y="6265863"/>
              <a:ext cx="0" cy="15875"/>
            </a:xfrm>
            <a:custGeom>
              <a:avLst/>
              <a:gdLst>
                <a:gd name="T0" fmla="*/ 0 h 8"/>
                <a:gd name="T1" fmla="*/ 8 h 8"/>
                <a:gd name="T2" fmla="*/ 1 h 8"/>
                <a:gd name="T3" fmla="*/ 1 h 8"/>
                <a:gd name="T4" fmla="*/ 0 h 8"/>
                <a:gd name="T5" fmla="*/ 0 h 8"/>
              </a:gdLst>
              <a:ahLst/>
              <a:cxnLst>
                <a:cxn ang="0">
                  <a:pos x="0" y="T0"/>
                </a:cxn>
                <a:cxn ang="0">
                  <a:pos x="0" y="T1"/>
                </a:cxn>
                <a:cxn ang="0">
                  <a:pos x="0" y="T2"/>
                </a:cxn>
                <a:cxn ang="0">
                  <a:pos x="0" y="T3"/>
                </a:cxn>
                <a:cxn ang="0">
                  <a:pos x="0" y="T4"/>
                </a:cxn>
                <a:cxn ang="0">
                  <a:pos x="0" y="T5"/>
                </a:cxn>
              </a:cxnLst>
              <a:rect l="0" t="0" r="r" b="b"/>
              <a:pathLst>
                <a:path h="8">
                  <a:moveTo>
                    <a:pt x="0" y="0"/>
                  </a:moveTo>
                  <a:cubicBezTo>
                    <a:pt x="0" y="0"/>
                    <a:pt x="0" y="3"/>
                    <a:pt x="0" y="8"/>
                  </a:cubicBezTo>
                  <a:cubicBezTo>
                    <a:pt x="0" y="3"/>
                    <a:pt x="0" y="1"/>
                    <a:pt x="0" y="1"/>
                  </a:cubicBezTo>
                  <a:cubicBezTo>
                    <a:pt x="0" y="1"/>
                    <a:pt x="0" y="1"/>
                    <a:pt x="0" y="1"/>
                  </a:cubicBezTo>
                  <a:cubicBezTo>
                    <a:pt x="0" y="1"/>
                    <a:pt x="0" y="1"/>
                    <a:pt x="0"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 name="PA_任意多边形 8"/>
            <p:cNvSpPr/>
            <p:nvPr>
              <p:custDataLst>
                <p:tags r:id="rId5"/>
              </p:custDataLst>
            </p:nvPr>
          </p:nvSpPr>
          <p:spPr bwMode="auto">
            <a:xfrm>
              <a:off x="3110244" y="6265863"/>
              <a:ext cx="0" cy="28575"/>
            </a:xfrm>
            <a:custGeom>
              <a:avLst/>
              <a:gdLst>
                <a:gd name="T0" fmla="*/ 0 h 14"/>
                <a:gd name="T1" fmla="*/ 1 h 14"/>
                <a:gd name="T2" fmla="*/ 1 h 14"/>
                <a:gd name="T3" fmla="*/ 8 h 14"/>
                <a:gd name="T4" fmla="*/ 14 h 14"/>
                <a:gd name="T5" fmla="*/ 1 h 14"/>
                <a:gd name="T6" fmla="*/ 0 h 14"/>
              </a:gdLst>
              <a:ahLst/>
              <a:cxnLst>
                <a:cxn ang="0">
                  <a:pos x="0" y="T0"/>
                </a:cxn>
                <a:cxn ang="0">
                  <a:pos x="0" y="T1"/>
                </a:cxn>
                <a:cxn ang="0">
                  <a:pos x="0" y="T2"/>
                </a:cxn>
                <a:cxn ang="0">
                  <a:pos x="0" y="T3"/>
                </a:cxn>
                <a:cxn ang="0">
                  <a:pos x="0" y="T4"/>
                </a:cxn>
                <a:cxn ang="0">
                  <a:pos x="0" y="T5"/>
                </a:cxn>
                <a:cxn ang="0">
                  <a:pos x="0" y="T6"/>
                </a:cxn>
              </a:cxnLst>
              <a:rect l="0" t="0" r="r" b="b"/>
              <a:pathLst>
                <a:path h="14">
                  <a:moveTo>
                    <a:pt x="0" y="0"/>
                  </a:moveTo>
                  <a:cubicBezTo>
                    <a:pt x="0" y="1"/>
                    <a:pt x="0" y="1"/>
                    <a:pt x="0" y="1"/>
                  </a:cubicBezTo>
                  <a:cubicBezTo>
                    <a:pt x="0" y="1"/>
                    <a:pt x="0" y="1"/>
                    <a:pt x="0" y="1"/>
                  </a:cubicBezTo>
                  <a:cubicBezTo>
                    <a:pt x="0" y="1"/>
                    <a:pt x="0" y="3"/>
                    <a:pt x="0" y="8"/>
                  </a:cubicBezTo>
                  <a:cubicBezTo>
                    <a:pt x="0" y="10"/>
                    <a:pt x="0" y="12"/>
                    <a:pt x="0" y="14"/>
                  </a:cubicBezTo>
                  <a:cubicBezTo>
                    <a:pt x="0" y="8"/>
                    <a:pt x="0" y="2"/>
                    <a:pt x="0" y="1"/>
                  </a:cubicBezTo>
                  <a:cubicBezTo>
                    <a:pt x="0" y="1"/>
                    <a:pt x="0" y="1"/>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 name="PA_任意多边形 9"/>
            <p:cNvSpPr/>
            <p:nvPr>
              <p:custDataLst>
                <p:tags r:id="rId6"/>
              </p:custDataLst>
            </p:nvPr>
          </p:nvSpPr>
          <p:spPr bwMode="auto">
            <a:xfrm>
              <a:off x="3110244" y="6267450"/>
              <a:ext cx="623888" cy="7938"/>
            </a:xfrm>
            <a:custGeom>
              <a:avLst/>
              <a:gdLst>
                <a:gd name="T0" fmla="*/ 0 w 307"/>
                <a:gd name="T1" fmla="*/ 0 h 4"/>
                <a:gd name="T2" fmla="*/ 0 w 307"/>
                <a:gd name="T3" fmla="*/ 0 h 4"/>
                <a:gd name="T4" fmla="*/ 0 w 307"/>
                <a:gd name="T5" fmla="*/ 4 h 4"/>
                <a:gd name="T6" fmla="*/ 0 w 307"/>
                <a:gd name="T7" fmla="*/ 0 h 4"/>
                <a:gd name="T8" fmla="*/ 1 w 307"/>
                <a:gd name="T9" fmla="*/ 0 h 4"/>
                <a:gd name="T10" fmla="*/ 4 w 307"/>
                <a:gd name="T11" fmla="*/ 0 h 4"/>
                <a:gd name="T12" fmla="*/ 42 w 307"/>
                <a:gd name="T13" fmla="*/ 1 h 4"/>
                <a:gd name="T14" fmla="*/ 119 w 307"/>
                <a:gd name="T15" fmla="*/ 1 h 4"/>
                <a:gd name="T16" fmla="*/ 271 w 307"/>
                <a:gd name="T17" fmla="*/ 3 h 4"/>
                <a:gd name="T18" fmla="*/ 307 w 307"/>
                <a:gd name="T19" fmla="*/ 3 h 4"/>
                <a:gd name="T20" fmla="*/ 307 w 307"/>
                <a:gd name="T21" fmla="*/ 3 h 4"/>
                <a:gd name="T22" fmla="*/ 292 w 307"/>
                <a:gd name="T23" fmla="*/ 3 h 4"/>
                <a:gd name="T24" fmla="*/ 140 w 307"/>
                <a:gd name="T25" fmla="*/ 1 h 4"/>
                <a:gd name="T26" fmla="*/ 63 w 307"/>
                <a:gd name="T27" fmla="*/ 1 h 4"/>
                <a:gd name="T28" fmla="*/ 25 w 307"/>
                <a:gd name="T29" fmla="*/ 0 h 4"/>
                <a:gd name="T30" fmla="*/ 6 w 307"/>
                <a:gd name="T31" fmla="*/ 0 h 4"/>
                <a:gd name="T32" fmla="*/ 1 w 307"/>
                <a:gd name="T33" fmla="*/ 0 h 4"/>
                <a:gd name="T34" fmla="*/ 0 w 307"/>
                <a:gd name="T35"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07" h="4">
                  <a:moveTo>
                    <a:pt x="0" y="0"/>
                  </a:moveTo>
                  <a:cubicBezTo>
                    <a:pt x="0" y="0"/>
                    <a:pt x="0" y="0"/>
                    <a:pt x="0" y="0"/>
                  </a:cubicBezTo>
                  <a:cubicBezTo>
                    <a:pt x="0" y="2"/>
                    <a:pt x="0" y="4"/>
                    <a:pt x="0" y="4"/>
                  </a:cubicBezTo>
                  <a:cubicBezTo>
                    <a:pt x="0" y="4"/>
                    <a:pt x="0" y="3"/>
                    <a:pt x="0" y="0"/>
                  </a:cubicBezTo>
                  <a:cubicBezTo>
                    <a:pt x="1" y="0"/>
                    <a:pt x="1" y="0"/>
                    <a:pt x="1" y="0"/>
                  </a:cubicBezTo>
                  <a:cubicBezTo>
                    <a:pt x="4" y="0"/>
                    <a:pt x="4" y="0"/>
                    <a:pt x="4" y="0"/>
                  </a:cubicBezTo>
                  <a:cubicBezTo>
                    <a:pt x="42" y="1"/>
                    <a:pt x="42" y="1"/>
                    <a:pt x="42" y="1"/>
                  </a:cubicBezTo>
                  <a:cubicBezTo>
                    <a:pt x="119" y="1"/>
                    <a:pt x="119" y="1"/>
                    <a:pt x="119" y="1"/>
                  </a:cubicBezTo>
                  <a:cubicBezTo>
                    <a:pt x="271" y="3"/>
                    <a:pt x="271" y="3"/>
                    <a:pt x="271" y="3"/>
                  </a:cubicBezTo>
                  <a:cubicBezTo>
                    <a:pt x="283" y="3"/>
                    <a:pt x="295" y="3"/>
                    <a:pt x="307" y="3"/>
                  </a:cubicBezTo>
                  <a:cubicBezTo>
                    <a:pt x="307" y="3"/>
                    <a:pt x="307" y="3"/>
                    <a:pt x="307" y="3"/>
                  </a:cubicBezTo>
                  <a:cubicBezTo>
                    <a:pt x="302" y="3"/>
                    <a:pt x="297" y="3"/>
                    <a:pt x="292" y="3"/>
                  </a:cubicBezTo>
                  <a:cubicBezTo>
                    <a:pt x="140" y="1"/>
                    <a:pt x="140" y="1"/>
                    <a:pt x="140" y="1"/>
                  </a:cubicBezTo>
                  <a:cubicBezTo>
                    <a:pt x="63" y="1"/>
                    <a:pt x="63" y="1"/>
                    <a:pt x="63" y="1"/>
                  </a:cubicBezTo>
                  <a:cubicBezTo>
                    <a:pt x="25" y="0"/>
                    <a:pt x="25" y="0"/>
                    <a:pt x="25" y="0"/>
                  </a:cubicBezTo>
                  <a:cubicBezTo>
                    <a:pt x="6" y="0"/>
                    <a:pt x="6" y="0"/>
                    <a:pt x="6" y="0"/>
                  </a:cubicBezTo>
                  <a:cubicBezTo>
                    <a:pt x="1" y="0"/>
                    <a:pt x="1" y="0"/>
                    <a:pt x="1"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 name="PA_任意多边形 10"/>
            <p:cNvSpPr/>
            <p:nvPr>
              <p:custDataLst>
                <p:tags r:id="rId7"/>
              </p:custDataLst>
            </p:nvPr>
          </p:nvSpPr>
          <p:spPr bwMode="auto">
            <a:xfrm>
              <a:off x="3110244" y="6267450"/>
              <a:ext cx="625475" cy="25400"/>
            </a:xfrm>
            <a:custGeom>
              <a:avLst/>
              <a:gdLst>
                <a:gd name="T0" fmla="*/ 0 w 308"/>
                <a:gd name="T1" fmla="*/ 0 h 12"/>
                <a:gd name="T2" fmla="*/ 0 w 308"/>
                <a:gd name="T3" fmla="*/ 6 h 12"/>
                <a:gd name="T4" fmla="*/ 0 w 308"/>
                <a:gd name="T5" fmla="*/ 6 h 12"/>
                <a:gd name="T6" fmla="*/ 1 w 308"/>
                <a:gd name="T7" fmla="*/ 6 h 12"/>
                <a:gd name="T8" fmla="*/ 3 w 308"/>
                <a:gd name="T9" fmla="*/ 7 h 12"/>
                <a:gd name="T10" fmla="*/ 7 w 308"/>
                <a:gd name="T11" fmla="*/ 7 h 12"/>
                <a:gd name="T12" fmla="*/ 21 w 308"/>
                <a:gd name="T13" fmla="*/ 7 h 12"/>
                <a:gd name="T14" fmla="*/ 51 w 308"/>
                <a:gd name="T15" fmla="*/ 7 h 12"/>
                <a:gd name="T16" fmla="*/ 308 w 308"/>
                <a:gd name="T17" fmla="*/ 12 h 12"/>
                <a:gd name="T18" fmla="*/ 308 w 308"/>
                <a:gd name="T19" fmla="*/ 3 h 12"/>
                <a:gd name="T20" fmla="*/ 307 w 308"/>
                <a:gd name="T21" fmla="*/ 3 h 12"/>
                <a:gd name="T22" fmla="*/ 307 w 308"/>
                <a:gd name="T23" fmla="*/ 3 h 12"/>
                <a:gd name="T24" fmla="*/ 271 w 308"/>
                <a:gd name="T25" fmla="*/ 3 h 12"/>
                <a:gd name="T26" fmla="*/ 119 w 308"/>
                <a:gd name="T27" fmla="*/ 1 h 12"/>
                <a:gd name="T28" fmla="*/ 42 w 308"/>
                <a:gd name="T29" fmla="*/ 1 h 12"/>
                <a:gd name="T30" fmla="*/ 4 w 308"/>
                <a:gd name="T31" fmla="*/ 0 h 12"/>
                <a:gd name="T32" fmla="*/ 1 w 308"/>
                <a:gd name="T33" fmla="*/ 0 h 12"/>
                <a:gd name="T34" fmla="*/ 0 w 308"/>
                <a:gd name="T35" fmla="*/ 0 h 12"/>
                <a:gd name="T36" fmla="*/ 0 w 308"/>
                <a:gd name="T37" fmla="*/ 4 h 12"/>
                <a:gd name="T38" fmla="*/ 0 w 308"/>
                <a:gd name="T39" fmla="*/ 0 h 12"/>
                <a:gd name="T40" fmla="*/ 0 w 308"/>
                <a:gd name="T41" fmla="*/ 0 h 12"/>
                <a:gd name="T42" fmla="*/ 0 w 308"/>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8" h="12">
                  <a:moveTo>
                    <a:pt x="0" y="0"/>
                  </a:moveTo>
                  <a:cubicBezTo>
                    <a:pt x="0" y="1"/>
                    <a:pt x="0" y="3"/>
                    <a:pt x="0" y="6"/>
                  </a:cubicBezTo>
                  <a:cubicBezTo>
                    <a:pt x="0" y="6"/>
                    <a:pt x="0" y="6"/>
                    <a:pt x="0" y="6"/>
                  </a:cubicBezTo>
                  <a:cubicBezTo>
                    <a:pt x="1" y="6"/>
                    <a:pt x="1" y="6"/>
                    <a:pt x="1" y="6"/>
                  </a:cubicBezTo>
                  <a:cubicBezTo>
                    <a:pt x="3" y="7"/>
                    <a:pt x="3" y="7"/>
                    <a:pt x="3" y="7"/>
                  </a:cubicBezTo>
                  <a:cubicBezTo>
                    <a:pt x="7" y="7"/>
                    <a:pt x="7" y="7"/>
                    <a:pt x="7" y="7"/>
                  </a:cubicBezTo>
                  <a:cubicBezTo>
                    <a:pt x="21" y="7"/>
                    <a:pt x="21" y="7"/>
                    <a:pt x="21" y="7"/>
                  </a:cubicBezTo>
                  <a:cubicBezTo>
                    <a:pt x="51" y="7"/>
                    <a:pt x="51" y="7"/>
                    <a:pt x="51" y="7"/>
                  </a:cubicBezTo>
                  <a:cubicBezTo>
                    <a:pt x="129" y="9"/>
                    <a:pt x="216" y="10"/>
                    <a:pt x="308" y="12"/>
                  </a:cubicBezTo>
                  <a:cubicBezTo>
                    <a:pt x="308" y="9"/>
                    <a:pt x="308" y="6"/>
                    <a:pt x="308" y="3"/>
                  </a:cubicBezTo>
                  <a:cubicBezTo>
                    <a:pt x="307" y="3"/>
                    <a:pt x="307" y="3"/>
                    <a:pt x="307" y="3"/>
                  </a:cubicBezTo>
                  <a:cubicBezTo>
                    <a:pt x="307" y="3"/>
                    <a:pt x="307" y="3"/>
                    <a:pt x="307" y="3"/>
                  </a:cubicBezTo>
                  <a:cubicBezTo>
                    <a:pt x="295" y="3"/>
                    <a:pt x="283" y="3"/>
                    <a:pt x="271" y="3"/>
                  </a:cubicBezTo>
                  <a:cubicBezTo>
                    <a:pt x="119" y="1"/>
                    <a:pt x="119" y="1"/>
                    <a:pt x="119" y="1"/>
                  </a:cubicBezTo>
                  <a:cubicBezTo>
                    <a:pt x="42" y="1"/>
                    <a:pt x="42" y="1"/>
                    <a:pt x="42" y="1"/>
                  </a:cubicBezTo>
                  <a:cubicBezTo>
                    <a:pt x="4" y="0"/>
                    <a:pt x="4" y="0"/>
                    <a:pt x="4" y="0"/>
                  </a:cubicBezTo>
                  <a:cubicBezTo>
                    <a:pt x="1" y="0"/>
                    <a:pt x="1" y="0"/>
                    <a:pt x="1" y="0"/>
                  </a:cubicBezTo>
                  <a:cubicBezTo>
                    <a:pt x="0" y="0"/>
                    <a:pt x="0" y="0"/>
                    <a:pt x="0" y="0"/>
                  </a:cubicBezTo>
                  <a:cubicBezTo>
                    <a:pt x="0" y="3"/>
                    <a:pt x="0" y="4"/>
                    <a:pt x="0" y="4"/>
                  </a:cubicBezTo>
                  <a:cubicBezTo>
                    <a:pt x="0" y="4"/>
                    <a:pt x="0" y="2"/>
                    <a:pt x="0" y="0"/>
                  </a:cubicBezTo>
                  <a:cubicBezTo>
                    <a:pt x="0" y="0"/>
                    <a:pt x="0" y="0"/>
                    <a:pt x="0"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 name="PA_任意多边形 11"/>
            <p:cNvSpPr>
              <a:spLocks noEditPoints="1"/>
            </p:cNvSpPr>
            <p:nvPr>
              <p:custDataLst>
                <p:tags r:id="rId8"/>
              </p:custDataLst>
            </p:nvPr>
          </p:nvSpPr>
          <p:spPr bwMode="auto">
            <a:xfrm>
              <a:off x="11689094" y="6303963"/>
              <a:ext cx="1588" cy="84138"/>
            </a:xfrm>
            <a:custGeom>
              <a:avLst/>
              <a:gdLst>
                <a:gd name="T0" fmla="*/ 0 w 1"/>
                <a:gd name="T1" fmla="*/ 37 h 41"/>
                <a:gd name="T2" fmla="*/ 0 w 1"/>
                <a:gd name="T3" fmla="*/ 37 h 41"/>
                <a:gd name="T4" fmla="*/ 0 w 1"/>
                <a:gd name="T5" fmla="*/ 37 h 41"/>
                <a:gd name="T6" fmla="*/ 0 w 1"/>
                <a:gd name="T7" fmla="*/ 37 h 41"/>
                <a:gd name="T8" fmla="*/ 0 w 1"/>
                <a:gd name="T9" fmla="*/ 37 h 41"/>
                <a:gd name="T10" fmla="*/ 0 w 1"/>
                <a:gd name="T11" fmla="*/ 37 h 41"/>
                <a:gd name="T12" fmla="*/ 0 w 1"/>
                <a:gd name="T13" fmla="*/ 37 h 41"/>
                <a:gd name="T14" fmla="*/ 0 w 1"/>
                <a:gd name="T15" fmla="*/ 37 h 41"/>
                <a:gd name="T16" fmla="*/ 0 w 1"/>
                <a:gd name="T17" fmla="*/ 41 h 41"/>
                <a:gd name="T18" fmla="*/ 0 w 1"/>
                <a:gd name="T19" fmla="*/ 37 h 41"/>
                <a:gd name="T20" fmla="*/ 1 w 1"/>
                <a:gd name="T21" fmla="*/ 18 h 41"/>
                <a:gd name="T22" fmla="*/ 1 w 1"/>
                <a:gd name="T23" fmla="*/ 34 h 41"/>
                <a:gd name="T24" fmla="*/ 1 w 1"/>
                <a:gd name="T25" fmla="*/ 34 h 41"/>
                <a:gd name="T26" fmla="*/ 1 w 1"/>
                <a:gd name="T27" fmla="*/ 18 h 41"/>
                <a:gd name="T28" fmla="*/ 1 w 1"/>
                <a:gd name="T29" fmla="*/ 0 h 41"/>
                <a:gd name="T30" fmla="*/ 1 w 1"/>
                <a:gd name="T31" fmla="*/ 2 h 41"/>
                <a:gd name="T32" fmla="*/ 1 w 1"/>
                <a:gd name="T33" fmla="*/ 0 h 41"/>
                <a:gd name="T34" fmla="*/ 1 w 1"/>
                <a:gd name="T35" fmla="*/ 0 h 41"/>
                <a:gd name="T36" fmla="*/ 0 w 1"/>
                <a:gd name="T37" fmla="*/ 0 h 41"/>
                <a:gd name="T38" fmla="*/ 0 w 1"/>
                <a:gd name="T39" fmla="*/ 0 h 41"/>
                <a:gd name="T40" fmla="*/ 0 w 1"/>
                <a:gd name="T41" fmla="*/ 0 h 41"/>
                <a:gd name="T42" fmla="*/ 0 w 1"/>
                <a:gd name="T43" fmla="*/ 3 h 41"/>
                <a:gd name="T44" fmla="*/ 0 w 1"/>
                <a:gd name="T45" fmla="*/ 0 h 41"/>
                <a:gd name="T46" fmla="*/ 0 w 1"/>
                <a:gd name="T47" fmla="*/ 0 h 41"/>
                <a:gd name="T48" fmla="*/ 0 w 1"/>
                <a:gd name="T4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 h="41">
                  <a:moveTo>
                    <a:pt x="0" y="37"/>
                  </a:moveTo>
                  <a:cubicBezTo>
                    <a:pt x="0" y="37"/>
                    <a:pt x="0" y="37"/>
                    <a:pt x="0" y="37"/>
                  </a:cubicBezTo>
                  <a:cubicBezTo>
                    <a:pt x="0" y="37"/>
                    <a:pt x="0" y="37"/>
                    <a:pt x="0" y="37"/>
                  </a:cubicBezTo>
                  <a:cubicBezTo>
                    <a:pt x="0" y="37"/>
                    <a:pt x="0" y="37"/>
                    <a:pt x="0" y="37"/>
                  </a:cubicBezTo>
                  <a:cubicBezTo>
                    <a:pt x="0" y="37"/>
                    <a:pt x="0" y="37"/>
                    <a:pt x="0" y="37"/>
                  </a:cubicBezTo>
                  <a:moveTo>
                    <a:pt x="0" y="37"/>
                  </a:moveTo>
                  <a:cubicBezTo>
                    <a:pt x="0" y="37"/>
                    <a:pt x="0" y="37"/>
                    <a:pt x="0" y="37"/>
                  </a:cubicBezTo>
                  <a:cubicBezTo>
                    <a:pt x="0" y="37"/>
                    <a:pt x="0" y="37"/>
                    <a:pt x="0" y="37"/>
                  </a:cubicBezTo>
                  <a:cubicBezTo>
                    <a:pt x="0" y="39"/>
                    <a:pt x="0" y="41"/>
                    <a:pt x="0" y="41"/>
                  </a:cubicBezTo>
                  <a:cubicBezTo>
                    <a:pt x="0" y="41"/>
                    <a:pt x="0" y="40"/>
                    <a:pt x="0" y="37"/>
                  </a:cubicBezTo>
                  <a:moveTo>
                    <a:pt x="1" y="18"/>
                  </a:moveTo>
                  <a:cubicBezTo>
                    <a:pt x="1" y="22"/>
                    <a:pt x="1" y="28"/>
                    <a:pt x="1" y="34"/>
                  </a:cubicBezTo>
                  <a:cubicBezTo>
                    <a:pt x="1" y="34"/>
                    <a:pt x="1" y="34"/>
                    <a:pt x="1" y="34"/>
                  </a:cubicBezTo>
                  <a:cubicBezTo>
                    <a:pt x="1" y="30"/>
                    <a:pt x="1" y="25"/>
                    <a:pt x="1" y="18"/>
                  </a:cubicBezTo>
                  <a:moveTo>
                    <a:pt x="1" y="0"/>
                  </a:moveTo>
                  <a:cubicBezTo>
                    <a:pt x="1" y="0"/>
                    <a:pt x="1" y="1"/>
                    <a:pt x="1" y="2"/>
                  </a:cubicBezTo>
                  <a:cubicBezTo>
                    <a:pt x="1" y="1"/>
                    <a:pt x="1" y="0"/>
                    <a:pt x="1" y="0"/>
                  </a:cubicBezTo>
                  <a:cubicBezTo>
                    <a:pt x="1" y="0"/>
                    <a:pt x="1" y="0"/>
                    <a:pt x="1" y="0"/>
                  </a:cubicBezTo>
                  <a:moveTo>
                    <a:pt x="0" y="0"/>
                  </a:moveTo>
                  <a:cubicBezTo>
                    <a:pt x="0" y="0"/>
                    <a:pt x="0" y="0"/>
                    <a:pt x="0" y="0"/>
                  </a:cubicBezTo>
                  <a:cubicBezTo>
                    <a:pt x="0" y="0"/>
                    <a:pt x="0" y="0"/>
                    <a:pt x="0" y="0"/>
                  </a:cubicBezTo>
                  <a:cubicBezTo>
                    <a:pt x="0" y="2"/>
                    <a:pt x="0" y="3"/>
                    <a:pt x="0" y="3"/>
                  </a:cubicBezTo>
                  <a:cubicBezTo>
                    <a:pt x="0" y="3"/>
                    <a:pt x="0" y="2"/>
                    <a:pt x="0" y="0"/>
                  </a:cubicBezTo>
                  <a:cubicBezTo>
                    <a:pt x="0" y="0"/>
                    <a:pt x="0" y="0"/>
                    <a:pt x="0" y="0"/>
                  </a:cubicBezTo>
                  <a:cubicBezTo>
                    <a:pt x="0" y="0"/>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 name="PA_任意多边形 12"/>
            <p:cNvSpPr>
              <a:spLocks noEditPoints="1"/>
            </p:cNvSpPr>
            <p:nvPr>
              <p:custDataLst>
                <p:tags r:id="rId9"/>
              </p:custDataLst>
            </p:nvPr>
          </p:nvSpPr>
          <p:spPr bwMode="auto">
            <a:xfrm>
              <a:off x="11689094" y="6303963"/>
              <a:ext cx="41275" cy="76200"/>
            </a:xfrm>
            <a:custGeom>
              <a:avLst/>
              <a:gdLst>
                <a:gd name="T0" fmla="*/ 0 w 20"/>
                <a:gd name="T1" fmla="*/ 35 h 37"/>
                <a:gd name="T2" fmla="*/ 0 w 20"/>
                <a:gd name="T3" fmla="*/ 34 h 37"/>
                <a:gd name="T4" fmla="*/ 0 w 20"/>
                <a:gd name="T5" fmla="*/ 35 h 37"/>
                <a:gd name="T6" fmla="*/ 0 w 20"/>
                <a:gd name="T7" fmla="*/ 35 h 37"/>
                <a:gd name="T8" fmla="*/ 0 w 20"/>
                <a:gd name="T9" fmla="*/ 0 h 37"/>
                <a:gd name="T10" fmla="*/ 0 w 20"/>
                <a:gd name="T11" fmla="*/ 0 h 37"/>
                <a:gd name="T12" fmla="*/ 0 w 20"/>
                <a:gd name="T13" fmla="*/ 3 h 37"/>
                <a:gd name="T14" fmla="*/ 0 w 20"/>
                <a:gd name="T15" fmla="*/ 0 h 37"/>
                <a:gd name="T16" fmla="*/ 0 w 20"/>
                <a:gd name="T17" fmla="*/ 0 h 37"/>
                <a:gd name="T18" fmla="*/ 0 w 20"/>
                <a:gd name="T19" fmla="*/ 11 h 37"/>
                <a:gd name="T20" fmla="*/ 0 w 20"/>
                <a:gd name="T21" fmla="*/ 11 h 37"/>
                <a:gd name="T22" fmla="*/ 0 w 20"/>
                <a:gd name="T23" fmla="*/ 25 h 37"/>
                <a:gd name="T24" fmla="*/ 0 w 20"/>
                <a:gd name="T25" fmla="*/ 25 h 37"/>
                <a:gd name="T26" fmla="*/ 0 w 20"/>
                <a:gd name="T27" fmla="*/ 37 h 37"/>
                <a:gd name="T28" fmla="*/ 0 w 20"/>
                <a:gd name="T29" fmla="*/ 37 h 37"/>
                <a:gd name="T30" fmla="*/ 0 w 20"/>
                <a:gd name="T31" fmla="*/ 37 h 37"/>
                <a:gd name="T32" fmla="*/ 0 w 20"/>
                <a:gd name="T33" fmla="*/ 37 h 37"/>
                <a:gd name="T34" fmla="*/ 0 w 20"/>
                <a:gd name="T35" fmla="*/ 37 h 37"/>
                <a:gd name="T36" fmla="*/ 0 w 20"/>
                <a:gd name="T37" fmla="*/ 37 h 37"/>
                <a:gd name="T38" fmla="*/ 0 w 20"/>
                <a:gd name="T39" fmla="*/ 37 h 37"/>
                <a:gd name="T40" fmla="*/ 7 w 20"/>
                <a:gd name="T41" fmla="*/ 35 h 37"/>
                <a:gd name="T42" fmla="*/ 1 w 20"/>
                <a:gd name="T43" fmla="*/ 35 h 37"/>
                <a:gd name="T44" fmla="*/ 1 w 20"/>
                <a:gd name="T45" fmla="*/ 34 h 37"/>
                <a:gd name="T46" fmla="*/ 1 w 20"/>
                <a:gd name="T47" fmla="*/ 34 h 37"/>
                <a:gd name="T48" fmla="*/ 1 w 20"/>
                <a:gd name="T49" fmla="*/ 18 h 37"/>
                <a:gd name="T50" fmla="*/ 1 w 20"/>
                <a:gd name="T51" fmla="*/ 2 h 37"/>
                <a:gd name="T52" fmla="*/ 1 w 20"/>
                <a:gd name="T53" fmla="*/ 0 h 37"/>
                <a:gd name="T54" fmla="*/ 0 w 20"/>
                <a:gd name="T5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7">
                  <a:moveTo>
                    <a:pt x="0" y="35"/>
                  </a:moveTo>
                  <a:cubicBezTo>
                    <a:pt x="0" y="35"/>
                    <a:pt x="0" y="35"/>
                    <a:pt x="0" y="34"/>
                  </a:cubicBezTo>
                  <a:cubicBezTo>
                    <a:pt x="0" y="34"/>
                    <a:pt x="0" y="35"/>
                    <a:pt x="0" y="35"/>
                  </a:cubicBezTo>
                  <a:cubicBezTo>
                    <a:pt x="0" y="35"/>
                    <a:pt x="0" y="35"/>
                    <a:pt x="0" y="35"/>
                  </a:cubicBezTo>
                  <a:moveTo>
                    <a:pt x="0" y="0"/>
                  </a:moveTo>
                  <a:cubicBezTo>
                    <a:pt x="0" y="0"/>
                    <a:pt x="0" y="0"/>
                    <a:pt x="0" y="0"/>
                  </a:cubicBezTo>
                  <a:cubicBezTo>
                    <a:pt x="0" y="2"/>
                    <a:pt x="0" y="3"/>
                    <a:pt x="0" y="3"/>
                  </a:cubicBezTo>
                  <a:cubicBezTo>
                    <a:pt x="0" y="3"/>
                    <a:pt x="0" y="2"/>
                    <a:pt x="0" y="0"/>
                  </a:cubicBezTo>
                  <a:cubicBezTo>
                    <a:pt x="0" y="0"/>
                    <a:pt x="0" y="0"/>
                    <a:pt x="0" y="0"/>
                  </a:cubicBezTo>
                  <a:cubicBezTo>
                    <a:pt x="0" y="3"/>
                    <a:pt x="0" y="7"/>
                    <a:pt x="0" y="11"/>
                  </a:cubicBezTo>
                  <a:cubicBezTo>
                    <a:pt x="0" y="11"/>
                    <a:pt x="0" y="11"/>
                    <a:pt x="0" y="11"/>
                  </a:cubicBezTo>
                  <a:cubicBezTo>
                    <a:pt x="0" y="11"/>
                    <a:pt x="0" y="14"/>
                    <a:pt x="0" y="25"/>
                  </a:cubicBezTo>
                  <a:cubicBezTo>
                    <a:pt x="0" y="25"/>
                    <a:pt x="0" y="25"/>
                    <a:pt x="0" y="25"/>
                  </a:cubicBezTo>
                  <a:cubicBezTo>
                    <a:pt x="0" y="29"/>
                    <a:pt x="0" y="33"/>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0" y="37"/>
                    <a:pt x="0" y="37"/>
                    <a:pt x="0" y="37"/>
                  </a:cubicBezTo>
                  <a:cubicBezTo>
                    <a:pt x="16" y="36"/>
                    <a:pt x="20" y="36"/>
                    <a:pt x="7" y="35"/>
                  </a:cubicBezTo>
                  <a:cubicBezTo>
                    <a:pt x="5" y="35"/>
                    <a:pt x="3" y="35"/>
                    <a:pt x="1" y="35"/>
                  </a:cubicBezTo>
                  <a:cubicBezTo>
                    <a:pt x="1" y="35"/>
                    <a:pt x="1" y="34"/>
                    <a:pt x="1" y="34"/>
                  </a:cubicBezTo>
                  <a:cubicBezTo>
                    <a:pt x="1" y="34"/>
                    <a:pt x="1" y="34"/>
                    <a:pt x="1" y="34"/>
                  </a:cubicBezTo>
                  <a:cubicBezTo>
                    <a:pt x="1" y="28"/>
                    <a:pt x="1" y="22"/>
                    <a:pt x="1" y="18"/>
                  </a:cubicBezTo>
                  <a:cubicBezTo>
                    <a:pt x="1" y="13"/>
                    <a:pt x="1" y="8"/>
                    <a:pt x="1" y="2"/>
                  </a:cubicBezTo>
                  <a:cubicBezTo>
                    <a:pt x="1" y="1"/>
                    <a:pt x="1" y="0"/>
                    <a:pt x="1"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 name="PA_任意多边形 13"/>
            <p:cNvSpPr>
              <a:spLocks noEditPoints="1"/>
            </p:cNvSpPr>
            <p:nvPr>
              <p:custDataLst>
                <p:tags r:id="rId10"/>
              </p:custDataLst>
            </p:nvPr>
          </p:nvSpPr>
          <p:spPr bwMode="auto">
            <a:xfrm>
              <a:off x="3108657" y="6345238"/>
              <a:ext cx="623888" cy="36513"/>
            </a:xfrm>
            <a:custGeom>
              <a:avLst/>
              <a:gdLst>
                <a:gd name="T0" fmla="*/ 0 w 307"/>
                <a:gd name="T1" fmla="*/ 7 h 18"/>
                <a:gd name="T2" fmla="*/ 1 w 307"/>
                <a:gd name="T3" fmla="*/ 18 h 18"/>
                <a:gd name="T4" fmla="*/ 1 w 307"/>
                <a:gd name="T5" fmla="*/ 8 h 18"/>
                <a:gd name="T6" fmla="*/ 1 w 307"/>
                <a:gd name="T7" fmla="*/ 8 h 18"/>
                <a:gd name="T8" fmla="*/ 4 w 307"/>
                <a:gd name="T9" fmla="*/ 8 h 18"/>
                <a:gd name="T10" fmla="*/ 13 w 307"/>
                <a:gd name="T11" fmla="*/ 8 h 18"/>
                <a:gd name="T12" fmla="*/ 307 w 307"/>
                <a:gd name="T13" fmla="*/ 10 h 18"/>
                <a:gd name="T14" fmla="*/ 307 w 307"/>
                <a:gd name="T15" fmla="*/ 10 h 18"/>
                <a:gd name="T16" fmla="*/ 35 w 307"/>
                <a:gd name="T17" fmla="*/ 8 h 18"/>
                <a:gd name="T18" fmla="*/ 15 w 307"/>
                <a:gd name="T19" fmla="*/ 8 h 18"/>
                <a:gd name="T20" fmla="*/ 6 w 307"/>
                <a:gd name="T21" fmla="*/ 7 h 18"/>
                <a:gd name="T22" fmla="*/ 1 w 307"/>
                <a:gd name="T23" fmla="*/ 7 h 18"/>
                <a:gd name="T24" fmla="*/ 0 w 307"/>
                <a:gd name="T25" fmla="*/ 7 h 18"/>
                <a:gd name="T26" fmla="*/ 0 w 307"/>
                <a:gd name="T27" fmla="*/ 0 h 18"/>
                <a:gd name="T28" fmla="*/ 0 w 307"/>
                <a:gd name="T29" fmla="*/ 1 h 18"/>
                <a:gd name="T30" fmla="*/ 0 w 307"/>
                <a:gd name="T31" fmla="*/ 1 h 18"/>
                <a:gd name="T32" fmla="*/ 0 w 307"/>
                <a:gd name="T33"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7" h="18">
                  <a:moveTo>
                    <a:pt x="0" y="7"/>
                  </a:moveTo>
                  <a:cubicBezTo>
                    <a:pt x="0" y="14"/>
                    <a:pt x="0" y="18"/>
                    <a:pt x="1" y="18"/>
                  </a:cubicBezTo>
                  <a:cubicBezTo>
                    <a:pt x="1" y="18"/>
                    <a:pt x="1" y="15"/>
                    <a:pt x="1" y="8"/>
                  </a:cubicBezTo>
                  <a:cubicBezTo>
                    <a:pt x="1" y="8"/>
                    <a:pt x="1" y="8"/>
                    <a:pt x="1" y="8"/>
                  </a:cubicBezTo>
                  <a:cubicBezTo>
                    <a:pt x="4" y="8"/>
                    <a:pt x="4" y="8"/>
                    <a:pt x="4" y="8"/>
                  </a:cubicBezTo>
                  <a:cubicBezTo>
                    <a:pt x="13" y="8"/>
                    <a:pt x="13" y="8"/>
                    <a:pt x="13" y="8"/>
                  </a:cubicBezTo>
                  <a:cubicBezTo>
                    <a:pt x="110" y="9"/>
                    <a:pt x="208" y="9"/>
                    <a:pt x="307" y="10"/>
                  </a:cubicBezTo>
                  <a:cubicBezTo>
                    <a:pt x="307" y="10"/>
                    <a:pt x="307" y="10"/>
                    <a:pt x="307" y="10"/>
                  </a:cubicBezTo>
                  <a:cubicBezTo>
                    <a:pt x="216" y="9"/>
                    <a:pt x="125" y="8"/>
                    <a:pt x="35" y="8"/>
                  </a:cubicBezTo>
                  <a:cubicBezTo>
                    <a:pt x="15" y="8"/>
                    <a:pt x="15" y="8"/>
                    <a:pt x="15" y="8"/>
                  </a:cubicBezTo>
                  <a:cubicBezTo>
                    <a:pt x="6" y="7"/>
                    <a:pt x="6" y="7"/>
                    <a:pt x="6" y="7"/>
                  </a:cubicBezTo>
                  <a:cubicBezTo>
                    <a:pt x="1" y="7"/>
                    <a:pt x="1" y="7"/>
                    <a:pt x="1" y="7"/>
                  </a:cubicBezTo>
                  <a:cubicBezTo>
                    <a:pt x="0" y="7"/>
                    <a:pt x="0" y="7"/>
                    <a:pt x="0" y="7"/>
                  </a:cubicBezTo>
                  <a:moveTo>
                    <a:pt x="0" y="0"/>
                  </a:moveTo>
                  <a:cubicBezTo>
                    <a:pt x="0" y="0"/>
                    <a:pt x="0" y="1"/>
                    <a:pt x="0" y="1"/>
                  </a:cubicBezTo>
                  <a:cubicBezTo>
                    <a:pt x="0" y="1"/>
                    <a:pt x="0" y="1"/>
                    <a:pt x="0" y="1"/>
                  </a:cubicBezTo>
                  <a:cubicBezTo>
                    <a:pt x="0" y="1"/>
                    <a:pt x="0" y="0"/>
                    <a:pt x="0"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 name="PA_任意多边形 14"/>
            <p:cNvSpPr>
              <a:spLocks noEditPoints="1"/>
            </p:cNvSpPr>
            <p:nvPr>
              <p:custDataLst>
                <p:tags r:id="rId11"/>
              </p:custDataLst>
            </p:nvPr>
          </p:nvSpPr>
          <p:spPr bwMode="auto">
            <a:xfrm>
              <a:off x="3108657" y="6346825"/>
              <a:ext cx="8355013" cy="85725"/>
            </a:xfrm>
            <a:custGeom>
              <a:avLst/>
              <a:gdLst>
                <a:gd name="T0" fmla="*/ 4107 w 4108"/>
                <a:gd name="T1" fmla="*/ 32 h 42"/>
                <a:gd name="T2" fmla="*/ 4107 w 4108"/>
                <a:gd name="T3" fmla="*/ 42 h 42"/>
                <a:gd name="T4" fmla="*/ 4108 w 4108"/>
                <a:gd name="T5" fmla="*/ 42 h 42"/>
                <a:gd name="T6" fmla="*/ 4108 w 4108"/>
                <a:gd name="T7" fmla="*/ 32 h 42"/>
                <a:gd name="T8" fmla="*/ 4107 w 4108"/>
                <a:gd name="T9" fmla="*/ 32 h 42"/>
                <a:gd name="T10" fmla="*/ 362 w 4108"/>
                <a:gd name="T11" fmla="*/ 8 h 42"/>
                <a:gd name="T12" fmla="*/ 362 w 4108"/>
                <a:gd name="T13" fmla="*/ 9 h 42"/>
                <a:gd name="T14" fmla="*/ 363 w 4108"/>
                <a:gd name="T15" fmla="*/ 9 h 42"/>
                <a:gd name="T16" fmla="*/ 363 w 4108"/>
                <a:gd name="T17" fmla="*/ 8 h 42"/>
                <a:gd name="T18" fmla="*/ 362 w 4108"/>
                <a:gd name="T19" fmla="*/ 8 h 42"/>
                <a:gd name="T20" fmla="*/ 308 w 4108"/>
                <a:gd name="T21" fmla="*/ 7 h 42"/>
                <a:gd name="T22" fmla="*/ 308 w 4108"/>
                <a:gd name="T23" fmla="*/ 9 h 42"/>
                <a:gd name="T24" fmla="*/ 325 w 4108"/>
                <a:gd name="T25" fmla="*/ 9 h 42"/>
                <a:gd name="T26" fmla="*/ 362 w 4108"/>
                <a:gd name="T27" fmla="*/ 9 h 42"/>
                <a:gd name="T28" fmla="*/ 362 w 4108"/>
                <a:gd name="T29" fmla="*/ 8 h 42"/>
                <a:gd name="T30" fmla="*/ 328 w 4108"/>
                <a:gd name="T31" fmla="*/ 7 h 42"/>
                <a:gd name="T32" fmla="*/ 308 w 4108"/>
                <a:gd name="T33" fmla="*/ 7 h 42"/>
                <a:gd name="T34" fmla="*/ 0 w 4108"/>
                <a:gd name="T35" fmla="*/ 0 h 42"/>
                <a:gd name="T36" fmla="*/ 0 w 4108"/>
                <a:gd name="T37" fmla="*/ 6 h 42"/>
                <a:gd name="T38" fmla="*/ 1 w 4108"/>
                <a:gd name="T39" fmla="*/ 6 h 42"/>
                <a:gd name="T40" fmla="*/ 6 w 4108"/>
                <a:gd name="T41" fmla="*/ 6 h 42"/>
                <a:gd name="T42" fmla="*/ 15 w 4108"/>
                <a:gd name="T43" fmla="*/ 7 h 42"/>
                <a:gd name="T44" fmla="*/ 35 w 4108"/>
                <a:gd name="T45" fmla="*/ 7 h 42"/>
                <a:gd name="T46" fmla="*/ 307 w 4108"/>
                <a:gd name="T47" fmla="*/ 9 h 42"/>
                <a:gd name="T48" fmla="*/ 307 w 4108"/>
                <a:gd name="T49" fmla="*/ 9 h 42"/>
                <a:gd name="T50" fmla="*/ 308 w 4108"/>
                <a:gd name="T51" fmla="*/ 9 h 42"/>
                <a:gd name="T52" fmla="*/ 308 w 4108"/>
                <a:gd name="T53" fmla="*/ 7 h 42"/>
                <a:gd name="T54" fmla="*/ 165 w 4108"/>
                <a:gd name="T55" fmla="*/ 4 h 42"/>
                <a:gd name="T56" fmla="*/ 63 w 4108"/>
                <a:gd name="T57" fmla="*/ 1 h 42"/>
                <a:gd name="T58" fmla="*/ 8 w 4108"/>
                <a:gd name="T59" fmla="*/ 0 h 42"/>
                <a:gd name="T60" fmla="*/ 0 w 4108"/>
                <a:gd name="T6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08" h="42">
                  <a:moveTo>
                    <a:pt x="4107" y="32"/>
                  </a:moveTo>
                  <a:cubicBezTo>
                    <a:pt x="4107" y="36"/>
                    <a:pt x="4107" y="39"/>
                    <a:pt x="4107" y="42"/>
                  </a:cubicBezTo>
                  <a:cubicBezTo>
                    <a:pt x="4108" y="42"/>
                    <a:pt x="4108" y="42"/>
                    <a:pt x="4108" y="42"/>
                  </a:cubicBezTo>
                  <a:cubicBezTo>
                    <a:pt x="4108" y="38"/>
                    <a:pt x="4108" y="35"/>
                    <a:pt x="4108" y="32"/>
                  </a:cubicBezTo>
                  <a:cubicBezTo>
                    <a:pt x="4108" y="32"/>
                    <a:pt x="4108" y="32"/>
                    <a:pt x="4107" y="32"/>
                  </a:cubicBezTo>
                  <a:moveTo>
                    <a:pt x="362" y="8"/>
                  </a:moveTo>
                  <a:cubicBezTo>
                    <a:pt x="362" y="8"/>
                    <a:pt x="362" y="9"/>
                    <a:pt x="362" y="9"/>
                  </a:cubicBezTo>
                  <a:cubicBezTo>
                    <a:pt x="363" y="9"/>
                    <a:pt x="363" y="9"/>
                    <a:pt x="363" y="9"/>
                  </a:cubicBezTo>
                  <a:cubicBezTo>
                    <a:pt x="363" y="9"/>
                    <a:pt x="363" y="8"/>
                    <a:pt x="363" y="8"/>
                  </a:cubicBezTo>
                  <a:cubicBezTo>
                    <a:pt x="363" y="8"/>
                    <a:pt x="363" y="8"/>
                    <a:pt x="362" y="8"/>
                  </a:cubicBezTo>
                  <a:moveTo>
                    <a:pt x="308" y="7"/>
                  </a:moveTo>
                  <a:cubicBezTo>
                    <a:pt x="308" y="8"/>
                    <a:pt x="308" y="8"/>
                    <a:pt x="308" y="9"/>
                  </a:cubicBezTo>
                  <a:cubicBezTo>
                    <a:pt x="314" y="9"/>
                    <a:pt x="319" y="9"/>
                    <a:pt x="325" y="9"/>
                  </a:cubicBezTo>
                  <a:cubicBezTo>
                    <a:pt x="337" y="9"/>
                    <a:pt x="350" y="9"/>
                    <a:pt x="362" y="9"/>
                  </a:cubicBezTo>
                  <a:cubicBezTo>
                    <a:pt x="362" y="9"/>
                    <a:pt x="362" y="8"/>
                    <a:pt x="362" y="8"/>
                  </a:cubicBezTo>
                  <a:cubicBezTo>
                    <a:pt x="352" y="8"/>
                    <a:pt x="340" y="8"/>
                    <a:pt x="328" y="7"/>
                  </a:cubicBezTo>
                  <a:cubicBezTo>
                    <a:pt x="322" y="7"/>
                    <a:pt x="315" y="7"/>
                    <a:pt x="308" y="7"/>
                  </a:cubicBezTo>
                  <a:moveTo>
                    <a:pt x="0" y="0"/>
                  </a:moveTo>
                  <a:cubicBezTo>
                    <a:pt x="0" y="2"/>
                    <a:pt x="0" y="4"/>
                    <a:pt x="0" y="6"/>
                  </a:cubicBezTo>
                  <a:cubicBezTo>
                    <a:pt x="1" y="6"/>
                    <a:pt x="1" y="6"/>
                    <a:pt x="1" y="6"/>
                  </a:cubicBezTo>
                  <a:cubicBezTo>
                    <a:pt x="6" y="6"/>
                    <a:pt x="6" y="6"/>
                    <a:pt x="6" y="6"/>
                  </a:cubicBezTo>
                  <a:cubicBezTo>
                    <a:pt x="15" y="7"/>
                    <a:pt x="15" y="7"/>
                    <a:pt x="15" y="7"/>
                  </a:cubicBezTo>
                  <a:cubicBezTo>
                    <a:pt x="35" y="7"/>
                    <a:pt x="35" y="7"/>
                    <a:pt x="35" y="7"/>
                  </a:cubicBezTo>
                  <a:cubicBezTo>
                    <a:pt x="125" y="7"/>
                    <a:pt x="216" y="8"/>
                    <a:pt x="307" y="9"/>
                  </a:cubicBezTo>
                  <a:cubicBezTo>
                    <a:pt x="307" y="9"/>
                    <a:pt x="307" y="9"/>
                    <a:pt x="307" y="9"/>
                  </a:cubicBezTo>
                  <a:cubicBezTo>
                    <a:pt x="308" y="9"/>
                    <a:pt x="308" y="9"/>
                    <a:pt x="308" y="9"/>
                  </a:cubicBezTo>
                  <a:cubicBezTo>
                    <a:pt x="308" y="8"/>
                    <a:pt x="308" y="8"/>
                    <a:pt x="308" y="7"/>
                  </a:cubicBezTo>
                  <a:cubicBezTo>
                    <a:pt x="267" y="6"/>
                    <a:pt x="219" y="5"/>
                    <a:pt x="165" y="4"/>
                  </a:cubicBezTo>
                  <a:cubicBezTo>
                    <a:pt x="133" y="3"/>
                    <a:pt x="99" y="2"/>
                    <a:pt x="63" y="1"/>
                  </a:cubicBezTo>
                  <a:cubicBezTo>
                    <a:pt x="45" y="1"/>
                    <a:pt x="26" y="1"/>
                    <a:pt x="8"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 name="PA_任意多边形 15"/>
            <p:cNvSpPr>
              <a:spLocks noEditPoints="1"/>
            </p:cNvSpPr>
            <p:nvPr>
              <p:custDataLst>
                <p:tags r:id="rId12"/>
              </p:custDataLst>
            </p:nvPr>
          </p:nvSpPr>
          <p:spPr bwMode="auto">
            <a:xfrm>
              <a:off x="3108657" y="6235700"/>
              <a:ext cx="8580438" cy="209550"/>
            </a:xfrm>
            <a:custGeom>
              <a:avLst/>
              <a:gdLst>
                <a:gd name="T0" fmla="*/ 643 w 4219"/>
                <a:gd name="T1" fmla="*/ 97 h 103"/>
                <a:gd name="T2" fmla="*/ 615 w 4219"/>
                <a:gd name="T3" fmla="*/ 78 h 103"/>
                <a:gd name="T4" fmla="*/ 643 w 4219"/>
                <a:gd name="T5" fmla="*/ 69 h 103"/>
                <a:gd name="T6" fmla="*/ 643 w 4219"/>
                <a:gd name="T7" fmla="*/ 67 h 103"/>
                <a:gd name="T8" fmla="*/ 682 w 4219"/>
                <a:gd name="T9" fmla="*/ 62 h 103"/>
                <a:gd name="T10" fmla="*/ 643 w 4219"/>
                <a:gd name="T11" fmla="*/ 69 h 103"/>
                <a:gd name="T12" fmla="*/ 645 w 4219"/>
                <a:gd name="T13" fmla="*/ 70 h 103"/>
                <a:gd name="T14" fmla="*/ 832 w 4219"/>
                <a:gd name="T15" fmla="*/ 68 h 103"/>
                <a:gd name="T16" fmla="*/ 643 w 4219"/>
                <a:gd name="T17" fmla="*/ 62 h 103"/>
                <a:gd name="T18" fmla="*/ 363 w 4219"/>
                <a:gd name="T19" fmla="*/ 55 h 103"/>
                <a:gd name="T20" fmla="*/ 366 w 4219"/>
                <a:gd name="T21" fmla="*/ 77 h 103"/>
                <a:gd name="T22" fmla="*/ 615 w 4219"/>
                <a:gd name="T23" fmla="*/ 69 h 103"/>
                <a:gd name="T24" fmla="*/ 634 w 4219"/>
                <a:gd name="T25" fmla="*/ 70 h 103"/>
                <a:gd name="T26" fmla="*/ 364 w 4219"/>
                <a:gd name="T27" fmla="*/ 42 h 103"/>
                <a:gd name="T28" fmla="*/ 363 w 4219"/>
                <a:gd name="T29" fmla="*/ 59 h 103"/>
                <a:gd name="T30" fmla="*/ 308 w 4219"/>
                <a:gd name="T31" fmla="*/ 41 h 103"/>
                <a:gd name="T32" fmla="*/ 363 w 4219"/>
                <a:gd name="T33" fmla="*/ 42 h 103"/>
                <a:gd name="T34" fmla="*/ 309 w 4219"/>
                <a:gd name="T35" fmla="*/ 41 h 103"/>
                <a:gd name="T36" fmla="*/ 3661 w 4219"/>
                <a:gd name="T37" fmla="*/ 38 h 103"/>
                <a:gd name="T38" fmla="*/ 3737 w 4219"/>
                <a:gd name="T39" fmla="*/ 39 h 103"/>
                <a:gd name="T40" fmla="*/ 3744 w 4219"/>
                <a:gd name="T41" fmla="*/ 38 h 103"/>
                <a:gd name="T42" fmla="*/ 3745 w 4219"/>
                <a:gd name="T43" fmla="*/ 96 h 103"/>
                <a:gd name="T44" fmla="*/ 4106 w 4219"/>
                <a:gd name="T45" fmla="*/ 36 h 103"/>
                <a:gd name="T46" fmla="*/ 3745 w 4219"/>
                <a:gd name="T47" fmla="*/ 38 h 103"/>
                <a:gd name="T48" fmla="*/ 3985 w 4219"/>
                <a:gd name="T49" fmla="*/ 96 h 103"/>
                <a:gd name="T50" fmla="*/ 4104 w 4219"/>
                <a:gd name="T51" fmla="*/ 97 h 103"/>
                <a:gd name="T52" fmla="*/ 4107 w 4219"/>
                <a:gd name="T53" fmla="*/ 97 h 103"/>
                <a:gd name="T54" fmla="*/ 4108 w 4219"/>
                <a:gd name="T55" fmla="*/ 36 h 103"/>
                <a:gd name="T56" fmla="*/ 4107 w 4219"/>
                <a:gd name="T57" fmla="*/ 78 h 103"/>
                <a:gd name="T58" fmla="*/ 643 w 4219"/>
                <a:gd name="T59" fmla="*/ 20 h 103"/>
                <a:gd name="T60" fmla="*/ 644 w 4219"/>
                <a:gd name="T61" fmla="*/ 20 h 103"/>
                <a:gd name="T62" fmla="*/ 986 w 4219"/>
                <a:gd name="T63" fmla="*/ 18 h 103"/>
                <a:gd name="T64" fmla="*/ 3535 w 4219"/>
                <a:gd name="T65" fmla="*/ 19 h 103"/>
                <a:gd name="T66" fmla="*/ 2738 w 4219"/>
                <a:gd name="T67" fmla="*/ 18 h 103"/>
                <a:gd name="T68" fmla="*/ 1 w 4219"/>
                <a:gd name="T69" fmla="*/ 29 h 103"/>
                <a:gd name="T70" fmla="*/ 0 w 4219"/>
                <a:gd name="T71" fmla="*/ 55 h 103"/>
                <a:gd name="T72" fmla="*/ 0 w 4219"/>
                <a:gd name="T73" fmla="*/ 55 h 103"/>
                <a:gd name="T74" fmla="*/ 308 w 4219"/>
                <a:gd name="T75" fmla="*/ 62 h 103"/>
                <a:gd name="T76" fmla="*/ 22 w 4219"/>
                <a:gd name="T77" fmla="*/ 23 h 103"/>
                <a:gd name="T78" fmla="*/ 1 w 4219"/>
                <a:gd name="T79" fmla="*/ 22 h 103"/>
                <a:gd name="T80" fmla="*/ 4219 w 4219"/>
                <a:gd name="T81" fmla="*/ 0 h 103"/>
                <a:gd name="T82" fmla="*/ 4127 w 4219"/>
                <a:gd name="T83" fmla="*/ 17 h 103"/>
                <a:gd name="T84" fmla="*/ 4107 w 4219"/>
                <a:gd name="T85" fmla="*/ 84 h 103"/>
                <a:gd name="T86" fmla="*/ 4108 w 4219"/>
                <a:gd name="T87" fmla="*/ 87 h 103"/>
                <a:gd name="T88" fmla="*/ 4218 w 4219"/>
                <a:gd name="T89" fmla="*/ 89 h 103"/>
                <a:gd name="T90" fmla="*/ 4219 w 4219"/>
                <a:gd name="T91" fmla="*/ 71 h 103"/>
                <a:gd name="T92" fmla="*/ 4219 w 4219"/>
                <a:gd name="T93" fmla="*/ 45 h 103"/>
                <a:gd name="T94" fmla="*/ 4219 w 4219"/>
                <a:gd name="T95"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219" h="103">
                  <a:moveTo>
                    <a:pt x="643" y="97"/>
                  </a:moveTo>
                  <a:cubicBezTo>
                    <a:pt x="643" y="98"/>
                    <a:pt x="643" y="98"/>
                    <a:pt x="643" y="99"/>
                  </a:cubicBezTo>
                  <a:cubicBezTo>
                    <a:pt x="643" y="99"/>
                    <a:pt x="643" y="99"/>
                    <a:pt x="643" y="100"/>
                  </a:cubicBezTo>
                  <a:cubicBezTo>
                    <a:pt x="643" y="99"/>
                    <a:pt x="643" y="98"/>
                    <a:pt x="643" y="97"/>
                  </a:cubicBezTo>
                  <a:moveTo>
                    <a:pt x="615" y="78"/>
                  </a:moveTo>
                  <a:cubicBezTo>
                    <a:pt x="615" y="79"/>
                    <a:pt x="615" y="80"/>
                    <a:pt x="615" y="81"/>
                  </a:cubicBezTo>
                  <a:cubicBezTo>
                    <a:pt x="615" y="81"/>
                    <a:pt x="615" y="81"/>
                    <a:pt x="615" y="81"/>
                  </a:cubicBezTo>
                  <a:cubicBezTo>
                    <a:pt x="615" y="80"/>
                    <a:pt x="615" y="79"/>
                    <a:pt x="615" y="78"/>
                  </a:cubicBezTo>
                  <a:moveTo>
                    <a:pt x="643" y="67"/>
                  </a:moveTo>
                  <a:cubicBezTo>
                    <a:pt x="643" y="68"/>
                    <a:pt x="643" y="69"/>
                    <a:pt x="643" y="71"/>
                  </a:cubicBezTo>
                  <a:cubicBezTo>
                    <a:pt x="643" y="71"/>
                    <a:pt x="643" y="71"/>
                    <a:pt x="643" y="71"/>
                  </a:cubicBezTo>
                  <a:cubicBezTo>
                    <a:pt x="643" y="70"/>
                    <a:pt x="643" y="70"/>
                    <a:pt x="643" y="69"/>
                  </a:cubicBezTo>
                  <a:cubicBezTo>
                    <a:pt x="643" y="69"/>
                    <a:pt x="643" y="68"/>
                    <a:pt x="643" y="67"/>
                  </a:cubicBezTo>
                  <a:moveTo>
                    <a:pt x="643" y="62"/>
                  </a:moveTo>
                  <a:cubicBezTo>
                    <a:pt x="643" y="62"/>
                    <a:pt x="643" y="62"/>
                    <a:pt x="643" y="62"/>
                  </a:cubicBezTo>
                  <a:cubicBezTo>
                    <a:pt x="643" y="64"/>
                    <a:pt x="643" y="66"/>
                    <a:pt x="643" y="67"/>
                  </a:cubicBezTo>
                  <a:cubicBezTo>
                    <a:pt x="643" y="66"/>
                    <a:pt x="643" y="64"/>
                    <a:pt x="643" y="62"/>
                  </a:cubicBezTo>
                  <a:moveTo>
                    <a:pt x="966" y="57"/>
                  </a:moveTo>
                  <a:cubicBezTo>
                    <a:pt x="947" y="58"/>
                    <a:pt x="928" y="58"/>
                    <a:pt x="910" y="58"/>
                  </a:cubicBezTo>
                  <a:cubicBezTo>
                    <a:pt x="834" y="59"/>
                    <a:pt x="758" y="60"/>
                    <a:pt x="682" y="62"/>
                  </a:cubicBezTo>
                  <a:cubicBezTo>
                    <a:pt x="654" y="62"/>
                    <a:pt x="654" y="62"/>
                    <a:pt x="654" y="62"/>
                  </a:cubicBezTo>
                  <a:cubicBezTo>
                    <a:pt x="647" y="62"/>
                    <a:pt x="647" y="62"/>
                    <a:pt x="647" y="62"/>
                  </a:cubicBezTo>
                  <a:cubicBezTo>
                    <a:pt x="643" y="62"/>
                    <a:pt x="643" y="62"/>
                    <a:pt x="643" y="62"/>
                  </a:cubicBezTo>
                  <a:cubicBezTo>
                    <a:pt x="643" y="65"/>
                    <a:pt x="643" y="67"/>
                    <a:pt x="643" y="69"/>
                  </a:cubicBezTo>
                  <a:cubicBezTo>
                    <a:pt x="643" y="70"/>
                    <a:pt x="643" y="70"/>
                    <a:pt x="644" y="70"/>
                  </a:cubicBezTo>
                  <a:cubicBezTo>
                    <a:pt x="644" y="70"/>
                    <a:pt x="644" y="70"/>
                    <a:pt x="644" y="70"/>
                  </a:cubicBezTo>
                  <a:cubicBezTo>
                    <a:pt x="644" y="69"/>
                    <a:pt x="644" y="69"/>
                    <a:pt x="644" y="69"/>
                  </a:cubicBezTo>
                  <a:cubicBezTo>
                    <a:pt x="644" y="69"/>
                    <a:pt x="645" y="69"/>
                    <a:pt x="645" y="70"/>
                  </a:cubicBezTo>
                  <a:cubicBezTo>
                    <a:pt x="646" y="70"/>
                    <a:pt x="646" y="70"/>
                    <a:pt x="646" y="70"/>
                  </a:cubicBezTo>
                  <a:cubicBezTo>
                    <a:pt x="661" y="70"/>
                    <a:pt x="661" y="70"/>
                    <a:pt x="661" y="70"/>
                  </a:cubicBezTo>
                  <a:cubicBezTo>
                    <a:pt x="718" y="69"/>
                    <a:pt x="718" y="69"/>
                    <a:pt x="718" y="69"/>
                  </a:cubicBezTo>
                  <a:cubicBezTo>
                    <a:pt x="832" y="68"/>
                    <a:pt x="832" y="68"/>
                    <a:pt x="832" y="68"/>
                  </a:cubicBezTo>
                  <a:cubicBezTo>
                    <a:pt x="832" y="68"/>
                    <a:pt x="949" y="64"/>
                    <a:pt x="966" y="57"/>
                  </a:cubicBezTo>
                  <a:moveTo>
                    <a:pt x="643" y="43"/>
                  </a:moveTo>
                  <a:cubicBezTo>
                    <a:pt x="643" y="51"/>
                    <a:pt x="643" y="57"/>
                    <a:pt x="643" y="62"/>
                  </a:cubicBezTo>
                  <a:cubicBezTo>
                    <a:pt x="643" y="62"/>
                    <a:pt x="643" y="62"/>
                    <a:pt x="643" y="62"/>
                  </a:cubicBezTo>
                  <a:cubicBezTo>
                    <a:pt x="643" y="55"/>
                    <a:pt x="643" y="49"/>
                    <a:pt x="643" y="43"/>
                  </a:cubicBezTo>
                  <a:cubicBezTo>
                    <a:pt x="643" y="43"/>
                    <a:pt x="643" y="43"/>
                    <a:pt x="643" y="43"/>
                  </a:cubicBezTo>
                  <a:moveTo>
                    <a:pt x="364" y="42"/>
                  </a:moveTo>
                  <a:cubicBezTo>
                    <a:pt x="363" y="46"/>
                    <a:pt x="363" y="51"/>
                    <a:pt x="363" y="55"/>
                  </a:cubicBezTo>
                  <a:cubicBezTo>
                    <a:pt x="363" y="64"/>
                    <a:pt x="363" y="72"/>
                    <a:pt x="363" y="78"/>
                  </a:cubicBezTo>
                  <a:cubicBezTo>
                    <a:pt x="364" y="78"/>
                    <a:pt x="364" y="78"/>
                    <a:pt x="364" y="78"/>
                  </a:cubicBezTo>
                  <a:cubicBezTo>
                    <a:pt x="364" y="78"/>
                    <a:pt x="364" y="77"/>
                    <a:pt x="364" y="77"/>
                  </a:cubicBezTo>
                  <a:cubicBezTo>
                    <a:pt x="366" y="77"/>
                    <a:pt x="366" y="77"/>
                    <a:pt x="366" y="77"/>
                  </a:cubicBezTo>
                  <a:cubicBezTo>
                    <a:pt x="399" y="78"/>
                    <a:pt x="399" y="78"/>
                    <a:pt x="399" y="78"/>
                  </a:cubicBezTo>
                  <a:cubicBezTo>
                    <a:pt x="530" y="80"/>
                    <a:pt x="530" y="80"/>
                    <a:pt x="530" y="80"/>
                  </a:cubicBezTo>
                  <a:cubicBezTo>
                    <a:pt x="558" y="80"/>
                    <a:pt x="587" y="80"/>
                    <a:pt x="615" y="81"/>
                  </a:cubicBezTo>
                  <a:cubicBezTo>
                    <a:pt x="615" y="74"/>
                    <a:pt x="615" y="69"/>
                    <a:pt x="615" y="69"/>
                  </a:cubicBezTo>
                  <a:cubicBezTo>
                    <a:pt x="616" y="69"/>
                    <a:pt x="616" y="70"/>
                    <a:pt x="616" y="70"/>
                  </a:cubicBezTo>
                  <a:cubicBezTo>
                    <a:pt x="616" y="70"/>
                    <a:pt x="616" y="70"/>
                    <a:pt x="616" y="70"/>
                  </a:cubicBezTo>
                  <a:cubicBezTo>
                    <a:pt x="622" y="70"/>
                    <a:pt x="622" y="70"/>
                    <a:pt x="622" y="70"/>
                  </a:cubicBezTo>
                  <a:cubicBezTo>
                    <a:pt x="634" y="70"/>
                    <a:pt x="634" y="70"/>
                    <a:pt x="634" y="70"/>
                  </a:cubicBezTo>
                  <a:cubicBezTo>
                    <a:pt x="643" y="71"/>
                    <a:pt x="643" y="71"/>
                    <a:pt x="643" y="71"/>
                  </a:cubicBezTo>
                  <a:cubicBezTo>
                    <a:pt x="643" y="59"/>
                    <a:pt x="643" y="50"/>
                    <a:pt x="643" y="43"/>
                  </a:cubicBezTo>
                  <a:cubicBezTo>
                    <a:pt x="596" y="43"/>
                    <a:pt x="548" y="43"/>
                    <a:pt x="500" y="43"/>
                  </a:cubicBezTo>
                  <a:cubicBezTo>
                    <a:pt x="364" y="42"/>
                    <a:pt x="364" y="42"/>
                    <a:pt x="364" y="42"/>
                  </a:cubicBezTo>
                  <a:moveTo>
                    <a:pt x="363" y="42"/>
                  </a:moveTo>
                  <a:cubicBezTo>
                    <a:pt x="363" y="49"/>
                    <a:pt x="362" y="57"/>
                    <a:pt x="362" y="63"/>
                  </a:cubicBezTo>
                  <a:cubicBezTo>
                    <a:pt x="363" y="63"/>
                    <a:pt x="363" y="63"/>
                    <a:pt x="363" y="63"/>
                  </a:cubicBezTo>
                  <a:cubicBezTo>
                    <a:pt x="363" y="62"/>
                    <a:pt x="363" y="61"/>
                    <a:pt x="363" y="59"/>
                  </a:cubicBezTo>
                  <a:cubicBezTo>
                    <a:pt x="363" y="53"/>
                    <a:pt x="363" y="47"/>
                    <a:pt x="363" y="42"/>
                  </a:cubicBezTo>
                  <a:cubicBezTo>
                    <a:pt x="363" y="42"/>
                    <a:pt x="363" y="42"/>
                    <a:pt x="363" y="42"/>
                  </a:cubicBezTo>
                  <a:moveTo>
                    <a:pt x="309" y="40"/>
                  </a:moveTo>
                  <a:cubicBezTo>
                    <a:pt x="309" y="40"/>
                    <a:pt x="309" y="41"/>
                    <a:pt x="308" y="41"/>
                  </a:cubicBezTo>
                  <a:cubicBezTo>
                    <a:pt x="308" y="49"/>
                    <a:pt x="308" y="55"/>
                    <a:pt x="308" y="62"/>
                  </a:cubicBezTo>
                  <a:cubicBezTo>
                    <a:pt x="315" y="62"/>
                    <a:pt x="322" y="62"/>
                    <a:pt x="328" y="62"/>
                  </a:cubicBezTo>
                  <a:cubicBezTo>
                    <a:pt x="340" y="63"/>
                    <a:pt x="352" y="63"/>
                    <a:pt x="362" y="63"/>
                  </a:cubicBezTo>
                  <a:cubicBezTo>
                    <a:pt x="362" y="57"/>
                    <a:pt x="363" y="49"/>
                    <a:pt x="363" y="42"/>
                  </a:cubicBezTo>
                  <a:cubicBezTo>
                    <a:pt x="333" y="42"/>
                    <a:pt x="333" y="42"/>
                    <a:pt x="333" y="42"/>
                  </a:cubicBezTo>
                  <a:cubicBezTo>
                    <a:pt x="313" y="41"/>
                    <a:pt x="313" y="41"/>
                    <a:pt x="313" y="41"/>
                  </a:cubicBezTo>
                  <a:cubicBezTo>
                    <a:pt x="310" y="41"/>
                    <a:pt x="310" y="41"/>
                    <a:pt x="310" y="41"/>
                  </a:cubicBezTo>
                  <a:cubicBezTo>
                    <a:pt x="309" y="41"/>
                    <a:pt x="309" y="41"/>
                    <a:pt x="309" y="41"/>
                  </a:cubicBezTo>
                  <a:cubicBezTo>
                    <a:pt x="309" y="41"/>
                    <a:pt x="309" y="40"/>
                    <a:pt x="309" y="40"/>
                  </a:cubicBezTo>
                  <a:moveTo>
                    <a:pt x="3744" y="38"/>
                  </a:moveTo>
                  <a:cubicBezTo>
                    <a:pt x="3717" y="38"/>
                    <a:pt x="3689" y="38"/>
                    <a:pt x="3661" y="38"/>
                  </a:cubicBezTo>
                  <a:cubicBezTo>
                    <a:pt x="3661" y="38"/>
                    <a:pt x="3661" y="38"/>
                    <a:pt x="3661" y="38"/>
                  </a:cubicBezTo>
                  <a:cubicBezTo>
                    <a:pt x="3668" y="38"/>
                    <a:pt x="3675" y="38"/>
                    <a:pt x="3682" y="39"/>
                  </a:cubicBezTo>
                  <a:cubicBezTo>
                    <a:pt x="3714" y="39"/>
                    <a:pt x="3714" y="39"/>
                    <a:pt x="3714" y="39"/>
                  </a:cubicBezTo>
                  <a:cubicBezTo>
                    <a:pt x="3729" y="39"/>
                    <a:pt x="3729" y="39"/>
                    <a:pt x="3729" y="39"/>
                  </a:cubicBezTo>
                  <a:cubicBezTo>
                    <a:pt x="3737" y="39"/>
                    <a:pt x="3737" y="39"/>
                    <a:pt x="3737" y="39"/>
                  </a:cubicBezTo>
                  <a:cubicBezTo>
                    <a:pt x="3741" y="39"/>
                    <a:pt x="3741" y="39"/>
                    <a:pt x="3741" y="39"/>
                  </a:cubicBezTo>
                  <a:cubicBezTo>
                    <a:pt x="3743" y="39"/>
                    <a:pt x="3743" y="39"/>
                    <a:pt x="3743" y="39"/>
                  </a:cubicBezTo>
                  <a:cubicBezTo>
                    <a:pt x="3744" y="39"/>
                    <a:pt x="3744" y="39"/>
                    <a:pt x="3744" y="39"/>
                  </a:cubicBezTo>
                  <a:cubicBezTo>
                    <a:pt x="3744" y="39"/>
                    <a:pt x="3744" y="38"/>
                    <a:pt x="3744" y="38"/>
                  </a:cubicBezTo>
                  <a:moveTo>
                    <a:pt x="3745" y="38"/>
                  </a:moveTo>
                  <a:cubicBezTo>
                    <a:pt x="3745" y="38"/>
                    <a:pt x="3745" y="38"/>
                    <a:pt x="3745" y="38"/>
                  </a:cubicBezTo>
                  <a:cubicBezTo>
                    <a:pt x="3745" y="46"/>
                    <a:pt x="3745" y="57"/>
                    <a:pt x="3745" y="68"/>
                  </a:cubicBezTo>
                  <a:cubicBezTo>
                    <a:pt x="3745" y="78"/>
                    <a:pt x="3745" y="88"/>
                    <a:pt x="3745" y="96"/>
                  </a:cubicBezTo>
                  <a:cubicBezTo>
                    <a:pt x="3745" y="96"/>
                    <a:pt x="3745" y="96"/>
                    <a:pt x="3745" y="96"/>
                  </a:cubicBezTo>
                  <a:cubicBezTo>
                    <a:pt x="3745" y="80"/>
                    <a:pt x="3745" y="61"/>
                    <a:pt x="3745" y="38"/>
                  </a:cubicBezTo>
                  <a:moveTo>
                    <a:pt x="4107" y="36"/>
                  </a:moveTo>
                  <a:cubicBezTo>
                    <a:pt x="4106" y="36"/>
                    <a:pt x="4106" y="36"/>
                    <a:pt x="4106" y="36"/>
                  </a:cubicBezTo>
                  <a:cubicBezTo>
                    <a:pt x="4104" y="37"/>
                    <a:pt x="4104" y="37"/>
                    <a:pt x="4104" y="37"/>
                  </a:cubicBezTo>
                  <a:cubicBezTo>
                    <a:pt x="4094" y="37"/>
                    <a:pt x="4094" y="37"/>
                    <a:pt x="4094" y="37"/>
                  </a:cubicBezTo>
                  <a:cubicBezTo>
                    <a:pt x="3992" y="37"/>
                    <a:pt x="3885" y="37"/>
                    <a:pt x="3773" y="38"/>
                  </a:cubicBezTo>
                  <a:cubicBezTo>
                    <a:pt x="3763" y="38"/>
                    <a:pt x="3754" y="38"/>
                    <a:pt x="3745" y="38"/>
                  </a:cubicBezTo>
                  <a:cubicBezTo>
                    <a:pt x="3745" y="54"/>
                    <a:pt x="3745" y="73"/>
                    <a:pt x="3745" y="92"/>
                  </a:cubicBezTo>
                  <a:cubicBezTo>
                    <a:pt x="3745" y="93"/>
                    <a:pt x="3745" y="94"/>
                    <a:pt x="3745" y="96"/>
                  </a:cubicBezTo>
                  <a:cubicBezTo>
                    <a:pt x="3774" y="96"/>
                    <a:pt x="3804" y="96"/>
                    <a:pt x="3833" y="96"/>
                  </a:cubicBezTo>
                  <a:cubicBezTo>
                    <a:pt x="3883" y="96"/>
                    <a:pt x="3934" y="96"/>
                    <a:pt x="3985" y="96"/>
                  </a:cubicBezTo>
                  <a:cubicBezTo>
                    <a:pt x="4061" y="97"/>
                    <a:pt x="4061" y="97"/>
                    <a:pt x="4061" y="97"/>
                  </a:cubicBezTo>
                  <a:cubicBezTo>
                    <a:pt x="4081" y="97"/>
                    <a:pt x="4081" y="97"/>
                    <a:pt x="4081" y="97"/>
                  </a:cubicBezTo>
                  <a:cubicBezTo>
                    <a:pt x="4099" y="97"/>
                    <a:pt x="4099" y="97"/>
                    <a:pt x="4099" y="97"/>
                  </a:cubicBezTo>
                  <a:cubicBezTo>
                    <a:pt x="4104" y="97"/>
                    <a:pt x="4104" y="97"/>
                    <a:pt x="4104" y="97"/>
                  </a:cubicBezTo>
                  <a:cubicBezTo>
                    <a:pt x="4106" y="97"/>
                    <a:pt x="4106" y="97"/>
                    <a:pt x="4106" y="97"/>
                  </a:cubicBezTo>
                  <a:cubicBezTo>
                    <a:pt x="4107" y="93"/>
                    <a:pt x="4107" y="92"/>
                    <a:pt x="4107" y="92"/>
                  </a:cubicBezTo>
                  <a:cubicBezTo>
                    <a:pt x="4107" y="92"/>
                    <a:pt x="4107" y="94"/>
                    <a:pt x="4107" y="97"/>
                  </a:cubicBezTo>
                  <a:cubicBezTo>
                    <a:pt x="4107" y="97"/>
                    <a:pt x="4107" y="97"/>
                    <a:pt x="4107" y="97"/>
                  </a:cubicBezTo>
                  <a:cubicBezTo>
                    <a:pt x="4107" y="99"/>
                    <a:pt x="4107" y="101"/>
                    <a:pt x="4107" y="103"/>
                  </a:cubicBezTo>
                  <a:cubicBezTo>
                    <a:pt x="4107" y="103"/>
                    <a:pt x="4107" y="102"/>
                    <a:pt x="4107" y="100"/>
                  </a:cubicBezTo>
                  <a:cubicBezTo>
                    <a:pt x="4107" y="74"/>
                    <a:pt x="4107" y="53"/>
                    <a:pt x="4107" y="36"/>
                  </a:cubicBezTo>
                  <a:moveTo>
                    <a:pt x="4108" y="36"/>
                  </a:moveTo>
                  <a:cubicBezTo>
                    <a:pt x="4107" y="36"/>
                    <a:pt x="4107" y="36"/>
                    <a:pt x="4107" y="36"/>
                  </a:cubicBezTo>
                  <a:cubicBezTo>
                    <a:pt x="4107" y="53"/>
                    <a:pt x="4107" y="74"/>
                    <a:pt x="4107" y="100"/>
                  </a:cubicBezTo>
                  <a:cubicBezTo>
                    <a:pt x="4107" y="98"/>
                    <a:pt x="4107" y="92"/>
                    <a:pt x="4107" y="84"/>
                  </a:cubicBezTo>
                  <a:cubicBezTo>
                    <a:pt x="4107" y="82"/>
                    <a:pt x="4107" y="80"/>
                    <a:pt x="4107" y="78"/>
                  </a:cubicBezTo>
                  <a:cubicBezTo>
                    <a:pt x="4107" y="63"/>
                    <a:pt x="4108" y="49"/>
                    <a:pt x="4108" y="36"/>
                  </a:cubicBezTo>
                  <a:moveTo>
                    <a:pt x="643" y="20"/>
                  </a:moveTo>
                  <a:cubicBezTo>
                    <a:pt x="642" y="20"/>
                    <a:pt x="641" y="20"/>
                    <a:pt x="640" y="20"/>
                  </a:cubicBezTo>
                  <a:cubicBezTo>
                    <a:pt x="641" y="20"/>
                    <a:pt x="642" y="20"/>
                    <a:pt x="643" y="20"/>
                  </a:cubicBezTo>
                  <a:cubicBezTo>
                    <a:pt x="643" y="20"/>
                    <a:pt x="643" y="20"/>
                    <a:pt x="643" y="20"/>
                  </a:cubicBezTo>
                  <a:moveTo>
                    <a:pt x="644" y="20"/>
                  </a:moveTo>
                  <a:cubicBezTo>
                    <a:pt x="644" y="20"/>
                    <a:pt x="644" y="20"/>
                    <a:pt x="644" y="20"/>
                  </a:cubicBezTo>
                  <a:cubicBezTo>
                    <a:pt x="644" y="20"/>
                    <a:pt x="644" y="20"/>
                    <a:pt x="644" y="20"/>
                  </a:cubicBezTo>
                  <a:cubicBezTo>
                    <a:pt x="644" y="20"/>
                    <a:pt x="644" y="20"/>
                    <a:pt x="644" y="20"/>
                  </a:cubicBezTo>
                  <a:cubicBezTo>
                    <a:pt x="644" y="20"/>
                    <a:pt x="644" y="20"/>
                    <a:pt x="644" y="20"/>
                  </a:cubicBezTo>
                  <a:moveTo>
                    <a:pt x="2128" y="18"/>
                  </a:moveTo>
                  <a:cubicBezTo>
                    <a:pt x="1772" y="18"/>
                    <a:pt x="1383" y="18"/>
                    <a:pt x="986" y="18"/>
                  </a:cubicBezTo>
                  <a:cubicBezTo>
                    <a:pt x="973" y="18"/>
                    <a:pt x="960" y="19"/>
                    <a:pt x="947" y="19"/>
                  </a:cubicBezTo>
                  <a:cubicBezTo>
                    <a:pt x="1317" y="19"/>
                    <a:pt x="1718" y="19"/>
                    <a:pt x="2083" y="22"/>
                  </a:cubicBezTo>
                  <a:cubicBezTo>
                    <a:pt x="2486" y="20"/>
                    <a:pt x="2891" y="20"/>
                    <a:pt x="3291" y="20"/>
                  </a:cubicBezTo>
                  <a:cubicBezTo>
                    <a:pt x="3291" y="20"/>
                    <a:pt x="3374" y="20"/>
                    <a:pt x="3535" y="19"/>
                  </a:cubicBezTo>
                  <a:cubicBezTo>
                    <a:pt x="3506" y="19"/>
                    <a:pt x="3476" y="19"/>
                    <a:pt x="3447" y="19"/>
                  </a:cubicBezTo>
                  <a:cubicBezTo>
                    <a:pt x="3418" y="19"/>
                    <a:pt x="3389" y="19"/>
                    <a:pt x="3360" y="19"/>
                  </a:cubicBezTo>
                  <a:cubicBezTo>
                    <a:pt x="3162" y="19"/>
                    <a:pt x="2959" y="18"/>
                    <a:pt x="2754" y="18"/>
                  </a:cubicBezTo>
                  <a:cubicBezTo>
                    <a:pt x="2749" y="18"/>
                    <a:pt x="2744" y="18"/>
                    <a:pt x="2738" y="18"/>
                  </a:cubicBezTo>
                  <a:cubicBezTo>
                    <a:pt x="2552" y="18"/>
                    <a:pt x="2347" y="18"/>
                    <a:pt x="2128" y="18"/>
                  </a:cubicBezTo>
                  <a:moveTo>
                    <a:pt x="1" y="15"/>
                  </a:moveTo>
                  <a:cubicBezTo>
                    <a:pt x="1" y="15"/>
                    <a:pt x="1" y="15"/>
                    <a:pt x="1" y="16"/>
                  </a:cubicBezTo>
                  <a:cubicBezTo>
                    <a:pt x="1" y="17"/>
                    <a:pt x="1" y="23"/>
                    <a:pt x="1" y="29"/>
                  </a:cubicBezTo>
                  <a:cubicBezTo>
                    <a:pt x="1" y="30"/>
                    <a:pt x="0" y="32"/>
                    <a:pt x="0" y="33"/>
                  </a:cubicBezTo>
                  <a:cubicBezTo>
                    <a:pt x="0" y="34"/>
                    <a:pt x="0" y="35"/>
                    <a:pt x="0" y="35"/>
                  </a:cubicBezTo>
                  <a:cubicBezTo>
                    <a:pt x="0" y="43"/>
                    <a:pt x="0" y="50"/>
                    <a:pt x="0" y="54"/>
                  </a:cubicBezTo>
                  <a:cubicBezTo>
                    <a:pt x="0" y="54"/>
                    <a:pt x="0" y="55"/>
                    <a:pt x="0" y="55"/>
                  </a:cubicBezTo>
                  <a:cubicBezTo>
                    <a:pt x="0" y="55"/>
                    <a:pt x="0" y="55"/>
                    <a:pt x="0" y="55"/>
                  </a:cubicBezTo>
                  <a:cubicBezTo>
                    <a:pt x="0" y="56"/>
                    <a:pt x="0" y="56"/>
                    <a:pt x="0" y="56"/>
                  </a:cubicBezTo>
                  <a:cubicBezTo>
                    <a:pt x="0" y="56"/>
                    <a:pt x="0" y="55"/>
                    <a:pt x="0" y="55"/>
                  </a:cubicBezTo>
                  <a:cubicBezTo>
                    <a:pt x="0" y="55"/>
                    <a:pt x="0" y="55"/>
                    <a:pt x="0" y="55"/>
                  </a:cubicBezTo>
                  <a:cubicBezTo>
                    <a:pt x="8" y="55"/>
                    <a:pt x="8" y="55"/>
                    <a:pt x="8" y="55"/>
                  </a:cubicBezTo>
                  <a:cubicBezTo>
                    <a:pt x="26" y="56"/>
                    <a:pt x="45" y="56"/>
                    <a:pt x="63" y="56"/>
                  </a:cubicBezTo>
                  <a:cubicBezTo>
                    <a:pt x="99" y="57"/>
                    <a:pt x="133" y="58"/>
                    <a:pt x="165" y="59"/>
                  </a:cubicBezTo>
                  <a:cubicBezTo>
                    <a:pt x="219" y="60"/>
                    <a:pt x="267" y="61"/>
                    <a:pt x="308" y="62"/>
                  </a:cubicBezTo>
                  <a:cubicBezTo>
                    <a:pt x="308" y="52"/>
                    <a:pt x="308" y="43"/>
                    <a:pt x="308" y="41"/>
                  </a:cubicBezTo>
                  <a:cubicBezTo>
                    <a:pt x="309" y="37"/>
                    <a:pt x="309" y="32"/>
                    <a:pt x="309" y="28"/>
                  </a:cubicBezTo>
                  <a:cubicBezTo>
                    <a:pt x="217" y="26"/>
                    <a:pt x="130" y="25"/>
                    <a:pt x="52" y="23"/>
                  </a:cubicBezTo>
                  <a:cubicBezTo>
                    <a:pt x="22" y="23"/>
                    <a:pt x="22" y="23"/>
                    <a:pt x="22" y="23"/>
                  </a:cubicBezTo>
                  <a:cubicBezTo>
                    <a:pt x="8" y="23"/>
                    <a:pt x="8" y="23"/>
                    <a:pt x="8" y="23"/>
                  </a:cubicBezTo>
                  <a:cubicBezTo>
                    <a:pt x="4" y="23"/>
                    <a:pt x="4" y="23"/>
                    <a:pt x="4" y="23"/>
                  </a:cubicBezTo>
                  <a:cubicBezTo>
                    <a:pt x="2" y="22"/>
                    <a:pt x="2" y="22"/>
                    <a:pt x="2" y="22"/>
                  </a:cubicBezTo>
                  <a:cubicBezTo>
                    <a:pt x="1" y="22"/>
                    <a:pt x="1" y="22"/>
                    <a:pt x="1" y="22"/>
                  </a:cubicBezTo>
                  <a:cubicBezTo>
                    <a:pt x="1" y="22"/>
                    <a:pt x="1" y="22"/>
                    <a:pt x="1" y="22"/>
                  </a:cubicBezTo>
                  <a:cubicBezTo>
                    <a:pt x="1" y="19"/>
                    <a:pt x="1" y="17"/>
                    <a:pt x="1" y="16"/>
                  </a:cubicBezTo>
                  <a:cubicBezTo>
                    <a:pt x="1" y="15"/>
                    <a:pt x="1" y="15"/>
                    <a:pt x="1" y="15"/>
                  </a:cubicBezTo>
                  <a:moveTo>
                    <a:pt x="4219" y="0"/>
                  </a:moveTo>
                  <a:cubicBezTo>
                    <a:pt x="4219" y="0"/>
                    <a:pt x="4218" y="5"/>
                    <a:pt x="4218" y="16"/>
                  </a:cubicBezTo>
                  <a:cubicBezTo>
                    <a:pt x="4205" y="16"/>
                    <a:pt x="4205" y="16"/>
                    <a:pt x="4205" y="16"/>
                  </a:cubicBezTo>
                  <a:cubicBezTo>
                    <a:pt x="4179" y="17"/>
                    <a:pt x="4179" y="17"/>
                    <a:pt x="4179" y="17"/>
                  </a:cubicBezTo>
                  <a:cubicBezTo>
                    <a:pt x="4127" y="17"/>
                    <a:pt x="4127" y="17"/>
                    <a:pt x="4127" y="17"/>
                  </a:cubicBezTo>
                  <a:cubicBezTo>
                    <a:pt x="4120" y="17"/>
                    <a:pt x="4114" y="17"/>
                    <a:pt x="4108" y="17"/>
                  </a:cubicBezTo>
                  <a:cubicBezTo>
                    <a:pt x="4108" y="22"/>
                    <a:pt x="4108" y="28"/>
                    <a:pt x="4108" y="36"/>
                  </a:cubicBezTo>
                  <a:cubicBezTo>
                    <a:pt x="4108" y="36"/>
                    <a:pt x="4108" y="36"/>
                    <a:pt x="4108" y="36"/>
                  </a:cubicBezTo>
                  <a:cubicBezTo>
                    <a:pt x="4108" y="58"/>
                    <a:pt x="4107" y="74"/>
                    <a:pt x="4107" y="84"/>
                  </a:cubicBezTo>
                  <a:cubicBezTo>
                    <a:pt x="4107" y="89"/>
                    <a:pt x="4107" y="93"/>
                    <a:pt x="4107" y="98"/>
                  </a:cubicBezTo>
                  <a:cubicBezTo>
                    <a:pt x="4107" y="98"/>
                    <a:pt x="4107" y="97"/>
                    <a:pt x="4107" y="97"/>
                  </a:cubicBezTo>
                  <a:cubicBezTo>
                    <a:pt x="4107" y="94"/>
                    <a:pt x="4107" y="91"/>
                    <a:pt x="4107" y="87"/>
                  </a:cubicBezTo>
                  <a:cubicBezTo>
                    <a:pt x="4108" y="87"/>
                    <a:pt x="4108" y="87"/>
                    <a:pt x="4108" y="87"/>
                  </a:cubicBezTo>
                  <a:cubicBezTo>
                    <a:pt x="4140" y="88"/>
                    <a:pt x="4173" y="88"/>
                    <a:pt x="4207" y="88"/>
                  </a:cubicBezTo>
                  <a:cubicBezTo>
                    <a:pt x="4214" y="88"/>
                    <a:pt x="4214" y="88"/>
                    <a:pt x="4214" y="88"/>
                  </a:cubicBezTo>
                  <a:cubicBezTo>
                    <a:pt x="4217" y="89"/>
                    <a:pt x="4217" y="89"/>
                    <a:pt x="4217" y="89"/>
                  </a:cubicBezTo>
                  <a:cubicBezTo>
                    <a:pt x="4218" y="89"/>
                    <a:pt x="4218" y="89"/>
                    <a:pt x="4218" y="89"/>
                  </a:cubicBezTo>
                  <a:cubicBezTo>
                    <a:pt x="4218" y="89"/>
                    <a:pt x="4219" y="90"/>
                    <a:pt x="4219" y="90"/>
                  </a:cubicBezTo>
                  <a:cubicBezTo>
                    <a:pt x="4219" y="90"/>
                    <a:pt x="4219" y="89"/>
                    <a:pt x="4219" y="88"/>
                  </a:cubicBezTo>
                  <a:cubicBezTo>
                    <a:pt x="4219" y="85"/>
                    <a:pt x="4219" y="79"/>
                    <a:pt x="4219" y="71"/>
                  </a:cubicBezTo>
                  <a:cubicBezTo>
                    <a:pt x="4219" y="71"/>
                    <a:pt x="4219" y="71"/>
                    <a:pt x="4219" y="71"/>
                  </a:cubicBezTo>
                  <a:cubicBezTo>
                    <a:pt x="4219" y="67"/>
                    <a:pt x="4219" y="63"/>
                    <a:pt x="4219" y="59"/>
                  </a:cubicBezTo>
                  <a:cubicBezTo>
                    <a:pt x="4219" y="59"/>
                    <a:pt x="4219" y="59"/>
                    <a:pt x="4219" y="59"/>
                  </a:cubicBezTo>
                  <a:cubicBezTo>
                    <a:pt x="4219" y="48"/>
                    <a:pt x="4219" y="45"/>
                    <a:pt x="4219" y="45"/>
                  </a:cubicBezTo>
                  <a:cubicBezTo>
                    <a:pt x="4219" y="45"/>
                    <a:pt x="4219" y="45"/>
                    <a:pt x="4219" y="45"/>
                  </a:cubicBezTo>
                  <a:cubicBezTo>
                    <a:pt x="4219" y="41"/>
                    <a:pt x="4219" y="37"/>
                    <a:pt x="4219" y="34"/>
                  </a:cubicBezTo>
                  <a:cubicBezTo>
                    <a:pt x="4219" y="34"/>
                    <a:pt x="4219" y="34"/>
                    <a:pt x="4219" y="34"/>
                  </a:cubicBezTo>
                  <a:cubicBezTo>
                    <a:pt x="4219" y="21"/>
                    <a:pt x="4219" y="10"/>
                    <a:pt x="4219" y="5"/>
                  </a:cubicBezTo>
                  <a:cubicBezTo>
                    <a:pt x="4219" y="2"/>
                    <a:pt x="4219" y="0"/>
                    <a:pt x="4219" y="0"/>
                  </a:cubicBezTo>
                </a:path>
              </a:pathLst>
            </a:custGeom>
            <a:solidFill>
              <a:srgbClr val="C1C2C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 name="PA_任意多边形 16"/>
            <p:cNvSpPr>
              <a:spLocks noEditPoints="1"/>
            </p:cNvSpPr>
            <p:nvPr>
              <p:custDataLst>
                <p:tags r:id="rId13"/>
              </p:custDataLst>
            </p:nvPr>
          </p:nvSpPr>
          <p:spPr bwMode="auto">
            <a:xfrm>
              <a:off x="3846844" y="6235700"/>
              <a:ext cx="7616825" cy="296863"/>
            </a:xfrm>
            <a:custGeom>
              <a:avLst/>
              <a:gdLst>
                <a:gd name="T0" fmla="*/ 2704 w 3745"/>
                <a:gd name="T1" fmla="*/ 123 h 146"/>
                <a:gd name="T2" fmla="*/ 2739 w 3745"/>
                <a:gd name="T3" fmla="*/ 118 h 146"/>
                <a:gd name="T4" fmla="*/ 252 w 3745"/>
                <a:gd name="T5" fmla="*/ 103 h 146"/>
                <a:gd name="T6" fmla="*/ 3743 w 3745"/>
                <a:gd name="T7" fmla="*/ 98 h 146"/>
                <a:gd name="T8" fmla="*/ 3468 w 3745"/>
                <a:gd name="T9" fmla="*/ 96 h 146"/>
                <a:gd name="T10" fmla="*/ 3742 w 3745"/>
                <a:gd name="T11" fmla="*/ 122 h 146"/>
                <a:gd name="T12" fmla="*/ 3744 w 3745"/>
                <a:gd name="T13" fmla="*/ 103 h 146"/>
                <a:gd name="T14" fmla="*/ 252 w 3745"/>
                <a:gd name="T15" fmla="*/ 103 h 146"/>
                <a:gd name="T16" fmla="*/ 280 w 3745"/>
                <a:gd name="T17" fmla="*/ 97 h 146"/>
                <a:gd name="T18" fmla="*/ 783 w 3745"/>
                <a:gd name="T19" fmla="*/ 90 h 146"/>
                <a:gd name="T20" fmla="*/ 2120 w 3745"/>
                <a:gd name="T21" fmla="*/ 87 h 146"/>
                <a:gd name="T22" fmla="*/ 2506 w 3745"/>
                <a:gd name="T23" fmla="*/ 97 h 146"/>
                <a:gd name="T24" fmla="*/ 2515 w 3745"/>
                <a:gd name="T25" fmla="*/ 104 h 146"/>
                <a:gd name="T26" fmla="*/ 2739 w 3745"/>
                <a:gd name="T27" fmla="*/ 107 h 146"/>
                <a:gd name="T28" fmla="*/ 2738 w 3745"/>
                <a:gd name="T29" fmla="*/ 85 h 146"/>
                <a:gd name="T30" fmla="*/ 783 w 3745"/>
                <a:gd name="T31" fmla="*/ 88 h 146"/>
                <a:gd name="T32" fmla="*/ 3744 w 3745"/>
                <a:gd name="T33" fmla="*/ 142 h 146"/>
                <a:gd name="T34" fmla="*/ 3744 w 3745"/>
                <a:gd name="T35" fmla="*/ 98 h 146"/>
                <a:gd name="T36" fmla="*/ 2739 w 3745"/>
                <a:gd name="T37" fmla="*/ 114 h 146"/>
                <a:gd name="T38" fmla="*/ 783 w 3745"/>
                <a:gd name="T39" fmla="*/ 83 h 146"/>
                <a:gd name="T40" fmla="*/ 783 w 3745"/>
                <a:gd name="T41" fmla="*/ 83 h 146"/>
                <a:gd name="T42" fmla="*/ 783 w 3745"/>
                <a:gd name="T43" fmla="*/ 76 h 146"/>
                <a:gd name="T44" fmla="*/ 280 w 3745"/>
                <a:gd name="T45" fmla="*/ 62 h 146"/>
                <a:gd name="T46" fmla="*/ 284 w 3745"/>
                <a:gd name="T47" fmla="*/ 62 h 146"/>
                <a:gd name="T48" fmla="*/ 355 w 3745"/>
                <a:gd name="T49" fmla="*/ 69 h 146"/>
                <a:gd name="T50" fmla="*/ 281 w 3745"/>
                <a:gd name="T51" fmla="*/ 70 h 146"/>
                <a:gd name="T52" fmla="*/ 783 w 3745"/>
                <a:gd name="T53" fmla="*/ 52 h 146"/>
                <a:gd name="T54" fmla="*/ 280 w 3745"/>
                <a:gd name="T55" fmla="*/ 67 h 146"/>
                <a:gd name="T56" fmla="*/ 0 w 3745"/>
                <a:gd name="T57" fmla="*/ 59 h 146"/>
                <a:gd name="T58" fmla="*/ 119 w 3745"/>
                <a:gd name="T59" fmla="*/ 100 h 146"/>
                <a:gd name="T60" fmla="*/ 252 w 3745"/>
                <a:gd name="T61" fmla="*/ 81 h 146"/>
                <a:gd name="T62" fmla="*/ 1 w 3745"/>
                <a:gd name="T63" fmla="*/ 89 h 146"/>
                <a:gd name="T64" fmla="*/ 2043 w 3745"/>
                <a:gd name="T65" fmla="*/ 44 h 146"/>
                <a:gd name="T66" fmla="*/ 784 w 3745"/>
                <a:gd name="T67" fmla="*/ 49 h 146"/>
                <a:gd name="T68" fmla="*/ 2546 w 3745"/>
                <a:gd name="T69" fmla="*/ 71 h 146"/>
                <a:gd name="T70" fmla="*/ 2739 w 3745"/>
                <a:gd name="T71" fmla="*/ 70 h 146"/>
                <a:gd name="T72" fmla="*/ 2739 w 3745"/>
                <a:gd name="T73" fmla="*/ 124 h 146"/>
                <a:gd name="T74" fmla="*/ 3298 w 3745"/>
                <a:gd name="T75" fmla="*/ 121 h 146"/>
                <a:gd name="T76" fmla="*/ 3204 w 3745"/>
                <a:gd name="T77" fmla="*/ 48 h 146"/>
                <a:gd name="T78" fmla="*/ 3744 w 3745"/>
                <a:gd name="T79" fmla="*/ 84 h 146"/>
                <a:gd name="T80" fmla="*/ 3298 w 3745"/>
                <a:gd name="T81" fmla="*/ 18 h 146"/>
                <a:gd name="T82" fmla="*/ 3380 w 3745"/>
                <a:gd name="T83" fmla="*/ 39 h 146"/>
                <a:gd name="T84" fmla="*/ 3298 w 3745"/>
                <a:gd name="T85" fmla="*/ 38 h 146"/>
                <a:gd name="T86" fmla="*/ 3382 w 3745"/>
                <a:gd name="T87" fmla="*/ 96 h 146"/>
                <a:gd name="T88" fmla="*/ 3744 w 3745"/>
                <a:gd name="T89" fmla="*/ 12 h 146"/>
                <a:gd name="T90" fmla="*/ 3493 w 3745"/>
                <a:gd name="T91" fmla="*/ 15 h 146"/>
                <a:gd name="T92" fmla="*/ 3743 w 3745"/>
                <a:gd name="T93" fmla="*/ 36 h 146"/>
                <a:gd name="T94" fmla="*/ 3744 w 3745"/>
                <a:gd name="T95" fmla="*/ 36 h 146"/>
                <a:gd name="T96" fmla="*/ 9 w 3745"/>
                <a:gd name="T97" fmla="*/ 14 h 146"/>
                <a:gd name="T98" fmla="*/ 281 w 3745"/>
                <a:gd name="T99" fmla="*/ 20 h 146"/>
                <a:gd name="T100" fmla="*/ 806 w 3745"/>
                <a:gd name="T101" fmla="*/ 25 h 146"/>
                <a:gd name="T102" fmla="*/ 3164 w 3745"/>
                <a:gd name="T103" fmla="*/ 28 h 146"/>
                <a:gd name="T104" fmla="*/ 3298 w 3745"/>
                <a:gd name="T105" fmla="*/ 18 h 146"/>
                <a:gd name="T106" fmla="*/ 623 w 3745"/>
                <a:gd name="T107" fmla="*/ 18 h 146"/>
                <a:gd name="T108" fmla="*/ 3298 w 3745"/>
                <a:gd name="T109" fmla="*/ 17 h 146"/>
                <a:gd name="T110" fmla="*/ 447 w 3745"/>
                <a:gd name="T111" fmla="*/ 4 h 146"/>
                <a:gd name="T112" fmla="*/ 60 w 3745"/>
                <a:gd name="T113" fmla="*/ 2 h 146"/>
                <a:gd name="T114" fmla="*/ 1 w 3745"/>
                <a:gd name="T115" fmla="*/ 2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745" h="146">
                  <a:moveTo>
                    <a:pt x="2739" y="118"/>
                  </a:moveTo>
                  <a:cubicBezTo>
                    <a:pt x="2739" y="118"/>
                    <a:pt x="2739" y="119"/>
                    <a:pt x="2739" y="123"/>
                  </a:cubicBezTo>
                  <a:cubicBezTo>
                    <a:pt x="2738" y="123"/>
                    <a:pt x="2738" y="123"/>
                    <a:pt x="2738" y="123"/>
                  </a:cubicBezTo>
                  <a:cubicBezTo>
                    <a:pt x="2737" y="123"/>
                    <a:pt x="2737" y="123"/>
                    <a:pt x="2737" y="123"/>
                  </a:cubicBezTo>
                  <a:cubicBezTo>
                    <a:pt x="2726" y="123"/>
                    <a:pt x="2726" y="123"/>
                    <a:pt x="2726" y="123"/>
                  </a:cubicBezTo>
                  <a:cubicBezTo>
                    <a:pt x="2704" y="123"/>
                    <a:pt x="2704" y="123"/>
                    <a:pt x="2704" y="123"/>
                  </a:cubicBezTo>
                  <a:cubicBezTo>
                    <a:pt x="2686" y="123"/>
                    <a:pt x="2668" y="123"/>
                    <a:pt x="2650" y="124"/>
                  </a:cubicBezTo>
                  <a:cubicBezTo>
                    <a:pt x="2652" y="124"/>
                    <a:pt x="2653" y="124"/>
                    <a:pt x="2655" y="124"/>
                  </a:cubicBezTo>
                  <a:cubicBezTo>
                    <a:pt x="2657" y="124"/>
                    <a:pt x="2658" y="124"/>
                    <a:pt x="2659" y="124"/>
                  </a:cubicBezTo>
                  <a:cubicBezTo>
                    <a:pt x="2686" y="124"/>
                    <a:pt x="2712" y="124"/>
                    <a:pt x="2739" y="124"/>
                  </a:cubicBezTo>
                  <a:cubicBezTo>
                    <a:pt x="2739" y="124"/>
                    <a:pt x="2739" y="123"/>
                    <a:pt x="2739" y="123"/>
                  </a:cubicBezTo>
                  <a:cubicBezTo>
                    <a:pt x="2739" y="120"/>
                    <a:pt x="2739" y="118"/>
                    <a:pt x="2739" y="118"/>
                  </a:cubicBezTo>
                  <a:moveTo>
                    <a:pt x="2738" y="113"/>
                  </a:moveTo>
                  <a:cubicBezTo>
                    <a:pt x="2738" y="113"/>
                    <a:pt x="2738" y="113"/>
                    <a:pt x="2738" y="114"/>
                  </a:cubicBezTo>
                  <a:cubicBezTo>
                    <a:pt x="2738" y="114"/>
                    <a:pt x="2738" y="114"/>
                    <a:pt x="2738" y="114"/>
                  </a:cubicBezTo>
                  <a:cubicBezTo>
                    <a:pt x="2738" y="113"/>
                    <a:pt x="2738" y="113"/>
                    <a:pt x="2738" y="113"/>
                  </a:cubicBezTo>
                  <a:moveTo>
                    <a:pt x="252" y="103"/>
                  </a:moveTo>
                  <a:cubicBezTo>
                    <a:pt x="252" y="103"/>
                    <a:pt x="252" y="103"/>
                    <a:pt x="252" y="103"/>
                  </a:cubicBezTo>
                  <a:cubicBezTo>
                    <a:pt x="252" y="103"/>
                    <a:pt x="252" y="103"/>
                    <a:pt x="252" y="103"/>
                  </a:cubicBezTo>
                  <a:cubicBezTo>
                    <a:pt x="252" y="103"/>
                    <a:pt x="252" y="103"/>
                    <a:pt x="252" y="103"/>
                  </a:cubicBezTo>
                  <a:cubicBezTo>
                    <a:pt x="252" y="103"/>
                    <a:pt x="252" y="103"/>
                    <a:pt x="252" y="103"/>
                  </a:cubicBezTo>
                  <a:moveTo>
                    <a:pt x="3744" y="92"/>
                  </a:moveTo>
                  <a:cubicBezTo>
                    <a:pt x="3744" y="92"/>
                    <a:pt x="3744" y="93"/>
                    <a:pt x="3743" y="97"/>
                  </a:cubicBezTo>
                  <a:cubicBezTo>
                    <a:pt x="3743" y="97"/>
                    <a:pt x="3743" y="97"/>
                    <a:pt x="3743" y="98"/>
                  </a:cubicBezTo>
                  <a:cubicBezTo>
                    <a:pt x="3739" y="98"/>
                    <a:pt x="3739" y="98"/>
                    <a:pt x="3739" y="98"/>
                  </a:cubicBezTo>
                  <a:cubicBezTo>
                    <a:pt x="3720" y="97"/>
                    <a:pt x="3720" y="97"/>
                    <a:pt x="3720" y="97"/>
                  </a:cubicBezTo>
                  <a:cubicBezTo>
                    <a:pt x="3682" y="97"/>
                    <a:pt x="3682" y="97"/>
                    <a:pt x="3682" y="97"/>
                  </a:cubicBezTo>
                  <a:cubicBezTo>
                    <a:pt x="3672" y="97"/>
                    <a:pt x="3661" y="97"/>
                    <a:pt x="3650" y="97"/>
                  </a:cubicBezTo>
                  <a:cubicBezTo>
                    <a:pt x="3636" y="97"/>
                    <a:pt x="3622" y="97"/>
                    <a:pt x="3609" y="97"/>
                  </a:cubicBezTo>
                  <a:cubicBezTo>
                    <a:pt x="3560" y="97"/>
                    <a:pt x="3513" y="96"/>
                    <a:pt x="3468" y="96"/>
                  </a:cubicBezTo>
                  <a:cubicBezTo>
                    <a:pt x="3439" y="96"/>
                    <a:pt x="3410" y="96"/>
                    <a:pt x="3382" y="96"/>
                  </a:cubicBezTo>
                  <a:cubicBezTo>
                    <a:pt x="3382" y="105"/>
                    <a:pt x="3382" y="114"/>
                    <a:pt x="3382" y="123"/>
                  </a:cubicBezTo>
                  <a:cubicBezTo>
                    <a:pt x="3438" y="123"/>
                    <a:pt x="3483" y="123"/>
                    <a:pt x="3515" y="123"/>
                  </a:cubicBezTo>
                  <a:cubicBezTo>
                    <a:pt x="3550" y="123"/>
                    <a:pt x="3569" y="123"/>
                    <a:pt x="3568" y="123"/>
                  </a:cubicBezTo>
                  <a:cubicBezTo>
                    <a:pt x="3609" y="123"/>
                    <a:pt x="3648" y="123"/>
                    <a:pt x="3686" y="122"/>
                  </a:cubicBezTo>
                  <a:cubicBezTo>
                    <a:pt x="3705" y="122"/>
                    <a:pt x="3724" y="122"/>
                    <a:pt x="3742" y="122"/>
                  </a:cubicBezTo>
                  <a:cubicBezTo>
                    <a:pt x="3744" y="122"/>
                    <a:pt x="3744" y="122"/>
                    <a:pt x="3744" y="122"/>
                  </a:cubicBezTo>
                  <a:cubicBezTo>
                    <a:pt x="3744" y="122"/>
                    <a:pt x="3744" y="122"/>
                    <a:pt x="3744" y="122"/>
                  </a:cubicBezTo>
                  <a:cubicBezTo>
                    <a:pt x="3744" y="132"/>
                    <a:pt x="3744" y="138"/>
                    <a:pt x="3744" y="142"/>
                  </a:cubicBezTo>
                  <a:cubicBezTo>
                    <a:pt x="3744" y="127"/>
                    <a:pt x="3744" y="113"/>
                    <a:pt x="3744" y="100"/>
                  </a:cubicBezTo>
                  <a:cubicBezTo>
                    <a:pt x="3744" y="102"/>
                    <a:pt x="3744" y="103"/>
                    <a:pt x="3744" y="103"/>
                  </a:cubicBezTo>
                  <a:cubicBezTo>
                    <a:pt x="3744" y="103"/>
                    <a:pt x="3744" y="103"/>
                    <a:pt x="3744" y="103"/>
                  </a:cubicBezTo>
                  <a:cubicBezTo>
                    <a:pt x="3744" y="103"/>
                    <a:pt x="3744" y="100"/>
                    <a:pt x="3744" y="98"/>
                  </a:cubicBezTo>
                  <a:cubicBezTo>
                    <a:pt x="3744" y="97"/>
                    <a:pt x="3744" y="97"/>
                    <a:pt x="3744" y="97"/>
                  </a:cubicBezTo>
                  <a:cubicBezTo>
                    <a:pt x="3744" y="94"/>
                    <a:pt x="3744" y="92"/>
                    <a:pt x="3744" y="92"/>
                  </a:cubicBezTo>
                  <a:moveTo>
                    <a:pt x="252" y="90"/>
                  </a:moveTo>
                  <a:cubicBezTo>
                    <a:pt x="252" y="90"/>
                    <a:pt x="252" y="90"/>
                    <a:pt x="252" y="90"/>
                  </a:cubicBezTo>
                  <a:cubicBezTo>
                    <a:pt x="252" y="94"/>
                    <a:pt x="252" y="98"/>
                    <a:pt x="252" y="103"/>
                  </a:cubicBezTo>
                  <a:cubicBezTo>
                    <a:pt x="306" y="103"/>
                    <a:pt x="359" y="102"/>
                    <a:pt x="412" y="102"/>
                  </a:cubicBezTo>
                  <a:cubicBezTo>
                    <a:pt x="540" y="101"/>
                    <a:pt x="665" y="101"/>
                    <a:pt x="783" y="100"/>
                  </a:cubicBezTo>
                  <a:cubicBezTo>
                    <a:pt x="783" y="100"/>
                    <a:pt x="783" y="99"/>
                    <a:pt x="783" y="99"/>
                  </a:cubicBezTo>
                  <a:cubicBezTo>
                    <a:pt x="631" y="97"/>
                    <a:pt x="503" y="95"/>
                    <a:pt x="350" y="92"/>
                  </a:cubicBezTo>
                  <a:cubicBezTo>
                    <a:pt x="328" y="91"/>
                    <a:pt x="304" y="91"/>
                    <a:pt x="280" y="91"/>
                  </a:cubicBezTo>
                  <a:cubicBezTo>
                    <a:pt x="280" y="93"/>
                    <a:pt x="280" y="95"/>
                    <a:pt x="280" y="97"/>
                  </a:cubicBezTo>
                  <a:cubicBezTo>
                    <a:pt x="280" y="98"/>
                    <a:pt x="280" y="99"/>
                    <a:pt x="280" y="100"/>
                  </a:cubicBezTo>
                  <a:cubicBezTo>
                    <a:pt x="280" y="99"/>
                    <a:pt x="280" y="99"/>
                    <a:pt x="280" y="99"/>
                  </a:cubicBezTo>
                  <a:cubicBezTo>
                    <a:pt x="280" y="98"/>
                    <a:pt x="280" y="95"/>
                    <a:pt x="280" y="91"/>
                  </a:cubicBezTo>
                  <a:cubicBezTo>
                    <a:pt x="271" y="90"/>
                    <a:pt x="262" y="90"/>
                    <a:pt x="252" y="90"/>
                  </a:cubicBezTo>
                  <a:moveTo>
                    <a:pt x="783" y="88"/>
                  </a:moveTo>
                  <a:cubicBezTo>
                    <a:pt x="783" y="89"/>
                    <a:pt x="783" y="90"/>
                    <a:pt x="783" y="90"/>
                  </a:cubicBezTo>
                  <a:cubicBezTo>
                    <a:pt x="783" y="93"/>
                    <a:pt x="783" y="96"/>
                    <a:pt x="783" y="97"/>
                  </a:cubicBezTo>
                  <a:cubicBezTo>
                    <a:pt x="783" y="94"/>
                    <a:pt x="783" y="91"/>
                    <a:pt x="783" y="88"/>
                  </a:cubicBezTo>
                  <a:cubicBezTo>
                    <a:pt x="783" y="88"/>
                    <a:pt x="783" y="88"/>
                    <a:pt x="783" y="88"/>
                  </a:cubicBezTo>
                  <a:moveTo>
                    <a:pt x="2647" y="85"/>
                  </a:moveTo>
                  <a:cubicBezTo>
                    <a:pt x="2610" y="85"/>
                    <a:pt x="2574" y="85"/>
                    <a:pt x="2538" y="85"/>
                  </a:cubicBezTo>
                  <a:cubicBezTo>
                    <a:pt x="2394" y="86"/>
                    <a:pt x="2255" y="86"/>
                    <a:pt x="2120" y="87"/>
                  </a:cubicBezTo>
                  <a:cubicBezTo>
                    <a:pt x="2029" y="87"/>
                    <a:pt x="1941" y="88"/>
                    <a:pt x="1853" y="88"/>
                  </a:cubicBezTo>
                  <a:cubicBezTo>
                    <a:pt x="1859" y="88"/>
                    <a:pt x="1866" y="88"/>
                    <a:pt x="1872" y="88"/>
                  </a:cubicBezTo>
                  <a:cubicBezTo>
                    <a:pt x="1991" y="89"/>
                    <a:pt x="2108" y="91"/>
                    <a:pt x="2225" y="93"/>
                  </a:cubicBezTo>
                  <a:cubicBezTo>
                    <a:pt x="2283" y="94"/>
                    <a:pt x="2341" y="94"/>
                    <a:pt x="2399" y="95"/>
                  </a:cubicBezTo>
                  <a:cubicBezTo>
                    <a:pt x="2485" y="97"/>
                    <a:pt x="2485" y="97"/>
                    <a:pt x="2485" y="97"/>
                  </a:cubicBezTo>
                  <a:cubicBezTo>
                    <a:pt x="2506" y="97"/>
                    <a:pt x="2506" y="97"/>
                    <a:pt x="2506" y="97"/>
                  </a:cubicBezTo>
                  <a:cubicBezTo>
                    <a:pt x="2512" y="97"/>
                    <a:pt x="2512" y="97"/>
                    <a:pt x="2512" y="97"/>
                  </a:cubicBezTo>
                  <a:cubicBezTo>
                    <a:pt x="2515" y="97"/>
                    <a:pt x="2515" y="97"/>
                    <a:pt x="2515" y="97"/>
                  </a:cubicBezTo>
                  <a:cubicBezTo>
                    <a:pt x="2515" y="97"/>
                    <a:pt x="2515" y="97"/>
                    <a:pt x="2515" y="97"/>
                  </a:cubicBezTo>
                  <a:cubicBezTo>
                    <a:pt x="2515" y="92"/>
                    <a:pt x="2515" y="90"/>
                    <a:pt x="2515" y="90"/>
                  </a:cubicBezTo>
                  <a:cubicBezTo>
                    <a:pt x="2515" y="90"/>
                    <a:pt x="2515" y="97"/>
                    <a:pt x="2515" y="104"/>
                  </a:cubicBezTo>
                  <a:cubicBezTo>
                    <a:pt x="2515" y="104"/>
                    <a:pt x="2515" y="104"/>
                    <a:pt x="2515" y="104"/>
                  </a:cubicBezTo>
                  <a:cubicBezTo>
                    <a:pt x="2515" y="105"/>
                    <a:pt x="2515" y="105"/>
                    <a:pt x="2515" y="106"/>
                  </a:cubicBezTo>
                  <a:cubicBezTo>
                    <a:pt x="2515" y="106"/>
                    <a:pt x="2515" y="107"/>
                    <a:pt x="2515" y="108"/>
                  </a:cubicBezTo>
                  <a:cubicBezTo>
                    <a:pt x="2585" y="108"/>
                    <a:pt x="2654" y="108"/>
                    <a:pt x="2721" y="107"/>
                  </a:cubicBezTo>
                  <a:cubicBezTo>
                    <a:pt x="2735" y="107"/>
                    <a:pt x="2735" y="107"/>
                    <a:pt x="2735" y="107"/>
                  </a:cubicBezTo>
                  <a:cubicBezTo>
                    <a:pt x="2738" y="107"/>
                    <a:pt x="2738" y="107"/>
                    <a:pt x="2738" y="107"/>
                  </a:cubicBezTo>
                  <a:cubicBezTo>
                    <a:pt x="2739" y="107"/>
                    <a:pt x="2739" y="107"/>
                    <a:pt x="2739" y="107"/>
                  </a:cubicBezTo>
                  <a:cubicBezTo>
                    <a:pt x="2739" y="106"/>
                    <a:pt x="2739" y="105"/>
                    <a:pt x="2739" y="105"/>
                  </a:cubicBezTo>
                  <a:cubicBezTo>
                    <a:pt x="2739" y="105"/>
                    <a:pt x="2739" y="106"/>
                    <a:pt x="2739" y="107"/>
                  </a:cubicBezTo>
                  <a:cubicBezTo>
                    <a:pt x="2739" y="108"/>
                    <a:pt x="2739" y="109"/>
                    <a:pt x="2739" y="109"/>
                  </a:cubicBezTo>
                  <a:cubicBezTo>
                    <a:pt x="2739" y="106"/>
                    <a:pt x="2739" y="102"/>
                    <a:pt x="2739" y="96"/>
                  </a:cubicBezTo>
                  <a:cubicBezTo>
                    <a:pt x="2739" y="93"/>
                    <a:pt x="2739" y="90"/>
                    <a:pt x="2739" y="85"/>
                  </a:cubicBezTo>
                  <a:cubicBezTo>
                    <a:pt x="2738" y="85"/>
                    <a:pt x="2738" y="85"/>
                    <a:pt x="2738" y="85"/>
                  </a:cubicBezTo>
                  <a:cubicBezTo>
                    <a:pt x="2736" y="85"/>
                    <a:pt x="2736" y="85"/>
                    <a:pt x="2736" y="85"/>
                  </a:cubicBezTo>
                  <a:cubicBezTo>
                    <a:pt x="2729" y="85"/>
                    <a:pt x="2729" y="85"/>
                    <a:pt x="2729" y="85"/>
                  </a:cubicBezTo>
                  <a:cubicBezTo>
                    <a:pt x="2702" y="85"/>
                    <a:pt x="2702" y="85"/>
                    <a:pt x="2702" y="85"/>
                  </a:cubicBezTo>
                  <a:cubicBezTo>
                    <a:pt x="2647" y="85"/>
                    <a:pt x="2647" y="85"/>
                    <a:pt x="2647" y="85"/>
                  </a:cubicBezTo>
                  <a:moveTo>
                    <a:pt x="783" y="84"/>
                  </a:moveTo>
                  <a:cubicBezTo>
                    <a:pt x="783" y="86"/>
                    <a:pt x="783" y="87"/>
                    <a:pt x="783" y="88"/>
                  </a:cubicBezTo>
                  <a:cubicBezTo>
                    <a:pt x="783" y="88"/>
                    <a:pt x="783" y="88"/>
                    <a:pt x="783" y="88"/>
                  </a:cubicBezTo>
                  <a:cubicBezTo>
                    <a:pt x="783" y="87"/>
                    <a:pt x="783" y="86"/>
                    <a:pt x="783" y="84"/>
                  </a:cubicBezTo>
                  <a:cubicBezTo>
                    <a:pt x="783" y="84"/>
                    <a:pt x="783" y="84"/>
                    <a:pt x="783" y="84"/>
                  </a:cubicBezTo>
                  <a:moveTo>
                    <a:pt x="3744" y="84"/>
                  </a:moveTo>
                  <a:cubicBezTo>
                    <a:pt x="3744" y="92"/>
                    <a:pt x="3744" y="98"/>
                    <a:pt x="3744" y="100"/>
                  </a:cubicBezTo>
                  <a:cubicBezTo>
                    <a:pt x="3744" y="113"/>
                    <a:pt x="3744" y="127"/>
                    <a:pt x="3744" y="142"/>
                  </a:cubicBezTo>
                  <a:cubicBezTo>
                    <a:pt x="3744" y="144"/>
                    <a:pt x="3744" y="145"/>
                    <a:pt x="3744" y="146"/>
                  </a:cubicBezTo>
                  <a:cubicBezTo>
                    <a:pt x="3744" y="146"/>
                    <a:pt x="3744" y="146"/>
                    <a:pt x="3744" y="146"/>
                  </a:cubicBezTo>
                  <a:cubicBezTo>
                    <a:pt x="3744" y="146"/>
                    <a:pt x="3744" y="146"/>
                    <a:pt x="3744" y="146"/>
                  </a:cubicBezTo>
                  <a:cubicBezTo>
                    <a:pt x="3744" y="145"/>
                    <a:pt x="3744" y="140"/>
                    <a:pt x="3744" y="133"/>
                  </a:cubicBezTo>
                  <a:cubicBezTo>
                    <a:pt x="3744" y="130"/>
                    <a:pt x="3744" y="128"/>
                    <a:pt x="3744" y="125"/>
                  </a:cubicBezTo>
                  <a:cubicBezTo>
                    <a:pt x="3744" y="117"/>
                    <a:pt x="3744" y="108"/>
                    <a:pt x="3744" y="98"/>
                  </a:cubicBezTo>
                  <a:cubicBezTo>
                    <a:pt x="3744" y="93"/>
                    <a:pt x="3744" y="89"/>
                    <a:pt x="3744" y="84"/>
                  </a:cubicBezTo>
                  <a:moveTo>
                    <a:pt x="2739" y="84"/>
                  </a:moveTo>
                  <a:cubicBezTo>
                    <a:pt x="2739" y="88"/>
                    <a:pt x="2739" y="93"/>
                    <a:pt x="2739" y="96"/>
                  </a:cubicBezTo>
                  <a:cubicBezTo>
                    <a:pt x="2739" y="106"/>
                    <a:pt x="2739" y="109"/>
                    <a:pt x="2739" y="109"/>
                  </a:cubicBezTo>
                  <a:cubicBezTo>
                    <a:pt x="2739" y="109"/>
                    <a:pt x="2739" y="109"/>
                    <a:pt x="2739" y="109"/>
                  </a:cubicBezTo>
                  <a:cubicBezTo>
                    <a:pt x="2739" y="111"/>
                    <a:pt x="2739" y="113"/>
                    <a:pt x="2739" y="114"/>
                  </a:cubicBezTo>
                  <a:cubicBezTo>
                    <a:pt x="2739" y="114"/>
                    <a:pt x="2739" y="114"/>
                    <a:pt x="2739" y="114"/>
                  </a:cubicBezTo>
                  <a:cubicBezTo>
                    <a:pt x="2739" y="119"/>
                    <a:pt x="2739" y="122"/>
                    <a:pt x="2739" y="122"/>
                  </a:cubicBezTo>
                  <a:cubicBezTo>
                    <a:pt x="2739" y="122"/>
                    <a:pt x="2739" y="111"/>
                    <a:pt x="2739" y="100"/>
                  </a:cubicBezTo>
                  <a:cubicBezTo>
                    <a:pt x="2739" y="98"/>
                    <a:pt x="2739" y="96"/>
                    <a:pt x="2739" y="94"/>
                  </a:cubicBezTo>
                  <a:cubicBezTo>
                    <a:pt x="2739" y="91"/>
                    <a:pt x="2739" y="87"/>
                    <a:pt x="2739" y="84"/>
                  </a:cubicBezTo>
                  <a:moveTo>
                    <a:pt x="783" y="83"/>
                  </a:moveTo>
                  <a:cubicBezTo>
                    <a:pt x="783" y="83"/>
                    <a:pt x="783" y="83"/>
                    <a:pt x="783" y="83"/>
                  </a:cubicBezTo>
                  <a:cubicBezTo>
                    <a:pt x="783" y="83"/>
                    <a:pt x="783" y="83"/>
                    <a:pt x="783" y="83"/>
                  </a:cubicBezTo>
                  <a:cubicBezTo>
                    <a:pt x="783" y="84"/>
                    <a:pt x="783" y="84"/>
                    <a:pt x="783" y="84"/>
                  </a:cubicBezTo>
                  <a:cubicBezTo>
                    <a:pt x="783" y="84"/>
                    <a:pt x="783" y="84"/>
                    <a:pt x="783" y="84"/>
                  </a:cubicBezTo>
                  <a:cubicBezTo>
                    <a:pt x="783" y="84"/>
                    <a:pt x="783" y="84"/>
                    <a:pt x="783" y="83"/>
                  </a:cubicBezTo>
                  <a:cubicBezTo>
                    <a:pt x="783" y="83"/>
                    <a:pt x="783" y="83"/>
                    <a:pt x="783" y="83"/>
                  </a:cubicBezTo>
                  <a:moveTo>
                    <a:pt x="252" y="81"/>
                  </a:moveTo>
                  <a:cubicBezTo>
                    <a:pt x="252" y="81"/>
                    <a:pt x="252" y="81"/>
                    <a:pt x="252" y="81"/>
                  </a:cubicBezTo>
                  <a:cubicBezTo>
                    <a:pt x="252" y="82"/>
                    <a:pt x="252" y="83"/>
                    <a:pt x="252" y="84"/>
                  </a:cubicBezTo>
                  <a:cubicBezTo>
                    <a:pt x="252" y="83"/>
                    <a:pt x="252" y="82"/>
                    <a:pt x="252" y="81"/>
                  </a:cubicBezTo>
                  <a:cubicBezTo>
                    <a:pt x="252" y="81"/>
                    <a:pt x="252" y="81"/>
                    <a:pt x="252" y="81"/>
                  </a:cubicBezTo>
                  <a:moveTo>
                    <a:pt x="783" y="76"/>
                  </a:moveTo>
                  <a:cubicBezTo>
                    <a:pt x="783" y="79"/>
                    <a:pt x="783" y="81"/>
                    <a:pt x="783" y="83"/>
                  </a:cubicBezTo>
                  <a:cubicBezTo>
                    <a:pt x="783" y="83"/>
                    <a:pt x="783" y="83"/>
                    <a:pt x="783" y="83"/>
                  </a:cubicBezTo>
                  <a:cubicBezTo>
                    <a:pt x="783" y="81"/>
                    <a:pt x="783" y="79"/>
                    <a:pt x="783" y="76"/>
                  </a:cubicBezTo>
                  <a:cubicBezTo>
                    <a:pt x="783" y="76"/>
                    <a:pt x="783" y="76"/>
                    <a:pt x="783" y="76"/>
                  </a:cubicBezTo>
                  <a:moveTo>
                    <a:pt x="280" y="62"/>
                  </a:moveTo>
                  <a:cubicBezTo>
                    <a:pt x="280" y="62"/>
                    <a:pt x="280" y="62"/>
                    <a:pt x="280" y="62"/>
                  </a:cubicBezTo>
                  <a:cubicBezTo>
                    <a:pt x="280" y="64"/>
                    <a:pt x="280" y="66"/>
                    <a:pt x="280" y="67"/>
                  </a:cubicBezTo>
                  <a:cubicBezTo>
                    <a:pt x="280" y="68"/>
                    <a:pt x="280" y="69"/>
                    <a:pt x="280" y="69"/>
                  </a:cubicBezTo>
                  <a:cubicBezTo>
                    <a:pt x="280" y="67"/>
                    <a:pt x="280" y="65"/>
                    <a:pt x="280" y="62"/>
                  </a:cubicBezTo>
                  <a:moveTo>
                    <a:pt x="280" y="43"/>
                  </a:moveTo>
                  <a:cubicBezTo>
                    <a:pt x="280" y="49"/>
                    <a:pt x="280" y="55"/>
                    <a:pt x="280" y="62"/>
                  </a:cubicBezTo>
                  <a:cubicBezTo>
                    <a:pt x="284" y="62"/>
                    <a:pt x="284" y="62"/>
                    <a:pt x="284" y="62"/>
                  </a:cubicBezTo>
                  <a:cubicBezTo>
                    <a:pt x="291" y="62"/>
                    <a:pt x="291" y="62"/>
                    <a:pt x="291" y="62"/>
                  </a:cubicBezTo>
                  <a:cubicBezTo>
                    <a:pt x="319" y="62"/>
                    <a:pt x="319" y="62"/>
                    <a:pt x="319" y="62"/>
                  </a:cubicBezTo>
                  <a:cubicBezTo>
                    <a:pt x="395" y="60"/>
                    <a:pt x="471" y="59"/>
                    <a:pt x="547" y="58"/>
                  </a:cubicBezTo>
                  <a:cubicBezTo>
                    <a:pt x="565" y="58"/>
                    <a:pt x="584" y="58"/>
                    <a:pt x="603" y="57"/>
                  </a:cubicBezTo>
                  <a:cubicBezTo>
                    <a:pt x="586" y="64"/>
                    <a:pt x="469" y="68"/>
                    <a:pt x="469" y="68"/>
                  </a:cubicBezTo>
                  <a:cubicBezTo>
                    <a:pt x="355" y="69"/>
                    <a:pt x="355" y="69"/>
                    <a:pt x="355" y="69"/>
                  </a:cubicBezTo>
                  <a:cubicBezTo>
                    <a:pt x="298" y="70"/>
                    <a:pt x="298" y="70"/>
                    <a:pt x="298" y="70"/>
                  </a:cubicBezTo>
                  <a:cubicBezTo>
                    <a:pt x="283" y="70"/>
                    <a:pt x="283" y="70"/>
                    <a:pt x="283" y="70"/>
                  </a:cubicBezTo>
                  <a:cubicBezTo>
                    <a:pt x="282" y="70"/>
                    <a:pt x="282" y="70"/>
                    <a:pt x="282" y="70"/>
                  </a:cubicBezTo>
                  <a:cubicBezTo>
                    <a:pt x="282" y="69"/>
                    <a:pt x="281" y="69"/>
                    <a:pt x="281" y="69"/>
                  </a:cubicBezTo>
                  <a:cubicBezTo>
                    <a:pt x="281" y="69"/>
                    <a:pt x="281" y="69"/>
                    <a:pt x="281" y="70"/>
                  </a:cubicBezTo>
                  <a:cubicBezTo>
                    <a:pt x="281" y="70"/>
                    <a:pt x="281" y="70"/>
                    <a:pt x="281" y="70"/>
                  </a:cubicBezTo>
                  <a:cubicBezTo>
                    <a:pt x="280" y="70"/>
                    <a:pt x="280" y="70"/>
                    <a:pt x="280" y="69"/>
                  </a:cubicBezTo>
                  <a:cubicBezTo>
                    <a:pt x="280" y="70"/>
                    <a:pt x="280" y="70"/>
                    <a:pt x="280" y="71"/>
                  </a:cubicBezTo>
                  <a:cubicBezTo>
                    <a:pt x="296" y="71"/>
                    <a:pt x="296" y="71"/>
                    <a:pt x="296" y="71"/>
                  </a:cubicBezTo>
                  <a:cubicBezTo>
                    <a:pt x="392" y="72"/>
                    <a:pt x="392" y="72"/>
                    <a:pt x="392" y="72"/>
                  </a:cubicBezTo>
                  <a:cubicBezTo>
                    <a:pt x="524" y="74"/>
                    <a:pt x="654" y="75"/>
                    <a:pt x="783" y="76"/>
                  </a:cubicBezTo>
                  <a:cubicBezTo>
                    <a:pt x="783" y="61"/>
                    <a:pt x="783" y="54"/>
                    <a:pt x="783" y="52"/>
                  </a:cubicBezTo>
                  <a:cubicBezTo>
                    <a:pt x="783" y="50"/>
                    <a:pt x="783" y="47"/>
                    <a:pt x="783" y="45"/>
                  </a:cubicBezTo>
                  <a:cubicBezTo>
                    <a:pt x="621" y="45"/>
                    <a:pt x="452" y="44"/>
                    <a:pt x="280" y="43"/>
                  </a:cubicBezTo>
                  <a:moveTo>
                    <a:pt x="280" y="43"/>
                  </a:moveTo>
                  <a:cubicBezTo>
                    <a:pt x="280" y="50"/>
                    <a:pt x="280" y="59"/>
                    <a:pt x="280" y="71"/>
                  </a:cubicBezTo>
                  <a:cubicBezTo>
                    <a:pt x="280" y="71"/>
                    <a:pt x="280" y="71"/>
                    <a:pt x="280" y="71"/>
                  </a:cubicBezTo>
                  <a:cubicBezTo>
                    <a:pt x="280" y="69"/>
                    <a:pt x="280" y="68"/>
                    <a:pt x="280" y="67"/>
                  </a:cubicBezTo>
                  <a:cubicBezTo>
                    <a:pt x="280" y="66"/>
                    <a:pt x="280" y="64"/>
                    <a:pt x="280" y="62"/>
                  </a:cubicBezTo>
                  <a:cubicBezTo>
                    <a:pt x="280" y="62"/>
                    <a:pt x="280" y="62"/>
                    <a:pt x="280" y="62"/>
                  </a:cubicBezTo>
                  <a:cubicBezTo>
                    <a:pt x="280" y="57"/>
                    <a:pt x="280" y="51"/>
                    <a:pt x="280" y="43"/>
                  </a:cubicBezTo>
                  <a:cubicBezTo>
                    <a:pt x="280" y="43"/>
                    <a:pt x="280" y="43"/>
                    <a:pt x="280" y="43"/>
                  </a:cubicBezTo>
                  <a:moveTo>
                    <a:pt x="0" y="42"/>
                  </a:moveTo>
                  <a:cubicBezTo>
                    <a:pt x="0" y="47"/>
                    <a:pt x="0" y="53"/>
                    <a:pt x="0" y="59"/>
                  </a:cubicBezTo>
                  <a:cubicBezTo>
                    <a:pt x="0" y="61"/>
                    <a:pt x="0" y="62"/>
                    <a:pt x="0" y="63"/>
                  </a:cubicBezTo>
                  <a:cubicBezTo>
                    <a:pt x="0" y="63"/>
                    <a:pt x="0" y="64"/>
                    <a:pt x="0" y="64"/>
                  </a:cubicBezTo>
                  <a:cubicBezTo>
                    <a:pt x="0" y="79"/>
                    <a:pt x="0" y="94"/>
                    <a:pt x="0" y="104"/>
                  </a:cubicBezTo>
                  <a:cubicBezTo>
                    <a:pt x="0" y="104"/>
                    <a:pt x="0" y="104"/>
                    <a:pt x="0" y="104"/>
                  </a:cubicBezTo>
                  <a:cubicBezTo>
                    <a:pt x="0" y="102"/>
                    <a:pt x="0" y="100"/>
                    <a:pt x="0" y="98"/>
                  </a:cubicBezTo>
                  <a:cubicBezTo>
                    <a:pt x="40" y="99"/>
                    <a:pt x="80" y="100"/>
                    <a:pt x="119" y="100"/>
                  </a:cubicBezTo>
                  <a:cubicBezTo>
                    <a:pt x="158" y="101"/>
                    <a:pt x="196" y="102"/>
                    <a:pt x="233" y="103"/>
                  </a:cubicBezTo>
                  <a:cubicBezTo>
                    <a:pt x="240" y="103"/>
                    <a:pt x="246" y="103"/>
                    <a:pt x="252" y="103"/>
                  </a:cubicBezTo>
                  <a:cubicBezTo>
                    <a:pt x="252" y="100"/>
                    <a:pt x="252" y="95"/>
                    <a:pt x="252" y="90"/>
                  </a:cubicBezTo>
                  <a:cubicBezTo>
                    <a:pt x="252" y="90"/>
                    <a:pt x="252" y="90"/>
                    <a:pt x="252" y="90"/>
                  </a:cubicBezTo>
                  <a:cubicBezTo>
                    <a:pt x="252" y="87"/>
                    <a:pt x="252" y="84"/>
                    <a:pt x="252" y="81"/>
                  </a:cubicBezTo>
                  <a:cubicBezTo>
                    <a:pt x="252" y="81"/>
                    <a:pt x="252" y="81"/>
                    <a:pt x="252" y="81"/>
                  </a:cubicBezTo>
                  <a:cubicBezTo>
                    <a:pt x="224" y="80"/>
                    <a:pt x="195" y="80"/>
                    <a:pt x="167" y="80"/>
                  </a:cubicBezTo>
                  <a:cubicBezTo>
                    <a:pt x="36" y="78"/>
                    <a:pt x="36" y="78"/>
                    <a:pt x="36" y="78"/>
                  </a:cubicBezTo>
                  <a:cubicBezTo>
                    <a:pt x="3" y="77"/>
                    <a:pt x="3" y="77"/>
                    <a:pt x="3" y="77"/>
                  </a:cubicBezTo>
                  <a:cubicBezTo>
                    <a:pt x="1" y="77"/>
                    <a:pt x="1" y="77"/>
                    <a:pt x="1" y="77"/>
                  </a:cubicBezTo>
                  <a:cubicBezTo>
                    <a:pt x="1" y="77"/>
                    <a:pt x="1" y="78"/>
                    <a:pt x="1" y="78"/>
                  </a:cubicBezTo>
                  <a:cubicBezTo>
                    <a:pt x="1" y="86"/>
                    <a:pt x="1" y="89"/>
                    <a:pt x="1" y="89"/>
                  </a:cubicBezTo>
                  <a:cubicBezTo>
                    <a:pt x="0" y="89"/>
                    <a:pt x="0" y="85"/>
                    <a:pt x="0" y="78"/>
                  </a:cubicBezTo>
                  <a:cubicBezTo>
                    <a:pt x="0" y="72"/>
                    <a:pt x="0" y="64"/>
                    <a:pt x="0" y="55"/>
                  </a:cubicBezTo>
                  <a:cubicBezTo>
                    <a:pt x="0" y="51"/>
                    <a:pt x="0" y="46"/>
                    <a:pt x="1" y="42"/>
                  </a:cubicBezTo>
                  <a:cubicBezTo>
                    <a:pt x="0" y="42"/>
                    <a:pt x="0" y="42"/>
                    <a:pt x="0" y="42"/>
                  </a:cubicBezTo>
                  <a:moveTo>
                    <a:pt x="2340" y="41"/>
                  </a:moveTo>
                  <a:cubicBezTo>
                    <a:pt x="2222" y="42"/>
                    <a:pt x="2162" y="44"/>
                    <a:pt x="2043" y="44"/>
                  </a:cubicBezTo>
                  <a:cubicBezTo>
                    <a:pt x="2039" y="44"/>
                    <a:pt x="2036" y="44"/>
                    <a:pt x="2032" y="44"/>
                  </a:cubicBezTo>
                  <a:cubicBezTo>
                    <a:pt x="1984" y="44"/>
                    <a:pt x="1879" y="45"/>
                    <a:pt x="1733" y="45"/>
                  </a:cubicBezTo>
                  <a:cubicBezTo>
                    <a:pt x="1587" y="45"/>
                    <a:pt x="1400" y="46"/>
                    <a:pt x="1188" y="46"/>
                  </a:cubicBezTo>
                  <a:cubicBezTo>
                    <a:pt x="1061" y="46"/>
                    <a:pt x="925" y="46"/>
                    <a:pt x="784" y="45"/>
                  </a:cubicBezTo>
                  <a:cubicBezTo>
                    <a:pt x="784" y="46"/>
                    <a:pt x="784" y="47"/>
                    <a:pt x="784" y="49"/>
                  </a:cubicBezTo>
                  <a:cubicBezTo>
                    <a:pt x="784" y="49"/>
                    <a:pt x="784" y="49"/>
                    <a:pt x="784" y="49"/>
                  </a:cubicBezTo>
                  <a:cubicBezTo>
                    <a:pt x="786" y="49"/>
                    <a:pt x="786" y="49"/>
                    <a:pt x="786" y="49"/>
                  </a:cubicBezTo>
                  <a:cubicBezTo>
                    <a:pt x="790" y="49"/>
                    <a:pt x="790" y="49"/>
                    <a:pt x="790" y="49"/>
                  </a:cubicBezTo>
                  <a:cubicBezTo>
                    <a:pt x="807" y="49"/>
                    <a:pt x="807" y="49"/>
                    <a:pt x="807" y="49"/>
                  </a:cubicBezTo>
                  <a:cubicBezTo>
                    <a:pt x="981" y="52"/>
                    <a:pt x="1153" y="55"/>
                    <a:pt x="1326" y="57"/>
                  </a:cubicBezTo>
                  <a:cubicBezTo>
                    <a:pt x="1671" y="62"/>
                    <a:pt x="2015" y="65"/>
                    <a:pt x="2370" y="70"/>
                  </a:cubicBezTo>
                  <a:cubicBezTo>
                    <a:pt x="2423" y="70"/>
                    <a:pt x="2491" y="71"/>
                    <a:pt x="2546" y="71"/>
                  </a:cubicBezTo>
                  <a:cubicBezTo>
                    <a:pt x="2567" y="71"/>
                    <a:pt x="2586" y="71"/>
                    <a:pt x="2602" y="70"/>
                  </a:cubicBezTo>
                  <a:cubicBezTo>
                    <a:pt x="2630" y="70"/>
                    <a:pt x="2658" y="70"/>
                    <a:pt x="2687" y="70"/>
                  </a:cubicBezTo>
                  <a:cubicBezTo>
                    <a:pt x="2730" y="70"/>
                    <a:pt x="2730" y="70"/>
                    <a:pt x="2730" y="70"/>
                  </a:cubicBezTo>
                  <a:cubicBezTo>
                    <a:pt x="2736" y="70"/>
                    <a:pt x="2736" y="70"/>
                    <a:pt x="2736" y="70"/>
                  </a:cubicBezTo>
                  <a:cubicBezTo>
                    <a:pt x="2738" y="70"/>
                    <a:pt x="2738" y="70"/>
                    <a:pt x="2738" y="70"/>
                  </a:cubicBezTo>
                  <a:cubicBezTo>
                    <a:pt x="2739" y="70"/>
                    <a:pt x="2739" y="70"/>
                    <a:pt x="2739" y="70"/>
                  </a:cubicBezTo>
                  <a:cubicBezTo>
                    <a:pt x="2739" y="72"/>
                    <a:pt x="2739" y="74"/>
                    <a:pt x="2739" y="76"/>
                  </a:cubicBezTo>
                  <a:cubicBezTo>
                    <a:pt x="2739" y="76"/>
                    <a:pt x="2739" y="76"/>
                    <a:pt x="2739" y="76"/>
                  </a:cubicBezTo>
                  <a:cubicBezTo>
                    <a:pt x="2739" y="76"/>
                    <a:pt x="2739" y="76"/>
                    <a:pt x="2739" y="76"/>
                  </a:cubicBezTo>
                  <a:cubicBezTo>
                    <a:pt x="2739" y="78"/>
                    <a:pt x="2739" y="80"/>
                    <a:pt x="2739" y="82"/>
                  </a:cubicBezTo>
                  <a:cubicBezTo>
                    <a:pt x="2739" y="85"/>
                    <a:pt x="2739" y="89"/>
                    <a:pt x="2739" y="94"/>
                  </a:cubicBezTo>
                  <a:cubicBezTo>
                    <a:pt x="2739" y="111"/>
                    <a:pt x="2739" y="120"/>
                    <a:pt x="2739" y="124"/>
                  </a:cubicBezTo>
                  <a:cubicBezTo>
                    <a:pt x="2891" y="124"/>
                    <a:pt x="3032" y="124"/>
                    <a:pt x="3153" y="124"/>
                  </a:cubicBezTo>
                  <a:cubicBezTo>
                    <a:pt x="3205" y="124"/>
                    <a:pt x="3254" y="123"/>
                    <a:pt x="3298" y="123"/>
                  </a:cubicBezTo>
                  <a:cubicBezTo>
                    <a:pt x="3298" y="122"/>
                    <a:pt x="3298" y="122"/>
                    <a:pt x="3298" y="122"/>
                  </a:cubicBezTo>
                  <a:cubicBezTo>
                    <a:pt x="3298" y="122"/>
                    <a:pt x="3298" y="123"/>
                    <a:pt x="3298" y="123"/>
                  </a:cubicBezTo>
                  <a:cubicBezTo>
                    <a:pt x="3298" y="123"/>
                    <a:pt x="3298" y="123"/>
                    <a:pt x="3298" y="123"/>
                  </a:cubicBezTo>
                  <a:cubicBezTo>
                    <a:pt x="3298" y="123"/>
                    <a:pt x="3298" y="122"/>
                    <a:pt x="3298" y="121"/>
                  </a:cubicBezTo>
                  <a:cubicBezTo>
                    <a:pt x="3298" y="105"/>
                    <a:pt x="3298" y="82"/>
                    <a:pt x="3298" y="50"/>
                  </a:cubicBezTo>
                  <a:cubicBezTo>
                    <a:pt x="3298" y="50"/>
                    <a:pt x="3298" y="50"/>
                    <a:pt x="3298" y="50"/>
                  </a:cubicBezTo>
                  <a:cubicBezTo>
                    <a:pt x="3294" y="50"/>
                    <a:pt x="3294" y="50"/>
                    <a:pt x="3294" y="50"/>
                  </a:cubicBezTo>
                  <a:cubicBezTo>
                    <a:pt x="3286" y="49"/>
                    <a:pt x="3286" y="49"/>
                    <a:pt x="3286" y="49"/>
                  </a:cubicBezTo>
                  <a:cubicBezTo>
                    <a:pt x="3269" y="49"/>
                    <a:pt x="3269" y="49"/>
                    <a:pt x="3269" y="49"/>
                  </a:cubicBezTo>
                  <a:cubicBezTo>
                    <a:pt x="3204" y="48"/>
                    <a:pt x="3204" y="48"/>
                    <a:pt x="3204" y="48"/>
                  </a:cubicBezTo>
                  <a:cubicBezTo>
                    <a:pt x="3118" y="47"/>
                    <a:pt x="3031" y="46"/>
                    <a:pt x="2941" y="45"/>
                  </a:cubicBezTo>
                  <a:cubicBezTo>
                    <a:pt x="2761" y="43"/>
                    <a:pt x="2569" y="42"/>
                    <a:pt x="2340" y="41"/>
                  </a:cubicBezTo>
                  <a:moveTo>
                    <a:pt x="3745" y="36"/>
                  </a:moveTo>
                  <a:cubicBezTo>
                    <a:pt x="3745" y="36"/>
                    <a:pt x="3745" y="36"/>
                    <a:pt x="3745" y="36"/>
                  </a:cubicBezTo>
                  <a:cubicBezTo>
                    <a:pt x="3745" y="49"/>
                    <a:pt x="3744" y="63"/>
                    <a:pt x="3744" y="78"/>
                  </a:cubicBezTo>
                  <a:cubicBezTo>
                    <a:pt x="3744" y="80"/>
                    <a:pt x="3744" y="82"/>
                    <a:pt x="3744" y="84"/>
                  </a:cubicBezTo>
                  <a:cubicBezTo>
                    <a:pt x="3744" y="74"/>
                    <a:pt x="3745" y="58"/>
                    <a:pt x="3745" y="36"/>
                  </a:cubicBezTo>
                  <a:moveTo>
                    <a:pt x="3382" y="17"/>
                  </a:moveTo>
                  <a:cubicBezTo>
                    <a:pt x="3367" y="17"/>
                    <a:pt x="3353" y="17"/>
                    <a:pt x="3339" y="17"/>
                  </a:cubicBezTo>
                  <a:cubicBezTo>
                    <a:pt x="3344" y="17"/>
                    <a:pt x="3346" y="17"/>
                    <a:pt x="3346" y="17"/>
                  </a:cubicBezTo>
                  <a:cubicBezTo>
                    <a:pt x="3330" y="17"/>
                    <a:pt x="3314" y="17"/>
                    <a:pt x="3298" y="17"/>
                  </a:cubicBezTo>
                  <a:cubicBezTo>
                    <a:pt x="3298" y="17"/>
                    <a:pt x="3298" y="17"/>
                    <a:pt x="3298" y="18"/>
                  </a:cubicBezTo>
                  <a:cubicBezTo>
                    <a:pt x="3300" y="18"/>
                    <a:pt x="3302" y="18"/>
                    <a:pt x="3303" y="17"/>
                  </a:cubicBezTo>
                  <a:cubicBezTo>
                    <a:pt x="3301" y="18"/>
                    <a:pt x="3300" y="18"/>
                    <a:pt x="3298" y="18"/>
                  </a:cubicBezTo>
                  <a:cubicBezTo>
                    <a:pt x="3298" y="23"/>
                    <a:pt x="3298" y="30"/>
                    <a:pt x="3298" y="38"/>
                  </a:cubicBezTo>
                  <a:cubicBezTo>
                    <a:pt x="3326" y="38"/>
                    <a:pt x="3354" y="38"/>
                    <a:pt x="3381" y="38"/>
                  </a:cubicBezTo>
                  <a:cubicBezTo>
                    <a:pt x="3381" y="38"/>
                    <a:pt x="3381" y="39"/>
                    <a:pt x="3381" y="39"/>
                  </a:cubicBezTo>
                  <a:cubicBezTo>
                    <a:pt x="3380" y="39"/>
                    <a:pt x="3380" y="39"/>
                    <a:pt x="3380" y="39"/>
                  </a:cubicBezTo>
                  <a:cubicBezTo>
                    <a:pt x="3378" y="39"/>
                    <a:pt x="3378" y="39"/>
                    <a:pt x="3378" y="39"/>
                  </a:cubicBezTo>
                  <a:cubicBezTo>
                    <a:pt x="3374" y="39"/>
                    <a:pt x="3374" y="39"/>
                    <a:pt x="3374" y="39"/>
                  </a:cubicBezTo>
                  <a:cubicBezTo>
                    <a:pt x="3366" y="39"/>
                    <a:pt x="3366" y="39"/>
                    <a:pt x="3366" y="39"/>
                  </a:cubicBezTo>
                  <a:cubicBezTo>
                    <a:pt x="3351" y="39"/>
                    <a:pt x="3351" y="39"/>
                    <a:pt x="3351" y="39"/>
                  </a:cubicBezTo>
                  <a:cubicBezTo>
                    <a:pt x="3319" y="39"/>
                    <a:pt x="3319" y="39"/>
                    <a:pt x="3319" y="39"/>
                  </a:cubicBezTo>
                  <a:cubicBezTo>
                    <a:pt x="3312" y="38"/>
                    <a:pt x="3305" y="38"/>
                    <a:pt x="3298" y="38"/>
                  </a:cubicBezTo>
                  <a:cubicBezTo>
                    <a:pt x="3298" y="50"/>
                    <a:pt x="3298" y="64"/>
                    <a:pt x="3298" y="78"/>
                  </a:cubicBezTo>
                  <a:cubicBezTo>
                    <a:pt x="3298" y="81"/>
                    <a:pt x="3298" y="83"/>
                    <a:pt x="3298" y="86"/>
                  </a:cubicBezTo>
                  <a:cubicBezTo>
                    <a:pt x="3298" y="101"/>
                    <a:pt x="3298" y="113"/>
                    <a:pt x="3298" y="123"/>
                  </a:cubicBezTo>
                  <a:cubicBezTo>
                    <a:pt x="3328" y="123"/>
                    <a:pt x="3356" y="123"/>
                    <a:pt x="3382" y="123"/>
                  </a:cubicBezTo>
                  <a:cubicBezTo>
                    <a:pt x="3382" y="116"/>
                    <a:pt x="3382" y="107"/>
                    <a:pt x="3382" y="96"/>
                  </a:cubicBezTo>
                  <a:cubicBezTo>
                    <a:pt x="3382" y="96"/>
                    <a:pt x="3382" y="96"/>
                    <a:pt x="3382" y="96"/>
                  </a:cubicBezTo>
                  <a:cubicBezTo>
                    <a:pt x="3382" y="96"/>
                    <a:pt x="3382" y="96"/>
                    <a:pt x="3382" y="96"/>
                  </a:cubicBezTo>
                  <a:cubicBezTo>
                    <a:pt x="3382" y="88"/>
                    <a:pt x="3382" y="78"/>
                    <a:pt x="3382" y="68"/>
                  </a:cubicBezTo>
                  <a:cubicBezTo>
                    <a:pt x="3382" y="57"/>
                    <a:pt x="3382" y="46"/>
                    <a:pt x="3382" y="38"/>
                  </a:cubicBezTo>
                  <a:cubicBezTo>
                    <a:pt x="3382" y="38"/>
                    <a:pt x="3382" y="38"/>
                    <a:pt x="3382" y="38"/>
                  </a:cubicBezTo>
                  <a:cubicBezTo>
                    <a:pt x="3382" y="31"/>
                    <a:pt x="3382" y="24"/>
                    <a:pt x="3382" y="17"/>
                  </a:cubicBezTo>
                  <a:moveTo>
                    <a:pt x="3744" y="12"/>
                  </a:moveTo>
                  <a:cubicBezTo>
                    <a:pt x="3744" y="12"/>
                    <a:pt x="3744" y="12"/>
                    <a:pt x="3744" y="12"/>
                  </a:cubicBezTo>
                  <a:cubicBezTo>
                    <a:pt x="3740" y="12"/>
                    <a:pt x="3740" y="12"/>
                    <a:pt x="3740" y="12"/>
                  </a:cubicBezTo>
                  <a:cubicBezTo>
                    <a:pt x="3733" y="12"/>
                    <a:pt x="3733" y="12"/>
                    <a:pt x="3733" y="12"/>
                  </a:cubicBezTo>
                  <a:cubicBezTo>
                    <a:pt x="3720" y="12"/>
                    <a:pt x="3720" y="12"/>
                    <a:pt x="3720" y="12"/>
                  </a:cubicBezTo>
                  <a:cubicBezTo>
                    <a:pt x="3693" y="13"/>
                    <a:pt x="3693" y="13"/>
                    <a:pt x="3693" y="13"/>
                  </a:cubicBezTo>
                  <a:cubicBezTo>
                    <a:pt x="3621" y="14"/>
                    <a:pt x="3555" y="15"/>
                    <a:pt x="3493" y="15"/>
                  </a:cubicBezTo>
                  <a:cubicBezTo>
                    <a:pt x="3454" y="16"/>
                    <a:pt x="3417" y="16"/>
                    <a:pt x="3382" y="17"/>
                  </a:cubicBezTo>
                  <a:cubicBezTo>
                    <a:pt x="3382" y="23"/>
                    <a:pt x="3382" y="30"/>
                    <a:pt x="3382" y="38"/>
                  </a:cubicBezTo>
                  <a:cubicBezTo>
                    <a:pt x="3391" y="38"/>
                    <a:pt x="3400" y="38"/>
                    <a:pt x="3410" y="38"/>
                  </a:cubicBezTo>
                  <a:cubicBezTo>
                    <a:pt x="3522" y="37"/>
                    <a:pt x="3629" y="37"/>
                    <a:pt x="3731" y="37"/>
                  </a:cubicBezTo>
                  <a:cubicBezTo>
                    <a:pt x="3741" y="37"/>
                    <a:pt x="3741" y="37"/>
                    <a:pt x="3741" y="37"/>
                  </a:cubicBezTo>
                  <a:cubicBezTo>
                    <a:pt x="3743" y="36"/>
                    <a:pt x="3743" y="36"/>
                    <a:pt x="3743" y="36"/>
                  </a:cubicBezTo>
                  <a:cubicBezTo>
                    <a:pt x="3744" y="36"/>
                    <a:pt x="3744" y="36"/>
                    <a:pt x="3744" y="36"/>
                  </a:cubicBezTo>
                  <a:cubicBezTo>
                    <a:pt x="3744" y="27"/>
                    <a:pt x="3744" y="19"/>
                    <a:pt x="3744" y="12"/>
                  </a:cubicBezTo>
                  <a:moveTo>
                    <a:pt x="3744" y="10"/>
                  </a:moveTo>
                  <a:cubicBezTo>
                    <a:pt x="3744" y="10"/>
                    <a:pt x="3744" y="11"/>
                    <a:pt x="3744" y="12"/>
                  </a:cubicBezTo>
                  <a:cubicBezTo>
                    <a:pt x="3744" y="12"/>
                    <a:pt x="3744" y="12"/>
                    <a:pt x="3744" y="12"/>
                  </a:cubicBezTo>
                  <a:cubicBezTo>
                    <a:pt x="3744" y="19"/>
                    <a:pt x="3744" y="27"/>
                    <a:pt x="3744" y="36"/>
                  </a:cubicBezTo>
                  <a:cubicBezTo>
                    <a:pt x="3745" y="36"/>
                    <a:pt x="3745" y="36"/>
                    <a:pt x="3745" y="36"/>
                  </a:cubicBezTo>
                  <a:cubicBezTo>
                    <a:pt x="3745" y="28"/>
                    <a:pt x="3745" y="22"/>
                    <a:pt x="3745" y="17"/>
                  </a:cubicBezTo>
                  <a:cubicBezTo>
                    <a:pt x="3745" y="13"/>
                    <a:pt x="3745" y="10"/>
                    <a:pt x="3744" y="10"/>
                  </a:cubicBezTo>
                  <a:moveTo>
                    <a:pt x="1" y="0"/>
                  </a:moveTo>
                  <a:cubicBezTo>
                    <a:pt x="0" y="0"/>
                    <a:pt x="0" y="5"/>
                    <a:pt x="0" y="14"/>
                  </a:cubicBezTo>
                  <a:cubicBezTo>
                    <a:pt x="3" y="14"/>
                    <a:pt x="6" y="14"/>
                    <a:pt x="9" y="14"/>
                  </a:cubicBezTo>
                  <a:cubicBezTo>
                    <a:pt x="69" y="15"/>
                    <a:pt x="126" y="17"/>
                    <a:pt x="181" y="18"/>
                  </a:cubicBezTo>
                  <a:cubicBezTo>
                    <a:pt x="214" y="19"/>
                    <a:pt x="246" y="19"/>
                    <a:pt x="277" y="20"/>
                  </a:cubicBezTo>
                  <a:cubicBezTo>
                    <a:pt x="278" y="20"/>
                    <a:pt x="279" y="20"/>
                    <a:pt x="280" y="20"/>
                  </a:cubicBezTo>
                  <a:cubicBezTo>
                    <a:pt x="280" y="20"/>
                    <a:pt x="280" y="20"/>
                    <a:pt x="280" y="20"/>
                  </a:cubicBezTo>
                  <a:cubicBezTo>
                    <a:pt x="281" y="20"/>
                    <a:pt x="281" y="20"/>
                    <a:pt x="281" y="20"/>
                  </a:cubicBezTo>
                  <a:cubicBezTo>
                    <a:pt x="281" y="20"/>
                    <a:pt x="281" y="20"/>
                    <a:pt x="281" y="20"/>
                  </a:cubicBezTo>
                  <a:cubicBezTo>
                    <a:pt x="281" y="20"/>
                    <a:pt x="281" y="20"/>
                    <a:pt x="281" y="20"/>
                  </a:cubicBezTo>
                  <a:cubicBezTo>
                    <a:pt x="281" y="20"/>
                    <a:pt x="281" y="20"/>
                    <a:pt x="281" y="20"/>
                  </a:cubicBezTo>
                  <a:cubicBezTo>
                    <a:pt x="381" y="22"/>
                    <a:pt x="472" y="24"/>
                    <a:pt x="587" y="25"/>
                  </a:cubicBezTo>
                  <a:cubicBezTo>
                    <a:pt x="590" y="25"/>
                    <a:pt x="594" y="25"/>
                    <a:pt x="599" y="25"/>
                  </a:cubicBezTo>
                  <a:cubicBezTo>
                    <a:pt x="622" y="25"/>
                    <a:pt x="659" y="25"/>
                    <a:pt x="699" y="25"/>
                  </a:cubicBezTo>
                  <a:cubicBezTo>
                    <a:pt x="738" y="25"/>
                    <a:pt x="778" y="25"/>
                    <a:pt x="806" y="25"/>
                  </a:cubicBezTo>
                  <a:cubicBezTo>
                    <a:pt x="817" y="25"/>
                    <a:pt x="826" y="25"/>
                    <a:pt x="833" y="25"/>
                  </a:cubicBezTo>
                  <a:cubicBezTo>
                    <a:pt x="900" y="26"/>
                    <a:pt x="967" y="26"/>
                    <a:pt x="1034" y="26"/>
                  </a:cubicBezTo>
                  <a:cubicBezTo>
                    <a:pt x="1127" y="26"/>
                    <a:pt x="1366" y="24"/>
                    <a:pt x="1806" y="24"/>
                  </a:cubicBezTo>
                  <a:cubicBezTo>
                    <a:pt x="2074" y="24"/>
                    <a:pt x="2416" y="25"/>
                    <a:pt x="2845" y="26"/>
                  </a:cubicBezTo>
                  <a:cubicBezTo>
                    <a:pt x="2889" y="26"/>
                    <a:pt x="2953" y="26"/>
                    <a:pt x="3033" y="27"/>
                  </a:cubicBezTo>
                  <a:cubicBezTo>
                    <a:pt x="3073" y="27"/>
                    <a:pt x="3116" y="27"/>
                    <a:pt x="3164" y="28"/>
                  </a:cubicBezTo>
                  <a:cubicBezTo>
                    <a:pt x="3187" y="28"/>
                    <a:pt x="3211" y="28"/>
                    <a:pt x="3237" y="28"/>
                  </a:cubicBezTo>
                  <a:cubicBezTo>
                    <a:pt x="3249" y="28"/>
                    <a:pt x="3262" y="28"/>
                    <a:pt x="3275" y="29"/>
                  </a:cubicBezTo>
                  <a:cubicBezTo>
                    <a:pt x="3294" y="29"/>
                    <a:pt x="3294" y="29"/>
                    <a:pt x="3294" y="29"/>
                  </a:cubicBezTo>
                  <a:cubicBezTo>
                    <a:pt x="3297" y="29"/>
                    <a:pt x="3297" y="29"/>
                    <a:pt x="3297" y="29"/>
                  </a:cubicBezTo>
                  <a:cubicBezTo>
                    <a:pt x="3298" y="29"/>
                    <a:pt x="3298" y="29"/>
                    <a:pt x="3298" y="29"/>
                  </a:cubicBezTo>
                  <a:cubicBezTo>
                    <a:pt x="3298" y="24"/>
                    <a:pt x="3298" y="20"/>
                    <a:pt x="3298" y="18"/>
                  </a:cubicBezTo>
                  <a:cubicBezTo>
                    <a:pt x="3256" y="18"/>
                    <a:pt x="3217" y="18"/>
                    <a:pt x="3182" y="18"/>
                  </a:cubicBezTo>
                  <a:cubicBezTo>
                    <a:pt x="3179" y="18"/>
                    <a:pt x="3176" y="18"/>
                    <a:pt x="3172" y="19"/>
                  </a:cubicBezTo>
                  <a:cubicBezTo>
                    <a:pt x="3011" y="20"/>
                    <a:pt x="2928" y="20"/>
                    <a:pt x="2928" y="20"/>
                  </a:cubicBezTo>
                  <a:cubicBezTo>
                    <a:pt x="2528" y="20"/>
                    <a:pt x="2123" y="20"/>
                    <a:pt x="1720" y="22"/>
                  </a:cubicBezTo>
                  <a:cubicBezTo>
                    <a:pt x="1355" y="19"/>
                    <a:pt x="954" y="19"/>
                    <a:pt x="584" y="19"/>
                  </a:cubicBezTo>
                  <a:cubicBezTo>
                    <a:pt x="597" y="19"/>
                    <a:pt x="610" y="18"/>
                    <a:pt x="623" y="18"/>
                  </a:cubicBezTo>
                  <a:cubicBezTo>
                    <a:pt x="1020" y="18"/>
                    <a:pt x="1409" y="18"/>
                    <a:pt x="1765" y="18"/>
                  </a:cubicBezTo>
                  <a:cubicBezTo>
                    <a:pt x="1984" y="18"/>
                    <a:pt x="2189" y="18"/>
                    <a:pt x="2375" y="18"/>
                  </a:cubicBezTo>
                  <a:cubicBezTo>
                    <a:pt x="2381" y="18"/>
                    <a:pt x="2386" y="18"/>
                    <a:pt x="2391" y="18"/>
                  </a:cubicBezTo>
                  <a:cubicBezTo>
                    <a:pt x="2571" y="18"/>
                    <a:pt x="2732" y="18"/>
                    <a:pt x="2868" y="18"/>
                  </a:cubicBezTo>
                  <a:cubicBezTo>
                    <a:pt x="3075" y="18"/>
                    <a:pt x="3226" y="18"/>
                    <a:pt x="3298" y="18"/>
                  </a:cubicBezTo>
                  <a:cubicBezTo>
                    <a:pt x="3298" y="17"/>
                    <a:pt x="3298" y="17"/>
                    <a:pt x="3298" y="17"/>
                  </a:cubicBezTo>
                  <a:cubicBezTo>
                    <a:pt x="3230" y="18"/>
                    <a:pt x="3158" y="18"/>
                    <a:pt x="3085" y="18"/>
                  </a:cubicBezTo>
                  <a:cubicBezTo>
                    <a:pt x="2839" y="18"/>
                    <a:pt x="2578" y="16"/>
                    <a:pt x="2377" y="13"/>
                  </a:cubicBezTo>
                  <a:cubicBezTo>
                    <a:pt x="2177" y="11"/>
                    <a:pt x="2037" y="9"/>
                    <a:pt x="2033" y="9"/>
                  </a:cubicBezTo>
                  <a:cubicBezTo>
                    <a:pt x="2033" y="9"/>
                    <a:pt x="2033" y="9"/>
                    <a:pt x="2033" y="9"/>
                  </a:cubicBezTo>
                  <a:cubicBezTo>
                    <a:pt x="1672" y="8"/>
                    <a:pt x="1136" y="4"/>
                    <a:pt x="609" y="2"/>
                  </a:cubicBezTo>
                  <a:cubicBezTo>
                    <a:pt x="556" y="3"/>
                    <a:pt x="502" y="4"/>
                    <a:pt x="447" y="4"/>
                  </a:cubicBezTo>
                  <a:cubicBezTo>
                    <a:pt x="444" y="4"/>
                    <a:pt x="441" y="5"/>
                    <a:pt x="437" y="5"/>
                  </a:cubicBezTo>
                  <a:cubicBezTo>
                    <a:pt x="441" y="5"/>
                    <a:pt x="444" y="4"/>
                    <a:pt x="447" y="4"/>
                  </a:cubicBezTo>
                  <a:cubicBezTo>
                    <a:pt x="502" y="4"/>
                    <a:pt x="556" y="3"/>
                    <a:pt x="609" y="2"/>
                  </a:cubicBezTo>
                  <a:cubicBezTo>
                    <a:pt x="461" y="2"/>
                    <a:pt x="314" y="1"/>
                    <a:pt x="172" y="1"/>
                  </a:cubicBezTo>
                  <a:cubicBezTo>
                    <a:pt x="155" y="1"/>
                    <a:pt x="138" y="1"/>
                    <a:pt x="122" y="1"/>
                  </a:cubicBezTo>
                  <a:cubicBezTo>
                    <a:pt x="60" y="2"/>
                    <a:pt x="60" y="2"/>
                    <a:pt x="60" y="2"/>
                  </a:cubicBezTo>
                  <a:cubicBezTo>
                    <a:pt x="30" y="2"/>
                    <a:pt x="30" y="2"/>
                    <a:pt x="30" y="2"/>
                  </a:cubicBezTo>
                  <a:cubicBezTo>
                    <a:pt x="15" y="2"/>
                    <a:pt x="15" y="2"/>
                    <a:pt x="15" y="2"/>
                  </a:cubicBezTo>
                  <a:cubicBezTo>
                    <a:pt x="7" y="2"/>
                    <a:pt x="7" y="2"/>
                    <a:pt x="7" y="2"/>
                  </a:cubicBezTo>
                  <a:cubicBezTo>
                    <a:pt x="3" y="2"/>
                    <a:pt x="3" y="2"/>
                    <a:pt x="3" y="2"/>
                  </a:cubicBezTo>
                  <a:cubicBezTo>
                    <a:pt x="2" y="2"/>
                    <a:pt x="2" y="2"/>
                    <a:pt x="2" y="2"/>
                  </a:cubicBezTo>
                  <a:cubicBezTo>
                    <a:pt x="1" y="2"/>
                    <a:pt x="1" y="2"/>
                    <a:pt x="1" y="2"/>
                  </a:cubicBezTo>
                  <a:cubicBezTo>
                    <a:pt x="1" y="0"/>
                    <a:pt x="1" y="0"/>
                    <a:pt x="1"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 name="PA_任意多边形 17"/>
            <p:cNvSpPr>
              <a:spLocks noEditPoints="1"/>
            </p:cNvSpPr>
            <p:nvPr>
              <p:custDataLst>
                <p:tags r:id="rId14"/>
              </p:custDataLst>
            </p:nvPr>
          </p:nvSpPr>
          <p:spPr bwMode="auto">
            <a:xfrm>
              <a:off x="3734132" y="6216650"/>
              <a:ext cx="6991350" cy="409575"/>
            </a:xfrm>
            <a:custGeom>
              <a:avLst/>
              <a:gdLst>
                <a:gd name="T0" fmla="*/ 3437 w 3437"/>
                <a:gd name="T1" fmla="*/ 164 h 201"/>
                <a:gd name="T2" fmla="*/ 3436 w 3437"/>
                <a:gd name="T3" fmla="*/ 165 h 201"/>
                <a:gd name="T4" fmla="*/ 3353 w 3437"/>
                <a:gd name="T5" fmla="*/ 159 h 201"/>
                <a:gd name="T6" fmla="*/ 2584 w 3437"/>
                <a:gd name="T7" fmla="*/ 156 h 201"/>
                <a:gd name="T8" fmla="*/ 535 w 3437"/>
                <a:gd name="T9" fmla="*/ 147 h 201"/>
                <a:gd name="T10" fmla="*/ 3436 w 3437"/>
                <a:gd name="T11" fmla="*/ 151 h 201"/>
                <a:gd name="T12" fmla="*/ 3437 w 3437"/>
                <a:gd name="T13" fmla="*/ 151 h 201"/>
                <a:gd name="T14" fmla="*/ 308 w 3437"/>
                <a:gd name="T15" fmla="*/ 141 h 201"/>
                <a:gd name="T16" fmla="*/ 2675 w 3437"/>
                <a:gd name="T17" fmla="*/ 156 h 201"/>
                <a:gd name="T18" fmla="*/ 838 w 3437"/>
                <a:gd name="T19" fmla="*/ 143 h 201"/>
                <a:gd name="T20" fmla="*/ 3349 w 3437"/>
                <a:gd name="T21" fmla="*/ 138 h 201"/>
                <a:gd name="T22" fmla="*/ 2710 w 3437"/>
                <a:gd name="T23" fmla="*/ 133 h 201"/>
                <a:gd name="T24" fmla="*/ 2515 w 3437"/>
                <a:gd name="T25" fmla="*/ 137 h 201"/>
                <a:gd name="T26" fmla="*/ 3266 w 3437"/>
                <a:gd name="T27" fmla="*/ 150 h 201"/>
                <a:gd name="T28" fmla="*/ 3353 w 3437"/>
                <a:gd name="T29" fmla="*/ 155 h 201"/>
                <a:gd name="T30" fmla="*/ 3353 w 3437"/>
                <a:gd name="T31" fmla="*/ 130 h 201"/>
                <a:gd name="T32" fmla="*/ 838 w 3437"/>
                <a:gd name="T33" fmla="*/ 134 h 201"/>
                <a:gd name="T34" fmla="*/ 190 w 3437"/>
                <a:gd name="T35" fmla="*/ 139 h 201"/>
                <a:gd name="T36" fmla="*/ 54 w 3437"/>
                <a:gd name="T37" fmla="*/ 136 h 201"/>
                <a:gd name="T38" fmla="*/ 2790 w 3437"/>
                <a:gd name="T39" fmla="*/ 116 h 201"/>
                <a:gd name="T40" fmla="*/ 2791 w 3437"/>
                <a:gd name="T41" fmla="*/ 123 h 201"/>
                <a:gd name="T42" fmla="*/ 2794 w 3437"/>
                <a:gd name="T43" fmla="*/ 116 h 201"/>
                <a:gd name="T44" fmla="*/ 141 w 3437"/>
                <a:gd name="T45" fmla="*/ 113 h 201"/>
                <a:gd name="T46" fmla="*/ 54 w 3437"/>
                <a:gd name="T47" fmla="*/ 122 h 201"/>
                <a:gd name="T48" fmla="*/ 58 w 3437"/>
                <a:gd name="T49" fmla="*/ 136 h 201"/>
                <a:gd name="T50" fmla="*/ 307 w 3437"/>
                <a:gd name="T51" fmla="*/ 126 h 201"/>
                <a:gd name="T52" fmla="*/ 467 w 3437"/>
                <a:gd name="T53" fmla="*/ 111 h 201"/>
                <a:gd name="T54" fmla="*/ 838 w 3437"/>
                <a:gd name="T55" fmla="*/ 125 h 201"/>
                <a:gd name="T56" fmla="*/ 0 w 3437"/>
                <a:gd name="T57" fmla="*/ 143 h 201"/>
                <a:gd name="T58" fmla="*/ 16 w 3437"/>
                <a:gd name="T59" fmla="*/ 113 h 201"/>
                <a:gd name="T60" fmla="*/ 2794 w 3437"/>
                <a:gd name="T61" fmla="*/ 105 h 201"/>
                <a:gd name="T62" fmla="*/ 838 w 3437"/>
                <a:gd name="T63" fmla="*/ 125 h 201"/>
                <a:gd name="T64" fmla="*/ 2570 w 3437"/>
                <a:gd name="T65" fmla="*/ 121 h 201"/>
                <a:gd name="T66" fmla="*/ 838 w 3437"/>
                <a:gd name="T67" fmla="*/ 97 h 201"/>
                <a:gd name="T68" fmla="*/ 838 w 3437"/>
                <a:gd name="T69" fmla="*/ 93 h 201"/>
                <a:gd name="T70" fmla="*/ 838 w 3437"/>
                <a:gd name="T71" fmla="*/ 92 h 201"/>
                <a:gd name="T72" fmla="*/ 2794 w 3437"/>
                <a:gd name="T73" fmla="*/ 85 h 201"/>
                <a:gd name="T74" fmla="*/ 335 w 3437"/>
                <a:gd name="T75" fmla="*/ 100 h 201"/>
                <a:gd name="T76" fmla="*/ 360 w 3437"/>
                <a:gd name="T77" fmla="*/ 93 h 201"/>
                <a:gd name="T78" fmla="*/ 1202 w 3437"/>
                <a:gd name="T79" fmla="*/ 89 h 201"/>
                <a:gd name="T80" fmla="*/ 2793 w 3437"/>
                <a:gd name="T81" fmla="*/ 94 h 201"/>
                <a:gd name="T82" fmla="*/ 2792 w 3437"/>
                <a:gd name="T83" fmla="*/ 88 h 201"/>
                <a:gd name="T84" fmla="*/ 856 w 3437"/>
                <a:gd name="T85" fmla="*/ 67 h 201"/>
                <a:gd name="T86" fmla="*/ 0 w 3437"/>
                <a:gd name="T87" fmla="*/ 71 h 201"/>
                <a:gd name="T88" fmla="*/ 55 w 3437"/>
                <a:gd name="T89" fmla="*/ 51 h 201"/>
                <a:gd name="T90" fmla="*/ 838 w 3437"/>
                <a:gd name="T91" fmla="*/ 61 h 201"/>
                <a:gd name="T92" fmla="*/ 2098 w 3437"/>
                <a:gd name="T93" fmla="*/ 53 h 201"/>
                <a:gd name="T94" fmla="*/ 3353 w 3437"/>
                <a:gd name="T95" fmla="*/ 59 h 201"/>
                <a:gd name="T96" fmla="*/ 861 w 3437"/>
                <a:gd name="T97" fmla="*/ 34 h 201"/>
                <a:gd name="T98" fmla="*/ 236 w 3437"/>
                <a:gd name="T99" fmla="*/ 27 h 201"/>
                <a:gd name="T100" fmla="*/ 1 w 3437"/>
                <a:gd name="T101" fmla="*/ 49 h 201"/>
                <a:gd name="T102" fmla="*/ 7 w 3437"/>
                <a:gd name="T103" fmla="*/ 21 h 201"/>
                <a:gd name="T104" fmla="*/ 3353 w 3437"/>
                <a:gd name="T105" fmla="*/ 38 h 201"/>
                <a:gd name="T106" fmla="*/ 3353 w 3437"/>
                <a:gd name="T107" fmla="*/ 17 h 201"/>
                <a:gd name="T108" fmla="*/ 3416 w 3437"/>
                <a:gd name="T109" fmla="*/ 2 h 201"/>
                <a:gd name="T110" fmla="*/ 2082 w 3437"/>
                <a:gd name="T111" fmla="*/ 3 h 201"/>
                <a:gd name="T112" fmla="*/ 3429 w 3437"/>
                <a:gd name="T113" fmla="*/ 17 h 201"/>
                <a:gd name="T114" fmla="*/ 3437 w 3437"/>
                <a:gd name="T115" fmla="*/ 132 h 201"/>
                <a:gd name="T116" fmla="*/ 3437 w 3437"/>
                <a:gd name="T117" fmla="*/ 26 h 201"/>
                <a:gd name="T118" fmla="*/ 1570 w 3437"/>
                <a:gd name="T119" fmla="*/ 4 h 201"/>
                <a:gd name="T120" fmla="*/ 3366 w 3437"/>
                <a:gd name="T121" fmla="*/ 2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437" h="201">
                  <a:moveTo>
                    <a:pt x="3353" y="155"/>
                  </a:moveTo>
                  <a:cubicBezTo>
                    <a:pt x="3353" y="155"/>
                    <a:pt x="3353" y="155"/>
                    <a:pt x="3353" y="155"/>
                  </a:cubicBezTo>
                  <a:cubicBezTo>
                    <a:pt x="3353" y="158"/>
                    <a:pt x="3353" y="161"/>
                    <a:pt x="3353" y="161"/>
                  </a:cubicBezTo>
                  <a:cubicBezTo>
                    <a:pt x="3353" y="161"/>
                    <a:pt x="3353" y="159"/>
                    <a:pt x="3353" y="155"/>
                  </a:cubicBezTo>
                  <a:moveTo>
                    <a:pt x="3437" y="155"/>
                  </a:moveTo>
                  <a:cubicBezTo>
                    <a:pt x="3437" y="155"/>
                    <a:pt x="3437" y="155"/>
                    <a:pt x="3437" y="155"/>
                  </a:cubicBezTo>
                  <a:cubicBezTo>
                    <a:pt x="3437" y="155"/>
                    <a:pt x="3437" y="156"/>
                    <a:pt x="3437" y="156"/>
                  </a:cubicBezTo>
                  <a:cubicBezTo>
                    <a:pt x="3437" y="161"/>
                    <a:pt x="3437" y="164"/>
                    <a:pt x="3437" y="164"/>
                  </a:cubicBezTo>
                  <a:cubicBezTo>
                    <a:pt x="3437" y="164"/>
                    <a:pt x="3437" y="160"/>
                    <a:pt x="3437" y="156"/>
                  </a:cubicBezTo>
                  <a:cubicBezTo>
                    <a:pt x="3437" y="156"/>
                    <a:pt x="3437" y="155"/>
                    <a:pt x="3437" y="155"/>
                  </a:cubicBezTo>
                  <a:cubicBezTo>
                    <a:pt x="3409" y="155"/>
                    <a:pt x="3381" y="155"/>
                    <a:pt x="3353" y="155"/>
                  </a:cubicBezTo>
                  <a:cubicBezTo>
                    <a:pt x="3353" y="159"/>
                    <a:pt x="3353" y="162"/>
                    <a:pt x="3353" y="165"/>
                  </a:cubicBezTo>
                  <a:cubicBezTo>
                    <a:pt x="3378" y="165"/>
                    <a:pt x="3405" y="165"/>
                    <a:pt x="3432" y="165"/>
                  </a:cubicBezTo>
                  <a:cubicBezTo>
                    <a:pt x="3435" y="165"/>
                    <a:pt x="3435" y="165"/>
                    <a:pt x="3435" y="165"/>
                  </a:cubicBezTo>
                  <a:cubicBezTo>
                    <a:pt x="3436" y="165"/>
                    <a:pt x="3436" y="165"/>
                    <a:pt x="3436" y="165"/>
                  </a:cubicBezTo>
                  <a:cubicBezTo>
                    <a:pt x="3436" y="165"/>
                    <a:pt x="3436" y="165"/>
                    <a:pt x="3436" y="165"/>
                  </a:cubicBezTo>
                  <a:cubicBezTo>
                    <a:pt x="3437" y="165"/>
                    <a:pt x="3437" y="165"/>
                    <a:pt x="3437" y="165"/>
                  </a:cubicBezTo>
                  <a:cubicBezTo>
                    <a:pt x="3437" y="191"/>
                    <a:pt x="3437" y="201"/>
                    <a:pt x="3437" y="201"/>
                  </a:cubicBezTo>
                  <a:cubicBezTo>
                    <a:pt x="3437" y="201"/>
                    <a:pt x="3437" y="182"/>
                    <a:pt x="3437" y="156"/>
                  </a:cubicBezTo>
                  <a:cubicBezTo>
                    <a:pt x="3437" y="156"/>
                    <a:pt x="3437" y="155"/>
                    <a:pt x="3437" y="155"/>
                  </a:cubicBezTo>
                  <a:moveTo>
                    <a:pt x="1931" y="155"/>
                  </a:moveTo>
                  <a:cubicBezTo>
                    <a:pt x="2407" y="157"/>
                    <a:pt x="2870" y="160"/>
                    <a:pt x="3248" y="164"/>
                  </a:cubicBezTo>
                  <a:cubicBezTo>
                    <a:pt x="3281" y="164"/>
                    <a:pt x="3316" y="164"/>
                    <a:pt x="3353" y="165"/>
                  </a:cubicBezTo>
                  <a:cubicBezTo>
                    <a:pt x="3353" y="163"/>
                    <a:pt x="3353" y="161"/>
                    <a:pt x="3353" y="159"/>
                  </a:cubicBezTo>
                  <a:cubicBezTo>
                    <a:pt x="3353" y="158"/>
                    <a:pt x="3352" y="157"/>
                    <a:pt x="3352" y="155"/>
                  </a:cubicBezTo>
                  <a:cubicBezTo>
                    <a:pt x="3352" y="155"/>
                    <a:pt x="3352" y="155"/>
                    <a:pt x="3352" y="155"/>
                  </a:cubicBezTo>
                  <a:cubicBezTo>
                    <a:pt x="3352" y="156"/>
                    <a:pt x="3352" y="158"/>
                    <a:pt x="3352" y="159"/>
                  </a:cubicBezTo>
                  <a:cubicBezTo>
                    <a:pt x="3352" y="159"/>
                    <a:pt x="3352" y="159"/>
                    <a:pt x="3352" y="159"/>
                  </a:cubicBezTo>
                  <a:cubicBezTo>
                    <a:pt x="3347" y="159"/>
                    <a:pt x="3347" y="159"/>
                    <a:pt x="3347" y="159"/>
                  </a:cubicBezTo>
                  <a:cubicBezTo>
                    <a:pt x="3337" y="159"/>
                    <a:pt x="3337" y="159"/>
                    <a:pt x="3337" y="159"/>
                  </a:cubicBezTo>
                  <a:cubicBezTo>
                    <a:pt x="3142" y="158"/>
                    <a:pt x="2911" y="157"/>
                    <a:pt x="2675" y="156"/>
                  </a:cubicBezTo>
                  <a:cubicBezTo>
                    <a:pt x="2644" y="156"/>
                    <a:pt x="2614" y="156"/>
                    <a:pt x="2584" y="156"/>
                  </a:cubicBezTo>
                  <a:cubicBezTo>
                    <a:pt x="2340" y="156"/>
                    <a:pt x="2110" y="155"/>
                    <a:pt x="1931" y="155"/>
                  </a:cubicBezTo>
                  <a:moveTo>
                    <a:pt x="3352" y="148"/>
                  </a:moveTo>
                  <a:cubicBezTo>
                    <a:pt x="3352" y="148"/>
                    <a:pt x="3352" y="150"/>
                    <a:pt x="3352" y="155"/>
                  </a:cubicBezTo>
                  <a:cubicBezTo>
                    <a:pt x="3352" y="155"/>
                    <a:pt x="3352" y="155"/>
                    <a:pt x="3352" y="155"/>
                  </a:cubicBezTo>
                  <a:cubicBezTo>
                    <a:pt x="3352" y="151"/>
                    <a:pt x="3352" y="148"/>
                    <a:pt x="3352" y="148"/>
                  </a:cubicBezTo>
                  <a:moveTo>
                    <a:pt x="308" y="141"/>
                  </a:moveTo>
                  <a:cubicBezTo>
                    <a:pt x="308" y="143"/>
                    <a:pt x="308" y="144"/>
                    <a:pt x="308" y="146"/>
                  </a:cubicBezTo>
                  <a:cubicBezTo>
                    <a:pt x="381" y="146"/>
                    <a:pt x="457" y="147"/>
                    <a:pt x="535" y="147"/>
                  </a:cubicBezTo>
                  <a:cubicBezTo>
                    <a:pt x="707" y="149"/>
                    <a:pt x="889" y="150"/>
                    <a:pt x="1075" y="151"/>
                  </a:cubicBezTo>
                  <a:cubicBezTo>
                    <a:pt x="1152" y="151"/>
                    <a:pt x="1231" y="151"/>
                    <a:pt x="1309" y="152"/>
                  </a:cubicBezTo>
                  <a:cubicBezTo>
                    <a:pt x="1249" y="151"/>
                    <a:pt x="1189" y="151"/>
                    <a:pt x="1129" y="150"/>
                  </a:cubicBezTo>
                  <a:cubicBezTo>
                    <a:pt x="1125" y="150"/>
                    <a:pt x="1121" y="150"/>
                    <a:pt x="1116" y="150"/>
                  </a:cubicBezTo>
                  <a:cubicBezTo>
                    <a:pt x="975" y="150"/>
                    <a:pt x="639" y="147"/>
                    <a:pt x="308" y="141"/>
                  </a:cubicBezTo>
                  <a:moveTo>
                    <a:pt x="3436" y="139"/>
                  </a:moveTo>
                  <a:cubicBezTo>
                    <a:pt x="3436" y="139"/>
                    <a:pt x="3436" y="142"/>
                    <a:pt x="3436" y="151"/>
                  </a:cubicBezTo>
                  <a:cubicBezTo>
                    <a:pt x="3436" y="151"/>
                    <a:pt x="3436" y="151"/>
                    <a:pt x="3436" y="151"/>
                  </a:cubicBezTo>
                  <a:cubicBezTo>
                    <a:pt x="3433" y="151"/>
                    <a:pt x="3433" y="151"/>
                    <a:pt x="3433" y="151"/>
                  </a:cubicBezTo>
                  <a:cubicBezTo>
                    <a:pt x="3423" y="151"/>
                    <a:pt x="3423" y="151"/>
                    <a:pt x="3423" y="151"/>
                  </a:cubicBezTo>
                  <a:cubicBezTo>
                    <a:pt x="3401" y="151"/>
                    <a:pt x="3401" y="151"/>
                    <a:pt x="3401" y="151"/>
                  </a:cubicBezTo>
                  <a:cubicBezTo>
                    <a:pt x="3359" y="151"/>
                    <a:pt x="3359" y="151"/>
                    <a:pt x="3359" y="151"/>
                  </a:cubicBezTo>
                  <a:cubicBezTo>
                    <a:pt x="3357" y="151"/>
                    <a:pt x="3355" y="151"/>
                    <a:pt x="3353" y="151"/>
                  </a:cubicBezTo>
                  <a:cubicBezTo>
                    <a:pt x="3353" y="152"/>
                    <a:pt x="3353" y="154"/>
                    <a:pt x="3353" y="155"/>
                  </a:cubicBezTo>
                  <a:cubicBezTo>
                    <a:pt x="3381" y="155"/>
                    <a:pt x="3409" y="155"/>
                    <a:pt x="3437" y="155"/>
                  </a:cubicBezTo>
                  <a:cubicBezTo>
                    <a:pt x="3437" y="154"/>
                    <a:pt x="3437" y="153"/>
                    <a:pt x="3437" y="151"/>
                  </a:cubicBezTo>
                  <a:cubicBezTo>
                    <a:pt x="3437" y="145"/>
                    <a:pt x="3436" y="139"/>
                    <a:pt x="3436" y="139"/>
                  </a:cubicBezTo>
                  <a:moveTo>
                    <a:pt x="838" y="138"/>
                  </a:moveTo>
                  <a:cubicBezTo>
                    <a:pt x="743" y="138"/>
                    <a:pt x="649" y="139"/>
                    <a:pt x="556" y="139"/>
                  </a:cubicBezTo>
                  <a:cubicBezTo>
                    <a:pt x="491" y="139"/>
                    <a:pt x="426" y="139"/>
                    <a:pt x="361" y="139"/>
                  </a:cubicBezTo>
                  <a:cubicBezTo>
                    <a:pt x="312" y="139"/>
                    <a:pt x="312" y="139"/>
                    <a:pt x="312" y="139"/>
                  </a:cubicBezTo>
                  <a:cubicBezTo>
                    <a:pt x="309" y="139"/>
                    <a:pt x="309" y="139"/>
                    <a:pt x="309" y="139"/>
                  </a:cubicBezTo>
                  <a:cubicBezTo>
                    <a:pt x="308" y="139"/>
                    <a:pt x="308" y="139"/>
                    <a:pt x="308" y="139"/>
                  </a:cubicBezTo>
                  <a:cubicBezTo>
                    <a:pt x="308" y="140"/>
                    <a:pt x="308" y="141"/>
                    <a:pt x="308" y="141"/>
                  </a:cubicBezTo>
                  <a:cubicBezTo>
                    <a:pt x="639" y="147"/>
                    <a:pt x="975" y="150"/>
                    <a:pt x="1116" y="150"/>
                  </a:cubicBezTo>
                  <a:cubicBezTo>
                    <a:pt x="1121" y="150"/>
                    <a:pt x="1125" y="150"/>
                    <a:pt x="1129" y="150"/>
                  </a:cubicBezTo>
                  <a:cubicBezTo>
                    <a:pt x="1189" y="151"/>
                    <a:pt x="1249" y="151"/>
                    <a:pt x="1309" y="152"/>
                  </a:cubicBezTo>
                  <a:cubicBezTo>
                    <a:pt x="1358" y="152"/>
                    <a:pt x="1406" y="152"/>
                    <a:pt x="1455" y="153"/>
                  </a:cubicBezTo>
                  <a:cubicBezTo>
                    <a:pt x="1569" y="153"/>
                    <a:pt x="1684" y="154"/>
                    <a:pt x="1798" y="154"/>
                  </a:cubicBezTo>
                  <a:cubicBezTo>
                    <a:pt x="1842" y="155"/>
                    <a:pt x="1886" y="155"/>
                    <a:pt x="1931" y="155"/>
                  </a:cubicBezTo>
                  <a:cubicBezTo>
                    <a:pt x="2110" y="155"/>
                    <a:pt x="2340" y="156"/>
                    <a:pt x="2584" y="156"/>
                  </a:cubicBezTo>
                  <a:cubicBezTo>
                    <a:pt x="2614" y="156"/>
                    <a:pt x="2644" y="156"/>
                    <a:pt x="2675" y="156"/>
                  </a:cubicBezTo>
                  <a:cubicBezTo>
                    <a:pt x="2654" y="155"/>
                    <a:pt x="2633" y="155"/>
                    <a:pt x="2613" y="155"/>
                  </a:cubicBezTo>
                  <a:cubicBezTo>
                    <a:pt x="2098" y="152"/>
                    <a:pt x="1570" y="149"/>
                    <a:pt x="1344" y="147"/>
                  </a:cubicBezTo>
                  <a:cubicBezTo>
                    <a:pt x="1255" y="146"/>
                    <a:pt x="1166" y="146"/>
                    <a:pt x="1078" y="145"/>
                  </a:cubicBezTo>
                  <a:cubicBezTo>
                    <a:pt x="946" y="144"/>
                    <a:pt x="946" y="144"/>
                    <a:pt x="946" y="144"/>
                  </a:cubicBezTo>
                  <a:cubicBezTo>
                    <a:pt x="880" y="144"/>
                    <a:pt x="880" y="144"/>
                    <a:pt x="880" y="144"/>
                  </a:cubicBezTo>
                  <a:cubicBezTo>
                    <a:pt x="847" y="143"/>
                    <a:pt x="847" y="143"/>
                    <a:pt x="847" y="143"/>
                  </a:cubicBezTo>
                  <a:cubicBezTo>
                    <a:pt x="839" y="143"/>
                    <a:pt x="839" y="143"/>
                    <a:pt x="839" y="143"/>
                  </a:cubicBezTo>
                  <a:cubicBezTo>
                    <a:pt x="838" y="143"/>
                    <a:pt x="838" y="143"/>
                    <a:pt x="838" y="143"/>
                  </a:cubicBezTo>
                  <a:cubicBezTo>
                    <a:pt x="838" y="144"/>
                    <a:pt x="838" y="145"/>
                    <a:pt x="838" y="145"/>
                  </a:cubicBezTo>
                  <a:cubicBezTo>
                    <a:pt x="838" y="145"/>
                    <a:pt x="838" y="142"/>
                    <a:pt x="838" y="138"/>
                  </a:cubicBezTo>
                  <a:moveTo>
                    <a:pt x="3353" y="131"/>
                  </a:moveTo>
                  <a:cubicBezTo>
                    <a:pt x="3353" y="131"/>
                    <a:pt x="3353" y="131"/>
                    <a:pt x="3353" y="132"/>
                  </a:cubicBezTo>
                  <a:cubicBezTo>
                    <a:pt x="3353" y="133"/>
                    <a:pt x="3353" y="135"/>
                    <a:pt x="3353" y="138"/>
                  </a:cubicBezTo>
                  <a:cubicBezTo>
                    <a:pt x="3352" y="138"/>
                    <a:pt x="3352" y="138"/>
                    <a:pt x="3352" y="138"/>
                  </a:cubicBezTo>
                  <a:cubicBezTo>
                    <a:pt x="3351" y="138"/>
                    <a:pt x="3351" y="138"/>
                    <a:pt x="3351" y="138"/>
                  </a:cubicBezTo>
                  <a:cubicBezTo>
                    <a:pt x="3349" y="138"/>
                    <a:pt x="3349" y="138"/>
                    <a:pt x="3349" y="138"/>
                  </a:cubicBezTo>
                  <a:cubicBezTo>
                    <a:pt x="3317" y="138"/>
                    <a:pt x="3317" y="138"/>
                    <a:pt x="3317" y="138"/>
                  </a:cubicBezTo>
                  <a:cubicBezTo>
                    <a:pt x="3273" y="137"/>
                    <a:pt x="3229" y="137"/>
                    <a:pt x="3185" y="136"/>
                  </a:cubicBezTo>
                  <a:cubicBezTo>
                    <a:pt x="3084" y="135"/>
                    <a:pt x="2947" y="134"/>
                    <a:pt x="2794" y="134"/>
                  </a:cubicBezTo>
                  <a:cubicBezTo>
                    <a:pt x="2794" y="136"/>
                    <a:pt x="2794" y="137"/>
                    <a:pt x="2794" y="137"/>
                  </a:cubicBezTo>
                  <a:cubicBezTo>
                    <a:pt x="2794" y="137"/>
                    <a:pt x="2794" y="135"/>
                    <a:pt x="2794" y="134"/>
                  </a:cubicBezTo>
                  <a:cubicBezTo>
                    <a:pt x="2768" y="133"/>
                    <a:pt x="2741" y="133"/>
                    <a:pt x="2714" y="133"/>
                  </a:cubicBezTo>
                  <a:cubicBezTo>
                    <a:pt x="2714" y="133"/>
                    <a:pt x="2714" y="133"/>
                    <a:pt x="2714" y="133"/>
                  </a:cubicBezTo>
                  <a:cubicBezTo>
                    <a:pt x="2713" y="133"/>
                    <a:pt x="2712" y="133"/>
                    <a:pt x="2710" y="133"/>
                  </a:cubicBezTo>
                  <a:cubicBezTo>
                    <a:pt x="2708" y="133"/>
                    <a:pt x="2707" y="133"/>
                    <a:pt x="2705" y="133"/>
                  </a:cubicBezTo>
                  <a:cubicBezTo>
                    <a:pt x="2664" y="133"/>
                    <a:pt x="2623" y="133"/>
                    <a:pt x="2581" y="133"/>
                  </a:cubicBezTo>
                  <a:cubicBezTo>
                    <a:pt x="2577" y="133"/>
                    <a:pt x="2574" y="133"/>
                    <a:pt x="2570" y="133"/>
                  </a:cubicBezTo>
                  <a:cubicBezTo>
                    <a:pt x="2570" y="136"/>
                    <a:pt x="2570" y="138"/>
                    <a:pt x="2570" y="138"/>
                  </a:cubicBezTo>
                  <a:cubicBezTo>
                    <a:pt x="2570" y="138"/>
                    <a:pt x="2570" y="138"/>
                    <a:pt x="2570" y="138"/>
                  </a:cubicBezTo>
                  <a:cubicBezTo>
                    <a:pt x="2569" y="138"/>
                    <a:pt x="2569" y="138"/>
                    <a:pt x="2569" y="138"/>
                  </a:cubicBezTo>
                  <a:cubicBezTo>
                    <a:pt x="2558" y="137"/>
                    <a:pt x="2558" y="137"/>
                    <a:pt x="2558" y="137"/>
                  </a:cubicBezTo>
                  <a:cubicBezTo>
                    <a:pt x="2515" y="137"/>
                    <a:pt x="2515" y="137"/>
                    <a:pt x="2515" y="137"/>
                  </a:cubicBezTo>
                  <a:cubicBezTo>
                    <a:pt x="2408" y="136"/>
                    <a:pt x="2305" y="135"/>
                    <a:pt x="2205" y="134"/>
                  </a:cubicBezTo>
                  <a:cubicBezTo>
                    <a:pt x="1963" y="134"/>
                    <a:pt x="1724" y="134"/>
                    <a:pt x="1512" y="135"/>
                  </a:cubicBezTo>
                  <a:cubicBezTo>
                    <a:pt x="1411" y="136"/>
                    <a:pt x="1315" y="137"/>
                    <a:pt x="1216" y="137"/>
                  </a:cubicBezTo>
                  <a:cubicBezTo>
                    <a:pt x="1248" y="138"/>
                    <a:pt x="1279" y="138"/>
                    <a:pt x="1311" y="138"/>
                  </a:cubicBezTo>
                  <a:cubicBezTo>
                    <a:pt x="1515" y="140"/>
                    <a:pt x="2047" y="143"/>
                    <a:pt x="2584" y="146"/>
                  </a:cubicBezTo>
                  <a:cubicBezTo>
                    <a:pt x="2719" y="147"/>
                    <a:pt x="2854" y="148"/>
                    <a:pt x="2984" y="149"/>
                  </a:cubicBezTo>
                  <a:cubicBezTo>
                    <a:pt x="3049" y="149"/>
                    <a:pt x="3113" y="149"/>
                    <a:pt x="3175" y="150"/>
                  </a:cubicBezTo>
                  <a:cubicBezTo>
                    <a:pt x="3206" y="150"/>
                    <a:pt x="3236" y="150"/>
                    <a:pt x="3266" y="150"/>
                  </a:cubicBezTo>
                  <a:cubicBezTo>
                    <a:pt x="3311" y="151"/>
                    <a:pt x="3311" y="151"/>
                    <a:pt x="3311" y="151"/>
                  </a:cubicBezTo>
                  <a:cubicBezTo>
                    <a:pt x="3333" y="151"/>
                    <a:pt x="3333" y="151"/>
                    <a:pt x="3333" y="151"/>
                  </a:cubicBezTo>
                  <a:cubicBezTo>
                    <a:pt x="3344" y="151"/>
                    <a:pt x="3344" y="151"/>
                    <a:pt x="3344" y="151"/>
                  </a:cubicBezTo>
                  <a:cubicBezTo>
                    <a:pt x="3350" y="151"/>
                    <a:pt x="3350" y="151"/>
                    <a:pt x="3350" y="151"/>
                  </a:cubicBezTo>
                  <a:cubicBezTo>
                    <a:pt x="3352" y="151"/>
                    <a:pt x="3352" y="151"/>
                    <a:pt x="3352" y="151"/>
                  </a:cubicBezTo>
                  <a:cubicBezTo>
                    <a:pt x="3352" y="144"/>
                    <a:pt x="3352" y="141"/>
                    <a:pt x="3352" y="141"/>
                  </a:cubicBezTo>
                  <a:cubicBezTo>
                    <a:pt x="3352" y="141"/>
                    <a:pt x="3352" y="146"/>
                    <a:pt x="3352" y="151"/>
                  </a:cubicBezTo>
                  <a:cubicBezTo>
                    <a:pt x="3352" y="152"/>
                    <a:pt x="3353" y="154"/>
                    <a:pt x="3353" y="155"/>
                  </a:cubicBezTo>
                  <a:cubicBezTo>
                    <a:pt x="3353" y="155"/>
                    <a:pt x="3353" y="155"/>
                    <a:pt x="3353" y="155"/>
                  </a:cubicBezTo>
                  <a:cubicBezTo>
                    <a:pt x="3353" y="154"/>
                    <a:pt x="3353" y="152"/>
                    <a:pt x="3353" y="151"/>
                  </a:cubicBezTo>
                  <a:cubicBezTo>
                    <a:pt x="3353" y="151"/>
                    <a:pt x="3353" y="151"/>
                    <a:pt x="3353" y="151"/>
                  </a:cubicBezTo>
                  <a:cubicBezTo>
                    <a:pt x="3353" y="149"/>
                    <a:pt x="3353" y="147"/>
                    <a:pt x="3353" y="146"/>
                  </a:cubicBezTo>
                  <a:cubicBezTo>
                    <a:pt x="3353" y="145"/>
                    <a:pt x="3353" y="142"/>
                    <a:pt x="3353" y="138"/>
                  </a:cubicBezTo>
                  <a:cubicBezTo>
                    <a:pt x="3353" y="136"/>
                    <a:pt x="3353" y="134"/>
                    <a:pt x="3353" y="132"/>
                  </a:cubicBezTo>
                  <a:cubicBezTo>
                    <a:pt x="3353" y="132"/>
                    <a:pt x="3353" y="131"/>
                    <a:pt x="3353" y="131"/>
                  </a:cubicBezTo>
                  <a:moveTo>
                    <a:pt x="3353" y="130"/>
                  </a:moveTo>
                  <a:cubicBezTo>
                    <a:pt x="3353" y="131"/>
                    <a:pt x="3353" y="132"/>
                    <a:pt x="3353" y="132"/>
                  </a:cubicBezTo>
                  <a:cubicBezTo>
                    <a:pt x="3353" y="137"/>
                    <a:pt x="3353" y="142"/>
                    <a:pt x="3353" y="146"/>
                  </a:cubicBezTo>
                  <a:cubicBezTo>
                    <a:pt x="3353" y="146"/>
                    <a:pt x="3353" y="146"/>
                    <a:pt x="3353" y="146"/>
                  </a:cubicBezTo>
                  <a:cubicBezTo>
                    <a:pt x="3353" y="146"/>
                    <a:pt x="3353" y="145"/>
                    <a:pt x="3353" y="145"/>
                  </a:cubicBezTo>
                  <a:cubicBezTo>
                    <a:pt x="3353" y="141"/>
                    <a:pt x="3353" y="136"/>
                    <a:pt x="3353" y="130"/>
                  </a:cubicBezTo>
                  <a:moveTo>
                    <a:pt x="838" y="125"/>
                  </a:moveTo>
                  <a:cubicBezTo>
                    <a:pt x="838" y="125"/>
                    <a:pt x="838" y="125"/>
                    <a:pt x="838" y="125"/>
                  </a:cubicBezTo>
                  <a:cubicBezTo>
                    <a:pt x="838" y="128"/>
                    <a:pt x="838" y="131"/>
                    <a:pt x="838" y="134"/>
                  </a:cubicBezTo>
                  <a:cubicBezTo>
                    <a:pt x="838" y="134"/>
                    <a:pt x="838" y="134"/>
                    <a:pt x="838" y="134"/>
                  </a:cubicBezTo>
                  <a:cubicBezTo>
                    <a:pt x="838" y="131"/>
                    <a:pt x="838" y="128"/>
                    <a:pt x="838" y="125"/>
                  </a:cubicBezTo>
                  <a:moveTo>
                    <a:pt x="54" y="122"/>
                  </a:moveTo>
                  <a:cubicBezTo>
                    <a:pt x="54" y="143"/>
                    <a:pt x="54" y="143"/>
                    <a:pt x="54" y="143"/>
                  </a:cubicBezTo>
                  <a:cubicBezTo>
                    <a:pt x="77" y="143"/>
                    <a:pt x="100" y="144"/>
                    <a:pt x="123" y="144"/>
                  </a:cubicBezTo>
                  <a:cubicBezTo>
                    <a:pt x="183" y="144"/>
                    <a:pt x="244" y="145"/>
                    <a:pt x="308" y="146"/>
                  </a:cubicBezTo>
                  <a:cubicBezTo>
                    <a:pt x="308" y="144"/>
                    <a:pt x="308" y="143"/>
                    <a:pt x="308" y="141"/>
                  </a:cubicBezTo>
                  <a:cubicBezTo>
                    <a:pt x="268" y="141"/>
                    <a:pt x="229" y="140"/>
                    <a:pt x="190" y="139"/>
                  </a:cubicBezTo>
                  <a:cubicBezTo>
                    <a:pt x="189" y="139"/>
                    <a:pt x="189" y="139"/>
                    <a:pt x="188" y="139"/>
                  </a:cubicBezTo>
                  <a:cubicBezTo>
                    <a:pt x="165" y="139"/>
                    <a:pt x="141" y="138"/>
                    <a:pt x="118" y="138"/>
                  </a:cubicBezTo>
                  <a:cubicBezTo>
                    <a:pt x="83" y="137"/>
                    <a:pt x="83" y="137"/>
                    <a:pt x="83" y="137"/>
                  </a:cubicBezTo>
                  <a:cubicBezTo>
                    <a:pt x="66" y="136"/>
                    <a:pt x="66" y="136"/>
                    <a:pt x="66" y="136"/>
                  </a:cubicBezTo>
                  <a:cubicBezTo>
                    <a:pt x="58" y="136"/>
                    <a:pt x="58" y="136"/>
                    <a:pt x="58" y="136"/>
                  </a:cubicBezTo>
                  <a:cubicBezTo>
                    <a:pt x="55" y="136"/>
                    <a:pt x="55" y="136"/>
                    <a:pt x="55" y="136"/>
                  </a:cubicBezTo>
                  <a:cubicBezTo>
                    <a:pt x="54" y="136"/>
                    <a:pt x="54" y="136"/>
                    <a:pt x="54" y="136"/>
                  </a:cubicBezTo>
                  <a:cubicBezTo>
                    <a:pt x="54" y="136"/>
                    <a:pt x="54" y="136"/>
                    <a:pt x="54" y="136"/>
                  </a:cubicBezTo>
                  <a:cubicBezTo>
                    <a:pt x="54" y="136"/>
                    <a:pt x="54" y="136"/>
                    <a:pt x="54" y="136"/>
                  </a:cubicBezTo>
                  <a:cubicBezTo>
                    <a:pt x="54" y="130"/>
                    <a:pt x="54" y="126"/>
                    <a:pt x="54" y="124"/>
                  </a:cubicBezTo>
                  <a:cubicBezTo>
                    <a:pt x="54" y="124"/>
                    <a:pt x="54" y="124"/>
                    <a:pt x="54" y="124"/>
                  </a:cubicBezTo>
                  <a:cubicBezTo>
                    <a:pt x="54" y="123"/>
                    <a:pt x="54" y="122"/>
                    <a:pt x="54" y="122"/>
                  </a:cubicBezTo>
                  <a:moveTo>
                    <a:pt x="2794" y="114"/>
                  </a:moveTo>
                  <a:cubicBezTo>
                    <a:pt x="2794" y="114"/>
                    <a:pt x="2794" y="115"/>
                    <a:pt x="2794" y="116"/>
                  </a:cubicBezTo>
                  <a:cubicBezTo>
                    <a:pt x="2793" y="116"/>
                    <a:pt x="2793" y="116"/>
                    <a:pt x="2793" y="116"/>
                  </a:cubicBezTo>
                  <a:cubicBezTo>
                    <a:pt x="2790" y="116"/>
                    <a:pt x="2790" y="116"/>
                    <a:pt x="2790" y="116"/>
                  </a:cubicBezTo>
                  <a:cubicBezTo>
                    <a:pt x="2776" y="116"/>
                    <a:pt x="2776" y="116"/>
                    <a:pt x="2776" y="116"/>
                  </a:cubicBezTo>
                  <a:cubicBezTo>
                    <a:pt x="2709" y="117"/>
                    <a:pt x="2640" y="117"/>
                    <a:pt x="2570" y="117"/>
                  </a:cubicBezTo>
                  <a:cubicBezTo>
                    <a:pt x="2570" y="118"/>
                    <a:pt x="2570" y="118"/>
                    <a:pt x="2570" y="119"/>
                  </a:cubicBezTo>
                  <a:cubicBezTo>
                    <a:pt x="2570" y="120"/>
                    <a:pt x="2570" y="121"/>
                    <a:pt x="2570" y="123"/>
                  </a:cubicBezTo>
                  <a:cubicBezTo>
                    <a:pt x="2594" y="123"/>
                    <a:pt x="2617" y="123"/>
                    <a:pt x="2640" y="123"/>
                  </a:cubicBezTo>
                  <a:cubicBezTo>
                    <a:pt x="2672" y="123"/>
                    <a:pt x="2704" y="123"/>
                    <a:pt x="2734" y="123"/>
                  </a:cubicBezTo>
                  <a:cubicBezTo>
                    <a:pt x="2772" y="123"/>
                    <a:pt x="2772" y="123"/>
                    <a:pt x="2772" y="123"/>
                  </a:cubicBezTo>
                  <a:cubicBezTo>
                    <a:pt x="2791" y="123"/>
                    <a:pt x="2791" y="123"/>
                    <a:pt x="2791" y="123"/>
                  </a:cubicBezTo>
                  <a:cubicBezTo>
                    <a:pt x="2793" y="123"/>
                    <a:pt x="2793" y="123"/>
                    <a:pt x="2793" y="123"/>
                  </a:cubicBezTo>
                  <a:cubicBezTo>
                    <a:pt x="2793" y="122"/>
                    <a:pt x="2793" y="122"/>
                    <a:pt x="2793" y="122"/>
                  </a:cubicBezTo>
                  <a:cubicBezTo>
                    <a:pt x="2793" y="122"/>
                    <a:pt x="2793" y="122"/>
                    <a:pt x="2793" y="123"/>
                  </a:cubicBezTo>
                  <a:cubicBezTo>
                    <a:pt x="2794" y="123"/>
                    <a:pt x="2794" y="123"/>
                    <a:pt x="2794" y="123"/>
                  </a:cubicBezTo>
                  <a:cubicBezTo>
                    <a:pt x="2794" y="123"/>
                    <a:pt x="2794" y="123"/>
                    <a:pt x="2794" y="123"/>
                  </a:cubicBezTo>
                  <a:cubicBezTo>
                    <a:pt x="2794" y="123"/>
                    <a:pt x="2794" y="123"/>
                    <a:pt x="2794" y="123"/>
                  </a:cubicBezTo>
                  <a:cubicBezTo>
                    <a:pt x="2794" y="122"/>
                    <a:pt x="2794" y="120"/>
                    <a:pt x="2794" y="118"/>
                  </a:cubicBezTo>
                  <a:cubicBezTo>
                    <a:pt x="2794" y="118"/>
                    <a:pt x="2794" y="117"/>
                    <a:pt x="2794" y="116"/>
                  </a:cubicBezTo>
                  <a:cubicBezTo>
                    <a:pt x="2794" y="115"/>
                    <a:pt x="2794" y="114"/>
                    <a:pt x="2794" y="114"/>
                  </a:cubicBezTo>
                  <a:moveTo>
                    <a:pt x="2570" y="113"/>
                  </a:moveTo>
                  <a:cubicBezTo>
                    <a:pt x="2570" y="114"/>
                    <a:pt x="2570" y="114"/>
                    <a:pt x="2570" y="115"/>
                  </a:cubicBezTo>
                  <a:cubicBezTo>
                    <a:pt x="2570" y="114"/>
                    <a:pt x="2570" y="114"/>
                    <a:pt x="2570" y="113"/>
                  </a:cubicBezTo>
                  <a:cubicBezTo>
                    <a:pt x="2570" y="113"/>
                    <a:pt x="2570" y="113"/>
                    <a:pt x="2570" y="113"/>
                  </a:cubicBezTo>
                  <a:moveTo>
                    <a:pt x="307" y="112"/>
                  </a:moveTo>
                  <a:cubicBezTo>
                    <a:pt x="301" y="112"/>
                    <a:pt x="295" y="112"/>
                    <a:pt x="288" y="112"/>
                  </a:cubicBezTo>
                  <a:cubicBezTo>
                    <a:pt x="239" y="112"/>
                    <a:pt x="190" y="112"/>
                    <a:pt x="141" y="113"/>
                  </a:cubicBezTo>
                  <a:cubicBezTo>
                    <a:pt x="58" y="113"/>
                    <a:pt x="58" y="113"/>
                    <a:pt x="58" y="113"/>
                  </a:cubicBezTo>
                  <a:cubicBezTo>
                    <a:pt x="55" y="113"/>
                    <a:pt x="55" y="113"/>
                    <a:pt x="55" y="113"/>
                  </a:cubicBezTo>
                  <a:cubicBezTo>
                    <a:pt x="55" y="113"/>
                    <a:pt x="55" y="113"/>
                    <a:pt x="55" y="113"/>
                  </a:cubicBezTo>
                  <a:cubicBezTo>
                    <a:pt x="54" y="113"/>
                    <a:pt x="54" y="113"/>
                    <a:pt x="54" y="113"/>
                  </a:cubicBezTo>
                  <a:cubicBezTo>
                    <a:pt x="54" y="128"/>
                    <a:pt x="54" y="137"/>
                    <a:pt x="54" y="143"/>
                  </a:cubicBezTo>
                  <a:cubicBezTo>
                    <a:pt x="54" y="143"/>
                    <a:pt x="54" y="143"/>
                    <a:pt x="54" y="143"/>
                  </a:cubicBezTo>
                  <a:cubicBezTo>
                    <a:pt x="54" y="143"/>
                    <a:pt x="54" y="143"/>
                    <a:pt x="54" y="143"/>
                  </a:cubicBezTo>
                  <a:cubicBezTo>
                    <a:pt x="54" y="122"/>
                    <a:pt x="54" y="122"/>
                    <a:pt x="54" y="122"/>
                  </a:cubicBezTo>
                  <a:cubicBezTo>
                    <a:pt x="54" y="122"/>
                    <a:pt x="54" y="123"/>
                    <a:pt x="54" y="124"/>
                  </a:cubicBezTo>
                  <a:cubicBezTo>
                    <a:pt x="54" y="124"/>
                    <a:pt x="54" y="124"/>
                    <a:pt x="54" y="124"/>
                  </a:cubicBezTo>
                  <a:cubicBezTo>
                    <a:pt x="54" y="124"/>
                    <a:pt x="54" y="124"/>
                    <a:pt x="54" y="124"/>
                  </a:cubicBezTo>
                  <a:cubicBezTo>
                    <a:pt x="54" y="124"/>
                    <a:pt x="54" y="124"/>
                    <a:pt x="54" y="124"/>
                  </a:cubicBezTo>
                  <a:cubicBezTo>
                    <a:pt x="54" y="126"/>
                    <a:pt x="54" y="130"/>
                    <a:pt x="54" y="136"/>
                  </a:cubicBezTo>
                  <a:cubicBezTo>
                    <a:pt x="54" y="136"/>
                    <a:pt x="54" y="136"/>
                    <a:pt x="54" y="136"/>
                  </a:cubicBezTo>
                  <a:cubicBezTo>
                    <a:pt x="55" y="136"/>
                    <a:pt x="55" y="136"/>
                    <a:pt x="55" y="136"/>
                  </a:cubicBezTo>
                  <a:cubicBezTo>
                    <a:pt x="58" y="136"/>
                    <a:pt x="58" y="136"/>
                    <a:pt x="58" y="136"/>
                  </a:cubicBezTo>
                  <a:cubicBezTo>
                    <a:pt x="66" y="136"/>
                    <a:pt x="66" y="136"/>
                    <a:pt x="66" y="136"/>
                  </a:cubicBezTo>
                  <a:cubicBezTo>
                    <a:pt x="83" y="137"/>
                    <a:pt x="83" y="137"/>
                    <a:pt x="83" y="137"/>
                  </a:cubicBezTo>
                  <a:cubicBezTo>
                    <a:pt x="118" y="138"/>
                    <a:pt x="118" y="138"/>
                    <a:pt x="118" y="138"/>
                  </a:cubicBezTo>
                  <a:cubicBezTo>
                    <a:pt x="141" y="138"/>
                    <a:pt x="165" y="139"/>
                    <a:pt x="188" y="139"/>
                  </a:cubicBezTo>
                  <a:cubicBezTo>
                    <a:pt x="189" y="139"/>
                    <a:pt x="189" y="139"/>
                    <a:pt x="190" y="139"/>
                  </a:cubicBezTo>
                  <a:cubicBezTo>
                    <a:pt x="229" y="140"/>
                    <a:pt x="268" y="141"/>
                    <a:pt x="308" y="141"/>
                  </a:cubicBezTo>
                  <a:cubicBezTo>
                    <a:pt x="308" y="137"/>
                    <a:pt x="307" y="132"/>
                    <a:pt x="307" y="126"/>
                  </a:cubicBezTo>
                  <a:cubicBezTo>
                    <a:pt x="307" y="126"/>
                    <a:pt x="307" y="126"/>
                    <a:pt x="307" y="126"/>
                  </a:cubicBezTo>
                  <a:cubicBezTo>
                    <a:pt x="307" y="127"/>
                    <a:pt x="307" y="127"/>
                    <a:pt x="307" y="127"/>
                  </a:cubicBezTo>
                  <a:cubicBezTo>
                    <a:pt x="307" y="127"/>
                    <a:pt x="307" y="124"/>
                    <a:pt x="307" y="119"/>
                  </a:cubicBezTo>
                  <a:cubicBezTo>
                    <a:pt x="307" y="119"/>
                    <a:pt x="307" y="119"/>
                    <a:pt x="307" y="119"/>
                  </a:cubicBezTo>
                  <a:cubicBezTo>
                    <a:pt x="307" y="120"/>
                    <a:pt x="307" y="121"/>
                    <a:pt x="307" y="121"/>
                  </a:cubicBezTo>
                  <a:cubicBezTo>
                    <a:pt x="307" y="121"/>
                    <a:pt x="307" y="119"/>
                    <a:pt x="307" y="112"/>
                  </a:cubicBezTo>
                  <a:cubicBezTo>
                    <a:pt x="307" y="112"/>
                    <a:pt x="307" y="112"/>
                    <a:pt x="307" y="112"/>
                  </a:cubicBezTo>
                  <a:moveTo>
                    <a:pt x="838" y="109"/>
                  </a:moveTo>
                  <a:cubicBezTo>
                    <a:pt x="720" y="110"/>
                    <a:pt x="595" y="110"/>
                    <a:pt x="467" y="111"/>
                  </a:cubicBezTo>
                  <a:cubicBezTo>
                    <a:pt x="414" y="111"/>
                    <a:pt x="361" y="112"/>
                    <a:pt x="307" y="112"/>
                  </a:cubicBezTo>
                  <a:cubicBezTo>
                    <a:pt x="307" y="113"/>
                    <a:pt x="307" y="114"/>
                    <a:pt x="307" y="115"/>
                  </a:cubicBezTo>
                  <a:cubicBezTo>
                    <a:pt x="307" y="119"/>
                    <a:pt x="307" y="123"/>
                    <a:pt x="307" y="126"/>
                  </a:cubicBezTo>
                  <a:cubicBezTo>
                    <a:pt x="309" y="126"/>
                    <a:pt x="309" y="126"/>
                    <a:pt x="309" y="126"/>
                  </a:cubicBezTo>
                  <a:cubicBezTo>
                    <a:pt x="314" y="126"/>
                    <a:pt x="314" y="126"/>
                    <a:pt x="314" y="126"/>
                  </a:cubicBezTo>
                  <a:cubicBezTo>
                    <a:pt x="322" y="126"/>
                    <a:pt x="322" y="126"/>
                    <a:pt x="322" y="126"/>
                  </a:cubicBezTo>
                  <a:cubicBezTo>
                    <a:pt x="592" y="125"/>
                    <a:pt x="592" y="125"/>
                    <a:pt x="592" y="125"/>
                  </a:cubicBezTo>
                  <a:cubicBezTo>
                    <a:pt x="674" y="125"/>
                    <a:pt x="756" y="125"/>
                    <a:pt x="838" y="125"/>
                  </a:cubicBezTo>
                  <a:cubicBezTo>
                    <a:pt x="838" y="119"/>
                    <a:pt x="838" y="114"/>
                    <a:pt x="838" y="109"/>
                  </a:cubicBezTo>
                  <a:moveTo>
                    <a:pt x="0" y="106"/>
                  </a:moveTo>
                  <a:cubicBezTo>
                    <a:pt x="0" y="124"/>
                    <a:pt x="0" y="135"/>
                    <a:pt x="0" y="143"/>
                  </a:cubicBezTo>
                  <a:cubicBezTo>
                    <a:pt x="0" y="151"/>
                    <a:pt x="0" y="154"/>
                    <a:pt x="0" y="154"/>
                  </a:cubicBezTo>
                  <a:cubicBezTo>
                    <a:pt x="0" y="154"/>
                    <a:pt x="0" y="148"/>
                    <a:pt x="0" y="143"/>
                  </a:cubicBezTo>
                  <a:cubicBezTo>
                    <a:pt x="0" y="143"/>
                    <a:pt x="0" y="143"/>
                    <a:pt x="0" y="143"/>
                  </a:cubicBezTo>
                  <a:cubicBezTo>
                    <a:pt x="0" y="137"/>
                    <a:pt x="0" y="131"/>
                    <a:pt x="0" y="131"/>
                  </a:cubicBezTo>
                  <a:cubicBezTo>
                    <a:pt x="0" y="131"/>
                    <a:pt x="0" y="134"/>
                    <a:pt x="0" y="143"/>
                  </a:cubicBezTo>
                  <a:cubicBezTo>
                    <a:pt x="2" y="143"/>
                    <a:pt x="2" y="143"/>
                    <a:pt x="2" y="143"/>
                  </a:cubicBezTo>
                  <a:cubicBezTo>
                    <a:pt x="5" y="143"/>
                    <a:pt x="5" y="143"/>
                    <a:pt x="5" y="143"/>
                  </a:cubicBezTo>
                  <a:cubicBezTo>
                    <a:pt x="28" y="143"/>
                    <a:pt x="28" y="143"/>
                    <a:pt x="28" y="143"/>
                  </a:cubicBezTo>
                  <a:cubicBezTo>
                    <a:pt x="36" y="143"/>
                    <a:pt x="44" y="143"/>
                    <a:pt x="53" y="143"/>
                  </a:cubicBezTo>
                  <a:cubicBezTo>
                    <a:pt x="53" y="143"/>
                    <a:pt x="54" y="143"/>
                    <a:pt x="54" y="143"/>
                  </a:cubicBezTo>
                  <a:cubicBezTo>
                    <a:pt x="54" y="143"/>
                    <a:pt x="54" y="143"/>
                    <a:pt x="54" y="143"/>
                  </a:cubicBezTo>
                  <a:cubicBezTo>
                    <a:pt x="54" y="137"/>
                    <a:pt x="54" y="128"/>
                    <a:pt x="54" y="113"/>
                  </a:cubicBezTo>
                  <a:cubicBezTo>
                    <a:pt x="16" y="113"/>
                    <a:pt x="16" y="113"/>
                    <a:pt x="16" y="113"/>
                  </a:cubicBezTo>
                  <a:cubicBezTo>
                    <a:pt x="6" y="113"/>
                    <a:pt x="6" y="113"/>
                    <a:pt x="6" y="113"/>
                  </a:cubicBezTo>
                  <a:cubicBezTo>
                    <a:pt x="1" y="113"/>
                    <a:pt x="1" y="113"/>
                    <a:pt x="1" y="113"/>
                  </a:cubicBezTo>
                  <a:cubicBezTo>
                    <a:pt x="0" y="123"/>
                    <a:pt x="0" y="127"/>
                    <a:pt x="0" y="127"/>
                  </a:cubicBezTo>
                  <a:cubicBezTo>
                    <a:pt x="0" y="127"/>
                    <a:pt x="0" y="118"/>
                    <a:pt x="0" y="106"/>
                  </a:cubicBezTo>
                  <a:moveTo>
                    <a:pt x="2794" y="105"/>
                  </a:moveTo>
                  <a:cubicBezTo>
                    <a:pt x="2794" y="111"/>
                    <a:pt x="2794" y="115"/>
                    <a:pt x="2794" y="118"/>
                  </a:cubicBezTo>
                  <a:cubicBezTo>
                    <a:pt x="2794" y="118"/>
                    <a:pt x="2794" y="118"/>
                    <a:pt x="2794" y="118"/>
                  </a:cubicBezTo>
                  <a:cubicBezTo>
                    <a:pt x="2794" y="118"/>
                    <a:pt x="2794" y="115"/>
                    <a:pt x="2794" y="105"/>
                  </a:cubicBezTo>
                  <a:moveTo>
                    <a:pt x="307" y="99"/>
                  </a:moveTo>
                  <a:cubicBezTo>
                    <a:pt x="307" y="99"/>
                    <a:pt x="307" y="99"/>
                    <a:pt x="307" y="99"/>
                  </a:cubicBezTo>
                  <a:cubicBezTo>
                    <a:pt x="307" y="104"/>
                    <a:pt x="307" y="109"/>
                    <a:pt x="307" y="112"/>
                  </a:cubicBezTo>
                  <a:cubicBezTo>
                    <a:pt x="307" y="112"/>
                    <a:pt x="307" y="112"/>
                    <a:pt x="307" y="112"/>
                  </a:cubicBezTo>
                  <a:cubicBezTo>
                    <a:pt x="307" y="110"/>
                    <a:pt x="307" y="108"/>
                    <a:pt x="307" y="106"/>
                  </a:cubicBezTo>
                  <a:cubicBezTo>
                    <a:pt x="307" y="103"/>
                    <a:pt x="307" y="101"/>
                    <a:pt x="307" y="99"/>
                  </a:cubicBezTo>
                  <a:moveTo>
                    <a:pt x="838" y="97"/>
                  </a:moveTo>
                  <a:cubicBezTo>
                    <a:pt x="838" y="107"/>
                    <a:pt x="838" y="117"/>
                    <a:pt x="838" y="125"/>
                  </a:cubicBezTo>
                  <a:cubicBezTo>
                    <a:pt x="1003" y="125"/>
                    <a:pt x="1167" y="125"/>
                    <a:pt x="1332" y="125"/>
                  </a:cubicBezTo>
                  <a:cubicBezTo>
                    <a:pt x="1287" y="124"/>
                    <a:pt x="1250" y="123"/>
                    <a:pt x="1257" y="123"/>
                  </a:cubicBezTo>
                  <a:cubicBezTo>
                    <a:pt x="1240" y="122"/>
                    <a:pt x="1415" y="121"/>
                    <a:pt x="1509" y="120"/>
                  </a:cubicBezTo>
                  <a:cubicBezTo>
                    <a:pt x="1613" y="121"/>
                    <a:pt x="1700" y="122"/>
                    <a:pt x="1835" y="123"/>
                  </a:cubicBezTo>
                  <a:cubicBezTo>
                    <a:pt x="1915" y="122"/>
                    <a:pt x="2001" y="122"/>
                    <a:pt x="2090" y="122"/>
                  </a:cubicBezTo>
                  <a:cubicBezTo>
                    <a:pt x="2182" y="122"/>
                    <a:pt x="2276" y="122"/>
                    <a:pt x="2369" y="123"/>
                  </a:cubicBezTo>
                  <a:cubicBezTo>
                    <a:pt x="2437" y="123"/>
                    <a:pt x="2505" y="123"/>
                    <a:pt x="2570" y="123"/>
                  </a:cubicBezTo>
                  <a:cubicBezTo>
                    <a:pt x="2570" y="122"/>
                    <a:pt x="2570" y="122"/>
                    <a:pt x="2570" y="121"/>
                  </a:cubicBezTo>
                  <a:cubicBezTo>
                    <a:pt x="2570" y="118"/>
                    <a:pt x="2570" y="116"/>
                    <a:pt x="2570" y="116"/>
                  </a:cubicBezTo>
                  <a:cubicBezTo>
                    <a:pt x="2570" y="116"/>
                    <a:pt x="2570" y="116"/>
                    <a:pt x="2570" y="118"/>
                  </a:cubicBezTo>
                  <a:cubicBezTo>
                    <a:pt x="2567" y="117"/>
                    <a:pt x="2567" y="117"/>
                    <a:pt x="2567" y="117"/>
                  </a:cubicBezTo>
                  <a:cubicBezTo>
                    <a:pt x="2543" y="117"/>
                    <a:pt x="2543" y="117"/>
                    <a:pt x="2543" y="117"/>
                  </a:cubicBezTo>
                  <a:cubicBezTo>
                    <a:pt x="2510" y="117"/>
                    <a:pt x="2479" y="116"/>
                    <a:pt x="2450" y="116"/>
                  </a:cubicBezTo>
                  <a:cubicBezTo>
                    <a:pt x="2185" y="111"/>
                    <a:pt x="1976" y="107"/>
                    <a:pt x="1682" y="104"/>
                  </a:cubicBezTo>
                  <a:cubicBezTo>
                    <a:pt x="1485" y="102"/>
                    <a:pt x="1309" y="101"/>
                    <a:pt x="1106" y="99"/>
                  </a:cubicBezTo>
                  <a:cubicBezTo>
                    <a:pt x="1017" y="99"/>
                    <a:pt x="927" y="98"/>
                    <a:pt x="838" y="97"/>
                  </a:cubicBezTo>
                  <a:moveTo>
                    <a:pt x="838" y="93"/>
                  </a:moveTo>
                  <a:cubicBezTo>
                    <a:pt x="838" y="95"/>
                    <a:pt x="838" y="96"/>
                    <a:pt x="838" y="97"/>
                  </a:cubicBezTo>
                  <a:cubicBezTo>
                    <a:pt x="838" y="97"/>
                    <a:pt x="838" y="97"/>
                    <a:pt x="838" y="97"/>
                  </a:cubicBezTo>
                  <a:cubicBezTo>
                    <a:pt x="838" y="96"/>
                    <a:pt x="838" y="95"/>
                    <a:pt x="838" y="93"/>
                  </a:cubicBezTo>
                  <a:cubicBezTo>
                    <a:pt x="838" y="93"/>
                    <a:pt x="838" y="93"/>
                    <a:pt x="838" y="93"/>
                  </a:cubicBezTo>
                  <a:moveTo>
                    <a:pt x="838" y="92"/>
                  </a:moveTo>
                  <a:cubicBezTo>
                    <a:pt x="838" y="92"/>
                    <a:pt x="838" y="92"/>
                    <a:pt x="838" y="92"/>
                  </a:cubicBezTo>
                  <a:cubicBezTo>
                    <a:pt x="838" y="93"/>
                    <a:pt x="838" y="93"/>
                    <a:pt x="838" y="93"/>
                  </a:cubicBezTo>
                  <a:cubicBezTo>
                    <a:pt x="838" y="93"/>
                    <a:pt x="838" y="93"/>
                    <a:pt x="838" y="93"/>
                  </a:cubicBezTo>
                  <a:cubicBezTo>
                    <a:pt x="838" y="93"/>
                    <a:pt x="838" y="93"/>
                    <a:pt x="838" y="92"/>
                  </a:cubicBezTo>
                  <a:cubicBezTo>
                    <a:pt x="838" y="92"/>
                    <a:pt x="838" y="92"/>
                    <a:pt x="838" y="92"/>
                  </a:cubicBezTo>
                  <a:moveTo>
                    <a:pt x="838" y="85"/>
                  </a:moveTo>
                  <a:cubicBezTo>
                    <a:pt x="838" y="88"/>
                    <a:pt x="838" y="90"/>
                    <a:pt x="838" y="92"/>
                  </a:cubicBezTo>
                  <a:cubicBezTo>
                    <a:pt x="838" y="92"/>
                    <a:pt x="838" y="92"/>
                    <a:pt x="838" y="92"/>
                  </a:cubicBezTo>
                  <a:cubicBezTo>
                    <a:pt x="838" y="92"/>
                    <a:pt x="838" y="92"/>
                    <a:pt x="838" y="92"/>
                  </a:cubicBezTo>
                  <a:cubicBezTo>
                    <a:pt x="838" y="92"/>
                    <a:pt x="838" y="92"/>
                    <a:pt x="838" y="92"/>
                  </a:cubicBezTo>
                  <a:cubicBezTo>
                    <a:pt x="838" y="90"/>
                    <a:pt x="838" y="87"/>
                    <a:pt x="838" y="85"/>
                  </a:cubicBezTo>
                  <a:cubicBezTo>
                    <a:pt x="838" y="85"/>
                    <a:pt x="838" y="85"/>
                    <a:pt x="838" y="85"/>
                  </a:cubicBezTo>
                  <a:moveTo>
                    <a:pt x="2794" y="85"/>
                  </a:moveTo>
                  <a:cubicBezTo>
                    <a:pt x="2794" y="85"/>
                    <a:pt x="2794" y="85"/>
                    <a:pt x="2794" y="85"/>
                  </a:cubicBezTo>
                  <a:cubicBezTo>
                    <a:pt x="2794" y="86"/>
                    <a:pt x="2794" y="86"/>
                    <a:pt x="2794" y="87"/>
                  </a:cubicBezTo>
                  <a:cubicBezTo>
                    <a:pt x="2794" y="87"/>
                    <a:pt x="2794" y="87"/>
                    <a:pt x="2794" y="87"/>
                  </a:cubicBezTo>
                  <a:cubicBezTo>
                    <a:pt x="2794" y="87"/>
                    <a:pt x="2794" y="89"/>
                    <a:pt x="2794" y="91"/>
                  </a:cubicBezTo>
                  <a:cubicBezTo>
                    <a:pt x="2794" y="89"/>
                    <a:pt x="2794" y="87"/>
                    <a:pt x="2794" y="85"/>
                  </a:cubicBezTo>
                  <a:moveTo>
                    <a:pt x="307" y="84"/>
                  </a:moveTo>
                  <a:cubicBezTo>
                    <a:pt x="307" y="84"/>
                    <a:pt x="307" y="85"/>
                    <a:pt x="307" y="87"/>
                  </a:cubicBezTo>
                  <a:cubicBezTo>
                    <a:pt x="307" y="88"/>
                    <a:pt x="307" y="89"/>
                    <a:pt x="307" y="90"/>
                  </a:cubicBezTo>
                  <a:cubicBezTo>
                    <a:pt x="307" y="91"/>
                    <a:pt x="307" y="92"/>
                    <a:pt x="307" y="93"/>
                  </a:cubicBezTo>
                  <a:cubicBezTo>
                    <a:pt x="307" y="95"/>
                    <a:pt x="307" y="97"/>
                    <a:pt x="307" y="99"/>
                  </a:cubicBezTo>
                  <a:cubicBezTo>
                    <a:pt x="307" y="99"/>
                    <a:pt x="307" y="99"/>
                    <a:pt x="307" y="99"/>
                  </a:cubicBezTo>
                  <a:cubicBezTo>
                    <a:pt x="317" y="99"/>
                    <a:pt x="326" y="99"/>
                    <a:pt x="335" y="100"/>
                  </a:cubicBezTo>
                  <a:cubicBezTo>
                    <a:pt x="335" y="100"/>
                    <a:pt x="335" y="100"/>
                    <a:pt x="335" y="100"/>
                  </a:cubicBezTo>
                  <a:cubicBezTo>
                    <a:pt x="359" y="100"/>
                    <a:pt x="383" y="100"/>
                    <a:pt x="405" y="101"/>
                  </a:cubicBezTo>
                  <a:cubicBezTo>
                    <a:pt x="558" y="104"/>
                    <a:pt x="686" y="106"/>
                    <a:pt x="838" y="108"/>
                  </a:cubicBezTo>
                  <a:cubicBezTo>
                    <a:pt x="838" y="107"/>
                    <a:pt x="838" y="107"/>
                    <a:pt x="838" y="106"/>
                  </a:cubicBezTo>
                  <a:cubicBezTo>
                    <a:pt x="838" y="105"/>
                    <a:pt x="838" y="102"/>
                    <a:pt x="838" y="99"/>
                  </a:cubicBezTo>
                  <a:cubicBezTo>
                    <a:pt x="838" y="99"/>
                    <a:pt x="838" y="98"/>
                    <a:pt x="838" y="97"/>
                  </a:cubicBezTo>
                  <a:cubicBezTo>
                    <a:pt x="746" y="96"/>
                    <a:pt x="654" y="96"/>
                    <a:pt x="563" y="95"/>
                  </a:cubicBezTo>
                  <a:cubicBezTo>
                    <a:pt x="427" y="93"/>
                    <a:pt x="427" y="93"/>
                    <a:pt x="427" y="93"/>
                  </a:cubicBezTo>
                  <a:cubicBezTo>
                    <a:pt x="360" y="93"/>
                    <a:pt x="360" y="93"/>
                    <a:pt x="360" y="93"/>
                  </a:cubicBezTo>
                  <a:cubicBezTo>
                    <a:pt x="326" y="92"/>
                    <a:pt x="326" y="92"/>
                    <a:pt x="326" y="92"/>
                  </a:cubicBezTo>
                  <a:cubicBezTo>
                    <a:pt x="309" y="92"/>
                    <a:pt x="309" y="92"/>
                    <a:pt x="309" y="92"/>
                  </a:cubicBezTo>
                  <a:cubicBezTo>
                    <a:pt x="308" y="92"/>
                    <a:pt x="308" y="92"/>
                    <a:pt x="308" y="92"/>
                  </a:cubicBezTo>
                  <a:cubicBezTo>
                    <a:pt x="308" y="92"/>
                    <a:pt x="308" y="92"/>
                    <a:pt x="308" y="92"/>
                  </a:cubicBezTo>
                  <a:cubicBezTo>
                    <a:pt x="308" y="87"/>
                    <a:pt x="308" y="84"/>
                    <a:pt x="307" y="84"/>
                  </a:cubicBezTo>
                  <a:moveTo>
                    <a:pt x="838" y="65"/>
                  </a:moveTo>
                  <a:cubicBezTo>
                    <a:pt x="838" y="71"/>
                    <a:pt x="838" y="78"/>
                    <a:pt x="838" y="85"/>
                  </a:cubicBezTo>
                  <a:cubicBezTo>
                    <a:pt x="961" y="87"/>
                    <a:pt x="1082" y="88"/>
                    <a:pt x="1202" y="89"/>
                  </a:cubicBezTo>
                  <a:cubicBezTo>
                    <a:pt x="1441" y="92"/>
                    <a:pt x="1677" y="94"/>
                    <a:pt x="1908" y="97"/>
                  </a:cubicBezTo>
                  <a:cubicBezTo>
                    <a:pt x="1996" y="97"/>
                    <a:pt x="2084" y="96"/>
                    <a:pt x="2175" y="96"/>
                  </a:cubicBezTo>
                  <a:cubicBezTo>
                    <a:pt x="2310" y="95"/>
                    <a:pt x="2449" y="95"/>
                    <a:pt x="2593" y="94"/>
                  </a:cubicBezTo>
                  <a:cubicBezTo>
                    <a:pt x="2629" y="94"/>
                    <a:pt x="2665" y="94"/>
                    <a:pt x="2702" y="94"/>
                  </a:cubicBezTo>
                  <a:cubicBezTo>
                    <a:pt x="2757" y="94"/>
                    <a:pt x="2757" y="94"/>
                    <a:pt x="2757" y="94"/>
                  </a:cubicBezTo>
                  <a:cubicBezTo>
                    <a:pt x="2784" y="94"/>
                    <a:pt x="2784" y="94"/>
                    <a:pt x="2784" y="94"/>
                  </a:cubicBezTo>
                  <a:cubicBezTo>
                    <a:pt x="2791" y="94"/>
                    <a:pt x="2791" y="94"/>
                    <a:pt x="2791" y="94"/>
                  </a:cubicBezTo>
                  <a:cubicBezTo>
                    <a:pt x="2793" y="94"/>
                    <a:pt x="2793" y="94"/>
                    <a:pt x="2793" y="94"/>
                  </a:cubicBezTo>
                  <a:cubicBezTo>
                    <a:pt x="2794" y="94"/>
                    <a:pt x="2794" y="94"/>
                    <a:pt x="2794" y="94"/>
                  </a:cubicBezTo>
                  <a:cubicBezTo>
                    <a:pt x="2794" y="99"/>
                    <a:pt x="2794" y="102"/>
                    <a:pt x="2794" y="105"/>
                  </a:cubicBezTo>
                  <a:cubicBezTo>
                    <a:pt x="2794" y="102"/>
                    <a:pt x="2794" y="97"/>
                    <a:pt x="2794" y="93"/>
                  </a:cubicBezTo>
                  <a:cubicBezTo>
                    <a:pt x="2794" y="91"/>
                    <a:pt x="2794" y="89"/>
                    <a:pt x="2794" y="87"/>
                  </a:cubicBezTo>
                  <a:cubicBezTo>
                    <a:pt x="2794" y="87"/>
                    <a:pt x="2794" y="87"/>
                    <a:pt x="2794" y="88"/>
                  </a:cubicBezTo>
                  <a:cubicBezTo>
                    <a:pt x="2794" y="88"/>
                    <a:pt x="2794" y="88"/>
                    <a:pt x="2794" y="88"/>
                  </a:cubicBezTo>
                  <a:cubicBezTo>
                    <a:pt x="2793" y="88"/>
                    <a:pt x="2793" y="88"/>
                    <a:pt x="2793" y="88"/>
                  </a:cubicBezTo>
                  <a:cubicBezTo>
                    <a:pt x="2792" y="88"/>
                    <a:pt x="2792" y="88"/>
                    <a:pt x="2792" y="88"/>
                  </a:cubicBezTo>
                  <a:cubicBezTo>
                    <a:pt x="2787" y="88"/>
                    <a:pt x="2787" y="88"/>
                    <a:pt x="2787" y="88"/>
                  </a:cubicBezTo>
                  <a:cubicBezTo>
                    <a:pt x="2778" y="88"/>
                    <a:pt x="2778" y="88"/>
                    <a:pt x="2778" y="88"/>
                  </a:cubicBezTo>
                  <a:cubicBezTo>
                    <a:pt x="2753" y="87"/>
                    <a:pt x="2727" y="87"/>
                    <a:pt x="2701" y="87"/>
                  </a:cubicBezTo>
                  <a:cubicBezTo>
                    <a:pt x="2649" y="86"/>
                    <a:pt x="2594" y="86"/>
                    <a:pt x="2532" y="85"/>
                  </a:cubicBezTo>
                  <a:cubicBezTo>
                    <a:pt x="2227" y="84"/>
                    <a:pt x="1905" y="86"/>
                    <a:pt x="1696" y="83"/>
                  </a:cubicBezTo>
                  <a:cubicBezTo>
                    <a:pt x="1490" y="79"/>
                    <a:pt x="1283" y="75"/>
                    <a:pt x="1064" y="71"/>
                  </a:cubicBezTo>
                  <a:cubicBezTo>
                    <a:pt x="1010" y="70"/>
                    <a:pt x="954" y="69"/>
                    <a:pt x="898" y="68"/>
                  </a:cubicBezTo>
                  <a:cubicBezTo>
                    <a:pt x="856" y="67"/>
                    <a:pt x="856" y="67"/>
                    <a:pt x="856" y="67"/>
                  </a:cubicBezTo>
                  <a:cubicBezTo>
                    <a:pt x="845" y="67"/>
                    <a:pt x="845" y="67"/>
                    <a:pt x="845" y="67"/>
                  </a:cubicBezTo>
                  <a:cubicBezTo>
                    <a:pt x="840" y="67"/>
                    <a:pt x="840" y="67"/>
                    <a:pt x="840" y="67"/>
                  </a:cubicBezTo>
                  <a:cubicBezTo>
                    <a:pt x="839" y="67"/>
                    <a:pt x="839" y="67"/>
                    <a:pt x="839" y="67"/>
                  </a:cubicBezTo>
                  <a:cubicBezTo>
                    <a:pt x="839" y="71"/>
                    <a:pt x="838" y="73"/>
                    <a:pt x="838" y="73"/>
                  </a:cubicBezTo>
                  <a:cubicBezTo>
                    <a:pt x="838" y="73"/>
                    <a:pt x="838" y="70"/>
                    <a:pt x="838" y="67"/>
                  </a:cubicBezTo>
                  <a:cubicBezTo>
                    <a:pt x="838" y="66"/>
                    <a:pt x="838" y="66"/>
                    <a:pt x="838" y="65"/>
                  </a:cubicBezTo>
                  <a:moveTo>
                    <a:pt x="0" y="50"/>
                  </a:moveTo>
                  <a:cubicBezTo>
                    <a:pt x="0" y="52"/>
                    <a:pt x="0" y="61"/>
                    <a:pt x="0" y="71"/>
                  </a:cubicBezTo>
                  <a:cubicBezTo>
                    <a:pt x="0" y="72"/>
                    <a:pt x="0" y="72"/>
                    <a:pt x="0" y="73"/>
                  </a:cubicBezTo>
                  <a:cubicBezTo>
                    <a:pt x="0" y="78"/>
                    <a:pt x="0" y="83"/>
                    <a:pt x="0" y="88"/>
                  </a:cubicBezTo>
                  <a:cubicBezTo>
                    <a:pt x="0" y="95"/>
                    <a:pt x="0" y="101"/>
                    <a:pt x="0" y="106"/>
                  </a:cubicBezTo>
                  <a:cubicBezTo>
                    <a:pt x="0" y="97"/>
                    <a:pt x="0" y="86"/>
                    <a:pt x="0" y="73"/>
                  </a:cubicBezTo>
                  <a:cubicBezTo>
                    <a:pt x="0" y="72"/>
                    <a:pt x="0" y="72"/>
                    <a:pt x="0" y="71"/>
                  </a:cubicBezTo>
                  <a:cubicBezTo>
                    <a:pt x="0" y="64"/>
                    <a:pt x="0" y="58"/>
                    <a:pt x="0" y="50"/>
                  </a:cubicBezTo>
                  <a:moveTo>
                    <a:pt x="55" y="23"/>
                  </a:moveTo>
                  <a:cubicBezTo>
                    <a:pt x="55" y="33"/>
                    <a:pt x="55" y="42"/>
                    <a:pt x="55" y="51"/>
                  </a:cubicBezTo>
                  <a:cubicBezTo>
                    <a:pt x="55" y="51"/>
                    <a:pt x="55" y="51"/>
                    <a:pt x="55" y="51"/>
                  </a:cubicBezTo>
                  <a:cubicBezTo>
                    <a:pt x="56" y="51"/>
                    <a:pt x="56" y="51"/>
                    <a:pt x="56" y="51"/>
                  </a:cubicBezTo>
                  <a:cubicBezTo>
                    <a:pt x="192" y="52"/>
                    <a:pt x="192" y="52"/>
                    <a:pt x="192" y="52"/>
                  </a:cubicBezTo>
                  <a:cubicBezTo>
                    <a:pt x="240" y="52"/>
                    <a:pt x="288" y="52"/>
                    <a:pt x="335" y="52"/>
                  </a:cubicBezTo>
                  <a:cubicBezTo>
                    <a:pt x="335" y="52"/>
                    <a:pt x="335" y="52"/>
                    <a:pt x="335" y="52"/>
                  </a:cubicBezTo>
                  <a:cubicBezTo>
                    <a:pt x="335" y="52"/>
                    <a:pt x="335" y="52"/>
                    <a:pt x="335" y="52"/>
                  </a:cubicBezTo>
                  <a:cubicBezTo>
                    <a:pt x="507" y="53"/>
                    <a:pt x="676" y="54"/>
                    <a:pt x="838" y="54"/>
                  </a:cubicBezTo>
                  <a:cubicBezTo>
                    <a:pt x="838" y="56"/>
                    <a:pt x="838" y="59"/>
                    <a:pt x="838" y="61"/>
                  </a:cubicBezTo>
                  <a:cubicBezTo>
                    <a:pt x="838" y="61"/>
                    <a:pt x="838" y="61"/>
                    <a:pt x="838" y="61"/>
                  </a:cubicBezTo>
                  <a:cubicBezTo>
                    <a:pt x="838" y="61"/>
                    <a:pt x="838" y="63"/>
                    <a:pt x="838" y="65"/>
                  </a:cubicBezTo>
                  <a:cubicBezTo>
                    <a:pt x="838" y="50"/>
                    <a:pt x="839" y="39"/>
                    <a:pt x="839" y="39"/>
                  </a:cubicBezTo>
                  <a:cubicBezTo>
                    <a:pt x="839" y="39"/>
                    <a:pt x="839" y="43"/>
                    <a:pt x="839" y="54"/>
                  </a:cubicBezTo>
                  <a:cubicBezTo>
                    <a:pt x="980" y="55"/>
                    <a:pt x="1116" y="55"/>
                    <a:pt x="1243" y="55"/>
                  </a:cubicBezTo>
                  <a:cubicBezTo>
                    <a:pt x="1455" y="55"/>
                    <a:pt x="1642" y="54"/>
                    <a:pt x="1788" y="54"/>
                  </a:cubicBezTo>
                  <a:cubicBezTo>
                    <a:pt x="1934" y="54"/>
                    <a:pt x="2039" y="53"/>
                    <a:pt x="2087" y="53"/>
                  </a:cubicBezTo>
                  <a:cubicBezTo>
                    <a:pt x="2091" y="53"/>
                    <a:pt x="2094" y="53"/>
                    <a:pt x="2098" y="53"/>
                  </a:cubicBezTo>
                  <a:cubicBezTo>
                    <a:pt x="2217" y="53"/>
                    <a:pt x="2277" y="51"/>
                    <a:pt x="2395" y="50"/>
                  </a:cubicBezTo>
                  <a:cubicBezTo>
                    <a:pt x="2624" y="51"/>
                    <a:pt x="2816" y="52"/>
                    <a:pt x="2996" y="54"/>
                  </a:cubicBezTo>
                  <a:cubicBezTo>
                    <a:pt x="3086" y="55"/>
                    <a:pt x="3173" y="56"/>
                    <a:pt x="3259" y="57"/>
                  </a:cubicBezTo>
                  <a:cubicBezTo>
                    <a:pt x="3324" y="58"/>
                    <a:pt x="3324" y="58"/>
                    <a:pt x="3324" y="58"/>
                  </a:cubicBezTo>
                  <a:cubicBezTo>
                    <a:pt x="3341" y="58"/>
                    <a:pt x="3341" y="58"/>
                    <a:pt x="3341" y="58"/>
                  </a:cubicBezTo>
                  <a:cubicBezTo>
                    <a:pt x="3349" y="59"/>
                    <a:pt x="3349" y="59"/>
                    <a:pt x="3349" y="59"/>
                  </a:cubicBezTo>
                  <a:cubicBezTo>
                    <a:pt x="3353" y="59"/>
                    <a:pt x="3353" y="59"/>
                    <a:pt x="3353" y="59"/>
                  </a:cubicBezTo>
                  <a:cubicBezTo>
                    <a:pt x="3353" y="59"/>
                    <a:pt x="3353" y="59"/>
                    <a:pt x="3353" y="59"/>
                  </a:cubicBezTo>
                  <a:cubicBezTo>
                    <a:pt x="3353" y="55"/>
                    <a:pt x="3353" y="50"/>
                    <a:pt x="3353" y="46"/>
                  </a:cubicBezTo>
                  <a:cubicBezTo>
                    <a:pt x="3352" y="46"/>
                    <a:pt x="3352" y="46"/>
                    <a:pt x="3352" y="46"/>
                  </a:cubicBezTo>
                  <a:cubicBezTo>
                    <a:pt x="3351" y="46"/>
                    <a:pt x="3351" y="46"/>
                    <a:pt x="3351" y="46"/>
                  </a:cubicBezTo>
                  <a:cubicBezTo>
                    <a:pt x="3119" y="44"/>
                    <a:pt x="2927" y="43"/>
                    <a:pt x="2814" y="43"/>
                  </a:cubicBezTo>
                  <a:cubicBezTo>
                    <a:pt x="2215" y="40"/>
                    <a:pt x="1628" y="42"/>
                    <a:pt x="1046" y="36"/>
                  </a:cubicBezTo>
                  <a:cubicBezTo>
                    <a:pt x="1035" y="36"/>
                    <a:pt x="1048" y="36"/>
                    <a:pt x="1089" y="35"/>
                  </a:cubicBezTo>
                  <a:cubicBezTo>
                    <a:pt x="1022" y="35"/>
                    <a:pt x="955" y="35"/>
                    <a:pt x="888" y="34"/>
                  </a:cubicBezTo>
                  <a:cubicBezTo>
                    <a:pt x="881" y="34"/>
                    <a:pt x="872" y="34"/>
                    <a:pt x="861" y="34"/>
                  </a:cubicBezTo>
                  <a:cubicBezTo>
                    <a:pt x="833" y="34"/>
                    <a:pt x="793" y="34"/>
                    <a:pt x="754" y="34"/>
                  </a:cubicBezTo>
                  <a:cubicBezTo>
                    <a:pt x="714" y="34"/>
                    <a:pt x="677" y="34"/>
                    <a:pt x="654" y="34"/>
                  </a:cubicBezTo>
                  <a:cubicBezTo>
                    <a:pt x="649" y="34"/>
                    <a:pt x="645" y="34"/>
                    <a:pt x="642" y="34"/>
                  </a:cubicBezTo>
                  <a:cubicBezTo>
                    <a:pt x="527" y="33"/>
                    <a:pt x="436" y="31"/>
                    <a:pt x="336" y="29"/>
                  </a:cubicBezTo>
                  <a:cubicBezTo>
                    <a:pt x="336" y="29"/>
                    <a:pt x="336" y="29"/>
                    <a:pt x="336" y="29"/>
                  </a:cubicBezTo>
                  <a:cubicBezTo>
                    <a:pt x="336" y="29"/>
                    <a:pt x="336" y="29"/>
                    <a:pt x="335" y="29"/>
                  </a:cubicBezTo>
                  <a:cubicBezTo>
                    <a:pt x="334" y="29"/>
                    <a:pt x="333" y="29"/>
                    <a:pt x="332" y="29"/>
                  </a:cubicBezTo>
                  <a:cubicBezTo>
                    <a:pt x="301" y="28"/>
                    <a:pt x="269" y="28"/>
                    <a:pt x="236" y="27"/>
                  </a:cubicBezTo>
                  <a:cubicBezTo>
                    <a:pt x="181" y="26"/>
                    <a:pt x="124" y="24"/>
                    <a:pt x="64" y="23"/>
                  </a:cubicBezTo>
                  <a:cubicBezTo>
                    <a:pt x="61" y="23"/>
                    <a:pt x="58" y="23"/>
                    <a:pt x="55" y="23"/>
                  </a:cubicBezTo>
                  <a:cubicBezTo>
                    <a:pt x="55" y="23"/>
                    <a:pt x="55" y="23"/>
                    <a:pt x="55" y="23"/>
                  </a:cubicBezTo>
                  <a:moveTo>
                    <a:pt x="1" y="21"/>
                  </a:moveTo>
                  <a:cubicBezTo>
                    <a:pt x="1" y="23"/>
                    <a:pt x="1" y="26"/>
                    <a:pt x="1" y="28"/>
                  </a:cubicBezTo>
                  <a:cubicBezTo>
                    <a:pt x="1" y="31"/>
                    <a:pt x="1" y="34"/>
                    <a:pt x="1" y="37"/>
                  </a:cubicBezTo>
                  <a:cubicBezTo>
                    <a:pt x="1" y="41"/>
                    <a:pt x="1" y="46"/>
                    <a:pt x="0" y="50"/>
                  </a:cubicBezTo>
                  <a:cubicBezTo>
                    <a:pt x="1" y="50"/>
                    <a:pt x="1" y="49"/>
                    <a:pt x="1" y="49"/>
                  </a:cubicBezTo>
                  <a:cubicBezTo>
                    <a:pt x="1" y="49"/>
                    <a:pt x="1" y="50"/>
                    <a:pt x="1" y="50"/>
                  </a:cubicBezTo>
                  <a:cubicBezTo>
                    <a:pt x="2" y="50"/>
                    <a:pt x="2" y="50"/>
                    <a:pt x="2" y="50"/>
                  </a:cubicBezTo>
                  <a:cubicBezTo>
                    <a:pt x="5" y="50"/>
                    <a:pt x="5" y="50"/>
                    <a:pt x="5" y="50"/>
                  </a:cubicBezTo>
                  <a:cubicBezTo>
                    <a:pt x="25" y="51"/>
                    <a:pt x="25" y="51"/>
                    <a:pt x="25" y="51"/>
                  </a:cubicBezTo>
                  <a:cubicBezTo>
                    <a:pt x="55" y="51"/>
                    <a:pt x="55" y="51"/>
                    <a:pt x="55" y="51"/>
                  </a:cubicBezTo>
                  <a:cubicBezTo>
                    <a:pt x="55" y="42"/>
                    <a:pt x="55" y="33"/>
                    <a:pt x="55" y="23"/>
                  </a:cubicBezTo>
                  <a:cubicBezTo>
                    <a:pt x="43" y="22"/>
                    <a:pt x="31" y="22"/>
                    <a:pt x="19" y="22"/>
                  </a:cubicBezTo>
                  <a:cubicBezTo>
                    <a:pt x="7" y="21"/>
                    <a:pt x="7" y="21"/>
                    <a:pt x="7" y="21"/>
                  </a:cubicBezTo>
                  <a:cubicBezTo>
                    <a:pt x="1" y="21"/>
                    <a:pt x="1" y="21"/>
                    <a:pt x="1" y="21"/>
                  </a:cubicBezTo>
                  <a:cubicBezTo>
                    <a:pt x="1" y="21"/>
                    <a:pt x="1" y="21"/>
                    <a:pt x="1" y="21"/>
                  </a:cubicBezTo>
                  <a:moveTo>
                    <a:pt x="3353" y="17"/>
                  </a:moveTo>
                  <a:cubicBezTo>
                    <a:pt x="3353" y="17"/>
                    <a:pt x="3353" y="20"/>
                    <a:pt x="3353" y="26"/>
                  </a:cubicBezTo>
                  <a:cubicBezTo>
                    <a:pt x="3353" y="26"/>
                    <a:pt x="3353" y="26"/>
                    <a:pt x="3353" y="27"/>
                  </a:cubicBezTo>
                  <a:cubicBezTo>
                    <a:pt x="3353" y="27"/>
                    <a:pt x="3353" y="27"/>
                    <a:pt x="3353" y="27"/>
                  </a:cubicBezTo>
                  <a:cubicBezTo>
                    <a:pt x="3353" y="29"/>
                    <a:pt x="3353" y="33"/>
                    <a:pt x="3353" y="38"/>
                  </a:cubicBezTo>
                  <a:cubicBezTo>
                    <a:pt x="3353" y="38"/>
                    <a:pt x="3353" y="38"/>
                    <a:pt x="3353" y="38"/>
                  </a:cubicBezTo>
                  <a:cubicBezTo>
                    <a:pt x="3353" y="60"/>
                    <a:pt x="3353" y="79"/>
                    <a:pt x="3353" y="95"/>
                  </a:cubicBezTo>
                  <a:cubicBezTo>
                    <a:pt x="3353" y="92"/>
                    <a:pt x="3353" y="90"/>
                    <a:pt x="3353" y="87"/>
                  </a:cubicBezTo>
                  <a:cubicBezTo>
                    <a:pt x="3353" y="73"/>
                    <a:pt x="3353" y="59"/>
                    <a:pt x="3353" y="47"/>
                  </a:cubicBezTo>
                  <a:cubicBezTo>
                    <a:pt x="3353" y="47"/>
                    <a:pt x="3353" y="47"/>
                    <a:pt x="3353" y="47"/>
                  </a:cubicBezTo>
                  <a:cubicBezTo>
                    <a:pt x="3353" y="39"/>
                    <a:pt x="3353" y="32"/>
                    <a:pt x="3353" y="27"/>
                  </a:cubicBezTo>
                  <a:cubicBezTo>
                    <a:pt x="3353" y="27"/>
                    <a:pt x="3353" y="27"/>
                    <a:pt x="3353" y="27"/>
                  </a:cubicBezTo>
                  <a:cubicBezTo>
                    <a:pt x="3353" y="26"/>
                    <a:pt x="3353" y="26"/>
                    <a:pt x="3353" y="26"/>
                  </a:cubicBezTo>
                  <a:cubicBezTo>
                    <a:pt x="3353" y="21"/>
                    <a:pt x="3353" y="17"/>
                    <a:pt x="3353" y="17"/>
                  </a:cubicBezTo>
                  <a:moveTo>
                    <a:pt x="3437" y="2"/>
                  </a:moveTo>
                  <a:cubicBezTo>
                    <a:pt x="3437" y="2"/>
                    <a:pt x="3437" y="2"/>
                    <a:pt x="3437" y="2"/>
                  </a:cubicBezTo>
                  <a:cubicBezTo>
                    <a:pt x="3437" y="2"/>
                    <a:pt x="3437" y="2"/>
                    <a:pt x="3437" y="3"/>
                  </a:cubicBezTo>
                  <a:cubicBezTo>
                    <a:pt x="3437" y="3"/>
                    <a:pt x="3437" y="3"/>
                    <a:pt x="3437" y="3"/>
                  </a:cubicBezTo>
                  <a:cubicBezTo>
                    <a:pt x="3436" y="3"/>
                    <a:pt x="3436" y="3"/>
                    <a:pt x="3436" y="3"/>
                  </a:cubicBezTo>
                  <a:cubicBezTo>
                    <a:pt x="3435" y="3"/>
                    <a:pt x="3435" y="3"/>
                    <a:pt x="3435" y="3"/>
                  </a:cubicBezTo>
                  <a:cubicBezTo>
                    <a:pt x="3429" y="3"/>
                    <a:pt x="3429" y="3"/>
                    <a:pt x="3429" y="3"/>
                  </a:cubicBezTo>
                  <a:cubicBezTo>
                    <a:pt x="3416" y="2"/>
                    <a:pt x="3416" y="2"/>
                    <a:pt x="3416" y="2"/>
                  </a:cubicBezTo>
                  <a:cubicBezTo>
                    <a:pt x="3391" y="2"/>
                    <a:pt x="3391" y="2"/>
                    <a:pt x="3391" y="2"/>
                  </a:cubicBezTo>
                  <a:cubicBezTo>
                    <a:pt x="3382" y="2"/>
                    <a:pt x="3374" y="2"/>
                    <a:pt x="3366" y="2"/>
                  </a:cubicBezTo>
                  <a:cubicBezTo>
                    <a:pt x="3171" y="3"/>
                    <a:pt x="2827" y="4"/>
                    <a:pt x="2584" y="4"/>
                  </a:cubicBezTo>
                  <a:cubicBezTo>
                    <a:pt x="2462" y="4"/>
                    <a:pt x="2366" y="3"/>
                    <a:pt x="2325" y="3"/>
                  </a:cubicBezTo>
                  <a:cubicBezTo>
                    <a:pt x="2325" y="3"/>
                    <a:pt x="2325" y="3"/>
                    <a:pt x="2325" y="3"/>
                  </a:cubicBezTo>
                  <a:cubicBezTo>
                    <a:pt x="2325" y="3"/>
                    <a:pt x="2321" y="3"/>
                    <a:pt x="2315" y="3"/>
                  </a:cubicBezTo>
                  <a:cubicBezTo>
                    <a:pt x="2315" y="3"/>
                    <a:pt x="2315" y="3"/>
                    <a:pt x="2315" y="3"/>
                  </a:cubicBezTo>
                  <a:cubicBezTo>
                    <a:pt x="2288" y="3"/>
                    <a:pt x="2206" y="3"/>
                    <a:pt x="2082" y="3"/>
                  </a:cubicBezTo>
                  <a:cubicBezTo>
                    <a:pt x="2082" y="3"/>
                    <a:pt x="2082" y="3"/>
                    <a:pt x="2082" y="3"/>
                  </a:cubicBezTo>
                  <a:cubicBezTo>
                    <a:pt x="1953" y="3"/>
                    <a:pt x="1778" y="3"/>
                    <a:pt x="1570" y="4"/>
                  </a:cubicBezTo>
                  <a:cubicBezTo>
                    <a:pt x="1359" y="6"/>
                    <a:pt x="1155" y="8"/>
                    <a:pt x="954" y="9"/>
                  </a:cubicBezTo>
                  <a:cubicBezTo>
                    <a:pt x="1378" y="11"/>
                    <a:pt x="1802" y="13"/>
                    <a:pt x="2225" y="13"/>
                  </a:cubicBezTo>
                  <a:cubicBezTo>
                    <a:pt x="2302" y="13"/>
                    <a:pt x="2384" y="13"/>
                    <a:pt x="2469" y="13"/>
                  </a:cubicBezTo>
                  <a:cubicBezTo>
                    <a:pt x="2605" y="13"/>
                    <a:pt x="2750" y="13"/>
                    <a:pt x="2896" y="14"/>
                  </a:cubicBezTo>
                  <a:cubicBezTo>
                    <a:pt x="3015" y="14"/>
                    <a:pt x="3136" y="15"/>
                    <a:pt x="3254" y="15"/>
                  </a:cubicBezTo>
                  <a:cubicBezTo>
                    <a:pt x="3313" y="16"/>
                    <a:pt x="3372" y="16"/>
                    <a:pt x="3429" y="17"/>
                  </a:cubicBezTo>
                  <a:cubicBezTo>
                    <a:pt x="3435" y="17"/>
                    <a:pt x="3435" y="17"/>
                    <a:pt x="3435" y="17"/>
                  </a:cubicBezTo>
                  <a:cubicBezTo>
                    <a:pt x="3436" y="17"/>
                    <a:pt x="3436" y="17"/>
                    <a:pt x="3436" y="17"/>
                  </a:cubicBezTo>
                  <a:cubicBezTo>
                    <a:pt x="3437" y="17"/>
                    <a:pt x="3437" y="17"/>
                    <a:pt x="3437" y="17"/>
                  </a:cubicBezTo>
                  <a:cubicBezTo>
                    <a:pt x="3437" y="20"/>
                    <a:pt x="3437" y="23"/>
                    <a:pt x="3437" y="26"/>
                  </a:cubicBezTo>
                  <a:cubicBezTo>
                    <a:pt x="3437" y="33"/>
                    <a:pt x="3437" y="40"/>
                    <a:pt x="3437" y="47"/>
                  </a:cubicBezTo>
                  <a:cubicBezTo>
                    <a:pt x="3437" y="70"/>
                    <a:pt x="3437" y="89"/>
                    <a:pt x="3437" y="105"/>
                  </a:cubicBezTo>
                  <a:cubicBezTo>
                    <a:pt x="3437" y="105"/>
                    <a:pt x="3437" y="105"/>
                    <a:pt x="3437" y="105"/>
                  </a:cubicBezTo>
                  <a:cubicBezTo>
                    <a:pt x="3437" y="116"/>
                    <a:pt x="3437" y="125"/>
                    <a:pt x="3437" y="132"/>
                  </a:cubicBezTo>
                  <a:cubicBezTo>
                    <a:pt x="3437" y="143"/>
                    <a:pt x="3437" y="150"/>
                    <a:pt x="3437" y="155"/>
                  </a:cubicBezTo>
                  <a:cubicBezTo>
                    <a:pt x="3437" y="155"/>
                    <a:pt x="3437" y="155"/>
                    <a:pt x="3437" y="155"/>
                  </a:cubicBezTo>
                  <a:cubicBezTo>
                    <a:pt x="3437" y="148"/>
                    <a:pt x="3437" y="140"/>
                    <a:pt x="3437" y="132"/>
                  </a:cubicBezTo>
                  <a:cubicBezTo>
                    <a:pt x="3437" y="123"/>
                    <a:pt x="3437" y="114"/>
                    <a:pt x="3437" y="105"/>
                  </a:cubicBezTo>
                  <a:cubicBezTo>
                    <a:pt x="3437" y="105"/>
                    <a:pt x="3437" y="105"/>
                    <a:pt x="3437" y="105"/>
                  </a:cubicBezTo>
                  <a:cubicBezTo>
                    <a:pt x="3437" y="103"/>
                    <a:pt x="3437" y="102"/>
                    <a:pt x="3437" y="101"/>
                  </a:cubicBezTo>
                  <a:cubicBezTo>
                    <a:pt x="3437" y="82"/>
                    <a:pt x="3437" y="63"/>
                    <a:pt x="3437" y="47"/>
                  </a:cubicBezTo>
                  <a:cubicBezTo>
                    <a:pt x="3437" y="39"/>
                    <a:pt x="3437" y="32"/>
                    <a:pt x="3437" y="26"/>
                  </a:cubicBezTo>
                  <a:cubicBezTo>
                    <a:pt x="3437" y="14"/>
                    <a:pt x="3437" y="5"/>
                    <a:pt x="3437" y="2"/>
                  </a:cubicBezTo>
                  <a:moveTo>
                    <a:pt x="3437" y="0"/>
                  </a:moveTo>
                  <a:cubicBezTo>
                    <a:pt x="3437" y="0"/>
                    <a:pt x="3437" y="1"/>
                    <a:pt x="3437" y="2"/>
                  </a:cubicBezTo>
                  <a:cubicBezTo>
                    <a:pt x="3437" y="2"/>
                    <a:pt x="3437" y="2"/>
                    <a:pt x="3437" y="2"/>
                  </a:cubicBezTo>
                  <a:cubicBezTo>
                    <a:pt x="3437" y="1"/>
                    <a:pt x="3437" y="0"/>
                    <a:pt x="3437" y="0"/>
                  </a:cubicBezTo>
                  <a:moveTo>
                    <a:pt x="2272" y="0"/>
                  </a:moveTo>
                  <a:cubicBezTo>
                    <a:pt x="2178" y="0"/>
                    <a:pt x="2090" y="0"/>
                    <a:pt x="2015" y="0"/>
                  </a:cubicBezTo>
                  <a:cubicBezTo>
                    <a:pt x="1863" y="1"/>
                    <a:pt x="1715" y="2"/>
                    <a:pt x="1570" y="4"/>
                  </a:cubicBezTo>
                  <a:cubicBezTo>
                    <a:pt x="1778" y="3"/>
                    <a:pt x="1953" y="3"/>
                    <a:pt x="2082" y="3"/>
                  </a:cubicBezTo>
                  <a:cubicBezTo>
                    <a:pt x="2082" y="3"/>
                    <a:pt x="2082" y="3"/>
                    <a:pt x="2082" y="3"/>
                  </a:cubicBezTo>
                  <a:cubicBezTo>
                    <a:pt x="2206" y="3"/>
                    <a:pt x="2288" y="3"/>
                    <a:pt x="2315" y="3"/>
                  </a:cubicBezTo>
                  <a:cubicBezTo>
                    <a:pt x="2315" y="3"/>
                    <a:pt x="2315" y="3"/>
                    <a:pt x="2315" y="3"/>
                  </a:cubicBezTo>
                  <a:cubicBezTo>
                    <a:pt x="2321" y="3"/>
                    <a:pt x="2325" y="3"/>
                    <a:pt x="2325" y="3"/>
                  </a:cubicBezTo>
                  <a:cubicBezTo>
                    <a:pt x="2325" y="3"/>
                    <a:pt x="2325" y="3"/>
                    <a:pt x="2325" y="3"/>
                  </a:cubicBezTo>
                  <a:cubicBezTo>
                    <a:pt x="2366" y="3"/>
                    <a:pt x="2462" y="4"/>
                    <a:pt x="2584" y="4"/>
                  </a:cubicBezTo>
                  <a:cubicBezTo>
                    <a:pt x="2827" y="4"/>
                    <a:pt x="3171" y="3"/>
                    <a:pt x="3366" y="2"/>
                  </a:cubicBezTo>
                  <a:cubicBezTo>
                    <a:pt x="3356" y="2"/>
                    <a:pt x="3347" y="2"/>
                    <a:pt x="3338" y="2"/>
                  </a:cubicBezTo>
                  <a:cubicBezTo>
                    <a:pt x="3302" y="2"/>
                    <a:pt x="3266" y="1"/>
                    <a:pt x="3228" y="1"/>
                  </a:cubicBezTo>
                  <a:cubicBezTo>
                    <a:pt x="3088" y="0"/>
                    <a:pt x="2937" y="0"/>
                    <a:pt x="2789" y="0"/>
                  </a:cubicBezTo>
                  <a:cubicBezTo>
                    <a:pt x="2780" y="0"/>
                    <a:pt x="2770" y="0"/>
                    <a:pt x="2761" y="0"/>
                  </a:cubicBezTo>
                  <a:cubicBezTo>
                    <a:pt x="2715" y="0"/>
                    <a:pt x="2667" y="0"/>
                    <a:pt x="2617" y="0"/>
                  </a:cubicBezTo>
                  <a:cubicBezTo>
                    <a:pt x="2561" y="0"/>
                    <a:pt x="2503" y="0"/>
                    <a:pt x="2444" y="0"/>
                  </a:cubicBezTo>
                  <a:cubicBezTo>
                    <a:pt x="2386" y="0"/>
                    <a:pt x="2328" y="0"/>
                    <a:pt x="2272" y="0"/>
                  </a:cubicBezTo>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 name="PA_任意多边形 18"/>
            <p:cNvSpPr>
              <a:spLocks noEditPoints="1"/>
            </p:cNvSpPr>
            <p:nvPr>
              <p:custDataLst>
                <p:tags r:id="rId15"/>
              </p:custDataLst>
            </p:nvPr>
          </p:nvSpPr>
          <p:spPr bwMode="auto">
            <a:xfrm>
              <a:off x="3843669" y="6178550"/>
              <a:ext cx="7791450" cy="355600"/>
            </a:xfrm>
            <a:custGeom>
              <a:avLst/>
              <a:gdLst>
                <a:gd name="T0" fmla="*/ 3298 w 3830"/>
                <a:gd name="T1" fmla="*/ 174 h 175"/>
                <a:gd name="T2" fmla="*/ 3299 w 3830"/>
                <a:gd name="T3" fmla="*/ 174 h 175"/>
                <a:gd name="T4" fmla="*/ 1519 w 3830"/>
                <a:gd name="T5" fmla="*/ 173 h 175"/>
                <a:gd name="T6" fmla="*/ 2530 w 3830"/>
                <a:gd name="T7" fmla="*/ 175 h 175"/>
                <a:gd name="T8" fmla="*/ 1075 w 3830"/>
                <a:gd name="T9" fmla="*/ 169 h 175"/>
                <a:gd name="T10" fmla="*/ 0 w 3830"/>
                <a:gd name="T11" fmla="*/ 167 h 175"/>
                <a:gd name="T12" fmla="*/ 1062 w 3830"/>
                <a:gd name="T13" fmla="*/ 169 h 175"/>
                <a:gd name="T14" fmla="*/ 136 w 3830"/>
                <a:gd name="T15" fmla="*/ 158 h 175"/>
                <a:gd name="T16" fmla="*/ 12 w 3830"/>
                <a:gd name="T17" fmla="*/ 155 h 175"/>
                <a:gd name="T18" fmla="*/ 134 w 3830"/>
                <a:gd name="T19" fmla="*/ 158 h 175"/>
                <a:gd name="T20" fmla="*/ 1 w 3830"/>
                <a:gd name="T21" fmla="*/ 155 h 175"/>
                <a:gd name="T22" fmla="*/ 0 w 3830"/>
                <a:gd name="T23" fmla="*/ 143 h 175"/>
                <a:gd name="T24" fmla="*/ 0 w 3830"/>
                <a:gd name="T25" fmla="*/ 162 h 175"/>
                <a:gd name="T26" fmla="*/ 0 w 3830"/>
                <a:gd name="T27" fmla="*/ 167 h 175"/>
                <a:gd name="T28" fmla="*/ 0 w 3830"/>
                <a:gd name="T29" fmla="*/ 143 h 175"/>
                <a:gd name="T30" fmla="*/ 448 w 3830"/>
                <a:gd name="T31" fmla="*/ 32 h 175"/>
                <a:gd name="T32" fmla="*/ 1516 w 3830"/>
                <a:gd name="T33" fmla="*/ 23 h 175"/>
                <a:gd name="T34" fmla="*/ 2028 w 3830"/>
                <a:gd name="T35" fmla="*/ 22 h 175"/>
                <a:gd name="T36" fmla="*/ 2261 w 3830"/>
                <a:gd name="T37" fmla="*/ 22 h 175"/>
                <a:gd name="T38" fmla="*/ 3383 w 3830"/>
                <a:gd name="T39" fmla="*/ 21 h 175"/>
                <a:gd name="T40" fmla="*/ 2271 w 3830"/>
                <a:gd name="T41" fmla="*/ 22 h 175"/>
                <a:gd name="T42" fmla="*/ 3383 w 3830"/>
                <a:gd name="T43" fmla="*/ 21 h 175"/>
                <a:gd name="T44" fmla="*/ 3679 w 3830"/>
                <a:gd name="T45" fmla="*/ 17 h 175"/>
                <a:gd name="T46" fmla="*/ 3681 w 3830"/>
                <a:gd name="T47" fmla="*/ 17 h 175"/>
                <a:gd name="T48" fmla="*/ 3735 w 3830"/>
                <a:gd name="T49" fmla="*/ 16 h 175"/>
                <a:gd name="T50" fmla="*/ 3745 w 3830"/>
                <a:gd name="T51" fmla="*/ 16 h 175"/>
                <a:gd name="T52" fmla="*/ 3745 w 3830"/>
                <a:gd name="T53" fmla="*/ 16 h 175"/>
                <a:gd name="T54" fmla="*/ 3745 w 3830"/>
                <a:gd name="T55" fmla="*/ 170 h 175"/>
                <a:gd name="T56" fmla="*/ 3736 w 3830"/>
                <a:gd name="T57" fmla="*/ 174 h 175"/>
                <a:gd name="T58" fmla="*/ 3383 w 3830"/>
                <a:gd name="T59" fmla="*/ 174 h 175"/>
                <a:gd name="T60" fmla="*/ 3383 w 3830"/>
                <a:gd name="T61" fmla="*/ 174 h 175"/>
                <a:gd name="T62" fmla="*/ 3743 w 3830"/>
                <a:gd name="T63" fmla="*/ 174 h 175"/>
                <a:gd name="T64" fmla="*/ 3745 w 3830"/>
                <a:gd name="T65" fmla="*/ 64 h 175"/>
                <a:gd name="T66" fmla="*/ 3745 w 3830"/>
                <a:gd name="T67" fmla="*/ 13 h 175"/>
                <a:gd name="T68" fmla="*/ 3745 w 3830"/>
                <a:gd name="T69" fmla="*/ 13 h 175"/>
                <a:gd name="T70" fmla="*/ 3745 w 3830"/>
                <a:gd name="T71" fmla="*/ 12 h 175"/>
                <a:gd name="T72" fmla="*/ 3745 w 3830"/>
                <a:gd name="T73" fmla="*/ 20 h 175"/>
                <a:gd name="T74" fmla="*/ 2902 w 3830"/>
                <a:gd name="T75" fmla="*/ 13 h 175"/>
                <a:gd name="T76" fmla="*/ 3745 w 3830"/>
                <a:gd name="T77" fmla="*/ 12 h 175"/>
                <a:gd name="T78" fmla="*/ 3745 w 3830"/>
                <a:gd name="T79" fmla="*/ 9 h 175"/>
                <a:gd name="T80" fmla="*/ 3745 w 3830"/>
                <a:gd name="T81" fmla="*/ 9 h 175"/>
                <a:gd name="T82" fmla="*/ 3830 w 3830"/>
                <a:gd name="T83" fmla="*/ 8 h 175"/>
                <a:gd name="T84" fmla="*/ 3745 w 3830"/>
                <a:gd name="T85" fmla="*/ 1 h 175"/>
                <a:gd name="T86" fmla="*/ 3745 w 3830"/>
                <a:gd name="T87" fmla="*/ 1 h 175"/>
                <a:gd name="T88" fmla="*/ 3745 w 3830"/>
                <a:gd name="T89" fmla="*/ 1 h 175"/>
                <a:gd name="T90" fmla="*/ 1 w 3830"/>
                <a:gd name="T91" fmla="*/ 0 h 175"/>
                <a:gd name="T92" fmla="*/ 0 w 3830"/>
                <a:gd name="T93" fmla="*/ 92 h 175"/>
                <a:gd name="T94" fmla="*/ 0 w 3830"/>
                <a:gd name="T95" fmla="*/ 132 h 175"/>
                <a:gd name="T96" fmla="*/ 1 w 3830"/>
                <a:gd name="T97" fmla="*/ 40 h 175"/>
                <a:gd name="T98" fmla="*/ 232 w 3830"/>
                <a:gd name="T99" fmla="*/ 0 h 175"/>
                <a:gd name="T100" fmla="*/ 1541 w 3830"/>
                <a:gd name="T101" fmla="*/ 7 h 175"/>
                <a:gd name="T102" fmla="*/ 2902 w 3830"/>
                <a:gd name="T103" fmla="*/ 13 h 175"/>
                <a:gd name="T104" fmla="*/ 1541 w 3830"/>
                <a:gd name="T105" fmla="*/ 7 h 175"/>
                <a:gd name="T106" fmla="*/ 232 w 3830"/>
                <a:gd name="T107"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30" h="175">
                  <a:moveTo>
                    <a:pt x="3298" y="174"/>
                  </a:moveTo>
                  <a:cubicBezTo>
                    <a:pt x="3298" y="174"/>
                    <a:pt x="3298" y="174"/>
                    <a:pt x="3298" y="174"/>
                  </a:cubicBezTo>
                  <a:cubicBezTo>
                    <a:pt x="3298" y="174"/>
                    <a:pt x="3298" y="174"/>
                    <a:pt x="3298" y="174"/>
                  </a:cubicBezTo>
                  <a:cubicBezTo>
                    <a:pt x="3298" y="174"/>
                    <a:pt x="3298" y="174"/>
                    <a:pt x="3298" y="174"/>
                  </a:cubicBezTo>
                  <a:cubicBezTo>
                    <a:pt x="3298" y="174"/>
                    <a:pt x="3298" y="174"/>
                    <a:pt x="3298" y="174"/>
                  </a:cubicBezTo>
                  <a:moveTo>
                    <a:pt x="3299" y="174"/>
                  </a:moveTo>
                  <a:cubicBezTo>
                    <a:pt x="3299" y="174"/>
                    <a:pt x="3299" y="174"/>
                    <a:pt x="3299" y="174"/>
                  </a:cubicBezTo>
                  <a:cubicBezTo>
                    <a:pt x="3299" y="174"/>
                    <a:pt x="3299" y="174"/>
                    <a:pt x="3299" y="174"/>
                  </a:cubicBezTo>
                  <a:cubicBezTo>
                    <a:pt x="3299" y="174"/>
                    <a:pt x="3299" y="174"/>
                    <a:pt x="3299" y="174"/>
                  </a:cubicBezTo>
                  <a:cubicBezTo>
                    <a:pt x="3299" y="174"/>
                    <a:pt x="3299" y="174"/>
                    <a:pt x="3299" y="174"/>
                  </a:cubicBezTo>
                  <a:moveTo>
                    <a:pt x="1062" y="169"/>
                  </a:moveTo>
                  <a:cubicBezTo>
                    <a:pt x="1067" y="169"/>
                    <a:pt x="1071" y="169"/>
                    <a:pt x="1075" y="169"/>
                  </a:cubicBezTo>
                  <a:cubicBezTo>
                    <a:pt x="1135" y="170"/>
                    <a:pt x="1195" y="170"/>
                    <a:pt x="1255" y="171"/>
                  </a:cubicBezTo>
                  <a:cubicBezTo>
                    <a:pt x="1338" y="172"/>
                    <a:pt x="1420" y="172"/>
                    <a:pt x="1502" y="173"/>
                  </a:cubicBezTo>
                  <a:cubicBezTo>
                    <a:pt x="1508" y="173"/>
                    <a:pt x="1513" y="173"/>
                    <a:pt x="1519" y="173"/>
                  </a:cubicBezTo>
                  <a:cubicBezTo>
                    <a:pt x="1519" y="173"/>
                    <a:pt x="1660" y="174"/>
                    <a:pt x="1877" y="174"/>
                  </a:cubicBezTo>
                  <a:cubicBezTo>
                    <a:pt x="2056" y="174"/>
                    <a:pt x="2286" y="175"/>
                    <a:pt x="2530" y="175"/>
                  </a:cubicBezTo>
                  <a:cubicBezTo>
                    <a:pt x="2560" y="175"/>
                    <a:pt x="2590" y="175"/>
                    <a:pt x="2621" y="175"/>
                  </a:cubicBezTo>
                  <a:cubicBezTo>
                    <a:pt x="2621" y="175"/>
                    <a:pt x="2621" y="175"/>
                    <a:pt x="2621" y="175"/>
                  </a:cubicBezTo>
                  <a:cubicBezTo>
                    <a:pt x="2590" y="175"/>
                    <a:pt x="2560" y="175"/>
                    <a:pt x="2530" y="175"/>
                  </a:cubicBezTo>
                  <a:cubicBezTo>
                    <a:pt x="2286" y="175"/>
                    <a:pt x="2056" y="174"/>
                    <a:pt x="1877" y="174"/>
                  </a:cubicBezTo>
                  <a:cubicBezTo>
                    <a:pt x="1660" y="174"/>
                    <a:pt x="1519" y="173"/>
                    <a:pt x="1519" y="173"/>
                  </a:cubicBezTo>
                  <a:cubicBezTo>
                    <a:pt x="1513" y="173"/>
                    <a:pt x="1508" y="173"/>
                    <a:pt x="1502" y="173"/>
                  </a:cubicBezTo>
                  <a:cubicBezTo>
                    <a:pt x="1420" y="172"/>
                    <a:pt x="1338" y="172"/>
                    <a:pt x="1255" y="171"/>
                  </a:cubicBezTo>
                  <a:cubicBezTo>
                    <a:pt x="1195" y="170"/>
                    <a:pt x="1135" y="170"/>
                    <a:pt x="1075" y="169"/>
                  </a:cubicBezTo>
                  <a:cubicBezTo>
                    <a:pt x="1071" y="169"/>
                    <a:pt x="1067" y="169"/>
                    <a:pt x="1062" y="169"/>
                  </a:cubicBezTo>
                  <a:moveTo>
                    <a:pt x="0" y="167"/>
                  </a:moveTo>
                  <a:cubicBezTo>
                    <a:pt x="0" y="167"/>
                    <a:pt x="0" y="167"/>
                    <a:pt x="0" y="167"/>
                  </a:cubicBezTo>
                  <a:cubicBezTo>
                    <a:pt x="0" y="167"/>
                    <a:pt x="0" y="167"/>
                    <a:pt x="0" y="167"/>
                  </a:cubicBezTo>
                  <a:moveTo>
                    <a:pt x="0" y="167"/>
                  </a:moveTo>
                  <a:cubicBezTo>
                    <a:pt x="0" y="167"/>
                    <a:pt x="0" y="167"/>
                    <a:pt x="0" y="167"/>
                  </a:cubicBezTo>
                  <a:cubicBezTo>
                    <a:pt x="0" y="167"/>
                    <a:pt x="0" y="167"/>
                    <a:pt x="0" y="167"/>
                  </a:cubicBezTo>
                  <a:moveTo>
                    <a:pt x="254" y="160"/>
                  </a:moveTo>
                  <a:cubicBezTo>
                    <a:pt x="254" y="160"/>
                    <a:pt x="254" y="160"/>
                    <a:pt x="254" y="160"/>
                  </a:cubicBezTo>
                  <a:cubicBezTo>
                    <a:pt x="585" y="166"/>
                    <a:pt x="921" y="169"/>
                    <a:pt x="1062" y="169"/>
                  </a:cubicBezTo>
                  <a:cubicBezTo>
                    <a:pt x="921" y="169"/>
                    <a:pt x="585" y="166"/>
                    <a:pt x="254" y="160"/>
                  </a:cubicBezTo>
                  <a:moveTo>
                    <a:pt x="136" y="158"/>
                  </a:moveTo>
                  <a:cubicBezTo>
                    <a:pt x="175" y="159"/>
                    <a:pt x="214" y="160"/>
                    <a:pt x="254" y="160"/>
                  </a:cubicBezTo>
                  <a:cubicBezTo>
                    <a:pt x="254" y="160"/>
                    <a:pt x="254" y="160"/>
                    <a:pt x="254" y="160"/>
                  </a:cubicBezTo>
                  <a:cubicBezTo>
                    <a:pt x="214" y="160"/>
                    <a:pt x="175" y="159"/>
                    <a:pt x="136" y="158"/>
                  </a:cubicBezTo>
                  <a:moveTo>
                    <a:pt x="0" y="155"/>
                  </a:moveTo>
                  <a:cubicBezTo>
                    <a:pt x="0" y="155"/>
                    <a:pt x="0" y="155"/>
                    <a:pt x="0" y="155"/>
                  </a:cubicBezTo>
                  <a:cubicBezTo>
                    <a:pt x="1" y="155"/>
                    <a:pt x="1" y="155"/>
                    <a:pt x="1" y="155"/>
                  </a:cubicBezTo>
                  <a:cubicBezTo>
                    <a:pt x="4" y="155"/>
                    <a:pt x="4" y="155"/>
                    <a:pt x="4" y="155"/>
                  </a:cubicBezTo>
                  <a:cubicBezTo>
                    <a:pt x="12" y="155"/>
                    <a:pt x="12" y="155"/>
                    <a:pt x="12" y="155"/>
                  </a:cubicBezTo>
                  <a:cubicBezTo>
                    <a:pt x="29" y="156"/>
                    <a:pt x="29" y="156"/>
                    <a:pt x="29" y="156"/>
                  </a:cubicBezTo>
                  <a:cubicBezTo>
                    <a:pt x="64" y="157"/>
                    <a:pt x="64" y="157"/>
                    <a:pt x="64" y="157"/>
                  </a:cubicBezTo>
                  <a:cubicBezTo>
                    <a:pt x="87" y="157"/>
                    <a:pt x="111" y="158"/>
                    <a:pt x="134" y="158"/>
                  </a:cubicBezTo>
                  <a:cubicBezTo>
                    <a:pt x="135" y="158"/>
                    <a:pt x="135" y="158"/>
                    <a:pt x="136" y="158"/>
                  </a:cubicBezTo>
                  <a:cubicBezTo>
                    <a:pt x="135" y="158"/>
                    <a:pt x="135" y="158"/>
                    <a:pt x="134" y="158"/>
                  </a:cubicBezTo>
                  <a:cubicBezTo>
                    <a:pt x="111" y="158"/>
                    <a:pt x="87" y="157"/>
                    <a:pt x="64" y="157"/>
                  </a:cubicBezTo>
                  <a:cubicBezTo>
                    <a:pt x="29" y="156"/>
                    <a:pt x="29" y="156"/>
                    <a:pt x="29" y="156"/>
                  </a:cubicBezTo>
                  <a:cubicBezTo>
                    <a:pt x="12" y="155"/>
                    <a:pt x="12" y="155"/>
                    <a:pt x="12" y="155"/>
                  </a:cubicBezTo>
                  <a:cubicBezTo>
                    <a:pt x="4" y="155"/>
                    <a:pt x="4" y="155"/>
                    <a:pt x="4" y="155"/>
                  </a:cubicBezTo>
                  <a:cubicBezTo>
                    <a:pt x="1" y="155"/>
                    <a:pt x="1" y="155"/>
                    <a:pt x="1" y="155"/>
                  </a:cubicBezTo>
                  <a:cubicBezTo>
                    <a:pt x="0" y="155"/>
                    <a:pt x="0" y="155"/>
                    <a:pt x="0" y="155"/>
                  </a:cubicBezTo>
                  <a:moveTo>
                    <a:pt x="0" y="143"/>
                  </a:moveTo>
                  <a:cubicBezTo>
                    <a:pt x="0" y="145"/>
                    <a:pt x="0" y="149"/>
                    <a:pt x="0" y="155"/>
                  </a:cubicBezTo>
                  <a:cubicBezTo>
                    <a:pt x="0" y="149"/>
                    <a:pt x="0" y="145"/>
                    <a:pt x="0" y="143"/>
                  </a:cubicBezTo>
                  <a:moveTo>
                    <a:pt x="0" y="143"/>
                  </a:moveTo>
                  <a:cubicBezTo>
                    <a:pt x="0" y="143"/>
                    <a:pt x="0" y="143"/>
                    <a:pt x="0" y="143"/>
                  </a:cubicBezTo>
                  <a:cubicBezTo>
                    <a:pt x="0" y="143"/>
                    <a:pt x="0" y="143"/>
                    <a:pt x="0" y="143"/>
                  </a:cubicBezTo>
                  <a:cubicBezTo>
                    <a:pt x="0" y="143"/>
                    <a:pt x="0" y="143"/>
                    <a:pt x="0" y="143"/>
                  </a:cubicBezTo>
                  <a:moveTo>
                    <a:pt x="0" y="141"/>
                  </a:moveTo>
                  <a:cubicBezTo>
                    <a:pt x="0" y="162"/>
                    <a:pt x="0" y="162"/>
                    <a:pt x="0" y="162"/>
                  </a:cubicBezTo>
                  <a:cubicBezTo>
                    <a:pt x="0" y="169"/>
                    <a:pt x="0" y="169"/>
                    <a:pt x="0" y="169"/>
                  </a:cubicBezTo>
                  <a:cubicBezTo>
                    <a:pt x="0" y="169"/>
                    <a:pt x="0" y="169"/>
                    <a:pt x="0" y="168"/>
                  </a:cubicBezTo>
                  <a:cubicBezTo>
                    <a:pt x="0" y="168"/>
                    <a:pt x="0" y="168"/>
                    <a:pt x="0" y="167"/>
                  </a:cubicBezTo>
                  <a:cubicBezTo>
                    <a:pt x="0" y="167"/>
                    <a:pt x="0" y="167"/>
                    <a:pt x="0" y="167"/>
                  </a:cubicBezTo>
                  <a:cubicBezTo>
                    <a:pt x="0" y="167"/>
                    <a:pt x="0" y="167"/>
                    <a:pt x="0" y="167"/>
                  </a:cubicBezTo>
                  <a:cubicBezTo>
                    <a:pt x="0" y="168"/>
                    <a:pt x="0" y="168"/>
                    <a:pt x="0" y="168"/>
                  </a:cubicBezTo>
                  <a:cubicBezTo>
                    <a:pt x="0" y="169"/>
                    <a:pt x="0" y="169"/>
                    <a:pt x="0" y="169"/>
                  </a:cubicBezTo>
                  <a:cubicBezTo>
                    <a:pt x="0" y="162"/>
                    <a:pt x="0" y="162"/>
                    <a:pt x="0" y="162"/>
                  </a:cubicBezTo>
                  <a:cubicBezTo>
                    <a:pt x="0" y="141"/>
                    <a:pt x="0" y="141"/>
                    <a:pt x="0" y="141"/>
                  </a:cubicBezTo>
                  <a:cubicBezTo>
                    <a:pt x="0" y="141"/>
                    <a:pt x="0" y="142"/>
                    <a:pt x="0" y="143"/>
                  </a:cubicBezTo>
                  <a:cubicBezTo>
                    <a:pt x="0" y="143"/>
                    <a:pt x="0" y="143"/>
                    <a:pt x="0" y="143"/>
                  </a:cubicBezTo>
                  <a:cubicBezTo>
                    <a:pt x="0" y="142"/>
                    <a:pt x="0" y="141"/>
                    <a:pt x="0" y="141"/>
                  </a:cubicBezTo>
                  <a:moveTo>
                    <a:pt x="448" y="32"/>
                  </a:moveTo>
                  <a:cubicBezTo>
                    <a:pt x="445" y="32"/>
                    <a:pt x="442" y="33"/>
                    <a:pt x="438" y="33"/>
                  </a:cubicBezTo>
                  <a:cubicBezTo>
                    <a:pt x="442" y="33"/>
                    <a:pt x="445" y="32"/>
                    <a:pt x="448" y="32"/>
                  </a:cubicBezTo>
                  <a:moveTo>
                    <a:pt x="2271" y="22"/>
                  </a:moveTo>
                  <a:cubicBezTo>
                    <a:pt x="2271" y="22"/>
                    <a:pt x="2267" y="22"/>
                    <a:pt x="2261" y="22"/>
                  </a:cubicBezTo>
                  <a:cubicBezTo>
                    <a:pt x="2267" y="22"/>
                    <a:pt x="2271" y="22"/>
                    <a:pt x="2271" y="22"/>
                  </a:cubicBezTo>
                  <a:moveTo>
                    <a:pt x="2028" y="22"/>
                  </a:moveTo>
                  <a:cubicBezTo>
                    <a:pt x="1899" y="22"/>
                    <a:pt x="1724" y="22"/>
                    <a:pt x="1516" y="23"/>
                  </a:cubicBezTo>
                  <a:cubicBezTo>
                    <a:pt x="1257" y="24"/>
                    <a:pt x="947" y="26"/>
                    <a:pt x="610" y="30"/>
                  </a:cubicBezTo>
                  <a:cubicBezTo>
                    <a:pt x="557" y="31"/>
                    <a:pt x="503" y="32"/>
                    <a:pt x="448" y="32"/>
                  </a:cubicBezTo>
                  <a:cubicBezTo>
                    <a:pt x="503" y="32"/>
                    <a:pt x="557" y="31"/>
                    <a:pt x="610" y="30"/>
                  </a:cubicBezTo>
                  <a:cubicBezTo>
                    <a:pt x="947" y="26"/>
                    <a:pt x="1257" y="24"/>
                    <a:pt x="1516" y="23"/>
                  </a:cubicBezTo>
                  <a:cubicBezTo>
                    <a:pt x="1724" y="22"/>
                    <a:pt x="1899" y="22"/>
                    <a:pt x="2028" y="22"/>
                  </a:cubicBezTo>
                  <a:moveTo>
                    <a:pt x="2028" y="22"/>
                  </a:moveTo>
                  <a:cubicBezTo>
                    <a:pt x="2028" y="22"/>
                    <a:pt x="2028" y="22"/>
                    <a:pt x="2028" y="22"/>
                  </a:cubicBezTo>
                  <a:cubicBezTo>
                    <a:pt x="2028" y="22"/>
                    <a:pt x="2028" y="22"/>
                    <a:pt x="2028" y="22"/>
                  </a:cubicBezTo>
                  <a:cubicBezTo>
                    <a:pt x="2152" y="22"/>
                    <a:pt x="2234" y="22"/>
                    <a:pt x="2261" y="22"/>
                  </a:cubicBezTo>
                  <a:cubicBezTo>
                    <a:pt x="2261" y="22"/>
                    <a:pt x="2261" y="22"/>
                    <a:pt x="2261" y="22"/>
                  </a:cubicBezTo>
                  <a:cubicBezTo>
                    <a:pt x="2261" y="22"/>
                    <a:pt x="2261" y="22"/>
                    <a:pt x="2261" y="22"/>
                  </a:cubicBezTo>
                  <a:cubicBezTo>
                    <a:pt x="2234" y="22"/>
                    <a:pt x="2152" y="22"/>
                    <a:pt x="2028" y="22"/>
                  </a:cubicBezTo>
                  <a:moveTo>
                    <a:pt x="3462" y="20"/>
                  </a:moveTo>
                  <a:cubicBezTo>
                    <a:pt x="3462" y="20"/>
                    <a:pt x="3462" y="20"/>
                    <a:pt x="3462" y="20"/>
                  </a:cubicBezTo>
                  <a:cubicBezTo>
                    <a:pt x="3462" y="20"/>
                    <a:pt x="3432" y="21"/>
                    <a:pt x="3383" y="21"/>
                  </a:cubicBezTo>
                  <a:cubicBezTo>
                    <a:pt x="3383" y="21"/>
                    <a:pt x="3383" y="21"/>
                    <a:pt x="3383" y="21"/>
                  </a:cubicBezTo>
                  <a:cubicBezTo>
                    <a:pt x="3362" y="21"/>
                    <a:pt x="3338" y="21"/>
                    <a:pt x="3312" y="21"/>
                  </a:cubicBezTo>
                  <a:cubicBezTo>
                    <a:pt x="3117" y="22"/>
                    <a:pt x="2773" y="23"/>
                    <a:pt x="2530" y="23"/>
                  </a:cubicBezTo>
                  <a:cubicBezTo>
                    <a:pt x="2408" y="23"/>
                    <a:pt x="2312" y="22"/>
                    <a:pt x="2271" y="22"/>
                  </a:cubicBezTo>
                  <a:cubicBezTo>
                    <a:pt x="2271" y="22"/>
                    <a:pt x="2271" y="22"/>
                    <a:pt x="2271" y="22"/>
                  </a:cubicBezTo>
                  <a:cubicBezTo>
                    <a:pt x="2271" y="22"/>
                    <a:pt x="2271" y="22"/>
                    <a:pt x="2271" y="22"/>
                  </a:cubicBezTo>
                  <a:cubicBezTo>
                    <a:pt x="2312" y="22"/>
                    <a:pt x="2408" y="23"/>
                    <a:pt x="2530" y="23"/>
                  </a:cubicBezTo>
                  <a:cubicBezTo>
                    <a:pt x="2773" y="23"/>
                    <a:pt x="3117" y="22"/>
                    <a:pt x="3312" y="21"/>
                  </a:cubicBezTo>
                  <a:cubicBezTo>
                    <a:pt x="3338" y="21"/>
                    <a:pt x="3362" y="21"/>
                    <a:pt x="3383" y="21"/>
                  </a:cubicBezTo>
                  <a:cubicBezTo>
                    <a:pt x="3383" y="21"/>
                    <a:pt x="3383" y="21"/>
                    <a:pt x="3383" y="21"/>
                  </a:cubicBezTo>
                  <a:cubicBezTo>
                    <a:pt x="3432" y="21"/>
                    <a:pt x="3462" y="20"/>
                    <a:pt x="3462" y="20"/>
                  </a:cubicBezTo>
                  <a:cubicBezTo>
                    <a:pt x="3462" y="20"/>
                    <a:pt x="3462" y="20"/>
                    <a:pt x="3462" y="20"/>
                  </a:cubicBezTo>
                  <a:moveTo>
                    <a:pt x="3679" y="17"/>
                  </a:moveTo>
                  <a:cubicBezTo>
                    <a:pt x="3585" y="18"/>
                    <a:pt x="3510" y="19"/>
                    <a:pt x="3462" y="20"/>
                  </a:cubicBezTo>
                  <a:cubicBezTo>
                    <a:pt x="3510" y="19"/>
                    <a:pt x="3585" y="18"/>
                    <a:pt x="3679" y="17"/>
                  </a:cubicBezTo>
                  <a:moveTo>
                    <a:pt x="3681" y="17"/>
                  </a:moveTo>
                  <a:cubicBezTo>
                    <a:pt x="3680" y="17"/>
                    <a:pt x="3680" y="17"/>
                    <a:pt x="3680" y="17"/>
                  </a:cubicBezTo>
                  <a:cubicBezTo>
                    <a:pt x="3680" y="17"/>
                    <a:pt x="3680" y="17"/>
                    <a:pt x="3679" y="17"/>
                  </a:cubicBezTo>
                  <a:cubicBezTo>
                    <a:pt x="3680" y="17"/>
                    <a:pt x="3680" y="17"/>
                    <a:pt x="3680" y="17"/>
                  </a:cubicBezTo>
                  <a:cubicBezTo>
                    <a:pt x="3680" y="17"/>
                    <a:pt x="3680" y="17"/>
                    <a:pt x="3681" y="17"/>
                  </a:cubicBezTo>
                  <a:moveTo>
                    <a:pt x="3717" y="16"/>
                  </a:moveTo>
                  <a:cubicBezTo>
                    <a:pt x="3704" y="16"/>
                    <a:pt x="3692" y="17"/>
                    <a:pt x="3681" y="17"/>
                  </a:cubicBezTo>
                  <a:cubicBezTo>
                    <a:pt x="3692" y="17"/>
                    <a:pt x="3704" y="16"/>
                    <a:pt x="3717" y="16"/>
                  </a:cubicBezTo>
                  <a:moveTo>
                    <a:pt x="3745" y="16"/>
                  </a:moveTo>
                  <a:cubicBezTo>
                    <a:pt x="3735" y="16"/>
                    <a:pt x="3735" y="16"/>
                    <a:pt x="3735" y="16"/>
                  </a:cubicBezTo>
                  <a:cubicBezTo>
                    <a:pt x="3717" y="16"/>
                    <a:pt x="3717" y="16"/>
                    <a:pt x="3717" y="16"/>
                  </a:cubicBezTo>
                  <a:cubicBezTo>
                    <a:pt x="3717" y="16"/>
                    <a:pt x="3717" y="16"/>
                    <a:pt x="3717" y="16"/>
                  </a:cubicBezTo>
                  <a:cubicBezTo>
                    <a:pt x="3717" y="16"/>
                    <a:pt x="3717" y="16"/>
                    <a:pt x="3717" y="16"/>
                  </a:cubicBezTo>
                  <a:cubicBezTo>
                    <a:pt x="3735" y="16"/>
                    <a:pt x="3735" y="16"/>
                    <a:pt x="3735" y="16"/>
                  </a:cubicBezTo>
                  <a:cubicBezTo>
                    <a:pt x="3745" y="16"/>
                    <a:pt x="3745" y="16"/>
                    <a:pt x="3745" y="16"/>
                  </a:cubicBezTo>
                  <a:cubicBezTo>
                    <a:pt x="3745" y="16"/>
                    <a:pt x="3745" y="16"/>
                    <a:pt x="3745" y="16"/>
                  </a:cubicBezTo>
                  <a:moveTo>
                    <a:pt x="3745" y="16"/>
                  </a:moveTo>
                  <a:cubicBezTo>
                    <a:pt x="3745" y="16"/>
                    <a:pt x="3745" y="16"/>
                    <a:pt x="3745" y="16"/>
                  </a:cubicBezTo>
                  <a:cubicBezTo>
                    <a:pt x="3745" y="17"/>
                    <a:pt x="3745" y="18"/>
                    <a:pt x="3745" y="20"/>
                  </a:cubicBezTo>
                  <a:cubicBezTo>
                    <a:pt x="3745" y="18"/>
                    <a:pt x="3745" y="17"/>
                    <a:pt x="3745" y="16"/>
                  </a:cubicBezTo>
                  <a:moveTo>
                    <a:pt x="3745" y="13"/>
                  </a:moveTo>
                  <a:cubicBezTo>
                    <a:pt x="3745" y="19"/>
                    <a:pt x="3745" y="28"/>
                    <a:pt x="3745" y="40"/>
                  </a:cubicBezTo>
                  <a:cubicBezTo>
                    <a:pt x="3745" y="47"/>
                    <a:pt x="3745" y="55"/>
                    <a:pt x="3745" y="64"/>
                  </a:cubicBezTo>
                  <a:cubicBezTo>
                    <a:pt x="3745" y="81"/>
                    <a:pt x="3745" y="102"/>
                    <a:pt x="3745" y="128"/>
                  </a:cubicBezTo>
                  <a:cubicBezTo>
                    <a:pt x="3745" y="141"/>
                    <a:pt x="3745" y="155"/>
                    <a:pt x="3745" y="170"/>
                  </a:cubicBezTo>
                  <a:cubicBezTo>
                    <a:pt x="3745" y="171"/>
                    <a:pt x="3745" y="173"/>
                    <a:pt x="3745" y="174"/>
                  </a:cubicBezTo>
                  <a:cubicBezTo>
                    <a:pt x="3745" y="174"/>
                    <a:pt x="3745" y="174"/>
                    <a:pt x="3745" y="174"/>
                  </a:cubicBezTo>
                  <a:cubicBezTo>
                    <a:pt x="3743" y="174"/>
                    <a:pt x="3743" y="174"/>
                    <a:pt x="3743" y="174"/>
                  </a:cubicBezTo>
                  <a:cubicBezTo>
                    <a:pt x="3741" y="174"/>
                    <a:pt x="3741" y="174"/>
                    <a:pt x="3741" y="174"/>
                  </a:cubicBezTo>
                  <a:cubicBezTo>
                    <a:pt x="3736" y="174"/>
                    <a:pt x="3736" y="174"/>
                    <a:pt x="3736" y="174"/>
                  </a:cubicBezTo>
                  <a:cubicBezTo>
                    <a:pt x="3710" y="174"/>
                    <a:pt x="3683" y="174"/>
                    <a:pt x="3655" y="174"/>
                  </a:cubicBezTo>
                  <a:cubicBezTo>
                    <a:pt x="3598" y="174"/>
                    <a:pt x="3538" y="174"/>
                    <a:pt x="3475" y="174"/>
                  </a:cubicBezTo>
                  <a:cubicBezTo>
                    <a:pt x="3445" y="174"/>
                    <a:pt x="3414" y="174"/>
                    <a:pt x="3383" y="174"/>
                  </a:cubicBezTo>
                  <a:cubicBezTo>
                    <a:pt x="3383" y="174"/>
                    <a:pt x="3383" y="174"/>
                    <a:pt x="3383" y="174"/>
                  </a:cubicBezTo>
                  <a:cubicBezTo>
                    <a:pt x="3383" y="174"/>
                    <a:pt x="3383" y="174"/>
                    <a:pt x="3383" y="174"/>
                  </a:cubicBezTo>
                  <a:cubicBezTo>
                    <a:pt x="3355" y="174"/>
                    <a:pt x="3327" y="174"/>
                    <a:pt x="3299" y="174"/>
                  </a:cubicBezTo>
                  <a:cubicBezTo>
                    <a:pt x="3299" y="174"/>
                    <a:pt x="3299" y="174"/>
                    <a:pt x="3299" y="174"/>
                  </a:cubicBezTo>
                  <a:cubicBezTo>
                    <a:pt x="3327" y="174"/>
                    <a:pt x="3355" y="174"/>
                    <a:pt x="3383" y="174"/>
                  </a:cubicBezTo>
                  <a:cubicBezTo>
                    <a:pt x="3383" y="174"/>
                    <a:pt x="3383" y="174"/>
                    <a:pt x="3383" y="174"/>
                  </a:cubicBezTo>
                  <a:cubicBezTo>
                    <a:pt x="3383" y="174"/>
                    <a:pt x="3383" y="174"/>
                    <a:pt x="3383" y="174"/>
                  </a:cubicBezTo>
                  <a:cubicBezTo>
                    <a:pt x="3414" y="174"/>
                    <a:pt x="3445" y="174"/>
                    <a:pt x="3475" y="174"/>
                  </a:cubicBezTo>
                  <a:cubicBezTo>
                    <a:pt x="3538" y="174"/>
                    <a:pt x="3598" y="174"/>
                    <a:pt x="3655" y="174"/>
                  </a:cubicBezTo>
                  <a:cubicBezTo>
                    <a:pt x="3683" y="174"/>
                    <a:pt x="3710" y="174"/>
                    <a:pt x="3736" y="174"/>
                  </a:cubicBezTo>
                  <a:cubicBezTo>
                    <a:pt x="3741" y="174"/>
                    <a:pt x="3741" y="174"/>
                    <a:pt x="3741" y="174"/>
                  </a:cubicBezTo>
                  <a:cubicBezTo>
                    <a:pt x="3743" y="174"/>
                    <a:pt x="3743" y="174"/>
                    <a:pt x="3743" y="174"/>
                  </a:cubicBezTo>
                  <a:cubicBezTo>
                    <a:pt x="3745" y="174"/>
                    <a:pt x="3745" y="174"/>
                    <a:pt x="3745" y="174"/>
                  </a:cubicBezTo>
                  <a:cubicBezTo>
                    <a:pt x="3745" y="174"/>
                    <a:pt x="3745" y="174"/>
                    <a:pt x="3745" y="174"/>
                  </a:cubicBezTo>
                  <a:cubicBezTo>
                    <a:pt x="3745" y="173"/>
                    <a:pt x="3745" y="171"/>
                    <a:pt x="3745" y="170"/>
                  </a:cubicBezTo>
                  <a:cubicBezTo>
                    <a:pt x="3745" y="155"/>
                    <a:pt x="3745" y="141"/>
                    <a:pt x="3745" y="128"/>
                  </a:cubicBezTo>
                  <a:cubicBezTo>
                    <a:pt x="3745" y="102"/>
                    <a:pt x="3745" y="81"/>
                    <a:pt x="3745" y="64"/>
                  </a:cubicBezTo>
                  <a:cubicBezTo>
                    <a:pt x="3745" y="55"/>
                    <a:pt x="3745" y="47"/>
                    <a:pt x="3745" y="40"/>
                  </a:cubicBezTo>
                  <a:cubicBezTo>
                    <a:pt x="3745" y="28"/>
                    <a:pt x="3745" y="19"/>
                    <a:pt x="3745" y="13"/>
                  </a:cubicBezTo>
                  <a:moveTo>
                    <a:pt x="3745" y="13"/>
                  </a:moveTo>
                  <a:cubicBezTo>
                    <a:pt x="3745" y="13"/>
                    <a:pt x="3745" y="13"/>
                    <a:pt x="3745" y="13"/>
                  </a:cubicBezTo>
                  <a:cubicBezTo>
                    <a:pt x="3745" y="13"/>
                    <a:pt x="3745" y="13"/>
                    <a:pt x="3745" y="13"/>
                  </a:cubicBezTo>
                  <a:moveTo>
                    <a:pt x="3745" y="13"/>
                  </a:moveTo>
                  <a:cubicBezTo>
                    <a:pt x="3745" y="13"/>
                    <a:pt x="3745" y="13"/>
                    <a:pt x="3745" y="13"/>
                  </a:cubicBezTo>
                  <a:cubicBezTo>
                    <a:pt x="3745" y="13"/>
                    <a:pt x="3745" y="13"/>
                    <a:pt x="3745" y="13"/>
                  </a:cubicBezTo>
                  <a:moveTo>
                    <a:pt x="3745" y="12"/>
                  </a:moveTo>
                  <a:cubicBezTo>
                    <a:pt x="3745" y="12"/>
                    <a:pt x="3745" y="12"/>
                    <a:pt x="3745" y="13"/>
                  </a:cubicBezTo>
                  <a:cubicBezTo>
                    <a:pt x="3745" y="12"/>
                    <a:pt x="3745" y="12"/>
                    <a:pt x="3745" y="12"/>
                  </a:cubicBezTo>
                  <a:moveTo>
                    <a:pt x="3745" y="12"/>
                  </a:moveTo>
                  <a:cubicBezTo>
                    <a:pt x="3745" y="12"/>
                    <a:pt x="3745" y="12"/>
                    <a:pt x="3745" y="12"/>
                  </a:cubicBezTo>
                  <a:cubicBezTo>
                    <a:pt x="3745" y="12"/>
                    <a:pt x="3745" y="12"/>
                    <a:pt x="3745" y="12"/>
                  </a:cubicBezTo>
                  <a:cubicBezTo>
                    <a:pt x="3745" y="12"/>
                    <a:pt x="3745" y="12"/>
                    <a:pt x="3745" y="12"/>
                  </a:cubicBezTo>
                  <a:moveTo>
                    <a:pt x="3745" y="9"/>
                  </a:moveTo>
                  <a:cubicBezTo>
                    <a:pt x="3745" y="9"/>
                    <a:pt x="3745" y="9"/>
                    <a:pt x="3745" y="9"/>
                  </a:cubicBezTo>
                  <a:cubicBezTo>
                    <a:pt x="3745" y="30"/>
                    <a:pt x="3745" y="30"/>
                    <a:pt x="3745" y="30"/>
                  </a:cubicBezTo>
                  <a:cubicBezTo>
                    <a:pt x="3745" y="30"/>
                    <a:pt x="3745" y="27"/>
                    <a:pt x="3745" y="20"/>
                  </a:cubicBezTo>
                  <a:cubicBezTo>
                    <a:pt x="3745" y="20"/>
                    <a:pt x="3745" y="20"/>
                    <a:pt x="3745" y="20"/>
                  </a:cubicBezTo>
                  <a:cubicBezTo>
                    <a:pt x="3745" y="20"/>
                    <a:pt x="3745" y="20"/>
                    <a:pt x="3745" y="20"/>
                  </a:cubicBezTo>
                  <a:cubicBezTo>
                    <a:pt x="3745" y="27"/>
                    <a:pt x="3745" y="30"/>
                    <a:pt x="3745" y="30"/>
                  </a:cubicBezTo>
                  <a:cubicBezTo>
                    <a:pt x="3745" y="9"/>
                    <a:pt x="3745" y="9"/>
                    <a:pt x="3745" y="9"/>
                  </a:cubicBezTo>
                  <a:moveTo>
                    <a:pt x="3745" y="9"/>
                  </a:moveTo>
                  <a:cubicBezTo>
                    <a:pt x="3606" y="10"/>
                    <a:pt x="3303" y="13"/>
                    <a:pt x="2902" y="13"/>
                  </a:cubicBezTo>
                  <a:cubicBezTo>
                    <a:pt x="3303" y="13"/>
                    <a:pt x="3606" y="10"/>
                    <a:pt x="3745" y="9"/>
                  </a:cubicBezTo>
                  <a:cubicBezTo>
                    <a:pt x="3745" y="9"/>
                    <a:pt x="3745" y="9"/>
                    <a:pt x="3745" y="9"/>
                  </a:cubicBezTo>
                  <a:moveTo>
                    <a:pt x="3745" y="9"/>
                  </a:moveTo>
                  <a:cubicBezTo>
                    <a:pt x="3745" y="9"/>
                    <a:pt x="3745" y="9"/>
                    <a:pt x="3745" y="9"/>
                  </a:cubicBezTo>
                  <a:cubicBezTo>
                    <a:pt x="3745" y="10"/>
                    <a:pt x="3745" y="11"/>
                    <a:pt x="3745" y="12"/>
                  </a:cubicBezTo>
                  <a:cubicBezTo>
                    <a:pt x="3745" y="12"/>
                    <a:pt x="3745" y="12"/>
                    <a:pt x="3745" y="12"/>
                  </a:cubicBezTo>
                  <a:cubicBezTo>
                    <a:pt x="3745" y="11"/>
                    <a:pt x="3745" y="10"/>
                    <a:pt x="3745" y="9"/>
                  </a:cubicBezTo>
                  <a:moveTo>
                    <a:pt x="3745" y="9"/>
                  </a:moveTo>
                  <a:cubicBezTo>
                    <a:pt x="3745" y="9"/>
                    <a:pt x="3745" y="9"/>
                    <a:pt x="3745" y="9"/>
                  </a:cubicBezTo>
                  <a:cubicBezTo>
                    <a:pt x="3745" y="9"/>
                    <a:pt x="3745" y="9"/>
                    <a:pt x="3745" y="9"/>
                  </a:cubicBezTo>
                  <a:cubicBezTo>
                    <a:pt x="3745" y="9"/>
                    <a:pt x="3745" y="9"/>
                    <a:pt x="3745" y="9"/>
                  </a:cubicBezTo>
                  <a:cubicBezTo>
                    <a:pt x="3745" y="9"/>
                    <a:pt x="3745" y="9"/>
                    <a:pt x="3745" y="9"/>
                  </a:cubicBezTo>
                  <a:moveTo>
                    <a:pt x="3829" y="8"/>
                  </a:moveTo>
                  <a:cubicBezTo>
                    <a:pt x="3824" y="8"/>
                    <a:pt x="3795" y="8"/>
                    <a:pt x="3745" y="9"/>
                  </a:cubicBezTo>
                  <a:cubicBezTo>
                    <a:pt x="3745" y="9"/>
                    <a:pt x="3745" y="9"/>
                    <a:pt x="3745" y="9"/>
                  </a:cubicBezTo>
                  <a:cubicBezTo>
                    <a:pt x="3795" y="8"/>
                    <a:pt x="3824" y="8"/>
                    <a:pt x="3829" y="8"/>
                  </a:cubicBezTo>
                  <a:moveTo>
                    <a:pt x="3830" y="8"/>
                  </a:moveTo>
                  <a:cubicBezTo>
                    <a:pt x="3830" y="8"/>
                    <a:pt x="3830" y="8"/>
                    <a:pt x="3830" y="8"/>
                  </a:cubicBezTo>
                  <a:cubicBezTo>
                    <a:pt x="3830" y="8"/>
                    <a:pt x="3830" y="8"/>
                    <a:pt x="3830" y="8"/>
                  </a:cubicBezTo>
                  <a:cubicBezTo>
                    <a:pt x="3830" y="8"/>
                    <a:pt x="3830" y="8"/>
                    <a:pt x="3830" y="8"/>
                  </a:cubicBezTo>
                  <a:moveTo>
                    <a:pt x="3830" y="8"/>
                  </a:moveTo>
                  <a:cubicBezTo>
                    <a:pt x="3830" y="8"/>
                    <a:pt x="3829" y="8"/>
                    <a:pt x="3829" y="8"/>
                  </a:cubicBezTo>
                  <a:cubicBezTo>
                    <a:pt x="3829" y="8"/>
                    <a:pt x="3830" y="8"/>
                    <a:pt x="3830" y="8"/>
                  </a:cubicBezTo>
                  <a:cubicBezTo>
                    <a:pt x="3830" y="8"/>
                    <a:pt x="3830" y="8"/>
                    <a:pt x="3830" y="8"/>
                  </a:cubicBezTo>
                  <a:moveTo>
                    <a:pt x="3745" y="1"/>
                  </a:moveTo>
                  <a:cubicBezTo>
                    <a:pt x="3745" y="7"/>
                    <a:pt x="3745" y="7"/>
                    <a:pt x="3745" y="7"/>
                  </a:cubicBezTo>
                  <a:cubicBezTo>
                    <a:pt x="3745" y="9"/>
                    <a:pt x="3745" y="9"/>
                    <a:pt x="3745" y="9"/>
                  </a:cubicBezTo>
                  <a:cubicBezTo>
                    <a:pt x="3745" y="9"/>
                    <a:pt x="3745" y="9"/>
                    <a:pt x="3745" y="9"/>
                  </a:cubicBezTo>
                  <a:cubicBezTo>
                    <a:pt x="3745" y="7"/>
                    <a:pt x="3745" y="7"/>
                    <a:pt x="3745" y="7"/>
                  </a:cubicBezTo>
                  <a:cubicBezTo>
                    <a:pt x="3745" y="1"/>
                    <a:pt x="3745" y="1"/>
                    <a:pt x="3745" y="1"/>
                  </a:cubicBezTo>
                  <a:cubicBezTo>
                    <a:pt x="3745" y="1"/>
                    <a:pt x="3745" y="3"/>
                    <a:pt x="3745" y="8"/>
                  </a:cubicBezTo>
                  <a:cubicBezTo>
                    <a:pt x="3745" y="9"/>
                    <a:pt x="3745" y="9"/>
                    <a:pt x="3745" y="9"/>
                  </a:cubicBezTo>
                  <a:cubicBezTo>
                    <a:pt x="3745" y="9"/>
                    <a:pt x="3745" y="9"/>
                    <a:pt x="3745" y="9"/>
                  </a:cubicBezTo>
                  <a:cubicBezTo>
                    <a:pt x="3745" y="9"/>
                    <a:pt x="3745" y="9"/>
                    <a:pt x="3745" y="8"/>
                  </a:cubicBezTo>
                  <a:cubicBezTo>
                    <a:pt x="3745" y="3"/>
                    <a:pt x="3745" y="1"/>
                    <a:pt x="3745" y="1"/>
                  </a:cubicBezTo>
                  <a:moveTo>
                    <a:pt x="232" y="0"/>
                  </a:moveTo>
                  <a:cubicBezTo>
                    <a:pt x="202" y="0"/>
                    <a:pt x="170" y="0"/>
                    <a:pt x="138" y="0"/>
                  </a:cubicBezTo>
                  <a:cubicBezTo>
                    <a:pt x="96" y="0"/>
                    <a:pt x="51" y="0"/>
                    <a:pt x="6" y="0"/>
                  </a:cubicBezTo>
                  <a:cubicBezTo>
                    <a:pt x="2" y="0"/>
                    <a:pt x="2" y="0"/>
                    <a:pt x="2" y="0"/>
                  </a:cubicBezTo>
                  <a:cubicBezTo>
                    <a:pt x="1" y="0"/>
                    <a:pt x="1" y="0"/>
                    <a:pt x="1" y="0"/>
                  </a:cubicBezTo>
                  <a:cubicBezTo>
                    <a:pt x="1" y="14"/>
                    <a:pt x="1" y="28"/>
                    <a:pt x="1" y="40"/>
                  </a:cubicBezTo>
                  <a:cubicBezTo>
                    <a:pt x="1" y="40"/>
                    <a:pt x="1" y="41"/>
                    <a:pt x="1" y="42"/>
                  </a:cubicBezTo>
                  <a:cubicBezTo>
                    <a:pt x="1" y="52"/>
                    <a:pt x="1" y="61"/>
                    <a:pt x="1" y="70"/>
                  </a:cubicBezTo>
                  <a:cubicBezTo>
                    <a:pt x="1" y="77"/>
                    <a:pt x="0" y="85"/>
                    <a:pt x="0" y="91"/>
                  </a:cubicBezTo>
                  <a:cubicBezTo>
                    <a:pt x="0" y="91"/>
                    <a:pt x="0" y="92"/>
                    <a:pt x="0" y="92"/>
                  </a:cubicBezTo>
                  <a:cubicBezTo>
                    <a:pt x="0" y="108"/>
                    <a:pt x="0" y="122"/>
                    <a:pt x="0" y="132"/>
                  </a:cubicBezTo>
                  <a:cubicBezTo>
                    <a:pt x="0" y="147"/>
                    <a:pt x="0" y="156"/>
                    <a:pt x="0" y="162"/>
                  </a:cubicBezTo>
                  <a:cubicBezTo>
                    <a:pt x="0" y="165"/>
                    <a:pt x="0" y="166"/>
                    <a:pt x="0" y="167"/>
                  </a:cubicBezTo>
                  <a:cubicBezTo>
                    <a:pt x="0" y="166"/>
                    <a:pt x="0" y="165"/>
                    <a:pt x="0" y="162"/>
                  </a:cubicBezTo>
                  <a:cubicBezTo>
                    <a:pt x="0" y="156"/>
                    <a:pt x="0" y="147"/>
                    <a:pt x="0" y="132"/>
                  </a:cubicBezTo>
                  <a:cubicBezTo>
                    <a:pt x="0" y="122"/>
                    <a:pt x="0" y="108"/>
                    <a:pt x="0" y="92"/>
                  </a:cubicBezTo>
                  <a:cubicBezTo>
                    <a:pt x="0" y="92"/>
                    <a:pt x="0" y="91"/>
                    <a:pt x="0" y="91"/>
                  </a:cubicBezTo>
                  <a:cubicBezTo>
                    <a:pt x="0" y="85"/>
                    <a:pt x="1" y="77"/>
                    <a:pt x="1" y="70"/>
                  </a:cubicBezTo>
                  <a:cubicBezTo>
                    <a:pt x="1" y="61"/>
                    <a:pt x="1" y="52"/>
                    <a:pt x="1" y="42"/>
                  </a:cubicBezTo>
                  <a:cubicBezTo>
                    <a:pt x="1" y="41"/>
                    <a:pt x="1" y="40"/>
                    <a:pt x="1" y="40"/>
                  </a:cubicBezTo>
                  <a:cubicBezTo>
                    <a:pt x="1" y="28"/>
                    <a:pt x="1" y="14"/>
                    <a:pt x="1" y="0"/>
                  </a:cubicBezTo>
                  <a:cubicBezTo>
                    <a:pt x="2" y="0"/>
                    <a:pt x="2" y="0"/>
                    <a:pt x="2" y="0"/>
                  </a:cubicBezTo>
                  <a:cubicBezTo>
                    <a:pt x="6" y="0"/>
                    <a:pt x="6" y="0"/>
                    <a:pt x="6" y="0"/>
                  </a:cubicBezTo>
                  <a:cubicBezTo>
                    <a:pt x="51" y="0"/>
                    <a:pt x="96" y="0"/>
                    <a:pt x="138" y="0"/>
                  </a:cubicBezTo>
                  <a:cubicBezTo>
                    <a:pt x="170" y="0"/>
                    <a:pt x="202" y="0"/>
                    <a:pt x="232" y="0"/>
                  </a:cubicBezTo>
                  <a:cubicBezTo>
                    <a:pt x="281" y="0"/>
                    <a:pt x="326" y="0"/>
                    <a:pt x="367" y="0"/>
                  </a:cubicBezTo>
                  <a:cubicBezTo>
                    <a:pt x="493" y="0"/>
                    <a:pt x="576" y="0"/>
                    <a:pt x="584" y="0"/>
                  </a:cubicBezTo>
                  <a:cubicBezTo>
                    <a:pt x="584" y="0"/>
                    <a:pt x="584" y="0"/>
                    <a:pt x="584" y="0"/>
                  </a:cubicBezTo>
                  <a:cubicBezTo>
                    <a:pt x="615" y="1"/>
                    <a:pt x="645" y="1"/>
                    <a:pt x="676" y="1"/>
                  </a:cubicBezTo>
                  <a:cubicBezTo>
                    <a:pt x="968" y="3"/>
                    <a:pt x="1260" y="5"/>
                    <a:pt x="1541" y="7"/>
                  </a:cubicBezTo>
                  <a:cubicBezTo>
                    <a:pt x="1786" y="9"/>
                    <a:pt x="2022" y="10"/>
                    <a:pt x="2245" y="11"/>
                  </a:cubicBezTo>
                  <a:cubicBezTo>
                    <a:pt x="2448" y="12"/>
                    <a:pt x="2639" y="13"/>
                    <a:pt x="2813" y="13"/>
                  </a:cubicBezTo>
                  <a:cubicBezTo>
                    <a:pt x="2814" y="13"/>
                    <a:pt x="2814" y="13"/>
                    <a:pt x="2814" y="13"/>
                  </a:cubicBezTo>
                  <a:cubicBezTo>
                    <a:pt x="2844" y="13"/>
                    <a:pt x="2873" y="13"/>
                    <a:pt x="2902" y="13"/>
                  </a:cubicBezTo>
                  <a:cubicBezTo>
                    <a:pt x="2902" y="13"/>
                    <a:pt x="2902" y="13"/>
                    <a:pt x="2902" y="13"/>
                  </a:cubicBezTo>
                  <a:cubicBezTo>
                    <a:pt x="2902" y="13"/>
                    <a:pt x="2902" y="13"/>
                    <a:pt x="2902" y="13"/>
                  </a:cubicBezTo>
                  <a:cubicBezTo>
                    <a:pt x="2873" y="13"/>
                    <a:pt x="2844" y="13"/>
                    <a:pt x="2814" y="13"/>
                  </a:cubicBezTo>
                  <a:cubicBezTo>
                    <a:pt x="2813" y="13"/>
                    <a:pt x="2813" y="13"/>
                    <a:pt x="2813" y="13"/>
                  </a:cubicBezTo>
                  <a:cubicBezTo>
                    <a:pt x="2639" y="13"/>
                    <a:pt x="2448" y="12"/>
                    <a:pt x="2245" y="11"/>
                  </a:cubicBezTo>
                  <a:cubicBezTo>
                    <a:pt x="2022" y="10"/>
                    <a:pt x="1786" y="9"/>
                    <a:pt x="1541" y="7"/>
                  </a:cubicBezTo>
                  <a:cubicBezTo>
                    <a:pt x="1260" y="5"/>
                    <a:pt x="968" y="3"/>
                    <a:pt x="676" y="1"/>
                  </a:cubicBezTo>
                  <a:cubicBezTo>
                    <a:pt x="645" y="1"/>
                    <a:pt x="615" y="1"/>
                    <a:pt x="584" y="0"/>
                  </a:cubicBezTo>
                  <a:cubicBezTo>
                    <a:pt x="584" y="0"/>
                    <a:pt x="584" y="0"/>
                    <a:pt x="584" y="0"/>
                  </a:cubicBezTo>
                  <a:cubicBezTo>
                    <a:pt x="576" y="0"/>
                    <a:pt x="493" y="0"/>
                    <a:pt x="367" y="0"/>
                  </a:cubicBezTo>
                  <a:cubicBezTo>
                    <a:pt x="326" y="0"/>
                    <a:pt x="281" y="0"/>
                    <a:pt x="232" y="0"/>
                  </a:cubicBezTo>
                </a:path>
              </a:pathLst>
            </a:custGeom>
            <a:solidFill>
              <a:srgbClr val="CDCED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 name="PA_任意多边形 19"/>
            <p:cNvSpPr>
              <a:spLocks noEditPoints="1"/>
            </p:cNvSpPr>
            <p:nvPr>
              <p:custDataLst>
                <p:tags r:id="rId16"/>
              </p:custDataLst>
            </p:nvPr>
          </p:nvSpPr>
          <p:spPr bwMode="auto">
            <a:xfrm>
              <a:off x="4359607" y="6283325"/>
              <a:ext cx="6194425" cy="279400"/>
            </a:xfrm>
            <a:custGeom>
              <a:avLst/>
              <a:gdLst>
                <a:gd name="T0" fmla="*/ 531 w 3046"/>
                <a:gd name="T1" fmla="*/ 92 h 137"/>
                <a:gd name="T2" fmla="*/ 0 w 3046"/>
                <a:gd name="T3" fmla="*/ 57 h 137"/>
                <a:gd name="T4" fmla="*/ 0 w 3046"/>
                <a:gd name="T5" fmla="*/ 86 h 137"/>
                <a:gd name="T6" fmla="*/ 0 w 3046"/>
                <a:gd name="T7" fmla="*/ 79 h 137"/>
                <a:gd name="T8" fmla="*/ 2487 w 3046"/>
                <a:gd name="T9" fmla="*/ 54 h 137"/>
                <a:gd name="T10" fmla="*/ 0 w 3046"/>
                <a:gd name="T11" fmla="*/ 45 h 137"/>
                <a:gd name="T12" fmla="*/ 0 w 3046"/>
                <a:gd name="T13" fmla="*/ 51 h 137"/>
                <a:gd name="T14" fmla="*/ 53 w 3046"/>
                <a:gd name="T15" fmla="*/ 60 h 137"/>
                <a:gd name="T16" fmla="*/ 531 w 3046"/>
                <a:gd name="T17" fmla="*/ 60 h 137"/>
                <a:gd name="T18" fmla="*/ 28 w 3046"/>
                <a:gd name="T19" fmla="*/ 47 h 137"/>
                <a:gd name="T20" fmla="*/ 1 w 3046"/>
                <a:gd name="T21" fmla="*/ 46 h 137"/>
                <a:gd name="T22" fmla="*/ 531 w 3046"/>
                <a:gd name="T23" fmla="*/ 52 h 137"/>
                <a:gd name="T24" fmla="*/ 532 w 3046"/>
                <a:gd name="T25" fmla="*/ 6 h 137"/>
                <a:gd name="T26" fmla="*/ 533 w 3046"/>
                <a:gd name="T27" fmla="*/ 34 h 137"/>
                <a:gd name="T28" fmla="*/ 1389 w 3046"/>
                <a:gd name="T29" fmla="*/ 50 h 137"/>
                <a:gd name="T30" fmla="*/ 2485 w 3046"/>
                <a:gd name="T31" fmla="*/ 55 h 137"/>
                <a:gd name="T32" fmla="*/ 2487 w 3046"/>
                <a:gd name="T33" fmla="*/ 52 h 137"/>
                <a:gd name="T34" fmla="*/ 2435 w 3046"/>
                <a:gd name="T35" fmla="*/ 46 h 137"/>
                <a:gd name="T36" fmla="*/ 555 w 3046"/>
                <a:gd name="T37" fmla="*/ 25 h 137"/>
                <a:gd name="T38" fmla="*/ 532 w 3046"/>
                <a:gd name="T39" fmla="*/ 21 h 137"/>
                <a:gd name="T40" fmla="*/ 2507 w 3046"/>
                <a:gd name="T41" fmla="*/ 10 h 137"/>
                <a:gd name="T42" fmla="*/ 3046 w 3046"/>
                <a:gd name="T43" fmla="*/ 97 h 137"/>
                <a:gd name="T44" fmla="*/ 3046 w 3046"/>
                <a:gd name="T45" fmla="*/ 128 h 137"/>
                <a:gd name="T46" fmla="*/ 3045 w 3046"/>
                <a:gd name="T47" fmla="*/ 118 h 137"/>
                <a:gd name="T48" fmla="*/ 2959 w 3046"/>
                <a:gd name="T49" fmla="*/ 117 h 137"/>
                <a:gd name="T50" fmla="*/ 909 w 3046"/>
                <a:gd name="T51" fmla="*/ 104 h 137"/>
                <a:gd name="T52" fmla="*/ 2262 w 3046"/>
                <a:gd name="T53" fmla="*/ 105 h 137"/>
                <a:gd name="T54" fmla="*/ 2398 w 3046"/>
                <a:gd name="T55" fmla="*/ 100 h 137"/>
                <a:gd name="T56" fmla="*/ 2487 w 3046"/>
                <a:gd name="T57" fmla="*/ 99 h 137"/>
                <a:gd name="T58" fmla="*/ 2487 w 3046"/>
                <a:gd name="T59" fmla="*/ 104 h 137"/>
                <a:gd name="T60" fmla="*/ 2487 w 3046"/>
                <a:gd name="T61" fmla="*/ 98 h 137"/>
                <a:gd name="T62" fmla="*/ 2486 w 3046"/>
                <a:gd name="T63" fmla="*/ 90 h 137"/>
                <a:gd name="T64" fmla="*/ 2333 w 3046"/>
                <a:gd name="T65" fmla="*/ 90 h 137"/>
                <a:gd name="T66" fmla="*/ 2263 w 3046"/>
                <a:gd name="T67" fmla="*/ 80 h 137"/>
                <a:gd name="T68" fmla="*/ 2254 w 3046"/>
                <a:gd name="T69" fmla="*/ 73 h 137"/>
                <a:gd name="T70" fmla="*/ 1601 w 3046"/>
                <a:gd name="T71" fmla="*/ 64 h 137"/>
                <a:gd name="T72" fmla="*/ 531 w 3046"/>
                <a:gd name="T73" fmla="*/ 60 h 137"/>
                <a:gd name="T74" fmla="*/ 2236 w 3046"/>
                <a:gd name="T75" fmla="*/ 84 h 137"/>
                <a:gd name="T76" fmla="*/ 2263 w 3046"/>
                <a:gd name="T77" fmla="*/ 90 h 137"/>
                <a:gd name="T78" fmla="*/ 950 w 3046"/>
                <a:gd name="T79" fmla="*/ 90 h 137"/>
                <a:gd name="T80" fmla="*/ 531 w 3046"/>
                <a:gd name="T81" fmla="*/ 92 h 137"/>
                <a:gd name="T82" fmla="*/ 0 w 3046"/>
                <a:gd name="T83" fmla="*/ 93 h 137"/>
                <a:gd name="T84" fmla="*/ 1 w 3046"/>
                <a:gd name="T85" fmla="*/ 113 h 137"/>
                <a:gd name="T86" fmla="*/ 5 w 3046"/>
                <a:gd name="T87" fmla="*/ 106 h 137"/>
                <a:gd name="T88" fmla="*/ 531 w 3046"/>
                <a:gd name="T89" fmla="*/ 110 h 137"/>
                <a:gd name="T90" fmla="*/ 771 w 3046"/>
                <a:gd name="T91" fmla="*/ 112 h 137"/>
                <a:gd name="T92" fmla="*/ 3030 w 3046"/>
                <a:gd name="T93" fmla="*/ 126 h 137"/>
                <a:gd name="T94" fmla="*/ 3045 w 3046"/>
                <a:gd name="T95" fmla="*/ 122 h 137"/>
                <a:gd name="T96" fmla="*/ 3046 w 3046"/>
                <a:gd name="T97" fmla="*/ 132 h 137"/>
                <a:gd name="T98" fmla="*/ 3046 w 3046"/>
                <a:gd name="T99" fmla="*/ 118 h 137"/>
                <a:gd name="T100" fmla="*/ 3045 w 3046"/>
                <a:gd name="T101" fmla="*/ 5 h 137"/>
                <a:gd name="T102" fmla="*/ 2781 w 3046"/>
                <a:gd name="T103" fmla="*/ 3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46" h="137">
                  <a:moveTo>
                    <a:pt x="531" y="64"/>
                  </a:moveTo>
                  <a:cubicBezTo>
                    <a:pt x="531" y="67"/>
                    <a:pt x="531" y="70"/>
                    <a:pt x="531" y="73"/>
                  </a:cubicBezTo>
                  <a:cubicBezTo>
                    <a:pt x="531" y="74"/>
                    <a:pt x="531" y="74"/>
                    <a:pt x="531" y="75"/>
                  </a:cubicBezTo>
                  <a:cubicBezTo>
                    <a:pt x="531" y="75"/>
                    <a:pt x="531" y="76"/>
                    <a:pt x="531" y="76"/>
                  </a:cubicBezTo>
                  <a:cubicBezTo>
                    <a:pt x="531" y="81"/>
                    <a:pt x="531" y="86"/>
                    <a:pt x="531" y="92"/>
                  </a:cubicBezTo>
                  <a:cubicBezTo>
                    <a:pt x="531" y="92"/>
                    <a:pt x="531" y="92"/>
                    <a:pt x="531" y="92"/>
                  </a:cubicBezTo>
                  <a:cubicBezTo>
                    <a:pt x="531" y="84"/>
                    <a:pt x="531" y="74"/>
                    <a:pt x="531" y="64"/>
                  </a:cubicBezTo>
                  <a:cubicBezTo>
                    <a:pt x="531" y="64"/>
                    <a:pt x="531" y="64"/>
                    <a:pt x="531" y="64"/>
                  </a:cubicBezTo>
                  <a:cubicBezTo>
                    <a:pt x="531" y="64"/>
                    <a:pt x="531" y="64"/>
                    <a:pt x="531" y="64"/>
                  </a:cubicBezTo>
                  <a:moveTo>
                    <a:pt x="0" y="57"/>
                  </a:moveTo>
                  <a:cubicBezTo>
                    <a:pt x="0" y="60"/>
                    <a:pt x="0" y="63"/>
                    <a:pt x="0" y="66"/>
                  </a:cubicBezTo>
                  <a:cubicBezTo>
                    <a:pt x="0" y="68"/>
                    <a:pt x="0" y="70"/>
                    <a:pt x="0" y="73"/>
                  </a:cubicBezTo>
                  <a:cubicBezTo>
                    <a:pt x="0" y="75"/>
                    <a:pt x="0" y="77"/>
                    <a:pt x="0" y="79"/>
                  </a:cubicBezTo>
                  <a:cubicBezTo>
                    <a:pt x="0" y="79"/>
                    <a:pt x="0" y="79"/>
                    <a:pt x="0" y="79"/>
                  </a:cubicBezTo>
                  <a:cubicBezTo>
                    <a:pt x="0" y="82"/>
                    <a:pt x="0" y="84"/>
                    <a:pt x="0" y="86"/>
                  </a:cubicBezTo>
                  <a:cubicBezTo>
                    <a:pt x="0" y="91"/>
                    <a:pt x="0" y="94"/>
                    <a:pt x="0" y="94"/>
                  </a:cubicBezTo>
                  <a:cubicBezTo>
                    <a:pt x="0" y="94"/>
                    <a:pt x="0" y="94"/>
                    <a:pt x="0" y="93"/>
                  </a:cubicBezTo>
                  <a:cubicBezTo>
                    <a:pt x="0" y="93"/>
                    <a:pt x="0" y="93"/>
                    <a:pt x="0" y="93"/>
                  </a:cubicBezTo>
                  <a:cubicBezTo>
                    <a:pt x="0" y="90"/>
                    <a:pt x="0" y="86"/>
                    <a:pt x="0" y="82"/>
                  </a:cubicBezTo>
                  <a:cubicBezTo>
                    <a:pt x="0" y="81"/>
                    <a:pt x="0" y="80"/>
                    <a:pt x="0" y="79"/>
                  </a:cubicBezTo>
                  <a:cubicBezTo>
                    <a:pt x="0" y="74"/>
                    <a:pt x="0" y="70"/>
                    <a:pt x="0" y="66"/>
                  </a:cubicBezTo>
                  <a:cubicBezTo>
                    <a:pt x="0" y="64"/>
                    <a:pt x="0" y="62"/>
                    <a:pt x="0" y="60"/>
                  </a:cubicBezTo>
                  <a:cubicBezTo>
                    <a:pt x="0" y="59"/>
                    <a:pt x="0" y="58"/>
                    <a:pt x="0" y="57"/>
                  </a:cubicBezTo>
                  <a:moveTo>
                    <a:pt x="2487" y="54"/>
                  </a:moveTo>
                  <a:cubicBezTo>
                    <a:pt x="2487" y="54"/>
                    <a:pt x="2487" y="54"/>
                    <a:pt x="2487" y="54"/>
                  </a:cubicBezTo>
                  <a:cubicBezTo>
                    <a:pt x="2487" y="56"/>
                    <a:pt x="2487" y="58"/>
                    <a:pt x="2487" y="60"/>
                  </a:cubicBezTo>
                  <a:cubicBezTo>
                    <a:pt x="2487" y="63"/>
                    <a:pt x="2487" y="67"/>
                    <a:pt x="2487" y="70"/>
                  </a:cubicBezTo>
                  <a:cubicBezTo>
                    <a:pt x="2487" y="65"/>
                    <a:pt x="2487" y="61"/>
                    <a:pt x="2487" y="58"/>
                  </a:cubicBezTo>
                  <a:cubicBezTo>
                    <a:pt x="2487" y="56"/>
                    <a:pt x="2487" y="54"/>
                    <a:pt x="2487" y="54"/>
                  </a:cubicBezTo>
                  <a:moveTo>
                    <a:pt x="0" y="45"/>
                  </a:moveTo>
                  <a:cubicBezTo>
                    <a:pt x="0" y="45"/>
                    <a:pt x="0" y="50"/>
                    <a:pt x="0" y="57"/>
                  </a:cubicBezTo>
                  <a:cubicBezTo>
                    <a:pt x="0" y="57"/>
                    <a:pt x="0" y="57"/>
                    <a:pt x="0" y="57"/>
                  </a:cubicBezTo>
                  <a:cubicBezTo>
                    <a:pt x="0" y="57"/>
                    <a:pt x="0" y="57"/>
                    <a:pt x="0" y="57"/>
                  </a:cubicBezTo>
                  <a:cubicBezTo>
                    <a:pt x="0" y="56"/>
                    <a:pt x="0" y="55"/>
                    <a:pt x="0" y="54"/>
                  </a:cubicBezTo>
                  <a:cubicBezTo>
                    <a:pt x="0" y="52"/>
                    <a:pt x="0" y="51"/>
                    <a:pt x="0" y="51"/>
                  </a:cubicBezTo>
                  <a:cubicBezTo>
                    <a:pt x="1" y="51"/>
                    <a:pt x="1" y="54"/>
                    <a:pt x="1" y="59"/>
                  </a:cubicBezTo>
                  <a:cubicBezTo>
                    <a:pt x="1" y="59"/>
                    <a:pt x="1" y="59"/>
                    <a:pt x="1" y="59"/>
                  </a:cubicBezTo>
                  <a:cubicBezTo>
                    <a:pt x="2" y="59"/>
                    <a:pt x="2" y="59"/>
                    <a:pt x="2" y="59"/>
                  </a:cubicBezTo>
                  <a:cubicBezTo>
                    <a:pt x="19" y="59"/>
                    <a:pt x="19" y="59"/>
                    <a:pt x="19" y="59"/>
                  </a:cubicBezTo>
                  <a:cubicBezTo>
                    <a:pt x="53" y="60"/>
                    <a:pt x="53" y="60"/>
                    <a:pt x="53" y="60"/>
                  </a:cubicBezTo>
                  <a:cubicBezTo>
                    <a:pt x="120" y="60"/>
                    <a:pt x="120" y="60"/>
                    <a:pt x="120" y="60"/>
                  </a:cubicBezTo>
                  <a:cubicBezTo>
                    <a:pt x="256" y="62"/>
                    <a:pt x="256" y="62"/>
                    <a:pt x="256" y="62"/>
                  </a:cubicBezTo>
                  <a:cubicBezTo>
                    <a:pt x="347" y="63"/>
                    <a:pt x="439" y="63"/>
                    <a:pt x="531" y="64"/>
                  </a:cubicBezTo>
                  <a:cubicBezTo>
                    <a:pt x="531" y="64"/>
                    <a:pt x="531" y="64"/>
                    <a:pt x="531" y="64"/>
                  </a:cubicBezTo>
                  <a:cubicBezTo>
                    <a:pt x="531" y="63"/>
                    <a:pt x="531" y="62"/>
                    <a:pt x="531" y="60"/>
                  </a:cubicBezTo>
                  <a:cubicBezTo>
                    <a:pt x="531" y="60"/>
                    <a:pt x="531" y="60"/>
                    <a:pt x="531" y="59"/>
                  </a:cubicBezTo>
                  <a:cubicBezTo>
                    <a:pt x="531" y="57"/>
                    <a:pt x="531" y="55"/>
                    <a:pt x="531" y="52"/>
                  </a:cubicBezTo>
                  <a:cubicBezTo>
                    <a:pt x="402" y="51"/>
                    <a:pt x="272" y="50"/>
                    <a:pt x="140" y="48"/>
                  </a:cubicBezTo>
                  <a:cubicBezTo>
                    <a:pt x="44" y="47"/>
                    <a:pt x="44" y="47"/>
                    <a:pt x="44" y="47"/>
                  </a:cubicBezTo>
                  <a:cubicBezTo>
                    <a:pt x="28" y="47"/>
                    <a:pt x="28" y="47"/>
                    <a:pt x="28" y="47"/>
                  </a:cubicBezTo>
                  <a:cubicBezTo>
                    <a:pt x="28" y="47"/>
                    <a:pt x="28" y="47"/>
                    <a:pt x="28" y="47"/>
                  </a:cubicBezTo>
                  <a:cubicBezTo>
                    <a:pt x="28" y="47"/>
                    <a:pt x="28" y="47"/>
                    <a:pt x="28" y="47"/>
                  </a:cubicBezTo>
                  <a:cubicBezTo>
                    <a:pt x="19" y="46"/>
                    <a:pt x="19" y="46"/>
                    <a:pt x="19" y="46"/>
                  </a:cubicBezTo>
                  <a:cubicBezTo>
                    <a:pt x="7" y="46"/>
                    <a:pt x="7" y="46"/>
                    <a:pt x="7" y="46"/>
                  </a:cubicBezTo>
                  <a:cubicBezTo>
                    <a:pt x="1" y="46"/>
                    <a:pt x="1" y="46"/>
                    <a:pt x="1" y="46"/>
                  </a:cubicBezTo>
                  <a:cubicBezTo>
                    <a:pt x="1" y="46"/>
                    <a:pt x="1" y="46"/>
                    <a:pt x="1" y="46"/>
                  </a:cubicBezTo>
                  <a:cubicBezTo>
                    <a:pt x="1" y="46"/>
                    <a:pt x="1" y="45"/>
                    <a:pt x="0" y="45"/>
                  </a:cubicBezTo>
                  <a:moveTo>
                    <a:pt x="531" y="28"/>
                  </a:moveTo>
                  <a:cubicBezTo>
                    <a:pt x="531" y="28"/>
                    <a:pt x="531" y="28"/>
                    <a:pt x="531" y="28"/>
                  </a:cubicBezTo>
                  <a:cubicBezTo>
                    <a:pt x="531" y="30"/>
                    <a:pt x="531" y="37"/>
                    <a:pt x="531" y="52"/>
                  </a:cubicBezTo>
                  <a:cubicBezTo>
                    <a:pt x="531" y="52"/>
                    <a:pt x="531" y="52"/>
                    <a:pt x="531" y="52"/>
                  </a:cubicBezTo>
                  <a:cubicBezTo>
                    <a:pt x="531" y="52"/>
                    <a:pt x="531" y="52"/>
                    <a:pt x="531" y="52"/>
                  </a:cubicBezTo>
                  <a:cubicBezTo>
                    <a:pt x="531" y="45"/>
                    <a:pt x="531" y="38"/>
                    <a:pt x="531" y="32"/>
                  </a:cubicBezTo>
                  <a:cubicBezTo>
                    <a:pt x="531" y="30"/>
                    <a:pt x="531" y="28"/>
                    <a:pt x="531" y="28"/>
                  </a:cubicBezTo>
                  <a:moveTo>
                    <a:pt x="532" y="6"/>
                  </a:moveTo>
                  <a:cubicBezTo>
                    <a:pt x="532" y="6"/>
                    <a:pt x="531" y="17"/>
                    <a:pt x="531" y="32"/>
                  </a:cubicBezTo>
                  <a:cubicBezTo>
                    <a:pt x="531" y="33"/>
                    <a:pt x="531" y="33"/>
                    <a:pt x="531" y="34"/>
                  </a:cubicBezTo>
                  <a:cubicBezTo>
                    <a:pt x="531" y="37"/>
                    <a:pt x="531" y="40"/>
                    <a:pt x="531" y="40"/>
                  </a:cubicBezTo>
                  <a:cubicBezTo>
                    <a:pt x="531" y="40"/>
                    <a:pt x="532" y="38"/>
                    <a:pt x="532" y="34"/>
                  </a:cubicBezTo>
                  <a:cubicBezTo>
                    <a:pt x="533" y="34"/>
                    <a:pt x="533" y="34"/>
                    <a:pt x="533" y="34"/>
                  </a:cubicBezTo>
                  <a:cubicBezTo>
                    <a:pt x="538" y="34"/>
                    <a:pt x="538" y="34"/>
                    <a:pt x="538" y="34"/>
                  </a:cubicBezTo>
                  <a:cubicBezTo>
                    <a:pt x="549" y="34"/>
                    <a:pt x="549" y="34"/>
                    <a:pt x="549" y="34"/>
                  </a:cubicBezTo>
                  <a:cubicBezTo>
                    <a:pt x="591" y="35"/>
                    <a:pt x="591" y="35"/>
                    <a:pt x="591" y="35"/>
                  </a:cubicBezTo>
                  <a:cubicBezTo>
                    <a:pt x="647" y="36"/>
                    <a:pt x="703" y="37"/>
                    <a:pt x="757" y="38"/>
                  </a:cubicBezTo>
                  <a:cubicBezTo>
                    <a:pt x="976" y="42"/>
                    <a:pt x="1183" y="46"/>
                    <a:pt x="1389" y="50"/>
                  </a:cubicBezTo>
                  <a:cubicBezTo>
                    <a:pt x="1598" y="53"/>
                    <a:pt x="1920" y="51"/>
                    <a:pt x="2225" y="52"/>
                  </a:cubicBezTo>
                  <a:cubicBezTo>
                    <a:pt x="2287" y="53"/>
                    <a:pt x="2342" y="53"/>
                    <a:pt x="2394" y="54"/>
                  </a:cubicBezTo>
                  <a:cubicBezTo>
                    <a:pt x="2420" y="54"/>
                    <a:pt x="2446" y="54"/>
                    <a:pt x="2471" y="55"/>
                  </a:cubicBezTo>
                  <a:cubicBezTo>
                    <a:pt x="2480" y="55"/>
                    <a:pt x="2480" y="55"/>
                    <a:pt x="2480" y="55"/>
                  </a:cubicBezTo>
                  <a:cubicBezTo>
                    <a:pt x="2485" y="55"/>
                    <a:pt x="2485" y="55"/>
                    <a:pt x="2485" y="55"/>
                  </a:cubicBezTo>
                  <a:cubicBezTo>
                    <a:pt x="2486" y="55"/>
                    <a:pt x="2486" y="55"/>
                    <a:pt x="2486" y="55"/>
                  </a:cubicBezTo>
                  <a:cubicBezTo>
                    <a:pt x="2487" y="55"/>
                    <a:pt x="2487" y="55"/>
                    <a:pt x="2487" y="55"/>
                  </a:cubicBezTo>
                  <a:cubicBezTo>
                    <a:pt x="2487" y="55"/>
                    <a:pt x="2487" y="55"/>
                    <a:pt x="2487" y="55"/>
                  </a:cubicBezTo>
                  <a:cubicBezTo>
                    <a:pt x="2487" y="54"/>
                    <a:pt x="2487" y="54"/>
                    <a:pt x="2487" y="54"/>
                  </a:cubicBezTo>
                  <a:cubicBezTo>
                    <a:pt x="2487" y="53"/>
                    <a:pt x="2487" y="53"/>
                    <a:pt x="2487" y="52"/>
                  </a:cubicBezTo>
                  <a:cubicBezTo>
                    <a:pt x="2487" y="50"/>
                    <a:pt x="2487" y="48"/>
                    <a:pt x="2487" y="46"/>
                  </a:cubicBezTo>
                  <a:cubicBezTo>
                    <a:pt x="2486" y="46"/>
                    <a:pt x="2486" y="46"/>
                    <a:pt x="2486" y="46"/>
                  </a:cubicBezTo>
                  <a:cubicBezTo>
                    <a:pt x="2484" y="46"/>
                    <a:pt x="2484" y="46"/>
                    <a:pt x="2484" y="46"/>
                  </a:cubicBezTo>
                  <a:cubicBezTo>
                    <a:pt x="2478" y="46"/>
                    <a:pt x="2478" y="46"/>
                    <a:pt x="2478" y="46"/>
                  </a:cubicBezTo>
                  <a:cubicBezTo>
                    <a:pt x="2435" y="46"/>
                    <a:pt x="2435" y="46"/>
                    <a:pt x="2435" y="46"/>
                  </a:cubicBezTo>
                  <a:cubicBezTo>
                    <a:pt x="2406" y="46"/>
                    <a:pt x="2378" y="46"/>
                    <a:pt x="2350" y="46"/>
                  </a:cubicBezTo>
                  <a:cubicBezTo>
                    <a:pt x="2334" y="47"/>
                    <a:pt x="2315" y="47"/>
                    <a:pt x="2294" y="47"/>
                  </a:cubicBezTo>
                  <a:cubicBezTo>
                    <a:pt x="2239" y="47"/>
                    <a:pt x="2171" y="46"/>
                    <a:pt x="2118" y="46"/>
                  </a:cubicBezTo>
                  <a:cubicBezTo>
                    <a:pt x="1763" y="41"/>
                    <a:pt x="1419" y="38"/>
                    <a:pt x="1074" y="33"/>
                  </a:cubicBezTo>
                  <a:cubicBezTo>
                    <a:pt x="901" y="31"/>
                    <a:pt x="729" y="28"/>
                    <a:pt x="555" y="25"/>
                  </a:cubicBezTo>
                  <a:cubicBezTo>
                    <a:pt x="538" y="25"/>
                    <a:pt x="538" y="25"/>
                    <a:pt x="538" y="25"/>
                  </a:cubicBezTo>
                  <a:cubicBezTo>
                    <a:pt x="534" y="25"/>
                    <a:pt x="534" y="25"/>
                    <a:pt x="534" y="25"/>
                  </a:cubicBezTo>
                  <a:cubicBezTo>
                    <a:pt x="532" y="25"/>
                    <a:pt x="532" y="25"/>
                    <a:pt x="532" y="25"/>
                  </a:cubicBezTo>
                  <a:cubicBezTo>
                    <a:pt x="532" y="25"/>
                    <a:pt x="532" y="25"/>
                    <a:pt x="532" y="25"/>
                  </a:cubicBezTo>
                  <a:cubicBezTo>
                    <a:pt x="532" y="23"/>
                    <a:pt x="532" y="22"/>
                    <a:pt x="532" y="21"/>
                  </a:cubicBezTo>
                  <a:cubicBezTo>
                    <a:pt x="532" y="10"/>
                    <a:pt x="532" y="6"/>
                    <a:pt x="532" y="6"/>
                  </a:cubicBezTo>
                  <a:moveTo>
                    <a:pt x="1554" y="0"/>
                  </a:moveTo>
                  <a:cubicBezTo>
                    <a:pt x="1114" y="0"/>
                    <a:pt x="875" y="2"/>
                    <a:pt x="782" y="2"/>
                  </a:cubicBezTo>
                  <a:cubicBezTo>
                    <a:pt x="741" y="3"/>
                    <a:pt x="728" y="3"/>
                    <a:pt x="739" y="3"/>
                  </a:cubicBezTo>
                  <a:cubicBezTo>
                    <a:pt x="1321" y="9"/>
                    <a:pt x="1908" y="7"/>
                    <a:pt x="2507" y="10"/>
                  </a:cubicBezTo>
                  <a:cubicBezTo>
                    <a:pt x="2620" y="10"/>
                    <a:pt x="2812" y="11"/>
                    <a:pt x="3044" y="13"/>
                  </a:cubicBezTo>
                  <a:cubicBezTo>
                    <a:pt x="3045" y="13"/>
                    <a:pt x="3045" y="13"/>
                    <a:pt x="3045" y="13"/>
                  </a:cubicBezTo>
                  <a:cubicBezTo>
                    <a:pt x="3046" y="13"/>
                    <a:pt x="3046" y="13"/>
                    <a:pt x="3046" y="13"/>
                  </a:cubicBezTo>
                  <a:cubicBezTo>
                    <a:pt x="3046" y="17"/>
                    <a:pt x="3046" y="22"/>
                    <a:pt x="3046" y="26"/>
                  </a:cubicBezTo>
                  <a:cubicBezTo>
                    <a:pt x="3046" y="58"/>
                    <a:pt x="3046" y="81"/>
                    <a:pt x="3046" y="97"/>
                  </a:cubicBezTo>
                  <a:cubicBezTo>
                    <a:pt x="3046" y="103"/>
                    <a:pt x="3046" y="108"/>
                    <a:pt x="3046" y="112"/>
                  </a:cubicBezTo>
                  <a:cubicBezTo>
                    <a:pt x="3046" y="114"/>
                    <a:pt x="3046" y="116"/>
                    <a:pt x="3046" y="118"/>
                  </a:cubicBezTo>
                  <a:cubicBezTo>
                    <a:pt x="3046" y="119"/>
                    <a:pt x="3046" y="121"/>
                    <a:pt x="3046" y="122"/>
                  </a:cubicBezTo>
                  <a:cubicBezTo>
                    <a:pt x="3046" y="122"/>
                    <a:pt x="3046" y="122"/>
                    <a:pt x="3046" y="122"/>
                  </a:cubicBezTo>
                  <a:cubicBezTo>
                    <a:pt x="3046" y="126"/>
                    <a:pt x="3046" y="128"/>
                    <a:pt x="3046" y="128"/>
                  </a:cubicBezTo>
                  <a:cubicBezTo>
                    <a:pt x="3046" y="128"/>
                    <a:pt x="3046" y="125"/>
                    <a:pt x="3046" y="122"/>
                  </a:cubicBezTo>
                  <a:cubicBezTo>
                    <a:pt x="3046" y="122"/>
                    <a:pt x="3046" y="122"/>
                    <a:pt x="3046" y="122"/>
                  </a:cubicBezTo>
                  <a:cubicBezTo>
                    <a:pt x="3046" y="121"/>
                    <a:pt x="3045" y="119"/>
                    <a:pt x="3045" y="118"/>
                  </a:cubicBezTo>
                  <a:cubicBezTo>
                    <a:pt x="3045" y="113"/>
                    <a:pt x="3045" y="108"/>
                    <a:pt x="3045" y="108"/>
                  </a:cubicBezTo>
                  <a:cubicBezTo>
                    <a:pt x="3045" y="108"/>
                    <a:pt x="3045" y="111"/>
                    <a:pt x="3045" y="118"/>
                  </a:cubicBezTo>
                  <a:cubicBezTo>
                    <a:pt x="3043" y="118"/>
                    <a:pt x="3043" y="118"/>
                    <a:pt x="3043" y="118"/>
                  </a:cubicBezTo>
                  <a:cubicBezTo>
                    <a:pt x="3037" y="118"/>
                    <a:pt x="3037" y="118"/>
                    <a:pt x="3037" y="118"/>
                  </a:cubicBezTo>
                  <a:cubicBezTo>
                    <a:pt x="3026" y="118"/>
                    <a:pt x="3026" y="118"/>
                    <a:pt x="3026" y="118"/>
                  </a:cubicBezTo>
                  <a:cubicBezTo>
                    <a:pt x="3004" y="118"/>
                    <a:pt x="3004" y="118"/>
                    <a:pt x="3004" y="118"/>
                  </a:cubicBezTo>
                  <a:cubicBezTo>
                    <a:pt x="2959" y="117"/>
                    <a:pt x="2959" y="117"/>
                    <a:pt x="2959" y="117"/>
                  </a:cubicBezTo>
                  <a:cubicBezTo>
                    <a:pt x="2929" y="117"/>
                    <a:pt x="2899" y="117"/>
                    <a:pt x="2868" y="117"/>
                  </a:cubicBezTo>
                  <a:cubicBezTo>
                    <a:pt x="2806" y="116"/>
                    <a:pt x="2742" y="116"/>
                    <a:pt x="2677" y="116"/>
                  </a:cubicBezTo>
                  <a:cubicBezTo>
                    <a:pt x="2547" y="115"/>
                    <a:pt x="2412" y="114"/>
                    <a:pt x="2277" y="113"/>
                  </a:cubicBezTo>
                  <a:cubicBezTo>
                    <a:pt x="1740" y="110"/>
                    <a:pt x="1208" y="107"/>
                    <a:pt x="1004" y="105"/>
                  </a:cubicBezTo>
                  <a:cubicBezTo>
                    <a:pt x="972" y="105"/>
                    <a:pt x="941" y="105"/>
                    <a:pt x="909" y="104"/>
                  </a:cubicBezTo>
                  <a:cubicBezTo>
                    <a:pt x="1008" y="104"/>
                    <a:pt x="1104" y="103"/>
                    <a:pt x="1205" y="102"/>
                  </a:cubicBezTo>
                  <a:cubicBezTo>
                    <a:pt x="1417" y="101"/>
                    <a:pt x="1656" y="101"/>
                    <a:pt x="1898" y="101"/>
                  </a:cubicBezTo>
                  <a:cubicBezTo>
                    <a:pt x="1998" y="102"/>
                    <a:pt x="2101" y="103"/>
                    <a:pt x="2208" y="104"/>
                  </a:cubicBezTo>
                  <a:cubicBezTo>
                    <a:pt x="2251" y="104"/>
                    <a:pt x="2251" y="104"/>
                    <a:pt x="2251" y="104"/>
                  </a:cubicBezTo>
                  <a:cubicBezTo>
                    <a:pt x="2262" y="105"/>
                    <a:pt x="2262" y="105"/>
                    <a:pt x="2262" y="105"/>
                  </a:cubicBezTo>
                  <a:cubicBezTo>
                    <a:pt x="2263" y="105"/>
                    <a:pt x="2263" y="105"/>
                    <a:pt x="2263" y="105"/>
                  </a:cubicBezTo>
                  <a:cubicBezTo>
                    <a:pt x="2263" y="105"/>
                    <a:pt x="2263" y="105"/>
                    <a:pt x="2263" y="105"/>
                  </a:cubicBezTo>
                  <a:cubicBezTo>
                    <a:pt x="2263" y="105"/>
                    <a:pt x="2263" y="103"/>
                    <a:pt x="2263" y="100"/>
                  </a:cubicBezTo>
                  <a:cubicBezTo>
                    <a:pt x="2267" y="100"/>
                    <a:pt x="2270" y="100"/>
                    <a:pt x="2274" y="100"/>
                  </a:cubicBezTo>
                  <a:cubicBezTo>
                    <a:pt x="2316" y="100"/>
                    <a:pt x="2357" y="100"/>
                    <a:pt x="2398" y="100"/>
                  </a:cubicBezTo>
                  <a:cubicBezTo>
                    <a:pt x="2416" y="99"/>
                    <a:pt x="2434" y="99"/>
                    <a:pt x="2452" y="99"/>
                  </a:cubicBezTo>
                  <a:cubicBezTo>
                    <a:pt x="2474" y="99"/>
                    <a:pt x="2474" y="99"/>
                    <a:pt x="2474" y="99"/>
                  </a:cubicBezTo>
                  <a:cubicBezTo>
                    <a:pt x="2485" y="99"/>
                    <a:pt x="2485" y="99"/>
                    <a:pt x="2485" y="99"/>
                  </a:cubicBezTo>
                  <a:cubicBezTo>
                    <a:pt x="2486" y="99"/>
                    <a:pt x="2486" y="99"/>
                    <a:pt x="2486" y="99"/>
                  </a:cubicBezTo>
                  <a:cubicBezTo>
                    <a:pt x="2487" y="99"/>
                    <a:pt x="2487" y="99"/>
                    <a:pt x="2487" y="99"/>
                  </a:cubicBezTo>
                  <a:cubicBezTo>
                    <a:pt x="2487" y="95"/>
                    <a:pt x="2487" y="94"/>
                    <a:pt x="2487" y="94"/>
                  </a:cubicBezTo>
                  <a:cubicBezTo>
                    <a:pt x="2487" y="94"/>
                    <a:pt x="2487" y="96"/>
                    <a:pt x="2487" y="99"/>
                  </a:cubicBezTo>
                  <a:cubicBezTo>
                    <a:pt x="2487" y="99"/>
                    <a:pt x="2487" y="100"/>
                    <a:pt x="2487" y="100"/>
                  </a:cubicBezTo>
                  <a:cubicBezTo>
                    <a:pt x="2487" y="100"/>
                    <a:pt x="2487" y="100"/>
                    <a:pt x="2487" y="101"/>
                  </a:cubicBezTo>
                  <a:cubicBezTo>
                    <a:pt x="2487" y="102"/>
                    <a:pt x="2487" y="104"/>
                    <a:pt x="2487" y="104"/>
                  </a:cubicBezTo>
                  <a:cubicBezTo>
                    <a:pt x="2487" y="104"/>
                    <a:pt x="2487" y="103"/>
                    <a:pt x="2487" y="101"/>
                  </a:cubicBezTo>
                  <a:cubicBezTo>
                    <a:pt x="2487" y="100"/>
                    <a:pt x="2487" y="100"/>
                    <a:pt x="2487" y="100"/>
                  </a:cubicBezTo>
                  <a:cubicBezTo>
                    <a:pt x="2487" y="96"/>
                    <a:pt x="2487" y="87"/>
                    <a:pt x="2487" y="70"/>
                  </a:cubicBezTo>
                  <a:cubicBezTo>
                    <a:pt x="2487" y="72"/>
                    <a:pt x="2487" y="74"/>
                    <a:pt x="2487" y="76"/>
                  </a:cubicBezTo>
                  <a:cubicBezTo>
                    <a:pt x="2487" y="87"/>
                    <a:pt x="2487" y="98"/>
                    <a:pt x="2487" y="98"/>
                  </a:cubicBezTo>
                  <a:cubicBezTo>
                    <a:pt x="2487" y="98"/>
                    <a:pt x="2487" y="95"/>
                    <a:pt x="2487" y="90"/>
                  </a:cubicBezTo>
                  <a:cubicBezTo>
                    <a:pt x="2487" y="90"/>
                    <a:pt x="2487" y="90"/>
                    <a:pt x="2487" y="90"/>
                  </a:cubicBezTo>
                  <a:cubicBezTo>
                    <a:pt x="2487" y="90"/>
                    <a:pt x="2487" y="90"/>
                    <a:pt x="2487" y="90"/>
                  </a:cubicBezTo>
                  <a:cubicBezTo>
                    <a:pt x="2487" y="90"/>
                    <a:pt x="2487" y="90"/>
                    <a:pt x="2487" y="90"/>
                  </a:cubicBezTo>
                  <a:cubicBezTo>
                    <a:pt x="2486" y="90"/>
                    <a:pt x="2486" y="90"/>
                    <a:pt x="2486" y="90"/>
                  </a:cubicBezTo>
                  <a:cubicBezTo>
                    <a:pt x="2486" y="90"/>
                    <a:pt x="2486" y="90"/>
                    <a:pt x="2486" y="90"/>
                  </a:cubicBezTo>
                  <a:cubicBezTo>
                    <a:pt x="2484" y="90"/>
                    <a:pt x="2484" y="90"/>
                    <a:pt x="2484" y="90"/>
                  </a:cubicBezTo>
                  <a:cubicBezTo>
                    <a:pt x="2465" y="90"/>
                    <a:pt x="2465" y="90"/>
                    <a:pt x="2465" y="90"/>
                  </a:cubicBezTo>
                  <a:cubicBezTo>
                    <a:pt x="2427" y="90"/>
                    <a:pt x="2427" y="90"/>
                    <a:pt x="2427" y="90"/>
                  </a:cubicBezTo>
                  <a:cubicBezTo>
                    <a:pt x="2397" y="90"/>
                    <a:pt x="2365" y="90"/>
                    <a:pt x="2333" y="90"/>
                  </a:cubicBezTo>
                  <a:cubicBezTo>
                    <a:pt x="2310" y="90"/>
                    <a:pt x="2287" y="90"/>
                    <a:pt x="2263" y="90"/>
                  </a:cubicBezTo>
                  <a:cubicBezTo>
                    <a:pt x="2263" y="88"/>
                    <a:pt x="2263" y="87"/>
                    <a:pt x="2263" y="86"/>
                  </a:cubicBezTo>
                  <a:cubicBezTo>
                    <a:pt x="2263" y="85"/>
                    <a:pt x="2263" y="85"/>
                    <a:pt x="2263" y="84"/>
                  </a:cubicBezTo>
                  <a:cubicBezTo>
                    <a:pt x="2263" y="83"/>
                    <a:pt x="2263" y="82"/>
                    <a:pt x="2263" y="82"/>
                  </a:cubicBezTo>
                  <a:cubicBezTo>
                    <a:pt x="2263" y="81"/>
                    <a:pt x="2263" y="81"/>
                    <a:pt x="2263" y="80"/>
                  </a:cubicBezTo>
                  <a:cubicBezTo>
                    <a:pt x="2263" y="73"/>
                    <a:pt x="2263" y="66"/>
                    <a:pt x="2263" y="66"/>
                  </a:cubicBezTo>
                  <a:cubicBezTo>
                    <a:pt x="2263" y="66"/>
                    <a:pt x="2263" y="68"/>
                    <a:pt x="2263" y="73"/>
                  </a:cubicBezTo>
                  <a:cubicBezTo>
                    <a:pt x="2263" y="73"/>
                    <a:pt x="2263" y="73"/>
                    <a:pt x="2263" y="73"/>
                  </a:cubicBezTo>
                  <a:cubicBezTo>
                    <a:pt x="2260" y="73"/>
                    <a:pt x="2260" y="73"/>
                    <a:pt x="2260" y="73"/>
                  </a:cubicBezTo>
                  <a:cubicBezTo>
                    <a:pt x="2254" y="73"/>
                    <a:pt x="2254" y="73"/>
                    <a:pt x="2254" y="73"/>
                  </a:cubicBezTo>
                  <a:cubicBezTo>
                    <a:pt x="2233" y="73"/>
                    <a:pt x="2233" y="73"/>
                    <a:pt x="2233" y="73"/>
                  </a:cubicBezTo>
                  <a:cubicBezTo>
                    <a:pt x="2147" y="71"/>
                    <a:pt x="2147" y="71"/>
                    <a:pt x="2147" y="71"/>
                  </a:cubicBezTo>
                  <a:cubicBezTo>
                    <a:pt x="2089" y="70"/>
                    <a:pt x="2031" y="70"/>
                    <a:pt x="1973" y="69"/>
                  </a:cubicBezTo>
                  <a:cubicBezTo>
                    <a:pt x="1856" y="67"/>
                    <a:pt x="1739" y="65"/>
                    <a:pt x="1620" y="64"/>
                  </a:cubicBezTo>
                  <a:cubicBezTo>
                    <a:pt x="1614" y="64"/>
                    <a:pt x="1607" y="64"/>
                    <a:pt x="1601" y="64"/>
                  </a:cubicBezTo>
                  <a:cubicBezTo>
                    <a:pt x="1370" y="61"/>
                    <a:pt x="1134" y="59"/>
                    <a:pt x="895" y="56"/>
                  </a:cubicBezTo>
                  <a:cubicBezTo>
                    <a:pt x="775" y="55"/>
                    <a:pt x="654" y="54"/>
                    <a:pt x="531" y="52"/>
                  </a:cubicBezTo>
                  <a:cubicBezTo>
                    <a:pt x="531" y="54"/>
                    <a:pt x="531" y="57"/>
                    <a:pt x="531" y="59"/>
                  </a:cubicBezTo>
                  <a:cubicBezTo>
                    <a:pt x="531" y="59"/>
                    <a:pt x="531" y="59"/>
                    <a:pt x="531" y="59"/>
                  </a:cubicBezTo>
                  <a:cubicBezTo>
                    <a:pt x="531" y="60"/>
                    <a:pt x="531" y="60"/>
                    <a:pt x="531" y="60"/>
                  </a:cubicBezTo>
                  <a:cubicBezTo>
                    <a:pt x="531" y="62"/>
                    <a:pt x="531" y="63"/>
                    <a:pt x="531" y="64"/>
                  </a:cubicBezTo>
                  <a:cubicBezTo>
                    <a:pt x="620" y="65"/>
                    <a:pt x="710" y="66"/>
                    <a:pt x="799" y="66"/>
                  </a:cubicBezTo>
                  <a:cubicBezTo>
                    <a:pt x="1002" y="68"/>
                    <a:pt x="1178" y="69"/>
                    <a:pt x="1375" y="71"/>
                  </a:cubicBezTo>
                  <a:cubicBezTo>
                    <a:pt x="1669" y="74"/>
                    <a:pt x="1878" y="78"/>
                    <a:pt x="2143" y="83"/>
                  </a:cubicBezTo>
                  <a:cubicBezTo>
                    <a:pt x="2172" y="83"/>
                    <a:pt x="2203" y="84"/>
                    <a:pt x="2236" y="84"/>
                  </a:cubicBezTo>
                  <a:cubicBezTo>
                    <a:pt x="2260" y="84"/>
                    <a:pt x="2260" y="84"/>
                    <a:pt x="2260" y="84"/>
                  </a:cubicBezTo>
                  <a:cubicBezTo>
                    <a:pt x="2263" y="85"/>
                    <a:pt x="2263" y="85"/>
                    <a:pt x="2263" y="85"/>
                  </a:cubicBezTo>
                  <a:cubicBezTo>
                    <a:pt x="2263" y="83"/>
                    <a:pt x="2263" y="83"/>
                    <a:pt x="2263" y="83"/>
                  </a:cubicBezTo>
                  <a:cubicBezTo>
                    <a:pt x="2263" y="83"/>
                    <a:pt x="2263" y="85"/>
                    <a:pt x="2263" y="88"/>
                  </a:cubicBezTo>
                  <a:cubicBezTo>
                    <a:pt x="2263" y="89"/>
                    <a:pt x="2263" y="89"/>
                    <a:pt x="2263" y="90"/>
                  </a:cubicBezTo>
                  <a:cubicBezTo>
                    <a:pt x="2198" y="90"/>
                    <a:pt x="2130" y="90"/>
                    <a:pt x="2062" y="90"/>
                  </a:cubicBezTo>
                  <a:cubicBezTo>
                    <a:pt x="1969" y="89"/>
                    <a:pt x="1875" y="89"/>
                    <a:pt x="1783" y="89"/>
                  </a:cubicBezTo>
                  <a:cubicBezTo>
                    <a:pt x="1694" y="89"/>
                    <a:pt x="1608" y="89"/>
                    <a:pt x="1528" y="90"/>
                  </a:cubicBezTo>
                  <a:cubicBezTo>
                    <a:pt x="1393" y="89"/>
                    <a:pt x="1306" y="88"/>
                    <a:pt x="1202" y="87"/>
                  </a:cubicBezTo>
                  <a:cubicBezTo>
                    <a:pt x="1108" y="88"/>
                    <a:pt x="933" y="89"/>
                    <a:pt x="950" y="90"/>
                  </a:cubicBezTo>
                  <a:cubicBezTo>
                    <a:pt x="943" y="90"/>
                    <a:pt x="980" y="91"/>
                    <a:pt x="1025" y="92"/>
                  </a:cubicBezTo>
                  <a:cubicBezTo>
                    <a:pt x="860" y="92"/>
                    <a:pt x="696" y="92"/>
                    <a:pt x="531" y="92"/>
                  </a:cubicBezTo>
                  <a:cubicBezTo>
                    <a:pt x="531" y="95"/>
                    <a:pt x="531" y="98"/>
                    <a:pt x="531" y="101"/>
                  </a:cubicBezTo>
                  <a:cubicBezTo>
                    <a:pt x="531" y="101"/>
                    <a:pt x="531" y="101"/>
                    <a:pt x="531" y="101"/>
                  </a:cubicBezTo>
                  <a:cubicBezTo>
                    <a:pt x="531" y="98"/>
                    <a:pt x="531" y="95"/>
                    <a:pt x="531" y="92"/>
                  </a:cubicBezTo>
                  <a:cubicBezTo>
                    <a:pt x="449" y="92"/>
                    <a:pt x="367" y="92"/>
                    <a:pt x="285" y="92"/>
                  </a:cubicBezTo>
                  <a:cubicBezTo>
                    <a:pt x="15" y="93"/>
                    <a:pt x="15" y="93"/>
                    <a:pt x="15" y="93"/>
                  </a:cubicBezTo>
                  <a:cubicBezTo>
                    <a:pt x="7" y="93"/>
                    <a:pt x="7" y="93"/>
                    <a:pt x="7" y="93"/>
                  </a:cubicBezTo>
                  <a:cubicBezTo>
                    <a:pt x="2" y="93"/>
                    <a:pt x="2" y="93"/>
                    <a:pt x="2" y="93"/>
                  </a:cubicBezTo>
                  <a:cubicBezTo>
                    <a:pt x="0" y="93"/>
                    <a:pt x="0" y="93"/>
                    <a:pt x="0" y="93"/>
                  </a:cubicBezTo>
                  <a:cubicBezTo>
                    <a:pt x="0" y="99"/>
                    <a:pt x="1" y="104"/>
                    <a:pt x="1" y="108"/>
                  </a:cubicBezTo>
                  <a:cubicBezTo>
                    <a:pt x="1" y="108"/>
                    <a:pt x="1" y="108"/>
                    <a:pt x="1" y="108"/>
                  </a:cubicBezTo>
                  <a:cubicBezTo>
                    <a:pt x="1" y="110"/>
                    <a:pt x="1" y="111"/>
                    <a:pt x="1" y="113"/>
                  </a:cubicBezTo>
                  <a:cubicBezTo>
                    <a:pt x="1" y="117"/>
                    <a:pt x="1" y="119"/>
                    <a:pt x="1" y="119"/>
                  </a:cubicBezTo>
                  <a:cubicBezTo>
                    <a:pt x="1" y="119"/>
                    <a:pt x="1" y="117"/>
                    <a:pt x="1" y="113"/>
                  </a:cubicBezTo>
                  <a:cubicBezTo>
                    <a:pt x="1" y="111"/>
                    <a:pt x="1" y="110"/>
                    <a:pt x="1" y="108"/>
                  </a:cubicBezTo>
                  <a:cubicBezTo>
                    <a:pt x="1" y="108"/>
                    <a:pt x="1" y="108"/>
                    <a:pt x="1" y="108"/>
                  </a:cubicBezTo>
                  <a:cubicBezTo>
                    <a:pt x="1" y="108"/>
                    <a:pt x="1" y="107"/>
                    <a:pt x="1" y="106"/>
                  </a:cubicBezTo>
                  <a:cubicBezTo>
                    <a:pt x="2" y="106"/>
                    <a:pt x="2" y="106"/>
                    <a:pt x="2" y="106"/>
                  </a:cubicBezTo>
                  <a:cubicBezTo>
                    <a:pt x="5" y="106"/>
                    <a:pt x="5" y="106"/>
                    <a:pt x="5" y="106"/>
                  </a:cubicBezTo>
                  <a:cubicBezTo>
                    <a:pt x="54" y="106"/>
                    <a:pt x="54" y="106"/>
                    <a:pt x="54" y="106"/>
                  </a:cubicBezTo>
                  <a:cubicBezTo>
                    <a:pt x="119" y="106"/>
                    <a:pt x="184" y="106"/>
                    <a:pt x="249" y="106"/>
                  </a:cubicBezTo>
                  <a:cubicBezTo>
                    <a:pt x="342" y="106"/>
                    <a:pt x="436" y="105"/>
                    <a:pt x="531" y="105"/>
                  </a:cubicBezTo>
                  <a:cubicBezTo>
                    <a:pt x="531" y="109"/>
                    <a:pt x="531" y="112"/>
                    <a:pt x="531" y="112"/>
                  </a:cubicBezTo>
                  <a:cubicBezTo>
                    <a:pt x="531" y="112"/>
                    <a:pt x="531" y="111"/>
                    <a:pt x="531" y="110"/>
                  </a:cubicBezTo>
                  <a:cubicBezTo>
                    <a:pt x="532" y="110"/>
                    <a:pt x="532" y="110"/>
                    <a:pt x="532" y="110"/>
                  </a:cubicBezTo>
                  <a:cubicBezTo>
                    <a:pt x="540" y="110"/>
                    <a:pt x="540" y="110"/>
                    <a:pt x="540" y="110"/>
                  </a:cubicBezTo>
                  <a:cubicBezTo>
                    <a:pt x="573" y="111"/>
                    <a:pt x="573" y="111"/>
                    <a:pt x="573" y="111"/>
                  </a:cubicBezTo>
                  <a:cubicBezTo>
                    <a:pt x="639" y="111"/>
                    <a:pt x="639" y="111"/>
                    <a:pt x="639" y="111"/>
                  </a:cubicBezTo>
                  <a:cubicBezTo>
                    <a:pt x="771" y="112"/>
                    <a:pt x="771" y="112"/>
                    <a:pt x="771" y="112"/>
                  </a:cubicBezTo>
                  <a:cubicBezTo>
                    <a:pt x="859" y="113"/>
                    <a:pt x="948" y="113"/>
                    <a:pt x="1037" y="114"/>
                  </a:cubicBezTo>
                  <a:cubicBezTo>
                    <a:pt x="1263" y="116"/>
                    <a:pt x="1791" y="119"/>
                    <a:pt x="2306" y="122"/>
                  </a:cubicBezTo>
                  <a:cubicBezTo>
                    <a:pt x="2326" y="122"/>
                    <a:pt x="2347" y="122"/>
                    <a:pt x="2368" y="123"/>
                  </a:cubicBezTo>
                  <a:cubicBezTo>
                    <a:pt x="2368" y="123"/>
                    <a:pt x="2368" y="123"/>
                    <a:pt x="2368" y="123"/>
                  </a:cubicBezTo>
                  <a:cubicBezTo>
                    <a:pt x="2604" y="124"/>
                    <a:pt x="2835" y="125"/>
                    <a:pt x="3030" y="126"/>
                  </a:cubicBezTo>
                  <a:cubicBezTo>
                    <a:pt x="3040" y="126"/>
                    <a:pt x="3040" y="126"/>
                    <a:pt x="3040" y="126"/>
                  </a:cubicBezTo>
                  <a:cubicBezTo>
                    <a:pt x="3045" y="126"/>
                    <a:pt x="3045" y="126"/>
                    <a:pt x="3045" y="126"/>
                  </a:cubicBezTo>
                  <a:cubicBezTo>
                    <a:pt x="3045" y="126"/>
                    <a:pt x="3045" y="126"/>
                    <a:pt x="3045" y="126"/>
                  </a:cubicBezTo>
                  <a:cubicBezTo>
                    <a:pt x="3045" y="125"/>
                    <a:pt x="3045" y="123"/>
                    <a:pt x="3045" y="122"/>
                  </a:cubicBezTo>
                  <a:cubicBezTo>
                    <a:pt x="3045" y="122"/>
                    <a:pt x="3045" y="122"/>
                    <a:pt x="3045" y="122"/>
                  </a:cubicBezTo>
                  <a:cubicBezTo>
                    <a:pt x="3045" y="117"/>
                    <a:pt x="3045" y="115"/>
                    <a:pt x="3045" y="115"/>
                  </a:cubicBezTo>
                  <a:cubicBezTo>
                    <a:pt x="3045" y="115"/>
                    <a:pt x="3045" y="118"/>
                    <a:pt x="3045" y="122"/>
                  </a:cubicBezTo>
                  <a:cubicBezTo>
                    <a:pt x="3045" y="122"/>
                    <a:pt x="3045" y="122"/>
                    <a:pt x="3045" y="122"/>
                  </a:cubicBezTo>
                  <a:cubicBezTo>
                    <a:pt x="3045" y="124"/>
                    <a:pt x="3046" y="125"/>
                    <a:pt x="3046" y="126"/>
                  </a:cubicBezTo>
                  <a:cubicBezTo>
                    <a:pt x="3046" y="128"/>
                    <a:pt x="3046" y="130"/>
                    <a:pt x="3046" y="132"/>
                  </a:cubicBezTo>
                  <a:cubicBezTo>
                    <a:pt x="3046" y="135"/>
                    <a:pt x="3046" y="137"/>
                    <a:pt x="3046" y="137"/>
                  </a:cubicBezTo>
                  <a:cubicBezTo>
                    <a:pt x="3046" y="137"/>
                    <a:pt x="3046" y="136"/>
                    <a:pt x="3046" y="132"/>
                  </a:cubicBezTo>
                  <a:cubicBezTo>
                    <a:pt x="3046" y="129"/>
                    <a:pt x="3046" y="126"/>
                    <a:pt x="3046" y="122"/>
                  </a:cubicBezTo>
                  <a:cubicBezTo>
                    <a:pt x="3046" y="122"/>
                    <a:pt x="3046" y="122"/>
                    <a:pt x="3046" y="122"/>
                  </a:cubicBezTo>
                  <a:cubicBezTo>
                    <a:pt x="3046" y="121"/>
                    <a:pt x="3046" y="119"/>
                    <a:pt x="3046" y="118"/>
                  </a:cubicBezTo>
                  <a:cubicBezTo>
                    <a:pt x="3046" y="113"/>
                    <a:pt x="3046" y="107"/>
                    <a:pt x="3046" y="99"/>
                  </a:cubicBezTo>
                  <a:cubicBezTo>
                    <a:pt x="3046" y="89"/>
                    <a:pt x="3046" y="77"/>
                    <a:pt x="3046" y="62"/>
                  </a:cubicBezTo>
                  <a:cubicBezTo>
                    <a:pt x="3046" y="46"/>
                    <a:pt x="3046" y="27"/>
                    <a:pt x="3046" y="5"/>
                  </a:cubicBezTo>
                  <a:cubicBezTo>
                    <a:pt x="3046" y="5"/>
                    <a:pt x="3046" y="5"/>
                    <a:pt x="3046" y="5"/>
                  </a:cubicBezTo>
                  <a:cubicBezTo>
                    <a:pt x="3045" y="5"/>
                    <a:pt x="3045" y="5"/>
                    <a:pt x="3045" y="5"/>
                  </a:cubicBezTo>
                  <a:cubicBezTo>
                    <a:pt x="3042" y="5"/>
                    <a:pt x="3042" y="5"/>
                    <a:pt x="3042" y="5"/>
                  </a:cubicBezTo>
                  <a:cubicBezTo>
                    <a:pt x="3023" y="5"/>
                    <a:pt x="3023" y="5"/>
                    <a:pt x="3023" y="5"/>
                  </a:cubicBezTo>
                  <a:cubicBezTo>
                    <a:pt x="3010" y="4"/>
                    <a:pt x="2997" y="4"/>
                    <a:pt x="2985" y="4"/>
                  </a:cubicBezTo>
                  <a:cubicBezTo>
                    <a:pt x="2959" y="4"/>
                    <a:pt x="2935" y="4"/>
                    <a:pt x="2912" y="4"/>
                  </a:cubicBezTo>
                  <a:cubicBezTo>
                    <a:pt x="2864" y="3"/>
                    <a:pt x="2821" y="3"/>
                    <a:pt x="2781" y="3"/>
                  </a:cubicBezTo>
                  <a:cubicBezTo>
                    <a:pt x="2701" y="2"/>
                    <a:pt x="2637" y="2"/>
                    <a:pt x="2593" y="2"/>
                  </a:cubicBezTo>
                  <a:cubicBezTo>
                    <a:pt x="2164" y="1"/>
                    <a:pt x="1822" y="0"/>
                    <a:pt x="1554" y="0"/>
                  </a:cubicBezTo>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grpSp>
        <p:nvGrpSpPr>
          <p:cNvPr id="277" name="组合 276"/>
          <p:cNvGrpSpPr/>
          <p:nvPr/>
        </p:nvGrpSpPr>
        <p:grpSpPr>
          <a:xfrm>
            <a:off x="484350" y="941957"/>
            <a:ext cx="8038267" cy="2917749"/>
            <a:chOff x="2015256" y="2066646"/>
            <a:chExt cx="8451361" cy="3067695"/>
          </a:xfrm>
        </p:grpSpPr>
        <p:sp>
          <p:nvSpPr>
            <p:cNvPr id="94" name="Freeform 48"/>
            <p:cNvSpPr/>
            <p:nvPr/>
          </p:nvSpPr>
          <p:spPr bwMode="auto">
            <a:xfrm>
              <a:off x="3728929" y="2360011"/>
              <a:ext cx="1240071" cy="757235"/>
            </a:xfrm>
            <a:custGeom>
              <a:avLst/>
              <a:gdLst>
                <a:gd name="T0" fmla="*/ 655 w 924"/>
                <a:gd name="T1" fmla="*/ 488 h 564"/>
                <a:gd name="T2" fmla="*/ 53 w 924"/>
                <a:gd name="T3" fmla="*/ 107 h 564"/>
                <a:gd name="T4" fmla="*/ 77 w 924"/>
                <a:gd name="T5" fmla="*/ 100 h 564"/>
                <a:gd name="T6" fmla="*/ 90 w 924"/>
                <a:gd name="T7" fmla="*/ 96 h 564"/>
                <a:gd name="T8" fmla="*/ 114 w 924"/>
                <a:gd name="T9" fmla="*/ 97 h 564"/>
                <a:gd name="T10" fmla="*/ 664 w 924"/>
                <a:gd name="T11" fmla="*/ 402 h 564"/>
                <a:gd name="T12" fmla="*/ 580 w 924"/>
                <a:gd name="T13" fmla="*/ 318 h 564"/>
                <a:gd name="T14" fmla="*/ 229 w 924"/>
                <a:gd name="T15" fmla="*/ 77 h 564"/>
                <a:gd name="T16" fmla="*/ 249 w 924"/>
                <a:gd name="T17" fmla="*/ 78 h 564"/>
                <a:gd name="T18" fmla="*/ 262 w 924"/>
                <a:gd name="T19" fmla="*/ 76 h 564"/>
                <a:gd name="T20" fmla="*/ 262 w 924"/>
                <a:gd name="T21" fmla="*/ 81 h 564"/>
                <a:gd name="T22" fmla="*/ 291 w 924"/>
                <a:gd name="T23" fmla="*/ 77 h 564"/>
                <a:gd name="T24" fmla="*/ 707 w 924"/>
                <a:gd name="T25" fmla="*/ 317 h 564"/>
                <a:gd name="T26" fmla="*/ 307 w 924"/>
                <a:gd name="T27" fmla="*/ 76 h 564"/>
                <a:gd name="T28" fmla="*/ 360 w 924"/>
                <a:gd name="T29" fmla="*/ 65 h 564"/>
                <a:gd name="T30" fmla="*/ 384 w 924"/>
                <a:gd name="T31" fmla="*/ 59 h 564"/>
                <a:gd name="T32" fmla="*/ 408 w 924"/>
                <a:gd name="T33" fmla="*/ 62 h 564"/>
                <a:gd name="T34" fmla="*/ 871 w 924"/>
                <a:gd name="T35" fmla="*/ 325 h 564"/>
                <a:gd name="T36" fmla="*/ 453 w 924"/>
                <a:gd name="T37" fmla="*/ 53 h 564"/>
                <a:gd name="T38" fmla="*/ 478 w 924"/>
                <a:gd name="T39" fmla="*/ 56 h 564"/>
                <a:gd name="T40" fmla="*/ 500 w 924"/>
                <a:gd name="T41" fmla="*/ 47 h 564"/>
                <a:gd name="T42" fmla="*/ 921 w 924"/>
                <a:gd name="T43" fmla="*/ 293 h 564"/>
                <a:gd name="T44" fmla="*/ 596 w 924"/>
                <a:gd name="T45" fmla="*/ 38 h 564"/>
                <a:gd name="T46" fmla="*/ 615 w 924"/>
                <a:gd name="T47" fmla="*/ 36 h 564"/>
                <a:gd name="T48" fmla="*/ 664 w 924"/>
                <a:gd name="T49" fmla="*/ 31 h 564"/>
                <a:gd name="T50" fmla="*/ 703 w 924"/>
                <a:gd name="T51" fmla="*/ 24 h 564"/>
                <a:gd name="T52" fmla="*/ 816 w 924"/>
                <a:gd name="T53" fmla="*/ 61 h 564"/>
                <a:gd name="T54" fmla="*/ 772 w 924"/>
                <a:gd name="T55" fmla="*/ 20 h 564"/>
                <a:gd name="T56" fmla="*/ 793 w 924"/>
                <a:gd name="T57" fmla="*/ 14 h 564"/>
                <a:gd name="T58" fmla="*/ 816 w 924"/>
                <a:gd name="T59" fmla="*/ 9 h 564"/>
                <a:gd name="T60" fmla="*/ 867 w 924"/>
                <a:gd name="T61" fmla="*/ 5 h 564"/>
                <a:gd name="T62" fmla="*/ 872 w 924"/>
                <a:gd name="T63" fmla="*/ 10 h 564"/>
                <a:gd name="T64" fmla="*/ 879 w 924"/>
                <a:gd name="T65" fmla="*/ 50 h 564"/>
                <a:gd name="T66" fmla="*/ 890 w 924"/>
                <a:gd name="T67" fmla="*/ 97 h 564"/>
                <a:gd name="T68" fmla="*/ 894 w 924"/>
                <a:gd name="T69" fmla="*/ 91 h 564"/>
                <a:gd name="T70" fmla="*/ 897 w 924"/>
                <a:gd name="T71" fmla="*/ 152 h 564"/>
                <a:gd name="T72" fmla="*/ 902 w 924"/>
                <a:gd name="T73" fmla="*/ 185 h 564"/>
                <a:gd name="T74" fmla="*/ 744 w 924"/>
                <a:gd name="T75" fmla="*/ 104 h 564"/>
                <a:gd name="T76" fmla="*/ 794 w 924"/>
                <a:gd name="T77" fmla="*/ 170 h 564"/>
                <a:gd name="T78" fmla="*/ 748 w 924"/>
                <a:gd name="T79" fmla="*/ 167 h 564"/>
                <a:gd name="T80" fmla="*/ 917 w 924"/>
                <a:gd name="T81" fmla="*/ 291 h 564"/>
                <a:gd name="T82" fmla="*/ 498 w 924"/>
                <a:gd name="T83" fmla="*/ 55 h 564"/>
                <a:gd name="T84" fmla="*/ 910 w 924"/>
                <a:gd name="T85" fmla="*/ 304 h 564"/>
                <a:gd name="T86" fmla="*/ 889 w 924"/>
                <a:gd name="T87" fmla="*/ 328 h 564"/>
                <a:gd name="T88" fmla="*/ 777 w 924"/>
                <a:gd name="T89" fmla="*/ 263 h 564"/>
                <a:gd name="T90" fmla="*/ 409 w 924"/>
                <a:gd name="T91" fmla="*/ 58 h 564"/>
                <a:gd name="T92" fmla="*/ 396 w 924"/>
                <a:gd name="T93" fmla="*/ 75 h 564"/>
                <a:gd name="T94" fmla="*/ 451 w 924"/>
                <a:gd name="T95" fmla="*/ 137 h 564"/>
                <a:gd name="T96" fmla="*/ 721 w 924"/>
                <a:gd name="T97" fmla="*/ 312 h 564"/>
                <a:gd name="T98" fmla="*/ 704 w 924"/>
                <a:gd name="T99" fmla="*/ 324 h 564"/>
                <a:gd name="T100" fmla="*/ 288 w 924"/>
                <a:gd name="T101" fmla="*/ 71 h 564"/>
                <a:gd name="T102" fmla="*/ 700 w 924"/>
                <a:gd name="T103" fmla="*/ 330 h 564"/>
                <a:gd name="T104" fmla="*/ 692 w 924"/>
                <a:gd name="T105" fmla="*/ 345 h 564"/>
                <a:gd name="T106" fmla="*/ 676 w 924"/>
                <a:gd name="T107" fmla="*/ 361 h 564"/>
                <a:gd name="T108" fmla="*/ 615 w 924"/>
                <a:gd name="T109" fmla="*/ 349 h 564"/>
                <a:gd name="T110" fmla="*/ 669 w 924"/>
                <a:gd name="T111" fmla="*/ 376 h 564"/>
                <a:gd name="T112" fmla="*/ 663 w 924"/>
                <a:gd name="T113" fmla="*/ 391 h 564"/>
                <a:gd name="T114" fmla="*/ 657 w 924"/>
                <a:gd name="T115" fmla="*/ 405 h 564"/>
                <a:gd name="T116" fmla="*/ 665 w 924"/>
                <a:gd name="T117" fmla="*/ 424 h 564"/>
                <a:gd name="T118" fmla="*/ 92 w 924"/>
                <a:gd name="T119" fmla="*/ 104 h 564"/>
                <a:gd name="T120" fmla="*/ 663 w 924"/>
                <a:gd name="T121" fmla="*/ 473 h 564"/>
                <a:gd name="T122" fmla="*/ 668 w 924"/>
                <a:gd name="T123" fmla="*/ 488 h 564"/>
                <a:gd name="T124" fmla="*/ 6 w 924"/>
                <a:gd name="T125" fmla="*/ 11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4" h="564">
                  <a:moveTo>
                    <a:pt x="707" y="556"/>
                  </a:moveTo>
                  <a:cubicBezTo>
                    <a:pt x="408" y="369"/>
                    <a:pt x="408" y="369"/>
                    <a:pt x="408" y="369"/>
                  </a:cubicBezTo>
                  <a:cubicBezTo>
                    <a:pt x="680" y="532"/>
                    <a:pt x="680" y="532"/>
                    <a:pt x="680" y="532"/>
                  </a:cubicBezTo>
                  <a:cubicBezTo>
                    <a:pt x="681" y="533"/>
                    <a:pt x="684" y="533"/>
                    <a:pt x="685" y="531"/>
                  </a:cubicBezTo>
                  <a:cubicBezTo>
                    <a:pt x="686" y="529"/>
                    <a:pt x="686" y="527"/>
                    <a:pt x="684" y="525"/>
                  </a:cubicBezTo>
                  <a:cubicBezTo>
                    <a:pt x="7" y="103"/>
                    <a:pt x="7" y="103"/>
                    <a:pt x="7" y="103"/>
                  </a:cubicBezTo>
                  <a:cubicBezTo>
                    <a:pt x="5" y="106"/>
                    <a:pt x="5" y="106"/>
                    <a:pt x="5" y="106"/>
                  </a:cubicBezTo>
                  <a:cubicBezTo>
                    <a:pt x="8" y="108"/>
                    <a:pt x="8" y="108"/>
                    <a:pt x="8" y="108"/>
                  </a:cubicBezTo>
                  <a:cubicBezTo>
                    <a:pt x="6" y="106"/>
                    <a:pt x="6" y="106"/>
                    <a:pt x="6" y="106"/>
                  </a:cubicBezTo>
                  <a:cubicBezTo>
                    <a:pt x="7" y="109"/>
                    <a:pt x="7" y="109"/>
                    <a:pt x="7" y="109"/>
                  </a:cubicBezTo>
                  <a:cubicBezTo>
                    <a:pt x="7" y="109"/>
                    <a:pt x="8" y="109"/>
                    <a:pt x="8" y="108"/>
                  </a:cubicBezTo>
                  <a:cubicBezTo>
                    <a:pt x="6" y="106"/>
                    <a:pt x="6" y="106"/>
                    <a:pt x="6" y="106"/>
                  </a:cubicBezTo>
                  <a:cubicBezTo>
                    <a:pt x="7" y="109"/>
                    <a:pt x="7" y="109"/>
                    <a:pt x="7" y="109"/>
                  </a:cubicBezTo>
                  <a:cubicBezTo>
                    <a:pt x="6" y="108"/>
                    <a:pt x="6" y="108"/>
                    <a:pt x="6" y="108"/>
                  </a:cubicBezTo>
                  <a:cubicBezTo>
                    <a:pt x="6" y="109"/>
                    <a:pt x="6" y="109"/>
                    <a:pt x="6" y="109"/>
                  </a:cubicBezTo>
                  <a:cubicBezTo>
                    <a:pt x="6" y="109"/>
                    <a:pt x="6" y="109"/>
                    <a:pt x="7" y="109"/>
                  </a:cubicBezTo>
                  <a:cubicBezTo>
                    <a:pt x="6" y="108"/>
                    <a:pt x="6" y="108"/>
                    <a:pt x="6" y="108"/>
                  </a:cubicBezTo>
                  <a:cubicBezTo>
                    <a:pt x="6" y="109"/>
                    <a:pt x="6" y="109"/>
                    <a:pt x="6" y="109"/>
                  </a:cubicBezTo>
                  <a:cubicBezTo>
                    <a:pt x="6" y="109"/>
                    <a:pt x="8" y="110"/>
                    <a:pt x="10" y="110"/>
                  </a:cubicBezTo>
                  <a:cubicBezTo>
                    <a:pt x="14" y="112"/>
                    <a:pt x="20" y="115"/>
                    <a:pt x="28" y="119"/>
                  </a:cubicBezTo>
                  <a:cubicBezTo>
                    <a:pt x="58" y="134"/>
                    <a:pt x="113" y="166"/>
                    <a:pt x="179" y="206"/>
                  </a:cubicBezTo>
                  <a:cubicBezTo>
                    <a:pt x="278" y="266"/>
                    <a:pt x="402" y="343"/>
                    <a:pt x="500" y="405"/>
                  </a:cubicBezTo>
                  <a:cubicBezTo>
                    <a:pt x="549" y="436"/>
                    <a:pt x="592" y="463"/>
                    <a:pt x="623" y="482"/>
                  </a:cubicBezTo>
                  <a:cubicBezTo>
                    <a:pt x="638" y="492"/>
                    <a:pt x="650" y="500"/>
                    <a:pt x="659" y="505"/>
                  </a:cubicBezTo>
                  <a:cubicBezTo>
                    <a:pt x="667" y="511"/>
                    <a:pt x="672" y="513"/>
                    <a:pt x="672" y="513"/>
                  </a:cubicBezTo>
                  <a:cubicBezTo>
                    <a:pt x="673" y="514"/>
                    <a:pt x="674" y="514"/>
                    <a:pt x="675" y="514"/>
                  </a:cubicBezTo>
                  <a:cubicBezTo>
                    <a:pt x="676" y="514"/>
                    <a:pt x="677" y="513"/>
                    <a:pt x="677" y="512"/>
                  </a:cubicBezTo>
                  <a:cubicBezTo>
                    <a:pt x="678" y="511"/>
                    <a:pt x="678" y="510"/>
                    <a:pt x="678" y="509"/>
                  </a:cubicBezTo>
                  <a:cubicBezTo>
                    <a:pt x="678" y="508"/>
                    <a:pt x="677" y="507"/>
                    <a:pt x="676" y="507"/>
                  </a:cubicBezTo>
                  <a:cubicBezTo>
                    <a:pt x="30" y="103"/>
                    <a:pt x="30" y="103"/>
                    <a:pt x="30" y="103"/>
                  </a:cubicBezTo>
                  <a:cubicBezTo>
                    <a:pt x="29" y="102"/>
                    <a:pt x="28" y="102"/>
                    <a:pt x="27" y="102"/>
                  </a:cubicBezTo>
                  <a:cubicBezTo>
                    <a:pt x="26" y="102"/>
                    <a:pt x="25" y="103"/>
                    <a:pt x="24" y="104"/>
                  </a:cubicBezTo>
                  <a:cubicBezTo>
                    <a:pt x="24" y="105"/>
                    <a:pt x="23" y="106"/>
                    <a:pt x="24" y="107"/>
                  </a:cubicBezTo>
                  <a:cubicBezTo>
                    <a:pt x="24" y="108"/>
                    <a:pt x="24" y="109"/>
                    <a:pt x="25" y="109"/>
                  </a:cubicBezTo>
                  <a:cubicBezTo>
                    <a:pt x="25" y="109"/>
                    <a:pt x="180" y="205"/>
                    <a:pt x="337" y="301"/>
                  </a:cubicBezTo>
                  <a:cubicBezTo>
                    <a:pt x="416" y="349"/>
                    <a:pt x="495" y="396"/>
                    <a:pt x="556" y="432"/>
                  </a:cubicBezTo>
                  <a:cubicBezTo>
                    <a:pt x="587" y="450"/>
                    <a:pt x="613" y="465"/>
                    <a:pt x="632" y="476"/>
                  </a:cubicBezTo>
                  <a:cubicBezTo>
                    <a:pt x="641" y="481"/>
                    <a:pt x="649" y="485"/>
                    <a:pt x="655" y="488"/>
                  </a:cubicBezTo>
                  <a:cubicBezTo>
                    <a:pt x="658" y="489"/>
                    <a:pt x="660" y="490"/>
                    <a:pt x="662" y="491"/>
                  </a:cubicBezTo>
                  <a:cubicBezTo>
                    <a:pt x="663" y="492"/>
                    <a:pt x="664" y="492"/>
                    <a:pt x="665" y="492"/>
                  </a:cubicBezTo>
                  <a:cubicBezTo>
                    <a:pt x="666" y="492"/>
                    <a:pt x="666" y="493"/>
                    <a:pt x="667" y="493"/>
                  </a:cubicBezTo>
                  <a:cubicBezTo>
                    <a:pt x="668" y="493"/>
                    <a:pt x="668" y="493"/>
                    <a:pt x="669" y="492"/>
                  </a:cubicBezTo>
                  <a:cubicBezTo>
                    <a:pt x="670" y="492"/>
                    <a:pt x="671" y="492"/>
                    <a:pt x="671" y="491"/>
                  </a:cubicBezTo>
                  <a:cubicBezTo>
                    <a:pt x="672" y="490"/>
                    <a:pt x="672" y="489"/>
                    <a:pt x="672" y="488"/>
                  </a:cubicBezTo>
                  <a:cubicBezTo>
                    <a:pt x="672" y="487"/>
                    <a:pt x="671" y="486"/>
                    <a:pt x="670" y="485"/>
                  </a:cubicBezTo>
                  <a:cubicBezTo>
                    <a:pt x="670" y="485"/>
                    <a:pt x="668" y="484"/>
                    <a:pt x="663" y="481"/>
                  </a:cubicBezTo>
                  <a:cubicBezTo>
                    <a:pt x="629" y="460"/>
                    <a:pt x="477" y="368"/>
                    <a:pt x="333" y="280"/>
                  </a:cubicBezTo>
                  <a:cubicBezTo>
                    <a:pt x="261" y="235"/>
                    <a:pt x="191" y="192"/>
                    <a:pt x="139" y="159"/>
                  </a:cubicBezTo>
                  <a:cubicBezTo>
                    <a:pt x="113" y="142"/>
                    <a:pt x="92" y="128"/>
                    <a:pt x="77" y="118"/>
                  </a:cubicBezTo>
                  <a:cubicBezTo>
                    <a:pt x="70" y="113"/>
                    <a:pt x="64" y="109"/>
                    <a:pt x="60" y="106"/>
                  </a:cubicBezTo>
                  <a:cubicBezTo>
                    <a:pt x="58" y="105"/>
                    <a:pt x="57" y="103"/>
                    <a:pt x="56"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2" y="103"/>
                    <a:pt x="52" y="103"/>
                    <a:pt x="52" y="103"/>
                  </a:cubicBezTo>
                  <a:cubicBezTo>
                    <a:pt x="56" y="103"/>
                    <a:pt x="56" y="103"/>
                    <a:pt x="56" y="103"/>
                  </a:cubicBezTo>
                  <a:cubicBezTo>
                    <a:pt x="56" y="103"/>
                    <a:pt x="55" y="102"/>
                    <a:pt x="55" y="102"/>
                  </a:cubicBezTo>
                  <a:cubicBezTo>
                    <a:pt x="52" y="103"/>
                    <a:pt x="52" y="103"/>
                    <a:pt x="52" y="103"/>
                  </a:cubicBezTo>
                  <a:cubicBezTo>
                    <a:pt x="56" y="103"/>
                    <a:pt x="56" y="103"/>
                    <a:pt x="56" y="103"/>
                  </a:cubicBezTo>
                  <a:cubicBezTo>
                    <a:pt x="52" y="103"/>
                    <a:pt x="52" y="103"/>
                    <a:pt x="52" y="103"/>
                  </a:cubicBezTo>
                  <a:cubicBezTo>
                    <a:pt x="55" y="105"/>
                    <a:pt x="55" y="105"/>
                    <a:pt x="55" y="105"/>
                  </a:cubicBezTo>
                  <a:cubicBezTo>
                    <a:pt x="55" y="105"/>
                    <a:pt x="56" y="104"/>
                    <a:pt x="56" y="103"/>
                  </a:cubicBezTo>
                  <a:cubicBezTo>
                    <a:pt x="52" y="103"/>
                    <a:pt x="52" y="103"/>
                    <a:pt x="52" y="103"/>
                  </a:cubicBezTo>
                  <a:cubicBezTo>
                    <a:pt x="55" y="105"/>
                    <a:pt x="55" y="105"/>
                    <a:pt x="55" y="105"/>
                  </a:cubicBezTo>
                  <a:cubicBezTo>
                    <a:pt x="55" y="105"/>
                    <a:pt x="55" y="105"/>
                    <a:pt x="55" y="105"/>
                  </a:cubicBezTo>
                  <a:cubicBezTo>
                    <a:pt x="53" y="104"/>
                    <a:pt x="53" y="104"/>
                    <a:pt x="53" y="104"/>
                  </a:cubicBezTo>
                  <a:cubicBezTo>
                    <a:pt x="54" y="107"/>
                    <a:pt x="54" y="107"/>
                    <a:pt x="54" y="107"/>
                  </a:cubicBezTo>
                  <a:cubicBezTo>
                    <a:pt x="54" y="106"/>
                    <a:pt x="55" y="106"/>
                    <a:pt x="55" y="105"/>
                  </a:cubicBezTo>
                  <a:cubicBezTo>
                    <a:pt x="53" y="104"/>
                    <a:pt x="53" y="104"/>
                    <a:pt x="53" y="104"/>
                  </a:cubicBezTo>
                  <a:cubicBezTo>
                    <a:pt x="54" y="107"/>
                    <a:pt x="54" y="107"/>
                    <a:pt x="54" y="107"/>
                  </a:cubicBezTo>
                  <a:cubicBezTo>
                    <a:pt x="53" y="105"/>
                    <a:pt x="53" y="105"/>
                    <a:pt x="53" y="105"/>
                  </a:cubicBezTo>
                  <a:cubicBezTo>
                    <a:pt x="53" y="107"/>
                    <a:pt x="53" y="107"/>
                    <a:pt x="53" y="107"/>
                  </a:cubicBezTo>
                  <a:cubicBezTo>
                    <a:pt x="54" y="107"/>
                    <a:pt x="54" y="107"/>
                    <a:pt x="54" y="107"/>
                  </a:cubicBezTo>
                  <a:cubicBezTo>
                    <a:pt x="53" y="105"/>
                    <a:pt x="53" y="105"/>
                    <a:pt x="53" y="105"/>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4" y="107"/>
                    <a:pt x="55" y="107"/>
                    <a:pt x="57" y="108"/>
                  </a:cubicBezTo>
                  <a:cubicBezTo>
                    <a:pt x="61" y="109"/>
                    <a:pt x="67" y="111"/>
                    <a:pt x="75" y="115"/>
                  </a:cubicBezTo>
                  <a:cubicBezTo>
                    <a:pt x="103" y="129"/>
                    <a:pt x="154" y="158"/>
                    <a:pt x="215" y="194"/>
                  </a:cubicBezTo>
                  <a:cubicBezTo>
                    <a:pt x="306" y="249"/>
                    <a:pt x="418" y="318"/>
                    <a:pt x="507" y="375"/>
                  </a:cubicBezTo>
                  <a:cubicBezTo>
                    <a:pt x="552" y="403"/>
                    <a:pt x="591" y="427"/>
                    <a:pt x="619" y="445"/>
                  </a:cubicBezTo>
                  <a:cubicBezTo>
                    <a:pt x="632" y="454"/>
                    <a:pt x="644" y="461"/>
                    <a:pt x="651" y="466"/>
                  </a:cubicBezTo>
                  <a:cubicBezTo>
                    <a:pt x="659" y="471"/>
                    <a:pt x="663" y="473"/>
                    <a:pt x="663" y="473"/>
                  </a:cubicBezTo>
                  <a:cubicBezTo>
                    <a:pt x="664" y="474"/>
                    <a:pt x="666" y="474"/>
                    <a:pt x="667" y="474"/>
                  </a:cubicBezTo>
                  <a:cubicBezTo>
                    <a:pt x="668" y="473"/>
                    <a:pt x="669" y="472"/>
                    <a:pt x="669" y="470"/>
                  </a:cubicBezTo>
                  <a:cubicBezTo>
                    <a:pt x="669" y="469"/>
                    <a:pt x="669" y="468"/>
                    <a:pt x="669" y="468"/>
                  </a:cubicBezTo>
                  <a:cubicBezTo>
                    <a:pt x="668" y="467"/>
                    <a:pt x="668" y="467"/>
                    <a:pt x="668" y="467"/>
                  </a:cubicBezTo>
                  <a:cubicBezTo>
                    <a:pt x="668" y="467"/>
                    <a:pt x="668" y="467"/>
                    <a:pt x="668" y="467"/>
                  </a:cubicBezTo>
                  <a:cubicBezTo>
                    <a:pt x="667" y="467"/>
                    <a:pt x="667" y="467"/>
                    <a:pt x="667" y="467"/>
                  </a:cubicBezTo>
                  <a:cubicBezTo>
                    <a:pt x="666" y="466"/>
                    <a:pt x="663" y="464"/>
                    <a:pt x="658" y="461"/>
                  </a:cubicBezTo>
                  <a:cubicBezTo>
                    <a:pt x="621" y="439"/>
                    <a:pt x="475" y="352"/>
                    <a:pt x="339" y="269"/>
                  </a:cubicBezTo>
                  <a:cubicBezTo>
                    <a:pt x="270" y="227"/>
                    <a:pt x="204" y="186"/>
                    <a:pt x="156" y="155"/>
                  </a:cubicBezTo>
                  <a:cubicBezTo>
                    <a:pt x="131" y="139"/>
                    <a:pt x="111" y="126"/>
                    <a:pt x="97" y="116"/>
                  </a:cubicBezTo>
                  <a:cubicBezTo>
                    <a:pt x="90" y="111"/>
                    <a:pt x="85" y="107"/>
                    <a:pt x="81" y="104"/>
                  </a:cubicBezTo>
                  <a:cubicBezTo>
                    <a:pt x="79" y="102"/>
                    <a:pt x="78" y="101"/>
                    <a:pt x="77" y="100"/>
                  </a:cubicBezTo>
                  <a:cubicBezTo>
                    <a:pt x="77" y="100"/>
                    <a:pt x="76" y="99"/>
                    <a:pt x="76" y="99"/>
                  </a:cubicBezTo>
                  <a:cubicBezTo>
                    <a:pt x="76" y="99"/>
                    <a:pt x="76" y="99"/>
                    <a:pt x="76" y="99"/>
                  </a:cubicBezTo>
                  <a:cubicBezTo>
                    <a:pt x="74" y="100"/>
                    <a:pt x="74" y="100"/>
                    <a:pt x="74" y="100"/>
                  </a:cubicBezTo>
                  <a:cubicBezTo>
                    <a:pt x="77" y="100"/>
                    <a:pt x="77" y="100"/>
                    <a:pt x="77" y="100"/>
                  </a:cubicBezTo>
                  <a:cubicBezTo>
                    <a:pt x="77" y="99"/>
                    <a:pt x="76" y="99"/>
                    <a:pt x="76" y="99"/>
                  </a:cubicBezTo>
                  <a:cubicBezTo>
                    <a:pt x="74" y="100"/>
                    <a:pt x="74" y="100"/>
                    <a:pt x="74" y="100"/>
                  </a:cubicBezTo>
                  <a:cubicBezTo>
                    <a:pt x="77" y="100"/>
                    <a:pt x="77" y="100"/>
                    <a:pt x="77" y="100"/>
                  </a:cubicBezTo>
                  <a:cubicBezTo>
                    <a:pt x="73" y="100"/>
                    <a:pt x="73" y="100"/>
                    <a:pt x="73" y="100"/>
                  </a:cubicBezTo>
                  <a:cubicBezTo>
                    <a:pt x="76" y="102"/>
                    <a:pt x="76" y="102"/>
                    <a:pt x="76" y="102"/>
                  </a:cubicBezTo>
                  <a:cubicBezTo>
                    <a:pt x="77" y="101"/>
                    <a:pt x="77" y="101"/>
                    <a:pt x="77" y="100"/>
                  </a:cubicBezTo>
                  <a:cubicBezTo>
                    <a:pt x="73" y="100"/>
                    <a:pt x="73" y="100"/>
                    <a:pt x="73" y="100"/>
                  </a:cubicBezTo>
                  <a:cubicBezTo>
                    <a:pt x="76" y="102"/>
                    <a:pt x="76" y="102"/>
                    <a:pt x="76" y="102"/>
                  </a:cubicBezTo>
                  <a:cubicBezTo>
                    <a:pt x="73" y="100"/>
                    <a:pt x="73" y="100"/>
                    <a:pt x="73" y="100"/>
                  </a:cubicBezTo>
                  <a:cubicBezTo>
                    <a:pt x="73" y="104"/>
                    <a:pt x="73" y="104"/>
                    <a:pt x="73" y="104"/>
                  </a:cubicBezTo>
                  <a:cubicBezTo>
                    <a:pt x="73" y="100"/>
                    <a:pt x="73" y="100"/>
                    <a:pt x="73" y="100"/>
                  </a:cubicBezTo>
                  <a:cubicBezTo>
                    <a:pt x="72" y="104"/>
                    <a:pt x="72" y="104"/>
                    <a:pt x="72" y="104"/>
                  </a:cubicBezTo>
                  <a:cubicBezTo>
                    <a:pt x="72" y="104"/>
                    <a:pt x="72" y="104"/>
                    <a:pt x="73" y="104"/>
                  </a:cubicBezTo>
                  <a:cubicBezTo>
                    <a:pt x="73" y="100"/>
                    <a:pt x="73" y="100"/>
                    <a:pt x="73" y="100"/>
                  </a:cubicBezTo>
                  <a:cubicBezTo>
                    <a:pt x="72" y="104"/>
                    <a:pt x="72" y="104"/>
                    <a:pt x="72" y="104"/>
                  </a:cubicBezTo>
                  <a:cubicBezTo>
                    <a:pt x="73" y="100"/>
                    <a:pt x="73" y="100"/>
                    <a:pt x="73" y="100"/>
                  </a:cubicBezTo>
                  <a:cubicBezTo>
                    <a:pt x="71" y="103"/>
                    <a:pt x="71" y="103"/>
                    <a:pt x="71" y="103"/>
                  </a:cubicBezTo>
                  <a:cubicBezTo>
                    <a:pt x="72" y="104"/>
                    <a:pt x="72" y="104"/>
                    <a:pt x="72" y="104"/>
                  </a:cubicBezTo>
                  <a:cubicBezTo>
                    <a:pt x="73" y="100"/>
                    <a:pt x="73" y="100"/>
                    <a:pt x="73" y="100"/>
                  </a:cubicBezTo>
                  <a:cubicBezTo>
                    <a:pt x="71" y="103"/>
                    <a:pt x="71" y="103"/>
                    <a:pt x="71" y="103"/>
                  </a:cubicBezTo>
                  <a:cubicBezTo>
                    <a:pt x="72" y="101"/>
                    <a:pt x="72" y="101"/>
                    <a:pt x="72" y="101"/>
                  </a:cubicBezTo>
                  <a:cubicBezTo>
                    <a:pt x="71" y="103"/>
                    <a:pt x="71" y="103"/>
                    <a:pt x="71" y="103"/>
                  </a:cubicBezTo>
                  <a:cubicBezTo>
                    <a:pt x="71" y="103"/>
                    <a:pt x="71" y="103"/>
                    <a:pt x="71" y="103"/>
                  </a:cubicBezTo>
                  <a:cubicBezTo>
                    <a:pt x="72" y="101"/>
                    <a:pt x="72" y="101"/>
                    <a:pt x="72" y="101"/>
                  </a:cubicBezTo>
                  <a:cubicBezTo>
                    <a:pt x="71" y="103"/>
                    <a:pt x="71" y="103"/>
                    <a:pt x="71" y="103"/>
                  </a:cubicBezTo>
                  <a:cubicBezTo>
                    <a:pt x="71" y="103"/>
                    <a:pt x="72" y="104"/>
                    <a:pt x="73" y="105"/>
                  </a:cubicBezTo>
                  <a:cubicBezTo>
                    <a:pt x="94" y="117"/>
                    <a:pt x="242" y="206"/>
                    <a:pt x="383" y="291"/>
                  </a:cubicBezTo>
                  <a:cubicBezTo>
                    <a:pt x="525" y="376"/>
                    <a:pt x="662" y="458"/>
                    <a:pt x="662" y="458"/>
                  </a:cubicBezTo>
                  <a:cubicBezTo>
                    <a:pt x="664" y="460"/>
                    <a:pt x="666" y="459"/>
                    <a:pt x="667" y="457"/>
                  </a:cubicBezTo>
                  <a:cubicBezTo>
                    <a:pt x="668" y="455"/>
                    <a:pt x="668" y="453"/>
                    <a:pt x="666" y="452"/>
                  </a:cubicBezTo>
                  <a:cubicBezTo>
                    <a:pt x="666" y="452"/>
                    <a:pt x="664" y="450"/>
                    <a:pt x="660" y="448"/>
                  </a:cubicBezTo>
                  <a:cubicBezTo>
                    <a:pt x="628" y="428"/>
                    <a:pt x="486" y="342"/>
                    <a:pt x="352" y="259"/>
                  </a:cubicBezTo>
                  <a:cubicBezTo>
                    <a:pt x="285" y="218"/>
                    <a:pt x="220" y="177"/>
                    <a:pt x="171" y="147"/>
                  </a:cubicBezTo>
                  <a:cubicBezTo>
                    <a:pt x="147" y="131"/>
                    <a:pt x="127" y="118"/>
                    <a:pt x="113" y="109"/>
                  </a:cubicBezTo>
                  <a:cubicBezTo>
                    <a:pt x="106" y="104"/>
                    <a:pt x="101" y="101"/>
                    <a:pt x="97" y="98"/>
                  </a:cubicBezTo>
                  <a:cubicBezTo>
                    <a:pt x="96" y="97"/>
                    <a:pt x="94" y="96"/>
                    <a:pt x="93" y="95"/>
                  </a:cubicBezTo>
                  <a:cubicBezTo>
                    <a:pt x="93" y="95"/>
                    <a:pt x="93" y="94"/>
                    <a:pt x="93" y="94"/>
                  </a:cubicBezTo>
                  <a:cubicBezTo>
                    <a:pt x="93" y="94"/>
                    <a:pt x="93" y="94"/>
                    <a:pt x="93" y="94"/>
                  </a:cubicBezTo>
                  <a:cubicBezTo>
                    <a:pt x="91" y="95"/>
                    <a:pt x="91" y="95"/>
                    <a:pt x="91" y="95"/>
                  </a:cubicBezTo>
                  <a:cubicBezTo>
                    <a:pt x="93" y="95"/>
                    <a:pt x="93" y="95"/>
                    <a:pt x="93" y="95"/>
                  </a:cubicBezTo>
                  <a:cubicBezTo>
                    <a:pt x="93" y="94"/>
                    <a:pt x="93" y="94"/>
                    <a:pt x="93" y="94"/>
                  </a:cubicBezTo>
                  <a:cubicBezTo>
                    <a:pt x="91" y="95"/>
                    <a:pt x="91" y="95"/>
                    <a:pt x="91" y="95"/>
                  </a:cubicBezTo>
                  <a:cubicBezTo>
                    <a:pt x="93" y="95"/>
                    <a:pt x="93" y="95"/>
                    <a:pt x="93" y="95"/>
                  </a:cubicBezTo>
                  <a:cubicBezTo>
                    <a:pt x="90" y="96"/>
                    <a:pt x="90" y="96"/>
                    <a:pt x="90" y="96"/>
                  </a:cubicBezTo>
                  <a:cubicBezTo>
                    <a:pt x="93" y="96"/>
                    <a:pt x="93" y="96"/>
                    <a:pt x="93" y="96"/>
                  </a:cubicBezTo>
                  <a:cubicBezTo>
                    <a:pt x="93" y="95"/>
                    <a:pt x="93" y="95"/>
                    <a:pt x="93" y="95"/>
                  </a:cubicBezTo>
                  <a:cubicBezTo>
                    <a:pt x="90" y="96"/>
                    <a:pt x="90" y="96"/>
                    <a:pt x="90" y="96"/>
                  </a:cubicBezTo>
                  <a:cubicBezTo>
                    <a:pt x="93" y="96"/>
                    <a:pt x="93" y="96"/>
                    <a:pt x="93" y="96"/>
                  </a:cubicBezTo>
                  <a:cubicBezTo>
                    <a:pt x="90" y="96"/>
                    <a:pt x="90" y="96"/>
                    <a:pt x="90" y="96"/>
                  </a:cubicBezTo>
                  <a:cubicBezTo>
                    <a:pt x="93" y="98"/>
                    <a:pt x="93" y="98"/>
                    <a:pt x="93" y="98"/>
                  </a:cubicBezTo>
                  <a:cubicBezTo>
                    <a:pt x="93" y="98"/>
                    <a:pt x="93" y="97"/>
                    <a:pt x="93" y="96"/>
                  </a:cubicBezTo>
                  <a:cubicBezTo>
                    <a:pt x="90" y="96"/>
                    <a:pt x="90" y="96"/>
                    <a:pt x="90" y="96"/>
                  </a:cubicBezTo>
                  <a:cubicBezTo>
                    <a:pt x="93" y="98"/>
                    <a:pt x="93" y="98"/>
                    <a:pt x="93" y="98"/>
                  </a:cubicBezTo>
                  <a:cubicBezTo>
                    <a:pt x="89" y="96"/>
                    <a:pt x="89" y="96"/>
                    <a:pt x="89" y="96"/>
                  </a:cubicBezTo>
                  <a:cubicBezTo>
                    <a:pt x="87" y="99"/>
                    <a:pt x="87" y="99"/>
                    <a:pt x="87" y="99"/>
                  </a:cubicBezTo>
                  <a:cubicBezTo>
                    <a:pt x="660" y="443"/>
                    <a:pt x="660" y="443"/>
                    <a:pt x="660" y="443"/>
                  </a:cubicBezTo>
                  <a:cubicBezTo>
                    <a:pt x="662" y="444"/>
                    <a:pt x="664" y="443"/>
                    <a:pt x="665" y="441"/>
                  </a:cubicBezTo>
                  <a:cubicBezTo>
                    <a:pt x="666" y="441"/>
                    <a:pt x="666" y="440"/>
                    <a:pt x="666" y="439"/>
                  </a:cubicBezTo>
                  <a:cubicBezTo>
                    <a:pt x="666" y="438"/>
                    <a:pt x="666" y="437"/>
                    <a:pt x="665" y="437"/>
                  </a:cubicBezTo>
                  <a:cubicBezTo>
                    <a:pt x="665" y="436"/>
                    <a:pt x="664" y="436"/>
                    <a:pt x="664" y="435"/>
                  </a:cubicBezTo>
                  <a:cubicBezTo>
                    <a:pt x="663" y="434"/>
                    <a:pt x="662" y="433"/>
                    <a:pt x="660" y="432"/>
                  </a:cubicBezTo>
                  <a:cubicBezTo>
                    <a:pt x="653" y="427"/>
                    <a:pt x="640" y="419"/>
                    <a:pt x="621" y="408"/>
                  </a:cubicBezTo>
                  <a:cubicBezTo>
                    <a:pt x="556" y="368"/>
                    <a:pt x="430" y="294"/>
                    <a:pt x="319" y="228"/>
                  </a:cubicBezTo>
                  <a:cubicBezTo>
                    <a:pt x="264" y="194"/>
                    <a:pt x="213" y="163"/>
                    <a:pt x="176" y="139"/>
                  </a:cubicBezTo>
                  <a:cubicBezTo>
                    <a:pt x="157" y="127"/>
                    <a:pt x="142" y="117"/>
                    <a:pt x="131" y="109"/>
                  </a:cubicBezTo>
                  <a:cubicBezTo>
                    <a:pt x="126" y="105"/>
                    <a:pt x="122" y="102"/>
                    <a:pt x="120" y="99"/>
                  </a:cubicBezTo>
                  <a:cubicBezTo>
                    <a:pt x="118" y="98"/>
                    <a:pt x="117" y="97"/>
                    <a:pt x="117"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4" y="97"/>
                    <a:pt x="114" y="97"/>
                    <a:pt x="114" y="97"/>
                  </a:cubicBezTo>
                  <a:cubicBezTo>
                    <a:pt x="117" y="97"/>
                    <a:pt x="117" y="97"/>
                    <a:pt x="117" y="97"/>
                  </a:cubicBezTo>
                  <a:cubicBezTo>
                    <a:pt x="116" y="96"/>
                    <a:pt x="116" y="96"/>
                    <a:pt x="116" y="96"/>
                  </a:cubicBezTo>
                  <a:cubicBezTo>
                    <a:pt x="114" y="97"/>
                    <a:pt x="114" y="97"/>
                    <a:pt x="114" y="97"/>
                  </a:cubicBezTo>
                  <a:cubicBezTo>
                    <a:pt x="117" y="97"/>
                    <a:pt x="117" y="97"/>
                    <a:pt x="117" y="97"/>
                  </a:cubicBezTo>
                  <a:cubicBezTo>
                    <a:pt x="114" y="97"/>
                    <a:pt x="114" y="97"/>
                    <a:pt x="114" y="97"/>
                  </a:cubicBezTo>
                  <a:cubicBezTo>
                    <a:pt x="116" y="98"/>
                    <a:pt x="116" y="98"/>
                    <a:pt x="116" y="98"/>
                  </a:cubicBezTo>
                  <a:cubicBezTo>
                    <a:pt x="116" y="98"/>
                    <a:pt x="117" y="97"/>
                    <a:pt x="117" y="97"/>
                  </a:cubicBezTo>
                  <a:cubicBezTo>
                    <a:pt x="114" y="97"/>
                    <a:pt x="114" y="97"/>
                    <a:pt x="114" y="97"/>
                  </a:cubicBezTo>
                  <a:cubicBezTo>
                    <a:pt x="116" y="98"/>
                    <a:pt x="116" y="98"/>
                    <a:pt x="116" y="98"/>
                  </a:cubicBezTo>
                  <a:cubicBezTo>
                    <a:pt x="113" y="96"/>
                    <a:pt x="113" y="96"/>
                    <a:pt x="113" y="96"/>
                  </a:cubicBezTo>
                  <a:cubicBezTo>
                    <a:pt x="111" y="100"/>
                    <a:pt x="111" y="100"/>
                    <a:pt x="111" y="100"/>
                  </a:cubicBezTo>
                  <a:cubicBezTo>
                    <a:pt x="663" y="427"/>
                    <a:pt x="663" y="427"/>
                    <a:pt x="663" y="427"/>
                  </a:cubicBezTo>
                  <a:cubicBezTo>
                    <a:pt x="665" y="428"/>
                    <a:pt x="667" y="428"/>
                    <a:pt x="669" y="426"/>
                  </a:cubicBezTo>
                  <a:cubicBezTo>
                    <a:pt x="669" y="425"/>
                    <a:pt x="669" y="424"/>
                    <a:pt x="669" y="424"/>
                  </a:cubicBezTo>
                  <a:cubicBezTo>
                    <a:pt x="669" y="422"/>
                    <a:pt x="669" y="422"/>
                    <a:pt x="669" y="421"/>
                  </a:cubicBezTo>
                  <a:cubicBezTo>
                    <a:pt x="668" y="421"/>
                    <a:pt x="668" y="420"/>
                    <a:pt x="667" y="420"/>
                  </a:cubicBezTo>
                  <a:cubicBezTo>
                    <a:pt x="666" y="419"/>
                    <a:pt x="665" y="418"/>
                    <a:pt x="663" y="416"/>
                  </a:cubicBezTo>
                  <a:cubicBezTo>
                    <a:pt x="657" y="411"/>
                    <a:pt x="644" y="402"/>
                    <a:pt x="626" y="391"/>
                  </a:cubicBezTo>
                  <a:cubicBezTo>
                    <a:pt x="501" y="309"/>
                    <a:pt x="139" y="90"/>
                    <a:pt x="139" y="90"/>
                  </a:cubicBezTo>
                  <a:cubicBezTo>
                    <a:pt x="136" y="93"/>
                    <a:pt x="136" y="93"/>
                    <a:pt x="136" y="93"/>
                  </a:cubicBezTo>
                  <a:cubicBezTo>
                    <a:pt x="140" y="96"/>
                    <a:pt x="140" y="96"/>
                    <a:pt x="140" y="96"/>
                  </a:cubicBezTo>
                  <a:cubicBezTo>
                    <a:pt x="137" y="94"/>
                    <a:pt x="137" y="94"/>
                    <a:pt x="137" y="94"/>
                  </a:cubicBezTo>
                  <a:cubicBezTo>
                    <a:pt x="138" y="97"/>
                    <a:pt x="138" y="97"/>
                    <a:pt x="138" y="97"/>
                  </a:cubicBezTo>
                  <a:cubicBezTo>
                    <a:pt x="139" y="97"/>
                    <a:pt x="139" y="96"/>
                    <a:pt x="140" y="96"/>
                  </a:cubicBezTo>
                  <a:cubicBezTo>
                    <a:pt x="137" y="94"/>
                    <a:pt x="137" y="94"/>
                    <a:pt x="137" y="94"/>
                  </a:cubicBezTo>
                  <a:cubicBezTo>
                    <a:pt x="138" y="97"/>
                    <a:pt x="138" y="97"/>
                    <a:pt x="138" y="97"/>
                  </a:cubicBezTo>
                  <a:cubicBezTo>
                    <a:pt x="137" y="94"/>
                    <a:pt x="137" y="94"/>
                    <a:pt x="137" y="94"/>
                  </a:cubicBezTo>
                  <a:cubicBezTo>
                    <a:pt x="137" y="97"/>
                    <a:pt x="137" y="97"/>
                    <a:pt x="137" y="97"/>
                  </a:cubicBezTo>
                  <a:cubicBezTo>
                    <a:pt x="137" y="97"/>
                    <a:pt x="138" y="97"/>
                    <a:pt x="138" y="97"/>
                  </a:cubicBezTo>
                  <a:cubicBezTo>
                    <a:pt x="137" y="94"/>
                    <a:pt x="137" y="94"/>
                    <a:pt x="137" y="94"/>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8" y="97"/>
                    <a:pt x="139" y="98"/>
                    <a:pt x="141" y="99"/>
                  </a:cubicBezTo>
                  <a:cubicBezTo>
                    <a:pt x="148" y="101"/>
                    <a:pt x="161" y="109"/>
                    <a:pt x="179" y="119"/>
                  </a:cubicBezTo>
                  <a:cubicBezTo>
                    <a:pt x="243" y="154"/>
                    <a:pt x="363" y="227"/>
                    <a:pt x="467" y="291"/>
                  </a:cubicBezTo>
                  <a:cubicBezTo>
                    <a:pt x="519" y="322"/>
                    <a:pt x="567" y="352"/>
                    <a:pt x="602" y="374"/>
                  </a:cubicBezTo>
                  <a:cubicBezTo>
                    <a:pt x="619" y="385"/>
                    <a:pt x="634" y="393"/>
                    <a:pt x="643" y="400"/>
                  </a:cubicBezTo>
                  <a:cubicBezTo>
                    <a:pt x="653" y="406"/>
                    <a:pt x="659" y="409"/>
                    <a:pt x="659" y="409"/>
                  </a:cubicBezTo>
                  <a:cubicBezTo>
                    <a:pt x="661" y="410"/>
                    <a:pt x="663" y="410"/>
                    <a:pt x="664" y="408"/>
                  </a:cubicBezTo>
                  <a:cubicBezTo>
                    <a:pt x="665" y="407"/>
                    <a:pt x="665" y="406"/>
                    <a:pt x="665" y="405"/>
                  </a:cubicBezTo>
                  <a:cubicBezTo>
                    <a:pt x="665" y="404"/>
                    <a:pt x="664" y="403"/>
                    <a:pt x="664" y="402"/>
                  </a:cubicBezTo>
                  <a:cubicBezTo>
                    <a:pt x="663" y="401"/>
                    <a:pt x="662" y="400"/>
                    <a:pt x="661" y="398"/>
                  </a:cubicBezTo>
                  <a:cubicBezTo>
                    <a:pt x="658" y="395"/>
                    <a:pt x="653" y="392"/>
                    <a:pt x="647" y="388"/>
                  </a:cubicBezTo>
                  <a:cubicBezTo>
                    <a:pt x="626" y="372"/>
                    <a:pt x="584" y="345"/>
                    <a:pt x="534" y="314"/>
                  </a:cubicBezTo>
                  <a:cubicBezTo>
                    <a:pt x="384" y="220"/>
                    <a:pt x="156" y="85"/>
                    <a:pt x="156" y="85"/>
                  </a:cubicBezTo>
                  <a:cubicBezTo>
                    <a:pt x="154" y="84"/>
                    <a:pt x="151" y="85"/>
                    <a:pt x="150" y="87"/>
                  </a:cubicBezTo>
                  <a:cubicBezTo>
                    <a:pt x="149" y="88"/>
                    <a:pt x="150" y="91"/>
                    <a:pt x="151" y="92"/>
                  </a:cubicBezTo>
                  <a:cubicBezTo>
                    <a:pt x="151" y="92"/>
                    <a:pt x="271" y="168"/>
                    <a:pt x="395" y="245"/>
                  </a:cubicBezTo>
                  <a:cubicBezTo>
                    <a:pt x="456" y="283"/>
                    <a:pt x="519" y="321"/>
                    <a:pt x="569" y="350"/>
                  </a:cubicBezTo>
                  <a:cubicBezTo>
                    <a:pt x="594" y="364"/>
                    <a:pt x="615" y="376"/>
                    <a:pt x="631" y="384"/>
                  </a:cubicBezTo>
                  <a:cubicBezTo>
                    <a:pt x="639" y="389"/>
                    <a:pt x="646" y="392"/>
                    <a:pt x="652" y="394"/>
                  </a:cubicBezTo>
                  <a:cubicBezTo>
                    <a:pt x="655" y="395"/>
                    <a:pt x="657" y="396"/>
                    <a:pt x="659" y="397"/>
                  </a:cubicBezTo>
                  <a:cubicBezTo>
                    <a:pt x="661" y="397"/>
                    <a:pt x="663" y="398"/>
                    <a:pt x="665" y="398"/>
                  </a:cubicBezTo>
                  <a:cubicBezTo>
                    <a:pt x="665" y="398"/>
                    <a:pt x="666" y="398"/>
                    <a:pt x="667" y="398"/>
                  </a:cubicBezTo>
                  <a:cubicBezTo>
                    <a:pt x="668" y="397"/>
                    <a:pt x="669" y="397"/>
                    <a:pt x="670" y="395"/>
                  </a:cubicBezTo>
                  <a:cubicBezTo>
                    <a:pt x="670" y="395"/>
                    <a:pt x="670" y="395"/>
                    <a:pt x="670" y="395"/>
                  </a:cubicBezTo>
                  <a:cubicBezTo>
                    <a:pt x="670" y="395"/>
                    <a:pt x="670" y="394"/>
                    <a:pt x="670" y="393"/>
                  </a:cubicBezTo>
                  <a:cubicBezTo>
                    <a:pt x="670" y="391"/>
                    <a:pt x="670" y="391"/>
                    <a:pt x="669" y="390"/>
                  </a:cubicBezTo>
                  <a:cubicBezTo>
                    <a:pt x="668" y="389"/>
                    <a:pt x="667" y="388"/>
                    <a:pt x="666" y="386"/>
                  </a:cubicBezTo>
                  <a:cubicBezTo>
                    <a:pt x="663" y="384"/>
                    <a:pt x="659" y="381"/>
                    <a:pt x="653" y="377"/>
                  </a:cubicBezTo>
                  <a:cubicBezTo>
                    <a:pt x="632" y="362"/>
                    <a:pt x="592" y="336"/>
                    <a:pt x="543" y="306"/>
                  </a:cubicBezTo>
                  <a:cubicBezTo>
                    <a:pt x="398" y="214"/>
                    <a:pt x="177" y="83"/>
                    <a:pt x="177" y="83"/>
                  </a:cubicBezTo>
                  <a:cubicBezTo>
                    <a:pt x="175" y="82"/>
                    <a:pt x="172" y="82"/>
                    <a:pt x="171" y="84"/>
                  </a:cubicBezTo>
                  <a:cubicBezTo>
                    <a:pt x="170" y="86"/>
                    <a:pt x="171" y="88"/>
                    <a:pt x="172" y="90"/>
                  </a:cubicBezTo>
                  <a:cubicBezTo>
                    <a:pt x="173" y="90"/>
                    <a:pt x="292" y="162"/>
                    <a:pt x="413" y="235"/>
                  </a:cubicBezTo>
                  <a:cubicBezTo>
                    <a:pt x="474" y="272"/>
                    <a:pt x="535" y="308"/>
                    <a:pt x="582" y="336"/>
                  </a:cubicBezTo>
                  <a:cubicBezTo>
                    <a:pt x="606" y="349"/>
                    <a:pt x="626" y="361"/>
                    <a:pt x="641" y="369"/>
                  </a:cubicBezTo>
                  <a:cubicBezTo>
                    <a:pt x="648" y="373"/>
                    <a:pt x="654" y="376"/>
                    <a:pt x="659" y="378"/>
                  </a:cubicBezTo>
                  <a:cubicBezTo>
                    <a:pt x="661" y="379"/>
                    <a:pt x="663" y="380"/>
                    <a:pt x="665" y="381"/>
                  </a:cubicBezTo>
                  <a:cubicBezTo>
                    <a:pt x="665" y="381"/>
                    <a:pt x="666" y="381"/>
                    <a:pt x="667" y="381"/>
                  </a:cubicBezTo>
                  <a:cubicBezTo>
                    <a:pt x="668" y="382"/>
                    <a:pt x="668" y="382"/>
                    <a:pt x="669" y="382"/>
                  </a:cubicBezTo>
                  <a:cubicBezTo>
                    <a:pt x="670" y="382"/>
                    <a:pt x="670" y="382"/>
                    <a:pt x="671" y="381"/>
                  </a:cubicBezTo>
                  <a:cubicBezTo>
                    <a:pt x="671" y="381"/>
                    <a:pt x="672" y="381"/>
                    <a:pt x="673" y="380"/>
                  </a:cubicBezTo>
                  <a:cubicBezTo>
                    <a:pt x="673" y="379"/>
                    <a:pt x="674" y="378"/>
                    <a:pt x="674" y="378"/>
                  </a:cubicBezTo>
                  <a:cubicBezTo>
                    <a:pt x="673" y="376"/>
                    <a:pt x="673" y="376"/>
                    <a:pt x="673" y="375"/>
                  </a:cubicBezTo>
                  <a:cubicBezTo>
                    <a:pt x="672" y="375"/>
                    <a:pt x="672" y="375"/>
                    <a:pt x="672" y="375"/>
                  </a:cubicBezTo>
                  <a:cubicBezTo>
                    <a:pt x="672" y="374"/>
                    <a:pt x="672" y="374"/>
                    <a:pt x="672" y="374"/>
                  </a:cubicBezTo>
                  <a:cubicBezTo>
                    <a:pt x="671" y="374"/>
                    <a:pt x="670" y="373"/>
                    <a:pt x="669" y="372"/>
                  </a:cubicBezTo>
                  <a:cubicBezTo>
                    <a:pt x="659" y="366"/>
                    <a:pt x="625" y="345"/>
                    <a:pt x="580" y="318"/>
                  </a:cubicBezTo>
                  <a:cubicBezTo>
                    <a:pt x="512" y="276"/>
                    <a:pt x="417" y="218"/>
                    <a:pt x="340" y="170"/>
                  </a:cubicBezTo>
                  <a:cubicBezTo>
                    <a:pt x="301" y="146"/>
                    <a:pt x="267" y="124"/>
                    <a:pt x="242" y="108"/>
                  </a:cubicBezTo>
                  <a:cubicBezTo>
                    <a:pt x="230" y="101"/>
                    <a:pt x="220" y="94"/>
                    <a:pt x="213" y="89"/>
                  </a:cubicBezTo>
                  <a:cubicBezTo>
                    <a:pt x="210" y="87"/>
                    <a:pt x="207" y="85"/>
                    <a:pt x="205" y="84"/>
                  </a:cubicBezTo>
                  <a:cubicBezTo>
                    <a:pt x="204" y="83"/>
                    <a:pt x="204" y="83"/>
                    <a:pt x="203" y="82"/>
                  </a:cubicBezTo>
                  <a:cubicBezTo>
                    <a:pt x="203" y="82"/>
                    <a:pt x="203" y="82"/>
                    <a:pt x="203" y="82"/>
                  </a:cubicBezTo>
                  <a:cubicBezTo>
                    <a:pt x="203" y="82"/>
                    <a:pt x="203" y="82"/>
                    <a:pt x="203" y="82"/>
                  </a:cubicBezTo>
                  <a:cubicBezTo>
                    <a:pt x="202" y="83"/>
                    <a:pt x="202" y="83"/>
                    <a:pt x="202" y="83"/>
                  </a:cubicBezTo>
                  <a:cubicBezTo>
                    <a:pt x="204" y="82"/>
                    <a:pt x="204" y="82"/>
                    <a:pt x="204" y="82"/>
                  </a:cubicBezTo>
                  <a:cubicBezTo>
                    <a:pt x="203" y="82"/>
                    <a:pt x="203" y="82"/>
                    <a:pt x="203" y="82"/>
                  </a:cubicBezTo>
                  <a:cubicBezTo>
                    <a:pt x="202" y="83"/>
                    <a:pt x="202" y="83"/>
                    <a:pt x="202" y="83"/>
                  </a:cubicBezTo>
                  <a:cubicBezTo>
                    <a:pt x="204" y="82"/>
                    <a:pt x="204" y="82"/>
                    <a:pt x="204" y="82"/>
                  </a:cubicBezTo>
                  <a:cubicBezTo>
                    <a:pt x="200" y="84"/>
                    <a:pt x="200" y="84"/>
                    <a:pt x="200" y="84"/>
                  </a:cubicBezTo>
                  <a:cubicBezTo>
                    <a:pt x="204" y="84"/>
                    <a:pt x="204" y="84"/>
                    <a:pt x="204" y="84"/>
                  </a:cubicBezTo>
                  <a:cubicBezTo>
                    <a:pt x="204" y="83"/>
                    <a:pt x="204" y="83"/>
                    <a:pt x="204" y="82"/>
                  </a:cubicBezTo>
                  <a:cubicBezTo>
                    <a:pt x="200" y="84"/>
                    <a:pt x="200" y="84"/>
                    <a:pt x="200" y="84"/>
                  </a:cubicBezTo>
                  <a:cubicBezTo>
                    <a:pt x="204" y="84"/>
                    <a:pt x="204" y="84"/>
                    <a:pt x="204" y="84"/>
                  </a:cubicBezTo>
                  <a:cubicBezTo>
                    <a:pt x="200" y="84"/>
                    <a:pt x="200" y="84"/>
                    <a:pt x="200" y="84"/>
                  </a:cubicBezTo>
                  <a:cubicBezTo>
                    <a:pt x="203" y="86"/>
                    <a:pt x="203" y="86"/>
                    <a:pt x="203" y="86"/>
                  </a:cubicBezTo>
                  <a:cubicBezTo>
                    <a:pt x="204" y="86"/>
                    <a:pt x="204" y="85"/>
                    <a:pt x="204" y="84"/>
                  </a:cubicBezTo>
                  <a:cubicBezTo>
                    <a:pt x="200" y="84"/>
                    <a:pt x="200" y="84"/>
                    <a:pt x="200" y="84"/>
                  </a:cubicBezTo>
                  <a:cubicBezTo>
                    <a:pt x="203" y="86"/>
                    <a:pt x="203" y="86"/>
                    <a:pt x="203" y="86"/>
                  </a:cubicBezTo>
                  <a:cubicBezTo>
                    <a:pt x="200" y="84"/>
                    <a:pt x="200" y="84"/>
                    <a:pt x="200" y="84"/>
                  </a:cubicBezTo>
                  <a:cubicBezTo>
                    <a:pt x="198" y="88"/>
                    <a:pt x="198" y="88"/>
                    <a:pt x="198" y="88"/>
                  </a:cubicBezTo>
                  <a:cubicBezTo>
                    <a:pt x="198" y="88"/>
                    <a:pt x="316" y="157"/>
                    <a:pt x="434" y="226"/>
                  </a:cubicBezTo>
                  <a:cubicBezTo>
                    <a:pt x="493" y="261"/>
                    <a:pt x="553" y="296"/>
                    <a:pt x="598" y="322"/>
                  </a:cubicBezTo>
                  <a:cubicBezTo>
                    <a:pt x="620" y="335"/>
                    <a:pt x="639" y="345"/>
                    <a:pt x="652" y="353"/>
                  </a:cubicBezTo>
                  <a:cubicBezTo>
                    <a:pt x="659" y="357"/>
                    <a:pt x="664" y="360"/>
                    <a:pt x="668" y="362"/>
                  </a:cubicBezTo>
                  <a:cubicBezTo>
                    <a:pt x="670" y="363"/>
                    <a:pt x="672" y="364"/>
                    <a:pt x="673" y="364"/>
                  </a:cubicBezTo>
                  <a:cubicBezTo>
                    <a:pt x="673" y="364"/>
                    <a:pt x="674" y="365"/>
                    <a:pt x="674" y="365"/>
                  </a:cubicBezTo>
                  <a:cubicBezTo>
                    <a:pt x="675" y="365"/>
                    <a:pt x="675" y="365"/>
                    <a:pt x="675" y="365"/>
                  </a:cubicBezTo>
                  <a:cubicBezTo>
                    <a:pt x="675" y="365"/>
                    <a:pt x="675" y="365"/>
                    <a:pt x="675" y="365"/>
                  </a:cubicBezTo>
                  <a:cubicBezTo>
                    <a:pt x="676" y="365"/>
                    <a:pt x="676" y="365"/>
                    <a:pt x="676" y="365"/>
                  </a:cubicBezTo>
                  <a:cubicBezTo>
                    <a:pt x="677" y="365"/>
                    <a:pt x="677" y="365"/>
                    <a:pt x="678" y="365"/>
                  </a:cubicBezTo>
                  <a:cubicBezTo>
                    <a:pt x="678" y="365"/>
                    <a:pt x="679" y="365"/>
                    <a:pt x="680" y="364"/>
                  </a:cubicBezTo>
                  <a:cubicBezTo>
                    <a:pt x="680" y="363"/>
                    <a:pt x="681" y="362"/>
                    <a:pt x="680" y="361"/>
                  </a:cubicBezTo>
                  <a:cubicBezTo>
                    <a:pt x="680" y="360"/>
                    <a:pt x="679" y="359"/>
                    <a:pt x="679" y="358"/>
                  </a:cubicBezTo>
                  <a:cubicBezTo>
                    <a:pt x="229" y="77"/>
                    <a:pt x="229" y="77"/>
                    <a:pt x="229" y="77"/>
                  </a:cubicBezTo>
                  <a:cubicBezTo>
                    <a:pt x="227" y="81"/>
                    <a:pt x="227" y="81"/>
                    <a:pt x="227" y="81"/>
                  </a:cubicBezTo>
                  <a:cubicBezTo>
                    <a:pt x="230" y="83"/>
                    <a:pt x="230" y="83"/>
                    <a:pt x="230" y="83"/>
                  </a:cubicBezTo>
                  <a:cubicBezTo>
                    <a:pt x="227" y="81"/>
                    <a:pt x="227" y="81"/>
                    <a:pt x="227" y="81"/>
                  </a:cubicBezTo>
                  <a:cubicBezTo>
                    <a:pt x="229" y="84"/>
                    <a:pt x="229" y="84"/>
                    <a:pt x="229" y="84"/>
                  </a:cubicBezTo>
                  <a:cubicBezTo>
                    <a:pt x="229" y="84"/>
                    <a:pt x="230" y="84"/>
                    <a:pt x="230" y="83"/>
                  </a:cubicBezTo>
                  <a:cubicBezTo>
                    <a:pt x="227" y="81"/>
                    <a:pt x="227" y="81"/>
                    <a:pt x="227" y="81"/>
                  </a:cubicBezTo>
                  <a:cubicBezTo>
                    <a:pt x="229" y="84"/>
                    <a:pt x="229" y="84"/>
                    <a:pt x="229" y="84"/>
                  </a:cubicBezTo>
                  <a:cubicBezTo>
                    <a:pt x="228" y="81"/>
                    <a:pt x="228" y="81"/>
                    <a:pt x="228" y="81"/>
                  </a:cubicBezTo>
                  <a:cubicBezTo>
                    <a:pt x="228" y="84"/>
                    <a:pt x="228" y="84"/>
                    <a:pt x="228" y="84"/>
                  </a:cubicBezTo>
                  <a:cubicBezTo>
                    <a:pt x="228" y="84"/>
                    <a:pt x="228" y="84"/>
                    <a:pt x="229" y="84"/>
                  </a:cubicBezTo>
                  <a:cubicBezTo>
                    <a:pt x="228" y="81"/>
                    <a:pt x="228" y="81"/>
                    <a:pt x="228" y="81"/>
                  </a:cubicBezTo>
                  <a:cubicBezTo>
                    <a:pt x="228" y="84"/>
                    <a:pt x="228" y="84"/>
                    <a:pt x="228" y="84"/>
                  </a:cubicBezTo>
                  <a:cubicBezTo>
                    <a:pt x="228" y="83"/>
                    <a:pt x="228" y="83"/>
                    <a:pt x="228" y="83"/>
                  </a:cubicBezTo>
                  <a:cubicBezTo>
                    <a:pt x="227" y="84"/>
                    <a:pt x="227" y="84"/>
                    <a:pt x="227" y="84"/>
                  </a:cubicBezTo>
                  <a:cubicBezTo>
                    <a:pt x="228" y="84"/>
                    <a:pt x="228" y="84"/>
                    <a:pt x="228" y="84"/>
                  </a:cubicBezTo>
                  <a:cubicBezTo>
                    <a:pt x="228" y="83"/>
                    <a:pt x="228" y="83"/>
                    <a:pt x="228" y="83"/>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8" y="84"/>
                    <a:pt x="229" y="85"/>
                    <a:pt x="230" y="85"/>
                  </a:cubicBezTo>
                  <a:cubicBezTo>
                    <a:pt x="236" y="88"/>
                    <a:pt x="247" y="94"/>
                    <a:pt x="263" y="102"/>
                  </a:cubicBezTo>
                  <a:cubicBezTo>
                    <a:pt x="318" y="133"/>
                    <a:pt x="423" y="197"/>
                    <a:pt x="514" y="253"/>
                  </a:cubicBezTo>
                  <a:cubicBezTo>
                    <a:pt x="560" y="281"/>
                    <a:pt x="602" y="307"/>
                    <a:pt x="633" y="327"/>
                  </a:cubicBezTo>
                  <a:cubicBezTo>
                    <a:pt x="649" y="336"/>
                    <a:pt x="661" y="344"/>
                    <a:pt x="670" y="349"/>
                  </a:cubicBezTo>
                  <a:cubicBezTo>
                    <a:pt x="679" y="355"/>
                    <a:pt x="683" y="358"/>
                    <a:pt x="683" y="358"/>
                  </a:cubicBezTo>
                  <a:cubicBezTo>
                    <a:pt x="686" y="354"/>
                    <a:pt x="686" y="354"/>
                    <a:pt x="686" y="354"/>
                  </a:cubicBezTo>
                  <a:cubicBezTo>
                    <a:pt x="688" y="351"/>
                    <a:pt x="688" y="351"/>
                    <a:pt x="688" y="351"/>
                  </a:cubicBezTo>
                  <a:cubicBezTo>
                    <a:pt x="688" y="351"/>
                    <a:pt x="686" y="350"/>
                    <a:pt x="683" y="348"/>
                  </a:cubicBezTo>
                  <a:cubicBezTo>
                    <a:pt x="659" y="334"/>
                    <a:pt x="550" y="269"/>
                    <a:pt x="447" y="206"/>
                  </a:cubicBezTo>
                  <a:cubicBezTo>
                    <a:pt x="396" y="174"/>
                    <a:pt x="346" y="143"/>
                    <a:pt x="309" y="120"/>
                  </a:cubicBezTo>
                  <a:cubicBezTo>
                    <a:pt x="290" y="108"/>
                    <a:pt x="275" y="98"/>
                    <a:pt x="264" y="90"/>
                  </a:cubicBezTo>
                  <a:cubicBezTo>
                    <a:pt x="259" y="87"/>
                    <a:pt x="255" y="84"/>
                    <a:pt x="252" y="81"/>
                  </a:cubicBezTo>
                  <a:cubicBezTo>
                    <a:pt x="251" y="80"/>
                    <a:pt x="250" y="79"/>
                    <a:pt x="249"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6" y="80"/>
                    <a:pt x="246" y="80"/>
                    <a:pt x="246" y="80"/>
                  </a:cubicBezTo>
                  <a:cubicBezTo>
                    <a:pt x="249" y="80"/>
                    <a:pt x="249" y="80"/>
                    <a:pt x="249" y="80"/>
                  </a:cubicBezTo>
                  <a:cubicBezTo>
                    <a:pt x="249" y="79"/>
                    <a:pt x="249" y="79"/>
                    <a:pt x="249" y="78"/>
                  </a:cubicBezTo>
                  <a:cubicBezTo>
                    <a:pt x="246" y="80"/>
                    <a:pt x="246" y="80"/>
                    <a:pt x="246" y="80"/>
                  </a:cubicBezTo>
                  <a:cubicBezTo>
                    <a:pt x="249" y="80"/>
                    <a:pt x="249" y="80"/>
                    <a:pt x="249" y="80"/>
                  </a:cubicBezTo>
                  <a:cubicBezTo>
                    <a:pt x="246" y="80"/>
                    <a:pt x="246" y="80"/>
                    <a:pt x="246" y="80"/>
                  </a:cubicBezTo>
                  <a:cubicBezTo>
                    <a:pt x="249" y="82"/>
                    <a:pt x="249" y="82"/>
                    <a:pt x="249" y="82"/>
                  </a:cubicBezTo>
                  <a:cubicBezTo>
                    <a:pt x="249" y="81"/>
                    <a:pt x="249" y="80"/>
                    <a:pt x="249" y="80"/>
                  </a:cubicBezTo>
                  <a:cubicBezTo>
                    <a:pt x="246" y="80"/>
                    <a:pt x="246" y="80"/>
                    <a:pt x="246" y="80"/>
                  </a:cubicBezTo>
                  <a:cubicBezTo>
                    <a:pt x="249" y="82"/>
                    <a:pt x="249" y="82"/>
                    <a:pt x="249" y="82"/>
                  </a:cubicBezTo>
                  <a:cubicBezTo>
                    <a:pt x="245" y="79"/>
                    <a:pt x="245" y="79"/>
                    <a:pt x="245" y="79"/>
                  </a:cubicBezTo>
                  <a:cubicBezTo>
                    <a:pt x="243" y="83"/>
                    <a:pt x="243" y="83"/>
                    <a:pt x="243" y="83"/>
                  </a:cubicBezTo>
                  <a:cubicBezTo>
                    <a:pt x="243" y="83"/>
                    <a:pt x="349" y="150"/>
                    <a:pt x="458" y="216"/>
                  </a:cubicBezTo>
                  <a:cubicBezTo>
                    <a:pt x="513" y="250"/>
                    <a:pt x="568" y="283"/>
                    <a:pt x="611" y="308"/>
                  </a:cubicBezTo>
                  <a:cubicBezTo>
                    <a:pt x="632" y="321"/>
                    <a:pt x="650" y="331"/>
                    <a:pt x="664" y="338"/>
                  </a:cubicBezTo>
                  <a:cubicBezTo>
                    <a:pt x="671" y="342"/>
                    <a:pt x="677" y="345"/>
                    <a:pt x="681" y="347"/>
                  </a:cubicBezTo>
                  <a:cubicBezTo>
                    <a:pt x="683" y="348"/>
                    <a:pt x="685" y="349"/>
                    <a:pt x="687" y="349"/>
                  </a:cubicBezTo>
                  <a:cubicBezTo>
                    <a:pt x="689" y="350"/>
                    <a:pt x="690" y="350"/>
                    <a:pt x="692" y="350"/>
                  </a:cubicBezTo>
                  <a:cubicBezTo>
                    <a:pt x="692" y="350"/>
                    <a:pt x="693" y="350"/>
                    <a:pt x="693" y="350"/>
                  </a:cubicBezTo>
                  <a:cubicBezTo>
                    <a:pt x="694" y="350"/>
                    <a:pt x="695" y="349"/>
                    <a:pt x="696" y="348"/>
                  </a:cubicBezTo>
                  <a:cubicBezTo>
                    <a:pt x="696" y="347"/>
                    <a:pt x="696" y="346"/>
                    <a:pt x="696" y="345"/>
                  </a:cubicBezTo>
                  <a:cubicBezTo>
                    <a:pt x="696" y="344"/>
                    <a:pt x="695" y="343"/>
                    <a:pt x="694" y="343"/>
                  </a:cubicBezTo>
                  <a:cubicBezTo>
                    <a:pt x="694" y="343"/>
                    <a:pt x="693" y="342"/>
                    <a:pt x="690" y="340"/>
                  </a:cubicBezTo>
                  <a:cubicBezTo>
                    <a:pt x="666" y="325"/>
                    <a:pt x="559" y="260"/>
                    <a:pt x="458" y="197"/>
                  </a:cubicBezTo>
                  <a:cubicBezTo>
                    <a:pt x="408" y="166"/>
                    <a:pt x="359" y="136"/>
                    <a:pt x="323" y="113"/>
                  </a:cubicBezTo>
                  <a:cubicBezTo>
                    <a:pt x="305" y="101"/>
                    <a:pt x="290" y="92"/>
                    <a:pt x="279" y="85"/>
                  </a:cubicBezTo>
                  <a:cubicBezTo>
                    <a:pt x="274" y="81"/>
                    <a:pt x="270" y="79"/>
                    <a:pt x="267" y="77"/>
                  </a:cubicBezTo>
                  <a:cubicBezTo>
                    <a:pt x="266" y="76"/>
                    <a:pt x="265" y="75"/>
                    <a:pt x="264" y="74"/>
                  </a:cubicBezTo>
                  <a:cubicBezTo>
                    <a:pt x="264" y="74"/>
                    <a:pt x="264" y="74"/>
                    <a:pt x="264" y="74"/>
                  </a:cubicBezTo>
                  <a:cubicBezTo>
                    <a:pt x="262" y="76"/>
                    <a:pt x="262" y="76"/>
                    <a:pt x="262" y="76"/>
                  </a:cubicBezTo>
                  <a:cubicBezTo>
                    <a:pt x="264" y="74"/>
                    <a:pt x="264" y="74"/>
                    <a:pt x="264" y="74"/>
                  </a:cubicBezTo>
                  <a:cubicBezTo>
                    <a:pt x="264" y="74"/>
                    <a:pt x="264" y="74"/>
                    <a:pt x="264" y="74"/>
                  </a:cubicBezTo>
                  <a:cubicBezTo>
                    <a:pt x="262" y="76"/>
                    <a:pt x="262" y="76"/>
                    <a:pt x="262" y="76"/>
                  </a:cubicBezTo>
                  <a:cubicBezTo>
                    <a:pt x="264" y="74"/>
                    <a:pt x="264" y="74"/>
                    <a:pt x="264" y="74"/>
                  </a:cubicBezTo>
                  <a:cubicBezTo>
                    <a:pt x="261" y="76"/>
                    <a:pt x="261" y="76"/>
                    <a:pt x="261" y="76"/>
                  </a:cubicBezTo>
                  <a:cubicBezTo>
                    <a:pt x="265" y="75"/>
                    <a:pt x="265" y="75"/>
                    <a:pt x="265" y="75"/>
                  </a:cubicBezTo>
                  <a:cubicBezTo>
                    <a:pt x="264" y="74"/>
                    <a:pt x="264" y="74"/>
                    <a:pt x="264" y="74"/>
                  </a:cubicBezTo>
                  <a:cubicBezTo>
                    <a:pt x="261" y="76"/>
                    <a:pt x="261" y="76"/>
                    <a:pt x="261" y="76"/>
                  </a:cubicBezTo>
                  <a:cubicBezTo>
                    <a:pt x="265" y="75"/>
                    <a:pt x="265" y="75"/>
                    <a:pt x="265" y="75"/>
                  </a:cubicBezTo>
                  <a:cubicBezTo>
                    <a:pt x="261" y="76"/>
                    <a:pt x="261" y="76"/>
                    <a:pt x="261" y="76"/>
                  </a:cubicBezTo>
                  <a:cubicBezTo>
                    <a:pt x="265" y="76"/>
                    <a:pt x="265" y="76"/>
                    <a:pt x="265" y="76"/>
                  </a:cubicBezTo>
                  <a:cubicBezTo>
                    <a:pt x="265" y="76"/>
                    <a:pt x="265" y="75"/>
                    <a:pt x="265" y="75"/>
                  </a:cubicBezTo>
                  <a:cubicBezTo>
                    <a:pt x="261" y="76"/>
                    <a:pt x="261" y="76"/>
                    <a:pt x="261" y="76"/>
                  </a:cubicBezTo>
                  <a:cubicBezTo>
                    <a:pt x="265" y="76"/>
                    <a:pt x="265" y="76"/>
                    <a:pt x="265" y="76"/>
                  </a:cubicBezTo>
                  <a:cubicBezTo>
                    <a:pt x="261" y="76"/>
                    <a:pt x="261" y="76"/>
                    <a:pt x="261" y="76"/>
                  </a:cubicBezTo>
                  <a:cubicBezTo>
                    <a:pt x="264" y="79"/>
                    <a:pt x="264" y="79"/>
                    <a:pt x="264" y="79"/>
                  </a:cubicBezTo>
                  <a:cubicBezTo>
                    <a:pt x="265" y="78"/>
                    <a:pt x="265" y="77"/>
                    <a:pt x="265" y="76"/>
                  </a:cubicBezTo>
                  <a:cubicBezTo>
                    <a:pt x="261" y="76"/>
                    <a:pt x="261" y="76"/>
                    <a:pt x="261" y="76"/>
                  </a:cubicBezTo>
                  <a:cubicBezTo>
                    <a:pt x="264" y="79"/>
                    <a:pt x="264" y="79"/>
                    <a:pt x="264" y="79"/>
                  </a:cubicBezTo>
                  <a:cubicBezTo>
                    <a:pt x="264" y="79"/>
                    <a:pt x="264" y="79"/>
                    <a:pt x="264" y="79"/>
                  </a:cubicBezTo>
                  <a:cubicBezTo>
                    <a:pt x="261" y="76"/>
                    <a:pt x="261" y="76"/>
                    <a:pt x="261" y="76"/>
                  </a:cubicBezTo>
                  <a:cubicBezTo>
                    <a:pt x="262" y="80"/>
                    <a:pt x="262" y="80"/>
                    <a:pt x="262" y="80"/>
                  </a:cubicBezTo>
                  <a:cubicBezTo>
                    <a:pt x="263" y="80"/>
                    <a:pt x="264" y="79"/>
                    <a:pt x="264" y="79"/>
                  </a:cubicBezTo>
                  <a:cubicBezTo>
                    <a:pt x="261" y="76"/>
                    <a:pt x="261" y="76"/>
                    <a:pt x="261" y="76"/>
                  </a:cubicBezTo>
                  <a:cubicBezTo>
                    <a:pt x="262" y="80"/>
                    <a:pt x="262" y="80"/>
                    <a:pt x="262" y="80"/>
                  </a:cubicBezTo>
                  <a:cubicBezTo>
                    <a:pt x="261" y="76"/>
                    <a:pt x="261" y="76"/>
                    <a:pt x="261" y="76"/>
                  </a:cubicBezTo>
                  <a:cubicBezTo>
                    <a:pt x="261" y="80"/>
                    <a:pt x="261" y="80"/>
                    <a:pt x="261" y="80"/>
                  </a:cubicBezTo>
                  <a:cubicBezTo>
                    <a:pt x="261" y="80"/>
                    <a:pt x="262" y="80"/>
                    <a:pt x="262" y="80"/>
                  </a:cubicBezTo>
                  <a:cubicBezTo>
                    <a:pt x="261" y="76"/>
                    <a:pt x="261" y="76"/>
                    <a:pt x="261" y="76"/>
                  </a:cubicBezTo>
                  <a:cubicBezTo>
                    <a:pt x="261" y="80"/>
                    <a:pt x="261" y="80"/>
                    <a:pt x="261" y="80"/>
                  </a:cubicBezTo>
                  <a:cubicBezTo>
                    <a:pt x="261" y="77"/>
                    <a:pt x="261" y="77"/>
                    <a:pt x="261" y="77"/>
                  </a:cubicBezTo>
                  <a:cubicBezTo>
                    <a:pt x="260" y="80"/>
                    <a:pt x="260" y="80"/>
                    <a:pt x="260" y="80"/>
                  </a:cubicBezTo>
                  <a:cubicBezTo>
                    <a:pt x="260" y="80"/>
                    <a:pt x="260" y="80"/>
                    <a:pt x="261" y="80"/>
                  </a:cubicBezTo>
                  <a:cubicBezTo>
                    <a:pt x="261" y="77"/>
                    <a:pt x="261" y="77"/>
                    <a:pt x="261" y="77"/>
                  </a:cubicBezTo>
                  <a:cubicBezTo>
                    <a:pt x="260" y="80"/>
                    <a:pt x="260" y="80"/>
                    <a:pt x="260" y="80"/>
                  </a:cubicBezTo>
                  <a:cubicBezTo>
                    <a:pt x="260" y="78"/>
                    <a:pt x="260" y="78"/>
                    <a:pt x="260" y="78"/>
                  </a:cubicBezTo>
                  <a:cubicBezTo>
                    <a:pt x="260" y="80"/>
                    <a:pt x="260" y="80"/>
                    <a:pt x="260" y="80"/>
                  </a:cubicBezTo>
                  <a:cubicBezTo>
                    <a:pt x="260" y="80"/>
                    <a:pt x="260" y="80"/>
                    <a:pt x="260" y="80"/>
                  </a:cubicBezTo>
                  <a:cubicBezTo>
                    <a:pt x="260" y="78"/>
                    <a:pt x="260" y="78"/>
                    <a:pt x="260" y="78"/>
                  </a:cubicBezTo>
                  <a:cubicBezTo>
                    <a:pt x="260" y="80"/>
                    <a:pt x="260" y="80"/>
                    <a:pt x="260" y="80"/>
                  </a:cubicBezTo>
                  <a:cubicBezTo>
                    <a:pt x="260" y="80"/>
                    <a:pt x="260" y="81"/>
                    <a:pt x="262" y="81"/>
                  </a:cubicBezTo>
                  <a:cubicBezTo>
                    <a:pt x="266" y="84"/>
                    <a:pt x="276" y="90"/>
                    <a:pt x="289" y="98"/>
                  </a:cubicBezTo>
                  <a:cubicBezTo>
                    <a:pt x="337" y="127"/>
                    <a:pt x="434" y="187"/>
                    <a:pt x="521" y="240"/>
                  </a:cubicBezTo>
                  <a:cubicBezTo>
                    <a:pt x="565" y="266"/>
                    <a:pt x="606" y="290"/>
                    <a:pt x="638" y="308"/>
                  </a:cubicBezTo>
                  <a:cubicBezTo>
                    <a:pt x="654" y="317"/>
                    <a:pt x="668" y="325"/>
                    <a:pt x="678" y="330"/>
                  </a:cubicBezTo>
                  <a:cubicBezTo>
                    <a:pt x="684" y="332"/>
                    <a:pt x="688" y="334"/>
                    <a:pt x="691" y="336"/>
                  </a:cubicBezTo>
                  <a:cubicBezTo>
                    <a:pt x="693" y="336"/>
                    <a:pt x="695" y="337"/>
                    <a:pt x="696" y="337"/>
                  </a:cubicBezTo>
                  <a:cubicBezTo>
                    <a:pt x="698" y="338"/>
                    <a:pt x="699" y="338"/>
                    <a:pt x="700" y="338"/>
                  </a:cubicBezTo>
                  <a:cubicBezTo>
                    <a:pt x="701" y="338"/>
                    <a:pt x="701" y="338"/>
                    <a:pt x="702" y="338"/>
                  </a:cubicBezTo>
                  <a:cubicBezTo>
                    <a:pt x="703" y="337"/>
                    <a:pt x="704" y="337"/>
                    <a:pt x="705" y="336"/>
                  </a:cubicBezTo>
                  <a:cubicBezTo>
                    <a:pt x="705" y="335"/>
                    <a:pt x="705" y="334"/>
                    <a:pt x="705" y="334"/>
                  </a:cubicBezTo>
                  <a:cubicBezTo>
                    <a:pt x="705" y="332"/>
                    <a:pt x="705" y="332"/>
                    <a:pt x="705" y="332"/>
                  </a:cubicBezTo>
                  <a:cubicBezTo>
                    <a:pt x="704" y="331"/>
                    <a:pt x="704" y="331"/>
                    <a:pt x="704" y="331"/>
                  </a:cubicBezTo>
                  <a:cubicBezTo>
                    <a:pt x="704" y="330"/>
                    <a:pt x="704" y="330"/>
                    <a:pt x="704" y="330"/>
                  </a:cubicBezTo>
                  <a:cubicBezTo>
                    <a:pt x="703" y="330"/>
                    <a:pt x="703" y="330"/>
                    <a:pt x="703" y="330"/>
                  </a:cubicBezTo>
                  <a:cubicBezTo>
                    <a:pt x="701" y="328"/>
                    <a:pt x="692" y="323"/>
                    <a:pt x="680" y="316"/>
                  </a:cubicBezTo>
                  <a:cubicBezTo>
                    <a:pt x="636" y="290"/>
                    <a:pt x="539" y="233"/>
                    <a:pt x="452" y="180"/>
                  </a:cubicBezTo>
                  <a:cubicBezTo>
                    <a:pt x="409" y="154"/>
                    <a:pt x="368" y="129"/>
                    <a:pt x="338" y="109"/>
                  </a:cubicBezTo>
                  <a:cubicBezTo>
                    <a:pt x="323" y="100"/>
                    <a:pt x="311" y="91"/>
                    <a:pt x="303" y="85"/>
                  </a:cubicBezTo>
                  <a:cubicBezTo>
                    <a:pt x="299" y="82"/>
                    <a:pt x="296" y="79"/>
                    <a:pt x="293" y="77"/>
                  </a:cubicBezTo>
                  <a:cubicBezTo>
                    <a:pt x="292" y="76"/>
                    <a:pt x="292" y="75"/>
                    <a:pt x="291"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89" y="75"/>
                    <a:pt x="289" y="75"/>
                    <a:pt x="289" y="75"/>
                  </a:cubicBezTo>
                  <a:cubicBezTo>
                    <a:pt x="291" y="75"/>
                    <a:pt x="291" y="75"/>
                    <a:pt x="291" y="75"/>
                  </a:cubicBezTo>
                  <a:cubicBezTo>
                    <a:pt x="291" y="75"/>
                    <a:pt x="291" y="75"/>
                    <a:pt x="291" y="75"/>
                  </a:cubicBezTo>
                  <a:cubicBezTo>
                    <a:pt x="289" y="75"/>
                    <a:pt x="289" y="75"/>
                    <a:pt x="289" y="75"/>
                  </a:cubicBezTo>
                  <a:cubicBezTo>
                    <a:pt x="291" y="75"/>
                    <a:pt x="291" y="75"/>
                    <a:pt x="291" y="75"/>
                  </a:cubicBezTo>
                  <a:cubicBezTo>
                    <a:pt x="288" y="75"/>
                    <a:pt x="288" y="75"/>
                    <a:pt x="288" y="75"/>
                  </a:cubicBezTo>
                  <a:cubicBezTo>
                    <a:pt x="291" y="77"/>
                    <a:pt x="291" y="77"/>
                    <a:pt x="291" y="77"/>
                  </a:cubicBezTo>
                  <a:cubicBezTo>
                    <a:pt x="291" y="76"/>
                    <a:pt x="291" y="76"/>
                    <a:pt x="291" y="75"/>
                  </a:cubicBezTo>
                  <a:cubicBezTo>
                    <a:pt x="288" y="75"/>
                    <a:pt x="288" y="75"/>
                    <a:pt x="288" y="75"/>
                  </a:cubicBezTo>
                  <a:cubicBezTo>
                    <a:pt x="291" y="77"/>
                    <a:pt x="291" y="77"/>
                    <a:pt x="291" y="77"/>
                  </a:cubicBezTo>
                  <a:cubicBezTo>
                    <a:pt x="291" y="77"/>
                    <a:pt x="291" y="77"/>
                    <a:pt x="291" y="77"/>
                  </a:cubicBezTo>
                  <a:cubicBezTo>
                    <a:pt x="288" y="75"/>
                    <a:pt x="288" y="75"/>
                    <a:pt x="288" y="75"/>
                  </a:cubicBezTo>
                  <a:cubicBezTo>
                    <a:pt x="289" y="79"/>
                    <a:pt x="289" y="79"/>
                    <a:pt x="289" y="79"/>
                  </a:cubicBezTo>
                  <a:cubicBezTo>
                    <a:pt x="289" y="78"/>
                    <a:pt x="290" y="78"/>
                    <a:pt x="291" y="77"/>
                  </a:cubicBezTo>
                  <a:cubicBezTo>
                    <a:pt x="288" y="75"/>
                    <a:pt x="288" y="75"/>
                    <a:pt x="288" y="75"/>
                  </a:cubicBezTo>
                  <a:cubicBezTo>
                    <a:pt x="289" y="79"/>
                    <a:pt x="289" y="79"/>
                    <a:pt x="289" y="79"/>
                  </a:cubicBezTo>
                  <a:cubicBezTo>
                    <a:pt x="288" y="75"/>
                    <a:pt x="288" y="75"/>
                    <a:pt x="288" y="75"/>
                  </a:cubicBezTo>
                  <a:cubicBezTo>
                    <a:pt x="288" y="79"/>
                    <a:pt x="288" y="79"/>
                    <a:pt x="288" y="79"/>
                  </a:cubicBezTo>
                  <a:cubicBezTo>
                    <a:pt x="288" y="79"/>
                    <a:pt x="288" y="79"/>
                    <a:pt x="289" y="79"/>
                  </a:cubicBezTo>
                  <a:cubicBezTo>
                    <a:pt x="288" y="75"/>
                    <a:pt x="288" y="75"/>
                    <a:pt x="288" y="75"/>
                  </a:cubicBezTo>
                  <a:cubicBezTo>
                    <a:pt x="288" y="79"/>
                    <a:pt x="288" y="79"/>
                    <a:pt x="288" y="79"/>
                  </a:cubicBezTo>
                  <a:cubicBezTo>
                    <a:pt x="288" y="76"/>
                    <a:pt x="288" y="76"/>
                    <a:pt x="288" y="76"/>
                  </a:cubicBezTo>
                  <a:cubicBezTo>
                    <a:pt x="287" y="79"/>
                    <a:pt x="287" y="79"/>
                    <a:pt x="287" y="79"/>
                  </a:cubicBezTo>
                  <a:cubicBezTo>
                    <a:pt x="287" y="79"/>
                    <a:pt x="287" y="79"/>
                    <a:pt x="288" y="79"/>
                  </a:cubicBezTo>
                  <a:cubicBezTo>
                    <a:pt x="288" y="76"/>
                    <a:pt x="288" y="76"/>
                    <a:pt x="288" y="76"/>
                  </a:cubicBezTo>
                  <a:cubicBezTo>
                    <a:pt x="287" y="79"/>
                    <a:pt x="287" y="79"/>
                    <a:pt x="287" y="79"/>
                  </a:cubicBezTo>
                  <a:cubicBezTo>
                    <a:pt x="287" y="78"/>
                    <a:pt x="287" y="78"/>
                    <a:pt x="287" y="78"/>
                  </a:cubicBezTo>
                  <a:cubicBezTo>
                    <a:pt x="287" y="79"/>
                    <a:pt x="287" y="79"/>
                    <a:pt x="287" y="79"/>
                  </a:cubicBezTo>
                  <a:cubicBezTo>
                    <a:pt x="287" y="79"/>
                    <a:pt x="287" y="79"/>
                    <a:pt x="287" y="79"/>
                  </a:cubicBezTo>
                  <a:cubicBezTo>
                    <a:pt x="287" y="78"/>
                    <a:pt x="287" y="78"/>
                    <a:pt x="287" y="78"/>
                  </a:cubicBezTo>
                  <a:cubicBezTo>
                    <a:pt x="287" y="79"/>
                    <a:pt x="287" y="79"/>
                    <a:pt x="287" y="79"/>
                  </a:cubicBezTo>
                  <a:cubicBezTo>
                    <a:pt x="287" y="79"/>
                    <a:pt x="288" y="79"/>
                    <a:pt x="289" y="80"/>
                  </a:cubicBezTo>
                  <a:cubicBezTo>
                    <a:pt x="294" y="82"/>
                    <a:pt x="304" y="87"/>
                    <a:pt x="318" y="95"/>
                  </a:cubicBezTo>
                  <a:cubicBezTo>
                    <a:pt x="367" y="123"/>
                    <a:pt x="463" y="181"/>
                    <a:pt x="547" y="231"/>
                  </a:cubicBezTo>
                  <a:cubicBezTo>
                    <a:pt x="589" y="256"/>
                    <a:pt x="628" y="280"/>
                    <a:pt x="657" y="297"/>
                  </a:cubicBezTo>
                  <a:cubicBezTo>
                    <a:pt x="671" y="306"/>
                    <a:pt x="683" y="313"/>
                    <a:pt x="691" y="317"/>
                  </a:cubicBezTo>
                  <a:cubicBezTo>
                    <a:pt x="696" y="320"/>
                    <a:pt x="699" y="322"/>
                    <a:pt x="701" y="323"/>
                  </a:cubicBezTo>
                  <a:cubicBezTo>
                    <a:pt x="702" y="324"/>
                    <a:pt x="703" y="324"/>
                    <a:pt x="704" y="325"/>
                  </a:cubicBezTo>
                  <a:cubicBezTo>
                    <a:pt x="704" y="325"/>
                    <a:pt x="705" y="325"/>
                    <a:pt x="705" y="325"/>
                  </a:cubicBezTo>
                  <a:cubicBezTo>
                    <a:pt x="706" y="325"/>
                    <a:pt x="706" y="325"/>
                    <a:pt x="706" y="325"/>
                  </a:cubicBezTo>
                  <a:cubicBezTo>
                    <a:pt x="706" y="325"/>
                    <a:pt x="706" y="325"/>
                    <a:pt x="706" y="325"/>
                  </a:cubicBezTo>
                  <a:cubicBezTo>
                    <a:pt x="706" y="325"/>
                    <a:pt x="706" y="326"/>
                    <a:pt x="707" y="326"/>
                  </a:cubicBezTo>
                  <a:cubicBezTo>
                    <a:pt x="707" y="326"/>
                    <a:pt x="708" y="326"/>
                    <a:pt x="708" y="325"/>
                  </a:cubicBezTo>
                  <a:cubicBezTo>
                    <a:pt x="709" y="325"/>
                    <a:pt x="710" y="325"/>
                    <a:pt x="710" y="324"/>
                  </a:cubicBezTo>
                  <a:cubicBezTo>
                    <a:pt x="711" y="323"/>
                    <a:pt x="711" y="322"/>
                    <a:pt x="711" y="322"/>
                  </a:cubicBezTo>
                  <a:cubicBezTo>
                    <a:pt x="711" y="320"/>
                    <a:pt x="711" y="320"/>
                    <a:pt x="711" y="320"/>
                  </a:cubicBezTo>
                  <a:cubicBezTo>
                    <a:pt x="710" y="319"/>
                    <a:pt x="710" y="319"/>
                    <a:pt x="710" y="319"/>
                  </a:cubicBezTo>
                  <a:cubicBezTo>
                    <a:pt x="709" y="318"/>
                    <a:pt x="709" y="318"/>
                    <a:pt x="709" y="318"/>
                  </a:cubicBezTo>
                  <a:cubicBezTo>
                    <a:pt x="709" y="318"/>
                    <a:pt x="708" y="317"/>
                    <a:pt x="707" y="317"/>
                  </a:cubicBezTo>
                  <a:cubicBezTo>
                    <a:pt x="699" y="311"/>
                    <a:pt x="670" y="294"/>
                    <a:pt x="631" y="270"/>
                  </a:cubicBezTo>
                  <a:cubicBezTo>
                    <a:pt x="573" y="235"/>
                    <a:pt x="493" y="187"/>
                    <a:pt x="427" y="146"/>
                  </a:cubicBezTo>
                  <a:cubicBezTo>
                    <a:pt x="394" y="126"/>
                    <a:pt x="365" y="107"/>
                    <a:pt x="344" y="94"/>
                  </a:cubicBezTo>
                  <a:cubicBezTo>
                    <a:pt x="333" y="87"/>
                    <a:pt x="325" y="81"/>
                    <a:pt x="319" y="77"/>
                  </a:cubicBezTo>
                  <a:cubicBezTo>
                    <a:pt x="316" y="75"/>
                    <a:pt x="314" y="73"/>
                    <a:pt x="313"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09" y="72"/>
                    <a:pt x="309" y="72"/>
                    <a:pt x="309" y="72"/>
                  </a:cubicBezTo>
                  <a:cubicBezTo>
                    <a:pt x="312" y="72"/>
                    <a:pt x="312" y="72"/>
                    <a:pt x="312" y="72"/>
                  </a:cubicBezTo>
                  <a:cubicBezTo>
                    <a:pt x="312" y="71"/>
                    <a:pt x="312" y="71"/>
                    <a:pt x="312" y="71"/>
                  </a:cubicBezTo>
                  <a:cubicBezTo>
                    <a:pt x="309" y="72"/>
                    <a:pt x="309" y="72"/>
                    <a:pt x="309" y="72"/>
                  </a:cubicBezTo>
                  <a:cubicBezTo>
                    <a:pt x="312" y="72"/>
                    <a:pt x="312" y="72"/>
                    <a:pt x="312" y="72"/>
                  </a:cubicBezTo>
                  <a:cubicBezTo>
                    <a:pt x="308" y="72"/>
                    <a:pt x="308" y="72"/>
                    <a:pt x="308" y="72"/>
                  </a:cubicBezTo>
                  <a:cubicBezTo>
                    <a:pt x="311" y="74"/>
                    <a:pt x="311" y="74"/>
                    <a:pt x="311" y="74"/>
                  </a:cubicBezTo>
                  <a:cubicBezTo>
                    <a:pt x="312" y="74"/>
                    <a:pt x="312" y="73"/>
                    <a:pt x="312" y="72"/>
                  </a:cubicBezTo>
                  <a:cubicBezTo>
                    <a:pt x="308" y="72"/>
                    <a:pt x="308" y="72"/>
                    <a:pt x="308" y="72"/>
                  </a:cubicBezTo>
                  <a:cubicBezTo>
                    <a:pt x="311" y="74"/>
                    <a:pt x="311" y="74"/>
                    <a:pt x="311" y="74"/>
                  </a:cubicBezTo>
                  <a:cubicBezTo>
                    <a:pt x="311" y="74"/>
                    <a:pt x="311" y="74"/>
                    <a:pt x="311" y="74"/>
                  </a:cubicBezTo>
                  <a:cubicBezTo>
                    <a:pt x="308" y="72"/>
                    <a:pt x="308" y="72"/>
                    <a:pt x="308" y="72"/>
                  </a:cubicBezTo>
                  <a:cubicBezTo>
                    <a:pt x="309" y="76"/>
                    <a:pt x="309" y="76"/>
                    <a:pt x="309" y="76"/>
                  </a:cubicBezTo>
                  <a:cubicBezTo>
                    <a:pt x="310" y="76"/>
                    <a:pt x="311" y="75"/>
                    <a:pt x="311" y="74"/>
                  </a:cubicBezTo>
                  <a:cubicBezTo>
                    <a:pt x="308" y="72"/>
                    <a:pt x="308" y="72"/>
                    <a:pt x="308" y="72"/>
                  </a:cubicBezTo>
                  <a:cubicBezTo>
                    <a:pt x="309" y="76"/>
                    <a:pt x="309" y="76"/>
                    <a:pt x="309" y="76"/>
                  </a:cubicBezTo>
                  <a:cubicBezTo>
                    <a:pt x="308" y="72"/>
                    <a:pt x="308" y="72"/>
                    <a:pt x="308" y="72"/>
                  </a:cubicBezTo>
                  <a:cubicBezTo>
                    <a:pt x="308" y="76"/>
                    <a:pt x="308" y="76"/>
                    <a:pt x="308" y="76"/>
                  </a:cubicBezTo>
                  <a:cubicBezTo>
                    <a:pt x="308" y="76"/>
                    <a:pt x="309" y="76"/>
                    <a:pt x="309" y="76"/>
                  </a:cubicBezTo>
                  <a:cubicBezTo>
                    <a:pt x="308" y="72"/>
                    <a:pt x="308" y="72"/>
                    <a:pt x="308" y="72"/>
                  </a:cubicBezTo>
                  <a:cubicBezTo>
                    <a:pt x="308" y="76"/>
                    <a:pt x="308" y="76"/>
                    <a:pt x="308" y="76"/>
                  </a:cubicBezTo>
                  <a:cubicBezTo>
                    <a:pt x="308" y="73"/>
                    <a:pt x="308" y="73"/>
                    <a:pt x="308" y="73"/>
                  </a:cubicBezTo>
                  <a:cubicBezTo>
                    <a:pt x="307" y="76"/>
                    <a:pt x="307" y="76"/>
                    <a:pt x="307" y="76"/>
                  </a:cubicBezTo>
                  <a:cubicBezTo>
                    <a:pt x="307" y="76"/>
                    <a:pt x="307" y="76"/>
                    <a:pt x="308" y="76"/>
                  </a:cubicBezTo>
                  <a:cubicBezTo>
                    <a:pt x="308" y="73"/>
                    <a:pt x="308" y="73"/>
                    <a:pt x="308" y="73"/>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6"/>
                    <a:pt x="308" y="76"/>
                    <a:pt x="309" y="77"/>
                  </a:cubicBezTo>
                  <a:cubicBezTo>
                    <a:pt x="314" y="79"/>
                    <a:pt x="324" y="85"/>
                    <a:pt x="338" y="93"/>
                  </a:cubicBezTo>
                  <a:cubicBezTo>
                    <a:pt x="386" y="120"/>
                    <a:pt x="483" y="176"/>
                    <a:pt x="567" y="225"/>
                  </a:cubicBezTo>
                  <a:cubicBezTo>
                    <a:pt x="609" y="249"/>
                    <a:pt x="648" y="272"/>
                    <a:pt x="676" y="288"/>
                  </a:cubicBezTo>
                  <a:cubicBezTo>
                    <a:pt x="690" y="297"/>
                    <a:pt x="702" y="303"/>
                    <a:pt x="710" y="308"/>
                  </a:cubicBezTo>
                  <a:cubicBezTo>
                    <a:pt x="718" y="313"/>
                    <a:pt x="723" y="315"/>
                    <a:pt x="723" y="315"/>
                  </a:cubicBezTo>
                  <a:cubicBezTo>
                    <a:pt x="724" y="316"/>
                    <a:pt x="725" y="316"/>
                    <a:pt x="727" y="315"/>
                  </a:cubicBezTo>
                  <a:cubicBezTo>
                    <a:pt x="728" y="315"/>
                    <a:pt x="729" y="313"/>
                    <a:pt x="729" y="312"/>
                  </a:cubicBezTo>
                  <a:cubicBezTo>
                    <a:pt x="729" y="311"/>
                    <a:pt x="728" y="310"/>
                    <a:pt x="728" y="310"/>
                  </a:cubicBezTo>
                  <a:cubicBezTo>
                    <a:pt x="728" y="309"/>
                    <a:pt x="728" y="309"/>
                    <a:pt x="727" y="309"/>
                  </a:cubicBezTo>
                  <a:cubicBezTo>
                    <a:pt x="727" y="309"/>
                    <a:pt x="727" y="309"/>
                    <a:pt x="727" y="309"/>
                  </a:cubicBezTo>
                  <a:cubicBezTo>
                    <a:pt x="726" y="308"/>
                    <a:pt x="726" y="308"/>
                    <a:pt x="726" y="308"/>
                  </a:cubicBezTo>
                  <a:cubicBezTo>
                    <a:pt x="724" y="307"/>
                    <a:pt x="717" y="302"/>
                    <a:pt x="705" y="294"/>
                  </a:cubicBezTo>
                  <a:cubicBezTo>
                    <a:pt x="623" y="243"/>
                    <a:pt x="338" y="66"/>
                    <a:pt x="338" y="66"/>
                  </a:cubicBezTo>
                  <a:cubicBezTo>
                    <a:pt x="336" y="69"/>
                    <a:pt x="336" y="69"/>
                    <a:pt x="336" y="69"/>
                  </a:cubicBezTo>
                  <a:cubicBezTo>
                    <a:pt x="334" y="72"/>
                    <a:pt x="334" y="72"/>
                    <a:pt x="334" y="72"/>
                  </a:cubicBezTo>
                  <a:cubicBezTo>
                    <a:pt x="738" y="308"/>
                    <a:pt x="738" y="308"/>
                    <a:pt x="738" y="308"/>
                  </a:cubicBezTo>
                  <a:cubicBezTo>
                    <a:pt x="738" y="309"/>
                    <a:pt x="740" y="309"/>
                    <a:pt x="741" y="309"/>
                  </a:cubicBezTo>
                  <a:cubicBezTo>
                    <a:pt x="742" y="309"/>
                    <a:pt x="743" y="308"/>
                    <a:pt x="743" y="307"/>
                  </a:cubicBezTo>
                  <a:cubicBezTo>
                    <a:pt x="744" y="306"/>
                    <a:pt x="744" y="305"/>
                    <a:pt x="743" y="304"/>
                  </a:cubicBezTo>
                  <a:cubicBezTo>
                    <a:pt x="743" y="303"/>
                    <a:pt x="743" y="302"/>
                    <a:pt x="742" y="301"/>
                  </a:cubicBezTo>
                  <a:cubicBezTo>
                    <a:pt x="742" y="301"/>
                    <a:pt x="740" y="301"/>
                    <a:pt x="737" y="299"/>
                  </a:cubicBezTo>
                  <a:cubicBezTo>
                    <a:pt x="716" y="287"/>
                    <a:pt x="621" y="231"/>
                    <a:pt x="532" y="177"/>
                  </a:cubicBezTo>
                  <a:cubicBezTo>
                    <a:pt x="487" y="150"/>
                    <a:pt x="444" y="123"/>
                    <a:pt x="412" y="102"/>
                  </a:cubicBezTo>
                  <a:cubicBezTo>
                    <a:pt x="395" y="91"/>
                    <a:pt x="382" y="83"/>
                    <a:pt x="373" y="76"/>
                  </a:cubicBezTo>
                  <a:cubicBezTo>
                    <a:pt x="368" y="72"/>
                    <a:pt x="365" y="70"/>
                    <a:pt x="363" y="67"/>
                  </a:cubicBezTo>
                  <a:cubicBezTo>
                    <a:pt x="361" y="66"/>
                    <a:pt x="361" y="66"/>
                    <a:pt x="360"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57" y="66"/>
                    <a:pt x="357" y="66"/>
                    <a:pt x="357" y="66"/>
                  </a:cubicBezTo>
                  <a:cubicBezTo>
                    <a:pt x="360" y="66"/>
                    <a:pt x="360" y="66"/>
                    <a:pt x="360" y="66"/>
                  </a:cubicBezTo>
                  <a:cubicBezTo>
                    <a:pt x="360" y="65"/>
                    <a:pt x="360" y="65"/>
                    <a:pt x="360" y="65"/>
                  </a:cubicBezTo>
                  <a:cubicBezTo>
                    <a:pt x="357" y="66"/>
                    <a:pt x="357" y="66"/>
                    <a:pt x="357" y="66"/>
                  </a:cubicBezTo>
                  <a:cubicBezTo>
                    <a:pt x="360" y="66"/>
                    <a:pt x="360" y="66"/>
                    <a:pt x="360" y="66"/>
                  </a:cubicBezTo>
                  <a:cubicBezTo>
                    <a:pt x="357" y="66"/>
                    <a:pt x="357" y="66"/>
                    <a:pt x="357" y="66"/>
                  </a:cubicBezTo>
                  <a:cubicBezTo>
                    <a:pt x="360" y="67"/>
                    <a:pt x="360" y="67"/>
                    <a:pt x="360" y="67"/>
                  </a:cubicBezTo>
                  <a:cubicBezTo>
                    <a:pt x="360" y="67"/>
                    <a:pt x="360" y="66"/>
                    <a:pt x="360" y="66"/>
                  </a:cubicBezTo>
                  <a:cubicBezTo>
                    <a:pt x="357" y="66"/>
                    <a:pt x="357" y="66"/>
                    <a:pt x="357" y="66"/>
                  </a:cubicBezTo>
                  <a:cubicBezTo>
                    <a:pt x="360" y="67"/>
                    <a:pt x="360" y="67"/>
                    <a:pt x="360" y="67"/>
                  </a:cubicBezTo>
                  <a:cubicBezTo>
                    <a:pt x="360" y="67"/>
                    <a:pt x="360" y="67"/>
                    <a:pt x="360" y="67"/>
                  </a:cubicBezTo>
                  <a:cubicBezTo>
                    <a:pt x="357" y="66"/>
                    <a:pt x="357" y="66"/>
                    <a:pt x="357" y="66"/>
                  </a:cubicBezTo>
                  <a:cubicBezTo>
                    <a:pt x="358" y="69"/>
                    <a:pt x="358" y="69"/>
                    <a:pt x="358" y="69"/>
                  </a:cubicBezTo>
                  <a:cubicBezTo>
                    <a:pt x="358" y="69"/>
                    <a:pt x="359" y="68"/>
                    <a:pt x="360" y="67"/>
                  </a:cubicBezTo>
                  <a:cubicBezTo>
                    <a:pt x="357" y="66"/>
                    <a:pt x="357" y="66"/>
                    <a:pt x="357" y="66"/>
                  </a:cubicBezTo>
                  <a:cubicBezTo>
                    <a:pt x="358" y="69"/>
                    <a:pt x="358" y="69"/>
                    <a:pt x="358" y="69"/>
                  </a:cubicBezTo>
                  <a:cubicBezTo>
                    <a:pt x="357" y="67"/>
                    <a:pt x="357" y="67"/>
                    <a:pt x="357" y="67"/>
                  </a:cubicBezTo>
                  <a:cubicBezTo>
                    <a:pt x="357" y="69"/>
                    <a:pt x="357" y="69"/>
                    <a:pt x="357" y="69"/>
                  </a:cubicBezTo>
                  <a:cubicBezTo>
                    <a:pt x="357" y="69"/>
                    <a:pt x="357" y="69"/>
                    <a:pt x="358" y="69"/>
                  </a:cubicBezTo>
                  <a:cubicBezTo>
                    <a:pt x="357" y="67"/>
                    <a:pt x="357" y="67"/>
                    <a:pt x="357" y="67"/>
                  </a:cubicBezTo>
                  <a:cubicBezTo>
                    <a:pt x="357" y="69"/>
                    <a:pt x="357" y="69"/>
                    <a:pt x="357" y="69"/>
                  </a:cubicBezTo>
                  <a:cubicBezTo>
                    <a:pt x="357" y="69"/>
                    <a:pt x="357" y="69"/>
                    <a:pt x="357" y="69"/>
                  </a:cubicBezTo>
                  <a:cubicBezTo>
                    <a:pt x="357" y="69"/>
                    <a:pt x="358" y="69"/>
                    <a:pt x="360" y="70"/>
                  </a:cubicBezTo>
                  <a:cubicBezTo>
                    <a:pt x="365" y="72"/>
                    <a:pt x="375" y="77"/>
                    <a:pt x="389" y="84"/>
                  </a:cubicBezTo>
                  <a:cubicBezTo>
                    <a:pt x="438" y="110"/>
                    <a:pt x="529" y="164"/>
                    <a:pt x="608" y="211"/>
                  </a:cubicBezTo>
                  <a:cubicBezTo>
                    <a:pt x="648" y="235"/>
                    <a:pt x="684" y="257"/>
                    <a:pt x="711" y="273"/>
                  </a:cubicBezTo>
                  <a:cubicBezTo>
                    <a:pt x="724" y="281"/>
                    <a:pt x="735" y="288"/>
                    <a:pt x="742" y="292"/>
                  </a:cubicBezTo>
                  <a:cubicBezTo>
                    <a:pt x="750" y="297"/>
                    <a:pt x="754" y="299"/>
                    <a:pt x="754" y="299"/>
                  </a:cubicBezTo>
                  <a:cubicBezTo>
                    <a:pt x="756" y="300"/>
                    <a:pt x="758" y="300"/>
                    <a:pt x="760" y="298"/>
                  </a:cubicBezTo>
                  <a:cubicBezTo>
                    <a:pt x="760" y="297"/>
                    <a:pt x="760" y="296"/>
                    <a:pt x="760" y="296"/>
                  </a:cubicBezTo>
                  <a:cubicBezTo>
                    <a:pt x="760" y="295"/>
                    <a:pt x="760" y="294"/>
                    <a:pt x="760" y="294"/>
                  </a:cubicBezTo>
                  <a:cubicBezTo>
                    <a:pt x="759" y="293"/>
                    <a:pt x="759" y="293"/>
                    <a:pt x="759" y="292"/>
                  </a:cubicBezTo>
                  <a:cubicBezTo>
                    <a:pt x="758" y="291"/>
                    <a:pt x="757" y="290"/>
                    <a:pt x="756" y="289"/>
                  </a:cubicBezTo>
                  <a:cubicBezTo>
                    <a:pt x="751" y="285"/>
                    <a:pt x="742" y="279"/>
                    <a:pt x="729" y="271"/>
                  </a:cubicBezTo>
                  <a:cubicBezTo>
                    <a:pt x="685" y="241"/>
                    <a:pt x="599" y="189"/>
                    <a:pt x="524" y="143"/>
                  </a:cubicBezTo>
                  <a:cubicBezTo>
                    <a:pt x="449" y="97"/>
                    <a:pt x="384" y="59"/>
                    <a:pt x="384" y="59"/>
                  </a:cubicBezTo>
                  <a:cubicBezTo>
                    <a:pt x="382" y="62"/>
                    <a:pt x="382" y="62"/>
                    <a:pt x="382" y="62"/>
                  </a:cubicBezTo>
                  <a:cubicBezTo>
                    <a:pt x="386" y="64"/>
                    <a:pt x="386" y="64"/>
                    <a:pt x="386" y="64"/>
                  </a:cubicBezTo>
                  <a:cubicBezTo>
                    <a:pt x="382" y="62"/>
                    <a:pt x="382" y="62"/>
                    <a:pt x="382" y="62"/>
                  </a:cubicBezTo>
                  <a:cubicBezTo>
                    <a:pt x="384" y="66"/>
                    <a:pt x="384" y="66"/>
                    <a:pt x="384" y="66"/>
                  </a:cubicBezTo>
                  <a:cubicBezTo>
                    <a:pt x="384" y="66"/>
                    <a:pt x="385" y="65"/>
                    <a:pt x="386" y="64"/>
                  </a:cubicBezTo>
                  <a:cubicBezTo>
                    <a:pt x="382" y="62"/>
                    <a:pt x="382" y="62"/>
                    <a:pt x="382" y="62"/>
                  </a:cubicBezTo>
                  <a:cubicBezTo>
                    <a:pt x="384" y="66"/>
                    <a:pt x="384" y="66"/>
                    <a:pt x="384" y="66"/>
                  </a:cubicBezTo>
                  <a:cubicBezTo>
                    <a:pt x="382" y="62"/>
                    <a:pt x="382" y="62"/>
                    <a:pt x="382" y="62"/>
                  </a:cubicBezTo>
                  <a:cubicBezTo>
                    <a:pt x="382" y="66"/>
                    <a:pt x="382" y="66"/>
                    <a:pt x="382" y="66"/>
                  </a:cubicBezTo>
                  <a:cubicBezTo>
                    <a:pt x="383" y="66"/>
                    <a:pt x="383" y="66"/>
                    <a:pt x="384" y="66"/>
                  </a:cubicBezTo>
                  <a:cubicBezTo>
                    <a:pt x="382" y="62"/>
                    <a:pt x="382" y="62"/>
                    <a:pt x="382" y="62"/>
                  </a:cubicBezTo>
                  <a:cubicBezTo>
                    <a:pt x="382" y="66"/>
                    <a:pt x="382" y="66"/>
                    <a:pt x="382" y="66"/>
                  </a:cubicBezTo>
                  <a:cubicBezTo>
                    <a:pt x="382" y="63"/>
                    <a:pt x="382" y="63"/>
                    <a:pt x="382" y="63"/>
                  </a:cubicBezTo>
                  <a:cubicBezTo>
                    <a:pt x="381" y="66"/>
                    <a:pt x="381" y="66"/>
                    <a:pt x="381" y="66"/>
                  </a:cubicBezTo>
                  <a:cubicBezTo>
                    <a:pt x="382" y="66"/>
                    <a:pt x="382" y="66"/>
                    <a:pt x="382" y="66"/>
                  </a:cubicBezTo>
                  <a:cubicBezTo>
                    <a:pt x="382" y="63"/>
                    <a:pt x="382" y="63"/>
                    <a:pt x="382" y="63"/>
                  </a:cubicBezTo>
                  <a:cubicBezTo>
                    <a:pt x="381" y="66"/>
                    <a:pt x="381" y="66"/>
                    <a:pt x="381" y="66"/>
                  </a:cubicBezTo>
                  <a:cubicBezTo>
                    <a:pt x="382" y="64"/>
                    <a:pt x="382" y="64"/>
                    <a:pt x="382" y="64"/>
                  </a:cubicBezTo>
                  <a:cubicBezTo>
                    <a:pt x="381" y="66"/>
                    <a:pt x="381" y="66"/>
                    <a:pt x="381" y="66"/>
                  </a:cubicBezTo>
                  <a:cubicBezTo>
                    <a:pt x="381" y="66"/>
                    <a:pt x="381" y="66"/>
                    <a:pt x="381" y="66"/>
                  </a:cubicBezTo>
                  <a:cubicBezTo>
                    <a:pt x="382" y="64"/>
                    <a:pt x="382" y="64"/>
                    <a:pt x="382" y="64"/>
                  </a:cubicBezTo>
                  <a:cubicBezTo>
                    <a:pt x="381" y="66"/>
                    <a:pt x="381" y="66"/>
                    <a:pt x="381" y="66"/>
                  </a:cubicBezTo>
                  <a:cubicBezTo>
                    <a:pt x="381" y="66"/>
                    <a:pt x="382" y="67"/>
                    <a:pt x="383" y="67"/>
                  </a:cubicBezTo>
                  <a:cubicBezTo>
                    <a:pt x="387" y="69"/>
                    <a:pt x="396" y="75"/>
                    <a:pt x="408" y="82"/>
                  </a:cubicBezTo>
                  <a:cubicBezTo>
                    <a:pt x="452" y="108"/>
                    <a:pt x="540" y="162"/>
                    <a:pt x="619" y="209"/>
                  </a:cubicBezTo>
                  <a:cubicBezTo>
                    <a:pt x="658" y="232"/>
                    <a:pt x="695" y="254"/>
                    <a:pt x="723" y="270"/>
                  </a:cubicBezTo>
                  <a:cubicBezTo>
                    <a:pt x="738" y="278"/>
                    <a:pt x="749" y="285"/>
                    <a:pt x="758" y="290"/>
                  </a:cubicBezTo>
                  <a:cubicBezTo>
                    <a:pt x="763" y="292"/>
                    <a:pt x="766" y="294"/>
                    <a:pt x="769" y="295"/>
                  </a:cubicBezTo>
                  <a:cubicBezTo>
                    <a:pt x="771" y="296"/>
                    <a:pt x="772" y="296"/>
                    <a:pt x="773" y="296"/>
                  </a:cubicBezTo>
                  <a:cubicBezTo>
                    <a:pt x="774" y="297"/>
                    <a:pt x="775" y="297"/>
                    <a:pt x="776" y="297"/>
                  </a:cubicBezTo>
                  <a:cubicBezTo>
                    <a:pt x="777" y="297"/>
                    <a:pt x="777" y="297"/>
                    <a:pt x="778" y="297"/>
                  </a:cubicBezTo>
                  <a:cubicBezTo>
                    <a:pt x="779" y="297"/>
                    <a:pt x="780" y="296"/>
                    <a:pt x="780" y="295"/>
                  </a:cubicBezTo>
                  <a:cubicBezTo>
                    <a:pt x="781" y="294"/>
                    <a:pt x="781" y="293"/>
                    <a:pt x="781" y="292"/>
                  </a:cubicBezTo>
                  <a:cubicBezTo>
                    <a:pt x="780" y="291"/>
                    <a:pt x="780" y="290"/>
                    <a:pt x="779" y="289"/>
                  </a:cubicBezTo>
                  <a:cubicBezTo>
                    <a:pt x="410" y="59"/>
                    <a:pt x="410" y="59"/>
                    <a:pt x="410" y="59"/>
                  </a:cubicBezTo>
                  <a:cubicBezTo>
                    <a:pt x="408" y="62"/>
                    <a:pt x="408" y="62"/>
                    <a:pt x="408" y="62"/>
                  </a:cubicBezTo>
                  <a:cubicBezTo>
                    <a:pt x="411" y="64"/>
                    <a:pt x="411" y="64"/>
                    <a:pt x="411" y="64"/>
                  </a:cubicBezTo>
                  <a:cubicBezTo>
                    <a:pt x="408" y="62"/>
                    <a:pt x="408" y="62"/>
                    <a:pt x="408" y="62"/>
                  </a:cubicBezTo>
                  <a:cubicBezTo>
                    <a:pt x="409" y="66"/>
                    <a:pt x="409" y="66"/>
                    <a:pt x="409" y="66"/>
                  </a:cubicBezTo>
                  <a:cubicBezTo>
                    <a:pt x="410" y="66"/>
                    <a:pt x="410" y="65"/>
                    <a:pt x="411" y="64"/>
                  </a:cubicBezTo>
                  <a:cubicBezTo>
                    <a:pt x="408" y="62"/>
                    <a:pt x="408" y="62"/>
                    <a:pt x="408" y="62"/>
                  </a:cubicBezTo>
                  <a:cubicBezTo>
                    <a:pt x="409" y="66"/>
                    <a:pt x="409" y="66"/>
                    <a:pt x="409" y="66"/>
                  </a:cubicBezTo>
                  <a:cubicBezTo>
                    <a:pt x="408" y="62"/>
                    <a:pt x="408" y="62"/>
                    <a:pt x="408" y="62"/>
                  </a:cubicBezTo>
                  <a:cubicBezTo>
                    <a:pt x="408" y="66"/>
                    <a:pt x="408" y="66"/>
                    <a:pt x="408" y="66"/>
                  </a:cubicBezTo>
                  <a:cubicBezTo>
                    <a:pt x="408" y="66"/>
                    <a:pt x="408" y="66"/>
                    <a:pt x="409" y="66"/>
                  </a:cubicBezTo>
                  <a:cubicBezTo>
                    <a:pt x="408" y="62"/>
                    <a:pt x="408" y="62"/>
                    <a:pt x="408" y="62"/>
                  </a:cubicBezTo>
                  <a:cubicBezTo>
                    <a:pt x="408" y="66"/>
                    <a:pt x="408" y="66"/>
                    <a:pt x="408" y="66"/>
                  </a:cubicBezTo>
                  <a:cubicBezTo>
                    <a:pt x="408" y="62"/>
                    <a:pt x="408" y="62"/>
                    <a:pt x="408" y="62"/>
                  </a:cubicBezTo>
                  <a:cubicBezTo>
                    <a:pt x="407" y="66"/>
                    <a:pt x="407" y="66"/>
                    <a:pt x="407" y="66"/>
                  </a:cubicBezTo>
                  <a:cubicBezTo>
                    <a:pt x="407" y="66"/>
                    <a:pt x="407" y="66"/>
                    <a:pt x="408" y="66"/>
                  </a:cubicBezTo>
                  <a:cubicBezTo>
                    <a:pt x="408" y="62"/>
                    <a:pt x="408" y="62"/>
                    <a:pt x="408" y="62"/>
                  </a:cubicBezTo>
                  <a:cubicBezTo>
                    <a:pt x="407" y="66"/>
                    <a:pt x="407" y="66"/>
                    <a:pt x="407" y="66"/>
                  </a:cubicBezTo>
                  <a:cubicBezTo>
                    <a:pt x="407" y="64"/>
                    <a:pt x="407" y="64"/>
                    <a:pt x="407" y="64"/>
                  </a:cubicBezTo>
                  <a:cubicBezTo>
                    <a:pt x="406" y="66"/>
                    <a:pt x="406" y="66"/>
                    <a:pt x="406" y="66"/>
                  </a:cubicBezTo>
                  <a:cubicBezTo>
                    <a:pt x="407" y="66"/>
                    <a:pt x="407" y="66"/>
                    <a:pt x="407" y="66"/>
                  </a:cubicBezTo>
                  <a:cubicBezTo>
                    <a:pt x="407" y="64"/>
                    <a:pt x="407" y="64"/>
                    <a:pt x="407" y="64"/>
                  </a:cubicBezTo>
                  <a:cubicBezTo>
                    <a:pt x="406" y="66"/>
                    <a:pt x="406" y="66"/>
                    <a:pt x="406" y="66"/>
                  </a:cubicBezTo>
                  <a:cubicBezTo>
                    <a:pt x="406" y="66"/>
                    <a:pt x="407" y="66"/>
                    <a:pt x="408" y="67"/>
                  </a:cubicBezTo>
                  <a:cubicBezTo>
                    <a:pt x="417" y="71"/>
                    <a:pt x="446" y="88"/>
                    <a:pt x="485" y="111"/>
                  </a:cubicBezTo>
                  <a:cubicBezTo>
                    <a:pt x="544" y="145"/>
                    <a:pt x="625" y="192"/>
                    <a:pt x="691" y="231"/>
                  </a:cubicBezTo>
                  <a:cubicBezTo>
                    <a:pt x="724" y="250"/>
                    <a:pt x="754" y="267"/>
                    <a:pt x="775" y="279"/>
                  </a:cubicBezTo>
                  <a:cubicBezTo>
                    <a:pt x="785" y="286"/>
                    <a:pt x="794" y="291"/>
                    <a:pt x="800" y="294"/>
                  </a:cubicBezTo>
                  <a:cubicBezTo>
                    <a:pt x="806" y="297"/>
                    <a:pt x="809" y="299"/>
                    <a:pt x="809" y="299"/>
                  </a:cubicBezTo>
                  <a:cubicBezTo>
                    <a:pt x="811" y="300"/>
                    <a:pt x="813" y="300"/>
                    <a:pt x="814" y="298"/>
                  </a:cubicBezTo>
                  <a:cubicBezTo>
                    <a:pt x="815" y="297"/>
                    <a:pt x="815" y="296"/>
                    <a:pt x="815" y="296"/>
                  </a:cubicBezTo>
                  <a:cubicBezTo>
                    <a:pt x="815" y="295"/>
                    <a:pt x="815" y="294"/>
                    <a:pt x="814" y="294"/>
                  </a:cubicBezTo>
                  <a:cubicBezTo>
                    <a:pt x="814" y="293"/>
                    <a:pt x="814" y="292"/>
                    <a:pt x="813" y="292"/>
                  </a:cubicBezTo>
                  <a:cubicBezTo>
                    <a:pt x="812" y="291"/>
                    <a:pt x="811" y="290"/>
                    <a:pt x="810" y="289"/>
                  </a:cubicBezTo>
                  <a:cubicBezTo>
                    <a:pt x="805" y="285"/>
                    <a:pt x="796" y="279"/>
                    <a:pt x="783" y="270"/>
                  </a:cubicBezTo>
                  <a:cubicBezTo>
                    <a:pt x="738" y="240"/>
                    <a:pt x="651" y="187"/>
                    <a:pt x="574" y="140"/>
                  </a:cubicBezTo>
                  <a:cubicBezTo>
                    <a:pt x="498" y="94"/>
                    <a:pt x="433" y="55"/>
                    <a:pt x="433" y="55"/>
                  </a:cubicBezTo>
                  <a:cubicBezTo>
                    <a:pt x="431" y="54"/>
                    <a:pt x="429" y="55"/>
                    <a:pt x="428" y="56"/>
                  </a:cubicBezTo>
                  <a:cubicBezTo>
                    <a:pt x="426" y="58"/>
                    <a:pt x="427" y="61"/>
                    <a:pt x="429" y="62"/>
                  </a:cubicBezTo>
                  <a:cubicBezTo>
                    <a:pt x="429" y="62"/>
                    <a:pt x="540" y="131"/>
                    <a:pt x="655" y="199"/>
                  </a:cubicBezTo>
                  <a:cubicBezTo>
                    <a:pt x="712" y="234"/>
                    <a:pt x="770" y="268"/>
                    <a:pt x="815" y="294"/>
                  </a:cubicBezTo>
                  <a:cubicBezTo>
                    <a:pt x="838" y="307"/>
                    <a:pt x="857" y="318"/>
                    <a:pt x="871" y="325"/>
                  </a:cubicBezTo>
                  <a:cubicBezTo>
                    <a:pt x="879" y="329"/>
                    <a:pt x="885" y="332"/>
                    <a:pt x="889" y="334"/>
                  </a:cubicBezTo>
                  <a:cubicBezTo>
                    <a:pt x="892" y="335"/>
                    <a:pt x="894" y="336"/>
                    <a:pt x="896" y="336"/>
                  </a:cubicBezTo>
                  <a:cubicBezTo>
                    <a:pt x="897" y="337"/>
                    <a:pt x="899" y="337"/>
                    <a:pt x="900" y="337"/>
                  </a:cubicBezTo>
                  <a:cubicBezTo>
                    <a:pt x="901" y="337"/>
                    <a:pt x="901" y="337"/>
                    <a:pt x="902" y="337"/>
                  </a:cubicBezTo>
                  <a:cubicBezTo>
                    <a:pt x="903" y="337"/>
                    <a:pt x="904" y="336"/>
                    <a:pt x="905" y="335"/>
                  </a:cubicBezTo>
                  <a:cubicBezTo>
                    <a:pt x="905" y="335"/>
                    <a:pt x="905" y="335"/>
                    <a:pt x="905" y="335"/>
                  </a:cubicBezTo>
                  <a:cubicBezTo>
                    <a:pt x="905" y="334"/>
                    <a:pt x="905" y="334"/>
                    <a:pt x="905" y="333"/>
                  </a:cubicBezTo>
                  <a:cubicBezTo>
                    <a:pt x="905" y="332"/>
                    <a:pt x="905" y="331"/>
                    <a:pt x="905" y="331"/>
                  </a:cubicBezTo>
                  <a:cubicBezTo>
                    <a:pt x="904" y="330"/>
                    <a:pt x="904" y="330"/>
                    <a:pt x="903" y="329"/>
                  </a:cubicBezTo>
                  <a:cubicBezTo>
                    <a:pt x="902" y="328"/>
                    <a:pt x="901" y="327"/>
                    <a:pt x="900" y="326"/>
                  </a:cubicBezTo>
                  <a:cubicBezTo>
                    <a:pt x="894" y="322"/>
                    <a:pt x="883" y="315"/>
                    <a:pt x="868" y="305"/>
                  </a:cubicBezTo>
                  <a:cubicBezTo>
                    <a:pt x="815" y="271"/>
                    <a:pt x="712" y="208"/>
                    <a:pt x="622" y="153"/>
                  </a:cubicBezTo>
                  <a:cubicBezTo>
                    <a:pt x="577" y="125"/>
                    <a:pt x="535" y="99"/>
                    <a:pt x="505" y="81"/>
                  </a:cubicBezTo>
                  <a:cubicBezTo>
                    <a:pt x="490" y="71"/>
                    <a:pt x="477" y="64"/>
                    <a:pt x="469" y="58"/>
                  </a:cubicBezTo>
                  <a:cubicBezTo>
                    <a:pt x="464" y="56"/>
                    <a:pt x="461" y="54"/>
                    <a:pt x="459" y="52"/>
                  </a:cubicBezTo>
                  <a:cubicBezTo>
                    <a:pt x="458" y="51"/>
                    <a:pt x="457" y="51"/>
                    <a:pt x="456" y="51"/>
                  </a:cubicBezTo>
                  <a:cubicBezTo>
                    <a:pt x="456" y="50"/>
                    <a:pt x="456" y="50"/>
                    <a:pt x="456" y="50"/>
                  </a:cubicBezTo>
                  <a:cubicBezTo>
                    <a:pt x="455" y="52"/>
                    <a:pt x="455" y="52"/>
                    <a:pt x="455" y="52"/>
                  </a:cubicBezTo>
                  <a:cubicBezTo>
                    <a:pt x="456" y="50"/>
                    <a:pt x="456" y="50"/>
                    <a:pt x="456" y="50"/>
                  </a:cubicBezTo>
                  <a:cubicBezTo>
                    <a:pt x="456" y="50"/>
                    <a:pt x="456" y="50"/>
                    <a:pt x="456" y="50"/>
                  </a:cubicBezTo>
                  <a:cubicBezTo>
                    <a:pt x="455" y="52"/>
                    <a:pt x="455" y="52"/>
                    <a:pt x="455" y="52"/>
                  </a:cubicBezTo>
                  <a:cubicBezTo>
                    <a:pt x="456" y="50"/>
                    <a:pt x="456" y="50"/>
                    <a:pt x="456" y="50"/>
                  </a:cubicBezTo>
                  <a:cubicBezTo>
                    <a:pt x="454" y="53"/>
                    <a:pt x="454" y="53"/>
                    <a:pt x="454" y="53"/>
                  </a:cubicBezTo>
                  <a:cubicBezTo>
                    <a:pt x="456" y="51"/>
                    <a:pt x="456" y="51"/>
                    <a:pt x="456" y="51"/>
                  </a:cubicBezTo>
                  <a:cubicBezTo>
                    <a:pt x="456" y="50"/>
                    <a:pt x="456" y="50"/>
                    <a:pt x="456" y="50"/>
                  </a:cubicBezTo>
                  <a:cubicBezTo>
                    <a:pt x="454" y="53"/>
                    <a:pt x="454" y="53"/>
                    <a:pt x="454" y="53"/>
                  </a:cubicBezTo>
                  <a:cubicBezTo>
                    <a:pt x="456" y="51"/>
                    <a:pt x="456" y="51"/>
                    <a:pt x="456" y="51"/>
                  </a:cubicBezTo>
                  <a:cubicBezTo>
                    <a:pt x="453" y="53"/>
                    <a:pt x="453" y="53"/>
                    <a:pt x="453" y="53"/>
                  </a:cubicBezTo>
                  <a:cubicBezTo>
                    <a:pt x="457" y="51"/>
                    <a:pt x="457" y="51"/>
                    <a:pt x="457" y="51"/>
                  </a:cubicBezTo>
                  <a:cubicBezTo>
                    <a:pt x="456" y="51"/>
                    <a:pt x="456" y="51"/>
                    <a:pt x="456" y="51"/>
                  </a:cubicBezTo>
                  <a:cubicBezTo>
                    <a:pt x="453" y="53"/>
                    <a:pt x="453" y="53"/>
                    <a:pt x="453" y="53"/>
                  </a:cubicBezTo>
                  <a:cubicBezTo>
                    <a:pt x="457" y="51"/>
                    <a:pt x="457" y="51"/>
                    <a:pt x="457" y="51"/>
                  </a:cubicBezTo>
                  <a:cubicBezTo>
                    <a:pt x="453" y="53"/>
                    <a:pt x="453" y="53"/>
                    <a:pt x="453" y="53"/>
                  </a:cubicBezTo>
                  <a:cubicBezTo>
                    <a:pt x="457" y="53"/>
                    <a:pt x="457" y="53"/>
                    <a:pt x="457" y="53"/>
                  </a:cubicBezTo>
                  <a:cubicBezTo>
                    <a:pt x="457" y="52"/>
                    <a:pt x="457" y="52"/>
                    <a:pt x="457" y="51"/>
                  </a:cubicBezTo>
                  <a:cubicBezTo>
                    <a:pt x="453" y="53"/>
                    <a:pt x="453" y="53"/>
                    <a:pt x="453" y="53"/>
                  </a:cubicBezTo>
                  <a:cubicBezTo>
                    <a:pt x="457" y="53"/>
                    <a:pt x="457" y="53"/>
                    <a:pt x="457" y="53"/>
                  </a:cubicBezTo>
                  <a:cubicBezTo>
                    <a:pt x="453" y="53"/>
                    <a:pt x="453" y="53"/>
                    <a:pt x="453" y="53"/>
                  </a:cubicBezTo>
                  <a:cubicBezTo>
                    <a:pt x="457" y="55"/>
                    <a:pt x="457" y="55"/>
                    <a:pt x="457" y="55"/>
                  </a:cubicBezTo>
                  <a:cubicBezTo>
                    <a:pt x="454" y="54"/>
                    <a:pt x="454" y="54"/>
                    <a:pt x="454" y="54"/>
                  </a:cubicBezTo>
                  <a:cubicBezTo>
                    <a:pt x="455" y="57"/>
                    <a:pt x="455" y="57"/>
                    <a:pt x="455" y="57"/>
                  </a:cubicBezTo>
                  <a:cubicBezTo>
                    <a:pt x="455" y="57"/>
                    <a:pt x="456" y="56"/>
                    <a:pt x="457" y="55"/>
                  </a:cubicBezTo>
                  <a:cubicBezTo>
                    <a:pt x="454" y="54"/>
                    <a:pt x="454" y="54"/>
                    <a:pt x="454" y="54"/>
                  </a:cubicBezTo>
                  <a:cubicBezTo>
                    <a:pt x="455" y="57"/>
                    <a:pt x="455" y="57"/>
                    <a:pt x="455" y="57"/>
                  </a:cubicBezTo>
                  <a:cubicBezTo>
                    <a:pt x="454" y="55"/>
                    <a:pt x="454" y="55"/>
                    <a:pt x="454" y="55"/>
                  </a:cubicBezTo>
                  <a:cubicBezTo>
                    <a:pt x="454" y="57"/>
                    <a:pt x="454" y="57"/>
                    <a:pt x="454" y="57"/>
                  </a:cubicBezTo>
                  <a:cubicBezTo>
                    <a:pt x="454" y="57"/>
                    <a:pt x="454" y="57"/>
                    <a:pt x="455" y="57"/>
                  </a:cubicBezTo>
                  <a:cubicBezTo>
                    <a:pt x="454" y="55"/>
                    <a:pt x="454" y="55"/>
                    <a:pt x="454" y="55"/>
                  </a:cubicBezTo>
                  <a:cubicBezTo>
                    <a:pt x="454" y="57"/>
                    <a:pt x="454" y="57"/>
                    <a:pt x="454" y="57"/>
                  </a:cubicBezTo>
                  <a:cubicBezTo>
                    <a:pt x="454" y="56"/>
                    <a:pt x="454" y="56"/>
                    <a:pt x="454" y="56"/>
                  </a:cubicBezTo>
                  <a:cubicBezTo>
                    <a:pt x="454" y="57"/>
                    <a:pt x="454" y="57"/>
                    <a:pt x="454" y="57"/>
                  </a:cubicBezTo>
                  <a:cubicBezTo>
                    <a:pt x="454" y="57"/>
                    <a:pt x="454" y="57"/>
                    <a:pt x="454" y="57"/>
                  </a:cubicBezTo>
                  <a:cubicBezTo>
                    <a:pt x="454" y="56"/>
                    <a:pt x="454" y="56"/>
                    <a:pt x="454" y="56"/>
                  </a:cubicBezTo>
                  <a:cubicBezTo>
                    <a:pt x="454" y="57"/>
                    <a:pt x="454" y="57"/>
                    <a:pt x="454" y="57"/>
                  </a:cubicBezTo>
                  <a:cubicBezTo>
                    <a:pt x="454" y="57"/>
                    <a:pt x="455" y="57"/>
                    <a:pt x="457" y="57"/>
                  </a:cubicBezTo>
                  <a:cubicBezTo>
                    <a:pt x="459" y="58"/>
                    <a:pt x="464" y="60"/>
                    <a:pt x="469" y="63"/>
                  </a:cubicBezTo>
                  <a:cubicBezTo>
                    <a:pt x="490" y="73"/>
                    <a:pt x="528" y="95"/>
                    <a:pt x="573" y="122"/>
                  </a:cubicBezTo>
                  <a:cubicBezTo>
                    <a:pt x="641" y="162"/>
                    <a:pt x="725" y="213"/>
                    <a:pt x="792" y="254"/>
                  </a:cubicBezTo>
                  <a:cubicBezTo>
                    <a:pt x="826" y="275"/>
                    <a:pt x="855" y="293"/>
                    <a:pt x="876" y="306"/>
                  </a:cubicBezTo>
                  <a:cubicBezTo>
                    <a:pt x="887" y="312"/>
                    <a:pt x="895" y="318"/>
                    <a:pt x="901" y="321"/>
                  </a:cubicBezTo>
                  <a:cubicBezTo>
                    <a:pt x="906" y="325"/>
                    <a:pt x="910" y="327"/>
                    <a:pt x="910" y="327"/>
                  </a:cubicBezTo>
                  <a:cubicBezTo>
                    <a:pt x="911" y="328"/>
                    <a:pt x="914" y="327"/>
                    <a:pt x="915" y="325"/>
                  </a:cubicBezTo>
                  <a:cubicBezTo>
                    <a:pt x="916" y="324"/>
                    <a:pt x="916" y="321"/>
                    <a:pt x="914" y="320"/>
                  </a:cubicBezTo>
                  <a:cubicBezTo>
                    <a:pt x="480" y="49"/>
                    <a:pt x="480" y="49"/>
                    <a:pt x="480" y="49"/>
                  </a:cubicBezTo>
                  <a:cubicBezTo>
                    <a:pt x="478" y="52"/>
                    <a:pt x="478" y="52"/>
                    <a:pt x="478" y="52"/>
                  </a:cubicBezTo>
                  <a:cubicBezTo>
                    <a:pt x="482" y="55"/>
                    <a:pt x="482" y="55"/>
                    <a:pt x="482" y="55"/>
                  </a:cubicBezTo>
                  <a:cubicBezTo>
                    <a:pt x="478" y="52"/>
                    <a:pt x="478" y="52"/>
                    <a:pt x="478" y="52"/>
                  </a:cubicBezTo>
                  <a:cubicBezTo>
                    <a:pt x="480" y="56"/>
                    <a:pt x="480" y="56"/>
                    <a:pt x="480" y="56"/>
                  </a:cubicBezTo>
                  <a:cubicBezTo>
                    <a:pt x="480" y="56"/>
                    <a:pt x="481" y="55"/>
                    <a:pt x="482" y="55"/>
                  </a:cubicBezTo>
                  <a:cubicBezTo>
                    <a:pt x="478" y="52"/>
                    <a:pt x="478" y="52"/>
                    <a:pt x="478" y="52"/>
                  </a:cubicBezTo>
                  <a:cubicBezTo>
                    <a:pt x="480" y="56"/>
                    <a:pt x="480" y="56"/>
                    <a:pt x="480" y="56"/>
                  </a:cubicBezTo>
                  <a:cubicBezTo>
                    <a:pt x="478" y="53"/>
                    <a:pt x="478" y="53"/>
                    <a:pt x="478" y="53"/>
                  </a:cubicBezTo>
                  <a:cubicBezTo>
                    <a:pt x="478" y="56"/>
                    <a:pt x="478" y="56"/>
                    <a:pt x="478" y="56"/>
                  </a:cubicBezTo>
                  <a:cubicBezTo>
                    <a:pt x="479" y="56"/>
                    <a:pt x="479" y="56"/>
                    <a:pt x="480" y="56"/>
                  </a:cubicBezTo>
                  <a:cubicBezTo>
                    <a:pt x="478" y="53"/>
                    <a:pt x="478" y="53"/>
                    <a:pt x="478" y="53"/>
                  </a:cubicBezTo>
                  <a:cubicBezTo>
                    <a:pt x="478" y="56"/>
                    <a:pt x="478" y="56"/>
                    <a:pt x="478" y="56"/>
                  </a:cubicBezTo>
                  <a:cubicBezTo>
                    <a:pt x="478" y="53"/>
                    <a:pt x="478" y="53"/>
                    <a:pt x="478" y="53"/>
                  </a:cubicBezTo>
                  <a:cubicBezTo>
                    <a:pt x="477" y="56"/>
                    <a:pt x="477" y="56"/>
                    <a:pt x="477" y="56"/>
                  </a:cubicBezTo>
                  <a:cubicBezTo>
                    <a:pt x="478" y="56"/>
                    <a:pt x="478" y="56"/>
                    <a:pt x="478" y="56"/>
                  </a:cubicBezTo>
                  <a:cubicBezTo>
                    <a:pt x="478" y="53"/>
                    <a:pt x="478" y="53"/>
                    <a:pt x="478" y="53"/>
                  </a:cubicBezTo>
                  <a:cubicBezTo>
                    <a:pt x="477" y="56"/>
                    <a:pt x="477" y="56"/>
                    <a:pt x="477" y="56"/>
                  </a:cubicBezTo>
                  <a:cubicBezTo>
                    <a:pt x="478" y="54"/>
                    <a:pt x="478" y="54"/>
                    <a:pt x="478" y="54"/>
                  </a:cubicBezTo>
                  <a:cubicBezTo>
                    <a:pt x="477" y="56"/>
                    <a:pt x="477" y="56"/>
                    <a:pt x="477" y="56"/>
                  </a:cubicBezTo>
                  <a:cubicBezTo>
                    <a:pt x="477" y="56"/>
                    <a:pt x="477" y="56"/>
                    <a:pt x="477" y="56"/>
                  </a:cubicBezTo>
                  <a:cubicBezTo>
                    <a:pt x="478" y="54"/>
                    <a:pt x="478" y="54"/>
                    <a:pt x="478" y="54"/>
                  </a:cubicBezTo>
                  <a:cubicBezTo>
                    <a:pt x="477" y="56"/>
                    <a:pt x="477" y="56"/>
                    <a:pt x="477" y="56"/>
                  </a:cubicBezTo>
                  <a:cubicBezTo>
                    <a:pt x="477" y="56"/>
                    <a:pt x="478" y="57"/>
                    <a:pt x="479" y="57"/>
                  </a:cubicBezTo>
                  <a:cubicBezTo>
                    <a:pt x="483" y="60"/>
                    <a:pt x="493" y="66"/>
                    <a:pt x="507" y="74"/>
                  </a:cubicBezTo>
                  <a:cubicBezTo>
                    <a:pt x="555" y="103"/>
                    <a:pt x="651" y="162"/>
                    <a:pt x="737" y="214"/>
                  </a:cubicBezTo>
                  <a:cubicBezTo>
                    <a:pt x="780" y="240"/>
                    <a:pt x="820" y="264"/>
                    <a:pt x="852" y="282"/>
                  </a:cubicBezTo>
                  <a:cubicBezTo>
                    <a:pt x="867" y="291"/>
                    <a:pt x="880" y="298"/>
                    <a:pt x="890" y="303"/>
                  </a:cubicBezTo>
                  <a:cubicBezTo>
                    <a:pt x="895" y="306"/>
                    <a:pt x="899" y="308"/>
                    <a:pt x="902" y="309"/>
                  </a:cubicBezTo>
                  <a:cubicBezTo>
                    <a:pt x="904" y="310"/>
                    <a:pt x="906" y="310"/>
                    <a:pt x="907" y="311"/>
                  </a:cubicBezTo>
                  <a:cubicBezTo>
                    <a:pt x="908" y="311"/>
                    <a:pt x="909" y="311"/>
                    <a:pt x="910" y="312"/>
                  </a:cubicBezTo>
                  <a:cubicBezTo>
                    <a:pt x="911" y="312"/>
                    <a:pt x="912" y="311"/>
                    <a:pt x="912" y="311"/>
                  </a:cubicBezTo>
                  <a:cubicBezTo>
                    <a:pt x="913" y="311"/>
                    <a:pt x="914" y="310"/>
                    <a:pt x="915" y="309"/>
                  </a:cubicBezTo>
                  <a:cubicBezTo>
                    <a:pt x="915" y="309"/>
                    <a:pt x="915" y="309"/>
                    <a:pt x="915" y="309"/>
                  </a:cubicBezTo>
                  <a:cubicBezTo>
                    <a:pt x="915" y="309"/>
                    <a:pt x="915" y="308"/>
                    <a:pt x="915" y="307"/>
                  </a:cubicBezTo>
                  <a:cubicBezTo>
                    <a:pt x="915" y="306"/>
                    <a:pt x="915" y="305"/>
                    <a:pt x="915" y="305"/>
                  </a:cubicBezTo>
                  <a:cubicBezTo>
                    <a:pt x="914" y="304"/>
                    <a:pt x="914" y="304"/>
                    <a:pt x="913" y="303"/>
                  </a:cubicBezTo>
                  <a:cubicBezTo>
                    <a:pt x="913" y="303"/>
                    <a:pt x="912" y="302"/>
                    <a:pt x="910" y="301"/>
                  </a:cubicBezTo>
                  <a:cubicBezTo>
                    <a:pt x="905" y="297"/>
                    <a:pt x="895" y="291"/>
                    <a:pt x="881" y="282"/>
                  </a:cubicBezTo>
                  <a:cubicBezTo>
                    <a:pt x="832" y="251"/>
                    <a:pt x="736" y="194"/>
                    <a:pt x="653" y="144"/>
                  </a:cubicBezTo>
                  <a:cubicBezTo>
                    <a:pt x="611" y="118"/>
                    <a:pt x="573" y="95"/>
                    <a:pt x="545" y="77"/>
                  </a:cubicBezTo>
                  <a:cubicBezTo>
                    <a:pt x="531" y="68"/>
                    <a:pt x="519" y="61"/>
                    <a:pt x="511" y="55"/>
                  </a:cubicBezTo>
                  <a:cubicBezTo>
                    <a:pt x="507" y="52"/>
                    <a:pt x="504" y="50"/>
                    <a:pt x="502" y="49"/>
                  </a:cubicBezTo>
                  <a:cubicBezTo>
                    <a:pt x="501" y="48"/>
                    <a:pt x="501" y="47"/>
                    <a:pt x="500"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497" y="48"/>
                    <a:pt x="497" y="48"/>
                    <a:pt x="497" y="48"/>
                  </a:cubicBezTo>
                  <a:cubicBezTo>
                    <a:pt x="501" y="48"/>
                    <a:pt x="501" y="48"/>
                    <a:pt x="501" y="48"/>
                  </a:cubicBezTo>
                  <a:cubicBezTo>
                    <a:pt x="501" y="47"/>
                    <a:pt x="500" y="47"/>
                    <a:pt x="500" y="47"/>
                  </a:cubicBezTo>
                  <a:cubicBezTo>
                    <a:pt x="497" y="48"/>
                    <a:pt x="497" y="48"/>
                    <a:pt x="497" y="48"/>
                  </a:cubicBezTo>
                  <a:cubicBezTo>
                    <a:pt x="501" y="48"/>
                    <a:pt x="501" y="48"/>
                    <a:pt x="501" y="48"/>
                  </a:cubicBezTo>
                  <a:cubicBezTo>
                    <a:pt x="497" y="48"/>
                    <a:pt x="497" y="48"/>
                    <a:pt x="497" y="48"/>
                  </a:cubicBezTo>
                  <a:cubicBezTo>
                    <a:pt x="500" y="50"/>
                    <a:pt x="500" y="50"/>
                    <a:pt x="500" y="50"/>
                  </a:cubicBezTo>
                  <a:cubicBezTo>
                    <a:pt x="500" y="50"/>
                    <a:pt x="501" y="49"/>
                    <a:pt x="501" y="48"/>
                  </a:cubicBezTo>
                  <a:cubicBezTo>
                    <a:pt x="497" y="48"/>
                    <a:pt x="497" y="48"/>
                    <a:pt x="497" y="48"/>
                  </a:cubicBezTo>
                  <a:cubicBezTo>
                    <a:pt x="500" y="50"/>
                    <a:pt x="500" y="50"/>
                    <a:pt x="500" y="50"/>
                  </a:cubicBezTo>
                  <a:cubicBezTo>
                    <a:pt x="500" y="50"/>
                    <a:pt x="500" y="50"/>
                    <a:pt x="500" y="50"/>
                  </a:cubicBezTo>
                  <a:cubicBezTo>
                    <a:pt x="497" y="48"/>
                    <a:pt x="497" y="48"/>
                    <a:pt x="497" y="48"/>
                  </a:cubicBezTo>
                  <a:cubicBezTo>
                    <a:pt x="498" y="52"/>
                    <a:pt x="498" y="52"/>
                    <a:pt x="498" y="52"/>
                  </a:cubicBezTo>
                  <a:cubicBezTo>
                    <a:pt x="499" y="51"/>
                    <a:pt x="500" y="51"/>
                    <a:pt x="500" y="50"/>
                  </a:cubicBezTo>
                  <a:cubicBezTo>
                    <a:pt x="497" y="48"/>
                    <a:pt x="497" y="48"/>
                    <a:pt x="497" y="48"/>
                  </a:cubicBezTo>
                  <a:cubicBezTo>
                    <a:pt x="498" y="52"/>
                    <a:pt x="498" y="52"/>
                    <a:pt x="498" y="52"/>
                  </a:cubicBezTo>
                  <a:cubicBezTo>
                    <a:pt x="497" y="49"/>
                    <a:pt x="497" y="49"/>
                    <a:pt x="497" y="49"/>
                  </a:cubicBezTo>
                  <a:cubicBezTo>
                    <a:pt x="497" y="52"/>
                    <a:pt x="497" y="52"/>
                    <a:pt x="497" y="52"/>
                  </a:cubicBezTo>
                  <a:cubicBezTo>
                    <a:pt x="498" y="52"/>
                    <a:pt x="498" y="52"/>
                    <a:pt x="498" y="52"/>
                  </a:cubicBezTo>
                  <a:cubicBezTo>
                    <a:pt x="497" y="49"/>
                    <a:pt x="497" y="49"/>
                    <a:pt x="497" y="49"/>
                  </a:cubicBezTo>
                  <a:cubicBezTo>
                    <a:pt x="497" y="52"/>
                    <a:pt x="497" y="52"/>
                    <a:pt x="497" y="52"/>
                  </a:cubicBezTo>
                  <a:cubicBezTo>
                    <a:pt x="497" y="51"/>
                    <a:pt x="497" y="51"/>
                    <a:pt x="497" y="51"/>
                  </a:cubicBezTo>
                  <a:cubicBezTo>
                    <a:pt x="497" y="52"/>
                    <a:pt x="497" y="52"/>
                    <a:pt x="497" y="52"/>
                  </a:cubicBezTo>
                  <a:cubicBezTo>
                    <a:pt x="497" y="52"/>
                    <a:pt x="497" y="52"/>
                    <a:pt x="497" y="52"/>
                  </a:cubicBezTo>
                  <a:cubicBezTo>
                    <a:pt x="497" y="51"/>
                    <a:pt x="497" y="51"/>
                    <a:pt x="497" y="51"/>
                  </a:cubicBezTo>
                  <a:cubicBezTo>
                    <a:pt x="497" y="52"/>
                    <a:pt x="497" y="52"/>
                    <a:pt x="497" y="52"/>
                  </a:cubicBezTo>
                  <a:cubicBezTo>
                    <a:pt x="497" y="52"/>
                    <a:pt x="498" y="52"/>
                    <a:pt x="500" y="52"/>
                  </a:cubicBezTo>
                  <a:cubicBezTo>
                    <a:pt x="502" y="53"/>
                    <a:pt x="506" y="55"/>
                    <a:pt x="511" y="58"/>
                  </a:cubicBezTo>
                  <a:cubicBezTo>
                    <a:pt x="529" y="67"/>
                    <a:pt x="563" y="87"/>
                    <a:pt x="604" y="111"/>
                  </a:cubicBezTo>
                  <a:cubicBezTo>
                    <a:pt x="664" y="147"/>
                    <a:pt x="739" y="193"/>
                    <a:pt x="801" y="230"/>
                  </a:cubicBezTo>
                  <a:cubicBezTo>
                    <a:pt x="832" y="248"/>
                    <a:pt x="859" y="265"/>
                    <a:pt x="879" y="276"/>
                  </a:cubicBezTo>
                  <a:cubicBezTo>
                    <a:pt x="889" y="282"/>
                    <a:pt x="898" y="287"/>
                    <a:pt x="904" y="290"/>
                  </a:cubicBezTo>
                  <a:cubicBezTo>
                    <a:pt x="907" y="292"/>
                    <a:pt x="909" y="293"/>
                    <a:pt x="912" y="294"/>
                  </a:cubicBezTo>
                  <a:cubicBezTo>
                    <a:pt x="913" y="294"/>
                    <a:pt x="913" y="295"/>
                    <a:pt x="914" y="295"/>
                  </a:cubicBezTo>
                  <a:cubicBezTo>
                    <a:pt x="915" y="295"/>
                    <a:pt x="916" y="295"/>
                    <a:pt x="917" y="295"/>
                  </a:cubicBezTo>
                  <a:cubicBezTo>
                    <a:pt x="917" y="295"/>
                    <a:pt x="918" y="295"/>
                    <a:pt x="919" y="295"/>
                  </a:cubicBezTo>
                  <a:cubicBezTo>
                    <a:pt x="919" y="295"/>
                    <a:pt x="920" y="294"/>
                    <a:pt x="921" y="293"/>
                  </a:cubicBezTo>
                  <a:cubicBezTo>
                    <a:pt x="921" y="293"/>
                    <a:pt x="921" y="293"/>
                    <a:pt x="921" y="293"/>
                  </a:cubicBezTo>
                  <a:cubicBezTo>
                    <a:pt x="921" y="293"/>
                    <a:pt x="921" y="292"/>
                    <a:pt x="921" y="291"/>
                  </a:cubicBezTo>
                  <a:cubicBezTo>
                    <a:pt x="921" y="289"/>
                    <a:pt x="921" y="289"/>
                    <a:pt x="921" y="288"/>
                  </a:cubicBezTo>
                  <a:cubicBezTo>
                    <a:pt x="920" y="287"/>
                    <a:pt x="919" y="286"/>
                    <a:pt x="918" y="285"/>
                  </a:cubicBezTo>
                  <a:cubicBezTo>
                    <a:pt x="915" y="283"/>
                    <a:pt x="912" y="281"/>
                    <a:pt x="908" y="277"/>
                  </a:cubicBezTo>
                  <a:cubicBezTo>
                    <a:pt x="891" y="266"/>
                    <a:pt x="859" y="245"/>
                    <a:pt x="820" y="221"/>
                  </a:cubicBezTo>
                  <a:cubicBezTo>
                    <a:pt x="705" y="149"/>
                    <a:pt x="529" y="44"/>
                    <a:pt x="529" y="44"/>
                  </a:cubicBezTo>
                  <a:cubicBezTo>
                    <a:pt x="527" y="47"/>
                    <a:pt x="527" y="47"/>
                    <a:pt x="527" y="47"/>
                  </a:cubicBezTo>
                  <a:cubicBezTo>
                    <a:pt x="525" y="51"/>
                    <a:pt x="525" y="51"/>
                    <a:pt x="525" y="51"/>
                  </a:cubicBezTo>
                  <a:cubicBezTo>
                    <a:pt x="918" y="279"/>
                    <a:pt x="918" y="279"/>
                    <a:pt x="918" y="279"/>
                  </a:cubicBezTo>
                  <a:cubicBezTo>
                    <a:pt x="920" y="280"/>
                    <a:pt x="922" y="279"/>
                    <a:pt x="924" y="277"/>
                  </a:cubicBezTo>
                  <a:cubicBezTo>
                    <a:pt x="924" y="277"/>
                    <a:pt x="924" y="276"/>
                    <a:pt x="924" y="275"/>
                  </a:cubicBezTo>
                  <a:cubicBezTo>
                    <a:pt x="924" y="274"/>
                    <a:pt x="924" y="273"/>
                    <a:pt x="923" y="272"/>
                  </a:cubicBezTo>
                  <a:cubicBezTo>
                    <a:pt x="923" y="271"/>
                    <a:pt x="922" y="270"/>
                    <a:pt x="921" y="269"/>
                  </a:cubicBezTo>
                  <a:cubicBezTo>
                    <a:pt x="918" y="267"/>
                    <a:pt x="915" y="264"/>
                    <a:pt x="911" y="261"/>
                  </a:cubicBezTo>
                  <a:cubicBezTo>
                    <a:pt x="895" y="249"/>
                    <a:pt x="864" y="230"/>
                    <a:pt x="827" y="206"/>
                  </a:cubicBezTo>
                  <a:cubicBezTo>
                    <a:pt x="716" y="137"/>
                    <a:pt x="547" y="38"/>
                    <a:pt x="547" y="38"/>
                  </a:cubicBezTo>
                  <a:cubicBezTo>
                    <a:pt x="546" y="36"/>
                    <a:pt x="543" y="37"/>
                    <a:pt x="542" y="39"/>
                  </a:cubicBezTo>
                  <a:cubicBezTo>
                    <a:pt x="541" y="41"/>
                    <a:pt x="541" y="43"/>
                    <a:pt x="543" y="44"/>
                  </a:cubicBezTo>
                  <a:cubicBezTo>
                    <a:pt x="915" y="264"/>
                    <a:pt x="915" y="264"/>
                    <a:pt x="915" y="264"/>
                  </a:cubicBezTo>
                  <a:cubicBezTo>
                    <a:pt x="916" y="265"/>
                    <a:pt x="919" y="264"/>
                    <a:pt x="920" y="262"/>
                  </a:cubicBezTo>
                  <a:cubicBezTo>
                    <a:pt x="921" y="260"/>
                    <a:pt x="921" y="258"/>
                    <a:pt x="919" y="257"/>
                  </a:cubicBezTo>
                  <a:cubicBezTo>
                    <a:pt x="748" y="150"/>
                    <a:pt x="748" y="150"/>
                    <a:pt x="748" y="150"/>
                  </a:cubicBezTo>
                  <a:cubicBezTo>
                    <a:pt x="915" y="246"/>
                    <a:pt x="915" y="246"/>
                    <a:pt x="915" y="246"/>
                  </a:cubicBezTo>
                  <a:cubicBezTo>
                    <a:pt x="917" y="247"/>
                    <a:pt x="919" y="246"/>
                    <a:pt x="920" y="244"/>
                  </a:cubicBezTo>
                  <a:cubicBezTo>
                    <a:pt x="921" y="244"/>
                    <a:pt x="921" y="243"/>
                    <a:pt x="921" y="242"/>
                  </a:cubicBezTo>
                  <a:cubicBezTo>
                    <a:pt x="921" y="241"/>
                    <a:pt x="921" y="240"/>
                    <a:pt x="920" y="240"/>
                  </a:cubicBezTo>
                  <a:cubicBezTo>
                    <a:pt x="920" y="239"/>
                    <a:pt x="920" y="239"/>
                    <a:pt x="919" y="239"/>
                  </a:cubicBezTo>
                  <a:cubicBezTo>
                    <a:pt x="919" y="238"/>
                    <a:pt x="918" y="237"/>
                    <a:pt x="917" y="236"/>
                  </a:cubicBezTo>
                  <a:cubicBezTo>
                    <a:pt x="912" y="233"/>
                    <a:pt x="905" y="228"/>
                    <a:pt x="894" y="221"/>
                  </a:cubicBezTo>
                  <a:cubicBezTo>
                    <a:pt x="855" y="197"/>
                    <a:pt x="781" y="152"/>
                    <a:pt x="716" y="113"/>
                  </a:cubicBezTo>
                  <a:cubicBezTo>
                    <a:pt x="683" y="93"/>
                    <a:pt x="653" y="75"/>
                    <a:pt x="631" y="61"/>
                  </a:cubicBezTo>
                  <a:cubicBezTo>
                    <a:pt x="620" y="54"/>
                    <a:pt x="611" y="48"/>
                    <a:pt x="605" y="44"/>
                  </a:cubicBezTo>
                  <a:cubicBezTo>
                    <a:pt x="602" y="42"/>
                    <a:pt x="599" y="40"/>
                    <a:pt x="598" y="39"/>
                  </a:cubicBezTo>
                  <a:cubicBezTo>
                    <a:pt x="597" y="39"/>
                    <a:pt x="597" y="38"/>
                    <a:pt x="596" y="38"/>
                  </a:cubicBezTo>
                  <a:cubicBezTo>
                    <a:pt x="596" y="38"/>
                    <a:pt x="596" y="38"/>
                    <a:pt x="596" y="38"/>
                  </a:cubicBezTo>
                  <a:cubicBezTo>
                    <a:pt x="595" y="39"/>
                    <a:pt x="595" y="39"/>
                    <a:pt x="595" y="39"/>
                  </a:cubicBezTo>
                  <a:cubicBezTo>
                    <a:pt x="596" y="38"/>
                    <a:pt x="596" y="38"/>
                    <a:pt x="596" y="38"/>
                  </a:cubicBezTo>
                  <a:cubicBezTo>
                    <a:pt x="596" y="38"/>
                    <a:pt x="596" y="38"/>
                    <a:pt x="596" y="38"/>
                  </a:cubicBezTo>
                  <a:cubicBezTo>
                    <a:pt x="595" y="39"/>
                    <a:pt x="595" y="39"/>
                    <a:pt x="595" y="39"/>
                  </a:cubicBezTo>
                  <a:cubicBezTo>
                    <a:pt x="596" y="38"/>
                    <a:pt x="596" y="38"/>
                    <a:pt x="596" y="38"/>
                  </a:cubicBezTo>
                  <a:cubicBezTo>
                    <a:pt x="593" y="40"/>
                    <a:pt x="593" y="40"/>
                    <a:pt x="593" y="40"/>
                  </a:cubicBezTo>
                  <a:cubicBezTo>
                    <a:pt x="597" y="40"/>
                    <a:pt x="597" y="40"/>
                    <a:pt x="597" y="40"/>
                  </a:cubicBezTo>
                  <a:cubicBezTo>
                    <a:pt x="597" y="39"/>
                    <a:pt x="596" y="38"/>
                    <a:pt x="596" y="38"/>
                  </a:cubicBezTo>
                  <a:cubicBezTo>
                    <a:pt x="593" y="40"/>
                    <a:pt x="593" y="40"/>
                    <a:pt x="593" y="40"/>
                  </a:cubicBezTo>
                  <a:cubicBezTo>
                    <a:pt x="597" y="40"/>
                    <a:pt x="597" y="40"/>
                    <a:pt x="597" y="40"/>
                  </a:cubicBezTo>
                  <a:cubicBezTo>
                    <a:pt x="593" y="40"/>
                    <a:pt x="593" y="40"/>
                    <a:pt x="593" y="40"/>
                  </a:cubicBezTo>
                  <a:cubicBezTo>
                    <a:pt x="596" y="42"/>
                    <a:pt x="596" y="42"/>
                    <a:pt x="596" y="42"/>
                  </a:cubicBezTo>
                  <a:cubicBezTo>
                    <a:pt x="597" y="41"/>
                    <a:pt x="597" y="40"/>
                    <a:pt x="597" y="40"/>
                  </a:cubicBezTo>
                  <a:cubicBezTo>
                    <a:pt x="593" y="40"/>
                    <a:pt x="593" y="40"/>
                    <a:pt x="593" y="40"/>
                  </a:cubicBezTo>
                  <a:cubicBezTo>
                    <a:pt x="596" y="42"/>
                    <a:pt x="596" y="42"/>
                    <a:pt x="596" y="42"/>
                  </a:cubicBezTo>
                  <a:cubicBezTo>
                    <a:pt x="593" y="40"/>
                    <a:pt x="593" y="40"/>
                    <a:pt x="593" y="40"/>
                  </a:cubicBezTo>
                  <a:cubicBezTo>
                    <a:pt x="591" y="43"/>
                    <a:pt x="591" y="43"/>
                    <a:pt x="591" y="43"/>
                  </a:cubicBezTo>
                  <a:cubicBezTo>
                    <a:pt x="591" y="43"/>
                    <a:pt x="667" y="89"/>
                    <a:pt x="746" y="135"/>
                  </a:cubicBezTo>
                  <a:cubicBezTo>
                    <a:pt x="785" y="158"/>
                    <a:pt x="824" y="180"/>
                    <a:pt x="855" y="198"/>
                  </a:cubicBezTo>
                  <a:cubicBezTo>
                    <a:pt x="871" y="206"/>
                    <a:pt x="884" y="213"/>
                    <a:pt x="894" y="218"/>
                  </a:cubicBezTo>
                  <a:cubicBezTo>
                    <a:pt x="898" y="221"/>
                    <a:pt x="903" y="223"/>
                    <a:pt x="906" y="224"/>
                  </a:cubicBezTo>
                  <a:cubicBezTo>
                    <a:pt x="907" y="225"/>
                    <a:pt x="909" y="226"/>
                    <a:pt x="910" y="226"/>
                  </a:cubicBezTo>
                  <a:cubicBezTo>
                    <a:pt x="910" y="226"/>
                    <a:pt x="911" y="226"/>
                    <a:pt x="912" y="226"/>
                  </a:cubicBezTo>
                  <a:cubicBezTo>
                    <a:pt x="912" y="227"/>
                    <a:pt x="913" y="227"/>
                    <a:pt x="913" y="227"/>
                  </a:cubicBezTo>
                  <a:cubicBezTo>
                    <a:pt x="914" y="227"/>
                    <a:pt x="914" y="227"/>
                    <a:pt x="915" y="226"/>
                  </a:cubicBezTo>
                  <a:cubicBezTo>
                    <a:pt x="916" y="226"/>
                    <a:pt x="917" y="226"/>
                    <a:pt x="917" y="225"/>
                  </a:cubicBezTo>
                  <a:cubicBezTo>
                    <a:pt x="918" y="224"/>
                    <a:pt x="918" y="223"/>
                    <a:pt x="918" y="222"/>
                  </a:cubicBezTo>
                  <a:cubicBezTo>
                    <a:pt x="918" y="221"/>
                    <a:pt x="917" y="220"/>
                    <a:pt x="916" y="219"/>
                  </a:cubicBezTo>
                  <a:cubicBezTo>
                    <a:pt x="916" y="219"/>
                    <a:pt x="911" y="216"/>
                    <a:pt x="903" y="211"/>
                  </a:cubicBezTo>
                  <a:cubicBezTo>
                    <a:pt x="874" y="194"/>
                    <a:pt x="803" y="152"/>
                    <a:pt x="738" y="112"/>
                  </a:cubicBezTo>
                  <a:cubicBezTo>
                    <a:pt x="706" y="92"/>
                    <a:pt x="676" y="73"/>
                    <a:pt x="653" y="59"/>
                  </a:cubicBezTo>
                  <a:cubicBezTo>
                    <a:pt x="642" y="52"/>
                    <a:pt x="633" y="45"/>
                    <a:pt x="627" y="41"/>
                  </a:cubicBezTo>
                  <a:cubicBezTo>
                    <a:pt x="623" y="39"/>
                    <a:pt x="621" y="37"/>
                    <a:pt x="619" y="35"/>
                  </a:cubicBezTo>
                  <a:cubicBezTo>
                    <a:pt x="619" y="35"/>
                    <a:pt x="618" y="34"/>
                    <a:pt x="618" y="34"/>
                  </a:cubicBezTo>
                  <a:cubicBezTo>
                    <a:pt x="618" y="34"/>
                    <a:pt x="618" y="34"/>
                    <a:pt x="618" y="34"/>
                  </a:cubicBezTo>
                  <a:cubicBezTo>
                    <a:pt x="617" y="34"/>
                    <a:pt x="617" y="34"/>
                    <a:pt x="617" y="34"/>
                  </a:cubicBezTo>
                  <a:cubicBezTo>
                    <a:pt x="618" y="34"/>
                    <a:pt x="618" y="34"/>
                    <a:pt x="618" y="34"/>
                  </a:cubicBezTo>
                  <a:cubicBezTo>
                    <a:pt x="618" y="34"/>
                    <a:pt x="618" y="34"/>
                    <a:pt x="618" y="34"/>
                  </a:cubicBezTo>
                  <a:cubicBezTo>
                    <a:pt x="617" y="34"/>
                    <a:pt x="617" y="34"/>
                    <a:pt x="617" y="34"/>
                  </a:cubicBezTo>
                  <a:cubicBezTo>
                    <a:pt x="618" y="34"/>
                    <a:pt x="618" y="34"/>
                    <a:pt x="618" y="34"/>
                  </a:cubicBezTo>
                  <a:cubicBezTo>
                    <a:pt x="615" y="36"/>
                    <a:pt x="615" y="36"/>
                    <a:pt x="615" y="36"/>
                  </a:cubicBezTo>
                  <a:cubicBezTo>
                    <a:pt x="618" y="36"/>
                    <a:pt x="618" y="36"/>
                    <a:pt x="618" y="36"/>
                  </a:cubicBezTo>
                  <a:cubicBezTo>
                    <a:pt x="618" y="34"/>
                    <a:pt x="618" y="34"/>
                    <a:pt x="618" y="34"/>
                  </a:cubicBezTo>
                  <a:cubicBezTo>
                    <a:pt x="615" y="36"/>
                    <a:pt x="615" y="36"/>
                    <a:pt x="615" y="36"/>
                  </a:cubicBezTo>
                  <a:cubicBezTo>
                    <a:pt x="618" y="36"/>
                    <a:pt x="618" y="36"/>
                    <a:pt x="618" y="36"/>
                  </a:cubicBezTo>
                  <a:cubicBezTo>
                    <a:pt x="615" y="36"/>
                    <a:pt x="615" y="36"/>
                    <a:pt x="615" y="36"/>
                  </a:cubicBezTo>
                  <a:cubicBezTo>
                    <a:pt x="618" y="37"/>
                    <a:pt x="618" y="37"/>
                    <a:pt x="618" y="37"/>
                  </a:cubicBezTo>
                  <a:cubicBezTo>
                    <a:pt x="618" y="37"/>
                    <a:pt x="618" y="36"/>
                    <a:pt x="618" y="36"/>
                  </a:cubicBezTo>
                  <a:cubicBezTo>
                    <a:pt x="615" y="36"/>
                    <a:pt x="615" y="36"/>
                    <a:pt x="615" y="36"/>
                  </a:cubicBezTo>
                  <a:cubicBezTo>
                    <a:pt x="618" y="37"/>
                    <a:pt x="618" y="37"/>
                    <a:pt x="618" y="37"/>
                  </a:cubicBezTo>
                  <a:cubicBezTo>
                    <a:pt x="614" y="35"/>
                    <a:pt x="614" y="35"/>
                    <a:pt x="614" y="35"/>
                  </a:cubicBezTo>
                  <a:cubicBezTo>
                    <a:pt x="612" y="39"/>
                    <a:pt x="612" y="39"/>
                    <a:pt x="612" y="39"/>
                  </a:cubicBezTo>
                  <a:cubicBezTo>
                    <a:pt x="911" y="209"/>
                    <a:pt x="911" y="209"/>
                    <a:pt x="911" y="209"/>
                  </a:cubicBezTo>
                  <a:cubicBezTo>
                    <a:pt x="913" y="210"/>
                    <a:pt x="915" y="210"/>
                    <a:pt x="917" y="208"/>
                  </a:cubicBezTo>
                  <a:cubicBezTo>
                    <a:pt x="918" y="206"/>
                    <a:pt x="917" y="203"/>
                    <a:pt x="915" y="202"/>
                  </a:cubicBezTo>
                  <a:cubicBezTo>
                    <a:pt x="640" y="30"/>
                    <a:pt x="640" y="30"/>
                    <a:pt x="640" y="30"/>
                  </a:cubicBezTo>
                  <a:cubicBezTo>
                    <a:pt x="638" y="34"/>
                    <a:pt x="638" y="34"/>
                    <a:pt x="638" y="34"/>
                  </a:cubicBezTo>
                  <a:cubicBezTo>
                    <a:pt x="636" y="37"/>
                    <a:pt x="636" y="37"/>
                    <a:pt x="636" y="37"/>
                  </a:cubicBezTo>
                  <a:cubicBezTo>
                    <a:pt x="636" y="37"/>
                    <a:pt x="698" y="75"/>
                    <a:pt x="762" y="112"/>
                  </a:cubicBezTo>
                  <a:cubicBezTo>
                    <a:pt x="795" y="131"/>
                    <a:pt x="827" y="150"/>
                    <a:pt x="853" y="164"/>
                  </a:cubicBezTo>
                  <a:cubicBezTo>
                    <a:pt x="866" y="171"/>
                    <a:pt x="877" y="177"/>
                    <a:pt x="886" y="181"/>
                  </a:cubicBezTo>
                  <a:cubicBezTo>
                    <a:pt x="890" y="183"/>
                    <a:pt x="894" y="185"/>
                    <a:pt x="897" y="186"/>
                  </a:cubicBezTo>
                  <a:cubicBezTo>
                    <a:pt x="899" y="186"/>
                    <a:pt x="900" y="187"/>
                    <a:pt x="901" y="187"/>
                  </a:cubicBezTo>
                  <a:cubicBezTo>
                    <a:pt x="902" y="188"/>
                    <a:pt x="903" y="188"/>
                    <a:pt x="905" y="188"/>
                  </a:cubicBezTo>
                  <a:cubicBezTo>
                    <a:pt x="905" y="188"/>
                    <a:pt x="906" y="188"/>
                    <a:pt x="907" y="187"/>
                  </a:cubicBezTo>
                  <a:cubicBezTo>
                    <a:pt x="907" y="187"/>
                    <a:pt x="908" y="187"/>
                    <a:pt x="909" y="186"/>
                  </a:cubicBezTo>
                  <a:cubicBezTo>
                    <a:pt x="909" y="186"/>
                    <a:pt x="909" y="186"/>
                    <a:pt x="909" y="186"/>
                  </a:cubicBezTo>
                  <a:cubicBezTo>
                    <a:pt x="909" y="185"/>
                    <a:pt x="910" y="184"/>
                    <a:pt x="910" y="183"/>
                  </a:cubicBezTo>
                  <a:cubicBezTo>
                    <a:pt x="910" y="182"/>
                    <a:pt x="909" y="182"/>
                    <a:pt x="909" y="182"/>
                  </a:cubicBezTo>
                  <a:cubicBezTo>
                    <a:pt x="909" y="181"/>
                    <a:pt x="908" y="180"/>
                    <a:pt x="908" y="180"/>
                  </a:cubicBezTo>
                  <a:cubicBezTo>
                    <a:pt x="908" y="179"/>
                    <a:pt x="907" y="179"/>
                    <a:pt x="906" y="178"/>
                  </a:cubicBezTo>
                  <a:cubicBezTo>
                    <a:pt x="903" y="175"/>
                    <a:pt x="897" y="172"/>
                    <a:pt x="889" y="166"/>
                  </a:cubicBezTo>
                  <a:cubicBezTo>
                    <a:pt x="860" y="148"/>
                    <a:pt x="804" y="115"/>
                    <a:pt x="755" y="86"/>
                  </a:cubicBezTo>
                  <a:cubicBezTo>
                    <a:pt x="730" y="72"/>
                    <a:pt x="708" y="58"/>
                    <a:pt x="691" y="48"/>
                  </a:cubicBezTo>
                  <a:cubicBezTo>
                    <a:pt x="683" y="42"/>
                    <a:pt x="676" y="38"/>
                    <a:pt x="672" y="35"/>
                  </a:cubicBezTo>
                  <a:cubicBezTo>
                    <a:pt x="669" y="33"/>
                    <a:pt x="668" y="32"/>
                    <a:pt x="667"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3" y="31"/>
                    <a:pt x="663" y="31"/>
                    <a:pt x="663" y="31"/>
                  </a:cubicBezTo>
                  <a:cubicBezTo>
                    <a:pt x="666" y="31"/>
                    <a:pt x="666" y="31"/>
                    <a:pt x="666" y="31"/>
                  </a:cubicBezTo>
                  <a:cubicBezTo>
                    <a:pt x="666" y="31"/>
                    <a:pt x="666" y="30"/>
                    <a:pt x="666" y="30"/>
                  </a:cubicBezTo>
                  <a:cubicBezTo>
                    <a:pt x="663" y="31"/>
                    <a:pt x="663" y="31"/>
                    <a:pt x="663" y="31"/>
                  </a:cubicBezTo>
                  <a:cubicBezTo>
                    <a:pt x="666" y="31"/>
                    <a:pt x="666" y="31"/>
                    <a:pt x="666" y="31"/>
                  </a:cubicBezTo>
                  <a:cubicBezTo>
                    <a:pt x="662" y="31"/>
                    <a:pt x="662" y="31"/>
                    <a:pt x="662" y="31"/>
                  </a:cubicBezTo>
                  <a:cubicBezTo>
                    <a:pt x="665" y="33"/>
                    <a:pt x="665" y="33"/>
                    <a:pt x="665" y="33"/>
                  </a:cubicBezTo>
                  <a:cubicBezTo>
                    <a:pt x="666" y="33"/>
                    <a:pt x="666" y="32"/>
                    <a:pt x="666" y="31"/>
                  </a:cubicBezTo>
                  <a:cubicBezTo>
                    <a:pt x="662" y="31"/>
                    <a:pt x="662" y="31"/>
                    <a:pt x="662" y="31"/>
                  </a:cubicBezTo>
                  <a:cubicBezTo>
                    <a:pt x="665" y="33"/>
                    <a:pt x="665" y="33"/>
                    <a:pt x="665" y="33"/>
                  </a:cubicBezTo>
                  <a:cubicBezTo>
                    <a:pt x="662" y="31"/>
                    <a:pt x="662" y="31"/>
                    <a:pt x="662" y="31"/>
                  </a:cubicBezTo>
                  <a:cubicBezTo>
                    <a:pt x="660" y="35"/>
                    <a:pt x="660" y="35"/>
                    <a:pt x="660" y="35"/>
                  </a:cubicBezTo>
                  <a:cubicBezTo>
                    <a:pt x="901" y="171"/>
                    <a:pt x="901" y="171"/>
                    <a:pt x="901" y="171"/>
                  </a:cubicBezTo>
                  <a:cubicBezTo>
                    <a:pt x="903" y="172"/>
                    <a:pt x="905" y="171"/>
                    <a:pt x="906" y="169"/>
                  </a:cubicBezTo>
                  <a:cubicBezTo>
                    <a:pt x="907" y="167"/>
                    <a:pt x="907" y="165"/>
                    <a:pt x="905" y="164"/>
                  </a:cubicBezTo>
                  <a:cubicBezTo>
                    <a:pt x="809" y="104"/>
                    <a:pt x="809" y="104"/>
                    <a:pt x="809" y="104"/>
                  </a:cubicBezTo>
                  <a:cubicBezTo>
                    <a:pt x="898" y="153"/>
                    <a:pt x="898" y="153"/>
                    <a:pt x="898" y="153"/>
                  </a:cubicBezTo>
                  <a:cubicBezTo>
                    <a:pt x="900" y="154"/>
                    <a:pt x="903" y="154"/>
                    <a:pt x="904" y="152"/>
                  </a:cubicBezTo>
                  <a:cubicBezTo>
                    <a:pt x="904" y="151"/>
                    <a:pt x="904" y="150"/>
                    <a:pt x="904" y="150"/>
                  </a:cubicBezTo>
                  <a:cubicBezTo>
                    <a:pt x="904" y="148"/>
                    <a:pt x="904" y="148"/>
                    <a:pt x="904" y="147"/>
                  </a:cubicBezTo>
                  <a:cubicBezTo>
                    <a:pt x="903" y="147"/>
                    <a:pt x="903" y="146"/>
                    <a:pt x="903" y="146"/>
                  </a:cubicBezTo>
                  <a:cubicBezTo>
                    <a:pt x="902" y="146"/>
                    <a:pt x="902" y="145"/>
                    <a:pt x="901" y="145"/>
                  </a:cubicBezTo>
                  <a:cubicBezTo>
                    <a:pt x="898" y="143"/>
                    <a:pt x="893" y="140"/>
                    <a:pt x="887" y="136"/>
                  </a:cubicBezTo>
                  <a:cubicBezTo>
                    <a:pt x="863" y="122"/>
                    <a:pt x="816" y="95"/>
                    <a:pt x="776" y="70"/>
                  </a:cubicBezTo>
                  <a:cubicBezTo>
                    <a:pt x="756" y="58"/>
                    <a:pt x="737" y="47"/>
                    <a:pt x="724" y="38"/>
                  </a:cubicBezTo>
                  <a:cubicBezTo>
                    <a:pt x="717" y="33"/>
                    <a:pt x="711" y="30"/>
                    <a:pt x="707" y="27"/>
                  </a:cubicBezTo>
                  <a:cubicBezTo>
                    <a:pt x="706" y="25"/>
                    <a:pt x="704" y="24"/>
                    <a:pt x="703" y="23"/>
                  </a:cubicBezTo>
                  <a:cubicBezTo>
                    <a:pt x="703" y="23"/>
                    <a:pt x="703" y="23"/>
                    <a:pt x="703" y="23"/>
                  </a:cubicBezTo>
                  <a:cubicBezTo>
                    <a:pt x="703" y="23"/>
                    <a:pt x="703" y="23"/>
                    <a:pt x="703" y="23"/>
                  </a:cubicBezTo>
                  <a:cubicBezTo>
                    <a:pt x="700" y="24"/>
                    <a:pt x="700" y="24"/>
                    <a:pt x="700" y="24"/>
                  </a:cubicBezTo>
                  <a:cubicBezTo>
                    <a:pt x="703" y="24"/>
                    <a:pt x="703" y="24"/>
                    <a:pt x="703" y="24"/>
                  </a:cubicBezTo>
                  <a:cubicBezTo>
                    <a:pt x="703" y="23"/>
                    <a:pt x="703" y="23"/>
                    <a:pt x="703" y="23"/>
                  </a:cubicBezTo>
                  <a:cubicBezTo>
                    <a:pt x="700" y="24"/>
                    <a:pt x="700" y="24"/>
                    <a:pt x="700" y="24"/>
                  </a:cubicBezTo>
                  <a:cubicBezTo>
                    <a:pt x="703" y="24"/>
                    <a:pt x="703" y="24"/>
                    <a:pt x="703" y="24"/>
                  </a:cubicBezTo>
                  <a:cubicBezTo>
                    <a:pt x="699" y="24"/>
                    <a:pt x="699" y="24"/>
                    <a:pt x="699" y="24"/>
                  </a:cubicBezTo>
                  <a:cubicBezTo>
                    <a:pt x="703" y="26"/>
                    <a:pt x="703" y="26"/>
                    <a:pt x="703" y="26"/>
                  </a:cubicBezTo>
                  <a:cubicBezTo>
                    <a:pt x="703" y="25"/>
                    <a:pt x="703" y="25"/>
                    <a:pt x="703" y="24"/>
                  </a:cubicBezTo>
                  <a:cubicBezTo>
                    <a:pt x="699" y="24"/>
                    <a:pt x="699" y="24"/>
                    <a:pt x="699" y="24"/>
                  </a:cubicBezTo>
                  <a:cubicBezTo>
                    <a:pt x="703" y="26"/>
                    <a:pt x="703" y="26"/>
                    <a:pt x="703" y="26"/>
                  </a:cubicBezTo>
                  <a:cubicBezTo>
                    <a:pt x="699" y="24"/>
                    <a:pt x="699" y="24"/>
                    <a:pt x="699" y="24"/>
                  </a:cubicBezTo>
                  <a:cubicBezTo>
                    <a:pt x="697" y="27"/>
                    <a:pt x="697" y="27"/>
                    <a:pt x="697" y="27"/>
                  </a:cubicBezTo>
                  <a:cubicBezTo>
                    <a:pt x="897" y="134"/>
                    <a:pt x="897" y="134"/>
                    <a:pt x="897" y="134"/>
                  </a:cubicBezTo>
                  <a:cubicBezTo>
                    <a:pt x="899" y="135"/>
                    <a:pt x="901" y="135"/>
                    <a:pt x="902" y="133"/>
                  </a:cubicBezTo>
                  <a:cubicBezTo>
                    <a:pt x="903" y="131"/>
                    <a:pt x="903" y="128"/>
                    <a:pt x="901" y="127"/>
                  </a:cubicBezTo>
                  <a:cubicBezTo>
                    <a:pt x="841" y="90"/>
                    <a:pt x="841" y="90"/>
                    <a:pt x="841" y="90"/>
                  </a:cubicBezTo>
                  <a:cubicBezTo>
                    <a:pt x="891" y="117"/>
                    <a:pt x="891" y="117"/>
                    <a:pt x="891" y="117"/>
                  </a:cubicBezTo>
                  <a:cubicBezTo>
                    <a:pt x="893" y="118"/>
                    <a:pt x="896" y="118"/>
                    <a:pt x="897" y="116"/>
                  </a:cubicBezTo>
                  <a:cubicBezTo>
                    <a:pt x="898" y="114"/>
                    <a:pt x="897" y="112"/>
                    <a:pt x="895" y="110"/>
                  </a:cubicBezTo>
                  <a:cubicBezTo>
                    <a:pt x="895" y="110"/>
                    <a:pt x="893" y="109"/>
                    <a:pt x="889" y="107"/>
                  </a:cubicBezTo>
                  <a:cubicBezTo>
                    <a:pt x="875" y="98"/>
                    <a:pt x="839" y="77"/>
                    <a:pt x="807" y="57"/>
                  </a:cubicBezTo>
                  <a:cubicBezTo>
                    <a:pt x="791" y="48"/>
                    <a:pt x="776" y="38"/>
                    <a:pt x="765" y="31"/>
                  </a:cubicBezTo>
                  <a:cubicBezTo>
                    <a:pt x="759" y="27"/>
                    <a:pt x="755" y="24"/>
                    <a:pt x="751" y="22"/>
                  </a:cubicBezTo>
                  <a:cubicBezTo>
                    <a:pt x="750" y="21"/>
                    <a:pt x="749" y="20"/>
                    <a:pt x="748" y="19"/>
                  </a:cubicBezTo>
                  <a:cubicBezTo>
                    <a:pt x="748" y="19"/>
                    <a:pt x="748" y="19"/>
                    <a:pt x="748" y="19"/>
                  </a:cubicBezTo>
                  <a:cubicBezTo>
                    <a:pt x="746" y="20"/>
                    <a:pt x="746" y="20"/>
                    <a:pt x="746" y="20"/>
                  </a:cubicBezTo>
                  <a:cubicBezTo>
                    <a:pt x="748" y="19"/>
                    <a:pt x="748" y="19"/>
                    <a:pt x="748" y="19"/>
                  </a:cubicBezTo>
                  <a:cubicBezTo>
                    <a:pt x="748" y="19"/>
                    <a:pt x="748" y="19"/>
                    <a:pt x="748" y="19"/>
                  </a:cubicBezTo>
                  <a:cubicBezTo>
                    <a:pt x="746" y="20"/>
                    <a:pt x="746" y="20"/>
                    <a:pt x="746" y="20"/>
                  </a:cubicBezTo>
                  <a:cubicBezTo>
                    <a:pt x="748" y="19"/>
                    <a:pt x="748" y="19"/>
                    <a:pt x="748" y="19"/>
                  </a:cubicBezTo>
                  <a:cubicBezTo>
                    <a:pt x="745" y="21"/>
                    <a:pt x="745" y="21"/>
                    <a:pt x="745" y="21"/>
                  </a:cubicBezTo>
                  <a:cubicBezTo>
                    <a:pt x="748" y="21"/>
                    <a:pt x="748" y="21"/>
                    <a:pt x="748" y="21"/>
                  </a:cubicBezTo>
                  <a:cubicBezTo>
                    <a:pt x="748" y="20"/>
                    <a:pt x="748" y="19"/>
                    <a:pt x="748" y="19"/>
                  </a:cubicBezTo>
                  <a:cubicBezTo>
                    <a:pt x="745" y="21"/>
                    <a:pt x="745" y="21"/>
                    <a:pt x="745" y="21"/>
                  </a:cubicBezTo>
                  <a:cubicBezTo>
                    <a:pt x="748" y="21"/>
                    <a:pt x="748" y="21"/>
                    <a:pt x="748" y="21"/>
                  </a:cubicBezTo>
                  <a:cubicBezTo>
                    <a:pt x="744" y="21"/>
                    <a:pt x="744" y="21"/>
                    <a:pt x="744" y="21"/>
                  </a:cubicBezTo>
                  <a:cubicBezTo>
                    <a:pt x="748" y="23"/>
                    <a:pt x="748" y="23"/>
                    <a:pt x="748" y="23"/>
                  </a:cubicBezTo>
                  <a:cubicBezTo>
                    <a:pt x="748" y="22"/>
                    <a:pt x="748" y="21"/>
                    <a:pt x="748" y="21"/>
                  </a:cubicBezTo>
                  <a:cubicBezTo>
                    <a:pt x="744" y="21"/>
                    <a:pt x="744" y="21"/>
                    <a:pt x="744" y="21"/>
                  </a:cubicBezTo>
                  <a:cubicBezTo>
                    <a:pt x="748" y="23"/>
                    <a:pt x="748" y="23"/>
                    <a:pt x="748" y="23"/>
                  </a:cubicBezTo>
                  <a:cubicBezTo>
                    <a:pt x="744" y="21"/>
                    <a:pt x="744" y="21"/>
                    <a:pt x="744" y="21"/>
                  </a:cubicBezTo>
                  <a:cubicBezTo>
                    <a:pt x="742" y="24"/>
                    <a:pt x="742" y="24"/>
                    <a:pt x="742" y="24"/>
                  </a:cubicBezTo>
                  <a:cubicBezTo>
                    <a:pt x="742" y="24"/>
                    <a:pt x="779" y="43"/>
                    <a:pt x="816" y="61"/>
                  </a:cubicBezTo>
                  <a:cubicBezTo>
                    <a:pt x="835" y="71"/>
                    <a:pt x="853" y="80"/>
                    <a:pt x="867" y="87"/>
                  </a:cubicBezTo>
                  <a:cubicBezTo>
                    <a:pt x="874" y="91"/>
                    <a:pt x="880" y="93"/>
                    <a:pt x="884" y="95"/>
                  </a:cubicBezTo>
                  <a:cubicBezTo>
                    <a:pt x="886" y="96"/>
                    <a:pt x="888" y="97"/>
                    <a:pt x="889" y="98"/>
                  </a:cubicBezTo>
                  <a:cubicBezTo>
                    <a:pt x="890" y="98"/>
                    <a:pt x="890" y="98"/>
                    <a:pt x="891" y="99"/>
                  </a:cubicBezTo>
                  <a:cubicBezTo>
                    <a:pt x="891" y="99"/>
                    <a:pt x="891" y="99"/>
                    <a:pt x="891" y="99"/>
                  </a:cubicBezTo>
                  <a:cubicBezTo>
                    <a:pt x="892" y="99"/>
                    <a:pt x="892" y="99"/>
                    <a:pt x="892" y="99"/>
                  </a:cubicBezTo>
                  <a:cubicBezTo>
                    <a:pt x="892" y="99"/>
                    <a:pt x="892" y="99"/>
                    <a:pt x="893" y="99"/>
                  </a:cubicBezTo>
                  <a:cubicBezTo>
                    <a:pt x="893" y="99"/>
                    <a:pt x="894" y="99"/>
                    <a:pt x="894" y="99"/>
                  </a:cubicBezTo>
                  <a:cubicBezTo>
                    <a:pt x="895" y="99"/>
                    <a:pt x="895" y="98"/>
                    <a:pt x="896" y="98"/>
                  </a:cubicBezTo>
                  <a:cubicBezTo>
                    <a:pt x="896" y="97"/>
                    <a:pt x="896" y="97"/>
                    <a:pt x="896" y="97"/>
                  </a:cubicBezTo>
                  <a:cubicBezTo>
                    <a:pt x="897" y="96"/>
                    <a:pt x="897" y="96"/>
                    <a:pt x="897" y="95"/>
                  </a:cubicBezTo>
                  <a:cubicBezTo>
                    <a:pt x="897" y="94"/>
                    <a:pt x="897" y="93"/>
                    <a:pt x="896" y="93"/>
                  </a:cubicBezTo>
                  <a:cubicBezTo>
                    <a:pt x="896" y="92"/>
                    <a:pt x="895" y="91"/>
                    <a:pt x="895" y="91"/>
                  </a:cubicBezTo>
                  <a:cubicBezTo>
                    <a:pt x="894" y="90"/>
                    <a:pt x="893" y="89"/>
                    <a:pt x="891" y="88"/>
                  </a:cubicBezTo>
                  <a:cubicBezTo>
                    <a:pt x="886" y="84"/>
                    <a:pt x="876" y="78"/>
                    <a:pt x="864" y="71"/>
                  </a:cubicBezTo>
                  <a:cubicBezTo>
                    <a:pt x="845" y="59"/>
                    <a:pt x="822" y="45"/>
                    <a:pt x="803" y="34"/>
                  </a:cubicBezTo>
                  <a:cubicBezTo>
                    <a:pt x="794" y="29"/>
                    <a:pt x="786" y="24"/>
                    <a:pt x="780" y="20"/>
                  </a:cubicBezTo>
                  <a:cubicBezTo>
                    <a:pt x="777" y="18"/>
                    <a:pt x="775" y="17"/>
                    <a:pt x="773" y="16"/>
                  </a:cubicBezTo>
                  <a:cubicBezTo>
                    <a:pt x="773" y="15"/>
                    <a:pt x="772" y="15"/>
                    <a:pt x="772" y="15"/>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69" y="17"/>
                    <a:pt x="769" y="17"/>
                    <a:pt x="769" y="17"/>
                  </a:cubicBezTo>
                  <a:cubicBezTo>
                    <a:pt x="772" y="16"/>
                    <a:pt x="772" y="16"/>
                    <a:pt x="772" y="16"/>
                  </a:cubicBezTo>
                  <a:cubicBezTo>
                    <a:pt x="772" y="15"/>
                    <a:pt x="772" y="15"/>
                    <a:pt x="772" y="15"/>
                  </a:cubicBezTo>
                  <a:cubicBezTo>
                    <a:pt x="769" y="17"/>
                    <a:pt x="769" y="17"/>
                    <a:pt x="769" y="17"/>
                  </a:cubicBezTo>
                  <a:cubicBezTo>
                    <a:pt x="772" y="16"/>
                    <a:pt x="772" y="16"/>
                    <a:pt x="772" y="16"/>
                  </a:cubicBezTo>
                  <a:cubicBezTo>
                    <a:pt x="769" y="17"/>
                    <a:pt x="769" y="17"/>
                    <a:pt x="769" y="17"/>
                  </a:cubicBezTo>
                  <a:cubicBezTo>
                    <a:pt x="773" y="17"/>
                    <a:pt x="773" y="17"/>
                    <a:pt x="773" y="17"/>
                  </a:cubicBezTo>
                  <a:cubicBezTo>
                    <a:pt x="773" y="16"/>
                    <a:pt x="772" y="16"/>
                    <a:pt x="772" y="16"/>
                  </a:cubicBezTo>
                  <a:cubicBezTo>
                    <a:pt x="769" y="17"/>
                    <a:pt x="769" y="17"/>
                    <a:pt x="769" y="17"/>
                  </a:cubicBezTo>
                  <a:cubicBezTo>
                    <a:pt x="773" y="17"/>
                    <a:pt x="773" y="17"/>
                    <a:pt x="773" y="17"/>
                  </a:cubicBezTo>
                  <a:cubicBezTo>
                    <a:pt x="769" y="17"/>
                    <a:pt x="769" y="17"/>
                    <a:pt x="769" y="17"/>
                  </a:cubicBezTo>
                  <a:cubicBezTo>
                    <a:pt x="772" y="20"/>
                    <a:pt x="772" y="20"/>
                    <a:pt x="772" y="20"/>
                  </a:cubicBezTo>
                  <a:cubicBezTo>
                    <a:pt x="773" y="19"/>
                    <a:pt x="773" y="18"/>
                    <a:pt x="773" y="17"/>
                  </a:cubicBezTo>
                  <a:cubicBezTo>
                    <a:pt x="769" y="17"/>
                    <a:pt x="769" y="17"/>
                    <a:pt x="769" y="17"/>
                  </a:cubicBezTo>
                  <a:cubicBezTo>
                    <a:pt x="772" y="20"/>
                    <a:pt x="772" y="20"/>
                    <a:pt x="772" y="20"/>
                  </a:cubicBezTo>
                  <a:cubicBezTo>
                    <a:pt x="769" y="17"/>
                    <a:pt x="769" y="17"/>
                    <a:pt x="769" y="17"/>
                  </a:cubicBezTo>
                  <a:cubicBezTo>
                    <a:pt x="767" y="21"/>
                    <a:pt x="767" y="21"/>
                    <a:pt x="767" y="21"/>
                  </a:cubicBezTo>
                  <a:cubicBezTo>
                    <a:pt x="887" y="77"/>
                    <a:pt x="887" y="77"/>
                    <a:pt x="887" y="77"/>
                  </a:cubicBezTo>
                  <a:cubicBezTo>
                    <a:pt x="889" y="78"/>
                    <a:pt x="891" y="78"/>
                    <a:pt x="892" y="76"/>
                  </a:cubicBezTo>
                  <a:cubicBezTo>
                    <a:pt x="893" y="74"/>
                    <a:pt x="893" y="71"/>
                    <a:pt x="891" y="70"/>
                  </a:cubicBezTo>
                  <a:cubicBezTo>
                    <a:pt x="891" y="70"/>
                    <a:pt x="889" y="70"/>
                    <a:pt x="887" y="68"/>
                  </a:cubicBezTo>
                  <a:cubicBezTo>
                    <a:pt x="878" y="63"/>
                    <a:pt x="855" y="49"/>
                    <a:pt x="834" y="37"/>
                  </a:cubicBezTo>
                  <a:cubicBezTo>
                    <a:pt x="824" y="30"/>
                    <a:pt x="814" y="24"/>
                    <a:pt x="807" y="20"/>
                  </a:cubicBezTo>
                  <a:cubicBezTo>
                    <a:pt x="804" y="17"/>
                    <a:pt x="801" y="15"/>
                    <a:pt x="799" y="14"/>
                  </a:cubicBezTo>
                  <a:cubicBezTo>
                    <a:pt x="798" y="13"/>
                    <a:pt x="797" y="13"/>
                    <a:pt x="797" y="12"/>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4" y="14"/>
                    <a:pt x="794" y="14"/>
                    <a:pt x="794" y="14"/>
                  </a:cubicBezTo>
                  <a:cubicBezTo>
                    <a:pt x="797" y="14"/>
                    <a:pt x="797" y="14"/>
                    <a:pt x="797" y="14"/>
                  </a:cubicBezTo>
                  <a:cubicBezTo>
                    <a:pt x="797" y="13"/>
                    <a:pt x="797" y="13"/>
                    <a:pt x="797" y="12"/>
                  </a:cubicBezTo>
                  <a:cubicBezTo>
                    <a:pt x="794" y="14"/>
                    <a:pt x="794" y="14"/>
                    <a:pt x="794" y="14"/>
                  </a:cubicBezTo>
                  <a:cubicBezTo>
                    <a:pt x="797" y="14"/>
                    <a:pt x="797" y="14"/>
                    <a:pt x="797" y="14"/>
                  </a:cubicBezTo>
                  <a:cubicBezTo>
                    <a:pt x="794" y="14"/>
                    <a:pt x="794" y="14"/>
                    <a:pt x="794" y="14"/>
                  </a:cubicBezTo>
                  <a:cubicBezTo>
                    <a:pt x="797" y="16"/>
                    <a:pt x="797" y="16"/>
                    <a:pt x="797" y="16"/>
                  </a:cubicBezTo>
                  <a:cubicBezTo>
                    <a:pt x="797" y="16"/>
                    <a:pt x="797" y="15"/>
                    <a:pt x="797" y="14"/>
                  </a:cubicBezTo>
                  <a:cubicBezTo>
                    <a:pt x="794" y="14"/>
                    <a:pt x="794" y="14"/>
                    <a:pt x="794" y="14"/>
                  </a:cubicBezTo>
                  <a:cubicBezTo>
                    <a:pt x="797" y="16"/>
                    <a:pt x="797" y="16"/>
                    <a:pt x="797" y="16"/>
                  </a:cubicBezTo>
                  <a:cubicBezTo>
                    <a:pt x="793" y="14"/>
                    <a:pt x="793" y="14"/>
                    <a:pt x="793" y="14"/>
                  </a:cubicBezTo>
                  <a:cubicBezTo>
                    <a:pt x="793" y="18"/>
                    <a:pt x="793" y="18"/>
                    <a:pt x="793" y="18"/>
                  </a:cubicBezTo>
                  <a:cubicBezTo>
                    <a:pt x="793" y="14"/>
                    <a:pt x="793" y="14"/>
                    <a:pt x="793" y="14"/>
                  </a:cubicBezTo>
                  <a:cubicBezTo>
                    <a:pt x="793" y="18"/>
                    <a:pt x="793" y="18"/>
                    <a:pt x="793" y="18"/>
                  </a:cubicBezTo>
                  <a:cubicBezTo>
                    <a:pt x="793" y="18"/>
                    <a:pt x="793" y="18"/>
                    <a:pt x="793" y="18"/>
                  </a:cubicBezTo>
                  <a:cubicBezTo>
                    <a:pt x="793" y="14"/>
                    <a:pt x="793" y="14"/>
                    <a:pt x="793" y="14"/>
                  </a:cubicBezTo>
                  <a:cubicBezTo>
                    <a:pt x="793" y="18"/>
                    <a:pt x="793" y="18"/>
                    <a:pt x="793" y="18"/>
                  </a:cubicBezTo>
                  <a:cubicBezTo>
                    <a:pt x="793" y="14"/>
                    <a:pt x="793" y="14"/>
                    <a:pt x="793" y="14"/>
                  </a:cubicBezTo>
                  <a:cubicBezTo>
                    <a:pt x="792" y="18"/>
                    <a:pt x="792" y="18"/>
                    <a:pt x="792" y="18"/>
                  </a:cubicBezTo>
                  <a:cubicBezTo>
                    <a:pt x="792" y="18"/>
                    <a:pt x="792" y="18"/>
                    <a:pt x="793" y="18"/>
                  </a:cubicBezTo>
                  <a:cubicBezTo>
                    <a:pt x="793" y="14"/>
                    <a:pt x="793" y="14"/>
                    <a:pt x="793" y="14"/>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4" y="19"/>
                    <a:pt x="797" y="20"/>
                  </a:cubicBezTo>
                  <a:cubicBezTo>
                    <a:pt x="805" y="24"/>
                    <a:pt x="825" y="33"/>
                    <a:pt x="842" y="41"/>
                  </a:cubicBezTo>
                  <a:cubicBezTo>
                    <a:pt x="851" y="44"/>
                    <a:pt x="859" y="48"/>
                    <a:pt x="866" y="51"/>
                  </a:cubicBezTo>
                  <a:cubicBezTo>
                    <a:pt x="869" y="52"/>
                    <a:pt x="872" y="53"/>
                    <a:pt x="874" y="54"/>
                  </a:cubicBezTo>
                  <a:cubicBezTo>
                    <a:pt x="875" y="54"/>
                    <a:pt x="876" y="55"/>
                    <a:pt x="877" y="55"/>
                  </a:cubicBezTo>
                  <a:cubicBezTo>
                    <a:pt x="877" y="55"/>
                    <a:pt x="877" y="55"/>
                    <a:pt x="878" y="55"/>
                  </a:cubicBezTo>
                  <a:cubicBezTo>
                    <a:pt x="878" y="55"/>
                    <a:pt x="878" y="55"/>
                    <a:pt x="879" y="55"/>
                  </a:cubicBezTo>
                  <a:cubicBezTo>
                    <a:pt x="879" y="55"/>
                    <a:pt x="880" y="55"/>
                    <a:pt x="880" y="55"/>
                  </a:cubicBezTo>
                  <a:cubicBezTo>
                    <a:pt x="881" y="55"/>
                    <a:pt x="882" y="55"/>
                    <a:pt x="883" y="54"/>
                  </a:cubicBezTo>
                  <a:cubicBezTo>
                    <a:pt x="883" y="53"/>
                    <a:pt x="883" y="52"/>
                    <a:pt x="883" y="50"/>
                  </a:cubicBezTo>
                  <a:cubicBezTo>
                    <a:pt x="883" y="49"/>
                    <a:pt x="882" y="48"/>
                    <a:pt x="881" y="48"/>
                  </a:cubicBezTo>
                  <a:cubicBezTo>
                    <a:pt x="881" y="48"/>
                    <a:pt x="877" y="45"/>
                    <a:pt x="871" y="42"/>
                  </a:cubicBezTo>
                  <a:cubicBezTo>
                    <a:pt x="861" y="36"/>
                    <a:pt x="847" y="28"/>
                    <a:pt x="835" y="20"/>
                  </a:cubicBezTo>
                  <a:cubicBezTo>
                    <a:pt x="829" y="17"/>
                    <a:pt x="824" y="13"/>
                    <a:pt x="820" y="11"/>
                  </a:cubicBezTo>
                  <a:cubicBezTo>
                    <a:pt x="818" y="9"/>
                    <a:pt x="817" y="8"/>
                    <a:pt x="816" y="8"/>
                  </a:cubicBezTo>
                  <a:cubicBezTo>
                    <a:pt x="815" y="7"/>
                    <a:pt x="815" y="7"/>
                    <a:pt x="815" y="7"/>
                  </a:cubicBezTo>
                  <a:cubicBezTo>
                    <a:pt x="815" y="7"/>
                    <a:pt x="815" y="7"/>
                    <a:pt x="815" y="7"/>
                  </a:cubicBezTo>
                  <a:cubicBezTo>
                    <a:pt x="814" y="8"/>
                    <a:pt x="814" y="8"/>
                    <a:pt x="814" y="8"/>
                  </a:cubicBezTo>
                  <a:cubicBezTo>
                    <a:pt x="815" y="7"/>
                    <a:pt x="815" y="7"/>
                    <a:pt x="815" y="7"/>
                  </a:cubicBezTo>
                  <a:cubicBezTo>
                    <a:pt x="815" y="7"/>
                    <a:pt x="815" y="7"/>
                    <a:pt x="815" y="7"/>
                  </a:cubicBezTo>
                  <a:cubicBezTo>
                    <a:pt x="814" y="8"/>
                    <a:pt x="814" y="8"/>
                    <a:pt x="814" y="8"/>
                  </a:cubicBezTo>
                  <a:cubicBezTo>
                    <a:pt x="815" y="7"/>
                    <a:pt x="815" y="7"/>
                    <a:pt x="815" y="7"/>
                  </a:cubicBezTo>
                  <a:cubicBezTo>
                    <a:pt x="812" y="9"/>
                    <a:pt x="812" y="9"/>
                    <a:pt x="812" y="9"/>
                  </a:cubicBezTo>
                  <a:cubicBezTo>
                    <a:pt x="815" y="8"/>
                    <a:pt x="815" y="8"/>
                    <a:pt x="815" y="8"/>
                  </a:cubicBezTo>
                  <a:cubicBezTo>
                    <a:pt x="815" y="7"/>
                    <a:pt x="815" y="7"/>
                    <a:pt x="815" y="7"/>
                  </a:cubicBezTo>
                  <a:cubicBezTo>
                    <a:pt x="812" y="9"/>
                    <a:pt x="812" y="9"/>
                    <a:pt x="812" y="9"/>
                  </a:cubicBezTo>
                  <a:cubicBezTo>
                    <a:pt x="815" y="8"/>
                    <a:pt x="815" y="8"/>
                    <a:pt x="815" y="8"/>
                  </a:cubicBezTo>
                  <a:cubicBezTo>
                    <a:pt x="812" y="9"/>
                    <a:pt x="812" y="9"/>
                    <a:pt x="812" y="9"/>
                  </a:cubicBezTo>
                  <a:cubicBezTo>
                    <a:pt x="816" y="9"/>
                    <a:pt x="816" y="9"/>
                    <a:pt x="816" y="9"/>
                  </a:cubicBezTo>
                  <a:cubicBezTo>
                    <a:pt x="816" y="9"/>
                    <a:pt x="816" y="8"/>
                    <a:pt x="815" y="8"/>
                  </a:cubicBezTo>
                  <a:cubicBezTo>
                    <a:pt x="812" y="9"/>
                    <a:pt x="812" y="9"/>
                    <a:pt x="812" y="9"/>
                  </a:cubicBezTo>
                  <a:cubicBezTo>
                    <a:pt x="816" y="9"/>
                    <a:pt x="816" y="9"/>
                    <a:pt x="816" y="9"/>
                  </a:cubicBezTo>
                  <a:cubicBezTo>
                    <a:pt x="812" y="9"/>
                    <a:pt x="812" y="9"/>
                    <a:pt x="812" y="9"/>
                  </a:cubicBezTo>
                  <a:cubicBezTo>
                    <a:pt x="815" y="11"/>
                    <a:pt x="815" y="11"/>
                    <a:pt x="815" y="11"/>
                  </a:cubicBezTo>
                  <a:cubicBezTo>
                    <a:pt x="816" y="11"/>
                    <a:pt x="816" y="10"/>
                    <a:pt x="816" y="9"/>
                  </a:cubicBezTo>
                  <a:cubicBezTo>
                    <a:pt x="812" y="9"/>
                    <a:pt x="812" y="9"/>
                    <a:pt x="812" y="9"/>
                  </a:cubicBezTo>
                  <a:cubicBezTo>
                    <a:pt x="815" y="11"/>
                    <a:pt x="815" y="11"/>
                    <a:pt x="815" y="11"/>
                  </a:cubicBezTo>
                  <a:cubicBezTo>
                    <a:pt x="812" y="9"/>
                    <a:pt x="812" y="9"/>
                    <a:pt x="812" y="9"/>
                  </a:cubicBezTo>
                  <a:cubicBezTo>
                    <a:pt x="810" y="13"/>
                    <a:pt x="810" y="13"/>
                    <a:pt x="810" y="13"/>
                  </a:cubicBezTo>
                  <a:cubicBezTo>
                    <a:pt x="877" y="42"/>
                    <a:pt x="877" y="42"/>
                    <a:pt x="877" y="42"/>
                  </a:cubicBezTo>
                  <a:cubicBezTo>
                    <a:pt x="879" y="43"/>
                    <a:pt x="881" y="42"/>
                    <a:pt x="882" y="40"/>
                  </a:cubicBezTo>
                  <a:cubicBezTo>
                    <a:pt x="883" y="38"/>
                    <a:pt x="883" y="36"/>
                    <a:pt x="881" y="35"/>
                  </a:cubicBezTo>
                  <a:cubicBezTo>
                    <a:pt x="865" y="25"/>
                    <a:pt x="865" y="25"/>
                    <a:pt x="865" y="25"/>
                  </a:cubicBezTo>
                  <a:cubicBezTo>
                    <a:pt x="879" y="30"/>
                    <a:pt x="879" y="30"/>
                    <a:pt x="879" y="30"/>
                  </a:cubicBezTo>
                  <a:cubicBezTo>
                    <a:pt x="881" y="31"/>
                    <a:pt x="884" y="30"/>
                    <a:pt x="884" y="28"/>
                  </a:cubicBezTo>
                  <a:cubicBezTo>
                    <a:pt x="885" y="26"/>
                    <a:pt x="885" y="24"/>
                    <a:pt x="883" y="23"/>
                  </a:cubicBezTo>
                  <a:cubicBezTo>
                    <a:pt x="869" y="14"/>
                    <a:pt x="869" y="14"/>
                    <a:pt x="869" y="14"/>
                  </a:cubicBezTo>
                  <a:cubicBezTo>
                    <a:pt x="875" y="14"/>
                    <a:pt x="875" y="14"/>
                    <a:pt x="875" y="14"/>
                  </a:cubicBezTo>
                  <a:cubicBezTo>
                    <a:pt x="877" y="15"/>
                    <a:pt x="878" y="14"/>
                    <a:pt x="879" y="12"/>
                  </a:cubicBezTo>
                  <a:cubicBezTo>
                    <a:pt x="879" y="12"/>
                    <a:pt x="880" y="11"/>
                    <a:pt x="880" y="10"/>
                  </a:cubicBezTo>
                  <a:cubicBezTo>
                    <a:pt x="880" y="10"/>
                    <a:pt x="879" y="9"/>
                    <a:pt x="879" y="9"/>
                  </a:cubicBezTo>
                  <a:cubicBezTo>
                    <a:pt x="879" y="8"/>
                    <a:pt x="879" y="8"/>
                    <a:pt x="878" y="8"/>
                  </a:cubicBezTo>
                  <a:cubicBezTo>
                    <a:pt x="878" y="7"/>
                    <a:pt x="878" y="7"/>
                    <a:pt x="878" y="7"/>
                  </a:cubicBezTo>
                  <a:cubicBezTo>
                    <a:pt x="877" y="6"/>
                    <a:pt x="876" y="6"/>
                    <a:pt x="875" y="6"/>
                  </a:cubicBezTo>
                  <a:cubicBezTo>
                    <a:pt x="874" y="5"/>
                    <a:pt x="872" y="4"/>
                    <a:pt x="871" y="3"/>
                  </a:cubicBezTo>
                  <a:cubicBezTo>
                    <a:pt x="870" y="3"/>
                    <a:pt x="870" y="2"/>
                    <a:pt x="870" y="2"/>
                  </a:cubicBezTo>
                  <a:cubicBezTo>
                    <a:pt x="869" y="2"/>
                    <a:pt x="869" y="2"/>
                    <a:pt x="869" y="2"/>
                  </a:cubicBezTo>
                  <a:cubicBezTo>
                    <a:pt x="869" y="2"/>
                    <a:pt x="869" y="2"/>
                    <a:pt x="869" y="2"/>
                  </a:cubicBezTo>
                  <a:cubicBezTo>
                    <a:pt x="868" y="4"/>
                    <a:pt x="868" y="4"/>
                    <a:pt x="868" y="4"/>
                  </a:cubicBezTo>
                  <a:cubicBezTo>
                    <a:pt x="870" y="2"/>
                    <a:pt x="870" y="2"/>
                    <a:pt x="870" y="2"/>
                  </a:cubicBezTo>
                  <a:cubicBezTo>
                    <a:pt x="869" y="2"/>
                    <a:pt x="869" y="2"/>
                    <a:pt x="869" y="2"/>
                  </a:cubicBezTo>
                  <a:cubicBezTo>
                    <a:pt x="868" y="4"/>
                    <a:pt x="868" y="4"/>
                    <a:pt x="868" y="4"/>
                  </a:cubicBezTo>
                  <a:cubicBezTo>
                    <a:pt x="870" y="2"/>
                    <a:pt x="870" y="2"/>
                    <a:pt x="870" y="2"/>
                  </a:cubicBezTo>
                  <a:cubicBezTo>
                    <a:pt x="867" y="5"/>
                    <a:pt x="867" y="5"/>
                    <a:pt x="867" y="5"/>
                  </a:cubicBezTo>
                  <a:cubicBezTo>
                    <a:pt x="870" y="3"/>
                    <a:pt x="870" y="3"/>
                    <a:pt x="870" y="3"/>
                  </a:cubicBezTo>
                  <a:cubicBezTo>
                    <a:pt x="870" y="2"/>
                    <a:pt x="870" y="2"/>
                    <a:pt x="870" y="2"/>
                  </a:cubicBezTo>
                  <a:cubicBezTo>
                    <a:pt x="867" y="5"/>
                    <a:pt x="867" y="5"/>
                    <a:pt x="867" y="5"/>
                  </a:cubicBezTo>
                  <a:cubicBezTo>
                    <a:pt x="870" y="3"/>
                    <a:pt x="870" y="3"/>
                    <a:pt x="870" y="3"/>
                  </a:cubicBezTo>
                  <a:cubicBezTo>
                    <a:pt x="867" y="5"/>
                    <a:pt x="867" y="5"/>
                    <a:pt x="867" y="5"/>
                  </a:cubicBezTo>
                  <a:cubicBezTo>
                    <a:pt x="871" y="5"/>
                    <a:pt x="871" y="5"/>
                    <a:pt x="871" y="5"/>
                  </a:cubicBezTo>
                  <a:cubicBezTo>
                    <a:pt x="871" y="4"/>
                    <a:pt x="870" y="3"/>
                    <a:pt x="870" y="3"/>
                  </a:cubicBezTo>
                  <a:cubicBezTo>
                    <a:pt x="867" y="5"/>
                    <a:pt x="867" y="5"/>
                    <a:pt x="867" y="5"/>
                  </a:cubicBezTo>
                  <a:cubicBezTo>
                    <a:pt x="871" y="5"/>
                    <a:pt x="871" y="5"/>
                    <a:pt x="871" y="5"/>
                  </a:cubicBezTo>
                  <a:cubicBezTo>
                    <a:pt x="867" y="5"/>
                    <a:pt x="867" y="5"/>
                    <a:pt x="867" y="5"/>
                  </a:cubicBezTo>
                  <a:cubicBezTo>
                    <a:pt x="870" y="8"/>
                    <a:pt x="870" y="8"/>
                    <a:pt x="870" y="8"/>
                  </a:cubicBezTo>
                  <a:cubicBezTo>
                    <a:pt x="871" y="7"/>
                    <a:pt x="871" y="6"/>
                    <a:pt x="871" y="5"/>
                  </a:cubicBezTo>
                  <a:cubicBezTo>
                    <a:pt x="867" y="5"/>
                    <a:pt x="867" y="5"/>
                    <a:pt x="867" y="5"/>
                  </a:cubicBezTo>
                  <a:cubicBezTo>
                    <a:pt x="870" y="8"/>
                    <a:pt x="870" y="8"/>
                    <a:pt x="870" y="8"/>
                  </a:cubicBezTo>
                  <a:cubicBezTo>
                    <a:pt x="871" y="6"/>
                    <a:pt x="871" y="3"/>
                    <a:pt x="869" y="2"/>
                  </a:cubicBezTo>
                  <a:cubicBezTo>
                    <a:pt x="868" y="0"/>
                    <a:pt x="865" y="1"/>
                    <a:pt x="864" y="2"/>
                  </a:cubicBezTo>
                  <a:cubicBezTo>
                    <a:pt x="863" y="3"/>
                    <a:pt x="863" y="4"/>
                    <a:pt x="863" y="5"/>
                  </a:cubicBezTo>
                  <a:cubicBezTo>
                    <a:pt x="863" y="7"/>
                    <a:pt x="863" y="7"/>
                    <a:pt x="864" y="7"/>
                  </a:cubicBezTo>
                  <a:cubicBezTo>
                    <a:pt x="864" y="8"/>
                    <a:pt x="864" y="8"/>
                    <a:pt x="864" y="8"/>
                  </a:cubicBezTo>
                  <a:cubicBezTo>
                    <a:pt x="865" y="9"/>
                    <a:pt x="865" y="9"/>
                    <a:pt x="866" y="9"/>
                  </a:cubicBezTo>
                  <a:cubicBezTo>
                    <a:pt x="867" y="10"/>
                    <a:pt x="869" y="11"/>
                    <a:pt x="871" y="12"/>
                  </a:cubicBezTo>
                  <a:cubicBezTo>
                    <a:pt x="871" y="12"/>
                    <a:pt x="872" y="13"/>
                    <a:pt x="873" y="13"/>
                  </a:cubicBezTo>
                  <a:cubicBezTo>
                    <a:pt x="873" y="13"/>
                    <a:pt x="873" y="13"/>
                    <a:pt x="873" y="13"/>
                  </a:cubicBezTo>
                  <a:cubicBezTo>
                    <a:pt x="874" y="12"/>
                    <a:pt x="874" y="12"/>
                    <a:pt x="874" y="12"/>
                  </a:cubicBezTo>
                  <a:cubicBezTo>
                    <a:pt x="873" y="13"/>
                    <a:pt x="873" y="13"/>
                    <a:pt x="873" y="13"/>
                  </a:cubicBezTo>
                  <a:cubicBezTo>
                    <a:pt x="873" y="13"/>
                    <a:pt x="873" y="13"/>
                    <a:pt x="873" y="13"/>
                  </a:cubicBezTo>
                  <a:cubicBezTo>
                    <a:pt x="874" y="12"/>
                    <a:pt x="874" y="12"/>
                    <a:pt x="874" y="12"/>
                  </a:cubicBezTo>
                  <a:cubicBezTo>
                    <a:pt x="873" y="13"/>
                    <a:pt x="873" y="13"/>
                    <a:pt x="873" y="13"/>
                  </a:cubicBezTo>
                  <a:cubicBezTo>
                    <a:pt x="875" y="11"/>
                    <a:pt x="875" y="11"/>
                    <a:pt x="875" y="11"/>
                  </a:cubicBezTo>
                  <a:cubicBezTo>
                    <a:pt x="872" y="13"/>
                    <a:pt x="872" y="13"/>
                    <a:pt x="872" y="13"/>
                  </a:cubicBezTo>
                  <a:cubicBezTo>
                    <a:pt x="873" y="13"/>
                    <a:pt x="873" y="13"/>
                    <a:pt x="873" y="13"/>
                  </a:cubicBezTo>
                  <a:cubicBezTo>
                    <a:pt x="875" y="11"/>
                    <a:pt x="875" y="11"/>
                    <a:pt x="875" y="11"/>
                  </a:cubicBezTo>
                  <a:cubicBezTo>
                    <a:pt x="872" y="13"/>
                    <a:pt x="872" y="13"/>
                    <a:pt x="872" y="13"/>
                  </a:cubicBezTo>
                  <a:cubicBezTo>
                    <a:pt x="876" y="10"/>
                    <a:pt x="876" y="10"/>
                    <a:pt x="876" y="10"/>
                  </a:cubicBezTo>
                  <a:cubicBezTo>
                    <a:pt x="872" y="10"/>
                    <a:pt x="872" y="10"/>
                    <a:pt x="872" y="10"/>
                  </a:cubicBezTo>
                  <a:cubicBezTo>
                    <a:pt x="872" y="12"/>
                    <a:pt x="872" y="12"/>
                    <a:pt x="872" y="13"/>
                  </a:cubicBezTo>
                  <a:cubicBezTo>
                    <a:pt x="876" y="10"/>
                    <a:pt x="876" y="10"/>
                    <a:pt x="876" y="10"/>
                  </a:cubicBezTo>
                  <a:cubicBezTo>
                    <a:pt x="872" y="10"/>
                    <a:pt x="872" y="10"/>
                    <a:pt x="872" y="10"/>
                  </a:cubicBezTo>
                  <a:cubicBezTo>
                    <a:pt x="876" y="10"/>
                    <a:pt x="876" y="10"/>
                    <a:pt x="876" y="10"/>
                  </a:cubicBezTo>
                  <a:cubicBezTo>
                    <a:pt x="872" y="9"/>
                    <a:pt x="872" y="9"/>
                    <a:pt x="872" y="9"/>
                  </a:cubicBezTo>
                  <a:cubicBezTo>
                    <a:pt x="872" y="9"/>
                    <a:pt x="872" y="10"/>
                    <a:pt x="872" y="10"/>
                  </a:cubicBezTo>
                  <a:cubicBezTo>
                    <a:pt x="876" y="10"/>
                    <a:pt x="876" y="10"/>
                    <a:pt x="876" y="10"/>
                  </a:cubicBezTo>
                  <a:cubicBezTo>
                    <a:pt x="872" y="9"/>
                    <a:pt x="872" y="9"/>
                    <a:pt x="872" y="9"/>
                  </a:cubicBezTo>
                  <a:cubicBezTo>
                    <a:pt x="876" y="10"/>
                    <a:pt x="876" y="10"/>
                    <a:pt x="876" y="10"/>
                  </a:cubicBezTo>
                  <a:cubicBezTo>
                    <a:pt x="876" y="6"/>
                    <a:pt x="876" y="6"/>
                    <a:pt x="876" y="6"/>
                  </a:cubicBezTo>
                  <a:cubicBezTo>
                    <a:pt x="853" y="5"/>
                    <a:pt x="853" y="5"/>
                    <a:pt x="853" y="5"/>
                  </a:cubicBezTo>
                  <a:cubicBezTo>
                    <a:pt x="851" y="5"/>
                    <a:pt x="850" y="6"/>
                    <a:pt x="849" y="8"/>
                  </a:cubicBezTo>
                  <a:cubicBezTo>
                    <a:pt x="849" y="9"/>
                    <a:pt x="849" y="11"/>
                    <a:pt x="851" y="12"/>
                  </a:cubicBezTo>
                  <a:cubicBezTo>
                    <a:pt x="879" y="30"/>
                    <a:pt x="879" y="30"/>
                    <a:pt x="879" y="30"/>
                  </a:cubicBezTo>
                  <a:cubicBezTo>
                    <a:pt x="881" y="26"/>
                    <a:pt x="881" y="26"/>
                    <a:pt x="881" y="26"/>
                  </a:cubicBezTo>
                  <a:cubicBezTo>
                    <a:pt x="882" y="23"/>
                    <a:pt x="882" y="23"/>
                    <a:pt x="882" y="23"/>
                  </a:cubicBezTo>
                  <a:cubicBezTo>
                    <a:pt x="833" y="6"/>
                    <a:pt x="833" y="6"/>
                    <a:pt x="833" y="6"/>
                  </a:cubicBezTo>
                  <a:cubicBezTo>
                    <a:pt x="832" y="5"/>
                    <a:pt x="829" y="6"/>
                    <a:pt x="829" y="8"/>
                  </a:cubicBezTo>
                  <a:cubicBezTo>
                    <a:pt x="828" y="9"/>
                    <a:pt x="828" y="12"/>
                    <a:pt x="830" y="13"/>
                  </a:cubicBezTo>
                  <a:cubicBezTo>
                    <a:pt x="831" y="13"/>
                    <a:pt x="831" y="13"/>
                    <a:pt x="831" y="13"/>
                  </a:cubicBezTo>
                  <a:cubicBezTo>
                    <a:pt x="813" y="6"/>
                    <a:pt x="813" y="6"/>
                    <a:pt x="813" y="6"/>
                  </a:cubicBezTo>
                  <a:cubicBezTo>
                    <a:pt x="812" y="5"/>
                    <a:pt x="810" y="5"/>
                    <a:pt x="808" y="7"/>
                  </a:cubicBezTo>
                  <a:cubicBezTo>
                    <a:pt x="808" y="8"/>
                    <a:pt x="808" y="9"/>
                    <a:pt x="808" y="9"/>
                  </a:cubicBezTo>
                  <a:cubicBezTo>
                    <a:pt x="808" y="11"/>
                    <a:pt x="808" y="11"/>
                    <a:pt x="808" y="11"/>
                  </a:cubicBezTo>
                  <a:cubicBezTo>
                    <a:pt x="809" y="12"/>
                    <a:pt x="809" y="12"/>
                    <a:pt x="809" y="13"/>
                  </a:cubicBezTo>
                  <a:cubicBezTo>
                    <a:pt x="810" y="13"/>
                    <a:pt x="811" y="14"/>
                    <a:pt x="812" y="14"/>
                  </a:cubicBezTo>
                  <a:cubicBezTo>
                    <a:pt x="815" y="17"/>
                    <a:pt x="820" y="20"/>
                    <a:pt x="827" y="24"/>
                  </a:cubicBezTo>
                  <a:cubicBezTo>
                    <a:pt x="847" y="37"/>
                    <a:pt x="877" y="55"/>
                    <a:pt x="877" y="55"/>
                  </a:cubicBezTo>
                  <a:cubicBezTo>
                    <a:pt x="879" y="51"/>
                    <a:pt x="879" y="51"/>
                    <a:pt x="879" y="51"/>
                  </a:cubicBezTo>
                  <a:cubicBezTo>
                    <a:pt x="876" y="49"/>
                    <a:pt x="876" y="49"/>
                    <a:pt x="876" y="49"/>
                  </a:cubicBezTo>
                  <a:cubicBezTo>
                    <a:pt x="879" y="51"/>
                    <a:pt x="879" y="51"/>
                    <a:pt x="879" y="51"/>
                  </a:cubicBezTo>
                  <a:cubicBezTo>
                    <a:pt x="878" y="48"/>
                    <a:pt x="878" y="48"/>
                    <a:pt x="878" y="48"/>
                  </a:cubicBezTo>
                  <a:cubicBezTo>
                    <a:pt x="878" y="48"/>
                    <a:pt x="877" y="48"/>
                    <a:pt x="876" y="49"/>
                  </a:cubicBezTo>
                  <a:cubicBezTo>
                    <a:pt x="879" y="51"/>
                    <a:pt x="879" y="51"/>
                    <a:pt x="879" y="51"/>
                  </a:cubicBezTo>
                  <a:cubicBezTo>
                    <a:pt x="878" y="48"/>
                    <a:pt x="878" y="48"/>
                    <a:pt x="878" y="48"/>
                  </a:cubicBezTo>
                  <a:cubicBezTo>
                    <a:pt x="879" y="51"/>
                    <a:pt x="879" y="51"/>
                    <a:pt x="879" y="51"/>
                  </a:cubicBezTo>
                  <a:cubicBezTo>
                    <a:pt x="879" y="47"/>
                    <a:pt x="879" y="47"/>
                    <a:pt x="879" y="47"/>
                  </a:cubicBezTo>
                  <a:cubicBezTo>
                    <a:pt x="879" y="47"/>
                    <a:pt x="879" y="47"/>
                    <a:pt x="878" y="48"/>
                  </a:cubicBezTo>
                  <a:cubicBezTo>
                    <a:pt x="879" y="51"/>
                    <a:pt x="879" y="51"/>
                    <a:pt x="879" y="51"/>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8" y="47"/>
                  </a:cubicBezTo>
                  <a:cubicBezTo>
                    <a:pt x="874" y="46"/>
                    <a:pt x="867" y="43"/>
                    <a:pt x="859" y="39"/>
                  </a:cubicBezTo>
                  <a:cubicBezTo>
                    <a:pt x="846" y="34"/>
                    <a:pt x="830" y="26"/>
                    <a:pt x="818" y="21"/>
                  </a:cubicBezTo>
                  <a:cubicBezTo>
                    <a:pt x="811" y="18"/>
                    <a:pt x="806" y="15"/>
                    <a:pt x="802" y="13"/>
                  </a:cubicBezTo>
                  <a:cubicBezTo>
                    <a:pt x="800" y="13"/>
                    <a:pt x="798" y="12"/>
                    <a:pt x="797" y="11"/>
                  </a:cubicBezTo>
                  <a:cubicBezTo>
                    <a:pt x="796" y="11"/>
                    <a:pt x="796" y="11"/>
                    <a:pt x="796" y="11"/>
                  </a:cubicBezTo>
                  <a:cubicBezTo>
                    <a:pt x="795" y="11"/>
                    <a:pt x="795" y="11"/>
                    <a:pt x="795" y="11"/>
                  </a:cubicBezTo>
                  <a:cubicBezTo>
                    <a:pt x="795" y="10"/>
                    <a:pt x="795" y="10"/>
                    <a:pt x="795" y="10"/>
                  </a:cubicBezTo>
                  <a:cubicBezTo>
                    <a:pt x="795" y="10"/>
                    <a:pt x="795" y="10"/>
                    <a:pt x="795" y="10"/>
                  </a:cubicBezTo>
                  <a:cubicBezTo>
                    <a:pt x="794" y="10"/>
                    <a:pt x="794" y="10"/>
                    <a:pt x="794" y="10"/>
                  </a:cubicBezTo>
                  <a:cubicBezTo>
                    <a:pt x="794" y="10"/>
                    <a:pt x="794" y="10"/>
                    <a:pt x="793" y="10"/>
                  </a:cubicBezTo>
                  <a:cubicBezTo>
                    <a:pt x="792" y="10"/>
                    <a:pt x="791" y="11"/>
                    <a:pt x="790" y="12"/>
                  </a:cubicBezTo>
                  <a:cubicBezTo>
                    <a:pt x="790" y="13"/>
                    <a:pt x="789" y="14"/>
                    <a:pt x="789" y="14"/>
                  </a:cubicBezTo>
                  <a:cubicBezTo>
                    <a:pt x="789" y="15"/>
                    <a:pt x="790" y="16"/>
                    <a:pt x="790" y="16"/>
                  </a:cubicBezTo>
                  <a:cubicBezTo>
                    <a:pt x="790" y="17"/>
                    <a:pt x="791" y="18"/>
                    <a:pt x="791" y="18"/>
                  </a:cubicBezTo>
                  <a:cubicBezTo>
                    <a:pt x="792" y="19"/>
                    <a:pt x="793" y="19"/>
                    <a:pt x="794" y="20"/>
                  </a:cubicBezTo>
                  <a:cubicBezTo>
                    <a:pt x="798" y="23"/>
                    <a:pt x="806" y="29"/>
                    <a:pt x="816" y="34"/>
                  </a:cubicBezTo>
                  <a:cubicBezTo>
                    <a:pt x="844" y="52"/>
                    <a:pt x="887" y="77"/>
                    <a:pt x="887" y="77"/>
                  </a:cubicBezTo>
                  <a:cubicBezTo>
                    <a:pt x="889" y="74"/>
                    <a:pt x="889" y="74"/>
                    <a:pt x="889" y="74"/>
                  </a:cubicBezTo>
                  <a:cubicBezTo>
                    <a:pt x="891" y="70"/>
                    <a:pt x="891" y="70"/>
                    <a:pt x="891" y="70"/>
                  </a:cubicBezTo>
                  <a:cubicBezTo>
                    <a:pt x="770" y="14"/>
                    <a:pt x="770" y="14"/>
                    <a:pt x="770" y="14"/>
                  </a:cubicBezTo>
                  <a:cubicBezTo>
                    <a:pt x="769" y="13"/>
                    <a:pt x="767" y="13"/>
                    <a:pt x="766" y="15"/>
                  </a:cubicBezTo>
                  <a:cubicBezTo>
                    <a:pt x="765" y="16"/>
                    <a:pt x="765" y="17"/>
                    <a:pt x="765" y="17"/>
                  </a:cubicBezTo>
                  <a:cubicBezTo>
                    <a:pt x="765" y="19"/>
                    <a:pt x="765" y="19"/>
                    <a:pt x="765" y="19"/>
                  </a:cubicBezTo>
                  <a:cubicBezTo>
                    <a:pt x="766" y="20"/>
                    <a:pt x="766" y="20"/>
                    <a:pt x="766" y="21"/>
                  </a:cubicBezTo>
                  <a:cubicBezTo>
                    <a:pt x="767" y="21"/>
                    <a:pt x="767" y="21"/>
                    <a:pt x="767" y="22"/>
                  </a:cubicBezTo>
                  <a:cubicBezTo>
                    <a:pt x="769" y="23"/>
                    <a:pt x="772" y="25"/>
                    <a:pt x="776" y="27"/>
                  </a:cubicBezTo>
                  <a:cubicBezTo>
                    <a:pt x="791" y="36"/>
                    <a:pt x="820" y="53"/>
                    <a:pt x="845" y="68"/>
                  </a:cubicBezTo>
                  <a:cubicBezTo>
                    <a:pt x="857" y="76"/>
                    <a:pt x="869" y="83"/>
                    <a:pt x="877" y="88"/>
                  </a:cubicBezTo>
                  <a:cubicBezTo>
                    <a:pt x="881" y="91"/>
                    <a:pt x="885" y="93"/>
                    <a:pt x="887" y="95"/>
                  </a:cubicBezTo>
                  <a:cubicBezTo>
                    <a:pt x="888" y="96"/>
                    <a:pt x="889" y="96"/>
                    <a:pt x="889" y="97"/>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3" y="95"/>
                    <a:pt x="893" y="95"/>
                    <a:pt x="893" y="95"/>
                  </a:cubicBezTo>
                  <a:cubicBezTo>
                    <a:pt x="889" y="95"/>
                    <a:pt x="889" y="95"/>
                    <a:pt x="889" y="95"/>
                  </a:cubicBezTo>
                  <a:cubicBezTo>
                    <a:pt x="889" y="96"/>
                    <a:pt x="889" y="97"/>
                    <a:pt x="890" y="97"/>
                  </a:cubicBezTo>
                  <a:cubicBezTo>
                    <a:pt x="893" y="95"/>
                    <a:pt x="893" y="95"/>
                    <a:pt x="893" y="95"/>
                  </a:cubicBezTo>
                  <a:cubicBezTo>
                    <a:pt x="889" y="95"/>
                    <a:pt x="889" y="95"/>
                    <a:pt x="889" y="95"/>
                  </a:cubicBezTo>
                  <a:cubicBezTo>
                    <a:pt x="893" y="95"/>
                    <a:pt x="893" y="95"/>
                    <a:pt x="893" y="95"/>
                  </a:cubicBezTo>
                  <a:cubicBezTo>
                    <a:pt x="890" y="93"/>
                    <a:pt x="890" y="93"/>
                    <a:pt x="890" y="93"/>
                  </a:cubicBezTo>
                  <a:cubicBezTo>
                    <a:pt x="889" y="94"/>
                    <a:pt x="889" y="94"/>
                    <a:pt x="889" y="95"/>
                  </a:cubicBezTo>
                  <a:cubicBezTo>
                    <a:pt x="893" y="95"/>
                    <a:pt x="893" y="95"/>
                    <a:pt x="893" y="95"/>
                  </a:cubicBezTo>
                  <a:cubicBezTo>
                    <a:pt x="890" y="93"/>
                    <a:pt x="890" y="93"/>
                    <a:pt x="890" y="93"/>
                  </a:cubicBezTo>
                  <a:cubicBezTo>
                    <a:pt x="893" y="95"/>
                    <a:pt x="893" y="95"/>
                    <a:pt x="893" y="95"/>
                  </a:cubicBezTo>
                  <a:cubicBezTo>
                    <a:pt x="890" y="92"/>
                    <a:pt x="890" y="92"/>
                    <a:pt x="890" y="92"/>
                  </a:cubicBezTo>
                  <a:cubicBezTo>
                    <a:pt x="893" y="95"/>
                    <a:pt x="893" y="95"/>
                    <a:pt x="893" y="95"/>
                  </a:cubicBezTo>
                  <a:cubicBezTo>
                    <a:pt x="892" y="91"/>
                    <a:pt x="892" y="91"/>
                    <a:pt x="892" y="91"/>
                  </a:cubicBezTo>
                  <a:cubicBezTo>
                    <a:pt x="891" y="91"/>
                    <a:pt x="891" y="92"/>
                    <a:pt x="890" y="92"/>
                  </a:cubicBezTo>
                  <a:cubicBezTo>
                    <a:pt x="893" y="95"/>
                    <a:pt x="893" y="95"/>
                    <a:pt x="893" y="95"/>
                  </a:cubicBezTo>
                  <a:cubicBezTo>
                    <a:pt x="892" y="91"/>
                    <a:pt x="892" y="91"/>
                    <a:pt x="892" y="91"/>
                  </a:cubicBezTo>
                  <a:cubicBezTo>
                    <a:pt x="893" y="95"/>
                    <a:pt x="893" y="95"/>
                    <a:pt x="893" y="95"/>
                  </a:cubicBezTo>
                  <a:cubicBezTo>
                    <a:pt x="893" y="91"/>
                    <a:pt x="893" y="91"/>
                    <a:pt x="893" y="91"/>
                  </a:cubicBezTo>
                  <a:cubicBezTo>
                    <a:pt x="893" y="91"/>
                    <a:pt x="892" y="91"/>
                    <a:pt x="892" y="91"/>
                  </a:cubicBezTo>
                  <a:cubicBezTo>
                    <a:pt x="893" y="95"/>
                    <a:pt x="893" y="95"/>
                    <a:pt x="893" y="95"/>
                  </a:cubicBezTo>
                  <a:cubicBezTo>
                    <a:pt x="893" y="91"/>
                    <a:pt x="893" y="91"/>
                    <a:pt x="893" y="91"/>
                  </a:cubicBezTo>
                  <a:cubicBezTo>
                    <a:pt x="893" y="95"/>
                    <a:pt x="893" y="95"/>
                    <a:pt x="893" y="95"/>
                  </a:cubicBezTo>
                  <a:cubicBezTo>
                    <a:pt x="894" y="91"/>
                    <a:pt x="894" y="91"/>
                    <a:pt x="894" y="91"/>
                  </a:cubicBezTo>
                  <a:cubicBezTo>
                    <a:pt x="894" y="91"/>
                    <a:pt x="894" y="91"/>
                    <a:pt x="893" y="91"/>
                  </a:cubicBezTo>
                  <a:cubicBezTo>
                    <a:pt x="893" y="95"/>
                    <a:pt x="893" y="95"/>
                    <a:pt x="893" y="95"/>
                  </a:cubicBezTo>
                  <a:cubicBezTo>
                    <a:pt x="894" y="91"/>
                    <a:pt x="894" y="91"/>
                    <a:pt x="894" y="91"/>
                  </a:cubicBezTo>
                  <a:cubicBezTo>
                    <a:pt x="893" y="93"/>
                    <a:pt x="893" y="93"/>
                    <a:pt x="893" y="93"/>
                  </a:cubicBezTo>
                  <a:cubicBezTo>
                    <a:pt x="894" y="91"/>
                    <a:pt x="894" y="91"/>
                    <a:pt x="894" y="91"/>
                  </a:cubicBezTo>
                  <a:cubicBezTo>
                    <a:pt x="894" y="91"/>
                    <a:pt x="894" y="91"/>
                    <a:pt x="894" y="91"/>
                  </a:cubicBezTo>
                  <a:cubicBezTo>
                    <a:pt x="893" y="93"/>
                    <a:pt x="893" y="93"/>
                    <a:pt x="893" y="93"/>
                  </a:cubicBezTo>
                  <a:cubicBezTo>
                    <a:pt x="894" y="91"/>
                    <a:pt x="894" y="91"/>
                    <a:pt x="894" y="91"/>
                  </a:cubicBezTo>
                  <a:cubicBezTo>
                    <a:pt x="894" y="91"/>
                    <a:pt x="894" y="91"/>
                    <a:pt x="893" y="91"/>
                  </a:cubicBezTo>
                  <a:cubicBezTo>
                    <a:pt x="892" y="90"/>
                    <a:pt x="888" y="88"/>
                    <a:pt x="883" y="86"/>
                  </a:cubicBezTo>
                  <a:cubicBezTo>
                    <a:pt x="866" y="77"/>
                    <a:pt x="831" y="60"/>
                    <a:pt x="801" y="45"/>
                  </a:cubicBezTo>
                  <a:cubicBezTo>
                    <a:pt x="787" y="38"/>
                    <a:pt x="773" y="31"/>
                    <a:pt x="763" y="25"/>
                  </a:cubicBezTo>
                  <a:cubicBezTo>
                    <a:pt x="752" y="20"/>
                    <a:pt x="746" y="17"/>
                    <a:pt x="746" y="17"/>
                  </a:cubicBezTo>
                  <a:cubicBezTo>
                    <a:pt x="744" y="16"/>
                    <a:pt x="742" y="17"/>
                    <a:pt x="741" y="18"/>
                  </a:cubicBezTo>
                  <a:cubicBezTo>
                    <a:pt x="740" y="19"/>
                    <a:pt x="740" y="20"/>
                    <a:pt x="740" y="21"/>
                  </a:cubicBezTo>
                  <a:cubicBezTo>
                    <a:pt x="740" y="22"/>
                    <a:pt x="741" y="23"/>
                    <a:pt x="741" y="23"/>
                  </a:cubicBezTo>
                  <a:cubicBezTo>
                    <a:pt x="741" y="24"/>
                    <a:pt x="742" y="24"/>
                    <a:pt x="742" y="25"/>
                  </a:cubicBezTo>
                  <a:cubicBezTo>
                    <a:pt x="743" y="26"/>
                    <a:pt x="745" y="27"/>
                    <a:pt x="746" y="28"/>
                  </a:cubicBezTo>
                  <a:cubicBezTo>
                    <a:pt x="753" y="33"/>
                    <a:pt x="765" y="41"/>
                    <a:pt x="780" y="50"/>
                  </a:cubicBezTo>
                  <a:cubicBezTo>
                    <a:pt x="824" y="78"/>
                    <a:pt x="891" y="117"/>
                    <a:pt x="891" y="117"/>
                  </a:cubicBezTo>
                  <a:cubicBezTo>
                    <a:pt x="893" y="114"/>
                    <a:pt x="893" y="114"/>
                    <a:pt x="893" y="114"/>
                  </a:cubicBezTo>
                  <a:cubicBezTo>
                    <a:pt x="895" y="110"/>
                    <a:pt x="895" y="110"/>
                    <a:pt x="895" y="110"/>
                  </a:cubicBezTo>
                  <a:cubicBezTo>
                    <a:pt x="725" y="17"/>
                    <a:pt x="725" y="17"/>
                    <a:pt x="725" y="17"/>
                  </a:cubicBezTo>
                  <a:cubicBezTo>
                    <a:pt x="723" y="16"/>
                    <a:pt x="721" y="17"/>
                    <a:pt x="720" y="19"/>
                  </a:cubicBezTo>
                  <a:cubicBezTo>
                    <a:pt x="719" y="21"/>
                    <a:pt x="719" y="23"/>
                    <a:pt x="721" y="24"/>
                  </a:cubicBezTo>
                  <a:cubicBezTo>
                    <a:pt x="796" y="71"/>
                    <a:pt x="796" y="71"/>
                    <a:pt x="796" y="71"/>
                  </a:cubicBezTo>
                  <a:cubicBezTo>
                    <a:pt x="701" y="20"/>
                    <a:pt x="701" y="20"/>
                    <a:pt x="701" y="20"/>
                  </a:cubicBezTo>
                  <a:cubicBezTo>
                    <a:pt x="699" y="19"/>
                    <a:pt x="697" y="20"/>
                    <a:pt x="696" y="22"/>
                  </a:cubicBezTo>
                  <a:cubicBezTo>
                    <a:pt x="695" y="22"/>
                    <a:pt x="695" y="23"/>
                    <a:pt x="695" y="24"/>
                  </a:cubicBezTo>
                  <a:cubicBezTo>
                    <a:pt x="695" y="25"/>
                    <a:pt x="695" y="26"/>
                    <a:pt x="696" y="26"/>
                  </a:cubicBezTo>
                  <a:cubicBezTo>
                    <a:pt x="696" y="27"/>
                    <a:pt x="697" y="28"/>
                    <a:pt x="697" y="29"/>
                  </a:cubicBezTo>
                  <a:cubicBezTo>
                    <a:pt x="699" y="30"/>
                    <a:pt x="701" y="32"/>
                    <a:pt x="703" y="33"/>
                  </a:cubicBezTo>
                  <a:cubicBezTo>
                    <a:pt x="712" y="40"/>
                    <a:pt x="728" y="50"/>
                    <a:pt x="748" y="63"/>
                  </a:cubicBezTo>
                  <a:cubicBezTo>
                    <a:pt x="778" y="81"/>
                    <a:pt x="816" y="103"/>
                    <a:pt x="846" y="121"/>
                  </a:cubicBezTo>
                  <a:cubicBezTo>
                    <a:pt x="861" y="130"/>
                    <a:pt x="874" y="138"/>
                    <a:pt x="883" y="143"/>
                  </a:cubicBezTo>
                  <a:cubicBezTo>
                    <a:pt x="888" y="146"/>
                    <a:pt x="892" y="148"/>
                    <a:pt x="894" y="150"/>
                  </a:cubicBezTo>
                  <a:cubicBezTo>
                    <a:pt x="896" y="151"/>
                    <a:pt x="896" y="152"/>
                    <a:pt x="897" y="152"/>
                  </a:cubicBezTo>
                  <a:cubicBezTo>
                    <a:pt x="897" y="152"/>
                    <a:pt x="897" y="152"/>
                    <a:pt x="897" y="152"/>
                  </a:cubicBezTo>
                  <a:cubicBezTo>
                    <a:pt x="899" y="151"/>
                    <a:pt x="899" y="151"/>
                    <a:pt x="899" y="151"/>
                  </a:cubicBezTo>
                  <a:cubicBezTo>
                    <a:pt x="897" y="152"/>
                    <a:pt x="897" y="152"/>
                    <a:pt x="897" y="152"/>
                  </a:cubicBezTo>
                  <a:cubicBezTo>
                    <a:pt x="897" y="152"/>
                    <a:pt x="897" y="152"/>
                    <a:pt x="897" y="152"/>
                  </a:cubicBezTo>
                  <a:cubicBezTo>
                    <a:pt x="899" y="151"/>
                    <a:pt x="899" y="151"/>
                    <a:pt x="899" y="151"/>
                  </a:cubicBezTo>
                  <a:cubicBezTo>
                    <a:pt x="897" y="152"/>
                    <a:pt x="897" y="152"/>
                    <a:pt x="897" y="152"/>
                  </a:cubicBezTo>
                  <a:cubicBezTo>
                    <a:pt x="900" y="150"/>
                    <a:pt x="900" y="150"/>
                    <a:pt x="900" y="150"/>
                  </a:cubicBezTo>
                  <a:cubicBezTo>
                    <a:pt x="897" y="151"/>
                    <a:pt x="897" y="151"/>
                    <a:pt x="897" y="151"/>
                  </a:cubicBezTo>
                  <a:cubicBezTo>
                    <a:pt x="897" y="152"/>
                    <a:pt x="897" y="152"/>
                    <a:pt x="897" y="152"/>
                  </a:cubicBezTo>
                  <a:cubicBezTo>
                    <a:pt x="900" y="150"/>
                    <a:pt x="900" y="150"/>
                    <a:pt x="900" y="150"/>
                  </a:cubicBezTo>
                  <a:cubicBezTo>
                    <a:pt x="897" y="151"/>
                    <a:pt x="897" y="151"/>
                    <a:pt x="897" y="151"/>
                  </a:cubicBezTo>
                  <a:cubicBezTo>
                    <a:pt x="900" y="150"/>
                    <a:pt x="900" y="150"/>
                    <a:pt x="900" y="150"/>
                  </a:cubicBezTo>
                  <a:cubicBezTo>
                    <a:pt x="896" y="150"/>
                    <a:pt x="896" y="150"/>
                    <a:pt x="896" y="150"/>
                  </a:cubicBezTo>
                  <a:cubicBezTo>
                    <a:pt x="896" y="151"/>
                    <a:pt x="897" y="151"/>
                    <a:pt x="897" y="151"/>
                  </a:cubicBezTo>
                  <a:cubicBezTo>
                    <a:pt x="900" y="150"/>
                    <a:pt x="900" y="150"/>
                    <a:pt x="900" y="150"/>
                  </a:cubicBezTo>
                  <a:cubicBezTo>
                    <a:pt x="896" y="150"/>
                    <a:pt x="896" y="150"/>
                    <a:pt x="896" y="150"/>
                  </a:cubicBezTo>
                  <a:cubicBezTo>
                    <a:pt x="900" y="150"/>
                    <a:pt x="900" y="150"/>
                    <a:pt x="900" y="150"/>
                  </a:cubicBezTo>
                  <a:cubicBezTo>
                    <a:pt x="897" y="148"/>
                    <a:pt x="897" y="148"/>
                    <a:pt x="897" y="148"/>
                  </a:cubicBezTo>
                  <a:cubicBezTo>
                    <a:pt x="897" y="148"/>
                    <a:pt x="896" y="149"/>
                    <a:pt x="896" y="150"/>
                  </a:cubicBezTo>
                  <a:cubicBezTo>
                    <a:pt x="900" y="150"/>
                    <a:pt x="900" y="150"/>
                    <a:pt x="900" y="150"/>
                  </a:cubicBezTo>
                  <a:cubicBezTo>
                    <a:pt x="897" y="148"/>
                    <a:pt x="897" y="148"/>
                    <a:pt x="897" y="148"/>
                  </a:cubicBezTo>
                  <a:cubicBezTo>
                    <a:pt x="900" y="150"/>
                    <a:pt x="900" y="150"/>
                    <a:pt x="900" y="150"/>
                  </a:cubicBezTo>
                  <a:cubicBezTo>
                    <a:pt x="902" y="146"/>
                    <a:pt x="902" y="146"/>
                    <a:pt x="902" y="146"/>
                  </a:cubicBezTo>
                  <a:cubicBezTo>
                    <a:pt x="681" y="23"/>
                    <a:pt x="681" y="23"/>
                    <a:pt x="681" y="23"/>
                  </a:cubicBezTo>
                  <a:cubicBezTo>
                    <a:pt x="679" y="22"/>
                    <a:pt x="676" y="23"/>
                    <a:pt x="675" y="25"/>
                  </a:cubicBezTo>
                  <a:cubicBezTo>
                    <a:pt x="674" y="27"/>
                    <a:pt x="675" y="29"/>
                    <a:pt x="676" y="30"/>
                  </a:cubicBezTo>
                  <a:cubicBezTo>
                    <a:pt x="751" y="77"/>
                    <a:pt x="751" y="77"/>
                    <a:pt x="751" y="77"/>
                  </a:cubicBezTo>
                  <a:cubicBezTo>
                    <a:pt x="664" y="28"/>
                    <a:pt x="664" y="28"/>
                    <a:pt x="664" y="28"/>
                  </a:cubicBezTo>
                  <a:cubicBezTo>
                    <a:pt x="662" y="27"/>
                    <a:pt x="660" y="27"/>
                    <a:pt x="659" y="29"/>
                  </a:cubicBezTo>
                  <a:cubicBezTo>
                    <a:pt x="658" y="30"/>
                    <a:pt x="658" y="31"/>
                    <a:pt x="658" y="31"/>
                  </a:cubicBezTo>
                  <a:cubicBezTo>
                    <a:pt x="658" y="33"/>
                    <a:pt x="658" y="33"/>
                    <a:pt x="659" y="34"/>
                  </a:cubicBezTo>
                  <a:cubicBezTo>
                    <a:pt x="659" y="35"/>
                    <a:pt x="660" y="36"/>
                    <a:pt x="661" y="36"/>
                  </a:cubicBezTo>
                  <a:cubicBezTo>
                    <a:pt x="662" y="38"/>
                    <a:pt x="664" y="39"/>
                    <a:pt x="667" y="41"/>
                  </a:cubicBezTo>
                  <a:cubicBezTo>
                    <a:pt x="678" y="49"/>
                    <a:pt x="698" y="61"/>
                    <a:pt x="722" y="76"/>
                  </a:cubicBezTo>
                  <a:cubicBezTo>
                    <a:pt x="758" y="98"/>
                    <a:pt x="803" y="124"/>
                    <a:pt x="840" y="146"/>
                  </a:cubicBezTo>
                  <a:cubicBezTo>
                    <a:pt x="858" y="157"/>
                    <a:pt x="874" y="167"/>
                    <a:pt x="885" y="174"/>
                  </a:cubicBezTo>
                  <a:cubicBezTo>
                    <a:pt x="891" y="177"/>
                    <a:pt x="895" y="180"/>
                    <a:pt x="898" y="182"/>
                  </a:cubicBezTo>
                  <a:cubicBezTo>
                    <a:pt x="900" y="183"/>
                    <a:pt x="901" y="184"/>
                    <a:pt x="902"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4" y="184"/>
                    <a:pt x="904" y="184"/>
                    <a:pt x="904" y="184"/>
                  </a:cubicBezTo>
                  <a:cubicBezTo>
                    <a:pt x="902" y="185"/>
                    <a:pt x="902" y="185"/>
                    <a:pt x="902" y="185"/>
                  </a:cubicBezTo>
                  <a:cubicBezTo>
                    <a:pt x="902" y="185"/>
                    <a:pt x="902" y="185"/>
                    <a:pt x="902" y="185"/>
                  </a:cubicBezTo>
                  <a:cubicBezTo>
                    <a:pt x="904" y="184"/>
                    <a:pt x="904" y="184"/>
                    <a:pt x="904" y="184"/>
                  </a:cubicBezTo>
                  <a:cubicBezTo>
                    <a:pt x="902" y="185"/>
                    <a:pt x="902" y="185"/>
                    <a:pt x="902" y="185"/>
                  </a:cubicBezTo>
                  <a:cubicBezTo>
                    <a:pt x="905" y="183"/>
                    <a:pt x="905" y="183"/>
                    <a:pt x="905" y="183"/>
                  </a:cubicBezTo>
                  <a:cubicBezTo>
                    <a:pt x="902" y="183"/>
                    <a:pt x="902" y="183"/>
                    <a:pt x="902" y="183"/>
                  </a:cubicBezTo>
                  <a:cubicBezTo>
                    <a:pt x="902" y="184"/>
                    <a:pt x="902" y="185"/>
                    <a:pt x="902" y="185"/>
                  </a:cubicBezTo>
                  <a:cubicBezTo>
                    <a:pt x="905" y="183"/>
                    <a:pt x="905" y="183"/>
                    <a:pt x="905" y="183"/>
                  </a:cubicBezTo>
                  <a:cubicBezTo>
                    <a:pt x="902" y="183"/>
                    <a:pt x="902" y="183"/>
                    <a:pt x="902" y="183"/>
                  </a:cubicBezTo>
                  <a:cubicBezTo>
                    <a:pt x="905" y="183"/>
                    <a:pt x="905" y="183"/>
                    <a:pt x="905" y="183"/>
                  </a:cubicBezTo>
                  <a:cubicBezTo>
                    <a:pt x="902" y="181"/>
                    <a:pt x="902" y="181"/>
                    <a:pt x="902" y="181"/>
                  </a:cubicBezTo>
                  <a:cubicBezTo>
                    <a:pt x="902" y="182"/>
                    <a:pt x="902" y="183"/>
                    <a:pt x="902" y="183"/>
                  </a:cubicBezTo>
                  <a:cubicBezTo>
                    <a:pt x="905" y="183"/>
                    <a:pt x="905" y="183"/>
                    <a:pt x="905" y="183"/>
                  </a:cubicBezTo>
                  <a:cubicBezTo>
                    <a:pt x="902" y="181"/>
                    <a:pt x="902" y="181"/>
                    <a:pt x="902" y="181"/>
                  </a:cubicBezTo>
                  <a:cubicBezTo>
                    <a:pt x="902" y="181"/>
                    <a:pt x="902" y="181"/>
                    <a:pt x="902" y="181"/>
                  </a:cubicBezTo>
                  <a:cubicBezTo>
                    <a:pt x="905" y="183"/>
                    <a:pt x="905" y="183"/>
                    <a:pt x="905" y="183"/>
                  </a:cubicBezTo>
                  <a:cubicBezTo>
                    <a:pt x="904" y="180"/>
                    <a:pt x="904" y="180"/>
                    <a:pt x="904" y="180"/>
                  </a:cubicBezTo>
                  <a:cubicBezTo>
                    <a:pt x="903" y="180"/>
                    <a:pt x="903" y="180"/>
                    <a:pt x="902" y="181"/>
                  </a:cubicBezTo>
                  <a:cubicBezTo>
                    <a:pt x="905" y="183"/>
                    <a:pt x="905" y="183"/>
                    <a:pt x="905" y="183"/>
                  </a:cubicBezTo>
                  <a:cubicBezTo>
                    <a:pt x="904" y="180"/>
                    <a:pt x="904" y="180"/>
                    <a:pt x="904" y="180"/>
                  </a:cubicBezTo>
                  <a:cubicBezTo>
                    <a:pt x="905" y="182"/>
                    <a:pt x="905" y="182"/>
                    <a:pt x="905" y="182"/>
                  </a:cubicBezTo>
                  <a:cubicBezTo>
                    <a:pt x="905" y="180"/>
                    <a:pt x="905" y="180"/>
                    <a:pt x="905" y="180"/>
                  </a:cubicBezTo>
                  <a:cubicBezTo>
                    <a:pt x="905" y="180"/>
                    <a:pt x="904" y="180"/>
                    <a:pt x="904" y="180"/>
                  </a:cubicBezTo>
                  <a:cubicBezTo>
                    <a:pt x="905" y="182"/>
                    <a:pt x="905" y="182"/>
                    <a:pt x="905" y="182"/>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4" y="180"/>
                    <a:pt x="904" y="180"/>
                    <a:pt x="903" y="179"/>
                  </a:cubicBezTo>
                  <a:cubicBezTo>
                    <a:pt x="899" y="178"/>
                    <a:pt x="892" y="175"/>
                    <a:pt x="883" y="170"/>
                  </a:cubicBezTo>
                  <a:cubicBezTo>
                    <a:pt x="850" y="154"/>
                    <a:pt x="789" y="119"/>
                    <a:pt x="737" y="88"/>
                  </a:cubicBezTo>
                  <a:cubicBezTo>
                    <a:pt x="711" y="73"/>
                    <a:pt x="686" y="58"/>
                    <a:pt x="669" y="48"/>
                  </a:cubicBezTo>
                  <a:cubicBezTo>
                    <a:pt x="660" y="42"/>
                    <a:pt x="653" y="38"/>
                    <a:pt x="648" y="35"/>
                  </a:cubicBezTo>
                  <a:cubicBezTo>
                    <a:pt x="643" y="32"/>
                    <a:pt x="640" y="30"/>
                    <a:pt x="640" y="30"/>
                  </a:cubicBezTo>
                  <a:cubicBezTo>
                    <a:pt x="638" y="29"/>
                    <a:pt x="636" y="30"/>
                    <a:pt x="635" y="32"/>
                  </a:cubicBezTo>
                  <a:cubicBezTo>
                    <a:pt x="634" y="34"/>
                    <a:pt x="634" y="36"/>
                    <a:pt x="636" y="37"/>
                  </a:cubicBezTo>
                  <a:cubicBezTo>
                    <a:pt x="744" y="104"/>
                    <a:pt x="744" y="104"/>
                    <a:pt x="744" y="104"/>
                  </a:cubicBezTo>
                  <a:cubicBezTo>
                    <a:pt x="616" y="32"/>
                    <a:pt x="616" y="32"/>
                    <a:pt x="616" y="32"/>
                  </a:cubicBezTo>
                  <a:cubicBezTo>
                    <a:pt x="614" y="31"/>
                    <a:pt x="612" y="31"/>
                    <a:pt x="611" y="33"/>
                  </a:cubicBezTo>
                  <a:cubicBezTo>
                    <a:pt x="610" y="34"/>
                    <a:pt x="610" y="35"/>
                    <a:pt x="610" y="36"/>
                  </a:cubicBezTo>
                  <a:cubicBezTo>
                    <a:pt x="610" y="37"/>
                    <a:pt x="611" y="38"/>
                    <a:pt x="611" y="38"/>
                  </a:cubicBezTo>
                  <a:cubicBezTo>
                    <a:pt x="612" y="39"/>
                    <a:pt x="613" y="40"/>
                    <a:pt x="613" y="41"/>
                  </a:cubicBezTo>
                  <a:cubicBezTo>
                    <a:pt x="615" y="42"/>
                    <a:pt x="618" y="44"/>
                    <a:pt x="621" y="47"/>
                  </a:cubicBezTo>
                  <a:cubicBezTo>
                    <a:pt x="634" y="56"/>
                    <a:pt x="659" y="72"/>
                    <a:pt x="688" y="91"/>
                  </a:cubicBezTo>
                  <a:cubicBezTo>
                    <a:pt x="777" y="146"/>
                    <a:pt x="912" y="226"/>
                    <a:pt x="912" y="226"/>
                  </a:cubicBezTo>
                  <a:cubicBezTo>
                    <a:pt x="914" y="223"/>
                    <a:pt x="914" y="223"/>
                    <a:pt x="914" y="223"/>
                  </a:cubicBezTo>
                  <a:cubicBezTo>
                    <a:pt x="911" y="220"/>
                    <a:pt x="911" y="220"/>
                    <a:pt x="911" y="220"/>
                  </a:cubicBezTo>
                  <a:cubicBezTo>
                    <a:pt x="914" y="222"/>
                    <a:pt x="914" y="222"/>
                    <a:pt x="914" y="222"/>
                  </a:cubicBezTo>
                  <a:cubicBezTo>
                    <a:pt x="912" y="219"/>
                    <a:pt x="912" y="219"/>
                    <a:pt x="912" y="219"/>
                  </a:cubicBezTo>
                  <a:cubicBezTo>
                    <a:pt x="912" y="219"/>
                    <a:pt x="911" y="220"/>
                    <a:pt x="911" y="220"/>
                  </a:cubicBezTo>
                  <a:cubicBezTo>
                    <a:pt x="914" y="222"/>
                    <a:pt x="914" y="222"/>
                    <a:pt x="914" y="222"/>
                  </a:cubicBezTo>
                  <a:cubicBezTo>
                    <a:pt x="912" y="219"/>
                    <a:pt x="912" y="219"/>
                    <a:pt x="912" y="219"/>
                  </a:cubicBezTo>
                  <a:cubicBezTo>
                    <a:pt x="913" y="222"/>
                    <a:pt x="913" y="222"/>
                    <a:pt x="913" y="222"/>
                  </a:cubicBezTo>
                  <a:cubicBezTo>
                    <a:pt x="913" y="219"/>
                    <a:pt x="913" y="219"/>
                    <a:pt x="913" y="219"/>
                  </a:cubicBezTo>
                  <a:cubicBezTo>
                    <a:pt x="913" y="219"/>
                    <a:pt x="913" y="219"/>
                    <a:pt x="912" y="219"/>
                  </a:cubicBezTo>
                  <a:cubicBezTo>
                    <a:pt x="913" y="222"/>
                    <a:pt x="913" y="222"/>
                    <a:pt x="913" y="222"/>
                  </a:cubicBezTo>
                  <a:cubicBezTo>
                    <a:pt x="913" y="219"/>
                    <a:pt x="913" y="219"/>
                    <a:pt x="913" y="219"/>
                  </a:cubicBezTo>
                  <a:cubicBezTo>
                    <a:pt x="913" y="220"/>
                    <a:pt x="913" y="220"/>
                    <a:pt x="913" y="220"/>
                  </a:cubicBezTo>
                  <a:cubicBezTo>
                    <a:pt x="914" y="219"/>
                    <a:pt x="914" y="219"/>
                    <a:pt x="914" y="219"/>
                  </a:cubicBezTo>
                  <a:cubicBezTo>
                    <a:pt x="913" y="219"/>
                    <a:pt x="913" y="219"/>
                    <a:pt x="913" y="219"/>
                  </a:cubicBezTo>
                  <a:cubicBezTo>
                    <a:pt x="913" y="220"/>
                    <a:pt x="913" y="220"/>
                    <a:pt x="913" y="220"/>
                  </a:cubicBezTo>
                  <a:cubicBezTo>
                    <a:pt x="914" y="219"/>
                    <a:pt x="914" y="219"/>
                    <a:pt x="914" y="219"/>
                  </a:cubicBezTo>
                  <a:cubicBezTo>
                    <a:pt x="914" y="219"/>
                    <a:pt x="913" y="219"/>
                    <a:pt x="912" y="218"/>
                  </a:cubicBezTo>
                  <a:cubicBezTo>
                    <a:pt x="908" y="217"/>
                    <a:pt x="900" y="213"/>
                    <a:pt x="889" y="207"/>
                  </a:cubicBezTo>
                  <a:cubicBezTo>
                    <a:pt x="850" y="186"/>
                    <a:pt x="776" y="144"/>
                    <a:pt x="713" y="106"/>
                  </a:cubicBezTo>
                  <a:cubicBezTo>
                    <a:pt x="681" y="87"/>
                    <a:pt x="651" y="70"/>
                    <a:pt x="630" y="57"/>
                  </a:cubicBezTo>
                  <a:cubicBezTo>
                    <a:pt x="619" y="51"/>
                    <a:pt x="610" y="46"/>
                    <a:pt x="604" y="42"/>
                  </a:cubicBezTo>
                  <a:cubicBezTo>
                    <a:pt x="598" y="38"/>
                    <a:pt x="595" y="36"/>
                    <a:pt x="595" y="36"/>
                  </a:cubicBezTo>
                  <a:cubicBezTo>
                    <a:pt x="593" y="35"/>
                    <a:pt x="591" y="36"/>
                    <a:pt x="590" y="38"/>
                  </a:cubicBezTo>
                  <a:cubicBezTo>
                    <a:pt x="589" y="38"/>
                    <a:pt x="589" y="39"/>
                    <a:pt x="589" y="40"/>
                  </a:cubicBezTo>
                  <a:cubicBezTo>
                    <a:pt x="589" y="41"/>
                    <a:pt x="589" y="42"/>
                    <a:pt x="589" y="42"/>
                  </a:cubicBezTo>
                  <a:cubicBezTo>
                    <a:pt x="590" y="43"/>
                    <a:pt x="590" y="43"/>
                    <a:pt x="591" y="43"/>
                  </a:cubicBezTo>
                  <a:cubicBezTo>
                    <a:pt x="591" y="44"/>
                    <a:pt x="592" y="45"/>
                    <a:pt x="593" y="46"/>
                  </a:cubicBezTo>
                  <a:cubicBezTo>
                    <a:pt x="597" y="49"/>
                    <a:pt x="605" y="54"/>
                    <a:pt x="616" y="61"/>
                  </a:cubicBezTo>
                  <a:cubicBezTo>
                    <a:pt x="655" y="85"/>
                    <a:pt x="729" y="130"/>
                    <a:pt x="794" y="170"/>
                  </a:cubicBezTo>
                  <a:cubicBezTo>
                    <a:pt x="827" y="189"/>
                    <a:pt x="857" y="208"/>
                    <a:pt x="879" y="222"/>
                  </a:cubicBezTo>
                  <a:cubicBezTo>
                    <a:pt x="890" y="228"/>
                    <a:pt x="899" y="234"/>
                    <a:pt x="905" y="238"/>
                  </a:cubicBezTo>
                  <a:cubicBezTo>
                    <a:pt x="908" y="240"/>
                    <a:pt x="910" y="242"/>
                    <a:pt x="912" y="243"/>
                  </a:cubicBezTo>
                  <a:cubicBezTo>
                    <a:pt x="913" y="244"/>
                    <a:pt x="913"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6" y="243"/>
                    <a:pt x="916" y="243"/>
                    <a:pt x="916" y="243"/>
                  </a:cubicBezTo>
                  <a:cubicBezTo>
                    <a:pt x="913" y="244"/>
                    <a:pt x="913" y="244"/>
                    <a:pt x="913" y="244"/>
                  </a:cubicBezTo>
                  <a:cubicBezTo>
                    <a:pt x="914" y="244"/>
                    <a:pt x="914" y="244"/>
                    <a:pt x="914" y="244"/>
                  </a:cubicBezTo>
                  <a:cubicBezTo>
                    <a:pt x="916" y="243"/>
                    <a:pt x="916" y="243"/>
                    <a:pt x="916" y="243"/>
                  </a:cubicBezTo>
                  <a:cubicBezTo>
                    <a:pt x="913" y="244"/>
                    <a:pt x="913" y="244"/>
                    <a:pt x="913" y="244"/>
                  </a:cubicBezTo>
                  <a:cubicBezTo>
                    <a:pt x="917" y="242"/>
                    <a:pt x="917" y="242"/>
                    <a:pt x="917" y="242"/>
                  </a:cubicBezTo>
                  <a:cubicBezTo>
                    <a:pt x="913" y="242"/>
                    <a:pt x="913" y="242"/>
                    <a:pt x="913" y="242"/>
                  </a:cubicBezTo>
                  <a:cubicBezTo>
                    <a:pt x="913" y="243"/>
                    <a:pt x="913" y="244"/>
                    <a:pt x="913" y="244"/>
                  </a:cubicBezTo>
                  <a:cubicBezTo>
                    <a:pt x="917" y="242"/>
                    <a:pt x="917" y="242"/>
                    <a:pt x="917" y="242"/>
                  </a:cubicBezTo>
                  <a:cubicBezTo>
                    <a:pt x="913" y="242"/>
                    <a:pt x="913" y="242"/>
                    <a:pt x="913" y="242"/>
                  </a:cubicBezTo>
                  <a:cubicBezTo>
                    <a:pt x="917" y="242"/>
                    <a:pt x="917" y="242"/>
                    <a:pt x="917" y="242"/>
                  </a:cubicBezTo>
                  <a:cubicBezTo>
                    <a:pt x="914" y="240"/>
                    <a:pt x="914" y="240"/>
                    <a:pt x="914" y="240"/>
                  </a:cubicBezTo>
                  <a:cubicBezTo>
                    <a:pt x="913" y="241"/>
                    <a:pt x="913" y="242"/>
                    <a:pt x="913" y="242"/>
                  </a:cubicBezTo>
                  <a:cubicBezTo>
                    <a:pt x="917" y="242"/>
                    <a:pt x="917" y="242"/>
                    <a:pt x="917" y="242"/>
                  </a:cubicBezTo>
                  <a:cubicBezTo>
                    <a:pt x="914" y="240"/>
                    <a:pt x="914" y="240"/>
                    <a:pt x="914" y="240"/>
                  </a:cubicBezTo>
                  <a:cubicBezTo>
                    <a:pt x="917" y="242"/>
                    <a:pt x="917" y="242"/>
                    <a:pt x="917" y="242"/>
                  </a:cubicBezTo>
                  <a:cubicBezTo>
                    <a:pt x="919" y="239"/>
                    <a:pt x="919" y="239"/>
                    <a:pt x="919" y="239"/>
                  </a:cubicBezTo>
                  <a:cubicBezTo>
                    <a:pt x="571" y="39"/>
                    <a:pt x="571" y="39"/>
                    <a:pt x="571" y="39"/>
                  </a:cubicBezTo>
                  <a:cubicBezTo>
                    <a:pt x="569" y="38"/>
                    <a:pt x="566" y="39"/>
                    <a:pt x="565" y="41"/>
                  </a:cubicBezTo>
                  <a:cubicBezTo>
                    <a:pt x="564" y="42"/>
                    <a:pt x="565" y="45"/>
                    <a:pt x="566" y="46"/>
                  </a:cubicBezTo>
                  <a:cubicBezTo>
                    <a:pt x="646" y="96"/>
                    <a:pt x="646" y="96"/>
                    <a:pt x="646" y="96"/>
                  </a:cubicBezTo>
                  <a:cubicBezTo>
                    <a:pt x="547" y="38"/>
                    <a:pt x="547" y="38"/>
                    <a:pt x="547" y="38"/>
                  </a:cubicBezTo>
                  <a:cubicBezTo>
                    <a:pt x="547" y="37"/>
                    <a:pt x="545" y="37"/>
                    <a:pt x="544" y="37"/>
                  </a:cubicBezTo>
                  <a:cubicBezTo>
                    <a:pt x="543" y="37"/>
                    <a:pt x="542" y="38"/>
                    <a:pt x="542" y="39"/>
                  </a:cubicBezTo>
                  <a:cubicBezTo>
                    <a:pt x="541" y="40"/>
                    <a:pt x="541" y="41"/>
                    <a:pt x="542" y="42"/>
                  </a:cubicBezTo>
                  <a:cubicBezTo>
                    <a:pt x="542" y="43"/>
                    <a:pt x="542" y="44"/>
                    <a:pt x="543" y="44"/>
                  </a:cubicBezTo>
                  <a:cubicBezTo>
                    <a:pt x="543" y="44"/>
                    <a:pt x="545" y="45"/>
                    <a:pt x="548" y="47"/>
                  </a:cubicBezTo>
                  <a:cubicBezTo>
                    <a:pt x="568" y="59"/>
                    <a:pt x="661" y="114"/>
                    <a:pt x="748" y="167"/>
                  </a:cubicBezTo>
                  <a:cubicBezTo>
                    <a:pt x="792" y="194"/>
                    <a:pt x="834" y="220"/>
                    <a:pt x="866" y="240"/>
                  </a:cubicBezTo>
                  <a:cubicBezTo>
                    <a:pt x="882" y="251"/>
                    <a:pt x="895" y="259"/>
                    <a:pt x="904" y="266"/>
                  </a:cubicBezTo>
                  <a:cubicBezTo>
                    <a:pt x="908" y="269"/>
                    <a:pt x="912" y="272"/>
                    <a:pt x="914" y="274"/>
                  </a:cubicBezTo>
                  <a:cubicBezTo>
                    <a:pt x="915" y="275"/>
                    <a:pt x="916" y="275"/>
                    <a:pt x="916" y="276"/>
                  </a:cubicBezTo>
                  <a:cubicBezTo>
                    <a:pt x="916" y="276"/>
                    <a:pt x="916" y="276"/>
                    <a:pt x="916" y="276"/>
                  </a:cubicBezTo>
                  <a:cubicBezTo>
                    <a:pt x="917" y="276"/>
                    <a:pt x="917" y="276"/>
                    <a:pt x="917" y="276"/>
                  </a:cubicBezTo>
                  <a:cubicBezTo>
                    <a:pt x="919" y="275"/>
                    <a:pt x="919" y="275"/>
                    <a:pt x="919" y="275"/>
                  </a:cubicBezTo>
                  <a:cubicBezTo>
                    <a:pt x="916" y="275"/>
                    <a:pt x="916" y="275"/>
                    <a:pt x="916" y="275"/>
                  </a:cubicBezTo>
                  <a:cubicBezTo>
                    <a:pt x="916" y="276"/>
                    <a:pt x="917" y="276"/>
                    <a:pt x="917" y="276"/>
                  </a:cubicBezTo>
                  <a:cubicBezTo>
                    <a:pt x="919" y="275"/>
                    <a:pt x="919" y="275"/>
                    <a:pt x="919" y="275"/>
                  </a:cubicBezTo>
                  <a:cubicBezTo>
                    <a:pt x="916" y="275"/>
                    <a:pt x="916" y="275"/>
                    <a:pt x="916" y="275"/>
                  </a:cubicBezTo>
                  <a:cubicBezTo>
                    <a:pt x="920" y="275"/>
                    <a:pt x="920" y="275"/>
                    <a:pt x="920" y="275"/>
                  </a:cubicBezTo>
                  <a:cubicBezTo>
                    <a:pt x="917" y="273"/>
                    <a:pt x="917" y="273"/>
                    <a:pt x="917" y="273"/>
                  </a:cubicBezTo>
                  <a:cubicBezTo>
                    <a:pt x="916" y="274"/>
                    <a:pt x="916" y="274"/>
                    <a:pt x="916" y="275"/>
                  </a:cubicBezTo>
                  <a:cubicBezTo>
                    <a:pt x="920" y="275"/>
                    <a:pt x="920" y="275"/>
                    <a:pt x="920" y="275"/>
                  </a:cubicBezTo>
                  <a:cubicBezTo>
                    <a:pt x="917" y="273"/>
                    <a:pt x="917" y="273"/>
                    <a:pt x="917" y="273"/>
                  </a:cubicBezTo>
                  <a:cubicBezTo>
                    <a:pt x="920" y="275"/>
                    <a:pt x="920" y="275"/>
                    <a:pt x="920" y="275"/>
                  </a:cubicBezTo>
                  <a:cubicBezTo>
                    <a:pt x="922" y="272"/>
                    <a:pt x="922" y="272"/>
                    <a:pt x="922" y="272"/>
                  </a:cubicBezTo>
                  <a:cubicBezTo>
                    <a:pt x="529" y="44"/>
                    <a:pt x="529" y="44"/>
                    <a:pt x="529" y="44"/>
                  </a:cubicBezTo>
                  <a:cubicBezTo>
                    <a:pt x="527" y="43"/>
                    <a:pt x="525" y="43"/>
                    <a:pt x="524" y="45"/>
                  </a:cubicBezTo>
                  <a:cubicBezTo>
                    <a:pt x="522" y="47"/>
                    <a:pt x="523" y="50"/>
                    <a:pt x="525" y="51"/>
                  </a:cubicBezTo>
                  <a:cubicBezTo>
                    <a:pt x="525" y="51"/>
                    <a:pt x="526" y="52"/>
                    <a:pt x="529" y="53"/>
                  </a:cubicBezTo>
                  <a:cubicBezTo>
                    <a:pt x="551" y="66"/>
                    <a:pt x="647" y="124"/>
                    <a:pt x="738" y="180"/>
                  </a:cubicBezTo>
                  <a:cubicBezTo>
                    <a:pt x="784" y="208"/>
                    <a:pt x="828" y="235"/>
                    <a:pt x="861" y="256"/>
                  </a:cubicBezTo>
                  <a:cubicBezTo>
                    <a:pt x="877" y="267"/>
                    <a:pt x="891" y="276"/>
                    <a:pt x="900" y="282"/>
                  </a:cubicBezTo>
                  <a:cubicBezTo>
                    <a:pt x="905" y="285"/>
                    <a:pt x="909" y="288"/>
                    <a:pt x="911" y="290"/>
                  </a:cubicBezTo>
                  <a:cubicBezTo>
                    <a:pt x="912" y="291"/>
                    <a:pt x="913" y="292"/>
                    <a:pt x="914" y="292"/>
                  </a:cubicBezTo>
                  <a:cubicBezTo>
                    <a:pt x="914" y="293"/>
                    <a:pt x="914" y="293"/>
                    <a:pt x="914" y="293"/>
                  </a:cubicBezTo>
                  <a:cubicBezTo>
                    <a:pt x="914" y="293"/>
                    <a:pt x="914" y="293"/>
                    <a:pt x="914" y="293"/>
                  </a:cubicBezTo>
                  <a:cubicBezTo>
                    <a:pt x="915" y="292"/>
                    <a:pt x="915" y="292"/>
                    <a:pt x="915" y="292"/>
                  </a:cubicBezTo>
                  <a:cubicBezTo>
                    <a:pt x="914" y="292"/>
                    <a:pt x="914" y="292"/>
                    <a:pt x="914" y="292"/>
                  </a:cubicBezTo>
                  <a:cubicBezTo>
                    <a:pt x="914" y="293"/>
                    <a:pt x="914" y="293"/>
                    <a:pt x="914" y="293"/>
                  </a:cubicBezTo>
                  <a:cubicBezTo>
                    <a:pt x="915" y="292"/>
                    <a:pt x="915" y="292"/>
                    <a:pt x="915" y="292"/>
                  </a:cubicBezTo>
                  <a:cubicBezTo>
                    <a:pt x="914" y="292"/>
                    <a:pt x="914" y="292"/>
                    <a:pt x="914" y="292"/>
                  </a:cubicBezTo>
                  <a:cubicBezTo>
                    <a:pt x="917" y="291"/>
                    <a:pt x="917" y="291"/>
                    <a:pt x="917" y="291"/>
                  </a:cubicBezTo>
                  <a:cubicBezTo>
                    <a:pt x="913" y="291"/>
                    <a:pt x="913" y="291"/>
                    <a:pt x="913" y="291"/>
                  </a:cubicBezTo>
                  <a:cubicBezTo>
                    <a:pt x="913" y="292"/>
                    <a:pt x="914" y="292"/>
                    <a:pt x="914" y="292"/>
                  </a:cubicBezTo>
                  <a:cubicBezTo>
                    <a:pt x="917" y="291"/>
                    <a:pt x="917" y="291"/>
                    <a:pt x="917" y="291"/>
                  </a:cubicBezTo>
                  <a:cubicBezTo>
                    <a:pt x="913" y="291"/>
                    <a:pt x="913" y="291"/>
                    <a:pt x="913" y="291"/>
                  </a:cubicBezTo>
                  <a:cubicBezTo>
                    <a:pt x="917" y="291"/>
                    <a:pt x="917" y="291"/>
                    <a:pt x="917" y="291"/>
                  </a:cubicBezTo>
                  <a:cubicBezTo>
                    <a:pt x="914" y="289"/>
                    <a:pt x="914" y="289"/>
                    <a:pt x="914" y="289"/>
                  </a:cubicBezTo>
                  <a:cubicBezTo>
                    <a:pt x="914" y="290"/>
                    <a:pt x="913" y="291"/>
                    <a:pt x="913" y="291"/>
                  </a:cubicBezTo>
                  <a:cubicBezTo>
                    <a:pt x="917" y="291"/>
                    <a:pt x="917" y="291"/>
                    <a:pt x="917" y="291"/>
                  </a:cubicBezTo>
                  <a:cubicBezTo>
                    <a:pt x="914" y="289"/>
                    <a:pt x="914" y="289"/>
                    <a:pt x="914" y="289"/>
                  </a:cubicBezTo>
                  <a:cubicBezTo>
                    <a:pt x="914" y="289"/>
                    <a:pt x="914" y="289"/>
                    <a:pt x="914" y="289"/>
                  </a:cubicBezTo>
                  <a:cubicBezTo>
                    <a:pt x="917" y="291"/>
                    <a:pt x="917" y="291"/>
                    <a:pt x="917" y="291"/>
                  </a:cubicBezTo>
                  <a:cubicBezTo>
                    <a:pt x="916" y="288"/>
                    <a:pt x="916" y="288"/>
                    <a:pt x="916" y="288"/>
                  </a:cubicBezTo>
                  <a:cubicBezTo>
                    <a:pt x="915" y="288"/>
                    <a:pt x="915" y="288"/>
                    <a:pt x="914" y="289"/>
                  </a:cubicBezTo>
                  <a:cubicBezTo>
                    <a:pt x="917" y="291"/>
                    <a:pt x="917" y="291"/>
                    <a:pt x="917" y="291"/>
                  </a:cubicBezTo>
                  <a:cubicBezTo>
                    <a:pt x="916" y="288"/>
                    <a:pt x="916" y="288"/>
                    <a:pt x="916" y="288"/>
                  </a:cubicBezTo>
                  <a:cubicBezTo>
                    <a:pt x="917" y="291"/>
                    <a:pt x="917" y="291"/>
                    <a:pt x="917" y="291"/>
                  </a:cubicBezTo>
                  <a:cubicBezTo>
                    <a:pt x="917" y="287"/>
                    <a:pt x="917" y="287"/>
                    <a:pt x="917" y="287"/>
                  </a:cubicBezTo>
                  <a:cubicBezTo>
                    <a:pt x="917" y="287"/>
                    <a:pt x="916" y="287"/>
                    <a:pt x="916" y="288"/>
                  </a:cubicBezTo>
                  <a:cubicBezTo>
                    <a:pt x="917" y="291"/>
                    <a:pt x="917" y="291"/>
                    <a:pt x="917" y="291"/>
                  </a:cubicBezTo>
                  <a:cubicBezTo>
                    <a:pt x="917" y="287"/>
                    <a:pt x="917" y="287"/>
                    <a:pt x="917" y="287"/>
                  </a:cubicBezTo>
                  <a:cubicBezTo>
                    <a:pt x="917" y="289"/>
                    <a:pt x="917" y="289"/>
                    <a:pt x="917" y="289"/>
                  </a:cubicBezTo>
                  <a:cubicBezTo>
                    <a:pt x="917" y="287"/>
                    <a:pt x="917" y="287"/>
                    <a:pt x="917" y="287"/>
                  </a:cubicBezTo>
                  <a:cubicBezTo>
                    <a:pt x="917" y="287"/>
                    <a:pt x="917" y="287"/>
                    <a:pt x="917" y="287"/>
                  </a:cubicBezTo>
                  <a:cubicBezTo>
                    <a:pt x="917" y="289"/>
                    <a:pt x="917" y="289"/>
                    <a:pt x="917" y="289"/>
                  </a:cubicBezTo>
                  <a:cubicBezTo>
                    <a:pt x="917" y="287"/>
                    <a:pt x="917" y="287"/>
                    <a:pt x="917" y="287"/>
                  </a:cubicBezTo>
                  <a:cubicBezTo>
                    <a:pt x="917" y="287"/>
                    <a:pt x="916" y="287"/>
                    <a:pt x="915" y="287"/>
                  </a:cubicBezTo>
                  <a:cubicBezTo>
                    <a:pt x="910" y="285"/>
                    <a:pt x="900" y="279"/>
                    <a:pt x="887" y="271"/>
                  </a:cubicBezTo>
                  <a:cubicBezTo>
                    <a:pt x="839" y="244"/>
                    <a:pt x="746" y="187"/>
                    <a:pt x="664" y="137"/>
                  </a:cubicBezTo>
                  <a:cubicBezTo>
                    <a:pt x="622" y="112"/>
                    <a:pt x="584" y="89"/>
                    <a:pt x="554" y="72"/>
                  </a:cubicBezTo>
                  <a:cubicBezTo>
                    <a:pt x="539" y="64"/>
                    <a:pt x="526" y="57"/>
                    <a:pt x="517" y="52"/>
                  </a:cubicBezTo>
                  <a:cubicBezTo>
                    <a:pt x="512" y="49"/>
                    <a:pt x="508" y="47"/>
                    <a:pt x="505" y="46"/>
                  </a:cubicBezTo>
                  <a:cubicBezTo>
                    <a:pt x="504" y="45"/>
                    <a:pt x="502" y="45"/>
                    <a:pt x="501" y="44"/>
                  </a:cubicBezTo>
                  <a:cubicBezTo>
                    <a:pt x="500" y="44"/>
                    <a:pt x="499" y="44"/>
                    <a:pt x="497" y="44"/>
                  </a:cubicBezTo>
                  <a:cubicBezTo>
                    <a:pt x="497" y="44"/>
                    <a:pt x="496" y="44"/>
                    <a:pt x="496" y="44"/>
                  </a:cubicBezTo>
                  <a:cubicBezTo>
                    <a:pt x="495" y="44"/>
                    <a:pt x="494" y="45"/>
                    <a:pt x="493" y="46"/>
                  </a:cubicBezTo>
                  <a:cubicBezTo>
                    <a:pt x="497" y="48"/>
                    <a:pt x="497" y="48"/>
                    <a:pt x="497" y="48"/>
                  </a:cubicBezTo>
                  <a:cubicBezTo>
                    <a:pt x="493" y="46"/>
                    <a:pt x="493" y="46"/>
                    <a:pt x="493" y="46"/>
                  </a:cubicBezTo>
                  <a:cubicBezTo>
                    <a:pt x="493" y="47"/>
                    <a:pt x="493" y="48"/>
                    <a:pt x="493" y="48"/>
                  </a:cubicBezTo>
                  <a:cubicBezTo>
                    <a:pt x="493" y="49"/>
                    <a:pt x="493" y="50"/>
                    <a:pt x="493" y="50"/>
                  </a:cubicBezTo>
                  <a:cubicBezTo>
                    <a:pt x="493" y="51"/>
                    <a:pt x="494" y="52"/>
                    <a:pt x="494" y="52"/>
                  </a:cubicBezTo>
                  <a:cubicBezTo>
                    <a:pt x="495" y="53"/>
                    <a:pt x="496" y="54"/>
                    <a:pt x="498" y="55"/>
                  </a:cubicBezTo>
                  <a:cubicBezTo>
                    <a:pt x="503" y="59"/>
                    <a:pt x="513" y="66"/>
                    <a:pt x="527" y="75"/>
                  </a:cubicBezTo>
                  <a:cubicBezTo>
                    <a:pt x="576" y="107"/>
                    <a:pt x="672" y="164"/>
                    <a:pt x="755" y="214"/>
                  </a:cubicBezTo>
                  <a:cubicBezTo>
                    <a:pt x="797" y="240"/>
                    <a:pt x="835" y="263"/>
                    <a:pt x="863" y="280"/>
                  </a:cubicBezTo>
                  <a:cubicBezTo>
                    <a:pt x="877" y="289"/>
                    <a:pt x="889" y="296"/>
                    <a:pt x="897" y="301"/>
                  </a:cubicBezTo>
                  <a:cubicBezTo>
                    <a:pt x="901" y="304"/>
                    <a:pt x="904" y="306"/>
                    <a:pt x="906" y="307"/>
                  </a:cubicBezTo>
                  <a:cubicBezTo>
                    <a:pt x="907" y="308"/>
                    <a:pt x="907" y="309"/>
                    <a:pt x="908" y="309"/>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11" y="307"/>
                    <a:pt x="911" y="307"/>
                    <a:pt x="911" y="307"/>
                  </a:cubicBezTo>
                  <a:cubicBezTo>
                    <a:pt x="907" y="307"/>
                    <a:pt x="907" y="307"/>
                    <a:pt x="907" y="307"/>
                  </a:cubicBezTo>
                  <a:cubicBezTo>
                    <a:pt x="907" y="308"/>
                    <a:pt x="908" y="309"/>
                    <a:pt x="908" y="309"/>
                  </a:cubicBezTo>
                  <a:cubicBezTo>
                    <a:pt x="911" y="307"/>
                    <a:pt x="911" y="307"/>
                    <a:pt x="911" y="307"/>
                  </a:cubicBezTo>
                  <a:cubicBezTo>
                    <a:pt x="907" y="307"/>
                    <a:pt x="907" y="307"/>
                    <a:pt x="907" y="307"/>
                  </a:cubicBezTo>
                  <a:cubicBezTo>
                    <a:pt x="911" y="307"/>
                    <a:pt x="911" y="307"/>
                    <a:pt x="911" y="307"/>
                  </a:cubicBezTo>
                  <a:cubicBezTo>
                    <a:pt x="908" y="305"/>
                    <a:pt x="908" y="305"/>
                    <a:pt x="908" y="305"/>
                  </a:cubicBezTo>
                  <a:cubicBezTo>
                    <a:pt x="907" y="306"/>
                    <a:pt x="907" y="307"/>
                    <a:pt x="907" y="307"/>
                  </a:cubicBezTo>
                  <a:cubicBezTo>
                    <a:pt x="911" y="307"/>
                    <a:pt x="911" y="307"/>
                    <a:pt x="911" y="307"/>
                  </a:cubicBezTo>
                  <a:cubicBezTo>
                    <a:pt x="908" y="305"/>
                    <a:pt x="908" y="305"/>
                    <a:pt x="908" y="305"/>
                  </a:cubicBezTo>
                  <a:cubicBezTo>
                    <a:pt x="911" y="307"/>
                    <a:pt x="911" y="307"/>
                    <a:pt x="911" y="307"/>
                  </a:cubicBezTo>
                  <a:cubicBezTo>
                    <a:pt x="908" y="305"/>
                    <a:pt x="908" y="305"/>
                    <a:pt x="908" y="305"/>
                  </a:cubicBezTo>
                  <a:cubicBezTo>
                    <a:pt x="911" y="307"/>
                    <a:pt x="911" y="307"/>
                    <a:pt x="911" y="307"/>
                  </a:cubicBezTo>
                  <a:cubicBezTo>
                    <a:pt x="910" y="304"/>
                    <a:pt x="910" y="304"/>
                    <a:pt x="910" y="304"/>
                  </a:cubicBezTo>
                  <a:cubicBezTo>
                    <a:pt x="909" y="304"/>
                    <a:pt x="908" y="304"/>
                    <a:pt x="908" y="305"/>
                  </a:cubicBezTo>
                  <a:cubicBezTo>
                    <a:pt x="911" y="307"/>
                    <a:pt x="911" y="307"/>
                    <a:pt x="911" y="307"/>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1" y="304"/>
                    <a:pt x="911" y="304"/>
                    <a:pt x="911" y="304"/>
                  </a:cubicBezTo>
                  <a:cubicBezTo>
                    <a:pt x="910" y="304"/>
                    <a:pt x="910" y="304"/>
                    <a:pt x="910" y="304"/>
                  </a:cubicBezTo>
                  <a:cubicBezTo>
                    <a:pt x="910" y="304"/>
                    <a:pt x="910" y="304"/>
                    <a:pt x="910" y="304"/>
                  </a:cubicBezTo>
                  <a:cubicBezTo>
                    <a:pt x="911" y="304"/>
                    <a:pt x="911" y="304"/>
                    <a:pt x="911" y="304"/>
                  </a:cubicBezTo>
                  <a:cubicBezTo>
                    <a:pt x="910" y="304"/>
                    <a:pt x="909" y="303"/>
                    <a:pt x="908" y="303"/>
                  </a:cubicBezTo>
                  <a:cubicBezTo>
                    <a:pt x="906" y="302"/>
                    <a:pt x="901" y="300"/>
                    <a:pt x="896" y="297"/>
                  </a:cubicBezTo>
                  <a:cubicBezTo>
                    <a:pt x="877" y="288"/>
                    <a:pt x="841" y="267"/>
                    <a:pt x="799" y="242"/>
                  </a:cubicBezTo>
                  <a:cubicBezTo>
                    <a:pt x="735" y="204"/>
                    <a:pt x="656" y="156"/>
                    <a:pt x="593" y="117"/>
                  </a:cubicBezTo>
                  <a:cubicBezTo>
                    <a:pt x="561" y="98"/>
                    <a:pt x="534" y="81"/>
                    <a:pt x="514" y="69"/>
                  </a:cubicBezTo>
                  <a:cubicBezTo>
                    <a:pt x="504" y="62"/>
                    <a:pt x="495" y="58"/>
                    <a:pt x="490" y="54"/>
                  </a:cubicBezTo>
                  <a:cubicBezTo>
                    <a:pt x="487" y="52"/>
                    <a:pt x="485" y="51"/>
                    <a:pt x="483" y="50"/>
                  </a:cubicBezTo>
                  <a:cubicBezTo>
                    <a:pt x="482" y="50"/>
                    <a:pt x="481" y="49"/>
                    <a:pt x="481" y="49"/>
                  </a:cubicBezTo>
                  <a:cubicBezTo>
                    <a:pt x="480" y="49"/>
                    <a:pt x="480" y="49"/>
                    <a:pt x="480" y="49"/>
                  </a:cubicBezTo>
                  <a:cubicBezTo>
                    <a:pt x="480" y="49"/>
                    <a:pt x="480" y="49"/>
                    <a:pt x="480" y="49"/>
                  </a:cubicBezTo>
                  <a:cubicBezTo>
                    <a:pt x="479" y="49"/>
                    <a:pt x="479" y="48"/>
                    <a:pt x="478" y="48"/>
                  </a:cubicBezTo>
                  <a:cubicBezTo>
                    <a:pt x="478" y="48"/>
                    <a:pt x="478" y="48"/>
                    <a:pt x="477" y="49"/>
                  </a:cubicBezTo>
                  <a:cubicBezTo>
                    <a:pt x="476" y="49"/>
                    <a:pt x="475" y="49"/>
                    <a:pt x="475" y="50"/>
                  </a:cubicBezTo>
                  <a:cubicBezTo>
                    <a:pt x="474" y="52"/>
                    <a:pt x="474" y="55"/>
                    <a:pt x="476" y="56"/>
                  </a:cubicBezTo>
                  <a:cubicBezTo>
                    <a:pt x="910" y="327"/>
                    <a:pt x="910" y="327"/>
                    <a:pt x="910" y="327"/>
                  </a:cubicBezTo>
                  <a:cubicBezTo>
                    <a:pt x="911" y="327"/>
                    <a:pt x="912" y="327"/>
                    <a:pt x="913" y="327"/>
                  </a:cubicBezTo>
                  <a:cubicBezTo>
                    <a:pt x="914" y="327"/>
                    <a:pt x="915" y="326"/>
                    <a:pt x="915" y="325"/>
                  </a:cubicBezTo>
                  <a:cubicBezTo>
                    <a:pt x="916" y="325"/>
                    <a:pt x="916" y="323"/>
                    <a:pt x="916" y="322"/>
                  </a:cubicBezTo>
                  <a:cubicBezTo>
                    <a:pt x="915" y="321"/>
                    <a:pt x="915" y="320"/>
                    <a:pt x="914" y="320"/>
                  </a:cubicBezTo>
                  <a:cubicBezTo>
                    <a:pt x="914" y="320"/>
                    <a:pt x="805" y="252"/>
                    <a:pt x="694" y="185"/>
                  </a:cubicBezTo>
                  <a:cubicBezTo>
                    <a:pt x="638" y="151"/>
                    <a:pt x="582" y="117"/>
                    <a:pt x="538" y="92"/>
                  </a:cubicBezTo>
                  <a:cubicBezTo>
                    <a:pt x="516" y="79"/>
                    <a:pt x="497" y="68"/>
                    <a:pt x="483" y="61"/>
                  </a:cubicBezTo>
                  <a:cubicBezTo>
                    <a:pt x="475" y="57"/>
                    <a:pt x="469" y="54"/>
                    <a:pt x="465" y="52"/>
                  </a:cubicBezTo>
                  <a:cubicBezTo>
                    <a:pt x="463" y="51"/>
                    <a:pt x="461" y="50"/>
                    <a:pt x="459" y="50"/>
                  </a:cubicBezTo>
                  <a:cubicBezTo>
                    <a:pt x="457" y="49"/>
                    <a:pt x="456" y="49"/>
                    <a:pt x="454" y="49"/>
                  </a:cubicBezTo>
                  <a:cubicBezTo>
                    <a:pt x="454" y="49"/>
                    <a:pt x="453" y="49"/>
                    <a:pt x="452" y="49"/>
                  </a:cubicBezTo>
                  <a:cubicBezTo>
                    <a:pt x="451" y="49"/>
                    <a:pt x="450" y="50"/>
                    <a:pt x="450" y="51"/>
                  </a:cubicBezTo>
                  <a:cubicBezTo>
                    <a:pt x="449" y="52"/>
                    <a:pt x="449" y="52"/>
                    <a:pt x="449" y="53"/>
                  </a:cubicBezTo>
                  <a:cubicBezTo>
                    <a:pt x="449" y="54"/>
                    <a:pt x="450" y="55"/>
                    <a:pt x="450" y="55"/>
                  </a:cubicBezTo>
                  <a:cubicBezTo>
                    <a:pt x="450" y="56"/>
                    <a:pt x="450" y="56"/>
                    <a:pt x="450" y="56"/>
                  </a:cubicBezTo>
                  <a:cubicBezTo>
                    <a:pt x="451" y="57"/>
                    <a:pt x="451" y="57"/>
                    <a:pt x="451" y="57"/>
                  </a:cubicBezTo>
                  <a:cubicBezTo>
                    <a:pt x="452" y="57"/>
                    <a:pt x="452" y="58"/>
                    <a:pt x="454" y="58"/>
                  </a:cubicBezTo>
                  <a:cubicBezTo>
                    <a:pt x="463" y="64"/>
                    <a:pt x="495" y="84"/>
                    <a:pt x="539" y="111"/>
                  </a:cubicBezTo>
                  <a:cubicBezTo>
                    <a:pt x="604" y="151"/>
                    <a:pt x="694" y="206"/>
                    <a:pt x="768" y="252"/>
                  </a:cubicBezTo>
                  <a:cubicBezTo>
                    <a:pt x="805" y="274"/>
                    <a:pt x="837" y="295"/>
                    <a:pt x="861" y="310"/>
                  </a:cubicBezTo>
                  <a:cubicBezTo>
                    <a:pt x="873" y="318"/>
                    <a:pt x="882" y="324"/>
                    <a:pt x="889" y="328"/>
                  </a:cubicBezTo>
                  <a:cubicBezTo>
                    <a:pt x="892" y="331"/>
                    <a:pt x="895" y="332"/>
                    <a:pt x="896" y="334"/>
                  </a:cubicBezTo>
                  <a:cubicBezTo>
                    <a:pt x="897" y="334"/>
                    <a:pt x="897" y="335"/>
                    <a:pt x="898" y="335"/>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901" y="333"/>
                    <a:pt x="901" y="333"/>
                    <a:pt x="901" y="333"/>
                  </a:cubicBezTo>
                  <a:cubicBezTo>
                    <a:pt x="897" y="333"/>
                    <a:pt x="897" y="333"/>
                    <a:pt x="897" y="333"/>
                  </a:cubicBezTo>
                  <a:cubicBezTo>
                    <a:pt x="897" y="334"/>
                    <a:pt x="898" y="335"/>
                    <a:pt x="898" y="335"/>
                  </a:cubicBezTo>
                  <a:cubicBezTo>
                    <a:pt x="901" y="333"/>
                    <a:pt x="901" y="333"/>
                    <a:pt x="901" y="333"/>
                  </a:cubicBezTo>
                  <a:cubicBezTo>
                    <a:pt x="897" y="333"/>
                    <a:pt x="897" y="333"/>
                    <a:pt x="897" y="333"/>
                  </a:cubicBezTo>
                  <a:cubicBezTo>
                    <a:pt x="901" y="333"/>
                    <a:pt x="901" y="333"/>
                    <a:pt x="901" y="333"/>
                  </a:cubicBezTo>
                  <a:cubicBezTo>
                    <a:pt x="898" y="331"/>
                    <a:pt x="898" y="331"/>
                    <a:pt x="898" y="331"/>
                  </a:cubicBezTo>
                  <a:cubicBezTo>
                    <a:pt x="897" y="332"/>
                    <a:pt x="897" y="332"/>
                    <a:pt x="897" y="333"/>
                  </a:cubicBezTo>
                  <a:cubicBezTo>
                    <a:pt x="901" y="333"/>
                    <a:pt x="901" y="333"/>
                    <a:pt x="901" y="333"/>
                  </a:cubicBezTo>
                  <a:cubicBezTo>
                    <a:pt x="898" y="331"/>
                    <a:pt x="898" y="331"/>
                    <a:pt x="898" y="331"/>
                  </a:cubicBezTo>
                  <a:cubicBezTo>
                    <a:pt x="898" y="331"/>
                    <a:pt x="898" y="331"/>
                    <a:pt x="898" y="331"/>
                  </a:cubicBezTo>
                  <a:cubicBezTo>
                    <a:pt x="901" y="333"/>
                    <a:pt x="901" y="333"/>
                    <a:pt x="901" y="333"/>
                  </a:cubicBezTo>
                  <a:cubicBezTo>
                    <a:pt x="900" y="330"/>
                    <a:pt x="900" y="330"/>
                    <a:pt x="900" y="330"/>
                  </a:cubicBezTo>
                  <a:cubicBezTo>
                    <a:pt x="899" y="330"/>
                    <a:pt x="898" y="330"/>
                    <a:pt x="898" y="331"/>
                  </a:cubicBezTo>
                  <a:cubicBezTo>
                    <a:pt x="901" y="333"/>
                    <a:pt x="901" y="333"/>
                    <a:pt x="901" y="333"/>
                  </a:cubicBezTo>
                  <a:cubicBezTo>
                    <a:pt x="900" y="330"/>
                    <a:pt x="900" y="330"/>
                    <a:pt x="900" y="330"/>
                  </a:cubicBezTo>
                  <a:cubicBezTo>
                    <a:pt x="900" y="332"/>
                    <a:pt x="900" y="332"/>
                    <a:pt x="900" y="332"/>
                  </a:cubicBezTo>
                  <a:cubicBezTo>
                    <a:pt x="900" y="329"/>
                    <a:pt x="900" y="329"/>
                    <a:pt x="900" y="329"/>
                  </a:cubicBezTo>
                  <a:cubicBezTo>
                    <a:pt x="900" y="329"/>
                    <a:pt x="900" y="329"/>
                    <a:pt x="900" y="330"/>
                  </a:cubicBezTo>
                  <a:cubicBezTo>
                    <a:pt x="900" y="332"/>
                    <a:pt x="900" y="332"/>
                    <a:pt x="900" y="332"/>
                  </a:cubicBezTo>
                  <a:cubicBezTo>
                    <a:pt x="900" y="329"/>
                    <a:pt x="900" y="329"/>
                    <a:pt x="900" y="329"/>
                  </a:cubicBezTo>
                  <a:cubicBezTo>
                    <a:pt x="900" y="330"/>
                    <a:pt x="900" y="330"/>
                    <a:pt x="900" y="330"/>
                  </a:cubicBezTo>
                  <a:cubicBezTo>
                    <a:pt x="900" y="329"/>
                    <a:pt x="900" y="329"/>
                    <a:pt x="900" y="329"/>
                  </a:cubicBezTo>
                  <a:cubicBezTo>
                    <a:pt x="900" y="329"/>
                    <a:pt x="900" y="329"/>
                    <a:pt x="900" y="329"/>
                  </a:cubicBezTo>
                  <a:cubicBezTo>
                    <a:pt x="900" y="330"/>
                    <a:pt x="900" y="330"/>
                    <a:pt x="900" y="330"/>
                  </a:cubicBezTo>
                  <a:cubicBezTo>
                    <a:pt x="900" y="329"/>
                    <a:pt x="900" y="329"/>
                    <a:pt x="900" y="329"/>
                  </a:cubicBezTo>
                  <a:cubicBezTo>
                    <a:pt x="900" y="329"/>
                    <a:pt x="899" y="329"/>
                    <a:pt x="898" y="329"/>
                  </a:cubicBezTo>
                  <a:cubicBezTo>
                    <a:pt x="895" y="328"/>
                    <a:pt x="890" y="326"/>
                    <a:pt x="884" y="323"/>
                  </a:cubicBezTo>
                  <a:cubicBezTo>
                    <a:pt x="863" y="312"/>
                    <a:pt x="824" y="290"/>
                    <a:pt x="777" y="263"/>
                  </a:cubicBezTo>
                  <a:cubicBezTo>
                    <a:pt x="708" y="222"/>
                    <a:pt x="622" y="170"/>
                    <a:pt x="553" y="129"/>
                  </a:cubicBezTo>
                  <a:cubicBezTo>
                    <a:pt x="519" y="108"/>
                    <a:pt x="489" y="89"/>
                    <a:pt x="467" y="76"/>
                  </a:cubicBezTo>
                  <a:cubicBezTo>
                    <a:pt x="457" y="70"/>
                    <a:pt x="448" y="64"/>
                    <a:pt x="442" y="61"/>
                  </a:cubicBezTo>
                  <a:cubicBezTo>
                    <a:pt x="436" y="57"/>
                    <a:pt x="433" y="55"/>
                    <a:pt x="433" y="55"/>
                  </a:cubicBezTo>
                  <a:cubicBezTo>
                    <a:pt x="431" y="58"/>
                    <a:pt x="431" y="58"/>
                    <a:pt x="431" y="58"/>
                  </a:cubicBezTo>
                  <a:cubicBezTo>
                    <a:pt x="429" y="62"/>
                    <a:pt x="429" y="62"/>
                    <a:pt x="429" y="62"/>
                  </a:cubicBezTo>
                  <a:cubicBezTo>
                    <a:pt x="429" y="62"/>
                    <a:pt x="430" y="63"/>
                    <a:pt x="433" y="64"/>
                  </a:cubicBezTo>
                  <a:cubicBezTo>
                    <a:pt x="454" y="77"/>
                    <a:pt x="548" y="133"/>
                    <a:pt x="637" y="188"/>
                  </a:cubicBezTo>
                  <a:cubicBezTo>
                    <a:pt x="681" y="215"/>
                    <a:pt x="724" y="241"/>
                    <a:pt x="756" y="262"/>
                  </a:cubicBezTo>
                  <a:cubicBezTo>
                    <a:pt x="772" y="272"/>
                    <a:pt x="785" y="281"/>
                    <a:pt x="794" y="287"/>
                  </a:cubicBezTo>
                  <a:cubicBezTo>
                    <a:pt x="799" y="290"/>
                    <a:pt x="802" y="293"/>
                    <a:pt x="805" y="295"/>
                  </a:cubicBezTo>
                  <a:cubicBezTo>
                    <a:pt x="806" y="296"/>
                    <a:pt x="807" y="297"/>
                    <a:pt x="807" y="297"/>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10" y="296"/>
                    <a:pt x="810" y="296"/>
                    <a:pt x="810" y="296"/>
                  </a:cubicBezTo>
                  <a:cubicBezTo>
                    <a:pt x="807" y="296"/>
                    <a:pt x="807" y="296"/>
                    <a:pt x="807" y="296"/>
                  </a:cubicBezTo>
                  <a:cubicBezTo>
                    <a:pt x="807" y="296"/>
                    <a:pt x="807" y="297"/>
                    <a:pt x="807" y="297"/>
                  </a:cubicBezTo>
                  <a:cubicBezTo>
                    <a:pt x="810" y="296"/>
                    <a:pt x="810" y="296"/>
                    <a:pt x="810" y="296"/>
                  </a:cubicBezTo>
                  <a:cubicBezTo>
                    <a:pt x="807" y="296"/>
                    <a:pt x="807" y="296"/>
                    <a:pt x="807" y="296"/>
                  </a:cubicBezTo>
                  <a:cubicBezTo>
                    <a:pt x="811" y="296"/>
                    <a:pt x="811" y="296"/>
                    <a:pt x="811" y="296"/>
                  </a:cubicBezTo>
                  <a:cubicBezTo>
                    <a:pt x="807" y="294"/>
                    <a:pt x="807" y="294"/>
                    <a:pt x="807" y="294"/>
                  </a:cubicBezTo>
                  <a:cubicBezTo>
                    <a:pt x="807" y="294"/>
                    <a:pt x="807" y="295"/>
                    <a:pt x="807" y="296"/>
                  </a:cubicBezTo>
                  <a:cubicBezTo>
                    <a:pt x="811" y="296"/>
                    <a:pt x="811" y="296"/>
                    <a:pt x="811" y="296"/>
                  </a:cubicBezTo>
                  <a:cubicBezTo>
                    <a:pt x="807" y="294"/>
                    <a:pt x="807" y="294"/>
                    <a:pt x="807" y="294"/>
                  </a:cubicBezTo>
                  <a:cubicBezTo>
                    <a:pt x="811" y="296"/>
                    <a:pt x="811" y="296"/>
                    <a:pt x="811" y="296"/>
                  </a:cubicBezTo>
                  <a:cubicBezTo>
                    <a:pt x="813" y="292"/>
                    <a:pt x="813" y="292"/>
                    <a:pt x="813" y="292"/>
                  </a:cubicBezTo>
                  <a:cubicBezTo>
                    <a:pt x="813" y="292"/>
                    <a:pt x="713" y="234"/>
                    <a:pt x="613" y="176"/>
                  </a:cubicBezTo>
                  <a:cubicBezTo>
                    <a:pt x="562" y="146"/>
                    <a:pt x="512" y="117"/>
                    <a:pt x="474" y="95"/>
                  </a:cubicBezTo>
                  <a:cubicBezTo>
                    <a:pt x="455" y="84"/>
                    <a:pt x="439" y="75"/>
                    <a:pt x="428" y="69"/>
                  </a:cubicBezTo>
                  <a:cubicBezTo>
                    <a:pt x="422" y="65"/>
                    <a:pt x="418" y="63"/>
                    <a:pt x="415" y="61"/>
                  </a:cubicBezTo>
                  <a:cubicBezTo>
                    <a:pt x="413" y="60"/>
                    <a:pt x="412" y="60"/>
                    <a:pt x="411" y="59"/>
                  </a:cubicBezTo>
                  <a:cubicBezTo>
                    <a:pt x="410" y="59"/>
                    <a:pt x="410" y="59"/>
                    <a:pt x="410" y="59"/>
                  </a:cubicBezTo>
                  <a:cubicBezTo>
                    <a:pt x="409" y="58"/>
                    <a:pt x="409" y="58"/>
                    <a:pt x="409" y="58"/>
                  </a:cubicBezTo>
                  <a:cubicBezTo>
                    <a:pt x="409" y="58"/>
                    <a:pt x="409" y="58"/>
                    <a:pt x="409" y="58"/>
                  </a:cubicBezTo>
                  <a:cubicBezTo>
                    <a:pt x="409" y="58"/>
                    <a:pt x="408" y="58"/>
                    <a:pt x="408" y="58"/>
                  </a:cubicBezTo>
                  <a:cubicBezTo>
                    <a:pt x="407" y="58"/>
                    <a:pt x="407" y="58"/>
                    <a:pt x="406" y="58"/>
                  </a:cubicBezTo>
                  <a:cubicBezTo>
                    <a:pt x="406" y="59"/>
                    <a:pt x="405" y="59"/>
                    <a:pt x="404" y="60"/>
                  </a:cubicBezTo>
                  <a:cubicBezTo>
                    <a:pt x="403" y="62"/>
                    <a:pt x="404" y="64"/>
                    <a:pt x="405" y="66"/>
                  </a:cubicBezTo>
                  <a:cubicBezTo>
                    <a:pt x="775" y="296"/>
                    <a:pt x="775" y="296"/>
                    <a:pt x="775" y="296"/>
                  </a:cubicBezTo>
                  <a:cubicBezTo>
                    <a:pt x="777" y="293"/>
                    <a:pt x="777" y="293"/>
                    <a:pt x="777" y="293"/>
                  </a:cubicBezTo>
                  <a:cubicBezTo>
                    <a:pt x="773" y="291"/>
                    <a:pt x="773" y="291"/>
                    <a:pt x="773" y="291"/>
                  </a:cubicBezTo>
                  <a:cubicBezTo>
                    <a:pt x="777" y="293"/>
                    <a:pt x="777" y="293"/>
                    <a:pt x="777" y="293"/>
                  </a:cubicBezTo>
                  <a:cubicBezTo>
                    <a:pt x="775" y="289"/>
                    <a:pt x="775" y="289"/>
                    <a:pt x="775" y="289"/>
                  </a:cubicBezTo>
                  <a:cubicBezTo>
                    <a:pt x="775" y="289"/>
                    <a:pt x="774" y="290"/>
                    <a:pt x="773" y="291"/>
                  </a:cubicBezTo>
                  <a:cubicBezTo>
                    <a:pt x="777" y="293"/>
                    <a:pt x="777" y="293"/>
                    <a:pt x="777" y="293"/>
                  </a:cubicBezTo>
                  <a:cubicBezTo>
                    <a:pt x="775" y="289"/>
                    <a:pt x="775" y="289"/>
                    <a:pt x="775" y="289"/>
                  </a:cubicBezTo>
                  <a:cubicBezTo>
                    <a:pt x="776" y="292"/>
                    <a:pt x="776" y="292"/>
                    <a:pt x="776" y="292"/>
                  </a:cubicBezTo>
                  <a:cubicBezTo>
                    <a:pt x="776" y="289"/>
                    <a:pt x="776" y="289"/>
                    <a:pt x="776" y="289"/>
                  </a:cubicBezTo>
                  <a:cubicBezTo>
                    <a:pt x="776" y="289"/>
                    <a:pt x="776" y="289"/>
                    <a:pt x="775" y="289"/>
                  </a:cubicBezTo>
                  <a:cubicBezTo>
                    <a:pt x="776" y="292"/>
                    <a:pt x="776" y="292"/>
                    <a:pt x="776" y="292"/>
                  </a:cubicBezTo>
                  <a:cubicBezTo>
                    <a:pt x="776" y="289"/>
                    <a:pt x="776" y="289"/>
                    <a:pt x="776" y="289"/>
                  </a:cubicBezTo>
                  <a:cubicBezTo>
                    <a:pt x="776" y="290"/>
                    <a:pt x="776" y="290"/>
                    <a:pt x="776" y="290"/>
                  </a:cubicBezTo>
                  <a:cubicBezTo>
                    <a:pt x="776" y="289"/>
                    <a:pt x="776" y="289"/>
                    <a:pt x="776" y="289"/>
                  </a:cubicBezTo>
                  <a:cubicBezTo>
                    <a:pt x="776" y="289"/>
                    <a:pt x="776" y="289"/>
                    <a:pt x="776" y="289"/>
                  </a:cubicBezTo>
                  <a:cubicBezTo>
                    <a:pt x="776" y="290"/>
                    <a:pt x="776" y="290"/>
                    <a:pt x="776" y="290"/>
                  </a:cubicBezTo>
                  <a:cubicBezTo>
                    <a:pt x="776" y="289"/>
                    <a:pt x="776" y="289"/>
                    <a:pt x="776" y="289"/>
                  </a:cubicBezTo>
                  <a:cubicBezTo>
                    <a:pt x="776" y="289"/>
                    <a:pt x="775" y="289"/>
                    <a:pt x="774" y="288"/>
                  </a:cubicBezTo>
                  <a:cubicBezTo>
                    <a:pt x="769" y="286"/>
                    <a:pt x="759" y="281"/>
                    <a:pt x="746" y="274"/>
                  </a:cubicBezTo>
                  <a:cubicBezTo>
                    <a:pt x="699" y="248"/>
                    <a:pt x="610" y="194"/>
                    <a:pt x="531" y="147"/>
                  </a:cubicBezTo>
                  <a:cubicBezTo>
                    <a:pt x="492" y="123"/>
                    <a:pt x="456" y="101"/>
                    <a:pt x="429" y="85"/>
                  </a:cubicBezTo>
                  <a:cubicBezTo>
                    <a:pt x="416" y="77"/>
                    <a:pt x="405" y="71"/>
                    <a:pt x="397" y="66"/>
                  </a:cubicBezTo>
                  <a:cubicBezTo>
                    <a:pt x="393" y="64"/>
                    <a:pt x="390" y="62"/>
                    <a:pt x="388" y="61"/>
                  </a:cubicBezTo>
                  <a:cubicBezTo>
                    <a:pt x="387" y="60"/>
                    <a:pt x="386" y="60"/>
                    <a:pt x="385" y="59"/>
                  </a:cubicBezTo>
                  <a:cubicBezTo>
                    <a:pt x="384" y="59"/>
                    <a:pt x="384" y="59"/>
                    <a:pt x="384" y="59"/>
                  </a:cubicBezTo>
                  <a:cubicBezTo>
                    <a:pt x="384" y="59"/>
                    <a:pt x="384" y="59"/>
                    <a:pt x="384" y="59"/>
                  </a:cubicBezTo>
                  <a:cubicBezTo>
                    <a:pt x="383" y="58"/>
                    <a:pt x="383" y="58"/>
                    <a:pt x="383" y="58"/>
                  </a:cubicBezTo>
                  <a:cubicBezTo>
                    <a:pt x="383" y="58"/>
                    <a:pt x="383" y="58"/>
                    <a:pt x="382" y="58"/>
                  </a:cubicBezTo>
                  <a:cubicBezTo>
                    <a:pt x="382" y="58"/>
                    <a:pt x="382" y="58"/>
                    <a:pt x="381" y="59"/>
                  </a:cubicBezTo>
                  <a:cubicBezTo>
                    <a:pt x="380" y="59"/>
                    <a:pt x="380" y="59"/>
                    <a:pt x="379" y="60"/>
                  </a:cubicBezTo>
                  <a:cubicBezTo>
                    <a:pt x="378" y="62"/>
                    <a:pt x="378" y="65"/>
                    <a:pt x="380" y="66"/>
                  </a:cubicBezTo>
                  <a:cubicBezTo>
                    <a:pt x="380" y="66"/>
                    <a:pt x="386" y="69"/>
                    <a:pt x="396" y="75"/>
                  </a:cubicBezTo>
                  <a:cubicBezTo>
                    <a:pt x="432" y="97"/>
                    <a:pt x="522" y="151"/>
                    <a:pt x="602" y="200"/>
                  </a:cubicBezTo>
                  <a:cubicBezTo>
                    <a:pt x="642" y="225"/>
                    <a:pt x="680" y="249"/>
                    <a:pt x="708" y="267"/>
                  </a:cubicBezTo>
                  <a:cubicBezTo>
                    <a:pt x="722" y="276"/>
                    <a:pt x="734" y="283"/>
                    <a:pt x="741" y="289"/>
                  </a:cubicBezTo>
                  <a:cubicBezTo>
                    <a:pt x="745" y="292"/>
                    <a:pt x="748" y="294"/>
                    <a:pt x="750" y="295"/>
                  </a:cubicBezTo>
                  <a:cubicBezTo>
                    <a:pt x="751" y="296"/>
                    <a:pt x="752" y="297"/>
                    <a:pt x="752" y="297"/>
                  </a:cubicBezTo>
                  <a:cubicBezTo>
                    <a:pt x="753" y="297"/>
                    <a:pt x="753" y="297"/>
                    <a:pt x="753" y="297"/>
                  </a:cubicBezTo>
                  <a:cubicBezTo>
                    <a:pt x="753" y="297"/>
                    <a:pt x="753" y="297"/>
                    <a:pt x="753" y="297"/>
                  </a:cubicBezTo>
                  <a:cubicBezTo>
                    <a:pt x="754" y="297"/>
                    <a:pt x="754" y="297"/>
                    <a:pt x="754" y="297"/>
                  </a:cubicBezTo>
                  <a:cubicBezTo>
                    <a:pt x="752" y="297"/>
                    <a:pt x="752" y="297"/>
                    <a:pt x="752" y="297"/>
                  </a:cubicBezTo>
                  <a:cubicBezTo>
                    <a:pt x="753" y="297"/>
                    <a:pt x="753" y="297"/>
                    <a:pt x="753" y="297"/>
                  </a:cubicBezTo>
                  <a:cubicBezTo>
                    <a:pt x="754" y="297"/>
                    <a:pt x="754" y="297"/>
                    <a:pt x="754" y="297"/>
                  </a:cubicBezTo>
                  <a:cubicBezTo>
                    <a:pt x="752" y="297"/>
                    <a:pt x="752" y="297"/>
                    <a:pt x="752" y="297"/>
                  </a:cubicBezTo>
                  <a:cubicBezTo>
                    <a:pt x="755" y="296"/>
                    <a:pt x="755" y="296"/>
                    <a:pt x="755" y="296"/>
                  </a:cubicBezTo>
                  <a:cubicBezTo>
                    <a:pt x="752" y="296"/>
                    <a:pt x="752" y="296"/>
                    <a:pt x="752" y="296"/>
                  </a:cubicBezTo>
                  <a:cubicBezTo>
                    <a:pt x="752" y="297"/>
                    <a:pt x="752" y="297"/>
                    <a:pt x="752" y="297"/>
                  </a:cubicBezTo>
                  <a:cubicBezTo>
                    <a:pt x="755" y="296"/>
                    <a:pt x="755" y="296"/>
                    <a:pt x="755" y="296"/>
                  </a:cubicBezTo>
                  <a:cubicBezTo>
                    <a:pt x="752" y="296"/>
                    <a:pt x="752" y="296"/>
                    <a:pt x="752" y="296"/>
                  </a:cubicBezTo>
                  <a:cubicBezTo>
                    <a:pt x="756" y="296"/>
                    <a:pt x="756" y="296"/>
                    <a:pt x="756" y="296"/>
                  </a:cubicBezTo>
                  <a:cubicBezTo>
                    <a:pt x="753" y="294"/>
                    <a:pt x="753" y="294"/>
                    <a:pt x="753" y="294"/>
                  </a:cubicBezTo>
                  <a:cubicBezTo>
                    <a:pt x="752" y="294"/>
                    <a:pt x="752" y="295"/>
                    <a:pt x="752" y="296"/>
                  </a:cubicBezTo>
                  <a:cubicBezTo>
                    <a:pt x="756" y="296"/>
                    <a:pt x="756" y="296"/>
                    <a:pt x="756" y="296"/>
                  </a:cubicBezTo>
                  <a:cubicBezTo>
                    <a:pt x="753" y="294"/>
                    <a:pt x="753" y="294"/>
                    <a:pt x="753" y="294"/>
                  </a:cubicBezTo>
                  <a:cubicBezTo>
                    <a:pt x="756" y="296"/>
                    <a:pt x="756" y="296"/>
                    <a:pt x="756" y="296"/>
                  </a:cubicBezTo>
                  <a:cubicBezTo>
                    <a:pt x="758" y="292"/>
                    <a:pt x="758" y="292"/>
                    <a:pt x="758" y="292"/>
                  </a:cubicBezTo>
                  <a:cubicBezTo>
                    <a:pt x="758" y="292"/>
                    <a:pt x="664" y="235"/>
                    <a:pt x="566" y="177"/>
                  </a:cubicBezTo>
                  <a:cubicBezTo>
                    <a:pt x="518" y="148"/>
                    <a:pt x="468" y="119"/>
                    <a:pt x="430" y="98"/>
                  </a:cubicBezTo>
                  <a:cubicBezTo>
                    <a:pt x="411" y="87"/>
                    <a:pt x="394" y="78"/>
                    <a:pt x="382" y="71"/>
                  </a:cubicBezTo>
                  <a:cubicBezTo>
                    <a:pt x="376" y="68"/>
                    <a:pt x="370" y="66"/>
                    <a:pt x="366" y="64"/>
                  </a:cubicBezTo>
                  <a:cubicBezTo>
                    <a:pt x="364" y="63"/>
                    <a:pt x="363" y="62"/>
                    <a:pt x="361" y="62"/>
                  </a:cubicBezTo>
                  <a:cubicBezTo>
                    <a:pt x="360" y="61"/>
                    <a:pt x="359" y="61"/>
                    <a:pt x="357" y="61"/>
                  </a:cubicBezTo>
                  <a:cubicBezTo>
                    <a:pt x="356" y="61"/>
                    <a:pt x="356" y="61"/>
                    <a:pt x="355" y="61"/>
                  </a:cubicBezTo>
                  <a:cubicBezTo>
                    <a:pt x="354" y="62"/>
                    <a:pt x="353" y="62"/>
                    <a:pt x="353" y="63"/>
                  </a:cubicBezTo>
                  <a:cubicBezTo>
                    <a:pt x="353" y="63"/>
                    <a:pt x="353" y="63"/>
                    <a:pt x="353" y="63"/>
                  </a:cubicBezTo>
                  <a:cubicBezTo>
                    <a:pt x="352" y="64"/>
                    <a:pt x="352" y="65"/>
                    <a:pt x="352" y="66"/>
                  </a:cubicBezTo>
                  <a:cubicBezTo>
                    <a:pt x="352" y="67"/>
                    <a:pt x="353" y="68"/>
                    <a:pt x="353" y="68"/>
                  </a:cubicBezTo>
                  <a:cubicBezTo>
                    <a:pt x="354" y="70"/>
                    <a:pt x="354" y="71"/>
                    <a:pt x="356" y="72"/>
                  </a:cubicBezTo>
                  <a:cubicBezTo>
                    <a:pt x="358" y="74"/>
                    <a:pt x="361" y="77"/>
                    <a:pt x="366" y="80"/>
                  </a:cubicBezTo>
                  <a:cubicBezTo>
                    <a:pt x="382" y="93"/>
                    <a:pt x="414" y="113"/>
                    <a:pt x="451" y="137"/>
                  </a:cubicBezTo>
                  <a:cubicBezTo>
                    <a:pt x="565" y="208"/>
                    <a:pt x="738" y="308"/>
                    <a:pt x="738" y="308"/>
                  </a:cubicBezTo>
                  <a:cubicBezTo>
                    <a:pt x="739" y="309"/>
                    <a:pt x="742" y="309"/>
                    <a:pt x="743" y="307"/>
                  </a:cubicBezTo>
                  <a:cubicBezTo>
                    <a:pt x="744" y="305"/>
                    <a:pt x="744" y="303"/>
                    <a:pt x="742" y="301"/>
                  </a:cubicBezTo>
                  <a:cubicBezTo>
                    <a:pt x="338" y="66"/>
                    <a:pt x="338" y="66"/>
                    <a:pt x="338" y="66"/>
                  </a:cubicBezTo>
                  <a:cubicBezTo>
                    <a:pt x="336" y="64"/>
                    <a:pt x="334" y="65"/>
                    <a:pt x="333" y="67"/>
                  </a:cubicBezTo>
                  <a:cubicBezTo>
                    <a:pt x="332" y="69"/>
                    <a:pt x="332" y="71"/>
                    <a:pt x="334" y="72"/>
                  </a:cubicBezTo>
                  <a:cubicBezTo>
                    <a:pt x="334" y="72"/>
                    <a:pt x="340" y="76"/>
                    <a:pt x="351" y="83"/>
                  </a:cubicBezTo>
                  <a:cubicBezTo>
                    <a:pt x="388" y="106"/>
                    <a:pt x="481" y="164"/>
                    <a:pt x="565" y="216"/>
                  </a:cubicBezTo>
                  <a:cubicBezTo>
                    <a:pt x="606" y="242"/>
                    <a:pt x="646" y="267"/>
                    <a:pt x="675" y="285"/>
                  </a:cubicBezTo>
                  <a:cubicBezTo>
                    <a:pt x="689" y="294"/>
                    <a:pt x="701" y="302"/>
                    <a:pt x="710" y="307"/>
                  </a:cubicBezTo>
                  <a:cubicBezTo>
                    <a:pt x="714" y="310"/>
                    <a:pt x="717" y="312"/>
                    <a:pt x="719" y="313"/>
                  </a:cubicBezTo>
                  <a:cubicBezTo>
                    <a:pt x="720" y="314"/>
                    <a:pt x="721" y="314"/>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5" y="312"/>
                    <a:pt x="725" y="312"/>
                    <a:pt x="725" y="312"/>
                  </a:cubicBezTo>
                  <a:cubicBezTo>
                    <a:pt x="722" y="314"/>
                    <a:pt x="722" y="314"/>
                    <a:pt x="722" y="314"/>
                  </a:cubicBezTo>
                  <a:cubicBezTo>
                    <a:pt x="722" y="315"/>
                    <a:pt x="722" y="315"/>
                    <a:pt x="722" y="315"/>
                  </a:cubicBezTo>
                  <a:cubicBezTo>
                    <a:pt x="725" y="312"/>
                    <a:pt x="725" y="312"/>
                    <a:pt x="725" y="312"/>
                  </a:cubicBezTo>
                  <a:cubicBezTo>
                    <a:pt x="722" y="314"/>
                    <a:pt x="722" y="314"/>
                    <a:pt x="722" y="314"/>
                  </a:cubicBezTo>
                  <a:cubicBezTo>
                    <a:pt x="725" y="312"/>
                    <a:pt x="725" y="312"/>
                    <a:pt x="725" y="312"/>
                  </a:cubicBezTo>
                  <a:cubicBezTo>
                    <a:pt x="721" y="314"/>
                    <a:pt x="721" y="314"/>
                    <a:pt x="721" y="314"/>
                  </a:cubicBezTo>
                  <a:cubicBezTo>
                    <a:pt x="722" y="314"/>
                    <a:pt x="722" y="314"/>
                    <a:pt x="722" y="314"/>
                  </a:cubicBezTo>
                  <a:cubicBezTo>
                    <a:pt x="725" y="312"/>
                    <a:pt x="725" y="312"/>
                    <a:pt x="725" y="312"/>
                  </a:cubicBezTo>
                  <a:cubicBezTo>
                    <a:pt x="721" y="314"/>
                    <a:pt x="721" y="314"/>
                    <a:pt x="721" y="314"/>
                  </a:cubicBezTo>
                  <a:cubicBezTo>
                    <a:pt x="725" y="312"/>
                    <a:pt x="725" y="312"/>
                    <a:pt x="725" y="312"/>
                  </a:cubicBezTo>
                  <a:cubicBezTo>
                    <a:pt x="721" y="312"/>
                    <a:pt x="721" y="312"/>
                    <a:pt x="721" y="312"/>
                  </a:cubicBezTo>
                  <a:cubicBezTo>
                    <a:pt x="721" y="313"/>
                    <a:pt x="721" y="313"/>
                    <a:pt x="721" y="314"/>
                  </a:cubicBezTo>
                  <a:cubicBezTo>
                    <a:pt x="725" y="312"/>
                    <a:pt x="725" y="312"/>
                    <a:pt x="725" y="312"/>
                  </a:cubicBezTo>
                  <a:cubicBezTo>
                    <a:pt x="721" y="312"/>
                    <a:pt x="721" y="312"/>
                    <a:pt x="721" y="312"/>
                  </a:cubicBezTo>
                  <a:cubicBezTo>
                    <a:pt x="725" y="312"/>
                    <a:pt x="725" y="312"/>
                    <a:pt x="725" y="312"/>
                  </a:cubicBezTo>
                  <a:cubicBezTo>
                    <a:pt x="727" y="308"/>
                    <a:pt x="727" y="308"/>
                    <a:pt x="727" y="308"/>
                  </a:cubicBezTo>
                  <a:cubicBezTo>
                    <a:pt x="727" y="308"/>
                    <a:pt x="624" y="248"/>
                    <a:pt x="520" y="189"/>
                  </a:cubicBezTo>
                  <a:cubicBezTo>
                    <a:pt x="469" y="159"/>
                    <a:pt x="417" y="129"/>
                    <a:pt x="377" y="106"/>
                  </a:cubicBezTo>
                  <a:cubicBezTo>
                    <a:pt x="358" y="95"/>
                    <a:pt x="341" y="86"/>
                    <a:pt x="329" y="79"/>
                  </a:cubicBezTo>
                  <a:cubicBezTo>
                    <a:pt x="323" y="76"/>
                    <a:pt x="319" y="73"/>
                    <a:pt x="315" y="71"/>
                  </a:cubicBezTo>
                  <a:cubicBezTo>
                    <a:pt x="314" y="70"/>
                    <a:pt x="312" y="70"/>
                    <a:pt x="311" y="69"/>
                  </a:cubicBezTo>
                  <a:cubicBezTo>
                    <a:pt x="311" y="69"/>
                    <a:pt x="311" y="69"/>
                    <a:pt x="310" y="69"/>
                  </a:cubicBezTo>
                  <a:cubicBezTo>
                    <a:pt x="309" y="68"/>
                    <a:pt x="309" y="68"/>
                    <a:pt x="309" y="68"/>
                  </a:cubicBezTo>
                  <a:cubicBezTo>
                    <a:pt x="309" y="68"/>
                    <a:pt x="309" y="68"/>
                    <a:pt x="308" y="68"/>
                  </a:cubicBezTo>
                  <a:cubicBezTo>
                    <a:pt x="308" y="68"/>
                    <a:pt x="307" y="68"/>
                    <a:pt x="307" y="68"/>
                  </a:cubicBezTo>
                  <a:cubicBezTo>
                    <a:pt x="306" y="69"/>
                    <a:pt x="305" y="69"/>
                    <a:pt x="305" y="70"/>
                  </a:cubicBezTo>
                  <a:cubicBezTo>
                    <a:pt x="308" y="72"/>
                    <a:pt x="308" y="72"/>
                    <a:pt x="308" y="72"/>
                  </a:cubicBezTo>
                  <a:cubicBezTo>
                    <a:pt x="305" y="70"/>
                    <a:pt x="305" y="70"/>
                    <a:pt x="305" y="70"/>
                  </a:cubicBezTo>
                  <a:cubicBezTo>
                    <a:pt x="304" y="71"/>
                    <a:pt x="304" y="72"/>
                    <a:pt x="304" y="72"/>
                  </a:cubicBezTo>
                  <a:cubicBezTo>
                    <a:pt x="304" y="73"/>
                    <a:pt x="304" y="74"/>
                    <a:pt x="304" y="74"/>
                  </a:cubicBezTo>
                  <a:cubicBezTo>
                    <a:pt x="305" y="75"/>
                    <a:pt x="305" y="76"/>
                    <a:pt x="306" y="76"/>
                  </a:cubicBezTo>
                  <a:cubicBezTo>
                    <a:pt x="306" y="77"/>
                    <a:pt x="307" y="78"/>
                    <a:pt x="309" y="79"/>
                  </a:cubicBezTo>
                  <a:cubicBezTo>
                    <a:pt x="314" y="83"/>
                    <a:pt x="324" y="90"/>
                    <a:pt x="337" y="99"/>
                  </a:cubicBezTo>
                  <a:cubicBezTo>
                    <a:pt x="384" y="130"/>
                    <a:pt x="476" y="186"/>
                    <a:pt x="556" y="234"/>
                  </a:cubicBezTo>
                  <a:cubicBezTo>
                    <a:pt x="597" y="259"/>
                    <a:pt x="634" y="281"/>
                    <a:pt x="661" y="298"/>
                  </a:cubicBezTo>
                  <a:cubicBezTo>
                    <a:pt x="674" y="306"/>
                    <a:pt x="685" y="313"/>
                    <a:pt x="693" y="317"/>
                  </a:cubicBezTo>
                  <a:cubicBezTo>
                    <a:pt x="697" y="320"/>
                    <a:pt x="700" y="321"/>
                    <a:pt x="702" y="323"/>
                  </a:cubicBezTo>
                  <a:cubicBezTo>
                    <a:pt x="703" y="323"/>
                    <a:pt x="704" y="324"/>
                    <a:pt x="704" y="324"/>
                  </a:cubicBezTo>
                  <a:cubicBezTo>
                    <a:pt x="704" y="324"/>
                    <a:pt x="704" y="324"/>
                    <a:pt x="704" y="324"/>
                  </a:cubicBezTo>
                  <a:cubicBezTo>
                    <a:pt x="706" y="323"/>
                    <a:pt x="706" y="323"/>
                    <a:pt x="706" y="323"/>
                  </a:cubicBezTo>
                  <a:cubicBezTo>
                    <a:pt x="704" y="324"/>
                    <a:pt x="704" y="324"/>
                    <a:pt x="704" y="324"/>
                  </a:cubicBezTo>
                  <a:cubicBezTo>
                    <a:pt x="704" y="324"/>
                    <a:pt x="704" y="324"/>
                    <a:pt x="704" y="324"/>
                  </a:cubicBezTo>
                  <a:cubicBezTo>
                    <a:pt x="706" y="323"/>
                    <a:pt x="706" y="323"/>
                    <a:pt x="706" y="323"/>
                  </a:cubicBezTo>
                  <a:cubicBezTo>
                    <a:pt x="704" y="324"/>
                    <a:pt x="704" y="324"/>
                    <a:pt x="704" y="324"/>
                  </a:cubicBezTo>
                  <a:cubicBezTo>
                    <a:pt x="707" y="322"/>
                    <a:pt x="707" y="322"/>
                    <a:pt x="707" y="322"/>
                  </a:cubicBezTo>
                  <a:cubicBezTo>
                    <a:pt x="704" y="324"/>
                    <a:pt x="704" y="324"/>
                    <a:pt x="704" y="324"/>
                  </a:cubicBezTo>
                  <a:cubicBezTo>
                    <a:pt x="704" y="324"/>
                    <a:pt x="704" y="324"/>
                    <a:pt x="704" y="324"/>
                  </a:cubicBezTo>
                  <a:cubicBezTo>
                    <a:pt x="707" y="322"/>
                    <a:pt x="707" y="322"/>
                    <a:pt x="707" y="322"/>
                  </a:cubicBezTo>
                  <a:cubicBezTo>
                    <a:pt x="704" y="324"/>
                    <a:pt x="704" y="324"/>
                    <a:pt x="704" y="324"/>
                  </a:cubicBezTo>
                  <a:cubicBezTo>
                    <a:pt x="707" y="322"/>
                    <a:pt x="707" y="322"/>
                    <a:pt x="707" y="322"/>
                  </a:cubicBezTo>
                  <a:cubicBezTo>
                    <a:pt x="703" y="323"/>
                    <a:pt x="703" y="323"/>
                    <a:pt x="703" y="323"/>
                  </a:cubicBezTo>
                  <a:cubicBezTo>
                    <a:pt x="704" y="324"/>
                    <a:pt x="704" y="324"/>
                    <a:pt x="704" y="324"/>
                  </a:cubicBezTo>
                  <a:cubicBezTo>
                    <a:pt x="707" y="322"/>
                    <a:pt x="707" y="322"/>
                    <a:pt x="707" y="322"/>
                  </a:cubicBezTo>
                  <a:cubicBezTo>
                    <a:pt x="703" y="323"/>
                    <a:pt x="703" y="323"/>
                    <a:pt x="703" y="323"/>
                  </a:cubicBezTo>
                  <a:cubicBezTo>
                    <a:pt x="707" y="322"/>
                    <a:pt x="707" y="322"/>
                    <a:pt x="707" y="322"/>
                  </a:cubicBezTo>
                  <a:cubicBezTo>
                    <a:pt x="703" y="322"/>
                    <a:pt x="703" y="322"/>
                    <a:pt x="703" y="322"/>
                  </a:cubicBezTo>
                  <a:cubicBezTo>
                    <a:pt x="703" y="322"/>
                    <a:pt x="703" y="323"/>
                    <a:pt x="703" y="323"/>
                  </a:cubicBezTo>
                  <a:cubicBezTo>
                    <a:pt x="707" y="322"/>
                    <a:pt x="707" y="322"/>
                    <a:pt x="707" y="322"/>
                  </a:cubicBezTo>
                  <a:cubicBezTo>
                    <a:pt x="703" y="322"/>
                    <a:pt x="703" y="322"/>
                    <a:pt x="703" y="322"/>
                  </a:cubicBezTo>
                  <a:cubicBezTo>
                    <a:pt x="707" y="322"/>
                    <a:pt x="707" y="322"/>
                    <a:pt x="707" y="322"/>
                  </a:cubicBezTo>
                  <a:cubicBezTo>
                    <a:pt x="704" y="319"/>
                    <a:pt x="704" y="319"/>
                    <a:pt x="704" y="319"/>
                  </a:cubicBezTo>
                  <a:cubicBezTo>
                    <a:pt x="707" y="322"/>
                    <a:pt x="707" y="322"/>
                    <a:pt x="707" y="322"/>
                  </a:cubicBezTo>
                  <a:cubicBezTo>
                    <a:pt x="706" y="318"/>
                    <a:pt x="706" y="318"/>
                    <a:pt x="706" y="318"/>
                  </a:cubicBezTo>
                  <a:cubicBezTo>
                    <a:pt x="705" y="318"/>
                    <a:pt x="704" y="318"/>
                    <a:pt x="704" y="319"/>
                  </a:cubicBezTo>
                  <a:cubicBezTo>
                    <a:pt x="707" y="322"/>
                    <a:pt x="707" y="322"/>
                    <a:pt x="707" y="322"/>
                  </a:cubicBezTo>
                  <a:cubicBezTo>
                    <a:pt x="706" y="318"/>
                    <a:pt x="706" y="318"/>
                    <a:pt x="706" y="318"/>
                  </a:cubicBezTo>
                  <a:cubicBezTo>
                    <a:pt x="707" y="321"/>
                    <a:pt x="707" y="321"/>
                    <a:pt x="707" y="321"/>
                  </a:cubicBezTo>
                  <a:cubicBezTo>
                    <a:pt x="707" y="318"/>
                    <a:pt x="707" y="318"/>
                    <a:pt x="707" y="318"/>
                  </a:cubicBezTo>
                  <a:cubicBezTo>
                    <a:pt x="707" y="318"/>
                    <a:pt x="706" y="318"/>
                    <a:pt x="706" y="318"/>
                  </a:cubicBezTo>
                  <a:cubicBezTo>
                    <a:pt x="707" y="321"/>
                    <a:pt x="707" y="321"/>
                    <a:pt x="707" y="321"/>
                  </a:cubicBezTo>
                  <a:cubicBezTo>
                    <a:pt x="707" y="318"/>
                    <a:pt x="707" y="318"/>
                    <a:pt x="707" y="318"/>
                  </a:cubicBezTo>
                  <a:cubicBezTo>
                    <a:pt x="707" y="321"/>
                    <a:pt x="707" y="321"/>
                    <a:pt x="707" y="321"/>
                  </a:cubicBezTo>
                  <a:cubicBezTo>
                    <a:pt x="708" y="318"/>
                    <a:pt x="708" y="318"/>
                    <a:pt x="708" y="318"/>
                  </a:cubicBezTo>
                  <a:cubicBezTo>
                    <a:pt x="708" y="318"/>
                    <a:pt x="708" y="318"/>
                    <a:pt x="707" y="318"/>
                  </a:cubicBezTo>
                  <a:cubicBezTo>
                    <a:pt x="707" y="321"/>
                    <a:pt x="707" y="321"/>
                    <a:pt x="707" y="321"/>
                  </a:cubicBezTo>
                  <a:cubicBezTo>
                    <a:pt x="708" y="318"/>
                    <a:pt x="708" y="318"/>
                    <a:pt x="708" y="318"/>
                  </a:cubicBezTo>
                  <a:cubicBezTo>
                    <a:pt x="707" y="320"/>
                    <a:pt x="707" y="320"/>
                    <a:pt x="707" y="320"/>
                  </a:cubicBezTo>
                  <a:cubicBezTo>
                    <a:pt x="708" y="318"/>
                    <a:pt x="708" y="318"/>
                    <a:pt x="708" y="318"/>
                  </a:cubicBezTo>
                  <a:cubicBezTo>
                    <a:pt x="708" y="318"/>
                    <a:pt x="708" y="318"/>
                    <a:pt x="708" y="318"/>
                  </a:cubicBezTo>
                  <a:cubicBezTo>
                    <a:pt x="707" y="320"/>
                    <a:pt x="707" y="320"/>
                    <a:pt x="707" y="320"/>
                  </a:cubicBezTo>
                  <a:cubicBezTo>
                    <a:pt x="708" y="318"/>
                    <a:pt x="708" y="318"/>
                    <a:pt x="708" y="318"/>
                  </a:cubicBezTo>
                  <a:cubicBezTo>
                    <a:pt x="708" y="318"/>
                    <a:pt x="707" y="317"/>
                    <a:pt x="706" y="317"/>
                  </a:cubicBezTo>
                  <a:cubicBezTo>
                    <a:pt x="702" y="314"/>
                    <a:pt x="692" y="309"/>
                    <a:pt x="679" y="301"/>
                  </a:cubicBezTo>
                  <a:cubicBezTo>
                    <a:pt x="631" y="273"/>
                    <a:pt x="536" y="215"/>
                    <a:pt x="452" y="165"/>
                  </a:cubicBezTo>
                  <a:cubicBezTo>
                    <a:pt x="410" y="140"/>
                    <a:pt x="370" y="116"/>
                    <a:pt x="341" y="99"/>
                  </a:cubicBezTo>
                  <a:cubicBezTo>
                    <a:pt x="326" y="91"/>
                    <a:pt x="314" y="84"/>
                    <a:pt x="305" y="79"/>
                  </a:cubicBezTo>
                  <a:cubicBezTo>
                    <a:pt x="300" y="76"/>
                    <a:pt x="297" y="75"/>
                    <a:pt x="294" y="73"/>
                  </a:cubicBezTo>
                  <a:cubicBezTo>
                    <a:pt x="293" y="73"/>
                    <a:pt x="292" y="72"/>
                    <a:pt x="291" y="72"/>
                  </a:cubicBezTo>
                  <a:cubicBezTo>
                    <a:pt x="290" y="71"/>
                    <a:pt x="290" y="71"/>
                    <a:pt x="289" y="71"/>
                  </a:cubicBezTo>
                  <a:cubicBezTo>
                    <a:pt x="289" y="71"/>
                    <a:pt x="289" y="71"/>
                    <a:pt x="288" y="71"/>
                  </a:cubicBezTo>
                  <a:cubicBezTo>
                    <a:pt x="287" y="71"/>
                    <a:pt x="287" y="71"/>
                    <a:pt x="286" y="71"/>
                  </a:cubicBezTo>
                  <a:cubicBezTo>
                    <a:pt x="286" y="71"/>
                    <a:pt x="285" y="72"/>
                    <a:pt x="284" y="73"/>
                  </a:cubicBezTo>
                  <a:cubicBezTo>
                    <a:pt x="284" y="73"/>
                    <a:pt x="284" y="73"/>
                    <a:pt x="284" y="73"/>
                  </a:cubicBezTo>
                  <a:cubicBezTo>
                    <a:pt x="284" y="74"/>
                    <a:pt x="283" y="75"/>
                    <a:pt x="283" y="75"/>
                  </a:cubicBezTo>
                  <a:cubicBezTo>
                    <a:pt x="283" y="77"/>
                    <a:pt x="284" y="77"/>
                    <a:pt x="284" y="78"/>
                  </a:cubicBezTo>
                  <a:cubicBezTo>
                    <a:pt x="285" y="80"/>
                    <a:pt x="286" y="81"/>
                    <a:pt x="287" y="82"/>
                  </a:cubicBezTo>
                  <a:cubicBezTo>
                    <a:pt x="289" y="85"/>
                    <a:pt x="293" y="88"/>
                    <a:pt x="298" y="91"/>
                  </a:cubicBezTo>
                  <a:cubicBezTo>
                    <a:pt x="316" y="105"/>
                    <a:pt x="349" y="127"/>
                    <a:pt x="390" y="152"/>
                  </a:cubicBezTo>
                  <a:cubicBezTo>
                    <a:pt x="452" y="190"/>
                    <a:pt x="529" y="236"/>
                    <a:pt x="591" y="273"/>
                  </a:cubicBezTo>
                  <a:cubicBezTo>
                    <a:pt x="622" y="291"/>
                    <a:pt x="649" y="307"/>
                    <a:pt x="668" y="319"/>
                  </a:cubicBezTo>
                  <a:cubicBezTo>
                    <a:pt x="678" y="324"/>
                    <a:pt x="686" y="329"/>
                    <a:pt x="691" y="332"/>
                  </a:cubicBezTo>
                  <a:cubicBezTo>
                    <a:pt x="694" y="334"/>
                    <a:pt x="696" y="335"/>
                    <a:pt x="697" y="336"/>
                  </a:cubicBezTo>
                  <a:cubicBezTo>
                    <a:pt x="698" y="336"/>
                    <a:pt x="698" y="336"/>
                    <a:pt x="699" y="337"/>
                  </a:cubicBezTo>
                  <a:cubicBezTo>
                    <a:pt x="699" y="337"/>
                    <a:pt x="699" y="337"/>
                    <a:pt x="699" y="337"/>
                  </a:cubicBezTo>
                  <a:cubicBezTo>
                    <a:pt x="700" y="335"/>
                    <a:pt x="700" y="335"/>
                    <a:pt x="700" y="335"/>
                  </a:cubicBezTo>
                  <a:cubicBezTo>
                    <a:pt x="699" y="337"/>
                    <a:pt x="699" y="337"/>
                    <a:pt x="699" y="337"/>
                  </a:cubicBezTo>
                  <a:cubicBezTo>
                    <a:pt x="699" y="337"/>
                    <a:pt x="699" y="337"/>
                    <a:pt x="699" y="337"/>
                  </a:cubicBezTo>
                  <a:cubicBezTo>
                    <a:pt x="700" y="335"/>
                    <a:pt x="700" y="335"/>
                    <a:pt x="700" y="335"/>
                  </a:cubicBezTo>
                  <a:cubicBezTo>
                    <a:pt x="699" y="337"/>
                    <a:pt x="699" y="337"/>
                    <a:pt x="699" y="337"/>
                  </a:cubicBezTo>
                  <a:cubicBezTo>
                    <a:pt x="701" y="334"/>
                    <a:pt x="701" y="334"/>
                    <a:pt x="701" y="334"/>
                  </a:cubicBezTo>
                  <a:cubicBezTo>
                    <a:pt x="698" y="336"/>
                    <a:pt x="698" y="336"/>
                    <a:pt x="698" y="336"/>
                  </a:cubicBezTo>
                  <a:cubicBezTo>
                    <a:pt x="699" y="337"/>
                    <a:pt x="699" y="337"/>
                    <a:pt x="699" y="337"/>
                  </a:cubicBezTo>
                  <a:cubicBezTo>
                    <a:pt x="701" y="334"/>
                    <a:pt x="701" y="334"/>
                    <a:pt x="701" y="334"/>
                  </a:cubicBezTo>
                  <a:cubicBezTo>
                    <a:pt x="698" y="336"/>
                    <a:pt x="698" y="336"/>
                    <a:pt x="698" y="336"/>
                  </a:cubicBezTo>
                  <a:cubicBezTo>
                    <a:pt x="701" y="334"/>
                    <a:pt x="701" y="334"/>
                    <a:pt x="701" y="334"/>
                  </a:cubicBezTo>
                  <a:cubicBezTo>
                    <a:pt x="698" y="336"/>
                    <a:pt x="698" y="336"/>
                    <a:pt x="698" y="336"/>
                  </a:cubicBezTo>
                  <a:cubicBezTo>
                    <a:pt x="698" y="336"/>
                    <a:pt x="698" y="336"/>
                    <a:pt x="698" y="336"/>
                  </a:cubicBezTo>
                  <a:cubicBezTo>
                    <a:pt x="701" y="334"/>
                    <a:pt x="701" y="334"/>
                    <a:pt x="701" y="334"/>
                  </a:cubicBezTo>
                  <a:cubicBezTo>
                    <a:pt x="698" y="336"/>
                    <a:pt x="698" y="336"/>
                    <a:pt x="698" y="336"/>
                  </a:cubicBezTo>
                  <a:cubicBezTo>
                    <a:pt x="701" y="334"/>
                    <a:pt x="701" y="334"/>
                    <a:pt x="701" y="334"/>
                  </a:cubicBezTo>
                  <a:cubicBezTo>
                    <a:pt x="697" y="334"/>
                    <a:pt x="697" y="334"/>
                    <a:pt x="697" y="334"/>
                  </a:cubicBezTo>
                  <a:cubicBezTo>
                    <a:pt x="697" y="335"/>
                    <a:pt x="698" y="335"/>
                    <a:pt x="698" y="336"/>
                  </a:cubicBezTo>
                  <a:cubicBezTo>
                    <a:pt x="701" y="334"/>
                    <a:pt x="701" y="334"/>
                    <a:pt x="701" y="334"/>
                  </a:cubicBezTo>
                  <a:cubicBezTo>
                    <a:pt x="697" y="334"/>
                    <a:pt x="697" y="334"/>
                    <a:pt x="697" y="334"/>
                  </a:cubicBezTo>
                  <a:cubicBezTo>
                    <a:pt x="701" y="334"/>
                    <a:pt x="701" y="334"/>
                    <a:pt x="701" y="334"/>
                  </a:cubicBezTo>
                  <a:cubicBezTo>
                    <a:pt x="698" y="331"/>
                    <a:pt x="698" y="331"/>
                    <a:pt x="698" y="331"/>
                  </a:cubicBezTo>
                  <a:cubicBezTo>
                    <a:pt x="701" y="333"/>
                    <a:pt x="701" y="333"/>
                    <a:pt x="701" y="333"/>
                  </a:cubicBezTo>
                  <a:cubicBezTo>
                    <a:pt x="700" y="330"/>
                    <a:pt x="700" y="330"/>
                    <a:pt x="700" y="330"/>
                  </a:cubicBezTo>
                  <a:cubicBezTo>
                    <a:pt x="699" y="330"/>
                    <a:pt x="698" y="331"/>
                    <a:pt x="698" y="331"/>
                  </a:cubicBezTo>
                  <a:cubicBezTo>
                    <a:pt x="701" y="333"/>
                    <a:pt x="701" y="333"/>
                    <a:pt x="701" y="333"/>
                  </a:cubicBezTo>
                  <a:cubicBezTo>
                    <a:pt x="700" y="330"/>
                    <a:pt x="700" y="330"/>
                    <a:pt x="700" y="330"/>
                  </a:cubicBezTo>
                  <a:cubicBezTo>
                    <a:pt x="700" y="332"/>
                    <a:pt x="700" y="332"/>
                    <a:pt x="700" y="332"/>
                  </a:cubicBezTo>
                  <a:cubicBezTo>
                    <a:pt x="700" y="330"/>
                    <a:pt x="700" y="330"/>
                    <a:pt x="700" y="330"/>
                  </a:cubicBezTo>
                  <a:cubicBezTo>
                    <a:pt x="700" y="330"/>
                    <a:pt x="700" y="330"/>
                    <a:pt x="700" y="330"/>
                  </a:cubicBezTo>
                  <a:cubicBezTo>
                    <a:pt x="700" y="332"/>
                    <a:pt x="700" y="332"/>
                    <a:pt x="700" y="332"/>
                  </a:cubicBezTo>
                  <a:cubicBezTo>
                    <a:pt x="700" y="330"/>
                    <a:pt x="700" y="330"/>
                    <a:pt x="700" y="330"/>
                  </a:cubicBezTo>
                  <a:cubicBezTo>
                    <a:pt x="700" y="330"/>
                    <a:pt x="699" y="330"/>
                    <a:pt x="698" y="329"/>
                  </a:cubicBezTo>
                  <a:cubicBezTo>
                    <a:pt x="695" y="329"/>
                    <a:pt x="691" y="327"/>
                    <a:pt x="685" y="324"/>
                  </a:cubicBezTo>
                  <a:cubicBezTo>
                    <a:pt x="665" y="315"/>
                    <a:pt x="629" y="294"/>
                    <a:pt x="586" y="269"/>
                  </a:cubicBezTo>
                  <a:cubicBezTo>
                    <a:pt x="521" y="231"/>
                    <a:pt x="441" y="182"/>
                    <a:pt x="377" y="142"/>
                  </a:cubicBezTo>
                  <a:cubicBezTo>
                    <a:pt x="345" y="123"/>
                    <a:pt x="316" y="105"/>
                    <a:pt x="296" y="93"/>
                  </a:cubicBezTo>
                  <a:cubicBezTo>
                    <a:pt x="286" y="87"/>
                    <a:pt x="278" y="82"/>
                    <a:pt x="272" y="78"/>
                  </a:cubicBezTo>
                  <a:cubicBezTo>
                    <a:pt x="269" y="77"/>
                    <a:pt x="267" y="75"/>
                    <a:pt x="265" y="74"/>
                  </a:cubicBezTo>
                  <a:cubicBezTo>
                    <a:pt x="265" y="74"/>
                    <a:pt x="264" y="73"/>
                    <a:pt x="263" y="73"/>
                  </a:cubicBezTo>
                  <a:cubicBezTo>
                    <a:pt x="263" y="73"/>
                    <a:pt x="263" y="73"/>
                    <a:pt x="263" y="73"/>
                  </a:cubicBezTo>
                  <a:cubicBezTo>
                    <a:pt x="262" y="73"/>
                    <a:pt x="262" y="73"/>
                    <a:pt x="262" y="73"/>
                  </a:cubicBezTo>
                  <a:cubicBezTo>
                    <a:pt x="262" y="73"/>
                    <a:pt x="262" y="72"/>
                    <a:pt x="261" y="72"/>
                  </a:cubicBezTo>
                  <a:cubicBezTo>
                    <a:pt x="261" y="72"/>
                    <a:pt x="260" y="72"/>
                    <a:pt x="259" y="73"/>
                  </a:cubicBezTo>
                  <a:cubicBezTo>
                    <a:pt x="259" y="73"/>
                    <a:pt x="258" y="73"/>
                    <a:pt x="257" y="74"/>
                  </a:cubicBezTo>
                  <a:cubicBezTo>
                    <a:pt x="261" y="76"/>
                    <a:pt x="261" y="76"/>
                    <a:pt x="261" y="76"/>
                  </a:cubicBezTo>
                  <a:cubicBezTo>
                    <a:pt x="258" y="74"/>
                    <a:pt x="258" y="74"/>
                    <a:pt x="258" y="74"/>
                  </a:cubicBezTo>
                  <a:cubicBezTo>
                    <a:pt x="257" y="75"/>
                    <a:pt x="257" y="76"/>
                    <a:pt x="257" y="76"/>
                  </a:cubicBezTo>
                  <a:cubicBezTo>
                    <a:pt x="257" y="77"/>
                    <a:pt x="257" y="78"/>
                    <a:pt x="257" y="78"/>
                  </a:cubicBezTo>
                  <a:cubicBezTo>
                    <a:pt x="258" y="79"/>
                    <a:pt x="258" y="79"/>
                    <a:pt x="258" y="79"/>
                  </a:cubicBezTo>
                  <a:cubicBezTo>
                    <a:pt x="258" y="80"/>
                    <a:pt x="259" y="80"/>
                    <a:pt x="259" y="81"/>
                  </a:cubicBezTo>
                  <a:cubicBezTo>
                    <a:pt x="261" y="82"/>
                    <a:pt x="264" y="84"/>
                    <a:pt x="268" y="87"/>
                  </a:cubicBezTo>
                  <a:cubicBezTo>
                    <a:pt x="284" y="98"/>
                    <a:pt x="318" y="119"/>
                    <a:pt x="361" y="146"/>
                  </a:cubicBezTo>
                  <a:cubicBezTo>
                    <a:pt x="488" y="226"/>
                    <a:pt x="690" y="349"/>
                    <a:pt x="690" y="349"/>
                  </a:cubicBezTo>
                  <a:cubicBezTo>
                    <a:pt x="692" y="346"/>
                    <a:pt x="692" y="346"/>
                    <a:pt x="692" y="346"/>
                  </a:cubicBezTo>
                  <a:cubicBezTo>
                    <a:pt x="689" y="344"/>
                    <a:pt x="689" y="344"/>
                    <a:pt x="689" y="344"/>
                  </a:cubicBezTo>
                  <a:cubicBezTo>
                    <a:pt x="692" y="346"/>
                    <a:pt x="692" y="346"/>
                    <a:pt x="692" y="346"/>
                  </a:cubicBezTo>
                  <a:cubicBezTo>
                    <a:pt x="691" y="342"/>
                    <a:pt x="691" y="342"/>
                    <a:pt x="691" y="342"/>
                  </a:cubicBezTo>
                  <a:cubicBezTo>
                    <a:pt x="690" y="343"/>
                    <a:pt x="689" y="343"/>
                    <a:pt x="689" y="344"/>
                  </a:cubicBezTo>
                  <a:cubicBezTo>
                    <a:pt x="692" y="346"/>
                    <a:pt x="692" y="346"/>
                    <a:pt x="692" y="346"/>
                  </a:cubicBezTo>
                  <a:cubicBezTo>
                    <a:pt x="691" y="342"/>
                    <a:pt x="691" y="342"/>
                    <a:pt x="691" y="342"/>
                  </a:cubicBezTo>
                  <a:cubicBezTo>
                    <a:pt x="692" y="345"/>
                    <a:pt x="692" y="345"/>
                    <a:pt x="692" y="345"/>
                  </a:cubicBezTo>
                  <a:cubicBezTo>
                    <a:pt x="692" y="342"/>
                    <a:pt x="692" y="342"/>
                    <a:pt x="692" y="342"/>
                  </a:cubicBezTo>
                  <a:cubicBezTo>
                    <a:pt x="691" y="342"/>
                    <a:pt x="691" y="342"/>
                    <a:pt x="691" y="342"/>
                  </a:cubicBezTo>
                  <a:cubicBezTo>
                    <a:pt x="692" y="345"/>
                    <a:pt x="692" y="345"/>
                    <a:pt x="692" y="345"/>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1" y="342"/>
                    <a:pt x="690" y="342"/>
                    <a:pt x="689" y="341"/>
                  </a:cubicBezTo>
                  <a:cubicBezTo>
                    <a:pt x="683" y="339"/>
                    <a:pt x="671" y="333"/>
                    <a:pt x="656" y="325"/>
                  </a:cubicBezTo>
                  <a:cubicBezTo>
                    <a:pt x="602" y="295"/>
                    <a:pt x="500" y="233"/>
                    <a:pt x="411" y="178"/>
                  </a:cubicBezTo>
                  <a:cubicBezTo>
                    <a:pt x="367" y="151"/>
                    <a:pt x="326" y="125"/>
                    <a:pt x="296" y="106"/>
                  </a:cubicBezTo>
                  <a:cubicBezTo>
                    <a:pt x="281" y="97"/>
                    <a:pt x="269" y="90"/>
                    <a:pt x="261" y="84"/>
                  </a:cubicBezTo>
                  <a:cubicBezTo>
                    <a:pt x="252" y="79"/>
                    <a:pt x="248" y="76"/>
                    <a:pt x="248" y="76"/>
                  </a:cubicBezTo>
                  <a:cubicBezTo>
                    <a:pt x="246" y="75"/>
                    <a:pt x="243" y="75"/>
                    <a:pt x="242" y="77"/>
                  </a:cubicBezTo>
                  <a:cubicBezTo>
                    <a:pt x="242" y="78"/>
                    <a:pt x="241" y="79"/>
                    <a:pt x="241" y="80"/>
                  </a:cubicBezTo>
                  <a:cubicBezTo>
                    <a:pt x="241" y="81"/>
                    <a:pt x="242" y="82"/>
                    <a:pt x="242" y="83"/>
                  </a:cubicBezTo>
                  <a:cubicBezTo>
                    <a:pt x="243" y="84"/>
                    <a:pt x="244" y="85"/>
                    <a:pt x="245" y="86"/>
                  </a:cubicBezTo>
                  <a:cubicBezTo>
                    <a:pt x="248" y="88"/>
                    <a:pt x="252" y="91"/>
                    <a:pt x="257" y="95"/>
                  </a:cubicBezTo>
                  <a:cubicBezTo>
                    <a:pt x="276" y="108"/>
                    <a:pt x="312" y="131"/>
                    <a:pt x="355" y="159"/>
                  </a:cubicBezTo>
                  <a:cubicBezTo>
                    <a:pt x="486" y="240"/>
                    <a:pt x="684" y="358"/>
                    <a:pt x="684" y="358"/>
                  </a:cubicBezTo>
                  <a:cubicBezTo>
                    <a:pt x="685" y="359"/>
                    <a:pt x="688" y="358"/>
                    <a:pt x="689" y="357"/>
                  </a:cubicBezTo>
                  <a:cubicBezTo>
                    <a:pt x="690" y="355"/>
                    <a:pt x="690" y="352"/>
                    <a:pt x="688" y="351"/>
                  </a:cubicBezTo>
                  <a:cubicBezTo>
                    <a:pt x="688" y="351"/>
                    <a:pt x="578" y="283"/>
                    <a:pt x="466" y="214"/>
                  </a:cubicBezTo>
                  <a:cubicBezTo>
                    <a:pt x="409" y="180"/>
                    <a:pt x="353" y="145"/>
                    <a:pt x="309" y="120"/>
                  </a:cubicBezTo>
                  <a:cubicBezTo>
                    <a:pt x="287" y="107"/>
                    <a:pt x="268" y="96"/>
                    <a:pt x="254" y="89"/>
                  </a:cubicBezTo>
                  <a:cubicBezTo>
                    <a:pt x="247" y="85"/>
                    <a:pt x="242" y="82"/>
                    <a:pt x="237" y="80"/>
                  </a:cubicBezTo>
                  <a:cubicBezTo>
                    <a:pt x="235" y="79"/>
                    <a:pt x="233" y="78"/>
                    <a:pt x="232" y="77"/>
                  </a:cubicBezTo>
                  <a:cubicBezTo>
                    <a:pt x="231" y="77"/>
                    <a:pt x="230" y="77"/>
                    <a:pt x="230" y="77"/>
                  </a:cubicBezTo>
                  <a:cubicBezTo>
                    <a:pt x="229" y="77"/>
                    <a:pt x="228" y="76"/>
                    <a:pt x="228" y="76"/>
                  </a:cubicBezTo>
                  <a:cubicBezTo>
                    <a:pt x="227" y="76"/>
                    <a:pt x="227" y="76"/>
                    <a:pt x="226" y="77"/>
                  </a:cubicBezTo>
                  <a:cubicBezTo>
                    <a:pt x="225" y="77"/>
                    <a:pt x="224" y="77"/>
                    <a:pt x="224" y="78"/>
                  </a:cubicBezTo>
                  <a:cubicBezTo>
                    <a:pt x="222" y="80"/>
                    <a:pt x="223" y="83"/>
                    <a:pt x="225" y="84"/>
                  </a:cubicBezTo>
                  <a:cubicBezTo>
                    <a:pt x="674" y="365"/>
                    <a:pt x="674" y="365"/>
                    <a:pt x="674" y="365"/>
                  </a:cubicBezTo>
                  <a:cubicBezTo>
                    <a:pt x="676" y="361"/>
                    <a:pt x="676" y="361"/>
                    <a:pt x="676" y="361"/>
                  </a:cubicBezTo>
                  <a:cubicBezTo>
                    <a:pt x="673" y="359"/>
                    <a:pt x="673" y="359"/>
                    <a:pt x="673" y="359"/>
                  </a:cubicBezTo>
                  <a:cubicBezTo>
                    <a:pt x="676" y="361"/>
                    <a:pt x="676" y="361"/>
                    <a:pt x="676" y="361"/>
                  </a:cubicBezTo>
                  <a:cubicBezTo>
                    <a:pt x="675" y="358"/>
                    <a:pt x="675" y="358"/>
                    <a:pt x="675" y="358"/>
                  </a:cubicBezTo>
                  <a:cubicBezTo>
                    <a:pt x="675" y="358"/>
                    <a:pt x="674" y="358"/>
                    <a:pt x="673" y="359"/>
                  </a:cubicBezTo>
                  <a:cubicBezTo>
                    <a:pt x="676" y="361"/>
                    <a:pt x="676" y="361"/>
                    <a:pt x="676" y="361"/>
                  </a:cubicBezTo>
                  <a:cubicBezTo>
                    <a:pt x="675" y="358"/>
                    <a:pt x="675" y="358"/>
                    <a:pt x="675" y="358"/>
                  </a:cubicBezTo>
                  <a:cubicBezTo>
                    <a:pt x="676" y="361"/>
                    <a:pt x="676" y="361"/>
                    <a:pt x="676" y="361"/>
                  </a:cubicBezTo>
                  <a:cubicBezTo>
                    <a:pt x="676" y="357"/>
                    <a:pt x="676" y="357"/>
                    <a:pt x="676" y="357"/>
                  </a:cubicBezTo>
                  <a:cubicBezTo>
                    <a:pt x="676" y="357"/>
                    <a:pt x="676" y="357"/>
                    <a:pt x="675" y="358"/>
                  </a:cubicBezTo>
                  <a:cubicBezTo>
                    <a:pt x="676" y="361"/>
                    <a:pt x="676" y="361"/>
                    <a:pt x="676" y="361"/>
                  </a:cubicBezTo>
                  <a:cubicBezTo>
                    <a:pt x="676" y="357"/>
                    <a:pt x="676" y="357"/>
                    <a:pt x="676" y="357"/>
                  </a:cubicBezTo>
                  <a:cubicBezTo>
                    <a:pt x="676" y="361"/>
                    <a:pt x="676" y="361"/>
                    <a:pt x="676" y="361"/>
                  </a:cubicBezTo>
                  <a:cubicBezTo>
                    <a:pt x="677" y="358"/>
                    <a:pt x="677" y="358"/>
                    <a:pt x="677" y="358"/>
                  </a:cubicBezTo>
                  <a:cubicBezTo>
                    <a:pt x="677" y="357"/>
                    <a:pt x="677" y="357"/>
                    <a:pt x="676" y="357"/>
                  </a:cubicBezTo>
                  <a:cubicBezTo>
                    <a:pt x="676" y="361"/>
                    <a:pt x="676" y="361"/>
                    <a:pt x="676" y="361"/>
                  </a:cubicBezTo>
                  <a:cubicBezTo>
                    <a:pt x="677" y="358"/>
                    <a:pt x="677" y="358"/>
                    <a:pt x="677" y="358"/>
                  </a:cubicBezTo>
                  <a:cubicBezTo>
                    <a:pt x="677" y="360"/>
                    <a:pt x="677" y="360"/>
                    <a:pt x="677" y="360"/>
                  </a:cubicBezTo>
                  <a:cubicBezTo>
                    <a:pt x="677" y="358"/>
                    <a:pt x="677" y="358"/>
                    <a:pt x="677" y="358"/>
                  </a:cubicBezTo>
                  <a:cubicBezTo>
                    <a:pt x="677" y="358"/>
                    <a:pt x="677" y="358"/>
                    <a:pt x="677" y="358"/>
                  </a:cubicBezTo>
                  <a:cubicBezTo>
                    <a:pt x="677" y="360"/>
                    <a:pt x="677" y="360"/>
                    <a:pt x="677" y="360"/>
                  </a:cubicBezTo>
                  <a:cubicBezTo>
                    <a:pt x="677" y="358"/>
                    <a:pt x="677" y="358"/>
                    <a:pt x="677" y="358"/>
                  </a:cubicBezTo>
                  <a:cubicBezTo>
                    <a:pt x="677" y="359"/>
                    <a:pt x="677" y="359"/>
                    <a:pt x="677" y="359"/>
                  </a:cubicBezTo>
                  <a:cubicBezTo>
                    <a:pt x="677" y="358"/>
                    <a:pt x="677" y="358"/>
                    <a:pt x="677" y="358"/>
                  </a:cubicBezTo>
                  <a:cubicBezTo>
                    <a:pt x="677" y="358"/>
                    <a:pt x="677" y="358"/>
                    <a:pt x="677" y="358"/>
                  </a:cubicBezTo>
                  <a:cubicBezTo>
                    <a:pt x="677" y="359"/>
                    <a:pt x="677" y="359"/>
                    <a:pt x="677" y="359"/>
                  </a:cubicBezTo>
                  <a:cubicBezTo>
                    <a:pt x="677" y="358"/>
                    <a:pt x="677" y="358"/>
                    <a:pt x="677" y="358"/>
                  </a:cubicBezTo>
                  <a:cubicBezTo>
                    <a:pt x="677" y="358"/>
                    <a:pt x="677" y="357"/>
                    <a:pt x="675" y="357"/>
                  </a:cubicBezTo>
                  <a:cubicBezTo>
                    <a:pt x="670" y="354"/>
                    <a:pt x="659" y="348"/>
                    <a:pt x="644" y="339"/>
                  </a:cubicBezTo>
                  <a:cubicBezTo>
                    <a:pt x="589" y="307"/>
                    <a:pt x="478" y="243"/>
                    <a:pt x="382" y="186"/>
                  </a:cubicBezTo>
                  <a:cubicBezTo>
                    <a:pt x="333" y="158"/>
                    <a:pt x="288" y="132"/>
                    <a:pt x="256" y="112"/>
                  </a:cubicBezTo>
                  <a:cubicBezTo>
                    <a:pt x="239" y="103"/>
                    <a:pt x="226" y="95"/>
                    <a:pt x="217" y="89"/>
                  </a:cubicBezTo>
                  <a:cubicBezTo>
                    <a:pt x="207" y="84"/>
                    <a:pt x="202" y="81"/>
                    <a:pt x="202" y="81"/>
                  </a:cubicBezTo>
                  <a:cubicBezTo>
                    <a:pt x="200" y="80"/>
                    <a:pt x="198" y="80"/>
                    <a:pt x="197" y="82"/>
                  </a:cubicBezTo>
                  <a:cubicBezTo>
                    <a:pt x="196" y="83"/>
                    <a:pt x="196" y="84"/>
                    <a:pt x="196" y="84"/>
                  </a:cubicBezTo>
                  <a:cubicBezTo>
                    <a:pt x="196" y="86"/>
                    <a:pt x="196" y="86"/>
                    <a:pt x="197" y="87"/>
                  </a:cubicBezTo>
                  <a:cubicBezTo>
                    <a:pt x="197" y="87"/>
                    <a:pt x="198" y="88"/>
                    <a:pt x="198" y="88"/>
                  </a:cubicBezTo>
                  <a:cubicBezTo>
                    <a:pt x="199" y="89"/>
                    <a:pt x="200" y="90"/>
                    <a:pt x="202" y="91"/>
                  </a:cubicBezTo>
                  <a:cubicBezTo>
                    <a:pt x="207" y="95"/>
                    <a:pt x="219" y="103"/>
                    <a:pt x="235" y="113"/>
                  </a:cubicBezTo>
                  <a:cubicBezTo>
                    <a:pt x="290" y="149"/>
                    <a:pt x="398" y="216"/>
                    <a:pt x="493" y="273"/>
                  </a:cubicBezTo>
                  <a:cubicBezTo>
                    <a:pt x="540" y="302"/>
                    <a:pt x="584" y="329"/>
                    <a:pt x="615" y="349"/>
                  </a:cubicBezTo>
                  <a:cubicBezTo>
                    <a:pt x="631" y="358"/>
                    <a:pt x="644" y="366"/>
                    <a:pt x="653" y="372"/>
                  </a:cubicBezTo>
                  <a:cubicBezTo>
                    <a:pt x="658" y="375"/>
                    <a:pt x="661" y="377"/>
                    <a:pt x="664" y="378"/>
                  </a:cubicBezTo>
                  <a:cubicBezTo>
                    <a:pt x="665" y="379"/>
                    <a:pt x="666" y="380"/>
                    <a:pt x="666" y="380"/>
                  </a:cubicBezTo>
                  <a:cubicBezTo>
                    <a:pt x="667" y="381"/>
                    <a:pt x="667" y="381"/>
                    <a:pt x="667" y="381"/>
                  </a:cubicBezTo>
                  <a:cubicBezTo>
                    <a:pt x="667" y="381"/>
                    <a:pt x="667" y="381"/>
                    <a:pt x="667" y="381"/>
                  </a:cubicBezTo>
                  <a:cubicBezTo>
                    <a:pt x="669" y="378"/>
                    <a:pt x="669" y="378"/>
                    <a:pt x="669" y="378"/>
                  </a:cubicBezTo>
                  <a:cubicBezTo>
                    <a:pt x="667" y="380"/>
                    <a:pt x="667" y="380"/>
                    <a:pt x="667" y="380"/>
                  </a:cubicBezTo>
                  <a:cubicBezTo>
                    <a:pt x="667" y="381"/>
                    <a:pt x="667" y="381"/>
                    <a:pt x="667" y="381"/>
                  </a:cubicBezTo>
                  <a:cubicBezTo>
                    <a:pt x="669" y="378"/>
                    <a:pt x="669" y="378"/>
                    <a:pt x="669" y="378"/>
                  </a:cubicBezTo>
                  <a:cubicBezTo>
                    <a:pt x="667" y="380"/>
                    <a:pt x="667" y="380"/>
                    <a:pt x="667" y="380"/>
                  </a:cubicBezTo>
                  <a:cubicBezTo>
                    <a:pt x="669" y="378"/>
                    <a:pt x="669" y="378"/>
                    <a:pt x="669" y="378"/>
                  </a:cubicBezTo>
                  <a:cubicBezTo>
                    <a:pt x="666" y="380"/>
                    <a:pt x="666" y="380"/>
                    <a:pt x="666" y="380"/>
                  </a:cubicBezTo>
                  <a:cubicBezTo>
                    <a:pt x="667" y="380"/>
                    <a:pt x="667" y="380"/>
                    <a:pt x="667" y="380"/>
                  </a:cubicBezTo>
                  <a:cubicBezTo>
                    <a:pt x="669" y="378"/>
                    <a:pt x="669" y="378"/>
                    <a:pt x="669" y="378"/>
                  </a:cubicBezTo>
                  <a:cubicBezTo>
                    <a:pt x="666" y="380"/>
                    <a:pt x="666" y="380"/>
                    <a:pt x="666" y="380"/>
                  </a:cubicBezTo>
                  <a:cubicBezTo>
                    <a:pt x="670" y="378"/>
                    <a:pt x="670" y="378"/>
                    <a:pt x="670" y="378"/>
                  </a:cubicBezTo>
                  <a:cubicBezTo>
                    <a:pt x="666" y="379"/>
                    <a:pt x="666" y="379"/>
                    <a:pt x="666" y="379"/>
                  </a:cubicBezTo>
                  <a:cubicBezTo>
                    <a:pt x="666" y="380"/>
                    <a:pt x="666" y="380"/>
                    <a:pt x="666" y="380"/>
                  </a:cubicBezTo>
                  <a:cubicBezTo>
                    <a:pt x="670" y="378"/>
                    <a:pt x="670" y="378"/>
                    <a:pt x="670" y="378"/>
                  </a:cubicBezTo>
                  <a:cubicBezTo>
                    <a:pt x="666" y="379"/>
                    <a:pt x="666" y="379"/>
                    <a:pt x="666" y="379"/>
                  </a:cubicBezTo>
                  <a:cubicBezTo>
                    <a:pt x="670" y="378"/>
                    <a:pt x="670" y="378"/>
                    <a:pt x="670" y="378"/>
                  </a:cubicBezTo>
                  <a:cubicBezTo>
                    <a:pt x="666" y="378"/>
                    <a:pt x="666" y="378"/>
                    <a:pt x="666" y="378"/>
                  </a:cubicBezTo>
                  <a:cubicBezTo>
                    <a:pt x="666" y="378"/>
                    <a:pt x="666" y="379"/>
                    <a:pt x="666" y="379"/>
                  </a:cubicBezTo>
                  <a:cubicBezTo>
                    <a:pt x="670" y="378"/>
                    <a:pt x="670" y="378"/>
                    <a:pt x="670" y="378"/>
                  </a:cubicBezTo>
                  <a:cubicBezTo>
                    <a:pt x="666" y="378"/>
                    <a:pt x="666" y="378"/>
                    <a:pt x="666" y="378"/>
                  </a:cubicBezTo>
                  <a:cubicBezTo>
                    <a:pt x="670" y="378"/>
                    <a:pt x="670" y="378"/>
                    <a:pt x="670" y="378"/>
                  </a:cubicBezTo>
                  <a:cubicBezTo>
                    <a:pt x="666" y="375"/>
                    <a:pt x="666" y="375"/>
                    <a:pt x="666" y="375"/>
                  </a:cubicBezTo>
                  <a:cubicBezTo>
                    <a:pt x="669" y="377"/>
                    <a:pt x="669" y="377"/>
                    <a:pt x="669" y="377"/>
                  </a:cubicBezTo>
                  <a:cubicBezTo>
                    <a:pt x="668" y="374"/>
                    <a:pt x="668" y="374"/>
                    <a:pt x="668" y="374"/>
                  </a:cubicBezTo>
                  <a:cubicBezTo>
                    <a:pt x="668" y="374"/>
                    <a:pt x="667" y="375"/>
                    <a:pt x="666" y="375"/>
                  </a:cubicBezTo>
                  <a:cubicBezTo>
                    <a:pt x="669" y="377"/>
                    <a:pt x="669" y="377"/>
                    <a:pt x="669" y="377"/>
                  </a:cubicBezTo>
                  <a:cubicBezTo>
                    <a:pt x="668" y="374"/>
                    <a:pt x="668" y="374"/>
                    <a:pt x="668" y="374"/>
                  </a:cubicBezTo>
                  <a:cubicBezTo>
                    <a:pt x="669" y="377"/>
                    <a:pt x="669" y="377"/>
                    <a:pt x="669" y="377"/>
                  </a:cubicBezTo>
                  <a:cubicBezTo>
                    <a:pt x="669" y="374"/>
                    <a:pt x="669" y="374"/>
                    <a:pt x="669" y="374"/>
                  </a:cubicBezTo>
                  <a:cubicBezTo>
                    <a:pt x="669" y="374"/>
                    <a:pt x="669" y="374"/>
                    <a:pt x="668" y="374"/>
                  </a:cubicBezTo>
                  <a:cubicBezTo>
                    <a:pt x="669" y="377"/>
                    <a:pt x="669" y="377"/>
                    <a:pt x="669" y="377"/>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8" y="373"/>
                    <a:pt x="667" y="373"/>
                  </a:cubicBezTo>
                  <a:cubicBezTo>
                    <a:pt x="661" y="371"/>
                    <a:pt x="649" y="364"/>
                    <a:pt x="632" y="355"/>
                  </a:cubicBezTo>
                  <a:cubicBezTo>
                    <a:pt x="574" y="322"/>
                    <a:pt x="460" y="254"/>
                    <a:pt x="361" y="194"/>
                  </a:cubicBezTo>
                  <a:cubicBezTo>
                    <a:pt x="311" y="164"/>
                    <a:pt x="265" y="137"/>
                    <a:pt x="231" y="116"/>
                  </a:cubicBezTo>
                  <a:cubicBezTo>
                    <a:pt x="215" y="106"/>
                    <a:pt x="201" y="98"/>
                    <a:pt x="191" y="92"/>
                  </a:cubicBezTo>
                  <a:cubicBezTo>
                    <a:pt x="182" y="86"/>
                    <a:pt x="177" y="83"/>
                    <a:pt x="177" y="83"/>
                  </a:cubicBezTo>
                  <a:cubicBezTo>
                    <a:pt x="175" y="86"/>
                    <a:pt x="175" y="86"/>
                    <a:pt x="175" y="86"/>
                  </a:cubicBezTo>
                  <a:cubicBezTo>
                    <a:pt x="173" y="90"/>
                    <a:pt x="173" y="90"/>
                    <a:pt x="173" y="90"/>
                  </a:cubicBezTo>
                  <a:cubicBezTo>
                    <a:pt x="173" y="90"/>
                    <a:pt x="174" y="91"/>
                    <a:pt x="178" y="93"/>
                  </a:cubicBezTo>
                  <a:cubicBezTo>
                    <a:pt x="205" y="109"/>
                    <a:pt x="327" y="182"/>
                    <a:pt x="441" y="252"/>
                  </a:cubicBezTo>
                  <a:cubicBezTo>
                    <a:pt x="499" y="287"/>
                    <a:pt x="554" y="322"/>
                    <a:pt x="596" y="348"/>
                  </a:cubicBezTo>
                  <a:cubicBezTo>
                    <a:pt x="616" y="361"/>
                    <a:pt x="633" y="373"/>
                    <a:pt x="645" y="381"/>
                  </a:cubicBezTo>
                  <a:cubicBezTo>
                    <a:pt x="651" y="385"/>
                    <a:pt x="656" y="388"/>
                    <a:pt x="659" y="391"/>
                  </a:cubicBezTo>
                  <a:cubicBezTo>
                    <a:pt x="660" y="392"/>
                    <a:pt x="661" y="393"/>
                    <a:pt x="662" y="394"/>
                  </a:cubicBezTo>
                  <a:cubicBezTo>
                    <a:pt x="663" y="394"/>
                    <a:pt x="663" y="394"/>
                    <a:pt x="663" y="394"/>
                  </a:cubicBezTo>
                  <a:cubicBezTo>
                    <a:pt x="665" y="393"/>
                    <a:pt x="665" y="393"/>
                    <a:pt x="665" y="393"/>
                  </a:cubicBezTo>
                  <a:cubicBezTo>
                    <a:pt x="662" y="393"/>
                    <a:pt x="662" y="393"/>
                    <a:pt x="662" y="393"/>
                  </a:cubicBezTo>
                  <a:cubicBezTo>
                    <a:pt x="662" y="394"/>
                    <a:pt x="663" y="394"/>
                    <a:pt x="663" y="394"/>
                  </a:cubicBezTo>
                  <a:cubicBezTo>
                    <a:pt x="665" y="393"/>
                    <a:pt x="665" y="393"/>
                    <a:pt x="665" y="393"/>
                  </a:cubicBezTo>
                  <a:cubicBezTo>
                    <a:pt x="662" y="393"/>
                    <a:pt x="662" y="393"/>
                    <a:pt x="662" y="393"/>
                  </a:cubicBezTo>
                  <a:cubicBezTo>
                    <a:pt x="666" y="393"/>
                    <a:pt x="666" y="393"/>
                    <a:pt x="666" y="393"/>
                  </a:cubicBezTo>
                  <a:cubicBezTo>
                    <a:pt x="663" y="391"/>
                    <a:pt x="663" y="391"/>
                    <a:pt x="663" y="391"/>
                  </a:cubicBezTo>
                  <a:cubicBezTo>
                    <a:pt x="662" y="392"/>
                    <a:pt x="662" y="393"/>
                    <a:pt x="662" y="393"/>
                  </a:cubicBezTo>
                  <a:cubicBezTo>
                    <a:pt x="666" y="393"/>
                    <a:pt x="666" y="393"/>
                    <a:pt x="666" y="393"/>
                  </a:cubicBezTo>
                  <a:cubicBezTo>
                    <a:pt x="663" y="391"/>
                    <a:pt x="663" y="391"/>
                    <a:pt x="663" y="391"/>
                  </a:cubicBezTo>
                  <a:cubicBezTo>
                    <a:pt x="663" y="391"/>
                    <a:pt x="663" y="391"/>
                    <a:pt x="663" y="391"/>
                  </a:cubicBezTo>
                  <a:cubicBezTo>
                    <a:pt x="665" y="393"/>
                    <a:pt x="665" y="393"/>
                    <a:pt x="665" y="393"/>
                  </a:cubicBezTo>
                  <a:cubicBezTo>
                    <a:pt x="664" y="390"/>
                    <a:pt x="664" y="390"/>
                    <a:pt x="664" y="390"/>
                  </a:cubicBezTo>
                  <a:cubicBezTo>
                    <a:pt x="664" y="390"/>
                    <a:pt x="663" y="390"/>
                    <a:pt x="663" y="391"/>
                  </a:cubicBezTo>
                  <a:cubicBezTo>
                    <a:pt x="665" y="393"/>
                    <a:pt x="665" y="393"/>
                    <a:pt x="665" y="393"/>
                  </a:cubicBezTo>
                  <a:cubicBezTo>
                    <a:pt x="664" y="390"/>
                    <a:pt x="664" y="390"/>
                    <a:pt x="664" y="390"/>
                  </a:cubicBezTo>
                  <a:cubicBezTo>
                    <a:pt x="665" y="392"/>
                    <a:pt x="665" y="392"/>
                    <a:pt x="665" y="392"/>
                  </a:cubicBezTo>
                  <a:cubicBezTo>
                    <a:pt x="665" y="390"/>
                    <a:pt x="665" y="390"/>
                    <a:pt x="665" y="390"/>
                  </a:cubicBezTo>
                  <a:cubicBezTo>
                    <a:pt x="664" y="390"/>
                    <a:pt x="664" y="390"/>
                    <a:pt x="664" y="390"/>
                  </a:cubicBezTo>
                  <a:cubicBezTo>
                    <a:pt x="665" y="392"/>
                    <a:pt x="665" y="392"/>
                    <a:pt x="665" y="392"/>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4" y="390"/>
                    <a:pt x="663" y="390"/>
                    <a:pt x="661" y="389"/>
                  </a:cubicBezTo>
                  <a:cubicBezTo>
                    <a:pt x="658" y="388"/>
                    <a:pt x="653" y="386"/>
                    <a:pt x="647" y="383"/>
                  </a:cubicBezTo>
                  <a:cubicBezTo>
                    <a:pt x="623" y="372"/>
                    <a:pt x="580" y="347"/>
                    <a:pt x="529" y="317"/>
                  </a:cubicBezTo>
                  <a:cubicBezTo>
                    <a:pt x="453" y="272"/>
                    <a:pt x="360" y="214"/>
                    <a:pt x="286" y="167"/>
                  </a:cubicBezTo>
                  <a:cubicBezTo>
                    <a:pt x="248" y="144"/>
                    <a:pt x="216" y="124"/>
                    <a:pt x="193" y="109"/>
                  </a:cubicBezTo>
                  <a:cubicBezTo>
                    <a:pt x="181" y="101"/>
                    <a:pt x="172" y="96"/>
                    <a:pt x="166" y="92"/>
                  </a:cubicBezTo>
                  <a:cubicBezTo>
                    <a:pt x="159" y="88"/>
                    <a:pt x="156" y="85"/>
                    <a:pt x="156" y="85"/>
                  </a:cubicBezTo>
                  <a:cubicBezTo>
                    <a:pt x="154" y="89"/>
                    <a:pt x="154" y="89"/>
                    <a:pt x="154" y="89"/>
                  </a:cubicBezTo>
                  <a:cubicBezTo>
                    <a:pt x="152" y="92"/>
                    <a:pt x="152" y="92"/>
                    <a:pt x="152" y="92"/>
                  </a:cubicBezTo>
                  <a:cubicBezTo>
                    <a:pt x="152" y="92"/>
                    <a:pt x="154" y="93"/>
                    <a:pt x="157" y="95"/>
                  </a:cubicBezTo>
                  <a:cubicBezTo>
                    <a:pt x="185" y="112"/>
                    <a:pt x="311" y="186"/>
                    <a:pt x="429" y="258"/>
                  </a:cubicBezTo>
                  <a:cubicBezTo>
                    <a:pt x="488" y="294"/>
                    <a:pt x="546" y="330"/>
                    <a:pt x="588" y="357"/>
                  </a:cubicBezTo>
                  <a:cubicBezTo>
                    <a:pt x="610" y="371"/>
                    <a:pt x="627" y="383"/>
                    <a:pt x="639" y="392"/>
                  </a:cubicBezTo>
                  <a:cubicBezTo>
                    <a:pt x="645" y="396"/>
                    <a:pt x="650" y="400"/>
                    <a:pt x="653" y="402"/>
                  </a:cubicBezTo>
                  <a:cubicBezTo>
                    <a:pt x="655" y="404"/>
                    <a:pt x="656" y="405"/>
                    <a:pt x="657" y="406"/>
                  </a:cubicBezTo>
                  <a:cubicBezTo>
                    <a:pt x="657" y="406"/>
                    <a:pt x="657" y="406"/>
                    <a:pt x="657" y="406"/>
                  </a:cubicBezTo>
                  <a:cubicBezTo>
                    <a:pt x="657" y="406"/>
                    <a:pt x="657" y="406"/>
                    <a:pt x="657" y="406"/>
                  </a:cubicBezTo>
                  <a:cubicBezTo>
                    <a:pt x="659" y="405"/>
                    <a:pt x="659" y="405"/>
                    <a:pt x="659" y="405"/>
                  </a:cubicBezTo>
                  <a:cubicBezTo>
                    <a:pt x="657" y="405"/>
                    <a:pt x="657" y="405"/>
                    <a:pt x="657" y="405"/>
                  </a:cubicBezTo>
                  <a:cubicBezTo>
                    <a:pt x="657" y="406"/>
                    <a:pt x="657" y="406"/>
                    <a:pt x="657" y="406"/>
                  </a:cubicBezTo>
                  <a:cubicBezTo>
                    <a:pt x="659" y="405"/>
                    <a:pt x="659" y="405"/>
                    <a:pt x="659" y="405"/>
                  </a:cubicBezTo>
                  <a:cubicBezTo>
                    <a:pt x="657" y="405"/>
                    <a:pt x="657" y="405"/>
                    <a:pt x="657" y="405"/>
                  </a:cubicBezTo>
                  <a:cubicBezTo>
                    <a:pt x="660" y="405"/>
                    <a:pt x="660" y="405"/>
                    <a:pt x="660" y="405"/>
                  </a:cubicBezTo>
                  <a:cubicBezTo>
                    <a:pt x="658" y="404"/>
                    <a:pt x="658" y="404"/>
                    <a:pt x="658" y="404"/>
                  </a:cubicBezTo>
                  <a:cubicBezTo>
                    <a:pt x="657" y="404"/>
                    <a:pt x="657" y="405"/>
                    <a:pt x="657" y="405"/>
                  </a:cubicBezTo>
                  <a:cubicBezTo>
                    <a:pt x="660" y="405"/>
                    <a:pt x="660" y="405"/>
                    <a:pt x="660" y="405"/>
                  </a:cubicBezTo>
                  <a:cubicBezTo>
                    <a:pt x="658" y="404"/>
                    <a:pt x="658" y="404"/>
                    <a:pt x="658" y="404"/>
                  </a:cubicBezTo>
                  <a:cubicBezTo>
                    <a:pt x="661" y="406"/>
                    <a:pt x="661" y="406"/>
                    <a:pt x="661" y="406"/>
                  </a:cubicBezTo>
                  <a:cubicBezTo>
                    <a:pt x="663" y="402"/>
                    <a:pt x="663" y="402"/>
                    <a:pt x="663" y="402"/>
                  </a:cubicBezTo>
                  <a:cubicBezTo>
                    <a:pt x="663" y="402"/>
                    <a:pt x="537" y="324"/>
                    <a:pt x="409" y="246"/>
                  </a:cubicBezTo>
                  <a:cubicBezTo>
                    <a:pt x="345" y="207"/>
                    <a:pt x="280" y="168"/>
                    <a:pt x="230" y="139"/>
                  </a:cubicBezTo>
                  <a:cubicBezTo>
                    <a:pt x="205" y="124"/>
                    <a:pt x="184" y="112"/>
                    <a:pt x="168" y="103"/>
                  </a:cubicBezTo>
                  <a:cubicBezTo>
                    <a:pt x="160" y="99"/>
                    <a:pt x="153" y="95"/>
                    <a:pt x="148" y="93"/>
                  </a:cubicBezTo>
                  <a:cubicBezTo>
                    <a:pt x="146" y="92"/>
                    <a:pt x="144" y="91"/>
                    <a:pt x="142" y="90"/>
                  </a:cubicBezTo>
                  <a:cubicBezTo>
                    <a:pt x="141" y="90"/>
                    <a:pt x="140" y="90"/>
                    <a:pt x="140" y="90"/>
                  </a:cubicBezTo>
                  <a:cubicBezTo>
                    <a:pt x="139" y="89"/>
                    <a:pt x="138" y="89"/>
                    <a:pt x="137" y="89"/>
                  </a:cubicBezTo>
                  <a:cubicBezTo>
                    <a:pt x="137" y="89"/>
                    <a:pt x="136" y="89"/>
                    <a:pt x="135" y="89"/>
                  </a:cubicBezTo>
                  <a:cubicBezTo>
                    <a:pt x="135" y="90"/>
                    <a:pt x="134" y="90"/>
                    <a:pt x="133" y="91"/>
                  </a:cubicBezTo>
                  <a:cubicBezTo>
                    <a:pt x="133" y="92"/>
                    <a:pt x="132" y="93"/>
                    <a:pt x="133" y="94"/>
                  </a:cubicBezTo>
                  <a:cubicBezTo>
                    <a:pt x="133" y="95"/>
                    <a:pt x="133" y="96"/>
                    <a:pt x="134" y="97"/>
                  </a:cubicBezTo>
                  <a:cubicBezTo>
                    <a:pt x="134" y="97"/>
                    <a:pt x="136" y="98"/>
                    <a:pt x="140" y="100"/>
                  </a:cubicBezTo>
                  <a:cubicBezTo>
                    <a:pt x="169" y="118"/>
                    <a:pt x="300" y="197"/>
                    <a:pt x="423" y="273"/>
                  </a:cubicBezTo>
                  <a:cubicBezTo>
                    <a:pt x="485" y="311"/>
                    <a:pt x="545" y="349"/>
                    <a:pt x="590" y="377"/>
                  </a:cubicBezTo>
                  <a:cubicBezTo>
                    <a:pt x="612" y="391"/>
                    <a:pt x="630" y="403"/>
                    <a:pt x="643" y="412"/>
                  </a:cubicBezTo>
                  <a:cubicBezTo>
                    <a:pt x="649" y="416"/>
                    <a:pt x="654" y="419"/>
                    <a:pt x="658" y="422"/>
                  </a:cubicBezTo>
                  <a:cubicBezTo>
                    <a:pt x="659" y="423"/>
                    <a:pt x="660" y="424"/>
                    <a:pt x="661" y="425"/>
                  </a:cubicBezTo>
                  <a:cubicBezTo>
                    <a:pt x="662" y="426"/>
                    <a:pt x="662" y="426"/>
                    <a:pt x="662" y="426"/>
                  </a:cubicBezTo>
                  <a:cubicBezTo>
                    <a:pt x="663" y="424"/>
                    <a:pt x="663" y="424"/>
                    <a:pt x="663" y="424"/>
                  </a:cubicBezTo>
                  <a:cubicBezTo>
                    <a:pt x="662" y="425"/>
                    <a:pt x="662" y="425"/>
                    <a:pt x="662" y="425"/>
                  </a:cubicBezTo>
                  <a:cubicBezTo>
                    <a:pt x="662" y="426"/>
                    <a:pt x="662" y="426"/>
                    <a:pt x="662" y="426"/>
                  </a:cubicBezTo>
                  <a:cubicBezTo>
                    <a:pt x="663" y="424"/>
                    <a:pt x="663" y="424"/>
                    <a:pt x="663" y="424"/>
                  </a:cubicBezTo>
                  <a:cubicBezTo>
                    <a:pt x="662" y="425"/>
                    <a:pt x="662" y="425"/>
                    <a:pt x="662" y="425"/>
                  </a:cubicBezTo>
                  <a:cubicBezTo>
                    <a:pt x="665" y="424"/>
                    <a:pt x="665" y="424"/>
                    <a:pt x="665" y="424"/>
                  </a:cubicBezTo>
                  <a:cubicBezTo>
                    <a:pt x="661" y="424"/>
                    <a:pt x="661" y="424"/>
                    <a:pt x="661" y="424"/>
                  </a:cubicBezTo>
                  <a:cubicBezTo>
                    <a:pt x="661" y="425"/>
                    <a:pt x="661" y="425"/>
                    <a:pt x="662" y="425"/>
                  </a:cubicBezTo>
                  <a:cubicBezTo>
                    <a:pt x="665" y="424"/>
                    <a:pt x="665" y="424"/>
                    <a:pt x="665" y="424"/>
                  </a:cubicBezTo>
                  <a:cubicBezTo>
                    <a:pt x="661" y="424"/>
                    <a:pt x="661" y="424"/>
                    <a:pt x="661" y="424"/>
                  </a:cubicBezTo>
                  <a:cubicBezTo>
                    <a:pt x="665" y="424"/>
                    <a:pt x="665" y="424"/>
                    <a:pt x="665" y="424"/>
                  </a:cubicBezTo>
                  <a:cubicBezTo>
                    <a:pt x="662" y="422"/>
                    <a:pt x="662" y="422"/>
                    <a:pt x="662" y="422"/>
                  </a:cubicBezTo>
                  <a:cubicBezTo>
                    <a:pt x="661" y="422"/>
                    <a:pt x="661" y="423"/>
                    <a:pt x="661" y="424"/>
                  </a:cubicBezTo>
                  <a:cubicBezTo>
                    <a:pt x="665" y="424"/>
                    <a:pt x="665" y="424"/>
                    <a:pt x="665" y="424"/>
                  </a:cubicBezTo>
                  <a:cubicBezTo>
                    <a:pt x="662" y="422"/>
                    <a:pt x="662" y="422"/>
                    <a:pt x="662" y="422"/>
                  </a:cubicBezTo>
                  <a:cubicBezTo>
                    <a:pt x="665" y="424"/>
                    <a:pt x="665" y="424"/>
                    <a:pt x="665" y="424"/>
                  </a:cubicBezTo>
                  <a:cubicBezTo>
                    <a:pt x="667" y="420"/>
                    <a:pt x="667" y="420"/>
                    <a:pt x="667" y="420"/>
                  </a:cubicBezTo>
                  <a:cubicBezTo>
                    <a:pt x="115" y="93"/>
                    <a:pt x="115" y="93"/>
                    <a:pt x="115" y="93"/>
                  </a:cubicBezTo>
                  <a:cubicBezTo>
                    <a:pt x="113" y="92"/>
                    <a:pt x="110" y="92"/>
                    <a:pt x="109" y="94"/>
                  </a:cubicBezTo>
                  <a:cubicBezTo>
                    <a:pt x="109" y="95"/>
                    <a:pt x="109" y="96"/>
                    <a:pt x="109" y="97"/>
                  </a:cubicBezTo>
                  <a:cubicBezTo>
                    <a:pt x="109" y="98"/>
                    <a:pt x="109" y="99"/>
                    <a:pt x="109" y="100"/>
                  </a:cubicBezTo>
                  <a:cubicBezTo>
                    <a:pt x="110" y="101"/>
                    <a:pt x="112" y="103"/>
                    <a:pt x="113" y="104"/>
                  </a:cubicBezTo>
                  <a:cubicBezTo>
                    <a:pt x="116" y="107"/>
                    <a:pt x="121" y="111"/>
                    <a:pt x="127" y="116"/>
                  </a:cubicBezTo>
                  <a:cubicBezTo>
                    <a:pt x="151" y="133"/>
                    <a:pt x="196" y="162"/>
                    <a:pt x="250" y="195"/>
                  </a:cubicBezTo>
                  <a:cubicBezTo>
                    <a:pt x="332" y="245"/>
                    <a:pt x="434" y="305"/>
                    <a:pt x="516" y="354"/>
                  </a:cubicBezTo>
                  <a:cubicBezTo>
                    <a:pt x="557" y="379"/>
                    <a:pt x="593" y="400"/>
                    <a:pt x="619" y="416"/>
                  </a:cubicBezTo>
                  <a:cubicBezTo>
                    <a:pt x="632" y="423"/>
                    <a:pt x="642" y="430"/>
                    <a:pt x="649" y="434"/>
                  </a:cubicBezTo>
                  <a:cubicBezTo>
                    <a:pt x="652" y="437"/>
                    <a:pt x="655" y="439"/>
                    <a:pt x="657" y="440"/>
                  </a:cubicBezTo>
                  <a:cubicBezTo>
                    <a:pt x="658" y="440"/>
                    <a:pt x="658" y="441"/>
                    <a:pt x="659" y="441"/>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62" y="439"/>
                    <a:pt x="662" y="439"/>
                    <a:pt x="662" y="439"/>
                  </a:cubicBezTo>
                  <a:cubicBezTo>
                    <a:pt x="658" y="439"/>
                    <a:pt x="658" y="439"/>
                    <a:pt x="658" y="439"/>
                  </a:cubicBezTo>
                  <a:cubicBezTo>
                    <a:pt x="658" y="440"/>
                    <a:pt x="658" y="441"/>
                    <a:pt x="659" y="441"/>
                  </a:cubicBezTo>
                  <a:cubicBezTo>
                    <a:pt x="662" y="439"/>
                    <a:pt x="662" y="439"/>
                    <a:pt x="662" y="439"/>
                  </a:cubicBezTo>
                  <a:cubicBezTo>
                    <a:pt x="658" y="439"/>
                    <a:pt x="658" y="439"/>
                    <a:pt x="658" y="439"/>
                  </a:cubicBezTo>
                  <a:cubicBezTo>
                    <a:pt x="662" y="439"/>
                    <a:pt x="662" y="439"/>
                    <a:pt x="662" y="439"/>
                  </a:cubicBezTo>
                  <a:cubicBezTo>
                    <a:pt x="659" y="437"/>
                    <a:pt x="659" y="437"/>
                    <a:pt x="659" y="437"/>
                  </a:cubicBezTo>
                  <a:cubicBezTo>
                    <a:pt x="658" y="438"/>
                    <a:pt x="658" y="439"/>
                    <a:pt x="658" y="439"/>
                  </a:cubicBezTo>
                  <a:cubicBezTo>
                    <a:pt x="662" y="439"/>
                    <a:pt x="662" y="439"/>
                    <a:pt x="662" y="439"/>
                  </a:cubicBezTo>
                  <a:cubicBezTo>
                    <a:pt x="659" y="437"/>
                    <a:pt x="659" y="437"/>
                    <a:pt x="659" y="437"/>
                  </a:cubicBezTo>
                  <a:cubicBezTo>
                    <a:pt x="662" y="439"/>
                    <a:pt x="662" y="439"/>
                    <a:pt x="662" y="439"/>
                  </a:cubicBezTo>
                  <a:cubicBezTo>
                    <a:pt x="664" y="436"/>
                    <a:pt x="664" y="436"/>
                    <a:pt x="664" y="436"/>
                  </a:cubicBezTo>
                  <a:cubicBezTo>
                    <a:pt x="91" y="93"/>
                    <a:pt x="91" y="93"/>
                    <a:pt x="91" y="93"/>
                  </a:cubicBezTo>
                  <a:cubicBezTo>
                    <a:pt x="90" y="92"/>
                    <a:pt x="87" y="92"/>
                    <a:pt x="86" y="94"/>
                  </a:cubicBezTo>
                  <a:cubicBezTo>
                    <a:pt x="86" y="95"/>
                    <a:pt x="85" y="96"/>
                    <a:pt x="85" y="96"/>
                  </a:cubicBezTo>
                  <a:cubicBezTo>
                    <a:pt x="85" y="97"/>
                    <a:pt x="86" y="98"/>
                    <a:pt x="86" y="99"/>
                  </a:cubicBezTo>
                  <a:cubicBezTo>
                    <a:pt x="87" y="99"/>
                    <a:pt x="87" y="100"/>
                    <a:pt x="88" y="100"/>
                  </a:cubicBezTo>
                  <a:cubicBezTo>
                    <a:pt x="89" y="101"/>
                    <a:pt x="90" y="102"/>
                    <a:pt x="92" y="104"/>
                  </a:cubicBezTo>
                  <a:cubicBezTo>
                    <a:pt x="99" y="109"/>
                    <a:pt x="113" y="119"/>
                    <a:pt x="132" y="131"/>
                  </a:cubicBezTo>
                  <a:cubicBezTo>
                    <a:pt x="268" y="219"/>
                    <a:pt x="662" y="458"/>
                    <a:pt x="662" y="458"/>
                  </a:cubicBezTo>
                  <a:cubicBezTo>
                    <a:pt x="663" y="459"/>
                    <a:pt x="664" y="459"/>
                    <a:pt x="665" y="459"/>
                  </a:cubicBezTo>
                  <a:cubicBezTo>
                    <a:pt x="666" y="459"/>
                    <a:pt x="667" y="458"/>
                    <a:pt x="667" y="457"/>
                  </a:cubicBezTo>
                  <a:cubicBezTo>
                    <a:pt x="668" y="456"/>
                    <a:pt x="668" y="455"/>
                    <a:pt x="668" y="454"/>
                  </a:cubicBezTo>
                  <a:cubicBezTo>
                    <a:pt x="668" y="453"/>
                    <a:pt x="667" y="452"/>
                    <a:pt x="666" y="452"/>
                  </a:cubicBezTo>
                  <a:cubicBezTo>
                    <a:pt x="666" y="452"/>
                    <a:pt x="518" y="363"/>
                    <a:pt x="371" y="274"/>
                  </a:cubicBezTo>
                  <a:cubicBezTo>
                    <a:pt x="297" y="230"/>
                    <a:pt x="223" y="185"/>
                    <a:pt x="168" y="152"/>
                  </a:cubicBezTo>
                  <a:cubicBezTo>
                    <a:pt x="140" y="135"/>
                    <a:pt x="117" y="121"/>
                    <a:pt x="100" y="112"/>
                  </a:cubicBezTo>
                  <a:cubicBezTo>
                    <a:pt x="92" y="107"/>
                    <a:pt x="86" y="103"/>
                    <a:pt x="82" y="100"/>
                  </a:cubicBezTo>
                  <a:cubicBezTo>
                    <a:pt x="79" y="99"/>
                    <a:pt x="78" y="98"/>
                    <a:pt x="77" y="97"/>
                  </a:cubicBezTo>
                  <a:cubicBezTo>
                    <a:pt x="76" y="97"/>
                    <a:pt x="76" y="97"/>
                    <a:pt x="75" y="97"/>
                  </a:cubicBezTo>
                  <a:cubicBezTo>
                    <a:pt x="75" y="96"/>
                    <a:pt x="75" y="96"/>
                    <a:pt x="75" y="96"/>
                  </a:cubicBezTo>
                  <a:cubicBezTo>
                    <a:pt x="75" y="96"/>
                    <a:pt x="75" y="96"/>
                    <a:pt x="75" y="96"/>
                  </a:cubicBezTo>
                  <a:cubicBezTo>
                    <a:pt x="74" y="96"/>
                    <a:pt x="74" y="96"/>
                    <a:pt x="74" y="96"/>
                  </a:cubicBezTo>
                  <a:cubicBezTo>
                    <a:pt x="74" y="96"/>
                    <a:pt x="74" y="96"/>
                    <a:pt x="74" y="96"/>
                  </a:cubicBezTo>
                  <a:cubicBezTo>
                    <a:pt x="74" y="96"/>
                    <a:pt x="74" y="96"/>
                    <a:pt x="73" y="96"/>
                  </a:cubicBezTo>
                  <a:cubicBezTo>
                    <a:pt x="71" y="96"/>
                    <a:pt x="70" y="97"/>
                    <a:pt x="69" y="98"/>
                  </a:cubicBezTo>
                  <a:cubicBezTo>
                    <a:pt x="69" y="99"/>
                    <a:pt x="69" y="99"/>
                    <a:pt x="69" y="100"/>
                  </a:cubicBezTo>
                  <a:cubicBezTo>
                    <a:pt x="69" y="102"/>
                    <a:pt x="69" y="103"/>
                    <a:pt x="70" y="103"/>
                  </a:cubicBezTo>
                  <a:cubicBezTo>
                    <a:pt x="71" y="105"/>
                    <a:pt x="72" y="106"/>
                    <a:pt x="74" y="108"/>
                  </a:cubicBezTo>
                  <a:cubicBezTo>
                    <a:pt x="77" y="111"/>
                    <a:pt x="82" y="115"/>
                    <a:pt x="89" y="120"/>
                  </a:cubicBezTo>
                  <a:cubicBezTo>
                    <a:pt x="114" y="138"/>
                    <a:pt x="163" y="169"/>
                    <a:pt x="221" y="206"/>
                  </a:cubicBezTo>
                  <a:cubicBezTo>
                    <a:pt x="309" y="260"/>
                    <a:pt x="419" y="327"/>
                    <a:pt x="508" y="380"/>
                  </a:cubicBezTo>
                  <a:cubicBezTo>
                    <a:pt x="552" y="407"/>
                    <a:pt x="591" y="430"/>
                    <a:pt x="619" y="447"/>
                  </a:cubicBezTo>
                  <a:cubicBezTo>
                    <a:pt x="633" y="455"/>
                    <a:pt x="644" y="462"/>
                    <a:pt x="651" y="466"/>
                  </a:cubicBezTo>
                  <a:cubicBezTo>
                    <a:pt x="655" y="469"/>
                    <a:pt x="658" y="470"/>
                    <a:pt x="660" y="472"/>
                  </a:cubicBezTo>
                  <a:cubicBezTo>
                    <a:pt x="661" y="472"/>
                    <a:pt x="662" y="473"/>
                    <a:pt x="662" y="473"/>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5" y="470"/>
                    <a:pt x="665" y="470"/>
                    <a:pt x="665" y="470"/>
                  </a:cubicBezTo>
                  <a:cubicBezTo>
                    <a:pt x="663" y="473"/>
                    <a:pt x="663" y="473"/>
                    <a:pt x="663" y="473"/>
                  </a:cubicBezTo>
                  <a:cubicBezTo>
                    <a:pt x="663" y="473"/>
                    <a:pt x="663" y="473"/>
                    <a:pt x="663" y="473"/>
                  </a:cubicBezTo>
                  <a:cubicBezTo>
                    <a:pt x="665" y="470"/>
                    <a:pt x="665" y="470"/>
                    <a:pt x="665" y="470"/>
                  </a:cubicBezTo>
                  <a:cubicBezTo>
                    <a:pt x="663" y="473"/>
                    <a:pt x="663" y="473"/>
                    <a:pt x="663" y="473"/>
                  </a:cubicBezTo>
                  <a:cubicBezTo>
                    <a:pt x="665" y="470"/>
                    <a:pt x="665" y="470"/>
                    <a:pt x="665" y="470"/>
                  </a:cubicBezTo>
                  <a:cubicBezTo>
                    <a:pt x="662" y="473"/>
                    <a:pt x="662" y="473"/>
                    <a:pt x="662" y="473"/>
                  </a:cubicBezTo>
                  <a:cubicBezTo>
                    <a:pt x="663" y="473"/>
                    <a:pt x="663" y="473"/>
                    <a:pt x="663" y="473"/>
                  </a:cubicBezTo>
                  <a:cubicBezTo>
                    <a:pt x="665" y="470"/>
                    <a:pt x="665" y="470"/>
                    <a:pt x="665" y="470"/>
                  </a:cubicBezTo>
                  <a:cubicBezTo>
                    <a:pt x="662" y="473"/>
                    <a:pt x="662" y="473"/>
                    <a:pt x="662" y="473"/>
                  </a:cubicBezTo>
                  <a:cubicBezTo>
                    <a:pt x="665" y="470"/>
                    <a:pt x="665" y="470"/>
                    <a:pt x="665" y="470"/>
                  </a:cubicBezTo>
                  <a:cubicBezTo>
                    <a:pt x="662" y="472"/>
                    <a:pt x="662" y="472"/>
                    <a:pt x="662" y="472"/>
                  </a:cubicBezTo>
                  <a:cubicBezTo>
                    <a:pt x="662" y="473"/>
                    <a:pt x="662" y="473"/>
                    <a:pt x="662" y="473"/>
                  </a:cubicBezTo>
                  <a:cubicBezTo>
                    <a:pt x="665" y="470"/>
                    <a:pt x="665" y="470"/>
                    <a:pt x="665" y="470"/>
                  </a:cubicBezTo>
                  <a:cubicBezTo>
                    <a:pt x="662" y="472"/>
                    <a:pt x="662" y="472"/>
                    <a:pt x="662" y="472"/>
                  </a:cubicBezTo>
                  <a:cubicBezTo>
                    <a:pt x="665" y="470"/>
                    <a:pt x="665" y="470"/>
                    <a:pt x="665" y="470"/>
                  </a:cubicBezTo>
                  <a:cubicBezTo>
                    <a:pt x="661" y="470"/>
                    <a:pt x="661" y="470"/>
                    <a:pt x="661" y="470"/>
                  </a:cubicBezTo>
                  <a:cubicBezTo>
                    <a:pt x="661" y="471"/>
                    <a:pt x="662" y="472"/>
                    <a:pt x="662" y="472"/>
                  </a:cubicBezTo>
                  <a:cubicBezTo>
                    <a:pt x="665" y="470"/>
                    <a:pt x="665" y="470"/>
                    <a:pt x="665" y="470"/>
                  </a:cubicBezTo>
                  <a:cubicBezTo>
                    <a:pt x="661" y="470"/>
                    <a:pt x="661" y="470"/>
                    <a:pt x="661" y="470"/>
                  </a:cubicBezTo>
                  <a:cubicBezTo>
                    <a:pt x="665" y="470"/>
                    <a:pt x="665" y="470"/>
                    <a:pt x="665" y="470"/>
                  </a:cubicBezTo>
                  <a:cubicBezTo>
                    <a:pt x="667" y="467"/>
                    <a:pt x="667" y="467"/>
                    <a:pt x="667" y="467"/>
                  </a:cubicBezTo>
                  <a:cubicBezTo>
                    <a:pt x="667" y="467"/>
                    <a:pt x="524" y="375"/>
                    <a:pt x="376" y="283"/>
                  </a:cubicBezTo>
                  <a:cubicBezTo>
                    <a:pt x="301" y="237"/>
                    <a:pt x="226" y="191"/>
                    <a:pt x="167" y="157"/>
                  </a:cubicBezTo>
                  <a:cubicBezTo>
                    <a:pt x="137" y="139"/>
                    <a:pt x="112" y="125"/>
                    <a:pt x="92" y="115"/>
                  </a:cubicBezTo>
                  <a:cubicBezTo>
                    <a:pt x="83" y="110"/>
                    <a:pt x="74" y="106"/>
                    <a:pt x="68" y="103"/>
                  </a:cubicBezTo>
                  <a:cubicBezTo>
                    <a:pt x="65" y="102"/>
                    <a:pt x="62" y="101"/>
                    <a:pt x="60" y="100"/>
                  </a:cubicBezTo>
                  <a:cubicBezTo>
                    <a:pt x="57" y="99"/>
                    <a:pt x="55" y="99"/>
                    <a:pt x="53" y="99"/>
                  </a:cubicBezTo>
                  <a:cubicBezTo>
                    <a:pt x="53" y="99"/>
                    <a:pt x="52" y="99"/>
                    <a:pt x="51" y="99"/>
                  </a:cubicBezTo>
                  <a:cubicBezTo>
                    <a:pt x="50" y="99"/>
                    <a:pt x="49" y="100"/>
                    <a:pt x="48" y="101"/>
                  </a:cubicBezTo>
                  <a:cubicBezTo>
                    <a:pt x="52" y="103"/>
                    <a:pt x="52" y="103"/>
                    <a:pt x="52" y="103"/>
                  </a:cubicBezTo>
                  <a:cubicBezTo>
                    <a:pt x="48" y="101"/>
                    <a:pt x="48" y="101"/>
                    <a:pt x="48" y="101"/>
                  </a:cubicBezTo>
                  <a:cubicBezTo>
                    <a:pt x="48" y="102"/>
                    <a:pt x="48" y="103"/>
                    <a:pt x="48" y="103"/>
                  </a:cubicBezTo>
                  <a:cubicBezTo>
                    <a:pt x="48" y="105"/>
                    <a:pt x="48" y="105"/>
                    <a:pt x="48" y="106"/>
                  </a:cubicBezTo>
                  <a:cubicBezTo>
                    <a:pt x="49" y="107"/>
                    <a:pt x="49" y="107"/>
                    <a:pt x="50" y="108"/>
                  </a:cubicBezTo>
                  <a:cubicBezTo>
                    <a:pt x="51" y="109"/>
                    <a:pt x="52" y="110"/>
                    <a:pt x="54" y="112"/>
                  </a:cubicBezTo>
                  <a:cubicBezTo>
                    <a:pt x="62" y="118"/>
                    <a:pt x="77" y="128"/>
                    <a:pt x="98" y="142"/>
                  </a:cubicBezTo>
                  <a:cubicBezTo>
                    <a:pt x="243" y="237"/>
                    <a:pt x="666" y="492"/>
                    <a:pt x="666" y="492"/>
                  </a:cubicBezTo>
                  <a:cubicBezTo>
                    <a:pt x="668" y="488"/>
                    <a:pt x="668" y="488"/>
                    <a:pt x="668" y="488"/>
                  </a:cubicBezTo>
                  <a:cubicBezTo>
                    <a:pt x="665" y="486"/>
                    <a:pt x="665" y="486"/>
                    <a:pt x="665" y="486"/>
                  </a:cubicBezTo>
                  <a:cubicBezTo>
                    <a:pt x="668" y="488"/>
                    <a:pt x="668" y="488"/>
                    <a:pt x="668" y="488"/>
                  </a:cubicBezTo>
                  <a:cubicBezTo>
                    <a:pt x="666" y="485"/>
                    <a:pt x="666" y="485"/>
                    <a:pt x="666" y="485"/>
                  </a:cubicBezTo>
                  <a:cubicBezTo>
                    <a:pt x="666" y="485"/>
                    <a:pt x="665" y="485"/>
                    <a:pt x="665" y="486"/>
                  </a:cubicBezTo>
                  <a:cubicBezTo>
                    <a:pt x="668" y="488"/>
                    <a:pt x="668" y="488"/>
                    <a:pt x="668" y="488"/>
                  </a:cubicBezTo>
                  <a:cubicBezTo>
                    <a:pt x="666" y="485"/>
                    <a:pt x="666" y="485"/>
                    <a:pt x="666" y="485"/>
                  </a:cubicBezTo>
                  <a:cubicBezTo>
                    <a:pt x="667" y="488"/>
                    <a:pt x="667" y="488"/>
                    <a:pt x="667" y="488"/>
                  </a:cubicBezTo>
                  <a:cubicBezTo>
                    <a:pt x="667" y="485"/>
                    <a:pt x="667" y="485"/>
                    <a:pt x="667" y="485"/>
                  </a:cubicBezTo>
                  <a:cubicBezTo>
                    <a:pt x="667" y="485"/>
                    <a:pt x="667" y="485"/>
                    <a:pt x="666" y="485"/>
                  </a:cubicBezTo>
                  <a:cubicBezTo>
                    <a:pt x="667" y="488"/>
                    <a:pt x="667" y="488"/>
                    <a:pt x="667" y="488"/>
                  </a:cubicBezTo>
                  <a:cubicBezTo>
                    <a:pt x="667" y="485"/>
                    <a:pt x="667" y="485"/>
                    <a:pt x="667" y="485"/>
                  </a:cubicBezTo>
                  <a:cubicBezTo>
                    <a:pt x="667" y="486"/>
                    <a:pt x="667" y="486"/>
                    <a:pt x="667" y="486"/>
                  </a:cubicBezTo>
                  <a:cubicBezTo>
                    <a:pt x="668" y="485"/>
                    <a:pt x="668" y="485"/>
                    <a:pt x="668" y="485"/>
                  </a:cubicBezTo>
                  <a:cubicBezTo>
                    <a:pt x="667" y="485"/>
                    <a:pt x="667" y="485"/>
                    <a:pt x="667" y="485"/>
                  </a:cubicBezTo>
                  <a:cubicBezTo>
                    <a:pt x="667" y="486"/>
                    <a:pt x="667" y="486"/>
                    <a:pt x="667" y="486"/>
                  </a:cubicBezTo>
                  <a:cubicBezTo>
                    <a:pt x="668" y="485"/>
                    <a:pt x="668" y="485"/>
                    <a:pt x="668" y="485"/>
                  </a:cubicBezTo>
                  <a:cubicBezTo>
                    <a:pt x="668" y="485"/>
                    <a:pt x="668" y="485"/>
                    <a:pt x="668" y="485"/>
                  </a:cubicBezTo>
                  <a:cubicBezTo>
                    <a:pt x="667" y="485"/>
                    <a:pt x="666" y="484"/>
                    <a:pt x="664" y="483"/>
                  </a:cubicBezTo>
                  <a:cubicBezTo>
                    <a:pt x="656" y="480"/>
                    <a:pt x="640" y="472"/>
                    <a:pt x="619" y="459"/>
                  </a:cubicBezTo>
                  <a:cubicBezTo>
                    <a:pt x="543" y="416"/>
                    <a:pt x="395" y="327"/>
                    <a:pt x="267" y="249"/>
                  </a:cubicBezTo>
                  <a:cubicBezTo>
                    <a:pt x="203" y="210"/>
                    <a:pt x="144" y="173"/>
                    <a:pt x="100" y="146"/>
                  </a:cubicBezTo>
                  <a:cubicBezTo>
                    <a:pt x="79" y="133"/>
                    <a:pt x="61" y="122"/>
                    <a:pt x="49" y="114"/>
                  </a:cubicBezTo>
                  <a:cubicBezTo>
                    <a:pt x="43" y="111"/>
                    <a:pt x="38" y="108"/>
                    <a:pt x="35" y="106"/>
                  </a:cubicBezTo>
                  <a:cubicBezTo>
                    <a:pt x="31" y="104"/>
                    <a:pt x="30" y="103"/>
                    <a:pt x="30" y="103"/>
                  </a:cubicBezTo>
                  <a:cubicBezTo>
                    <a:pt x="28" y="101"/>
                    <a:pt x="25" y="102"/>
                    <a:pt x="24" y="104"/>
                  </a:cubicBezTo>
                  <a:cubicBezTo>
                    <a:pt x="23" y="106"/>
                    <a:pt x="24" y="108"/>
                    <a:pt x="25" y="109"/>
                  </a:cubicBezTo>
                  <a:cubicBezTo>
                    <a:pt x="672" y="513"/>
                    <a:pt x="672" y="513"/>
                    <a:pt x="672" y="513"/>
                  </a:cubicBezTo>
                  <a:cubicBezTo>
                    <a:pt x="674" y="515"/>
                    <a:pt x="676" y="514"/>
                    <a:pt x="677" y="512"/>
                  </a:cubicBezTo>
                  <a:cubicBezTo>
                    <a:pt x="679" y="510"/>
                    <a:pt x="678" y="508"/>
                    <a:pt x="676" y="507"/>
                  </a:cubicBezTo>
                  <a:cubicBezTo>
                    <a:pt x="676" y="507"/>
                    <a:pt x="518" y="406"/>
                    <a:pt x="355" y="304"/>
                  </a:cubicBezTo>
                  <a:cubicBezTo>
                    <a:pt x="273" y="254"/>
                    <a:pt x="191" y="203"/>
                    <a:pt x="127" y="165"/>
                  </a:cubicBezTo>
                  <a:cubicBezTo>
                    <a:pt x="95" y="146"/>
                    <a:pt x="67" y="130"/>
                    <a:pt x="46" y="119"/>
                  </a:cubicBezTo>
                  <a:cubicBezTo>
                    <a:pt x="36" y="114"/>
                    <a:pt x="27" y="109"/>
                    <a:pt x="21" y="106"/>
                  </a:cubicBezTo>
                  <a:cubicBezTo>
                    <a:pt x="18" y="105"/>
                    <a:pt x="15" y="104"/>
                    <a:pt x="12" y="103"/>
                  </a:cubicBezTo>
                  <a:cubicBezTo>
                    <a:pt x="10" y="102"/>
                    <a:pt x="8" y="102"/>
                    <a:pt x="6" y="101"/>
                  </a:cubicBezTo>
                  <a:cubicBezTo>
                    <a:pt x="6" y="101"/>
                    <a:pt x="5" y="102"/>
                    <a:pt x="4" y="102"/>
                  </a:cubicBezTo>
                  <a:cubicBezTo>
                    <a:pt x="3" y="102"/>
                    <a:pt x="2" y="103"/>
                    <a:pt x="2" y="104"/>
                  </a:cubicBezTo>
                  <a:cubicBezTo>
                    <a:pt x="0" y="106"/>
                    <a:pt x="1" y="108"/>
                    <a:pt x="3" y="109"/>
                  </a:cubicBezTo>
                  <a:cubicBezTo>
                    <a:pt x="277" y="281"/>
                    <a:pt x="277" y="281"/>
                    <a:pt x="277" y="281"/>
                  </a:cubicBezTo>
                  <a:cubicBezTo>
                    <a:pt x="6" y="118"/>
                    <a:pt x="6" y="118"/>
                    <a:pt x="6" y="118"/>
                  </a:cubicBezTo>
                  <a:cubicBezTo>
                    <a:pt x="5" y="117"/>
                    <a:pt x="2" y="117"/>
                    <a:pt x="1" y="119"/>
                  </a:cubicBezTo>
                  <a:cubicBezTo>
                    <a:pt x="0" y="121"/>
                    <a:pt x="0" y="124"/>
                    <a:pt x="2" y="125"/>
                  </a:cubicBezTo>
                  <a:cubicBezTo>
                    <a:pt x="703" y="563"/>
                    <a:pt x="703" y="563"/>
                    <a:pt x="703" y="563"/>
                  </a:cubicBezTo>
                  <a:cubicBezTo>
                    <a:pt x="705" y="564"/>
                    <a:pt x="707" y="563"/>
                    <a:pt x="709" y="561"/>
                  </a:cubicBezTo>
                  <a:cubicBezTo>
                    <a:pt x="710" y="560"/>
                    <a:pt x="709" y="557"/>
                    <a:pt x="707" y="556"/>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6" name="Freeform 50"/>
            <p:cNvSpPr/>
            <p:nvPr/>
          </p:nvSpPr>
          <p:spPr bwMode="auto">
            <a:xfrm>
              <a:off x="3721013" y="2538106"/>
              <a:ext cx="1306032" cy="1410251"/>
            </a:xfrm>
            <a:custGeom>
              <a:avLst/>
              <a:gdLst>
                <a:gd name="T0" fmla="*/ 398 w 973"/>
                <a:gd name="T1" fmla="*/ 972 h 1050"/>
                <a:gd name="T2" fmla="*/ 391 w 973"/>
                <a:gd name="T3" fmla="*/ 960 h 1050"/>
                <a:gd name="T4" fmla="*/ 393 w 973"/>
                <a:gd name="T5" fmla="*/ 949 h 1050"/>
                <a:gd name="T6" fmla="*/ 406 w 973"/>
                <a:gd name="T7" fmla="*/ 904 h 1050"/>
                <a:gd name="T8" fmla="*/ 418 w 973"/>
                <a:gd name="T9" fmla="*/ 885 h 1050"/>
                <a:gd name="T10" fmla="*/ 423 w 973"/>
                <a:gd name="T11" fmla="*/ 852 h 1050"/>
                <a:gd name="T12" fmla="*/ 413 w 973"/>
                <a:gd name="T13" fmla="*/ 816 h 1050"/>
                <a:gd name="T14" fmla="*/ 58 w 973"/>
                <a:gd name="T15" fmla="*/ 579 h 1050"/>
                <a:gd name="T16" fmla="*/ 75 w 973"/>
                <a:gd name="T17" fmla="*/ 572 h 1050"/>
                <a:gd name="T18" fmla="*/ 555 w 973"/>
                <a:gd name="T19" fmla="*/ 847 h 1050"/>
                <a:gd name="T20" fmla="*/ 188 w 973"/>
                <a:gd name="T21" fmla="*/ 590 h 1050"/>
                <a:gd name="T22" fmla="*/ 212 w 973"/>
                <a:gd name="T23" fmla="*/ 591 h 1050"/>
                <a:gd name="T24" fmla="*/ 249 w 973"/>
                <a:gd name="T25" fmla="*/ 574 h 1050"/>
                <a:gd name="T26" fmla="*/ 274 w 973"/>
                <a:gd name="T27" fmla="*/ 548 h 1050"/>
                <a:gd name="T28" fmla="*/ 282 w 973"/>
                <a:gd name="T29" fmla="*/ 519 h 1050"/>
                <a:gd name="T30" fmla="*/ 322 w 973"/>
                <a:gd name="T31" fmla="*/ 526 h 1050"/>
                <a:gd name="T32" fmla="*/ 296 w 973"/>
                <a:gd name="T33" fmla="*/ 444 h 1050"/>
                <a:gd name="T34" fmla="*/ 289 w 973"/>
                <a:gd name="T35" fmla="*/ 425 h 1050"/>
                <a:gd name="T36" fmla="*/ 273 w 973"/>
                <a:gd name="T37" fmla="*/ 376 h 1050"/>
                <a:gd name="T38" fmla="*/ 872 w 973"/>
                <a:gd name="T39" fmla="*/ 711 h 1050"/>
                <a:gd name="T40" fmla="*/ 6 w 973"/>
                <a:gd name="T41" fmla="*/ 158 h 1050"/>
                <a:gd name="T42" fmla="*/ 3 w 973"/>
                <a:gd name="T43" fmla="*/ 128 h 1050"/>
                <a:gd name="T44" fmla="*/ 962 w 973"/>
                <a:gd name="T45" fmla="*/ 689 h 1050"/>
                <a:gd name="T46" fmla="*/ 967 w 973"/>
                <a:gd name="T47" fmla="*/ 656 h 1050"/>
                <a:gd name="T48" fmla="*/ 11 w 973"/>
                <a:gd name="T49" fmla="*/ 38 h 1050"/>
                <a:gd name="T50" fmla="*/ 812 w 973"/>
                <a:gd name="T51" fmla="*/ 453 h 1050"/>
                <a:gd name="T52" fmla="*/ 873 w 973"/>
                <a:gd name="T53" fmla="*/ 456 h 1050"/>
                <a:gd name="T54" fmla="*/ 848 w 973"/>
                <a:gd name="T55" fmla="*/ 426 h 1050"/>
                <a:gd name="T56" fmla="*/ 870 w 973"/>
                <a:gd name="T57" fmla="*/ 404 h 1050"/>
                <a:gd name="T58" fmla="*/ 891 w 973"/>
                <a:gd name="T59" fmla="*/ 381 h 1050"/>
                <a:gd name="T60" fmla="*/ 945 w 973"/>
                <a:gd name="T61" fmla="*/ 378 h 1050"/>
                <a:gd name="T62" fmla="*/ 904 w 973"/>
                <a:gd name="T63" fmla="*/ 368 h 1050"/>
                <a:gd name="T64" fmla="*/ 955 w 973"/>
                <a:gd name="T65" fmla="*/ 424 h 1050"/>
                <a:gd name="T66" fmla="*/ 845 w 973"/>
                <a:gd name="T67" fmla="*/ 424 h 1050"/>
                <a:gd name="T68" fmla="*/ 963 w 973"/>
                <a:gd name="T69" fmla="*/ 534 h 1050"/>
                <a:gd name="T70" fmla="*/ 966 w 973"/>
                <a:gd name="T71" fmla="*/ 587 h 1050"/>
                <a:gd name="T72" fmla="*/ 964 w 973"/>
                <a:gd name="T73" fmla="*/ 600 h 1050"/>
                <a:gd name="T74" fmla="*/ 954 w 973"/>
                <a:gd name="T75" fmla="*/ 648 h 1050"/>
                <a:gd name="T76" fmla="*/ 962 w 973"/>
                <a:gd name="T77" fmla="*/ 668 h 1050"/>
                <a:gd name="T78" fmla="*/ 963 w 973"/>
                <a:gd name="T79" fmla="*/ 681 h 1050"/>
                <a:gd name="T80" fmla="*/ 945 w 973"/>
                <a:gd name="T81" fmla="*/ 715 h 1050"/>
                <a:gd name="T82" fmla="*/ 920 w 973"/>
                <a:gd name="T83" fmla="*/ 715 h 1050"/>
                <a:gd name="T84" fmla="*/ 250 w 973"/>
                <a:gd name="T85" fmla="*/ 343 h 1050"/>
                <a:gd name="T86" fmla="*/ 816 w 973"/>
                <a:gd name="T87" fmla="*/ 713 h 1050"/>
                <a:gd name="T88" fmla="*/ 408 w 973"/>
                <a:gd name="T89" fmla="*/ 509 h 1050"/>
                <a:gd name="T90" fmla="*/ 402 w 973"/>
                <a:gd name="T91" fmla="*/ 524 h 1050"/>
                <a:gd name="T92" fmla="*/ 707 w 973"/>
                <a:gd name="T93" fmla="*/ 724 h 1050"/>
                <a:gd name="T94" fmla="*/ 688 w 973"/>
                <a:gd name="T95" fmla="*/ 718 h 1050"/>
                <a:gd name="T96" fmla="*/ 646 w 973"/>
                <a:gd name="T97" fmla="*/ 730 h 1050"/>
                <a:gd name="T98" fmla="*/ 614 w 973"/>
                <a:gd name="T99" fmla="*/ 741 h 1050"/>
                <a:gd name="T100" fmla="*/ 342 w 973"/>
                <a:gd name="T101" fmla="*/ 621 h 1050"/>
                <a:gd name="T102" fmla="*/ 569 w 973"/>
                <a:gd name="T103" fmla="*/ 773 h 1050"/>
                <a:gd name="T104" fmla="*/ 572 w 973"/>
                <a:gd name="T105" fmla="*/ 815 h 1050"/>
                <a:gd name="T106" fmla="*/ 107 w 973"/>
                <a:gd name="T107" fmla="*/ 581 h 1050"/>
                <a:gd name="T108" fmla="*/ 624 w 973"/>
                <a:gd name="T109" fmla="*/ 911 h 1050"/>
                <a:gd name="T110" fmla="*/ 625 w 973"/>
                <a:gd name="T111" fmla="*/ 930 h 1050"/>
                <a:gd name="T112" fmla="*/ 427 w 973"/>
                <a:gd name="T113" fmla="*/ 834 h 1050"/>
                <a:gd name="T114" fmla="*/ 596 w 973"/>
                <a:gd name="T115" fmla="*/ 978 h 1050"/>
                <a:gd name="T116" fmla="*/ 550 w 973"/>
                <a:gd name="T117" fmla="*/ 988 h 1050"/>
                <a:gd name="T118" fmla="*/ 596 w 973"/>
                <a:gd name="T119" fmla="*/ 1022 h 1050"/>
                <a:gd name="T120" fmla="*/ 548 w 973"/>
                <a:gd name="T121" fmla="*/ 1043 h 1050"/>
                <a:gd name="T122" fmla="*/ 394 w 973"/>
                <a:gd name="T123" fmla="*/ 979 h 1050"/>
                <a:gd name="T124" fmla="*/ 455 w 973"/>
                <a:gd name="T125" fmla="*/ 103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3" h="1050">
                  <a:moveTo>
                    <a:pt x="459" y="1035"/>
                  </a:moveTo>
                  <a:cubicBezTo>
                    <a:pt x="459" y="1035"/>
                    <a:pt x="460" y="1034"/>
                    <a:pt x="459" y="1033"/>
                  </a:cubicBezTo>
                  <a:cubicBezTo>
                    <a:pt x="459" y="1032"/>
                    <a:pt x="459" y="1032"/>
                    <a:pt x="459" y="1031"/>
                  </a:cubicBezTo>
                  <a:cubicBezTo>
                    <a:pt x="459" y="1031"/>
                    <a:pt x="458" y="1031"/>
                    <a:pt x="458" y="1030"/>
                  </a:cubicBezTo>
                  <a:cubicBezTo>
                    <a:pt x="458" y="1030"/>
                    <a:pt x="458" y="1030"/>
                    <a:pt x="458" y="1030"/>
                  </a:cubicBezTo>
                  <a:cubicBezTo>
                    <a:pt x="457" y="1029"/>
                    <a:pt x="456" y="1029"/>
                    <a:pt x="455" y="1028"/>
                  </a:cubicBezTo>
                  <a:cubicBezTo>
                    <a:pt x="451" y="1026"/>
                    <a:pt x="443" y="1021"/>
                    <a:pt x="436" y="1017"/>
                  </a:cubicBezTo>
                  <a:cubicBezTo>
                    <a:pt x="433" y="1015"/>
                    <a:pt x="430" y="1013"/>
                    <a:pt x="428" y="1012"/>
                  </a:cubicBezTo>
                  <a:cubicBezTo>
                    <a:pt x="427" y="1011"/>
                    <a:pt x="426" y="1010"/>
                    <a:pt x="425" y="1010"/>
                  </a:cubicBezTo>
                  <a:cubicBezTo>
                    <a:pt x="425" y="1009"/>
                    <a:pt x="425" y="1009"/>
                    <a:pt x="425" y="1009"/>
                  </a:cubicBezTo>
                  <a:cubicBezTo>
                    <a:pt x="423" y="1011"/>
                    <a:pt x="423" y="1011"/>
                    <a:pt x="423" y="1011"/>
                  </a:cubicBezTo>
                  <a:cubicBezTo>
                    <a:pt x="425" y="1010"/>
                    <a:pt x="425" y="1010"/>
                    <a:pt x="425" y="1010"/>
                  </a:cubicBezTo>
                  <a:cubicBezTo>
                    <a:pt x="425" y="1009"/>
                    <a:pt x="425" y="1009"/>
                    <a:pt x="425" y="1009"/>
                  </a:cubicBezTo>
                  <a:cubicBezTo>
                    <a:pt x="423" y="1011"/>
                    <a:pt x="423" y="1011"/>
                    <a:pt x="423" y="1011"/>
                  </a:cubicBezTo>
                  <a:cubicBezTo>
                    <a:pt x="425" y="1010"/>
                    <a:pt x="425" y="1010"/>
                    <a:pt x="425" y="1010"/>
                  </a:cubicBezTo>
                  <a:cubicBezTo>
                    <a:pt x="422" y="1012"/>
                    <a:pt x="422" y="1012"/>
                    <a:pt x="422" y="1012"/>
                  </a:cubicBezTo>
                  <a:cubicBezTo>
                    <a:pt x="425" y="1010"/>
                    <a:pt x="425" y="1010"/>
                    <a:pt x="425" y="1010"/>
                  </a:cubicBezTo>
                  <a:cubicBezTo>
                    <a:pt x="425" y="1010"/>
                    <a:pt x="425" y="1010"/>
                    <a:pt x="425" y="1010"/>
                  </a:cubicBezTo>
                  <a:cubicBezTo>
                    <a:pt x="422" y="1012"/>
                    <a:pt x="422" y="1012"/>
                    <a:pt x="422" y="1012"/>
                  </a:cubicBezTo>
                  <a:cubicBezTo>
                    <a:pt x="425" y="1010"/>
                    <a:pt x="425" y="1010"/>
                    <a:pt x="425" y="1010"/>
                  </a:cubicBezTo>
                  <a:cubicBezTo>
                    <a:pt x="422" y="1012"/>
                    <a:pt x="422" y="1012"/>
                    <a:pt x="422" y="1012"/>
                  </a:cubicBezTo>
                  <a:cubicBezTo>
                    <a:pt x="426" y="1012"/>
                    <a:pt x="426" y="1012"/>
                    <a:pt x="426" y="1012"/>
                  </a:cubicBezTo>
                  <a:cubicBezTo>
                    <a:pt x="426" y="1011"/>
                    <a:pt x="425" y="1011"/>
                    <a:pt x="425" y="1010"/>
                  </a:cubicBezTo>
                  <a:cubicBezTo>
                    <a:pt x="422" y="1012"/>
                    <a:pt x="422" y="1012"/>
                    <a:pt x="422" y="1012"/>
                  </a:cubicBezTo>
                  <a:cubicBezTo>
                    <a:pt x="426" y="1012"/>
                    <a:pt x="426" y="1012"/>
                    <a:pt x="426" y="1012"/>
                  </a:cubicBezTo>
                  <a:cubicBezTo>
                    <a:pt x="422" y="1012"/>
                    <a:pt x="422" y="1012"/>
                    <a:pt x="422" y="1012"/>
                  </a:cubicBezTo>
                  <a:cubicBezTo>
                    <a:pt x="425" y="1015"/>
                    <a:pt x="425" y="1015"/>
                    <a:pt x="425" y="1015"/>
                  </a:cubicBezTo>
                  <a:cubicBezTo>
                    <a:pt x="426" y="1014"/>
                    <a:pt x="426" y="1013"/>
                    <a:pt x="426" y="1012"/>
                  </a:cubicBezTo>
                  <a:cubicBezTo>
                    <a:pt x="422" y="1012"/>
                    <a:pt x="422" y="1012"/>
                    <a:pt x="422" y="1012"/>
                  </a:cubicBezTo>
                  <a:cubicBezTo>
                    <a:pt x="425" y="1015"/>
                    <a:pt x="425" y="1015"/>
                    <a:pt x="425" y="1015"/>
                  </a:cubicBezTo>
                  <a:cubicBezTo>
                    <a:pt x="425" y="1014"/>
                    <a:pt x="425" y="1014"/>
                    <a:pt x="425" y="1014"/>
                  </a:cubicBezTo>
                  <a:cubicBezTo>
                    <a:pt x="422" y="1012"/>
                    <a:pt x="422" y="1012"/>
                    <a:pt x="422" y="1012"/>
                  </a:cubicBezTo>
                  <a:cubicBezTo>
                    <a:pt x="424" y="1016"/>
                    <a:pt x="424" y="1016"/>
                    <a:pt x="424" y="1016"/>
                  </a:cubicBezTo>
                  <a:cubicBezTo>
                    <a:pt x="424" y="1015"/>
                    <a:pt x="425" y="1015"/>
                    <a:pt x="425" y="1014"/>
                  </a:cubicBezTo>
                  <a:cubicBezTo>
                    <a:pt x="422" y="1012"/>
                    <a:pt x="422" y="1012"/>
                    <a:pt x="422" y="1012"/>
                  </a:cubicBezTo>
                  <a:cubicBezTo>
                    <a:pt x="424" y="1016"/>
                    <a:pt x="424" y="1016"/>
                    <a:pt x="424" y="1016"/>
                  </a:cubicBezTo>
                  <a:cubicBezTo>
                    <a:pt x="422" y="1012"/>
                    <a:pt x="422" y="1012"/>
                    <a:pt x="422" y="1012"/>
                  </a:cubicBezTo>
                  <a:cubicBezTo>
                    <a:pt x="423" y="1016"/>
                    <a:pt x="423" y="1016"/>
                    <a:pt x="423" y="1016"/>
                  </a:cubicBezTo>
                  <a:cubicBezTo>
                    <a:pt x="423" y="1016"/>
                    <a:pt x="423" y="1016"/>
                    <a:pt x="424" y="1016"/>
                  </a:cubicBezTo>
                  <a:cubicBezTo>
                    <a:pt x="422" y="1012"/>
                    <a:pt x="422" y="1012"/>
                    <a:pt x="422" y="1012"/>
                  </a:cubicBezTo>
                  <a:cubicBezTo>
                    <a:pt x="423" y="1016"/>
                    <a:pt x="423" y="1016"/>
                    <a:pt x="423" y="1016"/>
                  </a:cubicBezTo>
                  <a:cubicBezTo>
                    <a:pt x="422" y="1013"/>
                    <a:pt x="422" y="1013"/>
                    <a:pt x="422" y="1013"/>
                  </a:cubicBezTo>
                  <a:cubicBezTo>
                    <a:pt x="422" y="1016"/>
                    <a:pt x="422" y="1016"/>
                    <a:pt x="422" y="1016"/>
                  </a:cubicBezTo>
                  <a:cubicBezTo>
                    <a:pt x="423" y="1016"/>
                    <a:pt x="423" y="1016"/>
                    <a:pt x="423" y="1016"/>
                  </a:cubicBezTo>
                  <a:cubicBezTo>
                    <a:pt x="422" y="1013"/>
                    <a:pt x="422" y="1013"/>
                    <a:pt x="422" y="1013"/>
                  </a:cubicBezTo>
                  <a:cubicBezTo>
                    <a:pt x="422" y="1016"/>
                    <a:pt x="422" y="1016"/>
                    <a:pt x="422" y="1016"/>
                  </a:cubicBezTo>
                  <a:cubicBezTo>
                    <a:pt x="422" y="1015"/>
                    <a:pt x="422" y="1015"/>
                    <a:pt x="422" y="1015"/>
                  </a:cubicBezTo>
                  <a:cubicBezTo>
                    <a:pt x="422" y="1016"/>
                    <a:pt x="422" y="1016"/>
                    <a:pt x="422" y="1016"/>
                  </a:cubicBezTo>
                  <a:cubicBezTo>
                    <a:pt x="422" y="1016"/>
                    <a:pt x="422" y="1016"/>
                    <a:pt x="422" y="1016"/>
                  </a:cubicBezTo>
                  <a:cubicBezTo>
                    <a:pt x="422" y="1015"/>
                    <a:pt x="422" y="1015"/>
                    <a:pt x="422" y="1015"/>
                  </a:cubicBezTo>
                  <a:cubicBezTo>
                    <a:pt x="422" y="1016"/>
                    <a:pt x="422" y="1016"/>
                    <a:pt x="422" y="1016"/>
                  </a:cubicBezTo>
                  <a:cubicBezTo>
                    <a:pt x="422" y="1016"/>
                    <a:pt x="423" y="1016"/>
                    <a:pt x="424" y="1017"/>
                  </a:cubicBezTo>
                  <a:cubicBezTo>
                    <a:pt x="427" y="1018"/>
                    <a:pt x="434" y="1020"/>
                    <a:pt x="443" y="1023"/>
                  </a:cubicBezTo>
                  <a:cubicBezTo>
                    <a:pt x="455" y="1028"/>
                    <a:pt x="471" y="1035"/>
                    <a:pt x="484" y="1040"/>
                  </a:cubicBezTo>
                  <a:cubicBezTo>
                    <a:pt x="490" y="1043"/>
                    <a:pt x="496" y="1045"/>
                    <a:pt x="500" y="1047"/>
                  </a:cubicBezTo>
                  <a:cubicBezTo>
                    <a:pt x="504" y="1048"/>
                    <a:pt x="506" y="1049"/>
                    <a:pt x="506" y="1049"/>
                  </a:cubicBezTo>
                  <a:cubicBezTo>
                    <a:pt x="508" y="1050"/>
                    <a:pt x="510" y="1049"/>
                    <a:pt x="511" y="1048"/>
                  </a:cubicBezTo>
                  <a:cubicBezTo>
                    <a:pt x="512" y="1047"/>
                    <a:pt x="512" y="1046"/>
                    <a:pt x="512" y="1045"/>
                  </a:cubicBezTo>
                  <a:cubicBezTo>
                    <a:pt x="512" y="1044"/>
                    <a:pt x="512" y="1044"/>
                    <a:pt x="512" y="1044"/>
                  </a:cubicBezTo>
                  <a:cubicBezTo>
                    <a:pt x="511" y="1043"/>
                    <a:pt x="511" y="1043"/>
                    <a:pt x="511" y="1042"/>
                  </a:cubicBezTo>
                  <a:cubicBezTo>
                    <a:pt x="510" y="1042"/>
                    <a:pt x="510" y="1042"/>
                    <a:pt x="510" y="1041"/>
                  </a:cubicBezTo>
                  <a:cubicBezTo>
                    <a:pt x="508" y="1040"/>
                    <a:pt x="505" y="1038"/>
                    <a:pt x="501" y="1036"/>
                  </a:cubicBezTo>
                  <a:cubicBezTo>
                    <a:pt x="475" y="1018"/>
                    <a:pt x="398" y="972"/>
                    <a:pt x="398" y="972"/>
                  </a:cubicBezTo>
                  <a:cubicBezTo>
                    <a:pt x="396" y="976"/>
                    <a:pt x="396" y="976"/>
                    <a:pt x="396" y="976"/>
                  </a:cubicBezTo>
                  <a:cubicBezTo>
                    <a:pt x="400" y="978"/>
                    <a:pt x="400" y="978"/>
                    <a:pt x="400" y="978"/>
                  </a:cubicBezTo>
                  <a:cubicBezTo>
                    <a:pt x="396" y="976"/>
                    <a:pt x="396" y="976"/>
                    <a:pt x="396" y="976"/>
                  </a:cubicBezTo>
                  <a:cubicBezTo>
                    <a:pt x="397" y="979"/>
                    <a:pt x="397" y="979"/>
                    <a:pt x="397" y="979"/>
                  </a:cubicBezTo>
                  <a:cubicBezTo>
                    <a:pt x="398" y="979"/>
                    <a:pt x="399" y="979"/>
                    <a:pt x="400" y="978"/>
                  </a:cubicBezTo>
                  <a:cubicBezTo>
                    <a:pt x="396" y="976"/>
                    <a:pt x="396" y="976"/>
                    <a:pt x="396" y="976"/>
                  </a:cubicBezTo>
                  <a:cubicBezTo>
                    <a:pt x="397" y="979"/>
                    <a:pt x="397" y="979"/>
                    <a:pt x="397" y="979"/>
                  </a:cubicBezTo>
                  <a:cubicBezTo>
                    <a:pt x="396" y="976"/>
                    <a:pt x="396" y="976"/>
                    <a:pt x="396" y="976"/>
                  </a:cubicBezTo>
                  <a:cubicBezTo>
                    <a:pt x="396" y="980"/>
                    <a:pt x="396" y="980"/>
                    <a:pt x="396" y="980"/>
                  </a:cubicBezTo>
                  <a:cubicBezTo>
                    <a:pt x="396" y="980"/>
                    <a:pt x="397" y="980"/>
                    <a:pt x="397" y="979"/>
                  </a:cubicBezTo>
                  <a:cubicBezTo>
                    <a:pt x="396" y="976"/>
                    <a:pt x="396" y="976"/>
                    <a:pt x="396" y="976"/>
                  </a:cubicBezTo>
                  <a:cubicBezTo>
                    <a:pt x="396" y="980"/>
                    <a:pt x="396" y="980"/>
                    <a:pt x="396" y="980"/>
                  </a:cubicBezTo>
                  <a:cubicBezTo>
                    <a:pt x="396" y="976"/>
                    <a:pt x="396" y="976"/>
                    <a:pt x="396" y="976"/>
                  </a:cubicBezTo>
                  <a:cubicBezTo>
                    <a:pt x="395" y="980"/>
                    <a:pt x="395" y="980"/>
                    <a:pt x="395" y="980"/>
                  </a:cubicBezTo>
                  <a:cubicBezTo>
                    <a:pt x="396" y="980"/>
                    <a:pt x="396" y="980"/>
                    <a:pt x="396" y="980"/>
                  </a:cubicBezTo>
                  <a:cubicBezTo>
                    <a:pt x="396" y="976"/>
                    <a:pt x="396" y="976"/>
                    <a:pt x="396" y="976"/>
                  </a:cubicBezTo>
                  <a:cubicBezTo>
                    <a:pt x="395" y="980"/>
                    <a:pt x="395" y="980"/>
                    <a:pt x="395" y="980"/>
                  </a:cubicBezTo>
                  <a:cubicBezTo>
                    <a:pt x="396" y="977"/>
                    <a:pt x="396" y="977"/>
                    <a:pt x="396" y="977"/>
                  </a:cubicBezTo>
                  <a:cubicBezTo>
                    <a:pt x="395" y="979"/>
                    <a:pt x="395" y="979"/>
                    <a:pt x="395" y="979"/>
                  </a:cubicBezTo>
                  <a:cubicBezTo>
                    <a:pt x="395" y="980"/>
                    <a:pt x="395" y="980"/>
                    <a:pt x="395" y="980"/>
                  </a:cubicBezTo>
                  <a:cubicBezTo>
                    <a:pt x="396" y="977"/>
                    <a:pt x="396" y="977"/>
                    <a:pt x="396" y="977"/>
                  </a:cubicBezTo>
                  <a:cubicBezTo>
                    <a:pt x="395" y="979"/>
                    <a:pt x="395" y="979"/>
                    <a:pt x="395" y="979"/>
                  </a:cubicBezTo>
                  <a:cubicBezTo>
                    <a:pt x="395" y="979"/>
                    <a:pt x="395" y="979"/>
                    <a:pt x="395" y="979"/>
                  </a:cubicBezTo>
                  <a:cubicBezTo>
                    <a:pt x="395" y="980"/>
                    <a:pt x="396" y="980"/>
                    <a:pt x="398" y="981"/>
                  </a:cubicBezTo>
                  <a:cubicBezTo>
                    <a:pt x="403" y="983"/>
                    <a:pt x="413" y="988"/>
                    <a:pt x="426" y="995"/>
                  </a:cubicBezTo>
                  <a:cubicBezTo>
                    <a:pt x="445" y="1005"/>
                    <a:pt x="470" y="1019"/>
                    <a:pt x="490" y="1029"/>
                  </a:cubicBezTo>
                  <a:cubicBezTo>
                    <a:pt x="500" y="1035"/>
                    <a:pt x="509" y="1039"/>
                    <a:pt x="515" y="1043"/>
                  </a:cubicBezTo>
                  <a:cubicBezTo>
                    <a:pt x="521" y="1046"/>
                    <a:pt x="525" y="1048"/>
                    <a:pt x="525" y="1048"/>
                  </a:cubicBezTo>
                  <a:cubicBezTo>
                    <a:pt x="526" y="1049"/>
                    <a:pt x="528" y="1049"/>
                    <a:pt x="529" y="1048"/>
                  </a:cubicBezTo>
                  <a:cubicBezTo>
                    <a:pt x="530" y="1047"/>
                    <a:pt x="531" y="1046"/>
                    <a:pt x="531" y="1044"/>
                  </a:cubicBezTo>
                  <a:cubicBezTo>
                    <a:pt x="531" y="1043"/>
                    <a:pt x="530" y="1043"/>
                    <a:pt x="530" y="1042"/>
                  </a:cubicBezTo>
                  <a:cubicBezTo>
                    <a:pt x="530" y="1042"/>
                    <a:pt x="530" y="1042"/>
                    <a:pt x="529" y="1041"/>
                  </a:cubicBezTo>
                  <a:cubicBezTo>
                    <a:pt x="529" y="1041"/>
                    <a:pt x="529" y="1041"/>
                    <a:pt x="529" y="1041"/>
                  </a:cubicBezTo>
                  <a:cubicBezTo>
                    <a:pt x="528" y="1040"/>
                    <a:pt x="527" y="1040"/>
                    <a:pt x="526" y="1039"/>
                  </a:cubicBezTo>
                  <a:cubicBezTo>
                    <a:pt x="516" y="1032"/>
                    <a:pt x="482" y="1012"/>
                    <a:pt x="450" y="993"/>
                  </a:cubicBezTo>
                  <a:cubicBezTo>
                    <a:pt x="435" y="983"/>
                    <a:pt x="419" y="974"/>
                    <a:pt x="408" y="967"/>
                  </a:cubicBezTo>
                  <a:cubicBezTo>
                    <a:pt x="403" y="963"/>
                    <a:pt x="398" y="960"/>
                    <a:pt x="395" y="958"/>
                  </a:cubicBezTo>
                  <a:cubicBezTo>
                    <a:pt x="393" y="957"/>
                    <a:pt x="392" y="956"/>
                    <a:pt x="392" y="956"/>
                  </a:cubicBezTo>
                  <a:cubicBezTo>
                    <a:pt x="391" y="955"/>
                    <a:pt x="391" y="955"/>
                    <a:pt x="391" y="955"/>
                  </a:cubicBezTo>
                  <a:cubicBezTo>
                    <a:pt x="390" y="956"/>
                    <a:pt x="390" y="956"/>
                    <a:pt x="390" y="956"/>
                  </a:cubicBezTo>
                  <a:cubicBezTo>
                    <a:pt x="391" y="955"/>
                    <a:pt x="391" y="955"/>
                    <a:pt x="391" y="955"/>
                  </a:cubicBezTo>
                  <a:cubicBezTo>
                    <a:pt x="391" y="955"/>
                    <a:pt x="391" y="955"/>
                    <a:pt x="391" y="955"/>
                  </a:cubicBezTo>
                  <a:cubicBezTo>
                    <a:pt x="390" y="956"/>
                    <a:pt x="390" y="956"/>
                    <a:pt x="390" y="956"/>
                  </a:cubicBezTo>
                  <a:cubicBezTo>
                    <a:pt x="391" y="955"/>
                    <a:pt x="391" y="955"/>
                    <a:pt x="391" y="955"/>
                  </a:cubicBezTo>
                  <a:cubicBezTo>
                    <a:pt x="388" y="957"/>
                    <a:pt x="388" y="957"/>
                    <a:pt x="388" y="957"/>
                  </a:cubicBezTo>
                  <a:cubicBezTo>
                    <a:pt x="391" y="956"/>
                    <a:pt x="391" y="956"/>
                    <a:pt x="391" y="956"/>
                  </a:cubicBezTo>
                  <a:cubicBezTo>
                    <a:pt x="391" y="955"/>
                    <a:pt x="391" y="955"/>
                    <a:pt x="391" y="955"/>
                  </a:cubicBezTo>
                  <a:cubicBezTo>
                    <a:pt x="388" y="957"/>
                    <a:pt x="388" y="957"/>
                    <a:pt x="388" y="957"/>
                  </a:cubicBezTo>
                  <a:cubicBezTo>
                    <a:pt x="391" y="956"/>
                    <a:pt x="391" y="956"/>
                    <a:pt x="391" y="956"/>
                  </a:cubicBezTo>
                  <a:cubicBezTo>
                    <a:pt x="388" y="958"/>
                    <a:pt x="388" y="958"/>
                    <a:pt x="388" y="958"/>
                  </a:cubicBezTo>
                  <a:cubicBezTo>
                    <a:pt x="392" y="958"/>
                    <a:pt x="392" y="958"/>
                    <a:pt x="392" y="958"/>
                  </a:cubicBezTo>
                  <a:cubicBezTo>
                    <a:pt x="392" y="957"/>
                    <a:pt x="392" y="956"/>
                    <a:pt x="391" y="956"/>
                  </a:cubicBezTo>
                  <a:cubicBezTo>
                    <a:pt x="388" y="958"/>
                    <a:pt x="388" y="958"/>
                    <a:pt x="388" y="958"/>
                  </a:cubicBezTo>
                  <a:cubicBezTo>
                    <a:pt x="392" y="958"/>
                    <a:pt x="392" y="958"/>
                    <a:pt x="392" y="958"/>
                  </a:cubicBezTo>
                  <a:cubicBezTo>
                    <a:pt x="388" y="958"/>
                    <a:pt x="388" y="958"/>
                    <a:pt x="388" y="958"/>
                  </a:cubicBezTo>
                  <a:cubicBezTo>
                    <a:pt x="391" y="960"/>
                    <a:pt x="391" y="960"/>
                    <a:pt x="391" y="960"/>
                  </a:cubicBezTo>
                  <a:cubicBezTo>
                    <a:pt x="392" y="959"/>
                    <a:pt x="392" y="958"/>
                    <a:pt x="392" y="958"/>
                  </a:cubicBezTo>
                  <a:cubicBezTo>
                    <a:pt x="388" y="958"/>
                    <a:pt x="388" y="958"/>
                    <a:pt x="388" y="958"/>
                  </a:cubicBezTo>
                  <a:cubicBezTo>
                    <a:pt x="391" y="960"/>
                    <a:pt x="391" y="960"/>
                    <a:pt x="391" y="960"/>
                  </a:cubicBezTo>
                  <a:cubicBezTo>
                    <a:pt x="391" y="960"/>
                    <a:pt x="391" y="960"/>
                    <a:pt x="391" y="960"/>
                  </a:cubicBezTo>
                  <a:cubicBezTo>
                    <a:pt x="388" y="958"/>
                    <a:pt x="388" y="958"/>
                    <a:pt x="388" y="958"/>
                  </a:cubicBezTo>
                  <a:cubicBezTo>
                    <a:pt x="389" y="961"/>
                    <a:pt x="389" y="961"/>
                    <a:pt x="389" y="961"/>
                  </a:cubicBezTo>
                  <a:cubicBezTo>
                    <a:pt x="390" y="961"/>
                    <a:pt x="391" y="961"/>
                    <a:pt x="391" y="960"/>
                  </a:cubicBezTo>
                  <a:cubicBezTo>
                    <a:pt x="388" y="958"/>
                    <a:pt x="388" y="958"/>
                    <a:pt x="388" y="958"/>
                  </a:cubicBezTo>
                  <a:cubicBezTo>
                    <a:pt x="389" y="961"/>
                    <a:pt x="389" y="961"/>
                    <a:pt x="389" y="961"/>
                  </a:cubicBezTo>
                  <a:cubicBezTo>
                    <a:pt x="388" y="958"/>
                    <a:pt x="388" y="958"/>
                    <a:pt x="388" y="958"/>
                  </a:cubicBezTo>
                  <a:cubicBezTo>
                    <a:pt x="388" y="961"/>
                    <a:pt x="388" y="961"/>
                    <a:pt x="388" y="961"/>
                  </a:cubicBezTo>
                  <a:cubicBezTo>
                    <a:pt x="388" y="961"/>
                    <a:pt x="389" y="961"/>
                    <a:pt x="389" y="961"/>
                  </a:cubicBezTo>
                  <a:cubicBezTo>
                    <a:pt x="388" y="958"/>
                    <a:pt x="388" y="958"/>
                    <a:pt x="388" y="958"/>
                  </a:cubicBezTo>
                  <a:cubicBezTo>
                    <a:pt x="388" y="961"/>
                    <a:pt x="388" y="961"/>
                    <a:pt x="388" y="961"/>
                  </a:cubicBezTo>
                  <a:cubicBezTo>
                    <a:pt x="388" y="960"/>
                    <a:pt x="388" y="960"/>
                    <a:pt x="388" y="960"/>
                  </a:cubicBezTo>
                  <a:cubicBezTo>
                    <a:pt x="388" y="961"/>
                    <a:pt x="388" y="961"/>
                    <a:pt x="388" y="961"/>
                  </a:cubicBezTo>
                  <a:cubicBezTo>
                    <a:pt x="388" y="961"/>
                    <a:pt x="388" y="961"/>
                    <a:pt x="388" y="961"/>
                  </a:cubicBezTo>
                  <a:cubicBezTo>
                    <a:pt x="388" y="960"/>
                    <a:pt x="388" y="960"/>
                    <a:pt x="388" y="960"/>
                  </a:cubicBezTo>
                  <a:cubicBezTo>
                    <a:pt x="388" y="961"/>
                    <a:pt x="388" y="961"/>
                    <a:pt x="388" y="961"/>
                  </a:cubicBezTo>
                  <a:cubicBezTo>
                    <a:pt x="388" y="961"/>
                    <a:pt x="389" y="962"/>
                    <a:pt x="391" y="963"/>
                  </a:cubicBezTo>
                  <a:cubicBezTo>
                    <a:pt x="397" y="965"/>
                    <a:pt x="410" y="972"/>
                    <a:pt x="426" y="980"/>
                  </a:cubicBezTo>
                  <a:cubicBezTo>
                    <a:pt x="449" y="993"/>
                    <a:pt x="479" y="1010"/>
                    <a:pt x="503" y="1023"/>
                  </a:cubicBezTo>
                  <a:cubicBezTo>
                    <a:pt x="515" y="1030"/>
                    <a:pt x="526" y="1036"/>
                    <a:pt x="534" y="1040"/>
                  </a:cubicBezTo>
                  <a:cubicBezTo>
                    <a:pt x="537" y="1042"/>
                    <a:pt x="541" y="1044"/>
                    <a:pt x="543" y="1045"/>
                  </a:cubicBezTo>
                  <a:cubicBezTo>
                    <a:pt x="544" y="1046"/>
                    <a:pt x="545" y="1046"/>
                    <a:pt x="545" y="1046"/>
                  </a:cubicBezTo>
                  <a:cubicBezTo>
                    <a:pt x="546" y="1047"/>
                    <a:pt x="546" y="1047"/>
                    <a:pt x="546" y="1047"/>
                  </a:cubicBezTo>
                  <a:cubicBezTo>
                    <a:pt x="546" y="1047"/>
                    <a:pt x="546" y="1047"/>
                    <a:pt x="546" y="1047"/>
                  </a:cubicBezTo>
                  <a:cubicBezTo>
                    <a:pt x="547" y="1047"/>
                    <a:pt x="547" y="1047"/>
                    <a:pt x="547" y="1047"/>
                  </a:cubicBezTo>
                  <a:cubicBezTo>
                    <a:pt x="547" y="1047"/>
                    <a:pt x="547" y="1047"/>
                    <a:pt x="547" y="1047"/>
                  </a:cubicBezTo>
                  <a:cubicBezTo>
                    <a:pt x="547" y="1047"/>
                    <a:pt x="547" y="1047"/>
                    <a:pt x="548" y="1047"/>
                  </a:cubicBezTo>
                  <a:cubicBezTo>
                    <a:pt x="550" y="1047"/>
                    <a:pt x="551" y="1046"/>
                    <a:pt x="552" y="1044"/>
                  </a:cubicBezTo>
                  <a:cubicBezTo>
                    <a:pt x="552" y="1043"/>
                    <a:pt x="552" y="1041"/>
                    <a:pt x="550" y="1040"/>
                  </a:cubicBezTo>
                  <a:cubicBezTo>
                    <a:pt x="550" y="1040"/>
                    <a:pt x="548" y="1038"/>
                    <a:pt x="543" y="1036"/>
                  </a:cubicBezTo>
                  <a:cubicBezTo>
                    <a:pt x="528" y="1026"/>
                    <a:pt x="491" y="1003"/>
                    <a:pt x="457" y="982"/>
                  </a:cubicBezTo>
                  <a:cubicBezTo>
                    <a:pt x="440" y="972"/>
                    <a:pt x="424" y="962"/>
                    <a:pt x="413" y="954"/>
                  </a:cubicBezTo>
                  <a:cubicBezTo>
                    <a:pt x="407" y="951"/>
                    <a:pt x="402" y="948"/>
                    <a:pt x="399" y="945"/>
                  </a:cubicBezTo>
                  <a:cubicBezTo>
                    <a:pt x="397" y="944"/>
                    <a:pt x="396" y="944"/>
                    <a:pt x="395" y="943"/>
                  </a:cubicBezTo>
                  <a:cubicBezTo>
                    <a:pt x="394" y="943"/>
                    <a:pt x="394" y="942"/>
                    <a:pt x="394" y="942"/>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1" y="945"/>
                    <a:pt x="391" y="945"/>
                    <a:pt x="391" y="945"/>
                  </a:cubicBezTo>
                  <a:cubicBezTo>
                    <a:pt x="394" y="943"/>
                    <a:pt x="394" y="943"/>
                    <a:pt x="394" y="943"/>
                  </a:cubicBezTo>
                  <a:cubicBezTo>
                    <a:pt x="394" y="942"/>
                    <a:pt x="394" y="942"/>
                    <a:pt x="394" y="942"/>
                  </a:cubicBezTo>
                  <a:cubicBezTo>
                    <a:pt x="391" y="945"/>
                    <a:pt x="391" y="945"/>
                    <a:pt x="391" y="945"/>
                  </a:cubicBezTo>
                  <a:cubicBezTo>
                    <a:pt x="394" y="943"/>
                    <a:pt x="394" y="943"/>
                    <a:pt x="394" y="943"/>
                  </a:cubicBezTo>
                  <a:cubicBezTo>
                    <a:pt x="391" y="945"/>
                    <a:pt x="391" y="945"/>
                    <a:pt x="391" y="945"/>
                  </a:cubicBezTo>
                  <a:cubicBezTo>
                    <a:pt x="395" y="943"/>
                    <a:pt x="395" y="943"/>
                    <a:pt x="395" y="943"/>
                  </a:cubicBezTo>
                  <a:cubicBezTo>
                    <a:pt x="394" y="943"/>
                    <a:pt x="394" y="943"/>
                    <a:pt x="394" y="943"/>
                  </a:cubicBezTo>
                  <a:cubicBezTo>
                    <a:pt x="391" y="945"/>
                    <a:pt x="391" y="945"/>
                    <a:pt x="391" y="945"/>
                  </a:cubicBezTo>
                  <a:cubicBezTo>
                    <a:pt x="395" y="943"/>
                    <a:pt x="395" y="943"/>
                    <a:pt x="395" y="943"/>
                  </a:cubicBezTo>
                  <a:cubicBezTo>
                    <a:pt x="391" y="945"/>
                    <a:pt x="391" y="945"/>
                    <a:pt x="391" y="945"/>
                  </a:cubicBezTo>
                  <a:cubicBezTo>
                    <a:pt x="395" y="945"/>
                    <a:pt x="395" y="945"/>
                    <a:pt x="395" y="945"/>
                  </a:cubicBezTo>
                  <a:cubicBezTo>
                    <a:pt x="395" y="944"/>
                    <a:pt x="395" y="944"/>
                    <a:pt x="395" y="943"/>
                  </a:cubicBezTo>
                  <a:cubicBezTo>
                    <a:pt x="391" y="945"/>
                    <a:pt x="391" y="945"/>
                    <a:pt x="391" y="945"/>
                  </a:cubicBezTo>
                  <a:cubicBezTo>
                    <a:pt x="395" y="945"/>
                    <a:pt x="395" y="945"/>
                    <a:pt x="395" y="945"/>
                  </a:cubicBezTo>
                  <a:cubicBezTo>
                    <a:pt x="391" y="945"/>
                    <a:pt x="391" y="945"/>
                    <a:pt x="391" y="945"/>
                  </a:cubicBezTo>
                  <a:cubicBezTo>
                    <a:pt x="395" y="947"/>
                    <a:pt x="395" y="947"/>
                    <a:pt x="395" y="947"/>
                  </a:cubicBezTo>
                  <a:cubicBezTo>
                    <a:pt x="391" y="945"/>
                    <a:pt x="391" y="945"/>
                    <a:pt x="391" y="945"/>
                  </a:cubicBezTo>
                  <a:cubicBezTo>
                    <a:pt x="393" y="949"/>
                    <a:pt x="393" y="949"/>
                    <a:pt x="393" y="949"/>
                  </a:cubicBezTo>
                  <a:cubicBezTo>
                    <a:pt x="393" y="949"/>
                    <a:pt x="394" y="948"/>
                    <a:pt x="395" y="947"/>
                  </a:cubicBezTo>
                  <a:cubicBezTo>
                    <a:pt x="391" y="945"/>
                    <a:pt x="391" y="945"/>
                    <a:pt x="391" y="945"/>
                  </a:cubicBezTo>
                  <a:cubicBezTo>
                    <a:pt x="393" y="949"/>
                    <a:pt x="393" y="949"/>
                    <a:pt x="393" y="949"/>
                  </a:cubicBezTo>
                  <a:cubicBezTo>
                    <a:pt x="392" y="946"/>
                    <a:pt x="392" y="946"/>
                    <a:pt x="392" y="946"/>
                  </a:cubicBezTo>
                  <a:cubicBezTo>
                    <a:pt x="392" y="949"/>
                    <a:pt x="392" y="949"/>
                    <a:pt x="392" y="949"/>
                  </a:cubicBezTo>
                  <a:cubicBezTo>
                    <a:pt x="392" y="949"/>
                    <a:pt x="392" y="949"/>
                    <a:pt x="393" y="949"/>
                  </a:cubicBezTo>
                  <a:cubicBezTo>
                    <a:pt x="392" y="946"/>
                    <a:pt x="392" y="946"/>
                    <a:pt x="392" y="946"/>
                  </a:cubicBezTo>
                  <a:cubicBezTo>
                    <a:pt x="392" y="949"/>
                    <a:pt x="392" y="949"/>
                    <a:pt x="392" y="949"/>
                  </a:cubicBezTo>
                  <a:cubicBezTo>
                    <a:pt x="392" y="947"/>
                    <a:pt x="392" y="947"/>
                    <a:pt x="392" y="947"/>
                  </a:cubicBezTo>
                  <a:cubicBezTo>
                    <a:pt x="391" y="949"/>
                    <a:pt x="391" y="949"/>
                    <a:pt x="391" y="949"/>
                  </a:cubicBezTo>
                  <a:cubicBezTo>
                    <a:pt x="391" y="949"/>
                    <a:pt x="391" y="949"/>
                    <a:pt x="392" y="949"/>
                  </a:cubicBezTo>
                  <a:cubicBezTo>
                    <a:pt x="392" y="947"/>
                    <a:pt x="392" y="947"/>
                    <a:pt x="392" y="947"/>
                  </a:cubicBezTo>
                  <a:cubicBezTo>
                    <a:pt x="391" y="949"/>
                    <a:pt x="391" y="949"/>
                    <a:pt x="391" y="949"/>
                  </a:cubicBezTo>
                  <a:cubicBezTo>
                    <a:pt x="391" y="949"/>
                    <a:pt x="392" y="950"/>
                    <a:pt x="394" y="950"/>
                  </a:cubicBezTo>
                  <a:cubicBezTo>
                    <a:pt x="401" y="953"/>
                    <a:pt x="414" y="961"/>
                    <a:pt x="431" y="970"/>
                  </a:cubicBezTo>
                  <a:cubicBezTo>
                    <a:pt x="456" y="984"/>
                    <a:pt x="488" y="1002"/>
                    <a:pt x="515" y="1017"/>
                  </a:cubicBezTo>
                  <a:cubicBezTo>
                    <a:pt x="528" y="1025"/>
                    <a:pt x="539" y="1031"/>
                    <a:pt x="548" y="1036"/>
                  </a:cubicBezTo>
                  <a:cubicBezTo>
                    <a:pt x="552" y="1038"/>
                    <a:pt x="555" y="1040"/>
                    <a:pt x="558" y="1041"/>
                  </a:cubicBezTo>
                  <a:cubicBezTo>
                    <a:pt x="559" y="1042"/>
                    <a:pt x="560" y="1042"/>
                    <a:pt x="561" y="1043"/>
                  </a:cubicBezTo>
                  <a:cubicBezTo>
                    <a:pt x="561" y="1043"/>
                    <a:pt x="562" y="1043"/>
                    <a:pt x="562" y="1043"/>
                  </a:cubicBezTo>
                  <a:cubicBezTo>
                    <a:pt x="562" y="1044"/>
                    <a:pt x="562" y="1044"/>
                    <a:pt x="562" y="1044"/>
                  </a:cubicBezTo>
                  <a:cubicBezTo>
                    <a:pt x="563" y="1044"/>
                    <a:pt x="563" y="1044"/>
                    <a:pt x="564" y="1044"/>
                  </a:cubicBezTo>
                  <a:cubicBezTo>
                    <a:pt x="564" y="1044"/>
                    <a:pt x="565" y="1044"/>
                    <a:pt x="565" y="1044"/>
                  </a:cubicBezTo>
                  <a:cubicBezTo>
                    <a:pt x="566" y="1043"/>
                    <a:pt x="567" y="1043"/>
                    <a:pt x="567" y="1042"/>
                  </a:cubicBezTo>
                  <a:cubicBezTo>
                    <a:pt x="568" y="1041"/>
                    <a:pt x="568" y="1040"/>
                    <a:pt x="568" y="1039"/>
                  </a:cubicBezTo>
                  <a:cubicBezTo>
                    <a:pt x="568" y="1038"/>
                    <a:pt x="567" y="1037"/>
                    <a:pt x="566" y="1036"/>
                  </a:cubicBezTo>
                  <a:cubicBezTo>
                    <a:pt x="512" y="1002"/>
                    <a:pt x="512" y="1002"/>
                    <a:pt x="512" y="1002"/>
                  </a:cubicBezTo>
                  <a:cubicBezTo>
                    <a:pt x="572" y="1035"/>
                    <a:pt x="572" y="1035"/>
                    <a:pt x="572" y="1035"/>
                  </a:cubicBezTo>
                  <a:cubicBezTo>
                    <a:pt x="574" y="1037"/>
                    <a:pt x="576" y="1036"/>
                    <a:pt x="577" y="1034"/>
                  </a:cubicBezTo>
                  <a:cubicBezTo>
                    <a:pt x="578" y="1032"/>
                    <a:pt x="578" y="1030"/>
                    <a:pt x="576" y="1029"/>
                  </a:cubicBezTo>
                  <a:cubicBezTo>
                    <a:pt x="396" y="916"/>
                    <a:pt x="396" y="916"/>
                    <a:pt x="396" y="916"/>
                  </a:cubicBezTo>
                  <a:cubicBezTo>
                    <a:pt x="394" y="920"/>
                    <a:pt x="394" y="920"/>
                    <a:pt x="394" y="920"/>
                  </a:cubicBezTo>
                  <a:cubicBezTo>
                    <a:pt x="392" y="923"/>
                    <a:pt x="392" y="923"/>
                    <a:pt x="392" y="923"/>
                  </a:cubicBezTo>
                  <a:cubicBezTo>
                    <a:pt x="392" y="923"/>
                    <a:pt x="441" y="950"/>
                    <a:pt x="490" y="976"/>
                  </a:cubicBezTo>
                  <a:cubicBezTo>
                    <a:pt x="515" y="989"/>
                    <a:pt x="540" y="1003"/>
                    <a:pt x="559" y="1013"/>
                  </a:cubicBezTo>
                  <a:cubicBezTo>
                    <a:pt x="569" y="1018"/>
                    <a:pt x="577" y="1022"/>
                    <a:pt x="583" y="1025"/>
                  </a:cubicBezTo>
                  <a:cubicBezTo>
                    <a:pt x="586" y="1026"/>
                    <a:pt x="589" y="1027"/>
                    <a:pt x="591" y="1028"/>
                  </a:cubicBezTo>
                  <a:cubicBezTo>
                    <a:pt x="592" y="1029"/>
                    <a:pt x="593" y="1029"/>
                    <a:pt x="593" y="1029"/>
                  </a:cubicBezTo>
                  <a:cubicBezTo>
                    <a:pt x="594" y="1029"/>
                    <a:pt x="594" y="1029"/>
                    <a:pt x="595" y="1030"/>
                  </a:cubicBezTo>
                  <a:cubicBezTo>
                    <a:pt x="595" y="1030"/>
                    <a:pt x="595" y="1030"/>
                    <a:pt x="596" y="1030"/>
                  </a:cubicBezTo>
                  <a:cubicBezTo>
                    <a:pt x="596" y="1030"/>
                    <a:pt x="597" y="1030"/>
                    <a:pt x="597" y="1030"/>
                  </a:cubicBezTo>
                  <a:cubicBezTo>
                    <a:pt x="598" y="1029"/>
                    <a:pt x="599" y="1029"/>
                    <a:pt x="600" y="1028"/>
                  </a:cubicBezTo>
                  <a:cubicBezTo>
                    <a:pt x="600" y="1027"/>
                    <a:pt x="600" y="1026"/>
                    <a:pt x="600" y="1025"/>
                  </a:cubicBezTo>
                  <a:cubicBezTo>
                    <a:pt x="600" y="1024"/>
                    <a:pt x="599" y="1023"/>
                    <a:pt x="598" y="1022"/>
                  </a:cubicBezTo>
                  <a:cubicBezTo>
                    <a:pt x="598" y="1022"/>
                    <a:pt x="595" y="1020"/>
                    <a:pt x="590" y="1017"/>
                  </a:cubicBezTo>
                  <a:cubicBezTo>
                    <a:pt x="571" y="1006"/>
                    <a:pt x="525" y="978"/>
                    <a:pt x="483" y="952"/>
                  </a:cubicBezTo>
                  <a:cubicBezTo>
                    <a:pt x="462" y="939"/>
                    <a:pt x="442" y="927"/>
                    <a:pt x="428" y="917"/>
                  </a:cubicBezTo>
                  <a:cubicBezTo>
                    <a:pt x="421" y="913"/>
                    <a:pt x="415" y="909"/>
                    <a:pt x="410" y="906"/>
                  </a:cubicBezTo>
                  <a:cubicBezTo>
                    <a:pt x="408" y="905"/>
                    <a:pt x="407" y="903"/>
                    <a:pt x="406"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2" y="904"/>
                    <a:pt x="402" y="904"/>
                    <a:pt x="402" y="904"/>
                  </a:cubicBezTo>
                  <a:cubicBezTo>
                    <a:pt x="405" y="903"/>
                    <a:pt x="405" y="903"/>
                    <a:pt x="405" y="903"/>
                  </a:cubicBezTo>
                  <a:cubicBezTo>
                    <a:pt x="405" y="902"/>
                    <a:pt x="405" y="902"/>
                    <a:pt x="405" y="902"/>
                  </a:cubicBezTo>
                  <a:cubicBezTo>
                    <a:pt x="402" y="904"/>
                    <a:pt x="402" y="904"/>
                    <a:pt x="402" y="904"/>
                  </a:cubicBezTo>
                  <a:cubicBezTo>
                    <a:pt x="405" y="903"/>
                    <a:pt x="405" y="903"/>
                    <a:pt x="405" y="903"/>
                  </a:cubicBezTo>
                  <a:cubicBezTo>
                    <a:pt x="402" y="904"/>
                    <a:pt x="402" y="904"/>
                    <a:pt x="402" y="904"/>
                  </a:cubicBezTo>
                  <a:cubicBezTo>
                    <a:pt x="406" y="904"/>
                    <a:pt x="406" y="904"/>
                    <a:pt x="406" y="904"/>
                  </a:cubicBezTo>
                  <a:cubicBezTo>
                    <a:pt x="406" y="903"/>
                    <a:pt x="406" y="903"/>
                    <a:pt x="405" y="903"/>
                  </a:cubicBezTo>
                  <a:cubicBezTo>
                    <a:pt x="402" y="904"/>
                    <a:pt x="402" y="904"/>
                    <a:pt x="402" y="904"/>
                  </a:cubicBezTo>
                  <a:cubicBezTo>
                    <a:pt x="406" y="904"/>
                    <a:pt x="406" y="904"/>
                    <a:pt x="406" y="904"/>
                  </a:cubicBezTo>
                  <a:cubicBezTo>
                    <a:pt x="402" y="904"/>
                    <a:pt x="402" y="904"/>
                    <a:pt x="402" y="904"/>
                  </a:cubicBezTo>
                  <a:cubicBezTo>
                    <a:pt x="405" y="906"/>
                    <a:pt x="405" y="906"/>
                    <a:pt x="405" y="906"/>
                  </a:cubicBezTo>
                  <a:cubicBezTo>
                    <a:pt x="406" y="906"/>
                    <a:pt x="406" y="905"/>
                    <a:pt x="406" y="904"/>
                  </a:cubicBezTo>
                  <a:cubicBezTo>
                    <a:pt x="402" y="904"/>
                    <a:pt x="402" y="904"/>
                    <a:pt x="402" y="904"/>
                  </a:cubicBezTo>
                  <a:cubicBezTo>
                    <a:pt x="405" y="906"/>
                    <a:pt x="405" y="906"/>
                    <a:pt x="405" y="906"/>
                  </a:cubicBezTo>
                  <a:cubicBezTo>
                    <a:pt x="405" y="906"/>
                    <a:pt x="405" y="906"/>
                    <a:pt x="405" y="906"/>
                  </a:cubicBezTo>
                  <a:cubicBezTo>
                    <a:pt x="402" y="904"/>
                    <a:pt x="402" y="904"/>
                    <a:pt x="402" y="904"/>
                  </a:cubicBezTo>
                  <a:cubicBezTo>
                    <a:pt x="403" y="908"/>
                    <a:pt x="403" y="908"/>
                    <a:pt x="403" y="908"/>
                  </a:cubicBezTo>
                  <a:cubicBezTo>
                    <a:pt x="404" y="908"/>
                    <a:pt x="405" y="907"/>
                    <a:pt x="405" y="906"/>
                  </a:cubicBezTo>
                  <a:cubicBezTo>
                    <a:pt x="402" y="904"/>
                    <a:pt x="402" y="904"/>
                    <a:pt x="402" y="904"/>
                  </a:cubicBezTo>
                  <a:cubicBezTo>
                    <a:pt x="403" y="908"/>
                    <a:pt x="403" y="908"/>
                    <a:pt x="403" y="908"/>
                  </a:cubicBezTo>
                  <a:cubicBezTo>
                    <a:pt x="402" y="904"/>
                    <a:pt x="402" y="904"/>
                    <a:pt x="402" y="904"/>
                  </a:cubicBezTo>
                  <a:cubicBezTo>
                    <a:pt x="402" y="908"/>
                    <a:pt x="402" y="908"/>
                    <a:pt x="402" y="908"/>
                  </a:cubicBezTo>
                  <a:cubicBezTo>
                    <a:pt x="402" y="908"/>
                    <a:pt x="402" y="908"/>
                    <a:pt x="403" y="908"/>
                  </a:cubicBezTo>
                  <a:cubicBezTo>
                    <a:pt x="402" y="904"/>
                    <a:pt x="402" y="904"/>
                    <a:pt x="402" y="904"/>
                  </a:cubicBezTo>
                  <a:cubicBezTo>
                    <a:pt x="402" y="908"/>
                    <a:pt x="402" y="908"/>
                    <a:pt x="402" y="908"/>
                  </a:cubicBezTo>
                  <a:cubicBezTo>
                    <a:pt x="402" y="905"/>
                    <a:pt x="402" y="905"/>
                    <a:pt x="402" y="905"/>
                  </a:cubicBezTo>
                  <a:cubicBezTo>
                    <a:pt x="401" y="908"/>
                    <a:pt x="401" y="908"/>
                    <a:pt x="401" y="908"/>
                  </a:cubicBezTo>
                  <a:cubicBezTo>
                    <a:pt x="401" y="908"/>
                    <a:pt x="401" y="908"/>
                    <a:pt x="402" y="908"/>
                  </a:cubicBezTo>
                  <a:cubicBezTo>
                    <a:pt x="402" y="905"/>
                    <a:pt x="402" y="905"/>
                    <a:pt x="402" y="905"/>
                  </a:cubicBezTo>
                  <a:cubicBezTo>
                    <a:pt x="401" y="908"/>
                    <a:pt x="401" y="908"/>
                    <a:pt x="401" y="908"/>
                  </a:cubicBezTo>
                  <a:cubicBezTo>
                    <a:pt x="401" y="906"/>
                    <a:pt x="401" y="906"/>
                    <a:pt x="401" y="906"/>
                  </a:cubicBezTo>
                  <a:cubicBezTo>
                    <a:pt x="401" y="908"/>
                    <a:pt x="401" y="908"/>
                    <a:pt x="401" y="908"/>
                  </a:cubicBezTo>
                  <a:cubicBezTo>
                    <a:pt x="401" y="908"/>
                    <a:pt x="401" y="908"/>
                    <a:pt x="401" y="908"/>
                  </a:cubicBezTo>
                  <a:cubicBezTo>
                    <a:pt x="401" y="906"/>
                    <a:pt x="401" y="906"/>
                    <a:pt x="401" y="906"/>
                  </a:cubicBezTo>
                  <a:cubicBezTo>
                    <a:pt x="401" y="908"/>
                    <a:pt x="401" y="908"/>
                    <a:pt x="401" y="908"/>
                  </a:cubicBezTo>
                  <a:cubicBezTo>
                    <a:pt x="401" y="908"/>
                    <a:pt x="401" y="908"/>
                    <a:pt x="402" y="908"/>
                  </a:cubicBezTo>
                  <a:cubicBezTo>
                    <a:pt x="404" y="910"/>
                    <a:pt x="409" y="912"/>
                    <a:pt x="416" y="916"/>
                  </a:cubicBezTo>
                  <a:cubicBezTo>
                    <a:pt x="439" y="929"/>
                    <a:pt x="485" y="955"/>
                    <a:pt x="526" y="977"/>
                  </a:cubicBezTo>
                  <a:cubicBezTo>
                    <a:pt x="546" y="988"/>
                    <a:pt x="564" y="999"/>
                    <a:pt x="578" y="1007"/>
                  </a:cubicBezTo>
                  <a:cubicBezTo>
                    <a:pt x="585" y="1011"/>
                    <a:pt x="590" y="1014"/>
                    <a:pt x="594" y="1016"/>
                  </a:cubicBezTo>
                  <a:cubicBezTo>
                    <a:pt x="598" y="1018"/>
                    <a:pt x="600" y="1019"/>
                    <a:pt x="600" y="1019"/>
                  </a:cubicBezTo>
                  <a:cubicBezTo>
                    <a:pt x="602" y="1020"/>
                    <a:pt x="604" y="1020"/>
                    <a:pt x="606" y="1018"/>
                  </a:cubicBezTo>
                  <a:cubicBezTo>
                    <a:pt x="606" y="1017"/>
                    <a:pt x="606" y="1016"/>
                    <a:pt x="606" y="1016"/>
                  </a:cubicBezTo>
                  <a:cubicBezTo>
                    <a:pt x="606" y="1015"/>
                    <a:pt x="606" y="1014"/>
                    <a:pt x="606" y="1014"/>
                  </a:cubicBezTo>
                  <a:cubicBezTo>
                    <a:pt x="605" y="1013"/>
                    <a:pt x="605" y="1013"/>
                    <a:pt x="605" y="1012"/>
                  </a:cubicBezTo>
                  <a:cubicBezTo>
                    <a:pt x="604" y="1012"/>
                    <a:pt x="604" y="1011"/>
                    <a:pt x="603" y="1011"/>
                  </a:cubicBezTo>
                  <a:cubicBezTo>
                    <a:pt x="600" y="1009"/>
                    <a:pt x="596" y="1006"/>
                    <a:pt x="589" y="1002"/>
                  </a:cubicBezTo>
                  <a:cubicBezTo>
                    <a:pt x="567" y="988"/>
                    <a:pt x="523" y="963"/>
                    <a:pt x="485" y="940"/>
                  </a:cubicBezTo>
                  <a:cubicBezTo>
                    <a:pt x="466" y="929"/>
                    <a:pt x="448" y="918"/>
                    <a:pt x="436" y="910"/>
                  </a:cubicBezTo>
                  <a:cubicBezTo>
                    <a:pt x="429" y="906"/>
                    <a:pt x="424" y="902"/>
                    <a:pt x="420" y="900"/>
                  </a:cubicBezTo>
                  <a:cubicBezTo>
                    <a:pt x="419" y="898"/>
                    <a:pt x="417" y="897"/>
                    <a:pt x="417" y="896"/>
                  </a:cubicBezTo>
                  <a:cubicBezTo>
                    <a:pt x="416" y="896"/>
                    <a:pt x="416" y="896"/>
                    <a:pt x="416" y="896"/>
                  </a:cubicBezTo>
                  <a:cubicBezTo>
                    <a:pt x="415" y="897"/>
                    <a:pt x="415" y="897"/>
                    <a:pt x="415" y="897"/>
                  </a:cubicBezTo>
                  <a:cubicBezTo>
                    <a:pt x="416" y="896"/>
                    <a:pt x="416" y="896"/>
                    <a:pt x="416" y="896"/>
                  </a:cubicBezTo>
                  <a:cubicBezTo>
                    <a:pt x="416" y="896"/>
                    <a:pt x="416" y="896"/>
                    <a:pt x="416" y="896"/>
                  </a:cubicBezTo>
                  <a:cubicBezTo>
                    <a:pt x="415" y="897"/>
                    <a:pt x="415" y="897"/>
                    <a:pt x="415" y="897"/>
                  </a:cubicBezTo>
                  <a:cubicBezTo>
                    <a:pt x="416" y="896"/>
                    <a:pt x="416" y="896"/>
                    <a:pt x="416" y="896"/>
                  </a:cubicBezTo>
                  <a:cubicBezTo>
                    <a:pt x="413" y="897"/>
                    <a:pt x="413" y="897"/>
                    <a:pt x="413" y="897"/>
                  </a:cubicBezTo>
                  <a:cubicBezTo>
                    <a:pt x="416" y="897"/>
                    <a:pt x="416" y="897"/>
                    <a:pt x="416" y="897"/>
                  </a:cubicBezTo>
                  <a:cubicBezTo>
                    <a:pt x="416" y="897"/>
                    <a:pt x="416" y="896"/>
                    <a:pt x="416" y="896"/>
                  </a:cubicBezTo>
                  <a:cubicBezTo>
                    <a:pt x="413" y="897"/>
                    <a:pt x="413" y="897"/>
                    <a:pt x="413" y="897"/>
                  </a:cubicBezTo>
                  <a:cubicBezTo>
                    <a:pt x="416" y="897"/>
                    <a:pt x="416" y="897"/>
                    <a:pt x="416" y="897"/>
                  </a:cubicBezTo>
                  <a:cubicBezTo>
                    <a:pt x="413" y="897"/>
                    <a:pt x="413" y="897"/>
                    <a:pt x="413" y="897"/>
                  </a:cubicBezTo>
                  <a:cubicBezTo>
                    <a:pt x="416" y="899"/>
                    <a:pt x="416" y="899"/>
                    <a:pt x="416" y="899"/>
                  </a:cubicBezTo>
                  <a:cubicBezTo>
                    <a:pt x="416" y="899"/>
                    <a:pt x="416" y="898"/>
                    <a:pt x="416" y="897"/>
                  </a:cubicBezTo>
                  <a:cubicBezTo>
                    <a:pt x="413" y="897"/>
                    <a:pt x="413" y="897"/>
                    <a:pt x="413" y="897"/>
                  </a:cubicBezTo>
                  <a:cubicBezTo>
                    <a:pt x="416" y="899"/>
                    <a:pt x="416" y="899"/>
                    <a:pt x="416" y="899"/>
                  </a:cubicBezTo>
                  <a:cubicBezTo>
                    <a:pt x="412" y="897"/>
                    <a:pt x="412" y="897"/>
                    <a:pt x="412" y="897"/>
                  </a:cubicBezTo>
                  <a:cubicBezTo>
                    <a:pt x="411" y="901"/>
                    <a:pt x="411" y="901"/>
                    <a:pt x="411" y="901"/>
                  </a:cubicBezTo>
                  <a:cubicBezTo>
                    <a:pt x="618" y="1010"/>
                    <a:pt x="618" y="1010"/>
                    <a:pt x="618" y="1010"/>
                  </a:cubicBezTo>
                  <a:cubicBezTo>
                    <a:pt x="620" y="1011"/>
                    <a:pt x="622" y="1011"/>
                    <a:pt x="624" y="1009"/>
                  </a:cubicBezTo>
                  <a:cubicBezTo>
                    <a:pt x="625" y="1007"/>
                    <a:pt x="624" y="1004"/>
                    <a:pt x="622" y="1003"/>
                  </a:cubicBezTo>
                  <a:cubicBezTo>
                    <a:pt x="422" y="878"/>
                    <a:pt x="422" y="878"/>
                    <a:pt x="422" y="878"/>
                  </a:cubicBezTo>
                  <a:cubicBezTo>
                    <a:pt x="419" y="881"/>
                    <a:pt x="419" y="881"/>
                    <a:pt x="419" y="881"/>
                  </a:cubicBezTo>
                  <a:cubicBezTo>
                    <a:pt x="418" y="885"/>
                    <a:pt x="418" y="885"/>
                    <a:pt x="418" y="885"/>
                  </a:cubicBezTo>
                  <a:cubicBezTo>
                    <a:pt x="418" y="885"/>
                    <a:pt x="468" y="913"/>
                    <a:pt x="519" y="940"/>
                  </a:cubicBezTo>
                  <a:cubicBezTo>
                    <a:pt x="544" y="954"/>
                    <a:pt x="569" y="968"/>
                    <a:pt x="588" y="979"/>
                  </a:cubicBezTo>
                  <a:cubicBezTo>
                    <a:pt x="598" y="984"/>
                    <a:pt x="606" y="988"/>
                    <a:pt x="612" y="991"/>
                  </a:cubicBezTo>
                  <a:cubicBezTo>
                    <a:pt x="614" y="993"/>
                    <a:pt x="617" y="994"/>
                    <a:pt x="618" y="995"/>
                  </a:cubicBezTo>
                  <a:cubicBezTo>
                    <a:pt x="619" y="995"/>
                    <a:pt x="620" y="996"/>
                    <a:pt x="620" y="996"/>
                  </a:cubicBezTo>
                  <a:cubicBezTo>
                    <a:pt x="621" y="996"/>
                    <a:pt x="621" y="996"/>
                    <a:pt x="621" y="996"/>
                  </a:cubicBezTo>
                  <a:cubicBezTo>
                    <a:pt x="621" y="996"/>
                    <a:pt x="621" y="996"/>
                    <a:pt x="621" y="996"/>
                  </a:cubicBezTo>
                  <a:cubicBezTo>
                    <a:pt x="622" y="996"/>
                    <a:pt x="622" y="996"/>
                    <a:pt x="622" y="996"/>
                  </a:cubicBezTo>
                  <a:cubicBezTo>
                    <a:pt x="622" y="996"/>
                    <a:pt x="622" y="996"/>
                    <a:pt x="623" y="996"/>
                  </a:cubicBezTo>
                  <a:cubicBezTo>
                    <a:pt x="623" y="996"/>
                    <a:pt x="623" y="996"/>
                    <a:pt x="624" y="996"/>
                  </a:cubicBezTo>
                  <a:cubicBezTo>
                    <a:pt x="624" y="996"/>
                    <a:pt x="625" y="996"/>
                    <a:pt x="626" y="995"/>
                  </a:cubicBezTo>
                  <a:cubicBezTo>
                    <a:pt x="626" y="995"/>
                    <a:pt x="626" y="995"/>
                    <a:pt x="626" y="995"/>
                  </a:cubicBezTo>
                  <a:cubicBezTo>
                    <a:pt x="627" y="994"/>
                    <a:pt x="627" y="993"/>
                    <a:pt x="627" y="992"/>
                  </a:cubicBezTo>
                  <a:cubicBezTo>
                    <a:pt x="627" y="992"/>
                    <a:pt x="627" y="991"/>
                    <a:pt x="626" y="991"/>
                  </a:cubicBezTo>
                  <a:cubicBezTo>
                    <a:pt x="626" y="990"/>
                    <a:pt x="626" y="990"/>
                    <a:pt x="625" y="989"/>
                  </a:cubicBezTo>
                  <a:cubicBezTo>
                    <a:pt x="625" y="989"/>
                    <a:pt x="624" y="988"/>
                    <a:pt x="624" y="987"/>
                  </a:cubicBezTo>
                  <a:cubicBezTo>
                    <a:pt x="621" y="985"/>
                    <a:pt x="616" y="982"/>
                    <a:pt x="609" y="977"/>
                  </a:cubicBezTo>
                  <a:cubicBezTo>
                    <a:pt x="586" y="962"/>
                    <a:pt x="541" y="934"/>
                    <a:pt x="501" y="910"/>
                  </a:cubicBezTo>
                  <a:cubicBezTo>
                    <a:pt x="462" y="886"/>
                    <a:pt x="428" y="866"/>
                    <a:pt x="428" y="866"/>
                  </a:cubicBezTo>
                  <a:cubicBezTo>
                    <a:pt x="426" y="869"/>
                    <a:pt x="426" y="869"/>
                    <a:pt x="426" y="869"/>
                  </a:cubicBezTo>
                  <a:cubicBezTo>
                    <a:pt x="429" y="872"/>
                    <a:pt x="429" y="872"/>
                    <a:pt x="429" y="872"/>
                  </a:cubicBezTo>
                  <a:cubicBezTo>
                    <a:pt x="426" y="869"/>
                    <a:pt x="426" y="869"/>
                    <a:pt x="426" y="869"/>
                  </a:cubicBezTo>
                  <a:cubicBezTo>
                    <a:pt x="427" y="873"/>
                    <a:pt x="427" y="873"/>
                    <a:pt x="427" y="873"/>
                  </a:cubicBezTo>
                  <a:cubicBezTo>
                    <a:pt x="428" y="873"/>
                    <a:pt x="429" y="873"/>
                    <a:pt x="429" y="872"/>
                  </a:cubicBezTo>
                  <a:cubicBezTo>
                    <a:pt x="426" y="869"/>
                    <a:pt x="426" y="869"/>
                    <a:pt x="426" y="869"/>
                  </a:cubicBezTo>
                  <a:cubicBezTo>
                    <a:pt x="427" y="873"/>
                    <a:pt x="427" y="873"/>
                    <a:pt x="427" y="873"/>
                  </a:cubicBezTo>
                  <a:cubicBezTo>
                    <a:pt x="426" y="870"/>
                    <a:pt x="426" y="870"/>
                    <a:pt x="426" y="870"/>
                  </a:cubicBezTo>
                  <a:cubicBezTo>
                    <a:pt x="426" y="873"/>
                    <a:pt x="426" y="873"/>
                    <a:pt x="426" y="873"/>
                  </a:cubicBezTo>
                  <a:cubicBezTo>
                    <a:pt x="426" y="873"/>
                    <a:pt x="427" y="873"/>
                    <a:pt x="427" y="873"/>
                  </a:cubicBezTo>
                  <a:cubicBezTo>
                    <a:pt x="426" y="870"/>
                    <a:pt x="426" y="870"/>
                    <a:pt x="426" y="870"/>
                  </a:cubicBezTo>
                  <a:cubicBezTo>
                    <a:pt x="426" y="873"/>
                    <a:pt x="426" y="873"/>
                    <a:pt x="426" y="873"/>
                  </a:cubicBezTo>
                  <a:cubicBezTo>
                    <a:pt x="426" y="870"/>
                    <a:pt x="426" y="870"/>
                    <a:pt x="426" y="870"/>
                  </a:cubicBezTo>
                  <a:cubicBezTo>
                    <a:pt x="425" y="873"/>
                    <a:pt x="425" y="873"/>
                    <a:pt x="425" y="873"/>
                  </a:cubicBezTo>
                  <a:cubicBezTo>
                    <a:pt x="425" y="873"/>
                    <a:pt x="425" y="873"/>
                    <a:pt x="426" y="873"/>
                  </a:cubicBezTo>
                  <a:cubicBezTo>
                    <a:pt x="426" y="870"/>
                    <a:pt x="426" y="870"/>
                    <a:pt x="426" y="870"/>
                  </a:cubicBezTo>
                  <a:cubicBezTo>
                    <a:pt x="425" y="873"/>
                    <a:pt x="425" y="873"/>
                    <a:pt x="425" y="873"/>
                  </a:cubicBezTo>
                  <a:cubicBezTo>
                    <a:pt x="426" y="872"/>
                    <a:pt x="426" y="872"/>
                    <a:pt x="426" y="872"/>
                  </a:cubicBezTo>
                  <a:cubicBezTo>
                    <a:pt x="425" y="873"/>
                    <a:pt x="425" y="873"/>
                    <a:pt x="425" y="873"/>
                  </a:cubicBezTo>
                  <a:cubicBezTo>
                    <a:pt x="425" y="873"/>
                    <a:pt x="425" y="873"/>
                    <a:pt x="425" y="873"/>
                  </a:cubicBezTo>
                  <a:cubicBezTo>
                    <a:pt x="426" y="872"/>
                    <a:pt x="426" y="872"/>
                    <a:pt x="426" y="872"/>
                  </a:cubicBezTo>
                  <a:cubicBezTo>
                    <a:pt x="425" y="873"/>
                    <a:pt x="425" y="873"/>
                    <a:pt x="425" y="873"/>
                  </a:cubicBezTo>
                  <a:cubicBezTo>
                    <a:pt x="425" y="873"/>
                    <a:pt x="425" y="874"/>
                    <a:pt x="426" y="874"/>
                  </a:cubicBezTo>
                  <a:cubicBezTo>
                    <a:pt x="428" y="875"/>
                    <a:pt x="433" y="877"/>
                    <a:pt x="440" y="881"/>
                  </a:cubicBezTo>
                  <a:cubicBezTo>
                    <a:pt x="464" y="893"/>
                    <a:pt x="511" y="918"/>
                    <a:pt x="552" y="940"/>
                  </a:cubicBezTo>
                  <a:cubicBezTo>
                    <a:pt x="572" y="951"/>
                    <a:pt x="591" y="962"/>
                    <a:pt x="605" y="969"/>
                  </a:cubicBezTo>
                  <a:cubicBezTo>
                    <a:pt x="612" y="973"/>
                    <a:pt x="617" y="976"/>
                    <a:pt x="621" y="978"/>
                  </a:cubicBezTo>
                  <a:cubicBezTo>
                    <a:pt x="625" y="980"/>
                    <a:pt x="627" y="981"/>
                    <a:pt x="627" y="981"/>
                  </a:cubicBezTo>
                  <a:cubicBezTo>
                    <a:pt x="629" y="982"/>
                    <a:pt x="631" y="982"/>
                    <a:pt x="633" y="980"/>
                  </a:cubicBezTo>
                  <a:cubicBezTo>
                    <a:pt x="633" y="979"/>
                    <a:pt x="633" y="978"/>
                    <a:pt x="633" y="978"/>
                  </a:cubicBezTo>
                  <a:cubicBezTo>
                    <a:pt x="633" y="976"/>
                    <a:pt x="633" y="976"/>
                    <a:pt x="633" y="976"/>
                  </a:cubicBezTo>
                  <a:cubicBezTo>
                    <a:pt x="632" y="975"/>
                    <a:pt x="632" y="975"/>
                    <a:pt x="632" y="974"/>
                  </a:cubicBezTo>
                  <a:cubicBezTo>
                    <a:pt x="631" y="974"/>
                    <a:pt x="631" y="974"/>
                    <a:pt x="630" y="973"/>
                  </a:cubicBezTo>
                  <a:cubicBezTo>
                    <a:pt x="627" y="971"/>
                    <a:pt x="622" y="968"/>
                    <a:pt x="615" y="963"/>
                  </a:cubicBezTo>
                  <a:cubicBezTo>
                    <a:pt x="566" y="931"/>
                    <a:pt x="424" y="845"/>
                    <a:pt x="424" y="845"/>
                  </a:cubicBezTo>
                  <a:cubicBezTo>
                    <a:pt x="422" y="849"/>
                    <a:pt x="422" y="849"/>
                    <a:pt x="422" y="849"/>
                  </a:cubicBezTo>
                  <a:cubicBezTo>
                    <a:pt x="426" y="851"/>
                    <a:pt x="426" y="851"/>
                    <a:pt x="426" y="851"/>
                  </a:cubicBezTo>
                  <a:cubicBezTo>
                    <a:pt x="423" y="849"/>
                    <a:pt x="423" y="849"/>
                    <a:pt x="423" y="849"/>
                  </a:cubicBezTo>
                  <a:cubicBezTo>
                    <a:pt x="424" y="852"/>
                    <a:pt x="424" y="852"/>
                    <a:pt x="424" y="852"/>
                  </a:cubicBezTo>
                  <a:cubicBezTo>
                    <a:pt x="424" y="852"/>
                    <a:pt x="425" y="852"/>
                    <a:pt x="426" y="851"/>
                  </a:cubicBezTo>
                  <a:cubicBezTo>
                    <a:pt x="423" y="849"/>
                    <a:pt x="423" y="849"/>
                    <a:pt x="423" y="849"/>
                  </a:cubicBezTo>
                  <a:cubicBezTo>
                    <a:pt x="424" y="852"/>
                    <a:pt x="424" y="852"/>
                    <a:pt x="424" y="852"/>
                  </a:cubicBezTo>
                  <a:cubicBezTo>
                    <a:pt x="423" y="850"/>
                    <a:pt x="423" y="850"/>
                    <a:pt x="423" y="850"/>
                  </a:cubicBezTo>
                  <a:cubicBezTo>
                    <a:pt x="423" y="852"/>
                    <a:pt x="423" y="852"/>
                    <a:pt x="423" y="852"/>
                  </a:cubicBezTo>
                  <a:cubicBezTo>
                    <a:pt x="423" y="852"/>
                    <a:pt x="423" y="852"/>
                    <a:pt x="424" y="852"/>
                  </a:cubicBezTo>
                  <a:cubicBezTo>
                    <a:pt x="423" y="850"/>
                    <a:pt x="423" y="850"/>
                    <a:pt x="423" y="850"/>
                  </a:cubicBezTo>
                  <a:cubicBezTo>
                    <a:pt x="423" y="852"/>
                    <a:pt x="423" y="852"/>
                    <a:pt x="423" y="852"/>
                  </a:cubicBezTo>
                  <a:cubicBezTo>
                    <a:pt x="423" y="851"/>
                    <a:pt x="423" y="851"/>
                    <a:pt x="423" y="851"/>
                  </a:cubicBezTo>
                  <a:cubicBezTo>
                    <a:pt x="423" y="852"/>
                    <a:pt x="423" y="852"/>
                    <a:pt x="423" y="852"/>
                  </a:cubicBezTo>
                  <a:cubicBezTo>
                    <a:pt x="423" y="852"/>
                    <a:pt x="423" y="852"/>
                    <a:pt x="423" y="852"/>
                  </a:cubicBezTo>
                  <a:cubicBezTo>
                    <a:pt x="423" y="851"/>
                    <a:pt x="423" y="851"/>
                    <a:pt x="423" y="851"/>
                  </a:cubicBezTo>
                  <a:cubicBezTo>
                    <a:pt x="423" y="852"/>
                    <a:pt x="423" y="852"/>
                    <a:pt x="423" y="852"/>
                  </a:cubicBezTo>
                  <a:cubicBezTo>
                    <a:pt x="423" y="852"/>
                    <a:pt x="423" y="852"/>
                    <a:pt x="424" y="853"/>
                  </a:cubicBezTo>
                  <a:cubicBezTo>
                    <a:pt x="427" y="854"/>
                    <a:pt x="432" y="856"/>
                    <a:pt x="440" y="860"/>
                  </a:cubicBezTo>
                  <a:cubicBezTo>
                    <a:pt x="466" y="873"/>
                    <a:pt x="513" y="901"/>
                    <a:pt x="555" y="925"/>
                  </a:cubicBezTo>
                  <a:cubicBezTo>
                    <a:pt x="575" y="938"/>
                    <a:pt x="594" y="949"/>
                    <a:pt x="608" y="957"/>
                  </a:cubicBezTo>
                  <a:cubicBezTo>
                    <a:pt x="615" y="962"/>
                    <a:pt x="621" y="965"/>
                    <a:pt x="625" y="967"/>
                  </a:cubicBezTo>
                  <a:cubicBezTo>
                    <a:pt x="629" y="970"/>
                    <a:pt x="631" y="971"/>
                    <a:pt x="631" y="971"/>
                  </a:cubicBezTo>
                  <a:cubicBezTo>
                    <a:pt x="633" y="972"/>
                    <a:pt x="635" y="972"/>
                    <a:pt x="636" y="970"/>
                  </a:cubicBezTo>
                  <a:cubicBezTo>
                    <a:pt x="638" y="968"/>
                    <a:pt x="637" y="965"/>
                    <a:pt x="635" y="964"/>
                  </a:cubicBezTo>
                  <a:cubicBezTo>
                    <a:pt x="427" y="834"/>
                    <a:pt x="427" y="834"/>
                    <a:pt x="427" y="834"/>
                  </a:cubicBezTo>
                  <a:cubicBezTo>
                    <a:pt x="425" y="838"/>
                    <a:pt x="425" y="838"/>
                    <a:pt x="425" y="838"/>
                  </a:cubicBezTo>
                  <a:cubicBezTo>
                    <a:pt x="425" y="842"/>
                    <a:pt x="425" y="842"/>
                    <a:pt x="425" y="842"/>
                  </a:cubicBezTo>
                  <a:cubicBezTo>
                    <a:pt x="425" y="838"/>
                    <a:pt x="425" y="838"/>
                    <a:pt x="425" y="838"/>
                  </a:cubicBezTo>
                  <a:cubicBezTo>
                    <a:pt x="424" y="841"/>
                    <a:pt x="424" y="841"/>
                    <a:pt x="424" y="841"/>
                  </a:cubicBezTo>
                  <a:cubicBezTo>
                    <a:pt x="424" y="842"/>
                    <a:pt x="424" y="842"/>
                    <a:pt x="425" y="842"/>
                  </a:cubicBezTo>
                  <a:cubicBezTo>
                    <a:pt x="425" y="838"/>
                    <a:pt x="425" y="838"/>
                    <a:pt x="425" y="838"/>
                  </a:cubicBezTo>
                  <a:cubicBezTo>
                    <a:pt x="424" y="841"/>
                    <a:pt x="424" y="841"/>
                    <a:pt x="424" y="841"/>
                  </a:cubicBezTo>
                  <a:cubicBezTo>
                    <a:pt x="425" y="838"/>
                    <a:pt x="425" y="838"/>
                    <a:pt x="425" y="838"/>
                  </a:cubicBezTo>
                  <a:cubicBezTo>
                    <a:pt x="424" y="841"/>
                    <a:pt x="424" y="841"/>
                    <a:pt x="424" y="841"/>
                  </a:cubicBezTo>
                  <a:cubicBezTo>
                    <a:pt x="424" y="841"/>
                    <a:pt x="424" y="841"/>
                    <a:pt x="424" y="841"/>
                  </a:cubicBezTo>
                  <a:cubicBezTo>
                    <a:pt x="425" y="838"/>
                    <a:pt x="425" y="838"/>
                    <a:pt x="425" y="838"/>
                  </a:cubicBezTo>
                  <a:cubicBezTo>
                    <a:pt x="424" y="841"/>
                    <a:pt x="424" y="841"/>
                    <a:pt x="424" y="841"/>
                  </a:cubicBezTo>
                  <a:cubicBezTo>
                    <a:pt x="424" y="839"/>
                    <a:pt x="424" y="839"/>
                    <a:pt x="424" y="839"/>
                  </a:cubicBezTo>
                  <a:cubicBezTo>
                    <a:pt x="423" y="841"/>
                    <a:pt x="423" y="841"/>
                    <a:pt x="423" y="841"/>
                  </a:cubicBezTo>
                  <a:cubicBezTo>
                    <a:pt x="424" y="841"/>
                    <a:pt x="424" y="841"/>
                    <a:pt x="424" y="841"/>
                  </a:cubicBezTo>
                  <a:cubicBezTo>
                    <a:pt x="424" y="839"/>
                    <a:pt x="424" y="839"/>
                    <a:pt x="424" y="839"/>
                  </a:cubicBezTo>
                  <a:cubicBezTo>
                    <a:pt x="423" y="841"/>
                    <a:pt x="423" y="841"/>
                    <a:pt x="423" y="841"/>
                  </a:cubicBezTo>
                  <a:cubicBezTo>
                    <a:pt x="424" y="841"/>
                    <a:pt x="424" y="841"/>
                    <a:pt x="424" y="842"/>
                  </a:cubicBezTo>
                  <a:cubicBezTo>
                    <a:pt x="429" y="844"/>
                    <a:pt x="443" y="852"/>
                    <a:pt x="462" y="863"/>
                  </a:cubicBezTo>
                  <a:cubicBezTo>
                    <a:pt x="491" y="880"/>
                    <a:pt x="531" y="903"/>
                    <a:pt x="565" y="922"/>
                  </a:cubicBezTo>
                  <a:cubicBezTo>
                    <a:pt x="582" y="931"/>
                    <a:pt x="597" y="940"/>
                    <a:pt x="608" y="946"/>
                  </a:cubicBezTo>
                  <a:cubicBezTo>
                    <a:pt x="614" y="949"/>
                    <a:pt x="619" y="951"/>
                    <a:pt x="622" y="953"/>
                  </a:cubicBezTo>
                  <a:cubicBezTo>
                    <a:pt x="624" y="954"/>
                    <a:pt x="625" y="954"/>
                    <a:pt x="627" y="955"/>
                  </a:cubicBezTo>
                  <a:cubicBezTo>
                    <a:pt x="627" y="955"/>
                    <a:pt x="628" y="955"/>
                    <a:pt x="628" y="955"/>
                  </a:cubicBezTo>
                  <a:cubicBezTo>
                    <a:pt x="629" y="956"/>
                    <a:pt x="629" y="956"/>
                    <a:pt x="630" y="956"/>
                  </a:cubicBezTo>
                  <a:cubicBezTo>
                    <a:pt x="631" y="956"/>
                    <a:pt x="631" y="956"/>
                    <a:pt x="632" y="955"/>
                  </a:cubicBezTo>
                  <a:cubicBezTo>
                    <a:pt x="632" y="955"/>
                    <a:pt x="633" y="955"/>
                    <a:pt x="634" y="954"/>
                  </a:cubicBezTo>
                  <a:cubicBezTo>
                    <a:pt x="635" y="953"/>
                    <a:pt x="635" y="952"/>
                    <a:pt x="634" y="951"/>
                  </a:cubicBezTo>
                  <a:cubicBezTo>
                    <a:pt x="634" y="950"/>
                    <a:pt x="634" y="949"/>
                    <a:pt x="633" y="948"/>
                  </a:cubicBezTo>
                  <a:cubicBezTo>
                    <a:pt x="633" y="948"/>
                    <a:pt x="629" y="946"/>
                    <a:pt x="623" y="942"/>
                  </a:cubicBezTo>
                  <a:cubicBezTo>
                    <a:pt x="603" y="930"/>
                    <a:pt x="550" y="897"/>
                    <a:pt x="504" y="868"/>
                  </a:cubicBezTo>
                  <a:cubicBezTo>
                    <a:pt x="480" y="854"/>
                    <a:pt x="458" y="840"/>
                    <a:pt x="442" y="830"/>
                  </a:cubicBezTo>
                  <a:cubicBezTo>
                    <a:pt x="434" y="824"/>
                    <a:pt x="427" y="820"/>
                    <a:pt x="422" y="817"/>
                  </a:cubicBezTo>
                  <a:cubicBezTo>
                    <a:pt x="420" y="816"/>
                    <a:pt x="418" y="815"/>
                    <a:pt x="417" y="814"/>
                  </a:cubicBezTo>
                  <a:cubicBezTo>
                    <a:pt x="417" y="813"/>
                    <a:pt x="416" y="813"/>
                    <a:pt x="416" y="813"/>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3" y="816"/>
                    <a:pt x="413" y="816"/>
                    <a:pt x="413" y="816"/>
                  </a:cubicBezTo>
                  <a:cubicBezTo>
                    <a:pt x="416" y="813"/>
                    <a:pt x="416" y="813"/>
                    <a:pt x="416" y="813"/>
                  </a:cubicBezTo>
                  <a:cubicBezTo>
                    <a:pt x="416" y="813"/>
                    <a:pt x="416" y="813"/>
                    <a:pt x="416" y="813"/>
                  </a:cubicBezTo>
                  <a:cubicBezTo>
                    <a:pt x="413" y="816"/>
                    <a:pt x="413" y="816"/>
                    <a:pt x="413" y="816"/>
                  </a:cubicBezTo>
                  <a:cubicBezTo>
                    <a:pt x="416" y="813"/>
                    <a:pt x="416" y="813"/>
                    <a:pt x="416" y="813"/>
                  </a:cubicBezTo>
                  <a:cubicBezTo>
                    <a:pt x="413" y="816"/>
                    <a:pt x="413" y="816"/>
                    <a:pt x="413" y="816"/>
                  </a:cubicBezTo>
                  <a:cubicBezTo>
                    <a:pt x="417" y="814"/>
                    <a:pt x="417" y="814"/>
                    <a:pt x="417" y="814"/>
                  </a:cubicBezTo>
                  <a:cubicBezTo>
                    <a:pt x="416" y="813"/>
                    <a:pt x="416" y="813"/>
                    <a:pt x="416" y="813"/>
                  </a:cubicBezTo>
                  <a:cubicBezTo>
                    <a:pt x="413" y="816"/>
                    <a:pt x="413" y="816"/>
                    <a:pt x="413" y="816"/>
                  </a:cubicBezTo>
                  <a:cubicBezTo>
                    <a:pt x="417" y="814"/>
                    <a:pt x="417" y="814"/>
                    <a:pt x="417" y="814"/>
                  </a:cubicBezTo>
                  <a:cubicBezTo>
                    <a:pt x="413" y="816"/>
                    <a:pt x="413" y="816"/>
                    <a:pt x="413" y="816"/>
                  </a:cubicBezTo>
                  <a:cubicBezTo>
                    <a:pt x="417" y="816"/>
                    <a:pt x="417" y="816"/>
                    <a:pt x="417" y="816"/>
                  </a:cubicBezTo>
                  <a:cubicBezTo>
                    <a:pt x="417" y="815"/>
                    <a:pt x="417" y="814"/>
                    <a:pt x="417" y="814"/>
                  </a:cubicBezTo>
                  <a:cubicBezTo>
                    <a:pt x="413" y="816"/>
                    <a:pt x="413" y="816"/>
                    <a:pt x="413" y="816"/>
                  </a:cubicBezTo>
                  <a:cubicBezTo>
                    <a:pt x="417" y="816"/>
                    <a:pt x="417" y="816"/>
                    <a:pt x="417" y="816"/>
                  </a:cubicBezTo>
                  <a:cubicBezTo>
                    <a:pt x="413" y="816"/>
                    <a:pt x="413" y="816"/>
                    <a:pt x="413" y="816"/>
                  </a:cubicBezTo>
                  <a:cubicBezTo>
                    <a:pt x="416" y="818"/>
                    <a:pt x="416" y="818"/>
                    <a:pt x="416" y="818"/>
                  </a:cubicBezTo>
                  <a:cubicBezTo>
                    <a:pt x="413" y="816"/>
                    <a:pt x="413" y="816"/>
                    <a:pt x="413" y="816"/>
                  </a:cubicBezTo>
                  <a:cubicBezTo>
                    <a:pt x="414" y="819"/>
                    <a:pt x="414" y="819"/>
                    <a:pt x="414" y="819"/>
                  </a:cubicBezTo>
                  <a:cubicBezTo>
                    <a:pt x="415" y="819"/>
                    <a:pt x="416" y="819"/>
                    <a:pt x="416" y="818"/>
                  </a:cubicBezTo>
                  <a:cubicBezTo>
                    <a:pt x="413" y="816"/>
                    <a:pt x="413" y="816"/>
                    <a:pt x="413" y="816"/>
                  </a:cubicBezTo>
                  <a:cubicBezTo>
                    <a:pt x="414" y="819"/>
                    <a:pt x="414" y="819"/>
                    <a:pt x="414" y="819"/>
                  </a:cubicBezTo>
                  <a:cubicBezTo>
                    <a:pt x="413" y="816"/>
                    <a:pt x="413" y="816"/>
                    <a:pt x="413" y="816"/>
                  </a:cubicBezTo>
                  <a:cubicBezTo>
                    <a:pt x="413" y="820"/>
                    <a:pt x="413" y="820"/>
                    <a:pt x="413" y="820"/>
                  </a:cubicBezTo>
                  <a:cubicBezTo>
                    <a:pt x="414" y="820"/>
                    <a:pt x="414" y="820"/>
                    <a:pt x="414" y="819"/>
                  </a:cubicBezTo>
                  <a:cubicBezTo>
                    <a:pt x="413" y="816"/>
                    <a:pt x="413" y="816"/>
                    <a:pt x="413" y="816"/>
                  </a:cubicBezTo>
                  <a:cubicBezTo>
                    <a:pt x="413" y="820"/>
                    <a:pt x="413" y="820"/>
                    <a:pt x="413" y="820"/>
                  </a:cubicBezTo>
                  <a:cubicBezTo>
                    <a:pt x="413" y="817"/>
                    <a:pt x="413" y="817"/>
                    <a:pt x="413" y="817"/>
                  </a:cubicBezTo>
                  <a:cubicBezTo>
                    <a:pt x="413" y="820"/>
                    <a:pt x="413" y="820"/>
                    <a:pt x="413" y="820"/>
                  </a:cubicBezTo>
                  <a:cubicBezTo>
                    <a:pt x="413" y="820"/>
                    <a:pt x="413" y="820"/>
                    <a:pt x="413" y="820"/>
                  </a:cubicBezTo>
                  <a:cubicBezTo>
                    <a:pt x="413" y="817"/>
                    <a:pt x="413" y="817"/>
                    <a:pt x="413" y="817"/>
                  </a:cubicBezTo>
                  <a:cubicBezTo>
                    <a:pt x="413" y="820"/>
                    <a:pt x="413" y="820"/>
                    <a:pt x="413" y="820"/>
                  </a:cubicBezTo>
                  <a:cubicBezTo>
                    <a:pt x="413" y="819"/>
                    <a:pt x="413" y="819"/>
                    <a:pt x="413" y="819"/>
                  </a:cubicBezTo>
                  <a:cubicBezTo>
                    <a:pt x="413" y="820"/>
                    <a:pt x="413" y="820"/>
                    <a:pt x="413" y="820"/>
                  </a:cubicBezTo>
                  <a:cubicBezTo>
                    <a:pt x="413" y="820"/>
                    <a:pt x="413" y="820"/>
                    <a:pt x="413" y="820"/>
                  </a:cubicBezTo>
                  <a:cubicBezTo>
                    <a:pt x="413" y="819"/>
                    <a:pt x="413" y="819"/>
                    <a:pt x="413" y="819"/>
                  </a:cubicBezTo>
                  <a:cubicBezTo>
                    <a:pt x="413" y="820"/>
                    <a:pt x="413" y="820"/>
                    <a:pt x="413" y="820"/>
                  </a:cubicBezTo>
                  <a:cubicBezTo>
                    <a:pt x="413" y="820"/>
                    <a:pt x="413" y="820"/>
                    <a:pt x="414" y="820"/>
                  </a:cubicBezTo>
                  <a:cubicBezTo>
                    <a:pt x="417" y="821"/>
                    <a:pt x="422" y="824"/>
                    <a:pt x="429" y="827"/>
                  </a:cubicBezTo>
                  <a:cubicBezTo>
                    <a:pt x="454" y="841"/>
                    <a:pt x="501" y="868"/>
                    <a:pt x="543" y="892"/>
                  </a:cubicBezTo>
                  <a:cubicBezTo>
                    <a:pt x="564" y="903"/>
                    <a:pt x="584" y="915"/>
                    <a:pt x="599" y="923"/>
                  </a:cubicBezTo>
                  <a:cubicBezTo>
                    <a:pt x="606" y="927"/>
                    <a:pt x="612" y="930"/>
                    <a:pt x="617" y="932"/>
                  </a:cubicBezTo>
                  <a:cubicBezTo>
                    <a:pt x="620" y="934"/>
                    <a:pt x="622" y="935"/>
                    <a:pt x="623" y="935"/>
                  </a:cubicBezTo>
                  <a:cubicBezTo>
                    <a:pt x="624" y="936"/>
                    <a:pt x="625" y="936"/>
                    <a:pt x="626" y="936"/>
                  </a:cubicBezTo>
                  <a:cubicBezTo>
                    <a:pt x="626" y="936"/>
                    <a:pt x="627" y="936"/>
                    <a:pt x="628" y="936"/>
                  </a:cubicBezTo>
                  <a:cubicBezTo>
                    <a:pt x="629" y="936"/>
                    <a:pt x="629" y="936"/>
                    <a:pt x="630" y="936"/>
                  </a:cubicBezTo>
                  <a:cubicBezTo>
                    <a:pt x="630" y="936"/>
                    <a:pt x="631" y="935"/>
                    <a:pt x="632" y="934"/>
                  </a:cubicBezTo>
                  <a:cubicBezTo>
                    <a:pt x="632" y="934"/>
                    <a:pt x="632" y="934"/>
                    <a:pt x="632" y="934"/>
                  </a:cubicBezTo>
                  <a:cubicBezTo>
                    <a:pt x="632" y="934"/>
                    <a:pt x="633" y="933"/>
                    <a:pt x="633" y="932"/>
                  </a:cubicBezTo>
                  <a:cubicBezTo>
                    <a:pt x="633" y="931"/>
                    <a:pt x="632" y="931"/>
                    <a:pt x="632" y="931"/>
                  </a:cubicBezTo>
                  <a:cubicBezTo>
                    <a:pt x="632" y="930"/>
                    <a:pt x="632" y="930"/>
                    <a:pt x="631" y="929"/>
                  </a:cubicBezTo>
                  <a:cubicBezTo>
                    <a:pt x="631" y="929"/>
                    <a:pt x="630" y="928"/>
                    <a:pt x="630" y="928"/>
                  </a:cubicBezTo>
                  <a:cubicBezTo>
                    <a:pt x="628" y="926"/>
                    <a:pt x="624" y="923"/>
                    <a:pt x="618" y="919"/>
                  </a:cubicBezTo>
                  <a:cubicBezTo>
                    <a:pt x="597" y="905"/>
                    <a:pt x="552" y="876"/>
                    <a:pt x="496" y="841"/>
                  </a:cubicBezTo>
                  <a:cubicBezTo>
                    <a:pt x="326" y="735"/>
                    <a:pt x="59" y="572"/>
                    <a:pt x="59" y="572"/>
                  </a:cubicBezTo>
                  <a:cubicBezTo>
                    <a:pt x="57" y="575"/>
                    <a:pt x="57" y="575"/>
                    <a:pt x="57" y="575"/>
                  </a:cubicBezTo>
                  <a:cubicBezTo>
                    <a:pt x="60" y="577"/>
                    <a:pt x="60" y="577"/>
                    <a:pt x="60" y="577"/>
                  </a:cubicBezTo>
                  <a:cubicBezTo>
                    <a:pt x="57" y="575"/>
                    <a:pt x="57" y="575"/>
                    <a:pt x="57" y="575"/>
                  </a:cubicBezTo>
                  <a:cubicBezTo>
                    <a:pt x="59" y="579"/>
                    <a:pt x="59" y="579"/>
                    <a:pt x="59" y="579"/>
                  </a:cubicBezTo>
                  <a:cubicBezTo>
                    <a:pt x="59" y="578"/>
                    <a:pt x="60" y="578"/>
                    <a:pt x="60" y="577"/>
                  </a:cubicBezTo>
                  <a:cubicBezTo>
                    <a:pt x="57" y="575"/>
                    <a:pt x="57" y="575"/>
                    <a:pt x="57" y="575"/>
                  </a:cubicBezTo>
                  <a:cubicBezTo>
                    <a:pt x="59" y="579"/>
                    <a:pt x="59" y="579"/>
                    <a:pt x="59" y="579"/>
                  </a:cubicBezTo>
                  <a:cubicBezTo>
                    <a:pt x="58" y="576"/>
                    <a:pt x="58" y="576"/>
                    <a:pt x="58" y="576"/>
                  </a:cubicBezTo>
                  <a:cubicBezTo>
                    <a:pt x="58" y="579"/>
                    <a:pt x="58" y="579"/>
                    <a:pt x="58" y="579"/>
                  </a:cubicBezTo>
                  <a:cubicBezTo>
                    <a:pt x="58" y="579"/>
                    <a:pt x="58" y="579"/>
                    <a:pt x="59" y="579"/>
                  </a:cubicBezTo>
                  <a:cubicBezTo>
                    <a:pt x="58" y="576"/>
                    <a:pt x="58" y="576"/>
                    <a:pt x="58" y="576"/>
                  </a:cubicBezTo>
                  <a:cubicBezTo>
                    <a:pt x="58" y="579"/>
                    <a:pt x="58" y="579"/>
                    <a:pt x="58" y="579"/>
                  </a:cubicBezTo>
                  <a:cubicBezTo>
                    <a:pt x="58" y="578"/>
                    <a:pt x="58" y="578"/>
                    <a:pt x="58" y="578"/>
                  </a:cubicBezTo>
                  <a:cubicBezTo>
                    <a:pt x="58" y="579"/>
                    <a:pt x="58" y="579"/>
                    <a:pt x="58" y="579"/>
                  </a:cubicBezTo>
                  <a:cubicBezTo>
                    <a:pt x="58" y="579"/>
                    <a:pt x="58" y="579"/>
                    <a:pt x="58" y="579"/>
                  </a:cubicBezTo>
                  <a:cubicBezTo>
                    <a:pt x="58" y="578"/>
                    <a:pt x="58" y="578"/>
                    <a:pt x="58" y="578"/>
                  </a:cubicBezTo>
                  <a:cubicBezTo>
                    <a:pt x="58" y="579"/>
                    <a:pt x="58" y="579"/>
                    <a:pt x="58" y="579"/>
                  </a:cubicBezTo>
                  <a:cubicBezTo>
                    <a:pt x="58" y="579"/>
                    <a:pt x="59" y="579"/>
                    <a:pt x="61" y="580"/>
                  </a:cubicBezTo>
                  <a:cubicBezTo>
                    <a:pt x="64" y="581"/>
                    <a:pt x="69" y="583"/>
                    <a:pt x="75" y="587"/>
                  </a:cubicBezTo>
                  <a:cubicBezTo>
                    <a:pt x="99" y="600"/>
                    <a:pt x="144" y="627"/>
                    <a:pt x="197" y="660"/>
                  </a:cubicBezTo>
                  <a:cubicBezTo>
                    <a:pt x="277" y="710"/>
                    <a:pt x="377" y="774"/>
                    <a:pt x="460" y="825"/>
                  </a:cubicBezTo>
                  <a:cubicBezTo>
                    <a:pt x="502" y="851"/>
                    <a:pt x="539" y="873"/>
                    <a:pt x="567" y="889"/>
                  </a:cubicBezTo>
                  <a:cubicBezTo>
                    <a:pt x="581" y="898"/>
                    <a:pt x="593" y="904"/>
                    <a:pt x="603" y="909"/>
                  </a:cubicBezTo>
                  <a:cubicBezTo>
                    <a:pt x="607" y="911"/>
                    <a:pt x="611" y="913"/>
                    <a:pt x="614" y="914"/>
                  </a:cubicBezTo>
                  <a:cubicBezTo>
                    <a:pt x="616" y="914"/>
                    <a:pt x="617" y="915"/>
                    <a:pt x="619" y="915"/>
                  </a:cubicBezTo>
                  <a:cubicBezTo>
                    <a:pt x="620" y="916"/>
                    <a:pt x="621" y="916"/>
                    <a:pt x="623" y="916"/>
                  </a:cubicBezTo>
                  <a:cubicBezTo>
                    <a:pt x="623" y="916"/>
                    <a:pt x="624" y="916"/>
                    <a:pt x="625" y="915"/>
                  </a:cubicBezTo>
                  <a:cubicBezTo>
                    <a:pt x="626" y="915"/>
                    <a:pt x="627" y="914"/>
                    <a:pt x="627" y="913"/>
                  </a:cubicBezTo>
                  <a:cubicBezTo>
                    <a:pt x="628" y="913"/>
                    <a:pt x="628" y="912"/>
                    <a:pt x="628" y="911"/>
                  </a:cubicBezTo>
                  <a:cubicBezTo>
                    <a:pt x="628" y="910"/>
                    <a:pt x="628" y="910"/>
                    <a:pt x="628" y="909"/>
                  </a:cubicBezTo>
                  <a:cubicBezTo>
                    <a:pt x="627" y="909"/>
                    <a:pt x="627" y="909"/>
                    <a:pt x="627" y="908"/>
                  </a:cubicBezTo>
                  <a:cubicBezTo>
                    <a:pt x="626" y="908"/>
                    <a:pt x="626" y="908"/>
                    <a:pt x="626" y="908"/>
                  </a:cubicBezTo>
                  <a:cubicBezTo>
                    <a:pt x="626" y="908"/>
                    <a:pt x="626" y="908"/>
                    <a:pt x="625" y="907"/>
                  </a:cubicBezTo>
                  <a:cubicBezTo>
                    <a:pt x="622" y="905"/>
                    <a:pt x="612" y="899"/>
                    <a:pt x="595" y="889"/>
                  </a:cubicBezTo>
                  <a:cubicBezTo>
                    <a:pt x="537" y="853"/>
                    <a:pt x="408" y="774"/>
                    <a:pt x="293" y="704"/>
                  </a:cubicBezTo>
                  <a:cubicBezTo>
                    <a:pt x="235" y="668"/>
                    <a:pt x="182" y="635"/>
                    <a:pt x="142" y="610"/>
                  </a:cubicBezTo>
                  <a:cubicBezTo>
                    <a:pt x="122" y="597"/>
                    <a:pt x="106" y="586"/>
                    <a:pt x="95" y="579"/>
                  </a:cubicBezTo>
                  <a:cubicBezTo>
                    <a:pt x="90" y="575"/>
                    <a:pt x="85" y="572"/>
                    <a:pt x="82" y="570"/>
                  </a:cubicBezTo>
                  <a:cubicBezTo>
                    <a:pt x="81" y="569"/>
                    <a:pt x="80" y="568"/>
                    <a:pt x="79"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7" y="568"/>
                    <a:pt x="77" y="568"/>
                    <a:pt x="77" y="568"/>
                  </a:cubicBezTo>
                  <a:cubicBezTo>
                    <a:pt x="79" y="567"/>
                    <a:pt x="79" y="567"/>
                    <a:pt x="79" y="567"/>
                  </a:cubicBezTo>
                  <a:cubicBezTo>
                    <a:pt x="79" y="567"/>
                    <a:pt x="79" y="567"/>
                    <a:pt x="79" y="567"/>
                  </a:cubicBezTo>
                  <a:cubicBezTo>
                    <a:pt x="77" y="568"/>
                    <a:pt x="77" y="568"/>
                    <a:pt x="77" y="568"/>
                  </a:cubicBezTo>
                  <a:cubicBezTo>
                    <a:pt x="79" y="567"/>
                    <a:pt x="79" y="567"/>
                    <a:pt x="79" y="567"/>
                  </a:cubicBezTo>
                  <a:cubicBezTo>
                    <a:pt x="76" y="568"/>
                    <a:pt x="76" y="568"/>
                    <a:pt x="76" y="568"/>
                  </a:cubicBezTo>
                  <a:cubicBezTo>
                    <a:pt x="79" y="568"/>
                    <a:pt x="79" y="568"/>
                    <a:pt x="79" y="568"/>
                  </a:cubicBezTo>
                  <a:cubicBezTo>
                    <a:pt x="79" y="568"/>
                    <a:pt x="79" y="567"/>
                    <a:pt x="79" y="567"/>
                  </a:cubicBezTo>
                  <a:cubicBezTo>
                    <a:pt x="76" y="568"/>
                    <a:pt x="76" y="568"/>
                    <a:pt x="76" y="568"/>
                  </a:cubicBezTo>
                  <a:cubicBezTo>
                    <a:pt x="79" y="568"/>
                    <a:pt x="79" y="568"/>
                    <a:pt x="79" y="568"/>
                  </a:cubicBezTo>
                  <a:cubicBezTo>
                    <a:pt x="76" y="568"/>
                    <a:pt x="76" y="568"/>
                    <a:pt x="76" y="568"/>
                  </a:cubicBezTo>
                  <a:cubicBezTo>
                    <a:pt x="79" y="571"/>
                    <a:pt x="79" y="571"/>
                    <a:pt x="79" y="571"/>
                  </a:cubicBezTo>
                  <a:cubicBezTo>
                    <a:pt x="79" y="570"/>
                    <a:pt x="79" y="569"/>
                    <a:pt x="79" y="568"/>
                  </a:cubicBezTo>
                  <a:cubicBezTo>
                    <a:pt x="76" y="568"/>
                    <a:pt x="76" y="568"/>
                    <a:pt x="76" y="568"/>
                  </a:cubicBezTo>
                  <a:cubicBezTo>
                    <a:pt x="79" y="571"/>
                    <a:pt x="79" y="571"/>
                    <a:pt x="79" y="571"/>
                  </a:cubicBezTo>
                  <a:cubicBezTo>
                    <a:pt x="79" y="570"/>
                    <a:pt x="79" y="570"/>
                    <a:pt x="79" y="570"/>
                  </a:cubicBezTo>
                  <a:cubicBezTo>
                    <a:pt x="75" y="568"/>
                    <a:pt x="75" y="568"/>
                    <a:pt x="75" y="568"/>
                  </a:cubicBezTo>
                  <a:cubicBezTo>
                    <a:pt x="77" y="572"/>
                    <a:pt x="77" y="572"/>
                    <a:pt x="77" y="572"/>
                  </a:cubicBezTo>
                  <a:cubicBezTo>
                    <a:pt x="78" y="572"/>
                    <a:pt x="79" y="571"/>
                    <a:pt x="79" y="570"/>
                  </a:cubicBezTo>
                  <a:cubicBezTo>
                    <a:pt x="75" y="568"/>
                    <a:pt x="75" y="568"/>
                    <a:pt x="75" y="568"/>
                  </a:cubicBezTo>
                  <a:cubicBezTo>
                    <a:pt x="77" y="572"/>
                    <a:pt x="77" y="572"/>
                    <a:pt x="77" y="572"/>
                  </a:cubicBezTo>
                  <a:cubicBezTo>
                    <a:pt x="75" y="568"/>
                    <a:pt x="75" y="568"/>
                    <a:pt x="75" y="568"/>
                  </a:cubicBezTo>
                  <a:cubicBezTo>
                    <a:pt x="75" y="572"/>
                    <a:pt x="75" y="572"/>
                    <a:pt x="75" y="572"/>
                  </a:cubicBezTo>
                  <a:cubicBezTo>
                    <a:pt x="76" y="572"/>
                    <a:pt x="77" y="572"/>
                    <a:pt x="77" y="572"/>
                  </a:cubicBezTo>
                  <a:cubicBezTo>
                    <a:pt x="75" y="568"/>
                    <a:pt x="75" y="568"/>
                    <a:pt x="75" y="568"/>
                  </a:cubicBezTo>
                  <a:cubicBezTo>
                    <a:pt x="75" y="572"/>
                    <a:pt x="75" y="572"/>
                    <a:pt x="75" y="572"/>
                  </a:cubicBezTo>
                  <a:cubicBezTo>
                    <a:pt x="75" y="568"/>
                    <a:pt x="75" y="568"/>
                    <a:pt x="75" y="568"/>
                  </a:cubicBezTo>
                  <a:cubicBezTo>
                    <a:pt x="74" y="572"/>
                    <a:pt x="74" y="572"/>
                    <a:pt x="74" y="572"/>
                  </a:cubicBezTo>
                  <a:cubicBezTo>
                    <a:pt x="74" y="572"/>
                    <a:pt x="75" y="572"/>
                    <a:pt x="75" y="572"/>
                  </a:cubicBezTo>
                  <a:cubicBezTo>
                    <a:pt x="75" y="568"/>
                    <a:pt x="75" y="568"/>
                    <a:pt x="75" y="568"/>
                  </a:cubicBezTo>
                  <a:cubicBezTo>
                    <a:pt x="74" y="572"/>
                    <a:pt x="74" y="572"/>
                    <a:pt x="74" y="572"/>
                  </a:cubicBezTo>
                  <a:cubicBezTo>
                    <a:pt x="75" y="569"/>
                    <a:pt x="75" y="569"/>
                    <a:pt x="75" y="569"/>
                  </a:cubicBezTo>
                  <a:cubicBezTo>
                    <a:pt x="74" y="572"/>
                    <a:pt x="74" y="572"/>
                    <a:pt x="74" y="572"/>
                  </a:cubicBezTo>
                  <a:cubicBezTo>
                    <a:pt x="74" y="572"/>
                    <a:pt x="74" y="572"/>
                    <a:pt x="74" y="572"/>
                  </a:cubicBezTo>
                  <a:cubicBezTo>
                    <a:pt x="75" y="569"/>
                    <a:pt x="75" y="569"/>
                    <a:pt x="75" y="569"/>
                  </a:cubicBezTo>
                  <a:cubicBezTo>
                    <a:pt x="74" y="572"/>
                    <a:pt x="74" y="572"/>
                    <a:pt x="74" y="572"/>
                  </a:cubicBezTo>
                  <a:cubicBezTo>
                    <a:pt x="74" y="571"/>
                    <a:pt x="74" y="571"/>
                    <a:pt x="74" y="571"/>
                  </a:cubicBezTo>
                  <a:cubicBezTo>
                    <a:pt x="74" y="572"/>
                    <a:pt x="74" y="572"/>
                    <a:pt x="74" y="572"/>
                  </a:cubicBezTo>
                  <a:cubicBezTo>
                    <a:pt x="74" y="572"/>
                    <a:pt x="74" y="572"/>
                    <a:pt x="74" y="572"/>
                  </a:cubicBezTo>
                  <a:cubicBezTo>
                    <a:pt x="74" y="571"/>
                    <a:pt x="74" y="571"/>
                    <a:pt x="74" y="571"/>
                  </a:cubicBezTo>
                  <a:cubicBezTo>
                    <a:pt x="74" y="572"/>
                    <a:pt x="74" y="572"/>
                    <a:pt x="74" y="572"/>
                  </a:cubicBezTo>
                  <a:cubicBezTo>
                    <a:pt x="74" y="572"/>
                    <a:pt x="75" y="573"/>
                    <a:pt x="76" y="573"/>
                  </a:cubicBezTo>
                  <a:cubicBezTo>
                    <a:pt x="85" y="579"/>
                    <a:pt x="120" y="600"/>
                    <a:pt x="166" y="629"/>
                  </a:cubicBezTo>
                  <a:cubicBezTo>
                    <a:pt x="237" y="673"/>
                    <a:pt x="335" y="734"/>
                    <a:pt x="418" y="783"/>
                  </a:cubicBezTo>
                  <a:cubicBezTo>
                    <a:pt x="459" y="808"/>
                    <a:pt x="497" y="830"/>
                    <a:pt x="525" y="846"/>
                  </a:cubicBezTo>
                  <a:cubicBezTo>
                    <a:pt x="540" y="854"/>
                    <a:pt x="552" y="861"/>
                    <a:pt x="561" y="865"/>
                  </a:cubicBezTo>
                  <a:cubicBezTo>
                    <a:pt x="565" y="867"/>
                    <a:pt x="569" y="869"/>
                    <a:pt x="572" y="870"/>
                  </a:cubicBezTo>
                  <a:cubicBezTo>
                    <a:pt x="574" y="871"/>
                    <a:pt x="575" y="872"/>
                    <a:pt x="576" y="872"/>
                  </a:cubicBezTo>
                  <a:cubicBezTo>
                    <a:pt x="578" y="872"/>
                    <a:pt x="579" y="872"/>
                    <a:pt x="580" y="872"/>
                  </a:cubicBezTo>
                  <a:cubicBezTo>
                    <a:pt x="581" y="872"/>
                    <a:pt x="581" y="872"/>
                    <a:pt x="582" y="872"/>
                  </a:cubicBezTo>
                  <a:cubicBezTo>
                    <a:pt x="583" y="872"/>
                    <a:pt x="584" y="871"/>
                    <a:pt x="585" y="870"/>
                  </a:cubicBezTo>
                  <a:cubicBezTo>
                    <a:pt x="585" y="869"/>
                    <a:pt x="585" y="868"/>
                    <a:pt x="585" y="867"/>
                  </a:cubicBezTo>
                  <a:cubicBezTo>
                    <a:pt x="585" y="866"/>
                    <a:pt x="584" y="865"/>
                    <a:pt x="583" y="865"/>
                  </a:cubicBezTo>
                  <a:cubicBezTo>
                    <a:pt x="583" y="865"/>
                    <a:pt x="581" y="864"/>
                    <a:pt x="578" y="861"/>
                  </a:cubicBezTo>
                  <a:cubicBezTo>
                    <a:pt x="551" y="845"/>
                    <a:pt x="431" y="774"/>
                    <a:pt x="317" y="704"/>
                  </a:cubicBezTo>
                  <a:cubicBezTo>
                    <a:pt x="260" y="669"/>
                    <a:pt x="205" y="635"/>
                    <a:pt x="164" y="609"/>
                  </a:cubicBezTo>
                  <a:cubicBezTo>
                    <a:pt x="144" y="596"/>
                    <a:pt x="127" y="585"/>
                    <a:pt x="115" y="576"/>
                  </a:cubicBezTo>
                  <a:cubicBezTo>
                    <a:pt x="109" y="572"/>
                    <a:pt x="105" y="569"/>
                    <a:pt x="102" y="566"/>
                  </a:cubicBezTo>
                  <a:cubicBezTo>
                    <a:pt x="100" y="565"/>
                    <a:pt x="99" y="564"/>
                    <a:pt x="99" y="563"/>
                  </a:cubicBezTo>
                  <a:cubicBezTo>
                    <a:pt x="98" y="563"/>
                    <a:pt x="98" y="563"/>
                    <a:pt x="98" y="563"/>
                  </a:cubicBezTo>
                  <a:cubicBezTo>
                    <a:pt x="96" y="564"/>
                    <a:pt x="96" y="564"/>
                    <a:pt x="96" y="564"/>
                  </a:cubicBezTo>
                  <a:cubicBezTo>
                    <a:pt x="98" y="564"/>
                    <a:pt x="98" y="564"/>
                    <a:pt x="98" y="564"/>
                  </a:cubicBezTo>
                  <a:cubicBezTo>
                    <a:pt x="98" y="563"/>
                    <a:pt x="98" y="563"/>
                    <a:pt x="98" y="563"/>
                  </a:cubicBezTo>
                  <a:cubicBezTo>
                    <a:pt x="96" y="564"/>
                    <a:pt x="96" y="564"/>
                    <a:pt x="96" y="564"/>
                  </a:cubicBezTo>
                  <a:cubicBezTo>
                    <a:pt x="98" y="564"/>
                    <a:pt x="98" y="564"/>
                    <a:pt x="98" y="564"/>
                  </a:cubicBezTo>
                  <a:cubicBezTo>
                    <a:pt x="95" y="564"/>
                    <a:pt x="95" y="564"/>
                    <a:pt x="95" y="564"/>
                  </a:cubicBezTo>
                  <a:cubicBezTo>
                    <a:pt x="98" y="566"/>
                    <a:pt x="98" y="566"/>
                    <a:pt x="98" y="566"/>
                  </a:cubicBezTo>
                  <a:cubicBezTo>
                    <a:pt x="98" y="565"/>
                    <a:pt x="98" y="565"/>
                    <a:pt x="98" y="564"/>
                  </a:cubicBezTo>
                  <a:cubicBezTo>
                    <a:pt x="95" y="564"/>
                    <a:pt x="95" y="564"/>
                    <a:pt x="95" y="564"/>
                  </a:cubicBezTo>
                  <a:cubicBezTo>
                    <a:pt x="98" y="566"/>
                    <a:pt x="98" y="566"/>
                    <a:pt x="98" y="566"/>
                  </a:cubicBezTo>
                  <a:cubicBezTo>
                    <a:pt x="98" y="566"/>
                    <a:pt x="98" y="566"/>
                    <a:pt x="98" y="566"/>
                  </a:cubicBezTo>
                  <a:cubicBezTo>
                    <a:pt x="95" y="564"/>
                    <a:pt x="95" y="564"/>
                    <a:pt x="95" y="564"/>
                  </a:cubicBezTo>
                  <a:cubicBezTo>
                    <a:pt x="96" y="567"/>
                    <a:pt x="96" y="567"/>
                    <a:pt x="96" y="567"/>
                  </a:cubicBezTo>
                  <a:cubicBezTo>
                    <a:pt x="97" y="567"/>
                    <a:pt x="97" y="567"/>
                    <a:pt x="98" y="566"/>
                  </a:cubicBezTo>
                  <a:cubicBezTo>
                    <a:pt x="95" y="564"/>
                    <a:pt x="95" y="564"/>
                    <a:pt x="95" y="564"/>
                  </a:cubicBezTo>
                  <a:cubicBezTo>
                    <a:pt x="96" y="567"/>
                    <a:pt x="96" y="567"/>
                    <a:pt x="96" y="567"/>
                  </a:cubicBezTo>
                  <a:cubicBezTo>
                    <a:pt x="95" y="565"/>
                    <a:pt x="95" y="565"/>
                    <a:pt x="95" y="565"/>
                  </a:cubicBezTo>
                  <a:cubicBezTo>
                    <a:pt x="95" y="568"/>
                    <a:pt x="95" y="568"/>
                    <a:pt x="95" y="568"/>
                  </a:cubicBezTo>
                  <a:cubicBezTo>
                    <a:pt x="96" y="568"/>
                    <a:pt x="96" y="568"/>
                    <a:pt x="96" y="567"/>
                  </a:cubicBezTo>
                  <a:cubicBezTo>
                    <a:pt x="95" y="565"/>
                    <a:pt x="95" y="565"/>
                    <a:pt x="95" y="565"/>
                  </a:cubicBezTo>
                  <a:cubicBezTo>
                    <a:pt x="95" y="568"/>
                    <a:pt x="95" y="568"/>
                    <a:pt x="95" y="568"/>
                  </a:cubicBezTo>
                  <a:cubicBezTo>
                    <a:pt x="95" y="567"/>
                    <a:pt x="95" y="567"/>
                    <a:pt x="95" y="567"/>
                  </a:cubicBezTo>
                  <a:cubicBezTo>
                    <a:pt x="95" y="568"/>
                    <a:pt x="95" y="568"/>
                    <a:pt x="95" y="568"/>
                  </a:cubicBezTo>
                  <a:cubicBezTo>
                    <a:pt x="95" y="568"/>
                    <a:pt x="95" y="568"/>
                    <a:pt x="95" y="568"/>
                  </a:cubicBezTo>
                  <a:cubicBezTo>
                    <a:pt x="95" y="567"/>
                    <a:pt x="95" y="567"/>
                    <a:pt x="95" y="567"/>
                  </a:cubicBezTo>
                  <a:cubicBezTo>
                    <a:pt x="95" y="568"/>
                    <a:pt x="95" y="568"/>
                    <a:pt x="95" y="568"/>
                  </a:cubicBezTo>
                  <a:cubicBezTo>
                    <a:pt x="96" y="568"/>
                    <a:pt x="97" y="568"/>
                    <a:pt x="98" y="568"/>
                  </a:cubicBezTo>
                  <a:cubicBezTo>
                    <a:pt x="101" y="569"/>
                    <a:pt x="105" y="572"/>
                    <a:pt x="111" y="574"/>
                  </a:cubicBezTo>
                  <a:cubicBezTo>
                    <a:pt x="132" y="585"/>
                    <a:pt x="170" y="608"/>
                    <a:pt x="215" y="637"/>
                  </a:cubicBezTo>
                  <a:cubicBezTo>
                    <a:pt x="282" y="679"/>
                    <a:pt x="367" y="733"/>
                    <a:pt x="436" y="776"/>
                  </a:cubicBezTo>
                  <a:cubicBezTo>
                    <a:pt x="471" y="798"/>
                    <a:pt x="502" y="817"/>
                    <a:pt x="525" y="831"/>
                  </a:cubicBezTo>
                  <a:cubicBezTo>
                    <a:pt x="537" y="838"/>
                    <a:pt x="547" y="843"/>
                    <a:pt x="555" y="847"/>
                  </a:cubicBezTo>
                  <a:cubicBezTo>
                    <a:pt x="558" y="849"/>
                    <a:pt x="561" y="851"/>
                    <a:pt x="564" y="852"/>
                  </a:cubicBezTo>
                  <a:cubicBezTo>
                    <a:pt x="565" y="852"/>
                    <a:pt x="567" y="853"/>
                    <a:pt x="568" y="853"/>
                  </a:cubicBezTo>
                  <a:cubicBezTo>
                    <a:pt x="569" y="853"/>
                    <a:pt x="570" y="853"/>
                    <a:pt x="571" y="853"/>
                  </a:cubicBezTo>
                  <a:cubicBezTo>
                    <a:pt x="572" y="853"/>
                    <a:pt x="572" y="853"/>
                    <a:pt x="573" y="853"/>
                  </a:cubicBezTo>
                  <a:cubicBezTo>
                    <a:pt x="574" y="853"/>
                    <a:pt x="575" y="852"/>
                    <a:pt x="575" y="851"/>
                  </a:cubicBezTo>
                  <a:cubicBezTo>
                    <a:pt x="576" y="850"/>
                    <a:pt x="576" y="849"/>
                    <a:pt x="576" y="848"/>
                  </a:cubicBezTo>
                  <a:cubicBezTo>
                    <a:pt x="576" y="847"/>
                    <a:pt x="575" y="846"/>
                    <a:pt x="574" y="846"/>
                  </a:cubicBezTo>
                  <a:cubicBezTo>
                    <a:pt x="144" y="577"/>
                    <a:pt x="144" y="577"/>
                    <a:pt x="144" y="577"/>
                  </a:cubicBezTo>
                  <a:cubicBezTo>
                    <a:pt x="142" y="580"/>
                    <a:pt x="142" y="580"/>
                    <a:pt x="142" y="580"/>
                  </a:cubicBezTo>
                  <a:cubicBezTo>
                    <a:pt x="145" y="582"/>
                    <a:pt x="145" y="582"/>
                    <a:pt x="145" y="582"/>
                  </a:cubicBezTo>
                  <a:cubicBezTo>
                    <a:pt x="142" y="580"/>
                    <a:pt x="142" y="580"/>
                    <a:pt x="142" y="580"/>
                  </a:cubicBezTo>
                  <a:cubicBezTo>
                    <a:pt x="143" y="584"/>
                    <a:pt x="143" y="584"/>
                    <a:pt x="143" y="584"/>
                  </a:cubicBezTo>
                  <a:cubicBezTo>
                    <a:pt x="144" y="584"/>
                    <a:pt x="144" y="583"/>
                    <a:pt x="145" y="582"/>
                  </a:cubicBezTo>
                  <a:cubicBezTo>
                    <a:pt x="142" y="580"/>
                    <a:pt x="142" y="580"/>
                    <a:pt x="142" y="580"/>
                  </a:cubicBezTo>
                  <a:cubicBezTo>
                    <a:pt x="143" y="584"/>
                    <a:pt x="143" y="584"/>
                    <a:pt x="143" y="584"/>
                  </a:cubicBezTo>
                  <a:cubicBezTo>
                    <a:pt x="142" y="581"/>
                    <a:pt x="142" y="581"/>
                    <a:pt x="142" y="581"/>
                  </a:cubicBezTo>
                  <a:cubicBezTo>
                    <a:pt x="142" y="584"/>
                    <a:pt x="142" y="584"/>
                    <a:pt x="142" y="584"/>
                  </a:cubicBezTo>
                  <a:cubicBezTo>
                    <a:pt x="142" y="584"/>
                    <a:pt x="143" y="584"/>
                    <a:pt x="143" y="584"/>
                  </a:cubicBezTo>
                  <a:cubicBezTo>
                    <a:pt x="142" y="581"/>
                    <a:pt x="142" y="581"/>
                    <a:pt x="142" y="581"/>
                  </a:cubicBezTo>
                  <a:cubicBezTo>
                    <a:pt x="142" y="584"/>
                    <a:pt x="142" y="584"/>
                    <a:pt x="142" y="584"/>
                  </a:cubicBezTo>
                  <a:cubicBezTo>
                    <a:pt x="142" y="583"/>
                    <a:pt x="142" y="583"/>
                    <a:pt x="142" y="583"/>
                  </a:cubicBezTo>
                  <a:cubicBezTo>
                    <a:pt x="142" y="584"/>
                    <a:pt x="142" y="584"/>
                    <a:pt x="142" y="584"/>
                  </a:cubicBezTo>
                  <a:cubicBezTo>
                    <a:pt x="142" y="584"/>
                    <a:pt x="142" y="584"/>
                    <a:pt x="142" y="584"/>
                  </a:cubicBezTo>
                  <a:cubicBezTo>
                    <a:pt x="142" y="583"/>
                    <a:pt x="142" y="583"/>
                    <a:pt x="142" y="583"/>
                  </a:cubicBezTo>
                  <a:cubicBezTo>
                    <a:pt x="142" y="584"/>
                    <a:pt x="142" y="584"/>
                    <a:pt x="142" y="584"/>
                  </a:cubicBezTo>
                  <a:cubicBezTo>
                    <a:pt x="142" y="584"/>
                    <a:pt x="143" y="584"/>
                    <a:pt x="144" y="585"/>
                  </a:cubicBezTo>
                  <a:cubicBezTo>
                    <a:pt x="149" y="587"/>
                    <a:pt x="160" y="592"/>
                    <a:pt x="175" y="600"/>
                  </a:cubicBezTo>
                  <a:cubicBezTo>
                    <a:pt x="226" y="628"/>
                    <a:pt x="323" y="686"/>
                    <a:pt x="409" y="736"/>
                  </a:cubicBezTo>
                  <a:cubicBezTo>
                    <a:pt x="451" y="762"/>
                    <a:pt x="490" y="785"/>
                    <a:pt x="519" y="803"/>
                  </a:cubicBezTo>
                  <a:cubicBezTo>
                    <a:pt x="534" y="811"/>
                    <a:pt x="545" y="819"/>
                    <a:pt x="553" y="823"/>
                  </a:cubicBezTo>
                  <a:cubicBezTo>
                    <a:pt x="562" y="828"/>
                    <a:pt x="566" y="831"/>
                    <a:pt x="566" y="831"/>
                  </a:cubicBezTo>
                  <a:cubicBezTo>
                    <a:pt x="568" y="832"/>
                    <a:pt x="570" y="832"/>
                    <a:pt x="572" y="830"/>
                  </a:cubicBezTo>
                  <a:cubicBezTo>
                    <a:pt x="573" y="828"/>
                    <a:pt x="572" y="825"/>
                    <a:pt x="570" y="824"/>
                  </a:cubicBezTo>
                  <a:cubicBezTo>
                    <a:pt x="570" y="824"/>
                    <a:pt x="564" y="821"/>
                    <a:pt x="554" y="814"/>
                  </a:cubicBezTo>
                  <a:cubicBezTo>
                    <a:pt x="517" y="792"/>
                    <a:pt x="426" y="735"/>
                    <a:pt x="345" y="685"/>
                  </a:cubicBezTo>
                  <a:cubicBezTo>
                    <a:pt x="304" y="659"/>
                    <a:pt x="265" y="635"/>
                    <a:pt x="236" y="617"/>
                  </a:cubicBezTo>
                  <a:cubicBezTo>
                    <a:pt x="222" y="608"/>
                    <a:pt x="211" y="601"/>
                    <a:pt x="202" y="595"/>
                  </a:cubicBezTo>
                  <a:cubicBezTo>
                    <a:pt x="198" y="593"/>
                    <a:pt x="195" y="591"/>
                    <a:pt x="193" y="589"/>
                  </a:cubicBezTo>
                  <a:cubicBezTo>
                    <a:pt x="192" y="588"/>
                    <a:pt x="191" y="588"/>
                    <a:pt x="191" y="587"/>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88" y="590"/>
                    <a:pt x="188" y="590"/>
                    <a:pt x="188" y="590"/>
                  </a:cubicBezTo>
                  <a:cubicBezTo>
                    <a:pt x="191" y="588"/>
                    <a:pt x="191" y="588"/>
                    <a:pt x="191" y="588"/>
                  </a:cubicBezTo>
                  <a:cubicBezTo>
                    <a:pt x="191" y="587"/>
                    <a:pt x="191" y="587"/>
                    <a:pt x="191" y="587"/>
                  </a:cubicBezTo>
                  <a:cubicBezTo>
                    <a:pt x="188" y="590"/>
                    <a:pt x="188" y="590"/>
                    <a:pt x="188" y="590"/>
                  </a:cubicBezTo>
                  <a:cubicBezTo>
                    <a:pt x="191" y="588"/>
                    <a:pt x="191" y="588"/>
                    <a:pt x="191" y="588"/>
                  </a:cubicBezTo>
                  <a:cubicBezTo>
                    <a:pt x="188" y="590"/>
                    <a:pt x="188" y="590"/>
                    <a:pt x="188" y="590"/>
                  </a:cubicBezTo>
                  <a:cubicBezTo>
                    <a:pt x="192" y="590"/>
                    <a:pt x="192" y="590"/>
                    <a:pt x="192" y="590"/>
                  </a:cubicBezTo>
                  <a:cubicBezTo>
                    <a:pt x="192" y="589"/>
                    <a:pt x="191" y="588"/>
                    <a:pt x="191" y="588"/>
                  </a:cubicBezTo>
                  <a:cubicBezTo>
                    <a:pt x="188" y="590"/>
                    <a:pt x="188" y="590"/>
                    <a:pt x="188" y="590"/>
                  </a:cubicBezTo>
                  <a:cubicBezTo>
                    <a:pt x="192" y="590"/>
                    <a:pt x="192" y="590"/>
                    <a:pt x="192" y="590"/>
                  </a:cubicBezTo>
                  <a:cubicBezTo>
                    <a:pt x="188" y="590"/>
                    <a:pt x="188" y="590"/>
                    <a:pt x="188" y="590"/>
                  </a:cubicBezTo>
                  <a:cubicBezTo>
                    <a:pt x="191" y="592"/>
                    <a:pt x="191" y="592"/>
                    <a:pt x="191" y="592"/>
                  </a:cubicBezTo>
                  <a:cubicBezTo>
                    <a:pt x="192" y="591"/>
                    <a:pt x="192" y="590"/>
                    <a:pt x="192" y="590"/>
                  </a:cubicBezTo>
                  <a:cubicBezTo>
                    <a:pt x="188" y="590"/>
                    <a:pt x="188" y="590"/>
                    <a:pt x="188" y="590"/>
                  </a:cubicBezTo>
                  <a:cubicBezTo>
                    <a:pt x="191" y="592"/>
                    <a:pt x="191" y="592"/>
                    <a:pt x="191" y="592"/>
                  </a:cubicBezTo>
                  <a:cubicBezTo>
                    <a:pt x="191" y="592"/>
                    <a:pt x="191" y="592"/>
                    <a:pt x="191" y="592"/>
                  </a:cubicBezTo>
                  <a:cubicBezTo>
                    <a:pt x="188" y="590"/>
                    <a:pt x="188" y="590"/>
                    <a:pt x="188" y="590"/>
                  </a:cubicBezTo>
                  <a:cubicBezTo>
                    <a:pt x="189" y="593"/>
                    <a:pt x="189" y="593"/>
                    <a:pt x="189" y="593"/>
                  </a:cubicBezTo>
                  <a:cubicBezTo>
                    <a:pt x="190" y="593"/>
                    <a:pt x="191" y="593"/>
                    <a:pt x="191" y="592"/>
                  </a:cubicBezTo>
                  <a:cubicBezTo>
                    <a:pt x="188" y="590"/>
                    <a:pt x="188" y="590"/>
                    <a:pt x="188" y="590"/>
                  </a:cubicBezTo>
                  <a:cubicBezTo>
                    <a:pt x="189" y="593"/>
                    <a:pt x="189" y="593"/>
                    <a:pt x="189" y="593"/>
                  </a:cubicBezTo>
                  <a:cubicBezTo>
                    <a:pt x="188" y="591"/>
                    <a:pt x="188" y="591"/>
                    <a:pt x="188" y="591"/>
                  </a:cubicBezTo>
                  <a:cubicBezTo>
                    <a:pt x="188" y="594"/>
                    <a:pt x="188" y="594"/>
                    <a:pt x="188" y="594"/>
                  </a:cubicBezTo>
                  <a:cubicBezTo>
                    <a:pt x="188" y="594"/>
                    <a:pt x="189" y="594"/>
                    <a:pt x="189" y="593"/>
                  </a:cubicBezTo>
                  <a:cubicBezTo>
                    <a:pt x="188" y="591"/>
                    <a:pt x="188" y="591"/>
                    <a:pt x="188" y="591"/>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4"/>
                    <a:pt x="189" y="594"/>
                    <a:pt x="190" y="594"/>
                  </a:cubicBezTo>
                  <a:cubicBezTo>
                    <a:pt x="195" y="596"/>
                    <a:pt x="205" y="601"/>
                    <a:pt x="218" y="608"/>
                  </a:cubicBezTo>
                  <a:cubicBezTo>
                    <a:pt x="264" y="633"/>
                    <a:pt x="351" y="685"/>
                    <a:pt x="427" y="731"/>
                  </a:cubicBezTo>
                  <a:cubicBezTo>
                    <a:pt x="464" y="754"/>
                    <a:pt x="499" y="775"/>
                    <a:pt x="525" y="791"/>
                  </a:cubicBezTo>
                  <a:cubicBezTo>
                    <a:pt x="537" y="798"/>
                    <a:pt x="548" y="805"/>
                    <a:pt x="555" y="809"/>
                  </a:cubicBezTo>
                  <a:cubicBezTo>
                    <a:pt x="562" y="814"/>
                    <a:pt x="566" y="816"/>
                    <a:pt x="566" y="816"/>
                  </a:cubicBezTo>
                  <a:cubicBezTo>
                    <a:pt x="567" y="817"/>
                    <a:pt x="568" y="817"/>
                    <a:pt x="569" y="817"/>
                  </a:cubicBezTo>
                  <a:cubicBezTo>
                    <a:pt x="570" y="816"/>
                    <a:pt x="571" y="816"/>
                    <a:pt x="572" y="815"/>
                  </a:cubicBezTo>
                  <a:cubicBezTo>
                    <a:pt x="572" y="814"/>
                    <a:pt x="572" y="813"/>
                    <a:pt x="572" y="812"/>
                  </a:cubicBezTo>
                  <a:cubicBezTo>
                    <a:pt x="572" y="811"/>
                    <a:pt x="571" y="810"/>
                    <a:pt x="570" y="809"/>
                  </a:cubicBezTo>
                  <a:cubicBezTo>
                    <a:pt x="570" y="809"/>
                    <a:pt x="565" y="806"/>
                    <a:pt x="555" y="800"/>
                  </a:cubicBezTo>
                  <a:cubicBezTo>
                    <a:pt x="521" y="779"/>
                    <a:pt x="436" y="727"/>
                    <a:pt x="359" y="680"/>
                  </a:cubicBezTo>
                  <a:cubicBezTo>
                    <a:pt x="320" y="656"/>
                    <a:pt x="284" y="633"/>
                    <a:pt x="258" y="616"/>
                  </a:cubicBezTo>
                  <a:cubicBezTo>
                    <a:pt x="244" y="608"/>
                    <a:pt x="233" y="601"/>
                    <a:pt x="226" y="596"/>
                  </a:cubicBezTo>
                  <a:cubicBezTo>
                    <a:pt x="222" y="593"/>
                    <a:pt x="219" y="591"/>
                    <a:pt x="217" y="590"/>
                  </a:cubicBezTo>
                  <a:cubicBezTo>
                    <a:pt x="216" y="589"/>
                    <a:pt x="216" y="588"/>
                    <a:pt x="215" y="588"/>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2" y="590"/>
                    <a:pt x="212" y="590"/>
                    <a:pt x="212" y="590"/>
                  </a:cubicBezTo>
                  <a:cubicBezTo>
                    <a:pt x="216" y="590"/>
                    <a:pt x="216" y="590"/>
                    <a:pt x="216" y="590"/>
                  </a:cubicBezTo>
                  <a:cubicBezTo>
                    <a:pt x="216" y="589"/>
                    <a:pt x="215" y="588"/>
                    <a:pt x="215" y="588"/>
                  </a:cubicBezTo>
                  <a:cubicBezTo>
                    <a:pt x="212" y="590"/>
                    <a:pt x="212" y="590"/>
                    <a:pt x="212" y="590"/>
                  </a:cubicBezTo>
                  <a:cubicBezTo>
                    <a:pt x="216" y="590"/>
                    <a:pt x="216" y="590"/>
                    <a:pt x="216" y="590"/>
                  </a:cubicBezTo>
                  <a:cubicBezTo>
                    <a:pt x="212" y="590"/>
                    <a:pt x="212" y="590"/>
                    <a:pt x="212" y="590"/>
                  </a:cubicBezTo>
                  <a:cubicBezTo>
                    <a:pt x="215" y="592"/>
                    <a:pt x="215" y="592"/>
                    <a:pt x="215" y="592"/>
                  </a:cubicBezTo>
                  <a:cubicBezTo>
                    <a:pt x="216" y="591"/>
                    <a:pt x="216" y="591"/>
                    <a:pt x="216" y="590"/>
                  </a:cubicBezTo>
                  <a:cubicBezTo>
                    <a:pt x="212" y="590"/>
                    <a:pt x="212" y="590"/>
                    <a:pt x="212" y="590"/>
                  </a:cubicBezTo>
                  <a:cubicBezTo>
                    <a:pt x="215" y="592"/>
                    <a:pt x="215" y="592"/>
                    <a:pt x="215" y="592"/>
                  </a:cubicBezTo>
                  <a:cubicBezTo>
                    <a:pt x="215" y="592"/>
                    <a:pt x="215" y="592"/>
                    <a:pt x="215" y="592"/>
                  </a:cubicBezTo>
                  <a:cubicBezTo>
                    <a:pt x="212" y="590"/>
                    <a:pt x="212" y="590"/>
                    <a:pt x="212" y="590"/>
                  </a:cubicBezTo>
                  <a:cubicBezTo>
                    <a:pt x="213" y="594"/>
                    <a:pt x="213" y="594"/>
                    <a:pt x="213" y="594"/>
                  </a:cubicBezTo>
                  <a:cubicBezTo>
                    <a:pt x="214" y="594"/>
                    <a:pt x="215" y="593"/>
                    <a:pt x="215" y="592"/>
                  </a:cubicBezTo>
                  <a:cubicBezTo>
                    <a:pt x="212" y="590"/>
                    <a:pt x="212" y="590"/>
                    <a:pt x="212" y="590"/>
                  </a:cubicBezTo>
                  <a:cubicBezTo>
                    <a:pt x="213" y="594"/>
                    <a:pt x="213" y="594"/>
                    <a:pt x="213" y="594"/>
                  </a:cubicBezTo>
                  <a:cubicBezTo>
                    <a:pt x="212" y="590"/>
                    <a:pt x="212" y="590"/>
                    <a:pt x="212" y="590"/>
                  </a:cubicBezTo>
                  <a:cubicBezTo>
                    <a:pt x="212" y="594"/>
                    <a:pt x="212" y="594"/>
                    <a:pt x="212" y="594"/>
                  </a:cubicBezTo>
                  <a:cubicBezTo>
                    <a:pt x="212" y="594"/>
                    <a:pt x="213" y="594"/>
                    <a:pt x="213" y="594"/>
                  </a:cubicBezTo>
                  <a:cubicBezTo>
                    <a:pt x="212" y="590"/>
                    <a:pt x="212" y="590"/>
                    <a:pt x="212" y="590"/>
                  </a:cubicBezTo>
                  <a:cubicBezTo>
                    <a:pt x="212" y="594"/>
                    <a:pt x="212" y="594"/>
                    <a:pt x="212" y="594"/>
                  </a:cubicBezTo>
                  <a:cubicBezTo>
                    <a:pt x="212" y="591"/>
                    <a:pt x="212" y="591"/>
                    <a:pt x="212" y="591"/>
                  </a:cubicBezTo>
                  <a:cubicBezTo>
                    <a:pt x="211" y="594"/>
                    <a:pt x="211" y="594"/>
                    <a:pt x="211" y="594"/>
                  </a:cubicBezTo>
                  <a:cubicBezTo>
                    <a:pt x="211" y="594"/>
                    <a:pt x="212" y="594"/>
                    <a:pt x="212" y="594"/>
                  </a:cubicBezTo>
                  <a:cubicBezTo>
                    <a:pt x="212" y="591"/>
                    <a:pt x="212" y="591"/>
                    <a:pt x="212" y="591"/>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4"/>
                    <a:pt x="213" y="594"/>
                    <a:pt x="214" y="595"/>
                  </a:cubicBezTo>
                  <a:cubicBezTo>
                    <a:pt x="218" y="597"/>
                    <a:pt x="227" y="602"/>
                    <a:pt x="240" y="609"/>
                  </a:cubicBezTo>
                  <a:cubicBezTo>
                    <a:pt x="282" y="633"/>
                    <a:pt x="364" y="680"/>
                    <a:pt x="435" y="722"/>
                  </a:cubicBezTo>
                  <a:cubicBezTo>
                    <a:pt x="470" y="743"/>
                    <a:pt x="503" y="762"/>
                    <a:pt x="526" y="777"/>
                  </a:cubicBezTo>
                  <a:cubicBezTo>
                    <a:pt x="538" y="784"/>
                    <a:pt x="548" y="789"/>
                    <a:pt x="555" y="793"/>
                  </a:cubicBezTo>
                  <a:cubicBezTo>
                    <a:pt x="562" y="797"/>
                    <a:pt x="565" y="800"/>
                    <a:pt x="565" y="800"/>
                  </a:cubicBezTo>
                  <a:cubicBezTo>
                    <a:pt x="567" y="801"/>
                    <a:pt x="570" y="800"/>
                    <a:pt x="571" y="798"/>
                  </a:cubicBezTo>
                  <a:cubicBezTo>
                    <a:pt x="572" y="796"/>
                    <a:pt x="571" y="794"/>
                    <a:pt x="569" y="793"/>
                  </a:cubicBezTo>
                  <a:cubicBezTo>
                    <a:pt x="455" y="721"/>
                    <a:pt x="455" y="721"/>
                    <a:pt x="455" y="721"/>
                  </a:cubicBezTo>
                  <a:cubicBezTo>
                    <a:pt x="567" y="787"/>
                    <a:pt x="567" y="787"/>
                    <a:pt x="567" y="787"/>
                  </a:cubicBezTo>
                  <a:cubicBezTo>
                    <a:pt x="569" y="788"/>
                    <a:pt x="571" y="787"/>
                    <a:pt x="573" y="785"/>
                  </a:cubicBezTo>
                  <a:cubicBezTo>
                    <a:pt x="574" y="784"/>
                    <a:pt x="573" y="781"/>
                    <a:pt x="571" y="780"/>
                  </a:cubicBezTo>
                  <a:cubicBezTo>
                    <a:pt x="242" y="574"/>
                    <a:pt x="242" y="574"/>
                    <a:pt x="242" y="574"/>
                  </a:cubicBezTo>
                  <a:cubicBezTo>
                    <a:pt x="240" y="578"/>
                    <a:pt x="240" y="578"/>
                    <a:pt x="240" y="578"/>
                  </a:cubicBezTo>
                  <a:cubicBezTo>
                    <a:pt x="244" y="580"/>
                    <a:pt x="244" y="580"/>
                    <a:pt x="244" y="580"/>
                  </a:cubicBezTo>
                  <a:cubicBezTo>
                    <a:pt x="241" y="578"/>
                    <a:pt x="241" y="578"/>
                    <a:pt x="241" y="578"/>
                  </a:cubicBezTo>
                  <a:cubicBezTo>
                    <a:pt x="242" y="581"/>
                    <a:pt x="242" y="581"/>
                    <a:pt x="242" y="581"/>
                  </a:cubicBezTo>
                  <a:cubicBezTo>
                    <a:pt x="242" y="581"/>
                    <a:pt x="243" y="581"/>
                    <a:pt x="244" y="580"/>
                  </a:cubicBezTo>
                  <a:cubicBezTo>
                    <a:pt x="241" y="578"/>
                    <a:pt x="241" y="578"/>
                    <a:pt x="241" y="578"/>
                  </a:cubicBezTo>
                  <a:cubicBezTo>
                    <a:pt x="242" y="581"/>
                    <a:pt x="242" y="581"/>
                    <a:pt x="242" y="581"/>
                  </a:cubicBezTo>
                  <a:cubicBezTo>
                    <a:pt x="241" y="579"/>
                    <a:pt x="241" y="579"/>
                    <a:pt x="241" y="579"/>
                  </a:cubicBezTo>
                  <a:cubicBezTo>
                    <a:pt x="241" y="582"/>
                    <a:pt x="241" y="582"/>
                    <a:pt x="241" y="582"/>
                  </a:cubicBezTo>
                  <a:cubicBezTo>
                    <a:pt x="241" y="582"/>
                    <a:pt x="241" y="582"/>
                    <a:pt x="242" y="581"/>
                  </a:cubicBezTo>
                  <a:cubicBezTo>
                    <a:pt x="241" y="579"/>
                    <a:pt x="241" y="579"/>
                    <a:pt x="241" y="579"/>
                  </a:cubicBezTo>
                  <a:cubicBezTo>
                    <a:pt x="241" y="582"/>
                    <a:pt x="241" y="582"/>
                    <a:pt x="241" y="582"/>
                  </a:cubicBezTo>
                  <a:cubicBezTo>
                    <a:pt x="241" y="581"/>
                    <a:pt x="241" y="581"/>
                    <a:pt x="241" y="581"/>
                  </a:cubicBezTo>
                  <a:cubicBezTo>
                    <a:pt x="241" y="582"/>
                    <a:pt x="241" y="582"/>
                    <a:pt x="241" y="582"/>
                  </a:cubicBezTo>
                  <a:cubicBezTo>
                    <a:pt x="241" y="582"/>
                    <a:pt x="241" y="582"/>
                    <a:pt x="241" y="582"/>
                  </a:cubicBezTo>
                  <a:cubicBezTo>
                    <a:pt x="241" y="581"/>
                    <a:pt x="241" y="581"/>
                    <a:pt x="241" y="581"/>
                  </a:cubicBezTo>
                  <a:cubicBezTo>
                    <a:pt x="241" y="582"/>
                    <a:pt x="241" y="582"/>
                    <a:pt x="241" y="582"/>
                  </a:cubicBezTo>
                  <a:cubicBezTo>
                    <a:pt x="241" y="582"/>
                    <a:pt x="242" y="582"/>
                    <a:pt x="243" y="582"/>
                  </a:cubicBezTo>
                  <a:cubicBezTo>
                    <a:pt x="247" y="584"/>
                    <a:pt x="255" y="588"/>
                    <a:pt x="266" y="594"/>
                  </a:cubicBezTo>
                  <a:cubicBezTo>
                    <a:pt x="305" y="616"/>
                    <a:pt x="379" y="662"/>
                    <a:pt x="444" y="702"/>
                  </a:cubicBezTo>
                  <a:cubicBezTo>
                    <a:pt x="476" y="722"/>
                    <a:pt x="507" y="741"/>
                    <a:pt x="530" y="754"/>
                  </a:cubicBezTo>
                  <a:cubicBezTo>
                    <a:pt x="541" y="761"/>
                    <a:pt x="551" y="767"/>
                    <a:pt x="558" y="771"/>
                  </a:cubicBezTo>
                  <a:cubicBezTo>
                    <a:pt x="561" y="773"/>
                    <a:pt x="564" y="774"/>
                    <a:pt x="566" y="775"/>
                  </a:cubicBezTo>
                  <a:cubicBezTo>
                    <a:pt x="567" y="776"/>
                    <a:pt x="568" y="776"/>
                    <a:pt x="569" y="776"/>
                  </a:cubicBezTo>
                  <a:cubicBezTo>
                    <a:pt x="570" y="777"/>
                    <a:pt x="570" y="777"/>
                    <a:pt x="571" y="777"/>
                  </a:cubicBezTo>
                  <a:cubicBezTo>
                    <a:pt x="571" y="777"/>
                    <a:pt x="571" y="777"/>
                    <a:pt x="572" y="777"/>
                  </a:cubicBezTo>
                  <a:cubicBezTo>
                    <a:pt x="573" y="777"/>
                    <a:pt x="573" y="777"/>
                    <a:pt x="574" y="777"/>
                  </a:cubicBezTo>
                  <a:cubicBezTo>
                    <a:pt x="574" y="777"/>
                    <a:pt x="575" y="776"/>
                    <a:pt x="576" y="775"/>
                  </a:cubicBezTo>
                  <a:cubicBezTo>
                    <a:pt x="576" y="775"/>
                    <a:pt x="576" y="775"/>
                    <a:pt x="576" y="775"/>
                  </a:cubicBezTo>
                  <a:cubicBezTo>
                    <a:pt x="576" y="774"/>
                    <a:pt x="577" y="774"/>
                    <a:pt x="577" y="773"/>
                  </a:cubicBezTo>
                  <a:cubicBezTo>
                    <a:pt x="577" y="772"/>
                    <a:pt x="576" y="771"/>
                    <a:pt x="576" y="771"/>
                  </a:cubicBezTo>
                  <a:cubicBezTo>
                    <a:pt x="576" y="770"/>
                    <a:pt x="575" y="770"/>
                    <a:pt x="575" y="769"/>
                  </a:cubicBezTo>
                  <a:cubicBezTo>
                    <a:pt x="574" y="769"/>
                    <a:pt x="573" y="768"/>
                    <a:pt x="572" y="767"/>
                  </a:cubicBezTo>
                  <a:cubicBezTo>
                    <a:pt x="568" y="763"/>
                    <a:pt x="560" y="758"/>
                    <a:pt x="549" y="750"/>
                  </a:cubicBezTo>
                  <a:cubicBezTo>
                    <a:pt x="511" y="725"/>
                    <a:pt x="436" y="679"/>
                    <a:pt x="370" y="639"/>
                  </a:cubicBezTo>
                  <a:cubicBezTo>
                    <a:pt x="305" y="600"/>
                    <a:pt x="249" y="566"/>
                    <a:pt x="249" y="566"/>
                  </a:cubicBezTo>
                  <a:cubicBezTo>
                    <a:pt x="247" y="570"/>
                    <a:pt x="247" y="570"/>
                    <a:pt x="247" y="570"/>
                  </a:cubicBezTo>
                  <a:cubicBezTo>
                    <a:pt x="251" y="572"/>
                    <a:pt x="251" y="572"/>
                    <a:pt x="251" y="572"/>
                  </a:cubicBezTo>
                  <a:cubicBezTo>
                    <a:pt x="247" y="570"/>
                    <a:pt x="247" y="570"/>
                    <a:pt x="247" y="570"/>
                  </a:cubicBezTo>
                  <a:cubicBezTo>
                    <a:pt x="249" y="574"/>
                    <a:pt x="249" y="574"/>
                    <a:pt x="249" y="574"/>
                  </a:cubicBezTo>
                  <a:cubicBezTo>
                    <a:pt x="249" y="573"/>
                    <a:pt x="250" y="573"/>
                    <a:pt x="251" y="572"/>
                  </a:cubicBezTo>
                  <a:cubicBezTo>
                    <a:pt x="247" y="570"/>
                    <a:pt x="247" y="570"/>
                    <a:pt x="247" y="570"/>
                  </a:cubicBezTo>
                  <a:cubicBezTo>
                    <a:pt x="249" y="574"/>
                    <a:pt x="249" y="574"/>
                    <a:pt x="249" y="574"/>
                  </a:cubicBezTo>
                  <a:cubicBezTo>
                    <a:pt x="247" y="570"/>
                    <a:pt x="247" y="570"/>
                    <a:pt x="247" y="570"/>
                  </a:cubicBezTo>
                  <a:cubicBezTo>
                    <a:pt x="247" y="574"/>
                    <a:pt x="247" y="574"/>
                    <a:pt x="247" y="574"/>
                  </a:cubicBezTo>
                  <a:cubicBezTo>
                    <a:pt x="248" y="574"/>
                    <a:pt x="248" y="574"/>
                    <a:pt x="249" y="574"/>
                  </a:cubicBezTo>
                  <a:cubicBezTo>
                    <a:pt x="247" y="570"/>
                    <a:pt x="247" y="570"/>
                    <a:pt x="247" y="570"/>
                  </a:cubicBezTo>
                  <a:cubicBezTo>
                    <a:pt x="247" y="574"/>
                    <a:pt x="247" y="574"/>
                    <a:pt x="247" y="574"/>
                  </a:cubicBezTo>
                  <a:cubicBezTo>
                    <a:pt x="247" y="570"/>
                    <a:pt x="247" y="570"/>
                    <a:pt x="247" y="570"/>
                  </a:cubicBezTo>
                  <a:cubicBezTo>
                    <a:pt x="246" y="574"/>
                    <a:pt x="246" y="574"/>
                    <a:pt x="246" y="574"/>
                  </a:cubicBezTo>
                  <a:cubicBezTo>
                    <a:pt x="247" y="574"/>
                    <a:pt x="247" y="574"/>
                    <a:pt x="247" y="574"/>
                  </a:cubicBezTo>
                  <a:cubicBezTo>
                    <a:pt x="247" y="570"/>
                    <a:pt x="247" y="570"/>
                    <a:pt x="247" y="570"/>
                  </a:cubicBezTo>
                  <a:cubicBezTo>
                    <a:pt x="246" y="574"/>
                    <a:pt x="246" y="574"/>
                    <a:pt x="246" y="574"/>
                  </a:cubicBezTo>
                  <a:cubicBezTo>
                    <a:pt x="247" y="572"/>
                    <a:pt x="247" y="572"/>
                    <a:pt x="247" y="572"/>
                  </a:cubicBezTo>
                  <a:cubicBezTo>
                    <a:pt x="246" y="574"/>
                    <a:pt x="246" y="574"/>
                    <a:pt x="246" y="574"/>
                  </a:cubicBezTo>
                  <a:cubicBezTo>
                    <a:pt x="246" y="574"/>
                    <a:pt x="246" y="574"/>
                    <a:pt x="246" y="574"/>
                  </a:cubicBezTo>
                  <a:cubicBezTo>
                    <a:pt x="247" y="572"/>
                    <a:pt x="247" y="572"/>
                    <a:pt x="247" y="572"/>
                  </a:cubicBezTo>
                  <a:cubicBezTo>
                    <a:pt x="246" y="574"/>
                    <a:pt x="246" y="574"/>
                    <a:pt x="246" y="574"/>
                  </a:cubicBezTo>
                  <a:cubicBezTo>
                    <a:pt x="246" y="574"/>
                    <a:pt x="247" y="574"/>
                    <a:pt x="248" y="574"/>
                  </a:cubicBezTo>
                  <a:cubicBezTo>
                    <a:pt x="252" y="576"/>
                    <a:pt x="260" y="581"/>
                    <a:pt x="271" y="587"/>
                  </a:cubicBezTo>
                  <a:cubicBezTo>
                    <a:pt x="311" y="609"/>
                    <a:pt x="389" y="654"/>
                    <a:pt x="458" y="694"/>
                  </a:cubicBezTo>
                  <a:cubicBezTo>
                    <a:pt x="492" y="714"/>
                    <a:pt x="524" y="732"/>
                    <a:pt x="547" y="745"/>
                  </a:cubicBezTo>
                  <a:cubicBezTo>
                    <a:pt x="558" y="752"/>
                    <a:pt x="568" y="758"/>
                    <a:pt x="574" y="761"/>
                  </a:cubicBezTo>
                  <a:cubicBezTo>
                    <a:pt x="581" y="765"/>
                    <a:pt x="585" y="767"/>
                    <a:pt x="585" y="767"/>
                  </a:cubicBezTo>
                  <a:cubicBezTo>
                    <a:pt x="586" y="768"/>
                    <a:pt x="587" y="768"/>
                    <a:pt x="589" y="767"/>
                  </a:cubicBezTo>
                  <a:cubicBezTo>
                    <a:pt x="590" y="767"/>
                    <a:pt x="591" y="765"/>
                    <a:pt x="591" y="764"/>
                  </a:cubicBezTo>
                  <a:cubicBezTo>
                    <a:pt x="591" y="763"/>
                    <a:pt x="590" y="762"/>
                    <a:pt x="590" y="762"/>
                  </a:cubicBezTo>
                  <a:cubicBezTo>
                    <a:pt x="590" y="761"/>
                    <a:pt x="590" y="761"/>
                    <a:pt x="590" y="761"/>
                  </a:cubicBezTo>
                  <a:cubicBezTo>
                    <a:pt x="589" y="761"/>
                    <a:pt x="589" y="761"/>
                    <a:pt x="589" y="761"/>
                  </a:cubicBezTo>
                  <a:cubicBezTo>
                    <a:pt x="589" y="760"/>
                    <a:pt x="589" y="760"/>
                    <a:pt x="589" y="760"/>
                  </a:cubicBezTo>
                  <a:cubicBezTo>
                    <a:pt x="588" y="760"/>
                    <a:pt x="588" y="760"/>
                    <a:pt x="587" y="759"/>
                  </a:cubicBezTo>
                  <a:cubicBezTo>
                    <a:pt x="574" y="752"/>
                    <a:pt x="493" y="704"/>
                    <a:pt x="416" y="657"/>
                  </a:cubicBezTo>
                  <a:cubicBezTo>
                    <a:pt x="377" y="634"/>
                    <a:pt x="339" y="610"/>
                    <a:pt x="310" y="592"/>
                  </a:cubicBezTo>
                  <a:cubicBezTo>
                    <a:pt x="296" y="583"/>
                    <a:pt x="284" y="575"/>
                    <a:pt x="276" y="569"/>
                  </a:cubicBezTo>
                  <a:cubicBezTo>
                    <a:pt x="272" y="566"/>
                    <a:pt x="269" y="564"/>
                    <a:pt x="267" y="562"/>
                  </a:cubicBezTo>
                  <a:cubicBezTo>
                    <a:pt x="266" y="561"/>
                    <a:pt x="265" y="560"/>
                    <a:pt x="265" y="560"/>
                  </a:cubicBezTo>
                  <a:cubicBezTo>
                    <a:pt x="265" y="560"/>
                    <a:pt x="265" y="560"/>
                    <a:pt x="265" y="560"/>
                  </a:cubicBezTo>
                  <a:cubicBezTo>
                    <a:pt x="265" y="560"/>
                    <a:pt x="265" y="560"/>
                    <a:pt x="265" y="560"/>
                  </a:cubicBezTo>
                  <a:cubicBezTo>
                    <a:pt x="263" y="561"/>
                    <a:pt x="263" y="561"/>
                    <a:pt x="263" y="561"/>
                  </a:cubicBezTo>
                  <a:cubicBezTo>
                    <a:pt x="265" y="561"/>
                    <a:pt x="265" y="561"/>
                    <a:pt x="265" y="561"/>
                  </a:cubicBezTo>
                  <a:cubicBezTo>
                    <a:pt x="265" y="560"/>
                    <a:pt x="265" y="560"/>
                    <a:pt x="265" y="560"/>
                  </a:cubicBezTo>
                  <a:cubicBezTo>
                    <a:pt x="263" y="561"/>
                    <a:pt x="263" y="561"/>
                    <a:pt x="263" y="561"/>
                  </a:cubicBezTo>
                  <a:cubicBezTo>
                    <a:pt x="265" y="561"/>
                    <a:pt x="265" y="561"/>
                    <a:pt x="265" y="561"/>
                  </a:cubicBezTo>
                  <a:cubicBezTo>
                    <a:pt x="261" y="561"/>
                    <a:pt x="261" y="561"/>
                    <a:pt x="261" y="561"/>
                  </a:cubicBezTo>
                  <a:cubicBezTo>
                    <a:pt x="264" y="563"/>
                    <a:pt x="264" y="563"/>
                    <a:pt x="264" y="563"/>
                  </a:cubicBezTo>
                  <a:cubicBezTo>
                    <a:pt x="265" y="562"/>
                    <a:pt x="265" y="561"/>
                    <a:pt x="265" y="561"/>
                  </a:cubicBezTo>
                  <a:cubicBezTo>
                    <a:pt x="261" y="561"/>
                    <a:pt x="261" y="561"/>
                    <a:pt x="261" y="561"/>
                  </a:cubicBezTo>
                  <a:cubicBezTo>
                    <a:pt x="264" y="563"/>
                    <a:pt x="264" y="563"/>
                    <a:pt x="264" y="563"/>
                  </a:cubicBezTo>
                  <a:cubicBezTo>
                    <a:pt x="261" y="560"/>
                    <a:pt x="261" y="560"/>
                    <a:pt x="261" y="560"/>
                  </a:cubicBezTo>
                  <a:cubicBezTo>
                    <a:pt x="259" y="564"/>
                    <a:pt x="259" y="564"/>
                    <a:pt x="259" y="564"/>
                  </a:cubicBezTo>
                  <a:cubicBezTo>
                    <a:pt x="259" y="564"/>
                    <a:pt x="337" y="611"/>
                    <a:pt x="419" y="658"/>
                  </a:cubicBezTo>
                  <a:cubicBezTo>
                    <a:pt x="459" y="682"/>
                    <a:pt x="500" y="706"/>
                    <a:pt x="533" y="723"/>
                  </a:cubicBezTo>
                  <a:cubicBezTo>
                    <a:pt x="549" y="732"/>
                    <a:pt x="563" y="740"/>
                    <a:pt x="573" y="745"/>
                  </a:cubicBezTo>
                  <a:cubicBezTo>
                    <a:pt x="579" y="748"/>
                    <a:pt x="583" y="750"/>
                    <a:pt x="587" y="751"/>
                  </a:cubicBezTo>
                  <a:cubicBezTo>
                    <a:pt x="588" y="752"/>
                    <a:pt x="590" y="752"/>
                    <a:pt x="591" y="753"/>
                  </a:cubicBezTo>
                  <a:cubicBezTo>
                    <a:pt x="593" y="753"/>
                    <a:pt x="594" y="753"/>
                    <a:pt x="595" y="753"/>
                  </a:cubicBezTo>
                  <a:cubicBezTo>
                    <a:pt x="596" y="753"/>
                    <a:pt x="596" y="753"/>
                    <a:pt x="597" y="753"/>
                  </a:cubicBezTo>
                  <a:cubicBezTo>
                    <a:pt x="598" y="753"/>
                    <a:pt x="599" y="752"/>
                    <a:pt x="599" y="751"/>
                  </a:cubicBezTo>
                  <a:cubicBezTo>
                    <a:pt x="600" y="750"/>
                    <a:pt x="600" y="749"/>
                    <a:pt x="600" y="748"/>
                  </a:cubicBezTo>
                  <a:cubicBezTo>
                    <a:pt x="600" y="747"/>
                    <a:pt x="599" y="746"/>
                    <a:pt x="598" y="746"/>
                  </a:cubicBezTo>
                  <a:cubicBezTo>
                    <a:pt x="273" y="543"/>
                    <a:pt x="273" y="543"/>
                    <a:pt x="273" y="543"/>
                  </a:cubicBezTo>
                  <a:cubicBezTo>
                    <a:pt x="271" y="546"/>
                    <a:pt x="271" y="546"/>
                    <a:pt x="271" y="546"/>
                  </a:cubicBezTo>
                  <a:cubicBezTo>
                    <a:pt x="274" y="548"/>
                    <a:pt x="274" y="548"/>
                    <a:pt x="274" y="548"/>
                  </a:cubicBezTo>
                  <a:cubicBezTo>
                    <a:pt x="271" y="546"/>
                    <a:pt x="271" y="546"/>
                    <a:pt x="271" y="546"/>
                  </a:cubicBezTo>
                  <a:cubicBezTo>
                    <a:pt x="272" y="550"/>
                    <a:pt x="272" y="550"/>
                    <a:pt x="272" y="550"/>
                  </a:cubicBezTo>
                  <a:cubicBezTo>
                    <a:pt x="273" y="550"/>
                    <a:pt x="274" y="549"/>
                    <a:pt x="274" y="548"/>
                  </a:cubicBezTo>
                  <a:cubicBezTo>
                    <a:pt x="271" y="546"/>
                    <a:pt x="271" y="546"/>
                    <a:pt x="271" y="546"/>
                  </a:cubicBezTo>
                  <a:cubicBezTo>
                    <a:pt x="272" y="550"/>
                    <a:pt x="272" y="550"/>
                    <a:pt x="272" y="550"/>
                  </a:cubicBezTo>
                  <a:cubicBezTo>
                    <a:pt x="271" y="546"/>
                    <a:pt x="271" y="546"/>
                    <a:pt x="271" y="546"/>
                  </a:cubicBezTo>
                  <a:cubicBezTo>
                    <a:pt x="271" y="550"/>
                    <a:pt x="271" y="550"/>
                    <a:pt x="271" y="550"/>
                  </a:cubicBezTo>
                  <a:cubicBezTo>
                    <a:pt x="272" y="550"/>
                    <a:pt x="272" y="550"/>
                    <a:pt x="272" y="550"/>
                  </a:cubicBezTo>
                  <a:cubicBezTo>
                    <a:pt x="271" y="546"/>
                    <a:pt x="271" y="546"/>
                    <a:pt x="271" y="546"/>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2" y="550"/>
                    <a:pt x="273" y="551"/>
                  </a:cubicBezTo>
                  <a:cubicBezTo>
                    <a:pt x="277" y="552"/>
                    <a:pt x="286" y="557"/>
                    <a:pt x="297" y="563"/>
                  </a:cubicBezTo>
                  <a:cubicBezTo>
                    <a:pt x="338" y="585"/>
                    <a:pt x="416" y="631"/>
                    <a:pt x="484" y="671"/>
                  </a:cubicBezTo>
                  <a:cubicBezTo>
                    <a:pt x="518" y="690"/>
                    <a:pt x="550" y="709"/>
                    <a:pt x="573" y="722"/>
                  </a:cubicBezTo>
                  <a:cubicBezTo>
                    <a:pt x="585" y="729"/>
                    <a:pt x="594" y="735"/>
                    <a:pt x="601" y="739"/>
                  </a:cubicBezTo>
                  <a:cubicBezTo>
                    <a:pt x="605" y="741"/>
                    <a:pt x="607" y="742"/>
                    <a:pt x="609" y="743"/>
                  </a:cubicBezTo>
                  <a:cubicBezTo>
                    <a:pt x="610" y="744"/>
                    <a:pt x="611" y="744"/>
                    <a:pt x="612" y="744"/>
                  </a:cubicBezTo>
                  <a:cubicBezTo>
                    <a:pt x="612" y="745"/>
                    <a:pt x="612" y="745"/>
                    <a:pt x="612" y="745"/>
                  </a:cubicBezTo>
                  <a:cubicBezTo>
                    <a:pt x="613" y="745"/>
                    <a:pt x="613" y="745"/>
                    <a:pt x="613" y="745"/>
                  </a:cubicBezTo>
                  <a:cubicBezTo>
                    <a:pt x="613" y="745"/>
                    <a:pt x="613" y="745"/>
                    <a:pt x="614" y="745"/>
                  </a:cubicBezTo>
                  <a:cubicBezTo>
                    <a:pt x="615" y="745"/>
                    <a:pt x="615" y="745"/>
                    <a:pt x="615" y="745"/>
                  </a:cubicBezTo>
                  <a:cubicBezTo>
                    <a:pt x="616" y="745"/>
                    <a:pt x="617" y="744"/>
                    <a:pt x="618" y="743"/>
                  </a:cubicBezTo>
                  <a:cubicBezTo>
                    <a:pt x="618" y="743"/>
                    <a:pt x="618" y="741"/>
                    <a:pt x="618" y="740"/>
                  </a:cubicBezTo>
                  <a:cubicBezTo>
                    <a:pt x="618" y="739"/>
                    <a:pt x="617" y="738"/>
                    <a:pt x="616" y="738"/>
                  </a:cubicBezTo>
                  <a:cubicBezTo>
                    <a:pt x="281" y="528"/>
                    <a:pt x="281" y="528"/>
                    <a:pt x="281" y="528"/>
                  </a:cubicBezTo>
                  <a:cubicBezTo>
                    <a:pt x="279" y="532"/>
                    <a:pt x="279" y="532"/>
                    <a:pt x="279" y="532"/>
                  </a:cubicBezTo>
                  <a:cubicBezTo>
                    <a:pt x="277" y="535"/>
                    <a:pt x="277" y="535"/>
                    <a:pt x="277" y="535"/>
                  </a:cubicBezTo>
                  <a:cubicBezTo>
                    <a:pt x="277" y="535"/>
                    <a:pt x="362" y="586"/>
                    <a:pt x="448" y="636"/>
                  </a:cubicBezTo>
                  <a:cubicBezTo>
                    <a:pt x="491" y="662"/>
                    <a:pt x="534" y="687"/>
                    <a:pt x="567" y="706"/>
                  </a:cubicBezTo>
                  <a:cubicBezTo>
                    <a:pt x="583" y="716"/>
                    <a:pt x="597" y="724"/>
                    <a:pt x="607" y="729"/>
                  </a:cubicBezTo>
                  <a:cubicBezTo>
                    <a:pt x="612" y="732"/>
                    <a:pt x="617" y="734"/>
                    <a:pt x="620" y="736"/>
                  </a:cubicBezTo>
                  <a:cubicBezTo>
                    <a:pt x="621" y="737"/>
                    <a:pt x="622" y="737"/>
                    <a:pt x="623" y="738"/>
                  </a:cubicBezTo>
                  <a:cubicBezTo>
                    <a:pt x="624" y="738"/>
                    <a:pt x="624" y="738"/>
                    <a:pt x="625" y="738"/>
                  </a:cubicBezTo>
                  <a:cubicBezTo>
                    <a:pt x="625" y="738"/>
                    <a:pt x="625" y="738"/>
                    <a:pt x="625" y="738"/>
                  </a:cubicBezTo>
                  <a:cubicBezTo>
                    <a:pt x="626" y="738"/>
                    <a:pt x="626" y="738"/>
                    <a:pt x="626" y="738"/>
                  </a:cubicBezTo>
                  <a:cubicBezTo>
                    <a:pt x="627" y="738"/>
                    <a:pt x="627" y="738"/>
                    <a:pt x="628" y="738"/>
                  </a:cubicBezTo>
                  <a:cubicBezTo>
                    <a:pt x="628" y="738"/>
                    <a:pt x="629" y="738"/>
                    <a:pt x="630" y="737"/>
                  </a:cubicBezTo>
                  <a:cubicBezTo>
                    <a:pt x="631" y="736"/>
                    <a:pt x="631" y="735"/>
                    <a:pt x="630" y="734"/>
                  </a:cubicBezTo>
                  <a:cubicBezTo>
                    <a:pt x="630" y="732"/>
                    <a:pt x="630" y="732"/>
                    <a:pt x="629" y="731"/>
                  </a:cubicBezTo>
                  <a:cubicBezTo>
                    <a:pt x="629" y="731"/>
                    <a:pt x="623" y="728"/>
                    <a:pt x="614" y="722"/>
                  </a:cubicBezTo>
                  <a:cubicBezTo>
                    <a:pt x="581" y="703"/>
                    <a:pt x="498" y="654"/>
                    <a:pt x="424" y="608"/>
                  </a:cubicBezTo>
                  <a:cubicBezTo>
                    <a:pt x="387" y="585"/>
                    <a:pt x="351" y="564"/>
                    <a:pt x="326" y="547"/>
                  </a:cubicBezTo>
                  <a:cubicBezTo>
                    <a:pt x="313" y="538"/>
                    <a:pt x="302" y="531"/>
                    <a:pt x="295" y="526"/>
                  </a:cubicBezTo>
                  <a:cubicBezTo>
                    <a:pt x="291" y="523"/>
                    <a:pt x="289" y="521"/>
                    <a:pt x="287" y="520"/>
                  </a:cubicBezTo>
                  <a:cubicBezTo>
                    <a:pt x="286" y="519"/>
                    <a:pt x="285" y="518"/>
                    <a:pt x="285"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2" y="519"/>
                    <a:pt x="282" y="519"/>
                    <a:pt x="282" y="519"/>
                  </a:cubicBezTo>
                  <a:cubicBezTo>
                    <a:pt x="285" y="519"/>
                    <a:pt x="285" y="519"/>
                    <a:pt x="285" y="519"/>
                  </a:cubicBezTo>
                  <a:cubicBezTo>
                    <a:pt x="285" y="518"/>
                    <a:pt x="285" y="518"/>
                    <a:pt x="285" y="518"/>
                  </a:cubicBezTo>
                  <a:cubicBezTo>
                    <a:pt x="282" y="519"/>
                    <a:pt x="282" y="519"/>
                    <a:pt x="282" y="519"/>
                  </a:cubicBezTo>
                  <a:cubicBezTo>
                    <a:pt x="285" y="519"/>
                    <a:pt x="285" y="519"/>
                    <a:pt x="285" y="519"/>
                  </a:cubicBezTo>
                  <a:cubicBezTo>
                    <a:pt x="282" y="519"/>
                    <a:pt x="282" y="519"/>
                    <a:pt x="282" y="519"/>
                  </a:cubicBezTo>
                  <a:cubicBezTo>
                    <a:pt x="285" y="521"/>
                    <a:pt x="285" y="521"/>
                    <a:pt x="285" y="521"/>
                  </a:cubicBezTo>
                  <a:cubicBezTo>
                    <a:pt x="285" y="520"/>
                    <a:pt x="285" y="519"/>
                    <a:pt x="285" y="519"/>
                  </a:cubicBezTo>
                  <a:cubicBezTo>
                    <a:pt x="282" y="519"/>
                    <a:pt x="282" y="519"/>
                    <a:pt x="282" y="519"/>
                  </a:cubicBezTo>
                  <a:cubicBezTo>
                    <a:pt x="285" y="521"/>
                    <a:pt x="285" y="521"/>
                    <a:pt x="285" y="521"/>
                  </a:cubicBezTo>
                  <a:cubicBezTo>
                    <a:pt x="285" y="521"/>
                    <a:pt x="285" y="521"/>
                    <a:pt x="285" y="521"/>
                  </a:cubicBezTo>
                  <a:cubicBezTo>
                    <a:pt x="282" y="519"/>
                    <a:pt x="282" y="519"/>
                    <a:pt x="282" y="519"/>
                  </a:cubicBezTo>
                  <a:cubicBezTo>
                    <a:pt x="283" y="522"/>
                    <a:pt x="283" y="522"/>
                    <a:pt x="283" y="522"/>
                  </a:cubicBezTo>
                  <a:cubicBezTo>
                    <a:pt x="283" y="522"/>
                    <a:pt x="284" y="522"/>
                    <a:pt x="285" y="521"/>
                  </a:cubicBezTo>
                  <a:cubicBezTo>
                    <a:pt x="282" y="519"/>
                    <a:pt x="282" y="519"/>
                    <a:pt x="282" y="519"/>
                  </a:cubicBezTo>
                  <a:cubicBezTo>
                    <a:pt x="283" y="522"/>
                    <a:pt x="283" y="522"/>
                    <a:pt x="283" y="522"/>
                  </a:cubicBezTo>
                  <a:cubicBezTo>
                    <a:pt x="282" y="520"/>
                    <a:pt x="282" y="520"/>
                    <a:pt x="282" y="520"/>
                  </a:cubicBezTo>
                  <a:cubicBezTo>
                    <a:pt x="282" y="522"/>
                    <a:pt x="282" y="522"/>
                    <a:pt x="282" y="522"/>
                  </a:cubicBezTo>
                  <a:cubicBezTo>
                    <a:pt x="282" y="522"/>
                    <a:pt x="282" y="522"/>
                    <a:pt x="283" y="522"/>
                  </a:cubicBezTo>
                  <a:cubicBezTo>
                    <a:pt x="282" y="520"/>
                    <a:pt x="282" y="520"/>
                    <a:pt x="282" y="520"/>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3" y="523"/>
                    <a:pt x="284" y="523"/>
                  </a:cubicBezTo>
                  <a:cubicBezTo>
                    <a:pt x="288" y="525"/>
                    <a:pt x="298" y="530"/>
                    <a:pt x="310" y="536"/>
                  </a:cubicBezTo>
                  <a:cubicBezTo>
                    <a:pt x="354" y="560"/>
                    <a:pt x="437" y="609"/>
                    <a:pt x="509" y="653"/>
                  </a:cubicBezTo>
                  <a:cubicBezTo>
                    <a:pt x="545" y="674"/>
                    <a:pt x="579" y="694"/>
                    <a:pt x="603" y="709"/>
                  </a:cubicBezTo>
                  <a:cubicBezTo>
                    <a:pt x="616" y="717"/>
                    <a:pt x="626" y="723"/>
                    <a:pt x="633" y="727"/>
                  </a:cubicBezTo>
                  <a:cubicBezTo>
                    <a:pt x="636" y="729"/>
                    <a:pt x="639" y="730"/>
                    <a:pt x="641" y="732"/>
                  </a:cubicBezTo>
                  <a:cubicBezTo>
                    <a:pt x="642" y="732"/>
                    <a:pt x="643" y="733"/>
                    <a:pt x="644" y="733"/>
                  </a:cubicBezTo>
                  <a:cubicBezTo>
                    <a:pt x="645" y="733"/>
                    <a:pt x="645" y="733"/>
                    <a:pt x="645" y="733"/>
                  </a:cubicBezTo>
                  <a:cubicBezTo>
                    <a:pt x="645" y="734"/>
                    <a:pt x="645" y="734"/>
                    <a:pt x="645" y="734"/>
                  </a:cubicBezTo>
                  <a:cubicBezTo>
                    <a:pt x="645" y="734"/>
                    <a:pt x="645" y="734"/>
                    <a:pt x="645" y="734"/>
                  </a:cubicBezTo>
                  <a:cubicBezTo>
                    <a:pt x="646" y="734"/>
                    <a:pt x="646" y="734"/>
                    <a:pt x="646" y="734"/>
                  </a:cubicBezTo>
                  <a:cubicBezTo>
                    <a:pt x="647" y="734"/>
                    <a:pt x="647" y="734"/>
                    <a:pt x="648" y="734"/>
                  </a:cubicBezTo>
                  <a:cubicBezTo>
                    <a:pt x="648" y="733"/>
                    <a:pt x="649" y="733"/>
                    <a:pt x="650" y="732"/>
                  </a:cubicBezTo>
                  <a:cubicBezTo>
                    <a:pt x="650" y="731"/>
                    <a:pt x="651" y="730"/>
                    <a:pt x="650" y="729"/>
                  </a:cubicBezTo>
                  <a:cubicBezTo>
                    <a:pt x="650" y="728"/>
                    <a:pt x="650" y="727"/>
                    <a:pt x="649" y="726"/>
                  </a:cubicBezTo>
                  <a:cubicBezTo>
                    <a:pt x="293" y="504"/>
                    <a:pt x="293" y="504"/>
                    <a:pt x="293" y="504"/>
                  </a:cubicBezTo>
                  <a:cubicBezTo>
                    <a:pt x="291" y="507"/>
                    <a:pt x="291" y="507"/>
                    <a:pt x="291" y="507"/>
                  </a:cubicBezTo>
                  <a:cubicBezTo>
                    <a:pt x="294" y="510"/>
                    <a:pt x="294" y="510"/>
                    <a:pt x="294" y="510"/>
                  </a:cubicBezTo>
                  <a:cubicBezTo>
                    <a:pt x="291" y="508"/>
                    <a:pt x="291" y="508"/>
                    <a:pt x="291" y="508"/>
                  </a:cubicBezTo>
                  <a:cubicBezTo>
                    <a:pt x="292" y="511"/>
                    <a:pt x="292" y="511"/>
                    <a:pt x="292" y="511"/>
                  </a:cubicBezTo>
                  <a:cubicBezTo>
                    <a:pt x="293" y="511"/>
                    <a:pt x="294" y="510"/>
                    <a:pt x="294" y="510"/>
                  </a:cubicBezTo>
                  <a:cubicBezTo>
                    <a:pt x="291" y="508"/>
                    <a:pt x="291" y="508"/>
                    <a:pt x="291" y="508"/>
                  </a:cubicBezTo>
                  <a:cubicBezTo>
                    <a:pt x="292" y="511"/>
                    <a:pt x="292" y="511"/>
                    <a:pt x="292" y="511"/>
                  </a:cubicBezTo>
                  <a:cubicBezTo>
                    <a:pt x="291" y="508"/>
                    <a:pt x="291" y="508"/>
                    <a:pt x="291" y="508"/>
                  </a:cubicBezTo>
                  <a:cubicBezTo>
                    <a:pt x="291" y="511"/>
                    <a:pt x="291" y="511"/>
                    <a:pt x="291" y="511"/>
                  </a:cubicBezTo>
                  <a:cubicBezTo>
                    <a:pt x="291" y="511"/>
                    <a:pt x="292" y="511"/>
                    <a:pt x="292" y="511"/>
                  </a:cubicBezTo>
                  <a:cubicBezTo>
                    <a:pt x="291" y="508"/>
                    <a:pt x="291" y="508"/>
                    <a:pt x="291" y="508"/>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2" y="511"/>
                    <a:pt x="293" y="512"/>
                    <a:pt x="294" y="512"/>
                  </a:cubicBezTo>
                  <a:cubicBezTo>
                    <a:pt x="299" y="514"/>
                    <a:pt x="309" y="519"/>
                    <a:pt x="322" y="526"/>
                  </a:cubicBezTo>
                  <a:cubicBezTo>
                    <a:pt x="369" y="551"/>
                    <a:pt x="455" y="602"/>
                    <a:pt x="530" y="647"/>
                  </a:cubicBezTo>
                  <a:cubicBezTo>
                    <a:pt x="568" y="669"/>
                    <a:pt x="603" y="690"/>
                    <a:pt x="629" y="706"/>
                  </a:cubicBezTo>
                  <a:cubicBezTo>
                    <a:pt x="642" y="713"/>
                    <a:pt x="652" y="719"/>
                    <a:pt x="660" y="724"/>
                  </a:cubicBezTo>
                  <a:cubicBezTo>
                    <a:pt x="664" y="726"/>
                    <a:pt x="667" y="728"/>
                    <a:pt x="669" y="729"/>
                  </a:cubicBezTo>
                  <a:cubicBezTo>
                    <a:pt x="670" y="729"/>
                    <a:pt x="671" y="730"/>
                    <a:pt x="671" y="730"/>
                  </a:cubicBezTo>
                  <a:cubicBezTo>
                    <a:pt x="672" y="731"/>
                    <a:pt x="672" y="731"/>
                    <a:pt x="672" y="731"/>
                  </a:cubicBezTo>
                  <a:cubicBezTo>
                    <a:pt x="673" y="731"/>
                    <a:pt x="673" y="731"/>
                    <a:pt x="673" y="731"/>
                  </a:cubicBezTo>
                  <a:cubicBezTo>
                    <a:pt x="673" y="731"/>
                    <a:pt x="673" y="731"/>
                    <a:pt x="674" y="731"/>
                  </a:cubicBezTo>
                  <a:cubicBezTo>
                    <a:pt x="674" y="731"/>
                    <a:pt x="675" y="731"/>
                    <a:pt x="675" y="731"/>
                  </a:cubicBezTo>
                  <a:cubicBezTo>
                    <a:pt x="676" y="731"/>
                    <a:pt x="677" y="730"/>
                    <a:pt x="678" y="729"/>
                  </a:cubicBezTo>
                  <a:cubicBezTo>
                    <a:pt x="678" y="728"/>
                    <a:pt x="678" y="727"/>
                    <a:pt x="678" y="726"/>
                  </a:cubicBezTo>
                  <a:cubicBezTo>
                    <a:pt x="678" y="725"/>
                    <a:pt x="677" y="724"/>
                    <a:pt x="676" y="724"/>
                  </a:cubicBezTo>
                  <a:cubicBezTo>
                    <a:pt x="292" y="483"/>
                    <a:pt x="292" y="483"/>
                    <a:pt x="292" y="483"/>
                  </a:cubicBezTo>
                  <a:cubicBezTo>
                    <a:pt x="290" y="487"/>
                    <a:pt x="290" y="487"/>
                    <a:pt x="290" y="487"/>
                  </a:cubicBezTo>
                  <a:cubicBezTo>
                    <a:pt x="288" y="490"/>
                    <a:pt x="288" y="490"/>
                    <a:pt x="288" y="490"/>
                  </a:cubicBezTo>
                  <a:cubicBezTo>
                    <a:pt x="288" y="490"/>
                    <a:pt x="386" y="549"/>
                    <a:pt x="485" y="608"/>
                  </a:cubicBezTo>
                  <a:cubicBezTo>
                    <a:pt x="535" y="637"/>
                    <a:pt x="585" y="666"/>
                    <a:pt x="622" y="689"/>
                  </a:cubicBezTo>
                  <a:cubicBezTo>
                    <a:pt x="641" y="700"/>
                    <a:pt x="657" y="709"/>
                    <a:pt x="668" y="715"/>
                  </a:cubicBezTo>
                  <a:cubicBezTo>
                    <a:pt x="674" y="718"/>
                    <a:pt x="679" y="721"/>
                    <a:pt x="682" y="723"/>
                  </a:cubicBezTo>
                  <a:cubicBezTo>
                    <a:pt x="683" y="724"/>
                    <a:pt x="685" y="724"/>
                    <a:pt x="686" y="725"/>
                  </a:cubicBezTo>
                  <a:cubicBezTo>
                    <a:pt x="686" y="725"/>
                    <a:pt x="687" y="725"/>
                    <a:pt x="687" y="725"/>
                  </a:cubicBezTo>
                  <a:cubicBezTo>
                    <a:pt x="688" y="726"/>
                    <a:pt x="688" y="726"/>
                    <a:pt x="688" y="726"/>
                  </a:cubicBezTo>
                  <a:cubicBezTo>
                    <a:pt x="688" y="726"/>
                    <a:pt x="688" y="726"/>
                    <a:pt x="689" y="726"/>
                  </a:cubicBezTo>
                  <a:cubicBezTo>
                    <a:pt x="689" y="726"/>
                    <a:pt x="690" y="726"/>
                    <a:pt x="690" y="726"/>
                  </a:cubicBezTo>
                  <a:cubicBezTo>
                    <a:pt x="691" y="725"/>
                    <a:pt x="692" y="725"/>
                    <a:pt x="692" y="724"/>
                  </a:cubicBezTo>
                  <a:cubicBezTo>
                    <a:pt x="693" y="723"/>
                    <a:pt x="693" y="723"/>
                    <a:pt x="693" y="722"/>
                  </a:cubicBezTo>
                  <a:cubicBezTo>
                    <a:pt x="693" y="721"/>
                    <a:pt x="693" y="720"/>
                    <a:pt x="693" y="720"/>
                  </a:cubicBezTo>
                  <a:cubicBezTo>
                    <a:pt x="692" y="719"/>
                    <a:pt x="692" y="719"/>
                    <a:pt x="692" y="719"/>
                  </a:cubicBezTo>
                  <a:cubicBezTo>
                    <a:pt x="692" y="719"/>
                    <a:pt x="692" y="719"/>
                    <a:pt x="692" y="719"/>
                  </a:cubicBezTo>
                  <a:cubicBezTo>
                    <a:pt x="691" y="718"/>
                    <a:pt x="691" y="718"/>
                    <a:pt x="691" y="718"/>
                  </a:cubicBezTo>
                  <a:cubicBezTo>
                    <a:pt x="690" y="717"/>
                    <a:pt x="687" y="716"/>
                    <a:pt x="683" y="713"/>
                  </a:cubicBezTo>
                  <a:cubicBezTo>
                    <a:pt x="628" y="678"/>
                    <a:pt x="296" y="471"/>
                    <a:pt x="296" y="471"/>
                  </a:cubicBezTo>
                  <a:cubicBezTo>
                    <a:pt x="294" y="475"/>
                    <a:pt x="294" y="475"/>
                    <a:pt x="294" y="475"/>
                  </a:cubicBezTo>
                  <a:cubicBezTo>
                    <a:pt x="292" y="478"/>
                    <a:pt x="292" y="478"/>
                    <a:pt x="292" y="478"/>
                  </a:cubicBezTo>
                  <a:cubicBezTo>
                    <a:pt x="708" y="725"/>
                    <a:pt x="708" y="725"/>
                    <a:pt x="708" y="725"/>
                  </a:cubicBezTo>
                  <a:cubicBezTo>
                    <a:pt x="710" y="726"/>
                    <a:pt x="713" y="726"/>
                    <a:pt x="714" y="724"/>
                  </a:cubicBezTo>
                  <a:cubicBezTo>
                    <a:pt x="714" y="723"/>
                    <a:pt x="714" y="722"/>
                    <a:pt x="714" y="722"/>
                  </a:cubicBezTo>
                  <a:cubicBezTo>
                    <a:pt x="714" y="721"/>
                    <a:pt x="714" y="720"/>
                    <a:pt x="714" y="720"/>
                  </a:cubicBezTo>
                  <a:cubicBezTo>
                    <a:pt x="714" y="719"/>
                    <a:pt x="714" y="719"/>
                    <a:pt x="713" y="719"/>
                  </a:cubicBezTo>
                  <a:cubicBezTo>
                    <a:pt x="713" y="718"/>
                    <a:pt x="713" y="718"/>
                    <a:pt x="712" y="718"/>
                  </a:cubicBezTo>
                  <a:cubicBezTo>
                    <a:pt x="710" y="716"/>
                    <a:pt x="708" y="714"/>
                    <a:pt x="704" y="711"/>
                  </a:cubicBezTo>
                  <a:cubicBezTo>
                    <a:pt x="688" y="701"/>
                    <a:pt x="655" y="680"/>
                    <a:pt x="614" y="654"/>
                  </a:cubicBezTo>
                  <a:cubicBezTo>
                    <a:pt x="491" y="577"/>
                    <a:pt x="296" y="458"/>
                    <a:pt x="296" y="458"/>
                  </a:cubicBezTo>
                  <a:cubicBezTo>
                    <a:pt x="294" y="457"/>
                    <a:pt x="292" y="458"/>
                    <a:pt x="291" y="460"/>
                  </a:cubicBezTo>
                  <a:cubicBezTo>
                    <a:pt x="290" y="462"/>
                    <a:pt x="290" y="464"/>
                    <a:pt x="292" y="465"/>
                  </a:cubicBezTo>
                  <a:cubicBezTo>
                    <a:pt x="292" y="465"/>
                    <a:pt x="396" y="530"/>
                    <a:pt x="503" y="594"/>
                  </a:cubicBezTo>
                  <a:cubicBezTo>
                    <a:pt x="557" y="627"/>
                    <a:pt x="611" y="659"/>
                    <a:pt x="653" y="683"/>
                  </a:cubicBezTo>
                  <a:cubicBezTo>
                    <a:pt x="674" y="695"/>
                    <a:pt x="692" y="705"/>
                    <a:pt x="706" y="713"/>
                  </a:cubicBezTo>
                  <a:cubicBezTo>
                    <a:pt x="713" y="716"/>
                    <a:pt x="719" y="719"/>
                    <a:pt x="723" y="721"/>
                  </a:cubicBezTo>
                  <a:cubicBezTo>
                    <a:pt x="725" y="722"/>
                    <a:pt x="727" y="723"/>
                    <a:pt x="729" y="723"/>
                  </a:cubicBezTo>
                  <a:cubicBezTo>
                    <a:pt x="731" y="724"/>
                    <a:pt x="732" y="724"/>
                    <a:pt x="733" y="724"/>
                  </a:cubicBezTo>
                  <a:cubicBezTo>
                    <a:pt x="734" y="724"/>
                    <a:pt x="735" y="724"/>
                    <a:pt x="735" y="724"/>
                  </a:cubicBezTo>
                  <a:cubicBezTo>
                    <a:pt x="736" y="724"/>
                    <a:pt x="737" y="723"/>
                    <a:pt x="738" y="722"/>
                  </a:cubicBezTo>
                  <a:cubicBezTo>
                    <a:pt x="738" y="721"/>
                    <a:pt x="738" y="721"/>
                    <a:pt x="738" y="720"/>
                  </a:cubicBezTo>
                  <a:cubicBezTo>
                    <a:pt x="738" y="718"/>
                    <a:pt x="738" y="718"/>
                    <a:pt x="738" y="718"/>
                  </a:cubicBezTo>
                  <a:cubicBezTo>
                    <a:pt x="737" y="717"/>
                    <a:pt x="737" y="717"/>
                    <a:pt x="737" y="717"/>
                  </a:cubicBezTo>
                  <a:cubicBezTo>
                    <a:pt x="736" y="716"/>
                    <a:pt x="736" y="716"/>
                    <a:pt x="736" y="716"/>
                  </a:cubicBezTo>
                  <a:cubicBezTo>
                    <a:pt x="736" y="716"/>
                    <a:pt x="735" y="715"/>
                    <a:pt x="734" y="715"/>
                  </a:cubicBezTo>
                  <a:cubicBezTo>
                    <a:pt x="725" y="709"/>
                    <a:pt x="693" y="690"/>
                    <a:pt x="650" y="664"/>
                  </a:cubicBezTo>
                  <a:cubicBezTo>
                    <a:pt x="585" y="626"/>
                    <a:pt x="496" y="573"/>
                    <a:pt x="423" y="528"/>
                  </a:cubicBezTo>
                  <a:cubicBezTo>
                    <a:pt x="387" y="505"/>
                    <a:pt x="354" y="485"/>
                    <a:pt x="331" y="469"/>
                  </a:cubicBezTo>
                  <a:cubicBezTo>
                    <a:pt x="319" y="461"/>
                    <a:pt x="310" y="455"/>
                    <a:pt x="304" y="450"/>
                  </a:cubicBezTo>
                  <a:cubicBezTo>
                    <a:pt x="300" y="448"/>
                    <a:pt x="298" y="445"/>
                    <a:pt x="296" y="444"/>
                  </a:cubicBezTo>
                  <a:cubicBezTo>
                    <a:pt x="296" y="443"/>
                    <a:pt x="295" y="443"/>
                    <a:pt x="295" y="442"/>
                  </a:cubicBezTo>
                  <a:cubicBezTo>
                    <a:pt x="295" y="442"/>
                    <a:pt x="295" y="442"/>
                    <a:pt x="295" y="442"/>
                  </a:cubicBezTo>
                  <a:cubicBezTo>
                    <a:pt x="295" y="442"/>
                    <a:pt x="295" y="442"/>
                    <a:pt x="295" y="442"/>
                  </a:cubicBezTo>
                  <a:cubicBezTo>
                    <a:pt x="293" y="443"/>
                    <a:pt x="293" y="443"/>
                    <a:pt x="293" y="443"/>
                  </a:cubicBezTo>
                  <a:cubicBezTo>
                    <a:pt x="295" y="443"/>
                    <a:pt x="295" y="443"/>
                    <a:pt x="295" y="443"/>
                  </a:cubicBezTo>
                  <a:cubicBezTo>
                    <a:pt x="295" y="443"/>
                    <a:pt x="295" y="442"/>
                    <a:pt x="295" y="442"/>
                  </a:cubicBezTo>
                  <a:cubicBezTo>
                    <a:pt x="293" y="443"/>
                    <a:pt x="293" y="443"/>
                    <a:pt x="293" y="443"/>
                  </a:cubicBezTo>
                  <a:cubicBezTo>
                    <a:pt x="295" y="443"/>
                    <a:pt x="295" y="443"/>
                    <a:pt x="295" y="443"/>
                  </a:cubicBezTo>
                  <a:cubicBezTo>
                    <a:pt x="292" y="443"/>
                    <a:pt x="292" y="443"/>
                    <a:pt x="292" y="443"/>
                  </a:cubicBezTo>
                  <a:cubicBezTo>
                    <a:pt x="295" y="445"/>
                    <a:pt x="295" y="445"/>
                    <a:pt x="295" y="445"/>
                  </a:cubicBezTo>
                  <a:cubicBezTo>
                    <a:pt x="295" y="444"/>
                    <a:pt x="295" y="444"/>
                    <a:pt x="295" y="443"/>
                  </a:cubicBezTo>
                  <a:cubicBezTo>
                    <a:pt x="292" y="443"/>
                    <a:pt x="292" y="443"/>
                    <a:pt x="292" y="443"/>
                  </a:cubicBezTo>
                  <a:cubicBezTo>
                    <a:pt x="295" y="445"/>
                    <a:pt x="295" y="445"/>
                    <a:pt x="295" y="445"/>
                  </a:cubicBezTo>
                  <a:cubicBezTo>
                    <a:pt x="291" y="443"/>
                    <a:pt x="291" y="443"/>
                    <a:pt x="291" y="443"/>
                  </a:cubicBezTo>
                  <a:cubicBezTo>
                    <a:pt x="289" y="446"/>
                    <a:pt x="289" y="446"/>
                    <a:pt x="289" y="446"/>
                  </a:cubicBezTo>
                  <a:cubicBezTo>
                    <a:pt x="289" y="446"/>
                    <a:pt x="400" y="515"/>
                    <a:pt x="514" y="584"/>
                  </a:cubicBezTo>
                  <a:cubicBezTo>
                    <a:pt x="571" y="618"/>
                    <a:pt x="629" y="653"/>
                    <a:pt x="675" y="679"/>
                  </a:cubicBezTo>
                  <a:cubicBezTo>
                    <a:pt x="697" y="692"/>
                    <a:pt x="717" y="702"/>
                    <a:pt x="732" y="710"/>
                  </a:cubicBezTo>
                  <a:cubicBezTo>
                    <a:pt x="740" y="714"/>
                    <a:pt x="746" y="717"/>
                    <a:pt x="751" y="719"/>
                  </a:cubicBezTo>
                  <a:cubicBezTo>
                    <a:pt x="753" y="720"/>
                    <a:pt x="755" y="721"/>
                    <a:pt x="757" y="721"/>
                  </a:cubicBezTo>
                  <a:cubicBezTo>
                    <a:pt x="759" y="722"/>
                    <a:pt x="761" y="722"/>
                    <a:pt x="762" y="722"/>
                  </a:cubicBezTo>
                  <a:cubicBezTo>
                    <a:pt x="763" y="722"/>
                    <a:pt x="764" y="722"/>
                    <a:pt x="765" y="722"/>
                  </a:cubicBezTo>
                  <a:cubicBezTo>
                    <a:pt x="766" y="722"/>
                    <a:pt x="767" y="721"/>
                    <a:pt x="767" y="720"/>
                  </a:cubicBezTo>
                  <a:cubicBezTo>
                    <a:pt x="768" y="719"/>
                    <a:pt x="768" y="719"/>
                    <a:pt x="768" y="718"/>
                  </a:cubicBezTo>
                  <a:cubicBezTo>
                    <a:pt x="768" y="717"/>
                    <a:pt x="768" y="716"/>
                    <a:pt x="767" y="716"/>
                  </a:cubicBezTo>
                  <a:cubicBezTo>
                    <a:pt x="767" y="715"/>
                    <a:pt x="767" y="715"/>
                    <a:pt x="767" y="715"/>
                  </a:cubicBezTo>
                  <a:cubicBezTo>
                    <a:pt x="766" y="715"/>
                    <a:pt x="766" y="715"/>
                    <a:pt x="766" y="715"/>
                  </a:cubicBezTo>
                  <a:cubicBezTo>
                    <a:pt x="766" y="714"/>
                    <a:pt x="766" y="714"/>
                    <a:pt x="766" y="714"/>
                  </a:cubicBezTo>
                  <a:cubicBezTo>
                    <a:pt x="765" y="714"/>
                    <a:pt x="763" y="712"/>
                    <a:pt x="759" y="710"/>
                  </a:cubicBezTo>
                  <a:cubicBezTo>
                    <a:pt x="729" y="693"/>
                    <a:pt x="612" y="624"/>
                    <a:pt x="503" y="558"/>
                  </a:cubicBezTo>
                  <a:cubicBezTo>
                    <a:pt x="448" y="525"/>
                    <a:pt x="395" y="492"/>
                    <a:pt x="356" y="467"/>
                  </a:cubicBezTo>
                  <a:cubicBezTo>
                    <a:pt x="336" y="454"/>
                    <a:pt x="320" y="443"/>
                    <a:pt x="309" y="435"/>
                  </a:cubicBezTo>
                  <a:cubicBezTo>
                    <a:pt x="304" y="431"/>
                    <a:pt x="299" y="427"/>
                    <a:pt x="296" y="425"/>
                  </a:cubicBezTo>
                  <a:cubicBezTo>
                    <a:pt x="295" y="423"/>
                    <a:pt x="294" y="422"/>
                    <a:pt x="293" y="422"/>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1" y="422"/>
                    <a:pt x="291" y="422"/>
                    <a:pt x="291" y="422"/>
                  </a:cubicBezTo>
                  <a:cubicBezTo>
                    <a:pt x="293" y="422"/>
                    <a:pt x="293" y="422"/>
                    <a:pt x="293" y="422"/>
                  </a:cubicBezTo>
                  <a:cubicBezTo>
                    <a:pt x="293" y="421"/>
                    <a:pt x="293" y="421"/>
                    <a:pt x="293" y="421"/>
                  </a:cubicBezTo>
                  <a:cubicBezTo>
                    <a:pt x="291" y="422"/>
                    <a:pt x="291" y="422"/>
                    <a:pt x="291" y="422"/>
                  </a:cubicBezTo>
                  <a:cubicBezTo>
                    <a:pt x="293" y="422"/>
                    <a:pt x="293" y="422"/>
                    <a:pt x="293" y="422"/>
                  </a:cubicBezTo>
                  <a:cubicBezTo>
                    <a:pt x="290" y="422"/>
                    <a:pt x="290" y="422"/>
                    <a:pt x="290" y="422"/>
                  </a:cubicBezTo>
                  <a:cubicBezTo>
                    <a:pt x="293" y="423"/>
                    <a:pt x="293" y="423"/>
                    <a:pt x="293" y="423"/>
                  </a:cubicBezTo>
                  <a:cubicBezTo>
                    <a:pt x="293" y="423"/>
                    <a:pt x="293" y="422"/>
                    <a:pt x="293" y="422"/>
                  </a:cubicBezTo>
                  <a:cubicBezTo>
                    <a:pt x="290" y="422"/>
                    <a:pt x="290" y="422"/>
                    <a:pt x="290" y="422"/>
                  </a:cubicBezTo>
                  <a:cubicBezTo>
                    <a:pt x="293" y="423"/>
                    <a:pt x="293" y="423"/>
                    <a:pt x="293" y="423"/>
                  </a:cubicBezTo>
                  <a:cubicBezTo>
                    <a:pt x="293" y="423"/>
                    <a:pt x="293" y="423"/>
                    <a:pt x="293" y="423"/>
                  </a:cubicBezTo>
                  <a:cubicBezTo>
                    <a:pt x="290" y="421"/>
                    <a:pt x="290" y="421"/>
                    <a:pt x="290" y="421"/>
                  </a:cubicBezTo>
                  <a:cubicBezTo>
                    <a:pt x="291" y="425"/>
                    <a:pt x="291" y="425"/>
                    <a:pt x="291" y="425"/>
                  </a:cubicBezTo>
                  <a:cubicBezTo>
                    <a:pt x="291" y="425"/>
                    <a:pt x="292" y="424"/>
                    <a:pt x="293" y="423"/>
                  </a:cubicBezTo>
                  <a:cubicBezTo>
                    <a:pt x="290" y="421"/>
                    <a:pt x="290" y="421"/>
                    <a:pt x="290" y="421"/>
                  </a:cubicBezTo>
                  <a:cubicBezTo>
                    <a:pt x="291" y="425"/>
                    <a:pt x="291" y="425"/>
                    <a:pt x="291" y="425"/>
                  </a:cubicBezTo>
                  <a:cubicBezTo>
                    <a:pt x="290" y="422"/>
                    <a:pt x="290" y="422"/>
                    <a:pt x="290" y="422"/>
                  </a:cubicBezTo>
                  <a:cubicBezTo>
                    <a:pt x="290" y="425"/>
                    <a:pt x="290" y="425"/>
                    <a:pt x="290" y="425"/>
                  </a:cubicBezTo>
                  <a:cubicBezTo>
                    <a:pt x="290" y="425"/>
                    <a:pt x="290" y="425"/>
                    <a:pt x="291" y="425"/>
                  </a:cubicBezTo>
                  <a:cubicBezTo>
                    <a:pt x="290" y="422"/>
                    <a:pt x="290" y="422"/>
                    <a:pt x="290" y="422"/>
                  </a:cubicBezTo>
                  <a:cubicBezTo>
                    <a:pt x="290" y="425"/>
                    <a:pt x="290" y="425"/>
                    <a:pt x="290" y="425"/>
                  </a:cubicBezTo>
                  <a:cubicBezTo>
                    <a:pt x="290" y="424"/>
                    <a:pt x="290" y="424"/>
                    <a:pt x="290" y="424"/>
                  </a:cubicBezTo>
                  <a:cubicBezTo>
                    <a:pt x="289" y="425"/>
                    <a:pt x="289" y="425"/>
                    <a:pt x="289" y="425"/>
                  </a:cubicBezTo>
                  <a:cubicBezTo>
                    <a:pt x="290" y="425"/>
                    <a:pt x="290" y="425"/>
                    <a:pt x="290" y="425"/>
                  </a:cubicBezTo>
                  <a:cubicBezTo>
                    <a:pt x="290" y="424"/>
                    <a:pt x="290" y="424"/>
                    <a:pt x="290" y="424"/>
                  </a:cubicBezTo>
                  <a:cubicBezTo>
                    <a:pt x="289" y="425"/>
                    <a:pt x="289" y="425"/>
                    <a:pt x="289" y="425"/>
                  </a:cubicBezTo>
                  <a:cubicBezTo>
                    <a:pt x="290" y="425"/>
                    <a:pt x="291" y="425"/>
                    <a:pt x="292" y="426"/>
                  </a:cubicBezTo>
                  <a:cubicBezTo>
                    <a:pt x="298" y="429"/>
                    <a:pt x="311" y="435"/>
                    <a:pt x="328" y="445"/>
                  </a:cubicBezTo>
                  <a:cubicBezTo>
                    <a:pt x="387" y="478"/>
                    <a:pt x="502" y="547"/>
                    <a:pt x="602" y="607"/>
                  </a:cubicBezTo>
                  <a:cubicBezTo>
                    <a:pt x="653" y="637"/>
                    <a:pt x="699" y="665"/>
                    <a:pt x="733" y="686"/>
                  </a:cubicBezTo>
                  <a:cubicBezTo>
                    <a:pt x="750" y="696"/>
                    <a:pt x="764" y="705"/>
                    <a:pt x="773" y="711"/>
                  </a:cubicBezTo>
                  <a:cubicBezTo>
                    <a:pt x="783" y="716"/>
                    <a:pt x="788" y="720"/>
                    <a:pt x="788" y="720"/>
                  </a:cubicBezTo>
                  <a:cubicBezTo>
                    <a:pt x="789" y="721"/>
                    <a:pt x="791" y="721"/>
                    <a:pt x="792" y="720"/>
                  </a:cubicBezTo>
                  <a:cubicBezTo>
                    <a:pt x="793" y="719"/>
                    <a:pt x="794" y="718"/>
                    <a:pt x="794" y="716"/>
                  </a:cubicBezTo>
                  <a:cubicBezTo>
                    <a:pt x="794" y="715"/>
                    <a:pt x="794" y="715"/>
                    <a:pt x="794" y="714"/>
                  </a:cubicBezTo>
                  <a:cubicBezTo>
                    <a:pt x="793" y="714"/>
                    <a:pt x="793" y="714"/>
                    <a:pt x="793" y="713"/>
                  </a:cubicBezTo>
                  <a:cubicBezTo>
                    <a:pt x="793" y="713"/>
                    <a:pt x="793" y="713"/>
                    <a:pt x="793" y="713"/>
                  </a:cubicBezTo>
                  <a:cubicBezTo>
                    <a:pt x="792" y="713"/>
                    <a:pt x="792" y="713"/>
                    <a:pt x="792" y="713"/>
                  </a:cubicBezTo>
                  <a:cubicBezTo>
                    <a:pt x="791" y="712"/>
                    <a:pt x="789" y="711"/>
                    <a:pt x="785" y="708"/>
                  </a:cubicBezTo>
                  <a:cubicBezTo>
                    <a:pt x="721" y="668"/>
                    <a:pt x="283" y="395"/>
                    <a:pt x="283" y="395"/>
                  </a:cubicBezTo>
                  <a:cubicBezTo>
                    <a:pt x="281" y="398"/>
                    <a:pt x="281" y="398"/>
                    <a:pt x="281" y="398"/>
                  </a:cubicBezTo>
                  <a:cubicBezTo>
                    <a:pt x="285" y="401"/>
                    <a:pt x="285" y="401"/>
                    <a:pt x="285" y="401"/>
                  </a:cubicBezTo>
                  <a:cubicBezTo>
                    <a:pt x="282" y="399"/>
                    <a:pt x="282" y="399"/>
                    <a:pt x="282" y="399"/>
                  </a:cubicBezTo>
                  <a:cubicBezTo>
                    <a:pt x="283" y="402"/>
                    <a:pt x="283" y="402"/>
                    <a:pt x="283" y="402"/>
                  </a:cubicBezTo>
                  <a:cubicBezTo>
                    <a:pt x="283" y="402"/>
                    <a:pt x="284" y="401"/>
                    <a:pt x="285" y="401"/>
                  </a:cubicBezTo>
                  <a:cubicBezTo>
                    <a:pt x="282" y="399"/>
                    <a:pt x="282" y="399"/>
                    <a:pt x="282" y="399"/>
                  </a:cubicBezTo>
                  <a:cubicBezTo>
                    <a:pt x="283" y="402"/>
                    <a:pt x="283" y="402"/>
                    <a:pt x="283" y="402"/>
                  </a:cubicBezTo>
                  <a:cubicBezTo>
                    <a:pt x="282" y="399"/>
                    <a:pt x="282" y="399"/>
                    <a:pt x="282" y="399"/>
                  </a:cubicBezTo>
                  <a:cubicBezTo>
                    <a:pt x="282" y="402"/>
                    <a:pt x="282" y="402"/>
                    <a:pt x="282" y="402"/>
                  </a:cubicBezTo>
                  <a:cubicBezTo>
                    <a:pt x="282" y="402"/>
                    <a:pt x="282" y="402"/>
                    <a:pt x="283" y="402"/>
                  </a:cubicBezTo>
                  <a:cubicBezTo>
                    <a:pt x="282" y="399"/>
                    <a:pt x="282" y="399"/>
                    <a:pt x="282" y="399"/>
                  </a:cubicBezTo>
                  <a:cubicBezTo>
                    <a:pt x="282" y="402"/>
                    <a:pt x="282" y="402"/>
                    <a:pt x="282" y="402"/>
                  </a:cubicBezTo>
                  <a:cubicBezTo>
                    <a:pt x="282" y="401"/>
                    <a:pt x="282" y="401"/>
                    <a:pt x="282" y="401"/>
                  </a:cubicBezTo>
                  <a:cubicBezTo>
                    <a:pt x="281" y="402"/>
                    <a:pt x="281" y="402"/>
                    <a:pt x="281" y="402"/>
                  </a:cubicBezTo>
                  <a:cubicBezTo>
                    <a:pt x="282" y="402"/>
                    <a:pt x="282" y="402"/>
                    <a:pt x="282" y="402"/>
                  </a:cubicBezTo>
                  <a:cubicBezTo>
                    <a:pt x="282" y="401"/>
                    <a:pt x="282" y="401"/>
                    <a:pt x="282" y="401"/>
                  </a:cubicBezTo>
                  <a:cubicBezTo>
                    <a:pt x="281" y="402"/>
                    <a:pt x="281" y="402"/>
                    <a:pt x="281" y="402"/>
                  </a:cubicBezTo>
                  <a:cubicBezTo>
                    <a:pt x="282" y="402"/>
                    <a:pt x="283" y="403"/>
                    <a:pt x="284" y="403"/>
                  </a:cubicBezTo>
                  <a:cubicBezTo>
                    <a:pt x="290" y="406"/>
                    <a:pt x="303" y="413"/>
                    <a:pt x="321" y="423"/>
                  </a:cubicBezTo>
                  <a:cubicBezTo>
                    <a:pt x="383" y="459"/>
                    <a:pt x="503" y="533"/>
                    <a:pt x="610" y="598"/>
                  </a:cubicBezTo>
                  <a:cubicBezTo>
                    <a:pt x="663" y="631"/>
                    <a:pt x="713" y="661"/>
                    <a:pt x="750" y="684"/>
                  </a:cubicBezTo>
                  <a:cubicBezTo>
                    <a:pt x="769" y="695"/>
                    <a:pt x="784" y="704"/>
                    <a:pt x="796" y="710"/>
                  </a:cubicBezTo>
                  <a:cubicBezTo>
                    <a:pt x="801" y="713"/>
                    <a:pt x="806" y="716"/>
                    <a:pt x="809" y="718"/>
                  </a:cubicBezTo>
                  <a:cubicBezTo>
                    <a:pt x="811" y="718"/>
                    <a:pt x="813" y="719"/>
                    <a:pt x="814" y="720"/>
                  </a:cubicBezTo>
                  <a:cubicBezTo>
                    <a:pt x="814" y="720"/>
                    <a:pt x="815" y="720"/>
                    <a:pt x="815" y="720"/>
                  </a:cubicBezTo>
                  <a:cubicBezTo>
                    <a:pt x="816" y="720"/>
                    <a:pt x="817" y="720"/>
                    <a:pt x="817" y="720"/>
                  </a:cubicBezTo>
                  <a:cubicBezTo>
                    <a:pt x="818" y="720"/>
                    <a:pt x="818" y="720"/>
                    <a:pt x="819" y="720"/>
                  </a:cubicBezTo>
                  <a:cubicBezTo>
                    <a:pt x="820" y="720"/>
                    <a:pt x="821" y="719"/>
                    <a:pt x="821" y="719"/>
                  </a:cubicBezTo>
                  <a:cubicBezTo>
                    <a:pt x="821" y="718"/>
                    <a:pt x="821" y="718"/>
                    <a:pt x="821" y="718"/>
                  </a:cubicBezTo>
                  <a:cubicBezTo>
                    <a:pt x="822" y="718"/>
                    <a:pt x="822" y="717"/>
                    <a:pt x="822" y="716"/>
                  </a:cubicBezTo>
                  <a:cubicBezTo>
                    <a:pt x="822" y="715"/>
                    <a:pt x="821" y="714"/>
                    <a:pt x="821" y="714"/>
                  </a:cubicBezTo>
                  <a:cubicBezTo>
                    <a:pt x="821" y="713"/>
                    <a:pt x="820" y="713"/>
                    <a:pt x="820" y="712"/>
                  </a:cubicBezTo>
                  <a:cubicBezTo>
                    <a:pt x="819" y="711"/>
                    <a:pt x="817" y="710"/>
                    <a:pt x="816" y="709"/>
                  </a:cubicBezTo>
                  <a:cubicBezTo>
                    <a:pt x="809" y="704"/>
                    <a:pt x="795" y="695"/>
                    <a:pt x="777" y="684"/>
                  </a:cubicBezTo>
                  <a:cubicBezTo>
                    <a:pt x="713" y="644"/>
                    <a:pt x="587" y="570"/>
                    <a:pt x="477" y="504"/>
                  </a:cubicBezTo>
                  <a:cubicBezTo>
                    <a:pt x="423" y="471"/>
                    <a:pt x="372" y="440"/>
                    <a:pt x="335" y="417"/>
                  </a:cubicBezTo>
                  <a:cubicBezTo>
                    <a:pt x="316" y="405"/>
                    <a:pt x="301" y="395"/>
                    <a:pt x="291" y="387"/>
                  </a:cubicBezTo>
                  <a:cubicBezTo>
                    <a:pt x="286" y="384"/>
                    <a:pt x="282" y="380"/>
                    <a:pt x="279" y="378"/>
                  </a:cubicBezTo>
                  <a:cubicBezTo>
                    <a:pt x="278" y="377"/>
                    <a:pt x="277" y="376"/>
                    <a:pt x="276" y="375"/>
                  </a:cubicBezTo>
                  <a:cubicBezTo>
                    <a:pt x="276" y="375"/>
                    <a:pt x="276" y="375"/>
                    <a:pt x="276" y="375"/>
                  </a:cubicBezTo>
                  <a:cubicBezTo>
                    <a:pt x="274" y="376"/>
                    <a:pt x="274" y="376"/>
                    <a:pt x="274" y="376"/>
                  </a:cubicBezTo>
                  <a:cubicBezTo>
                    <a:pt x="276" y="376"/>
                    <a:pt x="276" y="376"/>
                    <a:pt x="276" y="376"/>
                  </a:cubicBezTo>
                  <a:cubicBezTo>
                    <a:pt x="276" y="375"/>
                    <a:pt x="276" y="375"/>
                    <a:pt x="276" y="375"/>
                  </a:cubicBezTo>
                  <a:cubicBezTo>
                    <a:pt x="274" y="376"/>
                    <a:pt x="274" y="376"/>
                    <a:pt x="274" y="376"/>
                  </a:cubicBezTo>
                  <a:cubicBezTo>
                    <a:pt x="276" y="376"/>
                    <a:pt x="276" y="376"/>
                    <a:pt x="276" y="376"/>
                  </a:cubicBezTo>
                  <a:cubicBezTo>
                    <a:pt x="273" y="376"/>
                    <a:pt x="273" y="376"/>
                    <a:pt x="273" y="376"/>
                  </a:cubicBezTo>
                  <a:cubicBezTo>
                    <a:pt x="276" y="378"/>
                    <a:pt x="276" y="378"/>
                    <a:pt x="276" y="378"/>
                  </a:cubicBezTo>
                  <a:cubicBezTo>
                    <a:pt x="276" y="377"/>
                    <a:pt x="276" y="376"/>
                    <a:pt x="276" y="376"/>
                  </a:cubicBezTo>
                  <a:cubicBezTo>
                    <a:pt x="273" y="376"/>
                    <a:pt x="273" y="376"/>
                    <a:pt x="273" y="376"/>
                  </a:cubicBezTo>
                  <a:cubicBezTo>
                    <a:pt x="276" y="378"/>
                    <a:pt x="276" y="378"/>
                    <a:pt x="276" y="378"/>
                  </a:cubicBezTo>
                  <a:cubicBezTo>
                    <a:pt x="272" y="376"/>
                    <a:pt x="272" y="376"/>
                    <a:pt x="272" y="376"/>
                  </a:cubicBezTo>
                  <a:cubicBezTo>
                    <a:pt x="270" y="379"/>
                    <a:pt x="270" y="379"/>
                    <a:pt x="270" y="379"/>
                  </a:cubicBezTo>
                  <a:cubicBezTo>
                    <a:pt x="270" y="379"/>
                    <a:pt x="411" y="465"/>
                    <a:pt x="554" y="550"/>
                  </a:cubicBezTo>
                  <a:cubicBezTo>
                    <a:pt x="625" y="593"/>
                    <a:pt x="697" y="636"/>
                    <a:pt x="752" y="668"/>
                  </a:cubicBezTo>
                  <a:cubicBezTo>
                    <a:pt x="779" y="684"/>
                    <a:pt x="802" y="698"/>
                    <a:pt x="819" y="707"/>
                  </a:cubicBezTo>
                  <a:cubicBezTo>
                    <a:pt x="828" y="712"/>
                    <a:pt x="834" y="715"/>
                    <a:pt x="839" y="718"/>
                  </a:cubicBezTo>
                  <a:cubicBezTo>
                    <a:pt x="842" y="719"/>
                    <a:pt x="844" y="720"/>
                    <a:pt x="845" y="721"/>
                  </a:cubicBezTo>
                  <a:cubicBezTo>
                    <a:pt x="846" y="721"/>
                    <a:pt x="847" y="722"/>
                    <a:pt x="848" y="722"/>
                  </a:cubicBezTo>
                  <a:cubicBezTo>
                    <a:pt x="848" y="722"/>
                    <a:pt x="849" y="722"/>
                    <a:pt x="850" y="722"/>
                  </a:cubicBezTo>
                  <a:cubicBezTo>
                    <a:pt x="850" y="722"/>
                    <a:pt x="851" y="722"/>
                    <a:pt x="851" y="722"/>
                  </a:cubicBezTo>
                  <a:cubicBezTo>
                    <a:pt x="852" y="722"/>
                    <a:pt x="853" y="721"/>
                    <a:pt x="854" y="720"/>
                  </a:cubicBezTo>
                  <a:cubicBezTo>
                    <a:pt x="854" y="719"/>
                    <a:pt x="854" y="718"/>
                    <a:pt x="854" y="717"/>
                  </a:cubicBezTo>
                  <a:cubicBezTo>
                    <a:pt x="854" y="716"/>
                    <a:pt x="853" y="715"/>
                    <a:pt x="852" y="715"/>
                  </a:cubicBezTo>
                  <a:cubicBezTo>
                    <a:pt x="852" y="715"/>
                    <a:pt x="850" y="713"/>
                    <a:pt x="846" y="711"/>
                  </a:cubicBezTo>
                  <a:cubicBezTo>
                    <a:pt x="813" y="692"/>
                    <a:pt x="665" y="605"/>
                    <a:pt x="526" y="520"/>
                  </a:cubicBezTo>
                  <a:cubicBezTo>
                    <a:pt x="456" y="478"/>
                    <a:pt x="388" y="436"/>
                    <a:pt x="338" y="404"/>
                  </a:cubicBezTo>
                  <a:cubicBezTo>
                    <a:pt x="313" y="387"/>
                    <a:pt x="292" y="373"/>
                    <a:pt x="278" y="363"/>
                  </a:cubicBezTo>
                  <a:cubicBezTo>
                    <a:pt x="271" y="358"/>
                    <a:pt x="265" y="353"/>
                    <a:pt x="262" y="350"/>
                  </a:cubicBezTo>
                  <a:cubicBezTo>
                    <a:pt x="260" y="348"/>
                    <a:pt x="258" y="347"/>
                    <a:pt x="258" y="346"/>
                  </a:cubicBezTo>
                  <a:cubicBezTo>
                    <a:pt x="257" y="345"/>
                    <a:pt x="257" y="345"/>
                    <a:pt x="257" y="345"/>
                  </a:cubicBezTo>
                  <a:cubicBezTo>
                    <a:pt x="257" y="345"/>
                    <a:pt x="257" y="345"/>
                    <a:pt x="257" y="345"/>
                  </a:cubicBezTo>
                  <a:cubicBezTo>
                    <a:pt x="255" y="346"/>
                    <a:pt x="255" y="346"/>
                    <a:pt x="255" y="346"/>
                  </a:cubicBezTo>
                  <a:cubicBezTo>
                    <a:pt x="257" y="346"/>
                    <a:pt x="257" y="346"/>
                    <a:pt x="257" y="346"/>
                  </a:cubicBezTo>
                  <a:cubicBezTo>
                    <a:pt x="257" y="345"/>
                    <a:pt x="257" y="345"/>
                    <a:pt x="257" y="345"/>
                  </a:cubicBezTo>
                  <a:cubicBezTo>
                    <a:pt x="255" y="346"/>
                    <a:pt x="255" y="346"/>
                    <a:pt x="255" y="346"/>
                  </a:cubicBezTo>
                  <a:cubicBezTo>
                    <a:pt x="257" y="346"/>
                    <a:pt x="257" y="346"/>
                    <a:pt x="257" y="346"/>
                  </a:cubicBezTo>
                  <a:cubicBezTo>
                    <a:pt x="254" y="346"/>
                    <a:pt x="254" y="346"/>
                    <a:pt x="254" y="346"/>
                  </a:cubicBezTo>
                  <a:cubicBezTo>
                    <a:pt x="257" y="347"/>
                    <a:pt x="257" y="347"/>
                    <a:pt x="257" y="347"/>
                  </a:cubicBezTo>
                  <a:cubicBezTo>
                    <a:pt x="257" y="347"/>
                    <a:pt x="257" y="346"/>
                    <a:pt x="257" y="346"/>
                  </a:cubicBezTo>
                  <a:cubicBezTo>
                    <a:pt x="254" y="346"/>
                    <a:pt x="254" y="346"/>
                    <a:pt x="254" y="346"/>
                  </a:cubicBezTo>
                  <a:cubicBezTo>
                    <a:pt x="257" y="347"/>
                    <a:pt x="257" y="347"/>
                    <a:pt x="257" y="347"/>
                  </a:cubicBezTo>
                  <a:cubicBezTo>
                    <a:pt x="257" y="347"/>
                    <a:pt x="257" y="347"/>
                    <a:pt x="257" y="347"/>
                  </a:cubicBezTo>
                  <a:cubicBezTo>
                    <a:pt x="254" y="346"/>
                    <a:pt x="254" y="346"/>
                    <a:pt x="254" y="346"/>
                  </a:cubicBezTo>
                  <a:cubicBezTo>
                    <a:pt x="255" y="348"/>
                    <a:pt x="255" y="348"/>
                    <a:pt x="255" y="348"/>
                  </a:cubicBezTo>
                  <a:cubicBezTo>
                    <a:pt x="255" y="348"/>
                    <a:pt x="256" y="348"/>
                    <a:pt x="257" y="347"/>
                  </a:cubicBezTo>
                  <a:cubicBezTo>
                    <a:pt x="254" y="346"/>
                    <a:pt x="254" y="346"/>
                    <a:pt x="254" y="346"/>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7" y="349"/>
                    <a:pt x="259" y="349"/>
                  </a:cubicBezTo>
                  <a:cubicBezTo>
                    <a:pt x="262" y="351"/>
                    <a:pt x="268" y="353"/>
                    <a:pt x="276" y="357"/>
                  </a:cubicBezTo>
                  <a:cubicBezTo>
                    <a:pt x="304" y="371"/>
                    <a:pt x="356" y="400"/>
                    <a:pt x="417" y="437"/>
                  </a:cubicBezTo>
                  <a:cubicBezTo>
                    <a:pt x="508" y="492"/>
                    <a:pt x="620" y="562"/>
                    <a:pt x="710" y="619"/>
                  </a:cubicBezTo>
                  <a:cubicBezTo>
                    <a:pt x="755" y="648"/>
                    <a:pt x="794" y="673"/>
                    <a:pt x="822" y="690"/>
                  </a:cubicBezTo>
                  <a:cubicBezTo>
                    <a:pt x="836" y="699"/>
                    <a:pt x="848" y="707"/>
                    <a:pt x="855" y="711"/>
                  </a:cubicBezTo>
                  <a:cubicBezTo>
                    <a:pt x="863" y="716"/>
                    <a:pt x="867" y="719"/>
                    <a:pt x="867" y="719"/>
                  </a:cubicBezTo>
                  <a:cubicBezTo>
                    <a:pt x="868" y="720"/>
                    <a:pt x="869" y="720"/>
                    <a:pt x="870" y="720"/>
                  </a:cubicBezTo>
                  <a:cubicBezTo>
                    <a:pt x="871" y="719"/>
                    <a:pt x="872" y="719"/>
                    <a:pt x="873" y="718"/>
                  </a:cubicBezTo>
                  <a:cubicBezTo>
                    <a:pt x="873" y="717"/>
                    <a:pt x="874" y="716"/>
                    <a:pt x="874" y="715"/>
                  </a:cubicBezTo>
                  <a:cubicBezTo>
                    <a:pt x="874" y="713"/>
                    <a:pt x="873" y="712"/>
                    <a:pt x="872" y="711"/>
                  </a:cubicBezTo>
                  <a:cubicBezTo>
                    <a:pt x="871" y="709"/>
                    <a:pt x="869" y="708"/>
                    <a:pt x="867" y="705"/>
                  </a:cubicBezTo>
                  <a:cubicBezTo>
                    <a:pt x="862" y="701"/>
                    <a:pt x="855" y="695"/>
                    <a:pt x="845" y="688"/>
                  </a:cubicBezTo>
                  <a:cubicBezTo>
                    <a:pt x="808" y="661"/>
                    <a:pt x="738" y="615"/>
                    <a:pt x="652" y="562"/>
                  </a:cubicBezTo>
                  <a:cubicBezTo>
                    <a:pt x="396" y="402"/>
                    <a:pt x="8" y="173"/>
                    <a:pt x="8" y="173"/>
                  </a:cubicBezTo>
                  <a:cubicBezTo>
                    <a:pt x="6" y="176"/>
                    <a:pt x="6" y="176"/>
                    <a:pt x="6" y="176"/>
                  </a:cubicBezTo>
                  <a:cubicBezTo>
                    <a:pt x="10" y="178"/>
                    <a:pt x="10" y="178"/>
                    <a:pt x="10" y="178"/>
                  </a:cubicBezTo>
                  <a:cubicBezTo>
                    <a:pt x="6" y="176"/>
                    <a:pt x="6" y="176"/>
                    <a:pt x="6" y="176"/>
                  </a:cubicBezTo>
                  <a:cubicBezTo>
                    <a:pt x="8" y="180"/>
                    <a:pt x="8" y="180"/>
                    <a:pt x="8" y="180"/>
                  </a:cubicBezTo>
                  <a:cubicBezTo>
                    <a:pt x="8" y="180"/>
                    <a:pt x="9" y="179"/>
                    <a:pt x="10" y="178"/>
                  </a:cubicBezTo>
                  <a:cubicBezTo>
                    <a:pt x="6" y="176"/>
                    <a:pt x="6" y="176"/>
                    <a:pt x="6" y="176"/>
                  </a:cubicBezTo>
                  <a:cubicBezTo>
                    <a:pt x="8" y="180"/>
                    <a:pt x="8" y="180"/>
                    <a:pt x="8" y="180"/>
                  </a:cubicBezTo>
                  <a:cubicBezTo>
                    <a:pt x="6" y="176"/>
                    <a:pt x="6" y="176"/>
                    <a:pt x="6" y="176"/>
                  </a:cubicBezTo>
                  <a:cubicBezTo>
                    <a:pt x="6" y="180"/>
                    <a:pt x="6" y="180"/>
                    <a:pt x="6" y="180"/>
                  </a:cubicBezTo>
                  <a:cubicBezTo>
                    <a:pt x="7" y="180"/>
                    <a:pt x="7" y="180"/>
                    <a:pt x="8" y="180"/>
                  </a:cubicBezTo>
                  <a:cubicBezTo>
                    <a:pt x="6" y="176"/>
                    <a:pt x="6" y="176"/>
                    <a:pt x="6" y="176"/>
                  </a:cubicBezTo>
                  <a:cubicBezTo>
                    <a:pt x="6" y="180"/>
                    <a:pt x="6" y="180"/>
                    <a:pt x="6" y="180"/>
                  </a:cubicBezTo>
                  <a:cubicBezTo>
                    <a:pt x="6" y="177"/>
                    <a:pt x="6" y="177"/>
                    <a:pt x="6" y="177"/>
                  </a:cubicBezTo>
                  <a:cubicBezTo>
                    <a:pt x="5" y="180"/>
                    <a:pt x="5" y="180"/>
                    <a:pt x="5" y="180"/>
                  </a:cubicBezTo>
                  <a:cubicBezTo>
                    <a:pt x="5" y="180"/>
                    <a:pt x="6" y="180"/>
                    <a:pt x="6" y="180"/>
                  </a:cubicBezTo>
                  <a:cubicBezTo>
                    <a:pt x="6" y="177"/>
                    <a:pt x="6" y="177"/>
                    <a:pt x="6" y="177"/>
                  </a:cubicBezTo>
                  <a:cubicBezTo>
                    <a:pt x="5" y="180"/>
                    <a:pt x="5" y="180"/>
                    <a:pt x="5" y="180"/>
                  </a:cubicBezTo>
                  <a:cubicBezTo>
                    <a:pt x="6" y="177"/>
                    <a:pt x="6" y="177"/>
                    <a:pt x="6" y="177"/>
                  </a:cubicBezTo>
                  <a:cubicBezTo>
                    <a:pt x="5" y="180"/>
                    <a:pt x="5" y="180"/>
                    <a:pt x="5" y="180"/>
                  </a:cubicBezTo>
                  <a:cubicBezTo>
                    <a:pt x="5" y="180"/>
                    <a:pt x="5" y="180"/>
                    <a:pt x="5" y="180"/>
                  </a:cubicBezTo>
                  <a:cubicBezTo>
                    <a:pt x="6" y="177"/>
                    <a:pt x="6" y="177"/>
                    <a:pt x="6" y="177"/>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6" y="181"/>
                  </a:cubicBezTo>
                  <a:cubicBezTo>
                    <a:pt x="11" y="184"/>
                    <a:pt x="29" y="194"/>
                    <a:pt x="57" y="211"/>
                  </a:cubicBezTo>
                  <a:cubicBezTo>
                    <a:pt x="152" y="268"/>
                    <a:pt x="362" y="395"/>
                    <a:pt x="548" y="508"/>
                  </a:cubicBezTo>
                  <a:cubicBezTo>
                    <a:pt x="642" y="564"/>
                    <a:pt x="729" y="617"/>
                    <a:pt x="792" y="656"/>
                  </a:cubicBezTo>
                  <a:cubicBezTo>
                    <a:pt x="856" y="694"/>
                    <a:pt x="897" y="719"/>
                    <a:pt x="897" y="719"/>
                  </a:cubicBezTo>
                  <a:cubicBezTo>
                    <a:pt x="899" y="716"/>
                    <a:pt x="899" y="716"/>
                    <a:pt x="899" y="716"/>
                  </a:cubicBezTo>
                  <a:cubicBezTo>
                    <a:pt x="901" y="712"/>
                    <a:pt x="901" y="712"/>
                    <a:pt x="901" y="712"/>
                  </a:cubicBezTo>
                  <a:cubicBezTo>
                    <a:pt x="901" y="712"/>
                    <a:pt x="897" y="710"/>
                    <a:pt x="891" y="706"/>
                  </a:cubicBezTo>
                  <a:cubicBezTo>
                    <a:pt x="842" y="678"/>
                    <a:pt x="621" y="548"/>
                    <a:pt x="412" y="421"/>
                  </a:cubicBezTo>
                  <a:cubicBezTo>
                    <a:pt x="308" y="358"/>
                    <a:pt x="207" y="296"/>
                    <a:pt x="132" y="247"/>
                  </a:cubicBezTo>
                  <a:cubicBezTo>
                    <a:pt x="94" y="223"/>
                    <a:pt x="63" y="202"/>
                    <a:pt x="42" y="186"/>
                  </a:cubicBezTo>
                  <a:cubicBezTo>
                    <a:pt x="31" y="178"/>
                    <a:pt x="22" y="171"/>
                    <a:pt x="17" y="166"/>
                  </a:cubicBezTo>
                  <a:cubicBezTo>
                    <a:pt x="14" y="164"/>
                    <a:pt x="12" y="162"/>
                    <a:pt x="11" y="160"/>
                  </a:cubicBezTo>
                  <a:cubicBezTo>
                    <a:pt x="10" y="159"/>
                    <a:pt x="10" y="159"/>
                    <a:pt x="9" y="158"/>
                  </a:cubicBezTo>
                  <a:cubicBezTo>
                    <a:pt x="9" y="158"/>
                    <a:pt x="9" y="158"/>
                    <a:pt x="9" y="158"/>
                  </a:cubicBezTo>
                  <a:cubicBezTo>
                    <a:pt x="8" y="158"/>
                    <a:pt x="8" y="158"/>
                    <a:pt x="8" y="158"/>
                  </a:cubicBezTo>
                  <a:cubicBezTo>
                    <a:pt x="9" y="158"/>
                    <a:pt x="9" y="158"/>
                    <a:pt x="9" y="158"/>
                  </a:cubicBezTo>
                  <a:cubicBezTo>
                    <a:pt x="9" y="158"/>
                    <a:pt x="9" y="158"/>
                    <a:pt x="9" y="158"/>
                  </a:cubicBezTo>
                  <a:cubicBezTo>
                    <a:pt x="8" y="158"/>
                    <a:pt x="8" y="158"/>
                    <a:pt x="8" y="158"/>
                  </a:cubicBezTo>
                  <a:cubicBezTo>
                    <a:pt x="9" y="158"/>
                    <a:pt x="9" y="158"/>
                    <a:pt x="9" y="158"/>
                  </a:cubicBezTo>
                  <a:cubicBezTo>
                    <a:pt x="7" y="158"/>
                    <a:pt x="7" y="158"/>
                    <a:pt x="7" y="158"/>
                  </a:cubicBezTo>
                  <a:cubicBezTo>
                    <a:pt x="9" y="160"/>
                    <a:pt x="9" y="160"/>
                    <a:pt x="9" y="160"/>
                  </a:cubicBezTo>
                  <a:cubicBezTo>
                    <a:pt x="9" y="159"/>
                    <a:pt x="9" y="159"/>
                    <a:pt x="9" y="158"/>
                  </a:cubicBezTo>
                  <a:cubicBezTo>
                    <a:pt x="7" y="158"/>
                    <a:pt x="7" y="158"/>
                    <a:pt x="7" y="158"/>
                  </a:cubicBezTo>
                  <a:cubicBezTo>
                    <a:pt x="9" y="160"/>
                    <a:pt x="9" y="160"/>
                    <a:pt x="9" y="160"/>
                  </a:cubicBezTo>
                  <a:cubicBezTo>
                    <a:pt x="9" y="160"/>
                    <a:pt x="9" y="160"/>
                    <a:pt x="9" y="160"/>
                  </a:cubicBezTo>
                  <a:cubicBezTo>
                    <a:pt x="6" y="157"/>
                    <a:pt x="6" y="157"/>
                    <a:pt x="6" y="157"/>
                  </a:cubicBezTo>
                  <a:cubicBezTo>
                    <a:pt x="7" y="161"/>
                    <a:pt x="7" y="161"/>
                    <a:pt x="7" y="161"/>
                  </a:cubicBezTo>
                  <a:cubicBezTo>
                    <a:pt x="7" y="161"/>
                    <a:pt x="8" y="160"/>
                    <a:pt x="9" y="160"/>
                  </a:cubicBezTo>
                  <a:cubicBezTo>
                    <a:pt x="6" y="157"/>
                    <a:pt x="6" y="157"/>
                    <a:pt x="6" y="157"/>
                  </a:cubicBezTo>
                  <a:cubicBezTo>
                    <a:pt x="7" y="161"/>
                    <a:pt x="7" y="161"/>
                    <a:pt x="7" y="161"/>
                  </a:cubicBezTo>
                  <a:cubicBezTo>
                    <a:pt x="6" y="158"/>
                    <a:pt x="6" y="158"/>
                    <a:pt x="6" y="158"/>
                  </a:cubicBezTo>
                  <a:cubicBezTo>
                    <a:pt x="6" y="161"/>
                    <a:pt x="6" y="161"/>
                    <a:pt x="6" y="161"/>
                  </a:cubicBezTo>
                  <a:cubicBezTo>
                    <a:pt x="6" y="161"/>
                    <a:pt x="6" y="161"/>
                    <a:pt x="7" y="161"/>
                  </a:cubicBezTo>
                  <a:cubicBezTo>
                    <a:pt x="6" y="158"/>
                    <a:pt x="6" y="158"/>
                    <a:pt x="6" y="158"/>
                  </a:cubicBezTo>
                  <a:cubicBezTo>
                    <a:pt x="6" y="161"/>
                    <a:pt x="6" y="161"/>
                    <a:pt x="6" y="161"/>
                  </a:cubicBezTo>
                  <a:cubicBezTo>
                    <a:pt x="6" y="159"/>
                    <a:pt x="6" y="159"/>
                    <a:pt x="6" y="159"/>
                  </a:cubicBezTo>
                  <a:cubicBezTo>
                    <a:pt x="5" y="161"/>
                    <a:pt x="5" y="161"/>
                    <a:pt x="5" y="161"/>
                  </a:cubicBezTo>
                  <a:cubicBezTo>
                    <a:pt x="5" y="161"/>
                    <a:pt x="5" y="161"/>
                    <a:pt x="6" y="161"/>
                  </a:cubicBezTo>
                  <a:cubicBezTo>
                    <a:pt x="6" y="159"/>
                    <a:pt x="6" y="159"/>
                    <a:pt x="6" y="159"/>
                  </a:cubicBezTo>
                  <a:cubicBezTo>
                    <a:pt x="5" y="161"/>
                    <a:pt x="5" y="161"/>
                    <a:pt x="5" y="161"/>
                  </a:cubicBezTo>
                  <a:cubicBezTo>
                    <a:pt x="5" y="161"/>
                    <a:pt x="5" y="162"/>
                    <a:pt x="6" y="162"/>
                  </a:cubicBezTo>
                  <a:cubicBezTo>
                    <a:pt x="9" y="163"/>
                    <a:pt x="16" y="167"/>
                    <a:pt x="25" y="172"/>
                  </a:cubicBezTo>
                  <a:cubicBezTo>
                    <a:pt x="93" y="211"/>
                    <a:pt x="317" y="348"/>
                    <a:pt x="523" y="475"/>
                  </a:cubicBezTo>
                  <a:cubicBezTo>
                    <a:pt x="626" y="538"/>
                    <a:pt x="725" y="599"/>
                    <a:pt x="798" y="644"/>
                  </a:cubicBezTo>
                  <a:cubicBezTo>
                    <a:pt x="834" y="667"/>
                    <a:pt x="865" y="685"/>
                    <a:pt x="885" y="698"/>
                  </a:cubicBezTo>
                  <a:cubicBezTo>
                    <a:pt x="896" y="704"/>
                    <a:pt x="904" y="710"/>
                    <a:pt x="910" y="713"/>
                  </a:cubicBezTo>
                  <a:cubicBezTo>
                    <a:pt x="915" y="716"/>
                    <a:pt x="918" y="718"/>
                    <a:pt x="918" y="718"/>
                  </a:cubicBezTo>
                  <a:cubicBezTo>
                    <a:pt x="919" y="719"/>
                    <a:pt x="920" y="719"/>
                    <a:pt x="921" y="719"/>
                  </a:cubicBezTo>
                  <a:cubicBezTo>
                    <a:pt x="922" y="718"/>
                    <a:pt x="923" y="718"/>
                    <a:pt x="924" y="717"/>
                  </a:cubicBezTo>
                  <a:cubicBezTo>
                    <a:pt x="924" y="716"/>
                    <a:pt x="924" y="715"/>
                    <a:pt x="924" y="715"/>
                  </a:cubicBezTo>
                  <a:cubicBezTo>
                    <a:pt x="924" y="714"/>
                    <a:pt x="924" y="713"/>
                    <a:pt x="924" y="713"/>
                  </a:cubicBezTo>
                  <a:cubicBezTo>
                    <a:pt x="924" y="712"/>
                    <a:pt x="923" y="712"/>
                    <a:pt x="923" y="711"/>
                  </a:cubicBezTo>
                  <a:cubicBezTo>
                    <a:pt x="922" y="711"/>
                    <a:pt x="922" y="710"/>
                    <a:pt x="921" y="710"/>
                  </a:cubicBezTo>
                  <a:cubicBezTo>
                    <a:pt x="918" y="707"/>
                    <a:pt x="912" y="703"/>
                    <a:pt x="903" y="697"/>
                  </a:cubicBezTo>
                  <a:cubicBezTo>
                    <a:pt x="869" y="674"/>
                    <a:pt x="797" y="628"/>
                    <a:pt x="707" y="572"/>
                  </a:cubicBezTo>
                  <a:cubicBezTo>
                    <a:pt x="437" y="403"/>
                    <a:pt x="9" y="141"/>
                    <a:pt x="9" y="141"/>
                  </a:cubicBezTo>
                  <a:cubicBezTo>
                    <a:pt x="7" y="140"/>
                    <a:pt x="5" y="140"/>
                    <a:pt x="4" y="142"/>
                  </a:cubicBezTo>
                  <a:cubicBezTo>
                    <a:pt x="3" y="144"/>
                    <a:pt x="3" y="146"/>
                    <a:pt x="5" y="148"/>
                  </a:cubicBezTo>
                  <a:cubicBezTo>
                    <a:pt x="5" y="148"/>
                    <a:pt x="230" y="290"/>
                    <a:pt x="459" y="433"/>
                  </a:cubicBezTo>
                  <a:cubicBezTo>
                    <a:pt x="574" y="504"/>
                    <a:pt x="690" y="575"/>
                    <a:pt x="781" y="629"/>
                  </a:cubicBezTo>
                  <a:cubicBezTo>
                    <a:pt x="826" y="656"/>
                    <a:pt x="864" y="678"/>
                    <a:pt x="893" y="694"/>
                  </a:cubicBezTo>
                  <a:cubicBezTo>
                    <a:pt x="907" y="701"/>
                    <a:pt x="919" y="708"/>
                    <a:pt x="928" y="712"/>
                  </a:cubicBezTo>
                  <a:cubicBezTo>
                    <a:pt x="933" y="714"/>
                    <a:pt x="937" y="716"/>
                    <a:pt x="940" y="717"/>
                  </a:cubicBezTo>
                  <a:cubicBezTo>
                    <a:pt x="941" y="717"/>
                    <a:pt x="943" y="718"/>
                    <a:pt x="944" y="718"/>
                  </a:cubicBezTo>
                  <a:cubicBezTo>
                    <a:pt x="945" y="718"/>
                    <a:pt x="946" y="719"/>
                    <a:pt x="948" y="719"/>
                  </a:cubicBezTo>
                  <a:cubicBezTo>
                    <a:pt x="948" y="719"/>
                    <a:pt x="949" y="719"/>
                    <a:pt x="950" y="718"/>
                  </a:cubicBezTo>
                  <a:cubicBezTo>
                    <a:pt x="951" y="718"/>
                    <a:pt x="952" y="717"/>
                    <a:pt x="952" y="716"/>
                  </a:cubicBezTo>
                  <a:cubicBezTo>
                    <a:pt x="952" y="716"/>
                    <a:pt x="952" y="716"/>
                    <a:pt x="952" y="716"/>
                  </a:cubicBezTo>
                  <a:cubicBezTo>
                    <a:pt x="953" y="715"/>
                    <a:pt x="953" y="715"/>
                    <a:pt x="953" y="714"/>
                  </a:cubicBezTo>
                  <a:cubicBezTo>
                    <a:pt x="953" y="713"/>
                    <a:pt x="953" y="712"/>
                    <a:pt x="953" y="711"/>
                  </a:cubicBezTo>
                  <a:cubicBezTo>
                    <a:pt x="952" y="710"/>
                    <a:pt x="951" y="710"/>
                    <a:pt x="951" y="709"/>
                  </a:cubicBezTo>
                  <a:cubicBezTo>
                    <a:pt x="949" y="707"/>
                    <a:pt x="947" y="705"/>
                    <a:pt x="944" y="703"/>
                  </a:cubicBezTo>
                  <a:cubicBezTo>
                    <a:pt x="932" y="693"/>
                    <a:pt x="909" y="677"/>
                    <a:pt x="877" y="656"/>
                  </a:cubicBezTo>
                  <a:cubicBezTo>
                    <a:pt x="654" y="510"/>
                    <a:pt x="7" y="120"/>
                    <a:pt x="7" y="120"/>
                  </a:cubicBezTo>
                  <a:cubicBezTo>
                    <a:pt x="4" y="124"/>
                    <a:pt x="4" y="124"/>
                    <a:pt x="4" y="124"/>
                  </a:cubicBezTo>
                  <a:cubicBezTo>
                    <a:pt x="8" y="126"/>
                    <a:pt x="8" y="126"/>
                    <a:pt x="8" y="126"/>
                  </a:cubicBezTo>
                  <a:cubicBezTo>
                    <a:pt x="4" y="124"/>
                    <a:pt x="4" y="124"/>
                    <a:pt x="4" y="124"/>
                  </a:cubicBezTo>
                  <a:cubicBezTo>
                    <a:pt x="6" y="128"/>
                    <a:pt x="6" y="128"/>
                    <a:pt x="6" y="128"/>
                  </a:cubicBezTo>
                  <a:cubicBezTo>
                    <a:pt x="6" y="127"/>
                    <a:pt x="7" y="127"/>
                    <a:pt x="8" y="126"/>
                  </a:cubicBezTo>
                  <a:cubicBezTo>
                    <a:pt x="4" y="124"/>
                    <a:pt x="4" y="124"/>
                    <a:pt x="4" y="124"/>
                  </a:cubicBezTo>
                  <a:cubicBezTo>
                    <a:pt x="6" y="128"/>
                    <a:pt x="6" y="128"/>
                    <a:pt x="6" y="128"/>
                  </a:cubicBezTo>
                  <a:cubicBezTo>
                    <a:pt x="4" y="124"/>
                    <a:pt x="4" y="124"/>
                    <a:pt x="4" y="124"/>
                  </a:cubicBezTo>
                  <a:cubicBezTo>
                    <a:pt x="4" y="128"/>
                    <a:pt x="4" y="128"/>
                    <a:pt x="4" y="128"/>
                  </a:cubicBezTo>
                  <a:cubicBezTo>
                    <a:pt x="5" y="128"/>
                    <a:pt x="5" y="128"/>
                    <a:pt x="6" y="128"/>
                  </a:cubicBezTo>
                  <a:cubicBezTo>
                    <a:pt x="4" y="124"/>
                    <a:pt x="4" y="124"/>
                    <a:pt x="4" y="124"/>
                  </a:cubicBezTo>
                  <a:cubicBezTo>
                    <a:pt x="4" y="128"/>
                    <a:pt x="4" y="128"/>
                    <a:pt x="4" y="128"/>
                  </a:cubicBezTo>
                  <a:cubicBezTo>
                    <a:pt x="4" y="124"/>
                    <a:pt x="4" y="124"/>
                    <a:pt x="4" y="124"/>
                  </a:cubicBezTo>
                  <a:cubicBezTo>
                    <a:pt x="3" y="128"/>
                    <a:pt x="3" y="128"/>
                    <a:pt x="3" y="128"/>
                  </a:cubicBezTo>
                  <a:cubicBezTo>
                    <a:pt x="3" y="128"/>
                    <a:pt x="4" y="128"/>
                    <a:pt x="4" y="128"/>
                  </a:cubicBezTo>
                  <a:cubicBezTo>
                    <a:pt x="4" y="124"/>
                    <a:pt x="4" y="124"/>
                    <a:pt x="4" y="124"/>
                  </a:cubicBezTo>
                  <a:cubicBezTo>
                    <a:pt x="3" y="128"/>
                    <a:pt x="3" y="128"/>
                    <a:pt x="3" y="128"/>
                  </a:cubicBezTo>
                  <a:cubicBezTo>
                    <a:pt x="4" y="126"/>
                    <a:pt x="4" y="126"/>
                    <a:pt x="4" y="126"/>
                  </a:cubicBezTo>
                  <a:cubicBezTo>
                    <a:pt x="3" y="128"/>
                    <a:pt x="3" y="128"/>
                    <a:pt x="3" y="128"/>
                  </a:cubicBezTo>
                  <a:cubicBezTo>
                    <a:pt x="3" y="128"/>
                    <a:pt x="3" y="128"/>
                    <a:pt x="3" y="128"/>
                  </a:cubicBezTo>
                  <a:cubicBezTo>
                    <a:pt x="4" y="126"/>
                    <a:pt x="4" y="126"/>
                    <a:pt x="4" y="126"/>
                  </a:cubicBezTo>
                  <a:cubicBezTo>
                    <a:pt x="3" y="128"/>
                    <a:pt x="3" y="128"/>
                    <a:pt x="3" y="128"/>
                  </a:cubicBezTo>
                  <a:cubicBezTo>
                    <a:pt x="3" y="128"/>
                    <a:pt x="4" y="128"/>
                    <a:pt x="4" y="128"/>
                  </a:cubicBezTo>
                  <a:cubicBezTo>
                    <a:pt x="7" y="130"/>
                    <a:pt x="13" y="133"/>
                    <a:pt x="22" y="139"/>
                  </a:cubicBezTo>
                  <a:cubicBezTo>
                    <a:pt x="88" y="180"/>
                    <a:pt x="310" y="323"/>
                    <a:pt x="521" y="455"/>
                  </a:cubicBezTo>
                  <a:cubicBezTo>
                    <a:pt x="627" y="521"/>
                    <a:pt x="731" y="585"/>
                    <a:pt x="811" y="632"/>
                  </a:cubicBezTo>
                  <a:cubicBezTo>
                    <a:pt x="851" y="655"/>
                    <a:pt x="885" y="675"/>
                    <a:pt x="911" y="688"/>
                  </a:cubicBezTo>
                  <a:cubicBezTo>
                    <a:pt x="924" y="695"/>
                    <a:pt x="935" y="700"/>
                    <a:pt x="944" y="704"/>
                  </a:cubicBezTo>
                  <a:cubicBezTo>
                    <a:pt x="948" y="706"/>
                    <a:pt x="951" y="707"/>
                    <a:pt x="955" y="708"/>
                  </a:cubicBezTo>
                  <a:cubicBezTo>
                    <a:pt x="958" y="709"/>
                    <a:pt x="960" y="710"/>
                    <a:pt x="963" y="710"/>
                  </a:cubicBezTo>
                  <a:cubicBezTo>
                    <a:pt x="964" y="710"/>
                    <a:pt x="965" y="710"/>
                    <a:pt x="966" y="709"/>
                  </a:cubicBezTo>
                  <a:cubicBezTo>
                    <a:pt x="967" y="709"/>
                    <a:pt x="968" y="708"/>
                    <a:pt x="969" y="707"/>
                  </a:cubicBezTo>
                  <a:cubicBezTo>
                    <a:pt x="969" y="706"/>
                    <a:pt x="969" y="705"/>
                    <a:pt x="969" y="704"/>
                  </a:cubicBezTo>
                  <a:cubicBezTo>
                    <a:pt x="969" y="703"/>
                    <a:pt x="968" y="702"/>
                    <a:pt x="967" y="701"/>
                  </a:cubicBezTo>
                  <a:cubicBezTo>
                    <a:pt x="967" y="701"/>
                    <a:pt x="963" y="699"/>
                    <a:pt x="956" y="695"/>
                  </a:cubicBezTo>
                  <a:cubicBezTo>
                    <a:pt x="904" y="665"/>
                    <a:pt x="667" y="527"/>
                    <a:pt x="443" y="392"/>
                  </a:cubicBezTo>
                  <a:cubicBezTo>
                    <a:pt x="331" y="325"/>
                    <a:pt x="223" y="258"/>
                    <a:pt x="142" y="205"/>
                  </a:cubicBezTo>
                  <a:cubicBezTo>
                    <a:pt x="102" y="179"/>
                    <a:pt x="69" y="156"/>
                    <a:pt x="46" y="139"/>
                  </a:cubicBezTo>
                  <a:cubicBezTo>
                    <a:pt x="34" y="130"/>
                    <a:pt x="25" y="123"/>
                    <a:pt x="19" y="117"/>
                  </a:cubicBezTo>
                  <a:cubicBezTo>
                    <a:pt x="16" y="115"/>
                    <a:pt x="14" y="112"/>
                    <a:pt x="13" y="110"/>
                  </a:cubicBezTo>
                  <a:cubicBezTo>
                    <a:pt x="12" y="109"/>
                    <a:pt x="11" y="109"/>
                    <a:pt x="11"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8" y="107"/>
                    <a:pt x="8" y="107"/>
                    <a:pt x="8" y="107"/>
                  </a:cubicBezTo>
                  <a:cubicBezTo>
                    <a:pt x="9" y="110"/>
                    <a:pt x="9" y="110"/>
                    <a:pt x="9" y="110"/>
                  </a:cubicBezTo>
                  <a:cubicBezTo>
                    <a:pt x="9" y="110"/>
                    <a:pt x="10" y="109"/>
                    <a:pt x="11" y="108"/>
                  </a:cubicBezTo>
                  <a:cubicBezTo>
                    <a:pt x="8" y="107"/>
                    <a:pt x="8" y="107"/>
                    <a:pt x="8" y="107"/>
                  </a:cubicBezTo>
                  <a:cubicBezTo>
                    <a:pt x="9" y="110"/>
                    <a:pt x="9" y="110"/>
                    <a:pt x="9" y="110"/>
                  </a:cubicBezTo>
                  <a:cubicBezTo>
                    <a:pt x="8" y="107"/>
                    <a:pt x="8" y="107"/>
                    <a:pt x="8" y="107"/>
                  </a:cubicBezTo>
                  <a:cubicBezTo>
                    <a:pt x="8" y="110"/>
                    <a:pt x="8" y="110"/>
                    <a:pt x="8" y="110"/>
                  </a:cubicBezTo>
                  <a:cubicBezTo>
                    <a:pt x="8" y="110"/>
                    <a:pt x="8" y="110"/>
                    <a:pt x="9" y="110"/>
                  </a:cubicBezTo>
                  <a:cubicBezTo>
                    <a:pt x="8" y="107"/>
                    <a:pt x="8" y="107"/>
                    <a:pt x="8" y="107"/>
                  </a:cubicBezTo>
                  <a:cubicBezTo>
                    <a:pt x="8" y="110"/>
                    <a:pt x="8" y="110"/>
                    <a:pt x="8" y="110"/>
                  </a:cubicBezTo>
                  <a:cubicBezTo>
                    <a:pt x="8" y="108"/>
                    <a:pt x="8" y="108"/>
                    <a:pt x="8" y="108"/>
                  </a:cubicBezTo>
                  <a:cubicBezTo>
                    <a:pt x="7" y="110"/>
                    <a:pt x="7" y="110"/>
                    <a:pt x="7" y="110"/>
                  </a:cubicBezTo>
                  <a:cubicBezTo>
                    <a:pt x="8" y="110"/>
                    <a:pt x="8" y="110"/>
                    <a:pt x="8" y="110"/>
                  </a:cubicBezTo>
                  <a:cubicBezTo>
                    <a:pt x="8" y="108"/>
                    <a:pt x="8" y="108"/>
                    <a:pt x="8" y="108"/>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8" y="110"/>
                    <a:pt x="10" y="111"/>
                    <a:pt x="12" y="112"/>
                  </a:cubicBezTo>
                  <a:cubicBezTo>
                    <a:pt x="22" y="117"/>
                    <a:pt x="45" y="130"/>
                    <a:pt x="76" y="148"/>
                  </a:cubicBezTo>
                  <a:cubicBezTo>
                    <a:pt x="185" y="213"/>
                    <a:pt x="401" y="348"/>
                    <a:pt x="593" y="467"/>
                  </a:cubicBezTo>
                  <a:cubicBezTo>
                    <a:pt x="688" y="526"/>
                    <a:pt x="778" y="582"/>
                    <a:pt x="845" y="622"/>
                  </a:cubicBezTo>
                  <a:cubicBezTo>
                    <a:pt x="878" y="642"/>
                    <a:pt x="906" y="659"/>
                    <a:pt x="926" y="671"/>
                  </a:cubicBezTo>
                  <a:cubicBezTo>
                    <a:pt x="936" y="676"/>
                    <a:pt x="944" y="681"/>
                    <a:pt x="950" y="684"/>
                  </a:cubicBezTo>
                  <a:cubicBezTo>
                    <a:pt x="953" y="685"/>
                    <a:pt x="955" y="687"/>
                    <a:pt x="957" y="687"/>
                  </a:cubicBezTo>
                  <a:cubicBezTo>
                    <a:pt x="958" y="688"/>
                    <a:pt x="959" y="688"/>
                    <a:pt x="960" y="688"/>
                  </a:cubicBezTo>
                  <a:cubicBezTo>
                    <a:pt x="960" y="689"/>
                    <a:pt x="961" y="689"/>
                    <a:pt x="962" y="689"/>
                  </a:cubicBezTo>
                  <a:cubicBezTo>
                    <a:pt x="963" y="689"/>
                    <a:pt x="963" y="689"/>
                    <a:pt x="964" y="689"/>
                  </a:cubicBezTo>
                  <a:cubicBezTo>
                    <a:pt x="964" y="688"/>
                    <a:pt x="965" y="688"/>
                    <a:pt x="966" y="687"/>
                  </a:cubicBezTo>
                  <a:cubicBezTo>
                    <a:pt x="966" y="686"/>
                    <a:pt x="967" y="685"/>
                    <a:pt x="966" y="684"/>
                  </a:cubicBezTo>
                  <a:cubicBezTo>
                    <a:pt x="966" y="683"/>
                    <a:pt x="966" y="682"/>
                    <a:pt x="965" y="681"/>
                  </a:cubicBezTo>
                  <a:cubicBezTo>
                    <a:pt x="13" y="86"/>
                    <a:pt x="13" y="86"/>
                    <a:pt x="13" y="86"/>
                  </a:cubicBezTo>
                  <a:cubicBezTo>
                    <a:pt x="12" y="86"/>
                    <a:pt x="11" y="86"/>
                    <a:pt x="10" y="86"/>
                  </a:cubicBezTo>
                  <a:cubicBezTo>
                    <a:pt x="8" y="86"/>
                    <a:pt x="8" y="87"/>
                    <a:pt x="7" y="88"/>
                  </a:cubicBezTo>
                  <a:cubicBezTo>
                    <a:pt x="6" y="89"/>
                    <a:pt x="6" y="90"/>
                    <a:pt x="7" y="91"/>
                  </a:cubicBezTo>
                  <a:cubicBezTo>
                    <a:pt x="7" y="92"/>
                    <a:pt x="7" y="93"/>
                    <a:pt x="8" y="93"/>
                  </a:cubicBezTo>
                  <a:cubicBezTo>
                    <a:pt x="8" y="93"/>
                    <a:pt x="240" y="237"/>
                    <a:pt x="475" y="382"/>
                  </a:cubicBezTo>
                  <a:cubicBezTo>
                    <a:pt x="593" y="454"/>
                    <a:pt x="711" y="526"/>
                    <a:pt x="802" y="580"/>
                  </a:cubicBezTo>
                  <a:cubicBezTo>
                    <a:pt x="847" y="607"/>
                    <a:pt x="885" y="630"/>
                    <a:pt x="913" y="645"/>
                  </a:cubicBezTo>
                  <a:cubicBezTo>
                    <a:pt x="927" y="653"/>
                    <a:pt x="938" y="659"/>
                    <a:pt x="947" y="664"/>
                  </a:cubicBezTo>
                  <a:cubicBezTo>
                    <a:pt x="951" y="666"/>
                    <a:pt x="954" y="668"/>
                    <a:pt x="957" y="669"/>
                  </a:cubicBezTo>
                  <a:cubicBezTo>
                    <a:pt x="958" y="669"/>
                    <a:pt x="959" y="670"/>
                    <a:pt x="960" y="670"/>
                  </a:cubicBezTo>
                  <a:cubicBezTo>
                    <a:pt x="961" y="670"/>
                    <a:pt x="962" y="671"/>
                    <a:pt x="963" y="671"/>
                  </a:cubicBezTo>
                  <a:cubicBezTo>
                    <a:pt x="964" y="671"/>
                    <a:pt x="964" y="671"/>
                    <a:pt x="965" y="670"/>
                  </a:cubicBezTo>
                  <a:cubicBezTo>
                    <a:pt x="966" y="670"/>
                    <a:pt x="966" y="670"/>
                    <a:pt x="967" y="669"/>
                  </a:cubicBezTo>
                  <a:cubicBezTo>
                    <a:pt x="968" y="668"/>
                    <a:pt x="968" y="667"/>
                    <a:pt x="968" y="666"/>
                  </a:cubicBezTo>
                  <a:cubicBezTo>
                    <a:pt x="968" y="665"/>
                    <a:pt x="967" y="665"/>
                    <a:pt x="967" y="664"/>
                  </a:cubicBezTo>
                  <a:cubicBezTo>
                    <a:pt x="967" y="664"/>
                    <a:pt x="967" y="664"/>
                    <a:pt x="966" y="664"/>
                  </a:cubicBezTo>
                  <a:cubicBezTo>
                    <a:pt x="966" y="663"/>
                    <a:pt x="966" y="663"/>
                    <a:pt x="966" y="663"/>
                  </a:cubicBezTo>
                  <a:cubicBezTo>
                    <a:pt x="966" y="663"/>
                    <a:pt x="965" y="663"/>
                    <a:pt x="964" y="662"/>
                  </a:cubicBezTo>
                  <a:cubicBezTo>
                    <a:pt x="959" y="659"/>
                    <a:pt x="941" y="648"/>
                    <a:pt x="912" y="631"/>
                  </a:cubicBezTo>
                  <a:cubicBezTo>
                    <a:pt x="811" y="571"/>
                    <a:pt x="585" y="437"/>
                    <a:pt x="385" y="315"/>
                  </a:cubicBezTo>
                  <a:cubicBezTo>
                    <a:pt x="285" y="254"/>
                    <a:pt x="191" y="196"/>
                    <a:pt x="122" y="151"/>
                  </a:cubicBezTo>
                  <a:cubicBezTo>
                    <a:pt x="88" y="129"/>
                    <a:pt x="60" y="110"/>
                    <a:pt x="41" y="95"/>
                  </a:cubicBezTo>
                  <a:cubicBezTo>
                    <a:pt x="31" y="88"/>
                    <a:pt x="23" y="82"/>
                    <a:pt x="18" y="77"/>
                  </a:cubicBezTo>
                  <a:cubicBezTo>
                    <a:pt x="16" y="75"/>
                    <a:pt x="14" y="73"/>
                    <a:pt x="13" y="72"/>
                  </a:cubicBezTo>
                  <a:cubicBezTo>
                    <a:pt x="12" y="71"/>
                    <a:pt x="12" y="70"/>
                    <a:pt x="12" y="70"/>
                  </a:cubicBezTo>
                  <a:cubicBezTo>
                    <a:pt x="12" y="70"/>
                    <a:pt x="12" y="70"/>
                    <a:pt x="12" y="70"/>
                  </a:cubicBezTo>
                  <a:cubicBezTo>
                    <a:pt x="11" y="70"/>
                    <a:pt x="11" y="70"/>
                    <a:pt x="11" y="70"/>
                  </a:cubicBezTo>
                  <a:cubicBezTo>
                    <a:pt x="12" y="70"/>
                    <a:pt x="12" y="70"/>
                    <a:pt x="12" y="70"/>
                  </a:cubicBezTo>
                  <a:cubicBezTo>
                    <a:pt x="12" y="70"/>
                    <a:pt x="12" y="70"/>
                    <a:pt x="12" y="70"/>
                  </a:cubicBezTo>
                  <a:cubicBezTo>
                    <a:pt x="11" y="70"/>
                    <a:pt x="11" y="70"/>
                    <a:pt x="11" y="70"/>
                  </a:cubicBezTo>
                  <a:cubicBezTo>
                    <a:pt x="12" y="70"/>
                    <a:pt x="12" y="70"/>
                    <a:pt x="12" y="70"/>
                  </a:cubicBezTo>
                  <a:cubicBezTo>
                    <a:pt x="9" y="70"/>
                    <a:pt x="9" y="70"/>
                    <a:pt x="9" y="70"/>
                  </a:cubicBezTo>
                  <a:cubicBezTo>
                    <a:pt x="11" y="71"/>
                    <a:pt x="11" y="71"/>
                    <a:pt x="11" y="71"/>
                  </a:cubicBezTo>
                  <a:cubicBezTo>
                    <a:pt x="12" y="71"/>
                    <a:pt x="12" y="70"/>
                    <a:pt x="12" y="70"/>
                  </a:cubicBezTo>
                  <a:cubicBezTo>
                    <a:pt x="9" y="70"/>
                    <a:pt x="9" y="70"/>
                    <a:pt x="9" y="70"/>
                  </a:cubicBezTo>
                  <a:cubicBezTo>
                    <a:pt x="11" y="71"/>
                    <a:pt x="11" y="71"/>
                    <a:pt x="11" y="71"/>
                  </a:cubicBezTo>
                  <a:cubicBezTo>
                    <a:pt x="11" y="71"/>
                    <a:pt x="11" y="71"/>
                    <a:pt x="11" y="71"/>
                  </a:cubicBezTo>
                  <a:cubicBezTo>
                    <a:pt x="9" y="70"/>
                    <a:pt x="9" y="70"/>
                    <a:pt x="9" y="70"/>
                  </a:cubicBezTo>
                  <a:cubicBezTo>
                    <a:pt x="10" y="73"/>
                    <a:pt x="10" y="73"/>
                    <a:pt x="10" y="73"/>
                  </a:cubicBezTo>
                  <a:cubicBezTo>
                    <a:pt x="10" y="72"/>
                    <a:pt x="11" y="72"/>
                    <a:pt x="11" y="71"/>
                  </a:cubicBezTo>
                  <a:cubicBezTo>
                    <a:pt x="9" y="70"/>
                    <a:pt x="9" y="70"/>
                    <a:pt x="9" y="70"/>
                  </a:cubicBezTo>
                  <a:cubicBezTo>
                    <a:pt x="10" y="73"/>
                    <a:pt x="10" y="73"/>
                    <a:pt x="10" y="73"/>
                  </a:cubicBezTo>
                  <a:cubicBezTo>
                    <a:pt x="10" y="71"/>
                    <a:pt x="10" y="71"/>
                    <a:pt x="10" y="71"/>
                  </a:cubicBezTo>
                  <a:cubicBezTo>
                    <a:pt x="10" y="73"/>
                    <a:pt x="10" y="73"/>
                    <a:pt x="10" y="73"/>
                  </a:cubicBezTo>
                  <a:cubicBezTo>
                    <a:pt x="10" y="73"/>
                    <a:pt x="10" y="73"/>
                    <a:pt x="10" y="73"/>
                  </a:cubicBezTo>
                  <a:cubicBezTo>
                    <a:pt x="10" y="71"/>
                    <a:pt x="10" y="71"/>
                    <a:pt x="10" y="71"/>
                  </a:cubicBezTo>
                  <a:cubicBezTo>
                    <a:pt x="10" y="73"/>
                    <a:pt x="10" y="73"/>
                    <a:pt x="10" y="73"/>
                  </a:cubicBezTo>
                  <a:cubicBezTo>
                    <a:pt x="10" y="73"/>
                    <a:pt x="10" y="73"/>
                    <a:pt x="10" y="73"/>
                  </a:cubicBezTo>
                  <a:cubicBezTo>
                    <a:pt x="11" y="73"/>
                    <a:pt x="13" y="73"/>
                    <a:pt x="16" y="74"/>
                  </a:cubicBezTo>
                  <a:cubicBezTo>
                    <a:pt x="21" y="76"/>
                    <a:pt x="30" y="80"/>
                    <a:pt x="41" y="86"/>
                  </a:cubicBezTo>
                  <a:cubicBezTo>
                    <a:pt x="84" y="108"/>
                    <a:pt x="161" y="155"/>
                    <a:pt x="253" y="212"/>
                  </a:cubicBezTo>
                  <a:cubicBezTo>
                    <a:pt x="391" y="298"/>
                    <a:pt x="563" y="409"/>
                    <a:pt x="703" y="499"/>
                  </a:cubicBezTo>
                  <a:cubicBezTo>
                    <a:pt x="773" y="543"/>
                    <a:pt x="835" y="583"/>
                    <a:pt x="882" y="611"/>
                  </a:cubicBezTo>
                  <a:cubicBezTo>
                    <a:pt x="905" y="625"/>
                    <a:pt x="924" y="636"/>
                    <a:pt x="938" y="644"/>
                  </a:cubicBezTo>
                  <a:cubicBezTo>
                    <a:pt x="945" y="648"/>
                    <a:pt x="951" y="651"/>
                    <a:pt x="955" y="653"/>
                  </a:cubicBezTo>
                  <a:cubicBezTo>
                    <a:pt x="957" y="654"/>
                    <a:pt x="959" y="655"/>
                    <a:pt x="961" y="655"/>
                  </a:cubicBezTo>
                  <a:cubicBezTo>
                    <a:pt x="962" y="656"/>
                    <a:pt x="964" y="656"/>
                    <a:pt x="965" y="656"/>
                  </a:cubicBezTo>
                  <a:cubicBezTo>
                    <a:pt x="966" y="656"/>
                    <a:pt x="966" y="656"/>
                    <a:pt x="967" y="656"/>
                  </a:cubicBezTo>
                  <a:cubicBezTo>
                    <a:pt x="968" y="656"/>
                    <a:pt x="969" y="655"/>
                    <a:pt x="970" y="654"/>
                  </a:cubicBezTo>
                  <a:cubicBezTo>
                    <a:pt x="970" y="654"/>
                    <a:pt x="970" y="654"/>
                    <a:pt x="970" y="654"/>
                  </a:cubicBezTo>
                  <a:cubicBezTo>
                    <a:pt x="970" y="653"/>
                    <a:pt x="970" y="652"/>
                    <a:pt x="970" y="652"/>
                  </a:cubicBezTo>
                  <a:cubicBezTo>
                    <a:pt x="970" y="651"/>
                    <a:pt x="970" y="650"/>
                    <a:pt x="970" y="650"/>
                  </a:cubicBezTo>
                  <a:cubicBezTo>
                    <a:pt x="969" y="649"/>
                    <a:pt x="969" y="649"/>
                    <a:pt x="969" y="648"/>
                  </a:cubicBezTo>
                  <a:cubicBezTo>
                    <a:pt x="968" y="648"/>
                    <a:pt x="967" y="647"/>
                    <a:pt x="967" y="647"/>
                  </a:cubicBezTo>
                  <a:cubicBezTo>
                    <a:pt x="963" y="644"/>
                    <a:pt x="957" y="640"/>
                    <a:pt x="948" y="633"/>
                  </a:cubicBezTo>
                  <a:cubicBezTo>
                    <a:pt x="878" y="587"/>
                    <a:pt x="644" y="441"/>
                    <a:pt x="428" y="308"/>
                  </a:cubicBezTo>
                  <a:cubicBezTo>
                    <a:pt x="212" y="174"/>
                    <a:pt x="14" y="52"/>
                    <a:pt x="14" y="52"/>
                  </a:cubicBezTo>
                  <a:cubicBezTo>
                    <a:pt x="12" y="56"/>
                    <a:pt x="12" y="56"/>
                    <a:pt x="12" y="56"/>
                  </a:cubicBezTo>
                  <a:cubicBezTo>
                    <a:pt x="15" y="58"/>
                    <a:pt x="15" y="58"/>
                    <a:pt x="15" y="58"/>
                  </a:cubicBezTo>
                  <a:cubicBezTo>
                    <a:pt x="12" y="56"/>
                    <a:pt x="12" y="56"/>
                    <a:pt x="12" y="56"/>
                  </a:cubicBezTo>
                  <a:cubicBezTo>
                    <a:pt x="14" y="59"/>
                    <a:pt x="14" y="59"/>
                    <a:pt x="14" y="59"/>
                  </a:cubicBezTo>
                  <a:cubicBezTo>
                    <a:pt x="14" y="59"/>
                    <a:pt x="15" y="59"/>
                    <a:pt x="15" y="58"/>
                  </a:cubicBezTo>
                  <a:cubicBezTo>
                    <a:pt x="12" y="56"/>
                    <a:pt x="12" y="56"/>
                    <a:pt x="12" y="56"/>
                  </a:cubicBezTo>
                  <a:cubicBezTo>
                    <a:pt x="14" y="59"/>
                    <a:pt x="14" y="59"/>
                    <a:pt x="14" y="59"/>
                  </a:cubicBezTo>
                  <a:cubicBezTo>
                    <a:pt x="13" y="57"/>
                    <a:pt x="13" y="57"/>
                    <a:pt x="13" y="57"/>
                  </a:cubicBezTo>
                  <a:cubicBezTo>
                    <a:pt x="13" y="59"/>
                    <a:pt x="13" y="59"/>
                    <a:pt x="13" y="59"/>
                  </a:cubicBezTo>
                  <a:cubicBezTo>
                    <a:pt x="13" y="59"/>
                    <a:pt x="13" y="59"/>
                    <a:pt x="14" y="59"/>
                  </a:cubicBezTo>
                  <a:cubicBezTo>
                    <a:pt x="13" y="57"/>
                    <a:pt x="13" y="57"/>
                    <a:pt x="13" y="57"/>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5" y="60"/>
                    <a:pt x="18" y="61"/>
                  </a:cubicBezTo>
                  <a:cubicBezTo>
                    <a:pt x="29" y="66"/>
                    <a:pt x="52" y="78"/>
                    <a:pt x="84" y="96"/>
                  </a:cubicBezTo>
                  <a:cubicBezTo>
                    <a:pt x="196" y="160"/>
                    <a:pt x="415" y="295"/>
                    <a:pt x="606" y="414"/>
                  </a:cubicBezTo>
                  <a:cubicBezTo>
                    <a:pt x="702" y="473"/>
                    <a:pt x="790" y="529"/>
                    <a:pt x="855" y="569"/>
                  </a:cubicBezTo>
                  <a:cubicBezTo>
                    <a:pt x="887" y="589"/>
                    <a:pt x="914" y="606"/>
                    <a:pt x="932" y="617"/>
                  </a:cubicBezTo>
                  <a:cubicBezTo>
                    <a:pt x="941" y="623"/>
                    <a:pt x="948" y="628"/>
                    <a:pt x="953" y="631"/>
                  </a:cubicBezTo>
                  <a:cubicBezTo>
                    <a:pt x="958" y="634"/>
                    <a:pt x="961" y="635"/>
                    <a:pt x="961" y="635"/>
                  </a:cubicBezTo>
                  <a:cubicBezTo>
                    <a:pt x="961" y="636"/>
                    <a:pt x="963" y="636"/>
                    <a:pt x="964" y="636"/>
                  </a:cubicBezTo>
                  <a:cubicBezTo>
                    <a:pt x="965" y="636"/>
                    <a:pt x="966" y="635"/>
                    <a:pt x="966" y="634"/>
                  </a:cubicBezTo>
                  <a:cubicBezTo>
                    <a:pt x="967" y="633"/>
                    <a:pt x="967" y="633"/>
                    <a:pt x="967" y="632"/>
                  </a:cubicBezTo>
                  <a:cubicBezTo>
                    <a:pt x="967" y="630"/>
                    <a:pt x="966" y="630"/>
                    <a:pt x="966" y="630"/>
                  </a:cubicBezTo>
                  <a:cubicBezTo>
                    <a:pt x="965" y="629"/>
                    <a:pt x="965" y="629"/>
                    <a:pt x="965" y="628"/>
                  </a:cubicBezTo>
                  <a:cubicBezTo>
                    <a:pt x="964" y="628"/>
                    <a:pt x="964" y="628"/>
                    <a:pt x="963" y="627"/>
                  </a:cubicBezTo>
                  <a:cubicBezTo>
                    <a:pt x="960" y="625"/>
                    <a:pt x="953" y="621"/>
                    <a:pt x="944" y="615"/>
                  </a:cubicBezTo>
                  <a:cubicBezTo>
                    <a:pt x="874" y="572"/>
                    <a:pt x="642" y="436"/>
                    <a:pt x="426" y="307"/>
                  </a:cubicBezTo>
                  <a:cubicBezTo>
                    <a:pt x="319" y="242"/>
                    <a:pt x="216" y="178"/>
                    <a:pt x="139" y="129"/>
                  </a:cubicBezTo>
                  <a:cubicBezTo>
                    <a:pt x="101" y="104"/>
                    <a:pt x="70" y="83"/>
                    <a:pt x="48" y="67"/>
                  </a:cubicBezTo>
                  <a:cubicBezTo>
                    <a:pt x="37" y="59"/>
                    <a:pt x="28" y="52"/>
                    <a:pt x="23" y="47"/>
                  </a:cubicBezTo>
                  <a:cubicBezTo>
                    <a:pt x="20" y="45"/>
                    <a:pt x="18" y="42"/>
                    <a:pt x="17" y="41"/>
                  </a:cubicBezTo>
                  <a:cubicBezTo>
                    <a:pt x="16" y="40"/>
                    <a:pt x="16" y="39"/>
                    <a:pt x="15" y="39"/>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5" y="39"/>
                    <a:pt x="15" y="39"/>
                    <a:pt x="15" y="39"/>
                  </a:cubicBezTo>
                  <a:cubicBezTo>
                    <a:pt x="15" y="38"/>
                    <a:pt x="15" y="38"/>
                    <a:pt x="15" y="38"/>
                  </a:cubicBezTo>
                  <a:cubicBezTo>
                    <a:pt x="14" y="39"/>
                    <a:pt x="14" y="39"/>
                    <a:pt x="14" y="39"/>
                  </a:cubicBezTo>
                  <a:cubicBezTo>
                    <a:pt x="15" y="39"/>
                    <a:pt x="15" y="39"/>
                    <a:pt x="15" y="39"/>
                  </a:cubicBezTo>
                  <a:cubicBezTo>
                    <a:pt x="13" y="39"/>
                    <a:pt x="13" y="39"/>
                    <a:pt x="13" y="39"/>
                  </a:cubicBezTo>
                  <a:cubicBezTo>
                    <a:pt x="15" y="40"/>
                    <a:pt x="15" y="40"/>
                    <a:pt x="15" y="40"/>
                  </a:cubicBezTo>
                  <a:cubicBezTo>
                    <a:pt x="15" y="39"/>
                    <a:pt x="15" y="39"/>
                    <a:pt x="15" y="39"/>
                  </a:cubicBezTo>
                  <a:cubicBezTo>
                    <a:pt x="13" y="39"/>
                    <a:pt x="13" y="39"/>
                    <a:pt x="13" y="39"/>
                  </a:cubicBezTo>
                  <a:cubicBezTo>
                    <a:pt x="15" y="40"/>
                    <a:pt x="15" y="40"/>
                    <a:pt x="15" y="40"/>
                  </a:cubicBezTo>
                  <a:cubicBezTo>
                    <a:pt x="11" y="38"/>
                    <a:pt x="11" y="38"/>
                    <a:pt x="11" y="38"/>
                  </a:cubicBezTo>
                  <a:cubicBezTo>
                    <a:pt x="9" y="41"/>
                    <a:pt x="9" y="41"/>
                    <a:pt x="9" y="41"/>
                  </a:cubicBezTo>
                  <a:cubicBezTo>
                    <a:pt x="962" y="619"/>
                    <a:pt x="962" y="619"/>
                    <a:pt x="962" y="619"/>
                  </a:cubicBezTo>
                  <a:cubicBezTo>
                    <a:pt x="964" y="620"/>
                    <a:pt x="966" y="619"/>
                    <a:pt x="967" y="617"/>
                  </a:cubicBezTo>
                  <a:cubicBezTo>
                    <a:pt x="969" y="616"/>
                    <a:pt x="968" y="613"/>
                    <a:pt x="966" y="612"/>
                  </a:cubicBezTo>
                  <a:cubicBezTo>
                    <a:pt x="614" y="392"/>
                    <a:pt x="614" y="392"/>
                    <a:pt x="614" y="392"/>
                  </a:cubicBezTo>
                  <a:cubicBezTo>
                    <a:pt x="962" y="604"/>
                    <a:pt x="962" y="604"/>
                    <a:pt x="962" y="604"/>
                  </a:cubicBezTo>
                  <a:cubicBezTo>
                    <a:pt x="963" y="605"/>
                    <a:pt x="965" y="605"/>
                    <a:pt x="966" y="604"/>
                  </a:cubicBezTo>
                  <a:cubicBezTo>
                    <a:pt x="967" y="603"/>
                    <a:pt x="968" y="602"/>
                    <a:pt x="968" y="600"/>
                  </a:cubicBezTo>
                  <a:cubicBezTo>
                    <a:pt x="968" y="599"/>
                    <a:pt x="968" y="599"/>
                    <a:pt x="967" y="599"/>
                  </a:cubicBezTo>
                  <a:cubicBezTo>
                    <a:pt x="967" y="598"/>
                    <a:pt x="967" y="598"/>
                    <a:pt x="967" y="598"/>
                  </a:cubicBezTo>
                  <a:cubicBezTo>
                    <a:pt x="966" y="597"/>
                    <a:pt x="966" y="597"/>
                    <a:pt x="966" y="597"/>
                  </a:cubicBezTo>
                  <a:cubicBezTo>
                    <a:pt x="966" y="597"/>
                    <a:pt x="966" y="597"/>
                    <a:pt x="966" y="597"/>
                  </a:cubicBezTo>
                  <a:cubicBezTo>
                    <a:pt x="964" y="596"/>
                    <a:pt x="959" y="593"/>
                    <a:pt x="951" y="588"/>
                  </a:cubicBezTo>
                  <a:cubicBezTo>
                    <a:pt x="832" y="512"/>
                    <a:pt x="13" y="1"/>
                    <a:pt x="13" y="1"/>
                  </a:cubicBezTo>
                  <a:cubicBezTo>
                    <a:pt x="11" y="0"/>
                    <a:pt x="8" y="1"/>
                    <a:pt x="7" y="3"/>
                  </a:cubicBezTo>
                  <a:cubicBezTo>
                    <a:pt x="6" y="5"/>
                    <a:pt x="7" y="7"/>
                    <a:pt x="9" y="8"/>
                  </a:cubicBezTo>
                  <a:cubicBezTo>
                    <a:pt x="9" y="8"/>
                    <a:pt x="236" y="153"/>
                    <a:pt x="470" y="298"/>
                  </a:cubicBezTo>
                  <a:cubicBezTo>
                    <a:pt x="587" y="371"/>
                    <a:pt x="705" y="443"/>
                    <a:pt x="797" y="498"/>
                  </a:cubicBezTo>
                  <a:cubicBezTo>
                    <a:pt x="843" y="525"/>
                    <a:pt x="882" y="548"/>
                    <a:pt x="911" y="564"/>
                  </a:cubicBezTo>
                  <a:cubicBezTo>
                    <a:pt x="926" y="571"/>
                    <a:pt x="938" y="578"/>
                    <a:pt x="947" y="582"/>
                  </a:cubicBezTo>
                  <a:cubicBezTo>
                    <a:pt x="952" y="584"/>
                    <a:pt x="956" y="586"/>
                    <a:pt x="959" y="587"/>
                  </a:cubicBezTo>
                  <a:cubicBezTo>
                    <a:pt x="963" y="588"/>
                    <a:pt x="965" y="589"/>
                    <a:pt x="967" y="589"/>
                  </a:cubicBezTo>
                  <a:cubicBezTo>
                    <a:pt x="968" y="589"/>
                    <a:pt x="969" y="589"/>
                    <a:pt x="970" y="589"/>
                  </a:cubicBezTo>
                  <a:cubicBezTo>
                    <a:pt x="971" y="588"/>
                    <a:pt x="972" y="588"/>
                    <a:pt x="972" y="586"/>
                  </a:cubicBezTo>
                  <a:cubicBezTo>
                    <a:pt x="973" y="586"/>
                    <a:pt x="973" y="585"/>
                    <a:pt x="973" y="584"/>
                  </a:cubicBezTo>
                  <a:cubicBezTo>
                    <a:pt x="973" y="583"/>
                    <a:pt x="973" y="583"/>
                    <a:pt x="973" y="583"/>
                  </a:cubicBezTo>
                  <a:cubicBezTo>
                    <a:pt x="972" y="582"/>
                    <a:pt x="972" y="582"/>
                    <a:pt x="972" y="582"/>
                  </a:cubicBezTo>
                  <a:cubicBezTo>
                    <a:pt x="971" y="581"/>
                    <a:pt x="971" y="581"/>
                    <a:pt x="971" y="581"/>
                  </a:cubicBezTo>
                  <a:cubicBezTo>
                    <a:pt x="971" y="581"/>
                    <a:pt x="971" y="581"/>
                    <a:pt x="970" y="580"/>
                  </a:cubicBezTo>
                  <a:cubicBezTo>
                    <a:pt x="968" y="579"/>
                    <a:pt x="963" y="575"/>
                    <a:pt x="956" y="571"/>
                  </a:cubicBezTo>
                  <a:cubicBezTo>
                    <a:pt x="907" y="540"/>
                    <a:pt x="758" y="448"/>
                    <a:pt x="758" y="448"/>
                  </a:cubicBezTo>
                  <a:cubicBezTo>
                    <a:pt x="756" y="451"/>
                    <a:pt x="756" y="451"/>
                    <a:pt x="756" y="451"/>
                  </a:cubicBezTo>
                  <a:cubicBezTo>
                    <a:pt x="759" y="453"/>
                    <a:pt x="759" y="453"/>
                    <a:pt x="759" y="453"/>
                  </a:cubicBezTo>
                  <a:cubicBezTo>
                    <a:pt x="756" y="451"/>
                    <a:pt x="756" y="451"/>
                    <a:pt x="756" y="451"/>
                  </a:cubicBezTo>
                  <a:cubicBezTo>
                    <a:pt x="757" y="455"/>
                    <a:pt x="757" y="455"/>
                    <a:pt x="757" y="455"/>
                  </a:cubicBezTo>
                  <a:cubicBezTo>
                    <a:pt x="758" y="455"/>
                    <a:pt x="759" y="454"/>
                    <a:pt x="759" y="453"/>
                  </a:cubicBezTo>
                  <a:cubicBezTo>
                    <a:pt x="756" y="451"/>
                    <a:pt x="756" y="451"/>
                    <a:pt x="756" y="451"/>
                  </a:cubicBezTo>
                  <a:cubicBezTo>
                    <a:pt x="757" y="455"/>
                    <a:pt x="757" y="455"/>
                    <a:pt x="757" y="455"/>
                  </a:cubicBezTo>
                  <a:cubicBezTo>
                    <a:pt x="756" y="451"/>
                    <a:pt x="756" y="451"/>
                    <a:pt x="756" y="451"/>
                  </a:cubicBezTo>
                  <a:cubicBezTo>
                    <a:pt x="756" y="455"/>
                    <a:pt x="756" y="455"/>
                    <a:pt x="756" y="455"/>
                  </a:cubicBezTo>
                  <a:cubicBezTo>
                    <a:pt x="756" y="455"/>
                    <a:pt x="757" y="455"/>
                    <a:pt x="757" y="455"/>
                  </a:cubicBezTo>
                  <a:cubicBezTo>
                    <a:pt x="756" y="451"/>
                    <a:pt x="756" y="451"/>
                    <a:pt x="756" y="451"/>
                  </a:cubicBezTo>
                  <a:cubicBezTo>
                    <a:pt x="756" y="455"/>
                    <a:pt x="756" y="455"/>
                    <a:pt x="756" y="455"/>
                  </a:cubicBezTo>
                  <a:cubicBezTo>
                    <a:pt x="756" y="453"/>
                    <a:pt x="756" y="453"/>
                    <a:pt x="756" y="453"/>
                  </a:cubicBezTo>
                  <a:cubicBezTo>
                    <a:pt x="755" y="455"/>
                    <a:pt x="755" y="455"/>
                    <a:pt x="755" y="455"/>
                  </a:cubicBezTo>
                  <a:cubicBezTo>
                    <a:pt x="755" y="455"/>
                    <a:pt x="755" y="455"/>
                    <a:pt x="756" y="455"/>
                  </a:cubicBezTo>
                  <a:cubicBezTo>
                    <a:pt x="756" y="453"/>
                    <a:pt x="756" y="453"/>
                    <a:pt x="756" y="453"/>
                  </a:cubicBezTo>
                  <a:cubicBezTo>
                    <a:pt x="755" y="455"/>
                    <a:pt x="755" y="455"/>
                    <a:pt x="755" y="455"/>
                  </a:cubicBezTo>
                  <a:cubicBezTo>
                    <a:pt x="755" y="455"/>
                    <a:pt x="756" y="455"/>
                    <a:pt x="757" y="456"/>
                  </a:cubicBezTo>
                  <a:cubicBezTo>
                    <a:pt x="759" y="457"/>
                    <a:pt x="765" y="459"/>
                    <a:pt x="772" y="463"/>
                  </a:cubicBezTo>
                  <a:cubicBezTo>
                    <a:pt x="797" y="476"/>
                    <a:pt x="845" y="502"/>
                    <a:pt x="886" y="524"/>
                  </a:cubicBezTo>
                  <a:cubicBezTo>
                    <a:pt x="907" y="536"/>
                    <a:pt x="926" y="546"/>
                    <a:pt x="940" y="554"/>
                  </a:cubicBezTo>
                  <a:cubicBezTo>
                    <a:pt x="947" y="558"/>
                    <a:pt x="953" y="561"/>
                    <a:pt x="957" y="563"/>
                  </a:cubicBezTo>
                  <a:cubicBezTo>
                    <a:pt x="961" y="565"/>
                    <a:pt x="963" y="567"/>
                    <a:pt x="963" y="567"/>
                  </a:cubicBezTo>
                  <a:cubicBezTo>
                    <a:pt x="965" y="568"/>
                    <a:pt x="968" y="567"/>
                    <a:pt x="969" y="565"/>
                  </a:cubicBezTo>
                  <a:cubicBezTo>
                    <a:pt x="970" y="563"/>
                    <a:pt x="969" y="561"/>
                    <a:pt x="967" y="560"/>
                  </a:cubicBezTo>
                  <a:cubicBezTo>
                    <a:pt x="906" y="521"/>
                    <a:pt x="906" y="521"/>
                    <a:pt x="906" y="521"/>
                  </a:cubicBezTo>
                  <a:cubicBezTo>
                    <a:pt x="966" y="554"/>
                    <a:pt x="966" y="554"/>
                    <a:pt x="966" y="554"/>
                  </a:cubicBezTo>
                  <a:cubicBezTo>
                    <a:pt x="968" y="555"/>
                    <a:pt x="970" y="554"/>
                    <a:pt x="971" y="553"/>
                  </a:cubicBezTo>
                  <a:cubicBezTo>
                    <a:pt x="972" y="551"/>
                    <a:pt x="972" y="548"/>
                    <a:pt x="970" y="547"/>
                  </a:cubicBezTo>
                  <a:cubicBezTo>
                    <a:pt x="811" y="448"/>
                    <a:pt x="811" y="448"/>
                    <a:pt x="811" y="448"/>
                  </a:cubicBezTo>
                  <a:cubicBezTo>
                    <a:pt x="808" y="451"/>
                    <a:pt x="808" y="451"/>
                    <a:pt x="808" y="451"/>
                  </a:cubicBezTo>
                  <a:cubicBezTo>
                    <a:pt x="812" y="453"/>
                    <a:pt x="812" y="453"/>
                    <a:pt x="812" y="453"/>
                  </a:cubicBezTo>
                  <a:cubicBezTo>
                    <a:pt x="809" y="451"/>
                    <a:pt x="809" y="451"/>
                    <a:pt x="809" y="451"/>
                  </a:cubicBezTo>
                  <a:cubicBezTo>
                    <a:pt x="810" y="455"/>
                    <a:pt x="810" y="455"/>
                    <a:pt x="810" y="455"/>
                  </a:cubicBezTo>
                  <a:cubicBezTo>
                    <a:pt x="810" y="454"/>
                    <a:pt x="811" y="454"/>
                    <a:pt x="812" y="453"/>
                  </a:cubicBezTo>
                  <a:cubicBezTo>
                    <a:pt x="809" y="451"/>
                    <a:pt x="809" y="451"/>
                    <a:pt x="809" y="451"/>
                  </a:cubicBezTo>
                  <a:cubicBezTo>
                    <a:pt x="810" y="455"/>
                    <a:pt x="810" y="455"/>
                    <a:pt x="810" y="455"/>
                  </a:cubicBezTo>
                  <a:cubicBezTo>
                    <a:pt x="809" y="452"/>
                    <a:pt x="809" y="452"/>
                    <a:pt x="809" y="452"/>
                  </a:cubicBezTo>
                  <a:cubicBezTo>
                    <a:pt x="809" y="455"/>
                    <a:pt x="809" y="455"/>
                    <a:pt x="809" y="455"/>
                  </a:cubicBezTo>
                  <a:cubicBezTo>
                    <a:pt x="809" y="455"/>
                    <a:pt x="809" y="455"/>
                    <a:pt x="810" y="455"/>
                  </a:cubicBezTo>
                  <a:cubicBezTo>
                    <a:pt x="809" y="452"/>
                    <a:pt x="809" y="452"/>
                    <a:pt x="809" y="452"/>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10" y="455"/>
                    <a:pt x="812" y="456"/>
                  </a:cubicBezTo>
                  <a:cubicBezTo>
                    <a:pt x="818" y="458"/>
                    <a:pt x="830" y="465"/>
                    <a:pt x="845" y="473"/>
                  </a:cubicBezTo>
                  <a:cubicBezTo>
                    <a:pt x="867" y="485"/>
                    <a:pt x="895" y="501"/>
                    <a:pt x="918" y="514"/>
                  </a:cubicBezTo>
                  <a:cubicBezTo>
                    <a:pt x="930" y="521"/>
                    <a:pt x="940" y="527"/>
                    <a:pt x="948" y="531"/>
                  </a:cubicBezTo>
                  <a:cubicBezTo>
                    <a:pt x="951" y="533"/>
                    <a:pt x="954" y="535"/>
                    <a:pt x="957" y="536"/>
                  </a:cubicBezTo>
                  <a:cubicBezTo>
                    <a:pt x="958" y="536"/>
                    <a:pt x="959" y="537"/>
                    <a:pt x="960" y="537"/>
                  </a:cubicBezTo>
                  <a:cubicBezTo>
                    <a:pt x="960" y="537"/>
                    <a:pt x="960" y="538"/>
                    <a:pt x="961" y="538"/>
                  </a:cubicBezTo>
                  <a:cubicBezTo>
                    <a:pt x="962" y="538"/>
                    <a:pt x="962" y="538"/>
                    <a:pt x="962" y="538"/>
                  </a:cubicBezTo>
                  <a:cubicBezTo>
                    <a:pt x="962" y="538"/>
                    <a:pt x="962" y="538"/>
                    <a:pt x="963" y="538"/>
                  </a:cubicBezTo>
                  <a:cubicBezTo>
                    <a:pt x="963" y="538"/>
                    <a:pt x="963" y="538"/>
                    <a:pt x="964" y="538"/>
                  </a:cubicBezTo>
                  <a:cubicBezTo>
                    <a:pt x="965" y="538"/>
                    <a:pt x="966" y="537"/>
                    <a:pt x="966" y="536"/>
                  </a:cubicBezTo>
                  <a:cubicBezTo>
                    <a:pt x="967" y="535"/>
                    <a:pt x="967" y="534"/>
                    <a:pt x="967" y="533"/>
                  </a:cubicBezTo>
                  <a:cubicBezTo>
                    <a:pt x="966" y="532"/>
                    <a:pt x="966" y="531"/>
                    <a:pt x="965" y="531"/>
                  </a:cubicBezTo>
                  <a:cubicBezTo>
                    <a:pt x="823" y="442"/>
                    <a:pt x="823" y="442"/>
                    <a:pt x="823" y="442"/>
                  </a:cubicBezTo>
                  <a:cubicBezTo>
                    <a:pt x="821" y="445"/>
                    <a:pt x="821" y="445"/>
                    <a:pt x="821" y="445"/>
                  </a:cubicBezTo>
                  <a:cubicBezTo>
                    <a:pt x="824" y="447"/>
                    <a:pt x="824" y="447"/>
                    <a:pt x="824" y="447"/>
                  </a:cubicBezTo>
                  <a:cubicBezTo>
                    <a:pt x="821" y="446"/>
                    <a:pt x="821" y="446"/>
                    <a:pt x="821" y="446"/>
                  </a:cubicBezTo>
                  <a:cubicBezTo>
                    <a:pt x="822" y="449"/>
                    <a:pt x="822" y="449"/>
                    <a:pt x="822" y="449"/>
                  </a:cubicBezTo>
                  <a:cubicBezTo>
                    <a:pt x="823" y="449"/>
                    <a:pt x="824" y="448"/>
                    <a:pt x="824" y="447"/>
                  </a:cubicBezTo>
                  <a:cubicBezTo>
                    <a:pt x="821" y="446"/>
                    <a:pt x="821" y="446"/>
                    <a:pt x="821" y="446"/>
                  </a:cubicBezTo>
                  <a:cubicBezTo>
                    <a:pt x="822" y="449"/>
                    <a:pt x="822" y="449"/>
                    <a:pt x="822" y="449"/>
                  </a:cubicBezTo>
                  <a:cubicBezTo>
                    <a:pt x="822" y="446"/>
                    <a:pt x="822" y="446"/>
                    <a:pt x="822" y="446"/>
                  </a:cubicBezTo>
                  <a:cubicBezTo>
                    <a:pt x="822" y="449"/>
                    <a:pt x="822" y="449"/>
                    <a:pt x="822" y="449"/>
                  </a:cubicBezTo>
                  <a:cubicBezTo>
                    <a:pt x="822" y="449"/>
                    <a:pt x="822" y="449"/>
                    <a:pt x="822" y="449"/>
                  </a:cubicBezTo>
                  <a:cubicBezTo>
                    <a:pt x="822" y="446"/>
                    <a:pt x="822" y="446"/>
                    <a:pt x="822" y="446"/>
                  </a:cubicBezTo>
                  <a:cubicBezTo>
                    <a:pt x="822" y="449"/>
                    <a:pt x="822" y="449"/>
                    <a:pt x="822" y="449"/>
                  </a:cubicBezTo>
                  <a:cubicBezTo>
                    <a:pt x="822" y="448"/>
                    <a:pt x="822" y="448"/>
                    <a:pt x="822" y="448"/>
                  </a:cubicBezTo>
                  <a:cubicBezTo>
                    <a:pt x="821" y="449"/>
                    <a:pt x="821" y="449"/>
                    <a:pt x="821" y="449"/>
                  </a:cubicBezTo>
                  <a:cubicBezTo>
                    <a:pt x="822" y="449"/>
                    <a:pt x="822" y="449"/>
                    <a:pt x="822" y="449"/>
                  </a:cubicBezTo>
                  <a:cubicBezTo>
                    <a:pt x="822" y="448"/>
                    <a:pt x="822" y="448"/>
                    <a:pt x="822" y="448"/>
                  </a:cubicBezTo>
                  <a:cubicBezTo>
                    <a:pt x="821" y="449"/>
                    <a:pt x="821" y="449"/>
                    <a:pt x="821" y="449"/>
                  </a:cubicBezTo>
                  <a:cubicBezTo>
                    <a:pt x="822" y="449"/>
                    <a:pt x="823" y="449"/>
                    <a:pt x="824" y="450"/>
                  </a:cubicBezTo>
                  <a:cubicBezTo>
                    <a:pt x="830" y="452"/>
                    <a:pt x="842" y="458"/>
                    <a:pt x="856" y="465"/>
                  </a:cubicBezTo>
                  <a:cubicBezTo>
                    <a:pt x="878" y="475"/>
                    <a:pt x="905" y="490"/>
                    <a:pt x="926" y="501"/>
                  </a:cubicBezTo>
                  <a:cubicBezTo>
                    <a:pt x="937" y="507"/>
                    <a:pt x="947" y="512"/>
                    <a:pt x="954" y="516"/>
                  </a:cubicBezTo>
                  <a:cubicBezTo>
                    <a:pt x="960" y="519"/>
                    <a:pt x="964" y="521"/>
                    <a:pt x="964" y="521"/>
                  </a:cubicBezTo>
                  <a:cubicBezTo>
                    <a:pt x="966" y="522"/>
                    <a:pt x="969" y="522"/>
                    <a:pt x="970" y="520"/>
                  </a:cubicBezTo>
                  <a:cubicBezTo>
                    <a:pt x="970" y="519"/>
                    <a:pt x="970" y="518"/>
                    <a:pt x="970" y="518"/>
                  </a:cubicBezTo>
                  <a:cubicBezTo>
                    <a:pt x="970" y="517"/>
                    <a:pt x="970" y="516"/>
                    <a:pt x="970" y="515"/>
                  </a:cubicBezTo>
                  <a:cubicBezTo>
                    <a:pt x="969" y="515"/>
                    <a:pt x="969" y="514"/>
                    <a:pt x="968" y="514"/>
                  </a:cubicBezTo>
                  <a:cubicBezTo>
                    <a:pt x="967" y="513"/>
                    <a:pt x="966" y="512"/>
                    <a:pt x="965" y="511"/>
                  </a:cubicBezTo>
                  <a:cubicBezTo>
                    <a:pt x="959" y="507"/>
                    <a:pt x="948" y="500"/>
                    <a:pt x="936" y="493"/>
                  </a:cubicBezTo>
                  <a:cubicBezTo>
                    <a:pt x="916" y="481"/>
                    <a:pt x="892" y="467"/>
                    <a:pt x="873" y="456"/>
                  </a:cubicBezTo>
                  <a:cubicBezTo>
                    <a:pt x="863" y="450"/>
                    <a:pt x="855" y="445"/>
                    <a:pt x="849" y="441"/>
                  </a:cubicBezTo>
                  <a:cubicBezTo>
                    <a:pt x="846" y="439"/>
                    <a:pt x="844" y="437"/>
                    <a:pt x="842" y="436"/>
                  </a:cubicBezTo>
                  <a:cubicBezTo>
                    <a:pt x="841" y="436"/>
                    <a:pt x="841" y="435"/>
                    <a:pt x="840" y="435"/>
                  </a:cubicBezTo>
                  <a:cubicBezTo>
                    <a:pt x="840" y="435"/>
                    <a:pt x="840" y="435"/>
                    <a:pt x="840" y="435"/>
                  </a:cubicBezTo>
                  <a:cubicBezTo>
                    <a:pt x="839" y="436"/>
                    <a:pt x="839" y="436"/>
                    <a:pt x="839" y="436"/>
                  </a:cubicBezTo>
                  <a:cubicBezTo>
                    <a:pt x="841" y="435"/>
                    <a:pt x="841" y="435"/>
                    <a:pt x="841" y="435"/>
                  </a:cubicBezTo>
                  <a:cubicBezTo>
                    <a:pt x="840" y="435"/>
                    <a:pt x="840" y="435"/>
                    <a:pt x="840" y="435"/>
                  </a:cubicBezTo>
                  <a:cubicBezTo>
                    <a:pt x="839" y="436"/>
                    <a:pt x="839" y="436"/>
                    <a:pt x="839" y="436"/>
                  </a:cubicBezTo>
                  <a:cubicBezTo>
                    <a:pt x="841" y="435"/>
                    <a:pt x="841" y="435"/>
                    <a:pt x="841" y="435"/>
                  </a:cubicBezTo>
                  <a:cubicBezTo>
                    <a:pt x="838" y="437"/>
                    <a:pt x="838" y="437"/>
                    <a:pt x="838" y="437"/>
                  </a:cubicBezTo>
                  <a:cubicBezTo>
                    <a:pt x="841" y="437"/>
                    <a:pt x="841" y="437"/>
                    <a:pt x="841" y="437"/>
                  </a:cubicBezTo>
                  <a:cubicBezTo>
                    <a:pt x="841" y="436"/>
                    <a:pt x="841" y="435"/>
                    <a:pt x="841" y="435"/>
                  </a:cubicBezTo>
                  <a:cubicBezTo>
                    <a:pt x="838" y="437"/>
                    <a:pt x="838" y="437"/>
                    <a:pt x="838" y="437"/>
                  </a:cubicBezTo>
                  <a:cubicBezTo>
                    <a:pt x="841" y="437"/>
                    <a:pt x="841" y="437"/>
                    <a:pt x="841" y="437"/>
                  </a:cubicBezTo>
                  <a:cubicBezTo>
                    <a:pt x="837" y="437"/>
                    <a:pt x="837" y="437"/>
                    <a:pt x="837" y="437"/>
                  </a:cubicBezTo>
                  <a:cubicBezTo>
                    <a:pt x="840" y="439"/>
                    <a:pt x="840" y="439"/>
                    <a:pt x="840" y="439"/>
                  </a:cubicBezTo>
                  <a:cubicBezTo>
                    <a:pt x="841" y="439"/>
                    <a:pt x="841" y="438"/>
                    <a:pt x="841" y="437"/>
                  </a:cubicBezTo>
                  <a:cubicBezTo>
                    <a:pt x="837" y="437"/>
                    <a:pt x="837" y="437"/>
                    <a:pt x="837" y="437"/>
                  </a:cubicBezTo>
                  <a:cubicBezTo>
                    <a:pt x="840" y="439"/>
                    <a:pt x="840" y="439"/>
                    <a:pt x="840" y="439"/>
                  </a:cubicBezTo>
                  <a:cubicBezTo>
                    <a:pt x="841" y="439"/>
                    <a:pt x="841" y="439"/>
                    <a:pt x="841" y="439"/>
                  </a:cubicBezTo>
                  <a:cubicBezTo>
                    <a:pt x="837" y="437"/>
                    <a:pt x="837" y="437"/>
                    <a:pt x="837" y="437"/>
                  </a:cubicBezTo>
                  <a:cubicBezTo>
                    <a:pt x="838" y="441"/>
                    <a:pt x="838" y="441"/>
                    <a:pt x="838" y="441"/>
                  </a:cubicBezTo>
                  <a:cubicBezTo>
                    <a:pt x="839" y="441"/>
                    <a:pt x="840" y="440"/>
                    <a:pt x="841" y="439"/>
                  </a:cubicBezTo>
                  <a:cubicBezTo>
                    <a:pt x="837" y="437"/>
                    <a:pt x="837" y="437"/>
                    <a:pt x="837" y="437"/>
                  </a:cubicBezTo>
                  <a:cubicBezTo>
                    <a:pt x="838" y="441"/>
                    <a:pt x="838" y="441"/>
                    <a:pt x="838" y="441"/>
                  </a:cubicBezTo>
                  <a:cubicBezTo>
                    <a:pt x="837" y="437"/>
                    <a:pt x="837" y="437"/>
                    <a:pt x="837" y="437"/>
                  </a:cubicBezTo>
                  <a:cubicBezTo>
                    <a:pt x="837" y="441"/>
                    <a:pt x="837" y="441"/>
                    <a:pt x="837" y="441"/>
                  </a:cubicBezTo>
                  <a:cubicBezTo>
                    <a:pt x="838" y="441"/>
                    <a:pt x="838" y="441"/>
                    <a:pt x="838" y="441"/>
                  </a:cubicBezTo>
                  <a:cubicBezTo>
                    <a:pt x="837" y="437"/>
                    <a:pt x="837" y="437"/>
                    <a:pt x="837" y="437"/>
                  </a:cubicBezTo>
                  <a:cubicBezTo>
                    <a:pt x="837" y="441"/>
                    <a:pt x="837" y="441"/>
                    <a:pt x="837" y="441"/>
                  </a:cubicBezTo>
                  <a:cubicBezTo>
                    <a:pt x="837" y="439"/>
                    <a:pt x="837" y="439"/>
                    <a:pt x="837" y="439"/>
                  </a:cubicBezTo>
                  <a:cubicBezTo>
                    <a:pt x="837" y="441"/>
                    <a:pt x="837" y="441"/>
                    <a:pt x="837" y="441"/>
                  </a:cubicBezTo>
                  <a:cubicBezTo>
                    <a:pt x="837" y="441"/>
                    <a:pt x="837" y="441"/>
                    <a:pt x="837" y="441"/>
                  </a:cubicBezTo>
                  <a:cubicBezTo>
                    <a:pt x="837" y="439"/>
                    <a:pt x="837" y="439"/>
                    <a:pt x="837" y="439"/>
                  </a:cubicBezTo>
                  <a:cubicBezTo>
                    <a:pt x="837" y="441"/>
                    <a:pt x="837" y="441"/>
                    <a:pt x="837" y="441"/>
                  </a:cubicBezTo>
                  <a:cubicBezTo>
                    <a:pt x="837" y="441"/>
                    <a:pt x="838" y="441"/>
                    <a:pt x="839" y="442"/>
                  </a:cubicBezTo>
                  <a:cubicBezTo>
                    <a:pt x="844" y="444"/>
                    <a:pt x="855" y="449"/>
                    <a:pt x="867" y="455"/>
                  </a:cubicBezTo>
                  <a:cubicBezTo>
                    <a:pt x="887" y="465"/>
                    <a:pt x="911" y="477"/>
                    <a:pt x="931" y="487"/>
                  </a:cubicBezTo>
                  <a:cubicBezTo>
                    <a:pt x="941" y="492"/>
                    <a:pt x="950" y="496"/>
                    <a:pt x="956" y="500"/>
                  </a:cubicBezTo>
                  <a:cubicBezTo>
                    <a:pt x="962" y="503"/>
                    <a:pt x="966" y="505"/>
                    <a:pt x="966" y="505"/>
                  </a:cubicBezTo>
                  <a:cubicBezTo>
                    <a:pt x="968" y="506"/>
                    <a:pt x="970" y="505"/>
                    <a:pt x="971" y="503"/>
                  </a:cubicBezTo>
                  <a:cubicBezTo>
                    <a:pt x="972" y="501"/>
                    <a:pt x="971" y="499"/>
                    <a:pt x="970" y="498"/>
                  </a:cubicBezTo>
                  <a:cubicBezTo>
                    <a:pt x="970" y="498"/>
                    <a:pt x="968" y="496"/>
                    <a:pt x="964" y="495"/>
                  </a:cubicBezTo>
                  <a:cubicBezTo>
                    <a:pt x="953" y="488"/>
                    <a:pt x="924" y="471"/>
                    <a:pt x="899" y="455"/>
                  </a:cubicBezTo>
                  <a:cubicBezTo>
                    <a:pt x="886" y="447"/>
                    <a:pt x="874" y="439"/>
                    <a:pt x="865" y="434"/>
                  </a:cubicBezTo>
                  <a:cubicBezTo>
                    <a:pt x="860" y="431"/>
                    <a:pt x="857" y="428"/>
                    <a:pt x="854" y="427"/>
                  </a:cubicBezTo>
                  <a:cubicBezTo>
                    <a:pt x="853" y="426"/>
                    <a:pt x="852" y="425"/>
                    <a:pt x="852"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49" y="426"/>
                    <a:pt x="849" y="426"/>
                    <a:pt x="849" y="426"/>
                  </a:cubicBezTo>
                  <a:cubicBezTo>
                    <a:pt x="852" y="425"/>
                    <a:pt x="852" y="425"/>
                    <a:pt x="852" y="425"/>
                  </a:cubicBezTo>
                  <a:cubicBezTo>
                    <a:pt x="851" y="424"/>
                    <a:pt x="851" y="424"/>
                    <a:pt x="851" y="424"/>
                  </a:cubicBezTo>
                  <a:cubicBezTo>
                    <a:pt x="849" y="426"/>
                    <a:pt x="849" y="426"/>
                    <a:pt x="849" y="426"/>
                  </a:cubicBezTo>
                  <a:cubicBezTo>
                    <a:pt x="852" y="425"/>
                    <a:pt x="852" y="425"/>
                    <a:pt x="852" y="425"/>
                  </a:cubicBezTo>
                  <a:cubicBezTo>
                    <a:pt x="848" y="426"/>
                    <a:pt x="848" y="426"/>
                    <a:pt x="848" y="426"/>
                  </a:cubicBezTo>
                  <a:cubicBezTo>
                    <a:pt x="852" y="426"/>
                    <a:pt x="852" y="426"/>
                    <a:pt x="852" y="426"/>
                  </a:cubicBezTo>
                  <a:cubicBezTo>
                    <a:pt x="852" y="426"/>
                    <a:pt x="852" y="425"/>
                    <a:pt x="852" y="425"/>
                  </a:cubicBezTo>
                  <a:cubicBezTo>
                    <a:pt x="848" y="426"/>
                    <a:pt x="848" y="426"/>
                    <a:pt x="848" y="426"/>
                  </a:cubicBezTo>
                  <a:cubicBezTo>
                    <a:pt x="852" y="426"/>
                    <a:pt x="852" y="426"/>
                    <a:pt x="852" y="426"/>
                  </a:cubicBezTo>
                  <a:cubicBezTo>
                    <a:pt x="848" y="426"/>
                    <a:pt x="848" y="426"/>
                    <a:pt x="848" y="426"/>
                  </a:cubicBezTo>
                  <a:cubicBezTo>
                    <a:pt x="851" y="429"/>
                    <a:pt x="851" y="429"/>
                    <a:pt x="851" y="429"/>
                  </a:cubicBezTo>
                  <a:cubicBezTo>
                    <a:pt x="852" y="428"/>
                    <a:pt x="852" y="427"/>
                    <a:pt x="852" y="426"/>
                  </a:cubicBezTo>
                  <a:cubicBezTo>
                    <a:pt x="848" y="426"/>
                    <a:pt x="848" y="426"/>
                    <a:pt x="848" y="426"/>
                  </a:cubicBezTo>
                  <a:cubicBezTo>
                    <a:pt x="851" y="429"/>
                    <a:pt x="851" y="429"/>
                    <a:pt x="851" y="429"/>
                  </a:cubicBezTo>
                  <a:cubicBezTo>
                    <a:pt x="848" y="426"/>
                    <a:pt x="848" y="426"/>
                    <a:pt x="848" y="426"/>
                  </a:cubicBezTo>
                  <a:cubicBezTo>
                    <a:pt x="846" y="430"/>
                    <a:pt x="846" y="430"/>
                    <a:pt x="846" y="430"/>
                  </a:cubicBezTo>
                  <a:cubicBezTo>
                    <a:pt x="960" y="487"/>
                    <a:pt x="960" y="487"/>
                    <a:pt x="960" y="487"/>
                  </a:cubicBezTo>
                  <a:cubicBezTo>
                    <a:pt x="962" y="488"/>
                    <a:pt x="964" y="488"/>
                    <a:pt x="965" y="486"/>
                  </a:cubicBezTo>
                  <a:cubicBezTo>
                    <a:pt x="966" y="484"/>
                    <a:pt x="965" y="482"/>
                    <a:pt x="964" y="480"/>
                  </a:cubicBezTo>
                  <a:cubicBezTo>
                    <a:pt x="964" y="480"/>
                    <a:pt x="962" y="479"/>
                    <a:pt x="959" y="478"/>
                  </a:cubicBezTo>
                  <a:cubicBezTo>
                    <a:pt x="949" y="471"/>
                    <a:pt x="924" y="456"/>
                    <a:pt x="901" y="442"/>
                  </a:cubicBezTo>
                  <a:cubicBezTo>
                    <a:pt x="890" y="435"/>
                    <a:pt x="879" y="428"/>
                    <a:pt x="872" y="423"/>
                  </a:cubicBezTo>
                  <a:cubicBezTo>
                    <a:pt x="868" y="421"/>
                    <a:pt x="864" y="419"/>
                    <a:pt x="862" y="417"/>
                  </a:cubicBezTo>
                  <a:cubicBezTo>
                    <a:pt x="861" y="417"/>
                    <a:pt x="860" y="416"/>
                    <a:pt x="860" y="416"/>
                  </a:cubicBezTo>
                  <a:cubicBezTo>
                    <a:pt x="859" y="415"/>
                    <a:pt x="859" y="415"/>
                    <a:pt x="859" y="415"/>
                  </a:cubicBezTo>
                  <a:cubicBezTo>
                    <a:pt x="858" y="417"/>
                    <a:pt x="858" y="417"/>
                    <a:pt x="858" y="417"/>
                  </a:cubicBezTo>
                  <a:cubicBezTo>
                    <a:pt x="859" y="416"/>
                    <a:pt x="859" y="416"/>
                    <a:pt x="859" y="416"/>
                  </a:cubicBezTo>
                  <a:cubicBezTo>
                    <a:pt x="859" y="415"/>
                    <a:pt x="859" y="415"/>
                    <a:pt x="859" y="415"/>
                  </a:cubicBezTo>
                  <a:cubicBezTo>
                    <a:pt x="858" y="417"/>
                    <a:pt x="858" y="417"/>
                    <a:pt x="858" y="417"/>
                  </a:cubicBezTo>
                  <a:cubicBezTo>
                    <a:pt x="859" y="416"/>
                    <a:pt x="859" y="416"/>
                    <a:pt x="859" y="416"/>
                  </a:cubicBezTo>
                  <a:cubicBezTo>
                    <a:pt x="857" y="418"/>
                    <a:pt x="857" y="418"/>
                    <a:pt x="857" y="418"/>
                  </a:cubicBezTo>
                  <a:cubicBezTo>
                    <a:pt x="860" y="416"/>
                    <a:pt x="860" y="416"/>
                    <a:pt x="860" y="416"/>
                  </a:cubicBezTo>
                  <a:cubicBezTo>
                    <a:pt x="859" y="416"/>
                    <a:pt x="859" y="416"/>
                    <a:pt x="859" y="416"/>
                  </a:cubicBezTo>
                  <a:cubicBezTo>
                    <a:pt x="857" y="418"/>
                    <a:pt x="857" y="418"/>
                    <a:pt x="857" y="418"/>
                  </a:cubicBezTo>
                  <a:cubicBezTo>
                    <a:pt x="860" y="416"/>
                    <a:pt x="860" y="416"/>
                    <a:pt x="860" y="416"/>
                  </a:cubicBezTo>
                  <a:cubicBezTo>
                    <a:pt x="857" y="418"/>
                    <a:pt x="857" y="418"/>
                    <a:pt x="857" y="418"/>
                  </a:cubicBezTo>
                  <a:cubicBezTo>
                    <a:pt x="860" y="417"/>
                    <a:pt x="860" y="417"/>
                    <a:pt x="860" y="417"/>
                  </a:cubicBezTo>
                  <a:cubicBezTo>
                    <a:pt x="860" y="416"/>
                    <a:pt x="860" y="416"/>
                    <a:pt x="860" y="416"/>
                  </a:cubicBezTo>
                  <a:cubicBezTo>
                    <a:pt x="857" y="418"/>
                    <a:pt x="857" y="418"/>
                    <a:pt x="857" y="418"/>
                  </a:cubicBezTo>
                  <a:cubicBezTo>
                    <a:pt x="860" y="417"/>
                    <a:pt x="860" y="417"/>
                    <a:pt x="860" y="417"/>
                  </a:cubicBezTo>
                  <a:cubicBezTo>
                    <a:pt x="857" y="418"/>
                    <a:pt x="857" y="418"/>
                    <a:pt x="857" y="418"/>
                  </a:cubicBezTo>
                  <a:cubicBezTo>
                    <a:pt x="861" y="418"/>
                    <a:pt x="861" y="418"/>
                    <a:pt x="861" y="418"/>
                  </a:cubicBezTo>
                  <a:cubicBezTo>
                    <a:pt x="861" y="417"/>
                    <a:pt x="860" y="417"/>
                    <a:pt x="860" y="417"/>
                  </a:cubicBezTo>
                  <a:cubicBezTo>
                    <a:pt x="857" y="418"/>
                    <a:pt x="857" y="418"/>
                    <a:pt x="857" y="418"/>
                  </a:cubicBezTo>
                  <a:cubicBezTo>
                    <a:pt x="861" y="418"/>
                    <a:pt x="861" y="418"/>
                    <a:pt x="861" y="418"/>
                  </a:cubicBezTo>
                  <a:cubicBezTo>
                    <a:pt x="857" y="418"/>
                    <a:pt x="857" y="418"/>
                    <a:pt x="857" y="418"/>
                  </a:cubicBezTo>
                  <a:cubicBezTo>
                    <a:pt x="860" y="420"/>
                    <a:pt x="860" y="420"/>
                    <a:pt x="860" y="420"/>
                  </a:cubicBezTo>
                  <a:cubicBezTo>
                    <a:pt x="857" y="418"/>
                    <a:pt x="857" y="418"/>
                    <a:pt x="857" y="418"/>
                  </a:cubicBezTo>
                  <a:cubicBezTo>
                    <a:pt x="858" y="422"/>
                    <a:pt x="858" y="422"/>
                    <a:pt x="858" y="422"/>
                  </a:cubicBezTo>
                  <a:cubicBezTo>
                    <a:pt x="858" y="422"/>
                    <a:pt x="859" y="422"/>
                    <a:pt x="860" y="420"/>
                  </a:cubicBezTo>
                  <a:cubicBezTo>
                    <a:pt x="857" y="418"/>
                    <a:pt x="857" y="418"/>
                    <a:pt x="857" y="418"/>
                  </a:cubicBezTo>
                  <a:cubicBezTo>
                    <a:pt x="858" y="422"/>
                    <a:pt x="858" y="422"/>
                    <a:pt x="858" y="422"/>
                  </a:cubicBezTo>
                  <a:cubicBezTo>
                    <a:pt x="857" y="419"/>
                    <a:pt x="857" y="419"/>
                    <a:pt x="857" y="419"/>
                  </a:cubicBezTo>
                  <a:cubicBezTo>
                    <a:pt x="857" y="422"/>
                    <a:pt x="857" y="422"/>
                    <a:pt x="857" y="422"/>
                  </a:cubicBezTo>
                  <a:cubicBezTo>
                    <a:pt x="857" y="422"/>
                    <a:pt x="857" y="422"/>
                    <a:pt x="858" y="422"/>
                  </a:cubicBezTo>
                  <a:cubicBezTo>
                    <a:pt x="857" y="419"/>
                    <a:pt x="857" y="419"/>
                    <a:pt x="857" y="419"/>
                  </a:cubicBezTo>
                  <a:cubicBezTo>
                    <a:pt x="857" y="422"/>
                    <a:pt x="857" y="422"/>
                    <a:pt x="857" y="422"/>
                  </a:cubicBezTo>
                  <a:cubicBezTo>
                    <a:pt x="857" y="420"/>
                    <a:pt x="857" y="420"/>
                    <a:pt x="857" y="420"/>
                  </a:cubicBezTo>
                  <a:cubicBezTo>
                    <a:pt x="856" y="422"/>
                    <a:pt x="856" y="422"/>
                    <a:pt x="856" y="422"/>
                  </a:cubicBezTo>
                  <a:cubicBezTo>
                    <a:pt x="857" y="422"/>
                    <a:pt x="857" y="422"/>
                    <a:pt x="857" y="422"/>
                  </a:cubicBezTo>
                  <a:cubicBezTo>
                    <a:pt x="857" y="420"/>
                    <a:pt x="857" y="420"/>
                    <a:pt x="857" y="420"/>
                  </a:cubicBezTo>
                  <a:cubicBezTo>
                    <a:pt x="856" y="422"/>
                    <a:pt x="856" y="422"/>
                    <a:pt x="856" y="422"/>
                  </a:cubicBezTo>
                  <a:cubicBezTo>
                    <a:pt x="856" y="422"/>
                    <a:pt x="856" y="422"/>
                    <a:pt x="856" y="422"/>
                  </a:cubicBezTo>
                  <a:cubicBezTo>
                    <a:pt x="857" y="422"/>
                    <a:pt x="857" y="423"/>
                    <a:pt x="858" y="423"/>
                  </a:cubicBezTo>
                  <a:cubicBezTo>
                    <a:pt x="863" y="425"/>
                    <a:pt x="871" y="428"/>
                    <a:pt x="882" y="433"/>
                  </a:cubicBezTo>
                  <a:cubicBezTo>
                    <a:pt x="897" y="440"/>
                    <a:pt x="917" y="449"/>
                    <a:pt x="933" y="457"/>
                  </a:cubicBezTo>
                  <a:cubicBezTo>
                    <a:pt x="940" y="461"/>
                    <a:pt x="947" y="464"/>
                    <a:pt x="952" y="466"/>
                  </a:cubicBezTo>
                  <a:cubicBezTo>
                    <a:pt x="957" y="469"/>
                    <a:pt x="960" y="470"/>
                    <a:pt x="960" y="470"/>
                  </a:cubicBezTo>
                  <a:cubicBezTo>
                    <a:pt x="962" y="471"/>
                    <a:pt x="964" y="470"/>
                    <a:pt x="965" y="468"/>
                  </a:cubicBezTo>
                  <a:cubicBezTo>
                    <a:pt x="966" y="466"/>
                    <a:pt x="966" y="464"/>
                    <a:pt x="964" y="463"/>
                  </a:cubicBezTo>
                  <a:cubicBezTo>
                    <a:pt x="870" y="404"/>
                    <a:pt x="870" y="404"/>
                    <a:pt x="870" y="404"/>
                  </a:cubicBezTo>
                  <a:cubicBezTo>
                    <a:pt x="868" y="408"/>
                    <a:pt x="868" y="408"/>
                    <a:pt x="868" y="408"/>
                  </a:cubicBezTo>
                  <a:cubicBezTo>
                    <a:pt x="866" y="411"/>
                    <a:pt x="866" y="411"/>
                    <a:pt x="866" y="411"/>
                  </a:cubicBezTo>
                  <a:cubicBezTo>
                    <a:pt x="866" y="411"/>
                    <a:pt x="888" y="421"/>
                    <a:pt x="911" y="430"/>
                  </a:cubicBezTo>
                  <a:cubicBezTo>
                    <a:pt x="922" y="434"/>
                    <a:pt x="933" y="439"/>
                    <a:pt x="941" y="442"/>
                  </a:cubicBezTo>
                  <a:cubicBezTo>
                    <a:pt x="946" y="444"/>
                    <a:pt x="949" y="446"/>
                    <a:pt x="952" y="447"/>
                  </a:cubicBezTo>
                  <a:cubicBezTo>
                    <a:pt x="953" y="447"/>
                    <a:pt x="954" y="448"/>
                    <a:pt x="955" y="448"/>
                  </a:cubicBezTo>
                  <a:cubicBezTo>
                    <a:pt x="955" y="448"/>
                    <a:pt x="956" y="448"/>
                    <a:pt x="956" y="448"/>
                  </a:cubicBezTo>
                  <a:cubicBezTo>
                    <a:pt x="957" y="448"/>
                    <a:pt x="957" y="448"/>
                    <a:pt x="957" y="448"/>
                  </a:cubicBezTo>
                  <a:cubicBezTo>
                    <a:pt x="957" y="448"/>
                    <a:pt x="957" y="448"/>
                    <a:pt x="958" y="448"/>
                  </a:cubicBezTo>
                  <a:cubicBezTo>
                    <a:pt x="958" y="448"/>
                    <a:pt x="958" y="448"/>
                    <a:pt x="959" y="448"/>
                  </a:cubicBezTo>
                  <a:cubicBezTo>
                    <a:pt x="959" y="448"/>
                    <a:pt x="960" y="448"/>
                    <a:pt x="961" y="447"/>
                  </a:cubicBezTo>
                  <a:cubicBezTo>
                    <a:pt x="962" y="446"/>
                    <a:pt x="962" y="445"/>
                    <a:pt x="962" y="444"/>
                  </a:cubicBezTo>
                  <a:cubicBezTo>
                    <a:pt x="962" y="443"/>
                    <a:pt x="961" y="442"/>
                    <a:pt x="960" y="441"/>
                  </a:cubicBezTo>
                  <a:cubicBezTo>
                    <a:pt x="960" y="441"/>
                    <a:pt x="959" y="440"/>
                    <a:pt x="956" y="439"/>
                  </a:cubicBezTo>
                  <a:cubicBezTo>
                    <a:pt x="949" y="434"/>
                    <a:pt x="930" y="423"/>
                    <a:pt x="913" y="413"/>
                  </a:cubicBezTo>
                  <a:cubicBezTo>
                    <a:pt x="904" y="408"/>
                    <a:pt x="896" y="403"/>
                    <a:pt x="890" y="399"/>
                  </a:cubicBezTo>
                  <a:cubicBezTo>
                    <a:pt x="887" y="397"/>
                    <a:pt x="885" y="395"/>
                    <a:pt x="883" y="394"/>
                  </a:cubicBezTo>
                  <a:cubicBezTo>
                    <a:pt x="882" y="393"/>
                    <a:pt x="882" y="393"/>
                    <a:pt x="881" y="393"/>
                  </a:cubicBezTo>
                  <a:cubicBezTo>
                    <a:pt x="881" y="392"/>
                    <a:pt x="881" y="392"/>
                    <a:pt x="881" y="392"/>
                  </a:cubicBezTo>
                  <a:cubicBezTo>
                    <a:pt x="881" y="392"/>
                    <a:pt x="881" y="392"/>
                    <a:pt x="881" y="392"/>
                  </a:cubicBezTo>
                  <a:cubicBezTo>
                    <a:pt x="880" y="394"/>
                    <a:pt x="880" y="394"/>
                    <a:pt x="880" y="394"/>
                  </a:cubicBezTo>
                  <a:cubicBezTo>
                    <a:pt x="882" y="393"/>
                    <a:pt x="882" y="393"/>
                    <a:pt x="882" y="393"/>
                  </a:cubicBezTo>
                  <a:cubicBezTo>
                    <a:pt x="881" y="392"/>
                    <a:pt x="881" y="392"/>
                    <a:pt x="881" y="392"/>
                  </a:cubicBezTo>
                  <a:cubicBezTo>
                    <a:pt x="880" y="394"/>
                    <a:pt x="880" y="394"/>
                    <a:pt x="880" y="394"/>
                  </a:cubicBezTo>
                  <a:cubicBezTo>
                    <a:pt x="882" y="393"/>
                    <a:pt x="882" y="393"/>
                    <a:pt x="882" y="393"/>
                  </a:cubicBezTo>
                  <a:cubicBezTo>
                    <a:pt x="878" y="395"/>
                    <a:pt x="878" y="395"/>
                    <a:pt x="878" y="395"/>
                  </a:cubicBezTo>
                  <a:cubicBezTo>
                    <a:pt x="882" y="395"/>
                    <a:pt x="882" y="395"/>
                    <a:pt x="882" y="395"/>
                  </a:cubicBezTo>
                  <a:cubicBezTo>
                    <a:pt x="882" y="393"/>
                    <a:pt x="882" y="393"/>
                    <a:pt x="882" y="393"/>
                  </a:cubicBezTo>
                  <a:cubicBezTo>
                    <a:pt x="878" y="395"/>
                    <a:pt x="878" y="395"/>
                    <a:pt x="878" y="395"/>
                  </a:cubicBezTo>
                  <a:cubicBezTo>
                    <a:pt x="882" y="395"/>
                    <a:pt x="882" y="395"/>
                    <a:pt x="882" y="395"/>
                  </a:cubicBezTo>
                  <a:cubicBezTo>
                    <a:pt x="878" y="395"/>
                    <a:pt x="878" y="395"/>
                    <a:pt x="878" y="395"/>
                  </a:cubicBezTo>
                  <a:cubicBezTo>
                    <a:pt x="881" y="397"/>
                    <a:pt x="881" y="397"/>
                    <a:pt x="881" y="397"/>
                  </a:cubicBezTo>
                  <a:cubicBezTo>
                    <a:pt x="882" y="396"/>
                    <a:pt x="882" y="395"/>
                    <a:pt x="882" y="395"/>
                  </a:cubicBezTo>
                  <a:cubicBezTo>
                    <a:pt x="878" y="395"/>
                    <a:pt x="878" y="395"/>
                    <a:pt x="878" y="395"/>
                  </a:cubicBezTo>
                  <a:cubicBezTo>
                    <a:pt x="881" y="397"/>
                    <a:pt x="881" y="397"/>
                    <a:pt x="881" y="397"/>
                  </a:cubicBezTo>
                  <a:cubicBezTo>
                    <a:pt x="878" y="395"/>
                    <a:pt x="878" y="395"/>
                    <a:pt x="878" y="395"/>
                  </a:cubicBezTo>
                  <a:cubicBezTo>
                    <a:pt x="876" y="398"/>
                    <a:pt x="876" y="398"/>
                    <a:pt x="876" y="398"/>
                  </a:cubicBezTo>
                  <a:cubicBezTo>
                    <a:pt x="876" y="398"/>
                    <a:pt x="895" y="406"/>
                    <a:pt x="913" y="414"/>
                  </a:cubicBezTo>
                  <a:cubicBezTo>
                    <a:pt x="923" y="418"/>
                    <a:pt x="932" y="422"/>
                    <a:pt x="940" y="425"/>
                  </a:cubicBezTo>
                  <a:cubicBezTo>
                    <a:pt x="943" y="426"/>
                    <a:pt x="947" y="428"/>
                    <a:pt x="949" y="428"/>
                  </a:cubicBezTo>
                  <a:cubicBezTo>
                    <a:pt x="951" y="429"/>
                    <a:pt x="952" y="429"/>
                    <a:pt x="953" y="429"/>
                  </a:cubicBezTo>
                  <a:cubicBezTo>
                    <a:pt x="953" y="430"/>
                    <a:pt x="953" y="430"/>
                    <a:pt x="954" y="430"/>
                  </a:cubicBezTo>
                  <a:cubicBezTo>
                    <a:pt x="954" y="430"/>
                    <a:pt x="955" y="430"/>
                    <a:pt x="955" y="430"/>
                  </a:cubicBezTo>
                  <a:cubicBezTo>
                    <a:pt x="956" y="430"/>
                    <a:pt x="956" y="430"/>
                    <a:pt x="957" y="430"/>
                  </a:cubicBezTo>
                  <a:cubicBezTo>
                    <a:pt x="957" y="430"/>
                    <a:pt x="957" y="430"/>
                    <a:pt x="958" y="429"/>
                  </a:cubicBezTo>
                  <a:cubicBezTo>
                    <a:pt x="958" y="429"/>
                    <a:pt x="959" y="429"/>
                    <a:pt x="959" y="428"/>
                  </a:cubicBezTo>
                  <a:cubicBezTo>
                    <a:pt x="960" y="427"/>
                    <a:pt x="960" y="426"/>
                    <a:pt x="960" y="425"/>
                  </a:cubicBezTo>
                  <a:cubicBezTo>
                    <a:pt x="959" y="424"/>
                    <a:pt x="959" y="423"/>
                    <a:pt x="958" y="422"/>
                  </a:cubicBezTo>
                  <a:cubicBezTo>
                    <a:pt x="958" y="422"/>
                    <a:pt x="954" y="420"/>
                    <a:pt x="947" y="416"/>
                  </a:cubicBezTo>
                  <a:cubicBezTo>
                    <a:pt x="938" y="410"/>
                    <a:pt x="924" y="401"/>
                    <a:pt x="912" y="394"/>
                  </a:cubicBezTo>
                  <a:cubicBezTo>
                    <a:pt x="906" y="390"/>
                    <a:pt x="901" y="387"/>
                    <a:pt x="897" y="385"/>
                  </a:cubicBezTo>
                  <a:cubicBezTo>
                    <a:pt x="895" y="383"/>
                    <a:pt x="893" y="382"/>
                    <a:pt x="892" y="382"/>
                  </a:cubicBezTo>
                  <a:cubicBezTo>
                    <a:pt x="892" y="381"/>
                    <a:pt x="891" y="381"/>
                    <a:pt x="891" y="381"/>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89" y="384"/>
                    <a:pt x="889" y="384"/>
                    <a:pt x="889" y="384"/>
                  </a:cubicBezTo>
                  <a:cubicBezTo>
                    <a:pt x="892" y="381"/>
                    <a:pt x="892" y="381"/>
                    <a:pt x="892" y="381"/>
                  </a:cubicBezTo>
                  <a:cubicBezTo>
                    <a:pt x="891" y="381"/>
                    <a:pt x="891" y="381"/>
                    <a:pt x="891" y="381"/>
                  </a:cubicBezTo>
                  <a:cubicBezTo>
                    <a:pt x="889" y="384"/>
                    <a:pt x="889" y="384"/>
                    <a:pt x="889" y="384"/>
                  </a:cubicBezTo>
                  <a:cubicBezTo>
                    <a:pt x="892" y="381"/>
                    <a:pt x="892" y="381"/>
                    <a:pt x="892" y="381"/>
                  </a:cubicBezTo>
                  <a:cubicBezTo>
                    <a:pt x="889" y="384"/>
                    <a:pt x="889" y="384"/>
                    <a:pt x="889" y="384"/>
                  </a:cubicBezTo>
                  <a:cubicBezTo>
                    <a:pt x="892" y="382"/>
                    <a:pt x="892" y="382"/>
                    <a:pt x="892" y="382"/>
                  </a:cubicBezTo>
                  <a:cubicBezTo>
                    <a:pt x="892" y="381"/>
                    <a:pt x="892" y="381"/>
                    <a:pt x="892" y="381"/>
                  </a:cubicBezTo>
                  <a:cubicBezTo>
                    <a:pt x="889" y="384"/>
                    <a:pt x="889" y="384"/>
                    <a:pt x="889" y="384"/>
                  </a:cubicBezTo>
                  <a:cubicBezTo>
                    <a:pt x="892" y="382"/>
                    <a:pt x="892" y="382"/>
                    <a:pt x="892" y="382"/>
                  </a:cubicBezTo>
                  <a:cubicBezTo>
                    <a:pt x="888" y="384"/>
                    <a:pt x="888" y="384"/>
                    <a:pt x="888" y="384"/>
                  </a:cubicBezTo>
                  <a:cubicBezTo>
                    <a:pt x="892" y="384"/>
                    <a:pt x="892" y="384"/>
                    <a:pt x="892" y="384"/>
                  </a:cubicBezTo>
                  <a:cubicBezTo>
                    <a:pt x="892" y="383"/>
                    <a:pt x="892" y="382"/>
                    <a:pt x="892" y="382"/>
                  </a:cubicBezTo>
                  <a:cubicBezTo>
                    <a:pt x="888" y="384"/>
                    <a:pt x="888" y="384"/>
                    <a:pt x="888" y="384"/>
                  </a:cubicBezTo>
                  <a:cubicBezTo>
                    <a:pt x="892" y="384"/>
                    <a:pt x="892" y="384"/>
                    <a:pt x="892" y="384"/>
                  </a:cubicBezTo>
                  <a:cubicBezTo>
                    <a:pt x="888" y="384"/>
                    <a:pt x="888" y="384"/>
                    <a:pt x="888" y="384"/>
                  </a:cubicBezTo>
                  <a:cubicBezTo>
                    <a:pt x="887" y="388"/>
                    <a:pt x="887" y="388"/>
                    <a:pt x="887" y="388"/>
                  </a:cubicBezTo>
                  <a:cubicBezTo>
                    <a:pt x="949" y="406"/>
                    <a:pt x="949" y="406"/>
                    <a:pt x="949" y="406"/>
                  </a:cubicBezTo>
                  <a:cubicBezTo>
                    <a:pt x="951" y="406"/>
                    <a:pt x="953" y="405"/>
                    <a:pt x="954" y="404"/>
                  </a:cubicBezTo>
                  <a:cubicBezTo>
                    <a:pt x="954" y="403"/>
                    <a:pt x="954" y="402"/>
                    <a:pt x="954" y="402"/>
                  </a:cubicBezTo>
                  <a:cubicBezTo>
                    <a:pt x="954" y="400"/>
                    <a:pt x="954" y="400"/>
                    <a:pt x="953" y="400"/>
                  </a:cubicBezTo>
                  <a:cubicBezTo>
                    <a:pt x="953" y="399"/>
                    <a:pt x="953" y="399"/>
                    <a:pt x="953" y="398"/>
                  </a:cubicBezTo>
                  <a:cubicBezTo>
                    <a:pt x="952" y="398"/>
                    <a:pt x="952" y="398"/>
                    <a:pt x="951" y="397"/>
                  </a:cubicBezTo>
                  <a:cubicBezTo>
                    <a:pt x="949" y="395"/>
                    <a:pt x="945" y="393"/>
                    <a:pt x="940" y="390"/>
                  </a:cubicBezTo>
                  <a:cubicBezTo>
                    <a:pt x="926" y="381"/>
                    <a:pt x="904" y="368"/>
                    <a:pt x="904" y="368"/>
                  </a:cubicBezTo>
                  <a:cubicBezTo>
                    <a:pt x="902" y="372"/>
                    <a:pt x="902" y="372"/>
                    <a:pt x="902" y="372"/>
                  </a:cubicBezTo>
                  <a:cubicBezTo>
                    <a:pt x="906" y="374"/>
                    <a:pt x="906" y="374"/>
                    <a:pt x="906" y="374"/>
                  </a:cubicBezTo>
                  <a:cubicBezTo>
                    <a:pt x="902" y="372"/>
                    <a:pt x="902" y="372"/>
                    <a:pt x="902" y="372"/>
                  </a:cubicBezTo>
                  <a:cubicBezTo>
                    <a:pt x="904" y="375"/>
                    <a:pt x="904" y="375"/>
                    <a:pt x="904" y="375"/>
                  </a:cubicBezTo>
                  <a:cubicBezTo>
                    <a:pt x="905" y="375"/>
                    <a:pt x="905" y="375"/>
                    <a:pt x="906" y="374"/>
                  </a:cubicBezTo>
                  <a:cubicBezTo>
                    <a:pt x="902" y="372"/>
                    <a:pt x="902" y="372"/>
                    <a:pt x="902" y="372"/>
                  </a:cubicBezTo>
                  <a:cubicBezTo>
                    <a:pt x="904" y="375"/>
                    <a:pt x="904" y="375"/>
                    <a:pt x="904" y="375"/>
                  </a:cubicBezTo>
                  <a:cubicBezTo>
                    <a:pt x="902" y="372"/>
                    <a:pt x="902" y="372"/>
                    <a:pt x="902" y="372"/>
                  </a:cubicBezTo>
                  <a:cubicBezTo>
                    <a:pt x="903" y="376"/>
                    <a:pt x="903" y="376"/>
                    <a:pt x="903" y="376"/>
                  </a:cubicBezTo>
                  <a:cubicBezTo>
                    <a:pt x="903" y="376"/>
                    <a:pt x="903" y="376"/>
                    <a:pt x="904" y="375"/>
                  </a:cubicBezTo>
                  <a:cubicBezTo>
                    <a:pt x="902" y="372"/>
                    <a:pt x="902" y="372"/>
                    <a:pt x="902" y="372"/>
                  </a:cubicBezTo>
                  <a:cubicBezTo>
                    <a:pt x="903" y="376"/>
                    <a:pt x="903" y="376"/>
                    <a:pt x="903" y="376"/>
                  </a:cubicBezTo>
                  <a:cubicBezTo>
                    <a:pt x="902" y="372"/>
                    <a:pt x="902" y="372"/>
                    <a:pt x="902" y="372"/>
                  </a:cubicBezTo>
                  <a:cubicBezTo>
                    <a:pt x="902" y="376"/>
                    <a:pt x="902" y="376"/>
                    <a:pt x="902" y="376"/>
                  </a:cubicBezTo>
                  <a:cubicBezTo>
                    <a:pt x="903" y="376"/>
                    <a:pt x="903" y="376"/>
                    <a:pt x="903" y="376"/>
                  </a:cubicBezTo>
                  <a:cubicBezTo>
                    <a:pt x="902" y="372"/>
                    <a:pt x="902" y="372"/>
                    <a:pt x="902" y="372"/>
                  </a:cubicBezTo>
                  <a:cubicBezTo>
                    <a:pt x="902" y="376"/>
                    <a:pt x="902" y="376"/>
                    <a:pt x="902" y="376"/>
                  </a:cubicBezTo>
                  <a:cubicBezTo>
                    <a:pt x="902" y="374"/>
                    <a:pt x="902" y="374"/>
                    <a:pt x="902" y="374"/>
                  </a:cubicBezTo>
                  <a:cubicBezTo>
                    <a:pt x="902" y="376"/>
                    <a:pt x="902" y="376"/>
                    <a:pt x="902" y="376"/>
                  </a:cubicBezTo>
                  <a:cubicBezTo>
                    <a:pt x="902" y="376"/>
                    <a:pt x="902" y="376"/>
                    <a:pt x="902" y="376"/>
                  </a:cubicBezTo>
                  <a:cubicBezTo>
                    <a:pt x="902" y="374"/>
                    <a:pt x="902" y="374"/>
                    <a:pt x="902" y="374"/>
                  </a:cubicBezTo>
                  <a:cubicBezTo>
                    <a:pt x="902" y="376"/>
                    <a:pt x="902" y="376"/>
                    <a:pt x="902" y="376"/>
                  </a:cubicBezTo>
                  <a:cubicBezTo>
                    <a:pt x="902" y="375"/>
                    <a:pt x="902" y="375"/>
                    <a:pt x="902" y="375"/>
                  </a:cubicBezTo>
                  <a:cubicBezTo>
                    <a:pt x="902" y="376"/>
                    <a:pt x="902" y="376"/>
                    <a:pt x="902" y="376"/>
                  </a:cubicBezTo>
                  <a:cubicBezTo>
                    <a:pt x="902" y="376"/>
                    <a:pt x="902" y="376"/>
                    <a:pt x="902" y="376"/>
                  </a:cubicBezTo>
                  <a:cubicBezTo>
                    <a:pt x="902" y="375"/>
                    <a:pt x="902" y="375"/>
                    <a:pt x="902" y="375"/>
                  </a:cubicBezTo>
                  <a:cubicBezTo>
                    <a:pt x="902" y="376"/>
                    <a:pt x="902" y="376"/>
                    <a:pt x="902" y="376"/>
                  </a:cubicBezTo>
                  <a:cubicBezTo>
                    <a:pt x="902" y="376"/>
                    <a:pt x="903" y="376"/>
                    <a:pt x="905" y="376"/>
                  </a:cubicBezTo>
                  <a:cubicBezTo>
                    <a:pt x="909" y="377"/>
                    <a:pt x="918" y="379"/>
                    <a:pt x="926" y="381"/>
                  </a:cubicBezTo>
                  <a:cubicBezTo>
                    <a:pt x="930" y="382"/>
                    <a:pt x="934" y="383"/>
                    <a:pt x="936" y="384"/>
                  </a:cubicBezTo>
                  <a:cubicBezTo>
                    <a:pt x="938" y="384"/>
                    <a:pt x="939" y="385"/>
                    <a:pt x="940" y="385"/>
                  </a:cubicBezTo>
                  <a:cubicBezTo>
                    <a:pt x="940" y="385"/>
                    <a:pt x="941" y="385"/>
                    <a:pt x="941" y="385"/>
                  </a:cubicBezTo>
                  <a:cubicBezTo>
                    <a:pt x="941" y="385"/>
                    <a:pt x="941" y="385"/>
                    <a:pt x="941" y="385"/>
                  </a:cubicBezTo>
                  <a:cubicBezTo>
                    <a:pt x="942" y="385"/>
                    <a:pt x="942" y="385"/>
                    <a:pt x="942" y="385"/>
                  </a:cubicBezTo>
                  <a:cubicBezTo>
                    <a:pt x="942" y="385"/>
                    <a:pt x="943" y="385"/>
                    <a:pt x="943" y="385"/>
                  </a:cubicBezTo>
                  <a:cubicBezTo>
                    <a:pt x="943" y="385"/>
                    <a:pt x="943" y="385"/>
                    <a:pt x="944" y="385"/>
                  </a:cubicBezTo>
                  <a:cubicBezTo>
                    <a:pt x="944" y="385"/>
                    <a:pt x="945" y="384"/>
                    <a:pt x="945" y="384"/>
                  </a:cubicBezTo>
                  <a:cubicBezTo>
                    <a:pt x="946" y="383"/>
                    <a:pt x="946" y="383"/>
                    <a:pt x="946" y="383"/>
                  </a:cubicBezTo>
                  <a:cubicBezTo>
                    <a:pt x="946" y="382"/>
                    <a:pt x="946" y="382"/>
                    <a:pt x="946" y="381"/>
                  </a:cubicBezTo>
                  <a:cubicBezTo>
                    <a:pt x="946" y="380"/>
                    <a:pt x="946" y="379"/>
                    <a:pt x="946" y="379"/>
                  </a:cubicBezTo>
                  <a:cubicBezTo>
                    <a:pt x="945" y="378"/>
                    <a:pt x="945" y="378"/>
                    <a:pt x="945" y="378"/>
                  </a:cubicBezTo>
                  <a:cubicBezTo>
                    <a:pt x="944" y="377"/>
                    <a:pt x="944" y="377"/>
                    <a:pt x="944" y="377"/>
                  </a:cubicBezTo>
                  <a:cubicBezTo>
                    <a:pt x="943" y="377"/>
                    <a:pt x="941" y="375"/>
                    <a:pt x="939" y="374"/>
                  </a:cubicBezTo>
                  <a:cubicBezTo>
                    <a:pt x="933" y="370"/>
                    <a:pt x="923" y="365"/>
                    <a:pt x="923" y="365"/>
                  </a:cubicBezTo>
                  <a:cubicBezTo>
                    <a:pt x="922" y="364"/>
                    <a:pt x="919" y="364"/>
                    <a:pt x="918" y="366"/>
                  </a:cubicBezTo>
                  <a:cubicBezTo>
                    <a:pt x="917" y="368"/>
                    <a:pt x="917" y="370"/>
                    <a:pt x="919" y="372"/>
                  </a:cubicBezTo>
                  <a:cubicBezTo>
                    <a:pt x="919" y="372"/>
                    <a:pt x="921" y="372"/>
                    <a:pt x="923" y="373"/>
                  </a:cubicBezTo>
                  <a:cubicBezTo>
                    <a:pt x="926" y="375"/>
                    <a:pt x="930" y="378"/>
                    <a:pt x="934" y="380"/>
                  </a:cubicBezTo>
                  <a:cubicBezTo>
                    <a:pt x="935" y="381"/>
                    <a:pt x="937" y="382"/>
                    <a:pt x="938" y="383"/>
                  </a:cubicBezTo>
                  <a:cubicBezTo>
                    <a:pt x="939" y="383"/>
                    <a:pt x="939" y="384"/>
                    <a:pt x="939" y="384"/>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42" y="381"/>
                    <a:pt x="942" y="381"/>
                    <a:pt x="942" y="381"/>
                  </a:cubicBezTo>
                  <a:cubicBezTo>
                    <a:pt x="939" y="383"/>
                    <a:pt x="939" y="383"/>
                    <a:pt x="939" y="383"/>
                  </a:cubicBezTo>
                  <a:cubicBezTo>
                    <a:pt x="939" y="384"/>
                    <a:pt x="939" y="384"/>
                    <a:pt x="939" y="384"/>
                  </a:cubicBezTo>
                  <a:cubicBezTo>
                    <a:pt x="942" y="381"/>
                    <a:pt x="942" y="381"/>
                    <a:pt x="942" y="381"/>
                  </a:cubicBezTo>
                  <a:cubicBezTo>
                    <a:pt x="939" y="383"/>
                    <a:pt x="939" y="383"/>
                    <a:pt x="939" y="383"/>
                  </a:cubicBezTo>
                  <a:cubicBezTo>
                    <a:pt x="942" y="381"/>
                    <a:pt x="942" y="381"/>
                    <a:pt x="942" y="381"/>
                  </a:cubicBezTo>
                  <a:cubicBezTo>
                    <a:pt x="938" y="381"/>
                    <a:pt x="938" y="381"/>
                    <a:pt x="938" y="381"/>
                  </a:cubicBezTo>
                  <a:cubicBezTo>
                    <a:pt x="938" y="382"/>
                    <a:pt x="939" y="383"/>
                    <a:pt x="939" y="383"/>
                  </a:cubicBezTo>
                  <a:cubicBezTo>
                    <a:pt x="942" y="381"/>
                    <a:pt x="942" y="381"/>
                    <a:pt x="942" y="381"/>
                  </a:cubicBezTo>
                  <a:cubicBezTo>
                    <a:pt x="938" y="381"/>
                    <a:pt x="938" y="381"/>
                    <a:pt x="938" y="381"/>
                  </a:cubicBezTo>
                  <a:cubicBezTo>
                    <a:pt x="942" y="381"/>
                    <a:pt x="942" y="381"/>
                    <a:pt x="942" y="381"/>
                  </a:cubicBezTo>
                  <a:cubicBezTo>
                    <a:pt x="939" y="379"/>
                    <a:pt x="939" y="379"/>
                    <a:pt x="939" y="379"/>
                  </a:cubicBezTo>
                  <a:cubicBezTo>
                    <a:pt x="938" y="380"/>
                    <a:pt x="938" y="380"/>
                    <a:pt x="938" y="381"/>
                  </a:cubicBezTo>
                  <a:cubicBezTo>
                    <a:pt x="942" y="381"/>
                    <a:pt x="942" y="381"/>
                    <a:pt x="942" y="381"/>
                  </a:cubicBezTo>
                  <a:cubicBezTo>
                    <a:pt x="939" y="379"/>
                    <a:pt x="939" y="379"/>
                    <a:pt x="939" y="379"/>
                  </a:cubicBezTo>
                  <a:cubicBezTo>
                    <a:pt x="942" y="381"/>
                    <a:pt x="942" y="381"/>
                    <a:pt x="942" y="381"/>
                  </a:cubicBezTo>
                  <a:cubicBezTo>
                    <a:pt x="939" y="379"/>
                    <a:pt x="939" y="379"/>
                    <a:pt x="939" y="379"/>
                  </a:cubicBezTo>
                  <a:cubicBezTo>
                    <a:pt x="942" y="381"/>
                    <a:pt x="942" y="381"/>
                    <a:pt x="942" y="381"/>
                  </a:cubicBezTo>
                  <a:cubicBezTo>
                    <a:pt x="941" y="377"/>
                    <a:pt x="941" y="377"/>
                    <a:pt x="941" y="377"/>
                  </a:cubicBezTo>
                  <a:cubicBezTo>
                    <a:pt x="940" y="378"/>
                    <a:pt x="940" y="378"/>
                    <a:pt x="939" y="379"/>
                  </a:cubicBezTo>
                  <a:cubicBezTo>
                    <a:pt x="942" y="381"/>
                    <a:pt x="942" y="381"/>
                    <a:pt x="942" y="381"/>
                  </a:cubicBezTo>
                  <a:cubicBezTo>
                    <a:pt x="941" y="377"/>
                    <a:pt x="941" y="377"/>
                    <a:pt x="941" y="377"/>
                  </a:cubicBezTo>
                  <a:cubicBezTo>
                    <a:pt x="942" y="381"/>
                    <a:pt x="942" y="381"/>
                    <a:pt x="942" y="381"/>
                  </a:cubicBezTo>
                  <a:cubicBezTo>
                    <a:pt x="942" y="377"/>
                    <a:pt x="942" y="377"/>
                    <a:pt x="942" y="377"/>
                  </a:cubicBezTo>
                  <a:cubicBezTo>
                    <a:pt x="942" y="377"/>
                    <a:pt x="941" y="377"/>
                    <a:pt x="941" y="377"/>
                  </a:cubicBezTo>
                  <a:cubicBezTo>
                    <a:pt x="942" y="381"/>
                    <a:pt x="942" y="381"/>
                    <a:pt x="942" y="381"/>
                  </a:cubicBezTo>
                  <a:cubicBezTo>
                    <a:pt x="942" y="377"/>
                    <a:pt x="942" y="377"/>
                    <a:pt x="942" y="377"/>
                  </a:cubicBezTo>
                  <a:cubicBezTo>
                    <a:pt x="942" y="381"/>
                    <a:pt x="942" y="381"/>
                    <a:pt x="942" y="381"/>
                  </a:cubicBezTo>
                  <a:cubicBezTo>
                    <a:pt x="942" y="377"/>
                    <a:pt x="942" y="377"/>
                    <a:pt x="942" y="377"/>
                  </a:cubicBezTo>
                  <a:cubicBezTo>
                    <a:pt x="942" y="377"/>
                    <a:pt x="942" y="377"/>
                    <a:pt x="942" y="377"/>
                  </a:cubicBezTo>
                  <a:cubicBezTo>
                    <a:pt x="942" y="381"/>
                    <a:pt x="942" y="381"/>
                    <a:pt x="942" y="381"/>
                  </a:cubicBezTo>
                  <a:cubicBezTo>
                    <a:pt x="942" y="377"/>
                    <a:pt x="942" y="377"/>
                    <a:pt x="942" y="377"/>
                  </a:cubicBezTo>
                  <a:cubicBezTo>
                    <a:pt x="942" y="380"/>
                    <a:pt x="942" y="380"/>
                    <a:pt x="942" y="380"/>
                  </a:cubicBezTo>
                  <a:cubicBezTo>
                    <a:pt x="943" y="377"/>
                    <a:pt x="943" y="377"/>
                    <a:pt x="943" y="377"/>
                  </a:cubicBezTo>
                  <a:cubicBezTo>
                    <a:pt x="942" y="377"/>
                    <a:pt x="942" y="377"/>
                    <a:pt x="942" y="377"/>
                  </a:cubicBezTo>
                  <a:cubicBezTo>
                    <a:pt x="942" y="380"/>
                    <a:pt x="942" y="380"/>
                    <a:pt x="942" y="380"/>
                  </a:cubicBezTo>
                  <a:cubicBezTo>
                    <a:pt x="943" y="377"/>
                    <a:pt x="943" y="377"/>
                    <a:pt x="943" y="377"/>
                  </a:cubicBezTo>
                  <a:cubicBezTo>
                    <a:pt x="943" y="378"/>
                    <a:pt x="943" y="378"/>
                    <a:pt x="943" y="378"/>
                  </a:cubicBezTo>
                  <a:cubicBezTo>
                    <a:pt x="943" y="377"/>
                    <a:pt x="943" y="377"/>
                    <a:pt x="943" y="377"/>
                  </a:cubicBezTo>
                  <a:cubicBezTo>
                    <a:pt x="943" y="377"/>
                    <a:pt x="943" y="377"/>
                    <a:pt x="943" y="377"/>
                  </a:cubicBezTo>
                  <a:cubicBezTo>
                    <a:pt x="943" y="378"/>
                    <a:pt x="943" y="378"/>
                    <a:pt x="943" y="378"/>
                  </a:cubicBezTo>
                  <a:cubicBezTo>
                    <a:pt x="943" y="377"/>
                    <a:pt x="943" y="377"/>
                    <a:pt x="943" y="377"/>
                  </a:cubicBezTo>
                  <a:cubicBezTo>
                    <a:pt x="942" y="377"/>
                    <a:pt x="942" y="377"/>
                    <a:pt x="940" y="377"/>
                  </a:cubicBezTo>
                  <a:cubicBezTo>
                    <a:pt x="936" y="376"/>
                    <a:pt x="927" y="373"/>
                    <a:pt x="919" y="372"/>
                  </a:cubicBezTo>
                  <a:cubicBezTo>
                    <a:pt x="915" y="371"/>
                    <a:pt x="912" y="370"/>
                    <a:pt x="909" y="369"/>
                  </a:cubicBezTo>
                  <a:cubicBezTo>
                    <a:pt x="907" y="369"/>
                    <a:pt x="906" y="368"/>
                    <a:pt x="905" y="368"/>
                  </a:cubicBezTo>
                  <a:cubicBezTo>
                    <a:pt x="905" y="368"/>
                    <a:pt x="904" y="368"/>
                    <a:pt x="904" y="368"/>
                  </a:cubicBezTo>
                  <a:cubicBezTo>
                    <a:pt x="903" y="368"/>
                    <a:pt x="903" y="368"/>
                    <a:pt x="902" y="368"/>
                  </a:cubicBezTo>
                  <a:cubicBezTo>
                    <a:pt x="902" y="368"/>
                    <a:pt x="902" y="368"/>
                    <a:pt x="902" y="368"/>
                  </a:cubicBezTo>
                  <a:cubicBezTo>
                    <a:pt x="901" y="368"/>
                    <a:pt x="901" y="368"/>
                    <a:pt x="901" y="368"/>
                  </a:cubicBezTo>
                  <a:cubicBezTo>
                    <a:pt x="900" y="369"/>
                    <a:pt x="900" y="369"/>
                    <a:pt x="899" y="370"/>
                  </a:cubicBezTo>
                  <a:cubicBezTo>
                    <a:pt x="898" y="371"/>
                    <a:pt x="898" y="372"/>
                    <a:pt x="898" y="373"/>
                  </a:cubicBezTo>
                  <a:cubicBezTo>
                    <a:pt x="899" y="374"/>
                    <a:pt x="899" y="375"/>
                    <a:pt x="900" y="375"/>
                  </a:cubicBezTo>
                  <a:cubicBezTo>
                    <a:pt x="900" y="375"/>
                    <a:pt x="903" y="377"/>
                    <a:pt x="908" y="380"/>
                  </a:cubicBezTo>
                  <a:cubicBezTo>
                    <a:pt x="914" y="384"/>
                    <a:pt x="925" y="390"/>
                    <a:pt x="933" y="395"/>
                  </a:cubicBezTo>
                  <a:cubicBezTo>
                    <a:pt x="937" y="397"/>
                    <a:pt x="941" y="400"/>
                    <a:pt x="943" y="402"/>
                  </a:cubicBezTo>
                  <a:cubicBezTo>
                    <a:pt x="945" y="403"/>
                    <a:pt x="946" y="403"/>
                    <a:pt x="946" y="404"/>
                  </a:cubicBezTo>
                  <a:cubicBezTo>
                    <a:pt x="947" y="404"/>
                    <a:pt x="947" y="404"/>
                    <a:pt x="947" y="404"/>
                  </a:cubicBezTo>
                  <a:cubicBezTo>
                    <a:pt x="948" y="403"/>
                    <a:pt x="948" y="403"/>
                    <a:pt x="948" y="403"/>
                  </a:cubicBezTo>
                  <a:cubicBezTo>
                    <a:pt x="947" y="404"/>
                    <a:pt x="947" y="404"/>
                    <a:pt x="947" y="404"/>
                  </a:cubicBezTo>
                  <a:cubicBezTo>
                    <a:pt x="947" y="404"/>
                    <a:pt x="947" y="404"/>
                    <a:pt x="947" y="404"/>
                  </a:cubicBezTo>
                  <a:cubicBezTo>
                    <a:pt x="948" y="403"/>
                    <a:pt x="948" y="403"/>
                    <a:pt x="948" y="403"/>
                  </a:cubicBezTo>
                  <a:cubicBezTo>
                    <a:pt x="947" y="404"/>
                    <a:pt x="947" y="404"/>
                    <a:pt x="947" y="404"/>
                  </a:cubicBezTo>
                  <a:cubicBezTo>
                    <a:pt x="950" y="402"/>
                    <a:pt x="950" y="402"/>
                    <a:pt x="950" y="402"/>
                  </a:cubicBezTo>
                  <a:cubicBezTo>
                    <a:pt x="946" y="403"/>
                    <a:pt x="946" y="403"/>
                    <a:pt x="946" y="403"/>
                  </a:cubicBezTo>
                  <a:cubicBezTo>
                    <a:pt x="947" y="404"/>
                    <a:pt x="947" y="404"/>
                    <a:pt x="947" y="404"/>
                  </a:cubicBezTo>
                  <a:cubicBezTo>
                    <a:pt x="950" y="402"/>
                    <a:pt x="950" y="402"/>
                    <a:pt x="950" y="402"/>
                  </a:cubicBezTo>
                  <a:cubicBezTo>
                    <a:pt x="946" y="403"/>
                    <a:pt x="946" y="403"/>
                    <a:pt x="946" y="403"/>
                  </a:cubicBezTo>
                  <a:cubicBezTo>
                    <a:pt x="950" y="402"/>
                    <a:pt x="950" y="402"/>
                    <a:pt x="950" y="402"/>
                  </a:cubicBezTo>
                  <a:cubicBezTo>
                    <a:pt x="946" y="402"/>
                    <a:pt x="946" y="402"/>
                    <a:pt x="946" y="402"/>
                  </a:cubicBezTo>
                  <a:cubicBezTo>
                    <a:pt x="946" y="403"/>
                    <a:pt x="946" y="403"/>
                    <a:pt x="946" y="403"/>
                  </a:cubicBezTo>
                  <a:cubicBezTo>
                    <a:pt x="950" y="402"/>
                    <a:pt x="950" y="402"/>
                    <a:pt x="950" y="402"/>
                  </a:cubicBezTo>
                  <a:cubicBezTo>
                    <a:pt x="946" y="402"/>
                    <a:pt x="946" y="402"/>
                    <a:pt x="946" y="402"/>
                  </a:cubicBezTo>
                  <a:cubicBezTo>
                    <a:pt x="950" y="402"/>
                    <a:pt x="950" y="402"/>
                    <a:pt x="950" y="402"/>
                  </a:cubicBezTo>
                  <a:cubicBezTo>
                    <a:pt x="947" y="400"/>
                    <a:pt x="947" y="400"/>
                    <a:pt x="947" y="400"/>
                  </a:cubicBezTo>
                  <a:cubicBezTo>
                    <a:pt x="946" y="400"/>
                    <a:pt x="946" y="401"/>
                    <a:pt x="946" y="402"/>
                  </a:cubicBezTo>
                  <a:cubicBezTo>
                    <a:pt x="950" y="402"/>
                    <a:pt x="950" y="402"/>
                    <a:pt x="950" y="402"/>
                  </a:cubicBezTo>
                  <a:cubicBezTo>
                    <a:pt x="947" y="400"/>
                    <a:pt x="947" y="400"/>
                    <a:pt x="947" y="400"/>
                  </a:cubicBezTo>
                  <a:cubicBezTo>
                    <a:pt x="950" y="402"/>
                    <a:pt x="950" y="402"/>
                    <a:pt x="950" y="402"/>
                  </a:cubicBezTo>
                  <a:cubicBezTo>
                    <a:pt x="951" y="398"/>
                    <a:pt x="951" y="398"/>
                    <a:pt x="951" y="398"/>
                  </a:cubicBezTo>
                  <a:cubicBezTo>
                    <a:pt x="890" y="380"/>
                    <a:pt x="890" y="380"/>
                    <a:pt x="890" y="380"/>
                  </a:cubicBezTo>
                  <a:cubicBezTo>
                    <a:pt x="888" y="380"/>
                    <a:pt x="887" y="380"/>
                    <a:pt x="886" y="381"/>
                  </a:cubicBezTo>
                  <a:cubicBezTo>
                    <a:pt x="885" y="381"/>
                    <a:pt x="884" y="383"/>
                    <a:pt x="884" y="384"/>
                  </a:cubicBezTo>
                  <a:cubicBezTo>
                    <a:pt x="885" y="385"/>
                    <a:pt x="885" y="386"/>
                    <a:pt x="885" y="386"/>
                  </a:cubicBezTo>
                  <a:cubicBezTo>
                    <a:pt x="885" y="387"/>
                    <a:pt x="886" y="387"/>
                    <a:pt x="886" y="387"/>
                  </a:cubicBezTo>
                  <a:cubicBezTo>
                    <a:pt x="886" y="387"/>
                    <a:pt x="886" y="387"/>
                    <a:pt x="886" y="387"/>
                  </a:cubicBezTo>
                  <a:cubicBezTo>
                    <a:pt x="887" y="388"/>
                    <a:pt x="887" y="388"/>
                    <a:pt x="888" y="388"/>
                  </a:cubicBezTo>
                  <a:cubicBezTo>
                    <a:pt x="893" y="392"/>
                    <a:pt x="909" y="402"/>
                    <a:pt x="924" y="411"/>
                  </a:cubicBezTo>
                  <a:cubicBezTo>
                    <a:pt x="940" y="421"/>
                    <a:pt x="954" y="429"/>
                    <a:pt x="954" y="429"/>
                  </a:cubicBezTo>
                  <a:cubicBezTo>
                    <a:pt x="956" y="426"/>
                    <a:pt x="956" y="426"/>
                    <a:pt x="956" y="426"/>
                  </a:cubicBezTo>
                  <a:cubicBezTo>
                    <a:pt x="952" y="424"/>
                    <a:pt x="952" y="424"/>
                    <a:pt x="952" y="424"/>
                  </a:cubicBezTo>
                  <a:cubicBezTo>
                    <a:pt x="956" y="426"/>
                    <a:pt x="956" y="426"/>
                    <a:pt x="956" y="426"/>
                  </a:cubicBezTo>
                  <a:cubicBezTo>
                    <a:pt x="954" y="423"/>
                    <a:pt x="954" y="423"/>
                    <a:pt x="954" y="423"/>
                  </a:cubicBezTo>
                  <a:cubicBezTo>
                    <a:pt x="953" y="423"/>
                    <a:pt x="953" y="423"/>
                    <a:pt x="952" y="424"/>
                  </a:cubicBezTo>
                  <a:cubicBezTo>
                    <a:pt x="956" y="426"/>
                    <a:pt x="956" y="426"/>
                    <a:pt x="956" y="426"/>
                  </a:cubicBezTo>
                  <a:cubicBezTo>
                    <a:pt x="954" y="423"/>
                    <a:pt x="954" y="423"/>
                    <a:pt x="954" y="423"/>
                  </a:cubicBezTo>
                  <a:cubicBezTo>
                    <a:pt x="955" y="426"/>
                    <a:pt x="955" y="426"/>
                    <a:pt x="955" y="426"/>
                  </a:cubicBezTo>
                  <a:cubicBezTo>
                    <a:pt x="955" y="422"/>
                    <a:pt x="955" y="422"/>
                    <a:pt x="955" y="422"/>
                  </a:cubicBezTo>
                  <a:cubicBezTo>
                    <a:pt x="955" y="422"/>
                    <a:pt x="954" y="422"/>
                    <a:pt x="954" y="423"/>
                  </a:cubicBezTo>
                  <a:cubicBezTo>
                    <a:pt x="955" y="426"/>
                    <a:pt x="955" y="426"/>
                    <a:pt x="955" y="426"/>
                  </a:cubicBezTo>
                  <a:cubicBezTo>
                    <a:pt x="955" y="422"/>
                    <a:pt x="955" y="422"/>
                    <a:pt x="955" y="422"/>
                  </a:cubicBezTo>
                  <a:cubicBezTo>
                    <a:pt x="955" y="425"/>
                    <a:pt x="955" y="425"/>
                    <a:pt x="955" y="425"/>
                  </a:cubicBezTo>
                  <a:cubicBezTo>
                    <a:pt x="955" y="422"/>
                    <a:pt x="955" y="422"/>
                    <a:pt x="955" y="422"/>
                  </a:cubicBezTo>
                  <a:cubicBezTo>
                    <a:pt x="955" y="422"/>
                    <a:pt x="955" y="422"/>
                    <a:pt x="955" y="422"/>
                  </a:cubicBezTo>
                  <a:cubicBezTo>
                    <a:pt x="955" y="425"/>
                    <a:pt x="955" y="425"/>
                    <a:pt x="955" y="425"/>
                  </a:cubicBezTo>
                  <a:cubicBezTo>
                    <a:pt x="955" y="422"/>
                    <a:pt x="955" y="422"/>
                    <a:pt x="955" y="422"/>
                  </a:cubicBezTo>
                  <a:cubicBezTo>
                    <a:pt x="955" y="424"/>
                    <a:pt x="955" y="424"/>
                    <a:pt x="955" y="424"/>
                  </a:cubicBezTo>
                  <a:cubicBezTo>
                    <a:pt x="956" y="422"/>
                    <a:pt x="956" y="422"/>
                    <a:pt x="956" y="422"/>
                  </a:cubicBezTo>
                  <a:cubicBezTo>
                    <a:pt x="955" y="422"/>
                    <a:pt x="955" y="422"/>
                    <a:pt x="955" y="422"/>
                  </a:cubicBezTo>
                  <a:cubicBezTo>
                    <a:pt x="955" y="424"/>
                    <a:pt x="955" y="424"/>
                    <a:pt x="955" y="424"/>
                  </a:cubicBezTo>
                  <a:cubicBezTo>
                    <a:pt x="956" y="422"/>
                    <a:pt x="956" y="422"/>
                    <a:pt x="956" y="422"/>
                  </a:cubicBezTo>
                  <a:cubicBezTo>
                    <a:pt x="956" y="422"/>
                    <a:pt x="955" y="422"/>
                    <a:pt x="954" y="422"/>
                  </a:cubicBezTo>
                  <a:cubicBezTo>
                    <a:pt x="951" y="421"/>
                    <a:pt x="945" y="418"/>
                    <a:pt x="937" y="415"/>
                  </a:cubicBezTo>
                  <a:cubicBezTo>
                    <a:pt x="926" y="411"/>
                    <a:pt x="911" y="404"/>
                    <a:pt x="900" y="400"/>
                  </a:cubicBezTo>
                  <a:cubicBezTo>
                    <a:pt x="894" y="397"/>
                    <a:pt x="889" y="395"/>
                    <a:pt x="885" y="393"/>
                  </a:cubicBezTo>
                  <a:cubicBezTo>
                    <a:pt x="882" y="392"/>
                    <a:pt x="880" y="391"/>
                    <a:pt x="880" y="391"/>
                  </a:cubicBezTo>
                  <a:cubicBezTo>
                    <a:pt x="878" y="390"/>
                    <a:pt x="876" y="391"/>
                    <a:pt x="875" y="392"/>
                  </a:cubicBezTo>
                  <a:cubicBezTo>
                    <a:pt x="874" y="393"/>
                    <a:pt x="874" y="394"/>
                    <a:pt x="874" y="395"/>
                  </a:cubicBezTo>
                  <a:cubicBezTo>
                    <a:pt x="874" y="396"/>
                    <a:pt x="874" y="396"/>
                    <a:pt x="875" y="397"/>
                  </a:cubicBezTo>
                  <a:cubicBezTo>
                    <a:pt x="875" y="398"/>
                    <a:pt x="875" y="398"/>
                    <a:pt x="876" y="398"/>
                  </a:cubicBezTo>
                  <a:cubicBezTo>
                    <a:pt x="876" y="399"/>
                    <a:pt x="877" y="399"/>
                    <a:pt x="878" y="400"/>
                  </a:cubicBezTo>
                  <a:cubicBezTo>
                    <a:pt x="882" y="403"/>
                    <a:pt x="888" y="407"/>
                    <a:pt x="896" y="412"/>
                  </a:cubicBezTo>
                  <a:cubicBezTo>
                    <a:pt x="920" y="427"/>
                    <a:pt x="956" y="448"/>
                    <a:pt x="956" y="448"/>
                  </a:cubicBezTo>
                  <a:cubicBezTo>
                    <a:pt x="958" y="444"/>
                    <a:pt x="958" y="444"/>
                    <a:pt x="958" y="444"/>
                  </a:cubicBezTo>
                  <a:cubicBezTo>
                    <a:pt x="955" y="442"/>
                    <a:pt x="955" y="442"/>
                    <a:pt x="955" y="442"/>
                  </a:cubicBezTo>
                  <a:cubicBezTo>
                    <a:pt x="958" y="444"/>
                    <a:pt x="958" y="444"/>
                    <a:pt x="958" y="444"/>
                  </a:cubicBezTo>
                  <a:cubicBezTo>
                    <a:pt x="957" y="441"/>
                    <a:pt x="957" y="441"/>
                    <a:pt x="957" y="441"/>
                  </a:cubicBezTo>
                  <a:cubicBezTo>
                    <a:pt x="956" y="441"/>
                    <a:pt x="956" y="441"/>
                    <a:pt x="955" y="442"/>
                  </a:cubicBezTo>
                  <a:cubicBezTo>
                    <a:pt x="958" y="444"/>
                    <a:pt x="958" y="444"/>
                    <a:pt x="958" y="444"/>
                  </a:cubicBezTo>
                  <a:cubicBezTo>
                    <a:pt x="957" y="441"/>
                    <a:pt x="957" y="441"/>
                    <a:pt x="957" y="441"/>
                  </a:cubicBezTo>
                  <a:cubicBezTo>
                    <a:pt x="958" y="444"/>
                    <a:pt x="958" y="444"/>
                    <a:pt x="958" y="444"/>
                  </a:cubicBezTo>
                  <a:cubicBezTo>
                    <a:pt x="958" y="440"/>
                    <a:pt x="958" y="440"/>
                    <a:pt x="958" y="440"/>
                  </a:cubicBezTo>
                  <a:cubicBezTo>
                    <a:pt x="957" y="440"/>
                    <a:pt x="957" y="440"/>
                    <a:pt x="957" y="441"/>
                  </a:cubicBezTo>
                  <a:cubicBezTo>
                    <a:pt x="958" y="444"/>
                    <a:pt x="958" y="444"/>
                    <a:pt x="958" y="444"/>
                  </a:cubicBezTo>
                  <a:cubicBezTo>
                    <a:pt x="958" y="440"/>
                    <a:pt x="958" y="440"/>
                    <a:pt x="958" y="440"/>
                  </a:cubicBezTo>
                  <a:cubicBezTo>
                    <a:pt x="958" y="444"/>
                    <a:pt x="958" y="444"/>
                    <a:pt x="958" y="444"/>
                  </a:cubicBezTo>
                  <a:cubicBezTo>
                    <a:pt x="959" y="441"/>
                    <a:pt x="959" y="441"/>
                    <a:pt x="959" y="441"/>
                  </a:cubicBezTo>
                  <a:cubicBezTo>
                    <a:pt x="958" y="441"/>
                    <a:pt x="958" y="440"/>
                    <a:pt x="958" y="440"/>
                  </a:cubicBezTo>
                  <a:cubicBezTo>
                    <a:pt x="958" y="444"/>
                    <a:pt x="958" y="444"/>
                    <a:pt x="958" y="444"/>
                  </a:cubicBezTo>
                  <a:cubicBezTo>
                    <a:pt x="959" y="441"/>
                    <a:pt x="959" y="441"/>
                    <a:pt x="959" y="441"/>
                  </a:cubicBezTo>
                  <a:cubicBezTo>
                    <a:pt x="958" y="441"/>
                    <a:pt x="958" y="441"/>
                    <a:pt x="958" y="441"/>
                  </a:cubicBezTo>
                  <a:cubicBezTo>
                    <a:pt x="959" y="441"/>
                    <a:pt x="959" y="441"/>
                    <a:pt x="959" y="441"/>
                  </a:cubicBezTo>
                  <a:cubicBezTo>
                    <a:pt x="959" y="441"/>
                    <a:pt x="959" y="441"/>
                    <a:pt x="959" y="441"/>
                  </a:cubicBezTo>
                  <a:cubicBezTo>
                    <a:pt x="958" y="441"/>
                    <a:pt x="958" y="441"/>
                    <a:pt x="958" y="441"/>
                  </a:cubicBezTo>
                  <a:cubicBezTo>
                    <a:pt x="959" y="441"/>
                    <a:pt x="959" y="441"/>
                    <a:pt x="959" y="441"/>
                  </a:cubicBezTo>
                  <a:cubicBezTo>
                    <a:pt x="958" y="441"/>
                    <a:pt x="958" y="440"/>
                    <a:pt x="957" y="440"/>
                  </a:cubicBezTo>
                  <a:cubicBezTo>
                    <a:pt x="950" y="437"/>
                    <a:pt x="928" y="428"/>
                    <a:pt x="908" y="420"/>
                  </a:cubicBezTo>
                  <a:cubicBezTo>
                    <a:pt x="898" y="416"/>
                    <a:pt x="888" y="412"/>
                    <a:pt x="881" y="409"/>
                  </a:cubicBezTo>
                  <a:cubicBezTo>
                    <a:pt x="874" y="406"/>
                    <a:pt x="870" y="404"/>
                    <a:pt x="870" y="404"/>
                  </a:cubicBezTo>
                  <a:cubicBezTo>
                    <a:pt x="868" y="403"/>
                    <a:pt x="865" y="404"/>
                    <a:pt x="864" y="406"/>
                  </a:cubicBezTo>
                  <a:cubicBezTo>
                    <a:pt x="864" y="408"/>
                    <a:pt x="864" y="410"/>
                    <a:pt x="866" y="411"/>
                  </a:cubicBezTo>
                  <a:cubicBezTo>
                    <a:pt x="960" y="470"/>
                    <a:pt x="960" y="470"/>
                    <a:pt x="960" y="470"/>
                  </a:cubicBezTo>
                  <a:cubicBezTo>
                    <a:pt x="962" y="466"/>
                    <a:pt x="962" y="466"/>
                    <a:pt x="962" y="466"/>
                  </a:cubicBezTo>
                  <a:cubicBezTo>
                    <a:pt x="963" y="463"/>
                    <a:pt x="963" y="463"/>
                    <a:pt x="963" y="463"/>
                  </a:cubicBezTo>
                  <a:cubicBezTo>
                    <a:pt x="963" y="463"/>
                    <a:pt x="938" y="451"/>
                    <a:pt x="913" y="439"/>
                  </a:cubicBezTo>
                  <a:cubicBezTo>
                    <a:pt x="900" y="433"/>
                    <a:pt x="887" y="427"/>
                    <a:pt x="877" y="422"/>
                  </a:cubicBezTo>
                  <a:cubicBezTo>
                    <a:pt x="872" y="420"/>
                    <a:pt x="867" y="418"/>
                    <a:pt x="864" y="417"/>
                  </a:cubicBezTo>
                  <a:cubicBezTo>
                    <a:pt x="863" y="416"/>
                    <a:pt x="861" y="415"/>
                    <a:pt x="860" y="415"/>
                  </a:cubicBezTo>
                  <a:cubicBezTo>
                    <a:pt x="860" y="415"/>
                    <a:pt x="859" y="415"/>
                    <a:pt x="859" y="415"/>
                  </a:cubicBezTo>
                  <a:cubicBezTo>
                    <a:pt x="858" y="414"/>
                    <a:pt x="858" y="414"/>
                    <a:pt x="857" y="414"/>
                  </a:cubicBezTo>
                  <a:cubicBezTo>
                    <a:pt x="856" y="414"/>
                    <a:pt x="856" y="414"/>
                    <a:pt x="855" y="414"/>
                  </a:cubicBezTo>
                  <a:cubicBezTo>
                    <a:pt x="855" y="415"/>
                    <a:pt x="854" y="415"/>
                    <a:pt x="853" y="416"/>
                  </a:cubicBezTo>
                  <a:cubicBezTo>
                    <a:pt x="853" y="417"/>
                    <a:pt x="853" y="418"/>
                    <a:pt x="853" y="418"/>
                  </a:cubicBezTo>
                  <a:cubicBezTo>
                    <a:pt x="853" y="419"/>
                    <a:pt x="853" y="420"/>
                    <a:pt x="853" y="420"/>
                  </a:cubicBezTo>
                  <a:cubicBezTo>
                    <a:pt x="853" y="421"/>
                    <a:pt x="854" y="421"/>
                    <a:pt x="854" y="421"/>
                  </a:cubicBezTo>
                  <a:cubicBezTo>
                    <a:pt x="854" y="422"/>
                    <a:pt x="854" y="422"/>
                    <a:pt x="854" y="422"/>
                  </a:cubicBezTo>
                  <a:cubicBezTo>
                    <a:pt x="855" y="422"/>
                    <a:pt x="856" y="423"/>
                    <a:pt x="857" y="423"/>
                  </a:cubicBezTo>
                  <a:cubicBezTo>
                    <a:pt x="861" y="426"/>
                    <a:pt x="869" y="431"/>
                    <a:pt x="879" y="438"/>
                  </a:cubicBezTo>
                  <a:cubicBezTo>
                    <a:pt x="910" y="457"/>
                    <a:pt x="959" y="487"/>
                    <a:pt x="959" y="487"/>
                  </a:cubicBezTo>
                  <a:cubicBezTo>
                    <a:pt x="961" y="484"/>
                    <a:pt x="961" y="484"/>
                    <a:pt x="961" y="484"/>
                  </a:cubicBezTo>
                  <a:cubicBezTo>
                    <a:pt x="963" y="480"/>
                    <a:pt x="963" y="480"/>
                    <a:pt x="963" y="480"/>
                  </a:cubicBezTo>
                  <a:cubicBezTo>
                    <a:pt x="850" y="423"/>
                    <a:pt x="850" y="423"/>
                    <a:pt x="850" y="423"/>
                  </a:cubicBezTo>
                  <a:cubicBezTo>
                    <a:pt x="848" y="422"/>
                    <a:pt x="846" y="422"/>
                    <a:pt x="845" y="424"/>
                  </a:cubicBezTo>
                  <a:cubicBezTo>
                    <a:pt x="844" y="425"/>
                    <a:pt x="844" y="426"/>
                    <a:pt x="844" y="426"/>
                  </a:cubicBezTo>
                  <a:cubicBezTo>
                    <a:pt x="844" y="427"/>
                    <a:pt x="844" y="428"/>
                    <a:pt x="844" y="428"/>
                  </a:cubicBezTo>
                  <a:cubicBezTo>
                    <a:pt x="845" y="429"/>
                    <a:pt x="845" y="429"/>
                    <a:pt x="845" y="429"/>
                  </a:cubicBezTo>
                  <a:cubicBezTo>
                    <a:pt x="846" y="430"/>
                    <a:pt x="846" y="430"/>
                    <a:pt x="847" y="431"/>
                  </a:cubicBezTo>
                  <a:cubicBezTo>
                    <a:pt x="848" y="432"/>
                    <a:pt x="851" y="434"/>
                    <a:pt x="855" y="437"/>
                  </a:cubicBezTo>
                  <a:cubicBezTo>
                    <a:pt x="870" y="446"/>
                    <a:pt x="897" y="463"/>
                    <a:pt x="921" y="478"/>
                  </a:cubicBezTo>
                  <a:cubicBezTo>
                    <a:pt x="945" y="492"/>
                    <a:pt x="965" y="504"/>
                    <a:pt x="965" y="504"/>
                  </a:cubicBezTo>
                  <a:cubicBezTo>
                    <a:pt x="968" y="501"/>
                    <a:pt x="968" y="501"/>
                    <a:pt x="968" y="501"/>
                  </a:cubicBezTo>
                  <a:cubicBezTo>
                    <a:pt x="969" y="497"/>
                    <a:pt x="969" y="497"/>
                    <a:pt x="969" y="497"/>
                  </a:cubicBezTo>
                  <a:cubicBezTo>
                    <a:pt x="969" y="497"/>
                    <a:pt x="938" y="481"/>
                    <a:pt x="906" y="465"/>
                  </a:cubicBezTo>
                  <a:cubicBezTo>
                    <a:pt x="890" y="457"/>
                    <a:pt x="874" y="449"/>
                    <a:pt x="862" y="443"/>
                  </a:cubicBezTo>
                  <a:cubicBezTo>
                    <a:pt x="855" y="440"/>
                    <a:pt x="850" y="438"/>
                    <a:pt x="846" y="436"/>
                  </a:cubicBezTo>
                  <a:cubicBezTo>
                    <a:pt x="844" y="435"/>
                    <a:pt x="842" y="435"/>
                    <a:pt x="841" y="434"/>
                  </a:cubicBezTo>
                  <a:cubicBezTo>
                    <a:pt x="840" y="434"/>
                    <a:pt x="840" y="434"/>
                    <a:pt x="839" y="433"/>
                  </a:cubicBezTo>
                  <a:cubicBezTo>
                    <a:pt x="838" y="433"/>
                    <a:pt x="838" y="433"/>
                    <a:pt x="838" y="433"/>
                  </a:cubicBezTo>
                  <a:cubicBezTo>
                    <a:pt x="838" y="433"/>
                    <a:pt x="838" y="433"/>
                    <a:pt x="837" y="433"/>
                  </a:cubicBezTo>
                  <a:cubicBezTo>
                    <a:pt x="837" y="433"/>
                    <a:pt x="837" y="433"/>
                    <a:pt x="836" y="433"/>
                  </a:cubicBezTo>
                  <a:cubicBezTo>
                    <a:pt x="835" y="433"/>
                    <a:pt x="834" y="434"/>
                    <a:pt x="834" y="435"/>
                  </a:cubicBezTo>
                  <a:cubicBezTo>
                    <a:pt x="837" y="437"/>
                    <a:pt x="837" y="437"/>
                    <a:pt x="837" y="437"/>
                  </a:cubicBezTo>
                  <a:cubicBezTo>
                    <a:pt x="834" y="435"/>
                    <a:pt x="834" y="435"/>
                    <a:pt x="834" y="435"/>
                  </a:cubicBezTo>
                  <a:cubicBezTo>
                    <a:pt x="833" y="436"/>
                    <a:pt x="833" y="437"/>
                    <a:pt x="833" y="437"/>
                  </a:cubicBezTo>
                  <a:cubicBezTo>
                    <a:pt x="833" y="439"/>
                    <a:pt x="834" y="439"/>
                    <a:pt x="834" y="440"/>
                  </a:cubicBezTo>
                  <a:cubicBezTo>
                    <a:pt x="834" y="440"/>
                    <a:pt x="835" y="441"/>
                    <a:pt x="835" y="441"/>
                  </a:cubicBezTo>
                  <a:cubicBezTo>
                    <a:pt x="836" y="442"/>
                    <a:pt x="837" y="443"/>
                    <a:pt x="839" y="444"/>
                  </a:cubicBezTo>
                  <a:cubicBezTo>
                    <a:pt x="845" y="448"/>
                    <a:pt x="855" y="454"/>
                    <a:pt x="868" y="462"/>
                  </a:cubicBezTo>
                  <a:cubicBezTo>
                    <a:pt x="887" y="473"/>
                    <a:pt x="911" y="487"/>
                    <a:pt x="930" y="499"/>
                  </a:cubicBezTo>
                  <a:cubicBezTo>
                    <a:pt x="940" y="505"/>
                    <a:pt x="949" y="510"/>
                    <a:pt x="955" y="514"/>
                  </a:cubicBezTo>
                  <a:cubicBezTo>
                    <a:pt x="958" y="516"/>
                    <a:pt x="960" y="517"/>
                    <a:pt x="961" y="518"/>
                  </a:cubicBezTo>
                  <a:cubicBezTo>
                    <a:pt x="962" y="519"/>
                    <a:pt x="963" y="519"/>
                    <a:pt x="963" y="520"/>
                  </a:cubicBezTo>
                  <a:cubicBezTo>
                    <a:pt x="963" y="520"/>
                    <a:pt x="963" y="520"/>
                    <a:pt x="963" y="520"/>
                  </a:cubicBezTo>
                  <a:cubicBezTo>
                    <a:pt x="964" y="519"/>
                    <a:pt x="964" y="519"/>
                    <a:pt x="964" y="519"/>
                  </a:cubicBezTo>
                  <a:cubicBezTo>
                    <a:pt x="963" y="520"/>
                    <a:pt x="963" y="520"/>
                    <a:pt x="963" y="520"/>
                  </a:cubicBezTo>
                  <a:cubicBezTo>
                    <a:pt x="963" y="520"/>
                    <a:pt x="963" y="520"/>
                    <a:pt x="963" y="520"/>
                  </a:cubicBezTo>
                  <a:cubicBezTo>
                    <a:pt x="964" y="519"/>
                    <a:pt x="964" y="519"/>
                    <a:pt x="964" y="519"/>
                  </a:cubicBezTo>
                  <a:cubicBezTo>
                    <a:pt x="963" y="520"/>
                    <a:pt x="963" y="520"/>
                    <a:pt x="963" y="520"/>
                  </a:cubicBezTo>
                  <a:cubicBezTo>
                    <a:pt x="966" y="518"/>
                    <a:pt x="966" y="518"/>
                    <a:pt x="966" y="518"/>
                  </a:cubicBezTo>
                  <a:cubicBezTo>
                    <a:pt x="962" y="518"/>
                    <a:pt x="962" y="518"/>
                    <a:pt x="962" y="518"/>
                  </a:cubicBezTo>
                  <a:cubicBezTo>
                    <a:pt x="962" y="519"/>
                    <a:pt x="963" y="519"/>
                    <a:pt x="963" y="520"/>
                  </a:cubicBezTo>
                  <a:cubicBezTo>
                    <a:pt x="966" y="518"/>
                    <a:pt x="966" y="518"/>
                    <a:pt x="966" y="518"/>
                  </a:cubicBezTo>
                  <a:cubicBezTo>
                    <a:pt x="962" y="518"/>
                    <a:pt x="962" y="518"/>
                    <a:pt x="962" y="518"/>
                  </a:cubicBezTo>
                  <a:cubicBezTo>
                    <a:pt x="966" y="518"/>
                    <a:pt x="966" y="518"/>
                    <a:pt x="966" y="518"/>
                  </a:cubicBezTo>
                  <a:cubicBezTo>
                    <a:pt x="963" y="516"/>
                    <a:pt x="963" y="516"/>
                    <a:pt x="963" y="516"/>
                  </a:cubicBezTo>
                  <a:cubicBezTo>
                    <a:pt x="963" y="516"/>
                    <a:pt x="962" y="517"/>
                    <a:pt x="962" y="518"/>
                  </a:cubicBezTo>
                  <a:cubicBezTo>
                    <a:pt x="966" y="518"/>
                    <a:pt x="966" y="518"/>
                    <a:pt x="966" y="518"/>
                  </a:cubicBezTo>
                  <a:cubicBezTo>
                    <a:pt x="963" y="516"/>
                    <a:pt x="963" y="516"/>
                    <a:pt x="963" y="516"/>
                  </a:cubicBezTo>
                  <a:cubicBezTo>
                    <a:pt x="966" y="518"/>
                    <a:pt x="966" y="518"/>
                    <a:pt x="966" y="518"/>
                  </a:cubicBezTo>
                  <a:cubicBezTo>
                    <a:pt x="968" y="514"/>
                    <a:pt x="968" y="514"/>
                    <a:pt x="968" y="514"/>
                  </a:cubicBezTo>
                  <a:cubicBezTo>
                    <a:pt x="968" y="514"/>
                    <a:pt x="935" y="496"/>
                    <a:pt x="900" y="478"/>
                  </a:cubicBezTo>
                  <a:cubicBezTo>
                    <a:pt x="882" y="469"/>
                    <a:pt x="864" y="460"/>
                    <a:pt x="850" y="453"/>
                  </a:cubicBezTo>
                  <a:cubicBezTo>
                    <a:pt x="843" y="450"/>
                    <a:pt x="837" y="447"/>
                    <a:pt x="832" y="445"/>
                  </a:cubicBezTo>
                  <a:cubicBezTo>
                    <a:pt x="830" y="444"/>
                    <a:pt x="828" y="443"/>
                    <a:pt x="826" y="442"/>
                  </a:cubicBezTo>
                  <a:cubicBezTo>
                    <a:pt x="825" y="442"/>
                    <a:pt x="825" y="442"/>
                    <a:pt x="824" y="441"/>
                  </a:cubicBezTo>
                  <a:cubicBezTo>
                    <a:pt x="823" y="441"/>
                    <a:pt x="822" y="441"/>
                    <a:pt x="822" y="441"/>
                  </a:cubicBezTo>
                  <a:cubicBezTo>
                    <a:pt x="821" y="441"/>
                    <a:pt x="821" y="441"/>
                    <a:pt x="820" y="441"/>
                  </a:cubicBezTo>
                  <a:cubicBezTo>
                    <a:pt x="819" y="442"/>
                    <a:pt x="818" y="442"/>
                    <a:pt x="818" y="443"/>
                  </a:cubicBezTo>
                  <a:cubicBezTo>
                    <a:pt x="816" y="445"/>
                    <a:pt x="817" y="448"/>
                    <a:pt x="819" y="449"/>
                  </a:cubicBezTo>
                  <a:cubicBezTo>
                    <a:pt x="961" y="537"/>
                    <a:pt x="961" y="537"/>
                    <a:pt x="961" y="537"/>
                  </a:cubicBezTo>
                  <a:cubicBezTo>
                    <a:pt x="963" y="534"/>
                    <a:pt x="963" y="534"/>
                    <a:pt x="963" y="534"/>
                  </a:cubicBezTo>
                  <a:cubicBezTo>
                    <a:pt x="959" y="532"/>
                    <a:pt x="959" y="532"/>
                    <a:pt x="959" y="532"/>
                  </a:cubicBezTo>
                  <a:cubicBezTo>
                    <a:pt x="963" y="534"/>
                    <a:pt x="963" y="534"/>
                    <a:pt x="963" y="534"/>
                  </a:cubicBezTo>
                  <a:cubicBezTo>
                    <a:pt x="961" y="530"/>
                    <a:pt x="961" y="530"/>
                    <a:pt x="961" y="530"/>
                  </a:cubicBezTo>
                  <a:cubicBezTo>
                    <a:pt x="961" y="530"/>
                    <a:pt x="960" y="531"/>
                    <a:pt x="959" y="532"/>
                  </a:cubicBezTo>
                  <a:cubicBezTo>
                    <a:pt x="963" y="534"/>
                    <a:pt x="963" y="534"/>
                    <a:pt x="963" y="534"/>
                  </a:cubicBezTo>
                  <a:cubicBezTo>
                    <a:pt x="961" y="530"/>
                    <a:pt x="961" y="530"/>
                    <a:pt x="961" y="530"/>
                  </a:cubicBezTo>
                  <a:cubicBezTo>
                    <a:pt x="963" y="534"/>
                    <a:pt x="963" y="534"/>
                    <a:pt x="963" y="534"/>
                  </a:cubicBezTo>
                  <a:cubicBezTo>
                    <a:pt x="963" y="530"/>
                    <a:pt x="963" y="530"/>
                    <a:pt x="963" y="530"/>
                  </a:cubicBezTo>
                  <a:cubicBezTo>
                    <a:pt x="962" y="530"/>
                    <a:pt x="962" y="530"/>
                    <a:pt x="961" y="530"/>
                  </a:cubicBezTo>
                  <a:cubicBezTo>
                    <a:pt x="963" y="534"/>
                    <a:pt x="963" y="534"/>
                    <a:pt x="963" y="534"/>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2" y="530"/>
                    <a:pt x="961" y="529"/>
                  </a:cubicBezTo>
                  <a:cubicBezTo>
                    <a:pt x="955" y="526"/>
                    <a:pt x="944" y="520"/>
                    <a:pt x="929" y="511"/>
                  </a:cubicBezTo>
                  <a:cubicBezTo>
                    <a:pt x="907" y="499"/>
                    <a:pt x="880" y="483"/>
                    <a:pt x="856" y="470"/>
                  </a:cubicBezTo>
                  <a:cubicBezTo>
                    <a:pt x="844" y="464"/>
                    <a:pt x="834" y="458"/>
                    <a:pt x="826" y="454"/>
                  </a:cubicBezTo>
                  <a:cubicBezTo>
                    <a:pt x="822" y="452"/>
                    <a:pt x="818" y="450"/>
                    <a:pt x="816" y="449"/>
                  </a:cubicBezTo>
                  <a:cubicBezTo>
                    <a:pt x="814" y="448"/>
                    <a:pt x="813" y="448"/>
                    <a:pt x="812" y="447"/>
                  </a:cubicBezTo>
                  <a:cubicBezTo>
                    <a:pt x="812" y="447"/>
                    <a:pt x="811" y="447"/>
                    <a:pt x="811" y="447"/>
                  </a:cubicBezTo>
                  <a:cubicBezTo>
                    <a:pt x="810" y="447"/>
                    <a:pt x="810" y="447"/>
                    <a:pt x="809" y="447"/>
                  </a:cubicBezTo>
                  <a:cubicBezTo>
                    <a:pt x="808" y="447"/>
                    <a:pt x="808" y="447"/>
                    <a:pt x="807" y="447"/>
                  </a:cubicBezTo>
                  <a:cubicBezTo>
                    <a:pt x="807" y="447"/>
                    <a:pt x="806" y="448"/>
                    <a:pt x="805" y="449"/>
                  </a:cubicBezTo>
                  <a:cubicBezTo>
                    <a:pt x="804" y="451"/>
                    <a:pt x="804" y="453"/>
                    <a:pt x="806" y="454"/>
                  </a:cubicBezTo>
                  <a:cubicBezTo>
                    <a:pt x="851" y="482"/>
                    <a:pt x="851" y="482"/>
                    <a:pt x="851" y="482"/>
                  </a:cubicBezTo>
                  <a:cubicBezTo>
                    <a:pt x="791" y="449"/>
                    <a:pt x="791" y="449"/>
                    <a:pt x="791" y="449"/>
                  </a:cubicBezTo>
                  <a:cubicBezTo>
                    <a:pt x="789" y="448"/>
                    <a:pt x="787" y="449"/>
                    <a:pt x="785" y="451"/>
                  </a:cubicBezTo>
                  <a:cubicBezTo>
                    <a:pt x="784" y="453"/>
                    <a:pt x="785" y="455"/>
                    <a:pt x="787" y="456"/>
                  </a:cubicBezTo>
                  <a:cubicBezTo>
                    <a:pt x="963" y="567"/>
                    <a:pt x="963" y="567"/>
                    <a:pt x="963" y="567"/>
                  </a:cubicBezTo>
                  <a:cubicBezTo>
                    <a:pt x="965" y="563"/>
                    <a:pt x="965" y="563"/>
                    <a:pt x="965" y="563"/>
                  </a:cubicBezTo>
                  <a:cubicBezTo>
                    <a:pt x="967" y="560"/>
                    <a:pt x="967" y="560"/>
                    <a:pt x="967" y="560"/>
                  </a:cubicBezTo>
                  <a:cubicBezTo>
                    <a:pt x="967" y="560"/>
                    <a:pt x="916" y="532"/>
                    <a:pt x="865" y="504"/>
                  </a:cubicBezTo>
                  <a:cubicBezTo>
                    <a:pt x="839" y="490"/>
                    <a:pt x="813" y="476"/>
                    <a:pt x="793" y="465"/>
                  </a:cubicBezTo>
                  <a:cubicBezTo>
                    <a:pt x="783" y="460"/>
                    <a:pt x="775" y="455"/>
                    <a:pt x="769" y="452"/>
                  </a:cubicBezTo>
                  <a:cubicBezTo>
                    <a:pt x="766" y="451"/>
                    <a:pt x="763" y="450"/>
                    <a:pt x="761" y="449"/>
                  </a:cubicBezTo>
                  <a:cubicBezTo>
                    <a:pt x="760" y="448"/>
                    <a:pt x="759" y="448"/>
                    <a:pt x="759" y="448"/>
                  </a:cubicBezTo>
                  <a:cubicBezTo>
                    <a:pt x="758" y="448"/>
                    <a:pt x="758" y="447"/>
                    <a:pt x="758" y="447"/>
                  </a:cubicBezTo>
                  <a:cubicBezTo>
                    <a:pt x="757" y="447"/>
                    <a:pt x="757" y="447"/>
                    <a:pt x="756" y="447"/>
                  </a:cubicBezTo>
                  <a:cubicBezTo>
                    <a:pt x="756" y="447"/>
                    <a:pt x="755" y="447"/>
                    <a:pt x="755" y="447"/>
                  </a:cubicBezTo>
                  <a:cubicBezTo>
                    <a:pt x="754" y="448"/>
                    <a:pt x="753" y="448"/>
                    <a:pt x="752" y="449"/>
                  </a:cubicBezTo>
                  <a:cubicBezTo>
                    <a:pt x="752" y="450"/>
                    <a:pt x="752" y="451"/>
                    <a:pt x="752" y="452"/>
                  </a:cubicBezTo>
                  <a:cubicBezTo>
                    <a:pt x="752" y="453"/>
                    <a:pt x="753" y="454"/>
                    <a:pt x="754" y="455"/>
                  </a:cubicBezTo>
                  <a:cubicBezTo>
                    <a:pt x="754" y="455"/>
                    <a:pt x="757" y="457"/>
                    <a:pt x="763" y="460"/>
                  </a:cubicBezTo>
                  <a:cubicBezTo>
                    <a:pt x="783" y="473"/>
                    <a:pt x="834" y="504"/>
                    <a:pt x="880" y="533"/>
                  </a:cubicBezTo>
                  <a:cubicBezTo>
                    <a:pt x="903" y="547"/>
                    <a:pt x="925" y="561"/>
                    <a:pt x="941" y="571"/>
                  </a:cubicBezTo>
                  <a:cubicBezTo>
                    <a:pt x="949" y="576"/>
                    <a:pt x="955" y="580"/>
                    <a:pt x="960" y="583"/>
                  </a:cubicBezTo>
                  <a:cubicBezTo>
                    <a:pt x="962" y="584"/>
                    <a:pt x="964" y="586"/>
                    <a:pt x="965" y="586"/>
                  </a:cubicBezTo>
                  <a:cubicBezTo>
                    <a:pt x="965" y="587"/>
                    <a:pt x="966" y="587"/>
                    <a:pt x="966" y="587"/>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9" y="584"/>
                    <a:pt x="969" y="584"/>
                    <a:pt x="969" y="584"/>
                  </a:cubicBezTo>
                  <a:cubicBezTo>
                    <a:pt x="966" y="587"/>
                    <a:pt x="966" y="587"/>
                    <a:pt x="966" y="587"/>
                  </a:cubicBezTo>
                  <a:cubicBezTo>
                    <a:pt x="966" y="587"/>
                    <a:pt x="966" y="587"/>
                    <a:pt x="966" y="587"/>
                  </a:cubicBezTo>
                  <a:cubicBezTo>
                    <a:pt x="969" y="584"/>
                    <a:pt x="969" y="584"/>
                    <a:pt x="969" y="584"/>
                  </a:cubicBezTo>
                  <a:cubicBezTo>
                    <a:pt x="966" y="587"/>
                    <a:pt x="966" y="587"/>
                    <a:pt x="966" y="587"/>
                  </a:cubicBezTo>
                  <a:cubicBezTo>
                    <a:pt x="969" y="584"/>
                    <a:pt x="969" y="584"/>
                    <a:pt x="969" y="584"/>
                  </a:cubicBezTo>
                  <a:cubicBezTo>
                    <a:pt x="965" y="586"/>
                    <a:pt x="965" y="586"/>
                    <a:pt x="965" y="586"/>
                  </a:cubicBezTo>
                  <a:cubicBezTo>
                    <a:pt x="966" y="587"/>
                    <a:pt x="966" y="587"/>
                    <a:pt x="966" y="587"/>
                  </a:cubicBezTo>
                  <a:cubicBezTo>
                    <a:pt x="969" y="584"/>
                    <a:pt x="969" y="584"/>
                    <a:pt x="969" y="584"/>
                  </a:cubicBezTo>
                  <a:cubicBezTo>
                    <a:pt x="965" y="586"/>
                    <a:pt x="965" y="586"/>
                    <a:pt x="965" y="586"/>
                  </a:cubicBezTo>
                  <a:cubicBezTo>
                    <a:pt x="969" y="584"/>
                    <a:pt x="969" y="584"/>
                    <a:pt x="969" y="584"/>
                  </a:cubicBezTo>
                  <a:cubicBezTo>
                    <a:pt x="965" y="584"/>
                    <a:pt x="965" y="584"/>
                    <a:pt x="965" y="584"/>
                  </a:cubicBezTo>
                  <a:cubicBezTo>
                    <a:pt x="965" y="585"/>
                    <a:pt x="965" y="586"/>
                    <a:pt x="965" y="586"/>
                  </a:cubicBezTo>
                  <a:cubicBezTo>
                    <a:pt x="969" y="584"/>
                    <a:pt x="969" y="584"/>
                    <a:pt x="969" y="584"/>
                  </a:cubicBezTo>
                  <a:cubicBezTo>
                    <a:pt x="965" y="584"/>
                    <a:pt x="965" y="584"/>
                    <a:pt x="965" y="584"/>
                  </a:cubicBezTo>
                  <a:cubicBezTo>
                    <a:pt x="969" y="584"/>
                    <a:pt x="969" y="584"/>
                    <a:pt x="969" y="584"/>
                  </a:cubicBezTo>
                  <a:cubicBezTo>
                    <a:pt x="966" y="582"/>
                    <a:pt x="966" y="582"/>
                    <a:pt x="966" y="582"/>
                  </a:cubicBezTo>
                  <a:cubicBezTo>
                    <a:pt x="968" y="584"/>
                    <a:pt x="968" y="584"/>
                    <a:pt x="968" y="584"/>
                  </a:cubicBezTo>
                  <a:cubicBezTo>
                    <a:pt x="967" y="581"/>
                    <a:pt x="967" y="581"/>
                    <a:pt x="967" y="581"/>
                  </a:cubicBezTo>
                  <a:cubicBezTo>
                    <a:pt x="967" y="581"/>
                    <a:pt x="966" y="582"/>
                    <a:pt x="966" y="582"/>
                  </a:cubicBezTo>
                  <a:cubicBezTo>
                    <a:pt x="968" y="584"/>
                    <a:pt x="968" y="584"/>
                    <a:pt x="968" y="584"/>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5" y="581"/>
                    <a:pt x="962" y="579"/>
                  </a:cubicBezTo>
                  <a:cubicBezTo>
                    <a:pt x="956" y="577"/>
                    <a:pt x="947" y="573"/>
                    <a:pt x="936" y="568"/>
                  </a:cubicBezTo>
                  <a:cubicBezTo>
                    <a:pt x="893" y="546"/>
                    <a:pt x="814" y="499"/>
                    <a:pt x="719" y="442"/>
                  </a:cubicBezTo>
                  <a:cubicBezTo>
                    <a:pt x="577" y="356"/>
                    <a:pt x="401" y="246"/>
                    <a:pt x="260" y="157"/>
                  </a:cubicBezTo>
                  <a:cubicBezTo>
                    <a:pt x="189" y="113"/>
                    <a:pt x="127" y="74"/>
                    <a:pt x="83" y="46"/>
                  </a:cubicBezTo>
                  <a:cubicBezTo>
                    <a:pt x="61" y="32"/>
                    <a:pt x="44" y="21"/>
                    <a:pt x="32" y="13"/>
                  </a:cubicBezTo>
                  <a:cubicBezTo>
                    <a:pt x="25" y="9"/>
                    <a:pt x="21" y="6"/>
                    <a:pt x="18" y="4"/>
                  </a:cubicBezTo>
                  <a:cubicBezTo>
                    <a:pt x="14" y="2"/>
                    <a:pt x="13" y="1"/>
                    <a:pt x="13" y="1"/>
                  </a:cubicBezTo>
                  <a:cubicBezTo>
                    <a:pt x="12" y="1"/>
                    <a:pt x="11" y="1"/>
                    <a:pt x="10" y="1"/>
                  </a:cubicBezTo>
                  <a:cubicBezTo>
                    <a:pt x="9" y="1"/>
                    <a:pt x="8" y="2"/>
                    <a:pt x="7" y="3"/>
                  </a:cubicBezTo>
                  <a:cubicBezTo>
                    <a:pt x="7" y="4"/>
                    <a:pt x="7" y="5"/>
                    <a:pt x="7" y="6"/>
                  </a:cubicBezTo>
                  <a:cubicBezTo>
                    <a:pt x="7" y="7"/>
                    <a:pt x="8" y="8"/>
                    <a:pt x="9" y="8"/>
                  </a:cubicBezTo>
                  <a:cubicBezTo>
                    <a:pt x="9" y="8"/>
                    <a:pt x="12" y="11"/>
                    <a:pt x="19" y="15"/>
                  </a:cubicBezTo>
                  <a:cubicBezTo>
                    <a:pt x="72" y="48"/>
                    <a:pt x="307" y="194"/>
                    <a:pt x="530" y="333"/>
                  </a:cubicBezTo>
                  <a:cubicBezTo>
                    <a:pt x="641" y="403"/>
                    <a:pt x="749" y="470"/>
                    <a:pt x="829" y="520"/>
                  </a:cubicBezTo>
                  <a:cubicBezTo>
                    <a:pt x="869" y="546"/>
                    <a:pt x="902" y="566"/>
                    <a:pt x="925" y="581"/>
                  </a:cubicBezTo>
                  <a:cubicBezTo>
                    <a:pt x="937" y="588"/>
                    <a:pt x="946" y="594"/>
                    <a:pt x="952" y="598"/>
                  </a:cubicBezTo>
                  <a:cubicBezTo>
                    <a:pt x="955" y="600"/>
                    <a:pt x="958" y="601"/>
                    <a:pt x="959" y="602"/>
                  </a:cubicBezTo>
                  <a:cubicBezTo>
                    <a:pt x="960" y="603"/>
                    <a:pt x="961" y="603"/>
                    <a:pt x="961" y="603"/>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4" y="600"/>
                    <a:pt x="964" y="600"/>
                    <a:pt x="964" y="600"/>
                  </a:cubicBezTo>
                  <a:cubicBezTo>
                    <a:pt x="961" y="603"/>
                    <a:pt x="961" y="603"/>
                    <a:pt x="961" y="603"/>
                  </a:cubicBezTo>
                  <a:cubicBezTo>
                    <a:pt x="961" y="603"/>
                    <a:pt x="961" y="603"/>
                    <a:pt x="961" y="603"/>
                  </a:cubicBezTo>
                  <a:cubicBezTo>
                    <a:pt x="964" y="600"/>
                    <a:pt x="964" y="600"/>
                    <a:pt x="964" y="600"/>
                  </a:cubicBezTo>
                  <a:cubicBezTo>
                    <a:pt x="961" y="603"/>
                    <a:pt x="961" y="603"/>
                    <a:pt x="961" y="603"/>
                  </a:cubicBezTo>
                  <a:cubicBezTo>
                    <a:pt x="964" y="600"/>
                    <a:pt x="964" y="600"/>
                    <a:pt x="964" y="600"/>
                  </a:cubicBezTo>
                  <a:cubicBezTo>
                    <a:pt x="960" y="602"/>
                    <a:pt x="960" y="602"/>
                    <a:pt x="960" y="602"/>
                  </a:cubicBezTo>
                  <a:cubicBezTo>
                    <a:pt x="961" y="603"/>
                    <a:pt x="961" y="603"/>
                    <a:pt x="961" y="603"/>
                  </a:cubicBezTo>
                  <a:cubicBezTo>
                    <a:pt x="964" y="600"/>
                    <a:pt x="964" y="600"/>
                    <a:pt x="964" y="600"/>
                  </a:cubicBezTo>
                  <a:cubicBezTo>
                    <a:pt x="960" y="602"/>
                    <a:pt x="960" y="602"/>
                    <a:pt x="960" y="602"/>
                  </a:cubicBezTo>
                  <a:cubicBezTo>
                    <a:pt x="964" y="600"/>
                    <a:pt x="964" y="600"/>
                    <a:pt x="964" y="600"/>
                  </a:cubicBezTo>
                  <a:cubicBezTo>
                    <a:pt x="960" y="600"/>
                    <a:pt x="960" y="600"/>
                    <a:pt x="960" y="600"/>
                  </a:cubicBezTo>
                  <a:cubicBezTo>
                    <a:pt x="960" y="602"/>
                    <a:pt x="960" y="602"/>
                    <a:pt x="960" y="602"/>
                  </a:cubicBezTo>
                  <a:cubicBezTo>
                    <a:pt x="964" y="600"/>
                    <a:pt x="964" y="600"/>
                    <a:pt x="964" y="600"/>
                  </a:cubicBezTo>
                  <a:cubicBezTo>
                    <a:pt x="960" y="600"/>
                    <a:pt x="960" y="600"/>
                    <a:pt x="960" y="600"/>
                  </a:cubicBezTo>
                  <a:cubicBezTo>
                    <a:pt x="964" y="600"/>
                    <a:pt x="964" y="600"/>
                    <a:pt x="964" y="600"/>
                  </a:cubicBezTo>
                  <a:cubicBezTo>
                    <a:pt x="966" y="597"/>
                    <a:pt x="966" y="597"/>
                    <a:pt x="966" y="597"/>
                  </a:cubicBezTo>
                  <a:cubicBezTo>
                    <a:pt x="17" y="19"/>
                    <a:pt x="17" y="19"/>
                    <a:pt x="17" y="19"/>
                  </a:cubicBezTo>
                  <a:cubicBezTo>
                    <a:pt x="15" y="18"/>
                    <a:pt x="13" y="18"/>
                    <a:pt x="12" y="20"/>
                  </a:cubicBezTo>
                  <a:cubicBezTo>
                    <a:pt x="10" y="22"/>
                    <a:pt x="11" y="25"/>
                    <a:pt x="13" y="26"/>
                  </a:cubicBezTo>
                  <a:cubicBezTo>
                    <a:pt x="450" y="299"/>
                    <a:pt x="450" y="299"/>
                    <a:pt x="450" y="299"/>
                  </a:cubicBezTo>
                  <a:cubicBezTo>
                    <a:pt x="14" y="34"/>
                    <a:pt x="14" y="34"/>
                    <a:pt x="14" y="34"/>
                  </a:cubicBezTo>
                  <a:cubicBezTo>
                    <a:pt x="12" y="33"/>
                    <a:pt x="9" y="34"/>
                    <a:pt x="8" y="35"/>
                  </a:cubicBezTo>
                  <a:cubicBezTo>
                    <a:pt x="7" y="36"/>
                    <a:pt x="7" y="38"/>
                    <a:pt x="7" y="39"/>
                  </a:cubicBezTo>
                  <a:cubicBezTo>
                    <a:pt x="7" y="40"/>
                    <a:pt x="8" y="41"/>
                    <a:pt x="8" y="43"/>
                  </a:cubicBezTo>
                  <a:cubicBezTo>
                    <a:pt x="10" y="45"/>
                    <a:pt x="12" y="47"/>
                    <a:pt x="14" y="50"/>
                  </a:cubicBezTo>
                  <a:cubicBezTo>
                    <a:pt x="20" y="55"/>
                    <a:pt x="28" y="62"/>
                    <a:pt x="39" y="70"/>
                  </a:cubicBezTo>
                  <a:cubicBezTo>
                    <a:pt x="79" y="101"/>
                    <a:pt x="157" y="151"/>
                    <a:pt x="251" y="209"/>
                  </a:cubicBezTo>
                  <a:cubicBezTo>
                    <a:pt x="392" y="296"/>
                    <a:pt x="569" y="402"/>
                    <a:pt x="712" y="486"/>
                  </a:cubicBezTo>
                  <a:cubicBezTo>
                    <a:pt x="783" y="528"/>
                    <a:pt x="845" y="565"/>
                    <a:pt x="889" y="591"/>
                  </a:cubicBezTo>
                  <a:cubicBezTo>
                    <a:pt x="912" y="605"/>
                    <a:pt x="929" y="615"/>
                    <a:pt x="942" y="623"/>
                  </a:cubicBezTo>
                  <a:cubicBezTo>
                    <a:pt x="948" y="627"/>
                    <a:pt x="952" y="630"/>
                    <a:pt x="956" y="632"/>
                  </a:cubicBezTo>
                  <a:cubicBezTo>
                    <a:pt x="957" y="633"/>
                    <a:pt x="958" y="634"/>
                    <a:pt x="959" y="634"/>
                  </a:cubicBezTo>
                  <a:cubicBezTo>
                    <a:pt x="960" y="635"/>
                    <a:pt x="960" y="635"/>
                    <a:pt x="960" y="635"/>
                  </a:cubicBezTo>
                  <a:cubicBezTo>
                    <a:pt x="961" y="633"/>
                    <a:pt x="961" y="633"/>
                    <a:pt x="961" y="633"/>
                  </a:cubicBezTo>
                  <a:cubicBezTo>
                    <a:pt x="960" y="634"/>
                    <a:pt x="960" y="634"/>
                    <a:pt x="960" y="634"/>
                  </a:cubicBezTo>
                  <a:cubicBezTo>
                    <a:pt x="960" y="635"/>
                    <a:pt x="960" y="635"/>
                    <a:pt x="960" y="635"/>
                  </a:cubicBezTo>
                  <a:cubicBezTo>
                    <a:pt x="961" y="633"/>
                    <a:pt x="961" y="633"/>
                    <a:pt x="961" y="633"/>
                  </a:cubicBezTo>
                  <a:cubicBezTo>
                    <a:pt x="960" y="634"/>
                    <a:pt x="960" y="634"/>
                    <a:pt x="960" y="634"/>
                  </a:cubicBezTo>
                  <a:cubicBezTo>
                    <a:pt x="962" y="632"/>
                    <a:pt x="962" y="632"/>
                    <a:pt x="962" y="632"/>
                  </a:cubicBezTo>
                  <a:cubicBezTo>
                    <a:pt x="959" y="634"/>
                    <a:pt x="959" y="634"/>
                    <a:pt x="959" y="634"/>
                  </a:cubicBezTo>
                  <a:cubicBezTo>
                    <a:pt x="960" y="634"/>
                    <a:pt x="960" y="634"/>
                    <a:pt x="960" y="634"/>
                  </a:cubicBezTo>
                  <a:cubicBezTo>
                    <a:pt x="962" y="632"/>
                    <a:pt x="962" y="632"/>
                    <a:pt x="962" y="632"/>
                  </a:cubicBezTo>
                  <a:cubicBezTo>
                    <a:pt x="959" y="634"/>
                    <a:pt x="959" y="634"/>
                    <a:pt x="959" y="634"/>
                  </a:cubicBezTo>
                  <a:cubicBezTo>
                    <a:pt x="963" y="632"/>
                    <a:pt x="963" y="632"/>
                    <a:pt x="963" y="632"/>
                  </a:cubicBezTo>
                  <a:cubicBezTo>
                    <a:pt x="959" y="632"/>
                    <a:pt x="959" y="632"/>
                    <a:pt x="959" y="632"/>
                  </a:cubicBezTo>
                  <a:cubicBezTo>
                    <a:pt x="959" y="633"/>
                    <a:pt x="959" y="633"/>
                    <a:pt x="959" y="634"/>
                  </a:cubicBezTo>
                  <a:cubicBezTo>
                    <a:pt x="963" y="632"/>
                    <a:pt x="963" y="632"/>
                    <a:pt x="963" y="632"/>
                  </a:cubicBezTo>
                  <a:cubicBezTo>
                    <a:pt x="959" y="632"/>
                    <a:pt x="959" y="632"/>
                    <a:pt x="959" y="632"/>
                  </a:cubicBezTo>
                  <a:cubicBezTo>
                    <a:pt x="963" y="632"/>
                    <a:pt x="963" y="632"/>
                    <a:pt x="963" y="632"/>
                  </a:cubicBezTo>
                  <a:cubicBezTo>
                    <a:pt x="959" y="630"/>
                    <a:pt x="959" y="630"/>
                    <a:pt x="959" y="630"/>
                  </a:cubicBezTo>
                  <a:cubicBezTo>
                    <a:pt x="959" y="631"/>
                    <a:pt x="959" y="631"/>
                    <a:pt x="959" y="632"/>
                  </a:cubicBezTo>
                  <a:cubicBezTo>
                    <a:pt x="963" y="632"/>
                    <a:pt x="963" y="632"/>
                    <a:pt x="963" y="632"/>
                  </a:cubicBezTo>
                  <a:cubicBezTo>
                    <a:pt x="959" y="630"/>
                    <a:pt x="959" y="630"/>
                    <a:pt x="959" y="630"/>
                  </a:cubicBezTo>
                  <a:cubicBezTo>
                    <a:pt x="963" y="632"/>
                    <a:pt x="963" y="632"/>
                    <a:pt x="963" y="632"/>
                  </a:cubicBezTo>
                  <a:cubicBezTo>
                    <a:pt x="965" y="629"/>
                    <a:pt x="965" y="629"/>
                    <a:pt x="965" y="629"/>
                  </a:cubicBezTo>
                  <a:cubicBezTo>
                    <a:pt x="965" y="629"/>
                    <a:pt x="736" y="484"/>
                    <a:pt x="502" y="340"/>
                  </a:cubicBezTo>
                  <a:cubicBezTo>
                    <a:pt x="386" y="268"/>
                    <a:pt x="268" y="196"/>
                    <a:pt x="177" y="142"/>
                  </a:cubicBezTo>
                  <a:cubicBezTo>
                    <a:pt x="132" y="115"/>
                    <a:pt x="94" y="92"/>
                    <a:pt x="65" y="77"/>
                  </a:cubicBezTo>
                  <a:cubicBezTo>
                    <a:pt x="51" y="69"/>
                    <a:pt x="39" y="62"/>
                    <a:pt x="31" y="58"/>
                  </a:cubicBezTo>
                  <a:cubicBezTo>
                    <a:pt x="26" y="56"/>
                    <a:pt x="23" y="54"/>
                    <a:pt x="20" y="53"/>
                  </a:cubicBezTo>
                  <a:cubicBezTo>
                    <a:pt x="18" y="53"/>
                    <a:pt x="17" y="52"/>
                    <a:pt x="16" y="52"/>
                  </a:cubicBezTo>
                  <a:cubicBezTo>
                    <a:pt x="15" y="52"/>
                    <a:pt x="14" y="51"/>
                    <a:pt x="13" y="51"/>
                  </a:cubicBezTo>
                  <a:cubicBezTo>
                    <a:pt x="12" y="51"/>
                    <a:pt x="12" y="51"/>
                    <a:pt x="11" y="52"/>
                  </a:cubicBezTo>
                  <a:cubicBezTo>
                    <a:pt x="10" y="52"/>
                    <a:pt x="9" y="52"/>
                    <a:pt x="9" y="53"/>
                  </a:cubicBezTo>
                  <a:cubicBezTo>
                    <a:pt x="8" y="54"/>
                    <a:pt x="8" y="55"/>
                    <a:pt x="8" y="57"/>
                  </a:cubicBezTo>
                  <a:cubicBezTo>
                    <a:pt x="8" y="58"/>
                    <a:pt x="9" y="58"/>
                    <a:pt x="10" y="59"/>
                  </a:cubicBezTo>
                  <a:cubicBezTo>
                    <a:pt x="10" y="59"/>
                    <a:pt x="14" y="61"/>
                    <a:pt x="21" y="66"/>
                  </a:cubicBezTo>
                  <a:cubicBezTo>
                    <a:pt x="73" y="98"/>
                    <a:pt x="309" y="243"/>
                    <a:pt x="532" y="381"/>
                  </a:cubicBezTo>
                  <a:cubicBezTo>
                    <a:pt x="643" y="450"/>
                    <a:pt x="751" y="518"/>
                    <a:pt x="831" y="568"/>
                  </a:cubicBezTo>
                  <a:cubicBezTo>
                    <a:pt x="871" y="594"/>
                    <a:pt x="905" y="615"/>
                    <a:pt x="928" y="630"/>
                  </a:cubicBezTo>
                  <a:cubicBezTo>
                    <a:pt x="939" y="637"/>
                    <a:pt x="948" y="643"/>
                    <a:pt x="954" y="648"/>
                  </a:cubicBezTo>
                  <a:cubicBezTo>
                    <a:pt x="958" y="650"/>
                    <a:pt x="960" y="652"/>
                    <a:pt x="961" y="653"/>
                  </a:cubicBezTo>
                  <a:cubicBezTo>
                    <a:pt x="962" y="653"/>
                    <a:pt x="963" y="654"/>
                    <a:pt x="963" y="654"/>
                  </a:cubicBezTo>
                  <a:cubicBezTo>
                    <a:pt x="963" y="654"/>
                    <a:pt x="963" y="654"/>
                    <a:pt x="963" y="654"/>
                  </a:cubicBezTo>
                  <a:cubicBezTo>
                    <a:pt x="964" y="653"/>
                    <a:pt x="964" y="653"/>
                    <a:pt x="964" y="653"/>
                  </a:cubicBezTo>
                  <a:cubicBezTo>
                    <a:pt x="963" y="654"/>
                    <a:pt x="963" y="654"/>
                    <a:pt x="963" y="654"/>
                  </a:cubicBezTo>
                  <a:cubicBezTo>
                    <a:pt x="963" y="654"/>
                    <a:pt x="963" y="654"/>
                    <a:pt x="963" y="654"/>
                  </a:cubicBezTo>
                  <a:cubicBezTo>
                    <a:pt x="964" y="653"/>
                    <a:pt x="964" y="653"/>
                    <a:pt x="964" y="653"/>
                  </a:cubicBezTo>
                  <a:cubicBezTo>
                    <a:pt x="963" y="654"/>
                    <a:pt x="963" y="654"/>
                    <a:pt x="963" y="654"/>
                  </a:cubicBezTo>
                  <a:cubicBezTo>
                    <a:pt x="966" y="652"/>
                    <a:pt x="966" y="652"/>
                    <a:pt x="966" y="652"/>
                  </a:cubicBezTo>
                  <a:cubicBezTo>
                    <a:pt x="962" y="652"/>
                    <a:pt x="962" y="652"/>
                    <a:pt x="962" y="652"/>
                  </a:cubicBezTo>
                  <a:cubicBezTo>
                    <a:pt x="962" y="653"/>
                    <a:pt x="963" y="654"/>
                    <a:pt x="963" y="654"/>
                  </a:cubicBezTo>
                  <a:cubicBezTo>
                    <a:pt x="966" y="652"/>
                    <a:pt x="966" y="652"/>
                    <a:pt x="966" y="652"/>
                  </a:cubicBezTo>
                  <a:cubicBezTo>
                    <a:pt x="962" y="652"/>
                    <a:pt x="962" y="652"/>
                    <a:pt x="962" y="652"/>
                  </a:cubicBezTo>
                  <a:cubicBezTo>
                    <a:pt x="966" y="652"/>
                    <a:pt x="966" y="652"/>
                    <a:pt x="966" y="652"/>
                  </a:cubicBezTo>
                  <a:cubicBezTo>
                    <a:pt x="963" y="650"/>
                    <a:pt x="963" y="650"/>
                    <a:pt x="963" y="650"/>
                  </a:cubicBezTo>
                  <a:cubicBezTo>
                    <a:pt x="962" y="651"/>
                    <a:pt x="962" y="651"/>
                    <a:pt x="962" y="652"/>
                  </a:cubicBezTo>
                  <a:cubicBezTo>
                    <a:pt x="966" y="652"/>
                    <a:pt x="966" y="652"/>
                    <a:pt x="966" y="652"/>
                  </a:cubicBezTo>
                  <a:cubicBezTo>
                    <a:pt x="963" y="650"/>
                    <a:pt x="963" y="650"/>
                    <a:pt x="963" y="650"/>
                  </a:cubicBezTo>
                  <a:cubicBezTo>
                    <a:pt x="966" y="652"/>
                    <a:pt x="966" y="652"/>
                    <a:pt x="966" y="652"/>
                  </a:cubicBezTo>
                  <a:cubicBezTo>
                    <a:pt x="963" y="650"/>
                    <a:pt x="963" y="650"/>
                    <a:pt x="963" y="650"/>
                  </a:cubicBezTo>
                  <a:cubicBezTo>
                    <a:pt x="966" y="652"/>
                    <a:pt x="966" y="652"/>
                    <a:pt x="966" y="652"/>
                  </a:cubicBezTo>
                  <a:cubicBezTo>
                    <a:pt x="964" y="648"/>
                    <a:pt x="964" y="648"/>
                    <a:pt x="964" y="648"/>
                  </a:cubicBezTo>
                  <a:cubicBezTo>
                    <a:pt x="964" y="649"/>
                    <a:pt x="963" y="649"/>
                    <a:pt x="963" y="650"/>
                  </a:cubicBezTo>
                  <a:cubicBezTo>
                    <a:pt x="966" y="652"/>
                    <a:pt x="966" y="652"/>
                    <a:pt x="966" y="652"/>
                  </a:cubicBezTo>
                  <a:cubicBezTo>
                    <a:pt x="964" y="648"/>
                    <a:pt x="964" y="648"/>
                    <a:pt x="964" y="648"/>
                  </a:cubicBezTo>
                  <a:cubicBezTo>
                    <a:pt x="965" y="651"/>
                    <a:pt x="965" y="651"/>
                    <a:pt x="965" y="651"/>
                  </a:cubicBezTo>
                  <a:cubicBezTo>
                    <a:pt x="965" y="648"/>
                    <a:pt x="965" y="648"/>
                    <a:pt x="965" y="648"/>
                  </a:cubicBezTo>
                  <a:cubicBezTo>
                    <a:pt x="965" y="648"/>
                    <a:pt x="965" y="648"/>
                    <a:pt x="964" y="648"/>
                  </a:cubicBezTo>
                  <a:cubicBezTo>
                    <a:pt x="965" y="651"/>
                    <a:pt x="965" y="651"/>
                    <a:pt x="965" y="651"/>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4" y="648"/>
                    <a:pt x="962" y="647"/>
                    <a:pt x="959" y="646"/>
                  </a:cubicBezTo>
                  <a:cubicBezTo>
                    <a:pt x="947" y="640"/>
                    <a:pt x="925" y="627"/>
                    <a:pt x="893" y="608"/>
                  </a:cubicBezTo>
                  <a:cubicBezTo>
                    <a:pt x="785" y="542"/>
                    <a:pt x="575" y="407"/>
                    <a:pt x="387" y="287"/>
                  </a:cubicBezTo>
                  <a:cubicBezTo>
                    <a:pt x="293" y="228"/>
                    <a:pt x="204" y="172"/>
                    <a:pt x="137" y="131"/>
                  </a:cubicBezTo>
                  <a:cubicBezTo>
                    <a:pt x="103" y="111"/>
                    <a:pt x="74" y="95"/>
                    <a:pt x="53" y="83"/>
                  </a:cubicBezTo>
                  <a:cubicBezTo>
                    <a:pt x="42" y="77"/>
                    <a:pt x="33" y="73"/>
                    <a:pt x="26" y="70"/>
                  </a:cubicBezTo>
                  <a:cubicBezTo>
                    <a:pt x="23" y="68"/>
                    <a:pt x="19" y="67"/>
                    <a:pt x="17" y="66"/>
                  </a:cubicBezTo>
                  <a:cubicBezTo>
                    <a:pt x="14" y="65"/>
                    <a:pt x="12" y="65"/>
                    <a:pt x="10" y="65"/>
                  </a:cubicBezTo>
                  <a:cubicBezTo>
                    <a:pt x="9" y="65"/>
                    <a:pt x="8" y="65"/>
                    <a:pt x="7" y="65"/>
                  </a:cubicBezTo>
                  <a:cubicBezTo>
                    <a:pt x="6" y="65"/>
                    <a:pt x="5" y="66"/>
                    <a:pt x="5" y="67"/>
                  </a:cubicBezTo>
                  <a:cubicBezTo>
                    <a:pt x="5" y="67"/>
                    <a:pt x="5" y="67"/>
                    <a:pt x="5" y="67"/>
                  </a:cubicBezTo>
                  <a:cubicBezTo>
                    <a:pt x="4" y="68"/>
                    <a:pt x="4" y="69"/>
                    <a:pt x="4" y="70"/>
                  </a:cubicBezTo>
                  <a:cubicBezTo>
                    <a:pt x="4" y="72"/>
                    <a:pt x="4" y="73"/>
                    <a:pt x="5" y="74"/>
                  </a:cubicBezTo>
                  <a:cubicBezTo>
                    <a:pt x="6" y="76"/>
                    <a:pt x="8" y="79"/>
                    <a:pt x="11" y="81"/>
                  </a:cubicBezTo>
                  <a:cubicBezTo>
                    <a:pt x="16" y="86"/>
                    <a:pt x="24" y="93"/>
                    <a:pt x="35" y="101"/>
                  </a:cubicBezTo>
                  <a:cubicBezTo>
                    <a:pt x="76" y="131"/>
                    <a:pt x="154" y="182"/>
                    <a:pt x="249" y="241"/>
                  </a:cubicBezTo>
                  <a:cubicBezTo>
                    <a:pt x="390" y="329"/>
                    <a:pt x="569" y="436"/>
                    <a:pt x="711" y="521"/>
                  </a:cubicBezTo>
                  <a:cubicBezTo>
                    <a:pt x="783" y="564"/>
                    <a:pt x="845" y="601"/>
                    <a:pt x="890" y="627"/>
                  </a:cubicBezTo>
                  <a:cubicBezTo>
                    <a:pt x="912" y="640"/>
                    <a:pt x="930" y="651"/>
                    <a:pt x="943" y="658"/>
                  </a:cubicBezTo>
                  <a:cubicBezTo>
                    <a:pt x="949" y="662"/>
                    <a:pt x="954" y="665"/>
                    <a:pt x="957" y="667"/>
                  </a:cubicBezTo>
                  <a:cubicBezTo>
                    <a:pt x="958" y="668"/>
                    <a:pt x="960" y="669"/>
                    <a:pt x="960" y="669"/>
                  </a:cubicBezTo>
                  <a:cubicBezTo>
                    <a:pt x="961" y="669"/>
                    <a:pt x="961" y="669"/>
                    <a:pt x="961" y="670"/>
                  </a:cubicBezTo>
                  <a:cubicBezTo>
                    <a:pt x="961" y="670"/>
                    <a:pt x="961" y="670"/>
                    <a:pt x="961" y="670"/>
                  </a:cubicBezTo>
                  <a:cubicBezTo>
                    <a:pt x="962" y="668"/>
                    <a:pt x="962" y="668"/>
                    <a:pt x="962" y="668"/>
                  </a:cubicBezTo>
                  <a:cubicBezTo>
                    <a:pt x="961" y="669"/>
                    <a:pt x="961" y="669"/>
                    <a:pt x="961" y="669"/>
                  </a:cubicBezTo>
                  <a:cubicBezTo>
                    <a:pt x="961" y="670"/>
                    <a:pt x="961" y="670"/>
                    <a:pt x="961" y="670"/>
                  </a:cubicBezTo>
                  <a:cubicBezTo>
                    <a:pt x="962" y="668"/>
                    <a:pt x="962" y="668"/>
                    <a:pt x="962" y="668"/>
                  </a:cubicBezTo>
                  <a:cubicBezTo>
                    <a:pt x="961" y="669"/>
                    <a:pt x="961" y="669"/>
                    <a:pt x="961" y="669"/>
                  </a:cubicBezTo>
                  <a:cubicBezTo>
                    <a:pt x="963" y="667"/>
                    <a:pt x="963" y="667"/>
                    <a:pt x="963" y="667"/>
                  </a:cubicBezTo>
                  <a:cubicBezTo>
                    <a:pt x="961" y="669"/>
                    <a:pt x="961" y="669"/>
                    <a:pt x="961" y="669"/>
                  </a:cubicBezTo>
                  <a:cubicBezTo>
                    <a:pt x="961" y="669"/>
                    <a:pt x="961" y="669"/>
                    <a:pt x="961" y="669"/>
                  </a:cubicBezTo>
                  <a:cubicBezTo>
                    <a:pt x="963" y="667"/>
                    <a:pt x="963" y="667"/>
                    <a:pt x="963" y="667"/>
                  </a:cubicBezTo>
                  <a:cubicBezTo>
                    <a:pt x="961" y="669"/>
                    <a:pt x="961" y="669"/>
                    <a:pt x="961" y="669"/>
                  </a:cubicBezTo>
                  <a:cubicBezTo>
                    <a:pt x="964" y="667"/>
                    <a:pt x="964" y="667"/>
                    <a:pt x="964" y="667"/>
                  </a:cubicBezTo>
                  <a:cubicBezTo>
                    <a:pt x="960" y="669"/>
                    <a:pt x="960" y="669"/>
                    <a:pt x="960" y="669"/>
                  </a:cubicBezTo>
                  <a:cubicBezTo>
                    <a:pt x="961" y="669"/>
                    <a:pt x="961" y="669"/>
                    <a:pt x="961" y="669"/>
                  </a:cubicBezTo>
                  <a:cubicBezTo>
                    <a:pt x="964" y="667"/>
                    <a:pt x="964" y="667"/>
                    <a:pt x="964" y="667"/>
                  </a:cubicBezTo>
                  <a:cubicBezTo>
                    <a:pt x="960" y="669"/>
                    <a:pt x="960" y="669"/>
                    <a:pt x="960" y="669"/>
                  </a:cubicBezTo>
                  <a:cubicBezTo>
                    <a:pt x="964" y="666"/>
                    <a:pt x="964" y="666"/>
                    <a:pt x="964" y="666"/>
                  </a:cubicBezTo>
                  <a:cubicBezTo>
                    <a:pt x="960" y="666"/>
                    <a:pt x="960" y="666"/>
                    <a:pt x="960" y="666"/>
                  </a:cubicBezTo>
                  <a:cubicBezTo>
                    <a:pt x="960" y="668"/>
                    <a:pt x="960" y="668"/>
                    <a:pt x="960" y="669"/>
                  </a:cubicBezTo>
                  <a:cubicBezTo>
                    <a:pt x="964" y="666"/>
                    <a:pt x="964" y="666"/>
                    <a:pt x="964" y="666"/>
                  </a:cubicBezTo>
                  <a:cubicBezTo>
                    <a:pt x="960" y="666"/>
                    <a:pt x="960" y="666"/>
                    <a:pt x="960" y="666"/>
                  </a:cubicBezTo>
                  <a:cubicBezTo>
                    <a:pt x="964" y="666"/>
                    <a:pt x="964" y="666"/>
                    <a:pt x="964" y="666"/>
                  </a:cubicBezTo>
                  <a:cubicBezTo>
                    <a:pt x="960" y="664"/>
                    <a:pt x="960" y="664"/>
                    <a:pt x="960" y="664"/>
                  </a:cubicBezTo>
                  <a:cubicBezTo>
                    <a:pt x="963" y="666"/>
                    <a:pt x="963" y="666"/>
                    <a:pt x="963" y="666"/>
                  </a:cubicBezTo>
                  <a:cubicBezTo>
                    <a:pt x="962" y="663"/>
                    <a:pt x="962" y="663"/>
                    <a:pt x="962" y="663"/>
                  </a:cubicBezTo>
                  <a:cubicBezTo>
                    <a:pt x="962" y="663"/>
                    <a:pt x="961" y="663"/>
                    <a:pt x="960" y="664"/>
                  </a:cubicBezTo>
                  <a:cubicBezTo>
                    <a:pt x="963" y="666"/>
                    <a:pt x="963" y="666"/>
                    <a:pt x="963" y="666"/>
                  </a:cubicBezTo>
                  <a:cubicBezTo>
                    <a:pt x="962" y="663"/>
                    <a:pt x="962" y="663"/>
                    <a:pt x="962" y="663"/>
                  </a:cubicBezTo>
                  <a:cubicBezTo>
                    <a:pt x="963" y="666"/>
                    <a:pt x="963" y="666"/>
                    <a:pt x="963" y="666"/>
                  </a:cubicBezTo>
                  <a:cubicBezTo>
                    <a:pt x="963" y="663"/>
                    <a:pt x="963" y="663"/>
                    <a:pt x="963" y="663"/>
                  </a:cubicBezTo>
                  <a:cubicBezTo>
                    <a:pt x="963" y="663"/>
                    <a:pt x="963" y="663"/>
                    <a:pt x="962" y="663"/>
                  </a:cubicBezTo>
                  <a:cubicBezTo>
                    <a:pt x="963" y="666"/>
                    <a:pt x="963" y="666"/>
                    <a:pt x="963" y="666"/>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2" y="662"/>
                    <a:pt x="960" y="661"/>
                    <a:pt x="957" y="660"/>
                  </a:cubicBezTo>
                  <a:cubicBezTo>
                    <a:pt x="945" y="655"/>
                    <a:pt x="922" y="641"/>
                    <a:pt x="890" y="623"/>
                  </a:cubicBezTo>
                  <a:cubicBezTo>
                    <a:pt x="777" y="557"/>
                    <a:pt x="557" y="423"/>
                    <a:pt x="366" y="305"/>
                  </a:cubicBezTo>
                  <a:cubicBezTo>
                    <a:pt x="271" y="246"/>
                    <a:pt x="182" y="192"/>
                    <a:pt x="118" y="152"/>
                  </a:cubicBezTo>
                  <a:cubicBezTo>
                    <a:pt x="85" y="132"/>
                    <a:pt x="59" y="115"/>
                    <a:pt x="41" y="104"/>
                  </a:cubicBezTo>
                  <a:cubicBezTo>
                    <a:pt x="32" y="98"/>
                    <a:pt x="25" y="94"/>
                    <a:pt x="20" y="91"/>
                  </a:cubicBezTo>
                  <a:cubicBezTo>
                    <a:pt x="15" y="88"/>
                    <a:pt x="13" y="86"/>
                    <a:pt x="13" y="86"/>
                  </a:cubicBezTo>
                  <a:cubicBezTo>
                    <a:pt x="11" y="85"/>
                    <a:pt x="8" y="86"/>
                    <a:pt x="7" y="88"/>
                  </a:cubicBezTo>
                  <a:cubicBezTo>
                    <a:pt x="6" y="90"/>
                    <a:pt x="6" y="92"/>
                    <a:pt x="8" y="93"/>
                  </a:cubicBezTo>
                  <a:cubicBezTo>
                    <a:pt x="960" y="688"/>
                    <a:pt x="960" y="688"/>
                    <a:pt x="960" y="688"/>
                  </a:cubicBezTo>
                  <a:cubicBezTo>
                    <a:pt x="963" y="685"/>
                    <a:pt x="963" y="685"/>
                    <a:pt x="963" y="685"/>
                  </a:cubicBezTo>
                  <a:cubicBezTo>
                    <a:pt x="959" y="683"/>
                    <a:pt x="959" y="683"/>
                    <a:pt x="959" y="683"/>
                  </a:cubicBezTo>
                  <a:cubicBezTo>
                    <a:pt x="962" y="685"/>
                    <a:pt x="962" y="685"/>
                    <a:pt x="962" y="685"/>
                  </a:cubicBezTo>
                  <a:cubicBezTo>
                    <a:pt x="961" y="681"/>
                    <a:pt x="961" y="681"/>
                    <a:pt x="961" y="681"/>
                  </a:cubicBezTo>
                  <a:cubicBezTo>
                    <a:pt x="961" y="681"/>
                    <a:pt x="960" y="682"/>
                    <a:pt x="959" y="683"/>
                  </a:cubicBezTo>
                  <a:cubicBezTo>
                    <a:pt x="962" y="685"/>
                    <a:pt x="962" y="685"/>
                    <a:pt x="962" y="685"/>
                  </a:cubicBezTo>
                  <a:cubicBezTo>
                    <a:pt x="961" y="681"/>
                    <a:pt x="961" y="681"/>
                    <a:pt x="961" y="681"/>
                  </a:cubicBezTo>
                  <a:cubicBezTo>
                    <a:pt x="962" y="684"/>
                    <a:pt x="962" y="684"/>
                    <a:pt x="962" y="684"/>
                  </a:cubicBezTo>
                  <a:cubicBezTo>
                    <a:pt x="962" y="681"/>
                    <a:pt x="962" y="681"/>
                    <a:pt x="962" y="681"/>
                  </a:cubicBezTo>
                  <a:cubicBezTo>
                    <a:pt x="962" y="681"/>
                    <a:pt x="962" y="681"/>
                    <a:pt x="961" y="681"/>
                  </a:cubicBezTo>
                  <a:cubicBezTo>
                    <a:pt x="962" y="684"/>
                    <a:pt x="962" y="684"/>
                    <a:pt x="962" y="684"/>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3" y="681"/>
                    <a:pt x="963" y="681"/>
                    <a:pt x="963" y="681"/>
                  </a:cubicBezTo>
                  <a:cubicBezTo>
                    <a:pt x="962" y="681"/>
                    <a:pt x="962" y="681"/>
                    <a:pt x="962" y="681"/>
                  </a:cubicBezTo>
                  <a:cubicBezTo>
                    <a:pt x="962" y="681"/>
                    <a:pt x="962" y="681"/>
                    <a:pt x="962" y="681"/>
                  </a:cubicBezTo>
                  <a:cubicBezTo>
                    <a:pt x="963" y="681"/>
                    <a:pt x="963" y="681"/>
                    <a:pt x="963" y="681"/>
                  </a:cubicBezTo>
                  <a:cubicBezTo>
                    <a:pt x="962" y="681"/>
                    <a:pt x="962" y="681"/>
                    <a:pt x="961" y="680"/>
                  </a:cubicBezTo>
                  <a:cubicBezTo>
                    <a:pt x="958" y="679"/>
                    <a:pt x="951" y="676"/>
                    <a:pt x="942" y="670"/>
                  </a:cubicBezTo>
                  <a:cubicBezTo>
                    <a:pt x="906" y="650"/>
                    <a:pt x="831" y="605"/>
                    <a:pt x="739" y="548"/>
                  </a:cubicBezTo>
                  <a:cubicBezTo>
                    <a:pt x="600" y="462"/>
                    <a:pt x="422" y="351"/>
                    <a:pt x="277" y="261"/>
                  </a:cubicBezTo>
                  <a:cubicBezTo>
                    <a:pt x="204" y="216"/>
                    <a:pt x="139" y="177"/>
                    <a:pt x="92" y="148"/>
                  </a:cubicBezTo>
                  <a:cubicBezTo>
                    <a:pt x="68" y="134"/>
                    <a:pt x="48" y="123"/>
                    <a:pt x="34" y="115"/>
                  </a:cubicBezTo>
                  <a:cubicBezTo>
                    <a:pt x="27" y="111"/>
                    <a:pt x="22" y="108"/>
                    <a:pt x="17" y="106"/>
                  </a:cubicBezTo>
                  <a:cubicBezTo>
                    <a:pt x="15" y="105"/>
                    <a:pt x="13" y="104"/>
                    <a:pt x="12" y="103"/>
                  </a:cubicBezTo>
                  <a:cubicBezTo>
                    <a:pt x="11" y="103"/>
                    <a:pt x="11" y="103"/>
                    <a:pt x="10" y="103"/>
                  </a:cubicBezTo>
                  <a:cubicBezTo>
                    <a:pt x="9" y="102"/>
                    <a:pt x="9" y="102"/>
                    <a:pt x="8" y="102"/>
                  </a:cubicBezTo>
                  <a:cubicBezTo>
                    <a:pt x="7" y="102"/>
                    <a:pt x="7" y="102"/>
                    <a:pt x="6" y="102"/>
                  </a:cubicBezTo>
                  <a:cubicBezTo>
                    <a:pt x="5" y="103"/>
                    <a:pt x="5" y="103"/>
                    <a:pt x="4" y="104"/>
                  </a:cubicBezTo>
                  <a:cubicBezTo>
                    <a:pt x="4" y="104"/>
                    <a:pt x="4" y="104"/>
                    <a:pt x="4" y="104"/>
                  </a:cubicBezTo>
                  <a:cubicBezTo>
                    <a:pt x="3" y="105"/>
                    <a:pt x="3" y="107"/>
                    <a:pt x="3" y="108"/>
                  </a:cubicBezTo>
                  <a:cubicBezTo>
                    <a:pt x="3" y="109"/>
                    <a:pt x="3" y="111"/>
                    <a:pt x="4" y="112"/>
                  </a:cubicBezTo>
                  <a:cubicBezTo>
                    <a:pt x="5" y="114"/>
                    <a:pt x="7" y="117"/>
                    <a:pt x="10" y="120"/>
                  </a:cubicBezTo>
                  <a:cubicBezTo>
                    <a:pt x="15" y="125"/>
                    <a:pt x="24" y="132"/>
                    <a:pt x="35" y="141"/>
                  </a:cubicBezTo>
                  <a:cubicBezTo>
                    <a:pt x="75" y="172"/>
                    <a:pt x="154" y="223"/>
                    <a:pt x="248" y="282"/>
                  </a:cubicBezTo>
                  <a:cubicBezTo>
                    <a:pt x="532" y="460"/>
                    <a:pt x="963" y="708"/>
                    <a:pt x="963" y="708"/>
                  </a:cubicBezTo>
                  <a:cubicBezTo>
                    <a:pt x="965" y="705"/>
                    <a:pt x="965" y="705"/>
                    <a:pt x="965" y="705"/>
                  </a:cubicBezTo>
                  <a:cubicBezTo>
                    <a:pt x="962" y="703"/>
                    <a:pt x="962" y="703"/>
                    <a:pt x="962" y="703"/>
                  </a:cubicBezTo>
                  <a:cubicBezTo>
                    <a:pt x="964" y="704"/>
                    <a:pt x="964" y="704"/>
                    <a:pt x="964" y="704"/>
                  </a:cubicBezTo>
                  <a:cubicBezTo>
                    <a:pt x="963" y="702"/>
                    <a:pt x="963" y="702"/>
                    <a:pt x="963" y="702"/>
                  </a:cubicBezTo>
                  <a:cubicBezTo>
                    <a:pt x="963" y="702"/>
                    <a:pt x="962" y="702"/>
                    <a:pt x="962" y="703"/>
                  </a:cubicBezTo>
                  <a:cubicBezTo>
                    <a:pt x="964" y="704"/>
                    <a:pt x="964" y="704"/>
                    <a:pt x="964" y="704"/>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2"/>
                    <a:pt x="963" y="702"/>
                    <a:pt x="963" y="702"/>
                  </a:cubicBezTo>
                  <a:cubicBezTo>
                    <a:pt x="962" y="702"/>
                    <a:pt x="959" y="701"/>
                    <a:pt x="956" y="700"/>
                  </a:cubicBezTo>
                  <a:cubicBezTo>
                    <a:pt x="950" y="698"/>
                    <a:pt x="941" y="694"/>
                    <a:pt x="929" y="688"/>
                  </a:cubicBezTo>
                  <a:cubicBezTo>
                    <a:pt x="885" y="667"/>
                    <a:pt x="805" y="620"/>
                    <a:pt x="711" y="563"/>
                  </a:cubicBezTo>
                  <a:cubicBezTo>
                    <a:pt x="569" y="477"/>
                    <a:pt x="394" y="366"/>
                    <a:pt x="254" y="277"/>
                  </a:cubicBezTo>
                  <a:cubicBezTo>
                    <a:pt x="184" y="232"/>
                    <a:pt x="123" y="193"/>
                    <a:pt x="79" y="165"/>
                  </a:cubicBezTo>
                  <a:cubicBezTo>
                    <a:pt x="57" y="151"/>
                    <a:pt x="39" y="140"/>
                    <a:pt x="27" y="132"/>
                  </a:cubicBezTo>
                  <a:cubicBezTo>
                    <a:pt x="20" y="129"/>
                    <a:pt x="15" y="126"/>
                    <a:pt x="12" y="123"/>
                  </a:cubicBezTo>
                  <a:cubicBezTo>
                    <a:pt x="10" y="122"/>
                    <a:pt x="9" y="122"/>
                    <a:pt x="8" y="121"/>
                  </a:cubicBezTo>
                  <a:cubicBezTo>
                    <a:pt x="8" y="121"/>
                    <a:pt x="7" y="121"/>
                    <a:pt x="7" y="120"/>
                  </a:cubicBezTo>
                  <a:cubicBezTo>
                    <a:pt x="6" y="120"/>
                    <a:pt x="6" y="120"/>
                    <a:pt x="6" y="120"/>
                  </a:cubicBezTo>
                  <a:cubicBezTo>
                    <a:pt x="6" y="120"/>
                    <a:pt x="6" y="120"/>
                    <a:pt x="6" y="120"/>
                  </a:cubicBezTo>
                  <a:cubicBezTo>
                    <a:pt x="5" y="120"/>
                    <a:pt x="5" y="120"/>
                    <a:pt x="4" y="120"/>
                  </a:cubicBezTo>
                  <a:cubicBezTo>
                    <a:pt x="4" y="120"/>
                    <a:pt x="4" y="120"/>
                    <a:pt x="3" y="120"/>
                  </a:cubicBezTo>
                  <a:cubicBezTo>
                    <a:pt x="2" y="120"/>
                    <a:pt x="2" y="121"/>
                    <a:pt x="1" y="122"/>
                  </a:cubicBezTo>
                  <a:cubicBezTo>
                    <a:pt x="0" y="123"/>
                    <a:pt x="0" y="124"/>
                    <a:pt x="1" y="125"/>
                  </a:cubicBezTo>
                  <a:cubicBezTo>
                    <a:pt x="1" y="126"/>
                    <a:pt x="1" y="127"/>
                    <a:pt x="2" y="127"/>
                  </a:cubicBezTo>
                  <a:cubicBezTo>
                    <a:pt x="2" y="127"/>
                    <a:pt x="6" y="130"/>
                    <a:pt x="13" y="134"/>
                  </a:cubicBezTo>
                  <a:cubicBezTo>
                    <a:pt x="65" y="165"/>
                    <a:pt x="298" y="306"/>
                    <a:pt x="519" y="441"/>
                  </a:cubicBezTo>
                  <a:cubicBezTo>
                    <a:pt x="629" y="509"/>
                    <a:pt x="736" y="575"/>
                    <a:pt x="816" y="626"/>
                  </a:cubicBezTo>
                  <a:cubicBezTo>
                    <a:pt x="855" y="651"/>
                    <a:pt x="888" y="673"/>
                    <a:pt x="911" y="689"/>
                  </a:cubicBezTo>
                  <a:cubicBezTo>
                    <a:pt x="922" y="696"/>
                    <a:pt x="931" y="703"/>
                    <a:pt x="937" y="708"/>
                  </a:cubicBezTo>
                  <a:cubicBezTo>
                    <a:pt x="940" y="710"/>
                    <a:pt x="943" y="712"/>
                    <a:pt x="944" y="713"/>
                  </a:cubicBezTo>
                  <a:cubicBezTo>
                    <a:pt x="945" y="714"/>
                    <a:pt x="945" y="715"/>
                    <a:pt x="945" y="715"/>
                  </a:cubicBezTo>
                  <a:cubicBezTo>
                    <a:pt x="945" y="715"/>
                    <a:pt x="945" y="715"/>
                    <a:pt x="945" y="715"/>
                  </a:cubicBezTo>
                  <a:cubicBezTo>
                    <a:pt x="946" y="715"/>
                    <a:pt x="946" y="715"/>
                    <a:pt x="946" y="715"/>
                  </a:cubicBezTo>
                  <a:cubicBezTo>
                    <a:pt x="945" y="715"/>
                    <a:pt x="945" y="715"/>
                    <a:pt x="945" y="715"/>
                  </a:cubicBezTo>
                  <a:cubicBezTo>
                    <a:pt x="945" y="715"/>
                    <a:pt x="945" y="715"/>
                    <a:pt x="945" y="715"/>
                  </a:cubicBezTo>
                  <a:cubicBezTo>
                    <a:pt x="946" y="715"/>
                    <a:pt x="946" y="715"/>
                    <a:pt x="946" y="715"/>
                  </a:cubicBezTo>
                  <a:cubicBezTo>
                    <a:pt x="945" y="715"/>
                    <a:pt x="945" y="715"/>
                    <a:pt x="945" y="715"/>
                  </a:cubicBezTo>
                  <a:cubicBezTo>
                    <a:pt x="948" y="714"/>
                    <a:pt x="948" y="714"/>
                    <a:pt x="948" y="714"/>
                  </a:cubicBezTo>
                  <a:cubicBezTo>
                    <a:pt x="945" y="714"/>
                    <a:pt x="945" y="714"/>
                    <a:pt x="945" y="714"/>
                  </a:cubicBezTo>
                  <a:cubicBezTo>
                    <a:pt x="945" y="715"/>
                    <a:pt x="945" y="715"/>
                    <a:pt x="945" y="715"/>
                  </a:cubicBezTo>
                  <a:cubicBezTo>
                    <a:pt x="948" y="714"/>
                    <a:pt x="948" y="714"/>
                    <a:pt x="948" y="714"/>
                  </a:cubicBezTo>
                  <a:cubicBezTo>
                    <a:pt x="945" y="714"/>
                    <a:pt x="945" y="714"/>
                    <a:pt x="945" y="714"/>
                  </a:cubicBezTo>
                  <a:cubicBezTo>
                    <a:pt x="949" y="714"/>
                    <a:pt x="949" y="714"/>
                    <a:pt x="949" y="714"/>
                  </a:cubicBezTo>
                  <a:cubicBezTo>
                    <a:pt x="946" y="712"/>
                    <a:pt x="946" y="712"/>
                    <a:pt x="946" y="712"/>
                  </a:cubicBezTo>
                  <a:cubicBezTo>
                    <a:pt x="945" y="713"/>
                    <a:pt x="945" y="713"/>
                    <a:pt x="945" y="714"/>
                  </a:cubicBezTo>
                  <a:cubicBezTo>
                    <a:pt x="949" y="714"/>
                    <a:pt x="949" y="714"/>
                    <a:pt x="949" y="714"/>
                  </a:cubicBezTo>
                  <a:cubicBezTo>
                    <a:pt x="946" y="712"/>
                    <a:pt x="946" y="712"/>
                    <a:pt x="946" y="712"/>
                  </a:cubicBezTo>
                  <a:cubicBezTo>
                    <a:pt x="946" y="712"/>
                    <a:pt x="946" y="712"/>
                    <a:pt x="946" y="712"/>
                  </a:cubicBezTo>
                  <a:cubicBezTo>
                    <a:pt x="948" y="714"/>
                    <a:pt x="948" y="714"/>
                    <a:pt x="948" y="714"/>
                  </a:cubicBezTo>
                  <a:cubicBezTo>
                    <a:pt x="947" y="711"/>
                    <a:pt x="947" y="711"/>
                    <a:pt x="947" y="711"/>
                  </a:cubicBezTo>
                  <a:cubicBezTo>
                    <a:pt x="947" y="711"/>
                    <a:pt x="946" y="711"/>
                    <a:pt x="946" y="712"/>
                  </a:cubicBezTo>
                  <a:cubicBezTo>
                    <a:pt x="948" y="714"/>
                    <a:pt x="948" y="714"/>
                    <a:pt x="948" y="714"/>
                  </a:cubicBezTo>
                  <a:cubicBezTo>
                    <a:pt x="947" y="711"/>
                    <a:pt x="947" y="711"/>
                    <a:pt x="947" y="711"/>
                  </a:cubicBezTo>
                  <a:cubicBezTo>
                    <a:pt x="948" y="713"/>
                    <a:pt x="948" y="713"/>
                    <a:pt x="948" y="713"/>
                  </a:cubicBezTo>
                  <a:cubicBezTo>
                    <a:pt x="948" y="711"/>
                    <a:pt x="948" y="711"/>
                    <a:pt x="948" y="711"/>
                  </a:cubicBezTo>
                  <a:cubicBezTo>
                    <a:pt x="947" y="711"/>
                    <a:pt x="947" y="711"/>
                    <a:pt x="947" y="711"/>
                  </a:cubicBezTo>
                  <a:cubicBezTo>
                    <a:pt x="948" y="713"/>
                    <a:pt x="948" y="713"/>
                    <a:pt x="948" y="713"/>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7" y="711"/>
                    <a:pt x="946" y="710"/>
                  </a:cubicBezTo>
                  <a:cubicBezTo>
                    <a:pt x="942" y="709"/>
                    <a:pt x="935" y="706"/>
                    <a:pt x="925" y="701"/>
                  </a:cubicBezTo>
                  <a:cubicBezTo>
                    <a:pt x="887" y="683"/>
                    <a:pt x="811" y="638"/>
                    <a:pt x="718" y="582"/>
                  </a:cubicBezTo>
                  <a:cubicBezTo>
                    <a:pt x="579" y="498"/>
                    <a:pt x="402" y="388"/>
                    <a:pt x="259" y="299"/>
                  </a:cubicBezTo>
                  <a:cubicBezTo>
                    <a:pt x="188" y="254"/>
                    <a:pt x="126" y="214"/>
                    <a:pt x="81" y="186"/>
                  </a:cubicBezTo>
                  <a:cubicBezTo>
                    <a:pt x="59" y="172"/>
                    <a:pt x="41" y="161"/>
                    <a:pt x="28" y="153"/>
                  </a:cubicBezTo>
                  <a:cubicBezTo>
                    <a:pt x="22" y="149"/>
                    <a:pt x="18" y="146"/>
                    <a:pt x="14" y="144"/>
                  </a:cubicBezTo>
                  <a:cubicBezTo>
                    <a:pt x="11" y="142"/>
                    <a:pt x="9" y="141"/>
                    <a:pt x="9" y="141"/>
                  </a:cubicBezTo>
                  <a:cubicBezTo>
                    <a:pt x="7" y="144"/>
                    <a:pt x="7" y="144"/>
                    <a:pt x="7" y="144"/>
                  </a:cubicBezTo>
                  <a:cubicBezTo>
                    <a:pt x="5" y="148"/>
                    <a:pt x="5" y="148"/>
                    <a:pt x="5" y="148"/>
                  </a:cubicBezTo>
                  <a:cubicBezTo>
                    <a:pt x="5" y="148"/>
                    <a:pt x="9" y="150"/>
                    <a:pt x="15" y="154"/>
                  </a:cubicBezTo>
                  <a:cubicBezTo>
                    <a:pt x="66" y="185"/>
                    <a:pt x="291" y="323"/>
                    <a:pt x="504" y="455"/>
                  </a:cubicBezTo>
                  <a:cubicBezTo>
                    <a:pt x="611" y="521"/>
                    <a:pt x="714" y="586"/>
                    <a:pt x="791" y="634"/>
                  </a:cubicBezTo>
                  <a:cubicBezTo>
                    <a:pt x="830" y="659"/>
                    <a:pt x="861" y="679"/>
                    <a:pt x="884" y="693"/>
                  </a:cubicBezTo>
                  <a:cubicBezTo>
                    <a:pt x="895" y="701"/>
                    <a:pt x="903" y="707"/>
                    <a:pt x="909" y="711"/>
                  </a:cubicBezTo>
                  <a:cubicBezTo>
                    <a:pt x="912" y="713"/>
                    <a:pt x="914" y="714"/>
                    <a:pt x="916" y="716"/>
                  </a:cubicBezTo>
                  <a:cubicBezTo>
                    <a:pt x="916" y="716"/>
                    <a:pt x="917" y="717"/>
                    <a:pt x="917" y="717"/>
                  </a:cubicBezTo>
                  <a:cubicBezTo>
                    <a:pt x="917" y="717"/>
                    <a:pt x="917" y="717"/>
                    <a:pt x="917" y="717"/>
                  </a:cubicBezTo>
                  <a:cubicBezTo>
                    <a:pt x="918" y="716"/>
                    <a:pt x="918" y="716"/>
                    <a:pt x="918" y="716"/>
                  </a:cubicBezTo>
                  <a:cubicBezTo>
                    <a:pt x="917" y="717"/>
                    <a:pt x="917" y="717"/>
                    <a:pt x="917" y="717"/>
                  </a:cubicBezTo>
                  <a:cubicBezTo>
                    <a:pt x="917" y="717"/>
                    <a:pt x="917" y="717"/>
                    <a:pt x="917" y="717"/>
                  </a:cubicBezTo>
                  <a:cubicBezTo>
                    <a:pt x="918" y="716"/>
                    <a:pt x="918" y="716"/>
                    <a:pt x="918" y="716"/>
                  </a:cubicBezTo>
                  <a:cubicBezTo>
                    <a:pt x="917" y="717"/>
                    <a:pt x="917" y="717"/>
                    <a:pt x="917" y="717"/>
                  </a:cubicBezTo>
                  <a:cubicBezTo>
                    <a:pt x="920" y="715"/>
                    <a:pt x="920" y="715"/>
                    <a:pt x="920" y="715"/>
                  </a:cubicBezTo>
                  <a:cubicBezTo>
                    <a:pt x="916" y="715"/>
                    <a:pt x="916" y="715"/>
                    <a:pt x="916" y="715"/>
                  </a:cubicBezTo>
                  <a:cubicBezTo>
                    <a:pt x="916" y="716"/>
                    <a:pt x="917" y="716"/>
                    <a:pt x="917" y="717"/>
                  </a:cubicBezTo>
                  <a:cubicBezTo>
                    <a:pt x="920" y="715"/>
                    <a:pt x="920" y="715"/>
                    <a:pt x="920" y="715"/>
                  </a:cubicBezTo>
                  <a:cubicBezTo>
                    <a:pt x="916" y="715"/>
                    <a:pt x="916" y="715"/>
                    <a:pt x="916" y="715"/>
                  </a:cubicBezTo>
                  <a:cubicBezTo>
                    <a:pt x="920" y="715"/>
                    <a:pt x="920" y="715"/>
                    <a:pt x="920" y="715"/>
                  </a:cubicBezTo>
                  <a:cubicBezTo>
                    <a:pt x="917" y="713"/>
                    <a:pt x="917" y="713"/>
                    <a:pt x="917" y="713"/>
                  </a:cubicBezTo>
                  <a:cubicBezTo>
                    <a:pt x="917" y="713"/>
                    <a:pt x="916" y="714"/>
                    <a:pt x="916" y="715"/>
                  </a:cubicBezTo>
                  <a:cubicBezTo>
                    <a:pt x="920" y="715"/>
                    <a:pt x="920" y="715"/>
                    <a:pt x="920" y="715"/>
                  </a:cubicBezTo>
                  <a:cubicBezTo>
                    <a:pt x="917" y="713"/>
                    <a:pt x="917" y="713"/>
                    <a:pt x="917" y="713"/>
                  </a:cubicBezTo>
                  <a:cubicBezTo>
                    <a:pt x="920" y="715"/>
                    <a:pt x="920" y="715"/>
                    <a:pt x="920" y="715"/>
                  </a:cubicBezTo>
                  <a:cubicBezTo>
                    <a:pt x="922" y="711"/>
                    <a:pt x="922" y="711"/>
                    <a:pt x="922" y="711"/>
                  </a:cubicBezTo>
                  <a:cubicBezTo>
                    <a:pt x="922" y="711"/>
                    <a:pt x="697" y="572"/>
                    <a:pt x="470" y="433"/>
                  </a:cubicBezTo>
                  <a:cubicBezTo>
                    <a:pt x="356" y="363"/>
                    <a:pt x="242" y="293"/>
                    <a:pt x="156" y="241"/>
                  </a:cubicBezTo>
                  <a:cubicBezTo>
                    <a:pt x="113" y="215"/>
                    <a:pt x="76" y="193"/>
                    <a:pt x="50" y="178"/>
                  </a:cubicBezTo>
                  <a:cubicBezTo>
                    <a:pt x="38" y="170"/>
                    <a:pt x="27" y="164"/>
                    <a:pt x="20" y="160"/>
                  </a:cubicBezTo>
                  <a:cubicBezTo>
                    <a:pt x="16" y="158"/>
                    <a:pt x="13" y="156"/>
                    <a:pt x="11" y="155"/>
                  </a:cubicBezTo>
                  <a:cubicBezTo>
                    <a:pt x="10" y="155"/>
                    <a:pt x="9" y="154"/>
                    <a:pt x="8" y="154"/>
                  </a:cubicBezTo>
                  <a:cubicBezTo>
                    <a:pt x="8" y="154"/>
                    <a:pt x="8" y="154"/>
                    <a:pt x="7" y="154"/>
                  </a:cubicBezTo>
                  <a:cubicBezTo>
                    <a:pt x="7" y="154"/>
                    <a:pt x="7" y="153"/>
                    <a:pt x="6" y="153"/>
                  </a:cubicBezTo>
                  <a:cubicBezTo>
                    <a:pt x="5" y="153"/>
                    <a:pt x="5" y="153"/>
                    <a:pt x="4" y="154"/>
                  </a:cubicBezTo>
                  <a:cubicBezTo>
                    <a:pt x="4" y="154"/>
                    <a:pt x="3" y="154"/>
                    <a:pt x="2" y="155"/>
                  </a:cubicBezTo>
                  <a:cubicBezTo>
                    <a:pt x="2" y="155"/>
                    <a:pt x="2" y="155"/>
                    <a:pt x="2" y="155"/>
                  </a:cubicBezTo>
                  <a:cubicBezTo>
                    <a:pt x="1" y="156"/>
                    <a:pt x="1" y="157"/>
                    <a:pt x="1" y="158"/>
                  </a:cubicBezTo>
                  <a:cubicBezTo>
                    <a:pt x="1" y="160"/>
                    <a:pt x="2" y="161"/>
                    <a:pt x="2" y="162"/>
                  </a:cubicBezTo>
                  <a:cubicBezTo>
                    <a:pt x="4" y="164"/>
                    <a:pt x="5" y="166"/>
                    <a:pt x="8" y="169"/>
                  </a:cubicBezTo>
                  <a:cubicBezTo>
                    <a:pt x="13" y="174"/>
                    <a:pt x="21" y="180"/>
                    <a:pt x="31" y="188"/>
                  </a:cubicBezTo>
                  <a:cubicBezTo>
                    <a:pt x="69" y="216"/>
                    <a:pt x="142" y="264"/>
                    <a:pt x="230" y="319"/>
                  </a:cubicBezTo>
                  <a:cubicBezTo>
                    <a:pt x="495" y="484"/>
                    <a:pt x="897" y="719"/>
                    <a:pt x="897" y="719"/>
                  </a:cubicBezTo>
                  <a:cubicBezTo>
                    <a:pt x="899" y="720"/>
                    <a:pt x="901" y="720"/>
                    <a:pt x="902" y="718"/>
                  </a:cubicBezTo>
                  <a:cubicBezTo>
                    <a:pt x="903" y="716"/>
                    <a:pt x="903" y="713"/>
                    <a:pt x="901" y="712"/>
                  </a:cubicBezTo>
                  <a:cubicBezTo>
                    <a:pt x="901" y="712"/>
                    <a:pt x="679" y="577"/>
                    <a:pt x="456" y="443"/>
                  </a:cubicBezTo>
                  <a:cubicBezTo>
                    <a:pt x="345" y="375"/>
                    <a:pt x="234" y="308"/>
                    <a:pt x="150" y="257"/>
                  </a:cubicBezTo>
                  <a:cubicBezTo>
                    <a:pt x="108" y="232"/>
                    <a:pt x="73" y="211"/>
                    <a:pt x="48" y="196"/>
                  </a:cubicBezTo>
                  <a:cubicBezTo>
                    <a:pt x="36" y="189"/>
                    <a:pt x="26" y="183"/>
                    <a:pt x="19" y="179"/>
                  </a:cubicBezTo>
                  <a:cubicBezTo>
                    <a:pt x="16" y="177"/>
                    <a:pt x="13" y="175"/>
                    <a:pt x="11" y="174"/>
                  </a:cubicBezTo>
                  <a:cubicBezTo>
                    <a:pt x="10" y="174"/>
                    <a:pt x="10" y="174"/>
                    <a:pt x="9" y="173"/>
                  </a:cubicBezTo>
                  <a:cubicBezTo>
                    <a:pt x="8" y="173"/>
                    <a:pt x="8" y="173"/>
                    <a:pt x="8" y="173"/>
                  </a:cubicBezTo>
                  <a:cubicBezTo>
                    <a:pt x="8" y="173"/>
                    <a:pt x="8" y="173"/>
                    <a:pt x="8" y="173"/>
                  </a:cubicBezTo>
                  <a:cubicBezTo>
                    <a:pt x="7" y="173"/>
                    <a:pt x="7" y="173"/>
                    <a:pt x="7" y="173"/>
                  </a:cubicBezTo>
                  <a:cubicBezTo>
                    <a:pt x="7" y="172"/>
                    <a:pt x="7" y="172"/>
                    <a:pt x="6" y="172"/>
                  </a:cubicBezTo>
                  <a:cubicBezTo>
                    <a:pt x="6" y="172"/>
                    <a:pt x="5" y="172"/>
                    <a:pt x="5" y="173"/>
                  </a:cubicBezTo>
                  <a:cubicBezTo>
                    <a:pt x="4" y="173"/>
                    <a:pt x="3" y="173"/>
                    <a:pt x="3" y="174"/>
                  </a:cubicBezTo>
                  <a:cubicBezTo>
                    <a:pt x="2" y="176"/>
                    <a:pt x="2" y="179"/>
                    <a:pt x="4" y="180"/>
                  </a:cubicBezTo>
                  <a:cubicBezTo>
                    <a:pt x="4" y="180"/>
                    <a:pt x="8" y="182"/>
                    <a:pt x="14" y="186"/>
                  </a:cubicBezTo>
                  <a:cubicBezTo>
                    <a:pt x="61" y="214"/>
                    <a:pt x="275" y="340"/>
                    <a:pt x="476" y="463"/>
                  </a:cubicBezTo>
                  <a:cubicBezTo>
                    <a:pt x="577" y="524"/>
                    <a:pt x="675" y="585"/>
                    <a:pt x="747" y="632"/>
                  </a:cubicBezTo>
                  <a:cubicBezTo>
                    <a:pt x="784" y="655"/>
                    <a:pt x="814" y="675"/>
                    <a:pt x="834" y="690"/>
                  </a:cubicBezTo>
                  <a:cubicBezTo>
                    <a:pt x="845" y="698"/>
                    <a:pt x="853" y="704"/>
                    <a:pt x="858" y="708"/>
                  </a:cubicBezTo>
                  <a:cubicBezTo>
                    <a:pt x="861" y="711"/>
                    <a:pt x="863" y="713"/>
                    <a:pt x="864" y="714"/>
                  </a:cubicBezTo>
                  <a:cubicBezTo>
                    <a:pt x="865" y="715"/>
                    <a:pt x="865" y="715"/>
                    <a:pt x="866" y="716"/>
                  </a:cubicBezTo>
                  <a:cubicBezTo>
                    <a:pt x="866" y="716"/>
                    <a:pt x="866" y="716"/>
                    <a:pt x="866" y="716"/>
                  </a:cubicBezTo>
                  <a:cubicBezTo>
                    <a:pt x="866" y="716"/>
                    <a:pt x="866" y="716"/>
                    <a:pt x="866" y="716"/>
                  </a:cubicBezTo>
                  <a:cubicBezTo>
                    <a:pt x="867" y="715"/>
                    <a:pt x="867" y="715"/>
                    <a:pt x="867" y="715"/>
                  </a:cubicBezTo>
                  <a:cubicBezTo>
                    <a:pt x="866" y="715"/>
                    <a:pt x="866" y="715"/>
                    <a:pt x="866" y="715"/>
                  </a:cubicBezTo>
                  <a:cubicBezTo>
                    <a:pt x="866" y="716"/>
                    <a:pt x="866" y="716"/>
                    <a:pt x="866" y="716"/>
                  </a:cubicBezTo>
                  <a:cubicBezTo>
                    <a:pt x="867" y="715"/>
                    <a:pt x="867" y="715"/>
                    <a:pt x="867" y="715"/>
                  </a:cubicBezTo>
                  <a:cubicBezTo>
                    <a:pt x="866" y="715"/>
                    <a:pt x="866" y="715"/>
                    <a:pt x="866" y="715"/>
                  </a:cubicBezTo>
                  <a:cubicBezTo>
                    <a:pt x="868" y="715"/>
                    <a:pt x="868" y="715"/>
                    <a:pt x="868" y="715"/>
                  </a:cubicBezTo>
                  <a:cubicBezTo>
                    <a:pt x="866" y="714"/>
                    <a:pt x="866" y="714"/>
                    <a:pt x="866" y="714"/>
                  </a:cubicBezTo>
                  <a:cubicBezTo>
                    <a:pt x="866" y="714"/>
                    <a:pt x="866" y="715"/>
                    <a:pt x="866" y="715"/>
                  </a:cubicBezTo>
                  <a:cubicBezTo>
                    <a:pt x="868" y="715"/>
                    <a:pt x="868" y="715"/>
                    <a:pt x="868" y="715"/>
                  </a:cubicBezTo>
                  <a:cubicBezTo>
                    <a:pt x="866" y="714"/>
                    <a:pt x="866" y="714"/>
                    <a:pt x="866" y="714"/>
                  </a:cubicBezTo>
                  <a:cubicBezTo>
                    <a:pt x="869" y="716"/>
                    <a:pt x="869" y="716"/>
                    <a:pt x="869" y="716"/>
                  </a:cubicBezTo>
                  <a:cubicBezTo>
                    <a:pt x="872" y="712"/>
                    <a:pt x="872" y="712"/>
                    <a:pt x="872" y="712"/>
                  </a:cubicBezTo>
                  <a:cubicBezTo>
                    <a:pt x="872" y="712"/>
                    <a:pt x="727" y="620"/>
                    <a:pt x="578" y="527"/>
                  </a:cubicBezTo>
                  <a:cubicBezTo>
                    <a:pt x="503" y="480"/>
                    <a:pt x="428" y="434"/>
                    <a:pt x="368" y="399"/>
                  </a:cubicBezTo>
                  <a:cubicBezTo>
                    <a:pt x="339" y="382"/>
                    <a:pt x="313" y="367"/>
                    <a:pt x="294" y="357"/>
                  </a:cubicBezTo>
                  <a:cubicBezTo>
                    <a:pt x="284" y="352"/>
                    <a:pt x="276" y="348"/>
                    <a:pt x="269" y="345"/>
                  </a:cubicBezTo>
                  <a:cubicBezTo>
                    <a:pt x="266" y="344"/>
                    <a:pt x="263" y="342"/>
                    <a:pt x="261" y="342"/>
                  </a:cubicBezTo>
                  <a:cubicBezTo>
                    <a:pt x="259" y="341"/>
                    <a:pt x="257" y="340"/>
                    <a:pt x="255" y="340"/>
                  </a:cubicBezTo>
                  <a:cubicBezTo>
                    <a:pt x="254" y="340"/>
                    <a:pt x="253" y="340"/>
                    <a:pt x="252" y="341"/>
                  </a:cubicBezTo>
                  <a:cubicBezTo>
                    <a:pt x="252" y="341"/>
                    <a:pt x="250" y="342"/>
                    <a:pt x="250" y="343"/>
                  </a:cubicBezTo>
                  <a:cubicBezTo>
                    <a:pt x="250" y="343"/>
                    <a:pt x="250" y="343"/>
                    <a:pt x="250" y="343"/>
                  </a:cubicBezTo>
                  <a:cubicBezTo>
                    <a:pt x="249" y="344"/>
                    <a:pt x="249" y="345"/>
                    <a:pt x="249" y="346"/>
                  </a:cubicBezTo>
                  <a:cubicBezTo>
                    <a:pt x="249" y="347"/>
                    <a:pt x="249" y="348"/>
                    <a:pt x="250" y="349"/>
                  </a:cubicBezTo>
                  <a:cubicBezTo>
                    <a:pt x="251" y="350"/>
                    <a:pt x="252" y="352"/>
                    <a:pt x="254" y="354"/>
                  </a:cubicBezTo>
                  <a:cubicBezTo>
                    <a:pt x="257" y="357"/>
                    <a:pt x="262" y="361"/>
                    <a:pt x="269" y="366"/>
                  </a:cubicBezTo>
                  <a:cubicBezTo>
                    <a:pt x="295" y="386"/>
                    <a:pt x="344" y="417"/>
                    <a:pt x="403" y="454"/>
                  </a:cubicBezTo>
                  <a:cubicBezTo>
                    <a:pt x="580" y="565"/>
                    <a:pt x="848" y="722"/>
                    <a:pt x="848" y="722"/>
                  </a:cubicBezTo>
                  <a:cubicBezTo>
                    <a:pt x="850" y="718"/>
                    <a:pt x="850" y="718"/>
                    <a:pt x="850" y="718"/>
                  </a:cubicBezTo>
                  <a:cubicBezTo>
                    <a:pt x="847" y="716"/>
                    <a:pt x="847" y="716"/>
                    <a:pt x="847" y="716"/>
                  </a:cubicBezTo>
                  <a:cubicBezTo>
                    <a:pt x="850" y="718"/>
                    <a:pt x="850" y="718"/>
                    <a:pt x="850" y="718"/>
                  </a:cubicBezTo>
                  <a:cubicBezTo>
                    <a:pt x="849" y="714"/>
                    <a:pt x="849" y="714"/>
                    <a:pt x="849" y="714"/>
                  </a:cubicBezTo>
                  <a:cubicBezTo>
                    <a:pt x="848" y="715"/>
                    <a:pt x="847" y="715"/>
                    <a:pt x="847" y="716"/>
                  </a:cubicBezTo>
                  <a:cubicBezTo>
                    <a:pt x="850" y="718"/>
                    <a:pt x="850" y="718"/>
                    <a:pt x="850" y="718"/>
                  </a:cubicBezTo>
                  <a:cubicBezTo>
                    <a:pt x="849" y="714"/>
                    <a:pt x="849" y="714"/>
                    <a:pt x="849" y="714"/>
                  </a:cubicBezTo>
                  <a:cubicBezTo>
                    <a:pt x="850" y="718"/>
                    <a:pt x="850" y="718"/>
                    <a:pt x="850" y="718"/>
                  </a:cubicBezTo>
                  <a:cubicBezTo>
                    <a:pt x="850" y="714"/>
                    <a:pt x="850" y="714"/>
                    <a:pt x="850" y="714"/>
                  </a:cubicBezTo>
                  <a:cubicBezTo>
                    <a:pt x="850" y="714"/>
                    <a:pt x="849" y="714"/>
                    <a:pt x="849" y="714"/>
                  </a:cubicBezTo>
                  <a:cubicBezTo>
                    <a:pt x="850" y="718"/>
                    <a:pt x="850" y="718"/>
                    <a:pt x="850" y="718"/>
                  </a:cubicBezTo>
                  <a:cubicBezTo>
                    <a:pt x="850" y="714"/>
                    <a:pt x="850" y="714"/>
                    <a:pt x="850" y="714"/>
                  </a:cubicBezTo>
                  <a:cubicBezTo>
                    <a:pt x="850" y="716"/>
                    <a:pt x="850" y="716"/>
                    <a:pt x="850" y="716"/>
                  </a:cubicBezTo>
                  <a:cubicBezTo>
                    <a:pt x="850" y="714"/>
                    <a:pt x="850" y="714"/>
                    <a:pt x="850" y="714"/>
                  </a:cubicBezTo>
                  <a:cubicBezTo>
                    <a:pt x="850" y="714"/>
                    <a:pt x="850" y="714"/>
                    <a:pt x="850" y="714"/>
                  </a:cubicBezTo>
                  <a:cubicBezTo>
                    <a:pt x="850" y="716"/>
                    <a:pt x="850" y="716"/>
                    <a:pt x="850" y="716"/>
                  </a:cubicBezTo>
                  <a:cubicBezTo>
                    <a:pt x="850" y="714"/>
                    <a:pt x="850" y="714"/>
                    <a:pt x="850" y="714"/>
                  </a:cubicBezTo>
                  <a:cubicBezTo>
                    <a:pt x="850" y="714"/>
                    <a:pt x="849" y="714"/>
                    <a:pt x="848" y="713"/>
                  </a:cubicBezTo>
                  <a:cubicBezTo>
                    <a:pt x="841" y="710"/>
                    <a:pt x="827" y="702"/>
                    <a:pt x="808" y="692"/>
                  </a:cubicBezTo>
                  <a:cubicBezTo>
                    <a:pt x="741" y="653"/>
                    <a:pt x="607" y="573"/>
                    <a:pt x="491" y="503"/>
                  </a:cubicBezTo>
                  <a:cubicBezTo>
                    <a:pt x="432" y="468"/>
                    <a:pt x="378" y="435"/>
                    <a:pt x="339" y="411"/>
                  </a:cubicBezTo>
                  <a:cubicBezTo>
                    <a:pt x="319" y="399"/>
                    <a:pt x="303" y="389"/>
                    <a:pt x="292" y="383"/>
                  </a:cubicBezTo>
                  <a:cubicBezTo>
                    <a:pt x="281" y="376"/>
                    <a:pt x="274" y="372"/>
                    <a:pt x="274" y="372"/>
                  </a:cubicBezTo>
                  <a:cubicBezTo>
                    <a:pt x="273" y="371"/>
                    <a:pt x="270" y="372"/>
                    <a:pt x="269" y="373"/>
                  </a:cubicBezTo>
                  <a:cubicBezTo>
                    <a:pt x="268" y="374"/>
                    <a:pt x="268" y="375"/>
                    <a:pt x="268" y="376"/>
                  </a:cubicBezTo>
                  <a:cubicBezTo>
                    <a:pt x="268" y="377"/>
                    <a:pt x="269" y="378"/>
                    <a:pt x="269" y="379"/>
                  </a:cubicBezTo>
                  <a:cubicBezTo>
                    <a:pt x="270" y="381"/>
                    <a:pt x="271" y="382"/>
                    <a:pt x="273" y="383"/>
                  </a:cubicBezTo>
                  <a:cubicBezTo>
                    <a:pt x="276" y="386"/>
                    <a:pt x="281" y="390"/>
                    <a:pt x="287" y="394"/>
                  </a:cubicBezTo>
                  <a:cubicBezTo>
                    <a:pt x="310" y="411"/>
                    <a:pt x="355" y="439"/>
                    <a:pt x="409" y="472"/>
                  </a:cubicBezTo>
                  <a:cubicBezTo>
                    <a:pt x="490" y="521"/>
                    <a:pt x="591" y="581"/>
                    <a:pt x="673" y="630"/>
                  </a:cubicBezTo>
                  <a:cubicBezTo>
                    <a:pt x="714" y="655"/>
                    <a:pt x="749" y="676"/>
                    <a:pt x="775" y="692"/>
                  </a:cubicBezTo>
                  <a:cubicBezTo>
                    <a:pt x="788" y="700"/>
                    <a:pt x="798" y="706"/>
                    <a:pt x="805" y="711"/>
                  </a:cubicBezTo>
                  <a:cubicBezTo>
                    <a:pt x="808" y="713"/>
                    <a:pt x="811" y="715"/>
                    <a:pt x="813" y="717"/>
                  </a:cubicBezTo>
                  <a:cubicBezTo>
                    <a:pt x="813" y="717"/>
                    <a:pt x="814" y="718"/>
                    <a:pt x="814" y="718"/>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7" y="716"/>
                    <a:pt x="817" y="716"/>
                    <a:pt x="817" y="716"/>
                  </a:cubicBezTo>
                  <a:cubicBezTo>
                    <a:pt x="814" y="716"/>
                    <a:pt x="814" y="716"/>
                    <a:pt x="814" y="716"/>
                  </a:cubicBezTo>
                  <a:cubicBezTo>
                    <a:pt x="814" y="717"/>
                    <a:pt x="814" y="718"/>
                    <a:pt x="814" y="718"/>
                  </a:cubicBezTo>
                  <a:cubicBezTo>
                    <a:pt x="817" y="716"/>
                    <a:pt x="817" y="716"/>
                    <a:pt x="817" y="716"/>
                  </a:cubicBezTo>
                  <a:cubicBezTo>
                    <a:pt x="814" y="716"/>
                    <a:pt x="814" y="716"/>
                    <a:pt x="814" y="716"/>
                  </a:cubicBezTo>
                  <a:cubicBezTo>
                    <a:pt x="818" y="716"/>
                    <a:pt x="818" y="716"/>
                    <a:pt x="818" y="716"/>
                  </a:cubicBezTo>
                  <a:cubicBezTo>
                    <a:pt x="814" y="714"/>
                    <a:pt x="814" y="714"/>
                    <a:pt x="814" y="714"/>
                  </a:cubicBezTo>
                  <a:cubicBezTo>
                    <a:pt x="814" y="715"/>
                    <a:pt x="814" y="716"/>
                    <a:pt x="814" y="716"/>
                  </a:cubicBezTo>
                  <a:cubicBezTo>
                    <a:pt x="818" y="716"/>
                    <a:pt x="818" y="716"/>
                    <a:pt x="818" y="716"/>
                  </a:cubicBezTo>
                  <a:cubicBezTo>
                    <a:pt x="814" y="714"/>
                    <a:pt x="814" y="714"/>
                    <a:pt x="814" y="714"/>
                  </a:cubicBezTo>
                  <a:cubicBezTo>
                    <a:pt x="814" y="714"/>
                    <a:pt x="814" y="714"/>
                    <a:pt x="814" y="714"/>
                  </a:cubicBezTo>
                  <a:cubicBezTo>
                    <a:pt x="818" y="716"/>
                    <a:pt x="818" y="716"/>
                    <a:pt x="818" y="716"/>
                  </a:cubicBezTo>
                  <a:cubicBezTo>
                    <a:pt x="816" y="713"/>
                    <a:pt x="816" y="713"/>
                    <a:pt x="816" y="713"/>
                  </a:cubicBezTo>
                  <a:cubicBezTo>
                    <a:pt x="816" y="713"/>
                    <a:pt x="815" y="713"/>
                    <a:pt x="814" y="714"/>
                  </a:cubicBezTo>
                  <a:cubicBezTo>
                    <a:pt x="818" y="716"/>
                    <a:pt x="818" y="716"/>
                    <a:pt x="818" y="716"/>
                  </a:cubicBezTo>
                  <a:cubicBezTo>
                    <a:pt x="816" y="713"/>
                    <a:pt x="816" y="713"/>
                    <a:pt x="816" y="713"/>
                  </a:cubicBezTo>
                  <a:cubicBezTo>
                    <a:pt x="817" y="716"/>
                    <a:pt x="817" y="716"/>
                    <a:pt x="817" y="716"/>
                  </a:cubicBezTo>
                  <a:cubicBezTo>
                    <a:pt x="817" y="712"/>
                    <a:pt x="817" y="712"/>
                    <a:pt x="817" y="712"/>
                  </a:cubicBezTo>
                  <a:cubicBezTo>
                    <a:pt x="817" y="712"/>
                    <a:pt x="817" y="713"/>
                    <a:pt x="816" y="713"/>
                  </a:cubicBezTo>
                  <a:cubicBezTo>
                    <a:pt x="817" y="716"/>
                    <a:pt x="817" y="716"/>
                    <a:pt x="817" y="716"/>
                  </a:cubicBezTo>
                  <a:cubicBezTo>
                    <a:pt x="817" y="712"/>
                    <a:pt x="817" y="712"/>
                    <a:pt x="817" y="712"/>
                  </a:cubicBezTo>
                  <a:cubicBezTo>
                    <a:pt x="817" y="714"/>
                    <a:pt x="817" y="714"/>
                    <a:pt x="817" y="714"/>
                  </a:cubicBezTo>
                  <a:cubicBezTo>
                    <a:pt x="818" y="713"/>
                    <a:pt x="818" y="713"/>
                    <a:pt x="818" y="713"/>
                  </a:cubicBezTo>
                  <a:cubicBezTo>
                    <a:pt x="817" y="712"/>
                    <a:pt x="817" y="712"/>
                    <a:pt x="817" y="712"/>
                  </a:cubicBezTo>
                  <a:cubicBezTo>
                    <a:pt x="817" y="714"/>
                    <a:pt x="817" y="714"/>
                    <a:pt x="817" y="714"/>
                  </a:cubicBezTo>
                  <a:cubicBezTo>
                    <a:pt x="818" y="713"/>
                    <a:pt x="818" y="713"/>
                    <a:pt x="818" y="713"/>
                  </a:cubicBezTo>
                  <a:cubicBezTo>
                    <a:pt x="818" y="713"/>
                    <a:pt x="817" y="712"/>
                    <a:pt x="815" y="711"/>
                  </a:cubicBezTo>
                  <a:cubicBezTo>
                    <a:pt x="809" y="709"/>
                    <a:pt x="797" y="702"/>
                    <a:pt x="779" y="691"/>
                  </a:cubicBezTo>
                  <a:cubicBezTo>
                    <a:pt x="718" y="656"/>
                    <a:pt x="598" y="582"/>
                    <a:pt x="491" y="516"/>
                  </a:cubicBezTo>
                  <a:cubicBezTo>
                    <a:pt x="437" y="484"/>
                    <a:pt x="387" y="453"/>
                    <a:pt x="350" y="431"/>
                  </a:cubicBezTo>
                  <a:cubicBezTo>
                    <a:pt x="331" y="420"/>
                    <a:pt x="315" y="411"/>
                    <a:pt x="304" y="405"/>
                  </a:cubicBezTo>
                  <a:cubicBezTo>
                    <a:pt x="298" y="401"/>
                    <a:pt x="294" y="399"/>
                    <a:pt x="290" y="397"/>
                  </a:cubicBezTo>
                  <a:cubicBezTo>
                    <a:pt x="288" y="396"/>
                    <a:pt x="287" y="396"/>
                    <a:pt x="286" y="395"/>
                  </a:cubicBezTo>
                  <a:cubicBezTo>
                    <a:pt x="285" y="395"/>
                    <a:pt x="284" y="395"/>
                    <a:pt x="284" y="395"/>
                  </a:cubicBezTo>
                  <a:cubicBezTo>
                    <a:pt x="283" y="394"/>
                    <a:pt x="283" y="394"/>
                    <a:pt x="282" y="394"/>
                  </a:cubicBezTo>
                  <a:cubicBezTo>
                    <a:pt x="281" y="394"/>
                    <a:pt x="281" y="394"/>
                    <a:pt x="280" y="395"/>
                  </a:cubicBezTo>
                  <a:cubicBezTo>
                    <a:pt x="279" y="395"/>
                    <a:pt x="279" y="395"/>
                    <a:pt x="278" y="396"/>
                  </a:cubicBezTo>
                  <a:cubicBezTo>
                    <a:pt x="277" y="398"/>
                    <a:pt x="277" y="401"/>
                    <a:pt x="279" y="402"/>
                  </a:cubicBezTo>
                  <a:cubicBezTo>
                    <a:pt x="279" y="402"/>
                    <a:pt x="281" y="403"/>
                    <a:pt x="285" y="405"/>
                  </a:cubicBezTo>
                  <a:cubicBezTo>
                    <a:pt x="313" y="423"/>
                    <a:pt x="439" y="501"/>
                    <a:pt x="557" y="575"/>
                  </a:cubicBezTo>
                  <a:cubicBezTo>
                    <a:pt x="617" y="613"/>
                    <a:pt x="674" y="649"/>
                    <a:pt x="717" y="675"/>
                  </a:cubicBezTo>
                  <a:cubicBezTo>
                    <a:pt x="739" y="689"/>
                    <a:pt x="756" y="700"/>
                    <a:pt x="769" y="708"/>
                  </a:cubicBezTo>
                  <a:cubicBezTo>
                    <a:pt x="775" y="711"/>
                    <a:pt x="780" y="714"/>
                    <a:pt x="783" y="717"/>
                  </a:cubicBezTo>
                  <a:cubicBezTo>
                    <a:pt x="785" y="718"/>
                    <a:pt x="786" y="718"/>
                    <a:pt x="787" y="719"/>
                  </a:cubicBezTo>
                  <a:cubicBezTo>
                    <a:pt x="787" y="719"/>
                    <a:pt x="787" y="719"/>
                    <a:pt x="788" y="719"/>
                  </a:cubicBezTo>
                  <a:cubicBezTo>
                    <a:pt x="788" y="720"/>
                    <a:pt x="788" y="720"/>
                    <a:pt x="788" y="720"/>
                  </a:cubicBezTo>
                  <a:cubicBezTo>
                    <a:pt x="789" y="718"/>
                    <a:pt x="789" y="718"/>
                    <a:pt x="789" y="718"/>
                  </a:cubicBezTo>
                  <a:cubicBezTo>
                    <a:pt x="788" y="720"/>
                    <a:pt x="788" y="720"/>
                    <a:pt x="788" y="720"/>
                  </a:cubicBezTo>
                  <a:cubicBezTo>
                    <a:pt x="788" y="720"/>
                    <a:pt x="788" y="720"/>
                    <a:pt x="788" y="720"/>
                  </a:cubicBezTo>
                  <a:cubicBezTo>
                    <a:pt x="789" y="718"/>
                    <a:pt x="789" y="718"/>
                    <a:pt x="789" y="718"/>
                  </a:cubicBezTo>
                  <a:cubicBezTo>
                    <a:pt x="788" y="720"/>
                    <a:pt x="788" y="720"/>
                    <a:pt x="788" y="720"/>
                  </a:cubicBezTo>
                  <a:cubicBezTo>
                    <a:pt x="790" y="717"/>
                    <a:pt x="790" y="717"/>
                    <a:pt x="790" y="717"/>
                  </a:cubicBezTo>
                  <a:cubicBezTo>
                    <a:pt x="787" y="719"/>
                    <a:pt x="787" y="719"/>
                    <a:pt x="787" y="719"/>
                  </a:cubicBezTo>
                  <a:cubicBezTo>
                    <a:pt x="788" y="720"/>
                    <a:pt x="788" y="720"/>
                    <a:pt x="788" y="720"/>
                  </a:cubicBezTo>
                  <a:cubicBezTo>
                    <a:pt x="790" y="717"/>
                    <a:pt x="790" y="717"/>
                    <a:pt x="790" y="717"/>
                  </a:cubicBezTo>
                  <a:cubicBezTo>
                    <a:pt x="787" y="719"/>
                    <a:pt x="787" y="719"/>
                    <a:pt x="787" y="719"/>
                  </a:cubicBezTo>
                  <a:cubicBezTo>
                    <a:pt x="790" y="716"/>
                    <a:pt x="790" y="716"/>
                    <a:pt x="790" y="716"/>
                  </a:cubicBezTo>
                  <a:cubicBezTo>
                    <a:pt x="787" y="719"/>
                    <a:pt x="787" y="719"/>
                    <a:pt x="787" y="719"/>
                  </a:cubicBezTo>
                  <a:cubicBezTo>
                    <a:pt x="787" y="719"/>
                    <a:pt x="787" y="719"/>
                    <a:pt x="787" y="719"/>
                  </a:cubicBezTo>
                  <a:cubicBezTo>
                    <a:pt x="790" y="716"/>
                    <a:pt x="790" y="716"/>
                    <a:pt x="790" y="716"/>
                  </a:cubicBezTo>
                  <a:cubicBezTo>
                    <a:pt x="787" y="719"/>
                    <a:pt x="787" y="719"/>
                    <a:pt x="787" y="719"/>
                  </a:cubicBezTo>
                  <a:cubicBezTo>
                    <a:pt x="790" y="716"/>
                    <a:pt x="790" y="716"/>
                    <a:pt x="790" y="716"/>
                  </a:cubicBezTo>
                  <a:cubicBezTo>
                    <a:pt x="790" y="716"/>
                    <a:pt x="790" y="716"/>
                    <a:pt x="790" y="716"/>
                  </a:cubicBezTo>
                  <a:cubicBezTo>
                    <a:pt x="792" y="713"/>
                    <a:pt x="792" y="713"/>
                    <a:pt x="792" y="713"/>
                  </a:cubicBezTo>
                  <a:cubicBezTo>
                    <a:pt x="792" y="713"/>
                    <a:pt x="671" y="639"/>
                    <a:pt x="549" y="565"/>
                  </a:cubicBezTo>
                  <a:cubicBezTo>
                    <a:pt x="487" y="528"/>
                    <a:pt x="425" y="491"/>
                    <a:pt x="377" y="464"/>
                  </a:cubicBezTo>
                  <a:cubicBezTo>
                    <a:pt x="353" y="450"/>
                    <a:pt x="333" y="438"/>
                    <a:pt x="318" y="430"/>
                  </a:cubicBezTo>
                  <a:cubicBezTo>
                    <a:pt x="311" y="426"/>
                    <a:pt x="305" y="423"/>
                    <a:pt x="300" y="421"/>
                  </a:cubicBezTo>
                  <a:cubicBezTo>
                    <a:pt x="298" y="420"/>
                    <a:pt x="296" y="419"/>
                    <a:pt x="294" y="418"/>
                  </a:cubicBezTo>
                  <a:cubicBezTo>
                    <a:pt x="293" y="418"/>
                    <a:pt x="293" y="418"/>
                    <a:pt x="292" y="417"/>
                  </a:cubicBezTo>
                  <a:cubicBezTo>
                    <a:pt x="291" y="417"/>
                    <a:pt x="291" y="417"/>
                    <a:pt x="290" y="417"/>
                  </a:cubicBezTo>
                  <a:cubicBezTo>
                    <a:pt x="289" y="417"/>
                    <a:pt x="289" y="417"/>
                    <a:pt x="288" y="417"/>
                  </a:cubicBezTo>
                  <a:cubicBezTo>
                    <a:pt x="287" y="418"/>
                    <a:pt x="286" y="418"/>
                    <a:pt x="286" y="419"/>
                  </a:cubicBezTo>
                  <a:cubicBezTo>
                    <a:pt x="286" y="419"/>
                    <a:pt x="286" y="419"/>
                    <a:pt x="286" y="419"/>
                  </a:cubicBezTo>
                  <a:cubicBezTo>
                    <a:pt x="285" y="420"/>
                    <a:pt x="285" y="421"/>
                    <a:pt x="285" y="422"/>
                  </a:cubicBezTo>
                  <a:cubicBezTo>
                    <a:pt x="285" y="423"/>
                    <a:pt x="286" y="424"/>
                    <a:pt x="286" y="425"/>
                  </a:cubicBezTo>
                  <a:cubicBezTo>
                    <a:pt x="287" y="426"/>
                    <a:pt x="288" y="427"/>
                    <a:pt x="289" y="429"/>
                  </a:cubicBezTo>
                  <a:cubicBezTo>
                    <a:pt x="292" y="432"/>
                    <a:pt x="296" y="435"/>
                    <a:pt x="302" y="439"/>
                  </a:cubicBezTo>
                  <a:cubicBezTo>
                    <a:pt x="322" y="455"/>
                    <a:pt x="361" y="480"/>
                    <a:pt x="408" y="509"/>
                  </a:cubicBezTo>
                  <a:cubicBezTo>
                    <a:pt x="478" y="553"/>
                    <a:pt x="567" y="606"/>
                    <a:pt x="638" y="648"/>
                  </a:cubicBezTo>
                  <a:cubicBezTo>
                    <a:pt x="673" y="669"/>
                    <a:pt x="704" y="687"/>
                    <a:pt x="726" y="700"/>
                  </a:cubicBezTo>
                  <a:cubicBezTo>
                    <a:pt x="737" y="707"/>
                    <a:pt x="746" y="712"/>
                    <a:pt x="752" y="716"/>
                  </a:cubicBezTo>
                  <a:cubicBezTo>
                    <a:pt x="755" y="717"/>
                    <a:pt x="758" y="719"/>
                    <a:pt x="759" y="720"/>
                  </a:cubicBezTo>
                  <a:cubicBezTo>
                    <a:pt x="760" y="720"/>
                    <a:pt x="761" y="721"/>
                    <a:pt x="761" y="721"/>
                  </a:cubicBezTo>
                  <a:cubicBezTo>
                    <a:pt x="762" y="721"/>
                    <a:pt x="762" y="721"/>
                    <a:pt x="762" y="721"/>
                  </a:cubicBezTo>
                  <a:cubicBezTo>
                    <a:pt x="762" y="721"/>
                    <a:pt x="762" y="721"/>
                    <a:pt x="762" y="721"/>
                  </a:cubicBezTo>
                  <a:cubicBezTo>
                    <a:pt x="763" y="719"/>
                    <a:pt x="763" y="719"/>
                    <a:pt x="763" y="719"/>
                  </a:cubicBezTo>
                  <a:cubicBezTo>
                    <a:pt x="761" y="721"/>
                    <a:pt x="761" y="721"/>
                    <a:pt x="761" y="721"/>
                  </a:cubicBezTo>
                  <a:cubicBezTo>
                    <a:pt x="762" y="721"/>
                    <a:pt x="762" y="721"/>
                    <a:pt x="762" y="721"/>
                  </a:cubicBezTo>
                  <a:cubicBezTo>
                    <a:pt x="763" y="719"/>
                    <a:pt x="763" y="719"/>
                    <a:pt x="763" y="719"/>
                  </a:cubicBezTo>
                  <a:cubicBezTo>
                    <a:pt x="761" y="721"/>
                    <a:pt x="761" y="721"/>
                    <a:pt x="761" y="721"/>
                  </a:cubicBezTo>
                  <a:cubicBezTo>
                    <a:pt x="764" y="718"/>
                    <a:pt x="764" y="718"/>
                    <a:pt x="764" y="718"/>
                  </a:cubicBezTo>
                  <a:cubicBezTo>
                    <a:pt x="761" y="721"/>
                    <a:pt x="761" y="721"/>
                    <a:pt x="761" y="721"/>
                  </a:cubicBezTo>
                  <a:cubicBezTo>
                    <a:pt x="761" y="721"/>
                    <a:pt x="761" y="721"/>
                    <a:pt x="761" y="721"/>
                  </a:cubicBezTo>
                  <a:cubicBezTo>
                    <a:pt x="764" y="718"/>
                    <a:pt x="764" y="718"/>
                    <a:pt x="764" y="718"/>
                  </a:cubicBezTo>
                  <a:cubicBezTo>
                    <a:pt x="761" y="721"/>
                    <a:pt x="761" y="721"/>
                    <a:pt x="761" y="721"/>
                  </a:cubicBezTo>
                  <a:cubicBezTo>
                    <a:pt x="764" y="718"/>
                    <a:pt x="764" y="718"/>
                    <a:pt x="764" y="718"/>
                  </a:cubicBezTo>
                  <a:cubicBezTo>
                    <a:pt x="761" y="720"/>
                    <a:pt x="761" y="720"/>
                    <a:pt x="761" y="720"/>
                  </a:cubicBezTo>
                  <a:cubicBezTo>
                    <a:pt x="761" y="721"/>
                    <a:pt x="761" y="721"/>
                    <a:pt x="761" y="721"/>
                  </a:cubicBezTo>
                  <a:cubicBezTo>
                    <a:pt x="764" y="718"/>
                    <a:pt x="764" y="718"/>
                    <a:pt x="764" y="718"/>
                  </a:cubicBezTo>
                  <a:cubicBezTo>
                    <a:pt x="761" y="720"/>
                    <a:pt x="761" y="720"/>
                    <a:pt x="761" y="720"/>
                  </a:cubicBezTo>
                  <a:cubicBezTo>
                    <a:pt x="764" y="718"/>
                    <a:pt x="764" y="718"/>
                    <a:pt x="764" y="718"/>
                  </a:cubicBezTo>
                  <a:cubicBezTo>
                    <a:pt x="760" y="720"/>
                    <a:pt x="760" y="720"/>
                    <a:pt x="760" y="720"/>
                  </a:cubicBezTo>
                  <a:cubicBezTo>
                    <a:pt x="761" y="720"/>
                    <a:pt x="761" y="720"/>
                    <a:pt x="761" y="720"/>
                  </a:cubicBezTo>
                  <a:cubicBezTo>
                    <a:pt x="764" y="718"/>
                    <a:pt x="764" y="718"/>
                    <a:pt x="764" y="718"/>
                  </a:cubicBezTo>
                  <a:cubicBezTo>
                    <a:pt x="760" y="720"/>
                    <a:pt x="760" y="720"/>
                    <a:pt x="760" y="720"/>
                  </a:cubicBezTo>
                  <a:cubicBezTo>
                    <a:pt x="764" y="718"/>
                    <a:pt x="764" y="718"/>
                    <a:pt x="764" y="718"/>
                  </a:cubicBezTo>
                  <a:cubicBezTo>
                    <a:pt x="760" y="718"/>
                    <a:pt x="760" y="718"/>
                    <a:pt x="760" y="718"/>
                  </a:cubicBezTo>
                  <a:cubicBezTo>
                    <a:pt x="760" y="719"/>
                    <a:pt x="760" y="719"/>
                    <a:pt x="760" y="720"/>
                  </a:cubicBezTo>
                  <a:cubicBezTo>
                    <a:pt x="764" y="718"/>
                    <a:pt x="764" y="718"/>
                    <a:pt x="764" y="718"/>
                  </a:cubicBezTo>
                  <a:cubicBezTo>
                    <a:pt x="760" y="718"/>
                    <a:pt x="760" y="718"/>
                    <a:pt x="760" y="718"/>
                  </a:cubicBezTo>
                  <a:cubicBezTo>
                    <a:pt x="764" y="718"/>
                    <a:pt x="764" y="718"/>
                    <a:pt x="764" y="718"/>
                  </a:cubicBezTo>
                  <a:cubicBezTo>
                    <a:pt x="760" y="716"/>
                    <a:pt x="760" y="716"/>
                    <a:pt x="760" y="716"/>
                  </a:cubicBezTo>
                  <a:cubicBezTo>
                    <a:pt x="763" y="717"/>
                    <a:pt x="763" y="717"/>
                    <a:pt x="763" y="717"/>
                  </a:cubicBezTo>
                  <a:cubicBezTo>
                    <a:pt x="762" y="714"/>
                    <a:pt x="762" y="714"/>
                    <a:pt x="762" y="714"/>
                  </a:cubicBezTo>
                  <a:cubicBezTo>
                    <a:pt x="762" y="715"/>
                    <a:pt x="761" y="715"/>
                    <a:pt x="760" y="716"/>
                  </a:cubicBezTo>
                  <a:cubicBezTo>
                    <a:pt x="763" y="717"/>
                    <a:pt x="763" y="717"/>
                    <a:pt x="763" y="717"/>
                  </a:cubicBezTo>
                  <a:cubicBezTo>
                    <a:pt x="762" y="714"/>
                    <a:pt x="762" y="714"/>
                    <a:pt x="762" y="714"/>
                  </a:cubicBezTo>
                  <a:cubicBezTo>
                    <a:pt x="763" y="716"/>
                    <a:pt x="763" y="716"/>
                    <a:pt x="763" y="716"/>
                  </a:cubicBezTo>
                  <a:cubicBezTo>
                    <a:pt x="762" y="714"/>
                    <a:pt x="762" y="714"/>
                    <a:pt x="762" y="714"/>
                  </a:cubicBezTo>
                  <a:cubicBezTo>
                    <a:pt x="762" y="714"/>
                    <a:pt x="762" y="714"/>
                    <a:pt x="762" y="714"/>
                  </a:cubicBezTo>
                  <a:cubicBezTo>
                    <a:pt x="763" y="716"/>
                    <a:pt x="763" y="716"/>
                    <a:pt x="763" y="716"/>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2" y="714"/>
                    <a:pt x="761" y="714"/>
                    <a:pt x="760" y="714"/>
                  </a:cubicBezTo>
                  <a:cubicBezTo>
                    <a:pt x="757" y="713"/>
                    <a:pt x="752" y="711"/>
                    <a:pt x="746" y="708"/>
                  </a:cubicBezTo>
                  <a:cubicBezTo>
                    <a:pt x="724" y="698"/>
                    <a:pt x="685" y="676"/>
                    <a:pt x="638" y="649"/>
                  </a:cubicBezTo>
                  <a:cubicBezTo>
                    <a:pt x="568" y="608"/>
                    <a:pt x="482" y="556"/>
                    <a:pt x="413" y="514"/>
                  </a:cubicBezTo>
                  <a:cubicBezTo>
                    <a:pt x="379" y="492"/>
                    <a:pt x="349" y="474"/>
                    <a:pt x="328" y="461"/>
                  </a:cubicBezTo>
                  <a:cubicBezTo>
                    <a:pt x="317" y="454"/>
                    <a:pt x="308" y="449"/>
                    <a:pt x="302" y="445"/>
                  </a:cubicBezTo>
                  <a:cubicBezTo>
                    <a:pt x="297" y="441"/>
                    <a:pt x="293" y="439"/>
                    <a:pt x="293" y="439"/>
                  </a:cubicBezTo>
                  <a:cubicBezTo>
                    <a:pt x="291" y="438"/>
                    <a:pt x="289" y="439"/>
                    <a:pt x="288" y="441"/>
                  </a:cubicBezTo>
                  <a:cubicBezTo>
                    <a:pt x="287" y="442"/>
                    <a:pt x="287" y="442"/>
                    <a:pt x="287" y="443"/>
                  </a:cubicBezTo>
                  <a:cubicBezTo>
                    <a:pt x="287" y="445"/>
                    <a:pt x="288" y="445"/>
                    <a:pt x="288" y="446"/>
                  </a:cubicBezTo>
                  <a:cubicBezTo>
                    <a:pt x="289" y="448"/>
                    <a:pt x="290" y="449"/>
                    <a:pt x="291" y="450"/>
                  </a:cubicBezTo>
                  <a:cubicBezTo>
                    <a:pt x="294" y="452"/>
                    <a:pt x="298" y="455"/>
                    <a:pt x="303" y="459"/>
                  </a:cubicBezTo>
                  <a:cubicBezTo>
                    <a:pt x="322" y="473"/>
                    <a:pt x="358" y="497"/>
                    <a:pt x="402" y="524"/>
                  </a:cubicBezTo>
                  <a:cubicBezTo>
                    <a:pt x="467" y="565"/>
                    <a:pt x="550" y="614"/>
                    <a:pt x="616" y="654"/>
                  </a:cubicBezTo>
                  <a:cubicBezTo>
                    <a:pt x="649" y="673"/>
                    <a:pt x="678" y="691"/>
                    <a:pt x="699" y="703"/>
                  </a:cubicBezTo>
                  <a:cubicBezTo>
                    <a:pt x="710" y="709"/>
                    <a:pt x="718" y="714"/>
                    <a:pt x="723" y="718"/>
                  </a:cubicBezTo>
                  <a:cubicBezTo>
                    <a:pt x="726" y="719"/>
                    <a:pt x="729" y="721"/>
                    <a:pt x="730" y="722"/>
                  </a:cubicBezTo>
                  <a:cubicBezTo>
                    <a:pt x="731" y="722"/>
                    <a:pt x="731" y="722"/>
                    <a:pt x="732" y="723"/>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4" y="720"/>
                    <a:pt x="734" y="720"/>
                    <a:pt x="734" y="720"/>
                  </a:cubicBezTo>
                  <a:cubicBezTo>
                    <a:pt x="731" y="722"/>
                    <a:pt x="731" y="722"/>
                    <a:pt x="731" y="722"/>
                  </a:cubicBezTo>
                  <a:cubicBezTo>
                    <a:pt x="732" y="723"/>
                    <a:pt x="732" y="723"/>
                    <a:pt x="732" y="723"/>
                  </a:cubicBezTo>
                  <a:cubicBezTo>
                    <a:pt x="734" y="720"/>
                    <a:pt x="734" y="720"/>
                    <a:pt x="734" y="720"/>
                  </a:cubicBezTo>
                  <a:cubicBezTo>
                    <a:pt x="731" y="722"/>
                    <a:pt x="731" y="722"/>
                    <a:pt x="731" y="722"/>
                  </a:cubicBezTo>
                  <a:cubicBezTo>
                    <a:pt x="734" y="720"/>
                    <a:pt x="734" y="720"/>
                    <a:pt x="734" y="720"/>
                  </a:cubicBezTo>
                  <a:cubicBezTo>
                    <a:pt x="731" y="722"/>
                    <a:pt x="731" y="722"/>
                    <a:pt x="731" y="722"/>
                  </a:cubicBezTo>
                  <a:cubicBezTo>
                    <a:pt x="731" y="722"/>
                    <a:pt x="731" y="722"/>
                    <a:pt x="731" y="722"/>
                  </a:cubicBezTo>
                  <a:cubicBezTo>
                    <a:pt x="734" y="720"/>
                    <a:pt x="734" y="720"/>
                    <a:pt x="734" y="720"/>
                  </a:cubicBezTo>
                  <a:cubicBezTo>
                    <a:pt x="731" y="722"/>
                    <a:pt x="731" y="722"/>
                    <a:pt x="731" y="722"/>
                  </a:cubicBezTo>
                  <a:cubicBezTo>
                    <a:pt x="734" y="720"/>
                    <a:pt x="734" y="720"/>
                    <a:pt x="734" y="720"/>
                  </a:cubicBezTo>
                  <a:cubicBezTo>
                    <a:pt x="730" y="720"/>
                    <a:pt x="730" y="720"/>
                    <a:pt x="730" y="720"/>
                  </a:cubicBezTo>
                  <a:cubicBezTo>
                    <a:pt x="730" y="721"/>
                    <a:pt x="731" y="721"/>
                    <a:pt x="731" y="722"/>
                  </a:cubicBezTo>
                  <a:cubicBezTo>
                    <a:pt x="734" y="720"/>
                    <a:pt x="734" y="720"/>
                    <a:pt x="734" y="720"/>
                  </a:cubicBezTo>
                  <a:cubicBezTo>
                    <a:pt x="730" y="720"/>
                    <a:pt x="730" y="720"/>
                    <a:pt x="730" y="720"/>
                  </a:cubicBezTo>
                  <a:cubicBezTo>
                    <a:pt x="734" y="720"/>
                    <a:pt x="734" y="720"/>
                    <a:pt x="734" y="720"/>
                  </a:cubicBezTo>
                  <a:cubicBezTo>
                    <a:pt x="731" y="718"/>
                    <a:pt x="731" y="718"/>
                    <a:pt x="731" y="718"/>
                  </a:cubicBezTo>
                  <a:cubicBezTo>
                    <a:pt x="734" y="719"/>
                    <a:pt x="734" y="719"/>
                    <a:pt x="734" y="719"/>
                  </a:cubicBezTo>
                  <a:cubicBezTo>
                    <a:pt x="733" y="716"/>
                    <a:pt x="733" y="716"/>
                    <a:pt x="733" y="716"/>
                  </a:cubicBezTo>
                  <a:cubicBezTo>
                    <a:pt x="732" y="716"/>
                    <a:pt x="732" y="717"/>
                    <a:pt x="731" y="718"/>
                  </a:cubicBezTo>
                  <a:cubicBezTo>
                    <a:pt x="734" y="719"/>
                    <a:pt x="734" y="719"/>
                    <a:pt x="734" y="719"/>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2" y="716"/>
                    <a:pt x="731" y="715"/>
                  </a:cubicBezTo>
                  <a:cubicBezTo>
                    <a:pt x="728" y="714"/>
                    <a:pt x="724" y="713"/>
                    <a:pt x="719" y="710"/>
                  </a:cubicBezTo>
                  <a:cubicBezTo>
                    <a:pt x="698" y="700"/>
                    <a:pt x="662" y="679"/>
                    <a:pt x="618" y="654"/>
                  </a:cubicBezTo>
                  <a:cubicBezTo>
                    <a:pt x="553" y="615"/>
                    <a:pt x="473" y="567"/>
                    <a:pt x="408" y="527"/>
                  </a:cubicBezTo>
                  <a:cubicBezTo>
                    <a:pt x="376" y="508"/>
                    <a:pt x="348" y="490"/>
                    <a:pt x="328" y="478"/>
                  </a:cubicBezTo>
                  <a:cubicBezTo>
                    <a:pt x="318" y="472"/>
                    <a:pt x="310" y="467"/>
                    <a:pt x="305" y="464"/>
                  </a:cubicBezTo>
                  <a:cubicBezTo>
                    <a:pt x="299" y="460"/>
                    <a:pt x="296" y="458"/>
                    <a:pt x="296" y="458"/>
                  </a:cubicBezTo>
                  <a:cubicBezTo>
                    <a:pt x="295" y="458"/>
                    <a:pt x="294" y="458"/>
                    <a:pt x="293" y="458"/>
                  </a:cubicBezTo>
                  <a:cubicBezTo>
                    <a:pt x="292" y="458"/>
                    <a:pt x="291" y="459"/>
                    <a:pt x="291" y="460"/>
                  </a:cubicBezTo>
                  <a:cubicBezTo>
                    <a:pt x="290" y="461"/>
                    <a:pt x="290" y="462"/>
                    <a:pt x="290" y="463"/>
                  </a:cubicBezTo>
                  <a:cubicBezTo>
                    <a:pt x="291" y="464"/>
                    <a:pt x="291" y="465"/>
                    <a:pt x="292" y="465"/>
                  </a:cubicBezTo>
                  <a:cubicBezTo>
                    <a:pt x="292" y="465"/>
                    <a:pt x="294" y="466"/>
                    <a:pt x="297" y="468"/>
                  </a:cubicBezTo>
                  <a:cubicBezTo>
                    <a:pt x="320" y="482"/>
                    <a:pt x="423" y="545"/>
                    <a:pt x="520" y="605"/>
                  </a:cubicBezTo>
                  <a:cubicBezTo>
                    <a:pt x="568" y="635"/>
                    <a:pt x="615" y="664"/>
                    <a:pt x="650" y="687"/>
                  </a:cubicBezTo>
                  <a:cubicBezTo>
                    <a:pt x="668" y="698"/>
                    <a:pt x="682" y="707"/>
                    <a:pt x="692" y="714"/>
                  </a:cubicBezTo>
                  <a:cubicBezTo>
                    <a:pt x="697" y="717"/>
                    <a:pt x="701" y="720"/>
                    <a:pt x="704" y="721"/>
                  </a:cubicBezTo>
                  <a:cubicBezTo>
                    <a:pt x="705" y="722"/>
                    <a:pt x="706" y="723"/>
                    <a:pt x="707" y="724"/>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10" y="722"/>
                    <a:pt x="710" y="722"/>
                    <a:pt x="710" y="722"/>
                  </a:cubicBezTo>
                  <a:cubicBezTo>
                    <a:pt x="707" y="723"/>
                    <a:pt x="707" y="723"/>
                    <a:pt x="707" y="723"/>
                  </a:cubicBezTo>
                  <a:cubicBezTo>
                    <a:pt x="707" y="724"/>
                    <a:pt x="707" y="724"/>
                    <a:pt x="707" y="724"/>
                  </a:cubicBezTo>
                  <a:cubicBezTo>
                    <a:pt x="710" y="722"/>
                    <a:pt x="710" y="722"/>
                    <a:pt x="710" y="722"/>
                  </a:cubicBezTo>
                  <a:cubicBezTo>
                    <a:pt x="707" y="723"/>
                    <a:pt x="707" y="723"/>
                    <a:pt x="707" y="723"/>
                  </a:cubicBezTo>
                  <a:cubicBezTo>
                    <a:pt x="710" y="722"/>
                    <a:pt x="710" y="722"/>
                    <a:pt x="710" y="722"/>
                  </a:cubicBezTo>
                  <a:cubicBezTo>
                    <a:pt x="706" y="722"/>
                    <a:pt x="706" y="722"/>
                    <a:pt x="706" y="722"/>
                  </a:cubicBezTo>
                  <a:cubicBezTo>
                    <a:pt x="706" y="722"/>
                    <a:pt x="707" y="723"/>
                    <a:pt x="707" y="723"/>
                  </a:cubicBezTo>
                  <a:cubicBezTo>
                    <a:pt x="710" y="722"/>
                    <a:pt x="710" y="722"/>
                    <a:pt x="710" y="722"/>
                  </a:cubicBezTo>
                  <a:cubicBezTo>
                    <a:pt x="706" y="722"/>
                    <a:pt x="706" y="722"/>
                    <a:pt x="706" y="722"/>
                  </a:cubicBezTo>
                  <a:cubicBezTo>
                    <a:pt x="710" y="722"/>
                    <a:pt x="710" y="722"/>
                    <a:pt x="710" y="722"/>
                  </a:cubicBezTo>
                  <a:cubicBezTo>
                    <a:pt x="707" y="720"/>
                    <a:pt x="707" y="720"/>
                    <a:pt x="707" y="720"/>
                  </a:cubicBezTo>
                  <a:cubicBezTo>
                    <a:pt x="707" y="720"/>
                    <a:pt x="706" y="721"/>
                    <a:pt x="706" y="722"/>
                  </a:cubicBezTo>
                  <a:cubicBezTo>
                    <a:pt x="710" y="722"/>
                    <a:pt x="710" y="722"/>
                    <a:pt x="710" y="722"/>
                  </a:cubicBezTo>
                  <a:cubicBezTo>
                    <a:pt x="707" y="720"/>
                    <a:pt x="707" y="720"/>
                    <a:pt x="707" y="720"/>
                  </a:cubicBezTo>
                  <a:cubicBezTo>
                    <a:pt x="710" y="722"/>
                    <a:pt x="710" y="722"/>
                    <a:pt x="710" y="722"/>
                  </a:cubicBezTo>
                  <a:cubicBezTo>
                    <a:pt x="712" y="718"/>
                    <a:pt x="712" y="718"/>
                    <a:pt x="712" y="718"/>
                  </a:cubicBezTo>
                  <a:cubicBezTo>
                    <a:pt x="296" y="471"/>
                    <a:pt x="296" y="471"/>
                    <a:pt x="296" y="471"/>
                  </a:cubicBezTo>
                  <a:cubicBezTo>
                    <a:pt x="294" y="470"/>
                    <a:pt x="292" y="471"/>
                    <a:pt x="290" y="473"/>
                  </a:cubicBezTo>
                  <a:cubicBezTo>
                    <a:pt x="289" y="475"/>
                    <a:pt x="290" y="477"/>
                    <a:pt x="292" y="478"/>
                  </a:cubicBezTo>
                  <a:cubicBezTo>
                    <a:pt x="292" y="478"/>
                    <a:pt x="298" y="482"/>
                    <a:pt x="309" y="489"/>
                  </a:cubicBezTo>
                  <a:cubicBezTo>
                    <a:pt x="347" y="512"/>
                    <a:pt x="441" y="571"/>
                    <a:pt x="526" y="624"/>
                  </a:cubicBezTo>
                  <a:cubicBezTo>
                    <a:pt x="569" y="651"/>
                    <a:pt x="609" y="676"/>
                    <a:pt x="639" y="694"/>
                  </a:cubicBezTo>
                  <a:cubicBezTo>
                    <a:pt x="653" y="704"/>
                    <a:pt x="665" y="711"/>
                    <a:pt x="674" y="717"/>
                  </a:cubicBezTo>
                  <a:cubicBezTo>
                    <a:pt x="678" y="719"/>
                    <a:pt x="681" y="721"/>
                    <a:pt x="684" y="723"/>
                  </a:cubicBezTo>
                  <a:cubicBezTo>
                    <a:pt x="685" y="724"/>
                    <a:pt x="685" y="724"/>
                    <a:pt x="686" y="724"/>
                  </a:cubicBezTo>
                  <a:cubicBezTo>
                    <a:pt x="687" y="725"/>
                    <a:pt x="687" y="725"/>
                    <a:pt x="687" y="725"/>
                  </a:cubicBezTo>
                  <a:cubicBezTo>
                    <a:pt x="687" y="725"/>
                    <a:pt x="687" y="725"/>
                    <a:pt x="687" y="725"/>
                  </a:cubicBezTo>
                  <a:cubicBezTo>
                    <a:pt x="688" y="723"/>
                    <a:pt x="688" y="723"/>
                    <a:pt x="688" y="723"/>
                  </a:cubicBezTo>
                  <a:cubicBezTo>
                    <a:pt x="686" y="725"/>
                    <a:pt x="686" y="725"/>
                    <a:pt x="686" y="725"/>
                  </a:cubicBezTo>
                  <a:cubicBezTo>
                    <a:pt x="687" y="725"/>
                    <a:pt x="687" y="725"/>
                    <a:pt x="687" y="725"/>
                  </a:cubicBezTo>
                  <a:cubicBezTo>
                    <a:pt x="688" y="723"/>
                    <a:pt x="688" y="723"/>
                    <a:pt x="688" y="723"/>
                  </a:cubicBezTo>
                  <a:cubicBezTo>
                    <a:pt x="686" y="725"/>
                    <a:pt x="686" y="725"/>
                    <a:pt x="686" y="725"/>
                  </a:cubicBezTo>
                  <a:cubicBezTo>
                    <a:pt x="689" y="722"/>
                    <a:pt x="689" y="722"/>
                    <a:pt x="689" y="722"/>
                  </a:cubicBezTo>
                  <a:cubicBezTo>
                    <a:pt x="686" y="724"/>
                    <a:pt x="686" y="724"/>
                    <a:pt x="686" y="724"/>
                  </a:cubicBezTo>
                  <a:cubicBezTo>
                    <a:pt x="686" y="725"/>
                    <a:pt x="686" y="725"/>
                    <a:pt x="686" y="725"/>
                  </a:cubicBezTo>
                  <a:cubicBezTo>
                    <a:pt x="689" y="722"/>
                    <a:pt x="689" y="722"/>
                    <a:pt x="689" y="722"/>
                  </a:cubicBezTo>
                  <a:cubicBezTo>
                    <a:pt x="686" y="724"/>
                    <a:pt x="686" y="724"/>
                    <a:pt x="686" y="724"/>
                  </a:cubicBezTo>
                  <a:cubicBezTo>
                    <a:pt x="689" y="722"/>
                    <a:pt x="689" y="722"/>
                    <a:pt x="689" y="722"/>
                  </a:cubicBezTo>
                  <a:cubicBezTo>
                    <a:pt x="686" y="724"/>
                    <a:pt x="686" y="724"/>
                    <a:pt x="686" y="724"/>
                  </a:cubicBezTo>
                  <a:cubicBezTo>
                    <a:pt x="686" y="724"/>
                    <a:pt x="686" y="724"/>
                    <a:pt x="686" y="724"/>
                  </a:cubicBezTo>
                  <a:cubicBezTo>
                    <a:pt x="689" y="722"/>
                    <a:pt x="689" y="722"/>
                    <a:pt x="689" y="722"/>
                  </a:cubicBezTo>
                  <a:cubicBezTo>
                    <a:pt x="686" y="724"/>
                    <a:pt x="686" y="724"/>
                    <a:pt x="686" y="724"/>
                  </a:cubicBezTo>
                  <a:cubicBezTo>
                    <a:pt x="689" y="722"/>
                    <a:pt x="689" y="722"/>
                    <a:pt x="689" y="722"/>
                  </a:cubicBezTo>
                  <a:cubicBezTo>
                    <a:pt x="685" y="722"/>
                    <a:pt x="685" y="722"/>
                    <a:pt x="685" y="722"/>
                  </a:cubicBezTo>
                  <a:cubicBezTo>
                    <a:pt x="685" y="723"/>
                    <a:pt x="685" y="723"/>
                    <a:pt x="686" y="724"/>
                  </a:cubicBezTo>
                  <a:cubicBezTo>
                    <a:pt x="689" y="722"/>
                    <a:pt x="689" y="722"/>
                    <a:pt x="689" y="722"/>
                  </a:cubicBezTo>
                  <a:cubicBezTo>
                    <a:pt x="685" y="722"/>
                    <a:pt x="685" y="722"/>
                    <a:pt x="685" y="722"/>
                  </a:cubicBezTo>
                  <a:cubicBezTo>
                    <a:pt x="689" y="722"/>
                    <a:pt x="689" y="722"/>
                    <a:pt x="689" y="722"/>
                  </a:cubicBezTo>
                  <a:cubicBezTo>
                    <a:pt x="686" y="720"/>
                    <a:pt x="686" y="720"/>
                    <a:pt x="686" y="720"/>
                  </a:cubicBezTo>
                  <a:cubicBezTo>
                    <a:pt x="689" y="722"/>
                    <a:pt x="689" y="722"/>
                    <a:pt x="689" y="722"/>
                  </a:cubicBezTo>
                  <a:cubicBezTo>
                    <a:pt x="688" y="718"/>
                    <a:pt x="688" y="718"/>
                    <a:pt x="688" y="718"/>
                  </a:cubicBezTo>
                  <a:cubicBezTo>
                    <a:pt x="687" y="718"/>
                    <a:pt x="686" y="719"/>
                    <a:pt x="686" y="720"/>
                  </a:cubicBezTo>
                  <a:cubicBezTo>
                    <a:pt x="689" y="722"/>
                    <a:pt x="689" y="722"/>
                    <a:pt x="689" y="722"/>
                  </a:cubicBezTo>
                  <a:cubicBezTo>
                    <a:pt x="688" y="718"/>
                    <a:pt x="688" y="718"/>
                    <a:pt x="688" y="718"/>
                  </a:cubicBezTo>
                  <a:cubicBezTo>
                    <a:pt x="689" y="722"/>
                    <a:pt x="689" y="722"/>
                    <a:pt x="689" y="722"/>
                  </a:cubicBezTo>
                  <a:cubicBezTo>
                    <a:pt x="689" y="718"/>
                    <a:pt x="689" y="718"/>
                    <a:pt x="689" y="718"/>
                  </a:cubicBezTo>
                  <a:cubicBezTo>
                    <a:pt x="689" y="718"/>
                    <a:pt x="688" y="718"/>
                    <a:pt x="688" y="718"/>
                  </a:cubicBezTo>
                  <a:cubicBezTo>
                    <a:pt x="689" y="722"/>
                    <a:pt x="689" y="722"/>
                    <a:pt x="689" y="722"/>
                  </a:cubicBezTo>
                  <a:cubicBezTo>
                    <a:pt x="689" y="718"/>
                    <a:pt x="689" y="718"/>
                    <a:pt x="689" y="718"/>
                  </a:cubicBezTo>
                  <a:cubicBezTo>
                    <a:pt x="689" y="721"/>
                    <a:pt x="689" y="721"/>
                    <a:pt x="689" y="721"/>
                  </a:cubicBezTo>
                  <a:cubicBezTo>
                    <a:pt x="690" y="718"/>
                    <a:pt x="690" y="718"/>
                    <a:pt x="690" y="718"/>
                  </a:cubicBezTo>
                  <a:cubicBezTo>
                    <a:pt x="690" y="718"/>
                    <a:pt x="690" y="718"/>
                    <a:pt x="689" y="718"/>
                  </a:cubicBezTo>
                  <a:cubicBezTo>
                    <a:pt x="689" y="721"/>
                    <a:pt x="689" y="721"/>
                    <a:pt x="689" y="721"/>
                  </a:cubicBezTo>
                  <a:cubicBezTo>
                    <a:pt x="690" y="718"/>
                    <a:pt x="690" y="718"/>
                    <a:pt x="690" y="718"/>
                  </a:cubicBezTo>
                  <a:cubicBezTo>
                    <a:pt x="690" y="719"/>
                    <a:pt x="690" y="719"/>
                    <a:pt x="690" y="719"/>
                  </a:cubicBezTo>
                  <a:cubicBezTo>
                    <a:pt x="690" y="718"/>
                    <a:pt x="690" y="718"/>
                    <a:pt x="690" y="718"/>
                  </a:cubicBezTo>
                  <a:cubicBezTo>
                    <a:pt x="690" y="718"/>
                    <a:pt x="690" y="718"/>
                    <a:pt x="690" y="718"/>
                  </a:cubicBezTo>
                  <a:cubicBezTo>
                    <a:pt x="690" y="719"/>
                    <a:pt x="690" y="719"/>
                    <a:pt x="690" y="719"/>
                  </a:cubicBezTo>
                  <a:cubicBezTo>
                    <a:pt x="690" y="718"/>
                    <a:pt x="690" y="718"/>
                    <a:pt x="690" y="718"/>
                  </a:cubicBezTo>
                  <a:cubicBezTo>
                    <a:pt x="690" y="718"/>
                    <a:pt x="689" y="718"/>
                    <a:pt x="688" y="717"/>
                  </a:cubicBezTo>
                  <a:cubicBezTo>
                    <a:pt x="684" y="715"/>
                    <a:pt x="674" y="709"/>
                    <a:pt x="661" y="702"/>
                  </a:cubicBezTo>
                  <a:cubicBezTo>
                    <a:pt x="615" y="675"/>
                    <a:pt x="522" y="620"/>
                    <a:pt x="442" y="572"/>
                  </a:cubicBezTo>
                  <a:cubicBezTo>
                    <a:pt x="401" y="549"/>
                    <a:pt x="364" y="526"/>
                    <a:pt x="337" y="510"/>
                  </a:cubicBezTo>
                  <a:cubicBezTo>
                    <a:pt x="323" y="502"/>
                    <a:pt x="312" y="495"/>
                    <a:pt x="304" y="491"/>
                  </a:cubicBezTo>
                  <a:cubicBezTo>
                    <a:pt x="296" y="486"/>
                    <a:pt x="292" y="483"/>
                    <a:pt x="292" y="483"/>
                  </a:cubicBezTo>
                  <a:cubicBezTo>
                    <a:pt x="290" y="482"/>
                    <a:pt x="288" y="483"/>
                    <a:pt x="286" y="485"/>
                  </a:cubicBezTo>
                  <a:cubicBezTo>
                    <a:pt x="285" y="487"/>
                    <a:pt x="286" y="489"/>
                    <a:pt x="288" y="490"/>
                  </a:cubicBezTo>
                  <a:cubicBezTo>
                    <a:pt x="672" y="730"/>
                    <a:pt x="672" y="730"/>
                    <a:pt x="672" y="730"/>
                  </a:cubicBezTo>
                  <a:cubicBezTo>
                    <a:pt x="674" y="727"/>
                    <a:pt x="674" y="727"/>
                    <a:pt x="674" y="727"/>
                  </a:cubicBezTo>
                  <a:cubicBezTo>
                    <a:pt x="671" y="725"/>
                    <a:pt x="671" y="725"/>
                    <a:pt x="671" y="725"/>
                  </a:cubicBezTo>
                  <a:cubicBezTo>
                    <a:pt x="674" y="727"/>
                    <a:pt x="674" y="727"/>
                    <a:pt x="674" y="727"/>
                  </a:cubicBezTo>
                  <a:cubicBezTo>
                    <a:pt x="673" y="723"/>
                    <a:pt x="673" y="723"/>
                    <a:pt x="673" y="723"/>
                  </a:cubicBezTo>
                  <a:cubicBezTo>
                    <a:pt x="672" y="723"/>
                    <a:pt x="672" y="724"/>
                    <a:pt x="671" y="725"/>
                  </a:cubicBezTo>
                  <a:cubicBezTo>
                    <a:pt x="674" y="727"/>
                    <a:pt x="674" y="727"/>
                    <a:pt x="674" y="727"/>
                  </a:cubicBezTo>
                  <a:cubicBezTo>
                    <a:pt x="673" y="723"/>
                    <a:pt x="673" y="723"/>
                    <a:pt x="673" y="723"/>
                  </a:cubicBezTo>
                  <a:cubicBezTo>
                    <a:pt x="674" y="727"/>
                    <a:pt x="674" y="727"/>
                    <a:pt x="674" y="727"/>
                  </a:cubicBezTo>
                  <a:cubicBezTo>
                    <a:pt x="674" y="723"/>
                    <a:pt x="674" y="723"/>
                    <a:pt x="674" y="723"/>
                  </a:cubicBezTo>
                  <a:cubicBezTo>
                    <a:pt x="674" y="723"/>
                    <a:pt x="674" y="723"/>
                    <a:pt x="673" y="723"/>
                  </a:cubicBezTo>
                  <a:cubicBezTo>
                    <a:pt x="674" y="727"/>
                    <a:pt x="674" y="727"/>
                    <a:pt x="674" y="727"/>
                  </a:cubicBezTo>
                  <a:cubicBezTo>
                    <a:pt x="674" y="723"/>
                    <a:pt x="674" y="723"/>
                    <a:pt x="674" y="723"/>
                  </a:cubicBezTo>
                  <a:cubicBezTo>
                    <a:pt x="674" y="726"/>
                    <a:pt x="674" y="726"/>
                    <a:pt x="674" y="726"/>
                  </a:cubicBezTo>
                  <a:cubicBezTo>
                    <a:pt x="675" y="723"/>
                    <a:pt x="675" y="723"/>
                    <a:pt x="675" y="723"/>
                  </a:cubicBezTo>
                  <a:cubicBezTo>
                    <a:pt x="675" y="723"/>
                    <a:pt x="675" y="723"/>
                    <a:pt x="674" y="723"/>
                  </a:cubicBezTo>
                  <a:cubicBezTo>
                    <a:pt x="674" y="726"/>
                    <a:pt x="674" y="726"/>
                    <a:pt x="674" y="726"/>
                  </a:cubicBezTo>
                  <a:cubicBezTo>
                    <a:pt x="675" y="723"/>
                    <a:pt x="675" y="723"/>
                    <a:pt x="675" y="723"/>
                  </a:cubicBezTo>
                  <a:cubicBezTo>
                    <a:pt x="675" y="724"/>
                    <a:pt x="675" y="724"/>
                    <a:pt x="675" y="724"/>
                  </a:cubicBezTo>
                  <a:cubicBezTo>
                    <a:pt x="675" y="723"/>
                    <a:pt x="675" y="723"/>
                    <a:pt x="675" y="723"/>
                  </a:cubicBezTo>
                  <a:cubicBezTo>
                    <a:pt x="675" y="723"/>
                    <a:pt x="675" y="723"/>
                    <a:pt x="675" y="723"/>
                  </a:cubicBezTo>
                  <a:cubicBezTo>
                    <a:pt x="675" y="724"/>
                    <a:pt x="675" y="724"/>
                    <a:pt x="675" y="724"/>
                  </a:cubicBezTo>
                  <a:cubicBezTo>
                    <a:pt x="675" y="723"/>
                    <a:pt x="675" y="723"/>
                    <a:pt x="675" y="723"/>
                  </a:cubicBezTo>
                  <a:cubicBezTo>
                    <a:pt x="675" y="723"/>
                    <a:pt x="675" y="723"/>
                    <a:pt x="674" y="722"/>
                  </a:cubicBezTo>
                  <a:cubicBezTo>
                    <a:pt x="670" y="720"/>
                    <a:pt x="661" y="715"/>
                    <a:pt x="649" y="708"/>
                  </a:cubicBezTo>
                  <a:cubicBezTo>
                    <a:pt x="606" y="683"/>
                    <a:pt x="521" y="632"/>
                    <a:pt x="445" y="587"/>
                  </a:cubicBezTo>
                  <a:cubicBezTo>
                    <a:pt x="407" y="565"/>
                    <a:pt x="371" y="544"/>
                    <a:pt x="343" y="529"/>
                  </a:cubicBezTo>
                  <a:cubicBezTo>
                    <a:pt x="330" y="521"/>
                    <a:pt x="318" y="515"/>
                    <a:pt x="309" y="510"/>
                  </a:cubicBezTo>
                  <a:cubicBezTo>
                    <a:pt x="305" y="508"/>
                    <a:pt x="301" y="506"/>
                    <a:pt x="298" y="505"/>
                  </a:cubicBezTo>
                  <a:cubicBezTo>
                    <a:pt x="297" y="505"/>
                    <a:pt x="296" y="504"/>
                    <a:pt x="295" y="504"/>
                  </a:cubicBezTo>
                  <a:cubicBezTo>
                    <a:pt x="294" y="504"/>
                    <a:pt x="293" y="503"/>
                    <a:pt x="291" y="503"/>
                  </a:cubicBezTo>
                  <a:cubicBezTo>
                    <a:pt x="291" y="503"/>
                    <a:pt x="290" y="503"/>
                    <a:pt x="290" y="504"/>
                  </a:cubicBezTo>
                  <a:cubicBezTo>
                    <a:pt x="289" y="504"/>
                    <a:pt x="288" y="504"/>
                    <a:pt x="287" y="505"/>
                  </a:cubicBezTo>
                  <a:cubicBezTo>
                    <a:pt x="286" y="507"/>
                    <a:pt x="287" y="510"/>
                    <a:pt x="289" y="511"/>
                  </a:cubicBezTo>
                  <a:cubicBezTo>
                    <a:pt x="644" y="733"/>
                    <a:pt x="644" y="733"/>
                    <a:pt x="644" y="733"/>
                  </a:cubicBezTo>
                  <a:cubicBezTo>
                    <a:pt x="647" y="730"/>
                    <a:pt x="647" y="730"/>
                    <a:pt x="647" y="730"/>
                  </a:cubicBezTo>
                  <a:cubicBezTo>
                    <a:pt x="643" y="727"/>
                    <a:pt x="643" y="727"/>
                    <a:pt x="643" y="727"/>
                  </a:cubicBezTo>
                  <a:cubicBezTo>
                    <a:pt x="647" y="730"/>
                    <a:pt x="647" y="730"/>
                    <a:pt x="647" y="730"/>
                  </a:cubicBezTo>
                  <a:cubicBezTo>
                    <a:pt x="645" y="726"/>
                    <a:pt x="645" y="726"/>
                    <a:pt x="645" y="726"/>
                  </a:cubicBezTo>
                  <a:cubicBezTo>
                    <a:pt x="645" y="726"/>
                    <a:pt x="644" y="727"/>
                    <a:pt x="643" y="727"/>
                  </a:cubicBezTo>
                  <a:cubicBezTo>
                    <a:pt x="647" y="730"/>
                    <a:pt x="647" y="730"/>
                    <a:pt x="647" y="730"/>
                  </a:cubicBezTo>
                  <a:cubicBezTo>
                    <a:pt x="645" y="726"/>
                    <a:pt x="645" y="726"/>
                    <a:pt x="645" y="726"/>
                  </a:cubicBezTo>
                  <a:cubicBezTo>
                    <a:pt x="646" y="730"/>
                    <a:pt x="646" y="730"/>
                    <a:pt x="646" y="730"/>
                  </a:cubicBezTo>
                  <a:cubicBezTo>
                    <a:pt x="646" y="726"/>
                    <a:pt x="646" y="726"/>
                    <a:pt x="646" y="726"/>
                  </a:cubicBezTo>
                  <a:cubicBezTo>
                    <a:pt x="646" y="726"/>
                    <a:pt x="646" y="726"/>
                    <a:pt x="645" y="726"/>
                  </a:cubicBezTo>
                  <a:cubicBezTo>
                    <a:pt x="646" y="730"/>
                    <a:pt x="646" y="730"/>
                    <a:pt x="646" y="730"/>
                  </a:cubicBezTo>
                  <a:cubicBezTo>
                    <a:pt x="646" y="726"/>
                    <a:pt x="646" y="726"/>
                    <a:pt x="646" y="726"/>
                  </a:cubicBezTo>
                  <a:cubicBezTo>
                    <a:pt x="646" y="730"/>
                    <a:pt x="646" y="730"/>
                    <a:pt x="646" y="730"/>
                  </a:cubicBezTo>
                  <a:cubicBezTo>
                    <a:pt x="648" y="726"/>
                    <a:pt x="648" y="726"/>
                    <a:pt x="648" y="726"/>
                  </a:cubicBezTo>
                  <a:cubicBezTo>
                    <a:pt x="647" y="726"/>
                    <a:pt x="647" y="726"/>
                    <a:pt x="646" y="726"/>
                  </a:cubicBezTo>
                  <a:cubicBezTo>
                    <a:pt x="646" y="730"/>
                    <a:pt x="646" y="730"/>
                    <a:pt x="646" y="730"/>
                  </a:cubicBezTo>
                  <a:cubicBezTo>
                    <a:pt x="648" y="726"/>
                    <a:pt x="648" y="726"/>
                    <a:pt x="648" y="726"/>
                  </a:cubicBezTo>
                  <a:cubicBezTo>
                    <a:pt x="647" y="728"/>
                    <a:pt x="647" y="728"/>
                    <a:pt x="647" y="728"/>
                  </a:cubicBezTo>
                  <a:cubicBezTo>
                    <a:pt x="648" y="726"/>
                    <a:pt x="648" y="726"/>
                    <a:pt x="648" y="726"/>
                  </a:cubicBezTo>
                  <a:cubicBezTo>
                    <a:pt x="648" y="726"/>
                    <a:pt x="648" y="726"/>
                    <a:pt x="648" y="726"/>
                  </a:cubicBezTo>
                  <a:cubicBezTo>
                    <a:pt x="647" y="728"/>
                    <a:pt x="647" y="728"/>
                    <a:pt x="647" y="728"/>
                  </a:cubicBezTo>
                  <a:cubicBezTo>
                    <a:pt x="648" y="726"/>
                    <a:pt x="648" y="726"/>
                    <a:pt x="648" y="726"/>
                  </a:cubicBezTo>
                  <a:cubicBezTo>
                    <a:pt x="648" y="726"/>
                    <a:pt x="647" y="726"/>
                    <a:pt x="646" y="725"/>
                  </a:cubicBezTo>
                  <a:cubicBezTo>
                    <a:pt x="643" y="723"/>
                    <a:pt x="634" y="718"/>
                    <a:pt x="623" y="711"/>
                  </a:cubicBezTo>
                  <a:cubicBezTo>
                    <a:pt x="583" y="687"/>
                    <a:pt x="501" y="638"/>
                    <a:pt x="429" y="595"/>
                  </a:cubicBezTo>
                  <a:cubicBezTo>
                    <a:pt x="392" y="574"/>
                    <a:pt x="358" y="554"/>
                    <a:pt x="332" y="539"/>
                  </a:cubicBezTo>
                  <a:cubicBezTo>
                    <a:pt x="318" y="532"/>
                    <a:pt x="307" y="526"/>
                    <a:pt x="299" y="521"/>
                  </a:cubicBezTo>
                  <a:cubicBezTo>
                    <a:pt x="295" y="519"/>
                    <a:pt x="291" y="518"/>
                    <a:pt x="289" y="516"/>
                  </a:cubicBezTo>
                  <a:cubicBezTo>
                    <a:pt x="287" y="516"/>
                    <a:pt x="286" y="515"/>
                    <a:pt x="285" y="515"/>
                  </a:cubicBezTo>
                  <a:cubicBezTo>
                    <a:pt x="284" y="515"/>
                    <a:pt x="283" y="514"/>
                    <a:pt x="282" y="514"/>
                  </a:cubicBezTo>
                  <a:cubicBezTo>
                    <a:pt x="281" y="514"/>
                    <a:pt x="281" y="514"/>
                    <a:pt x="280" y="515"/>
                  </a:cubicBezTo>
                  <a:cubicBezTo>
                    <a:pt x="279" y="515"/>
                    <a:pt x="278" y="516"/>
                    <a:pt x="278" y="517"/>
                  </a:cubicBezTo>
                  <a:cubicBezTo>
                    <a:pt x="278" y="516"/>
                    <a:pt x="278" y="516"/>
                    <a:pt x="278" y="516"/>
                  </a:cubicBezTo>
                  <a:cubicBezTo>
                    <a:pt x="277" y="517"/>
                    <a:pt x="277" y="518"/>
                    <a:pt x="277" y="519"/>
                  </a:cubicBezTo>
                  <a:cubicBezTo>
                    <a:pt x="277" y="520"/>
                    <a:pt x="278" y="521"/>
                    <a:pt x="278" y="522"/>
                  </a:cubicBezTo>
                  <a:cubicBezTo>
                    <a:pt x="279" y="523"/>
                    <a:pt x="279" y="524"/>
                    <a:pt x="281" y="525"/>
                  </a:cubicBezTo>
                  <a:cubicBezTo>
                    <a:pt x="283" y="527"/>
                    <a:pt x="286" y="529"/>
                    <a:pt x="290" y="532"/>
                  </a:cubicBezTo>
                  <a:cubicBezTo>
                    <a:pt x="304" y="543"/>
                    <a:pt x="333" y="561"/>
                    <a:pt x="367" y="582"/>
                  </a:cubicBezTo>
                  <a:cubicBezTo>
                    <a:pt x="469" y="646"/>
                    <a:pt x="625" y="738"/>
                    <a:pt x="625" y="738"/>
                  </a:cubicBezTo>
                  <a:cubicBezTo>
                    <a:pt x="627" y="734"/>
                    <a:pt x="627" y="734"/>
                    <a:pt x="627" y="734"/>
                  </a:cubicBezTo>
                  <a:cubicBezTo>
                    <a:pt x="623" y="732"/>
                    <a:pt x="623" y="732"/>
                    <a:pt x="623" y="732"/>
                  </a:cubicBezTo>
                  <a:cubicBezTo>
                    <a:pt x="627" y="734"/>
                    <a:pt x="627" y="734"/>
                    <a:pt x="627" y="734"/>
                  </a:cubicBezTo>
                  <a:cubicBezTo>
                    <a:pt x="625" y="731"/>
                    <a:pt x="625" y="731"/>
                    <a:pt x="625" y="731"/>
                  </a:cubicBezTo>
                  <a:cubicBezTo>
                    <a:pt x="625" y="731"/>
                    <a:pt x="624" y="731"/>
                    <a:pt x="623" y="732"/>
                  </a:cubicBezTo>
                  <a:cubicBezTo>
                    <a:pt x="627" y="734"/>
                    <a:pt x="627" y="734"/>
                    <a:pt x="627" y="734"/>
                  </a:cubicBezTo>
                  <a:cubicBezTo>
                    <a:pt x="625" y="731"/>
                    <a:pt x="625" y="731"/>
                    <a:pt x="625" y="731"/>
                  </a:cubicBezTo>
                  <a:cubicBezTo>
                    <a:pt x="626" y="734"/>
                    <a:pt x="626" y="734"/>
                    <a:pt x="626" y="734"/>
                  </a:cubicBezTo>
                  <a:cubicBezTo>
                    <a:pt x="626" y="730"/>
                    <a:pt x="626" y="730"/>
                    <a:pt x="626" y="730"/>
                  </a:cubicBezTo>
                  <a:cubicBezTo>
                    <a:pt x="626" y="730"/>
                    <a:pt x="626" y="730"/>
                    <a:pt x="625" y="731"/>
                  </a:cubicBezTo>
                  <a:cubicBezTo>
                    <a:pt x="626" y="734"/>
                    <a:pt x="626" y="734"/>
                    <a:pt x="626" y="734"/>
                  </a:cubicBezTo>
                  <a:cubicBezTo>
                    <a:pt x="626" y="730"/>
                    <a:pt x="626" y="730"/>
                    <a:pt x="626" y="730"/>
                  </a:cubicBezTo>
                  <a:cubicBezTo>
                    <a:pt x="626" y="733"/>
                    <a:pt x="626" y="733"/>
                    <a:pt x="626" y="733"/>
                  </a:cubicBezTo>
                  <a:cubicBezTo>
                    <a:pt x="627" y="731"/>
                    <a:pt x="627" y="731"/>
                    <a:pt x="627" y="731"/>
                  </a:cubicBezTo>
                  <a:cubicBezTo>
                    <a:pt x="627" y="731"/>
                    <a:pt x="627" y="730"/>
                    <a:pt x="626" y="730"/>
                  </a:cubicBezTo>
                  <a:cubicBezTo>
                    <a:pt x="626" y="733"/>
                    <a:pt x="626" y="733"/>
                    <a:pt x="626" y="733"/>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0"/>
                    <a:pt x="626" y="730"/>
                    <a:pt x="625" y="730"/>
                  </a:cubicBezTo>
                  <a:cubicBezTo>
                    <a:pt x="621" y="728"/>
                    <a:pt x="612" y="723"/>
                    <a:pt x="600" y="716"/>
                  </a:cubicBezTo>
                  <a:cubicBezTo>
                    <a:pt x="559" y="693"/>
                    <a:pt x="479" y="646"/>
                    <a:pt x="410" y="605"/>
                  </a:cubicBezTo>
                  <a:cubicBezTo>
                    <a:pt x="375" y="584"/>
                    <a:pt x="343" y="565"/>
                    <a:pt x="319" y="551"/>
                  </a:cubicBezTo>
                  <a:cubicBezTo>
                    <a:pt x="307" y="544"/>
                    <a:pt x="298" y="538"/>
                    <a:pt x="291" y="534"/>
                  </a:cubicBezTo>
                  <a:cubicBezTo>
                    <a:pt x="285" y="530"/>
                    <a:pt x="281" y="528"/>
                    <a:pt x="281" y="528"/>
                  </a:cubicBezTo>
                  <a:cubicBezTo>
                    <a:pt x="279" y="527"/>
                    <a:pt x="277" y="528"/>
                    <a:pt x="275" y="529"/>
                  </a:cubicBezTo>
                  <a:cubicBezTo>
                    <a:pt x="274" y="531"/>
                    <a:pt x="275" y="534"/>
                    <a:pt x="277" y="535"/>
                  </a:cubicBezTo>
                  <a:cubicBezTo>
                    <a:pt x="612" y="745"/>
                    <a:pt x="612" y="745"/>
                    <a:pt x="612" y="745"/>
                  </a:cubicBezTo>
                  <a:cubicBezTo>
                    <a:pt x="614" y="741"/>
                    <a:pt x="614" y="741"/>
                    <a:pt x="614" y="741"/>
                  </a:cubicBezTo>
                  <a:cubicBezTo>
                    <a:pt x="611" y="739"/>
                    <a:pt x="611" y="739"/>
                    <a:pt x="611" y="739"/>
                  </a:cubicBezTo>
                  <a:cubicBezTo>
                    <a:pt x="614" y="741"/>
                    <a:pt x="614" y="741"/>
                    <a:pt x="614" y="741"/>
                  </a:cubicBezTo>
                  <a:cubicBezTo>
                    <a:pt x="613" y="737"/>
                    <a:pt x="613" y="737"/>
                    <a:pt x="613" y="737"/>
                  </a:cubicBezTo>
                  <a:cubicBezTo>
                    <a:pt x="612" y="737"/>
                    <a:pt x="612" y="738"/>
                    <a:pt x="611" y="739"/>
                  </a:cubicBezTo>
                  <a:cubicBezTo>
                    <a:pt x="614" y="741"/>
                    <a:pt x="614" y="741"/>
                    <a:pt x="614" y="741"/>
                  </a:cubicBezTo>
                  <a:cubicBezTo>
                    <a:pt x="613" y="737"/>
                    <a:pt x="613" y="737"/>
                    <a:pt x="613" y="737"/>
                  </a:cubicBezTo>
                  <a:cubicBezTo>
                    <a:pt x="614" y="741"/>
                    <a:pt x="614" y="741"/>
                    <a:pt x="614" y="741"/>
                  </a:cubicBezTo>
                  <a:cubicBezTo>
                    <a:pt x="614" y="737"/>
                    <a:pt x="614" y="737"/>
                    <a:pt x="614" y="737"/>
                  </a:cubicBezTo>
                  <a:cubicBezTo>
                    <a:pt x="614" y="737"/>
                    <a:pt x="614" y="737"/>
                    <a:pt x="613" y="737"/>
                  </a:cubicBezTo>
                  <a:cubicBezTo>
                    <a:pt x="614" y="741"/>
                    <a:pt x="614" y="741"/>
                    <a:pt x="614" y="741"/>
                  </a:cubicBezTo>
                  <a:cubicBezTo>
                    <a:pt x="614" y="737"/>
                    <a:pt x="614" y="737"/>
                    <a:pt x="614" y="737"/>
                  </a:cubicBezTo>
                  <a:cubicBezTo>
                    <a:pt x="614" y="741"/>
                    <a:pt x="614" y="741"/>
                    <a:pt x="614" y="741"/>
                  </a:cubicBezTo>
                  <a:cubicBezTo>
                    <a:pt x="615" y="737"/>
                    <a:pt x="615" y="737"/>
                    <a:pt x="615" y="737"/>
                  </a:cubicBezTo>
                  <a:cubicBezTo>
                    <a:pt x="615" y="737"/>
                    <a:pt x="615" y="737"/>
                    <a:pt x="614" y="737"/>
                  </a:cubicBezTo>
                  <a:cubicBezTo>
                    <a:pt x="614" y="741"/>
                    <a:pt x="614" y="741"/>
                    <a:pt x="614" y="741"/>
                  </a:cubicBezTo>
                  <a:cubicBezTo>
                    <a:pt x="615" y="737"/>
                    <a:pt x="615" y="737"/>
                    <a:pt x="615" y="737"/>
                  </a:cubicBezTo>
                  <a:cubicBezTo>
                    <a:pt x="615" y="740"/>
                    <a:pt x="615" y="740"/>
                    <a:pt x="615" y="740"/>
                  </a:cubicBezTo>
                  <a:cubicBezTo>
                    <a:pt x="616" y="737"/>
                    <a:pt x="616" y="737"/>
                    <a:pt x="616" y="737"/>
                  </a:cubicBezTo>
                  <a:cubicBezTo>
                    <a:pt x="615" y="737"/>
                    <a:pt x="615" y="737"/>
                    <a:pt x="615" y="737"/>
                  </a:cubicBezTo>
                  <a:cubicBezTo>
                    <a:pt x="615" y="740"/>
                    <a:pt x="615" y="740"/>
                    <a:pt x="615" y="740"/>
                  </a:cubicBezTo>
                  <a:cubicBezTo>
                    <a:pt x="616" y="737"/>
                    <a:pt x="616" y="737"/>
                    <a:pt x="616" y="737"/>
                  </a:cubicBezTo>
                  <a:cubicBezTo>
                    <a:pt x="615" y="737"/>
                    <a:pt x="615" y="737"/>
                    <a:pt x="614" y="737"/>
                  </a:cubicBezTo>
                  <a:cubicBezTo>
                    <a:pt x="610" y="735"/>
                    <a:pt x="603" y="730"/>
                    <a:pt x="592" y="724"/>
                  </a:cubicBezTo>
                  <a:cubicBezTo>
                    <a:pt x="553" y="702"/>
                    <a:pt x="476" y="656"/>
                    <a:pt x="407" y="617"/>
                  </a:cubicBezTo>
                  <a:cubicBezTo>
                    <a:pt x="373" y="597"/>
                    <a:pt x="341" y="578"/>
                    <a:pt x="316" y="565"/>
                  </a:cubicBezTo>
                  <a:cubicBezTo>
                    <a:pt x="304" y="558"/>
                    <a:pt x="294" y="552"/>
                    <a:pt x="286" y="548"/>
                  </a:cubicBezTo>
                  <a:cubicBezTo>
                    <a:pt x="283" y="546"/>
                    <a:pt x="280" y="545"/>
                    <a:pt x="277" y="544"/>
                  </a:cubicBezTo>
                  <a:cubicBezTo>
                    <a:pt x="276" y="543"/>
                    <a:pt x="275" y="543"/>
                    <a:pt x="274" y="543"/>
                  </a:cubicBezTo>
                  <a:cubicBezTo>
                    <a:pt x="274" y="542"/>
                    <a:pt x="273" y="542"/>
                    <a:pt x="273" y="542"/>
                  </a:cubicBezTo>
                  <a:cubicBezTo>
                    <a:pt x="272" y="542"/>
                    <a:pt x="272" y="542"/>
                    <a:pt x="271" y="542"/>
                  </a:cubicBezTo>
                  <a:cubicBezTo>
                    <a:pt x="271" y="542"/>
                    <a:pt x="270" y="542"/>
                    <a:pt x="270" y="542"/>
                  </a:cubicBezTo>
                  <a:cubicBezTo>
                    <a:pt x="269" y="542"/>
                    <a:pt x="268" y="543"/>
                    <a:pt x="268" y="544"/>
                  </a:cubicBezTo>
                  <a:cubicBezTo>
                    <a:pt x="266" y="546"/>
                    <a:pt x="267" y="548"/>
                    <a:pt x="269" y="549"/>
                  </a:cubicBezTo>
                  <a:cubicBezTo>
                    <a:pt x="594" y="753"/>
                    <a:pt x="594" y="753"/>
                    <a:pt x="594" y="753"/>
                  </a:cubicBezTo>
                  <a:cubicBezTo>
                    <a:pt x="596" y="749"/>
                    <a:pt x="596" y="749"/>
                    <a:pt x="596" y="749"/>
                  </a:cubicBezTo>
                  <a:cubicBezTo>
                    <a:pt x="593" y="747"/>
                    <a:pt x="593" y="747"/>
                    <a:pt x="593" y="747"/>
                  </a:cubicBezTo>
                  <a:cubicBezTo>
                    <a:pt x="596" y="749"/>
                    <a:pt x="596" y="749"/>
                    <a:pt x="596" y="749"/>
                  </a:cubicBezTo>
                  <a:cubicBezTo>
                    <a:pt x="594" y="746"/>
                    <a:pt x="594" y="746"/>
                    <a:pt x="594" y="746"/>
                  </a:cubicBezTo>
                  <a:cubicBezTo>
                    <a:pt x="594" y="746"/>
                    <a:pt x="593" y="746"/>
                    <a:pt x="593" y="747"/>
                  </a:cubicBezTo>
                  <a:cubicBezTo>
                    <a:pt x="596" y="749"/>
                    <a:pt x="596" y="749"/>
                    <a:pt x="596" y="749"/>
                  </a:cubicBezTo>
                  <a:cubicBezTo>
                    <a:pt x="594" y="746"/>
                    <a:pt x="594" y="746"/>
                    <a:pt x="594" y="746"/>
                  </a:cubicBezTo>
                  <a:cubicBezTo>
                    <a:pt x="595" y="748"/>
                    <a:pt x="595" y="748"/>
                    <a:pt x="595" y="748"/>
                  </a:cubicBezTo>
                  <a:cubicBezTo>
                    <a:pt x="595" y="745"/>
                    <a:pt x="595" y="745"/>
                    <a:pt x="595" y="745"/>
                  </a:cubicBezTo>
                  <a:cubicBezTo>
                    <a:pt x="595" y="745"/>
                    <a:pt x="595" y="745"/>
                    <a:pt x="594" y="746"/>
                  </a:cubicBezTo>
                  <a:cubicBezTo>
                    <a:pt x="595" y="748"/>
                    <a:pt x="595" y="748"/>
                    <a:pt x="595" y="748"/>
                  </a:cubicBezTo>
                  <a:cubicBezTo>
                    <a:pt x="595" y="745"/>
                    <a:pt x="595" y="745"/>
                    <a:pt x="595" y="745"/>
                  </a:cubicBezTo>
                  <a:cubicBezTo>
                    <a:pt x="595" y="746"/>
                    <a:pt x="595" y="746"/>
                    <a:pt x="595" y="746"/>
                  </a:cubicBezTo>
                  <a:cubicBezTo>
                    <a:pt x="595" y="745"/>
                    <a:pt x="595" y="745"/>
                    <a:pt x="595" y="745"/>
                  </a:cubicBezTo>
                  <a:cubicBezTo>
                    <a:pt x="595" y="745"/>
                    <a:pt x="595" y="745"/>
                    <a:pt x="595" y="745"/>
                  </a:cubicBezTo>
                  <a:cubicBezTo>
                    <a:pt x="595" y="746"/>
                    <a:pt x="595" y="746"/>
                    <a:pt x="595" y="746"/>
                  </a:cubicBezTo>
                  <a:cubicBezTo>
                    <a:pt x="595" y="745"/>
                    <a:pt x="595" y="745"/>
                    <a:pt x="595" y="745"/>
                  </a:cubicBezTo>
                  <a:cubicBezTo>
                    <a:pt x="595" y="745"/>
                    <a:pt x="594" y="745"/>
                    <a:pt x="593" y="745"/>
                  </a:cubicBezTo>
                  <a:cubicBezTo>
                    <a:pt x="589" y="744"/>
                    <a:pt x="580" y="740"/>
                    <a:pt x="569" y="734"/>
                  </a:cubicBezTo>
                  <a:cubicBezTo>
                    <a:pt x="528" y="713"/>
                    <a:pt x="451" y="669"/>
                    <a:pt x="385" y="630"/>
                  </a:cubicBezTo>
                  <a:cubicBezTo>
                    <a:pt x="352" y="610"/>
                    <a:pt x="322" y="592"/>
                    <a:pt x="299" y="579"/>
                  </a:cubicBezTo>
                  <a:cubicBezTo>
                    <a:pt x="288" y="572"/>
                    <a:pt x="279" y="567"/>
                    <a:pt x="273" y="563"/>
                  </a:cubicBezTo>
                  <a:cubicBezTo>
                    <a:pt x="267" y="559"/>
                    <a:pt x="263" y="557"/>
                    <a:pt x="263" y="557"/>
                  </a:cubicBezTo>
                  <a:cubicBezTo>
                    <a:pt x="261" y="556"/>
                    <a:pt x="259" y="556"/>
                    <a:pt x="258" y="558"/>
                  </a:cubicBezTo>
                  <a:cubicBezTo>
                    <a:pt x="257" y="559"/>
                    <a:pt x="257" y="560"/>
                    <a:pt x="257" y="561"/>
                  </a:cubicBezTo>
                  <a:cubicBezTo>
                    <a:pt x="257" y="562"/>
                    <a:pt x="257" y="563"/>
                    <a:pt x="258" y="563"/>
                  </a:cubicBezTo>
                  <a:cubicBezTo>
                    <a:pt x="258" y="565"/>
                    <a:pt x="259" y="565"/>
                    <a:pt x="260" y="566"/>
                  </a:cubicBezTo>
                  <a:cubicBezTo>
                    <a:pt x="262" y="568"/>
                    <a:pt x="265" y="571"/>
                    <a:pt x="269" y="574"/>
                  </a:cubicBezTo>
                  <a:cubicBezTo>
                    <a:pt x="283" y="584"/>
                    <a:pt x="309" y="601"/>
                    <a:pt x="342" y="621"/>
                  </a:cubicBezTo>
                  <a:cubicBezTo>
                    <a:pt x="390" y="651"/>
                    <a:pt x="451" y="688"/>
                    <a:pt x="499" y="717"/>
                  </a:cubicBezTo>
                  <a:cubicBezTo>
                    <a:pt x="524" y="731"/>
                    <a:pt x="545" y="744"/>
                    <a:pt x="560" y="753"/>
                  </a:cubicBezTo>
                  <a:cubicBezTo>
                    <a:pt x="568" y="757"/>
                    <a:pt x="574" y="761"/>
                    <a:pt x="578" y="763"/>
                  </a:cubicBezTo>
                  <a:cubicBezTo>
                    <a:pt x="580" y="765"/>
                    <a:pt x="582" y="766"/>
                    <a:pt x="583" y="766"/>
                  </a:cubicBezTo>
                  <a:cubicBezTo>
                    <a:pt x="583" y="767"/>
                    <a:pt x="584" y="767"/>
                    <a:pt x="584" y="767"/>
                  </a:cubicBezTo>
                  <a:cubicBezTo>
                    <a:pt x="584" y="767"/>
                    <a:pt x="584" y="767"/>
                    <a:pt x="584" y="767"/>
                  </a:cubicBezTo>
                  <a:cubicBezTo>
                    <a:pt x="585" y="766"/>
                    <a:pt x="585" y="766"/>
                    <a:pt x="585" y="766"/>
                  </a:cubicBezTo>
                  <a:cubicBezTo>
                    <a:pt x="584" y="767"/>
                    <a:pt x="584" y="767"/>
                    <a:pt x="584" y="767"/>
                  </a:cubicBezTo>
                  <a:cubicBezTo>
                    <a:pt x="584" y="767"/>
                    <a:pt x="584" y="767"/>
                    <a:pt x="584" y="767"/>
                  </a:cubicBezTo>
                  <a:cubicBezTo>
                    <a:pt x="585" y="766"/>
                    <a:pt x="585" y="766"/>
                    <a:pt x="585" y="766"/>
                  </a:cubicBezTo>
                  <a:cubicBezTo>
                    <a:pt x="584" y="767"/>
                    <a:pt x="584" y="767"/>
                    <a:pt x="584" y="767"/>
                  </a:cubicBezTo>
                  <a:cubicBezTo>
                    <a:pt x="586" y="764"/>
                    <a:pt x="586" y="764"/>
                    <a:pt x="586" y="764"/>
                  </a:cubicBezTo>
                  <a:cubicBezTo>
                    <a:pt x="584" y="767"/>
                    <a:pt x="584" y="767"/>
                    <a:pt x="584" y="767"/>
                  </a:cubicBezTo>
                  <a:cubicBezTo>
                    <a:pt x="584" y="767"/>
                    <a:pt x="584" y="767"/>
                    <a:pt x="584" y="767"/>
                  </a:cubicBezTo>
                  <a:cubicBezTo>
                    <a:pt x="586" y="764"/>
                    <a:pt x="586" y="764"/>
                    <a:pt x="586" y="764"/>
                  </a:cubicBezTo>
                  <a:cubicBezTo>
                    <a:pt x="584" y="767"/>
                    <a:pt x="584" y="767"/>
                    <a:pt x="584" y="767"/>
                  </a:cubicBezTo>
                  <a:cubicBezTo>
                    <a:pt x="587" y="764"/>
                    <a:pt x="587" y="764"/>
                    <a:pt x="587" y="764"/>
                  </a:cubicBezTo>
                  <a:cubicBezTo>
                    <a:pt x="584" y="767"/>
                    <a:pt x="584" y="767"/>
                    <a:pt x="584" y="767"/>
                  </a:cubicBezTo>
                  <a:cubicBezTo>
                    <a:pt x="584" y="767"/>
                    <a:pt x="584" y="767"/>
                    <a:pt x="584" y="767"/>
                  </a:cubicBezTo>
                  <a:cubicBezTo>
                    <a:pt x="587" y="764"/>
                    <a:pt x="587" y="764"/>
                    <a:pt x="587" y="764"/>
                  </a:cubicBezTo>
                  <a:cubicBezTo>
                    <a:pt x="584" y="767"/>
                    <a:pt x="584" y="767"/>
                    <a:pt x="584" y="767"/>
                  </a:cubicBezTo>
                  <a:cubicBezTo>
                    <a:pt x="587" y="764"/>
                    <a:pt x="587" y="764"/>
                    <a:pt x="587" y="764"/>
                  </a:cubicBezTo>
                  <a:cubicBezTo>
                    <a:pt x="583" y="766"/>
                    <a:pt x="583" y="766"/>
                    <a:pt x="583" y="766"/>
                  </a:cubicBezTo>
                  <a:cubicBezTo>
                    <a:pt x="584" y="767"/>
                    <a:pt x="584" y="767"/>
                    <a:pt x="584" y="767"/>
                  </a:cubicBezTo>
                  <a:cubicBezTo>
                    <a:pt x="587" y="764"/>
                    <a:pt x="587" y="764"/>
                    <a:pt x="587" y="764"/>
                  </a:cubicBezTo>
                  <a:cubicBezTo>
                    <a:pt x="583" y="766"/>
                    <a:pt x="583" y="766"/>
                    <a:pt x="583" y="766"/>
                  </a:cubicBezTo>
                  <a:cubicBezTo>
                    <a:pt x="587" y="764"/>
                    <a:pt x="587" y="764"/>
                    <a:pt x="587" y="764"/>
                  </a:cubicBezTo>
                  <a:cubicBezTo>
                    <a:pt x="583" y="764"/>
                    <a:pt x="583" y="764"/>
                    <a:pt x="583" y="764"/>
                  </a:cubicBezTo>
                  <a:cubicBezTo>
                    <a:pt x="583" y="765"/>
                    <a:pt x="583" y="766"/>
                    <a:pt x="583" y="766"/>
                  </a:cubicBezTo>
                  <a:cubicBezTo>
                    <a:pt x="587" y="764"/>
                    <a:pt x="587" y="764"/>
                    <a:pt x="587" y="764"/>
                  </a:cubicBezTo>
                  <a:cubicBezTo>
                    <a:pt x="583" y="764"/>
                    <a:pt x="583" y="764"/>
                    <a:pt x="583" y="764"/>
                  </a:cubicBezTo>
                  <a:cubicBezTo>
                    <a:pt x="587" y="764"/>
                    <a:pt x="587" y="764"/>
                    <a:pt x="587" y="764"/>
                  </a:cubicBezTo>
                  <a:cubicBezTo>
                    <a:pt x="589" y="760"/>
                    <a:pt x="589" y="760"/>
                    <a:pt x="589" y="760"/>
                  </a:cubicBezTo>
                  <a:cubicBezTo>
                    <a:pt x="589" y="760"/>
                    <a:pt x="505" y="712"/>
                    <a:pt x="421" y="663"/>
                  </a:cubicBezTo>
                  <a:cubicBezTo>
                    <a:pt x="379" y="639"/>
                    <a:pt x="337" y="615"/>
                    <a:pt x="305" y="597"/>
                  </a:cubicBezTo>
                  <a:cubicBezTo>
                    <a:pt x="289" y="587"/>
                    <a:pt x="275" y="580"/>
                    <a:pt x="265" y="575"/>
                  </a:cubicBezTo>
                  <a:cubicBezTo>
                    <a:pt x="261" y="572"/>
                    <a:pt x="257" y="570"/>
                    <a:pt x="254" y="568"/>
                  </a:cubicBezTo>
                  <a:cubicBezTo>
                    <a:pt x="253" y="568"/>
                    <a:pt x="251" y="567"/>
                    <a:pt x="250" y="567"/>
                  </a:cubicBezTo>
                  <a:cubicBezTo>
                    <a:pt x="250" y="566"/>
                    <a:pt x="250" y="566"/>
                    <a:pt x="249" y="566"/>
                  </a:cubicBezTo>
                  <a:cubicBezTo>
                    <a:pt x="249" y="566"/>
                    <a:pt x="249" y="566"/>
                    <a:pt x="249" y="566"/>
                  </a:cubicBezTo>
                  <a:cubicBezTo>
                    <a:pt x="248" y="566"/>
                    <a:pt x="248" y="566"/>
                    <a:pt x="247" y="566"/>
                  </a:cubicBezTo>
                  <a:cubicBezTo>
                    <a:pt x="247" y="566"/>
                    <a:pt x="247" y="566"/>
                    <a:pt x="246" y="566"/>
                  </a:cubicBezTo>
                  <a:cubicBezTo>
                    <a:pt x="245" y="566"/>
                    <a:pt x="244" y="567"/>
                    <a:pt x="244" y="568"/>
                  </a:cubicBezTo>
                  <a:cubicBezTo>
                    <a:pt x="243" y="569"/>
                    <a:pt x="243" y="570"/>
                    <a:pt x="243" y="571"/>
                  </a:cubicBezTo>
                  <a:cubicBezTo>
                    <a:pt x="244" y="572"/>
                    <a:pt x="244" y="573"/>
                    <a:pt x="245" y="573"/>
                  </a:cubicBezTo>
                  <a:cubicBezTo>
                    <a:pt x="245" y="573"/>
                    <a:pt x="250" y="576"/>
                    <a:pt x="259" y="582"/>
                  </a:cubicBezTo>
                  <a:cubicBezTo>
                    <a:pt x="290" y="600"/>
                    <a:pt x="368" y="647"/>
                    <a:pt x="438" y="690"/>
                  </a:cubicBezTo>
                  <a:cubicBezTo>
                    <a:pt x="473" y="712"/>
                    <a:pt x="506" y="732"/>
                    <a:pt x="531" y="748"/>
                  </a:cubicBezTo>
                  <a:cubicBezTo>
                    <a:pt x="543" y="756"/>
                    <a:pt x="553" y="762"/>
                    <a:pt x="559" y="767"/>
                  </a:cubicBezTo>
                  <a:cubicBezTo>
                    <a:pt x="563" y="770"/>
                    <a:pt x="566" y="772"/>
                    <a:pt x="567" y="773"/>
                  </a:cubicBezTo>
                  <a:cubicBezTo>
                    <a:pt x="568" y="774"/>
                    <a:pt x="569" y="774"/>
                    <a:pt x="569" y="774"/>
                  </a:cubicBezTo>
                  <a:cubicBezTo>
                    <a:pt x="569" y="775"/>
                    <a:pt x="569" y="775"/>
                    <a:pt x="569" y="775"/>
                  </a:cubicBezTo>
                  <a:cubicBezTo>
                    <a:pt x="569" y="775"/>
                    <a:pt x="569" y="775"/>
                    <a:pt x="569" y="775"/>
                  </a:cubicBezTo>
                  <a:cubicBezTo>
                    <a:pt x="570" y="774"/>
                    <a:pt x="570" y="774"/>
                    <a:pt x="570" y="774"/>
                  </a:cubicBezTo>
                  <a:cubicBezTo>
                    <a:pt x="569" y="774"/>
                    <a:pt x="569" y="774"/>
                    <a:pt x="569" y="774"/>
                  </a:cubicBezTo>
                  <a:cubicBezTo>
                    <a:pt x="569" y="775"/>
                    <a:pt x="569" y="775"/>
                    <a:pt x="569" y="775"/>
                  </a:cubicBezTo>
                  <a:cubicBezTo>
                    <a:pt x="570" y="774"/>
                    <a:pt x="570" y="774"/>
                    <a:pt x="570" y="774"/>
                  </a:cubicBezTo>
                  <a:cubicBezTo>
                    <a:pt x="569" y="774"/>
                    <a:pt x="569" y="774"/>
                    <a:pt x="569" y="774"/>
                  </a:cubicBezTo>
                  <a:cubicBezTo>
                    <a:pt x="572" y="773"/>
                    <a:pt x="572" y="773"/>
                    <a:pt x="572" y="773"/>
                  </a:cubicBezTo>
                  <a:cubicBezTo>
                    <a:pt x="569" y="773"/>
                    <a:pt x="569" y="773"/>
                    <a:pt x="569" y="773"/>
                  </a:cubicBezTo>
                  <a:cubicBezTo>
                    <a:pt x="569" y="774"/>
                    <a:pt x="569" y="774"/>
                    <a:pt x="569" y="774"/>
                  </a:cubicBezTo>
                  <a:cubicBezTo>
                    <a:pt x="572" y="773"/>
                    <a:pt x="572" y="773"/>
                    <a:pt x="572" y="773"/>
                  </a:cubicBezTo>
                  <a:cubicBezTo>
                    <a:pt x="569" y="773"/>
                    <a:pt x="569" y="773"/>
                    <a:pt x="569" y="773"/>
                  </a:cubicBezTo>
                  <a:cubicBezTo>
                    <a:pt x="572" y="773"/>
                    <a:pt x="572" y="773"/>
                    <a:pt x="572" y="773"/>
                  </a:cubicBezTo>
                  <a:cubicBezTo>
                    <a:pt x="569" y="771"/>
                    <a:pt x="569" y="771"/>
                    <a:pt x="569" y="771"/>
                  </a:cubicBezTo>
                  <a:cubicBezTo>
                    <a:pt x="569" y="772"/>
                    <a:pt x="569" y="772"/>
                    <a:pt x="569" y="773"/>
                  </a:cubicBezTo>
                  <a:cubicBezTo>
                    <a:pt x="572" y="773"/>
                    <a:pt x="572" y="773"/>
                    <a:pt x="572" y="773"/>
                  </a:cubicBezTo>
                  <a:cubicBezTo>
                    <a:pt x="569" y="771"/>
                    <a:pt x="569" y="771"/>
                    <a:pt x="569" y="771"/>
                  </a:cubicBezTo>
                  <a:cubicBezTo>
                    <a:pt x="573" y="773"/>
                    <a:pt x="573" y="773"/>
                    <a:pt x="573" y="773"/>
                  </a:cubicBezTo>
                  <a:cubicBezTo>
                    <a:pt x="569" y="771"/>
                    <a:pt x="569" y="771"/>
                    <a:pt x="569" y="771"/>
                  </a:cubicBezTo>
                  <a:cubicBezTo>
                    <a:pt x="572" y="773"/>
                    <a:pt x="572" y="773"/>
                    <a:pt x="572" y="773"/>
                  </a:cubicBezTo>
                  <a:cubicBezTo>
                    <a:pt x="571" y="769"/>
                    <a:pt x="571" y="769"/>
                    <a:pt x="571" y="769"/>
                  </a:cubicBezTo>
                  <a:cubicBezTo>
                    <a:pt x="571" y="770"/>
                    <a:pt x="570" y="770"/>
                    <a:pt x="569" y="771"/>
                  </a:cubicBezTo>
                  <a:cubicBezTo>
                    <a:pt x="572" y="773"/>
                    <a:pt x="572" y="773"/>
                    <a:pt x="572" y="773"/>
                  </a:cubicBezTo>
                  <a:cubicBezTo>
                    <a:pt x="571" y="769"/>
                    <a:pt x="571" y="769"/>
                    <a:pt x="571" y="769"/>
                  </a:cubicBezTo>
                  <a:cubicBezTo>
                    <a:pt x="572" y="773"/>
                    <a:pt x="572" y="773"/>
                    <a:pt x="572" y="773"/>
                  </a:cubicBezTo>
                  <a:cubicBezTo>
                    <a:pt x="572" y="769"/>
                    <a:pt x="572" y="769"/>
                    <a:pt x="572" y="769"/>
                  </a:cubicBezTo>
                  <a:cubicBezTo>
                    <a:pt x="572" y="769"/>
                    <a:pt x="572" y="769"/>
                    <a:pt x="571" y="769"/>
                  </a:cubicBezTo>
                  <a:cubicBezTo>
                    <a:pt x="572" y="773"/>
                    <a:pt x="572" y="773"/>
                    <a:pt x="572" y="773"/>
                  </a:cubicBezTo>
                  <a:cubicBezTo>
                    <a:pt x="572" y="769"/>
                    <a:pt x="572" y="769"/>
                    <a:pt x="572" y="769"/>
                  </a:cubicBezTo>
                  <a:cubicBezTo>
                    <a:pt x="572" y="771"/>
                    <a:pt x="572" y="771"/>
                    <a:pt x="572" y="771"/>
                  </a:cubicBezTo>
                  <a:cubicBezTo>
                    <a:pt x="573" y="769"/>
                    <a:pt x="573" y="769"/>
                    <a:pt x="573" y="769"/>
                  </a:cubicBezTo>
                  <a:cubicBezTo>
                    <a:pt x="572" y="769"/>
                    <a:pt x="572" y="769"/>
                    <a:pt x="572" y="769"/>
                  </a:cubicBezTo>
                  <a:cubicBezTo>
                    <a:pt x="572" y="771"/>
                    <a:pt x="572" y="771"/>
                    <a:pt x="572" y="771"/>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2" y="769"/>
                    <a:pt x="571" y="768"/>
                  </a:cubicBezTo>
                  <a:cubicBezTo>
                    <a:pt x="567" y="767"/>
                    <a:pt x="559" y="762"/>
                    <a:pt x="548" y="756"/>
                  </a:cubicBezTo>
                  <a:cubicBezTo>
                    <a:pt x="510" y="734"/>
                    <a:pt x="437" y="688"/>
                    <a:pt x="372" y="648"/>
                  </a:cubicBezTo>
                  <a:cubicBezTo>
                    <a:pt x="340" y="628"/>
                    <a:pt x="309" y="610"/>
                    <a:pt x="286" y="596"/>
                  </a:cubicBezTo>
                  <a:cubicBezTo>
                    <a:pt x="274" y="590"/>
                    <a:pt x="264" y="584"/>
                    <a:pt x="257" y="580"/>
                  </a:cubicBezTo>
                  <a:cubicBezTo>
                    <a:pt x="253" y="578"/>
                    <a:pt x="250" y="577"/>
                    <a:pt x="247" y="576"/>
                  </a:cubicBezTo>
                  <a:cubicBezTo>
                    <a:pt x="246" y="575"/>
                    <a:pt x="245" y="575"/>
                    <a:pt x="244" y="574"/>
                  </a:cubicBezTo>
                  <a:cubicBezTo>
                    <a:pt x="243" y="574"/>
                    <a:pt x="242" y="574"/>
                    <a:pt x="241" y="574"/>
                  </a:cubicBezTo>
                  <a:cubicBezTo>
                    <a:pt x="240" y="574"/>
                    <a:pt x="240" y="574"/>
                    <a:pt x="239" y="574"/>
                  </a:cubicBezTo>
                  <a:cubicBezTo>
                    <a:pt x="238" y="574"/>
                    <a:pt x="237" y="575"/>
                    <a:pt x="237" y="576"/>
                  </a:cubicBezTo>
                  <a:cubicBezTo>
                    <a:pt x="236" y="578"/>
                    <a:pt x="236" y="580"/>
                    <a:pt x="238" y="581"/>
                  </a:cubicBezTo>
                  <a:cubicBezTo>
                    <a:pt x="340" y="645"/>
                    <a:pt x="340" y="645"/>
                    <a:pt x="340" y="645"/>
                  </a:cubicBezTo>
                  <a:cubicBezTo>
                    <a:pt x="228" y="580"/>
                    <a:pt x="228" y="580"/>
                    <a:pt x="228" y="580"/>
                  </a:cubicBezTo>
                  <a:cubicBezTo>
                    <a:pt x="227" y="579"/>
                    <a:pt x="224" y="579"/>
                    <a:pt x="223" y="581"/>
                  </a:cubicBezTo>
                  <a:cubicBezTo>
                    <a:pt x="222" y="583"/>
                    <a:pt x="223" y="586"/>
                    <a:pt x="224" y="587"/>
                  </a:cubicBezTo>
                  <a:cubicBezTo>
                    <a:pt x="565" y="800"/>
                    <a:pt x="565" y="800"/>
                    <a:pt x="565" y="800"/>
                  </a:cubicBezTo>
                  <a:cubicBezTo>
                    <a:pt x="567" y="796"/>
                    <a:pt x="567" y="796"/>
                    <a:pt x="567" y="796"/>
                  </a:cubicBezTo>
                  <a:cubicBezTo>
                    <a:pt x="569" y="793"/>
                    <a:pt x="569" y="793"/>
                    <a:pt x="569" y="793"/>
                  </a:cubicBezTo>
                  <a:cubicBezTo>
                    <a:pt x="569" y="793"/>
                    <a:pt x="483" y="741"/>
                    <a:pt x="395" y="690"/>
                  </a:cubicBezTo>
                  <a:cubicBezTo>
                    <a:pt x="351" y="664"/>
                    <a:pt x="307" y="638"/>
                    <a:pt x="273" y="619"/>
                  </a:cubicBezTo>
                  <a:cubicBezTo>
                    <a:pt x="256" y="609"/>
                    <a:pt x="242" y="601"/>
                    <a:pt x="232" y="595"/>
                  </a:cubicBezTo>
                  <a:cubicBezTo>
                    <a:pt x="227" y="592"/>
                    <a:pt x="222" y="590"/>
                    <a:pt x="219" y="589"/>
                  </a:cubicBezTo>
                  <a:cubicBezTo>
                    <a:pt x="218" y="588"/>
                    <a:pt x="216" y="587"/>
                    <a:pt x="215" y="587"/>
                  </a:cubicBezTo>
                  <a:cubicBezTo>
                    <a:pt x="215" y="587"/>
                    <a:pt x="214" y="586"/>
                    <a:pt x="214" y="586"/>
                  </a:cubicBezTo>
                  <a:cubicBezTo>
                    <a:pt x="213" y="586"/>
                    <a:pt x="213" y="586"/>
                    <a:pt x="212" y="586"/>
                  </a:cubicBezTo>
                  <a:cubicBezTo>
                    <a:pt x="212" y="586"/>
                    <a:pt x="211" y="586"/>
                    <a:pt x="211" y="586"/>
                  </a:cubicBezTo>
                  <a:cubicBezTo>
                    <a:pt x="210" y="586"/>
                    <a:pt x="209" y="587"/>
                    <a:pt x="208" y="588"/>
                  </a:cubicBezTo>
                  <a:cubicBezTo>
                    <a:pt x="212" y="590"/>
                    <a:pt x="212" y="590"/>
                    <a:pt x="212" y="590"/>
                  </a:cubicBezTo>
                  <a:cubicBezTo>
                    <a:pt x="208" y="588"/>
                    <a:pt x="208" y="588"/>
                    <a:pt x="208" y="588"/>
                  </a:cubicBezTo>
                  <a:cubicBezTo>
                    <a:pt x="208" y="589"/>
                    <a:pt x="208" y="590"/>
                    <a:pt x="208" y="590"/>
                  </a:cubicBezTo>
                  <a:cubicBezTo>
                    <a:pt x="208" y="591"/>
                    <a:pt x="208" y="592"/>
                    <a:pt x="208" y="592"/>
                  </a:cubicBezTo>
                  <a:cubicBezTo>
                    <a:pt x="209" y="593"/>
                    <a:pt x="209" y="593"/>
                    <a:pt x="210" y="594"/>
                  </a:cubicBezTo>
                  <a:cubicBezTo>
                    <a:pt x="210" y="594"/>
                    <a:pt x="211" y="595"/>
                    <a:pt x="212" y="596"/>
                  </a:cubicBezTo>
                  <a:cubicBezTo>
                    <a:pt x="217" y="599"/>
                    <a:pt x="226" y="605"/>
                    <a:pt x="238" y="613"/>
                  </a:cubicBezTo>
                  <a:cubicBezTo>
                    <a:pt x="322" y="668"/>
                    <a:pt x="566" y="816"/>
                    <a:pt x="566" y="816"/>
                  </a:cubicBezTo>
                  <a:cubicBezTo>
                    <a:pt x="568" y="817"/>
                    <a:pt x="570" y="817"/>
                    <a:pt x="572" y="815"/>
                  </a:cubicBezTo>
                  <a:cubicBezTo>
                    <a:pt x="573" y="813"/>
                    <a:pt x="572" y="810"/>
                    <a:pt x="570" y="809"/>
                  </a:cubicBezTo>
                  <a:cubicBezTo>
                    <a:pt x="570" y="809"/>
                    <a:pt x="480" y="754"/>
                    <a:pt x="387" y="698"/>
                  </a:cubicBezTo>
                  <a:cubicBezTo>
                    <a:pt x="341" y="670"/>
                    <a:pt x="294" y="642"/>
                    <a:pt x="257" y="621"/>
                  </a:cubicBezTo>
                  <a:cubicBezTo>
                    <a:pt x="239" y="611"/>
                    <a:pt x="223" y="602"/>
                    <a:pt x="212" y="596"/>
                  </a:cubicBezTo>
                  <a:cubicBezTo>
                    <a:pt x="206" y="593"/>
                    <a:pt x="201" y="590"/>
                    <a:pt x="197" y="588"/>
                  </a:cubicBezTo>
                  <a:cubicBezTo>
                    <a:pt x="195" y="588"/>
                    <a:pt x="194" y="587"/>
                    <a:pt x="192" y="586"/>
                  </a:cubicBezTo>
                  <a:cubicBezTo>
                    <a:pt x="192" y="586"/>
                    <a:pt x="191" y="586"/>
                    <a:pt x="190" y="586"/>
                  </a:cubicBezTo>
                  <a:cubicBezTo>
                    <a:pt x="190" y="586"/>
                    <a:pt x="189" y="586"/>
                    <a:pt x="188" y="586"/>
                  </a:cubicBezTo>
                  <a:cubicBezTo>
                    <a:pt x="188" y="586"/>
                    <a:pt x="187" y="586"/>
                    <a:pt x="187" y="586"/>
                  </a:cubicBezTo>
                  <a:cubicBezTo>
                    <a:pt x="186" y="586"/>
                    <a:pt x="185" y="587"/>
                    <a:pt x="184" y="588"/>
                  </a:cubicBezTo>
                  <a:cubicBezTo>
                    <a:pt x="188" y="590"/>
                    <a:pt x="188" y="590"/>
                    <a:pt x="188" y="590"/>
                  </a:cubicBezTo>
                  <a:cubicBezTo>
                    <a:pt x="184" y="587"/>
                    <a:pt x="184" y="587"/>
                    <a:pt x="184" y="587"/>
                  </a:cubicBezTo>
                  <a:cubicBezTo>
                    <a:pt x="184" y="588"/>
                    <a:pt x="184" y="589"/>
                    <a:pt x="184" y="590"/>
                  </a:cubicBezTo>
                  <a:cubicBezTo>
                    <a:pt x="184" y="591"/>
                    <a:pt x="184" y="592"/>
                    <a:pt x="184" y="592"/>
                  </a:cubicBezTo>
                  <a:cubicBezTo>
                    <a:pt x="185" y="593"/>
                    <a:pt x="185" y="593"/>
                    <a:pt x="185" y="593"/>
                  </a:cubicBezTo>
                  <a:cubicBezTo>
                    <a:pt x="185" y="593"/>
                    <a:pt x="186" y="594"/>
                    <a:pt x="186" y="594"/>
                  </a:cubicBezTo>
                  <a:cubicBezTo>
                    <a:pt x="187" y="595"/>
                    <a:pt x="190" y="597"/>
                    <a:pt x="194" y="599"/>
                  </a:cubicBezTo>
                  <a:cubicBezTo>
                    <a:pt x="222" y="618"/>
                    <a:pt x="315" y="675"/>
                    <a:pt x="401" y="729"/>
                  </a:cubicBezTo>
                  <a:cubicBezTo>
                    <a:pt x="487" y="782"/>
                    <a:pt x="566" y="831"/>
                    <a:pt x="566" y="831"/>
                  </a:cubicBezTo>
                  <a:cubicBezTo>
                    <a:pt x="567" y="832"/>
                    <a:pt x="568" y="832"/>
                    <a:pt x="569" y="832"/>
                  </a:cubicBezTo>
                  <a:cubicBezTo>
                    <a:pt x="570" y="831"/>
                    <a:pt x="571" y="831"/>
                    <a:pt x="572" y="830"/>
                  </a:cubicBezTo>
                  <a:cubicBezTo>
                    <a:pt x="572" y="829"/>
                    <a:pt x="572" y="828"/>
                    <a:pt x="572" y="827"/>
                  </a:cubicBezTo>
                  <a:cubicBezTo>
                    <a:pt x="572" y="826"/>
                    <a:pt x="571" y="825"/>
                    <a:pt x="570" y="824"/>
                  </a:cubicBezTo>
                  <a:cubicBezTo>
                    <a:pt x="570" y="824"/>
                    <a:pt x="468" y="762"/>
                    <a:pt x="363" y="700"/>
                  </a:cubicBezTo>
                  <a:cubicBezTo>
                    <a:pt x="311" y="669"/>
                    <a:pt x="258" y="638"/>
                    <a:pt x="218" y="615"/>
                  </a:cubicBezTo>
                  <a:cubicBezTo>
                    <a:pt x="197" y="604"/>
                    <a:pt x="180" y="594"/>
                    <a:pt x="167" y="587"/>
                  </a:cubicBezTo>
                  <a:cubicBezTo>
                    <a:pt x="161" y="584"/>
                    <a:pt x="155" y="581"/>
                    <a:pt x="151" y="579"/>
                  </a:cubicBezTo>
                  <a:cubicBezTo>
                    <a:pt x="149" y="578"/>
                    <a:pt x="148" y="577"/>
                    <a:pt x="146" y="577"/>
                  </a:cubicBezTo>
                  <a:cubicBezTo>
                    <a:pt x="145" y="577"/>
                    <a:pt x="145" y="576"/>
                    <a:pt x="144" y="576"/>
                  </a:cubicBezTo>
                  <a:cubicBezTo>
                    <a:pt x="144" y="576"/>
                    <a:pt x="143" y="576"/>
                    <a:pt x="142" y="576"/>
                  </a:cubicBezTo>
                  <a:cubicBezTo>
                    <a:pt x="142" y="576"/>
                    <a:pt x="141" y="576"/>
                    <a:pt x="140" y="576"/>
                  </a:cubicBezTo>
                  <a:cubicBezTo>
                    <a:pt x="140" y="576"/>
                    <a:pt x="139" y="577"/>
                    <a:pt x="138" y="578"/>
                  </a:cubicBezTo>
                  <a:cubicBezTo>
                    <a:pt x="137" y="580"/>
                    <a:pt x="138" y="582"/>
                    <a:pt x="139" y="583"/>
                  </a:cubicBezTo>
                  <a:cubicBezTo>
                    <a:pt x="570" y="852"/>
                    <a:pt x="570" y="852"/>
                    <a:pt x="570" y="852"/>
                  </a:cubicBezTo>
                  <a:cubicBezTo>
                    <a:pt x="572" y="849"/>
                    <a:pt x="572" y="849"/>
                    <a:pt x="572" y="849"/>
                  </a:cubicBezTo>
                  <a:cubicBezTo>
                    <a:pt x="569" y="847"/>
                    <a:pt x="569" y="847"/>
                    <a:pt x="569" y="847"/>
                  </a:cubicBezTo>
                  <a:cubicBezTo>
                    <a:pt x="571" y="849"/>
                    <a:pt x="571" y="849"/>
                    <a:pt x="571" y="849"/>
                  </a:cubicBezTo>
                  <a:cubicBezTo>
                    <a:pt x="570" y="846"/>
                    <a:pt x="570" y="846"/>
                    <a:pt x="570" y="846"/>
                  </a:cubicBezTo>
                  <a:cubicBezTo>
                    <a:pt x="570" y="846"/>
                    <a:pt x="569" y="846"/>
                    <a:pt x="569" y="847"/>
                  </a:cubicBezTo>
                  <a:cubicBezTo>
                    <a:pt x="571" y="849"/>
                    <a:pt x="571" y="849"/>
                    <a:pt x="571" y="849"/>
                  </a:cubicBezTo>
                  <a:cubicBezTo>
                    <a:pt x="570" y="846"/>
                    <a:pt x="570" y="846"/>
                    <a:pt x="570" y="846"/>
                  </a:cubicBezTo>
                  <a:cubicBezTo>
                    <a:pt x="571" y="847"/>
                    <a:pt x="571" y="847"/>
                    <a:pt x="571" y="847"/>
                  </a:cubicBezTo>
                  <a:cubicBezTo>
                    <a:pt x="571" y="845"/>
                    <a:pt x="571" y="845"/>
                    <a:pt x="571" y="845"/>
                  </a:cubicBezTo>
                  <a:cubicBezTo>
                    <a:pt x="571" y="845"/>
                    <a:pt x="571" y="845"/>
                    <a:pt x="570" y="846"/>
                  </a:cubicBezTo>
                  <a:cubicBezTo>
                    <a:pt x="571" y="847"/>
                    <a:pt x="571" y="847"/>
                    <a:pt x="571" y="847"/>
                  </a:cubicBezTo>
                  <a:cubicBezTo>
                    <a:pt x="571" y="845"/>
                    <a:pt x="571" y="845"/>
                    <a:pt x="571" y="845"/>
                  </a:cubicBezTo>
                  <a:cubicBezTo>
                    <a:pt x="571" y="845"/>
                    <a:pt x="571" y="845"/>
                    <a:pt x="571" y="845"/>
                  </a:cubicBezTo>
                  <a:cubicBezTo>
                    <a:pt x="571" y="845"/>
                    <a:pt x="570" y="845"/>
                    <a:pt x="568" y="845"/>
                  </a:cubicBezTo>
                  <a:cubicBezTo>
                    <a:pt x="565" y="844"/>
                    <a:pt x="561" y="842"/>
                    <a:pt x="555" y="839"/>
                  </a:cubicBezTo>
                  <a:cubicBezTo>
                    <a:pt x="534" y="828"/>
                    <a:pt x="496" y="805"/>
                    <a:pt x="451" y="776"/>
                  </a:cubicBezTo>
                  <a:cubicBezTo>
                    <a:pt x="383" y="734"/>
                    <a:pt x="299" y="680"/>
                    <a:pt x="230" y="637"/>
                  </a:cubicBezTo>
                  <a:cubicBezTo>
                    <a:pt x="195" y="615"/>
                    <a:pt x="164" y="596"/>
                    <a:pt x="141" y="582"/>
                  </a:cubicBezTo>
                  <a:cubicBezTo>
                    <a:pt x="129" y="575"/>
                    <a:pt x="119" y="570"/>
                    <a:pt x="112" y="566"/>
                  </a:cubicBezTo>
                  <a:cubicBezTo>
                    <a:pt x="108" y="564"/>
                    <a:pt x="105" y="562"/>
                    <a:pt x="102" y="561"/>
                  </a:cubicBezTo>
                  <a:cubicBezTo>
                    <a:pt x="101" y="561"/>
                    <a:pt x="100" y="560"/>
                    <a:pt x="99" y="560"/>
                  </a:cubicBezTo>
                  <a:cubicBezTo>
                    <a:pt x="98" y="560"/>
                    <a:pt x="97" y="560"/>
                    <a:pt x="95" y="560"/>
                  </a:cubicBezTo>
                  <a:cubicBezTo>
                    <a:pt x="95" y="560"/>
                    <a:pt x="94" y="560"/>
                    <a:pt x="93" y="560"/>
                  </a:cubicBezTo>
                  <a:cubicBezTo>
                    <a:pt x="93" y="560"/>
                    <a:pt x="92" y="561"/>
                    <a:pt x="91" y="562"/>
                  </a:cubicBezTo>
                  <a:cubicBezTo>
                    <a:pt x="91" y="562"/>
                    <a:pt x="91" y="562"/>
                    <a:pt x="91" y="562"/>
                  </a:cubicBezTo>
                  <a:cubicBezTo>
                    <a:pt x="91" y="563"/>
                    <a:pt x="90" y="564"/>
                    <a:pt x="90" y="564"/>
                  </a:cubicBezTo>
                  <a:cubicBezTo>
                    <a:pt x="90" y="566"/>
                    <a:pt x="91" y="567"/>
                    <a:pt x="91" y="567"/>
                  </a:cubicBezTo>
                  <a:cubicBezTo>
                    <a:pt x="92" y="569"/>
                    <a:pt x="93" y="570"/>
                    <a:pt x="95" y="571"/>
                  </a:cubicBezTo>
                  <a:cubicBezTo>
                    <a:pt x="98" y="573"/>
                    <a:pt x="102" y="577"/>
                    <a:pt x="107" y="581"/>
                  </a:cubicBezTo>
                  <a:cubicBezTo>
                    <a:pt x="128" y="596"/>
                    <a:pt x="168" y="621"/>
                    <a:pt x="216" y="651"/>
                  </a:cubicBezTo>
                  <a:cubicBezTo>
                    <a:pt x="360" y="741"/>
                    <a:pt x="579" y="872"/>
                    <a:pt x="579" y="872"/>
                  </a:cubicBezTo>
                  <a:cubicBezTo>
                    <a:pt x="581" y="868"/>
                    <a:pt x="581" y="868"/>
                    <a:pt x="581" y="868"/>
                  </a:cubicBezTo>
                  <a:cubicBezTo>
                    <a:pt x="578" y="866"/>
                    <a:pt x="578" y="866"/>
                    <a:pt x="578" y="866"/>
                  </a:cubicBezTo>
                  <a:cubicBezTo>
                    <a:pt x="581" y="868"/>
                    <a:pt x="581" y="868"/>
                    <a:pt x="581" y="868"/>
                  </a:cubicBezTo>
                  <a:cubicBezTo>
                    <a:pt x="579" y="865"/>
                    <a:pt x="579" y="865"/>
                    <a:pt x="579" y="865"/>
                  </a:cubicBezTo>
                  <a:cubicBezTo>
                    <a:pt x="579" y="865"/>
                    <a:pt x="578" y="865"/>
                    <a:pt x="578" y="866"/>
                  </a:cubicBezTo>
                  <a:cubicBezTo>
                    <a:pt x="581" y="868"/>
                    <a:pt x="581" y="868"/>
                    <a:pt x="581" y="868"/>
                  </a:cubicBezTo>
                  <a:cubicBezTo>
                    <a:pt x="579" y="865"/>
                    <a:pt x="579" y="865"/>
                    <a:pt x="579" y="865"/>
                  </a:cubicBezTo>
                  <a:cubicBezTo>
                    <a:pt x="580" y="866"/>
                    <a:pt x="580" y="866"/>
                    <a:pt x="580" y="866"/>
                  </a:cubicBezTo>
                  <a:cubicBezTo>
                    <a:pt x="580" y="864"/>
                    <a:pt x="580" y="864"/>
                    <a:pt x="580" y="864"/>
                  </a:cubicBezTo>
                  <a:cubicBezTo>
                    <a:pt x="580" y="865"/>
                    <a:pt x="580" y="864"/>
                    <a:pt x="579" y="865"/>
                  </a:cubicBezTo>
                  <a:cubicBezTo>
                    <a:pt x="580" y="866"/>
                    <a:pt x="580" y="866"/>
                    <a:pt x="580" y="866"/>
                  </a:cubicBezTo>
                  <a:cubicBezTo>
                    <a:pt x="580" y="864"/>
                    <a:pt x="580" y="864"/>
                    <a:pt x="580" y="864"/>
                  </a:cubicBezTo>
                  <a:cubicBezTo>
                    <a:pt x="580" y="864"/>
                    <a:pt x="580" y="864"/>
                    <a:pt x="580" y="864"/>
                  </a:cubicBezTo>
                  <a:cubicBezTo>
                    <a:pt x="579" y="864"/>
                    <a:pt x="578" y="864"/>
                    <a:pt x="576" y="863"/>
                  </a:cubicBezTo>
                  <a:cubicBezTo>
                    <a:pt x="570" y="861"/>
                    <a:pt x="556" y="854"/>
                    <a:pt x="539" y="845"/>
                  </a:cubicBezTo>
                  <a:cubicBezTo>
                    <a:pt x="477" y="811"/>
                    <a:pt x="362" y="741"/>
                    <a:pt x="263" y="680"/>
                  </a:cubicBezTo>
                  <a:cubicBezTo>
                    <a:pt x="213" y="649"/>
                    <a:pt x="167" y="620"/>
                    <a:pt x="133" y="599"/>
                  </a:cubicBezTo>
                  <a:cubicBezTo>
                    <a:pt x="116" y="589"/>
                    <a:pt x="102" y="580"/>
                    <a:pt x="93" y="574"/>
                  </a:cubicBezTo>
                  <a:cubicBezTo>
                    <a:pt x="88" y="571"/>
                    <a:pt x="84" y="569"/>
                    <a:pt x="82" y="567"/>
                  </a:cubicBezTo>
                  <a:cubicBezTo>
                    <a:pt x="80" y="567"/>
                    <a:pt x="79" y="566"/>
                    <a:pt x="79" y="566"/>
                  </a:cubicBezTo>
                  <a:cubicBezTo>
                    <a:pt x="78" y="565"/>
                    <a:pt x="78" y="565"/>
                    <a:pt x="78" y="565"/>
                  </a:cubicBezTo>
                  <a:cubicBezTo>
                    <a:pt x="77" y="565"/>
                    <a:pt x="77" y="565"/>
                    <a:pt x="77" y="565"/>
                  </a:cubicBezTo>
                  <a:cubicBezTo>
                    <a:pt x="77" y="565"/>
                    <a:pt x="77" y="565"/>
                    <a:pt x="77" y="565"/>
                  </a:cubicBezTo>
                  <a:cubicBezTo>
                    <a:pt x="77" y="565"/>
                    <a:pt x="77" y="565"/>
                    <a:pt x="77" y="565"/>
                  </a:cubicBezTo>
                  <a:cubicBezTo>
                    <a:pt x="76" y="564"/>
                    <a:pt x="76" y="564"/>
                    <a:pt x="75" y="564"/>
                  </a:cubicBezTo>
                  <a:cubicBezTo>
                    <a:pt x="75" y="564"/>
                    <a:pt x="74" y="564"/>
                    <a:pt x="74" y="565"/>
                  </a:cubicBezTo>
                  <a:cubicBezTo>
                    <a:pt x="73" y="565"/>
                    <a:pt x="72" y="566"/>
                    <a:pt x="72" y="567"/>
                  </a:cubicBezTo>
                  <a:cubicBezTo>
                    <a:pt x="75" y="568"/>
                    <a:pt x="75" y="568"/>
                    <a:pt x="75" y="568"/>
                  </a:cubicBezTo>
                  <a:cubicBezTo>
                    <a:pt x="72" y="566"/>
                    <a:pt x="72" y="566"/>
                    <a:pt x="72" y="566"/>
                  </a:cubicBezTo>
                  <a:cubicBezTo>
                    <a:pt x="72" y="567"/>
                    <a:pt x="71" y="568"/>
                    <a:pt x="71" y="568"/>
                  </a:cubicBezTo>
                  <a:cubicBezTo>
                    <a:pt x="71" y="570"/>
                    <a:pt x="72" y="570"/>
                    <a:pt x="72" y="571"/>
                  </a:cubicBezTo>
                  <a:cubicBezTo>
                    <a:pt x="72" y="572"/>
                    <a:pt x="73" y="572"/>
                    <a:pt x="73" y="573"/>
                  </a:cubicBezTo>
                  <a:cubicBezTo>
                    <a:pt x="74" y="574"/>
                    <a:pt x="76" y="575"/>
                    <a:pt x="78" y="576"/>
                  </a:cubicBezTo>
                  <a:cubicBezTo>
                    <a:pt x="84" y="581"/>
                    <a:pt x="98" y="590"/>
                    <a:pt x="116" y="603"/>
                  </a:cubicBezTo>
                  <a:cubicBezTo>
                    <a:pt x="181" y="645"/>
                    <a:pt x="308" y="722"/>
                    <a:pt x="418" y="790"/>
                  </a:cubicBezTo>
                  <a:cubicBezTo>
                    <a:pt x="473" y="823"/>
                    <a:pt x="524" y="854"/>
                    <a:pt x="561" y="877"/>
                  </a:cubicBezTo>
                  <a:cubicBezTo>
                    <a:pt x="580" y="889"/>
                    <a:pt x="595" y="898"/>
                    <a:pt x="606" y="904"/>
                  </a:cubicBezTo>
                  <a:cubicBezTo>
                    <a:pt x="611" y="908"/>
                    <a:pt x="615" y="910"/>
                    <a:pt x="618" y="912"/>
                  </a:cubicBezTo>
                  <a:cubicBezTo>
                    <a:pt x="619" y="913"/>
                    <a:pt x="620" y="913"/>
                    <a:pt x="621"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4" y="912"/>
                    <a:pt x="624" y="912"/>
                    <a:pt x="624" y="912"/>
                  </a:cubicBezTo>
                  <a:cubicBezTo>
                    <a:pt x="621" y="914"/>
                    <a:pt x="621" y="914"/>
                    <a:pt x="621" y="914"/>
                  </a:cubicBezTo>
                  <a:cubicBezTo>
                    <a:pt x="622" y="914"/>
                    <a:pt x="622" y="914"/>
                    <a:pt x="622" y="914"/>
                  </a:cubicBezTo>
                  <a:cubicBezTo>
                    <a:pt x="624" y="912"/>
                    <a:pt x="624" y="912"/>
                    <a:pt x="624" y="912"/>
                  </a:cubicBezTo>
                  <a:cubicBezTo>
                    <a:pt x="621" y="914"/>
                    <a:pt x="621" y="914"/>
                    <a:pt x="621" y="914"/>
                  </a:cubicBezTo>
                  <a:cubicBezTo>
                    <a:pt x="624" y="911"/>
                    <a:pt x="624" y="911"/>
                    <a:pt x="624" y="911"/>
                  </a:cubicBezTo>
                  <a:cubicBezTo>
                    <a:pt x="621" y="914"/>
                    <a:pt x="621" y="914"/>
                    <a:pt x="621" y="914"/>
                  </a:cubicBezTo>
                  <a:cubicBezTo>
                    <a:pt x="621" y="914"/>
                    <a:pt x="621" y="914"/>
                    <a:pt x="621" y="914"/>
                  </a:cubicBezTo>
                  <a:cubicBezTo>
                    <a:pt x="624" y="911"/>
                    <a:pt x="624" y="911"/>
                    <a:pt x="624" y="911"/>
                  </a:cubicBezTo>
                  <a:cubicBezTo>
                    <a:pt x="621" y="914"/>
                    <a:pt x="621" y="914"/>
                    <a:pt x="621" y="914"/>
                  </a:cubicBezTo>
                  <a:cubicBezTo>
                    <a:pt x="624" y="911"/>
                    <a:pt x="624" y="911"/>
                    <a:pt x="624" y="911"/>
                  </a:cubicBezTo>
                  <a:cubicBezTo>
                    <a:pt x="620" y="913"/>
                    <a:pt x="620" y="913"/>
                    <a:pt x="620" y="913"/>
                  </a:cubicBezTo>
                  <a:cubicBezTo>
                    <a:pt x="621" y="914"/>
                    <a:pt x="621" y="914"/>
                    <a:pt x="621" y="914"/>
                  </a:cubicBezTo>
                  <a:cubicBezTo>
                    <a:pt x="624" y="911"/>
                    <a:pt x="624" y="911"/>
                    <a:pt x="624" y="911"/>
                  </a:cubicBezTo>
                  <a:cubicBezTo>
                    <a:pt x="620" y="913"/>
                    <a:pt x="620" y="913"/>
                    <a:pt x="620" y="913"/>
                  </a:cubicBezTo>
                  <a:cubicBezTo>
                    <a:pt x="624" y="911"/>
                    <a:pt x="624" y="911"/>
                    <a:pt x="624" y="911"/>
                  </a:cubicBezTo>
                  <a:cubicBezTo>
                    <a:pt x="620" y="911"/>
                    <a:pt x="620" y="911"/>
                    <a:pt x="620" y="911"/>
                  </a:cubicBezTo>
                  <a:cubicBezTo>
                    <a:pt x="620" y="912"/>
                    <a:pt x="620" y="913"/>
                    <a:pt x="620" y="913"/>
                  </a:cubicBezTo>
                  <a:cubicBezTo>
                    <a:pt x="624" y="911"/>
                    <a:pt x="624" y="911"/>
                    <a:pt x="624" y="911"/>
                  </a:cubicBezTo>
                  <a:cubicBezTo>
                    <a:pt x="620" y="911"/>
                    <a:pt x="620" y="911"/>
                    <a:pt x="620" y="911"/>
                  </a:cubicBezTo>
                  <a:cubicBezTo>
                    <a:pt x="624" y="911"/>
                    <a:pt x="624" y="911"/>
                    <a:pt x="624" y="911"/>
                  </a:cubicBezTo>
                  <a:cubicBezTo>
                    <a:pt x="621" y="909"/>
                    <a:pt x="621" y="909"/>
                    <a:pt x="621" y="909"/>
                  </a:cubicBezTo>
                  <a:cubicBezTo>
                    <a:pt x="623" y="911"/>
                    <a:pt x="623" y="911"/>
                    <a:pt x="623" y="911"/>
                  </a:cubicBezTo>
                  <a:cubicBezTo>
                    <a:pt x="622" y="908"/>
                    <a:pt x="622" y="908"/>
                    <a:pt x="622" y="908"/>
                  </a:cubicBezTo>
                  <a:cubicBezTo>
                    <a:pt x="622" y="908"/>
                    <a:pt x="621" y="908"/>
                    <a:pt x="621" y="909"/>
                  </a:cubicBezTo>
                  <a:cubicBezTo>
                    <a:pt x="623" y="911"/>
                    <a:pt x="623" y="911"/>
                    <a:pt x="623" y="911"/>
                  </a:cubicBezTo>
                  <a:cubicBezTo>
                    <a:pt x="622" y="908"/>
                    <a:pt x="622" y="908"/>
                    <a:pt x="622" y="908"/>
                  </a:cubicBezTo>
                  <a:cubicBezTo>
                    <a:pt x="623" y="910"/>
                    <a:pt x="623" y="910"/>
                    <a:pt x="623" y="910"/>
                  </a:cubicBezTo>
                  <a:cubicBezTo>
                    <a:pt x="622" y="908"/>
                    <a:pt x="622" y="908"/>
                    <a:pt x="622" y="908"/>
                  </a:cubicBezTo>
                  <a:cubicBezTo>
                    <a:pt x="622" y="908"/>
                    <a:pt x="622" y="908"/>
                    <a:pt x="622" y="908"/>
                  </a:cubicBezTo>
                  <a:cubicBezTo>
                    <a:pt x="623" y="910"/>
                    <a:pt x="623" y="910"/>
                    <a:pt x="623" y="910"/>
                  </a:cubicBezTo>
                  <a:cubicBezTo>
                    <a:pt x="622" y="908"/>
                    <a:pt x="622" y="908"/>
                    <a:pt x="622" y="908"/>
                  </a:cubicBezTo>
                  <a:cubicBezTo>
                    <a:pt x="623" y="908"/>
                    <a:pt x="623" y="908"/>
                    <a:pt x="623" y="908"/>
                  </a:cubicBezTo>
                  <a:cubicBezTo>
                    <a:pt x="623" y="908"/>
                    <a:pt x="623" y="908"/>
                    <a:pt x="623" y="908"/>
                  </a:cubicBezTo>
                  <a:cubicBezTo>
                    <a:pt x="622" y="908"/>
                    <a:pt x="622" y="908"/>
                    <a:pt x="622" y="908"/>
                  </a:cubicBezTo>
                  <a:cubicBezTo>
                    <a:pt x="623" y="908"/>
                    <a:pt x="623" y="908"/>
                    <a:pt x="623" y="908"/>
                  </a:cubicBezTo>
                  <a:cubicBezTo>
                    <a:pt x="623" y="908"/>
                    <a:pt x="623" y="908"/>
                    <a:pt x="623" y="908"/>
                  </a:cubicBezTo>
                  <a:cubicBezTo>
                    <a:pt x="623" y="908"/>
                    <a:pt x="623" y="908"/>
                    <a:pt x="623" y="908"/>
                  </a:cubicBezTo>
                  <a:cubicBezTo>
                    <a:pt x="622" y="908"/>
                    <a:pt x="621" y="908"/>
                    <a:pt x="619" y="907"/>
                  </a:cubicBezTo>
                  <a:cubicBezTo>
                    <a:pt x="616" y="906"/>
                    <a:pt x="611" y="904"/>
                    <a:pt x="604" y="900"/>
                  </a:cubicBezTo>
                  <a:cubicBezTo>
                    <a:pt x="579" y="888"/>
                    <a:pt x="533" y="861"/>
                    <a:pt x="479" y="827"/>
                  </a:cubicBezTo>
                  <a:cubicBezTo>
                    <a:pt x="398" y="778"/>
                    <a:pt x="298" y="714"/>
                    <a:pt x="215" y="662"/>
                  </a:cubicBezTo>
                  <a:cubicBezTo>
                    <a:pt x="174" y="636"/>
                    <a:pt x="137" y="614"/>
                    <a:pt x="110" y="597"/>
                  </a:cubicBezTo>
                  <a:cubicBezTo>
                    <a:pt x="96" y="589"/>
                    <a:pt x="84" y="583"/>
                    <a:pt x="76" y="578"/>
                  </a:cubicBezTo>
                  <a:cubicBezTo>
                    <a:pt x="71" y="576"/>
                    <a:pt x="68" y="574"/>
                    <a:pt x="65" y="573"/>
                  </a:cubicBezTo>
                  <a:cubicBezTo>
                    <a:pt x="64" y="572"/>
                    <a:pt x="62" y="572"/>
                    <a:pt x="61" y="571"/>
                  </a:cubicBezTo>
                  <a:cubicBezTo>
                    <a:pt x="60" y="571"/>
                    <a:pt x="59" y="571"/>
                    <a:pt x="58" y="571"/>
                  </a:cubicBezTo>
                  <a:cubicBezTo>
                    <a:pt x="57" y="571"/>
                    <a:pt x="57" y="571"/>
                    <a:pt x="56" y="571"/>
                  </a:cubicBezTo>
                  <a:cubicBezTo>
                    <a:pt x="55" y="571"/>
                    <a:pt x="54" y="572"/>
                    <a:pt x="53" y="573"/>
                  </a:cubicBezTo>
                  <a:cubicBezTo>
                    <a:pt x="53" y="574"/>
                    <a:pt x="53" y="575"/>
                    <a:pt x="53" y="576"/>
                  </a:cubicBezTo>
                  <a:cubicBezTo>
                    <a:pt x="53" y="577"/>
                    <a:pt x="54" y="578"/>
                    <a:pt x="55" y="578"/>
                  </a:cubicBezTo>
                  <a:cubicBezTo>
                    <a:pt x="55" y="579"/>
                    <a:pt x="57" y="580"/>
                    <a:pt x="61" y="582"/>
                  </a:cubicBezTo>
                  <a:cubicBezTo>
                    <a:pt x="93" y="602"/>
                    <a:pt x="234" y="688"/>
                    <a:pt x="367" y="771"/>
                  </a:cubicBezTo>
                  <a:cubicBezTo>
                    <a:pt x="434" y="812"/>
                    <a:pt x="499" y="852"/>
                    <a:pt x="547" y="883"/>
                  </a:cubicBezTo>
                  <a:cubicBezTo>
                    <a:pt x="571" y="898"/>
                    <a:pt x="591" y="911"/>
                    <a:pt x="605" y="920"/>
                  </a:cubicBezTo>
                  <a:cubicBezTo>
                    <a:pt x="612" y="925"/>
                    <a:pt x="617" y="928"/>
                    <a:pt x="621" y="931"/>
                  </a:cubicBezTo>
                  <a:cubicBezTo>
                    <a:pt x="622" y="932"/>
                    <a:pt x="624" y="933"/>
                    <a:pt x="625" y="934"/>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8" y="932"/>
                    <a:pt x="628" y="932"/>
                    <a:pt x="628" y="932"/>
                  </a:cubicBezTo>
                  <a:cubicBezTo>
                    <a:pt x="625" y="932"/>
                    <a:pt x="625" y="932"/>
                    <a:pt x="625" y="932"/>
                  </a:cubicBezTo>
                  <a:cubicBezTo>
                    <a:pt x="625" y="934"/>
                    <a:pt x="625" y="934"/>
                    <a:pt x="625" y="934"/>
                  </a:cubicBezTo>
                  <a:cubicBezTo>
                    <a:pt x="628" y="932"/>
                    <a:pt x="628" y="932"/>
                    <a:pt x="628" y="932"/>
                  </a:cubicBezTo>
                  <a:cubicBezTo>
                    <a:pt x="625" y="932"/>
                    <a:pt x="625" y="932"/>
                    <a:pt x="625" y="932"/>
                  </a:cubicBezTo>
                  <a:cubicBezTo>
                    <a:pt x="628" y="932"/>
                    <a:pt x="628" y="932"/>
                    <a:pt x="628" y="932"/>
                  </a:cubicBezTo>
                  <a:cubicBezTo>
                    <a:pt x="625" y="930"/>
                    <a:pt x="625" y="930"/>
                    <a:pt x="625" y="930"/>
                  </a:cubicBezTo>
                  <a:cubicBezTo>
                    <a:pt x="625" y="931"/>
                    <a:pt x="625" y="932"/>
                    <a:pt x="625" y="932"/>
                  </a:cubicBezTo>
                  <a:cubicBezTo>
                    <a:pt x="628" y="932"/>
                    <a:pt x="628" y="932"/>
                    <a:pt x="628" y="932"/>
                  </a:cubicBezTo>
                  <a:cubicBezTo>
                    <a:pt x="625" y="930"/>
                    <a:pt x="625" y="930"/>
                    <a:pt x="625" y="930"/>
                  </a:cubicBezTo>
                  <a:cubicBezTo>
                    <a:pt x="629" y="932"/>
                    <a:pt x="629" y="932"/>
                    <a:pt x="629" y="932"/>
                  </a:cubicBezTo>
                  <a:cubicBezTo>
                    <a:pt x="625" y="930"/>
                    <a:pt x="625" y="930"/>
                    <a:pt x="625" y="930"/>
                  </a:cubicBezTo>
                  <a:cubicBezTo>
                    <a:pt x="628" y="932"/>
                    <a:pt x="628" y="932"/>
                    <a:pt x="628" y="932"/>
                  </a:cubicBezTo>
                  <a:cubicBezTo>
                    <a:pt x="627" y="929"/>
                    <a:pt x="627" y="929"/>
                    <a:pt x="627" y="929"/>
                  </a:cubicBezTo>
                  <a:cubicBezTo>
                    <a:pt x="627" y="929"/>
                    <a:pt x="626" y="929"/>
                    <a:pt x="625" y="930"/>
                  </a:cubicBezTo>
                  <a:cubicBezTo>
                    <a:pt x="628" y="932"/>
                    <a:pt x="628" y="932"/>
                    <a:pt x="628" y="932"/>
                  </a:cubicBezTo>
                  <a:cubicBezTo>
                    <a:pt x="627" y="929"/>
                    <a:pt x="627" y="929"/>
                    <a:pt x="627" y="929"/>
                  </a:cubicBezTo>
                  <a:cubicBezTo>
                    <a:pt x="628" y="932"/>
                    <a:pt x="628" y="932"/>
                    <a:pt x="628" y="932"/>
                  </a:cubicBezTo>
                  <a:cubicBezTo>
                    <a:pt x="628" y="928"/>
                    <a:pt x="628" y="928"/>
                    <a:pt x="628" y="928"/>
                  </a:cubicBezTo>
                  <a:cubicBezTo>
                    <a:pt x="628" y="928"/>
                    <a:pt x="628" y="928"/>
                    <a:pt x="627" y="929"/>
                  </a:cubicBezTo>
                  <a:cubicBezTo>
                    <a:pt x="628" y="932"/>
                    <a:pt x="628" y="932"/>
                    <a:pt x="628" y="932"/>
                  </a:cubicBezTo>
                  <a:cubicBezTo>
                    <a:pt x="628" y="928"/>
                    <a:pt x="628" y="928"/>
                    <a:pt x="628" y="928"/>
                  </a:cubicBezTo>
                  <a:cubicBezTo>
                    <a:pt x="628" y="930"/>
                    <a:pt x="628" y="930"/>
                    <a:pt x="628" y="930"/>
                  </a:cubicBezTo>
                  <a:cubicBezTo>
                    <a:pt x="628" y="928"/>
                    <a:pt x="628" y="928"/>
                    <a:pt x="628" y="928"/>
                  </a:cubicBezTo>
                  <a:cubicBezTo>
                    <a:pt x="628" y="928"/>
                    <a:pt x="628" y="928"/>
                    <a:pt x="628" y="928"/>
                  </a:cubicBezTo>
                  <a:cubicBezTo>
                    <a:pt x="628" y="930"/>
                    <a:pt x="628" y="930"/>
                    <a:pt x="628" y="930"/>
                  </a:cubicBezTo>
                  <a:cubicBezTo>
                    <a:pt x="628" y="928"/>
                    <a:pt x="628" y="928"/>
                    <a:pt x="628" y="928"/>
                  </a:cubicBezTo>
                  <a:cubicBezTo>
                    <a:pt x="628" y="929"/>
                    <a:pt x="628" y="929"/>
                    <a:pt x="628" y="929"/>
                  </a:cubicBezTo>
                  <a:cubicBezTo>
                    <a:pt x="628" y="928"/>
                    <a:pt x="628" y="928"/>
                    <a:pt x="628" y="928"/>
                  </a:cubicBezTo>
                  <a:cubicBezTo>
                    <a:pt x="628" y="928"/>
                    <a:pt x="628" y="928"/>
                    <a:pt x="628" y="928"/>
                  </a:cubicBezTo>
                  <a:cubicBezTo>
                    <a:pt x="628" y="929"/>
                    <a:pt x="628" y="929"/>
                    <a:pt x="628" y="929"/>
                  </a:cubicBezTo>
                  <a:cubicBezTo>
                    <a:pt x="628" y="928"/>
                    <a:pt x="628" y="928"/>
                    <a:pt x="628" y="928"/>
                  </a:cubicBezTo>
                  <a:cubicBezTo>
                    <a:pt x="628" y="928"/>
                    <a:pt x="628" y="928"/>
                    <a:pt x="627" y="928"/>
                  </a:cubicBezTo>
                  <a:cubicBezTo>
                    <a:pt x="624" y="927"/>
                    <a:pt x="619" y="924"/>
                    <a:pt x="612" y="921"/>
                  </a:cubicBezTo>
                  <a:cubicBezTo>
                    <a:pt x="586" y="907"/>
                    <a:pt x="539" y="880"/>
                    <a:pt x="498" y="856"/>
                  </a:cubicBezTo>
                  <a:cubicBezTo>
                    <a:pt x="477" y="845"/>
                    <a:pt x="457" y="833"/>
                    <a:pt x="442" y="825"/>
                  </a:cubicBezTo>
                  <a:cubicBezTo>
                    <a:pt x="435" y="821"/>
                    <a:pt x="429" y="818"/>
                    <a:pt x="424" y="816"/>
                  </a:cubicBezTo>
                  <a:cubicBezTo>
                    <a:pt x="421" y="814"/>
                    <a:pt x="419" y="813"/>
                    <a:pt x="418" y="813"/>
                  </a:cubicBezTo>
                  <a:cubicBezTo>
                    <a:pt x="417" y="812"/>
                    <a:pt x="416" y="812"/>
                    <a:pt x="416" y="812"/>
                  </a:cubicBezTo>
                  <a:cubicBezTo>
                    <a:pt x="415" y="812"/>
                    <a:pt x="414" y="812"/>
                    <a:pt x="413" y="812"/>
                  </a:cubicBezTo>
                  <a:cubicBezTo>
                    <a:pt x="413" y="812"/>
                    <a:pt x="412" y="812"/>
                    <a:pt x="412" y="812"/>
                  </a:cubicBezTo>
                  <a:cubicBezTo>
                    <a:pt x="411" y="812"/>
                    <a:pt x="410" y="813"/>
                    <a:pt x="410" y="814"/>
                  </a:cubicBezTo>
                  <a:cubicBezTo>
                    <a:pt x="409" y="814"/>
                    <a:pt x="409" y="815"/>
                    <a:pt x="409" y="816"/>
                  </a:cubicBezTo>
                  <a:cubicBezTo>
                    <a:pt x="409" y="817"/>
                    <a:pt x="409" y="817"/>
                    <a:pt x="409" y="817"/>
                  </a:cubicBezTo>
                  <a:cubicBezTo>
                    <a:pt x="410" y="818"/>
                    <a:pt x="410" y="818"/>
                    <a:pt x="410" y="818"/>
                  </a:cubicBezTo>
                  <a:cubicBezTo>
                    <a:pt x="411" y="819"/>
                    <a:pt x="411" y="819"/>
                    <a:pt x="411" y="819"/>
                  </a:cubicBezTo>
                  <a:cubicBezTo>
                    <a:pt x="411" y="819"/>
                    <a:pt x="411" y="819"/>
                    <a:pt x="412" y="820"/>
                  </a:cubicBezTo>
                  <a:cubicBezTo>
                    <a:pt x="414" y="822"/>
                    <a:pt x="419" y="825"/>
                    <a:pt x="426" y="829"/>
                  </a:cubicBezTo>
                  <a:cubicBezTo>
                    <a:pt x="476" y="861"/>
                    <a:pt x="628" y="955"/>
                    <a:pt x="628" y="955"/>
                  </a:cubicBezTo>
                  <a:cubicBezTo>
                    <a:pt x="631" y="952"/>
                    <a:pt x="631" y="952"/>
                    <a:pt x="631" y="952"/>
                  </a:cubicBezTo>
                  <a:cubicBezTo>
                    <a:pt x="627" y="949"/>
                    <a:pt x="627" y="949"/>
                    <a:pt x="627" y="949"/>
                  </a:cubicBezTo>
                  <a:cubicBezTo>
                    <a:pt x="630" y="952"/>
                    <a:pt x="630" y="952"/>
                    <a:pt x="630" y="952"/>
                  </a:cubicBezTo>
                  <a:cubicBezTo>
                    <a:pt x="629" y="948"/>
                    <a:pt x="629" y="948"/>
                    <a:pt x="629" y="948"/>
                  </a:cubicBezTo>
                  <a:cubicBezTo>
                    <a:pt x="629" y="948"/>
                    <a:pt x="628" y="949"/>
                    <a:pt x="627" y="949"/>
                  </a:cubicBezTo>
                  <a:cubicBezTo>
                    <a:pt x="630" y="952"/>
                    <a:pt x="630" y="952"/>
                    <a:pt x="630" y="952"/>
                  </a:cubicBezTo>
                  <a:cubicBezTo>
                    <a:pt x="629" y="948"/>
                    <a:pt x="629" y="948"/>
                    <a:pt x="629" y="948"/>
                  </a:cubicBezTo>
                  <a:cubicBezTo>
                    <a:pt x="630" y="951"/>
                    <a:pt x="630" y="951"/>
                    <a:pt x="630" y="951"/>
                  </a:cubicBezTo>
                  <a:cubicBezTo>
                    <a:pt x="630" y="948"/>
                    <a:pt x="630" y="948"/>
                    <a:pt x="630" y="948"/>
                  </a:cubicBezTo>
                  <a:cubicBezTo>
                    <a:pt x="630" y="948"/>
                    <a:pt x="630" y="948"/>
                    <a:pt x="629" y="948"/>
                  </a:cubicBezTo>
                  <a:cubicBezTo>
                    <a:pt x="630" y="951"/>
                    <a:pt x="630" y="951"/>
                    <a:pt x="630" y="951"/>
                  </a:cubicBezTo>
                  <a:cubicBezTo>
                    <a:pt x="630" y="948"/>
                    <a:pt x="630" y="948"/>
                    <a:pt x="630" y="948"/>
                  </a:cubicBezTo>
                  <a:cubicBezTo>
                    <a:pt x="630" y="950"/>
                    <a:pt x="630" y="950"/>
                    <a:pt x="630" y="950"/>
                  </a:cubicBezTo>
                  <a:cubicBezTo>
                    <a:pt x="631" y="948"/>
                    <a:pt x="631" y="948"/>
                    <a:pt x="631" y="948"/>
                  </a:cubicBezTo>
                  <a:cubicBezTo>
                    <a:pt x="630" y="948"/>
                    <a:pt x="630" y="948"/>
                    <a:pt x="630" y="948"/>
                  </a:cubicBezTo>
                  <a:cubicBezTo>
                    <a:pt x="630" y="950"/>
                    <a:pt x="630" y="950"/>
                    <a:pt x="630" y="950"/>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29" y="947"/>
                    <a:pt x="627" y="946"/>
                  </a:cubicBezTo>
                  <a:cubicBezTo>
                    <a:pt x="619" y="943"/>
                    <a:pt x="603" y="934"/>
                    <a:pt x="583" y="922"/>
                  </a:cubicBezTo>
                  <a:cubicBezTo>
                    <a:pt x="552" y="906"/>
                    <a:pt x="514" y="884"/>
                    <a:pt x="482" y="866"/>
                  </a:cubicBezTo>
                  <a:cubicBezTo>
                    <a:pt x="467" y="857"/>
                    <a:pt x="453" y="849"/>
                    <a:pt x="443" y="843"/>
                  </a:cubicBezTo>
                  <a:cubicBezTo>
                    <a:pt x="438" y="840"/>
                    <a:pt x="434" y="838"/>
                    <a:pt x="431" y="837"/>
                  </a:cubicBezTo>
                  <a:cubicBezTo>
                    <a:pt x="430" y="836"/>
                    <a:pt x="429" y="835"/>
                    <a:pt x="428" y="835"/>
                  </a:cubicBezTo>
                  <a:cubicBezTo>
                    <a:pt x="428" y="835"/>
                    <a:pt x="428" y="834"/>
                    <a:pt x="427" y="834"/>
                  </a:cubicBezTo>
                  <a:cubicBezTo>
                    <a:pt x="427" y="834"/>
                    <a:pt x="427" y="834"/>
                    <a:pt x="427" y="834"/>
                  </a:cubicBezTo>
                  <a:cubicBezTo>
                    <a:pt x="427" y="834"/>
                    <a:pt x="427" y="834"/>
                    <a:pt x="427" y="834"/>
                  </a:cubicBezTo>
                  <a:cubicBezTo>
                    <a:pt x="426" y="834"/>
                    <a:pt x="426" y="834"/>
                    <a:pt x="426" y="834"/>
                  </a:cubicBezTo>
                  <a:cubicBezTo>
                    <a:pt x="426" y="834"/>
                    <a:pt x="426" y="834"/>
                    <a:pt x="425" y="834"/>
                  </a:cubicBezTo>
                  <a:cubicBezTo>
                    <a:pt x="423" y="834"/>
                    <a:pt x="422" y="835"/>
                    <a:pt x="421" y="837"/>
                  </a:cubicBezTo>
                  <a:cubicBezTo>
                    <a:pt x="421" y="838"/>
                    <a:pt x="421" y="840"/>
                    <a:pt x="423" y="841"/>
                  </a:cubicBezTo>
                  <a:cubicBezTo>
                    <a:pt x="631" y="971"/>
                    <a:pt x="631" y="971"/>
                    <a:pt x="631" y="971"/>
                  </a:cubicBezTo>
                  <a:cubicBezTo>
                    <a:pt x="633" y="968"/>
                    <a:pt x="633" y="968"/>
                    <a:pt x="633" y="968"/>
                  </a:cubicBezTo>
                  <a:cubicBezTo>
                    <a:pt x="635" y="964"/>
                    <a:pt x="635" y="964"/>
                    <a:pt x="635" y="964"/>
                  </a:cubicBezTo>
                  <a:cubicBezTo>
                    <a:pt x="635" y="964"/>
                    <a:pt x="586" y="934"/>
                    <a:pt x="535" y="904"/>
                  </a:cubicBezTo>
                  <a:cubicBezTo>
                    <a:pt x="509" y="890"/>
                    <a:pt x="483" y="875"/>
                    <a:pt x="463" y="863"/>
                  </a:cubicBezTo>
                  <a:cubicBezTo>
                    <a:pt x="453" y="858"/>
                    <a:pt x="444" y="853"/>
                    <a:pt x="437" y="850"/>
                  </a:cubicBezTo>
                  <a:cubicBezTo>
                    <a:pt x="434" y="848"/>
                    <a:pt x="431" y="847"/>
                    <a:pt x="429" y="846"/>
                  </a:cubicBezTo>
                  <a:cubicBezTo>
                    <a:pt x="428" y="846"/>
                    <a:pt x="427" y="845"/>
                    <a:pt x="426" y="845"/>
                  </a:cubicBezTo>
                  <a:cubicBezTo>
                    <a:pt x="425" y="845"/>
                    <a:pt x="424" y="844"/>
                    <a:pt x="423" y="844"/>
                  </a:cubicBezTo>
                  <a:cubicBezTo>
                    <a:pt x="422" y="844"/>
                    <a:pt x="422" y="844"/>
                    <a:pt x="421" y="845"/>
                  </a:cubicBezTo>
                  <a:cubicBezTo>
                    <a:pt x="421" y="845"/>
                    <a:pt x="420" y="845"/>
                    <a:pt x="419" y="846"/>
                  </a:cubicBezTo>
                  <a:cubicBezTo>
                    <a:pt x="418" y="847"/>
                    <a:pt x="418" y="848"/>
                    <a:pt x="418" y="849"/>
                  </a:cubicBezTo>
                  <a:cubicBezTo>
                    <a:pt x="419" y="851"/>
                    <a:pt x="419" y="851"/>
                    <a:pt x="420" y="852"/>
                  </a:cubicBezTo>
                  <a:cubicBezTo>
                    <a:pt x="420" y="852"/>
                    <a:pt x="423" y="854"/>
                    <a:pt x="429" y="857"/>
                  </a:cubicBezTo>
                  <a:cubicBezTo>
                    <a:pt x="449" y="869"/>
                    <a:pt x="498" y="900"/>
                    <a:pt x="543" y="927"/>
                  </a:cubicBezTo>
                  <a:cubicBezTo>
                    <a:pt x="565" y="941"/>
                    <a:pt x="586" y="954"/>
                    <a:pt x="602" y="964"/>
                  </a:cubicBezTo>
                  <a:cubicBezTo>
                    <a:pt x="609" y="969"/>
                    <a:pt x="616" y="973"/>
                    <a:pt x="620" y="976"/>
                  </a:cubicBezTo>
                  <a:cubicBezTo>
                    <a:pt x="622" y="977"/>
                    <a:pt x="624" y="979"/>
                    <a:pt x="625"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9" y="978"/>
                    <a:pt x="629" y="978"/>
                    <a:pt x="629" y="978"/>
                  </a:cubicBezTo>
                  <a:cubicBezTo>
                    <a:pt x="626" y="979"/>
                    <a:pt x="626" y="979"/>
                    <a:pt x="626" y="979"/>
                  </a:cubicBezTo>
                  <a:cubicBezTo>
                    <a:pt x="626" y="980"/>
                    <a:pt x="626" y="980"/>
                    <a:pt x="626" y="980"/>
                  </a:cubicBezTo>
                  <a:cubicBezTo>
                    <a:pt x="629" y="978"/>
                    <a:pt x="629" y="978"/>
                    <a:pt x="629" y="978"/>
                  </a:cubicBezTo>
                  <a:cubicBezTo>
                    <a:pt x="626" y="979"/>
                    <a:pt x="626" y="979"/>
                    <a:pt x="626" y="979"/>
                  </a:cubicBezTo>
                  <a:cubicBezTo>
                    <a:pt x="629" y="978"/>
                    <a:pt x="629" y="978"/>
                    <a:pt x="629" y="978"/>
                  </a:cubicBezTo>
                  <a:cubicBezTo>
                    <a:pt x="625" y="978"/>
                    <a:pt x="625" y="978"/>
                    <a:pt x="625" y="978"/>
                  </a:cubicBezTo>
                  <a:cubicBezTo>
                    <a:pt x="625" y="979"/>
                    <a:pt x="625" y="979"/>
                    <a:pt x="626" y="979"/>
                  </a:cubicBezTo>
                  <a:cubicBezTo>
                    <a:pt x="629" y="978"/>
                    <a:pt x="629" y="978"/>
                    <a:pt x="629" y="978"/>
                  </a:cubicBezTo>
                  <a:cubicBezTo>
                    <a:pt x="625" y="978"/>
                    <a:pt x="625" y="978"/>
                    <a:pt x="625" y="978"/>
                  </a:cubicBezTo>
                  <a:cubicBezTo>
                    <a:pt x="629" y="978"/>
                    <a:pt x="629" y="978"/>
                    <a:pt x="629" y="978"/>
                  </a:cubicBezTo>
                  <a:cubicBezTo>
                    <a:pt x="626" y="976"/>
                    <a:pt x="626" y="976"/>
                    <a:pt x="626" y="976"/>
                  </a:cubicBezTo>
                  <a:cubicBezTo>
                    <a:pt x="625" y="976"/>
                    <a:pt x="625" y="977"/>
                    <a:pt x="625" y="978"/>
                  </a:cubicBezTo>
                  <a:cubicBezTo>
                    <a:pt x="629" y="978"/>
                    <a:pt x="629" y="978"/>
                    <a:pt x="629" y="978"/>
                  </a:cubicBezTo>
                  <a:cubicBezTo>
                    <a:pt x="626" y="976"/>
                    <a:pt x="626" y="976"/>
                    <a:pt x="626" y="976"/>
                  </a:cubicBezTo>
                  <a:cubicBezTo>
                    <a:pt x="629" y="978"/>
                    <a:pt x="629" y="978"/>
                    <a:pt x="629" y="978"/>
                  </a:cubicBezTo>
                  <a:cubicBezTo>
                    <a:pt x="631" y="974"/>
                    <a:pt x="631" y="974"/>
                    <a:pt x="631" y="974"/>
                  </a:cubicBezTo>
                  <a:cubicBezTo>
                    <a:pt x="631" y="974"/>
                    <a:pt x="581" y="947"/>
                    <a:pt x="531" y="920"/>
                  </a:cubicBezTo>
                  <a:cubicBezTo>
                    <a:pt x="506" y="907"/>
                    <a:pt x="480" y="893"/>
                    <a:pt x="461" y="883"/>
                  </a:cubicBezTo>
                  <a:cubicBezTo>
                    <a:pt x="452" y="878"/>
                    <a:pt x="443" y="874"/>
                    <a:pt x="438" y="871"/>
                  </a:cubicBezTo>
                  <a:cubicBezTo>
                    <a:pt x="435" y="869"/>
                    <a:pt x="432" y="868"/>
                    <a:pt x="431" y="867"/>
                  </a:cubicBezTo>
                  <a:cubicBezTo>
                    <a:pt x="430" y="867"/>
                    <a:pt x="429" y="866"/>
                    <a:pt x="428" y="866"/>
                  </a:cubicBezTo>
                  <a:cubicBezTo>
                    <a:pt x="428" y="866"/>
                    <a:pt x="428" y="866"/>
                    <a:pt x="428" y="866"/>
                  </a:cubicBezTo>
                  <a:cubicBezTo>
                    <a:pt x="427" y="866"/>
                    <a:pt x="427" y="866"/>
                    <a:pt x="427" y="866"/>
                  </a:cubicBezTo>
                  <a:cubicBezTo>
                    <a:pt x="427" y="866"/>
                    <a:pt x="427" y="865"/>
                    <a:pt x="426" y="865"/>
                  </a:cubicBezTo>
                  <a:cubicBezTo>
                    <a:pt x="426" y="865"/>
                    <a:pt x="425" y="865"/>
                    <a:pt x="425" y="866"/>
                  </a:cubicBezTo>
                  <a:cubicBezTo>
                    <a:pt x="424" y="866"/>
                    <a:pt x="423" y="866"/>
                    <a:pt x="422" y="867"/>
                  </a:cubicBezTo>
                  <a:cubicBezTo>
                    <a:pt x="422" y="868"/>
                    <a:pt x="422" y="869"/>
                    <a:pt x="422" y="870"/>
                  </a:cubicBezTo>
                  <a:cubicBezTo>
                    <a:pt x="422" y="871"/>
                    <a:pt x="423" y="872"/>
                    <a:pt x="424" y="873"/>
                  </a:cubicBezTo>
                  <a:cubicBezTo>
                    <a:pt x="424" y="873"/>
                    <a:pt x="427" y="875"/>
                    <a:pt x="432" y="878"/>
                  </a:cubicBezTo>
                  <a:cubicBezTo>
                    <a:pt x="451" y="889"/>
                    <a:pt x="498" y="917"/>
                    <a:pt x="541" y="944"/>
                  </a:cubicBezTo>
                  <a:cubicBezTo>
                    <a:pt x="562" y="957"/>
                    <a:pt x="582" y="969"/>
                    <a:pt x="596" y="978"/>
                  </a:cubicBezTo>
                  <a:cubicBezTo>
                    <a:pt x="604" y="983"/>
                    <a:pt x="610" y="987"/>
                    <a:pt x="614" y="990"/>
                  </a:cubicBezTo>
                  <a:cubicBezTo>
                    <a:pt x="616" y="992"/>
                    <a:pt x="618" y="993"/>
                    <a:pt x="618" y="994"/>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22" y="992"/>
                    <a:pt x="622" y="992"/>
                    <a:pt x="622" y="992"/>
                  </a:cubicBezTo>
                  <a:cubicBezTo>
                    <a:pt x="619" y="992"/>
                    <a:pt x="619" y="992"/>
                    <a:pt x="619" y="992"/>
                  </a:cubicBezTo>
                  <a:cubicBezTo>
                    <a:pt x="619" y="993"/>
                    <a:pt x="619" y="994"/>
                    <a:pt x="619" y="994"/>
                  </a:cubicBezTo>
                  <a:cubicBezTo>
                    <a:pt x="622" y="992"/>
                    <a:pt x="622" y="992"/>
                    <a:pt x="622" y="992"/>
                  </a:cubicBezTo>
                  <a:cubicBezTo>
                    <a:pt x="619" y="992"/>
                    <a:pt x="619" y="992"/>
                    <a:pt x="619" y="992"/>
                  </a:cubicBezTo>
                  <a:cubicBezTo>
                    <a:pt x="623" y="992"/>
                    <a:pt x="623" y="992"/>
                    <a:pt x="623" y="992"/>
                  </a:cubicBezTo>
                  <a:cubicBezTo>
                    <a:pt x="619" y="990"/>
                    <a:pt x="619" y="990"/>
                    <a:pt x="619" y="990"/>
                  </a:cubicBezTo>
                  <a:cubicBezTo>
                    <a:pt x="619" y="991"/>
                    <a:pt x="619" y="992"/>
                    <a:pt x="619" y="992"/>
                  </a:cubicBezTo>
                  <a:cubicBezTo>
                    <a:pt x="623" y="992"/>
                    <a:pt x="623" y="992"/>
                    <a:pt x="623" y="992"/>
                  </a:cubicBezTo>
                  <a:cubicBezTo>
                    <a:pt x="619" y="990"/>
                    <a:pt x="619" y="990"/>
                    <a:pt x="619" y="990"/>
                  </a:cubicBezTo>
                  <a:cubicBezTo>
                    <a:pt x="623" y="992"/>
                    <a:pt x="623" y="992"/>
                    <a:pt x="623" y="992"/>
                  </a:cubicBezTo>
                  <a:cubicBezTo>
                    <a:pt x="620" y="990"/>
                    <a:pt x="620" y="990"/>
                    <a:pt x="620" y="990"/>
                  </a:cubicBezTo>
                  <a:cubicBezTo>
                    <a:pt x="623" y="992"/>
                    <a:pt x="623" y="992"/>
                    <a:pt x="623" y="992"/>
                  </a:cubicBezTo>
                  <a:cubicBezTo>
                    <a:pt x="622" y="989"/>
                    <a:pt x="622" y="989"/>
                    <a:pt x="622" y="989"/>
                  </a:cubicBezTo>
                  <a:cubicBezTo>
                    <a:pt x="621" y="989"/>
                    <a:pt x="620" y="989"/>
                    <a:pt x="620" y="990"/>
                  </a:cubicBezTo>
                  <a:cubicBezTo>
                    <a:pt x="623" y="992"/>
                    <a:pt x="623" y="992"/>
                    <a:pt x="623" y="992"/>
                  </a:cubicBezTo>
                  <a:cubicBezTo>
                    <a:pt x="622" y="989"/>
                    <a:pt x="622" y="989"/>
                    <a:pt x="622" y="989"/>
                  </a:cubicBezTo>
                  <a:cubicBezTo>
                    <a:pt x="623" y="992"/>
                    <a:pt x="623" y="992"/>
                    <a:pt x="623" y="992"/>
                  </a:cubicBezTo>
                  <a:cubicBezTo>
                    <a:pt x="623" y="988"/>
                    <a:pt x="623" y="988"/>
                    <a:pt x="623" y="988"/>
                  </a:cubicBezTo>
                  <a:cubicBezTo>
                    <a:pt x="622" y="988"/>
                    <a:pt x="622" y="989"/>
                    <a:pt x="622" y="989"/>
                  </a:cubicBezTo>
                  <a:cubicBezTo>
                    <a:pt x="623" y="992"/>
                    <a:pt x="623" y="992"/>
                    <a:pt x="623" y="992"/>
                  </a:cubicBezTo>
                  <a:cubicBezTo>
                    <a:pt x="623" y="988"/>
                    <a:pt x="623" y="988"/>
                    <a:pt x="623" y="988"/>
                  </a:cubicBezTo>
                  <a:cubicBezTo>
                    <a:pt x="623" y="992"/>
                    <a:pt x="623" y="992"/>
                    <a:pt x="623" y="992"/>
                  </a:cubicBezTo>
                  <a:cubicBezTo>
                    <a:pt x="624" y="989"/>
                    <a:pt x="624" y="989"/>
                    <a:pt x="624" y="989"/>
                  </a:cubicBezTo>
                  <a:cubicBezTo>
                    <a:pt x="624" y="989"/>
                    <a:pt x="623" y="988"/>
                    <a:pt x="623" y="988"/>
                  </a:cubicBezTo>
                  <a:cubicBezTo>
                    <a:pt x="623" y="992"/>
                    <a:pt x="623" y="992"/>
                    <a:pt x="623" y="992"/>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8"/>
                    <a:pt x="623" y="988"/>
                  </a:cubicBezTo>
                  <a:cubicBezTo>
                    <a:pt x="619" y="986"/>
                    <a:pt x="604" y="978"/>
                    <a:pt x="584" y="967"/>
                  </a:cubicBezTo>
                  <a:cubicBezTo>
                    <a:pt x="554" y="951"/>
                    <a:pt x="514" y="929"/>
                    <a:pt x="480" y="910"/>
                  </a:cubicBezTo>
                  <a:cubicBezTo>
                    <a:pt x="464" y="901"/>
                    <a:pt x="449" y="893"/>
                    <a:pt x="438" y="887"/>
                  </a:cubicBezTo>
                  <a:cubicBezTo>
                    <a:pt x="433" y="884"/>
                    <a:pt x="429" y="882"/>
                    <a:pt x="426" y="880"/>
                  </a:cubicBezTo>
                  <a:cubicBezTo>
                    <a:pt x="423" y="879"/>
                    <a:pt x="421" y="878"/>
                    <a:pt x="421" y="878"/>
                  </a:cubicBezTo>
                  <a:cubicBezTo>
                    <a:pt x="419" y="877"/>
                    <a:pt x="417" y="877"/>
                    <a:pt x="416" y="879"/>
                  </a:cubicBezTo>
                  <a:cubicBezTo>
                    <a:pt x="415" y="881"/>
                    <a:pt x="415" y="884"/>
                    <a:pt x="417" y="885"/>
                  </a:cubicBezTo>
                  <a:cubicBezTo>
                    <a:pt x="525" y="952"/>
                    <a:pt x="525" y="952"/>
                    <a:pt x="525" y="952"/>
                  </a:cubicBezTo>
                  <a:cubicBezTo>
                    <a:pt x="414" y="894"/>
                    <a:pt x="414" y="894"/>
                    <a:pt x="414" y="894"/>
                  </a:cubicBezTo>
                  <a:cubicBezTo>
                    <a:pt x="413" y="893"/>
                    <a:pt x="410" y="893"/>
                    <a:pt x="409" y="895"/>
                  </a:cubicBezTo>
                  <a:cubicBezTo>
                    <a:pt x="409" y="896"/>
                    <a:pt x="408" y="897"/>
                    <a:pt x="408" y="897"/>
                  </a:cubicBezTo>
                  <a:cubicBezTo>
                    <a:pt x="408" y="899"/>
                    <a:pt x="409" y="899"/>
                    <a:pt x="409" y="900"/>
                  </a:cubicBezTo>
                  <a:cubicBezTo>
                    <a:pt x="410" y="901"/>
                    <a:pt x="410" y="901"/>
                    <a:pt x="411" y="902"/>
                  </a:cubicBezTo>
                  <a:cubicBezTo>
                    <a:pt x="412" y="903"/>
                    <a:pt x="414" y="905"/>
                    <a:pt x="416" y="906"/>
                  </a:cubicBezTo>
                  <a:cubicBezTo>
                    <a:pt x="424" y="912"/>
                    <a:pt x="440" y="922"/>
                    <a:pt x="459" y="933"/>
                  </a:cubicBezTo>
                  <a:cubicBezTo>
                    <a:pt x="487" y="951"/>
                    <a:pt x="522" y="971"/>
                    <a:pt x="550" y="988"/>
                  </a:cubicBezTo>
                  <a:cubicBezTo>
                    <a:pt x="565" y="996"/>
                    <a:pt x="577" y="1004"/>
                    <a:pt x="586" y="1009"/>
                  </a:cubicBezTo>
                  <a:cubicBezTo>
                    <a:pt x="590" y="1012"/>
                    <a:pt x="594" y="1014"/>
                    <a:pt x="596" y="1016"/>
                  </a:cubicBezTo>
                  <a:cubicBezTo>
                    <a:pt x="597" y="1017"/>
                    <a:pt x="598" y="1017"/>
                    <a:pt x="599" y="1018"/>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602" y="1016"/>
                    <a:pt x="602" y="1016"/>
                    <a:pt x="602" y="1016"/>
                  </a:cubicBezTo>
                  <a:cubicBezTo>
                    <a:pt x="598" y="1016"/>
                    <a:pt x="598" y="1016"/>
                    <a:pt x="598" y="1016"/>
                  </a:cubicBezTo>
                  <a:cubicBezTo>
                    <a:pt x="598" y="1017"/>
                    <a:pt x="599" y="1017"/>
                    <a:pt x="599" y="1018"/>
                  </a:cubicBezTo>
                  <a:cubicBezTo>
                    <a:pt x="602" y="1016"/>
                    <a:pt x="602" y="1016"/>
                    <a:pt x="602" y="1016"/>
                  </a:cubicBezTo>
                  <a:cubicBezTo>
                    <a:pt x="598" y="1016"/>
                    <a:pt x="598" y="1016"/>
                    <a:pt x="598" y="1016"/>
                  </a:cubicBezTo>
                  <a:cubicBezTo>
                    <a:pt x="602" y="1016"/>
                    <a:pt x="602" y="1016"/>
                    <a:pt x="602" y="1016"/>
                  </a:cubicBezTo>
                  <a:cubicBezTo>
                    <a:pt x="599" y="1014"/>
                    <a:pt x="599" y="1014"/>
                    <a:pt x="599" y="1014"/>
                  </a:cubicBezTo>
                  <a:cubicBezTo>
                    <a:pt x="598" y="1014"/>
                    <a:pt x="598" y="1015"/>
                    <a:pt x="598" y="1016"/>
                  </a:cubicBezTo>
                  <a:cubicBezTo>
                    <a:pt x="602" y="1016"/>
                    <a:pt x="602" y="1016"/>
                    <a:pt x="602" y="1016"/>
                  </a:cubicBezTo>
                  <a:cubicBezTo>
                    <a:pt x="599" y="1014"/>
                    <a:pt x="599" y="1014"/>
                    <a:pt x="599" y="1014"/>
                  </a:cubicBezTo>
                  <a:cubicBezTo>
                    <a:pt x="602" y="1016"/>
                    <a:pt x="602" y="1016"/>
                    <a:pt x="602" y="1016"/>
                  </a:cubicBezTo>
                  <a:cubicBezTo>
                    <a:pt x="604" y="1012"/>
                    <a:pt x="604" y="1012"/>
                    <a:pt x="604" y="1012"/>
                  </a:cubicBezTo>
                  <a:cubicBezTo>
                    <a:pt x="604" y="1012"/>
                    <a:pt x="555" y="984"/>
                    <a:pt x="505" y="956"/>
                  </a:cubicBezTo>
                  <a:cubicBezTo>
                    <a:pt x="480" y="942"/>
                    <a:pt x="455" y="929"/>
                    <a:pt x="436" y="918"/>
                  </a:cubicBezTo>
                  <a:cubicBezTo>
                    <a:pt x="427" y="913"/>
                    <a:pt x="419" y="908"/>
                    <a:pt x="413" y="905"/>
                  </a:cubicBezTo>
                  <a:cubicBezTo>
                    <a:pt x="410" y="904"/>
                    <a:pt x="408" y="903"/>
                    <a:pt x="406" y="902"/>
                  </a:cubicBezTo>
                  <a:cubicBezTo>
                    <a:pt x="406" y="901"/>
                    <a:pt x="405" y="901"/>
                    <a:pt x="404" y="901"/>
                  </a:cubicBezTo>
                  <a:cubicBezTo>
                    <a:pt x="403" y="900"/>
                    <a:pt x="403" y="900"/>
                    <a:pt x="403" y="900"/>
                  </a:cubicBezTo>
                  <a:cubicBezTo>
                    <a:pt x="403" y="900"/>
                    <a:pt x="403" y="900"/>
                    <a:pt x="403" y="900"/>
                  </a:cubicBezTo>
                  <a:cubicBezTo>
                    <a:pt x="403" y="900"/>
                    <a:pt x="403" y="900"/>
                    <a:pt x="402" y="900"/>
                  </a:cubicBezTo>
                  <a:cubicBezTo>
                    <a:pt x="402" y="900"/>
                    <a:pt x="401" y="900"/>
                    <a:pt x="400" y="900"/>
                  </a:cubicBezTo>
                  <a:cubicBezTo>
                    <a:pt x="400" y="901"/>
                    <a:pt x="399" y="901"/>
                    <a:pt x="398" y="902"/>
                  </a:cubicBezTo>
                  <a:cubicBezTo>
                    <a:pt x="402" y="904"/>
                    <a:pt x="402" y="904"/>
                    <a:pt x="402" y="904"/>
                  </a:cubicBezTo>
                  <a:cubicBezTo>
                    <a:pt x="398" y="902"/>
                    <a:pt x="398" y="902"/>
                    <a:pt x="398" y="902"/>
                  </a:cubicBezTo>
                  <a:cubicBezTo>
                    <a:pt x="398" y="903"/>
                    <a:pt x="398" y="904"/>
                    <a:pt x="398" y="904"/>
                  </a:cubicBezTo>
                  <a:cubicBezTo>
                    <a:pt x="398" y="905"/>
                    <a:pt x="398" y="906"/>
                    <a:pt x="398" y="906"/>
                  </a:cubicBezTo>
                  <a:cubicBezTo>
                    <a:pt x="399" y="907"/>
                    <a:pt x="399" y="907"/>
                    <a:pt x="399" y="907"/>
                  </a:cubicBezTo>
                  <a:cubicBezTo>
                    <a:pt x="400" y="908"/>
                    <a:pt x="400" y="908"/>
                    <a:pt x="401" y="909"/>
                  </a:cubicBezTo>
                  <a:cubicBezTo>
                    <a:pt x="404" y="911"/>
                    <a:pt x="408" y="914"/>
                    <a:pt x="415" y="918"/>
                  </a:cubicBezTo>
                  <a:cubicBezTo>
                    <a:pt x="461" y="948"/>
                    <a:pt x="594" y="1029"/>
                    <a:pt x="594" y="1029"/>
                  </a:cubicBezTo>
                  <a:cubicBezTo>
                    <a:pt x="596" y="1026"/>
                    <a:pt x="596" y="1026"/>
                    <a:pt x="596" y="1026"/>
                  </a:cubicBezTo>
                  <a:cubicBezTo>
                    <a:pt x="593" y="1024"/>
                    <a:pt x="593" y="1024"/>
                    <a:pt x="593" y="1024"/>
                  </a:cubicBezTo>
                  <a:cubicBezTo>
                    <a:pt x="596" y="1026"/>
                    <a:pt x="596" y="1026"/>
                    <a:pt x="596" y="1026"/>
                  </a:cubicBezTo>
                  <a:cubicBezTo>
                    <a:pt x="595" y="1022"/>
                    <a:pt x="595" y="1022"/>
                    <a:pt x="595" y="1022"/>
                  </a:cubicBezTo>
                  <a:cubicBezTo>
                    <a:pt x="594" y="1022"/>
                    <a:pt x="594" y="1023"/>
                    <a:pt x="593" y="1024"/>
                  </a:cubicBezTo>
                  <a:cubicBezTo>
                    <a:pt x="596" y="1026"/>
                    <a:pt x="596" y="1026"/>
                    <a:pt x="596" y="1026"/>
                  </a:cubicBezTo>
                  <a:cubicBezTo>
                    <a:pt x="595" y="1022"/>
                    <a:pt x="595" y="1022"/>
                    <a:pt x="595" y="1022"/>
                  </a:cubicBezTo>
                  <a:cubicBezTo>
                    <a:pt x="596" y="1025"/>
                    <a:pt x="596" y="1025"/>
                    <a:pt x="596" y="1025"/>
                  </a:cubicBezTo>
                  <a:cubicBezTo>
                    <a:pt x="596" y="1022"/>
                    <a:pt x="596" y="1022"/>
                    <a:pt x="596" y="1022"/>
                  </a:cubicBezTo>
                  <a:cubicBezTo>
                    <a:pt x="596" y="1022"/>
                    <a:pt x="595" y="1022"/>
                    <a:pt x="595" y="1022"/>
                  </a:cubicBezTo>
                  <a:cubicBezTo>
                    <a:pt x="596" y="1025"/>
                    <a:pt x="596" y="1025"/>
                    <a:pt x="596" y="1025"/>
                  </a:cubicBezTo>
                  <a:cubicBezTo>
                    <a:pt x="596" y="1022"/>
                    <a:pt x="596" y="1022"/>
                    <a:pt x="596" y="1022"/>
                  </a:cubicBezTo>
                  <a:cubicBezTo>
                    <a:pt x="596" y="1024"/>
                    <a:pt x="596" y="1024"/>
                    <a:pt x="596" y="1024"/>
                  </a:cubicBezTo>
                  <a:cubicBezTo>
                    <a:pt x="596" y="1022"/>
                    <a:pt x="596" y="1022"/>
                    <a:pt x="596" y="1022"/>
                  </a:cubicBezTo>
                  <a:cubicBezTo>
                    <a:pt x="596" y="1022"/>
                    <a:pt x="596" y="1022"/>
                    <a:pt x="596" y="1022"/>
                  </a:cubicBezTo>
                  <a:cubicBezTo>
                    <a:pt x="596" y="1024"/>
                    <a:pt x="596" y="1024"/>
                    <a:pt x="596" y="1024"/>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5" y="1021"/>
                    <a:pt x="594" y="1021"/>
                    <a:pt x="592" y="1020"/>
                  </a:cubicBezTo>
                  <a:cubicBezTo>
                    <a:pt x="583" y="1016"/>
                    <a:pt x="567" y="1008"/>
                    <a:pt x="547" y="997"/>
                  </a:cubicBezTo>
                  <a:cubicBezTo>
                    <a:pt x="517" y="981"/>
                    <a:pt x="479" y="961"/>
                    <a:pt x="449" y="945"/>
                  </a:cubicBezTo>
                  <a:cubicBezTo>
                    <a:pt x="434" y="937"/>
                    <a:pt x="420" y="929"/>
                    <a:pt x="411" y="924"/>
                  </a:cubicBezTo>
                  <a:cubicBezTo>
                    <a:pt x="402" y="919"/>
                    <a:pt x="396" y="916"/>
                    <a:pt x="396" y="916"/>
                  </a:cubicBezTo>
                  <a:cubicBezTo>
                    <a:pt x="394" y="915"/>
                    <a:pt x="392" y="916"/>
                    <a:pt x="390" y="918"/>
                  </a:cubicBezTo>
                  <a:cubicBezTo>
                    <a:pt x="389" y="919"/>
                    <a:pt x="390" y="922"/>
                    <a:pt x="392" y="923"/>
                  </a:cubicBezTo>
                  <a:cubicBezTo>
                    <a:pt x="451" y="960"/>
                    <a:pt x="451" y="960"/>
                    <a:pt x="451" y="960"/>
                  </a:cubicBezTo>
                  <a:cubicBezTo>
                    <a:pt x="391" y="927"/>
                    <a:pt x="391" y="927"/>
                    <a:pt x="391" y="927"/>
                  </a:cubicBezTo>
                  <a:cubicBezTo>
                    <a:pt x="389" y="926"/>
                    <a:pt x="387" y="927"/>
                    <a:pt x="385" y="928"/>
                  </a:cubicBezTo>
                  <a:cubicBezTo>
                    <a:pt x="384" y="930"/>
                    <a:pt x="385" y="933"/>
                    <a:pt x="387" y="934"/>
                  </a:cubicBezTo>
                  <a:cubicBezTo>
                    <a:pt x="562" y="1043"/>
                    <a:pt x="562" y="1043"/>
                    <a:pt x="562" y="1043"/>
                  </a:cubicBezTo>
                  <a:cubicBezTo>
                    <a:pt x="564" y="1040"/>
                    <a:pt x="564" y="1040"/>
                    <a:pt x="564" y="1040"/>
                  </a:cubicBezTo>
                  <a:cubicBezTo>
                    <a:pt x="561" y="1038"/>
                    <a:pt x="561" y="1038"/>
                    <a:pt x="561" y="1038"/>
                  </a:cubicBezTo>
                  <a:cubicBezTo>
                    <a:pt x="564" y="1040"/>
                    <a:pt x="564" y="1040"/>
                    <a:pt x="564" y="1040"/>
                  </a:cubicBezTo>
                  <a:cubicBezTo>
                    <a:pt x="563" y="1036"/>
                    <a:pt x="563" y="1036"/>
                    <a:pt x="563" y="1036"/>
                  </a:cubicBezTo>
                  <a:cubicBezTo>
                    <a:pt x="562" y="1036"/>
                    <a:pt x="561" y="1037"/>
                    <a:pt x="561" y="1038"/>
                  </a:cubicBezTo>
                  <a:cubicBezTo>
                    <a:pt x="564" y="1040"/>
                    <a:pt x="564" y="1040"/>
                    <a:pt x="564" y="1040"/>
                  </a:cubicBezTo>
                  <a:cubicBezTo>
                    <a:pt x="563" y="1036"/>
                    <a:pt x="563" y="1036"/>
                    <a:pt x="563" y="1036"/>
                  </a:cubicBezTo>
                  <a:cubicBezTo>
                    <a:pt x="564" y="1040"/>
                    <a:pt x="564" y="1040"/>
                    <a:pt x="564" y="1040"/>
                  </a:cubicBezTo>
                  <a:cubicBezTo>
                    <a:pt x="564" y="1036"/>
                    <a:pt x="564" y="1036"/>
                    <a:pt x="564" y="1036"/>
                  </a:cubicBezTo>
                  <a:cubicBezTo>
                    <a:pt x="564" y="1036"/>
                    <a:pt x="563" y="1036"/>
                    <a:pt x="563" y="1036"/>
                  </a:cubicBezTo>
                  <a:cubicBezTo>
                    <a:pt x="564" y="1040"/>
                    <a:pt x="564" y="1040"/>
                    <a:pt x="564" y="1040"/>
                  </a:cubicBezTo>
                  <a:cubicBezTo>
                    <a:pt x="564" y="1036"/>
                    <a:pt x="564" y="1036"/>
                    <a:pt x="564" y="1036"/>
                  </a:cubicBezTo>
                  <a:cubicBezTo>
                    <a:pt x="564" y="1039"/>
                    <a:pt x="564" y="1039"/>
                    <a:pt x="564" y="1039"/>
                  </a:cubicBezTo>
                  <a:cubicBezTo>
                    <a:pt x="565" y="1036"/>
                    <a:pt x="565" y="1036"/>
                    <a:pt x="565" y="1036"/>
                  </a:cubicBezTo>
                  <a:cubicBezTo>
                    <a:pt x="565" y="1036"/>
                    <a:pt x="564" y="1036"/>
                    <a:pt x="564" y="1036"/>
                  </a:cubicBezTo>
                  <a:cubicBezTo>
                    <a:pt x="564" y="1039"/>
                    <a:pt x="564" y="1039"/>
                    <a:pt x="564" y="1039"/>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5" y="1036"/>
                    <a:pt x="563" y="1035"/>
                    <a:pt x="562" y="1034"/>
                  </a:cubicBezTo>
                  <a:cubicBezTo>
                    <a:pt x="555" y="1031"/>
                    <a:pt x="542" y="1024"/>
                    <a:pt x="526" y="1014"/>
                  </a:cubicBezTo>
                  <a:cubicBezTo>
                    <a:pt x="501" y="1000"/>
                    <a:pt x="469" y="982"/>
                    <a:pt x="443" y="968"/>
                  </a:cubicBezTo>
                  <a:cubicBezTo>
                    <a:pt x="430" y="960"/>
                    <a:pt x="418" y="954"/>
                    <a:pt x="409" y="949"/>
                  </a:cubicBezTo>
                  <a:cubicBezTo>
                    <a:pt x="405" y="947"/>
                    <a:pt x="401" y="945"/>
                    <a:pt x="398" y="944"/>
                  </a:cubicBezTo>
                  <a:cubicBezTo>
                    <a:pt x="397" y="943"/>
                    <a:pt x="396" y="942"/>
                    <a:pt x="395" y="942"/>
                  </a:cubicBezTo>
                  <a:cubicBezTo>
                    <a:pt x="394" y="942"/>
                    <a:pt x="394" y="942"/>
                    <a:pt x="393" y="942"/>
                  </a:cubicBezTo>
                  <a:cubicBezTo>
                    <a:pt x="393" y="941"/>
                    <a:pt x="392" y="941"/>
                    <a:pt x="392" y="941"/>
                  </a:cubicBezTo>
                  <a:cubicBezTo>
                    <a:pt x="391" y="941"/>
                    <a:pt x="391" y="941"/>
                    <a:pt x="390" y="941"/>
                  </a:cubicBezTo>
                  <a:cubicBezTo>
                    <a:pt x="389" y="942"/>
                    <a:pt x="388" y="942"/>
                    <a:pt x="388" y="943"/>
                  </a:cubicBezTo>
                  <a:cubicBezTo>
                    <a:pt x="387" y="944"/>
                    <a:pt x="387" y="945"/>
                    <a:pt x="387" y="945"/>
                  </a:cubicBezTo>
                  <a:cubicBezTo>
                    <a:pt x="387" y="947"/>
                    <a:pt x="388" y="947"/>
                    <a:pt x="388" y="947"/>
                  </a:cubicBezTo>
                  <a:cubicBezTo>
                    <a:pt x="388" y="948"/>
                    <a:pt x="388" y="948"/>
                    <a:pt x="388" y="948"/>
                  </a:cubicBezTo>
                  <a:cubicBezTo>
                    <a:pt x="389" y="949"/>
                    <a:pt x="389" y="949"/>
                    <a:pt x="389" y="949"/>
                  </a:cubicBezTo>
                  <a:cubicBezTo>
                    <a:pt x="389" y="949"/>
                    <a:pt x="390" y="949"/>
                    <a:pt x="390" y="949"/>
                  </a:cubicBezTo>
                  <a:cubicBezTo>
                    <a:pt x="393" y="952"/>
                    <a:pt x="405" y="959"/>
                    <a:pt x="420" y="968"/>
                  </a:cubicBezTo>
                  <a:cubicBezTo>
                    <a:pt x="465" y="997"/>
                    <a:pt x="546" y="1047"/>
                    <a:pt x="546" y="1047"/>
                  </a:cubicBezTo>
                  <a:cubicBezTo>
                    <a:pt x="548" y="1043"/>
                    <a:pt x="548" y="1043"/>
                    <a:pt x="548" y="1043"/>
                  </a:cubicBezTo>
                  <a:cubicBezTo>
                    <a:pt x="548" y="1039"/>
                    <a:pt x="548" y="1039"/>
                    <a:pt x="548" y="1039"/>
                  </a:cubicBezTo>
                  <a:cubicBezTo>
                    <a:pt x="548" y="1043"/>
                    <a:pt x="548" y="1043"/>
                    <a:pt x="548" y="1043"/>
                  </a:cubicBezTo>
                  <a:cubicBezTo>
                    <a:pt x="549" y="1039"/>
                    <a:pt x="549" y="1039"/>
                    <a:pt x="549" y="1039"/>
                  </a:cubicBezTo>
                  <a:cubicBezTo>
                    <a:pt x="549" y="1039"/>
                    <a:pt x="549" y="1039"/>
                    <a:pt x="548" y="1039"/>
                  </a:cubicBezTo>
                  <a:cubicBezTo>
                    <a:pt x="548" y="1043"/>
                    <a:pt x="548" y="1043"/>
                    <a:pt x="548" y="1043"/>
                  </a:cubicBezTo>
                  <a:cubicBezTo>
                    <a:pt x="549" y="1039"/>
                    <a:pt x="549" y="1039"/>
                    <a:pt x="549" y="1039"/>
                  </a:cubicBezTo>
                  <a:cubicBezTo>
                    <a:pt x="548" y="1043"/>
                    <a:pt x="548" y="1043"/>
                    <a:pt x="548" y="1043"/>
                  </a:cubicBezTo>
                  <a:cubicBezTo>
                    <a:pt x="550" y="1040"/>
                    <a:pt x="550" y="1040"/>
                    <a:pt x="550" y="1040"/>
                  </a:cubicBezTo>
                  <a:cubicBezTo>
                    <a:pt x="549" y="1040"/>
                    <a:pt x="550" y="1040"/>
                    <a:pt x="549" y="1039"/>
                  </a:cubicBezTo>
                  <a:cubicBezTo>
                    <a:pt x="548" y="1043"/>
                    <a:pt x="548" y="1043"/>
                    <a:pt x="548" y="1043"/>
                  </a:cubicBezTo>
                  <a:cubicBezTo>
                    <a:pt x="550" y="1040"/>
                    <a:pt x="550" y="1040"/>
                    <a:pt x="550" y="1040"/>
                  </a:cubicBezTo>
                  <a:cubicBezTo>
                    <a:pt x="549" y="1041"/>
                    <a:pt x="549" y="1041"/>
                    <a:pt x="549" y="1041"/>
                  </a:cubicBezTo>
                  <a:cubicBezTo>
                    <a:pt x="550" y="1040"/>
                    <a:pt x="550" y="1040"/>
                    <a:pt x="550" y="1040"/>
                  </a:cubicBezTo>
                  <a:cubicBezTo>
                    <a:pt x="550" y="1040"/>
                    <a:pt x="550" y="1040"/>
                    <a:pt x="550" y="1040"/>
                  </a:cubicBezTo>
                  <a:cubicBezTo>
                    <a:pt x="549" y="1041"/>
                    <a:pt x="549" y="1041"/>
                    <a:pt x="549" y="1041"/>
                  </a:cubicBezTo>
                  <a:cubicBezTo>
                    <a:pt x="550" y="1040"/>
                    <a:pt x="550" y="1040"/>
                    <a:pt x="550" y="1040"/>
                  </a:cubicBezTo>
                  <a:cubicBezTo>
                    <a:pt x="550" y="1040"/>
                    <a:pt x="549" y="1039"/>
                    <a:pt x="549" y="1039"/>
                  </a:cubicBezTo>
                  <a:cubicBezTo>
                    <a:pt x="546" y="1038"/>
                    <a:pt x="535" y="1031"/>
                    <a:pt x="520" y="1023"/>
                  </a:cubicBezTo>
                  <a:cubicBezTo>
                    <a:pt x="497" y="1011"/>
                    <a:pt x="466" y="993"/>
                    <a:pt x="440" y="979"/>
                  </a:cubicBezTo>
                  <a:cubicBezTo>
                    <a:pt x="427" y="972"/>
                    <a:pt x="415" y="966"/>
                    <a:pt x="406" y="961"/>
                  </a:cubicBezTo>
                  <a:cubicBezTo>
                    <a:pt x="402" y="959"/>
                    <a:pt x="398" y="957"/>
                    <a:pt x="395" y="956"/>
                  </a:cubicBezTo>
                  <a:cubicBezTo>
                    <a:pt x="394" y="955"/>
                    <a:pt x="392" y="955"/>
                    <a:pt x="391" y="954"/>
                  </a:cubicBezTo>
                  <a:cubicBezTo>
                    <a:pt x="391" y="954"/>
                    <a:pt x="390" y="954"/>
                    <a:pt x="390" y="954"/>
                  </a:cubicBezTo>
                  <a:cubicBezTo>
                    <a:pt x="389" y="954"/>
                    <a:pt x="389" y="953"/>
                    <a:pt x="388" y="953"/>
                  </a:cubicBezTo>
                  <a:cubicBezTo>
                    <a:pt x="388" y="953"/>
                    <a:pt x="387" y="954"/>
                    <a:pt x="387" y="954"/>
                  </a:cubicBezTo>
                  <a:cubicBezTo>
                    <a:pt x="386" y="954"/>
                    <a:pt x="385" y="954"/>
                    <a:pt x="384" y="955"/>
                  </a:cubicBezTo>
                  <a:cubicBezTo>
                    <a:pt x="388" y="958"/>
                    <a:pt x="388" y="958"/>
                    <a:pt x="388" y="958"/>
                  </a:cubicBezTo>
                  <a:cubicBezTo>
                    <a:pt x="384" y="955"/>
                    <a:pt x="384" y="955"/>
                    <a:pt x="384" y="955"/>
                  </a:cubicBezTo>
                  <a:cubicBezTo>
                    <a:pt x="384" y="956"/>
                    <a:pt x="384" y="957"/>
                    <a:pt x="384" y="958"/>
                  </a:cubicBezTo>
                  <a:cubicBezTo>
                    <a:pt x="384" y="959"/>
                    <a:pt x="384" y="959"/>
                    <a:pt x="384" y="959"/>
                  </a:cubicBezTo>
                  <a:cubicBezTo>
                    <a:pt x="385" y="960"/>
                    <a:pt x="385" y="960"/>
                    <a:pt x="385" y="961"/>
                  </a:cubicBezTo>
                  <a:cubicBezTo>
                    <a:pt x="386" y="961"/>
                    <a:pt x="386" y="962"/>
                    <a:pt x="386" y="962"/>
                  </a:cubicBezTo>
                  <a:cubicBezTo>
                    <a:pt x="388" y="963"/>
                    <a:pt x="392" y="966"/>
                    <a:pt x="397" y="969"/>
                  </a:cubicBezTo>
                  <a:cubicBezTo>
                    <a:pt x="413" y="980"/>
                    <a:pt x="445" y="999"/>
                    <a:pt x="473" y="1016"/>
                  </a:cubicBezTo>
                  <a:cubicBezTo>
                    <a:pt x="487" y="1024"/>
                    <a:pt x="500" y="1032"/>
                    <a:pt x="509" y="1038"/>
                  </a:cubicBezTo>
                  <a:cubicBezTo>
                    <a:pt x="514" y="1041"/>
                    <a:pt x="518" y="1043"/>
                    <a:pt x="520" y="1045"/>
                  </a:cubicBezTo>
                  <a:cubicBezTo>
                    <a:pt x="522" y="1046"/>
                    <a:pt x="523" y="1046"/>
                    <a:pt x="523" y="1047"/>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6" y="1045"/>
                    <a:pt x="526" y="1045"/>
                    <a:pt x="526" y="1045"/>
                  </a:cubicBezTo>
                  <a:cubicBezTo>
                    <a:pt x="524" y="1047"/>
                    <a:pt x="524" y="1047"/>
                    <a:pt x="524" y="1047"/>
                  </a:cubicBezTo>
                  <a:cubicBezTo>
                    <a:pt x="524" y="1047"/>
                    <a:pt x="524" y="1047"/>
                    <a:pt x="524" y="1047"/>
                  </a:cubicBezTo>
                  <a:cubicBezTo>
                    <a:pt x="526" y="1045"/>
                    <a:pt x="526" y="1045"/>
                    <a:pt x="526" y="1045"/>
                  </a:cubicBezTo>
                  <a:cubicBezTo>
                    <a:pt x="524" y="1047"/>
                    <a:pt x="524" y="1047"/>
                    <a:pt x="524" y="1047"/>
                  </a:cubicBezTo>
                  <a:cubicBezTo>
                    <a:pt x="527" y="1044"/>
                    <a:pt x="527" y="1044"/>
                    <a:pt x="527" y="1044"/>
                  </a:cubicBezTo>
                  <a:cubicBezTo>
                    <a:pt x="523" y="1046"/>
                    <a:pt x="523" y="1046"/>
                    <a:pt x="523" y="1046"/>
                  </a:cubicBezTo>
                  <a:cubicBezTo>
                    <a:pt x="524" y="1047"/>
                    <a:pt x="524" y="1047"/>
                    <a:pt x="524" y="1047"/>
                  </a:cubicBezTo>
                  <a:cubicBezTo>
                    <a:pt x="527" y="1044"/>
                    <a:pt x="527" y="1044"/>
                    <a:pt x="527" y="1044"/>
                  </a:cubicBezTo>
                  <a:cubicBezTo>
                    <a:pt x="523" y="1046"/>
                    <a:pt x="523" y="1046"/>
                    <a:pt x="523" y="1046"/>
                  </a:cubicBezTo>
                  <a:cubicBezTo>
                    <a:pt x="527" y="1044"/>
                    <a:pt x="527" y="1044"/>
                    <a:pt x="527" y="1044"/>
                  </a:cubicBezTo>
                  <a:cubicBezTo>
                    <a:pt x="523" y="1044"/>
                    <a:pt x="523" y="1044"/>
                    <a:pt x="523" y="1044"/>
                  </a:cubicBezTo>
                  <a:cubicBezTo>
                    <a:pt x="523" y="1045"/>
                    <a:pt x="523" y="1046"/>
                    <a:pt x="523" y="1046"/>
                  </a:cubicBezTo>
                  <a:cubicBezTo>
                    <a:pt x="527" y="1044"/>
                    <a:pt x="527" y="1044"/>
                    <a:pt x="527" y="1044"/>
                  </a:cubicBezTo>
                  <a:cubicBezTo>
                    <a:pt x="523" y="1044"/>
                    <a:pt x="523" y="1044"/>
                    <a:pt x="523" y="1044"/>
                  </a:cubicBezTo>
                  <a:cubicBezTo>
                    <a:pt x="527" y="1044"/>
                    <a:pt x="527" y="1044"/>
                    <a:pt x="527" y="1044"/>
                  </a:cubicBezTo>
                  <a:cubicBezTo>
                    <a:pt x="529" y="1041"/>
                    <a:pt x="529" y="1041"/>
                    <a:pt x="529" y="1041"/>
                  </a:cubicBezTo>
                  <a:cubicBezTo>
                    <a:pt x="529" y="1041"/>
                    <a:pt x="497" y="1024"/>
                    <a:pt x="464" y="1006"/>
                  </a:cubicBezTo>
                  <a:cubicBezTo>
                    <a:pt x="448" y="998"/>
                    <a:pt x="432" y="989"/>
                    <a:pt x="420" y="983"/>
                  </a:cubicBezTo>
                  <a:cubicBezTo>
                    <a:pt x="414" y="980"/>
                    <a:pt x="408" y="977"/>
                    <a:pt x="404" y="975"/>
                  </a:cubicBezTo>
                  <a:cubicBezTo>
                    <a:pt x="403" y="974"/>
                    <a:pt x="401" y="973"/>
                    <a:pt x="400" y="973"/>
                  </a:cubicBezTo>
                  <a:cubicBezTo>
                    <a:pt x="399" y="972"/>
                    <a:pt x="399" y="972"/>
                    <a:pt x="398" y="972"/>
                  </a:cubicBezTo>
                  <a:cubicBezTo>
                    <a:pt x="398" y="972"/>
                    <a:pt x="398" y="972"/>
                    <a:pt x="398" y="972"/>
                  </a:cubicBezTo>
                  <a:cubicBezTo>
                    <a:pt x="397" y="972"/>
                    <a:pt x="397" y="972"/>
                    <a:pt x="397" y="972"/>
                  </a:cubicBezTo>
                  <a:cubicBezTo>
                    <a:pt x="397" y="972"/>
                    <a:pt x="397" y="972"/>
                    <a:pt x="396" y="972"/>
                  </a:cubicBezTo>
                  <a:cubicBezTo>
                    <a:pt x="396" y="972"/>
                    <a:pt x="396" y="972"/>
                    <a:pt x="395" y="972"/>
                  </a:cubicBezTo>
                  <a:cubicBezTo>
                    <a:pt x="394" y="972"/>
                    <a:pt x="393" y="972"/>
                    <a:pt x="393" y="973"/>
                  </a:cubicBezTo>
                  <a:cubicBezTo>
                    <a:pt x="392" y="974"/>
                    <a:pt x="392" y="976"/>
                    <a:pt x="392" y="977"/>
                  </a:cubicBezTo>
                  <a:cubicBezTo>
                    <a:pt x="393" y="978"/>
                    <a:pt x="393" y="978"/>
                    <a:pt x="394" y="979"/>
                  </a:cubicBezTo>
                  <a:cubicBezTo>
                    <a:pt x="394" y="979"/>
                    <a:pt x="396" y="980"/>
                    <a:pt x="399" y="982"/>
                  </a:cubicBezTo>
                  <a:cubicBezTo>
                    <a:pt x="410" y="988"/>
                    <a:pt x="436" y="1005"/>
                    <a:pt x="460" y="1019"/>
                  </a:cubicBezTo>
                  <a:cubicBezTo>
                    <a:pt x="472" y="1027"/>
                    <a:pt x="484" y="1034"/>
                    <a:pt x="492" y="1039"/>
                  </a:cubicBezTo>
                  <a:cubicBezTo>
                    <a:pt x="496" y="1042"/>
                    <a:pt x="500" y="1044"/>
                    <a:pt x="502" y="1046"/>
                  </a:cubicBezTo>
                  <a:cubicBezTo>
                    <a:pt x="503" y="1047"/>
                    <a:pt x="504" y="1047"/>
                    <a:pt x="505" y="1048"/>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8" y="1046"/>
                    <a:pt x="508" y="1046"/>
                    <a:pt x="508" y="1046"/>
                  </a:cubicBezTo>
                  <a:cubicBezTo>
                    <a:pt x="504" y="1047"/>
                    <a:pt x="504" y="1047"/>
                    <a:pt x="504" y="1047"/>
                  </a:cubicBezTo>
                  <a:cubicBezTo>
                    <a:pt x="505" y="1048"/>
                    <a:pt x="505" y="1048"/>
                    <a:pt x="505" y="1048"/>
                  </a:cubicBezTo>
                  <a:cubicBezTo>
                    <a:pt x="508" y="1046"/>
                    <a:pt x="508" y="1046"/>
                    <a:pt x="508" y="1046"/>
                  </a:cubicBezTo>
                  <a:cubicBezTo>
                    <a:pt x="504" y="1047"/>
                    <a:pt x="504" y="1047"/>
                    <a:pt x="504" y="1047"/>
                  </a:cubicBezTo>
                  <a:cubicBezTo>
                    <a:pt x="508" y="1045"/>
                    <a:pt x="508" y="1045"/>
                    <a:pt x="508" y="1045"/>
                  </a:cubicBezTo>
                  <a:cubicBezTo>
                    <a:pt x="504" y="1045"/>
                    <a:pt x="504" y="1045"/>
                    <a:pt x="504" y="1045"/>
                  </a:cubicBezTo>
                  <a:cubicBezTo>
                    <a:pt x="504" y="1046"/>
                    <a:pt x="504" y="1047"/>
                    <a:pt x="504" y="1047"/>
                  </a:cubicBezTo>
                  <a:cubicBezTo>
                    <a:pt x="508" y="1045"/>
                    <a:pt x="508" y="1045"/>
                    <a:pt x="508" y="1045"/>
                  </a:cubicBezTo>
                  <a:cubicBezTo>
                    <a:pt x="504" y="1045"/>
                    <a:pt x="504" y="1045"/>
                    <a:pt x="504" y="1045"/>
                  </a:cubicBezTo>
                  <a:cubicBezTo>
                    <a:pt x="508" y="1045"/>
                    <a:pt x="508" y="1045"/>
                    <a:pt x="508" y="1045"/>
                  </a:cubicBezTo>
                  <a:cubicBezTo>
                    <a:pt x="505" y="1043"/>
                    <a:pt x="505" y="1043"/>
                    <a:pt x="505" y="1043"/>
                  </a:cubicBezTo>
                  <a:cubicBezTo>
                    <a:pt x="504" y="1044"/>
                    <a:pt x="504" y="1045"/>
                    <a:pt x="504" y="1045"/>
                  </a:cubicBezTo>
                  <a:cubicBezTo>
                    <a:pt x="508" y="1045"/>
                    <a:pt x="508" y="1045"/>
                    <a:pt x="508" y="1045"/>
                  </a:cubicBezTo>
                  <a:cubicBezTo>
                    <a:pt x="505" y="1043"/>
                    <a:pt x="505" y="1043"/>
                    <a:pt x="505" y="1043"/>
                  </a:cubicBezTo>
                  <a:cubicBezTo>
                    <a:pt x="508" y="1045"/>
                    <a:pt x="508" y="1045"/>
                    <a:pt x="508" y="1045"/>
                  </a:cubicBezTo>
                  <a:cubicBezTo>
                    <a:pt x="510" y="1042"/>
                    <a:pt x="510" y="1042"/>
                    <a:pt x="510" y="1042"/>
                  </a:cubicBezTo>
                  <a:cubicBezTo>
                    <a:pt x="510" y="1042"/>
                    <a:pt x="489" y="1033"/>
                    <a:pt x="469" y="1025"/>
                  </a:cubicBezTo>
                  <a:cubicBezTo>
                    <a:pt x="458" y="1021"/>
                    <a:pt x="448" y="1017"/>
                    <a:pt x="439" y="1014"/>
                  </a:cubicBezTo>
                  <a:cubicBezTo>
                    <a:pt x="435" y="1012"/>
                    <a:pt x="432" y="1011"/>
                    <a:pt x="429" y="1010"/>
                  </a:cubicBezTo>
                  <a:cubicBezTo>
                    <a:pt x="427" y="1009"/>
                    <a:pt x="426" y="1009"/>
                    <a:pt x="425" y="1009"/>
                  </a:cubicBezTo>
                  <a:cubicBezTo>
                    <a:pt x="425" y="1009"/>
                    <a:pt x="424" y="1008"/>
                    <a:pt x="424" y="1008"/>
                  </a:cubicBezTo>
                  <a:cubicBezTo>
                    <a:pt x="423" y="1008"/>
                    <a:pt x="423" y="1008"/>
                    <a:pt x="422" y="1008"/>
                  </a:cubicBezTo>
                  <a:cubicBezTo>
                    <a:pt x="422" y="1008"/>
                    <a:pt x="422" y="1008"/>
                    <a:pt x="421" y="1008"/>
                  </a:cubicBezTo>
                  <a:cubicBezTo>
                    <a:pt x="421" y="1008"/>
                    <a:pt x="420" y="1009"/>
                    <a:pt x="420" y="1009"/>
                  </a:cubicBezTo>
                  <a:cubicBezTo>
                    <a:pt x="419" y="1009"/>
                    <a:pt x="419" y="1010"/>
                    <a:pt x="419" y="1010"/>
                  </a:cubicBezTo>
                  <a:cubicBezTo>
                    <a:pt x="422" y="1012"/>
                    <a:pt x="422" y="1012"/>
                    <a:pt x="422" y="1012"/>
                  </a:cubicBezTo>
                  <a:cubicBezTo>
                    <a:pt x="419" y="1010"/>
                    <a:pt x="419" y="1010"/>
                    <a:pt x="419" y="1010"/>
                  </a:cubicBezTo>
                  <a:cubicBezTo>
                    <a:pt x="418" y="1011"/>
                    <a:pt x="418" y="1012"/>
                    <a:pt x="418" y="1012"/>
                  </a:cubicBezTo>
                  <a:cubicBezTo>
                    <a:pt x="418" y="1013"/>
                    <a:pt x="418" y="1014"/>
                    <a:pt x="418" y="1014"/>
                  </a:cubicBezTo>
                  <a:cubicBezTo>
                    <a:pt x="419" y="1015"/>
                    <a:pt x="419" y="1015"/>
                    <a:pt x="419" y="1015"/>
                  </a:cubicBezTo>
                  <a:cubicBezTo>
                    <a:pt x="419" y="1015"/>
                    <a:pt x="419" y="1016"/>
                    <a:pt x="420" y="1016"/>
                  </a:cubicBezTo>
                  <a:cubicBezTo>
                    <a:pt x="420" y="1016"/>
                    <a:pt x="421" y="1017"/>
                    <a:pt x="422" y="1018"/>
                  </a:cubicBezTo>
                  <a:cubicBezTo>
                    <a:pt x="426" y="1020"/>
                    <a:pt x="434" y="1025"/>
                    <a:pt x="441" y="1029"/>
                  </a:cubicBezTo>
                  <a:cubicBezTo>
                    <a:pt x="444" y="1031"/>
                    <a:pt x="447" y="1033"/>
                    <a:pt x="450" y="1034"/>
                  </a:cubicBezTo>
                  <a:cubicBezTo>
                    <a:pt x="451" y="1035"/>
                    <a:pt x="452" y="1035"/>
                    <a:pt x="452"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5" y="1033"/>
                    <a:pt x="455" y="1033"/>
                    <a:pt x="455" y="1033"/>
                  </a:cubicBezTo>
                  <a:cubicBezTo>
                    <a:pt x="452" y="1035"/>
                    <a:pt x="452" y="1035"/>
                    <a:pt x="452" y="1035"/>
                  </a:cubicBezTo>
                  <a:cubicBezTo>
                    <a:pt x="453" y="1036"/>
                    <a:pt x="453" y="1036"/>
                    <a:pt x="453" y="1036"/>
                  </a:cubicBezTo>
                  <a:cubicBezTo>
                    <a:pt x="455" y="1033"/>
                    <a:pt x="455" y="1033"/>
                    <a:pt x="455" y="1033"/>
                  </a:cubicBezTo>
                  <a:cubicBezTo>
                    <a:pt x="452" y="1035"/>
                    <a:pt x="452" y="1035"/>
                    <a:pt x="452" y="1035"/>
                  </a:cubicBezTo>
                  <a:cubicBezTo>
                    <a:pt x="455" y="1033"/>
                    <a:pt x="455" y="1033"/>
                    <a:pt x="455" y="1033"/>
                  </a:cubicBezTo>
                  <a:cubicBezTo>
                    <a:pt x="451" y="1033"/>
                    <a:pt x="451" y="1033"/>
                    <a:pt x="451" y="1033"/>
                  </a:cubicBezTo>
                  <a:cubicBezTo>
                    <a:pt x="452" y="1035"/>
                    <a:pt x="452" y="1035"/>
                    <a:pt x="452" y="1035"/>
                  </a:cubicBezTo>
                  <a:cubicBezTo>
                    <a:pt x="455" y="1033"/>
                    <a:pt x="455" y="1033"/>
                    <a:pt x="455" y="1033"/>
                  </a:cubicBezTo>
                  <a:cubicBezTo>
                    <a:pt x="451" y="1033"/>
                    <a:pt x="451" y="1033"/>
                    <a:pt x="451" y="1033"/>
                  </a:cubicBezTo>
                  <a:cubicBezTo>
                    <a:pt x="455" y="1033"/>
                    <a:pt x="455" y="1033"/>
                    <a:pt x="455" y="1033"/>
                  </a:cubicBezTo>
                  <a:cubicBezTo>
                    <a:pt x="452" y="1031"/>
                    <a:pt x="452" y="1031"/>
                    <a:pt x="452" y="1031"/>
                  </a:cubicBezTo>
                  <a:cubicBezTo>
                    <a:pt x="452" y="1032"/>
                    <a:pt x="451" y="1033"/>
                    <a:pt x="451" y="1033"/>
                  </a:cubicBezTo>
                  <a:cubicBezTo>
                    <a:pt x="455" y="1033"/>
                    <a:pt x="455" y="1033"/>
                    <a:pt x="455" y="1033"/>
                  </a:cubicBezTo>
                  <a:cubicBezTo>
                    <a:pt x="452" y="1031"/>
                    <a:pt x="452" y="1031"/>
                    <a:pt x="452" y="1031"/>
                  </a:cubicBezTo>
                  <a:cubicBezTo>
                    <a:pt x="451" y="1033"/>
                    <a:pt x="452" y="1036"/>
                    <a:pt x="454" y="1037"/>
                  </a:cubicBezTo>
                  <a:cubicBezTo>
                    <a:pt x="455" y="1038"/>
                    <a:pt x="458" y="1037"/>
                    <a:pt x="459" y="103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7" name="Freeform 51"/>
            <p:cNvSpPr/>
            <p:nvPr/>
          </p:nvSpPr>
          <p:spPr bwMode="auto">
            <a:xfrm>
              <a:off x="3767186" y="3316449"/>
              <a:ext cx="461729" cy="328487"/>
            </a:xfrm>
            <a:custGeom>
              <a:avLst/>
              <a:gdLst>
                <a:gd name="T0" fmla="*/ 46 w 344"/>
                <a:gd name="T1" fmla="*/ 221 h 245"/>
                <a:gd name="T2" fmla="*/ 105 w 344"/>
                <a:gd name="T3" fmla="*/ 238 h 245"/>
                <a:gd name="T4" fmla="*/ 36 w 344"/>
                <a:gd name="T5" fmla="*/ 191 h 245"/>
                <a:gd name="T6" fmla="*/ 35 w 344"/>
                <a:gd name="T7" fmla="*/ 194 h 245"/>
                <a:gd name="T8" fmla="*/ 117 w 344"/>
                <a:gd name="T9" fmla="*/ 234 h 245"/>
                <a:gd name="T10" fmla="*/ 39 w 344"/>
                <a:gd name="T11" fmla="*/ 176 h 245"/>
                <a:gd name="T12" fmla="*/ 35 w 344"/>
                <a:gd name="T13" fmla="*/ 177 h 245"/>
                <a:gd name="T14" fmla="*/ 36 w 344"/>
                <a:gd name="T15" fmla="*/ 181 h 245"/>
                <a:gd name="T16" fmla="*/ 36 w 344"/>
                <a:gd name="T17" fmla="*/ 182 h 245"/>
                <a:gd name="T18" fmla="*/ 156 w 344"/>
                <a:gd name="T19" fmla="*/ 223 h 245"/>
                <a:gd name="T20" fmla="*/ 188 w 344"/>
                <a:gd name="T21" fmla="*/ 219 h 245"/>
                <a:gd name="T22" fmla="*/ 17 w 344"/>
                <a:gd name="T23" fmla="*/ 113 h 245"/>
                <a:gd name="T24" fmla="*/ 17 w 344"/>
                <a:gd name="T25" fmla="*/ 117 h 245"/>
                <a:gd name="T26" fmla="*/ 92 w 344"/>
                <a:gd name="T27" fmla="*/ 137 h 245"/>
                <a:gd name="T28" fmla="*/ 12 w 344"/>
                <a:gd name="T29" fmla="*/ 88 h 245"/>
                <a:gd name="T30" fmla="*/ 9 w 344"/>
                <a:gd name="T31" fmla="*/ 92 h 245"/>
                <a:gd name="T32" fmla="*/ 11 w 344"/>
                <a:gd name="T33" fmla="*/ 74 h 245"/>
                <a:gd name="T34" fmla="*/ 10 w 344"/>
                <a:gd name="T35" fmla="*/ 74 h 245"/>
                <a:gd name="T36" fmla="*/ 253 w 344"/>
                <a:gd name="T37" fmla="*/ 206 h 245"/>
                <a:gd name="T38" fmla="*/ 7 w 344"/>
                <a:gd name="T39" fmla="*/ 43 h 245"/>
                <a:gd name="T40" fmla="*/ 4 w 344"/>
                <a:gd name="T41" fmla="*/ 46 h 245"/>
                <a:gd name="T42" fmla="*/ 4 w 344"/>
                <a:gd name="T43" fmla="*/ 46 h 245"/>
                <a:gd name="T44" fmla="*/ 9 w 344"/>
                <a:gd name="T45" fmla="*/ 27 h 245"/>
                <a:gd name="T46" fmla="*/ 10 w 344"/>
                <a:gd name="T47" fmla="*/ 28 h 245"/>
                <a:gd name="T48" fmla="*/ 305 w 344"/>
                <a:gd name="T49" fmla="*/ 199 h 245"/>
                <a:gd name="T50" fmla="*/ 14 w 344"/>
                <a:gd name="T51" fmla="*/ 18 h 245"/>
                <a:gd name="T52" fmla="*/ 17 w 344"/>
                <a:gd name="T53" fmla="*/ 20 h 245"/>
                <a:gd name="T54" fmla="*/ 13 w 344"/>
                <a:gd name="T55" fmla="*/ 19 h 245"/>
                <a:gd name="T56" fmla="*/ 20 w 344"/>
                <a:gd name="T57" fmla="*/ 25 h 245"/>
                <a:gd name="T58" fmla="*/ 151 w 344"/>
                <a:gd name="T59" fmla="*/ 89 h 245"/>
                <a:gd name="T60" fmla="*/ 21 w 344"/>
                <a:gd name="T61" fmla="*/ 5 h 245"/>
                <a:gd name="T62" fmla="*/ 16 w 344"/>
                <a:gd name="T63" fmla="*/ 10 h 245"/>
                <a:gd name="T64" fmla="*/ 338 w 344"/>
                <a:gd name="T65" fmla="*/ 202 h 245"/>
                <a:gd name="T66" fmla="*/ 25 w 344"/>
                <a:gd name="T67" fmla="*/ 19 h 245"/>
                <a:gd name="T68" fmla="*/ 17 w 344"/>
                <a:gd name="T69" fmla="*/ 27 h 245"/>
                <a:gd name="T70" fmla="*/ 301 w 344"/>
                <a:gd name="T71" fmla="*/ 199 h 245"/>
                <a:gd name="T72" fmla="*/ 2 w 344"/>
                <a:gd name="T73" fmla="*/ 26 h 245"/>
                <a:gd name="T74" fmla="*/ 1 w 344"/>
                <a:gd name="T75" fmla="*/ 48 h 245"/>
                <a:gd name="T76" fmla="*/ 252 w 344"/>
                <a:gd name="T77" fmla="*/ 202 h 245"/>
                <a:gd name="T78" fmla="*/ 253 w 344"/>
                <a:gd name="T79" fmla="*/ 202 h 245"/>
                <a:gd name="T80" fmla="*/ 253 w 344"/>
                <a:gd name="T81" fmla="*/ 199 h 245"/>
                <a:gd name="T82" fmla="*/ 10 w 344"/>
                <a:gd name="T83" fmla="*/ 67 h 245"/>
                <a:gd name="T84" fmla="*/ 207 w 344"/>
                <a:gd name="T85" fmla="*/ 206 h 245"/>
                <a:gd name="T86" fmla="*/ 162 w 344"/>
                <a:gd name="T87" fmla="*/ 205 h 245"/>
                <a:gd name="T88" fmla="*/ 180 w 344"/>
                <a:gd name="T89" fmla="*/ 217 h 245"/>
                <a:gd name="T90" fmla="*/ 184 w 344"/>
                <a:gd name="T91" fmla="*/ 213 h 245"/>
                <a:gd name="T92" fmla="*/ 35 w 344"/>
                <a:gd name="T93" fmla="*/ 137 h 245"/>
                <a:gd name="T94" fmla="*/ 136 w 344"/>
                <a:gd name="T95" fmla="*/ 224 h 245"/>
                <a:gd name="T96" fmla="*/ 140 w 344"/>
                <a:gd name="T97" fmla="*/ 223 h 245"/>
                <a:gd name="T98" fmla="*/ 34 w 344"/>
                <a:gd name="T99" fmla="*/ 173 h 245"/>
                <a:gd name="T100" fmla="*/ 117 w 344"/>
                <a:gd name="T101" fmla="*/ 233 h 245"/>
                <a:gd name="T102" fmla="*/ 116 w 344"/>
                <a:gd name="T103" fmla="*/ 230 h 245"/>
                <a:gd name="T104" fmla="*/ 120 w 344"/>
                <a:gd name="T105" fmla="*/ 226 h 245"/>
                <a:gd name="T106" fmla="*/ 38 w 344"/>
                <a:gd name="T107" fmla="*/ 187 h 245"/>
                <a:gd name="T108" fmla="*/ 103 w 344"/>
                <a:gd name="T109" fmla="*/ 237 h 245"/>
                <a:gd name="T110" fmla="*/ 102 w 344"/>
                <a:gd name="T111" fmla="*/ 234 h 245"/>
                <a:gd name="T112" fmla="*/ 106 w 344"/>
                <a:gd name="T113" fmla="*/ 234 h 245"/>
                <a:gd name="T114" fmla="*/ 106 w 344"/>
                <a:gd name="T115" fmla="*/ 233 h 245"/>
                <a:gd name="T116" fmla="*/ 47 w 344"/>
                <a:gd name="T117" fmla="*/ 21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245">
                  <a:moveTo>
                    <a:pt x="54" y="237"/>
                  </a:moveTo>
                  <a:cubicBezTo>
                    <a:pt x="53" y="236"/>
                    <a:pt x="53" y="236"/>
                    <a:pt x="53" y="236"/>
                  </a:cubicBezTo>
                  <a:cubicBezTo>
                    <a:pt x="51" y="239"/>
                    <a:pt x="51" y="239"/>
                    <a:pt x="51" y="239"/>
                  </a:cubicBezTo>
                  <a:cubicBezTo>
                    <a:pt x="51" y="243"/>
                    <a:pt x="51" y="243"/>
                    <a:pt x="51" y="243"/>
                  </a:cubicBezTo>
                  <a:cubicBezTo>
                    <a:pt x="78" y="241"/>
                    <a:pt x="78" y="241"/>
                    <a:pt x="78" y="241"/>
                  </a:cubicBezTo>
                  <a:cubicBezTo>
                    <a:pt x="80" y="241"/>
                    <a:pt x="82" y="240"/>
                    <a:pt x="82" y="238"/>
                  </a:cubicBezTo>
                  <a:cubicBezTo>
                    <a:pt x="82" y="237"/>
                    <a:pt x="82" y="235"/>
                    <a:pt x="80" y="234"/>
                  </a:cubicBezTo>
                  <a:cubicBezTo>
                    <a:pt x="48" y="214"/>
                    <a:pt x="48" y="214"/>
                    <a:pt x="48" y="214"/>
                  </a:cubicBezTo>
                  <a:cubicBezTo>
                    <a:pt x="46" y="217"/>
                    <a:pt x="46" y="217"/>
                    <a:pt x="46" y="217"/>
                  </a:cubicBezTo>
                  <a:cubicBezTo>
                    <a:pt x="46" y="221"/>
                    <a:pt x="46" y="221"/>
                    <a:pt x="46" y="221"/>
                  </a:cubicBezTo>
                  <a:cubicBezTo>
                    <a:pt x="46" y="217"/>
                    <a:pt x="46" y="217"/>
                    <a:pt x="46" y="217"/>
                  </a:cubicBezTo>
                  <a:cubicBezTo>
                    <a:pt x="45" y="221"/>
                    <a:pt x="45" y="221"/>
                    <a:pt x="45" y="221"/>
                  </a:cubicBezTo>
                  <a:cubicBezTo>
                    <a:pt x="46" y="221"/>
                    <a:pt x="46" y="221"/>
                    <a:pt x="46" y="221"/>
                  </a:cubicBezTo>
                  <a:cubicBezTo>
                    <a:pt x="46" y="217"/>
                    <a:pt x="46" y="217"/>
                    <a:pt x="46" y="217"/>
                  </a:cubicBezTo>
                  <a:cubicBezTo>
                    <a:pt x="45" y="221"/>
                    <a:pt x="45" y="221"/>
                    <a:pt x="45" y="221"/>
                  </a:cubicBezTo>
                  <a:cubicBezTo>
                    <a:pt x="46" y="218"/>
                    <a:pt x="46" y="218"/>
                    <a:pt x="46" y="218"/>
                  </a:cubicBezTo>
                  <a:cubicBezTo>
                    <a:pt x="45" y="221"/>
                    <a:pt x="45" y="221"/>
                    <a:pt x="45" y="221"/>
                  </a:cubicBezTo>
                  <a:cubicBezTo>
                    <a:pt x="45" y="221"/>
                    <a:pt x="45" y="221"/>
                    <a:pt x="45" y="221"/>
                  </a:cubicBezTo>
                  <a:cubicBezTo>
                    <a:pt x="46" y="218"/>
                    <a:pt x="46" y="218"/>
                    <a:pt x="46" y="218"/>
                  </a:cubicBezTo>
                  <a:cubicBezTo>
                    <a:pt x="45" y="221"/>
                    <a:pt x="45" y="221"/>
                    <a:pt x="45" y="221"/>
                  </a:cubicBezTo>
                  <a:cubicBezTo>
                    <a:pt x="45" y="221"/>
                    <a:pt x="45" y="221"/>
                    <a:pt x="46" y="221"/>
                  </a:cubicBezTo>
                  <a:cubicBezTo>
                    <a:pt x="50" y="223"/>
                    <a:pt x="64" y="227"/>
                    <a:pt x="78" y="231"/>
                  </a:cubicBezTo>
                  <a:cubicBezTo>
                    <a:pt x="85" y="233"/>
                    <a:pt x="91" y="235"/>
                    <a:pt x="96" y="236"/>
                  </a:cubicBezTo>
                  <a:cubicBezTo>
                    <a:pt x="99" y="237"/>
                    <a:pt x="101" y="237"/>
                    <a:pt x="103" y="238"/>
                  </a:cubicBezTo>
                  <a:cubicBezTo>
                    <a:pt x="103" y="238"/>
                    <a:pt x="104" y="238"/>
                    <a:pt x="105" y="238"/>
                  </a:cubicBezTo>
                  <a:cubicBezTo>
                    <a:pt x="105" y="238"/>
                    <a:pt x="105" y="238"/>
                    <a:pt x="105" y="238"/>
                  </a:cubicBezTo>
                  <a:cubicBezTo>
                    <a:pt x="106" y="238"/>
                    <a:pt x="106" y="238"/>
                    <a:pt x="106" y="238"/>
                  </a:cubicBezTo>
                  <a:cubicBezTo>
                    <a:pt x="107" y="238"/>
                    <a:pt x="107" y="238"/>
                    <a:pt x="107" y="238"/>
                  </a:cubicBezTo>
                  <a:cubicBezTo>
                    <a:pt x="108" y="238"/>
                    <a:pt x="108" y="238"/>
                    <a:pt x="108" y="238"/>
                  </a:cubicBezTo>
                  <a:cubicBezTo>
                    <a:pt x="109" y="238"/>
                    <a:pt x="109" y="237"/>
                    <a:pt x="110" y="237"/>
                  </a:cubicBezTo>
                  <a:cubicBezTo>
                    <a:pt x="110" y="236"/>
                    <a:pt x="110" y="236"/>
                    <a:pt x="110" y="236"/>
                  </a:cubicBezTo>
                  <a:cubicBezTo>
                    <a:pt x="110" y="236"/>
                    <a:pt x="110" y="235"/>
                    <a:pt x="110" y="234"/>
                  </a:cubicBezTo>
                  <a:cubicBezTo>
                    <a:pt x="110" y="233"/>
                    <a:pt x="110" y="233"/>
                    <a:pt x="110" y="233"/>
                  </a:cubicBezTo>
                  <a:cubicBezTo>
                    <a:pt x="110" y="232"/>
                    <a:pt x="109" y="232"/>
                    <a:pt x="109" y="231"/>
                  </a:cubicBezTo>
                  <a:cubicBezTo>
                    <a:pt x="109" y="231"/>
                    <a:pt x="109" y="231"/>
                    <a:pt x="108" y="231"/>
                  </a:cubicBezTo>
                  <a:cubicBezTo>
                    <a:pt x="107" y="230"/>
                    <a:pt x="106" y="229"/>
                    <a:pt x="103" y="227"/>
                  </a:cubicBezTo>
                  <a:cubicBezTo>
                    <a:pt x="95" y="222"/>
                    <a:pt x="79" y="212"/>
                    <a:pt x="64" y="203"/>
                  </a:cubicBezTo>
                  <a:cubicBezTo>
                    <a:pt x="50" y="194"/>
                    <a:pt x="38" y="187"/>
                    <a:pt x="38" y="187"/>
                  </a:cubicBezTo>
                  <a:cubicBezTo>
                    <a:pt x="36" y="191"/>
                    <a:pt x="36" y="191"/>
                    <a:pt x="36" y="191"/>
                  </a:cubicBezTo>
                  <a:cubicBezTo>
                    <a:pt x="40" y="192"/>
                    <a:pt x="40" y="192"/>
                    <a:pt x="40" y="192"/>
                  </a:cubicBezTo>
                  <a:cubicBezTo>
                    <a:pt x="36" y="191"/>
                    <a:pt x="36" y="191"/>
                    <a:pt x="36" y="191"/>
                  </a:cubicBezTo>
                  <a:cubicBezTo>
                    <a:pt x="38" y="194"/>
                    <a:pt x="38" y="194"/>
                    <a:pt x="38" y="194"/>
                  </a:cubicBezTo>
                  <a:cubicBezTo>
                    <a:pt x="38" y="194"/>
                    <a:pt x="39" y="194"/>
                    <a:pt x="40" y="192"/>
                  </a:cubicBezTo>
                  <a:cubicBezTo>
                    <a:pt x="36" y="191"/>
                    <a:pt x="36" y="191"/>
                    <a:pt x="36" y="191"/>
                  </a:cubicBezTo>
                  <a:cubicBezTo>
                    <a:pt x="38" y="194"/>
                    <a:pt x="38" y="194"/>
                    <a:pt x="38" y="194"/>
                  </a:cubicBezTo>
                  <a:cubicBezTo>
                    <a:pt x="36" y="191"/>
                    <a:pt x="36" y="191"/>
                    <a:pt x="36" y="191"/>
                  </a:cubicBezTo>
                  <a:cubicBezTo>
                    <a:pt x="36" y="195"/>
                    <a:pt x="36" y="195"/>
                    <a:pt x="36" y="195"/>
                  </a:cubicBezTo>
                  <a:cubicBezTo>
                    <a:pt x="37" y="194"/>
                    <a:pt x="37" y="194"/>
                    <a:pt x="38" y="194"/>
                  </a:cubicBezTo>
                  <a:cubicBezTo>
                    <a:pt x="36" y="191"/>
                    <a:pt x="36" y="191"/>
                    <a:pt x="36" y="191"/>
                  </a:cubicBezTo>
                  <a:cubicBezTo>
                    <a:pt x="36" y="195"/>
                    <a:pt x="36" y="195"/>
                    <a:pt x="36" y="195"/>
                  </a:cubicBezTo>
                  <a:cubicBezTo>
                    <a:pt x="36" y="191"/>
                    <a:pt x="36" y="191"/>
                    <a:pt x="36" y="191"/>
                  </a:cubicBezTo>
                  <a:cubicBezTo>
                    <a:pt x="35" y="194"/>
                    <a:pt x="35" y="194"/>
                    <a:pt x="35" y="194"/>
                  </a:cubicBezTo>
                  <a:cubicBezTo>
                    <a:pt x="35" y="194"/>
                    <a:pt x="35" y="194"/>
                    <a:pt x="36" y="195"/>
                  </a:cubicBezTo>
                  <a:cubicBezTo>
                    <a:pt x="36" y="191"/>
                    <a:pt x="36" y="191"/>
                    <a:pt x="36" y="191"/>
                  </a:cubicBezTo>
                  <a:cubicBezTo>
                    <a:pt x="35" y="194"/>
                    <a:pt x="35" y="194"/>
                    <a:pt x="35" y="194"/>
                  </a:cubicBezTo>
                  <a:cubicBezTo>
                    <a:pt x="36" y="192"/>
                    <a:pt x="36" y="192"/>
                    <a:pt x="36" y="192"/>
                  </a:cubicBezTo>
                  <a:cubicBezTo>
                    <a:pt x="35" y="194"/>
                    <a:pt x="35" y="194"/>
                    <a:pt x="35" y="194"/>
                  </a:cubicBezTo>
                  <a:cubicBezTo>
                    <a:pt x="35" y="194"/>
                    <a:pt x="35" y="194"/>
                    <a:pt x="35" y="194"/>
                  </a:cubicBezTo>
                  <a:cubicBezTo>
                    <a:pt x="36" y="192"/>
                    <a:pt x="36" y="192"/>
                    <a:pt x="36" y="192"/>
                  </a:cubicBezTo>
                  <a:cubicBezTo>
                    <a:pt x="35" y="194"/>
                    <a:pt x="35" y="194"/>
                    <a:pt x="35" y="194"/>
                  </a:cubicBezTo>
                  <a:cubicBezTo>
                    <a:pt x="35" y="194"/>
                    <a:pt x="35" y="195"/>
                    <a:pt x="36" y="195"/>
                  </a:cubicBezTo>
                  <a:cubicBezTo>
                    <a:pt x="42" y="198"/>
                    <a:pt x="61" y="208"/>
                    <a:pt x="80" y="217"/>
                  </a:cubicBezTo>
                  <a:cubicBezTo>
                    <a:pt x="89" y="221"/>
                    <a:pt x="98" y="226"/>
                    <a:pt x="105" y="229"/>
                  </a:cubicBezTo>
                  <a:cubicBezTo>
                    <a:pt x="109" y="230"/>
                    <a:pt x="112" y="232"/>
                    <a:pt x="114" y="233"/>
                  </a:cubicBezTo>
                  <a:cubicBezTo>
                    <a:pt x="115" y="233"/>
                    <a:pt x="116" y="234"/>
                    <a:pt x="117" y="234"/>
                  </a:cubicBezTo>
                  <a:cubicBezTo>
                    <a:pt x="118" y="234"/>
                    <a:pt x="118" y="234"/>
                    <a:pt x="119" y="234"/>
                  </a:cubicBezTo>
                  <a:cubicBezTo>
                    <a:pt x="119" y="234"/>
                    <a:pt x="119" y="234"/>
                    <a:pt x="120" y="234"/>
                  </a:cubicBezTo>
                  <a:cubicBezTo>
                    <a:pt x="120" y="234"/>
                    <a:pt x="121" y="234"/>
                    <a:pt x="122" y="234"/>
                  </a:cubicBezTo>
                  <a:cubicBezTo>
                    <a:pt x="122" y="234"/>
                    <a:pt x="123" y="234"/>
                    <a:pt x="124" y="233"/>
                  </a:cubicBezTo>
                  <a:cubicBezTo>
                    <a:pt x="124" y="233"/>
                    <a:pt x="124" y="233"/>
                    <a:pt x="124" y="233"/>
                  </a:cubicBezTo>
                  <a:cubicBezTo>
                    <a:pt x="124" y="232"/>
                    <a:pt x="124" y="231"/>
                    <a:pt x="124" y="230"/>
                  </a:cubicBezTo>
                  <a:cubicBezTo>
                    <a:pt x="124" y="229"/>
                    <a:pt x="124" y="229"/>
                    <a:pt x="124" y="228"/>
                  </a:cubicBezTo>
                  <a:cubicBezTo>
                    <a:pt x="123" y="227"/>
                    <a:pt x="123" y="227"/>
                    <a:pt x="123" y="227"/>
                  </a:cubicBezTo>
                  <a:cubicBezTo>
                    <a:pt x="122" y="226"/>
                    <a:pt x="121" y="225"/>
                    <a:pt x="120" y="225"/>
                  </a:cubicBezTo>
                  <a:cubicBezTo>
                    <a:pt x="116" y="222"/>
                    <a:pt x="109" y="218"/>
                    <a:pt x="101" y="213"/>
                  </a:cubicBezTo>
                  <a:cubicBezTo>
                    <a:pt x="88" y="205"/>
                    <a:pt x="72" y="196"/>
                    <a:pt x="59" y="188"/>
                  </a:cubicBezTo>
                  <a:cubicBezTo>
                    <a:pt x="53" y="185"/>
                    <a:pt x="47" y="181"/>
                    <a:pt x="43" y="179"/>
                  </a:cubicBezTo>
                  <a:cubicBezTo>
                    <a:pt x="41" y="177"/>
                    <a:pt x="40" y="176"/>
                    <a:pt x="39" y="176"/>
                  </a:cubicBezTo>
                  <a:cubicBezTo>
                    <a:pt x="39" y="175"/>
                    <a:pt x="38" y="175"/>
                    <a:pt x="38" y="175"/>
                  </a:cubicBezTo>
                  <a:cubicBezTo>
                    <a:pt x="38" y="175"/>
                    <a:pt x="38" y="175"/>
                    <a:pt x="38" y="175"/>
                  </a:cubicBezTo>
                  <a:cubicBezTo>
                    <a:pt x="37" y="176"/>
                    <a:pt x="37" y="176"/>
                    <a:pt x="37" y="176"/>
                  </a:cubicBezTo>
                  <a:cubicBezTo>
                    <a:pt x="38" y="175"/>
                    <a:pt x="38" y="175"/>
                    <a:pt x="38" y="175"/>
                  </a:cubicBezTo>
                  <a:cubicBezTo>
                    <a:pt x="38" y="175"/>
                    <a:pt x="38" y="175"/>
                    <a:pt x="38" y="175"/>
                  </a:cubicBezTo>
                  <a:cubicBezTo>
                    <a:pt x="37" y="176"/>
                    <a:pt x="37" y="176"/>
                    <a:pt x="37" y="176"/>
                  </a:cubicBezTo>
                  <a:cubicBezTo>
                    <a:pt x="38" y="175"/>
                    <a:pt x="38" y="175"/>
                    <a:pt x="38" y="175"/>
                  </a:cubicBezTo>
                  <a:cubicBezTo>
                    <a:pt x="35" y="177"/>
                    <a:pt x="35" y="177"/>
                    <a:pt x="35" y="177"/>
                  </a:cubicBezTo>
                  <a:cubicBezTo>
                    <a:pt x="39" y="177"/>
                    <a:pt x="39" y="177"/>
                    <a:pt x="39" y="177"/>
                  </a:cubicBezTo>
                  <a:cubicBezTo>
                    <a:pt x="39" y="176"/>
                    <a:pt x="38" y="175"/>
                    <a:pt x="38" y="175"/>
                  </a:cubicBezTo>
                  <a:cubicBezTo>
                    <a:pt x="35" y="177"/>
                    <a:pt x="35" y="177"/>
                    <a:pt x="35" y="177"/>
                  </a:cubicBezTo>
                  <a:cubicBezTo>
                    <a:pt x="39" y="177"/>
                    <a:pt x="39" y="177"/>
                    <a:pt x="39" y="177"/>
                  </a:cubicBezTo>
                  <a:cubicBezTo>
                    <a:pt x="35" y="177"/>
                    <a:pt x="35" y="177"/>
                    <a:pt x="35" y="177"/>
                  </a:cubicBezTo>
                  <a:cubicBezTo>
                    <a:pt x="38" y="179"/>
                    <a:pt x="38" y="179"/>
                    <a:pt x="38" y="179"/>
                  </a:cubicBezTo>
                  <a:cubicBezTo>
                    <a:pt x="39" y="178"/>
                    <a:pt x="39" y="178"/>
                    <a:pt x="39" y="177"/>
                  </a:cubicBezTo>
                  <a:cubicBezTo>
                    <a:pt x="35" y="177"/>
                    <a:pt x="35" y="177"/>
                    <a:pt x="35" y="177"/>
                  </a:cubicBezTo>
                  <a:cubicBezTo>
                    <a:pt x="38" y="179"/>
                    <a:pt x="38" y="179"/>
                    <a:pt x="38" y="179"/>
                  </a:cubicBezTo>
                  <a:cubicBezTo>
                    <a:pt x="38" y="179"/>
                    <a:pt x="38" y="179"/>
                    <a:pt x="38" y="179"/>
                  </a:cubicBezTo>
                  <a:cubicBezTo>
                    <a:pt x="35" y="177"/>
                    <a:pt x="35" y="177"/>
                    <a:pt x="35" y="177"/>
                  </a:cubicBezTo>
                  <a:cubicBezTo>
                    <a:pt x="36" y="181"/>
                    <a:pt x="36" y="181"/>
                    <a:pt x="36" y="181"/>
                  </a:cubicBezTo>
                  <a:cubicBezTo>
                    <a:pt x="37" y="181"/>
                    <a:pt x="38" y="180"/>
                    <a:pt x="38" y="179"/>
                  </a:cubicBezTo>
                  <a:cubicBezTo>
                    <a:pt x="35" y="177"/>
                    <a:pt x="35" y="177"/>
                    <a:pt x="35" y="177"/>
                  </a:cubicBezTo>
                  <a:cubicBezTo>
                    <a:pt x="36" y="181"/>
                    <a:pt x="36" y="181"/>
                    <a:pt x="36" y="181"/>
                  </a:cubicBezTo>
                  <a:cubicBezTo>
                    <a:pt x="35" y="177"/>
                    <a:pt x="35" y="177"/>
                    <a:pt x="35" y="177"/>
                  </a:cubicBezTo>
                  <a:cubicBezTo>
                    <a:pt x="35" y="181"/>
                    <a:pt x="35" y="181"/>
                    <a:pt x="35" y="181"/>
                  </a:cubicBezTo>
                  <a:cubicBezTo>
                    <a:pt x="35" y="181"/>
                    <a:pt x="36" y="181"/>
                    <a:pt x="36" y="181"/>
                  </a:cubicBezTo>
                  <a:cubicBezTo>
                    <a:pt x="35" y="177"/>
                    <a:pt x="35" y="177"/>
                    <a:pt x="35" y="177"/>
                  </a:cubicBezTo>
                  <a:cubicBezTo>
                    <a:pt x="35" y="181"/>
                    <a:pt x="35" y="181"/>
                    <a:pt x="35" y="181"/>
                  </a:cubicBezTo>
                  <a:cubicBezTo>
                    <a:pt x="35" y="178"/>
                    <a:pt x="35" y="178"/>
                    <a:pt x="35" y="178"/>
                  </a:cubicBezTo>
                  <a:cubicBezTo>
                    <a:pt x="34" y="181"/>
                    <a:pt x="34" y="181"/>
                    <a:pt x="34" y="181"/>
                  </a:cubicBezTo>
                  <a:cubicBezTo>
                    <a:pt x="34" y="181"/>
                    <a:pt x="34" y="181"/>
                    <a:pt x="35" y="181"/>
                  </a:cubicBezTo>
                  <a:cubicBezTo>
                    <a:pt x="35" y="178"/>
                    <a:pt x="35" y="178"/>
                    <a:pt x="35" y="178"/>
                  </a:cubicBezTo>
                  <a:cubicBezTo>
                    <a:pt x="34" y="181"/>
                    <a:pt x="34" y="181"/>
                    <a:pt x="34" y="181"/>
                  </a:cubicBezTo>
                  <a:cubicBezTo>
                    <a:pt x="34" y="180"/>
                    <a:pt x="34" y="180"/>
                    <a:pt x="34" y="180"/>
                  </a:cubicBezTo>
                  <a:cubicBezTo>
                    <a:pt x="34" y="181"/>
                    <a:pt x="34" y="181"/>
                    <a:pt x="34" y="181"/>
                  </a:cubicBezTo>
                  <a:cubicBezTo>
                    <a:pt x="34" y="181"/>
                    <a:pt x="34" y="181"/>
                    <a:pt x="34" y="181"/>
                  </a:cubicBezTo>
                  <a:cubicBezTo>
                    <a:pt x="34" y="180"/>
                    <a:pt x="34" y="180"/>
                    <a:pt x="34" y="180"/>
                  </a:cubicBezTo>
                  <a:cubicBezTo>
                    <a:pt x="34" y="181"/>
                    <a:pt x="34" y="181"/>
                    <a:pt x="34" y="181"/>
                  </a:cubicBezTo>
                  <a:cubicBezTo>
                    <a:pt x="34" y="181"/>
                    <a:pt x="35" y="181"/>
                    <a:pt x="36" y="182"/>
                  </a:cubicBezTo>
                  <a:cubicBezTo>
                    <a:pt x="40" y="183"/>
                    <a:pt x="48" y="187"/>
                    <a:pt x="58" y="192"/>
                  </a:cubicBezTo>
                  <a:cubicBezTo>
                    <a:pt x="73" y="199"/>
                    <a:pt x="93" y="209"/>
                    <a:pt x="108" y="216"/>
                  </a:cubicBezTo>
                  <a:cubicBezTo>
                    <a:pt x="116" y="220"/>
                    <a:pt x="123" y="224"/>
                    <a:pt x="128" y="226"/>
                  </a:cubicBezTo>
                  <a:cubicBezTo>
                    <a:pt x="131" y="227"/>
                    <a:pt x="133" y="228"/>
                    <a:pt x="135" y="229"/>
                  </a:cubicBezTo>
                  <a:cubicBezTo>
                    <a:pt x="136" y="229"/>
                    <a:pt x="136" y="229"/>
                    <a:pt x="137" y="230"/>
                  </a:cubicBezTo>
                  <a:cubicBezTo>
                    <a:pt x="138" y="230"/>
                    <a:pt x="138" y="230"/>
                    <a:pt x="138" y="230"/>
                  </a:cubicBezTo>
                  <a:cubicBezTo>
                    <a:pt x="138" y="230"/>
                    <a:pt x="138" y="230"/>
                    <a:pt x="139" y="230"/>
                  </a:cubicBezTo>
                  <a:cubicBezTo>
                    <a:pt x="139" y="230"/>
                    <a:pt x="140" y="230"/>
                    <a:pt x="140" y="230"/>
                  </a:cubicBezTo>
                  <a:cubicBezTo>
                    <a:pt x="141" y="230"/>
                    <a:pt x="142" y="229"/>
                    <a:pt x="143" y="228"/>
                  </a:cubicBezTo>
                  <a:cubicBezTo>
                    <a:pt x="143" y="227"/>
                    <a:pt x="143" y="226"/>
                    <a:pt x="143" y="225"/>
                  </a:cubicBezTo>
                  <a:cubicBezTo>
                    <a:pt x="143" y="224"/>
                    <a:pt x="142" y="223"/>
                    <a:pt x="141" y="223"/>
                  </a:cubicBezTo>
                  <a:cubicBezTo>
                    <a:pt x="93" y="193"/>
                    <a:pt x="93" y="193"/>
                    <a:pt x="93" y="193"/>
                  </a:cubicBezTo>
                  <a:cubicBezTo>
                    <a:pt x="156" y="223"/>
                    <a:pt x="156" y="223"/>
                    <a:pt x="156" y="223"/>
                  </a:cubicBezTo>
                  <a:cubicBezTo>
                    <a:pt x="157" y="224"/>
                    <a:pt x="160" y="223"/>
                    <a:pt x="161" y="221"/>
                  </a:cubicBezTo>
                  <a:cubicBezTo>
                    <a:pt x="162" y="219"/>
                    <a:pt x="161" y="217"/>
                    <a:pt x="159" y="216"/>
                  </a:cubicBezTo>
                  <a:cubicBezTo>
                    <a:pt x="23" y="130"/>
                    <a:pt x="23" y="130"/>
                    <a:pt x="23" y="130"/>
                  </a:cubicBezTo>
                  <a:cubicBezTo>
                    <a:pt x="21" y="134"/>
                    <a:pt x="21" y="134"/>
                    <a:pt x="21" y="134"/>
                  </a:cubicBezTo>
                  <a:cubicBezTo>
                    <a:pt x="19" y="137"/>
                    <a:pt x="19" y="137"/>
                    <a:pt x="19" y="137"/>
                  </a:cubicBezTo>
                  <a:cubicBezTo>
                    <a:pt x="19" y="137"/>
                    <a:pt x="57" y="158"/>
                    <a:pt x="96" y="179"/>
                  </a:cubicBezTo>
                  <a:cubicBezTo>
                    <a:pt x="116" y="190"/>
                    <a:pt x="136" y="200"/>
                    <a:pt x="152" y="208"/>
                  </a:cubicBezTo>
                  <a:cubicBezTo>
                    <a:pt x="160" y="212"/>
                    <a:pt x="167" y="215"/>
                    <a:pt x="172" y="218"/>
                  </a:cubicBezTo>
                  <a:cubicBezTo>
                    <a:pt x="175" y="219"/>
                    <a:pt x="177" y="220"/>
                    <a:pt x="179" y="220"/>
                  </a:cubicBezTo>
                  <a:cubicBezTo>
                    <a:pt x="180" y="221"/>
                    <a:pt x="181" y="221"/>
                    <a:pt x="181" y="221"/>
                  </a:cubicBezTo>
                  <a:cubicBezTo>
                    <a:pt x="182" y="221"/>
                    <a:pt x="183" y="221"/>
                    <a:pt x="184" y="221"/>
                  </a:cubicBezTo>
                  <a:cubicBezTo>
                    <a:pt x="184" y="221"/>
                    <a:pt x="185" y="221"/>
                    <a:pt x="186" y="221"/>
                  </a:cubicBezTo>
                  <a:cubicBezTo>
                    <a:pt x="186" y="221"/>
                    <a:pt x="187" y="220"/>
                    <a:pt x="188" y="219"/>
                  </a:cubicBezTo>
                  <a:cubicBezTo>
                    <a:pt x="188" y="219"/>
                    <a:pt x="188" y="219"/>
                    <a:pt x="188" y="219"/>
                  </a:cubicBezTo>
                  <a:cubicBezTo>
                    <a:pt x="188" y="219"/>
                    <a:pt x="188" y="218"/>
                    <a:pt x="188" y="217"/>
                  </a:cubicBezTo>
                  <a:cubicBezTo>
                    <a:pt x="188" y="216"/>
                    <a:pt x="188" y="215"/>
                    <a:pt x="188" y="215"/>
                  </a:cubicBezTo>
                  <a:cubicBezTo>
                    <a:pt x="187" y="214"/>
                    <a:pt x="187" y="213"/>
                    <a:pt x="186" y="213"/>
                  </a:cubicBezTo>
                  <a:cubicBezTo>
                    <a:pt x="185" y="212"/>
                    <a:pt x="184" y="210"/>
                    <a:pt x="182" y="209"/>
                  </a:cubicBezTo>
                  <a:cubicBezTo>
                    <a:pt x="174" y="204"/>
                    <a:pt x="161" y="195"/>
                    <a:pt x="144" y="184"/>
                  </a:cubicBezTo>
                  <a:cubicBezTo>
                    <a:pt x="94" y="153"/>
                    <a:pt x="19" y="109"/>
                    <a:pt x="19" y="109"/>
                  </a:cubicBezTo>
                  <a:cubicBezTo>
                    <a:pt x="17" y="113"/>
                    <a:pt x="17" y="113"/>
                    <a:pt x="17" y="113"/>
                  </a:cubicBezTo>
                  <a:cubicBezTo>
                    <a:pt x="21" y="115"/>
                    <a:pt x="21" y="115"/>
                    <a:pt x="21" y="115"/>
                  </a:cubicBezTo>
                  <a:cubicBezTo>
                    <a:pt x="17" y="113"/>
                    <a:pt x="17" y="113"/>
                    <a:pt x="17" y="113"/>
                  </a:cubicBezTo>
                  <a:cubicBezTo>
                    <a:pt x="19" y="116"/>
                    <a:pt x="19" y="116"/>
                    <a:pt x="19" y="116"/>
                  </a:cubicBezTo>
                  <a:cubicBezTo>
                    <a:pt x="19" y="116"/>
                    <a:pt x="20" y="116"/>
                    <a:pt x="21" y="115"/>
                  </a:cubicBezTo>
                  <a:cubicBezTo>
                    <a:pt x="17" y="113"/>
                    <a:pt x="17" y="113"/>
                    <a:pt x="17" y="113"/>
                  </a:cubicBezTo>
                  <a:cubicBezTo>
                    <a:pt x="19" y="116"/>
                    <a:pt x="19" y="116"/>
                    <a:pt x="19" y="116"/>
                  </a:cubicBezTo>
                  <a:cubicBezTo>
                    <a:pt x="18" y="113"/>
                    <a:pt x="18" y="113"/>
                    <a:pt x="18" y="113"/>
                  </a:cubicBezTo>
                  <a:cubicBezTo>
                    <a:pt x="18" y="117"/>
                    <a:pt x="18" y="117"/>
                    <a:pt x="18" y="117"/>
                  </a:cubicBezTo>
                  <a:cubicBezTo>
                    <a:pt x="18" y="117"/>
                    <a:pt x="18" y="117"/>
                    <a:pt x="19" y="116"/>
                  </a:cubicBezTo>
                  <a:cubicBezTo>
                    <a:pt x="18" y="113"/>
                    <a:pt x="18" y="113"/>
                    <a:pt x="18" y="113"/>
                  </a:cubicBezTo>
                  <a:cubicBezTo>
                    <a:pt x="18" y="117"/>
                    <a:pt x="18" y="117"/>
                    <a:pt x="18" y="117"/>
                  </a:cubicBezTo>
                  <a:cubicBezTo>
                    <a:pt x="18" y="114"/>
                    <a:pt x="18" y="114"/>
                    <a:pt x="18" y="114"/>
                  </a:cubicBezTo>
                  <a:cubicBezTo>
                    <a:pt x="17" y="117"/>
                    <a:pt x="17" y="117"/>
                    <a:pt x="17" y="117"/>
                  </a:cubicBezTo>
                  <a:cubicBezTo>
                    <a:pt x="18" y="117"/>
                    <a:pt x="18" y="117"/>
                    <a:pt x="18" y="117"/>
                  </a:cubicBezTo>
                  <a:cubicBezTo>
                    <a:pt x="18" y="114"/>
                    <a:pt x="18" y="114"/>
                    <a:pt x="18" y="114"/>
                  </a:cubicBezTo>
                  <a:cubicBezTo>
                    <a:pt x="17" y="117"/>
                    <a:pt x="17" y="117"/>
                    <a:pt x="17" y="117"/>
                  </a:cubicBezTo>
                  <a:cubicBezTo>
                    <a:pt x="17" y="116"/>
                    <a:pt x="17" y="116"/>
                    <a:pt x="17" y="116"/>
                  </a:cubicBezTo>
                  <a:cubicBezTo>
                    <a:pt x="17" y="117"/>
                    <a:pt x="17" y="117"/>
                    <a:pt x="17" y="117"/>
                  </a:cubicBezTo>
                  <a:cubicBezTo>
                    <a:pt x="17" y="117"/>
                    <a:pt x="17" y="117"/>
                    <a:pt x="17" y="117"/>
                  </a:cubicBezTo>
                  <a:cubicBezTo>
                    <a:pt x="17" y="116"/>
                    <a:pt x="17" y="116"/>
                    <a:pt x="17" y="116"/>
                  </a:cubicBezTo>
                  <a:cubicBezTo>
                    <a:pt x="17" y="117"/>
                    <a:pt x="17" y="117"/>
                    <a:pt x="17" y="117"/>
                  </a:cubicBezTo>
                  <a:cubicBezTo>
                    <a:pt x="17" y="117"/>
                    <a:pt x="18" y="117"/>
                    <a:pt x="18" y="117"/>
                  </a:cubicBezTo>
                  <a:cubicBezTo>
                    <a:pt x="21" y="118"/>
                    <a:pt x="26" y="120"/>
                    <a:pt x="32" y="123"/>
                  </a:cubicBezTo>
                  <a:cubicBezTo>
                    <a:pt x="55" y="134"/>
                    <a:pt x="98" y="157"/>
                    <a:pt x="135" y="177"/>
                  </a:cubicBezTo>
                  <a:cubicBezTo>
                    <a:pt x="153" y="186"/>
                    <a:pt x="170" y="196"/>
                    <a:pt x="183" y="202"/>
                  </a:cubicBezTo>
                  <a:cubicBezTo>
                    <a:pt x="189" y="206"/>
                    <a:pt x="194" y="208"/>
                    <a:pt x="197" y="210"/>
                  </a:cubicBezTo>
                  <a:cubicBezTo>
                    <a:pt x="201" y="212"/>
                    <a:pt x="203" y="213"/>
                    <a:pt x="203" y="213"/>
                  </a:cubicBezTo>
                  <a:cubicBezTo>
                    <a:pt x="205" y="214"/>
                    <a:pt x="207" y="214"/>
                    <a:pt x="208" y="212"/>
                  </a:cubicBezTo>
                  <a:cubicBezTo>
                    <a:pt x="209" y="210"/>
                    <a:pt x="209" y="208"/>
                    <a:pt x="207" y="206"/>
                  </a:cubicBezTo>
                  <a:cubicBezTo>
                    <a:pt x="207" y="206"/>
                    <a:pt x="204" y="205"/>
                    <a:pt x="199" y="201"/>
                  </a:cubicBezTo>
                  <a:cubicBezTo>
                    <a:pt x="180" y="190"/>
                    <a:pt x="134" y="163"/>
                    <a:pt x="92" y="137"/>
                  </a:cubicBezTo>
                  <a:cubicBezTo>
                    <a:pt x="71" y="124"/>
                    <a:pt x="51" y="112"/>
                    <a:pt x="37" y="102"/>
                  </a:cubicBezTo>
                  <a:cubicBezTo>
                    <a:pt x="30" y="98"/>
                    <a:pt x="24" y="94"/>
                    <a:pt x="20" y="91"/>
                  </a:cubicBezTo>
                  <a:cubicBezTo>
                    <a:pt x="18" y="90"/>
                    <a:pt x="16" y="88"/>
                    <a:pt x="15" y="88"/>
                  </a:cubicBezTo>
                  <a:cubicBezTo>
                    <a:pt x="15"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2" y="88"/>
                    <a:pt x="12" y="88"/>
                    <a:pt x="12" y="88"/>
                  </a:cubicBezTo>
                  <a:cubicBezTo>
                    <a:pt x="14" y="87"/>
                    <a:pt x="14" y="87"/>
                    <a:pt x="14" y="87"/>
                  </a:cubicBezTo>
                  <a:cubicBezTo>
                    <a:pt x="14" y="87"/>
                    <a:pt x="14" y="87"/>
                    <a:pt x="14" y="87"/>
                  </a:cubicBezTo>
                  <a:cubicBezTo>
                    <a:pt x="12" y="88"/>
                    <a:pt x="12" y="88"/>
                    <a:pt x="12" y="88"/>
                  </a:cubicBezTo>
                  <a:cubicBezTo>
                    <a:pt x="14" y="87"/>
                    <a:pt x="14" y="87"/>
                    <a:pt x="14" y="87"/>
                  </a:cubicBezTo>
                  <a:cubicBezTo>
                    <a:pt x="11" y="89"/>
                    <a:pt x="11" y="89"/>
                    <a:pt x="11" y="89"/>
                  </a:cubicBezTo>
                  <a:cubicBezTo>
                    <a:pt x="15" y="89"/>
                    <a:pt x="15" y="89"/>
                    <a:pt x="15" y="89"/>
                  </a:cubicBezTo>
                  <a:cubicBezTo>
                    <a:pt x="15" y="88"/>
                    <a:pt x="15" y="87"/>
                    <a:pt x="14" y="87"/>
                  </a:cubicBezTo>
                  <a:cubicBezTo>
                    <a:pt x="11" y="89"/>
                    <a:pt x="11" y="89"/>
                    <a:pt x="11" y="89"/>
                  </a:cubicBezTo>
                  <a:cubicBezTo>
                    <a:pt x="15" y="89"/>
                    <a:pt x="15" y="89"/>
                    <a:pt x="15" y="89"/>
                  </a:cubicBezTo>
                  <a:cubicBezTo>
                    <a:pt x="11" y="89"/>
                    <a:pt x="11" y="89"/>
                    <a:pt x="11" y="89"/>
                  </a:cubicBezTo>
                  <a:cubicBezTo>
                    <a:pt x="14" y="91"/>
                    <a:pt x="14" y="91"/>
                    <a:pt x="14" y="91"/>
                  </a:cubicBezTo>
                  <a:cubicBezTo>
                    <a:pt x="15" y="90"/>
                    <a:pt x="15" y="89"/>
                    <a:pt x="15" y="89"/>
                  </a:cubicBezTo>
                  <a:cubicBezTo>
                    <a:pt x="11" y="89"/>
                    <a:pt x="11" y="89"/>
                    <a:pt x="11" y="89"/>
                  </a:cubicBezTo>
                  <a:cubicBezTo>
                    <a:pt x="14" y="91"/>
                    <a:pt x="14" y="91"/>
                    <a:pt x="14" y="91"/>
                  </a:cubicBezTo>
                  <a:cubicBezTo>
                    <a:pt x="11" y="89"/>
                    <a:pt x="11" y="89"/>
                    <a:pt x="11" y="89"/>
                  </a:cubicBezTo>
                  <a:cubicBezTo>
                    <a:pt x="9" y="92"/>
                    <a:pt x="9" y="92"/>
                    <a:pt x="9" y="92"/>
                  </a:cubicBezTo>
                  <a:cubicBezTo>
                    <a:pt x="230" y="212"/>
                    <a:pt x="230" y="212"/>
                    <a:pt x="230" y="212"/>
                  </a:cubicBezTo>
                  <a:cubicBezTo>
                    <a:pt x="232" y="213"/>
                    <a:pt x="235" y="212"/>
                    <a:pt x="236" y="211"/>
                  </a:cubicBezTo>
                  <a:cubicBezTo>
                    <a:pt x="237" y="209"/>
                    <a:pt x="236" y="206"/>
                    <a:pt x="234" y="205"/>
                  </a:cubicBezTo>
                  <a:cubicBezTo>
                    <a:pt x="13" y="67"/>
                    <a:pt x="13" y="67"/>
                    <a:pt x="13" y="67"/>
                  </a:cubicBezTo>
                  <a:cubicBezTo>
                    <a:pt x="11" y="70"/>
                    <a:pt x="11" y="70"/>
                    <a:pt x="11" y="70"/>
                  </a:cubicBezTo>
                  <a:cubicBezTo>
                    <a:pt x="14" y="72"/>
                    <a:pt x="14" y="72"/>
                    <a:pt x="14" y="72"/>
                  </a:cubicBezTo>
                  <a:cubicBezTo>
                    <a:pt x="11" y="70"/>
                    <a:pt x="11" y="70"/>
                    <a:pt x="11" y="70"/>
                  </a:cubicBezTo>
                  <a:cubicBezTo>
                    <a:pt x="13" y="74"/>
                    <a:pt x="13" y="74"/>
                    <a:pt x="13" y="74"/>
                  </a:cubicBezTo>
                  <a:cubicBezTo>
                    <a:pt x="13" y="74"/>
                    <a:pt x="14" y="73"/>
                    <a:pt x="14" y="72"/>
                  </a:cubicBezTo>
                  <a:cubicBezTo>
                    <a:pt x="11" y="70"/>
                    <a:pt x="11" y="70"/>
                    <a:pt x="11" y="70"/>
                  </a:cubicBezTo>
                  <a:cubicBezTo>
                    <a:pt x="13" y="74"/>
                    <a:pt x="13" y="74"/>
                    <a:pt x="13" y="74"/>
                  </a:cubicBezTo>
                  <a:cubicBezTo>
                    <a:pt x="11" y="70"/>
                    <a:pt x="11" y="70"/>
                    <a:pt x="11" y="70"/>
                  </a:cubicBezTo>
                  <a:cubicBezTo>
                    <a:pt x="11" y="74"/>
                    <a:pt x="11" y="74"/>
                    <a:pt x="11" y="74"/>
                  </a:cubicBezTo>
                  <a:cubicBezTo>
                    <a:pt x="11" y="74"/>
                    <a:pt x="12" y="74"/>
                    <a:pt x="13" y="74"/>
                  </a:cubicBezTo>
                  <a:cubicBezTo>
                    <a:pt x="11" y="70"/>
                    <a:pt x="11" y="70"/>
                    <a:pt x="11" y="70"/>
                  </a:cubicBezTo>
                  <a:cubicBezTo>
                    <a:pt x="11" y="74"/>
                    <a:pt x="11" y="74"/>
                    <a:pt x="11" y="74"/>
                  </a:cubicBezTo>
                  <a:cubicBezTo>
                    <a:pt x="11" y="70"/>
                    <a:pt x="11" y="70"/>
                    <a:pt x="11" y="70"/>
                  </a:cubicBezTo>
                  <a:cubicBezTo>
                    <a:pt x="10" y="74"/>
                    <a:pt x="10" y="74"/>
                    <a:pt x="10" y="74"/>
                  </a:cubicBezTo>
                  <a:cubicBezTo>
                    <a:pt x="10" y="74"/>
                    <a:pt x="11" y="74"/>
                    <a:pt x="11" y="74"/>
                  </a:cubicBezTo>
                  <a:cubicBezTo>
                    <a:pt x="11" y="70"/>
                    <a:pt x="11" y="70"/>
                    <a:pt x="11" y="70"/>
                  </a:cubicBezTo>
                  <a:cubicBezTo>
                    <a:pt x="10" y="74"/>
                    <a:pt x="10" y="74"/>
                    <a:pt x="10" y="74"/>
                  </a:cubicBezTo>
                  <a:cubicBezTo>
                    <a:pt x="11" y="71"/>
                    <a:pt x="11" y="71"/>
                    <a:pt x="11" y="71"/>
                  </a:cubicBezTo>
                  <a:cubicBezTo>
                    <a:pt x="10" y="74"/>
                    <a:pt x="10" y="74"/>
                    <a:pt x="10" y="74"/>
                  </a:cubicBezTo>
                  <a:cubicBezTo>
                    <a:pt x="10" y="74"/>
                    <a:pt x="10" y="74"/>
                    <a:pt x="10" y="74"/>
                  </a:cubicBezTo>
                  <a:cubicBezTo>
                    <a:pt x="11" y="71"/>
                    <a:pt x="11" y="71"/>
                    <a:pt x="11" y="71"/>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1" y="75"/>
                  </a:cubicBezTo>
                  <a:cubicBezTo>
                    <a:pt x="16" y="77"/>
                    <a:pt x="33" y="87"/>
                    <a:pt x="56" y="100"/>
                  </a:cubicBezTo>
                  <a:cubicBezTo>
                    <a:pt x="90" y="119"/>
                    <a:pt x="136" y="145"/>
                    <a:pt x="176" y="167"/>
                  </a:cubicBezTo>
                  <a:cubicBezTo>
                    <a:pt x="195" y="178"/>
                    <a:pt x="213" y="187"/>
                    <a:pt x="227" y="194"/>
                  </a:cubicBezTo>
                  <a:cubicBezTo>
                    <a:pt x="233" y="198"/>
                    <a:pt x="239" y="201"/>
                    <a:pt x="243" y="203"/>
                  </a:cubicBezTo>
                  <a:cubicBezTo>
                    <a:pt x="246" y="204"/>
                    <a:pt x="247" y="204"/>
                    <a:pt x="249" y="205"/>
                  </a:cubicBezTo>
                  <a:cubicBezTo>
                    <a:pt x="250" y="205"/>
                    <a:pt x="250" y="205"/>
                    <a:pt x="251" y="206"/>
                  </a:cubicBezTo>
                  <a:cubicBezTo>
                    <a:pt x="252" y="206"/>
                    <a:pt x="252" y="206"/>
                    <a:pt x="253" y="206"/>
                  </a:cubicBezTo>
                  <a:cubicBezTo>
                    <a:pt x="254" y="206"/>
                    <a:pt x="254" y="206"/>
                    <a:pt x="255" y="206"/>
                  </a:cubicBezTo>
                  <a:cubicBezTo>
                    <a:pt x="256" y="205"/>
                    <a:pt x="256" y="205"/>
                    <a:pt x="257" y="204"/>
                  </a:cubicBezTo>
                  <a:cubicBezTo>
                    <a:pt x="257" y="204"/>
                    <a:pt x="257" y="204"/>
                    <a:pt x="257" y="204"/>
                  </a:cubicBezTo>
                  <a:cubicBezTo>
                    <a:pt x="258" y="203"/>
                    <a:pt x="258" y="202"/>
                    <a:pt x="258" y="202"/>
                  </a:cubicBezTo>
                  <a:cubicBezTo>
                    <a:pt x="258" y="201"/>
                    <a:pt x="258" y="200"/>
                    <a:pt x="257" y="200"/>
                  </a:cubicBezTo>
                  <a:cubicBezTo>
                    <a:pt x="257" y="199"/>
                    <a:pt x="257" y="199"/>
                    <a:pt x="256" y="198"/>
                  </a:cubicBezTo>
                  <a:cubicBezTo>
                    <a:pt x="256" y="198"/>
                    <a:pt x="255" y="197"/>
                    <a:pt x="254" y="196"/>
                  </a:cubicBezTo>
                  <a:cubicBezTo>
                    <a:pt x="251" y="194"/>
                    <a:pt x="245" y="189"/>
                    <a:pt x="236" y="184"/>
                  </a:cubicBezTo>
                  <a:cubicBezTo>
                    <a:pt x="207" y="165"/>
                    <a:pt x="149" y="130"/>
                    <a:pt x="99" y="99"/>
                  </a:cubicBezTo>
                  <a:cubicBezTo>
                    <a:pt x="74" y="84"/>
                    <a:pt x="51" y="70"/>
                    <a:pt x="34" y="60"/>
                  </a:cubicBezTo>
                  <a:cubicBezTo>
                    <a:pt x="25" y="55"/>
                    <a:pt x="18" y="50"/>
                    <a:pt x="14" y="47"/>
                  </a:cubicBezTo>
                  <a:cubicBezTo>
                    <a:pt x="11" y="46"/>
                    <a:pt x="9" y="45"/>
                    <a:pt x="8" y="44"/>
                  </a:cubicBezTo>
                  <a:cubicBezTo>
                    <a:pt x="8" y="43"/>
                    <a:pt x="7" y="43"/>
                    <a:pt x="7" y="43"/>
                  </a:cubicBezTo>
                  <a:cubicBezTo>
                    <a:pt x="7" y="43"/>
                    <a:pt x="7" y="43"/>
                    <a:pt x="7" y="43"/>
                  </a:cubicBezTo>
                  <a:cubicBezTo>
                    <a:pt x="7" y="43"/>
                    <a:pt x="7" y="43"/>
                    <a:pt x="7" y="43"/>
                  </a:cubicBezTo>
                  <a:cubicBezTo>
                    <a:pt x="6" y="44"/>
                    <a:pt x="6" y="44"/>
                    <a:pt x="6" y="44"/>
                  </a:cubicBezTo>
                  <a:cubicBezTo>
                    <a:pt x="7" y="43"/>
                    <a:pt x="7" y="43"/>
                    <a:pt x="7" y="43"/>
                  </a:cubicBezTo>
                  <a:cubicBezTo>
                    <a:pt x="7" y="43"/>
                    <a:pt x="7" y="43"/>
                    <a:pt x="7" y="43"/>
                  </a:cubicBezTo>
                  <a:cubicBezTo>
                    <a:pt x="6" y="44"/>
                    <a:pt x="6" y="44"/>
                    <a:pt x="6" y="44"/>
                  </a:cubicBezTo>
                  <a:cubicBezTo>
                    <a:pt x="7" y="43"/>
                    <a:pt x="7" y="43"/>
                    <a:pt x="7" y="43"/>
                  </a:cubicBezTo>
                  <a:cubicBezTo>
                    <a:pt x="4" y="46"/>
                    <a:pt x="4" y="46"/>
                    <a:pt x="4" y="46"/>
                  </a:cubicBezTo>
                  <a:cubicBezTo>
                    <a:pt x="7" y="44"/>
                    <a:pt x="7" y="44"/>
                    <a:pt x="7" y="44"/>
                  </a:cubicBezTo>
                  <a:cubicBezTo>
                    <a:pt x="7" y="43"/>
                    <a:pt x="7" y="43"/>
                    <a:pt x="7" y="43"/>
                  </a:cubicBezTo>
                  <a:cubicBezTo>
                    <a:pt x="4" y="46"/>
                    <a:pt x="4" y="46"/>
                    <a:pt x="4" y="46"/>
                  </a:cubicBezTo>
                  <a:cubicBezTo>
                    <a:pt x="7" y="44"/>
                    <a:pt x="7" y="44"/>
                    <a:pt x="7" y="44"/>
                  </a:cubicBezTo>
                  <a:cubicBezTo>
                    <a:pt x="4" y="46"/>
                    <a:pt x="4" y="46"/>
                    <a:pt x="4" y="46"/>
                  </a:cubicBezTo>
                  <a:cubicBezTo>
                    <a:pt x="8" y="46"/>
                    <a:pt x="8" y="46"/>
                    <a:pt x="8" y="46"/>
                  </a:cubicBezTo>
                  <a:cubicBezTo>
                    <a:pt x="8" y="44"/>
                    <a:pt x="8" y="44"/>
                    <a:pt x="7" y="44"/>
                  </a:cubicBezTo>
                  <a:cubicBezTo>
                    <a:pt x="4" y="46"/>
                    <a:pt x="4" y="46"/>
                    <a:pt x="4" y="46"/>
                  </a:cubicBezTo>
                  <a:cubicBezTo>
                    <a:pt x="8" y="46"/>
                    <a:pt x="8" y="46"/>
                    <a:pt x="8" y="46"/>
                  </a:cubicBezTo>
                  <a:cubicBezTo>
                    <a:pt x="4" y="46"/>
                    <a:pt x="4" y="46"/>
                    <a:pt x="4" y="46"/>
                  </a:cubicBezTo>
                  <a:cubicBezTo>
                    <a:pt x="8" y="47"/>
                    <a:pt x="8" y="47"/>
                    <a:pt x="8" y="47"/>
                  </a:cubicBezTo>
                  <a:cubicBezTo>
                    <a:pt x="8" y="46"/>
                    <a:pt x="8" y="46"/>
                    <a:pt x="8" y="46"/>
                  </a:cubicBezTo>
                  <a:cubicBezTo>
                    <a:pt x="4" y="46"/>
                    <a:pt x="4" y="46"/>
                    <a:pt x="4" y="46"/>
                  </a:cubicBezTo>
                  <a:cubicBezTo>
                    <a:pt x="8" y="47"/>
                    <a:pt x="8" y="47"/>
                    <a:pt x="8" y="47"/>
                  </a:cubicBezTo>
                  <a:cubicBezTo>
                    <a:pt x="4" y="46"/>
                    <a:pt x="4" y="46"/>
                    <a:pt x="4" y="46"/>
                  </a:cubicBezTo>
                  <a:cubicBezTo>
                    <a:pt x="7" y="49"/>
                    <a:pt x="7" y="49"/>
                    <a:pt x="7" y="49"/>
                  </a:cubicBezTo>
                  <a:cubicBezTo>
                    <a:pt x="7" y="48"/>
                    <a:pt x="8" y="47"/>
                    <a:pt x="8" y="47"/>
                  </a:cubicBezTo>
                  <a:cubicBezTo>
                    <a:pt x="4" y="46"/>
                    <a:pt x="4" y="46"/>
                    <a:pt x="4" y="46"/>
                  </a:cubicBezTo>
                  <a:cubicBezTo>
                    <a:pt x="7" y="49"/>
                    <a:pt x="7" y="49"/>
                    <a:pt x="7" y="49"/>
                  </a:cubicBezTo>
                  <a:cubicBezTo>
                    <a:pt x="4" y="46"/>
                    <a:pt x="4" y="46"/>
                    <a:pt x="4" y="46"/>
                  </a:cubicBezTo>
                  <a:cubicBezTo>
                    <a:pt x="2" y="49"/>
                    <a:pt x="2" y="49"/>
                    <a:pt x="2" y="49"/>
                  </a:cubicBezTo>
                  <a:cubicBezTo>
                    <a:pt x="284" y="206"/>
                    <a:pt x="284" y="206"/>
                    <a:pt x="284" y="206"/>
                  </a:cubicBezTo>
                  <a:cubicBezTo>
                    <a:pt x="285" y="207"/>
                    <a:pt x="288" y="206"/>
                    <a:pt x="289" y="204"/>
                  </a:cubicBezTo>
                  <a:cubicBezTo>
                    <a:pt x="290" y="203"/>
                    <a:pt x="289" y="200"/>
                    <a:pt x="287" y="199"/>
                  </a:cubicBezTo>
                  <a:cubicBezTo>
                    <a:pt x="287" y="199"/>
                    <a:pt x="283" y="196"/>
                    <a:pt x="275" y="192"/>
                  </a:cubicBezTo>
                  <a:cubicBezTo>
                    <a:pt x="249" y="176"/>
                    <a:pt x="182" y="137"/>
                    <a:pt x="122" y="100"/>
                  </a:cubicBezTo>
                  <a:cubicBezTo>
                    <a:pt x="91" y="82"/>
                    <a:pt x="63" y="64"/>
                    <a:pt x="42" y="50"/>
                  </a:cubicBezTo>
                  <a:cubicBezTo>
                    <a:pt x="32" y="44"/>
                    <a:pt x="23" y="38"/>
                    <a:pt x="17" y="33"/>
                  </a:cubicBezTo>
                  <a:cubicBezTo>
                    <a:pt x="14" y="31"/>
                    <a:pt x="12" y="29"/>
                    <a:pt x="11" y="28"/>
                  </a:cubicBezTo>
                  <a:cubicBezTo>
                    <a:pt x="10" y="27"/>
                    <a:pt x="10" y="27"/>
                    <a:pt x="9" y="27"/>
                  </a:cubicBezTo>
                  <a:cubicBezTo>
                    <a:pt x="9" y="27"/>
                    <a:pt x="9" y="27"/>
                    <a:pt x="9" y="27"/>
                  </a:cubicBezTo>
                  <a:cubicBezTo>
                    <a:pt x="8" y="27"/>
                    <a:pt x="8" y="27"/>
                    <a:pt x="8" y="27"/>
                  </a:cubicBezTo>
                  <a:cubicBezTo>
                    <a:pt x="9" y="27"/>
                    <a:pt x="9" y="27"/>
                    <a:pt x="9" y="27"/>
                  </a:cubicBezTo>
                  <a:cubicBezTo>
                    <a:pt x="9" y="27"/>
                    <a:pt x="9" y="27"/>
                    <a:pt x="9" y="27"/>
                  </a:cubicBezTo>
                  <a:cubicBezTo>
                    <a:pt x="8" y="27"/>
                    <a:pt x="8" y="27"/>
                    <a:pt x="8" y="27"/>
                  </a:cubicBezTo>
                  <a:cubicBezTo>
                    <a:pt x="9" y="27"/>
                    <a:pt x="9" y="27"/>
                    <a:pt x="9" y="27"/>
                  </a:cubicBezTo>
                  <a:cubicBezTo>
                    <a:pt x="7" y="28"/>
                    <a:pt x="7" y="28"/>
                    <a:pt x="7" y="28"/>
                  </a:cubicBezTo>
                  <a:cubicBezTo>
                    <a:pt x="10" y="28"/>
                    <a:pt x="10" y="28"/>
                    <a:pt x="10" y="28"/>
                  </a:cubicBezTo>
                  <a:cubicBezTo>
                    <a:pt x="10" y="27"/>
                    <a:pt x="10" y="27"/>
                    <a:pt x="9" y="27"/>
                  </a:cubicBezTo>
                  <a:cubicBezTo>
                    <a:pt x="7" y="28"/>
                    <a:pt x="7" y="28"/>
                    <a:pt x="7" y="28"/>
                  </a:cubicBezTo>
                  <a:cubicBezTo>
                    <a:pt x="10" y="28"/>
                    <a:pt x="10" y="28"/>
                    <a:pt x="10" y="28"/>
                  </a:cubicBezTo>
                  <a:cubicBezTo>
                    <a:pt x="6" y="28"/>
                    <a:pt x="6" y="28"/>
                    <a:pt x="6" y="28"/>
                  </a:cubicBezTo>
                  <a:cubicBezTo>
                    <a:pt x="9" y="30"/>
                    <a:pt x="9" y="30"/>
                    <a:pt x="9" y="30"/>
                  </a:cubicBezTo>
                  <a:cubicBezTo>
                    <a:pt x="10" y="29"/>
                    <a:pt x="10" y="28"/>
                    <a:pt x="10" y="28"/>
                  </a:cubicBezTo>
                  <a:cubicBezTo>
                    <a:pt x="6" y="28"/>
                    <a:pt x="6" y="28"/>
                    <a:pt x="6" y="28"/>
                  </a:cubicBezTo>
                  <a:cubicBezTo>
                    <a:pt x="9" y="30"/>
                    <a:pt x="9" y="30"/>
                    <a:pt x="9" y="30"/>
                  </a:cubicBezTo>
                  <a:cubicBezTo>
                    <a:pt x="6" y="28"/>
                    <a:pt x="6" y="28"/>
                    <a:pt x="6" y="28"/>
                  </a:cubicBezTo>
                  <a:cubicBezTo>
                    <a:pt x="4" y="31"/>
                    <a:pt x="4" y="31"/>
                    <a:pt x="4" y="31"/>
                  </a:cubicBezTo>
                  <a:cubicBezTo>
                    <a:pt x="4" y="31"/>
                    <a:pt x="74" y="74"/>
                    <a:pt x="146" y="117"/>
                  </a:cubicBezTo>
                  <a:cubicBezTo>
                    <a:pt x="182" y="139"/>
                    <a:pt x="218" y="160"/>
                    <a:pt x="247" y="176"/>
                  </a:cubicBezTo>
                  <a:cubicBezTo>
                    <a:pt x="261" y="184"/>
                    <a:pt x="273" y="191"/>
                    <a:pt x="282" y="196"/>
                  </a:cubicBezTo>
                  <a:cubicBezTo>
                    <a:pt x="287" y="198"/>
                    <a:pt x="291" y="200"/>
                    <a:pt x="294" y="201"/>
                  </a:cubicBezTo>
                  <a:cubicBezTo>
                    <a:pt x="295" y="202"/>
                    <a:pt x="296" y="203"/>
                    <a:pt x="298" y="203"/>
                  </a:cubicBezTo>
                  <a:cubicBezTo>
                    <a:pt x="299" y="203"/>
                    <a:pt x="300" y="204"/>
                    <a:pt x="301" y="204"/>
                  </a:cubicBezTo>
                  <a:cubicBezTo>
                    <a:pt x="301" y="204"/>
                    <a:pt x="302" y="204"/>
                    <a:pt x="303" y="203"/>
                  </a:cubicBezTo>
                  <a:cubicBezTo>
                    <a:pt x="303" y="203"/>
                    <a:pt x="304" y="203"/>
                    <a:pt x="305" y="202"/>
                  </a:cubicBezTo>
                  <a:cubicBezTo>
                    <a:pt x="305" y="201"/>
                    <a:pt x="306" y="200"/>
                    <a:pt x="305" y="199"/>
                  </a:cubicBezTo>
                  <a:cubicBezTo>
                    <a:pt x="305" y="198"/>
                    <a:pt x="305" y="197"/>
                    <a:pt x="304" y="196"/>
                  </a:cubicBezTo>
                  <a:cubicBezTo>
                    <a:pt x="304" y="196"/>
                    <a:pt x="299" y="193"/>
                    <a:pt x="291" y="188"/>
                  </a:cubicBezTo>
                  <a:cubicBezTo>
                    <a:pt x="264" y="171"/>
                    <a:pt x="194" y="129"/>
                    <a:pt x="132" y="90"/>
                  </a:cubicBezTo>
                  <a:cubicBezTo>
                    <a:pt x="101" y="71"/>
                    <a:pt x="72" y="52"/>
                    <a:pt x="50" y="39"/>
                  </a:cubicBezTo>
                  <a:cubicBezTo>
                    <a:pt x="39" y="32"/>
                    <a:pt x="31" y="26"/>
                    <a:pt x="24" y="22"/>
                  </a:cubicBezTo>
                  <a:cubicBezTo>
                    <a:pt x="21" y="20"/>
                    <a:pt x="19" y="19"/>
                    <a:pt x="17" y="18"/>
                  </a:cubicBezTo>
                  <a:cubicBezTo>
                    <a:pt x="17" y="17"/>
                    <a:pt x="16" y="17"/>
                    <a:pt x="16" y="16"/>
                  </a:cubicBezTo>
                  <a:cubicBezTo>
                    <a:pt x="16" y="16"/>
                    <a:pt x="16" y="16"/>
                    <a:pt x="16" y="16"/>
                  </a:cubicBezTo>
                  <a:cubicBezTo>
                    <a:pt x="15" y="16"/>
                    <a:pt x="15" y="16"/>
                    <a:pt x="15" y="16"/>
                  </a:cubicBezTo>
                  <a:cubicBezTo>
                    <a:pt x="14" y="18"/>
                    <a:pt x="14" y="18"/>
                    <a:pt x="14" y="18"/>
                  </a:cubicBezTo>
                  <a:cubicBezTo>
                    <a:pt x="16" y="16"/>
                    <a:pt x="16" y="16"/>
                    <a:pt x="16" y="16"/>
                  </a:cubicBezTo>
                  <a:cubicBezTo>
                    <a:pt x="15" y="16"/>
                    <a:pt x="15" y="16"/>
                    <a:pt x="15" y="16"/>
                  </a:cubicBezTo>
                  <a:cubicBezTo>
                    <a:pt x="14" y="18"/>
                    <a:pt x="14" y="18"/>
                    <a:pt x="14" y="18"/>
                  </a:cubicBezTo>
                  <a:cubicBezTo>
                    <a:pt x="16" y="16"/>
                    <a:pt x="16" y="16"/>
                    <a:pt x="16" y="16"/>
                  </a:cubicBezTo>
                  <a:cubicBezTo>
                    <a:pt x="13" y="19"/>
                    <a:pt x="13" y="19"/>
                    <a:pt x="13" y="19"/>
                  </a:cubicBezTo>
                  <a:cubicBezTo>
                    <a:pt x="16" y="17"/>
                    <a:pt x="16" y="17"/>
                    <a:pt x="16" y="17"/>
                  </a:cubicBezTo>
                  <a:cubicBezTo>
                    <a:pt x="16" y="16"/>
                    <a:pt x="16" y="16"/>
                    <a:pt x="16" y="16"/>
                  </a:cubicBezTo>
                  <a:cubicBezTo>
                    <a:pt x="13" y="19"/>
                    <a:pt x="13" y="19"/>
                    <a:pt x="13" y="19"/>
                  </a:cubicBezTo>
                  <a:cubicBezTo>
                    <a:pt x="16" y="17"/>
                    <a:pt x="16" y="17"/>
                    <a:pt x="16" y="17"/>
                  </a:cubicBezTo>
                  <a:cubicBezTo>
                    <a:pt x="13" y="19"/>
                    <a:pt x="13" y="19"/>
                    <a:pt x="13" y="19"/>
                  </a:cubicBezTo>
                  <a:cubicBezTo>
                    <a:pt x="17" y="19"/>
                    <a:pt x="17" y="19"/>
                    <a:pt x="17" y="19"/>
                  </a:cubicBezTo>
                  <a:cubicBezTo>
                    <a:pt x="17" y="18"/>
                    <a:pt x="16" y="17"/>
                    <a:pt x="16" y="17"/>
                  </a:cubicBezTo>
                  <a:cubicBezTo>
                    <a:pt x="13" y="19"/>
                    <a:pt x="13" y="19"/>
                    <a:pt x="13" y="19"/>
                  </a:cubicBezTo>
                  <a:cubicBezTo>
                    <a:pt x="17" y="19"/>
                    <a:pt x="17" y="19"/>
                    <a:pt x="17" y="19"/>
                  </a:cubicBezTo>
                  <a:cubicBezTo>
                    <a:pt x="13" y="19"/>
                    <a:pt x="13" y="19"/>
                    <a:pt x="13" y="19"/>
                  </a:cubicBezTo>
                  <a:cubicBezTo>
                    <a:pt x="17" y="20"/>
                    <a:pt x="17" y="20"/>
                    <a:pt x="17" y="20"/>
                  </a:cubicBezTo>
                  <a:cubicBezTo>
                    <a:pt x="17" y="19"/>
                    <a:pt x="17" y="19"/>
                    <a:pt x="17" y="19"/>
                  </a:cubicBezTo>
                  <a:cubicBezTo>
                    <a:pt x="13" y="19"/>
                    <a:pt x="13" y="19"/>
                    <a:pt x="13" y="19"/>
                  </a:cubicBezTo>
                  <a:cubicBezTo>
                    <a:pt x="17" y="20"/>
                    <a:pt x="17" y="20"/>
                    <a:pt x="17" y="20"/>
                  </a:cubicBezTo>
                  <a:cubicBezTo>
                    <a:pt x="13" y="19"/>
                    <a:pt x="13" y="19"/>
                    <a:pt x="13" y="19"/>
                  </a:cubicBezTo>
                  <a:cubicBezTo>
                    <a:pt x="16" y="21"/>
                    <a:pt x="16" y="21"/>
                    <a:pt x="16" y="21"/>
                  </a:cubicBezTo>
                  <a:cubicBezTo>
                    <a:pt x="16" y="21"/>
                    <a:pt x="16" y="20"/>
                    <a:pt x="17" y="20"/>
                  </a:cubicBezTo>
                  <a:cubicBezTo>
                    <a:pt x="13" y="19"/>
                    <a:pt x="13" y="19"/>
                    <a:pt x="13" y="19"/>
                  </a:cubicBezTo>
                  <a:cubicBezTo>
                    <a:pt x="16" y="21"/>
                    <a:pt x="16" y="21"/>
                    <a:pt x="16" y="21"/>
                  </a:cubicBezTo>
                  <a:cubicBezTo>
                    <a:pt x="16" y="21"/>
                    <a:pt x="16" y="21"/>
                    <a:pt x="16" y="21"/>
                  </a:cubicBezTo>
                  <a:cubicBezTo>
                    <a:pt x="13" y="19"/>
                    <a:pt x="13" y="19"/>
                    <a:pt x="13" y="19"/>
                  </a:cubicBezTo>
                  <a:cubicBezTo>
                    <a:pt x="14" y="22"/>
                    <a:pt x="14" y="22"/>
                    <a:pt x="14" y="22"/>
                  </a:cubicBezTo>
                  <a:cubicBezTo>
                    <a:pt x="15" y="22"/>
                    <a:pt x="16" y="22"/>
                    <a:pt x="16" y="21"/>
                  </a:cubicBezTo>
                  <a:cubicBezTo>
                    <a:pt x="13" y="19"/>
                    <a:pt x="13" y="19"/>
                    <a:pt x="13" y="19"/>
                  </a:cubicBezTo>
                  <a:cubicBezTo>
                    <a:pt x="14" y="22"/>
                    <a:pt x="14" y="22"/>
                    <a:pt x="14" y="22"/>
                  </a:cubicBezTo>
                  <a:cubicBezTo>
                    <a:pt x="13" y="20"/>
                    <a:pt x="13" y="20"/>
                    <a:pt x="13" y="20"/>
                  </a:cubicBezTo>
                  <a:cubicBezTo>
                    <a:pt x="13" y="23"/>
                    <a:pt x="13" y="23"/>
                    <a:pt x="13" y="23"/>
                  </a:cubicBezTo>
                  <a:cubicBezTo>
                    <a:pt x="14" y="23"/>
                    <a:pt x="14" y="23"/>
                    <a:pt x="14" y="22"/>
                  </a:cubicBezTo>
                  <a:cubicBezTo>
                    <a:pt x="13" y="20"/>
                    <a:pt x="13" y="20"/>
                    <a:pt x="13" y="20"/>
                  </a:cubicBezTo>
                  <a:cubicBezTo>
                    <a:pt x="13" y="23"/>
                    <a:pt x="13" y="23"/>
                    <a:pt x="13" y="23"/>
                  </a:cubicBezTo>
                  <a:cubicBezTo>
                    <a:pt x="13" y="22"/>
                    <a:pt x="13" y="22"/>
                    <a:pt x="13" y="22"/>
                  </a:cubicBezTo>
                  <a:cubicBezTo>
                    <a:pt x="13" y="23"/>
                    <a:pt x="13" y="23"/>
                    <a:pt x="13" y="23"/>
                  </a:cubicBezTo>
                  <a:cubicBezTo>
                    <a:pt x="13" y="23"/>
                    <a:pt x="13" y="23"/>
                    <a:pt x="13" y="23"/>
                  </a:cubicBezTo>
                  <a:cubicBezTo>
                    <a:pt x="13" y="22"/>
                    <a:pt x="13" y="22"/>
                    <a:pt x="13" y="22"/>
                  </a:cubicBezTo>
                  <a:cubicBezTo>
                    <a:pt x="13" y="23"/>
                    <a:pt x="13" y="23"/>
                    <a:pt x="13" y="23"/>
                  </a:cubicBezTo>
                  <a:cubicBezTo>
                    <a:pt x="13" y="23"/>
                    <a:pt x="13" y="23"/>
                    <a:pt x="13" y="23"/>
                  </a:cubicBezTo>
                  <a:cubicBezTo>
                    <a:pt x="14" y="23"/>
                    <a:pt x="17" y="24"/>
                    <a:pt x="20" y="25"/>
                  </a:cubicBezTo>
                  <a:cubicBezTo>
                    <a:pt x="32" y="31"/>
                    <a:pt x="57" y="45"/>
                    <a:pt x="88" y="64"/>
                  </a:cubicBezTo>
                  <a:cubicBezTo>
                    <a:pt x="134" y="91"/>
                    <a:pt x="193" y="128"/>
                    <a:pt x="242" y="157"/>
                  </a:cubicBezTo>
                  <a:cubicBezTo>
                    <a:pt x="267" y="172"/>
                    <a:pt x="289" y="185"/>
                    <a:pt x="306" y="195"/>
                  </a:cubicBezTo>
                  <a:cubicBezTo>
                    <a:pt x="314" y="199"/>
                    <a:pt x="321" y="203"/>
                    <a:pt x="327" y="206"/>
                  </a:cubicBezTo>
                  <a:cubicBezTo>
                    <a:pt x="330" y="207"/>
                    <a:pt x="332" y="208"/>
                    <a:pt x="334" y="209"/>
                  </a:cubicBezTo>
                  <a:cubicBezTo>
                    <a:pt x="335" y="209"/>
                    <a:pt x="336" y="210"/>
                    <a:pt x="337" y="210"/>
                  </a:cubicBezTo>
                  <a:cubicBezTo>
                    <a:pt x="337" y="210"/>
                    <a:pt x="338" y="210"/>
                    <a:pt x="339" y="210"/>
                  </a:cubicBezTo>
                  <a:cubicBezTo>
                    <a:pt x="340" y="210"/>
                    <a:pt x="340" y="210"/>
                    <a:pt x="341" y="210"/>
                  </a:cubicBezTo>
                  <a:cubicBezTo>
                    <a:pt x="342" y="210"/>
                    <a:pt x="343" y="209"/>
                    <a:pt x="343" y="208"/>
                  </a:cubicBezTo>
                  <a:cubicBezTo>
                    <a:pt x="344" y="207"/>
                    <a:pt x="344" y="206"/>
                    <a:pt x="344" y="205"/>
                  </a:cubicBezTo>
                  <a:cubicBezTo>
                    <a:pt x="344" y="204"/>
                    <a:pt x="343" y="203"/>
                    <a:pt x="342" y="202"/>
                  </a:cubicBezTo>
                  <a:cubicBezTo>
                    <a:pt x="342" y="202"/>
                    <a:pt x="337" y="200"/>
                    <a:pt x="328" y="194"/>
                  </a:cubicBezTo>
                  <a:cubicBezTo>
                    <a:pt x="297" y="176"/>
                    <a:pt x="220" y="131"/>
                    <a:pt x="151" y="89"/>
                  </a:cubicBezTo>
                  <a:cubicBezTo>
                    <a:pt x="116" y="68"/>
                    <a:pt x="83" y="47"/>
                    <a:pt x="59" y="31"/>
                  </a:cubicBezTo>
                  <a:cubicBezTo>
                    <a:pt x="47" y="23"/>
                    <a:pt x="37" y="17"/>
                    <a:pt x="30" y="12"/>
                  </a:cubicBezTo>
                  <a:cubicBezTo>
                    <a:pt x="27" y="9"/>
                    <a:pt x="24" y="7"/>
                    <a:pt x="23" y="5"/>
                  </a:cubicBezTo>
                  <a:cubicBezTo>
                    <a:pt x="22" y="5"/>
                    <a:pt x="21" y="4"/>
                    <a:pt x="21" y="4"/>
                  </a:cubicBezTo>
                  <a:cubicBezTo>
                    <a:pt x="21" y="4"/>
                    <a:pt x="21" y="4"/>
                    <a:pt x="21" y="4"/>
                  </a:cubicBezTo>
                  <a:cubicBezTo>
                    <a:pt x="21" y="4"/>
                    <a:pt x="21" y="4"/>
                    <a:pt x="21" y="4"/>
                  </a:cubicBezTo>
                  <a:cubicBezTo>
                    <a:pt x="20" y="4"/>
                    <a:pt x="20" y="4"/>
                    <a:pt x="20" y="4"/>
                  </a:cubicBezTo>
                  <a:cubicBezTo>
                    <a:pt x="21" y="4"/>
                    <a:pt x="21" y="4"/>
                    <a:pt x="21" y="4"/>
                  </a:cubicBezTo>
                  <a:cubicBezTo>
                    <a:pt x="21" y="4"/>
                    <a:pt x="21" y="4"/>
                    <a:pt x="21" y="4"/>
                  </a:cubicBezTo>
                  <a:cubicBezTo>
                    <a:pt x="20" y="4"/>
                    <a:pt x="20" y="4"/>
                    <a:pt x="20" y="4"/>
                  </a:cubicBezTo>
                  <a:cubicBezTo>
                    <a:pt x="21" y="4"/>
                    <a:pt x="21" y="4"/>
                    <a:pt x="21" y="4"/>
                  </a:cubicBezTo>
                  <a:cubicBezTo>
                    <a:pt x="19" y="5"/>
                    <a:pt x="19" y="5"/>
                    <a:pt x="19" y="5"/>
                  </a:cubicBezTo>
                  <a:cubicBezTo>
                    <a:pt x="21" y="5"/>
                    <a:pt x="21" y="5"/>
                    <a:pt x="21" y="5"/>
                  </a:cubicBezTo>
                  <a:cubicBezTo>
                    <a:pt x="21" y="4"/>
                    <a:pt x="21" y="4"/>
                    <a:pt x="21" y="4"/>
                  </a:cubicBezTo>
                  <a:cubicBezTo>
                    <a:pt x="19" y="5"/>
                    <a:pt x="19" y="5"/>
                    <a:pt x="19" y="5"/>
                  </a:cubicBezTo>
                  <a:cubicBezTo>
                    <a:pt x="21" y="5"/>
                    <a:pt x="21" y="5"/>
                    <a:pt x="21" y="5"/>
                  </a:cubicBezTo>
                  <a:cubicBezTo>
                    <a:pt x="18" y="5"/>
                    <a:pt x="18" y="5"/>
                    <a:pt x="18" y="5"/>
                  </a:cubicBezTo>
                  <a:cubicBezTo>
                    <a:pt x="21" y="6"/>
                    <a:pt x="21" y="6"/>
                    <a:pt x="21" y="6"/>
                  </a:cubicBezTo>
                  <a:cubicBezTo>
                    <a:pt x="21" y="6"/>
                    <a:pt x="21" y="5"/>
                    <a:pt x="21" y="5"/>
                  </a:cubicBezTo>
                  <a:cubicBezTo>
                    <a:pt x="18" y="5"/>
                    <a:pt x="18" y="5"/>
                    <a:pt x="18" y="5"/>
                  </a:cubicBezTo>
                  <a:cubicBezTo>
                    <a:pt x="21" y="6"/>
                    <a:pt x="21" y="6"/>
                    <a:pt x="21" y="6"/>
                  </a:cubicBezTo>
                  <a:cubicBezTo>
                    <a:pt x="22" y="5"/>
                    <a:pt x="21" y="2"/>
                    <a:pt x="20" y="1"/>
                  </a:cubicBezTo>
                  <a:cubicBezTo>
                    <a:pt x="18" y="0"/>
                    <a:pt x="15" y="0"/>
                    <a:pt x="14" y="2"/>
                  </a:cubicBezTo>
                  <a:cubicBezTo>
                    <a:pt x="13" y="3"/>
                    <a:pt x="13" y="4"/>
                    <a:pt x="13" y="5"/>
                  </a:cubicBezTo>
                  <a:cubicBezTo>
                    <a:pt x="13" y="6"/>
                    <a:pt x="14" y="7"/>
                    <a:pt x="14" y="7"/>
                  </a:cubicBezTo>
                  <a:cubicBezTo>
                    <a:pt x="15" y="8"/>
                    <a:pt x="15" y="9"/>
                    <a:pt x="16" y="10"/>
                  </a:cubicBezTo>
                  <a:cubicBezTo>
                    <a:pt x="18" y="12"/>
                    <a:pt x="21" y="15"/>
                    <a:pt x="25" y="18"/>
                  </a:cubicBezTo>
                  <a:cubicBezTo>
                    <a:pt x="39" y="28"/>
                    <a:pt x="65" y="45"/>
                    <a:pt x="97" y="65"/>
                  </a:cubicBezTo>
                  <a:cubicBezTo>
                    <a:pt x="193" y="125"/>
                    <a:pt x="338" y="209"/>
                    <a:pt x="338" y="209"/>
                  </a:cubicBezTo>
                  <a:cubicBezTo>
                    <a:pt x="340" y="206"/>
                    <a:pt x="340" y="206"/>
                    <a:pt x="340" y="206"/>
                  </a:cubicBezTo>
                  <a:cubicBezTo>
                    <a:pt x="337" y="204"/>
                    <a:pt x="337" y="204"/>
                    <a:pt x="337" y="204"/>
                  </a:cubicBezTo>
                  <a:cubicBezTo>
                    <a:pt x="339" y="206"/>
                    <a:pt x="339" y="206"/>
                    <a:pt x="339" y="206"/>
                  </a:cubicBezTo>
                  <a:cubicBezTo>
                    <a:pt x="338" y="202"/>
                    <a:pt x="338" y="202"/>
                    <a:pt x="338" y="202"/>
                  </a:cubicBezTo>
                  <a:cubicBezTo>
                    <a:pt x="338" y="203"/>
                    <a:pt x="337" y="203"/>
                    <a:pt x="337" y="204"/>
                  </a:cubicBezTo>
                  <a:cubicBezTo>
                    <a:pt x="339" y="206"/>
                    <a:pt x="339" y="206"/>
                    <a:pt x="339" y="206"/>
                  </a:cubicBezTo>
                  <a:cubicBezTo>
                    <a:pt x="338" y="202"/>
                    <a:pt x="338" y="202"/>
                    <a:pt x="338" y="202"/>
                  </a:cubicBezTo>
                  <a:cubicBezTo>
                    <a:pt x="339" y="205"/>
                    <a:pt x="339" y="205"/>
                    <a:pt x="339" y="205"/>
                  </a:cubicBezTo>
                  <a:cubicBezTo>
                    <a:pt x="339" y="202"/>
                    <a:pt x="339" y="202"/>
                    <a:pt x="339" y="202"/>
                  </a:cubicBezTo>
                  <a:cubicBezTo>
                    <a:pt x="339" y="202"/>
                    <a:pt x="339" y="202"/>
                    <a:pt x="338" y="202"/>
                  </a:cubicBezTo>
                  <a:cubicBezTo>
                    <a:pt x="339" y="205"/>
                    <a:pt x="339" y="205"/>
                    <a:pt x="339" y="205"/>
                  </a:cubicBezTo>
                  <a:cubicBezTo>
                    <a:pt x="339" y="202"/>
                    <a:pt x="339" y="202"/>
                    <a:pt x="339" y="202"/>
                  </a:cubicBezTo>
                  <a:cubicBezTo>
                    <a:pt x="339" y="203"/>
                    <a:pt x="339" y="203"/>
                    <a:pt x="339" y="203"/>
                  </a:cubicBezTo>
                  <a:cubicBezTo>
                    <a:pt x="339" y="202"/>
                    <a:pt x="339" y="202"/>
                    <a:pt x="339" y="202"/>
                  </a:cubicBezTo>
                  <a:cubicBezTo>
                    <a:pt x="339" y="202"/>
                    <a:pt x="339" y="202"/>
                    <a:pt x="339" y="202"/>
                  </a:cubicBezTo>
                  <a:cubicBezTo>
                    <a:pt x="339" y="203"/>
                    <a:pt x="339" y="203"/>
                    <a:pt x="339" y="203"/>
                  </a:cubicBezTo>
                  <a:cubicBezTo>
                    <a:pt x="339" y="202"/>
                    <a:pt x="339" y="202"/>
                    <a:pt x="339" y="202"/>
                  </a:cubicBezTo>
                  <a:cubicBezTo>
                    <a:pt x="339" y="202"/>
                    <a:pt x="339" y="202"/>
                    <a:pt x="338" y="202"/>
                  </a:cubicBezTo>
                  <a:cubicBezTo>
                    <a:pt x="336" y="201"/>
                    <a:pt x="333" y="200"/>
                    <a:pt x="329" y="198"/>
                  </a:cubicBezTo>
                  <a:cubicBezTo>
                    <a:pt x="314" y="191"/>
                    <a:pt x="288" y="176"/>
                    <a:pt x="257" y="157"/>
                  </a:cubicBezTo>
                  <a:cubicBezTo>
                    <a:pt x="211" y="129"/>
                    <a:pt x="154" y="94"/>
                    <a:pt x="106" y="65"/>
                  </a:cubicBezTo>
                  <a:cubicBezTo>
                    <a:pt x="83" y="51"/>
                    <a:pt x="61" y="39"/>
                    <a:pt x="45" y="30"/>
                  </a:cubicBezTo>
                  <a:cubicBezTo>
                    <a:pt x="37" y="25"/>
                    <a:pt x="30" y="21"/>
                    <a:pt x="25" y="19"/>
                  </a:cubicBezTo>
                  <a:cubicBezTo>
                    <a:pt x="23" y="18"/>
                    <a:pt x="20" y="17"/>
                    <a:pt x="19" y="16"/>
                  </a:cubicBezTo>
                  <a:cubicBezTo>
                    <a:pt x="18" y="16"/>
                    <a:pt x="17" y="15"/>
                    <a:pt x="16" y="15"/>
                  </a:cubicBezTo>
                  <a:cubicBezTo>
                    <a:pt x="15" y="15"/>
                    <a:pt x="14" y="15"/>
                    <a:pt x="13" y="15"/>
                  </a:cubicBezTo>
                  <a:cubicBezTo>
                    <a:pt x="13" y="15"/>
                    <a:pt x="12" y="15"/>
                    <a:pt x="12" y="15"/>
                  </a:cubicBezTo>
                  <a:cubicBezTo>
                    <a:pt x="11" y="15"/>
                    <a:pt x="10" y="16"/>
                    <a:pt x="9" y="17"/>
                  </a:cubicBezTo>
                  <a:cubicBezTo>
                    <a:pt x="13" y="19"/>
                    <a:pt x="13" y="19"/>
                    <a:pt x="13" y="19"/>
                  </a:cubicBezTo>
                  <a:cubicBezTo>
                    <a:pt x="10" y="16"/>
                    <a:pt x="10" y="16"/>
                    <a:pt x="10" y="16"/>
                  </a:cubicBezTo>
                  <a:cubicBezTo>
                    <a:pt x="9" y="17"/>
                    <a:pt x="9" y="18"/>
                    <a:pt x="9" y="18"/>
                  </a:cubicBezTo>
                  <a:cubicBezTo>
                    <a:pt x="9" y="18"/>
                    <a:pt x="9" y="19"/>
                    <a:pt x="9" y="19"/>
                  </a:cubicBezTo>
                  <a:cubicBezTo>
                    <a:pt x="9" y="20"/>
                    <a:pt x="9" y="21"/>
                    <a:pt x="9" y="21"/>
                  </a:cubicBezTo>
                  <a:cubicBezTo>
                    <a:pt x="10" y="22"/>
                    <a:pt x="10" y="22"/>
                    <a:pt x="10" y="22"/>
                  </a:cubicBezTo>
                  <a:cubicBezTo>
                    <a:pt x="11" y="23"/>
                    <a:pt x="11" y="23"/>
                    <a:pt x="11" y="23"/>
                  </a:cubicBezTo>
                  <a:cubicBezTo>
                    <a:pt x="12" y="24"/>
                    <a:pt x="14" y="25"/>
                    <a:pt x="17" y="27"/>
                  </a:cubicBezTo>
                  <a:cubicBezTo>
                    <a:pt x="38" y="41"/>
                    <a:pt x="109" y="85"/>
                    <a:pt x="174" y="125"/>
                  </a:cubicBezTo>
                  <a:cubicBezTo>
                    <a:pt x="239" y="166"/>
                    <a:pt x="299" y="203"/>
                    <a:pt x="299" y="203"/>
                  </a:cubicBezTo>
                  <a:cubicBezTo>
                    <a:pt x="302" y="199"/>
                    <a:pt x="302" y="199"/>
                    <a:pt x="302" y="199"/>
                  </a:cubicBezTo>
                  <a:cubicBezTo>
                    <a:pt x="298" y="197"/>
                    <a:pt x="298" y="197"/>
                    <a:pt x="298" y="197"/>
                  </a:cubicBezTo>
                  <a:cubicBezTo>
                    <a:pt x="301" y="199"/>
                    <a:pt x="301" y="199"/>
                    <a:pt x="301" y="199"/>
                  </a:cubicBezTo>
                  <a:cubicBezTo>
                    <a:pt x="300" y="196"/>
                    <a:pt x="300" y="196"/>
                    <a:pt x="300" y="196"/>
                  </a:cubicBezTo>
                  <a:cubicBezTo>
                    <a:pt x="300" y="196"/>
                    <a:pt x="299" y="196"/>
                    <a:pt x="298" y="197"/>
                  </a:cubicBezTo>
                  <a:cubicBezTo>
                    <a:pt x="301" y="199"/>
                    <a:pt x="301" y="199"/>
                    <a:pt x="301" y="199"/>
                  </a:cubicBezTo>
                  <a:cubicBezTo>
                    <a:pt x="300" y="196"/>
                    <a:pt x="300" y="196"/>
                    <a:pt x="300" y="196"/>
                  </a:cubicBezTo>
                  <a:cubicBezTo>
                    <a:pt x="301" y="199"/>
                    <a:pt x="301" y="199"/>
                    <a:pt x="301" y="199"/>
                  </a:cubicBezTo>
                  <a:cubicBezTo>
                    <a:pt x="301" y="196"/>
                    <a:pt x="301" y="196"/>
                    <a:pt x="301" y="196"/>
                  </a:cubicBezTo>
                  <a:cubicBezTo>
                    <a:pt x="301" y="196"/>
                    <a:pt x="301" y="196"/>
                    <a:pt x="300" y="196"/>
                  </a:cubicBezTo>
                  <a:cubicBezTo>
                    <a:pt x="301" y="199"/>
                    <a:pt x="301" y="199"/>
                    <a:pt x="301" y="199"/>
                  </a:cubicBezTo>
                  <a:cubicBezTo>
                    <a:pt x="301" y="196"/>
                    <a:pt x="301" y="196"/>
                    <a:pt x="301" y="196"/>
                  </a:cubicBezTo>
                  <a:cubicBezTo>
                    <a:pt x="301" y="197"/>
                    <a:pt x="301" y="197"/>
                    <a:pt x="301" y="197"/>
                  </a:cubicBezTo>
                  <a:cubicBezTo>
                    <a:pt x="301" y="196"/>
                    <a:pt x="301" y="196"/>
                    <a:pt x="301" y="196"/>
                  </a:cubicBezTo>
                  <a:cubicBezTo>
                    <a:pt x="301" y="196"/>
                    <a:pt x="301" y="196"/>
                    <a:pt x="301" y="196"/>
                  </a:cubicBezTo>
                  <a:cubicBezTo>
                    <a:pt x="301" y="197"/>
                    <a:pt x="301" y="197"/>
                    <a:pt x="301" y="197"/>
                  </a:cubicBezTo>
                  <a:cubicBezTo>
                    <a:pt x="301" y="196"/>
                    <a:pt x="301" y="196"/>
                    <a:pt x="301" y="196"/>
                  </a:cubicBezTo>
                  <a:cubicBezTo>
                    <a:pt x="301" y="196"/>
                    <a:pt x="300" y="196"/>
                    <a:pt x="299" y="195"/>
                  </a:cubicBezTo>
                  <a:cubicBezTo>
                    <a:pt x="296" y="194"/>
                    <a:pt x="288" y="190"/>
                    <a:pt x="278" y="184"/>
                  </a:cubicBezTo>
                  <a:cubicBezTo>
                    <a:pt x="242" y="165"/>
                    <a:pt x="174" y="125"/>
                    <a:pt x="116" y="90"/>
                  </a:cubicBezTo>
                  <a:cubicBezTo>
                    <a:pt x="87" y="72"/>
                    <a:pt x="60" y="56"/>
                    <a:pt x="40" y="44"/>
                  </a:cubicBezTo>
                  <a:cubicBezTo>
                    <a:pt x="30" y="38"/>
                    <a:pt x="22" y="33"/>
                    <a:pt x="16" y="30"/>
                  </a:cubicBezTo>
                  <a:cubicBezTo>
                    <a:pt x="11" y="26"/>
                    <a:pt x="8" y="24"/>
                    <a:pt x="8" y="24"/>
                  </a:cubicBezTo>
                  <a:cubicBezTo>
                    <a:pt x="6" y="23"/>
                    <a:pt x="4" y="24"/>
                    <a:pt x="2" y="26"/>
                  </a:cubicBezTo>
                  <a:cubicBezTo>
                    <a:pt x="2" y="26"/>
                    <a:pt x="2" y="27"/>
                    <a:pt x="2" y="28"/>
                  </a:cubicBezTo>
                  <a:cubicBezTo>
                    <a:pt x="2" y="29"/>
                    <a:pt x="2" y="30"/>
                    <a:pt x="2" y="30"/>
                  </a:cubicBezTo>
                  <a:cubicBezTo>
                    <a:pt x="3" y="32"/>
                    <a:pt x="4" y="32"/>
                    <a:pt x="5" y="33"/>
                  </a:cubicBezTo>
                  <a:cubicBezTo>
                    <a:pt x="6" y="35"/>
                    <a:pt x="9" y="37"/>
                    <a:pt x="12" y="39"/>
                  </a:cubicBezTo>
                  <a:cubicBezTo>
                    <a:pt x="24" y="48"/>
                    <a:pt x="47" y="63"/>
                    <a:pt x="75" y="81"/>
                  </a:cubicBezTo>
                  <a:cubicBezTo>
                    <a:pt x="158" y="132"/>
                    <a:pt x="283" y="206"/>
                    <a:pt x="283" y="206"/>
                  </a:cubicBezTo>
                  <a:cubicBezTo>
                    <a:pt x="285" y="202"/>
                    <a:pt x="285" y="202"/>
                    <a:pt x="285" y="202"/>
                  </a:cubicBezTo>
                  <a:cubicBezTo>
                    <a:pt x="287" y="199"/>
                    <a:pt x="287" y="199"/>
                    <a:pt x="287" y="199"/>
                  </a:cubicBezTo>
                  <a:cubicBezTo>
                    <a:pt x="6" y="42"/>
                    <a:pt x="6" y="42"/>
                    <a:pt x="6" y="42"/>
                  </a:cubicBezTo>
                  <a:cubicBezTo>
                    <a:pt x="5" y="41"/>
                    <a:pt x="3" y="42"/>
                    <a:pt x="1" y="43"/>
                  </a:cubicBezTo>
                  <a:cubicBezTo>
                    <a:pt x="1" y="43"/>
                    <a:pt x="0" y="44"/>
                    <a:pt x="0" y="45"/>
                  </a:cubicBezTo>
                  <a:cubicBezTo>
                    <a:pt x="0" y="45"/>
                    <a:pt x="0" y="45"/>
                    <a:pt x="0" y="46"/>
                  </a:cubicBezTo>
                  <a:cubicBezTo>
                    <a:pt x="0" y="47"/>
                    <a:pt x="1" y="48"/>
                    <a:pt x="1" y="48"/>
                  </a:cubicBezTo>
                  <a:cubicBezTo>
                    <a:pt x="1" y="49"/>
                    <a:pt x="1" y="49"/>
                    <a:pt x="1" y="49"/>
                  </a:cubicBezTo>
                  <a:cubicBezTo>
                    <a:pt x="2" y="49"/>
                    <a:pt x="2" y="49"/>
                    <a:pt x="2" y="49"/>
                  </a:cubicBezTo>
                  <a:cubicBezTo>
                    <a:pt x="3" y="50"/>
                    <a:pt x="5" y="51"/>
                    <a:pt x="7" y="53"/>
                  </a:cubicBezTo>
                  <a:cubicBezTo>
                    <a:pt x="26" y="65"/>
                    <a:pt x="87" y="101"/>
                    <a:pt x="143" y="135"/>
                  </a:cubicBezTo>
                  <a:cubicBezTo>
                    <a:pt x="172" y="153"/>
                    <a:pt x="199" y="169"/>
                    <a:pt x="219" y="182"/>
                  </a:cubicBezTo>
                  <a:cubicBezTo>
                    <a:pt x="229" y="188"/>
                    <a:pt x="237" y="194"/>
                    <a:pt x="242" y="198"/>
                  </a:cubicBezTo>
                  <a:cubicBezTo>
                    <a:pt x="245" y="200"/>
                    <a:pt x="248" y="201"/>
                    <a:pt x="249" y="202"/>
                  </a:cubicBezTo>
                  <a:cubicBezTo>
                    <a:pt x="250" y="203"/>
                    <a:pt x="250" y="203"/>
                    <a:pt x="250" y="204"/>
                  </a:cubicBezTo>
                  <a:cubicBezTo>
                    <a:pt x="250" y="204"/>
                    <a:pt x="250" y="204"/>
                    <a:pt x="250" y="204"/>
                  </a:cubicBezTo>
                  <a:cubicBezTo>
                    <a:pt x="252" y="202"/>
                    <a:pt x="252" y="202"/>
                    <a:pt x="252" y="202"/>
                  </a:cubicBezTo>
                  <a:cubicBezTo>
                    <a:pt x="250" y="203"/>
                    <a:pt x="250" y="203"/>
                    <a:pt x="250" y="203"/>
                  </a:cubicBezTo>
                  <a:cubicBezTo>
                    <a:pt x="250" y="204"/>
                    <a:pt x="250" y="204"/>
                    <a:pt x="250" y="204"/>
                  </a:cubicBezTo>
                  <a:cubicBezTo>
                    <a:pt x="252" y="202"/>
                    <a:pt x="252" y="202"/>
                    <a:pt x="252" y="202"/>
                  </a:cubicBezTo>
                  <a:cubicBezTo>
                    <a:pt x="250" y="203"/>
                    <a:pt x="250" y="203"/>
                    <a:pt x="250" y="203"/>
                  </a:cubicBezTo>
                  <a:cubicBezTo>
                    <a:pt x="253" y="202"/>
                    <a:pt x="253" y="202"/>
                    <a:pt x="253" y="202"/>
                  </a:cubicBezTo>
                  <a:cubicBezTo>
                    <a:pt x="250" y="202"/>
                    <a:pt x="250" y="202"/>
                    <a:pt x="250" y="202"/>
                  </a:cubicBezTo>
                  <a:cubicBezTo>
                    <a:pt x="250" y="203"/>
                    <a:pt x="250" y="203"/>
                    <a:pt x="250" y="203"/>
                  </a:cubicBezTo>
                  <a:cubicBezTo>
                    <a:pt x="253" y="202"/>
                    <a:pt x="253" y="202"/>
                    <a:pt x="253" y="202"/>
                  </a:cubicBezTo>
                  <a:cubicBezTo>
                    <a:pt x="250" y="202"/>
                    <a:pt x="250" y="202"/>
                    <a:pt x="250" y="202"/>
                  </a:cubicBezTo>
                  <a:cubicBezTo>
                    <a:pt x="254" y="202"/>
                    <a:pt x="254" y="202"/>
                    <a:pt x="254" y="202"/>
                  </a:cubicBezTo>
                  <a:cubicBezTo>
                    <a:pt x="250" y="200"/>
                    <a:pt x="250" y="200"/>
                    <a:pt x="250" y="200"/>
                  </a:cubicBezTo>
                  <a:cubicBezTo>
                    <a:pt x="250" y="200"/>
                    <a:pt x="250" y="201"/>
                    <a:pt x="250" y="202"/>
                  </a:cubicBezTo>
                  <a:cubicBezTo>
                    <a:pt x="254" y="202"/>
                    <a:pt x="254" y="202"/>
                    <a:pt x="254" y="202"/>
                  </a:cubicBezTo>
                  <a:cubicBezTo>
                    <a:pt x="250" y="200"/>
                    <a:pt x="250" y="200"/>
                    <a:pt x="250" y="200"/>
                  </a:cubicBezTo>
                  <a:cubicBezTo>
                    <a:pt x="250" y="200"/>
                    <a:pt x="250" y="200"/>
                    <a:pt x="250" y="200"/>
                  </a:cubicBezTo>
                  <a:cubicBezTo>
                    <a:pt x="253" y="202"/>
                    <a:pt x="253" y="202"/>
                    <a:pt x="253" y="202"/>
                  </a:cubicBezTo>
                  <a:cubicBezTo>
                    <a:pt x="252" y="198"/>
                    <a:pt x="252" y="198"/>
                    <a:pt x="252" y="198"/>
                  </a:cubicBezTo>
                  <a:cubicBezTo>
                    <a:pt x="252" y="198"/>
                    <a:pt x="251" y="199"/>
                    <a:pt x="250" y="200"/>
                  </a:cubicBezTo>
                  <a:cubicBezTo>
                    <a:pt x="253" y="202"/>
                    <a:pt x="253" y="202"/>
                    <a:pt x="253" y="202"/>
                  </a:cubicBezTo>
                  <a:cubicBezTo>
                    <a:pt x="252" y="198"/>
                    <a:pt x="252" y="198"/>
                    <a:pt x="252" y="198"/>
                  </a:cubicBezTo>
                  <a:cubicBezTo>
                    <a:pt x="253" y="201"/>
                    <a:pt x="253" y="201"/>
                    <a:pt x="253" y="201"/>
                  </a:cubicBezTo>
                  <a:cubicBezTo>
                    <a:pt x="253" y="198"/>
                    <a:pt x="253" y="198"/>
                    <a:pt x="253" y="198"/>
                  </a:cubicBezTo>
                  <a:cubicBezTo>
                    <a:pt x="253" y="198"/>
                    <a:pt x="253" y="198"/>
                    <a:pt x="252" y="198"/>
                  </a:cubicBezTo>
                  <a:cubicBezTo>
                    <a:pt x="253" y="201"/>
                    <a:pt x="253" y="201"/>
                    <a:pt x="253" y="201"/>
                  </a:cubicBezTo>
                  <a:cubicBezTo>
                    <a:pt x="253" y="198"/>
                    <a:pt x="253" y="198"/>
                    <a:pt x="253" y="198"/>
                  </a:cubicBezTo>
                  <a:cubicBezTo>
                    <a:pt x="253" y="199"/>
                    <a:pt x="253" y="199"/>
                    <a:pt x="253" y="199"/>
                  </a:cubicBezTo>
                  <a:cubicBezTo>
                    <a:pt x="253" y="198"/>
                    <a:pt x="253" y="198"/>
                    <a:pt x="253" y="198"/>
                  </a:cubicBezTo>
                  <a:cubicBezTo>
                    <a:pt x="253" y="198"/>
                    <a:pt x="253" y="198"/>
                    <a:pt x="253" y="198"/>
                  </a:cubicBezTo>
                  <a:cubicBezTo>
                    <a:pt x="253" y="199"/>
                    <a:pt x="253" y="199"/>
                    <a:pt x="253" y="199"/>
                  </a:cubicBezTo>
                  <a:cubicBezTo>
                    <a:pt x="253" y="198"/>
                    <a:pt x="253" y="198"/>
                    <a:pt x="253" y="198"/>
                  </a:cubicBezTo>
                  <a:cubicBezTo>
                    <a:pt x="253" y="198"/>
                    <a:pt x="253" y="198"/>
                    <a:pt x="252" y="198"/>
                  </a:cubicBezTo>
                  <a:cubicBezTo>
                    <a:pt x="249" y="197"/>
                    <a:pt x="243" y="194"/>
                    <a:pt x="235" y="189"/>
                  </a:cubicBezTo>
                  <a:cubicBezTo>
                    <a:pt x="205" y="175"/>
                    <a:pt x="150" y="144"/>
                    <a:pt x="103" y="117"/>
                  </a:cubicBezTo>
                  <a:cubicBezTo>
                    <a:pt x="79" y="104"/>
                    <a:pt x="57" y="91"/>
                    <a:pt x="40" y="82"/>
                  </a:cubicBezTo>
                  <a:cubicBezTo>
                    <a:pt x="32" y="77"/>
                    <a:pt x="25" y="73"/>
                    <a:pt x="21" y="71"/>
                  </a:cubicBezTo>
                  <a:cubicBezTo>
                    <a:pt x="18" y="70"/>
                    <a:pt x="16" y="69"/>
                    <a:pt x="15" y="68"/>
                  </a:cubicBezTo>
                  <a:cubicBezTo>
                    <a:pt x="14" y="67"/>
                    <a:pt x="14" y="67"/>
                    <a:pt x="13" y="67"/>
                  </a:cubicBezTo>
                  <a:cubicBezTo>
                    <a:pt x="13" y="67"/>
                    <a:pt x="13" y="67"/>
                    <a:pt x="13" y="67"/>
                  </a:cubicBezTo>
                  <a:cubicBezTo>
                    <a:pt x="12" y="67"/>
                    <a:pt x="12" y="67"/>
                    <a:pt x="12" y="67"/>
                  </a:cubicBezTo>
                  <a:cubicBezTo>
                    <a:pt x="12" y="66"/>
                    <a:pt x="12" y="66"/>
                    <a:pt x="12" y="66"/>
                  </a:cubicBezTo>
                  <a:cubicBezTo>
                    <a:pt x="12" y="66"/>
                    <a:pt x="12" y="66"/>
                    <a:pt x="11" y="66"/>
                  </a:cubicBezTo>
                  <a:cubicBezTo>
                    <a:pt x="11" y="66"/>
                    <a:pt x="10" y="66"/>
                    <a:pt x="10" y="67"/>
                  </a:cubicBezTo>
                  <a:cubicBezTo>
                    <a:pt x="9" y="67"/>
                    <a:pt x="8" y="67"/>
                    <a:pt x="8" y="68"/>
                  </a:cubicBezTo>
                  <a:cubicBezTo>
                    <a:pt x="6" y="70"/>
                    <a:pt x="7" y="73"/>
                    <a:pt x="9" y="74"/>
                  </a:cubicBezTo>
                  <a:cubicBezTo>
                    <a:pt x="121" y="144"/>
                    <a:pt x="121" y="144"/>
                    <a:pt x="121" y="144"/>
                  </a:cubicBezTo>
                  <a:cubicBezTo>
                    <a:pt x="13" y="85"/>
                    <a:pt x="13" y="85"/>
                    <a:pt x="13" y="85"/>
                  </a:cubicBezTo>
                  <a:cubicBezTo>
                    <a:pt x="11" y="84"/>
                    <a:pt x="9" y="85"/>
                    <a:pt x="8" y="87"/>
                  </a:cubicBezTo>
                  <a:cubicBezTo>
                    <a:pt x="7" y="87"/>
                    <a:pt x="7" y="88"/>
                    <a:pt x="7" y="89"/>
                  </a:cubicBezTo>
                  <a:cubicBezTo>
                    <a:pt x="7" y="90"/>
                    <a:pt x="7" y="91"/>
                    <a:pt x="8" y="91"/>
                  </a:cubicBezTo>
                  <a:cubicBezTo>
                    <a:pt x="8" y="92"/>
                    <a:pt x="9" y="93"/>
                    <a:pt x="9" y="93"/>
                  </a:cubicBezTo>
                  <a:cubicBezTo>
                    <a:pt x="11" y="94"/>
                    <a:pt x="12" y="96"/>
                    <a:pt x="15" y="97"/>
                  </a:cubicBezTo>
                  <a:cubicBezTo>
                    <a:pt x="23" y="103"/>
                    <a:pt x="39" y="113"/>
                    <a:pt x="58" y="125"/>
                  </a:cubicBezTo>
                  <a:cubicBezTo>
                    <a:pt x="116" y="161"/>
                    <a:pt x="203" y="213"/>
                    <a:pt x="203" y="213"/>
                  </a:cubicBezTo>
                  <a:cubicBezTo>
                    <a:pt x="205" y="210"/>
                    <a:pt x="205" y="210"/>
                    <a:pt x="205" y="210"/>
                  </a:cubicBezTo>
                  <a:cubicBezTo>
                    <a:pt x="207" y="206"/>
                    <a:pt x="207" y="206"/>
                    <a:pt x="207" y="206"/>
                  </a:cubicBezTo>
                  <a:cubicBezTo>
                    <a:pt x="207" y="206"/>
                    <a:pt x="162" y="182"/>
                    <a:pt x="116" y="158"/>
                  </a:cubicBezTo>
                  <a:cubicBezTo>
                    <a:pt x="93" y="146"/>
                    <a:pt x="70" y="133"/>
                    <a:pt x="52" y="124"/>
                  </a:cubicBezTo>
                  <a:cubicBezTo>
                    <a:pt x="43" y="120"/>
                    <a:pt x="36" y="116"/>
                    <a:pt x="30" y="113"/>
                  </a:cubicBezTo>
                  <a:cubicBezTo>
                    <a:pt x="27" y="112"/>
                    <a:pt x="24" y="111"/>
                    <a:pt x="23" y="110"/>
                  </a:cubicBezTo>
                  <a:cubicBezTo>
                    <a:pt x="22" y="110"/>
                    <a:pt x="21" y="109"/>
                    <a:pt x="20" y="109"/>
                  </a:cubicBezTo>
                  <a:cubicBezTo>
                    <a:pt x="19" y="109"/>
                    <a:pt x="19" y="109"/>
                    <a:pt x="18" y="109"/>
                  </a:cubicBezTo>
                  <a:cubicBezTo>
                    <a:pt x="17" y="109"/>
                    <a:pt x="17" y="109"/>
                    <a:pt x="16" y="109"/>
                  </a:cubicBezTo>
                  <a:cubicBezTo>
                    <a:pt x="15" y="109"/>
                    <a:pt x="14" y="110"/>
                    <a:pt x="14" y="111"/>
                  </a:cubicBezTo>
                  <a:cubicBezTo>
                    <a:pt x="13" y="112"/>
                    <a:pt x="13" y="113"/>
                    <a:pt x="13" y="114"/>
                  </a:cubicBezTo>
                  <a:cubicBezTo>
                    <a:pt x="14" y="115"/>
                    <a:pt x="14" y="116"/>
                    <a:pt x="15" y="116"/>
                  </a:cubicBezTo>
                  <a:cubicBezTo>
                    <a:pt x="15" y="116"/>
                    <a:pt x="18" y="118"/>
                    <a:pt x="22" y="120"/>
                  </a:cubicBezTo>
                  <a:cubicBezTo>
                    <a:pt x="38" y="130"/>
                    <a:pt x="78" y="153"/>
                    <a:pt x="114" y="175"/>
                  </a:cubicBezTo>
                  <a:cubicBezTo>
                    <a:pt x="132" y="186"/>
                    <a:pt x="149" y="197"/>
                    <a:pt x="162" y="205"/>
                  </a:cubicBezTo>
                  <a:cubicBezTo>
                    <a:pt x="168" y="209"/>
                    <a:pt x="173" y="213"/>
                    <a:pt x="177" y="215"/>
                  </a:cubicBezTo>
                  <a:cubicBezTo>
                    <a:pt x="178" y="216"/>
                    <a:pt x="180" y="218"/>
                    <a:pt x="180" y="218"/>
                  </a:cubicBezTo>
                  <a:cubicBezTo>
                    <a:pt x="181" y="219"/>
                    <a:pt x="181" y="219"/>
                    <a:pt x="181" y="219"/>
                  </a:cubicBezTo>
                  <a:cubicBezTo>
                    <a:pt x="182" y="218"/>
                    <a:pt x="182" y="218"/>
                    <a:pt x="182" y="218"/>
                  </a:cubicBezTo>
                  <a:cubicBezTo>
                    <a:pt x="181" y="219"/>
                    <a:pt x="181" y="219"/>
                    <a:pt x="181" y="219"/>
                  </a:cubicBezTo>
                  <a:cubicBezTo>
                    <a:pt x="181" y="219"/>
                    <a:pt x="181" y="219"/>
                    <a:pt x="181" y="219"/>
                  </a:cubicBezTo>
                  <a:cubicBezTo>
                    <a:pt x="182" y="218"/>
                    <a:pt x="182" y="218"/>
                    <a:pt x="182" y="218"/>
                  </a:cubicBezTo>
                  <a:cubicBezTo>
                    <a:pt x="181" y="219"/>
                    <a:pt x="181" y="219"/>
                    <a:pt x="181" y="219"/>
                  </a:cubicBezTo>
                  <a:cubicBezTo>
                    <a:pt x="184" y="217"/>
                    <a:pt x="184" y="217"/>
                    <a:pt x="184" y="217"/>
                  </a:cubicBezTo>
                  <a:cubicBezTo>
                    <a:pt x="180" y="217"/>
                    <a:pt x="180" y="217"/>
                    <a:pt x="180" y="217"/>
                  </a:cubicBezTo>
                  <a:cubicBezTo>
                    <a:pt x="180" y="218"/>
                    <a:pt x="181" y="218"/>
                    <a:pt x="181" y="219"/>
                  </a:cubicBezTo>
                  <a:cubicBezTo>
                    <a:pt x="184" y="217"/>
                    <a:pt x="184" y="217"/>
                    <a:pt x="184" y="217"/>
                  </a:cubicBezTo>
                  <a:cubicBezTo>
                    <a:pt x="180" y="217"/>
                    <a:pt x="180" y="217"/>
                    <a:pt x="180" y="217"/>
                  </a:cubicBezTo>
                  <a:cubicBezTo>
                    <a:pt x="184" y="217"/>
                    <a:pt x="184" y="217"/>
                    <a:pt x="184" y="217"/>
                  </a:cubicBezTo>
                  <a:cubicBezTo>
                    <a:pt x="181" y="215"/>
                    <a:pt x="181" y="215"/>
                    <a:pt x="181" y="215"/>
                  </a:cubicBezTo>
                  <a:cubicBezTo>
                    <a:pt x="181" y="216"/>
                    <a:pt x="180" y="217"/>
                    <a:pt x="180" y="217"/>
                  </a:cubicBezTo>
                  <a:cubicBezTo>
                    <a:pt x="184" y="217"/>
                    <a:pt x="184" y="217"/>
                    <a:pt x="184" y="217"/>
                  </a:cubicBezTo>
                  <a:cubicBezTo>
                    <a:pt x="181" y="215"/>
                    <a:pt x="181" y="215"/>
                    <a:pt x="181" y="215"/>
                  </a:cubicBezTo>
                  <a:cubicBezTo>
                    <a:pt x="181" y="215"/>
                    <a:pt x="181" y="215"/>
                    <a:pt x="181" y="215"/>
                  </a:cubicBezTo>
                  <a:cubicBezTo>
                    <a:pt x="184" y="217"/>
                    <a:pt x="184" y="217"/>
                    <a:pt x="184" y="217"/>
                  </a:cubicBezTo>
                  <a:cubicBezTo>
                    <a:pt x="183" y="214"/>
                    <a:pt x="183" y="214"/>
                    <a:pt x="183" y="214"/>
                  </a:cubicBezTo>
                  <a:cubicBezTo>
                    <a:pt x="183" y="214"/>
                    <a:pt x="182" y="214"/>
                    <a:pt x="181" y="215"/>
                  </a:cubicBezTo>
                  <a:cubicBezTo>
                    <a:pt x="184" y="217"/>
                    <a:pt x="184" y="217"/>
                    <a:pt x="184" y="217"/>
                  </a:cubicBezTo>
                  <a:cubicBezTo>
                    <a:pt x="183" y="214"/>
                    <a:pt x="183" y="214"/>
                    <a:pt x="183" y="214"/>
                  </a:cubicBezTo>
                  <a:cubicBezTo>
                    <a:pt x="184" y="216"/>
                    <a:pt x="184" y="216"/>
                    <a:pt x="184" y="216"/>
                  </a:cubicBezTo>
                  <a:cubicBezTo>
                    <a:pt x="184" y="213"/>
                    <a:pt x="184" y="213"/>
                    <a:pt x="184" y="213"/>
                  </a:cubicBezTo>
                  <a:cubicBezTo>
                    <a:pt x="184" y="213"/>
                    <a:pt x="184" y="213"/>
                    <a:pt x="183" y="214"/>
                  </a:cubicBezTo>
                  <a:cubicBezTo>
                    <a:pt x="184" y="216"/>
                    <a:pt x="184" y="216"/>
                    <a:pt x="184" y="216"/>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3" y="213"/>
                    <a:pt x="182" y="213"/>
                    <a:pt x="180" y="212"/>
                  </a:cubicBezTo>
                  <a:cubicBezTo>
                    <a:pt x="173" y="209"/>
                    <a:pt x="159" y="203"/>
                    <a:pt x="143" y="194"/>
                  </a:cubicBezTo>
                  <a:cubicBezTo>
                    <a:pt x="119" y="182"/>
                    <a:pt x="89" y="166"/>
                    <a:pt x="65" y="153"/>
                  </a:cubicBezTo>
                  <a:cubicBezTo>
                    <a:pt x="53" y="147"/>
                    <a:pt x="42" y="141"/>
                    <a:pt x="35" y="137"/>
                  </a:cubicBezTo>
                  <a:cubicBezTo>
                    <a:pt x="27" y="133"/>
                    <a:pt x="23" y="130"/>
                    <a:pt x="23" y="130"/>
                  </a:cubicBezTo>
                  <a:cubicBezTo>
                    <a:pt x="21" y="129"/>
                    <a:pt x="18" y="130"/>
                    <a:pt x="17" y="132"/>
                  </a:cubicBezTo>
                  <a:cubicBezTo>
                    <a:pt x="16" y="134"/>
                    <a:pt x="17" y="136"/>
                    <a:pt x="18" y="137"/>
                  </a:cubicBezTo>
                  <a:cubicBezTo>
                    <a:pt x="92" y="183"/>
                    <a:pt x="92" y="183"/>
                    <a:pt x="92" y="183"/>
                  </a:cubicBezTo>
                  <a:cubicBezTo>
                    <a:pt x="29" y="153"/>
                    <a:pt x="29" y="153"/>
                    <a:pt x="29" y="153"/>
                  </a:cubicBezTo>
                  <a:cubicBezTo>
                    <a:pt x="27" y="152"/>
                    <a:pt x="25" y="152"/>
                    <a:pt x="24" y="154"/>
                  </a:cubicBezTo>
                  <a:cubicBezTo>
                    <a:pt x="23" y="156"/>
                    <a:pt x="24" y="159"/>
                    <a:pt x="25" y="160"/>
                  </a:cubicBezTo>
                  <a:cubicBezTo>
                    <a:pt x="137" y="230"/>
                    <a:pt x="137" y="230"/>
                    <a:pt x="137" y="230"/>
                  </a:cubicBezTo>
                  <a:cubicBezTo>
                    <a:pt x="139" y="226"/>
                    <a:pt x="139" y="226"/>
                    <a:pt x="139" y="226"/>
                  </a:cubicBezTo>
                  <a:cubicBezTo>
                    <a:pt x="136" y="224"/>
                    <a:pt x="136" y="224"/>
                    <a:pt x="136" y="224"/>
                  </a:cubicBezTo>
                  <a:cubicBezTo>
                    <a:pt x="139" y="226"/>
                    <a:pt x="139" y="226"/>
                    <a:pt x="139" y="226"/>
                  </a:cubicBezTo>
                  <a:cubicBezTo>
                    <a:pt x="138" y="222"/>
                    <a:pt x="138" y="222"/>
                    <a:pt x="138" y="222"/>
                  </a:cubicBezTo>
                  <a:cubicBezTo>
                    <a:pt x="138" y="223"/>
                    <a:pt x="137" y="223"/>
                    <a:pt x="136" y="224"/>
                  </a:cubicBezTo>
                  <a:cubicBezTo>
                    <a:pt x="139" y="226"/>
                    <a:pt x="139" y="226"/>
                    <a:pt x="139" y="226"/>
                  </a:cubicBezTo>
                  <a:cubicBezTo>
                    <a:pt x="138" y="222"/>
                    <a:pt x="138" y="222"/>
                    <a:pt x="138" y="222"/>
                  </a:cubicBezTo>
                  <a:cubicBezTo>
                    <a:pt x="139" y="226"/>
                    <a:pt x="139" y="226"/>
                    <a:pt x="139" y="226"/>
                  </a:cubicBezTo>
                  <a:cubicBezTo>
                    <a:pt x="139" y="222"/>
                    <a:pt x="139" y="222"/>
                    <a:pt x="139" y="222"/>
                  </a:cubicBezTo>
                  <a:cubicBezTo>
                    <a:pt x="139" y="222"/>
                    <a:pt x="139" y="222"/>
                    <a:pt x="138" y="222"/>
                  </a:cubicBezTo>
                  <a:cubicBezTo>
                    <a:pt x="139" y="226"/>
                    <a:pt x="139" y="226"/>
                    <a:pt x="139" y="226"/>
                  </a:cubicBezTo>
                  <a:cubicBezTo>
                    <a:pt x="139" y="222"/>
                    <a:pt x="139" y="222"/>
                    <a:pt x="139" y="222"/>
                  </a:cubicBezTo>
                  <a:cubicBezTo>
                    <a:pt x="139" y="225"/>
                    <a:pt x="139" y="225"/>
                    <a:pt x="139" y="225"/>
                  </a:cubicBezTo>
                  <a:cubicBezTo>
                    <a:pt x="140" y="222"/>
                    <a:pt x="140" y="222"/>
                    <a:pt x="140" y="222"/>
                  </a:cubicBezTo>
                  <a:cubicBezTo>
                    <a:pt x="140" y="222"/>
                    <a:pt x="140" y="222"/>
                    <a:pt x="139" y="222"/>
                  </a:cubicBezTo>
                  <a:cubicBezTo>
                    <a:pt x="139" y="225"/>
                    <a:pt x="139" y="225"/>
                    <a:pt x="139" y="225"/>
                  </a:cubicBezTo>
                  <a:cubicBezTo>
                    <a:pt x="140" y="222"/>
                    <a:pt x="140" y="222"/>
                    <a:pt x="140" y="222"/>
                  </a:cubicBezTo>
                  <a:cubicBezTo>
                    <a:pt x="140" y="223"/>
                    <a:pt x="140" y="223"/>
                    <a:pt x="140" y="223"/>
                  </a:cubicBezTo>
                  <a:cubicBezTo>
                    <a:pt x="140" y="222"/>
                    <a:pt x="140" y="222"/>
                    <a:pt x="140" y="222"/>
                  </a:cubicBezTo>
                  <a:cubicBezTo>
                    <a:pt x="140" y="222"/>
                    <a:pt x="140" y="222"/>
                    <a:pt x="140" y="222"/>
                  </a:cubicBezTo>
                  <a:cubicBezTo>
                    <a:pt x="140" y="223"/>
                    <a:pt x="140" y="223"/>
                    <a:pt x="140" y="223"/>
                  </a:cubicBezTo>
                  <a:cubicBezTo>
                    <a:pt x="140" y="222"/>
                    <a:pt x="140" y="222"/>
                    <a:pt x="140" y="222"/>
                  </a:cubicBezTo>
                  <a:cubicBezTo>
                    <a:pt x="140" y="222"/>
                    <a:pt x="139" y="222"/>
                    <a:pt x="138" y="222"/>
                  </a:cubicBezTo>
                  <a:cubicBezTo>
                    <a:pt x="134" y="220"/>
                    <a:pt x="126" y="216"/>
                    <a:pt x="116" y="211"/>
                  </a:cubicBezTo>
                  <a:cubicBezTo>
                    <a:pt x="101" y="204"/>
                    <a:pt x="82" y="194"/>
                    <a:pt x="66" y="187"/>
                  </a:cubicBezTo>
                  <a:cubicBezTo>
                    <a:pt x="58" y="183"/>
                    <a:pt x="51" y="180"/>
                    <a:pt x="46" y="177"/>
                  </a:cubicBezTo>
                  <a:cubicBezTo>
                    <a:pt x="43" y="176"/>
                    <a:pt x="41" y="175"/>
                    <a:pt x="39" y="174"/>
                  </a:cubicBezTo>
                  <a:cubicBezTo>
                    <a:pt x="39" y="174"/>
                    <a:pt x="38" y="174"/>
                    <a:pt x="37" y="173"/>
                  </a:cubicBezTo>
                  <a:cubicBezTo>
                    <a:pt x="36" y="173"/>
                    <a:pt x="36" y="173"/>
                    <a:pt x="36" y="173"/>
                  </a:cubicBezTo>
                  <a:cubicBezTo>
                    <a:pt x="36" y="173"/>
                    <a:pt x="36" y="173"/>
                    <a:pt x="35" y="173"/>
                  </a:cubicBezTo>
                  <a:cubicBezTo>
                    <a:pt x="35" y="173"/>
                    <a:pt x="34" y="173"/>
                    <a:pt x="34" y="173"/>
                  </a:cubicBezTo>
                  <a:cubicBezTo>
                    <a:pt x="33" y="173"/>
                    <a:pt x="32" y="174"/>
                    <a:pt x="31" y="175"/>
                  </a:cubicBezTo>
                  <a:cubicBezTo>
                    <a:pt x="35" y="177"/>
                    <a:pt x="35" y="177"/>
                    <a:pt x="35" y="177"/>
                  </a:cubicBezTo>
                  <a:cubicBezTo>
                    <a:pt x="32" y="175"/>
                    <a:pt x="32" y="175"/>
                    <a:pt x="32" y="175"/>
                  </a:cubicBezTo>
                  <a:cubicBezTo>
                    <a:pt x="31" y="176"/>
                    <a:pt x="31" y="176"/>
                    <a:pt x="31" y="177"/>
                  </a:cubicBezTo>
                  <a:cubicBezTo>
                    <a:pt x="31" y="178"/>
                    <a:pt x="31" y="179"/>
                    <a:pt x="31" y="179"/>
                  </a:cubicBezTo>
                  <a:cubicBezTo>
                    <a:pt x="32" y="180"/>
                    <a:pt x="32" y="180"/>
                    <a:pt x="33" y="181"/>
                  </a:cubicBezTo>
                  <a:cubicBezTo>
                    <a:pt x="33" y="181"/>
                    <a:pt x="34" y="182"/>
                    <a:pt x="35" y="183"/>
                  </a:cubicBezTo>
                  <a:cubicBezTo>
                    <a:pt x="39" y="186"/>
                    <a:pt x="46" y="190"/>
                    <a:pt x="55" y="195"/>
                  </a:cubicBezTo>
                  <a:cubicBezTo>
                    <a:pt x="67" y="202"/>
                    <a:pt x="83" y="212"/>
                    <a:pt x="96" y="219"/>
                  </a:cubicBezTo>
                  <a:cubicBezTo>
                    <a:pt x="102" y="223"/>
                    <a:pt x="108" y="226"/>
                    <a:pt x="112" y="229"/>
                  </a:cubicBezTo>
                  <a:cubicBezTo>
                    <a:pt x="114" y="230"/>
                    <a:pt x="115" y="231"/>
                    <a:pt x="116" y="232"/>
                  </a:cubicBezTo>
                  <a:cubicBezTo>
                    <a:pt x="117" y="232"/>
                    <a:pt x="117" y="232"/>
                    <a:pt x="117" y="233"/>
                  </a:cubicBezTo>
                  <a:cubicBezTo>
                    <a:pt x="117" y="233"/>
                    <a:pt x="117" y="233"/>
                    <a:pt x="117" y="233"/>
                  </a:cubicBezTo>
                  <a:cubicBezTo>
                    <a:pt x="119" y="231"/>
                    <a:pt x="119" y="231"/>
                    <a:pt x="119" y="231"/>
                  </a:cubicBezTo>
                  <a:cubicBezTo>
                    <a:pt x="117" y="232"/>
                    <a:pt x="117" y="232"/>
                    <a:pt x="117" y="232"/>
                  </a:cubicBezTo>
                  <a:cubicBezTo>
                    <a:pt x="117" y="233"/>
                    <a:pt x="117" y="233"/>
                    <a:pt x="117" y="233"/>
                  </a:cubicBezTo>
                  <a:cubicBezTo>
                    <a:pt x="119" y="231"/>
                    <a:pt x="119" y="231"/>
                    <a:pt x="119" y="231"/>
                  </a:cubicBezTo>
                  <a:cubicBezTo>
                    <a:pt x="117" y="232"/>
                    <a:pt x="117" y="232"/>
                    <a:pt x="117" y="232"/>
                  </a:cubicBezTo>
                  <a:cubicBezTo>
                    <a:pt x="120" y="230"/>
                    <a:pt x="120" y="230"/>
                    <a:pt x="120" y="230"/>
                  </a:cubicBezTo>
                  <a:cubicBezTo>
                    <a:pt x="116" y="230"/>
                    <a:pt x="116" y="230"/>
                    <a:pt x="116" y="230"/>
                  </a:cubicBezTo>
                  <a:cubicBezTo>
                    <a:pt x="116" y="232"/>
                    <a:pt x="117" y="232"/>
                    <a:pt x="117" y="232"/>
                  </a:cubicBezTo>
                  <a:cubicBezTo>
                    <a:pt x="120" y="230"/>
                    <a:pt x="120" y="230"/>
                    <a:pt x="120" y="230"/>
                  </a:cubicBezTo>
                  <a:cubicBezTo>
                    <a:pt x="116" y="230"/>
                    <a:pt x="116" y="230"/>
                    <a:pt x="116" y="230"/>
                  </a:cubicBezTo>
                  <a:cubicBezTo>
                    <a:pt x="120" y="230"/>
                    <a:pt x="120" y="230"/>
                    <a:pt x="120" y="230"/>
                  </a:cubicBezTo>
                  <a:cubicBezTo>
                    <a:pt x="117" y="228"/>
                    <a:pt x="117" y="228"/>
                    <a:pt x="117" y="228"/>
                  </a:cubicBezTo>
                  <a:cubicBezTo>
                    <a:pt x="117" y="229"/>
                    <a:pt x="116" y="230"/>
                    <a:pt x="116" y="230"/>
                  </a:cubicBezTo>
                  <a:cubicBezTo>
                    <a:pt x="120" y="230"/>
                    <a:pt x="120" y="230"/>
                    <a:pt x="120" y="230"/>
                  </a:cubicBezTo>
                  <a:cubicBezTo>
                    <a:pt x="117" y="228"/>
                    <a:pt x="117" y="228"/>
                    <a:pt x="117" y="228"/>
                  </a:cubicBezTo>
                  <a:cubicBezTo>
                    <a:pt x="117" y="228"/>
                    <a:pt x="117" y="228"/>
                    <a:pt x="117" y="228"/>
                  </a:cubicBezTo>
                  <a:cubicBezTo>
                    <a:pt x="120" y="230"/>
                    <a:pt x="120" y="230"/>
                    <a:pt x="120" y="230"/>
                  </a:cubicBezTo>
                  <a:cubicBezTo>
                    <a:pt x="119" y="227"/>
                    <a:pt x="119" y="227"/>
                    <a:pt x="119" y="227"/>
                  </a:cubicBezTo>
                  <a:cubicBezTo>
                    <a:pt x="119" y="227"/>
                    <a:pt x="118" y="227"/>
                    <a:pt x="117" y="228"/>
                  </a:cubicBezTo>
                  <a:cubicBezTo>
                    <a:pt x="120" y="230"/>
                    <a:pt x="120" y="230"/>
                    <a:pt x="120" y="230"/>
                  </a:cubicBezTo>
                  <a:cubicBezTo>
                    <a:pt x="119" y="227"/>
                    <a:pt x="119" y="227"/>
                    <a:pt x="119" y="227"/>
                  </a:cubicBezTo>
                  <a:cubicBezTo>
                    <a:pt x="120" y="230"/>
                    <a:pt x="120" y="230"/>
                    <a:pt x="120" y="230"/>
                  </a:cubicBezTo>
                  <a:cubicBezTo>
                    <a:pt x="120" y="226"/>
                    <a:pt x="120" y="226"/>
                    <a:pt x="120" y="226"/>
                  </a:cubicBezTo>
                  <a:cubicBezTo>
                    <a:pt x="120" y="226"/>
                    <a:pt x="120" y="226"/>
                    <a:pt x="119" y="227"/>
                  </a:cubicBezTo>
                  <a:cubicBezTo>
                    <a:pt x="120" y="230"/>
                    <a:pt x="120" y="230"/>
                    <a:pt x="120" y="230"/>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6"/>
                    <a:pt x="117" y="226"/>
                    <a:pt x="115" y="224"/>
                  </a:cubicBezTo>
                  <a:cubicBezTo>
                    <a:pt x="105" y="220"/>
                    <a:pt x="86" y="211"/>
                    <a:pt x="69" y="202"/>
                  </a:cubicBezTo>
                  <a:cubicBezTo>
                    <a:pt x="61" y="198"/>
                    <a:pt x="53" y="194"/>
                    <a:pt x="47" y="192"/>
                  </a:cubicBezTo>
                  <a:cubicBezTo>
                    <a:pt x="45" y="190"/>
                    <a:pt x="42" y="189"/>
                    <a:pt x="41" y="188"/>
                  </a:cubicBezTo>
                  <a:cubicBezTo>
                    <a:pt x="40" y="188"/>
                    <a:pt x="39" y="187"/>
                    <a:pt x="39" y="187"/>
                  </a:cubicBezTo>
                  <a:cubicBezTo>
                    <a:pt x="38" y="187"/>
                    <a:pt x="38" y="187"/>
                    <a:pt x="38" y="187"/>
                  </a:cubicBezTo>
                  <a:cubicBezTo>
                    <a:pt x="38" y="187"/>
                    <a:pt x="38" y="187"/>
                    <a:pt x="38" y="187"/>
                  </a:cubicBezTo>
                  <a:cubicBezTo>
                    <a:pt x="37" y="187"/>
                    <a:pt x="37" y="187"/>
                    <a:pt x="37" y="187"/>
                  </a:cubicBezTo>
                  <a:cubicBezTo>
                    <a:pt x="37" y="187"/>
                    <a:pt x="37" y="187"/>
                    <a:pt x="36" y="187"/>
                  </a:cubicBezTo>
                  <a:cubicBezTo>
                    <a:pt x="36" y="187"/>
                    <a:pt x="35" y="187"/>
                    <a:pt x="35" y="187"/>
                  </a:cubicBezTo>
                  <a:cubicBezTo>
                    <a:pt x="34" y="187"/>
                    <a:pt x="33" y="188"/>
                    <a:pt x="33" y="189"/>
                  </a:cubicBezTo>
                  <a:cubicBezTo>
                    <a:pt x="32" y="190"/>
                    <a:pt x="32" y="193"/>
                    <a:pt x="34" y="194"/>
                  </a:cubicBezTo>
                  <a:cubicBezTo>
                    <a:pt x="34" y="194"/>
                    <a:pt x="39" y="197"/>
                    <a:pt x="45" y="201"/>
                  </a:cubicBezTo>
                  <a:cubicBezTo>
                    <a:pt x="55" y="207"/>
                    <a:pt x="70" y="216"/>
                    <a:pt x="82" y="223"/>
                  </a:cubicBezTo>
                  <a:cubicBezTo>
                    <a:pt x="88" y="227"/>
                    <a:pt x="94" y="231"/>
                    <a:pt x="98" y="233"/>
                  </a:cubicBezTo>
                  <a:cubicBezTo>
                    <a:pt x="100" y="234"/>
                    <a:pt x="101" y="235"/>
                    <a:pt x="102" y="236"/>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6" y="235"/>
                    <a:pt x="106" y="235"/>
                    <a:pt x="106" y="235"/>
                  </a:cubicBezTo>
                  <a:cubicBezTo>
                    <a:pt x="103" y="236"/>
                    <a:pt x="103" y="236"/>
                    <a:pt x="103" y="236"/>
                  </a:cubicBezTo>
                  <a:cubicBezTo>
                    <a:pt x="103" y="237"/>
                    <a:pt x="103" y="237"/>
                    <a:pt x="103" y="237"/>
                  </a:cubicBezTo>
                  <a:cubicBezTo>
                    <a:pt x="106" y="235"/>
                    <a:pt x="106" y="235"/>
                    <a:pt x="106" y="235"/>
                  </a:cubicBezTo>
                  <a:cubicBezTo>
                    <a:pt x="103" y="236"/>
                    <a:pt x="103" y="236"/>
                    <a:pt x="103" y="236"/>
                  </a:cubicBezTo>
                  <a:cubicBezTo>
                    <a:pt x="106" y="234"/>
                    <a:pt x="106" y="234"/>
                    <a:pt x="106" y="234"/>
                  </a:cubicBezTo>
                  <a:cubicBezTo>
                    <a:pt x="102" y="234"/>
                    <a:pt x="102" y="234"/>
                    <a:pt x="102" y="234"/>
                  </a:cubicBezTo>
                  <a:cubicBezTo>
                    <a:pt x="102" y="235"/>
                    <a:pt x="103" y="236"/>
                    <a:pt x="103" y="236"/>
                  </a:cubicBezTo>
                  <a:cubicBezTo>
                    <a:pt x="106" y="234"/>
                    <a:pt x="106" y="234"/>
                    <a:pt x="106" y="234"/>
                  </a:cubicBezTo>
                  <a:cubicBezTo>
                    <a:pt x="102" y="234"/>
                    <a:pt x="102" y="234"/>
                    <a:pt x="102" y="234"/>
                  </a:cubicBezTo>
                  <a:cubicBezTo>
                    <a:pt x="106" y="234"/>
                    <a:pt x="106" y="234"/>
                    <a:pt x="106" y="234"/>
                  </a:cubicBezTo>
                  <a:cubicBezTo>
                    <a:pt x="103" y="232"/>
                    <a:pt x="103" y="232"/>
                    <a:pt x="103" y="232"/>
                  </a:cubicBezTo>
                  <a:cubicBezTo>
                    <a:pt x="103" y="233"/>
                    <a:pt x="102" y="234"/>
                    <a:pt x="102" y="234"/>
                  </a:cubicBezTo>
                  <a:cubicBezTo>
                    <a:pt x="106" y="234"/>
                    <a:pt x="106" y="234"/>
                    <a:pt x="106" y="234"/>
                  </a:cubicBezTo>
                  <a:cubicBezTo>
                    <a:pt x="103" y="232"/>
                    <a:pt x="103" y="232"/>
                    <a:pt x="103" y="232"/>
                  </a:cubicBezTo>
                  <a:cubicBezTo>
                    <a:pt x="106" y="234"/>
                    <a:pt x="106" y="234"/>
                    <a:pt x="106" y="234"/>
                  </a:cubicBezTo>
                  <a:cubicBezTo>
                    <a:pt x="103" y="232"/>
                    <a:pt x="103" y="232"/>
                    <a:pt x="103" y="232"/>
                  </a:cubicBezTo>
                  <a:cubicBezTo>
                    <a:pt x="106" y="234"/>
                    <a:pt x="106" y="234"/>
                    <a:pt x="106" y="234"/>
                  </a:cubicBezTo>
                  <a:cubicBezTo>
                    <a:pt x="105" y="231"/>
                    <a:pt x="105" y="231"/>
                    <a:pt x="105" y="231"/>
                  </a:cubicBezTo>
                  <a:cubicBezTo>
                    <a:pt x="104" y="231"/>
                    <a:pt x="104" y="231"/>
                    <a:pt x="103" y="232"/>
                  </a:cubicBezTo>
                  <a:cubicBezTo>
                    <a:pt x="106" y="234"/>
                    <a:pt x="106" y="234"/>
                    <a:pt x="106" y="234"/>
                  </a:cubicBezTo>
                  <a:cubicBezTo>
                    <a:pt x="105" y="231"/>
                    <a:pt x="105" y="231"/>
                    <a:pt x="105" y="231"/>
                  </a:cubicBezTo>
                  <a:cubicBezTo>
                    <a:pt x="106" y="234"/>
                    <a:pt x="106" y="234"/>
                    <a:pt x="106" y="234"/>
                  </a:cubicBezTo>
                  <a:cubicBezTo>
                    <a:pt x="106" y="230"/>
                    <a:pt x="106" y="230"/>
                    <a:pt x="106" y="230"/>
                  </a:cubicBezTo>
                  <a:cubicBezTo>
                    <a:pt x="106" y="231"/>
                    <a:pt x="105" y="231"/>
                    <a:pt x="105" y="231"/>
                  </a:cubicBezTo>
                  <a:cubicBezTo>
                    <a:pt x="106" y="234"/>
                    <a:pt x="106" y="234"/>
                    <a:pt x="106" y="234"/>
                  </a:cubicBezTo>
                  <a:cubicBezTo>
                    <a:pt x="106" y="230"/>
                    <a:pt x="106" y="230"/>
                    <a:pt x="106" y="230"/>
                  </a:cubicBezTo>
                  <a:cubicBezTo>
                    <a:pt x="106" y="234"/>
                    <a:pt x="106" y="234"/>
                    <a:pt x="106" y="234"/>
                  </a:cubicBezTo>
                  <a:cubicBezTo>
                    <a:pt x="106" y="230"/>
                    <a:pt x="106" y="230"/>
                    <a:pt x="106" y="230"/>
                  </a:cubicBezTo>
                  <a:cubicBezTo>
                    <a:pt x="106" y="230"/>
                    <a:pt x="106" y="230"/>
                    <a:pt x="106" y="230"/>
                  </a:cubicBezTo>
                  <a:cubicBezTo>
                    <a:pt x="106" y="234"/>
                    <a:pt x="106" y="234"/>
                    <a:pt x="106" y="234"/>
                  </a:cubicBezTo>
                  <a:cubicBezTo>
                    <a:pt x="106" y="230"/>
                    <a:pt x="106" y="230"/>
                    <a:pt x="106" y="230"/>
                  </a:cubicBezTo>
                  <a:cubicBezTo>
                    <a:pt x="106" y="233"/>
                    <a:pt x="106" y="233"/>
                    <a:pt x="106" y="233"/>
                  </a:cubicBezTo>
                  <a:cubicBezTo>
                    <a:pt x="107" y="230"/>
                    <a:pt x="107" y="230"/>
                    <a:pt x="107" y="230"/>
                  </a:cubicBezTo>
                  <a:cubicBezTo>
                    <a:pt x="106" y="230"/>
                    <a:pt x="106" y="230"/>
                    <a:pt x="106" y="230"/>
                  </a:cubicBezTo>
                  <a:cubicBezTo>
                    <a:pt x="106" y="233"/>
                    <a:pt x="106" y="233"/>
                    <a:pt x="106" y="233"/>
                  </a:cubicBezTo>
                  <a:cubicBezTo>
                    <a:pt x="107" y="230"/>
                    <a:pt x="107" y="230"/>
                    <a:pt x="107" y="230"/>
                  </a:cubicBezTo>
                  <a:cubicBezTo>
                    <a:pt x="107" y="231"/>
                    <a:pt x="107" y="231"/>
                    <a:pt x="107" y="231"/>
                  </a:cubicBezTo>
                  <a:cubicBezTo>
                    <a:pt x="107" y="230"/>
                    <a:pt x="107" y="230"/>
                    <a:pt x="107" y="230"/>
                  </a:cubicBezTo>
                  <a:cubicBezTo>
                    <a:pt x="107" y="230"/>
                    <a:pt x="107" y="230"/>
                    <a:pt x="107" y="230"/>
                  </a:cubicBezTo>
                  <a:cubicBezTo>
                    <a:pt x="107" y="231"/>
                    <a:pt x="107" y="231"/>
                    <a:pt x="107" y="231"/>
                  </a:cubicBezTo>
                  <a:cubicBezTo>
                    <a:pt x="107" y="230"/>
                    <a:pt x="107" y="230"/>
                    <a:pt x="107" y="230"/>
                  </a:cubicBezTo>
                  <a:cubicBezTo>
                    <a:pt x="107" y="230"/>
                    <a:pt x="106" y="230"/>
                    <a:pt x="106" y="230"/>
                  </a:cubicBezTo>
                  <a:cubicBezTo>
                    <a:pt x="103" y="230"/>
                    <a:pt x="98" y="228"/>
                    <a:pt x="92" y="227"/>
                  </a:cubicBezTo>
                  <a:cubicBezTo>
                    <a:pt x="83" y="224"/>
                    <a:pt x="72" y="221"/>
                    <a:pt x="63" y="218"/>
                  </a:cubicBezTo>
                  <a:cubicBezTo>
                    <a:pt x="59" y="217"/>
                    <a:pt x="55" y="216"/>
                    <a:pt x="52" y="215"/>
                  </a:cubicBezTo>
                  <a:cubicBezTo>
                    <a:pt x="50" y="214"/>
                    <a:pt x="49" y="214"/>
                    <a:pt x="48" y="214"/>
                  </a:cubicBezTo>
                  <a:cubicBezTo>
                    <a:pt x="48" y="214"/>
                    <a:pt x="48" y="214"/>
                    <a:pt x="47" y="213"/>
                  </a:cubicBezTo>
                  <a:cubicBezTo>
                    <a:pt x="47" y="213"/>
                    <a:pt x="47" y="213"/>
                    <a:pt x="47" y="213"/>
                  </a:cubicBezTo>
                  <a:cubicBezTo>
                    <a:pt x="47" y="213"/>
                    <a:pt x="47" y="213"/>
                    <a:pt x="47" y="213"/>
                  </a:cubicBezTo>
                  <a:cubicBezTo>
                    <a:pt x="47" y="213"/>
                    <a:pt x="47" y="213"/>
                    <a:pt x="47" y="213"/>
                  </a:cubicBezTo>
                  <a:cubicBezTo>
                    <a:pt x="46" y="213"/>
                    <a:pt x="46" y="213"/>
                    <a:pt x="46" y="213"/>
                  </a:cubicBezTo>
                  <a:cubicBezTo>
                    <a:pt x="44" y="213"/>
                    <a:pt x="43" y="214"/>
                    <a:pt x="42" y="216"/>
                  </a:cubicBezTo>
                  <a:cubicBezTo>
                    <a:pt x="42" y="218"/>
                    <a:pt x="42" y="220"/>
                    <a:pt x="44" y="221"/>
                  </a:cubicBezTo>
                  <a:cubicBezTo>
                    <a:pt x="66" y="234"/>
                    <a:pt x="66" y="234"/>
                    <a:pt x="66" y="234"/>
                  </a:cubicBezTo>
                  <a:cubicBezTo>
                    <a:pt x="51" y="235"/>
                    <a:pt x="51" y="235"/>
                    <a:pt x="51" y="235"/>
                  </a:cubicBezTo>
                  <a:cubicBezTo>
                    <a:pt x="49" y="235"/>
                    <a:pt x="48" y="237"/>
                    <a:pt x="47" y="238"/>
                  </a:cubicBezTo>
                  <a:cubicBezTo>
                    <a:pt x="47" y="240"/>
                    <a:pt x="47" y="242"/>
                    <a:pt x="49" y="243"/>
                  </a:cubicBezTo>
                  <a:cubicBezTo>
                    <a:pt x="50" y="243"/>
                    <a:pt x="50" y="243"/>
                    <a:pt x="50" y="243"/>
                  </a:cubicBezTo>
                  <a:cubicBezTo>
                    <a:pt x="52" y="245"/>
                    <a:pt x="55" y="244"/>
                    <a:pt x="56" y="242"/>
                  </a:cubicBezTo>
                  <a:cubicBezTo>
                    <a:pt x="57" y="240"/>
                    <a:pt x="56" y="238"/>
                    <a:pt x="54" y="23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8" name="Freeform 52"/>
            <p:cNvSpPr/>
            <p:nvPr/>
          </p:nvSpPr>
          <p:spPr bwMode="auto">
            <a:xfrm>
              <a:off x="3768505" y="2991919"/>
              <a:ext cx="354871" cy="649059"/>
            </a:xfrm>
            <a:custGeom>
              <a:avLst/>
              <a:gdLst>
                <a:gd name="T0" fmla="*/ 32 w 264"/>
                <a:gd name="T1" fmla="*/ 415 h 483"/>
                <a:gd name="T2" fmla="*/ 29 w 264"/>
                <a:gd name="T3" fmla="*/ 387 h 483"/>
                <a:gd name="T4" fmla="*/ 29 w 264"/>
                <a:gd name="T5" fmla="*/ 386 h 483"/>
                <a:gd name="T6" fmla="*/ 25 w 264"/>
                <a:gd name="T7" fmla="*/ 386 h 483"/>
                <a:gd name="T8" fmla="*/ 18 w 264"/>
                <a:gd name="T9" fmla="*/ 345 h 483"/>
                <a:gd name="T10" fmla="*/ 18 w 264"/>
                <a:gd name="T11" fmla="*/ 342 h 483"/>
                <a:gd name="T12" fmla="*/ 18 w 264"/>
                <a:gd name="T13" fmla="*/ 343 h 483"/>
                <a:gd name="T14" fmla="*/ 12 w 264"/>
                <a:gd name="T15" fmla="*/ 309 h 483"/>
                <a:gd name="T16" fmla="*/ 5 w 264"/>
                <a:gd name="T17" fmla="*/ 271 h 483"/>
                <a:gd name="T18" fmla="*/ 17 w 264"/>
                <a:gd name="T19" fmla="*/ 243 h 483"/>
                <a:gd name="T20" fmla="*/ 29 w 264"/>
                <a:gd name="T21" fmla="*/ 232 h 483"/>
                <a:gd name="T22" fmla="*/ 30 w 264"/>
                <a:gd name="T23" fmla="*/ 236 h 483"/>
                <a:gd name="T24" fmla="*/ 48 w 264"/>
                <a:gd name="T25" fmla="*/ 232 h 483"/>
                <a:gd name="T26" fmla="*/ 38 w 264"/>
                <a:gd name="T27" fmla="*/ 224 h 483"/>
                <a:gd name="T28" fmla="*/ 39 w 264"/>
                <a:gd name="T29" fmla="*/ 228 h 483"/>
                <a:gd name="T30" fmla="*/ 87 w 264"/>
                <a:gd name="T31" fmla="*/ 233 h 483"/>
                <a:gd name="T32" fmla="*/ 148 w 264"/>
                <a:gd name="T33" fmla="*/ 259 h 483"/>
                <a:gd name="T34" fmla="*/ 138 w 264"/>
                <a:gd name="T35" fmla="*/ 249 h 483"/>
                <a:gd name="T36" fmla="*/ 139 w 264"/>
                <a:gd name="T37" fmla="*/ 252 h 483"/>
                <a:gd name="T38" fmla="*/ 173 w 264"/>
                <a:gd name="T39" fmla="*/ 251 h 483"/>
                <a:gd name="T40" fmla="*/ 188 w 264"/>
                <a:gd name="T41" fmla="*/ 247 h 483"/>
                <a:gd name="T42" fmla="*/ 215 w 264"/>
                <a:gd name="T43" fmla="*/ 227 h 483"/>
                <a:gd name="T44" fmla="*/ 222 w 264"/>
                <a:gd name="T45" fmla="*/ 218 h 483"/>
                <a:gd name="T46" fmla="*/ 235 w 264"/>
                <a:gd name="T47" fmla="*/ 214 h 483"/>
                <a:gd name="T48" fmla="*/ 249 w 264"/>
                <a:gd name="T49" fmla="*/ 185 h 483"/>
                <a:gd name="T50" fmla="*/ 254 w 264"/>
                <a:gd name="T51" fmla="*/ 158 h 483"/>
                <a:gd name="T52" fmla="*/ 262 w 264"/>
                <a:gd name="T53" fmla="*/ 130 h 483"/>
                <a:gd name="T54" fmla="*/ 253 w 264"/>
                <a:gd name="T55" fmla="*/ 65 h 483"/>
                <a:gd name="T56" fmla="*/ 233 w 264"/>
                <a:gd name="T57" fmla="*/ 42 h 483"/>
                <a:gd name="T58" fmla="*/ 255 w 264"/>
                <a:gd name="T59" fmla="*/ 117 h 483"/>
                <a:gd name="T60" fmla="*/ 244 w 264"/>
                <a:gd name="T61" fmla="*/ 157 h 483"/>
                <a:gd name="T62" fmla="*/ 243 w 264"/>
                <a:gd name="T63" fmla="*/ 185 h 483"/>
                <a:gd name="T64" fmla="*/ 232 w 264"/>
                <a:gd name="T65" fmla="*/ 214 h 483"/>
                <a:gd name="T66" fmla="*/ 233 w 264"/>
                <a:gd name="T67" fmla="*/ 210 h 483"/>
                <a:gd name="T68" fmla="*/ 219 w 264"/>
                <a:gd name="T69" fmla="*/ 215 h 483"/>
                <a:gd name="T70" fmla="*/ 213 w 264"/>
                <a:gd name="T71" fmla="*/ 230 h 483"/>
                <a:gd name="T72" fmla="*/ 182 w 264"/>
                <a:gd name="T73" fmla="*/ 243 h 483"/>
                <a:gd name="T74" fmla="*/ 170 w 264"/>
                <a:gd name="T75" fmla="*/ 249 h 483"/>
                <a:gd name="T76" fmla="*/ 170 w 264"/>
                <a:gd name="T77" fmla="*/ 245 h 483"/>
                <a:gd name="T78" fmla="*/ 143 w 264"/>
                <a:gd name="T79" fmla="*/ 244 h 483"/>
                <a:gd name="T80" fmla="*/ 147 w 264"/>
                <a:gd name="T81" fmla="*/ 251 h 483"/>
                <a:gd name="T82" fmla="*/ 148 w 264"/>
                <a:gd name="T83" fmla="*/ 251 h 483"/>
                <a:gd name="T84" fmla="*/ 74 w 264"/>
                <a:gd name="T85" fmla="*/ 223 h 483"/>
                <a:gd name="T86" fmla="*/ 83 w 264"/>
                <a:gd name="T87" fmla="*/ 233 h 483"/>
                <a:gd name="T88" fmla="*/ 83 w 264"/>
                <a:gd name="T89" fmla="*/ 230 h 483"/>
                <a:gd name="T90" fmla="*/ 35 w 264"/>
                <a:gd name="T91" fmla="*/ 222 h 483"/>
                <a:gd name="T92" fmla="*/ 45 w 264"/>
                <a:gd name="T93" fmla="*/ 225 h 483"/>
                <a:gd name="T94" fmla="*/ 30 w 264"/>
                <a:gd name="T95" fmla="*/ 228 h 483"/>
                <a:gd name="T96" fmla="*/ 26 w 264"/>
                <a:gd name="T97" fmla="*/ 230 h 483"/>
                <a:gd name="T98" fmla="*/ 15 w 264"/>
                <a:gd name="T99" fmla="*/ 240 h 483"/>
                <a:gd name="T100" fmla="*/ 6 w 264"/>
                <a:gd name="T101" fmla="*/ 255 h 483"/>
                <a:gd name="T102" fmla="*/ 6 w 264"/>
                <a:gd name="T103" fmla="*/ 312 h 483"/>
                <a:gd name="T104" fmla="*/ 10 w 264"/>
                <a:gd name="T105" fmla="*/ 341 h 483"/>
                <a:gd name="T106" fmla="*/ 25 w 264"/>
                <a:gd name="T107" fmla="*/ 386 h 483"/>
                <a:gd name="T108" fmla="*/ 23 w 264"/>
                <a:gd name="T109" fmla="*/ 402 h 483"/>
                <a:gd name="T110" fmla="*/ 23 w 264"/>
                <a:gd name="T111" fmla="*/ 401 h 483"/>
                <a:gd name="T112" fmla="*/ 23 w 264"/>
                <a:gd name="T113" fmla="*/ 402 h 483"/>
                <a:gd name="T114" fmla="*/ 42 w 264"/>
                <a:gd name="T115"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483">
                  <a:moveTo>
                    <a:pt x="53" y="475"/>
                  </a:moveTo>
                  <a:cubicBezTo>
                    <a:pt x="48" y="472"/>
                    <a:pt x="48" y="472"/>
                    <a:pt x="48" y="472"/>
                  </a:cubicBezTo>
                  <a:cubicBezTo>
                    <a:pt x="49" y="460"/>
                    <a:pt x="49" y="460"/>
                    <a:pt x="49" y="460"/>
                  </a:cubicBezTo>
                  <a:cubicBezTo>
                    <a:pt x="49" y="458"/>
                    <a:pt x="48" y="457"/>
                    <a:pt x="47" y="456"/>
                  </a:cubicBezTo>
                  <a:cubicBezTo>
                    <a:pt x="46" y="455"/>
                    <a:pt x="46" y="455"/>
                    <a:pt x="46" y="455"/>
                  </a:cubicBezTo>
                  <a:cubicBezTo>
                    <a:pt x="42" y="438"/>
                    <a:pt x="42" y="438"/>
                    <a:pt x="42" y="438"/>
                  </a:cubicBezTo>
                  <a:cubicBezTo>
                    <a:pt x="42" y="437"/>
                    <a:pt x="41" y="436"/>
                    <a:pt x="40" y="436"/>
                  </a:cubicBezTo>
                  <a:cubicBezTo>
                    <a:pt x="40" y="435"/>
                    <a:pt x="40" y="435"/>
                    <a:pt x="40" y="435"/>
                  </a:cubicBezTo>
                  <a:cubicBezTo>
                    <a:pt x="35" y="418"/>
                    <a:pt x="35" y="418"/>
                    <a:pt x="35" y="418"/>
                  </a:cubicBezTo>
                  <a:cubicBezTo>
                    <a:pt x="35" y="417"/>
                    <a:pt x="34" y="416"/>
                    <a:pt x="33" y="415"/>
                  </a:cubicBezTo>
                  <a:cubicBezTo>
                    <a:pt x="32" y="415"/>
                    <a:pt x="32" y="415"/>
                    <a:pt x="32" y="415"/>
                  </a:cubicBezTo>
                  <a:cubicBezTo>
                    <a:pt x="31" y="401"/>
                    <a:pt x="31" y="401"/>
                    <a:pt x="31" y="401"/>
                  </a:cubicBezTo>
                  <a:cubicBezTo>
                    <a:pt x="31" y="400"/>
                    <a:pt x="31" y="399"/>
                    <a:pt x="30" y="399"/>
                  </a:cubicBezTo>
                  <a:cubicBezTo>
                    <a:pt x="30" y="399"/>
                    <a:pt x="30" y="399"/>
                    <a:pt x="30" y="399"/>
                  </a:cubicBezTo>
                  <a:cubicBezTo>
                    <a:pt x="27" y="402"/>
                    <a:pt x="27" y="402"/>
                    <a:pt x="27" y="402"/>
                  </a:cubicBezTo>
                  <a:cubicBezTo>
                    <a:pt x="31" y="404"/>
                    <a:pt x="31" y="404"/>
                    <a:pt x="31" y="404"/>
                  </a:cubicBezTo>
                  <a:cubicBezTo>
                    <a:pt x="31" y="403"/>
                    <a:pt x="31" y="403"/>
                    <a:pt x="31" y="403"/>
                  </a:cubicBezTo>
                  <a:cubicBezTo>
                    <a:pt x="31" y="402"/>
                    <a:pt x="31" y="402"/>
                    <a:pt x="31" y="402"/>
                  </a:cubicBezTo>
                  <a:cubicBezTo>
                    <a:pt x="31" y="401"/>
                    <a:pt x="31" y="401"/>
                    <a:pt x="31" y="401"/>
                  </a:cubicBezTo>
                  <a:cubicBezTo>
                    <a:pt x="31" y="400"/>
                    <a:pt x="31" y="399"/>
                    <a:pt x="31" y="397"/>
                  </a:cubicBezTo>
                  <a:cubicBezTo>
                    <a:pt x="30" y="395"/>
                    <a:pt x="30" y="392"/>
                    <a:pt x="30" y="390"/>
                  </a:cubicBezTo>
                  <a:cubicBezTo>
                    <a:pt x="29" y="389"/>
                    <a:pt x="29" y="388"/>
                    <a:pt x="29" y="387"/>
                  </a:cubicBezTo>
                  <a:cubicBezTo>
                    <a:pt x="29" y="386"/>
                    <a:pt x="29" y="386"/>
                    <a:pt x="29"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6" y="386"/>
                    <a:pt x="26" y="386"/>
                    <a:pt x="26" y="386"/>
                  </a:cubicBezTo>
                  <a:cubicBezTo>
                    <a:pt x="29" y="386"/>
                    <a:pt x="29" y="386"/>
                    <a:pt x="29" y="386"/>
                  </a:cubicBezTo>
                  <a:cubicBezTo>
                    <a:pt x="29" y="386"/>
                    <a:pt x="29" y="386"/>
                    <a:pt x="29" y="386"/>
                  </a:cubicBezTo>
                  <a:cubicBezTo>
                    <a:pt x="26" y="386"/>
                    <a:pt x="26" y="386"/>
                    <a:pt x="26" y="386"/>
                  </a:cubicBezTo>
                  <a:cubicBezTo>
                    <a:pt x="29" y="386"/>
                    <a:pt x="29" y="386"/>
                    <a:pt x="29" y="386"/>
                  </a:cubicBezTo>
                  <a:cubicBezTo>
                    <a:pt x="25" y="386"/>
                    <a:pt x="25" y="386"/>
                    <a:pt x="25" y="386"/>
                  </a:cubicBezTo>
                  <a:cubicBezTo>
                    <a:pt x="29" y="387"/>
                    <a:pt x="29" y="387"/>
                    <a:pt x="29" y="387"/>
                  </a:cubicBezTo>
                  <a:cubicBezTo>
                    <a:pt x="29" y="386"/>
                    <a:pt x="29" y="386"/>
                    <a:pt x="29" y="386"/>
                  </a:cubicBezTo>
                  <a:cubicBezTo>
                    <a:pt x="25" y="386"/>
                    <a:pt x="25" y="386"/>
                    <a:pt x="25" y="386"/>
                  </a:cubicBezTo>
                  <a:cubicBezTo>
                    <a:pt x="29" y="387"/>
                    <a:pt x="29" y="387"/>
                    <a:pt x="29" y="387"/>
                  </a:cubicBezTo>
                  <a:cubicBezTo>
                    <a:pt x="25" y="386"/>
                    <a:pt x="25" y="386"/>
                    <a:pt x="25" y="386"/>
                  </a:cubicBezTo>
                  <a:cubicBezTo>
                    <a:pt x="28" y="388"/>
                    <a:pt x="28" y="388"/>
                    <a:pt x="28" y="388"/>
                  </a:cubicBezTo>
                  <a:cubicBezTo>
                    <a:pt x="29" y="387"/>
                    <a:pt x="29" y="387"/>
                    <a:pt x="29" y="387"/>
                  </a:cubicBezTo>
                  <a:cubicBezTo>
                    <a:pt x="25" y="386"/>
                    <a:pt x="25" y="386"/>
                    <a:pt x="25" y="386"/>
                  </a:cubicBezTo>
                  <a:cubicBezTo>
                    <a:pt x="28" y="388"/>
                    <a:pt x="28" y="388"/>
                    <a:pt x="28" y="388"/>
                  </a:cubicBezTo>
                  <a:cubicBezTo>
                    <a:pt x="29" y="387"/>
                    <a:pt x="29" y="386"/>
                    <a:pt x="29" y="385"/>
                  </a:cubicBezTo>
                  <a:cubicBezTo>
                    <a:pt x="29" y="384"/>
                    <a:pt x="28" y="383"/>
                    <a:pt x="27" y="382"/>
                  </a:cubicBezTo>
                  <a:cubicBezTo>
                    <a:pt x="24" y="380"/>
                    <a:pt x="24" y="380"/>
                    <a:pt x="24" y="380"/>
                  </a:cubicBezTo>
                  <a:cubicBezTo>
                    <a:pt x="21" y="360"/>
                    <a:pt x="21" y="360"/>
                    <a:pt x="21" y="360"/>
                  </a:cubicBezTo>
                  <a:cubicBezTo>
                    <a:pt x="21" y="359"/>
                    <a:pt x="21" y="358"/>
                    <a:pt x="20" y="358"/>
                  </a:cubicBezTo>
                  <a:cubicBezTo>
                    <a:pt x="18" y="357"/>
                    <a:pt x="18" y="357"/>
                    <a:pt x="18" y="357"/>
                  </a:cubicBezTo>
                  <a:cubicBezTo>
                    <a:pt x="16" y="360"/>
                    <a:pt x="16" y="360"/>
                    <a:pt x="16" y="360"/>
                  </a:cubicBezTo>
                  <a:cubicBezTo>
                    <a:pt x="20" y="359"/>
                    <a:pt x="20" y="359"/>
                    <a:pt x="20" y="359"/>
                  </a:cubicBezTo>
                  <a:cubicBezTo>
                    <a:pt x="20" y="359"/>
                    <a:pt x="19" y="355"/>
                    <a:pt x="19" y="351"/>
                  </a:cubicBezTo>
                  <a:cubicBezTo>
                    <a:pt x="19" y="349"/>
                    <a:pt x="18" y="347"/>
                    <a:pt x="18" y="345"/>
                  </a:cubicBezTo>
                  <a:cubicBezTo>
                    <a:pt x="18" y="344"/>
                    <a:pt x="18" y="343"/>
                    <a:pt x="18" y="343"/>
                  </a:cubicBezTo>
                  <a:cubicBezTo>
                    <a:pt x="18" y="342"/>
                    <a:pt x="18" y="342"/>
                    <a:pt x="18"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5" y="342"/>
                    <a:pt x="15" y="342"/>
                    <a:pt x="15" y="342"/>
                  </a:cubicBezTo>
                  <a:cubicBezTo>
                    <a:pt x="18" y="342"/>
                    <a:pt x="18" y="342"/>
                    <a:pt x="18" y="342"/>
                  </a:cubicBezTo>
                  <a:cubicBezTo>
                    <a:pt x="18" y="342"/>
                    <a:pt x="18" y="342"/>
                    <a:pt x="18" y="342"/>
                  </a:cubicBezTo>
                  <a:cubicBezTo>
                    <a:pt x="15" y="342"/>
                    <a:pt x="15" y="342"/>
                    <a:pt x="15" y="342"/>
                  </a:cubicBezTo>
                  <a:cubicBezTo>
                    <a:pt x="18" y="342"/>
                    <a:pt x="18" y="342"/>
                    <a:pt x="18" y="342"/>
                  </a:cubicBezTo>
                  <a:cubicBezTo>
                    <a:pt x="14" y="342"/>
                    <a:pt x="14" y="342"/>
                    <a:pt x="14" y="342"/>
                  </a:cubicBezTo>
                  <a:cubicBezTo>
                    <a:pt x="18" y="343"/>
                    <a:pt x="18" y="343"/>
                    <a:pt x="18" y="343"/>
                  </a:cubicBezTo>
                  <a:cubicBezTo>
                    <a:pt x="18" y="342"/>
                    <a:pt x="18" y="342"/>
                    <a:pt x="18" y="342"/>
                  </a:cubicBezTo>
                  <a:cubicBezTo>
                    <a:pt x="14" y="342"/>
                    <a:pt x="14" y="342"/>
                    <a:pt x="14" y="342"/>
                  </a:cubicBezTo>
                  <a:cubicBezTo>
                    <a:pt x="18" y="343"/>
                    <a:pt x="18" y="343"/>
                    <a:pt x="18" y="343"/>
                  </a:cubicBezTo>
                  <a:cubicBezTo>
                    <a:pt x="14" y="342"/>
                    <a:pt x="14" y="342"/>
                    <a:pt x="14" y="342"/>
                  </a:cubicBezTo>
                  <a:cubicBezTo>
                    <a:pt x="17" y="344"/>
                    <a:pt x="17" y="344"/>
                    <a:pt x="17" y="344"/>
                  </a:cubicBezTo>
                  <a:cubicBezTo>
                    <a:pt x="17" y="343"/>
                    <a:pt x="17" y="343"/>
                    <a:pt x="18" y="343"/>
                  </a:cubicBezTo>
                  <a:cubicBezTo>
                    <a:pt x="14" y="342"/>
                    <a:pt x="14" y="342"/>
                    <a:pt x="14" y="342"/>
                  </a:cubicBezTo>
                  <a:cubicBezTo>
                    <a:pt x="17" y="344"/>
                    <a:pt x="17" y="344"/>
                    <a:pt x="17" y="344"/>
                  </a:cubicBezTo>
                  <a:cubicBezTo>
                    <a:pt x="18" y="343"/>
                    <a:pt x="18" y="342"/>
                    <a:pt x="18" y="341"/>
                  </a:cubicBezTo>
                  <a:cubicBezTo>
                    <a:pt x="17" y="340"/>
                    <a:pt x="17" y="339"/>
                    <a:pt x="16" y="338"/>
                  </a:cubicBezTo>
                  <a:cubicBezTo>
                    <a:pt x="14" y="337"/>
                    <a:pt x="14" y="337"/>
                    <a:pt x="14" y="337"/>
                  </a:cubicBezTo>
                  <a:cubicBezTo>
                    <a:pt x="12" y="341"/>
                    <a:pt x="12" y="341"/>
                    <a:pt x="12" y="341"/>
                  </a:cubicBezTo>
                  <a:cubicBezTo>
                    <a:pt x="16" y="340"/>
                    <a:pt x="16" y="340"/>
                    <a:pt x="16" y="340"/>
                  </a:cubicBezTo>
                  <a:cubicBezTo>
                    <a:pt x="13" y="324"/>
                    <a:pt x="13" y="324"/>
                    <a:pt x="13" y="324"/>
                  </a:cubicBezTo>
                  <a:cubicBezTo>
                    <a:pt x="13" y="323"/>
                    <a:pt x="12" y="322"/>
                    <a:pt x="11" y="321"/>
                  </a:cubicBezTo>
                  <a:cubicBezTo>
                    <a:pt x="11" y="321"/>
                    <a:pt x="11" y="321"/>
                    <a:pt x="11" y="321"/>
                  </a:cubicBezTo>
                  <a:cubicBezTo>
                    <a:pt x="12" y="309"/>
                    <a:pt x="12" y="309"/>
                    <a:pt x="12" y="309"/>
                  </a:cubicBezTo>
                  <a:cubicBezTo>
                    <a:pt x="12" y="308"/>
                    <a:pt x="12" y="306"/>
                    <a:pt x="10" y="305"/>
                  </a:cubicBezTo>
                  <a:cubicBezTo>
                    <a:pt x="9" y="305"/>
                    <a:pt x="9" y="305"/>
                    <a:pt x="9" y="305"/>
                  </a:cubicBezTo>
                  <a:cubicBezTo>
                    <a:pt x="7" y="308"/>
                    <a:pt x="7" y="308"/>
                    <a:pt x="7" y="308"/>
                  </a:cubicBezTo>
                  <a:cubicBezTo>
                    <a:pt x="11" y="309"/>
                    <a:pt x="11" y="309"/>
                    <a:pt x="11" y="309"/>
                  </a:cubicBezTo>
                  <a:cubicBezTo>
                    <a:pt x="13" y="293"/>
                    <a:pt x="13" y="293"/>
                    <a:pt x="13" y="293"/>
                  </a:cubicBezTo>
                  <a:cubicBezTo>
                    <a:pt x="13" y="292"/>
                    <a:pt x="12" y="290"/>
                    <a:pt x="11" y="289"/>
                  </a:cubicBezTo>
                  <a:cubicBezTo>
                    <a:pt x="9" y="288"/>
                    <a:pt x="9" y="288"/>
                    <a:pt x="9" y="288"/>
                  </a:cubicBezTo>
                  <a:cubicBezTo>
                    <a:pt x="10" y="273"/>
                    <a:pt x="10" y="273"/>
                    <a:pt x="10" y="273"/>
                  </a:cubicBezTo>
                  <a:cubicBezTo>
                    <a:pt x="10" y="271"/>
                    <a:pt x="10" y="270"/>
                    <a:pt x="8" y="269"/>
                  </a:cubicBezTo>
                  <a:cubicBezTo>
                    <a:pt x="7" y="268"/>
                    <a:pt x="7" y="268"/>
                    <a:pt x="7" y="268"/>
                  </a:cubicBezTo>
                  <a:cubicBezTo>
                    <a:pt x="5" y="271"/>
                    <a:pt x="5" y="271"/>
                    <a:pt x="5" y="271"/>
                  </a:cubicBezTo>
                  <a:cubicBezTo>
                    <a:pt x="9" y="273"/>
                    <a:pt x="9" y="273"/>
                    <a:pt x="9" y="273"/>
                  </a:cubicBezTo>
                  <a:cubicBezTo>
                    <a:pt x="13" y="258"/>
                    <a:pt x="13" y="258"/>
                    <a:pt x="13" y="258"/>
                  </a:cubicBezTo>
                  <a:cubicBezTo>
                    <a:pt x="14" y="256"/>
                    <a:pt x="13" y="254"/>
                    <a:pt x="12" y="253"/>
                  </a:cubicBezTo>
                  <a:cubicBezTo>
                    <a:pt x="10" y="252"/>
                    <a:pt x="10" y="252"/>
                    <a:pt x="10" y="252"/>
                  </a:cubicBezTo>
                  <a:cubicBezTo>
                    <a:pt x="8" y="256"/>
                    <a:pt x="8" y="256"/>
                    <a:pt x="8" y="256"/>
                  </a:cubicBezTo>
                  <a:cubicBezTo>
                    <a:pt x="11" y="258"/>
                    <a:pt x="11" y="258"/>
                    <a:pt x="11" y="258"/>
                  </a:cubicBezTo>
                  <a:cubicBezTo>
                    <a:pt x="21" y="245"/>
                    <a:pt x="21" y="245"/>
                    <a:pt x="21" y="245"/>
                  </a:cubicBezTo>
                  <a:cubicBezTo>
                    <a:pt x="22" y="244"/>
                    <a:pt x="22" y="243"/>
                    <a:pt x="22" y="242"/>
                  </a:cubicBezTo>
                  <a:cubicBezTo>
                    <a:pt x="21" y="241"/>
                    <a:pt x="21" y="240"/>
                    <a:pt x="20" y="240"/>
                  </a:cubicBezTo>
                  <a:cubicBezTo>
                    <a:pt x="19" y="239"/>
                    <a:pt x="19" y="239"/>
                    <a:pt x="19" y="239"/>
                  </a:cubicBezTo>
                  <a:cubicBezTo>
                    <a:pt x="17" y="243"/>
                    <a:pt x="17" y="243"/>
                    <a:pt x="17" y="243"/>
                  </a:cubicBezTo>
                  <a:cubicBezTo>
                    <a:pt x="20" y="246"/>
                    <a:pt x="20" y="246"/>
                    <a:pt x="20" y="246"/>
                  </a:cubicBezTo>
                  <a:cubicBezTo>
                    <a:pt x="20" y="246"/>
                    <a:pt x="23" y="243"/>
                    <a:pt x="26" y="241"/>
                  </a:cubicBezTo>
                  <a:cubicBezTo>
                    <a:pt x="27" y="239"/>
                    <a:pt x="29" y="238"/>
                    <a:pt x="30" y="237"/>
                  </a:cubicBezTo>
                  <a:cubicBezTo>
                    <a:pt x="30" y="237"/>
                    <a:pt x="31" y="236"/>
                    <a:pt x="31" y="236"/>
                  </a:cubicBezTo>
                  <a:cubicBezTo>
                    <a:pt x="32" y="235"/>
                    <a:pt x="32" y="235"/>
                    <a:pt x="32" y="235"/>
                  </a:cubicBezTo>
                  <a:cubicBezTo>
                    <a:pt x="32" y="235"/>
                    <a:pt x="32" y="235"/>
                    <a:pt x="32" y="235"/>
                  </a:cubicBezTo>
                  <a:cubicBezTo>
                    <a:pt x="32" y="235"/>
                    <a:pt x="32" y="235"/>
                    <a:pt x="32" y="235"/>
                  </a:cubicBezTo>
                  <a:cubicBezTo>
                    <a:pt x="33" y="234"/>
                    <a:pt x="33" y="234"/>
                    <a:pt x="33" y="234"/>
                  </a:cubicBezTo>
                  <a:cubicBezTo>
                    <a:pt x="34" y="233"/>
                    <a:pt x="33" y="230"/>
                    <a:pt x="31" y="229"/>
                  </a:cubicBezTo>
                  <a:cubicBezTo>
                    <a:pt x="31" y="229"/>
                    <a:pt x="31" y="229"/>
                    <a:pt x="31" y="229"/>
                  </a:cubicBezTo>
                  <a:cubicBezTo>
                    <a:pt x="29" y="232"/>
                    <a:pt x="29" y="232"/>
                    <a:pt x="29" y="232"/>
                  </a:cubicBezTo>
                  <a:cubicBezTo>
                    <a:pt x="32" y="234"/>
                    <a:pt x="32" y="234"/>
                    <a:pt x="32" y="234"/>
                  </a:cubicBezTo>
                  <a:cubicBezTo>
                    <a:pt x="29" y="232"/>
                    <a:pt x="29" y="232"/>
                    <a:pt x="29" y="232"/>
                  </a:cubicBezTo>
                  <a:cubicBezTo>
                    <a:pt x="31" y="235"/>
                    <a:pt x="31" y="235"/>
                    <a:pt x="31" y="235"/>
                  </a:cubicBezTo>
                  <a:cubicBezTo>
                    <a:pt x="31" y="235"/>
                    <a:pt x="32" y="235"/>
                    <a:pt x="32" y="234"/>
                  </a:cubicBezTo>
                  <a:cubicBezTo>
                    <a:pt x="29" y="232"/>
                    <a:pt x="29" y="232"/>
                    <a:pt x="29" y="232"/>
                  </a:cubicBezTo>
                  <a:cubicBezTo>
                    <a:pt x="31" y="235"/>
                    <a:pt x="31" y="235"/>
                    <a:pt x="31" y="235"/>
                  </a:cubicBezTo>
                  <a:cubicBezTo>
                    <a:pt x="29" y="233"/>
                    <a:pt x="29" y="233"/>
                    <a:pt x="29" y="233"/>
                  </a:cubicBezTo>
                  <a:cubicBezTo>
                    <a:pt x="30" y="236"/>
                    <a:pt x="30" y="236"/>
                    <a:pt x="30" y="236"/>
                  </a:cubicBezTo>
                  <a:cubicBezTo>
                    <a:pt x="31" y="236"/>
                    <a:pt x="31" y="236"/>
                    <a:pt x="31" y="235"/>
                  </a:cubicBezTo>
                  <a:cubicBezTo>
                    <a:pt x="29" y="233"/>
                    <a:pt x="29" y="233"/>
                    <a:pt x="29" y="233"/>
                  </a:cubicBezTo>
                  <a:cubicBezTo>
                    <a:pt x="30" y="236"/>
                    <a:pt x="30" y="236"/>
                    <a:pt x="30" y="236"/>
                  </a:cubicBezTo>
                  <a:cubicBezTo>
                    <a:pt x="30" y="235"/>
                    <a:pt x="30" y="235"/>
                    <a:pt x="30" y="235"/>
                  </a:cubicBezTo>
                  <a:cubicBezTo>
                    <a:pt x="30" y="236"/>
                    <a:pt x="30" y="236"/>
                    <a:pt x="30" y="236"/>
                  </a:cubicBezTo>
                  <a:cubicBezTo>
                    <a:pt x="30" y="236"/>
                    <a:pt x="30" y="236"/>
                    <a:pt x="30" y="236"/>
                  </a:cubicBezTo>
                  <a:cubicBezTo>
                    <a:pt x="30" y="235"/>
                    <a:pt x="30" y="235"/>
                    <a:pt x="30" y="235"/>
                  </a:cubicBezTo>
                  <a:cubicBezTo>
                    <a:pt x="30" y="236"/>
                    <a:pt x="30" y="236"/>
                    <a:pt x="30" y="236"/>
                  </a:cubicBezTo>
                  <a:cubicBezTo>
                    <a:pt x="30" y="236"/>
                    <a:pt x="31" y="236"/>
                    <a:pt x="32" y="236"/>
                  </a:cubicBezTo>
                  <a:cubicBezTo>
                    <a:pt x="34" y="235"/>
                    <a:pt x="37" y="235"/>
                    <a:pt x="41" y="234"/>
                  </a:cubicBezTo>
                  <a:cubicBezTo>
                    <a:pt x="42" y="234"/>
                    <a:pt x="44" y="233"/>
                    <a:pt x="45" y="233"/>
                  </a:cubicBezTo>
                  <a:cubicBezTo>
                    <a:pt x="46" y="233"/>
                    <a:pt x="46" y="233"/>
                    <a:pt x="47" y="233"/>
                  </a:cubicBezTo>
                  <a:cubicBezTo>
                    <a:pt x="47" y="233"/>
                    <a:pt x="47" y="233"/>
                    <a:pt x="47" y="233"/>
                  </a:cubicBezTo>
                  <a:cubicBezTo>
                    <a:pt x="48" y="232"/>
                    <a:pt x="48" y="232"/>
                    <a:pt x="48" y="232"/>
                  </a:cubicBezTo>
                  <a:cubicBezTo>
                    <a:pt x="49" y="232"/>
                    <a:pt x="49" y="232"/>
                    <a:pt x="49" y="232"/>
                  </a:cubicBezTo>
                  <a:cubicBezTo>
                    <a:pt x="49" y="232"/>
                    <a:pt x="49" y="232"/>
                    <a:pt x="50" y="231"/>
                  </a:cubicBezTo>
                  <a:cubicBezTo>
                    <a:pt x="50" y="230"/>
                    <a:pt x="50" y="229"/>
                    <a:pt x="50" y="228"/>
                  </a:cubicBezTo>
                  <a:cubicBezTo>
                    <a:pt x="50" y="227"/>
                    <a:pt x="49" y="226"/>
                    <a:pt x="48" y="225"/>
                  </a:cubicBezTo>
                  <a:cubicBezTo>
                    <a:pt x="40" y="220"/>
                    <a:pt x="40" y="220"/>
                    <a:pt x="40" y="220"/>
                  </a:cubicBezTo>
                  <a:cubicBezTo>
                    <a:pt x="38" y="224"/>
                    <a:pt x="38" y="224"/>
                    <a:pt x="38" y="224"/>
                  </a:cubicBezTo>
                  <a:cubicBezTo>
                    <a:pt x="42" y="226"/>
                    <a:pt x="42" y="226"/>
                    <a:pt x="42" y="226"/>
                  </a:cubicBezTo>
                  <a:cubicBezTo>
                    <a:pt x="38" y="224"/>
                    <a:pt x="38" y="224"/>
                    <a:pt x="38" y="224"/>
                  </a:cubicBezTo>
                  <a:cubicBezTo>
                    <a:pt x="40" y="227"/>
                    <a:pt x="40" y="227"/>
                    <a:pt x="40" y="227"/>
                  </a:cubicBezTo>
                  <a:cubicBezTo>
                    <a:pt x="41" y="227"/>
                    <a:pt x="41" y="227"/>
                    <a:pt x="42" y="226"/>
                  </a:cubicBezTo>
                  <a:cubicBezTo>
                    <a:pt x="38" y="224"/>
                    <a:pt x="38" y="224"/>
                    <a:pt x="38" y="224"/>
                  </a:cubicBezTo>
                  <a:cubicBezTo>
                    <a:pt x="40" y="227"/>
                    <a:pt x="40" y="227"/>
                    <a:pt x="40" y="227"/>
                  </a:cubicBezTo>
                  <a:cubicBezTo>
                    <a:pt x="39" y="224"/>
                    <a:pt x="39" y="224"/>
                    <a:pt x="39" y="224"/>
                  </a:cubicBezTo>
                  <a:cubicBezTo>
                    <a:pt x="39" y="228"/>
                    <a:pt x="39" y="228"/>
                    <a:pt x="39" y="228"/>
                  </a:cubicBezTo>
                  <a:cubicBezTo>
                    <a:pt x="39" y="228"/>
                    <a:pt x="40" y="228"/>
                    <a:pt x="40" y="227"/>
                  </a:cubicBezTo>
                  <a:cubicBezTo>
                    <a:pt x="39" y="224"/>
                    <a:pt x="39" y="224"/>
                    <a:pt x="39" y="224"/>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8"/>
                    <a:pt x="40" y="228"/>
                    <a:pt x="42" y="228"/>
                  </a:cubicBezTo>
                  <a:cubicBezTo>
                    <a:pt x="47" y="229"/>
                    <a:pt x="56" y="231"/>
                    <a:pt x="65" y="234"/>
                  </a:cubicBezTo>
                  <a:cubicBezTo>
                    <a:pt x="69" y="235"/>
                    <a:pt x="73" y="236"/>
                    <a:pt x="76" y="236"/>
                  </a:cubicBezTo>
                  <a:cubicBezTo>
                    <a:pt x="78" y="237"/>
                    <a:pt x="79" y="237"/>
                    <a:pt x="80" y="237"/>
                  </a:cubicBezTo>
                  <a:cubicBezTo>
                    <a:pt x="81" y="237"/>
                    <a:pt x="81" y="237"/>
                    <a:pt x="82" y="237"/>
                  </a:cubicBezTo>
                  <a:cubicBezTo>
                    <a:pt x="82" y="237"/>
                    <a:pt x="82" y="237"/>
                    <a:pt x="83" y="238"/>
                  </a:cubicBezTo>
                  <a:cubicBezTo>
                    <a:pt x="83" y="237"/>
                    <a:pt x="84" y="238"/>
                    <a:pt x="84" y="237"/>
                  </a:cubicBezTo>
                  <a:cubicBezTo>
                    <a:pt x="84" y="237"/>
                    <a:pt x="85" y="237"/>
                    <a:pt x="85" y="237"/>
                  </a:cubicBezTo>
                  <a:cubicBezTo>
                    <a:pt x="85" y="237"/>
                    <a:pt x="86" y="237"/>
                    <a:pt x="87" y="236"/>
                  </a:cubicBezTo>
                  <a:cubicBezTo>
                    <a:pt x="87" y="235"/>
                    <a:pt x="87" y="234"/>
                    <a:pt x="87" y="233"/>
                  </a:cubicBezTo>
                  <a:cubicBezTo>
                    <a:pt x="87" y="232"/>
                    <a:pt x="86" y="231"/>
                    <a:pt x="85" y="230"/>
                  </a:cubicBezTo>
                  <a:cubicBezTo>
                    <a:pt x="74" y="223"/>
                    <a:pt x="74" y="223"/>
                    <a:pt x="74" y="223"/>
                  </a:cubicBezTo>
                  <a:cubicBezTo>
                    <a:pt x="72" y="227"/>
                    <a:pt x="72" y="227"/>
                    <a:pt x="72" y="227"/>
                  </a:cubicBezTo>
                  <a:cubicBezTo>
                    <a:pt x="71" y="230"/>
                    <a:pt x="71" y="230"/>
                    <a:pt x="71" y="230"/>
                  </a:cubicBezTo>
                  <a:cubicBezTo>
                    <a:pt x="71" y="230"/>
                    <a:pt x="89" y="237"/>
                    <a:pt x="108" y="244"/>
                  </a:cubicBezTo>
                  <a:cubicBezTo>
                    <a:pt x="117" y="248"/>
                    <a:pt x="127" y="251"/>
                    <a:pt x="134" y="254"/>
                  </a:cubicBezTo>
                  <a:cubicBezTo>
                    <a:pt x="137" y="255"/>
                    <a:pt x="141" y="257"/>
                    <a:pt x="143" y="257"/>
                  </a:cubicBezTo>
                  <a:cubicBezTo>
                    <a:pt x="144" y="258"/>
                    <a:pt x="145" y="258"/>
                    <a:pt x="146" y="258"/>
                  </a:cubicBezTo>
                  <a:cubicBezTo>
                    <a:pt x="146" y="259"/>
                    <a:pt x="146" y="259"/>
                    <a:pt x="146" y="259"/>
                  </a:cubicBezTo>
                  <a:cubicBezTo>
                    <a:pt x="147" y="259"/>
                    <a:pt x="147" y="259"/>
                    <a:pt x="147" y="259"/>
                  </a:cubicBezTo>
                  <a:cubicBezTo>
                    <a:pt x="147" y="259"/>
                    <a:pt x="147" y="259"/>
                    <a:pt x="148" y="259"/>
                  </a:cubicBezTo>
                  <a:cubicBezTo>
                    <a:pt x="148" y="259"/>
                    <a:pt x="148" y="259"/>
                    <a:pt x="149" y="259"/>
                  </a:cubicBezTo>
                  <a:cubicBezTo>
                    <a:pt x="149" y="258"/>
                    <a:pt x="150" y="258"/>
                    <a:pt x="151" y="257"/>
                  </a:cubicBezTo>
                  <a:cubicBezTo>
                    <a:pt x="152" y="256"/>
                    <a:pt x="152" y="255"/>
                    <a:pt x="152" y="254"/>
                  </a:cubicBezTo>
                  <a:cubicBezTo>
                    <a:pt x="152" y="253"/>
                    <a:pt x="151" y="252"/>
                    <a:pt x="150" y="251"/>
                  </a:cubicBezTo>
                  <a:cubicBezTo>
                    <a:pt x="140" y="245"/>
                    <a:pt x="140" y="245"/>
                    <a:pt x="140" y="245"/>
                  </a:cubicBezTo>
                  <a:cubicBezTo>
                    <a:pt x="138" y="248"/>
                    <a:pt x="138" y="248"/>
                    <a:pt x="138" y="248"/>
                  </a:cubicBezTo>
                  <a:cubicBezTo>
                    <a:pt x="141" y="251"/>
                    <a:pt x="141" y="251"/>
                    <a:pt x="141" y="251"/>
                  </a:cubicBezTo>
                  <a:cubicBezTo>
                    <a:pt x="138" y="249"/>
                    <a:pt x="138" y="249"/>
                    <a:pt x="138" y="249"/>
                  </a:cubicBezTo>
                  <a:cubicBezTo>
                    <a:pt x="140" y="252"/>
                    <a:pt x="140" y="252"/>
                    <a:pt x="140" y="252"/>
                  </a:cubicBezTo>
                  <a:cubicBezTo>
                    <a:pt x="140" y="252"/>
                    <a:pt x="141" y="252"/>
                    <a:pt x="141" y="251"/>
                  </a:cubicBezTo>
                  <a:cubicBezTo>
                    <a:pt x="138" y="249"/>
                    <a:pt x="138" y="249"/>
                    <a:pt x="138" y="249"/>
                  </a:cubicBezTo>
                  <a:cubicBezTo>
                    <a:pt x="140" y="252"/>
                    <a:pt x="140" y="252"/>
                    <a:pt x="140" y="252"/>
                  </a:cubicBezTo>
                  <a:cubicBezTo>
                    <a:pt x="138" y="249"/>
                    <a:pt x="138" y="249"/>
                    <a:pt x="138" y="249"/>
                  </a:cubicBezTo>
                  <a:cubicBezTo>
                    <a:pt x="139" y="252"/>
                    <a:pt x="139" y="252"/>
                    <a:pt x="139" y="252"/>
                  </a:cubicBezTo>
                  <a:cubicBezTo>
                    <a:pt x="139" y="252"/>
                    <a:pt x="139" y="252"/>
                    <a:pt x="140" y="252"/>
                  </a:cubicBezTo>
                  <a:cubicBezTo>
                    <a:pt x="138" y="249"/>
                    <a:pt x="138" y="249"/>
                    <a:pt x="138" y="249"/>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2"/>
                    <a:pt x="141" y="252"/>
                    <a:pt x="143" y="252"/>
                  </a:cubicBezTo>
                  <a:cubicBezTo>
                    <a:pt x="147" y="252"/>
                    <a:pt x="153" y="252"/>
                    <a:pt x="159" y="253"/>
                  </a:cubicBezTo>
                  <a:cubicBezTo>
                    <a:pt x="161" y="253"/>
                    <a:pt x="164" y="253"/>
                    <a:pt x="166" y="253"/>
                  </a:cubicBezTo>
                  <a:cubicBezTo>
                    <a:pt x="168" y="253"/>
                    <a:pt x="169" y="253"/>
                    <a:pt x="170" y="253"/>
                  </a:cubicBezTo>
                  <a:cubicBezTo>
                    <a:pt x="170" y="253"/>
                    <a:pt x="170" y="253"/>
                    <a:pt x="170" y="253"/>
                  </a:cubicBezTo>
                  <a:cubicBezTo>
                    <a:pt x="171" y="253"/>
                    <a:pt x="171" y="253"/>
                    <a:pt x="171" y="253"/>
                  </a:cubicBezTo>
                  <a:cubicBezTo>
                    <a:pt x="171" y="253"/>
                    <a:pt x="171" y="253"/>
                    <a:pt x="171" y="253"/>
                  </a:cubicBezTo>
                  <a:cubicBezTo>
                    <a:pt x="172" y="253"/>
                    <a:pt x="172" y="253"/>
                    <a:pt x="172" y="253"/>
                  </a:cubicBezTo>
                  <a:cubicBezTo>
                    <a:pt x="172" y="252"/>
                    <a:pt x="172" y="252"/>
                    <a:pt x="172" y="252"/>
                  </a:cubicBezTo>
                  <a:cubicBezTo>
                    <a:pt x="173" y="252"/>
                    <a:pt x="173" y="252"/>
                    <a:pt x="173" y="251"/>
                  </a:cubicBezTo>
                  <a:cubicBezTo>
                    <a:pt x="174" y="250"/>
                    <a:pt x="174" y="249"/>
                    <a:pt x="174" y="248"/>
                  </a:cubicBezTo>
                  <a:cubicBezTo>
                    <a:pt x="174" y="247"/>
                    <a:pt x="173" y="246"/>
                    <a:pt x="172" y="245"/>
                  </a:cubicBezTo>
                  <a:cubicBezTo>
                    <a:pt x="169" y="243"/>
                    <a:pt x="169" y="243"/>
                    <a:pt x="169" y="243"/>
                  </a:cubicBezTo>
                  <a:cubicBezTo>
                    <a:pt x="167" y="247"/>
                    <a:pt x="167" y="247"/>
                    <a:pt x="167" y="247"/>
                  </a:cubicBezTo>
                  <a:cubicBezTo>
                    <a:pt x="168" y="251"/>
                    <a:pt x="168" y="251"/>
                    <a:pt x="168" y="251"/>
                  </a:cubicBezTo>
                  <a:cubicBezTo>
                    <a:pt x="187" y="247"/>
                    <a:pt x="187" y="247"/>
                    <a:pt x="187" y="247"/>
                  </a:cubicBezTo>
                  <a:cubicBezTo>
                    <a:pt x="189" y="247"/>
                    <a:pt x="190" y="245"/>
                    <a:pt x="191" y="244"/>
                  </a:cubicBezTo>
                  <a:cubicBezTo>
                    <a:pt x="191" y="242"/>
                    <a:pt x="190" y="241"/>
                    <a:pt x="189" y="240"/>
                  </a:cubicBezTo>
                  <a:cubicBezTo>
                    <a:pt x="188" y="240"/>
                    <a:pt x="188" y="240"/>
                    <a:pt x="188" y="240"/>
                  </a:cubicBezTo>
                  <a:cubicBezTo>
                    <a:pt x="186" y="243"/>
                    <a:pt x="186" y="243"/>
                    <a:pt x="186" y="243"/>
                  </a:cubicBezTo>
                  <a:cubicBezTo>
                    <a:pt x="188" y="247"/>
                    <a:pt x="188" y="247"/>
                    <a:pt x="188" y="247"/>
                  </a:cubicBezTo>
                  <a:cubicBezTo>
                    <a:pt x="206" y="240"/>
                    <a:pt x="206" y="240"/>
                    <a:pt x="206" y="240"/>
                  </a:cubicBezTo>
                  <a:cubicBezTo>
                    <a:pt x="208" y="240"/>
                    <a:pt x="209" y="238"/>
                    <a:pt x="209" y="237"/>
                  </a:cubicBezTo>
                  <a:cubicBezTo>
                    <a:pt x="209" y="235"/>
                    <a:pt x="208" y="234"/>
                    <a:pt x="207" y="233"/>
                  </a:cubicBezTo>
                  <a:cubicBezTo>
                    <a:pt x="205" y="232"/>
                    <a:pt x="205" y="232"/>
                    <a:pt x="205" y="232"/>
                  </a:cubicBezTo>
                  <a:cubicBezTo>
                    <a:pt x="203" y="235"/>
                    <a:pt x="203" y="235"/>
                    <a:pt x="203" y="235"/>
                  </a:cubicBezTo>
                  <a:cubicBezTo>
                    <a:pt x="204" y="239"/>
                    <a:pt x="204" y="239"/>
                    <a:pt x="204" y="239"/>
                  </a:cubicBezTo>
                  <a:cubicBezTo>
                    <a:pt x="220" y="233"/>
                    <a:pt x="220" y="233"/>
                    <a:pt x="220" y="233"/>
                  </a:cubicBezTo>
                  <a:cubicBezTo>
                    <a:pt x="221" y="232"/>
                    <a:pt x="222" y="231"/>
                    <a:pt x="222" y="229"/>
                  </a:cubicBezTo>
                  <a:cubicBezTo>
                    <a:pt x="223" y="228"/>
                    <a:pt x="222" y="226"/>
                    <a:pt x="221" y="226"/>
                  </a:cubicBezTo>
                  <a:cubicBezTo>
                    <a:pt x="217" y="224"/>
                    <a:pt x="217" y="224"/>
                    <a:pt x="217" y="224"/>
                  </a:cubicBezTo>
                  <a:cubicBezTo>
                    <a:pt x="215" y="227"/>
                    <a:pt x="215" y="227"/>
                    <a:pt x="215" y="227"/>
                  </a:cubicBezTo>
                  <a:cubicBezTo>
                    <a:pt x="218" y="230"/>
                    <a:pt x="218" y="230"/>
                    <a:pt x="218" y="230"/>
                  </a:cubicBezTo>
                  <a:cubicBezTo>
                    <a:pt x="228" y="224"/>
                    <a:pt x="228" y="224"/>
                    <a:pt x="228" y="224"/>
                  </a:cubicBezTo>
                  <a:cubicBezTo>
                    <a:pt x="229" y="223"/>
                    <a:pt x="230" y="222"/>
                    <a:pt x="230" y="220"/>
                  </a:cubicBezTo>
                  <a:cubicBezTo>
                    <a:pt x="230" y="219"/>
                    <a:pt x="229" y="218"/>
                    <a:pt x="228" y="217"/>
                  </a:cubicBezTo>
                  <a:cubicBezTo>
                    <a:pt x="224" y="214"/>
                    <a:pt x="224" y="214"/>
                    <a:pt x="224" y="214"/>
                  </a:cubicBezTo>
                  <a:cubicBezTo>
                    <a:pt x="222" y="218"/>
                    <a:pt x="222" y="218"/>
                    <a:pt x="222" y="218"/>
                  </a:cubicBezTo>
                  <a:cubicBezTo>
                    <a:pt x="225" y="220"/>
                    <a:pt x="225" y="220"/>
                    <a:pt x="225" y="220"/>
                  </a:cubicBezTo>
                  <a:cubicBezTo>
                    <a:pt x="222" y="218"/>
                    <a:pt x="222" y="218"/>
                    <a:pt x="222" y="218"/>
                  </a:cubicBezTo>
                  <a:cubicBezTo>
                    <a:pt x="224" y="221"/>
                    <a:pt x="224" y="221"/>
                    <a:pt x="224" y="221"/>
                  </a:cubicBezTo>
                  <a:cubicBezTo>
                    <a:pt x="225" y="221"/>
                    <a:pt x="225" y="220"/>
                    <a:pt x="225" y="220"/>
                  </a:cubicBezTo>
                  <a:cubicBezTo>
                    <a:pt x="222" y="218"/>
                    <a:pt x="222" y="218"/>
                    <a:pt x="222" y="218"/>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4" y="221"/>
                    <a:pt x="225" y="220"/>
                    <a:pt x="227" y="220"/>
                  </a:cubicBezTo>
                  <a:cubicBezTo>
                    <a:pt x="228" y="218"/>
                    <a:pt x="231" y="217"/>
                    <a:pt x="232" y="216"/>
                  </a:cubicBezTo>
                  <a:cubicBezTo>
                    <a:pt x="233" y="216"/>
                    <a:pt x="234" y="215"/>
                    <a:pt x="235" y="215"/>
                  </a:cubicBezTo>
                  <a:cubicBezTo>
                    <a:pt x="235" y="214"/>
                    <a:pt x="235" y="214"/>
                    <a:pt x="235" y="214"/>
                  </a:cubicBezTo>
                  <a:cubicBezTo>
                    <a:pt x="236" y="214"/>
                    <a:pt x="236" y="214"/>
                    <a:pt x="236" y="214"/>
                  </a:cubicBezTo>
                  <a:cubicBezTo>
                    <a:pt x="236" y="214"/>
                    <a:pt x="236" y="214"/>
                    <a:pt x="236" y="214"/>
                  </a:cubicBezTo>
                  <a:cubicBezTo>
                    <a:pt x="236" y="214"/>
                    <a:pt x="236" y="214"/>
                    <a:pt x="236" y="214"/>
                  </a:cubicBezTo>
                  <a:cubicBezTo>
                    <a:pt x="236" y="213"/>
                    <a:pt x="237" y="213"/>
                    <a:pt x="237" y="213"/>
                  </a:cubicBezTo>
                  <a:cubicBezTo>
                    <a:pt x="238" y="211"/>
                    <a:pt x="238" y="208"/>
                    <a:pt x="236" y="207"/>
                  </a:cubicBezTo>
                  <a:cubicBezTo>
                    <a:pt x="236" y="207"/>
                    <a:pt x="236" y="207"/>
                    <a:pt x="236" y="207"/>
                  </a:cubicBezTo>
                  <a:cubicBezTo>
                    <a:pt x="244" y="198"/>
                    <a:pt x="244" y="198"/>
                    <a:pt x="244" y="198"/>
                  </a:cubicBezTo>
                  <a:cubicBezTo>
                    <a:pt x="245" y="197"/>
                    <a:pt x="246" y="196"/>
                    <a:pt x="245" y="194"/>
                  </a:cubicBezTo>
                  <a:cubicBezTo>
                    <a:pt x="245" y="193"/>
                    <a:pt x="245" y="192"/>
                    <a:pt x="244" y="192"/>
                  </a:cubicBezTo>
                  <a:cubicBezTo>
                    <a:pt x="243" y="191"/>
                    <a:pt x="243" y="191"/>
                    <a:pt x="243" y="191"/>
                  </a:cubicBezTo>
                  <a:cubicBezTo>
                    <a:pt x="249" y="185"/>
                    <a:pt x="249" y="185"/>
                    <a:pt x="249" y="185"/>
                  </a:cubicBezTo>
                  <a:cubicBezTo>
                    <a:pt x="250" y="184"/>
                    <a:pt x="250" y="183"/>
                    <a:pt x="250" y="181"/>
                  </a:cubicBezTo>
                  <a:cubicBezTo>
                    <a:pt x="250" y="180"/>
                    <a:pt x="249" y="179"/>
                    <a:pt x="248" y="179"/>
                  </a:cubicBezTo>
                  <a:cubicBezTo>
                    <a:pt x="247" y="178"/>
                    <a:pt x="247" y="178"/>
                    <a:pt x="247" y="178"/>
                  </a:cubicBezTo>
                  <a:cubicBezTo>
                    <a:pt x="245" y="181"/>
                    <a:pt x="245" y="181"/>
                    <a:pt x="245" y="181"/>
                  </a:cubicBezTo>
                  <a:cubicBezTo>
                    <a:pt x="249" y="183"/>
                    <a:pt x="249" y="183"/>
                    <a:pt x="249" y="183"/>
                  </a:cubicBezTo>
                  <a:cubicBezTo>
                    <a:pt x="254" y="173"/>
                    <a:pt x="254" y="173"/>
                    <a:pt x="254" y="173"/>
                  </a:cubicBezTo>
                  <a:cubicBezTo>
                    <a:pt x="255" y="172"/>
                    <a:pt x="254" y="169"/>
                    <a:pt x="252" y="168"/>
                  </a:cubicBezTo>
                  <a:cubicBezTo>
                    <a:pt x="251" y="167"/>
                    <a:pt x="251" y="167"/>
                    <a:pt x="251" y="167"/>
                  </a:cubicBezTo>
                  <a:cubicBezTo>
                    <a:pt x="249" y="171"/>
                    <a:pt x="249" y="171"/>
                    <a:pt x="249" y="171"/>
                  </a:cubicBezTo>
                  <a:cubicBezTo>
                    <a:pt x="253" y="171"/>
                    <a:pt x="253" y="171"/>
                    <a:pt x="253" y="171"/>
                  </a:cubicBezTo>
                  <a:cubicBezTo>
                    <a:pt x="254" y="158"/>
                    <a:pt x="254" y="158"/>
                    <a:pt x="254" y="158"/>
                  </a:cubicBezTo>
                  <a:cubicBezTo>
                    <a:pt x="255" y="157"/>
                    <a:pt x="254" y="155"/>
                    <a:pt x="253" y="154"/>
                  </a:cubicBezTo>
                  <a:cubicBezTo>
                    <a:pt x="250" y="153"/>
                    <a:pt x="250" y="153"/>
                    <a:pt x="250" y="153"/>
                  </a:cubicBezTo>
                  <a:cubicBezTo>
                    <a:pt x="248" y="156"/>
                    <a:pt x="248" y="156"/>
                    <a:pt x="248" y="156"/>
                  </a:cubicBezTo>
                  <a:cubicBezTo>
                    <a:pt x="251" y="159"/>
                    <a:pt x="251" y="159"/>
                    <a:pt x="251" y="159"/>
                  </a:cubicBezTo>
                  <a:cubicBezTo>
                    <a:pt x="262" y="150"/>
                    <a:pt x="262" y="150"/>
                    <a:pt x="262" y="150"/>
                  </a:cubicBezTo>
                  <a:cubicBezTo>
                    <a:pt x="262" y="149"/>
                    <a:pt x="263" y="148"/>
                    <a:pt x="263" y="147"/>
                  </a:cubicBezTo>
                  <a:cubicBezTo>
                    <a:pt x="263" y="145"/>
                    <a:pt x="262" y="144"/>
                    <a:pt x="261" y="144"/>
                  </a:cubicBezTo>
                  <a:cubicBezTo>
                    <a:pt x="258" y="142"/>
                    <a:pt x="258" y="142"/>
                    <a:pt x="258" y="142"/>
                  </a:cubicBezTo>
                  <a:cubicBezTo>
                    <a:pt x="263" y="136"/>
                    <a:pt x="263" y="136"/>
                    <a:pt x="263" y="136"/>
                  </a:cubicBezTo>
                  <a:cubicBezTo>
                    <a:pt x="264" y="135"/>
                    <a:pt x="264" y="134"/>
                    <a:pt x="264" y="133"/>
                  </a:cubicBezTo>
                  <a:cubicBezTo>
                    <a:pt x="264" y="132"/>
                    <a:pt x="263" y="131"/>
                    <a:pt x="262" y="130"/>
                  </a:cubicBezTo>
                  <a:cubicBezTo>
                    <a:pt x="257" y="127"/>
                    <a:pt x="257" y="127"/>
                    <a:pt x="257" y="127"/>
                  </a:cubicBezTo>
                  <a:cubicBezTo>
                    <a:pt x="261" y="115"/>
                    <a:pt x="261" y="115"/>
                    <a:pt x="261" y="115"/>
                  </a:cubicBezTo>
                  <a:cubicBezTo>
                    <a:pt x="261" y="113"/>
                    <a:pt x="261" y="111"/>
                    <a:pt x="259" y="110"/>
                  </a:cubicBezTo>
                  <a:cubicBezTo>
                    <a:pt x="257" y="109"/>
                    <a:pt x="257" y="109"/>
                    <a:pt x="257" y="109"/>
                  </a:cubicBezTo>
                  <a:cubicBezTo>
                    <a:pt x="255" y="112"/>
                    <a:pt x="255" y="112"/>
                    <a:pt x="255" y="112"/>
                  </a:cubicBezTo>
                  <a:cubicBezTo>
                    <a:pt x="259" y="112"/>
                    <a:pt x="259" y="112"/>
                    <a:pt x="259" y="112"/>
                  </a:cubicBezTo>
                  <a:cubicBezTo>
                    <a:pt x="261" y="93"/>
                    <a:pt x="261" y="93"/>
                    <a:pt x="261" y="93"/>
                  </a:cubicBezTo>
                  <a:cubicBezTo>
                    <a:pt x="261" y="91"/>
                    <a:pt x="260" y="90"/>
                    <a:pt x="259" y="89"/>
                  </a:cubicBezTo>
                  <a:cubicBezTo>
                    <a:pt x="255" y="86"/>
                    <a:pt x="255" y="86"/>
                    <a:pt x="255" y="86"/>
                  </a:cubicBezTo>
                  <a:cubicBezTo>
                    <a:pt x="255" y="69"/>
                    <a:pt x="255" y="69"/>
                    <a:pt x="255" y="69"/>
                  </a:cubicBezTo>
                  <a:cubicBezTo>
                    <a:pt x="255" y="68"/>
                    <a:pt x="254" y="66"/>
                    <a:pt x="253" y="65"/>
                  </a:cubicBezTo>
                  <a:cubicBezTo>
                    <a:pt x="251" y="64"/>
                    <a:pt x="251" y="64"/>
                    <a:pt x="251" y="64"/>
                  </a:cubicBezTo>
                  <a:cubicBezTo>
                    <a:pt x="246" y="43"/>
                    <a:pt x="246" y="43"/>
                    <a:pt x="246" y="43"/>
                  </a:cubicBezTo>
                  <a:cubicBezTo>
                    <a:pt x="246" y="42"/>
                    <a:pt x="245" y="41"/>
                    <a:pt x="244" y="40"/>
                  </a:cubicBezTo>
                  <a:cubicBezTo>
                    <a:pt x="240" y="38"/>
                    <a:pt x="240" y="38"/>
                    <a:pt x="240" y="38"/>
                  </a:cubicBezTo>
                  <a:cubicBezTo>
                    <a:pt x="226" y="10"/>
                    <a:pt x="226" y="10"/>
                    <a:pt x="226" y="10"/>
                  </a:cubicBezTo>
                  <a:cubicBezTo>
                    <a:pt x="226" y="9"/>
                    <a:pt x="225" y="9"/>
                    <a:pt x="225" y="8"/>
                  </a:cubicBezTo>
                  <a:cubicBezTo>
                    <a:pt x="214" y="2"/>
                    <a:pt x="214" y="2"/>
                    <a:pt x="214" y="2"/>
                  </a:cubicBezTo>
                  <a:cubicBezTo>
                    <a:pt x="212" y="0"/>
                    <a:pt x="210" y="1"/>
                    <a:pt x="208" y="3"/>
                  </a:cubicBezTo>
                  <a:cubicBezTo>
                    <a:pt x="207" y="5"/>
                    <a:pt x="208" y="7"/>
                    <a:pt x="210" y="8"/>
                  </a:cubicBezTo>
                  <a:cubicBezTo>
                    <a:pt x="220" y="15"/>
                    <a:pt x="220" y="15"/>
                    <a:pt x="220" y="15"/>
                  </a:cubicBezTo>
                  <a:cubicBezTo>
                    <a:pt x="233" y="42"/>
                    <a:pt x="233" y="42"/>
                    <a:pt x="233" y="42"/>
                  </a:cubicBezTo>
                  <a:cubicBezTo>
                    <a:pt x="234" y="43"/>
                    <a:pt x="234" y="44"/>
                    <a:pt x="235" y="44"/>
                  </a:cubicBezTo>
                  <a:cubicBezTo>
                    <a:pt x="238" y="46"/>
                    <a:pt x="238" y="46"/>
                    <a:pt x="238" y="46"/>
                  </a:cubicBezTo>
                  <a:cubicBezTo>
                    <a:pt x="243" y="67"/>
                    <a:pt x="243" y="67"/>
                    <a:pt x="243" y="67"/>
                  </a:cubicBezTo>
                  <a:cubicBezTo>
                    <a:pt x="243" y="68"/>
                    <a:pt x="244" y="69"/>
                    <a:pt x="245" y="70"/>
                  </a:cubicBezTo>
                  <a:cubicBezTo>
                    <a:pt x="247" y="71"/>
                    <a:pt x="247" y="71"/>
                    <a:pt x="247" y="71"/>
                  </a:cubicBezTo>
                  <a:cubicBezTo>
                    <a:pt x="246" y="89"/>
                    <a:pt x="246" y="89"/>
                    <a:pt x="246" y="89"/>
                  </a:cubicBezTo>
                  <a:cubicBezTo>
                    <a:pt x="246" y="90"/>
                    <a:pt x="247" y="91"/>
                    <a:pt x="248" y="92"/>
                  </a:cubicBezTo>
                  <a:cubicBezTo>
                    <a:pt x="253" y="95"/>
                    <a:pt x="253" y="95"/>
                    <a:pt x="253" y="95"/>
                  </a:cubicBezTo>
                  <a:cubicBezTo>
                    <a:pt x="251" y="112"/>
                    <a:pt x="251" y="112"/>
                    <a:pt x="251" y="112"/>
                  </a:cubicBezTo>
                  <a:cubicBezTo>
                    <a:pt x="251" y="113"/>
                    <a:pt x="252" y="115"/>
                    <a:pt x="253" y="116"/>
                  </a:cubicBezTo>
                  <a:cubicBezTo>
                    <a:pt x="255" y="117"/>
                    <a:pt x="255" y="117"/>
                    <a:pt x="255" y="117"/>
                  </a:cubicBezTo>
                  <a:cubicBezTo>
                    <a:pt x="257" y="113"/>
                    <a:pt x="257" y="113"/>
                    <a:pt x="257" y="113"/>
                  </a:cubicBezTo>
                  <a:cubicBezTo>
                    <a:pt x="253" y="112"/>
                    <a:pt x="253" y="112"/>
                    <a:pt x="253" y="112"/>
                  </a:cubicBezTo>
                  <a:cubicBezTo>
                    <a:pt x="248" y="127"/>
                    <a:pt x="248" y="127"/>
                    <a:pt x="248" y="127"/>
                  </a:cubicBezTo>
                  <a:cubicBezTo>
                    <a:pt x="248" y="129"/>
                    <a:pt x="248" y="131"/>
                    <a:pt x="250" y="132"/>
                  </a:cubicBezTo>
                  <a:cubicBezTo>
                    <a:pt x="254" y="134"/>
                    <a:pt x="254" y="134"/>
                    <a:pt x="254" y="134"/>
                  </a:cubicBezTo>
                  <a:cubicBezTo>
                    <a:pt x="249" y="140"/>
                    <a:pt x="249" y="140"/>
                    <a:pt x="249" y="140"/>
                  </a:cubicBezTo>
                  <a:cubicBezTo>
                    <a:pt x="248" y="141"/>
                    <a:pt x="248" y="142"/>
                    <a:pt x="248" y="143"/>
                  </a:cubicBezTo>
                  <a:cubicBezTo>
                    <a:pt x="248" y="145"/>
                    <a:pt x="249" y="146"/>
                    <a:pt x="250" y="146"/>
                  </a:cubicBezTo>
                  <a:cubicBezTo>
                    <a:pt x="252" y="148"/>
                    <a:pt x="252" y="148"/>
                    <a:pt x="252" y="148"/>
                  </a:cubicBezTo>
                  <a:cubicBezTo>
                    <a:pt x="246" y="153"/>
                    <a:pt x="246" y="153"/>
                    <a:pt x="246" y="153"/>
                  </a:cubicBezTo>
                  <a:cubicBezTo>
                    <a:pt x="245" y="154"/>
                    <a:pt x="244" y="155"/>
                    <a:pt x="244" y="157"/>
                  </a:cubicBezTo>
                  <a:cubicBezTo>
                    <a:pt x="244" y="158"/>
                    <a:pt x="245" y="159"/>
                    <a:pt x="246" y="160"/>
                  </a:cubicBezTo>
                  <a:cubicBezTo>
                    <a:pt x="248" y="161"/>
                    <a:pt x="248" y="161"/>
                    <a:pt x="248" y="161"/>
                  </a:cubicBezTo>
                  <a:cubicBezTo>
                    <a:pt x="250" y="158"/>
                    <a:pt x="250" y="158"/>
                    <a:pt x="250" y="158"/>
                  </a:cubicBezTo>
                  <a:cubicBezTo>
                    <a:pt x="247" y="157"/>
                    <a:pt x="247" y="157"/>
                    <a:pt x="247" y="157"/>
                  </a:cubicBezTo>
                  <a:cubicBezTo>
                    <a:pt x="245" y="170"/>
                    <a:pt x="245" y="170"/>
                    <a:pt x="245" y="170"/>
                  </a:cubicBezTo>
                  <a:cubicBezTo>
                    <a:pt x="244" y="172"/>
                    <a:pt x="245" y="173"/>
                    <a:pt x="247" y="174"/>
                  </a:cubicBezTo>
                  <a:cubicBezTo>
                    <a:pt x="248" y="175"/>
                    <a:pt x="248" y="175"/>
                    <a:pt x="248" y="175"/>
                  </a:cubicBezTo>
                  <a:cubicBezTo>
                    <a:pt x="250" y="172"/>
                    <a:pt x="250" y="172"/>
                    <a:pt x="250" y="172"/>
                  </a:cubicBezTo>
                  <a:cubicBezTo>
                    <a:pt x="246" y="170"/>
                    <a:pt x="246" y="170"/>
                    <a:pt x="246" y="170"/>
                  </a:cubicBezTo>
                  <a:cubicBezTo>
                    <a:pt x="241" y="179"/>
                    <a:pt x="241" y="179"/>
                    <a:pt x="241" y="179"/>
                  </a:cubicBezTo>
                  <a:cubicBezTo>
                    <a:pt x="240" y="181"/>
                    <a:pt x="241" y="183"/>
                    <a:pt x="243" y="185"/>
                  </a:cubicBezTo>
                  <a:cubicBezTo>
                    <a:pt x="244" y="185"/>
                    <a:pt x="244" y="185"/>
                    <a:pt x="244" y="185"/>
                  </a:cubicBezTo>
                  <a:cubicBezTo>
                    <a:pt x="246" y="182"/>
                    <a:pt x="246" y="182"/>
                    <a:pt x="246" y="182"/>
                  </a:cubicBezTo>
                  <a:cubicBezTo>
                    <a:pt x="243" y="179"/>
                    <a:pt x="243" y="179"/>
                    <a:pt x="243" y="179"/>
                  </a:cubicBezTo>
                  <a:cubicBezTo>
                    <a:pt x="234" y="189"/>
                    <a:pt x="234" y="189"/>
                    <a:pt x="234" y="189"/>
                  </a:cubicBezTo>
                  <a:cubicBezTo>
                    <a:pt x="233" y="190"/>
                    <a:pt x="233" y="191"/>
                    <a:pt x="233" y="193"/>
                  </a:cubicBezTo>
                  <a:cubicBezTo>
                    <a:pt x="233" y="194"/>
                    <a:pt x="234" y="195"/>
                    <a:pt x="235" y="196"/>
                  </a:cubicBezTo>
                  <a:cubicBezTo>
                    <a:pt x="235" y="196"/>
                    <a:pt x="235" y="196"/>
                    <a:pt x="235" y="196"/>
                  </a:cubicBezTo>
                  <a:cubicBezTo>
                    <a:pt x="227" y="205"/>
                    <a:pt x="227" y="205"/>
                    <a:pt x="227" y="205"/>
                  </a:cubicBezTo>
                  <a:cubicBezTo>
                    <a:pt x="226" y="206"/>
                    <a:pt x="225" y="207"/>
                    <a:pt x="226" y="209"/>
                  </a:cubicBezTo>
                  <a:cubicBezTo>
                    <a:pt x="226" y="210"/>
                    <a:pt x="226" y="211"/>
                    <a:pt x="227" y="211"/>
                  </a:cubicBezTo>
                  <a:cubicBezTo>
                    <a:pt x="232" y="214"/>
                    <a:pt x="232" y="214"/>
                    <a:pt x="232" y="214"/>
                  </a:cubicBezTo>
                  <a:cubicBezTo>
                    <a:pt x="234" y="211"/>
                    <a:pt x="234" y="211"/>
                    <a:pt x="234" y="211"/>
                  </a:cubicBezTo>
                  <a:cubicBezTo>
                    <a:pt x="230" y="209"/>
                    <a:pt x="230" y="209"/>
                    <a:pt x="230" y="209"/>
                  </a:cubicBezTo>
                  <a:cubicBezTo>
                    <a:pt x="234" y="211"/>
                    <a:pt x="234" y="211"/>
                    <a:pt x="234" y="211"/>
                  </a:cubicBezTo>
                  <a:cubicBezTo>
                    <a:pt x="231" y="208"/>
                    <a:pt x="231" y="208"/>
                    <a:pt x="231" y="208"/>
                  </a:cubicBezTo>
                  <a:cubicBezTo>
                    <a:pt x="231" y="208"/>
                    <a:pt x="231" y="208"/>
                    <a:pt x="230" y="209"/>
                  </a:cubicBezTo>
                  <a:cubicBezTo>
                    <a:pt x="234" y="211"/>
                    <a:pt x="234" y="211"/>
                    <a:pt x="234" y="211"/>
                  </a:cubicBezTo>
                  <a:cubicBezTo>
                    <a:pt x="231" y="208"/>
                    <a:pt x="231" y="208"/>
                    <a:pt x="231" y="208"/>
                  </a:cubicBezTo>
                  <a:cubicBezTo>
                    <a:pt x="233" y="210"/>
                    <a:pt x="233" y="210"/>
                    <a:pt x="233" y="210"/>
                  </a:cubicBezTo>
                  <a:cubicBezTo>
                    <a:pt x="231" y="207"/>
                    <a:pt x="231" y="207"/>
                    <a:pt x="231" y="207"/>
                  </a:cubicBezTo>
                  <a:cubicBezTo>
                    <a:pt x="231" y="208"/>
                    <a:pt x="231" y="208"/>
                    <a:pt x="231" y="208"/>
                  </a:cubicBezTo>
                  <a:cubicBezTo>
                    <a:pt x="233" y="210"/>
                    <a:pt x="233" y="210"/>
                    <a:pt x="233" y="210"/>
                  </a:cubicBezTo>
                  <a:cubicBezTo>
                    <a:pt x="231" y="207"/>
                    <a:pt x="231" y="207"/>
                    <a:pt x="231" y="207"/>
                  </a:cubicBezTo>
                  <a:cubicBezTo>
                    <a:pt x="233" y="209"/>
                    <a:pt x="233" y="209"/>
                    <a:pt x="233" y="209"/>
                  </a:cubicBezTo>
                  <a:cubicBezTo>
                    <a:pt x="231" y="207"/>
                    <a:pt x="231" y="207"/>
                    <a:pt x="231" y="207"/>
                  </a:cubicBezTo>
                  <a:cubicBezTo>
                    <a:pt x="231" y="207"/>
                    <a:pt x="231" y="207"/>
                    <a:pt x="231" y="207"/>
                  </a:cubicBezTo>
                  <a:cubicBezTo>
                    <a:pt x="233" y="209"/>
                    <a:pt x="233" y="209"/>
                    <a:pt x="233" y="209"/>
                  </a:cubicBezTo>
                  <a:cubicBezTo>
                    <a:pt x="231" y="207"/>
                    <a:pt x="231" y="207"/>
                    <a:pt x="231" y="207"/>
                  </a:cubicBezTo>
                  <a:cubicBezTo>
                    <a:pt x="231" y="207"/>
                    <a:pt x="231" y="208"/>
                    <a:pt x="231" y="208"/>
                  </a:cubicBezTo>
                  <a:cubicBezTo>
                    <a:pt x="229" y="209"/>
                    <a:pt x="227" y="210"/>
                    <a:pt x="224" y="212"/>
                  </a:cubicBezTo>
                  <a:cubicBezTo>
                    <a:pt x="223" y="212"/>
                    <a:pt x="222" y="213"/>
                    <a:pt x="221" y="214"/>
                  </a:cubicBezTo>
                  <a:cubicBezTo>
                    <a:pt x="221" y="214"/>
                    <a:pt x="220" y="214"/>
                    <a:pt x="220" y="214"/>
                  </a:cubicBezTo>
                  <a:cubicBezTo>
                    <a:pt x="219" y="215"/>
                    <a:pt x="219" y="215"/>
                    <a:pt x="219" y="215"/>
                  </a:cubicBezTo>
                  <a:cubicBezTo>
                    <a:pt x="219" y="215"/>
                    <a:pt x="219" y="215"/>
                    <a:pt x="219" y="215"/>
                  </a:cubicBezTo>
                  <a:cubicBezTo>
                    <a:pt x="219" y="215"/>
                    <a:pt x="219" y="215"/>
                    <a:pt x="219" y="215"/>
                  </a:cubicBezTo>
                  <a:cubicBezTo>
                    <a:pt x="219" y="215"/>
                    <a:pt x="219" y="215"/>
                    <a:pt x="218" y="216"/>
                  </a:cubicBezTo>
                  <a:cubicBezTo>
                    <a:pt x="218" y="217"/>
                    <a:pt x="218" y="218"/>
                    <a:pt x="218" y="219"/>
                  </a:cubicBezTo>
                  <a:cubicBezTo>
                    <a:pt x="218" y="220"/>
                    <a:pt x="219" y="221"/>
                    <a:pt x="220" y="221"/>
                  </a:cubicBezTo>
                  <a:cubicBezTo>
                    <a:pt x="224" y="224"/>
                    <a:pt x="224" y="224"/>
                    <a:pt x="224" y="224"/>
                  </a:cubicBezTo>
                  <a:cubicBezTo>
                    <a:pt x="226" y="220"/>
                    <a:pt x="226" y="220"/>
                    <a:pt x="226" y="220"/>
                  </a:cubicBezTo>
                  <a:cubicBezTo>
                    <a:pt x="223" y="217"/>
                    <a:pt x="223" y="217"/>
                    <a:pt x="223" y="217"/>
                  </a:cubicBezTo>
                  <a:cubicBezTo>
                    <a:pt x="213" y="224"/>
                    <a:pt x="213" y="224"/>
                    <a:pt x="213" y="224"/>
                  </a:cubicBezTo>
                  <a:cubicBezTo>
                    <a:pt x="212" y="224"/>
                    <a:pt x="211" y="226"/>
                    <a:pt x="211" y="227"/>
                  </a:cubicBezTo>
                  <a:cubicBezTo>
                    <a:pt x="211" y="228"/>
                    <a:pt x="212" y="230"/>
                    <a:pt x="213" y="230"/>
                  </a:cubicBezTo>
                  <a:cubicBezTo>
                    <a:pt x="216" y="232"/>
                    <a:pt x="216" y="232"/>
                    <a:pt x="216" y="232"/>
                  </a:cubicBezTo>
                  <a:cubicBezTo>
                    <a:pt x="219" y="229"/>
                    <a:pt x="219" y="229"/>
                    <a:pt x="219" y="229"/>
                  </a:cubicBezTo>
                  <a:cubicBezTo>
                    <a:pt x="217" y="225"/>
                    <a:pt x="217" y="225"/>
                    <a:pt x="217" y="225"/>
                  </a:cubicBezTo>
                  <a:cubicBezTo>
                    <a:pt x="201" y="231"/>
                    <a:pt x="201" y="231"/>
                    <a:pt x="201" y="231"/>
                  </a:cubicBezTo>
                  <a:cubicBezTo>
                    <a:pt x="200" y="232"/>
                    <a:pt x="199" y="233"/>
                    <a:pt x="199" y="235"/>
                  </a:cubicBezTo>
                  <a:cubicBezTo>
                    <a:pt x="199" y="236"/>
                    <a:pt x="199" y="238"/>
                    <a:pt x="201" y="238"/>
                  </a:cubicBezTo>
                  <a:cubicBezTo>
                    <a:pt x="203" y="240"/>
                    <a:pt x="203" y="240"/>
                    <a:pt x="203" y="240"/>
                  </a:cubicBezTo>
                  <a:cubicBezTo>
                    <a:pt x="205" y="236"/>
                    <a:pt x="205" y="236"/>
                    <a:pt x="205" y="236"/>
                  </a:cubicBezTo>
                  <a:cubicBezTo>
                    <a:pt x="204" y="233"/>
                    <a:pt x="204" y="233"/>
                    <a:pt x="204" y="233"/>
                  </a:cubicBezTo>
                  <a:cubicBezTo>
                    <a:pt x="185" y="239"/>
                    <a:pt x="185" y="239"/>
                    <a:pt x="185" y="239"/>
                  </a:cubicBezTo>
                  <a:cubicBezTo>
                    <a:pt x="184" y="240"/>
                    <a:pt x="183" y="241"/>
                    <a:pt x="182" y="243"/>
                  </a:cubicBezTo>
                  <a:cubicBezTo>
                    <a:pt x="182" y="244"/>
                    <a:pt x="183" y="246"/>
                    <a:pt x="184" y="246"/>
                  </a:cubicBezTo>
                  <a:cubicBezTo>
                    <a:pt x="184" y="247"/>
                    <a:pt x="184" y="247"/>
                    <a:pt x="184" y="247"/>
                  </a:cubicBezTo>
                  <a:cubicBezTo>
                    <a:pt x="187" y="243"/>
                    <a:pt x="187" y="243"/>
                    <a:pt x="187" y="243"/>
                  </a:cubicBezTo>
                  <a:cubicBezTo>
                    <a:pt x="186" y="239"/>
                    <a:pt x="186" y="239"/>
                    <a:pt x="186" y="239"/>
                  </a:cubicBezTo>
                  <a:cubicBezTo>
                    <a:pt x="166" y="243"/>
                    <a:pt x="166" y="243"/>
                    <a:pt x="166" y="243"/>
                  </a:cubicBezTo>
                  <a:cubicBezTo>
                    <a:pt x="165" y="243"/>
                    <a:pt x="163" y="244"/>
                    <a:pt x="163" y="246"/>
                  </a:cubicBezTo>
                  <a:cubicBezTo>
                    <a:pt x="163" y="248"/>
                    <a:pt x="163" y="249"/>
                    <a:pt x="165" y="250"/>
                  </a:cubicBezTo>
                  <a:cubicBezTo>
                    <a:pt x="168" y="252"/>
                    <a:pt x="168" y="252"/>
                    <a:pt x="168" y="252"/>
                  </a:cubicBezTo>
                  <a:cubicBezTo>
                    <a:pt x="170" y="249"/>
                    <a:pt x="170" y="249"/>
                    <a:pt x="170" y="249"/>
                  </a:cubicBezTo>
                  <a:cubicBezTo>
                    <a:pt x="167" y="246"/>
                    <a:pt x="167" y="246"/>
                    <a:pt x="167" y="246"/>
                  </a:cubicBezTo>
                  <a:cubicBezTo>
                    <a:pt x="170" y="249"/>
                    <a:pt x="170" y="249"/>
                    <a:pt x="170" y="249"/>
                  </a:cubicBezTo>
                  <a:cubicBezTo>
                    <a:pt x="168" y="245"/>
                    <a:pt x="168" y="245"/>
                    <a:pt x="168" y="245"/>
                  </a:cubicBezTo>
                  <a:cubicBezTo>
                    <a:pt x="168" y="246"/>
                    <a:pt x="168" y="246"/>
                    <a:pt x="167" y="246"/>
                  </a:cubicBezTo>
                  <a:cubicBezTo>
                    <a:pt x="170" y="249"/>
                    <a:pt x="170" y="249"/>
                    <a:pt x="170" y="249"/>
                  </a:cubicBezTo>
                  <a:cubicBezTo>
                    <a:pt x="168" y="245"/>
                    <a:pt x="168" y="245"/>
                    <a:pt x="168" y="245"/>
                  </a:cubicBezTo>
                  <a:cubicBezTo>
                    <a:pt x="170" y="249"/>
                    <a:pt x="170" y="249"/>
                    <a:pt x="170" y="249"/>
                  </a:cubicBezTo>
                  <a:cubicBezTo>
                    <a:pt x="169" y="245"/>
                    <a:pt x="169" y="245"/>
                    <a:pt x="169" y="245"/>
                  </a:cubicBezTo>
                  <a:cubicBezTo>
                    <a:pt x="169" y="245"/>
                    <a:pt x="169" y="245"/>
                    <a:pt x="168" y="245"/>
                  </a:cubicBezTo>
                  <a:cubicBezTo>
                    <a:pt x="170" y="249"/>
                    <a:pt x="170" y="249"/>
                    <a:pt x="170" y="249"/>
                  </a:cubicBezTo>
                  <a:cubicBezTo>
                    <a:pt x="169" y="245"/>
                    <a:pt x="169" y="245"/>
                    <a:pt x="169" y="245"/>
                  </a:cubicBezTo>
                  <a:cubicBezTo>
                    <a:pt x="170" y="249"/>
                    <a:pt x="170" y="249"/>
                    <a:pt x="170" y="249"/>
                  </a:cubicBezTo>
                  <a:cubicBezTo>
                    <a:pt x="170" y="245"/>
                    <a:pt x="170" y="245"/>
                    <a:pt x="170" y="245"/>
                  </a:cubicBezTo>
                  <a:cubicBezTo>
                    <a:pt x="169" y="245"/>
                    <a:pt x="169" y="245"/>
                    <a:pt x="169" y="245"/>
                  </a:cubicBezTo>
                  <a:cubicBezTo>
                    <a:pt x="170" y="249"/>
                    <a:pt x="170" y="249"/>
                    <a:pt x="170" y="249"/>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5"/>
                    <a:pt x="168" y="245"/>
                    <a:pt x="166" y="245"/>
                  </a:cubicBezTo>
                  <a:cubicBezTo>
                    <a:pt x="160" y="245"/>
                    <a:pt x="149" y="244"/>
                    <a:pt x="143" y="244"/>
                  </a:cubicBezTo>
                  <a:cubicBezTo>
                    <a:pt x="141" y="244"/>
                    <a:pt x="140" y="244"/>
                    <a:pt x="139" y="244"/>
                  </a:cubicBezTo>
                  <a:cubicBezTo>
                    <a:pt x="139" y="244"/>
                    <a:pt x="138" y="244"/>
                    <a:pt x="138" y="244"/>
                  </a:cubicBezTo>
                  <a:cubicBezTo>
                    <a:pt x="138" y="244"/>
                    <a:pt x="137" y="244"/>
                    <a:pt x="137" y="245"/>
                  </a:cubicBezTo>
                  <a:cubicBezTo>
                    <a:pt x="137" y="245"/>
                    <a:pt x="136" y="245"/>
                    <a:pt x="136" y="245"/>
                  </a:cubicBezTo>
                  <a:cubicBezTo>
                    <a:pt x="136" y="245"/>
                    <a:pt x="135" y="245"/>
                    <a:pt x="135" y="246"/>
                  </a:cubicBezTo>
                  <a:cubicBezTo>
                    <a:pt x="133" y="248"/>
                    <a:pt x="134" y="251"/>
                    <a:pt x="136" y="252"/>
                  </a:cubicBezTo>
                  <a:cubicBezTo>
                    <a:pt x="146" y="258"/>
                    <a:pt x="146" y="258"/>
                    <a:pt x="146" y="258"/>
                  </a:cubicBezTo>
                  <a:cubicBezTo>
                    <a:pt x="148" y="255"/>
                    <a:pt x="148" y="255"/>
                    <a:pt x="148" y="255"/>
                  </a:cubicBezTo>
                  <a:cubicBezTo>
                    <a:pt x="145" y="252"/>
                    <a:pt x="145" y="252"/>
                    <a:pt x="145" y="252"/>
                  </a:cubicBezTo>
                  <a:cubicBezTo>
                    <a:pt x="148" y="255"/>
                    <a:pt x="148" y="255"/>
                    <a:pt x="148" y="255"/>
                  </a:cubicBezTo>
                  <a:cubicBezTo>
                    <a:pt x="147" y="251"/>
                    <a:pt x="147" y="251"/>
                    <a:pt x="147" y="251"/>
                  </a:cubicBezTo>
                  <a:cubicBezTo>
                    <a:pt x="146" y="251"/>
                    <a:pt x="146" y="251"/>
                    <a:pt x="145" y="252"/>
                  </a:cubicBezTo>
                  <a:cubicBezTo>
                    <a:pt x="148" y="255"/>
                    <a:pt x="148" y="255"/>
                    <a:pt x="148" y="255"/>
                  </a:cubicBezTo>
                  <a:cubicBezTo>
                    <a:pt x="147" y="251"/>
                    <a:pt x="147" y="251"/>
                    <a:pt x="147" y="251"/>
                  </a:cubicBezTo>
                  <a:cubicBezTo>
                    <a:pt x="148" y="255"/>
                    <a:pt x="148" y="255"/>
                    <a:pt x="148" y="255"/>
                  </a:cubicBezTo>
                  <a:cubicBezTo>
                    <a:pt x="148" y="251"/>
                    <a:pt x="148" y="251"/>
                    <a:pt x="148" y="251"/>
                  </a:cubicBezTo>
                  <a:cubicBezTo>
                    <a:pt x="148" y="251"/>
                    <a:pt x="147" y="251"/>
                    <a:pt x="147" y="251"/>
                  </a:cubicBezTo>
                  <a:cubicBezTo>
                    <a:pt x="148" y="255"/>
                    <a:pt x="148" y="255"/>
                    <a:pt x="148" y="255"/>
                  </a:cubicBezTo>
                  <a:cubicBezTo>
                    <a:pt x="148" y="251"/>
                    <a:pt x="148" y="251"/>
                    <a:pt x="148" y="251"/>
                  </a:cubicBezTo>
                  <a:cubicBezTo>
                    <a:pt x="148" y="254"/>
                    <a:pt x="148" y="254"/>
                    <a:pt x="148" y="254"/>
                  </a:cubicBezTo>
                  <a:cubicBezTo>
                    <a:pt x="149" y="251"/>
                    <a:pt x="149" y="251"/>
                    <a:pt x="149" y="251"/>
                  </a:cubicBezTo>
                  <a:cubicBezTo>
                    <a:pt x="148" y="251"/>
                    <a:pt x="148" y="251"/>
                    <a:pt x="148" y="251"/>
                  </a:cubicBezTo>
                  <a:cubicBezTo>
                    <a:pt x="148" y="254"/>
                    <a:pt x="148" y="254"/>
                    <a:pt x="148" y="254"/>
                  </a:cubicBezTo>
                  <a:cubicBezTo>
                    <a:pt x="149" y="251"/>
                    <a:pt x="149" y="251"/>
                    <a:pt x="149" y="251"/>
                  </a:cubicBezTo>
                  <a:cubicBezTo>
                    <a:pt x="148" y="252"/>
                    <a:pt x="148" y="252"/>
                    <a:pt x="148" y="252"/>
                  </a:cubicBezTo>
                  <a:cubicBezTo>
                    <a:pt x="149" y="251"/>
                    <a:pt x="149" y="251"/>
                    <a:pt x="149" y="251"/>
                  </a:cubicBezTo>
                  <a:cubicBezTo>
                    <a:pt x="149" y="251"/>
                    <a:pt x="149" y="251"/>
                    <a:pt x="149" y="251"/>
                  </a:cubicBezTo>
                  <a:cubicBezTo>
                    <a:pt x="148" y="252"/>
                    <a:pt x="148" y="252"/>
                    <a:pt x="148" y="252"/>
                  </a:cubicBezTo>
                  <a:cubicBezTo>
                    <a:pt x="149" y="251"/>
                    <a:pt x="149" y="251"/>
                    <a:pt x="149" y="251"/>
                  </a:cubicBezTo>
                  <a:cubicBezTo>
                    <a:pt x="149" y="251"/>
                    <a:pt x="148" y="251"/>
                    <a:pt x="147" y="250"/>
                  </a:cubicBezTo>
                  <a:cubicBezTo>
                    <a:pt x="141" y="248"/>
                    <a:pt x="123" y="242"/>
                    <a:pt x="106" y="235"/>
                  </a:cubicBezTo>
                  <a:cubicBezTo>
                    <a:pt x="98" y="232"/>
                    <a:pt x="89" y="229"/>
                    <a:pt x="83" y="227"/>
                  </a:cubicBezTo>
                  <a:cubicBezTo>
                    <a:pt x="77" y="224"/>
                    <a:pt x="74" y="223"/>
                    <a:pt x="74" y="223"/>
                  </a:cubicBezTo>
                  <a:cubicBezTo>
                    <a:pt x="72" y="222"/>
                    <a:pt x="70" y="223"/>
                    <a:pt x="69" y="225"/>
                  </a:cubicBezTo>
                  <a:cubicBezTo>
                    <a:pt x="68" y="227"/>
                    <a:pt x="68" y="229"/>
                    <a:pt x="70" y="230"/>
                  </a:cubicBezTo>
                  <a:cubicBezTo>
                    <a:pt x="81" y="237"/>
                    <a:pt x="81" y="237"/>
                    <a:pt x="81" y="237"/>
                  </a:cubicBezTo>
                  <a:cubicBezTo>
                    <a:pt x="83" y="233"/>
                    <a:pt x="83" y="233"/>
                    <a:pt x="83" y="233"/>
                  </a:cubicBezTo>
                  <a:cubicBezTo>
                    <a:pt x="80" y="231"/>
                    <a:pt x="80" y="231"/>
                    <a:pt x="80" y="231"/>
                  </a:cubicBezTo>
                  <a:cubicBezTo>
                    <a:pt x="83" y="233"/>
                    <a:pt x="83" y="233"/>
                    <a:pt x="83" y="233"/>
                  </a:cubicBezTo>
                  <a:cubicBezTo>
                    <a:pt x="81" y="230"/>
                    <a:pt x="81" y="230"/>
                    <a:pt x="81" y="230"/>
                  </a:cubicBezTo>
                  <a:cubicBezTo>
                    <a:pt x="81" y="230"/>
                    <a:pt x="80" y="230"/>
                    <a:pt x="80" y="231"/>
                  </a:cubicBezTo>
                  <a:cubicBezTo>
                    <a:pt x="83" y="233"/>
                    <a:pt x="83" y="233"/>
                    <a:pt x="83" y="233"/>
                  </a:cubicBezTo>
                  <a:cubicBezTo>
                    <a:pt x="81" y="230"/>
                    <a:pt x="81" y="230"/>
                    <a:pt x="81" y="230"/>
                  </a:cubicBezTo>
                  <a:cubicBezTo>
                    <a:pt x="83" y="233"/>
                    <a:pt x="83" y="233"/>
                    <a:pt x="83" y="233"/>
                  </a:cubicBezTo>
                  <a:cubicBezTo>
                    <a:pt x="83" y="230"/>
                    <a:pt x="83" y="230"/>
                    <a:pt x="83" y="230"/>
                  </a:cubicBezTo>
                  <a:cubicBezTo>
                    <a:pt x="82" y="230"/>
                    <a:pt x="82" y="230"/>
                    <a:pt x="81" y="230"/>
                  </a:cubicBezTo>
                  <a:cubicBezTo>
                    <a:pt x="83" y="233"/>
                    <a:pt x="83" y="233"/>
                    <a:pt x="83" y="233"/>
                  </a:cubicBezTo>
                  <a:cubicBezTo>
                    <a:pt x="83" y="230"/>
                    <a:pt x="83" y="230"/>
                    <a:pt x="83" y="230"/>
                  </a:cubicBezTo>
                  <a:cubicBezTo>
                    <a:pt x="83" y="233"/>
                    <a:pt x="83" y="233"/>
                    <a:pt x="83" y="233"/>
                  </a:cubicBezTo>
                  <a:cubicBezTo>
                    <a:pt x="83" y="230"/>
                    <a:pt x="83" y="230"/>
                    <a:pt x="83" y="230"/>
                  </a:cubicBezTo>
                  <a:cubicBezTo>
                    <a:pt x="83" y="230"/>
                    <a:pt x="83" y="230"/>
                    <a:pt x="83" y="230"/>
                  </a:cubicBezTo>
                  <a:cubicBezTo>
                    <a:pt x="83" y="233"/>
                    <a:pt x="83" y="233"/>
                    <a:pt x="83" y="233"/>
                  </a:cubicBezTo>
                  <a:cubicBezTo>
                    <a:pt x="83" y="230"/>
                    <a:pt x="83" y="230"/>
                    <a:pt x="83" y="230"/>
                  </a:cubicBezTo>
                  <a:cubicBezTo>
                    <a:pt x="83" y="231"/>
                    <a:pt x="83" y="231"/>
                    <a:pt x="83" y="231"/>
                  </a:cubicBezTo>
                  <a:cubicBezTo>
                    <a:pt x="83" y="230"/>
                    <a:pt x="83" y="230"/>
                    <a:pt x="83" y="230"/>
                  </a:cubicBezTo>
                  <a:cubicBezTo>
                    <a:pt x="83" y="230"/>
                    <a:pt x="83" y="230"/>
                    <a:pt x="83" y="230"/>
                  </a:cubicBezTo>
                  <a:cubicBezTo>
                    <a:pt x="83" y="231"/>
                    <a:pt x="83" y="231"/>
                    <a:pt x="83" y="231"/>
                  </a:cubicBezTo>
                  <a:cubicBezTo>
                    <a:pt x="83" y="230"/>
                    <a:pt x="83" y="230"/>
                    <a:pt x="83" y="230"/>
                  </a:cubicBezTo>
                  <a:cubicBezTo>
                    <a:pt x="83" y="230"/>
                    <a:pt x="82" y="229"/>
                    <a:pt x="81" y="229"/>
                  </a:cubicBezTo>
                  <a:cubicBezTo>
                    <a:pt x="76" y="228"/>
                    <a:pt x="67" y="226"/>
                    <a:pt x="58" y="224"/>
                  </a:cubicBezTo>
                  <a:cubicBezTo>
                    <a:pt x="54" y="223"/>
                    <a:pt x="50" y="222"/>
                    <a:pt x="46" y="221"/>
                  </a:cubicBezTo>
                  <a:cubicBezTo>
                    <a:pt x="45" y="221"/>
                    <a:pt x="43" y="220"/>
                    <a:pt x="42" y="220"/>
                  </a:cubicBezTo>
                  <a:cubicBezTo>
                    <a:pt x="41" y="220"/>
                    <a:pt x="40" y="220"/>
                    <a:pt x="39" y="220"/>
                  </a:cubicBezTo>
                  <a:cubicBezTo>
                    <a:pt x="38" y="220"/>
                    <a:pt x="38" y="220"/>
                    <a:pt x="38" y="220"/>
                  </a:cubicBezTo>
                  <a:cubicBezTo>
                    <a:pt x="37" y="220"/>
                    <a:pt x="37" y="220"/>
                    <a:pt x="37" y="220"/>
                  </a:cubicBezTo>
                  <a:cubicBezTo>
                    <a:pt x="36" y="220"/>
                    <a:pt x="35" y="221"/>
                    <a:pt x="35" y="222"/>
                  </a:cubicBezTo>
                  <a:cubicBezTo>
                    <a:pt x="34" y="224"/>
                    <a:pt x="34" y="226"/>
                    <a:pt x="36" y="227"/>
                  </a:cubicBezTo>
                  <a:cubicBezTo>
                    <a:pt x="44" y="232"/>
                    <a:pt x="44" y="232"/>
                    <a:pt x="44" y="232"/>
                  </a:cubicBezTo>
                  <a:cubicBezTo>
                    <a:pt x="46" y="229"/>
                    <a:pt x="46" y="229"/>
                    <a:pt x="46" y="229"/>
                  </a:cubicBezTo>
                  <a:cubicBezTo>
                    <a:pt x="43" y="227"/>
                    <a:pt x="43" y="227"/>
                    <a:pt x="43" y="227"/>
                  </a:cubicBezTo>
                  <a:cubicBezTo>
                    <a:pt x="46" y="229"/>
                    <a:pt x="46" y="229"/>
                    <a:pt x="46" y="229"/>
                  </a:cubicBezTo>
                  <a:cubicBezTo>
                    <a:pt x="44" y="225"/>
                    <a:pt x="44" y="225"/>
                    <a:pt x="44" y="225"/>
                  </a:cubicBezTo>
                  <a:cubicBezTo>
                    <a:pt x="44" y="226"/>
                    <a:pt x="43" y="226"/>
                    <a:pt x="43" y="227"/>
                  </a:cubicBezTo>
                  <a:cubicBezTo>
                    <a:pt x="46" y="229"/>
                    <a:pt x="46" y="229"/>
                    <a:pt x="46" y="229"/>
                  </a:cubicBezTo>
                  <a:cubicBezTo>
                    <a:pt x="44" y="225"/>
                    <a:pt x="44" y="225"/>
                    <a:pt x="44" y="225"/>
                  </a:cubicBezTo>
                  <a:cubicBezTo>
                    <a:pt x="46" y="228"/>
                    <a:pt x="46" y="228"/>
                    <a:pt x="46" y="228"/>
                  </a:cubicBezTo>
                  <a:cubicBezTo>
                    <a:pt x="45" y="225"/>
                    <a:pt x="45" y="225"/>
                    <a:pt x="45" y="225"/>
                  </a:cubicBezTo>
                  <a:cubicBezTo>
                    <a:pt x="45" y="225"/>
                    <a:pt x="44" y="225"/>
                    <a:pt x="44" y="225"/>
                  </a:cubicBezTo>
                  <a:cubicBezTo>
                    <a:pt x="46" y="228"/>
                    <a:pt x="46" y="228"/>
                    <a:pt x="46" y="228"/>
                  </a:cubicBezTo>
                  <a:cubicBezTo>
                    <a:pt x="45" y="225"/>
                    <a:pt x="45" y="225"/>
                    <a:pt x="45" y="225"/>
                  </a:cubicBezTo>
                  <a:cubicBezTo>
                    <a:pt x="45" y="226"/>
                    <a:pt x="45" y="226"/>
                    <a:pt x="45" y="226"/>
                  </a:cubicBezTo>
                  <a:cubicBezTo>
                    <a:pt x="45" y="225"/>
                    <a:pt x="45" y="225"/>
                    <a:pt x="45" y="225"/>
                  </a:cubicBezTo>
                  <a:cubicBezTo>
                    <a:pt x="45" y="225"/>
                    <a:pt x="45" y="225"/>
                    <a:pt x="45" y="225"/>
                  </a:cubicBezTo>
                  <a:cubicBezTo>
                    <a:pt x="45" y="226"/>
                    <a:pt x="45" y="226"/>
                    <a:pt x="45" y="226"/>
                  </a:cubicBezTo>
                  <a:cubicBezTo>
                    <a:pt x="45" y="225"/>
                    <a:pt x="45" y="225"/>
                    <a:pt x="45" y="225"/>
                  </a:cubicBezTo>
                  <a:cubicBezTo>
                    <a:pt x="45" y="225"/>
                    <a:pt x="44" y="225"/>
                    <a:pt x="44" y="225"/>
                  </a:cubicBezTo>
                  <a:cubicBezTo>
                    <a:pt x="42" y="226"/>
                    <a:pt x="38" y="226"/>
                    <a:pt x="34" y="227"/>
                  </a:cubicBezTo>
                  <a:cubicBezTo>
                    <a:pt x="33" y="227"/>
                    <a:pt x="31" y="228"/>
                    <a:pt x="30" y="228"/>
                  </a:cubicBezTo>
                  <a:cubicBezTo>
                    <a:pt x="30" y="228"/>
                    <a:pt x="29" y="228"/>
                    <a:pt x="29" y="228"/>
                  </a:cubicBezTo>
                  <a:cubicBezTo>
                    <a:pt x="28" y="228"/>
                    <a:pt x="28" y="228"/>
                    <a:pt x="28" y="228"/>
                  </a:cubicBezTo>
                  <a:cubicBezTo>
                    <a:pt x="27" y="229"/>
                    <a:pt x="27" y="229"/>
                    <a:pt x="27" y="229"/>
                  </a:cubicBezTo>
                  <a:cubicBezTo>
                    <a:pt x="27" y="229"/>
                    <a:pt x="27" y="229"/>
                    <a:pt x="27" y="229"/>
                  </a:cubicBezTo>
                  <a:cubicBezTo>
                    <a:pt x="26" y="229"/>
                    <a:pt x="26" y="229"/>
                    <a:pt x="26" y="230"/>
                  </a:cubicBezTo>
                  <a:cubicBezTo>
                    <a:pt x="24" y="232"/>
                    <a:pt x="25" y="234"/>
                    <a:pt x="27" y="236"/>
                  </a:cubicBezTo>
                  <a:cubicBezTo>
                    <a:pt x="27" y="236"/>
                    <a:pt x="27" y="236"/>
                    <a:pt x="27" y="236"/>
                  </a:cubicBezTo>
                  <a:cubicBezTo>
                    <a:pt x="29" y="232"/>
                    <a:pt x="29" y="232"/>
                    <a:pt x="29" y="232"/>
                  </a:cubicBezTo>
                  <a:cubicBezTo>
                    <a:pt x="26" y="230"/>
                    <a:pt x="26" y="230"/>
                    <a:pt x="26" y="230"/>
                  </a:cubicBezTo>
                  <a:cubicBezTo>
                    <a:pt x="29" y="232"/>
                    <a:pt x="29" y="232"/>
                    <a:pt x="29" y="232"/>
                  </a:cubicBezTo>
                  <a:cubicBezTo>
                    <a:pt x="26" y="230"/>
                    <a:pt x="26" y="230"/>
                    <a:pt x="26" y="230"/>
                  </a:cubicBezTo>
                  <a:cubicBezTo>
                    <a:pt x="26" y="230"/>
                    <a:pt x="26" y="230"/>
                    <a:pt x="26" y="230"/>
                  </a:cubicBezTo>
                  <a:cubicBezTo>
                    <a:pt x="29" y="232"/>
                    <a:pt x="29" y="232"/>
                    <a:pt x="29" y="232"/>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4" y="231"/>
                    <a:pt x="21" y="234"/>
                    <a:pt x="19" y="236"/>
                  </a:cubicBezTo>
                  <a:cubicBezTo>
                    <a:pt x="17" y="238"/>
                    <a:pt x="15" y="240"/>
                    <a:pt x="15" y="240"/>
                  </a:cubicBezTo>
                  <a:cubicBezTo>
                    <a:pt x="14" y="241"/>
                    <a:pt x="13" y="242"/>
                    <a:pt x="13" y="243"/>
                  </a:cubicBezTo>
                  <a:cubicBezTo>
                    <a:pt x="13" y="244"/>
                    <a:pt x="14" y="246"/>
                    <a:pt x="15" y="246"/>
                  </a:cubicBezTo>
                  <a:cubicBezTo>
                    <a:pt x="16" y="246"/>
                    <a:pt x="16" y="246"/>
                    <a:pt x="16" y="246"/>
                  </a:cubicBezTo>
                  <a:cubicBezTo>
                    <a:pt x="18" y="243"/>
                    <a:pt x="18" y="243"/>
                    <a:pt x="18" y="243"/>
                  </a:cubicBezTo>
                  <a:cubicBezTo>
                    <a:pt x="14" y="241"/>
                    <a:pt x="14" y="241"/>
                    <a:pt x="14" y="241"/>
                  </a:cubicBezTo>
                  <a:cubicBezTo>
                    <a:pt x="5" y="253"/>
                    <a:pt x="5" y="253"/>
                    <a:pt x="5" y="253"/>
                  </a:cubicBezTo>
                  <a:cubicBezTo>
                    <a:pt x="4" y="254"/>
                    <a:pt x="4" y="256"/>
                    <a:pt x="4" y="257"/>
                  </a:cubicBezTo>
                  <a:cubicBezTo>
                    <a:pt x="4" y="258"/>
                    <a:pt x="5" y="259"/>
                    <a:pt x="6" y="259"/>
                  </a:cubicBezTo>
                  <a:cubicBezTo>
                    <a:pt x="7" y="260"/>
                    <a:pt x="7" y="260"/>
                    <a:pt x="7" y="260"/>
                  </a:cubicBezTo>
                  <a:cubicBezTo>
                    <a:pt x="9" y="257"/>
                    <a:pt x="9" y="257"/>
                    <a:pt x="9" y="257"/>
                  </a:cubicBezTo>
                  <a:cubicBezTo>
                    <a:pt x="6" y="255"/>
                    <a:pt x="6" y="255"/>
                    <a:pt x="6" y="255"/>
                  </a:cubicBezTo>
                  <a:cubicBezTo>
                    <a:pt x="1" y="270"/>
                    <a:pt x="1" y="270"/>
                    <a:pt x="1" y="270"/>
                  </a:cubicBezTo>
                  <a:cubicBezTo>
                    <a:pt x="0" y="272"/>
                    <a:pt x="1" y="274"/>
                    <a:pt x="3" y="275"/>
                  </a:cubicBezTo>
                  <a:cubicBezTo>
                    <a:pt x="4" y="276"/>
                    <a:pt x="4" y="276"/>
                    <a:pt x="4" y="276"/>
                  </a:cubicBezTo>
                  <a:cubicBezTo>
                    <a:pt x="6" y="272"/>
                    <a:pt x="6" y="272"/>
                    <a:pt x="6" y="272"/>
                  </a:cubicBezTo>
                  <a:cubicBezTo>
                    <a:pt x="2" y="272"/>
                    <a:pt x="2" y="272"/>
                    <a:pt x="2" y="272"/>
                  </a:cubicBezTo>
                  <a:cubicBezTo>
                    <a:pt x="0" y="290"/>
                    <a:pt x="0" y="290"/>
                    <a:pt x="0" y="290"/>
                  </a:cubicBezTo>
                  <a:cubicBezTo>
                    <a:pt x="0" y="291"/>
                    <a:pt x="1" y="293"/>
                    <a:pt x="2" y="293"/>
                  </a:cubicBezTo>
                  <a:cubicBezTo>
                    <a:pt x="4" y="295"/>
                    <a:pt x="4" y="295"/>
                    <a:pt x="4" y="295"/>
                  </a:cubicBezTo>
                  <a:cubicBezTo>
                    <a:pt x="3" y="308"/>
                    <a:pt x="3" y="308"/>
                    <a:pt x="3" y="308"/>
                  </a:cubicBezTo>
                  <a:cubicBezTo>
                    <a:pt x="3" y="309"/>
                    <a:pt x="4" y="311"/>
                    <a:pt x="5" y="312"/>
                  </a:cubicBezTo>
                  <a:cubicBezTo>
                    <a:pt x="6" y="312"/>
                    <a:pt x="6" y="312"/>
                    <a:pt x="6" y="312"/>
                  </a:cubicBezTo>
                  <a:cubicBezTo>
                    <a:pt x="8" y="309"/>
                    <a:pt x="8" y="309"/>
                    <a:pt x="8" y="309"/>
                  </a:cubicBezTo>
                  <a:cubicBezTo>
                    <a:pt x="4" y="309"/>
                    <a:pt x="4" y="309"/>
                    <a:pt x="4" y="309"/>
                  </a:cubicBezTo>
                  <a:cubicBezTo>
                    <a:pt x="3" y="323"/>
                    <a:pt x="3" y="323"/>
                    <a:pt x="3" y="323"/>
                  </a:cubicBezTo>
                  <a:cubicBezTo>
                    <a:pt x="3" y="325"/>
                    <a:pt x="4" y="326"/>
                    <a:pt x="5" y="327"/>
                  </a:cubicBezTo>
                  <a:cubicBezTo>
                    <a:pt x="6" y="327"/>
                    <a:pt x="6" y="327"/>
                    <a:pt x="6" y="327"/>
                  </a:cubicBezTo>
                  <a:cubicBezTo>
                    <a:pt x="8" y="341"/>
                    <a:pt x="8" y="341"/>
                    <a:pt x="8" y="341"/>
                  </a:cubicBezTo>
                  <a:cubicBezTo>
                    <a:pt x="9" y="343"/>
                    <a:pt x="9" y="344"/>
                    <a:pt x="10" y="344"/>
                  </a:cubicBezTo>
                  <a:cubicBezTo>
                    <a:pt x="12" y="345"/>
                    <a:pt x="12" y="345"/>
                    <a:pt x="12" y="345"/>
                  </a:cubicBezTo>
                  <a:cubicBezTo>
                    <a:pt x="14" y="342"/>
                    <a:pt x="14" y="342"/>
                    <a:pt x="14" y="342"/>
                  </a:cubicBezTo>
                  <a:cubicBezTo>
                    <a:pt x="10" y="339"/>
                    <a:pt x="10" y="339"/>
                    <a:pt x="10" y="339"/>
                  </a:cubicBezTo>
                  <a:cubicBezTo>
                    <a:pt x="10" y="340"/>
                    <a:pt x="10" y="340"/>
                    <a:pt x="10" y="341"/>
                  </a:cubicBezTo>
                  <a:cubicBezTo>
                    <a:pt x="10" y="341"/>
                    <a:pt x="10" y="342"/>
                    <a:pt x="10" y="342"/>
                  </a:cubicBezTo>
                  <a:cubicBezTo>
                    <a:pt x="10" y="342"/>
                    <a:pt x="10" y="343"/>
                    <a:pt x="10" y="343"/>
                  </a:cubicBezTo>
                  <a:cubicBezTo>
                    <a:pt x="10" y="348"/>
                    <a:pt x="12" y="361"/>
                    <a:pt x="12" y="361"/>
                  </a:cubicBezTo>
                  <a:cubicBezTo>
                    <a:pt x="12" y="362"/>
                    <a:pt x="13" y="363"/>
                    <a:pt x="14" y="363"/>
                  </a:cubicBezTo>
                  <a:cubicBezTo>
                    <a:pt x="15" y="364"/>
                    <a:pt x="15" y="364"/>
                    <a:pt x="15" y="364"/>
                  </a:cubicBezTo>
                  <a:cubicBezTo>
                    <a:pt x="17" y="361"/>
                    <a:pt x="17" y="361"/>
                    <a:pt x="17" y="361"/>
                  </a:cubicBezTo>
                  <a:cubicBezTo>
                    <a:pt x="14" y="361"/>
                    <a:pt x="14" y="361"/>
                    <a:pt x="14" y="361"/>
                  </a:cubicBezTo>
                  <a:cubicBezTo>
                    <a:pt x="16" y="383"/>
                    <a:pt x="16" y="383"/>
                    <a:pt x="16" y="383"/>
                  </a:cubicBezTo>
                  <a:cubicBezTo>
                    <a:pt x="17" y="384"/>
                    <a:pt x="17" y="385"/>
                    <a:pt x="18" y="386"/>
                  </a:cubicBezTo>
                  <a:cubicBezTo>
                    <a:pt x="23" y="389"/>
                    <a:pt x="23" y="389"/>
                    <a:pt x="23" y="389"/>
                  </a:cubicBezTo>
                  <a:cubicBezTo>
                    <a:pt x="25" y="386"/>
                    <a:pt x="25" y="386"/>
                    <a:pt x="25" y="386"/>
                  </a:cubicBezTo>
                  <a:cubicBezTo>
                    <a:pt x="22" y="383"/>
                    <a:pt x="22" y="383"/>
                    <a:pt x="22" y="383"/>
                  </a:cubicBezTo>
                  <a:cubicBezTo>
                    <a:pt x="21" y="384"/>
                    <a:pt x="21" y="384"/>
                    <a:pt x="21" y="384"/>
                  </a:cubicBezTo>
                  <a:cubicBezTo>
                    <a:pt x="21" y="385"/>
                    <a:pt x="21" y="385"/>
                    <a:pt x="21" y="386"/>
                  </a:cubicBezTo>
                  <a:cubicBezTo>
                    <a:pt x="21" y="386"/>
                    <a:pt x="21" y="387"/>
                    <a:pt x="21" y="387"/>
                  </a:cubicBezTo>
                  <a:cubicBezTo>
                    <a:pt x="21" y="389"/>
                    <a:pt x="22" y="393"/>
                    <a:pt x="22" y="396"/>
                  </a:cubicBezTo>
                  <a:cubicBezTo>
                    <a:pt x="23" y="397"/>
                    <a:pt x="23" y="399"/>
                    <a:pt x="23" y="400"/>
                  </a:cubicBezTo>
                  <a:cubicBezTo>
                    <a:pt x="23" y="400"/>
                    <a:pt x="23" y="401"/>
                    <a:pt x="23" y="401"/>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7" y="402"/>
                    <a:pt x="27" y="402"/>
                    <a:pt x="27" y="402"/>
                  </a:cubicBezTo>
                  <a:cubicBezTo>
                    <a:pt x="23" y="401"/>
                    <a:pt x="23" y="401"/>
                    <a:pt x="23" y="401"/>
                  </a:cubicBezTo>
                  <a:cubicBezTo>
                    <a:pt x="23" y="402"/>
                    <a:pt x="23" y="402"/>
                    <a:pt x="23" y="402"/>
                  </a:cubicBezTo>
                  <a:cubicBezTo>
                    <a:pt x="27" y="402"/>
                    <a:pt x="27" y="402"/>
                    <a:pt x="27" y="402"/>
                  </a:cubicBezTo>
                  <a:cubicBezTo>
                    <a:pt x="23" y="401"/>
                    <a:pt x="23" y="401"/>
                    <a:pt x="23" y="401"/>
                  </a:cubicBezTo>
                  <a:cubicBezTo>
                    <a:pt x="27" y="402"/>
                    <a:pt x="27" y="402"/>
                    <a:pt x="27" y="402"/>
                  </a:cubicBezTo>
                  <a:cubicBezTo>
                    <a:pt x="23" y="401"/>
                    <a:pt x="23" y="401"/>
                    <a:pt x="23" y="401"/>
                  </a:cubicBezTo>
                  <a:cubicBezTo>
                    <a:pt x="23" y="401"/>
                    <a:pt x="23" y="401"/>
                    <a:pt x="23" y="401"/>
                  </a:cubicBezTo>
                  <a:cubicBezTo>
                    <a:pt x="27" y="402"/>
                    <a:pt x="27" y="402"/>
                    <a:pt x="27" y="402"/>
                  </a:cubicBezTo>
                  <a:cubicBezTo>
                    <a:pt x="23" y="401"/>
                    <a:pt x="23" y="401"/>
                    <a:pt x="23" y="401"/>
                  </a:cubicBezTo>
                  <a:cubicBezTo>
                    <a:pt x="27" y="402"/>
                    <a:pt x="27" y="402"/>
                    <a:pt x="27" y="402"/>
                  </a:cubicBezTo>
                  <a:cubicBezTo>
                    <a:pt x="24" y="400"/>
                    <a:pt x="24" y="400"/>
                    <a:pt x="24" y="400"/>
                  </a:cubicBezTo>
                  <a:cubicBezTo>
                    <a:pt x="24" y="400"/>
                    <a:pt x="24" y="400"/>
                    <a:pt x="23" y="401"/>
                  </a:cubicBezTo>
                  <a:cubicBezTo>
                    <a:pt x="27" y="402"/>
                    <a:pt x="27" y="402"/>
                    <a:pt x="27" y="402"/>
                  </a:cubicBezTo>
                  <a:cubicBezTo>
                    <a:pt x="24" y="400"/>
                    <a:pt x="24" y="400"/>
                    <a:pt x="24" y="400"/>
                  </a:cubicBezTo>
                  <a:cubicBezTo>
                    <a:pt x="23" y="401"/>
                    <a:pt x="23" y="403"/>
                    <a:pt x="25" y="404"/>
                  </a:cubicBezTo>
                  <a:cubicBezTo>
                    <a:pt x="25" y="404"/>
                    <a:pt x="25" y="404"/>
                    <a:pt x="25" y="404"/>
                  </a:cubicBezTo>
                  <a:cubicBezTo>
                    <a:pt x="27" y="402"/>
                    <a:pt x="27" y="402"/>
                    <a:pt x="27" y="402"/>
                  </a:cubicBezTo>
                  <a:cubicBezTo>
                    <a:pt x="23" y="402"/>
                    <a:pt x="23" y="402"/>
                    <a:pt x="23" y="402"/>
                  </a:cubicBezTo>
                  <a:cubicBezTo>
                    <a:pt x="25" y="418"/>
                    <a:pt x="25" y="418"/>
                    <a:pt x="25" y="418"/>
                  </a:cubicBezTo>
                  <a:cubicBezTo>
                    <a:pt x="25" y="419"/>
                    <a:pt x="25" y="420"/>
                    <a:pt x="27" y="421"/>
                  </a:cubicBezTo>
                  <a:cubicBezTo>
                    <a:pt x="28" y="421"/>
                    <a:pt x="28" y="421"/>
                    <a:pt x="28" y="421"/>
                  </a:cubicBezTo>
                  <a:cubicBezTo>
                    <a:pt x="33" y="439"/>
                    <a:pt x="33" y="439"/>
                    <a:pt x="33" y="439"/>
                  </a:cubicBezTo>
                  <a:cubicBezTo>
                    <a:pt x="33" y="440"/>
                    <a:pt x="33" y="441"/>
                    <a:pt x="34" y="441"/>
                  </a:cubicBezTo>
                  <a:cubicBezTo>
                    <a:pt x="35" y="442"/>
                    <a:pt x="35" y="442"/>
                    <a:pt x="35" y="442"/>
                  </a:cubicBezTo>
                  <a:cubicBezTo>
                    <a:pt x="38" y="459"/>
                    <a:pt x="38" y="459"/>
                    <a:pt x="38" y="459"/>
                  </a:cubicBezTo>
                  <a:cubicBezTo>
                    <a:pt x="38" y="460"/>
                    <a:pt x="39" y="461"/>
                    <a:pt x="40" y="461"/>
                  </a:cubicBezTo>
                  <a:cubicBezTo>
                    <a:pt x="41" y="462"/>
                    <a:pt x="41" y="462"/>
                    <a:pt x="41" y="462"/>
                  </a:cubicBezTo>
                  <a:cubicBezTo>
                    <a:pt x="40" y="474"/>
                    <a:pt x="40" y="474"/>
                    <a:pt x="40" y="474"/>
                  </a:cubicBezTo>
                  <a:cubicBezTo>
                    <a:pt x="40" y="475"/>
                    <a:pt x="41" y="476"/>
                    <a:pt x="42" y="477"/>
                  </a:cubicBezTo>
                  <a:cubicBezTo>
                    <a:pt x="49" y="482"/>
                    <a:pt x="49" y="482"/>
                    <a:pt x="49" y="482"/>
                  </a:cubicBezTo>
                  <a:cubicBezTo>
                    <a:pt x="51" y="483"/>
                    <a:pt x="54" y="482"/>
                    <a:pt x="55" y="480"/>
                  </a:cubicBezTo>
                  <a:cubicBezTo>
                    <a:pt x="56" y="478"/>
                    <a:pt x="55" y="476"/>
                    <a:pt x="53" y="47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0" name="Freeform 54"/>
            <p:cNvSpPr/>
            <p:nvPr/>
          </p:nvSpPr>
          <p:spPr bwMode="auto">
            <a:xfrm>
              <a:off x="3717056" y="2356053"/>
              <a:ext cx="1191260" cy="668847"/>
            </a:xfrm>
            <a:custGeom>
              <a:avLst/>
              <a:gdLst>
                <a:gd name="T0" fmla="*/ 29 w 887"/>
                <a:gd name="T1" fmla="*/ 460 h 497"/>
                <a:gd name="T2" fmla="*/ 13 w 887"/>
                <a:gd name="T3" fmla="*/ 403 h 497"/>
                <a:gd name="T4" fmla="*/ 11 w 887"/>
                <a:gd name="T5" fmla="*/ 338 h 497"/>
                <a:gd name="T6" fmla="*/ 14 w 887"/>
                <a:gd name="T7" fmla="*/ 287 h 497"/>
                <a:gd name="T8" fmla="*/ 9 w 887"/>
                <a:gd name="T9" fmla="*/ 232 h 497"/>
                <a:gd name="T10" fmla="*/ 18 w 887"/>
                <a:gd name="T11" fmla="*/ 191 h 497"/>
                <a:gd name="T12" fmla="*/ 17 w 887"/>
                <a:gd name="T13" fmla="*/ 126 h 497"/>
                <a:gd name="T14" fmla="*/ 15 w 887"/>
                <a:gd name="T15" fmla="*/ 111 h 497"/>
                <a:gd name="T16" fmla="*/ 46 w 887"/>
                <a:gd name="T17" fmla="*/ 106 h 497"/>
                <a:gd name="T18" fmla="*/ 68 w 887"/>
                <a:gd name="T19" fmla="*/ 109 h 497"/>
                <a:gd name="T20" fmla="*/ 85 w 887"/>
                <a:gd name="T21" fmla="*/ 105 h 497"/>
                <a:gd name="T22" fmla="*/ 130 w 887"/>
                <a:gd name="T23" fmla="*/ 97 h 497"/>
                <a:gd name="T24" fmla="*/ 143 w 887"/>
                <a:gd name="T25" fmla="*/ 92 h 497"/>
                <a:gd name="T26" fmla="*/ 145 w 887"/>
                <a:gd name="T27" fmla="*/ 96 h 497"/>
                <a:gd name="T28" fmla="*/ 194 w 887"/>
                <a:gd name="T29" fmla="*/ 87 h 497"/>
                <a:gd name="T30" fmla="*/ 218 w 887"/>
                <a:gd name="T31" fmla="*/ 86 h 497"/>
                <a:gd name="T32" fmla="*/ 237 w 887"/>
                <a:gd name="T33" fmla="*/ 85 h 497"/>
                <a:gd name="T34" fmla="*/ 283 w 887"/>
                <a:gd name="T35" fmla="*/ 76 h 497"/>
                <a:gd name="T36" fmla="*/ 354 w 887"/>
                <a:gd name="T37" fmla="*/ 64 h 497"/>
                <a:gd name="T38" fmla="*/ 376 w 887"/>
                <a:gd name="T39" fmla="*/ 68 h 497"/>
                <a:gd name="T40" fmla="*/ 416 w 887"/>
                <a:gd name="T41" fmla="*/ 65 h 497"/>
                <a:gd name="T42" fmla="*/ 414 w 887"/>
                <a:gd name="T43" fmla="*/ 62 h 497"/>
                <a:gd name="T44" fmla="*/ 442 w 887"/>
                <a:gd name="T45" fmla="*/ 60 h 497"/>
                <a:gd name="T46" fmla="*/ 468 w 887"/>
                <a:gd name="T47" fmla="*/ 50 h 497"/>
                <a:gd name="T48" fmla="*/ 537 w 887"/>
                <a:gd name="T49" fmla="*/ 44 h 497"/>
                <a:gd name="T50" fmla="*/ 579 w 887"/>
                <a:gd name="T51" fmla="*/ 40 h 497"/>
                <a:gd name="T52" fmla="*/ 576 w 887"/>
                <a:gd name="T53" fmla="*/ 45 h 497"/>
                <a:gd name="T54" fmla="*/ 636 w 887"/>
                <a:gd name="T55" fmla="*/ 36 h 497"/>
                <a:gd name="T56" fmla="*/ 682 w 887"/>
                <a:gd name="T57" fmla="*/ 29 h 497"/>
                <a:gd name="T58" fmla="*/ 700 w 887"/>
                <a:gd name="T59" fmla="*/ 22 h 497"/>
                <a:gd name="T60" fmla="*/ 774 w 887"/>
                <a:gd name="T61" fmla="*/ 23 h 497"/>
                <a:gd name="T62" fmla="*/ 799 w 887"/>
                <a:gd name="T63" fmla="*/ 19 h 497"/>
                <a:gd name="T64" fmla="*/ 809 w 887"/>
                <a:gd name="T65" fmla="*/ 12 h 497"/>
                <a:gd name="T66" fmla="*/ 856 w 887"/>
                <a:gd name="T67" fmla="*/ 5 h 497"/>
                <a:gd name="T68" fmla="*/ 840 w 887"/>
                <a:gd name="T69" fmla="*/ 13 h 497"/>
                <a:gd name="T70" fmla="*/ 792 w 887"/>
                <a:gd name="T71" fmla="*/ 15 h 497"/>
                <a:gd name="T72" fmla="*/ 770 w 887"/>
                <a:gd name="T73" fmla="*/ 23 h 497"/>
                <a:gd name="T74" fmla="*/ 685 w 887"/>
                <a:gd name="T75" fmla="*/ 25 h 497"/>
                <a:gd name="T76" fmla="*/ 683 w 887"/>
                <a:gd name="T77" fmla="*/ 26 h 497"/>
                <a:gd name="T78" fmla="*/ 618 w 887"/>
                <a:gd name="T79" fmla="*/ 39 h 497"/>
                <a:gd name="T80" fmla="*/ 575 w 887"/>
                <a:gd name="T81" fmla="*/ 41 h 497"/>
                <a:gd name="T82" fmla="*/ 548 w 887"/>
                <a:gd name="T83" fmla="*/ 42 h 497"/>
                <a:gd name="T84" fmla="*/ 533 w 887"/>
                <a:gd name="T85" fmla="*/ 44 h 497"/>
                <a:gd name="T86" fmla="*/ 484 w 887"/>
                <a:gd name="T87" fmla="*/ 46 h 497"/>
                <a:gd name="T88" fmla="*/ 471 w 887"/>
                <a:gd name="T89" fmla="*/ 56 h 497"/>
                <a:gd name="T90" fmla="*/ 437 w 887"/>
                <a:gd name="T91" fmla="*/ 57 h 497"/>
                <a:gd name="T92" fmla="*/ 442 w 887"/>
                <a:gd name="T93" fmla="*/ 53 h 497"/>
                <a:gd name="T94" fmla="*/ 415 w 887"/>
                <a:gd name="T95" fmla="*/ 57 h 497"/>
                <a:gd name="T96" fmla="*/ 395 w 887"/>
                <a:gd name="T97" fmla="*/ 63 h 497"/>
                <a:gd name="T98" fmla="*/ 372 w 887"/>
                <a:gd name="T99" fmla="*/ 65 h 497"/>
                <a:gd name="T100" fmla="*/ 330 w 887"/>
                <a:gd name="T101" fmla="*/ 70 h 497"/>
                <a:gd name="T102" fmla="*/ 285 w 887"/>
                <a:gd name="T103" fmla="*/ 82 h 497"/>
                <a:gd name="T104" fmla="*/ 218 w 887"/>
                <a:gd name="T105" fmla="*/ 79 h 497"/>
                <a:gd name="T106" fmla="*/ 170 w 887"/>
                <a:gd name="T107" fmla="*/ 95 h 497"/>
                <a:gd name="T108" fmla="*/ 129 w 887"/>
                <a:gd name="T109" fmla="*/ 96 h 497"/>
                <a:gd name="T110" fmla="*/ 66 w 887"/>
                <a:gd name="T111" fmla="*/ 108 h 497"/>
                <a:gd name="T112" fmla="*/ 40 w 887"/>
                <a:gd name="T113" fmla="*/ 103 h 497"/>
                <a:gd name="T114" fmla="*/ 44 w 887"/>
                <a:gd name="T115" fmla="*/ 108 h 497"/>
                <a:gd name="T116" fmla="*/ 12 w 887"/>
                <a:gd name="T117" fmla="*/ 146 h 497"/>
                <a:gd name="T118" fmla="*/ 4 w 887"/>
                <a:gd name="T119" fmla="*/ 216 h 497"/>
                <a:gd name="T120" fmla="*/ 5 w 887"/>
                <a:gd name="T121" fmla="*/ 307 h 497"/>
                <a:gd name="T122" fmla="*/ 6 w 887"/>
                <a:gd name="T123" fmla="*/ 372 h 497"/>
                <a:gd name="T124" fmla="*/ 23 w 887"/>
                <a:gd name="T125" fmla="*/ 46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7" h="497">
                  <a:moveTo>
                    <a:pt x="49" y="489"/>
                  </a:moveTo>
                  <a:cubicBezTo>
                    <a:pt x="37" y="481"/>
                    <a:pt x="37" y="481"/>
                    <a:pt x="37" y="481"/>
                  </a:cubicBezTo>
                  <a:cubicBezTo>
                    <a:pt x="35" y="485"/>
                    <a:pt x="35" y="485"/>
                    <a:pt x="35" y="485"/>
                  </a:cubicBezTo>
                  <a:cubicBezTo>
                    <a:pt x="38" y="483"/>
                    <a:pt x="38" y="483"/>
                    <a:pt x="38" y="483"/>
                  </a:cubicBezTo>
                  <a:cubicBezTo>
                    <a:pt x="38" y="483"/>
                    <a:pt x="36" y="477"/>
                    <a:pt x="33" y="471"/>
                  </a:cubicBezTo>
                  <a:cubicBezTo>
                    <a:pt x="32" y="468"/>
                    <a:pt x="31" y="464"/>
                    <a:pt x="30" y="462"/>
                  </a:cubicBezTo>
                  <a:cubicBezTo>
                    <a:pt x="30" y="461"/>
                    <a:pt x="29" y="460"/>
                    <a:pt x="29" y="459"/>
                  </a:cubicBezTo>
                  <a:cubicBezTo>
                    <a:pt x="29" y="458"/>
                    <a:pt x="29" y="458"/>
                    <a:pt x="29" y="458"/>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5" y="459"/>
                    <a:pt x="25" y="459"/>
                    <a:pt x="25" y="459"/>
                  </a:cubicBezTo>
                  <a:cubicBezTo>
                    <a:pt x="29" y="459"/>
                    <a:pt x="29" y="459"/>
                    <a:pt x="29" y="459"/>
                  </a:cubicBezTo>
                  <a:cubicBezTo>
                    <a:pt x="29" y="459"/>
                    <a:pt x="29" y="458"/>
                    <a:pt x="29" y="458"/>
                  </a:cubicBezTo>
                  <a:cubicBezTo>
                    <a:pt x="25" y="459"/>
                    <a:pt x="25" y="459"/>
                    <a:pt x="25" y="459"/>
                  </a:cubicBezTo>
                  <a:cubicBezTo>
                    <a:pt x="29" y="459"/>
                    <a:pt x="29" y="459"/>
                    <a:pt x="29" y="459"/>
                  </a:cubicBezTo>
                  <a:cubicBezTo>
                    <a:pt x="25" y="459"/>
                    <a:pt x="25" y="459"/>
                    <a:pt x="25" y="459"/>
                  </a:cubicBezTo>
                  <a:cubicBezTo>
                    <a:pt x="29" y="460"/>
                    <a:pt x="29" y="460"/>
                    <a:pt x="29" y="460"/>
                  </a:cubicBezTo>
                  <a:cubicBezTo>
                    <a:pt x="29" y="459"/>
                    <a:pt x="29" y="459"/>
                    <a:pt x="29" y="459"/>
                  </a:cubicBezTo>
                  <a:cubicBezTo>
                    <a:pt x="25" y="459"/>
                    <a:pt x="25" y="459"/>
                    <a:pt x="25" y="459"/>
                  </a:cubicBezTo>
                  <a:cubicBezTo>
                    <a:pt x="29" y="460"/>
                    <a:pt x="29" y="460"/>
                    <a:pt x="29" y="460"/>
                  </a:cubicBezTo>
                  <a:cubicBezTo>
                    <a:pt x="25" y="459"/>
                    <a:pt x="25" y="459"/>
                    <a:pt x="25" y="459"/>
                  </a:cubicBezTo>
                  <a:cubicBezTo>
                    <a:pt x="28" y="461"/>
                    <a:pt x="28" y="461"/>
                    <a:pt x="28" y="461"/>
                  </a:cubicBezTo>
                  <a:cubicBezTo>
                    <a:pt x="28" y="461"/>
                    <a:pt x="29" y="460"/>
                    <a:pt x="29" y="460"/>
                  </a:cubicBezTo>
                  <a:cubicBezTo>
                    <a:pt x="25" y="459"/>
                    <a:pt x="25" y="459"/>
                    <a:pt x="25" y="459"/>
                  </a:cubicBezTo>
                  <a:cubicBezTo>
                    <a:pt x="28" y="461"/>
                    <a:pt x="28" y="461"/>
                    <a:pt x="28" y="461"/>
                  </a:cubicBezTo>
                  <a:cubicBezTo>
                    <a:pt x="29" y="461"/>
                    <a:pt x="29" y="459"/>
                    <a:pt x="29" y="458"/>
                  </a:cubicBezTo>
                  <a:cubicBezTo>
                    <a:pt x="28" y="457"/>
                    <a:pt x="28" y="456"/>
                    <a:pt x="27" y="456"/>
                  </a:cubicBezTo>
                  <a:cubicBezTo>
                    <a:pt x="25" y="454"/>
                    <a:pt x="25" y="454"/>
                    <a:pt x="25" y="454"/>
                  </a:cubicBezTo>
                  <a:cubicBezTo>
                    <a:pt x="20" y="438"/>
                    <a:pt x="20" y="438"/>
                    <a:pt x="20" y="438"/>
                  </a:cubicBezTo>
                  <a:cubicBezTo>
                    <a:pt x="20" y="437"/>
                    <a:pt x="19" y="436"/>
                    <a:pt x="19" y="435"/>
                  </a:cubicBezTo>
                  <a:cubicBezTo>
                    <a:pt x="18" y="435"/>
                    <a:pt x="18" y="435"/>
                    <a:pt x="18" y="435"/>
                  </a:cubicBezTo>
                  <a:cubicBezTo>
                    <a:pt x="19" y="426"/>
                    <a:pt x="19" y="426"/>
                    <a:pt x="19" y="426"/>
                  </a:cubicBezTo>
                  <a:cubicBezTo>
                    <a:pt x="20" y="424"/>
                    <a:pt x="19" y="423"/>
                    <a:pt x="17" y="422"/>
                  </a:cubicBezTo>
                  <a:cubicBezTo>
                    <a:pt x="17" y="422"/>
                    <a:pt x="17" y="422"/>
                    <a:pt x="17" y="422"/>
                  </a:cubicBezTo>
                  <a:cubicBezTo>
                    <a:pt x="16" y="403"/>
                    <a:pt x="16" y="403"/>
                    <a:pt x="16" y="403"/>
                  </a:cubicBezTo>
                  <a:cubicBezTo>
                    <a:pt x="16" y="402"/>
                    <a:pt x="15" y="401"/>
                    <a:pt x="14" y="400"/>
                  </a:cubicBezTo>
                  <a:cubicBezTo>
                    <a:pt x="12" y="398"/>
                    <a:pt x="12" y="398"/>
                    <a:pt x="12" y="398"/>
                  </a:cubicBezTo>
                  <a:cubicBezTo>
                    <a:pt x="10" y="402"/>
                    <a:pt x="10" y="402"/>
                    <a:pt x="10" y="402"/>
                  </a:cubicBezTo>
                  <a:cubicBezTo>
                    <a:pt x="13" y="403"/>
                    <a:pt x="13" y="403"/>
                    <a:pt x="13" y="403"/>
                  </a:cubicBezTo>
                  <a:cubicBezTo>
                    <a:pt x="17" y="390"/>
                    <a:pt x="17" y="390"/>
                    <a:pt x="17" y="390"/>
                  </a:cubicBezTo>
                  <a:cubicBezTo>
                    <a:pt x="17" y="389"/>
                    <a:pt x="16" y="387"/>
                    <a:pt x="15" y="386"/>
                  </a:cubicBezTo>
                  <a:cubicBezTo>
                    <a:pt x="14" y="386"/>
                    <a:pt x="14" y="386"/>
                    <a:pt x="14" y="386"/>
                  </a:cubicBezTo>
                  <a:cubicBezTo>
                    <a:pt x="14" y="370"/>
                    <a:pt x="14" y="370"/>
                    <a:pt x="14" y="370"/>
                  </a:cubicBezTo>
                  <a:cubicBezTo>
                    <a:pt x="14" y="369"/>
                    <a:pt x="13" y="367"/>
                    <a:pt x="12" y="367"/>
                  </a:cubicBezTo>
                  <a:cubicBezTo>
                    <a:pt x="10" y="366"/>
                    <a:pt x="10" y="366"/>
                    <a:pt x="10" y="366"/>
                  </a:cubicBezTo>
                  <a:cubicBezTo>
                    <a:pt x="14" y="360"/>
                    <a:pt x="14" y="360"/>
                    <a:pt x="14" y="360"/>
                  </a:cubicBezTo>
                  <a:cubicBezTo>
                    <a:pt x="15" y="358"/>
                    <a:pt x="14" y="355"/>
                    <a:pt x="12" y="354"/>
                  </a:cubicBezTo>
                  <a:cubicBezTo>
                    <a:pt x="10" y="353"/>
                    <a:pt x="10" y="353"/>
                    <a:pt x="10" y="353"/>
                  </a:cubicBezTo>
                  <a:cubicBezTo>
                    <a:pt x="8" y="356"/>
                    <a:pt x="8" y="356"/>
                    <a:pt x="8" y="356"/>
                  </a:cubicBezTo>
                  <a:cubicBezTo>
                    <a:pt x="12" y="356"/>
                    <a:pt x="12" y="356"/>
                    <a:pt x="12" y="356"/>
                  </a:cubicBezTo>
                  <a:cubicBezTo>
                    <a:pt x="12" y="356"/>
                    <a:pt x="12" y="352"/>
                    <a:pt x="11" y="348"/>
                  </a:cubicBezTo>
                  <a:cubicBezTo>
                    <a:pt x="11" y="344"/>
                    <a:pt x="11" y="340"/>
                    <a:pt x="11" y="338"/>
                  </a:cubicBezTo>
                  <a:cubicBezTo>
                    <a:pt x="11" y="337"/>
                    <a:pt x="11" y="337"/>
                    <a:pt x="11" y="337"/>
                  </a:cubicBezTo>
                  <a:cubicBezTo>
                    <a:pt x="11" y="337"/>
                    <a:pt x="11" y="337"/>
                    <a:pt x="11" y="337"/>
                  </a:cubicBezTo>
                  <a:cubicBezTo>
                    <a:pt x="9" y="337"/>
                    <a:pt x="9" y="337"/>
                    <a:pt x="9" y="337"/>
                  </a:cubicBezTo>
                  <a:cubicBezTo>
                    <a:pt x="11" y="337"/>
                    <a:pt x="11" y="337"/>
                    <a:pt x="11" y="337"/>
                  </a:cubicBezTo>
                  <a:cubicBezTo>
                    <a:pt x="11" y="337"/>
                    <a:pt x="11" y="337"/>
                    <a:pt x="11" y="337"/>
                  </a:cubicBezTo>
                  <a:cubicBezTo>
                    <a:pt x="9" y="337"/>
                    <a:pt x="9" y="337"/>
                    <a:pt x="9" y="337"/>
                  </a:cubicBezTo>
                  <a:cubicBezTo>
                    <a:pt x="11" y="337"/>
                    <a:pt x="11" y="337"/>
                    <a:pt x="11" y="337"/>
                  </a:cubicBezTo>
                  <a:cubicBezTo>
                    <a:pt x="8" y="337"/>
                    <a:pt x="8" y="337"/>
                    <a:pt x="8" y="337"/>
                  </a:cubicBezTo>
                  <a:cubicBezTo>
                    <a:pt x="11" y="338"/>
                    <a:pt x="11" y="338"/>
                    <a:pt x="11" y="338"/>
                  </a:cubicBezTo>
                  <a:cubicBezTo>
                    <a:pt x="11" y="337"/>
                    <a:pt x="11" y="337"/>
                    <a:pt x="11" y="337"/>
                  </a:cubicBezTo>
                  <a:cubicBezTo>
                    <a:pt x="8" y="337"/>
                    <a:pt x="8" y="337"/>
                    <a:pt x="8" y="337"/>
                  </a:cubicBezTo>
                  <a:cubicBezTo>
                    <a:pt x="11" y="338"/>
                    <a:pt x="11" y="338"/>
                    <a:pt x="11" y="338"/>
                  </a:cubicBezTo>
                  <a:cubicBezTo>
                    <a:pt x="7" y="337"/>
                    <a:pt x="7" y="337"/>
                    <a:pt x="7" y="337"/>
                  </a:cubicBezTo>
                  <a:cubicBezTo>
                    <a:pt x="11" y="339"/>
                    <a:pt x="11" y="339"/>
                    <a:pt x="11" y="339"/>
                  </a:cubicBezTo>
                  <a:cubicBezTo>
                    <a:pt x="11" y="338"/>
                    <a:pt x="11" y="338"/>
                    <a:pt x="11" y="338"/>
                  </a:cubicBezTo>
                  <a:cubicBezTo>
                    <a:pt x="7" y="337"/>
                    <a:pt x="7" y="337"/>
                    <a:pt x="7" y="337"/>
                  </a:cubicBezTo>
                  <a:cubicBezTo>
                    <a:pt x="11" y="339"/>
                    <a:pt x="11" y="339"/>
                    <a:pt x="11" y="339"/>
                  </a:cubicBezTo>
                  <a:cubicBezTo>
                    <a:pt x="11" y="338"/>
                    <a:pt x="11" y="337"/>
                    <a:pt x="11" y="336"/>
                  </a:cubicBezTo>
                  <a:cubicBezTo>
                    <a:pt x="11" y="335"/>
                    <a:pt x="10" y="334"/>
                    <a:pt x="9" y="333"/>
                  </a:cubicBezTo>
                  <a:cubicBezTo>
                    <a:pt x="7" y="332"/>
                    <a:pt x="7" y="332"/>
                    <a:pt x="7" y="332"/>
                  </a:cubicBezTo>
                  <a:cubicBezTo>
                    <a:pt x="5" y="335"/>
                    <a:pt x="5" y="335"/>
                    <a:pt x="5" y="335"/>
                  </a:cubicBezTo>
                  <a:cubicBezTo>
                    <a:pt x="9" y="336"/>
                    <a:pt x="9" y="336"/>
                    <a:pt x="9" y="336"/>
                  </a:cubicBezTo>
                  <a:cubicBezTo>
                    <a:pt x="11" y="322"/>
                    <a:pt x="11" y="322"/>
                    <a:pt x="11" y="322"/>
                  </a:cubicBezTo>
                  <a:cubicBezTo>
                    <a:pt x="12" y="320"/>
                    <a:pt x="11" y="319"/>
                    <a:pt x="9" y="318"/>
                  </a:cubicBezTo>
                  <a:cubicBezTo>
                    <a:pt x="9" y="318"/>
                    <a:pt x="9" y="318"/>
                    <a:pt x="9" y="318"/>
                  </a:cubicBezTo>
                  <a:cubicBezTo>
                    <a:pt x="11" y="305"/>
                    <a:pt x="11" y="305"/>
                    <a:pt x="11" y="305"/>
                  </a:cubicBezTo>
                  <a:cubicBezTo>
                    <a:pt x="11" y="303"/>
                    <a:pt x="11" y="302"/>
                    <a:pt x="9" y="301"/>
                  </a:cubicBezTo>
                  <a:cubicBezTo>
                    <a:pt x="7" y="300"/>
                    <a:pt x="7" y="300"/>
                    <a:pt x="7" y="300"/>
                  </a:cubicBezTo>
                  <a:cubicBezTo>
                    <a:pt x="5" y="303"/>
                    <a:pt x="5" y="303"/>
                    <a:pt x="5" y="303"/>
                  </a:cubicBezTo>
                  <a:cubicBezTo>
                    <a:pt x="9" y="304"/>
                    <a:pt x="9" y="304"/>
                    <a:pt x="9" y="304"/>
                  </a:cubicBezTo>
                  <a:cubicBezTo>
                    <a:pt x="14" y="287"/>
                    <a:pt x="14" y="287"/>
                    <a:pt x="14" y="287"/>
                  </a:cubicBezTo>
                  <a:cubicBezTo>
                    <a:pt x="14" y="285"/>
                    <a:pt x="13" y="284"/>
                    <a:pt x="12" y="283"/>
                  </a:cubicBezTo>
                  <a:cubicBezTo>
                    <a:pt x="10" y="282"/>
                    <a:pt x="10" y="282"/>
                    <a:pt x="10" y="282"/>
                  </a:cubicBezTo>
                  <a:cubicBezTo>
                    <a:pt x="13" y="266"/>
                    <a:pt x="13" y="266"/>
                    <a:pt x="13" y="266"/>
                  </a:cubicBezTo>
                  <a:cubicBezTo>
                    <a:pt x="13" y="265"/>
                    <a:pt x="12" y="263"/>
                    <a:pt x="11" y="263"/>
                  </a:cubicBezTo>
                  <a:cubicBezTo>
                    <a:pt x="10" y="262"/>
                    <a:pt x="10" y="262"/>
                    <a:pt x="10" y="262"/>
                  </a:cubicBezTo>
                  <a:cubicBezTo>
                    <a:pt x="8" y="265"/>
                    <a:pt x="8" y="265"/>
                    <a:pt x="8" y="265"/>
                  </a:cubicBezTo>
                  <a:cubicBezTo>
                    <a:pt x="12" y="266"/>
                    <a:pt x="12" y="266"/>
                    <a:pt x="12" y="266"/>
                  </a:cubicBezTo>
                  <a:cubicBezTo>
                    <a:pt x="15" y="252"/>
                    <a:pt x="15" y="252"/>
                    <a:pt x="15" y="252"/>
                  </a:cubicBezTo>
                  <a:cubicBezTo>
                    <a:pt x="15" y="251"/>
                    <a:pt x="14" y="249"/>
                    <a:pt x="13" y="248"/>
                  </a:cubicBezTo>
                  <a:cubicBezTo>
                    <a:pt x="6" y="244"/>
                    <a:pt x="6" y="244"/>
                    <a:pt x="6" y="244"/>
                  </a:cubicBezTo>
                  <a:cubicBezTo>
                    <a:pt x="4" y="247"/>
                    <a:pt x="4" y="247"/>
                    <a:pt x="4" y="247"/>
                  </a:cubicBezTo>
                  <a:cubicBezTo>
                    <a:pt x="8" y="248"/>
                    <a:pt x="8" y="248"/>
                    <a:pt x="8" y="248"/>
                  </a:cubicBezTo>
                  <a:cubicBezTo>
                    <a:pt x="8" y="248"/>
                    <a:pt x="9" y="244"/>
                    <a:pt x="10" y="241"/>
                  </a:cubicBezTo>
                  <a:cubicBezTo>
                    <a:pt x="10" y="239"/>
                    <a:pt x="11" y="237"/>
                    <a:pt x="11" y="235"/>
                  </a:cubicBezTo>
                  <a:cubicBezTo>
                    <a:pt x="11" y="235"/>
                    <a:pt x="11" y="234"/>
                    <a:pt x="12" y="234"/>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9" y="232"/>
                    <a:pt x="9" y="232"/>
                    <a:pt x="9" y="232"/>
                  </a:cubicBezTo>
                  <a:cubicBezTo>
                    <a:pt x="12" y="233"/>
                    <a:pt x="12" y="233"/>
                    <a:pt x="12" y="233"/>
                  </a:cubicBezTo>
                  <a:cubicBezTo>
                    <a:pt x="12" y="233"/>
                    <a:pt x="12" y="233"/>
                    <a:pt x="12" y="233"/>
                  </a:cubicBezTo>
                  <a:cubicBezTo>
                    <a:pt x="9" y="232"/>
                    <a:pt x="9" y="232"/>
                    <a:pt x="9" y="232"/>
                  </a:cubicBezTo>
                  <a:cubicBezTo>
                    <a:pt x="12" y="233"/>
                    <a:pt x="12" y="233"/>
                    <a:pt x="12" y="233"/>
                  </a:cubicBezTo>
                  <a:cubicBezTo>
                    <a:pt x="8" y="232"/>
                    <a:pt x="8" y="232"/>
                    <a:pt x="8" y="232"/>
                  </a:cubicBezTo>
                  <a:cubicBezTo>
                    <a:pt x="11" y="234"/>
                    <a:pt x="11" y="234"/>
                    <a:pt x="11" y="234"/>
                  </a:cubicBezTo>
                  <a:cubicBezTo>
                    <a:pt x="12" y="233"/>
                    <a:pt x="12" y="233"/>
                    <a:pt x="12" y="233"/>
                  </a:cubicBezTo>
                  <a:cubicBezTo>
                    <a:pt x="8" y="232"/>
                    <a:pt x="8" y="232"/>
                    <a:pt x="8" y="232"/>
                  </a:cubicBezTo>
                  <a:cubicBezTo>
                    <a:pt x="11" y="234"/>
                    <a:pt x="11" y="234"/>
                    <a:pt x="11" y="234"/>
                  </a:cubicBezTo>
                  <a:cubicBezTo>
                    <a:pt x="12" y="232"/>
                    <a:pt x="12" y="229"/>
                    <a:pt x="10" y="228"/>
                  </a:cubicBezTo>
                  <a:cubicBezTo>
                    <a:pt x="8" y="227"/>
                    <a:pt x="8" y="227"/>
                    <a:pt x="8" y="227"/>
                  </a:cubicBezTo>
                  <a:cubicBezTo>
                    <a:pt x="6" y="230"/>
                    <a:pt x="6" y="230"/>
                    <a:pt x="6" y="230"/>
                  </a:cubicBezTo>
                  <a:cubicBezTo>
                    <a:pt x="10" y="231"/>
                    <a:pt x="10" y="231"/>
                    <a:pt x="10" y="231"/>
                  </a:cubicBezTo>
                  <a:cubicBezTo>
                    <a:pt x="12" y="218"/>
                    <a:pt x="12" y="218"/>
                    <a:pt x="12" y="218"/>
                  </a:cubicBezTo>
                  <a:cubicBezTo>
                    <a:pt x="12" y="216"/>
                    <a:pt x="11" y="214"/>
                    <a:pt x="10" y="214"/>
                  </a:cubicBezTo>
                  <a:cubicBezTo>
                    <a:pt x="10" y="213"/>
                    <a:pt x="10" y="213"/>
                    <a:pt x="10" y="213"/>
                  </a:cubicBezTo>
                  <a:cubicBezTo>
                    <a:pt x="8" y="217"/>
                    <a:pt x="8" y="217"/>
                    <a:pt x="8" y="217"/>
                  </a:cubicBezTo>
                  <a:cubicBezTo>
                    <a:pt x="12" y="218"/>
                    <a:pt x="12" y="218"/>
                    <a:pt x="12" y="218"/>
                  </a:cubicBezTo>
                  <a:cubicBezTo>
                    <a:pt x="17" y="202"/>
                    <a:pt x="17" y="202"/>
                    <a:pt x="17" y="202"/>
                  </a:cubicBezTo>
                  <a:cubicBezTo>
                    <a:pt x="17" y="200"/>
                    <a:pt x="17" y="198"/>
                    <a:pt x="15" y="197"/>
                  </a:cubicBezTo>
                  <a:cubicBezTo>
                    <a:pt x="14" y="196"/>
                    <a:pt x="14" y="196"/>
                    <a:pt x="14" y="196"/>
                  </a:cubicBezTo>
                  <a:cubicBezTo>
                    <a:pt x="18" y="191"/>
                    <a:pt x="18" y="191"/>
                    <a:pt x="18" y="191"/>
                  </a:cubicBezTo>
                  <a:cubicBezTo>
                    <a:pt x="19" y="190"/>
                    <a:pt x="19" y="189"/>
                    <a:pt x="19" y="188"/>
                  </a:cubicBezTo>
                  <a:cubicBezTo>
                    <a:pt x="19" y="186"/>
                    <a:pt x="18" y="185"/>
                    <a:pt x="17" y="185"/>
                  </a:cubicBezTo>
                  <a:cubicBezTo>
                    <a:pt x="14" y="183"/>
                    <a:pt x="14" y="183"/>
                    <a:pt x="14" y="183"/>
                  </a:cubicBezTo>
                  <a:cubicBezTo>
                    <a:pt x="18" y="175"/>
                    <a:pt x="18" y="175"/>
                    <a:pt x="18" y="175"/>
                  </a:cubicBezTo>
                  <a:cubicBezTo>
                    <a:pt x="19" y="173"/>
                    <a:pt x="19" y="171"/>
                    <a:pt x="17" y="169"/>
                  </a:cubicBezTo>
                  <a:cubicBezTo>
                    <a:pt x="17" y="169"/>
                    <a:pt x="17" y="169"/>
                    <a:pt x="17" y="169"/>
                  </a:cubicBezTo>
                  <a:cubicBezTo>
                    <a:pt x="17" y="155"/>
                    <a:pt x="17" y="155"/>
                    <a:pt x="17" y="155"/>
                  </a:cubicBezTo>
                  <a:cubicBezTo>
                    <a:pt x="17" y="154"/>
                    <a:pt x="16" y="153"/>
                    <a:pt x="15" y="152"/>
                  </a:cubicBezTo>
                  <a:cubicBezTo>
                    <a:pt x="12" y="150"/>
                    <a:pt x="12" y="150"/>
                    <a:pt x="12" y="150"/>
                  </a:cubicBezTo>
                  <a:cubicBezTo>
                    <a:pt x="10" y="154"/>
                    <a:pt x="10" y="154"/>
                    <a:pt x="10" y="154"/>
                  </a:cubicBezTo>
                  <a:cubicBezTo>
                    <a:pt x="14" y="155"/>
                    <a:pt x="14" y="155"/>
                    <a:pt x="14" y="155"/>
                  </a:cubicBezTo>
                  <a:cubicBezTo>
                    <a:pt x="18" y="144"/>
                    <a:pt x="18" y="144"/>
                    <a:pt x="18" y="144"/>
                  </a:cubicBezTo>
                  <a:cubicBezTo>
                    <a:pt x="19" y="142"/>
                    <a:pt x="18" y="140"/>
                    <a:pt x="17" y="139"/>
                  </a:cubicBezTo>
                  <a:cubicBezTo>
                    <a:pt x="15" y="138"/>
                    <a:pt x="15" y="138"/>
                    <a:pt x="15" y="138"/>
                  </a:cubicBezTo>
                  <a:cubicBezTo>
                    <a:pt x="13" y="142"/>
                    <a:pt x="13" y="142"/>
                    <a:pt x="13" y="142"/>
                  </a:cubicBezTo>
                  <a:cubicBezTo>
                    <a:pt x="17" y="142"/>
                    <a:pt x="17" y="142"/>
                    <a:pt x="17" y="142"/>
                  </a:cubicBezTo>
                  <a:cubicBezTo>
                    <a:pt x="17" y="142"/>
                    <a:pt x="17" y="138"/>
                    <a:pt x="18" y="134"/>
                  </a:cubicBezTo>
                  <a:cubicBezTo>
                    <a:pt x="18" y="132"/>
                    <a:pt x="19" y="130"/>
                    <a:pt x="19" y="129"/>
                  </a:cubicBezTo>
                  <a:cubicBezTo>
                    <a:pt x="19" y="128"/>
                    <a:pt x="19" y="128"/>
                    <a:pt x="19" y="127"/>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6" y="126"/>
                    <a:pt x="16" y="126"/>
                    <a:pt x="16" y="126"/>
                  </a:cubicBezTo>
                  <a:cubicBezTo>
                    <a:pt x="19" y="128"/>
                    <a:pt x="19" y="128"/>
                    <a:pt x="19" y="128"/>
                  </a:cubicBezTo>
                  <a:cubicBezTo>
                    <a:pt x="19" y="127"/>
                    <a:pt x="19" y="127"/>
                    <a:pt x="19" y="127"/>
                  </a:cubicBezTo>
                  <a:cubicBezTo>
                    <a:pt x="16" y="126"/>
                    <a:pt x="16" y="126"/>
                    <a:pt x="16" y="126"/>
                  </a:cubicBezTo>
                  <a:cubicBezTo>
                    <a:pt x="19" y="128"/>
                    <a:pt x="19" y="128"/>
                    <a:pt x="19" y="128"/>
                  </a:cubicBezTo>
                  <a:cubicBezTo>
                    <a:pt x="19" y="127"/>
                    <a:pt x="20" y="126"/>
                    <a:pt x="19" y="125"/>
                  </a:cubicBezTo>
                  <a:cubicBezTo>
                    <a:pt x="19" y="124"/>
                    <a:pt x="18" y="123"/>
                    <a:pt x="18" y="122"/>
                  </a:cubicBezTo>
                  <a:cubicBezTo>
                    <a:pt x="16" y="121"/>
                    <a:pt x="16" y="121"/>
                    <a:pt x="16" y="121"/>
                  </a:cubicBezTo>
                  <a:cubicBezTo>
                    <a:pt x="14" y="125"/>
                    <a:pt x="14" y="125"/>
                    <a:pt x="14" y="125"/>
                  </a:cubicBezTo>
                  <a:cubicBezTo>
                    <a:pt x="17" y="126"/>
                    <a:pt x="17" y="126"/>
                    <a:pt x="17" y="126"/>
                  </a:cubicBezTo>
                  <a:cubicBezTo>
                    <a:pt x="21" y="113"/>
                    <a:pt x="21" y="113"/>
                    <a:pt x="21" y="113"/>
                  </a:cubicBezTo>
                  <a:cubicBezTo>
                    <a:pt x="21" y="111"/>
                    <a:pt x="21" y="110"/>
                    <a:pt x="19" y="109"/>
                  </a:cubicBezTo>
                  <a:cubicBezTo>
                    <a:pt x="14" y="105"/>
                    <a:pt x="14" y="105"/>
                    <a:pt x="14" y="105"/>
                  </a:cubicBezTo>
                  <a:cubicBezTo>
                    <a:pt x="12" y="109"/>
                    <a:pt x="12" y="109"/>
                    <a:pt x="12" y="109"/>
                  </a:cubicBezTo>
                  <a:cubicBezTo>
                    <a:pt x="15" y="111"/>
                    <a:pt x="15" y="111"/>
                    <a:pt x="15" y="111"/>
                  </a:cubicBezTo>
                  <a:cubicBezTo>
                    <a:pt x="12" y="109"/>
                    <a:pt x="12" y="109"/>
                    <a:pt x="12" y="109"/>
                  </a:cubicBezTo>
                  <a:cubicBezTo>
                    <a:pt x="14" y="112"/>
                    <a:pt x="14" y="112"/>
                    <a:pt x="14" y="112"/>
                  </a:cubicBezTo>
                  <a:cubicBezTo>
                    <a:pt x="14" y="112"/>
                    <a:pt x="15" y="112"/>
                    <a:pt x="15" y="111"/>
                  </a:cubicBezTo>
                  <a:cubicBezTo>
                    <a:pt x="12" y="109"/>
                    <a:pt x="12" y="109"/>
                    <a:pt x="12" y="109"/>
                  </a:cubicBezTo>
                  <a:cubicBezTo>
                    <a:pt x="14" y="112"/>
                    <a:pt x="14" y="112"/>
                    <a:pt x="14" y="112"/>
                  </a:cubicBezTo>
                  <a:cubicBezTo>
                    <a:pt x="12" y="109"/>
                    <a:pt x="12" y="109"/>
                    <a:pt x="12" y="109"/>
                  </a:cubicBezTo>
                  <a:cubicBezTo>
                    <a:pt x="13" y="113"/>
                    <a:pt x="13" y="113"/>
                    <a:pt x="13" y="113"/>
                  </a:cubicBezTo>
                  <a:cubicBezTo>
                    <a:pt x="13" y="112"/>
                    <a:pt x="13" y="112"/>
                    <a:pt x="14" y="112"/>
                  </a:cubicBezTo>
                  <a:cubicBezTo>
                    <a:pt x="12" y="109"/>
                    <a:pt x="12" y="109"/>
                    <a:pt x="12" y="109"/>
                  </a:cubicBezTo>
                  <a:cubicBezTo>
                    <a:pt x="13" y="113"/>
                    <a:pt x="13" y="113"/>
                    <a:pt x="13" y="113"/>
                  </a:cubicBezTo>
                  <a:cubicBezTo>
                    <a:pt x="12" y="110"/>
                    <a:pt x="12" y="110"/>
                    <a:pt x="12" y="110"/>
                  </a:cubicBezTo>
                  <a:cubicBezTo>
                    <a:pt x="12" y="113"/>
                    <a:pt x="12" y="113"/>
                    <a:pt x="12" y="113"/>
                  </a:cubicBezTo>
                  <a:cubicBezTo>
                    <a:pt x="13" y="113"/>
                    <a:pt x="13" y="113"/>
                    <a:pt x="13" y="113"/>
                  </a:cubicBezTo>
                  <a:cubicBezTo>
                    <a:pt x="12" y="110"/>
                    <a:pt x="12" y="110"/>
                    <a:pt x="12" y="110"/>
                  </a:cubicBezTo>
                  <a:cubicBezTo>
                    <a:pt x="12" y="113"/>
                    <a:pt x="12" y="113"/>
                    <a:pt x="12" y="113"/>
                  </a:cubicBezTo>
                  <a:cubicBezTo>
                    <a:pt x="12" y="113"/>
                    <a:pt x="13" y="113"/>
                    <a:pt x="13" y="113"/>
                  </a:cubicBezTo>
                  <a:cubicBezTo>
                    <a:pt x="16" y="113"/>
                    <a:pt x="22" y="113"/>
                    <a:pt x="27" y="113"/>
                  </a:cubicBezTo>
                  <a:cubicBezTo>
                    <a:pt x="33" y="113"/>
                    <a:pt x="39" y="113"/>
                    <a:pt x="42" y="113"/>
                  </a:cubicBezTo>
                  <a:cubicBezTo>
                    <a:pt x="43" y="113"/>
                    <a:pt x="43" y="113"/>
                    <a:pt x="44" y="113"/>
                  </a:cubicBezTo>
                  <a:cubicBezTo>
                    <a:pt x="45" y="113"/>
                    <a:pt x="45" y="113"/>
                    <a:pt x="45" y="113"/>
                  </a:cubicBezTo>
                  <a:cubicBezTo>
                    <a:pt x="45" y="113"/>
                    <a:pt x="45" y="113"/>
                    <a:pt x="45" y="113"/>
                  </a:cubicBezTo>
                  <a:cubicBezTo>
                    <a:pt x="46" y="113"/>
                    <a:pt x="46" y="113"/>
                    <a:pt x="46" y="113"/>
                  </a:cubicBezTo>
                  <a:cubicBezTo>
                    <a:pt x="46" y="113"/>
                    <a:pt x="47" y="112"/>
                    <a:pt x="47" y="111"/>
                  </a:cubicBezTo>
                  <a:cubicBezTo>
                    <a:pt x="48" y="111"/>
                    <a:pt x="48" y="109"/>
                    <a:pt x="48" y="108"/>
                  </a:cubicBezTo>
                  <a:cubicBezTo>
                    <a:pt x="48" y="107"/>
                    <a:pt x="47" y="107"/>
                    <a:pt x="46" y="106"/>
                  </a:cubicBezTo>
                  <a:cubicBezTo>
                    <a:pt x="42" y="103"/>
                    <a:pt x="42" y="103"/>
                    <a:pt x="42" y="103"/>
                  </a:cubicBezTo>
                  <a:cubicBezTo>
                    <a:pt x="40" y="107"/>
                    <a:pt x="40" y="107"/>
                    <a:pt x="40" y="107"/>
                  </a:cubicBezTo>
                  <a:cubicBezTo>
                    <a:pt x="43" y="109"/>
                    <a:pt x="43" y="109"/>
                    <a:pt x="43" y="109"/>
                  </a:cubicBezTo>
                  <a:cubicBezTo>
                    <a:pt x="40" y="107"/>
                    <a:pt x="40" y="107"/>
                    <a:pt x="40" y="107"/>
                  </a:cubicBezTo>
                  <a:cubicBezTo>
                    <a:pt x="42" y="110"/>
                    <a:pt x="42" y="110"/>
                    <a:pt x="42" y="110"/>
                  </a:cubicBezTo>
                  <a:cubicBezTo>
                    <a:pt x="42" y="110"/>
                    <a:pt x="43" y="110"/>
                    <a:pt x="43" y="109"/>
                  </a:cubicBezTo>
                  <a:cubicBezTo>
                    <a:pt x="40" y="107"/>
                    <a:pt x="40" y="107"/>
                    <a:pt x="40" y="107"/>
                  </a:cubicBezTo>
                  <a:cubicBezTo>
                    <a:pt x="42" y="110"/>
                    <a:pt x="42" y="110"/>
                    <a:pt x="42" y="110"/>
                  </a:cubicBezTo>
                  <a:cubicBezTo>
                    <a:pt x="40" y="107"/>
                    <a:pt x="40" y="107"/>
                    <a:pt x="40" y="107"/>
                  </a:cubicBezTo>
                  <a:cubicBezTo>
                    <a:pt x="41" y="110"/>
                    <a:pt x="41" y="110"/>
                    <a:pt x="41" y="110"/>
                  </a:cubicBezTo>
                  <a:cubicBezTo>
                    <a:pt x="41" y="110"/>
                    <a:pt x="42" y="110"/>
                    <a:pt x="42" y="110"/>
                  </a:cubicBezTo>
                  <a:cubicBezTo>
                    <a:pt x="40" y="107"/>
                    <a:pt x="40" y="107"/>
                    <a:pt x="40" y="107"/>
                  </a:cubicBezTo>
                  <a:cubicBezTo>
                    <a:pt x="41" y="110"/>
                    <a:pt x="41" y="110"/>
                    <a:pt x="41" y="110"/>
                  </a:cubicBezTo>
                  <a:cubicBezTo>
                    <a:pt x="41" y="109"/>
                    <a:pt x="41" y="109"/>
                    <a:pt x="41" y="109"/>
                  </a:cubicBezTo>
                  <a:cubicBezTo>
                    <a:pt x="41" y="111"/>
                    <a:pt x="41" y="111"/>
                    <a:pt x="41" y="111"/>
                  </a:cubicBezTo>
                  <a:cubicBezTo>
                    <a:pt x="41" y="110"/>
                    <a:pt x="41" y="110"/>
                    <a:pt x="41" y="110"/>
                  </a:cubicBezTo>
                  <a:cubicBezTo>
                    <a:pt x="41" y="109"/>
                    <a:pt x="41" y="109"/>
                    <a:pt x="41" y="109"/>
                  </a:cubicBezTo>
                  <a:cubicBezTo>
                    <a:pt x="41" y="111"/>
                    <a:pt x="41" y="111"/>
                    <a:pt x="41" y="111"/>
                  </a:cubicBezTo>
                  <a:cubicBezTo>
                    <a:pt x="41" y="110"/>
                    <a:pt x="42" y="110"/>
                    <a:pt x="43" y="110"/>
                  </a:cubicBezTo>
                  <a:cubicBezTo>
                    <a:pt x="46" y="110"/>
                    <a:pt x="53" y="110"/>
                    <a:pt x="58" y="109"/>
                  </a:cubicBezTo>
                  <a:cubicBezTo>
                    <a:pt x="61" y="109"/>
                    <a:pt x="64" y="109"/>
                    <a:pt x="66" y="109"/>
                  </a:cubicBezTo>
                  <a:cubicBezTo>
                    <a:pt x="67" y="109"/>
                    <a:pt x="68" y="109"/>
                    <a:pt x="68" y="109"/>
                  </a:cubicBezTo>
                  <a:cubicBezTo>
                    <a:pt x="69" y="109"/>
                    <a:pt x="69" y="109"/>
                    <a:pt x="69" y="109"/>
                  </a:cubicBezTo>
                  <a:cubicBezTo>
                    <a:pt x="70" y="108"/>
                    <a:pt x="70" y="108"/>
                    <a:pt x="70" y="108"/>
                  </a:cubicBezTo>
                  <a:cubicBezTo>
                    <a:pt x="71" y="108"/>
                    <a:pt x="71" y="108"/>
                    <a:pt x="71" y="108"/>
                  </a:cubicBezTo>
                  <a:cubicBezTo>
                    <a:pt x="71" y="108"/>
                    <a:pt x="72" y="107"/>
                    <a:pt x="72" y="107"/>
                  </a:cubicBezTo>
                  <a:cubicBezTo>
                    <a:pt x="73" y="106"/>
                    <a:pt x="73" y="105"/>
                    <a:pt x="73" y="104"/>
                  </a:cubicBezTo>
                  <a:cubicBezTo>
                    <a:pt x="72" y="103"/>
                    <a:pt x="72" y="102"/>
                    <a:pt x="71" y="101"/>
                  </a:cubicBezTo>
                  <a:cubicBezTo>
                    <a:pt x="70" y="101"/>
                    <a:pt x="70" y="101"/>
                    <a:pt x="70" y="101"/>
                  </a:cubicBezTo>
                  <a:cubicBezTo>
                    <a:pt x="68" y="104"/>
                    <a:pt x="68" y="104"/>
                    <a:pt x="68" y="104"/>
                  </a:cubicBezTo>
                  <a:cubicBezTo>
                    <a:pt x="69" y="108"/>
                    <a:pt x="69" y="108"/>
                    <a:pt x="69" y="108"/>
                  </a:cubicBezTo>
                  <a:cubicBezTo>
                    <a:pt x="86" y="106"/>
                    <a:pt x="86" y="106"/>
                    <a:pt x="86" y="106"/>
                  </a:cubicBezTo>
                  <a:cubicBezTo>
                    <a:pt x="87" y="106"/>
                    <a:pt x="89" y="105"/>
                    <a:pt x="89" y="103"/>
                  </a:cubicBezTo>
                  <a:cubicBezTo>
                    <a:pt x="89" y="101"/>
                    <a:pt x="89" y="100"/>
                    <a:pt x="87" y="99"/>
                  </a:cubicBezTo>
                  <a:cubicBezTo>
                    <a:pt x="86" y="98"/>
                    <a:pt x="86" y="98"/>
                    <a:pt x="86" y="98"/>
                  </a:cubicBezTo>
                  <a:cubicBezTo>
                    <a:pt x="84" y="101"/>
                    <a:pt x="84" y="101"/>
                    <a:pt x="84" y="101"/>
                  </a:cubicBezTo>
                  <a:cubicBezTo>
                    <a:pt x="87" y="103"/>
                    <a:pt x="87" y="103"/>
                    <a:pt x="87" y="103"/>
                  </a:cubicBezTo>
                  <a:cubicBezTo>
                    <a:pt x="84" y="101"/>
                    <a:pt x="84" y="101"/>
                    <a:pt x="84" y="101"/>
                  </a:cubicBezTo>
                  <a:cubicBezTo>
                    <a:pt x="86" y="104"/>
                    <a:pt x="86" y="104"/>
                    <a:pt x="86" y="104"/>
                  </a:cubicBezTo>
                  <a:cubicBezTo>
                    <a:pt x="86" y="104"/>
                    <a:pt x="87" y="104"/>
                    <a:pt x="87" y="103"/>
                  </a:cubicBezTo>
                  <a:cubicBezTo>
                    <a:pt x="84" y="101"/>
                    <a:pt x="84" y="101"/>
                    <a:pt x="84" y="101"/>
                  </a:cubicBezTo>
                  <a:cubicBezTo>
                    <a:pt x="86" y="104"/>
                    <a:pt x="86" y="104"/>
                    <a:pt x="86" y="104"/>
                  </a:cubicBezTo>
                  <a:cubicBezTo>
                    <a:pt x="84" y="101"/>
                    <a:pt x="84" y="101"/>
                    <a:pt x="84" y="101"/>
                  </a:cubicBezTo>
                  <a:cubicBezTo>
                    <a:pt x="85" y="105"/>
                    <a:pt x="85" y="105"/>
                    <a:pt x="85" y="105"/>
                  </a:cubicBezTo>
                  <a:cubicBezTo>
                    <a:pt x="85" y="105"/>
                    <a:pt x="85" y="105"/>
                    <a:pt x="86" y="104"/>
                  </a:cubicBezTo>
                  <a:cubicBezTo>
                    <a:pt x="84" y="101"/>
                    <a:pt x="84" y="101"/>
                    <a:pt x="84" y="101"/>
                  </a:cubicBezTo>
                  <a:cubicBezTo>
                    <a:pt x="85" y="105"/>
                    <a:pt x="85" y="105"/>
                    <a:pt x="85" y="105"/>
                  </a:cubicBezTo>
                  <a:cubicBezTo>
                    <a:pt x="84" y="102"/>
                    <a:pt x="84" y="102"/>
                    <a:pt x="84" y="102"/>
                  </a:cubicBezTo>
                  <a:cubicBezTo>
                    <a:pt x="85" y="105"/>
                    <a:pt x="85" y="105"/>
                    <a:pt x="85" y="105"/>
                  </a:cubicBezTo>
                  <a:cubicBezTo>
                    <a:pt x="85" y="105"/>
                    <a:pt x="85" y="105"/>
                    <a:pt x="85" y="105"/>
                  </a:cubicBezTo>
                  <a:cubicBezTo>
                    <a:pt x="84" y="102"/>
                    <a:pt x="84" y="102"/>
                    <a:pt x="84" y="102"/>
                  </a:cubicBezTo>
                  <a:cubicBezTo>
                    <a:pt x="85" y="105"/>
                    <a:pt x="85" y="105"/>
                    <a:pt x="85" y="105"/>
                  </a:cubicBezTo>
                  <a:cubicBezTo>
                    <a:pt x="85" y="105"/>
                    <a:pt x="85" y="105"/>
                    <a:pt x="86" y="105"/>
                  </a:cubicBezTo>
                  <a:cubicBezTo>
                    <a:pt x="89" y="105"/>
                    <a:pt x="94" y="104"/>
                    <a:pt x="99" y="104"/>
                  </a:cubicBezTo>
                  <a:cubicBezTo>
                    <a:pt x="103" y="103"/>
                    <a:pt x="107" y="103"/>
                    <a:pt x="107" y="103"/>
                  </a:cubicBezTo>
                  <a:cubicBezTo>
                    <a:pt x="109" y="103"/>
                    <a:pt x="110" y="101"/>
                    <a:pt x="111" y="100"/>
                  </a:cubicBezTo>
                  <a:cubicBezTo>
                    <a:pt x="111" y="98"/>
                    <a:pt x="111" y="96"/>
                    <a:pt x="109" y="95"/>
                  </a:cubicBezTo>
                  <a:cubicBezTo>
                    <a:pt x="109" y="95"/>
                    <a:pt x="109" y="95"/>
                    <a:pt x="109" y="95"/>
                  </a:cubicBezTo>
                  <a:cubicBezTo>
                    <a:pt x="107" y="99"/>
                    <a:pt x="107" y="99"/>
                    <a:pt x="107" y="99"/>
                  </a:cubicBezTo>
                  <a:cubicBezTo>
                    <a:pt x="107" y="103"/>
                    <a:pt x="107" y="103"/>
                    <a:pt x="107" y="103"/>
                  </a:cubicBezTo>
                  <a:cubicBezTo>
                    <a:pt x="129" y="100"/>
                    <a:pt x="129" y="100"/>
                    <a:pt x="129" y="100"/>
                  </a:cubicBezTo>
                  <a:cubicBezTo>
                    <a:pt x="131" y="100"/>
                    <a:pt x="132" y="99"/>
                    <a:pt x="133" y="97"/>
                  </a:cubicBezTo>
                  <a:cubicBezTo>
                    <a:pt x="133" y="96"/>
                    <a:pt x="132" y="94"/>
                    <a:pt x="131" y="93"/>
                  </a:cubicBezTo>
                  <a:cubicBezTo>
                    <a:pt x="128" y="91"/>
                    <a:pt x="128" y="91"/>
                    <a:pt x="128" y="91"/>
                  </a:cubicBezTo>
                  <a:cubicBezTo>
                    <a:pt x="126" y="95"/>
                    <a:pt x="126" y="95"/>
                    <a:pt x="126" y="95"/>
                  </a:cubicBezTo>
                  <a:cubicBezTo>
                    <a:pt x="130" y="97"/>
                    <a:pt x="130" y="97"/>
                    <a:pt x="130" y="97"/>
                  </a:cubicBezTo>
                  <a:cubicBezTo>
                    <a:pt x="126" y="95"/>
                    <a:pt x="126" y="95"/>
                    <a:pt x="126" y="95"/>
                  </a:cubicBezTo>
                  <a:cubicBezTo>
                    <a:pt x="128" y="98"/>
                    <a:pt x="128" y="98"/>
                    <a:pt x="128" y="98"/>
                  </a:cubicBezTo>
                  <a:cubicBezTo>
                    <a:pt x="128" y="98"/>
                    <a:pt x="129" y="98"/>
                    <a:pt x="130" y="97"/>
                  </a:cubicBezTo>
                  <a:cubicBezTo>
                    <a:pt x="126" y="95"/>
                    <a:pt x="126" y="95"/>
                    <a:pt x="126" y="95"/>
                  </a:cubicBezTo>
                  <a:cubicBezTo>
                    <a:pt x="128" y="98"/>
                    <a:pt x="128" y="98"/>
                    <a:pt x="128" y="98"/>
                  </a:cubicBezTo>
                  <a:cubicBezTo>
                    <a:pt x="126" y="95"/>
                    <a:pt x="126" y="95"/>
                    <a:pt x="126" y="95"/>
                  </a:cubicBezTo>
                  <a:cubicBezTo>
                    <a:pt x="127" y="99"/>
                    <a:pt x="127" y="99"/>
                    <a:pt x="127" y="99"/>
                  </a:cubicBezTo>
                  <a:cubicBezTo>
                    <a:pt x="127" y="99"/>
                    <a:pt x="127" y="99"/>
                    <a:pt x="128" y="98"/>
                  </a:cubicBezTo>
                  <a:cubicBezTo>
                    <a:pt x="126" y="95"/>
                    <a:pt x="126" y="95"/>
                    <a:pt x="126" y="95"/>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9" y="99"/>
                    <a:pt x="135" y="99"/>
                    <a:pt x="139" y="99"/>
                  </a:cubicBezTo>
                  <a:cubicBezTo>
                    <a:pt x="144" y="100"/>
                    <a:pt x="148" y="100"/>
                    <a:pt x="148" y="100"/>
                  </a:cubicBezTo>
                  <a:cubicBezTo>
                    <a:pt x="150" y="100"/>
                    <a:pt x="152" y="99"/>
                    <a:pt x="152" y="97"/>
                  </a:cubicBezTo>
                  <a:cubicBezTo>
                    <a:pt x="153" y="95"/>
                    <a:pt x="152" y="93"/>
                    <a:pt x="150" y="92"/>
                  </a:cubicBezTo>
                  <a:cubicBezTo>
                    <a:pt x="145" y="89"/>
                    <a:pt x="145" y="89"/>
                    <a:pt x="145" y="89"/>
                  </a:cubicBezTo>
                  <a:cubicBezTo>
                    <a:pt x="143" y="92"/>
                    <a:pt x="143" y="92"/>
                    <a:pt x="143" y="92"/>
                  </a:cubicBezTo>
                  <a:cubicBezTo>
                    <a:pt x="146" y="94"/>
                    <a:pt x="146" y="94"/>
                    <a:pt x="146" y="94"/>
                  </a:cubicBezTo>
                  <a:cubicBezTo>
                    <a:pt x="143" y="92"/>
                    <a:pt x="143" y="92"/>
                    <a:pt x="143" y="92"/>
                  </a:cubicBezTo>
                  <a:cubicBezTo>
                    <a:pt x="144" y="96"/>
                    <a:pt x="144" y="96"/>
                    <a:pt x="144" y="96"/>
                  </a:cubicBezTo>
                  <a:cubicBezTo>
                    <a:pt x="145" y="96"/>
                    <a:pt x="145" y="95"/>
                    <a:pt x="146" y="94"/>
                  </a:cubicBezTo>
                  <a:cubicBezTo>
                    <a:pt x="143" y="92"/>
                    <a:pt x="143" y="92"/>
                    <a:pt x="143" y="92"/>
                  </a:cubicBezTo>
                  <a:cubicBezTo>
                    <a:pt x="144" y="96"/>
                    <a:pt x="144" y="96"/>
                    <a:pt x="144" y="96"/>
                  </a:cubicBezTo>
                  <a:cubicBezTo>
                    <a:pt x="143" y="93"/>
                    <a:pt x="143" y="93"/>
                    <a:pt x="143" y="93"/>
                  </a:cubicBezTo>
                  <a:cubicBezTo>
                    <a:pt x="143" y="96"/>
                    <a:pt x="143" y="96"/>
                    <a:pt x="143" y="96"/>
                  </a:cubicBezTo>
                  <a:cubicBezTo>
                    <a:pt x="144" y="96"/>
                    <a:pt x="144" y="96"/>
                    <a:pt x="144" y="96"/>
                  </a:cubicBezTo>
                  <a:cubicBezTo>
                    <a:pt x="143" y="93"/>
                    <a:pt x="143" y="93"/>
                    <a:pt x="143" y="93"/>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4" y="96"/>
                    <a:pt x="145" y="96"/>
                  </a:cubicBezTo>
                  <a:cubicBezTo>
                    <a:pt x="148" y="96"/>
                    <a:pt x="156" y="96"/>
                    <a:pt x="163" y="97"/>
                  </a:cubicBezTo>
                  <a:cubicBezTo>
                    <a:pt x="169" y="97"/>
                    <a:pt x="175" y="97"/>
                    <a:pt x="175" y="97"/>
                  </a:cubicBezTo>
                  <a:cubicBezTo>
                    <a:pt x="177" y="97"/>
                    <a:pt x="179" y="96"/>
                    <a:pt x="179" y="94"/>
                  </a:cubicBezTo>
                  <a:cubicBezTo>
                    <a:pt x="180" y="93"/>
                    <a:pt x="179" y="91"/>
                    <a:pt x="177" y="90"/>
                  </a:cubicBezTo>
                  <a:cubicBezTo>
                    <a:pt x="175" y="88"/>
                    <a:pt x="175" y="88"/>
                    <a:pt x="175" y="88"/>
                  </a:cubicBezTo>
                  <a:cubicBezTo>
                    <a:pt x="172" y="91"/>
                    <a:pt x="172" y="91"/>
                    <a:pt x="172" y="91"/>
                  </a:cubicBezTo>
                  <a:cubicBezTo>
                    <a:pt x="173" y="95"/>
                    <a:pt x="173" y="95"/>
                    <a:pt x="173" y="95"/>
                  </a:cubicBezTo>
                  <a:cubicBezTo>
                    <a:pt x="198" y="93"/>
                    <a:pt x="198" y="93"/>
                    <a:pt x="198" y="93"/>
                  </a:cubicBezTo>
                  <a:cubicBezTo>
                    <a:pt x="200" y="93"/>
                    <a:pt x="201" y="92"/>
                    <a:pt x="202" y="90"/>
                  </a:cubicBezTo>
                  <a:cubicBezTo>
                    <a:pt x="202" y="89"/>
                    <a:pt x="202" y="87"/>
                    <a:pt x="200" y="86"/>
                  </a:cubicBezTo>
                  <a:cubicBezTo>
                    <a:pt x="195" y="83"/>
                    <a:pt x="195" y="83"/>
                    <a:pt x="195" y="83"/>
                  </a:cubicBezTo>
                  <a:cubicBezTo>
                    <a:pt x="193" y="86"/>
                    <a:pt x="193" y="86"/>
                    <a:pt x="193" y="86"/>
                  </a:cubicBezTo>
                  <a:cubicBezTo>
                    <a:pt x="197" y="88"/>
                    <a:pt x="197" y="88"/>
                    <a:pt x="197" y="88"/>
                  </a:cubicBezTo>
                  <a:cubicBezTo>
                    <a:pt x="193" y="86"/>
                    <a:pt x="193" y="86"/>
                    <a:pt x="193" y="86"/>
                  </a:cubicBezTo>
                  <a:cubicBezTo>
                    <a:pt x="195" y="90"/>
                    <a:pt x="195" y="90"/>
                    <a:pt x="195" y="90"/>
                  </a:cubicBezTo>
                  <a:cubicBezTo>
                    <a:pt x="195" y="90"/>
                    <a:pt x="196" y="90"/>
                    <a:pt x="197" y="88"/>
                  </a:cubicBezTo>
                  <a:cubicBezTo>
                    <a:pt x="193" y="86"/>
                    <a:pt x="193" y="86"/>
                    <a:pt x="193" y="86"/>
                  </a:cubicBezTo>
                  <a:cubicBezTo>
                    <a:pt x="195" y="90"/>
                    <a:pt x="195" y="90"/>
                    <a:pt x="195" y="90"/>
                  </a:cubicBezTo>
                  <a:cubicBezTo>
                    <a:pt x="194" y="87"/>
                    <a:pt x="194" y="87"/>
                    <a:pt x="194" y="87"/>
                  </a:cubicBezTo>
                  <a:cubicBezTo>
                    <a:pt x="194" y="90"/>
                    <a:pt x="194" y="90"/>
                    <a:pt x="194" y="90"/>
                  </a:cubicBezTo>
                  <a:cubicBezTo>
                    <a:pt x="194" y="90"/>
                    <a:pt x="194" y="90"/>
                    <a:pt x="195" y="90"/>
                  </a:cubicBezTo>
                  <a:cubicBezTo>
                    <a:pt x="194" y="87"/>
                    <a:pt x="194" y="87"/>
                    <a:pt x="194" y="87"/>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5" y="90"/>
                    <a:pt x="195" y="90"/>
                  </a:cubicBezTo>
                  <a:cubicBezTo>
                    <a:pt x="198" y="90"/>
                    <a:pt x="206" y="91"/>
                    <a:pt x="212" y="91"/>
                  </a:cubicBezTo>
                  <a:cubicBezTo>
                    <a:pt x="218" y="91"/>
                    <a:pt x="223" y="92"/>
                    <a:pt x="223" y="92"/>
                  </a:cubicBezTo>
                  <a:cubicBezTo>
                    <a:pt x="225" y="92"/>
                    <a:pt x="227" y="91"/>
                    <a:pt x="228" y="89"/>
                  </a:cubicBezTo>
                  <a:cubicBezTo>
                    <a:pt x="228" y="87"/>
                    <a:pt x="227" y="85"/>
                    <a:pt x="226" y="84"/>
                  </a:cubicBezTo>
                  <a:cubicBezTo>
                    <a:pt x="218" y="80"/>
                    <a:pt x="218" y="80"/>
                    <a:pt x="218" y="80"/>
                  </a:cubicBezTo>
                  <a:cubicBezTo>
                    <a:pt x="216" y="83"/>
                    <a:pt x="216" y="83"/>
                    <a:pt x="216" y="83"/>
                  </a:cubicBezTo>
                  <a:cubicBezTo>
                    <a:pt x="219" y="85"/>
                    <a:pt x="219" y="85"/>
                    <a:pt x="219" y="85"/>
                  </a:cubicBezTo>
                  <a:cubicBezTo>
                    <a:pt x="216" y="83"/>
                    <a:pt x="216" y="83"/>
                    <a:pt x="216" y="83"/>
                  </a:cubicBezTo>
                  <a:cubicBezTo>
                    <a:pt x="218" y="86"/>
                    <a:pt x="218" y="86"/>
                    <a:pt x="218" y="86"/>
                  </a:cubicBezTo>
                  <a:cubicBezTo>
                    <a:pt x="218" y="86"/>
                    <a:pt x="219" y="86"/>
                    <a:pt x="219" y="85"/>
                  </a:cubicBezTo>
                  <a:cubicBezTo>
                    <a:pt x="216" y="83"/>
                    <a:pt x="216" y="83"/>
                    <a:pt x="216" y="83"/>
                  </a:cubicBezTo>
                  <a:cubicBezTo>
                    <a:pt x="218" y="86"/>
                    <a:pt x="218" y="86"/>
                    <a:pt x="218" y="86"/>
                  </a:cubicBezTo>
                  <a:cubicBezTo>
                    <a:pt x="216" y="83"/>
                    <a:pt x="216" y="83"/>
                    <a:pt x="216" y="83"/>
                  </a:cubicBezTo>
                  <a:cubicBezTo>
                    <a:pt x="217" y="87"/>
                    <a:pt x="217" y="87"/>
                    <a:pt x="217" y="87"/>
                  </a:cubicBezTo>
                  <a:cubicBezTo>
                    <a:pt x="217" y="87"/>
                    <a:pt x="217" y="87"/>
                    <a:pt x="218" y="86"/>
                  </a:cubicBezTo>
                  <a:cubicBezTo>
                    <a:pt x="216" y="83"/>
                    <a:pt x="216" y="83"/>
                    <a:pt x="216" y="83"/>
                  </a:cubicBezTo>
                  <a:cubicBezTo>
                    <a:pt x="217" y="87"/>
                    <a:pt x="217" y="87"/>
                    <a:pt x="217" y="87"/>
                  </a:cubicBezTo>
                  <a:cubicBezTo>
                    <a:pt x="216" y="85"/>
                    <a:pt x="216" y="85"/>
                    <a:pt x="216" y="85"/>
                  </a:cubicBezTo>
                  <a:cubicBezTo>
                    <a:pt x="217" y="87"/>
                    <a:pt x="217" y="87"/>
                    <a:pt x="217" y="87"/>
                  </a:cubicBezTo>
                  <a:cubicBezTo>
                    <a:pt x="217" y="87"/>
                    <a:pt x="217" y="87"/>
                    <a:pt x="217" y="87"/>
                  </a:cubicBezTo>
                  <a:cubicBezTo>
                    <a:pt x="216" y="85"/>
                    <a:pt x="216" y="85"/>
                    <a:pt x="216" y="85"/>
                  </a:cubicBezTo>
                  <a:cubicBezTo>
                    <a:pt x="217" y="87"/>
                    <a:pt x="217" y="87"/>
                    <a:pt x="217" y="87"/>
                  </a:cubicBezTo>
                  <a:cubicBezTo>
                    <a:pt x="217" y="87"/>
                    <a:pt x="217" y="87"/>
                    <a:pt x="218" y="87"/>
                  </a:cubicBezTo>
                  <a:cubicBezTo>
                    <a:pt x="220" y="87"/>
                    <a:pt x="226" y="87"/>
                    <a:pt x="230" y="87"/>
                  </a:cubicBezTo>
                  <a:cubicBezTo>
                    <a:pt x="235" y="87"/>
                    <a:pt x="239" y="88"/>
                    <a:pt x="239" y="88"/>
                  </a:cubicBezTo>
                  <a:cubicBezTo>
                    <a:pt x="241" y="88"/>
                    <a:pt x="242" y="87"/>
                    <a:pt x="243" y="85"/>
                  </a:cubicBezTo>
                  <a:cubicBezTo>
                    <a:pt x="243" y="83"/>
                    <a:pt x="243" y="81"/>
                    <a:pt x="241" y="80"/>
                  </a:cubicBezTo>
                  <a:cubicBezTo>
                    <a:pt x="237" y="78"/>
                    <a:pt x="237" y="78"/>
                    <a:pt x="237" y="78"/>
                  </a:cubicBezTo>
                  <a:cubicBezTo>
                    <a:pt x="235" y="81"/>
                    <a:pt x="235" y="81"/>
                    <a:pt x="235" y="81"/>
                  </a:cubicBezTo>
                  <a:cubicBezTo>
                    <a:pt x="238" y="83"/>
                    <a:pt x="238" y="83"/>
                    <a:pt x="238" y="83"/>
                  </a:cubicBezTo>
                  <a:cubicBezTo>
                    <a:pt x="235" y="81"/>
                    <a:pt x="235" y="81"/>
                    <a:pt x="235" y="81"/>
                  </a:cubicBezTo>
                  <a:cubicBezTo>
                    <a:pt x="238" y="84"/>
                    <a:pt x="238" y="84"/>
                    <a:pt x="238" y="84"/>
                  </a:cubicBezTo>
                  <a:cubicBezTo>
                    <a:pt x="238" y="84"/>
                    <a:pt x="238" y="84"/>
                    <a:pt x="238" y="83"/>
                  </a:cubicBezTo>
                  <a:cubicBezTo>
                    <a:pt x="235" y="81"/>
                    <a:pt x="235" y="81"/>
                    <a:pt x="235" y="81"/>
                  </a:cubicBezTo>
                  <a:cubicBezTo>
                    <a:pt x="238" y="84"/>
                    <a:pt x="238" y="84"/>
                    <a:pt x="238" y="84"/>
                  </a:cubicBezTo>
                  <a:cubicBezTo>
                    <a:pt x="235" y="81"/>
                    <a:pt x="235" y="81"/>
                    <a:pt x="235" y="81"/>
                  </a:cubicBezTo>
                  <a:cubicBezTo>
                    <a:pt x="237" y="85"/>
                    <a:pt x="237" y="85"/>
                    <a:pt x="237" y="85"/>
                  </a:cubicBezTo>
                  <a:cubicBezTo>
                    <a:pt x="237" y="85"/>
                    <a:pt x="237" y="85"/>
                    <a:pt x="238" y="84"/>
                  </a:cubicBezTo>
                  <a:cubicBezTo>
                    <a:pt x="235" y="81"/>
                    <a:pt x="235" y="81"/>
                    <a:pt x="235" y="81"/>
                  </a:cubicBezTo>
                  <a:cubicBezTo>
                    <a:pt x="237" y="85"/>
                    <a:pt x="237" y="85"/>
                    <a:pt x="237" y="85"/>
                  </a:cubicBezTo>
                  <a:cubicBezTo>
                    <a:pt x="236" y="82"/>
                    <a:pt x="236" y="82"/>
                    <a:pt x="236" y="82"/>
                  </a:cubicBezTo>
                  <a:cubicBezTo>
                    <a:pt x="236" y="85"/>
                    <a:pt x="236" y="85"/>
                    <a:pt x="236" y="85"/>
                  </a:cubicBezTo>
                  <a:cubicBezTo>
                    <a:pt x="237" y="85"/>
                    <a:pt x="237" y="85"/>
                    <a:pt x="237" y="85"/>
                  </a:cubicBezTo>
                  <a:cubicBezTo>
                    <a:pt x="236" y="82"/>
                    <a:pt x="236" y="82"/>
                    <a:pt x="236" y="82"/>
                  </a:cubicBezTo>
                  <a:cubicBezTo>
                    <a:pt x="236" y="85"/>
                    <a:pt x="236" y="85"/>
                    <a:pt x="236" y="85"/>
                  </a:cubicBezTo>
                  <a:cubicBezTo>
                    <a:pt x="236" y="85"/>
                    <a:pt x="236" y="85"/>
                    <a:pt x="236" y="85"/>
                  </a:cubicBezTo>
                  <a:cubicBezTo>
                    <a:pt x="237" y="85"/>
                    <a:pt x="239" y="85"/>
                    <a:pt x="242" y="85"/>
                  </a:cubicBezTo>
                  <a:cubicBezTo>
                    <a:pt x="246" y="84"/>
                    <a:pt x="251" y="84"/>
                    <a:pt x="255" y="84"/>
                  </a:cubicBezTo>
                  <a:cubicBezTo>
                    <a:pt x="259" y="84"/>
                    <a:pt x="262" y="83"/>
                    <a:pt x="262" y="83"/>
                  </a:cubicBezTo>
                  <a:cubicBezTo>
                    <a:pt x="264" y="83"/>
                    <a:pt x="265" y="82"/>
                    <a:pt x="266" y="80"/>
                  </a:cubicBezTo>
                  <a:cubicBezTo>
                    <a:pt x="266" y="79"/>
                    <a:pt x="266" y="77"/>
                    <a:pt x="264" y="76"/>
                  </a:cubicBezTo>
                  <a:cubicBezTo>
                    <a:pt x="262" y="75"/>
                    <a:pt x="262" y="75"/>
                    <a:pt x="262" y="75"/>
                  </a:cubicBezTo>
                  <a:cubicBezTo>
                    <a:pt x="260" y="78"/>
                    <a:pt x="260" y="78"/>
                    <a:pt x="260" y="78"/>
                  </a:cubicBezTo>
                  <a:cubicBezTo>
                    <a:pt x="260" y="82"/>
                    <a:pt x="260" y="82"/>
                    <a:pt x="260" y="82"/>
                  </a:cubicBezTo>
                  <a:cubicBezTo>
                    <a:pt x="287" y="82"/>
                    <a:pt x="287" y="82"/>
                    <a:pt x="287" y="82"/>
                  </a:cubicBezTo>
                  <a:cubicBezTo>
                    <a:pt x="288" y="82"/>
                    <a:pt x="290" y="81"/>
                    <a:pt x="290" y="79"/>
                  </a:cubicBezTo>
                  <a:cubicBezTo>
                    <a:pt x="291" y="77"/>
                    <a:pt x="290" y="76"/>
                    <a:pt x="289" y="75"/>
                  </a:cubicBezTo>
                  <a:cubicBezTo>
                    <a:pt x="285" y="73"/>
                    <a:pt x="285" y="73"/>
                    <a:pt x="285" y="73"/>
                  </a:cubicBezTo>
                  <a:cubicBezTo>
                    <a:pt x="283" y="76"/>
                    <a:pt x="283" y="76"/>
                    <a:pt x="283" y="76"/>
                  </a:cubicBezTo>
                  <a:cubicBezTo>
                    <a:pt x="283" y="80"/>
                    <a:pt x="283" y="80"/>
                    <a:pt x="283" y="80"/>
                  </a:cubicBezTo>
                  <a:cubicBezTo>
                    <a:pt x="308" y="81"/>
                    <a:pt x="308" y="81"/>
                    <a:pt x="308" y="81"/>
                  </a:cubicBezTo>
                  <a:cubicBezTo>
                    <a:pt x="309" y="81"/>
                    <a:pt x="311" y="80"/>
                    <a:pt x="311" y="78"/>
                  </a:cubicBezTo>
                  <a:cubicBezTo>
                    <a:pt x="312" y="76"/>
                    <a:pt x="311" y="74"/>
                    <a:pt x="310" y="73"/>
                  </a:cubicBezTo>
                  <a:cubicBezTo>
                    <a:pt x="305" y="71"/>
                    <a:pt x="305" y="71"/>
                    <a:pt x="305" y="71"/>
                  </a:cubicBezTo>
                  <a:cubicBezTo>
                    <a:pt x="303" y="74"/>
                    <a:pt x="303" y="74"/>
                    <a:pt x="303" y="74"/>
                  </a:cubicBezTo>
                  <a:cubicBezTo>
                    <a:pt x="303" y="78"/>
                    <a:pt x="303" y="78"/>
                    <a:pt x="303" y="78"/>
                  </a:cubicBezTo>
                  <a:cubicBezTo>
                    <a:pt x="303" y="78"/>
                    <a:pt x="310" y="78"/>
                    <a:pt x="318" y="78"/>
                  </a:cubicBezTo>
                  <a:cubicBezTo>
                    <a:pt x="321" y="78"/>
                    <a:pt x="325" y="78"/>
                    <a:pt x="327" y="78"/>
                  </a:cubicBezTo>
                  <a:cubicBezTo>
                    <a:pt x="329" y="78"/>
                    <a:pt x="330" y="78"/>
                    <a:pt x="331" y="77"/>
                  </a:cubicBezTo>
                  <a:cubicBezTo>
                    <a:pt x="331" y="77"/>
                    <a:pt x="332" y="77"/>
                    <a:pt x="332" y="77"/>
                  </a:cubicBezTo>
                  <a:cubicBezTo>
                    <a:pt x="333" y="77"/>
                    <a:pt x="333" y="77"/>
                    <a:pt x="333" y="77"/>
                  </a:cubicBezTo>
                  <a:cubicBezTo>
                    <a:pt x="334" y="77"/>
                    <a:pt x="334" y="77"/>
                    <a:pt x="334" y="77"/>
                  </a:cubicBezTo>
                  <a:cubicBezTo>
                    <a:pt x="334" y="76"/>
                    <a:pt x="335" y="76"/>
                    <a:pt x="335" y="75"/>
                  </a:cubicBezTo>
                  <a:cubicBezTo>
                    <a:pt x="337" y="73"/>
                    <a:pt x="336" y="71"/>
                    <a:pt x="334" y="70"/>
                  </a:cubicBezTo>
                  <a:cubicBezTo>
                    <a:pt x="331" y="68"/>
                    <a:pt x="331" y="68"/>
                    <a:pt x="331" y="68"/>
                  </a:cubicBezTo>
                  <a:cubicBezTo>
                    <a:pt x="329" y="71"/>
                    <a:pt x="329" y="71"/>
                    <a:pt x="329" y="71"/>
                  </a:cubicBezTo>
                  <a:cubicBezTo>
                    <a:pt x="329" y="75"/>
                    <a:pt x="329" y="75"/>
                    <a:pt x="329" y="75"/>
                  </a:cubicBezTo>
                  <a:cubicBezTo>
                    <a:pt x="358" y="75"/>
                    <a:pt x="358" y="75"/>
                    <a:pt x="358" y="75"/>
                  </a:cubicBezTo>
                  <a:cubicBezTo>
                    <a:pt x="359" y="74"/>
                    <a:pt x="361" y="73"/>
                    <a:pt x="361" y="72"/>
                  </a:cubicBezTo>
                  <a:cubicBezTo>
                    <a:pt x="362" y="70"/>
                    <a:pt x="361" y="68"/>
                    <a:pt x="360" y="67"/>
                  </a:cubicBezTo>
                  <a:cubicBezTo>
                    <a:pt x="354" y="64"/>
                    <a:pt x="354" y="64"/>
                    <a:pt x="354" y="64"/>
                  </a:cubicBezTo>
                  <a:cubicBezTo>
                    <a:pt x="352" y="67"/>
                    <a:pt x="352" y="67"/>
                    <a:pt x="352" y="67"/>
                  </a:cubicBezTo>
                  <a:cubicBezTo>
                    <a:pt x="352" y="71"/>
                    <a:pt x="352" y="71"/>
                    <a:pt x="352" y="71"/>
                  </a:cubicBezTo>
                  <a:cubicBezTo>
                    <a:pt x="378" y="72"/>
                    <a:pt x="378" y="72"/>
                    <a:pt x="378" y="72"/>
                  </a:cubicBezTo>
                  <a:cubicBezTo>
                    <a:pt x="380" y="72"/>
                    <a:pt x="381" y="71"/>
                    <a:pt x="382" y="69"/>
                  </a:cubicBezTo>
                  <a:cubicBezTo>
                    <a:pt x="382" y="68"/>
                    <a:pt x="382" y="66"/>
                    <a:pt x="380" y="65"/>
                  </a:cubicBezTo>
                  <a:cubicBezTo>
                    <a:pt x="378" y="63"/>
                    <a:pt x="378" y="63"/>
                    <a:pt x="378" y="63"/>
                  </a:cubicBezTo>
                  <a:cubicBezTo>
                    <a:pt x="376" y="67"/>
                    <a:pt x="376" y="67"/>
                    <a:pt x="376" y="67"/>
                  </a:cubicBezTo>
                  <a:cubicBezTo>
                    <a:pt x="379" y="69"/>
                    <a:pt x="379" y="69"/>
                    <a:pt x="379" y="69"/>
                  </a:cubicBezTo>
                  <a:cubicBezTo>
                    <a:pt x="376" y="67"/>
                    <a:pt x="376" y="67"/>
                    <a:pt x="376" y="67"/>
                  </a:cubicBezTo>
                  <a:cubicBezTo>
                    <a:pt x="378" y="70"/>
                    <a:pt x="378" y="70"/>
                    <a:pt x="378" y="70"/>
                  </a:cubicBezTo>
                  <a:cubicBezTo>
                    <a:pt x="378" y="70"/>
                    <a:pt x="379" y="69"/>
                    <a:pt x="379" y="69"/>
                  </a:cubicBezTo>
                  <a:cubicBezTo>
                    <a:pt x="376" y="67"/>
                    <a:pt x="376" y="67"/>
                    <a:pt x="376" y="67"/>
                  </a:cubicBezTo>
                  <a:cubicBezTo>
                    <a:pt x="378" y="70"/>
                    <a:pt x="378" y="70"/>
                    <a:pt x="378" y="70"/>
                  </a:cubicBezTo>
                  <a:cubicBezTo>
                    <a:pt x="376" y="67"/>
                    <a:pt x="376" y="67"/>
                    <a:pt x="376" y="67"/>
                  </a:cubicBezTo>
                  <a:cubicBezTo>
                    <a:pt x="378" y="70"/>
                    <a:pt x="378" y="70"/>
                    <a:pt x="378" y="70"/>
                  </a:cubicBezTo>
                  <a:cubicBezTo>
                    <a:pt x="378" y="70"/>
                    <a:pt x="378" y="70"/>
                    <a:pt x="378" y="70"/>
                  </a:cubicBezTo>
                  <a:cubicBezTo>
                    <a:pt x="376" y="67"/>
                    <a:pt x="376" y="67"/>
                    <a:pt x="376" y="67"/>
                  </a:cubicBezTo>
                  <a:cubicBezTo>
                    <a:pt x="378" y="70"/>
                    <a:pt x="378" y="70"/>
                    <a:pt x="378" y="70"/>
                  </a:cubicBezTo>
                  <a:cubicBezTo>
                    <a:pt x="376" y="68"/>
                    <a:pt x="376" y="68"/>
                    <a:pt x="376" y="68"/>
                  </a:cubicBezTo>
                  <a:cubicBezTo>
                    <a:pt x="377" y="70"/>
                    <a:pt x="377" y="70"/>
                    <a:pt x="377" y="70"/>
                  </a:cubicBezTo>
                  <a:cubicBezTo>
                    <a:pt x="378" y="70"/>
                    <a:pt x="378" y="70"/>
                    <a:pt x="378" y="70"/>
                  </a:cubicBezTo>
                  <a:cubicBezTo>
                    <a:pt x="376" y="68"/>
                    <a:pt x="376" y="68"/>
                    <a:pt x="376" y="68"/>
                  </a:cubicBezTo>
                  <a:cubicBezTo>
                    <a:pt x="377" y="70"/>
                    <a:pt x="377" y="70"/>
                    <a:pt x="377" y="70"/>
                  </a:cubicBezTo>
                  <a:cubicBezTo>
                    <a:pt x="377" y="70"/>
                    <a:pt x="377" y="70"/>
                    <a:pt x="377" y="70"/>
                  </a:cubicBezTo>
                  <a:cubicBezTo>
                    <a:pt x="378" y="70"/>
                    <a:pt x="379" y="70"/>
                    <a:pt x="381" y="70"/>
                  </a:cubicBezTo>
                  <a:cubicBezTo>
                    <a:pt x="384" y="69"/>
                    <a:pt x="388" y="68"/>
                    <a:pt x="391" y="68"/>
                  </a:cubicBezTo>
                  <a:cubicBezTo>
                    <a:pt x="392" y="67"/>
                    <a:pt x="393" y="67"/>
                    <a:pt x="394" y="67"/>
                  </a:cubicBezTo>
                  <a:cubicBezTo>
                    <a:pt x="395" y="67"/>
                    <a:pt x="395" y="67"/>
                    <a:pt x="395" y="67"/>
                  </a:cubicBezTo>
                  <a:cubicBezTo>
                    <a:pt x="396" y="67"/>
                    <a:pt x="396" y="67"/>
                    <a:pt x="396" y="67"/>
                  </a:cubicBezTo>
                  <a:cubicBezTo>
                    <a:pt x="396" y="67"/>
                    <a:pt x="396" y="67"/>
                    <a:pt x="396" y="67"/>
                  </a:cubicBezTo>
                  <a:cubicBezTo>
                    <a:pt x="396" y="67"/>
                    <a:pt x="396" y="67"/>
                    <a:pt x="396" y="67"/>
                  </a:cubicBezTo>
                  <a:cubicBezTo>
                    <a:pt x="396" y="67"/>
                    <a:pt x="396" y="67"/>
                    <a:pt x="396" y="67"/>
                  </a:cubicBezTo>
                  <a:cubicBezTo>
                    <a:pt x="396" y="66"/>
                    <a:pt x="396" y="66"/>
                    <a:pt x="396" y="66"/>
                  </a:cubicBezTo>
                  <a:cubicBezTo>
                    <a:pt x="397" y="66"/>
                    <a:pt x="397" y="66"/>
                    <a:pt x="397" y="66"/>
                  </a:cubicBezTo>
                  <a:cubicBezTo>
                    <a:pt x="397" y="66"/>
                    <a:pt x="397" y="66"/>
                    <a:pt x="397" y="66"/>
                  </a:cubicBezTo>
                  <a:cubicBezTo>
                    <a:pt x="398" y="66"/>
                    <a:pt x="398" y="66"/>
                    <a:pt x="398" y="65"/>
                  </a:cubicBezTo>
                  <a:cubicBezTo>
                    <a:pt x="399" y="64"/>
                    <a:pt x="399" y="63"/>
                    <a:pt x="399" y="62"/>
                  </a:cubicBezTo>
                  <a:cubicBezTo>
                    <a:pt x="399" y="61"/>
                    <a:pt x="398" y="60"/>
                    <a:pt x="397" y="59"/>
                  </a:cubicBezTo>
                  <a:cubicBezTo>
                    <a:pt x="396" y="59"/>
                    <a:pt x="396" y="59"/>
                    <a:pt x="396" y="59"/>
                  </a:cubicBezTo>
                  <a:cubicBezTo>
                    <a:pt x="394" y="62"/>
                    <a:pt x="394" y="62"/>
                    <a:pt x="394" y="62"/>
                  </a:cubicBezTo>
                  <a:cubicBezTo>
                    <a:pt x="394" y="66"/>
                    <a:pt x="394" y="66"/>
                    <a:pt x="394" y="66"/>
                  </a:cubicBezTo>
                  <a:cubicBezTo>
                    <a:pt x="394" y="66"/>
                    <a:pt x="400" y="66"/>
                    <a:pt x="405" y="66"/>
                  </a:cubicBezTo>
                  <a:cubicBezTo>
                    <a:pt x="408" y="66"/>
                    <a:pt x="411" y="66"/>
                    <a:pt x="413" y="65"/>
                  </a:cubicBezTo>
                  <a:cubicBezTo>
                    <a:pt x="414" y="65"/>
                    <a:pt x="415" y="65"/>
                    <a:pt x="416" y="65"/>
                  </a:cubicBezTo>
                  <a:cubicBezTo>
                    <a:pt x="416" y="65"/>
                    <a:pt x="417" y="65"/>
                    <a:pt x="417" y="65"/>
                  </a:cubicBezTo>
                  <a:cubicBezTo>
                    <a:pt x="418" y="65"/>
                    <a:pt x="418" y="65"/>
                    <a:pt x="418" y="65"/>
                  </a:cubicBezTo>
                  <a:cubicBezTo>
                    <a:pt x="418" y="65"/>
                    <a:pt x="418" y="65"/>
                    <a:pt x="418" y="65"/>
                  </a:cubicBezTo>
                  <a:cubicBezTo>
                    <a:pt x="419" y="64"/>
                    <a:pt x="419" y="64"/>
                    <a:pt x="420" y="63"/>
                  </a:cubicBezTo>
                  <a:cubicBezTo>
                    <a:pt x="421" y="61"/>
                    <a:pt x="420" y="59"/>
                    <a:pt x="419" y="58"/>
                  </a:cubicBezTo>
                  <a:cubicBezTo>
                    <a:pt x="415" y="55"/>
                    <a:pt x="415" y="55"/>
                    <a:pt x="415" y="55"/>
                  </a:cubicBezTo>
                  <a:cubicBezTo>
                    <a:pt x="413" y="59"/>
                    <a:pt x="413" y="59"/>
                    <a:pt x="413" y="59"/>
                  </a:cubicBezTo>
                  <a:cubicBezTo>
                    <a:pt x="416" y="61"/>
                    <a:pt x="416" y="61"/>
                    <a:pt x="416" y="61"/>
                  </a:cubicBezTo>
                  <a:cubicBezTo>
                    <a:pt x="413" y="59"/>
                    <a:pt x="413" y="59"/>
                    <a:pt x="413" y="59"/>
                  </a:cubicBezTo>
                  <a:cubicBezTo>
                    <a:pt x="415" y="62"/>
                    <a:pt x="415" y="62"/>
                    <a:pt x="415" y="62"/>
                  </a:cubicBezTo>
                  <a:cubicBezTo>
                    <a:pt x="415" y="62"/>
                    <a:pt x="416" y="62"/>
                    <a:pt x="416" y="61"/>
                  </a:cubicBezTo>
                  <a:cubicBezTo>
                    <a:pt x="413" y="59"/>
                    <a:pt x="413" y="59"/>
                    <a:pt x="413" y="59"/>
                  </a:cubicBezTo>
                  <a:cubicBezTo>
                    <a:pt x="415" y="62"/>
                    <a:pt x="415" y="62"/>
                    <a:pt x="415" y="62"/>
                  </a:cubicBezTo>
                  <a:cubicBezTo>
                    <a:pt x="413" y="59"/>
                    <a:pt x="413" y="59"/>
                    <a:pt x="413" y="59"/>
                  </a:cubicBezTo>
                  <a:cubicBezTo>
                    <a:pt x="414" y="63"/>
                    <a:pt x="414" y="63"/>
                    <a:pt x="414" y="63"/>
                  </a:cubicBezTo>
                  <a:cubicBezTo>
                    <a:pt x="414" y="63"/>
                    <a:pt x="414" y="63"/>
                    <a:pt x="415" y="62"/>
                  </a:cubicBezTo>
                  <a:cubicBezTo>
                    <a:pt x="413" y="59"/>
                    <a:pt x="413" y="59"/>
                    <a:pt x="413" y="59"/>
                  </a:cubicBezTo>
                  <a:cubicBezTo>
                    <a:pt x="414" y="63"/>
                    <a:pt x="414" y="63"/>
                    <a:pt x="414" y="63"/>
                  </a:cubicBezTo>
                  <a:cubicBezTo>
                    <a:pt x="414" y="62"/>
                    <a:pt x="414" y="62"/>
                    <a:pt x="414" y="62"/>
                  </a:cubicBezTo>
                  <a:cubicBezTo>
                    <a:pt x="414" y="63"/>
                    <a:pt x="414" y="63"/>
                    <a:pt x="414" y="63"/>
                  </a:cubicBezTo>
                  <a:cubicBezTo>
                    <a:pt x="414" y="63"/>
                    <a:pt x="414" y="63"/>
                    <a:pt x="414" y="63"/>
                  </a:cubicBezTo>
                  <a:cubicBezTo>
                    <a:pt x="414" y="62"/>
                    <a:pt x="414" y="62"/>
                    <a:pt x="414" y="62"/>
                  </a:cubicBezTo>
                  <a:cubicBezTo>
                    <a:pt x="414" y="63"/>
                    <a:pt x="414" y="63"/>
                    <a:pt x="414" y="63"/>
                  </a:cubicBezTo>
                  <a:cubicBezTo>
                    <a:pt x="414" y="63"/>
                    <a:pt x="415" y="62"/>
                    <a:pt x="416" y="62"/>
                  </a:cubicBezTo>
                  <a:cubicBezTo>
                    <a:pt x="419" y="62"/>
                    <a:pt x="426" y="62"/>
                    <a:pt x="432" y="62"/>
                  </a:cubicBezTo>
                  <a:cubicBezTo>
                    <a:pt x="435" y="61"/>
                    <a:pt x="438" y="61"/>
                    <a:pt x="440" y="61"/>
                  </a:cubicBezTo>
                  <a:cubicBezTo>
                    <a:pt x="441" y="61"/>
                    <a:pt x="442" y="61"/>
                    <a:pt x="442" y="61"/>
                  </a:cubicBezTo>
                  <a:cubicBezTo>
                    <a:pt x="443" y="61"/>
                    <a:pt x="443" y="61"/>
                    <a:pt x="443" y="61"/>
                  </a:cubicBezTo>
                  <a:cubicBezTo>
                    <a:pt x="443" y="61"/>
                    <a:pt x="443" y="61"/>
                    <a:pt x="443" y="61"/>
                  </a:cubicBezTo>
                  <a:cubicBezTo>
                    <a:pt x="444" y="61"/>
                    <a:pt x="444" y="61"/>
                    <a:pt x="444" y="61"/>
                  </a:cubicBezTo>
                  <a:cubicBezTo>
                    <a:pt x="444" y="61"/>
                    <a:pt x="444" y="61"/>
                    <a:pt x="444" y="61"/>
                  </a:cubicBezTo>
                  <a:cubicBezTo>
                    <a:pt x="445" y="60"/>
                    <a:pt x="445" y="60"/>
                    <a:pt x="445" y="60"/>
                  </a:cubicBezTo>
                  <a:cubicBezTo>
                    <a:pt x="445" y="60"/>
                    <a:pt x="446" y="60"/>
                    <a:pt x="446" y="59"/>
                  </a:cubicBezTo>
                  <a:cubicBezTo>
                    <a:pt x="448" y="57"/>
                    <a:pt x="447" y="55"/>
                    <a:pt x="445" y="54"/>
                  </a:cubicBezTo>
                  <a:cubicBezTo>
                    <a:pt x="443" y="52"/>
                    <a:pt x="443" y="52"/>
                    <a:pt x="443" y="52"/>
                  </a:cubicBezTo>
                  <a:cubicBezTo>
                    <a:pt x="441" y="56"/>
                    <a:pt x="441" y="56"/>
                    <a:pt x="441" y="56"/>
                  </a:cubicBezTo>
                  <a:cubicBezTo>
                    <a:pt x="444" y="58"/>
                    <a:pt x="444" y="58"/>
                    <a:pt x="444" y="58"/>
                  </a:cubicBezTo>
                  <a:cubicBezTo>
                    <a:pt x="441" y="56"/>
                    <a:pt x="441" y="56"/>
                    <a:pt x="441" y="56"/>
                  </a:cubicBezTo>
                  <a:cubicBezTo>
                    <a:pt x="443" y="59"/>
                    <a:pt x="443" y="59"/>
                    <a:pt x="443" y="59"/>
                  </a:cubicBezTo>
                  <a:cubicBezTo>
                    <a:pt x="444" y="59"/>
                    <a:pt x="444" y="59"/>
                    <a:pt x="444" y="58"/>
                  </a:cubicBezTo>
                  <a:cubicBezTo>
                    <a:pt x="441" y="56"/>
                    <a:pt x="441" y="56"/>
                    <a:pt x="441" y="56"/>
                  </a:cubicBezTo>
                  <a:cubicBezTo>
                    <a:pt x="443" y="59"/>
                    <a:pt x="443" y="59"/>
                    <a:pt x="443" y="59"/>
                  </a:cubicBezTo>
                  <a:cubicBezTo>
                    <a:pt x="441" y="56"/>
                    <a:pt x="441" y="56"/>
                    <a:pt x="441" y="56"/>
                  </a:cubicBezTo>
                  <a:cubicBezTo>
                    <a:pt x="442" y="60"/>
                    <a:pt x="442" y="60"/>
                    <a:pt x="442" y="60"/>
                  </a:cubicBezTo>
                  <a:cubicBezTo>
                    <a:pt x="442" y="59"/>
                    <a:pt x="443" y="59"/>
                    <a:pt x="443" y="59"/>
                  </a:cubicBezTo>
                  <a:cubicBezTo>
                    <a:pt x="441" y="56"/>
                    <a:pt x="441" y="56"/>
                    <a:pt x="441" y="56"/>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60"/>
                    <a:pt x="443" y="60"/>
                    <a:pt x="444" y="60"/>
                  </a:cubicBezTo>
                  <a:cubicBezTo>
                    <a:pt x="448" y="60"/>
                    <a:pt x="454" y="60"/>
                    <a:pt x="460" y="60"/>
                  </a:cubicBezTo>
                  <a:cubicBezTo>
                    <a:pt x="462" y="60"/>
                    <a:pt x="465" y="60"/>
                    <a:pt x="467" y="60"/>
                  </a:cubicBezTo>
                  <a:cubicBezTo>
                    <a:pt x="468" y="60"/>
                    <a:pt x="469" y="61"/>
                    <a:pt x="469" y="61"/>
                  </a:cubicBezTo>
                  <a:cubicBezTo>
                    <a:pt x="470" y="61"/>
                    <a:pt x="470" y="61"/>
                    <a:pt x="471" y="61"/>
                  </a:cubicBezTo>
                  <a:cubicBezTo>
                    <a:pt x="471" y="61"/>
                    <a:pt x="471" y="61"/>
                    <a:pt x="471" y="61"/>
                  </a:cubicBezTo>
                  <a:cubicBezTo>
                    <a:pt x="471" y="61"/>
                    <a:pt x="471" y="61"/>
                    <a:pt x="471" y="61"/>
                  </a:cubicBezTo>
                  <a:cubicBezTo>
                    <a:pt x="472" y="60"/>
                    <a:pt x="472" y="60"/>
                    <a:pt x="472" y="60"/>
                  </a:cubicBezTo>
                  <a:cubicBezTo>
                    <a:pt x="472" y="60"/>
                    <a:pt x="472" y="60"/>
                    <a:pt x="472" y="60"/>
                  </a:cubicBezTo>
                  <a:cubicBezTo>
                    <a:pt x="472" y="60"/>
                    <a:pt x="472" y="60"/>
                    <a:pt x="473" y="60"/>
                  </a:cubicBezTo>
                  <a:cubicBezTo>
                    <a:pt x="474" y="59"/>
                    <a:pt x="475" y="58"/>
                    <a:pt x="475" y="56"/>
                  </a:cubicBezTo>
                  <a:cubicBezTo>
                    <a:pt x="475" y="55"/>
                    <a:pt x="474" y="54"/>
                    <a:pt x="473" y="53"/>
                  </a:cubicBezTo>
                  <a:cubicBezTo>
                    <a:pt x="468" y="50"/>
                    <a:pt x="468" y="50"/>
                    <a:pt x="468" y="50"/>
                  </a:cubicBezTo>
                  <a:cubicBezTo>
                    <a:pt x="466" y="54"/>
                    <a:pt x="466" y="54"/>
                    <a:pt x="466" y="54"/>
                  </a:cubicBezTo>
                  <a:cubicBezTo>
                    <a:pt x="466" y="58"/>
                    <a:pt x="466" y="58"/>
                    <a:pt x="466" y="58"/>
                  </a:cubicBezTo>
                  <a:cubicBezTo>
                    <a:pt x="489" y="57"/>
                    <a:pt x="489" y="57"/>
                    <a:pt x="489" y="57"/>
                  </a:cubicBezTo>
                  <a:cubicBezTo>
                    <a:pt x="490" y="57"/>
                    <a:pt x="492" y="56"/>
                    <a:pt x="492" y="54"/>
                  </a:cubicBezTo>
                  <a:cubicBezTo>
                    <a:pt x="493" y="53"/>
                    <a:pt x="492" y="51"/>
                    <a:pt x="491" y="50"/>
                  </a:cubicBezTo>
                  <a:cubicBezTo>
                    <a:pt x="486" y="47"/>
                    <a:pt x="486" y="47"/>
                    <a:pt x="486" y="47"/>
                  </a:cubicBezTo>
                  <a:cubicBezTo>
                    <a:pt x="484" y="50"/>
                    <a:pt x="484" y="50"/>
                    <a:pt x="484" y="50"/>
                  </a:cubicBezTo>
                  <a:cubicBezTo>
                    <a:pt x="484" y="54"/>
                    <a:pt x="484" y="54"/>
                    <a:pt x="484" y="54"/>
                  </a:cubicBezTo>
                  <a:cubicBezTo>
                    <a:pt x="514" y="54"/>
                    <a:pt x="514" y="54"/>
                    <a:pt x="514" y="54"/>
                  </a:cubicBezTo>
                  <a:cubicBezTo>
                    <a:pt x="516" y="54"/>
                    <a:pt x="517" y="53"/>
                    <a:pt x="518" y="51"/>
                  </a:cubicBezTo>
                  <a:cubicBezTo>
                    <a:pt x="518" y="49"/>
                    <a:pt x="518" y="48"/>
                    <a:pt x="516" y="47"/>
                  </a:cubicBezTo>
                  <a:cubicBezTo>
                    <a:pt x="513" y="45"/>
                    <a:pt x="513" y="45"/>
                    <a:pt x="513" y="45"/>
                  </a:cubicBezTo>
                  <a:cubicBezTo>
                    <a:pt x="511" y="48"/>
                    <a:pt x="511" y="48"/>
                    <a:pt x="511" y="48"/>
                  </a:cubicBezTo>
                  <a:cubicBezTo>
                    <a:pt x="511" y="52"/>
                    <a:pt x="511" y="52"/>
                    <a:pt x="511" y="52"/>
                  </a:cubicBezTo>
                  <a:cubicBezTo>
                    <a:pt x="511" y="52"/>
                    <a:pt x="517" y="52"/>
                    <a:pt x="523" y="52"/>
                  </a:cubicBezTo>
                  <a:cubicBezTo>
                    <a:pt x="526" y="52"/>
                    <a:pt x="529" y="52"/>
                    <a:pt x="532" y="52"/>
                  </a:cubicBezTo>
                  <a:cubicBezTo>
                    <a:pt x="533" y="52"/>
                    <a:pt x="534" y="52"/>
                    <a:pt x="535" y="52"/>
                  </a:cubicBezTo>
                  <a:cubicBezTo>
                    <a:pt x="535" y="52"/>
                    <a:pt x="535" y="52"/>
                    <a:pt x="536" y="51"/>
                  </a:cubicBezTo>
                  <a:cubicBezTo>
                    <a:pt x="536" y="51"/>
                    <a:pt x="536" y="51"/>
                    <a:pt x="536" y="51"/>
                  </a:cubicBezTo>
                  <a:cubicBezTo>
                    <a:pt x="537" y="51"/>
                    <a:pt x="537" y="51"/>
                    <a:pt x="537" y="51"/>
                  </a:cubicBezTo>
                  <a:cubicBezTo>
                    <a:pt x="538" y="51"/>
                    <a:pt x="538" y="50"/>
                    <a:pt x="539" y="50"/>
                  </a:cubicBezTo>
                  <a:cubicBezTo>
                    <a:pt x="540" y="48"/>
                    <a:pt x="539" y="45"/>
                    <a:pt x="537" y="44"/>
                  </a:cubicBezTo>
                  <a:cubicBezTo>
                    <a:pt x="534" y="42"/>
                    <a:pt x="534" y="42"/>
                    <a:pt x="534" y="42"/>
                  </a:cubicBezTo>
                  <a:cubicBezTo>
                    <a:pt x="532" y="45"/>
                    <a:pt x="532" y="45"/>
                    <a:pt x="532" y="45"/>
                  </a:cubicBezTo>
                  <a:cubicBezTo>
                    <a:pt x="532" y="49"/>
                    <a:pt x="532" y="49"/>
                    <a:pt x="532" y="49"/>
                  </a:cubicBezTo>
                  <a:cubicBezTo>
                    <a:pt x="532" y="49"/>
                    <a:pt x="537" y="49"/>
                    <a:pt x="541" y="49"/>
                  </a:cubicBezTo>
                  <a:cubicBezTo>
                    <a:pt x="544" y="49"/>
                    <a:pt x="546" y="49"/>
                    <a:pt x="548" y="49"/>
                  </a:cubicBezTo>
                  <a:cubicBezTo>
                    <a:pt x="549" y="49"/>
                    <a:pt x="550" y="49"/>
                    <a:pt x="551" y="48"/>
                  </a:cubicBezTo>
                  <a:cubicBezTo>
                    <a:pt x="551" y="48"/>
                    <a:pt x="551" y="48"/>
                    <a:pt x="552" y="48"/>
                  </a:cubicBezTo>
                  <a:cubicBezTo>
                    <a:pt x="553" y="48"/>
                    <a:pt x="553" y="48"/>
                    <a:pt x="553" y="48"/>
                  </a:cubicBezTo>
                  <a:cubicBezTo>
                    <a:pt x="553" y="48"/>
                    <a:pt x="553" y="48"/>
                    <a:pt x="553" y="48"/>
                  </a:cubicBezTo>
                  <a:cubicBezTo>
                    <a:pt x="554" y="48"/>
                    <a:pt x="554" y="47"/>
                    <a:pt x="555" y="46"/>
                  </a:cubicBezTo>
                  <a:cubicBezTo>
                    <a:pt x="556" y="45"/>
                    <a:pt x="555" y="42"/>
                    <a:pt x="554" y="41"/>
                  </a:cubicBezTo>
                  <a:cubicBezTo>
                    <a:pt x="553" y="40"/>
                    <a:pt x="553" y="40"/>
                    <a:pt x="553" y="40"/>
                  </a:cubicBezTo>
                  <a:cubicBezTo>
                    <a:pt x="551" y="44"/>
                    <a:pt x="551" y="44"/>
                    <a:pt x="551" y="44"/>
                  </a:cubicBezTo>
                  <a:cubicBezTo>
                    <a:pt x="551" y="48"/>
                    <a:pt x="551" y="48"/>
                    <a:pt x="551" y="48"/>
                  </a:cubicBezTo>
                  <a:cubicBezTo>
                    <a:pt x="551" y="48"/>
                    <a:pt x="557" y="47"/>
                    <a:pt x="563" y="47"/>
                  </a:cubicBezTo>
                  <a:cubicBezTo>
                    <a:pt x="566" y="46"/>
                    <a:pt x="569" y="46"/>
                    <a:pt x="572" y="46"/>
                  </a:cubicBezTo>
                  <a:cubicBezTo>
                    <a:pt x="573" y="46"/>
                    <a:pt x="574" y="45"/>
                    <a:pt x="575" y="45"/>
                  </a:cubicBezTo>
                  <a:cubicBezTo>
                    <a:pt x="575" y="45"/>
                    <a:pt x="576" y="45"/>
                    <a:pt x="576" y="45"/>
                  </a:cubicBezTo>
                  <a:cubicBezTo>
                    <a:pt x="577" y="45"/>
                    <a:pt x="577" y="45"/>
                    <a:pt x="577" y="45"/>
                  </a:cubicBezTo>
                  <a:cubicBezTo>
                    <a:pt x="577" y="45"/>
                    <a:pt x="577" y="45"/>
                    <a:pt x="577" y="45"/>
                  </a:cubicBezTo>
                  <a:cubicBezTo>
                    <a:pt x="578" y="44"/>
                    <a:pt x="578" y="44"/>
                    <a:pt x="579" y="43"/>
                  </a:cubicBezTo>
                  <a:cubicBezTo>
                    <a:pt x="579" y="42"/>
                    <a:pt x="579" y="41"/>
                    <a:pt x="579" y="40"/>
                  </a:cubicBezTo>
                  <a:cubicBezTo>
                    <a:pt x="579" y="39"/>
                    <a:pt x="578" y="38"/>
                    <a:pt x="577" y="38"/>
                  </a:cubicBezTo>
                  <a:cubicBezTo>
                    <a:pt x="577" y="38"/>
                    <a:pt x="577" y="38"/>
                    <a:pt x="577" y="38"/>
                  </a:cubicBezTo>
                  <a:cubicBezTo>
                    <a:pt x="575" y="41"/>
                    <a:pt x="575" y="41"/>
                    <a:pt x="575" y="41"/>
                  </a:cubicBezTo>
                  <a:cubicBezTo>
                    <a:pt x="579" y="43"/>
                    <a:pt x="579" y="43"/>
                    <a:pt x="579" y="43"/>
                  </a:cubicBezTo>
                  <a:cubicBezTo>
                    <a:pt x="575" y="41"/>
                    <a:pt x="575" y="41"/>
                    <a:pt x="575" y="41"/>
                  </a:cubicBezTo>
                  <a:cubicBezTo>
                    <a:pt x="578" y="44"/>
                    <a:pt x="578" y="44"/>
                    <a:pt x="578" y="44"/>
                  </a:cubicBezTo>
                  <a:cubicBezTo>
                    <a:pt x="578" y="44"/>
                    <a:pt x="578" y="44"/>
                    <a:pt x="579" y="43"/>
                  </a:cubicBezTo>
                  <a:cubicBezTo>
                    <a:pt x="575" y="41"/>
                    <a:pt x="575" y="41"/>
                    <a:pt x="575" y="41"/>
                  </a:cubicBezTo>
                  <a:cubicBezTo>
                    <a:pt x="578" y="44"/>
                    <a:pt x="578" y="44"/>
                    <a:pt x="578" y="44"/>
                  </a:cubicBezTo>
                  <a:cubicBezTo>
                    <a:pt x="575" y="41"/>
                    <a:pt x="575" y="41"/>
                    <a:pt x="575" y="41"/>
                  </a:cubicBezTo>
                  <a:cubicBezTo>
                    <a:pt x="576" y="45"/>
                    <a:pt x="576" y="45"/>
                    <a:pt x="576" y="45"/>
                  </a:cubicBezTo>
                  <a:cubicBezTo>
                    <a:pt x="577" y="45"/>
                    <a:pt x="577" y="45"/>
                    <a:pt x="578" y="44"/>
                  </a:cubicBezTo>
                  <a:cubicBezTo>
                    <a:pt x="575" y="41"/>
                    <a:pt x="575" y="41"/>
                    <a:pt x="575" y="41"/>
                  </a:cubicBezTo>
                  <a:cubicBezTo>
                    <a:pt x="576" y="45"/>
                    <a:pt x="576" y="45"/>
                    <a:pt x="576" y="45"/>
                  </a:cubicBezTo>
                  <a:cubicBezTo>
                    <a:pt x="576" y="42"/>
                    <a:pt x="576" y="42"/>
                    <a:pt x="576" y="42"/>
                  </a:cubicBezTo>
                  <a:cubicBezTo>
                    <a:pt x="576" y="45"/>
                    <a:pt x="576" y="45"/>
                    <a:pt x="576" y="45"/>
                  </a:cubicBezTo>
                  <a:cubicBezTo>
                    <a:pt x="576" y="45"/>
                    <a:pt x="576" y="45"/>
                    <a:pt x="576" y="45"/>
                  </a:cubicBezTo>
                  <a:cubicBezTo>
                    <a:pt x="576" y="42"/>
                    <a:pt x="576" y="42"/>
                    <a:pt x="576" y="42"/>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9" y="45"/>
                    <a:pt x="585" y="45"/>
                    <a:pt x="591" y="46"/>
                  </a:cubicBezTo>
                  <a:cubicBezTo>
                    <a:pt x="597" y="46"/>
                    <a:pt x="602" y="46"/>
                    <a:pt x="602" y="46"/>
                  </a:cubicBezTo>
                  <a:cubicBezTo>
                    <a:pt x="603" y="47"/>
                    <a:pt x="605" y="45"/>
                    <a:pt x="606" y="44"/>
                  </a:cubicBezTo>
                  <a:cubicBezTo>
                    <a:pt x="606" y="42"/>
                    <a:pt x="606" y="40"/>
                    <a:pt x="604" y="39"/>
                  </a:cubicBezTo>
                  <a:cubicBezTo>
                    <a:pt x="599" y="36"/>
                    <a:pt x="599" y="36"/>
                    <a:pt x="599" y="36"/>
                  </a:cubicBezTo>
                  <a:cubicBezTo>
                    <a:pt x="596" y="39"/>
                    <a:pt x="596" y="39"/>
                    <a:pt x="596" y="39"/>
                  </a:cubicBezTo>
                  <a:cubicBezTo>
                    <a:pt x="597" y="43"/>
                    <a:pt x="597" y="43"/>
                    <a:pt x="597" y="43"/>
                  </a:cubicBezTo>
                  <a:cubicBezTo>
                    <a:pt x="618" y="43"/>
                    <a:pt x="618" y="43"/>
                    <a:pt x="618" y="43"/>
                  </a:cubicBezTo>
                  <a:cubicBezTo>
                    <a:pt x="620" y="43"/>
                    <a:pt x="621" y="42"/>
                    <a:pt x="622" y="40"/>
                  </a:cubicBezTo>
                  <a:cubicBezTo>
                    <a:pt x="622" y="38"/>
                    <a:pt x="621" y="36"/>
                    <a:pt x="620" y="35"/>
                  </a:cubicBezTo>
                  <a:cubicBezTo>
                    <a:pt x="615" y="32"/>
                    <a:pt x="615" y="32"/>
                    <a:pt x="615" y="32"/>
                  </a:cubicBezTo>
                  <a:cubicBezTo>
                    <a:pt x="613" y="36"/>
                    <a:pt x="613" y="36"/>
                    <a:pt x="613" y="36"/>
                  </a:cubicBezTo>
                  <a:cubicBezTo>
                    <a:pt x="613" y="40"/>
                    <a:pt x="613" y="40"/>
                    <a:pt x="613" y="40"/>
                  </a:cubicBezTo>
                  <a:cubicBezTo>
                    <a:pt x="645" y="42"/>
                    <a:pt x="645" y="42"/>
                    <a:pt x="645" y="42"/>
                  </a:cubicBezTo>
                  <a:cubicBezTo>
                    <a:pt x="647" y="42"/>
                    <a:pt x="648" y="40"/>
                    <a:pt x="649" y="39"/>
                  </a:cubicBezTo>
                  <a:cubicBezTo>
                    <a:pt x="649" y="37"/>
                    <a:pt x="649" y="35"/>
                    <a:pt x="647" y="34"/>
                  </a:cubicBezTo>
                  <a:cubicBezTo>
                    <a:pt x="638" y="28"/>
                    <a:pt x="638" y="28"/>
                    <a:pt x="638" y="28"/>
                  </a:cubicBezTo>
                  <a:cubicBezTo>
                    <a:pt x="636" y="32"/>
                    <a:pt x="636" y="32"/>
                    <a:pt x="636" y="32"/>
                  </a:cubicBezTo>
                  <a:cubicBezTo>
                    <a:pt x="636" y="36"/>
                    <a:pt x="636" y="36"/>
                    <a:pt x="636" y="36"/>
                  </a:cubicBezTo>
                  <a:cubicBezTo>
                    <a:pt x="665" y="34"/>
                    <a:pt x="665" y="34"/>
                    <a:pt x="665" y="34"/>
                  </a:cubicBezTo>
                  <a:cubicBezTo>
                    <a:pt x="667" y="34"/>
                    <a:pt x="668" y="33"/>
                    <a:pt x="669" y="31"/>
                  </a:cubicBezTo>
                  <a:cubicBezTo>
                    <a:pt x="669" y="30"/>
                    <a:pt x="668" y="28"/>
                    <a:pt x="667" y="27"/>
                  </a:cubicBezTo>
                  <a:cubicBezTo>
                    <a:pt x="665" y="26"/>
                    <a:pt x="665" y="26"/>
                    <a:pt x="665" y="26"/>
                  </a:cubicBezTo>
                  <a:cubicBezTo>
                    <a:pt x="663" y="29"/>
                    <a:pt x="663" y="29"/>
                    <a:pt x="663" y="29"/>
                  </a:cubicBezTo>
                  <a:cubicBezTo>
                    <a:pt x="663" y="33"/>
                    <a:pt x="663" y="33"/>
                    <a:pt x="663" y="33"/>
                  </a:cubicBezTo>
                  <a:cubicBezTo>
                    <a:pt x="663" y="33"/>
                    <a:pt x="666" y="33"/>
                    <a:pt x="670" y="34"/>
                  </a:cubicBezTo>
                  <a:cubicBezTo>
                    <a:pt x="675" y="34"/>
                    <a:pt x="680" y="34"/>
                    <a:pt x="682" y="34"/>
                  </a:cubicBezTo>
                  <a:cubicBezTo>
                    <a:pt x="683" y="34"/>
                    <a:pt x="684" y="34"/>
                    <a:pt x="684" y="34"/>
                  </a:cubicBezTo>
                  <a:cubicBezTo>
                    <a:pt x="684" y="34"/>
                    <a:pt x="685" y="34"/>
                    <a:pt x="685" y="34"/>
                  </a:cubicBezTo>
                  <a:cubicBezTo>
                    <a:pt x="685" y="34"/>
                    <a:pt x="685" y="34"/>
                    <a:pt x="686" y="34"/>
                  </a:cubicBezTo>
                  <a:cubicBezTo>
                    <a:pt x="687" y="33"/>
                    <a:pt x="687" y="33"/>
                    <a:pt x="687" y="33"/>
                  </a:cubicBezTo>
                  <a:cubicBezTo>
                    <a:pt x="687" y="33"/>
                    <a:pt x="687" y="33"/>
                    <a:pt x="688" y="32"/>
                  </a:cubicBezTo>
                  <a:cubicBezTo>
                    <a:pt x="688" y="31"/>
                    <a:pt x="688" y="30"/>
                    <a:pt x="688" y="29"/>
                  </a:cubicBezTo>
                  <a:cubicBezTo>
                    <a:pt x="688" y="28"/>
                    <a:pt x="687" y="27"/>
                    <a:pt x="686" y="27"/>
                  </a:cubicBezTo>
                  <a:cubicBezTo>
                    <a:pt x="684" y="25"/>
                    <a:pt x="684" y="25"/>
                    <a:pt x="684" y="25"/>
                  </a:cubicBezTo>
                  <a:cubicBezTo>
                    <a:pt x="682" y="29"/>
                    <a:pt x="682" y="29"/>
                    <a:pt x="682" y="29"/>
                  </a:cubicBezTo>
                  <a:cubicBezTo>
                    <a:pt x="686" y="31"/>
                    <a:pt x="686" y="31"/>
                    <a:pt x="686" y="31"/>
                  </a:cubicBezTo>
                  <a:cubicBezTo>
                    <a:pt x="682" y="29"/>
                    <a:pt x="682" y="29"/>
                    <a:pt x="682" y="29"/>
                  </a:cubicBezTo>
                  <a:cubicBezTo>
                    <a:pt x="684" y="32"/>
                    <a:pt x="684" y="32"/>
                    <a:pt x="684" y="32"/>
                  </a:cubicBezTo>
                  <a:cubicBezTo>
                    <a:pt x="685" y="32"/>
                    <a:pt x="685" y="32"/>
                    <a:pt x="686" y="31"/>
                  </a:cubicBezTo>
                  <a:cubicBezTo>
                    <a:pt x="682" y="29"/>
                    <a:pt x="682" y="29"/>
                    <a:pt x="682" y="29"/>
                  </a:cubicBezTo>
                  <a:cubicBezTo>
                    <a:pt x="684" y="32"/>
                    <a:pt x="684" y="32"/>
                    <a:pt x="684" y="32"/>
                  </a:cubicBezTo>
                  <a:cubicBezTo>
                    <a:pt x="682" y="29"/>
                    <a:pt x="682" y="29"/>
                    <a:pt x="682" y="29"/>
                  </a:cubicBezTo>
                  <a:cubicBezTo>
                    <a:pt x="683" y="33"/>
                    <a:pt x="683" y="33"/>
                    <a:pt x="683" y="33"/>
                  </a:cubicBezTo>
                  <a:cubicBezTo>
                    <a:pt x="683" y="32"/>
                    <a:pt x="684" y="32"/>
                    <a:pt x="684" y="32"/>
                  </a:cubicBezTo>
                  <a:cubicBezTo>
                    <a:pt x="682" y="29"/>
                    <a:pt x="682" y="29"/>
                    <a:pt x="682" y="29"/>
                  </a:cubicBezTo>
                  <a:cubicBezTo>
                    <a:pt x="683" y="33"/>
                    <a:pt x="683" y="33"/>
                    <a:pt x="683" y="33"/>
                  </a:cubicBezTo>
                  <a:cubicBezTo>
                    <a:pt x="683" y="30"/>
                    <a:pt x="683" y="30"/>
                    <a:pt x="683" y="30"/>
                  </a:cubicBezTo>
                  <a:cubicBezTo>
                    <a:pt x="683" y="33"/>
                    <a:pt x="683" y="33"/>
                    <a:pt x="683" y="33"/>
                  </a:cubicBezTo>
                  <a:cubicBezTo>
                    <a:pt x="683" y="33"/>
                    <a:pt x="683" y="33"/>
                    <a:pt x="683" y="33"/>
                  </a:cubicBezTo>
                  <a:cubicBezTo>
                    <a:pt x="683" y="30"/>
                    <a:pt x="683" y="30"/>
                    <a:pt x="683" y="30"/>
                  </a:cubicBezTo>
                  <a:cubicBezTo>
                    <a:pt x="683" y="33"/>
                    <a:pt x="683" y="33"/>
                    <a:pt x="683" y="33"/>
                  </a:cubicBezTo>
                  <a:cubicBezTo>
                    <a:pt x="683" y="32"/>
                    <a:pt x="683" y="32"/>
                    <a:pt x="683" y="32"/>
                  </a:cubicBezTo>
                  <a:cubicBezTo>
                    <a:pt x="683" y="33"/>
                    <a:pt x="683" y="33"/>
                    <a:pt x="683" y="33"/>
                  </a:cubicBezTo>
                  <a:cubicBezTo>
                    <a:pt x="683" y="33"/>
                    <a:pt x="683" y="33"/>
                    <a:pt x="683" y="33"/>
                  </a:cubicBezTo>
                  <a:cubicBezTo>
                    <a:pt x="683" y="32"/>
                    <a:pt x="683" y="32"/>
                    <a:pt x="683" y="32"/>
                  </a:cubicBezTo>
                  <a:cubicBezTo>
                    <a:pt x="683" y="33"/>
                    <a:pt x="683" y="33"/>
                    <a:pt x="683" y="33"/>
                  </a:cubicBezTo>
                  <a:cubicBezTo>
                    <a:pt x="683" y="33"/>
                    <a:pt x="684" y="33"/>
                    <a:pt x="685" y="33"/>
                  </a:cubicBezTo>
                  <a:cubicBezTo>
                    <a:pt x="688" y="33"/>
                    <a:pt x="692" y="33"/>
                    <a:pt x="696" y="33"/>
                  </a:cubicBezTo>
                  <a:cubicBezTo>
                    <a:pt x="700" y="33"/>
                    <a:pt x="704" y="33"/>
                    <a:pt x="704" y="33"/>
                  </a:cubicBezTo>
                  <a:cubicBezTo>
                    <a:pt x="706" y="33"/>
                    <a:pt x="707" y="32"/>
                    <a:pt x="708" y="30"/>
                  </a:cubicBezTo>
                  <a:cubicBezTo>
                    <a:pt x="708" y="29"/>
                    <a:pt x="708" y="27"/>
                    <a:pt x="706" y="26"/>
                  </a:cubicBezTo>
                  <a:cubicBezTo>
                    <a:pt x="700" y="22"/>
                    <a:pt x="700" y="22"/>
                    <a:pt x="700" y="22"/>
                  </a:cubicBezTo>
                  <a:cubicBezTo>
                    <a:pt x="698" y="25"/>
                    <a:pt x="698" y="25"/>
                    <a:pt x="698" y="25"/>
                  </a:cubicBezTo>
                  <a:cubicBezTo>
                    <a:pt x="698" y="29"/>
                    <a:pt x="698" y="29"/>
                    <a:pt x="698" y="29"/>
                  </a:cubicBezTo>
                  <a:cubicBezTo>
                    <a:pt x="730" y="31"/>
                    <a:pt x="730" y="31"/>
                    <a:pt x="730" y="31"/>
                  </a:cubicBezTo>
                  <a:cubicBezTo>
                    <a:pt x="732" y="31"/>
                    <a:pt x="733" y="30"/>
                    <a:pt x="734" y="28"/>
                  </a:cubicBezTo>
                  <a:cubicBezTo>
                    <a:pt x="734" y="26"/>
                    <a:pt x="734" y="24"/>
                    <a:pt x="732" y="23"/>
                  </a:cubicBezTo>
                  <a:cubicBezTo>
                    <a:pt x="725" y="18"/>
                    <a:pt x="725" y="18"/>
                    <a:pt x="725" y="18"/>
                  </a:cubicBezTo>
                  <a:cubicBezTo>
                    <a:pt x="722" y="22"/>
                    <a:pt x="722" y="22"/>
                    <a:pt x="722" y="22"/>
                  </a:cubicBezTo>
                  <a:cubicBezTo>
                    <a:pt x="722" y="26"/>
                    <a:pt x="722" y="26"/>
                    <a:pt x="722" y="26"/>
                  </a:cubicBezTo>
                  <a:cubicBezTo>
                    <a:pt x="752" y="28"/>
                    <a:pt x="752" y="28"/>
                    <a:pt x="752" y="28"/>
                  </a:cubicBezTo>
                  <a:cubicBezTo>
                    <a:pt x="754" y="28"/>
                    <a:pt x="755" y="26"/>
                    <a:pt x="756" y="25"/>
                  </a:cubicBezTo>
                  <a:cubicBezTo>
                    <a:pt x="756" y="23"/>
                    <a:pt x="756" y="21"/>
                    <a:pt x="754" y="20"/>
                  </a:cubicBezTo>
                  <a:cubicBezTo>
                    <a:pt x="747" y="16"/>
                    <a:pt x="747" y="16"/>
                    <a:pt x="747" y="16"/>
                  </a:cubicBezTo>
                  <a:cubicBezTo>
                    <a:pt x="745" y="19"/>
                    <a:pt x="745" y="19"/>
                    <a:pt x="745" y="19"/>
                  </a:cubicBezTo>
                  <a:cubicBezTo>
                    <a:pt x="745" y="23"/>
                    <a:pt x="745" y="23"/>
                    <a:pt x="745" y="23"/>
                  </a:cubicBezTo>
                  <a:cubicBezTo>
                    <a:pt x="774" y="24"/>
                    <a:pt x="774" y="24"/>
                    <a:pt x="774" y="24"/>
                  </a:cubicBezTo>
                  <a:cubicBezTo>
                    <a:pt x="776" y="24"/>
                    <a:pt x="777" y="23"/>
                    <a:pt x="778" y="22"/>
                  </a:cubicBezTo>
                  <a:cubicBezTo>
                    <a:pt x="778" y="20"/>
                    <a:pt x="778" y="18"/>
                    <a:pt x="776" y="17"/>
                  </a:cubicBezTo>
                  <a:cubicBezTo>
                    <a:pt x="774" y="16"/>
                    <a:pt x="774" y="16"/>
                    <a:pt x="774" y="16"/>
                  </a:cubicBezTo>
                  <a:cubicBezTo>
                    <a:pt x="772" y="19"/>
                    <a:pt x="772" y="19"/>
                    <a:pt x="772" y="19"/>
                  </a:cubicBezTo>
                  <a:cubicBezTo>
                    <a:pt x="776" y="21"/>
                    <a:pt x="776" y="21"/>
                    <a:pt x="776" y="21"/>
                  </a:cubicBezTo>
                  <a:cubicBezTo>
                    <a:pt x="772" y="19"/>
                    <a:pt x="772" y="19"/>
                    <a:pt x="772" y="19"/>
                  </a:cubicBezTo>
                  <a:cubicBezTo>
                    <a:pt x="774" y="23"/>
                    <a:pt x="774" y="23"/>
                    <a:pt x="774" y="23"/>
                  </a:cubicBezTo>
                  <a:cubicBezTo>
                    <a:pt x="775" y="22"/>
                    <a:pt x="775" y="22"/>
                    <a:pt x="776" y="21"/>
                  </a:cubicBezTo>
                  <a:cubicBezTo>
                    <a:pt x="772" y="19"/>
                    <a:pt x="772" y="19"/>
                    <a:pt x="772" y="19"/>
                  </a:cubicBezTo>
                  <a:cubicBezTo>
                    <a:pt x="774" y="23"/>
                    <a:pt x="774" y="23"/>
                    <a:pt x="774" y="23"/>
                  </a:cubicBezTo>
                  <a:cubicBezTo>
                    <a:pt x="773" y="20"/>
                    <a:pt x="773" y="20"/>
                    <a:pt x="773" y="20"/>
                  </a:cubicBezTo>
                  <a:cubicBezTo>
                    <a:pt x="774" y="23"/>
                    <a:pt x="774" y="23"/>
                    <a:pt x="774" y="23"/>
                  </a:cubicBezTo>
                  <a:cubicBezTo>
                    <a:pt x="774" y="23"/>
                    <a:pt x="774" y="23"/>
                    <a:pt x="774" y="23"/>
                  </a:cubicBezTo>
                  <a:cubicBezTo>
                    <a:pt x="773" y="20"/>
                    <a:pt x="773" y="20"/>
                    <a:pt x="773" y="20"/>
                  </a:cubicBezTo>
                  <a:cubicBezTo>
                    <a:pt x="774" y="23"/>
                    <a:pt x="774" y="23"/>
                    <a:pt x="774" y="23"/>
                  </a:cubicBezTo>
                  <a:cubicBezTo>
                    <a:pt x="773" y="22"/>
                    <a:pt x="773" y="22"/>
                    <a:pt x="773" y="22"/>
                  </a:cubicBezTo>
                  <a:cubicBezTo>
                    <a:pt x="774" y="23"/>
                    <a:pt x="774" y="23"/>
                    <a:pt x="774" y="23"/>
                  </a:cubicBezTo>
                  <a:cubicBezTo>
                    <a:pt x="774" y="23"/>
                    <a:pt x="774" y="23"/>
                    <a:pt x="774" y="23"/>
                  </a:cubicBezTo>
                  <a:cubicBezTo>
                    <a:pt x="773" y="22"/>
                    <a:pt x="773" y="22"/>
                    <a:pt x="773" y="22"/>
                  </a:cubicBezTo>
                  <a:cubicBezTo>
                    <a:pt x="774" y="23"/>
                    <a:pt x="774" y="23"/>
                    <a:pt x="774" y="23"/>
                  </a:cubicBezTo>
                  <a:cubicBezTo>
                    <a:pt x="774" y="23"/>
                    <a:pt x="774" y="23"/>
                    <a:pt x="775" y="23"/>
                  </a:cubicBezTo>
                  <a:cubicBezTo>
                    <a:pt x="777" y="23"/>
                    <a:pt x="783" y="22"/>
                    <a:pt x="787" y="22"/>
                  </a:cubicBezTo>
                  <a:cubicBezTo>
                    <a:pt x="789" y="22"/>
                    <a:pt x="791" y="21"/>
                    <a:pt x="793" y="21"/>
                  </a:cubicBezTo>
                  <a:cubicBezTo>
                    <a:pt x="794" y="21"/>
                    <a:pt x="794" y="21"/>
                    <a:pt x="795" y="21"/>
                  </a:cubicBezTo>
                  <a:cubicBezTo>
                    <a:pt x="796" y="21"/>
                    <a:pt x="796" y="21"/>
                    <a:pt x="796" y="21"/>
                  </a:cubicBezTo>
                  <a:cubicBezTo>
                    <a:pt x="796" y="21"/>
                    <a:pt x="796" y="21"/>
                    <a:pt x="796" y="21"/>
                  </a:cubicBezTo>
                  <a:cubicBezTo>
                    <a:pt x="797" y="21"/>
                    <a:pt x="797" y="21"/>
                    <a:pt x="797" y="21"/>
                  </a:cubicBezTo>
                  <a:cubicBezTo>
                    <a:pt x="797" y="20"/>
                    <a:pt x="797" y="20"/>
                    <a:pt x="797" y="20"/>
                  </a:cubicBezTo>
                  <a:cubicBezTo>
                    <a:pt x="798" y="20"/>
                    <a:pt x="798" y="20"/>
                    <a:pt x="799" y="19"/>
                  </a:cubicBezTo>
                  <a:cubicBezTo>
                    <a:pt x="799" y="18"/>
                    <a:pt x="799" y="17"/>
                    <a:pt x="799" y="16"/>
                  </a:cubicBezTo>
                  <a:cubicBezTo>
                    <a:pt x="799" y="15"/>
                    <a:pt x="798" y="14"/>
                    <a:pt x="797" y="14"/>
                  </a:cubicBezTo>
                  <a:cubicBezTo>
                    <a:pt x="794" y="12"/>
                    <a:pt x="794" y="12"/>
                    <a:pt x="794" y="12"/>
                  </a:cubicBezTo>
                  <a:cubicBezTo>
                    <a:pt x="792" y="15"/>
                    <a:pt x="792" y="15"/>
                    <a:pt x="792" y="15"/>
                  </a:cubicBezTo>
                  <a:cubicBezTo>
                    <a:pt x="792" y="19"/>
                    <a:pt x="792" y="19"/>
                    <a:pt x="792" y="19"/>
                  </a:cubicBezTo>
                  <a:cubicBezTo>
                    <a:pt x="814" y="18"/>
                    <a:pt x="814" y="18"/>
                    <a:pt x="814" y="18"/>
                  </a:cubicBezTo>
                  <a:cubicBezTo>
                    <a:pt x="816" y="18"/>
                    <a:pt x="817" y="17"/>
                    <a:pt x="818" y="15"/>
                  </a:cubicBezTo>
                  <a:cubicBezTo>
                    <a:pt x="818" y="14"/>
                    <a:pt x="818" y="12"/>
                    <a:pt x="816" y="11"/>
                  </a:cubicBezTo>
                  <a:cubicBezTo>
                    <a:pt x="811" y="8"/>
                    <a:pt x="811" y="8"/>
                    <a:pt x="811" y="8"/>
                  </a:cubicBezTo>
                  <a:cubicBezTo>
                    <a:pt x="809" y="11"/>
                    <a:pt x="809" y="11"/>
                    <a:pt x="809" y="11"/>
                  </a:cubicBezTo>
                  <a:cubicBezTo>
                    <a:pt x="812" y="13"/>
                    <a:pt x="812" y="13"/>
                    <a:pt x="812" y="13"/>
                  </a:cubicBezTo>
                  <a:cubicBezTo>
                    <a:pt x="809" y="11"/>
                    <a:pt x="809" y="11"/>
                    <a:pt x="809" y="11"/>
                  </a:cubicBezTo>
                  <a:cubicBezTo>
                    <a:pt x="811" y="15"/>
                    <a:pt x="811" y="15"/>
                    <a:pt x="811" y="15"/>
                  </a:cubicBezTo>
                  <a:cubicBezTo>
                    <a:pt x="812" y="14"/>
                    <a:pt x="812" y="14"/>
                    <a:pt x="812" y="13"/>
                  </a:cubicBezTo>
                  <a:cubicBezTo>
                    <a:pt x="809" y="11"/>
                    <a:pt x="809" y="11"/>
                    <a:pt x="809" y="11"/>
                  </a:cubicBezTo>
                  <a:cubicBezTo>
                    <a:pt x="811" y="15"/>
                    <a:pt x="811" y="15"/>
                    <a:pt x="811" y="15"/>
                  </a:cubicBezTo>
                  <a:cubicBezTo>
                    <a:pt x="809" y="11"/>
                    <a:pt x="809" y="11"/>
                    <a:pt x="809" y="11"/>
                  </a:cubicBezTo>
                  <a:cubicBezTo>
                    <a:pt x="810" y="15"/>
                    <a:pt x="810" y="15"/>
                    <a:pt x="810" y="15"/>
                  </a:cubicBezTo>
                  <a:cubicBezTo>
                    <a:pt x="810" y="15"/>
                    <a:pt x="811" y="15"/>
                    <a:pt x="811" y="15"/>
                  </a:cubicBezTo>
                  <a:cubicBezTo>
                    <a:pt x="809" y="11"/>
                    <a:pt x="809" y="11"/>
                    <a:pt x="809" y="11"/>
                  </a:cubicBezTo>
                  <a:cubicBezTo>
                    <a:pt x="810" y="15"/>
                    <a:pt x="810" y="15"/>
                    <a:pt x="810" y="15"/>
                  </a:cubicBezTo>
                  <a:cubicBezTo>
                    <a:pt x="809" y="12"/>
                    <a:pt x="809" y="12"/>
                    <a:pt x="809" y="12"/>
                  </a:cubicBezTo>
                  <a:cubicBezTo>
                    <a:pt x="810" y="15"/>
                    <a:pt x="810" y="15"/>
                    <a:pt x="810" y="15"/>
                  </a:cubicBezTo>
                  <a:cubicBezTo>
                    <a:pt x="810" y="15"/>
                    <a:pt x="810" y="15"/>
                    <a:pt x="810" y="15"/>
                  </a:cubicBezTo>
                  <a:cubicBezTo>
                    <a:pt x="809" y="12"/>
                    <a:pt x="809" y="12"/>
                    <a:pt x="809" y="12"/>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11" y="15"/>
                    <a:pt x="813" y="15"/>
                    <a:pt x="817" y="15"/>
                  </a:cubicBezTo>
                  <a:cubicBezTo>
                    <a:pt x="821" y="16"/>
                    <a:pt x="827" y="16"/>
                    <a:pt x="832" y="16"/>
                  </a:cubicBezTo>
                  <a:cubicBezTo>
                    <a:pt x="837" y="17"/>
                    <a:pt x="840" y="17"/>
                    <a:pt x="840" y="17"/>
                  </a:cubicBezTo>
                  <a:cubicBezTo>
                    <a:pt x="842" y="17"/>
                    <a:pt x="844" y="16"/>
                    <a:pt x="844" y="14"/>
                  </a:cubicBezTo>
                  <a:cubicBezTo>
                    <a:pt x="845" y="13"/>
                    <a:pt x="844" y="11"/>
                    <a:pt x="843" y="10"/>
                  </a:cubicBezTo>
                  <a:cubicBezTo>
                    <a:pt x="839" y="7"/>
                    <a:pt x="839" y="7"/>
                    <a:pt x="839" y="7"/>
                  </a:cubicBezTo>
                  <a:cubicBezTo>
                    <a:pt x="837" y="11"/>
                    <a:pt x="837" y="11"/>
                    <a:pt x="837" y="11"/>
                  </a:cubicBezTo>
                  <a:cubicBezTo>
                    <a:pt x="837" y="15"/>
                    <a:pt x="837" y="15"/>
                    <a:pt x="837" y="15"/>
                  </a:cubicBezTo>
                  <a:cubicBezTo>
                    <a:pt x="855" y="12"/>
                    <a:pt x="855" y="12"/>
                    <a:pt x="855" y="12"/>
                  </a:cubicBezTo>
                  <a:cubicBezTo>
                    <a:pt x="856" y="12"/>
                    <a:pt x="858" y="11"/>
                    <a:pt x="858" y="9"/>
                  </a:cubicBezTo>
                  <a:cubicBezTo>
                    <a:pt x="858" y="7"/>
                    <a:pt x="858" y="6"/>
                    <a:pt x="856" y="5"/>
                  </a:cubicBezTo>
                  <a:cubicBezTo>
                    <a:pt x="856" y="5"/>
                    <a:pt x="856" y="5"/>
                    <a:pt x="856" y="5"/>
                  </a:cubicBezTo>
                  <a:cubicBezTo>
                    <a:pt x="854" y="8"/>
                    <a:pt x="854" y="8"/>
                    <a:pt x="854" y="8"/>
                  </a:cubicBezTo>
                  <a:cubicBezTo>
                    <a:pt x="854" y="12"/>
                    <a:pt x="854" y="12"/>
                    <a:pt x="854" y="12"/>
                  </a:cubicBezTo>
                  <a:cubicBezTo>
                    <a:pt x="882" y="13"/>
                    <a:pt x="882" y="13"/>
                    <a:pt x="882" y="13"/>
                  </a:cubicBezTo>
                  <a:cubicBezTo>
                    <a:pt x="884" y="13"/>
                    <a:pt x="886" y="12"/>
                    <a:pt x="886" y="10"/>
                  </a:cubicBezTo>
                  <a:cubicBezTo>
                    <a:pt x="887" y="9"/>
                    <a:pt x="886" y="7"/>
                    <a:pt x="885" y="6"/>
                  </a:cubicBezTo>
                  <a:cubicBezTo>
                    <a:pt x="878" y="1"/>
                    <a:pt x="878" y="1"/>
                    <a:pt x="878" y="1"/>
                  </a:cubicBezTo>
                  <a:cubicBezTo>
                    <a:pt x="876" y="0"/>
                    <a:pt x="874" y="1"/>
                    <a:pt x="872" y="3"/>
                  </a:cubicBezTo>
                  <a:cubicBezTo>
                    <a:pt x="871" y="5"/>
                    <a:pt x="872" y="7"/>
                    <a:pt x="874" y="8"/>
                  </a:cubicBezTo>
                  <a:cubicBezTo>
                    <a:pt x="880" y="12"/>
                    <a:pt x="880" y="12"/>
                    <a:pt x="880" y="12"/>
                  </a:cubicBezTo>
                  <a:cubicBezTo>
                    <a:pt x="883" y="9"/>
                    <a:pt x="883" y="9"/>
                    <a:pt x="883" y="9"/>
                  </a:cubicBezTo>
                  <a:cubicBezTo>
                    <a:pt x="883" y="5"/>
                    <a:pt x="883" y="5"/>
                    <a:pt x="883" y="5"/>
                  </a:cubicBezTo>
                  <a:cubicBezTo>
                    <a:pt x="854" y="4"/>
                    <a:pt x="854" y="4"/>
                    <a:pt x="854" y="4"/>
                  </a:cubicBezTo>
                  <a:cubicBezTo>
                    <a:pt x="852" y="4"/>
                    <a:pt x="851" y="5"/>
                    <a:pt x="850" y="7"/>
                  </a:cubicBezTo>
                  <a:cubicBezTo>
                    <a:pt x="850" y="9"/>
                    <a:pt x="850" y="11"/>
                    <a:pt x="852" y="12"/>
                  </a:cubicBezTo>
                  <a:cubicBezTo>
                    <a:pt x="852" y="12"/>
                    <a:pt x="852" y="12"/>
                    <a:pt x="852" y="12"/>
                  </a:cubicBezTo>
                  <a:cubicBezTo>
                    <a:pt x="854" y="8"/>
                    <a:pt x="854" y="8"/>
                    <a:pt x="854" y="8"/>
                  </a:cubicBezTo>
                  <a:cubicBezTo>
                    <a:pt x="854" y="4"/>
                    <a:pt x="854" y="4"/>
                    <a:pt x="854" y="4"/>
                  </a:cubicBezTo>
                  <a:cubicBezTo>
                    <a:pt x="836" y="7"/>
                    <a:pt x="836" y="7"/>
                    <a:pt x="836" y="7"/>
                  </a:cubicBezTo>
                  <a:cubicBezTo>
                    <a:pt x="834" y="7"/>
                    <a:pt x="833" y="8"/>
                    <a:pt x="833" y="10"/>
                  </a:cubicBezTo>
                  <a:cubicBezTo>
                    <a:pt x="832" y="11"/>
                    <a:pt x="833" y="13"/>
                    <a:pt x="834" y="14"/>
                  </a:cubicBezTo>
                  <a:cubicBezTo>
                    <a:pt x="838" y="16"/>
                    <a:pt x="838" y="16"/>
                    <a:pt x="838" y="16"/>
                  </a:cubicBezTo>
                  <a:cubicBezTo>
                    <a:pt x="840" y="13"/>
                    <a:pt x="840" y="13"/>
                    <a:pt x="840" y="13"/>
                  </a:cubicBezTo>
                  <a:cubicBezTo>
                    <a:pt x="841" y="9"/>
                    <a:pt x="841" y="9"/>
                    <a:pt x="841" y="9"/>
                  </a:cubicBezTo>
                  <a:cubicBezTo>
                    <a:pt x="841" y="9"/>
                    <a:pt x="834" y="9"/>
                    <a:pt x="827" y="8"/>
                  </a:cubicBezTo>
                  <a:cubicBezTo>
                    <a:pt x="824" y="8"/>
                    <a:pt x="820" y="8"/>
                    <a:pt x="817" y="7"/>
                  </a:cubicBezTo>
                  <a:cubicBezTo>
                    <a:pt x="814" y="7"/>
                    <a:pt x="811" y="7"/>
                    <a:pt x="810" y="7"/>
                  </a:cubicBezTo>
                  <a:cubicBezTo>
                    <a:pt x="809" y="7"/>
                    <a:pt x="809" y="7"/>
                    <a:pt x="809" y="7"/>
                  </a:cubicBezTo>
                  <a:cubicBezTo>
                    <a:pt x="808" y="7"/>
                    <a:pt x="808" y="7"/>
                    <a:pt x="808" y="7"/>
                  </a:cubicBezTo>
                  <a:cubicBezTo>
                    <a:pt x="808" y="7"/>
                    <a:pt x="808" y="7"/>
                    <a:pt x="807" y="8"/>
                  </a:cubicBezTo>
                  <a:cubicBezTo>
                    <a:pt x="807" y="8"/>
                    <a:pt x="807" y="8"/>
                    <a:pt x="807" y="8"/>
                  </a:cubicBezTo>
                  <a:cubicBezTo>
                    <a:pt x="806" y="8"/>
                    <a:pt x="806" y="8"/>
                    <a:pt x="806" y="9"/>
                  </a:cubicBezTo>
                  <a:cubicBezTo>
                    <a:pt x="804" y="11"/>
                    <a:pt x="805" y="13"/>
                    <a:pt x="807" y="15"/>
                  </a:cubicBezTo>
                  <a:cubicBezTo>
                    <a:pt x="812" y="18"/>
                    <a:pt x="812" y="18"/>
                    <a:pt x="812" y="18"/>
                  </a:cubicBezTo>
                  <a:cubicBezTo>
                    <a:pt x="814" y="14"/>
                    <a:pt x="814" y="14"/>
                    <a:pt x="814" y="14"/>
                  </a:cubicBezTo>
                  <a:cubicBezTo>
                    <a:pt x="814" y="10"/>
                    <a:pt x="814" y="10"/>
                    <a:pt x="814" y="10"/>
                  </a:cubicBezTo>
                  <a:cubicBezTo>
                    <a:pt x="792" y="11"/>
                    <a:pt x="792" y="11"/>
                    <a:pt x="792" y="11"/>
                  </a:cubicBezTo>
                  <a:cubicBezTo>
                    <a:pt x="790" y="11"/>
                    <a:pt x="789" y="12"/>
                    <a:pt x="788" y="14"/>
                  </a:cubicBezTo>
                  <a:cubicBezTo>
                    <a:pt x="788" y="16"/>
                    <a:pt x="788" y="18"/>
                    <a:pt x="790" y="19"/>
                  </a:cubicBezTo>
                  <a:cubicBezTo>
                    <a:pt x="793" y="20"/>
                    <a:pt x="793" y="20"/>
                    <a:pt x="793" y="20"/>
                  </a:cubicBezTo>
                  <a:cubicBezTo>
                    <a:pt x="795" y="17"/>
                    <a:pt x="795" y="17"/>
                    <a:pt x="795" y="17"/>
                  </a:cubicBezTo>
                  <a:cubicBezTo>
                    <a:pt x="792" y="15"/>
                    <a:pt x="792" y="15"/>
                    <a:pt x="792" y="15"/>
                  </a:cubicBezTo>
                  <a:cubicBezTo>
                    <a:pt x="795" y="17"/>
                    <a:pt x="795" y="17"/>
                    <a:pt x="795" y="17"/>
                  </a:cubicBezTo>
                  <a:cubicBezTo>
                    <a:pt x="793" y="14"/>
                    <a:pt x="793" y="14"/>
                    <a:pt x="793" y="14"/>
                  </a:cubicBezTo>
                  <a:cubicBezTo>
                    <a:pt x="793" y="14"/>
                    <a:pt x="792" y="14"/>
                    <a:pt x="792" y="15"/>
                  </a:cubicBezTo>
                  <a:cubicBezTo>
                    <a:pt x="795" y="17"/>
                    <a:pt x="795" y="17"/>
                    <a:pt x="795" y="17"/>
                  </a:cubicBezTo>
                  <a:cubicBezTo>
                    <a:pt x="793" y="14"/>
                    <a:pt x="793" y="14"/>
                    <a:pt x="793" y="14"/>
                  </a:cubicBezTo>
                  <a:cubicBezTo>
                    <a:pt x="795" y="17"/>
                    <a:pt x="795" y="17"/>
                    <a:pt x="795" y="17"/>
                  </a:cubicBezTo>
                  <a:cubicBezTo>
                    <a:pt x="794" y="13"/>
                    <a:pt x="794" y="13"/>
                    <a:pt x="794" y="13"/>
                  </a:cubicBezTo>
                  <a:cubicBezTo>
                    <a:pt x="794" y="13"/>
                    <a:pt x="794" y="13"/>
                    <a:pt x="793" y="14"/>
                  </a:cubicBezTo>
                  <a:cubicBezTo>
                    <a:pt x="795" y="17"/>
                    <a:pt x="795" y="17"/>
                    <a:pt x="795" y="17"/>
                  </a:cubicBezTo>
                  <a:cubicBezTo>
                    <a:pt x="794" y="13"/>
                    <a:pt x="794" y="13"/>
                    <a:pt x="794" y="13"/>
                  </a:cubicBezTo>
                  <a:cubicBezTo>
                    <a:pt x="795" y="16"/>
                    <a:pt x="795" y="16"/>
                    <a:pt x="795" y="16"/>
                  </a:cubicBezTo>
                  <a:cubicBezTo>
                    <a:pt x="794" y="13"/>
                    <a:pt x="794" y="13"/>
                    <a:pt x="794" y="13"/>
                  </a:cubicBezTo>
                  <a:cubicBezTo>
                    <a:pt x="794" y="13"/>
                    <a:pt x="794" y="13"/>
                    <a:pt x="794" y="13"/>
                  </a:cubicBezTo>
                  <a:cubicBezTo>
                    <a:pt x="795" y="16"/>
                    <a:pt x="795" y="16"/>
                    <a:pt x="795" y="16"/>
                  </a:cubicBezTo>
                  <a:cubicBezTo>
                    <a:pt x="794" y="13"/>
                    <a:pt x="794" y="13"/>
                    <a:pt x="794" y="13"/>
                  </a:cubicBezTo>
                  <a:cubicBezTo>
                    <a:pt x="794" y="13"/>
                    <a:pt x="794" y="13"/>
                    <a:pt x="793" y="13"/>
                  </a:cubicBezTo>
                  <a:cubicBezTo>
                    <a:pt x="790" y="14"/>
                    <a:pt x="785" y="14"/>
                    <a:pt x="781" y="14"/>
                  </a:cubicBezTo>
                  <a:cubicBezTo>
                    <a:pt x="778" y="14"/>
                    <a:pt x="776" y="15"/>
                    <a:pt x="775" y="15"/>
                  </a:cubicBezTo>
                  <a:cubicBezTo>
                    <a:pt x="774" y="15"/>
                    <a:pt x="773" y="15"/>
                    <a:pt x="772" y="15"/>
                  </a:cubicBezTo>
                  <a:cubicBezTo>
                    <a:pt x="772" y="15"/>
                    <a:pt x="772" y="15"/>
                    <a:pt x="772" y="15"/>
                  </a:cubicBezTo>
                  <a:cubicBezTo>
                    <a:pt x="771" y="16"/>
                    <a:pt x="771" y="16"/>
                    <a:pt x="771" y="16"/>
                  </a:cubicBezTo>
                  <a:cubicBezTo>
                    <a:pt x="770" y="16"/>
                    <a:pt x="770" y="16"/>
                    <a:pt x="770" y="16"/>
                  </a:cubicBezTo>
                  <a:cubicBezTo>
                    <a:pt x="770" y="16"/>
                    <a:pt x="769" y="16"/>
                    <a:pt x="769" y="17"/>
                  </a:cubicBezTo>
                  <a:cubicBezTo>
                    <a:pt x="768" y="18"/>
                    <a:pt x="768" y="19"/>
                    <a:pt x="768" y="20"/>
                  </a:cubicBezTo>
                  <a:cubicBezTo>
                    <a:pt x="769" y="21"/>
                    <a:pt x="769" y="22"/>
                    <a:pt x="770" y="23"/>
                  </a:cubicBezTo>
                  <a:cubicBezTo>
                    <a:pt x="772" y="24"/>
                    <a:pt x="772" y="24"/>
                    <a:pt x="772" y="24"/>
                  </a:cubicBezTo>
                  <a:cubicBezTo>
                    <a:pt x="774" y="20"/>
                    <a:pt x="774" y="20"/>
                    <a:pt x="774" y="20"/>
                  </a:cubicBezTo>
                  <a:cubicBezTo>
                    <a:pt x="774" y="16"/>
                    <a:pt x="774" y="16"/>
                    <a:pt x="774" y="16"/>
                  </a:cubicBezTo>
                  <a:cubicBezTo>
                    <a:pt x="745" y="15"/>
                    <a:pt x="745" y="15"/>
                    <a:pt x="745" y="15"/>
                  </a:cubicBezTo>
                  <a:cubicBezTo>
                    <a:pt x="743" y="15"/>
                    <a:pt x="742" y="16"/>
                    <a:pt x="741" y="18"/>
                  </a:cubicBezTo>
                  <a:cubicBezTo>
                    <a:pt x="740" y="20"/>
                    <a:pt x="741" y="21"/>
                    <a:pt x="743" y="22"/>
                  </a:cubicBezTo>
                  <a:cubicBezTo>
                    <a:pt x="750" y="27"/>
                    <a:pt x="750" y="27"/>
                    <a:pt x="750" y="27"/>
                  </a:cubicBezTo>
                  <a:cubicBezTo>
                    <a:pt x="752" y="24"/>
                    <a:pt x="752" y="24"/>
                    <a:pt x="752" y="24"/>
                  </a:cubicBezTo>
                  <a:cubicBezTo>
                    <a:pt x="752" y="20"/>
                    <a:pt x="752" y="20"/>
                    <a:pt x="752" y="20"/>
                  </a:cubicBezTo>
                  <a:cubicBezTo>
                    <a:pt x="723" y="18"/>
                    <a:pt x="723" y="18"/>
                    <a:pt x="723" y="18"/>
                  </a:cubicBezTo>
                  <a:cubicBezTo>
                    <a:pt x="721" y="18"/>
                    <a:pt x="719" y="19"/>
                    <a:pt x="719" y="21"/>
                  </a:cubicBezTo>
                  <a:cubicBezTo>
                    <a:pt x="718" y="22"/>
                    <a:pt x="719" y="24"/>
                    <a:pt x="720" y="25"/>
                  </a:cubicBezTo>
                  <a:cubicBezTo>
                    <a:pt x="728" y="30"/>
                    <a:pt x="728" y="30"/>
                    <a:pt x="728" y="30"/>
                  </a:cubicBezTo>
                  <a:cubicBezTo>
                    <a:pt x="730" y="27"/>
                    <a:pt x="730" y="27"/>
                    <a:pt x="730" y="27"/>
                  </a:cubicBezTo>
                  <a:cubicBezTo>
                    <a:pt x="730" y="23"/>
                    <a:pt x="730" y="23"/>
                    <a:pt x="730" y="23"/>
                  </a:cubicBezTo>
                  <a:cubicBezTo>
                    <a:pt x="698" y="21"/>
                    <a:pt x="698" y="21"/>
                    <a:pt x="698" y="21"/>
                  </a:cubicBezTo>
                  <a:cubicBezTo>
                    <a:pt x="696" y="21"/>
                    <a:pt x="694" y="22"/>
                    <a:pt x="694" y="24"/>
                  </a:cubicBezTo>
                  <a:cubicBezTo>
                    <a:pt x="693" y="26"/>
                    <a:pt x="694" y="28"/>
                    <a:pt x="696" y="29"/>
                  </a:cubicBezTo>
                  <a:cubicBezTo>
                    <a:pt x="702" y="33"/>
                    <a:pt x="702" y="33"/>
                    <a:pt x="702" y="33"/>
                  </a:cubicBezTo>
                  <a:cubicBezTo>
                    <a:pt x="704" y="29"/>
                    <a:pt x="704" y="29"/>
                    <a:pt x="704" y="29"/>
                  </a:cubicBezTo>
                  <a:cubicBezTo>
                    <a:pt x="704" y="25"/>
                    <a:pt x="704" y="25"/>
                    <a:pt x="704" y="25"/>
                  </a:cubicBezTo>
                  <a:cubicBezTo>
                    <a:pt x="704" y="25"/>
                    <a:pt x="691" y="25"/>
                    <a:pt x="685" y="25"/>
                  </a:cubicBezTo>
                  <a:cubicBezTo>
                    <a:pt x="684" y="25"/>
                    <a:pt x="683" y="25"/>
                    <a:pt x="683" y="25"/>
                  </a:cubicBezTo>
                  <a:cubicBezTo>
                    <a:pt x="682" y="25"/>
                    <a:pt x="682" y="25"/>
                    <a:pt x="682" y="25"/>
                  </a:cubicBezTo>
                  <a:cubicBezTo>
                    <a:pt x="681" y="25"/>
                    <a:pt x="681" y="25"/>
                    <a:pt x="681" y="25"/>
                  </a:cubicBezTo>
                  <a:cubicBezTo>
                    <a:pt x="680" y="25"/>
                    <a:pt x="680" y="25"/>
                    <a:pt x="680" y="25"/>
                  </a:cubicBezTo>
                  <a:cubicBezTo>
                    <a:pt x="680" y="25"/>
                    <a:pt x="679" y="26"/>
                    <a:pt x="679" y="27"/>
                  </a:cubicBezTo>
                  <a:cubicBezTo>
                    <a:pt x="678" y="28"/>
                    <a:pt x="678" y="31"/>
                    <a:pt x="680" y="32"/>
                  </a:cubicBezTo>
                  <a:cubicBezTo>
                    <a:pt x="682" y="33"/>
                    <a:pt x="682" y="33"/>
                    <a:pt x="682" y="33"/>
                  </a:cubicBezTo>
                  <a:cubicBezTo>
                    <a:pt x="684" y="30"/>
                    <a:pt x="684" y="30"/>
                    <a:pt x="684" y="30"/>
                  </a:cubicBezTo>
                  <a:cubicBezTo>
                    <a:pt x="681" y="28"/>
                    <a:pt x="681" y="28"/>
                    <a:pt x="681" y="28"/>
                  </a:cubicBezTo>
                  <a:cubicBezTo>
                    <a:pt x="684" y="30"/>
                    <a:pt x="684" y="30"/>
                    <a:pt x="684" y="30"/>
                  </a:cubicBezTo>
                  <a:cubicBezTo>
                    <a:pt x="682" y="27"/>
                    <a:pt x="682" y="27"/>
                    <a:pt x="682" y="27"/>
                  </a:cubicBezTo>
                  <a:cubicBezTo>
                    <a:pt x="682" y="27"/>
                    <a:pt x="681" y="27"/>
                    <a:pt x="681" y="28"/>
                  </a:cubicBezTo>
                  <a:cubicBezTo>
                    <a:pt x="684" y="30"/>
                    <a:pt x="684" y="30"/>
                    <a:pt x="684" y="30"/>
                  </a:cubicBezTo>
                  <a:cubicBezTo>
                    <a:pt x="682" y="27"/>
                    <a:pt x="682" y="27"/>
                    <a:pt x="682" y="27"/>
                  </a:cubicBezTo>
                  <a:cubicBezTo>
                    <a:pt x="684" y="30"/>
                    <a:pt x="684" y="30"/>
                    <a:pt x="684" y="30"/>
                  </a:cubicBezTo>
                  <a:cubicBezTo>
                    <a:pt x="683" y="26"/>
                    <a:pt x="683" y="26"/>
                    <a:pt x="683" y="26"/>
                  </a:cubicBezTo>
                  <a:cubicBezTo>
                    <a:pt x="683" y="26"/>
                    <a:pt x="683" y="26"/>
                    <a:pt x="682" y="27"/>
                  </a:cubicBezTo>
                  <a:cubicBezTo>
                    <a:pt x="684" y="30"/>
                    <a:pt x="684" y="30"/>
                    <a:pt x="684" y="30"/>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3" y="26"/>
                    <a:pt x="683" y="26"/>
                    <a:pt x="682" y="26"/>
                  </a:cubicBezTo>
                  <a:cubicBezTo>
                    <a:pt x="680" y="26"/>
                    <a:pt x="675" y="26"/>
                    <a:pt x="671" y="26"/>
                  </a:cubicBezTo>
                  <a:cubicBezTo>
                    <a:pt x="667" y="25"/>
                    <a:pt x="663" y="25"/>
                    <a:pt x="663" y="25"/>
                  </a:cubicBezTo>
                  <a:cubicBezTo>
                    <a:pt x="661" y="25"/>
                    <a:pt x="660" y="26"/>
                    <a:pt x="659" y="28"/>
                  </a:cubicBezTo>
                  <a:cubicBezTo>
                    <a:pt x="658" y="30"/>
                    <a:pt x="659" y="32"/>
                    <a:pt x="661" y="33"/>
                  </a:cubicBezTo>
                  <a:cubicBezTo>
                    <a:pt x="663" y="34"/>
                    <a:pt x="663" y="34"/>
                    <a:pt x="663" y="34"/>
                  </a:cubicBezTo>
                  <a:cubicBezTo>
                    <a:pt x="665" y="30"/>
                    <a:pt x="665" y="30"/>
                    <a:pt x="665" y="30"/>
                  </a:cubicBezTo>
                  <a:cubicBezTo>
                    <a:pt x="665" y="26"/>
                    <a:pt x="665" y="26"/>
                    <a:pt x="665" y="26"/>
                  </a:cubicBezTo>
                  <a:cubicBezTo>
                    <a:pt x="636" y="28"/>
                    <a:pt x="636" y="28"/>
                    <a:pt x="636" y="28"/>
                  </a:cubicBezTo>
                  <a:cubicBezTo>
                    <a:pt x="634" y="28"/>
                    <a:pt x="632" y="29"/>
                    <a:pt x="632" y="31"/>
                  </a:cubicBezTo>
                  <a:cubicBezTo>
                    <a:pt x="632" y="32"/>
                    <a:pt x="632" y="34"/>
                    <a:pt x="634" y="35"/>
                  </a:cubicBezTo>
                  <a:cubicBezTo>
                    <a:pt x="643" y="41"/>
                    <a:pt x="643" y="41"/>
                    <a:pt x="643" y="41"/>
                  </a:cubicBezTo>
                  <a:cubicBezTo>
                    <a:pt x="645" y="38"/>
                    <a:pt x="645" y="38"/>
                    <a:pt x="645" y="38"/>
                  </a:cubicBezTo>
                  <a:cubicBezTo>
                    <a:pt x="645" y="34"/>
                    <a:pt x="645" y="34"/>
                    <a:pt x="645" y="34"/>
                  </a:cubicBezTo>
                  <a:cubicBezTo>
                    <a:pt x="613" y="32"/>
                    <a:pt x="613" y="32"/>
                    <a:pt x="613" y="32"/>
                  </a:cubicBezTo>
                  <a:cubicBezTo>
                    <a:pt x="611" y="32"/>
                    <a:pt x="610" y="33"/>
                    <a:pt x="609" y="35"/>
                  </a:cubicBezTo>
                  <a:cubicBezTo>
                    <a:pt x="609" y="36"/>
                    <a:pt x="609" y="38"/>
                    <a:pt x="611" y="39"/>
                  </a:cubicBezTo>
                  <a:cubicBezTo>
                    <a:pt x="616" y="42"/>
                    <a:pt x="616" y="42"/>
                    <a:pt x="616" y="42"/>
                  </a:cubicBezTo>
                  <a:cubicBezTo>
                    <a:pt x="618" y="39"/>
                    <a:pt x="618" y="39"/>
                    <a:pt x="618" y="39"/>
                  </a:cubicBezTo>
                  <a:cubicBezTo>
                    <a:pt x="618" y="35"/>
                    <a:pt x="618" y="35"/>
                    <a:pt x="618" y="35"/>
                  </a:cubicBezTo>
                  <a:cubicBezTo>
                    <a:pt x="596" y="35"/>
                    <a:pt x="596" y="35"/>
                    <a:pt x="596" y="35"/>
                  </a:cubicBezTo>
                  <a:cubicBezTo>
                    <a:pt x="595" y="35"/>
                    <a:pt x="593" y="36"/>
                    <a:pt x="593" y="38"/>
                  </a:cubicBezTo>
                  <a:cubicBezTo>
                    <a:pt x="592" y="40"/>
                    <a:pt x="593" y="42"/>
                    <a:pt x="594" y="42"/>
                  </a:cubicBezTo>
                  <a:cubicBezTo>
                    <a:pt x="600" y="46"/>
                    <a:pt x="600" y="46"/>
                    <a:pt x="600" y="46"/>
                  </a:cubicBezTo>
                  <a:cubicBezTo>
                    <a:pt x="602" y="42"/>
                    <a:pt x="602" y="42"/>
                    <a:pt x="602" y="42"/>
                  </a:cubicBezTo>
                  <a:cubicBezTo>
                    <a:pt x="602" y="38"/>
                    <a:pt x="602" y="38"/>
                    <a:pt x="602" y="38"/>
                  </a:cubicBezTo>
                  <a:cubicBezTo>
                    <a:pt x="602" y="38"/>
                    <a:pt x="597" y="38"/>
                    <a:pt x="591" y="38"/>
                  </a:cubicBezTo>
                  <a:cubicBezTo>
                    <a:pt x="586" y="37"/>
                    <a:pt x="579" y="37"/>
                    <a:pt x="576" y="37"/>
                  </a:cubicBezTo>
                  <a:cubicBezTo>
                    <a:pt x="576" y="37"/>
                    <a:pt x="576" y="37"/>
                    <a:pt x="575" y="37"/>
                  </a:cubicBezTo>
                  <a:cubicBezTo>
                    <a:pt x="575" y="37"/>
                    <a:pt x="575" y="37"/>
                    <a:pt x="574" y="37"/>
                  </a:cubicBezTo>
                  <a:cubicBezTo>
                    <a:pt x="574" y="37"/>
                    <a:pt x="574" y="37"/>
                    <a:pt x="574" y="37"/>
                  </a:cubicBezTo>
                  <a:cubicBezTo>
                    <a:pt x="573" y="38"/>
                    <a:pt x="573" y="38"/>
                    <a:pt x="573" y="38"/>
                  </a:cubicBezTo>
                  <a:cubicBezTo>
                    <a:pt x="573" y="38"/>
                    <a:pt x="572" y="38"/>
                    <a:pt x="572" y="39"/>
                  </a:cubicBezTo>
                  <a:cubicBezTo>
                    <a:pt x="571" y="41"/>
                    <a:pt x="571" y="43"/>
                    <a:pt x="573" y="44"/>
                  </a:cubicBezTo>
                  <a:cubicBezTo>
                    <a:pt x="573" y="44"/>
                    <a:pt x="573" y="44"/>
                    <a:pt x="573" y="44"/>
                  </a:cubicBezTo>
                  <a:cubicBezTo>
                    <a:pt x="575" y="41"/>
                    <a:pt x="575" y="41"/>
                    <a:pt x="575" y="41"/>
                  </a:cubicBezTo>
                  <a:cubicBezTo>
                    <a:pt x="572" y="39"/>
                    <a:pt x="572" y="39"/>
                    <a:pt x="572" y="39"/>
                  </a:cubicBezTo>
                  <a:cubicBezTo>
                    <a:pt x="575" y="41"/>
                    <a:pt x="575" y="41"/>
                    <a:pt x="575" y="41"/>
                  </a:cubicBezTo>
                  <a:cubicBezTo>
                    <a:pt x="573" y="38"/>
                    <a:pt x="573" y="38"/>
                    <a:pt x="573" y="38"/>
                  </a:cubicBezTo>
                  <a:cubicBezTo>
                    <a:pt x="573" y="38"/>
                    <a:pt x="573" y="38"/>
                    <a:pt x="572" y="39"/>
                  </a:cubicBezTo>
                  <a:cubicBezTo>
                    <a:pt x="575" y="41"/>
                    <a:pt x="575" y="41"/>
                    <a:pt x="575" y="41"/>
                  </a:cubicBezTo>
                  <a:cubicBezTo>
                    <a:pt x="573" y="38"/>
                    <a:pt x="573" y="38"/>
                    <a:pt x="573" y="38"/>
                  </a:cubicBezTo>
                  <a:cubicBezTo>
                    <a:pt x="575" y="40"/>
                    <a:pt x="575" y="40"/>
                    <a:pt x="575" y="40"/>
                  </a:cubicBezTo>
                  <a:cubicBezTo>
                    <a:pt x="574" y="37"/>
                    <a:pt x="574" y="37"/>
                    <a:pt x="574" y="37"/>
                  </a:cubicBezTo>
                  <a:cubicBezTo>
                    <a:pt x="574" y="37"/>
                    <a:pt x="574" y="37"/>
                    <a:pt x="573" y="38"/>
                  </a:cubicBezTo>
                  <a:cubicBezTo>
                    <a:pt x="575" y="40"/>
                    <a:pt x="575" y="40"/>
                    <a:pt x="575" y="40"/>
                  </a:cubicBezTo>
                  <a:cubicBezTo>
                    <a:pt x="574" y="37"/>
                    <a:pt x="574" y="37"/>
                    <a:pt x="574" y="37"/>
                  </a:cubicBezTo>
                  <a:cubicBezTo>
                    <a:pt x="574" y="38"/>
                    <a:pt x="574" y="38"/>
                    <a:pt x="574" y="38"/>
                  </a:cubicBezTo>
                  <a:cubicBezTo>
                    <a:pt x="574" y="37"/>
                    <a:pt x="574" y="37"/>
                    <a:pt x="574" y="37"/>
                  </a:cubicBezTo>
                  <a:cubicBezTo>
                    <a:pt x="574" y="37"/>
                    <a:pt x="574" y="37"/>
                    <a:pt x="574" y="37"/>
                  </a:cubicBezTo>
                  <a:cubicBezTo>
                    <a:pt x="574" y="38"/>
                    <a:pt x="574" y="38"/>
                    <a:pt x="574" y="38"/>
                  </a:cubicBezTo>
                  <a:cubicBezTo>
                    <a:pt x="574" y="37"/>
                    <a:pt x="574" y="37"/>
                    <a:pt x="574" y="37"/>
                  </a:cubicBezTo>
                  <a:cubicBezTo>
                    <a:pt x="574" y="37"/>
                    <a:pt x="573" y="37"/>
                    <a:pt x="573" y="38"/>
                  </a:cubicBezTo>
                  <a:cubicBezTo>
                    <a:pt x="570" y="38"/>
                    <a:pt x="564" y="39"/>
                    <a:pt x="559" y="39"/>
                  </a:cubicBezTo>
                  <a:cubicBezTo>
                    <a:pt x="554" y="40"/>
                    <a:pt x="550" y="40"/>
                    <a:pt x="550" y="40"/>
                  </a:cubicBezTo>
                  <a:cubicBezTo>
                    <a:pt x="549" y="40"/>
                    <a:pt x="547" y="41"/>
                    <a:pt x="547" y="43"/>
                  </a:cubicBezTo>
                  <a:cubicBezTo>
                    <a:pt x="546" y="45"/>
                    <a:pt x="547" y="46"/>
                    <a:pt x="549" y="47"/>
                  </a:cubicBezTo>
                  <a:cubicBezTo>
                    <a:pt x="549" y="48"/>
                    <a:pt x="549" y="48"/>
                    <a:pt x="549" y="48"/>
                  </a:cubicBezTo>
                  <a:cubicBezTo>
                    <a:pt x="551" y="44"/>
                    <a:pt x="551" y="44"/>
                    <a:pt x="551" y="44"/>
                  </a:cubicBezTo>
                  <a:cubicBezTo>
                    <a:pt x="548" y="42"/>
                    <a:pt x="548" y="42"/>
                    <a:pt x="548" y="42"/>
                  </a:cubicBezTo>
                  <a:cubicBezTo>
                    <a:pt x="551" y="44"/>
                    <a:pt x="551" y="44"/>
                    <a:pt x="551" y="44"/>
                  </a:cubicBezTo>
                  <a:cubicBezTo>
                    <a:pt x="549" y="41"/>
                    <a:pt x="549" y="41"/>
                    <a:pt x="549" y="41"/>
                  </a:cubicBezTo>
                  <a:cubicBezTo>
                    <a:pt x="549" y="41"/>
                    <a:pt x="549" y="41"/>
                    <a:pt x="548" y="42"/>
                  </a:cubicBezTo>
                  <a:cubicBezTo>
                    <a:pt x="551" y="44"/>
                    <a:pt x="551" y="44"/>
                    <a:pt x="551" y="44"/>
                  </a:cubicBezTo>
                  <a:cubicBezTo>
                    <a:pt x="549" y="41"/>
                    <a:pt x="549" y="41"/>
                    <a:pt x="549" y="41"/>
                  </a:cubicBezTo>
                  <a:cubicBezTo>
                    <a:pt x="551" y="44"/>
                    <a:pt x="551" y="44"/>
                    <a:pt x="551" y="44"/>
                  </a:cubicBezTo>
                  <a:cubicBezTo>
                    <a:pt x="550" y="40"/>
                    <a:pt x="550" y="40"/>
                    <a:pt x="550" y="40"/>
                  </a:cubicBezTo>
                  <a:cubicBezTo>
                    <a:pt x="550" y="41"/>
                    <a:pt x="550" y="41"/>
                    <a:pt x="549" y="41"/>
                  </a:cubicBezTo>
                  <a:cubicBezTo>
                    <a:pt x="551" y="44"/>
                    <a:pt x="551" y="44"/>
                    <a:pt x="551" y="44"/>
                  </a:cubicBezTo>
                  <a:cubicBezTo>
                    <a:pt x="550" y="40"/>
                    <a:pt x="550" y="40"/>
                    <a:pt x="550" y="40"/>
                  </a:cubicBezTo>
                  <a:cubicBezTo>
                    <a:pt x="551" y="42"/>
                    <a:pt x="551" y="42"/>
                    <a:pt x="551" y="42"/>
                  </a:cubicBezTo>
                  <a:cubicBezTo>
                    <a:pt x="550" y="40"/>
                    <a:pt x="550" y="40"/>
                    <a:pt x="550" y="40"/>
                  </a:cubicBezTo>
                  <a:cubicBezTo>
                    <a:pt x="550" y="40"/>
                    <a:pt x="550" y="40"/>
                    <a:pt x="550" y="40"/>
                  </a:cubicBezTo>
                  <a:cubicBezTo>
                    <a:pt x="551" y="42"/>
                    <a:pt x="551" y="42"/>
                    <a:pt x="551" y="42"/>
                  </a:cubicBezTo>
                  <a:cubicBezTo>
                    <a:pt x="550" y="40"/>
                    <a:pt x="550" y="40"/>
                    <a:pt x="550" y="40"/>
                  </a:cubicBezTo>
                  <a:cubicBezTo>
                    <a:pt x="550" y="40"/>
                    <a:pt x="550" y="41"/>
                    <a:pt x="549" y="41"/>
                  </a:cubicBezTo>
                  <a:cubicBezTo>
                    <a:pt x="547" y="41"/>
                    <a:pt x="542" y="41"/>
                    <a:pt x="538" y="41"/>
                  </a:cubicBezTo>
                  <a:cubicBezTo>
                    <a:pt x="535" y="41"/>
                    <a:pt x="532" y="41"/>
                    <a:pt x="532" y="41"/>
                  </a:cubicBezTo>
                  <a:cubicBezTo>
                    <a:pt x="530" y="41"/>
                    <a:pt x="528" y="42"/>
                    <a:pt x="528" y="44"/>
                  </a:cubicBezTo>
                  <a:cubicBezTo>
                    <a:pt x="527" y="46"/>
                    <a:pt x="528" y="48"/>
                    <a:pt x="529" y="48"/>
                  </a:cubicBezTo>
                  <a:cubicBezTo>
                    <a:pt x="533" y="51"/>
                    <a:pt x="533" y="51"/>
                    <a:pt x="533" y="51"/>
                  </a:cubicBezTo>
                  <a:cubicBezTo>
                    <a:pt x="535" y="47"/>
                    <a:pt x="535" y="47"/>
                    <a:pt x="535" y="47"/>
                  </a:cubicBezTo>
                  <a:cubicBezTo>
                    <a:pt x="532" y="45"/>
                    <a:pt x="532" y="45"/>
                    <a:pt x="532" y="45"/>
                  </a:cubicBezTo>
                  <a:cubicBezTo>
                    <a:pt x="535" y="47"/>
                    <a:pt x="535" y="47"/>
                    <a:pt x="535" y="47"/>
                  </a:cubicBezTo>
                  <a:cubicBezTo>
                    <a:pt x="533" y="44"/>
                    <a:pt x="533" y="44"/>
                    <a:pt x="533" y="44"/>
                  </a:cubicBezTo>
                  <a:cubicBezTo>
                    <a:pt x="533" y="44"/>
                    <a:pt x="533" y="44"/>
                    <a:pt x="532" y="45"/>
                  </a:cubicBezTo>
                  <a:cubicBezTo>
                    <a:pt x="535" y="47"/>
                    <a:pt x="535" y="47"/>
                    <a:pt x="535" y="47"/>
                  </a:cubicBezTo>
                  <a:cubicBezTo>
                    <a:pt x="533" y="44"/>
                    <a:pt x="533" y="44"/>
                    <a:pt x="533" y="44"/>
                  </a:cubicBezTo>
                  <a:cubicBezTo>
                    <a:pt x="535" y="47"/>
                    <a:pt x="535" y="47"/>
                    <a:pt x="535" y="47"/>
                  </a:cubicBezTo>
                  <a:cubicBezTo>
                    <a:pt x="534" y="44"/>
                    <a:pt x="534" y="44"/>
                    <a:pt x="534" y="44"/>
                  </a:cubicBezTo>
                  <a:cubicBezTo>
                    <a:pt x="534" y="44"/>
                    <a:pt x="534" y="44"/>
                    <a:pt x="533" y="44"/>
                  </a:cubicBezTo>
                  <a:cubicBezTo>
                    <a:pt x="535" y="47"/>
                    <a:pt x="535" y="47"/>
                    <a:pt x="535" y="47"/>
                  </a:cubicBezTo>
                  <a:cubicBezTo>
                    <a:pt x="534" y="44"/>
                    <a:pt x="534" y="44"/>
                    <a:pt x="534" y="44"/>
                  </a:cubicBezTo>
                  <a:cubicBezTo>
                    <a:pt x="535" y="45"/>
                    <a:pt x="535" y="45"/>
                    <a:pt x="535" y="45"/>
                  </a:cubicBezTo>
                  <a:cubicBezTo>
                    <a:pt x="534" y="44"/>
                    <a:pt x="534" y="44"/>
                    <a:pt x="534" y="44"/>
                  </a:cubicBezTo>
                  <a:cubicBezTo>
                    <a:pt x="534" y="44"/>
                    <a:pt x="534" y="44"/>
                    <a:pt x="534" y="44"/>
                  </a:cubicBezTo>
                  <a:cubicBezTo>
                    <a:pt x="535" y="45"/>
                    <a:pt x="535" y="45"/>
                    <a:pt x="535" y="45"/>
                  </a:cubicBezTo>
                  <a:cubicBezTo>
                    <a:pt x="534" y="44"/>
                    <a:pt x="534" y="44"/>
                    <a:pt x="534" y="44"/>
                  </a:cubicBezTo>
                  <a:cubicBezTo>
                    <a:pt x="534" y="44"/>
                    <a:pt x="534" y="44"/>
                    <a:pt x="533" y="44"/>
                  </a:cubicBezTo>
                  <a:cubicBezTo>
                    <a:pt x="530" y="44"/>
                    <a:pt x="525" y="44"/>
                    <a:pt x="520" y="44"/>
                  </a:cubicBezTo>
                  <a:cubicBezTo>
                    <a:pt x="515" y="44"/>
                    <a:pt x="511" y="44"/>
                    <a:pt x="511" y="44"/>
                  </a:cubicBezTo>
                  <a:cubicBezTo>
                    <a:pt x="509" y="44"/>
                    <a:pt x="508" y="46"/>
                    <a:pt x="507" y="47"/>
                  </a:cubicBezTo>
                  <a:cubicBezTo>
                    <a:pt x="507" y="49"/>
                    <a:pt x="508" y="51"/>
                    <a:pt x="509" y="52"/>
                  </a:cubicBezTo>
                  <a:cubicBezTo>
                    <a:pt x="512" y="53"/>
                    <a:pt x="512" y="53"/>
                    <a:pt x="512" y="53"/>
                  </a:cubicBezTo>
                  <a:cubicBezTo>
                    <a:pt x="514" y="50"/>
                    <a:pt x="514" y="50"/>
                    <a:pt x="514" y="50"/>
                  </a:cubicBezTo>
                  <a:cubicBezTo>
                    <a:pt x="514" y="46"/>
                    <a:pt x="514" y="46"/>
                    <a:pt x="514" y="46"/>
                  </a:cubicBezTo>
                  <a:cubicBezTo>
                    <a:pt x="484" y="46"/>
                    <a:pt x="484" y="46"/>
                    <a:pt x="484" y="46"/>
                  </a:cubicBezTo>
                  <a:cubicBezTo>
                    <a:pt x="482" y="46"/>
                    <a:pt x="480" y="47"/>
                    <a:pt x="480" y="49"/>
                  </a:cubicBezTo>
                  <a:cubicBezTo>
                    <a:pt x="479" y="51"/>
                    <a:pt x="480" y="53"/>
                    <a:pt x="481" y="54"/>
                  </a:cubicBezTo>
                  <a:cubicBezTo>
                    <a:pt x="486" y="57"/>
                    <a:pt x="486" y="57"/>
                    <a:pt x="486" y="57"/>
                  </a:cubicBezTo>
                  <a:cubicBezTo>
                    <a:pt x="488" y="53"/>
                    <a:pt x="488" y="53"/>
                    <a:pt x="488" y="53"/>
                  </a:cubicBezTo>
                  <a:cubicBezTo>
                    <a:pt x="488" y="49"/>
                    <a:pt x="488" y="49"/>
                    <a:pt x="488" y="49"/>
                  </a:cubicBezTo>
                  <a:cubicBezTo>
                    <a:pt x="466" y="50"/>
                    <a:pt x="466" y="50"/>
                    <a:pt x="466" y="50"/>
                  </a:cubicBezTo>
                  <a:cubicBezTo>
                    <a:pt x="464" y="50"/>
                    <a:pt x="463" y="51"/>
                    <a:pt x="462" y="53"/>
                  </a:cubicBezTo>
                  <a:cubicBezTo>
                    <a:pt x="462" y="54"/>
                    <a:pt x="463" y="56"/>
                    <a:pt x="464" y="57"/>
                  </a:cubicBezTo>
                  <a:cubicBezTo>
                    <a:pt x="468" y="60"/>
                    <a:pt x="468" y="60"/>
                    <a:pt x="468" y="60"/>
                  </a:cubicBezTo>
                  <a:cubicBezTo>
                    <a:pt x="471" y="57"/>
                    <a:pt x="471" y="57"/>
                    <a:pt x="471" y="57"/>
                  </a:cubicBezTo>
                  <a:cubicBezTo>
                    <a:pt x="468" y="53"/>
                    <a:pt x="468" y="53"/>
                    <a:pt x="468" y="53"/>
                  </a:cubicBezTo>
                  <a:cubicBezTo>
                    <a:pt x="471" y="57"/>
                    <a:pt x="471" y="57"/>
                    <a:pt x="471" y="57"/>
                  </a:cubicBezTo>
                  <a:cubicBezTo>
                    <a:pt x="469" y="53"/>
                    <a:pt x="469" y="53"/>
                    <a:pt x="469" y="53"/>
                  </a:cubicBezTo>
                  <a:cubicBezTo>
                    <a:pt x="469" y="53"/>
                    <a:pt x="469" y="53"/>
                    <a:pt x="468" y="53"/>
                  </a:cubicBezTo>
                  <a:cubicBezTo>
                    <a:pt x="471" y="57"/>
                    <a:pt x="471" y="57"/>
                    <a:pt x="471" y="57"/>
                  </a:cubicBezTo>
                  <a:cubicBezTo>
                    <a:pt x="469" y="53"/>
                    <a:pt x="469" y="53"/>
                    <a:pt x="469" y="53"/>
                  </a:cubicBezTo>
                  <a:cubicBezTo>
                    <a:pt x="471" y="57"/>
                    <a:pt x="471" y="57"/>
                    <a:pt x="471" y="57"/>
                  </a:cubicBezTo>
                  <a:cubicBezTo>
                    <a:pt x="470" y="53"/>
                    <a:pt x="470" y="53"/>
                    <a:pt x="470" y="53"/>
                  </a:cubicBezTo>
                  <a:cubicBezTo>
                    <a:pt x="470" y="53"/>
                    <a:pt x="470" y="53"/>
                    <a:pt x="469" y="53"/>
                  </a:cubicBezTo>
                  <a:cubicBezTo>
                    <a:pt x="471" y="57"/>
                    <a:pt x="471" y="57"/>
                    <a:pt x="471" y="57"/>
                  </a:cubicBezTo>
                  <a:cubicBezTo>
                    <a:pt x="470" y="53"/>
                    <a:pt x="470" y="53"/>
                    <a:pt x="470" y="53"/>
                  </a:cubicBezTo>
                  <a:cubicBezTo>
                    <a:pt x="471" y="56"/>
                    <a:pt x="471" y="56"/>
                    <a:pt x="471" y="56"/>
                  </a:cubicBezTo>
                  <a:cubicBezTo>
                    <a:pt x="470" y="53"/>
                    <a:pt x="470" y="53"/>
                    <a:pt x="470" y="53"/>
                  </a:cubicBezTo>
                  <a:cubicBezTo>
                    <a:pt x="470" y="53"/>
                    <a:pt x="470" y="53"/>
                    <a:pt x="470" y="53"/>
                  </a:cubicBezTo>
                  <a:cubicBezTo>
                    <a:pt x="471" y="56"/>
                    <a:pt x="471" y="56"/>
                    <a:pt x="471" y="56"/>
                  </a:cubicBezTo>
                  <a:cubicBezTo>
                    <a:pt x="470" y="53"/>
                    <a:pt x="470" y="53"/>
                    <a:pt x="470" y="53"/>
                  </a:cubicBezTo>
                  <a:cubicBezTo>
                    <a:pt x="471" y="56"/>
                    <a:pt x="471" y="56"/>
                    <a:pt x="471" y="56"/>
                  </a:cubicBezTo>
                  <a:cubicBezTo>
                    <a:pt x="471" y="53"/>
                    <a:pt x="471" y="53"/>
                    <a:pt x="471" y="53"/>
                  </a:cubicBezTo>
                  <a:cubicBezTo>
                    <a:pt x="470" y="53"/>
                    <a:pt x="470" y="53"/>
                    <a:pt x="470" y="53"/>
                  </a:cubicBezTo>
                  <a:cubicBezTo>
                    <a:pt x="471" y="56"/>
                    <a:pt x="471" y="56"/>
                    <a:pt x="471" y="56"/>
                  </a:cubicBezTo>
                  <a:cubicBezTo>
                    <a:pt x="471" y="53"/>
                    <a:pt x="471" y="53"/>
                    <a:pt x="471" y="53"/>
                  </a:cubicBezTo>
                  <a:cubicBezTo>
                    <a:pt x="471" y="54"/>
                    <a:pt x="471" y="54"/>
                    <a:pt x="471" y="54"/>
                  </a:cubicBezTo>
                  <a:cubicBezTo>
                    <a:pt x="471" y="53"/>
                    <a:pt x="471" y="53"/>
                    <a:pt x="471" y="53"/>
                  </a:cubicBezTo>
                  <a:cubicBezTo>
                    <a:pt x="471" y="53"/>
                    <a:pt x="471" y="53"/>
                    <a:pt x="471" y="53"/>
                  </a:cubicBezTo>
                  <a:cubicBezTo>
                    <a:pt x="471" y="54"/>
                    <a:pt x="471" y="54"/>
                    <a:pt x="471" y="54"/>
                  </a:cubicBezTo>
                  <a:cubicBezTo>
                    <a:pt x="471" y="53"/>
                    <a:pt x="471" y="53"/>
                    <a:pt x="471" y="53"/>
                  </a:cubicBezTo>
                  <a:cubicBezTo>
                    <a:pt x="470" y="53"/>
                    <a:pt x="469" y="53"/>
                    <a:pt x="467" y="52"/>
                  </a:cubicBezTo>
                  <a:cubicBezTo>
                    <a:pt x="461" y="52"/>
                    <a:pt x="450" y="52"/>
                    <a:pt x="444" y="52"/>
                  </a:cubicBezTo>
                  <a:cubicBezTo>
                    <a:pt x="443" y="52"/>
                    <a:pt x="442" y="52"/>
                    <a:pt x="442" y="52"/>
                  </a:cubicBezTo>
                  <a:cubicBezTo>
                    <a:pt x="441" y="52"/>
                    <a:pt x="441" y="52"/>
                    <a:pt x="441" y="52"/>
                  </a:cubicBezTo>
                  <a:cubicBezTo>
                    <a:pt x="440" y="52"/>
                    <a:pt x="440" y="52"/>
                    <a:pt x="440" y="52"/>
                  </a:cubicBezTo>
                  <a:cubicBezTo>
                    <a:pt x="439" y="52"/>
                    <a:pt x="439" y="52"/>
                    <a:pt x="439" y="52"/>
                  </a:cubicBezTo>
                  <a:cubicBezTo>
                    <a:pt x="439" y="53"/>
                    <a:pt x="438" y="53"/>
                    <a:pt x="438" y="54"/>
                  </a:cubicBezTo>
                  <a:cubicBezTo>
                    <a:pt x="437" y="55"/>
                    <a:pt x="437" y="56"/>
                    <a:pt x="437" y="57"/>
                  </a:cubicBezTo>
                  <a:cubicBezTo>
                    <a:pt x="437" y="58"/>
                    <a:pt x="438" y="59"/>
                    <a:pt x="439" y="59"/>
                  </a:cubicBezTo>
                  <a:cubicBezTo>
                    <a:pt x="441" y="60"/>
                    <a:pt x="441" y="60"/>
                    <a:pt x="441" y="60"/>
                  </a:cubicBezTo>
                  <a:cubicBezTo>
                    <a:pt x="443" y="57"/>
                    <a:pt x="443" y="57"/>
                    <a:pt x="443" y="57"/>
                  </a:cubicBezTo>
                  <a:cubicBezTo>
                    <a:pt x="440" y="55"/>
                    <a:pt x="440" y="55"/>
                    <a:pt x="440" y="55"/>
                  </a:cubicBezTo>
                  <a:cubicBezTo>
                    <a:pt x="443" y="57"/>
                    <a:pt x="443" y="57"/>
                    <a:pt x="443" y="57"/>
                  </a:cubicBezTo>
                  <a:cubicBezTo>
                    <a:pt x="441" y="53"/>
                    <a:pt x="441" y="53"/>
                    <a:pt x="441" y="53"/>
                  </a:cubicBezTo>
                  <a:cubicBezTo>
                    <a:pt x="441" y="54"/>
                    <a:pt x="440" y="54"/>
                    <a:pt x="440" y="55"/>
                  </a:cubicBezTo>
                  <a:cubicBezTo>
                    <a:pt x="443" y="57"/>
                    <a:pt x="443" y="57"/>
                    <a:pt x="443" y="57"/>
                  </a:cubicBezTo>
                  <a:cubicBezTo>
                    <a:pt x="441" y="53"/>
                    <a:pt x="441" y="53"/>
                    <a:pt x="441" y="53"/>
                  </a:cubicBezTo>
                  <a:cubicBezTo>
                    <a:pt x="443" y="57"/>
                    <a:pt x="443" y="57"/>
                    <a:pt x="443" y="57"/>
                  </a:cubicBezTo>
                  <a:cubicBezTo>
                    <a:pt x="442" y="53"/>
                    <a:pt x="442" y="53"/>
                    <a:pt x="442" y="53"/>
                  </a:cubicBezTo>
                  <a:cubicBezTo>
                    <a:pt x="442" y="53"/>
                    <a:pt x="442" y="53"/>
                    <a:pt x="441" y="53"/>
                  </a:cubicBezTo>
                  <a:cubicBezTo>
                    <a:pt x="443" y="57"/>
                    <a:pt x="443" y="57"/>
                    <a:pt x="443" y="57"/>
                  </a:cubicBezTo>
                  <a:cubicBezTo>
                    <a:pt x="442" y="53"/>
                    <a:pt x="442" y="53"/>
                    <a:pt x="442" y="53"/>
                  </a:cubicBezTo>
                  <a:cubicBezTo>
                    <a:pt x="443" y="57"/>
                    <a:pt x="443" y="57"/>
                    <a:pt x="443" y="57"/>
                  </a:cubicBezTo>
                  <a:cubicBezTo>
                    <a:pt x="442" y="53"/>
                    <a:pt x="442" y="53"/>
                    <a:pt x="442" y="53"/>
                  </a:cubicBezTo>
                  <a:cubicBezTo>
                    <a:pt x="442" y="53"/>
                    <a:pt x="442" y="53"/>
                    <a:pt x="442" y="53"/>
                  </a:cubicBezTo>
                  <a:cubicBezTo>
                    <a:pt x="443" y="57"/>
                    <a:pt x="443" y="57"/>
                    <a:pt x="443" y="57"/>
                  </a:cubicBezTo>
                  <a:cubicBezTo>
                    <a:pt x="442" y="53"/>
                    <a:pt x="442" y="53"/>
                    <a:pt x="442" y="53"/>
                  </a:cubicBezTo>
                  <a:cubicBezTo>
                    <a:pt x="443" y="54"/>
                    <a:pt x="443" y="54"/>
                    <a:pt x="443" y="54"/>
                  </a:cubicBezTo>
                  <a:cubicBezTo>
                    <a:pt x="442" y="53"/>
                    <a:pt x="442" y="53"/>
                    <a:pt x="442" y="53"/>
                  </a:cubicBezTo>
                  <a:cubicBezTo>
                    <a:pt x="442" y="53"/>
                    <a:pt x="442" y="53"/>
                    <a:pt x="442" y="53"/>
                  </a:cubicBezTo>
                  <a:cubicBezTo>
                    <a:pt x="443" y="54"/>
                    <a:pt x="443" y="54"/>
                    <a:pt x="443" y="54"/>
                  </a:cubicBezTo>
                  <a:cubicBezTo>
                    <a:pt x="442" y="53"/>
                    <a:pt x="442" y="53"/>
                    <a:pt x="442" y="53"/>
                  </a:cubicBezTo>
                  <a:cubicBezTo>
                    <a:pt x="442" y="53"/>
                    <a:pt x="442" y="53"/>
                    <a:pt x="441" y="53"/>
                  </a:cubicBezTo>
                  <a:cubicBezTo>
                    <a:pt x="437" y="53"/>
                    <a:pt x="430" y="54"/>
                    <a:pt x="424" y="54"/>
                  </a:cubicBezTo>
                  <a:cubicBezTo>
                    <a:pt x="421" y="54"/>
                    <a:pt x="418" y="54"/>
                    <a:pt x="416" y="54"/>
                  </a:cubicBezTo>
                  <a:cubicBezTo>
                    <a:pt x="415" y="54"/>
                    <a:pt x="414" y="54"/>
                    <a:pt x="413" y="55"/>
                  </a:cubicBezTo>
                  <a:cubicBezTo>
                    <a:pt x="413" y="55"/>
                    <a:pt x="413" y="55"/>
                    <a:pt x="412" y="55"/>
                  </a:cubicBezTo>
                  <a:cubicBezTo>
                    <a:pt x="412" y="55"/>
                    <a:pt x="412" y="55"/>
                    <a:pt x="412" y="55"/>
                  </a:cubicBezTo>
                  <a:cubicBezTo>
                    <a:pt x="411" y="55"/>
                    <a:pt x="411" y="55"/>
                    <a:pt x="411" y="55"/>
                  </a:cubicBezTo>
                  <a:cubicBezTo>
                    <a:pt x="411" y="55"/>
                    <a:pt x="410" y="56"/>
                    <a:pt x="410" y="57"/>
                  </a:cubicBezTo>
                  <a:cubicBezTo>
                    <a:pt x="409" y="58"/>
                    <a:pt x="409" y="59"/>
                    <a:pt x="409" y="60"/>
                  </a:cubicBezTo>
                  <a:cubicBezTo>
                    <a:pt x="409" y="61"/>
                    <a:pt x="410" y="62"/>
                    <a:pt x="411" y="62"/>
                  </a:cubicBezTo>
                  <a:cubicBezTo>
                    <a:pt x="414" y="64"/>
                    <a:pt x="414" y="64"/>
                    <a:pt x="414" y="64"/>
                  </a:cubicBezTo>
                  <a:cubicBezTo>
                    <a:pt x="416" y="61"/>
                    <a:pt x="416" y="61"/>
                    <a:pt x="416" y="61"/>
                  </a:cubicBezTo>
                  <a:cubicBezTo>
                    <a:pt x="413" y="59"/>
                    <a:pt x="413" y="59"/>
                    <a:pt x="413" y="59"/>
                  </a:cubicBezTo>
                  <a:cubicBezTo>
                    <a:pt x="416" y="61"/>
                    <a:pt x="416" y="61"/>
                    <a:pt x="416" y="61"/>
                  </a:cubicBezTo>
                  <a:cubicBezTo>
                    <a:pt x="415" y="57"/>
                    <a:pt x="415" y="57"/>
                    <a:pt x="415" y="57"/>
                  </a:cubicBezTo>
                  <a:cubicBezTo>
                    <a:pt x="414" y="58"/>
                    <a:pt x="414" y="58"/>
                    <a:pt x="413" y="59"/>
                  </a:cubicBezTo>
                  <a:cubicBezTo>
                    <a:pt x="416" y="61"/>
                    <a:pt x="416" y="61"/>
                    <a:pt x="416" y="61"/>
                  </a:cubicBezTo>
                  <a:cubicBezTo>
                    <a:pt x="415" y="57"/>
                    <a:pt x="415" y="57"/>
                    <a:pt x="415" y="57"/>
                  </a:cubicBezTo>
                  <a:cubicBezTo>
                    <a:pt x="416" y="60"/>
                    <a:pt x="416" y="60"/>
                    <a:pt x="416" y="60"/>
                  </a:cubicBezTo>
                  <a:cubicBezTo>
                    <a:pt x="415" y="57"/>
                    <a:pt x="415" y="57"/>
                    <a:pt x="415" y="57"/>
                  </a:cubicBezTo>
                  <a:cubicBezTo>
                    <a:pt x="415" y="57"/>
                    <a:pt x="415" y="57"/>
                    <a:pt x="415" y="57"/>
                  </a:cubicBezTo>
                  <a:cubicBezTo>
                    <a:pt x="416" y="60"/>
                    <a:pt x="416" y="60"/>
                    <a:pt x="416" y="60"/>
                  </a:cubicBezTo>
                  <a:cubicBezTo>
                    <a:pt x="415" y="57"/>
                    <a:pt x="415" y="57"/>
                    <a:pt x="415" y="57"/>
                  </a:cubicBezTo>
                  <a:cubicBezTo>
                    <a:pt x="416" y="59"/>
                    <a:pt x="416" y="59"/>
                    <a:pt x="416" y="59"/>
                  </a:cubicBezTo>
                  <a:cubicBezTo>
                    <a:pt x="415" y="57"/>
                    <a:pt x="415" y="57"/>
                    <a:pt x="415" y="57"/>
                  </a:cubicBezTo>
                  <a:cubicBezTo>
                    <a:pt x="415" y="57"/>
                    <a:pt x="415" y="57"/>
                    <a:pt x="415" y="57"/>
                  </a:cubicBezTo>
                  <a:cubicBezTo>
                    <a:pt x="416" y="59"/>
                    <a:pt x="416" y="59"/>
                    <a:pt x="416" y="59"/>
                  </a:cubicBezTo>
                  <a:cubicBezTo>
                    <a:pt x="415" y="57"/>
                    <a:pt x="415" y="57"/>
                    <a:pt x="415" y="57"/>
                  </a:cubicBezTo>
                  <a:cubicBezTo>
                    <a:pt x="415" y="57"/>
                    <a:pt x="415" y="57"/>
                    <a:pt x="414" y="57"/>
                  </a:cubicBezTo>
                  <a:cubicBezTo>
                    <a:pt x="412" y="57"/>
                    <a:pt x="406" y="58"/>
                    <a:pt x="402" y="58"/>
                  </a:cubicBezTo>
                  <a:cubicBezTo>
                    <a:pt x="398" y="58"/>
                    <a:pt x="394" y="58"/>
                    <a:pt x="394" y="58"/>
                  </a:cubicBezTo>
                  <a:cubicBezTo>
                    <a:pt x="392" y="58"/>
                    <a:pt x="391" y="59"/>
                    <a:pt x="390" y="61"/>
                  </a:cubicBezTo>
                  <a:cubicBezTo>
                    <a:pt x="390" y="63"/>
                    <a:pt x="390" y="65"/>
                    <a:pt x="392" y="66"/>
                  </a:cubicBezTo>
                  <a:cubicBezTo>
                    <a:pt x="393" y="66"/>
                    <a:pt x="393" y="66"/>
                    <a:pt x="393" y="66"/>
                  </a:cubicBezTo>
                  <a:cubicBezTo>
                    <a:pt x="395" y="63"/>
                    <a:pt x="395" y="63"/>
                    <a:pt x="395" y="63"/>
                  </a:cubicBezTo>
                  <a:cubicBezTo>
                    <a:pt x="392" y="61"/>
                    <a:pt x="392" y="61"/>
                    <a:pt x="392" y="61"/>
                  </a:cubicBezTo>
                  <a:cubicBezTo>
                    <a:pt x="395" y="63"/>
                    <a:pt x="395" y="63"/>
                    <a:pt x="395" y="63"/>
                  </a:cubicBezTo>
                  <a:cubicBezTo>
                    <a:pt x="393" y="59"/>
                    <a:pt x="393" y="59"/>
                    <a:pt x="393" y="59"/>
                  </a:cubicBezTo>
                  <a:cubicBezTo>
                    <a:pt x="393" y="60"/>
                    <a:pt x="392" y="60"/>
                    <a:pt x="392" y="61"/>
                  </a:cubicBezTo>
                  <a:cubicBezTo>
                    <a:pt x="395" y="63"/>
                    <a:pt x="395" y="63"/>
                    <a:pt x="395" y="63"/>
                  </a:cubicBezTo>
                  <a:cubicBezTo>
                    <a:pt x="393" y="59"/>
                    <a:pt x="393" y="59"/>
                    <a:pt x="393" y="59"/>
                  </a:cubicBezTo>
                  <a:cubicBezTo>
                    <a:pt x="395" y="63"/>
                    <a:pt x="395" y="63"/>
                    <a:pt x="395" y="63"/>
                  </a:cubicBezTo>
                  <a:cubicBezTo>
                    <a:pt x="394" y="59"/>
                    <a:pt x="394" y="59"/>
                    <a:pt x="394" y="59"/>
                  </a:cubicBezTo>
                  <a:cubicBezTo>
                    <a:pt x="393" y="59"/>
                    <a:pt x="393" y="59"/>
                    <a:pt x="393" y="59"/>
                  </a:cubicBezTo>
                  <a:cubicBezTo>
                    <a:pt x="395" y="63"/>
                    <a:pt x="395" y="63"/>
                    <a:pt x="395" y="63"/>
                  </a:cubicBezTo>
                  <a:cubicBezTo>
                    <a:pt x="394" y="59"/>
                    <a:pt x="394" y="59"/>
                    <a:pt x="394" y="59"/>
                  </a:cubicBezTo>
                  <a:cubicBezTo>
                    <a:pt x="395" y="63"/>
                    <a:pt x="395" y="63"/>
                    <a:pt x="395" y="63"/>
                  </a:cubicBezTo>
                  <a:cubicBezTo>
                    <a:pt x="394" y="59"/>
                    <a:pt x="394" y="59"/>
                    <a:pt x="394" y="59"/>
                  </a:cubicBezTo>
                  <a:cubicBezTo>
                    <a:pt x="394" y="59"/>
                    <a:pt x="394" y="59"/>
                    <a:pt x="394" y="59"/>
                  </a:cubicBezTo>
                  <a:cubicBezTo>
                    <a:pt x="395" y="63"/>
                    <a:pt x="395" y="63"/>
                    <a:pt x="395" y="63"/>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3" y="59"/>
                    <a:pt x="388" y="60"/>
                    <a:pt x="384" y="61"/>
                  </a:cubicBezTo>
                  <a:cubicBezTo>
                    <a:pt x="382" y="61"/>
                    <a:pt x="379" y="62"/>
                    <a:pt x="378" y="62"/>
                  </a:cubicBezTo>
                  <a:cubicBezTo>
                    <a:pt x="377" y="62"/>
                    <a:pt x="376" y="62"/>
                    <a:pt x="376" y="63"/>
                  </a:cubicBezTo>
                  <a:cubicBezTo>
                    <a:pt x="375" y="63"/>
                    <a:pt x="375" y="63"/>
                    <a:pt x="375" y="63"/>
                  </a:cubicBezTo>
                  <a:cubicBezTo>
                    <a:pt x="374" y="63"/>
                    <a:pt x="374" y="63"/>
                    <a:pt x="374" y="63"/>
                  </a:cubicBezTo>
                  <a:cubicBezTo>
                    <a:pt x="374" y="63"/>
                    <a:pt x="374" y="63"/>
                    <a:pt x="374" y="63"/>
                  </a:cubicBezTo>
                  <a:cubicBezTo>
                    <a:pt x="373" y="64"/>
                    <a:pt x="373" y="64"/>
                    <a:pt x="372" y="65"/>
                  </a:cubicBezTo>
                  <a:cubicBezTo>
                    <a:pt x="372" y="66"/>
                    <a:pt x="372" y="67"/>
                    <a:pt x="372" y="68"/>
                  </a:cubicBezTo>
                  <a:cubicBezTo>
                    <a:pt x="372" y="69"/>
                    <a:pt x="373" y="70"/>
                    <a:pt x="374" y="70"/>
                  </a:cubicBezTo>
                  <a:cubicBezTo>
                    <a:pt x="376" y="72"/>
                    <a:pt x="376" y="72"/>
                    <a:pt x="376" y="72"/>
                  </a:cubicBezTo>
                  <a:cubicBezTo>
                    <a:pt x="378" y="68"/>
                    <a:pt x="378" y="68"/>
                    <a:pt x="378" y="68"/>
                  </a:cubicBezTo>
                  <a:cubicBezTo>
                    <a:pt x="378" y="64"/>
                    <a:pt x="378" y="64"/>
                    <a:pt x="378" y="64"/>
                  </a:cubicBezTo>
                  <a:cubicBezTo>
                    <a:pt x="352" y="63"/>
                    <a:pt x="352" y="63"/>
                    <a:pt x="352" y="63"/>
                  </a:cubicBezTo>
                  <a:cubicBezTo>
                    <a:pt x="350" y="63"/>
                    <a:pt x="349" y="64"/>
                    <a:pt x="348" y="66"/>
                  </a:cubicBezTo>
                  <a:cubicBezTo>
                    <a:pt x="348" y="68"/>
                    <a:pt x="348" y="70"/>
                    <a:pt x="350" y="71"/>
                  </a:cubicBezTo>
                  <a:cubicBezTo>
                    <a:pt x="355" y="74"/>
                    <a:pt x="355" y="74"/>
                    <a:pt x="355" y="74"/>
                  </a:cubicBezTo>
                  <a:cubicBezTo>
                    <a:pt x="358" y="71"/>
                    <a:pt x="358" y="71"/>
                    <a:pt x="358" y="71"/>
                  </a:cubicBezTo>
                  <a:cubicBezTo>
                    <a:pt x="357" y="67"/>
                    <a:pt x="357" y="67"/>
                    <a:pt x="357" y="67"/>
                  </a:cubicBezTo>
                  <a:cubicBezTo>
                    <a:pt x="329" y="67"/>
                    <a:pt x="329" y="67"/>
                    <a:pt x="329" y="67"/>
                  </a:cubicBezTo>
                  <a:cubicBezTo>
                    <a:pt x="327" y="67"/>
                    <a:pt x="326" y="69"/>
                    <a:pt x="325" y="70"/>
                  </a:cubicBezTo>
                  <a:cubicBezTo>
                    <a:pt x="325" y="72"/>
                    <a:pt x="325" y="74"/>
                    <a:pt x="327" y="75"/>
                  </a:cubicBezTo>
                  <a:cubicBezTo>
                    <a:pt x="330" y="77"/>
                    <a:pt x="330" y="77"/>
                    <a:pt x="330" y="77"/>
                  </a:cubicBezTo>
                  <a:cubicBezTo>
                    <a:pt x="332" y="73"/>
                    <a:pt x="332" y="73"/>
                    <a:pt x="332" y="73"/>
                  </a:cubicBezTo>
                  <a:cubicBezTo>
                    <a:pt x="329" y="71"/>
                    <a:pt x="329" y="71"/>
                    <a:pt x="329" y="71"/>
                  </a:cubicBezTo>
                  <a:cubicBezTo>
                    <a:pt x="332" y="73"/>
                    <a:pt x="332" y="73"/>
                    <a:pt x="332" y="73"/>
                  </a:cubicBezTo>
                  <a:cubicBezTo>
                    <a:pt x="330" y="70"/>
                    <a:pt x="330" y="70"/>
                    <a:pt x="330" y="70"/>
                  </a:cubicBezTo>
                  <a:cubicBezTo>
                    <a:pt x="330" y="70"/>
                    <a:pt x="329" y="70"/>
                    <a:pt x="329" y="71"/>
                  </a:cubicBezTo>
                  <a:cubicBezTo>
                    <a:pt x="332" y="73"/>
                    <a:pt x="332" y="73"/>
                    <a:pt x="332" y="73"/>
                  </a:cubicBezTo>
                  <a:cubicBezTo>
                    <a:pt x="330" y="70"/>
                    <a:pt x="330" y="70"/>
                    <a:pt x="330" y="70"/>
                  </a:cubicBezTo>
                  <a:cubicBezTo>
                    <a:pt x="332" y="73"/>
                    <a:pt x="332" y="73"/>
                    <a:pt x="332" y="73"/>
                  </a:cubicBezTo>
                  <a:cubicBezTo>
                    <a:pt x="331" y="69"/>
                    <a:pt x="331" y="69"/>
                    <a:pt x="331" y="69"/>
                  </a:cubicBezTo>
                  <a:cubicBezTo>
                    <a:pt x="331" y="69"/>
                    <a:pt x="331" y="69"/>
                    <a:pt x="330" y="70"/>
                  </a:cubicBezTo>
                  <a:cubicBezTo>
                    <a:pt x="332" y="73"/>
                    <a:pt x="332" y="73"/>
                    <a:pt x="332" y="73"/>
                  </a:cubicBezTo>
                  <a:cubicBezTo>
                    <a:pt x="331" y="69"/>
                    <a:pt x="331" y="69"/>
                    <a:pt x="331" y="69"/>
                  </a:cubicBezTo>
                  <a:cubicBezTo>
                    <a:pt x="331" y="70"/>
                    <a:pt x="331" y="70"/>
                    <a:pt x="331" y="70"/>
                  </a:cubicBezTo>
                  <a:cubicBezTo>
                    <a:pt x="331" y="69"/>
                    <a:pt x="331" y="69"/>
                    <a:pt x="331" y="69"/>
                  </a:cubicBezTo>
                  <a:cubicBezTo>
                    <a:pt x="331" y="69"/>
                    <a:pt x="331" y="69"/>
                    <a:pt x="331" y="69"/>
                  </a:cubicBezTo>
                  <a:cubicBezTo>
                    <a:pt x="331" y="70"/>
                    <a:pt x="331" y="70"/>
                    <a:pt x="331" y="70"/>
                  </a:cubicBezTo>
                  <a:cubicBezTo>
                    <a:pt x="331" y="69"/>
                    <a:pt x="331" y="69"/>
                    <a:pt x="331" y="69"/>
                  </a:cubicBezTo>
                  <a:cubicBezTo>
                    <a:pt x="331" y="69"/>
                    <a:pt x="330" y="69"/>
                    <a:pt x="329" y="70"/>
                  </a:cubicBezTo>
                  <a:cubicBezTo>
                    <a:pt x="326" y="70"/>
                    <a:pt x="319" y="70"/>
                    <a:pt x="314" y="70"/>
                  </a:cubicBezTo>
                  <a:cubicBezTo>
                    <a:pt x="308" y="70"/>
                    <a:pt x="303" y="70"/>
                    <a:pt x="303" y="70"/>
                  </a:cubicBezTo>
                  <a:cubicBezTo>
                    <a:pt x="301" y="70"/>
                    <a:pt x="300" y="71"/>
                    <a:pt x="299" y="73"/>
                  </a:cubicBezTo>
                  <a:cubicBezTo>
                    <a:pt x="299" y="75"/>
                    <a:pt x="300" y="76"/>
                    <a:pt x="301" y="77"/>
                  </a:cubicBezTo>
                  <a:cubicBezTo>
                    <a:pt x="306" y="80"/>
                    <a:pt x="306" y="80"/>
                    <a:pt x="306" y="80"/>
                  </a:cubicBezTo>
                  <a:cubicBezTo>
                    <a:pt x="308" y="77"/>
                    <a:pt x="308" y="77"/>
                    <a:pt x="308" y="77"/>
                  </a:cubicBezTo>
                  <a:cubicBezTo>
                    <a:pt x="308" y="73"/>
                    <a:pt x="308" y="73"/>
                    <a:pt x="308" y="73"/>
                  </a:cubicBezTo>
                  <a:cubicBezTo>
                    <a:pt x="283" y="72"/>
                    <a:pt x="283" y="72"/>
                    <a:pt x="283" y="72"/>
                  </a:cubicBezTo>
                  <a:cubicBezTo>
                    <a:pt x="282" y="72"/>
                    <a:pt x="280" y="73"/>
                    <a:pt x="280" y="75"/>
                  </a:cubicBezTo>
                  <a:cubicBezTo>
                    <a:pt x="279" y="77"/>
                    <a:pt x="280" y="78"/>
                    <a:pt x="281" y="79"/>
                  </a:cubicBezTo>
                  <a:cubicBezTo>
                    <a:pt x="285" y="82"/>
                    <a:pt x="285" y="82"/>
                    <a:pt x="285" y="82"/>
                  </a:cubicBezTo>
                  <a:cubicBezTo>
                    <a:pt x="287" y="78"/>
                    <a:pt x="287" y="78"/>
                    <a:pt x="287" y="78"/>
                  </a:cubicBezTo>
                  <a:cubicBezTo>
                    <a:pt x="287" y="74"/>
                    <a:pt x="287" y="74"/>
                    <a:pt x="287" y="74"/>
                  </a:cubicBezTo>
                  <a:cubicBezTo>
                    <a:pt x="260" y="74"/>
                    <a:pt x="260" y="74"/>
                    <a:pt x="260" y="74"/>
                  </a:cubicBezTo>
                  <a:cubicBezTo>
                    <a:pt x="258" y="74"/>
                    <a:pt x="257" y="75"/>
                    <a:pt x="256" y="77"/>
                  </a:cubicBezTo>
                  <a:cubicBezTo>
                    <a:pt x="256" y="79"/>
                    <a:pt x="256" y="81"/>
                    <a:pt x="258" y="81"/>
                  </a:cubicBezTo>
                  <a:cubicBezTo>
                    <a:pt x="260" y="83"/>
                    <a:pt x="260" y="83"/>
                    <a:pt x="260" y="83"/>
                  </a:cubicBezTo>
                  <a:cubicBezTo>
                    <a:pt x="262" y="79"/>
                    <a:pt x="262" y="79"/>
                    <a:pt x="262" y="79"/>
                  </a:cubicBezTo>
                  <a:cubicBezTo>
                    <a:pt x="262" y="75"/>
                    <a:pt x="262" y="75"/>
                    <a:pt x="262" y="75"/>
                  </a:cubicBezTo>
                  <a:cubicBezTo>
                    <a:pt x="262" y="75"/>
                    <a:pt x="255" y="76"/>
                    <a:pt x="248" y="76"/>
                  </a:cubicBezTo>
                  <a:cubicBezTo>
                    <a:pt x="245" y="76"/>
                    <a:pt x="242" y="77"/>
                    <a:pt x="239" y="77"/>
                  </a:cubicBezTo>
                  <a:cubicBezTo>
                    <a:pt x="238" y="77"/>
                    <a:pt x="237" y="77"/>
                    <a:pt x="236" y="77"/>
                  </a:cubicBezTo>
                  <a:cubicBezTo>
                    <a:pt x="235" y="77"/>
                    <a:pt x="235" y="77"/>
                    <a:pt x="235" y="77"/>
                  </a:cubicBezTo>
                  <a:cubicBezTo>
                    <a:pt x="234" y="77"/>
                    <a:pt x="234" y="77"/>
                    <a:pt x="234" y="77"/>
                  </a:cubicBezTo>
                  <a:cubicBezTo>
                    <a:pt x="233" y="78"/>
                    <a:pt x="233" y="78"/>
                    <a:pt x="233" y="78"/>
                  </a:cubicBezTo>
                  <a:cubicBezTo>
                    <a:pt x="233" y="78"/>
                    <a:pt x="233" y="78"/>
                    <a:pt x="233" y="78"/>
                  </a:cubicBezTo>
                  <a:cubicBezTo>
                    <a:pt x="232" y="78"/>
                    <a:pt x="232" y="79"/>
                    <a:pt x="232" y="79"/>
                  </a:cubicBezTo>
                  <a:cubicBezTo>
                    <a:pt x="231" y="81"/>
                    <a:pt x="231" y="83"/>
                    <a:pt x="233" y="85"/>
                  </a:cubicBezTo>
                  <a:cubicBezTo>
                    <a:pt x="237" y="87"/>
                    <a:pt x="237" y="87"/>
                    <a:pt x="237" y="87"/>
                  </a:cubicBezTo>
                  <a:cubicBezTo>
                    <a:pt x="239" y="84"/>
                    <a:pt x="239" y="84"/>
                    <a:pt x="239" y="84"/>
                  </a:cubicBezTo>
                  <a:cubicBezTo>
                    <a:pt x="239" y="80"/>
                    <a:pt x="239" y="80"/>
                    <a:pt x="239" y="80"/>
                  </a:cubicBezTo>
                  <a:cubicBezTo>
                    <a:pt x="239" y="80"/>
                    <a:pt x="235" y="79"/>
                    <a:pt x="231" y="79"/>
                  </a:cubicBezTo>
                  <a:cubicBezTo>
                    <a:pt x="226" y="79"/>
                    <a:pt x="221" y="79"/>
                    <a:pt x="218" y="79"/>
                  </a:cubicBezTo>
                  <a:cubicBezTo>
                    <a:pt x="217" y="79"/>
                    <a:pt x="217" y="79"/>
                    <a:pt x="216" y="79"/>
                  </a:cubicBezTo>
                  <a:cubicBezTo>
                    <a:pt x="215" y="79"/>
                    <a:pt x="215" y="79"/>
                    <a:pt x="215" y="79"/>
                  </a:cubicBezTo>
                  <a:cubicBezTo>
                    <a:pt x="215" y="79"/>
                    <a:pt x="215" y="79"/>
                    <a:pt x="215" y="79"/>
                  </a:cubicBezTo>
                  <a:cubicBezTo>
                    <a:pt x="214" y="79"/>
                    <a:pt x="214" y="79"/>
                    <a:pt x="214" y="79"/>
                  </a:cubicBezTo>
                  <a:cubicBezTo>
                    <a:pt x="213" y="80"/>
                    <a:pt x="213" y="80"/>
                    <a:pt x="212" y="81"/>
                  </a:cubicBezTo>
                  <a:cubicBezTo>
                    <a:pt x="211" y="83"/>
                    <a:pt x="212" y="85"/>
                    <a:pt x="214" y="86"/>
                  </a:cubicBezTo>
                  <a:cubicBezTo>
                    <a:pt x="222" y="91"/>
                    <a:pt x="222" y="91"/>
                    <a:pt x="222" y="91"/>
                  </a:cubicBezTo>
                  <a:cubicBezTo>
                    <a:pt x="224" y="88"/>
                    <a:pt x="224" y="88"/>
                    <a:pt x="224" y="88"/>
                  </a:cubicBezTo>
                  <a:cubicBezTo>
                    <a:pt x="224" y="84"/>
                    <a:pt x="224" y="84"/>
                    <a:pt x="224" y="84"/>
                  </a:cubicBezTo>
                  <a:cubicBezTo>
                    <a:pt x="224" y="84"/>
                    <a:pt x="219" y="83"/>
                    <a:pt x="212" y="83"/>
                  </a:cubicBezTo>
                  <a:cubicBezTo>
                    <a:pt x="206" y="83"/>
                    <a:pt x="199" y="82"/>
                    <a:pt x="195" y="82"/>
                  </a:cubicBezTo>
                  <a:cubicBezTo>
                    <a:pt x="195" y="82"/>
                    <a:pt x="194" y="82"/>
                    <a:pt x="193" y="82"/>
                  </a:cubicBezTo>
                  <a:cubicBezTo>
                    <a:pt x="193" y="82"/>
                    <a:pt x="193" y="82"/>
                    <a:pt x="192" y="82"/>
                  </a:cubicBezTo>
                  <a:cubicBezTo>
                    <a:pt x="192" y="82"/>
                    <a:pt x="192" y="82"/>
                    <a:pt x="192" y="83"/>
                  </a:cubicBezTo>
                  <a:cubicBezTo>
                    <a:pt x="191" y="83"/>
                    <a:pt x="191" y="83"/>
                    <a:pt x="190" y="84"/>
                  </a:cubicBezTo>
                  <a:cubicBezTo>
                    <a:pt x="189" y="86"/>
                    <a:pt x="189" y="89"/>
                    <a:pt x="191" y="90"/>
                  </a:cubicBezTo>
                  <a:cubicBezTo>
                    <a:pt x="196" y="93"/>
                    <a:pt x="196" y="93"/>
                    <a:pt x="196" y="93"/>
                  </a:cubicBezTo>
                  <a:cubicBezTo>
                    <a:pt x="198" y="89"/>
                    <a:pt x="198" y="89"/>
                    <a:pt x="198" y="89"/>
                  </a:cubicBezTo>
                  <a:cubicBezTo>
                    <a:pt x="198" y="85"/>
                    <a:pt x="198" y="85"/>
                    <a:pt x="198" y="85"/>
                  </a:cubicBezTo>
                  <a:cubicBezTo>
                    <a:pt x="172" y="87"/>
                    <a:pt x="172" y="87"/>
                    <a:pt x="172" y="87"/>
                  </a:cubicBezTo>
                  <a:cubicBezTo>
                    <a:pt x="170" y="88"/>
                    <a:pt x="169" y="89"/>
                    <a:pt x="169" y="90"/>
                  </a:cubicBezTo>
                  <a:cubicBezTo>
                    <a:pt x="168" y="92"/>
                    <a:pt x="169" y="94"/>
                    <a:pt x="170" y="95"/>
                  </a:cubicBezTo>
                  <a:cubicBezTo>
                    <a:pt x="173" y="97"/>
                    <a:pt x="173" y="97"/>
                    <a:pt x="173" y="97"/>
                  </a:cubicBezTo>
                  <a:cubicBezTo>
                    <a:pt x="175" y="93"/>
                    <a:pt x="175" y="93"/>
                    <a:pt x="175" y="93"/>
                  </a:cubicBezTo>
                  <a:cubicBezTo>
                    <a:pt x="175" y="89"/>
                    <a:pt x="175" y="89"/>
                    <a:pt x="175" y="89"/>
                  </a:cubicBezTo>
                  <a:cubicBezTo>
                    <a:pt x="175" y="89"/>
                    <a:pt x="152" y="88"/>
                    <a:pt x="145" y="88"/>
                  </a:cubicBezTo>
                  <a:cubicBezTo>
                    <a:pt x="144" y="88"/>
                    <a:pt x="143" y="88"/>
                    <a:pt x="143" y="88"/>
                  </a:cubicBezTo>
                  <a:cubicBezTo>
                    <a:pt x="142" y="88"/>
                    <a:pt x="142" y="88"/>
                    <a:pt x="142" y="88"/>
                  </a:cubicBezTo>
                  <a:cubicBezTo>
                    <a:pt x="141" y="88"/>
                    <a:pt x="141" y="88"/>
                    <a:pt x="141" y="88"/>
                  </a:cubicBezTo>
                  <a:cubicBezTo>
                    <a:pt x="141" y="89"/>
                    <a:pt x="141" y="89"/>
                    <a:pt x="141" y="89"/>
                  </a:cubicBezTo>
                  <a:cubicBezTo>
                    <a:pt x="140" y="89"/>
                    <a:pt x="140" y="89"/>
                    <a:pt x="139" y="90"/>
                  </a:cubicBezTo>
                  <a:cubicBezTo>
                    <a:pt x="138" y="92"/>
                    <a:pt x="139" y="94"/>
                    <a:pt x="140" y="96"/>
                  </a:cubicBezTo>
                  <a:cubicBezTo>
                    <a:pt x="146" y="99"/>
                    <a:pt x="146" y="99"/>
                    <a:pt x="146" y="99"/>
                  </a:cubicBezTo>
                  <a:cubicBezTo>
                    <a:pt x="148" y="96"/>
                    <a:pt x="148" y="96"/>
                    <a:pt x="148" y="96"/>
                  </a:cubicBezTo>
                  <a:cubicBezTo>
                    <a:pt x="149" y="92"/>
                    <a:pt x="149" y="92"/>
                    <a:pt x="149" y="92"/>
                  </a:cubicBezTo>
                  <a:cubicBezTo>
                    <a:pt x="149" y="92"/>
                    <a:pt x="145" y="92"/>
                    <a:pt x="140" y="91"/>
                  </a:cubicBezTo>
                  <a:cubicBezTo>
                    <a:pt x="135" y="91"/>
                    <a:pt x="130" y="91"/>
                    <a:pt x="127" y="91"/>
                  </a:cubicBezTo>
                  <a:cubicBezTo>
                    <a:pt x="127" y="91"/>
                    <a:pt x="127" y="91"/>
                    <a:pt x="126" y="91"/>
                  </a:cubicBezTo>
                  <a:cubicBezTo>
                    <a:pt x="126" y="91"/>
                    <a:pt x="126" y="91"/>
                    <a:pt x="125" y="91"/>
                  </a:cubicBezTo>
                  <a:cubicBezTo>
                    <a:pt x="125" y="91"/>
                    <a:pt x="125" y="91"/>
                    <a:pt x="125" y="91"/>
                  </a:cubicBezTo>
                  <a:cubicBezTo>
                    <a:pt x="124" y="91"/>
                    <a:pt x="124" y="91"/>
                    <a:pt x="123" y="93"/>
                  </a:cubicBezTo>
                  <a:cubicBezTo>
                    <a:pt x="122" y="94"/>
                    <a:pt x="122" y="97"/>
                    <a:pt x="124" y="98"/>
                  </a:cubicBezTo>
                  <a:cubicBezTo>
                    <a:pt x="127" y="100"/>
                    <a:pt x="127" y="100"/>
                    <a:pt x="127" y="100"/>
                  </a:cubicBezTo>
                  <a:cubicBezTo>
                    <a:pt x="129" y="96"/>
                    <a:pt x="129" y="96"/>
                    <a:pt x="129" y="96"/>
                  </a:cubicBezTo>
                  <a:cubicBezTo>
                    <a:pt x="128" y="92"/>
                    <a:pt x="128" y="92"/>
                    <a:pt x="128" y="92"/>
                  </a:cubicBezTo>
                  <a:cubicBezTo>
                    <a:pt x="106" y="95"/>
                    <a:pt x="106" y="95"/>
                    <a:pt x="106" y="95"/>
                  </a:cubicBezTo>
                  <a:cubicBezTo>
                    <a:pt x="105" y="95"/>
                    <a:pt x="103" y="96"/>
                    <a:pt x="103" y="98"/>
                  </a:cubicBezTo>
                  <a:cubicBezTo>
                    <a:pt x="102" y="99"/>
                    <a:pt x="103" y="101"/>
                    <a:pt x="105" y="102"/>
                  </a:cubicBezTo>
                  <a:cubicBezTo>
                    <a:pt x="105" y="102"/>
                    <a:pt x="105" y="102"/>
                    <a:pt x="105" y="102"/>
                  </a:cubicBezTo>
                  <a:cubicBezTo>
                    <a:pt x="107" y="99"/>
                    <a:pt x="107" y="99"/>
                    <a:pt x="107" y="99"/>
                  </a:cubicBezTo>
                  <a:cubicBezTo>
                    <a:pt x="107" y="95"/>
                    <a:pt x="107" y="95"/>
                    <a:pt x="107" y="95"/>
                  </a:cubicBezTo>
                  <a:cubicBezTo>
                    <a:pt x="107" y="95"/>
                    <a:pt x="101" y="95"/>
                    <a:pt x="95" y="96"/>
                  </a:cubicBezTo>
                  <a:cubicBezTo>
                    <a:pt x="92" y="96"/>
                    <a:pt x="89" y="96"/>
                    <a:pt x="87" y="97"/>
                  </a:cubicBezTo>
                  <a:cubicBezTo>
                    <a:pt x="86" y="97"/>
                    <a:pt x="85" y="97"/>
                    <a:pt x="84" y="97"/>
                  </a:cubicBezTo>
                  <a:cubicBezTo>
                    <a:pt x="84" y="97"/>
                    <a:pt x="83" y="97"/>
                    <a:pt x="83" y="97"/>
                  </a:cubicBezTo>
                  <a:cubicBezTo>
                    <a:pt x="83" y="97"/>
                    <a:pt x="83" y="97"/>
                    <a:pt x="83" y="97"/>
                  </a:cubicBezTo>
                  <a:cubicBezTo>
                    <a:pt x="82" y="98"/>
                    <a:pt x="82" y="98"/>
                    <a:pt x="82" y="98"/>
                  </a:cubicBezTo>
                  <a:cubicBezTo>
                    <a:pt x="81" y="98"/>
                    <a:pt x="81" y="98"/>
                    <a:pt x="81" y="98"/>
                  </a:cubicBezTo>
                  <a:cubicBezTo>
                    <a:pt x="81" y="98"/>
                    <a:pt x="81" y="98"/>
                    <a:pt x="80" y="99"/>
                  </a:cubicBezTo>
                  <a:cubicBezTo>
                    <a:pt x="79" y="101"/>
                    <a:pt x="80" y="103"/>
                    <a:pt x="81" y="105"/>
                  </a:cubicBezTo>
                  <a:cubicBezTo>
                    <a:pt x="83" y="106"/>
                    <a:pt x="83" y="106"/>
                    <a:pt x="83" y="106"/>
                  </a:cubicBezTo>
                  <a:cubicBezTo>
                    <a:pt x="85" y="102"/>
                    <a:pt x="85" y="102"/>
                    <a:pt x="85" y="102"/>
                  </a:cubicBezTo>
                  <a:cubicBezTo>
                    <a:pt x="85" y="98"/>
                    <a:pt x="85" y="98"/>
                    <a:pt x="85" y="98"/>
                  </a:cubicBezTo>
                  <a:cubicBezTo>
                    <a:pt x="68" y="100"/>
                    <a:pt x="68" y="100"/>
                    <a:pt x="68" y="100"/>
                  </a:cubicBezTo>
                  <a:cubicBezTo>
                    <a:pt x="66" y="100"/>
                    <a:pt x="65" y="102"/>
                    <a:pt x="64" y="103"/>
                  </a:cubicBezTo>
                  <a:cubicBezTo>
                    <a:pt x="64" y="105"/>
                    <a:pt x="65" y="107"/>
                    <a:pt x="66" y="108"/>
                  </a:cubicBezTo>
                  <a:cubicBezTo>
                    <a:pt x="67" y="108"/>
                    <a:pt x="67" y="108"/>
                    <a:pt x="67" y="108"/>
                  </a:cubicBezTo>
                  <a:cubicBezTo>
                    <a:pt x="69" y="105"/>
                    <a:pt x="69" y="105"/>
                    <a:pt x="69" y="105"/>
                  </a:cubicBezTo>
                  <a:cubicBezTo>
                    <a:pt x="65" y="102"/>
                    <a:pt x="65" y="102"/>
                    <a:pt x="65" y="102"/>
                  </a:cubicBezTo>
                  <a:cubicBezTo>
                    <a:pt x="69" y="104"/>
                    <a:pt x="69" y="104"/>
                    <a:pt x="69" y="104"/>
                  </a:cubicBezTo>
                  <a:cubicBezTo>
                    <a:pt x="67" y="101"/>
                    <a:pt x="67" y="101"/>
                    <a:pt x="67" y="101"/>
                  </a:cubicBezTo>
                  <a:cubicBezTo>
                    <a:pt x="66" y="101"/>
                    <a:pt x="66" y="102"/>
                    <a:pt x="65" y="102"/>
                  </a:cubicBezTo>
                  <a:cubicBezTo>
                    <a:pt x="69" y="104"/>
                    <a:pt x="69" y="104"/>
                    <a:pt x="69" y="104"/>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6" y="101"/>
                    <a:pt x="65" y="101"/>
                  </a:cubicBezTo>
                  <a:cubicBezTo>
                    <a:pt x="62" y="101"/>
                    <a:pt x="56" y="102"/>
                    <a:pt x="50" y="102"/>
                  </a:cubicBezTo>
                  <a:cubicBezTo>
                    <a:pt x="47" y="102"/>
                    <a:pt x="45" y="102"/>
                    <a:pt x="43" y="102"/>
                  </a:cubicBezTo>
                  <a:cubicBezTo>
                    <a:pt x="42" y="102"/>
                    <a:pt x="41" y="102"/>
                    <a:pt x="40" y="103"/>
                  </a:cubicBezTo>
                  <a:cubicBezTo>
                    <a:pt x="40" y="103"/>
                    <a:pt x="40" y="103"/>
                    <a:pt x="39" y="103"/>
                  </a:cubicBezTo>
                  <a:cubicBezTo>
                    <a:pt x="39" y="103"/>
                    <a:pt x="39" y="103"/>
                    <a:pt x="38" y="103"/>
                  </a:cubicBezTo>
                  <a:cubicBezTo>
                    <a:pt x="38" y="103"/>
                    <a:pt x="38" y="103"/>
                    <a:pt x="38" y="103"/>
                  </a:cubicBezTo>
                  <a:cubicBezTo>
                    <a:pt x="37" y="104"/>
                    <a:pt x="37" y="104"/>
                    <a:pt x="37" y="105"/>
                  </a:cubicBezTo>
                  <a:cubicBezTo>
                    <a:pt x="35" y="107"/>
                    <a:pt x="36" y="109"/>
                    <a:pt x="38" y="110"/>
                  </a:cubicBezTo>
                  <a:cubicBezTo>
                    <a:pt x="42" y="113"/>
                    <a:pt x="42" y="113"/>
                    <a:pt x="42" y="113"/>
                  </a:cubicBezTo>
                  <a:cubicBezTo>
                    <a:pt x="44" y="109"/>
                    <a:pt x="44" y="109"/>
                    <a:pt x="44" y="109"/>
                  </a:cubicBezTo>
                  <a:cubicBezTo>
                    <a:pt x="41" y="107"/>
                    <a:pt x="41" y="107"/>
                    <a:pt x="41" y="107"/>
                  </a:cubicBezTo>
                  <a:cubicBezTo>
                    <a:pt x="44" y="109"/>
                    <a:pt x="44" y="109"/>
                    <a:pt x="44" y="109"/>
                  </a:cubicBezTo>
                  <a:cubicBezTo>
                    <a:pt x="42" y="106"/>
                    <a:pt x="42" y="106"/>
                    <a:pt x="42" y="106"/>
                  </a:cubicBezTo>
                  <a:cubicBezTo>
                    <a:pt x="42" y="106"/>
                    <a:pt x="41" y="106"/>
                    <a:pt x="41" y="107"/>
                  </a:cubicBezTo>
                  <a:cubicBezTo>
                    <a:pt x="44" y="109"/>
                    <a:pt x="44" y="109"/>
                    <a:pt x="44" y="109"/>
                  </a:cubicBezTo>
                  <a:cubicBezTo>
                    <a:pt x="42" y="106"/>
                    <a:pt x="42" y="106"/>
                    <a:pt x="42" y="106"/>
                  </a:cubicBezTo>
                  <a:cubicBezTo>
                    <a:pt x="44" y="109"/>
                    <a:pt x="44" y="109"/>
                    <a:pt x="44" y="109"/>
                  </a:cubicBezTo>
                  <a:cubicBezTo>
                    <a:pt x="43" y="105"/>
                    <a:pt x="43" y="105"/>
                    <a:pt x="43" y="105"/>
                  </a:cubicBezTo>
                  <a:cubicBezTo>
                    <a:pt x="43" y="106"/>
                    <a:pt x="43" y="106"/>
                    <a:pt x="42" y="106"/>
                  </a:cubicBezTo>
                  <a:cubicBezTo>
                    <a:pt x="44" y="109"/>
                    <a:pt x="44" y="109"/>
                    <a:pt x="44" y="109"/>
                  </a:cubicBezTo>
                  <a:cubicBezTo>
                    <a:pt x="43" y="105"/>
                    <a:pt x="43" y="105"/>
                    <a:pt x="43" y="105"/>
                  </a:cubicBezTo>
                  <a:cubicBezTo>
                    <a:pt x="44" y="108"/>
                    <a:pt x="44" y="108"/>
                    <a:pt x="44" y="108"/>
                  </a:cubicBezTo>
                  <a:cubicBezTo>
                    <a:pt x="43" y="105"/>
                    <a:pt x="43" y="105"/>
                    <a:pt x="43" y="105"/>
                  </a:cubicBezTo>
                  <a:cubicBezTo>
                    <a:pt x="43" y="105"/>
                    <a:pt x="43" y="105"/>
                    <a:pt x="43" y="105"/>
                  </a:cubicBezTo>
                  <a:cubicBezTo>
                    <a:pt x="44" y="108"/>
                    <a:pt x="44" y="108"/>
                    <a:pt x="44" y="108"/>
                  </a:cubicBezTo>
                  <a:cubicBezTo>
                    <a:pt x="43" y="105"/>
                    <a:pt x="43" y="105"/>
                    <a:pt x="43" y="105"/>
                  </a:cubicBezTo>
                  <a:cubicBezTo>
                    <a:pt x="43" y="105"/>
                    <a:pt x="43" y="105"/>
                    <a:pt x="42" y="105"/>
                  </a:cubicBezTo>
                  <a:cubicBezTo>
                    <a:pt x="39" y="105"/>
                    <a:pt x="34" y="105"/>
                    <a:pt x="28" y="105"/>
                  </a:cubicBezTo>
                  <a:cubicBezTo>
                    <a:pt x="22" y="105"/>
                    <a:pt x="16" y="105"/>
                    <a:pt x="13" y="105"/>
                  </a:cubicBezTo>
                  <a:cubicBezTo>
                    <a:pt x="13" y="105"/>
                    <a:pt x="12" y="105"/>
                    <a:pt x="12" y="105"/>
                  </a:cubicBezTo>
                  <a:cubicBezTo>
                    <a:pt x="11" y="105"/>
                    <a:pt x="11" y="105"/>
                    <a:pt x="11" y="105"/>
                  </a:cubicBezTo>
                  <a:cubicBezTo>
                    <a:pt x="11" y="105"/>
                    <a:pt x="11" y="105"/>
                    <a:pt x="11" y="105"/>
                  </a:cubicBezTo>
                  <a:cubicBezTo>
                    <a:pt x="10" y="105"/>
                    <a:pt x="10" y="105"/>
                    <a:pt x="10" y="105"/>
                  </a:cubicBezTo>
                  <a:cubicBezTo>
                    <a:pt x="10" y="105"/>
                    <a:pt x="9" y="106"/>
                    <a:pt x="8" y="107"/>
                  </a:cubicBezTo>
                  <a:cubicBezTo>
                    <a:pt x="7" y="108"/>
                    <a:pt x="8" y="111"/>
                    <a:pt x="10" y="112"/>
                  </a:cubicBezTo>
                  <a:cubicBezTo>
                    <a:pt x="12" y="114"/>
                    <a:pt x="12" y="114"/>
                    <a:pt x="12" y="114"/>
                  </a:cubicBezTo>
                  <a:cubicBezTo>
                    <a:pt x="10" y="123"/>
                    <a:pt x="10" y="123"/>
                    <a:pt x="10" y="123"/>
                  </a:cubicBezTo>
                  <a:cubicBezTo>
                    <a:pt x="9" y="125"/>
                    <a:pt x="10" y="127"/>
                    <a:pt x="11" y="128"/>
                  </a:cubicBezTo>
                  <a:cubicBezTo>
                    <a:pt x="13" y="129"/>
                    <a:pt x="13" y="129"/>
                    <a:pt x="13" y="129"/>
                  </a:cubicBezTo>
                  <a:cubicBezTo>
                    <a:pt x="15" y="126"/>
                    <a:pt x="15" y="126"/>
                    <a:pt x="15" y="126"/>
                  </a:cubicBezTo>
                  <a:cubicBezTo>
                    <a:pt x="12" y="124"/>
                    <a:pt x="12" y="124"/>
                    <a:pt x="12" y="124"/>
                  </a:cubicBezTo>
                  <a:cubicBezTo>
                    <a:pt x="12" y="124"/>
                    <a:pt x="12" y="124"/>
                    <a:pt x="12" y="124"/>
                  </a:cubicBezTo>
                  <a:cubicBezTo>
                    <a:pt x="11" y="125"/>
                    <a:pt x="11" y="125"/>
                    <a:pt x="11" y="125"/>
                  </a:cubicBezTo>
                  <a:cubicBezTo>
                    <a:pt x="11" y="125"/>
                    <a:pt x="11" y="126"/>
                    <a:pt x="11" y="126"/>
                  </a:cubicBezTo>
                  <a:cubicBezTo>
                    <a:pt x="11" y="130"/>
                    <a:pt x="9" y="141"/>
                    <a:pt x="9" y="141"/>
                  </a:cubicBezTo>
                  <a:cubicBezTo>
                    <a:pt x="9" y="143"/>
                    <a:pt x="9" y="144"/>
                    <a:pt x="11" y="145"/>
                  </a:cubicBezTo>
                  <a:cubicBezTo>
                    <a:pt x="12" y="146"/>
                    <a:pt x="12" y="146"/>
                    <a:pt x="12" y="146"/>
                  </a:cubicBezTo>
                  <a:cubicBezTo>
                    <a:pt x="15" y="143"/>
                    <a:pt x="15" y="143"/>
                    <a:pt x="15" y="143"/>
                  </a:cubicBezTo>
                  <a:cubicBezTo>
                    <a:pt x="11" y="141"/>
                    <a:pt x="11" y="141"/>
                    <a:pt x="11" y="141"/>
                  </a:cubicBezTo>
                  <a:cubicBezTo>
                    <a:pt x="6" y="152"/>
                    <a:pt x="6" y="152"/>
                    <a:pt x="6" y="152"/>
                  </a:cubicBezTo>
                  <a:cubicBezTo>
                    <a:pt x="5" y="154"/>
                    <a:pt x="6" y="156"/>
                    <a:pt x="8" y="157"/>
                  </a:cubicBezTo>
                  <a:cubicBezTo>
                    <a:pt x="9" y="158"/>
                    <a:pt x="9" y="158"/>
                    <a:pt x="9" y="158"/>
                  </a:cubicBezTo>
                  <a:cubicBezTo>
                    <a:pt x="9" y="172"/>
                    <a:pt x="9" y="172"/>
                    <a:pt x="9" y="172"/>
                  </a:cubicBezTo>
                  <a:cubicBezTo>
                    <a:pt x="9" y="173"/>
                    <a:pt x="10" y="174"/>
                    <a:pt x="11" y="175"/>
                  </a:cubicBezTo>
                  <a:cubicBezTo>
                    <a:pt x="13" y="176"/>
                    <a:pt x="13" y="176"/>
                    <a:pt x="13" y="176"/>
                  </a:cubicBezTo>
                  <a:cubicBezTo>
                    <a:pt x="15" y="173"/>
                    <a:pt x="15" y="173"/>
                    <a:pt x="15" y="173"/>
                  </a:cubicBezTo>
                  <a:cubicBezTo>
                    <a:pt x="11" y="171"/>
                    <a:pt x="11" y="171"/>
                    <a:pt x="11" y="171"/>
                  </a:cubicBezTo>
                  <a:cubicBezTo>
                    <a:pt x="5" y="182"/>
                    <a:pt x="5" y="182"/>
                    <a:pt x="5" y="182"/>
                  </a:cubicBezTo>
                  <a:cubicBezTo>
                    <a:pt x="4" y="184"/>
                    <a:pt x="5" y="187"/>
                    <a:pt x="7" y="188"/>
                  </a:cubicBezTo>
                  <a:cubicBezTo>
                    <a:pt x="9" y="189"/>
                    <a:pt x="9" y="189"/>
                    <a:pt x="9" y="189"/>
                  </a:cubicBezTo>
                  <a:cubicBezTo>
                    <a:pt x="5" y="195"/>
                    <a:pt x="5" y="195"/>
                    <a:pt x="5" y="195"/>
                  </a:cubicBezTo>
                  <a:cubicBezTo>
                    <a:pt x="4" y="196"/>
                    <a:pt x="4" y="197"/>
                    <a:pt x="4" y="198"/>
                  </a:cubicBezTo>
                  <a:cubicBezTo>
                    <a:pt x="4" y="199"/>
                    <a:pt x="5" y="200"/>
                    <a:pt x="6" y="201"/>
                  </a:cubicBezTo>
                  <a:cubicBezTo>
                    <a:pt x="8" y="202"/>
                    <a:pt x="8" y="202"/>
                    <a:pt x="8" y="202"/>
                  </a:cubicBezTo>
                  <a:cubicBezTo>
                    <a:pt x="4" y="216"/>
                    <a:pt x="4" y="216"/>
                    <a:pt x="4" y="216"/>
                  </a:cubicBezTo>
                  <a:cubicBezTo>
                    <a:pt x="3" y="217"/>
                    <a:pt x="4" y="219"/>
                    <a:pt x="6" y="220"/>
                  </a:cubicBezTo>
                  <a:cubicBezTo>
                    <a:pt x="6" y="220"/>
                    <a:pt x="6" y="220"/>
                    <a:pt x="6" y="220"/>
                  </a:cubicBezTo>
                  <a:cubicBezTo>
                    <a:pt x="8" y="217"/>
                    <a:pt x="8" y="217"/>
                    <a:pt x="8" y="217"/>
                  </a:cubicBezTo>
                  <a:cubicBezTo>
                    <a:pt x="4" y="216"/>
                    <a:pt x="4" y="216"/>
                    <a:pt x="4" y="216"/>
                  </a:cubicBezTo>
                  <a:cubicBezTo>
                    <a:pt x="2" y="230"/>
                    <a:pt x="2" y="230"/>
                    <a:pt x="2" y="230"/>
                  </a:cubicBezTo>
                  <a:cubicBezTo>
                    <a:pt x="2" y="231"/>
                    <a:pt x="2" y="233"/>
                    <a:pt x="4" y="234"/>
                  </a:cubicBezTo>
                  <a:cubicBezTo>
                    <a:pt x="6" y="235"/>
                    <a:pt x="6" y="235"/>
                    <a:pt x="6" y="235"/>
                  </a:cubicBezTo>
                  <a:cubicBezTo>
                    <a:pt x="8" y="232"/>
                    <a:pt x="8" y="232"/>
                    <a:pt x="8" y="232"/>
                  </a:cubicBezTo>
                  <a:cubicBezTo>
                    <a:pt x="4" y="230"/>
                    <a:pt x="4" y="230"/>
                    <a:pt x="4" y="230"/>
                  </a:cubicBezTo>
                  <a:cubicBezTo>
                    <a:pt x="4" y="230"/>
                    <a:pt x="4" y="230"/>
                    <a:pt x="4" y="230"/>
                  </a:cubicBezTo>
                  <a:cubicBezTo>
                    <a:pt x="4" y="231"/>
                    <a:pt x="4" y="231"/>
                    <a:pt x="4" y="231"/>
                  </a:cubicBezTo>
                  <a:cubicBezTo>
                    <a:pt x="4" y="232"/>
                    <a:pt x="3" y="233"/>
                    <a:pt x="3" y="234"/>
                  </a:cubicBezTo>
                  <a:cubicBezTo>
                    <a:pt x="2" y="239"/>
                    <a:pt x="0" y="246"/>
                    <a:pt x="0" y="246"/>
                  </a:cubicBezTo>
                  <a:cubicBezTo>
                    <a:pt x="0" y="248"/>
                    <a:pt x="0" y="250"/>
                    <a:pt x="2" y="251"/>
                  </a:cubicBezTo>
                  <a:cubicBezTo>
                    <a:pt x="6" y="253"/>
                    <a:pt x="6" y="253"/>
                    <a:pt x="6" y="253"/>
                  </a:cubicBezTo>
                  <a:cubicBezTo>
                    <a:pt x="4" y="265"/>
                    <a:pt x="4" y="265"/>
                    <a:pt x="4" y="265"/>
                  </a:cubicBezTo>
                  <a:cubicBezTo>
                    <a:pt x="4" y="266"/>
                    <a:pt x="4" y="268"/>
                    <a:pt x="6" y="269"/>
                  </a:cubicBezTo>
                  <a:cubicBezTo>
                    <a:pt x="6" y="269"/>
                    <a:pt x="6" y="269"/>
                    <a:pt x="6" y="269"/>
                  </a:cubicBezTo>
                  <a:cubicBezTo>
                    <a:pt x="9" y="266"/>
                    <a:pt x="9" y="266"/>
                    <a:pt x="9" y="266"/>
                  </a:cubicBezTo>
                  <a:cubicBezTo>
                    <a:pt x="5" y="265"/>
                    <a:pt x="5" y="265"/>
                    <a:pt x="5" y="265"/>
                  </a:cubicBezTo>
                  <a:cubicBezTo>
                    <a:pt x="2" y="283"/>
                    <a:pt x="2" y="283"/>
                    <a:pt x="2" y="283"/>
                  </a:cubicBezTo>
                  <a:cubicBezTo>
                    <a:pt x="2" y="285"/>
                    <a:pt x="3" y="286"/>
                    <a:pt x="4" y="287"/>
                  </a:cubicBezTo>
                  <a:cubicBezTo>
                    <a:pt x="5" y="288"/>
                    <a:pt x="5" y="288"/>
                    <a:pt x="5" y="288"/>
                  </a:cubicBezTo>
                  <a:cubicBezTo>
                    <a:pt x="1" y="302"/>
                    <a:pt x="1" y="302"/>
                    <a:pt x="1" y="302"/>
                  </a:cubicBezTo>
                  <a:cubicBezTo>
                    <a:pt x="1" y="304"/>
                    <a:pt x="2" y="305"/>
                    <a:pt x="3" y="306"/>
                  </a:cubicBezTo>
                  <a:cubicBezTo>
                    <a:pt x="5" y="307"/>
                    <a:pt x="5" y="307"/>
                    <a:pt x="5" y="307"/>
                  </a:cubicBezTo>
                  <a:cubicBezTo>
                    <a:pt x="7" y="304"/>
                    <a:pt x="7" y="304"/>
                    <a:pt x="7" y="304"/>
                  </a:cubicBezTo>
                  <a:cubicBezTo>
                    <a:pt x="3" y="304"/>
                    <a:pt x="3" y="304"/>
                    <a:pt x="3" y="304"/>
                  </a:cubicBezTo>
                  <a:cubicBezTo>
                    <a:pt x="1" y="319"/>
                    <a:pt x="1" y="319"/>
                    <a:pt x="1" y="319"/>
                  </a:cubicBezTo>
                  <a:cubicBezTo>
                    <a:pt x="1" y="321"/>
                    <a:pt x="2" y="322"/>
                    <a:pt x="3" y="323"/>
                  </a:cubicBezTo>
                  <a:cubicBezTo>
                    <a:pt x="3" y="323"/>
                    <a:pt x="3" y="323"/>
                    <a:pt x="3" y="323"/>
                  </a:cubicBezTo>
                  <a:cubicBezTo>
                    <a:pt x="1" y="335"/>
                    <a:pt x="1" y="335"/>
                    <a:pt x="1" y="335"/>
                  </a:cubicBezTo>
                  <a:cubicBezTo>
                    <a:pt x="1" y="336"/>
                    <a:pt x="2" y="338"/>
                    <a:pt x="3" y="339"/>
                  </a:cubicBezTo>
                  <a:cubicBezTo>
                    <a:pt x="5" y="340"/>
                    <a:pt x="5" y="340"/>
                    <a:pt x="5" y="340"/>
                  </a:cubicBezTo>
                  <a:cubicBezTo>
                    <a:pt x="7" y="337"/>
                    <a:pt x="7" y="337"/>
                    <a:pt x="7" y="337"/>
                  </a:cubicBezTo>
                  <a:cubicBezTo>
                    <a:pt x="4" y="334"/>
                    <a:pt x="4" y="334"/>
                    <a:pt x="4" y="334"/>
                  </a:cubicBezTo>
                  <a:cubicBezTo>
                    <a:pt x="3" y="335"/>
                    <a:pt x="3" y="335"/>
                    <a:pt x="3" y="336"/>
                  </a:cubicBezTo>
                  <a:cubicBezTo>
                    <a:pt x="3" y="336"/>
                    <a:pt x="3" y="336"/>
                    <a:pt x="3" y="336"/>
                  </a:cubicBezTo>
                  <a:cubicBezTo>
                    <a:pt x="3" y="337"/>
                    <a:pt x="3" y="337"/>
                    <a:pt x="3" y="338"/>
                  </a:cubicBezTo>
                  <a:cubicBezTo>
                    <a:pt x="3" y="340"/>
                    <a:pt x="3" y="345"/>
                    <a:pt x="3" y="349"/>
                  </a:cubicBezTo>
                  <a:cubicBezTo>
                    <a:pt x="4" y="353"/>
                    <a:pt x="4" y="356"/>
                    <a:pt x="4" y="356"/>
                  </a:cubicBezTo>
                  <a:cubicBezTo>
                    <a:pt x="4" y="358"/>
                    <a:pt x="5" y="359"/>
                    <a:pt x="6" y="359"/>
                  </a:cubicBezTo>
                  <a:cubicBezTo>
                    <a:pt x="8" y="361"/>
                    <a:pt x="8" y="361"/>
                    <a:pt x="8" y="361"/>
                  </a:cubicBezTo>
                  <a:cubicBezTo>
                    <a:pt x="10" y="358"/>
                    <a:pt x="10" y="358"/>
                    <a:pt x="10" y="358"/>
                  </a:cubicBezTo>
                  <a:cubicBezTo>
                    <a:pt x="7" y="356"/>
                    <a:pt x="7" y="356"/>
                    <a:pt x="7" y="356"/>
                  </a:cubicBezTo>
                  <a:cubicBezTo>
                    <a:pt x="1" y="365"/>
                    <a:pt x="1" y="365"/>
                    <a:pt x="1" y="365"/>
                  </a:cubicBezTo>
                  <a:cubicBezTo>
                    <a:pt x="0" y="367"/>
                    <a:pt x="1" y="369"/>
                    <a:pt x="2" y="370"/>
                  </a:cubicBezTo>
                  <a:cubicBezTo>
                    <a:pt x="6" y="372"/>
                    <a:pt x="6" y="372"/>
                    <a:pt x="6" y="372"/>
                  </a:cubicBezTo>
                  <a:cubicBezTo>
                    <a:pt x="6" y="388"/>
                    <a:pt x="6" y="388"/>
                    <a:pt x="6" y="388"/>
                  </a:cubicBezTo>
                  <a:cubicBezTo>
                    <a:pt x="6" y="389"/>
                    <a:pt x="7" y="390"/>
                    <a:pt x="8" y="391"/>
                  </a:cubicBezTo>
                  <a:cubicBezTo>
                    <a:pt x="8" y="391"/>
                    <a:pt x="8" y="391"/>
                    <a:pt x="8" y="391"/>
                  </a:cubicBezTo>
                  <a:cubicBezTo>
                    <a:pt x="6" y="401"/>
                    <a:pt x="6" y="401"/>
                    <a:pt x="6" y="401"/>
                  </a:cubicBezTo>
                  <a:cubicBezTo>
                    <a:pt x="5" y="403"/>
                    <a:pt x="6" y="404"/>
                    <a:pt x="7" y="405"/>
                  </a:cubicBezTo>
                  <a:cubicBezTo>
                    <a:pt x="8" y="406"/>
                    <a:pt x="8" y="406"/>
                    <a:pt x="8" y="406"/>
                  </a:cubicBezTo>
                  <a:cubicBezTo>
                    <a:pt x="9" y="424"/>
                    <a:pt x="9" y="424"/>
                    <a:pt x="9" y="424"/>
                  </a:cubicBezTo>
                  <a:cubicBezTo>
                    <a:pt x="9" y="425"/>
                    <a:pt x="10" y="427"/>
                    <a:pt x="11" y="427"/>
                  </a:cubicBezTo>
                  <a:cubicBezTo>
                    <a:pt x="11" y="427"/>
                    <a:pt x="11" y="427"/>
                    <a:pt x="11" y="427"/>
                  </a:cubicBezTo>
                  <a:cubicBezTo>
                    <a:pt x="10" y="436"/>
                    <a:pt x="10" y="436"/>
                    <a:pt x="10" y="436"/>
                  </a:cubicBezTo>
                  <a:cubicBezTo>
                    <a:pt x="9" y="438"/>
                    <a:pt x="10" y="439"/>
                    <a:pt x="11" y="440"/>
                  </a:cubicBezTo>
                  <a:cubicBezTo>
                    <a:pt x="13" y="441"/>
                    <a:pt x="13" y="441"/>
                    <a:pt x="13" y="441"/>
                  </a:cubicBezTo>
                  <a:cubicBezTo>
                    <a:pt x="17" y="458"/>
                    <a:pt x="17" y="458"/>
                    <a:pt x="17" y="458"/>
                  </a:cubicBezTo>
                  <a:cubicBezTo>
                    <a:pt x="17" y="459"/>
                    <a:pt x="18" y="460"/>
                    <a:pt x="19" y="460"/>
                  </a:cubicBezTo>
                  <a:cubicBezTo>
                    <a:pt x="23" y="462"/>
                    <a:pt x="23" y="462"/>
                    <a:pt x="23" y="462"/>
                  </a:cubicBezTo>
                  <a:cubicBezTo>
                    <a:pt x="25" y="459"/>
                    <a:pt x="25" y="459"/>
                    <a:pt x="25" y="459"/>
                  </a:cubicBezTo>
                  <a:cubicBezTo>
                    <a:pt x="21" y="457"/>
                    <a:pt x="21" y="457"/>
                    <a:pt x="21" y="457"/>
                  </a:cubicBezTo>
                  <a:cubicBezTo>
                    <a:pt x="21" y="457"/>
                    <a:pt x="21" y="458"/>
                    <a:pt x="21" y="458"/>
                  </a:cubicBezTo>
                  <a:cubicBezTo>
                    <a:pt x="21" y="459"/>
                    <a:pt x="21" y="459"/>
                    <a:pt x="21" y="459"/>
                  </a:cubicBezTo>
                  <a:cubicBezTo>
                    <a:pt x="21" y="459"/>
                    <a:pt x="21" y="460"/>
                    <a:pt x="21" y="460"/>
                  </a:cubicBezTo>
                  <a:cubicBezTo>
                    <a:pt x="21" y="460"/>
                    <a:pt x="21" y="461"/>
                    <a:pt x="21" y="461"/>
                  </a:cubicBezTo>
                  <a:cubicBezTo>
                    <a:pt x="21" y="462"/>
                    <a:pt x="22" y="464"/>
                    <a:pt x="23" y="467"/>
                  </a:cubicBezTo>
                  <a:cubicBezTo>
                    <a:pt x="26" y="474"/>
                    <a:pt x="31" y="486"/>
                    <a:pt x="31" y="486"/>
                  </a:cubicBezTo>
                  <a:cubicBezTo>
                    <a:pt x="31" y="487"/>
                    <a:pt x="32" y="488"/>
                    <a:pt x="33" y="488"/>
                  </a:cubicBezTo>
                  <a:cubicBezTo>
                    <a:pt x="45" y="496"/>
                    <a:pt x="45" y="496"/>
                    <a:pt x="45" y="496"/>
                  </a:cubicBezTo>
                  <a:cubicBezTo>
                    <a:pt x="47" y="497"/>
                    <a:pt x="49" y="496"/>
                    <a:pt x="50" y="494"/>
                  </a:cubicBezTo>
                  <a:cubicBezTo>
                    <a:pt x="52" y="493"/>
                    <a:pt x="51" y="490"/>
                    <a:pt x="49" y="48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1" name="Freeform 55"/>
            <p:cNvSpPr/>
            <p:nvPr/>
          </p:nvSpPr>
          <p:spPr bwMode="auto">
            <a:xfrm>
              <a:off x="4606213" y="2354734"/>
              <a:ext cx="364106" cy="758554"/>
            </a:xfrm>
            <a:custGeom>
              <a:avLst/>
              <a:gdLst>
                <a:gd name="T0" fmla="*/ 31 w 271"/>
                <a:gd name="T1" fmla="*/ 530 h 564"/>
                <a:gd name="T2" fmla="*/ 34 w 271"/>
                <a:gd name="T3" fmla="*/ 532 h 564"/>
                <a:gd name="T4" fmla="*/ 20 w 271"/>
                <a:gd name="T5" fmla="*/ 508 h 564"/>
                <a:gd name="T6" fmla="*/ 22 w 271"/>
                <a:gd name="T7" fmla="*/ 509 h 564"/>
                <a:gd name="T8" fmla="*/ 7 w 271"/>
                <a:gd name="T9" fmla="*/ 462 h 564"/>
                <a:gd name="T10" fmla="*/ 16 w 271"/>
                <a:gd name="T11" fmla="*/ 421 h 564"/>
                <a:gd name="T12" fmla="*/ 17 w 271"/>
                <a:gd name="T13" fmla="*/ 404 h 564"/>
                <a:gd name="T14" fmla="*/ 18 w 271"/>
                <a:gd name="T15" fmla="*/ 399 h 564"/>
                <a:gd name="T16" fmla="*/ 23 w 271"/>
                <a:gd name="T17" fmla="*/ 385 h 564"/>
                <a:gd name="T18" fmla="*/ 21 w 271"/>
                <a:gd name="T19" fmla="*/ 380 h 564"/>
                <a:gd name="T20" fmla="*/ 35 w 271"/>
                <a:gd name="T21" fmla="*/ 351 h 564"/>
                <a:gd name="T22" fmla="*/ 39 w 271"/>
                <a:gd name="T23" fmla="*/ 344 h 564"/>
                <a:gd name="T24" fmla="*/ 37 w 271"/>
                <a:gd name="T25" fmla="*/ 342 h 564"/>
                <a:gd name="T26" fmla="*/ 57 w 271"/>
                <a:gd name="T27" fmla="*/ 329 h 564"/>
                <a:gd name="T28" fmla="*/ 78 w 271"/>
                <a:gd name="T29" fmla="*/ 306 h 564"/>
                <a:gd name="T30" fmla="*/ 97 w 271"/>
                <a:gd name="T31" fmla="*/ 307 h 564"/>
                <a:gd name="T32" fmla="*/ 95 w 271"/>
                <a:gd name="T33" fmla="*/ 308 h 564"/>
                <a:gd name="T34" fmla="*/ 139 w 271"/>
                <a:gd name="T35" fmla="*/ 300 h 564"/>
                <a:gd name="T36" fmla="*/ 237 w 271"/>
                <a:gd name="T37" fmla="*/ 345 h 564"/>
                <a:gd name="T38" fmla="*/ 262 w 271"/>
                <a:gd name="T39" fmla="*/ 324 h 564"/>
                <a:gd name="T40" fmla="*/ 263 w 271"/>
                <a:gd name="T41" fmla="*/ 308 h 564"/>
                <a:gd name="T42" fmla="*/ 266 w 271"/>
                <a:gd name="T43" fmla="*/ 270 h 564"/>
                <a:gd name="T44" fmla="*/ 263 w 271"/>
                <a:gd name="T45" fmla="*/ 224 h 564"/>
                <a:gd name="T46" fmla="*/ 265 w 271"/>
                <a:gd name="T47" fmla="*/ 226 h 564"/>
                <a:gd name="T48" fmla="*/ 257 w 271"/>
                <a:gd name="T49" fmla="*/ 171 h 564"/>
                <a:gd name="T50" fmla="*/ 252 w 271"/>
                <a:gd name="T51" fmla="*/ 151 h 564"/>
                <a:gd name="T52" fmla="*/ 250 w 271"/>
                <a:gd name="T53" fmla="*/ 127 h 564"/>
                <a:gd name="T54" fmla="*/ 242 w 271"/>
                <a:gd name="T55" fmla="*/ 105 h 564"/>
                <a:gd name="T56" fmla="*/ 242 w 271"/>
                <a:gd name="T57" fmla="*/ 104 h 564"/>
                <a:gd name="T58" fmla="*/ 228 w 271"/>
                <a:gd name="T59" fmla="*/ 38 h 564"/>
                <a:gd name="T60" fmla="*/ 221 w 271"/>
                <a:gd name="T61" fmla="*/ 8 h 564"/>
                <a:gd name="T62" fmla="*/ 226 w 271"/>
                <a:gd name="T63" fmla="*/ 62 h 564"/>
                <a:gd name="T64" fmla="*/ 234 w 271"/>
                <a:gd name="T65" fmla="*/ 104 h 564"/>
                <a:gd name="T66" fmla="*/ 241 w 271"/>
                <a:gd name="T67" fmla="*/ 128 h 564"/>
                <a:gd name="T68" fmla="*/ 252 w 271"/>
                <a:gd name="T69" fmla="*/ 151 h 564"/>
                <a:gd name="T70" fmla="*/ 256 w 271"/>
                <a:gd name="T71" fmla="*/ 209 h 564"/>
                <a:gd name="T72" fmla="*/ 259 w 271"/>
                <a:gd name="T73" fmla="*/ 240 h 564"/>
                <a:gd name="T74" fmla="*/ 266 w 271"/>
                <a:gd name="T75" fmla="*/ 285 h 564"/>
                <a:gd name="T76" fmla="*/ 250 w 271"/>
                <a:gd name="T77" fmla="*/ 319 h 564"/>
                <a:gd name="T78" fmla="*/ 234 w 271"/>
                <a:gd name="T79" fmla="*/ 344 h 564"/>
                <a:gd name="T80" fmla="*/ 235 w 271"/>
                <a:gd name="T81" fmla="*/ 337 h 564"/>
                <a:gd name="T82" fmla="*/ 137 w 271"/>
                <a:gd name="T83" fmla="*/ 296 h 564"/>
                <a:gd name="T84" fmla="*/ 137 w 271"/>
                <a:gd name="T85" fmla="*/ 292 h 564"/>
                <a:gd name="T86" fmla="*/ 92 w 271"/>
                <a:gd name="T87" fmla="*/ 301 h 564"/>
                <a:gd name="T88" fmla="*/ 92 w 271"/>
                <a:gd name="T89" fmla="*/ 302 h 564"/>
                <a:gd name="T90" fmla="*/ 76 w 271"/>
                <a:gd name="T91" fmla="*/ 310 h 564"/>
                <a:gd name="T92" fmla="*/ 60 w 271"/>
                <a:gd name="T93" fmla="*/ 318 h 564"/>
                <a:gd name="T94" fmla="*/ 51 w 271"/>
                <a:gd name="T95" fmla="*/ 336 h 564"/>
                <a:gd name="T96" fmla="*/ 41 w 271"/>
                <a:gd name="T97" fmla="*/ 334 h 564"/>
                <a:gd name="T98" fmla="*/ 28 w 271"/>
                <a:gd name="T99" fmla="*/ 350 h 564"/>
                <a:gd name="T100" fmla="*/ 15 w 271"/>
                <a:gd name="T101" fmla="*/ 379 h 564"/>
                <a:gd name="T102" fmla="*/ 16 w 271"/>
                <a:gd name="T103" fmla="*/ 381 h 564"/>
                <a:gd name="T104" fmla="*/ 12 w 271"/>
                <a:gd name="T105" fmla="*/ 399 h 564"/>
                <a:gd name="T106" fmla="*/ 9 w 271"/>
                <a:gd name="T107" fmla="*/ 419 h 564"/>
                <a:gd name="T108" fmla="*/ 12 w 271"/>
                <a:gd name="T109" fmla="*/ 451 h 564"/>
                <a:gd name="T110" fmla="*/ 14 w 271"/>
                <a:gd name="T111" fmla="*/ 508 h 564"/>
                <a:gd name="T112" fmla="*/ 17 w 271"/>
                <a:gd name="T113" fmla="*/ 523 h 564"/>
                <a:gd name="T114" fmla="*/ 26 w 271"/>
                <a:gd name="T115" fmla="*/ 530 h 564"/>
                <a:gd name="T116" fmla="*/ 38 w 271"/>
                <a:gd name="T117" fmla="*/ 55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564">
                  <a:moveTo>
                    <a:pt x="53" y="557"/>
                  </a:moveTo>
                  <a:cubicBezTo>
                    <a:pt x="44" y="551"/>
                    <a:pt x="44" y="551"/>
                    <a:pt x="44" y="551"/>
                  </a:cubicBezTo>
                  <a:cubicBezTo>
                    <a:pt x="42" y="555"/>
                    <a:pt x="42" y="555"/>
                    <a:pt x="42" y="555"/>
                  </a:cubicBezTo>
                  <a:cubicBezTo>
                    <a:pt x="46" y="557"/>
                    <a:pt x="46" y="557"/>
                    <a:pt x="46" y="557"/>
                  </a:cubicBezTo>
                  <a:cubicBezTo>
                    <a:pt x="46" y="556"/>
                    <a:pt x="46" y="555"/>
                    <a:pt x="46" y="555"/>
                  </a:cubicBezTo>
                  <a:cubicBezTo>
                    <a:pt x="46" y="554"/>
                    <a:pt x="46" y="554"/>
                    <a:pt x="46" y="553"/>
                  </a:cubicBezTo>
                  <a:cubicBezTo>
                    <a:pt x="46" y="553"/>
                    <a:pt x="46" y="553"/>
                    <a:pt x="46" y="552"/>
                  </a:cubicBezTo>
                  <a:cubicBezTo>
                    <a:pt x="45" y="551"/>
                    <a:pt x="44" y="549"/>
                    <a:pt x="43" y="547"/>
                  </a:cubicBezTo>
                  <a:cubicBezTo>
                    <a:pt x="41" y="543"/>
                    <a:pt x="39" y="539"/>
                    <a:pt x="37" y="535"/>
                  </a:cubicBezTo>
                  <a:cubicBezTo>
                    <a:pt x="36" y="533"/>
                    <a:pt x="36" y="532"/>
                    <a:pt x="35" y="530"/>
                  </a:cubicBezTo>
                  <a:cubicBezTo>
                    <a:pt x="35" y="530"/>
                    <a:pt x="35" y="529"/>
                    <a:pt x="34" y="529"/>
                  </a:cubicBezTo>
                  <a:cubicBezTo>
                    <a:pt x="34" y="529"/>
                    <a:pt x="34" y="529"/>
                    <a:pt x="34" y="529"/>
                  </a:cubicBezTo>
                  <a:cubicBezTo>
                    <a:pt x="34" y="529"/>
                    <a:pt x="34" y="529"/>
                    <a:pt x="34" y="529"/>
                  </a:cubicBezTo>
                  <a:cubicBezTo>
                    <a:pt x="31" y="530"/>
                    <a:pt x="31" y="530"/>
                    <a:pt x="31" y="530"/>
                  </a:cubicBezTo>
                  <a:cubicBezTo>
                    <a:pt x="34" y="530"/>
                    <a:pt x="34" y="530"/>
                    <a:pt x="34" y="530"/>
                  </a:cubicBezTo>
                  <a:cubicBezTo>
                    <a:pt x="34" y="529"/>
                    <a:pt x="34" y="529"/>
                    <a:pt x="34" y="529"/>
                  </a:cubicBezTo>
                  <a:cubicBezTo>
                    <a:pt x="31" y="530"/>
                    <a:pt x="31" y="530"/>
                    <a:pt x="31" y="530"/>
                  </a:cubicBezTo>
                  <a:cubicBezTo>
                    <a:pt x="34" y="530"/>
                    <a:pt x="34" y="530"/>
                    <a:pt x="34" y="530"/>
                  </a:cubicBezTo>
                  <a:cubicBezTo>
                    <a:pt x="31" y="530"/>
                    <a:pt x="31" y="530"/>
                    <a:pt x="31" y="530"/>
                  </a:cubicBezTo>
                  <a:cubicBezTo>
                    <a:pt x="34" y="531"/>
                    <a:pt x="34" y="531"/>
                    <a:pt x="34" y="531"/>
                  </a:cubicBezTo>
                  <a:cubicBezTo>
                    <a:pt x="34" y="530"/>
                    <a:pt x="34" y="530"/>
                    <a:pt x="34" y="530"/>
                  </a:cubicBezTo>
                  <a:cubicBezTo>
                    <a:pt x="31" y="530"/>
                    <a:pt x="31" y="530"/>
                    <a:pt x="31" y="530"/>
                  </a:cubicBezTo>
                  <a:cubicBezTo>
                    <a:pt x="34" y="531"/>
                    <a:pt x="34" y="531"/>
                    <a:pt x="34" y="531"/>
                  </a:cubicBezTo>
                  <a:cubicBezTo>
                    <a:pt x="31" y="530"/>
                    <a:pt x="31" y="530"/>
                    <a:pt x="31" y="530"/>
                  </a:cubicBezTo>
                  <a:cubicBezTo>
                    <a:pt x="34" y="532"/>
                    <a:pt x="34" y="532"/>
                    <a:pt x="34" y="532"/>
                  </a:cubicBezTo>
                  <a:cubicBezTo>
                    <a:pt x="34" y="531"/>
                    <a:pt x="34" y="531"/>
                    <a:pt x="34" y="531"/>
                  </a:cubicBezTo>
                  <a:cubicBezTo>
                    <a:pt x="31" y="530"/>
                    <a:pt x="31" y="530"/>
                    <a:pt x="31" y="530"/>
                  </a:cubicBezTo>
                  <a:cubicBezTo>
                    <a:pt x="34" y="532"/>
                    <a:pt x="34" y="532"/>
                    <a:pt x="34" y="532"/>
                  </a:cubicBezTo>
                  <a:cubicBezTo>
                    <a:pt x="34" y="531"/>
                    <a:pt x="35" y="530"/>
                    <a:pt x="34" y="529"/>
                  </a:cubicBezTo>
                  <a:cubicBezTo>
                    <a:pt x="34" y="528"/>
                    <a:pt x="34" y="527"/>
                    <a:pt x="33" y="526"/>
                  </a:cubicBezTo>
                  <a:cubicBezTo>
                    <a:pt x="23" y="521"/>
                    <a:pt x="23" y="521"/>
                    <a:pt x="23" y="521"/>
                  </a:cubicBezTo>
                  <a:cubicBezTo>
                    <a:pt x="21" y="524"/>
                    <a:pt x="21" y="524"/>
                    <a:pt x="21" y="524"/>
                  </a:cubicBezTo>
                  <a:cubicBezTo>
                    <a:pt x="25" y="526"/>
                    <a:pt x="25" y="526"/>
                    <a:pt x="25" y="526"/>
                  </a:cubicBezTo>
                  <a:cubicBezTo>
                    <a:pt x="25" y="525"/>
                    <a:pt x="25" y="525"/>
                    <a:pt x="25" y="524"/>
                  </a:cubicBezTo>
                  <a:cubicBezTo>
                    <a:pt x="25" y="524"/>
                    <a:pt x="25" y="524"/>
                    <a:pt x="25" y="524"/>
                  </a:cubicBezTo>
                  <a:cubicBezTo>
                    <a:pt x="25" y="523"/>
                    <a:pt x="25" y="523"/>
                    <a:pt x="25" y="523"/>
                  </a:cubicBezTo>
                  <a:cubicBezTo>
                    <a:pt x="25" y="522"/>
                    <a:pt x="25" y="521"/>
                    <a:pt x="25" y="519"/>
                  </a:cubicBezTo>
                  <a:cubicBezTo>
                    <a:pt x="24" y="517"/>
                    <a:pt x="24" y="514"/>
                    <a:pt x="23" y="512"/>
                  </a:cubicBezTo>
                  <a:cubicBezTo>
                    <a:pt x="23" y="510"/>
                    <a:pt x="23" y="509"/>
                    <a:pt x="23" y="509"/>
                  </a:cubicBezTo>
                  <a:cubicBezTo>
                    <a:pt x="23" y="508"/>
                    <a:pt x="22" y="508"/>
                    <a:pt x="22" y="508"/>
                  </a:cubicBezTo>
                  <a:cubicBezTo>
                    <a:pt x="22" y="507"/>
                    <a:pt x="22" y="507"/>
                    <a:pt x="22" y="507"/>
                  </a:cubicBezTo>
                  <a:cubicBezTo>
                    <a:pt x="20" y="508"/>
                    <a:pt x="20" y="508"/>
                    <a:pt x="20" y="508"/>
                  </a:cubicBezTo>
                  <a:cubicBezTo>
                    <a:pt x="22" y="508"/>
                    <a:pt x="22" y="508"/>
                    <a:pt x="22" y="508"/>
                  </a:cubicBezTo>
                  <a:cubicBezTo>
                    <a:pt x="22" y="507"/>
                    <a:pt x="22" y="507"/>
                    <a:pt x="22" y="507"/>
                  </a:cubicBezTo>
                  <a:cubicBezTo>
                    <a:pt x="20" y="508"/>
                    <a:pt x="20" y="508"/>
                    <a:pt x="20" y="508"/>
                  </a:cubicBezTo>
                  <a:cubicBezTo>
                    <a:pt x="22" y="508"/>
                    <a:pt x="22" y="508"/>
                    <a:pt x="22" y="508"/>
                  </a:cubicBezTo>
                  <a:cubicBezTo>
                    <a:pt x="19" y="508"/>
                    <a:pt x="19" y="508"/>
                    <a:pt x="19" y="508"/>
                  </a:cubicBezTo>
                  <a:cubicBezTo>
                    <a:pt x="22" y="508"/>
                    <a:pt x="22" y="508"/>
                    <a:pt x="22" y="508"/>
                  </a:cubicBezTo>
                  <a:cubicBezTo>
                    <a:pt x="22" y="508"/>
                    <a:pt x="22" y="508"/>
                    <a:pt x="22" y="508"/>
                  </a:cubicBezTo>
                  <a:cubicBezTo>
                    <a:pt x="19" y="508"/>
                    <a:pt x="19" y="508"/>
                    <a:pt x="19" y="508"/>
                  </a:cubicBezTo>
                  <a:cubicBezTo>
                    <a:pt x="22" y="508"/>
                    <a:pt x="22" y="508"/>
                    <a:pt x="22" y="508"/>
                  </a:cubicBezTo>
                  <a:cubicBezTo>
                    <a:pt x="18" y="508"/>
                    <a:pt x="18" y="508"/>
                    <a:pt x="18" y="508"/>
                  </a:cubicBezTo>
                  <a:cubicBezTo>
                    <a:pt x="22" y="509"/>
                    <a:pt x="22" y="509"/>
                    <a:pt x="22" y="509"/>
                  </a:cubicBezTo>
                  <a:cubicBezTo>
                    <a:pt x="22" y="508"/>
                    <a:pt x="22" y="508"/>
                    <a:pt x="22" y="508"/>
                  </a:cubicBezTo>
                  <a:cubicBezTo>
                    <a:pt x="18" y="508"/>
                    <a:pt x="18" y="508"/>
                    <a:pt x="18" y="508"/>
                  </a:cubicBezTo>
                  <a:cubicBezTo>
                    <a:pt x="22" y="509"/>
                    <a:pt x="22" y="509"/>
                    <a:pt x="22" y="509"/>
                  </a:cubicBezTo>
                  <a:cubicBezTo>
                    <a:pt x="18" y="508"/>
                    <a:pt x="18" y="508"/>
                    <a:pt x="18" y="508"/>
                  </a:cubicBezTo>
                  <a:cubicBezTo>
                    <a:pt x="22" y="510"/>
                    <a:pt x="22" y="510"/>
                    <a:pt x="22" y="510"/>
                  </a:cubicBezTo>
                  <a:cubicBezTo>
                    <a:pt x="22" y="509"/>
                    <a:pt x="22" y="509"/>
                    <a:pt x="22" y="509"/>
                  </a:cubicBezTo>
                  <a:cubicBezTo>
                    <a:pt x="18" y="508"/>
                    <a:pt x="18" y="508"/>
                    <a:pt x="18" y="508"/>
                  </a:cubicBezTo>
                  <a:cubicBezTo>
                    <a:pt x="22" y="510"/>
                    <a:pt x="22" y="510"/>
                    <a:pt x="22" y="510"/>
                  </a:cubicBezTo>
                  <a:cubicBezTo>
                    <a:pt x="22" y="509"/>
                    <a:pt x="23" y="508"/>
                    <a:pt x="22" y="507"/>
                  </a:cubicBezTo>
                  <a:cubicBezTo>
                    <a:pt x="22" y="506"/>
                    <a:pt x="21" y="505"/>
                    <a:pt x="21" y="504"/>
                  </a:cubicBezTo>
                  <a:cubicBezTo>
                    <a:pt x="19" y="503"/>
                    <a:pt x="19" y="503"/>
                    <a:pt x="19" y="503"/>
                  </a:cubicBezTo>
                  <a:cubicBezTo>
                    <a:pt x="20" y="487"/>
                    <a:pt x="20" y="487"/>
                    <a:pt x="20" y="487"/>
                  </a:cubicBezTo>
                  <a:cubicBezTo>
                    <a:pt x="20" y="485"/>
                    <a:pt x="19" y="484"/>
                    <a:pt x="18" y="483"/>
                  </a:cubicBezTo>
                  <a:cubicBezTo>
                    <a:pt x="14" y="481"/>
                    <a:pt x="14" y="481"/>
                    <a:pt x="14" y="481"/>
                  </a:cubicBezTo>
                  <a:cubicBezTo>
                    <a:pt x="11" y="466"/>
                    <a:pt x="11" y="466"/>
                    <a:pt x="11" y="466"/>
                  </a:cubicBezTo>
                  <a:cubicBezTo>
                    <a:pt x="11" y="465"/>
                    <a:pt x="10" y="464"/>
                    <a:pt x="9" y="464"/>
                  </a:cubicBezTo>
                  <a:cubicBezTo>
                    <a:pt x="7" y="462"/>
                    <a:pt x="7" y="462"/>
                    <a:pt x="7" y="462"/>
                  </a:cubicBezTo>
                  <a:cubicBezTo>
                    <a:pt x="5" y="466"/>
                    <a:pt x="5" y="466"/>
                    <a:pt x="5" y="466"/>
                  </a:cubicBezTo>
                  <a:cubicBezTo>
                    <a:pt x="8" y="467"/>
                    <a:pt x="8" y="467"/>
                    <a:pt x="8" y="467"/>
                  </a:cubicBezTo>
                  <a:cubicBezTo>
                    <a:pt x="15" y="453"/>
                    <a:pt x="15" y="453"/>
                    <a:pt x="15" y="453"/>
                  </a:cubicBezTo>
                  <a:cubicBezTo>
                    <a:pt x="16" y="451"/>
                    <a:pt x="15" y="449"/>
                    <a:pt x="14" y="448"/>
                  </a:cubicBezTo>
                  <a:cubicBezTo>
                    <a:pt x="12" y="447"/>
                    <a:pt x="12" y="447"/>
                    <a:pt x="12" y="447"/>
                  </a:cubicBezTo>
                  <a:cubicBezTo>
                    <a:pt x="10" y="450"/>
                    <a:pt x="10" y="450"/>
                    <a:pt x="10" y="450"/>
                  </a:cubicBezTo>
                  <a:cubicBezTo>
                    <a:pt x="14" y="450"/>
                    <a:pt x="14" y="450"/>
                    <a:pt x="14" y="450"/>
                  </a:cubicBezTo>
                  <a:cubicBezTo>
                    <a:pt x="13" y="434"/>
                    <a:pt x="13" y="434"/>
                    <a:pt x="13" y="434"/>
                  </a:cubicBezTo>
                  <a:cubicBezTo>
                    <a:pt x="13" y="432"/>
                    <a:pt x="12" y="431"/>
                    <a:pt x="11" y="430"/>
                  </a:cubicBezTo>
                  <a:cubicBezTo>
                    <a:pt x="9" y="429"/>
                    <a:pt x="9" y="429"/>
                    <a:pt x="9" y="429"/>
                  </a:cubicBezTo>
                  <a:cubicBezTo>
                    <a:pt x="7" y="433"/>
                    <a:pt x="7" y="433"/>
                    <a:pt x="7" y="433"/>
                  </a:cubicBezTo>
                  <a:cubicBezTo>
                    <a:pt x="11" y="434"/>
                    <a:pt x="11" y="434"/>
                    <a:pt x="11" y="434"/>
                  </a:cubicBezTo>
                  <a:cubicBezTo>
                    <a:pt x="11" y="434"/>
                    <a:pt x="13" y="431"/>
                    <a:pt x="14" y="427"/>
                  </a:cubicBezTo>
                  <a:cubicBezTo>
                    <a:pt x="15" y="425"/>
                    <a:pt x="16" y="423"/>
                    <a:pt x="16" y="421"/>
                  </a:cubicBezTo>
                  <a:cubicBezTo>
                    <a:pt x="17" y="421"/>
                    <a:pt x="17" y="420"/>
                    <a:pt x="17" y="420"/>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8" y="418"/>
                    <a:pt x="18" y="415"/>
                    <a:pt x="16" y="414"/>
                  </a:cubicBezTo>
                  <a:cubicBezTo>
                    <a:pt x="13" y="412"/>
                    <a:pt x="13" y="412"/>
                    <a:pt x="13" y="412"/>
                  </a:cubicBezTo>
                  <a:cubicBezTo>
                    <a:pt x="11" y="416"/>
                    <a:pt x="11" y="416"/>
                    <a:pt x="11" y="416"/>
                  </a:cubicBezTo>
                  <a:cubicBezTo>
                    <a:pt x="15" y="416"/>
                    <a:pt x="15" y="416"/>
                    <a:pt x="15" y="416"/>
                  </a:cubicBezTo>
                  <a:cubicBezTo>
                    <a:pt x="15" y="416"/>
                    <a:pt x="16" y="413"/>
                    <a:pt x="16" y="409"/>
                  </a:cubicBezTo>
                  <a:cubicBezTo>
                    <a:pt x="17" y="407"/>
                    <a:pt x="17" y="405"/>
                    <a:pt x="17" y="404"/>
                  </a:cubicBezTo>
                  <a:cubicBezTo>
                    <a:pt x="18" y="403"/>
                    <a:pt x="18" y="402"/>
                    <a:pt x="18" y="402"/>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4" y="400"/>
                    <a:pt x="14" y="400"/>
                    <a:pt x="14" y="400"/>
                  </a:cubicBezTo>
                  <a:cubicBezTo>
                    <a:pt x="17" y="402"/>
                    <a:pt x="17" y="402"/>
                    <a:pt x="17" y="402"/>
                  </a:cubicBezTo>
                  <a:cubicBezTo>
                    <a:pt x="18" y="402"/>
                    <a:pt x="18" y="402"/>
                    <a:pt x="18" y="402"/>
                  </a:cubicBezTo>
                  <a:cubicBezTo>
                    <a:pt x="14" y="400"/>
                    <a:pt x="14" y="400"/>
                    <a:pt x="14" y="400"/>
                  </a:cubicBezTo>
                  <a:cubicBezTo>
                    <a:pt x="17" y="402"/>
                    <a:pt x="17" y="402"/>
                    <a:pt x="17" y="402"/>
                  </a:cubicBezTo>
                  <a:cubicBezTo>
                    <a:pt x="18" y="401"/>
                    <a:pt x="18" y="400"/>
                    <a:pt x="18" y="399"/>
                  </a:cubicBezTo>
                  <a:cubicBezTo>
                    <a:pt x="18" y="398"/>
                    <a:pt x="17" y="397"/>
                    <a:pt x="16" y="397"/>
                  </a:cubicBezTo>
                  <a:cubicBezTo>
                    <a:pt x="15" y="396"/>
                    <a:pt x="15" y="396"/>
                    <a:pt x="15" y="396"/>
                  </a:cubicBezTo>
                  <a:cubicBezTo>
                    <a:pt x="13" y="399"/>
                    <a:pt x="13" y="399"/>
                    <a:pt x="13" y="399"/>
                  </a:cubicBezTo>
                  <a:cubicBezTo>
                    <a:pt x="16" y="401"/>
                    <a:pt x="16" y="401"/>
                    <a:pt x="16" y="401"/>
                  </a:cubicBezTo>
                  <a:cubicBezTo>
                    <a:pt x="16" y="401"/>
                    <a:pt x="16" y="401"/>
                    <a:pt x="16" y="401"/>
                  </a:cubicBezTo>
                  <a:cubicBezTo>
                    <a:pt x="16" y="401"/>
                    <a:pt x="17" y="400"/>
                    <a:pt x="17" y="400"/>
                  </a:cubicBezTo>
                  <a:cubicBezTo>
                    <a:pt x="18" y="398"/>
                    <a:pt x="19" y="394"/>
                    <a:pt x="20" y="391"/>
                  </a:cubicBezTo>
                  <a:cubicBezTo>
                    <a:pt x="21" y="389"/>
                    <a:pt x="22" y="388"/>
                    <a:pt x="22" y="387"/>
                  </a:cubicBezTo>
                  <a:cubicBezTo>
                    <a:pt x="22" y="386"/>
                    <a:pt x="22" y="386"/>
                    <a:pt x="23" y="386"/>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19" y="384"/>
                    <a:pt x="19" y="384"/>
                    <a:pt x="19" y="384"/>
                  </a:cubicBezTo>
                  <a:cubicBezTo>
                    <a:pt x="23" y="385"/>
                    <a:pt x="23" y="385"/>
                    <a:pt x="23" y="385"/>
                  </a:cubicBezTo>
                  <a:cubicBezTo>
                    <a:pt x="23" y="385"/>
                    <a:pt x="23" y="385"/>
                    <a:pt x="23" y="385"/>
                  </a:cubicBezTo>
                  <a:cubicBezTo>
                    <a:pt x="19" y="384"/>
                    <a:pt x="19" y="384"/>
                    <a:pt x="19" y="384"/>
                  </a:cubicBezTo>
                  <a:cubicBezTo>
                    <a:pt x="23" y="385"/>
                    <a:pt x="23" y="385"/>
                    <a:pt x="23" y="385"/>
                  </a:cubicBezTo>
                  <a:cubicBezTo>
                    <a:pt x="19" y="384"/>
                    <a:pt x="19" y="384"/>
                    <a:pt x="19" y="384"/>
                  </a:cubicBezTo>
                  <a:cubicBezTo>
                    <a:pt x="22" y="386"/>
                    <a:pt x="22" y="386"/>
                    <a:pt x="22" y="386"/>
                  </a:cubicBezTo>
                  <a:cubicBezTo>
                    <a:pt x="23" y="385"/>
                    <a:pt x="23" y="385"/>
                    <a:pt x="23" y="385"/>
                  </a:cubicBezTo>
                  <a:cubicBezTo>
                    <a:pt x="19" y="384"/>
                    <a:pt x="19" y="384"/>
                    <a:pt x="19" y="384"/>
                  </a:cubicBezTo>
                  <a:cubicBezTo>
                    <a:pt x="22" y="386"/>
                    <a:pt x="22" y="386"/>
                    <a:pt x="22" y="386"/>
                  </a:cubicBezTo>
                  <a:cubicBezTo>
                    <a:pt x="23" y="385"/>
                    <a:pt x="23" y="384"/>
                    <a:pt x="23" y="383"/>
                  </a:cubicBezTo>
                  <a:cubicBezTo>
                    <a:pt x="23" y="382"/>
                    <a:pt x="22" y="381"/>
                    <a:pt x="21" y="380"/>
                  </a:cubicBezTo>
                  <a:cubicBezTo>
                    <a:pt x="20" y="379"/>
                    <a:pt x="20" y="379"/>
                    <a:pt x="20" y="379"/>
                  </a:cubicBezTo>
                  <a:cubicBezTo>
                    <a:pt x="18" y="383"/>
                    <a:pt x="18" y="383"/>
                    <a:pt x="18" y="383"/>
                  </a:cubicBezTo>
                  <a:cubicBezTo>
                    <a:pt x="21" y="385"/>
                    <a:pt x="21" y="385"/>
                    <a:pt x="21" y="385"/>
                  </a:cubicBezTo>
                  <a:cubicBezTo>
                    <a:pt x="21" y="385"/>
                    <a:pt x="21" y="385"/>
                    <a:pt x="21" y="385"/>
                  </a:cubicBezTo>
                  <a:cubicBezTo>
                    <a:pt x="22" y="384"/>
                    <a:pt x="24" y="381"/>
                    <a:pt x="25" y="378"/>
                  </a:cubicBezTo>
                  <a:cubicBezTo>
                    <a:pt x="26" y="376"/>
                    <a:pt x="27" y="375"/>
                    <a:pt x="28" y="374"/>
                  </a:cubicBezTo>
                  <a:cubicBezTo>
                    <a:pt x="28" y="373"/>
                    <a:pt x="29" y="372"/>
                    <a:pt x="29" y="372"/>
                  </a:cubicBezTo>
                  <a:cubicBezTo>
                    <a:pt x="30" y="370"/>
                    <a:pt x="29" y="368"/>
                    <a:pt x="27" y="367"/>
                  </a:cubicBezTo>
                  <a:cubicBezTo>
                    <a:pt x="25" y="365"/>
                    <a:pt x="25" y="365"/>
                    <a:pt x="25" y="365"/>
                  </a:cubicBezTo>
                  <a:cubicBezTo>
                    <a:pt x="23" y="368"/>
                    <a:pt x="23" y="368"/>
                    <a:pt x="23" y="368"/>
                  </a:cubicBezTo>
                  <a:cubicBezTo>
                    <a:pt x="26" y="371"/>
                    <a:pt x="26" y="371"/>
                    <a:pt x="26" y="371"/>
                  </a:cubicBezTo>
                  <a:cubicBezTo>
                    <a:pt x="36" y="357"/>
                    <a:pt x="36" y="357"/>
                    <a:pt x="36" y="357"/>
                  </a:cubicBezTo>
                  <a:cubicBezTo>
                    <a:pt x="36" y="356"/>
                    <a:pt x="37" y="355"/>
                    <a:pt x="37" y="354"/>
                  </a:cubicBezTo>
                  <a:cubicBezTo>
                    <a:pt x="36" y="353"/>
                    <a:pt x="36" y="352"/>
                    <a:pt x="35" y="351"/>
                  </a:cubicBezTo>
                  <a:cubicBezTo>
                    <a:pt x="33" y="350"/>
                    <a:pt x="33" y="350"/>
                    <a:pt x="33" y="350"/>
                  </a:cubicBezTo>
                  <a:cubicBezTo>
                    <a:pt x="31" y="353"/>
                    <a:pt x="31" y="353"/>
                    <a:pt x="31" y="353"/>
                  </a:cubicBezTo>
                  <a:cubicBezTo>
                    <a:pt x="33" y="356"/>
                    <a:pt x="33" y="356"/>
                    <a:pt x="33" y="356"/>
                  </a:cubicBezTo>
                  <a:cubicBezTo>
                    <a:pt x="44" y="347"/>
                    <a:pt x="44" y="347"/>
                    <a:pt x="44" y="347"/>
                  </a:cubicBezTo>
                  <a:cubicBezTo>
                    <a:pt x="45" y="346"/>
                    <a:pt x="46" y="345"/>
                    <a:pt x="46" y="344"/>
                  </a:cubicBezTo>
                  <a:cubicBezTo>
                    <a:pt x="46" y="343"/>
                    <a:pt x="45" y="341"/>
                    <a:pt x="44" y="341"/>
                  </a:cubicBezTo>
                  <a:cubicBezTo>
                    <a:pt x="38" y="337"/>
                    <a:pt x="38" y="337"/>
                    <a:pt x="38" y="337"/>
                  </a:cubicBezTo>
                  <a:cubicBezTo>
                    <a:pt x="36" y="341"/>
                    <a:pt x="36" y="341"/>
                    <a:pt x="36" y="341"/>
                  </a:cubicBezTo>
                  <a:cubicBezTo>
                    <a:pt x="40" y="343"/>
                    <a:pt x="40" y="343"/>
                    <a:pt x="40" y="343"/>
                  </a:cubicBezTo>
                  <a:cubicBezTo>
                    <a:pt x="36" y="341"/>
                    <a:pt x="36" y="341"/>
                    <a:pt x="36" y="341"/>
                  </a:cubicBezTo>
                  <a:cubicBezTo>
                    <a:pt x="39" y="344"/>
                    <a:pt x="39" y="344"/>
                    <a:pt x="39" y="344"/>
                  </a:cubicBezTo>
                  <a:cubicBezTo>
                    <a:pt x="39" y="344"/>
                    <a:pt x="39" y="344"/>
                    <a:pt x="40" y="343"/>
                  </a:cubicBezTo>
                  <a:cubicBezTo>
                    <a:pt x="36" y="341"/>
                    <a:pt x="36" y="341"/>
                    <a:pt x="36" y="341"/>
                  </a:cubicBezTo>
                  <a:cubicBezTo>
                    <a:pt x="39" y="344"/>
                    <a:pt x="39" y="344"/>
                    <a:pt x="39" y="344"/>
                  </a:cubicBezTo>
                  <a:cubicBezTo>
                    <a:pt x="36" y="341"/>
                    <a:pt x="36" y="341"/>
                    <a:pt x="36" y="341"/>
                  </a:cubicBezTo>
                  <a:cubicBezTo>
                    <a:pt x="38" y="344"/>
                    <a:pt x="38" y="344"/>
                    <a:pt x="38" y="344"/>
                  </a:cubicBezTo>
                  <a:cubicBezTo>
                    <a:pt x="39" y="344"/>
                    <a:pt x="39" y="344"/>
                    <a:pt x="39" y="344"/>
                  </a:cubicBezTo>
                  <a:cubicBezTo>
                    <a:pt x="36" y="341"/>
                    <a:pt x="36" y="341"/>
                    <a:pt x="36" y="341"/>
                  </a:cubicBezTo>
                  <a:cubicBezTo>
                    <a:pt x="38" y="344"/>
                    <a:pt x="38" y="344"/>
                    <a:pt x="38" y="344"/>
                  </a:cubicBezTo>
                  <a:cubicBezTo>
                    <a:pt x="36" y="341"/>
                    <a:pt x="36" y="341"/>
                    <a:pt x="36" y="341"/>
                  </a:cubicBezTo>
                  <a:cubicBezTo>
                    <a:pt x="38" y="344"/>
                    <a:pt x="38" y="344"/>
                    <a:pt x="38" y="344"/>
                  </a:cubicBezTo>
                  <a:cubicBezTo>
                    <a:pt x="38" y="344"/>
                    <a:pt x="38" y="344"/>
                    <a:pt x="38" y="344"/>
                  </a:cubicBezTo>
                  <a:cubicBezTo>
                    <a:pt x="36" y="341"/>
                    <a:pt x="36" y="341"/>
                    <a:pt x="36" y="341"/>
                  </a:cubicBezTo>
                  <a:cubicBezTo>
                    <a:pt x="38" y="344"/>
                    <a:pt x="38" y="344"/>
                    <a:pt x="38" y="344"/>
                  </a:cubicBezTo>
                  <a:cubicBezTo>
                    <a:pt x="37" y="342"/>
                    <a:pt x="37" y="342"/>
                    <a:pt x="37" y="342"/>
                  </a:cubicBezTo>
                  <a:cubicBezTo>
                    <a:pt x="38" y="344"/>
                    <a:pt x="38" y="344"/>
                    <a:pt x="38" y="344"/>
                  </a:cubicBezTo>
                  <a:cubicBezTo>
                    <a:pt x="38" y="344"/>
                    <a:pt x="38" y="344"/>
                    <a:pt x="38" y="344"/>
                  </a:cubicBezTo>
                  <a:cubicBezTo>
                    <a:pt x="37" y="342"/>
                    <a:pt x="37" y="342"/>
                    <a:pt x="37" y="342"/>
                  </a:cubicBezTo>
                  <a:cubicBezTo>
                    <a:pt x="38" y="344"/>
                    <a:pt x="38" y="344"/>
                    <a:pt x="38" y="344"/>
                  </a:cubicBezTo>
                  <a:cubicBezTo>
                    <a:pt x="38" y="344"/>
                    <a:pt x="39" y="344"/>
                    <a:pt x="41" y="343"/>
                  </a:cubicBezTo>
                  <a:cubicBezTo>
                    <a:pt x="43" y="342"/>
                    <a:pt x="47" y="340"/>
                    <a:pt x="50" y="339"/>
                  </a:cubicBezTo>
                  <a:cubicBezTo>
                    <a:pt x="51" y="338"/>
                    <a:pt x="52" y="338"/>
                    <a:pt x="53" y="337"/>
                  </a:cubicBezTo>
                  <a:cubicBezTo>
                    <a:pt x="54" y="337"/>
                    <a:pt x="54" y="337"/>
                    <a:pt x="55" y="337"/>
                  </a:cubicBezTo>
                  <a:cubicBezTo>
                    <a:pt x="55" y="336"/>
                    <a:pt x="55" y="336"/>
                    <a:pt x="55" y="336"/>
                  </a:cubicBezTo>
                  <a:cubicBezTo>
                    <a:pt x="55" y="336"/>
                    <a:pt x="55" y="336"/>
                    <a:pt x="55" y="336"/>
                  </a:cubicBezTo>
                  <a:cubicBezTo>
                    <a:pt x="56" y="336"/>
                    <a:pt x="56" y="336"/>
                    <a:pt x="56" y="336"/>
                  </a:cubicBezTo>
                  <a:cubicBezTo>
                    <a:pt x="56" y="336"/>
                    <a:pt x="56" y="336"/>
                    <a:pt x="57" y="335"/>
                  </a:cubicBezTo>
                  <a:cubicBezTo>
                    <a:pt x="58" y="333"/>
                    <a:pt x="57" y="331"/>
                    <a:pt x="55" y="329"/>
                  </a:cubicBezTo>
                  <a:cubicBezTo>
                    <a:pt x="49" y="326"/>
                    <a:pt x="49" y="326"/>
                    <a:pt x="49" y="326"/>
                  </a:cubicBezTo>
                  <a:cubicBezTo>
                    <a:pt x="47" y="329"/>
                    <a:pt x="47" y="329"/>
                    <a:pt x="47" y="329"/>
                  </a:cubicBezTo>
                  <a:cubicBezTo>
                    <a:pt x="49" y="333"/>
                    <a:pt x="49" y="333"/>
                    <a:pt x="49" y="333"/>
                  </a:cubicBezTo>
                  <a:cubicBezTo>
                    <a:pt x="49" y="333"/>
                    <a:pt x="53" y="331"/>
                    <a:pt x="57" y="329"/>
                  </a:cubicBezTo>
                  <a:cubicBezTo>
                    <a:pt x="59" y="328"/>
                    <a:pt x="61" y="327"/>
                    <a:pt x="62" y="326"/>
                  </a:cubicBezTo>
                  <a:cubicBezTo>
                    <a:pt x="63" y="325"/>
                    <a:pt x="63" y="325"/>
                    <a:pt x="64" y="325"/>
                  </a:cubicBezTo>
                  <a:cubicBezTo>
                    <a:pt x="65" y="324"/>
                    <a:pt x="65" y="324"/>
                    <a:pt x="65" y="324"/>
                  </a:cubicBezTo>
                  <a:cubicBezTo>
                    <a:pt x="65" y="324"/>
                    <a:pt x="65" y="324"/>
                    <a:pt x="65" y="324"/>
                  </a:cubicBezTo>
                  <a:cubicBezTo>
                    <a:pt x="65" y="324"/>
                    <a:pt x="65" y="324"/>
                    <a:pt x="65" y="324"/>
                  </a:cubicBezTo>
                  <a:cubicBezTo>
                    <a:pt x="66" y="324"/>
                    <a:pt x="66" y="323"/>
                    <a:pt x="66" y="323"/>
                  </a:cubicBezTo>
                  <a:cubicBezTo>
                    <a:pt x="67" y="322"/>
                    <a:pt x="67" y="321"/>
                    <a:pt x="67" y="320"/>
                  </a:cubicBezTo>
                  <a:cubicBezTo>
                    <a:pt x="66" y="319"/>
                    <a:pt x="66" y="318"/>
                    <a:pt x="65" y="317"/>
                  </a:cubicBezTo>
                  <a:cubicBezTo>
                    <a:pt x="63" y="316"/>
                    <a:pt x="63" y="316"/>
                    <a:pt x="63" y="316"/>
                  </a:cubicBezTo>
                  <a:cubicBezTo>
                    <a:pt x="61" y="320"/>
                    <a:pt x="61" y="320"/>
                    <a:pt x="61" y="320"/>
                  </a:cubicBezTo>
                  <a:cubicBezTo>
                    <a:pt x="63" y="323"/>
                    <a:pt x="63" y="323"/>
                    <a:pt x="63" y="323"/>
                  </a:cubicBezTo>
                  <a:cubicBezTo>
                    <a:pt x="78" y="313"/>
                    <a:pt x="78" y="313"/>
                    <a:pt x="78" y="313"/>
                  </a:cubicBezTo>
                  <a:cubicBezTo>
                    <a:pt x="80" y="312"/>
                    <a:pt x="80" y="311"/>
                    <a:pt x="80" y="310"/>
                  </a:cubicBezTo>
                  <a:cubicBezTo>
                    <a:pt x="80" y="308"/>
                    <a:pt x="79" y="307"/>
                    <a:pt x="78" y="306"/>
                  </a:cubicBezTo>
                  <a:cubicBezTo>
                    <a:pt x="78" y="306"/>
                    <a:pt x="78" y="306"/>
                    <a:pt x="78" y="306"/>
                  </a:cubicBezTo>
                  <a:cubicBezTo>
                    <a:pt x="76" y="310"/>
                    <a:pt x="76" y="310"/>
                    <a:pt x="76" y="310"/>
                  </a:cubicBezTo>
                  <a:cubicBezTo>
                    <a:pt x="77" y="313"/>
                    <a:pt x="77" y="313"/>
                    <a:pt x="77" y="313"/>
                  </a:cubicBezTo>
                  <a:cubicBezTo>
                    <a:pt x="77" y="313"/>
                    <a:pt x="81" y="313"/>
                    <a:pt x="86" y="311"/>
                  </a:cubicBezTo>
                  <a:cubicBezTo>
                    <a:pt x="88" y="311"/>
                    <a:pt x="91" y="310"/>
                    <a:pt x="93" y="310"/>
                  </a:cubicBezTo>
                  <a:cubicBezTo>
                    <a:pt x="93" y="310"/>
                    <a:pt x="94" y="310"/>
                    <a:pt x="95" y="309"/>
                  </a:cubicBezTo>
                  <a:cubicBezTo>
                    <a:pt x="96" y="309"/>
                    <a:pt x="96" y="309"/>
                    <a:pt x="96" y="309"/>
                  </a:cubicBezTo>
                  <a:cubicBezTo>
                    <a:pt x="96" y="309"/>
                    <a:pt x="96" y="309"/>
                    <a:pt x="96" y="309"/>
                  </a:cubicBezTo>
                  <a:cubicBezTo>
                    <a:pt x="97" y="309"/>
                    <a:pt x="97" y="309"/>
                    <a:pt x="97" y="309"/>
                  </a:cubicBezTo>
                  <a:cubicBezTo>
                    <a:pt x="97" y="309"/>
                    <a:pt x="97" y="308"/>
                    <a:pt x="98" y="307"/>
                  </a:cubicBezTo>
                  <a:cubicBezTo>
                    <a:pt x="99" y="306"/>
                    <a:pt x="99" y="303"/>
                    <a:pt x="97" y="302"/>
                  </a:cubicBezTo>
                  <a:cubicBezTo>
                    <a:pt x="96" y="301"/>
                    <a:pt x="96" y="301"/>
                    <a:pt x="96" y="301"/>
                  </a:cubicBezTo>
                  <a:cubicBezTo>
                    <a:pt x="94" y="305"/>
                    <a:pt x="94" y="305"/>
                    <a:pt x="94" y="305"/>
                  </a:cubicBezTo>
                  <a:cubicBezTo>
                    <a:pt x="97" y="307"/>
                    <a:pt x="97" y="307"/>
                    <a:pt x="97" y="307"/>
                  </a:cubicBezTo>
                  <a:cubicBezTo>
                    <a:pt x="94" y="305"/>
                    <a:pt x="94" y="305"/>
                    <a:pt x="94" y="305"/>
                  </a:cubicBezTo>
                  <a:cubicBezTo>
                    <a:pt x="96" y="308"/>
                    <a:pt x="96" y="308"/>
                    <a:pt x="96" y="308"/>
                  </a:cubicBezTo>
                  <a:cubicBezTo>
                    <a:pt x="96" y="308"/>
                    <a:pt x="97" y="308"/>
                    <a:pt x="97" y="307"/>
                  </a:cubicBezTo>
                  <a:cubicBezTo>
                    <a:pt x="94" y="305"/>
                    <a:pt x="94" y="305"/>
                    <a:pt x="94" y="305"/>
                  </a:cubicBezTo>
                  <a:cubicBezTo>
                    <a:pt x="96" y="308"/>
                    <a:pt x="96" y="308"/>
                    <a:pt x="96" y="308"/>
                  </a:cubicBezTo>
                  <a:cubicBezTo>
                    <a:pt x="94" y="305"/>
                    <a:pt x="94" y="305"/>
                    <a:pt x="94" y="305"/>
                  </a:cubicBezTo>
                  <a:cubicBezTo>
                    <a:pt x="95" y="308"/>
                    <a:pt x="95" y="308"/>
                    <a:pt x="95" y="308"/>
                  </a:cubicBezTo>
                  <a:cubicBezTo>
                    <a:pt x="95" y="308"/>
                    <a:pt x="95" y="308"/>
                    <a:pt x="96" y="308"/>
                  </a:cubicBezTo>
                  <a:cubicBezTo>
                    <a:pt x="94" y="305"/>
                    <a:pt x="94" y="305"/>
                    <a:pt x="94" y="305"/>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6" y="308"/>
                    <a:pt x="97" y="308"/>
                  </a:cubicBezTo>
                  <a:cubicBezTo>
                    <a:pt x="100" y="307"/>
                    <a:pt x="105" y="306"/>
                    <a:pt x="110" y="306"/>
                  </a:cubicBezTo>
                  <a:cubicBezTo>
                    <a:pt x="114" y="305"/>
                    <a:pt x="118" y="304"/>
                    <a:pt x="118" y="304"/>
                  </a:cubicBezTo>
                  <a:cubicBezTo>
                    <a:pt x="120" y="304"/>
                    <a:pt x="121" y="303"/>
                    <a:pt x="121" y="301"/>
                  </a:cubicBezTo>
                  <a:cubicBezTo>
                    <a:pt x="122" y="300"/>
                    <a:pt x="121" y="298"/>
                    <a:pt x="120" y="297"/>
                  </a:cubicBezTo>
                  <a:cubicBezTo>
                    <a:pt x="113" y="293"/>
                    <a:pt x="113" y="293"/>
                    <a:pt x="113" y="293"/>
                  </a:cubicBezTo>
                  <a:cubicBezTo>
                    <a:pt x="111" y="296"/>
                    <a:pt x="111" y="296"/>
                    <a:pt x="111" y="296"/>
                  </a:cubicBezTo>
                  <a:cubicBezTo>
                    <a:pt x="110" y="300"/>
                    <a:pt x="110" y="300"/>
                    <a:pt x="110" y="300"/>
                  </a:cubicBezTo>
                  <a:cubicBezTo>
                    <a:pt x="110" y="300"/>
                    <a:pt x="116" y="300"/>
                    <a:pt x="122" y="300"/>
                  </a:cubicBezTo>
                  <a:cubicBezTo>
                    <a:pt x="126" y="300"/>
                    <a:pt x="130" y="300"/>
                    <a:pt x="133" y="300"/>
                  </a:cubicBezTo>
                  <a:cubicBezTo>
                    <a:pt x="134" y="300"/>
                    <a:pt x="135" y="300"/>
                    <a:pt x="136" y="300"/>
                  </a:cubicBezTo>
                  <a:cubicBezTo>
                    <a:pt x="137" y="300"/>
                    <a:pt x="137" y="300"/>
                    <a:pt x="138" y="300"/>
                  </a:cubicBezTo>
                  <a:cubicBezTo>
                    <a:pt x="138" y="300"/>
                    <a:pt x="138" y="300"/>
                    <a:pt x="139" y="300"/>
                  </a:cubicBezTo>
                  <a:cubicBezTo>
                    <a:pt x="139" y="299"/>
                    <a:pt x="139" y="299"/>
                    <a:pt x="139" y="299"/>
                  </a:cubicBezTo>
                  <a:cubicBezTo>
                    <a:pt x="140" y="299"/>
                    <a:pt x="140" y="299"/>
                    <a:pt x="141" y="298"/>
                  </a:cubicBezTo>
                  <a:cubicBezTo>
                    <a:pt x="142" y="297"/>
                    <a:pt x="142" y="296"/>
                    <a:pt x="141" y="295"/>
                  </a:cubicBezTo>
                  <a:cubicBezTo>
                    <a:pt x="141" y="294"/>
                    <a:pt x="141" y="293"/>
                    <a:pt x="140" y="292"/>
                  </a:cubicBezTo>
                  <a:cubicBezTo>
                    <a:pt x="139" y="292"/>
                    <a:pt x="139" y="292"/>
                    <a:pt x="139" y="292"/>
                  </a:cubicBezTo>
                  <a:cubicBezTo>
                    <a:pt x="136" y="295"/>
                    <a:pt x="136" y="295"/>
                    <a:pt x="136" y="295"/>
                  </a:cubicBezTo>
                  <a:cubicBezTo>
                    <a:pt x="135" y="299"/>
                    <a:pt x="135" y="299"/>
                    <a:pt x="135" y="299"/>
                  </a:cubicBezTo>
                  <a:cubicBezTo>
                    <a:pt x="135" y="299"/>
                    <a:pt x="157" y="310"/>
                    <a:pt x="181" y="322"/>
                  </a:cubicBezTo>
                  <a:cubicBezTo>
                    <a:pt x="193" y="327"/>
                    <a:pt x="205" y="333"/>
                    <a:pt x="215" y="338"/>
                  </a:cubicBezTo>
                  <a:cubicBezTo>
                    <a:pt x="220" y="340"/>
                    <a:pt x="224" y="342"/>
                    <a:pt x="227" y="343"/>
                  </a:cubicBezTo>
                  <a:cubicBezTo>
                    <a:pt x="229" y="344"/>
                    <a:pt x="230" y="344"/>
                    <a:pt x="232" y="344"/>
                  </a:cubicBezTo>
                  <a:cubicBezTo>
                    <a:pt x="232" y="345"/>
                    <a:pt x="233" y="345"/>
                    <a:pt x="233" y="345"/>
                  </a:cubicBezTo>
                  <a:cubicBezTo>
                    <a:pt x="234" y="345"/>
                    <a:pt x="234" y="345"/>
                    <a:pt x="235" y="345"/>
                  </a:cubicBezTo>
                  <a:cubicBezTo>
                    <a:pt x="236" y="345"/>
                    <a:pt x="236" y="345"/>
                    <a:pt x="237" y="345"/>
                  </a:cubicBezTo>
                  <a:cubicBezTo>
                    <a:pt x="237" y="345"/>
                    <a:pt x="238" y="344"/>
                    <a:pt x="239" y="343"/>
                  </a:cubicBezTo>
                  <a:cubicBezTo>
                    <a:pt x="240" y="342"/>
                    <a:pt x="240" y="341"/>
                    <a:pt x="240" y="340"/>
                  </a:cubicBezTo>
                  <a:cubicBezTo>
                    <a:pt x="239" y="339"/>
                    <a:pt x="239" y="338"/>
                    <a:pt x="238" y="338"/>
                  </a:cubicBezTo>
                  <a:cubicBezTo>
                    <a:pt x="228" y="332"/>
                    <a:pt x="228" y="332"/>
                    <a:pt x="228" y="332"/>
                  </a:cubicBezTo>
                  <a:cubicBezTo>
                    <a:pt x="226" y="335"/>
                    <a:pt x="226" y="335"/>
                    <a:pt x="226" y="335"/>
                  </a:cubicBezTo>
                  <a:cubicBezTo>
                    <a:pt x="226" y="339"/>
                    <a:pt x="226" y="339"/>
                    <a:pt x="226" y="339"/>
                  </a:cubicBezTo>
                  <a:cubicBezTo>
                    <a:pt x="250" y="338"/>
                    <a:pt x="250" y="338"/>
                    <a:pt x="250" y="338"/>
                  </a:cubicBezTo>
                  <a:cubicBezTo>
                    <a:pt x="252" y="338"/>
                    <a:pt x="254" y="337"/>
                    <a:pt x="254" y="335"/>
                  </a:cubicBezTo>
                  <a:cubicBezTo>
                    <a:pt x="254" y="333"/>
                    <a:pt x="254" y="331"/>
                    <a:pt x="252" y="331"/>
                  </a:cubicBezTo>
                  <a:cubicBezTo>
                    <a:pt x="252" y="330"/>
                    <a:pt x="252" y="330"/>
                    <a:pt x="252" y="330"/>
                  </a:cubicBezTo>
                  <a:cubicBezTo>
                    <a:pt x="250" y="334"/>
                    <a:pt x="250" y="334"/>
                    <a:pt x="250" y="334"/>
                  </a:cubicBezTo>
                  <a:cubicBezTo>
                    <a:pt x="253" y="336"/>
                    <a:pt x="253" y="336"/>
                    <a:pt x="253" y="336"/>
                  </a:cubicBezTo>
                  <a:cubicBezTo>
                    <a:pt x="261" y="327"/>
                    <a:pt x="261" y="327"/>
                    <a:pt x="261" y="327"/>
                  </a:cubicBezTo>
                  <a:cubicBezTo>
                    <a:pt x="262" y="326"/>
                    <a:pt x="262" y="325"/>
                    <a:pt x="262" y="324"/>
                  </a:cubicBezTo>
                  <a:cubicBezTo>
                    <a:pt x="262" y="323"/>
                    <a:pt x="261" y="322"/>
                    <a:pt x="260" y="321"/>
                  </a:cubicBezTo>
                  <a:cubicBezTo>
                    <a:pt x="256" y="318"/>
                    <a:pt x="256" y="318"/>
                    <a:pt x="256" y="318"/>
                  </a:cubicBezTo>
                  <a:cubicBezTo>
                    <a:pt x="253" y="322"/>
                    <a:pt x="253" y="322"/>
                    <a:pt x="253" y="322"/>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7" y="324"/>
                    <a:pt x="259" y="321"/>
                    <a:pt x="261" y="318"/>
                  </a:cubicBezTo>
                  <a:cubicBezTo>
                    <a:pt x="263" y="316"/>
                    <a:pt x="264" y="313"/>
                    <a:pt x="264" y="313"/>
                  </a:cubicBezTo>
                  <a:cubicBezTo>
                    <a:pt x="265" y="313"/>
                    <a:pt x="265" y="311"/>
                    <a:pt x="265" y="310"/>
                  </a:cubicBezTo>
                  <a:cubicBezTo>
                    <a:pt x="265" y="309"/>
                    <a:pt x="264" y="308"/>
                    <a:pt x="263" y="308"/>
                  </a:cubicBezTo>
                  <a:cubicBezTo>
                    <a:pt x="260" y="306"/>
                    <a:pt x="260" y="306"/>
                    <a:pt x="260" y="306"/>
                  </a:cubicBezTo>
                  <a:cubicBezTo>
                    <a:pt x="258" y="309"/>
                    <a:pt x="258" y="309"/>
                    <a:pt x="258" y="309"/>
                  </a:cubicBezTo>
                  <a:cubicBezTo>
                    <a:pt x="262" y="312"/>
                    <a:pt x="262" y="312"/>
                    <a:pt x="262" y="312"/>
                  </a:cubicBezTo>
                  <a:cubicBezTo>
                    <a:pt x="268" y="302"/>
                    <a:pt x="268" y="302"/>
                    <a:pt x="268" y="302"/>
                  </a:cubicBezTo>
                  <a:cubicBezTo>
                    <a:pt x="268" y="301"/>
                    <a:pt x="269" y="300"/>
                    <a:pt x="268" y="299"/>
                  </a:cubicBezTo>
                  <a:cubicBezTo>
                    <a:pt x="268" y="298"/>
                    <a:pt x="268" y="297"/>
                    <a:pt x="267" y="296"/>
                  </a:cubicBezTo>
                  <a:cubicBezTo>
                    <a:pt x="265" y="295"/>
                    <a:pt x="265" y="295"/>
                    <a:pt x="265" y="295"/>
                  </a:cubicBezTo>
                  <a:cubicBezTo>
                    <a:pt x="270" y="287"/>
                    <a:pt x="270" y="287"/>
                    <a:pt x="270" y="287"/>
                  </a:cubicBezTo>
                  <a:cubicBezTo>
                    <a:pt x="271" y="285"/>
                    <a:pt x="270" y="283"/>
                    <a:pt x="268" y="282"/>
                  </a:cubicBezTo>
                  <a:cubicBezTo>
                    <a:pt x="268" y="282"/>
                    <a:pt x="268" y="282"/>
                    <a:pt x="268" y="282"/>
                  </a:cubicBezTo>
                  <a:cubicBezTo>
                    <a:pt x="271" y="271"/>
                    <a:pt x="271" y="271"/>
                    <a:pt x="271" y="271"/>
                  </a:cubicBezTo>
                  <a:cubicBezTo>
                    <a:pt x="271" y="270"/>
                    <a:pt x="270" y="268"/>
                    <a:pt x="269" y="267"/>
                  </a:cubicBezTo>
                  <a:cubicBezTo>
                    <a:pt x="269" y="267"/>
                    <a:pt x="269" y="267"/>
                    <a:pt x="269" y="267"/>
                  </a:cubicBezTo>
                  <a:cubicBezTo>
                    <a:pt x="266" y="270"/>
                    <a:pt x="266" y="270"/>
                    <a:pt x="266" y="270"/>
                  </a:cubicBezTo>
                  <a:cubicBezTo>
                    <a:pt x="270" y="270"/>
                    <a:pt x="270" y="270"/>
                    <a:pt x="270" y="270"/>
                  </a:cubicBezTo>
                  <a:cubicBezTo>
                    <a:pt x="271" y="256"/>
                    <a:pt x="271" y="256"/>
                    <a:pt x="271" y="256"/>
                  </a:cubicBezTo>
                  <a:cubicBezTo>
                    <a:pt x="271" y="254"/>
                    <a:pt x="271" y="253"/>
                    <a:pt x="269" y="252"/>
                  </a:cubicBezTo>
                  <a:cubicBezTo>
                    <a:pt x="267" y="251"/>
                    <a:pt x="267" y="251"/>
                    <a:pt x="267" y="251"/>
                  </a:cubicBezTo>
                  <a:cubicBezTo>
                    <a:pt x="270" y="244"/>
                    <a:pt x="270" y="244"/>
                    <a:pt x="270" y="244"/>
                  </a:cubicBezTo>
                  <a:cubicBezTo>
                    <a:pt x="271" y="243"/>
                    <a:pt x="271" y="240"/>
                    <a:pt x="269" y="239"/>
                  </a:cubicBezTo>
                  <a:cubicBezTo>
                    <a:pt x="265" y="236"/>
                    <a:pt x="265" y="236"/>
                    <a:pt x="265" y="236"/>
                  </a:cubicBezTo>
                  <a:cubicBezTo>
                    <a:pt x="263" y="240"/>
                    <a:pt x="263" y="240"/>
                    <a:pt x="263" y="240"/>
                  </a:cubicBezTo>
                  <a:cubicBezTo>
                    <a:pt x="267" y="240"/>
                    <a:pt x="267" y="240"/>
                    <a:pt x="267" y="240"/>
                  </a:cubicBezTo>
                  <a:cubicBezTo>
                    <a:pt x="267" y="240"/>
                    <a:pt x="266" y="237"/>
                    <a:pt x="266" y="233"/>
                  </a:cubicBezTo>
                  <a:cubicBezTo>
                    <a:pt x="266" y="230"/>
                    <a:pt x="266" y="226"/>
                    <a:pt x="266" y="225"/>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2" y="224"/>
                    <a:pt x="262" y="224"/>
                    <a:pt x="262" y="224"/>
                  </a:cubicBezTo>
                  <a:cubicBezTo>
                    <a:pt x="266" y="225"/>
                    <a:pt x="266" y="225"/>
                    <a:pt x="266" y="225"/>
                  </a:cubicBezTo>
                  <a:cubicBezTo>
                    <a:pt x="266" y="225"/>
                    <a:pt x="266" y="225"/>
                    <a:pt x="266" y="225"/>
                  </a:cubicBezTo>
                  <a:cubicBezTo>
                    <a:pt x="262" y="224"/>
                    <a:pt x="262" y="224"/>
                    <a:pt x="262" y="224"/>
                  </a:cubicBezTo>
                  <a:cubicBezTo>
                    <a:pt x="266" y="225"/>
                    <a:pt x="266" y="225"/>
                    <a:pt x="266" y="225"/>
                  </a:cubicBezTo>
                  <a:cubicBezTo>
                    <a:pt x="262" y="224"/>
                    <a:pt x="262" y="224"/>
                    <a:pt x="262" y="224"/>
                  </a:cubicBezTo>
                  <a:cubicBezTo>
                    <a:pt x="265" y="226"/>
                    <a:pt x="265" y="226"/>
                    <a:pt x="265" y="226"/>
                  </a:cubicBezTo>
                  <a:cubicBezTo>
                    <a:pt x="266" y="226"/>
                    <a:pt x="266" y="225"/>
                    <a:pt x="266" y="225"/>
                  </a:cubicBezTo>
                  <a:cubicBezTo>
                    <a:pt x="262" y="224"/>
                    <a:pt x="262" y="224"/>
                    <a:pt x="262" y="224"/>
                  </a:cubicBezTo>
                  <a:cubicBezTo>
                    <a:pt x="265" y="226"/>
                    <a:pt x="265" y="226"/>
                    <a:pt x="265" y="226"/>
                  </a:cubicBezTo>
                  <a:cubicBezTo>
                    <a:pt x="266" y="225"/>
                    <a:pt x="266" y="224"/>
                    <a:pt x="266" y="223"/>
                  </a:cubicBezTo>
                  <a:cubicBezTo>
                    <a:pt x="265" y="222"/>
                    <a:pt x="265" y="221"/>
                    <a:pt x="264" y="221"/>
                  </a:cubicBezTo>
                  <a:cubicBezTo>
                    <a:pt x="264" y="221"/>
                    <a:pt x="264" y="221"/>
                    <a:pt x="264" y="221"/>
                  </a:cubicBezTo>
                  <a:cubicBezTo>
                    <a:pt x="265" y="211"/>
                    <a:pt x="265" y="211"/>
                    <a:pt x="265" y="211"/>
                  </a:cubicBezTo>
                  <a:cubicBezTo>
                    <a:pt x="266" y="209"/>
                    <a:pt x="265" y="208"/>
                    <a:pt x="264" y="207"/>
                  </a:cubicBezTo>
                  <a:cubicBezTo>
                    <a:pt x="264" y="207"/>
                    <a:pt x="264" y="207"/>
                    <a:pt x="264" y="207"/>
                  </a:cubicBezTo>
                  <a:cubicBezTo>
                    <a:pt x="264" y="196"/>
                    <a:pt x="264" y="196"/>
                    <a:pt x="264" y="196"/>
                  </a:cubicBezTo>
                  <a:cubicBezTo>
                    <a:pt x="264" y="194"/>
                    <a:pt x="263" y="193"/>
                    <a:pt x="262" y="192"/>
                  </a:cubicBezTo>
                  <a:cubicBezTo>
                    <a:pt x="256" y="189"/>
                    <a:pt x="256" y="189"/>
                    <a:pt x="256" y="189"/>
                  </a:cubicBezTo>
                  <a:cubicBezTo>
                    <a:pt x="257" y="172"/>
                    <a:pt x="257" y="172"/>
                    <a:pt x="257" y="172"/>
                  </a:cubicBezTo>
                  <a:cubicBezTo>
                    <a:pt x="258" y="170"/>
                    <a:pt x="257" y="169"/>
                    <a:pt x="256" y="168"/>
                  </a:cubicBezTo>
                  <a:cubicBezTo>
                    <a:pt x="255" y="168"/>
                    <a:pt x="255" y="168"/>
                    <a:pt x="255" y="168"/>
                  </a:cubicBezTo>
                  <a:cubicBezTo>
                    <a:pt x="253" y="171"/>
                    <a:pt x="253" y="171"/>
                    <a:pt x="253" y="171"/>
                  </a:cubicBezTo>
                  <a:cubicBezTo>
                    <a:pt x="257" y="171"/>
                    <a:pt x="257" y="171"/>
                    <a:pt x="257" y="171"/>
                  </a:cubicBezTo>
                  <a:cubicBezTo>
                    <a:pt x="257" y="171"/>
                    <a:pt x="257" y="167"/>
                    <a:pt x="256" y="162"/>
                  </a:cubicBezTo>
                  <a:cubicBezTo>
                    <a:pt x="256" y="160"/>
                    <a:pt x="256" y="157"/>
                    <a:pt x="256" y="156"/>
                  </a:cubicBezTo>
                  <a:cubicBezTo>
                    <a:pt x="256" y="154"/>
                    <a:pt x="256" y="152"/>
                    <a:pt x="256" y="152"/>
                  </a:cubicBezTo>
                  <a:cubicBezTo>
                    <a:pt x="255" y="152"/>
                    <a:pt x="255" y="152"/>
                    <a:pt x="255" y="152"/>
                  </a:cubicBezTo>
                  <a:cubicBezTo>
                    <a:pt x="256" y="152"/>
                    <a:pt x="256" y="152"/>
                    <a:pt x="256" y="152"/>
                  </a:cubicBezTo>
                  <a:cubicBezTo>
                    <a:pt x="256" y="152"/>
                    <a:pt x="256" y="152"/>
                    <a:pt x="256" y="152"/>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2" y="151"/>
                    <a:pt x="252" y="151"/>
                    <a:pt x="252" y="151"/>
                  </a:cubicBezTo>
                  <a:cubicBezTo>
                    <a:pt x="255" y="152"/>
                    <a:pt x="255" y="152"/>
                    <a:pt x="255" y="152"/>
                  </a:cubicBezTo>
                  <a:cubicBezTo>
                    <a:pt x="255" y="152"/>
                    <a:pt x="255" y="152"/>
                    <a:pt x="255" y="152"/>
                  </a:cubicBezTo>
                  <a:cubicBezTo>
                    <a:pt x="252" y="151"/>
                    <a:pt x="252" y="151"/>
                    <a:pt x="252" y="151"/>
                  </a:cubicBezTo>
                  <a:cubicBezTo>
                    <a:pt x="255" y="152"/>
                    <a:pt x="255" y="152"/>
                    <a:pt x="255" y="152"/>
                  </a:cubicBezTo>
                  <a:cubicBezTo>
                    <a:pt x="252" y="151"/>
                    <a:pt x="252" y="151"/>
                    <a:pt x="252" y="151"/>
                  </a:cubicBezTo>
                  <a:cubicBezTo>
                    <a:pt x="255" y="153"/>
                    <a:pt x="255" y="153"/>
                    <a:pt x="255" y="153"/>
                  </a:cubicBezTo>
                  <a:cubicBezTo>
                    <a:pt x="255" y="153"/>
                    <a:pt x="255" y="153"/>
                    <a:pt x="255" y="152"/>
                  </a:cubicBezTo>
                  <a:cubicBezTo>
                    <a:pt x="252" y="151"/>
                    <a:pt x="252" y="151"/>
                    <a:pt x="252" y="151"/>
                  </a:cubicBezTo>
                  <a:cubicBezTo>
                    <a:pt x="255" y="153"/>
                    <a:pt x="255" y="153"/>
                    <a:pt x="255" y="153"/>
                  </a:cubicBezTo>
                  <a:cubicBezTo>
                    <a:pt x="255" y="152"/>
                    <a:pt x="256" y="151"/>
                    <a:pt x="255" y="150"/>
                  </a:cubicBezTo>
                  <a:cubicBezTo>
                    <a:pt x="255" y="149"/>
                    <a:pt x="255" y="148"/>
                    <a:pt x="254" y="148"/>
                  </a:cubicBezTo>
                  <a:cubicBezTo>
                    <a:pt x="250" y="145"/>
                    <a:pt x="250" y="145"/>
                    <a:pt x="250" y="145"/>
                  </a:cubicBezTo>
                  <a:cubicBezTo>
                    <a:pt x="252" y="131"/>
                    <a:pt x="252" y="131"/>
                    <a:pt x="252" y="131"/>
                  </a:cubicBezTo>
                  <a:cubicBezTo>
                    <a:pt x="252" y="129"/>
                    <a:pt x="251" y="128"/>
                    <a:pt x="250" y="127"/>
                  </a:cubicBezTo>
                  <a:cubicBezTo>
                    <a:pt x="247" y="125"/>
                    <a:pt x="247" y="125"/>
                    <a:pt x="247" y="125"/>
                  </a:cubicBezTo>
                  <a:cubicBezTo>
                    <a:pt x="244" y="128"/>
                    <a:pt x="244" y="128"/>
                    <a:pt x="244" y="128"/>
                  </a:cubicBezTo>
                  <a:cubicBezTo>
                    <a:pt x="248" y="130"/>
                    <a:pt x="248" y="130"/>
                    <a:pt x="248" y="130"/>
                  </a:cubicBezTo>
                  <a:cubicBezTo>
                    <a:pt x="248" y="130"/>
                    <a:pt x="248" y="129"/>
                    <a:pt x="248" y="129"/>
                  </a:cubicBezTo>
                  <a:cubicBezTo>
                    <a:pt x="248" y="128"/>
                    <a:pt x="248" y="128"/>
                    <a:pt x="248" y="128"/>
                  </a:cubicBezTo>
                  <a:cubicBezTo>
                    <a:pt x="248" y="128"/>
                    <a:pt x="248" y="128"/>
                    <a:pt x="248" y="128"/>
                  </a:cubicBezTo>
                  <a:cubicBezTo>
                    <a:pt x="248" y="127"/>
                    <a:pt x="248" y="126"/>
                    <a:pt x="248" y="126"/>
                  </a:cubicBezTo>
                  <a:cubicBezTo>
                    <a:pt x="247" y="123"/>
                    <a:pt x="246" y="118"/>
                    <a:pt x="244" y="113"/>
                  </a:cubicBezTo>
                  <a:cubicBezTo>
                    <a:pt x="244" y="111"/>
                    <a:pt x="243" y="109"/>
                    <a:pt x="243" y="107"/>
                  </a:cubicBezTo>
                  <a:cubicBezTo>
                    <a:pt x="242" y="106"/>
                    <a:pt x="242" y="106"/>
                    <a:pt x="242"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38" y="105"/>
                    <a:pt x="238" y="105"/>
                    <a:pt x="238" y="105"/>
                  </a:cubicBezTo>
                  <a:cubicBezTo>
                    <a:pt x="242" y="106"/>
                    <a:pt x="242" y="106"/>
                    <a:pt x="242" y="106"/>
                  </a:cubicBezTo>
                  <a:cubicBezTo>
                    <a:pt x="242" y="105"/>
                    <a:pt x="242" y="105"/>
                    <a:pt x="242" y="105"/>
                  </a:cubicBezTo>
                  <a:cubicBezTo>
                    <a:pt x="238" y="105"/>
                    <a:pt x="238" y="105"/>
                    <a:pt x="238" y="105"/>
                  </a:cubicBezTo>
                  <a:cubicBezTo>
                    <a:pt x="242" y="106"/>
                    <a:pt x="242" y="106"/>
                    <a:pt x="242" y="106"/>
                  </a:cubicBezTo>
                  <a:cubicBezTo>
                    <a:pt x="238" y="105"/>
                    <a:pt x="238" y="105"/>
                    <a:pt x="238" y="105"/>
                  </a:cubicBezTo>
                  <a:cubicBezTo>
                    <a:pt x="241" y="107"/>
                    <a:pt x="241" y="107"/>
                    <a:pt x="241" y="107"/>
                  </a:cubicBezTo>
                  <a:cubicBezTo>
                    <a:pt x="242" y="107"/>
                    <a:pt x="242" y="106"/>
                    <a:pt x="242" y="106"/>
                  </a:cubicBezTo>
                  <a:cubicBezTo>
                    <a:pt x="238" y="105"/>
                    <a:pt x="238" y="105"/>
                    <a:pt x="238" y="105"/>
                  </a:cubicBezTo>
                  <a:cubicBezTo>
                    <a:pt x="241" y="107"/>
                    <a:pt x="241" y="107"/>
                    <a:pt x="241" y="107"/>
                  </a:cubicBezTo>
                  <a:cubicBezTo>
                    <a:pt x="242" y="106"/>
                    <a:pt x="242" y="105"/>
                    <a:pt x="242" y="104"/>
                  </a:cubicBezTo>
                  <a:cubicBezTo>
                    <a:pt x="242" y="103"/>
                    <a:pt x="241" y="102"/>
                    <a:pt x="240" y="102"/>
                  </a:cubicBezTo>
                  <a:cubicBezTo>
                    <a:pt x="240" y="101"/>
                    <a:pt x="240" y="101"/>
                    <a:pt x="240" y="101"/>
                  </a:cubicBezTo>
                  <a:cubicBezTo>
                    <a:pt x="240" y="92"/>
                    <a:pt x="240" y="92"/>
                    <a:pt x="240" y="92"/>
                  </a:cubicBezTo>
                  <a:cubicBezTo>
                    <a:pt x="240" y="90"/>
                    <a:pt x="240" y="89"/>
                    <a:pt x="238" y="88"/>
                  </a:cubicBezTo>
                  <a:cubicBezTo>
                    <a:pt x="238" y="88"/>
                    <a:pt x="238" y="88"/>
                    <a:pt x="238" y="88"/>
                  </a:cubicBezTo>
                  <a:cubicBezTo>
                    <a:pt x="236" y="91"/>
                    <a:pt x="236" y="91"/>
                    <a:pt x="236" y="91"/>
                  </a:cubicBezTo>
                  <a:cubicBezTo>
                    <a:pt x="240" y="91"/>
                    <a:pt x="240" y="91"/>
                    <a:pt x="240" y="91"/>
                  </a:cubicBezTo>
                  <a:cubicBezTo>
                    <a:pt x="236" y="74"/>
                    <a:pt x="236" y="74"/>
                    <a:pt x="236" y="74"/>
                  </a:cubicBezTo>
                  <a:cubicBezTo>
                    <a:pt x="236" y="73"/>
                    <a:pt x="236" y="72"/>
                    <a:pt x="235" y="71"/>
                  </a:cubicBezTo>
                  <a:cubicBezTo>
                    <a:pt x="233" y="71"/>
                    <a:pt x="233" y="71"/>
                    <a:pt x="233" y="71"/>
                  </a:cubicBezTo>
                  <a:cubicBezTo>
                    <a:pt x="234" y="61"/>
                    <a:pt x="234" y="61"/>
                    <a:pt x="234" y="61"/>
                  </a:cubicBezTo>
                  <a:cubicBezTo>
                    <a:pt x="234" y="59"/>
                    <a:pt x="234" y="58"/>
                    <a:pt x="232" y="57"/>
                  </a:cubicBezTo>
                  <a:cubicBezTo>
                    <a:pt x="231" y="56"/>
                    <a:pt x="231" y="56"/>
                    <a:pt x="231" y="56"/>
                  </a:cubicBezTo>
                  <a:cubicBezTo>
                    <a:pt x="228" y="38"/>
                    <a:pt x="228" y="38"/>
                    <a:pt x="228" y="38"/>
                  </a:cubicBezTo>
                  <a:cubicBezTo>
                    <a:pt x="228" y="37"/>
                    <a:pt x="228" y="36"/>
                    <a:pt x="227" y="35"/>
                  </a:cubicBezTo>
                  <a:cubicBezTo>
                    <a:pt x="226" y="34"/>
                    <a:pt x="226" y="34"/>
                    <a:pt x="226" y="34"/>
                  </a:cubicBezTo>
                  <a:cubicBezTo>
                    <a:pt x="223" y="38"/>
                    <a:pt x="223" y="38"/>
                    <a:pt x="223" y="38"/>
                  </a:cubicBezTo>
                  <a:cubicBezTo>
                    <a:pt x="227" y="38"/>
                    <a:pt x="227" y="38"/>
                    <a:pt x="227" y="38"/>
                  </a:cubicBezTo>
                  <a:cubicBezTo>
                    <a:pt x="229" y="25"/>
                    <a:pt x="229" y="25"/>
                    <a:pt x="229" y="25"/>
                  </a:cubicBezTo>
                  <a:cubicBezTo>
                    <a:pt x="230" y="23"/>
                    <a:pt x="229" y="22"/>
                    <a:pt x="228" y="21"/>
                  </a:cubicBezTo>
                  <a:cubicBezTo>
                    <a:pt x="227" y="21"/>
                    <a:pt x="227" y="21"/>
                    <a:pt x="227" y="21"/>
                  </a:cubicBezTo>
                  <a:cubicBezTo>
                    <a:pt x="225" y="24"/>
                    <a:pt x="225" y="24"/>
                    <a:pt x="225" y="24"/>
                  </a:cubicBezTo>
                  <a:cubicBezTo>
                    <a:pt x="229" y="24"/>
                    <a:pt x="229" y="24"/>
                    <a:pt x="229" y="24"/>
                  </a:cubicBezTo>
                  <a:cubicBezTo>
                    <a:pt x="230" y="6"/>
                    <a:pt x="230" y="6"/>
                    <a:pt x="230" y="6"/>
                  </a:cubicBezTo>
                  <a:cubicBezTo>
                    <a:pt x="230" y="5"/>
                    <a:pt x="229" y="4"/>
                    <a:pt x="228" y="3"/>
                  </a:cubicBezTo>
                  <a:cubicBezTo>
                    <a:pt x="226" y="2"/>
                    <a:pt x="226" y="2"/>
                    <a:pt x="226" y="2"/>
                  </a:cubicBezTo>
                  <a:cubicBezTo>
                    <a:pt x="224" y="0"/>
                    <a:pt x="221" y="1"/>
                    <a:pt x="220" y="3"/>
                  </a:cubicBezTo>
                  <a:cubicBezTo>
                    <a:pt x="219" y="5"/>
                    <a:pt x="220" y="7"/>
                    <a:pt x="221" y="8"/>
                  </a:cubicBezTo>
                  <a:cubicBezTo>
                    <a:pt x="221" y="8"/>
                    <a:pt x="221" y="8"/>
                    <a:pt x="221" y="8"/>
                  </a:cubicBezTo>
                  <a:cubicBezTo>
                    <a:pt x="221" y="24"/>
                    <a:pt x="221" y="24"/>
                    <a:pt x="221" y="24"/>
                  </a:cubicBezTo>
                  <a:cubicBezTo>
                    <a:pt x="221" y="25"/>
                    <a:pt x="221" y="27"/>
                    <a:pt x="223" y="27"/>
                  </a:cubicBezTo>
                  <a:cubicBezTo>
                    <a:pt x="223" y="28"/>
                    <a:pt x="223" y="28"/>
                    <a:pt x="223" y="28"/>
                  </a:cubicBezTo>
                  <a:cubicBezTo>
                    <a:pt x="225" y="24"/>
                    <a:pt x="225" y="24"/>
                    <a:pt x="225" y="24"/>
                  </a:cubicBezTo>
                  <a:cubicBezTo>
                    <a:pt x="221" y="24"/>
                    <a:pt x="221" y="24"/>
                    <a:pt x="221" y="24"/>
                  </a:cubicBezTo>
                  <a:cubicBezTo>
                    <a:pt x="219" y="37"/>
                    <a:pt x="219" y="37"/>
                    <a:pt x="219" y="37"/>
                  </a:cubicBezTo>
                  <a:cubicBezTo>
                    <a:pt x="219" y="39"/>
                    <a:pt x="220" y="40"/>
                    <a:pt x="221" y="41"/>
                  </a:cubicBezTo>
                  <a:cubicBezTo>
                    <a:pt x="222" y="42"/>
                    <a:pt x="222" y="42"/>
                    <a:pt x="222" y="42"/>
                  </a:cubicBezTo>
                  <a:cubicBezTo>
                    <a:pt x="224" y="38"/>
                    <a:pt x="224" y="38"/>
                    <a:pt x="224" y="38"/>
                  </a:cubicBezTo>
                  <a:cubicBezTo>
                    <a:pt x="220" y="39"/>
                    <a:pt x="220" y="39"/>
                    <a:pt x="220" y="39"/>
                  </a:cubicBezTo>
                  <a:cubicBezTo>
                    <a:pt x="223" y="59"/>
                    <a:pt x="223" y="59"/>
                    <a:pt x="223" y="59"/>
                  </a:cubicBezTo>
                  <a:cubicBezTo>
                    <a:pt x="223" y="60"/>
                    <a:pt x="224" y="61"/>
                    <a:pt x="225" y="61"/>
                  </a:cubicBezTo>
                  <a:cubicBezTo>
                    <a:pt x="226" y="62"/>
                    <a:pt x="226" y="62"/>
                    <a:pt x="226" y="62"/>
                  </a:cubicBezTo>
                  <a:cubicBezTo>
                    <a:pt x="225" y="72"/>
                    <a:pt x="225" y="72"/>
                    <a:pt x="225" y="72"/>
                  </a:cubicBezTo>
                  <a:cubicBezTo>
                    <a:pt x="225" y="74"/>
                    <a:pt x="226" y="75"/>
                    <a:pt x="227" y="76"/>
                  </a:cubicBezTo>
                  <a:cubicBezTo>
                    <a:pt x="229" y="77"/>
                    <a:pt x="229" y="77"/>
                    <a:pt x="229" y="77"/>
                  </a:cubicBezTo>
                  <a:cubicBezTo>
                    <a:pt x="232" y="92"/>
                    <a:pt x="232" y="92"/>
                    <a:pt x="232" y="92"/>
                  </a:cubicBezTo>
                  <a:cubicBezTo>
                    <a:pt x="232" y="93"/>
                    <a:pt x="233" y="94"/>
                    <a:pt x="234" y="95"/>
                  </a:cubicBezTo>
                  <a:cubicBezTo>
                    <a:pt x="234" y="95"/>
                    <a:pt x="234" y="95"/>
                    <a:pt x="234" y="95"/>
                  </a:cubicBezTo>
                  <a:cubicBezTo>
                    <a:pt x="236" y="92"/>
                    <a:pt x="236" y="92"/>
                    <a:pt x="236" y="92"/>
                  </a:cubicBezTo>
                  <a:cubicBezTo>
                    <a:pt x="232" y="91"/>
                    <a:pt x="232" y="91"/>
                    <a:pt x="232" y="91"/>
                  </a:cubicBezTo>
                  <a:cubicBezTo>
                    <a:pt x="232" y="103"/>
                    <a:pt x="232" y="103"/>
                    <a:pt x="232" y="103"/>
                  </a:cubicBezTo>
                  <a:cubicBezTo>
                    <a:pt x="232" y="105"/>
                    <a:pt x="232" y="106"/>
                    <a:pt x="234" y="107"/>
                  </a:cubicBezTo>
                  <a:cubicBezTo>
                    <a:pt x="236" y="108"/>
                    <a:pt x="236" y="108"/>
                    <a:pt x="236" y="108"/>
                  </a:cubicBezTo>
                  <a:cubicBezTo>
                    <a:pt x="238" y="105"/>
                    <a:pt x="238" y="105"/>
                    <a:pt x="238" y="105"/>
                  </a:cubicBezTo>
                  <a:cubicBezTo>
                    <a:pt x="235" y="103"/>
                    <a:pt x="235" y="103"/>
                    <a:pt x="235" y="103"/>
                  </a:cubicBezTo>
                  <a:cubicBezTo>
                    <a:pt x="234" y="104"/>
                    <a:pt x="234" y="104"/>
                    <a:pt x="234" y="104"/>
                  </a:cubicBezTo>
                  <a:cubicBezTo>
                    <a:pt x="234" y="105"/>
                    <a:pt x="234" y="105"/>
                    <a:pt x="234" y="105"/>
                  </a:cubicBezTo>
                  <a:cubicBezTo>
                    <a:pt x="234" y="106"/>
                    <a:pt x="234" y="106"/>
                    <a:pt x="234" y="106"/>
                  </a:cubicBezTo>
                  <a:cubicBezTo>
                    <a:pt x="234" y="108"/>
                    <a:pt x="235" y="109"/>
                    <a:pt x="236" y="112"/>
                  </a:cubicBezTo>
                  <a:cubicBezTo>
                    <a:pt x="236" y="115"/>
                    <a:pt x="238" y="119"/>
                    <a:pt x="239" y="123"/>
                  </a:cubicBezTo>
                  <a:cubicBezTo>
                    <a:pt x="239" y="124"/>
                    <a:pt x="240" y="126"/>
                    <a:pt x="240" y="127"/>
                  </a:cubicBezTo>
                  <a:cubicBezTo>
                    <a:pt x="240" y="128"/>
                    <a:pt x="240" y="128"/>
                    <a:pt x="240" y="129"/>
                  </a:cubicBezTo>
                  <a:cubicBezTo>
                    <a:pt x="241" y="129"/>
                    <a:pt x="241" y="129"/>
                    <a:pt x="241" y="129"/>
                  </a:cubicBezTo>
                  <a:cubicBezTo>
                    <a:pt x="243" y="128"/>
                    <a:pt x="243" y="128"/>
                    <a:pt x="243" y="128"/>
                  </a:cubicBezTo>
                  <a:cubicBezTo>
                    <a:pt x="240" y="128"/>
                    <a:pt x="240" y="128"/>
                    <a:pt x="240" y="128"/>
                  </a:cubicBezTo>
                  <a:cubicBezTo>
                    <a:pt x="240" y="129"/>
                    <a:pt x="241" y="129"/>
                    <a:pt x="241" y="129"/>
                  </a:cubicBezTo>
                  <a:cubicBezTo>
                    <a:pt x="243" y="128"/>
                    <a:pt x="243" y="128"/>
                    <a:pt x="243" y="128"/>
                  </a:cubicBezTo>
                  <a:cubicBezTo>
                    <a:pt x="240" y="128"/>
                    <a:pt x="240" y="128"/>
                    <a:pt x="240" y="128"/>
                  </a:cubicBezTo>
                  <a:cubicBezTo>
                    <a:pt x="244" y="128"/>
                    <a:pt x="244" y="128"/>
                    <a:pt x="244" y="128"/>
                  </a:cubicBezTo>
                  <a:cubicBezTo>
                    <a:pt x="241" y="128"/>
                    <a:pt x="241" y="128"/>
                    <a:pt x="241" y="128"/>
                  </a:cubicBezTo>
                  <a:cubicBezTo>
                    <a:pt x="240" y="128"/>
                    <a:pt x="240" y="128"/>
                    <a:pt x="240" y="128"/>
                  </a:cubicBezTo>
                  <a:cubicBezTo>
                    <a:pt x="244" y="128"/>
                    <a:pt x="244" y="128"/>
                    <a:pt x="244" y="128"/>
                  </a:cubicBezTo>
                  <a:cubicBezTo>
                    <a:pt x="241" y="128"/>
                    <a:pt x="241" y="128"/>
                    <a:pt x="241" y="128"/>
                  </a:cubicBezTo>
                  <a:cubicBezTo>
                    <a:pt x="244" y="128"/>
                    <a:pt x="244" y="128"/>
                    <a:pt x="244" y="128"/>
                  </a:cubicBezTo>
                  <a:cubicBezTo>
                    <a:pt x="241" y="126"/>
                    <a:pt x="241" y="126"/>
                    <a:pt x="241" y="126"/>
                  </a:cubicBezTo>
                  <a:cubicBezTo>
                    <a:pt x="241" y="127"/>
                    <a:pt x="241" y="127"/>
                    <a:pt x="241" y="128"/>
                  </a:cubicBezTo>
                  <a:cubicBezTo>
                    <a:pt x="244" y="128"/>
                    <a:pt x="244" y="128"/>
                    <a:pt x="244" y="128"/>
                  </a:cubicBezTo>
                  <a:cubicBezTo>
                    <a:pt x="241" y="126"/>
                    <a:pt x="241" y="126"/>
                    <a:pt x="241" y="126"/>
                  </a:cubicBezTo>
                  <a:cubicBezTo>
                    <a:pt x="240" y="128"/>
                    <a:pt x="240" y="131"/>
                    <a:pt x="242" y="132"/>
                  </a:cubicBezTo>
                  <a:cubicBezTo>
                    <a:pt x="243" y="132"/>
                    <a:pt x="243" y="132"/>
                    <a:pt x="243" y="132"/>
                  </a:cubicBezTo>
                  <a:cubicBezTo>
                    <a:pt x="241" y="147"/>
                    <a:pt x="241" y="147"/>
                    <a:pt x="241" y="147"/>
                  </a:cubicBezTo>
                  <a:cubicBezTo>
                    <a:pt x="241" y="148"/>
                    <a:pt x="242" y="150"/>
                    <a:pt x="243" y="151"/>
                  </a:cubicBezTo>
                  <a:cubicBezTo>
                    <a:pt x="249" y="155"/>
                    <a:pt x="249" y="155"/>
                    <a:pt x="249" y="155"/>
                  </a:cubicBezTo>
                  <a:cubicBezTo>
                    <a:pt x="252" y="151"/>
                    <a:pt x="252" y="151"/>
                    <a:pt x="252" y="151"/>
                  </a:cubicBezTo>
                  <a:cubicBezTo>
                    <a:pt x="248" y="149"/>
                    <a:pt x="248" y="149"/>
                    <a:pt x="248" y="149"/>
                  </a:cubicBezTo>
                  <a:cubicBezTo>
                    <a:pt x="248" y="149"/>
                    <a:pt x="248" y="150"/>
                    <a:pt x="248" y="150"/>
                  </a:cubicBezTo>
                  <a:cubicBezTo>
                    <a:pt x="248" y="150"/>
                    <a:pt x="248" y="151"/>
                    <a:pt x="248" y="151"/>
                  </a:cubicBezTo>
                  <a:cubicBezTo>
                    <a:pt x="248" y="151"/>
                    <a:pt x="248" y="151"/>
                    <a:pt x="248" y="152"/>
                  </a:cubicBezTo>
                  <a:cubicBezTo>
                    <a:pt x="248" y="153"/>
                    <a:pt x="248" y="154"/>
                    <a:pt x="248" y="156"/>
                  </a:cubicBezTo>
                  <a:cubicBezTo>
                    <a:pt x="248" y="162"/>
                    <a:pt x="249" y="171"/>
                    <a:pt x="249" y="171"/>
                  </a:cubicBezTo>
                  <a:cubicBezTo>
                    <a:pt x="249" y="173"/>
                    <a:pt x="250" y="174"/>
                    <a:pt x="251" y="174"/>
                  </a:cubicBezTo>
                  <a:cubicBezTo>
                    <a:pt x="251" y="175"/>
                    <a:pt x="251" y="175"/>
                    <a:pt x="251" y="175"/>
                  </a:cubicBezTo>
                  <a:cubicBezTo>
                    <a:pt x="253" y="171"/>
                    <a:pt x="253" y="171"/>
                    <a:pt x="253" y="171"/>
                  </a:cubicBezTo>
                  <a:cubicBezTo>
                    <a:pt x="249" y="171"/>
                    <a:pt x="249" y="171"/>
                    <a:pt x="249" y="171"/>
                  </a:cubicBezTo>
                  <a:cubicBezTo>
                    <a:pt x="248" y="191"/>
                    <a:pt x="248" y="191"/>
                    <a:pt x="248" y="191"/>
                  </a:cubicBezTo>
                  <a:cubicBezTo>
                    <a:pt x="248" y="192"/>
                    <a:pt x="249" y="194"/>
                    <a:pt x="250" y="194"/>
                  </a:cubicBezTo>
                  <a:cubicBezTo>
                    <a:pt x="256" y="198"/>
                    <a:pt x="256" y="198"/>
                    <a:pt x="256" y="198"/>
                  </a:cubicBezTo>
                  <a:cubicBezTo>
                    <a:pt x="256" y="209"/>
                    <a:pt x="256" y="209"/>
                    <a:pt x="256" y="209"/>
                  </a:cubicBezTo>
                  <a:cubicBezTo>
                    <a:pt x="256" y="210"/>
                    <a:pt x="256" y="212"/>
                    <a:pt x="257" y="212"/>
                  </a:cubicBezTo>
                  <a:cubicBezTo>
                    <a:pt x="259" y="214"/>
                    <a:pt x="259" y="214"/>
                    <a:pt x="259" y="214"/>
                  </a:cubicBezTo>
                  <a:cubicBezTo>
                    <a:pt x="261" y="210"/>
                    <a:pt x="261" y="210"/>
                    <a:pt x="261" y="210"/>
                  </a:cubicBezTo>
                  <a:cubicBezTo>
                    <a:pt x="258" y="210"/>
                    <a:pt x="258" y="210"/>
                    <a:pt x="258" y="210"/>
                  </a:cubicBezTo>
                  <a:cubicBezTo>
                    <a:pt x="256" y="222"/>
                    <a:pt x="256" y="222"/>
                    <a:pt x="256" y="222"/>
                  </a:cubicBezTo>
                  <a:cubicBezTo>
                    <a:pt x="255" y="224"/>
                    <a:pt x="256" y="225"/>
                    <a:pt x="257" y="226"/>
                  </a:cubicBezTo>
                  <a:cubicBezTo>
                    <a:pt x="260" y="228"/>
                    <a:pt x="260" y="228"/>
                    <a:pt x="260" y="228"/>
                  </a:cubicBezTo>
                  <a:cubicBezTo>
                    <a:pt x="262" y="224"/>
                    <a:pt x="262" y="224"/>
                    <a:pt x="262" y="224"/>
                  </a:cubicBezTo>
                  <a:cubicBezTo>
                    <a:pt x="258" y="222"/>
                    <a:pt x="258" y="222"/>
                    <a:pt x="258" y="222"/>
                  </a:cubicBezTo>
                  <a:cubicBezTo>
                    <a:pt x="258" y="223"/>
                    <a:pt x="258" y="223"/>
                    <a:pt x="258" y="223"/>
                  </a:cubicBezTo>
                  <a:cubicBezTo>
                    <a:pt x="258" y="224"/>
                    <a:pt x="258" y="224"/>
                    <a:pt x="258" y="224"/>
                  </a:cubicBezTo>
                  <a:cubicBezTo>
                    <a:pt x="258" y="224"/>
                    <a:pt x="258" y="224"/>
                    <a:pt x="258" y="225"/>
                  </a:cubicBezTo>
                  <a:cubicBezTo>
                    <a:pt x="258" y="226"/>
                    <a:pt x="258" y="230"/>
                    <a:pt x="258" y="234"/>
                  </a:cubicBezTo>
                  <a:cubicBezTo>
                    <a:pt x="258" y="237"/>
                    <a:pt x="259" y="240"/>
                    <a:pt x="259" y="240"/>
                  </a:cubicBezTo>
                  <a:cubicBezTo>
                    <a:pt x="259" y="241"/>
                    <a:pt x="259" y="243"/>
                    <a:pt x="260" y="243"/>
                  </a:cubicBezTo>
                  <a:cubicBezTo>
                    <a:pt x="262" y="244"/>
                    <a:pt x="262" y="244"/>
                    <a:pt x="262" y="244"/>
                  </a:cubicBezTo>
                  <a:cubicBezTo>
                    <a:pt x="258" y="250"/>
                    <a:pt x="258" y="250"/>
                    <a:pt x="258" y="250"/>
                  </a:cubicBezTo>
                  <a:cubicBezTo>
                    <a:pt x="257" y="252"/>
                    <a:pt x="258" y="255"/>
                    <a:pt x="260" y="256"/>
                  </a:cubicBezTo>
                  <a:cubicBezTo>
                    <a:pt x="263" y="258"/>
                    <a:pt x="263" y="258"/>
                    <a:pt x="263" y="258"/>
                  </a:cubicBezTo>
                  <a:cubicBezTo>
                    <a:pt x="262" y="270"/>
                    <a:pt x="262" y="270"/>
                    <a:pt x="262" y="270"/>
                  </a:cubicBezTo>
                  <a:cubicBezTo>
                    <a:pt x="262" y="271"/>
                    <a:pt x="263" y="273"/>
                    <a:pt x="264" y="273"/>
                  </a:cubicBezTo>
                  <a:cubicBezTo>
                    <a:pt x="265" y="274"/>
                    <a:pt x="265" y="274"/>
                    <a:pt x="265" y="274"/>
                  </a:cubicBezTo>
                  <a:cubicBezTo>
                    <a:pt x="267" y="270"/>
                    <a:pt x="267" y="270"/>
                    <a:pt x="267" y="270"/>
                  </a:cubicBezTo>
                  <a:cubicBezTo>
                    <a:pt x="263" y="269"/>
                    <a:pt x="263" y="269"/>
                    <a:pt x="263" y="269"/>
                  </a:cubicBezTo>
                  <a:cubicBezTo>
                    <a:pt x="259" y="282"/>
                    <a:pt x="259" y="282"/>
                    <a:pt x="259" y="282"/>
                  </a:cubicBezTo>
                  <a:cubicBezTo>
                    <a:pt x="259" y="284"/>
                    <a:pt x="260" y="286"/>
                    <a:pt x="261" y="287"/>
                  </a:cubicBezTo>
                  <a:cubicBezTo>
                    <a:pt x="264" y="288"/>
                    <a:pt x="264" y="288"/>
                    <a:pt x="264" y="288"/>
                  </a:cubicBezTo>
                  <a:cubicBezTo>
                    <a:pt x="266" y="285"/>
                    <a:pt x="266" y="285"/>
                    <a:pt x="266" y="285"/>
                  </a:cubicBezTo>
                  <a:cubicBezTo>
                    <a:pt x="262" y="283"/>
                    <a:pt x="262" y="283"/>
                    <a:pt x="262" y="283"/>
                  </a:cubicBezTo>
                  <a:cubicBezTo>
                    <a:pt x="256" y="295"/>
                    <a:pt x="256" y="295"/>
                    <a:pt x="256" y="295"/>
                  </a:cubicBezTo>
                  <a:cubicBezTo>
                    <a:pt x="255" y="297"/>
                    <a:pt x="256" y="299"/>
                    <a:pt x="258" y="300"/>
                  </a:cubicBezTo>
                  <a:cubicBezTo>
                    <a:pt x="259" y="301"/>
                    <a:pt x="259" y="301"/>
                    <a:pt x="259" y="301"/>
                  </a:cubicBezTo>
                  <a:cubicBezTo>
                    <a:pt x="255" y="307"/>
                    <a:pt x="255" y="307"/>
                    <a:pt x="255" y="307"/>
                  </a:cubicBezTo>
                  <a:cubicBezTo>
                    <a:pt x="254" y="308"/>
                    <a:pt x="254" y="309"/>
                    <a:pt x="254" y="310"/>
                  </a:cubicBezTo>
                  <a:cubicBezTo>
                    <a:pt x="254" y="311"/>
                    <a:pt x="255" y="312"/>
                    <a:pt x="256" y="313"/>
                  </a:cubicBezTo>
                  <a:cubicBezTo>
                    <a:pt x="259" y="315"/>
                    <a:pt x="259" y="315"/>
                    <a:pt x="259" y="315"/>
                  </a:cubicBezTo>
                  <a:cubicBezTo>
                    <a:pt x="261" y="311"/>
                    <a:pt x="261" y="311"/>
                    <a:pt x="261" y="311"/>
                  </a:cubicBezTo>
                  <a:cubicBezTo>
                    <a:pt x="258" y="309"/>
                    <a:pt x="258" y="309"/>
                    <a:pt x="258" y="309"/>
                  </a:cubicBezTo>
                  <a:cubicBezTo>
                    <a:pt x="258" y="309"/>
                    <a:pt x="256" y="311"/>
                    <a:pt x="254" y="314"/>
                  </a:cubicBezTo>
                  <a:cubicBezTo>
                    <a:pt x="253" y="315"/>
                    <a:pt x="252" y="317"/>
                    <a:pt x="251" y="318"/>
                  </a:cubicBezTo>
                  <a:cubicBezTo>
                    <a:pt x="251" y="318"/>
                    <a:pt x="251" y="319"/>
                    <a:pt x="251" y="319"/>
                  </a:cubicBezTo>
                  <a:cubicBezTo>
                    <a:pt x="250" y="319"/>
                    <a:pt x="250" y="319"/>
                    <a:pt x="250" y="319"/>
                  </a:cubicBezTo>
                  <a:cubicBezTo>
                    <a:pt x="250" y="320"/>
                    <a:pt x="250" y="320"/>
                    <a:pt x="250" y="320"/>
                  </a:cubicBezTo>
                  <a:cubicBezTo>
                    <a:pt x="250" y="321"/>
                    <a:pt x="249" y="322"/>
                    <a:pt x="250" y="323"/>
                  </a:cubicBezTo>
                  <a:cubicBezTo>
                    <a:pt x="250" y="324"/>
                    <a:pt x="250" y="325"/>
                    <a:pt x="251" y="325"/>
                  </a:cubicBezTo>
                  <a:cubicBezTo>
                    <a:pt x="252" y="326"/>
                    <a:pt x="252" y="326"/>
                    <a:pt x="252" y="326"/>
                  </a:cubicBezTo>
                  <a:cubicBezTo>
                    <a:pt x="247" y="331"/>
                    <a:pt x="247" y="331"/>
                    <a:pt x="247" y="331"/>
                  </a:cubicBezTo>
                  <a:cubicBezTo>
                    <a:pt x="246" y="332"/>
                    <a:pt x="246" y="333"/>
                    <a:pt x="246" y="334"/>
                  </a:cubicBezTo>
                  <a:cubicBezTo>
                    <a:pt x="246" y="336"/>
                    <a:pt x="247" y="337"/>
                    <a:pt x="248" y="337"/>
                  </a:cubicBezTo>
                  <a:cubicBezTo>
                    <a:pt x="248" y="337"/>
                    <a:pt x="248" y="337"/>
                    <a:pt x="248" y="337"/>
                  </a:cubicBezTo>
                  <a:cubicBezTo>
                    <a:pt x="250" y="334"/>
                    <a:pt x="250" y="334"/>
                    <a:pt x="250" y="334"/>
                  </a:cubicBezTo>
                  <a:cubicBezTo>
                    <a:pt x="250" y="330"/>
                    <a:pt x="250" y="330"/>
                    <a:pt x="250" y="330"/>
                  </a:cubicBezTo>
                  <a:cubicBezTo>
                    <a:pt x="226" y="331"/>
                    <a:pt x="226" y="331"/>
                    <a:pt x="226" y="331"/>
                  </a:cubicBezTo>
                  <a:cubicBezTo>
                    <a:pt x="224" y="331"/>
                    <a:pt x="223" y="332"/>
                    <a:pt x="222" y="334"/>
                  </a:cubicBezTo>
                  <a:cubicBezTo>
                    <a:pt x="222" y="336"/>
                    <a:pt x="223" y="338"/>
                    <a:pt x="224" y="338"/>
                  </a:cubicBezTo>
                  <a:cubicBezTo>
                    <a:pt x="234" y="344"/>
                    <a:pt x="234" y="344"/>
                    <a:pt x="234" y="344"/>
                  </a:cubicBezTo>
                  <a:cubicBezTo>
                    <a:pt x="236" y="341"/>
                    <a:pt x="236" y="341"/>
                    <a:pt x="236" y="341"/>
                  </a:cubicBezTo>
                  <a:cubicBezTo>
                    <a:pt x="232" y="339"/>
                    <a:pt x="232" y="339"/>
                    <a:pt x="232" y="339"/>
                  </a:cubicBezTo>
                  <a:cubicBezTo>
                    <a:pt x="235" y="341"/>
                    <a:pt x="235" y="341"/>
                    <a:pt x="235" y="341"/>
                  </a:cubicBezTo>
                  <a:cubicBezTo>
                    <a:pt x="234" y="337"/>
                    <a:pt x="234" y="337"/>
                    <a:pt x="234" y="337"/>
                  </a:cubicBezTo>
                  <a:cubicBezTo>
                    <a:pt x="234" y="337"/>
                    <a:pt x="233" y="338"/>
                    <a:pt x="232" y="339"/>
                  </a:cubicBezTo>
                  <a:cubicBezTo>
                    <a:pt x="235" y="341"/>
                    <a:pt x="235" y="341"/>
                    <a:pt x="235" y="341"/>
                  </a:cubicBezTo>
                  <a:cubicBezTo>
                    <a:pt x="234" y="337"/>
                    <a:pt x="234" y="337"/>
                    <a:pt x="234" y="337"/>
                  </a:cubicBezTo>
                  <a:cubicBezTo>
                    <a:pt x="235" y="340"/>
                    <a:pt x="235" y="340"/>
                    <a:pt x="235" y="340"/>
                  </a:cubicBezTo>
                  <a:cubicBezTo>
                    <a:pt x="235" y="337"/>
                    <a:pt x="235" y="337"/>
                    <a:pt x="235" y="337"/>
                  </a:cubicBezTo>
                  <a:cubicBezTo>
                    <a:pt x="235" y="337"/>
                    <a:pt x="235" y="337"/>
                    <a:pt x="234" y="337"/>
                  </a:cubicBezTo>
                  <a:cubicBezTo>
                    <a:pt x="235" y="340"/>
                    <a:pt x="235" y="340"/>
                    <a:pt x="235" y="340"/>
                  </a:cubicBezTo>
                  <a:cubicBezTo>
                    <a:pt x="235" y="337"/>
                    <a:pt x="235" y="337"/>
                    <a:pt x="235" y="337"/>
                  </a:cubicBezTo>
                  <a:cubicBezTo>
                    <a:pt x="235" y="338"/>
                    <a:pt x="235" y="338"/>
                    <a:pt x="235" y="338"/>
                  </a:cubicBezTo>
                  <a:cubicBezTo>
                    <a:pt x="235" y="337"/>
                    <a:pt x="235" y="337"/>
                    <a:pt x="235" y="337"/>
                  </a:cubicBezTo>
                  <a:cubicBezTo>
                    <a:pt x="235" y="337"/>
                    <a:pt x="235" y="337"/>
                    <a:pt x="235" y="337"/>
                  </a:cubicBezTo>
                  <a:cubicBezTo>
                    <a:pt x="235" y="338"/>
                    <a:pt x="235" y="338"/>
                    <a:pt x="235" y="338"/>
                  </a:cubicBezTo>
                  <a:cubicBezTo>
                    <a:pt x="235" y="337"/>
                    <a:pt x="235" y="337"/>
                    <a:pt x="235" y="337"/>
                  </a:cubicBezTo>
                  <a:cubicBezTo>
                    <a:pt x="235" y="337"/>
                    <a:pt x="234" y="337"/>
                    <a:pt x="233" y="337"/>
                  </a:cubicBezTo>
                  <a:cubicBezTo>
                    <a:pt x="229" y="335"/>
                    <a:pt x="221" y="332"/>
                    <a:pt x="211" y="327"/>
                  </a:cubicBezTo>
                  <a:cubicBezTo>
                    <a:pt x="197" y="320"/>
                    <a:pt x="178" y="311"/>
                    <a:pt x="164" y="304"/>
                  </a:cubicBezTo>
                  <a:cubicBezTo>
                    <a:pt x="156" y="301"/>
                    <a:pt x="150" y="297"/>
                    <a:pt x="146" y="295"/>
                  </a:cubicBezTo>
                  <a:cubicBezTo>
                    <a:pt x="141" y="293"/>
                    <a:pt x="138" y="291"/>
                    <a:pt x="138" y="291"/>
                  </a:cubicBezTo>
                  <a:cubicBezTo>
                    <a:pt x="136" y="290"/>
                    <a:pt x="134" y="291"/>
                    <a:pt x="133" y="293"/>
                  </a:cubicBezTo>
                  <a:cubicBezTo>
                    <a:pt x="132" y="295"/>
                    <a:pt x="133" y="297"/>
                    <a:pt x="134" y="298"/>
                  </a:cubicBezTo>
                  <a:cubicBezTo>
                    <a:pt x="135" y="299"/>
                    <a:pt x="135" y="299"/>
                    <a:pt x="135" y="299"/>
                  </a:cubicBezTo>
                  <a:cubicBezTo>
                    <a:pt x="138" y="296"/>
                    <a:pt x="138" y="296"/>
                    <a:pt x="138" y="296"/>
                  </a:cubicBezTo>
                  <a:cubicBezTo>
                    <a:pt x="134" y="294"/>
                    <a:pt x="134" y="294"/>
                    <a:pt x="134" y="294"/>
                  </a:cubicBezTo>
                  <a:cubicBezTo>
                    <a:pt x="137" y="296"/>
                    <a:pt x="137" y="296"/>
                    <a:pt x="137" y="296"/>
                  </a:cubicBezTo>
                  <a:cubicBezTo>
                    <a:pt x="136" y="292"/>
                    <a:pt x="136" y="292"/>
                    <a:pt x="136" y="292"/>
                  </a:cubicBezTo>
                  <a:cubicBezTo>
                    <a:pt x="135" y="292"/>
                    <a:pt x="135" y="293"/>
                    <a:pt x="134" y="294"/>
                  </a:cubicBezTo>
                  <a:cubicBezTo>
                    <a:pt x="137" y="296"/>
                    <a:pt x="137" y="296"/>
                    <a:pt x="137" y="296"/>
                  </a:cubicBezTo>
                  <a:cubicBezTo>
                    <a:pt x="136" y="292"/>
                    <a:pt x="136" y="292"/>
                    <a:pt x="136" y="292"/>
                  </a:cubicBezTo>
                  <a:cubicBezTo>
                    <a:pt x="137" y="295"/>
                    <a:pt x="137" y="295"/>
                    <a:pt x="137" y="295"/>
                  </a:cubicBezTo>
                  <a:cubicBezTo>
                    <a:pt x="136" y="292"/>
                    <a:pt x="136" y="292"/>
                    <a:pt x="136" y="292"/>
                  </a:cubicBezTo>
                  <a:cubicBezTo>
                    <a:pt x="136" y="292"/>
                    <a:pt x="136" y="292"/>
                    <a:pt x="136" y="292"/>
                  </a:cubicBezTo>
                  <a:cubicBezTo>
                    <a:pt x="137" y="295"/>
                    <a:pt x="137" y="295"/>
                    <a:pt x="137" y="295"/>
                  </a:cubicBezTo>
                  <a:cubicBezTo>
                    <a:pt x="136" y="292"/>
                    <a:pt x="136" y="292"/>
                    <a:pt x="136" y="292"/>
                  </a:cubicBezTo>
                  <a:cubicBezTo>
                    <a:pt x="137" y="293"/>
                    <a:pt x="137" y="293"/>
                    <a:pt x="137" y="293"/>
                  </a:cubicBezTo>
                  <a:cubicBezTo>
                    <a:pt x="137" y="292"/>
                    <a:pt x="137" y="292"/>
                    <a:pt x="137" y="292"/>
                  </a:cubicBezTo>
                  <a:cubicBezTo>
                    <a:pt x="136" y="292"/>
                    <a:pt x="136" y="292"/>
                    <a:pt x="136" y="292"/>
                  </a:cubicBezTo>
                  <a:cubicBezTo>
                    <a:pt x="137" y="293"/>
                    <a:pt x="137" y="293"/>
                    <a:pt x="137" y="293"/>
                  </a:cubicBezTo>
                  <a:cubicBezTo>
                    <a:pt x="137" y="292"/>
                    <a:pt x="137" y="292"/>
                    <a:pt x="137" y="292"/>
                  </a:cubicBezTo>
                  <a:cubicBezTo>
                    <a:pt x="136" y="292"/>
                    <a:pt x="136" y="292"/>
                    <a:pt x="135" y="292"/>
                  </a:cubicBezTo>
                  <a:cubicBezTo>
                    <a:pt x="132" y="292"/>
                    <a:pt x="127" y="292"/>
                    <a:pt x="122" y="292"/>
                  </a:cubicBezTo>
                  <a:cubicBezTo>
                    <a:pt x="116" y="292"/>
                    <a:pt x="111" y="292"/>
                    <a:pt x="111" y="292"/>
                  </a:cubicBezTo>
                  <a:cubicBezTo>
                    <a:pt x="109" y="292"/>
                    <a:pt x="107" y="293"/>
                    <a:pt x="107" y="295"/>
                  </a:cubicBezTo>
                  <a:cubicBezTo>
                    <a:pt x="106" y="297"/>
                    <a:pt x="107" y="299"/>
                    <a:pt x="108" y="300"/>
                  </a:cubicBezTo>
                  <a:cubicBezTo>
                    <a:pt x="115" y="304"/>
                    <a:pt x="115" y="304"/>
                    <a:pt x="115" y="304"/>
                  </a:cubicBezTo>
                  <a:cubicBezTo>
                    <a:pt x="117" y="300"/>
                    <a:pt x="117" y="300"/>
                    <a:pt x="117" y="300"/>
                  </a:cubicBezTo>
                  <a:cubicBezTo>
                    <a:pt x="117" y="297"/>
                    <a:pt x="117" y="297"/>
                    <a:pt x="117" y="297"/>
                  </a:cubicBezTo>
                  <a:cubicBezTo>
                    <a:pt x="117" y="297"/>
                    <a:pt x="111" y="297"/>
                    <a:pt x="105" y="298"/>
                  </a:cubicBezTo>
                  <a:cubicBezTo>
                    <a:pt x="102" y="299"/>
                    <a:pt x="99" y="299"/>
                    <a:pt x="97" y="300"/>
                  </a:cubicBezTo>
                  <a:cubicBezTo>
                    <a:pt x="96" y="300"/>
                    <a:pt x="95" y="300"/>
                    <a:pt x="94" y="300"/>
                  </a:cubicBezTo>
                  <a:cubicBezTo>
                    <a:pt x="93" y="301"/>
                    <a:pt x="93" y="301"/>
                    <a:pt x="93" y="301"/>
                  </a:cubicBezTo>
                  <a:cubicBezTo>
                    <a:pt x="92" y="301"/>
                    <a:pt x="92" y="301"/>
                    <a:pt x="92" y="301"/>
                  </a:cubicBezTo>
                  <a:cubicBezTo>
                    <a:pt x="92" y="301"/>
                    <a:pt x="92" y="301"/>
                    <a:pt x="92" y="301"/>
                  </a:cubicBezTo>
                  <a:cubicBezTo>
                    <a:pt x="91" y="302"/>
                    <a:pt x="91" y="302"/>
                    <a:pt x="90" y="303"/>
                  </a:cubicBezTo>
                  <a:cubicBezTo>
                    <a:pt x="90" y="303"/>
                    <a:pt x="90" y="305"/>
                    <a:pt x="90" y="306"/>
                  </a:cubicBezTo>
                  <a:cubicBezTo>
                    <a:pt x="90" y="307"/>
                    <a:pt x="91" y="308"/>
                    <a:pt x="92" y="308"/>
                  </a:cubicBezTo>
                  <a:cubicBezTo>
                    <a:pt x="93" y="309"/>
                    <a:pt x="93" y="309"/>
                    <a:pt x="93" y="309"/>
                  </a:cubicBezTo>
                  <a:cubicBezTo>
                    <a:pt x="95" y="305"/>
                    <a:pt x="95" y="305"/>
                    <a:pt x="95" y="305"/>
                  </a:cubicBezTo>
                  <a:cubicBezTo>
                    <a:pt x="91" y="303"/>
                    <a:pt x="91" y="303"/>
                    <a:pt x="91" y="303"/>
                  </a:cubicBezTo>
                  <a:cubicBezTo>
                    <a:pt x="95" y="305"/>
                    <a:pt x="95" y="305"/>
                    <a:pt x="95" y="305"/>
                  </a:cubicBezTo>
                  <a:cubicBezTo>
                    <a:pt x="92" y="302"/>
                    <a:pt x="92" y="302"/>
                    <a:pt x="92" y="302"/>
                  </a:cubicBezTo>
                  <a:cubicBezTo>
                    <a:pt x="92" y="302"/>
                    <a:pt x="92" y="302"/>
                    <a:pt x="91" y="303"/>
                  </a:cubicBezTo>
                  <a:cubicBezTo>
                    <a:pt x="95" y="305"/>
                    <a:pt x="95" y="305"/>
                    <a:pt x="95" y="305"/>
                  </a:cubicBezTo>
                  <a:cubicBezTo>
                    <a:pt x="92" y="302"/>
                    <a:pt x="92" y="302"/>
                    <a:pt x="92" y="302"/>
                  </a:cubicBezTo>
                  <a:cubicBezTo>
                    <a:pt x="94" y="305"/>
                    <a:pt x="94" y="305"/>
                    <a:pt x="94" y="305"/>
                  </a:cubicBezTo>
                  <a:cubicBezTo>
                    <a:pt x="93" y="302"/>
                    <a:pt x="93" y="302"/>
                    <a:pt x="93" y="302"/>
                  </a:cubicBezTo>
                  <a:cubicBezTo>
                    <a:pt x="93" y="302"/>
                    <a:pt x="93" y="302"/>
                    <a:pt x="92" y="302"/>
                  </a:cubicBezTo>
                  <a:cubicBezTo>
                    <a:pt x="94" y="305"/>
                    <a:pt x="94" y="305"/>
                    <a:pt x="94" y="305"/>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1" y="302"/>
                    <a:pt x="89" y="303"/>
                  </a:cubicBezTo>
                  <a:cubicBezTo>
                    <a:pt x="87" y="303"/>
                    <a:pt x="83" y="304"/>
                    <a:pt x="80" y="305"/>
                  </a:cubicBezTo>
                  <a:cubicBezTo>
                    <a:pt x="77" y="305"/>
                    <a:pt x="75" y="306"/>
                    <a:pt x="75" y="306"/>
                  </a:cubicBezTo>
                  <a:cubicBezTo>
                    <a:pt x="74" y="306"/>
                    <a:pt x="72" y="307"/>
                    <a:pt x="72" y="309"/>
                  </a:cubicBezTo>
                  <a:cubicBezTo>
                    <a:pt x="72" y="310"/>
                    <a:pt x="72" y="312"/>
                    <a:pt x="74" y="313"/>
                  </a:cubicBezTo>
                  <a:cubicBezTo>
                    <a:pt x="74" y="313"/>
                    <a:pt x="74" y="313"/>
                    <a:pt x="74" y="313"/>
                  </a:cubicBezTo>
                  <a:cubicBezTo>
                    <a:pt x="76" y="310"/>
                    <a:pt x="76" y="310"/>
                    <a:pt x="76" y="310"/>
                  </a:cubicBezTo>
                  <a:cubicBezTo>
                    <a:pt x="74" y="306"/>
                    <a:pt x="74" y="306"/>
                    <a:pt x="74" y="306"/>
                  </a:cubicBezTo>
                  <a:cubicBezTo>
                    <a:pt x="59" y="316"/>
                    <a:pt x="59" y="316"/>
                    <a:pt x="59" y="316"/>
                  </a:cubicBezTo>
                  <a:cubicBezTo>
                    <a:pt x="58" y="317"/>
                    <a:pt x="57" y="318"/>
                    <a:pt x="57" y="320"/>
                  </a:cubicBezTo>
                  <a:cubicBezTo>
                    <a:pt x="57" y="321"/>
                    <a:pt x="58" y="322"/>
                    <a:pt x="59" y="323"/>
                  </a:cubicBezTo>
                  <a:cubicBezTo>
                    <a:pt x="61" y="324"/>
                    <a:pt x="61" y="324"/>
                    <a:pt x="61" y="324"/>
                  </a:cubicBezTo>
                  <a:cubicBezTo>
                    <a:pt x="63" y="321"/>
                    <a:pt x="63" y="321"/>
                    <a:pt x="63" y="321"/>
                  </a:cubicBezTo>
                  <a:cubicBezTo>
                    <a:pt x="59" y="319"/>
                    <a:pt x="59" y="319"/>
                    <a:pt x="59" y="319"/>
                  </a:cubicBezTo>
                  <a:cubicBezTo>
                    <a:pt x="63" y="321"/>
                    <a:pt x="63" y="321"/>
                    <a:pt x="63" y="321"/>
                  </a:cubicBezTo>
                  <a:cubicBezTo>
                    <a:pt x="60" y="318"/>
                    <a:pt x="60" y="318"/>
                    <a:pt x="60" y="318"/>
                  </a:cubicBezTo>
                  <a:cubicBezTo>
                    <a:pt x="60" y="318"/>
                    <a:pt x="60" y="318"/>
                    <a:pt x="59" y="319"/>
                  </a:cubicBezTo>
                  <a:cubicBezTo>
                    <a:pt x="63" y="321"/>
                    <a:pt x="63" y="321"/>
                    <a:pt x="63" y="321"/>
                  </a:cubicBezTo>
                  <a:cubicBezTo>
                    <a:pt x="60" y="318"/>
                    <a:pt x="60" y="318"/>
                    <a:pt x="60" y="318"/>
                  </a:cubicBezTo>
                  <a:cubicBezTo>
                    <a:pt x="62" y="320"/>
                    <a:pt x="62" y="320"/>
                    <a:pt x="62" y="320"/>
                  </a:cubicBezTo>
                  <a:cubicBezTo>
                    <a:pt x="60" y="318"/>
                    <a:pt x="60" y="318"/>
                    <a:pt x="60" y="318"/>
                  </a:cubicBezTo>
                  <a:cubicBezTo>
                    <a:pt x="60" y="318"/>
                    <a:pt x="60" y="318"/>
                    <a:pt x="60" y="318"/>
                  </a:cubicBezTo>
                  <a:cubicBezTo>
                    <a:pt x="62" y="320"/>
                    <a:pt x="62" y="320"/>
                    <a:pt x="62" y="320"/>
                  </a:cubicBezTo>
                  <a:cubicBezTo>
                    <a:pt x="60" y="318"/>
                    <a:pt x="60" y="318"/>
                    <a:pt x="60" y="318"/>
                  </a:cubicBezTo>
                  <a:cubicBezTo>
                    <a:pt x="61" y="318"/>
                    <a:pt x="61" y="318"/>
                    <a:pt x="61" y="318"/>
                  </a:cubicBezTo>
                  <a:cubicBezTo>
                    <a:pt x="60" y="318"/>
                    <a:pt x="60" y="318"/>
                    <a:pt x="60" y="318"/>
                  </a:cubicBezTo>
                  <a:cubicBezTo>
                    <a:pt x="60" y="318"/>
                    <a:pt x="60" y="318"/>
                    <a:pt x="60" y="318"/>
                  </a:cubicBezTo>
                  <a:cubicBezTo>
                    <a:pt x="61" y="318"/>
                    <a:pt x="61" y="318"/>
                    <a:pt x="61" y="318"/>
                  </a:cubicBezTo>
                  <a:cubicBezTo>
                    <a:pt x="60" y="318"/>
                    <a:pt x="60" y="318"/>
                    <a:pt x="60" y="318"/>
                  </a:cubicBezTo>
                  <a:cubicBezTo>
                    <a:pt x="60" y="318"/>
                    <a:pt x="60" y="318"/>
                    <a:pt x="59" y="318"/>
                  </a:cubicBezTo>
                  <a:cubicBezTo>
                    <a:pt x="58" y="319"/>
                    <a:pt x="54" y="321"/>
                    <a:pt x="51" y="323"/>
                  </a:cubicBezTo>
                  <a:cubicBezTo>
                    <a:pt x="48" y="324"/>
                    <a:pt x="45" y="325"/>
                    <a:pt x="45" y="325"/>
                  </a:cubicBezTo>
                  <a:cubicBezTo>
                    <a:pt x="44" y="326"/>
                    <a:pt x="43" y="327"/>
                    <a:pt x="43" y="329"/>
                  </a:cubicBezTo>
                  <a:cubicBezTo>
                    <a:pt x="43" y="330"/>
                    <a:pt x="44" y="332"/>
                    <a:pt x="45" y="332"/>
                  </a:cubicBezTo>
                  <a:cubicBezTo>
                    <a:pt x="51" y="336"/>
                    <a:pt x="51" y="336"/>
                    <a:pt x="51" y="336"/>
                  </a:cubicBezTo>
                  <a:cubicBezTo>
                    <a:pt x="53" y="333"/>
                    <a:pt x="53" y="333"/>
                    <a:pt x="53" y="333"/>
                  </a:cubicBezTo>
                  <a:cubicBezTo>
                    <a:pt x="50" y="331"/>
                    <a:pt x="50" y="331"/>
                    <a:pt x="50" y="331"/>
                  </a:cubicBezTo>
                  <a:cubicBezTo>
                    <a:pt x="53" y="333"/>
                    <a:pt x="53" y="333"/>
                    <a:pt x="53" y="333"/>
                  </a:cubicBezTo>
                  <a:cubicBezTo>
                    <a:pt x="51" y="330"/>
                    <a:pt x="51" y="330"/>
                    <a:pt x="51" y="330"/>
                  </a:cubicBezTo>
                  <a:cubicBezTo>
                    <a:pt x="51" y="330"/>
                    <a:pt x="50" y="330"/>
                    <a:pt x="50" y="331"/>
                  </a:cubicBezTo>
                  <a:cubicBezTo>
                    <a:pt x="53" y="333"/>
                    <a:pt x="53" y="333"/>
                    <a:pt x="53" y="333"/>
                  </a:cubicBezTo>
                  <a:cubicBezTo>
                    <a:pt x="51" y="330"/>
                    <a:pt x="51" y="330"/>
                    <a:pt x="51" y="330"/>
                  </a:cubicBezTo>
                  <a:cubicBezTo>
                    <a:pt x="53" y="332"/>
                    <a:pt x="53" y="332"/>
                    <a:pt x="53" y="332"/>
                  </a:cubicBezTo>
                  <a:cubicBezTo>
                    <a:pt x="51" y="330"/>
                    <a:pt x="51" y="330"/>
                    <a:pt x="51" y="330"/>
                  </a:cubicBezTo>
                  <a:cubicBezTo>
                    <a:pt x="51" y="330"/>
                    <a:pt x="51" y="330"/>
                    <a:pt x="51" y="330"/>
                  </a:cubicBezTo>
                  <a:cubicBezTo>
                    <a:pt x="53" y="332"/>
                    <a:pt x="53" y="332"/>
                    <a:pt x="53" y="332"/>
                  </a:cubicBezTo>
                  <a:cubicBezTo>
                    <a:pt x="51" y="330"/>
                    <a:pt x="51" y="330"/>
                    <a:pt x="51" y="330"/>
                  </a:cubicBezTo>
                  <a:cubicBezTo>
                    <a:pt x="51" y="330"/>
                    <a:pt x="51" y="330"/>
                    <a:pt x="50" y="330"/>
                  </a:cubicBezTo>
                  <a:cubicBezTo>
                    <a:pt x="48" y="331"/>
                    <a:pt x="44" y="333"/>
                    <a:pt x="41" y="334"/>
                  </a:cubicBezTo>
                  <a:cubicBezTo>
                    <a:pt x="39" y="335"/>
                    <a:pt x="38" y="336"/>
                    <a:pt x="36" y="336"/>
                  </a:cubicBezTo>
                  <a:cubicBezTo>
                    <a:pt x="36" y="337"/>
                    <a:pt x="35" y="337"/>
                    <a:pt x="35" y="337"/>
                  </a:cubicBezTo>
                  <a:cubicBezTo>
                    <a:pt x="35" y="337"/>
                    <a:pt x="35" y="337"/>
                    <a:pt x="35" y="337"/>
                  </a:cubicBezTo>
                  <a:cubicBezTo>
                    <a:pt x="35" y="337"/>
                    <a:pt x="35" y="337"/>
                    <a:pt x="35" y="337"/>
                  </a:cubicBezTo>
                  <a:cubicBezTo>
                    <a:pt x="35" y="337"/>
                    <a:pt x="35" y="337"/>
                    <a:pt x="35" y="337"/>
                  </a:cubicBezTo>
                  <a:cubicBezTo>
                    <a:pt x="34" y="337"/>
                    <a:pt x="34" y="337"/>
                    <a:pt x="34" y="337"/>
                  </a:cubicBezTo>
                  <a:cubicBezTo>
                    <a:pt x="34" y="337"/>
                    <a:pt x="34" y="337"/>
                    <a:pt x="34" y="337"/>
                  </a:cubicBezTo>
                  <a:cubicBezTo>
                    <a:pt x="34" y="338"/>
                    <a:pt x="34" y="338"/>
                    <a:pt x="34" y="338"/>
                  </a:cubicBezTo>
                  <a:cubicBezTo>
                    <a:pt x="34" y="338"/>
                    <a:pt x="34" y="338"/>
                    <a:pt x="34" y="338"/>
                  </a:cubicBezTo>
                  <a:cubicBezTo>
                    <a:pt x="34" y="338"/>
                    <a:pt x="33" y="338"/>
                    <a:pt x="33" y="339"/>
                  </a:cubicBezTo>
                  <a:cubicBezTo>
                    <a:pt x="32" y="339"/>
                    <a:pt x="32" y="341"/>
                    <a:pt x="32" y="342"/>
                  </a:cubicBezTo>
                  <a:cubicBezTo>
                    <a:pt x="33" y="343"/>
                    <a:pt x="33" y="344"/>
                    <a:pt x="34" y="344"/>
                  </a:cubicBezTo>
                  <a:cubicBezTo>
                    <a:pt x="35" y="345"/>
                    <a:pt x="35" y="345"/>
                    <a:pt x="35" y="345"/>
                  </a:cubicBezTo>
                  <a:cubicBezTo>
                    <a:pt x="28" y="350"/>
                    <a:pt x="28" y="350"/>
                    <a:pt x="28" y="350"/>
                  </a:cubicBezTo>
                  <a:cubicBezTo>
                    <a:pt x="27" y="351"/>
                    <a:pt x="27" y="352"/>
                    <a:pt x="27" y="354"/>
                  </a:cubicBezTo>
                  <a:cubicBezTo>
                    <a:pt x="27" y="355"/>
                    <a:pt x="28" y="356"/>
                    <a:pt x="29" y="357"/>
                  </a:cubicBezTo>
                  <a:cubicBezTo>
                    <a:pt x="30" y="358"/>
                    <a:pt x="30" y="358"/>
                    <a:pt x="30" y="358"/>
                  </a:cubicBezTo>
                  <a:cubicBezTo>
                    <a:pt x="33" y="354"/>
                    <a:pt x="33" y="354"/>
                    <a:pt x="33" y="354"/>
                  </a:cubicBezTo>
                  <a:cubicBezTo>
                    <a:pt x="29" y="352"/>
                    <a:pt x="29" y="352"/>
                    <a:pt x="29" y="352"/>
                  </a:cubicBezTo>
                  <a:cubicBezTo>
                    <a:pt x="19" y="366"/>
                    <a:pt x="19" y="366"/>
                    <a:pt x="19" y="366"/>
                  </a:cubicBezTo>
                  <a:cubicBezTo>
                    <a:pt x="19" y="367"/>
                    <a:pt x="18" y="368"/>
                    <a:pt x="19" y="369"/>
                  </a:cubicBezTo>
                  <a:cubicBezTo>
                    <a:pt x="19" y="370"/>
                    <a:pt x="20" y="371"/>
                    <a:pt x="20" y="372"/>
                  </a:cubicBezTo>
                  <a:cubicBezTo>
                    <a:pt x="23" y="373"/>
                    <a:pt x="23" y="373"/>
                    <a:pt x="23" y="373"/>
                  </a:cubicBezTo>
                  <a:cubicBezTo>
                    <a:pt x="25" y="370"/>
                    <a:pt x="25" y="370"/>
                    <a:pt x="25" y="370"/>
                  </a:cubicBezTo>
                  <a:cubicBezTo>
                    <a:pt x="22" y="368"/>
                    <a:pt x="22" y="368"/>
                    <a:pt x="22" y="368"/>
                  </a:cubicBezTo>
                  <a:cubicBezTo>
                    <a:pt x="22" y="368"/>
                    <a:pt x="21" y="369"/>
                    <a:pt x="21" y="370"/>
                  </a:cubicBezTo>
                  <a:cubicBezTo>
                    <a:pt x="20" y="372"/>
                    <a:pt x="18" y="374"/>
                    <a:pt x="17" y="377"/>
                  </a:cubicBezTo>
                  <a:cubicBezTo>
                    <a:pt x="16" y="378"/>
                    <a:pt x="15" y="379"/>
                    <a:pt x="15" y="379"/>
                  </a:cubicBezTo>
                  <a:cubicBezTo>
                    <a:pt x="15" y="380"/>
                    <a:pt x="15" y="380"/>
                    <a:pt x="15" y="380"/>
                  </a:cubicBezTo>
                  <a:cubicBezTo>
                    <a:pt x="14" y="381"/>
                    <a:pt x="14" y="381"/>
                    <a:pt x="14" y="381"/>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3"/>
                    <a:pt x="14" y="384"/>
                  </a:cubicBezTo>
                  <a:cubicBezTo>
                    <a:pt x="14" y="385"/>
                    <a:pt x="15" y="386"/>
                    <a:pt x="16" y="386"/>
                  </a:cubicBezTo>
                  <a:cubicBezTo>
                    <a:pt x="17" y="387"/>
                    <a:pt x="17" y="387"/>
                    <a:pt x="17" y="387"/>
                  </a:cubicBezTo>
                  <a:cubicBezTo>
                    <a:pt x="19" y="384"/>
                    <a:pt x="19" y="384"/>
                    <a:pt x="19" y="384"/>
                  </a:cubicBezTo>
                  <a:cubicBezTo>
                    <a:pt x="16" y="381"/>
                    <a:pt x="16" y="381"/>
                    <a:pt x="16" y="381"/>
                  </a:cubicBezTo>
                  <a:cubicBezTo>
                    <a:pt x="15" y="382"/>
                    <a:pt x="15" y="382"/>
                    <a:pt x="15" y="382"/>
                  </a:cubicBezTo>
                  <a:cubicBezTo>
                    <a:pt x="15" y="382"/>
                    <a:pt x="15" y="382"/>
                    <a:pt x="15" y="382"/>
                  </a:cubicBezTo>
                  <a:cubicBezTo>
                    <a:pt x="15" y="382"/>
                    <a:pt x="15" y="384"/>
                    <a:pt x="14" y="385"/>
                  </a:cubicBezTo>
                  <a:cubicBezTo>
                    <a:pt x="13" y="387"/>
                    <a:pt x="12" y="390"/>
                    <a:pt x="11" y="393"/>
                  </a:cubicBezTo>
                  <a:cubicBezTo>
                    <a:pt x="10" y="394"/>
                    <a:pt x="10" y="395"/>
                    <a:pt x="10" y="396"/>
                  </a:cubicBezTo>
                  <a:cubicBezTo>
                    <a:pt x="9" y="397"/>
                    <a:pt x="9" y="397"/>
                    <a:pt x="9" y="397"/>
                  </a:cubicBezTo>
                  <a:cubicBezTo>
                    <a:pt x="9" y="398"/>
                    <a:pt x="9" y="398"/>
                    <a:pt x="9" y="398"/>
                  </a:cubicBezTo>
                  <a:cubicBezTo>
                    <a:pt x="9" y="398"/>
                    <a:pt x="9" y="398"/>
                    <a:pt x="9" y="398"/>
                  </a:cubicBezTo>
                  <a:cubicBezTo>
                    <a:pt x="11" y="398"/>
                    <a:pt x="11" y="398"/>
                    <a:pt x="11" y="398"/>
                  </a:cubicBezTo>
                  <a:cubicBezTo>
                    <a:pt x="9" y="398"/>
                    <a:pt x="9" y="398"/>
                    <a:pt x="9" y="398"/>
                  </a:cubicBezTo>
                  <a:cubicBezTo>
                    <a:pt x="9" y="398"/>
                    <a:pt x="9" y="398"/>
                    <a:pt x="9" y="398"/>
                  </a:cubicBezTo>
                  <a:cubicBezTo>
                    <a:pt x="11" y="398"/>
                    <a:pt x="11" y="398"/>
                    <a:pt x="11" y="398"/>
                  </a:cubicBezTo>
                  <a:cubicBezTo>
                    <a:pt x="9" y="398"/>
                    <a:pt x="9" y="398"/>
                    <a:pt x="9" y="398"/>
                  </a:cubicBezTo>
                  <a:cubicBezTo>
                    <a:pt x="12" y="399"/>
                    <a:pt x="12" y="399"/>
                    <a:pt x="12" y="399"/>
                  </a:cubicBezTo>
                  <a:cubicBezTo>
                    <a:pt x="9" y="397"/>
                    <a:pt x="9" y="397"/>
                    <a:pt x="9" y="397"/>
                  </a:cubicBezTo>
                  <a:cubicBezTo>
                    <a:pt x="9" y="398"/>
                    <a:pt x="9" y="398"/>
                    <a:pt x="9" y="398"/>
                  </a:cubicBezTo>
                  <a:cubicBezTo>
                    <a:pt x="12" y="399"/>
                    <a:pt x="12" y="399"/>
                    <a:pt x="12" y="399"/>
                  </a:cubicBezTo>
                  <a:cubicBezTo>
                    <a:pt x="9" y="397"/>
                    <a:pt x="9" y="397"/>
                    <a:pt x="9" y="397"/>
                  </a:cubicBezTo>
                  <a:cubicBezTo>
                    <a:pt x="9" y="398"/>
                    <a:pt x="9" y="399"/>
                    <a:pt x="9" y="400"/>
                  </a:cubicBezTo>
                  <a:cubicBezTo>
                    <a:pt x="9" y="401"/>
                    <a:pt x="10" y="402"/>
                    <a:pt x="11" y="403"/>
                  </a:cubicBezTo>
                  <a:cubicBezTo>
                    <a:pt x="12" y="404"/>
                    <a:pt x="12" y="404"/>
                    <a:pt x="12" y="404"/>
                  </a:cubicBezTo>
                  <a:cubicBezTo>
                    <a:pt x="14" y="400"/>
                    <a:pt x="14" y="400"/>
                    <a:pt x="14" y="400"/>
                  </a:cubicBezTo>
                  <a:cubicBezTo>
                    <a:pt x="11" y="398"/>
                    <a:pt x="11" y="398"/>
                    <a:pt x="11" y="398"/>
                  </a:cubicBezTo>
                  <a:cubicBezTo>
                    <a:pt x="10" y="398"/>
                    <a:pt x="10" y="399"/>
                    <a:pt x="10" y="399"/>
                  </a:cubicBezTo>
                  <a:cubicBezTo>
                    <a:pt x="10" y="399"/>
                    <a:pt x="10" y="399"/>
                    <a:pt x="10" y="400"/>
                  </a:cubicBezTo>
                  <a:cubicBezTo>
                    <a:pt x="10" y="400"/>
                    <a:pt x="10" y="402"/>
                    <a:pt x="9" y="403"/>
                  </a:cubicBezTo>
                  <a:cubicBezTo>
                    <a:pt x="8" y="408"/>
                    <a:pt x="7" y="415"/>
                    <a:pt x="7" y="415"/>
                  </a:cubicBezTo>
                  <a:cubicBezTo>
                    <a:pt x="7" y="416"/>
                    <a:pt x="7" y="418"/>
                    <a:pt x="9" y="419"/>
                  </a:cubicBezTo>
                  <a:cubicBezTo>
                    <a:pt x="12" y="421"/>
                    <a:pt x="12" y="421"/>
                    <a:pt x="12" y="421"/>
                  </a:cubicBezTo>
                  <a:cubicBezTo>
                    <a:pt x="14" y="417"/>
                    <a:pt x="14" y="417"/>
                    <a:pt x="14" y="417"/>
                  </a:cubicBezTo>
                  <a:cubicBezTo>
                    <a:pt x="10" y="415"/>
                    <a:pt x="10" y="415"/>
                    <a:pt x="10" y="415"/>
                  </a:cubicBezTo>
                  <a:cubicBezTo>
                    <a:pt x="10" y="416"/>
                    <a:pt x="10" y="416"/>
                    <a:pt x="10" y="416"/>
                  </a:cubicBezTo>
                  <a:cubicBezTo>
                    <a:pt x="10" y="416"/>
                    <a:pt x="10" y="416"/>
                    <a:pt x="10" y="417"/>
                  </a:cubicBezTo>
                  <a:cubicBezTo>
                    <a:pt x="8" y="420"/>
                    <a:pt x="4" y="431"/>
                    <a:pt x="4" y="431"/>
                  </a:cubicBezTo>
                  <a:cubicBezTo>
                    <a:pt x="3" y="433"/>
                    <a:pt x="4" y="435"/>
                    <a:pt x="5" y="436"/>
                  </a:cubicBezTo>
                  <a:cubicBezTo>
                    <a:pt x="7" y="437"/>
                    <a:pt x="7" y="437"/>
                    <a:pt x="7" y="437"/>
                  </a:cubicBezTo>
                  <a:cubicBezTo>
                    <a:pt x="9" y="434"/>
                    <a:pt x="9" y="434"/>
                    <a:pt x="9" y="434"/>
                  </a:cubicBezTo>
                  <a:cubicBezTo>
                    <a:pt x="5" y="434"/>
                    <a:pt x="5" y="434"/>
                    <a:pt x="5" y="434"/>
                  </a:cubicBezTo>
                  <a:cubicBezTo>
                    <a:pt x="6" y="450"/>
                    <a:pt x="6" y="450"/>
                    <a:pt x="6" y="450"/>
                  </a:cubicBezTo>
                  <a:cubicBezTo>
                    <a:pt x="6" y="452"/>
                    <a:pt x="7" y="453"/>
                    <a:pt x="8" y="454"/>
                  </a:cubicBezTo>
                  <a:cubicBezTo>
                    <a:pt x="9" y="455"/>
                    <a:pt x="9" y="455"/>
                    <a:pt x="9" y="455"/>
                  </a:cubicBezTo>
                  <a:cubicBezTo>
                    <a:pt x="12" y="451"/>
                    <a:pt x="12" y="451"/>
                    <a:pt x="12" y="451"/>
                  </a:cubicBezTo>
                  <a:cubicBezTo>
                    <a:pt x="8" y="450"/>
                    <a:pt x="8" y="450"/>
                    <a:pt x="8" y="450"/>
                  </a:cubicBezTo>
                  <a:cubicBezTo>
                    <a:pt x="1" y="464"/>
                    <a:pt x="1" y="464"/>
                    <a:pt x="1" y="464"/>
                  </a:cubicBezTo>
                  <a:cubicBezTo>
                    <a:pt x="0" y="466"/>
                    <a:pt x="1" y="468"/>
                    <a:pt x="3" y="469"/>
                  </a:cubicBezTo>
                  <a:cubicBezTo>
                    <a:pt x="3" y="469"/>
                    <a:pt x="3" y="469"/>
                    <a:pt x="3" y="469"/>
                  </a:cubicBezTo>
                  <a:cubicBezTo>
                    <a:pt x="6" y="484"/>
                    <a:pt x="6" y="484"/>
                    <a:pt x="6" y="484"/>
                  </a:cubicBezTo>
                  <a:cubicBezTo>
                    <a:pt x="7" y="485"/>
                    <a:pt x="7" y="486"/>
                    <a:pt x="8" y="487"/>
                  </a:cubicBezTo>
                  <a:cubicBezTo>
                    <a:pt x="12" y="489"/>
                    <a:pt x="12" y="489"/>
                    <a:pt x="12" y="489"/>
                  </a:cubicBezTo>
                  <a:cubicBezTo>
                    <a:pt x="11" y="505"/>
                    <a:pt x="11" y="505"/>
                    <a:pt x="11" y="505"/>
                  </a:cubicBezTo>
                  <a:cubicBezTo>
                    <a:pt x="11" y="507"/>
                    <a:pt x="12" y="508"/>
                    <a:pt x="13" y="509"/>
                  </a:cubicBezTo>
                  <a:cubicBezTo>
                    <a:pt x="16" y="511"/>
                    <a:pt x="16" y="511"/>
                    <a:pt x="16" y="511"/>
                  </a:cubicBezTo>
                  <a:cubicBezTo>
                    <a:pt x="18" y="508"/>
                    <a:pt x="18" y="508"/>
                    <a:pt x="18" y="508"/>
                  </a:cubicBezTo>
                  <a:cubicBezTo>
                    <a:pt x="15" y="505"/>
                    <a:pt x="15" y="505"/>
                    <a:pt x="15" y="505"/>
                  </a:cubicBezTo>
                  <a:cubicBezTo>
                    <a:pt x="15" y="506"/>
                    <a:pt x="15" y="506"/>
                    <a:pt x="15" y="507"/>
                  </a:cubicBezTo>
                  <a:cubicBezTo>
                    <a:pt x="14" y="507"/>
                    <a:pt x="14" y="507"/>
                    <a:pt x="14" y="508"/>
                  </a:cubicBezTo>
                  <a:cubicBezTo>
                    <a:pt x="14" y="508"/>
                    <a:pt x="14" y="508"/>
                    <a:pt x="14" y="509"/>
                  </a:cubicBezTo>
                  <a:cubicBezTo>
                    <a:pt x="15" y="509"/>
                    <a:pt x="15" y="511"/>
                    <a:pt x="15" y="512"/>
                  </a:cubicBezTo>
                  <a:cubicBezTo>
                    <a:pt x="16" y="514"/>
                    <a:pt x="16" y="517"/>
                    <a:pt x="17" y="520"/>
                  </a:cubicBezTo>
                  <a:cubicBezTo>
                    <a:pt x="17" y="521"/>
                    <a:pt x="17" y="522"/>
                    <a:pt x="17" y="523"/>
                  </a:cubicBezTo>
                  <a:cubicBezTo>
                    <a:pt x="17" y="523"/>
                    <a:pt x="17" y="524"/>
                    <a:pt x="17"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21" y="524"/>
                    <a:pt x="21" y="524"/>
                    <a:pt x="21" y="524"/>
                  </a:cubicBezTo>
                  <a:cubicBezTo>
                    <a:pt x="17" y="523"/>
                    <a:pt x="17" y="523"/>
                    <a:pt x="17" y="523"/>
                  </a:cubicBezTo>
                  <a:cubicBezTo>
                    <a:pt x="17" y="524"/>
                    <a:pt x="17" y="524"/>
                    <a:pt x="17" y="524"/>
                  </a:cubicBezTo>
                  <a:cubicBezTo>
                    <a:pt x="21" y="524"/>
                    <a:pt x="21" y="524"/>
                    <a:pt x="21" y="524"/>
                  </a:cubicBezTo>
                  <a:cubicBezTo>
                    <a:pt x="17" y="523"/>
                    <a:pt x="17" y="523"/>
                    <a:pt x="17" y="523"/>
                  </a:cubicBezTo>
                  <a:cubicBezTo>
                    <a:pt x="21" y="524"/>
                    <a:pt x="21" y="524"/>
                    <a:pt x="21" y="524"/>
                  </a:cubicBezTo>
                  <a:cubicBezTo>
                    <a:pt x="18" y="522"/>
                    <a:pt x="18" y="522"/>
                    <a:pt x="18" y="522"/>
                  </a:cubicBezTo>
                  <a:cubicBezTo>
                    <a:pt x="17" y="523"/>
                    <a:pt x="17" y="523"/>
                    <a:pt x="17" y="523"/>
                  </a:cubicBezTo>
                  <a:cubicBezTo>
                    <a:pt x="21" y="524"/>
                    <a:pt x="21" y="524"/>
                    <a:pt x="21" y="524"/>
                  </a:cubicBezTo>
                  <a:cubicBezTo>
                    <a:pt x="18" y="522"/>
                    <a:pt x="18" y="522"/>
                    <a:pt x="18" y="522"/>
                  </a:cubicBezTo>
                  <a:cubicBezTo>
                    <a:pt x="17" y="524"/>
                    <a:pt x="17" y="526"/>
                    <a:pt x="19" y="527"/>
                  </a:cubicBezTo>
                  <a:cubicBezTo>
                    <a:pt x="28" y="533"/>
                    <a:pt x="28" y="533"/>
                    <a:pt x="28" y="533"/>
                  </a:cubicBezTo>
                  <a:cubicBezTo>
                    <a:pt x="30" y="530"/>
                    <a:pt x="30" y="530"/>
                    <a:pt x="30" y="530"/>
                  </a:cubicBezTo>
                  <a:cubicBezTo>
                    <a:pt x="27" y="527"/>
                    <a:pt x="27" y="527"/>
                    <a:pt x="27" y="527"/>
                  </a:cubicBezTo>
                  <a:cubicBezTo>
                    <a:pt x="27" y="528"/>
                    <a:pt x="27" y="529"/>
                    <a:pt x="27" y="529"/>
                  </a:cubicBezTo>
                  <a:cubicBezTo>
                    <a:pt x="26" y="529"/>
                    <a:pt x="26" y="530"/>
                    <a:pt x="26" y="530"/>
                  </a:cubicBezTo>
                  <a:cubicBezTo>
                    <a:pt x="26" y="531"/>
                    <a:pt x="27" y="531"/>
                    <a:pt x="27" y="531"/>
                  </a:cubicBezTo>
                  <a:cubicBezTo>
                    <a:pt x="27" y="532"/>
                    <a:pt x="27" y="532"/>
                    <a:pt x="27" y="532"/>
                  </a:cubicBezTo>
                  <a:cubicBezTo>
                    <a:pt x="28" y="533"/>
                    <a:pt x="29" y="535"/>
                    <a:pt x="30" y="538"/>
                  </a:cubicBezTo>
                  <a:cubicBezTo>
                    <a:pt x="31" y="541"/>
                    <a:pt x="34" y="546"/>
                    <a:pt x="36" y="550"/>
                  </a:cubicBezTo>
                  <a:cubicBezTo>
                    <a:pt x="36" y="551"/>
                    <a:pt x="37" y="553"/>
                    <a:pt x="38" y="554"/>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42" y="555"/>
                    <a:pt x="42" y="555"/>
                    <a:pt x="42" y="555"/>
                  </a:cubicBezTo>
                  <a:cubicBezTo>
                    <a:pt x="38" y="555"/>
                    <a:pt x="38" y="555"/>
                    <a:pt x="38" y="555"/>
                  </a:cubicBezTo>
                  <a:cubicBezTo>
                    <a:pt x="38" y="555"/>
                    <a:pt x="38" y="555"/>
                    <a:pt x="38" y="555"/>
                  </a:cubicBezTo>
                  <a:cubicBezTo>
                    <a:pt x="42" y="555"/>
                    <a:pt x="42" y="555"/>
                    <a:pt x="42" y="555"/>
                  </a:cubicBezTo>
                  <a:cubicBezTo>
                    <a:pt x="38" y="555"/>
                    <a:pt x="38" y="555"/>
                    <a:pt x="38" y="555"/>
                  </a:cubicBezTo>
                  <a:cubicBezTo>
                    <a:pt x="42" y="555"/>
                    <a:pt x="42" y="555"/>
                    <a:pt x="42" y="555"/>
                  </a:cubicBezTo>
                  <a:cubicBezTo>
                    <a:pt x="39" y="553"/>
                    <a:pt x="39" y="553"/>
                    <a:pt x="39" y="553"/>
                  </a:cubicBezTo>
                  <a:cubicBezTo>
                    <a:pt x="38" y="554"/>
                    <a:pt x="38" y="554"/>
                    <a:pt x="38" y="555"/>
                  </a:cubicBezTo>
                  <a:cubicBezTo>
                    <a:pt x="42" y="555"/>
                    <a:pt x="42" y="555"/>
                    <a:pt x="42" y="555"/>
                  </a:cubicBezTo>
                  <a:cubicBezTo>
                    <a:pt x="39" y="553"/>
                    <a:pt x="39" y="553"/>
                    <a:pt x="39" y="553"/>
                  </a:cubicBezTo>
                  <a:cubicBezTo>
                    <a:pt x="38" y="554"/>
                    <a:pt x="38" y="557"/>
                    <a:pt x="40" y="558"/>
                  </a:cubicBezTo>
                  <a:cubicBezTo>
                    <a:pt x="49" y="563"/>
                    <a:pt x="49" y="563"/>
                    <a:pt x="49" y="563"/>
                  </a:cubicBezTo>
                  <a:cubicBezTo>
                    <a:pt x="50" y="564"/>
                    <a:pt x="53" y="564"/>
                    <a:pt x="54" y="562"/>
                  </a:cubicBezTo>
                  <a:cubicBezTo>
                    <a:pt x="55" y="560"/>
                    <a:pt x="55" y="558"/>
                    <a:pt x="53" y="55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2" name="Freeform 56"/>
            <p:cNvSpPr/>
            <p:nvPr/>
          </p:nvSpPr>
          <p:spPr bwMode="auto">
            <a:xfrm>
              <a:off x="4665578" y="3023581"/>
              <a:ext cx="300783" cy="130603"/>
            </a:xfrm>
            <a:custGeom>
              <a:avLst/>
              <a:gdLst>
                <a:gd name="T0" fmla="*/ 3 w 224"/>
                <a:gd name="T1" fmla="*/ 69 h 98"/>
                <a:gd name="T2" fmla="*/ 68 w 224"/>
                <a:gd name="T3" fmla="*/ 85 h 98"/>
                <a:gd name="T4" fmla="*/ 68 w 224"/>
                <a:gd name="T5" fmla="*/ 92 h 98"/>
                <a:gd name="T6" fmla="*/ 66 w 224"/>
                <a:gd name="T7" fmla="*/ 89 h 98"/>
                <a:gd name="T8" fmla="*/ 67 w 224"/>
                <a:gd name="T9" fmla="*/ 92 h 98"/>
                <a:gd name="T10" fmla="*/ 67 w 224"/>
                <a:gd name="T11" fmla="*/ 90 h 98"/>
                <a:gd name="T12" fmla="*/ 95 w 224"/>
                <a:gd name="T13" fmla="*/ 97 h 98"/>
                <a:gd name="T14" fmla="*/ 91 w 224"/>
                <a:gd name="T15" fmla="*/ 90 h 98"/>
                <a:gd name="T16" fmla="*/ 119 w 224"/>
                <a:gd name="T17" fmla="*/ 85 h 98"/>
                <a:gd name="T18" fmla="*/ 113 w 224"/>
                <a:gd name="T19" fmla="*/ 86 h 98"/>
                <a:gd name="T20" fmla="*/ 115 w 224"/>
                <a:gd name="T21" fmla="*/ 89 h 98"/>
                <a:gd name="T22" fmla="*/ 113 w 224"/>
                <a:gd name="T23" fmla="*/ 87 h 98"/>
                <a:gd name="T24" fmla="*/ 114 w 224"/>
                <a:gd name="T25" fmla="*/ 90 h 98"/>
                <a:gd name="T26" fmla="*/ 127 w 224"/>
                <a:gd name="T27" fmla="*/ 87 h 98"/>
                <a:gd name="T28" fmla="*/ 131 w 224"/>
                <a:gd name="T29" fmla="*/ 76 h 98"/>
                <a:gd name="T30" fmla="*/ 148 w 224"/>
                <a:gd name="T31" fmla="*/ 75 h 98"/>
                <a:gd name="T32" fmla="*/ 155 w 224"/>
                <a:gd name="T33" fmla="*/ 65 h 98"/>
                <a:gd name="T34" fmla="*/ 152 w 224"/>
                <a:gd name="T35" fmla="*/ 66 h 98"/>
                <a:gd name="T36" fmla="*/ 163 w 224"/>
                <a:gd name="T37" fmla="*/ 49 h 98"/>
                <a:gd name="T38" fmla="*/ 161 w 224"/>
                <a:gd name="T39" fmla="*/ 38 h 98"/>
                <a:gd name="T40" fmla="*/ 174 w 224"/>
                <a:gd name="T41" fmla="*/ 32 h 98"/>
                <a:gd name="T42" fmla="*/ 175 w 224"/>
                <a:gd name="T43" fmla="*/ 31 h 98"/>
                <a:gd name="T44" fmla="*/ 169 w 224"/>
                <a:gd name="T45" fmla="*/ 27 h 98"/>
                <a:gd name="T46" fmla="*/ 185 w 224"/>
                <a:gd name="T47" fmla="*/ 14 h 98"/>
                <a:gd name="T48" fmla="*/ 203 w 224"/>
                <a:gd name="T49" fmla="*/ 12 h 98"/>
                <a:gd name="T50" fmla="*/ 200 w 224"/>
                <a:gd name="T51" fmla="*/ 8 h 98"/>
                <a:gd name="T52" fmla="*/ 222 w 224"/>
                <a:gd name="T53" fmla="*/ 4 h 98"/>
                <a:gd name="T54" fmla="*/ 218 w 224"/>
                <a:gd name="T55" fmla="*/ 11 h 98"/>
                <a:gd name="T56" fmla="*/ 196 w 224"/>
                <a:gd name="T57" fmla="*/ 7 h 98"/>
                <a:gd name="T58" fmla="*/ 199 w 224"/>
                <a:gd name="T59" fmla="*/ 5 h 98"/>
                <a:gd name="T60" fmla="*/ 180 w 224"/>
                <a:gd name="T61" fmla="*/ 21 h 98"/>
                <a:gd name="T62" fmla="*/ 165 w 224"/>
                <a:gd name="T63" fmla="*/ 27 h 98"/>
                <a:gd name="T64" fmla="*/ 169 w 224"/>
                <a:gd name="T65" fmla="*/ 27 h 98"/>
                <a:gd name="T66" fmla="*/ 172 w 224"/>
                <a:gd name="T67" fmla="*/ 29 h 98"/>
                <a:gd name="T68" fmla="*/ 169 w 224"/>
                <a:gd name="T69" fmla="*/ 26 h 98"/>
                <a:gd name="T70" fmla="*/ 163 w 224"/>
                <a:gd name="T71" fmla="*/ 31 h 98"/>
                <a:gd name="T72" fmla="*/ 160 w 224"/>
                <a:gd name="T73" fmla="*/ 42 h 98"/>
                <a:gd name="T74" fmla="*/ 156 w 224"/>
                <a:gd name="T75" fmla="*/ 54 h 98"/>
                <a:gd name="T76" fmla="*/ 147 w 224"/>
                <a:gd name="T77" fmla="*/ 60 h 98"/>
                <a:gd name="T78" fmla="*/ 151 w 224"/>
                <a:gd name="T79" fmla="*/ 64 h 98"/>
                <a:gd name="T80" fmla="*/ 135 w 224"/>
                <a:gd name="T81" fmla="*/ 74 h 98"/>
                <a:gd name="T82" fmla="*/ 128 w 224"/>
                <a:gd name="T83" fmla="*/ 75 h 98"/>
                <a:gd name="T84" fmla="*/ 134 w 224"/>
                <a:gd name="T85" fmla="*/ 82 h 98"/>
                <a:gd name="T86" fmla="*/ 113 w 224"/>
                <a:gd name="T87" fmla="*/ 82 h 98"/>
                <a:gd name="T88" fmla="*/ 109 w 224"/>
                <a:gd name="T89" fmla="*/ 84 h 98"/>
                <a:gd name="T90" fmla="*/ 117 w 224"/>
                <a:gd name="T91" fmla="*/ 89 h 98"/>
                <a:gd name="T92" fmla="*/ 89 w 224"/>
                <a:gd name="T93" fmla="*/ 94 h 98"/>
                <a:gd name="T94" fmla="*/ 83 w 224"/>
                <a:gd name="T95" fmla="*/ 87 h 98"/>
                <a:gd name="T96" fmla="*/ 66 w 224"/>
                <a:gd name="T97" fmla="*/ 85 h 98"/>
                <a:gd name="T98" fmla="*/ 64 w 224"/>
                <a:gd name="T99" fmla="*/ 92 h 98"/>
                <a:gd name="T100" fmla="*/ 6 w 224"/>
                <a:gd name="T101" fmla="*/ 62 h 98"/>
                <a:gd name="T102" fmla="*/ 43 w 224"/>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98">
                  <a:moveTo>
                    <a:pt x="42" y="84"/>
                  </a:moveTo>
                  <a:cubicBezTo>
                    <a:pt x="7" y="62"/>
                    <a:pt x="7" y="62"/>
                    <a:pt x="7" y="62"/>
                  </a:cubicBezTo>
                  <a:cubicBezTo>
                    <a:pt x="5" y="66"/>
                    <a:pt x="5" y="66"/>
                    <a:pt x="5" y="66"/>
                  </a:cubicBezTo>
                  <a:cubicBezTo>
                    <a:pt x="3" y="69"/>
                    <a:pt x="3" y="69"/>
                    <a:pt x="3" y="69"/>
                  </a:cubicBezTo>
                  <a:cubicBezTo>
                    <a:pt x="72" y="97"/>
                    <a:pt x="72" y="97"/>
                    <a:pt x="72" y="97"/>
                  </a:cubicBezTo>
                  <a:cubicBezTo>
                    <a:pt x="74" y="98"/>
                    <a:pt x="76" y="97"/>
                    <a:pt x="77" y="95"/>
                  </a:cubicBezTo>
                  <a:cubicBezTo>
                    <a:pt x="78" y="93"/>
                    <a:pt x="77" y="91"/>
                    <a:pt x="76" y="90"/>
                  </a:cubicBezTo>
                  <a:cubicBezTo>
                    <a:pt x="68" y="85"/>
                    <a:pt x="68" y="85"/>
                    <a:pt x="68" y="85"/>
                  </a:cubicBezTo>
                  <a:cubicBezTo>
                    <a:pt x="66" y="89"/>
                    <a:pt x="66" y="89"/>
                    <a:pt x="66" y="89"/>
                  </a:cubicBezTo>
                  <a:cubicBezTo>
                    <a:pt x="70" y="91"/>
                    <a:pt x="70" y="91"/>
                    <a:pt x="70" y="91"/>
                  </a:cubicBezTo>
                  <a:cubicBezTo>
                    <a:pt x="66" y="89"/>
                    <a:pt x="66" y="89"/>
                    <a:pt x="66" y="89"/>
                  </a:cubicBezTo>
                  <a:cubicBezTo>
                    <a:pt x="68" y="92"/>
                    <a:pt x="68" y="92"/>
                    <a:pt x="68" y="92"/>
                  </a:cubicBezTo>
                  <a:cubicBezTo>
                    <a:pt x="69" y="92"/>
                    <a:pt x="69" y="91"/>
                    <a:pt x="70" y="91"/>
                  </a:cubicBezTo>
                  <a:cubicBezTo>
                    <a:pt x="66" y="89"/>
                    <a:pt x="66" y="89"/>
                    <a:pt x="66" y="89"/>
                  </a:cubicBezTo>
                  <a:cubicBezTo>
                    <a:pt x="68" y="92"/>
                    <a:pt x="68" y="92"/>
                    <a:pt x="68" y="92"/>
                  </a:cubicBezTo>
                  <a:cubicBezTo>
                    <a:pt x="66" y="89"/>
                    <a:pt x="66" y="89"/>
                    <a:pt x="66" y="89"/>
                  </a:cubicBezTo>
                  <a:cubicBezTo>
                    <a:pt x="67" y="92"/>
                    <a:pt x="67" y="92"/>
                    <a:pt x="67" y="92"/>
                  </a:cubicBezTo>
                  <a:cubicBezTo>
                    <a:pt x="68" y="92"/>
                    <a:pt x="68" y="92"/>
                    <a:pt x="68" y="92"/>
                  </a:cubicBezTo>
                  <a:cubicBezTo>
                    <a:pt x="66" y="89"/>
                    <a:pt x="66" y="89"/>
                    <a:pt x="66" y="89"/>
                  </a:cubicBezTo>
                  <a:cubicBezTo>
                    <a:pt x="67" y="92"/>
                    <a:pt x="67" y="92"/>
                    <a:pt x="67" y="92"/>
                  </a:cubicBezTo>
                  <a:cubicBezTo>
                    <a:pt x="67" y="90"/>
                    <a:pt x="67" y="90"/>
                    <a:pt x="67" y="90"/>
                  </a:cubicBezTo>
                  <a:cubicBezTo>
                    <a:pt x="67" y="93"/>
                    <a:pt x="67" y="93"/>
                    <a:pt x="67" y="93"/>
                  </a:cubicBezTo>
                  <a:cubicBezTo>
                    <a:pt x="67" y="92"/>
                    <a:pt x="67" y="93"/>
                    <a:pt x="67" y="92"/>
                  </a:cubicBezTo>
                  <a:cubicBezTo>
                    <a:pt x="67" y="90"/>
                    <a:pt x="67" y="90"/>
                    <a:pt x="67" y="90"/>
                  </a:cubicBezTo>
                  <a:cubicBezTo>
                    <a:pt x="67" y="93"/>
                    <a:pt x="67" y="93"/>
                    <a:pt x="67" y="93"/>
                  </a:cubicBezTo>
                  <a:cubicBezTo>
                    <a:pt x="67" y="92"/>
                    <a:pt x="67" y="93"/>
                    <a:pt x="68" y="93"/>
                  </a:cubicBezTo>
                  <a:cubicBezTo>
                    <a:pt x="72" y="93"/>
                    <a:pt x="78" y="94"/>
                    <a:pt x="84" y="95"/>
                  </a:cubicBezTo>
                  <a:cubicBezTo>
                    <a:pt x="90" y="96"/>
                    <a:pt x="95" y="97"/>
                    <a:pt x="95" y="97"/>
                  </a:cubicBezTo>
                  <a:cubicBezTo>
                    <a:pt x="97" y="97"/>
                    <a:pt x="98" y="96"/>
                    <a:pt x="99" y="94"/>
                  </a:cubicBezTo>
                  <a:cubicBezTo>
                    <a:pt x="100" y="92"/>
                    <a:pt x="99" y="90"/>
                    <a:pt x="97" y="89"/>
                  </a:cubicBezTo>
                  <a:cubicBezTo>
                    <a:pt x="93" y="87"/>
                    <a:pt x="93" y="87"/>
                    <a:pt x="93" y="87"/>
                  </a:cubicBezTo>
                  <a:cubicBezTo>
                    <a:pt x="91" y="90"/>
                    <a:pt x="91" y="90"/>
                    <a:pt x="91" y="90"/>
                  </a:cubicBezTo>
                  <a:cubicBezTo>
                    <a:pt x="91" y="94"/>
                    <a:pt x="91" y="94"/>
                    <a:pt x="91" y="94"/>
                  </a:cubicBezTo>
                  <a:cubicBezTo>
                    <a:pt x="117" y="93"/>
                    <a:pt x="117" y="93"/>
                    <a:pt x="117" y="93"/>
                  </a:cubicBezTo>
                  <a:cubicBezTo>
                    <a:pt x="119" y="92"/>
                    <a:pt x="120" y="91"/>
                    <a:pt x="121" y="90"/>
                  </a:cubicBezTo>
                  <a:cubicBezTo>
                    <a:pt x="121" y="88"/>
                    <a:pt x="121" y="86"/>
                    <a:pt x="119" y="85"/>
                  </a:cubicBezTo>
                  <a:cubicBezTo>
                    <a:pt x="115" y="83"/>
                    <a:pt x="115" y="83"/>
                    <a:pt x="115" y="83"/>
                  </a:cubicBezTo>
                  <a:cubicBezTo>
                    <a:pt x="113" y="86"/>
                    <a:pt x="113" y="86"/>
                    <a:pt x="113" y="86"/>
                  </a:cubicBezTo>
                  <a:cubicBezTo>
                    <a:pt x="116" y="88"/>
                    <a:pt x="116" y="88"/>
                    <a:pt x="116" y="88"/>
                  </a:cubicBezTo>
                  <a:cubicBezTo>
                    <a:pt x="113" y="86"/>
                    <a:pt x="113" y="86"/>
                    <a:pt x="113" y="86"/>
                  </a:cubicBezTo>
                  <a:cubicBezTo>
                    <a:pt x="115" y="89"/>
                    <a:pt x="115" y="89"/>
                    <a:pt x="115" y="89"/>
                  </a:cubicBezTo>
                  <a:cubicBezTo>
                    <a:pt x="115" y="89"/>
                    <a:pt x="116" y="89"/>
                    <a:pt x="116" y="88"/>
                  </a:cubicBezTo>
                  <a:cubicBezTo>
                    <a:pt x="113" y="86"/>
                    <a:pt x="113" y="86"/>
                    <a:pt x="113" y="86"/>
                  </a:cubicBezTo>
                  <a:cubicBezTo>
                    <a:pt x="115" y="89"/>
                    <a:pt x="115" y="89"/>
                    <a:pt x="115" y="89"/>
                  </a:cubicBezTo>
                  <a:cubicBezTo>
                    <a:pt x="113" y="87"/>
                    <a:pt x="113" y="87"/>
                    <a:pt x="113" y="87"/>
                  </a:cubicBezTo>
                  <a:cubicBezTo>
                    <a:pt x="114" y="90"/>
                    <a:pt x="114" y="90"/>
                    <a:pt x="114" y="90"/>
                  </a:cubicBezTo>
                  <a:cubicBezTo>
                    <a:pt x="114" y="90"/>
                    <a:pt x="115" y="90"/>
                    <a:pt x="115" y="89"/>
                  </a:cubicBezTo>
                  <a:cubicBezTo>
                    <a:pt x="113" y="87"/>
                    <a:pt x="113" y="87"/>
                    <a:pt x="113" y="87"/>
                  </a:cubicBezTo>
                  <a:cubicBezTo>
                    <a:pt x="114" y="90"/>
                    <a:pt x="114" y="90"/>
                    <a:pt x="114" y="90"/>
                  </a:cubicBezTo>
                  <a:cubicBezTo>
                    <a:pt x="114" y="88"/>
                    <a:pt x="114" y="88"/>
                    <a:pt x="114" y="88"/>
                  </a:cubicBezTo>
                  <a:cubicBezTo>
                    <a:pt x="114" y="90"/>
                    <a:pt x="114" y="90"/>
                    <a:pt x="114" y="90"/>
                  </a:cubicBezTo>
                  <a:cubicBezTo>
                    <a:pt x="114" y="90"/>
                    <a:pt x="114" y="90"/>
                    <a:pt x="114" y="90"/>
                  </a:cubicBezTo>
                  <a:cubicBezTo>
                    <a:pt x="114" y="88"/>
                    <a:pt x="114" y="88"/>
                    <a:pt x="114" y="88"/>
                  </a:cubicBezTo>
                  <a:cubicBezTo>
                    <a:pt x="114" y="90"/>
                    <a:pt x="114" y="90"/>
                    <a:pt x="114" y="90"/>
                  </a:cubicBezTo>
                  <a:cubicBezTo>
                    <a:pt x="114" y="90"/>
                    <a:pt x="115" y="89"/>
                    <a:pt x="116" y="89"/>
                  </a:cubicBezTo>
                  <a:cubicBezTo>
                    <a:pt x="118" y="89"/>
                    <a:pt x="123" y="88"/>
                    <a:pt x="127" y="87"/>
                  </a:cubicBezTo>
                  <a:cubicBezTo>
                    <a:pt x="131" y="87"/>
                    <a:pt x="134" y="86"/>
                    <a:pt x="134" y="86"/>
                  </a:cubicBezTo>
                  <a:cubicBezTo>
                    <a:pt x="136" y="86"/>
                    <a:pt x="137" y="85"/>
                    <a:pt x="138" y="83"/>
                  </a:cubicBezTo>
                  <a:cubicBezTo>
                    <a:pt x="138" y="82"/>
                    <a:pt x="137" y="80"/>
                    <a:pt x="136" y="79"/>
                  </a:cubicBezTo>
                  <a:cubicBezTo>
                    <a:pt x="131" y="76"/>
                    <a:pt x="131" y="76"/>
                    <a:pt x="131" y="76"/>
                  </a:cubicBezTo>
                  <a:cubicBezTo>
                    <a:pt x="129" y="79"/>
                    <a:pt x="129" y="79"/>
                    <a:pt x="129" y="79"/>
                  </a:cubicBezTo>
                  <a:cubicBezTo>
                    <a:pt x="130" y="83"/>
                    <a:pt x="130" y="83"/>
                    <a:pt x="130" y="83"/>
                  </a:cubicBezTo>
                  <a:cubicBezTo>
                    <a:pt x="146" y="79"/>
                    <a:pt x="146" y="79"/>
                    <a:pt x="146" y="79"/>
                  </a:cubicBezTo>
                  <a:cubicBezTo>
                    <a:pt x="147" y="78"/>
                    <a:pt x="148" y="77"/>
                    <a:pt x="148" y="75"/>
                  </a:cubicBezTo>
                  <a:cubicBezTo>
                    <a:pt x="149" y="74"/>
                    <a:pt x="148" y="72"/>
                    <a:pt x="147" y="71"/>
                  </a:cubicBezTo>
                  <a:cubicBezTo>
                    <a:pt x="146" y="71"/>
                    <a:pt x="146" y="71"/>
                    <a:pt x="146" y="71"/>
                  </a:cubicBezTo>
                  <a:cubicBezTo>
                    <a:pt x="153" y="68"/>
                    <a:pt x="153" y="68"/>
                    <a:pt x="153" y="68"/>
                  </a:cubicBezTo>
                  <a:cubicBezTo>
                    <a:pt x="154" y="68"/>
                    <a:pt x="155" y="66"/>
                    <a:pt x="155" y="65"/>
                  </a:cubicBezTo>
                  <a:cubicBezTo>
                    <a:pt x="155" y="63"/>
                    <a:pt x="154" y="62"/>
                    <a:pt x="153" y="61"/>
                  </a:cubicBezTo>
                  <a:cubicBezTo>
                    <a:pt x="152" y="60"/>
                    <a:pt x="152" y="60"/>
                    <a:pt x="152" y="60"/>
                  </a:cubicBezTo>
                  <a:cubicBezTo>
                    <a:pt x="149" y="63"/>
                    <a:pt x="149" y="63"/>
                    <a:pt x="149" y="63"/>
                  </a:cubicBezTo>
                  <a:cubicBezTo>
                    <a:pt x="152" y="66"/>
                    <a:pt x="152" y="66"/>
                    <a:pt x="152" y="66"/>
                  </a:cubicBezTo>
                  <a:cubicBezTo>
                    <a:pt x="164" y="56"/>
                    <a:pt x="164" y="56"/>
                    <a:pt x="164" y="56"/>
                  </a:cubicBezTo>
                  <a:cubicBezTo>
                    <a:pt x="165" y="55"/>
                    <a:pt x="165" y="54"/>
                    <a:pt x="165" y="53"/>
                  </a:cubicBezTo>
                  <a:cubicBezTo>
                    <a:pt x="165" y="52"/>
                    <a:pt x="164" y="50"/>
                    <a:pt x="163" y="50"/>
                  </a:cubicBezTo>
                  <a:cubicBezTo>
                    <a:pt x="163" y="49"/>
                    <a:pt x="163" y="49"/>
                    <a:pt x="163" y="49"/>
                  </a:cubicBezTo>
                  <a:cubicBezTo>
                    <a:pt x="166" y="39"/>
                    <a:pt x="166" y="39"/>
                    <a:pt x="166" y="39"/>
                  </a:cubicBezTo>
                  <a:cubicBezTo>
                    <a:pt x="166" y="38"/>
                    <a:pt x="165" y="36"/>
                    <a:pt x="164" y="35"/>
                  </a:cubicBezTo>
                  <a:cubicBezTo>
                    <a:pt x="163" y="34"/>
                    <a:pt x="163" y="34"/>
                    <a:pt x="163" y="34"/>
                  </a:cubicBezTo>
                  <a:cubicBezTo>
                    <a:pt x="161" y="38"/>
                    <a:pt x="161" y="38"/>
                    <a:pt x="161" y="38"/>
                  </a:cubicBezTo>
                  <a:cubicBezTo>
                    <a:pt x="164" y="41"/>
                    <a:pt x="164" y="41"/>
                    <a:pt x="164" y="41"/>
                  </a:cubicBezTo>
                  <a:cubicBezTo>
                    <a:pt x="164" y="41"/>
                    <a:pt x="166" y="39"/>
                    <a:pt x="169" y="37"/>
                  </a:cubicBezTo>
                  <a:cubicBezTo>
                    <a:pt x="170" y="35"/>
                    <a:pt x="172" y="34"/>
                    <a:pt x="173" y="34"/>
                  </a:cubicBezTo>
                  <a:cubicBezTo>
                    <a:pt x="173" y="33"/>
                    <a:pt x="174" y="33"/>
                    <a:pt x="174" y="32"/>
                  </a:cubicBezTo>
                  <a:cubicBezTo>
                    <a:pt x="175" y="32"/>
                    <a:pt x="175" y="32"/>
                    <a:pt x="175" y="32"/>
                  </a:cubicBezTo>
                  <a:cubicBezTo>
                    <a:pt x="175" y="32"/>
                    <a:pt x="175" y="32"/>
                    <a:pt x="175" y="32"/>
                  </a:cubicBezTo>
                  <a:cubicBezTo>
                    <a:pt x="175" y="32"/>
                    <a:pt x="175" y="32"/>
                    <a:pt x="175" y="32"/>
                  </a:cubicBezTo>
                  <a:cubicBezTo>
                    <a:pt x="175" y="31"/>
                    <a:pt x="175" y="31"/>
                    <a:pt x="175" y="31"/>
                  </a:cubicBezTo>
                  <a:cubicBezTo>
                    <a:pt x="176" y="30"/>
                    <a:pt x="176" y="29"/>
                    <a:pt x="176" y="28"/>
                  </a:cubicBezTo>
                  <a:cubicBezTo>
                    <a:pt x="176" y="27"/>
                    <a:pt x="175" y="26"/>
                    <a:pt x="174" y="25"/>
                  </a:cubicBezTo>
                  <a:cubicBezTo>
                    <a:pt x="171" y="24"/>
                    <a:pt x="171" y="24"/>
                    <a:pt x="171" y="24"/>
                  </a:cubicBezTo>
                  <a:cubicBezTo>
                    <a:pt x="169" y="27"/>
                    <a:pt x="169" y="27"/>
                    <a:pt x="169" y="27"/>
                  </a:cubicBezTo>
                  <a:cubicBezTo>
                    <a:pt x="171" y="30"/>
                    <a:pt x="171" y="30"/>
                    <a:pt x="171" y="30"/>
                  </a:cubicBezTo>
                  <a:cubicBezTo>
                    <a:pt x="185" y="21"/>
                    <a:pt x="185" y="21"/>
                    <a:pt x="185" y="21"/>
                  </a:cubicBezTo>
                  <a:cubicBezTo>
                    <a:pt x="186" y="20"/>
                    <a:pt x="186" y="19"/>
                    <a:pt x="186" y="17"/>
                  </a:cubicBezTo>
                  <a:cubicBezTo>
                    <a:pt x="186" y="16"/>
                    <a:pt x="186" y="15"/>
                    <a:pt x="185" y="14"/>
                  </a:cubicBezTo>
                  <a:cubicBezTo>
                    <a:pt x="184" y="14"/>
                    <a:pt x="184" y="14"/>
                    <a:pt x="184" y="14"/>
                  </a:cubicBezTo>
                  <a:cubicBezTo>
                    <a:pt x="182" y="17"/>
                    <a:pt x="182" y="17"/>
                    <a:pt x="182" y="17"/>
                  </a:cubicBezTo>
                  <a:cubicBezTo>
                    <a:pt x="184" y="21"/>
                    <a:pt x="184" y="21"/>
                    <a:pt x="184" y="21"/>
                  </a:cubicBezTo>
                  <a:cubicBezTo>
                    <a:pt x="203" y="12"/>
                    <a:pt x="203" y="12"/>
                    <a:pt x="203" y="12"/>
                  </a:cubicBezTo>
                  <a:cubicBezTo>
                    <a:pt x="204" y="12"/>
                    <a:pt x="205" y="10"/>
                    <a:pt x="205" y="9"/>
                  </a:cubicBezTo>
                  <a:cubicBezTo>
                    <a:pt x="205" y="7"/>
                    <a:pt x="204" y="6"/>
                    <a:pt x="203" y="5"/>
                  </a:cubicBezTo>
                  <a:cubicBezTo>
                    <a:pt x="202" y="4"/>
                    <a:pt x="202" y="4"/>
                    <a:pt x="202" y="4"/>
                  </a:cubicBezTo>
                  <a:cubicBezTo>
                    <a:pt x="200" y="8"/>
                    <a:pt x="200" y="8"/>
                    <a:pt x="200" y="8"/>
                  </a:cubicBezTo>
                  <a:cubicBezTo>
                    <a:pt x="199" y="12"/>
                    <a:pt x="199" y="12"/>
                    <a:pt x="199" y="12"/>
                  </a:cubicBezTo>
                  <a:cubicBezTo>
                    <a:pt x="220" y="12"/>
                    <a:pt x="220" y="12"/>
                    <a:pt x="220" y="12"/>
                  </a:cubicBezTo>
                  <a:cubicBezTo>
                    <a:pt x="222" y="12"/>
                    <a:pt x="223" y="11"/>
                    <a:pt x="224" y="9"/>
                  </a:cubicBezTo>
                  <a:cubicBezTo>
                    <a:pt x="224" y="7"/>
                    <a:pt x="224" y="5"/>
                    <a:pt x="222" y="4"/>
                  </a:cubicBezTo>
                  <a:cubicBezTo>
                    <a:pt x="217" y="1"/>
                    <a:pt x="217" y="1"/>
                    <a:pt x="217" y="1"/>
                  </a:cubicBezTo>
                  <a:cubicBezTo>
                    <a:pt x="215" y="0"/>
                    <a:pt x="213" y="1"/>
                    <a:pt x="212" y="3"/>
                  </a:cubicBezTo>
                  <a:cubicBezTo>
                    <a:pt x="210" y="4"/>
                    <a:pt x="211" y="7"/>
                    <a:pt x="213" y="8"/>
                  </a:cubicBezTo>
                  <a:cubicBezTo>
                    <a:pt x="218" y="11"/>
                    <a:pt x="218" y="11"/>
                    <a:pt x="218" y="11"/>
                  </a:cubicBezTo>
                  <a:cubicBezTo>
                    <a:pt x="220" y="8"/>
                    <a:pt x="220" y="8"/>
                    <a:pt x="220" y="8"/>
                  </a:cubicBezTo>
                  <a:cubicBezTo>
                    <a:pt x="220" y="4"/>
                    <a:pt x="220" y="4"/>
                    <a:pt x="220" y="4"/>
                  </a:cubicBezTo>
                  <a:cubicBezTo>
                    <a:pt x="200" y="4"/>
                    <a:pt x="200" y="4"/>
                    <a:pt x="200" y="4"/>
                  </a:cubicBezTo>
                  <a:cubicBezTo>
                    <a:pt x="198" y="4"/>
                    <a:pt x="196" y="5"/>
                    <a:pt x="196" y="7"/>
                  </a:cubicBezTo>
                  <a:cubicBezTo>
                    <a:pt x="195" y="8"/>
                    <a:pt x="196" y="10"/>
                    <a:pt x="197" y="11"/>
                  </a:cubicBezTo>
                  <a:cubicBezTo>
                    <a:pt x="199" y="12"/>
                    <a:pt x="199" y="12"/>
                    <a:pt x="199" y="12"/>
                  </a:cubicBezTo>
                  <a:cubicBezTo>
                    <a:pt x="201" y="9"/>
                    <a:pt x="201" y="9"/>
                    <a:pt x="201" y="9"/>
                  </a:cubicBezTo>
                  <a:cubicBezTo>
                    <a:pt x="199" y="5"/>
                    <a:pt x="199" y="5"/>
                    <a:pt x="199" y="5"/>
                  </a:cubicBezTo>
                  <a:cubicBezTo>
                    <a:pt x="180" y="14"/>
                    <a:pt x="180" y="14"/>
                    <a:pt x="180" y="14"/>
                  </a:cubicBezTo>
                  <a:cubicBezTo>
                    <a:pt x="179" y="14"/>
                    <a:pt x="178" y="16"/>
                    <a:pt x="178" y="17"/>
                  </a:cubicBezTo>
                  <a:cubicBezTo>
                    <a:pt x="178" y="18"/>
                    <a:pt x="179" y="20"/>
                    <a:pt x="180" y="21"/>
                  </a:cubicBezTo>
                  <a:cubicBezTo>
                    <a:pt x="180" y="21"/>
                    <a:pt x="180" y="21"/>
                    <a:pt x="180" y="21"/>
                  </a:cubicBezTo>
                  <a:cubicBezTo>
                    <a:pt x="182" y="17"/>
                    <a:pt x="182" y="17"/>
                    <a:pt x="182" y="17"/>
                  </a:cubicBezTo>
                  <a:cubicBezTo>
                    <a:pt x="180" y="14"/>
                    <a:pt x="180" y="14"/>
                    <a:pt x="180" y="14"/>
                  </a:cubicBezTo>
                  <a:cubicBezTo>
                    <a:pt x="167" y="24"/>
                    <a:pt x="167" y="24"/>
                    <a:pt x="167" y="24"/>
                  </a:cubicBezTo>
                  <a:cubicBezTo>
                    <a:pt x="166" y="24"/>
                    <a:pt x="165" y="26"/>
                    <a:pt x="165" y="27"/>
                  </a:cubicBezTo>
                  <a:cubicBezTo>
                    <a:pt x="165" y="28"/>
                    <a:pt x="166" y="30"/>
                    <a:pt x="167" y="30"/>
                  </a:cubicBezTo>
                  <a:cubicBezTo>
                    <a:pt x="170" y="32"/>
                    <a:pt x="170" y="32"/>
                    <a:pt x="170" y="32"/>
                  </a:cubicBezTo>
                  <a:cubicBezTo>
                    <a:pt x="172" y="29"/>
                    <a:pt x="172" y="29"/>
                    <a:pt x="172" y="29"/>
                  </a:cubicBezTo>
                  <a:cubicBezTo>
                    <a:pt x="169" y="27"/>
                    <a:pt x="169" y="27"/>
                    <a:pt x="169" y="27"/>
                  </a:cubicBezTo>
                  <a:cubicBezTo>
                    <a:pt x="172" y="29"/>
                    <a:pt x="172" y="29"/>
                    <a:pt x="172" y="29"/>
                  </a:cubicBezTo>
                  <a:cubicBezTo>
                    <a:pt x="169" y="26"/>
                    <a:pt x="169" y="26"/>
                    <a:pt x="169" y="26"/>
                  </a:cubicBezTo>
                  <a:cubicBezTo>
                    <a:pt x="169" y="27"/>
                    <a:pt x="169" y="27"/>
                    <a:pt x="169" y="27"/>
                  </a:cubicBezTo>
                  <a:cubicBezTo>
                    <a:pt x="172" y="29"/>
                    <a:pt x="172" y="29"/>
                    <a:pt x="172" y="29"/>
                  </a:cubicBezTo>
                  <a:cubicBezTo>
                    <a:pt x="169" y="26"/>
                    <a:pt x="169" y="26"/>
                    <a:pt x="169" y="26"/>
                  </a:cubicBezTo>
                  <a:cubicBezTo>
                    <a:pt x="171" y="28"/>
                    <a:pt x="171" y="28"/>
                    <a:pt x="171" y="28"/>
                  </a:cubicBezTo>
                  <a:cubicBezTo>
                    <a:pt x="169" y="26"/>
                    <a:pt x="169" y="26"/>
                    <a:pt x="169" y="26"/>
                  </a:cubicBezTo>
                  <a:cubicBezTo>
                    <a:pt x="169" y="26"/>
                    <a:pt x="169" y="26"/>
                    <a:pt x="169" y="26"/>
                  </a:cubicBezTo>
                  <a:cubicBezTo>
                    <a:pt x="171" y="28"/>
                    <a:pt x="171" y="28"/>
                    <a:pt x="171" y="28"/>
                  </a:cubicBezTo>
                  <a:cubicBezTo>
                    <a:pt x="169" y="26"/>
                    <a:pt x="169" y="26"/>
                    <a:pt x="169" y="26"/>
                  </a:cubicBezTo>
                  <a:cubicBezTo>
                    <a:pt x="169" y="27"/>
                    <a:pt x="169" y="27"/>
                    <a:pt x="169" y="27"/>
                  </a:cubicBezTo>
                  <a:cubicBezTo>
                    <a:pt x="167" y="28"/>
                    <a:pt x="165" y="30"/>
                    <a:pt x="163" y="31"/>
                  </a:cubicBezTo>
                  <a:cubicBezTo>
                    <a:pt x="161" y="33"/>
                    <a:pt x="159" y="35"/>
                    <a:pt x="159" y="35"/>
                  </a:cubicBezTo>
                  <a:cubicBezTo>
                    <a:pt x="158" y="35"/>
                    <a:pt x="157" y="37"/>
                    <a:pt x="157" y="38"/>
                  </a:cubicBezTo>
                  <a:cubicBezTo>
                    <a:pt x="157" y="39"/>
                    <a:pt x="158" y="40"/>
                    <a:pt x="159" y="41"/>
                  </a:cubicBezTo>
                  <a:cubicBezTo>
                    <a:pt x="160" y="42"/>
                    <a:pt x="160" y="42"/>
                    <a:pt x="160" y="42"/>
                  </a:cubicBezTo>
                  <a:cubicBezTo>
                    <a:pt x="162" y="38"/>
                    <a:pt x="162" y="38"/>
                    <a:pt x="162" y="38"/>
                  </a:cubicBezTo>
                  <a:cubicBezTo>
                    <a:pt x="158" y="37"/>
                    <a:pt x="158" y="37"/>
                    <a:pt x="158" y="37"/>
                  </a:cubicBezTo>
                  <a:cubicBezTo>
                    <a:pt x="154" y="50"/>
                    <a:pt x="154" y="50"/>
                    <a:pt x="154" y="50"/>
                  </a:cubicBezTo>
                  <a:cubicBezTo>
                    <a:pt x="154" y="52"/>
                    <a:pt x="154" y="54"/>
                    <a:pt x="156" y="54"/>
                  </a:cubicBezTo>
                  <a:cubicBezTo>
                    <a:pt x="159" y="57"/>
                    <a:pt x="159" y="57"/>
                    <a:pt x="159" y="57"/>
                  </a:cubicBezTo>
                  <a:cubicBezTo>
                    <a:pt x="161" y="53"/>
                    <a:pt x="161" y="53"/>
                    <a:pt x="161" y="53"/>
                  </a:cubicBezTo>
                  <a:cubicBezTo>
                    <a:pt x="159" y="50"/>
                    <a:pt x="159" y="50"/>
                    <a:pt x="159" y="50"/>
                  </a:cubicBezTo>
                  <a:cubicBezTo>
                    <a:pt x="147" y="60"/>
                    <a:pt x="147" y="60"/>
                    <a:pt x="147" y="60"/>
                  </a:cubicBezTo>
                  <a:cubicBezTo>
                    <a:pt x="146" y="61"/>
                    <a:pt x="145" y="62"/>
                    <a:pt x="145" y="64"/>
                  </a:cubicBezTo>
                  <a:cubicBezTo>
                    <a:pt x="146" y="65"/>
                    <a:pt x="146" y="66"/>
                    <a:pt x="147" y="67"/>
                  </a:cubicBezTo>
                  <a:cubicBezTo>
                    <a:pt x="149" y="68"/>
                    <a:pt x="149" y="68"/>
                    <a:pt x="149" y="68"/>
                  </a:cubicBezTo>
                  <a:cubicBezTo>
                    <a:pt x="151" y="64"/>
                    <a:pt x="151" y="64"/>
                    <a:pt x="151" y="64"/>
                  </a:cubicBezTo>
                  <a:cubicBezTo>
                    <a:pt x="150" y="61"/>
                    <a:pt x="150" y="61"/>
                    <a:pt x="150" y="61"/>
                  </a:cubicBezTo>
                  <a:cubicBezTo>
                    <a:pt x="136" y="67"/>
                    <a:pt x="136" y="67"/>
                    <a:pt x="136" y="67"/>
                  </a:cubicBezTo>
                  <a:cubicBezTo>
                    <a:pt x="134" y="67"/>
                    <a:pt x="133" y="68"/>
                    <a:pt x="133" y="70"/>
                  </a:cubicBezTo>
                  <a:cubicBezTo>
                    <a:pt x="133" y="71"/>
                    <a:pt x="134" y="73"/>
                    <a:pt x="135" y="74"/>
                  </a:cubicBezTo>
                  <a:cubicBezTo>
                    <a:pt x="142" y="78"/>
                    <a:pt x="142" y="78"/>
                    <a:pt x="142" y="78"/>
                  </a:cubicBezTo>
                  <a:cubicBezTo>
                    <a:pt x="144" y="75"/>
                    <a:pt x="144" y="75"/>
                    <a:pt x="144" y="75"/>
                  </a:cubicBezTo>
                  <a:cubicBezTo>
                    <a:pt x="143" y="71"/>
                    <a:pt x="143" y="71"/>
                    <a:pt x="143" y="71"/>
                  </a:cubicBezTo>
                  <a:cubicBezTo>
                    <a:pt x="128" y="75"/>
                    <a:pt x="128" y="75"/>
                    <a:pt x="128" y="75"/>
                  </a:cubicBezTo>
                  <a:cubicBezTo>
                    <a:pt x="126" y="76"/>
                    <a:pt x="125" y="77"/>
                    <a:pt x="125" y="79"/>
                  </a:cubicBezTo>
                  <a:cubicBezTo>
                    <a:pt x="125" y="80"/>
                    <a:pt x="125" y="82"/>
                    <a:pt x="127" y="83"/>
                  </a:cubicBezTo>
                  <a:cubicBezTo>
                    <a:pt x="132" y="86"/>
                    <a:pt x="132" y="86"/>
                    <a:pt x="132" y="86"/>
                  </a:cubicBezTo>
                  <a:cubicBezTo>
                    <a:pt x="134" y="82"/>
                    <a:pt x="134" y="82"/>
                    <a:pt x="134" y="82"/>
                  </a:cubicBezTo>
                  <a:cubicBezTo>
                    <a:pt x="133" y="78"/>
                    <a:pt x="133" y="78"/>
                    <a:pt x="133" y="78"/>
                  </a:cubicBezTo>
                  <a:cubicBezTo>
                    <a:pt x="133" y="78"/>
                    <a:pt x="128" y="79"/>
                    <a:pt x="123" y="80"/>
                  </a:cubicBezTo>
                  <a:cubicBezTo>
                    <a:pt x="120" y="80"/>
                    <a:pt x="118" y="81"/>
                    <a:pt x="116" y="81"/>
                  </a:cubicBezTo>
                  <a:cubicBezTo>
                    <a:pt x="115" y="81"/>
                    <a:pt x="114" y="82"/>
                    <a:pt x="113" y="82"/>
                  </a:cubicBezTo>
                  <a:cubicBezTo>
                    <a:pt x="112" y="82"/>
                    <a:pt x="112" y="82"/>
                    <a:pt x="112" y="82"/>
                  </a:cubicBezTo>
                  <a:cubicBezTo>
                    <a:pt x="111" y="82"/>
                    <a:pt x="111" y="82"/>
                    <a:pt x="111" y="82"/>
                  </a:cubicBezTo>
                  <a:cubicBezTo>
                    <a:pt x="111" y="83"/>
                    <a:pt x="111" y="83"/>
                    <a:pt x="111" y="83"/>
                  </a:cubicBezTo>
                  <a:cubicBezTo>
                    <a:pt x="110" y="83"/>
                    <a:pt x="110" y="83"/>
                    <a:pt x="109" y="84"/>
                  </a:cubicBezTo>
                  <a:cubicBezTo>
                    <a:pt x="109" y="85"/>
                    <a:pt x="109" y="86"/>
                    <a:pt x="109" y="87"/>
                  </a:cubicBezTo>
                  <a:cubicBezTo>
                    <a:pt x="109" y="88"/>
                    <a:pt x="110" y="89"/>
                    <a:pt x="111" y="89"/>
                  </a:cubicBezTo>
                  <a:cubicBezTo>
                    <a:pt x="115" y="92"/>
                    <a:pt x="115" y="92"/>
                    <a:pt x="115" y="92"/>
                  </a:cubicBezTo>
                  <a:cubicBezTo>
                    <a:pt x="117" y="89"/>
                    <a:pt x="117" y="89"/>
                    <a:pt x="117" y="89"/>
                  </a:cubicBezTo>
                  <a:cubicBezTo>
                    <a:pt x="117" y="85"/>
                    <a:pt x="117" y="85"/>
                    <a:pt x="117" y="85"/>
                  </a:cubicBezTo>
                  <a:cubicBezTo>
                    <a:pt x="91" y="86"/>
                    <a:pt x="91" y="86"/>
                    <a:pt x="91" y="86"/>
                  </a:cubicBezTo>
                  <a:cubicBezTo>
                    <a:pt x="89" y="86"/>
                    <a:pt x="88" y="87"/>
                    <a:pt x="87" y="89"/>
                  </a:cubicBezTo>
                  <a:cubicBezTo>
                    <a:pt x="87" y="91"/>
                    <a:pt x="88" y="93"/>
                    <a:pt x="89" y="94"/>
                  </a:cubicBezTo>
                  <a:cubicBezTo>
                    <a:pt x="93" y="96"/>
                    <a:pt x="93" y="96"/>
                    <a:pt x="93" y="96"/>
                  </a:cubicBezTo>
                  <a:cubicBezTo>
                    <a:pt x="95" y="93"/>
                    <a:pt x="95" y="93"/>
                    <a:pt x="95" y="93"/>
                  </a:cubicBezTo>
                  <a:cubicBezTo>
                    <a:pt x="96" y="89"/>
                    <a:pt x="96" y="89"/>
                    <a:pt x="96" y="89"/>
                  </a:cubicBezTo>
                  <a:cubicBezTo>
                    <a:pt x="96" y="89"/>
                    <a:pt x="90" y="88"/>
                    <a:pt x="83" y="87"/>
                  </a:cubicBezTo>
                  <a:cubicBezTo>
                    <a:pt x="79" y="86"/>
                    <a:pt x="76" y="86"/>
                    <a:pt x="73" y="85"/>
                  </a:cubicBezTo>
                  <a:cubicBezTo>
                    <a:pt x="72" y="85"/>
                    <a:pt x="70" y="85"/>
                    <a:pt x="69" y="85"/>
                  </a:cubicBezTo>
                  <a:cubicBezTo>
                    <a:pt x="68" y="85"/>
                    <a:pt x="67" y="85"/>
                    <a:pt x="67" y="85"/>
                  </a:cubicBezTo>
                  <a:cubicBezTo>
                    <a:pt x="66" y="85"/>
                    <a:pt x="66" y="85"/>
                    <a:pt x="66" y="85"/>
                  </a:cubicBezTo>
                  <a:cubicBezTo>
                    <a:pt x="66" y="85"/>
                    <a:pt x="65" y="85"/>
                    <a:pt x="65" y="85"/>
                  </a:cubicBezTo>
                  <a:cubicBezTo>
                    <a:pt x="64" y="85"/>
                    <a:pt x="64" y="85"/>
                    <a:pt x="64" y="85"/>
                  </a:cubicBezTo>
                  <a:cubicBezTo>
                    <a:pt x="64" y="85"/>
                    <a:pt x="63" y="86"/>
                    <a:pt x="63" y="86"/>
                  </a:cubicBezTo>
                  <a:cubicBezTo>
                    <a:pt x="62" y="88"/>
                    <a:pt x="62" y="91"/>
                    <a:pt x="64" y="92"/>
                  </a:cubicBezTo>
                  <a:cubicBezTo>
                    <a:pt x="71" y="97"/>
                    <a:pt x="71" y="97"/>
                    <a:pt x="71" y="97"/>
                  </a:cubicBezTo>
                  <a:cubicBezTo>
                    <a:pt x="74" y="93"/>
                    <a:pt x="74" y="93"/>
                    <a:pt x="74" y="93"/>
                  </a:cubicBezTo>
                  <a:cubicBezTo>
                    <a:pt x="75" y="89"/>
                    <a:pt x="75" y="89"/>
                    <a:pt x="75" y="89"/>
                  </a:cubicBezTo>
                  <a:cubicBezTo>
                    <a:pt x="6" y="62"/>
                    <a:pt x="6" y="62"/>
                    <a:pt x="6" y="62"/>
                  </a:cubicBezTo>
                  <a:cubicBezTo>
                    <a:pt x="4" y="61"/>
                    <a:pt x="2" y="62"/>
                    <a:pt x="1" y="64"/>
                  </a:cubicBezTo>
                  <a:cubicBezTo>
                    <a:pt x="0" y="66"/>
                    <a:pt x="1" y="68"/>
                    <a:pt x="2" y="69"/>
                  </a:cubicBezTo>
                  <a:cubicBezTo>
                    <a:pt x="37" y="91"/>
                    <a:pt x="37" y="91"/>
                    <a:pt x="37" y="91"/>
                  </a:cubicBezTo>
                  <a:cubicBezTo>
                    <a:pt x="39" y="92"/>
                    <a:pt x="42" y="92"/>
                    <a:pt x="43" y="90"/>
                  </a:cubicBezTo>
                  <a:cubicBezTo>
                    <a:pt x="44" y="88"/>
                    <a:pt x="44" y="85"/>
                    <a:pt x="42" y="8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3" name="Freeform 57"/>
            <p:cNvSpPr/>
            <p:nvPr/>
          </p:nvSpPr>
          <p:spPr bwMode="auto">
            <a:xfrm>
              <a:off x="4275088" y="3027538"/>
              <a:ext cx="753277" cy="922138"/>
            </a:xfrm>
            <a:custGeom>
              <a:avLst/>
              <a:gdLst>
                <a:gd name="T0" fmla="*/ 76 w 561"/>
                <a:gd name="T1" fmla="*/ 679 h 687"/>
                <a:gd name="T2" fmla="*/ 128 w 561"/>
                <a:gd name="T3" fmla="*/ 677 h 687"/>
                <a:gd name="T4" fmla="*/ 152 w 561"/>
                <a:gd name="T5" fmla="*/ 682 h 687"/>
                <a:gd name="T6" fmla="*/ 184 w 561"/>
                <a:gd name="T7" fmla="*/ 661 h 687"/>
                <a:gd name="T8" fmla="*/ 211 w 561"/>
                <a:gd name="T9" fmla="*/ 633 h 687"/>
                <a:gd name="T10" fmla="*/ 223 w 561"/>
                <a:gd name="T11" fmla="*/ 593 h 687"/>
                <a:gd name="T12" fmla="*/ 222 w 561"/>
                <a:gd name="T13" fmla="*/ 557 h 687"/>
                <a:gd name="T14" fmla="*/ 176 w 561"/>
                <a:gd name="T15" fmla="*/ 506 h 687"/>
                <a:gd name="T16" fmla="*/ 176 w 561"/>
                <a:gd name="T17" fmla="*/ 510 h 687"/>
                <a:gd name="T18" fmla="*/ 158 w 561"/>
                <a:gd name="T19" fmla="*/ 419 h 687"/>
                <a:gd name="T20" fmla="*/ 175 w 561"/>
                <a:gd name="T21" fmla="*/ 398 h 687"/>
                <a:gd name="T22" fmla="*/ 200 w 561"/>
                <a:gd name="T23" fmla="*/ 381 h 687"/>
                <a:gd name="T24" fmla="*/ 218 w 561"/>
                <a:gd name="T25" fmla="*/ 373 h 687"/>
                <a:gd name="T26" fmla="*/ 243 w 561"/>
                <a:gd name="T27" fmla="*/ 368 h 687"/>
                <a:gd name="T28" fmla="*/ 258 w 561"/>
                <a:gd name="T29" fmla="*/ 363 h 687"/>
                <a:gd name="T30" fmla="*/ 323 w 561"/>
                <a:gd name="T31" fmla="*/ 360 h 687"/>
                <a:gd name="T32" fmla="*/ 334 w 561"/>
                <a:gd name="T33" fmla="*/ 357 h 687"/>
                <a:gd name="T34" fmla="*/ 363 w 561"/>
                <a:gd name="T35" fmla="*/ 356 h 687"/>
                <a:gd name="T36" fmla="*/ 378 w 561"/>
                <a:gd name="T37" fmla="*/ 352 h 687"/>
                <a:gd name="T38" fmla="*/ 439 w 561"/>
                <a:gd name="T39" fmla="*/ 352 h 687"/>
                <a:gd name="T40" fmla="*/ 513 w 561"/>
                <a:gd name="T41" fmla="*/ 357 h 687"/>
                <a:gd name="T42" fmla="*/ 536 w 561"/>
                <a:gd name="T43" fmla="*/ 353 h 687"/>
                <a:gd name="T44" fmla="*/ 552 w 561"/>
                <a:gd name="T45" fmla="*/ 325 h 687"/>
                <a:gd name="T46" fmla="*/ 553 w 561"/>
                <a:gd name="T47" fmla="*/ 288 h 687"/>
                <a:gd name="T48" fmla="*/ 558 w 561"/>
                <a:gd name="T49" fmla="*/ 242 h 687"/>
                <a:gd name="T50" fmla="*/ 557 w 561"/>
                <a:gd name="T51" fmla="*/ 223 h 687"/>
                <a:gd name="T52" fmla="*/ 559 w 561"/>
                <a:gd name="T53" fmla="*/ 197 h 687"/>
                <a:gd name="T54" fmla="*/ 558 w 561"/>
                <a:gd name="T55" fmla="*/ 160 h 687"/>
                <a:gd name="T56" fmla="*/ 550 w 561"/>
                <a:gd name="T57" fmla="*/ 108 h 687"/>
                <a:gd name="T58" fmla="*/ 547 w 561"/>
                <a:gd name="T59" fmla="*/ 76 h 687"/>
                <a:gd name="T60" fmla="*/ 535 w 561"/>
                <a:gd name="T61" fmla="*/ 26 h 687"/>
                <a:gd name="T62" fmla="*/ 535 w 561"/>
                <a:gd name="T63" fmla="*/ 51 h 687"/>
                <a:gd name="T64" fmla="*/ 543 w 561"/>
                <a:gd name="T65" fmla="*/ 84 h 687"/>
                <a:gd name="T66" fmla="*/ 546 w 561"/>
                <a:gd name="T67" fmla="*/ 108 h 687"/>
                <a:gd name="T68" fmla="*/ 548 w 561"/>
                <a:gd name="T69" fmla="*/ 173 h 687"/>
                <a:gd name="T70" fmla="*/ 548 w 561"/>
                <a:gd name="T71" fmla="*/ 173 h 687"/>
                <a:gd name="T72" fmla="*/ 555 w 561"/>
                <a:gd name="T73" fmla="*/ 216 h 687"/>
                <a:gd name="T74" fmla="*/ 550 w 561"/>
                <a:gd name="T75" fmla="*/ 260 h 687"/>
                <a:gd name="T76" fmla="*/ 546 w 561"/>
                <a:gd name="T77" fmla="*/ 303 h 687"/>
                <a:gd name="T78" fmla="*/ 548 w 561"/>
                <a:gd name="T79" fmla="*/ 323 h 687"/>
                <a:gd name="T80" fmla="*/ 533 w 561"/>
                <a:gd name="T81" fmla="*/ 347 h 687"/>
                <a:gd name="T82" fmla="*/ 514 w 561"/>
                <a:gd name="T83" fmla="*/ 354 h 687"/>
                <a:gd name="T84" fmla="*/ 405 w 561"/>
                <a:gd name="T85" fmla="*/ 353 h 687"/>
                <a:gd name="T86" fmla="*/ 403 w 561"/>
                <a:gd name="T87" fmla="*/ 351 h 687"/>
                <a:gd name="T88" fmla="*/ 385 w 561"/>
                <a:gd name="T89" fmla="*/ 357 h 687"/>
                <a:gd name="T90" fmla="*/ 363 w 561"/>
                <a:gd name="T91" fmla="*/ 352 h 687"/>
                <a:gd name="T92" fmla="*/ 366 w 561"/>
                <a:gd name="T93" fmla="*/ 356 h 687"/>
                <a:gd name="T94" fmla="*/ 317 w 561"/>
                <a:gd name="T95" fmla="*/ 362 h 687"/>
                <a:gd name="T96" fmla="*/ 291 w 561"/>
                <a:gd name="T97" fmla="*/ 357 h 687"/>
                <a:gd name="T98" fmla="*/ 251 w 561"/>
                <a:gd name="T99" fmla="*/ 359 h 687"/>
                <a:gd name="T100" fmla="*/ 198 w 561"/>
                <a:gd name="T101" fmla="*/ 373 h 687"/>
                <a:gd name="T102" fmla="*/ 170 w 561"/>
                <a:gd name="T103" fmla="*/ 398 h 687"/>
                <a:gd name="T104" fmla="*/ 150 w 561"/>
                <a:gd name="T105" fmla="*/ 455 h 687"/>
                <a:gd name="T106" fmla="*/ 209 w 561"/>
                <a:gd name="T107" fmla="*/ 554 h 687"/>
                <a:gd name="T108" fmla="*/ 210 w 561"/>
                <a:gd name="T109" fmla="*/ 555 h 687"/>
                <a:gd name="T110" fmla="*/ 219 w 561"/>
                <a:gd name="T111" fmla="*/ 574 h 687"/>
                <a:gd name="T112" fmla="*/ 213 w 561"/>
                <a:gd name="T113" fmla="*/ 615 h 687"/>
                <a:gd name="T114" fmla="*/ 203 w 561"/>
                <a:gd name="T115" fmla="*/ 646 h 687"/>
                <a:gd name="T116" fmla="*/ 149 w 561"/>
                <a:gd name="T117" fmla="*/ 680 h 687"/>
                <a:gd name="T118" fmla="*/ 152 w 561"/>
                <a:gd name="T119" fmla="*/ 674 h 687"/>
                <a:gd name="T120" fmla="*/ 100 w 561"/>
                <a:gd name="T121" fmla="*/ 676 h 687"/>
                <a:gd name="T122" fmla="*/ 2 w 561"/>
                <a:gd name="T123" fmla="*/ 65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1" h="687">
                  <a:moveTo>
                    <a:pt x="40" y="665"/>
                  </a:moveTo>
                  <a:cubicBezTo>
                    <a:pt x="6" y="644"/>
                    <a:pt x="6" y="644"/>
                    <a:pt x="6" y="644"/>
                  </a:cubicBezTo>
                  <a:cubicBezTo>
                    <a:pt x="4" y="648"/>
                    <a:pt x="4" y="648"/>
                    <a:pt x="4" y="648"/>
                  </a:cubicBezTo>
                  <a:cubicBezTo>
                    <a:pt x="3" y="651"/>
                    <a:pt x="3" y="651"/>
                    <a:pt x="3" y="651"/>
                  </a:cubicBezTo>
                  <a:cubicBezTo>
                    <a:pt x="75" y="683"/>
                    <a:pt x="75" y="683"/>
                    <a:pt x="75" y="683"/>
                  </a:cubicBezTo>
                  <a:cubicBezTo>
                    <a:pt x="77" y="684"/>
                    <a:pt x="80" y="683"/>
                    <a:pt x="81" y="681"/>
                  </a:cubicBezTo>
                  <a:cubicBezTo>
                    <a:pt x="82" y="679"/>
                    <a:pt x="81" y="677"/>
                    <a:pt x="79" y="676"/>
                  </a:cubicBezTo>
                  <a:cubicBezTo>
                    <a:pt x="78" y="675"/>
                    <a:pt x="78" y="675"/>
                    <a:pt x="78" y="675"/>
                  </a:cubicBezTo>
                  <a:cubicBezTo>
                    <a:pt x="76" y="679"/>
                    <a:pt x="76" y="679"/>
                    <a:pt x="76" y="679"/>
                  </a:cubicBezTo>
                  <a:cubicBezTo>
                    <a:pt x="80" y="681"/>
                    <a:pt x="80" y="681"/>
                    <a:pt x="80" y="681"/>
                  </a:cubicBezTo>
                  <a:cubicBezTo>
                    <a:pt x="76" y="679"/>
                    <a:pt x="76" y="679"/>
                    <a:pt x="76" y="679"/>
                  </a:cubicBezTo>
                  <a:cubicBezTo>
                    <a:pt x="78" y="682"/>
                    <a:pt x="78" y="682"/>
                    <a:pt x="78" y="682"/>
                  </a:cubicBezTo>
                  <a:cubicBezTo>
                    <a:pt x="79" y="682"/>
                    <a:pt x="79" y="681"/>
                    <a:pt x="80" y="681"/>
                  </a:cubicBezTo>
                  <a:cubicBezTo>
                    <a:pt x="76" y="679"/>
                    <a:pt x="76" y="679"/>
                    <a:pt x="76" y="679"/>
                  </a:cubicBezTo>
                  <a:cubicBezTo>
                    <a:pt x="78" y="682"/>
                    <a:pt x="78" y="682"/>
                    <a:pt x="78" y="682"/>
                  </a:cubicBezTo>
                  <a:cubicBezTo>
                    <a:pt x="76" y="679"/>
                    <a:pt x="76" y="679"/>
                    <a:pt x="76" y="679"/>
                  </a:cubicBezTo>
                  <a:cubicBezTo>
                    <a:pt x="77" y="682"/>
                    <a:pt x="77" y="682"/>
                    <a:pt x="77" y="682"/>
                  </a:cubicBezTo>
                  <a:cubicBezTo>
                    <a:pt x="77" y="682"/>
                    <a:pt x="78" y="682"/>
                    <a:pt x="78" y="682"/>
                  </a:cubicBezTo>
                  <a:cubicBezTo>
                    <a:pt x="76" y="679"/>
                    <a:pt x="76" y="679"/>
                    <a:pt x="76" y="679"/>
                  </a:cubicBezTo>
                  <a:cubicBezTo>
                    <a:pt x="77" y="682"/>
                    <a:pt x="77" y="682"/>
                    <a:pt x="77" y="682"/>
                  </a:cubicBezTo>
                  <a:cubicBezTo>
                    <a:pt x="76" y="679"/>
                    <a:pt x="76" y="679"/>
                    <a:pt x="76" y="679"/>
                  </a:cubicBezTo>
                  <a:cubicBezTo>
                    <a:pt x="76" y="683"/>
                    <a:pt x="76" y="683"/>
                    <a:pt x="76" y="683"/>
                  </a:cubicBezTo>
                  <a:cubicBezTo>
                    <a:pt x="76" y="683"/>
                    <a:pt x="76" y="683"/>
                    <a:pt x="77" y="682"/>
                  </a:cubicBezTo>
                  <a:cubicBezTo>
                    <a:pt x="76" y="679"/>
                    <a:pt x="76" y="679"/>
                    <a:pt x="76" y="679"/>
                  </a:cubicBezTo>
                  <a:cubicBezTo>
                    <a:pt x="76" y="683"/>
                    <a:pt x="76" y="683"/>
                    <a:pt x="76" y="683"/>
                  </a:cubicBezTo>
                  <a:cubicBezTo>
                    <a:pt x="76" y="682"/>
                    <a:pt x="76" y="682"/>
                    <a:pt x="76" y="682"/>
                  </a:cubicBezTo>
                  <a:cubicBezTo>
                    <a:pt x="76" y="683"/>
                    <a:pt x="76" y="683"/>
                    <a:pt x="76" y="683"/>
                  </a:cubicBezTo>
                  <a:cubicBezTo>
                    <a:pt x="76" y="683"/>
                    <a:pt x="76" y="683"/>
                    <a:pt x="76" y="683"/>
                  </a:cubicBezTo>
                  <a:cubicBezTo>
                    <a:pt x="76" y="682"/>
                    <a:pt x="76" y="682"/>
                    <a:pt x="76" y="682"/>
                  </a:cubicBezTo>
                  <a:cubicBezTo>
                    <a:pt x="76" y="683"/>
                    <a:pt x="76" y="683"/>
                    <a:pt x="76" y="683"/>
                  </a:cubicBezTo>
                  <a:cubicBezTo>
                    <a:pt x="76" y="683"/>
                    <a:pt x="77" y="683"/>
                    <a:pt x="78" y="683"/>
                  </a:cubicBezTo>
                  <a:cubicBezTo>
                    <a:pt x="81" y="683"/>
                    <a:pt x="88" y="684"/>
                    <a:pt x="93" y="685"/>
                  </a:cubicBezTo>
                  <a:cubicBezTo>
                    <a:pt x="99" y="686"/>
                    <a:pt x="103" y="687"/>
                    <a:pt x="103" y="687"/>
                  </a:cubicBezTo>
                  <a:cubicBezTo>
                    <a:pt x="105" y="687"/>
                    <a:pt x="107" y="686"/>
                    <a:pt x="108" y="684"/>
                  </a:cubicBezTo>
                  <a:cubicBezTo>
                    <a:pt x="108" y="682"/>
                    <a:pt x="108" y="680"/>
                    <a:pt x="106" y="679"/>
                  </a:cubicBezTo>
                  <a:cubicBezTo>
                    <a:pt x="102" y="677"/>
                    <a:pt x="102" y="677"/>
                    <a:pt x="102" y="677"/>
                  </a:cubicBezTo>
                  <a:cubicBezTo>
                    <a:pt x="100" y="680"/>
                    <a:pt x="100" y="680"/>
                    <a:pt x="100" y="680"/>
                  </a:cubicBezTo>
                  <a:cubicBezTo>
                    <a:pt x="99" y="684"/>
                    <a:pt x="99" y="684"/>
                    <a:pt x="99" y="684"/>
                  </a:cubicBezTo>
                  <a:cubicBezTo>
                    <a:pt x="129" y="686"/>
                    <a:pt x="129" y="686"/>
                    <a:pt x="129" y="686"/>
                  </a:cubicBezTo>
                  <a:cubicBezTo>
                    <a:pt x="131" y="687"/>
                    <a:pt x="133" y="686"/>
                    <a:pt x="133" y="684"/>
                  </a:cubicBezTo>
                  <a:cubicBezTo>
                    <a:pt x="134" y="682"/>
                    <a:pt x="133" y="680"/>
                    <a:pt x="132" y="679"/>
                  </a:cubicBezTo>
                  <a:cubicBezTo>
                    <a:pt x="128" y="677"/>
                    <a:pt x="128" y="677"/>
                    <a:pt x="128" y="677"/>
                  </a:cubicBezTo>
                  <a:cubicBezTo>
                    <a:pt x="126" y="680"/>
                    <a:pt x="126" y="680"/>
                    <a:pt x="126" y="680"/>
                  </a:cubicBezTo>
                  <a:cubicBezTo>
                    <a:pt x="129" y="682"/>
                    <a:pt x="129" y="682"/>
                    <a:pt x="129" y="682"/>
                  </a:cubicBezTo>
                  <a:cubicBezTo>
                    <a:pt x="126" y="680"/>
                    <a:pt x="126" y="680"/>
                    <a:pt x="126" y="680"/>
                  </a:cubicBezTo>
                  <a:cubicBezTo>
                    <a:pt x="128" y="684"/>
                    <a:pt x="128" y="684"/>
                    <a:pt x="128" y="684"/>
                  </a:cubicBezTo>
                  <a:cubicBezTo>
                    <a:pt x="128" y="684"/>
                    <a:pt x="129" y="683"/>
                    <a:pt x="129" y="682"/>
                  </a:cubicBezTo>
                  <a:cubicBezTo>
                    <a:pt x="126" y="680"/>
                    <a:pt x="126" y="680"/>
                    <a:pt x="126" y="680"/>
                  </a:cubicBezTo>
                  <a:cubicBezTo>
                    <a:pt x="128" y="684"/>
                    <a:pt x="128" y="684"/>
                    <a:pt x="128" y="684"/>
                  </a:cubicBezTo>
                  <a:cubicBezTo>
                    <a:pt x="126" y="681"/>
                    <a:pt x="126" y="681"/>
                    <a:pt x="126" y="681"/>
                  </a:cubicBezTo>
                  <a:cubicBezTo>
                    <a:pt x="127" y="684"/>
                    <a:pt x="127" y="684"/>
                    <a:pt x="127" y="684"/>
                  </a:cubicBezTo>
                  <a:cubicBezTo>
                    <a:pt x="127" y="684"/>
                    <a:pt x="127" y="684"/>
                    <a:pt x="128" y="684"/>
                  </a:cubicBezTo>
                  <a:cubicBezTo>
                    <a:pt x="126" y="681"/>
                    <a:pt x="126" y="681"/>
                    <a:pt x="126" y="681"/>
                  </a:cubicBezTo>
                  <a:cubicBezTo>
                    <a:pt x="127" y="684"/>
                    <a:pt x="127" y="684"/>
                    <a:pt x="127" y="684"/>
                  </a:cubicBezTo>
                  <a:cubicBezTo>
                    <a:pt x="127" y="683"/>
                    <a:pt x="127" y="683"/>
                    <a:pt x="127" y="683"/>
                  </a:cubicBezTo>
                  <a:cubicBezTo>
                    <a:pt x="127" y="684"/>
                    <a:pt x="127" y="684"/>
                    <a:pt x="127" y="684"/>
                  </a:cubicBezTo>
                  <a:cubicBezTo>
                    <a:pt x="127" y="684"/>
                    <a:pt x="127" y="684"/>
                    <a:pt x="127" y="684"/>
                  </a:cubicBezTo>
                  <a:cubicBezTo>
                    <a:pt x="127" y="683"/>
                    <a:pt x="127" y="683"/>
                    <a:pt x="127" y="683"/>
                  </a:cubicBezTo>
                  <a:cubicBezTo>
                    <a:pt x="127" y="684"/>
                    <a:pt x="127" y="684"/>
                    <a:pt x="127" y="684"/>
                  </a:cubicBezTo>
                  <a:cubicBezTo>
                    <a:pt x="127" y="684"/>
                    <a:pt x="128" y="684"/>
                    <a:pt x="129" y="684"/>
                  </a:cubicBezTo>
                  <a:cubicBezTo>
                    <a:pt x="132" y="683"/>
                    <a:pt x="138" y="683"/>
                    <a:pt x="143" y="683"/>
                  </a:cubicBezTo>
                  <a:cubicBezTo>
                    <a:pt x="146" y="682"/>
                    <a:pt x="149" y="682"/>
                    <a:pt x="150" y="682"/>
                  </a:cubicBezTo>
                  <a:cubicBezTo>
                    <a:pt x="151" y="682"/>
                    <a:pt x="152" y="682"/>
                    <a:pt x="152" y="682"/>
                  </a:cubicBezTo>
                  <a:cubicBezTo>
                    <a:pt x="153" y="682"/>
                    <a:pt x="153" y="682"/>
                    <a:pt x="153" y="682"/>
                  </a:cubicBezTo>
                  <a:cubicBezTo>
                    <a:pt x="153" y="682"/>
                    <a:pt x="153" y="682"/>
                    <a:pt x="153" y="682"/>
                  </a:cubicBezTo>
                  <a:cubicBezTo>
                    <a:pt x="154" y="682"/>
                    <a:pt x="154" y="682"/>
                    <a:pt x="154" y="682"/>
                  </a:cubicBezTo>
                  <a:cubicBezTo>
                    <a:pt x="154" y="682"/>
                    <a:pt x="154" y="682"/>
                    <a:pt x="154" y="682"/>
                  </a:cubicBezTo>
                  <a:cubicBezTo>
                    <a:pt x="154" y="682"/>
                    <a:pt x="154" y="682"/>
                    <a:pt x="154" y="682"/>
                  </a:cubicBezTo>
                  <a:cubicBezTo>
                    <a:pt x="155" y="681"/>
                    <a:pt x="155" y="681"/>
                    <a:pt x="155" y="681"/>
                  </a:cubicBezTo>
                  <a:cubicBezTo>
                    <a:pt x="155" y="681"/>
                    <a:pt x="156" y="681"/>
                    <a:pt x="156" y="680"/>
                  </a:cubicBezTo>
                  <a:cubicBezTo>
                    <a:pt x="157" y="679"/>
                    <a:pt x="157" y="678"/>
                    <a:pt x="157" y="677"/>
                  </a:cubicBezTo>
                  <a:cubicBezTo>
                    <a:pt x="157" y="676"/>
                    <a:pt x="156" y="675"/>
                    <a:pt x="155" y="674"/>
                  </a:cubicBezTo>
                  <a:cubicBezTo>
                    <a:pt x="153" y="673"/>
                    <a:pt x="153" y="673"/>
                    <a:pt x="153" y="673"/>
                  </a:cubicBezTo>
                  <a:cubicBezTo>
                    <a:pt x="151" y="676"/>
                    <a:pt x="151" y="676"/>
                    <a:pt x="151" y="676"/>
                  </a:cubicBezTo>
                  <a:cubicBezTo>
                    <a:pt x="152" y="680"/>
                    <a:pt x="152" y="680"/>
                    <a:pt x="152" y="680"/>
                  </a:cubicBezTo>
                  <a:cubicBezTo>
                    <a:pt x="173" y="676"/>
                    <a:pt x="173" y="676"/>
                    <a:pt x="173" y="676"/>
                  </a:cubicBezTo>
                  <a:cubicBezTo>
                    <a:pt x="175" y="675"/>
                    <a:pt x="176" y="674"/>
                    <a:pt x="177" y="672"/>
                  </a:cubicBezTo>
                  <a:cubicBezTo>
                    <a:pt x="177" y="671"/>
                    <a:pt x="176" y="669"/>
                    <a:pt x="175" y="668"/>
                  </a:cubicBezTo>
                  <a:cubicBezTo>
                    <a:pt x="168" y="664"/>
                    <a:pt x="168" y="664"/>
                    <a:pt x="168" y="664"/>
                  </a:cubicBezTo>
                  <a:cubicBezTo>
                    <a:pt x="165" y="667"/>
                    <a:pt x="165" y="667"/>
                    <a:pt x="165" y="667"/>
                  </a:cubicBezTo>
                  <a:cubicBezTo>
                    <a:pt x="166" y="671"/>
                    <a:pt x="166" y="671"/>
                    <a:pt x="166" y="671"/>
                  </a:cubicBezTo>
                  <a:cubicBezTo>
                    <a:pt x="183" y="668"/>
                    <a:pt x="183" y="668"/>
                    <a:pt x="183" y="668"/>
                  </a:cubicBezTo>
                  <a:cubicBezTo>
                    <a:pt x="184" y="668"/>
                    <a:pt x="186" y="667"/>
                    <a:pt x="186" y="665"/>
                  </a:cubicBezTo>
                  <a:cubicBezTo>
                    <a:pt x="186" y="664"/>
                    <a:pt x="186" y="662"/>
                    <a:pt x="184" y="661"/>
                  </a:cubicBezTo>
                  <a:cubicBezTo>
                    <a:pt x="180" y="659"/>
                    <a:pt x="180" y="659"/>
                    <a:pt x="180" y="659"/>
                  </a:cubicBezTo>
                  <a:cubicBezTo>
                    <a:pt x="178" y="662"/>
                    <a:pt x="178" y="662"/>
                    <a:pt x="178" y="662"/>
                  </a:cubicBezTo>
                  <a:cubicBezTo>
                    <a:pt x="180" y="666"/>
                    <a:pt x="180" y="666"/>
                    <a:pt x="180" y="666"/>
                  </a:cubicBezTo>
                  <a:cubicBezTo>
                    <a:pt x="194" y="659"/>
                    <a:pt x="194" y="659"/>
                    <a:pt x="194" y="659"/>
                  </a:cubicBezTo>
                  <a:cubicBezTo>
                    <a:pt x="196" y="659"/>
                    <a:pt x="197" y="657"/>
                    <a:pt x="197" y="656"/>
                  </a:cubicBezTo>
                  <a:cubicBezTo>
                    <a:pt x="197" y="654"/>
                    <a:pt x="196" y="653"/>
                    <a:pt x="195" y="652"/>
                  </a:cubicBezTo>
                  <a:cubicBezTo>
                    <a:pt x="193" y="651"/>
                    <a:pt x="193" y="651"/>
                    <a:pt x="193" y="651"/>
                  </a:cubicBezTo>
                  <a:cubicBezTo>
                    <a:pt x="191" y="655"/>
                    <a:pt x="191" y="655"/>
                    <a:pt x="191" y="655"/>
                  </a:cubicBezTo>
                  <a:cubicBezTo>
                    <a:pt x="193" y="658"/>
                    <a:pt x="193" y="658"/>
                    <a:pt x="193" y="658"/>
                  </a:cubicBezTo>
                  <a:cubicBezTo>
                    <a:pt x="206" y="653"/>
                    <a:pt x="206" y="653"/>
                    <a:pt x="206" y="653"/>
                  </a:cubicBezTo>
                  <a:cubicBezTo>
                    <a:pt x="208" y="653"/>
                    <a:pt x="209" y="651"/>
                    <a:pt x="209" y="650"/>
                  </a:cubicBezTo>
                  <a:cubicBezTo>
                    <a:pt x="209" y="648"/>
                    <a:pt x="208" y="647"/>
                    <a:pt x="207" y="646"/>
                  </a:cubicBezTo>
                  <a:cubicBezTo>
                    <a:pt x="204" y="644"/>
                    <a:pt x="204" y="644"/>
                    <a:pt x="204" y="644"/>
                  </a:cubicBezTo>
                  <a:cubicBezTo>
                    <a:pt x="202" y="648"/>
                    <a:pt x="202" y="648"/>
                    <a:pt x="202" y="648"/>
                  </a:cubicBezTo>
                  <a:cubicBezTo>
                    <a:pt x="205" y="650"/>
                    <a:pt x="205" y="650"/>
                    <a:pt x="205" y="650"/>
                  </a:cubicBezTo>
                  <a:cubicBezTo>
                    <a:pt x="214" y="635"/>
                    <a:pt x="214" y="635"/>
                    <a:pt x="214" y="635"/>
                  </a:cubicBezTo>
                  <a:cubicBezTo>
                    <a:pt x="215" y="633"/>
                    <a:pt x="214" y="631"/>
                    <a:pt x="212" y="630"/>
                  </a:cubicBezTo>
                  <a:cubicBezTo>
                    <a:pt x="212" y="629"/>
                    <a:pt x="212" y="629"/>
                    <a:pt x="212" y="629"/>
                  </a:cubicBezTo>
                  <a:cubicBezTo>
                    <a:pt x="210" y="633"/>
                    <a:pt x="210" y="633"/>
                    <a:pt x="210" y="633"/>
                  </a:cubicBezTo>
                  <a:cubicBezTo>
                    <a:pt x="213" y="635"/>
                    <a:pt x="213" y="635"/>
                    <a:pt x="213" y="635"/>
                  </a:cubicBezTo>
                  <a:cubicBezTo>
                    <a:pt x="211" y="633"/>
                    <a:pt x="211" y="633"/>
                    <a:pt x="211" y="633"/>
                  </a:cubicBezTo>
                  <a:cubicBezTo>
                    <a:pt x="213" y="635"/>
                    <a:pt x="213" y="635"/>
                    <a:pt x="213" y="635"/>
                  </a:cubicBezTo>
                  <a:cubicBezTo>
                    <a:pt x="213" y="635"/>
                    <a:pt x="213" y="635"/>
                    <a:pt x="213" y="635"/>
                  </a:cubicBezTo>
                  <a:cubicBezTo>
                    <a:pt x="211" y="633"/>
                    <a:pt x="211" y="633"/>
                    <a:pt x="211" y="633"/>
                  </a:cubicBezTo>
                  <a:cubicBezTo>
                    <a:pt x="213" y="635"/>
                    <a:pt x="213" y="635"/>
                    <a:pt x="213" y="635"/>
                  </a:cubicBezTo>
                  <a:cubicBezTo>
                    <a:pt x="213" y="635"/>
                    <a:pt x="214" y="635"/>
                    <a:pt x="214" y="634"/>
                  </a:cubicBezTo>
                  <a:cubicBezTo>
                    <a:pt x="215" y="633"/>
                    <a:pt x="217" y="630"/>
                    <a:pt x="219" y="628"/>
                  </a:cubicBezTo>
                  <a:cubicBezTo>
                    <a:pt x="221" y="625"/>
                    <a:pt x="223" y="623"/>
                    <a:pt x="223" y="623"/>
                  </a:cubicBezTo>
                  <a:cubicBezTo>
                    <a:pt x="224" y="622"/>
                    <a:pt x="224" y="621"/>
                    <a:pt x="224" y="620"/>
                  </a:cubicBezTo>
                  <a:cubicBezTo>
                    <a:pt x="223" y="619"/>
                    <a:pt x="223" y="618"/>
                    <a:pt x="222" y="617"/>
                  </a:cubicBezTo>
                  <a:cubicBezTo>
                    <a:pt x="217" y="614"/>
                    <a:pt x="217" y="614"/>
                    <a:pt x="217" y="614"/>
                  </a:cubicBezTo>
                  <a:cubicBezTo>
                    <a:pt x="215" y="618"/>
                    <a:pt x="215" y="618"/>
                    <a:pt x="215" y="618"/>
                  </a:cubicBezTo>
                  <a:cubicBezTo>
                    <a:pt x="218" y="621"/>
                    <a:pt x="218" y="621"/>
                    <a:pt x="218" y="621"/>
                  </a:cubicBezTo>
                  <a:cubicBezTo>
                    <a:pt x="226" y="613"/>
                    <a:pt x="226" y="613"/>
                    <a:pt x="226" y="613"/>
                  </a:cubicBezTo>
                  <a:cubicBezTo>
                    <a:pt x="227" y="613"/>
                    <a:pt x="227" y="611"/>
                    <a:pt x="227" y="610"/>
                  </a:cubicBezTo>
                  <a:cubicBezTo>
                    <a:pt x="227" y="609"/>
                    <a:pt x="226" y="608"/>
                    <a:pt x="225" y="607"/>
                  </a:cubicBezTo>
                  <a:cubicBezTo>
                    <a:pt x="222" y="605"/>
                    <a:pt x="222" y="605"/>
                    <a:pt x="222" y="605"/>
                  </a:cubicBezTo>
                  <a:cubicBezTo>
                    <a:pt x="229" y="596"/>
                    <a:pt x="229" y="596"/>
                    <a:pt x="229" y="596"/>
                  </a:cubicBezTo>
                  <a:cubicBezTo>
                    <a:pt x="229" y="595"/>
                    <a:pt x="229" y="594"/>
                    <a:pt x="229" y="593"/>
                  </a:cubicBezTo>
                  <a:cubicBezTo>
                    <a:pt x="229" y="592"/>
                    <a:pt x="228" y="591"/>
                    <a:pt x="227" y="591"/>
                  </a:cubicBezTo>
                  <a:cubicBezTo>
                    <a:pt x="226" y="589"/>
                    <a:pt x="226" y="589"/>
                    <a:pt x="226" y="589"/>
                  </a:cubicBezTo>
                  <a:cubicBezTo>
                    <a:pt x="223" y="593"/>
                    <a:pt x="223" y="593"/>
                    <a:pt x="223" y="593"/>
                  </a:cubicBezTo>
                  <a:cubicBezTo>
                    <a:pt x="227" y="593"/>
                    <a:pt x="227" y="593"/>
                    <a:pt x="227" y="593"/>
                  </a:cubicBezTo>
                  <a:cubicBezTo>
                    <a:pt x="229" y="579"/>
                    <a:pt x="229" y="579"/>
                    <a:pt x="229" y="579"/>
                  </a:cubicBezTo>
                  <a:cubicBezTo>
                    <a:pt x="229" y="577"/>
                    <a:pt x="228" y="576"/>
                    <a:pt x="227" y="575"/>
                  </a:cubicBezTo>
                  <a:cubicBezTo>
                    <a:pt x="221" y="571"/>
                    <a:pt x="221" y="571"/>
                    <a:pt x="221" y="571"/>
                  </a:cubicBezTo>
                  <a:cubicBezTo>
                    <a:pt x="219" y="574"/>
                    <a:pt x="219" y="574"/>
                    <a:pt x="219" y="574"/>
                  </a:cubicBezTo>
                  <a:cubicBezTo>
                    <a:pt x="222" y="577"/>
                    <a:pt x="222" y="577"/>
                    <a:pt x="222" y="577"/>
                  </a:cubicBezTo>
                  <a:cubicBezTo>
                    <a:pt x="222" y="576"/>
                    <a:pt x="222" y="576"/>
                    <a:pt x="222" y="576"/>
                  </a:cubicBezTo>
                  <a:cubicBezTo>
                    <a:pt x="223" y="575"/>
                    <a:pt x="223" y="575"/>
                    <a:pt x="223" y="575"/>
                  </a:cubicBezTo>
                  <a:cubicBezTo>
                    <a:pt x="223" y="575"/>
                    <a:pt x="223" y="575"/>
                    <a:pt x="223" y="574"/>
                  </a:cubicBezTo>
                  <a:cubicBezTo>
                    <a:pt x="223" y="574"/>
                    <a:pt x="223" y="574"/>
                    <a:pt x="223" y="574"/>
                  </a:cubicBezTo>
                  <a:cubicBezTo>
                    <a:pt x="223" y="573"/>
                    <a:pt x="223" y="570"/>
                    <a:pt x="222" y="566"/>
                  </a:cubicBezTo>
                  <a:cubicBezTo>
                    <a:pt x="222" y="563"/>
                    <a:pt x="222" y="559"/>
                    <a:pt x="222" y="558"/>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19" y="556"/>
                    <a:pt x="219" y="556"/>
                    <a:pt x="219" y="556"/>
                  </a:cubicBezTo>
                  <a:cubicBezTo>
                    <a:pt x="222" y="557"/>
                    <a:pt x="222" y="557"/>
                    <a:pt x="222" y="557"/>
                  </a:cubicBezTo>
                  <a:cubicBezTo>
                    <a:pt x="222" y="557"/>
                    <a:pt x="222" y="557"/>
                    <a:pt x="222" y="557"/>
                  </a:cubicBezTo>
                  <a:cubicBezTo>
                    <a:pt x="219" y="556"/>
                    <a:pt x="219" y="556"/>
                    <a:pt x="219" y="556"/>
                  </a:cubicBezTo>
                  <a:cubicBezTo>
                    <a:pt x="222" y="557"/>
                    <a:pt x="222" y="557"/>
                    <a:pt x="222" y="557"/>
                  </a:cubicBezTo>
                  <a:cubicBezTo>
                    <a:pt x="218" y="556"/>
                    <a:pt x="218" y="556"/>
                    <a:pt x="218" y="556"/>
                  </a:cubicBezTo>
                  <a:cubicBezTo>
                    <a:pt x="222" y="558"/>
                    <a:pt x="222" y="558"/>
                    <a:pt x="222" y="558"/>
                  </a:cubicBezTo>
                  <a:cubicBezTo>
                    <a:pt x="222" y="558"/>
                    <a:pt x="222" y="557"/>
                    <a:pt x="222" y="557"/>
                  </a:cubicBezTo>
                  <a:cubicBezTo>
                    <a:pt x="218" y="556"/>
                    <a:pt x="218" y="556"/>
                    <a:pt x="218" y="556"/>
                  </a:cubicBezTo>
                  <a:cubicBezTo>
                    <a:pt x="222" y="558"/>
                    <a:pt x="222" y="558"/>
                    <a:pt x="222" y="558"/>
                  </a:cubicBezTo>
                  <a:cubicBezTo>
                    <a:pt x="222" y="557"/>
                    <a:pt x="222" y="556"/>
                    <a:pt x="222" y="555"/>
                  </a:cubicBezTo>
                  <a:cubicBezTo>
                    <a:pt x="222" y="554"/>
                    <a:pt x="221" y="553"/>
                    <a:pt x="220" y="553"/>
                  </a:cubicBezTo>
                  <a:cubicBezTo>
                    <a:pt x="214" y="549"/>
                    <a:pt x="214" y="549"/>
                    <a:pt x="214" y="549"/>
                  </a:cubicBezTo>
                  <a:cubicBezTo>
                    <a:pt x="212" y="552"/>
                    <a:pt x="212" y="552"/>
                    <a:pt x="212" y="552"/>
                  </a:cubicBezTo>
                  <a:cubicBezTo>
                    <a:pt x="216" y="552"/>
                    <a:pt x="216" y="552"/>
                    <a:pt x="216" y="552"/>
                  </a:cubicBezTo>
                  <a:cubicBezTo>
                    <a:pt x="216" y="551"/>
                    <a:pt x="216" y="551"/>
                    <a:pt x="216" y="551"/>
                  </a:cubicBezTo>
                  <a:cubicBezTo>
                    <a:pt x="216" y="550"/>
                    <a:pt x="215" y="550"/>
                    <a:pt x="215" y="550"/>
                  </a:cubicBezTo>
                  <a:cubicBezTo>
                    <a:pt x="215" y="550"/>
                    <a:pt x="215" y="549"/>
                    <a:pt x="215" y="549"/>
                  </a:cubicBezTo>
                  <a:cubicBezTo>
                    <a:pt x="214" y="549"/>
                    <a:pt x="214" y="548"/>
                    <a:pt x="212" y="546"/>
                  </a:cubicBezTo>
                  <a:cubicBezTo>
                    <a:pt x="208" y="541"/>
                    <a:pt x="199" y="531"/>
                    <a:pt x="191" y="522"/>
                  </a:cubicBezTo>
                  <a:cubicBezTo>
                    <a:pt x="187" y="518"/>
                    <a:pt x="183" y="513"/>
                    <a:pt x="180" y="510"/>
                  </a:cubicBezTo>
                  <a:cubicBezTo>
                    <a:pt x="179" y="509"/>
                    <a:pt x="178" y="508"/>
                    <a:pt x="177" y="507"/>
                  </a:cubicBezTo>
                  <a:cubicBezTo>
                    <a:pt x="177" y="506"/>
                    <a:pt x="177" y="506"/>
                    <a:pt x="176" y="506"/>
                  </a:cubicBezTo>
                  <a:cubicBezTo>
                    <a:pt x="176" y="506"/>
                    <a:pt x="176" y="506"/>
                    <a:pt x="176" y="506"/>
                  </a:cubicBezTo>
                  <a:cubicBezTo>
                    <a:pt x="175" y="507"/>
                    <a:pt x="175" y="507"/>
                    <a:pt x="175" y="507"/>
                  </a:cubicBezTo>
                  <a:cubicBezTo>
                    <a:pt x="177" y="506"/>
                    <a:pt x="177" y="506"/>
                    <a:pt x="177" y="506"/>
                  </a:cubicBezTo>
                  <a:cubicBezTo>
                    <a:pt x="176" y="506"/>
                    <a:pt x="176" y="506"/>
                    <a:pt x="176" y="506"/>
                  </a:cubicBezTo>
                  <a:cubicBezTo>
                    <a:pt x="175" y="507"/>
                    <a:pt x="175" y="507"/>
                    <a:pt x="175" y="507"/>
                  </a:cubicBezTo>
                  <a:cubicBezTo>
                    <a:pt x="177" y="506"/>
                    <a:pt x="177" y="506"/>
                    <a:pt x="177" y="506"/>
                  </a:cubicBezTo>
                  <a:cubicBezTo>
                    <a:pt x="173" y="507"/>
                    <a:pt x="173" y="507"/>
                    <a:pt x="173" y="507"/>
                  </a:cubicBezTo>
                  <a:cubicBezTo>
                    <a:pt x="177" y="506"/>
                    <a:pt x="177" y="506"/>
                    <a:pt x="177" y="506"/>
                  </a:cubicBezTo>
                  <a:cubicBezTo>
                    <a:pt x="177" y="506"/>
                    <a:pt x="177" y="506"/>
                    <a:pt x="177" y="506"/>
                  </a:cubicBezTo>
                  <a:cubicBezTo>
                    <a:pt x="173" y="507"/>
                    <a:pt x="173" y="507"/>
                    <a:pt x="173" y="507"/>
                  </a:cubicBezTo>
                  <a:cubicBezTo>
                    <a:pt x="177" y="506"/>
                    <a:pt x="177" y="506"/>
                    <a:pt x="177" y="506"/>
                  </a:cubicBezTo>
                  <a:cubicBezTo>
                    <a:pt x="173" y="508"/>
                    <a:pt x="173" y="508"/>
                    <a:pt x="173" y="508"/>
                  </a:cubicBezTo>
                  <a:cubicBezTo>
                    <a:pt x="177" y="508"/>
                    <a:pt x="177" y="508"/>
                    <a:pt x="177" y="508"/>
                  </a:cubicBezTo>
                  <a:cubicBezTo>
                    <a:pt x="177" y="507"/>
                    <a:pt x="177" y="506"/>
                    <a:pt x="177" y="506"/>
                  </a:cubicBezTo>
                  <a:cubicBezTo>
                    <a:pt x="173" y="508"/>
                    <a:pt x="173" y="508"/>
                    <a:pt x="173" y="508"/>
                  </a:cubicBezTo>
                  <a:cubicBezTo>
                    <a:pt x="177" y="508"/>
                    <a:pt x="177" y="508"/>
                    <a:pt x="177" y="508"/>
                  </a:cubicBezTo>
                  <a:cubicBezTo>
                    <a:pt x="173" y="508"/>
                    <a:pt x="173" y="508"/>
                    <a:pt x="173" y="508"/>
                  </a:cubicBezTo>
                  <a:cubicBezTo>
                    <a:pt x="176" y="510"/>
                    <a:pt x="176" y="510"/>
                    <a:pt x="176" y="510"/>
                  </a:cubicBezTo>
                  <a:cubicBezTo>
                    <a:pt x="177" y="509"/>
                    <a:pt x="177" y="508"/>
                    <a:pt x="177" y="508"/>
                  </a:cubicBezTo>
                  <a:cubicBezTo>
                    <a:pt x="173" y="508"/>
                    <a:pt x="173" y="508"/>
                    <a:pt x="173" y="508"/>
                  </a:cubicBezTo>
                  <a:cubicBezTo>
                    <a:pt x="176" y="510"/>
                    <a:pt x="176" y="510"/>
                    <a:pt x="176" y="510"/>
                  </a:cubicBezTo>
                  <a:cubicBezTo>
                    <a:pt x="177" y="509"/>
                    <a:pt x="177" y="508"/>
                    <a:pt x="177" y="507"/>
                  </a:cubicBezTo>
                  <a:cubicBezTo>
                    <a:pt x="177" y="506"/>
                    <a:pt x="176" y="505"/>
                    <a:pt x="175" y="504"/>
                  </a:cubicBezTo>
                  <a:cubicBezTo>
                    <a:pt x="171" y="502"/>
                    <a:pt x="171" y="502"/>
                    <a:pt x="171" y="502"/>
                  </a:cubicBezTo>
                  <a:cubicBezTo>
                    <a:pt x="164" y="481"/>
                    <a:pt x="164" y="481"/>
                    <a:pt x="164" y="481"/>
                  </a:cubicBezTo>
                  <a:cubicBezTo>
                    <a:pt x="164" y="480"/>
                    <a:pt x="163" y="480"/>
                    <a:pt x="162" y="479"/>
                  </a:cubicBezTo>
                  <a:cubicBezTo>
                    <a:pt x="159" y="477"/>
                    <a:pt x="159" y="477"/>
                    <a:pt x="159" y="477"/>
                  </a:cubicBezTo>
                  <a:cubicBezTo>
                    <a:pt x="161" y="469"/>
                    <a:pt x="161" y="469"/>
                    <a:pt x="161" y="469"/>
                  </a:cubicBezTo>
                  <a:cubicBezTo>
                    <a:pt x="162" y="467"/>
                    <a:pt x="161" y="465"/>
                    <a:pt x="160" y="464"/>
                  </a:cubicBezTo>
                  <a:cubicBezTo>
                    <a:pt x="156" y="462"/>
                    <a:pt x="156" y="462"/>
                    <a:pt x="156" y="462"/>
                  </a:cubicBezTo>
                  <a:cubicBezTo>
                    <a:pt x="159" y="454"/>
                    <a:pt x="159" y="454"/>
                    <a:pt x="159" y="454"/>
                  </a:cubicBezTo>
                  <a:cubicBezTo>
                    <a:pt x="159" y="452"/>
                    <a:pt x="158" y="450"/>
                    <a:pt x="157" y="449"/>
                  </a:cubicBezTo>
                  <a:cubicBezTo>
                    <a:pt x="154" y="448"/>
                    <a:pt x="154" y="448"/>
                    <a:pt x="154" y="448"/>
                  </a:cubicBezTo>
                  <a:cubicBezTo>
                    <a:pt x="158" y="438"/>
                    <a:pt x="158" y="438"/>
                    <a:pt x="158" y="438"/>
                  </a:cubicBezTo>
                  <a:cubicBezTo>
                    <a:pt x="159" y="436"/>
                    <a:pt x="158" y="434"/>
                    <a:pt x="156" y="433"/>
                  </a:cubicBezTo>
                  <a:cubicBezTo>
                    <a:pt x="155" y="432"/>
                    <a:pt x="155" y="432"/>
                    <a:pt x="155" y="432"/>
                  </a:cubicBezTo>
                  <a:cubicBezTo>
                    <a:pt x="153" y="436"/>
                    <a:pt x="153" y="436"/>
                    <a:pt x="153" y="436"/>
                  </a:cubicBezTo>
                  <a:cubicBezTo>
                    <a:pt x="157" y="437"/>
                    <a:pt x="157" y="437"/>
                    <a:pt x="157" y="437"/>
                  </a:cubicBezTo>
                  <a:cubicBezTo>
                    <a:pt x="163" y="421"/>
                    <a:pt x="163" y="421"/>
                    <a:pt x="163" y="421"/>
                  </a:cubicBezTo>
                  <a:cubicBezTo>
                    <a:pt x="164" y="419"/>
                    <a:pt x="163" y="417"/>
                    <a:pt x="161" y="416"/>
                  </a:cubicBezTo>
                  <a:cubicBezTo>
                    <a:pt x="160" y="415"/>
                    <a:pt x="160" y="415"/>
                    <a:pt x="160" y="415"/>
                  </a:cubicBezTo>
                  <a:cubicBezTo>
                    <a:pt x="158" y="419"/>
                    <a:pt x="158" y="419"/>
                    <a:pt x="158" y="419"/>
                  </a:cubicBezTo>
                  <a:cubicBezTo>
                    <a:pt x="161" y="422"/>
                    <a:pt x="161" y="422"/>
                    <a:pt x="161" y="422"/>
                  </a:cubicBezTo>
                  <a:cubicBezTo>
                    <a:pt x="172" y="413"/>
                    <a:pt x="172" y="413"/>
                    <a:pt x="172" y="413"/>
                  </a:cubicBezTo>
                  <a:cubicBezTo>
                    <a:pt x="173" y="412"/>
                    <a:pt x="173" y="411"/>
                    <a:pt x="173" y="409"/>
                  </a:cubicBezTo>
                  <a:cubicBezTo>
                    <a:pt x="173" y="408"/>
                    <a:pt x="172" y="407"/>
                    <a:pt x="171" y="406"/>
                  </a:cubicBezTo>
                  <a:cubicBezTo>
                    <a:pt x="170" y="406"/>
                    <a:pt x="170" y="406"/>
                    <a:pt x="170" y="406"/>
                  </a:cubicBezTo>
                  <a:cubicBezTo>
                    <a:pt x="177" y="399"/>
                    <a:pt x="177" y="399"/>
                    <a:pt x="177" y="399"/>
                  </a:cubicBezTo>
                  <a:cubicBezTo>
                    <a:pt x="178" y="398"/>
                    <a:pt x="179" y="397"/>
                    <a:pt x="179" y="396"/>
                  </a:cubicBezTo>
                  <a:cubicBezTo>
                    <a:pt x="178" y="394"/>
                    <a:pt x="178" y="393"/>
                    <a:pt x="177" y="393"/>
                  </a:cubicBezTo>
                  <a:cubicBezTo>
                    <a:pt x="175" y="391"/>
                    <a:pt x="175" y="391"/>
                    <a:pt x="175" y="391"/>
                  </a:cubicBezTo>
                  <a:cubicBezTo>
                    <a:pt x="172" y="395"/>
                    <a:pt x="172" y="395"/>
                    <a:pt x="172" y="395"/>
                  </a:cubicBezTo>
                  <a:cubicBezTo>
                    <a:pt x="176" y="397"/>
                    <a:pt x="176" y="397"/>
                    <a:pt x="176" y="397"/>
                  </a:cubicBezTo>
                  <a:cubicBezTo>
                    <a:pt x="173" y="395"/>
                    <a:pt x="173" y="395"/>
                    <a:pt x="173" y="395"/>
                  </a:cubicBezTo>
                  <a:cubicBezTo>
                    <a:pt x="175" y="398"/>
                    <a:pt x="175" y="398"/>
                    <a:pt x="175" y="398"/>
                  </a:cubicBezTo>
                  <a:cubicBezTo>
                    <a:pt x="175" y="397"/>
                    <a:pt x="176" y="397"/>
                    <a:pt x="176" y="397"/>
                  </a:cubicBezTo>
                  <a:cubicBezTo>
                    <a:pt x="173" y="395"/>
                    <a:pt x="173" y="395"/>
                    <a:pt x="173" y="395"/>
                  </a:cubicBezTo>
                  <a:cubicBezTo>
                    <a:pt x="175" y="398"/>
                    <a:pt x="175" y="398"/>
                    <a:pt x="175" y="398"/>
                  </a:cubicBezTo>
                  <a:cubicBezTo>
                    <a:pt x="173" y="395"/>
                    <a:pt x="173" y="395"/>
                    <a:pt x="173" y="395"/>
                  </a:cubicBezTo>
                  <a:cubicBezTo>
                    <a:pt x="175" y="398"/>
                    <a:pt x="175" y="398"/>
                    <a:pt x="175" y="398"/>
                  </a:cubicBezTo>
                  <a:cubicBezTo>
                    <a:pt x="175" y="398"/>
                    <a:pt x="175" y="398"/>
                    <a:pt x="175" y="398"/>
                  </a:cubicBezTo>
                  <a:cubicBezTo>
                    <a:pt x="173" y="395"/>
                    <a:pt x="173" y="395"/>
                    <a:pt x="173" y="395"/>
                  </a:cubicBezTo>
                  <a:cubicBezTo>
                    <a:pt x="175" y="398"/>
                    <a:pt x="175" y="398"/>
                    <a:pt x="175" y="398"/>
                  </a:cubicBezTo>
                  <a:cubicBezTo>
                    <a:pt x="174" y="397"/>
                    <a:pt x="174" y="397"/>
                    <a:pt x="174" y="397"/>
                  </a:cubicBezTo>
                  <a:cubicBezTo>
                    <a:pt x="175" y="398"/>
                    <a:pt x="175" y="398"/>
                    <a:pt x="175" y="398"/>
                  </a:cubicBezTo>
                  <a:cubicBezTo>
                    <a:pt x="175" y="398"/>
                    <a:pt x="175" y="398"/>
                    <a:pt x="175" y="398"/>
                  </a:cubicBezTo>
                  <a:cubicBezTo>
                    <a:pt x="174" y="397"/>
                    <a:pt x="174" y="397"/>
                    <a:pt x="174" y="397"/>
                  </a:cubicBezTo>
                  <a:cubicBezTo>
                    <a:pt x="175" y="398"/>
                    <a:pt x="175" y="398"/>
                    <a:pt x="175" y="398"/>
                  </a:cubicBezTo>
                  <a:cubicBezTo>
                    <a:pt x="175" y="398"/>
                    <a:pt x="175" y="398"/>
                    <a:pt x="176" y="397"/>
                  </a:cubicBezTo>
                  <a:cubicBezTo>
                    <a:pt x="178" y="396"/>
                    <a:pt x="182" y="395"/>
                    <a:pt x="185" y="393"/>
                  </a:cubicBezTo>
                  <a:cubicBezTo>
                    <a:pt x="188" y="392"/>
                    <a:pt x="191" y="391"/>
                    <a:pt x="191" y="391"/>
                  </a:cubicBezTo>
                  <a:cubicBezTo>
                    <a:pt x="192" y="390"/>
                    <a:pt x="193" y="389"/>
                    <a:pt x="193" y="387"/>
                  </a:cubicBezTo>
                  <a:cubicBezTo>
                    <a:pt x="194" y="386"/>
                    <a:pt x="193" y="384"/>
                    <a:pt x="192" y="384"/>
                  </a:cubicBezTo>
                  <a:cubicBezTo>
                    <a:pt x="189" y="382"/>
                    <a:pt x="189" y="382"/>
                    <a:pt x="189" y="382"/>
                  </a:cubicBezTo>
                  <a:cubicBezTo>
                    <a:pt x="187" y="385"/>
                    <a:pt x="187" y="385"/>
                    <a:pt x="187" y="385"/>
                  </a:cubicBezTo>
                  <a:cubicBezTo>
                    <a:pt x="188" y="389"/>
                    <a:pt x="188" y="389"/>
                    <a:pt x="188" y="389"/>
                  </a:cubicBezTo>
                  <a:cubicBezTo>
                    <a:pt x="203" y="383"/>
                    <a:pt x="203" y="383"/>
                    <a:pt x="203" y="383"/>
                  </a:cubicBezTo>
                  <a:cubicBezTo>
                    <a:pt x="205" y="382"/>
                    <a:pt x="206" y="381"/>
                    <a:pt x="206" y="380"/>
                  </a:cubicBezTo>
                  <a:cubicBezTo>
                    <a:pt x="206" y="378"/>
                    <a:pt x="205" y="377"/>
                    <a:pt x="204" y="376"/>
                  </a:cubicBezTo>
                  <a:cubicBezTo>
                    <a:pt x="200" y="374"/>
                    <a:pt x="200" y="374"/>
                    <a:pt x="200" y="374"/>
                  </a:cubicBezTo>
                  <a:cubicBezTo>
                    <a:pt x="198" y="377"/>
                    <a:pt x="198" y="377"/>
                    <a:pt x="198" y="377"/>
                  </a:cubicBezTo>
                  <a:cubicBezTo>
                    <a:pt x="202" y="379"/>
                    <a:pt x="202" y="379"/>
                    <a:pt x="202" y="379"/>
                  </a:cubicBezTo>
                  <a:cubicBezTo>
                    <a:pt x="198" y="377"/>
                    <a:pt x="198" y="377"/>
                    <a:pt x="198" y="377"/>
                  </a:cubicBezTo>
                  <a:cubicBezTo>
                    <a:pt x="200" y="381"/>
                    <a:pt x="200" y="381"/>
                    <a:pt x="200" y="381"/>
                  </a:cubicBezTo>
                  <a:cubicBezTo>
                    <a:pt x="200" y="380"/>
                    <a:pt x="201" y="380"/>
                    <a:pt x="202" y="379"/>
                  </a:cubicBezTo>
                  <a:cubicBezTo>
                    <a:pt x="198" y="377"/>
                    <a:pt x="198" y="377"/>
                    <a:pt x="198" y="377"/>
                  </a:cubicBezTo>
                  <a:cubicBezTo>
                    <a:pt x="200" y="381"/>
                    <a:pt x="200" y="381"/>
                    <a:pt x="200" y="381"/>
                  </a:cubicBezTo>
                  <a:cubicBezTo>
                    <a:pt x="199" y="378"/>
                    <a:pt x="199" y="378"/>
                    <a:pt x="199" y="378"/>
                  </a:cubicBezTo>
                  <a:cubicBezTo>
                    <a:pt x="200" y="381"/>
                    <a:pt x="200" y="381"/>
                    <a:pt x="200" y="381"/>
                  </a:cubicBezTo>
                  <a:cubicBezTo>
                    <a:pt x="200" y="381"/>
                    <a:pt x="200" y="381"/>
                    <a:pt x="200" y="381"/>
                  </a:cubicBezTo>
                  <a:cubicBezTo>
                    <a:pt x="199" y="378"/>
                    <a:pt x="199" y="378"/>
                    <a:pt x="199" y="378"/>
                  </a:cubicBezTo>
                  <a:cubicBezTo>
                    <a:pt x="200" y="381"/>
                    <a:pt x="200" y="381"/>
                    <a:pt x="200" y="381"/>
                  </a:cubicBezTo>
                  <a:cubicBezTo>
                    <a:pt x="199" y="380"/>
                    <a:pt x="199" y="380"/>
                    <a:pt x="199" y="380"/>
                  </a:cubicBezTo>
                  <a:cubicBezTo>
                    <a:pt x="200" y="381"/>
                    <a:pt x="200" y="381"/>
                    <a:pt x="200" y="381"/>
                  </a:cubicBezTo>
                  <a:cubicBezTo>
                    <a:pt x="200" y="381"/>
                    <a:pt x="200" y="381"/>
                    <a:pt x="200" y="381"/>
                  </a:cubicBezTo>
                  <a:cubicBezTo>
                    <a:pt x="199" y="380"/>
                    <a:pt x="199" y="380"/>
                    <a:pt x="199" y="380"/>
                  </a:cubicBezTo>
                  <a:cubicBezTo>
                    <a:pt x="200" y="381"/>
                    <a:pt x="200" y="381"/>
                    <a:pt x="200" y="381"/>
                  </a:cubicBezTo>
                  <a:cubicBezTo>
                    <a:pt x="200" y="381"/>
                    <a:pt x="200" y="381"/>
                    <a:pt x="201" y="381"/>
                  </a:cubicBezTo>
                  <a:cubicBezTo>
                    <a:pt x="204" y="380"/>
                    <a:pt x="211" y="379"/>
                    <a:pt x="216" y="379"/>
                  </a:cubicBezTo>
                  <a:cubicBezTo>
                    <a:pt x="222" y="378"/>
                    <a:pt x="226" y="378"/>
                    <a:pt x="226" y="378"/>
                  </a:cubicBezTo>
                  <a:cubicBezTo>
                    <a:pt x="228" y="378"/>
                    <a:pt x="229" y="377"/>
                    <a:pt x="230" y="375"/>
                  </a:cubicBezTo>
                  <a:cubicBezTo>
                    <a:pt x="230" y="373"/>
                    <a:pt x="229" y="371"/>
                    <a:pt x="228" y="371"/>
                  </a:cubicBezTo>
                  <a:cubicBezTo>
                    <a:pt x="220" y="366"/>
                    <a:pt x="220" y="366"/>
                    <a:pt x="220" y="366"/>
                  </a:cubicBezTo>
                  <a:cubicBezTo>
                    <a:pt x="218" y="369"/>
                    <a:pt x="218" y="369"/>
                    <a:pt x="218" y="369"/>
                  </a:cubicBezTo>
                  <a:cubicBezTo>
                    <a:pt x="218" y="373"/>
                    <a:pt x="218" y="373"/>
                    <a:pt x="218" y="373"/>
                  </a:cubicBezTo>
                  <a:cubicBezTo>
                    <a:pt x="247" y="372"/>
                    <a:pt x="247" y="372"/>
                    <a:pt x="247" y="372"/>
                  </a:cubicBezTo>
                  <a:cubicBezTo>
                    <a:pt x="248" y="372"/>
                    <a:pt x="250" y="371"/>
                    <a:pt x="250" y="369"/>
                  </a:cubicBezTo>
                  <a:cubicBezTo>
                    <a:pt x="251" y="367"/>
                    <a:pt x="250" y="365"/>
                    <a:pt x="249" y="364"/>
                  </a:cubicBezTo>
                  <a:cubicBezTo>
                    <a:pt x="243" y="361"/>
                    <a:pt x="243" y="361"/>
                    <a:pt x="243" y="361"/>
                  </a:cubicBezTo>
                  <a:cubicBezTo>
                    <a:pt x="241" y="364"/>
                    <a:pt x="241" y="364"/>
                    <a:pt x="241" y="364"/>
                  </a:cubicBezTo>
                  <a:cubicBezTo>
                    <a:pt x="245" y="367"/>
                    <a:pt x="245" y="367"/>
                    <a:pt x="245" y="367"/>
                  </a:cubicBezTo>
                  <a:cubicBezTo>
                    <a:pt x="241" y="364"/>
                    <a:pt x="241" y="364"/>
                    <a:pt x="241" y="364"/>
                  </a:cubicBezTo>
                  <a:cubicBezTo>
                    <a:pt x="243" y="368"/>
                    <a:pt x="243" y="368"/>
                    <a:pt x="243" y="368"/>
                  </a:cubicBezTo>
                  <a:cubicBezTo>
                    <a:pt x="244" y="368"/>
                    <a:pt x="244" y="367"/>
                    <a:pt x="245" y="367"/>
                  </a:cubicBezTo>
                  <a:cubicBezTo>
                    <a:pt x="241" y="364"/>
                    <a:pt x="241" y="364"/>
                    <a:pt x="241" y="364"/>
                  </a:cubicBezTo>
                  <a:cubicBezTo>
                    <a:pt x="243" y="368"/>
                    <a:pt x="243" y="368"/>
                    <a:pt x="243" y="368"/>
                  </a:cubicBezTo>
                  <a:cubicBezTo>
                    <a:pt x="242" y="365"/>
                    <a:pt x="242" y="365"/>
                    <a:pt x="242" y="365"/>
                  </a:cubicBezTo>
                  <a:cubicBezTo>
                    <a:pt x="243" y="368"/>
                    <a:pt x="243" y="368"/>
                    <a:pt x="243" y="368"/>
                  </a:cubicBezTo>
                  <a:cubicBezTo>
                    <a:pt x="243" y="368"/>
                    <a:pt x="243" y="368"/>
                    <a:pt x="243" y="368"/>
                  </a:cubicBezTo>
                  <a:cubicBezTo>
                    <a:pt x="242" y="365"/>
                    <a:pt x="242" y="365"/>
                    <a:pt x="242" y="365"/>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3" y="368"/>
                    <a:pt x="245" y="368"/>
                    <a:pt x="247" y="368"/>
                  </a:cubicBezTo>
                  <a:cubicBezTo>
                    <a:pt x="249" y="367"/>
                    <a:pt x="253" y="367"/>
                    <a:pt x="256" y="366"/>
                  </a:cubicBezTo>
                  <a:cubicBezTo>
                    <a:pt x="259" y="366"/>
                    <a:pt x="261" y="366"/>
                    <a:pt x="261" y="366"/>
                  </a:cubicBezTo>
                  <a:cubicBezTo>
                    <a:pt x="263" y="366"/>
                    <a:pt x="264" y="364"/>
                    <a:pt x="265" y="363"/>
                  </a:cubicBezTo>
                  <a:cubicBezTo>
                    <a:pt x="265" y="361"/>
                    <a:pt x="264" y="359"/>
                    <a:pt x="263" y="358"/>
                  </a:cubicBezTo>
                  <a:cubicBezTo>
                    <a:pt x="259" y="356"/>
                    <a:pt x="259" y="356"/>
                    <a:pt x="259" y="356"/>
                  </a:cubicBezTo>
                  <a:cubicBezTo>
                    <a:pt x="257" y="360"/>
                    <a:pt x="257" y="360"/>
                    <a:pt x="257" y="360"/>
                  </a:cubicBezTo>
                  <a:cubicBezTo>
                    <a:pt x="261" y="362"/>
                    <a:pt x="261" y="362"/>
                    <a:pt x="261" y="362"/>
                  </a:cubicBezTo>
                  <a:cubicBezTo>
                    <a:pt x="257" y="360"/>
                    <a:pt x="257" y="360"/>
                    <a:pt x="257" y="360"/>
                  </a:cubicBezTo>
                  <a:cubicBezTo>
                    <a:pt x="259" y="363"/>
                    <a:pt x="259" y="363"/>
                    <a:pt x="259" y="363"/>
                  </a:cubicBezTo>
                  <a:cubicBezTo>
                    <a:pt x="260" y="363"/>
                    <a:pt x="260" y="362"/>
                    <a:pt x="261" y="362"/>
                  </a:cubicBezTo>
                  <a:cubicBezTo>
                    <a:pt x="257" y="360"/>
                    <a:pt x="257" y="360"/>
                    <a:pt x="257" y="360"/>
                  </a:cubicBezTo>
                  <a:cubicBezTo>
                    <a:pt x="259" y="363"/>
                    <a:pt x="259" y="363"/>
                    <a:pt x="259" y="363"/>
                  </a:cubicBezTo>
                  <a:cubicBezTo>
                    <a:pt x="257" y="360"/>
                    <a:pt x="257" y="360"/>
                    <a:pt x="257" y="360"/>
                  </a:cubicBezTo>
                  <a:cubicBezTo>
                    <a:pt x="258" y="363"/>
                    <a:pt x="258" y="363"/>
                    <a:pt x="258" y="363"/>
                  </a:cubicBezTo>
                  <a:cubicBezTo>
                    <a:pt x="259" y="363"/>
                    <a:pt x="259" y="363"/>
                    <a:pt x="259" y="363"/>
                  </a:cubicBezTo>
                  <a:cubicBezTo>
                    <a:pt x="257" y="360"/>
                    <a:pt x="257" y="360"/>
                    <a:pt x="257" y="360"/>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8" y="363"/>
                    <a:pt x="258" y="363"/>
                    <a:pt x="258" y="363"/>
                  </a:cubicBezTo>
                  <a:cubicBezTo>
                    <a:pt x="259" y="363"/>
                    <a:pt x="262" y="364"/>
                    <a:pt x="265" y="364"/>
                  </a:cubicBezTo>
                  <a:cubicBezTo>
                    <a:pt x="269" y="364"/>
                    <a:pt x="275" y="364"/>
                    <a:pt x="281" y="365"/>
                  </a:cubicBezTo>
                  <a:cubicBezTo>
                    <a:pt x="283" y="365"/>
                    <a:pt x="286" y="365"/>
                    <a:pt x="288" y="365"/>
                  </a:cubicBezTo>
                  <a:cubicBezTo>
                    <a:pt x="289" y="365"/>
                    <a:pt x="291" y="365"/>
                    <a:pt x="292" y="365"/>
                  </a:cubicBezTo>
                  <a:cubicBezTo>
                    <a:pt x="293" y="365"/>
                    <a:pt x="293" y="365"/>
                    <a:pt x="293" y="365"/>
                  </a:cubicBezTo>
                  <a:cubicBezTo>
                    <a:pt x="293" y="365"/>
                    <a:pt x="293" y="365"/>
                    <a:pt x="293" y="365"/>
                  </a:cubicBezTo>
                  <a:cubicBezTo>
                    <a:pt x="293" y="365"/>
                    <a:pt x="294" y="365"/>
                    <a:pt x="294" y="365"/>
                  </a:cubicBezTo>
                  <a:cubicBezTo>
                    <a:pt x="295" y="365"/>
                    <a:pt x="295" y="365"/>
                    <a:pt x="295" y="365"/>
                  </a:cubicBezTo>
                  <a:cubicBezTo>
                    <a:pt x="295" y="364"/>
                    <a:pt x="295" y="364"/>
                    <a:pt x="296" y="363"/>
                  </a:cubicBezTo>
                  <a:cubicBezTo>
                    <a:pt x="296" y="362"/>
                    <a:pt x="297" y="361"/>
                    <a:pt x="296" y="360"/>
                  </a:cubicBezTo>
                  <a:cubicBezTo>
                    <a:pt x="296" y="359"/>
                    <a:pt x="296" y="358"/>
                    <a:pt x="295" y="358"/>
                  </a:cubicBezTo>
                  <a:cubicBezTo>
                    <a:pt x="290" y="355"/>
                    <a:pt x="290" y="355"/>
                    <a:pt x="290" y="355"/>
                  </a:cubicBezTo>
                  <a:cubicBezTo>
                    <a:pt x="288" y="358"/>
                    <a:pt x="288" y="358"/>
                    <a:pt x="288" y="358"/>
                  </a:cubicBezTo>
                  <a:cubicBezTo>
                    <a:pt x="288" y="362"/>
                    <a:pt x="288" y="362"/>
                    <a:pt x="288" y="362"/>
                  </a:cubicBezTo>
                  <a:cubicBezTo>
                    <a:pt x="319" y="363"/>
                    <a:pt x="319" y="363"/>
                    <a:pt x="319" y="363"/>
                  </a:cubicBezTo>
                  <a:cubicBezTo>
                    <a:pt x="321" y="363"/>
                    <a:pt x="322" y="361"/>
                    <a:pt x="323" y="360"/>
                  </a:cubicBezTo>
                  <a:cubicBezTo>
                    <a:pt x="323" y="358"/>
                    <a:pt x="323" y="356"/>
                    <a:pt x="321" y="355"/>
                  </a:cubicBezTo>
                  <a:cubicBezTo>
                    <a:pt x="318" y="353"/>
                    <a:pt x="318" y="353"/>
                    <a:pt x="318" y="353"/>
                  </a:cubicBezTo>
                  <a:cubicBezTo>
                    <a:pt x="315" y="356"/>
                    <a:pt x="315" y="356"/>
                    <a:pt x="315" y="356"/>
                  </a:cubicBezTo>
                  <a:cubicBezTo>
                    <a:pt x="316" y="360"/>
                    <a:pt x="316" y="360"/>
                    <a:pt x="316" y="360"/>
                  </a:cubicBezTo>
                  <a:cubicBezTo>
                    <a:pt x="336" y="360"/>
                    <a:pt x="336" y="360"/>
                    <a:pt x="336" y="360"/>
                  </a:cubicBezTo>
                  <a:cubicBezTo>
                    <a:pt x="338" y="360"/>
                    <a:pt x="339" y="359"/>
                    <a:pt x="340" y="357"/>
                  </a:cubicBezTo>
                  <a:cubicBezTo>
                    <a:pt x="340" y="355"/>
                    <a:pt x="339" y="354"/>
                    <a:pt x="338" y="353"/>
                  </a:cubicBezTo>
                  <a:cubicBezTo>
                    <a:pt x="336" y="351"/>
                    <a:pt x="336" y="351"/>
                    <a:pt x="336" y="351"/>
                  </a:cubicBezTo>
                  <a:cubicBezTo>
                    <a:pt x="334" y="355"/>
                    <a:pt x="334" y="355"/>
                    <a:pt x="334" y="355"/>
                  </a:cubicBezTo>
                  <a:cubicBezTo>
                    <a:pt x="337" y="357"/>
                    <a:pt x="337" y="357"/>
                    <a:pt x="337" y="357"/>
                  </a:cubicBezTo>
                  <a:cubicBezTo>
                    <a:pt x="334" y="355"/>
                    <a:pt x="334" y="355"/>
                    <a:pt x="334" y="355"/>
                  </a:cubicBezTo>
                  <a:cubicBezTo>
                    <a:pt x="335" y="358"/>
                    <a:pt x="335" y="358"/>
                    <a:pt x="335" y="358"/>
                  </a:cubicBezTo>
                  <a:cubicBezTo>
                    <a:pt x="336" y="358"/>
                    <a:pt x="336" y="358"/>
                    <a:pt x="337" y="357"/>
                  </a:cubicBezTo>
                  <a:cubicBezTo>
                    <a:pt x="334" y="355"/>
                    <a:pt x="334" y="355"/>
                    <a:pt x="334" y="355"/>
                  </a:cubicBezTo>
                  <a:cubicBezTo>
                    <a:pt x="335" y="358"/>
                    <a:pt x="335" y="358"/>
                    <a:pt x="335" y="358"/>
                  </a:cubicBezTo>
                  <a:cubicBezTo>
                    <a:pt x="334" y="355"/>
                    <a:pt x="334" y="355"/>
                    <a:pt x="334" y="355"/>
                  </a:cubicBezTo>
                  <a:cubicBezTo>
                    <a:pt x="334" y="359"/>
                    <a:pt x="334" y="359"/>
                    <a:pt x="334" y="359"/>
                  </a:cubicBezTo>
                  <a:cubicBezTo>
                    <a:pt x="335" y="359"/>
                    <a:pt x="335" y="359"/>
                    <a:pt x="335" y="358"/>
                  </a:cubicBezTo>
                  <a:cubicBezTo>
                    <a:pt x="334" y="355"/>
                    <a:pt x="334" y="355"/>
                    <a:pt x="334" y="355"/>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5" y="359"/>
                    <a:pt x="338" y="359"/>
                    <a:pt x="341" y="359"/>
                  </a:cubicBezTo>
                  <a:cubicBezTo>
                    <a:pt x="346" y="359"/>
                    <a:pt x="351" y="360"/>
                    <a:pt x="356" y="360"/>
                  </a:cubicBezTo>
                  <a:cubicBezTo>
                    <a:pt x="359" y="361"/>
                    <a:pt x="361" y="361"/>
                    <a:pt x="362" y="361"/>
                  </a:cubicBezTo>
                  <a:cubicBezTo>
                    <a:pt x="363" y="361"/>
                    <a:pt x="364" y="361"/>
                    <a:pt x="364" y="361"/>
                  </a:cubicBezTo>
                  <a:cubicBezTo>
                    <a:pt x="365" y="361"/>
                    <a:pt x="365" y="361"/>
                    <a:pt x="365" y="361"/>
                  </a:cubicBezTo>
                  <a:cubicBezTo>
                    <a:pt x="366" y="361"/>
                    <a:pt x="366" y="361"/>
                    <a:pt x="366" y="361"/>
                  </a:cubicBezTo>
                  <a:cubicBezTo>
                    <a:pt x="366" y="361"/>
                    <a:pt x="366" y="361"/>
                    <a:pt x="366" y="361"/>
                  </a:cubicBezTo>
                  <a:cubicBezTo>
                    <a:pt x="366" y="361"/>
                    <a:pt x="366" y="361"/>
                    <a:pt x="366" y="361"/>
                  </a:cubicBezTo>
                  <a:cubicBezTo>
                    <a:pt x="367" y="361"/>
                    <a:pt x="367" y="361"/>
                    <a:pt x="367" y="361"/>
                  </a:cubicBezTo>
                  <a:cubicBezTo>
                    <a:pt x="367" y="361"/>
                    <a:pt x="367" y="361"/>
                    <a:pt x="368" y="360"/>
                  </a:cubicBezTo>
                  <a:cubicBezTo>
                    <a:pt x="369" y="360"/>
                    <a:pt x="370" y="358"/>
                    <a:pt x="370" y="357"/>
                  </a:cubicBezTo>
                  <a:cubicBezTo>
                    <a:pt x="370" y="356"/>
                    <a:pt x="369" y="355"/>
                    <a:pt x="368" y="354"/>
                  </a:cubicBezTo>
                  <a:cubicBezTo>
                    <a:pt x="365" y="352"/>
                    <a:pt x="365" y="352"/>
                    <a:pt x="365" y="352"/>
                  </a:cubicBezTo>
                  <a:cubicBezTo>
                    <a:pt x="363" y="356"/>
                    <a:pt x="363" y="356"/>
                    <a:pt x="363" y="356"/>
                  </a:cubicBezTo>
                  <a:cubicBezTo>
                    <a:pt x="363" y="360"/>
                    <a:pt x="363" y="360"/>
                    <a:pt x="363" y="360"/>
                  </a:cubicBezTo>
                  <a:cubicBezTo>
                    <a:pt x="363" y="356"/>
                    <a:pt x="363" y="356"/>
                    <a:pt x="363" y="356"/>
                  </a:cubicBezTo>
                  <a:cubicBezTo>
                    <a:pt x="363" y="360"/>
                    <a:pt x="363" y="360"/>
                    <a:pt x="363" y="360"/>
                  </a:cubicBezTo>
                  <a:cubicBezTo>
                    <a:pt x="363" y="360"/>
                    <a:pt x="363" y="360"/>
                    <a:pt x="363" y="360"/>
                  </a:cubicBezTo>
                  <a:cubicBezTo>
                    <a:pt x="363" y="356"/>
                    <a:pt x="363" y="356"/>
                    <a:pt x="363" y="356"/>
                  </a:cubicBezTo>
                  <a:cubicBezTo>
                    <a:pt x="363" y="360"/>
                    <a:pt x="363" y="360"/>
                    <a:pt x="363" y="360"/>
                  </a:cubicBezTo>
                  <a:cubicBezTo>
                    <a:pt x="363" y="360"/>
                    <a:pt x="363" y="360"/>
                    <a:pt x="364" y="360"/>
                  </a:cubicBezTo>
                  <a:cubicBezTo>
                    <a:pt x="366" y="360"/>
                    <a:pt x="370" y="360"/>
                    <a:pt x="374" y="360"/>
                  </a:cubicBezTo>
                  <a:cubicBezTo>
                    <a:pt x="378" y="361"/>
                    <a:pt x="382" y="361"/>
                    <a:pt x="384" y="361"/>
                  </a:cubicBezTo>
                  <a:cubicBezTo>
                    <a:pt x="384" y="361"/>
                    <a:pt x="385" y="361"/>
                    <a:pt x="385" y="361"/>
                  </a:cubicBezTo>
                  <a:cubicBezTo>
                    <a:pt x="386" y="361"/>
                    <a:pt x="386" y="361"/>
                    <a:pt x="386" y="361"/>
                  </a:cubicBezTo>
                  <a:cubicBezTo>
                    <a:pt x="386" y="361"/>
                    <a:pt x="386" y="361"/>
                    <a:pt x="386" y="360"/>
                  </a:cubicBezTo>
                  <a:cubicBezTo>
                    <a:pt x="387" y="360"/>
                    <a:pt x="387" y="360"/>
                    <a:pt x="387" y="360"/>
                  </a:cubicBezTo>
                  <a:cubicBezTo>
                    <a:pt x="388" y="360"/>
                    <a:pt x="388" y="360"/>
                    <a:pt x="388" y="359"/>
                  </a:cubicBezTo>
                  <a:cubicBezTo>
                    <a:pt x="389" y="358"/>
                    <a:pt x="389" y="357"/>
                    <a:pt x="389" y="356"/>
                  </a:cubicBezTo>
                  <a:cubicBezTo>
                    <a:pt x="389" y="355"/>
                    <a:pt x="388" y="354"/>
                    <a:pt x="387" y="353"/>
                  </a:cubicBezTo>
                  <a:cubicBezTo>
                    <a:pt x="380" y="349"/>
                    <a:pt x="380" y="349"/>
                    <a:pt x="380" y="349"/>
                  </a:cubicBezTo>
                  <a:cubicBezTo>
                    <a:pt x="378" y="352"/>
                    <a:pt x="378" y="352"/>
                    <a:pt x="378" y="352"/>
                  </a:cubicBezTo>
                  <a:cubicBezTo>
                    <a:pt x="378" y="356"/>
                    <a:pt x="378" y="356"/>
                    <a:pt x="378" y="356"/>
                  </a:cubicBezTo>
                  <a:cubicBezTo>
                    <a:pt x="378" y="352"/>
                    <a:pt x="378" y="352"/>
                    <a:pt x="378" y="352"/>
                  </a:cubicBezTo>
                  <a:cubicBezTo>
                    <a:pt x="378" y="356"/>
                    <a:pt x="378" y="356"/>
                    <a:pt x="378" y="356"/>
                  </a:cubicBezTo>
                  <a:cubicBezTo>
                    <a:pt x="378" y="356"/>
                    <a:pt x="378" y="356"/>
                    <a:pt x="378" y="356"/>
                  </a:cubicBezTo>
                  <a:cubicBezTo>
                    <a:pt x="378" y="352"/>
                    <a:pt x="378" y="352"/>
                    <a:pt x="378" y="352"/>
                  </a:cubicBezTo>
                  <a:cubicBezTo>
                    <a:pt x="378" y="356"/>
                    <a:pt x="378" y="356"/>
                    <a:pt x="378" y="356"/>
                  </a:cubicBezTo>
                  <a:cubicBezTo>
                    <a:pt x="378" y="352"/>
                    <a:pt x="378" y="352"/>
                    <a:pt x="378" y="352"/>
                  </a:cubicBezTo>
                  <a:cubicBezTo>
                    <a:pt x="377" y="356"/>
                    <a:pt x="377" y="356"/>
                    <a:pt x="377" y="356"/>
                  </a:cubicBezTo>
                  <a:cubicBezTo>
                    <a:pt x="378" y="356"/>
                    <a:pt x="378" y="356"/>
                    <a:pt x="378" y="356"/>
                  </a:cubicBezTo>
                  <a:cubicBezTo>
                    <a:pt x="378" y="352"/>
                    <a:pt x="378" y="352"/>
                    <a:pt x="378" y="352"/>
                  </a:cubicBezTo>
                  <a:cubicBezTo>
                    <a:pt x="377" y="356"/>
                    <a:pt x="377" y="356"/>
                    <a:pt x="377" y="356"/>
                  </a:cubicBezTo>
                  <a:cubicBezTo>
                    <a:pt x="378" y="356"/>
                    <a:pt x="384" y="357"/>
                    <a:pt x="392" y="358"/>
                  </a:cubicBezTo>
                  <a:cubicBezTo>
                    <a:pt x="396" y="358"/>
                    <a:pt x="399" y="359"/>
                    <a:pt x="403" y="359"/>
                  </a:cubicBezTo>
                  <a:cubicBezTo>
                    <a:pt x="406" y="359"/>
                    <a:pt x="409" y="359"/>
                    <a:pt x="410" y="359"/>
                  </a:cubicBezTo>
                  <a:cubicBezTo>
                    <a:pt x="410" y="359"/>
                    <a:pt x="411" y="359"/>
                    <a:pt x="411" y="359"/>
                  </a:cubicBezTo>
                  <a:cubicBezTo>
                    <a:pt x="411" y="359"/>
                    <a:pt x="412" y="359"/>
                    <a:pt x="412" y="359"/>
                  </a:cubicBezTo>
                  <a:cubicBezTo>
                    <a:pt x="412" y="359"/>
                    <a:pt x="412" y="359"/>
                    <a:pt x="413" y="359"/>
                  </a:cubicBezTo>
                  <a:cubicBezTo>
                    <a:pt x="413" y="359"/>
                    <a:pt x="414" y="358"/>
                    <a:pt x="414" y="358"/>
                  </a:cubicBezTo>
                  <a:cubicBezTo>
                    <a:pt x="415" y="357"/>
                    <a:pt x="415" y="356"/>
                    <a:pt x="415" y="354"/>
                  </a:cubicBezTo>
                  <a:cubicBezTo>
                    <a:pt x="415" y="353"/>
                    <a:pt x="414" y="353"/>
                    <a:pt x="413" y="352"/>
                  </a:cubicBezTo>
                  <a:cubicBezTo>
                    <a:pt x="411" y="351"/>
                    <a:pt x="411" y="351"/>
                    <a:pt x="411" y="351"/>
                  </a:cubicBezTo>
                  <a:cubicBezTo>
                    <a:pt x="409" y="354"/>
                    <a:pt x="409" y="354"/>
                    <a:pt x="409" y="354"/>
                  </a:cubicBezTo>
                  <a:cubicBezTo>
                    <a:pt x="409" y="358"/>
                    <a:pt x="409" y="358"/>
                    <a:pt x="409" y="358"/>
                  </a:cubicBezTo>
                  <a:cubicBezTo>
                    <a:pt x="436" y="359"/>
                    <a:pt x="436" y="359"/>
                    <a:pt x="436" y="359"/>
                  </a:cubicBezTo>
                  <a:cubicBezTo>
                    <a:pt x="438" y="359"/>
                    <a:pt x="440" y="358"/>
                    <a:pt x="440" y="357"/>
                  </a:cubicBezTo>
                  <a:cubicBezTo>
                    <a:pt x="441" y="355"/>
                    <a:pt x="440" y="353"/>
                    <a:pt x="439" y="352"/>
                  </a:cubicBezTo>
                  <a:cubicBezTo>
                    <a:pt x="433" y="349"/>
                    <a:pt x="433" y="349"/>
                    <a:pt x="433" y="349"/>
                  </a:cubicBezTo>
                  <a:cubicBezTo>
                    <a:pt x="431" y="352"/>
                    <a:pt x="431" y="352"/>
                    <a:pt x="431" y="352"/>
                  </a:cubicBezTo>
                  <a:cubicBezTo>
                    <a:pt x="431" y="356"/>
                    <a:pt x="431" y="356"/>
                    <a:pt x="431" y="356"/>
                  </a:cubicBezTo>
                  <a:cubicBezTo>
                    <a:pt x="462" y="359"/>
                    <a:pt x="462" y="359"/>
                    <a:pt x="462" y="359"/>
                  </a:cubicBezTo>
                  <a:cubicBezTo>
                    <a:pt x="464" y="359"/>
                    <a:pt x="466" y="358"/>
                    <a:pt x="467" y="357"/>
                  </a:cubicBezTo>
                  <a:cubicBezTo>
                    <a:pt x="467" y="355"/>
                    <a:pt x="467" y="353"/>
                    <a:pt x="465" y="352"/>
                  </a:cubicBezTo>
                  <a:cubicBezTo>
                    <a:pt x="462" y="350"/>
                    <a:pt x="462" y="350"/>
                    <a:pt x="462" y="350"/>
                  </a:cubicBezTo>
                  <a:cubicBezTo>
                    <a:pt x="460" y="354"/>
                    <a:pt x="460" y="354"/>
                    <a:pt x="460" y="354"/>
                  </a:cubicBezTo>
                  <a:cubicBezTo>
                    <a:pt x="460" y="358"/>
                    <a:pt x="460" y="358"/>
                    <a:pt x="460" y="358"/>
                  </a:cubicBezTo>
                  <a:cubicBezTo>
                    <a:pt x="485" y="359"/>
                    <a:pt x="485" y="359"/>
                    <a:pt x="485" y="359"/>
                  </a:cubicBezTo>
                  <a:cubicBezTo>
                    <a:pt x="487" y="359"/>
                    <a:pt x="489" y="358"/>
                    <a:pt x="489" y="356"/>
                  </a:cubicBezTo>
                  <a:cubicBezTo>
                    <a:pt x="490" y="355"/>
                    <a:pt x="489" y="353"/>
                    <a:pt x="487" y="352"/>
                  </a:cubicBezTo>
                  <a:cubicBezTo>
                    <a:pt x="480" y="347"/>
                    <a:pt x="480" y="347"/>
                    <a:pt x="480" y="347"/>
                  </a:cubicBezTo>
                  <a:cubicBezTo>
                    <a:pt x="478" y="350"/>
                    <a:pt x="478" y="350"/>
                    <a:pt x="478" y="350"/>
                  </a:cubicBezTo>
                  <a:cubicBezTo>
                    <a:pt x="478" y="354"/>
                    <a:pt x="478" y="354"/>
                    <a:pt x="478" y="354"/>
                  </a:cubicBezTo>
                  <a:cubicBezTo>
                    <a:pt x="514" y="358"/>
                    <a:pt x="514" y="358"/>
                    <a:pt x="514" y="358"/>
                  </a:cubicBezTo>
                  <a:cubicBezTo>
                    <a:pt x="516" y="358"/>
                    <a:pt x="518" y="357"/>
                    <a:pt x="518" y="355"/>
                  </a:cubicBezTo>
                  <a:cubicBezTo>
                    <a:pt x="519" y="353"/>
                    <a:pt x="518" y="351"/>
                    <a:pt x="517" y="350"/>
                  </a:cubicBezTo>
                  <a:cubicBezTo>
                    <a:pt x="515" y="349"/>
                    <a:pt x="515" y="349"/>
                    <a:pt x="515" y="349"/>
                  </a:cubicBezTo>
                  <a:cubicBezTo>
                    <a:pt x="513" y="353"/>
                    <a:pt x="513" y="353"/>
                    <a:pt x="513" y="353"/>
                  </a:cubicBezTo>
                  <a:cubicBezTo>
                    <a:pt x="513" y="357"/>
                    <a:pt x="513" y="357"/>
                    <a:pt x="513" y="357"/>
                  </a:cubicBezTo>
                  <a:cubicBezTo>
                    <a:pt x="513" y="357"/>
                    <a:pt x="518" y="356"/>
                    <a:pt x="524" y="356"/>
                  </a:cubicBezTo>
                  <a:cubicBezTo>
                    <a:pt x="527" y="356"/>
                    <a:pt x="529" y="355"/>
                    <a:pt x="532" y="355"/>
                  </a:cubicBezTo>
                  <a:cubicBezTo>
                    <a:pt x="533" y="355"/>
                    <a:pt x="534" y="355"/>
                    <a:pt x="534" y="355"/>
                  </a:cubicBezTo>
                  <a:cubicBezTo>
                    <a:pt x="535" y="355"/>
                    <a:pt x="535" y="355"/>
                    <a:pt x="535" y="355"/>
                  </a:cubicBezTo>
                  <a:cubicBezTo>
                    <a:pt x="536" y="355"/>
                    <a:pt x="536" y="355"/>
                    <a:pt x="536" y="355"/>
                  </a:cubicBezTo>
                  <a:cubicBezTo>
                    <a:pt x="537" y="354"/>
                    <a:pt x="537" y="354"/>
                    <a:pt x="537" y="354"/>
                  </a:cubicBezTo>
                  <a:cubicBezTo>
                    <a:pt x="537" y="354"/>
                    <a:pt x="538" y="354"/>
                    <a:pt x="538" y="353"/>
                  </a:cubicBezTo>
                  <a:cubicBezTo>
                    <a:pt x="539" y="351"/>
                    <a:pt x="539" y="349"/>
                    <a:pt x="537" y="347"/>
                  </a:cubicBezTo>
                  <a:cubicBezTo>
                    <a:pt x="536" y="347"/>
                    <a:pt x="536" y="347"/>
                    <a:pt x="536" y="347"/>
                  </a:cubicBezTo>
                  <a:cubicBezTo>
                    <a:pt x="534" y="350"/>
                    <a:pt x="534" y="350"/>
                    <a:pt x="534" y="350"/>
                  </a:cubicBezTo>
                  <a:cubicBezTo>
                    <a:pt x="537" y="352"/>
                    <a:pt x="537" y="352"/>
                    <a:pt x="537" y="352"/>
                  </a:cubicBezTo>
                  <a:cubicBezTo>
                    <a:pt x="534" y="350"/>
                    <a:pt x="534" y="350"/>
                    <a:pt x="534" y="350"/>
                  </a:cubicBezTo>
                  <a:cubicBezTo>
                    <a:pt x="537" y="353"/>
                    <a:pt x="537" y="353"/>
                    <a:pt x="537" y="353"/>
                  </a:cubicBezTo>
                  <a:cubicBezTo>
                    <a:pt x="537" y="353"/>
                    <a:pt x="537" y="353"/>
                    <a:pt x="537" y="352"/>
                  </a:cubicBezTo>
                  <a:cubicBezTo>
                    <a:pt x="534" y="350"/>
                    <a:pt x="534" y="350"/>
                    <a:pt x="534" y="350"/>
                  </a:cubicBezTo>
                  <a:cubicBezTo>
                    <a:pt x="537" y="353"/>
                    <a:pt x="537" y="353"/>
                    <a:pt x="537" y="353"/>
                  </a:cubicBezTo>
                  <a:cubicBezTo>
                    <a:pt x="535" y="351"/>
                    <a:pt x="535" y="351"/>
                    <a:pt x="535" y="351"/>
                  </a:cubicBezTo>
                  <a:cubicBezTo>
                    <a:pt x="536" y="353"/>
                    <a:pt x="536" y="353"/>
                    <a:pt x="536" y="353"/>
                  </a:cubicBezTo>
                  <a:cubicBezTo>
                    <a:pt x="537" y="353"/>
                    <a:pt x="537" y="353"/>
                    <a:pt x="537" y="353"/>
                  </a:cubicBezTo>
                  <a:cubicBezTo>
                    <a:pt x="535" y="351"/>
                    <a:pt x="535" y="351"/>
                    <a:pt x="535" y="351"/>
                  </a:cubicBezTo>
                  <a:cubicBezTo>
                    <a:pt x="536" y="353"/>
                    <a:pt x="536" y="353"/>
                    <a:pt x="536" y="353"/>
                  </a:cubicBezTo>
                  <a:cubicBezTo>
                    <a:pt x="536" y="353"/>
                    <a:pt x="537" y="353"/>
                    <a:pt x="537" y="353"/>
                  </a:cubicBezTo>
                  <a:cubicBezTo>
                    <a:pt x="539" y="352"/>
                    <a:pt x="543" y="349"/>
                    <a:pt x="547" y="347"/>
                  </a:cubicBezTo>
                  <a:cubicBezTo>
                    <a:pt x="550" y="345"/>
                    <a:pt x="553" y="344"/>
                    <a:pt x="553" y="344"/>
                  </a:cubicBezTo>
                  <a:cubicBezTo>
                    <a:pt x="554" y="343"/>
                    <a:pt x="555" y="342"/>
                    <a:pt x="555" y="340"/>
                  </a:cubicBezTo>
                  <a:cubicBezTo>
                    <a:pt x="555" y="339"/>
                    <a:pt x="554" y="338"/>
                    <a:pt x="553" y="337"/>
                  </a:cubicBezTo>
                  <a:cubicBezTo>
                    <a:pt x="551" y="335"/>
                    <a:pt x="551" y="335"/>
                    <a:pt x="551" y="335"/>
                  </a:cubicBezTo>
                  <a:cubicBezTo>
                    <a:pt x="549" y="339"/>
                    <a:pt x="549" y="339"/>
                    <a:pt x="549" y="339"/>
                  </a:cubicBezTo>
                  <a:cubicBezTo>
                    <a:pt x="553" y="339"/>
                    <a:pt x="553" y="339"/>
                    <a:pt x="553" y="339"/>
                  </a:cubicBezTo>
                  <a:cubicBezTo>
                    <a:pt x="553" y="339"/>
                    <a:pt x="553" y="336"/>
                    <a:pt x="554" y="333"/>
                  </a:cubicBezTo>
                  <a:cubicBezTo>
                    <a:pt x="554" y="331"/>
                    <a:pt x="554" y="329"/>
                    <a:pt x="555" y="328"/>
                  </a:cubicBezTo>
                  <a:cubicBezTo>
                    <a:pt x="555" y="327"/>
                    <a:pt x="555" y="327"/>
                    <a:pt x="555" y="326"/>
                  </a:cubicBezTo>
                  <a:cubicBezTo>
                    <a:pt x="555" y="326"/>
                    <a:pt x="555" y="326"/>
                    <a:pt x="555" y="326"/>
                  </a:cubicBezTo>
                  <a:cubicBezTo>
                    <a:pt x="554" y="326"/>
                    <a:pt x="554" y="326"/>
                    <a:pt x="554" y="326"/>
                  </a:cubicBezTo>
                  <a:cubicBezTo>
                    <a:pt x="555" y="326"/>
                    <a:pt x="555" y="326"/>
                    <a:pt x="555" y="326"/>
                  </a:cubicBezTo>
                  <a:cubicBezTo>
                    <a:pt x="555" y="326"/>
                    <a:pt x="555" y="326"/>
                    <a:pt x="555" y="326"/>
                  </a:cubicBezTo>
                  <a:cubicBezTo>
                    <a:pt x="554" y="326"/>
                    <a:pt x="554" y="326"/>
                    <a:pt x="554" y="326"/>
                  </a:cubicBezTo>
                  <a:cubicBezTo>
                    <a:pt x="555" y="326"/>
                    <a:pt x="555" y="326"/>
                    <a:pt x="555" y="326"/>
                  </a:cubicBezTo>
                  <a:cubicBezTo>
                    <a:pt x="552" y="325"/>
                    <a:pt x="552" y="325"/>
                    <a:pt x="552" y="325"/>
                  </a:cubicBezTo>
                  <a:cubicBezTo>
                    <a:pt x="555" y="326"/>
                    <a:pt x="555" y="326"/>
                    <a:pt x="555" y="326"/>
                  </a:cubicBezTo>
                  <a:cubicBezTo>
                    <a:pt x="555" y="326"/>
                    <a:pt x="555" y="326"/>
                    <a:pt x="555" y="326"/>
                  </a:cubicBezTo>
                  <a:cubicBezTo>
                    <a:pt x="552" y="325"/>
                    <a:pt x="552" y="325"/>
                    <a:pt x="552" y="325"/>
                  </a:cubicBezTo>
                  <a:cubicBezTo>
                    <a:pt x="555" y="326"/>
                    <a:pt x="555" y="326"/>
                    <a:pt x="555" y="326"/>
                  </a:cubicBezTo>
                  <a:cubicBezTo>
                    <a:pt x="551" y="325"/>
                    <a:pt x="551" y="325"/>
                    <a:pt x="551" y="325"/>
                  </a:cubicBezTo>
                  <a:cubicBezTo>
                    <a:pt x="554" y="327"/>
                    <a:pt x="554" y="327"/>
                    <a:pt x="554" y="327"/>
                  </a:cubicBezTo>
                  <a:cubicBezTo>
                    <a:pt x="555" y="327"/>
                    <a:pt x="555" y="326"/>
                    <a:pt x="555" y="326"/>
                  </a:cubicBezTo>
                  <a:cubicBezTo>
                    <a:pt x="551" y="325"/>
                    <a:pt x="551" y="325"/>
                    <a:pt x="551" y="325"/>
                  </a:cubicBezTo>
                  <a:cubicBezTo>
                    <a:pt x="554" y="327"/>
                    <a:pt x="554" y="327"/>
                    <a:pt x="554" y="327"/>
                  </a:cubicBezTo>
                  <a:cubicBezTo>
                    <a:pt x="555" y="326"/>
                    <a:pt x="555" y="325"/>
                    <a:pt x="555" y="324"/>
                  </a:cubicBezTo>
                  <a:cubicBezTo>
                    <a:pt x="555" y="323"/>
                    <a:pt x="554" y="322"/>
                    <a:pt x="553" y="321"/>
                  </a:cubicBezTo>
                  <a:cubicBezTo>
                    <a:pt x="553" y="321"/>
                    <a:pt x="553" y="321"/>
                    <a:pt x="553" y="321"/>
                  </a:cubicBezTo>
                  <a:cubicBezTo>
                    <a:pt x="556" y="307"/>
                    <a:pt x="556" y="307"/>
                    <a:pt x="556" y="307"/>
                  </a:cubicBezTo>
                  <a:cubicBezTo>
                    <a:pt x="556" y="305"/>
                    <a:pt x="555" y="303"/>
                    <a:pt x="554" y="302"/>
                  </a:cubicBezTo>
                  <a:cubicBezTo>
                    <a:pt x="552" y="301"/>
                    <a:pt x="552" y="301"/>
                    <a:pt x="552" y="301"/>
                  </a:cubicBezTo>
                  <a:cubicBezTo>
                    <a:pt x="549" y="304"/>
                    <a:pt x="549" y="304"/>
                    <a:pt x="549" y="304"/>
                  </a:cubicBezTo>
                  <a:cubicBezTo>
                    <a:pt x="553" y="306"/>
                    <a:pt x="553" y="306"/>
                    <a:pt x="553" y="306"/>
                  </a:cubicBezTo>
                  <a:cubicBezTo>
                    <a:pt x="553" y="306"/>
                    <a:pt x="553" y="306"/>
                    <a:pt x="553" y="306"/>
                  </a:cubicBezTo>
                  <a:cubicBezTo>
                    <a:pt x="553" y="305"/>
                    <a:pt x="553" y="305"/>
                    <a:pt x="553" y="305"/>
                  </a:cubicBezTo>
                  <a:cubicBezTo>
                    <a:pt x="554" y="304"/>
                    <a:pt x="554" y="303"/>
                    <a:pt x="554" y="301"/>
                  </a:cubicBezTo>
                  <a:cubicBezTo>
                    <a:pt x="555" y="296"/>
                    <a:pt x="557" y="289"/>
                    <a:pt x="557" y="289"/>
                  </a:cubicBezTo>
                  <a:cubicBezTo>
                    <a:pt x="557" y="287"/>
                    <a:pt x="557" y="285"/>
                    <a:pt x="555" y="285"/>
                  </a:cubicBezTo>
                  <a:cubicBezTo>
                    <a:pt x="555" y="284"/>
                    <a:pt x="555" y="284"/>
                    <a:pt x="555" y="284"/>
                  </a:cubicBezTo>
                  <a:cubicBezTo>
                    <a:pt x="553" y="288"/>
                    <a:pt x="553" y="288"/>
                    <a:pt x="553" y="288"/>
                  </a:cubicBezTo>
                  <a:cubicBezTo>
                    <a:pt x="556" y="288"/>
                    <a:pt x="556" y="288"/>
                    <a:pt x="556" y="288"/>
                  </a:cubicBezTo>
                  <a:cubicBezTo>
                    <a:pt x="557" y="274"/>
                    <a:pt x="557" y="274"/>
                    <a:pt x="557" y="274"/>
                  </a:cubicBezTo>
                  <a:cubicBezTo>
                    <a:pt x="558" y="272"/>
                    <a:pt x="557" y="271"/>
                    <a:pt x="556" y="270"/>
                  </a:cubicBezTo>
                  <a:cubicBezTo>
                    <a:pt x="554" y="269"/>
                    <a:pt x="554" y="269"/>
                    <a:pt x="554" y="269"/>
                  </a:cubicBezTo>
                  <a:cubicBezTo>
                    <a:pt x="552" y="272"/>
                    <a:pt x="552" y="272"/>
                    <a:pt x="552" y="272"/>
                  </a:cubicBezTo>
                  <a:cubicBezTo>
                    <a:pt x="556" y="273"/>
                    <a:pt x="556" y="273"/>
                    <a:pt x="556" y="273"/>
                  </a:cubicBezTo>
                  <a:cubicBezTo>
                    <a:pt x="558" y="259"/>
                    <a:pt x="558" y="259"/>
                    <a:pt x="558" y="259"/>
                  </a:cubicBezTo>
                  <a:cubicBezTo>
                    <a:pt x="558" y="257"/>
                    <a:pt x="557" y="255"/>
                    <a:pt x="556" y="255"/>
                  </a:cubicBezTo>
                  <a:cubicBezTo>
                    <a:pt x="554" y="253"/>
                    <a:pt x="554" y="253"/>
                    <a:pt x="554" y="253"/>
                  </a:cubicBezTo>
                  <a:cubicBezTo>
                    <a:pt x="552" y="257"/>
                    <a:pt x="552" y="257"/>
                    <a:pt x="552" y="257"/>
                  </a:cubicBezTo>
                  <a:cubicBezTo>
                    <a:pt x="556" y="257"/>
                    <a:pt x="556" y="257"/>
                    <a:pt x="556" y="257"/>
                  </a:cubicBezTo>
                  <a:cubicBezTo>
                    <a:pt x="556" y="257"/>
                    <a:pt x="557" y="254"/>
                    <a:pt x="557" y="250"/>
                  </a:cubicBezTo>
                  <a:cubicBezTo>
                    <a:pt x="557" y="248"/>
                    <a:pt x="558" y="246"/>
                    <a:pt x="558" y="244"/>
                  </a:cubicBezTo>
                  <a:cubicBezTo>
                    <a:pt x="558" y="244"/>
                    <a:pt x="558" y="243"/>
                    <a:pt x="558" y="243"/>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5" y="241"/>
                    <a:pt x="555" y="241"/>
                    <a:pt x="555" y="241"/>
                  </a:cubicBezTo>
                  <a:cubicBezTo>
                    <a:pt x="558" y="243"/>
                    <a:pt x="558" y="243"/>
                    <a:pt x="558" y="243"/>
                  </a:cubicBezTo>
                  <a:cubicBezTo>
                    <a:pt x="558" y="243"/>
                    <a:pt x="558" y="242"/>
                    <a:pt x="558" y="242"/>
                  </a:cubicBezTo>
                  <a:cubicBezTo>
                    <a:pt x="555" y="241"/>
                    <a:pt x="555" y="241"/>
                    <a:pt x="555" y="241"/>
                  </a:cubicBezTo>
                  <a:cubicBezTo>
                    <a:pt x="558" y="243"/>
                    <a:pt x="558" y="243"/>
                    <a:pt x="558" y="243"/>
                  </a:cubicBezTo>
                  <a:cubicBezTo>
                    <a:pt x="559" y="241"/>
                    <a:pt x="558" y="239"/>
                    <a:pt x="557" y="238"/>
                  </a:cubicBezTo>
                  <a:cubicBezTo>
                    <a:pt x="555" y="237"/>
                    <a:pt x="555" y="237"/>
                    <a:pt x="555" y="237"/>
                  </a:cubicBezTo>
                  <a:cubicBezTo>
                    <a:pt x="553" y="240"/>
                    <a:pt x="553" y="240"/>
                    <a:pt x="553" y="240"/>
                  </a:cubicBezTo>
                  <a:cubicBezTo>
                    <a:pt x="557" y="240"/>
                    <a:pt x="557" y="240"/>
                    <a:pt x="557" y="240"/>
                  </a:cubicBezTo>
                  <a:cubicBezTo>
                    <a:pt x="557" y="240"/>
                    <a:pt x="557" y="236"/>
                    <a:pt x="557" y="231"/>
                  </a:cubicBezTo>
                  <a:cubicBezTo>
                    <a:pt x="557" y="229"/>
                    <a:pt x="557" y="227"/>
                    <a:pt x="557" y="225"/>
                  </a:cubicBezTo>
                  <a:cubicBezTo>
                    <a:pt x="557" y="225"/>
                    <a:pt x="557" y="224"/>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3" y="222"/>
                    <a:pt x="553" y="222"/>
                    <a:pt x="553" y="222"/>
                  </a:cubicBezTo>
                  <a:cubicBezTo>
                    <a:pt x="557" y="224"/>
                    <a:pt x="557" y="224"/>
                    <a:pt x="557" y="224"/>
                  </a:cubicBezTo>
                  <a:cubicBezTo>
                    <a:pt x="557" y="223"/>
                    <a:pt x="557" y="223"/>
                    <a:pt x="557" y="223"/>
                  </a:cubicBezTo>
                  <a:cubicBezTo>
                    <a:pt x="553" y="222"/>
                    <a:pt x="553" y="222"/>
                    <a:pt x="553" y="222"/>
                  </a:cubicBezTo>
                  <a:cubicBezTo>
                    <a:pt x="557" y="224"/>
                    <a:pt x="557" y="224"/>
                    <a:pt x="557" y="224"/>
                  </a:cubicBezTo>
                  <a:cubicBezTo>
                    <a:pt x="553" y="222"/>
                    <a:pt x="553" y="222"/>
                    <a:pt x="553" y="222"/>
                  </a:cubicBezTo>
                  <a:cubicBezTo>
                    <a:pt x="556" y="224"/>
                    <a:pt x="556" y="224"/>
                    <a:pt x="556" y="224"/>
                  </a:cubicBezTo>
                  <a:cubicBezTo>
                    <a:pt x="557" y="224"/>
                    <a:pt x="557" y="224"/>
                    <a:pt x="557" y="224"/>
                  </a:cubicBezTo>
                  <a:cubicBezTo>
                    <a:pt x="553" y="222"/>
                    <a:pt x="553" y="222"/>
                    <a:pt x="553" y="222"/>
                  </a:cubicBezTo>
                  <a:cubicBezTo>
                    <a:pt x="556" y="224"/>
                    <a:pt x="556" y="224"/>
                    <a:pt x="556" y="224"/>
                  </a:cubicBezTo>
                  <a:cubicBezTo>
                    <a:pt x="558" y="223"/>
                    <a:pt x="557" y="220"/>
                    <a:pt x="555" y="219"/>
                  </a:cubicBezTo>
                  <a:cubicBezTo>
                    <a:pt x="553" y="218"/>
                    <a:pt x="553" y="218"/>
                    <a:pt x="553" y="218"/>
                  </a:cubicBezTo>
                  <a:cubicBezTo>
                    <a:pt x="551" y="221"/>
                    <a:pt x="551" y="221"/>
                    <a:pt x="551" y="221"/>
                  </a:cubicBezTo>
                  <a:cubicBezTo>
                    <a:pt x="554" y="223"/>
                    <a:pt x="554" y="223"/>
                    <a:pt x="554" y="223"/>
                  </a:cubicBezTo>
                  <a:cubicBezTo>
                    <a:pt x="560" y="215"/>
                    <a:pt x="560" y="215"/>
                    <a:pt x="560" y="215"/>
                  </a:cubicBezTo>
                  <a:cubicBezTo>
                    <a:pt x="561" y="214"/>
                    <a:pt x="561" y="213"/>
                    <a:pt x="561" y="212"/>
                  </a:cubicBezTo>
                  <a:cubicBezTo>
                    <a:pt x="561" y="211"/>
                    <a:pt x="560" y="210"/>
                    <a:pt x="559" y="209"/>
                  </a:cubicBezTo>
                  <a:cubicBezTo>
                    <a:pt x="559" y="209"/>
                    <a:pt x="559" y="209"/>
                    <a:pt x="559" y="209"/>
                  </a:cubicBezTo>
                  <a:cubicBezTo>
                    <a:pt x="559" y="197"/>
                    <a:pt x="559" y="197"/>
                    <a:pt x="559" y="197"/>
                  </a:cubicBezTo>
                  <a:cubicBezTo>
                    <a:pt x="559" y="196"/>
                    <a:pt x="558" y="194"/>
                    <a:pt x="557" y="194"/>
                  </a:cubicBezTo>
                  <a:cubicBezTo>
                    <a:pt x="555" y="192"/>
                    <a:pt x="555" y="192"/>
                    <a:pt x="555" y="192"/>
                  </a:cubicBezTo>
                  <a:cubicBezTo>
                    <a:pt x="553" y="196"/>
                    <a:pt x="553" y="196"/>
                    <a:pt x="553" y="196"/>
                  </a:cubicBezTo>
                  <a:cubicBezTo>
                    <a:pt x="557" y="196"/>
                    <a:pt x="557" y="196"/>
                    <a:pt x="557" y="196"/>
                  </a:cubicBezTo>
                  <a:cubicBezTo>
                    <a:pt x="558" y="177"/>
                    <a:pt x="558" y="177"/>
                    <a:pt x="558" y="177"/>
                  </a:cubicBezTo>
                  <a:cubicBezTo>
                    <a:pt x="558" y="175"/>
                    <a:pt x="558" y="174"/>
                    <a:pt x="557" y="173"/>
                  </a:cubicBezTo>
                  <a:cubicBezTo>
                    <a:pt x="554" y="171"/>
                    <a:pt x="554" y="171"/>
                    <a:pt x="554" y="171"/>
                  </a:cubicBezTo>
                  <a:cubicBezTo>
                    <a:pt x="551" y="175"/>
                    <a:pt x="551" y="175"/>
                    <a:pt x="551" y="175"/>
                  </a:cubicBezTo>
                  <a:cubicBezTo>
                    <a:pt x="555" y="177"/>
                    <a:pt x="555" y="177"/>
                    <a:pt x="555" y="177"/>
                  </a:cubicBezTo>
                  <a:cubicBezTo>
                    <a:pt x="555" y="176"/>
                    <a:pt x="555" y="176"/>
                    <a:pt x="555" y="176"/>
                  </a:cubicBezTo>
                  <a:cubicBezTo>
                    <a:pt x="555" y="176"/>
                    <a:pt x="555" y="176"/>
                    <a:pt x="555" y="176"/>
                  </a:cubicBezTo>
                  <a:cubicBezTo>
                    <a:pt x="555" y="176"/>
                    <a:pt x="555" y="176"/>
                    <a:pt x="555" y="176"/>
                  </a:cubicBezTo>
                  <a:cubicBezTo>
                    <a:pt x="555" y="176"/>
                    <a:pt x="556" y="172"/>
                    <a:pt x="558" y="168"/>
                  </a:cubicBezTo>
                  <a:cubicBezTo>
                    <a:pt x="558" y="166"/>
                    <a:pt x="559" y="164"/>
                    <a:pt x="559" y="163"/>
                  </a:cubicBezTo>
                  <a:cubicBezTo>
                    <a:pt x="559" y="162"/>
                    <a:pt x="560" y="162"/>
                    <a:pt x="560" y="161"/>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56" y="160"/>
                    <a:pt x="556" y="160"/>
                    <a:pt x="556" y="160"/>
                  </a:cubicBezTo>
                  <a:cubicBezTo>
                    <a:pt x="560" y="162"/>
                    <a:pt x="560" y="162"/>
                    <a:pt x="560" y="162"/>
                  </a:cubicBezTo>
                  <a:cubicBezTo>
                    <a:pt x="560" y="161"/>
                    <a:pt x="560" y="161"/>
                    <a:pt x="560" y="161"/>
                  </a:cubicBezTo>
                  <a:cubicBezTo>
                    <a:pt x="556" y="160"/>
                    <a:pt x="556" y="160"/>
                    <a:pt x="556" y="160"/>
                  </a:cubicBezTo>
                  <a:cubicBezTo>
                    <a:pt x="560" y="162"/>
                    <a:pt x="560" y="162"/>
                    <a:pt x="560" y="162"/>
                  </a:cubicBezTo>
                  <a:cubicBezTo>
                    <a:pt x="560" y="161"/>
                    <a:pt x="560" y="160"/>
                    <a:pt x="560" y="158"/>
                  </a:cubicBezTo>
                  <a:cubicBezTo>
                    <a:pt x="560" y="157"/>
                    <a:pt x="559" y="157"/>
                    <a:pt x="558" y="156"/>
                  </a:cubicBezTo>
                  <a:cubicBezTo>
                    <a:pt x="557" y="155"/>
                    <a:pt x="557" y="155"/>
                    <a:pt x="557" y="155"/>
                  </a:cubicBezTo>
                  <a:cubicBezTo>
                    <a:pt x="555" y="159"/>
                    <a:pt x="555" y="159"/>
                    <a:pt x="555" y="159"/>
                  </a:cubicBezTo>
                  <a:cubicBezTo>
                    <a:pt x="559" y="159"/>
                    <a:pt x="559" y="159"/>
                    <a:pt x="559" y="159"/>
                  </a:cubicBezTo>
                  <a:cubicBezTo>
                    <a:pt x="559" y="143"/>
                    <a:pt x="559" y="143"/>
                    <a:pt x="559" y="143"/>
                  </a:cubicBezTo>
                  <a:cubicBezTo>
                    <a:pt x="559" y="142"/>
                    <a:pt x="559" y="140"/>
                    <a:pt x="557" y="140"/>
                  </a:cubicBezTo>
                  <a:cubicBezTo>
                    <a:pt x="554" y="137"/>
                    <a:pt x="554" y="137"/>
                    <a:pt x="554" y="137"/>
                  </a:cubicBezTo>
                  <a:cubicBezTo>
                    <a:pt x="557" y="130"/>
                    <a:pt x="557" y="130"/>
                    <a:pt x="557" y="130"/>
                  </a:cubicBezTo>
                  <a:cubicBezTo>
                    <a:pt x="558" y="128"/>
                    <a:pt x="557" y="126"/>
                    <a:pt x="555" y="125"/>
                  </a:cubicBezTo>
                  <a:cubicBezTo>
                    <a:pt x="553" y="124"/>
                    <a:pt x="553" y="124"/>
                    <a:pt x="553" y="124"/>
                  </a:cubicBezTo>
                  <a:cubicBezTo>
                    <a:pt x="556" y="110"/>
                    <a:pt x="556" y="110"/>
                    <a:pt x="556" y="110"/>
                  </a:cubicBezTo>
                  <a:cubicBezTo>
                    <a:pt x="556" y="108"/>
                    <a:pt x="555" y="106"/>
                    <a:pt x="554" y="105"/>
                  </a:cubicBezTo>
                  <a:cubicBezTo>
                    <a:pt x="552" y="105"/>
                    <a:pt x="552" y="105"/>
                    <a:pt x="552" y="105"/>
                  </a:cubicBezTo>
                  <a:cubicBezTo>
                    <a:pt x="550" y="108"/>
                    <a:pt x="550" y="108"/>
                    <a:pt x="550" y="108"/>
                  </a:cubicBezTo>
                  <a:cubicBezTo>
                    <a:pt x="554" y="108"/>
                    <a:pt x="554" y="108"/>
                    <a:pt x="554" y="108"/>
                  </a:cubicBezTo>
                  <a:cubicBezTo>
                    <a:pt x="553" y="92"/>
                    <a:pt x="553" y="92"/>
                    <a:pt x="553" y="92"/>
                  </a:cubicBezTo>
                  <a:cubicBezTo>
                    <a:pt x="553" y="91"/>
                    <a:pt x="552" y="89"/>
                    <a:pt x="551" y="89"/>
                  </a:cubicBezTo>
                  <a:cubicBezTo>
                    <a:pt x="549" y="87"/>
                    <a:pt x="549" y="87"/>
                    <a:pt x="549" y="87"/>
                  </a:cubicBezTo>
                  <a:cubicBezTo>
                    <a:pt x="547" y="91"/>
                    <a:pt x="547" y="91"/>
                    <a:pt x="547" y="91"/>
                  </a:cubicBezTo>
                  <a:cubicBezTo>
                    <a:pt x="550" y="93"/>
                    <a:pt x="550" y="93"/>
                    <a:pt x="550" y="93"/>
                  </a:cubicBezTo>
                  <a:cubicBezTo>
                    <a:pt x="551" y="92"/>
                    <a:pt x="551" y="92"/>
                    <a:pt x="551" y="92"/>
                  </a:cubicBezTo>
                  <a:cubicBezTo>
                    <a:pt x="551" y="91"/>
                    <a:pt x="551" y="91"/>
                    <a:pt x="551" y="91"/>
                  </a:cubicBezTo>
                  <a:cubicBezTo>
                    <a:pt x="551" y="91"/>
                    <a:pt x="551" y="90"/>
                    <a:pt x="551" y="90"/>
                  </a:cubicBezTo>
                  <a:cubicBezTo>
                    <a:pt x="551" y="89"/>
                    <a:pt x="551" y="86"/>
                    <a:pt x="551" y="83"/>
                  </a:cubicBezTo>
                  <a:cubicBezTo>
                    <a:pt x="550" y="80"/>
                    <a:pt x="550" y="77"/>
                    <a:pt x="550" y="76"/>
                  </a:cubicBezTo>
                  <a:cubicBezTo>
                    <a:pt x="550" y="76"/>
                    <a:pt x="550" y="76"/>
                    <a:pt x="550" y="76"/>
                  </a:cubicBezTo>
                  <a:cubicBezTo>
                    <a:pt x="548" y="76"/>
                    <a:pt x="548" y="76"/>
                    <a:pt x="548" y="76"/>
                  </a:cubicBezTo>
                  <a:cubicBezTo>
                    <a:pt x="550" y="76"/>
                    <a:pt x="550" y="76"/>
                    <a:pt x="550" y="76"/>
                  </a:cubicBezTo>
                  <a:cubicBezTo>
                    <a:pt x="550" y="76"/>
                    <a:pt x="550" y="76"/>
                    <a:pt x="550" y="76"/>
                  </a:cubicBezTo>
                  <a:cubicBezTo>
                    <a:pt x="548" y="76"/>
                    <a:pt x="548" y="76"/>
                    <a:pt x="548" y="76"/>
                  </a:cubicBezTo>
                  <a:cubicBezTo>
                    <a:pt x="550" y="76"/>
                    <a:pt x="550" y="76"/>
                    <a:pt x="550" y="76"/>
                  </a:cubicBezTo>
                  <a:cubicBezTo>
                    <a:pt x="547" y="76"/>
                    <a:pt x="547" y="76"/>
                    <a:pt x="547" y="76"/>
                  </a:cubicBezTo>
                  <a:cubicBezTo>
                    <a:pt x="550" y="77"/>
                    <a:pt x="550" y="77"/>
                    <a:pt x="550" y="77"/>
                  </a:cubicBezTo>
                  <a:cubicBezTo>
                    <a:pt x="550" y="76"/>
                    <a:pt x="550" y="76"/>
                    <a:pt x="550" y="76"/>
                  </a:cubicBezTo>
                  <a:cubicBezTo>
                    <a:pt x="547" y="76"/>
                    <a:pt x="547" y="76"/>
                    <a:pt x="547" y="76"/>
                  </a:cubicBezTo>
                  <a:cubicBezTo>
                    <a:pt x="550" y="77"/>
                    <a:pt x="550" y="77"/>
                    <a:pt x="550" y="77"/>
                  </a:cubicBezTo>
                  <a:cubicBezTo>
                    <a:pt x="546" y="76"/>
                    <a:pt x="546" y="76"/>
                    <a:pt x="546" y="76"/>
                  </a:cubicBezTo>
                  <a:cubicBezTo>
                    <a:pt x="550" y="78"/>
                    <a:pt x="550" y="78"/>
                    <a:pt x="550" y="78"/>
                  </a:cubicBezTo>
                  <a:cubicBezTo>
                    <a:pt x="550" y="77"/>
                    <a:pt x="550" y="77"/>
                    <a:pt x="550" y="77"/>
                  </a:cubicBezTo>
                  <a:cubicBezTo>
                    <a:pt x="546" y="76"/>
                    <a:pt x="546" y="76"/>
                    <a:pt x="546" y="76"/>
                  </a:cubicBezTo>
                  <a:cubicBezTo>
                    <a:pt x="550" y="78"/>
                    <a:pt x="550" y="78"/>
                    <a:pt x="550" y="78"/>
                  </a:cubicBezTo>
                  <a:cubicBezTo>
                    <a:pt x="550" y="77"/>
                    <a:pt x="550" y="76"/>
                    <a:pt x="550" y="75"/>
                  </a:cubicBezTo>
                  <a:cubicBezTo>
                    <a:pt x="550" y="74"/>
                    <a:pt x="549" y="73"/>
                    <a:pt x="548" y="72"/>
                  </a:cubicBezTo>
                  <a:cubicBezTo>
                    <a:pt x="548" y="72"/>
                    <a:pt x="548" y="72"/>
                    <a:pt x="548" y="72"/>
                  </a:cubicBezTo>
                  <a:cubicBezTo>
                    <a:pt x="547" y="54"/>
                    <a:pt x="547" y="54"/>
                    <a:pt x="547" y="54"/>
                  </a:cubicBezTo>
                  <a:cubicBezTo>
                    <a:pt x="547" y="52"/>
                    <a:pt x="547" y="51"/>
                    <a:pt x="546" y="51"/>
                  </a:cubicBezTo>
                  <a:cubicBezTo>
                    <a:pt x="541" y="47"/>
                    <a:pt x="541" y="47"/>
                    <a:pt x="541" y="47"/>
                  </a:cubicBezTo>
                  <a:cubicBezTo>
                    <a:pt x="539" y="51"/>
                    <a:pt x="539" y="51"/>
                    <a:pt x="539" y="51"/>
                  </a:cubicBezTo>
                  <a:cubicBezTo>
                    <a:pt x="542" y="53"/>
                    <a:pt x="542" y="53"/>
                    <a:pt x="542" y="53"/>
                  </a:cubicBezTo>
                  <a:cubicBezTo>
                    <a:pt x="543" y="52"/>
                    <a:pt x="543" y="52"/>
                    <a:pt x="543" y="51"/>
                  </a:cubicBezTo>
                  <a:cubicBezTo>
                    <a:pt x="543" y="51"/>
                    <a:pt x="543" y="51"/>
                    <a:pt x="543" y="51"/>
                  </a:cubicBezTo>
                  <a:cubicBezTo>
                    <a:pt x="543" y="50"/>
                    <a:pt x="543" y="50"/>
                    <a:pt x="543" y="50"/>
                  </a:cubicBezTo>
                  <a:cubicBezTo>
                    <a:pt x="542" y="49"/>
                    <a:pt x="542" y="47"/>
                    <a:pt x="542" y="45"/>
                  </a:cubicBezTo>
                  <a:cubicBezTo>
                    <a:pt x="540" y="39"/>
                    <a:pt x="538" y="29"/>
                    <a:pt x="538" y="29"/>
                  </a:cubicBezTo>
                  <a:cubicBezTo>
                    <a:pt x="538" y="28"/>
                    <a:pt x="537" y="27"/>
                    <a:pt x="536" y="27"/>
                  </a:cubicBezTo>
                  <a:cubicBezTo>
                    <a:pt x="535" y="26"/>
                    <a:pt x="535" y="26"/>
                    <a:pt x="535" y="26"/>
                  </a:cubicBezTo>
                  <a:cubicBezTo>
                    <a:pt x="526" y="4"/>
                    <a:pt x="526" y="4"/>
                    <a:pt x="526" y="4"/>
                  </a:cubicBezTo>
                  <a:cubicBezTo>
                    <a:pt x="526" y="3"/>
                    <a:pt x="526" y="3"/>
                    <a:pt x="525" y="2"/>
                  </a:cubicBezTo>
                  <a:cubicBezTo>
                    <a:pt x="522" y="1"/>
                    <a:pt x="522" y="1"/>
                    <a:pt x="522" y="1"/>
                  </a:cubicBezTo>
                  <a:cubicBezTo>
                    <a:pt x="520" y="0"/>
                    <a:pt x="518" y="0"/>
                    <a:pt x="517" y="2"/>
                  </a:cubicBezTo>
                  <a:cubicBezTo>
                    <a:pt x="516" y="4"/>
                    <a:pt x="516" y="6"/>
                    <a:pt x="518" y="8"/>
                  </a:cubicBezTo>
                  <a:cubicBezTo>
                    <a:pt x="519" y="8"/>
                    <a:pt x="519" y="8"/>
                    <a:pt x="519" y="8"/>
                  </a:cubicBezTo>
                  <a:cubicBezTo>
                    <a:pt x="528" y="30"/>
                    <a:pt x="528" y="30"/>
                    <a:pt x="528" y="30"/>
                  </a:cubicBezTo>
                  <a:cubicBezTo>
                    <a:pt x="528" y="31"/>
                    <a:pt x="529" y="31"/>
                    <a:pt x="529" y="32"/>
                  </a:cubicBezTo>
                  <a:cubicBezTo>
                    <a:pt x="532" y="34"/>
                    <a:pt x="532" y="34"/>
                    <a:pt x="532" y="34"/>
                  </a:cubicBezTo>
                  <a:cubicBezTo>
                    <a:pt x="534" y="30"/>
                    <a:pt x="534" y="30"/>
                    <a:pt x="534" y="30"/>
                  </a:cubicBezTo>
                  <a:cubicBezTo>
                    <a:pt x="530" y="31"/>
                    <a:pt x="530" y="31"/>
                    <a:pt x="530" y="31"/>
                  </a:cubicBezTo>
                  <a:cubicBezTo>
                    <a:pt x="530" y="31"/>
                    <a:pt x="532" y="36"/>
                    <a:pt x="533" y="41"/>
                  </a:cubicBezTo>
                  <a:cubicBezTo>
                    <a:pt x="533" y="43"/>
                    <a:pt x="534" y="46"/>
                    <a:pt x="534" y="48"/>
                  </a:cubicBezTo>
                  <a:cubicBezTo>
                    <a:pt x="534" y="49"/>
                    <a:pt x="534" y="50"/>
                    <a:pt x="534" y="50"/>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8" y="51"/>
                    <a:pt x="538" y="51"/>
                    <a:pt x="538" y="51"/>
                  </a:cubicBezTo>
                  <a:cubicBezTo>
                    <a:pt x="535" y="50"/>
                    <a:pt x="535" y="50"/>
                    <a:pt x="535" y="50"/>
                  </a:cubicBezTo>
                  <a:cubicBezTo>
                    <a:pt x="535" y="51"/>
                    <a:pt x="535" y="51"/>
                    <a:pt x="535" y="51"/>
                  </a:cubicBezTo>
                  <a:cubicBezTo>
                    <a:pt x="538" y="51"/>
                    <a:pt x="538" y="51"/>
                    <a:pt x="538" y="51"/>
                  </a:cubicBezTo>
                  <a:cubicBezTo>
                    <a:pt x="535" y="50"/>
                    <a:pt x="535" y="50"/>
                    <a:pt x="535" y="50"/>
                  </a:cubicBezTo>
                  <a:cubicBezTo>
                    <a:pt x="539" y="51"/>
                    <a:pt x="539" y="51"/>
                    <a:pt x="539" y="51"/>
                  </a:cubicBezTo>
                  <a:cubicBezTo>
                    <a:pt x="535" y="49"/>
                    <a:pt x="535" y="49"/>
                    <a:pt x="535" y="49"/>
                  </a:cubicBezTo>
                  <a:cubicBezTo>
                    <a:pt x="535" y="50"/>
                    <a:pt x="535" y="50"/>
                    <a:pt x="535" y="50"/>
                  </a:cubicBezTo>
                  <a:cubicBezTo>
                    <a:pt x="539" y="51"/>
                    <a:pt x="539" y="51"/>
                    <a:pt x="539" y="51"/>
                  </a:cubicBezTo>
                  <a:cubicBezTo>
                    <a:pt x="535" y="49"/>
                    <a:pt x="535" y="49"/>
                    <a:pt x="535" y="49"/>
                  </a:cubicBezTo>
                  <a:cubicBezTo>
                    <a:pt x="534" y="51"/>
                    <a:pt x="535" y="53"/>
                    <a:pt x="536" y="54"/>
                  </a:cubicBezTo>
                  <a:cubicBezTo>
                    <a:pt x="540" y="56"/>
                    <a:pt x="540" y="56"/>
                    <a:pt x="540" y="56"/>
                  </a:cubicBezTo>
                  <a:cubicBezTo>
                    <a:pt x="540" y="74"/>
                    <a:pt x="540" y="74"/>
                    <a:pt x="540" y="74"/>
                  </a:cubicBezTo>
                  <a:cubicBezTo>
                    <a:pt x="540" y="75"/>
                    <a:pt x="541" y="77"/>
                    <a:pt x="542" y="77"/>
                  </a:cubicBezTo>
                  <a:cubicBezTo>
                    <a:pt x="544" y="79"/>
                    <a:pt x="544" y="79"/>
                    <a:pt x="544" y="79"/>
                  </a:cubicBezTo>
                  <a:cubicBezTo>
                    <a:pt x="546" y="75"/>
                    <a:pt x="546" y="75"/>
                    <a:pt x="546" y="75"/>
                  </a:cubicBezTo>
                  <a:cubicBezTo>
                    <a:pt x="543" y="73"/>
                    <a:pt x="543" y="73"/>
                    <a:pt x="543" y="73"/>
                  </a:cubicBezTo>
                  <a:cubicBezTo>
                    <a:pt x="543" y="74"/>
                    <a:pt x="543" y="74"/>
                    <a:pt x="542" y="74"/>
                  </a:cubicBezTo>
                  <a:cubicBezTo>
                    <a:pt x="542" y="75"/>
                    <a:pt x="542" y="75"/>
                    <a:pt x="542" y="75"/>
                  </a:cubicBezTo>
                  <a:cubicBezTo>
                    <a:pt x="542" y="76"/>
                    <a:pt x="542" y="76"/>
                    <a:pt x="542" y="76"/>
                  </a:cubicBezTo>
                  <a:cubicBezTo>
                    <a:pt x="542" y="78"/>
                    <a:pt x="542" y="81"/>
                    <a:pt x="543" y="84"/>
                  </a:cubicBezTo>
                  <a:cubicBezTo>
                    <a:pt x="543" y="86"/>
                    <a:pt x="543" y="89"/>
                    <a:pt x="543"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6" y="91"/>
                    <a:pt x="546" y="91"/>
                    <a:pt x="546" y="91"/>
                  </a:cubicBezTo>
                  <a:cubicBezTo>
                    <a:pt x="543" y="90"/>
                    <a:pt x="543" y="90"/>
                    <a:pt x="543" y="90"/>
                  </a:cubicBezTo>
                  <a:cubicBezTo>
                    <a:pt x="543" y="90"/>
                    <a:pt x="543" y="90"/>
                    <a:pt x="543" y="90"/>
                  </a:cubicBezTo>
                  <a:cubicBezTo>
                    <a:pt x="546" y="91"/>
                    <a:pt x="546" y="91"/>
                    <a:pt x="546" y="91"/>
                  </a:cubicBezTo>
                  <a:cubicBezTo>
                    <a:pt x="543" y="90"/>
                    <a:pt x="543" y="90"/>
                    <a:pt x="543" y="90"/>
                  </a:cubicBezTo>
                  <a:cubicBezTo>
                    <a:pt x="547" y="91"/>
                    <a:pt x="547" y="91"/>
                    <a:pt x="547" y="91"/>
                  </a:cubicBezTo>
                  <a:cubicBezTo>
                    <a:pt x="543" y="89"/>
                    <a:pt x="543" y="89"/>
                    <a:pt x="543" y="89"/>
                  </a:cubicBezTo>
                  <a:cubicBezTo>
                    <a:pt x="543" y="89"/>
                    <a:pt x="543" y="90"/>
                    <a:pt x="543" y="90"/>
                  </a:cubicBezTo>
                  <a:cubicBezTo>
                    <a:pt x="547" y="91"/>
                    <a:pt x="547" y="91"/>
                    <a:pt x="547" y="91"/>
                  </a:cubicBezTo>
                  <a:cubicBezTo>
                    <a:pt x="543" y="89"/>
                    <a:pt x="543" y="89"/>
                    <a:pt x="543" y="89"/>
                  </a:cubicBezTo>
                  <a:cubicBezTo>
                    <a:pt x="542" y="90"/>
                    <a:pt x="543" y="93"/>
                    <a:pt x="545" y="94"/>
                  </a:cubicBezTo>
                  <a:cubicBezTo>
                    <a:pt x="545" y="94"/>
                    <a:pt x="545" y="94"/>
                    <a:pt x="545" y="94"/>
                  </a:cubicBezTo>
                  <a:cubicBezTo>
                    <a:pt x="546" y="108"/>
                    <a:pt x="546" y="108"/>
                    <a:pt x="546" y="108"/>
                  </a:cubicBezTo>
                  <a:cubicBezTo>
                    <a:pt x="546" y="110"/>
                    <a:pt x="547" y="111"/>
                    <a:pt x="548" y="111"/>
                  </a:cubicBezTo>
                  <a:cubicBezTo>
                    <a:pt x="550" y="112"/>
                    <a:pt x="550" y="112"/>
                    <a:pt x="550" y="112"/>
                  </a:cubicBezTo>
                  <a:cubicBezTo>
                    <a:pt x="552" y="109"/>
                    <a:pt x="552" y="109"/>
                    <a:pt x="552" y="109"/>
                  </a:cubicBezTo>
                  <a:cubicBezTo>
                    <a:pt x="548" y="108"/>
                    <a:pt x="548" y="108"/>
                    <a:pt x="548" y="108"/>
                  </a:cubicBezTo>
                  <a:cubicBezTo>
                    <a:pt x="544" y="125"/>
                    <a:pt x="544" y="125"/>
                    <a:pt x="544" y="125"/>
                  </a:cubicBezTo>
                  <a:cubicBezTo>
                    <a:pt x="544" y="126"/>
                    <a:pt x="545" y="128"/>
                    <a:pt x="546" y="129"/>
                  </a:cubicBezTo>
                  <a:cubicBezTo>
                    <a:pt x="548" y="130"/>
                    <a:pt x="548" y="130"/>
                    <a:pt x="548" y="130"/>
                  </a:cubicBezTo>
                  <a:cubicBezTo>
                    <a:pt x="545" y="138"/>
                    <a:pt x="545" y="138"/>
                    <a:pt x="545" y="138"/>
                  </a:cubicBezTo>
                  <a:cubicBezTo>
                    <a:pt x="545" y="139"/>
                    <a:pt x="545" y="141"/>
                    <a:pt x="547" y="142"/>
                  </a:cubicBezTo>
                  <a:cubicBezTo>
                    <a:pt x="551" y="145"/>
                    <a:pt x="551" y="145"/>
                    <a:pt x="551" y="145"/>
                  </a:cubicBezTo>
                  <a:cubicBezTo>
                    <a:pt x="551" y="159"/>
                    <a:pt x="551" y="159"/>
                    <a:pt x="551" y="159"/>
                  </a:cubicBezTo>
                  <a:cubicBezTo>
                    <a:pt x="551" y="160"/>
                    <a:pt x="552" y="162"/>
                    <a:pt x="553" y="162"/>
                  </a:cubicBezTo>
                  <a:cubicBezTo>
                    <a:pt x="554" y="163"/>
                    <a:pt x="554" y="163"/>
                    <a:pt x="554" y="163"/>
                  </a:cubicBezTo>
                  <a:cubicBezTo>
                    <a:pt x="556" y="159"/>
                    <a:pt x="556" y="159"/>
                    <a:pt x="556" y="159"/>
                  </a:cubicBezTo>
                  <a:cubicBezTo>
                    <a:pt x="553" y="157"/>
                    <a:pt x="553" y="157"/>
                    <a:pt x="553" y="157"/>
                  </a:cubicBezTo>
                  <a:cubicBezTo>
                    <a:pt x="552" y="158"/>
                    <a:pt x="552" y="158"/>
                    <a:pt x="552" y="158"/>
                  </a:cubicBezTo>
                  <a:cubicBezTo>
                    <a:pt x="552" y="158"/>
                    <a:pt x="552" y="158"/>
                    <a:pt x="552" y="158"/>
                  </a:cubicBezTo>
                  <a:cubicBezTo>
                    <a:pt x="552" y="160"/>
                    <a:pt x="551" y="163"/>
                    <a:pt x="550" y="167"/>
                  </a:cubicBezTo>
                  <a:cubicBezTo>
                    <a:pt x="549" y="169"/>
                    <a:pt x="549" y="170"/>
                    <a:pt x="548" y="172"/>
                  </a:cubicBezTo>
                  <a:cubicBezTo>
                    <a:pt x="548" y="172"/>
                    <a:pt x="548" y="173"/>
                    <a:pt x="548" y="173"/>
                  </a:cubicBezTo>
                  <a:cubicBezTo>
                    <a:pt x="548" y="173"/>
                    <a:pt x="548" y="173"/>
                    <a:pt x="548" y="173"/>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51" y="175"/>
                    <a:pt x="551" y="175"/>
                    <a:pt x="551" y="175"/>
                  </a:cubicBezTo>
                  <a:cubicBezTo>
                    <a:pt x="548" y="173"/>
                    <a:pt x="548" y="173"/>
                    <a:pt x="548" y="173"/>
                  </a:cubicBezTo>
                  <a:cubicBezTo>
                    <a:pt x="548" y="174"/>
                    <a:pt x="548" y="174"/>
                    <a:pt x="548" y="174"/>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47" y="173"/>
                    <a:pt x="547" y="175"/>
                    <a:pt x="547" y="176"/>
                  </a:cubicBezTo>
                  <a:cubicBezTo>
                    <a:pt x="548" y="177"/>
                    <a:pt x="548" y="178"/>
                    <a:pt x="549" y="178"/>
                  </a:cubicBezTo>
                  <a:cubicBezTo>
                    <a:pt x="550" y="179"/>
                    <a:pt x="550" y="179"/>
                    <a:pt x="550" y="179"/>
                  </a:cubicBezTo>
                  <a:cubicBezTo>
                    <a:pt x="549" y="196"/>
                    <a:pt x="549" y="196"/>
                    <a:pt x="549" y="196"/>
                  </a:cubicBezTo>
                  <a:cubicBezTo>
                    <a:pt x="549" y="197"/>
                    <a:pt x="550" y="198"/>
                    <a:pt x="551" y="199"/>
                  </a:cubicBezTo>
                  <a:cubicBezTo>
                    <a:pt x="553" y="200"/>
                    <a:pt x="553" y="200"/>
                    <a:pt x="553" y="200"/>
                  </a:cubicBezTo>
                  <a:cubicBezTo>
                    <a:pt x="555" y="197"/>
                    <a:pt x="555" y="197"/>
                    <a:pt x="555" y="197"/>
                  </a:cubicBezTo>
                  <a:cubicBezTo>
                    <a:pt x="551" y="197"/>
                    <a:pt x="551" y="197"/>
                    <a:pt x="551" y="197"/>
                  </a:cubicBezTo>
                  <a:cubicBezTo>
                    <a:pt x="550" y="211"/>
                    <a:pt x="550" y="211"/>
                    <a:pt x="550" y="211"/>
                  </a:cubicBezTo>
                  <a:cubicBezTo>
                    <a:pt x="550" y="212"/>
                    <a:pt x="551" y="214"/>
                    <a:pt x="552" y="214"/>
                  </a:cubicBezTo>
                  <a:cubicBezTo>
                    <a:pt x="555" y="216"/>
                    <a:pt x="555" y="216"/>
                    <a:pt x="555" y="216"/>
                  </a:cubicBezTo>
                  <a:cubicBezTo>
                    <a:pt x="557" y="212"/>
                    <a:pt x="557" y="212"/>
                    <a:pt x="557" y="212"/>
                  </a:cubicBezTo>
                  <a:cubicBezTo>
                    <a:pt x="554" y="210"/>
                    <a:pt x="554" y="210"/>
                    <a:pt x="554" y="210"/>
                  </a:cubicBezTo>
                  <a:cubicBezTo>
                    <a:pt x="547" y="219"/>
                    <a:pt x="547" y="219"/>
                    <a:pt x="547" y="219"/>
                  </a:cubicBezTo>
                  <a:cubicBezTo>
                    <a:pt x="547" y="220"/>
                    <a:pt x="547" y="221"/>
                    <a:pt x="547" y="222"/>
                  </a:cubicBezTo>
                  <a:cubicBezTo>
                    <a:pt x="547" y="223"/>
                    <a:pt x="548" y="224"/>
                    <a:pt x="549" y="224"/>
                  </a:cubicBezTo>
                  <a:cubicBezTo>
                    <a:pt x="551" y="226"/>
                    <a:pt x="551" y="226"/>
                    <a:pt x="551" y="226"/>
                  </a:cubicBezTo>
                  <a:cubicBezTo>
                    <a:pt x="553" y="222"/>
                    <a:pt x="553" y="222"/>
                    <a:pt x="553" y="222"/>
                  </a:cubicBezTo>
                  <a:cubicBezTo>
                    <a:pt x="550" y="220"/>
                    <a:pt x="550" y="220"/>
                    <a:pt x="550" y="220"/>
                  </a:cubicBezTo>
                  <a:cubicBezTo>
                    <a:pt x="549" y="221"/>
                    <a:pt x="549" y="221"/>
                    <a:pt x="549" y="221"/>
                  </a:cubicBezTo>
                  <a:cubicBezTo>
                    <a:pt x="549" y="222"/>
                    <a:pt x="549" y="222"/>
                    <a:pt x="549" y="222"/>
                  </a:cubicBezTo>
                  <a:cubicBezTo>
                    <a:pt x="549" y="223"/>
                    <a:pt x="549" y="223"/>
                    <a:pt x="549" y="224"/>
                  </a:cubicBezTo>
                  <a:cubicBezTo>
                    <a:pt x="549" y="228"/>
                    <a:pt x="549" y="240"/>
                    <a:pt x="549" y="240"/>
                  </a:cubicBezTo>
                  <a:cubicBezTo>
                    <a:pt x="549" y="241"/>
                    <a:pt x="549" y="243"/>
                    <a:pt x="551" y="243"/>
                  </a:cubicBezTo>
                  <a:cubicBezTo>
                    <a:pt x="552" y="244"/>
                    <a:pt x="552" y="244"/>
                    <a:pt x="552" y="244"/>
                  </a:cubicBezTo>
                  <a:cubicBezTo>
                    <a:pt x="554" y="241"/>
                    <a:pt x="554" y="241"/>
                    <a:pt x="554" y="241"/>
                  </a:cubicBezTo>
                  <a:cubicBezTo>
                    <a:pt x="551" y="239"/>
                    <a:pt x="551" y="239"/>
                    <a:pt x="551" y="239"/>
                  </a:cubicBezTo>
                  <a:cubicBezTo>
                    <a:pt x="551" y="239"/>
                    <a:pt x="551" y="240"/>
                    <a:pt x="551" y="240"/>
                  </a:cubicBezTo>
                  <a:cubicBezTo>
                    <a:pt x="551" y="240"/>
                    <a:pt x="551" y="240"/>
                    <a:pt x="551" y="240"/>
                  </a:cubicBezTo>
                  <a:cubicBezTo>
                    <a:pt x="550" y="241"/>
                    <a:pt x="550" y="241"/>
                    <a:pt x="550" y="242"/>
                  </a:cubicBezTo>
                  <a:cubicBezTo>
                    <a:pt x="550" y="246"/>
                    <a:pt x="548" y="256"/>
                    <a:pt x="548" y="256"/>
                  </a:cubicBezTo>
                  <a:cubicBezTo>
                    <a:pt x="548" y="258"/>
                    <a:pt x="549" y="259"/>
                    <a:pt x="550" y="260"/>
                  </a:cubicBezTo>
                  <a:cubicBezTo>
                    <a:pt x="552" y="261"/>
                    <a:pt x="552" y="261"/>
                    <a:pt x="552" y="261"/>
                  </a:cubicBezTo>
                  <a:cubicBezTo>
                    <a:pt x="554" y="258"/>
                    <a:pt x="554" y="258"/>
                    <a:pt x="554" y="258"/>
                  </a:cubicBezTo>
                  <a:cubicBezTo>
                    <a:pt x="550" y="257"/>
                    <a:pt x="550" y="257"/>
                    <a:pt x="550" y="257"/>
                  </a:cubicBezTo>
                  <a:cubicBezTo>
                    <a:pt x="548" y="272"/>
                    <a:pt x="548" y="272"/>
                    <a:pt x="548" y="272"/>
                  </a:cubicBezTo>
                  <a:cubicBezTo>
                    <a:pt x="548" y="273"/>
                    <a:pt x="548" y="275"/>
                    <a:pt x="550" y="276"/>
                  </a:cubicBezTo>
                  <a:cubicBezTo>
                    <a:pt x="551" y="277"/>
                    <a:pt x="551" y="277"/>
                    <a:pt x="551" y="277"/>
                  </a:cubicBezTo>
                  <a:cubicBezTo>
                    <a:pt x="554" y="273"/>
                    <a:pt x="554" y="273"/>
                    <a:pt x="554" y="273"/>
                  </a:cubicBezTo>
                  <a:cubicBezTo>
                    <a:pt x="550" y="273"/>
                    <a:pt x="550" y="273"/>
                    <a:pt x="550" y="273"/>
                  </a:cubicBezTo>
                  <a:cubicBezTo>
                    <a:pt x="549" y="287"/>
                    <a:pt x="549" y="287"/>
                    <a:pt x="549" y="287"/>
                  </a:cubicBezTo>
                  <a:cubicBezTo>
                    <a:pt x="548" y="289"/>
                    <a:pt x="549" y="290"/>
                    <a:pt x="550" y="291"/>
                  </a:cubicBezTo>
                  <a:cubicBezTo>
                    <a:pt x="551" y="291"/>
                    <a:pt x="551" y="291"/>
                    <a:pt x="551" y="291"/>
                  </a:cubicBezTo>
                  <a:cubicBezTo>
                    <a:pt x="553" y="288"/>
                    <a:pt x="553" y="288"/>
                    <a:pt x="553" y="288"/>
                  </a:cubicBezTo>
                  <a:cubicBezTo>
                    <a:pt x="549" y="287"/>
                    <a:pt x="549" y="287"/>
                    <a:pt x="549" y="287"/>
                  </a:cubicBezTo>
                  <a:cubicBezTo>
                    <a:pt x="549" y="287"/>
                    <a:pt x="548" y="291"/>
                    <a:pt x="547" y="295"/>
                  </a:cubicBezTo>
                  <a:cubicBezTo>
                    <a:pt x="547" y="297"/>
                    <a:pt x="547" y="299"/>
                    <a:pt x="546" y="301"/>
                  </a:cubicBezTo>
                  <a:cubicBezTo>
                    <a:pt x="546" y="302"/>
                    <a:pt x="546" y="302"/>
                    <a:pt x="546" y="303"/>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9" y="304"/>
                    <a:pt x="549" y="304"/>
                    <a:pt x="549" y="304"/>
                  </a:cubicBezTo>
                  <a:cubicBezTo>
                    <a:pt x="546" y="303"/>
                    <a:pt x="546" y="303"/>
                    <a:pt x="546" y="303"/>
                  </a:cubicBezTo>
                  <a:cubicBezTo>
                    <a:pt x="546" y="303"/>
                    <a:pt x="546" y="303"/>
                    <a:pt x="546" y="303"/>
                  </a:cubicBezTo>
                  <a:cubicBezTo>
                    <a:pt x="549" y="304"/>
                    <a:pt x="549" y="304"/>
                    <a:pt x="549" y="304"/>
                  </a:cubicBezTo>
                  <a:cubicBezTo>
                    <a:pt x="546" y="303"/>
                    <a:pt x="546" y="303"/>
                    <a:pt x="546" y="303"/>
                  </a:cubicBezTo>
                  <a:cubicBezTo>
                    <a:pt x="549" y="304"/>
                    <a:pt x="549" y="304"/>
                    <a:pt x="549" y="304"/>
                  </a:cubicBezTo>
                  <a:cubicBezTo>
                    <a:pt x="546" y="302"/>
                    <a:pt x="546" y="302"/>
                    <a:pt x="546" y="302"/>
                  </a:cubicBezTo>
                  <a:cubicBezTo>
                    <a:pt x="546" y="303"/>
                    <a:pt x="546" y="303"/>
                    <a:pt x="546" y="303"/>
                  </a:cubicBezTo>
                  <a:cubicBezTo>
                    <a:pt x="549" y="304"/>
                    <a:pt x="549" y="304"/>
                    <a:pt x="549" y="304"/>
                  </a:cubicBezTo>
                  <a:cubicBezTo>
                    <a:pt x="546" y="302"/>
                    <a:pt x="546" y="302"/>
                    <a:pt x="546" y="302"/>
                  </a:cubicBezTo>
                  <a:cubicBezTo>
                    <a:pt x="545" y="304"/>
                    <a:pt x="545" y="307"/>
                    <a:pt x="547" y="308"/>
                  </a:cubicBezTo>
                  <a:cubicBezTo>
                    <a:pt x="550" y="309"/>
                    <a:pt x="550" y="309"/>
                    <a:pt x="550" y="309"/>
                  </a:cubicBezTo>
                  <a:cubicBezTo>
                    <a:pt x="552" y="306"/>
                    <a:pt x="552" y="306"/>
                    <a:pt x="552" y="306"/>
                  </a:cubicBezTo>
                  <a:cubicBezTo>
                    <a:pt x="548" y="305"/>
                    <a:pt x="548" y="305"/>
                    <a:pt x="548" y="305"/>
                  </a:cubicBezTo>
                  <a:cubicBezTo>
                    <a:pt x="544" y="322"/>
                    <a:pt x="544" y="322"/>
                    <a:pt x="544" y="322"/>
                  </a:cubicBezTo>
                  <a:cubicBezTo>
                    <a:pt x="544" y="324"/>
                    <a:pt x="545" y="326"/>
                    <a:pt x="546" y="326"/>
                  </a:cubicBezTo>
                  <a:cubicBezTo>
                    <a:pt x="549" y="328"/>
                    <a:pt x="549" y="328"/>
                    <a:pt x="549" y="328"/>
                  </a:cubicBezTo>
                  <a:cubicBezTo>
                    <a:pt x="551" y="325"/>
                    <a:pt x="551" y="325"/>
                    <a:pt x="551" y="325"/>
                  </a:cubicBezTo>
                  <a:cubicBezTo>
                    <a:pt x="548" y="323"/>
                    <a:pt x="548" y="323"/>
                    <a:pt x="548" y="323"/>
                  </a:cubicBezTo>
                  <a:cubicBezTo>
                    <a:pt x="547" y="323"/>
                    <a:pt x="547" y="323"/>
                    <a:pt x="547" y="323"/>
                  </a:cubicBezTo>
                  <a:cubicBezTo>
                    <a:pt x="547" y="324"/>
                    <a:pt x="547" y="324"/>
                    <a:pt x="547" y="324"/>
                  </a:cubicBezTo>
                  <a:cubicBezTo>
                    <a:pt x="547" y="325"/>
                    <a:pt x="547" y="326"/>
                    <a:pt x="547" y="327"/>
                  </a:cubicBezTo>
                  <a:cubicBezTo>
                    <a:pt x="546" y="332"/>
                    <a:pt x="545" y="338"/>
                    <a:pt x="545" y="338"/>
                  </a:cubicBezTo>
                  <a:cubicBezTo>
                    <a:pt x="544" y="340"/>
                    <a:pt x="545" y="341"/>
                    <a:pt x="547" y="342"/>
                  </a:cubicBezTo>
                  <a:cubicBezTo>
                    <a:pt x="549" y="344"/>
                    <a:pt x="549" y="344"/>
                    <a:pt x="549" y="344"/>
                  </a:cubicBezTo>
                  <a:cubicBezTo>
                    <a:pt x="551" y="340"/>
                    <a:pt x="551" y="340"/>
                    <a:pt x="551" y="340"/>
                  </a:cubicBezTo>
                  <a:cubicBezTo>
                    <a:pt x="549" y="337"/>
                    <a:pt x="549" y="337"/>
                    <a:pt x="549" y="337"/>
                  </a:cubicBezTo>
                  <a:cubicBezTo>
                    <a:pt x="549" y="337"/>
                    <a:pt x="545" y="339"/>
                    <a:pt x="541" y="342"/>
                  </a:cubicBezTo>
                  <a:cubicBezTo>
                    <a:pt x="539" y="343"/>
                    <a:pt x="536" y="344"/>
                    <a:pt x="535" y="345"/>
                  </a:cubicBezTo>
                  <a:cubicBezTo>
                    <a:pt x="534" y="346"/>
                    <a:pt x="533" y="346"/>
                    <a:pt x="533" y="346"/>
                  </a:cubicBezTo>
                  <a:cubicBezTo>
                    <a:pt x="532" y="347"/>
                    <a:pt x="532" y="347"/>
                    <a:pt x="532" y="347"/>
                  </a:cubicBezTo>
                  <a:cubicBezTo>
                    <a:pt x="532" y="347"/>
                    <a:pt x="532" y="347"/>
                    <a:pt x="532" y="347"/>
                  </a:cubicBezTo>
                  <a:cubicBezTo>
                    <a:pt x="531" y="347"/>
                    <a:pt x="531" y="347"/>
                    <a:pt x="531" y="347"/>
                  </a:cubicBezTo>
                  <a:cubicBezTo>
                    <a:pt x="531" y="347"/>
                    <a:pt x="531" y="348"/>
                    <a:pt x="531" y="348"/>
                  </a:cubicBezTo>
                  <a:cubicBezTo>
                    <a:pt x="529" y="350"/>
                    <a:pt x="530" y="352"/>
                    <a:pt x="532" y="354"/>
                  </a:cubicBezTo>
                  <a:cubicBezTo>
                    <a:pt x="533" y="354"/>
                    <a:pt x="533" y="354"/>
                    <a:pt x="533" y="354"/>
                  </a:cubicBezTo>
                  <a:cubicBezTo>
                    <a:pt x="535" y="351"/>
                    <a:pt x="535" y="351"/>
                    <a:pt x="535" y="351"/>
                  </a:cubicBezTo>
                  <a:cubicBezTo>
                    <a:pt x="531" y="349"/>
                    <a:pt x="531" y="349"/>
                    <a:pt x="531" y="349"/>
                  </a:cubicBezTo>
                  <a:cubicBezTo>
                    <a:pt x="535" y="351"/>
                    <a:pt x="535" y="351"/>
                    <a:pt x="535" y="351"/>
                  </a:cubicBezTo>
                  <a:cubicBezTo>
                    <a:pt x="533" y="347"/>
                    <a:pt x="533" y="347"/>
                    <a:pt x="533" y="347"/>
                  </a:cubicBezTo>
                  <a:cubicBezTo>
                    <a:pt x="532" y="348"/>
                    <a:pt x="532" y="348"/>
                    <a:pt x="531" y="349"/>
                  </a:cubicBezTo>
                  <a:cubicBezTo>
                    <a:pt x="535" y="351"/>
                    <a:pt x="535" y="351"/>
                    <a:pt x="535" y="351"/>
                  </a:cubicBezTo>
                  <a:cubicBezTo>
                    <a:pt x="533" y="347"/>
                    <a:pt x="533" y="347"/>
                    <a:pt x="533" y="347"/>
                  </a:cubicBezTo>
                  <a:cubicBezTo>
                    <a:pt x="534" y="350"/>
                    <a:pt x="534" y="350"/>
                    <a:pt x="534" y="350"/>
                  </a:cubicBezTo>
                  <a:cubicBezTo>
                    <a:pt x="534" y="347"/>
                    <a:pt x="534" y="347"/>
                    <a:pt x="534" y="347"/>
                  </a:cubicBezTo>
                  <a:cubicBezTo>
                    <a:pt x="533" y="347"/>
                    <a:pt x="533" y="347"/>
                    <a:pt x="533" y="347"/>
                  </a:cubicBezTo>
                  <a:cubicBezTo>
                    <a:pt x="534" y="350"/>
                    <a:pt x="534" y="350"/>
                    <a:pt x="534" y="350"/>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3" y="347"/>
                    <a:pt x="531" y="347"/>
                    <a:pt x="529" y="347"/>
                  </a:cubicBezTo>
                  <a:cubicBezTo>
                    <a:pt x="526" y="348"/>
                    <a:pt x="522" y="348"/>
                    <a:pt x="518" y="348"/>
                  </a:cubicBezTo>
                  <a:cubicBezTo>
                    <a:pt x="515" y="348"/>
                    <a:pt x="512" y="349"/>
                    <a:pt x="512" y="349"/>
                  </a:cubicBezTo>
                  <a:cubicBezTo>
                    <a:pt x="511" y="349"/>
                    <a:pt x="509" y="350"/>
                    <a:pt x="509" y="352"/>
                  </a:cubicBezTo>
                  <a:cubicBezTo>
                    <a:pt x="508" y="353"/>
                    <a:pt x="509" y="355"/>
                    <a:pt x="510" y="356"/>
                  </a:cubicBezTo>
                  <a:cubicBezTo>
                    <a:pt x="512" y="357"/>
                    <a:pt x="512" y="357"/>
                    <a:pt x="512" y="357"/>
                  </a:cubicBezTo>
                  <a:cubicBezTo>
                    <a:pt x="514" y="354"/>
                    <a:pt x="514" y="354"/>
                    <a:pt x="514" y="354"/>
                  </a:cubicBezTo>
                  <a:cubicBezTo>
                    <a:pt x="515" y="350"/>
                    <a:pt x="515" y="350"/>
                    <a:pt x="515" y="350"/>
                  </a:cubicBezTo>
                  <a:cubicBezTo>
                    <a:pt x="478" y="346"/>
                    <a:pt x="478" y="346"/>
                    <a:pt x="478" y="346"/>
                  </a:cubicBezTo>
                  <a:cubicBezTo>
                    <a:pt x="477" y="346"/>
                    <a:pt x="475" y="347"/>
                    <a:pt x="474" y="349"/>
                  </a:cubicBezTo>
                  <a:cubicBezTo>
                    <a:pt x="474" y="351"/>
                    <a:pt x="474" y="353"/>
                    <a:pt x="476" y="354"/>
                  </a:cubicBezTo>
                  <a:cubicBezTo>
                    <a:pt x="483" y="358"/>
                    <a:pt x="483" y="358"/>
                    <a:pt x="483" y="358"/>
                  </a:cubicBezTo>
                  <a:cubicBezTo>
                    <a:pt x="485" y="355"/>
                    <a:pt x="485" y="355"/>
                    <a:pt x="485" y="355"/>
                  </a:cubicBezTo>
                  <a:cubicBezTo>
                    <a:pt x="486" y="351"/>
                    <a:pt x="486" y="351"/>
                    <a:pt x="486" y="351"/>
                  </a:cubicBezTo>
                  <a:cubicBezTo>
                    <a:pt x="460" y="350"/>
                    <a:pt x="460" y="350"/>
                    <a:pt x="460" y="350"/>
                  </a:cubicBezTo>
                  <a:cubicBezTo>
                    <a:pt x="459" y="350"/>
                    <a:pt x="457" y="351"/>
                    <a:pt x="456" y="352"/>
                  </a:cubicBezTo>
                  <a:cubicBezTo>
                    <a:pt x="456" y="354"/>
                    <a:pt x="456" y="356"/>
                    <a:pt x="458" y="357"/>
                  </a:cubicBezTo>
                  <a:cubicBezTo>
                    <a:pt x="461" y="359"/>
                    <a:pt x="461" y="359"/>
                    <a:pt x="461" y="359"/>
                  </a:cubicBezTo>
                  <a:cubicBezTo>
                    <a:pt x="463" y="355"/>
                    <a:pt x="463" y="355"/>
                    <a:pt x="463" y="355"/>
                  </a:cubicBezTo>
                  <a:cubicBezTo>
                    <a:pt x="463" y="351"/>
                    <a:pt x="463" y="351"/>
                    <a:pt x="463" y="351"/>
                  </a:cubicBezTo>
                  <a:cubicBezTo>
                    <a:pt x="432" y="348"/>
                    <a:pt x="432" y="348"/>
                    <a:pt x="432" y="348"/>
                  </a:cubicBezTo>
                  <a:cubicBezTo>
                    <a:pt x="430" y="348"/>
                    <a:pt x="428" y="349"/>
                    <a:pt x="428" y="351"/>
                  </a:cubicBezTo>
                  <a:cubicBezTo>
                    <a:pt x="427" y="353"/>
                    <a:pt x="428" y="355"/>
                    <a:pt x="429" y="356"/>
                  </a:cubicBezTo>
                  <a:cubicBezTo>
                    <a:pt x="434" y="359"/>
                    <a:pt x="434" y="359"/>
                    <a:pt x="434" y="359"/>
                  </a:cubicBezTo>
                  <a:cubicBezTo>
                    <a:pt x="437" y="355"/>
                    <a:pt x="437" y="355"/>
                    <a:pt x="437" y="355"/>
                  </a:cubicBezTo>
                  <a:cubicBezTo>
                    <a:pt x="437" y="351"/>
                    <a:pt x="437" y="351"/>
                    <a:pt x="437" y="351"/>
                  </a:cubicBezTo>
                  <a:cubicBezTo>
                    <a:pt x="409" y="350"/>
                    <a:pt x="409" y="350"/>
                    <a:pt x="409" y="350"/>
                  </a:cubicBezTo>
                  <a:cubicBezTo>
                    <a:pt x="408" y="350"/>
                    <a:pt x="406" y="351"/>
                    <a:pt x="405" y="353"/>
                  </a:cubicBezTo>
                  <a:cubicBezTo>
                    <a:pt x="405" y="355"/>
                    <a:pt x="406" y="357"/>
                    <a:pt x="407" y="358"/>
                  </a:cubicBezTo>
                  <a:cubicBezTo>
                    <a:pt x="409" y="359"/>
                    <a:pt x="409" y="359"/>
                    <a:pt x="409" y="359"/>
                  </a:cubicBezTo>
                  <a:cubicBezTo>
                    <a:pt x="411" y="355"/>
                    <a:pt x="411" y="355"/>
                    <a:pt x="411" y="355"/>
                  </a:cubicBezTo>
                  <a:cubicBezTo>
                    <a:pt x="408" y="353"/>
                    <a:pt x="408" y="353"/>
                    <a:pt x="408" y="353"/>
                  </a:cubicBezTo>
                  <a:cubicBezTo>
                    <a:pt x="411" y="355"/>
                    <a:pt x="411" y="355"/>
                    <a:pt x="411" y="355"/>
                  </a:cubicBezTo>
                  <a:cubicBezTo>
                    <a:pt x="409" y="352"/>
                    <a:pt x="409" y="352"/>
                    <a:pt x="409" y="352"/>
                  </a:cubicBezTo>
                  <a:cubicBezTo>
                    <a:pt x="409" y="352"/>
                    <a:pt x="408" y="352"/>
                    <a:pt x="408" y="353"/>
                  </a:cubicBezTo>
                  <a:cubicBezTo>
                    <a:pt x="411" y="355"/>
                    <a:pt x="411" y="355"/>
                    <a:pt x="411" y="355"/>
                  </a:cubicBezTo>
                  <a:cubicBezTo>
                    <a:pt x="409" y="352"/>
                    <a:pt x="409" y="352"/>
                    <a:pt x="409" y="352"/>
                  </a:cubicBezTo>
                  <a:cubicBezTo>
                    <a:pt x="411" y="355"/>
                    <a:pt x="411" y="355"/>
                    <a:pt x="411" y="355"/>
                  </a:cubicBezTo>
                  <a:cubicBezTo>
                    <a:pt x="410" y="351"/>
                    <a:pt x="410" y="351"/>
                    <a:pt x="410" y="351"/>
                  </a:cubicBezTo>
                  <a:cubicBezTo>
                    <a:pt x="410" y="352"/>
                    <a:pt x="410" y="352"/>
                    <a:pt x="409" y="352"/>
                  </a:cubicBezTo>
                  <a:cubicBezTo>
                    <a:pt x="411" y="355"/>
                    <a:pt x="411" y="355"/>
                    <a:pt x="411" y="355"/>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09" y="351"/>
                    <a:pt x="406" y="351"/>
                    <a:pt x="403" y="351"/>
                  </a:cubicBezTo>
                  <a:cubicBezTo>
                    <a:pt x="398" y="351"/>
                    <a:pt x="392" y="350"/>
                    <a:pt x="387" y="349"/>
                  </a:cubicBezTo>
                  <a:cubicBezTo>
                    <a:pt x="385" y="349"/>
                    <a:pt x="382" y="349"/>
                    <a:pt x="381" y="349"/>
                  </a:cubicBezTo>
                  <a:cubicBezTo>
                    <a:pt x="380" y="349"/>
                    <a:pt x="379" y="348"/>
                    <a:pt x="379"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6" y="348"/>
                    <a:pt x="375" y="349"/>
                    <a:pt x="374" y="351"/>
                  </a:cubicBezTo>
                  <a:cubicBezTo>
                    <a:pt x="374" y="353"/>
                    <a:pt x="374" y="355"/>
                    <a:pt x="376" y="356"/>
                  </a:cubicBezTo>
                  <a:cubicBezTo>
                    <a:pt x="383" y="360"/>
                    <a:pt x="383" y="360"/>
                    <a:pt x="383" y="360"/>
                  </a:cubicBezTo>
                  <a:cubicBezTo>
                    <a:pt x="385" y="357"/>
                    <a:pt x="385" y="357"/>
                    <a:pt x="385" y="357"/>
                  </a:cubicBezTo>
                  <a:cubicBezTo>
                    <a:pt x="382" y="355"/>
                    <a:pt x="382" y="355"/>
                    <a:pt x="382" y="355"/>
                  </a:cubicBezTo>
                  <a:cubicBezTo>
                    <a:pt x="385" y="357"/>
                    <a:pt x="385" y="357"/>
                    <a:pt x="385" y="357"/>
                  </a:cubicBezTo>
                  <a:cubicBezTo>
                    <a:pt x="383" y="353"/>
                    <a:pt x="383" y="353"/>
                    <a:pt x="383" y="353"/>
                  </a:cubicBezTo>
                  <a:cubicBezTo>
                    <a:pt x="382" y="354"/>
                    <a:pt x="382" y="354"/>
                    <a:pt x="382" y="355"/>
                  </a:cubicBezTo>
                  <a:cubicBezTo>
                    <a:pt x="385" y="357"/>
                    <a:pt x="385" y="357"/>
                    <a:pt x="385" y="357"/>
                  </a:cubicBezTo>
                  <a:cubicBezTo>
                    <a:pt x="383" y="353"/>
                    <a:pt x="383" y="353"/>
                    <a:pt x="383" y="353"/>
                  </a:cubicBezTo>
                  <a:cubicBezTo>
                    <a:pt x="385" y="357"/>
                    <a:pt x="385" y="357"/>
                    <a:pt x="385" y="357"/>
                  </a:cubicBezTo>
                  <a:cubicBezTo>
                    <a:pt x="384" y="353"/>
                    <a:pt x="384" y="353"/>
                    <a:pt x="384" y="353"/>
                  </a:cubicBezTo>
                  <a:cubicBezTo>
                    <a:pt x="384" y="353"/>
                    <a:pt x="383" y="353"/>
                    <a:pt x="383" y="353"/>
                  </a:cubicBezTo>
                  <a:cubicBezTo>
                    <a:pt x="385" y="357"/>
                    <a:pt x="385" y="357"/>
                    <a:pt x="385" y="357"/>
                  </a:cubicBezTo>
                  <a:cubicBezTo>
                    <a:pt x="384" y="353"/>
                    <a:pt x="384" y="353"/>
                    <a:pt x="384" y="353"/>
                  </a:cubicBezTo>
                  <a:cubicBezTo>
                    <a:pt x="385" y="356"/>
                    <a:pt x="385" y="356"/>
                    <a:pt x="385" y="356"/>
                  </a:cubicBezTo>
                  <a:cubicBezTo>
                    <a:pt x="384" y="353"/>
                    <a:pt x="384" y="353"/>
                    <a:pt x="384" y="353"/>
                  </a:cubicBezTo>
                  <a:cubicBezTo>
                    <a:pt x="384" y="353"/>
                    <a:pt x="384" y="353"/>
                    <a:pt x="384" y="353"/>
                  </a:cubicBezTo>
                  <a:cubicBezTo>
                    <a:pt x="385" y="356"/>
                    <a:pt x="385" y="356"/>
                    <a:pt x="385" y="356"/>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2" y="353"/>
                    <a:pt x="377" y="353"/>
                    <a:pt x="372" y="352"/>
                  </a:cubicBezTo>
                  <a:cubicBezTo>
                    <a:pt x="370" y="352"/>
                    <a:pt x="368" y="352"/>
                    <a:pt x="366" y="352"/>
                  </a:cubicBezTo>
                  <a:cubicBezTo>
                    <a:pt x="365" y="352"/>
                    <a:pt x="365" y="352"/>
                    <a:pt x="364" y="352"/>
                  </a:cubicBezTo>
                  <a:cubicBezTo>
                    <a:pt x="363" y="352"/>
                    <a:pt x="363" y="352"/>
                    <a:pt x="363" y="352"/>
                  </a:cubicBezTo>
                  <a:cubicBezTo>
                    <a:pt x="363" y="352"/>
                    <a:pt x="363" y="352"/>
                    <a:pt x="363" y="352"/>
                  </a:cubicBezTo>
                  <a:cubicBezTo>
                    <a:pt x="363" y="352"/>
                    <a:pt x="363" y="352"/>
                    <a:pt x="363" y="352"/>
                  </a:cubicBezTo>
                  <a:cubicBezTo>
                    <a:pt x="361" y="352"/>
                    <a:pt x="360" y="353"/>
                    <a:pt x="359" y="355"/>
                  </a:cubicBezTo>
                  <a:cubicBezTo>
                    <a:pt x="359" y="356"/>
                    <a:pt x="359" y="358"/>
                    <a:pt x="361" y="359"/>
                  </a:cubicBezTo>
                  <a:cubicBezTo>
                    <a:pt x="363" y="361"/>
                    <a:pt x="363" y="361"/>
                    <a:pt x="363" y="361"/>
                  </a:cubicBezTo>
                  <a:cubicBezTo>
                    <a:pt x="366" y="357"/>
                    <a:pt x="366" y="357"/>
                    <a:pt x="366" y="357"/>
                  </a:cubicBezTo>
                  <a:cubicBezTo>
                    <a:pt x="363" y="354"/>
                    <a:pt x="363" y="354"/>
                    <a:pt x="363" y="354"/>
                  </a:cubicBezTo>
                  <a:cubicBezTo>
                    <a:pt x="366" y="357"/>
                    <a:pt x="366" y="357"/>
                    <a:pt x="366" y="357"/>
                  </a:cubicBezTo>
                  <a:cubicBezTo>
                    <a:pt x="364" y="353"/>
                    <a:pt x="364" y="353"/>
                    <a:pt x="364" y="353"/>
                  </a:cubicBezTo>
                  <a:cubicBezTo>
                    <a:pt x="364" y="354"/>
                    <a:pt x="364" y="354"/>
                    <a:pt x="363" y="354"/>
                  </a:cubicBezTo>
                  <a:cubicBezTo>
                    <a:pt x="366" y="357"/>
                    <a:pt x="366" y="357"/>
                    <a:pt x="366" y="357"/>
                  </a:cubicBezTo>
                  <a:cubicBezTo>
                    <a:pt x="364" y="353"/>
                    <a:pt x="364" y="353"/>
                    <a:pt x="364" y="353"/>
                  </a:cubicBezTo>
                  <a:cubicBezTo>
                    <a:pt x="366" y="357"/>
                    <a:pt x="366" y="357"/>
                    <a:pt x="366" y="357"/>
                  </a:cubicBezTo>
                  <a:cubicBezTo>
                    <a:pt x="365" y="353"/>
                    <a:pt x="365" y="353"/>
                    <a:pt x="365" y="353"/>
                  </a:cubicBezTo>
                  <a:cubicBezTo>
                    <a:pt x="365" y="353"/>
                    <a:pt x="365" y="353"/>
                    <a:pt x="364" y="353"/>
                  </a:cubicBezTo>
                  <a:cubicBezTo>
                    <a:pt x="366" y="357"/>
                    <a:pt x="366" y="357"/>
                    <a:pt x="366" y="357"/>
                  </a:cubicBezTo>
                  <a:cubicBezTo>
                    <a:pt x="365" y="353"/>
                    <a:pt x="365" y="353"/>
                    <a:pt x="365" y="353"/>
                  </a:cubicBezTo>
                  <a:cubicBezTo>
                    <a:pt x="366" y="357"/>
                    <a:pt x="366" y="357"/>
                    <a:pt x="366" y="357"/>
                  </a:cubicBezTo>
                  <a:cubicBezTo>
                    <a:pt x="366" y="353"/>
                    <a:pt x="366" y="353"/>
                    <a:pt x="366" y="353"/>
                  </a:cubicBezTo>
                  <a:cubicBezTo>
                    <a:pt x="365" y="353"/>
                    <a:pt x="365" y="353"/>
                    <a:pt x="365" y="353"/>
                  </a:cubicBezTo>
                  <a:cubicBezTo>
                    <a:pt x="366" y="357"/>
                    <a:pt x="366" y="357"/>
                    <a:pt x="366" y="357"/>
                  </a:cubicBezTo>
                  <a:cubicBezTo>
                    <a:pt x="366" y="353"/>
                    <a:pt x="366" y="353"/>
                    <a:pt x="366" y="353"/>
                  </a:cubicBezTo>
                  <a:cubicBezTo>
                    <a:pt x="366" y="356"/>
                    <a:pt x="366" y="356"/>
                    <a:pt x="366" y="356"/>
                  </a:cubicBezTo>
                  <a:cubicBezTo>
                    <a:pt x="366" y="353"/>
                    <a:pt x="366" y="353"/>
                    <a:pt x="366" y="353"/>
                  </a:cubicBezTo>
                  <a:cubicBezTo>
                    <a:pt x="366" y="353"/>
                    <a:pt x="366" y="353"/>
                    <a:pt x="366" y="353"/>
                  </a:cubicBezTo>
                  <a:cubicBezTo>
                    <a:pt x="366" y="356"/>
                    <a:pt x="366" y="356"/>
                    <a:pt x="366" y="356"/>
                  </a:cubicBezTo>
                  <a:cubicBezTo>
                    <a:pt x="366" y="353"/>
                    <a:pt x="366" y="353"/>
                    <a:pt x="366" y="353"/>
                  </a:cubicBezTo>
                  <a:cubicBezTo>
                    <a:pt x="366" y="353"/>
                    <a:pt x="365" y="353"/>
                    <a:pt x="364" y="353"/>
                  </a:cubicBezTo>
                  <a:cubicBezTo>
                    <a:pt x="361" y="353"/>
                    <a:pt x="355" y="352"/>
                    <a:pt x="349" y="352"/>
                  </a:cubicBezTo>
                  <a:cubicBezTo>
                    <a:pt x="346" y="352"/>
                    <a:pt x="343" y="351"/>
                    <a:pt x="340" y="351"/>
                  </a:cubicBezTo>
                  <a:cubicBezTo>
                    <a:pt x="338" y="351"/>
                    <a:pt x="336" y="351"/>
                    <a:pt x="334" y="351"/>
                  </a:cubicBezTo>
                  <a:cubicBezTo>
                    <a:pt x="334" y="351"/>
                    <a:pt x="334" y="351"/>
                    <a:pt x="334" y="351"/>
                  </a:cubicBezTo>
                  <a:cubicBezTo>
                    <a:pt x="333" y="351"/>
                    <a:pt x="333" y="351"/>
                    <a:pt x="333" y="351"/>
                  </a:cubicBezTo>
                  <a:cubicBezTo>
                    <a:pt x="333" y="351"/>
                    <a:pt x="332" y="351"/>
                    <a:pt x="332" y="351"/>
                  </a:cubicBezTo>
                  <a:cubicBezTo>
                    <a:pt x="332" y="351"/>
                    <a:pt x="331" y="352"/>
                    <a:pt x="330" y="353"/>
                  </a:cubicBezTo>
                  <a:cubicBezTo>
                    <a:pt x="330" y="354"/>
                    <a:pt x="330" y="355"/>
                    <a:pt x="330" y="356"/>
                  </a:cubicBezTo>
                  <a:cubicBezTo>
                    <a:pt x="330" y="357"/>
                    <a:pt x="331" y="358"/>
                    <a:pt x="332" y="358"/>
                  </a:cubicBezTo>
                  <a:cubicBezTo>
                    <a:pt x="334" y="360"/>
                    <a:pt x="334" y="360"/>
                    <a:pt x="334" y="360"/>
                  </a:cubicBezTo>
                  <a:cubicBezTo>
                    <a:pt x="336" y="356"/>
                    <a:pt x="336" y="356"/>
                    <a:pt x="336" y="356"/>
                  </a:cubicBezTo>
                  <a:cubicBezTo>
                    <a:pt x="336" y="352"/>
                    <a:pt x="336" y="352"/>
                    <a:pt x="336" y="352"/>
                  </a:cubicBezTo>
                  <a:cubicBezTo>
                    <a:pt x="315" y="352"/>
                    <a:pt x="315" y="352"/>
                    <a:pt x="315" y="352"/>
                  </a:cubicBezTo>
                  <a:cubicBezTo>
                    <a:pt x="314" y="352"/>
                    <a:pt x="312" y="354"/>
                    <a:pt x="312" y="355"/>
                  </a:cubicBezTo>
                  <a:cubicBezTo>
                    <a:pt x="311" y="357"/>
                    <a:pt x="312" y="359"/>
                    <a:pt x="313" y="360"/>
                  </a:cubicBezTo>
                  <a:cubicBezTo>
                    <a:pt x="317" y="362"/>
                    <a:pt x="317" y="362"/>
                    <a:pt x="317" y="362"/>
                  </a:cubicBezTo>
                  <a:cubicBezTo>
                    <a:pt x="319" y="359"/>
                    <a:pt x="319" y="359"/>
                    <a:pt x="319" y="359"/>
                  </a:cubicBezTo>
                  <a:cubicBezTo>
                    <a:pt x="319" y="355"/>
                    <a:pt x="319" y="355"/>
                    <a:pt x="319" y="355"/>
                  </a:cubicBezTo>
                  <a:cubicBezTo>
                    <a:pt x="288" y="354"/>
                    <a:pt x="288" y="354"/>
                    <a:pt x="288" y="354"/>
                  </a:cubicBezTo>
                  <a:cubicBezTo>
                    <a:pt x="286" y="354"/>
                    <a:pt x="284" y="355"/>
                    <a:pt x="284" y="357"/>
                  </a:cubicBezTo>
                  <a:cubicBezTo>
                    <a:pt x="283" y="359"/>
                    <a:pt x="284" y="361"/>
                    <a:pt x="286" y="362"/>
                  </a:cubicBezTo>
                  <a:cubicBezTo>
                    <a:pt x="290" y="365"/>
                    <a:pt x="290" y="365"/>
                    <a:pt x="290" y="365"/>
                  </a:cubicBezTo>
                  <a:cubicBezTo>
                    <a:pt x="293" y="361"/>
                    <a:pt x="293" y="361"/>
                    <a:pt x="293" y="361"/>
                  </a:cubicBezTo>
                  <a:cubicBezTo>
                    <a:pt x="289" y="359"/>
                    <a:pt x="289" y="359"/>
                    <a:pt x="289" y="359"/>
                  </a:cubicBezTo>
                  <a:cubicBezTo>
                    <a:pt x="292" y="361"/>
                    <a:pt x="292" y="361"/>
                    <a:pt x="292" y="361"/>
                  </a:cubicBezTo>
                  <a:cubicBezTo>
                    <a:pt x="290" y="358"/>
                    <a:pt x="290" y="358"/>
                    <a:pt x="290" y="358"/>
                  </a:cubicBezTo>
                  <a:cubicBezTo>
                    <a:pt x="290" y="358"/>
                    <a:pt x="290" y="358"/>
                    <a:pt x="289" y="359"/>
                  </a:cubicBezTo>
                  <a:cubicBezTo>
                    <a:pt x="292" y="361"/>
                    <a:pt x="292" y="361"/>
                    <a:pt x="292" y="361"/>
                  </a:cubicBezTo>
                  <a:cubicBezTo>
                    <a:pt x="290" y="358"/>
                    <a:pt x="290" y="358"/>
                    <a:pt x="290" y="358"/>
                  </a:cubicBezTo>
                  <a:cubicBezTo>
                    <a:pt x="292" y="361"/>
                    <a:pt x="292" y="361"/>
                    <a:pt x="292" y="361"/>
                  </a:cubicBezTo>
                  <a:cubicBezTo>
                    <a:pt x="291" y="357"/>
                    <a:pt x="291" y="357"/>
                    <a:pt x="291" y="357"/>
                  </a:cubicBezTo>
                  <a:cubicBezTo>
                    <a:pt x="291" y="357"/>
                    <a:pt x="291" y="358"/>
                    <a:pt x="290" y="358"/>
                  </a:cubicBezTo>
                  <a:cubicBezTo>
                    <a:pt x="292" y="361"/>
                    <a:pt x="292" y="361"/>
                    <a:pt x="292" y="361"/>
                  </a:cubicBezTo>
                  <a:cubicBezTo>
                    <a:pt x="291" y="357"/>
                    <a:pt x="291" y="357"/>
                    <a:pt x="291" y="357"/>
                  </a:cubicBezTo>
                  <a:cubicBezTo>
                    <a:pt x="292" y="361"/>
                    <a:pt x="292" y="361"/>
                    <a:pt x="292" y="361"/>
                  </a:cubicBezTo>
                  <a:cubicBezTo>
                    <a:pt x="292" y="357"/>
                    <a:pt x="292" y="357"/>
                    <a:pt x="292" y="357"/>
                  </a:cubicBezTo>
                  <a:cubicBezTo>
                    <a:pt x="291" y="357"/>
                    <a:pt x="291" y="357"/>
                    <a:pt x="291" y="357"/>
                  </a:cubicBezTo>
                  <a:cubicBezTo>
                    <a:pt x="292" y="361"/>
                    <a:pt x="292" y="361"/>
                    <a:pt x="292" y="361"/>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1" y="357"/>
                    <a:pt x="289" y="357"/>
                    <a:pt x="286" y="357"/>
                  </a:cubicBezTo>
                  <a:cubicBezTo>
                    <a:pt x="281" y="357"/>
                    <a:pt x="276" y="356"/>
                    <a:pt x="270" y="356"/>
                  </a:cubicBezTo>
                  <a:cubicBezTo>
                    <a:pt x="265" y="356"/>
                    <a:pt x="260" y="355"/>
                    <a:pt x="258" y="355"/>
                  </a:cubicBezTo>
                  <a:cubicBezTo>
                    <a:pt x="258" y="355"/>
                    <a:pt x="258" y="355"/>
                    <a:pt x="257" y="355"/>
                  </a:cubicBezTo>
                  <a:cubicBezTo>
                    <a:pt x="256" y="356"/>
                    <a:pt x="256" y="356"/>
                    <a:pt x="256" y="356"/>
                  </a:cubicBezTo>
                  <a:cubicBezTo>
                    <a:pt x="256" y="356"/>
                    <a:pt x="256" y="356"/>
                    <a:pt x="256" y="356"/>
                  </a:cubicBezTo>
                  <a:cubicBezTo>
                    <a:pt x="255" y="356"/>
                    <a:pt x="255" y="356"/>
                    <a:pt x="255" y="356"/>
                  </a:cubicBezTo>
                  <a:cubicBezTo>
                    <a:pt x="255" y="356"/>
                    <a:pt x="254" y="357"/>
                    <a:pt x="254" y="357"/>
                  </a:cubicBezTo>
                  <a:cubicBezTo>
                    <a:pt x="253" y="359"/>
                    <a:pt x="253" y="362"/>
                    <a:pt x="255" y="363"/>
                  </a:cubicBezTo>
                  <a:cubicBezTo>
                    <a:pt x="259" y="365"/>
                    <a:pt x="259" y="365"/>
                    <a:pt x="259" y="365"/>
                  </a:cubicBezTo>
                  <a:cubicBezTo>
                    <a:pt x="261" y="362"/>
                    <a:pt x="261" y="362"/>
                    <a:pt x="261" y="362"/>
                  </a:cubicBezTo>
                  <a:cubicBezTo>
                    <a:pt x="260" y="358"/>
                    <a:pt x="260" y="358"/>
                    <a:pt x="260" y="358"/>
                  </a:cubicBezTo>
                  <a:cubicBezTo>
                    <a:pt x="260" y="358"/>
                    <a:pt x="255" y="358"/>
                    <a:pt x="251" y="359"/>
                  </a:cubicBezTo>
                  <a:cubicBezTo>
                    <a:pt x="248" y="359"/>
                    <a:pt x="246" y="360"/>
                    <a:pt x="244" y="360"/>
                  </a:cubicBezTo>
                  <a:cubicBezTo>
                    <a:pt x="243" y="360"/>
                    <a:pt x="242" y="360"/>
                    <a:pt x="241" y="360"/>
                  </a:cubicBezTo>
                  <a:cubicBezTo>
                    <a:pt x="240" y="360"/>
                    <a:pt x="240" y="360"/>
                    <a:pt x="240" y="360"/>
                  </a:cubicBezTo>
                  <a:cubicBezTo>
                    <a:pt x="240" y="361"/>
                    <a:pt x="240" y="361"/>
                    <a:pt x="240" y="361"/>
                  </a:cubicBezTo>
                  <a:cubicBezTo>
                    <a:pt x="239" y="361"/>
                    <a:pt x="239" y="361"/>
                    <a:pt x="239" y="361"/>
                  </a:cubicBezTo>
                  <a:cubicBezTo>
                    <a:pt x="239" y="361"/>
                    <a:pt x="238" y="361"/>
                    <a:pt x="238" y="362"/>
                  </a:cubicBezTo>
                  <a:cubicBezTo>
                    <a:pt x="237" y="363"/>
                    <a:pt x="237" y="364"/>
                    <a:pt x="237" y="365"/>
                  </a:cubicBezTo>
                  <a:cubicBezTo>
                    <a:pt x="238" y="366"/>
                    <a:pt x="238" y="367"/>
                    <a:pt x="239" y="368"/>
                  </a:cubicBezTo>
                  <a:cubicBezTo>
                    <a:pt x="244" y="371"/>
                    <a:pt x="244" y="371"/>
                    <a:pt x="244" y="371"/>
                  </a:cubicBezTo>
                  <a:cubicBezTo>
                    <a:pt x="247" y="368"/>
                    <a:pt x="247" y="368"/>
                    <a:pt x="247" y="368"/>
                  </a:cubicBezTo>
                  <a:cubicBezTo>
                    <a:pt x="246" y="364"/>
                    <a:pt x="246" y="364"/>
                    <a:pt x="246" y="364"/>
                  </a:cubicBezTo>
                  <a:cubicBezTo>
                    <a:pt x="217" y="365"/>
                    <a:pt x="217" y="365"/>
                    <a:pt x="217" y="365"/>
                  </a:cubicBezTo>
                  <a:cubicBezTo>
                    <a:pt x="216" y="365"/>
                    <a:pt x="214" y="366"/>
                    <a:pt x="214" y="368"/>
                  </a:cubicBezTo>
                  <a:cubicBezTo>
                    <a:pt x="213" y="370"/>
                    <a:pt x="214" y="371"/>
                    <a:pt x="215" y="372"/>
                  </a:cubicBezTo>
                  <a:cubicBezTo>
                    <a:pt x="224" y="377"/>
                    <a:pt x="224" y="377"/>
                    <a:pt x="224" y="377"/>
                  </a:cubicBezTo>
                  <a:cubicBezTo>
                    <a:pt x="226" y="374"/>
                    <a:pt x="226" y="374"/>
                    <a:pt x="226" y="374"/>
                  </a:cubicBezTo>
                  <a:cubicBezTo>
                    <a:pt x="225" y="370"/>
                    <a:pt x="225" y="370"/>
                    <a:pt x="225" y="370"/>
                  </a:cubicBezTo>
                  <a:cubicBezTo>
                    <a:pt x="225" y="370"/>
                    <a:pt x="219" y="371"/>
                    <a:pt x="212" y="371"/>
                  </a:cubicBezTo>
                  <a:cubicBezTo>
                    <a:pt x="208" y="372"/>
                    <a:pt x="205" y="372"/>
                    <a:pt x="202" y="372"/>
                  </a:cubicBezTo>
                  <a:cubicBezTo>
                    <a:pt x="201" y="373"/>
                    <a:pt x="200" y="373"/>
                    <a:pt x="199" y="373"/>
                  </a:cubicBezTo>
                  <a:cubicBezTo>
                    <a:pt x="198" y="373"/>
                    <a:pt x="198" y="373"/>
                    <a:pt x="198" y="373"/>
                  </a:cubicBezTo>
                  <a:cubicBezTo>
                    <a:pt x="197" y="373"/>
                    <a:pt x="197" y="373"/>
                    <a:pt x="197" y="373"/>
                  </a:cubicBezTo>
                  <a:cubicBezTo>
                    <a:pt x="196" y="374"/>
                    <a:pt x="196" y="374"/>
                    <a:pt x="196" y="374"/>
                  </a:cubicBezTo>
                  <a:cubicBezTo>
                    <a:pt x="196" y="374"/>
                    <a:pt x="196" y="374"/>
                    <a:pt x="195" y="375"/>
                  </a:cubicBezTo>
                  <a:cubicBezTo>
                    <a:pt x="194" y="377"/>
                    <a:pt x="194" y="379"/>
                    <a:pt x="196" y="381"/>
                  </a:cubicBezTo>
                  <a:cubicBezTo>
                    <a:pt x="200" y="383"/>
                    <a:pt x="200" y="383"/>
                    <a:pt x="200" y="383"/>
                  </a:cubicBezTo>
                  <a:cubicBezTo>
                    <a:pt x="202" y="379"/>
                    <a:pt x="202" y="379"/>
                    <a:pt x="202" y="379"/>
                  </a:cubicBezTo>
                  <a:cubicBezTo>
                    <a:pt x="200" y="376"/>
                    <a:pt x="200" y="376"/>
                    <a:pt x="200" y="376"/>
                  </a:cubicBezTo>
                  <a:cubicBezTo>
                    <a:pt x="185" y="382"/>
                    <a:pt x="185" y="382"/>
                    <a:pt x="185" y="382"/>
                  </a:cubicBezTo>
                  <a:cubicBezTo>
                    <a:pt x="184" y="382"/>
                    <a:pt x="183" y="384"/>
                    <a:pt x="183" y="385"/>
                  </a:cubicBezTo>
                  <a:cubicBezTo>
                    <a:pt x="183" y="387"/>
                    <a:pt x="184" y="388"/>
                    <a:pt x="185" y="389"/>
                  </a:cubicBezTo>
                  <a:cubicBezTo>
                    <a:pt x="187" y="390"/>
                    <a:pt x="187" y="390"/>
                    <a:pt x="187" y="390"/>
                  </a:cubicBezTo>
                  <a:cubicBezTo>
                    <a:pt x="190" y="387"/>
                    <a:pt x="190" y="387"/>
                    <a:pt x="190" y="387"/>
                  </a:cubicBezTo>
                  <a:cubicBezTo>
                    <a:pt x="188" y="383"/>
                    <a:pt x="188" y="383"/>
                    <a:pt x="188" y="383"/>
                  </a:cubicBezTo>
                  <a:cubicBezTo>
                    <a:pt x="188" y="383"/>
                    <a:pt x="184" y="385"/>
                    <a:pt x="180" y="387"/>
                  </a:cubicBezTo>
                  <a:cubicBezTo>
                    <a:pt x="177" y="388"/>
                    <a:pt x="175" y="389"/>
                    <a:pt x="174" y="390"/>
                  </a:cubicBezTo>
                  <a:cubicBezTo>
                    <a:pt x="173" y="390"/>
                    <a:pt x="172" y="390"/>
                    <a:pt x="172" y="391"/>
                  </a:cubicBezTo>
                  <a:cubicBezTo>
                    <a:pt x="171" y="391"/>
                    <a:pt x="171" y="391"/>
                    <a:pt x="171" y="391"/>
                  </a:cubicBezTo>
                  <a:cubicBezTo>
                    <a:pt x="170" y="391"/>
                    <a:pt x="170" y="391"/>
                    <a:pt x="170" y="391"/>
                  </a:cubicBezTo>
                  <a:cubicBezTo>
                    <a:pt x="170" y="392"/>
                    <a:pt x="170" y="392"/>
                    <a:pt x="170" y="392"/>
                  </a:cubicBezTo>
                  <a:cubicBezTo>
                    <a:pt x="170" y="392"/>
                    <a:pt x="169" y="392"/>
                    <a:pt x="169" y="392"/>
                  </a:cubicBezTo>
                  <a:cubicBezTo>
                    <a:pt x="168" y="394"/>
                    <a:pt x="168" y="397"/>
                    <a:pt x="170" y="398"/>
                  </a:cubicBezTo>
                  <a:cubicBezTo>
                    <a:pt x="173" y="399"/>
                    <a:pt x="173" y="399"/>
                    <a:pt x="173" y="399"/>
                  </a:cubicBezTo>
                  <a:cubicBezTo>
                    <a:pt x="175" y="396"/>
                    <a:pt x="175" y="396"/>
                    <a:pt x="175" y="396"/>
                  </a:cubicBezTo>
                  <a:cubicBezTo>
                    <a:pt x="172" y="393"/>
                    <a:pt x="172" y="393"/>
                    <a:pt x="172" y="393"/>
                  </a:cubicBezTo>
                  <a:cubicBezTo>
                    <a:pt x="161" y="403"/>
                    <a:pt x="161" y="403"/>
                    <a:pt x="161" y="403"/>
                  </a:cubicBezTo>
                  <a:cubicBezTo>
                    <a:pt x="160" y="404"/>
                    <a:pt x="160" y="405"/>
                    <a:pt x="160" y="407"/>
                  </a:cubicBezTo>
                  <a:cubicBezTo>
                    <a:pt x="160" y="408"/>
                    <a:pt x="161" y="409"/>
                    <a:pt x="162" y="410"/>
                  </a:cubicBezTo>
                  <a:cubicBezTo>
                    <a:pt x="162" y="410"/>
                    <a:pt x="162" y="410"/>
                    <a:pt x="162" y="410"/>
                  </a:cubicBezTo>
                  <a:cubicBezTo>
                    <a:pt x="156" y="415"/>
                    <a:pt x="156" y="415"/>
                    <a:pt x="156" y="415"/>
                  </a:cubicBezTo>
                  <a:cubicBezTo>
                    <a:pt x="155" y="416"/>
                    <a:pt x="154" y="418"/>
                    <a:pt x="154" y="419"/>
                  </a:cubicBezTo>
                  <a:cubicBezTo>
                    <a:pt x="154" y="420"/>
                    <a:pt x="155" y="421"/>
                    <a:pt x="156" y="422"/>
                  </a:cubicBezTo>
                  <a:cubicBezTo>
                    <a:pt x="157" y="423"/>
                    <a:pt x="157" y="423"/>
                    <a:pt x="157" y="423"/>
                  </a:cubicBezTo>
                  <a:cubicBezTo>
                    <a:pt x="159" y="419"/>
                    <a:pt x="159" y="419"/>
                    <a:pt x="159" y="419"/>
                  </a:cubicBezTo>
                  <a:cubicBezTo>
                    <a:pt x="156" y="418"/>
                    <a:pt x="156" y="418"/>
                    <a:pt x="156" y="418"/>
                  </a:cubicBezTo>
                  <a:cubicBezTo>
                    <a:pt x="149" y="434"/>
                    <a:pt x="149" y="434"/>
                    <a:pt x="149" y="434"/>
                  </a:cubicBezTo>
                  <a:cubicBezTo>
                    <a:pt x="148" y="436"/>
                    <a:pt x="149" y="438"/>
                    <a:pt x="151" y="439"/>
                  </a:cubicBezTo>
                  <a:cubicBezTo>
                    <a:pt x="152" y="440"/>
                    <a:pt x="152" y="440"/>
                    <a:pt x="152" y="440"/>
                  </a:cubicBezTo>
                  <a:cubicBezTo>
                    <a:pt x="154" y="437"/>
                    <a:pt x="154" y="437"/>
                    <a:pt x="154" y="437"/>
                  </a:cubicBezTo>
                  <a:cubicBezTo>
                    <a:pt x="151" y="435"/>
                    <a:pt x="151" y="435"/>
                    <a:pt x="151" y="435"/>
                  </a:cubicBezTo>
                  <a:cubicBezTo>
                    <a:pt x="146" y="448"/>
                    <a:pt x="146" y="448"/>
                    <a:pt x="146" y="448"/>
                  </a:cubicBezTo>
                  <a:cubicBezTo>
                    <a:pt x="145" y="450"/>
                    <a:pt x="146" y="452"/>
                    <a:pt x="147" y="453"/>
                  </a:cubicBezTo>
                  <a:cubicBezTo>
                    <a:pt x="150" y="455"/>
                    <a:pt x="150" y="455"/>
                    <a:pt x="150" y="455"/>
                  </a:cubicBezTo>
                  <a:cubicBezTo>
                    <a:pt x="148" y="463"/>
                    <a:pt x="148" y="463"/>
                    <a:pt x="148" y="463"/>
                  </a:cubicBezTo>
                  <a:cubicBezTo>
                    <a:pt x="148" y="465"/>
                    <a:pt x="148" y="466"/>
                    <a:pt x="150" y="467"/>
                  </a:cubicBezTo>
                  <a:cubicBezTo>
                    <a:pt x="153" y="469"/>
                    <a:pt x="153" y="469"/>
                    <a:pt x="153" y="469"/>
                  </a:cubicBezTo>
                  <a:cubicBezTo>
                    <a:pt x="150" y="478"/>
                    <a:pt x="150" y="478"/>
                    <a:pt x="150" y="478"/>
                  </a:cubicBezTo>
                  <a:cubicBezTo>
                    <a:pt x="150" y="479"/>
                    <a:pt x="151" y="481"/>
                    <a:pt x="152" y="482"/>
                  </a:cubicBezTo>
                  <a:cubicBezTo>
                    <a:pt x="157" y="485"/>
                    <a:pt x="157" y="485"/>
                    <a:pt x="157" y="485"/>
                  </a:cubicBezTo>
                  <a:cubicBezTo>
                    <a:pt x="164" y="505"/>
                    <a:pt x="164" y="505"/>
                    <a:pt x="164" y="505"/>
                  </a:cubicBezTo>
                  <a:cubicBezTo>
                    <a:pt x="164" y="506"/>
                    <a:pt x="165" y="507"/>
                    <a:pt x="165" y="508"/>
                  </a:cubicBezTo>
                  <a:cubicBezTo>
                    <a:pt x="171" y="511"/>
                    <a:pt x="171" y="511"/>
                    <a:pt x="171" y="511"/>
                  </a:cubicBezTo>
                  <a:cubicBezTo>
                    <a:pt x="173" y="507"/>
                    <a:pt x="173" y="507"/>
                    <a:pt x="173" y="507"/>
                  </a:cubicBezTo>
                  <a:cubicBezTo>
                    <a:pt x="170" y="505"/>
                    <a:pt x="170" y="505"/>
                    <a:pt x="170" y="505"/>
                  </a:cubicBezTo>
                  <a:cubicBezTo>
                    <a:pt x="169" y="506"/>
                    <a:pt x="169" y="507"/>
                    <a:pt x="169" y="508"/>
                  </a:cubicBezTo>
                  <a:cubicBezTo>
                    <a:pt x="169" y="508"/>
                    <a:pt x="169" y="509"/>
                    <a:pt x="169" y="509"/>
                  </a:cubicBezTo>
                  <a:cubicBezTo>
                    <a:pt x="169" y="509"/>
                    <a:pt x="169" y="509"/>
                    <a:pt x="169" y="510"/>
                  </a:cubicBezTo>
                  <a:cubicBezTo>
                    <a:pt x="170" y="510"/>
                    <a:pt x="170" y="511"/>
                    <a:pt x="171" y="511"/>
                  </a:cubicBezTo>
                  <a:cubicBezTo>
                    <a:pt x="172" y="513"/>
                    <a:pt x="175" y="517"/>
                    <a:pt x="179" y="521"/>
                  </a:cubicBezTo>
                  <a:cubicBezTo>
                    <a:pt x="185" y="528"/>
                    <a:pt x="192" y="536"/>
                    <a:pt x="198" y="543"/>
                  </a:cubicBezTo>
                  <a:cubicBezTo>
                    <a:pt x="201" y="546"/>
                    <a:pt x="204" y="549"/>
                    <a:pt x="206" y="551"/>
                  </a:cubicBezTo>
                  <a:cubicBezTo>
                    <a:pt x="207" y="552"/>
                    <a:pt x="208" y="553"/>
                    <a:pt x="208" y="554"/>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12" y="552"/>
                    <a:pt x="212" y="552"/>
                    <a:pt x="212" y="552"/>
                  </a:cubicBezTo>
                  <a:cubicBezTo>
                    <a:pt x="208" y="554"/>
                    <a:pt x="208" y="554"/>
                    <a:pt x="208" y="554"/>
                  </a:cubicBezTo>
                  <a:cubicBezTo>
                    <a:pt x="209" y="554"/>
                    <a:pt x="209" y="554"/>
                    <a:pt x="209" y="554"/>
                  </a:cubicBezTo>
                  <a:cubicBezTo>
                    <a:pt x="212" y="552"/>
                    <a:pt x="212" y="552"/>
                    <a:pt x="212" y="552"/>
                  </a:cubicBezTo>
                  <a:cubicBezTo>
                    <a:pt x="208" y="554"/>
                    <a:pt x="208" y="554"/>
                    <a:pt x="208" y="554"/>
                  </a:cubicBezTo>
                  <a:cubicBezTo>
                    <a:pt x="212" y="552"/>
                    <a:pt x="212" y="552"/>
                    <a:pt x="212" y="552"/>
                  </a:cubicBezTo>
                  <a:cubicBezTo>
                    <a:pt x="208" y="553"/>
                    <a:pt x="208" y="553"/>
                    <a:pt x="208" y="553"/>
                  </a:cubicBezTo>
                  <a:cubicBezTo>
                    <a:pt x="208" y="554"/>
                    <a:pt x="208" y="554"/>
                    <a:pt x="208" y="554"/>
                  </a:cubicBezTo>
                  <a:cubicBezTo>
                    <a:pt x="212" y="552"/>
                    <a:pt x="212" y="552"/>
                    <a:pt x="212" y="552"/>
                  </a:cubicBezTo>
                  <a:cubicBezTo>
                    <a:pt x="208" y="553"/>
                    <a:pt x="208" y="553"/>
                    <a:pt x="208" y="553"/>
                  </a:cubicBezTo>
                  <a:cubicBezTo>
                    <a:pt x="212" y="552"/>
                    <a:pt x="212" y="552"/>
                    <a:pt x="212" y="552"/>
                  </a:cubicBezTo>
                  <a:cubicBezTo>
                    <a:pt x="208" y="552"/>
                    <a:pt x="208" y="552"/>
                    <a:pt x="208" y="552"/>
                  </a:cubicBezTo>
                  <a:cubicBezTo>
                    <a:pt x="208" y="553"/>
                    <a:pt x="208" y="553"/>
                    <a:pt x="208" y="553"/>
                  </a:cubicBezTo>
                  <a:cubicBezTo>
                    <a:pt x="212" y="552"/>
                    <a:pt x="212" y="552"/>
                    <a:pt x="212" y="552"/>
                  </a:cubicBezTo>
                  <a:cubicBezTo>
                    <a:pt x="208" y="552"/>
                    <a:pt x="208" y="552"/>
                    <a:pt x="208" y="552"/>
                  </a:cubicBezTo>
                  <a:cubicBezTo>
                    <a:pt x="208" y="553"/>
                    <a:pt x="209" y="555"/>
                    <a:pt x="210" y="555"/>
                  </a:cubicBezTo>
                  <a:cubicBezTo>
                    <a:pt x="216" y="559"/>
                    <a:pt x="216" y="559"/>
                    <a:pt x="216" y="559"/>
                  </a:cubicBezTo>
                  <a:cubicBezTo>
                    <a:pt x="218" y="556"/>
                    <a:pt x="218" y="556"/>
                    <a:pt x="218" y="556"/>
                  </a:cubicBezTo>
                  <a:cubicBezTo>
                    <a:pt x="215" y="554"/>
                    <a:pt x="215" y="554"/>
                    <a:pt x="215" y="554"/>
                  </a:cubicBezTo>
                  <a:cubicBezTo>
                    <a:pt x="214" y="555"/>
                    <a:pt x="214" y="555"/>
                    <a:pt x="214" y="555"/>
                  </a:cubicBezTo>
                  <a:cubicBezTo>
                    <a:pt x="214" y="556"/>
                    <a:pt x="214" y="556"/>
                    <a:pt x="214" y="556"/>
                  </a:cubicBezTo>
                  <a:cubicBezTo>
                    <a:pt x="214" y="556"/>
                    <a:pt x="214" y="557"/>
                    <a:pt x="214" y="558"/>
                  </a:cubicBezTo>
                  <a:cubicBezTo>
                    <a:pt x="214" y="560"/>
                    <a:pt x="214" y="563"/>
                    <a:pt x="214" y="567"/>
                  </a:cubicBezTo>
                  <a:cubicBezTo>
                    <a:pt x="215" y="570"/>
                    <a:pt x="215" y="573"/>
                    <a:pt x="215"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8" y="574"/>
                    <a:pt x="218" y="574"/>
                    <a:pt x="218" y="574"/>
                  </a:cubicBezTo>
                  <a:cubicBezTo>
                    <a:pt x="215" y="574"/>
                    <a:pt x="215" y="574"/>
                    <a:pt x="215" y="574"/>
                  </a:cubicBezTo>
                  <a:cubicBezTo>
                    <a:pt x="215" y="574"/>
                    <a:pt x="215" y="574"/>
                    <a:pt x="215" y="574"/>
                  </a:cubicBezTo>
                  <a:cubicBezTo>
                    <a:pt x="218" y="574"/>
                    <a:pt x="218" y="574"/>
                    <a:pt x="218" y="574"/>
                  </a:cubicBezTo>
                  <a:cubicBezTo>
                    <a:pt x="215" y="574"/>
                    <a:pt x="215" y="574"/>
                    <a:pt x="215" y="574"/>
                  </a:cubicBezTo>
                  <a:cubicBezTo>
                    <a:pt x="219" y="574"/>
                    <a:pt x="219" y="574"/>
                    <a:pt x="219" y="574"/>
                  </a:cubicBezTo>
                  <a:cubicBezTo>
                    <a:pt x="215" y="573"/>
                    <a:pt x="215" y="573"/>
                    <a:pt x="215" y="573"/>
                  </a:cubicBezTo>
                  <a:cubicBezTo>
                    <a:pt x="215" y="574"/>
                    <a:pt x="215" y="574"/>
                    <a:pt x="215" y="574"/>
                  </a:cubicBezTo>
                  <a:cubicBezTo>
                    <a:pt x="219" y="574"/>
                    <a:pt x="219" y="574"/>
                    <a:pt x="219" y="574"/>
                  </a:cubicBezTo>
                  <a:cubicBezTo>
                    <a:pt x="215" y="573"/>
                    <a:pt x="215" y="573"/>
                    <a:pt x="215" y="573"/>
                  </a:cubicBezTo>
                  <a:cubicBezTo>
                    <a:pt x="219" y="574"/>
                    <a:pt x="219" y="574"/>
                    <a:pt x="219" y="574"/>
                  </a:cubicBezTo>
                  <a:cubicBezTo>
                    <a:pt x="215" y="572"/>
                    <a:pt x="215" y="572"/>
                    <a:pt x="215" y="572"/>
                  </a:cubicBezTo>
                  <a:cubicBezTo>
                    <a:pt x="215" y="573"/>
                    <a:pt x="215" y="573"/>
                    <a:pt x="215" y="573"/>
                  </a:cubicBezTo>
                  <a:cubicBezTo>
                    <a:pt x="219" y="574"/>
                    <a:pt x="219" y="574"/>
                    <a:pt x="219" y="574"/>
                  </a:cubicBezTo>
                  <a:cubicBezTo>
                    <a:pt x="215" y="572"/>
                    <a:pt x="215" y="572"/>
                    <a:pt x="215" y="572"/>
                  </a:cubicBezTo>
                  <a:cubicBezTo>
                    <a:pt x="214" y="574"/>
                    <a:pt x="215" y="577"/>
                    <a:pt x="216" y="578"/>
                  </a:cubicBezTo>
                  <a:cubicBezTo>
                    <a:pt x="221" y="580"/>
                    <a:pt x="221" y="580"/>
                    <a:pt x="221" y="580"/>
                  </a:cubicBezTo>
                  <a:cubicBezTo>
                    <a:pt x="219" y="592"/>
                    <a:pt x="219" y="592"/>
                    <a:pt x="219" y="592"/>
                  </a:cubicBezTo>
                  <a:cubicBezTo>
                    <a:pt x="219" y="594"/>
                    <a:pt x="220" y="595"/>
                    <a:pt x="221" y="596"/>
                  </a:cubicBezTo>
                  <a:cubicBezTo>
                    <a:pt x="223" y="597"/>
                    <a:pt x="223" y="597"/>
                    <a:pt x="223" y="597"/>
                  </a:cubicBezTo>
                  <a:cubicBezTo>
                    <a:pt x="225" y="594"/>
                    <a:pt x="225" y="594"/>
                    <a:pt x="225" y="594"/>
                  </a:cubicBezTo>
                  <a:cubicBezTo>
                    <a:pt x="222" y="592"/>
                    <a:pt x="222" y="592"/>
                    <a:pt x="222" y="592"/>
                  </a:cubicBezTo>
                  <a:cubicBezTo>
                    <a:pt x="214" y="604"/>
                    <a:pt x="214" y="604"/>
                    <a:pt x="214" y="604"/>
                  </a:cubicBezTo>
                  <a:cubicBezTo>
                    <a:pt x="213" y="605"/>
                    <a:pt x="213" y="606"/>
                    <a:pt x="213" y="607"/>
                  </a:cubicBezTo>
                  <a:cubicBezTo>
                    <a:pt x="213" y="608"/>
                    <a:pt x="214" y="609"/>
                    <a:pt x="215" y="610"/>
                  </a:cubicBezTo>
                  <a:cubicBezTo>
                    <a:pt x="217" y="611"/>
                    <a:pt x="217" y="611"/>
                    <a:pt x="217" y="611"/>
                  </a:cubicBezTo>
                  <a:cubicBezTo>
                    <a:pt x="213" y="615"/>
                    <a:pt x="213" y="615"/>
                    <a:pt x="213" y="615"/>
                  </a:cubicBezTo>
                  <a:cubicBezTo>
                    <a:pt x="212" y="616"/>
                    <a:pt x="211" y="617"/>
                    <a:pt x="211" y="618"/>
                  </a:cubicBezTo>
                  <a:cubicBezTo>
                    <a:pt x="211" y="619"/>
                    <a:pt x="212" y="620"/>
                    <a:pt x="213" y="621"/>
                  </a:cubicBezTo>
                  <a:cubicBezTo>
                    <a:pt x="218" y="624"/>
                    <a:pt x="218" y="624"/>
                    <a:pt x="218" y="624"/>
                  </a:cubicBezTo>
                  <a:cubicBezTo>
                    <a:pt x="220" y="621"/>
                    <a:pt x="220" y="621"/>
                    <a:pt x="220" y="621"/>
                  </a:cubicBezTo>
                  <a:cubicBezTo>
                    <a:pt x="217" y="618"/>
                    <a:pt x="217" y="618"/>
                    <a:pt x="217" y="618"/>
                  </a:cubicBezTo>
                  <a:cubicBezTo>
                    <a:pt x="217" y="618"/>
                    <a:pt x="214" y="621"/>
                    <a:pt x="212" y="624"/>
                  </a:cubicBezTo>
                  <a:cubicBezTo>
                    <a:pt x="211" y="625"/>
                    <a:pt x="209" y="627"/>
                    <a:pt x="208" y="628"/>
                  </a:cubicBezTo>
                  <a:cubicBezTo>
                    <a:pt x="208" y="629"/>
                    <a:pt x="208" y="629"/>
                    <a:pt x="207" y="630"/>
                  </a:cubicBezTo>
                  <a:cubicBezTo>
                    <a:pt x="207" y="630"/>
                    <a:pt x="207" y="630"/>
                    <a:pt x="207" y="630"/>
                  </a:cubicBezTo>
                  <a:cubicBezTo>
                    <a:pt x="207" y="630"/>
                    <a:pt x="207" y="630"/>
                    <a:pt x="207" y="630"/>
                  </a:cubicBezTo>
                  <a:cubicBezTo>
                    <a:pt x="207" y="631"/>
                    <a:pt x="207" y="631"/>
                    <a:pt x="207" y="631"/>
                  </a:cubicBezTo>
                  <a:cubicBezTo>
                    <a:pt x="206" y="632"/>
                    <a:pt x="206" y="633"/>
                    <a:pt x="206" y="634"/>
                  </a:cubicBezTo>
                  <a:cubicBezTo>
                    <a:pt x="206" y="635"/>
                    <a:pt x="207" y="636"/>
                    <a:pt x="208" y="636"/>
                  </a:cubicBezTo>
                  <a:cubicBezTo>
                    <a:pt x="208" y="636"/>
                    <a:pt x="208" y="636"/>
                    <a:pt x="208" y="636"/>
                  </a:cubicBezTo>
                  <a:cubicBezTo>
                    <a:pt x="210" y="633"/>
                    <a:pt x="210" y="633"/>
                    <a:pt x="210" y="633"/>
                  </a:cubicBezTo>
                  <a:cubicBezTo>
                    <a:pt x="207" y="631"/>
                    <a:pt x="207" y="631"/>
                    <a:pt x="207" y="631"/>
                  </a:cubicBezTo>
                  <a:cubicBezTo>
                    <a:pt x="198" y="646"/>
                    <a:pt x="198" y="646"/>
                    <a:pt x="198" y="646"/>
                  </a:cubicBezTo>
                  <a:cubicBezTo>
                    <a:pt x="197" y="647"/>
                    <a:pt x="198" y="650"/>
                    <a:pt x="200" y="651"/>
                  </a:cubicBezTo>
                  <a:cubicBezTo>
                    <a:pt x="203" y="653"/>
                    <a:pt x="203" y="653"/>
                    <a:pt x="203" y="653"/>
                  </a:cubicBezTo>
                  <a:cubicBezTo>
                    <a:pt x="205" y="649"/>
                    <a:pt x="205" y="649"/>
                    <a:pt x="205" y="649"/>
                  </a:cubicBezTo>
                  <a:cubicBezTo>
                    <a:pt x="203" y="646"/>
                    <a:pt x="203" y="646"/>
                    <a:pt x="203" y="646"/>
                  </a:cubicBezTo>
                  <a:cubicBezTo>
                    <a:pt x="190" y="651"/>
                    <a:pt x="190" y="651"/>
                    <a:pt x="190" y="651"/>
                  </a:cubicBezTo>
                  <a:cubicBezTo>
                    <a:pt x="188" y="651"/>
                    <a:pt x="187" y="653"/>
                    <a:pt x="187" y="654"/>
                  </a:cubicBezTo>
                  <a:cubicBezTo>
                    <a:pt x="187" y="656"/>
                    <a:pt x="188" y="657"/>
                    <a:pt x="189" y="658"/>
                  </a:cubicBezTo>
                  <a:cubicBezTo>
                    <a:pt x="191" y="659"/>
                    <a:pt x="191" y="659"/>
                    <a:pt x="191" y="659"/>
                  </a:cubicBezTo>
                  <a:cubicBezTo>
                    <a:pt x="193" y="656"/>
                    <a:pt x="193" y="656"/>
                    <a:pt x="193" y="656"/>
                  </a:cubicBezTo>
                  <a:cubicBezTo>
                    <a:pt x="191" y="652"/>
                    <a:pt x="191" y="652"/>
                    <a:pt x="191" y="652"/>
                  </a:cubicBezTo>
                  <a:cubicBezTo>
                    <a:pt x="176" y="658"/>
                    <a:pt x="176" y="658"/>
                    <a:pt x="176" y="658"/>
                  </a:cubicBezTo>
                  <a:cubicBezTo>
                    <a:pt x="175" y="659"/>
                    <a:pt x="174" y="660"/>
                    <a:pt x="174" y="662"/>
                  </a:cubicBezTo>
                  <a:cubicBezTo>
                    <a:pt x="174" y="663"/>
                    <a:pt x="175" y="665"/>
                    <a:pt x="176" y="665"/>
                  </a:cubicBezTo>
                  <a:cubicBezTo>
                    <a:pt x="180" y="668"/>
                    <a:pt x="180" y="668"/>
                    <a:pt x="180" y="668"/>
                  </a:cubicBezTo>
                  <a:cubicBezTo>
                    <a:pt x="182" y="665"/>
                    <a:pt x="182" y="665"/>
                    <a:pt x="182" y="665"/>
                  </a:cubicBezTo>
                  <a:cubicBezTo>
                    <a:pt x="181" y="661"/>
                    <a:pt x="181" y="661"/>
                    <a:pt x="181" y="661"/>
                  </a:cubicBezTo>
                  <a:cubicBezTo>
                    <a:pt x="165" y="663"/>
                    <a:pt x="165" y="663"/>
                    <a:pt x="165" y="663"/>
                  </a:cubicBezTo>
                  <a:cubicBezTo>
                    <a:pt x="163" y="664"/>
                    <a:pt x="162" y="665"/>
                    <a:pt x="162" y="667"/>
                  </a:cubicBezTo>
                  <a:cubicBezTo>
                    <a:pt x="161" y="668"/>
                    <a:pt x="162" y="670"/>
                    <a:pt x="163" y="671"/>
                  </a:cubicBezTo>
                  <a:cubicBezTo>
                    <a:pt x="170" y="675"/>
                    <a:pt x="170" y="675"/>
                    <a:pt x="170" y="675"/>
                  </a:cubicBezTo>
                  <a:cubicBezTo>
                    <a:pt x="173" y="672"/>
                    <a:pt x="173" y="672"/>
                    <a:pt x="173" y="672"/>
                  </a:cubicBezTo>
                  <a:cubicBezTo>
                    <a:pt x="172" y="668"/>
                    <a:pt x="172" y="668"/>
                    <a:pt x="172" y="668"/>
                  </a:cubicBezTo>
                  <a:cubicBezTo>
                    <a:pt x="150" y="673"/>
                    <a:pt x="150" y="673"/>
                    <a:pt x="150" y="673"/>
                  </a:cubicBezTo>
                  <a:cubicBezTo>
                    <a:pt x="148" y="673"/>
                    <a:pt x="147" y="674"/>
                    <a:pt x="147" y="676"/>
                  </a:cubicBezTo>
                  <a:cubicBezTo>
                    <a:pt x="147" y="677"/>
                    <a:pt x="147" y="679"/>
                    <a:pt x="149" y="680"/>
                  </a:cubicBezTo>
                  <a:cubicBezTo>
                    <a:pt x="151" y="681"/>
                    <a:pt x="151" y="681"/>
                    <a:pt x="151" y="681"/>
                  </a:cubicBezTo>
                  <a:cubicBezTo>
                    <a:pt x="153" y="678"/>
                    <a:pt x="153" y="678"/>
                    <a:pt x="153" y="678"/>
                  </a:cubicBezTo>
                  <a:cubicBezTo>
                    <a:pt x="150" y="676"/>
                    <a:pt x="150" y="676"/>
                    <a:pt x="150" y="676"/>
                  </a:cubicBezTo>
                  <a:cubicBezTo>
                    <a:pt x="153" y="678"/>
                    <a:pt x="153" y="678"/>
                    <a:pt x="153" y="678"/>
                  </a:cubicBezTo>
                  <a:cubicBezTo>
                    <a:pt x="151" y="675"/>
                    <a:pt x="151" y="675"/>
                    <a:pt x="151" y="675"/>
                  </a:cubicBezTo>
                  <a:cubicBezTo>
                    <a:pt x="150" y="675"/>
                    <a:pt x="150" y="675"/>
                    <a:pt x="150" y="676"/>
                  </a:cubicBezTo>
                  <a:cubicBezTo>
                    <a:pt x="153" y="678"/>
                    <a:pt x="153" y="678"/>
                    <a:pt x="153" y="678"/>
                  </a:cubicBezTo>
                  <a:cubicBezTo>
                    <a:pt x="151" y="675"/>
                    <a:pt x="151" y="675"/>
                    <a:pt x="151" y="675"/>
                  </a:cubicBezTo>
                  <a:cubicBezTo>
                    <a:pt x="153" y="678"/>
                    <a:pt x="153" y="678"/>
                    <a:pt x="153" y="678"/>
                  </a:cubicBezTo>
                  <a:cubicBezTo>
                    <a:pt x="152" y="674"/>
                    <a:pt x="152" y="674"/>
                    <a:pt x="152" y="674"/>
                  </a:cubicBezTo>
                  <a:cubicBezTo>
                    <a:pt x="151" y="674"/>
                    <a:pt x="151" y="674"/>
                    <a:pt x="151" y="675"/>
                  </a:cubicBezTo>
                  <a:cubicBezTo>
                    <a:pt x="153" y="678"/>
                    <a:pt x="153" y="678"/>
                    <a:pt x="153" y="678"/>
                  </a:cubicBezTo>
                  <a:cubicBezTo>
                    <a:pt x="152" y="674"/>
                    <a:pt x="152" y="674"/>
                    <a:pt x="152" y="674"/>
                  </a:cubicBezTo>
                  <a:cubicBezTo>
                    <a:pt x="153" y="678"/>
                    <a:pt x="153" y="678"/>
                    <a:pt x="153" y="678"/>
                  </a:cubicBezTo>
                  <a:cubicBezTo>
                    <a:pt x="152" y="674"/>
                    <a:pt x="152" y="674"/>
                    <a:pt x="152" y="674"/>
                  </a:cubicBezTo>
                  <a:cubicBezTo>
                    <a:pt x="152" y="674"/>
                    <a:pt x="152" y="674"/>
                    <a:pt x="152" y="674"/>
                  </a:cubicBezTo>
                  <a:cubicBezTo>
                    <a:pt x="153" y="678"/>
                    <a:pt x="153" y="678"/>
                    <a:pt x="153" y="678"/>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0" y="674"/>
                    <a:pt x="148" y="674"/>
                  </a:cubicBezTo>
                  <a:cubicBezTo>
                    <a:pt x="144" y="675"/>
                    <a:pt x="138" y="675"/>
                    <a:pt x="134" y="675"/>
                  </a:cubicBezTo>
                  <a:cubicBezTo>
                    <a:pt x="132" y="676"/>
                    <a:pt x="130" y="676"/>
                    <a:pt x="128" y="676"/>
                  </a:cubicBezTo>
                  <a:cubicBezTo>
                    <a:pt x="127" y="676"/>
                    <a:pt x="127" y="676"/>
                    <a:pt x="126" y="676"/>
                  </a:cubicBezTo>
                  <a:cubicBezTo>
                    <a:pt x="125" y="676"/>
                    <a:pt x="125" y="676"/>
                    <a:pt x="125" y="676"/>
                  </a:cubicBezTo>
                  <a:cubicBezTo>
                    <a:pt x="125" y="677"/>
                    <a:pt x="125" y="677"/>
                    <a:pt x="125" y="677"/>
                  </a:cubicBezTo>
                  <a:cubicBezTo>
                    <a:pt x="124" y="677"/>
                    <a:pt x="124" y="677"/>
                    <a:pt x="124" y="677"/>
                  </a:cubicBezTo>
                  <a:cubicBezTo>
                    <a:pt x="124" y="677"/>
                    <a:pt x="123" y="677"/>
                    <a:pt x="123" y="678"/>
                  </a:cubicBezTo>
                  <a:cubicBezTo>
                    <a:pt x="122" y="679"/>
                    <a:pt x="122" y="680"/>
                    <a:pt x="122" y="681"/>
                  </a:cubicBezTo>
                  <a:cubicBezTo>
                    <a:pt x="122" y="682"/>
                    <a:pt x="123" y="683"/>
                    <a:pt x="124" y="684"/>
                  </a:cubicBezTo>
                  <a:cubicBezTo>
                    <a:pt x="127" y="686"/>
                    <a:pt x="127" y="686"/>
                    <a:pt x="127" y="686"/>
                  </a:cubicBezTo>
                  <a:cubicBezTo>
                    <a:pt x="130" y="683"/>
                    <a:pt x="130" y="683"/>
                    <a:pt x="130" y="683"/>
                  </a:cubicBezTo>
                  <a:cubicBezTo>
                    <a:pt x="130" y="679"/>
                    <a:pt x="130" y="679"/>
                    <a:pt x="130" y="679"/>
                  </a:cubicBezTo>
                  <a:cubicBezTo>
                    <a:pt x="100" y="676"/>
                    <a:pt x="100" y="676"/>
                    <a:pt x="100" y="676"/>
                  </a:cubicBezTo>
                  <a:cubicBezTo>
                    <a:pt x="98" y="676"/>
                    <a:pt x="96" y="677"/>
                    <a:pt x="96" y="679"/>
                  </a:cubicBezTo>
                  <a:cubicBezTo>
                    <a:pt x="95" y="680"/>
                    <a:pt x="96" y="682"/>
                    <a:pt x="98" y="683"/>
                  </a:cubicBezTo>
                  <a:cubicBezTo>
                    <a:pt x="102" y="686"/>
                    <a:pt x="102" y="686"/>
                    <a:pt x="102" y="686"/>
                  </a:cubicBezTo>
                  <a:cubicBezTo>
                    <a:pt x="104" y="683"/>
                    <a:pt x="104" y="683"/>
                    <a:pt x="104" y="683"/>
                  </a:cubicBezTo>
                  <a:cubicBezTo>
                    <a:pt x="105" y="679"/>
                    <a:pt x="105" y="679"/>
                    <a:pt x="105" y="679"/>
                  </a:cubicBezTo>
                  <a:cubicBezTo>
                    <a:pt x="105" y="679"/>
                    <a:pt x="98" y="678"/>
                    <a:pt x="92" y="677"/>
                  </a:cubicBezTo>
                  <a:cubicBezTo>
                    <a:pt x="88" y="676"/>
                    <a:pt x="85" y="676"/>
                    <a:pt x="82" y="675"/>
                  </a:cubicBezTo>
                  <a:cubicBezTo>
                    <a:pt x="81" y="675"/>
                    <a:pt x="80" y="675"/>
                    <a:pt x="79" y="675"/>
                  </a:cubicBezTo>
                  <a:cubicBezTo>
                    <a:pt x="78" y="675"/>
                    <a:pt x="78" y="675"/>
                    <a:pt x="77" y="675"/>
                  </a:cubicBezTo>
                  <a:cubicBezTo>
                    <a:pt x="77" y="675"/>
                    <a:pt x="77" y="675"/>
                    <a:pt x="76" y="675"/>
                  </a:cubicBezTo>
                  <a:cubicBezTo>
                    <a:pt x="76" y="675"/>
                    <a:pt x="76" y="675"/>
                    <a:pt x="76" y="675"/>
                  </a:cubicBezTo>
                  <a:cubicBezTo>
                    <a:pt x="75" y="675"/>
                    <a:pt x="75" y="675"/>
                    <a:pt x="75" y="675"/>
                  </a:cubicBezTo>
                  <a:cubicBezTo>
                    <a:pt x="74" y="675"/>
                    <a:pt x="74" y="675"/>
                    <a:pt x="74" y="675"/>
                  </a:cubicBezTo>
                  <a:cubicBezTo>
                    <a:pt x="74" y="675"/>
                    <a:pt x="73" y="676"/>
                    <a:pt x="73" y="677"/>
                  </a:cubicBezTo>
                  <a:cubicBezTo>
                    <a:pt x="72" y="678"/>
                    <a:pt x="72" y="681"/>
                    <a:pt x="74" y="682"/>
                  </a:cubicBezTo>
                  <a:cubicBezTo>
                    <a:pt x="75" y="683"/>
                    <a:pt x="75" y="683"/>
                    <a:pt x="75" y="683"/>
                  </a:cubicBezTo>
                  <a:cubicBezTo>
                    <a:pt x="77" y="679"/>
                    <a:pt x="77" y="679"/>
                    <a:pt x="77" y="679"/>
                  </a:cubicBezTo>
                  <a:cubicBezTo>
                    <a:pt x="79" y="675"/>
                    <a:pt x="79" y="675"/>
                    <a:pt x="79" y="675"/>
                  </a:cubicBezTo>
                  <a:cubicBezTo>
                    <a:pt x="6" y="644"/>
                    <a:pt x="6" y="644"/>
                    <a:pt x="6" y="644"/>
                  </a:cubicBezTo>
                  <a:cubicBezTo>
                    <a:pt x="4" y="643"/>
                    <a:pt x="2" y="644"/>
                    <a:pt x="1" y="646"/>
                  </a:cubicBezTo>
                  <a:cubicBezTo>
                    <a:pt x="0" y="648"/>
                    <a:pt x="0" y="650"/>
                    <a:pt x="2" y="651"/>
                  </a:cubicBezTo>
                  <a:cubicBezTo>
                    <a:pt x="36" y="672"/>
                    <a:pt x="36" y="672"/>
                    <a:pt x="36" y="672"/>
                  </a:cubicBezTo>
                  <a:cubicBezTo>
                    <a:pt x="37" y="673"/>
                    <a:pt x="40" y="673"/>
                    <a:pt x="41" y="671"/>
                  </a:cubicBezTo>
                  <a:cubicBezTo>
                    <a:pt x="42" y="669"/>
                    <a:pt x="42" y="666"/>
                    <a:pt x="40" y="66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4" name="Freeform 58"/>
            <p:cNvSpPr/>
            <p:nvPr/>
          </p:nvSpPr>
          <p:spPr bwMode="auto">
            <a:xfrm>
              <a:off x="4231553" y="3621189"/>
              <a:ext cx="63323" cy="278356"/>
            </a:xfrm>
            <a:custGeom>
              <a:avLst/>
              <a:gdLst>
                <a:gd name="T0" fmla="*/ 30 w 47"/>
                <a:gd name="T1" fmla="*/ 197 h 207"/>
                <a:gd name="T2" fmla="*/ 33 w 47"/>
                <a:gd name="T3" fmla="*/ 196 h 207"/>
                <a:gd name="T4" fmla="*/ 19 w 47"/>
                <a:gd name="T5" fmla="*/ 166 h 207"/>
                <a:gd name="T6" fmla="*/ 13 w 47"/>
                <a:gd name="T7" fmla="*/ 150 h 207"/>
                <a:gd name="T8" fmla="*/ 13 w 47"/>
                <a:gd name="T9" fmla="*/ 139 h 207"/>
                <a:gd name="T10" fmla="*/ 8 w 47"/>
                <a:gd name="T11" fmla="*/ 136 h 207"/>
                <a:gd name="T12" fmla="*/ 13 w 47"/>
                <a:gd name="T13" fmla="*/ 121 h 207"/>
                <a:gd name="T14" fmla="*/ 19 w 47"/>
                <a:gd name="T15" fmla="*/ 112 h 207"/>
                <a:gd name="T16" fmla="*/ 13 w 47"/>
                <a:gd name="T17" fmla="*/ 112 h 207"/>
                <a:gd name="T18" fmla="*/ 30 w 47"/>
                <a:gd name="T19" fmla="*/ 99 h 207"/>
                <a:gd name="T20" fmla="*/ 20 w 47"/>
                <a:gd name="T21" fmla="*/ 96 h 207"/>
                <a:gd name="T22" fmla="*/ 36 w 47"/>
                <a:gd name="T23" fmla="*/ 90 h 207"/>
                <a:gd name="T24" fmla="*/ 30 w 47"/>
                <a:gd name="T25" fmla="*/ 89 h 207"/>
                <a:gd name="T26" fmla="*/ 47 w 47"/>
                <a:gd name="T27" fmla="*/ 76 h 207"/>
                <a:gd name="T28" fmla="*/ 47 w 47"/>
                <a:gd name="T29" fmla="*/ 62 h 207"/>
                <a:gd name="T30" fmla="*/ 41 w 47"/>
                <a:gd name="T31" fmla="*/ 59 h 207"/>
                <a:gd name="T32" fmla="*/ 44 w 47"/>
                <a:gd name="T33" fmla="*/ 37 h 207"/>
                <a:gd name="T34" fmla="*/ 43 w 47"/>
                <a:gd name="T35" fmla="*/ 24 h 207"/>
                <a:gd name="T36" fmla="*/ 32 w 47"/>
                <a:gd name="T37" fmla="*/ 3 h 207"/>
                <a:gd name="T38" fmla="*/ 25 w 47"/>
                <a:gd name="T39" fmla="*/ 8 h 207"/>
                <a:gd name="T40" fmla="*/ 36 w 47"/>
                <a:gd name="T41" fmla="*/ 29 h 207"/>
                <a:gd name="T42" fmla="*/ 37 w 47"/>
                <a:gd name="T43" fmla="*/ 43 h 207"/>
                <a:gd name="T44" fmla="*/ 39 w 47"/>
                <a:gd name="T45" fmla="*/ 63 h 207"/>
                <a:gd name="T46" fmla="*/ 39 w 47"/>
                <a:gd name="T47" fmla="*/ 59 h 207"/>
                <a:gd name="T48" fmla="*/ 36 w 47"/>
                <a:gd name="T49" fmla="*/ 77 h 207"/>
                <a:gd name="T50" fmla="*/ 28 w 47"/>
                <a:gd name="T51" fmla="*/ 92 h 207"/>
                <a:gd name="T52" fmla="*/ 30 w 47"/>
                <a:gd name="T53" fmla="*/ 86 h 207"/>
                <a:gd name="T54" fmla="*/ 18 w 47"/>
                <a:gd name="T55" fmla="*/ 99 h 207"/>
                <a:gd name="T56" fmla="*/ 9 w 47"/>
                <a:gd name="T57" fmla="*/ 112 h 207"/>
                <a:gd name="T58" fmla="*/ 15 w 47"/>
                <a:gd name="T59" fmla="*/ 113 h 207"/>
                <a:gd name="T60" fmla="*/ 3 w 47"/>
                <a:gd name="T61" fmla="*/ 122 h 207"/>
                <a:gd name="T62" fmla="*/ 5 w 47"/>
                <a:gd name="T63" fmla="*/ 135 h 207"/>
                <a:gd name="T64" fmla="*/ 10 w 47"/>
                <a:gd name="T65" fmla="*/ 137 h 207"/>
                <a:gd name="T66" fmla="*/ 2 w 47"/>
                <a:gd name="T67" fmla="*/ 152 h 207"/>
                <a:gd name="T68" fmla="*/ 10 w 47"/>
                <a:gd name="T69" fmla="*/ 169 h 207"/>
                <a:gd name="T70" fmla="*/ 11 w 47"/>
                <a:gd name="T71" fmla="*/ 169 h 207"/>
                <a:gd name="T72" fmla="*/ 25 w 47"/>
                <a:gd name="T73" fmla="*/ 196 h 207"/>
                <a:gd name="T74" fmla="*/ 26 w 47"/>
                <a:gd name="T75" fmla="*/ 198 h 207"/>
                <a:gd name="T76" fmla="*/ 26 w 47"/>
                <a:gd name="T77" fmla="*/ 198 h 207"/>
                <a:gd name="T78" fmla="*/ 26 w 47"/>
                <a:gd name="T79" fmla="*/ 198 h 207"/>
                <a:gd name="T80" fmla="*/ 26 w 47"/>
                <a:gd name="T81" fmla="*/ 198 h 207"/>
                <a:gd name="T82" fmla="*/ 26 w 47"/>
                <a:gd name="T83" fmla="*/ 198 h 207"/>
                <a:gd name="T84" fmla="*/ 30 w 47"/>
                <a:gd name="T85" fmla="*/ 197 h 207"/>
                <a:gd name="T86" fmla="*/ 30 w 47"/>
                <a:gd name="T87" fmla="*/ 197 h 207"/>
                <a:gd name="T88" fmla="*/ 36 w 47"/>
                <a:gd name="T89"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207">
                  <a:moveTo>
                    <a:pt x="40" y="199"/>
                  </a:moveTo>
                  <a:cubicBezTo>
                    <a:pt x="32" y="194"/>
                    <a:pt x="32" y="194"/>
                    <a:pt x="32" y="194"/>
                  </a:cubicBezTo>
                  <a:cubicBezTo>
                    <a:pt x="30" y="197"/>
                    <a:pt x="30" y="197"/>
                    <a:pt x="30" y="197"/>
                  </a:cubicBezTo>
                  <a:cubicBezTo>
                    <a:pt x="33" y="199"/>
                    <a:pt x="33" y="199"/>
                    <a:pt x="33" y="199"/>
                  </a:cubicBezTo>
                  <a:cubicBezTo>
                    <a:pt x="34" y="198"/>
                    <a:pt x="34" y="198"/>
                    <a:pt x="34" y="197"/>
                  </a:cubicBezTo>
                  <a:cubicBezTo>
                    <a:pt x="34" y="196"/>
                    <a:pt x="34" y="196"/>
                    <a:pt x="33" y="196"/>
                  </a:cubicBezTo>
                  <a:cubicBezTo>
                    <a:pt x="33" y="195"/>
                    <a:pt x="33" y="195"/>
                    <a:pt x="33" y="195"/>
                  </a:cubicBezTo>
                  <a:cubicBezTo>
                    <a:pt x="32" y="193"/>
                    <a:pt x="31" y="191"/>
                    <a:pt x="30" y="188"/>
                  </a:cubicBezTo>
                  <a:cubicBezTo>
                    <a:pt x="25" y="179"/>
                    <a:pt x="19" y="166"/>
                    <a:pt x="19" y="166"/>
                  </a:cubicBezTo>
                  <a:cubicBezTo>
                    <a:pt x="18" y="165"/>
                    <a:pt x="18" y="165"/>
                    <a:pt x="17" y="164"/>
                  </a:cubicBezTo>
                  <a:cubicBezTo>
                    <a:pt x="15" y="163"/>
                    <a:pt x="15" y="163"/>
                    <a:pt x="15" y="163"/>
                  </a:cubicBezTo>
                  <a:cubicBezTo>
                    <a:pt x="13" y="150"/>
                    <a:pt x="13" y="150"/>
                    <a:pt x="13" y="150"/>
                  </a:cubicBezTo>
                  <a:cubicBezTo>
                    <a:pt x="13" y="149"/>
                    <a:pt x="12" y="148"/>
                    <a:pt x="11" y="148"/>
                  </a:cubicBezTo>
                  <a:cubicBezTo>
                    <a:pt x="9" y="147"/>
                    <a:pt x="9" y="147"/>
                    <a:pt x="9" y="147"/>
                  </a:cubicBezTo>
                  <a:cubicBezTo>
                    <a:pt x="13" y="139"/>
                    <a:pt x="13" y="139"/>
                    <a:pt x="13" y="139"/>
                  </a:cubicBezTo>
                  <a:cubicBezTo>
                    <a:pt x="14" y="137"/>
                    <a:pt x="13" y="135"/>
                    <a:pt x="12" y="134"/>
                  </a:cubicBezTo>
                  <a:cubicBezTo>
                    <a:pt x="11" y="133"/>
                    <a:pt x="11" y="133"/>
                    <a:pt x="11" y="133"/>
                  </a:cubicBezTo>
                  <a:cubicBezTo>
                    <a:pt x="8" y="136"/>
                    <a:pt x="8" y="136"/>
                    <a:pt x="8" y="136"/>
                  </a:cubicBezTo>
                  <a:cubicBezTo>
                    <a:pt x="12" y="137"/>
                    <a:pt x="12" y="137"/>
                    <a:pt x="12" y="137"/>
                  </a:cubicBezTo>
                  <a:cubicBezTo>
                    <a:pt x="15" y="126"/>
                    <a:pt x="15" y="126"/>
                    <a:pt x="15" y="126"/>
                  </a:cubicBezTo>
                  <a:cubicBezTo>
                    <a:pt x="15" y="124"/>
                    <a:pt x="15" y="122"/>
                    <a:pt x="13" y="121"/>
                  </a:cubicBezTo>
                  <a:cubicBezTo>
                    <a:pt x="13" y="121"/>
                    <a:pt x="13" y="121"/>
                    <a:pt x="13" y="121"/>
                  </a:cubicBezTo>
                  <a:cubicBezTo>
                    <a:pt x="18" y="115"/>
                    <a:pt x="18" y="115"/>
                    <a:pt x="18" y="115"/>
                  </a:cubicBezTo>
                  <a:cubicBezTo>
                    <a:pt x="18" y="114"/>
                    <a:pt x="19" y="113"/>
                    <a:pt x="19" y="112"/>
                  </a:cubicBezTo>
                  <a:cubicBezTo>
                    <a:pt x="18" y="111"/>
                    <a:pt x="18" y="110"/>
                    <a:pt x="17" y="109"/>
                  </a:cubicBezTo>
                  <a:cubicBezTo>
                    <a:pt x="15" y="109"/>
                    <a:pt x="15" y="109"/>
                    <a:pt x="15" y="109"/>
                  </a:cubicBezTo>
                  <a:cubicBezTo>
                    <a:pt x="13" y="112"/>
                    <a:pt x="13" y="112"/>
                    <a:pt x="13" y="112"/>
                  </a:cubicBezTo>
                  <a:cubicBezTo>
                    <a:pt x="16" y="115"/>
                    <a:pt x="16" y="115"/>
                    <a:pt x="16" y="115"/>
                  </a:cubicBezTo>
                  <a:cubicBezTo>
                    <a:pt x="29" y="102"/>
                    <a:pt x="29" y="102"/>
                    <a:pt x="29" y="102"/>
                  </a:cubicBezTo>
                  <a:cubicBezTo>
                    <a:pt x="30" y="101"/>
                    <a:pt x="30" y="100"/>
                    <a:pt x="30" y="99"/>
                  </a:cubicBezTo>
                  <a:cubicBezTo>
                    <a:pt x="30" y="98"/>
                    <a:pt x="29" y="97"/>
                    <a:pt x="28" y="96"/>
                  </a:cubicBezTo>
                  <a:cubicBezTo>
                    <a:pt x="22" y="92"/>
                    <a:pt x="22" y="92"/>
                    <a:pt x="22" y="92"/>
                  </a:cubicBezTo>
                  <a:cubicBezTo>
                    <a:pt x="20" y="96"/>
                    <a:pt x="20" y="96"/>
                    <a:pt x="20" y="96"/>
                  </a:cubicBezTo>
                  <a:cubicBezTo>
                    <a:pt x="22" y="99"/>
                    <a:pt x="22" y="99"/>
                    <a:pt x="22" y="99"/>
                  </a:cubicBezTo>
                  <a:cubicBezTo>
                    <a:pt x="34" y="93"/>
                    <a:pt x="34" y="93"/>
                    <a:pt x="34" y="93"/>
                  </a:cubicBezTo>
                  <a:cubicBezTo>
                    <a:pt x="35" y="92"/>
                    <a:pt x="36" y="91"/>
                    <a:pt x="36" y="90"/>
                  </a:cubicBezTo>
                  <a:cubicBezTo>
                    <a:pt x="36" y="88"/>
                    <a:pt x="35" y="87"/>
                    <a:pt x="34" y="86"/>
                  </a:cubicBezTo>
                  <a:cubicBezTo>
                    <a:pt x="33" y="85"/>
                    <a:pt x="33" y="85"/>
                    <a:pt x="33" y="85"/>
                  </a:cubicBezTo>
                  <a:cubicBezTo>
                    <a:pt x="30" y="89"/>
                    <a:pt x="30" y="89"/>
                    <a:pt x="30" y="89"/>
                  </a:cubicBezTo>
                  <a:cubicBezTo>
                    <a:pt x="33" y="91"/>
                    <a:pt x="33" y="91"/>
                    <a:pt x="33" y="91"/>
                  </a:cubicBezTo>
                  <a:cubicBezTo>
                    <a:pt x="46" y="79"/>
                    <a:pt x="46" y="79"/>
                    <a:pt x="46" y="79"/>
                  </a:cubicBezTo>
                  <a:cubicBezTo>
                    <a:pt x="46" y="78"/>
                    <a:pt x="47" y="77"/>
                    <a:pt x="47" y="76"/>
                  </a:cubicBezTo>
                  <a:cubicBezTo>
                    <a:pt x="46" y="74"/>
                    <a:pt x="46" y="73"/>
                    <a:pt x="45" y="73"/>
                  </a:cubicBezTo>
                  <a:cubicBezTo>
                    <a:pt x="43" y="71"/>
                    <a:pt x="43" y="71"/>
                    <a:pt x="43" y="71"/>
                  </a:cubicBezTo>
                  <a:cubicBezTo>
                    <a:pt x="47" y="62"/>
                    <a:pt x="47" y="62"/>
                    <a:pt x="47" y="62"/>
                  </a:cubicBezTo>
                  <a:cubicBezTo>
                    <a:pt x="47" y="60"/>
                    <a:pt x="47" y="58"/>
                    <a:pt x="45" y="57"/>
                  </a:cubicBezTo>
                  <a:cubicBezTo>
                    <a:pt x="43" y="56"/>
                    <a:pt x="43" y="56"/>
                    <a:pt x="43" y="56"/>
                  </a:cubicBezTo>
                  <a:cubicBezTo>
                    <a:pt x="41" y="59"/>
                    <a:pt x="41" y="59"/>
                    <a:pt x="41" y="59"/>
                  </a:cubicBezTo>
                  <a:cubicBezTo>
                    <a:pt x="45" y="59"/>
                    <a:pt x="45" y="59"/>
                    <a:pt x="45" y="59"/>
                  </a:cubicBezTo>
                  <a:cubicBezTo>
                    <a:pt x="46" y="41"/>
                    <a:pt x="46" y="41"/>
                    <a:pt x="46" y="41"/>
                  </a:cubicBezTo>
                  <a:cubicBezTo>
                    <a:pt x="46" y="40"/>
                    <a:pt x="45" y="38"/>
                    <a:pt x="44" y="37"/>
                  </a:cubicBezTo>
                  <a:cubicBezTo>
                    <a:pt x="43" y="37"/>
                    <a:pt x="43" y="37"/>
                    <a:pt x="43" y="37"/>
                  </a:cubicBezTo>
                  <a:cubicBezTo>
                    <a:pt x="45" y="28"/>
                    <a:pt x="45" y="28"/>
                    <a:pt x="45" y="28"/>
                  </a:cubicBezTo>
                  <a:cubicBezTo>
                    <a:pt x="45" y="26"/>
                    <a:pt x="44" y="25"/>
                    <a:pt x="43" y="24"/>
                  </a:cubicBezTo>
                  <a:cubicBezTo>
                    <a:pt x="41" y="23"/>
                    <a:pt x="41" y="23"/>
                    <a:pt x="41" y="23"/>
                  </a:cubicBezTo>
                  <a:cubicBezTo>
                    <a:pt x="33" y="5"/>
                    <a:pt x="33" y="5"/>
                    <a:pt x="33" y="5"/>
                  </a:cubicBezTo>
                  <a:cubicBezTo>
                    <a:pt x="33" y="4"/>
                    <a:pt x="33" y="3"/>
                    <a:pt x="32" y="3"/>
                  </a:cubicBezTo>
                  <a:cubicBezTo>
                    <a:pt x="29" y="1"/>
                    <a:pt x="29" y="1"/>
                    <a:pt x="29" y="1"/>
                  </a:cubicBezTo>
                  <a:cubicBezTo>
                    <a:pt x="27" y="0"/>
                    <a:pt x="25" y="1"/>
                    <a:pt x="24" y="2"/>
                  </a:cubicBezTo>
                  <a:cubicBezTo>
                    <a:pt x="22" y="4"/>
                    <a:pt x="23" y="7"/>
                    <a:pt x="25" y="8"/>
                  </a:cubicBezTo>
                  <a:cubicBezTo>
                    <a:pt x="27" y="9"/>
                    <a:pt x="27" y="9"/>
                    <a:pt x="27" y="9"/>
                  </a:cubicBezTo>
                  <a:cubicBezTo>
                    <a:pt x="34" y="27"/>
                    <a:pt x="34" y="27"/>
                    <a:pt x="34" y="27"/>
                  </a:cubicBezTo>
                  <a:cubicBezTo>
                    <a:pt x="34" y="28"/>
                    <a:pt x="35" y="29"/>
                    <a:pt x="36" y="29"/>
                  </a:cubicBezTo>
                  <a:cubicBezTo>
                    <a:pt x="36" y="30"/>
                    <a:pt x="36" y="30"/>
                    <a:pt x="36" y="30"/>
                  </a:cubicBezTo>
                  <a:cubicBezTo>
                    <a:pt x="35" y="39"/>
                    <a:pt x="35" y="39"/>
                    <a:pt x="35" y="39"/>
                  </a:cubicBezTo>
                  <a:cubicBezTo>
                    <a:pt x="35" y="40"/>
                    <a:pt x="36" y="42"/>
                    <a:pt x="37" y="43"/>
                  </a:cubicBezTo>
                  <a:cubicBezTo>
                    <a:pt x="38" y="43"/>
                    <a:pt x="38" y="43"/>
                    <a:pt x="38" y="43"/>
                  </a:cubicBezTo>
                  <a:cubicBezTo>
                    <a:pt x="37" y="59"/>
                    <a:pt x="37" y="59"/>
                    <a:pt x="37" y="59"/>
                  </a:cubicBezTo>
                  <a:cubicBezTo>
                    <a:pt x="37" y="61"/>
                    <a:pt x="38" y="62"/>
                    <a:pt x="39" y="63"/>
                  </a:cubicBezTo>
                  <a:cubicBezTo>
                    <a:pt x="41" y="64"/>
                    <a:pt x="41" y="64"/>
                    <a:pt x="41" y="64"/>
                  </a:cubicBezTo>
                  <a:cubicBezTo>
                    <a:pt x="43" y="60"/>
                    <a:pt x="43" y="60"/>
                    <a:pt x="43" y="60"/>
                  </a:cubicBezTo>
                  <a:cubicBezTo>
                    <a:pt x="39" y="59"/>
                    <a:pt x="39" y="59"/>
                    <a:pt x="39" y="59"/>
                  </a:cubicBezTo>
                  <a:cubicBezTo>
                    <a:pt x="34" y="71"/>
                    <a:pt x="34" y="71"/>
                    <a:pt x="34" y="71"/>
                  </a:cubicBezTo>
                  <a:cubicBezTo>
                    <a:pt x="33" y="73"/>
                    <a:pt x="34" y="75"/>
                    <a:pt x="35" y="76"/>
                  </a:cubicBezTo>
                  <a:cubicBezTo>
                    <a:pt x="36" y="77"/>
                    <a:pt x="36" y="77"/>
                    <a:pt x="36" y="77"/>
                  </a:cubicBezTo>
                  <a:cubicBezTo>
                    <a:pt x="28" y="86"/>
                    <a:pt x="28" y="86"/>
                    <a:pt x="28" y="86"/>
                  </a:cubicBezTo>
                  <a:cubicBezTo>
                    <a:pt x="27" y="87"/>
                    <a:pt x="26" y="88"/>
                    <a:pt x="26" y="89"/>
                  </a:cubicBezTo>
                  <a:cubicBezTo>
                    <a:pt x="27" y="90"/>
                    <a:pt x="27" y="91"/>
                    <a:pt x="28" y="92"/>
                  </a:cubicBezTo>
                  <a:cubicBezTo>
                    <a:pt x="30" y="93"/>
                    <a:pt x="30" y="93"/>
                    <a:pt x="30" y="93"/>
                  </a:cubicBezTo>
                  <a:cubicBezTo>
                    <a:pt x="32" y="89"/>
                    <a:pt x="32" y="89"/>
                    <a:pt x="32" y="89"/>
                  </a:cubicBezTo>
                  <a:cubicBezTo>
                    <a:pt x="30" y="86"/>
                    <a:pt x="30" y="86"/>
                    <a:pt x="30" y="86"/>
                  </a:cubicBezTo>
                  <a:cubicBezTo>
                    <a:pt x="18" y="92"/>
                    <a:pt x="18" y="92"/>
                    <a:pt x="18" y="92"/>
                  </a:cubicBezTo>
                  <a:cubicBezTo>
                    <a:pt x="17" y="93"/>
                    <a:pt x="16" y="94"/>
                    <a:pt x="16" y="96"/>
                  </a:cubicBezTo>
                  <a:cubicBezTo>
                    <a:pt x="16" y="97"/>
                    <a:pt x="17" y="99"/>
                    <a:pt x="18" y="99"/>
                  </a:cubicBezTo>
                  <a:cubicBezTo>
                    <a:pt x="19" y="100"/>
                    <a:pt x="19" y="100"/>
                    <a:pt x="19" y="100"/>
                  </a:cubicBezTo>
                  <a:cubicBezTo>
                    <a:pt x="10" y="109"/>
                    <a:pt x="10" y="109"/>
                    <a:pt x="10" y="109"/>
                  </a:cubicBezTo>
                  <a:cubicBezTo>
                    <a:pt x="10" y="110"/>
                    <a:pt x="9" y="111"/>
                    <a:pt x="9" y="112"/>
                  </a:cubicBezTo>
                  <a:cubicBezTo>
                    <a:pt x="9" y="114"/>
                    <a:pt x="10" y="115"/>
                    <a:pt x="11" y="115"/>
                  </a:cubicBezTo>
                  <a:cubicBezTo>
                    <a:pt x="12" y="116"/>
                    <a:pt x="12" y="116"/>
                    <a:pt x="12" y="116"/>
                  </a:cubicBezTo>
                  <a:cubicBezTo>
                    <a:pt x="15" y="113"/>
                    <a:pt x="15" y="113"/>
                    <a:pt x="15" y="113"/>
                  </a:cubicBezTo>
                  <a:cubicBezTo>
                    <a:pt x="12" y="110"/>
                    <a:pt x="12" y="110"/>
                    <a:pt x="12" y="110"/>
                  </a:cubicBezTo>
                  <a:cubicBezTo>
                    <a:pt x="4" y="119"/>
                    <a:pt x="4" y="119"/>
                    <a:pt x="4" y="119"/>
                  </a:cubicBezTo>
                  <a:cubicBezTo>
                    <a:pt x="3" y="120"/>
                    <a:pt x="3" y="121"/>
                    <a:pt x="3" y="122"/>
                  </a:cubicBezTo>
                  <a:cubicBezTo>
                    <a:pt x="3" y="123"/>
                    <a:pt x="4" y="124"/>
                    <a:pt x="5" y="125"/>
                  </a:cubicBezTo>
                  <a:cubicBezTo>
                    <a:pt x="7" y="126"/>
                    <a:pt x="7" y="126"/>
                    <a:pt x="7" y="126"/>
                  </a:cubicBezTo>
                  <a:cubicBezTo>
                    <a:pt x="5" y="135"/>
                    <a:pt x="5" y="135"/>
                    <a:pt x="5" y="135"/>
                  </a:cubicBezTo>
                  <a:cubicBezTo>
                    <a:pt x="4" y="137"/>
                    <a:pt x="5" y="139"/>
                    <a:pt x="6" y="140"/>
                  </a:cubicBezTo>
                  <a:cubicBezTo>
                    <a:pt x="7" y="140"/>
                    <a:pt x="7" y="140"/>
                    <a:pt x="7" y="140"/>
                  </a:cubicBezTo>
                  <a:cubicBezTo>
                    <a:pt x="10" y="137"/>
                    <a:pt x="10" y="137"/>
                    <a:pt x="10" y="137"/>
                  </a:cubicBezTo>
                  <a:cubicBezTo>
                    <a:pt x="6" y="135"/>
                    <a:pt x="6" y="135"/>
                    <a:pt x="6" y="135"/>
                  </a:cubicBezTo>
                  <a:cubicBezTo>
                    <a:pt x="1" y="146"/>
                    <a:pt x="1" y="146"/>
                    <a:pt x="1" y="146"/>
                  </a:cubicBezTo>
                  <a:cubicBezTo>
                    <a:pt x="0" y="148"/>
                    <a:pt x="0" y="150"/>
                    <a:pt x="2" y="152"/>
                  </a:cubicBezTo>
                  <a:cubicBezTo>
                    <a:pt x="5" y="154"/>
                    <a:pt x="5" y="154"/>
                    <a:pt x="5" y="154"/>
                  </a:cubicBezTo>
                  <a:cubicBezTo>
                    <a:pt x="8" y="166"/>
                    <a:pt x="8" y="166"/>
                    <a:pt x="8" y="166"/>
                  </a:cubicBezTo>
                  <a:cubicBezTo>
                    <a:pt x="8" y="167"/>
                    <a:pt x="9" y="168"/>
                    <a:pt x="10" y="169"/>
                  </a:cubicBezTo>
                  <a:cubicBezTo>
                    <a:pt x="13" y="171"/>
                    <a:pt x="13" y="171"/>
                    <a:pt x="13" y="171"/>
                  </a:cubicBezTo>
                  <a:cubicBezTo>
                    <a:pt x="15" y="168"/>
                    <a:pt x="15" y="168"/>
                    <a:pt x="15" y="168"/>
                  </a:cubicBezTo>
                  <a:cubicBezTo>
                    <a:pt x="11" y="169"/>
                    <a:pt x="11" y="169"/>
                    <a:pt x="11" y="169"/>
                  </a:cubicBezTo>
                  <a:cubicBezTo>
                    <a:pt x="11" y="169"/>
                    <a:pt x="12" y="171"/>
                    <a:pt x="14" y="174"/>
                  </a:cubicBezTo>
                  <a:cubicBezTo>
                    <a:pt x="16" y="178"/>
                    <a:pt x="19" y="184"/>
                    <a:pt x="21" y="189"/>
                  </a:cubicBezTo>
                  <a:cubicBezTo>
                    <a:pt x="23" y="192"/>
                    <a:pt x="24" y="194"/>
                    <a:pt x="25" y="196"/>
                  </a:cubicBezTo>
                  <a:cubicBezTo>
                    <a:pt x="25" y="197"/>
                    <a:pt x="25" y="197"/>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9" y="197"/>
                    <a:pt x="29" y="197"/>
                    <a:pt x="29" y="197"/>
                  </a:cubicBezTo>
                  <a:cubicBezTo>
                    <a:pt x="26" y="197"/>
                    <a:pt x="26" y="197"/>
                    <a:pt x="26" y="197"/>
                  </a:cubicBezTo>
                  <a:cubicBezTo>
                    <a:pt x="26" y="198"/>
                    <a:pt x="26" y="198"/>
                    <a:pt x="26" y="198"/>
                  </a:cubicBezTo>
                  <a:cubicBezTo>
                    <a:pt x="29" y="197"/>
                    <a:pt x="29" y="197"/>
                    <a:pt x="29" y="197"/>
                  </a:cubicBezTo>
                  <a:cubicBezTo>
                    <a:pt x="26" y="197"/>
                    <a:pt x="26" y="197"/>
                    <a:pt x="26" y="197"/>
                  </a:cubicBezTo>
                  <a:cubicBezTo>
                    <a:pt x="30" y="197"/>
                    <a:pt x="30" y="197"/>
                    <a:pt x="30" y="197"/>
                  </a:cubicBezTo>
                  <a:cubicBezTo>
                    <a:pt x="26" y="195"/>
                    <a:pt x="26" y="195"/>
                    <a:pt x="26" y="195"/>
                  </a:cubicBezTo>
                  <a:cubicBezTo>
                    <a:pt x="26" y="196"/>
                    <a:pt x="26" y="197"/>
                    <a:pt x="26" y="197"/>
                  </a:cubicBezTo>
                  <a:cubicBezTo>
                    <a:pt x="30" y="197"/>
                    <a:pt x="30" y="197"/>
                    <a:pt x="30" y="197"/>
                  </a:cubicBezTo>
                  <a:cubicBezTo>
                    <a:pt x="26" y="195"/>
                    <a:pt x="26" y="195"/>
                    <a:pt x="26" y="195"/>
                  </a:cubicBezTo>
                  <a:cubicBezTo>
                    <a:pt x="25" y="197"/>
                    <a:pt x="26" y="200"/>
                    <a:pt x="28" y="201"/>
                  </a:cubicBezTo>
                  <a:cubicBezTo>
                    <a:pt x="36" y="206"/>
                    <a:pt x="36" y="206"/>
                    <a:pt x="36" y="206"/>
                  </a:cubicBezTo>
                  <a:cubicBezTo>
                    <a:pt x="38" y="207"/>
                    <a:pt x="40" y="207"/>
                    <a:pt x="41" y="205"/>
                  </a:cubicBezTo>
                  <a:cubicBezTo>
                    <a:pt x="43" y="203"/>
                    <a:pt x="42" y="200"/>
                    <a:pt x="40" y="19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5" name="Freeform 59"/>
            <p:cNvSpPr/>
            <p:nvPr/>
          </p:nvSpPr>
          <p:spPr bwMode="auto">
            <a:xfrm>
              <a:off x="3827871" y="3577655"/>
              <a:ext cx="399725" cy="69919"/>
            </a:xfrm>
            <a:custGeom>
              <a:avLst/>
              <a:gdLst>
                <a:gd name="T0" fmla="*/ 36 w 298"/>
                <a:gd name="T1" fmla="*/ 45 h 52"/>
                <a:gd name="T2" fmla="*/ 64 w 298"/>
                <a:gd name="T3" fmla="*/ 43 h 52"/>
                <a:gd name="T4" fmla="*/ 57 w 298"/>
                <a:gd name="T5" fmla="*/ 41 h 52"/>
                <a:gd name="T6" fmla="*/ 57 w 298"/>
                <a:gd name="T7" fmla="*/ 41 h 52"/>
                <a:gd name="T8" fmla="*/ 55 w 298"/>
                <a:gd name="T9" fmla="*/ 38 h 52"/>
                <a:gd name="T10" fmla="*/ 55 w 298"/>
                <a:gd name="T11" fmla="*/ 42 h 52"/>
                <a:gd name="T12" fmla="*/ 76 w 298"/>
                <a:gd name="T13" fmla="*/ 41 h 52"/>
                <a:gd name="T14" fmla="*/ 74 w 298"/>
                <a:gd name="T15" fmla="*/ 41 h 52"/>
                <a:gd name="T16" fmla="*/ 91 w 298"/>
                <a:gd name="T17" fmla="*/ 36 h 52"/>
                <a:gd name="T18" fmla="*/ 112 w 298"/>
                <a:gd name="T19" fmla="*/ 31 h 52"/>
                <a:gd name="T20" fmla="*/ 140 w 298"/>
                <a:gd name="T21" fmla="*/ 28 h 52"/>
                <a:gd name="T22" fmla="*/ 139 w 298"/>
                <a:gd name="T23" fmla="*/ 25 h 52"/>
                <a:gd name="T24" fmla="*/ 136 w 298"/>
                <a:gd name="T25" fmla="*/ 23 h 52"/>
                <a:gd name="T26" fmla="*/ 138 w 298"/>
                <a:gd name="T27" fmla="*/ 27 h 52"/>
                <a:gd name="T28" fmla="*/ 160 w 298"/>
                <a:gd name="T29" fmla="*/ 21 h 52"/>
                <a:gd name="T30" fmla="*/ 186 w 298"/>
                <a:gd name="T31" fmla="*/ 20 h 52"/>
                <a:gd name="T32" fmla="*/ 184 w 298"/>
                <a:gd name="T33" fmla="*/ 15 h 52"/>
                <a:gd name="T34" fmla="*/ 186 w 298"/>
                <a:gd name="T35" fmla="*/ 18 h 52"/>
                <a:gd name="T36" fmla="*/ 186 w 298"/>
                <a:gd name="T37" fmla="*/ 18 h 52"/>
                <a:gd name="T38" fmla="*/ 184 w 298"/>
                <a:gd name="T39" fmla="*/ 15 h 52"/>
                <a:gd name="T40" fmla="*/ 208 w 298"/>
                <a:gd name="T41" fmla="*/ 13 h 52"/>
                <a:gd name="T42" fmla="*/ 206 w 298"/>
                <a:gd name="T43" fmla="*/ 4 h 52"/>
                <a:gd name="T44" fmla="*/ 233 w 298"/>
                <a:gd name="T45" fmla="*/ 1 h 52"/>
                <a:gd name="T46" fmla="*/ 256 w 298"/>
                <a:gd name="T47" fmla="*/ 11 h 52"/>
                <a:gd name="T48" fmla="*/ 259 w 298"/>
                <a:gd name="T49" fmla="*/ 4 h 52"/>
                <a:gd name="T50" fmla="*/ 256 w 298"/>
                <a:gd name="T51" fmla="*/ 7 h 52"/>
                <a:gd name="T52" fmla="*/ 253 w 298"/>
                <a:gd name="T53" fmla="*/ 5 h 52"/>
                <a:gd name="T54" fmla="*/ 253 w 298"/>
                <a:gd name="T55" fmla="*/ 9 h 52"/>
                <a:gd name="T56" fmla="*/ 294 w 298"/>
                <a:gd name="T57" fmla="*/ 17 h 52"/>
                <a:gd name="T58" fmla="*/ 291 w 298"/>
                <a:gd name="T59" fmla="*/ 6 h 52"/>
                <a:gd name="T60" fmla="*/ 294 w 298"/>
                <a:gd name="T61" fmla="*/ 12 h 52"/>
                <a:gd name="T62" fmla="*/ 293 w 298"/>
                <a:gd name="T63" fmla="*/ 9 h 52"/>
                <a:gd name="T64" fmla="*/ 293 w 298"/>
                <a:gd name="T65" fmla="*/ 9 h 52"/>
                <a:gd name="T66" fmla="*/ 260 w 298"/>
                <a:gd name="T67" fmla="*/ 2 h 52"/>
                <a:gd name="T68" fmla="*/ 251 w 298"/>
                <a:gd name="T69" fmla="*/ 8 h 52"/>
                <a:gd name="T70" fmla="*/ 253 w 298"/>
                <a:gd name="T71" fmla="*/ 5 h 52"/>
                <a:gd name="T72" fmla="*/ 256 w 298"/>
                <a:gd name="T73" fmla="*/ 7 h 52"/>
                <a:gd name="T74" fmla="*/ 256 w 298"/>
                <a:gd name="T75" fmla="*/ 3 h 52"/>
                <a:gd name="T76" fmla="*/ 256 w 298"/>
                <a:gd name="T77" fmla="*/ 3 h 52"/>
                <a:gd name="T78" fmla="*/ 237 w 298"/>
                <a:gd name="T79" fmla="*/ 13 h 52"/>
                <a:gd name="T80" fmla="*/ 205 w 298"/>
                <a:gd name="T81" fmla="*/ 12 h 52"/>
                <a:gd name="T82" fmla="*/ 207 w 298"/>
                <a:gd name="T83" fmla="*/ 9 h 52"/>
                <a:gd name="T84" fmla="*/ 206 w 298"/>
                <a:gd name="T85" fmla="*/ 5 h 52"/>
                <a:gd name="T86" fmla="*/ 204 w 298"/>
                <a:gd name="T87" fmla="*/ 6 h 52"/>
                <a:gd name="T88" fmla="*/ 183 w 298"/>
                <a:gd name="T89" fmla="*/ 11 h 52"/>
                <a:gd name="T90" fmla="*/ 184 w 298"/>
                <a:gd name="T91" fmla="*/ 19 h 52"/>
                <a:gd name="T92" fmla="*/ 157 w 298"/>
                <a:gd name="T93" fmla="*/ 20 h 52"/>
                <a:gd name="T94" fmla="*/ 135 w 298"/>
                <a:gd name="T95" fmla="*/ 19 h 52"/>
                <a:gd name="T96" fmla="*/ 134 w 298"/>
                <a:gd name="T97" fmla="*/ 26 h 52"/>
                <a:gd name="T98" fmla="*/ 135 w 298"/>
                <a:gd name="T99" fmla="*/ 22 h 52"/>
                <a:gd name="T100" fmla="*/ 138 w 298"/>
                <a:gd name="T101" fmla="*/ 24 h 52"/>
                <a:gd name="T102" fmla="*/ 108 w 298"/>
                <a:gd name="T103" fmla="*/ 26 h 52"/>
                <a:gd name="T104" fmla="*/ 87 w 298"/>
                <a:gd name="T105" fmla="*/ 31 h 52"/>
                <a:gd name="T106" fmla="*/ 69 w 298"/>
                <a:gd name="T107" fmla="*/ 36 h 52"/>
                <a:gd name="T108" fmla="*/ 72 w 298"/>
                <a:gd name="T109" fmla="*/ 34 h 52"/>
                <a:gd name="T110" fmla="*/ 72 w 298"/>
                <a:gd name="T111" fmla="*/ 34 h 52"/>
                <a:gd name="T112" fmla="*/ 73 w 298"/>
                <a:gd name="T113" fmla="*/ 35 h 52"/>
                <a:gd name="T114" fmla="*/ 55 w 298"/>
                <a:gd name="T115" fmla="*/ 34 h 52"/>
                <a:gd name="T116" fmla="*/ 51 w 298"/>
                <a:gd name="T117" fmla="*/ 36 h 52"/>
                <a:gd name="T118" fmla="*/ 27 w 298"/>
                <a:gd name="T119" fmla="*/ 43 h 52"/>
                <a:gd name="T120" fmla="*/ 1 w 298"/>
                <a:gd name="T12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8" h="52">
                  <a:moveTo>
                    <a:pt x="8" y="44"/>
                  </a:moveTo>
                  <a:cubicBezTo>
                    <a:pt x="7" y="43"/>
                    <a:pt x="7" y="43"/>
                    <a:pt x="7" y="43"/>
                  </a:cubicBezTo>
                  <a:cubicBezTo>
                    <a:pt x="5" y="46"/>
                    <a:pt x="5" y="46"/>
                    <a:pt x="5" y="46"/>
                  </a:cubicBezTo>
                  <a:cubicBezTo>
                    <a:pt x="5" y="50"/>
                    <a:pt x="5" y="50"/>
                    <a:pt x="5" y="50"/>
                  </a:cubicBezTo>
                  <a:cubicBezTo>
                    <a:pt x="32" y="49"/>
                    <a:pt x="32" y="49"/>
                    <a:pt x="32" y="49"/>
                  </a:cubicBezTo>
                  <a:cubicBezTo>
                    <a:pt x="34" y="48"/>
                    <a:pt x="35" y="47"/>
                    <a:pt x="36" y="45"/>
                  </a:cubicBezTo>
                  <a:cubicBezTo>
                    <a:pt x="36" y="44"/>
                    <a:pt x="35" y="42"/>
                    <a:pt x="34" y="41"/>
                  </a:cubicBezTo>
                  <a:cubicBezTo>
                    <a:pt x="33" y="40"/>
                    <a:pt x="33" y="40"/>
                    <a:pt x="33" y="40"/>
                  </a:cubicBezTo>
                  <a:cubicBezTo>
                    <a:pt x="30" y="44"/>
                    <a:pt x="30" y="44"/>
                    <a:pt x="30" y="44"/>
                  </a:cubicBezTo>
                  <a:cubicBezTo>
                    <a:pt x="31" y="48"/>
                    <a:pt x="31" y="48"/>
                    <a:pt x="31" y="48"/>
                  </a:cubicBezTo>
                  <a:cubicBezTo>
                    <a:pt x="61" y="46"/>
                    <a:pt x="61" y="46"/>
                    <a:pt x="61" y="46"/>
                  </a:cubicBezTo>
                  <a:cubicBezTo>
                    <a:pt x="62" y="45"/>
                    <a:pt x="64" y="44"/>
                    <a:pt x="64" y="43"/>
                  </a:cubicBezTo>
                  <a:cubicBezTo>
                    <a:pt x="65" y="41"/>
                    <a:pt x="64" y="39"/>
                    <a:pt x="62" y="38"/>
                  </a:cubicBezTo>
                  <a:cubicBezTo>
                    <a:pt x="57" y="35"/>
                    <a:pt x="57" y="35"/>
                    <a:pt x="57" y="35"/>
                  </a:cubicBezTo>
                  <a:cubicBezTo>
                    <a:pt x="55" y="38"/>
                    <a:pt x="55" y="38"/>
                    <a:pt x="55" y="38"/>
                  </a:cubicBezTo>
                  <a:cubicBezTo>
                    <a:pt x="58" y="40"/>
                    <a:pt x="58" y="40"/>
                    <a:pt x="58" y="40"/>
                  </a:cubicBezTo>
                  <a:cubicBezTo>
                    <a:pt x="55" y="38"/>
                    <a:pt x="55" y="38"/>
                    <a:pt x="55" y="38"/>
                  </a:cubicBezTo>
                  <a:cubicBezTo>
                    <a:pt x="57" y="41"/>
                    <a:pt x="57" y="41"/>
                    <a:pt x="57" y="41"/>
                  </a:cubicBezTo>
                  <a:cubicBezTo>
                    <a:pt x="57" y="41"/>
                    <a:pt x="57" y="41"/>
                    <a:pt x="58" y="40"/>
                  </a:cubicBezTo>
                  <a:cubicBezTo>
                    <a:pt x="55" y="38"/>
                    <a:pt x="55" y="38"/>
                    <a:pt x="55" y="38"/>
                  </a:cubicBezTo>
                  <a:cubicBezTo>
                    <a:pt x="57" y="41"/>
                    <a:pt x="57" y="41"/>
                    <a:pt x="57" y="41"/>
                  </a:cubicBezTo>
                  <a:cubicBezTo>
                    <a:pt x="55" y="38"/>
                    <a:pt x="55" y="38"/>
                    <a:pt x="55" y="38"/>
                  </a:cubicBezTo>
                  <a:cubicBezTo>
                    <a:pt x="56" y="42"/>
                    <a:pt x="56" y="42"/>
                    <a:pt x="56" y="42"/>
                  </a:cubicBezTo>
                  <a:cubicBezTo>
                    <a:pt x="56" y="42"/>
                    <a:pt x="56" y="42"/>
                    <a:pt x="57" y="41"/>
                  </a:cubicBezTo>
                  <a:cubicBezTo>
                    <a:pt x="55" y="38"/>
                    <a:pt x="55" y="38"/>
                    <a:pt x="55" y="38"/>
                  </a:cubicBezTo>
                  <a:cubicBezTo>
                    <a:pt x="56" y="42"/>
                    <a:pt x="56" y="42"/>
                    <a:pt x="56" y="42"/>
                  </a:cubicBezTo>
                  <a:cubicBezTo>
                    <a:pt x="55" y="38"/>
                    <a:pt x="55" y="38"/>
                    <a:pt x="55" y="38"/>
                  </a:cubicBezTo>
                  <a:cubicBezTo>
                    <a:pt x="55" y="42"/>
                    <a:pt x="55" y="42"/>
                    <a:pt x="55" y="42"/>
                  </a:cubicBezTo>
                  <a:cubicBezTo>
                    <a:pt x="55" y="42"/>
                    <a:pt x="55" y="42"/>
                    <a:pt x="56" y="42"/>
                  </a:cubicBezTo>
                  <a:cubicBezTo>
                    <a:pt x="55" y="38"/>
                    <a:pt x="55" y="38"/>
                    <a:pt x="55" y="38"/>
                  </a:cubicBezTo>
                  <a:cubicBezTo>
                    <a:pt x="55" y="42"/>
                    <a:pt x="55" y="42"/>
                    <a:pt x="55" y="42"/>
                  </a:cubicBezTo>
                  <a:cubicBezTo>
                    <a:pt x="55" y="39"/>
                    <a:pt x="55" y="39"/>
                    <a:pt x="55" y="39"/>
                  </a:cubicBezTo>
                  <a:cubicBezTo>
                    <a:pt x="55" y="42"/>
                    <a:pt x="55" y="42"/>
                    <a:pt x="55" y="42"/>
                  </a:cubicBezTo>
                  <a:cubicBezTo>
                    <a:pt x="55" y="42"/>
                    <a:pt x="55" y="42"/>
                    <a:pt x="55" y="42"/>
                  </a:cubicBezTo>
                  <a:cubicBezTo>
                    <a:pt x="55" y="39"/>
                    <a:pt x="55" y="39"/>
                    <a:pt x="55" y="39"/>
                  </a:cubicBezTo>
                  <a:cubicBezTo>
                    <a:pt x="55" y="42"/>
                    <a:pt x="55" y="42"/>
                    <a:pt x="55" y="42"/>
                  </a:cubicBezTo>
                  <a:cubicBezTo>
                    <a:pt x="55" y="42"/>
                    <a:pt x="57" y="42"/>
                    <a:pt x="58" y="42"/>
                  </a:cubicBezTo>
                  <a:cubicBezTo>
                    <a:pt x="61" y="42"/>
                    <a:pt x="65" y="42"/>
                    <a:pt x="68" y="42"/>
                  </a:cubicBezTo>
                  <a:cubicBezTo>
                    <a:pt x="70" y="42"/>
                    <a:pt x="71" y="42"/>
                    <a:pt x="73" y="42"/>
                  </a:cubicBezTo>
                  <a:cubicBezTo>
                    <a:pt x="73" y="42"/>
                    <a:pt x="74" y="42"/>
                    <a:pt x="74" y="42"/>
                  </a:cubicBezTo>
                  <a:cubicBezTo>
                    <a:pt x="75" y="41"/>
                    <a:pt x="75" y="41"/>
                    <a:pt x="75" y="41"/>
                  </a:cubicBezTo>
                  <a:cubicBezTo>
                    <a:pt x="76" y="41"/>
                    <a:pt x="76" y="41"/>
                    <a:pt x="76" y="41"/>
                  </a:cubicBezTo>
                  <a:cubicBezTo>
                    <a:pt x="76" y="41"/>
                    <a:pt x="76" y="41"/>
                    <a:pt x="76" y="41"/>
                  </a:cubicBezTo>
                  <a:cubicBezTo>
                    <a:pt x="77" y="41"/>
                    <a:pt x="77" y="40"/>
                    <a:pt x="78" y="40"/>
                  </a:cubicBezTo>
                  <a:cubicBezTo>
                    <a:pt x="79" y="38"/>
                    <a:pt x="78" y="35"/>
                    <a:pt x="76" y="34"/>
                  </a:cubicBezTo>
                  <a:cubicBezTo>
                    <a:pt x="76" y="34"/>
                    <a:pt x="76" y="34"/>
                    <a:pt x="76" y="34"/>
                  </a:cubicBezTo>
                  <a:cubicBezTo>
                    <a:pt x="73" y="37"/>
                    <a:pt x="73" y="37"/>
                    <a:pt x="73" y="37"/>
                  </a:cubicBezTo>
                  <a:cubicBezTo>
                    <a:pt x="74" y="41"/>
                    <a:pt x="74" y="41"/>
                    <a:pt x="74" y="41"/>
                  </a:cubicBezTo>
                  <a:cubicBezTo>
                    <a:pt x="94" y="37"/>
                    <a:pt x="94" y="37"/>
                    <a:pt x="94" y="37"/>
                  </a:cubicBezTo>
                  <a:cubicBezTo>
                    <a:pt x="95" y="37"/>
                    <a:pt x="97" y="36"/>
                    <a:pt x="97" y="34"/>
                  </a:cubicBezTo>
                  <a:cubicBezTo>
                    <a:pt x="97" y="32"/>
                    <a:pt x="97" y="31"/>
                    <a:pt x="95" y="30"/>
                  </a:cubicBezTo>
                  <a:cubicBezTo>
                    <a:pt x="93" y="29"/>
                    <a:pt x="93" y="29"/>
                    <a:pt x="93" y="29"/>
                  </a:cubicBezTo>
                  <a:cubicBezTo>
                    <a:pt x="91" y="32"/>
                    <a:pt x="91" y="32"/>
                    <a:pt x="91" y="32"/>
                  </a:cubicBezTo>
                  <a:cubicBezTo>
                    <a:pt x="91" y="36"/>
                    <a:pt x="91" y="36"/>
                    <a:pt x="91" y="36"/>
                  </a:cubicBezTo>
                  <a:cubicBezTo>
                    <a:pt x="115" y="32"/>
                    <a:pt x="115" y="32"/>
                    <a:pt x="115" y="32"/>
                  </a:cubicBezTo>
                  <a:cubicBezTo>
                    <a:pt x="117" y="32"/>
                    <a:pt x="118" y="31"/>
                    <a:pt x="118" y="29"/>
                  </a:cubicBezTo>
                  <a:cubicBezTo>
                    <a:pt x="119" y="28"/>
                    <a:pt x="118" y="26"/>
                    <a:pt x="116" y="25"/>
                  </a:cubicBezTo>
                  <a:cubicBezTo>
                    <a:pt x="114" y="23"/>
                    <a:pt x="114" y="23"/>
                    <a:pt x="114" y="23"/>
                  </a:cubicBezTo>
                  <a:cubicBezTo>
                    <a:pt x="112" y="27"/>
                    <a:pt x="112" y="27"/>
                    <a:pt x="112" y="27"/>
                  </a:cubicBezTo>
                  <a:cubicBezTo>
                    <a:pt x="112" y="31"/>
                    <a:pt x="112" y="31"/>
                    <a:pt x="112" y="31"/>
                  </a:cubicBezTo>
                  <a:cubicBezTo>
                    <a:pt x="112" y="31"/>
                    <a:pt x="119" y="30"/>
                    <a:pt x="125" y="30"/>
                  </a:cubicBezTo>
                  <a:cubicBezTo>
                    <a:pt x="128" y="30"/>
                    <a:pt x="132" y="29"/>
                    <a:pt x="134" y="29"/>
                  </a:cubicBezTo>
                  <a:cubicBezTo>
                    <a:pt x="136" y="29"/>
                    <a:pt x="137" y="29"/>
                    <a:pt x="138" y="29"/>
                  </a:cubicBezTo>
                  <a:cubicBezTo>
                    <a:pt x="138" y="29"/>
                    <a:pt x="138" y="29"/>
                    <a:pt x="139" y="28"/>
                  </a:cubicBezTo>
                  <a:cubicBezTo>
                    <a:pt x="140" y="28"/>
                    <a:pt x="140" y="28"/>
                    <a:pt x="140" y="28"/>
                  </a:cubicBezTo>
                  <a:cubicBezTo>
                    <a:pt x="140" y="28"/>
                    <a:pt x="140" y="28"/>
                    <a:pt x="140" y="28"/>
                  </a:cubicBezTo>
                  <a:cubicBezTo>
                    <a:pt x="141" y="28"/>
                    <a:pt x="141" y="27"/>
                    <a:pt x="142" y="27"/>
                  </a:cubicBezTo>
                  <a:cubicBezTo>
                    <a:pt x="142" y="26"/>
                    <a:pt x="142" y="25"/>
                    <a:pt x="142" y="24"/>
                  </a:cubicBezTo>
                  <a:cubicBezTo>
                    <a:pt x="142" y="22"/>
                    <a:pt x="141" y="22"/>
                    <a:pt x="140" y="21"/>
                  </a:cubicBezTo>
                  <a:cubicBezTo>
                    <a:pt x="138" y="20"/>
                    <a:pt x="138" y="20"/>
                    <a:pt x="138" y="20"/>
                  </a:cubicBezTo>
                  <a:cubicBezTo>
                    <a:pt x="136" y="23"/>
                    <a:pt x="136" y="23"/>
                    <a:pt x="136" y="23"/>
                  </a:cubicBezTo>
                  <a:cubicBezTo>
                    <a:pt x="139" y="25"/>
                    <a:pt x="139" y="25"/>
                    <a:pt x="139" y="25"/>
                  </a:cubicBezTo>
                  <a:cubicBezTo>
                    <a:pt x="136" y="23"/>
                    <a:pt x="136" y="23"/>
                    <a:pt x="136" y="23"/>
                  </a:cubicBezTo>
                  <a:cubicBezTo>
                    <a:pt x="139" y="26"/>
                    <a:pt x="139" y="26"/>
                    <a:pt x="139" y="26"/>
                  </a:cubicBezTo>
                  <a:cubicBezTo>
                    <a:pt x="139" y="26"/>
                    <a:pt x="139" y="26"/>
                    <a:pt x="139" y="25"/>
                  </a:cubicBezTo>
                  <a:cubicBezTo>
                    <a:pt x="136" y="23"/>
                    <a:pt x="136" y="23"/>
                    <a:pt x="136" y="23"/>
                  </a:cubicBezTo>
                  <a:cubicBezTo>
                    <a:pt x="139" y="26"/>
                    <a:pt x="139" y="26"/>
                    <a:pt x="139" y="26"/>
                  </a:cubicBezTo>
                  <a:cubicBezTo>
                    <a:pt x="136" y="23"/>
                    <a:pt x="136" y="23"/>
                    <a:pt x="136" y="23"/>
                  </a:cubicBezTo>
                  <a:cubicBezTo>
                    <a:pt x="138" y="27"/>
                    <a:pt x="138" y="27"/>
                    <a:pt x="138" y="27"/>
                  </a:cubicBezTo>
                  <a:cubicBezTo>
                    <a:pt x="138" y="26"/>
                    <a:pt x="138" y="26"/>
                    <a:pt x="139" y="26"/>
                  </a:cubicBezTo>
                  <a:cubicBezTo>
                    <a:pt x="136" y="23"/>
                    <a:pt x="136" y="23"/>
                    <a:pt x="136" y="23"/>
                  </a:cubicBezTo>
                  <a:cubicBezTo>
                    <a:pt x="138" y="27"/>
                    <a:pt x="138" y="27"/>
                    <a:pt x="138" y="27"/>
                  </a:cubicBezTo>
                  <a:cubicBezTo>
                    <a:pt x="137" y="24"/>
                    <a:pt x="137" y="24"/>
                    <a:pt x="137" y="24"/>
                  </a:cubicBezTo>
                  <a:cubicBezTo>
                    <a:pt x="138" y="27"/>
                    <a:pt x="138" y="27"/>
                    <a:pt x="138" y="27"/>
                  </a:cubicBezTo>
                  <a:cubicBezTo>
                    <a:pt x="138" y="27"/>
                    <a:pt x="138" y="27"/>
                    <a:pt x="138" y="27"/>
                  </a:cubicBezTo>
                  <a:cubicBezTo>
                    <a:pt x="137" y="24"/>
                    <a:pt x="137" y="24"/>
                    <a:pt x="137" y="24"/>
                  </a:cubicBezTo>
                  <a:cubicBezTo>
                    <a:pt x="138" y="27"/>
                    <a:pt x="138" y="27"/>
                    <a:pt x="138" y="27"/>
                  </a:cubicBezTo>
                  <a:cubicBezTo>
                    <a:pt x="138" y="27"/>
                    <a:pt x="138" y="26"/>
                    <a:pt x="139" y="26"/>
                  </a:cubicBezTo>
                  <a:cubicBezTo>
                    <a:pt x="142" y="26"/>
                    <a:pt x="147" y="24"/>
                    <a:pt x="151" y="23"/>
                  </a:cubicBezTo>
                  <a:cubicBezTo>
                    <a:pt x="156" y="22"/>
                    <a:pt x="160" y="21"/>
                    <a:pt x="160" y="21"/>
                  </a:cubicBezTo>
                  <a:cubicBezTo>
                    <a:pt x="161" y="21"/>
                    <a:pt x="162" y="19"/>
                    <a:pt x="163" y="18"/>
                  </a:cubicBezTo>
                  <a:cubicBezTo>
                    <a:pt x="163" y="16"/>
                    <a:pt x="162" y="14"/>
                    <a:pt x="161" y="14"/>
                  </a:cubicBezTo>
                  <a:cubicBezTo>
                    <a:pt x="161" y="14"/>
                    <a:pt x="161" y="14"/>
                    <a:pt x="161" y="14"/>
                  </a:cubicBezTo>
                  <a:cubicBezTo>
                    <a:pt x="159" y="17"/>
                    <a:pt x="159" y="17"/>
                    <a:pt x="159" y="17"/>
                  </a:cubicBezTo>
                  <a:cubicBezTo>
                    <a:pt x="159" y="21"/>
                    <a:pt x="159" y="21"/>
                    <a:pt x="159" y="21"/>
                  </a:cubicBezTo>
                  <a:cubicBezTo>
                    <a:pt x="186" y="20"/>
                    <a:pt x="186" y="20"/>
                    <a:pt x="186" y="20"/>
                  </a:cubicBezTo>
                  <a:cubicBezTo>
                    <a:pt x="188" y="20"/>
                    <a:pt x="190" y="19"/>
                    <a:pt x="190" y="17"/>
                  </a:cubicBezTo>
                  <a:cubicBezTo>
                    <a:pt x="191" y="15"/>
                    <a:pt x="190" y="13"/>
                    <a:pt x="188" y="12"/>
                  </a:cubicBezTo>
                  <a:cubicBezTo>
                    <a:pt x="186" y="11"/>
                    <a:pt x="186" y="11"/>
                    <a:pt x="186" y="11"/>
                  </a:cubicBezTo>
                  <a:cubicBezTo>
                    <a:pt x="184" y="15"/>
                    <a:pt x="184" y="15"/>
                    <a:pt x="184" y="15"/>
                  </a:cubicBezTo>
                  <a:cubicBezTo>
                    <a:pt x="188" y="17"/>
                    <a:pt x="188" y="17"/>
                    <a:pt x="188" y="17"/>
                  </a:cubicBezTo>
                  <a:cubicBezTo>
                    <a:pt x="184" y="15"/>
                    <a:pt x="184" y="15"/>
                    <a:pt x="184" y="15"/>
                  </a:cubicBezTo>
                  <a:cubicBezTo>
                    <a:pt x="187" y="18"/>
                    <a:pt x="187" y="18"/>
                    <a:pt x="187" y="18"/>
                  </a:cubicBezTo>
                  <a:cubicBezTo>
                    <a:pt x="187" y="18"/>
                    <a:pt x="187" y="17"/>
                    <a:pt x="188" y="17"/>
                  </a:cubicBezTo>
                  <a:cubicBezTo>
                    <a:pt x="184" y="15"/>
                    <a:pt x="184" y="15"/>
                    <a:pt x="184" y="15"/>
                  </a:cubicBezTo>
                  <a:cubicBezTo>
                    <a:pt x="187" y="18"/>
                    <a:pt x="187" y="18"/>
                    <a:pt x="187" y="18"/>
                  </a:cubicBezTo>
                  <a:cubicBezTo>
                    <a:pt x="184" y="15"/>
                    <a:pt x="184" y="15"/>
                    <a:pt x="184" y="15"/>
                  </a:cubicBezTo>
                  <a:cubicBezTo>
                    <a:pt x="186" y="18"/>
                    <a:pt x="186" y="18"/>
                    <a:pt x="186" y="18"/>
                  </a:cubicBezTo>
                  <a:cubicBezTo>
                    <a:pt x="186" y="18"/>
                    <a:pt x="186" y="18"/>
                    <a:pt x="187" y="18"/>
                  </a:cubicBezTo>
                  <a:cubicBezTo>
                    <a:pt x="184" y="15"/>
                    <a:pt x="184" y="15"/>
                    <a:pt x="184" y="15"/>
                  </a:cubicBezTo>
                  <a:cubicBezTo>
                    <a:pt x="186" y="18"/>
                    <a:pt x="186" y="18"/>
                    <a:pt x="186" y="18"/>
                  </a:cubicBezTo>
                  <a:cubicBezTo>
                    <a:pt x="184" y="15"/>
                    <a:pt x="184" y="15"/>
                    <a:pt x="184" y="15"/>
                  </a:cubicBezTo>
                  <a:cubicBezTo>
                    <a:pt x="185" y="18"/>
                    <a:pt x="185" y="18"/>
                    <a:pt x="185" y="18"/>
                  </a:cubicBezTo>
                  <a:cubicBezTo>
                    <a:pt x="186" y="18"/>
                    <a:pt x="186" y="18"/>
                    <a:pt x="186" y="18"/>
                  </a:cubicBezTo>
                  <a:cubicBezTo>
                    <a:pt x="184" y="15"/>
                    <a:pt x="184" y="15"/>
                    <a:pt x="184" y="15"/>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6" y="18"/>
                    <a:pt x="187" y="18"/>
                    <a:pt x="190" y="17"/>
                  </a:cubicBezTo>
                  <a:cubicBezTo>
                    <a:pt x="193" y="17"/>
                    <a:pt x="198" y="16"/>
                    <a:pt x="201" y="15"/>
                  </a:cubicBezTo>
                  <a:cubicBezTo>
                    <a:pt x="203" y="14"/>
                    <a:pt x="205" y="14"/>
                    <a:pt x="206" y="13"/>
                  </a:cubicBezTo>
                  <a:cubicBezTo>
                    <a:pt x="207" y="13"/>
                    <a:pt x="208" y="13"/>
                    <a:pt x="208" y="13"/>
                  </a:cubicBezTo>
                  <a:cubicBezTo>
                    <a:pt x="209" y="13"/>
                    <a:pt x="209" y="13"/>
                    <a:pt x="209" y="13"/>
                  </a:cubicBezTo>
                  <a:cubicBezTo>
                    <a:pt x="209" y="12"/>
                    <a:pt x="209" y="12"/>
                    <a:pt x="209" y="12"/>
                  </a:cubicBezTo>
                  <a:cubicBezTo>
                    <a:pt x="210" y="12"/>
                    <a:pt x="210" y="12"/>
                    <a:pt x="210" y="12"/>
                  </a:cubicBezTo>
                  <a:cubicBezTo>
                    <a:pt x="210" y="12"/>
                    <a:pt x="210" y="12"/>
                    <a:pt x="211" y="11"/>
                  </a:cubicBezTo>
                  <a:cubicBezTo>
                    <a:pt x="212" y="9"/>
                    <a:pt x="212" y="7"/>
                    <a:pt x="210" y="6"/>
                  </a:cubicBezTo>
                  <a:cubicBezTo>
                    <a:pt x="206" y="4"/>
                    <a:pt x="206" y="4"/>
                    <a:pt x="206" y="4"/>
                  </a:cubicBezTo>
                  <a:cubicBezTo>
                    <a:pt x="204" y="7"/>
                    <a:pt x="204" y="7"/>
                    <a:pt x="204" y="7"/>
                  </a:cubicBezTo>
                  <a:cubicBezTo>
                    <a:pt x="204" y="11"/>
                    <a:pt x="204" y="11"/>
                    <a:pt x="204" y="11"/>
                  </a:cubicBezTo>
                  <a:cubicBezTo>
                    <a:pt x="239" y="13"/>
                    <a:pt x="239" y="13"/>
                    <a:pt x="239" y="13"/>
                  </a:cubicBezTo>
                  <a:cubicBezTo>
                    <a:pt x="240" y="13"/>
                    <a:pt x="242" y="12"/>
                    <a:pt x="243" y="11"/>
                  </a:cubicBezTo>
                  <a:cubicBezTo>
                    <a:pt x="243" y="9"/>
                    <a:pt x="243" y="7"/>
                    <a:pt x="241" y="6"/>
                  </a:cubicBezTo>
                  <a:cubicBezTo>
                    <a:pt x="233" y="1"/>
                    <a:pt x="233" y="1"/>
                    <a:pt x="233" y="1"/>
                  </a:cubicBezTo>
                  <a:cubicBezTo>
                    <a:pt x="231" y="4"/>
                    <a:pt x="231" y="4"/>
                    <a:pt x="231" y="4"/>
                  </a:cubicBezTo>
                  <a:cubicBezTo>
                    <a:pt x="230" y="8"/>
                    <a:pt x="230" y="8"/>
                    <a:pt x="230" y="8"/>
                  </a:cubicBezTo>
                  <a:cubicBezTo>
                    <a:pt x="230" y="8"/>
                    <a:pt x="236" y="9"/>
                    <a:pt x="242" y="10"/>
                  </a:cubicBezTo>
                  <a:cubicBezTo>
                    <a:pt x="245" y="10"/>
                    <a:pt x="248" y="11"/>
                    <a:pt x="250" y="11"/>
                  </a:cubicBezTo>
                  <a:cubicBezTo>
                    <a:pt x="252" y="11"/>
                    <a:pt x="253" y="11"/>
                    <a:pt x="254" y="11"/>
                  </a:cubicBezTo>
                  <a:cubicBezTo>
                    <a:pt x="255" y="11"/>
                    <a:pt x="255" y="11"/>
                    <a:pt x="256" y="11"/>
                  </a:cubicBezTo>
                  <a:cubicBezTo>
                    <a:pt x="256" y="11"/>
                    <a:pt x="257" y="11"/>
                    <a:pt x="257" y="11"/>
                  </a:cubicBezTo>
                  <a:cubicBezTo>
                    <a:pt x="257" y="11"/>
                    <a:pt x="257" y="11"/>
                    <a:pt x="258" y="11"/>
                  </a:cubicBezTo>
                  <a:cubicBezTo>
                    <a:pt x="258" y="11"/>
                    <a:pt x="258" y="11"/>
                    <a:pt x="259" y="11"/>
                  </a:cubicBezTo>
                  <a:cubicBezTo>
                    <a:pt x="259" y="11"/>
                    <a:pt x="259" y="10"/>
                    <a:pt x="260" y="10"/>
                  </a:cubicBezTo>
                  <a:cubicBezTo>
                    <a:pt x="260" y="9"/>
                    <a:pt x="261" y="8"/>
                    <a:pt x="260" y="6"/>
                  </a:cubicBezTo>
                  <a:cubicBezTo>
                    <a:pt x="260" y="5"/>
                    <a:pt x="260" y="5"/>
                    <a:pt x="259" y="4"/>
                  </a:cubicBezTo>
                  <a:cubicBezTo>
                    <a:pt x="255" y="2"/>
                    <a:pt x="255" y="2"/>
                    <a:pt x="255" y="2"/>
                  </a:cubicBezTo>
                  <a:cubicBezTo>
                    <a:pt x="253" y="5"/>
                    <a:pt x="253" y="5"/>
                    <a:pt x="253" y="5"/>
                  </a:cubicBezTo>
                  <a:cubicBezTo>
                    <a:pt x="256" y="7"/>
                    <a:pt x="256" y="7"/>
                    <a:pt x="256" y="7"/>
                  </a:cubicBezTo>
                  <a:cubicBezTo>
                    <a:pt x="253" y="5"/>
                    <a:pt x="253" y="5"/>
                    <a:pt x="253" y="5"/>
                  </a:cubicBezTo>
                  <a:cubicBezTo>
                    <a:pt x="254" y="9"/>
                    <a:pt x="254" y="9"/>
                    <a:pt x="254" y="9"/>
                  </a:cubicBezTo>
                  <a:cubicBezTo>
                    <a:pt x="255" y="8"/>
                    <a:pt x="255" y="8"/>
                    <a:pt x="256" y="7"/>
                  </a:cubicBezTo>
                  <a:cubicBezTo>
                    <a:pt x="253" y="5"/>
                    <a:pt x="253" y="5"/>
                    <a:pt x="253" y="5"/>
                  </a:cubicBezTo>
                  <a:cubicBezTo>
                    <a:pt x="254" y="9"/>
                    <a:pt x="254" y="9"/>
                    <a:pt x="254" y="9"/>
                  </a:cubicBezTo>
                  <a:cubicBezTo>
                    <a:pt x="253" y="5"/>
                    <a:pt x="253" y="5"/>
                    <a:pt x="253" y="5"/>
                  </a:cubicBezTo>
                  <a:cubicBezTo>
                    <a:pt x="253" y="9"/>
                    <a:pt x="253" y="9"/>
                    <a:pt x="253" y="9"/>
                  </a:cubicBezTo>
                  <a:cubicBezTo>
                    <a:pt x="254" y="9"/>
                    <a:pt x="254" y="9"/>
                    <a:pt x="254" y="9"/>
                  </a:cubicBezTo>
                  <a:cubicBezTo>
                    <a:pt x="253" y="5"/>
                    <a:pt x="253" y="5"/>
                    <a:pt x="253" y="5"/>
                  </a:cubicBezTo>
                  <a:cubicBezTo>
                    <a:pt x="253" y="9"/>
                    <a:pt x="253" y="9"/>
                    <a:pt x="253" y="9"/>
                  </a:cubicBezTo>
                  <a:cubicBezTo>
                    <a:pt x="253" y="7"/>
                    <a:pt x="253" y="7"/>
                    <a:pt x="253" y="7"/>
                  </a:cubicBezTo>
                  <a:cubicBezTo>
                    <a:pt x="253" y="9"/>
                    <a:pt x="253" y="9"/>
                    <a:pt x="253" y="9"/>
                  </a:cubicBezTo>
                  <a:cubicBezTo>
                    <a:pt x="253" y="9"/>
                    <a:pt x="253" y="9"/>
                    <a:pt x="253" y="9"/>
                  </a:cubicBezTo>
                  <a:cubicBezTo>
                    <a:pt x="253" y="7"/>
                    <a:pt x="253" y="7"/>
                    <a:pt x="253" y="7"/>
                  </a:cubicBezTo>
                  <a:cubicBezTo>
                    <a:pt x="253" y="9"/>
                    <a:pt x="253" y="9"/>
                    <a:pt x="253" y="9"/>
                  </a:cubicBezTo>
                  <a:cubicBezTo>
                    <a:pt x="253" y="9"/>
                    <a:pt x="253" y="9"/>
                    <a:pt x="253" y="9"/>
                  </a:cubicBezTo>
                  <a:cubicBezTo>
                    <a:pt x="253" y="9"/>
                    <a:pt x="254" y="9"/>
                    <a:pt x="256" y="9"/>
                  </a:cubicBezTo>
                  <a:cubicBezTo>
                    <a:pt x="260" y="10"/>
                    <a:pt x="268" y="12"/>
                    <a:pt x="276" y="13"/>
                  </a:cubicBezTo>
                  <a:cubicBezTo>
                    <a:pt x="280" y="14"/>
                    <a:pt x="284" y="15"/>
                    <a:pt x="287" y="16"/>
                  </a:cubicBezTo>
                  <a:cubicBezTo>
                    <a:pt x="288" y="16"/>
                    <a:pt x="290" y="16"/>
                    <a:pt x="291" y="16"/>
                  </a:cubicBezTo>
                  <a:cubicBezTo>
                    <a:pt x="292" y="16"/>
                    <a:pt x="293" y="17"/>
                    <a:pt x="294" y="17"/>
                  </a:cubicBezTo>
                  <a:cubicBezTo>
                    <a:pt x="294" y="17"/>
                    <a:pt x="294" y="17"/>
                    <a:pt x="295" y="16"/>
                  </a:cubicBezTo>
                  <a:cubicBezTo>
                    <a:pt x="295" y="16"/>
                    <a:pt x="295" y="16"/>
                    <a:pt x="296" y="16"/>
                  </a:cubicBezTo>
                  <a:cubicBezTo>
                    <a:pt x="296" y="16"/>
                    <a:pt x="297" y="16"/>
                    <a:pt x="297" y="15"/>
                  </a:cubicBezTo>
                  <a:cubicBezTo>
                    <a:pt x="298" y="14"/>
                    <a:pt x="298" y="13"/>
                    <a:pt x="298" y="12"/>
                  </a:cubicBezTo>
                  <a:cubicBezTo>
                    <a:pt x="298" y="11"/>
                    <a:pt x="297" y="10"/>
                    <a:pt x="296" y="9"/>
                  </a:cubicBezTo>
                  <a:cubicBezTo>
                    <a:pt x="291" y="6"/>
                    <a:pt x="291" y="6"/>
                    <a:pt x="291" y="6"/>
                  </a:cubicBezTo>
                  <a:cubicBezTo>
                    <a:pt x="289" y="4"/>
                    <a:pt x="286" y="5"/>
                    <a:pt x="285" y="7"/>
                  </a:cubicBezTo>
                  <a:cubicBezTo>
                    <a:pt x="284" y="9"/>
                    <a:pt x="284" y="11"/>
                    <a:pt x="286" y="12"/>
                  </a:cubicBezTo>
                  <a:cubicBezTo>
                    <a:pt x="292" y="16"/>
                    <a:pt x="292" y="16"/>
                    <a:pt x="292" y="16"/>
                  </a:cubicBezTo>
                  <a:cubicBezTo>
                    <a:pt x="294" y="12"/>
                    <a:pt x="294" y="12"/>
                    <a:pt x="294" y="12"/>
                  </a:cubicBezTo>
                  <a:cubicBezTo>
                    <a:pt x="291" y="10"/>
                    <a:pt x="291" y="10"/>
                    <a:pt x="291" y="10"/>
                  </a:cubicBezTo>
                  <a:cubicBezTo>
                    <a:pt x="294" y="12"/>
                    <a:pt x="294" y="12"/>
                    <a:pt x="294" y="12"/>
                  </a:cubicBezTo>
                  <a:cubicBezTo>
                    <a:pt x="292" y="9"/>
                    <a:pt x="292" y="9"/>
                    <a:pt x="292" y="9"/>
                  </a:cubicBezTo>
                  <a:cubicBezTo>
                    <a:pt x="292" y="9"/>
                    <a:pt x="291" y="9"/>
                    <a:pt x="291" y="10"/>
                  </a:cubicBezTo>
                  <a:cubicBezTo>
                    <a:pt x="294" y="12"/>
                    <a:pt x="294" y="12"/>
                    <a:pt x="294" y="12"/>
                  </a:cubicBezTo>
                  <a:cubicBezTo>
                    <a:pt x="292" y="9"/>
                    <a:pt x="292" y="9"/>
                    <a:pt x="292" y="9"/>
                  </a:cubicBezTo>
                  <a:cubicBezTo>
                    <a:pt x="294" y="12"/>
                    <a:pt x="294" y="12"/>
                    <a:pt x="294" y="12"/>
                  </a:cubicBezTo>
                  <a:cubicBezTo>
                    <a:pt x="293" y="9"/>
                    <a:pt x="293" y="9"/>
                    <a:pt x="293" y="9"/>
                  </a:cubicBezTo>
                  <a:cubicBezTo>
                    <a:pt x="293" y="9"/>
                    <a:pt x="293" y="9"/>
                    <a:pt x="292" y="9"/>
                  </a:cubicBezTo>
                  <a:cubicBezTo>
                    <a:pt x="294" y="12"/>
                    <a:pt x="294" y="12"/>
                    <a:pt x="294" y="12"/>
                  </a:cubicBezTo>
                  <a:cubicBezTo>
                    <a:pt x="293" y="9"/>
                    <a:pt x="293" y="9"/>
                    <a:pt x="293" y="9"/>
                  </a:cubicBezTo>
                  <a:cubicBezTo>
                    <a:pt x="294" y="11"/>
                    <a:pt x="294" y="11"/>
                    <a:pt x="294" y="11"/>
                  </a:cubicBezTo>
                  <a:cubicBezTo>
                    <a:pt x="294" y="9"/>
                    <a:pt x="294" y="9"/>
                    <a:pt x="294" y="9"/>
                  </a:cubicBezTo>
                  <a:cubicBezTo>
                    <a:pt x="293" y="9"/>
                    <a:pt x="293" y="9"/>
                    <a:pt x="293" y="9"/>
                  </a:cubicBezTo>
                  <a:cubicBezTo>
                    <a:pt x="294" y="11"/>
                    <a:pt x="294" y="11"/>
                    <a:pt x="294" y="11"/>
                  </a:cubicBezTo>
                  <a:cubicBezTo>
                    <a:pt x="294" y="9"/>
                    <a:pt x="294" y="9"/>
                    <a:pt x="294" y="9"/>
                  </a:cubicBezTo>
                  <a:cubicBezTo>
                    <a:pt x="294" y="9"/>
                    <a:pt x="294" y="9"/>
                    <a:pt x="294" y="9"/>
                  </a:cubicBezTo>
                  <a:cubicBezTo>
                    <a:pt x="293" y="9"/>
                    <a:pt x="292" y="8"/>
                    <a:pt x="291" y="8"/>
                  </a:cubicBezTo>
                  <a:cubicBezTo>
                    <a:pt x="287" y="7"/>
                    <a:pt x="278" y="6"/>
                    <a:pt x="270" y="4"/>
                  </a:cubicBezTo>
                  <a:cubicBezTo>
                    <a:pt x="266" y="3"/>
                    <a:pt x="263" y="2"/>
                    <a:pt x="260" y="2"/>
                  </a:cubicBezTo>
                  <a:cubicBezTo>
                    <a:pt x="258" y="2"/>
                    <a:pt x="257" y="1"/>
                    <a:pt x="256" y="1"/>
                  </a:cubicBezTo>
                  <a:cubicBezTo>
                    <a:pt x="255" y="1"/>
                    <a:pt x="254" y="1"/>
                    <a:pt x="253" y="1"/>
                  </a:cubicBezTo>
                  <a:cubicBezTo>
                    <a:pt x="253" y="1"/>
                    <a:pt x="253" y="1"/>
                    <a:pt x="252" y="1"/>
                  </a:cubicBezTo>
                  <a:cubicBezTo>
                    <a:pt x="252" y="1"/>
                    <a:pt x="251" y="1"/>
                    <a:pt x="251" y="1"/>
                  </a:cubicBezTo>
                  <a:cubicBezTo>
                    <a:pt x="251" y="2"/>
                    <a:pt x="250" y="2"/>
                    <a:pt x="249" y="3"/>
                  </a:cubicBezTo>
                  <a:cubicBezTo>
                    <a:pt x="248" y="5"/>
                    <a:pt x="249" y="7"/>
                    <a:pt x="251" y="8"/>
                  </a:cubicBezTo>
                  <a:cubicBezTo>
                    <a:pt x="254" y="11"/>
                    <a:pt x="254" y="11"/>
                    <a:pt x="254" y="11"/>
                  </a:cubicBezTo>
                  <a:cubicBezTo>
                    <a:pt x="257" y="7"/>
                    <a:pt x="257" y="7"/>
                    <a:pt x="257" y="7"/>
                  </a:cubicBezTo>
                  <a:cubicBezTo>
                    <a:pt x="253" y="5"/>
                    <a:pt x="253" y="5"/>
                    <a:pt x="253" y="5"/>
                  </a:cubicBezTo>
                  <a:cubicBezTo>
                    <a:pt x="256" y="7"/>
                    <a:pt x="256" y="7"/>
                    <a:pt x="256" y="7"/>
                  </a:cubicBezTo>
                  <a:cubicBezTo>
                    <a:pt x="254" y="4"/>
                    <a:pt x="254" y="4"/>
                    <a:pt x="254" y="4"/>
                  </a:cubicBezTo>
                  <a:cubicBezTo>
                    <a:pt x="254" y="4"/>
                    <a:pt x="254" y="4"/>
                    <a:pt x="253" y="5"/>
                  </a:cubicBezTo>
                  <a:cubicBezTo>
                    <a:pt x="256" y="7"/>
                    <a:pt x="256" y="7"/>
                    <a:pt x="256" y="7"/>
                  </a:cubicBezTo>
                  <a:cubicBezTo>
                    <a:pt x="254" y="4"/>
                    <a:pt x="254" y="4"/>
                    <a:pt x="254" y="4"/>
                  </a:cubicBezTo>
                  <a:cubicBezTo>
                    <a:pt x="256" y="7"/>
                    <a:pt x="256" y="7"/>
                    <a:pt x="256" y="7"/>
                  </a:cubicBezTo>
                  <a:cubicBezTo>
                    <a:pt x="256" y="3"/>
                    <a:pt x="256" y="3"/>
                    <a:pt x="256" y="3"/>
                  </a:cubicBezTo>
                  <a:cubicBezTo>
                    <a:pt x="255" y="4"/>
                    <a:pt x="255" y="4"/>
                    <a:pt x="254" y="4"/>
                  </a:cubicBezTo>
                  <a:cubicBezTo>
                    <a:pt x="256" y="7"/>
                    <a:pt x="256" y="7"/>
                    <a:pt x="256" y="7"/>
                  </a:cubicBezTo>
                  <a:cubicBezTo>
                    <a:pt x="256" y="3"/>
                    <a:pt x="256" y="3"/>
                    <a:pt x="256" y="3"/>
                  </a:cubicBezTo>
                  <a:cubicBezTo>
                    <a:pt x="256" y="7"/>
                    <a:pt x="256" y="7"/>
                    <a:pt x="256" y="7"/>
                  </a:cubicBezTo>
                  <a:cubicBezTo>
                    <a:pt x="256" y="3"/>
                    <a:pt x="256" y="3"/>
                    <a:pt x="256" y="3"/>
                  </a:cubicBezTo>
                  <a:cubicBezTo>
                    <a:pt x="256" y="3"/>
                    <a:pt x="256" y="3"/>
                    <a:pt x="256" y="3"/>
                  </a:cubicBezTo>
                  <a:cubicBezTo>
                    <a:pt x="256" y="7"/>
                    <a:pt x="256" y="7"/>
                    <a:pt x="256" y="7"/>
                  </a:cubicBezTo>
                  <a:cubicBezTo>
                    <a:pt x="256" y="3"/>
                    <a:pt x="256" y="3"/>
                    <a:pt x="256" y="3"/>
                  </a:cubicBezTo>
                  <a:cubicBezTo>
                    <a:pt x="256" y="5"/>
                    <a:pt x="256" y="5"/>
                    <a:pt x="256" y="5"/>
                  </a:cubicBezTo>
                  <a:cubicBezTo>
                    <a:pt x="256" y="3"/>
                    <a:pt x="256" y="3"/>
                    <a:pt x="256" y="3"/>
                  </a:cubicBezTo>
                  <a:cubicBezTo>
                    <a:pt x="256" y="3"/>
                    <a:pt x="256" y="3"/>
                    <a:pt x="256" y="3"/>
                  </a:cubicBezTo>
                  <a:cubicBezTo>
                    <a:pt x="256" y="5"/>
                    <a:pt x="256" y="5"/>
                    <a:pt x="256" y="5"/>
                  </a:cubicBezTo>
                  <a:cubicBezTo>
                    <a:pt x="256" y="3"/>
                    <a:pt x="256" y="3"/>
                    <a:pt x="256" y="3"/>
                  </a:cubicBezTo>
                  <a:cubicBezTo>
                    <a:pt x="256" y="3"/>
                    <a:pt x="256" y="3"/>
                    <a:pt x="256" y="3"/>
                  </a:cubicBezTo>
                  <a:cubicBezTo>
                    <a:pt x="256" y="3"/>
                    <a:pt x="255" y="3"/>
                    <a:pt x="254" y="3"/>
                  </a:cubicBezTo>
                  <a:cubicBezTo>
                    <a:pt x="251" y="3"/>
                    <a:pt x="246" y="2"/>
                    <a:pt x="241" y="2"/>
                  </a:cubicBezTo>
                  <a:cubicBezTo>
                    <a:pt x="236" y="1"/>
                    <a:pt x="231" y="0"/>
                    <a:pt x="231" y="0"/>
                  </a:cubicBezTo>
                  <a:cubicBezTo>
                    <a:pt x="230" y="0"/>
                    <a:pt x="228" y="1"/>
                    <a:pt x="227" y="3"/>
                  </a:cubicBezTo>
                  <a:cubicBezTo>
                    <a:pt x="226" y="5"/>
                    <a:pt x="227" y="7"/>
                    <a:pt x="229" y="8"/>
                  </a:cubicBezTo>
                  <a:cubicBezTo>
                    <a:pt x="237" y="13"/>
                    <a:pt x="237" y="13"/>
                    <a:pt x="237" y="13"/>
                  </a:cubicBezTo>
                  <a:cubicBezTo>
                    <a:pt x="239" y="9"/>
                    <a:pt x="239" y="9"/>
                    <a:pt x="239" y="9"/>
                  </a:cubicBezTo>
                  <a:cubicBezTo>
                    <a:pt x="239" y="5"/>
                    <a:pt x="239" y="5"/>
                    <a:pt x="239" y="5"/>
                  </a:cubicBezTo>
                  <a:cubicBezTo>
                    <a:pt x="205" y="3"/>
                    <a:pt x="205" y="3"/>
                    <a:pt x="205" y="3"/>
                  </a:cubicBezTo>
                  <a:cubicBezTo>
                    <a:pt x="203" y="3"/>
                    <a:pt x="201" y="4"/>
                    <a:pt x="201" y="6"/>
                  </a:cubicBezTo>
                  <a:cubicBezTo>
                    <a:pt x="200" y="7"/>
                    <a:pt x="201" y="9"/>
                    <a:pt x="202" y="10"/>
                  </a:cubicBezTo>
                  <a:cubicBezTo>
                    <a:pt x="205" y="12"/>
                    <a:pt x="205" y="12"/>
                    <a:pt x="205" y="12"/>
                  </a:cubicBezTo>
                  <a:cubicBezTo>
                    <a:pt x="208" y="9"/>
                    <a:pt x="208" y="9"/>
                    <a:pt x="208" y="9"/>
                  </a:cubicBezTo>
                  <a:cubicBezTo>
                    <a:pt x="204" y="7"/>
                    <a:pt x="204" y="7"/>
                    <a:pt x="204" y="7"/>
                  </a:cubicBezTo>
                  <a:cubicBezTo>
                    <a:pt x="207" y="9"/>
                    <a:pt x="207" y="9"/>
                    <a:pt x="207" y="9"/>
                  </a:cubicBezTo>
                  <a:cubicBezTo>
                    <a:pt x="205" y="6"/>
                    <a:pt x="205" y="6"/>
                    <a:pt x="205" y="6"/>
                  </a:cubicBezTo>
                  <a:cubicBezTo>
                    <a:pt x="205" y="6"/>
                    <a:pt x="205" y="6"/>
                    <a:pt x="204" y="7"/>
                  </a:cubicBezTo>
                  <a:cubicBezTo>
                    <a:pt x="207" y="9"/>
                    <a:pt x="207" y="9"/>
                    <a:pt x="207" y="9"/>
                  </a:cubicBezTo>
                  <a:cubicBezTo>
                    <a:pt x="205" y="6"/>
                    <a:pt x="205" y="6"/>
                    <a:pt x="205" y="6"/>
                  </a:cubicBezTo>
                  <a:cubicBezTo>
                    <a:pt x="207" y="8"/>
                    <a:pt x="207" y="8"/>
                    <a:pt x="207" y="8"/>
                  </a:cubicBezTo>
                  <a:cubicBezTo>
                    <a:pt x="206" y="5"/>
                    <a:pt x="206" y="5"/>
                    <a:pt x="206" y="5"/>
                  </a:cubicBezTo>
                  <a:cubicBezTo>
                    <a:pt x="206" y="5"/>
                    <a:pt x="206" y="5"/>
                    <a:pt x="205" y="6"/>
                  </a:cubicBezTo>
                  <a:cubicBezTo>
                    <a:pt x="207" y="8"/>
                    <a:pt x="207" y="8"/>
                    <a:pt x="207" y="8"/>
                  </a:cubicBezTo>
                  <a:cubicBezTo>
                    <a:pt x="206" y="5"/>
                    <a:pt x="206" y="5"/>
                    <a:pt x="206" y="5"/>
                  </a:cubicBezTo>
                  <a:cubicBezTo>
                    <a:pt x="206" y="6"/>
                    <a:pt x="206" y="6"/>
                    <a:pt x="206" y="6"/>
                  </a:cubicBezTo>
                  <a:cubicBezTo>
                    <a:pt x="206" y="5"/>
                    <a:pt x="206" y="5"/>
                    <a:pt x="206" y="5"/>
                  </a:cubicBezTo>
                  <a:cubicBezTo>
                    <a:pt x="206" y="5"/>
                    <a:pt x="206" y="5"/>
                    <a:pt x="206" y="5"/>
                  </a:cubicBezTo>
                  <a:cubicBezTo>
                    <a:pt x="206" y="6"/>
                    <a:pt x="206" y="6"/>
                    <a:pt x="206" y="6"/>
                  </a:cubicBezTo>
                  <a:cubicBezTo>
                    <a:pt x="206" y="5"/>
                    <a:pt x="206" y="5"/>
                    <a:pt x="206" y="5"/>
                  </a:cubicBezTo>
                  <a:cubicBezTo>
                    <a:pt x="206" y="5"/>
                    <a:pt x="205" y="5"/>
                    <a:pt x="204" y="6"/>
                  </a:cubicBezTo>
                  <a:cubicBezTo>
                    <a:pt x="202" y="6"/>
                    <a:pt x="196" y="8"/>
                    <a:pt x="192" y="9"/>
                  </a:cubicBezTo>
                  <a:cubicBezTo>
                    <a:pt x="189" y="9"/>
                    <a:pt x="187" y="10"/>
                    <a:pt x="186" y="10"/>
                  </a:cubicBezTo>
                  <a:cubicBezTo>
                    <a:pt x="185" y="10"/>
                    <a:pt x="184" y="10"/>
                    <a:pt x="184" y="10"/>
                  </a:cubicBezTo>
                  <a:cubicBezTo>
                    <a:pt x="183" y="11"/>
                    <a:pt x="183" y="11"/>
                    <a:pt x="183" y="11"/>
                  </a:cubicBezTo>
                  <a:cubicBezTo>
                    <a:pt x="183" y="11"/>
                    <a:pt x="183" y="11"/>
                    <a:pt x="183" y="11"/>
                  </a:cubicBezTo>
                  <a:cubicBezTo>
                    <a:pt x="183" y="11"/>
                    <a:pt x="183" y="11"/>
                    <a:pt x="183" y="11"/>
                  </a:cubicBezTo>
                  <a:cubicBezTo>
                    <a:pt x="183" y="11"/>
                    <a:pt x="183" y="11"/>
                    <a:pt x="183" y="11"/>
                  </a:cubicBezTo>
                  <a:cubicBezTo>
                    <a:pt x="182" y="11"/>
                    <a:pt x="182" y="11"/>
                    <a:pt x="182" y="11"/>
                  </a:cubicBezTo>
                  <a:cubicBezTo>
                    <a:pt x="182" y="11"/>
                    <a:pt x="182" y="11"/>
                    <a:pt x="182" y="11"/>
                  </a:cubicBezTo>
                  <a:cubicBezTo>
                    <a:pt x="181" y="12"/>
                    <a:pt x="181" y="12"/>
                    <a:pt x="181" y="12"/>
                  </a:cubicBezTo>
                  <a:cubicBezTo>
                    <a:pt x="180" y="14"/>
                    <a:pt x="180" y="17"/>
                    <a:pt x="182" y="18"/>
                  </a:cubicBezTo>
                  <a:cubicBezTo>
                    <a:pt x="184" y="19"/>
                    <a:pt x="184" y="19"/>
                    <a:pt x="184" y="19"/>
                  </a:cubicBezTo>
                  <a:cubicBezTo>
                    <a:pt x="186" y="16"/>
                    <a:pt x="186" y="16"/>
                    <a:pt x="186" y="16"/>
                  </a:cubicBezTo>
                  <a:cubicBezTo>
                    <a:pt x="186" y="12"/>
                    <a:pt x="186" y="12"/>
                    <a:pt x="186" y="12"/>
                  </a:cubicBezTo>
                  <a:cubicBezTo>
                    <a:pt x="158" y="13"/>
                    <a:pt x="158" y="13"/>
                    <a:pt x="158" y="13"/>
                  </a:cubicBezTo>
                  <a:cubicBezTo>
                    <a:pt x="157" y="13"/>
                    <a:pt x="155" y="14"/>
                    <a:pt x="155" y="16"/>
                  </a:cubicBezTo>
                  <a:cubicBezTo>
                    <a:pt x="154" y="18"/>
                    <a:pt x="155" y="19"/>
                    <a:pt x="156" y="20"/>
                  </a:cubicBezTo>
                  <a:cubicBezTo>
                    <a:pt x="157" y="20"/>
                    <a:pt x="157" y="20"/>
                    <a:pt x="157" y="20"/>
                  </a:cubicBezTo>
                  <a:cubicBezTo>
                    <a:pt x="159" y="17"/>
                    <a:pt x="159" y="17"/>
                    <a:pt x="159" y="17"/>
                  </a:cubicBezTo>
                  <a:cubicBezTo>
                    <a:pt x="158" y="13"/>
                    <a:pt x="158" y="13"/>
                    <a:pt x="158" y="13"/>
                  </a:cubicBezTo>
                  <a:cubicBezTo>
                    <a:pt x="158" y="13"/>
                    <a:pt x="152" y="15"/>
                    <a:pt x="146" y="16"/>
                  </a:cubicBezTo>
                  <a:cubicBezTo>
                    <a:pt x="144" y="17"/>
                    <a:pt x="141" y="17"/>
                    <a:pt x="139" y="18"/>
                  </a:cubicBezTo>
                  <a:cubicBezTo>
                    <a:pt x="138" y="18"/>
                    <a:pt x="137" y="19"/>
                    <a:pt x="136" y="19"/>
                  </a:cubicBezTo>
                  <a:cubicBezTo>
                    <a:pt x="135" y="19"/>
                    <a:pt x="135" y="19"/>
                    <a:pt x="135" y="19"/>
                  </a:cubicBezTo>
                  <a:cubicBezTo>
                    <a:pt x="134" y="19"/>
                    <a:pt x="134" y="19"/>
                    <a:pt x="134" y="19"/>
                  </a:cubicBezTo>
                  <a:cubicBezTo>
                    <a:pt x="134" y="20"/>
                    <a:pt x="134" y="20"/>
                    <a:pt x="134" y="20"/>
                  </a:cubicBezTo>
                  <a:cubicBezTo>
                    <a:pt x="134" y="20"/>
                    <a:pt x="134" y="20"/>
                    <a:pt x="134" y="20"/>
                  </a:cubicBezTo>
                  <a:cubicBezTo>
                    <a:pt x="133" y="20"/>
                    <a:pt x="133" y="20"/>
                    <a:pt x="133" y="21"/>
                  </a:cubicBezTo>
                  <a:cubicBezTo>
                    <a:pt x="132" y="22"/>
                    <a:pt x="132" y="23"/>
                    <a:pt x="132" y="24"/>
                  </a:cubicBezTo>
                  <a:cubicBezTo>
                    <a:pt x="132" y="25"/>
                    <a:pt x="133" y="26"/>
                    <a:pt x="134" y="26"/>
                  </a:cubicBezTo>
                  <a:cubicBezTo>
                    <a:pt x="136" y="28"/>
                    <a:pt x="136" y="28"/>
                    <a:pt x="136" y="28"/>
                  </a:cubicBezTo>
                  <a:cubicBezTo>
                    <a:pt x="138" y="24"/>
                    <a:pt x="138" y="24"/>
                    <a:pt x="138" y="24"/>
                  </a:cubicBezTo>
                  <a:cubicBezTo>
                    <a:pt x="135" y="22"/>
                    <a:pt x="135" y="22"/>
                    <a:pt x="135" y="22"/>
                  </a:cubicBezTo>
                  <a:cubicBezTo>
                    <a:pt x="138" y="24"/>
                    <a:pt x="138" y="24"/>
                    <a:pt x="138" y="24"/>
                  </a:cubicBezTo>
                  <a:cubicBezTo>
                    <a:pt x="136" y="21"/>
                    <a:pt x="136" y="21"/>
                    <a:pt x="136" y="21"/>
                  </a:cubicBezTo>
                  <a:cubicBezTo>
                    <a:pt x="136" y="21"/>
                    <a:pt x="135" y="21"/>
                    <a:pt x="135" y="22"/>
                  </a:cubicBezTo>
                  <a:cubicBezTo>
                    <a:pt x="138" y="24"/>
                    <a:pt x="138" y="24"/>
                    <a:pt x="138" y="24"/>
                  </a:cubicBezTo>
                  <a:cubicBezTo>
                    <a:pt x="136" y="21"/>
                    <a:pt x="136" y="21"/>
                    <a:pt x="136" y="21"/>
                  </a:cubicBezTo>
                  <a:cubicBezTo>
                    <a:pt x="138" y="24"/>
                    <a:pt x="138" y="24"/>
                    <a:pt x="138" y="24"/>
                  </a:cubicBezTo>
                  <a:cubicBezTo>
                    <a:pt x="137" y="21"/>
                    <a:pt x="137" y="21"/>
                    <a:pt x="137" y="21"/>
                  </a:cubicBezTo>
                  <a:cubicBezTo>
                    <a:pt x="137" y="21"/>
                    <a:pt x="137" y="21"/>
                    <a:pt x="136" y="21"/>
                  </a:cubicBezTo>
                  <a:cubicBezTo>
                    <a:pt x="138" y="24"/>
                    <a:pt x="138" y="24"/>
                    <a:pt x="138" y="24"/>
                  </a:cubicBezTo>
                  <a:cubicBezTo>
                    <a:pt x="137" y="21"/>
                    <a:pt x="137" y="21"/>
                    <a:pt x="137" y="21"/>
                  </a:cubicBezTo>
                  <a:cubicBezTo>
                    <a:pt x="137" y="21"/>
                    <a:pt x="137" y="21"/>
                    <a:pt x="137" y="21"/>
                  </a:cubicBezTo>
                  <a:cubicBezTo>
                    <a:pt x="137" y="21"/>
                    <a:pt x="136" y="21"/>
                    <a:pt x="135" y="21"/>
                  </a:cubicBezTo>
                  <a:cubicBezTo>
                    <a:pt x="132" y="21"/>
                    <a:pt x="126" y="22"/>
                    <a:pt x="121" y="22"/>
                  </a:cubicBezTo>
                  <a:cubicBezTo>
                    <a:pt x="116" y="23"/>
                    <a:pt x="111" y="23"/>
                    <a:pt x="111" y="23"/>
                  </a:cubicBezTo>
                  <a:cubicBezTo>
                    <a:pt x="110" y="23"/>
                    <a:pt x="108" y="24"/>
                    <a:pt x="108" y="26"/>
                  </a:cubicBezTo>
                  <a:cubicBezTo>
                    <a:pt x="107" y="28"/>
                    <a:pt x="108" y="29"/>
                    <a:pt x="110" y="30"/>
                  </a:cubicBezTo>
                  <a:cubicBezTo>
                    <a:pt x="112" y="32"/>
                    <a:pt x="112" y="32"/>
                    <a:pt x="112" y="32"/>
                  </a:cubicBezTo>
                  <a:cubicBezTo>
                    <a:pt x="114" y="28"/>
                    <a:pt x="114" y="28"/>
                    <a:pt x="114" y="28"/>
                  </a:cubicBezTo>
                  <a:cubicBezTo>
                    <a:pt x="114" y="25"/>
                    <a:pt x="114" y="25"/>
                    <a:pt x="114" y="25"/>
                  </a:cubicBezTo>
                  <a:cubicBezTo>
                    <a:pt x="90" y="28"/>
                    <a:pt x="90" y="28"/>
                    <a:pt x="90" y="28"/>
                  </a:cubicBezTo>
                  <a:cubicBezTo>
                    <a:pt x="89" y="28"/>
                    <a:pt x="87" y="29"/>
                    <a:pt x="87" y="31"/>
                  </a:cubicBezTo>
                  <a:cubicBezTo>
                    <a:pt x="87" y="33"/>
                    <a:pt x="87" y="34"/>
                    <a:pt x="89" y="35"/>
                  </a:cubicBezTo>
                  <a:cubicBezTo>
                    <a:pt x="91" y="37"/>
                    <a:pt x="91" y="37"/>
                    <a:pt x="91" y="37"/>
                  </a:cubicBezTo>
                  <a:cubicBezTo>
                    <a:pt x="93" y="33"/>
                    <a:pt x="93" y="33"/>
                    <a:pt x="93" y="33"/>
                  </a:cubicBezTo>
                  <a:cubicBezTo>
                    <a:pt x="92" y="29"/>
                    <a:pt x="92" y="29"/>
                    <a:pt x="92" y="29"/>
                  </a:cubicBezTo>
                  <a:cubicBezTo>
                    <a:pt x="73" y="33"/>
                    <a:pt x="73" y="33"/>
                    <a:pt x="73" y="33"/>
                  </a:cubicBezTo>
                  <a:cubicBezTo>
                    <a:pt x="71" y="33"/>
                    <a:pt x="70" y="35"/>
                    <a:pt x="69" y="36"/>
                  </a:cubicBezTo>
                  <a:cubicBezTo>
                    <a:pt x="69" y="38"/>
                    <a:pt x="70" y="40"/>
                    <a:pt x="71" y="40"/>
                  </a:cubicBezTo>
                  <a:cubicBezTo>
                    <a:pt x="72" y="41"/>
                    <a:pt x="72" y="41"/>
                    <a:pt x="72" y="41"/>
                  </a:cubicBezTo>
                  <a:cubicBezTo>
                    <a:pt x="74" y="38"/>
                    <a:pt x="74" y="38"/>
                    <a:pt x="74" y="38"/>
                  </a:cubicBezTo>
                  <a:cubicBezTo>
                    <a:pt x="71" y="35"/>
                    <a:pt x="71" y="35"/>
                    <a:pt x="71" y="35"/>
                  </a:cubicBezTo>
                  <a:cubicBezTo>
                    <a:pt x="74" y="37"/>
                    <a:pt x="74" y="37"/>
                    <a:pt x="74" y="37"/>
                  </a:cubicBezTo>
                  <a:cubicBezTo>
                    <a:pt x="72" y="34"/>
                    <a:pt x="72" y="34"/>
                    <a:pt x="72" y="34"/>
                  </a:cubicBezTo>
                  <a:cubicBezTo>
                    <a:pt x="72" y="34"/>
                    <a:pt x="71" y="34"/>
                    <a:pt x="71" y="35"/>
                  </a:cubicBezTo>
                  <a:cubicBezTo>
                    <a:pt x="74" y="37"/>
                    <a:pt x="74" y="37"/>
                    <a:pt x="74" y="37"/>
                  </a:cubicBezTo>
                  <a:cubicBezTo>
                    <a:pt x="72" y="34"/>
                    <a:pt x="72" y="34"/>
                    <a:pt x="72" y="34"/>
                  </a:cubicBezTo>
                  <a:cubicBezTo>
                    <a:pt x="74" y="37"/>
                    <a:pt x="74" y="37"/>
                    <a:pt x="74" y="37"/>
                  </a:cubicBezTo>
                  <a:cubicBezTo>
                    <a:pt x="73" y="34"/>
                    <a:pt x="73" y="34"/>
                    <a:pt x="73" y="34"/>
                  </a:cubicBezTo>
                  <a:cubicBezTo>
                    <a:pt x="73" y="34"/>
                    <a:pt x="73" y="34"/>
                    <a:pt x="72" y="34"/>
                  </a:cubicBezTo>
                  <a:cubicBezTo>
                    <a:pt x="74" y="37"/>
                    <a:pt x="74" y="37"/>
                    <a:pt x="74" y="37"/>
                  </a:cubicBezTo>
                  <a:cubicBezTo>
                    <a:pt x="73" y="34"/>
                    <a:pt x="73" y="34"/>
                    <a:pt x="73" y="34"/>
                  </a:cubicBezTo>
                  <a:cubicBezTo>
                    <a:pt x="73" y="35"/>
                    <a:pt x="73" y="35"/>
                    <a:pt x="73" y="35"/>
                  </a:cubicBezTo>
                  <a:cubicBezTo>
                    <a:pt x="73" y="34"/>
                    <a:pt x="73" y="34"/>
                    <a:pt x="73" y="34"/>
                  </a:cubicBezTo>
                  <a:cubicBezTo>
                    <a:pt x="73" y="34"/>
                    <a:pt x="73" y="34"/>
                    <a:pt x="73" y="34"/>
                  </a:cubicBezTo>
                  <a:cubicBezTo>
                    <a:pt x="73" y="35"/>
                    <a:pt x="73" y="35"/>
                    <a:pt x="73" y="35"/>
                  </a:cubicBezTo>
                  <a:cubicBezTo>
                    <a:pt x="73" y="34"/>
                    <a:pt x="73" y="34"/>
                    <a:pt x="73" y="34"/>
                  </a:cubicBezTo>
                  <a:cubicBezTo>
                    <a:pt x="73" y="34"/>
                    <a:pt x="73" y="34"/>
                    <a:pt x="72" y="34"/>
                  </a:cubicBezTo>
                  <a:cubicBezTo>
                    <a:pt x="70" y="34"/>
                    <a:pt x="65" y="34"/>
                    <a:pt x="61" y="34"/>
                  </a:cubicBezTo>
                  <a:cubicBezTo>
                    <a:pt x="60" y="34"/>
                    <a:pt x="58" y="34"/>
                    <a:pt x="57" y="34"/>
                  </a:cubicBezTo>
                  <a:cubicBezTo>
                    <a:pt x="56" y="34"/>
                    <a:pt x="55" y="34"/>
                    <a:pt x="55" y="34"/>
                  </a:cubicBezTo>
                  <a:cubicBezTo>
                    <a:pt x="55" y="34"/>
                    <a:pt x="55" y="34"/>
                    <a:pt x="55" y="34"/>
                  </a:cubicBezTo>
                  <a:cubicBezTo>
                    <a:pt x="54" y="34"/>
                    <a:pt x="54" y="34"/>
                    <a:pt x="54" y="34"/>
                  </a:cubicBezTo>
                  <a:cubicBezTo>
                    <a:pt x="54" y="34"/>
                    <a:pt x="54" y="34"/>
                    <a:pt x="54" y="34"/>
                  </a:cubicBezTo>
                  <a:cubicBezTo>
                    <a:pt x="54" y="34"/>
                    <a:pt x="54" y="34"/>
                    <a:pt x="54" y="34"/>
                  </a:cubicBezTo>
                  <a:cubicBezTo>
                    <a:pt x="53" y="34"/>
                    <a:pt x="53" y="34"/>
                    <a:pt x="53" y="34"/>
                  </a:cubicBezTo>
                  <a:cubicBezTo>
                    <a:pt x="52" y="35"/>
                    <a:pt x="52" y="35"/>
                    <a:pt x="52" y="35"/>
                  </a:cubicBezTo>
                  <a:cubicBezTo>
                    <a:pt x="52" y="35"/>
                    <a:pt x="52" y="35"/>
                    <a:pt x="51" y="36"/>
                  </a:cubicBezTo>
                  <a:cubicBezTo>
                    <a:pt x="50" y="38"/>
                    <a:pt x="51" y="40"/>
                    <a:pt x="52" y="41"/>
                  </a:cubicBezTo>
                  <a:cubicBezTo>
                    <a:pt x="58" y="45"/>
                    <a:pt x="58" y="45"/>
                    <a:pt x="58" y="45"/>
                  </a:cubicBezTo>
                  <a:cubicBezTo>
                    <a:pt x="60" y="42"/>
                    <a:pt x="60" y="42"/>
                    <a:pt x="60" y="42"/>
                  </a:cubicBezTo>
                  <a:cubicBezTo>
                    <a:pt x="60" y="38"/>
                    <a:pt x="60" y="38"/>
                    <a:pt x="60" y="38"/>
                  </a:cubicBezTo>
                  <a:cubicBezTo>
                    <a:pt x="30" y="40"/>
                    <a:pt x="30" y="40"/>
                    <a:pt x="30" y="40"/>
                  </a:cubicBezTo>
                  <a:cubicBezTo>
                    <a:pt x="28" y="40"/>
                    <a:pt x="27" y="41"/>
                    <a:pt x="27" y="43"/>
                  </a:cubicBezTo>
                  <a:cubicBezTo>
                    <a:pt x="26" y="44"/>
                    <a:pt x="27" y="46"/>
                    <a:pt x="28" y="47"/>
                  </a:cubicBezTo>
                  <a:cubicBezTo>
                    <a:pt x="30" y="48"/>
                    <a:pt x="30" y="48"/>
                    <a:pt x="30" y="48"/>
                  </a:cubicBezTo>
                  <a:cubicBezTo>
                    <a:pt x="32" y="45"/>
                    <a:pt x="32" y="45"/>
                    <a:pt x="32" y="45"/>
                  </a:cubicBezTo>
                  <a:cubicBezTo>
                    <a:pt x="32" y="41"/>
                    <a:pt x="32" y="41"/>
                    <a:pt x="32" y="41"/>
                  </a:cubicBezTo>
                  <a:cubicBezTo>
                    <a:pt x="4" y="42"/>
                    <a:pt x="4" y="42"/>
                    <a:pt x="4" y="42"/>
                  </a:cubicBezTo>
                  <a:cubicBezTo>
                    <a:pt x="3" y="42"/>
                    <a:pt x="1" y="44"/>
                    <a:pt x="1" y="45"/>
                  </a:cubicBezTo>
                  <a:cubicBezTo>
                    <a:pt x="0" y="47"/>
                    <a:pt x="1" y="49"/>
                    <a:pt x="2" y="50"/>
                  </a:cubicBezTo>
                  <a:cubicBezTo>
                    <a:pt x="4" y="51"/>
                    <a:pt x="4" y="51"/>
                    <a:pt x="4" y="51"/>
                  </a:cubicBezTo>
                  <a:cubicBezTo>
                    <a:pt x="6" y="52"/>
                    <a:pt x="8" y="51"/>
                    <a:pt x="9" y="49"/>
                  </a:cubicBezTo>
                  <a:cubicBezTo>
                    <a:pt x="10" y="47"/>
                    <a:pt x="10" y="45"/>
                    <a:pt x="8" y="4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6" name="Freeform 60"/>
            <p:cNvSpPr/>
            <p:nvPr/>
          </p:nvSpPr>
          <p:spPr bwMode="auto">
            <a:xfrm>
              <a:off x="4064012" y="3617232"/>
              <a:ext cx="146434" cy="15831"/>
            </a:xfrm>
            <a:custGeom>
              <a:avLst/>
              <a:gdLst>
                <a:gd name="T0" fmla="*/ 20 w 109"/>
                <a:gd name="T1" fmla="*/ 5 h 12"/>
                <a:gd name="T2" fmla="*/ 50 w 109"/>
                <a:gd name="T3" fmla="*/ 1 h 12"/>
                <a:gd name="T4" fmla="*/ 81 w 109"/>
                <a:gd name="T5" fmla="*/ 1 h 12"/>
                <a:gd name="T6" fmla="*/ 93 w 109"/>
                <a:gd name="T7" fmla="*/ 2 h 12"/>
                <a:gd name="T8" fmla="*/ 101 w 109"/>
                <a:gd name="T9" fmla="*/ 4 h 12"/>
                <a:gd name="T10" fmla="*/ 104 w 109"/>
                <a:gd name="T11" fmla="*/ 7 h 12"/>
                <a:gd name="T12" fmla="*/ 106 w 109"/>
                <a:gd name="T13" fmla="*/ 9 h 12"/>
                <a:gd name="T14" fmla="*/ 109 w 109"/>
                <a:gd name="T15" fmla="*/ 11 h 12"/>
                <a:gd name="T16" fmla="*/ 104 w 109"/>
                <a:gd name="T17" fmla="*/ 9 h 12"/>
                <a:gd name="T18" fmla="*/ 97 w 109"/>
                <a:gd name="T19" fmla="*/ 8 h 12"/>
                <a:gd name="T20" fmla="*/ 93 w 109"/>
                <a:gd name="T21" fmla="*/ 7 h 12"/>
                <a:gd name="T22" fmla="*/ 88 w 109"/>
                <a:gd name="T23" fmla="*/ 7 h 12"/>
                <a:gd name="T24" fmla="*/ 78 w 109"/>
                <a:gd name="T25" fmla="*/ 6 h 12"/>
                <a:gd name="T26" fmla="*/ 33 w 109"/>
                <a:gd name="T27" fmla="*/ 9 h 12"/>
                <a:gd name="T28" fmla="*/ 3 w 109"/>
                <a:gd name="T29" fmla="*/ 12 h 12"/>
                <a:gd name="T30" fmla="*/ 20 w 109"/>
                <a:gd name="T3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
                  <a:moveTo>
                    <a:pt x="20" y="5"/>
                  </a:moveTo>
                  <a:cubicBezTo>
                    <a:pt x="29" y="4"/>
                    <a:pt x="40" y="2"/>
                    <a:pt x="50" y="1"/>
                  </a:cubicBezTo>
                  <a:cubicBezTo>
                    <a:pt x="61" y="0"/>
                    <a:pt x="72" y="0"/>
                    <a:pt x="81" y="1"/>
                  </a:cubicBezTo>
                  <a:cubicBezTo>
                    <a:pt x="85" y="1"/>
                    <a:pt x="89" y="1"/>
                    <a:pt x="93" y="2"/>
                  </a:cubicBezTo>
                  <a:cubicBezTo>
                    <a:pt x="96" y="2"/>
                    <a:pt x="99" y="3"/>
                    <a:pt x="101" y="4"/>
                  </a:cubicBezTo>
                  <a:cubicBezTo>
                    <a:pt x="105" y="5"/>
                    <a:pt x="106" y="7"/>
                    <a:pt x="104" y="7"/>
                  </a:cubicBezTo>
                  <a:cubicBezTo>
                    <a:pt x="104" y="7"/>
                    <a:pt x="105" y="8"/>
                    <a:pt x="106" y="9"/>
                  </a:cubicBezTo>
                  <a:cubicBezTo>
                    <a:pt x="108" y="10"/>
                    <a:pt x="109" y="10"/>
                    <a:pt x="109" y="11"/>
                  </a:cubicBezTo>
                  <a:cubicBezTo>
                    <a:pt x="107" y="10"/>
                    <a:pt x="106" y="10"/>
                    <a:pt x="104" y="9"/>
                  </a:cubicBezTo>
                  <a:cubicBezTo>
                    <a:pt x="102" y="9"/>
                    <a:pt x="99" y="8"/>
                    <a:pt x="97" y="8"/>
                  </a:cubicBezTo>
                  <a:cubicBezTo>
                    <a:pt x="95" y="8"/>
                    <a:pt x="94" y="7"/>
                    <a:pt x="93" y="7"/>
                  </a:cubicBezTo>
                  <a:cubicBezTo>
                    <a:pt x="91" y="7"/>
                    <a:pt x="89" y="7"/>
                    <a:pt x="88" y="7"/>
                  </a:cubicBezTo>
                  <a:cubicBezTo>
                    <a:pt x="85" y="6"/>
                    <a:pt x="81" y="6"/>
                    <a:pt x="78" y="6"/>
                  </a:cubicBezTo>
                  <a:cubicBezTo>
                    <a:pt x="64" y="6"/>
                    <a:pt x="47" y="7"/>
                    <a:pt x="33" y="9"/>
                  </a:cubicBezTo>
                  <a:cubicBezTo>
                    <a:pt x="19" y="10"/>
                    <a:pt x="7" y="12"/>
                    <a:pt x="3" y="12"/>
                  </a:cubicBezTo>
                  <a:cubicBezTo>
                    <a:pt x="0" y="12"/>
                    <a:pt x="4" y="10"/>
                    <a:pt x="20" y="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7" name="Freeform 61"/>
            <p:cNvSpPr/>
            <p:nvPr/>
          </p:nvSpPr>
          <p:spPr bwMode="auto">
            <a:xfrm>
              <a:off x="3999370" y="3598763"/>
              <a:ext cx="120049" cy="23746"/>
            </a:xfrm>
            <a:custGeom>
              <a:avLst/>
              <a:gdLst>
                <a:gd name="T0" fmla="*/ 56 w 89"/>
                <a:gd name="T1" fmla="*/ 4 h 17"/>
                <a:gd name="T2" fmla="*/ 59 w 89"/>
                <a:gd name="T3" fmla="*/ 7 h 17"/>
                <a:gd name="T4" fmla="*/ 36 w 89"/>
                <a:gd name="T5" fmla="*/ 11 h 17"/>
                <a:gd name="T6" fmla="*/ 14 w 89"/>
                <a:gd name="T7" fmla="*/ 15 h 17"/>
                <a:gd name="T8" fmla="*/ 56 w 89"/>
                <a:gd name="T9" fmla="*/ 4 h 17"/>
              </a:gdLst>
              <a:ahLst/>
              <a:cxnLst>
                <a:cxn ang="0">
                  <a:pos x="T0" y="T1"/>
                </a:cxn>
                <a:cxn ang="0">
                  <a:pos x="T2" y="T3"/>
                </a:cxn>
                <a:cxn ang="0">
                  <a:pos x="T4" y="T5"/>
                </a:cxn>
                <a:cxn ang="0">
                  <a:pos x="T6" y="T7"/>
                </a:cxn>
                <a:cxn ang="0">
                  <a:pos x="T8" y="T9"/>
                </a:cxn>
              </a:cxnLst>
              <a:rect l="0" t="0" r="r" b="b"/>
              <a:pathLst>
                <a:path w="89" h="17">
                  <a:moveTo>
                    <a:pt x="56" y="4"/>
                  </a:moveTo>
                  <a:cubicBezTo>
                    <a:pt x="89" y="0"/>
                    <a:pt x="64" y="5"/>
                    <a:pt x="59" y="7"/>
                  </a:cubicBezTo>
                  <a:cubicBezTo>
                    <a:pt x="59" y="7"/>
                    <a:pt x="47" y="9"/>
                    <a:pt x="36" y="11"/>
                  </a:cubicBezTo>
                  <a:cubicBezTo>
                    <a:pt x="25" y="13"/>
                    <a:pt x="14" y="15"/>
                    <a:pt x="14" y="15"/>
                  </a:cubicBezTo>
                  <a:cubicBezTo>
                    <a:pt x="0" y="17"/>
                    <a:pt x="37" y="7"/>
                    <a:pt x="5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8" name="Freeform 62"/>
            <p:cNvSpPr/>
            <p:nvPr/>
          </p:nvSpPr>
          <p:spPr bwMode="auto">
            <a:xfrm>
              <a:off x="4069289" y="3549951"/>
              <a:ext cx="72557" cy="11873"/>
            </a:xfrm>
            <a:custGeom>
              <a:avLst/>
              <a:gdLst>
                <a:gd name="T0" fmla="*/ 18 w 54"/>
                <a:gd name="T1" fmla="*/ 3 h 9"/>
                <a:gd name="T2" fmla="*/ 11 w 54"/>
                <a:gd name="T3" fmla="*/ 4 h 9"/>
                <a:gd name="T4" fmla="*/ 4 w 54"/>
                <a:gd name="T5" fmla="*/ 5 h 9"/>
                <a:gd name="T6" fmla="*/ 53 w 54"/>
                <a:gd name="T7" fmla="*/ 0 h 9"/>
                <a:gd name="T8" fmla="*/ 37 w 54"/>
                <a:gd name="T9" fmla="*/ 4 h 9"/>
                <a:gd name="T10" fmla="*/ 0 w 54"/>
                <a:gd name="T11" fmla="*/ 9 h 9"/>
                <a:gd name="T12" fmla="*/ 17 w 54"/>
                <a:gd name="T13" fmla="*/ 5 h 9"/>
                <a:gd name="T14" fmla="*/ 18 w 5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
                  <a:moveTo>
                    <a:pt x="18" y="3"/>
                  </a:moveTo>
                  <a:cubicBezTo>
                    <a:pt x="18" y="3"/>
                    <a:pt x="14" y="4"/>
                    <a:pt x="11" y="4"/>
                  </a:cubicBezTo>
                  <a:cubicBezTo>
                    <a:pt x="7" y="4"/>
                    <a:pt x="4" y="5"/>
                    <a:pt x="4" y="5"/>
                  </a:cubicBezTo>
                  <a:cubicBezTo>
                    <a:pt x="18" y="3"/>
                    <a:pt x="39" y="1"/>
                    <a:pt x="53" y="0"/>
                  </a:cubicBezTo>
                  <a:cubicBezTo>
                    <a:pt x="54" y="1"/>
                    <a:pt x="47" y="2"/>
                    <a:pt x="37" y="4"/>
                  </a:cubicBezTo>
                  <a:cubicBezTo>
                    <a:pt x="27" y="5"/>
                    <a:pt x="14" y="7"/>
                    <a:pt x="0" y="9"/>
                  </a:cubicBezTo>
                  <a:cubicBezTo>
                    <a:pt x="3" y="8"/>
                    <a:pt x="11" y="7"/>
                    <a:pt x="17" y="5"/>
                  </a:cubicBezTo>
                  <a:cubicBezTo>
                    <a:pt x="22" y="4"/>
                    <a:pt x="26" y="3"/>
                    <a:pt x="18" y="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9" name="Freeform 63"/>
            <p:cNvSpPr/>
            <p:nvPr/>
          </p:nvSpPr>
          <p:spPr bwMode="auto">
            <a:xfrm>
              <a:off x="3736844" y="2356053"/>
              <a:ext cx="1295479" cy="1522385"/>
            </a:xfrm>
            <a:custGeom>
              <a:avLst/>
              <a:gdLst>
                <a:gd name="T0" fmla="*/ 621 w 965"/>
                <a:gd name="T1" fmla="*/ 1073 h 1133"/>
                <a:gd name="T2" fmla="*/ 616 w 965"/>
                <a:gd name="T3" fmla="*/ 1106 h 1133"/>
                <a:gd name="T4" fmla="*/ 601 w 965"/>
                <a:gd name="T5" fmla="*/ 1130 h 1133"/>
                <a:gd name="T6" fmla="*/ 606 w 965"/>
                <a:gd name="T7" fmla="*/ 1084 h 1133"/>
                <a:gd name="T8" fmla="*/ 555 w 965"/>
                <a:gd name="T9" fmla="*/ 1011 h 1133"/>
                <a:gd name="T10" fmla="*/ 540 w 965"/>
                <a:gd name="T11" fmla="*/ 975 h 1133"/>
                <a:gd name="T12" fmla="*/ 538 w 965"/>
                <a:gd name="T13" fmla="*/ 968 h 1133"/>
                <a:gd name="T14" fmla="*/ 536 w 965"/>
                <a:gd name="T15" fmla="*/ 972 h 1133"/>
                <a:gd name="T16" fmla="*/ 534 w 965"/>
                <a:gd name="T17" fmla="*/ 970 h 1133"/>
                <a:gd name="T18" fmla="*/ 534 w 965"/>
                <a:gd name="T19" fmla="*/ 943 h 1133"/>
                <a:gd name="T20" fmla="*/ 673 w 965"/>
                <a:gd name="T21" fmla="*/ 834 h 1133"/>
                <a:gd name="T22" fmla="*/ 948 w 965"/>
                <a:gd name="T23" fmla="*/ 823 h 1133"/>
                <a:gd name="T24" fmla="*/ 900 w 965"/>
                <a:gd name="T25" fmla="*/ 511 h 1133"/>
                <a:gd name="T26" fmla="*/ 901 w 965"/>
                <a:gd name="T27" fmla="*/ 529 h 1133"/>
                <a:gd name="T28" fmla="*/ 878 w 965"/>
                <a:gd name="T29" fmla="*/ 549 h 1133"/>
                <a:gd name="T30" fmla="*/ 843 w 965"/>
                <a:gd name="T31" fmla="*/ 595 h 1133"/>
                <a:gd name="T32" fmla="*/ 822 w 965"/>
                <a:gd name="T33" fmla="*/ 606 h 1133"/>
                <a:gd name="T34" fmla="*/ 817 w 965"/>
                <a:gd name="T35" fmla="*/ 607 h 1133"/>
                <a:gd name="T36" fmla="*/ 676 w 965"/>
                <a:gd name="T37" fmla="*/ 580 h 1133"/>
                <a:gd name="T38" fmla="*/ 636 w 965"/>
                <a:gd name="T39" fmla="*/ 398 h 1133"/>
                <a:gd name="T40" fmla="*/ 641 w 965"/>
                <a:gd name="T41" fmla="*/ 464 h 1133"/>
                <a:gd name="T42" fmla="*/ 765 w 965"/>
                <a:gd name="T43" fmla="*/ 280 h 1133"/>
                <a:gd name="T44" fmla="*/ 799 w 965"/>
                <a:gd name="T45" fmla="*/ 279 h 1133"/>
                <a:gd name="T46" fmla="*/ 853 w 965"/>
                <a:gd name="T47" fmla="*/ 305 h 1133"/>
                <a:gd name="T48" fmla="*/ 882 w 965"/>
                <a:gd name="T49" fmla="*/ 311 h 1133"/>
                <a:gd name="T50" fmla="*/ 883 w 965"/>
                <a:gd name="T51" fmla="*/ 312 h 1133"/>
                <a:gd name="T52" fmla="*/ 884 w 965"/>
                <a:gd name="T53" fmla="*/ 312 h 1133"/>
                <a:gd name="T54" fmla="*/ 882 w 965"/>
                <a:gd name="T55" fmla="*/ 312 h 1133"/>
                <a:gd name="T56" fmla="*/ 888 w 965"/>
                <a:gd name="T57" fmla="*/ 282 h 1133"/>
                <a:gd name="T58" fmla="*/ 853 w 965"/>
                <a:gd name="T59" fmla="*/ 22 h 1133"/>
                <a:gd name="T60" fmla="*/ 865 w 965"/>
                <a:gd name="T61" fmla="*/ 110 h 1133"/>
                <a:gd name="T62" fmla="*/ 845 w 965"/>
                <a:gd name="T63" fmla="*/ 15 h 1133"/>
                <a:gd name="T64" fmla="*/ 852 w 965"/>
                <a:gd name="T65" fmla="*/ 1 h 1133"/>
                <a:gd name="T66" fmla="*/ 435 w 965"/>
                <a:gd name="T67" fmla="*/ 78 h 1133"/>
                <a:gd name="T68" fmla="*/ 178 w 965"/>
                <a:gd name="T69" fmla="*/ 94 h 1133"/>
                <a:gd name="T70" fmla="*/ 874 w 965"/>
                <a:gd name="T71" fmla="*/ 27 h 1133"/>
                <a:gd name="T72" fmla="*/ 906 w 965"/>
                <a:gd name="T73" fmla="*/ 289 h 1133"/>
                <a:gd name="T74" fmla="*/ 889 w 965"/>
                <a:gd name="T75" fmla="*/ 331 h 1133"/>
                <a:gd name="T76" fmla="*/ 885 w 965"/>
                <a:gd name="T77" fmla="*/ 331 h 1133"/>
                <a:gd name="T78" fmla="*/ 802 w 965"/>
                <a:gd name="T79" fmla="*/ 290 h 1133"/>
                <a:gd name="T80" fmla="*/ 796 w 965"/>
                <a:gd name="T81" fmla="*/ 289 h 1133"/>
                <a:gd name="T82" fmla="*/ 657 w 965"/>
                <a:gd name="T83" fmla="*/ 390 h 1133"/>
                <a:gd name="T84" fmla="*/ 698 w 965"/>
                <a:gd name="T85" fmla="*/ 560 h 1133"/>
                <a:gd name="T86" fmla="*/ 821 w 965"/>
                <a:gd name="T87" fmla="*/ 578 h 1133"/>
                <a:gd name="T88" fmla="*/ 859 w 965"/>
                <a:gd name="T89" fmla="*/ 530 h 1133"/>
                <a:gd name="T90" fmla="*/ 844 w 965"/>
                <a:gd name="T91" fmla="*/ 549 h 1133"/>
                <a:gd name="T92" fmla="*/ 820 w 965"/>
                <a:gd name="T93" fmla="*/ 571 h 1133"/>
                <a:gd name="T94" fmla="*/ 823 w 965"/>
                <a:gd name="T95" fmla="*/ 566 h 1133"/>
                <a:gd name="T96" fmla="*/ 871 w 965"/>
                <a:gd name="T97" fmla="*/ 511 h 1133"/>
                <a:gd name="T98" fmla="*/ 927 w 965"/>
                <a:gd name="T99" fmla="*/ 500 h 1133"/>
                <a:gd name="T100" fmla="*/ 900 w 965"/>
                <a:gd name="T101" fmla="*/ 501 h 1133"/>
                <a:gd name="T102" fmla="*/ 922 w 965"/>
                <a:gd name="T103" fmla="*/ 498 h 1133"/>
                <a:gd name="T104" fmla="*/ 950 w 965"/>
                <a:gd name="T105" fmla="*/ 706 h 1133"/>
                <a:gd name="T106" fmla="*/ 957 w 965"/>
                <a:gd name="T107" fmla="*/ 769 h 1133"/>
                <a:gd name="T108" fmla="*/ 857 w 965"/>
                <a:gd name="T109" fmla="*/ 855 h 1133"/>
                <a:gd name="T110" fmla="*/ 958 w 965"/>
                <a:gd name="T111" fmla="*/ 851 h 1133"/>
                <a:gd name="T112" fmla="*/ 955 w 965"/>
                <a:gd name="T113" fmla="*/ 857 h 1133"/>
                <a:gd name="T114" fmla="*/ 609 w 965"/>
                <a:gd name="T115" fmla="*/ 888 h 1133"/>
                <a:gd name="T116" fmla="*/ 569 w 965"/>
                <a:gd name="T117" fmla="*/ 964 h 1133"/>
                <a:gd name="T118" fmla="*/ 570 w 965"/>
                <a:gd name="T119" fmla="*/ 969 h 1133"/>
                <a:gd name="T120" fmla="*/ 607 w 965"/>
                <a:gd name="T121" fmla="*/ 102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5" h="1133">
                  <a:moveTo>
                    <a:pt x="625" y="1050"/>
                  </a:moveTo>
                  <a:cubicBezTo>
                    <a:pt x="623" y="1047"/>
                    <a:pt x="622" y="1049"/>
                    <a:pt x="622" y="1053"/>
                  </a:cubicBezTo>
                  <a:cubicBezTo>
                    <a:pt x="622" y="1054"/>
                    <a:pt x="622" y="1056"/>
                    <a:pt x="622" y="1057"/>
                  </a:cubicBezTo>
                  <a:cubicBezTo>
                    <a:pt x="622" y="1058"/>
                    <a:pt x="622" y="1060"/>
                    <a:pt x="622" y="1062"/>
                  </a:cubicBezTo>
                  <a:cubicBezTo>
                    <a:pt x="621" y="1065"/>
                    <a:pt x="622" y="1068"/>
                    <a:pt x="621" y="1073"/>
                  </a:cubicBezTo>
                  <a:cubicBezTo>
                    <a:pt x="621" y="1077"/>
                    <a:pt x="621" y="1082"/>
                    <a:pt x="620" y="1087"/>
                  </a:cubicBezTo>
                  <a:cubicBezTo>
                    <a:pt x="620" y="1089"/>
                    <a:pt x="619" y="1092"/>
                    <a:pt x="619" y="1094"/>
                  </a:cubicBezTo>
                  <a:cubicBezTo>
                    <a:pt x="619" y="1096"/>
                    <a:pt x="618" y="1097"/>
                    <a:pt x="618" y="1098"/>
                  </a:cubicBezTo>
                  <a:cubicBezTo>
                    <a:pt x="618" y="1100"/>
                    <a:pt x="617" y="1101"/>
                    <a:pt x="617" y="1102"/>
                  </a:cubicBezTo>
                  <a:cubicBezTo>
                    <a:pt x="616" y="1104"/>
                    <a:pt x="616" y="1105"/>
                    <a:pt x="616" y="1106"/>
                  </a:cubicBezTo>
                  <a:cubicBezTo>
                    <a:pt x="615" y="1108"/>
                    <a:pt x="615" y="1109"/>
                    <a:pt x="614" y="1110"/>
                  </a:cubicBezTo>
                  <a:cubicBezTo>
                    <a:pt x="613" y="1113"/>
                    <a:pt x="612" y="1116"/>
                    <a:pt x="611" y="1118"/>
                  </a:cubicBezTo>
                  <a:cubicBezTo>
                    <a:pt x="609" y="1121"/>
                    <a:pt x="607" y="1123"/>
                    <a:pt x="606" y="1126"/>
                  </a:cubicBezTo>
                  <a:cubicBezTo>
                    <a:pt x="604" y="1129"/>
                    <a:pt x="602" y="1131"/>
                    <a:pt x="600" y="1133"/>
                  </a:cubicBezTo>
                  <a:cubicBezTo>
                    <a:pt x="600" y="1133"/>
                    <a:pt x="600" y="1132"/>
                    <a:pt x="601" y="1130"/>
                  </a:cubicBezTo>
                  <a:cubicBezTo>
                    <a:pt x="601" y="1128"/>
                    <a:pt x="601" y="1126"/>
                    <a:pt x="601" y="1123"/>
                  </a:cubicBezTo>
                  <a:cubicBezTo>
                    <a:pt x="601" y="1121"/>
                    <a:pt x="601" y="1118"/>
                    <a:pt x="601" y="1117"/>
                  </a:cubicBezTo>
                  <a:cubicBezTo>
                    <a:pt x="600" y="1116"/>
                    <a:pt x="600" y="1115"/>
                    <a:pt x="600" y="1115"/>
                  </a:cubicBezTo>
                  <a:cubicBezTo>
                    <a:pt x="600" y="1114"/>
                    <a:pt x="600" y="1114"/>
                    <a:pt x="600" y="1114"/>
                  </a:cubicBezTo>
                  <a:cubicBezTo>
                    <a:pt x="604" y="1107"/>
                    <a:pt x="606" y="1096"/>
                    <a:pt x="606" y="1084"/>
                  </a:cubicBezTo>
                  <a:cubicBezTo>
                    <a:pt x="606" y="1081"/>
                    <a:pt x="606" y="1078"/>
                    <a:pt x="605" y="1075"/>
                  </a:cubicBezTo>
                  <a:cubicBezTo>
                    <a:pt x="605" y="1071"/>
                    <a:pt x="604" y="1067"/>
                    <a:pt x="603" y="1063"/>
                  </a:cubicBezTo>
                  <a:cubicBezTo>
                    <a:pt x="602" y="1058"/>
                    <a:pt x="600" y="1054"/>
                    <a:pt x="595" y="1049"/>
                  </a:cubicBezTo>
                  <a:cubicBezTo>
                    <a:pt x="590" y="1044"/>
                    <a:pt x="583" y="1039"/>
                    <a:pt x="576" y="1033"/>
                  </a:cubicBezTo>
                  <a:cubicBezTo>
                    <a:pt x="569" y="1027"/>
                    <a:pt x="561" y="1020"/>
                    <a:pt x="555" y="1011"/>
                  </a:cubicBezTo>
                  <a:cubicBezTo>
                    <a:pt x="554" y="1009"/>
                    <a:pt x="552" y="1006"/>
                    <a:pt x="551" y="1004"/>
                  </a:cubicBezTo>
                  <a:cubicBezTo>
                    <a:pt x="550" y="1002"/>
                    <a:pt x="548" y="999"/>
                    <a:pt x="547" y="997"/>
                  </a:cubicBezTo>
                  <a:cubicBezTo>
                    <a:pt x="546" y="995"/>
                    <a:pt x="545" y="992"/>
                    <a:pt x="544" y="990"/>
                  </a:cubicBezTo>
                  <a:cubicBezTo>
                    <a:pt x="543" y="987"/>
                    <a:pt x="542" y="984"/>
                    <a:pt x="542" y="982"/>
                  </a:cubicBezTo>
                  <a:cubicBezTo>
                    <a:pt x="541" y="979"/>
                    <a:pt x="540" y="977"/>
                    <a:pt x="540" y="975"/>
                  </a:cubicBezTo>
                  <a:cubicBezTo>
                    <a:pt x="539" y="972"/>
                    <a:pt x="539" y="972"/>
                    <a:pt x="539" y="972"/>
                  </a:cubicBezTo>
                  <a:cubicBezTo>
                    <a:pt x="539" y="970"/>
                    <a:pt x="539" y="970"/>
                    <a:pt x="539" y="970"/>
                  </a:cubicBezTo>
                  <a:cubicBezTo>
                    <a:pt x="539" y="970"/>
                    <a:pt x="539" y="970"/>
                    <a:pt x="539" y="970"/>
                  </a:cubicBezTo>
                  <a:cubicBezTo>
                    <a:pt x="538" y="968"/>
                    <a:pt x="538" y="968"/>
                    <a:pt x="538" y="968"/>
                  </a:cubicBezTo>
                  <a:cubicBezTo>
                    <a:pt x="538" y="968"/>
                    <a:pt x="538" y="968"/>
                    <a:pt x="538" y="968"/>
                  </a:cubicBezTo>
                  <a:cubicBezTo>
                    <a:pt x="538" y="965"/>
                    <a:pt x="538" y="963"/>
                    <a:pt x="537" y="961"/>
                  </a:cubicBezTo>
                  <a:cubicBezTo>
                    <a:pt x="537" y="958"/>
                    <a:pt x="537" y="956"/>
                    <a:pt x="537" y="954"/>
                  </a:cubicBezTo>
                  <a:cubicBezTo>
                    <a:pt x="536" y="939"/>
                    <a:pt x="535" y="957"/>
                    <a:pt x="536" y="969"/>
                  </a:cubicBezTo>
                  <a:cubicBezTo>
                    <a:pt x="536" y="969"/>
                    <a:pt x="536" y="970"/>
                    <a:pt x="536" y="971"/>
                  </a:cubicBezTo>
                  <a:cubicBezTo>
                    <a:pt x="536" y="972"/>
                    <a:pt x="536" y="972"/>
                    <a:pt x="536" y="972"/>
                  </a:cubicBezTo>
                  <a:cubicBezTo>
                    <a:pt x="536" y="972"/>
                    <a:pt x="536" y="973"/>
                    <a:pt x="537" y="973"/>
                  </a:cubicBezTo>
                  <a:cubicBezTo>
                    <a:pt x="537" y="974"/>
                    <a:pt x="537" y="975"/>
                    <a:pt x="537" y="976"/>
                  </a:cubicBezTo>
                  <a:cubicBezTo>
                    <a:pt x="537" y="977"/>
                    <a:pt x="537" y="978"/>
                    <a:pt x="536" y="977"/>
                  </a:cubicBezTo>
                  <a:cubicBezTo>
                    <a:pt x="536" y="977"/>
                    <a:pt x="536" y="975"/>
                    <a:pt x="535" y="971"/>
                  </a:cubicBezTo>
                  <a:cubicBezTo>
                    <a:pt x="534" y="970"/>
                    <a:pt x="534" y="970"/>
                    <a:pt x="534" y="970"/>
                  </a:cubicBezTo>
                  <a:cubicBezTo>
                    <a:pt x="534" y="970"/>
                    <a:pt x="534" y="969"/>
                    <a:pt x="534" y="968"/>
                  </a:cubicBezTo>
                  <a:cubicBezTo>
                    <a:pt x="534" y="968"/>
                    <a:pt x="534" y="967"/>
                    <a:pt x="534" y="966"/>
                  </a:cubicBezTo>
                  <a:cubicBezTo>
                    <a:pt x="533" y="965"/>
                    <a:pt x="533" y="964"/>
                    <a:pt x="533" y="962"/>
                  </a:cubicBezTo>
                  <a:cubicBezTo>
                    <a:pt x="532" y="958"/>
                    <a:pt x="532" y="954"/>
                    <a:pt x="532" y="949"/>
                  </a:cubicBezTo>
                  <a:cubicBezTo>
                    <a:pt x="532" y="945"/>
                    <a:pt x="533" y="944"/>
                    <a:pt x="534" y="943"/>
                  </a:cubicBezTo>
                  <a:cubicBezTo>
                    <a:pt x="535" y="941"/>
                    <a:pt x="536" y="939"/>
                    <a:pt x="538" y="931"/>
                  </a:cubicBezTo>
                  <a:cubicBezTo>
                    <a:pt x="540" y="913"/>
                    <a:pt x="546" y="902"/>
                    <a:pt x="550" y="894"/>
                  </a:cubicBezTo>
                  <a:cubicBezTo>
                    <a:pt x="555" y="886"/>
                    <a:pt x="559" y="880"/>
                    <a:pt x="566" y="873"/>
                  </a:cubicBezTo>
                  <a:cubicBezTo>
                    <a:pt x="573" y="867"/>
                    <a:pt x="583" y="859"/>
                    <a:pt x="600" y="852"/>
                  </a:cubicBezTo>
                  <a:cubicBezTo>
                    <a:pt x="616" y="844"/>
                    <a:pt x="640" y="838"/>
                    <a:pt x="673" y="834"/>
                  </a:cubicBezTo>
                  <a:cubicBezTo>
                    <a:pt x="673" y="834"/>
                    <a:pt x="684" y="834"/>
                    <a:pt x="695" y="834"/>
                  </a:cubicBezTo>
                  <a:cubicBezTo>
                    <a:pt x="705" y="834"/>
                    <a:pt x="716" y="835"/>
                    <a:pt x="716" y="835"/>
                  </a:cubicBezTo>
                  <a:cubicBezTo>
                    <a:pt x="756" y="833"/>
                    <a:pt x="795" y="833"/>
                    <a:pt x="835" y="832"/>
                  </a:cubicBezTo>
                  <a:cubicBezTo>
                    <a:pt x="854" y="832"/>
                    <a:pt x="874" y="832"/>
                    <a:pt x="893" y="830"/>
                  </a:cubicBezTo>
                  <a:cubicBezTo>
                    <a:pt x="912" y="829"/>
                    <a:pt x="931" y="827"/>
                    <a:pt x="948" y="823"/>
                  </a:cubicBezTo>
                  <a:cubicBezTo>
                    <a:pt x="930" y="846"/>
                    <a:pt x="930" y="846"/>
                    <a:pt x="930" y="846"/>
                  </a:cubicBezTo>
                  <a:cubicBezTo>
                    <a:pt x="929" y="815"/>
                    <a:pt x="930" y="785"/>
                    <a:pt x="930" y="756"/>
                  </a:cubicBezTo>
                  <a:cubicBezTo>
                    <a:pt x="931" y="726"/>
                    <a:pt x="931" y="697"/>
                    <a:pt x="930" y="669"/>
                  </a:cubicBezTo>
                  <a:cubicBezTo>
                    <a:pt x="929" y="640"/>
                    <a:pt x="927" y="612"/>
                    <a:pt x="923" y="585"/>
                  </a:cubicBezTo>
                  <a:cubicBezTo>
                    <a:pt x="918" y="559"/>
                    <a:pt x="911" y="533"/>
                    <a:pt x="900" y="511"/>
                  </a:cubicBezTo>
                  <a:cubicBezTo>
                    <a:pt x="908" y="516"/>
                    <a:pt x="916" y="520"/>
                    <a:pt x="924" y="524"/>
                  </a:cubicBezTo>
                  <a:cubicBezTo>
                    <a:pt x="920" y="525"/>
                    <a:pt x="915" y="525"/>
                    <a:pt x="911" y="526"/>
                  </a:cubicBezTo>
                  <a:cubicBezTo>
                    <a:pt x="906" y="527"/>
                    <a:pt x="906" y="527"/>
                    <a:pt x="906" y="527"/>
                  </a:cubicBezTo>
                  <a:cubicBezTo>
                    <a:pt x="903" y="528"/>
                    <a:pt x="903" y="528"/>
                    <a:pt x="903" y="528"/>
                  </a:cubicBezTo>
                  <a:cubicBezTo>
                    <a:pt x="901" y="529"/>
                    <a:pt x="901" y="529"/>
                    <a:pt x="901" y="529"/>
                  </a:cubicBezTo>
                  <a:cubicBezTo>
                    <a:pt x="893" y="531"/>
                    <a:pt x="889" y="534"/>
                    <a:pt x="884" y="539"/>
                  </a:cubicBezTo>
                  <a:cubicBezTo>
                    <a:pt x="883" y="539"/>
                    <a:pt x="883" y="540"/>
                    <a:pt x="883" y="540"/>
                  </a:cubicBezTo>
                  <a:cubicBezTo>
                    <a:pt x="882" y="541"/>
                    <a:pt x="882" y="542"/>
                    <a:pt x="881" y="543"/>
                  </a:cubicBezTo>
                  <a:cubicBezTo>
                    <a:pt x="881" y="544"/>
                    <a:pt x="880" y="544"/>
                    <a:pt x="879" y="546"/>
                  </a:cubicBezTo>
                  <a:cubicBezTo>
                    <a:pt x="879" y="547"/>
                    <a:pt x="878" y="548"/>
                    <a:pt x="878" y="549"/>
                  </a:cubicBezTo>
                  <a:cubicBezTo>
                    <a:pt x="877" y="550"/>
                    <a:pt x="876" y="551"/>
                    <a:pt x="876" y="553"/>
                  </a:cubicBezTo>
                  <a:cubicBezTo>
                    <a:pt x="875" y="554"/>
                    <a:pt x="874" y="556"/>
                    <a:pt x="873" y="557"/>
                  </a:cubicBezTo>
                  <a:cubicBezTo>
                    <a:pt x="872" y="559"/>
                    <a:pt x="871" y="560"/>
                    <a:pt x="870" y="562"/>
                  </a:cubicBezTo>
                  <a:cubicBezTo>
                    <a:pt x="870" y="564"/>
                    <a:pt x="868" y="566"/>
                    <a:pt x="867" y="568"/>
                  </a:cubicBezTo>
                  <a:cubicBezTo>
                    <a:pt x="862" y="576"/>
                    <a:pt x="854" y="586"/>
                    <a:pt x="843" y="595"/>
                  </a:cubicBezTo>
                  <a:cubicBezTo>
                    <a:pt x="840" y="597"/>
                    <a:pt x="837" y="599"/>
                    <a:pt x="833" y="601"/>
                  </a:cubicBezTo>
                  <a:cubicBezTo>
                    <a:pt x="831" y="602"/>
                    <a:pt x="831" y="602"/>
                    <a:pt x="831" y="602"/>
                  </a:cubicBezTo>
                  <a:cubicBezTo>
                    <a:pt x="830" y="602"/>
                    <a:pt x="829" y="602"/>
                    <a:pt x="829" y="603"/>
                  </a:cubicBezTo>
                  <a:cubicBezTo>
                    <a:pt x="826" y="604"/>
                    <a:pt x="826" y="604"/>
                    <a:pt x="826" y="604"/>
                  </a:cubicBezTo>
                  <a:cubicBezTo>
                    <a:pt x="822" y="606"/>
                    <a:pt x="822" y="606"/>
                    <a:pt x="822" y="606"/>
                  </a:cubicBezTo>
                  <a:cubicBezTo>
                    <a:pt x="822" y="606"/>
                    <a:pt x="822" y="606"/>
                    <a:pt x="822" y="606"/>
                  </a:cubicBezTo>
                  <a:cubicBezTo>
                    <a:pt x="819" y="607"/>
                    <a:pt x="819" y="607"/>
                    <a:pt x="819" y="607"/>
                  </a:cubicBezTo>
                  <a:cubicBezTo>
                    <a:pt x="819" y="607"/>
                    <a:pt x="819" y="607"/>
                    <a:pt x="819" y="607"/>
                  </a:cubicBezTo>
                  <a:cubicBezTo>
                    <a:pt x="819" y="607"/>
                    <a:pt x="819" y="607"/>
                    <a:pt x="819" y="607"/>
                  </a:cubicBezTo>
                  <a:cubicBezTo>
                    <a:pt x="817" y="607"/>
                    <a:pt x="817" y="607"/>
                    <a:pt x="817" y="607"/>
                  </a:cubicBezTo>
                  <a:cubicBezTo>
                    <a:pt x="814" y="608"/>
                    <a:pt x="811" y="609"/>
                    <a:pt x="809" y="610"/>
                  </a:cubicBezTo>
                  <a:cubicBezTo>
                    <a:pt x="798" y="613"/>
                    <a:pt x="786" y="615"/>
                    <a:pt x="774" y="616"/>
                  </a:cubicBezTo>
                  <a:cubicBezTo>
                    <a:pt x="761" y="616"/>
                    <a:pt x="749" y="615"/>
                    <a:pt x="737" y="613"/>
                  </a:cubicBezTo>
                  <a:cubicBezTo>
                    <a:pt x="724" y="610"/>
                    <a:pt x="713" y="605"/>
                    <a:pt x="702" y="600"/>
                  </a:cubicBezTo>
                  <a:cubicBezTo>
                    <a:pt x="692" y="594"/>
                    <a:pt x="683" y="587"/>
                    <a:pt x="676" y="580"/>
                  </a:cubicBezTo>
                  <a:cubicBezTo>
                    <a:pt x="676" y="577"/>
                    <a:pt x="676" y="577"/>
                    <a:pt x="676" y="577"/>
                  </a:cubicBezTo>
                  <a:cubicBezTo>
                    <a:pt x="668" y="569"/>
                    <a:pt x="659" y="559"/>
                    <a:pt x="652" y="547"/>
                  </a:cubicBezTo>
                  <a:cubicBezTo>
                    <a:pt x="645" y="535"/>
                    <a:pt x="639" y="521"/>
                    <a:pt x="636" y="506"/>
                  </a:cubicBezTo>
                  <a:cubicBezTo>
                    <a:pt x="628" y="477"/>
                    <a:pt x="628" y="446"/>
                    <a:pt x="630" y="421"/>
                  </a:cubicBezTo>
                  <a:cubicBezTo>
                    <a:pt x="630" y="421"/>
                    <a:pt x="632" y="409"/>
                    <a:pt x="636" y="398"/>
                  </a:cubicBezTo>
                  <a:cubicBezTo>
                    <a:pt x="639" y="387"/>
                    <a:pt x="643" y="376"/>
                    <a:pt x="643" y="376"/>
                  </a:cubicBezTo>
                  <a:cubicBezTo>
                    <a:pt x="646" y="372"/>
                    <a:pt x="644" y="378"/>
                    <a:pt x="642" y="389"/>
                  </a:cubicBezTo>
                  <a:cubicBezTo>
                    <a:pt x="639" y="399"/>
                    <a:pt x="637" y="414"/>
                    <a:pt x="636" y="429"/>
                  </a:cubicBezTo>
                  <a:cubicBezTo>
                    <a:pt x="635" y="444"/>
                    <a:pt x="636" y="458"/>
                    <a:pt x="638" y="465"/>
                  </a:cubicBezTo>
                  <a:cubicBezTo>
                    <a:pt x="639" y="473"/>
                    <a:pt x="641" y="474"/>
                    <a:pt x="641" y="464"/>
                  </a:cubicBezTo>
                  <a:cubicBezTo>
                    <a:pt x="640" y="441"/>
                    <a:pt x="642" y="419"/>
                    <a:pt x="647" y="399"/>
                  </a:cubicBezTo>
                  <a:cubicBezTo>
                    <a:pt x="651" y="379"/>
                    <a:pt x="657" y="360"/>
                    <a:pt x="667" y="343"/>
                  </a:cubicBezTo>
                  <a:cubicBezTo>
                    <a:pt x="677" y="326"/>
                    <a:pt x="690" y="311"/>
                    <a:pt x="707" y="300"/>
                  </a:cubicBezTo>
                  <a:cubicBezTo>
                    <a:pt x="715" y="294"/>
                    <a:pt x="724" y="289"/>
                    <a:pt x="734" y="286"/>
                  </a:cubicBezTo>
                  <a:cubicBezTo>
                    <a:pt x="744" y="282"/>
                    <a:pt x="754" y="280"/>
                    <a:pt x="765" y="280"/>
                  </a:cubicBezTo>
                  <a:cubicBezTo>
                    <a:pt x="770" y="279"/>
                    <a:pt x="775" y="279"/>
                    <a:pt x="779" y="279"/>
                  </a:cubicBezTo>
                  <a:cubicBezTo>
                    <a:pt x="781" y="279"/>
                    <a:pt x="783" y="279"/>
                    <a:pt x="786" y="279"/>
                  </a:cubicBezTo>
                  <a:cubicBezTo>
                    <a:pt x="788" y="279"/>
                    <a:pt x="790" y="279"/>
                    <a:pt x="791" y="279"/>
                  </a:cubicBezTo>
                  <a:cubicBezTo>
                    <a:pt x="793" y="279"/>
                    <a:pt x="795" y="279"/>
                    <a:pt x="796" y="279"/>
                  </a:cubicBezTo>
                  <a:cubicBezTo>
                    <a:pt x="797" y="279"/>
                    <a:pt x="798" y="279"/>
                    <a:pt x="799" y="279"/>
                  </a:cubicBezTo>
                  <a:cubicBezTo>
                    <a:pt x="800" y="279"/>
                    <a:pt x="801" y="279"/>
                    <a:pt x="802" y="280"/>
                  </a:cubicBezTo>
                  <a:cubicBezTo>
                    <a:pt x="803" y="280"/>
                    <a:pt x="804" y="280"/>
                    <a:pt x="804" y="280"/>
                  </a:cubicBezTo>
                  <a:cubicBezTo>
                    <a:pt x="809" y="282"/>
                    <a:pt x="812" y="283"/>
                    <a:pt x="815" y="285"/>
                  </a:cubicBezTo>
                  <a:cubicBezTo>
                    <a:pt x="825" y="290"/>
                    <a:pt x="831" y="294"/>
                    <a:pt x="837" y="297"/>
                  </a:cubicBezTo>
                  <a:cubicBezTo>
                    <a:pt x="842" y="300"/>
                    <a:pt x="847" y="302"/>
                    <a:pt x="853" y="305"/>
                  </a:cubicBezTo>
                  <a:cubicBezTo>
                    <a:pt x="859" y="308"/>
                    <a:pt x="865" y="311"/>
                    <a:pt x="874" y="314"/>
                  </a:cubicBezTo>
                  <a:cubicBezTo>
                    <a:pt x="879" y="315"/>
                    <a:pt x="876" y="313"/>
                    <a:pt x="873" y="311"/>
                  </a:cubicBezTo>
                  <a:cubicBezTo>
                    <a:pt x="870" y="309"/>
                    <a:pt x="867" y="306"/>
                    <a:pt x="869" y="306"/>
                  </a:cubicBezTo>
                  <a:cubicBezTo>
                    <a:pt x="873" y="307"/>
                    <a:pt x="877" y="309"/>
                    <a:pt x="880" y="310"/>
                  </a:cubicBezTo>
                  <a:cubicBezTo>
                    <a:pt x="880" y="310"/>
                    <a:pt x="881" y="311"/>
                    <a:pt x="882" y="311"/>
                  </a:cubicBezTo>
                  <a:cubicBezTo>
                    <a:pt x="882" y="311"/>
                    <a:pt x="883" y="311"/>
                    <a:pt x="883" y="311"/>
                  </a:cubicBezTo>
                  <a:cubicBezTo>
                    <a:pt x="884" y="311"/>
                    <a:pt x="885" y="311"/>
                    <a:pt x="885" y="311"/>
                  </a:cubicBezTo>
                  <a:cubicBezTo>
                    <a:pt x="885" y="311"/>
                    <a:pt x="885" y="311"/>
                    <a:pt x="885" y="311"/>
                  </a:cubicBezTo>
                  <a:cubicBezTo>
                    <a:pt x="884" y="312"/>
                    <a:pt x="884" y="312"/>
                    <a:pt x="884" y="312"/>
                  </a:cubicBezTo>
                  <a:cubicBezTo>
                    <a:pt x="883" y="312"/>
                    <a:pt x="883" y="312"/>
                    <a:pt x="883" y="312"/>
                  </a:cubicBezTo>
                  <a:cubicBezTo>
                    <a:pt x="882" y="312"/>
                    <a:pt x="882" y="312"/>
                    <a:pt x="882" y="312"/>
                  </a:cubicBezTo>
                  <a:cubicBezTo>
                    <a:pt x="882" y="312"/>
                    <a:pt x="882" y="312"/>
                    <a:pt x="882" y="312"/>
                  </a:cubicBezTo>
                  <a:cubicBezTo>
                    <a:pt x="882" y="312"/>
                    <a:pt x="882" y="312"/>
                    <a:pt x="882" y="312"/>
                  </a:cubicBezTo>
                  <a:cubicBezTo>
                    <a:pt x="883" y="312"/>
                    <a:pt x="883" y="312"/>
                    <a:pt x="883" y="312"/>
                  </a:cubicBezTo>
                  <a:cubicBezTo>
                    <a:pt x="884" y="312"/>
                    <a:pt x="884" y="312"/>
                    <a:pt x="884" y="312"/>
                  </a:cubicBezTo>
                  <a:cubicBezTo>
                    <a:pt x="884" y="312"/>
                    <a:pt x="884" y="312"/>
                    <a:pt x="884" y="312"/>
                  </a:cubicBezTo>
                  <a:cubicBezTo>
                    <a:pt x="884" y="311"/>
                    <a:pt x="880" y="313"/>
                    <a:pt x="882" y="312"/>
                  </a:cubicBezTo>
                  <a:cubicBezTo>
                    <a:pt x="882" y="312"/>
                    <a:pt x="882" y="312"/>
                    <a:pt x="882" y="312"/>
                  </a:cubicBezTo>
                  <a:cubicBezTo>
                    <a:pt x="882" y="312"/>
                    <a:pt x="882" y="312"/>
                    <a:pt x="882" y="312"/>
                  </a:cubicBezTo>
                  <a:cubicBezTo>
                    <a:pt x="882" y="312"/>
                    <a:pt x="882" y="312"/>
                    <a:pt x="882" y="312"/>
                  </a:cubicBezTo>
                  <a:cubicBezTo>
                    <a:pt x="881" y="313"/>
                    <a:pt x="881" y="313"/>
                    <a:pt x="881" y="313"/>
                  </a:cubicBezTo>
                  <a:cubicBezTo>
                    <a:pt x="881" y="313"/>
                    <a:pt x="881" y="313"/>
                    <a:pt x="882" y="312"/>
                  </a:cubicBezTo>
                  <a:cubicBezTo>
                    <a:pt x="883" y="310"/>
                    <a:pt x="884" y="308"/>
                    <a:pt x="884" y="306"/>
                  </a:cubicBezTo>
                  <a:cubicBezTo>
                    <a:pt x="885" y="304"/>
                    <a:pt x="886" y="301"/>
                    <a:pt x="886" y="299"/>
                  </a:cubicBezTo>
                  <a:cubicBezTo>
                    <a:pt x="887" y="293"/>
                    <a:pt x="888" y="287"/>
                    <a:pt x="888" y="282"/>
                  </a:cubicBezTo>
                  <a:cubicBezTo>
                    <a:pt x="889" y="270"/>
                    <a:pt x="889" y="259"/>
                    <a:pt x="889" y="249"/>
                  </a:cubicBezTo>
                  <a:cubicBezTo>
                    <a:pt x="889" y="238"/>
                    <a:pt x="888" y="228"/>
                    <a:pt x="888" y="218"/>
                  </a:cubicBezTo>
                  <a:cubicBezTo>
                    <a:pt x="886" y="199"/>
                    <a:pt x="885" y="179"/>
                    <a:pt x="881" y="156"/>
                  </a:cubicBezTo>
                  <a:cubicBezTo>
                    <a:pt x="878" y="133"/>
                    <a:pt x="873" y="106"/>
                    <a:pt x="866" y="71"/>
                  </a:cubicBezTo>
                  <a:cubicBezTo>
                    <a:pt x="864" y="69"/>
                    <a:pt x="856" y="40"/>
                    <a:pt x="853" y="22"/>
                  </a:cubicBezTo>
                  <a:cubicBezTo>
                    <a:pt x="851" y="13"/>
                    <a:pt x="850" y="6"/>
                    <a:pt x="849" y="12"/>
                  </a:cubicBezTo>
                  <a:cubicBezTo>
                    <a:pt x="849" y="15"/>
                    <a:pt x="848" y="20"/>
                    <a:pt x="848" y="28"/>
                  </a:cubicBezTo>
                  <a:cubicBezTo>
                    <a:pt x="849" y="36"/>
                    <a:pt x="850" y="46"/>
                    <a:pt x="852" y="60"/>
                  </a:cubicBezTo>
                  <a:cubicBezTo>
                    <a:pt x="852" y="60"/>
                    <a:pt x="855" y="73"/>
                    <a:pt x="858" y="85"/>
                  </a:cubicBezTo>
                  <a:cubicBezTo>
                    <a:pt x="861" y="98"/>
                    <a:pt x="865" y="110"/>
                    <a:pt x="865" y="110"/>
                  </a:cubicBezTo>
                  <a:cubicBezTo>
                    <a:pt x="869" y="144"/>
                    <a:pt x="869" y="144"/>
                    <a:pt x="869" y="144"/>
                  </a:cubicBezTo>
                  <a:cubicBezTo>
                    <a:pt x="865" y="125"/>
                    <a:pt x="859" y="98"/>
                    <a:pt x="854" y="76"/>
                  </a:cubicBezTo>
                  <a:cubicBezTo>
                    <a:pt x="850" y="54"/>
                    <a:pt x="847" y="38"/>
                    <a:pt x="846" y="42"/>
                  </a:cubicBezTo>
                  <a:cubicBezTo>
                    <a:pt x="846" y="38"/>
                    <a:pt x="846" y="33"/>
                    <a:pt x="846" y="26"/>
                  </a:cubicBezTo>
                  <a:cubicBezTo>
                    <a:pt x="845" y="23"/>
                    <a:pt x="845" y="20"/>
                    <a:pt x="845" y="15"/>
                  </a:cubicBezTo>
                  <a:cubicBezTo>
                    <a:pt x="846" y="11"/>
                    <a:pt x="846" y="7"/>
                    <a:pt x="847" y="0"/>
                  </a:cubicBezTo>
                  <a:cubicBezTo>
                    <a:pt x="856" y="10"/>
                    <a:pt x="866" y="21"/>
                    <a:pt x="876" y="31"/>
                  </a:cubicBezTo>
                  <a:cubicBezTo>
                    <a:pt x="799" y="38"/>
                    <a:pt x="659" y="67"/>
                    <a:pt x="749" y="43"/>
                  </a:cubicBezTo>
                  <a:cubicBezTo>
                    <a:pt x="814" y="38"/>
                    <a:pt x="834" y="35"/>
                    <a:pt x="875" y="26"/>
                  </a:cubicBezTo>
                  <a:cubicBezTo>
                    <a:pt x="868" y="19"/>
                    <a:pt x="861" y="11"/>
                    <a:pt x="852" y="1"/>
                  </a:cubicBezTo>
                  <a:cubicBezTo>
                    <a:pt x="852" y="2"/>
                    <a:pt x="852" y="4"/>
                    <a:pt x="851" y="5"/>
                  </a:cubicBezTo>
                  <a:cubicBezTo>
                    <a:pt x="852" y="4"/>
                    <a:pt x="852" y="2"/>
                    <a:pt x="852" y="1"/>
                  </a:cubicBezTo>
                  <a:cubicBezTo>
                    <a:pt x="861" y="10"/>
                    <a:pt x="868" y="18"/>
                    <a:pt x="875" y="26"/>
                  </a:cubicBezTo>
                  <a:cubicBezTo>
                    <a:pt x="726" y="43"/>
                    <a:pt x="594" y="54"/>
                    <a:pt x="471" y="69"/>
                  </a:cubicBezTo>
                  <a:cubicBezTo>
                    <a:pt x="435" y="78"/>
                    <a:pt x="435" y="78"/>
                    <a:pt x="435" y="78"/>
                  </a:cubicBezTo>
                  <a:cubicBezTo>
                    <a:pt x="432" y="74"/>
                    <a:pt x="371" y="78"/>
                    <a:pt x="312" y="84"/>
                  </a:cubicBezTo>
                  <a:cubicBezTo>
                    <a:pt x="287" y="88"/>
                    <a:pt x="254" y="91"/>
                    <a:pt x="262" y="93"/>
                  </a:cubicBezTo>
                  <a:cubicBezTo>
                    <a:pt x="251" y="97"/>
                    <a:pt x="478" y="69"/>
                    <a:pt x="373" y="89"/>
                  </a:cubicBezTo>
                  <a:cubicBezTo>
                    <a:pt x="235" y="104"/>
                    <a:pt x="89" y="117"/>
                    <a:pt x="0" y="121"/>
                  </a:cubicBezTo>
                  <a:cubicBezTo>
                    <a:pt x="64" y="112"/>
                    <a:pt x="111" y="108"/>
                    <a:pt x="178" y="94"/>
                  </a:cubicBezTo>
                  <a:cubicBezTo>
                    <a:pt x="405" y="60"/>
                    <a:pt x="652" y="36"/>
                    <a:pt x="872" y="2"/>
                  </a:cubicBezTo>
                  <a:cubicBezTo>
                    <a:pt x="876" y="1"/>
                    <a:pt x="876" y="1"/>
                    <a:pt x="876" y="1"/>
                  </a:cubicBezTo>
                  <a:cubicBezTo>
                    <a:pt x="876" y="6"/>
                    <a:pt x="876" y="6"/>
                    <a:pt x="876" y="6"/>
                  </a:cubicBezTo>
                  <a:cubicBezTo>
                    <a:pt x="875" y="8"/>
                    <a:pt x="875" y="11"/>
                    <a:pt x="875" y="13"/>
                  </a:cubicBezTo>
                  <a:cubicBezTo>
                    <a:pt x="874" y="15"/>
                    <a:pt x="874" y="20"/>
                    <a:pt x="874" y="27"/>
                  </a:cubicBezTo>
                  <a:cubicBezTo>
                    <a:pt x="874" y="33"/>
                    <a:pt x="875" y="41"/>
                    <a:pt x="875" y="48"/>
                  </a:cubicBezTo>
                  <a:cubicBezTo>
                    <a:pt x="877" y="62"/>
                    <a:pt x="878" y="72"/>
                    <a:pt x="874" y="64"/>
                  </a:cubicBezTo>
                  <a:cubicBezTo>
                    <a:pt x="876" y="85"/>
                    <a:pt x="890" y="141"/>
                    <a:pt x="889" y="157"/>
                  </a:cubicBezTo>
                  <a:cubicBezTo>
                    <a:pt x="893" y="178"/>
                    <a:pt x="898" y="200"/>
                    <a:pt x="901" y="222"/>
                  </a:cubicBezTo>
                  <a:cubicBezTo>
                    <a:pt x="905" y="244"/>
                    <a:pt x="907" y="266"/>
                    <a:pt x="906" y="289"/>
                  </a:cubicBezTo>
                  <a:cubicBezTo>
                    <a:pt x="906" y="300"/>
                    <a:pt x="904" y="311"/>
                    <a:pt x="900" y="320"/>
                  </a:cubicBezTo>
                  <a:cubicBezTo>
                    <a:pt x="898" y="324"/>
                    <a:pt x="895" y="328"/>
                    <a:pt x="891" y="330"/>
                  </a:cubicBezTo>
                  <a:cubicBezTo>
                    <a:pt x="890" y="331"/>
                    <a:pt x="890" y="331"/>
                    <a:pt x="890" y="331"/>
                  </a:cubicBezTo>
                  <a:cubicBezTo>
                    <a:pt x="889" y="331"/>
                    <a:pt x="889" y="331"/>
                    <a:pt x="889" y="331"/>
                  </a:cubicBezTo>
                  <a:cubicBezTo>
                    <a:pt x="889" y="331"/>
                    <a:pt x="889" y="331"/>
                    <a:pt x="889" y="331"/>
                  </a:cubicBezTo>
                  <a:cubicBezTo>
                    <a:pt x="889" y="331"/>
                    <a:pt x="890" y="331"/>
                    <a:pt x="890" y="331"/>
                  </a:cubicBezTo>
                  <a:cubicBezTo>
                    <a:pt x="889" y="331"/>
                    <a:pt x="889" y="331"/>
                    <a:pt x="889" y="331"/>
                  </a:cubicBezTo>
                  <a:cubicBezTo>
                    <a:pt x="888" y="331"/>
                    <a:pt x="888" y="331"/>
                    <a:pt x="888" y="331"/>
                  </a:cubicBezTo>
                  <a:cubicBezTo>
                    <a:pt x="887" y="331"/>
                    <a:pt x="887" y="331"/>
                    <a:pt x="887" y="331"/>
                  </a:cubicBezTo>
                  <a:cubicBezTo>
                    <a:pt x="886" y="331"/>
                    <a:pt x="886" y="331"/>
                    <a:pt x="885" y="331"/>
                  </a:cubicBezTo>
                  <a:cubicBezTo>
                    <a:pt x="883" y="331"/>
                    <a:pt x="881" y="331"/>
                    <a:pt x="878" y="331"/>
                  </a:cubicBezTo>
                  <a:cubicBezTo>
                    <a:pt x="868" y="328"/>
                    <a:pt x="858" y="322"/>
                    <a:pt x="848" y="317"/>
                  </a:cubicBezTo>
                  <a:cubicBezTo>
                    <a:pt x="839" y="311"/>
                    <a:pt x="829" y="305"/>
                    <a:pt x="819" y="299"/>
                  </a:cubicBezTo>
                  <a:cubicBezTo>
                    <a:pt x="816" y="297"/>
                    <a:pt x="814" y="296"/>
                    <a:pt x="811" y="294"/>
                  </a:cubicBezTo>
                  <a:cubicBezTo>
                    <a:pt x="808" y="293"/>
                    <a:pt x="806" y="291"/>
                    <a:pt x="802" y="290"/>
                  </a:cubicBezTo>
                  <a:cubicBezTo>
                    <a:pt x="801" y="290"/>
                    <a:pt x="800" y="290"/>
                    <a:pt x="799" y="289"/>
                  </a:cubicBezTo>
                  <a:cubicBezTo>
                    <a:pt x="799" y="289"/>
                    <a:pt x="799" y="289"/>
                    <a:pt x="798" y="289"/>
                  </a:cubicBezTo>
                  <a:cubicBezTo>
                    <a:pt x="798" y="289"/>
                    <a:pt x="798" y="289"/>
                    <a:pt x="798" y="289"/>
                  </a:cubicBezTo>
                  <a:cubicBezTo>
                    <a:pt x="797" y="289"/>
                    <a:pt x="797" y="289"/>
                    <a:pt x="797" y="289"/>
                  </a:cubicBezTo>
                  <a:cubicBezTo>
                    <a:pt x="796" y="289"/>
                    <a:pt x="796" y="289"/>
                    <a:pt x="796" y="289"/>
                  </a:cubicBezTo>
                  <a:cubicBezTo>
                    <a:pt x="792" y="289"/>
                    <a:pt x="792" y="289"/>
                    <a:pt x="792" y="289"/>
                  </a:cubicBezTo>
                  <a:cubicBezTo>
                    <a:pt x="789" y="289"/>
                    <a:pt x="786" y="289"/>
                    <a:pt x="783" y="289"/>
                  </a:cubicBezTo>
                  <a:cubicBezTo>
                    <a:pt x="771" y="289"/>
                    <a:pt x="759" y="290"/>
                    <a:pt x="748" y="293"/>
                  </a:cubicBezTo>
                  <a:cubicBezTo>
                    <a:pt x="724" y="300"/>
                    <a:pt x="704" y="313"/>
                    <a:pt x="688" y="331"/>
                  </a:cubicBezTo>
                  <a:cubicBezTo>
                    <a:pt x="673" y="348"/>
                    <a:pt x="663" y="369"/>
                    <a:pt x="657" y="390"/>
                  </a:cubicBezTo>
                  <a:cubicBezTo>
                    <a:pt x="650" y="410"/>
                    <a:pt x="648" y="432"/>
                    <a:pt x="648" y="452"/>
                  </a:cubicBezTo>
                  <a:cubicBezTo>
                    <a:pt x="650" y="441"/>
                    <a:pt x="652" y="441"/>
                    <a:pt x="653" y="449"/>
                  </a:cubicBezTo>
                  <a:cubicBezTo>
                    <a:pt x="654" y="457"/>
                    <a:pt x="655" y="471"/>
                    <a:pt x="659" y="488"/>
                  </a:cubicBezTo>
                  <a:cubicBezTo>
                    <a:pt x="663" y="505"/>
                    <a:pt x="670" y="524"/>
                    <a:pt x="681" y="540"/>
                  </a:cubicBezTo>
                  <a:cubicBezTo>
                    <a:pt x="686" y="548"/>
                    <a:pt x="692" y="554"/>
                    <a:pt x="698" y="560"/>
                  </a:cubicBezTo>
                  <a:cubicBezTo>
                    <a:pt x="704" y="565"/>
                    <a:pt x="710" y="569"/>
                    <a:pt x="714" y="571"/>
                  </a:cubicBezTo>
                  <a:cubicBezTo>
                    <a:pt x="722" y="578"/>
                    <a:pt x="733" y="583"/>
                    <a:pt x="746" y="586"/>
                  </a:cubicBezTo>
                  <a:cubicBezTo>
                    <a:pt x="759" y="589"/>
                    <a:pt x="774" y="590"/>
                    <a:pt x="789" y="587"/>
                  </a:cubicBezTo>
                  <a:cubicBezTo>
                    <a:pt x="796" y="586"/>
                    <a:pt x="803" y="584"/>
                    <a:pt x="811" y="582"/>
                  </a:cubicBezTo>
                  <a:cubicBezTo>
                    <a:pt x="814" y="580"/>
                    <a:pt x="818" y="579"/>
                    <a:pt x="821" y="578"/>
                  </a:cubicBezTo>
                  <a:cubicBezTo>
                    <a:pt x="826" y="575"/>
                    <a:pt x="826" y="575"/>
                    <a:pt x="826" y="575"/>
                  </a:cubicBezTo>
                  <a:cubicBezTo>
                    <a:pt x="827" y="574"/>
                    <a:pt x="827" y="574"/>
                    <a:pt x="828" y="573"/>
                  </a:cubicBezTo>
                  <a:cubicBezTo>
                    <a:pt x="830" y="571"/>
                    <a:pt x="830" y="571"/>
                    <a:pt x="830" y="571"/>
                  </a:cubicBezTo>
                  <a:cubicBezTo>
                    <a:pt x="842" y="562"/>
                    <a:pt x="849" y="549"/>
                    <a:pt x="855" y="538"/>
                  </a:cubicBezTo>
                  <a:cubicBezTo>
                    <a:pt x="856" y="536"/>
                    <a:pt x="857" y="534"/>
                    <a:pt x="859" y="530"/>
                  </a:cubicBezTo>
                  <a:cubicBezTo>
                    <a:pt x="861" y="527"/>
                    <a:pt x="864" y="524"/>
                    <a:pt x="866" y="521"/>
                  </a:cubicBezTo>
                  <a:cubicBezTo>
                    <a:pt x="869" y="517"/>
                    <a:pt x="872" y="515"/>
                    <a:pt x="873" y="514"/>
                  </a:cubicBezTo>
                  <a:cubicBezTo>
                    <a:pt x="875" y="512"/>
                    <a:pt x="875" y="511"/>
                    <a:pt x="873" y="512"/>
                  </a:cubicBezTo>
                  <a:cubicBezTo>
                    <a:pt x="865" y="518"/>
                    <a:pt x="859" y="525"/>
                    <a:pt x="855" y="531"/>
                  </a:cubicBezTo>
                  <a:cubicBezTo>
                    <a:pt x="851" y="538"/>
                    <a:pt x="847" y="543"/>
                    <a:pt x="844" y="549"/>
                  </a:cubicBezTo>
                  <a:cubicBezTo>
                    <a:pt x="840" y="554"/>
                    <a:pt x="836" y="559"/>
                    <a:pt x="831" y="564"/>
                  </a:cubicBezTo>
                  <a:cubicBezTo>
                    <a:pt x="830" y="565"/>
                    <a:pt x="828" y="566"/>
                    <a:pt x="827" y="567"/>
                  </a:cubicBezTo>
                  <a:cubicBezTo>
                    <a:pt x="826" y="568"/>
                    <a:pt x="825" y="568"/>
                    <a:pt x="825" y="569"/>
                  </a:cubicBezTo>
                  <a:cubicBezTo>
                    <a:pt x="824" y="569"/>
                    <a:pt x="823" y="570"/>
                    <a:pt x="822" y="570"/>
                  </a:cubicBezTo>
                  <a:cubicBezTo>
                    <a:pt x="821" y="571"/>
                    <a:pt x="821" y="571"/>
                    <a:pt x="820" y="571"/>
                  </a:cubicBezTo>
                  <a:cubicBezTo>
                    <a:pt x="819" y="572"/>
                    <a:pt x="818" y="572"/>
                    <a:pt x="817" y="573"/>
                  </a:cubicBezTo>
                  <a:cubicBezTo>
                    <a:pt x="815" y="574"/>
                    <a:pt x="813" y="574"/>
                    <a:pt x="810" y="575"/>
                  </a:cubicBezTo>
                  <a:cubicBezTo>
                    <a:pt x="812" y="574"/>
                    <a:pt x="814" y="572"/>
                    <a:pt x="817" y="571"/>
                  </a:cubicBezTo>
                  <a:cubicBezTo>
                    <a:pt x="819" y="570"/>
                    <a:pt x="820" y="569"/>
                    <a:pt x="821" y="568"/>
                  </a:cubicBezTo>
                  <a:cubicBezTo>
                    <a:pt x="822" y="567"/>
                    <a:pt x="823" y="567"/>
                    <a:pt x="823" y="566"/>
                  </a:cubicBezTo>
                  <a:cubicBezTo>
                    <a:pt x="824" y="566"/>
                    <a:pt x="825" y="565"/>
                    <a:pt x="825" y="564"/>
                  </a:cubicBezTo>
                  <a:cubicBezTo>
                    <a:pt x="832" y="559"/>
                    <a:pt x="838" y="551"/>
                    <a:pt x="845" y="540"/>
                  </a:cubicBezTo>
                  <a:cubicBezTo>
                    <a:pt x="849" y="534"/>
                    <a:pt x="852" y="528"/>
                    <a:pt x="858" y="522"/>
                  </a:cubicBezTo>
                  <a:cubicBezTo>
                    <a:pt x="860" y="519"/>
                    <a:pt x="863" y="517"/>
                    <a:pt x="866" y="514"/>
                  </a:cubicBezTo>
                  <a:cubicBezTo>
                    <a:pt x="868" y="513"/>
                    <a:pt x="869" y="512"/>
                    <a:pt x="871" y="511"/>
                  </a:cubicBezTo>
                  <a:cubicBezTo>
                    <a:pt x="873" y="509"/>
                    <a:pt x="874" y="508"/>
                    <a:pt x="876" y="507"/>
                  </a:cubicBezTo>
                  <a:cubicBezTo>
                    <a:pt x="890" y="499"/>
                    <a:pt x="906" y="497"/>
                    <a:pt x="921" y="495"/>
                  </a:cubicBezTo>
                  <a:cubicBezTo>
                    <a:pt x="924" y="495"/>
                    <a:pt x="924" y="495"/>
                    <a:pt x="924" y="495"/>
                  </a:cubicBezTo>
                  <a:cubicBezTo>
                    <a:pt x="926" y="497"/>
                    <a:pt x="926" y="497"/>
                    <a:pt x="926" y="497"/>
                  </a:cubicBezTo>
                  <a:cubicBezTo>
                    <a:pt x="926" y="498"/>
                    <a:pt x="926" y="499"/>
                    <a:pt x="927" y="500"/>
                  </a:cubicBezTo>
                  <a:cubicBezTo>
                    <a:pt x="926" y="498"/>
                    <a:pt x="926" y="498"/>
                    <a:pt x="926" y="498"/>
                  </a:cubicBezTo>
                  <a:cubicBezTo>
                    <a:pt x="924" y="495"/>
                    <a:pt x="924" y="495"/>
                    <a:pt x="924" y="495"/>
                  </a:cubicBezTo>
                  <a:cubicBezTo>
                    <a:pt x="921" y="495"/>
                    <a:pt x="921" y="495"/>
                    <a:pt x="921" y="495"/>
                  </a:cubicBezTo>
                  <a:cubicBezTo>
                    <a:pt x="907" y="499"/>
                    <a:pt x="907" y="499"/>
                    <a:pt x="907" y="499"/>
                  </a:cubicBezTo>
                  <a:cubicBezTo>
                    <a:pt x="900" y="501"/>
                    <a:pt x="900" y="501"/>
                    <a:pt x="900" y="501"/>
                  </a:cubicBezTo>
                  <a:cubicBezTo>
                    <a:pt x="898" y="502"/>
                    <a:pt x="895" y="503"/>
                    <a:pt x="893" y="504"/>
                  </a:cubicBezTo>
                  <a:cubicBezTo>
                    <a:pt x="895" y="503"/>
                    <a:pt x="898" y="503"/>
                    <a:pt x="900" y="502"/>
                  </a:cubicBezTo>
                  <a:cubicBezTo>
                    <a:pt x="902" y="502"/>
                    <a:pt x="905" y="501"/>
                    <a:pt x="907" y="500"/>
                  </a:cubicBezTo>
                  <a:cubicBezTo>
                    <a:pt x="912" y="500"/>
                    <a:pt x="917" y="499"/>
                    <a:pt x="921" y="499"/>
                  </a:cubicBezTo>
                  <a:cubicBezTo>
                    <a:pt x="922" y="498"/>
                    <a:pt x="922" y="498"/>
                    <a:pt x="922" y="498"/>
                  </a:cubicBezTo>
                  <a:cubicBezTo>
                    <a:pt x="923" y="499"/>
                    <a:pt x="923" y="499"/>
                    <a:pt x="923" y="499"/>
                  </a:cubicBezTo>
                  <a:cubicBezTo>
                    <a:pt x="933" y="520"/>
                    <a:pt x="940" y="543"/>
                    <a:pt x="944" y="566"/>
                  </a:cubicBezTo>
                  <a:cubicBezTo>
                    <a:pt x="946" y="578"/>
                    <a:pt x="947" y="590"/>
                    <a:pt x="948" y="602"/>
                  </a:cubicBezTo>
                  <a:cubicBezTo>
                    <a:pt x="949" y="614"/>
                    <a:pt x="950" y="625"/>
                    <a:pt x="950" y="637"/>
                  </a:cubicBezTo>
                  <a:cubicBezTo>
                    <a:pt x="951" y="661"/>
                    <a:pt x="951" y="684"/>
                    <a:pt x="950" y="706"/>
                  </a:cubicBezTo>
                  <a:cubicBezTo>
                    <a:pt x="950" y="729"/>
                    <a:pt x="950" y="750"/>
                    <a:pt x="951" y="770"/>
                  </a:cubicBezTo>
                  <a:cubicBezTo>
                    <a:pt x="951" y="770"/>
                    <a:pt x="953" y="751"/>
                    <a:pt x="954" y="732"/>
                  </a:cubicBezTo>
                  <a:cubicBezTo>
                    <a:pt x="955" y="723"/>
                    <a:pt x="956" y="714"/>
                    <a:pt x="957" y="707"/>
                  </a:cubicBezTo>
                  <a:cubicBezTo>
                    <a:pt x="957" y="700"/>
                    <a:pt x="958" y="695"/>
                    <a:pt x="958" y="695"/>
                  </a:cubicBezTo>
                  <a:cubicBezTo>
                    <a:pt x="958" y="719"/>
                    <a:pt x="958" y="744"/>
                    <a:pt x="957" y="769"/>
                  </a:cubicBezTo>
                  <a:cubicBezTo>
                    <a:pt x="956" y="794"/>
                    <a:pt x="955" y="820"/>
                    <a:pt x="955" y="845"/>
                  </a:cubicBezTo>
                  <a:cubicBezTo>
                    <a:pt x="955" y="847"/>
                    <a:pt x="955" y="847"/>
                    <a:pt x="955" y="847"/>
                  </a:cubicBezTo>
                  <a:cubicBezTo>
                    <a:pt x="953" y="847"/>
                    <a:pt x="953" y="847"/>
                    <a:pt x="953" y="847"/>
                  </a:cubicBezTo>
                  <a:cubicBezTo>
                    <a:pt x="937" y="851"/>
                    <a:pt x="920" y="852"/>
                    <a:pt x="904" y="853"/>
                  </a:cubicBezTo>
                  <a:cubicBezTo>
                    <a:pt x="888" y="854"/>
                    <a:pt x="872" y="854"/>
                    <a:pt x="857" y="855"/>
                  </a:cubicBezTo>
                  <a:cubicBezTo>
                    <a:pt x="828" y="855"/>
                    <a:pt x="800" y="856"/>
                    <a:pt x="777" y="858"/>
                  </a:cubicBezTo>
                  <a:cubicBezTo>
                    <a:pt x="805" y="859"/>
                    <a:pt x="840" y="859"/>
                    <a:pt x="873" y="858"/>
                  </a:cubicBezTo>
                  <a:cubicBezTo>
                    <a:pt x="889" y="858"/>
                    <a:pt x="905" y="857"/>
                    <a:pt x="919" y="856"/>
                  </a:cubicBezTo>
                  <a:cubicBezTo>
                    <a:pt x="933" y="854"/>
                    <a:pt x="945" y="853"/>
                    <a:pt x="954" y="851"/>
                  </a:cubicBezTo>
                  <a:cubicBezTo>
                    <a:pt x="958" y="851"/>
                    <a:pt x="958" y="851"/>
                    <a:pt x="958" y="851"/>
                  </a:cubicBezTo>
                  <a:cubicBezTo>
                    <a:pt x="959" y="845"/>
                    <a:pt x="959" y="845"/>
                    <a:pt x="959" y="845"/>
                  </a:cubicBezTo>
                  <a:cubicBezTo>
                    <a:pt x="959" y="834"/>
                    <a:pt x="960" y="828"/>
                    <a:pt x="962" y="828"/>
                  </a:cubicBezTo>
                  <a:cubicBezTo>
                    <a:pt x="963" y="829"/>
                    <a:pt x="964" y="836"/>
                    <a:pt x="965" y="845"/>
                  </a:cubicBezTo>
                  <a:cubicBezTo>
                    <a:pt x="965" y="854"/>
                    <a:pt x="965" y="854"/>
                    <a:pt x="965" y="854"/>
                  </a:cubicBezTo>
                  <a:cubicBezTo>
                    <a:pt x="955" y="857"/>
                    <a:pt x="955" y="857"/>
                    <a:pt x="955" y="857"/>
                  </a:cubicBezTo>
                  <a:cubicBezTo>
                    <a:pt x="941" y="861"/>
                    <a:pt x="920" y="864"/>
                    <a:pt x="898" y="865"/>
                  </a:cubicBezTo>
                  <a:cubicBezTo>
                    <a:pt x="877" y="866"/>
                    <a:pt x="856" y="866"/>
                    <a:pt x="841" y="866"/>
                  </a:cubicBezTo>
                  <a:cubicBezTo>
                    <a:pt x="797" y="864"/>
                    <a:pt x="756" y="863"/>
                    <a:pt x="717" y="866"/>
                  </a:cubicBezTo>
                  <a:cubicBezTo>
                    <a:pt x="697" y="867"/>
                    <a:pt x="678" y="869"/>
                    <a:pt x="660" y="872"/>
                  </a:cubicBezTo>
                  <a:cubicBezTo>
                    <a:pt x="642" y="876"/>
                    <a:pt x="625" y="880"/>
                    <a:pt x="609" y="888"/>
                  </a:cubicBezTo>
                  <a:cubicBezTo>
                    <a:pt x="602" y="891"/>
                    <a:pt x="595" y="896"/>
                    <a:pt x="588" y="901"/>
                  </a:cubicBezTo>
                  <a:cubicBezTo>
                    <a:pt x="583" y="906"/>
                    <a:pt x="578" y="912"/>
                    <a:pt x="574" y="918"/>
                  </a:cubicBezTo>
                  <a:cubicBezTo>
                    <a:pt x="567" y="931"/>
                    <a:pt x="566" y="946"/>
                    <a:pt x="568" y="963"/>
                  </a:cubicBezTo>
                  <a:cubicBezTo>
                    <a:pt x="568" y="963"/>
                    <a:pt x="568" y="963"/>
                    <a:pt x="568" y="963"/>
                  </a:cubicBezTo>
                  <a:cubicBezTo>
                    <a:pt x="569" y="964"/>
                    <a:pt x="569" y="964"/>
                    <a:pt x="569" y="964"/>
                  </a:cubicBezTo>
                  <a:cubicBezTo>
                    <a:pt x="569" y="964"/>
                    <a:pt x="568" y="963"/>
                    <a:pt x="568" y="963"/>
                  </a:cubicBezTo>
                  <a:cubicBezTo>
                    <a:pt x="568" y="963"/>
                    <a:pt x="568" y="963"/>
                    <a:pt x="568" y="963"/>
                  </a:cubicBezTo>
                  <a:cubicBezTo>
                    <a:pt x="568" y="964"/>
                    <a:pt x="568" y="964"/>
                    <a:pt x="568" y="964"/>
                  </a:cubicBezTo>
                  <a:cubicBezTo>
                    <a:pt x="569" y="965"/>
                    <a:pt x="569" y="965"/>
                    <a:pt x="569" y="965"/>
                  </a:cubicBezTo>
                  <a:cubicBezTo>
                    <a:pt x="570" y="969"/>
                    <a:pt x="570" y="969"/>
                    <a:pt x="570" y="969"/>
                  </a:cubicBezTo>
                  <a:cubicBezTo>
                    <a:pt x="570" y="971"/>
                    <a:pt x="570" y="973"/>
                    <a:pt x="571" y="975"/>
                  </a:cubicBezTo>
                  <a:cubicBezTo>
                    <a:pt x="571" y="976"/>
                    <a:pt x="572" y="978"/>
                    <a:pt x="572" y="980"/>
                  </a:cubicBezTo>
                  <a:cubicBezTo>
                    <a:pt x="575" y="985"/>
                    <a:pt x="575" y="985"/>
                    <a:pt x="575" y="985"/>
                  </a:cubicBezTo>
                  <a:cubicBezTo>
                    <a:pt x="578" y="992"/>
                    <a:pt x="582" y="998"/>
                    <a:pt x="587" y="1004"/>
                  </a:cubicBezTo>
                  <a:cubicBezTo>
                    <a:pt x="593" y="1010"/>
                    <a:pt x="600" y="1016"/>
                    <a:pt x="607" y="1023"/>
                  </a:cubicBezTo>
                  <a:cubicBezTo>
                    <a:pt x="610" y="1026"/>
                    <a:pt x="614" y="1030"/>
                    <a:pt x="617" y="1034"/>
                  </a:cubicBezTo>
                  <a:cubicBezTo>
                    <a:pt x="619" y="1037"/>
                    <a:pt x="621" y="1039"/>
                    <a:pt x="622" y="1042"/>
                  </a:cubicBezTo>
                  <a:cubicBezTo>
                    <a:pt x="623" y="1044"/>
                    <a:pt x="625" y="1047"/>
                    <a:pt x="625" y="105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0" name="Freeform 64"/>
            <p:cNvSpPr/>
            <p:nvPr/>
          </p:nvSpPr>
          <p:spPr bwMode="auto">
            <a:xfrm>
              <a:off x="4577190" y="3323045"/>
              <a:ext cx="476240" cy="233503"/>
            </a:xfrm>
            <a:custGeom>
              <a:avLst/>
              <a:gdLst>
                <a:gd name="T0" fmla="*/ 0 w 355"/>
                <a:gd name="T1" fmla="*/ 174 h 174"/>
                <a:gd name="T2" fmla="*/ 40 w 355"/>
                <a:gd name="T3" fmla="*/ 164 h 174"/>
                <a:gd name="T4" fmla="*/ 68 w 355"/>
                <a:gd name="T5" fmla="*/ 159 h 174"/>
                <a:gd name="T6" fmla="*/ 100 w 355"/>
                <a:gd name="T7" fmla="*/ 154 h 174"/>
                <a:gd name="T8" fmla="*/ 202 w 355"/>
                <a:gd name="T9" fmla="*/ 148 h 174"/>
                <a:gd name="T10" fmla="*/ 226 w 355"/>
                <a:gd name="T11" fmla="*/ 153 h 174"/>
                <a:gd name="T12" fmla="*/ 300 w 355"/>
                <a:gd name="T13" fmla="*/ 152 h 174"/>
                <a:gd name="T14" fmla="*/ 331 w 355"/>
                <a:gd name="T15" fmla="*/ 146 h 174"/>
                <a:gd name="T16" fmla="*/ 347 w 355"/>
                <a:gd name="T17" fmla="*/ 142 h 174"/>
                <a:gd name="T18" fmla="*/ 346 w 355"/>
                <a:gd name="T19" fmla="*/ 126 h 174"/>
                <a:gd name="T20" fmla="*/ 349 w 355"/>
                <a:gd name="T21" fmla="*/ 19 h 174"/>
                <a:gd name="T22" fmla="*/ 352 w 355"/>
                <a:gd name="T23" fmla="*/ 4 h 174"/>
                <a:gd name="T24" fmla="*/ 354 w 355"/>
                <a:gd name="T25" fmla="*/ 48 h 174"/>
                <a:gd name="T26" fmla="*/ 350 w 355"/>
                <a:gd name="T27" fmla="*/ 126 h 174"/>
                <a:gd name="T28" fmla="*/ 350 w 355"/>
                <a:gd name="T29" fmla="*/ 145 h 174"/>
                <a:gd name="T30" fmla="*/ 332 w 355"/>
                <a:gd name="T31" fmla="*/ 149 h 174"/>
                <a:gd name="T32" fmla="*/ 286 w 355"/>
                <a:gd name="T33" fmla="*/ 155 h 174"/>
                <a:gd name="T34" fmla="*/ 242 w 355"/>
                <a:gd name="T35" fmla="*/ 158 h 174"/>
                <a:gd name="T36" fmla="*/ 154 w 355"/>
                <a:gd name="T37" fmla="*/ 160 h 174"/>
                <a:gd name="T38" fmla="*/ 72 w 355"/>
                <a:gd name="T39" fmla="*/ 164 h 174"/>
                <a:gd name="T40" fmla="*/ 0 w 355"/>
                <a:gd name="T4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174">
                  <a:moveTo>
                    <a:pt x="0" y="174"/>
                  </a:moveTo>
                  <a:cubicBezTo>
                    <a:pt x="15" y="169"/>
                    <a:pt x="29" y="166"/>
                    <a:pt x="40" y="164"/>
                  </a:cubicBezTo>
                  <a:cubicBezTo>
                    <a:pt x="51" y="162"/>
                    <a:pt x="60" y="161"/>
                    <a:pt x="68" y="159"/>
                  </a:cubicBezTo>
                  <a:cubicBezTo>
                    <a:pt x="83" y="157"/>
                    <a:pt x="91" y="155"/>
                    <a:pt x="100" y="154"/>
                  </a:cubicBezTo>
                  <a:cubicBezTo>
                    <a:pt x="117" y="150"/>
                    <a:pt x="133" y="147"/>
                    <a:pt x="202" y="148"/>
                  </a:cubicBezTo>
                  <a:cubicBezTo>
                    <a:pt x="193" y="150"/>
                    <a:pt x="206" y="152"/>
                    <a:pt x="226" y="153"/>
                  </a:cubicBezTo>
                  <a:cubicBezTo>
                    <a:pt x="247" y="154"/>
                    <a:pt x="276" y="154"/>
                    <a:pt x="300" y="152"/>
                  </a:cubicBezTo>
                  <a:cubicBezTo>
                    <a:pt x="310" y="150"/>
                    <a:pt x="320" y="148"/>
                    <a:pt x="331" y="146"/>
                  </a:cubicBezTo>
                  <a:cubicBezTo>
                    <a:pt x="347" y="142"/>
                    <a:pt x="347" y="142"/>
                    <a:pt x="347" y="142"/>
                  </a:cubicBezTo>
                  <a:cubicBezTo>
                    <a:pt x="346" y="126"/>
                    <a:pt x="346" y="126"/>
                    <a:pt x="346" y="126"/>
                  </a:cubicBezTo>
                  <a:cubicBezTo>
                    <a:pt x="345" y="90"/>
                    <a:pt x="348" y="50"/>
                    <a:pt x="349" y="19"/>
                  </a:cubicBezTo>
                  <a:cubicBezTo>
                    <a:pt x="349" y="5"/>
                    <a:pt x="351" y="0"/>
                    <a:pt x="352" y="4"/>
                  </a:cubicBezTo>
                  <a:cubicBezTo>
                    <a:pt x="354" y="8"/>
                    <a:pt x="355" y="22"/>
                    <a:pt x="354" y="48"/>
                  </a:cubicBezTo>
                  <a:cubicBezTo>
                    <a:pt x="352" y="73"/>
                    <a:pt x="350" y="100"/>
                    <a:pt x="350" y="126"/>
                  </a:cubicBezTo>
                  <a:cubicBezTo>
                    <a:pt x="350" y="145"/>
                    <a:pt x="350" y="145"/>
                    <a:pt x="350" y="145"/>
                  </a:cubicBezTo>
                  <a:cubicBezTo>
                    <a:pt x="332" y="149"/>
                    <a:pt x="332" y="149"/>
                    <a:pt x="332" y="149"/>
                  </a:cubicBezTo>
                  <a:cubicBezTo>
                    <a:pt x="316" y="152"/>
                    <a:pt x="301" y="154"/>
                    <a:pt x="286" y="155"/>
                  </a:cubicBezTo>
                  <a:cubicBezTo>
                    <a:pt x="271" y="157"/>
                    <a:pt x="256" y="157"/>
                    <a:pt x="242" y="158"/>
                  </a:cubicBezTo>
                  <a:cubicBezTo>
                    <a:pt x="212" y="159"/>
                    <a:pt x="183" y="159"/>
                    <a:pt x="154" y="160"/>
                  </a:cubicBezTo>
                  <a:cubicBezTo>
                    <a:pt x="126" y="161"/>
                    <a:pt x="98" y="162"/>
                    <a:pt x="72" y="164"/>
                  </a:cubicBezTo>
                  <a:cubicBezTo>
                    <a:pt x="46" y="166"/>
                    <a:pt x="21" y="169"/>
                    <a:pt x="0" y="17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1" name="Freeform 65"/>
            <p:cNvSpPr/>
            <p:nvPr/>
          </p:nvSpPr>
          <p:spPr bwMode="auto">
            <a:xfrm>
              <a:off x="4476929" y="3539397"/>
              <a:ext cx="83111" cy="110815"/>
            </a:xfrm>
            <a:custGeom>
              <a:avLst/>
              <a:gdLst>
                <a:gd name="T0" fmla="*/ 3 w 61"/>
                <a:gd name="T1" fmla="*/ 83 h 83"/>
                <a:gd name="T2" fmla="*/ 6 w 61"/>
                <a:gd name="T3" fmla="*/ 45 h 83"/>
                <a:gd name="T4" fmla="*/ 17 w 61"/>
                <a:gd name="T5" fmla="*/ 30 h 83"/>
                <a:gd name="T6" fmla="*/ 30 w 61"/>
                <a:gd name="T7" fmla="*/ 18 h 83"/>
                <a:gd name="T8" fmla="*/ 61 w 61"/>
                <a:gd name="T9" fmla="*/ 0 h 83"/>
                <a:gd name="T10" fmla="*/ 45 w 61"/>
                <a:gd name="T11" fmla="*/ 10 h 83"/>
                <a:gd name="T12" fmla="*/ 31 w 61"/>
                <a:gd name="T13" fmla="*/ 20 h 83"/>
                <a:gd name="T14" fmla="*/ 16 w 61"/>
                <a:gd name="T15" fmla="*/ 38 h 83"/>
                <a:gd name="T16" fmla="*/ 9 w 61"/>
                <a:gd name="T17" fmla="*/ 72 h 83"/>
                <a:gd name="T18" fmla="*/ 8 w 61"/>
                <a:gd name="T19" fmla="*/ 55 h 83"/>
                <a:gd name="T20" fmla="*/ 12 w 61"/>
                <a:gd name="T21" fmla="*/ 38 h 83"/>
                <a:gd name="T22" fmla="*/ 11 w 61"/>
                <a:gd name="T23" fmla="*/ 39 h 83"/>
                <a:gd name="T24" fmla="*/ 9 w 61"/>
                <a:gd name="T25" fmla="*/ 44 h 83"/>
                <a:gd name="T26" fmla="*/ 4 w 61"/>
                <a:gd name="T27" fmla="*/ 59 h 83"/>
                <a:gd name="T28" fmla="*/ 3 w 61"/>
                <a:gd name="T29" fmla="*/ 75 h 83"/>
                <a:gd name="T30" fmla="*/ 3 w 61"/>
                <a:gd name="T31" fmla="*/ 81 h 83"/>
                <a:gd name="T32" fmla="*/ 3 w 61"/>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3">
                  <a:moveTo>
                    <a:pt x="3" y="83"/>
                  </a:moveTo>
                  <a:cubicBezTo>
                    <a:pt x="0" y="65"/>
                    <a:pt x="3" y="53"/>
                    <a:pt x="6" y="45"/>
                  </a:cubicBezTo>
                  <a:cubicBezTo>
                    <a:pt x="9" y="38"/>
                    <a:pt x="13" y="33"/>
                    <a:pt x="17" y="30"/>
                  </a:cubicBezTo>
                  <a:cubicBezTo>
                    <a:pt x="20" y="26"/>
                    <a:pt x="24" y="23"/>
                    <a:pt x="30" y="18"/>
                  </a:cubicBezTo>
                  <a:cubicBezTo>
                    <a:pt x="37" y="13"/>
                    <a:pt x="45" y="7"/>
                    <a:pt x="61" y="0"/>
                  </a:cubicBezTo>
                  <a:cubicBezTo>
                    <a:pt x="55" y="4"/>
                    <a:pt x="50" y="7"/>
                    <a:pt x="45" y="10"/>
                  </a:cubicBezTo>
                  <a:cubicBezTo>
                    <a:pt x="40" y="13"/>
                    <a:pt x="36" y="16"/>
                    <a:pt x="31" y="20"/>
                  </a:cubicBezTo>
                  <a:cubicBezTo>
                    <a:pt x="26" y="24"/>
                    <a:pt x="21" y="29"/>
                    <a:pt x="16" y="38"/>
                  </a:cubicBezTo>
                  <a:cubicBezTo>
                    <a:pt x="11" y="46"/>
                    <a:pt x="8" y="57"/>
                    <a:pt x="9" y="72"/>
                  </a:cubicBezTo>
                  <a:cubicBezTo>
                    <a:pt x="9" y="72"/>
                    <a:pt x="7" y="64"/>
                    <a:pt x="8" y="55"/>
                  </a:cubicBezTo>
                  <a:cubicBezTo>
                    <a:pt x="9" y="46"/>
                    <a:pt x="12" y="38"/>
                    <a:pt x="12" y="38"/>
                  </a:cubicBezTo>
                  <a:cubicBezTo>
                    <a:pt x="12" y="38"/>
                    <a:pt x="12" y="38"/>
                    <a:pt x="11" y="39"/>
                  </a:cubicBezTo>
                  <a:cubicBezTo>
                    <a:pt x="11" y="40"/>
                    <a:pt x="10" y="42"/>
                    <a:pt x="9" y="44"/>
                  </a:cubicBezTo>
                  <a:cubicBezTo>
                    <a:pt x="7" y="48"/>
                    <a:pt x="5" y="53"/>
                    <a:pt x="4" y="59"/>
                  </a:cubicBezTo>
                  <a:cubicBezTo>
                    <a:pt x="3" y="65"/>
                    <a:pt x="3" y="71"/>
                    <a:pt x="3" y="75"/>
                  </a:cubicBezTo>
                  <a:cubicBezTo>
                    <a:pt x="3" y="78"/>
                    <a:pt x="3" y="80"/>
                    <a:pt x="3" y="81"/>
                  </a:cubicBezTo>
                  <a:cubicBezTo>
                    <a:pt x="3" y="82"/>
                    <a:pt x="3" y="83"/>
                    <a:pt x="3"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2" name="Freeform 66"/>
            <p:cNvSpPr/>
            <p:nvPr/>
          </p:nvSpPr>
          <p:spPr bwMode="auto">
            <a:xfrm>
              <a:off x="5028365" y="3082946"/>
              <a:ext cx="17150" cy="244057"/>
            </a:xfrm>
            <a:custGeom>
              <a:avLst/>
              <a:gdLst>
                <a:gd name="T0" fmla="*/ 6 w 13"/>
                <a:gd name="T1" fmla="*/ 181 h 181"/>
                <a:gd name="T2" fmla="*/ 6 w 13"/>
                <a:gd name="T3" fmla="*/ 86 h 181"/>
                <a:gd name="T4" fmla="*/ 3 w 13"/>
                <a:gd name="T5" fmla="*/ 22 h 181"/>
                <a:gd name="T6" fmla="*/ 4 w 13"/>
                <a:gd name="T7" fmla="*/ 18 h 181"/>
                <a:gd name="T8" fmla="*/ 0 w 13"/>
                <a:gd name="T9" fmla="*/ 0 h 181"/>
                <a:gd name="T10" fmla="*/ 4 w 13"/>
                <a:gd name="T11" fmla="*/ 19 h 181"/>
                <a:gd name="T12" fmla="*/ 8 w 13"/>
                <a:gd name="T13" fmla="*/ 44 h 181"/>
                <a:gd name="T14" fmla="*/ 10 w 13"/>
                <a:gd name="T15" fmla="*/ 58 h 181"/>
                <a:gd name="T16" fmla="*/ 11 w 13"/>
                <a:gd name="T17" fmla="*/ 72 h 181"/>
                <a:gd name="T18" fmla="*/ 12 w 13"/>
                <a:gd name="T19" fmla="*/ 100 h 181"/>
                <a:gd name="T20" fmla="*/ 6 w 1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81">
                  <a:moveTo>
                    <a:pt x="6" y="181"/>
                  </a:moveTo>
                  <a:cubicBezTo>
                    <a:pt x="6" y="158"/>
                    <a:pt x="7" y="120"/>
                    <a:pt x="6" y="86"/>
                  </a:cubicBezTo>
                  <a:cubicBezTo>
                    <a:pt x="5" y="53"/>
                    <a:pt x="1" y="24"/>
                    <a:pt x="3" y="22"/>
                  </a:cubicBezTo>
                  <a:cubicBezTo>
                    <a:pt x="2" y="19"/>
                    <a:pt x="3" y="20"/>
                    <a:pt x="4" y="18"/>
                  </a:cubicBezTo>
                  <a:cubicBezTo>
                    <a:pt x="4" y="17"/>
                    <a:pt x="4" y="13"/>
                    <a:pt x="0" y="0"/>
                  </a:cubicBezTo>
                  <a:cubicBezTo>
                    <a:pt x="1" y="5"/>
                    <a:pt x="3" y="12"/>
                    <a:pt x="4" y="19"/>
                  </a:cubicBezTo>
                  <a:cubicBezTo>
                    <a:pt x="5" y="27"/>
                    <a:pt x="7" y="35"/>
                    <a:pt x="8" y="44"/>
                  </a:cubicBezTo>
                  <a:cubicBezTo>
                    <a:pt x="8" y="48"/>
                    <a:pt x="9" y="53"/>
                    <a:pt x="10" y="58"/>
                  </a:cubicBezTo>
                  <a:cubicBezTo>
                    <a:pt x="10" y="62"/>
                    <a:pt x="10" y="67"/>
                    <a:pt x="11" y="72"/>
                  </a:cubicBezTo>
                  <a:cubicBezTo>
                    <a:pt x="12" y="81"/>
                    <a:pt x="12" y="91"/>
                    <a:pt x="12" y="100"/>
                  </a:cubicBezTo>
                  <a:cubicBezTo>
                    <a:pt x="13" y="138"/>
                    <a:pt x="10" y="172"/>
                    <a:pt x="6" y="18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3" name="Freeform 67"/>
            <p:cNvSpPr/>
            <p:nvPr/>
          </p:nvSpPr>
          <p:spPr bwMode="auto">
            <a:xfrm>
              <a:off x="4909635" y="3476075"/>
              <a:ext cx="102900" cy="15831"/>
            </a:xfrm>
            <a:custGeom>
              <a:avLst/>
              <a:gdLst>
                <a:gd name="T0" fmla="*/ 0 w 76"/>
                <a:gd name="T1" fmla="*/ 11 h 12"/>
                <a:gd name="T2" fmla="*/ 35 w 76"/>
                <a:gd name="T3" fmla="*/ 9 h 12"/>
                <a:gd name="T4" fmla="*/ 76 w 76"/>
                <a:gd name="T5" fmla="*/ 3 h 12"/>
                <a:gd name="T6" fmla="*/ 69 w 76"/>
                <a:gd name="T7" fmla="*/ 12 h 12"/>
                <a:gd name="T8" fmla="*/ 69 w 76"/>
                <a:gd name="T9" fmla="*/ 0 h 12"/>
                <a:gd name="T10" fmla="*/ 69 w 76"/>
                <a:gd name="T11" fmla="*/ 12 h 12"/>
                <a:gd name="T12" fmla="*/ 76 w 76"/>
                <a:gd name="T13" fmla="*/ 3 h 12"/>
                <a:gd name="T14" fmla="*/ 0 w 76"/>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2">
                  <a:moveTo>
                    <a:pt x="0" y="11"/>
                  </a:moveTo>
                  <a:cubicBezTo>
                    <a:pt x="12" y="11"/>
                    <a:pt x="23" y="10"/>
                    <a:pt x="35" y="9"/>
                  </a:cubicBezTo>
                  <a:cubicBezTo>
                    <a:pt x="48" y="8"/>
                    <a:pt x="61" y="6"/>
                    <a:pt x="76" y="3"/>
                  </a:cubicBezTo>
                  <a:cubicBezTo>
                    <a:pt x="74" y="6"/>
                    <a:pt x="71" y="9"/>
                    <a:pt x="69" y="12"/>
                  </a:cubicBezTo>
                  <a:cubicBezTo>
                    <a:pt x="69" y="9"/>
                    <a:pt x="69" y="4"/>
                    <a:pt x="69" y="0"/>
                  </a:cubicBezTo>
                  <a:cubicBezTo>
                    <a:pt x="69" y="4"/>
                    <a:pt x="69" y="8"/>
                    <a:pt x="69" y="12"/>
                  </a:cubicBezTo>
                  <a:cubicBezTo>
                    <a:pt x="72" y="9"/>
                    <a:pt x="74" y="6"/>
                    <a:pt x="76" y="3"/>
                  </a:cubicBezTo>
                  <a:cubicBezTo>
                    <a:pt x="55" y="9"/>
                    <a:pt x="29" y="12"/>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4" name="Freeform 68"/>
            <p:cNvSpPr/>
            <p:nvPr/>
          </p:nvSpPr>
          <p:spPr bwMode="auto">
            <a:xfrm>
              <a:off x="5013853" y="3139672"/>
              <a:ext cx="11873" cy="112134"/>
            </a:xfrm>
            <a:custGeom>
              <a:avLst/>
              <a:gdLst>
                <a:gd name="T0" fmla="*/ 7 w 9"/>
                <a:gd name="T1" fmla="*/ 79 h 83"/>
                <a:gd name="T2" fmla="*/ 4 w 9"/>
                <a:gd name="T3" fmla="*/ 61 h 83"/>
                <a:gd name="T4" fmla="*/ 3 w 9"/>
                <a:gd name="T5" fmla="*/ 42 h 83"/>
                <a:gd name="T6" fmla="*/ 2 w 9"/>
                <a:gd name="T7" fmla="*/ 27 h 83"/>
                <a:gd name="T8" fmla="*/ 2 w 9"/>
                <a:gd name="T9" fmla="*/ 23 h 83"/>
                <a:gd name="T10" fmla="*/ 2 w 9"/>
                <a:gd name="T11" fmla="*/ 13 h 83"/>
                <a:gd name="T12" fmla="*/ 0 w 9"/>
                <a:gd name="T13" fmla="*/ 0 h 83"/>
                <a:gd name="T14" fmla="*/ 7 w 9"/>
                <a:gd name="T15" fmla="*/ 79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3">
                  <a:moveTo>
                    <a:pt x="7" y="79"/>
                  </a:moveTo>
                  <a:cubicBezTo>
                    <a:pt x="5" y="83"/>
                    <a:pt x="4" y="74"/>
                    <a:pt x="4" y="61"/>
                  </a:cubicBezTo>
                  <a:cubicBezTo>
                    <a:pt x="4" y="55"/>
                    <a:pt x="4" y="48"/>
                    <a:pt x="3" y="42"/>
                  </a:cubicBezTo>
                  <a:cubicBezTo>
                    <a:pt x="3" y="36"/>
                    <a:pt x="3" y="30"/>
                    <a:pt x="2" y="27"/>
                  </a:cubicBezTo>
                  <a:cubicBezTo>
                    <a:pt x="2" y="27"/>
                    <a:pt x="2" y="25"/>
                    <a:pt x="2" y="23"/>
                  </a:cubicBezTo>
                  <a:cubicBezTo>
                    <a:pt x="2" y="20"/>
                    <a:pt x="2" y="17"/>
                    <a:pt x="2" y="13"/>
                  </a:cubicBezTo>
                  <a:cubicBezTo>
                    <a:pt x="1" y="7"/>
                    <a:pt x="0" y="0"/>
                    <a:pt x="0" y="0"/>
                  </a:cubicBezTo>
                  <a:cubicBezTo>
                    <a:pt x="6" y="25"/>
                    <a:pt x="9" y="58"/>
                    <a:pt x="7" y="7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5" name="Freeform 69"/>
            <p:cNvSpPr/>
            <p:nvPr/>
          </p:nvSpPr>
          <p:spPr bwMode="auto">
            <a:xfrm>
              <a:off x="4705155" y="3106692"/>
              <a:ext cx="79153" cy="19788"/>
            </a:xfrm>
            <a:custGeom>
              <a:avLst/>
              <a:gdLst>
                <a:gd name="T0" fmla="*/ 13 w 58"/>
                <a:gd name="T1" fmla="*/ 9 h 15"/>
                <a:gd name="T2" fmla="*/ 2 w 58"/>
                <a:gd name="T3" fmla="*/ 2 h 15"/>
                <a:gd name="T4" fmla="*/ 0 w 58"/>
                <a:gd name="T5" fmla="*/ 1 h 15"/>
                <a:gd name="T6" fmla="*/ 6 w 58"/>
                <a:gd name="T7" fmla="*/ 3 h 15"/>
                <a:gd name="T8" fmla="*/ 14 w 58"/>
                <a:gd name="T9" fmla="*/ 6 h 15"/>
                <a:gd name="T10" fmla="*/ 23 w 58"/>
                <a:gd name="T11" fmla="*/ 8 h 15"/>
                <a:gd name="T12" fmla="*/ 27 w 58"/>
                <a:gd name="T13" fmla="*/ 8 h 15"/>
                <a:gd name="T14" fmla="*/ 23 w 58"/>
                <a:gd name="T15" fmla="*/ 6 h 15"/>
                <a:gd name="T16" fmla="*/ 9 w 58"/>
                <a:gd name="T17" fmla="*/ 0 h 15"/>
                <a:gd name="T18" fmla="*/ 10 w 58"/>
                <a:gd name="T19" fmla="*/ 1 h 15"/>
                <a:gd name="T20" fmla="*/ 14 w 58"/>
                <a:gd name="T21" fmla="*/ 3 h 15"/>
                <a:gd name="T22" fmla="*/ 25 w 58"/>
                <a:gd name="T23" fmla="*/ 6 h 15"/>
                <a:gd name="T24" fmla="*/ 28 w 58"/>
                <a:gd name="T25" fmla="*/ 7 h 15"/>
                <a:gd name="T26" fmla="*/ 32 w 58"/>
                <a:gd name="T27" fmla="*/ 7 h 15"/>
                <a:gd name="T28" fmla="*/ 37 w 58"/>
                <a:gd name="T29" fmla="*/ 8 h 15"/>
                <a:gd name="T30" fmla="*/ 42 w 58"/>
                <a:gd name="T31" fmla="*/ 8 h 15"/>
                <a:gd name="T32" fmla="*/ 43 w 58"/>
                <a:gd name="T33" fmla="*/ 8 h 15"/>
                <a:gd name="T34" fmla="*/ 50 w 58"/>
                <a:gd name="T35" fmla="*/ 11 h 15"/>
                <a:gd name="T36" fmla="*/ 55 w 58"/>
                <a:gd name="T37" fmla="*/ 13 h 15"/>
                <a:gd name="T38" fmla="*/ 58 w 58"/>
                <a:gd name="T39" fmla="*/ 14 h 15"/>
                <a:gd name="T40" fmla="*/ 35 w 58"/>
                <a:gd name="T41" fmla="*/ 14 h 15"/>
                <a:gd name="T42" fmla="*/ 27 w 58"/>
                <a:gd name="T43" fmla="*/ 13 h 15"/>
                <a:gd name="T44" fmla="*/ 20 w 58"/>
                <a:gd name="T45" fmla="*/ 11 h 15"/>
                <a:gd name="T46" fmla="*/ 15 w 58"/>
                <a:gd name="T47" fmla="*/ 10 h 15"/>
                <a:gd name="T48" fmla="*/ 13 w 58"/>
                <a:gd name="T4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15">
                  <a:moveTo>
                    <a:pt x="13" y="9"/>
                  </a:moveTo>
                  <a:cubicBezTo>
                    <a:pt x="7" y="6"/>
                    <a:pt x="4" y="4"/>
                    <a:pt x="2" y="2"/>
                  </a:cubicBezTo>
                  <a:cubicBezTo>
                    <a:pt x="0" y="1"/>
                    <a:pt x="0" y="0"/>
                    <a:pt x="0" y="1"/>
                  </a:cubicBezTo>
                  <a:cubicBezTo>
                    <a:pt x="1" y="1"/>
                    <a:pt x="3" y="2"/>
                    <a:pt x="6" y="3"/>
                  </a:cubicBezTo>
                  <a:cubicBezTo>
                    <a:pt x="8" y="4"/>
                    <a:pt x="11" y="5"/>
                    <a:pt x="14" y="6"/>
                  </a:cubicBezTo>
                  <a:cubicBezTo>
                    <a:pt x="17" y="7"/>
                    <a:pt x="21" y="7"/>
                    <a:pt x="23" y="8"/>
                  </a:cubicBezTo>
                  <a:cubicBezTo>
                    <a:pt x="25" y="8"/>
                    <a:pt x="27" y="8"/>
                    <a:pt x="27" y="8"/>
                  </a:cubicBezTo>
                  <a:cubicBezTo>
                    <a:pt x="27" y="8"/>
                    <a:pt x="26" y="7"/>
                    <a:pt x="23" y="6"/>
                  </a:cubicBezTo>
                  <a:cubicBezTo>
                    <a:pt x="20" y="5"/>
                    <a:pt x="15" y="4"/>
                    <a:pt x="9" y="0"/>
                  </a:cubicBezTo>
                  <a:cubicBezTo>
                    <a:pt x="9" y="0"/>
                    <a:pt x="9" y="0"/>
                    <a:pt x="10" y="1"/>
                  </a:cubicBezTo>
                  <a:cubicBezTo>
                    <a:pt x="11" y="1"/>
                    <a:pt x="12" y="2"/>
                    <a:pt x="14" y="3"/>
                  </a:cubicBezTo>
                  <a:cubicBezTo>
                    <a:pt x="17" y="4"/>
                    <a:pt x="21" y="5"/>
                    <a:pt x="25" y="6"/>
                  </a:cubicBezTo>
                  <a:cubicBezTo>
                    <a:pt x="26" y="6"/>
                    <a:pt x="27" y="7"/>
                    <a:pt x="28" y="7"/>
                  </a:cubicBezTo>
                  <a:cubicBezTo>
                    <a:pt x="30" y="7"/>
                    <a:pt x="31" y="7"/>
                    <a:pt x="32" y="7"/>
                  </a:cubicBezTo>
                  <a:cubicBezTo>
                    <a:pt x="34" y="8"/>
                    <a:pt x="36" y="8"/>
                    <a:pt x="37" y="8"/>
                  </a:cubicBezTo>
                  <a:cubicBezTo>
                    <a:pt x="39" y="8"/>
                    <a:pt x="41" y="8"/>
                    <a:pt x="42" y="8"/>
                  </a:cubicBezTo>
                  <a:cubicBezTo>
                    <a:pt x="43" y="8"/>
                    <a:pt x="43" y="8"/>
                    <a:pt x="43" y="8"/>
                  </a:cubicBezTo>
                  <a:cubicBezTo>
                    <a:pt x="43" y="8"/>
                    <a:pt x="46" y="10"/>
                    <a:pt x="50" y="11"/>
                  </a:cubicBezTo>
                  <a:cubicBezTo>
                    <a:pt x="52" y="12"/>
                    <a:pt x="54" y="13"/>
                    <a:pt x="55" y="13"/>
                  </a:cubicBezTo>
                  <a:cubicBezTo>
                    <a:pt x="57" y="14"/>
                    <a:pt x="58" y="14"/>
                    <a:pt x="58" y="14"/>
                  </a:cubicBezTo>
                  <a:cubicBezTo>
                    <a:pt x="58" y="14"/>
                    <a:pt x="46" y="15"/>
                    <a:pt x="35" y="14"/>
                  </a:cubicBezTo>
                  <a:cubicBezTo>
                    <a:pt x="32" y="14"/>
                    <a:pt x="29" y="13"/>
                    <a:pt x="27" y="13"/>
                  </a:cubicBezTo>
                  <a:cubicBezTo>
                    <a:pt x="24" y="12"/>
                    <a:pt x="22" y="12"/>
                    <a:pt x="20" y="11"/>
                  </a:cubicBezTo>
                  <a:cubicBezTo>
                    <a:pt x="18" y="11"/>
                    <a:pt x="16" y="10"/>
                    <a:pt x="15" y="10"/>
                  </a:cubicBezTo>
                  <a:cubicBezTo>
                    <a:pt x="14" y="9"/>
                    <a:pt x="13" y="9"/>
                    <a:pt x="13" y="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6" name="Freeform 70"/>
            <p:cNvSpPr/>
            <p:nvPr/>
          </p:nvSpPr>
          <p:spPr bwMode="auto">
            <a:xfrm>
              <a:off x="4643151" y="2944427"/>
              <a:ext cx="13192" cy="84430"/>
            </a:xfrm>
            <a:custGeom>
              <a:avLst/>
              <a:gdLst>
                <a:gd name="T0" fmla="*/ 10 w 10"/>
                <a:gd name="T1" fmla="*/ 63 h 63"/>
                <a:gd name="T2" fmla="*/ 2 w 10"/>
                <a:gd name="T3" fmla="*/ 37 h 63"/>
                <a:gd name="T4" fmla="*/ 1 w 10"/>
                <a:gd name="T5" fmla="*/ 0 h 63"/>
                <a:gd name="T6" fmla="*/ 2 w 10"/>
                <a:gd name="T7" fmla="*/ 8 h 63"/>
                <a:gd name="T8" fmla="*/ 3 w 10"/>
                <a:gd name="T9" fmla="*/ 14 h 63"/>
                <a:gd name="T10" fmla="*/ 3 w 10"/>
                <a:gd name="T11" fmla="*/ 17 h 63"/>
                <a:gd name="T12" fmla="*/ 5 w 10"/>
                <a:gd name="T13" fmla="*/ 36 h 63"/>
                <a:gd name="T14" fmla="*/ 10 w 10"/>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10" y="63"/>
                  </a:moveTo>
                  <a:cubicBezTo>
                    <a:pt x="7" y="56"/>
                    <a:pt x="4" y="47"/>
                    <a:pt x="2" y="37"/>
                  </a:cubicBezTo>
                  <a:cubicBezTo>
                    <a:pt x="1" y="27"/>
                    <a:pt x="0" y="15"/>
                    <a:pt x="1" y="0"/>
                  </a:cubicBezTo>
                  <a:cubicBezTo>
                    <a:pt x="1" y="0"/>
                    <a:pt x="1" y="4"/>
                    <a:pt x="2" y="8"/>
                  </a:cubicBezTo>
                  <a:cubicBezTo>
                    <a:pt x="2" y="11"/>
                    <a:pt x="3" y="13"/>
                    <a:pt x="3" y="14"/>
                  </a:cubicBezTo>
                  <a:cubicBezTo>
                    <a:pt x="3" y="16"/>
                    <a:pt x="3" y="17"/>
                    <a:pt x="3" y="17"/>
                  </a:cubicBezTo>
                  <a:cubicBezTo>
                    <a:pt x="4" y="22"/>
                    <a:pt x="4" y="28"/>
                    <a:pt x="5" y="36"/>
                  </a:cubicBezTo>
                  <a:cubicBezTo>
                    <a:pt x="5" y="43"/>
                    <a:pt x="6" y="52"/>
                    <a:pt x="10" y="6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7" name="Freeform 71"/>
            <p:cNvSpPr/>
            <p:nvPr/>
          </p:nvSpPr>
          <p:spPr bwMode="auto">
            <a:xfrm>
              <a:off x="4662940" y="3076350"/>
              <a:ext cx="51450" cy="48811"/>
            </a:xfrm>
            <a:custGeom>
              <a:avLst/>
              <a:gdLst>
                <a:gd name="T0" fmla="*/ 30 w 38"/>
                <a:gd name="T1" fmla="*/ 33 h 36"/>
                <a:gd name="T2" fmla="*/ 16 w 38"/>
                <a:gd name="T3" fmla="*/ 23 h 36"/>
                <a:gd name="T4" fmla="*/ 12 w 38"/>
                <a:gd name="T5" fmla="*/ 20 h 36"/>
                <a:gd name="T6" fmla="*/ 10 w 38"/>
                <a:gd name="T7" fmla="*/ 16 h 36"/>
                <a:gd name="T8" fmla="*/ 0 w 38"/>
                <a:gd name="T9" fmla="*/ 0 h 36"/>
                <a:gd name="T10" fmla="*/ 10 w 38"/>
                <a:gd name="T11" fmla="*/ 13 h 36"/>
                <a:gd name="T12" fmla="*/ 26 w 38"/>
                <a:gd name="T13" fmla="*/ 27 h 36"/>
                <a:gd name="T14" fmla="*/ 37 w 38"/>
                <a:gd name="T15" fmla="*/ 36 h 36"/>
                <a:gd name="T16" fmla="*/ 36 w 38"/>
                <a:gd name="T17" fmla="*/ 36 h 36"/>
                <a:gd name="T18" fmla="*/ 30 w 38"/>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33"/>
                  </a:moveTo>
                  <a:cubicBezTo>
                    <a:pt x="23" y="29"/>
                    <a:pt x="19" y="26"/>
                    <a:pt x="16" y="23"/>
                  </a:cubicBezTo>
                  <a:cubicBezTo>
                    <a:pt x="15" y="22"/>
                    <a:pt x="13" y="21"/>
                    <a:pt x="12" y="20"/>
                  </a:cubicBezTo>
                  <a:cubicBezTo>
                    <a:pt x="11" y="18"/>
                    <a:pt x="11" y="17"/>
                    <a:pt x="10" y="16"/>
                  </a:cubicBezTo>
                  <a:cubicBezTo>
                    <a:pt x="7" y="12"/>
                    <a:pt x="5" y="9"/>
                    <a:pt x="0" y="0"/>
                  </a:cubicBezTo>
                  <a:cubicBezTo>
                    <a:pt x="2" y="3"/>
                    <a:pt x="6" y="7"/>
                    <a:pt x="10" y="13"/>
                  </a:cubicBezTo>
                  <a:cubicBezTo>
                    <a:pt x="15" y="18"/>
                    <a:pt x="21" y="23"/>
                    <a:pt x="26" y="27"/>
                  </a:cubicBezTo>
                  <a:cubicBezTo>
                    <a:pt x="31" y="32"/>
                    <a:pt x="35" y="34"/>
                    <a:pt x="37" y="36"/>
                  </a:cubicBezTo>
                  <a:cubicBezTo>
                    <a:pt x="38" y="36"/>
                    <a:pt x="38" y="36"/>
                    <a:pt x="36" y="36"/>
                  </a:cubicBezTo>
                  <a:cubicBezTo>
                    <a:pt x="35" y="36"/>
                    <a:pt x="33" y="35"/>
                    <a:pt x="30" y="3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8" name="Freeform 72"/>
            <p:cNvSpPr/>
            <p:nvPr/>
          </p:nvSpPr>
          <p:spPr bwMode="auto">
            <a:xfrm>
              <a:off x="4581148" y="2728074"/>
              <a:ext cx="121369" cy="195245"/>
            </a:xfrm>
            <a:custGeom>
              <a:avLst/>
              <a:gdLst>
                <a:gd name="T0" fmla="*/ 91 w 91"/>
                <a:gd name="T1" fmla="*/ 0 h 146"/>
                <a:gd name="T2" fmla="*/ 63 w 91"/>
                <a:gd name="T3" fmla="*/ 20 h 146"/>
                <a:gd name="T4" fmla="*/ 33 w 91"/>
                <a:gd name="T5" fmla="*/ 53 h 146"/>
                <a:gd name="T6" fmla="*/ 0 w 91"/>
                <a:gd name="T7" fmla="*/ 146 h 146"/>
                <a:gd name="T8" fmla="*/ 7 w 91"/>
                <a:gd name="T9" fmla="*/ 102 h 146"/>
                <a:gd name="T10" fmla="*/ 22 w 91"/>
                <a:gd name="T11" fmla="*/ 66 h 146"/>
                <a:gd name="T12" fmla="*/ 47 w 91"/>
                <a:gd name="T13" fmla="*/ 31 h 146"/>
                <a:gd name="T14" fmla="*/ 66 w 91"/>
                <a:gd name="T15" fmla="*/ 15 h 146"/>
                <a:gd name="T16" fmla="*/ 91 w 91"/>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46">
                  <a:moveTo>
                    <a:pt x="91" y="0"/>
                  </a:moveTo>
                  <a:cubicBezTo>
                    <a:pt x="83" y="5"/>
                    <a:pt x="73" y="12"/>
                    <a:pt x="63" y="20"/>
                  </a:cubicBezTo>
                  <a:cubicBezTo>
                    <a:pt x="52" y="29"/>
                    <a:pt x="42" y="40"/>
                    <a:pt x="33" y="53"/>
                  </a:cubicBezTo>
                  <a:cubicBezTo>
                    <a:pt x="14" y="79"/>
                    <a:pt x="2" y="112"/>
                    <a:pt x="0" y="146"/>
                  </a:cubicBezTo>
                  <a:cubicBezTo>
                    <a:pt x="1" y="129"/>
                    <a:pt x="4" y="115"/>
                    <a:pt x="7" y="102"/>
                  </a:cubicBezTo>
                  <a:cubicBezTo>
                    <a:pt x="11" y="89"/>
                    <a:pt x="16" y="77"/>
                    <a:pt x="22" y="66"/>
                  </a:cubicBezTo>
                  <a:cubicBezTo>
                    <a:pt x="28" y="54"/>
                    <a:pt x="36" y="43"/>
                    <a:pt x="47" y="31"/>
                  </a:cubicBezTo>
                  <a:cubicBezTo>
                    <a:pt x="52" y="25"/>
                    <a:pt x="58" y="20"/>
                    <a:pt x="66" y="15"/>
                  </a:cubicBezTo>
                  <a:cubicBezTo>
                    <a:pt x="73" y="9"/>
                    <a:pt x="82" y="4"/>
                    <a:pt x="91" y="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1" name="Freeform 75"/>
            <p:cNvSpPr/>
            <p:nvPr/>
          </p:nvSpPr>
          <p:spPr bwMode="auto">
            <a:xfrm>
              <a:off x="3837105" y="3592166"/>
              <a:ext cx="267803" cy="51450"/>
            </a:xfrm>
            <a:custGeom>
              <a:avLst/>
              <a:gdLst>
                <a:gd name="T0" fmla="*/ 159 w 199"/>
                <a:gd name="T1" fmla="*/ 6 h 38"/>
                <a:gd name="T2" fmla="*/ 74 w 199"/>
                <a:gd name="T3" fmla="*/ 24 h 38"/>
                <a:gd name="T4" fmla="*/ 34 w 199"/>
                <a:gd name="T5" fmla="*/ 33 h 38"/>
                <a:gd name="T6" fmla="*/ 0 w 199"/>
                <a:gd name="T7" fmla="*/ 38 h 38"/>
                <a:gd name="T8" fmla="*/ 105 w 199"/>
                <a:gd name="T9" fmla="*/ 20 h 38"/>
                <a:gd name="T10" fmla="*/ 154 w 199"/>
                <a:gd name="T11" fmla="*/ 10 h 38"/>
                <a:gd name="T12" fmla="*/ 194 w 199"/>
                <a:gd name="T13" fmla="*/ 3 h 38"/>
                <a:gd name="T14" fmla="*/ 159 w 199"/>
                <a:gd name="T15" fmla="*/ 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8">
                  <a:moveTo>
                    <a:pt x="159" y="6"/>
                  </a:moveTo>
                  <a:cubicBezTo>
                    <a:pt x="133" y="9"/>
                    <a:pt x="103" y="17"/>
                    <a:pt x="74" y="24"/>
                  </a:cubicBezTo>
                  <a:cubicBezTo>
                    <a:pt x="60" y="27"/>
                    <a:pt x="47" y="30"/>
                    <a:pt x="34" y="33"/>
                  </a:cubicBezTo>
                  <a:cubicBezTo>
                    <a:pt x="21" y="35"/>
                    <a:pt x="10" y="37"/>
                    <a:pt x="0" y="38"/>
                  </a:cubicBezTo>
                  <a:cubicBezTo>
                    <a:pt x="33" y="35"/>
                    <a:pt x="70" y="27"/>
                    <a:pt x="105" y="20"/>
                  </a:cubicBezTo>
                  <a:cubicBezTo>
                    <a:pt x="122" y="16"/>
                    <a:pt x="138" y="13"/>
                    <a:pt x="154" y="10"/>
                  </a:cubicBezTo>
                  <a:cubicBezTo>
                    <a:pt x="169" y="7"/>
                    <a:pt x="182" y="4"/>
                    <a:pt x="194" y="3"/>
                  </a:cubicBezTo>
                  <a:cubicBezTo>
                    <a:pt x="199" y="0"/>
                    <a:pt x="173" y="4"/>
                    <a:pt x="15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2" name="Freeform 76"/>
            <p:cNvSpPr/>
            <p:nvPr/>
          </p:nvSpPr>
          <p:spPr bwMode="auto">
            <a:xfrm>
              <a:off x="3693310" y="2501168"/>
              <a:ext cx="918180" cy="1482809"/>
            </a:xfrm>
            <a:custGeom>
              <a:avLst/>
              <a:gdLst>
                <a:gd name="T0" fmla="*/ 65 w 684"/>
                <a:gd name="T1" fmla="*/ 425 h 1103"/>
                <a:gd name="T2" fmla="*/ 98 w 684"/>
                <a:gd name="T3" fmla="*/ 431 h 1103"/>
                <a:gd name="T4" fmla="*/ 116 w 684"/>
                <a:gd name="T5" fmla="*/ 429 h 1103"/>
                <a:gd name="T6" fmla="*/ 182 w 684"/>
                <a:gd name="T7" fmla="*/ 376 h 1103"/>
                <a:gd name="T8" fmla="*/ 184 w 684"/>
                <a:gd name="T9" fmla="*/ 375 h 1103"/>
                <a:gd name="T10" fmla="*/ 248 w 684"/>
                <a:gd name="T11" fmla="*/ 384 h 1103"/>
                <a:gd name="T12" fmla="*/ 285 w 684"/>
                <a:gd name="T13" fmla="*/ 450 h 1103"/>
                <a:gd name="T14" fmla="*/ 281 w 684"/>
                <a:gd name="T15" fmla="*/ 546 h 1103"/>
                <a:gd name="T16" fmla="*/ 225 w 684"/>
                <a:gd name="T17" fmla="*/ 595 h 1103"/>
                <a:gd name="T18" fmla="*/ 219 w 684"/>
                <a:gd name="T19" fmla="*/ 596 h 1103"/>
                <a:gd name="T20" fmla="*/ 115 w 684"/>
                <a:gd name="T21" fmla="*/ 570 h 1103"/>
                <a:gd name="T22" fmla="*/ 82 w 684"/>
                <a:gd name="T23" fmla="*/ 575 h 1103"/>
                <a:gd name="T24" fmla="*/ 70 w 684"/>
                <a:gd name="T25" fmla="*/ 582 h 1103"/>
                <a:gd name="T26" fmla="*/ 48 w 684"/>
                <a:gd name="T27" fmla="*/ 706 h 1103"/>
                <a:gd name="T28" fmla="*/ 146 w 684"/>
                <a:gd name="T29" fmla="*/ 857 h 1103"/>
                <a:gd name="T30" fmla="*/ 415 w 684"/>
                <a:gd name="T31" fmla="*/ 860 h 1103"/>
                <a:gd name="T32" fmla="*/ 418 w 684"/>
                <a:gd name="T33" fmla="*/ 879 h 1103"/>
                <a:gd name="T34" fmla="*/ 417 w 684"/>
                <a:gd name="T35" fmla="*/ 891 h 1103"/>
                <a:gd name="T36" fmla="*/ 400 w 684"/>
                <a:gd name="T37" fmla="*/ 917 h 1103"/>
                <a:gd name="T38" fmla="*/ 380 w 684"/>
                <a:gd name="T39" fmla="*/ 978 h 1103"/>
                <a:gd name="T40" fmla="*/ 387 w 684"/>
                <a:gd name="T41" fmla="*/ 1013 h 1103"/>
                <a:gd name="T42" fmla="*/ 453 w 684"/>
                <a:gd name="T43" fmla="*/ 1082 h 1103"/>
                <a:gd name="T44" fmla="*/ 577 w 684"/>
                <a:gd name="T45" fmla="*/ 1099 h 1103"/>
                <a:gd name="T46" fmla="*/ 683 w 684"/>
                <a:gd name="T47" fmla="*/ 998 h 1103"/>
                <a:gd name="T48" fmla="*/ 681 w 684"/>
                <a:gd name="T49" fmla="*/ 955 h 1103"/>
                <a:gd name="T50" fmla="*/ 676 w 684"/>
                <a:gd name="T51" fmla="*/ 938 h 1103"/>
                <a:gd name="T52" fmla="*/ 668 w 684"/>
                <a:gd name="T53" fmla="*/ 938 h 1103"/>
                <a:gd name="T54" fmla="*/ 672 w 684"/>
                <a:gd name="T55" fmla="*/ 953 h 1103"/>
                <a:gd name="T56" fmla="*/ 662 w 684"/>
                <a:gd name="T57" fmla="*/ 1035 h 1103"/>
                <a:gd name="T58" fmla="*/ 502 w 684"/>
                <a:gd name="T59" fmla="*/ 1084 h 1103"/>
                <a:gd name="T60" fmla="*/ 659 w 684"/>
                <a:gd name="T61" fmla="*/ 1017 h 1103"/>
                <a:gd name="T62" fmla="*/ 642 w 684"/>
                <a:gd name="T63" fmla="*/ 1039 h 1103"/>
                <a:gd name="T64" fmla="*/ 620 w 684"/>
                <a:gd name="T65" fmla="*/ 1055 h 1103"/>
                <a:gd name="T66" fmla="*/ 585 w 684"/>
                <a:gd name="T67" fmla="*/ 1061 h 1103"/>
                <a:gd name="T68" fmla="*/ 482 w 684"/>
                <a:gd name="T69" fmla="*/ 1049 h 1103"/>
                <a:gd name="T70" fmla="*/ 428 w 684"/>
                <a:gd name="T71" fmla="*/ 973 h 1103"/>
                <a:gd name="T72" fmla="*/ 426 w 684"/>
                <a:gd name="T73" fmla="*/ 953 h 1103"/>
                <a:gd name="T74" fmla="*/ 452 w 684"/>
                <a:gd name="T75" fmla="*/ 874 h 1103"/>
                <a:gd name="T76" fmla="*/ 446 w 684"/>
                <a:gd name="T77" fmla="*/ 847 h 1103"/>
                <a:gd name="T78" fmla="*/ 309 w 684"/>
                <a:gd name="T79" fmla="*/ 797 h 1103"/>
                <a:gd name="T80" fmla="*/ 106 w 684"/>
                <a:gd name="T81" fmla="*/ 774 h 1103"/>
                <a:gd name="T82" fmla="*/ 96 w 684"/>
                <a:gd name="T83" fmla="*/ 733 h 1103"/>
                <a:gd name="T84" fmla="*/ 89 w 684"/>
                <a:gd name="T85" fmla="*/ 608 h 1103"/>
                <a:gd name="T86" fmla="*/ 91 w 684"/>
                <a:gd name="T87" fmla="*/ 607 h 1103"/>
                <a:gd name="T88" fmla="*/ 110 w 684"/>
                <a:gd name="T89" fmla="*/ 600 h 1103"/>
                <a:gd name="T90" fmla="*/ 145 w 684"/>
                <a:gd name="T91" fmla="*/ 616 h 1103"/>
                <a:gd name="T92" fmla="*/ 233 w 684"/>
                <a:gd name="T93" fmla="*/ 631 h 1103"/>
                <a:gd name="T94" fmla="*/ 245 w 684"/>
                <a:gd name="T95" fmla="*/ 626 h 1103"/>
                <a:gd name="T96" fmla="*/ 232 w 684"/>
                <a:gd name="T97" fmla="*/ 628 h 1103"/>
                <a:gd name="T98" fmla="*/ 231 w 684"/>
                <a:gd name="T99" fmla="*/ 623 h 1103"/>
                <a:gd name="T100" fmla="*/ 251 w 684"/>
                <a:gd name="T101" fmla="*/ 616 h 1103"/>
                <a:gd name="T102" fmla="*/ 320 w 684"/>
                <a:gd name="T103" fmla="*/ 465 h 1103"/>
                <a:gd name="T104" fmla="*/ 233 w 684"/>
                <a:gd name="T105" fmla="*/ 338 h 1103"/>
                <a:gd name="T106" fmla="*/ 184 w 684"/>
                <a:gd name="T107" fmla="*/ 328 h 1103"/>
                <a:gd name="T108" fmla="*/ 171 w 684"/>
                <a:gd name="T109" fmla="*/ 330 h 1103"/>
                <a:gd name="T110" fmla="*/ 154 w 684"/>
                <a:gd name="T111" fmla="*/ 337 h 1103"/>
                <a:gd name="T112" fmla="*/ 99 w 684"/>
                <a:gd name="T113" fmla="*/ 382 h 1103"/>
                <a:gd name="T114" fmla="*/ 89 w 684"/>
                <a:gd name="T115" fmla="*/ 382 h 1103"/>
                <a:gd name="T116" fmla="*/ 86 w 684"/>
                <a:gd name="T117" fmla="*/ 385 h 1103"/>
                <a:gd name="T118" fmla="*/ 31 w 684"/>
                <a:gd name="T119" fmla="*/ 192 h 1103"/>
                <a:gd name="T120" fmla="*/ 38 w 684"/>
                <a:gd name="T121" fmla="*/ 16 h 1103"/>
                <a:gd name="T122" fmla="*/ 2 w 684"/>
                <a:gd name="T123" fmla="*/ 310 h 1103"/>
                <a:gd name="T124" fmla="*/ 4 w 684"/>
                <a:gd name="T125" fmla="*/ 325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4" h="1103">
                  <a:moveTo>
                    <a:pt x="16" y="367"/>
                  </a:moveTo>
                  <a:cubicBezTo>
                    <a:pt x="21" y="380"/>
                    <a:pt x="28" y="393"/>
                    <a:pt x="41" y="407"/>
                  </a:cubicBezTo>
                  <a:cubicBezTo>
                    <a:pt x="42" y="408"/>
                    <a:pt x="44" y="410"/>
                    <a:pt x="46" y="411"/>
                  </a:cubicBezTo>
                  <a:cubicBezTo>
                    <a:pt x="48" y="414"/>
                    <a:pt x="48" y="414"/>
                    <a:pt x="48" y="414"/>
                  </a:cubicBezTo>
                  <a:cubicBezTo>
                    <a:pt x="51" y="416"/>
                    <a:pt x="51" y="416"/>
                    <a:pt x="51" y="416"/>
                  </a:cubicBezTo>
                  <a:cubicBezTo>
                    <a:pt x="53" y="418"/>
                    <a:pt x="55" y="419"/>
                    <a:pt x="58" y="421"/>
                  </a:cubicBezTo>
                  <a:cubicBezTo>
                    <a:pt x="60" y="422"/>
                    <a:pt x="62" y="423"/>
                    <a:pt x="65" y="425"/>
                  </a:cubicBezTo>
                  <a:cubicBezTo>
                    <a:pt x="67" y="426"/>
                    <a:pt x="70" y="427"/>
                    <a:pt x="73" y="428"/>
                  </a:cubicBezTo>
                  <a:cubicBezTo>
                    <a:pt x="76" y="429"/>
                    <a:pt x="78" y="430"/>
                    <a:pt x="82" y="430"/>
                  </a:cubicBezTo>
                  <a:cubicBezTo>
                    <a:pt x="85" y="431"/>
                    <a:pt x="89" y="431"/>
                    <a:pt x="93" y="431"/>
                  </a:cubicBezTo>
                  <a:cubicBezTo>
                    <a:pt x="93" y="431"/>
                    <a:pt x="93" y="431"/>
                    <a:pt x="94" y="431"/>
                  </a:cubicBezTo>
                  <a:cubicBezTo>
                    <a:pt x="94" y="431"/>
                    <a:pt x="94" y="431"/>
                    <a:pt x="94" y="431"/>
                  </a:cubicBezTo>
                  <a:cubicBezTo>
                    <a:pt x="95" y="431"/>
                    <a:pt x="95" y="431"/>
                    <a:pt x="95" y="431"/>
                  </a:cubicBezTo>
                  <a:cubicBezTo>
                    <a:pt x="98" y="431"/>
                    <a:pt x="98" y="431"/>
                    <a:pt x="98" y="431"/>
                  </a:cubicBezTo>
                  <a:cubicBezTo>
                    <a:pt x="99" y="431"/>
                    <a:pt x="99" y="431"/>
                    <a:pt x="99" y="431"/>
                  </a:cubicBezTo>
                  <a:cubicBezTo>
                    <a:pt x="100" y="431"/>
                    <a:pt x="100" y="431"/>
                    <a:pt x="100" y="431"/>
                  </a:cubicBezTo>
                  <a:cubicBezTo>
                    <a:pt x="100" y="431"/>
                    <a:pt x="100" y="431"/>
                    <a:pt x="100" y="431"/>
                  </a:cubicBezTo>
                  <a:cubicBezTo>
                    <a:pt x="103" y="431"/>
                    <a:pt x="103" y="431"/>
                    <a:pt x="103" y="431"/>
                  </a:cubicBezTo>
                  <a:cubicBezTo>
                    <a:pt x="103" y="431"/>
                    <a:pt x="103" y="431"/>
                    <a:pt x="103" y="431"/>
                  </a:cubicBezTo>
                  <a:cubicBezTo>
                    <a:pt x="107" y="430"/>
                    <a:pt x="107" y="430"/>
                    <a:pt x="107" y="430"/>
                  </a:cubicBezTo>
                  <a:cubicBezTo>
                    <a:pt x="110" y="430"/>
                    <a:pt x="113" y="430"/>
                    <a:pt x="116" y="429"/>
                  </a:cubicBezTo>
                  <a:cubicBezTo>
                    <a:pt x="118" y="428"/>
                    <a:pt x="121" y="427"/>
                    <a:pt x="124" y="426"/>
                  </a:cubicBezTo>
                  <a:cubicBezTo>
                    <a:pt x="126" y="425"/>
                    <a:pt x="129" y="423"/>
                    <a:pt x="131" y="422"/>
                  </a:cubicBezTo>
                  <a:cubicBezTo>
                    <a:pt x="141" y="417"/>
                    <a:pt x="148" y="411"/>
                    <a:pt x="154" y="405"/>
                  </a:cubicBezTo>
                  <a:cubicBezTo>
                    <a:pt x="160" y="399"/>
                    <a:pt x="165" y="393"/>
                    <a:pt x="170" y="388"/>
                  </a:cubicBezTo>
                  <a:cubicBezTo>
                    <a:pt x="174" y="383"/>
                    <a:pt x="178" y="379"/>
                    <a:pt x="181" y="377"/>
                  </a:cubicBezTo>
                  <a:cubicBezTo>
                    <a:pt x="182" y="376"/>
                    <a:pt x="184" y="375"/>
                    <a:pt x="182" y="376"/>
                  </a:cubicBezTo>
                  <a:cubicBezTo>
                    <a:pt x="182" y="376"/>
                    <a:pt x="181" y="376"/>
                    <a:pt x="182" y="376"/>
                  </a:cubicBezTo>
                  <a:cubicBezTo>
                    <a:pt x="183" y="375"/>
                    <a:pt x="184" y="375"/>
                    <a:pt x="184" y="374"/>
                  </a:cubicBezTo>
                  <a:cubicBezTo>
                    <a:pt x="185" y="373"/>
                    <a:pt x="185" y="373"/>
                    <a:pt x="185" y="373"/>
                  </a:cubicBezTo>
                  <a:cubicBezTo>
                    <a:pt x="185" y="372"/>
                    <a:pt x="185" y="372"/>
                    <a:pt x="185" y="372"/>
                  </a:cubicBezTo>
                  <a:cubicBezTo>
                    <a:pt x="186" y="372"/>
                    <a:pt x="186" y="372"/>
                    <a:pt x="186" y="372"/>
                  </a:cubicBezTo>
                  <a:cubicBezTo>
                    <a:pt x="187" y="370"/>
                    <a:pt x="183" y="376"/>
                    <a:pt x="184" y="375"/>
                  </a:cubicBezTo>
                  <a:cubicBezTo>
                    <a:pt x="184" y="375"/>
                    <a:pt x="184" y="375"/>
                    <a:pt x="184" y="375"/>
                  </a:cubicBezTo>
                  <a:cubicBezTo>
                    <a:pt x="184" y="375"/>
                    <a:pt x="184" y="375"/>
                    <a:pt x="184" y="375"/>
                  </a:cubicBezTo>
                  <a:cubicBezTo>
                    <a:pt x="186" y="375"/>
                    <a:pt x="186" y="375"/>
                    <a:pt x="186" y="375"/>
                  </a:cubicBezTo>
                  <a:cubicBezTo>
                    <a:pt x="189" y="374"/>
                    <a:pt x="191" y="374"/>
                    <a:pt x="194" y="373"/>
                  </a:cubicBezTo>
                  <a:cubicBezTo>
                    <a:pt x="196" y="373"/>
                    <a:pt x="198" y="373"/>
                    <a:pt x="201" y="373"/>
                  </a:cubicBezTo>
                  <a:cubicBezTo>
                    <a:pt x="210" y="372"/>
                    <a:pt x="219" y="374"/>
                    <a:pt x="228" y="377"/>
                  </a:cubicBezTo>
                  <a:cubicBezTo>
                    <a:pt x="244" y="384"/>
                    <a:pt x="259" y="399"/>
                    <a:pt x="270" y="417"/>
                  </a:cubicBezTo>
                  <a:cubicBezTo>
                    <a:pt x="265" y="408"/>
                    <a:pt x="262" y="402"/>
                    <a:pt x="258" y="397"/>
                  </a:cubicBezTo>
                  <a:cubicBezTo>
                    <a:pt x="255" y="392"/>
                    <a:pt x="252" y="388"/>
                    <a:pt x="248" y="384"/>
                  </a:cubicBezTo>
                  <a:cubicBezTo>
                    <a:pt x="244" y="380"/>
                    <a:pt x="239" y="375"/>
                    <a:pt x="232" y="372"/>
                  </a:cubicBezTo>
                  <a:cubicBezTo>
                    <a:pt x="225" y="368"/>
                    <a:pt x="215" y="364"/>
                    <a:pt x="201" y="364"/>
                  </a:cubicBezTo>
                  <a:cubicBezTo>
                    <a:pt x="212" y="362"/>
                    <a:pt x="223" y="363"/>
                    <a:pt x="233" y="367"/>
                  </a:cubicBezTo>
                  <a:cubicBezTo>
                    <a:pt x="243" y="372"/>
                    <a:pt x="252" y="379"/>
                    <a:pt x="259" y="389"/>
                  </a:cubicBezTo>
                  <a:cubicBezTo>
                    <a:pt x="267" y="398"/>
                    <a:pt x="272" y="410"/>
                    <a:pt x="277" y="422"/>
                  </a:cubicBezTo>
                  <a:cubicBezTo>
                    <a:pt x="281" y="435"/>
                    <a:pt x="284" y="449"/>
                    <a:pt x="286" y="463"/>
                  </a:cubicBezTo>
                  <a:cubicBezTo>
                    <a:pt x="286" y="457"/>
                    <a:pt x="285" y="453"/>
                    <a:pt x="285" y="450"/>
                  </a:cubicBezTo>
                  <a:cubicBezTo>
                    <a:pt x="285" y="447"/>
                    <a:pt x="285" y="446"/>
                    <a:pt x="285" y="446"/>
                  </a:cubicBezTo>
                  <a:cubicBezTo>
                    <a:pt x="285" y="446"/>
                    <a:pt x="287" y="450"/>
                    <a:pt x="289" y="457"/>
                  </a:cubicBezTo>
                  <a:cubicBezTo>
                    <a:pt x="293" y="471"/>
                    <a:pt x="295" y="498"/>
                    <a:pt x="291" y="518"/>
                  </a:cubicBezTo>
                  <a:cubicBezTo>
                    <a:pt x="290" y="520"/>
                    <a:pt x="290" y="522"/>
                    <a:pt x="289" y="525"/>
                  </a:cubicBezTo>
                  <a:cubicBezTo>
                    <a:pt x="288" y="527"/>
                    <a:pt x="288" y="530"/>
                    <a:pt x="287" y="532"/>
                  </a:cubicBezTo>
                  <a:cubicBezTo>
                    <a:pt x="286" y="534"/>
                    <a:pt x="285" y="537"/>
                    <a:pt x="284" y="539"/>
                  </a:cubicBezTo>
                  <a:cubicBezTo>
                    <a:pt x="283" y="541"/>
                    <a:pt x="282" y="544"/>
                    <a:pt x="281" y="546"/>
                  </a:cubicBezTo>
                  <a:cubicBezTo>
                    <a:pt x="277" y="556"/>
                    <a:pt x="271" y="565"/>
                    <a:pt x="263" y="573"/>
                  </a:cubicBezTo>
                  <a:cubicBezTo>
                    <a:pt x="259" y="577"/>
                    <a:pt x="255" y="580"/>
                    <a:pt x="251" y="583"/>
                  </a:cubicBezTo>
                  <a:cubicBezTo>
                    <a:pt x="248" y="585"/>
                    <a:pt x="246" y="586"/>
                    <a:pt x="244" y="588"/>
                  </a:cubicBezTo>
                  <a:cubicBezTo>
                    <a:pt x="241" y="589"/>
                    <a:pt x="239" y="589"/>
                    <a:pt x="237" y="591"/>
                  </a:cubicBezTo>
                  <a:cubicBezTo>
                    <a:pt x="236" y="591"/>
                    <a:pt x="234" y="592"/>
                    <a:pt x="232" y="592"/>
                  </a:cubicBezTo>
                  <a:cubicBezTo>
                    <a:pt x="227" y="594"/>
                    <a:pt x="227" y="594"/>
                    <a:pt x="227" y="594"/>
                  </a:cubicBezTo>
                  <a:cubicBezTo>
                    <a:pt x="225" y="595"/>
                    <a:pt x="225" y="595"/>
                    <a:pt x="225" y="595"/>
                  </a:cubicBezTo>
                  <a:cubicBezTo>
                    <a:pt x="224" y="595"/>
                    <a:pt x="224" y="595"/>
                    <a:pt x="224" y="595"/>
                  </a:cubicBezTo>
                  <a:cubicBezTo>
                    <a:pt x="224" y="595"/>
                    <a:pt x="224" y="595"/>
                    <a:pt x="224" y="595"/>
                  </a:cubicBezTo>
                  <a:cubicBezTo>
                    <a:pt x="223" y="595"/>
                    <a:pt x="223" y="595"/>
                    <a:pt x="223" y="595"/>
                  </a:cubicBezTo>
                  <a:cubicBezTo>
                    <a:pt x="222" y="595"/>
                    <a:pt x="225" y="595"/>
                    <a:pt x="224" y="595"/>
                  </a:cubicBezTo>
                  <a:cubicBezTo>
                    <a:pt x="224" y="595"/>
                    <a:pt x="224" y="595"/>
                    <a:pt x="224" y="595"/>
                  </a:cubicBezTo>
                  <a:cubicBezTo>
                    <a:pt x="223" y="595"/>
                    <a:pt x="223" y="595"/>
                    <a:pt x="223" y="595"/>
                  </a:cubicBezTo>
                  <a:cubicBezTo>
                    <a:pt x="219" y="596"/>
                    <a:pt x="219" y="596"/>
                    <a:pt x="219" y="596"/>
                  </a:cubicBezTo>
                  <a:cubicBezTo>
                    <a:pt x="218" y="596"/>
                    <a:pt x="216" y="596"/>
                    <a:pt x="215" y="596"/>
                  </a:cubicBezTo>
                  <a:cubicBezTo>
                    <a:pt x="210" y="597"/>
                    <a:pt x="210" y="597"/>
                    <a:pt x="210" y="597"/>
                  </a:cubicBezTo>
                  <a:cubicBezTo>
                    <a:pt x="206" y="597"/>
                    <a:pt x="206" y="597"/>
                    <a:pt x="206" y="597"/>
                  </a:cubicBezTo>
                  <a:cubicBezTo>
                    <a:pt x="202" y="597"/>
                    <a:pt x="202" y="597"/>
                    <a:pt x="202" y="597"/>
                  </a:cubicBezTo>
                  <a:cubicBezTo>
                    <a:pt x="190" y="596"/>
                    <a:pt x="178" y="592"/>
                    <a:pt x="165" y="586"/>
                  </a:cubicBezTo>
                  <a:cubicBezTo>
                    <a:pt x="158" y="583"/>
                    <a:pt x="151" y="580"/>
                    <a:pt x="143" y="576"/>
                  </a:cubicBezTo>
                  <a:cubicBezTo>
                    <a:pt x="135" y="573"/>
                    <a:pt x="125" y="570"/>
                    <a:pt x="115" y="570"/>
                  </a:cubicBezTo>
                  <a:cubicBezTo>
                    <a:pt x="112" y="569"/>
                    <a:pt x="110" y="570"/>
                    <a:pt x="107" y="570"/>
                  </a:cubicBezTo>
                  <a:cubicBezTo>
                    <a:pt x="104" y="570"/>
                    <a:pt x="102" y="570"/>
                    <a:pt x="99" y="571"/>
                  </a:cubicBezTo>
                  <a:cubicBezTo>
                    <a:pt x="96" y="571"/>
                    <a:pt x="93" y="572"/>
                    <a:pt x="90" y="572"/>
                  </a:cubicBezTo>
                  <a:cubicBezTo>
                    <a:pt x="90" y="573"/>
                    <a:pt x="89" y="573"/>
                    <a:pt x="88" y="573"/>
                  </a:cubicBezTo>
                  <a:cubicBezTo>
                    <a:pt x="87" y="573"/>
                    <a:pt x="87" y="573"/>
                    <a:pt x="87" y="573"/>
                  </a:cubicBezTo>
                  <a:cubicBezTo>
                    <a:pt x="84" y="574"/>
                    <a:pt x="84" y="574"/>
                    <a:pt x="84" y="574"/>
                  </a:cubicBezTo>
                  <a:cubicBezTo>
                    <a:pt x="82" y="575"/>
                    <a:pt x="82" y="575"/>
                    <a:pt x="82" y="575"/>
                  </a:cubicBezTo>
                  <a:cubicBezTo>
                    <a:pt x="80" y="576"/>
                    <a:pt x="80" y="576"/>
                    <a:pt x="80" y="576"/>
                  </a:cubicBezTo>
                  <a:cubicBezTo>
                    <a:pt x="79" y="576"/>
                    <a:pt x="79" y="576"/>
                    <a:pt x="79" y="576"/>
                  </a:cubicBezTo>
                  <a:cubicBezTo>
                    <a:pt x="79" y="576"/>
                    <a:pt x="79" y="576"/>
                    <a:pt x="79" y="576"/>
                  </a:cubicBezTo>
                  <a:cubicBezTo>
                    <a:pt x="80" y="576"/>
                    <a:pt x="77" y="577"/>
                    <a:pt x="78" y="577"/>
                  </a:cubicBezTo>
                  <a:cubicBezTo>
                    <a:pt x="78" y="577"/>
                    <a:pt x="78" y="577"/>
                    <a:pt x="78" y="577"/>
                  </a:cubicBezTo>
                  <a:cubicBezTo>
                    <a:pt x="77" y="577"/>
                    <a:pt x="77" y="577"/>
                    <a:pt x="77" y="577"/>
                  </a:cubicBezTo>
                  <a:cubicBezTo>
                    <a:pt x="75" y="579"/>
                    <a:pt x="72" y="580"/>
                    <a:pt x="70" y="582"/>
                  </a:cubicBezTo>
                  <a:cubicBezTo>
                    <a:pt x="67" y="583"/>
                    <a:pt x="65" y="585"/>
                    <a:pt x="63" y="587"/>
                  </a:cubicBezTo>
                  <a:cubicBezTo>
                    <a:pt x="61" y="589"/>
                    <a:pt x="59" y="591"/>
                    <a:pt x="57" y="594"/>
                  </a:cubicBezTo>
                  <a:cubicBezTo>
                    <a:pt x="50" y="603"/>
                    <a:pt x="46" y="613"/>
                    <a:pt x="44" y="622"/>
                  </a:cubicBezTo>
                  <a:cubicBezTo>
                    <a:pt x="43" y="626"/>
                    <a:pt x="43" y="631"/>
                    <a:pt x="42" y="635"/>
                  </a:cubicBezTo>
                  <a:cubicBezTo>
                    <a:pt x="42" y="639"/>
                    <a:pt x="41" y="644"/>
                    <a:pt x="41" y="648"/>
                  </a:cubicBezTo>
                  <a:cubicBezTo>
                    <a:pt x="41" y="655"/>
                    <a:pt x="42" y="664"/>
                    <a:pt x="43" y="674"/>
                  </a:cubicBezTo>
                  <a:cubicBezTo>
                    <a:pt x="44" y="684"/>
                    <a:pt x="46" y="695"/>
                    <a:pt x="48" y="706"/>
                  </a:cubicBezTo>
                  <a:cubicBezTo>
                    <a:pt x="53" y="729"/>
                    <a:pt x="59" y="753"/>
                    <a:pt x="66" y="775"/>
                  </a:cubicBezTo>
                  <a:cubicBezTo>
                    <a:pt x="72" y="797"/>
                    <a:pt x="79" y="816"/>
                    <a:pt x="83" y="828"/>
                  </a:cubicBezTo>
                  <a:cubicBezTo>
                    <a:pt x="87" y="840"/>
                    <a:pt x="90" y="845"/>
                    <a:pt x="90" y="839"/>
                  </a:cubicBezTo>
                  <a:cubicBezTo>
                    <a:pt x="91" y="844"/>
                    <a:pt x="92" y="848"/>
                    <a:pt x="93" y="851"/>
                  </a:cubicBezTo>
                  <a:cubicBezTo>
                    <a:pt x="96" y="862"/>
                    <a:pt x="96" y="862"/>
                    <a:pt x="96" y="862"/>
                  </a:cubicBezTo>
                  <a:cubicBezTo>
                    <a:pt x="107" y="861"/>
                    <a:pt x="107" y="861"/>
                    <a:pt x="107" y="861"/>
                  </a:cubicBezTo>
                  <a:cubicBezTo>
                    <a:pt x="123" y="860"/>
                    <a:pt x="135" y="858"/>
                    <a:pt x="146" y="857"/>
                  </a:cubicBezTo>
                  <a:cubicBezTo>
                    <a:pt x="156" y="856"/>
                    <a:pt x="165" y="855"/>
                    <a:pt x="174" y="854"/>
                  </a:cubicBezTo>
                  <a:cubicBezTo>
                    <a:pt x="191" y="852"/>
                    <a:pt x="206" y="850"/>
                    <a:pt x="231" y="846"/>
                  </a:cubicBezTo>
                  <a:cubicBezTo>
                    <a:pt x="269" y="835"/>
                    <a:pt x="305" y="827"/>
                    <a:pt x="340" y="826"/>
                  </a:cubicBezTo>
                  <a:cubicBezTo>
                    <a:pt x="357" y="826"/>
                    <a:pt x="373" y="828"/>
                    <a:pt x="387" y="832"/>
                  </a:cubicBezTo>
                  <a:cubicBezTo>
                    <a:pt x="394" y="835"/>
                    <a:pt x="399" y="838"/>
                    <a:pt x="404" y="842"/>
                  </a:cubicBezTo>
                  <a:cubicBezTo>
                    <a:pt x="408" y="846"/>
                    <a:pt x="411" y="850"/>
                    <a:pt x="413" y="855"/>
                  </a:cubicBezTo>
                  <a:cubicBezTo>
                    <a:pt x="414" y="857"/>
                    <a:pt x="414" y="858"/>
                    <a:pt x="415" y="860"/>
                  </a:cubicBezTo>
                  <a:cubicBezTo>
                    <a:pt x="415" y="860"/>
                    <a:pt x="415" y="861"/>
                    <a:pt x="415" y="862"/>
                  </a:cubicBezTo>
                  <a:cubicBezTo>
                    <a:pt x="416" y="864"/>
                    <a:pt x="416" y="864"/>
                    <a:pt x="416" y="864"/>
                  </a:cubicBezTo>
                  <a:cubicBezTo>
                    <a:pt x="416" y="865"/>
                    <a:pt x="416" y="866"/>
                    <a:pt x="417" y="868"/>
                  </a:cubicBezTo>
                  <a:cubicBezTo>
                    <a:pt x="417" y="874"/>
                    <a:pt x="417" y="874"/>
                    <a:pt x="417" y="874"/>
                  </a:cubicBezTo>
                  <a:cubicBezTo>
                    <a:pt x="418" y="878"/>
                    <a:pt x="418" y="878"/>
                    <a:pt x="418" y="878"/>
                  </a:cubicBezTo>
                  <a:cubicBezTo>
                    <a:pt x="418" y="879"/>
                    <a:pt x="418" y="879"/>
                    <a:pt x="418" y="879"/>
                  </a:cubicBezTo>
                  <a:cubicBezTo>
                    <a:pt x="418" y="879"/>
                    <a:pt x="418" y="879"/>
                    <a:pt x="418" y="879"/>
                  </a:cubicBezTo>
                  <a:cubicBezTo>
                    <a:pt x="418" y="879"/>
                    <a:pt x="417" y="876"/>
                    <a:pt x="418" y="878"/>
                  </a:cubicBezTo>
                  <a:cubicBezTo>
                    <a:pt x="418" y="878"/>
                    <a:pt x="418" y="878"/>
                    <a:pt x="418" y="878"/>
                  </a:cubicBezTo>
                  <a:cubicBezTo>
                    <a:pt x="418" y="878"/>
                    <a:pt x="418" y="878"/>
                    <a:pt x="418" y="878"/>
                  </a:cubicBezTo>
                  <a:cubicBezTo>
                    <a:pt x="418" y="879"/>
                    <a:pt x="418" y="879"/>
                    <a:pt x="418" y="879"/>
                  </a:cubicBezTo>
                  <a:cubicBezTo>
                    <a:pt x="418" y="884"/>
                    <a:pt x="418" y="884"/>
                    <a:pt x="418" y="884"/>
                  </a:cubicBezTo>
                  <a:cubicBezTo>
                    <a:pt x="418" y="886"/>
                    <a:pt x="417" y="888"/>
                    <a:pt x="417" y="889"/>
                  </a:cubicBezTo>
                  <a:cubicBezTo>
                    <a:pt x="417" y="890"/>
                    <a:pt x="417" y="891"/>
                    <a:pt x="417" y="891"/>
                  </a:cubicBezTo>
                  <a:cubicBezTo>
                    <a:pt x="416" y="893"/>
                    <a:pt x="416" y="893"/>
                    <a:pt x="416" y="893"/>
                  </a:cubicBezTo>
                  <a:cubicBezTo>
                    <a:pt x="415" y="899"/>
                    <a:pt x="413" y="902"/>
                    <a:pt x="409" y="907"/>
                  </a:cubicBezTo>
                  <a:cubicBezTo>
                    <a:pt x="408" y="908"/>
                    <a:pt x="408" y="908"/>
                    <a:pt x="408" y="908"/>
                  </a:cubicBezTo>
                  <a:cubicBezTo>
                    <a:pt x="407" y="909"/>
                    <a:pt x="407" y="909"/>
                    <a:pt x="407" y="909"/>
                  </a:cubicBezTo>
                  <a:cubicBezTo>
                    <a:pt x="405" y="911"/>
                    <a:pt x="405" y="911"/>
                    <a:pt x="405" y="911"/>
                  </a:cubicBezTo>
                  <a:cubicBezTo>
                    <a:pt x="403" y="914"/>
                    <a:pt x="403" y="914"/>
                    <a:pt x="403" y="914"/>
                  </a:cubicBezTo>
                  <a:cubicBezTo>
                    <a:pt x="402" y="915"/>
                    <a:pt x="401" y="916"/>
                    <a:pt x="400" y="917"/>
                  </a:cubicBezTo>
                  <a:cubicBezTo>
                    <a:pt x="399" y="919"/>
                    <a:pt x="397" y="921"/>
                    <a:pt x="395" y="924"/>
                  </a:cubicBezTo>
                  <a:cubicBezTo>
                    <a:pt x="392" y="928"/>
                    <a:pt x="392" y="928"/>
                    <a:pt x="392" y="928"/>
                  </a:cubicBezTo>
                  <a:cubicBezTo>
                    <a:pt x="389" y="933"/>
                    <a:pt x="389" y="933"/>
                    <a:pt x="389" y="933"/>
                  </a:cubicBezTo>
                  <a:cubicBezTo>
                    <a:pt x="386" y="939"/>
                    <a:pt x="383" y="947"/>
                    <a:pt x="382" y="954"/>
                  </a:cubicBezTo>
                  <a:cubicBezTo>
                    <a:pt x="380" y="961"/>
                    <a:pt x="379" y="971"/>
                    <a:pt x="380" y="974"/>
                  </a:cubicBezTo>
                  <a:cubicBezTo>
                    <a:pt x="380" y="978"/>
                    <a:pt x="380" y="978"/>
                    <a:pt x="380" y="978"/>
                  </a:cubicBezTo>
                  <a:cubicBezTo>
                    <a:pt x="380" y="978"/>
                    <a:pt x="380" y="978"/>
                    <a:pt x="380" y="978"/>
                  </a:cubicBezTo>
                  <a:cubicBezTo>
                    <a:pt x="380" y="980"/>
                    <a:pt x="380" y="980"/>
                    <a:pt x="380" y="980"/>
                  </a:cubicBezTo>
                  <a:cubicBezTo>
                    <a:pt x="380" y="981"/>
                    <a:pt x="380" y="981"/>
                    <a:pt x="380" y="981"/>
                  </a:cubicBezTo>
                  <a:cubicBezTo>
                    <a:pt x="380" y="982"/>
                    <a:pt x="380" y="982"/>
                    <a:pt x="380" y="982"/>
                  </a:cubicBezTo>
                  <a:cubicBezTo>
                    <a:pt x="380" y="984"/>
                    <a:pt x="380" y="984"/>
                    <a:pt x="380" y="984"/>
                  </a:cubicBezTo>
                  <a:cubicBezTo>
                    <a:pt x="381" y="988"/>
                    <a:pt x="381" y="991"/>
                    <a:pt x="382" y="994"/>
                  </a:cubicBezTo>
                  <a:cubicBezTo>
                    <a:pt x="382" y="997"/>
                    <a:pt x="383" y="1001"/>
                    <a:pt x="384" y="1004"/>
                  </a:cubicBezTo>
                  <a:cubicBezTo>
                    <a:pt x="385" y="1007"/>
                    <a:pt x="386" y="1010"/>
                    <a:pt x="387" y="1013"/>
                  </a:cubicBezTo>
                  <a:cubicBezTo>
                    <a:pt x="389" y="1016"/>
                    <a:pt x="390" y="1020"/>
                    <a:pt x="392" y="1023"/>
                  </a:cubicBezTo>
                  <a:cubicBezTo>
                    <a:pt x="393" y="1026"/>
                    <a:pt x="395" y="1028"/>
                    <a:pt x="397" y="1031"/>
                  </a:cubicBezTo>
                  <a:cubicBezTo>
                    <a:pt x="400" y="1037"/>
                    <a:pt x="405" y="1042"/>
                    <a:pt x="409" y="1047"/>
                  </a:cubicBezTo>
                  <a:cubicBezTo>
                    <a:pt x="418" y="1057"/>
                    <a:pt x="429" y="1065"/>
                    <a:pt x="440" y="1071"/>
                  </a:cubicBezTo>
                  <a:cubicBezTo>
                    <a:pt x="438" y="1071"/>
                    <a:pt x="438" y="1071"/>
                    <a:pt x="439" y="1073"/>
                  </a:cubicBezTo>
                  <a:cubicBezTo>
                    <a:pt x="441" y="1074"/>
                    <a:pt x="443" y="1076"/>
                    <a:pt x="447" y="1078"/>
                  </a:cubicBezTo>
                  <a:cubicBezTo>
                    <a:pt x="449" y="1079"/>
                    <a:pt x="451" y="1080"/>
                    <a:pt x="453" y="1082"/>
                  </a:cubicBezTo>
                  <a:cubicBezTo>
                    <a:pt x="455" y="1083"/>
                    <a:pt x="458" y="1084"/>
                    <a:pt x="460" y="1085"/>
                  </a:cubicBezTo>
                  <a:cubicBezTo>
                    <a:pt x="466" y="1088"/>
                    <a:pt x="472" y="1090"/>
                    <a:pt x="479" y="1093"/>
                  </a:cubicBezTo>
                  <a:cubicBezTo>
                    <a:pt x="492" y="1097"/>
                    <a:pt x="508" y="1100"/>
                    <a:pt x="522" y="1102"/>
                  </a:cubicBezTo>
                  <a:cubicBezTo>
                    <a:pt x="529" y="1102"/>
                    <a:pt x="536" y="1103"/>
                    <a:pt x="543" y="1102"/>
                  </a:cubicBezTo>
                  <a:cubicBezTo>
                    <a:pt x="546" y="1102"/>
                    <a:pt x="549" y="1103"/>
                    <a:pt x="552" y="1102"/>
                  </a:cubicBezTo>
                  <a:cubicBezTo>
                    <a:pt x="554" y="1102"/>
                    <a:pt x="557" y="1102"/>
                    <a:pt x="560" y="1102"/>
                  </a:cubicBezTo>
                  <a:cubicBezTo>
                    <a:pt x="565" y="1101"/>
                    <a:pt x="571" y="1100"/>
                    <a:pt x="577" y="1099"/>
                  </a:cubicBezTo>
                  <a:cubicBezTo>
                    <a:pt x="580" y="1099"/>
                    <a:pt x="583" y="1098"/>
                    <a:pt x="586" y="1097"/>
                  </a:cubicBezTo>
                  <a:cubicBezTo>
                    <a:pt x="589" y="1097"/>
                    <a:pt x="593" y="1096"/>
                    <a:pt x="596" y="1095"/>
                  </a:cubicBezTo>
                  <a:cubicBezTo>
                    <a:pt x="609" y="1091"/>
                    <a:pt x="624" y="1084"/>
                    <a:pt x="638" y="1075"/>
                  </a:cubicBezTo>
                  <a:cubicBezTo>
                    <a:pt x="651" y="1065"/>
                    <a:pt x="664" y="1051"/>
                    <a:pt x="672" y="1035"/>
                  </a:cubicBezTo>
                  <a:cubicBezTo>
                    <a:pt x="674" y="1031"/>
                    <a:pt x="676" y="1027"/>
                    <a:pt x="678" y="1023"/>
                  </a:cubicBezTo>
                  <a:cubicBezTo>
                    <a:pt x="679" y="1019"/>
                    <a:pt x="680" y="1015"/>
                    <a:pt x="681" y="1011"/>
                  </a:cubicBezTo>
                  <a:cubicBezTo>
                    <a:pt x="682" y="1006"/>
                    <a:pt x="683" y="1002"/>
                    <a:pt x="683" y="998"/>
                  </a:cubicBezTo>
                  <a:cubicBezTo>
                    <a:pt x="684" y="996"/>
                    <a:pt x="684" y="994"/>
                    <a:pt x="684" y="992"/>
                  </a:cubicBezTo>
                  <a:cubicBezTo>
                    <a:pt x="684" y="990"/>
                    <a:pt x="684" y="989"/>
                    <a:pt x="684" y="987"/>
                  </a:cubicBezTo>
                  <a:cubicBezTo>
                    <a:pt x="684" y="983"/>
                    <a:pt x="684" y="979"/>
                    <a:pt x="684" y="975"/>
                  </a:cubicBezTo>
                  <a:cubicBezTo>
                    <a:pt x="684" y="972"/>
                    <a:pt x="683" y="968"/>
                    <a:pt x="683" y="964"/>
                  </a:cubicBezTo>
                  <a:cubicBezTo>
                    <a:pt x="682" y="962"/>
                    <a:pt x="682" y="961"/>
                    <a:pt x="682" y="959"/>
                  </a:cubicBezTo>
                  <a:cubicBezTo>
                    <a:pt x="682" y="958"/>
                    <a:pt x="682" y="957"/>
                    <a:pt x="681" y="957"/>
                  </a:cubicBezTo>
                  <a:cubicBezTo>
                    <a:pt x="681" y="955"/>
                    <a:pt x="681" y="955"/>
                    <a:pt x="681" y="955"/>
                  </a:cubicBezTo>
                  <a:cubicBezTo>
                    <a:pt x="680" y="952"/>
                    <a:pt x="680" y="950"/>
                    <a:pt x="679" y="948"/>
                  </a:cubicBezTo>
                  <a:cubicBezTo>
                    <a:pt x="679" y="947"/>
                    <a:pt x="678" y="945"/>
                    <a:pt x="678" y="944"/>
                  </a:cubicBezTo>
                  <a:cubicBezTo>
                    <a:pt x="678" y="944"/>
                    <a:pt x="678" y="944"/>
                    <a:pt x="678" y="944"/>
                  </a:cubicBezTo>
                  <a:cubicBezTo>
                    <a:pt x="678" y="942"/>
                    <a:pt x="678" y="942"/>
                    <a:pt x="678" y="942"/>
                  </a:cubicBezTo>
                  <a:cubicBezTo>
                    <a:pt x="677" y="942"/>
                    <a:pt x="677" y="942"/>
                    <a:pt x="677" y="942"/>
                  </a:cubicBezTo>
                  <a:cubicBezTo>
                    <a:pt x="677" y="941"/>
                    <a:pt x="677" y="941"/>
                    <a:pt x="677" y="941"/>
                  </a:cubicBezTo>
                  <a:cubicBezTo>
                    <a:pt x="677" y="940"/>
                    <a:pt x="676" y="939"/>
                    <a:pt x="676" y="938"/>
                  </a:cubicBezTo>
                  <a:cubicBezTo>
                    <a:pt x="675" y="935"/>
                    <a:pt x="673" y="931"/>
                    <a:pt x="672" y="929"/>
                  </a:cubicBezTo>
                  <a:cubicBezTo>
                    <a:pt x="670" y="926"/>
                    <a:pt x="668" y="923"/>
                    <a:pt x="667" y="921"/>
                  </a:cubicBezTo>
                  <a:cubicBezTo>
                    <a:pt x="665" y="919"/>
                    <a:pt x="663" y="917"/>
                    <a:pt x="662" y="915"/>
                  </a:cubicBezTo>
                  <a:cubicBezTo>
                    <a:pt x="659" y="912"/>
                    <a:pt x="656" y="910"/>
                    <a:pt x="654" y="909"/>
                  </a:cubicBezTo>
                  <a:cubicBezTo>
                    <a:pt x="652" y="908"/>
                    <a:pt x="651" y="907"/>
                    <a:pt x="650" y="907"/>
                  </a:cubicBezTo>
                  <a:cubicBezTo>
                    <a:pt x="648" y="906"/>
                    <a:pt x="649" y="908"/>
                    <a:pt x="653" y="913"/>
                  </a:cubicBezTo>
                  <a:cubicBezTo>
                    <a:pt x="658" y="919"/>
                    <a:pt x="664" y="927"/>
                    <a:pt x="668" y="938"/>
                  </a:cubicBezTo>
                  <a:cubicBezTo>
                    <a:pt x="668" y="939"/>
                    <a:pt x="669" y="941"/>
                    <a:pt x="669" y="942"/>
                  </a:cubicBezTo>
                  <a:cubicBezTo>
                    <a:pt x="670" y="943"/>
                    <a:pt x="670" y="943"/>
                    <a:pt x="670" y="943"/>
                  </a:cubicBezTo>
                  <a:cubicBezTo>
                    <a:pt x="670" y="944"/>
                    <a:pt x="670" y="944"/>
                    <a:pt x="670" y="944"/>
                  </a:cubicBezTo>
                  <a:cubicBezTo>
                    <a:pt x="670" y="944"/>
                    <a:pt x="670" y="944"/>
                    <a:pt x="670" y="944"/>
                  </a:cubicBezTo>
                  <a:cubicBezTo>
                    <a:pt x="670" y="945"/>
                    <a:pt x="670" y="945"/>
                    <a:pt x="670" y="945"/>
                  </a:cubicBezTo>
                  <a:cubicBezTo>
                    <a:pt x="671" y="947"/>
                    <a:pt x="671" y="947"/>
                    <a:pt x="671" y="947"/>
                  </a:cubicBezTo>
                  <a:cubicBezTo>
                    <a:pt x="671" y="949"/>
                    <a:pt x="671" y="951"/>
                    <a:pt x="672" y="953"/>
                  </a:cubicBezTo>
                  <a:cubicBezTo>
                    <a:pt x="672" y="955"/>
                    <a:pt x="673" y="957"/>
                    <a:pt x="673" y="959"/>
                  </a:cubicBezTo>
                  <a:cubicBezTo>
                    <a:pt x="673" y="960"/>
                    <a:pt x="673" y="961"/>
                    <a:pt x="674" y="962"/>
                  </a:cubicBezTo>
                  <a:cubicBezTo>
                    <a:pt x="674" y="964"/>
                    <a:pt x="674" y="965"/>
                    <a:pt x="674" y="966"/>
                  </a:cubicBezTo>
                  <a:cubicBezTo>
                    <a:pt x="675" y="972"/>
                    <a:pt x="675" y="977"/>
                    <a:pt x="675" y="983"/>
                  </a:cubicBezTo>
                  <a:cubicBezTo>
                    <a:pt x="675" y="986"/>
                    <a:pt x="675" y="988"/>
                    <a:pt x="675" y="991"/>
                  </a:cubicBezTo>
                  <a:cubicBezTo>
                    <a:pt x="675" y="994"/>
                    <a:pt x="674" y="997"/>
                    <a:pt x="674" y="1000"/>
                  </a:cubicBezTo>
                  <a:cubicBezTo>
                    <a:pt x="673" y="1012"/>
                    <a:pt x="668" y="1024"/>
                    <a:pt x="662" y="1035"/>
                  </a:cubicBezTo>
                  <a:cubicBezTo>
                    <a:pt x="656" y="1046"/>
                    <a:pt x="647" y="1056"/>
                    <a:pt x="637" y="1065"/>
                  </a:cubicBezTo>
                  <a:cubicBezTo>
                    <a:pt x="627" y="1072"/>
                    <a:pt x="616" y="1079"/>
                    <a:pt x="605" y="1083"/>
                  </a:cubicBezTo>
                  <a:cubicBezTo>
                    <a:pt x="582" y="1092"/>
                    <a:pt x="559" y="1094"/>
                    <a:pt x="538" y="1093"/>
                  </a:cubicBezTo>
                  <a:cubicBezTo>
                    <a:pt x="529" y="1092"/>
                    <a:pt x="521" y="1091"/>
                    <a:pt x="516" y="1090"/>
                  </a:cubicBezTo>
                  <a:cubicBezTo>
                    <a:pt x="513" y="1089"/>
                    <a:pt x="511" y="1088"/>
                    <a:pt x="509" y="1088"/>
                  </a:cubicBezTo>
                  <a:cubicBezTo>
                    <a:pt x="507" y="1087"/>
                    <a:pt x="505" y="1087"/>
                    <a:pt x="504" y="1086"/>
                  </a:cubicBezTo>
                  <a:cubicBezTo>
                    <a:pt x="498" y="1085"/>
                    <a:pt x="498" y="1084"/>
                    <a:pt x="502" y="1084"/>
                  </a:cubicBezTo>
                  <a:cubicBezTo>
                    <a:pt x="509" y="1085"/>
                    <a:pt x="531" y="1089"/>
                    <a:pt x="559" y="1086"/>
                  </a:cubicBezTo>
                  <a:cubicBezTo>
                    <a:pt x="572" y="1084"/>
                    <a:pt x="587" y="1081"/>
                    <a:pt x="601" y="1075"/>
                  </a:cubicBezTo>
                  <a:cubicBezTo>
                    <a:pt x="614" y="1070"/>
                    <a:pt x="627" y="1062"/>
                    <a:pt x="637" y="1053"/>
                  </a:cubicBezTo>
                  <a:cubicBezTo>
                    <a:pt x="642" y="1048"/>
                    <a:pt x="645" y="1043"/>
                    <a:pt x="649" y="1039"/>
                  </a:cubicBezTo>
                  <a:cubicBezTo>
                    <a:pt x="650" y="1036"/>
                    <a:pt x="651" y="1034"/>
                    <a:pt x="653" y="1032"/>
                  </a:cubicBezTo>
                  <a:cubicBezTo>
                    <a:pt x="654" y="1030"/>
                    <a:pt x="655" y="1028"/>
                    <a:pt x="656" y="1026"/>
                  </a:cubicBezTo>
                  <a:cubicBezTo>
                    <a:pt x="657" y="1022"/>
                    <a:pt x="658" y="1019"/>
                    <a:pt x="659" y="1017"/>
                  </a:cubicBezTo>
                  <a:cubicBezTo>
                    <a:pt x="659" y="1014"/>
                    <a:pt x="659" y="1013"/>
                    <a:pt x="659" y="1013"/>
                  </a:cubicBezTo>
                  <a:cubicBezTo>
                    <a:pt x="658" y="1014"/>
                    <a:pt x="658" y="1015"/>
                    <a:pt x="658" y="1016"/>
                  </a:cubicBezTo>
                  <a:cubicBezTo>
                    <a:pt x="657" y="1018"/>
                    <a:pt x="657" y="1019"/>
                    <a:pt x="656" y="1020"/>
                  </a:cubicBezTo>
                  <a:cubicBezTo>
                    <a:pt x="655" y="1022"/>
                    <a:pt x="654" y="1024"/>
                    <a:pt x="653" y="1026"/>
                  </a:cubicBezTo>
                  <a:cubicBezTo>
                    <a:pt x="651" y="1028"/>
                    <a:pt x="650" y="1030"/>
                    <a:pt x="648" y="1033"/>
                  </a:cubicBezTo>
                  <a:cubicBezTo>
                    <a:pt x="647" y="1034"/>
                    <a:pt x="646" y="1035"/>
                    <a:pt x="645" y="1036"/>
                  </a:cubicBezTo>
                  <a:cubicBezTo>
                    <a:pt x="644" y="1037"/>
                    <a:pt x="643" y="1038"/>
                    <a:pt x="642" y="1039"/>
                  </a:cubicBezTo>
                  <a:cubicBezTo>
                    <a:pt x="639" y="1042"/>
                    <a:pt x="637" y="1044"/>
                    <a:pt x="634" y="1047"/>
                  </a:cubicBezTo>
                  <a:cubicBezTo>
                    <a:pt x="632" y="1048"/>
                    <a:pt x="630" y="1049"/>
                    <a:pt x="629" y="1051"/>
                  </a:cubicBezTo>
                  <a:cubicBezTo>
                    <a:pt x="627" y="1052"/>
                    <a:pt x="625" y="1053"/>
                    <a:pt x="623" y="1055"/>
                  </a:cubicBezTo>
                  <a:cubicBezTo>
                    <a:pt x="619" y="1058"/>
                    <a:pt x="614" y="1060"/>
                    <a:pt x="609" y="1063"/>
                  </a:cubicBezTo>
                  <a:cubicBezTo>
                    <a:pt x="603" y="1066"/>
                    <a:pt x="597" y="1069"/>
                    <a:pt x="590" y="1071"/>
                  </a:cubicBezTo>
                  <a:cubicBezTo>
                    <a:pt x="597" y="1069"/>
                    <a:pt x="604" y="1065"/>
                    <a:pt x="609" y="1063"/>
                  </a:cubicBezTo>
                  <a:cubicBezTo>
                    <a:pt x="613" y="1060"/>
                    <a:pt x="618" y="1058"/>
                    <a:pt x="620" y="1055"/>
                  </a:cubicBezTo>
                  <a:cubicBezTo>
                    <a:pt x="623" y="1053"/>
                    <a:pt x="625" y="1051"/>
                    <a:pt x="627" y="1050"/>
                  </a:cubicBezTo>
                  <a:cubicBezTo>
                    <a:pt x="628" y="1048"/>
                    <a:pt x="629" y="1047"/>
                    <a:pt x="629" y="1047"/>
                  </a:cubicBezTo>
                  <a:cubicBezTo>
                    <a:pt x="629" y="1046"/>
                    <a:pt x="628" y="1046"/>
                    <a:pt x="625" y="1048"/>
                  </a:cubicBezTo>
                  <a:cubicBezTo>
                    <a:pt x="622" y="1049"/>
                    <a:pt x="618" y="1052"/>
                    <a:pt x="614" y="1054"/>
                  </a:cubicBezTo>
                  <a:cubicBezTo>
                    <a:pt x="609" y="1056"/>
                    <a:pt x="604" y="1058"/>
                    <a:pt x="599" y="1059"/>
                  </a:cubicBezTo>
                  <a:cubicBezTo>
                    <a:pt x="595" y="1061"/>
                    <a:pt x="590" y="1061"/>
                    <a:pt x="588" y="1062"/>
                  </a:cubicBezTo>
                  <a:cubicBezTo>
                    <a:pt x="585" y="1062"/>
                    <a:pt x="584" y="1062"/>
                    <a:pt x="585" y="1061"/>
                  </a:cubicBezTo>
                  <a:cubicBezTo>
                    <a:pt x="586" y="1060"/>
                    <a:pt x="587" y="1059"/>
                    <a:pt x="589" y="1058"/>
                  </a:cubicBezTo>
                  <a:cubicBezTo>
                    <a:pt x="590" y="1058"/>
                    <a:pt x="591" y="1057"/>
                    <a:pt x="592" y="1057"/>
                  </a:cubicBezTo>
                  <a:cubicBezTo>
                    <a:pt x="593" y="1056"/>
                    <a:pt x="595" y="1055"/>
                    <a:pt x="597" y="1054"/>
                  </a:cubicBezTo>
                  <a:cubicBezTo>
                    <a:pt x="581" y="1060"/>
                    <a:pt x="567" y="1062"/>
                    <a:pt x="554" y="1063"/>
                  </a:cubicBezTo>
                  <a:cubicBezTo>
                    <a:pt x="548" y="1063"/>
                    <a:pt x="542" y="1063"/>
                    <a:pt x="537" y="1063"/>
                  </a:cubicBezTo>
                  <a:cubicBezTo>
                    <a:pt x="531" y="1062"/>
                    <a:pt x="526" y="1062"/>
                    <a:pt x="522" y="1061"/>
                  </a:cubicBezTo>
                  <a:cubicBezTo>
                    <a:pt x="504" y="1058"/>
                    <a:pt x="492" y="1054"/>
                    <a:pt x="482" y="1049"/>
                  </a:cubicBezTo>
                  <a:cubicBezTo>
                    <a:pt x="480" y="1048"/>
                    <a:pt x="477" y="1047"/>
                    <a:pt x="475" y="1045"/>
                  </a:cubicBezTo>
                  <a:cubicBezTo>
                    <a:pt x="474" y="1045"/>
                    <a:pt x="473" y="1044"/>
                    <a:pt x="472" y="1044"/>
                  </a:cubicBezTo>
                  <a:cubicBezTo>
                    <a:pt x="471" y="1043"/>
                    <a:pt x="470" y="1042"/>
                    <a:pt x="469" y="1042"/>
                  </a:cubicBezTo>
                  <a:cubicBezTo>
                    <a:pt x="467" y="1040"/>
                    <a:pt x="465" y="1039"/>
                    <a:pt x="464" y="1038"/>
                  </a:cubicBezTo>
                  <a:cubicBezTo>
                    <a:pt x="462" y="1036"/>
                    <a:pt x="460" y="1034"/>
                    <a:pt x="458" y="1033"/>
                  </a:cubicBezTo>
                  <a:cubicBezTo>
                    <a:pt x="452" y="1026"/>
                    <a:pt x="444" y="1018"/>
                    <a:pt x="439" y="1005"/>
                  </a:cubicBezTo>
                  <a:cubicBezTo>
                    <a:pt x="431" y="992"/>
                    <a:pt x="429" y="981"/>
                    <a:pt x="428" y="973"/>
                  </a:cubicBezTo>
                  <a:cubicBezTo>
                    <a:pt x="428" y="972"/>
                    <a:pt x="428" y="971"/>
                    <a:pt x="428" y="970"/>
                  </a:cubicBezTo>
                  <a:cubicBezTo>
                    <a:pt x="428" y="969"/>
                    <a:pt x="428" y="969"/>
                    <a:pt x="428" y="969"/>
                  </a:cubicBezTo>
                  <a:cubicBezTo>
                    <a:pt x="428" y="969"/>
                    <a:pt x="428" y="969"/>
                    <a:pt x="428" y="969"/>
                  </a:cubicBezTo>
                  <a:cubicBezTo>
                    <a:pt x="428" y="968"/>
                    <a:pt x="428" y="968"/>
                    <a:pt x="428" y="968"/>
                  </a:cubicBezTo>
                  <a:cubicBezTo>
                    <a:pt x="428" y="967"/>
                    <a:pt x="427" y="966"/>
                    <a:pt x="427" y="965"/>
                  </a:cubicBezTo>
                  <a:cubicBezTo>
                    <a:pt x="427" y="963"/>
                    <a:pt x="427" y="961"/>
                    <a:pt x="427" y="959"/>
                  </a:cubicBezTo>
                  <a:cubicBezTo>
                    <a:pt x="427" y="957"/>
                    <a:pt x="426" y="955"/>
                    <a:pt x="426" y="953"/>
                  </a:cubicBezTo>
                  <a:cubicBezTo>
                    <a:pt x="426" y="951"/>
                    <a:pt x="426" y="950"/>
                    <a:pt x="426" y="949"/>
                  </a:cubicBezTo>
                  <a:cubicBezTo>
                    <a:pt x="426" y="947"/>
                    <a:pt x="427" y="945"/>
                    <a:pt x="428" y="943"/>
                  </a:cubicBezTo>
                  <a:cubicBezTo>
                    <a:pt x="431" y="939"/>
                    <a:pt x="435" y="934"/>
                    <a:pt x="438" y="930"/>
                  </a:cubicBezTo>
                  <a:cubicBezTo>
                    <a:pt x="441" y="925"/>
                    <a:pt x="445" y="919"/>
                    <a:pt x="447" y="914"/>
                  </a:cubicBezTo>
                  <a:cubicBezTo>
                    <a:pt x="452" y="902"/>
                    <a:pt x="453" y="890"/>
                    <a:pt x="452" y="879"/>
                  </a:cubicBezTo>
                  <a:cubicBezTo>
                    <a:pt x="452" y="875"/>
                    <a:pt x="452" y="875"/>
                    <a:pt x="452" y="875"/>
                  </a:cubicBezTo>
                  <a:cubicBezTo>
                    <a:pt x="452" y="874"/>
                    <a:pt x="452" y="874"/>
                    <a:pt x="452" y="874"/>
                  </a:cubicBezTo>
                  <a:cubicBezTo>
                    <a:pt x="452" y="873"/>
                    <a:pt x="452" y="873"/>
                    <a:pt x="452" y="873"/>
                  </a:cubicBezTo>
                  <a:cubicBezTo>
                    <a:pt x="452" y="873"/>
                    <a:pt x="452" y="873"/>
                    <a:pt x="452" y="873"/>
                  </a:cubicBezTo>
                  <a:cubicBezTo>
                    <a:pt x="451" y="871"/>
                    <a:pt x="451" y="871"/>
                    <a:pt x="451" y="871"/>
                  </a:cubicBezTo>
                  <a:cubicBezTo>
                    <a:pt x="451" y="868"/>
                    <a:pt x="451" y="866"/>
                    <a:pt x="450" y="863"/>
                  </a:cubicBezTo>
                  <a:cubicBezTo>
                    <a:pt x="450" y="861"/>
                    <a:pt x="449" y="858"/>
                    <a:pt x="448" y="855"/>
                  </a:cubicBezTo>
                  <a:cubicBezTo>
                    <a:pt x="447" y="851"/>
                    <a:pt x="447" y="851"/>
                    <a:pt x="447" y="851"/>
                  </a:cubicBezTo>
                  <a:cubicBezTo>
                    <a:pt x="447" y="849"/>
                    <a:pt x="446" y="848"/>
                    <a:pt x="446" y="847"/>
                  </a:cubicBezTo>
                  <a:cubicBezTo>
                    <a:pt x="442" y="836"/>
                    <a:pt x="436" y="826"/>
                    <a:pt x="427" y="819"/>
                  </a:cubicBezTo>
                  <a:cubicBezTo>
                    <a:pt x="419" y="811"/>
                    <a:pt x="409" y="805"/>
                    <a:pt x="399" y="802"/>
                  </a:cubicBezTo>
                  <a:cubicBezTo>
                    <a:pt x="395" y="801"/>
                    <a:pt x="395" y="801"/>
                    <a:pt x="395" y="801"/>
                  </a:cubicBezTo>
                  <a:cubicBezTo>
                    <a:pt x="392" y="800"/>
                    <a:pt x="392" y="800"/>
                    <a:pt x="392" y="800"/>
                  </a:cubicBezTo>
                  <a:cubicBezTo>
                    <a:pt x="389" y="799"/>
                    <a:pt x="387" y="798"/>
                    <a:pt x="384" y="798"/>
                  </a:cubicBezTo>
                  <a:cubicBezTo>
                    <a:pt x="379" y="797"/>
                    <a:pt x="374" y="796"/>
                    <a:pt x="369" y="795"/>
                  </a:cubicBezTo>
                  <a:cubicBezTo>
                    <a:pt x="349" y="793"/>
                    <a:pt x="329" y="794"/>
                    <a:pt x="309" y="797"/>
                  </a:cubicBezTo>
                  <a:cubicBezTo>
                    <a:pt x="323" y="793"/>
                    <a:pt x="323" y="791"/>
                    <a:pt x="313" y="791"/>
                  </a:cubicBezTo>
                  <a:cubicBezTo>
                    <a:pt x="303" y="790"/>
                    <a:pt x="283" y="792"/>
                    <a:pt x="260" y="797"/>
                  </a:cubicBezTo>
                  <a:cubicBezTo>
                    <a:pt x="236" y="801"/>
                    <a:pt x="208" y="807"/>
                    <a:pt x="181" y="813"/>
                  </a:cubicBezTo>
                  <a:cubicBezTo>
                    <a:pt x="153" y="819"/>
                    <a:pt x="126" y="824"/>
                    <a:pt x="104" y="826"/>
                  </a:cubicBezTo>
                  <a:cubicBezTo>
                    <a:pt x="113" y="832"/>
                    <a:pt x="121" y="838"/>
                    <a:pt x="127" y="843"/>
                  </a:cubicBezTo>
                  <a:cubicBezTo>
                    <a:pt x="126" y="838"/>
                    <a:pt x="125" y="834"/>
                    <a:pt x="124" y="830"/>
                  </a:cubicBezTo>
                  <a:cubicBezTo>
                    <a:pt x="115" y="800"/>
                    <a:pt x="110" y="785"/>
                    <a:pt x="106" y="774"/>
                  </a:cubicBezTo>
                  <a:cubicBezTo>
                    <a:pt x="102" y="764"/>
                    <a:pt x="99" y="759"/>
                    <a:pt x="96" y="754"/>
                  </a:cubicBezTo>
                  <a:cubicBezTo>
                    <a:pt x="94" y="750"/>
                    <a:pt x="91" y="745"/>
                    <a:pt x="87" y="733"/>
                  </a:cubicBezTo>
                  <a:cubicBezTo>
                    <a:pt x="85" y="728"/>
                    <a:pt x="83" y="720"/>
                    <a:pt x="81" y="711"/>
                  </a:cubicBezTo>
                  <a:cubicBezTo>
                    <a:pt x="78" y="701"/>
                    <a:pt x="76" y="689"/>
                    <a:pt x="74" y="675"/>
                  </a:cubicBezTo>
                  <a:cubicBezTo>
                    <a:pt x="74" y="660"/>
                    <a:pt x="76" y="660"/>
                    <a:pt x="77" y="667"/>
                  </a:cubicBezTo>
                  <a:cubicBezTo>
                    <a:pt x="79" y="674"/>
                    <a:pt x="82" y="688"/>
                    <a:pt x="85" y="702"/>
                  </a:cubicBezTo>
                  <a:cubicBezTo>
                    <a:pt x="89" y="715"/>
                    <a:pt x="93" y="728"/>
                    <a:pt x="96" y="733"/>
                  </a:cubicBezTo>
                  <a:cubicBezTo>
                    <a:pt x="98" y="737"/>
                    <a:pt x="98" y="733"/>
                    <a:pt x="95" y="714"/>
                  </a:cubicBezTo>
                  <a:cubicBezTo>
                    <a:pt x="95" y="714"/>
                    <a:pt x="92" y="701"/>
                    <a:pt x="89" y="688"/>
                  </a:cubicBezTo>
                  <a:cubicBezTo>
                    <a:pt x="86" y="674"/>
                    <a:pt x="84" y="662"/>
                    <a:pt x="84" y="662"/>
                  </a:cubicBezTo>
                  <a:cubicBezTo>
                    <a:pt x="81" y="646"/>
                    <a:pt x="79" y="631"/>
                    <a:pt x="83" y="619"/>
                  </a:cubicBezTo>
                  <a:cubicBezTo>
                    <a:pt x="83" y="618"/>
                    <a:pt x="83" y="617"/>
                    <a:pt x="84" y="615"/>
                  </a:cubicBezTo>
                  <a:cubicBezTo>
                    <a:pt x="85" y="614"/>
                    <a:pt x="85" y="613"/>
                    <a:pt x="86" y="612"/>
                  </a:cubicBezTo>
                  <a:cubicBezTo>
                    <a:pt x="87" y="611"/>
                    <a:pt x="88" y="609"/>
                    <a:pt x="89" y="608"/>
                  </a:cubicBezTo>
                  <a:cubicBezTo>
                    <a:pt x="91" y="607"/>
                    <a:pt x="91" y="607"/>
                    <a:pt x="91" y="607"/>
                  </a:cubicBezTo>
                  <a:cubicBezTo>
                    <a:pt x="91" y="607"/>
                    <a:pt x="91" y="607"/>
                    <a:pt x="91" y="607"/>
                  </a:cubicBezTo>
                  <a:cubicBezTo>
                    <a:pt x="91" y="606"/>
                    <a:pt x="91" y="606"/>
                    <a:pt x="91" y="606"/>
                  </a:cubicBezTo>
                  <a:cubicBezTo>
                    <a:pt x="91" y="606"/>
                    <a:pt x="91" y="606"/>
                    <a:pt x="91" y="606"/>
                  </a:cubicBezTo>
                  <a:cubicBezTo>
                    <a:pt x="91" y="606"/>
                    <a:pt x="91" y="606"/>
                    <a:pt x="91" y="606"/>
                  </a:cubicBezTo>
                  <a:cubicBezTo>
                    <a:pt x="92" y="606"/>
                    <a:pt x="90" y="607"/>
                    <a:pt x="90" y="607"/>
                  </a:cubicBezTo>
                  <a:cubicBezTo>
                    <a:pt x="91" y="607"/>
                    <a:pt x="91" y="607"/>
                    <a:pt x="91" y="607"/>
                  </a:cubicBezTo>
                  <a:cubicBezTo>
                    <a:pt x="91" y="607"/>
                    <a:pt x="91" y="607"/>
                    <a:pt x="91" y="607"/>
                  </a:cubicBezTo>
                  <a:cubicBezTo>
                    <a:pt x="92" y="606"/>
                    <a:pt x="92" y="606"/>
                    <a:pt x="92" y="606"/>
                  </a:cubicBezTo>
                  <a:cubicBezTo>
                    <a:pt x="94" y="605"/>
                    <a:pt x="96" y="604"/>
                    <a:pt x="99" y="602"/>
                  </a:cubicBezTo>
                  <a:cubicBezTo>
                    <a:pt x="101" y="602"/>
                    <a:pt x="102" y="601"/>
                    <a:pt x="104" y="601"/>
                  </a:cubicBezTo>
                  <a:cubicBezTo>
                    <a:pt x="105" y="600"/>
                    <a:pt x="105" y="600"/>
                    <a:pt x="105" y="600"/>
                  </a:cubicBezTo>
                  <a:cubicBezTo>
                    <a:pt x="106" y="600"/>
                    <a:pt x="106" y="600"/>
                    <a:pt x="107" y="600"/>
                  </a:cubicBezTo>
                  <a:cubicBezTo>
                    <a:pt x="108" y="600"/>
                    <a:pt x="109" y="600"/>
                    <a:pt x="110" y="600"/>
                  </a:cubicBezTo>
                  <a:cubicBezTo>
                    <a:pt x="112" y="599"/>
                    <a:pt x="114" y="599"/>
                    <a:pt x="116" y="599"/>
                  </a:cubicBezTo>
                  <a:cubicBezTo>
                    <a:pt x="127" y="601"/>
                    <a:pt x="141" y="608"/>
                    <a:pt x="154" y="613"/>
                  </a:cubicBezTo>
                  <a:cubicBezTo>
                    <a:pt x="166" y="619"/>
                    <a:pt x="176" y="623"/>
                    <a:pt x="177" y="624"/>
                  </a:cubicBezTo>
                  <a:cubicBezTo>
                    <a:pt x="173" y="623"/>
                    <a:pt x="170" y="622"/>
                    <a:pt x="168" y="621"/>
                  </a:cubicBezTo>
                  <a:cubicBezTo>
                    <a:pt x="165" y="620"/>
                    <a:pt x="162" y="619"/>
                    <a:pt x="160" y="619"/>
                  </a:cubicBezTo>
                  <a:cubicBezTo>
                    <a:pt x="156" y="617"/>
                    <a:pt x="152" y="616"/>
                    <a:pt x="150" y="615"/>
                  </a:cubicBezTo>
                  <a:cubicBezTo>
                    <a:pt x="145" y="614"/>
                    <a:pt x="144" y="614"/>
                    <a:pt x="145" y="616"/>
                  </a:cubicBezTo>
                  <a:cubicBezTo>
                    <a:pt x="147" y="618"/>
                    <a:pt x="151" y="621"/>
                    <a:pt x="159" y="625"/>
                  </a:cubicBezTo>
                  <a:cubicBezTo>
                    <a:pt x="167" y="629"/>
                    <a:pt x="179" y="634"/>
                    <a:pt x="196" y="636"/>
                  </a:cubicBezTo>
                  <a:cubicBezTo>
                    <a:pt x="200" y="636"/>
                    <a:pt x="203" y="637"/>
                    <a:pt x="206" y="636"/>
                  </a:cubicBezTo>
                  <a:cubicBezTo>
                    <a:pt x="210" y="636"/>
                    <a:pt x="212" y="636"/>
                    <a:pt x="215" y="635"/>
                  </a:cubicBezTo>
                  <a:cubicBezTo>
                    <a:pt x="220" y="635"/>
                    <a:pt x="224" y="634"/>
                    <a:pt x="228" y="633"/>
                  </a:cubicBezTo>
                  <a:cubicBezTo>
                    <a:pt x="229" y="632"/>
                    <a:pt x="231" y="632"/>
                    <a:pt x="233" y="631"/>
                  </a:cubicBezTo>
                  <a:cubicBezTo>
                    <a:pt x="233" y="631"/>
                    <a:pt x="233" y="631"/>
                    <a:pt x="233" y="631"/>
                  </a:cubicBezTo>
                  <a:cubicBezTo>
                    <a:pt x="233" y="631"/>
                    <a:pt x="233" y="631"/>
                    <a:pt x="233" y="631"/>
                  </a:cubicBezTo>
                  <a:cubicBezTo>
                    <a:pt x="234" y="631"/>
                    <a:pt x="234" y="631"/>
                    <a:pt x="234" y="631"/>
                  </a:cubicBezTo>
                  <a:cubicBezTo>
                    <a:pt x="235" y="631"/>
                    <a:pt x="235" y="631"/>
                    <a:pt x="235" y="631"/>
                  </a:cubicBezTo>
                  <a:cubicBezTo>
                    <a:pt x="235" y="631"/>
                    <a:pt x="235" y="631"/>
                    <a:pt x="235" y="631"/>
                  </a:cubicBezTo>
                  <a:cubicBezTo>
                    <a:pt x="236" y="630"/>
                    <a:pt x="236" y="630"/>
                    <a:pt x="236" y="630"/>
                  </a:cubicBezTo>
                  <a:cubicBezTo>
                    <a:pt x="238" y="629"/>
                    <a:pt x="238" y="629"/>
                    <a:pt x="238" y="629"/>
                  </a:cubicBezTo>
                  <a:cubicBezTo>
                    <a:pt x="240" y="628"/>
                    <a:pt x="242" y="627"/>
                    <a:pt x="245" y="626"/>
                  </a:cubicBezTo>
                  <a:cubicBezTo>
                    <a:pt x="242" y="626"/>
                    <a:pt x="239" y="627"/>
                    <a:pt x="236" y="627"/>
                  </a:cubicBezTo>
                  <a:cubicBezTo>
                    <a:pt x="236" y="627"/>
                    <a:pt x="235" y="628"/>
                    <a:pt x="234" y="628"/>
                  </a:cubicBezTo>
                  <a:cubicBezTo>
                    <a:pt x="234" y="628"/>
                    <a:pt x="234" y="628"/>
                    <a:pt x="234" y="628"/>
                  </a:cubicBezTo>
                  <a:cubicBezTo>
                    <a:pt x="234" y="628"/>
                    <a:pt x="234" y="628"/>
                    <a:pt x="234" y="628"/>
                  </a:cubicBezTo>
                  <a:cubicBezTo>
                    <a:pt x="234" y="628"/>
                    <a:pt x="234" y="628"/>
                    <a:pt x="234" y="628"/>
                  </a:cubicBezTo>
                  <a:cubicBezTo>
                    <a:pt x="234" y="628"/>
                    <a:pt x="232" y="628"/>
                    <a:pt x="233" y="628"/>
                  </a:cubicBezTo>
                  <a:cubicBezTo>
                    <a:pt x="232" y="628"/>
                    <a:pt x="232" y="628"/>
                    <a:pt x="232" y="628"/>
                  </a:cubicBezTo>
                  <a:cubicBezTo>
                    <a:pt x="231" y="628"/>
                    <a:pt x="231" y="628"/>
                    <a:pt x="231" y="628"/>
                  </a:cubicBezTo>
                  <a:cubicBezTo>
                    <a:pt x="230" y="628"/>
                    <a:pt x="229" y="628"/>
                    <a:pt x="228" y="628"/>
                  </a:cubicBezTo>
                  <a:cubicBezTo>
                    <a:pt x="223" y="629"/>
                    <a:pt x="219" y="629"/>
                    <a:pt x="217" y="628"/>
                  </a:cubicBezTo>
                  <a:cubicBezTo>
                    <a:pt x="212" y="628"/>
                    <a:pt x="212" y="627"/>
                    <a:pt x="216" y="627"/>
                  </a:cubicBezTo>
                  <a:cubicBezTo>
                    <a:pt x="218" y="626"/>
                    <a:pt x="221" y="626"/>
                    <a:pt x="224" y="625"/>
                  </a:cubicBezTo>
                  <a:cubicBezTo>
                    <a:pt x="226" y="625"/>
                    <a:pt x="227" y="624"/>
                    <a:pt x="230" y="624"/>
                  </a:cubicBezTo>
                  <a:cubicBezTo>
                    <a:pt x="230" y="624"/>
                    <a:pt x="231" y="624"/>
                    <a:pt x="231" y="623"/>
                  </a:cubicBezTo>
                  <a:cubicBezTo>
                    <a:pt x="232" y="623"/>
                    <a:pt x="232" y="623"/>
                    <a:pt x="232" y="623"/>
                  </a:cubicBezTo>
                  <a:cubicBezTo>
                    <a:pt x="232" y="623"/>
                    <a:pt x="232" y="623"/>
                    <a:pt x="232" y="623"/>
                  </a:cubicBezTo>
                  <a:cubicBezTo>
                    <a:pt x="233" y="623"/>
                    <a:pt x="233" y="623"/>
                    <a:pt x="233" y="623"/>
                  </a:cubicBezTo>
                  <a:cubicBezTo>
                    <a:pt x="234" y="623"/>
                    <a:pt x="235" y="622"/>
                    <a:pt x="236" y="622"/>
                  </a:cubicBezTo>
                  <a:cubicBezTo>
                    <a:pt x="238" y="621"/>
                    <a:pt x="241" y="621"/>
                    <a:pt x="243" y="620"/>
                  </a:cubicBezTo>
                  <a:cubicBezTo>
                    <a:pt x="244" y="620"/>
                    <a:pt x="245" y="619"/>
                    <a:pt x="247" y="618"/>
                  </a:cubicBezTo>
                  <a:cubicBezTo>
                    <a:pt x="248" y="618"/>
                    <a:pt x="250" y="617"/>
                    <a:pt x="251" y="616"/>
                  </a:cubicBezTo>
                  <a:cubicBezTo>
                    <a:pt x="257" y="614"/>
                    <a:pt x="262" y="611"/>
                    <a:pt x="268" y="607"/>
                  </a:cubicBezTo>
                  <a:cubicBezTo>
                    <a:pt x="280" y="599"/>
                    <a:pt x="291" y="588"/>
                    <a:pt x="299" y="575"/>
                  </a:cubicBezTo>
                  <a:cubicBezTo>
                    <a:pt x="308" y="562"/>
                    <a:pt x="314" y="546"/>
                    <a:pt x="317" y="531"/>
                  </a:cubicBezTo>
                  <a:cubicBezTo>
                    <a:pt x="321" y="516"/>
                    <a:pt x="322" y="501"/>
                    <a:pt x="322" y="488"/>
                  </a:cubicBezTo>
                  <a:cubicBezTo>
                    <a:pt x="322" y="485"/>
                    <a:pt x="322" y="481"/>
                    <a:pt x="322" y="478"/>
                  </a:cubicBezTo>
                  <a:cubicBezTo>
                    <a:pt x="321" y="475"/>
                    <a:pt x="321" y="472"/>
                    <a:pt x="321" y="469"/>
                  </a:cubicBezTo>
                  <a:cubicBezTo>
                    <a:pt x="320" y="468"/>
                    <a:pt x="320" y="466"/>
                    <a:pt x="320" y="465"/>
                  </a:cubicBezTo>
                  <a:cubicBezTo>
                    <a:pt x="320" y="463"/>
                    <a:pt x="319" y="462"/>
                    <a:pt x="319" y="461"/>
                  </a:cubicBezTo>
                  <a:cubicBezTo>
                    <a:pt x="319" y="458"/>
                    <a:pt x="318" y="456"/>
                    <a:pt x="317" y="453"/>
                  </a:cubicBezTo>
                  <a:cubicBezTo>
                    <a:pt x="311" y="426"/>
                    <a:pt x="302" y="404"/>
                    <a:pt x="291" y="389"/>
                  </a:cubicBezTo>
                  <a:cubicBezTo>
                    <a:pt x="281" y="373"/>
                    <a:pt x="270" y="362"/>
                    <a:pt x="260" y="354"/>
                  </a:cubicBezTo>
                  <a:cubicBezTo>
                    <a:pt x="255" y="350"/>
                    <a:pt x="250" y="347"/>
                    <a:pt x="246" y="344"/>
                  </a:cubicBezTo>
                  <a:cubicBezTo>
                    <a:pt x="243" y="343"/>
                    <a:pt x="241" y="342"/>
                    <a:pt x="239" y="341"/>
                  </a:cubicBezTo>
                  <a:cubicBezTo>
                    <a:pt x="237" y="340"/>
                    <a:pt x="235" y="339"/>
                    <a:pt x="233" y="338"/>
                  </a:cubicBezTo>
                  <a:cubicBezTo>
                    <a:pt x="229" y="336"/>
                    <a:pt x="224" y="335"/>
                    <a:pt x="221" y="333"/>
                  </a:cubicBezTo>
                  <a:cubicBezTo>
                    <a:pt x="217" y="332"/>
                    <a:pt x="213" y="331"/>
                    <a:pt x="209" y="330"/>
                  </a:cubicBezTo>
                  <a:cubicBezTo>
                    <a:pt x="207" y="330"/>
                    <a:pt x="205" y="330"/>
                    <a:pt x="203" y="329"/>
                  </a:cubicBezTo>
                  <a:cubicBezTo>
                    <a:pt x="201" y="329"/>
                    <a:pt x="199" y="329"/>
                    <a:pt x="197" y="329"/>
                  </a:cubicBezTo>
                  <a:cubicBezTo>
                    <a:pt x="195" y="328"/>
                    <a:pt x="193" y="328"/>
                    <a:pt x="191" y="328"/>
                  </a:cubicBezTo>
                  <a:cubicBezTo>
                    <a:pt x="190" y="328"/>
                    <a:pt x="189" y="328"/>
                    <a:pt x="188" y="328"/>
                  </a:cubicBezTo>
                  <a:cubicBezTo>
                    <a:pt x="187" y="328"/>
                    <a:pt x="186" y="328"/>
                    <a:pt x="184" y="328"/>
                  </a:cubicBezTo>
                  <a:cubicBezTo>
                    <a:pt x="182" y="328"/>
                    <a:pt x="180" y="329"/>
                    <a:pt x="177" y="329"/>
                  </a:cubicBezTo>
                  <a:cubicBezTo>
                    <a:pt x="176" y="329"/>
                    <a:pt x="175" y="329"/>
                    <a:pt x="173" y="329"/>
                  </a:cubicBezTo>
                  <a:cubicBezTo>
                    <a:pt x="172" y="329"/>
                    <a:pt x="172" y="329"/>
                    <a:pt x="172" y="329"/>
                  </a:cubicBezTo>
                  <a:cubicBezTo>
                    <a:pt x="172" y="329"/>
                    <a:pt x="172" y="329"/>
                    <a:pt x="172" y="329"/>
                  </a:cubicBezTo>
                  <a:cubicBezTo>
                    <a:pt x="171" y="330"/>
                    <a:pt x="171" y="330"/>
                    <a:pt x="171" y="330"/>
                  </a:cubicBezTo>
                  <a:cubicBezTo>
                    <a:pt x="171" y="330"/>
                    <a:pt x="171" y="330"/>
                    <a:pt x="171" y="330"/>
                  </a:cubicBezTo>
                  <a:cubicBezTo>
                    <a:pt x="171" y="330"/>
                    <a:pt x="171" y="330"/>
                    <a:pt x="171" y="330"/>
                  </a:cubicBezTo>
                  <a:cubicBezTo>
                    <a:pt x="170" y="330"/>
                    <a:pt x="170" y="330"/>
                    <a:pt x="170" y="330"/>
                  </a:cubicBezTo>
                  <a:cubicBezTo>
                    <a:pt x="170" y="330"/>
                    <a:pt x="169" y="330"/>
                    <a:pt x="169" y="330"/>
                  </a:cubicBezTo>
                  <a:cubicBezTo>
                    <a:pt x="168" y="330"/>
                    <a:pt x="167" y="331"/>
                    <a:pt x="167" y="331"/>
                  </a:cubicBezTo>
                  <a:cubicBezTo>
                    <a:pt x="166" y="331"/>
                    <a:pt x="166" y="331"/>
                    <a:pt x="166" y="331"/>
                  </a:cubicBezTo>
                  <a:cubicBezTo>
                    <a:pt x="164" y="331"/>
                    <a:pt x="164" y="331"/>
                    <a:pt x="164" y="331"/>
                  </a:cubicBezTo>
                  <a:cubicBezTo>
                    <a:pt x="162" y="332"/>
                    <a:pt x="160" y="333"/>
                    <a:pt x="158" y="334"/>
                  </a:cubicBezTo>
                  <a:cubicBezTo>
                    <a:pt x="157" y="335"/>
                    <a:pt x="155" y="336"/>
                    <a:pt x="154" y="337"/>
                  </a:cubicBezTo>
                  <a:cubicBezTo>
                    <a:pt x="152" y="338"/>
                    <a:pt x="151" y="339"/>
                    <a:pt x="149" y="340"/>
                  </a:cubicBezTo>
                  <a:cubicBezTo>
                    <a:pt x="143" y="345"/>
                    <a:pt x="138" y="350"/>
                    <a:pt x="133" y="355"/>
                  </a:cubicBezTo>
                  <a:cubicBezTo>
                    <a:pt x="128" y="361"/>
                    <a:pt x="123" y="367"/>
                    <a:pt x="117" y="371"/>
                  </a:cubicBezTo>
                  <a:cubicBezTo>
                    <a:pt x="112" y="376"/>
                    <a:pt x="106" y="380"/>
                    <a:pt x="100" y="382"/>
                  </a:cubicBezTo>
                  <a:cubicBezTo>
                    <a:pt x="99" y="382"/>
                    <a:pt x="98" y="382"/>
                    <a:pt x="98" y="382"/>
                  </a:cubicBezTo>
                  <a:cubicBezTo>
                    <a:pt x="97" y="382"/>
                    <a:pt x="97" y="382"/>
                    <a:pt x="97" y="382"/>
                  </a:cubicBezTo>
                  <a:cubicBezTo>
                    <a:pt x="100" y="382"/>
                    <a:pt x="98" y="382"/>
                    <a:pt x="99" y="382"/>
                  </a:cubicBezTo>
                  <a:cubicBezTo>
                    <a:pt x="99" y="382"/>
                    <a:pt x="99" y="382"/>
                    <a:pt x="99" y="382"/>
                  </a:cubicBezTo>
                  <a:cubicBezTo>
                    <a:pt x="98" y="382"/>
                    <a:pt x="98" y="382"/>
                    <a:pt x="98" y="382"/>
                  </a:cubicBezTo>
                  <a:cubicBezTo>
                    <a:pt x="97" y="382"/>
                    <a:pt x="97" y="382"/>
                    <a:pt x="97" y="382"/>
                  </a:cubicBezTo>
                  <a:cubicBezTo>
                    <a:pt x="95" y="382"/>
                    <a:pt x="95" y="382"/>
                    <a:pt x="95" y="382"/>
                  </a:cubicBezTo>
                  <a:cubicBezTo>
                    <a:pt x="94" y="382"/>
                    <a:pt x="91" y="383"/>
                    <a:pt x="91" y="382"/>
                  </a:cubicBezTo>
                  <a:cubicBezTo>
                    <a:pt x="91" y="382"/>
                    <a:pt x="91" y="382"/>
                    <a:pt x="90" y="382"/>
                  </a:cubicBezTo>
                  <a:cubicBezTo>
                    <a:pt x="90" y="382"/>
                    <a:pt x="90" y="382"/>
                    <a:pt x="89" y="382"/>
                  </a:cubicBezTo>
                  <a:cubicBezTo>
                    <a:pt x="88" y="381"/>
                    <a:pt x="88" y="381"/>
                    <a:pt x="88" y="381"/>
                  </a:cubicBezTo>
                  <a:cubicBezTo>
                    <a:pt x="87" y="381"/>
                    <a:pt x="86" y="381"/>
                    <a:pt x="85" y="380"/>
                  </a:cubicBezTo>
                  <a:cubicBezTo>
                    <a:pt x="85" y="380"/>
                    <a:pt x="84" y="380"/>
                    <a:pt x="83" y="379"/>
                  </a:cubicBezTo>
                  <a:cubicBezTo>
                    <a:pt x="82" y="379"/>
                    <a:pt x="81" y="378"/>
                    <a:pt x="80" y="377"/>
                  </a:cubicBezTo>
                  <a:cubicBezTo>
                    <a:pt x="81" y="378"/>
                    <a:pt x="82" y="380"/>
                    <a:pt x="82" y="380"/>
                  </a:cubicBezTo>
                  <a:cubicBezTo>
                    <a:pt x="83" y="381"/>
                    <a:pt x="84" y="382"/>
                    <a:pt x="84" y="382"/>
                  </a:cubicBezTo>
                  <a:cubicBezTo>
                    <a:pt x="85" y="383"/>
                    <a:pt x="86" y="384"/>
                    <a:pt x="86" y="385"/>
                  </a:cubicBezTo>
                  <a:cubicBezTo>
                    <a:pt x="85" y="386"/>
                    <a:pt x="83" y="386"/>
                    <a:pt x="79" y="384"/>
                  </a:cubicBezTo>
                  <a:cubicBezTo>
                    <a:pt x="76" y="382"/>
                    <a:pt x="70" y="378"/>
                    <a:pt x="65" y="371"/>
                  </a:cubicBezTo>
                  <a:cubicBezTo>
                    <a:pt x="59" y="364"/>
                    <a:pt x="54" y="354"/>
                    <a:pt x="49" y="343"/>
                  </a:cubicBezTo>
                  <a:cubicBezTo>
                    <a:pt x="45" y="331"/>
                    <a:pt x="42" y="318"/>
                    <a:pt x="39" y="304"/>
                  </a:cubicBezTo>
                  <a:cubicBezTo>
                    <a:pt x="38" y="297"/>
                    <a:pt x="37" y="290"/>
                    <a:pt x="37" y="283"/>
                  </a:cubicBezTo>
                  <a:cubicBezTo>
                    <a:pt x="36" y="277"/>
                    <a:pt x="35" y="269"/>
                    <a:pt x="35" y="263"/>
                  </a:cubicBezTo>
                  <a:cubicBezTo>
                    <a:pt x="33" y="235"/>
                    <a:pt x="32" y="209"/>
                    <a:pt x="31" y="192"/>
                  </a:cubicBezTo>
                  <a:cubicBezTo>
                    <a:pt x="32" y="163"/>
                    <a:pt x="34" y="143"/>
                    <a:pt x="36" y="125"/>
                  </a:cubicBezTo>
                  <a:cubicBezTo>
                    <a:pt x="38" y="107"/>
                    <a:pt x="41" y="92"/>
                    <a:pt x="44" y="71"/>
                  </a:cubicBezTo>
                  <a:cubicBezTo>
                    <a:pt x="44" y="60"/>
                    <a:pt x="45" y="34"/>
                    <a:pt x="44" y="18"/>
                  </a:cubicBezTo>
                  <a:cubicBezTo>
                    <a:pt x="44" y="16"/>
                    <a:pt x="44" y="16"/>
                    <a:pt x="44" y="16"/>
                  </a:cubicBezTo>
                  <a:cubicBezTo>
                    <a:pt x="44" y="16"/>
                    <a:pt x="44" y="16"/>
                    <a:pt x="44" y="16"/>
                  </a:cubicBezTo>
                  <a:cubicBezTo>
                    <a:pt x="43" y="8"/>
                    <a:pt x="42" y="2"/>
                    <a:pt x="41" y="0"/>
                  </a:cubicBezTo>
                  <a:cubicBezTo>
                    <a:pt x="39" y="4"/>
                    <a:pt x="38" y="10"/>
                    <a:pt x="38" y="16"/>
                  </a:cubicBezTo>
                  <a:cubicBezTo>
                    <a:pt x="38" y="17"/>
                    <a:pt x="38" y="17"/>
                    <a:pt x="38" y="17"/>
                  </a:cubicBezTo>
                  <a:cubicBezTo>
                    <a:pt x="30" y="42"/>
                    <a:pt x="21" y="84"/>
                    <a:pt x="12" y="142"/>
                  </a:cubicBezTo>
                  <a:cubicBezTo>
                    <a:pt x="7" y="170"/>
                    <a:pt x="3" y="202"/>
                    <a:pt x="1" y="238"/>
                  </a:cubicBezTo>
                  <a:cubicBezTo>
                    <a:pt x="1" y="247"/>
                    <a:pt x="1" y="256"/>
                    <a:pt x="0" y="265"/>
                  </a:cubicBezTo>
                  <a:cubicBezTo>
                    <a:pt x="0" y="275"/>
                    <a:pt x="0" y="284"/>
                    <a:pt x="1" y="295"/>
                  </a:cubicBezTo>
                  <a:cubicBezTo>
                    <a:pt x="1" y="297"/>
                    <a:pt x="1" y="300"/>
                    <a:pt x="1" y="302"/>
                  </a:cubicBezTo>
                  <a:cubicBezTo>
                    <a:pt x="2" y="305"/>
                    <a:pt x="2" y="307"/>
                    <a:pt x="2" y="310"/>
                  </a:cubicBezTo>
                  <a:cubicBezTo>
                    <a:pt x="2" y="312"/>
                    <a:pt x="2" y="314"/>
                    <a:pt x="3" y="317"/>
                  </a:cubicBezTo>
                  <a:cubicBezTo>
                    <a:pt x="3" y="318"/>
                    <a:pt x="3" y="318"/>
                    <a:pt x="3" y="318"/>
                  </a:cubicBezTo>
                  <a:cubicBezTo>
                    <a:pt x="3" y="319"/>
                    <a:pt x="3" y="319"/>
                    <a:pt x="3" y="319"/>
                  </a:cubicBezTo>
                  <a:cubicBezTo>
                    <a:pt x="3" y="319"/>
                    <a:pt x="3" y="319"/>
                    <a:pt x="3" y="319"/>
                  </a:cubicBezTo>
                  <a:cubicBezTo>
                    <a:pt x="3" y="320"/>
                    <a:pt x="3" y="320"/>
                    <a:pt x="3" y="320"/>
                  </a:cubicBezTo>
                  <a:cubicBezTo>
                    <a:pt x="3" y="321"/>
                    <a:pt x="3" y="321"/>
                    <a:pt x="3" y="321"/>
                  </a:cubicBezTo>
                  <a:cubicBezTo>
                    <a:pt x="4" y="325"/>
                    <a:pt x="4" y="325"/>
                    <a:pt x="4" y="325"/>
                  </a:cubicBezTo>
                  <a:cubicBezTo>
                    <a:pt x="5" y="336"/>
                    <a:pt x="8" y="347"/>
                    <a:pt x="11" y="358"/>
                  </a:cubicBezTo>
                  <a:cubicBezTo>
                    <a:pt x="12" y="361"/>
                    <a:pt x="13" y="363"/>
                    <a:pt x="14" y="365"/>
                  </a:cubicBezTo>
                  <a:cubicBezTo>
                    <a:pt x="15" y="366"/>
                    <a:pt x="16" y="368"/>
                    <a:pt x="16" y="36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6" name="Freeform 100"/>
            <p:cNvSpPr/>
            <p:nvPr/>
          </p:nvSpPr>
          <p:spPr bwMode="auto">
            <a:xfrm>
              <a:off x="3525768" y="3618551"/>
              <a:ext cx="548797" cy="199203"/>
            </a:xfrm>
            <a:custGeom>
              <a:avLst/>
              <a:gdLst>
                <a:gd name="T0" fmla="*/ 182 w 409"/>
                <a:gd name="T1" fmla="*/ 18 h 149"/>
                <a:gd name="T2" fmla="*/ 275 w 409"/>
                <a:gd name="T3" fmla="*/ 25 h 149"/>
                <a:gd name="T4" fmla="*/ 221 w 409"/>
                <a:gd name="T5" fmla="*/ 42 h 149"/>
                <a:gd name="T6" fmla="*/ 214 w 409"/>
                <a:gd name="T7" fmla="*/ 2 h 149"/>
                <a:gd name="T8" fmla="*/ 179 w 409"/>
                <a:gd name="T9" fmla="*/ 6 h 149"/>
              </a:gdLst>
              <a:ahLst/>
              <a:cxnLst>
                <a:cxn ang="0">
                  <a:pos x="T0" y="T1"/>
                </a:cxn>
                <a:cxn ang="0">
                  <a:pos x="T2" y="T3"/>
                </a:cxn>
                <a:cxn ang="0">
                  <a:pos x="T4" y="T5"/>
                </a:cxn>
                <a:cxn ang="0">
                  <a:pos x="T6" y="T7"/>
                </a:cxn>
                <a:cxn ang="0">
                  <a:pos x="T8" y="T9"/>
                </a:cxn>
              </a:cxnLst>
              <a:rect l="0" t="0" r="r" b="b"/>
              <a:pathLst>
                <a:path w="409" h="149">
                  <a:moveTo>
                    <a:pt x="182" y="18"/>
                  </a:moveTo>
                  <a:cubicBezTo>
                    <a:pt x="0" y="82"/>
                    <a:pt x="409" y="149"/>
                    <a:pt x="275" y="25"/>
                  </a:cubicBezTo>
                  <a:cubicBezTo>
                    <a:pt x="256" y="38"/>
                    <a:pt x="232" y="35"/>
                    <a:pt x="221" y="42"/>
                  </a:cubicBezTo>
                  <a:cubicBezTo>
                    <a:pt x="222" y="29"/>
                    <a:pt x="213" y="14"/>
                    <a:pt x="214" y="2"/>
                  </a:cubicBezTo>
                  <a:cubicBezTo>
                    <a:pt x="204" y="0"/>
                    <a:pt x="188" y="8"/>
                    <a:pt x="179" y="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nvGrpSpPr>
            <p:cNvPr id="185" name="组合 184"/>
            <p:cNvGrpSpPr/>
            <p:nvPr/>
          </p:nvGrpSpPr>
          <p:grpSpPr>
            <a:xfrm>
              <a:off x="2015256" y="2229407"/>
              <a:ext cx="1990710" cy="2904934"/>
              <a:chOff x="2015256" y="2229407"/>
              <a:chExt cx="1990710" cy="2904934"/>
            </a:xfrm>
          </p:grpSpPr>
          <p:sp>
            <p:nvSpPr>
              <p:cNvPr id="95" name="Freeform 49"/>
              <p:cNvSpPr/>
              <p:nvPr/>
            </p:nvSpPr>
            <p:spPr bwMode="auto">
              <a:xfrm>
                <a:off x="3721013" y="2787439"/>
                <a:ext cx="279676" cy="254610"/>
              </a:xfrm>
              <a:custGeom>
                <a:avLst/>
                <a:gdLst>
                  <a:gd name="T0" fmla="*/ 77 w 209"/>
                  <a:gd name="T1" fmla="*/ 175 h 189"/>
                  <a:gd name="T2" fmla="*/ 33 w 209"/>
                  <a:gd name="T3" fmla="*/ 148 h 189"/>
                  <a:gd name="T4" fmla="*/ 31 w 209"/>
                  <a:gd name="T5" fmla="*/ 150 h 189"/>
                  <a:gd name="T6" fmla="*/ 30 w 209"/>
                  <a:gd name="T7" fmla="*/ 150 h 189"/>
                  <a:gd name="T8" fmla="*/ 31 w 209"/>
                  <a:gd name="T9" fmla="*/ 150 h 189"/>
                  <a:gd name="T10" fmla="*/ 31 w 209"/>
                  <a:gd name="T11" fmla="*/ 150 h 189"/>
                  <a:gd name="T12" fmla="*/ 30 w 209"/>
                  <a:gd name="T13" fmla="*/ 154 h 189"/>
                  <a:gd name="T14" fmla="*/ 94 w 209"/>
                  <a:gd name="T15" fmla="*/ 181 h 189"/>
                  <a:gd name="T16" fmla="*/ 114 w 209"/>
                  <a:gd name="T17" fmla="*/ 168 h 189"/>
                  <a:gd name="T18" fmla="*/ 19 w 209"/>
                  <a:gd name="T19" fmla="*/ 114 h 189"/>
                  <a:gd name="T20" fmla="*/ 16 w 209"/>
                  <a:gd name="T21" fmla="*/ 112 h 189"/>
                  <a:gd name="T22" fmla="*/ 16 w 209"/>
                  <a:gd name="T23" fmla="*/ 114 h 189"/>
                  <a:gd name="T24" fmla="*/ 121 w 209"/>
                  <a:gd name="T25" fmla="*/ 163 h 189"/>
                  <a:gd name="T26" fmla="*/ 133 w 209"/>
                  <a:gd name="T27" fmla="*/ 152 h 189"/>
                  <a:gd name="T28" fmla="*/ 10 w 209"/>
                  <a:gd name="T29" fmla="*/ 70 h 189"/>
                  <a:gd name="T30" fmla="*/ 6 w 209"/>
                  <a:gd name="T31" fmla="*/ 69 h 189"/>
                  <a:gd name="T32" fmla="*/ 103 w 209"/>
                  <a:gd name="T33" fmla="*/ 123 h 189"/>
                  <a:gd name="T34" fmla="*/ 142 w 209"/>
                  <a:gd name="T35" fmla="*/ 143 h 189"/>
                  <a:gd name="T36" fmla="*/ 124 w 209"/>
                  <a:gd name="T37" fmla="*/ 121 h 189"/>
                  <a:gd name="T38" fmla="*/ 154 w 209"/>
                  <a:gd name="T39" fmla="*/ 128 h 189"/>
                  <a:gd name="T40" fmla="*/ 7 w 209"/>
                  <a:gd name="T41" fmla="*/ 40 h 189"/>
                  <a:gd name="T42" fmla="*/ 6 w 209"/>
                  <a:gd name="T43" fmla="*/ 43 h 189"/>
                  <a:gd name="T44" fmla="*/ 5 w 209"/>
                  <a:gd name="T45" fmla="*/ 43 h 189"/>
                  <a:gd name="T46" fmla="*/ 149 w 209"/>
                  <a:gd name="T47" fmla="*/ 121 h 189"/>
                  <a:gd name="T48" fmla="*/ 133 w 209"/>
                  <a:gd name="T49" fmla="*/ 98 h 189"/>
                  <a:gd name="T50" fmla="*/ 10 w 209"/>
                  <a:gd name="T51" fmla="*/ 24 h 189"/>
                  <a:gd name="T52" fmla="*/ 11 w 209"/>
                  <a:gd name="T53" fmla="*/ 25 h 189"/>
                  <a:gd name="T54" fmla="*/ 11 w 209"/>
                  <a:gd name="T55" fmla="*/ 26 h 189"/>
                  <a:gd name="T56" fmla="*/ 208 w 209"/>
                  <a:gd name="T57" fmla="*/ 127 h 189"/>
                  <a:gd name="T58" fmla="*/ 121 w 209"/>
                  <a:gd name="T59" fmla="*/ 80 h 189"/>
                  <a:gd name="T60" fmla="*/ 201 w 209"/>
                  <a:gd name="T61" fmla="*/ 131 h 189"/>
                  <a:gd name="T62" fmla="*/ 204 w 209"/>
                  <a:gd name="T63" fmla="*/ 129 h 189"/>
                  <a:gd name="T64" fmla="*/ 4 w 209"/>
                  <a:gd name="T65" fmla="*/ 24 h 189"/>
                  <a:gd name="T66" fmla="*/ 166 w 209"/>
                  <a:gd name="T67" fmla="*/ 128 h 189"/>
                  <a:gd name="T68" fmla="*/ 172 w 209"/>
                  <a:gd name="T69" fmla="*/ 130 h 189"/>
                  <a:gd name="T70" fmla="*/ 173 w 209"/>
                  <a:gd name="T71" fmla="*/ 130 h 189"/>
                  <a:gd name="T72" fmla="*/ 9 w 209"/>
                  <a:gd name="T73" fmla="*/ 36 h 189"/>
                  <a:gd name="T74" fmla="*/ 148 w 209"/>
                  <a:gd name="T75" fmla="*/ 132 h 189"/>
                  <a:gd name="T76" fmla="*/ 150 w 209"/>
                  <a:gd name="T77" fmla="*/ 129 h 189"/>
                  <a:gd name="T78" fmla="*/ 150 w 209"/>
                  <a:gd name="T79" fmla="*/ 128 h 189"/>
                  <a:gd name="T80" fmla="*/ 2 w 209"/>
                  <a:gd name="T81" fmla="*/ 53 h 189"/>
                  <a:gd name="T82" fmla="*/ 141 w 209"/>
                  <a:gd name="T83" fmla="*/ 139 h 189"/>
                  <a:gd name="T84" fmla="*/ 142 w 209"/>
                  <a:gd name="T85" fmla="*/ 135 h 189"/>
                  <a:gd name="T86" fmla="*/ 143 w 209"/>
                  <a:gd name="T87" fmla="*/ 135 h 189"/>
                  <a:gd name="T88" fmla="*/ 6 w 209"/>
                  <a:gd name="T89" fmla="*/ 64 h 189"/>
                  <a:gd name="T90" fmla="*/ 121 w 209"/>
                  <a:gd name="T91" fmla="*/ 163 h 189"/>
                  <a:gd name="T92" fmla="*/ 123 w 209"/>
                  <a:gd name="T93" fmla="*/ 159 h 189"/>
                  <a:gd name="T94" fmla="*/ 124 w 209"/>
                  <a:gd name="T95" fmla="*/ 157 h 189"/>
                  <a:gd name="T96" fmla="*/ 16 w 209"/>
                  <a:gd name="T97" fmla="*/ 108 h 189"/>
                  <a:gd name="T98" fmla="*/ 98 w 209"/>
                  <a:gd name="T99" fmla="*/ 167 h 189"/>
                  <a:gd name="T100" fmla="*/ 108 w 209"/>
                  <a:gd name="T101" fmla="*/ 174 h 189"/>
                  <a:gd name="T102" fmla="*/ 108 w 209"/>
                  <a:gd name="T103" fmla="*/ 173 h 189"/>
                  <a:gd name="T104" fmla="*/ 111 w 209"/>
                  <a:gd name="T105" fmla="*/ 171 h 189"/>
                  <a:gd name="T106" fmla="*/ 66 w 209"/>
                  <a:gd name="T107" fmla="*/ 160 h 189"/>
                  <a:gd name="T108" fmla="*/ 27 w 209"/>
                  <a:gd name="T109" fmla="*/ 148 h 189"/>
                  <a:gd name="T110" fmla="*/ 62 w 209"/>
                  <a:gd name="T111" fmla="*/ 175 h 189"/>
                  <a:gd name="T112" fmla="*/ 66 w 209"/>
                  <a:gd name="T113" fmla="*/ 1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 h="189">
                    <a:moveTo>
                      <a:pt x="65" y="181"/>
                    </a:moveTo>
                    <a:cubicBezTo>
                      <a:pt x="46" y="169"/>
                      <a:pt x="46" y="169"/>
                      <a:pt x="46" y="169"/>
                    </a:cubicBezTo>
                    <a:cubicBezTo>
                      <a:pt x="44" y="173"/>
                      <a:pt x="44" y="173"/>
                      <a:pt x="44" y="173"/>
                    </a:cubicBezTo>
                    <a:cubicBezTo>
                      <a:pt x="43" y="177"/>
                      <a:pt x="43" y="177"/>
                      <a:pt x="43" y="177"/>
                    </a:cubicBezTo>
                    <a:cubicBezTo>
                      <a:pt x="83" y="187"/>
                      <a:pt x="83" y="187"/>
                      <a:pt x="83" y="187"/>
                    </a:cubicBezTo>
                    <a:cubicBezTo>
                      <a:pt x="84" y="188"/>
                      <a:pt x="86" y="187"/>
                      <a:pt x="87" y="185"/>
                    </a:cubicBezTo>
                    <a:cubicBezTo>
                      <a:pt x="88" y="183"/>
                      <a:pt x="87" y="181"/>
                      <a:pt x="86" y="180"/>
                    </a:cubicBezTo>
                    <a:cubicBezTo>
                      <a:pt x="86" y="180"/>
                      <a:pt x="82" y="178"/>
                      <a:pt x="77" y="175"/>
                    </a:cubicBezTo>
                    <a:cubicBezTo>
                      <a:pt x="70" y="170"/>
                      <a:pt x="59" y="164"/>
                      <a:pt x="49" y="158"/>
                    </a:cubicBezTo>
                    <a:cubicBezTo>
                      <a:pt x="45" y="155"/>
                      <a:pt x="41" y="152"/>
                      <a:pt x="38" y="150"/>
                    </a:cubicBezTo>
                    <a:cubicBezTo>
                      <a:pt x="36" y="149"/>
                      <a:pt x="35" y="149"/>
                      <a:pt x="34" y="148"/>
                    </a:cubicBezTo>
                    <a:cubicBezTo>
                      <a:pt x="34" y="148"/>
                      <a:pt x="33" y="148"/>
                      <a:pt x="33" y="148"/>
                    </a:cubicBezTo>
                    <a:cubicBezTo>
                      <a:pt x="33" y="148"/>
                      <a:pt x="33" y="148"/>
                      <a:pt x="33" y="148"/>
                    </a:cubicBezTo>
                    <a:cubicBezTo>
                      <a:pt x="32" y="150"/>
                      <a:pt x="32" y="150"/>
                      <a:pt x="32" y="150"/>
                    </a:cubicBezTo>
                    <a:cubicBezTo>
                      <a:pt x="34" y="148"/>
                      <a:pt x="34" y="148"/>
                      <a:pt x="34" y="148"/>
                    </a:cubicBezTo>
                    <a:cubicBezTo>
                      <a:pt x="33" y="148"/>
                      <a:pt x="33" y="148"/>
                      <a:pt x="33" y="148"/>
                    </a:cubicBezTo>
                    <a:cubicBezTo>
                      <a:pt x="32" y="150"/>
                      <a:pt x="32" y="150"/>
                      <a:pt x="32" y="150"/>
                    </a:cubicBezTo>
                    <a:cubicBezTo>
                      <a:pt x="34" y="148"/>
                      <a:pt x="34" y="148"/>
                      <a:pt x="34" y="148"/>
                    </a:cubicBezTo>
                    <a:cubicBezTo>
                      <a:pt x="31" y="150"/>
                      <a:pt x="31" y="150"/>
                      <a:pt x="31" y="150"/>
                    </a:cubicBezTo>
                    <a:cubicBezTo>
                      <a:pt x="34" y="148"/>
                      <a:pt x="34" y="148"/>
                      <a:pt x="34" y="148"/>
                    </a:cubicBezTo>
                    <a:cubicBezTo>
                      <a:pt x="34" y="148"/>
                      <a:pt x="34" y="148"/>
                      <a:pt x="34" y="148"/>
                    </a:cubicBezTo>
                    <a:cubicBezTo>
                      <a:pt x="31" y="150"/>
                      <a:pt x="31" y="150"/>
                      <a:pt x="31" y="150"/>
                    </a:cubicBezTo>
                    <a:cubicBezTo>
                      <a:pt x="34" y="148"/>
                      <a:pt x="34" y="148"/>
                      <a:pt x="34" y="148"/>
                    </a:cubicBezTo>
                    <a:cubicBezTo>
                      <a:pt x="31" y="150"/>
                      <a:pt x="31" y="150"/>
                      <a:pt x="31" y="150"/>
                    </a:cubicBezTo>
                    <a:cubicBezTo>
                      <a:pt x="34" y="150"/>
                      <a:pt x="34" y="150"/>
                      <a:pt x="34" y="150"/>
                    </a:cubicBezTo>
                    <a:cubicBezTo>
                      <a:pt x="34" y="149"/>
                      <a:pt x="34" y="149"/>
                      <a:pt x="34" y="148"/>
                    </a:cubicBezTo>
                    <a:cubicBezTo>
                      <a:pt x="31" y="150"/>
                      <a:pt x="31" y="150"/>
                      <a:pt x="31" y="150"/>
                    </a:cubicBezTo>
                    <a:cubicBezTo>
                      <a:pt x="34" y="150"/>
                      <a:pt x="34" y="150"/>
                      <a:pt x="34" y="150"/>
                    </a:cubicBezTo>
                    <a:cubicBezTo>
                      <a:pt x="30" y="150"/>
                      <a:pt x="30" y="150"/>
                      <a:pt x="30" y="150"/>
                    </a:cubicBezTo>
                    <a:cubicBezTo>
                      <a:pt x="34" y="153"/>
                      <a:pt x="34" y="153"/>
                      <a:pt x="34" y="153"/>
                    </a:cubicBezTo>
                    <a:cubicBezTo>
                      <a:pt x="34" y="152"/>
                      <a:pt x="34" y="151"/>
                      <a:pt x="34" y="150"/>
                    </a:cubicBezTo>
                    <a:cubicBezTo>
                      <a:pt x="30" y="150"/>
                      <a:pt x="30" y="150"/>
                      <a:pt x="30" y="150"/>
                    </a:cubicBezTo>
                    <a:cubicBezTo>
                      <a:pt x="34" y="153"/>
                      <a:pt x="34" y="153"/>
                      <a:pt x="34" y="153"/>
                    </a:cubicBezTo>
                    <a:cubicBezTo>
                      <a:pt x="34" y="152"/>
                      <a:pt x="34" y="152"/>
                      <a:pt x="34" y="152"/>
                    </a:cubicBezTo>
                    <a:cubicBezTo>
                      <a:pt x="30" y="150"/>
                      <a:pt x="30" y="150"/>
                      <a:pt x="30" y="150"/>
                    </a:cubicBezTo>
                    <a:cubicBezTo>
                      <a:pt x="33" y="154"/>
                      <a:pt x="33" y="154"/>
                      <a:pt x="33" y="154"/>
                    </a:cubicBezTo>
                    <a:cubicBezTo>
                      <a:pt x="33" y="153"/>
                      <a:pt x="34" y="153"/>
                      <a:pt x="34" y="152"/>
                    </a:cubicBezTo>
                    <a:cubicBezTo>
                      <a:pt x="30" y="150"/>
                      <a:pt x="30" y="150"/>
                      <a:pt x="30" y="150"/>
                    </a:cubicBezTo>
                    <a:cubicBezTo>
                      <a:pt x="33" y="154"/>
                      <a:pt x="33" y="154"/>
                      <a:pt x="33" y="154"/>
                    </a:cubicBezTo>
                    <a:cubicBezTo>
                      <a:pt x="31" y="150"/>
                      <a:pt x="31" y="150"/>
                      <a:pt x="31" y="150"/>
                    </a:cubicBezTo>
                    <a:cubicBezTo>
                      <a:pt x="31" y="154"/>
                      <a:pt x="31" y="154"/>
                      <a:pt x="31" y="154"/>
                    </a:cubicBezTo>
                    <a:cubicBezTo>
                      <a:pt x="32" y="154"/>
                      <a:pt x="32" y="154"/>
                      <a:pt x="33" y="154"/>
                    </a:cubicBezTo>
                    <a:cubicBezTo>
                      <a:pt x="31" y="150"/>
                      <a:pt x="31" y="150"/>
                      <a:pt x="31" y="150"/>
                    </a:cubicBezTo>
                    <a:cubicBezTo>
                      <a:pt x="31" y="154"/>
                      <a:pt x="31" y="154"/>
                      <a:pt x="31" y="154"/>
                    </a:cubicBezTo>
                    <a:cubicBezTo>
                      <a:pt x="31" y="150"/>
                      <a:pt x="31" y="150"/>
                      <a:pt x="31" y="150"/>
                    </a:cubicBezTo>
                    <a:cubicBezTo>
                      <a:pt x="31" y="154"/>
                      <a:pt x="31" y="154"/>
                      <a:pt x="31" y="154"/>
                    </a:cubicBezTo>
                    <a:cubicBezTo>
                      <a:pt x="31" y="154"/>
                      <a:pt x="31" y="154"/>
                      <a:pt x="31" y="154"/>
                    </a:cubicBezTo>
                    <a:cubicBezTo>
                      <a:pt x="31" y="150"/>
                      <a:pt x="31" y="150"/>
                      <a:pt x="31" y="150"/>
                    </a:cubicBezTo>
                    <a:cubicBezTo>
                      <a:pt x="31" y="154"/>
                      <a:pt x="31" y="154"/>
                      <a:pt x="31" y="154"/>
                    </a:cubicBezTo>
                    <a:cubicBezTo>
                      <a:pt x="31" y="151"/>
                      <a:pt x="31" y="151"/>
                      <a:pt x="31" y="151"/>
                    </a:cubicBezTo>
                    <a:cubicBezTo>
                      <a:pt x="30" y="154"/>
                      <a:pt x="30" y="154"/>
                      <a:pt x="30" y="154"/>
                    </a:cubicBezTo>
                    <a:cubicBezTo>
                      <a:pt x="31" y="154"/>
                      <a:pt x="31" y="154"/>
                      <a:pt x="31" y="154"/>
                    </a:cubicBezTo>
                    <a:cubicBezTo>
                      <a:pt x="31" y="151"/>
                      <a:pt x="31" y="151"/>
                      <a:pt x="31" y="151"/>
                    </a:cubicBezTo>
                    <a:cubicBezTo>
                      <a:pt x="30" y="154"/>
                      <a:pt x="30" y="154"/>
                      <a:pt x="30" y="154"/>
                    </a:cubicBezTo>
                    <a:cubicBezTo>
                      <a:pt x="30" y="153"/>
                      <a:pt x="30" y="153"/>
                      <a:pt x="30" y="153"/>
                    </a:cubicBezTo>
                    <a:cubicBezTo>
                      <a:pt x="30" y="154"/>
                      <a:pt x="30" y="154"/>
                      <a:pt x="30" y="154"/>
                    </a:cubicBezTo>
                    <a:cubicBezTo>
                      <a:pt x="30" y="154"/>
                      <a:pt x="30" y="154"/>
                      <a:pt x="30" y="154"/>
                    </a:cubicBezTo>
                    <a:cubicBezTo>
                      <a:pt x="30" y="153"/>
                      <a:pt x="30" y="153"/>
                      <a:pt x="30" y="153"/>
                    </a:cubicBezTo>
                    <a:cubicBezTo>
                      <a:pt x="30" y="154"/>
                      <a:pt x="30" y="154"/>
                      <a:pt x="30" y="154"/>
                    </a:cubicBezTo>
                    <a:cubicBezTo>
                      <a:pt x="30" y="154"/>
                      <a:pt x="30" y="154"/>
                      <a:pt x="31" y="155"/>
                    </a:cubicBezTo>
                    <a:cubicBezTo>
                      <a:pt x="34" y="155"/>
                      <a:pt x="39" y="158"/>
                      <a:pt x="45" y="160"/>
                    </a:cubicBezTo>
                    <a:cubicBezTo>
                      <a:pt x="55" y="164"/>
                      <a:pt x="67" y="170"/>
                      <a:pt x="77" y="174"/>
                    </a:cubicBezTo>
                    <a:cubicBezTo>
                      <a:pt x="82" y="176"/>
                      <a:pt x="86" y="178"/>
                      <a:pt x="89" y="179"/>
                    </a:cubicBezTo>
                    <a:cubicBezTo>
                      <a:pt x="92" y="180"/>
                      <a:pt x="94" y="181"/>
                      <a:pt x="94" y="181"/>
                    </a:cubicBezTo>
                    <a:cubicBezTo>
                      <a:pt x="96" y="182"/>
                      <a:pt x="98" y="181"/>
                      <a:pt x="99" y="179"/>
                    </a:cubicBezTo>
                    <a:cubicBezTo>
                      <a:pt x="100" y="178"/>
                      <a:pt x="100" y="175"/>
                      <a:pt x="98" y="174"/>
                    </a:cubicBezTo>
                    <a:cubicBezTo>
                      <a:pt x="73" y="159"/>
                      <a:pt x="73" y="159"/>
                      <a:pt x="73" y="159"/>
                    </a:cubicBezTo>
                    <a:cubicBezTo>
                      <a:pt x="110" y="175"/>
                      <a:pt x="110" y="175"/>
                      <a:pt x="110" y="175"/>
                    </a:cubicBezTo>
                    <a:cubicBezTo>
                      <a:pt x="112" y="176"/>
                      <a:pt x="114" y="175"/>
                      <a:pt x="115" y="173"/>
                    </a:cubicBezTo>
                    <a:cubicBezTo>
                      <a:pt x="115" y="173"/>
                      <a:pt x="115" y="172"/>
                      <a:pt x="115" y="171"/>
                    </a:cubicBezTo>
                    <a:cubicBezTo>
                      <a:pt x="115" y="170"/>
                      <a:pt x="115" y="169"/>
                      <a:pt x="115" y="169"/>
                    </a:cubicBezTo>
                    <a:cubicBezTo>
                      <a:pt x="114" y="168"/>
                      <a:pt x="114" y="168"/>
                      <a:pt x="114" y="168"/>
                    </a:cubicBezTo>
                    <a:cubicBezTo>
                      <a:pt x="113" y="167"/>
                      <a:pt x="113" y="167"/>
                      <a:pt x="113" y="167"/>
                    </a:cubicBezTo>
                    <a:cubicBezTo>
                      <a:pt x="112" y="166"/>
                      <a:pt x="109" y="165"/>
                      <a:pt x="106" y="163"/>
                    </a:cubicBezTo>
                    <a:cubicBezTo>
                      <a:pt x="83" y="148"/>
                      <a:pt x="18" y="108"/>
                      <a:pt x="18" y="108"/>
                    </a:cubicBezTo>
                    <a:cubicBezTo>
                      <a:pt x="16" y="112"/>
                      <a:pt x="16" y="112"/>
                      <a:pt x="16" y="112"/>
                    </a:cubicBezTo>
                    <a:cubicBezTo>
                      <a:pt x="19" y="114"/>
                      <a:pt x="19" y="114"/>
                      <a:pt x="19" y="114"/>
                    </a:cubicBezTo>
                    <a:cubicBezTo>
                      <a:pt x="16" y="112"/>
                      <a:pt x="16" y="112"/>
                      <a:pt x="16" y="112"/>
                    </a:cubicBezTo>
                    <a:cubicBezTo>
                      <a:pt x="18" y="115"/>
                      <a:pt x="18" y="115"/>
                      <a:pt x="18" y="115"/>
                    </a:cubicBezTo>
                    <a:cubicBezTo>
                      <a:pt x="19" y="115"/>
                      <a:pt x="19" y="114"/>
                      <a:pt x="19" y="114"/>
                    </a:cubicBezTo>
                    <a:cubicBezTo>
                      <a:pt x="16" y="112"/>
                      <a:pt x="16" y="112"/>
                      <a:pt x="16" y="112"/>
                    </a:cubicBezTo>
                    <a:cubicBezTo>
                      <a:pt x="18" y="115"/>
                      <a:pt x="18" y="115"/>
                      <a:pt x="18" y="115"/>
                    </a:cubicBezTo>
                    <a:cubicBezTo>
                      <a:pt x="16" y="112"/>
                      <a:pt x="16" y="112"/>
                      <a:pt x="16" y="112"/>
                    </a:cubicBezTo>
                    <a:cubicBezTo>
                      <a:pt x="17" y="116"/>
                      <a:pt x="17" y="116"/>
                      <a:pt x="17" y="116"/>
                    </a:cubicBezTo>
                    <a:cubicBezTo>
                      <a:pt x="17" y="115"/>
                      <a:pt x="18" y="115"/>
                      <a:pt x="18" y="115"/>
                    </a:cubicBezTo>
                    <a:cubicBezTo>
                      <a:pt x="16" y="112"/>
                      <a:pt x="16" y="112"/>
                      <a:pt x="16" y="112"/>
                    </a:cubicBezTo>
                    <a:cubicBezTo>
                      <a:pt x="17" y="116"/>
                      <a:pt x="17" y="116"/>
                      <a:pt x="17" y="116"/>
                    </a:cubicBezTo>
                    <a:cubicBezTo>
                      <a:pt x="16" y="112"/>
                      <a:pt x="16" y="112"/>
                      <a:pt x="16" y="112"/>
                    </a:cubicBezTo>
                    <a:cubicBezTo>
                      <a:pt x="16" y="116"/>
                      <a:pt x="16" y="116"/>
                      <a:pt x="16" y="116"/>
                    </a:cubicBezTo>
                    <a:cubicBezTo>
                      <a:pt x="17" y="116"/>
                      <a:pt x="17" y="116"/>
                      <a:pt x="17" y="116"/>
                    </a:cubicBezTo>
                    <a:cubicBezTo>
                      <a:pt x="16" y="112"/>
                      <a:pt x="16" y="112"/>
                      <a:pt x="16" y="112"/>
                    </a:cubicBezTo>
                    <a:cubicBezTo>
                      <a:pt x="16" y="116"/>
                      <a:pt x="16" y="116"/>
                      <a:pt x="16" y="116"/>
                    </a:cubicBezTo>
                    <a:cubicBezTo>
                      <a:pt x="16" y="114"/>
                      <a:pt x="16" y="114"/>
                      <a:pt x="16" y="114"/>
                    </a:cubicBezTo>
                    <a:cubicBezTo>
                      <a:pt x="16" y="116"/>
                      <a:pt x="16" y="116"/>
                      <a:pt x="16" y="116"/>
                    </a:cubicBezTo>
                    <a:cubicBezTo>
                      <a:pt x="16" y="116"/>
                      <a:pt x="16" y="116"/>
                      <a:pt x="16" y="116"/>
                    </a:cubicBezTo>
                    <a:cubicBezTo>
                      <a:pt x="16" y="114"/>
                      <a:pt x="16" y="114"/>
                      <a:pt x="16" y="114"/>
                    </a:cubicBezTo>
                    <a:cubicBezTo>
                      <a:pt x="16" y="116"/>
                      <a:pt x="16" y="116"/>
                      <a:pt x="16" y="116"/>
                    </a:cubicBezTo>
                    <a:cubicBezTo>
                      <a:pt x="16" y="116"/>
                      <a:pt x="17" y="116"/>
                      <a:pt x="18" y="116"/>
                    </a:cubicBezTo>
                    <a:cubicBezTo>
                      <a:pt x="22" y="118"/>
                      <a:pt x="31" y="121"/>
                      <a:pt x="41" y="126"/>
                    </a:cubicBezTo>
                    <a:cubicBezTo>
                      <a:pt x="57" y="133"/>
                      <a:pt x="77" y="142"/>
                      <a:pt x="93" y="150"/>
                    </a:cubicBezTo>
                    <a:cubicBezTo>
                      <a:pt x="101" y="154"/>
                      <a:pt x="108" y="157"/>
                      <a:pt x="113" y="159"/>
                    </a:cubicBezTo>
                    <a:cubicBezTo>
                      <a:pt x="116" y="160"/>
                      <a:pt x="118" y="161"/>
                      <a:pt x="119" y="162"/>
                    </a:cubicBezTo>
                    <a:cubicBezTo>
                      <a:pt x="120" y="162"/>
                      <a:pt x="120" y="163"/>
                      <a:pt x="121" y="163"/>
                    </a:cubicBezTo>
                    <a:cubicBezTo>
                      <a:pt x="121" y="163"/>
                      <a:pt x="121" y="163"/>
                      <a:pt x="121" y="163"/>
                    </a:cubicBezTo>
                    <a:cubicBezTo>
                      <a:pt x="122" y="163"/>
                      <a:pt x="122" y="163"/>
                      <a:pt x="122" y="163"/>
                    </a:cubicBezTo>
                    <a:cubicBezTo>
                      <a:pt x="122" y="163"/>
                      <a:pt x="122" y="163"/>
                      <a:pt x="122" y="163"/>
                    </a:cubicBezTo>
                    <a:cubicBezTo>
                      <a:pt x="122" y="163"/>
                      <a:pt x="122" y="163"/>
                      <a:pt x="122" y="163"/>
                    </a:cubicBezTo>
                    <a:cubicBezTo>
                      <a:pt x="122" y="163"/>
                      <a:pt x="123" y="163"/>
                      <a:pt x="123" y="163"/>
                    </a:cubicBezTo>
                    <a:cubicBezTo>
                      <a:pt x="125" y="163"/>
                      <a:pt x="126" y="162"/>
                      <a:pt x="127" y="160"/>
                    </a:cubicBezTo>
                    <a:cubicBezTo>
                      <a:pt x="127" y="159"/>
                      <a:pt x="127" y="157"/>
                      <a:pt x="125" y="156"/>
                    </a:cubicBezTo>
                    <a:cubicBezTo>
                      <a:pt x="74" y="124"/>
                      <a:pt x="74" y="124"/>
                      <a:pt x="74" y="124"/>
                    </a:cubicBezTo>
                    <a:cubicBezTo>
                      <a:pt x="133" y="152"/>
                      <a:pt x="133" y="152"/>
                      <a:pt x="133" y="152"/>
                    </a:cubicBezTo>
                    <a:cubicBezTo>
                      <a:pt x="135" y="153"/>
                      <a:pt x="137" y="152"/>
                      <a:pt x="138" y="150"/>
                    </a:cubicBezTo>
                    <a:cubicBezTo>
                      <a:pt x="139" y="148"/>
                      <a:pt x="139" y="146"/>
                      <a:pt x="137" y="145"/>
                    </a:cubicBezTo>
                    <a:cubicBezTo>
                      <a:pt x="8" y="65"/>
                      <a:pt x="8" y="65"/>
                      <a:pt x="8" y="65"/>
                    </a:cubicBezTo>
                    <a:cubicBezTo>
                      <a:pt x="6" y="68"/>
                      <a:pt x="6" y="68"/>
                      <a:pt x="6" y="68"/>
                    </a:cubicBezTo>
                    <a:cubicBezTo>
                      <a:pt x="10" y="70"/>
                      <a:pt x="10" y="70"/>
                      <a:pt x="10" y="70"/>
                    </a:cubicBezTo>
                    <a:cubicBezTo>
                      <a:pt x="6" y="68"/>
                      <a:pt x="6" y="68"/>
                      <a:pt x="6" y="68"/>
                    </a:cubicBezTo>
                    <a:cubicBezTo>
                      <a:pt x="8" y="72"/>
                      <a:pt x="8" y="72"/>
                      <a:pt x="8" y="72"/>
                    </a:cubicBezTo>
                    <a:cubicBezTo>
                      <a:pt x="8" y="72"/>
                      <a:pt x="9" y="71"/>
                      <a:pt x="10" y="70"/>
                    </a:cubicBezTo>
                    <a:cubicBezTo>
                      <a:pt x="6" y="68"/>
                      <a:pt x="6" y="68"/>
                      <a:pt x="6" y="68"/>
                    </a:cubicBezTo>
                    <a:cubicBezTo>
                      <a:pt x="8" y="72"/>
                      <a:pt x="8" y="72"/>
                      <a:pt x="8" y="72"/>
                    </a:cubicBezTo>
                    <a:cubicBezTo>
                      <a:pt x="6" y="68"/>
                      <a:pt x="6" y="68"/>
                      <a:pt x="6" y="68"/>
                    </a:cubicBezTo>
                    <a:cubicBezTo>
                      <a:pt x="6" y="72"/>
                      <a:pt x="6" y="72"/>
                      <a:pt x="6" y="72"/>
                    </a:cubicBezTo>
                    <a:cubicBezTo>
                      <a:pt x="7" y="72"/>
                      <a:pt x="7" y="72"/>
                      <a:pt x="8" y="72"/>
                    </a:cubicBezTo>
                    <a:cubicBezTo>
                      <a:pt x="6" y="68"/>
                      <a:pt x="6" y="68"/>
                      <a:pt x="6" y="68"/>
                    </a:cubicBezTo>
                    <a:cubicBezTo>
                      <a:pt x="6" y="72"/>
                      <a:pt x="6" y="72"/>
                      <a:pt x="6" y="72"/>
                    </a:cubicBezTo>
                    <a:cubicBezTo>
                      <a:pt x="6" y="69"/>
                      <a:pt x="6" y="69"/>
                      <a:pt x="6" y="69"/>
                    </a:cubicBezTo>
                    <a:cubicBezTo>
                      <a:pt x="6" y="72"/>
                      <a:pt x="6" y="72"/>
                      <a:pt x="6" y="72"/>
                    </a:cubicBezTo>
                    <a:cubicBezTo>
                      <a:pt x="6" y="72"/>
                      <a:pt x="6" y="72"/>
                      <a:pt x="6" y="72"/>
                    </a:cubicBezTo>
                    <a:cubicBezTo>
                      <a:pt x="6" y="69"/>
                      <a:pt x="6" y="69"/>
                      <a:pt x="6" y="69"/>
                    </a:cubicBezTo>
                    <a:cubicBezTo>
                      <a:pt x="6" y="72"/>
                      <a:pt x="6" y="72"/>
                      <a:pt x="6" y="72"/>
                    </a:cubicBezTo>
                    <a:cubicBezTo>
                      <a:pt x="6" y="72"/>
                      <a:pt x="6" y="72"/>
                      <a:pt x="6" y="72"/>
                    </a:cubicBezTo>
                    <a:cubicBezTo>
                      <a:pt x="6" y="72"/>
                      <a:pt x="7" y="72"/>
                      <a:pt x="8" y="73"/>
                    </a:cubicBezTo>
                    <a:cubicBezTo>
                      <a:pt x="14" y="75"/>
                      <a:pt x="25" y="81"/>
                      <a:pt x="38" y="88"/>
                    </a:cubicBezTo>
                    <a:cubicBezTo>
                      <a:pt x="58" y="99"/>
                      <a:pt x="83" y="112"/>
                      <a:pt x="103" y="123"/>
                    </a:cubicBezTo>
                    <a:cubicBezTo>
                      <a:pt x="113" y="129"/>
                      <a:pt x="122" y="134"/>
                      <a:pt x="129" y="137"/>
                    </a:cubicBezTo>
                    <a:cubicBezTo>
                      <a:pt x="132" y="139"/>
                      <a:pt x="135" y="140"/>
                      <a:pt x="136" y="141"/>
                    </a:cubicBezTo>
                    <a:cubicBezTo>
                      <a:pt x="137" y="142"/>
                      <a:pt x="138" y="142"/>
                      <a:pt x="139" y="142"/>
                    </a:cubicBezTo>
                    <a:cubicBezTo>
                      <a:pt x="139" y="143"/>
                      <a:pt x="139" y="143"/>
                      <a:pt x="139" y="143"/>
                    </a:cubicBezTo>
                    <a:cubicBezTo>
                      <a:pt x="140" y="143"/>
                      <a:pt x="140" y="143"/>
                      <a:pt x="140" y="143"/>
                    </a:cubicBezTo>
                    <a:cubicBezTo>
                      <a:pt x="140" y="143"/>
                      <a:pt x="140" y="143"/>
                      <a:pt x="140" y="143"/>
                    </a:cubicBezTo>
                    <a:cubicBezTo>
                      <a:pt x="140" y="143"/>
                      <a:pt x="141" y="143"/>
                      <a:pt x="141" y="143"/>
                    </a:cubicBezTo>
                    <a:cubicBezTo>
                      <a:pt x="142" y="143"/>
                      <a:pt x="142" y="143"/>
                      <a:pt x="142" y="143"/>
                    </a:cubicBezTo>
                    <a:cubicBezTo>
                      <a:pt x="143" y="143"/>
                      <a:pt x="144" y="143"/>
                      <a:pt x="144" y="142"/>
                    </a:cubicBezTo>
                    <a:cubicBezTo>
                      <a:pt x="145" y="141"/>
                      <a:pt x="145" y="140"/>
                      <a:pt x="145" y="139"/>
                    </a:cubicBezTo>
                    <a:cubicBezTo>
                      <a:pt x="145" y="137"/>
                      <a:pt x="144" y="136"/>
                      <a:pt x="143" y="136"/>
                    </a:cubicBezTo>
                    <a:cubicBezTo>
                      <a:pt x="8" y="51"/>
                      <a:pt x="8" y="51"/>
                      <a:pt x="8" y="51"/>
                    </a:cubicBezTo>
                    <a:cubicBezTo>
                      <a:pt x="6" y="55"/>
                      <a:pt x="6" y="55"/>
                      <a:pt x="6" y="55"/>
                    </a:cubicBezTo>
                    <a:cubicBezTo>
                      <a:pt x="4" y="58"/>
                      <a:pt x="4" y="58"/>
                      <a:pt x="4" y="58"/>
                    </a:cubicBezTo>
                    <a:cubicBezTo>
                      <a:pt x="4" y="58"/>
                      <a:pt x="39" y="77"/>
                      <a:pt x="75" y="95"/>
                    </a:cubicBezTo>
                    <a:cubicBezTo>
                      <a:pt x="92" y="105"/>
                      <a:pt x="110" y="114"/>
                      <a:pt x="124" y="121"/>
                    </a:cubicBezTo>
                    <a:cubicBezTo>
                      <a:pt x="131" y="125"/>
                      <a:pt x="137" y="127"/>
                      <a:pt x="141" y="130"/>
                    </a:cubicBezTo>
                    <a:cubicBezTo>
                      <a:pt x="143" y="131"/>
                      <a:pt x="145" y="131"/>
                      <a:pt x="146" y="132"/>
                    </a:cubicBezTo>
                    <a:cubicBezTo>
                      <a:pt x="147" y="132"/>
                      <a:pt x="147" y="132"/>
                      <a:pt x="148" y="133"/>
                    </a:cubicBezTo>
                    <a:cubicBezTo>
                      <a:pt x="149" y="133"/>
                      <a:pt x="149" y="133"/>
                      <a:pt x="149" y="133"/>
                    </a:cubicBezTo>
                    <a:cubicBezTo>
                      <a:pt x="149" y="133"/>
                      <a:pt x="149" y="133"/>
                      <a:pt x="150" y="133"/>
                    </a:cubicBezTo>
                    <a:cubicBezTo>
                      <a:pt x="150" y="133"/>
                      <a:pt x="151" y="133"/>
                      <a:pt x="151" y="133"/>
                    </a:cubicBezTo>
                    <a:cubicBezTo>
                      <a:pt x="152" y="133"/>
                      <a:pt x="153" y="132"/>
                      <a:pt x="153" y="131"/>
                    </a:cubicBezTo>
                    <a:cubicBezTo>
                      <a:pt x="154" y="130"/>
                      <a:pt x="154" y="129"/>
                      <a:pt x="154" y="128"/>
                    </a:cubicBezTo>
                    <a:cubicBezTo>
                      <a:pt x="154" y="127"/>
                      <a:pt x="153" y="126"/>
                      <a:pt x="152" y="126"/>
                    </a:cubicBezTo>
                    <a:cubicBezTo>
                      <a:pt x="9" y="36"/>
                      <a:pt x="9" y="36"/>
                      <a:pt x="9" y="36"/>
                    </a:cubicBezTo>
                    <a:cubicBezTo>
                      <a:pt x="7" y="40"/>
                      <a:pt x="7" y="40"/>
                      <a:pt x="7" y="40"/>
                    </a:cubicBezTo>
                    <a:cubicBezTo>
                      <a:pt x="10" y="42"/>
                      <a:pt x="10" y="42"/>
                      <a:pt x="10" y="42"/>
                    </a:cubicBezTo>
                    <a:cubicBezTo>
                      <a:pt x="7" y="40"/>
                      <a:pt x="7" y="40"/>
                      <a:pt x="7" y="40"/>
                    </a:cubicBezTo>
                    <a:cubicBezTo>
                      <a:pt x="8" y="43"/>
                      <a:pt x="8" y="43"/>
                      <a:pt x="8" y="43"/>
                    </a:cubicBezTo>
                    <a:cubicBezTo>
                      <a:pt x="9" y="43"/>
                      <a:pt x="10" y="42"/>
                      <a:pt x="10" y="42"/>
                    </a:cubicBezTo>
                    <a:cubicBezTo>
                      <a:pt x="7" y="40"/>
                      <a:pt x="7" y="40"/>
                      <a:pt x="7" y="40"/>
                    </a:cubicBezTo>
                    <a:cubicBezTo>
                      <a:pt x="8" y="43"/>
                      <a:pt x="8" y="43"/>
                      <a:pt x="8" y="43"/>
                    </a:cubicBezTo>
                    <a:cubicBezTo>
                      <a:pt x="7" y="40"/>
                      <a:pt x="7" y="40"/>
                      <a:pt x="7" y="40"/>
                    </a:cubicBezTo>
                    <a:cubicBezTo>
                      <a:pt x="7" y="44"/>
                      <a:pt x="7" y="44"/>
                      <a:pt x="7" y="44"/>
                    </a:cubicBezTo>
                    <a:cubicBezTo>
                      <a:pt x="7" y="44"/>
                      <a:pt x="8" y="44"/>
                      <a:pt x="8" y="43"/>
                    </a:cubicBezTo>
                    <a:cubicBezTo>
                      <a:pt x="7" y="40"/>
                      <a:pt x="7" y="40"/>
                      <a:pt x="7" y="40"/>
                    </a:cubicBezTo>
                    <a:cubicBezTo>
                      <a:pt x="7" y="44"/>
                      <a:pt x="7" y="44"/>
                      <a:pt x="7" y="44"/>
                    </a:cubicBezTo>
                    <a:cubicBezTo>
                      <a:pt x="7" y="40"/>
                      <a:pt x="7" y="40"/>
                      <a:pt x="7" y="40"/>
                    </a:cubicBezTo>
                    <a:cubicBezTo>
                      <a:pt x="6" y="43"/>
                      <a:pt x="6" y="43"/>
                      <a:pt x="6" y="43"/>
                    </a:cubicBezTo>
                    <a:cubicBezTo>
                      <a:pt x="6" y="43"/>
                      <a:pt x="6" y="44"/>
                      <a:pt x="7" y="44"/>
                    </a:cubicBezTo>
                    <a:cubicBezTo>
                      <a:pt x="7" y="40"/>
                      <a:pt x="7" y="40"/>
                      <a:pt x="7" y="40"/>
                    </a:cubicBezTo>
                    <a:cubicBezTo>
                      <a:pt x="6" y="43"/>
                      <a:pt x="6" y="43"/>
                      <a:pt x="6" y="43"/>
                    </a:cubicBezTo>
                    <a:cubicBezTo>
                      <a:pt x="7" y="40"/>
                      <a:pt x="7" y="40"/>
                      <a:pt x="7" y="40"/>
                    </a:cubicBezTo>
                    <a:cubicBezTo>
                      <a:pt x="5" y="43"/>
                      <a:pt x="5" y="43"/>
                      <a:pt x="5" y="43"/>
                    </a:cubicBezTo>
                    <a:cubicBezTo>
                      <a:pt x="6" y="43"/>
                      <a:pt x="6" y="43"/>
                      <a:pt x="6" y="43"/>
                    </a:cubicBezTo>
                    <a:cubicBezTo>
                      <a:pt x="7" y="40"/>
                      <a:pt x="7" y="40"/>
                      <a:pt x="7" y="40"/>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6" y="43"/>
                      <a:pt x="7" y="44"/>
                      <a:pt x="8" y="45"/>
                    </a:cubicBezTo>
                    <a:cubicBezTo>
                      <a:pt x="20" y="51"/>
                      <a:pt x="61" y="73"/>
                      <a:pt x="98" y="94"/>
                    </a:cubicBezTo>
                    <a:cubicBezTo>
                      <a:pt x="117" y="104"/>
                      <a:pt x="136" y="114"/>
                      <a:pt x="149" y="121"/>
                    </a:cubicBezTo>
                    <a:cubicBezTo>
                      <a:pt x="156" y="125"/>
                      <a:pt x="161" y="128"/>
                      <a:pt x="165" y="130"/>
                    </a:cubicBezTo>
                    <a:cubicBezTo>
                      <a:pt x="169" y="132"/>
                      <a:pt x="171" y="133"/>
                      <a:pt x="171" y="133"/>
                    </a:cubicBezTo>
                    <a:cubicBezTo>
                      <a:pt x="173" y="134"/>
                      <a:pt x="175" y="134"/>
                      <a:pt x="176" y="132"/>
                    </a:cubicBezTo>
                    <a:cubicBezTo>
                      <a:pt x="177" y="131"/>
                      <a:pt x="177" y="130"/>
                      <a:pt x="177" y="130"/>
                    </a:cubicBezTo>
                    <a:cubicBezTo>
                      <a:pt x="177" y="129"/>
                      <a:pt x="177" y="128"/>
                      <a:pt x="176" y="127"/>
                    </a:cubicBezTo>
                    <a:cubicBezTo>
                      <a:pt x="176" y="126"/>
                      <a:pt x="175" y="126"/>
                      <a:pt x="175" y="125"/>
                    </a:cubicBezTo>
                    <a:cubicBezTo>
                      <a:pt x="174" y="124"/>
                      <a:pt x="172" y="123"/>
                      <a:pt x="170" y="121"/>
                    </a:cubicBezTo>
                    <a:cubicBezTo>
                      <a:pt x="163" y="116"/>
                      <a:pt x="149" y="108"/>
                      <a:pt x="133" y="98"/>
                    </a:cubicBezTo>
                    <a:cubicBezTo>
                      <a:pt x="108" y="82"/>
                      <a:pt x="77" y="64"/>
                      <a:pt x="53" y="50"/>
                    </a:cubicBezTo>
                    <a:cubicBezTo>
                      <a:pt x="40" y="42"/>
                      <a:pt x="29" y="36"/>
                      <a:pt x="22" y="31"/>
                    </a:cubicBezTo>
                    <a:cubicBezTo>
                      <a:pt x="18" y="29"/>
                      <a:pt x="15" y="27"/>
                      <a:pt x="13" y="25"/>
                    </a:cubicBezTo>
                    <a:cubicBezTo>
                      <a:pt x="12" y="25"/>
                      <a:pt x="11" y="24"/>
                      <a:pt x="10" y="24"/>
                    </a:cubicBezTo>
                    <a:cubicBezTo>
                      <a:pt x="10" y="24"/>
                      <a:pt x="10" y="24"/>
                      <a:pt x="10" y="24"/>
                    </a:cubicBezTo>
                    <a:cubicBezTo>
                      <a:pt x="10" y="24"/>
                      <a:pt x="10" y="24"/>
                      <a:pt x="10" y="24"/>
                    </a:cubicBezTo>
                    <a:cubicBezTo>
                      <a:pt x="9" y="25"/>
                      <a:pt x="9" y="25"/>
                      <a:pt x="9" y="25"/>
                    </a:cubicBezTo>
                    <a:cubicBezTo>
                      <a:pt x="10" y="24"/>
                      <a:pt x="10" y="24"/>
                      <a:pt x="10" y="24"/>
                    </a:cubicBezTo>
                    <a:cubicBezTo>
                      <a:pt x="10" y="24"/>
                      <a:pt x="10" y="24"/>
                      <a:pt x="10" y="24"/>
                    </a:cubicBezTo>
                    <a:cubicBezTo>
                      <a:pt x="9" y="25"/>
                      <a:pt x="9" y="25"/>
                      <a:pt x="9" y="25"/>
                    </a:cubicBezTo>
                    <a:cubicBezTo>
                      <a:pt x="10" y="24"/>
                      <a:pt x="10" y="24"/>
                      <a:pt x="10" y="24"/>
                    </a:cubicBezTo>
                    <a:cubicBezTo>
                      <a:pt x="8" y="26"/>
                      <a:pt x="8" y="26"/>
                      <a:pt x="8" y="26"/>
                    </a:cubicBezTo>
                    <a:cubicBezTo>
                      <a:pt x="11" y="25"/>
                      <a:pt x="11" y="25"/>
                      <a:pt x="11" y="25"/>
                    </a:cubicBezTo>
                    <a:cubicBezTo>
                      <a:pt x="10" y="24"/>
                      <a:pt x="10" y="24"/>
                      <a:pt x="10" y="24"/>
                    </a:cubicBezTo>
                    <a:cubicBezTo>
                      <a:pt x="8" y="26"/>
                      <a:pt x="8" y="26"/>
                      <a:pt x="8" y="26"/>
                    </a:cubicBezTo>
                    <a:cubicBezTo>
                      <a:pt x="11" y="25"/>
                      <a:pt x="11" y="25"/>
                      <a:pt x="11" y="25"/>
                    </a:cubicBezTo>
                    <a:cubicBezTo>
                      <a:pt x="7" y="26"/>
                      <a:pt x="7" y="26"/>
                      <a:pt x="7" y="26"/>
                    </a:cubicBezTo>
                    <a:cubicBezTo>
                      <a:pt x="11" y="26"/>
                      <a:pt x="11" y="26"/>
                      <a:pt x="11" y="26"/>
                    </a:cubicBezTo>
                    <a:cubicBezTo>
                      <a:pt x="11" y="25"/>
                      <a:pt x="11" y="25"/>
                      <a:pt x="11" y="25"/>
                    </a:cubicBezTo>
                    <a:cubicBezTo>
                      <a:pt x="7" y="26"/>
                      <a:pt x="7" y="26"/>
                      <a:pt x="7" y="26"/>
                    </a:cubicBezTo>
                    <a:cubicBezTo>
                      <a:pt x="11" y="26"/>
                      <a:pt x="11" y="26"/>
                      <a:pt x="11" y="26"/>
                    </a:cubicBezTo>
                    <a:cubicBezTo>
                      <a:pt x="7" y="26"/>
                      <a:pt x="7" y="26"/>
                      <a:pt x="7" y="26"/>
                    </a:cubicBezTo>
                    <a:cubicBezTo>
                      <a:pt x="10" y="28"/>
                      <a:pt x="10" y="28"/>
                      <a:pt x="10" y="28"/>
                    </a:cubicBezTo>
                    <a:cubicBezTo>
                      <a:pt x="11" y="28"/>
                      <a:pt x="11" y="27"/>
                      <a:pt x="11" y="26"/>
                    </a:cubicBezTo>
                    <a:cubicBezTo>
                      <a:pt x="7" y="26"/>
                      <a:pt x="7" y="26"/>
                      <a:pt x="7" y="26"/>
                    </a:cubicBezTo>
                    <a:cubicBezTo>
                      <a:pt x="10" y="28"/>
                      <a:pt x="10" y="28"/>
                      <a:pt x="10" y="28"/>
                    </a:cubicBezTo>
                    <a:cubicBezTo>
                      <a:pt x="7" y="26"/>
                      <a:pt x="7" y="26"/>
                      <a:pt x="7" y="26"/>
                    </a:cubicBezTo>
                    <a:cubicBezTo>
                      <a:pt x="5" y="30"/>
                      <a:pt x="5" y="30"/>
                      <a:pt x="5" y="30"/>
                    </a:cubicBezTo>
                    <a:cubicBezTo>
                      <a:pt x="203" y="133"/>
                      <a:pt x="203" y="133"/>
                      <a:pt x="203" y="133"/>
                    </a:cubicBezTo>
                    <a:cubicBezTo>
                      <a:pt x="205" y="134"/>
                      <a:pt x="207" y="133"/>
                      <a:pt x="208" y="132"/>
                    </a:cubicBezTo>
                    <a:cubicBezTo>
                      <a:pt x="208" y="131"/>
                      <a:pt x="209" y="130"/>
                      <a:pt x="209" y="129"/>
                    </a:cubicBezTo>
                    <a:cubicBezTo>
                      <a:pt x="208" y="128"/>
                      <a:pt x="208" y="127"/>
                      <a:pt x="208" y="127"/>
                    </a:cubicBezTo>
                    <a:cubicBezTo>
                      <a:pt x="207" y="126"/>
                      <a:pt x="207" y="126"/>
                      <a:pt x="206" y="125"/>
                    </a:cubicBezTo>
                    <a:cubicBezTo>
                      <a:pt x="205" y="124"/>
                      <a:pt x="203" y="122"/>
                      <a:pt x="201" y="121"/>
                    </a:cubicBezTo>
                    <a:cubicBezTo>
                      <a:pt x="192" y="115"/>
                      <a:pt x="176" y="104"/>
                      <a:pt x="156" y="92"/>
                    </a:cubicBezTo>
                    <a:cubicBezTo>
                      <a:pt x="97" y="55"/>
                      <a:pt x="7" y="1"/>
                      <a:pt x="7" y="1"/>
                    </a:cubicBezTo>
                    <a:cubicBezTo>
                      <a:pt x="5" y="0"/>
                      <a:pt x="3" y="1"/>
                      <a:pt x="1" y="3"/>
                    </a:cubicBezTo>
                    <a:cubicBezTo>
                      <a:pt x="0" y="5"/>
                      <a:pt x="1" y="7"/>
                      <a:pt x="3" y="8"/>
                    </a:cubicBezTo>
                    <a:cubicBezTo>
                      <a:pt x="3" y="8"/>
                      <a:pt x="6" y="10"/>
                      <a:pt x="11" y="13"/>
                    </a:cubicBezTo>
                    <a:cubicBezTo>
                      <a:pt x="31" y="25"/>
                      <a:pt x="78" y="53"/>
                      <a:pt x="121" y="80"/>
                    </a:cubicBezTo>
                    <a:cubicBezTo>
                      <a:pt x="143" y="93"/>
                      <a:pt x="163" y="106"/>
                      <a:pt x="178" y="115"/>
                    </a:cubicBezTo>
                    <a:cubicBezTo>
                      <a:pt x="185" y="120"/>
                      <a:pt x="191" y="124"/>
                      <a:pt x="196" y="127"/>
                    </a:cubicBezTo>
                    <a:cubicBezTo>
                      <a:pt x="198" y="129"/>
                      <a:pt x="199" y="130"/>
                      <a:pt x="200" y="131"/>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4" y="129"/>
                      <a:pt x="204" y="129"/>
                      <a:pt x="204" y="129"/>
                    </a:cubicBezTo>
                    <a:cubicBezTo>
                      <a:pt x="201" y="129"/>
                      <a:pt x="201" y="129"/>
                      <a:pt x="201" y="129"/>
                    </a:cubicBezTo>
                    <a:cubicBezTo>
                      <a:pt x="201" y="130"/>
                      <a:pt x="201" y="131"/>
                      <a:pt x="201" y="131"/>
                    </a:cubicBezTo>
                    <a:cubicBezTo>
                      <a:pt x="204" y="129"/>
                      <a:pt x="204" y="129"/>
                      <a:pt x="204" y="129"/>
                    </a:cubicBezTo>
                    <a:cubicBezTo>
                      <a:pt x="201" y="129"/>
                      <a:pt x="201" y="129"/>
                      <a:pt x="201" y="129"/>
                    </a:cubicBezTo>
                    <a:cubicBezTo>
                      <a:pt x="204" y="129"/>
                      <a:pt x="204" y="129"/>
                      <a:pt x="204" y="129"/>
                    </a:cubicBezTo>
                    <a:cubicBezTo>
                      <a:pt x="201" y="127"/>
                      <a:pt x="201" y="127"/>
                      <a:pt x="201" y="127"/>
                    </a:cubicBezTo>
                    <a:cubicBezTo>
                      <a:pt x="201" y="128"/>
                      <a:pt x="201" y="129"/>
                      <a:pt x="201" y="129"/>
                    </a:cubicBezTo>
                    <a:cubicBezTo>
                      <a:pt x="204" y="129"/>
                      <a:pt x="204" y="129"/>
                      <a:pt x="204" y="129"/>
                    </a:cubicBezTo>
                    <a:cubicBezTo>
                      <a:pt x="201" y="127"/>
                      <a:pt x="201" y="127"/>
                      <a:pt x="201" y="127"/>
                    </a:cubicBezTo>
                    <a:cubicBezTo>
                      <a:pt x="205" y="130"/>
                      <a:pt x="205" y="130"/>
                      <a:pt x="205" y="130"/>
                    </a:cubicBezTo>
                    <a:cubicBezTo>
                      <a:pt x="206" y="126"/>
                      <a:pt x="206" y="126"/>
                      <a:pt x="206" y="126"/>
                    </a:cubicBezTo>
                    <a:cubicBezTo>
                      <a:pt x="9" y="23"/>
                      <a:pt x="9" y="23"/>
                      <a:pt x="9" y="23"/>
                    </a:cubicBezTo>
                    <a:cubicBezTo>
                      <a:pt x="7" y="22"/>
                      <a:pt x="5" y="22"/>
                      <a:pt x="4" y="24"/>
                    </a:cubicBezTo>
                    <a:cubicBezTo>
                      <a:pt x="3" y="25"/>
                      <a:pt x="3" y="26"/>
                      <a:pt x="3" y="26"/>
                    </a:cubicBezTo>
                    <a:cubicBezTo>
                      <a:pt x="3" y="27"/>
                      <a:pt x="3" y="28"/>
                      <a:pt x="4" y="28"/>
                    </a:cubicBezTo>
                    <a:cubicBezTo>
                      <a:pt x="4" y="29"/>
                      <a:pt x="4" y="29"/>
                      <a:pt x="5" y="29"/>
                    </a:cubicBezTo>
                    <a:cubicBezTo>
                      <a:pt x="5" y="30"/>
                      <a:pt x="6" y="30"/>
                      <a:pt x="6" y="31"/>
                    </a:cubicBezTo>
                    <a:cubicBezTo>
                      <a:pt x="8" y="32"/>
                      <a:pt x="12" y="35"/>
                      <a:pt x="18" y="38"/>
                    </a:cubicBezTo>
                    <a:cubicBezTo>
                      <a:pt x="38" y="50"/>
                      <a:pt x="76" y="73"/>
                      <a:pt x="109" y="93"/>
                    </a:cubicBezTo>
                    <a:cubicBezTo>
                      <a:pt x="126" y="102"/>
                      <a:pt x="141" y="112"/>
                      <a:pt x="152" y="119"/>
                    </a:cubicBezTo>
                    <a:cubicBezTo>
                      <a:pt x="158" y="123"/>
                      <a:pt x="163" y="126"/>
                      <a:pt x="166" y="128"/>
                    </a:cubicBezTo>
                    <a:cubicBezTo>
                      <a:pt x="167" y="129"/>
                      <a:pt x="168" y="130"/>
                      <a:pt x="169" y="131"/>
                    </a:cubicBezTo>
                    <a:cubicBezTo>
                      <a:pt x="169" y="131"/>
                      <a:pt x="169" y="131"/>
                      <a:pt x="169" y="131"/>
                    </a:cubicBezTo>
                    <a:cubicBezTo>
                      <a:pt x="171" y="130"/>
                      <a:pt x="171" y="130"/>
                      <a:pt x="171" y="130"/>
                    </a:cubicBezTo>
                    <a:cubicBezTo>
                      <a:pt x="169" y="131"/>
                      <a:pt x="169" y="131"/>
                      <a:pt x="169" y="131"/>
                    </a:cubicBezTo>
                    <a:cubicBezTo>
                      <a:pt x="169" y="131"/>
                      <a:pt x="169" y="131"/>
                      <a:pt x="169" y="131"/>
                    </a:cubicBezTo>
                    <a:cubicBezTo>
                      <a:pt x="171" y="130"/>
                      <a:pt x="171" y="130"/>
                      <a:pt x="171" y="130"/>
                    </a:cubicBezTo>
                    <a:cubicBezTo>
                      <a:pt x="169" y="131"/>
                      <a:pt x="169" y="131"/>
                      <a:pt x="169" y="131"/>
                    </a:cubicBezTo>
                    <a:cubicBezTo>
                      <a:pt x="172" y="130"/>
                      <a:pt x="172" y="130"/>
                      <a:pt x="172" y="130"/>
                    </a:cubicBezTo>
                    <a:cubicBezTo>
                      <a:pt x="169" y="130"/>
                      <a:pt x="169" y="130"/>
                      <a:pt x="169" y="130"/>
                    </a:cubicBezTo>
                    <a:cubicBezTo>
                      <a:pt x="169" y="130"/>
                      <a:pt x="169" y="131"/>
                      <a:pt x="169" y="131"/>
                    </a:cubicBezTo>
                    <a:cubicBezTo>
                      <a:pt x="172" y="130"/>
                      <a:pt x="172" y="130"/>
                      <a:pt x="172" y="130"/>
                    </a:cubicBezTo>
                    <a:cubicBezTo>
                      <a:pt x="169" y="130"/>
                      <a:pt x="169" y="130"/>
                      <a:pt x="169" y="130"/>
                    </a:cubicBezTo>
                    <a:cubicBezTo>
                      <a:pt x="173" y="130"/>
                      <a:pt x="173" y="130"/>
                      <a:pt x="173" y="130"/>
                    </a:cubicBezTo>
                    <a:cubicBezTo>
                      <a:pt x="170" y="128"/>
                      <a:pt x="170" y="128"/>
                      <a:pt x="170" y="128"/>
                    </a:cubicBezTo>
                    <a:cubicBezTo>
                      <a:pt x="169" y="128"/>
                      <a:pt x="169" y="129"/>
                      <a:pt x="169" y="130"/>
                    </a:cubicBezTo>
                    <a:cubicBezTo>
                      <a:pt x="173" y="130"/>
                      <a:pt x="173" y="130"/>
                      <a:pt x="173" y="130"/>
                    </a:cubicBezTo>
                    <a:cubicBezTo>
                      <a:pt x="170" y="128"/>
                      <a:pt x="170" y="128"/>
                      <a:pt x="170" y="128"/>
                    </a:cubicBezTo>
                    <a:cubicBezTo>
                      <a:pt x="173" y="130"/>
                      <a:pt x="173" y="130"/>
                      <a:pt x="173" y="130"/>
                    </a:cubicBezTo>
                    <a:cubicBezTo>
                      <a:pt x="175" y="126"/>
                      <a:pt x="175" y="126"/>
                      <a:pt x="175" y="126"/>
                    </a:cubicBezTo>
                    <a:cubicBezTo>
                      <a:pt x="175" y="126"/>
                      <a:pt x="134" y="104"/>
                      <a:pt x="92" y="81"/>
                    </a:cubicBezTo>
                    <a:cubicBezTo>
                      <a:pt x="72" y="70"/>
                      <a:pt x="51" y="59"/>
                      <a:pt x="35" y="50"/>
                    </a:cubicBezTo>
                    <a:cubicBezTo>
                      <a:pt x="27" y="46"/>
                      <a:pt x="21" y="42"/>
                      <a:pt x="16" y="40"/>
                    </a:cubicBezTo>
                    <a:cubicBezTo>
                      <a:pt x="14" y="39"/>
                      <a:pt x="12" y="38"/>
                      <a:pt x="11" y="37"/>
                    </a:cubicBezTo>
                    <a:cubicBezTo>
                      <a:pt x="10" y="37"/>
                      <a:pt x="10" y="36"/>
                      <a:pt x="9" y="36"/>
                    </a:cubicBezTo>
                    <a:cubicBezTo>
                      <a:pt x="9" y="36"/>
                      <a:pt x="9" y="36"/>
                      <a:pt x="9" y="36"/>
                    </a:cubicBezTo>
                    <a:cubicBezTo>
                      <a:pt x="8" y="36"/>
                      <a:pt x="8" y="36"/>
                      <a:pt x="8" y="36"/>
                    </a:cubicBezTo>
                    <a:cubicBezTo>
                      <a:pt x="8" y="36"/>
                      <a:pt x="8" y="36"/>
                      <a:pt x="8" y="36"/>
                    </a:cubicBezTo>
                    <a:cubicBezTo>
                      <a:pt x="8" y="36"/>
                      <a:pt x="7" y="36"/>
                      <a:pt x="7" y="36"/>
                    </a:cubicBezTo>
                    <a:cubicBezTo>
                      <a:pt x="6" y="36"/>
                      <a:pt x="6" y="36"/>
                      <a:pt x="5" y="36"/>
                    </a:cubicBezTo>
                    <a:cubicBezTo>
                      <a:pt x="5" y="36"/>
                      <a:pt x="4" y="37"/>
                      <a:pt x="3" y="38"/>
                    </a:cubicBezTo>
                    <a:cubicBezTo>
                      <a:pt x="2" y="39"/>
                      <a:pt x="3" y="42"/>
                      <a:pt x="5" y="43"/>
                    </a:cubicBezTo>
                    <a:cubicBezTo>
                      <a:pt x="148" y="132"/>
                      <a:pt x="148" y="132"/>
                      <a:pt x="148" y="132"/>
                    </a:cubicBezTo>
                    <a:cubicBezTo>
                      <a:pt x="150" y="129"/>
                      <a:pt x="150" y="129"/>
                      <a:pt x="150" y="129"/>
                    </a:cubicBezTo>
                    <a:cubicBezTo>
                      <a:pt x="147" y="127"/>
                      <a:pt x="147" y="127"/>
                      <a:pt x="147" y="127"/>
                    </a:cubicBezTo>
                    <a:cubicBezTo>
                      <a:pt x="150" y="129"/>
                      <a:pt x="150" y="129"/>
                      <a:pt x="150" y="129"/>
                    </a:cubicBezTo>
                    <a:cubicBezTo>
                      <a:pt x="149" y="125"/>
                      <a:pt x="149" y="125"/>
                      <a:pt x="149" y="125"/>
                    </a:cubicBezTo>
                    <a:cubicBezTo>
                      <a:pt x="148" y="125"/>
                      <a:pt x="147" y="126"/>
                      <a:pt x="147" y="127"/>
                    </a:cubicBezTo>
                    <a:cubicBezTo>
                      <a:pt x="150" y="129"/>
                      <a:pt x="150" y="129"/>
                      <a:pt x="150" y="129"/>
                    </a:cubicBezTo>
                    <a:cubicBezTo>
                      <a:pt x="149" y="125"/>
                      <a:pt x="149" y="125"/>
                      <a:pt x="149" y="125"/>
                    </a:cubicBezTo>
                    <a:cubicBezTo>
                      <a:pt x="150" y="129"/>
                      <a:pt x="150" y="129"/>
                      <a:pt x="150" y="129"/>
                    </a:cubicBezTo>
                    <a:cubicBezTo>
                      <a:pt x="150" y="125"/>
                      <a:pt x="150" y="125"/>
                      <a:pt x="150" y="125"/>
                    </a:cubicBezTo>
                    <a:cubicBezTo>
                      <a:pt x="150" y="125"/>
                      <a:pt x="149" y="125"/>
                      <a:pt x="149" y="125"/>
                    </a:cubicBezTo>
                    <a:cubicBezTo>
                      <a:pt x="150" y="129"/>
                      <a:pt x="150" y="129"/>
                      <a:pt x="150" y="129"/>
                    </a:cubicBezTo>
                    <a:cubicBezTo>
                      <a:pt x="150" y="125"/>
                      <a:pt x="150" y="125"/>
                      <a:pt x="150" y="125"/>
                    </a:cubicBezTo>
                    <a:cubicBezTo>
                      <a:pt x="150" y="128"/>
                      <a:pt x="150" y="128"/>
                      <a:pt x="150" y="128"/>
                    </a:cubicBezTo>
                    <a:cubicBezTo>
                      <a:pt x="151" y="125"/>
                      <a:pt x="151" y="125"/>
                      <a:pt x="151" y="125"/>
                    </a:cubicBezTo>
                    <a:cubicBezTo>
                      <a:pt x="151" y="125"/>
                      <a:pt x="151" y="125"/>
                      <a:pt x="150" y="125"/>
                    </a:cubicBezTo>
                    <a:cubicBezTo>
                      <a:pt x="150" y="128"/>
                      <a:pt x="150" y="128"/>
                      <a:pt x="150" y="128"/>
                    </a:cubicBezTo>
                    <a:cubicBezTo>
                      <a:pt x="151" y="125"/>
                      <a:pt x="151" y="125"/>
                      <a:pt x="151" y="125"/>
                    </a:cubicBezTo>
                    <a:cubicBezTo>
                      <a:pt x="151" y="125"/>
                      <a:pt x="151" y="125"/>
                      <a:pt x="151" y="125"/>
                    </a:cubicBezTo>
                    <a:cubicBezTo>
                      <a:pt x="150" y="125"/>
                      <a:pt x="149" y="125"/>
                      <a:pt x="148" y="124"/>
                    </a:cubicBezTo>
                    <a:cubicBezTo>
                      <a:pt x="142" y="121"/>
                      <a:pt x="131" y="116"/>
                      <a:pt x="116" y="108"/>
                    </a:cubicBezTo>
                    <a:cubicBezTo>
                      <a:pt x="95" y="97"/>
                      <a:pt x="68" y="83"/>
                      <a:pt x="46" y="71"/>
                    </a:cubicBezTo>
                    <a:cubicBezTo>
                      <a:pt x="35" y="66"/>
                      <a:pt x="26" y="61"/>
                      <a:pt x="19" y="57"/>
                    </a:cubicBezTo>
                    <a:cubicBezTo>
                      <a:pt x="12" y="53"/>
                      <a:pt x="8" y="51"/>
                      <a:pt x="8" y="51"/>
                    </a:cubicBezTo>
                    <a:cubicBezTo>
                      <a:pt x="6" y="50"/>
                      <a:pt x="4" y="51"/>
                      <a:pt x="2" y="53"/>
                    </a:cubicBezTo>
                    <a:cubicBezTo>
                      <a:pt x="1" y="54"/>
                      <a:pt x="2" y="57"/>
                      <a:pt x="4" y="58"/>
                    </a:cubicBezTo>
                    <a:cubicBezTo>
                      <a:pt x="139" y="143"/>
                      <a:pt x="139" y="143"/>
                      <a:pt x="139" y="143"/>
                    </a:cubicBezTo>
                    <a:cubicBezTo>
                      <a:pt x="141" y="139"/>
                      <a:pt x="141" y="139"/>
                      <a:pt x="141" y="139"/>
                    </a:cubicBezTo>
                    <a:cubicBezTo>
                      <a:pt x="138" y="137"/>
                      <a:pt x="138" y="137"/>
                      <a:pt x="138" y="137"/>
                    </a:cubicBezTo>
                    <a:cubicBezTo>
                      <a:pt x="141" y="139"/>
                      <a:pt x="141" y="139"/>
                      <a:pt x="141" y="139"/>
                    </a:cubicBezTo>
                    <a:cubicBezTo>
                      <a:pt x="140" y="135"/>
                      <a:pt x="140" y="135"/>
                      <a:pt x="140" y="135"/>
                    </a:cubicBezTo>
                    <a:cubicBezTo>
                      <a:pt x="140" y="136"/>
                      <a:pt x="139" y="136"/>
                      <a:pt x="138" y="137"/>
                    </a:cubicBezTo>
                    <a:cubicBezTo>
                      <a:pt x="141" y="139"/>
                      <a:pt x="141" y="139"/>
                      <a:pt x="141" y="139"/>
                    </a:cubicBezTo>
                    <a:cubicBezTo>
                      <a:pt x="140" y="135"/>
                      <a:pt x="140" y="135"/>
                      <a:pt x="140" y="135"/>
                    </a:cubicBezTo>
                    <a:cubicBezTo>
                      <a:pt x="141" y="139"/>
                      <a:pt x="141" y="139"/>
                      <a:pt x="141" y="139"/>
                    </a:cubicBezTo>
                    <a:cubicBezTo>
                      <a:pt x="141" y="135"/>
                      <a:pt x="141" y="135"/>
                      <a:pt x="141" y="135"/>
                    </a:cubicBezTo>
                    <a:cubicBezTo>
                      <a:pt x="141" y="135"/>
                      <a:pt x="141" y="135"/>
                      <a:pt x="140" y="135"/>
                    </a:cubicBezTo>
                    <a:cubicBezTo>
                      <a:pt x="141" y="139"/>
                      <a:pt x="141" y="139"/>
                      <a:pt x="141" y="139"/>
                    </a:cubicBezTo>
                    <a:cubicBezTo>
                      <a:pt x="141" y="135"/>
                      <a:pt x="141" y="135"/>
                      <a:pt x="141" y="135"/>
                    </a:cubicBezTo>
                    <a:cubicBezTo>
                      <a:pt x="141" y="139"/>
                      <a:pt x="141" y="139"/>
                      <a:pt x="141" y="139"/>
                    </a:cubicBezTo>
                    <a:cubicBezTo>
                      <a:pt x="142" y="135"/>
                      <a:pt x="142" y="135"/>
                      <a:pt x="142" y="135"/>
                    </a:cubicBezTo>
                    <a:cubicBezTo>
                      <a:pt x="142" y="135"/>
                      <a:pt x="142" y="135"/>
                      <a:pt x="141" y="135"/>
                    </a:cubicBezTo>
                    <a:cubicBezTo>
                      <a:pt x="141" y="139"/>
                      <a:pt x="141" y="139"/>
                      <a:pt x="141" y="139"/>
                    </a:cubicBezTo>
                    <a:cubicBezTo>
                      <a:pt x="142" y="135"/>
                      <a:pt x="142" y="135"/>
                      <a:pt x="142" y="135"/>
                    </a:cubicBezTo>
                    <a:cubicBezTo>
                      <a:pt x="142" y="138"/>
                      <a:pt x="142" y="138"/>
                      <a:pt x="142" y="138"/>
                    </a:cubicBezTo>
                    <a:cubicBezTo>
                      <a:pt x="143" y="135"/>
                      <a:pt x="143" y="135"/>
                      <a:pt x="143" y="135"/>
                    </a:cubicBezTo>
                    <a:cubicBezTo>
                      <a:pt x="143" y="135"/>
                      <a:pt x="143" y="135"/>
                      <a:pt x="142" y="135"/>
                    </a:cubicBezTo>
                    <a:cubicBezTo>
                      <a:pt x="142" y="138"/>
                      <a:pt x="142" y="138"/>
                      <a:pt x="142" y="138"/>
                    </a:cubicBezTo>
                    <a:cubicBezTo>
                      <a:pt x="143" y="135"/>
                      <a:pt x="143" y="135"/>
                      <a:pt x="143" y="135"/>
                    </a:cubicBezTo>
                    <a:cubicBezTo>
                      <a:pt x="143" y="135"/>
                      <a:pt x="142" y="135"/>
                      <a:pt x="140" y="134"/>
                    </a:cubicBezTo>
                    <a:cubicBezTo>
                      <a:pt x="131" y="130"/>
                      <a:pt x="99" y="112"/>
                      <a:pt x="69" y="96"/>
                    </a:cubicBezTo>
                    <a:cubicBezTo>
                      <a:pt x="54" y="88"/>
                      <a:pt x="39" y="80"/>
                      <a:pt x="28" y="74"/>
                    </a:cubicBezTo>
                    <a:cubicBezTo>
                      <a:pt x="23" y="71"/>
                      <a:pt x="18" y="69"/>
                      <a:pt x="14" y="67"/>
                    </a:cubicBezTo>
                    <a:cubicBezTo>
                      <a:pt x="13" y="66"/>
                      <a:pt x="11" y="65"/>
                      <a:pt x="10" y="65"/>
                    </a:cubicBezTo>
                    <a:cubicBezTo>
                      <a:pt x="9" y="65"/>
                      <a:pt x="9" y="64"/>
                      <a:pt x="8" y="64"/>
                    </a:cubicBezTo>
                    <a:cubicBezTo>
                      <a:pt x="8" y="64"/>
                      <a:pt x="8" y="64"/>
                      <a:pt x="8" y="64"/>
                    </a:cubicBezTo>
                    <a:cubicBezTo>
                      <a:pt x="7" y="64"/>
                      <a:pt x="7" y="64"/>
                      <a:pt x="6" y="64"/>
                    </a:cubicBezTo>
                    <a:cubicBezTo>
                      <a:pt x="6" y="64"/>
                      <a:pt x="6" y="64"/>
                      <a:pt x="5" y="64"/>
                    </a:cubicBezTo>
                    <a:cubicBezTo>
                      <a:pt x="4" y="64"/>
                      <a:pt x="3" y="65"/>
                      <a:pt x="3" y="66"/>
                    </a:cubicBezTo>
                    <a:cubicBezTo>
                      <a:pt x="2" y="68"/>
                      <a:pt x="2" y="70"/>
                      <a:pt x="4" y="71"/>
                    </a:cubicBezTo>
                    <a:cubicBezTo>
                      <a:pt x="74" y="115"/>
                      <a:pt x="74" y="115"/>
                      <a:pt x="74" y="115"/>
                    </a:cubicBezTo>
                    <a:cubicBezTo>
                      <a:pt x="15" y="87"/>
                      <a:pt x="15" y="87"/>
                      <a:pt x="15" y="87"/>
                    </a:cubicBezTo>
                    <a:cubicBezTo>
                      <a:pt x="13" y="86"/>
                      <a:pt x="10" y="87"/>
                      <a:pt x="9" y="89"/>
                    </a:cubicBezTo>
                    <a:cubicBezTo>
                      <a:pt x="8" y="90"/>
                      <a:pt x="9" y="93"/>
                      <a:pt x="11" y="94"/>
                    </a:cubicBezTo>
                    <a:cubicBezTo>
                      <a:pt x="121" y="163"/>
                      <a:pt x="121" y="163"/>
                      <a:pt x="121" y="163"/>
                    </a:cubicBezTo>
                    <a:cubicBezTo>
                      <a:pt x="123" y="159"/>
                      <a:pt x="123" y="159"/>
                      <a:pt x="123" y="159"/>
                    </a:cubicBezTo>
                    <a:cubicBezTo>
                      <a:pt x="123" y="155"/>
                      <a:pt x="123" y="155"/>
                      <a:pt x="123" y="155"/>
                    </a:cubicBezTo>
                    <a:cubicBezTo>
                      <a:pt x="123" y="159"/>
                      <a:pt x="123" y="159"/>
                      <a:pt x="123" y="159"/>
                    </a:cubicBezTo>
                    <a:cubicBezTo>
                      <a:pt x="124" y="155"/>
                      <a:pt x="124" y="155"/>
                      <a:pt x="124" y="155"/>
                    </a:cubicBezTo>
                    <a:cubicBezTo>
                      <a:pt x="124" y="155"/>
                      <a:pt x="124" y="155"/>
                      <a:pt x="123" y="155"/>
                    </a:cubicBezTo>
                    <a:cubicBezTo>
                      <a:pt x="123" y="159"/>
                      <a:pt x="123" y="159"/>
                      <a:pt x="123" y="159"/>
                    </a:cubicBezTo>
                    <a:cubicBezTo>
                      <a:pt x="124" y="155"/>
                      <a:pt x="124" y="155"/>
                      <a:pt x="124" y="155"/>
                    </a:cubicBezTo>
                    <a:cubicBezTo>
                      <a:pt x="123" y="159"/>
                      <a:pt x="123" y="159"/>
                      <a:pt x="123" y="159"/>
                    </a:cubicBezTo>
                    <a:cubicBezTo>
                      <a:pt x="124" y="156"/>
                      <a:pt x="124" y="156"/>
                      <a:pt x="124" y="156"/>
                    </a:cubicBezTo>
                    <a:cubicBezTo>
                      <a:pt x="124" y="155"/>
                      <a:pt x="124" y="155"/>
                      <a:pt x="124" y="155"/>
                    </a:cubicBezTo>
                    <a:cubicBezTo>
                      <a:pt x="123" y="159"/>
                      <a:pt x="123" y="159"/>
                      <a:pt x="123" y="159"/>
                    </a:cubicBezTo>
                    <a:cubicBezTo>
                      <a:pt x="124" y="156"/>
                      <a:pt x="124" y="156"/>
                      <a:pt x="124" y="156"/>
                    </a:cubicBezTo>
                    <a:cubicBezTo>
                      <a:pt x="124" y="157"/>
                      <a:pt x="124" y="157"/>
                      <a:pt x="124" y="157"/>
                    </a:cubicBezTo>
                    <a:cubicBezTo>
                      <a:pt x="124" y="156"/>
                      <a:pt x="124" y="156"/>
                      <a:pt x="124" y="156"/>
                    </a:cubicBezTo>
                    <a:cubicBezTo>
                      <a:pt x="124" y="156"/>
                      <a:pt x="124" y="156"/>
                      <a:pt x="124" y="156"/>
                    </a:cubicBezTo>
                    <a:cubicBezTo>
                      <a:pt x="124" y="157"/>
                      <a:pt x="124" y="157"/>
                      <a:pt x="124" y="157"/>
                    </a:cubicBezTo>
                    <a:cubicBezTo>
                      <a:pt x="124" y="156"/>
                      <a:pt x="124" y="156"/>
                      <a:pt x="124" y="156"/>
                    </a:cubicBezTo>
                    <a:cubicBezTo>
                      <a:pt x="124" y="156"/>
                      <a:pt x="124" y="155"/>
                      <a:pt x="123" y="155"/>
                    </a:cubicBezTo>
                    <a:cubicBezTo>
                      <a:pt x="116" y="152"/>
                      <a:pt x="91" y="140"/>
                      <a:pt x="67" y="129"/>
                    </a:cubicBezTo>
                    <a:cubicBezTo>
                      <a:pt x="55" y="124"/>
                      <a:pt x="44" y="118"/>
                      <a:pt x="35" y="114"/>
                    </a:cubicBezTo>
                    <a:cubicBezTo>
                      <a:pt x="30" y="112"/>
                      <a:pt x="26" y="111"/>
                      <a:pt x="23" y="110"/>
                    </a:cubicBezTo>
                    <a:cubicBezTo>
                      <a:pt x="22" y="109"/>
                      <a:pt x="21" y="109"/>
                      <a:pt x="19" y="108"/>
                    </a:cubicBezTo>
                    <a:cubicBezTo>
                      <a:pt x="19" y="108"/>
                      <a:pt x="18" y="108"/>
                      <a:pt x="18" y="108"/>
                    </a:cubicBezTo>
                    <a:cubicBezTo>
                      <a:pt x="17" y="108"/>
                      <a:pt x="17" y="108"/>
                      <a:pt x="16" y="108"/>
                    </a:cubicBezTo>
                    <a:cubicBezTo>
                      <a:pt x="16" y="108"/>
                      <a:pt x="16" y="108"/>
                      <a:pt x="15" y="108"/>
                    </a:cubicBezTo>
                    <a:cubicBezTo>
                      <a:pt x="15" y="108"/>
                      <a:pt x="14" y="108"/>
                      <a:pt x="14" y="108"/>
                    </a:cubicBezTo>
                    <a:cubicBezTo>
                      <a:pt x="13" y="109"/>
                      <a:pt x="13" y="109"/>
                      <a:pt x="13" y="110"/>
                    </a:cubicBezTo>
                    <a:cubicBezTo>
                      <a:pt x="12" y="111"/>
                      <a:pt x="12" y="112"/>
                      <a:pt x="12" y="113"/>
                    </a:cubicBezTo>
                    <a:cubicBezTo>
                      <a:pt x="12" y="114"/>
                      <a:pt x="13" y="115"/>
                      <a:pt x="14" y="115"/>
                    </a:cubicBezTo>
                    <a:cubicBezTo>
                      <a:pt x="14" y="115"/>
                      <a:pt x="15" y="116"/>
                      <a:pt x="18" y="118"/>
                    </a:cubicBezTo>
                    <a:cubicBezTo>
                      <a:pt x="27" y="123"/>
                      <a:pt x="50" y="137"/>
                      <a:pt x="70" y="150"/>
                    </a:cubicBezTo>
                    <a:cubicBezTo>
                      <a:pt x="81" y="156"/>
                      <a:pt x="90" y="162"/>
                      <a:pt x="98" y="167"/>
                    </a:cubicBezTo>
                    <a:cubicBezTo>
                      <a:pt x="101" y="169"/>
                      <a:pt x="104" y="171"/>
                      <a:pt x="106" y="172"/>
                    </a:cubicBezTo>
                    <a:cubicBezTo>
                      <a:pt x="107" y="173"/>
                      <a:pt x="108" y="173"/>
                      <a:pt x="108" y="174"/>
                    </a:cubicBezTo>
                    <a:cubicBezTo>
                      <a:pt x="109" y="174"/>
                      <a:pt x="109" y="174"/>
                      <a:pt x="109" y="174"/>
                    </a:cubicBezTo>
                    <a:cubicBezTo>
                      <a:pt x="110" y="172"/>
                      <a:pt x="110" y="172"/>
                      <a:pt x="110" y="172"/>
                    </a:cubicBezTo>
                    <a:cubicBezTo>
                      <a:pt x="108" y="174"/>
                      <a:pt x="108" y="174"/>
                      <a:pt x="108" y="174"/>
                    </a:cubicBezTo>
                    <a:cubicBezTo>
                      <a:pt x="109" y="174"/>
                      <a:pt x="109" y="174"/>
                      <a:pt x="109" y="174"/>
                    </a:cubicBezTo>
                    <a:cubicBezTo>
                      <a:pt x="110" y="172"/>
                      <a:pt x="110" y="172"/>
                      <a:pt x="110" y="172"/>
                    </a:cubicBezTo>
                    <a:cubicBezTo>
                      <a:pt x="108" y="174"/>
                      <a:pt x="108" y="174"/>
                      <a:pt x="108" y="174"/>
                    </a:cubicBezTo>
                    <a:cubicBezTo>
                      <a:pt x="111" y="171"/>
                      <a:pt x="111" y="171"/>
                      <a:pt x="111" y="171"/>
                    </a:cubicBezTo>
                    <a:cubicBezTo>
                      <a:pt x="108" y="173"/>
                      <a:pt x="108" y="173"/>
                      <a:pt x="108" y="173"/>
                    </a:cubicBezTo>
                    <a:cubicBezTo>
                      <a:pt x="108" y="174"/>
                      <a:pt x="108" y="174"/>
                      <a:pt x="108" y="174"/>
                    </a:cubicBezTo>
                    <a:cubicBezTo>
                      <a:pt x="111" y="171"/>
                      <a:pt x="111" y="171"/>
                      <a:pt x="111" y="171"/>
                    </a:cubicBezTo>
                    <a:cubicBezTo>
                      <a:pt x="108" y="173"/>
                      <a:pt x="108" y="173"/>
                      <a:pt x="108" y="173"/>
                    </a:cubicBezTo>
                    <a:cubicBezTo>
                      <a:pt x="111" y="171"/>
                      <a:pt x="111" y="171"/>
                      <a:pt x="111" y="171"/>
                    </a:cubicBezTo>
                    <a:cubicBezTo>
                      <a:pt x="107" y="171"/>
                      <a:pt x="107" y="171"/>
                      <a:pt x="107" y="171"/>
                    </a:cubicBezTo>
                    <a:cubicBezTo>
                      <a:pt x="107" y="172"/>
                      <a:pt x="108" y="173"/>
                      <a:pt x="108" y="173"/>
                    </a:cubicBezTo>
                    <a:cubicBezTo>
                      <a:pt x="111" y="171"/>
                      <a:pt x="111" y="171"/>
                      <a:pt x="111" y="171"/>
                    </a:cubicBezTo>
                    <a:cubicBezTo>
                      <a:pt x="107" y="171"/>
                      <a:pt x="107" y="171"/>
                      <a:pt x="107" y="171"/>
                    </a:cubicBezTo>
                    <a:cubicBezTo>
                      <a:pt x="111" y="171"/>
                      <a:pt x="111" y="171"/>
                      <a:pt x="111" y="171"/>
                    </a:cubicBezTo>
                    <a:cubicBezTo>
                      <a:pt x="108" y="169"/>
                      <a:pt x="108" y="169"/>
                      <a:pt x="108" y="169"/>
                    </a:cubicBezTo>
                    <a:cubicBezTo>
                      <a:pt x="108" y="170"/>
                      <a:pt x="107" y="171"/>
                      <a:pt x="107" y="171"/>
                    </a:cubicBezTo>
                    <a:cubicBezTo>
                      <a:pt x="111" y="171"/>
                      <a:pt x="111" y="171"/>
                      <a:pt x="111" y="171"/>
                    </a:cubicBezTo>
                    <a:cubicBezTo>
                      <a:pt x="108" y="169"/>
                      <a:pt x="108" y="169"/>
                      <a:pt x="108" y="169"/>
                    </a:cubicBezTo>
                    <a:cubicBezTo>
                      <a:pt x="111" y="171"/>
                      <a:pt x="111" y="171"/>
                      <a:pt x="111" y="171"/>
                    </a:cubicBezTo>
                    <a:cubicBezTo>
                      <a:pt x="113" y="168"/>
                      <a:pt x="113" y="168"/>
                      <a:pt x="113" y="168"/>
                    </a:cubicBezTo>
                    <a:cubicBezTo>
                      <a:pt x="24" y="128"/>
                      <a:pt x="24" y="128"/>
                      <a:pt x="24" y="128"/>
                    </a:cubicBezTo>
                    <a:cubicBezTo>
                      <a:pt x="22" y="127"/>
                      <a:pt x="20" y="128"/>
                      <a:pt x="19" y="130"/>
                    </a:cubicBezTo>
                    <a:cubicBezTo>
                      <a:pt x="18" y="132"/>
                      <a:pt x="19" y="134"/>
                      <a:pt x="21" y="135"/>
                    </a:cubicBezTo>
                    <a:cubicBezTo>
                      <a:pt x="94" y="181"/>
                      <a:pt x="94" y="181"/>
                      <a:pt x="94" y="181"/>
                    </a:cubicBezTo>
                    <a:cubicBezTo>
                      <a:pt x="96" y="178"/>
                      <a:pt x="96" y="178"/>
                      <a:pt x="96" y="178"/>
                    </a:cubicBezTo>
                    <a:cubicBezTo>
                      <a:pt x="97" y="174"/>
                      <a:pt x="97" y="174"/>
                      <a:pt x="97" y="174"/>
                    </a:cubicBezTo>
                    <a:cubicBezTo>
                      <a:pt x="97" y="174"/>
                      <a:pt x="82" y="167"/>
                      <a:pt x="66" y="160"/>
                    </a:cubicBezTo>
                    <a:cubicBezTo>
                      <a:pt x="58" y="157"/>
                      <a:pt x="50" y="153"/>
                      <a:pt x="43" y="151"/>
                    </a:cubicBezTo>
                    <a:cubicBezTo>
                      <a:pt x="40" y="149"/>
                      <a:pt x="38" y="148"/>
                      <a:pt x="36" y="148"/>
                    </a:cubicBezTo>
                    <a:cubicBezTo>
                      <a:pt x="35" y="147"/>
                      <a:pt x="34" y="147"/>
                      <a:pt x="33" y="147"/>
                    </a:cubicBezTo>
                    <a:cubicBezTo>
                      <a:pt x="32" y="146"/>
                      <a:pt x="32" y="146"/>
                      <a:pt x="32" y="146"/>
                    </a:cubicBezTo>
                    <a:cubicBezTo>
                      <a:pt x="32" y="146"/>
                      <a:pt x="31" y="146"/>
                      <a:pt x="31" y="146"/>
                    </a:cubicBezTo>
                    <a:cubicBezTo>
                      <a:pt x="30" y="146"/>
                      <a:pt x="30" y="146"/>
                      <a:pt x="29" y="146"/>
                    </a:cubicBezTo>
                    <a:cubicBezTo>
                      <a:pt x="29" y="146"/>
                      <a:pt x="29" y="147"/>
                      <a:pt x="28" y="147"/>
                    </a:cubicBezTo>
                    <a:cubicBezTo>
                      <a:pt x="28" y="147"/>
                      <a:pt x="27" y="148"/>
                      <a:pt x="27" y="148"/>
                    </a:cubicBezTo>
                    <a:cubicBezTo>
                      <a:pt x="30" y="150"/>
                      <a:pt x="30" y="150"/>
                      <a:pt x="30" y="150"/>
                    </a:cubicBezTo>
                    <a:cubicBezTo>
                      <a:pt x="27" y="148"/>
                      <a:pt x="27" y="148"/>
                      <a:pt x="27" y="148"/>
                    </a:cubicBezTo>
                    <a:cubicBezTo>
                      <a:pt x="27" y="149"/>
                      <a:pt x="26" y="150"/>
                      <a:pt x="26" y="150"/>
                    </a:cubicBezTo>
                    <a:cubicBezTo>
                      <a:pt x="26" y="151"/>
                      <a:pt x="27" y="152"/>
                      <a:pt x="27" y="152"/>
                    </a:cubicBezTo>
                    <a:cubicBezTo>
                      <a:pt x="27" y="153"/>
                      <a:pt x="27" y="153"/>
                      <a:pt x="28" y="153"/>
                    </a:cubicBezTo>
                    <a:cubicBezTo>
                      <a:pt x="28" y="153"/>
                      <a:pt x="28" y="154"/>
                      <a:pt x="28" y="154"/>
                    </a:cubicBezTo>
                    <a:cubicBezTo>
                      <a:pt x="29" y="155"/>
                      <a:pt x="31" y="155"/>
                      <a:pt x="32" y="157"/>
                    </a:cubicBezTo>
                    <a:cubicBezTo>
                      <a:pt x="39" y="161"/>
                      <a:pt x="51" y="168"/>
                      <a:pt x="62" y="175"/>
                    </a:cubicBezTo>
                    <a:cubicBezTo>
                      <a:pt x="72" y="181"/>
                      <a:pt x="82" y="187"/>
                      <a:pt x="82" y="187"/>
                    </a:cubicBezTo>
                    <a:cubicBezTo>
                      <a:pt x="84" y="183"/>
                      <a:pt x="84" y="183"/>
                      <a:pt x="84" y="183"/>
                    </a:cubicBezTo>
                    <a:cubicBezTo>
                      <a:pt x="85" y="180"/>
                      <a:pt x="85" y="180"/>
                      <a:pt x="85" y="180"/>
                    </a:cubicBezTo>
                    <a:cubicBezTo>
                      <a:pt x="45" y="169"/>
                      <a:pt x="45" y="169"/>
                      <a:pt x="45" y="169"/>
                    </a:cubicBezTo>
                    <a:cubicBezTo>
                      <a:pt x="43" y="168"/>
                      <a:pt x="41" y="169"/>
                      <a:pt x="40" y="171"/>
                    </a:cubicBezTo>
                    <a:cubicBezTo>
                      <a:pt x="40" y="173"/>
                      <a:pt x="40" y="175"/>
                      <a:pt x="42" y="176"/>
                    </a:cubicBezTo>
                    <a:cubicBezTo>
                      <a:pt x="61" y="188"/>
                      <a:pt x="61" y="188"/>
                      <a:pt x="61" y="188"/>
                    </a:cubicBezTo>
                    <a:cubicBezTo>
                      <a:pt x="63" y="189"/>
                      <a:pt x="65" y="188"/>
                      <a:pt x="66" y="186"/>
                    </a:cubicBezTo>
                    <a:cubicBezTo>
                      <a:pt x="67" y="185"/>
                      <a:pt x="67" y="182"/>
                      <a:pt x="65" y="181"/>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9" name="Freeform 53"/>
              <p:cNvSpPr/>
              <p:nvPr/>
            </p:nvSpPr>
            <p:spPr bwMode="auto">
              <a:xfrm>
                <a:off x="3772463" y="2952342"/>
                <a:ext cx="233503" cy="93665"/>
              </a:xfrm>
              <a:custGeom>
                <a:avLst/>
                <a:gdLst>
                  <a:gd name="T0" fmla="*/ 12 w 174"/>
                  <a:gd name="T1" fmla="*/ 53 h 70"/>
                  <a:gd name="T2" fmla="*/ 7 w 174"/>
                  <a:gd name="T3" fmla="*/ 50 h 70"/>
                  <a:gd name="T4" fmla="*/ 7 w 174"/>
                  <a:gd name="T5" fmla="*/ 50 h 70"/>
                  <a:gd name="T6" fmla="*/ 5 w 174"/>
                  <a:gd name="T7" fmla="*/ 52 h 70"/>
                  <a:gd name="T8" fmla="*/ 5 w 174"/>
                  <a:gd name="T9" fmla="*/ 52 h 70"/>
                  <a:gd name="T10" fmla="*/ 8 w 174"/>
                  <a:gd name="T11" fmla="*/ 53 h 70"/>
                  <a:gd name="T12" fmla="*/ 8 w 174"/>
                  <a:gd name="T13" fmla="*/ 53 h 70"/>
                  <a:gd name="T14" fmla="*/ 8 w 174"/>
                  <a:gd name="T15" fmla="*/ 53 h 70"/>
                  <a:gd name="T16" fmla="*/ 4 w 174"/>
                  <a:gd name="T17" fmla="*/ 52 h 70"/>
                  <a:gd name="T18" fmla="*/ 50 w 174"/>
                  <a:gd name="T19" fmla="*/ 68 h 70"/>
                  <a:gd name="T20" fmla="*/ 42 w 174"/>
                  <a:gd name="T21" fmla="*/ 63 h 70"/>
                  <a:gd name="T22" fmla="*/ 66 w 174"/>
                  <a:gd name="T23" fmla="*/ 61 h 70"/>
                  <a:gd name="T24" fmla="*/ 61 w 174"/>
                  <a:gd name="T25" fmla="*/ 59 h 70"/>
                  <a:gd name="T26" fmla="*/ 82 w 174"/>
                  <a:gd name="T27" fmla="*/ 43 h 70"/>
                  <a:gd name="T28" fmla="*/ 80 w 174"/>
                  <a:gd name="T29" fmla="*/ 35 h 70"/>
                  <a:gd name="T30" fmla="*/ 78 w 174"/>
                  <a:gd name="T31" fmla="*/ 38 h 70"/>
                  <a:gd name="T32" fmla="*/ 78 w 174"/>
                  <a:gd name="T33" fmla="*/ 38 h 70"/>
                  <a:gd name="T34" fmla="*/ 80 w 174"/>
                  <a:gd name="T35" fmla="*/ 42 h 70"/>
                  <a:gd name="T36" fmla="*/ 80 w 174"/>
                  <a:gd name="T37" fmla="*/ 42 h 70"/>
                  <a:gd name="T38" fmla="*/ 80 w 174"/>
                  <a:gd name="T39" fmla="*/ 42 h 70"/>
                  <a:gd name="T40" fmla="*/ 81 w 174"/>
                  <a:gd name="T41" fmla="*/ 41 h 70"/>
                  <a:gd name="T42" fmla="*/ 96 w 174"/>
                  <a:gd name="T43" fmla="*/ 34 h 70"/>
                  <a:gd name="T44" fmla="*/ 97 w 174"/>
                  <a:gd name="T45" fmla="*/ 33 h 70"/>
                  <a:gd name="T46" fmla="*/ 96 w 174"/>
                  <a:gd name="T47" fmla="*/ 26 h 70"/>
                  <a:gd name="T48" fmla="*/ 94 w 174"/>
                  <a:gd name="T49" fmla="*/ 31 h 70"/>
                  <a:gd name="T50" fmla="*/ 107 w 174"/>
                  <a:gd name="T51" fmla="*/ 14 h 70"/>
                  <a:gd name="T52" fmla="*/ 103 w 174"/>
                  <a:gd name="T53" fmla="*/ 20 h 70"/>
                  <a:gd name="T54" fmla="*/ 121 w 174"/>
                  <a:gd name="T55" fmla="*/ 8 h 70"/>
                  <a:gd name="T56" fmla="*/ 118 w 174"/>
                  <a:gd name="T57" fmla="*/ 14 h 70"/>
                  <a:gd name="T58" fmla="*/ 132 w 174"/>
                  <a:gd name="T59" fmla="*/ 3 h 70"/>
                  <a:gd name="T60" fmla="*/ 128 w 174"/>
                  <a:gd name="T61" fmla="*/ 9 h 70"/>
                  <a:gd name="T62" fmla="*/ 172 w 174"/>
                  <a:gd name="T63" fmla="*/ 8 h 70"/>
                  <a:gd name="T64" fmla="*/ 157 w 174"/>
                  <a:gd name="T65" fmla="*/ 8 h 70"/>
                  <a:gd name="T66" fmla="*/ 170 w 174"/>
                  <a:gd name="T67" fmla="*/ 7 h 70"/>
                  <a:gd name="T68" fmla="*/ 126 w 174"/>
                  <a:gd name="T69" fmla="*/ 8 h 70"/>
                  <a:gd name="T70" fmla="*/ 129 w 174"/>
                  <a:gd name="T71" fmla="*/ 3 h 70"/>
                  <a:gd name="T72" fmla="*/ 115 w 174"/>
                  <a:gd name="T73" fmla="*/ 14 h 70"/>
                  <a:gd name="T74" fmla="*/ 118 w 174"/>
                  <a:gd name="T75" fmla="*/ 8 h 70"/>
                  <a:gd name="T76" fmla="*/ 100 w 174"/>
                  <a:gd name="T77" fmla="*/ 19 h 70"/>
                  <a:gd name="T78" fmla="*/ 102 w 174"/>
                  <a:gd name="T79" fmla="*/ 15 h 70"/>
                  <a:gd name="T80" fmla="*/ 90 w 174"/>
                  <a:gd name="T81" fmla="*/ 32 h 70"/>
                  <a:gd name="T82" fmla="*/ 91 w 174"/>
                  <a:gd name="T83" fmla="*/ 28 h 70"/>
                  <a:gd name="T84" fmla="*/ 91 w 174"/>
                  <a:gd name="T85" fmla="*/ 28 h 70"/>
                  <a:gd name="T86" fmla="*/ 93 w 174"/>
                  <a:gd name="T87" fmla="*/ 29 h 70"/>
                  <a:gd name="T88" fmla="*/ 93 w 174"/>
                  <a:gd name="T89" fmla="*/ 29 h 70"/>
                  <a:gd name="T90" fmla="*/ 92 w 174"/>
                  <a:gd name="T91" fmla="*/ 27 h 70"/>
                  <a:gd name="T92" fmla="*/ 92 w 174"/>
                  <a:gd name="T93" fmla="*/ 27 h 70"/>
                  <a:gd name="T94" fmla="*/ 78 w 174"/>
                  <a:gd name="T95" fmla="*/ 34 h 70"/>
                  <a:gd name="T96" fmla="*/ 76 w 174"/>
                  <a:gd name="T97" fmla="*/ 35 h 70"/>
                  <a:gd name="T98" fmla="*/ 74 w 174"/>
                  <a:gd name="T99" fmla="*/ 39 h 70"/>
                  <a:gd name="T100" fmla="*/ 80 w 174"/>
                  <a:gd name="T101" fmla="*/ 39 h 70"/>
                  <a:gd name="T102" fmla="*/ 65 w 174"/>
                  <a:gd name="T103" fmla="*/ 47 h 70"/>
                  <a:gd name="T104" fmla="*/ 59 w 174"/>
                  <a:gd name="T105" fmla="*/ 63 h 70"/>
                  <a:gd name="T106" fmla="*/ 61 w 174"/>
                  <a:gd name="T107" fmla="*/ 56 h 70"/>
                  <a:gd name="T108" fmla="*/ 40 w 174"/>
                  <a:gd name="T109" fmla="*/ 67 h 70"/>
                  <a:gd name="T110" fmla="*/ 47 w 174"/>
                  <a:gd name="T111" fmla="*/ 62 h 70"/>
                  <a:gd name="T112" fmla="*/ 0 w 174"/>
                  <a:gd name="T113" fmla="*/ 53 h 70"/>
                  <a:gd name="T114" fmla="*/ 3 w 174"/>
                  <a:gd name="T115" fmla="*/ 56 h 70"/>
                  <a:gd name="T116" fmla="*/ 26 w 174"/>
                  <a:gd name="T1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70">
                    <a:moveTo>
                      <a:pt x="25" y="60"/>
                    </a:moveTo>
                    <a:cubicBezTo>
                      <a:pt x="25" y="60"/>
                      <a:pt x="24" y="60"/>
                      <a:pt x="22" y="59"/>
                    </a:cubicBezTo>
                    <a:cubicBezTo>
                      <a:pt x="19" y="57"/>
                      <a:pt x="15" y="55"/>
                      <a:pt x="12" y="53"/>
                    </a:cubicBezTo>
                    <a:cubicBezTo>
                      <a:pt x="11" y="52"/>
                      <a:pt x="9" y="51"/>
                      <a:pt x="8" y="51"/>
                    </a:cubicBezTo>
                    <a:cubicBezTo>
                      <a:pt x="8" y="50"/>
                      <a:pt x="8" y="50"/>
                      <a:pt x="7" y="50"/>
                    </a:cubicBezTo>
                    <a:cubicBezTo>
                      <a:pt x="7" y="50"/>
                      <a:pt x="7" y="50"/>
                      <a:pt x="7" y="50"/>
                    </a:cubicBezTo>
                    <a:cubicBezTo>
                      <a:pt x="6" y="52"/>
                      <a:pt x="6" y="52"/>
                      <a:pt x="6" y="52"/>
                    </a:cubicBezTo>
                    <a:cubicBezTo>
                      <a:pt x="8" y="50"/>
                      <a:pt x="8" y="50"/>
                      <a:pt x="8" y="50"/>
                    </a:cubicBezTo>
                    <a:cubicBezTo>
                      <a:pt x="7" y="50"/>
                      <a:pt x="7" y="50"/>
                      <a:pt x="7" y="50"/>
                    </a:cubicBezTo>
                    <a:cubicBezTo>
                      <a:pt x="6" y="52"/>
                      <a:pt x="6" y="52"/>
                      <a:pt x="6" y="52"/>
                    </a:cubicBezTo>
                    <a:cubicBezTo>
                      <a:pt x="8" y="50"/>
                      <a:pt x="8" y="50"/>
                      <a:pt x="8" y="50"/>
                    </a:cubicBezTo>
                    <a:cubicBezTo>
                      <a:pt x="5" y="52"/>
                      <a:pt x="5" y="52"/>
                      <a:pt x="5" y="52"/>
                    </a:cubicBezTo>
                    <a:cubicBezTo>
                      <a:pt x="8" y="51"/>
                      <a:pt x="8" y="51"/>
                      <a:pt x="8" y="51"/>
                    </a:cubicBezTo>
                    <a:cubicBezTo>
                      <a:pt x="8" y="50"/>
                      <a:pt x="8" y="50"/>
                      <a:pt x="8" y="50"/>
                    </a:cubicBezTo>
                    <a:cubicBezTo>
                      <a:pt x="5" y="52"/>
                      <a:pt x="5" y="52"/>
                      <a:pt x="5" y="52"/>
                    </a:cubicBezTo>
                    <a:cubicBezTo>
                      <a:pt x="8" y="51"/>
                      <a:pt x="8" y="51"/>
                      <a:pt x="8" y="51"/>
                    </a:cubicBezTo>
                    <a:cubicBezTo>
                      <a:pt x="5" y="53"/>
                      <a:pt x="5" y="53"/>
                      <a:pt x="5" y="53"/>
                    </a:cubicBezTo>
                    <a:cubicBezTo>
                      <a:pt x="8" y="53"/>
                      <a:pt x="8" y="53"/>
                      <a:pt x="8" y="53"/>
                    </a:cubicBezTo>
                    <a:cubicBezTo>
                      <a:pt x="8" y="52"/>
                      <a:pt x="8" y="51"/>
                      <a:pt x="8" y="51"/>
                    </a:cubicBezTo>
                    <a:cubicBezTo>
                      <a:pt x="5" y="53"/>
                      <a:pt x="5" y="53"/>
                      <a:pt x="5" y="53"/>
                    </a:cubicBezTo>
                    <a:cubicBezTo>
                      <a:pt x="8" y="53"/>
                      <a:pt x="8" y="53"/>
                      <a:pt x="8" y="53"/>
                    </a:cubicBezTo>
                    <a:cubicBezTo>
                      <a:pt x="4" y="53"/>
                      <a:pt x="4" y="53"/>
                      <a:pt x="4" y="53"/>
                    </a:cubicBezTo>
                    <a:cubicBezTo>
                      <a:pt x="8" y="55"/>
                      <a:pt x="8" y="55"/>
                      <a:pt x="8" y="55"/>
                    </a:cubicBezTo>
                    <a:cubicBezTo>
                      <a:pt x="8" y="54"/>
                      <a:pt x="8" y="53"/>
                      <a:pt x="8" y="53"/>
                    </a:cubicBezTo>
                    <a:cubicBezTo>
                      <a:pt x="4" y="53"/>
                      <a:pt x="4" y="53"/>
                      <a:pt x="4" y="53"/>
                    </a:cubicBezTo>
                    <a:cubicBezTo>
                      <a:pt x="8" y="55"/>
                      <a:pt x="8" y="55"/>
                      <a:pt x="8" y="55"/>
                    </a:cubicBezTo>
                    <a:cubicBezTo>
                      <a:pt x="4" y="52"/>
                      <a:pt x="4" y="52"/>
                      <a:pt x="4" y="52"/>
                    </a:cubicBezTo>
                    <a:cubicBezTo>
                      <a:pt x="3" y="56"/>
                      <a:pt x="3" y="56"/>
                      <a:pt x="3" y="56"/>
                    </a:cubicBezTo>
                    <a:cubicBezTo>
                      <a:pt x="45" y="70"/>
                      <a:pt x="45" y="70"/>
                      <a:pt x="45" y="70"/>
                    </a:cubicBezTo>
                    <a:cubicBezTo>
                      <a:pt x="47" y="70"/>
                      <a:pt x="49" y="69"/>
                      <a:pt x="50" y="68"/>
                    </a:cubicBezTo>
                    <a:cubicBezTo>
                      <a:pt x="51" y="66"/>
                      <a:pt x="50" y="64"/>
                      <a:pt x="48" y="63"/>
                    </a:cubicBezTo>
                    <a:cubicBezTo>
                      <a:pt x="44" y="60"/>
                      <a:pt x="44" y="60"/>
                      <a:pt x="44" y="60"/>
                    </a:cubicBezTo>
                    <a:cubicBezTo>
                      <a:pt x="42" y="63"/>
                      <a:pt x="42" y="63"/>
                      <a:pt x="42" y="63"/>
                    </a:cubicBezTo>
                    <a:cubicBezTo>
                      <a:pt x="42" y="67"/>
                      <a:pt x="42" y="67"/>
                      <a:pt x="42" y="67"/>
                    </a:cubicBezTo>
                    <a:cubicBezTo>
                      <a:pt x="62" y="64"/>
                      <a:pt x="62" y="64"/>
                      <a:pt x="62" y="64"/>
                    </a:cubicBezTo>
                    <a:cubicBezTo>
                      <a:pt x="64" y="64"/>
                      <a:pt x="65" y="62"/>
                      <a:pt x="66" y="61"/>
                    </a:cubicBezTo>
                    <a:cubicBezTo>
                      <a:pt x="66" y="59"/>
                      <a:pt x="65" y="57"/>
                      <a:pt x="64" y="57"/>
                    </a:cubicBezTo>
                    <a:cubicBezTo>
                      <a:pt x="63" y="56"/>
                      <a:pt x="63" y="56"/>
                      <a:pt x="63" y="56"/>
                    </a:cubicBezTo>
                    <a:cubicBezTo>
                      <a:pt x="61" y="59"/>
                      <a:pt x="61" y="59"/>
                      <a:pt x="61" y="59"/>
                    </a:cubicBezTo>
                    <a:cubicBezTo>
                      <a:pt x="64" y="62"/>
                      <a:pt x="64" y="62"/>
                      <a:pt x="64" y="62"/>
                    </a:cubicBezTo>
                    <a:cubicBezTo>
                      <a:pt x="71" y="52"/>
                      <a:pt x="71" y="52"/>
                      <a:pt x="71" y="52"/>
                    </a:cubicBezTo>
                    <a:cubicBezTo>
                      <a:pt x="82" y="43"/>
                      <a:pt x="82" y="43"/>
                      <a:pt x="82" y="43"/>
                    </a:cubicBezTo>
                    <a:cubicBezTo>
                      <a:pt x="83" y="42"/>
                      <a:pt x="84" y="40"/>
                      <a:pt x="84" y="39"/>
                    </a:cubicBezTo>
                    <a:cubicBezTo>
                      <a:pt x="84" y="38"/>
                      <a:pt x="83" y="37"/>
                      <a:pt x="82" y="36"/>
                    </a:cubicBezTo>
                    <a:cubicBezTo>
                      <a:pt x="80" y="35"/>
                      <a:pt x="80" y="35"/>
                      <a:pt x="80" y="35"/>
                    </a:cubicBezTo>
                    <a:cubicBezTo>
                      <a:pt x="78" y="38"/>
                      <a:pt x="78" y="38"/>
                      <a:pt x="78" y="38"/>
                    </a:cubicBezTo>
                    <a:cubicBezTo>
                      <a:pt x="81" y="40"/>
                      <a:pt x="81" y="40"/>
                      <a:pt x="81" y="40"/>
                    </a:cubicBezTo>
                    <a:cubicBezTo>
                      <a:pt x="78" y="38"/>
                      <a:pt x="78" y="38"/>
                      <a:pt x="78" y="38"/>
                    </a:cubicBezTo>
                    <a:cubicBezTo>
                      <a:pt x="81" y="41"/>
                      <a:pt x="81" y="41"/>
                      <a:pt x="81" y="41"/>
                    </a:cubicBezTo>
                    <a:cubicBezTo>
                      <a:pt x="81" y="41"/>
                      <a:pt x="81" y="41"/>
                      <a:pt x="81" y="40"/>
                    </a:cubicBezTo>
                    <a:cubicBezTo>
                      <a:pt x="78" y="38"/>
                      <a:pt x="78" y="38"/>
                      <a:pt x="78" y="38"/>
                    </a:cubicBezTo>
                    <a:cubicBezTo>
                      <a:pt x="81" y="41"/>
                      <a:pt x="81" y="41"/>
                      <a:pt x="81" y="41"/>
                    </a:cubicBezTo>
                    <a:cubicBezTo>
                      <a:pt x="78" y="39"/>
                      <a:pt x="78" y="39"/>
                      <a:pt x="78" y="39"/>
                    </a:cubicBezTo>
                    <a:cubicBezTo>
                      <a:pt x="80" y="42"/>
                      <a:pt x="80" y="42"/>
                      <a:pt x="80" y="42"/>
                    </a:cubicBezTo>
                    <a:cubicBezTo>
                      <a:pt x="81" y="41"/>
                      <a:pt x="81" y="41"/>
                      <a:pt x="81" y="41"/>
                    </a:cubicBezTo>
                    <a:cubicBezTo>
                      <a:pt x="78" y="39"/>
                      <a:pt x="78" y="39"/>
                      <a:pt x="78" y="39"/>
                    </a:cubicBezTo>
                    <a:cubicBezTo>
                      <a:pt x="80" y="42"/>
                      <a:pt x="80" y="42"/>
                      <a:pt x="80" y="42"/>
                    </a:cubicBezTo>
                    <a:cubicBezTo>
                      <a:pt x="79" y="40"/>
                      <a:pt x="79" y="40"/>
                      <a:pt x="79" y="40"/>
                    </a:cubicBezTo>
                    <a:cubicBezTo>
                      <a:pt x="80" y="42"/>
                      <a:pt x="80" y="42"/>
                      <a:pt x="80" y="42"/>
                    </a:cubicBezTo>
                    <a:cubicBezTo>
                      <a:pt x="80" y="42"/>
                      <a:pt x="80" y="42"/>
                      <a:pt x="80" y="42"/>
                    </a:cubicBezTo>
                    <a:cubicBezTo>
                      <a:pt x="79" y="40"/>
                      <a:pt x="79" y="40"/>
                      <a:pt x="79" y="40"/>
                    </a:cubicBezTo>
                    <a:cubicBezTo>
                      <a:pt x="80" y="42"/>
                      <a:pt x="80" y="42"/>
                      <a:pt x="80" y="42"/>
                    </a:cubicBezTo>
                    <a:cubicBezTo>
                      <a:pt x="80" y="42"/>
                      <a:pt x="81" y="41"/>
                      <a:pt x="81" y="41"/>
                    </a:cubicBezTo>
                    <a:cubicBezTo>
                      <a:pt x="83" y="40"/>
                      <a:pt x="87" y="38"/>
                      <a:pt x="90" y="37"/>
                    </a:cubicBezTo>
                    <a:cubicBezTo>
                      <a:pt x="92" y="36"/>
                      <a:pt x="93" y="35"/>
                      <a:pt x="94" y="34"/>
                    </a:cubicBezTo>
                    <a:cubicBezTo>
                      <a:pt x="95" y="34"/>
                      <a:pt x="95" y="34"/>
                      <a:pt x="96" y="34"/>
                    </a:cubicBezTo>
                    <a:cubicBezTo>
                      <a:pt x="96" y="33"/>
                      <a:pt x="96" y="33"/>
                      <a:pt x="96" y="33"/>
                    </a:cubicBezTo>
                    <a:cubicBezTo>
                      <a:pt x="97" y="33"/>
                      <a:pt x="97" y="33"/>
                      <a:pt x="97" y="33"/>
                    </a:cubicBezTo>
                    <a:cubicBezTo>
                      <a:pt x="97" y="33"/>
                      <a:pt x="97" y="33"/>
                      <a:pt x="97" y="33"/>
                    </a:cubicBezTo>
                    <a:cubicBezTo>
                      <a:pt x="97" y="32"/>
                      <a:pt x="97" y="32"/>
                      <a:pt x="98" y="32"/>
                    </a:cubicBezTo>
                    <a:cubicBezTo>
                      <a:pt x="98" y="31"/>
                      <a:pt x="98" y="30"/>
                      <a:pt x="98" y="29"/>
                    </a:cubicBezTo>
                    <a:cubicBezTo>
                      <a:pt x="98" y="28"/>
                      <a:pt x="97" y="27"/>
                      <a:pt x="96" y="26"/>
                    </a:cubicBezTo>
                    <a:cubicBezTo>
                      <a:pt x="94" y="25"/>
                      <a:pt x="94" y="25"/>
                      <a:pt x="94" y="25"/>
                    </a:cubicBezTo>
                    <a:cubicBezTo>
                      <a:pt x="92" y="28"/>
                      <a:pt x="92" y="28"/>
                      <a:pt x="92" y="28"/>
                    </a:cubicBezTo>
                    <a:cubicBezTo>
                      <a:pt x="94" y="31"/>
                      <a:pt x="94" y="31"/>
                      <a:pt x="94" y="31"/>
                    </a:cubicBezTo>
                    <a:cubicBezTo>
                      <a:pt x="107" y="21"/>
                      <a:pt x="107" y="21"/>
                      <a:pt x="107" y="21"/>
                    </a:cubicBezTo>
                    <a:cubicBezTo>
                      <a:pt x="108" y="20"/>
                      <a:pt x="109" y="19"/>
                      <a:pt x="109" y="17"/>
                    </a:cubicBezTo>
                    <a:cubicBezTo>
                      <a:pt x="109" y="16"/>
                      <a:pt x="108" y="15"/>
                      <a:pt x="107" y="14"/>
                    </a:cubicBezTo>
                    <a:cubicBezTo>
                      <a:pt x="104" y="13"/>
                      <a:pt x="104" y="13"/>
                      <a:pt x="104" y="13"/>
                    </a:cubicBezTo>
                    <a:cubicBezTo>
                      <a:pt x="102" y="16"/>
                      <a:pt x="102" y="16"/>
                      <a:pt x="102" y="16"/>
                    </a:cubicBezTo>
                    <a:cubicBezTo>
                      <a:pt x="103" y="20"/>
                      <a:pt x="103" y="20"/>
                      <a:pt x="103" y="20"/>
                    </a:cubicBezTo>
                    <a:cubicBezTo>
                      <a:pt x="120" y="15"/>
                      <a:pt x="120" y="15"/>
                      <a:pt x="120" y="15"/>
                    </a:cubicBezTo>
                    <a:cubicBezTo>
                      <a:pt x="121" y="15"/>
                      <a:pt x="122" y="14"/>
                      <a:pt x="123" y="12"/>
                    </a:cubicBezTo>
                    <a:cubicBezTo>
                      <a:pt x="123" y="10"/>
                      <a:pt x="122" y="9"/>
                      <a:pt x="121" y="8"/>
                    </a:cubicBezTo>
                    <a:cubicBezTo>
                      <a:pt x="119" y="7"/>
                      <a:pt x="119" y="7"/>
                      <a:pt x="119" y="7"/>
                    </a:cubicBezTo>
                    <a:cubicBezTo>
                      <a:pt x="117" y="10"/>
                      <a:pt x="117" y="10"/>
                      <a:pt x="117" y="10"/>
                    </a:cubicBezTo>
                    <a:cubicBezTo>
                      <a:pt x="118" y="14"/>
                      <a:pt x="118" y="14"/>
                      <a:pt x="118" y="14"/>
                    </a:cubicBezTo>
                    <a:cubicBezTo>
                      <a:pt x="131" y="10"/>
                      <a:pt x="131" y="10"/>
                      <a:pt x="131" y="10"/>
                    </a:cubicBezTo>
                    <a:cubicBezTo>
                      <a:pt x="133" y="10"/>
                      <a:pt x="134" y="8"/>
                      <a:pt x="134" y="7"/>
                    </a:cubicBezTo>
                    <a:cubicBezTo>
                      <a:pt x="135" y="5"/>
                      <a:pt x="134" y="4"/>
                      <a:pt x="132" y="3"/>
                    </a:cubicBezTo>
                    <a:cubicBezTo>
                      <a:pt x="130" y="2"/>
                      <a:pt x="130" y="2"/>
                      <a:pt x="130" y="2"/>
                    </a:cubicBezTo>
                    <a:cubicBezTo>
                      <a:pt x="128" y="5"/>
                      <a:pt x="128" y="5"/>
                      <a:pt x="128" y="5"/>
                    </a:cubicBezTo>
                    <a:cubicBezTo>
                      <a:pt x="128" y="9"/>
                      <a:pt x="128" y="9"/>
                      <a:pt x="128" y="9"/>
                    </a:cubicBezTo>
                    <a:cubicBezTo>
                      <a:pt x="169" y="15"/>
                      <a:pt x="169" y="15"/>
                      <a:pt x="169" y="15"/>
                    </a:cubicBezTo>
                    <a:cubicBezTo>
                      <a:pt x="171" y="16"/>
                      <a:pt x="173" y="15"/>
                      <a:pt x="173" y="13"/>
                    </a:cubicBezTo>
                    <a:cubicBezTo>
                      <a:pt x="174" y="11"/>
                      <a:pt x="173" y="9"/>
                      <a:pt x="172" y="8"/>
                    </a:cubicBezTo>
                    <a:cubicBezTo>
                      <a:pt x="161" y="1"/>
                      <a:pt x="161" y="1"/>
                      <a:pt x="161" y="1"/>
                    </a:cubicBezTo>
                    <a:cubicBezTo>
                      <a:pt x="159" y="0"/>
                      <a:pt x="156" y="1"/>
                      <a:pt x="155" y="2"/>
                    </a:cubicBezTo>
                    <a:cubicBezTo>
                      <a:pt x="154" y="4"/>
                      <a:pt x="155" y="7"/>
                      <a:pt x="157" y="8"/>
                    </a:cubicBezTo>
                    <a:cubicBezTo>
                      <a:pt x="167" y="15"/>
                      <a:pt x="167" y="15"/>
                      <a:pt x="167" y="15"/>
                    </a:cubicBezTo>
                    <a:cubicBezTo>
                      <a:pt x="170" y="11"/>
                      <a:pt x="170" y="11"/>
                      <a:pt x="170" y="11"/>
                    </a:cubicBezTo>
                    <a:cubicBezTo>
                      <a:pt x="170" y="7"/>
                      <a:pt x="170" y="7"/>
                      <a:pt x="170" y="7"/>
                    </a:cubicBezTo>
                    <a:cubicBezTo>
                      <a:pt x="129" y="1"/>
                      <a:pt x="129" y="1"/>
                      <a:pt x="129" y="1"/>
                    </a:cubicBezTo>
                    <a:cubicBezTo>
                      <a:pt x="127" y="1"/>
                      <a:pt x="125" y="2"/>
                      <a:pt x="124" y="4"/>
                    </a:cubicBezTo>
                    <a:cubicBezTo>
                      <a:pt x="124" y="5"/>
                      <a:pt x="124" y="7"/>
                      <a:pt x="126" y="8"/>
                    </a:cubicBezTo>
                    <a:cubicBezTo>
                      <a:pt x="128" y="10"/>
                      <a:pt x="128" y="10"/>
                      <a:pt x="128" y="10"/>
                    </a:cubicBezTo>
                    <a:cubicBezTo>
                      <a:pt x="130" y="6"/>
                      <a:pt x="130" y="6"/>
                      <a:pt x="130" y="6"/>
                    </a:cubicBezTo>
                    <a:cubicBezTo>
                      <a:pt x="129" y="3"/>
                      <a:pt x="129" y="3"/>
                      <a:pt x="129" y="3"/>
                    </a:cubicBezTo>
                    <a:cubicBezTo>
                      <a:pt x="116" y="7"/>
                      <a:pt x="116" y="7"/>
                      <a:pt x="116" y="7"/>
                    </a:cubicBezTo>
                    <a:cubicBezTo>
                      <a:pt x="114" y="7"/>
                      <a:pt x="113" y="8"/>
                      <a:pt x="113" y="10"/>
                    </a:cubicBezTo>
                    <a:cubicBezTo>
                      <a:pt x="113" y="11"/>
                      <a:pt x="113" y="13"/>
                      <a:pt x="115" y="14"/>
                    </a:cubicBezTo>
                    <a:cubicBezTo>
                      <a:pt x="116" y="15"/>
                      <a:pt x="116" y="15"/>
                      <a:pt x="116" y="15"/>
                    </a:cubicBezTo>
                    <a:cubicBezTo>
                      <a:pt x="119" y="11"/>
                      <a:pt x="119" y="11"/>
                      <a:pt x="119" y="11"/>
                    </a:cubicBezTo>
                    <a:cubicBezTo>
                      <a:pt x="118" y="8"/>
                      <a:pt x="118" y="8"/>
                      <a:pt x="118" y="8"/>
                    </a:cubicBezTo>
                    <a:cubicBezTo>
                      <a:pt x="101" y="12"/>
                      <a:pt x="101" y="12"/>
                      <a:pt x="101" y="12"/>
                    </a:cubicBezTo>
                    <a:cubicBezTo>
                      <a:pt x="100" y="13"/>
                      <a:pt x="98" y="14"/>
                      <a:pt x="98" y="16"/>
                    </a:cubicBezTo>
                    <a:cubicBezTo>
                      <a:pt x="98" y="17"/>
                      <a:pt x="99" y="19"/>
                      <a:pt x="100" y="19"/>
                    </a:cubicBezTo>
                    <a:cubicBezTo>
                      <a:pt x="103" y="21"/>
                      <a:pt x="103" y="21"/>
                      <a:pt x="103" y="21"/>
                    </a:cubicBezTo>
                    <a:cubicBezTo>
                      <a:pt x="105" y="18"/>
                      <a:pt x="105" y="18"/>
                      <a:pt x="105" y="18"/>
                    </a:cubicBezTo>
                    <a:cubicBezTo>
                      <a:pt x="102" y="15"/>
                      <a:pt x="102" y="15"/>
                      <a:pt x="102" y="15"/>
                    </a:cubicBezTo>
                    <a:cubicBezTo>
                      <a:pt x="89" y="25"/>
                      <a:pt x="89" y="25"/>
                      <a:pt x="89" y="25"/>
                    </a:cubicBezTo>
                    <a:cubicBezTo>
                      <a:pt x="88" y="26"/>
                      <a:pt x="88" y="27"/>
                      <a:pt x="88" y="28"/>
                    </a:cubicBezTo>
                    <a:cubicBezTo>
                      <a:pt x="88" y="30"/>
                      <a:pt x="88" y="31"/>
                      <a:pt x="90" y="32"/>
                    </a:cubicBezTo>
                    <a:cubicBezTo>
                      <a:pt x="92" y="33"/>
                      <a:pt x="92" y="33"/>
                      <a:pt x="92" y="33"/>
                    </a:cubicBezTo>
                    <a:cubicBezTo>
                      <a:pt x="94" y="30"/>
                      <a:pt x="94" y="30"/>
                      <a:pt x="94" y="30"/>
                    </a:cubicBezTo>
                    <a:cubicBezTo>
                      <a:pt x="91" y="28"/>
                      <a:pt x="91" y="28"/>
                      <a:pt x="91" y="28"/>
                    </a:cubicBezTo>
                    <a:cubicBezTo>
                      <a:pt x="94" y="30"/>
                      <a:pt x="94" y="30"/>
                      <a:pt x="94" y="30"/>
                    </a:cubicBezTo>
                    <a:cubicBezTo>
                      <a:pt x="91" y="27"/>
                      <a:pt x="91" y="27"/>
                      <a:pt x="91" y="27"/>
                    </a:cubicBezTo>
                    <a:cubicBezTo>
                      <a:pt x="91" y="27"/>
                      <a:pt x="91" y="27"/>
                      <a:pt x="91" y="28"/>
                    </a:cubicBezTo>
                    <a:cubicBezTo>
                      <a:pt x="94" y="30"/>
                      <a:pt x="94" y="30"/>
                      <a:pt x="94" y="30"/>
                    </a:cubicBezTo>
                    <a:cubicBezTo>
                      <a:pt x="91" y="27"/>
                      <a:pt x="91" y="27"/>
                      <a:pt x="91" y="27"/>
                    </a:cubicBezTo>
                    <a:cubicBezTo>
                      <a:pt x="93" y="29"/>
                      <a:pt x="93" y="29"/>
                      <a:pt x="93" y="29"/>
                    </a:cubicBezTo>
                    <a:cubicBezTo>
                      <a:pt x="92" y="27"/>
                      <a:pt x="92" y="27"/>
                      <a:pt x="92" y="27"/>
                    </a:cubicBezTo>
                    <a:cubicBezTo>
                      <a:pt x="91" y="27"/>
                      <a:pt x="91" y="27"/>
                      <a:pt x="91" y="27"/>
                    </a:cubicBezTo>
                    <a:cubicBezTo>
                      <a:pt x="93" y="29"/>
                      <a:pt x="93" y="29"/>
                      <a:pt x="93" y="29"/>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1" y="27"/>
                      <a:pt x="91" y="27"/>
                    </a:cubicBezTo>
                    <a:cubicBezTo>
                      <a:pt x="89" y="28"/>
                      <a:pt x="85" y="30"/>
                      <a:pt x="82" y="32"/>
                    </a:cubicBezTo>
                    <a:cubicBezTo>
                      <a:pt x="80" y="32"/>
                      <a:pt x="79" y="33"/>
                      <a:pt x="78" y="34"/>
                    </a:cubicBezTo>
                    <a:cubicBezTo>
                      <a:pt x="77" y="34"/>
                      <a:pt x="77" y="34"/>
                      <a:pt x="77" y="35"/>
                    </a:cubicBezTo>
                    <a:cubicBezTo>
                      <a:pt x="76" y="35"/>
                      <a:pt x="76" y="35"/>
                      <a:pt x="76" y="35"/>
                    </a:cubicBezTo>
                    <a:cubicBezTo>
                      <a:pt x="76" y="35"/>
                      <a:pt x="76" y="35"/>
                      <a:pt x="76" y="35"/>
                    </a:cubicBezTo>
                    <a:cubicBezTo>
                      <a:pt x="75" y="35"/>
                      <a:pt x="75" y="35"/>
                      <a:pt x="75" y="35"/>
                    </a:cubicBezTo>
                    <a:cubicBezTo>
                      <a:pt x="75" y="35"/>
                      <a:pt x="75" y="35"/>
                      <a:pt x="75" y="36"/>
                    </a:cubicBezTo>
                    <a:cubicBezTo>
                      <a:pt x="74" y="37"/>
                      <a:pt x="74" y="38"/>
                      <a:pt x="74" y="39"/>
                    </a:cubicBezTo>
                    <a:cubicBezTo>
                      <a:pt x="74" y="40"/>
                      <a:pt x="75" y="41"/>
                      <a:pt x="76" y="42"/>
                    </a:cubicBezTo>
                    <a:cubicBezTo>
                      <a:pt x="78" y="43"/>
                      <a:pt x="78" y="43"/>
                      <a:pt x="78" y="43"/>
                    </a:cubicBezTo>
                    <a:cubicBezTo>
                      <a:pt x="80" y="39"/>
                      <a:pt x="80" y="39"/>
                      <a:pt x="80" y="39"/>
                    </a:cubicBezTo>
                    <a:cubicBezTo>
                      <a:pt x="77" y="36"/>
                      <a:pt x="77" y="36"/>
                      <a:pt x="77" y="36"/>
                    </a:cubicBezTo>
                    <a:cubicBezTo>
                      <a:pt x="65" y="46"/>
                      <a:pt x="65" y="46"/>
                      <a:pt x="65" y="46"/>
                    </a:cubicBezTo>
                    <a:cubicBezTo>
                      <a:pt x="65" y="47"/>
                      <a:pt x="65" y="47"/>
                      <a:pt x="65" y="47"/>
                    </a:cubicBezTo>
                    <a:cubicBezTo>
                      <a:pt x="58" y="57"/>
                      <a:pt x="58" y="57"/>
                      <a:pt x="58" y="57"/>
                    </a:cubicBezTo>
                    <a:cubicBezTo>
                      <a:pt x="57" y="58"/>
                      <a:pt x="57" y="59"/>
                      <a:pt x="57" y="60"/>
                    </a:cubicBezTo>
                    <a:cubicBezTo>
                      <a:pt x="57" y="61"/>
                      <a:pt x="58" y="62"/>
                      <a:pt x="59" y="63"/>
                    </a:cubicBezTo>
                    <a:cubicBezTo>
                      <a:pt x="60" y="63"/>
                      <a:pt x="60" y="63"/>
                      <a:pt x="60" y="63"/>
                    </a:cubicBezTo>
                    <a:cubicBezTo>
                      <a:pt x="62" y="60"/>
                      <a:pt x="62" y="60"/>
                      <a:pt x="62" y="60"/>
                    </a:cubicBezTo>
                    <a:cubicBezTo>
                      <a:pt x="61" y="56"/>
                      <a:pt x="61" y="56"/>
                      <a:pt x="61" y="56"/>
                    </a:cubicBezTo>
                    <a:cubicBezTo>
                      <a:pt x="41" y="59"/>
                      <a:pt x="41" y="59"/>
                      <a:pt x="41" y="59"/>
                    </a:cubicBezTo>
                    <a:cubicBezTo>
                      <a:pt x="39" y="59"/>
                      <a:pt x="38" y="61"/>
                      <a:pt x="38" y="62"/>
                    </a:cubicBezTo>
                    <a:cubicBezTo>
                      <a:pt x="37" y="64"/>
                      <a:pt x="38" y="66"/>
                      <a:pt x="40" y="67"/>
                    </a:cubicBezTo>
                    <a:cubicBezTo>
                      <a:pt x="44" y="69"/>
                      <a:pt x="44" y="69"/>
                      <a:pt x="44" y="69"/>
                    </a:cubicBezTo>
                    <a:cubicBezTo>
                      <a:pt x="46" y="66"/>
                      <a:pt x="46" y="66"/>
                      <a:pt x="46" y="66"/>
                    </a:cubicBezTo>
                    <a:cubicBezTo>
                      <a:pt x="47" y="62"/>
                      <a:pt x="47" y="62"/>
                      <a:pt x="47" y="62"/>
                    </a:cubicBezTo>
                    <a:cubicBezTo>
                      <a:pt x="6" y="49"/>
                      <a:pt x="6" y="49"/>
                      <a:pt x="6" y="49"/>
                    </a:cubicBezTo>
                    <a:cubicBezTo>
                      <a:pt x="4" y="48"/>
                      <a:pt x="2" y="49"/>
                      <a:pt x="1" y="50"/>
                    </a:cubicBezTo>
                    <a:cubicBezTo>
                      <a:pt x="1" y="51"/>
                      <a:pt x="0" y="52"/>
                      <a:pt x="0" y="53"/>
                    </a:cubicBezTo>
                    <a:cubicBezTo>
                      <a:pt x="0" y="53"/>
                      <a:pt x="1" y="54"/>
                      <a:pt x="1" y="54"/>
                    </a:cubicBezTo>
                    <a:cubicBezTo>
                      <a:pt x="1" y="55"/>
                      <a:pt x="1" y="55"/>
                      <a:pt x="2" y="55"/>
                    </a:cubicBezTo>
                    <a:cubicBezTo>
                      <a:pt x="2" y="56"/>
                      <a:pt x="2" y="56"/>
                      <a:pt x="3" y="56"/>
                    </a:cubicBezTo>
                    <a:cubicBezTo>
                      <a:pt x="4" y="57"/>
                      <a:pt x="5" y="58"/>
                      <a:pt x="7" y="59"/>
                    </a:cubicBezTo>
                    <a:cubicBezTo>
                      <a:pt x="12" y="63"/>
                      <a:pt x="21" y="67"/>
                      <a:pt x="21" y="67"/>
                    </a:cubicBezTo>
                    <a:cubicBezTo>
                      <a:pt x="23" y="68"/>
                      <a:pt x="25" y="68"/>
                      <a:pt x="26" y="66"/>
                    </a:cubicBezTo>
                    <a:cubicBezTo>
                      <a:pt x="27" y="64"/>
                      <a:pt x="27" y="62"/>
                      <a:pt x="25" y="60"/>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9" name="Freeform 73"/>
              <p:cNvSpPr/>
              <p:nvPr/>
            </p:nvSpPr>
            <p:spPr bwMode="auto">
              <a:xfrm>
                <a:off x="3827871" y="3255764"/>
                <a:ext cx="114773" cy="31661"/>
              </a:xfrm>
              <a:custGeom>
                <a:avLst/>
                <a:gdLst>
                  <a:gd name="T0" fmla="*/ 0 w 86"/>
                  <a:gd name="T1" fmla="*/ 1 h 24"/>
                  <a:gd name="T2" fmla="*/ 8 w 86"/>
                  <a:gd name="T3" fmla="*/ 1 h 24"/>
                  <a:gd name="T4" fmla="*/ 16 w 86"/>
                  <a:gd name="T5" fmla="*/ 2 h 24"/>
                  <a:gd name="T6" fmla="*/ 30 w 86"/>
                  <a:gd name="T7" fmla="*/ 4 h 24"/>
                  <a:gd name="T8" fmla="*/ 55 w 86"/>
                  <a:gd name="T9" fmla="*/ 13 h 24"/>
                  <a:gd name="T10" fmla="*/ 86 w 86"/>
                  <a:gd name="T11" fmla="*/ 24 h 24"/>
                  <a:gd name="T12" fmla="*/ 81 w 86"/>
                  <a:gd name="T13" fmla="*/ 21 h 24"/>
                  <a:gd name="T14" fmla="*/ 77 w 86"/>
                  <a:gd name="T15" fmla="*/ 19 h 24"/>
                  <a:gd name="T16" fmla="*/ 75 w 86"/>
                  <a:gd name="T17" fmla="*/ 18 h 24"/>
                  <a:gd name="T18" fmla="*/ 73 w 86"/>
                  <a:gd name="T19" fmla="*/ 17 h 24"/>
                  <a:gd name="T20" fmla="*/ 67 w 86"/>
                  <a:gd name="T21" fmla="*/ 15 h 24"/>
                  <a:gd name="T22" fmla="*/ 45 w 86"/>
                  <a:gd name="T23" fmla="*/ 6 h 24"/>
                  <a:gd name="T24" fmla="*/ 37 w 86"/>
                  <a:gd name="T25" fmla="*/ 4 h 24"/>
                  <a:gd name="T26" fmla="*/ 30 w 86"/>
                  <a:gd name="T27" fmla="*/ 2 h 24"/>
                  <a:gd name="T28" fmla="*/ 26 w 86"/>
                  <a:gd name="T29" fmla="*/ 2 h 24"/>
                  <a:gd name="T30" fmla="*/ 22 w 86"/>
                  <a:gd name="T31" fmla="*/ 1 h 24"/>
                  <a:gd name="T32" fmla="*/ 15 w 86"/>
                  <a:gd name="T33" fmla="*/ 1 h 24"/>
                  <a:gd name="T34" fmla="*/ 4 w 86"/>
                  <a:gd name="T35" fmla="*/ 1 h 24"/>
                  <a:gd name="T36" fmla="*/ 1 w 86"/>
                  <a:gd name="T37" fmla="*/ 1 h 24"/>
                  <a:gd name="T38" fmla="*/ 0 w 86"/>
                  <a:gd name="T3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4">
                    <a:moveTo>
                      <a:pt x="0" y="1"/>
                    </a:moveTo>
                    <a:cubicBezTo>
                      <a:pt x="3" y="1"/>
                      <a:pt x="5" y="1"/>
                      <a:pt x="8" y="1"/>
                    </a:cubicBezTo>
                    <a:cubicBezTo>
                      <a:pt x="10" y="1"/>
                      <a:pt x="13" y="1"/>
                      <a:pt x="16" y="2"/>
                    </a:cubicBezTo>
                    <a:cubicBezTo>
                      <a:pt x="21" y="2"/>
                      <a:pt x="26" y="3"/>
                      <a:pt x="30" y="4"/>
                    </a:cubicBezTo>
                    <a:cubicBezTo>
                      <a:pt x="40" y="7"/>
                      <a:pt x="48" y="10"/>
                      <a:pt x="55" y="13"/>
                    </a:cubicBezTo>
                    <a:cubicBezTo>
                      <a:pt x="68" y="19"/>
                      <a:pt x="78" y="22"/>
                      <a:pt x="86" y="24"/>
                    </a:cubicBezTo>
                    <a:cubicBezTo>
                      <a:pt x="86" y="24"/>
                      <a:pt x="83" y="23"/>
                      <a:pt x="81" y="21"/>
                    </a:cubicBezTo>
                    <a:cubicBezTo>
                      <a:pt x="79" y="21"/>
                      <a:pt x="78" y="20"/>
                      <a:pt x="77" y="19"/>
                    </a:cubicBezTo>
                    <a:cubicBezTo>
                      <a:pt x="76" y="18"/>
                      <a:pt x="75" y="18"/>
                      <a:pt x="75" y="18"/>
                    </a:cubicBezTo>
                    <a:cubicBezTo>
                      <a:pt x="75" y="18"/>
                      <a:pt x="75" y="18"/>
                      <a:pt x="73" y="17"/>
                    </a:cubicBezTo>
                    <a:cubicBezTo>
                      <a:pt x="72" y="17"/>
                      <a:pt x="70" y="16"/>
                      <a:pt x="67" y="15"/>
                    </a:cubicBezTo>
                    <a:cubicBezTo>
                      <a:pt x="62" y="13"/>
                      <a:pt x="54" y="9"/>
                      <a:pt x="45" y="6"/>
                    </a:cubicBezTo>
                    <a:cubicBezTo>
                      <a:pt x="42" y="6"/>
                      <a:pt x="40" y="5"/>
                      <a:pt x="37" y="4"/>
                    </a:cubicBezTo>
                    <a:cubicBezTo>
                      <a:pt x="35" y="3"/>
                      <a:pt x="32" y="3"/>
                      <a:pt x="30" y="2"/>
                    </a:cubicBezTo>
                    <a:cubicBezTo>
                      <a:pt x="29" y="2"/>
                      <a:pt x="27" y="2"/>
                      <a:pt x="26" y="2"/>
                    </a:cubicBezTo>
                    <a:cubicBezTo>
                      <a:pt x="25" y="1"/>
                      <a:pt x="23" y="1"/>
                      <a:pt x="22" y="1"/>
                    </a:cubicBezTo>
                    <a:cubicBezTo>
                      <a:pt x="20" y="1"/>
                      <a:pt x="17" y="1"/>
                      <a:pt x="15" y="1"/>
                    </a:cubicBezTo>
                    <a:cubicBezTo>
                      <a:pt x="11" y="0"/>
                      <a:pt x="7" y="1"/>
                      <a:pt x="4" y="1"/>
                    </a:cubicBezTo>
                    <a:cubicBezTo>
                      <a:pt x="3" y="1"/>
                      <a:pt x="2" y="1"/>
                      <a:pt x="1" y="1"/>
                    </a:cubicBezTo>
                    <a:cubicBezTo>
                      <a:pt x="0" y="1"/>
                      <a:pt x="0" y="1"/>
                      <a:pt x="0" y="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0" name="Freeform 74"/>
              <p:cNvSpPr/>
              <p:nvPr/>
            </p:nvSpPr>
            <p:spPr bwMode="auto">
              <a:xfrm>
                <a:off x="3735525" y="3325683"/>
                <a:ext cx="270441" cy="360148"/>
              </a:xfrm>
              <a:custGeom>
                <a:avLst/>
                <a:gdLst>
                  <a:gd name="T0" fmla="*/ 188 w 202"/>
                  <a:gd name="T1" fmla="*/ 245 h 268"/>
                  <a:gd name="T2" fmla="*/ 181 w 202"/>
                  <a:gd name="T3" fmla="*/ 242 h 268"/>
                  <a:gd name="T4" fmla="*/ 110 w 202"/>
                  <a:gd name="T5" fmla="*/ 253 h 268"/>
                  <a:gd name="T6" fmla="*/ 77 w 202"/>
                  <a:gd name="T7" fmla="*/ 257 h 268"/>
                  <a:gd name="T8" fmla="*/ 58 w 202"/>
                  <a:gd name="T9" fmla="*/ 259 h 268"/>
                  <a:gd name="T10" fmla="*/ 53 w 202"/>
                  <a:gd name="T11" fmla="*/ 240 h 268"/>
                  <a:gd name="T12" fmla="*/ 40 w 202"/>
                  <a:gd name="T13" fmla="*/ 196 h 268"/>
                  <a:gd name="T14" fmla="*/ 25 w 202"/>
                  <a:gd name="T15" fmla="*/ 150 h 268"/>
                  <a:gd name="T16" fmla="*/ 12 w 202"/>
                  <a:gd name="T17" fmla="*/ 103 h 268"/>
                  <a:gd name="T18" fmla="*/ 4 w 202"/>
                  <a:gd name="T19" fmla="*/ 54 h 268"/>
                  <a:gd name="T20" fmla="*/ 3 w 202"/>
                  <a:gd name="T21" fmla="*/ 28 h 268"/>
                  <a:gd name="T22" fmla="*/ 4 w 202"/>
                  <a:gd name="T23" fmla="*/ 9 h 268"/>
                  <a:gd name="T24" fmla="*/ 5 w 202"/>
                  <a:gd name="T25" fmla="*/ 2 h 268"/>
                  <a:gd name="T26" fmla="*/ 6 w 202"/>
                  <a:gd name="T27" fmla="*/ 0 h 268"/>
                  <a:gd name="T28" fmla="*/ 0 w 202"/>
                  <a:gd name="T29" fmla="*/ 30 h 268"/>
                  <a:gd name="T30" fmla="*/ 1 w 202"/>
                  <a:gd name="T31" fmla="*/ 60 h 268"/>
                  <a:gd name="T32" fmla="*/ 11 w 202"/>
                  <a:gd name="T33" fmla="*/ 121 h 268"/>
                  <a:gd name="T34" fmla="*/ 27 w 202"/>
                  <a:gd name="T35" fmla="*/ 183 h 268"/>
                  <a:gd name="T36" fmla="*/ 36 w 202"/>
                  <a:gd name="T37" fmla="*/ 213 h 268"/>
                  <a:gd name="T38" fmla="*/ 44 w 202"/>
                  <a:gd name="T39" fmla="*/ 242 h 268"/>
                  <a:gd name="T40" fmla="*/ 51 w 202"/>
                  <a:gd name="T41" fmla="*/ 268 h 268"/>
                  <a:gd name="T42" fmla="*/ 77 w 202"/>
                  <a:gd name="T43" fmla="*/ 266 h 268"/>
                  <a:gd name="T44" fmla="*/ 137 w 202"/>
                  <a:gd name="T45" fmla="*/ 257 h 268"/>
                  <a:gd name="T46" fmla="*/ 188 w 202"/>
                  <a:gd name="T47" fmla="*/ 2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268">
                    <a:moveTo>
                      <a:pt x="188" y="245"/>
                    </a:moveTo>
                    <a:cubicBezTo>
                      <a:pt x="202" y="239"/>
                      <a:pt x="196" y="239"/>
                      <a:pt x="181" y="242"/>
                    </a:cubicBezTo>
                    <a:cubicBezTo>
                      <a:pt x="165" y="245"/>
                      <a:pt x="139" y="251"/>
                      <a:pt x="110" y="253"/>
                    </a:cubicBezTo>
                    <a:cubicBezTo>
                      <a:pt x="99" y="255"/>
                      <a:pt x="88" y="256"/>
                      <a:pt x="77" y="257"/>
                    </a:cubicBezTo>
                    <a:cubicBezTo>
                      <a:pt x="58" y="259"/>
                      <a:pt x="58" y="259"/>
                      <a:pt x="58" y="259"/>
                    </a:cubicBezTo>
                    <a:cubicBezTo>
                      <a:pt x="53" y="240"/>
                      <a:pt x="53" y="240"/>
                      <a:pt x="53" y="240"/>
                    </a:cubicBezTo>
                    <a:cubicBezTo>
                      <a:pt x="50" y="226"/>
                      <a:pt x="45" y="211"/>
                      <a:pt x="40" y="196"/>
                    </a:cubicBezTo>
                    <a:cubicBezTo>
                      <a:pt x="35" y="181"/>
                      <a:pt x="30" y="166"/>
                      <a:pt x="25" y="150"/>
                    </a:cubicBezTo>
                    <a:cubicBezTo>
                      <a:pt x="20" y="135"/>
                      <a:pt x="16" y="119"/>
                      <a:pt x="12" y="103"/>
                    </a:cubicBezTo>
                    <a:cubicBezTo>
                      <a:pt x="9" y="87"/>
                      <a:pt x="6" y="71"/>
                      <a:pt x="4" y="54"/>
                    </a:cubicBezTo>
                    <a:cubicBezTo>
                      <a:pt x="4" y="54"/>
                      <a:pt x="3" y="42"/>
                      <a:pt x="3" y="28"/>
                    </a:cubicBezTo>
                    <a:cubicBezTo>
                      <a:pt x="2" y="22"/>
                      <a:pt x="3" y="14"/>
                      <a:pt x="4" y="9"/>
                    </a:cubicBezTo>
                    <a:cubicBezTo>
                      <a:pt x="4" y="6"/>
                      <a:pt x="5" y="4"/>
                      <a:pt x="5" y="2"/>
                    </a:cubicBezTo>
                    <a:cubicBezTo>
                      <a:pt x="6" y="1"/>
                      <a:pt x="6" y="0"/>
                      <a:pt x="6" y="0"/>
                    </a:cubicBezTo>
                    <a:cubicBezTo>
                      <a:pt x="3" y="10"/>
                      <a:pt x="1" y="20"/>
                      <a:pt x="0" y="30"/>
                    </a:cubicBezTo>
                    <a:cubicBezTo>
                      <a:pt x="0" y="40"/>
                      <a:pt x="0" y="50"/>
                      <a:pt x="1" y="60"/>
                    </a:cubicBezTo>
                    <a:cubicBezTo>
                      <a:pt x="2" y="80"/>
                      <a:pt x="6" y="101"/>
                      <a:pt x="11" y="121"/>
                    </a:cubicBezTo>
                    <a:cubicBezTo>
                      <a:pt x="15" y="142"/>
                      <a:pt x="21" y="163"/>
                      <a:pt x="27" y="183"/>
                    </a:cubicBezTo>
                    <a:cubicBezTo>
                      <a:pt x="30" y="193"/>
                      <a:pt x="33" y="203"/>
                      <a:pt x="36" y="213"/>
                    </a:cubicBezTo>
                    <a:cubicBezTo>
                      <a:pt x="39" y="223"/>
                      <a:pt x="42" y="233"/>
                      <a:pt x="44" y="242"/>
                    </a:cubicBezTo>
                    <a:cubicBezTo>
                      <a:pt x="51" y="268"/>
                      <a:pt x="51" y="268"/>
                      <a:pt x="51" y="268"/>
                    </a:cubicBezTo>
                    <a:cubicBezTo>
                      <a:pt x="77" y="266"/>
                      <a:pt x="77" y="266"/>
                      <a:pt x="77" y="266"/>
                    </a:cubicBezTo>
                    <a:cubicBezTo>
                      <a:pt x="99" y="264"/>
                      <a:pt x="118" y="261"/>
                      <a:pt x="137" y="257"/>
                    </a:cubicBezTo>
                    <a:cubicBezTo>
                      <a:pt x="155" y="253"/>
                      <a:pt x="172" y="249"/>
                      <a:pt x="188" y="24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3" name="Freeform 77"/>
              <p:cNvSpPr/>
              <p:nvPr/>
            </p:nvSpPr>
            <p:spPr bwMode="auto">
              <a:xfrm>
                <a:off x="3192004" y="4857303"/>
                <a:ext cx="270441" cy="184691"/>
              </a:xfrm>
              <a:custGeom>
                <a:avLst/>
                <a:gdLst>
                  <a:gd name="T0" fmla="*/ 61 w 202"/>
                  <a:gd name="T1" fmla="*/ 4 h 138"/>
                  <a:gd name="T2" fmla="*/ 6 w 202"/>
                  <a:gd name="T3" fmla="*/ 36 h 138"/>
                  <a:gd name="T4" fmla="*/ 32 w 202"/>
                  <a:gd name="T5" fmla="*/ 70 h 138"/>
                  <a:gd name="T6" fmla="*/ 168 w 202"/>
                  <a:gd name="T7" fmla="*/ 133 h 138"/>
                  <a:gd name="T8" fmla="*/ 197 w 202"/>
                  <a:gd name="T9" fmla="*/ 123 h 138"/>
                  <a:gd name="T10" fmla="*/ 82 w 202"/>
                  <a:gd name="T11" fmla="*/ 71 h 138"/>
                  <a:gd name="T12" fmla="*/ 40 w 202"/>
                  <a:gd name="T13" fmla="*/ 42 h 138"/>
                  <a:gd name="T14" fmla="*/ 64 w 202"/>
                  <a:gd name="T15" fmla="*/ 14 h 138"/>
                  <a:gd name="T16" fmla="*/ 78 w 202"/>
                  <a:gd name="T17" fmla="*/ 5 h 138"/>
                  <a:gd name="T18" fmla="*/ 61 w 202"/>
                  <a:gd name="T19" fmla="*/ 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38">
                    <a:moveTo>
                      <a:pt x="61" y="4"/>
                    </a:moveTo>
                    <a:cubicBezTo>
                      <a:pt x="44" y="9"/>
                      <a:pt x="14" y="17"/>
                      <a:pt x="6" y="36"/>
                    </a:cubicBezTo>
                    <a:cubicBezTo>
                      <a:pt x="0" y="51"/>
                      <a:pt x="22" y="64"/>
                      <a:pt x="32" y="70"/>
                    </a:cubicBezTo>
                    <a:cubicBezTo>
                      <a:pt x="75" y="97"/>
                      <a:pt x="125" y="108"/>
                      <a:pt x="168" y="133"/>
                    </a:cubicBezTo>
                    <a:cubicBezTo>
                      <a:pt x="176" y="138"/>
                      <a:pt x="202" y="125"/>
                      <a:pt x="197" y="123"/>
                    </a:cubicBezTo>
                    <a:cubicBezTo>
                      <a:pt x="162" y="101"/>
                      <a:pt x="120" y="89"/>
                      <a:pt x="82" y="71"/>
                    </a:cubicBezTo>
                    <a:cubicBezTo>
                      <a:pt x="68" y="64"/>
                      <a:pt x="50" y="56"/>
                      <a:pt x="40" y="42"/>
                    </a:cubicBezTo>
                    <a:cubicBezTo>
                      <a:pt x="27" y="26"/>
                      <a:pt x="52" y="18"/>
                      <a:pt x="64" y="14"/>
                    </a:cubicBezTo>
                    <a:cubicBezTo>
                      <a:pt x="67" y="14"/>
                      <a:pt x="80" y="10"/>
                      <a:pt x="78" y="5"/>
                    </a:cubicBezTo>
                    <a:cubicBezTo>
                      <a:pt x="77" y="0"/>
                      <a:pt x="64" y="3"/>
                      <a:pt x="61" y="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4" name="Freeform 78"/>
              <p:cNvSpPr/>
              <p:nvPr/>
            </p:nvSpPr>
            <p:spPr bwMode="auto">
              <a:xfrm>
                <a:off x="2721041" y="3210911"/>
                <a:ext cx="488113" cy="668847"/>
              </a:xfrm>
              <a:custGeom>
                <a:avLst/>
                <a:gdLst>
                  <a:gd name="T0" fmla="*/ 0 w 363"/>
                  <a:gd name="T1" fmla="*/ 0 h 498"/>
                  <a:gd name="T2" fmla="*/ 363 w 363"/>
                  <a:gd name="T3" fmla="*/ 498 h 498"/>
                </a:gdLst>
                <a:ahLst/>
                <a:cxnLst>
                  <a:cxn ang="0">
                    <a:pos x="T0" y="T1"/>
                  </a:cxn>
                  <a:cxn ang="0">
                    <a:pos x="T2" y="T3"/>
                  </a:cxn>
                </a:cxnLst>
                <a:rect l="0" t="0" r="r" b="b"/>
                <a:pathLst>
                  <a:path w="363" h="498">
                    <a:moveTo>
                      <a:pt x="0" y="0"/>
                    </a:moveTo>
                    <a:cubicBezTo>
                      <a:pt x="122" y="144"/>
                      <a:pt x="357" y="315"/>
                      <a:pt x="363" y="49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5" name="Freeform 79"/>
              <p:cNvSpPr/>
              <p:nvPr/>
            </p:nvSpPr>
            <p:spPr bwMode="auto">
              <a:xfrm>
                <a:off x="2678826" y="3185845"/>
                <a:ext cx="561990" cy="720297"/>
              </a:xfrm>
              <a:custGeom>
                <a:avLst/>
                <a:gdLst>
                  <a:gd name="T0" fmla="*/ 10 w 419"/>
                  <a:gd name="T1" fmla="*/ 28 h 536"/>
                  <a:gd name="T2" fmla="*/ 232 w 419"/>
                  <a:gd name="T3" fmla="*/ 258 h 536"/>
                  <a:gd name="T4" fmla="*/ 372 w 419"/>
                  <a:gd name="T5" fmla="*/ 524 h 536"/>
                  <a:gd name="T6" fmla="*/ 418 w 419"/>
                  <a:gd name="T7" fmla="*/ 511 h 536"/>
                  <a:gd name="T8" fmla="*/ 283 w 419"/>
                  <a:gd name="T9" fmla="*/ 249 h 536"/>
                  <a:gd name="T10" fmla="*/ 53 w 419"/>
                  <a:gd name="T11" fmla="*/ 11 h 536"/>
                  <a:gd name="T12" fmla="*/ 10 w 419"/>
                  <a:gd name="T13" fmla="*/ 28 h 536"/>
                </a:gdLst>
                <a:ahLst/>
                <a:cxnLst>
                  <a:cxn ang="0">
                    <a:pos x="T0" y="T1"/>
                  </a:cxn>
                  <a:cxn ang="0">
                    <a:pos x="T2" y="T3"/>
                  </a:cxn>
                  <a:cxn ang="0">
                    <a:pos x="T4" y="T5"/>
                  </a:cxn>
                  <a:cxn ang="0">
                    <a:pos x="T6" y="T7"/>
                  </a:cxn>
                  <a:cxn ang="0">
                    <a:pos x="T8" y="T9"/>
                  </a:cxn>
                  <a:cxn ang="0">
                    <a:pos x="T10" y="T11"/>
                  </a:cxn>
                  <a:cxn ang="0">
                    <a:pos x="T12" y="T13"/>
                  </a:cxn>
                </a:cxnLst>
                <a:rect l="0" t="0" r="r" b="b"/>
                <a:pathLst>
                  <a:path w="419" h="536">
                    <a:moveTo>
                      <a:pt x="10" y="28"/>
                    </a:moveTo>
                    <a:cubicBezTo>
                      <a:pt x="79" y="109"/>
                      <a:pt x="160" y="179"/>
                      <a:pt x="232" y="258"/>
                    </a:cubicBezTo>
                    <a:cubicBezTo>
                      <a:pt x="298" y="331"/>
                      <a:pt x="367" y="420"/>
                      <a:pt x="372" y="524"/>
                    </a:cubicBezTo>
                    <a:cubicBezTo>
                      <a:pt x="372" y="536"/>
                      <a:pt x="419" y="528"/>
                      <a:pt x="418" y="511"/>
                    </a:cubicBezTo>
                    <a:cubicBezTo>
                      <a:pt x="414" y="410"/>
                      <a:pt x="347" y="322"/>
                      <a:pt x="283" y="249"/>
                    </a:cubicBezTo>
                    <a:cubicBezTo>
                      <a:pt x="210" y="167"/>
                      <a:pt x="125" y="95"/>
                      <a:pt x="53" y="11"/>
                    </a:cubicBezTo>
                    <a:cubicBezTo>
                      <a:pt x="44" y="0"/>
                      <a:pt x="0" y="16"/>
                      <a:pt x="10" y="28"/>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6" name="Freeform 80"/>
              <p:cNvSpPr/>
              <p:nvPr/>
            </p:nvSpPr>
            <p:spPr bwMode="auto">
              <a:xfrm>
                <a:off x="2640568" y="3950996"/>
                <a:ext cx="563309" cy="961715"/>
              </a:xfrm>
              <a:custGeom>
                <a:avLst/>
                <a:gdLst>
                  <a:gd name="T0" fmla="*/ 0 w 419"/>
                  <a:gd name="T1" fmla="*/ 716 h 716"/>
                  <a:gd name="T2" fmla="*/ 396 w 419"/>
                  <a:gd name="T3" fmla="*/ 0 h 716"/>
                </a:gdLst>
                <a:ahLst/>
                <a:cxnLst>
                  <a:cxn ang="0">
                    <a:pos x="T0" y="T1"/>
                  </a:cxn>
                  <a:cxn ang="0">
                    <a:pos x="T2" y="T3"/>
                  </a:cxn>
                </a:cxnLst>
                <a:rect l="0" t="0" r="r" b="b"/>
                <a:pathLst>
                  <a:path w="419" h="716">
                    <a:moveTo>
                      <a:pt x="0" y="716"/>
                    </a:moveTo>
                    <a:cubicBezTo>
                      <a:pt x="248" y="623"/>
                      <a:pt x="419" y="274"/>
                      <a:pt x="39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7" name="Freeform 81"/>
              <p:cNvSpPr/>
              <p:nvPr/>
            </p:nvSpPr>
            <p:spPr bwMode="auto">
              <a:xfrm>
                <a:off x="2603630" y="3919334"/>
                <a:ext cx="616078" cy="1018442"/>
              </a:xfrm>
              <a:custGeom>
                <a:avLst/>
                <a:gdLst>
                  <a:gd name="T0" fmla="*/ 38 w 459"/>
                  <a:gd name="T1" fmla="*/ 751 h 758"/>
                  <a:gd name="T2" fmla="*/ 348 w 459"/>
                  <a:gd name="T3" fmla="*/ 454 h 758"/>
                  <a:gd name="T4" fmla="*/ 448 w 459"/>
                  <a:gd name="T5" fmla="*/ 18 h 758"/>
                  <a:gd name="T6" fmla="*/ 401 w 459"/>
                  <a:gd name="T7" fmla="*/ 31 h 758"/>
                  <a:gd name="T8" fmla="*/ 307 w 459"/>
                  <a:gd name="T9" fmla="*/ 446 h 758"/>
                  <a:gd name="T10" fmla="*/ 19 w 459"/>
                  <a:gd name="T11" fmla="*/ 728 h 758"/>
                  <a:gd name="T12" fmla="*/ 7 w 459"/>
                  <a:gd name="T13" fmla="*/ 749 h 758"/>
                  <a:gd name="T14" fmla="*/ 38 w 459"/>
                  <a:gd name="T15" fmla="*/ 751 h 7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758">
                    <a:moveTo>
                      <a:pt x="38" y="751"/>
                    </a:moveTo>
                    <a:cubicBezTo>
                      <a:pt x="176" y="699"/>
                      <a:pt x="280" y="581"/>
                      <a:pt x="348" y="454"/>
                    </a:cubicBezTo>
                    <a:cubicBezTo>
                      <a:pt x="420" y="322"/>
                      <a:pt x="459" y="168"/>
                      <a:pt x="448" y="18"/>
                    </a:cubicBezTo>
                    <a:cubicBezTo>
                      <a:pt x="446" y="0"/>
                      <a:pt x="400" y="10"/>
                      <a:pt x="401" y="31"/>
                    </a:cubicBezTo>
                    <a:cubicBezTo>
                      <a:pt x="412" y="174"/>
                      <a:pt x="373" y="320"/>
                      <a:pt x="307" y="446"/>
                    </a:cubicBezTo>
                    <a:cubicBezTo>
                      <a:pt x="244" y="566"/>
                      <a:pt x="148" y="678"/>
                      <a:pt x="19" y="728"/>
                    </a:cubicBezTo>
                    <a:cubicBezTo>
                      <a:pt x="11" y="731"/>
                      <a:pt x="0" y="741"/>
                      <a:pt x="7" y="749"/>
                    </a:cubicBezTo>
                    <a:cubicBezTo>
                      <a:pt x="14" y="758"/>
                      <a:pt x="29" y="755"/>
                      <a:pt x="38" y="75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8" name="Freeform 82"/>
              <p:cNvSpPr/>
              <p:nvPr/>
            </p:nvSpPr>
            <p:spPr bwMode="auto">
              <a:xfrm>
                <a:off x="3276435" y="3849415"/>
                <a:ext cx="463048" cy="1011845"/>
              </a:xfrm>
              <a:custGeom>
                <a:avLst/>
                <a:gdLst>
                  <a:gd name="T0" fmla="*/ 51 w 345"/>
                  <a:gd name="T1" fmla="*/ 0 h 753"/>
                  <a:gd name="T2" fmla="*/ 0 w 345"/>
                  <a:gd name="T3" fmla="*/ 753 h 753"/>
                </a:gdLst>
                <a:ahLst/>
                <a:cxnLst>
                  <a:cxn ang="0">
                    <a:pos x="T0" y="T1"/>
                  </a:cxn>
                  <a:cxn ang="0">
                    <a:pos x="T2" y="T3"/>
                  </a:cxn>
                </a:cxnLst>
                <a:rect l="0" t="0" r="r" b="b"/>
                <a:pathLst>
                  <a:path w="345" h="753">
                    <a:moveTo>
                      <a:pt x="51" y="0"/>
                    </a:moveTo>
                    <a:cubicBezTo>
                      <a:pt x="345" y="255"/>
                      <a:pt x="230" y="523"/>
                      <a:pt x="0" y="75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9" name="Freeform 83"/>
              <p:cNvSpPr/>
              <p:nvPr/>
            </p:nvSpPr>
            <p:spPr bwMode="auto">
              <a:xfrm>
                <a:off x="3224985" y="3823031"/>
                <a:ext cx="415556" cy="1059337"/>
              </a:xfrm>
              <a:custGeom>
                <a:avLst/>
                <a:gdLst>
                  <a:gd name="T0" fmla="*/ 68 w 310"/>
                  <a:gd name="T1" fmla="*/ 29 h 789"/>
                  <a:gd name="T2" fmla="*/ 237 w 310"/>
                  <a:gd name="T3" fmla="*/ 409 h 789"/>
                  <a:gd name="T4" fmla="*/ 19 w 310"/>
                  <a:gd name="T5" fmla="*/ 769 h 789"/>
                  <a:gd name="T6" fmla="*/ 57 w 310"/>
                  <a:gd name="T7" fmla="*/ 777 h 789"/>
                  <a:gd name="T8" fmla="*/ 283 w 310"/>
                  <a:gd name="T9" fmla="*/ 403 h 789"/>
                  <a:gd name="T10" fmla="*/ 111 w 310"/>
                  <a:gd name="T11" fmla="*/ 11 h 789"/>
                  <a:gd name="T12" fmla="*/ 68 w 310"/>
                  <a:gd name="T13" fmla="*/ 29 h 789"/>
                </a:gdLst>
                <a:ahLst/>
                <a:cxnLst>
                  <a:cxn ang="0">
                    <a:pos x="T0" y="T1"/>
                  </a:cxn>
                  <a:cxn ang="0">
                    <a:pos x="T2" y="T3"/>
                  </a:cxn>
                  <a:cxn ang="0">
                    <a:pos x="T4" y="T5"/>
                  </a:cxn>
                  <a:cxn ang="0">
                    <a:pos x="T6" y="T7"/>
                  </a:cxn>
                  <a:cxn ang="0">
                    <a:pos x="T8" y="T9"/>
                  </a:cxn>
                  <a:cxn ang="0">
                    <a:pos x="T10" y="T11"/>
                  </a:cxn>
                  <a:cxn ang="0">
                    <a:pos x="T12" y="T13"/>
                  </a:cxn>
                </a:cxnLst>
                <a:rect l="0" t="0" r="r" b="b"/>
                <a:pathLst>
                  <a:path w="310" h="789">
                    <a:moveTo>
                      <a:pt x="68" y="29"/>
                    </a:moveTo>
                    <a:cubicBezTo>
                      <a:pt x="179" y="126"/>
                      <a:pt x="260" y="256"/>
                      <a:pt x="237" y="409"/>
                    </a:cubicBezTo>
                    <a:cubicBezTo>
                      <a:pt x="215" y="550"/>
                      <a:pt x="117" y="671"/>
                      <a:pt x="19" y="769"/>
                    </a:cubicBezTo>
                    <a:cubicBezTo>
                      <a:pt x="0" y="789"/>
                      <a:pt x="46" y="788"/>
                      <a:pt x="57" y="777"/>
                    </a:cubicBezTo>
                    <a:cubicBezTo>
                      <a:pt x="159" y="674"/>
                      <a:pt x="258" y="550"/>
                      <a:pt x="283" y="403"/>
                    </a:cubicBezTo>
                    <a:cubicBezTo>
                      <a:pt x="310" y="247"/>
                      <a:pt x="224" y="110"/>
                      <a:pt x="111" y="11"/>
                    </a:cubicBezTo>
                    <a:cubicBezTo>
                      <a:pt x="98" y="0"/>
                      <a:pt x="55" y="18"/>
                      <a:pt x="68" y="2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0" name="Freeform 84"/>
              <p:cNvSpPr/>
              <p:nvPr/>
            </p:nvSpPr>
            <p:spPr bwMode="auto">
              <a:xfrm>
                <a:off x="2612865" y="4890284"/>
                <a:ext cx="230864" cy="244057"/>
              </a:xfrm>
              <a:custGeom>
                <a:avLst/>
                <a:gdLst>
                  <a:gd name="T0" fmla="*/ 2 w 172"/>
                  <a:gd name="T1" fmla="*/ 18 h 182"/>
                  <a:gd name="T2" fmla="*/ 136 w 172"/>
                  <a:gd name="T3" fmla="*/ 176 h 182"/>
                  <a:gd name="T4" fmla="*/ 154 w 172"/>
                  <a:gd name="T5" fmla="*/ 156 h 182"/>
                  <a:gd name="T6" fmla="*/ 33 w 172"/>
                  <a:gd name="T7" fmla="*/ 16 h 182"/>
                  <a:gd name="T8" fmla="*/ 2 w 172"/>
                  <a:gd name="T9" fmla="*/ 18 h 182"/>
                </a:gdLst>
                <a:ahLst/>
                <a:cxnLst>
                  <a:cxn ang="0">
                    <a:pos x="T0" y="T1"/>
                  </a:cxn>
                  <a:cxn ang="0">
                    <a:pos x="T2" y="T3"/>
                  </a:cxn>
                  <a:cxn ang="0">
                    <a:pos x="T4" y="T5"/>
                  </a:cxn>
                  <a:cxn ang="0">
                    <a:pos x="T6" y="T7"/>
                  </a:cxn>
                  <a:cxn ang="0">
                    <a:pos x="T8" y="T9"/>
                  </a:cxn>
                </a:cxnLst>
                <a:rect l="0" t="0" r="r" b="b"/>
                <a:pathLst>
                  <a:path w="172" h="182">
                    <a:moveTo>
                      <a:pt x="2" y="18"/>
                    </a:moveTo>
                    <a:cubicBezTo>
                      <a:pt x="0" y="98"/>
                      <a:pt x="72" y="146"/>
                      <a:pt x="136" y="176"/>
                    </a:cubicBezTo>
                    <a:cubicBezTo>
                      <a:pt x="149" y="182"/>
                      <a:pt x="172" y="164"/>
                      <a:pt x="154" y="156"/>
                    </a:cubicBezTo>
                    <a:cubicBezTo>
                      <a:pt x="98" y="129"/>
                      <a:pt x="32" y="86"/>
                      <a:pt x="33" y="16"/>
                    </a:cubicBezTo>
                    <a:cubicBezTo>
                      <a:pt x="34" y="0"/>
                      <a:pt x="2" y="4"/>
                      <a:pt x="2" y="18"/>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1" name="Freeform 85"/>
              <p:cNvSpPr/>
              <p:nvPr/>
            </p:nvSpPr>
            <p:spPr bwMode="auto">
              <a:xfrm>
                <a:off x="2962459" y="2610663"/>
                <a:ext cx="704466" cy="638505"/>
              </a:xfrm>
              <a:custGeom>
                <a:avLst/>
                <a:gdLst>
                  <a:gd name="T0" fmla="*/ 0 w 525"/>
                  <a:gd name="T1" fmla="*/ 475 h 475"/>
                  <a:gd name="T2" fmla="*/ 525 w 525"/>
                  <a:gd name="T3" fmla="*/ 0 h 475"/>
                </a:gdLst>
                <a:ahLst/>
                <a:cxnLst>
                  <a:cxn ang="0">
                    <a:pos x="T0" y="T1"/>
                  </a:cxn>
                  <a:cxn ang="0">
                    <a:pos x="T2" y="T3"/>
                  </a:cxn>
                </a:cxnLst>
                <a:rect l="0" t="0" r="r" b="b"/>
                <a:pathLst>
                  <a:path w="525" h="475">
                    <a:moveTo>
                      <a:pt x="0" y="475"/>
                    </a:moveTo>
                    <a:cubicBezTo>
                      <a:pt x="295" y="320"/>
                      <a:pt x="459" y="319"/>
                      <a:pt x="52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2" name="Freeform 86"/>
              <p:cNvSpPr/>
              <p:nvPr/>
            </p:nvSpPr>
            <p:spPr bwMode="auto">
              <a:xfrm>
                <a:off x="2928159" y="2588236"/>
                <a:ext cx="762512" cy="691274"/>
              </a:xfrm>
              <a:custGeom>
                <a:avLst/>
                <a:gdLst>
                  <a:gd name="T0" fmla="*/ 32 w 568"/>
                  <a:gd name="T1" fmla="*/ 506 h 515"/>
                  <a:gd name="T2" fmla="*/ 267 w 568"/>
                  <a:gd name="T3" fmla="*/ 394 h 515"/>
                  <a:gd name="T4" fmla="*/ 436 w 568"/>
                  <a:gd name="T5" fmla="*/ 286 h 515"/>
                  <a:gd name="T6" fmla="*/ 566 w 568"/>
                  <a:gd name="T7" fmla="*/ 18 h 515"/>
                  <a:gd name="T8" fmla="*/ 552 w 568"/>
                  <a:gd name="T9" fmla="*/ 1 h 515"/>
                  <a:gd name="T10" fmla="*/ 534 w 568"/>
                  <a:gd name="T11" fmla="*/ 15 h 515"/>
                  <a:gd name="T12" fmla="*/ 446 w 568"/>
                  <a:gd name="T13" fmla="*/ 228 h 515"/>
                  <a:gd name="T14" fmla="*/ 297 w 568"/>
                  <a:gd name="T15" fmla="*/ 343 h 515"/>
                  <a:gd name="T16" fmla="*/ 18 w 568"/>
                  <a:gd name="T17" fmla="*/ 477 h 515"/>
                  <a:gd name="T18" fmla="*/ 32 w 568"/>
                  <a:gd name="T19" fmla="*/ 50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515">
                    <a:moveTo>
                      <a:pt x="32" y="506"/>
                    </a:moveTo>
                    <a:cubicBezTo>
                      <a:pt x="109" y="466"/>
                      <a:pt x="188" y="431"/>
                      <a:pt x="267" y="394"/>
                    </a:cubicBezTo>
                    <a:cubicBezTo>
                      <a:pt x="327" y="365"/>
                      <a:pt x="387" y="333"/>
                      <a:pt x="436" y="286"/>
                    </a:cubicBezTo>
                    <a:cubicBezTo>
                      <a:pt x="510" y="215"/>
                      <a:pt x="545" y="117"/>
                      <a:pt x="566" y="18"/>
                    </a:cubicBezTo>
                    <a:cubicBezTo>
                      <a:pt x="568" y="10"/>
                      <a:pt x="560" y="2"/>
                      <a:pt x="552" y="1"/>
                    </a:cubicBezTo>
                    <a:cubicBezTo>
                      <a:pt x="542" y="0"/>
                      <a:pt x="536" y="7"/>
                      <a:pt x="534" y="15"/>
                    </a:cubicBezTo>
                    <a:cubicBezTo>
                      <a:pt x="519" y="91"/>
                      <a:pt x="494" y="166"/>
                      <a:pt x="446" y="228"/>
                    </a:cubicBezTo>
                    <a:cubicBezTo>
                      <a:pt x="407" y="278"/>
                      <a:pt x="353" y="314"/>
                      <a:pt x="297" y="343"/>
                    </a:cubicBezTo>
                    <a:cubicBezTo>
                      <a:pt x="206" y="391"/>
                      <a:pt x="110" y="429"/>
                      <a:pt x="18" y="477"/>
                    </a:cubicBezTo>
                    <a:cubicBezTo>
                      <a:pt x="0" y="487"/>
                      <a:pt x="13" y="515"/>
                      <a:pt x="32" y="506"/>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3" name="Freeform 87"/>
              <p:cNvSpPr/>
              <p:nvPr/>
            </p:nvSpPr>
            <p:spPr bwMode="auto">
              <a:xfrm>
                <a:off x="2015256" y="2514360"/>
                <a:ext cx="1197856" cy="804727"/>
              </a:xfrm>
              <a:custGeom>
                <a:avLst/>
                <a:gdLst>
                  <a:gd name="T0" fmla="*/ 275 w 892"/>
                  <a:gd name="T1" fmla="*/ 503 h 599"/>
                  <a:gd name="T2" fmla="*/ 492 w 892"/>
                  <a:gd name="T3" fmla="*/ 65 h 599"/>
                  <a:gd name="T4" fmla="*/ 277 w 892"/>
                  <a:gd name="T5" fmla="*/ 511 h 599"/>
                </a:gdLst>
                <a:ahLst/>
                <a:cxnLst>
                  <a:cxn ang="0">
                    <a:pos x="T0" y="T1"/>
                  </a:cxn>
                  <a:cxn ang="0">
                    <a:pos x="T2" y="T3"/>
                  </a:cxn>
                  <a:cxn ang="0">
                    <a:pos x="T4" y="T5"/>
                  </a:cxn>
                </a:cxnLst>
                <a:rect l="0" t="0" r="r" b="b"/>
                <a:pathLst>
                  <a:path w="892" h="599">
                    <a:moveTo>
                      <a:pt x="275" y="503"/>
                    </a:moveTo>
                    <a:cubicBezTo>
                      <a:pt x="597" y="599"/>
                      <a:pt x="892" y="177"/>
                      <a:pt x="492" y="65"/>
                    </a:cubicBezTo>
                    <a:cubicBezTo>
                      <a:pt x="245" y="0"/>
                      <a:pt x="0" y="396"/>
                      <a:pt x="277" y="5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4" name="Freeform 88"/>
              <p:cNvSpPr/>
              <p:nvPr/>
            </p:nvSpPr>
            <p:spPr bwMode="auto">
              <a:xfrm>
                <a:off x="2124751" y="2571087"/>
                <a:ext cx="850900" cy="685997"/>
              </a:xfrm>
              <a:custGeom>
                <a:avLst/>
                <a:gdLst>
                  <a:gd name="T0" fmla="*/ 172 w 633"/>
                  <a:gd name="T1" fmla="*/ 471 h 510"/>
                  <a:gd name="T2" fmla="*/ 559 w 633"/>
                  <a:gd name="T3" fmla="*/ 367 h 510"/>
                  <a:gd name="T4" fmla="*/ 629 w 633"/>
                  <a:gd name="T5" fmla="*/ 218 h 510"/>
                  <a:gd name="T6" fmla="*/ 561 w 633"/>
                  <a:gd name="T7" fmla="*/ 74 h 510"/>
                  <a:gd name="T8" fmla="*/ 352 w 633"/>
                  <a:gd name="T9" fmla="*/ 4 h 510"/>
                  <a:gd name="T10" fmla="*/ 158 w 633"/>
                  <a:gd name="T11" fmla="*/ 85 h 510"/>
                  <a:gd name="T12" fmla="*/ 87 w 633"/>
                  <a:gd name="T13" fmla="*/ 419 h 510"/>
                  <a:gd name="T14" fmla="*/ 173 w 633"/>
                  <a:gd name="T15" fmla="*/ 479 h 510"/>
                  <a:gd name="T16" fmla="*/ 216 w 633"/>
                  <a:gd name="T17" fmla="*/ 457 h 510"/>
                  <a:gd name="T18" fmla="*/ 99 w 633"/>
                  <a:gd name="T19" fmla="*/ 311 h 510"/>
                  <a:gd name="T20" fmla="*/ 158 w 633"/>
                  <a:gd name="T21" fmla="*/ 133 h 510"/>
                  <a:gd name="T22" fmla="*/ 313 w 633"/>
                  <a:gd name="T23" fmla="*/ 29 h 510"/>
                  <a:gd name="T24" fmla="*/ 515 w 633"/>
                  <a:gd name="T25" fmla="*/ 95 h 510"/>
                  <a:gd name="T26" fmla="*/ 577 w 633"/>
                  <a:gd name="T27" fmla="*/ 223 h 510"/>
                  <a:gd name="T28" fmla="*/ 523 w 633"/>
                  <a:gd name="T29" fmla="*/ 356 h 510"/>
                  <a:gd name="T30" fmla="*/ 214 w 633"/>
                  <a:gd name="T31" fmla="*/ 450 h 510"/>
                  <a:gd name="T32" fmla="*/ 178 w 633"/>
                  <a:gd name="T33" fmla="*/ 456 h 510"/>
                  <a:gd name="T34" fmla="*/ 172 w 633"/>
                  <a:gd name="T35" fmla="*/ 47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3" h="510">
                    <a:moveTo>
                      <a:pt x="172" y="471"/>
                    </a:moveTo>
                    <a:cubicBezTo>
                      <a:pt x="307" y="510"/>
                      <a:pt x="462" y="469"/>
                      <a:pt x="559" y="367"/>
                    </a:cubicBezTo>
                    <a:cubicBezTo>
                      <a:pt x="597" y="326"/>
                      <a:pt x="625" y="274"/>
                      <a:pt x="629" y="218"/>
                    </a:cubicBezTo>
                    <a:cubicBezTo>
                      <a:pt x="633" y="161"/>
                      <a:pt x="604" y="110"/>
                      <a:pt x="561" y="74"/>
                    </a:cubicBezTo>
                    <a:cubicBezTo>
                      <a:pt x="505" y="28"/>
                      <a:pt x="425" y="0"/>
                      <a:pt x="352" y="4"/>
                    </a:cubicBezTo>
                    <a:cubicBezTo>
                      <a:pt x="280" y="7"/>
                      <a:pt x="212" y="39"/>
                      <a:pt x="158" y="85"/>
                    </a:cubicBezTo>
                    <a:cubicBezTo>
                      <a:pt x="66" y="163"/>
                      <a:pt x="0" y="314"/>
                      <a:pt x="87" y="419"/>
                    </a:cubicBezTo>
                    <a:cubicBezTo>
                      <a:pt x="109" y="446"/>
                      <a:pt x="141" y="465"/>
                      <a:pt x="173" y="479"/>
                    </a:cubicBezTo>
                    <a:cubicBezTo>
                      <a:pt x="186" y="484"/>
                      <a:pt x="234" y="464"/>
                      <a:pt x="216" y="457"/>
                    </a:cubicBezTo>
                    <a:cubicBezTo>
                      <a:pt x="153" y="430"/>
                      <a:pt x="107" y="380"/>
                      <a:pt x="99" y="311"/>
                    </a:cubicBezTo>
                    <a:cubicBezTo>
                      <a:pt x="93" y="247"/>
                      <a:pt x="121" y="182"/>
                      <a:pt x="158" y="133"/>
                    </a:cubicBezTo>
                    <a:cubicBezTo>
                      <a:pt x="196" y="84"/>
                      <a:pt x="251" y="40"/>
                      <a:pt x="313" y="29"/>
                    </a:cubicBezTo>
                    <a:cubicBezTo>
                      <a:pt x="382" y="17"/>
                      <a:pt x="462" y="52"/>
                      <a:pt x="515" y="95"/>
                    </a:cubicBezTo>
                    <a:cubicBezTo>
                      <a:pt x="554" y="127"/>
                      <a:pt x="577" y="172"/>
                      <a:pt x="577" y="223"/>
                    </a:cubicBezTo>
                    <a:cubicBezTo>
                      <a:pt x="577" y="272"/>
                      <a:pt x="553" y="319"/>
                      <a:pt x="523" y="356"/>
                    </a:cubicBezTo>
                    <a:cubicBezTo>
                      <a:pt x="448" y="447"/>
                      <a:pt x="327" y="482"/>
                      <a:pt x="214" y="450"/>
                    </a:cubicBezTo>
                    <a:cubicBezTo>
                      <a:pt x="203" y="446"/>
                      <a:pt x="188" y="450"/>
                      <a:pt x="178" y="456"/>
                    </a:cubicBezTo>
                    <a:cubicBezTo>
                      <a:pt x="173" y="458"/>
                      <a:pt x="160" y="468"/>
                      <a:pt x="172" y="47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5" name="Freeform 89"/>
              <p:cNvSpPr/>
              <p:nvPr/>
            </p:nvSpPr>
            <p:spPr bwMode="auto">
              <a:xfrm>
                <a:off x="2450600" y="2961577"/>
                <a:ext cx="321891" cy="155669"/>
              </a:xfrm>
              <a:custGeom>
                <a:avLst/>
                <a:gdLst>
                  <a:gd name="T0" fmla="*/ 10 w 240"/>
                  <a:gd name="T1" fmla="*/ 82 h 116"/>
                  <a:gd name="T2" fmla="*/ 145 w 240"/>
                  <a:gd name="T3" fmla="*/ 103 h 116"/>
                  <a:gd name="T4" fmla="*/ 235 w 240"/>
                  <a:gd name="T5" fmla="*/ 11 h 116"/>
                  <a:gd name="T6" fmla="*/ 215 w 240"/>
                  <a:gd name="T7" fmla="*/ 9 h 116"/>
                  <a:gd name="T8" fmla="*/ 141 w 240"/>
                  <a:gd name="T9" fmla="*/ 89 h 116"/>
                  <a:gd name="T10" fmla="*/ 27 w 240"/>
                  <a:gd name="T11" fmla="*/ 70 h 116"/>
                  <a:gd name="T12" fmla="*/ 10 w 240"/>
                  <a:gd name="T13" fmla="*/ 82 h 116"/>
                </a:gdLst>
                <a:ahLst/>
                <a:cxnLst>
                  <a:cxn ang="0">
                    <a:pos x="T0" y="T1"/>
                  </a:cxn>
                  <a:cxn ang="0">
                    <a:pos x="T2" y="T3"/>
                  </a:cxn>
                  <a:cxn ang="0">
                    <a:pos x="T4" y="T5"/>
                  </a:cxn>
                  <a:cxn ang="0">
                    <a:pos x="T6" y="T7"/>
                  </a:cxn>
                  <a:cxn ang="0">
                    <a:pos x="T8" y="T9"/>
                  </a:cxn>
                  <a:cxn ang="0">
                    <a:pos x="T10" y="T11"/>
                  </a:cxn>
                  <a:cxn ang="0">
                    <a:pos x="T12" y="T13"/>
                  </a:cxn>
                </a:cxnLst>
                <a:rect l="0" t="0" r="r" b="b"/>
                <a:pathLst>
                  <a:path w="240" h="116">
                    <a:moveTo>
                      <a:pt x="10" y="82"/>
                    </a:moveTo>
                    <a:cubicBezTo>
                      <a:pt x="52" y="102"/>
                      <a:pt x="99" y="116"/>
                      <a:pt x="145" y="103"/>
                    </a:cubicBezTo>
                    <a:cubicBezTo>
                      <a:pt x="189" y="90"/>
                      <a:pt x="218" y="52"/>
                      <a:pt x="235" y="11"/>
                    </a:cubicBezTo>
                    <a:cubicBezTo>
                      <a:pt x="240" y="0"/>
                      <a:pt x="219" y="1"/>
                      <a:pt x="215" y="9"/>
                    </a:cubicBezTo>
                    <a:cubicBezTo>
                      <a:pt x="201" y="44"/>
                      <a:pt x="179" y="77"/>
                      <a:pt x="141" y="89"/>
                    </a:cubicBezTo>
                    <a:cubicBezTo>
                      <a:pt x="103" y="101"/>
                      <a:pt x="61" y="87"/>
                      <a:pt x="27" y="70"/>
                    </a:cubicBezTo>
                    <a:cubicBezTo>
                      <a:pt x="19" y="66"/>
                      <a:pt x="0" y="77"/>
                      <a:pt x="10" y="82"/>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6" name="Freeform 90"/>
              <p:cNvSpPr>
                <a:spLocks noEditPoints="1"/>
              </p:cNvSpPr>
              <p:nvPr/>
            </p:nvSpPr>
            <p:spPr bwMode="auto">
              <a:xfrm>
                <a:off x="2226332" y="2677944"/>
                <a:ext cx="687316" cy="303422"/>
              </a:xfrm>
              <a:custGeom>
                <a:avLst/>
                <a:gdLst>
                  <a:gd name="T0" fmla="*/ 7 w 512"/>
                  <a:gd name="T1" fmla="*/ 110 h 226"/>
                  <a:gd name="T2" fmla="*/ 24 w 512"/>
                  <a:gd name="T3" fmla="*/ 122 h 226"/>
                  <a:gd name="T4" fmla="*/ 37 w 512"/>
                  <a:gd name="T5" fmla="*/ 154 h 226"/>
                  <a:gd name="T6" fmla="*/ 66 w 512"/>
                  <a:gd name="T7" fmla="*/ 210 h 226"/>
                  <a:gd name="T8" fmla="*/ 104 w 512"/>
                  <a:gd name="T9" fmla="*/ 224 h 226"/>
                  <a:gd name="T10" fmla="*/ 217 w 512"/>
                  <a:gd name="T11" fmla="*/ 187 h 226"/>
                  <a:gd name="T12" fmla="*/ 231 w 512"/>
                  <a:gd name="T13" fmla="*/ 159 h 226"/>
                  <a:gd name="T14" fmla="*/ 247 w 512"/>
                  <a:gd name="T15" fmla="*/ 109 h 226"/>
                  <a:gd name="T16" fmla="*/ 246 w 512"/>
                  <a:gd name="T17" fmla="*/ 89 h 226"/>
                  <a:gd name="T18" fmla="*/ 278 w 512"/>
                  <a:gd name="T19" fmla="*/ 85 h 226"/>
                  <a:gd name="T20" fmla="*/ 278 w 512"/>
                  <a:gd name="T21" fmla="*/ 87 h 226"/>
                  <a:gd name="T22" fmla="*/ 292 w 512"/>
                  <a:gd name="T23" fmla="*/ 117 h 226"/>
                  <a:gd name="T24" fmla="*/ 325 w 512"/>
                  <a:gd name="T25" fmla="*/ 158 h 226"/>
                  <a:gd name="T26" fmla="*/ 410 w 512"/>
                  <a:gd name="T27" fmla="*/ 180 h 226"/>
                  <a:gd name="T28" fmla="*/ 473 w 512"/>
                  <a:gd name="T29" fmla="*/ 157 h 226"/>
                  <a:gd name="T30" fmla="*/ 489 w 512"/>
                  <a:gd name="T31" fmla="*/ 132 h 226"/>
                  <a:gd name="T32" fmla="*/ 498 w 512"/>
                  <a:gd name="T33" fmla="*/ 55 h 226"/>
                  <a:gd name="T34" fmla="*/ 499 w 512"/>
                  <a:gd name="T35" fmla="*/ 42 h 226"/>
                  <a:gd name="T36" fmla="*/ 511 w 512"/>
                  <a:gd name="T37" fmla="*/ 16 h 226"/>
                  <a:gd name="T38" fmla="*/ 470 w 512"/>
                  <a:gd name="T39" fmla="*/ 2 h 226"/>
                  <a:gd name="T40" fmla="*/ 463 w 512"/>
                  <a:gd name="T41" fmla="*/ 3 h 226"/>
                  <a:gd name="T42" fmla="*/ 382 w 512"/>
                  <a:gd name="T43" fmla="*/ 3 h 226"/>
                  <a:gd name="T44" fmla="*/ 324 w 512"/>
                  <a:gd name="T45" fmla="*/ 19 h 226"/>
                  <a:gd name="T46" fmla="*/ 287 w 512"/>
                  <a:gd name="T47" fmla="*/ 42 h 226"/>
                  <a:gd name="T48" fmla="*/ 283 w 512"/>
                  <a:gd name="T49" fmla="*/ 42 h 226"/>
                  <a:gd name="T50" fmla="*/ 224 w 512"/>
                  <a:gd name="T51" fmla="*/ 52 h 226"/>
                  <a:gd name="T52" fmla="*/ 205 w 512"/>
                  <a:gd name="T53" fmla="*/ 45 h 226"/>
                  <a:gd name="T54" fmla="*/ 130 w 512"/>
                  <a:gd name="T55" fmla="*/ 44 h 226"/>
                  <a:gd name="T56" fmla="*/ 70 w 512"/>
                  <a:gd name="T57" fmla="*/ 59 h 226"/>
                  <a:gd name="T58" fmla="*/ 42 w 512"/>
                  <a:gd name="T59" fmla="*/ 71 h 226"/>
                  <a:gd name="T60" fmla="*/ 9 w 512"/>
                  <a:gd name="T61" fmla="*/ 83 h 226"/>
                  <a:gd name="T62" fmla="*/ 301 w 512"/>
                  <a:gd name="T63" fmla="*/ 84 h 226"/>
                  <a:gd name="T64" fmla="*/ 306 w 512"/>
                  <a:gd name="T65" fmla="*/ 55 h 226"/>
                  <a:gd name="T66" fmla="*/ 343 w 512"/>
                  <a:gd name="T67" fmla="*/ 36 h 226"/>
                  <a:gd name="T68" fmla="*/ 386 w 512"/>
                  <a:gd name="T69" fmla="*/ 25 h 226"/>
                  <a:gd name="T70" fmla="*/ 434 w 512"/>
                  <a:gd name="T71" fmla="*/ 23 h 226"/>
                  <a:gd name="T72" fmla="*/ 456 w 512"/>
                  <a:gd name="T73" fmla="*/ 25 h 226"/>
                  <a:gd name="T74" fmla="*/ 469 w 512"/>
                  <a:gd name="T75" fmla="*/ 33 h 226"/>
                  <a:gd name="T76" fmla="*/ 476 w 512"/>
                  <a:gd name="T77" fmla="*/ 41 h 226"/>
                  <a:gd name="T78" fmla="*/ 472 w 512"/>
                  <a:gd name="T79" fmla="*/ 94 h 226"/>
                  <a:gd name="T80" fmla="*/ 467 w 512"/>
                  <a:gd name="T81" fmla="*/ 128 h 226"/>
                  <a:gd name="T82" fmla="*/ 460 w 512"/>
                  <a:gd name="T83" fmla="*/ 139 h 226"/>
                  <a:gd name="T84" fmla="*/ 406 w 512"/>
                  <a:gd name="T85" fmla="*/ 158 h 226"/>
                  <a:gd name="T86" fmla="*/ 338 w 512"/>
                  <a:gd name="T87" fmla="*/ 139 h 226"/>
                  <a:gd name="T88" fmla="*/ 308 w 512"/>
                  <a:gd name="T89" fmla="*/ 100 h 226"/>
                  <a:gd name="T90" fmla="*/ 301 w 512"/>
                  <a:gd name="T91" fmla="*/ 84 h 226"/>
                  <a:gd name="T92" fmla="*/ 45 w 512"/>
                  <a:gd name="T93" fmla="*/ 107 h 226"/>
                  <a:gd name="T94" fmla="*/ 57 w 512"/>
                  <a:gd name="T95" fmla="*/ 89 h 226"/>
                  <a:gd name="T96" fmla="*/ 60 w 512"/>
                  <a:gd name="T97" fmla="*/ 88 h 226"/>
                  <a:gd name="T98" fmla="*/ 124 w 512"/>
                  <a:gd name="T99" fmla="*/ 67 h 226"/>
                  <a:gd name="T100" fmla="*/ 132 w 512"/>
                  <a:gd name="T101" fmla="*/ 66 h 226"/>
                  <a:gd name="T102" fmla="*/ 200 w 512"/>
                  <a:gd name="T103" fmla="*/ 67 h 226"/>
                  <a:gd name="T104" fmla="*/ 219 w 512"/>
                  <a:gd name="T105" fmla="*/ 81 h 226"/>
                  <a:gd name="T106" fmla="*/ 224 w 512"/>
                  <a:gd name="T107" fmla="*/ 105 h 226"/>
                  <a:gd name="T108" fmla="*/ 218 w 512"/>
                  <a:gd name="T109" fmla="*/ 129 h 226"/>
                  <a:gd name="T110" fmla="*/ 198 w 512"/>
                  <a:gd name="T111" fmla="*/ 174 h 226"/>
                  <a:gd name="T112" fmla="*/ 116 w 512"/>
                  <a:gd name="T113" fmla="*/ 202 h 226"/>
                  <a:gd name="T114" fmla="*/ 83 w 512"/>
                  <a:gd name="T115" fmla="*/ 195 h 226"/>
                  <a:gd name="T116" fmla="*/ 75 w 512"/>
                  <a:gd name="T117" fmla="*/ 182 h 226"/>
                  <a:gd name="T118" fmla="*/ 46 w 512"/>
                  <a:gd name="T119" fmla="*/ 11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226">
                    <a:moveTo>
                      <a:pt x="2" y="98"/>
                    </a:moveTo>
                    <a:cubicBezTo>
                      <a:pt x="7" y="110"/>
                      <a:pt x="7" y="110"/>
                      <a:pt x="7" y="110"/>
                    </a:cubicBezTo>
                    <a:cubicBezTo>
                      <a:pt x="10" y="117"/>
                      <a:pt x="17" y="121"/>
                      <a:pt x="23" y="119"/>
                    </a:cubicBezTo>
                    <a:cubicBezTo>
                      <a:pt x="23" y="120"/>
                      <a:pt x="23" y="121"/>
                      <a:pt x="24" y="122"/>
                    </a:cubicBezTo>
                    <a:cubicBezTo>
                      <a:pt x="25" y="124"/>
                      <a:pt x="26" y="127"/>
                      <a:pt x="27" y="131"/>
                    </a:cubicBezTo>
                    <a:cubicBezTo>
                      <a:pt x="30" y="138"/>
                      <a:pt x="33" y="146"/>
                      <a:pt x="37" y="154"/>
                    </a:cubicBezTo>
                    <a:cubicBezTo>
                      <a:pt x="44" y="172"/>
                      <a:pt x="53" y="190"/>
                      <a:pt x="60" y="201"/>
                    </a:cubicBezTo>
                    <a:cubicBezTo>
                      <a:pt x="62" y="205"/>
                      <a:pt x="64" y="207"/>
                      <a:pt x="66" y="210"/>
                    </a:cubicBezTo>
                    <a:cubicBezTo>
                      <a:pt x="70" y="215"/>
                      <a:pt x="76" y="218"/>
                      <a:pt x="83" y="220"/>
                    </a:cubicBezTo>
                    <a:cubicBezTo>
                      <a:pt x="89" y="222"/>
                      <a:pt x="96" y="224"/>
                      <a:pt x="104" y="224"/>
                    </a:cubicBezTo>
                    <a:cubicBezTo>
                      <a:pt x="119" y="226"/>
                      <a:pt x="135" y="225"/>
                      <a:pt x="150" y="222"/>
                    </a:cubicBezTo>
                    <a:cubicBezTo>
                      <a:pt x="181" y="217"/>
                      <a:pt x="204" y="205"/>
                      <a:pt x="217" y="187"/>
                    </a:cubicBezTo>
                    <a:cubicBezTo>
                      <a:pt x="219" y="184"/>
                      <a:pt x="222" y="179"/>
                      <a:pt x="224" y="174"/>
                    </a:cubicBezTo>
                    <a:cubicBezTo>
                      <a:pt x="226" y="170"/>
                      <a:pt x="229" y="164"/>
                      <a:pt x="231" y="159"/>
                    </a:cubicBezTo>
                    <a:cubicBezTo>
                      <a:pt x="235" y="147"/>
                      <a:pt x="240" y="135"/>
                      <a:pt x="243" y="125"/>
                    </a:cubicBezTo>
                    <a:cubicBezTo>
                      <a:pt x="244" y="119"/>
                      <a:pt x="246" y="113"/>
                      <a:pt x="247" y="109"/>
                    </a:cubicBezTo>
                    <a:cubicBezTo>
                      <a:pt x="247" y="103"/>
                      <a:pt x="247" y="98"/>
                      <a:pt x="246" y="93"/>
                    </a:cubicBezTo>
                    <a:cubicBezTo>
                      <a:pt x="246" y="92"/>
                      <a:pt x="246" y="90"/>
                      <a:pt x="246" y="89"/>
                    </a:cubicBezTo>
                    <a:cubicBezTo>
                      <a:pt x="249" y="84"/>
                      <a:pt x="254" y="80"/>
                      <a:pt x="260" y="79"/>
                    </a:cubicBezTo>
                    <a:cubicBezTo>
                      <a:pt x="267" y="78"/>
                      <a:pt x="273" y="81"/>
                      <a:pt x="278" y="85"/>
                    </a:cubicBezTo>
                    <a:cubicBezTo>
                      <a:pt x="278" y="85"/>
                      <a:pt x="278" y="85"/>
                      <a:pt x="278" y="85"/>
                    </a:cubicBezTo>
                    <a:cubicBezTo>
                      <a:pt x="278" y="86"/>
                      <a:pt x="278" y="87"/>
                      <a:pt x="278" y="87"/>
                    </a:cubicBezTo>
                    <a:cubicBezTo>
                      <a:pt x="279" y="93"/>
                      <a:pt x="281" y="98"/>
                      <a:pt x="283" y="102"/>
                    </a:cubicBezTo>
                    <a:cubicBezTo>
                      <a:pt x="285" y="106"/>
                      <a:pt x="288" y="111"/>
                      <a:pt x="292" y="117"/>
                    </a:cubicBezTo>
                    <a:cubicBezTo>
                      <a:pt x="298" y="125"/>
                      <a:pt x="306" y="136"/>
                      <a:pt x="313" y="145"/>
                    </a:cubicBezTo>
                    <a:cubicBezTo>
                      <a:pt x="317" y="150"/>
                      <a:pt x="321" y="154"/>
                      <a:pt x="325" y="158"/>
                    </a:cubicBezTo>
                    <a:cubicBezTo>
                      <a:pt x="329" y="162"/>
                      <a:pt x="332" y="165"/>
                      <a:pt x="336" y="168"/>
                    </a:cubicBezTo>
                    <a:cubicBezTo>
                      <a:pt x="354" y="181"/>
                      <a:pt x="379" y="185"/>
                      <a:pt x="410" y="180"/>
                    </a:cubicBezTo>
                    <a:cubicBezTo>
                      <a:pt x="425" y="178"/>
                      <a:pt x="441" y="174"/>
                      <a:pt x="455" y="168"/>
                    </a:cubicBezTo>
                    <a:cubicBezTo>
                      <a:pt x="462" y="165"/>
                      <a:pt x="468" y="161"/>
                      <a:pt x="473" y="157"/>
                    </a:cubicBezTo>
                    <a:cubicBezTo>
                      <a:pt x="479" y="153"/>
                      <a:pt x="483" y="149"/>
                      <a:pt x="486" y="142"/>
                    </a:cubicBezTo>
                    <a:cubicBezTo>
                      <a:pt x="487" y="139"/>
                      <a:pt x="488" y="136"/>
                      <a:pt x="489" y="132"/>
                    </a:cubicBezTo>
                    <a:cubicBezTo>
                      <a:pt x="492" y="119"/>
                      <a:pt x="495" y="99"/>
                      <a:pt x="496" y="81"/>
                    </a:cubicBezTo>
                    <a:cubicBezTo>
                      <a:pt x="497" y="71"/>
                      <a:pt x="498" y="62"/>
                      <a:pt x="498" y="55"/>
                    </a:cubicBezTo>
                    <a:cubicBezTo>
                      <a:pt x="499" y="51"/>
                      <a:pt x="499" y="48"/>
                      <a:pt x="499" y="45"/>
                    </a:cubicBezTo>
                    <a:cubicBezTo>
                      <a:pt x="499" y="44"/>
                      <a:pt x="499" y="43"/>
                      <a:pt x="499" y="42"/>
                    </a:cubicBezTo>
                    <a:cubicBezTo>
                      <a:pt x="505" y="42"/>
                      <a:pt x="511" y="37"/>
                      <a:pt x="511" y="30"/>
                    </a:cubicBezTo>
                    <a:cubicBezTo>
                      <a:pt x="511" y="16"/>
                      <a:pt x="511" y="16"/>
                      <a:pt x="511" y="16"/>
                    </a:cubicBezTo>
                    <a:cubicBezTo>
                      <a:pt x="512" y="9"/>
                      <a:pt x="507" y="4"/>
                      <a:pt x="500" y="4"/>
                    </a:cubicBezTo>
                    <a:cubicBezTo>
                      <a:pt x="470" y="2"/>
                      <a:pt x="470" y="2"/>
                      <a:pt x="470" y="2"/>
                    </a:cubicBezTo>
                    <a:cubicBezTo>
                      <a:pt x="468" y="2"/>
                      <a:pt x="467" y="3"/>
                      <a:pt x="466" y="3"/>
                    </a:cubicBezTo>
                    <a:cubicBezTo>
                      <a:pt x="463" y="3"/>
                      <a:pt x="463" y="3"/>
                      <a:pt x="463" y="3"/>
                    </a:cubicBezTo>
                    <a:cubicBezTo>
                      <a:pt x="463" y="3"/>
                      <a:pt x="451" y="1"/>
                      <a:pt x="435" y="1"/>
                    </a:cubicBezTo>
                    <a:cubicBezTo>
                      <a:pt x="420" y="0"/>
                      <a:pt x="400" y="0"/>
                      <a:pt x="382" y="3"/>
                    </a:cubicBezTo>
                    <a:cubicBezTo>
                      <a:pt x="379" y="3"/>
                      <a:pt x="376" y="4"/>
                      <a:pt x="373" y="4"/>
                    </a:cubicBezTo>
                    <a:cubicBezTo>
                      <a:pt x="357" y="8"/>
                      <a:pt x="339" y="13"/>
                      <a:pt x="324" y="19"/>
                    </a:cubicBezTo>
                    <a:cubicBezTo>
                      <a:pt x="316" y="22"/>
                      <a:pt x="309" y="25"/>
                      <a:pt x="303" y="29"/>
                    </a:cubicBezTo>
                    <a:cubicBezTo>
                      <a:pt x="297" y="32"/>
                      <a:pt x="291" y="36"/>
                      <a:pt x="287" y="42"/>
                    </a:cubicBezTo>
                    <a:cubicBezTo>
                      <a:pt x="286" y="42"/>
                      <a:pt x="286" y="42"/>
                      <a:pt x="286" y="42"/>
                    </a:cubicBezTo>
                    <a:cubicBezTo>
                      <a:pt x="285" y="42"/>
                      <a:pt x="284" y="42"/>
                      <a:pt x="283" y="42"/>
                    </a:cubicBezTo>
                    <a:cubicBezTo>
                      <a:pt x="227" y="51"/>
                      <a:pt x="227" y="51"/>
                      <a:pt x="227" y="51"/>
                    </a:cubicBezTo>
                    <a:cubicBezTo>
                      <a:pt x="226" y="52"/>
                      <a:pt x="225" y="52"/>
                      <a:pt x="224" y="52"/>
                    </a:cubicBezTo>
                    <a:cubicBezTo>
                      <a:pt x="224" y="52"/>
                      <a:pt x="224" y="52"/>
                      <a:pt x="224" y="52"/>
                    </a:cubicBezTo>
                    <a:cubicBezTo>
                      <a:pt x="218" y="48"/>
                      <a:pt x="212" y="46"/>
                      <a:pt x="205" y="45"/>
                    </a:cubicBezTo>
                    <a:cubicBezTo>
                      <a:pt x="198" y="43"/>
                      <a:pt x="190" y="43"/>
                      <a:pt x="182" y="42"/>
                    </a:cubicBezTo>
                    <a:cubicBezTo>
                      <a:pt x="165" y="42"/>
                      <a:pt x="147" y="42"/>
                      <a:pt x="130" y="44"/>
                    </a:cubicBezTo>
                    <a:cubicBezTo>
                      <a:pt x="127" y="44"/>
                      <a:pt x="124" y="44"/>
                      <a:pt x="121" y="45"/>
                    </a:cubicBezTo>
                    <a:cubicBezTo>
                      <a:pt x="104" y="48"/>
                      <a:pt x="85" y="54"/>
                      <a:pt x="70" y="59"/>
                    </a:cubicBezTo>
                    <a:cubicBezTo>
                      <a:pt x="55" y="65"/>
                      <a:pt x="44" y="70"/>
                      <a:pt x="44" y="70"/>
                    </a:cubicBezTo>
                    <a:cubicBezTo>
                      <a:pt x="42" y="71"/>
                      <a:pt x="42" y="71"/>
                      <a:pt x="42" y="71"/>
                    </a:cubicBezTo>
                    <a:cubicBezTo>
                      <a:pt x="40" y="71"/>
                      <a:pt x="39" y="71"/>
                      <a:pt x="38" y="72"/>
                    </a:cubicBezTo>
                    <a:cubicBezTo>
                      <a:pt x="9" y="83"/>
                      <a:pt x="9" y="83"/>
                      <a:pt x="9" y="83"/>
                    </a:cubicBezTo>
                    <a:cubicBezTo>
                      <a:pt x="3" y="85"/>
                      <a:pt x="0" y="91"/>
                      <a:pt x="2" y="98"/>
                    </a:cubicBezTo>
                    <a:close/>
                    <a:moveTo>
                      <a:pt x="301" y="84"/>
                    </a:moveTo>
                    <a:cubicBezTo>
                      <a:pt x="300" y="79"/>
                      <a:pt x="300" y="73"/>
                      <a:pt x="301" y="68"/>
                    </a:cubicBezTo>
                    <a:cubicBezTo>
                      <a:pt x="302" y="62"/>
                      <a:pt x="303" y="58"/>
                      <a:pt x="306" y="55"/>
                    </a:cubicBezTo>
                    <a:cubicBezTo>
                      <a:pt x="306" y="54"/>
                      <a:pt x="309" y="51"/>
                      <a:pt x="314" y="49"/>
                    </a:cubicBezTo>
                    <a:cubicBezTo>
                      <a:pt x="321" y="44"/>
                      <a:pt x="332" y="40"/>
                      <a:pt x="343" y="36"/>
                    </a:cubicBezTo>
                    <a:cubicBezTo>
                      <a:pt x="355" y="33"/>
                      <a:pt x="367" y="29"/>
                      <a:pt x="379" y="26"/>
                    </a:cubicBezTo>
                    <a:cubicBezTo>
                      <a:pt x="381" y="26"/>
                      <a:pt x="383" y="25"/>
                      <a:pt x="386" y="25"/>
                    </a:cubicBezTo>
                    <a:cubicBezTo>
                      <a:pt x="386" y="25"/>
                      <a:pt x="386" y="25"/>
                      <a:pt x="386" y="25"/>
                    </a:cubicBezTo>
                    <a:cubicBezTo>
                      <a:pt x="401" y="23"/>
                      <a:pt x="419" y="23"/>
                      <a:pt x="434" y="23"/>
                    </a:cubicBezTo>
                    <a:cubicBezTo>
                      <a:pt x="442" y="24"/>
                      <a:pt x="455" y="25"/>
                      <a:pt x="456" y="25"/>
                    </a:cubicBezTo>
                    <a:cubicBezTo>
                      <a:pt x="456" y="25"/>
                      <a:pt x="456" y="25"/>
                      <a:pt x="456" y="25"/>
                    </a:cubicBezTo>
                    <a:cubicBezTo>
                      <a:pt x="458" y="25"/>
                      <a:pt x="458" y="25"/>
                      <a:pt x="458" y="25"/>
                    </a:cubicBezTo>
                    <a:cubicBezTo>
                      <a:pt x="458" y="25"/>
                      <a:pt x="465" y="30"/>
                      <a:pt x="469" y="33"/>
                    </a:cubicBezTo>
                    <a:cubicBezTo>
                      <a:pt x="471" y="35"/>
                      <a:pt x="473" y="37"/>
                      <a:pt x="474" y="38"/>
                    </a:cubicBezTo>
                    <a:cubicBezTo>
                      <a:pt x="475" y="40"/>
                      <a:pt x="476" y="41"/>
                      <a:pt x="476" y="41"/>
                    </a:cubicBezTo>
                    <a:cubicBezTo>
                      <a:pt x="476" y="41"/>
                      <a:pt x="476" y="44"/>
                      <a:pt x="476" y="46"/>
                    </a:cubicBezTo>
                    <a:cubicBezTo>
                      <a:pt x="476" y="56"/>
                      <a:pt x="474" y="76"/>
                      <a:pt x="472" y="94"/>
                    </a:cubicBezTo>
                    <a:cubicBezTo>
                      <a:pt x="471" y="103"/>
                      <a:pt x="470" y="112"/>
                      <a:pt x="469" y="119"/>
                    </a:cubicBezTo>
                    <a:cubicBezTo>
                      <a:pt x="468" y="123"/>
                      <a:pt x="467" y="126"/>
                      <a:pt x="467" y="128"/>
                    </a:cubicBezTo>
                    <a:cubicBezTo>
                      <a:pt x="466" y="131"/>
                      <a:pt x="466" y="133"/>
                      <a:pt x="465" y="133"/>
                    </a:cubicBezTo>
                    <a:cubicBezTo>
                      <a:pt x="465" y="134"/>
                      <a:pt x="463" y="137"/>
                      <a:pt x="460" y="139"/>
                    </a:cubicBezTo>
                    <a:cubicBezTo>
                      <a:pt x="455" y="143"/>
                      <a:pt x="446" y="147"/>
                      <a:pt x="437" y="150"/>
                    </a:cubicBezTo>
                    <a:cubicBezTo>
                      <a:pt x="427" y="154"/>
                      <a:pt x="416" y="156"/>
                      <a:pt x="406" y="158"/>
                    </a:cubicBezTo>
                    <a:cubicBezTo>
                      <a:pt x="380" y="162"/>
                      <a:pt x="360" y="158"/>
                      <a:pt x="349" y="149"/>
                    </a:cubicBezTo>
                    <a:cubicBezTo>
                      <a:pt x="347" y="148"/>
                      <a:pt x="342" y="143"/>
                      <a:pt x="338" y="139"/>
                    </a:cubicBezTo>
                    <a:cubicBezTo>
                      <a:pt x="331" y="131"/>
                      <a:pt x="323" y="121"/>
                      <a:pt x="317" y="112"/>
                    </a:cubicBezTo>
                    <a:cubicBezTo>
                      <a:pt x="313" y="108"/>
                      <a:pt x="310" y="104"/>
                      <a:pt x="308" y="100"/>
                    </a:cubicBezTo>
                    <a:cubicBezTo>
                      <a:pt x="306" y="97"/>
                      <a:pt x="304" y="94"/>
                      <a:pt x="303" y="92"/>
                    </a:cubicBezTo>
                    <a:cubicBezTo>
                      <a:pt x="302" y="90"/>
                      <a:pt x="301" y="87"/>
                      <a:pt x="301" y="84"/>
                    </a:cubicBezTo>
                    <a:close/>
                    <a:moveTo>
                      <a:pt x="44" y="111"/>
                    </a:moveTo>
                    <a:cubicBezTo>
                      <a:pt x="44" y="111"/>
                      <a:pt x="44" y="109"/>
                      <a:pt x="45" y="107"/>
                    </a:cubicBezTo>
                    <a:cubicBezTo>
                      <a:pt x="45" y="106"/>
                      <a:pt x="56" y="89"/>
                      <a:pt x="56" y="89"/>
                    </a:cubicBezTo>
                    <a:cubicBezTo>
                      <a:pt x="57" y="89"/>
                      <a:pt x="57" y="89"/>
                      <a:pt x="57" y="89"/>
                    </a:cubicBezTo>
                    <a:cubicBezTo>
                      <a:pt x="58" y="89"/>
                      <a:pt x="58" y="89"/>
                      <a:pt x="58" y="89"/>
                    </a:cubicBezTo>
                    <a:cubicBezTo>
                      <a:pt x="58" y="89"/>
                      <a:pt x="59" y="88"/>
                      <a:pt x="60" y="88"/>
                    </a:cubicBezTo>
                    <a:cubicBezTo>
                      <a:pt x="65" y="86"/>
                      <a:pt x="71" y="83"/>
                      <a:pt x="78" y="81"/>
                    </a:cubicBezTo>
                    <a:cubicBezTo>
                      <a:pt x="92" y="75"/>
                      <a:pt x="110" y="70"/>
                      <a:pt x="124" y="67"/>
                    </a:cubicBezTo>
                    <a:cubicBezTo>
                      <a:pt x="125" y="67"/>
                      <a:pt x="125" y="67"/>
                      <a:pt x="125" y="67"/>
                    </a:cubicBezTo>
                    <a:cubicBezTo>
                      <a:pt x="127" y="67"/>
                      <a:pt x="130" y="66"/>
                      <a:pt x="132" y="66"/>
                    </a:cubicBezTo>
                    <a:cubicBezTo>
                      <a:pt x="144" y="65"/>
                      <a:pt x="157" y="65"/>
                      <a:pt x="169" y="65"/>
                    </a:cubicBezTo>
                    <a:cubicBezTo>
                      <a:pt x="181" y="65"/>
                      <a:pt x="192" y="65"/>
                      <a:pt x="200" y="67"/>
                    </a:cubicBezTo>
                    <a:cubicBezTo>
                      <a:pt x="206" y="68"/>
                      <a:pt x="209" y="70"/>
                      <a:pt x="210" y="71"/>
                    </a:cubicBezTo>
                    <a:cubicBezTo>
                      <a:pt x="213" y="73"/>
                      <a:pt x="216" y="76"/>
                      <a:pt x="219" y="81"/>
                    </a:cubicBezTo>
                    <a:cubicBezTo>
                      <a:pt x="221" y="86"/>
                      <a:pt x="223" y="92"/>
                      <a:pt x="224" y="96"/>
                    </a:cubicBezTo>
                    <a:cubicBezTo>
                      <a:pt x="224" y="100"/>
                      <a:pt x="224" y="103"/>
                      <a:pt x="224" y="105"/>
                    </a:cubicBezTo>
                    <a:cubicBezTo>
                      <a:pt x="224" y="107"/>
                      <a:pt x="223" y="110"/>
                      <a:pt x="222" y="114"/>
                    </a:cubicBezTo>
                    <a:cubicBezTo>
                      <a:pt x="221" y="119"/>
                      <a:pt x="219" y="124"/>
                      <a:pt x="218" y="129"/>
                    </a:cubicBezTo>
                    <a:cubicBezTo>
                      <a:pt x="214" y="139"/>
                      <a:pt x="210" y="151"/>
                      <a:pt x="206" y="160"/>
                    </a:cubicBezTo>
                    <a:cubicBezTo>
                      <a:pt x="203" y="166"/>
                      <a:pt x="200" y="171"/>
                      <a:pt x="198" y="174"/>
                    </a:cubicBezTo>
                    <a:cubicBezTo>
                      <a:pt x="190" y="185"/>
                      <a:pt x="173" y="196"/>
                      <a:pt x="147" y="200"/>
                    </a:cubicBezTo>
                    <a:cubicBezTo>
                      <a:pt x="137" y="201"/>
                      <a:pt x="126" y="202"/>
                      <a:pt x="116" y="202"/>
                    </a:cubicBezTo>
                    <a:cubicBezTo>
                      <a:pt x="105" y="202"/>
                      <a:pt x="96" y="201"/>
                      <a:pt x="90" y="199"/>
                    </a:cubicBezTo>
                    <a:cubicBezTo>
                      <a:pt x="86" y="197"/>
                      <a:pt x="83" y="196"/>
                      <a:pt x="83" y="195"/>
                    </a:cubicBezTo>
                    <a:cubicBezTo>
                      <a:pt x="82" y="194"/>
                      <a:pt x="81" y="193"/>
                      <a:pt x="80" y="191"/>
                    </a:cubicBezTo>
                    <a:cubicBezTo>
                      <a:pt x="79" y="188"/>
                      <a:pt x="77" y="186"/>
                      <a:pt x="75" y="182"/>
                    </a:cubicBezTo>
                    <a:cubicBezTo>
                      <a:pt x="72" y="176"/>
                      <a:pt x="68" y="168"/>
                      <a:pt x="64" y="160"/>
                    </a:cubicBezTo>
                    <a:cubicBezTo>
                      <a:pt x="56" y="143"/>
                      <a:pt x="49" y="125"/>
                      <a:pt x="46" y="115"/>
                    </a:cubicBezTo>
                    <a:cubicBezTo>
                      <a:pt x="45" y="113"/>
                      <a:pt x="44" y="111"/>
                      <a:pt x="44" y="11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7" name="Freeform 91"/>
              <p:cNvSpPr>
                <a:spLocks noEditPoints="1"/>
              </p:cNvSpPr>
              <p:nvPr/>
            </p:nvSpPr>
            <p:spPr bwMode="auto">
              <a:xfrm>
                <a:off x="2211820" y="2660794"/>
                <a:ext cx="717658" cy="336402"/>
              </a:xfrm>
              <a:custGeom>
                <a:avLst/>
                <a:gdLst>
                  <a:gd name="T0" fmla="*/ 60 w 535"/>
                  <a:gd name="T1" fmla="*/ 221 h 251"/>
                  <a:gd name="T2" fmla="*/ 247 w 535"/>
                  <a:gd name="T3" fmla="*/ 193 h 251"/>
                  <a:gd name="T4" fmla="*/ 274 w 535"/>
                  <a:gd name="T5" fmla="*/ 105 h 251"/>
                  <a:gd name="T6" fmla="*/ 339 w 535"/>
                  <a:gd name="T7" fmla="*/ 191 h 251"/>
                  <a:gd name="T8" fmla="*/ 520 w 535"/>
                  <a:gd name="T9" fmla="*/ 95 h 251"/>
                  <a:gd name="T10" fmla="*/ 534 w 535"/>
                  <a:gd name="T11" fmla="*/ 19 h 251"/>
                  <a:gd name="T12" fmla="*/ 475 w 535"/>
                  <a:gd name="T13" fmla="*/ 3 h 251"/>
                  <a:gd name="T14" fmla="*/ 307 w 535"/>
                  <a:gd name="T15" fmla="*/ 31 h 251"/>
                  <a:gd name="T16" fmla="*/ 242 w 535"/>
                  <a:gd name="T17" fmla="*/ 55 h 251"/>
                  <a:gd name="T18" fmla="*/ 50 w 535"/>
                  <a:gd name="T19" fmla="*/ 71 h 251"/>
                  <a:gd name="T20" fmla="*/ 25 w 535"/>
                  <a:gd name="T21" fmla="*/ 106 h 251"/>
                  <a:gd name="T22" fmla="*/ 25 w 535"/>
                  <a:gd name="T23" fmla="*/ 107 h 251"/>
                  <a:gd name="T24" fmla="*/ 61 w 535"/>
                  <a:gd name="T25" fmla="*/ 94 h 251"/>
                  <a:gd name="T26" fmla="*/ 213 w 535"/>
                  <a:gd name="T27" fmla="*/ 70 h 251"/>
                  <a:gd name="T28" fmla="*/ 296 w 535"/>
                  <a:gd name="T29" fmla="*/ 68 h 251"/>
                  <a:gd name="T30" fmla="*/ 387 w 535"/>
                  <a:gd name="T31" fmla="*/ 30 h 251"/>
                  <a:gd name="T32" fmla="*/ 475 w 535"/>
                  <a:gd name="T33" fmla="*/ 29 h 251"/>
                  <a:gd name="T34" fmla="*/ 510 w 535"/>
                  <a:gd name="T35" fmla="*/ 29 h 251"/>
                  <a:gd name="T36" fmla="*/ 509 w 535"/>
                  <a:gd name="T37" fmla="*/ 43 h 251"/>
                  <a:gd name="T38" fmla="*/ 492 w 535"/>
                  <a:gd name="T39" fmla="*/ 120 h 251"/>
                  <a:gd name="T40" fmla="*/ 334 w 535"/>
                  <a:gd name="T41" fmla="*/ 150 h 251"/>
                  <a:gd name="T42" fmla="*/ 246 w 535"/>
                  <a:gd name="T43" fmla="*/ 96 h 251"/>
                  <a:gd name="T44" fmla="*/ 159 w 535"/>
                  <a:gd name="T45" fmla="*/ 223 h 251"/>
                  <a:gd name="T46" fmla="*/ 50 w 535"/>
                  <a:gd name="T47" fmla="*/ 139 h 251"/>
                  <a:gd name="T48" fmla="*/ 31 w 535"/>
                  <a:gd name="T49" fmla="*/ 120 h 251"/>
                  <a:gd name="T50" fmla="*/ 327 w 535"/>
                  <a:gd name="T51" fmla="*/ 76 h 251"/>
                  <a:gd name="T52" fmla="*/ 393 w 535"/>
                  <a:gd name="T53" fmla="*/ 52 h 251"/>
                  <a:gd name="T54" fmla="*/ 466 w 535"/>
                  <a:gd name="T55" fmla="*/ 51 h 251"/>
                  <a:gd name="T56" fmla="*/ 469 w 535"/>
                  <a:gd name="T57" fmla="*/ 38 h 251"/>
                  <a:gd name="T58" fmla="*/ 468 w 535"/>
                  <a:gd name="T59" fmla="*/ 53 h 251"/>
                  <a:gd name="T60" fmla="*/ 474 w 535"/>
                  <a:gd name="T61" fmla="*/ 57 h 251"/>
                  <a:gd name="T62" fmla="*/ 474 w 535"/>
                  <a:gd name="T63" fmla="*/ 54 h 251"/>
                  <a:gd name="T64" fmla="*/ 474 w 535"/>
                  <a:gd name="T65" fmla="*/ 56 h 251"/>
                  <a:gd name="T66" fmla="*/ 464 w 535"/>
                  <a:gd name="T67" fmla="*/ 141 h 251"/>
                  <a:gd name="T68" fmla="*/ 463 w 535"/>
                  <a:gd name="T69" fmla="*/ 142 h 251"/>
                  <a:gd name="T70" fmla="*/ 330 w 535"/>
                  <a:gd name="T71" fmla="*/ 106 h 251"/>
                  <a:gd name="T72" fmla="*/ 308 w 535"/>
                  <a:gd name="T73" fmla="*/ 120 h 251"/>
                  <a:gd name="T74" fmla="*/ 478 w 535"/>
                  <a:gd name="T75" fmla="*/ 162 h 251"/>
                  <a:gd name="T76" fmla="*/ 500 w 535"/>
                  <a:gd name="T77" fmla="*/ 59 h 251"/>
                  <a:gd name="T78" fmla="*/ 478 w 535"/>
                  <a:gd name="T79" fmla="*/ 29 h 251"/>
                  <a:gd name="T80" fmla="*/ 429 w 535"/>
                  <a:gd name="T81" fmla="*/ 23 h 251"/>
                  <a:gd name="T82" fmla="*/ 317 w 535"/>
                  <a:gd name="T83" fmla="*/ 68 h 251"/>
                  <a:gd name="T84" fmla="*/ 62 w 535"/>
                  <a:gd name="T85" fmla="*/ 113 h 251"/>
                  <a:gd name="T86" fmla="*/ 56 w 535"/>
                  <a:gd name="T87" fmla="*/ 123 h 251"/>
                  <a:gd name="T88" fmla="*/ 68 w 535"/>
                  <a:gd name="T89" fmla="*/ 125 h 251"/>
                  <a:gd name="T90" fmla="*/ 67 w 535"/>
                  <a:gd name="T91" fmla="*/ 125 h 251"/>
                  <a:gd name="T92" fmla="*/ 68 w 535"/>
                  <a:gd name="T93" fmla="*/ 102 h 251"/>
                  <a:gd name="T94" fmla="*/ 73 w 535"/>
                  <a:gd name="T95" fmla="*/ 114 h 251"/>
                  <a:gd name="T96" fmla="*/ 209 w 535"/>
                  <a:gd name="T97" fmla="*/ 93 h 251"/>
                  <a:gd name="T98" fmla="*/ 216 w 535"/>
                  <a:gd name="T99" fmla="*/ 96 h 251"/>
                  <a:gd name="T100" fmla="*/ 199 w 535"/>
                  <a:gd name="T101" fmla="*/ 179 h 251"/>
                  <a:gd name="T102" fmla="*/ 100 w 535"/>
                  <a:gd name="T103" fmla="*/ 201 h 251"/>
                  <a:gd name="T104" fmla="*/ 104 w 535"/>
                  <a:gd name="T105" fmla="*/ 200 h 251"/>
                  <a:gd name="T106" fmla="*/ 68 w 535"/>
                  <a:gd name="T107" fmla="*/ 121 h 251"/>
                  <a:gd name="T108" fmla="*/ 68 w 535"/>
                  <a:gd name="T109" fmla="*/ 111 h 251"/>
                  <a:gd name="T110" fmla="*/ 83 w 535"/>
                  <a:gd name="T111" fmla="*/ 215 h 251"/>
                  <a:gd name="T112" fmla="*/ 220 w 535"/>
                  <a:gd name="T113" fmla="*/ 194 h 251"/>
                  <a:gd name="T114" fmla="*/ 221 w 535"/>
                  <a:gd name="T115" fmla="*/ 84 h 251"/>
                  <a:gd name="T116" fmla="*/ 108 w 535"/>
                  <a:gd name="T117" fmla="*/ 74 h 251"/>
                  <a:gd name="T118" fmla="*/ 45 w 535"/>
                  <a:gd name="T119" fmla="*/ 11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5" h="251">
                    <a:moveTo>
                      <a:pt x="13" y="111"/>
                    </a:moveTo>
                    <a:cubicBezTo>
                      <a:pt x="1" y="115"/>
                      <a:pt x="1" y="115"/>
                      <a:pt x="1" y="115"/>
                    </a:cubicBezTo>
                    <a:cubicBezTo>
                      <a:pt x="6" y="128"/>
                      <a:pt x="6" y="128"/>
                      <a:pt x="6" y="128"/>
                    </a:cubicBezTo>
                    <a:cubicBezTo>
                      <a:pt x="8" y="133"/>
                      <a:pt x="11" y="137"/>
                      <a:pt x="16" y="140"/>
                    </a:cubicBezTo>
                    <a:cubicBezTo>
                      <a:pt x="20" y="143"/>
                      <a:pt x="25" y="145"/>
                      <a:pt x="30" y="145"/>
                    </a:cubicBezTo>
                    <a:cubicBezTo>
                      <a:pt x="33" y="145"/>
                      <a:pt x="35" y="145"/>
                      <a:pt x="38" y="144"/>
                    </a:cubicBezTo>
                    <a:cubicBezTo>
                      <a:pt x="34" y="132"/>
                      <a:pt x="34" y="132"/>
                      <a:pt x="34" y="132"/>
                    </a:cubicBezTo>
                    <a:cubicBezTo>
                      <a:pt x="22" y="135"/>
                      <a:pt x="22" y="135"/>
                      <a:pt x="22" y="135"/>
                    </a:cubicBezTo>
                    <a:cubicBezTo>
                      <a:pt x="22" y="136"/>
                      <a:pt x="22" y="137"/>
                      <a:pt x="23" y="139"/>
                    </a:cubicBezTo>
                    <a:cubicBezTo>
                      <a:pt x="23" y="138"/>
                      <a:pt x="23" y="138"/>
                      <a:pt x="23" y="138"/>
                    </a:cubicBezTo>
                    <a:cubicBezTo>
                      <a:pt x="23" y="141"/>
                      <a:pt x="25" y="145"/>
                      <a:pt x="26" y="148"/>
                    </a:cubicBezTo>
                    <a:cubicBezTo>
                      <a:pt x="26" y="148"/>
                      <a:pt x="26" y="148"/>
                      <a:pt x="26" y="148"/>
                    </a:cubicBezTo>
                    <a:cubicBezTo>
                      <a:pt x="29" y="156"/>
                      <a:pt x="32" y="164"/>
                      <a:pt x="36" y="173"/>
                    </a:cubicBezTo>
                    <a:cubicBezTo>
                      <a:pt x="36" y="173"/>
                      <a:pt x="36" y="173"/>
                      <a:pt x="36" y="173"/>
                    </a:cubicBezTo>
                    <a:cubicBezTo>
                      <a:pt x="36" y="173"/>
                      <a:pt x="36" y="173"/>
                      <a:pt x="36" y="173"/>
                    </a:cubicBezTo>
                    <a:cubicBezTo>
                      <a:pt x="40" y="181"/>
                      <a:pt x="44" y="190"/>
                      <a:pt x="48" y="199"/>
                    </a:cubicBezTo>
                    <a:cubicBezTo>
                      <a:pt x="52" y="207"/>
                      <a:pt x="56" y="215"/>
                      <a:pt x="60" y="221"/>
                    </a:cubicBezTo>
                    <a:cubicBezTo>
                      <a:pt x="60" y="221"/>
                      <a:pt x="60" y="221"/>
                      <a:pt x="60" y="221"/>
                    </a:cubicBezTo>
                    <a:cubicBezTo>
                      <a:pt x="60" y="221"/>
                      <a:pt x="60" y="221"/>
                      <a:pt x="60" y="221"/>
                    </a:cubicBezTo>
                    <a:cubicBezTo>
                      <a:pt x="62" y="224"/>
                      <a:pt x="64" y="228"/>
                      <a:pt x="67" y="231"/>
                    </a:cubicBezTo>
                    <a:cubicBezTo>
                      <a:pt x="67" y="231"/>
                      <a:pt x="67" y="231"/>
                      <a:pt x="67" y="231"/>
                    </a:cubicBezTo>
                    <a:cubicBezTo>
                      <a:pt x="67" y="231"/>
                      <a:pt x="67" y="231"/>
                      <a:pt x="67" y="231"/>
                    </a:cubicBezTo>
                    <a:cubicBezTo>
                      <a:pt x="70" y="235"/>
                      <a:pt x="74" y="238"/>
                      <a:pt x="78" y="240"/>
                    </a:cubicBezTo>
                    <a:cubicBezTo>
                      <a:pt x="82" y="243"/>
                      <a:pt x="86" y="244"/>
                      <a:pt x="90" y="245"/>
                    </a:cubicBezTo>
                    <a:cubicBezTo>
                      <a:pt x="90" y="245"/>
                      <a:pt x="90" y="245"/>
                      <a:pt x="90" y="245"/>
                    </a:cubicBezTo>
                    <a:cubicBezTo>
                      <a:pt x="90" y="245"/>
                      <a:pt x="90" y="245"/>
                      <a:pt x="90" y="245"/>
                    </a:cubicBezTo>
                    <a:cubicBezTo>
                      <a:pt x="97" y="248"/>
                      <a:pt x="105" y="249"/>
                      <a:pt x="113" y="250"/>
                    </a:cubicBezTo>
                    <a:cubicBezTo>
                      <a:pt x="114" y="250"/>
                      <a:pt x="114" y="250"/>
                      <a:pt x="114" y="250"/>
                    </a:cubicBezTo>
                    <a:cubicBezTo>
                      <a:pt x="119" y="250"/>
                      <a:pt x="124" y="251"/>
                      <a:pt x="129" y="251"/>
                    </a:cubicBezTo>
                    <a:cubicBezTo>
                      <a:pt x="141" y="251"/>
                      <a:pt x="152" y="250"/>
                      <a:pt x="163" y="248"/>
                    </a:cubicBezTo>
                    <a:cubicBezTo>
                      <a:pt x="163" y="248"/>
                      <a:pt x="163" y="248"/>
                      <a:pt x="163" y="248"/>
                    </a:cubicBezTo>
                    <a:cubicBezTo>
                      <a:pt x="180" y="245"/>
                      <a:pt x="194" y="241"/>
                      <a:pt x="207" y="234"/>
                    </a:cubicBezTo>
                    <a:cubicBezTo>
                      <a:pt x="220" y="227"/>
                      <a:pt x="230" y="218"/>
                      <a:pt x="238" y="208"/>
                    </a:cubicBezTo>
                    <a:cubicBezTo>
                      <a:pt x="238" y="208"/>
                      <a:pt x="238" y="208"/>
                      <a:pt x="238" y="208"/>
                    </a:cubicBezTo>
                    <a:cubicBezTo>
                      <a:pt x="238" y="208"/>
                      <a:pt x="238" y="208"/>
                      <a:pt x="238" y="208"/>
                    </a:cubicBezTo>
                    <a:cubicBezTo>
                      <a:pt x="241" y="203"/>
                      <a:pt x="244" y="198"/>
                      <a:pt x="247" y="193"/>
                    </a:cubicBezTo>
                    <a:cubicBezTo>
                      <a:pt x="247" y="193"/>
                      <a:pt x="247" y="193"/>
                      <a:pt x="247" y="193"/>
                    </a:cubicBezTo>
                    <a:cubicBezTo>
                      <a:pt x="249" y="188"/>
                      <a:pt x="252" y="182"/>
                      <a:pt x="254" y="176"/>
                    </a:cubicBezTo>
                    <a:cubicBezTo>
                      <a:pt x="259" y="165"/>
                      <a:pt x="263" y="152"/>
                      <a:pt x="266" y="142"/>
                    </a:cubicBezTo>
                    <a:cubicBezTo>
                      <a:pt x="266" y="142"/>
                      <a:pt x="266" y="142"/>
                      <a:pt x="266" y="142"/>
                    </a:cubicBezTo>
                    <a:cubicBezTo>
                      <a:pt x="266" y="142"/>
                      <a:pt x="266" y="142"/>
                      <a:pt x="266" y="142"/>
                    </a:cubicBezTo>
                    <a:cubicBezTo>
                      <a:pt x="268" y="135"/>
                      <a:pt x="269" y="129"/>
                      <a:pt x="270" y="124"/>
                    </a:cubicBezTo>
                    <a:cubicBezTo>
                      <a:pt x="270" y="124"/>
                      <a:pt x="270" y="124"/>
                      <a:pt x="270" y="124"/>
                    </a:cubicBezTo>
                    <a:cubicBezTo>
                      <a:pt x="270" y="124"/>
                      <a:pt x="270" y="124"/>
                      <a:pt x="270" y="124"/>
                    </a:cubicBezTo>
                    <a:cubicBezTo>
                      <a:pt x="271" y="121"/>
                      <a:pt x="271" y="118"/>
                      <a:pt x="271" y="115"/>
                    </a:cubicBezTo>
                    <a:cubicBezTo>
                      <a:pt x="271" y="111"/>
                      <a:pt x="271" y="107"/>
                      <a:pt x="270" y="104"/>
                    </a:cubicBezTo>
                    <a:cubicBezTo>
                      <a:pt x="270" y="104"/>
                      <a:pt x="270" y="104"/>
                      <a:pt x="270" y="104"/>
                    </a:cubicBezTo>
                    <a:cubicBezTo>
                      <a:pt x="270" y="102"/>
                      <a:pt x="269" y="101"/>
                      <a:pt x="269" y="100"/>
                    </a:cubicBezTo>
                    <a:cubicBezTo>
                      <a:pt x="257" y="102"/>
                      <a:pt x="257" y="102"/>
                      <a:pt x="257" y="102"/>
                    </a:cubicBezTo>
                    <a:cubicBezTo>
                      <a:pt x="268" y="109"/>
                      <a:pt x="268" y="109"/>
                      <a:pt x="268" y="109"/>
                    </a:cubicBezTo>
                    <a:cubicBezTo>
                      <a:pt x="268" y="108"/>
                      <a:pt x="269" y="107"/>
                      <a:pt x="270" y="106"/>
                    </a:cubicBezTo>
                    <a:cubicBezTo>
                      <a:pt x="271" y="106"/>
                      <a:pt x="272" y="105"/>
                      <a:pt x="273" y="105"/>
                    </a:cubicBezTo>
                    <a:cubicBezTo>
                      <a:pt x="273" y="105"/>
                      <a:pt x="273" y="105"/>
                      <a:pt x="273" y="105"/>
                    </a:cubicBezTo>
                    <a:cubicBezTo>
                      <a:pt x="273" y="105"/>
                      <a:pt x="274" y="105"/>
                      <a:pt x="274" y="105"/>
                    </a:cubicBezTo>
                    <a:cubicBezTo>
                      <a:pt x="276" y="105"/>
                      <a:pt x="278" y="106"/>
                      <a:pt x="280" y="107"/>
                    </a:cubicBezTo>
                    <a:cubicBezTo>
                      <a:pt x="284" y="112"/>
                      <a:pt x="284" y="112"/>
                      <a:pt x="284" y="112"/>
                    </a:cubicBezTo>
                    <a:cubicBezTo>
                      <a:pt x="291" y="111"/>
                      <a:pt x="291" y="111"/>
                      <a:pt x="291" y="111"/>
                    </a:cubicBezTo>
                    <a:cubicBezTo>
                      <a:pt x="289" y="98"/>
                      <a:pt x="289" y="98"/>
                      <a:pt x="289" y="98"/>
                    </a:cubicBezTo>
                    <a:cubicBezTo>
                      <a:pt x="276" y="99"/>
                      <a:pt x="276" y="99"/>
                      <a:pt x="276" y="99"/>
                    </a:cubicBezTo>
                    <a:cubicBezTo>
                      <a:pt x="276" y="100"/>
                      <a:pt x="276" y="101"/>
                      <a:pt x="277" y="103"/>
                    </a:cubicBezTo>
                    <a:cubicBezTo>
                      <a:pt x="289" y="100"/>
                      <a:pt x="289" y="100"/>
                      <a:pt x="289" y="100"/>
                    </a:cubicBezTo>
                    <a:cubicBezTo>
                      <a:pt x="277" y="102"/>
                      <a:pt x="277" y="102"/>
                      <a:pt x="277" y="102"/>
                    </a:cubicBezTo>
                    <a:cubicBezTo>
                      <a:pt x="278" y="109"/>
                      <a:pt x="279" y="115"/>
                      <a:pt x="282" y="121"/>
                    </a:cubicBezTo>
                    <a:cubicBezTo>
                      <a:pt x="282" y="121"/>
                      <a:pt x="282" y="121"/>
                      <a:pt x="282" y="121"/>
                    </a:cubicBezTo>
                    <a:cubicBezTo>
                      <a:pt x="285" y="126"/>
                      <a:pt x="288" y="131"/>
                      <a:pt x="292" y="137"/>
                    </a:cubicBezTo>
                    <a:cubicBezTo>
                      <a:pt x="292" y="137"/>
                      <a:pt x="292" y="137"/>
                      <a:pt x="292" y="137"/>
                    </a:cubicBezTo>
                    <a:cubicBezTo>
                      <a:pt x="298" y="146"/>
                      <a:pt x="306" y="157"/>
                      <a:pt x="314" y="166"/>
                    </a:cubicBezTo>
                    <a:cubicBezTo>
                      <a:pt x="315" y="166"/>
                      <a:pt x="315" y="166"/>
                      <a:pt x="315" y="166"/>
                    </a:cubicBezTo>
                    <a:cubicBezTo>
                      <a:pt x="314" y="166"/>
                      <a:pt x="314" y="166"/>
                      <a:pt x="314" y="166"/>
                    </a:cubicBezTo>
                    <a:cubicBezTo>
                      <a:pt x="318" y="171"/>
                      <a:pt x="323" y="176"/>
                      <a:pt x="327" y="180"/>
                    </a:cubicBezTo>
                    <a:cubicBezTo>
                      <a:pt x="331" y="184"/>
                      <a:pt x="335" y="188"/>
                      <a:pt x="339" y="191"/>
                    </a:cubicBezTo>
                    <a:cubicBezTo>
                      <a:pt x="339" y="191"/>
                      <a:pt x="339" y="191"/>
                      <a:pt x="339" y="191"/>
                    </a:cubicBezTo>
                    <a:cubicBezTo>
                      <a:pt x="339" y="191"/>
                      <a:pt x="339" y="191"/>
                      <a:pt x="339" y="191"/>
                    </a:cubicBezTo>
                    <a:cubicBezTo>
                      <a:pt x="355" y="203"/>
                      <a:pt x="375" y="208"/>
                      <a:pt x="398" y="208"/>
                    </a:cubicBezTo>
                    <a:cubicBezTo>
                      <a:pt x="406" y="208"/>
                      <a:pt x="414" y="207"/>
                      <a:pt x="423" y="206"/>
                    </a:cubicBezTo>
                    <a:cubicBezTo>
                      <a:pt x="423" y="206"/>
                      <a:pt x="423" y="206"/>
                      <a:pt x="423" y="206"/>
                    </a:cubicBezTo>
                    <a:cubicBezTo>
                      <a:pt x="439" y="203"/>
                      <a:pt x="456" y="199"/>
                      <a:pt x="471" y="192"/>
                    </a:cubicBezTo>
                    <a:cubicBezTo>
                      <a:pt x="471" y="192"/>
                      <a:pt x="471" y="192"/>
                      <a:pt x="471" y="192"/>
                    </a:cubicBezTo>
                    <a:cubicBezTo>
                      <a:pt x="478" y="189"/>
                      <a:pt x="485" y="185"/>
                      <a:pt x="492" y="181"/>
                    </a:cubicBezTo>
                    <a:cubicBezTo>
                      <a:pt x="492" y="181"/>
                      <a:pt x="492" y="181"/>
                      <a:pt x="492" y="181"/>
                    </a:cubicBezTo>
                    <a:cubicBezTo>
                      <a:pt x="492" y="181"/>
                      <a:pt x="492" y="181"/>
                      <a:pt x="492" y="181"/>
                    </a:cubicBezTo>
                    <a:cubicBezTo>
                      <a:pt x="495" y="178"/>
                      <a:pt x="498" y="176"/>
                      <a:pt x="501" y="172"/>
                    </a:cubicBezTo>
                    <a:cubicBezTo>
                      <a:pt x="504" y="169"/>
                      <a:pt x="507" y="165"/>
                      <a:pt x="509" y="160"/>
                    </a:cubicBezTo>
                    <a:cubicBezTo>
                      <a:pt x="509" y="160"/>
                      <a:pt x="509" y="160"/>
                      <a:pt x="509" y="160"/>
                    </a:cubicBezTo>
                    <a:cubicBezTo>
                      <a:pt x="509" y="160"/>
                      <a:pt x="509" y="160"/>
                      <a:pt x="509" y="160"/>
                    </a:cubicBezTo>
                    <a:cubicBezTo>
                      <a:pt x="511" y="156"/>
                      <a:pt x="512" y="152"/>
                      <a:pt x="513" y="148"/>
                    </a:cubicBezTo>
                    <a:cubicBezTo>
                      <a:pt x="513" y="148"/>
                      <a:pt x="513" y="148"/>
                      <a:pt x="513" y="148"/>
                    </a:cubicBezTo>
                    <a:cubicBezTo>
                      <a:pt x="513" y="148"/>
                      <a:pt x="513" y="148"/>
                      <a:pt x="513" y="148"/>
                    </a:cubicBezTo>
                    <a:cubicBezTo>
                      <a:pt x="514" y="141"/>
                      <a:pt x="516" y="133"/>
                      <a:pt x="517" y="123"/>
                    </a:cubicBezTo>
                    <a:cubicBezTo>
                      <a:pt x="518" y="114"/>
                      <a:pt x="519" y="104"/>
                      <a:pt x="520" y="95"/>
                    </a:cubicBezTo>
                    <a:cubicBezTo>
                      <a:pt x="520" y="95"/>
                      <a:pt x="520" y="95"/>
                      <a:pt x="520" y="95"/>
                    </a:cubicBezTo>
                    <a:cubicBezTo>
                      <a:pt x="520" y="95"/>
                      <a:pt x="520" y="95"/>
                      <a:pt x="520" y="95"/>
                    </a:cubicBezTo>
                    <a:cubicBezTo>
                      <a:pt x="521" y="85"/>
                      <a:pt x="522" y="76"/>
                      <a:pt x="522" y="69"/>
                    </a:cubicBezTo>
                    <a:cubicBezTo>
                      <a:pt x="522" y="69"/>
                      <a:pt x="522" y="69"/>
                      <a:pt x="522" y="69"/>
                    </a:cubicBezTo>
                    <a:cubicBezTo>
                      <a:pt x="522" y="69"/>
                      <a:pt x="522" y="69"/>
                      <a:pt x="522" y="69"/>
                    </a:cubicBezTo>
                    <a:cubicBezTo>
                      <a:pt x="522" y="65"/>
                      <a:pt x="523" y="61"/>
                      <a:pt x="523" y="58"/>
                    </a:cubicBezTo>
                    <a:cubicBezTo>
                      <a:pt x="523" y="58"/>
                      <a:pt x="523" y="58"/>
                      <a:pt x="523" y="58"/>
                    </a:cubicBezTo>
                    <a:cubicBezTo>
                      <a:pt x="523" y="58"/>
                      <a:pt x="523" y="58"/>
                      <a:pt x="523" y="58"/>
                    </a:cubicBezTo>
                    <a:cubicBezTo>
                      <a:pt x="522" y="57"/>
                      <a:pt x="522" y="56"/>
                      <a:pt x="522" y="55"/>
                    </a:cubicBezTo>
                    <a:cubicBezTo>
                      <a:pt x="510" y="55"/>
                      <a:pt x="510" y="55"/>
                      <a:pt x="510" y="55"/>
                    </a:cubicBezTo>
                    <a:cubicBezTo>
                      <a:pt x="510" y="68"/>
                      <a:pt x="510" y="68"/>
                      <a:pt x="510" y="68"/>
                    </a:cubicBezTo>
                    <a:cubicBezTo>
                      <a:pt x="510" y="68"/>
                      <a:pt x="510" y="68"/>
                      <a:pt x="510" y="68"/>
                    </a:cubicBezTo>
                    <a:cubicBezTo>
                      <a:pt x="517" y="68"/>
                      <a:pt x="523" y="65"/>
                      <a:pt x="527" y="61"/>
                    </a:cubicBezTo>
                    <a:cubicBezTo>
                      <a:pt x="532" y="56"/>
                      <a:pt x="534" y="50"/>
                      <a:pt x="535" y="43"/>
                    </a:cubicBezTo>
                    <a:cubicBezTo>
                      <a:pt x="535" y="43"/>
                      <a:pt x="535" y="43"/>
                      <a:pt x="535" y="43"/>
                    </a:cubicBezTo>
                    <a:cubicBezTo>
                      <a:pt x="535" y="30"/>
                      <a:pt x="535" y="30"/>
                      <a:pt x="535" y="30"/>
                    </a:cubicBezTo>
                    <a:cubicBezTo>
                      <a:pt x="535" y="29"/>
                      <a:pt x="535" y="29"/>
                      <a:pt x="535" y="28"/>
                    </a:cubicBezTo>
                    <a:cubicBezTo>
                      <a:pt x="535" y="25"/>
                      <a:pt x="535" y="22"/>
                      <a:pt x="534" y="19"/>
                    </a:cubicBezTo>
                    <a:cubicBezTo>
                      <a:pt x="532" y="14"/>
                      <a:pt x="529" y="11"/>
                      <a:pt x="525" y="8"/>
                    </a:cubicBezTo>
                    <a:cubicBezTo>
                      <a:pt x="521" y="5"/>
                      <a:pt x="516" y="4"/>
                      <a:pt x="512" y="4"/>
                    </a:cubicBezTo>
                    <a:cubicBezTo>
                      <a:pt x="481" y="3"/>
                      <a:pt x="481" y="3"/>
                      <a:pt x="481" y="3"/>
                    </a:cubicBezTo>
                    <a:cubicBezTo>
                      <a:pt x="481" y="3"/>
                      <a:pt x="481" y="3"/>
                      <a:pt x="481" y="3"/>
                    </a:cubicBezTo>
                    <a:cubicBezTo>
                      <a:pt x="480" y="3"/>
                      <a:pt x="480" y="3"/>
                      <a:pt x="480" y="3"/>
                    </a:cubicBezTo>
                    <a:cubicBezTo>
                      <a:pt x="478" y="3"/>
                      <a:pt x="476" y="3"/>
                      <a:pt x="474" y="3"/>
                    </a:cubicBezTo>
                    <a:cubicBezTo>
                      <a:pt x="477" y="16"/>
                      <a:pt x="477" y="16"/>
                      <a:pt x="477" y="16"/>
                    </a:cubicBezTo>
                    <a:cubicBezTo>
                      <a:pt x="478" y="3"/>
                      <a:pt x="478" y="3"/>
                      <a:pt x="478" y="3"/>
                    </a:cubicBezTo>
                    <a:cubicBezTo>
                      <a:pt x="476" y="3"/>
                      <a:pt x="476" y="3"/>
                      <a:pt x="476" y="3"/>
                    </a:cubicBezTo>
                    <a:cubicBezTo>
                      <a:pt x="475" y="3"/>
                      <a:pt x="475" y="3"/>
                      <a:pt x="475" y="3"/>
                    </a:cubicBezTo>
                    <a:cubicBezTo>
                      <a:pt x="474" y="3"/>
                      <a:pt x="474" y="3"/>
                      <a:pt x="474" y="3"/>
                    </a:cubicBezTo>
                    <a:cubicBezTo>
                      <a:pt x="474" y="15"/>
                      <a:pt x="474" y="15"/>
                      <a:pt x="474" y="15"/>
                    </a:cubicBezTo>
                    <a:cubicBezTo>
                      <a:pt x="475" y="3"/>
                      <a:pt x="475" y="3"/>
                      <a:pt x="475" y="3"/>
                    </a:cubicBezTo>
                    <a:cubicBezTo>
                      <a:pt x="475" y="3"/>
                      <a:pt x="475" y="3"/>
                      <a:pt x="474" y="3"/>
                    </a:cubicBezTo>
                    <a:cubicBezTo>
                      <a:pt x="474" y="15"/>
                      <a:pt x="474" y="15"/>
                      <a:pt x="474" y="15"/>
                    </a:cubicBezTo>
                    <a:cubicBezTo>
                      <a:pt x="475" y="3"/>
                      <a:pt x="475" y="3"/>
                      <a:pt x="475" y="3"/>
                    </a:cubicBezTo>
                    <a:cubicBezTo>
                      <a:pt x="474" y="14"/>
                      <a:pt x="474" y="14"/>
                      <a:pt x="474" y="14"/>
                    </a:cubicBezTo>
                    <a:cubicBezTo>
                      <a:pt x="475" y="3"/>
                      <a:pt x="475" y="3"/>
                      <a:pt x="475" y="3"/>
                    </a:cubicBezTo>
                    <a:cubicBezTo>
                      <a:pt x="475" y="3"/>
                      <a:pt x="475" y="3"/>
                      <a:pt x="475" y="3"/>
                    </a:cubicBezTo>
                    <a:cubicBezTo>
                      <a:pt x="474" y="14"/>
                      <a:pt x="474" y="14"/>
                      <a:pt x="474" y="14"/>
                    </a:cubicBezTo>
                    <a:cubicBezTo>
                      <a:pt x="475" y="3"/>
                      <a:pt x="475" y="3"/>
                      <a:pt x="475" y="3"/>
                    </a:cubicBezTo>
                    <a:cubicBezTo>
                      <a:pt x="475" y="3"/>
                      <a:pt x="475" y="3"/>
                      <a:pt x="474" y="3"/>
                    </a:cubicBezTo>
                    <a:cubicBezTo>
                      <a:pt x="471" y="2"/>
                      <a:pt x="461" y="1"/>
                      <a:pt x="447" y="1"/>
                    </a:cubicBezTo>
                    <a:cubicBezTo>
                      <a:pt x="447" y="1"/>
                      <a:pt x="447" y="1"/>
                      <a:pt x="447" y="1"/>
                    </a:cubicBezTo>
                    <a:cubicBezTo>
                      <a:pt x="441" y="0"/>
                      <a:pt x="435" y="0"/>
                      <a:pt x="429" y="0"/>
                    </a:cubicBezTo>
                    <a:cubicBezTo>
                      <a:pt x="417" y="0"/>
                      <a:pt x="404" y="1"/>
                      <a:pt x="391" y="3"/>
                    </a:cubicBezTo>
                    <a:cubicBezTo>
                      <a:pt x="391" y="3"/>
                      <a:pt x="391" y="3"/>
                      <a:pt x="391" y="3"/>
                    </a:cubicBezTo>
                    <a:cubicBezTo>
                      <a:pt x="391" y="3"/>
                      <a:pt x="391" y="3"/>
                      <a:pt x="391" y="3"/>
                    </a:cubicBezTo>
                    <a:cubicBezTo>
                      <a:pt x="388" y="3"/>
                      <a:pt x="385" y="4"/>
                      <a:pt x="381" y="5"/>
                    </a:cubicBezTo>
                    <a:cubicBezTo>
                      <a:pt x="381" y="5"/>
                      <a:pt x="381" y="5"/>
                      <a:pt x="381" y="5"/>
                    </a:cubicBezTo>
                    <a:cubicBezTo>
                      <a:pt x="365" y="9"/>
                      <a:pt x="347" y="14"/>
                      <a:pt x="330" y="20"/>
                    </a:cubicBezTo>
                    <a:cubicBezTo>
                      <a:pt x="330" y="20"/>
                      <a:pt x="330" y="20"/>
                      <a:pt x="330" y="20"/>
                    </a:cubicBezTo>
                    <a:cubicBezTo>
                      <a:pt x="330" y="20"/>
                      <a:pt x="330" y="20"/>
                      <a:pt x="330" y="20"/>
                    </a:cubicBezTo>
                    <a:cubicBezTo>
                      <a:pt x="322" y="23"/>
                      <a:pt x="314" y="27"/>
                      <a:pt x="307" y="31"/>
                    </a:cubicBezTo>
                    <a:cubicBezTo>
                      <a:pt x="307" y="31"/>
                      <a:pt x="307" y="31"/>
                      <a:pt x="307" y="31"/>
                    </a:cubicBezTo>
                    <a:cubicBezTo>
                      <a:pt x="307" y="31"/>
                      <a:pt x="307" y="31"/>
                      <a:pt x="307" y="31"/>
                    </a:cubicBezTo>
                    <a:cubicBezTo>
                      <a:pt x="304" y="33"/>
                      <a:pt x="301" y="35"/>
                      <a:pt x="297" y="37"/>
                    </a:cubicBezTo>
                    <a:cubicBezTo>
                      <a:pt x="294" y="40"/>
                      <a:pt x="291" y="43"/>
                      <a:pt x="288" y="47"/>
                    </a:cubicBezTo>
                    <a:cubicBezTo>
                      <a:pt x="288" y="47"/>
                      <a:pt x="288" y="47"/>
                      <a:pt x="288" y="47"/>
                    </a:cubicBezTo>
                    <a:cubicBezTo>
                      <a:pt x="287" y="48"/>
                      <a:pt x="287" y="48"/>
                      <a:pt x="287" y="48"/>
                    </a:cubicBezTo>
                    <a:cubicBezTo>
                      <a:pt x="297" y="55"/>
                      <a:pt x="297" y="55"/>
                      <a:pt x="297" y="55"/>
                    </a:cubicBezTo>
                    <a:cubicBezTo>
                      <a:pt x="299" y="43"/>
                      <a:pt x="299" y="43"/>
                      <a:pt x="299" y="43"/>
                    </a:cubicBezTo>
                    <a:cubicBezTo>
                      <a:pt x="298" y="42"/>
                      <a:pt x="297" y="42"/>
                      <a:pt x="296" y="42"/>
                    </a:cubicBezTo>
                    <a:cubicBezTo>
                      <a:pt x="294" y="42"/>
                      <a:pt x="293" y="42"/>
                      <a:pt x="292" y="43"/>
                    </a:cubicBezTo>
                    <a:cubicBezTo>
                      <a:pt x="294" y="55"/>
                      <a:pt x="294" y="55"/>
                      <a:pt x="294" y="55"/>
                    </a:cubicBezTo>
                    <a:cubicBezTo>
                      <a:pt x="292" y="43"/>
                      <a:pt x="292" y="43"/>
                      <a:pt x="292" y="43"/>
                    </a:cubicBezTo>
                    <a:cubicBezTo>
                      <a:pt x="236" y="52"/>
                      <a:pt x="236" y="52"/>
                      <a:pt x="236" y="52"/>
                    </a:cubicBezTo>
                    <a:cubicBezTo>
                      <a:pt x="236" y="52"/>
                      <a:pt x="236" y="52"/>
                      <a:pt x="236" y="52"/>
                    </a:cubicBezTo>
                    <a:cubicBezTo>
                      <a:pt x="234" y="52"/>
                      <a:pt x="231" y="53"/>
                      <a:pt x="229" y="54"/>
                    </a:cubicBezTo>
                    <a:cubicBezTo>
                      <a:pt x="235" y="65"/>
                      <a:pt x="235" y="65"/>
                      <a:pt x="235" y="65"/>
                    </a:cubicBezTo>
                    <a:cubicBezTo>
                      <a:pt x="243" y="55"/>
                      <a:pt x="243" y="55"/>
                      <a:pt x="243" y="55"/>
                    </a:cubicBezTo>
                    <a:cubicBezTo>
                      <a:pt x="243" y="55"/>
                      <a:pt x="243" y="55"/>
                      <a:pt x="243" y="55"/>
                    </a:cubicBezTo>
                    <a:cubicBezTo>
                      <a:pt x="242" y="55"/>
                      <a:pt x="242" y="55"/>
                      <a:pt x="242" y="55"/>
                    </a:cubicBezTo>
                    <a:cubicBezTo>
                      <a:pt x="242" y="55"/>
                      <a:pt x="242" y="55"/>
                      <a:pt x="242" y="55"/>
                    </a:cubicBezTo>
                    <a:cubicBezTo>
                      <a:pt x="238" y="52"/>
                      <a:pt x="234" y="50"/>
                      <a:pt x="230" y="48"/>
                    </a:cubicBezTo>
                    <a:cubicBezTo>
                      <a:pt x="226" y="47"/>
                      <a:pt x="222" y="46"/>
                      <a:pt x="218" y="45"/>
                    </a:cubicBezTo>
                    <a:cubicBezTo>
                      <a:pt x="218" y="45"/>
                      <a:pt x="218" y="45"/>
                      <a:pt x="218" y="45"/>
                    </a:cubicBezTo>
                    <a:cubicBezTo>
                      <a:pt x="218" y="45"/>
                      <a:pt x="218" y="45"/>
                      <a:pt x="218" y="45"/>
                    </a:cubicBezTo>
                    <a:cubicBezTo>
                      <a:pt x="210" y="44"/>
                      <a:pt x="202" y="43"/>
                      <a:pt x="193" y="42"/>
                    </a:cubicBezTo>
                    <a:cubicBezTo>
                      <a:pt x="193" y="42"/>
                      <a:pt x="193" y="42"/>
                      <a:pt x="193" y="42"/>
                    </a:cubicBezTo>
                    <a:cubicBezTo>
                      <a:pt x="189" y="42"/>
                      <a:pt x="184" y="42"/>
                      <a:pt x="179" y="42"/>
                    </a:cubicBezTo>
                    <a:cubicBezTo>
                      <a:pt x="166" y="42"/>
                      <a:pt x="152" y="43"/>
                      <a:pt x="140" y="44"/>
                    </a:cubicBezTo>
                    <a:cubicBezTo>
                      <a:pt x="140" y="44"/>
                      <a:pt x="140" y="44"/>
                      <a:pt x="140" y="44"/>
                    </a:cubicBezTo>
                    <a:cubicBezTo>
                      <a:pt x="140" y="44"/>
                      <a:pt x="140" y="44"/>
                      <a:pt x="140" y="44"/>
                    </a:cubicBezTo>
                    <a:cubicBezTo>
                      <a:pt x="137" y="44"/>
                      <a:pt x="133" y="45"/>
                      <a:pt x="130" y="45"/>
                    </a:cubicBezTo>
                    <a:cubicBezTo>
                      <a:pt x="130" y="45"/>
                      <a:pt x="130" y="45"/>
                      <a:pt x="130" y="45"/>
                    </a:cubicBezTo>
                    <a:cubicBezTo>
                      <a:pt x="111" y="48"/>
                      <a:pt x="92" y="55"/>
                      <a:pt x="76" y="60"/>
                    </a:cubicBezTo>
                    <a:cubicBezTo>
                      <a:pt x="76" y="60"/>
                      <a:pt x="76" y="60"/>
                      <a:pt x="76" y="60"/>
                    </a:cubicBezTo>
                    <a:cubicBezTo>
                      <a:pt x="69" y="63"/>
                      <a:pt x="62" y="66"/>
                      <a:pt x="58" y="68"/>
                    </a:cubicBezTo>
                    <a:cubicBezTo>
                      <a:pt x="55" y="69"/>
                      <a:pt x="53" y="70"/>
                      <a:pt x="52" y="70"/>
                    </a:cubicBezTo>
                    <a:cubicBezTo>
                      <a:pt x="51" y="71"/>
                      <a:pt x="51" y="71"/>
                      <a:pt x="51" y="71"/>
                    </a:cubicBezTo>
                    <a:cubicBezTo>
                      <a:pt x="50" y="71"/>
                      <a:pt x="50" y="71"/>
                      <a:pt x="50" y="71"/>
                    </a:cubicBezTo>
                    <a:cubicBezTo>
                      <a:pt x="50" y="71"/>
                      <a:pt x="50" y="71"/>
                      <a:pt x="50" y="71"/>
                    </a:cubicBezTo>
                    <a:cubicBezTo>
                      <a:pt x="50" y="71"/>
                      <a:pt x="50" y="71"/>
                      <a:pt x="50" y="71"/>
                    </a:cubicBezTo>
                    <a:cubicBezTo>
                      <a:pt x="50" y="71"/>
                      <a:pt x="50" y="71"/>
                      <a:pt x="50" y="71"/>
                    </a:cubicBezTo>
                    <a:cubicBezTo>
                      <a:pt x="55" y="83"/>
                      <a:pt x="55" y="83"/>
                      <a:pt x="55" y="83"/>
                    </a:cubicBezTo>
                    <a:cubicBezTo>
                      <a:pt x="50" y="71"/>
                      <a:pt x="50" y="71"/>
                      <a:pt x="50" y="71"/>
                    </a:cubicBezTo>
                    <a:cubicBezTo>
                      <a:pt x="47" y="72"/>
                      <a:pt x="47" y="72"/>
                      <a:pt x="47" y="72"/>
                    </a:cubicBezTo>
                    <a:cubicBezTo>
                      <a:pt x="53" y="84"/>
                      <a:pt x="53" y="84"/>
                      <a:pt x="53" y="84"/>
                    </a:cubicBezTo>
                    <a:cubicBezTo>
                      <a:pt x="52" y="71"/>
                      <a:pt x="52" y="71"/>
                      <a:pt x="52" y="71"/>
                    </a:cubicBezTo>
                    <a:cubicBezTo>
                      <a:pt x="49" y="71"/>
                      <a:pt x="47" y="72"/>
                      <a:pt x="44" y="73"/>
                    </a:cubicBezTo>
                    <a:cubicBezTo>
                      <a:pt x="44" y="73"/>
                      <a:pt x="44" y="73"/>
                      <a:pt x="44" y="73"/>
                    </a:cubicBezTo>
                    <a:cubicBezTo>
                      <a:pt x="16" y="84"/>
                      <a:pt x="16" y="84"/>
                      <a:pt x="16" y="84"/>
                    </a:cubicBezTo>
                    <a:cubicBezTo>
                      <a:pt x="16" y="84"/>
                      <a:pt x="16" y="84"/>
                      <a:pt x="16" y="84"/>
                    </a:cubicBezTo>
                    <a:cubicBezTo>
                      <a:pt x="11" y="85"/>
                      <a:pt x="7" y="88"/>
                      <a:pt x="4" y="92"/>
                    </a:cubicBezTo>
                    <a:cubicBezTo>
                      <a:pt x="1" y="96"/>
                      <a:pt x="0" y="101"/>
                      <a:pt x="0" y="106"/>
                    </a:cubicBezTo>
                    <a:cubicBezTo>
                      <a:pt x="0" y="109"/>
                      <a:pt x="0" y="112"/>
                      <a:pt x="1" y="115"/>
                    </a:cubicBezTo>
                    <a:cubicBezTo>
                      <a:pt x="13" y="111"/>
                      <a:pt x="13" y="111"/>
                      <a:pt x="13" y="111"/>
                    </a:cubicBezTo>
                    <a:cubicBezTo>
                      <a:pt x="26" y="106"/>
                      <a:pt x="26" y="106"/>
                      <a:pt x="26"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3" y="106"/>
                      <a:pt x="23" y="106"/>
                      <a:pt x="23" y="106"/>
                    </a:cubicBezTo>
                    <a:cubicBezTo>
                      <a:pt x="25" y="107"/>
                      <a:pt x="25" y="107"/>
                      <a:pt x="25" y="107"/>
                    </a:cubicBezTo>
                    <a:cubicBezTo>
                      <a:pt x="25" y="106"/>
                      <a:pt x="25" y="106"/>
                      <a:pt x="25" y="106"/>
                    </a:cubicBezTo>
                    <a:cubicBezTo>
                      <a:pt x="23" y="106"/>
                      <a:pt x="23" y="106"/>
                      <a:pt x="23" y="106"/>
                    </a:cubicBezTo>
                    <a:cubicBezTo>
                      <a:pt x="25" y="107"/>
                      <a:pt x="25" y="107"/>
                      <a:pt x="25" y="107"/>
                    </a:cubicBezTo>
                    <a:cubicBezTo>
                      <a:pt x="24" y="107"/>
                      <a:pt x="24" y="107"/>
                      <a:pt x="24" y="107"/>
                    </a:cubicBezTo>
                    <a:cubicBezTo>
                      <a:pt x="25" y="108"/>
                      <a:pt x="25" y="108"/>
                      <a:pt x="25" y="108"/>
                    </a:cubicBezTo>
                    <a:cubicBezTo>
                      <a:pt x="25" y="107"/>
                      <a:pt x="25" y="107"/>
                      <a:pt x="25" y="107"/>
                    </a:cubicBezTo>
                    <a:cubicBezTo>
                      <a:pt x="24" y="107"/>
                      <a:pt x="24" y="107"/>
                      <a:pt x="24" y="107"/>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53" y="97"/>
                      <a:pt x="53" y="97"/>
                      <a:pt x="53" y="97"/>
                    </a:cubicBezTo>
                    <a:cubicBezTo>
                      <a:pt x="53" y="97"/>
                      <a:pt x="53" y="97"/>
                      <a:pt x="53" y="97"/>
                    </a:cubicBezTo>
                    <a:cubicBezTo>
                      <a:pt x="54" y="97"/>
                      <a:pt x="54" y="97"/>
                      <a:pt x="54" y="97"/>
                    </a:cubicBezTo>
                    <a:cubicBezTo>
                      <a:pt x="54" y="97"/>
                      <a:pt x="54" y="97"/>
                      <a:pt x="54" y="97"/>
                    </a:cubicBezTo>
                    <a:cubicBezTo>
                      <a:pt x="56" y="97"/>
                      <a:pt x="56" y="97"/>
                      <a:pt x="56" y="97"/>
                    </a:cubicBezTo>
                    <a:cubicBezTo>
                      <a:pt x="61" y="95"/>
                      <a:pt x="61" y="95"/>
                      <a:pt x="61" y="95"/>
                    </a:cubicBezTo>
                    <a:cubicBezTo>
                      <a:pt x="61" y="94"/>
                      <a:pt x="61" y="94"/>
                      <a:pt x="61" y="94"/>
                    </a:cubicBezTo>
                    <a:cubicBezTo>
                      <a:pt x="56" y="84"/>
                      <a:pt x="56" y="84"/>
                      <a:pt x="56" y="84"/>
                    </a:cubicBezTo>
                    <a:cubicBezTo>
                      <a:pt x="61" y="95"/>
                      <a:pt x="61" y="95"/>
                      <a:pt x="61" y="95"/>
                    </a:cubicBezTo>
                    <a:cubicBezTo>
                      <a:pt x="61" y="94"/>
                      <a:pt x="61" y="94"/>
                      <a:pt x="61" y="94"/>
                    </a:cubicBezTo>
                    <a:cubicBezTo>
                      <a:pt x="56" y="84"/>
                      <a:pt x="56" y="84"/>
                      <a:pt x="56" y="84"/>
                    </a:cubicBezTo>
                    <a:cubicBezTo>
                      <a:pt x="61" y="95"/>
                      <a:pt x="61" y="95"/>
                      <a:pt x="61" y="95"/>
                    </a:cubicBezTo>
                    <a:cubicBezTo>
                      <a:pt x="59" y="92"/>
                      <a:pt x="59" y="92"/>
                      <a:pt x="59" y="92"/>
                    </a:cubicBezTo>
                    <a:cubicBezTo>
                      <a:pt x="61" y="95"/>
                      <a:pt x="61" y="95"/>
                      <a:pt x="61" y="95"/>
                    </a:cubicBezTo>
                    <a:cubicBezTo>
                      <a:pt x="61" y="95"/>
                      <a:pt x="61" y="95"/>
                      <a:pt x="61" y="95"/>
                    </a:cubicBezTo>
                    <a:cubicBezTo>
                      <a:pt x="59" y="92"/>
                      <a:pt x="59" y="92"/>
                      <a:pt x="59" y="92"/>
                    </a:cubicBezTo>
                    <a:cubicBezTo>
                      <a:pt x="61" y="95"/>
                      <a:pt x="61" y="95"/>
                      <a:pt x="61" y="95"/>
                    </a:cubicBezTo>
                    <a:cubicBezTo>
                      <a:pt x="61" y="94"/>
                      <a:pt x="71" y="90"/>
                      <a:pt x="85" y="84"/>
                    </a:cubicBezTo>
                    <a:cubicBezTo>
                      <a:pt x="85" y="84"/>
                      <a:pt x="85" y="84"/>
                      <a:pt x="85" y="84"/>
                    </a:cubicBezTo>
                    <a:cubicBezTo>
                      <a:pt x="100" y="79"/>
                      <a:pt x="118" y="73"/>
                      <a:pt x="134" y="70"/>
                    </a:cubicBezTo>
                    <a:cubicBezTo>
                      <a:pt x="134" y="70"/>
                      <a:pt x="134" y="70"/>
                      <a:pt x="134" y="70"/>
                    </a:cubicBezTo>
                    <a:cubicBezTo>
                      <a:pt x="137" y="70"/>
                      <a:pt x="140" y="70"/>
                      <a:pt x="142" y="69"/>
                    </a:cubicBezTo>
                    <a:cubicBezTo>
                      <a:pt x="142" y="69"/>
                      <a:pt x="142" y="69"/>
                      <a:pt x="142" y="69"/>
                    </a:cubicBezTo>
                    <a:cubicBezTo>
                      <a:pt x="154" y="69"/>
                      <a:pt x="167" y="68"/>
                      <a:pt x="179" y="68"/>
                    </a:cubicBezTo>
                    <a:cubicBezTo>
                      <a:pt x="184" y="68"/>
                      <a:pt x="188" y="68"/>
                      <a:pt x="192" y="68"/>
                    </a:cubicBezTo>
                    <a:cubicBezTo>
                      <a:pt x="192" y="68"/>
                      <a:pt x="192" y="68"/>
                      <a:pt x="192" y="68"/>
                    </a:cubicBezTo>
                    <a:cubicBezTo>
                      <a:pt x="200" y="68"/>
                      <a:pt x="207" y="69"/>
                      <a:pt x="213" y="70"/>
                    </a:cubicBezTo>
                    <a:cubicBezTo>
                      <a:pt x="213" y="70"/>
                      <a:pt x="213" y="70"/>
                      <a:pt x="213" y="70"/>
                    </a:cubicBezTo>
                    <a:cubicBezTo>
                      <a:pt x="216" y="71"/>
                      <a:pt x="219" y="72"/>
                      <a:pt x="221" y="73"/>
                    </a:cubicBezTo>
                    <a:cubicBezTo>
                      <a:pt x="224" y="73"/>
                      <a:pt x="225" y="74"/>
                      <a:pt x="227" y="76"/>
                    </a:cubicBezTo>
                    <a:cubicBezTo>
                      <a:pt x="235" y="65"/>
                      <a:pt x="235" y="65"/>
                      <a:pt x="235" y="65"/>
                    </a:cubicBezTo>
                    <a:cubicBezTo>
                      <a:pt x="227" y="75"/>
                      <a:pt x="227" y="75"/>
                      <a:pt x="227" y="75"/>
                    </a:cubicBezTo>
                    <a:cubicBezTo>
                      <a:pt x="227" y="75"/>
                      <a:pt x="227" y="75"/>
                      <a:pt x="227" y="75"/>
                    </a:cubicBezTo>
                    <a:cubicBezTo>
                      <a:pt x="233" y="80"/>
                      <a:pt x="233" y="80"/>
                      <a:pt x="233" y="80"/>
                    </a:cubicBezTo>
                    <a:cubicBezTo>
                      <a:pt x="240" y="77"/>
                      <a:pt x="240" y="77"/>
                      <a:pt x="240" y="77"/>
                    </a:cubicBezTo>
                    <a:cubicBezTo>
                      <a:pt x="240" y="76"/>
                      <a:pt x="240" y="76"/>
                      <a:pt x="240" y="76"/>
                    </a:cubicBezTo>
                    <a:cubicBezTo>
                      <a:pt x="240" y="77"/>
                      <a:pt x="240" y="77"/>
                      <a:pt x="240" y="77"/>
                    </a:cubicBezTo>
                    <a:cubicBezTo>
                      <a:pt x="240" y="77"/>
                      <a:pt x="240" y="77"/>
                      <a:pt x="240" y="77"/>
                    </a:cubicBezTo>
                    <a:cubicBezTo>
                      <a:pt x="240" y="76"/>
                      <a:pt x="240" y="76"/>
                      <a:pt x="240" y="76"/>
                    </a:cubicBezTo>
                    <a:cubicBezTo>
                      <a:pt x="240" y="77"/>
                      <a:pt x="240" y="77"/>
                      <a:pt x="240" y="77"/>
                    </a:cubicBezTo>
                    <a:cubicBezTo>
                      <a:pt x="238" y="64"/>
                      <a:pt x="238" y="64"/>
                      <a:pt x="238" y="64"/>
                    </a:cubicBezTo>
                    <a:cubicBezTo>
                      <a:pt x="240" y="77"/>
                      <a:pt x="240" y="77"/>
                      <a:pt x="240" y="77"/>
                    </a:cubicBezTo>
                    <a:cubicBezTo>
                      <a:pt x="296" y="68"/>
                      <a:pt x="296" y="68"/>
                      <a:pt x="296" y="68"/>
                    </a:cubicBezTo>
                    <a:cubicBezTo>
                      <a:pt x="296" y="68"/>
                      <a:pt x="296" y="68"/>
                      <a:pt x="296" y="68"/>
                    </a:cubicBezTo>
                    <a:cubicBezTo>
                      <a:pt x="296" y="66"/>
                      <a:pt x="296" y="66"/>
                      <a:pt x="296" y="66"/>
                    </a:cubicBezTo>
                    <a:cubicBezTo>
                      <a:pt x="296" y="68"/>
                      <a:pt x="296" y="68"/>
                      <a:pt x="296" y="68"/>
                    </a:cubicBezTo>
                    <a:cubicBezTo>
                      <a:pt x="296" y="68"/>
                      <a:pt x="296" y="68"/>
                      <a:pt x="296" y="68"/>
                    </a:cubicBezTo>
                    <a:cubicBezTo>
                      <a:pt x="296" y="66"/>
                      <a:pt x="296" y="66"/>
                      <a:pt x="296" y="66"/>
                    </a:cubicBezTo>
                    <a:cubicBezTo>
                      <a:pt x="296" y="68"/>
                      <a:pt x="296" y="68"/>
                      <a:pt x="296" y="68"/>
                    </a:cubicBezTo>
                    <a:cubicBezTo>
                      <a:pt x="296" y="67"/>
                      <a:pt x="296" y="67"/>
                      <a:pt x="296" y="67"/>
                    </a:cubicBezTo>
                    <a:cubicBezTo>
                      <a:pt x="296" y="68"/>
                      <a:pt x="296" y="68"/>
                      <a:pt x="296" y="68"/>
                    </a:cubicBezTo>
                    <a:cubicBezTo>
                      <a:pt x="296" y="68"/>
                      <a:pt x="296" y="68"/>
                      <a:pt x="296" y="68"/>
                    </a:cubicBezTo>
                    <a:cubicBezTo>
                      <a:pt x="296" y="67"/>
                      <a:pt x="296" y="67"/>
                      <a:pt x="296" y="67"/>
                    </a:cubicBezTo>
                    <a:cubicBezTo>
                      <a:pt x="296" y="68"/>
                      <a:pt x="296" y="68"/>
                      <a:pt x="296" y="68"/>
                    </a:cubicBezTo>
                    <a:cubicBezTo>
                      <a:pt x="304" y="69"/>
                      <a:pt x="304" y="69"/>
                      <a:pt x="304" y="69"/>
                    </a:cubicBezTo>
                    <a:cubicBezTo>
                      <a:pt x="309" y="62"/>
                      <a:pt x="309" y="62"/>
                      <a:pt x="309" y="62"/>
                    </a:cubicBezTo>
                    <a:cubicBezTo>
                      <a:pt x="298" y="55"/>
                      <a:pt x="298" y="55"/>
                      <a:pt x="298" y="55"/>
                    </a:cubicBezTo>
                    <a:cubicBezTo>
                      <a:pt x="308" y="62"/>
                      <a:pt x="308" y="62"/>
                      <a:pt x="308" y="62"/>
                    </a:cubicBezTo>
                    <a:cubicBezTo>
                      <a:pt x="310" y="60"/>
                      <a:pt x="311" y="59"/>
                      <a:pt x="313" y="57"/>
                    </a:cubicBezTo>
                    <a:cubicBezTo>
                      <a:pt x="315" y="56"/>
                      <a:pt x="317" y="54"/>
                      <a:pt x="320" y="53"/>
                    </a:cubicBezTo>
                    <a:cubicBezTo>
                      <a:pt x="320" y="53"/>
                      <a:pt x="320" y="53"/>
                      <a:pt x="320" y="53"/>
                    </a:cubicBezTo>
                    <a:cubicBezTo>
                      <a:pt x="325" y="50"/>
                      <a:pt x="332" y="47"/>
                      <a:pt x="339" y="44"/>
                    </a:cubicBezTo>
                    <a:cubicBezTo>
                      <a:pt x="339" y="44"/>
                      <a:pt x="339" y="44"/>
                      <a:pt x="339" y="44"/>
                    </a:cubicBezTo>
                    <a:cubicBezTo>
                      <a:pt x="354" y="39"/>
                      <a:pt x="372" y="34"/>
                      <a:pt x="387" y="30"/>
                    </a:cubicBezTo>
                    <a:cubicBezTo>
                      <a:pt x="387" y="30"/>
                      <a:pt x="387" y="30"/>
                      <a:pt x="387" y="30"/>
                    </a:cubicBezTo>
                    <a:cubicBezTo>
                      <a:pt x="387" y="30"/>
                      <a:pt x="387" y="30"/>
                      <a:pt x="387" y="30"/>
                    </a:cubicBezTo>
                    <a:cubicBezTo>
                      <a:pt x="390" y="29"/>
                      <a:pt x="393" y="29"/>
                      <a:pt x="395" y="28"/>
                    </a:cubicBezTo>
                    <a:cubicBezTo>
                      <a:pt x="395" y="28"/>
                      <a:pt x="395" y="28"/>
                      <a:pt x="395" y="28"/>
                    </a:cubicBezTo>
                    <a:cubicBezTo>
                      <a:pt x="406" y="27"/>
                      <a:pt x="418" y="26"/>
                      <a:pt x="429" y="26"/>
                    </a:cubicBezTo>
                    <a:cubicBezTo>
                      <a:pt x="435" y="26"/>
                      <a:pt x="441" y="26"/>
                      <a:pt x="446" y="26"/>
                    </a:cubicBezTo>
                    <a:cubicBezTo>
                      <a:pt x="446" y="26"/>
                      <a:pt x="446" y="26"/>
                      <a:pt x="446" y="26"/>
                    </a:cubicBezTo>
                    <a:cubicBezTo>
                      <a:pt x="454" y="27"/>
                      <a:pt x="460" y="27"/>
                      <a:pt x="465" y="28"/>
                    </a:cubicBezTo>
                    <a:cubicBezTo>
                      <a:pt x="467" y="28"/>
                      <a:pt x="469" y="28"/>
                      <a:pt x="471" y="28"/>
                    </a:cubicBezTo>
                    <a:cubicBezTo>
                      <a:pt x="471" y="28"/>
                      <a:pt x="472" y="28"/>
                      <a:pt x="472" y="28"/>
                    </a:cubicBezTo>
                    <a:cubicBezTo>
                      <a:pt x="473" y="28"/>
                      <a:pt x="473" y="28"/>
                      <a:pt x="473" y="28"/>
                    </a:cubicBezTo>
                    <a:cubicBezTo>
                      <a:pt x="473" y="28"/>
                      <a:pt x="473" y="28"/>
                      <a:pt x="473" y="28"/>
                    </a:cubicBezTo>
                    <a:cubicBezTo>
                      <a:pt x="473" y="28"/>
                      <a:pt x="473" y="28"/>
                      <a:pt x="473" y="28"/>
                    </a:cubicBezTo>
                    <a:cubicBezTo>
                      <a:pt x="473" y="28"/>
                      <a:pt x="473" y="28"/>
                      <a:pt x="473" y="28"/>
                    </a:cubicBezTo>
                    <a:cubicBezTo>
                      <a:pt x="473" y="28"/>
                      <a:pt x="474" y="28"/>
                      <a:pt x="474" y="28"/>
                    </a:cubicBezTo>
                    <a:cubicBezTo>
                      <a:pt x="474" y="16"/>
                      <a:pt x="474" y="16"/>
                      <a:pt x="474" y="16"/>
                    </a:cubicBezTo>
                    <a:cubicBezTo>
                      <a:pt x="473" y="28"/>
                      <a:pt x="473" y="28"/>
                      <a:pt x="473" y="28"/>
                    </a:cubicBezTo>
                    <a:cubicBezTo>
                      <a:pt x="475" y="29"/>
                      <a:pt x="475" y="29"/>
                      <a:pt x="475" y="29"/>
                    </a:cubicBezTo>
                    <a:cubicBezTo>
                      <a:pt x="478" y="29"/>
                      <a:pt x="478" y="29"/>
                      <a:pt x="478" y="29"/>
                    </a:cubicBezTo>
                    <a:cubicBezTo>
                      <a:pt x="480" y="28"/>
                      <a:pt x="480" y="28"/>
                      <a:pt x="480" y="28"/>
                    </a:cubicBezTo>
                    <a:cubicBezTo>
                      <a:pt x="480" y="28"/>
                      <a:pt x="480" y="28"/>
                      <a:pt x="480" y="28"/>
                    </a:cubicBezTo>
                    <a:cubicBezTo>
                      <a:pt x="480" y="28"/>
                      <a:pt x="480" y="28"/>
                      <a:pt x="480" y="28"/>
                    </a:cubicBezTo>
                    <a:cubicBezTo>
                      <a:pt x="480" y="28"/>
                      <a:pt x="480" y="28"/>
                      <a:pt x="480" y="28"/>
                    </a:cubicBezTo>
                    <a:cubicBezTo>
                      <a:pt x="511" y="30"/>
                      <a:pt x="511" y="30"/>
                      <a:pt x="511" y="30"/>
                    </a:cubicBezTo>
                    <a:cubicBezTo>
                      <a:pt x="511" y="30"/>
                      <a:pt x="511" y="30"/>
                      <a:pt x="511" y="30"/>
                    </a:cubicBezTo>
                    <a:cubicBezTo>
                      <a:pt x="511" y="30"/>
                      <a:pt x="511" y="30"/>
                      <a:pt x="511" y="30"/>
                    </a:cubicBezTo>
                    <a:cubicBezTo>
                      <a:pt x="511" y="29"/>
                      <a:pt x="511" y="29"/>
                      <a:pt x="511" y="29"/>
                    </a:cubicBezTo>
                    <a:cubicBezTo>
                      <a:pt x="511" y="30"/>
                      <a:pt x="511" y="30"/>
                      <a:pt x="511" y="30"/>
                    </a:cubicBezTo>
                    <a:cubicBezTo>
                      <a:pt x="511" y="30"/>
                      <a:pt x="511" y="30"/>
                      <a:pt x="511" y="30"/>
                    </a:cubicBezTo>
                    <a:cubicBezTo>
                      <a:pt x="511" y="29"/>
                      <a:pt x="511" y="29"/>
                      <a:pt x="511" y="29"/>
                    </a:cubicBezTo>
                    <a:cubicBezTo>
                      <a:pt x="511" y="30"/>
                      <a:pt x="511" y="30"/>
                      <a:pt x="511" y="30"/>
                    </a:cubicBezTo>
                    <a:cubicBezTo>
                      <a:pt x="512" y="28"/>
                      <a:pt x="512" y="28"/>
                      <a:pt x="512" y="28"/>
                    </a:cubicBezTo>
                    <a:cubicBezTo>
                      <a:pt x="510" y="29"/>
                      <a:pt x="510" y="29"/>
                      <a:pt x="510" y="29"/>
                    </a:cubicBezTo>
                    <a:cubicBezTo>
                      <a:pt x="510" y="29"/>
                      <a:pt x="511" y="30"/>
                      <a:pt x="511" y="30"/>
                    </a:cubicBezTo>
                    <a:cubicBezTo>
                      <a:pt x="512" y="28"/>
                      <a:pt x="512" y="28"/>
                      <a:pt x="512" y="28"/>
                    </a:cubicBezTo>
                    <a:cubicBezTo>
                      <a:pt x="510" y="29"/>
                      <a:pt x="510" y="29"/>
                      <a:pt x="510" y="29"/>
                    </a:cubicBezTo>
                    <a:cubicBezTo>
                      <a:pt x="511" y="28"/>
                      <a:pt x="511" y="28"/>
                      <a:pt x="511" y="28"/>
                    </a:cubicBezTo>
                    <a:cubicBezTo>
                      <a:pt x="510" y="28"/>
                      <a:pt x="510" y="28"/>
                      <a:pt x="510" y="28"/>
                    </a:cubicBezTo>
                    <a:cubicBezTo>
                      <a:pt x="510" y="29"/>
                      <a:pt x="510" y="29"/>
                      <a:pt x="510" y="29"/>
                    </a:cubicBezTo>
                    <a:cubicBezTo>
                      <a:pt x="511" y="28"/>
                      <a:pt x="511" y="28"/>
                      <a:pt x="511"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9"/>
                      <a:pt x="510" y="29"/>
                      <a:pt x="510" y="29"/>
                    </a:cubicBezTo>
                    <a:cubicBezTo>
                      <a:pt x="509" y="42"/>
                      <a:pt x="509" y="42"/>
                      <a:pt x="509" y="42"/>
                    </a:cubicBezTo>
                    <a:cubicBezTo>
                      <a:pt x="509" y="42"/>
                      <a:pt x="509" y="42"/>
                      <a:pt x="509" y="42"/>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10" y="44"/>
                      <a:pt x="510" y="44"/>
                      <a:pt x="510" y="44"/>
                    </a:cubicBezTo>
                    <a:cubicBezTo>
                      <a:pt x="510" y="43"/>
                      <a:pt x="510" y="43"/>
                      <a:pt x="510" y="43"/>
                    </a:cubicBezTo>
                    <a:cubicBezTo>
                      <a:pt x="509" y="43"/>
                      <a:pt x="509" y="43"/>
                      <a:pt x="509" y="43"/>
                    </a:cubicBezTo>
                    <a:cubicBezTo>
                      <a:pt x="510" y="44"/>
                      <a:pt x="510" y="44"/>
                      <a:pt x="510" y="44"/>
                    </a:cubicBezTo>
                    <a:cubicBezTo>
                      <a:pt x="510" y="43"/>
                      <a:pt x="510" y="43"/>
                      <a:pt x="510" y="43"/>
                    </a:cubicBezTo>
                    <a:cubicBezTo>
                      <a:pt x="510" y="43"/>
                      <a:pt x="510" y="43"/>
                      <a:pt x="510" y="43"/>
                    </a:cubicBezTo>
                    <a:cubicBezTo>
                      <a:pt x="496" y="43"/>
                      <a:pt x="496" y="43"/>
                      <a:pt x="496" y="43"/>
                    </a:cubicBezTo>
                    <a:cubicBezTo>
                      <a:pt x="497" y="56"/>
                      <a:pt x="497" y="56"/>
                      <a:pt x="497" y="56"/>
                    </a:cubicBezTo>
                    <a:cubicBezTo>
                      <a:pt x="497" y="56"/>
                      <a:pt x="497" y="57"/>
                      <a:pt x="497" y="58"/>
                    </a:cubicBezTo>
                    <a:cubicBezTo>
                      <a:pt x="510" y="58"/>
                      <a:pt x="510" y="58"/>
                      <a:pt x="510" y="58"/>
                    </a:cubicBezTo>
                    <a:cubicBezTo>
                      <a:pt x="497" y="58"/>
                      <a:pt x="497" y="58"/>
                      <a:pt x="497" y="58"/>
                    </a:cubicBezTo>
                    <a:cubicBezTo>
                      <a:pt x="497" y="61"/>
                      <a:pt x="497" y="64"/>
                      <a:pt x="497" y="67"/>
                    </a:cubicBezTo>
                    <a:cubicBezTo>
                      <a:pt x="497" y="67"/>
                      <a:pt x="497" y="67"/>
                      <a:pt x="497" y="67"/>
                    </a:cubicBezTo>
                    <a:cubicBezTo>
                      <a:pt x="496" y="75"/>
                      <a:pt x="496" y="83"/>
                      <a:pt x="495" y="92"/>
                    </a:cubicBezTo>
                    <a:cubicBezTo>
                      <a:pt x="495" y="92"/>
                      <a:pt x="495" y="92"/>
                      <a:pt x="495" y="92"/>
                    </a:cubicBezTo>
                    <a:cubicBezTo>
                      <a:pt x="494" y="102"/>
                      <a:pt x="493" y="111"/>
                      <a:pt x="492" y="120"/>
                    </a:cubicBezTo>
                    <a:cubicBezTo>
                      <a:pt x="490" y="129"/>
                      <a:pt x="489" y="137"/>
                      <a:pt x="488" y="142"/>
                    </a:cubicBezTo>
                    <a:cubicBezTo>
                      <a:pt x="488" y="142"/>
                      <a:pt x="488" y="142"/>
                      <a:pt x="488" y="142"/>
                    </a:cubicBezTo>
                    <a:cubicBezTo>
                      <a:pt x="487" y="146"/>
                      <a:pt x="486" y="148"/>
                      <a:pt x="485" y="150"/>
                    </a:cubicBezTo>
                    <a:cubicBezTo>
                      <a:pt x="497" y="155"/>
                      <a:pt x="497" y="155"/>
                      <a:pt x="497" y="155"/>
                    </a:cubicBezTo>
                    <a:cubicBezTo>
                      <a:pt x="485" y="150"/>
                      <a:pt x="485" y="150"/>
                      <a:pt x="485" y="150"/>
                    </a:cubicBezTo>
                    <a:cubicBezTo>
                      <a:pt x="485" y="152"/>
                      <a:pt x="484" y="154"/>
                      <a:pt x="482" y="155"/>
                    </a:cubicBezTo>
                    <a:cubicBezTo>
                      <a:pt x="481" y="157"/>
                      <a:pt x="479" y="158"/>
                      <a:pt x="477" y="160"/>
                    </a:cubicBezTo>
                    <a:cubicBezTo>
                      <a:pt x="477" y="160"/>
                      <a:pt x="477" y="160"/>
                      <a:pt x="477" y="160"/>
                    </a:cubicBezTo>
                    <a:cubicBezTo>
                      <a:pt x="472" y="163"/>
                      <a:pt x="467" y="166"/>
                      <a:pt x="461" y="169"/>
                    </a:cubicBezTo>
                    <a:cubicBezTo>
                      <a:pt x="461" y="169"/>
                      <a:pt x="461" y="169"/>
                      <a:pt x="461" y="169"/>
                    </a:cubicBezTo>
                    <a:cubicBezTo>
                      <a:pt x="448" y="174"/>
                      <a:pt x="433" y="178"/>
                      <a:pt x="419" y="181"/>
                    </a:cubicBezTo>
                    <a:cubicBezTo>
                      <a:pt x="419" y="181"/>
                      <a:pt x="419" y="181"/>
                      <a:pt x="419" y="181"/>
                    </a:cubicBezTo>
                    <a:cubicBezTo>
                      <a:pt x="411" y="182"/>
                      <a:pt x="404" y="182"/>
                      <a:pt x="398" y="182"/>
                    </a:cubicBezTo>
                    <a:cubicBezTo>
                      <a:pt x="380" y="182"/>
                      <a:pt x="365" y="178"/>
                      <a:pt x="354" y="170"/>
                    </a:cubicBezTo>
                    <a:cubicBezTo>
                      <a:pt x="354" y="170"/>
                      <a:pt x="354" y="170"/>
                      <a:pt x="354" y="170"/>
                    </a:cubicBezTo>
                    <a:cubicBezTo>
                      <a:pt x="352" y="168"/>
                      <a:pt x="348" y="166"/>
                      <a:pt x="345" y="162"/>
                    </a:cubicBezTo>
                    <a:cubicBezTo>
                      <a:pt x="342" y="158"/>
                      <a:pt x="338" y="154"/>
                      <a:pt x="334" y="150"/>
                    </a:cubicBezTo>
                    <a:cubicBezTo>
                      <a:pt x="334" y="150"/>
                      <a:pt x="334" y="150"/>
                      <a:pt x="334" y="150"/>
                    </a:cubicBezTo>
                    <a:cubicBezTo>
                      <a:pt x="327" y="141"/>
                      <a:pt x="319" y="131"/>
                      <a:pt x="314" y="123"/>
                    </a:cubicBezTo>
                    <a:cubicBezTo>
                      <a:pt x="314" y="123"/>
                      <a:pt x="314" y="123"/>
                      <a:pt x="314" y="123"/>
                    </a:cubicBezTo>
                    <a:cubicBezTo>
                      <a:pt x="310" y="117"/>
                      <a:pt x="307" y="113"/>
                      <a:pt x="305" y="110"/>
                    </a:cubicBezTo>
                    <a:cubicBezTo>
                      <a:pt x="305" y="110"/>
                      <a:pt x="305" y="110"/>
                      <a:pt x="305" y="110"/>
                    </a:cubicBezTo>
                    <a:cubicBezTo>
                      <a:pt x="304" y="106"/>
                      <a:pt x="303" y="103"/>
                      <a:pt x="302" y="98"/>
                    </a:cubicBezTo>
                    <a:cubicBezTo>
                      <a:pt x="302" y="98"/>
                      <a:pt x="302" y="98"/>
                      <a:pt x="302" y="98"/>
                    </a:cubicBezTo>
                    <a:cubicBezTo>
                      <a:pt x="302" y="98"/>
                      <a:pt x="302" y="98"/>
                      <a:pt x="302" y="98"/>
                    </a:cubicBezTo>
                    <a:cubicBezTo>
                      <a:pt x="302" y="98"/>
                      <a:pt x="302" y="97"/>
                      <a:pt x="302" y="97"/>
                    </a:cubicBezTo>
                    <a:cubicBezTo>
                      <a:pt x="300" y="83"/>
                      <a:pt x="300" y="83"/>
                      <a:pt x="300" y="83"/>
                    </a:cubicBezTo>
                    <a:cubicBezTo>
                      <a:pt x="287" y="85"/>
                      <a:pt x="287" y="85"/>
                      <a:pt x="287" y="85"/>
                    </a:cubicBezTo>
                    <a:cubicBezTo>
                      <a:pt x="289" y="98"/>
                      <a:pt x="289" y="98"/>
                      <a:pt x="289" y="98"/>
                    </a:cubicBezTo>
                    <a:cubicBezTo>
                      <a:pt x="297" y="89"/>
                      <a:pt x="297" y="89"/>
                      <a:pt x="297" y="89"/>
                    </a:cubicBezTo>
                    <a:cubicBezTo>
                      <a:pt x="291" y="83"/>
                      <a:pt x="283" y="79"/>
                      <a:pt x="274" y="79"/>
                    </a:cubicBezTo>
                    <a:cubicBezTo>
                      <a:pt x="272" y="79"/>
                      <a:pt x="271" y="79"/>
                      <a:pt x="269" y="80"/>
                    </a:cubicBezTo>
                    <a:cubicBezTo>
                      <a:pt x="269" y="80"/>
                      <a:pt x="269" y="80"/>
                      <a:pt x="269" y="80"/>
                    </a:cubicBezTo>
                    <a:cubicBezTo>
                      <a:pt x="269" y="80"/>
                      <a:pt x="269" y="80"/>
                      <a:pt x="269" y="80"/>
                    </a:cubicBezTo>
                    <a:cubicBezTo>
                      <a:pt x="264" y="80"/>
                      <a:pt x="259" y="82"/>
                      <a:pt x="255" y="85"/>
                    </a:cubicBezTo>
                    <a:cubicBezTo>
                      <a:pt x="251" y="88"/>
                      <a:pt x="248" y="92"/>
                      <a:pt x="246" y="96"/>
                    </a:cubicBezTo>
                    <a:cubicBezTo>
                      <a:pt x="243" y="100"/>
                      <a:pt x="243" y="100"/>
                      <a:pt x="243" y="100"/>
                    </a:cubicBezTo>
                    <a:cubicBezTo>
                      <a:pt x="244" y="105"/>
                      <a:pt x="244" y="105"/>
                      <a:pt x="244" y="105"/>
                    </a:cubicBezTo>
                    <a:cubicBezTo>
                      <a:pt x="244" y="106"/>
                      <a:pt x="244" y="107"/>
                      <a:pt x="245" y="108"/>
                    </a:cubicBezTo>
                    <a:cubicBezTo>
                      <a:pt x="245" y="108"/>
                      <a:pt x="245" y="108"/>
                      <a:pt x="245" y="108"/>
                    </a:cubicBezTo>
                    <a:cubicBezTo>
                      <a:pt x="245" y="108"/>
                      <a:pt x="245" y="108"/>
                      <a:pt x="245" y="108"/>
                    </a:cubicBezTo>
                    <a:cubicBezTo>
                      <a:pt x="245" y="110"/>
                      <a:pt x="245" y="113"/>
                      <a:pt x="245" y="115"/>
                    </a:cubicBezTo>
                    <a:cubicBezTo>
                      <a:pt x="245" y="117"/>
                      <a:pt x="245" y="118"/>
                      <a:pt x="245" y="120"/>
                    </a:cubicBezTo>
                    <a:cubicBezTo>
                      <a:pt x="245" y="120"/>
                      <a:pt x="245" y="120"/>
                      <a:pt x="245" y="120"/>
                    </a:cubicBezTo>
                    <a:cubicBezTo>
                      <a:pt x="244" y="123"/>
                      <a:pt x="243" y="128"/>
                      <a:pt x="241" y="135"/>
                    </a:cubicBezTo>
                    <a:cubicBezTo>
                      <a:pt x="241" y="135"/>
                      <a:pt x="241" y="135"/>
                      <a:pt x="241" y="135"/>
                    </a:cubicBezTo>
                    <a:cubicBezTo>
                      <a:pt x="238" y="144"/>
                      <a:pt x="234" y="156"/>
                      <a:pt x="230" y="167"/>
                    </a:cubicBezTo>
                    <a:cubicBezTo>
                      <a:pt x="228" y="172"/>
                      <a:pt x="226" y="177"/>
                      <a:pt x="224" y="182"/>
                    </a:cubicBezTo>
                    <a:cubicBezTo>
                      <a:pt x="224" y="182"/>
                      <a:pt x="224" y="182"/>
                      <a:pt x="224" y="182"/>
                    </a:cubicBezTo>
                    <a:cubicBezTo>
                      <a:pt x="221" y="186"/>
                      <a:pt x="219" y="190"/>
                      <a:pt x="217" y="193"/>
                    </a:cubicBezTo>
                    <a:cubicBezTo>
                      <a:pt x="217" y="193"/>
                      <a:pt x="217" y="193"/>
                      <a:pt x="217" y="193"/>
                    </a:cubicBezTo>
                    <a:cubicBezTo>
                      <a:pt x="212" y="200"/>
                      <a:pt x="205" y="206"/>
                      <a:pt x="195" y="211"/>
                    </a:cubicBezTo>
                    <a:cubicBezTo>
                      <a:pt x="185" y="216"/>
                      <a:pt x="173" y="220"/>
                      <a:pt x="159" y="223"/>
                    </a:cubicBezTo>
                    <a:cubicBezTo>
                      <a:pt x="159" y="223"/>
                      <a:pt x="159" y="223"/>
                      <a:pt x="159" y="223"/>
                    </a:cubicBezTo>
                    <a:cubicBezTo>
                      <a:pt x="159" y="223"/>
                      <a:pt x="159" y="223"/>
                      <a:pt x="159" y="223"/>
                    </a:cubicBezTo>
                    <a:cubicBezTo>
                      <a:pt x="150" y="224"/>
                      <a:pt x="139" y="225"/>
                      <a:pt x="129" y="225"/>
                    </a:cubicBezTo>
                    <a:cubicBezTo>
                      <a:pt x="125" y="225"/>
                      <a:pt x="120" y="225"/>
                      <a:pt x="116" y="224"/>
                    </a:cubicBezTo>
                    <a:cubicBezTo>
                      <a:pt x="116" y="224"/>
                      <a:pt x="116" y="224"/>
                      <a:pt x="116" y="224"/>
                    </a:cubicBezTo>
                    <a:cubicBezTo>
                      <a:pt x="109" y="224"/>
                      <a:pt x="103" y="223"/>
                      <a:pt x="98" y="221"/>
                    </a:cubicBezTo>
                    <a:cubicBezTo>
                      <a:pt x="98" y="221"/>
                      <a:pt x="98" y="221"/>
                      <a:pt x="98" y="221"/>
                    </a:cubicBezTo>
                    <a:cubicBezTo>
                      <a:pt x="95" y="220"/>
                      <a:pt x="93" y="219"/>
                      <a:pt x="91" y="218"/>
                    </a:cubicBezTo>
                    <a:cubicBezTo>
                      <a:pt x="89" y="217"/>
                      <a:pt x="88" y="216"/>
                      <a:pt x="86" y="214"/>
                    </a:cubicBezTo>
                    <a:cubicBezTo>
                      <a:pt x="77" y="223"/>
                      <a:pt x="77" y="223"/>
                      <a:pt x="77" y="223"/>
                    </a:cubicBezTo>
                    <a:cubicBezTo>
                      <a:pt x="86" y="214"/>
                      <a:pt x="86" y="214"/>
                      <a:pt x="86" y="214"/>
                    </a:cubicBezTo>
                    <a:cubicBezTo>
                      <a:pt x="85" y="213"/>
                      <a:pt x="84" y="211"/>
                      <a:pt x="82" y="208"/>
                    </a:cubicBezTo>
                    <a:cubicBezTo>
                      <a:pt x="82" y="208"/>
                      <a:pt x="82" y="208"/>
                      <a:pt x="82" y="208"/>
                    </a:cubicBezTo>
                    <a:cubicBezTo>
                      <a:pt x="79" y="203"/>
                      <a:pt x="75" y="195"/>
                      <a:pt x="71" y="187"/>
                    </a:cubicBezTo>
                    <a:cubicBezTo>
                      <a:pt x="67" y="180"/>
                      <a:pt x="63" y="171"/>
                      <a:pt x="60" y="162"/>
                    </a:cubicBezTo>
                    <a:cubicBezTo>
                      <a:pt x="60" y="162"/>
                      <a:pt x="60" y="162"/>
                      <a:pt x="60" y="162"/>
                    </a:cubicBezTo>
                    <a:cubicBezTo>
                      <a:pt x="60" y="162"/>
                      <a:pt x="60" y="162"/>
                      <a:pt x="60" y="162"/>
                    </a:cubicBezTo>
                    <a:cubicBezTo>
                      <a:pt x="56" y="154"/>
                      <a:pt x="53" y="146"/>
                      <a:pt x="50" y="139"/>
                    </a:cubicBezTo>
                    <a:cubicBezTo>
                      <a:pt x="50" y="139"/>
                      <a:pt x="50" y="139"/>
                      <a:pt x="50" y="139"/>
                    </a:cubicBezTo>
                    <a:cubicBezTo>
                      <a:pt x="49" y="136"/>
                      <a:pt x="48" y="133"/>
                      <a:pt x="47" y="131"/>
                    </a:cubicBezTo>
                    <a:cubicBezTo>
                      <a:pt x="47" y="131"/>
                      <a:pt x="47" y="131"/>
                      <a:pt x="47" y="131"/>
                    </a:cubicBezTo>
                    <a:cubicBezTo>
                      <a:pt x="47" y="130"/>
                      <a:pt x="47" y="130"/>
                      <a:pt x="47" y="130"/>
                    </a:cubicBezTo>
                    <a:cubicBezTo>
                      <a:pt x="47" y="130"/>
                      <a:pt x="46" y="129"/>
                      <a:pt x="46" y="128"/>
                    </a:cubicBezTo>
                    <a:cubicBezTo>
                      <a:pt x="43" y="115"/>
                      <a:pt x="43" y="115"/>
                      <a:pt x="43" y="115"/>
                    </a:cubicBezTo>
                    <a:cubicBezTo>
                      <a:pt x="30" y="120"/>
                      <a:pt x="30" y="120"/>
                      <a:pt x="30" y="120"/>
                    </a:cubicBezTo>
                    <a:cubicBezTo>
                      <a:pt x="30" y="121"/>
                      <a:pt x="30" y="121"/>
                      <a:pt x="30" y="121"/>
                    </a:cubicBezTo>
                    <a:cubicBezTo>
                      <a:pt x="30" y="120"/>
                      <a:pt x="30" y="120"/>
                      <a:pt x="30" y="120"/>
                    </a:cubicBezTo>
                    <a:cubicBezTo>
                      <a:pt x="30" y="120"/>
                      <a:pt x="30" y="120"/>
                      <a:pt x="30" y="120"/>
                    </a:cubicBezTo>
                    <a:cubicBezTo>
                      <a:pt x="30" y="121"/>
                      <a:pt x="30" y="121"/>
                      <a:pt x="30" y="121"/>
                    </a:cubicBezTo>
                    <a:cubicBezTo>
                      <a:pt x="30" y="120"/>
                      <a:pt x="30" y="120"/>
                      <a:pt x="30" y="120"/>
                    </a:cubicBezTo>
                    <a:cubicBezTo>
                      <a:pt x="30" y="121"/>
                      <a:pt x="30" y="121"/>
                      <a:pt x="30" y="121"/>
                    </a:cubicBezTo>
                    <a:cubicBezTo>
                      <a:pt x="31" y="120"/>
                      <a:pt x="31" y="120"/>
                      <a:pt x="31" y="120"/>
                    </a:cubicBezTo>
                    <a:cubicBezTo>
                      <a:pt x="30" y="120"/>
                      <a:pt x="30" y="120"/>
                      <a:pt x="30" y="120"/>
                    </a:cubicBezTo>
                    <a:cubicBezTo>
                      <a:pt x="30" y="121"/>
                      <a:pt x="30" y="121"/>
                      <a:pt x="30" y="121"/>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0" y="119"/>
                      <a:pt x="30" y="119"/>
                    </a:cubicBezTo>
                    <a:cubicBezTo>
                      <a:pt x="26" y="106"/>
                      <a:pt x="26" y="106"/>
                      <a:pt x="26" y="106"/>
                    </a:cubicBezTo>
                    <a:lnTo>
                      <a:pt x="13" y="111"/>
                    </a:lnTo>
                    <a:close/>
                    <a:moveTo>
                      <a:pt x="312" y="97"/>
                    </a:moveTo>
                    <a:cubicBezTo>
                      <a:pt x="324" y="95"/>
                      <a:pt x="324" y="95"/>
                      <a:pt x="324" y="95"/>
                    </a:cubicBezTo>
                    <a:cubicBezTo>
                      <a:pt x="324" y="93"/>
                      <a:pt x="324" y="91"/>
                      <a:pt x="324" y="89"/>
                    </a:cubicBezTo>
                    <a:cubicBezTo>
                      <a:pt x="324" y="87"/>
                      <a:pt x="324" y="85"/>
                      <a:pt x="324" y="83"/>
                    </a:cubicBezTo>
                    <a:cubicBezTo>
                      <a:pt x="324" y="83"/>
                      <a:pt x="324" y="83"/>
                      <a:pt x="324" y="83"/>
                    </a:cubicBezTo>
                    <a:cubicBezTo>
                      <a:pt x="324" y="83"/>
                      <a:pt x="324" y="83"/>
                      <a:pt x="324" y="83"/>
                    </a:cubicBezTo>
                    <a:cubicBezTo>
                      <a:pt x="325" y="81"/>
                      <a:pt x="325" y="79"/>
                      <a:pt x="326" y="78"/>
                    </a:cubicBezTo>
                    <a:cubicBezTo>
                      <a:pt x="326" y="77"/>
                      <a:pt x="327" y="76"/>
                      <a:pt x="327" y="76"/>
                    </a:cubicBezTo>
                    <a:cubicBezTo>
                      <a:pt x="327" y="75"/>
                      <a:pt x="327" y="75"/>
                      <a:pt x="327" y="75"/>
                    </a:cubicBezTo>
                    <a:cubicBezTo>
                      <a:pt x="327" y="75"/>
                      <a:pt x="327" y="75"/>
                      <a:pt x="327" y="75"/>
                    </a:cubicBezTo>
                    <a:cubicBezTo>
                      <a:pt x="320" y="70"/>
                      <a:pt x="320" y="70"/>
                      <a:pt x="320" y="70"/>
                    </a:cubicBezTo>
                    <a:cubicBezTo>
                      <a:pt x="327" y="76"/>
                      <a:pt x="327" y="76"/>
                      <a:pt x="327" y="76"/>
                    </a:cubicBezTo>
                    <a:cubicBezTo>
                      <a:pt x="327" y="76"/>
                      <a:pt x="327" y="75"/>
                      <a:pt x="327" y="75"/>
                    </a:cubicBezTo>
                    <a:cubicBezTo>
                      <a:pt x="320" y="70"/>
                      <a:pt x="320" y="70"/>
                      <a:pt x="320" y="70"/>
                    </a:cubicBezTo>
                    <a:cubicBezTo>
                      <a:pt x="327" y="76"/>
                      <a:pt x="327" y="76"/>
                      <a:pt x="327" y="76"/>
                    </a:cubicBezTo>
                    <a:cubicBezTo>
                      <a:pt x="324" y="74"/>
                      <a:pt x="324" y="74"/>
                      <a:pt x="324" y="74"/>
                    </a:cubicBezTo>
                    <a:cubicBezTo>
                      <a:pt x="326" y="76"/>
                      <a:pt x="326" y="76"/>
                      <a:pt x="326" y="76"/>
                    </a:cubicBezTo>
                    <a:cubicBezTo>
                      <a:pt x="327" y="76"/>
                      <a:pt x="327" y="76"/>
                      <a:pt x="327" y="76"/>
                    </a:cubicBezTo>
                    <a:cubicBezTo>
                      <a:pt x="324" y="74"/>
                      <a:pt x="324" y="74"/>
                      <a:pt x="324" y="74"/>
                    </a:cubicBezTo>
                    <a:cubicBezTo>
                      <a:pt x="326" y="76"/>
                      <a:pt x="326" y="76"/>
                      <a:pt x="326" y="76"/>
                    </a:cubicBezTo>
                    <a:cubicBezTo>
                      <a:pt x="326" y="76"/>
                      <a:pt x="327" y="75"/>
                      <a:pt x="328" y="75"/>
                    </a:cubicBezTo>
                    <a:cubicBezTo>
                      <a:pt x="329" y="74"/>
                      <a:pt x="330" y="73"/>
                      <a:pt x="331" y="73"/>
                    </a:cubicBezTo>
                    <a:cubicBezTo>
                      <a:pt x="331" y="73"/>
                      <a:pt x="331" y="73"/>
                      <a:pt x="331" y="73"/>
                    </a:cubicBezTo>
                    <a:cubicBezTo>
                      <a:pt x="331" y="73"/>
                      <a:pt x="331" y="73"/>
                      <a:pt x="331" y="73"/>
                    </a:cubicBezTo>
                    <a:cubicBezTo>
                      <a:pt x="334" y="71"/>
                      <a:pt x="338" y="69"/>
                      <a:pt x="343" y="67"/>
                    </a:cubicBezTo>
                    <a:cubicBezTo>
                      <a:pt x="347" y="65"/>
                      <a:pt x="353" y="64"/>
                      <a:pt x="358" y="62"/>
                    </a:cubicBezTo>
                    <a:cubicBezTo>
                      <a:pt x="358" y="62"/>
                      <a:pt x="358" y="62"/>
                      <a:pt x="358" y="62"/>
                    </a:cubicBezTo>
                    <a:cubicBezTo>
                      <a:pt x="369" y="58"/>
                      <a:pt x="381" y="55"/>
                      <a:pt x="393" y="52"/>
                    </a:cubicBezTo>
                    <a:cubicBezTo>
                      <a:pt x="393" y="52"/>
                      <a:pt x="393" y="52"/>
                      <a:pt x="393" y="52"/>
                    </a:cubicBezTo>
                    <a:cubicBezTo>
                      <a:pt x="393" y="52"/>
                      <a:pt x="393" y="52"/>
                      <a:pt x="393" y="52"/>
                    </a:cubicBezTo>
                    <a:cubicBezTo>
                      <a:pt x="395" y="51"/>
                      <a:pt x="397" y="51"/>
                      <a:pt x="399" y="51"/>
                    </a:cubicBezTo>
                    <a:cubicBezTo>
                      <a:pt x="397" y="38"/>
                      <a:pt x="397" y="38"/>
                      <a:pt x="397" y="38"/>
                    </a:cubicBezTo>
                    <a:cubicBezTo>
                      <a:pt x="399" y="51"/>
                      <a:pt x="399" y="51"/>
                      <a:pt x="399" y="51"/>
                    </a:cubicBezTo>
                    <a:cubicBezTo>
                      <a:pt x="399" y="51"/>
                      <a:pt x="399" y="51"/>
                      <a:pt x="399" y="51"/>
                    </a:cubicBezTo>
                    <a:cubicBezTo>
                      <a:pt x="399" y="51"/>
                      <a:pt x="399" y="51"/>
                      <a:pt x="399" y="51"/>
                    </a:cubicBezTo>
                    <a:cubicBezTo>
                      <a:pt x="399" y="51"/>
                      <a:pt x="399" y="51"/>
                      <a:pt x="399" y="51"/>
                    </a:cubicBezTo>
                    <a:cubicBezTo>
                      <a:pt x="408" y="49"/>
                      <a:pt x="419" y="49"/>
                      <a:pt x="429" y="49"/>
                    </a:cubicBezTo>
                    <a:cubicBezTo>
                      <a:pt x="435" y="49"/>
                      <a:pt x="440" y="49"/>
                      <a:pt x="445" y="49"/>
                    </a:cubicBezTo>
                    <a:cubicBezTo>
                      <a:pt x="445" y="49"/>
                      <a:pt x="445" y="49"/>
                      <a:pt x="445" y="49"/>
                    </a:cubicBezTo>
                    <a:cubicBezTo>
                      <a:pt x="448" y="49"/>
                      <a:pt x="454" y="50"/>
                      <a:pt x="458" y="50"/>
                    </a:cubicBezTo>
                    <a:cubicBezTo>
                      <a:pt x="460" y="50"/>
                      <a:pt x="462" y="50"/>
                      <a:pt x="464" y="50"/>
                    </a:cubicBezTo>
                    <a:cubicBezTo>
                      <a:pt x="464" y="50"/>
                      <a:pt x="465" y="50"/>
                      <a:pt x="465" y="50"/>
                    </a:cubicBezTo>
                    <a:cubicBezTo>
                      <a:pt x="466" y="51"/>
                      <a:pt x="466" y="51"/>
                      <a:pt x="466" y="51"/>
                    </a:cubicBezTo>
                    <a:cubicBezTo>
                      <a:pt x="466" y="51"/>
                      <a:pt x="466" y="51"/>
                      <a:pt x="466" y="51"/>
                    </a:cubicBezTo>
                    <a:cubicBezTo>
                      <a:pt x="466" y="51"/>
                      <a:pt x="466" y="51"/>
                      <a:pt x="466" y="51"/>
                    </a:cubicBezTo>
                    <a:cubicBezTo>
                      <a:pt x="466" y="48"/>
                      <a:pt x="466" y="48"/>
                      <a:pt x="466" y="48"/>
                    </a:cubicBezTo>
                    <a:cubicBezTo>
                      <a:pt x="466" y="51"/>
                      <a:pt x="466" y="51"/>
                      <a:pt x="466" y="51"/>
                    </a:cubicBezTo>
                    <a:cubicBezTo>
                      <a:pt x="466" y="51"/>
                      <a:pt x="466" y="51"/>
                      <a:pt x="466" y="51"/>
                    </a:cubicBezTo>
                    <a:cubicBezTo>
                      <a:pt x="466" y="48"/>
                      <a:pt x="466" y="48"/>
                      <a:pt x="466" y="48"/>
                    </a:cubicBezTo>
                    <a:cubicBezTo>
                      <a:pt x="466" y="51"/>
                      <a:pt x="466" y="51"/>
                      <a:pt x="466" y="51"/>
                    </a:cubicBezTo>
                    <a:cubicBezTo>
                      <a:pt x="467" y="38"/>
                      <a:pt x="467" y="38"/>
                      <a:pt x="467" y="38"/>
                    </a:cubicBezTo>
                    <a:cubicBezTo>
                      <a:pt x="454" y="38"/>
                      <a:pt x="454" y="38"/>
                      <a:pt x="454" y="38"/>
                    </a:cubicBezTo>
                    <a:cubicBezTo>
                      <a:pt x="454" y="38"/>
                      <a:pt x="454" y="38"/>
                      <a:pt x="454" y="38"/>
                    </a:cubicBezTo>
                    <a:cubicBezTo>
                      <a:pt x="454" y="50"/>
                      <a:pt x="454" y="50"/>
                      <a:pt x="454" y="50"/>
                    </a:cubicBezTo>
                    <a:cubicBezTo>
                      <a:pt x="468" y="51"/>
                      <a:pt x="468" y="51"/>
                      <a:pt x="468" y="51"/>
                    </a:cubicBezTo>
                    <a:cubicBezTo>
                      <a:pt x="469" y="38"/>
                      <a:pt x="469" y="38"/>
                      <a:pt x="469" y="38"/>
                    </a:cubicBezTo>
                    <a:cubicBezTo>
                      <a:pt x="466" y="50"/>
                      <a:pt x="466" y="50"/>
                      <a:pt x="466" y="50"/>
                    </a:cubicBezTo>
                    <a:cubicBezTo>
                      <a:pt x="469" y="38"/>
                      <a:pt x="469" y="38"/>
                      <a:pt x="469" y="38"/>
                    </a:cubicBezTo>
                    <a:cubicBezTo>
                      <a:pt x="464" y="50"/>
                      <a:pt x="464" y="50"/>
                      <a:pt x="464" y="50"/>
                    </a:cubicBezTo>
                    <a:cubicBezTo>
                      <a:pt x="464" y="50"/>
                      <a:pt x="465" y="50"/>
                      <a:pt x="466" y="50"/>
                    </a:cubicBezTo>
                    <a:cubicBezTo>
                      <a:pt x="469" y="38"/>
                      <a:pt x="469" y="38"/>
                      <a:pt x="469" y="38"/>
                    </a:cubicBezTo>
                    <a:cubicBezTo>
                      <a:pt x="464" y="50"/>
                      <a:pt x="464" y="50"/>
                      <a:pt x="464" y="50"/>
                    </a:cubicBezTo>
                    <a:cubicBezTo>
                      <a:pt x="469" y="38"/>
                      <a:pt x="469" y="38"/>
                      <a:pt x="469" y="38"/>
                    </a:cubicBezTo>
                    <a:cubicBezTo>
                      <a:pt x="463" y="49"/>
                      <a:pt x="463" y="49"/>
                      <a:pt x="463" y="49"/>
                    </a:cubicBezTo>
                    <a:cubicBezTo>
                      <a:pt x="463" y="49"/>
                      <a:pt x="463" y="50"/>
                      <a:pt x="464" y="50"/>
                    </a:cubicBezTo>
                    <a:cubicBezTo>
                      <a:pt x="469" y="38"/>
                      <a:pt x="469" y="38"/>
                      <a:pt x="469" y="38"/>
                    </a:cubicBezTo>
                    <a:cubicBezTo>
                      <a:pt x="463" y="49"/>
                      <a:pt x="463" y="49"/>
                      <a:pt x="463" y="49"/>
                    </a:cubicBezTo>
                    <a:cubicBezTo>
                      <a:pt x="468" y="38"/>
                      <a:pt x="468" y="38"/>
                      <a:pt x="468" y="38"/>
                    </a:cubicBezTo>
                    <a:cubicBezTo>
                      <a:pt x="462" y="49"/>
                      <a:pt x="462" y="49"/>
                      <a:pt x="462" y="49"/>
                    </a:cubicBezTo>
                    <a:cubicBezTo>
                      <a:pt x="462" y="49"/>
                      <a:pt x="463" y="49"/>
                      <a:pt x="463" y="49"/>
                    </a:cubicBezTo>
                    <a:cubicBezTo>
                      <a:pt x="468" y="38"/>
                      <a:pt x="468" y="38"/>
                      <a:pt x="468" y="38"/>
                    </a:cubicBezTo>
                    <a:cubicBezTo>
                      <a:pt x="462" y="49"/>
                      <a:pt x="462" y="49"/>
                      <a:pt x="462" y="49"/>
                    </a:cubicBezTo>
                    <a:cubicBezTo>
                      <a:pt x="467" y="40"/>
                      <a:pt x="467" y="40"/>
                      <a:pt x="467" y="40"/>
                    </a:cubicBezTo>
                    <a:cubicBezTo>
                      <a:pt x="462" y="49"/>
                      <a:pt x="462" y="49"/>
                      <a:pt x="462" y="49"/>
                    </a:cubicBezTo>
                    <a:cubicBezTo>
                      <a:pt x="462" y="49"/>
                      <a:pt x="462" y="49"/>
                      <a:pt x="462" y="49"/>
                    </a:cubicBezTo>
                    <a:cubicBezTo>
                      <a:pt x="467" y="40"/>
                      <a:pt x="467" y="40"/>
                      <a:pt x="467" y="40"/>
                    </a:cubicBezTo>
                    <a:cubicBezTo>
                      <a:pt x="462" y="49"/>
                      <a:pt x="462" y="49"/>
                      <a:pt x="462" y="49"/>
                    </a:cubicBezTo>
                    <a:cubicBezTo>
                      <a:pt x="463" y="47"/>
                      <a:pt x="463" y="47"/>
                      <a:pt x="463" y="47"/>
                    </a:cubicBezTo>
                    <a:cubicBezTo>
                      <a:pt x="462" y="49"/>
                      <a:pt x="462" y="49"/>
                      <a:pt x="462" y="49"/>
                    </a:cubicBezTo>
                    <a:cubicBezTo>
                      <a:pt x="462" y="49"/>
                      <a:pt x="462" y="49"/>
                      <a:pt x="462" y="49"/>
                    </a:cubicBezTo>
                    <a:cubicBezTo>
                      <a:pt x="463" y="47"/>
                      <a:pt x="463" y="47"/>
                      <a:pt x="463" y="47"/>
                    </a:cubicBezTo>
                    <a:cubicBezTo>
                      <a:pt x="462" y="49"/>
                      <a:pt x="462" y="49"/>
                      <a:pt x="462" y="49"/>
                    </a:cubicBezTo>
                    <a:cubicBezTo>
                      <a:pt x="462" y="49"/>
                      <a:pt x="463" y="49"/>
                      <a:pt x="463" y="50"/>
                    </a:cubicBezTo>
                    <a:cubicBezTo>
                      <a:pt x="465" y="51"/>
                      <a:pt x="466" y="52"/>
                      <a:pt x="468" y="53"/>
                    </a:cubicBezTo>
                    <a:cubicBezTo>
                      <a:pt x="469" y="54"/>
                      <a:pt x="471" y="55"/>
                      <a:pt x="472" y="56"/>
                    </a:cubicBezTo>
                    <a:cubicBezTo>
                      <a:pt x="472" y="56"/>
                      <a:pt x="472" y="56"/>
                      <a:pt x="472" y="56"/>
                    </a:cubicBezTo>
                    <a:cubicBezTo>
                      <a:pt x="473" y="57"/>
                      <a:pt x="475" y="59"/>
                      <a:pt x="475" y="59"/>
                    </a:cubicBezTo>
                    <a:cubicBezTo>
                      <a:pt x="475" y="59"/>
                      <a:pt x="475" y="59"/>
                      <a:pt x="475" y="59"/>
                    </a:cubicBezTo>
                    <a:cubicBezTo>
                      <a:pt x="475" y="59"/>
                      <a:pt x="475" y="59"/>
                      <a:pt x="475" y="59"/>
                    </a:cubicBezTo>
                    <a:cubicBezTo>
                      <a:pt x="475" y="59"/>
                      <a:pt x="475" y="59"/>
                      <a:pt x="475" y="59"/>
                    </a:cubicBezTo>
                    <a:cubicBezTo>
                      <a:pt x="477" y="58"/>
                      <a:pt x="477" y="58"/>
                      <a:pt x="477" y="58"/>
                    </a:cubicBezTo>
                    <a:cubicBezTo>
                      <a:pt x="475" y="59"/>
                      <a:pt x="475" y="59"/>
                      <a:pt x="475" y="59"/>
                    </a:cubicBezTo>
                    <a:cubicBezTo>
                      <a:pt x="475" y="59"/>
                      <a:pt x="475" y="59"/>
                      <a:pt x="475" y="59"/>
                    </a:cubicBezTo>
                    <a:cubicBezTo>
                      <a:pt x="477" y="58"/>
                      <a:pt x="477" y="58"/>
                      <a:pt x="477" y="58"/>
                    </a:cubicBezTo>
                    <a:cubicBezTo>
                      <a:pt x="475" y="59"/>
                      <a:pt x="475" y="59"/>
                      <a:pt x="475" y="59"/>
                    </a:cubicBezTo>
                    <a:cubicBezTo>
                      <a:pt x="482" y="56"/>
                      <a:pt x="482" y="56"/>
                      <a:pt x="482" y="56"/>
                    </a:cubicBezTo>
                    <a:cubicBezTo>
                      <a:pt x="475" y="58"/>
                      <a:pt x="475" y="58"/>
                      <a:pt x="475" y="58"/>
                    </a:cubicBezTo>
                    <a:cubicBezTo>
                      <a:pt x="475" y="59"/>
                      <a:pt x="475" y="59"/>
                      <a:pt x="475" y="59"/>
                    </a:cubicBezTo>
                    <a:cubicBezTo>
                      <a:pt x="482" y="56"/>
                      <a:pt x="482" y="56"/>
                      <a:pt x="482" y="56"/>
                    </a:cubicBezTo>
                    <a:cubicBezTo>
                      <a:pt x="475" y="58"/>
                      <a:pt x="475" y="58"/>
                      <a:pt x="475" y="58"/>
                    </a:cubicBezTo>
                    <a:cubicBezTo>
                      <a:pt x="485" y="55"/>
                      <a:pt x="485" y="55"/>
                      <a:pt x="485" y="55"/>
                    </a:cubicBezTo>
                    <a:cubicBezTo>
                      <a:pt x="474" y="57"/>
                      <a:pt x="474" y="57"/>
                      <a:pt x="474" y="57"/>
                    </a:cubicBezTo>
                    <a:cubicBezTo>
                      <a:pt x="475" y="58"/>
                      <a:pt x="475" y="58"/>
                      <a:pt x="475" y="58"/>
                    </a:cubicBezTo>
                    <a:cubicBezTo>
                      <a:pt x="485" y="55"/>
                      <a:pt x="485" y="55"/>
                      <a:pt x="485" y="55"/>
                    </a:cubicBezTo>
                    <a:cubicBezTo>
                      <a:pt x="474" y="57"/>
                      <a:pt x="474" y="57"/>
                      <a:pt x="474" y="57"/>
                    </a:cubicBezTo>
                    <a:cubicBezTo>
                      <a:pt x="486" y="54"/>
                      <a:pt x="486" y="54"/>
                      <a:pt x="486" y="54"/>
                    </a:cubicBezTo>
                    <a:cubicBezTo>
                      <a:pt x="474" y="57"/>
                      <a:pt x="474" y="57"/>
                      <a:pt x="474" y="57"/>
                    </a:cubicBezTo>
                    <a:cubicBezTo>
                      <a:pt x="474" y="57"/>
                      <a:pt x="474" y="57"/>
                      <a:pt x="474" y="57"/>
                    </a:cubicBezTo>
                    <a:cubicBezTo>
                      <a:pt x="486" y="54"/>
                      <a:pt x="486" y="54"/>
                      <a:pt x="486" y="54"/>
                    </a:cubicBezTo>
                    <a:cubicBezTo>
                      <a:pt x="474" y="57"/>
                      <a:pt x="474" y="57"/>
                      <a:pt x="474" y="57"/>
                    </a:cubicBezTo>
                    <a:cubicBezTo>
                      <a:pt x="486" y="54"/>
                      <a:pt x="486" y="54"/>
                      <a:pt x="486" y="54"/>
                    </a:cubicBezTo>
                    <a:cubicBezTo>
                      <a:pt x="474" y="56"/>
                      <a:pt x="474" y="56"/>
                      <a:pt x="474" y="56"/>
                    </a:cubicBezTo>
                    <a:cubicBezTo>
                      <a:pt x="474" y="57"/>
                      <a:pt x="474" y="57"/>
                      <a:pt x="474" y="57"/>
                    </a:cubicBezTo>
                    <a:cubicBezTo>
                      <a:pt x="486" y="54"/>
                      <a:pt x="486" y="54"/>
                      <a:pt x="486" y="54"/>
                    </a:cubicBezTo>
                    <a:cubicBezTo>
                      <a:pt x="474" y="56"/>
                      <a:pt x="474" y="56"/>
                      <a:pt x="474" y="56"/>
                    </a:cubicBezTo>
                    <a:cubicBezTo>
                      <a:pt x="487" y="54"/>
                      <a:pt x="487" y="54"/>
                      <a:pt x="487" y="54"/>
                    </a:cubicBezTo>
                    <a:cubicBezTo>
                      <a:pt x="474" y="54"/>
                      <a:pt x="474" y="54"/>
                      <a:pt x="474" y="54"/>
                    </a:cubicBezTo>
                    <a:cubicBezTo>
                      <a:pt x="474" y="55"/>
                      <a:pt x="474" y="56"/>
                      <a:pt x="474" y="56"/>
                    </a:cubicBezTo>
                    <a:cubicBezTo>
                      <a:pt x="487" y="54"/>
                      <a:pt x="487" y="54"/>
                      <a:pt x="487" y="54"/>
                    </a:cubicBezTo>
                    <a:cubicBezTo>
                      <a:pt x="474" y="54"/>
                      <a:pt x="474" y="54"/>
                      <a:pt x="474" y="54"/>
                    </a:cubicBezTo>
                    <a:cubicBezTo>
                      <a:pt x="474" y="56"/>
                      <a:pt x="474" y="56"/>
                      <a:pt x="474" y="56"/>
                    </a:cubicBezTo>
                    <a:cubicBezTo>
                      <a:pt x="474" y="58"/>
                      <a:pt x="474" y="58"/>
                      <a:pt x="474" y="58"/>
                    </a:cubicBezTo>
                    <a:cubicBezTo>
                      <a:pt x="487" y="54"/>
                      <a:pt x="487" y="54"/>
                      <a:pt x="487" y="54"/>
                    </a:cubicBezTo>
                    <a:cubicBezTo>
                      <a:pt x="474" y="57"/>
                      <a:pt x="474" y="57"/>
                      <a:pt x="474" y="57"/>
                    </a:cubicBezTo>
                    <a:cubicBezTo>
                      <a:pt x="474" y="57"/>
                      <a:pt x="474" y="57"/>
                      <a:pt x="474" y="58"/>
                    </a:cubicBezTo>
                    <a:cubicBezTo>
                      <a:pt x="487" y="54"/>
                      <a:pt x="487" y="54"/>
                      <a:pt x="487" y="54"/>
                    </a:cubicBezTo>
                    <a:cubicBezTo>
                      <a:pt x="474" y="57"/>
                      <a:pt x="474" y="57"/>
                      <a:pt x="474" y="57"/>
                    </a:cubicBezTo>
                    <a:cubicBezTo>
                      <a:pt x="486" y="54"/>
                      <a:pt x="486" y="54"/>
                      <a:pt x="486" y="54"/>
                    </a:cubicBezTo>
                    <a:cubicBezTo>
                      <a:pt x="474" y="56"/>
                      <a:pt x="474" y="56"/>
                      <a:pt x="474" y="56"/>
                    </a:cubicBezTo>
                    <a:cubicBezTo>
                      <a:pt x="474" y="56"/>
                      <a:pt x="474" y="56"/>
                      <a:pt x="474" y="57"/>
                    </a:cubicBezTo>
                    <a:cubicBezTo>
                      <a:pt x="486" y="54"/>
                      <a:pt x="486" y="54"/>
                      <a:pt x="486" y="54"/>
                    </a:cubicBezTo>
                    <a:cubicBezTo>
                      <a:pt x="474" y="56"/>
                      <a:pt x="474" y="56"/>
                      <a:pt x="474" y="56"/>
                    </a:cubicBezTo>
                    <a:cubicBezTo>
                      <a:pt x="482" y="55"/>
                      <a:pt x="482" y="55"/>
                      <a:pt x="482" y="55"/>
                    </a:cubicBezTo>
                    <a:cubicBezTo>
                      <a:pt x="474" y="56"/>
                      <a:pt x="474" y="56"/>
                      <a:pt x="474" y="56"/>
                    </a:cubicBezTo>
                    <a:cubicBezTo>
                      <a:pt x="474" y="56"/>
                      <a:pt x="474" y="56"/>
                      <a:pt x="474" y="56"/>
                    </a:cubicBezTo>
                    <a:cubicBezTo>
                      <a:pt x="482" y="55"/>
                      <a:pt x="482" y="55"/>
                      <a:pt x="482" y="55"/>
                    </a:cubicBezTo>
                    <a:cubicBezTo>
                      <a:pt x="474" y="56"/>
                      <a:pt x="474" y="56"/>
                      <a:pt x="474" y="56"/>
                    </a:cubicBezTo>
                    <a:cubicBezTo>
                      <a:pt x="474" y="56"/>
                      <a:pt x="474" y="56"/>
                      <a:pt x="474" y="56"/>
                    </a:cubicBezTo>
                    <a:cubicBezTo>
                      <a:pt x="474" y="56"/>
                      <a:pt x="474" y="57"/>
                      <a:pt x="474" y="59"/>
                    </a:cubicBezTo>
                    <a:cubicBezTo>
                      <a:pt x="474" y="59"/>
                      <a:pt x="474" y="59"/>
                      <a:pt x="474" y="59"/>
                    </a:cubicBezTo>
                    <a:cubicBezTo>
                      <a:pt x="474" y="59"/>
                      <a:pt x="474" y="59"/>
                      <a:pt x="474" y="59"/>
                    </a:cubicBezTo>
                    <a:cubicBezTo>
                      <a:pt x="474" y="59"/>
                      <a:pt x="474" y="59"/>
                      <a:pt x="474" y="59"/>
                    </a:cubicBezTo>
                    <a:cubicBezTo>
                      <a:pt x="474" y="64"/>
                      <a:pt x="474" y="71"/>
                      <a:pt x="473" y="79"/>
                    </a:cubicBezTo>
                    <a:cubicBezTo>
                      <a:pt x="472" y="87"/>
                      <a:pt x="471" y="97"/>
                      <a:pt x="470" y="106"/>
                    </a:cubicBezTo>
                    <a:cubicBezTo>
                      <a:pt x="470" y="106"/>
                      <a:pt x="470" y="106"/>
                      <a:pt x="470" y="106"/>
                    </a:cubicBezTo>
                    <a:cubicBezTo>
                      <a:pt x="469" y="114"/>
                      <a:pt x="468" y="123"/>
                      <a:pt x="467" y="130"/>
                    </a:cubicBezTo>
                    <a:cubicBezTo>
                      <a:pt x="467" y="130"/>
                      <a:pt x="467" y="130"/>
                      <a:pt x="467" y="130"/>
                    </a:cubicBezTo>
                    <a:cubicBezTo>
                      <a:pt x="467" y="130"/>
                      <a:pt x="467" y="130"/>
                      <a:pt x="467" y="130"/>
                    </a:cubicBezTo>
                    <a:cubicBezTo>
                      <a:pt x="466" y="133"/>
                      <a:pt x="466" y="136"/>
                      <a:pt x="465" y="138"/>
                    </a:cubicBezTo>
                    <a:cubicBezTo>
                      <a:pt x="465" y="138"/>
                      <a:pt x="465" y="138"/>
                      <a:pt x="465" y="138"/>
                    </a:cubicBezTo>
                    <a:cubicBezTo>
                      <a:pt x="465" y="138"/>
                      <a:pt x="465" y="138"/>
                      <a:pt x="465" y="138"/>
                    </a:cubicBezTo>
                    <a:cubicBezTo>
                      <a:pt x="465" y="139"/>
                      <a:pt x="465" y="140"/>
                      <a:pt x="465" y="141"/>
                    </a:cubicBezTo>
                    <a:cubicBezTo>
                      <a:pt x="464" y="142"/>
                      <a:pt x="464" y="142"/>
                      <a:pt x="464" y="142"/>
                    </a:cubicBezTo>
                    <a:cubicBezTo>
                      <a:pt x="464" y="142"/>
                      <a:pt x="464" y="142"/>
                      <a:pt x="464" y="142"/>
                    </a:cubicBezTo>
                    <a:cubicBezTo>
                      <a:pt x="469" y="143"/>
                      <a:pt x="469" y="143"/>
                      <a:pt x="469" y="143"/>
                    </a:cubicBezTo>
                    <a:cubicBezTo>
                      <a:pt x="464" y="141"/>
                      <a:pt x="464" y="141"/>
                      <a:pt x="464" y="141"/>
                    </a:cubicBezTo>
                    <a:cubicBezTo>
                      <a:pt x="464" y="142"/>
                      <a:pt x="464" y="142"/>
                      <a:pt x="464" y="142"/>
                    </a:cubicBezTo>
                    <a:cubicBezTo>
                      <a:pt x="469" y="143"/>
                      <a:pt x="469" y="143"/>
                      <a:pt x="469" y="143"/>
                    </a:cubicBezTo>
                    <a:cubicBezTo>
                      <a:pt x="464" y="141"/>
                      <a:pt x="464" y="141"/>
                      <a:pt x="464" y="141"/>
                    </a:cubicBezTo>
                    <a:cubicBezTo>
                      <a:pt x="464" y="142"/>
                      <a:pt x="464" y="142"/>
                      <a:pt x="464" y="142"/>
                    </a:cubicBezTo>
                    <a:cubicBezTo>
                      <a:pt x="464" y="142"/>
                      <a:pt x="464" y="142"/>
                      <a:pt x="464" y="142"/>
                    </a:cubicBezTo>
                    <a:cubicBezTo>
                      <a:pt x="474" y="146"/>
                      <a:pt x="474" y="146"/>
                      <a:pt x="474" y="146"/>
                    </a:cubicBezTo>
                    <a:cubicBezTo>
                      <a:pt x="465" y="141"/>
                      <a:pt x="465" y="141"/>
                      <a:pt x="465" y="141"/>
                    </a:cubicBezTo>
                    <a:cubicBezTo>
                      <a:pt x="465" y="141"/>
                      <a:pt x="464" y="141"/>
                      <a:pt x="464" y="142"/>
                    </a:cubicBezTo>
                    <a:cubicBezTo>
                      <a:pt x="474" y="146"/>
                      <a:pt x="474" y="146"/>
                      <a:pt x="474" y="146"/>
                    </a:cubicBezTo>
                    <a:cubicBezTo>
                      <a:pt x="465" y="141"/>
                      <a:pt x="465" y="141"/>
                      <a:pt x="465" y="141"/>
                    </a:cubicBezTo>
                    <a:cubicBezTo>
                      <a:pt x="469" y="143"/>
                      <a:pt x="469" y="143"/>
                      <a:pt x="469" y="143"/>
                    </a:cubicBezTo>
                    <a:cubicBezTo>
                      <a:pt x="465" y="140"/>
                      <a:pt x="465" y="140"/>
                      <a:pt x="465" y="140"/>
                    </a:cubicBezTo>
                    <a:cubicBezTo>
                      <a:pt x="465" y="140"/>
                      <a:pt x="465" y="140"/>
                      <a:pt x="465" y="141"/>
                    </a:cubicBezTo>
                    <a:cubicBezTo>
                      <a:pt x="469" y="143"/>
                      <a:pt x="469" y="143"/>
                      <a:pt x="469" y="143"/>
                    </a:cubicBezTo>
                    <a:cubicBezTo>
                      <a:pt x="465" y="140"/>
                      <a:pt x="465" y="140"/>
                      <a:pt x="465" y="140"/>
                    </a:cubicBezTo>
                    <a:cubicBezTo>
                      <a:pt x="465" y="140"/>
                      <a:pt x="465" y="140"/>
                      <a:pt x="465" y="140"/>
                    </a:cubicBezTo>
                    <a:cubicBezTo>
                      <a:pt x="465" y="140"/>
                      <a:pt x="464" y="141"/>
                      <a:pt x="463" y="142"/>
                    </a:cubicBezTo>
                    <a:cubicBezTo>
                      <a:pt x="463" y="142"/>
                      <a:pt x="463" y="142"/>
                      <a:pt x="463" y="142"/>
                    </a:cubicBezTo>
                    <a:cubicBezTo>
                      <a:pt x="463" y="142"/>
                      <a:pt x="463" y="142"/>
                      <a:pt x="463" y="142"/>
                    </a:cubicBezTo>
                    <a:cubicBezTo>
                      <a:pt x="461" y="143"/>
                      <a:pt x="459" y="145"/>
                      <a:pt x="455" y="146"/>
                    </a:cubicBezTo>
                    <a:cubicBezTo>
                      <a:pt x="452" y="148"/>
                      <a:pt x="448" y="150"/>
                      <a:pt x="443" y="151"/>
                    </a:cubicBezTo>
                    <a:cubicBezTo>
                      <a:pt x="443" y="151"/>
                      <a:pt x="443" y="151"/>
                      <a:pt x="443" y="151"/>
                    </a:cubicBezTo>
                    <a:cubicBezTo>
                      <a:pt x="434" y="154"/>
                      <a:pt x="424" y="157"/>
                      <a:pt x="415" y="158"/>
                    </a:cubicBezTo>
                    <a:cubicBezTo>
                      <a:pt x="415" y="158"/>
                      <a:pt x="415" y="158"/>
                      <a:pt x="415" y="158"/>
                    </a:cubicBezTo>
                    <a:cubicBezTo>
                      <a:pt x="415" y="158"/>
                      <a:pt x="415" y="158"/>
                      <a:pt x="415" y="158"/>
                    </a:cubicBezTo>
                    <a:cubicBezTo>
                      <a:pt x="409" y="159"/>
                      <a:pt x="403" y="160"/>
                      <a:pt x="398" y="160"/>
                    </a:cubicBezTo>
                    <a:cubicBezTo>
                      <a:pt x="383" y="160"/>
                      <a:pt x="373" y="156"/>
                      <a:pt x="368" y="152"/>
                    </a:cubicBezTo>
                    <a:cubicBezTo>
                      <a:pt x="368" y="152"/>
                      <a:pt x="368" y="152"/>
                      <a:pt x="368" y="152"/>
                    </a:cubicBezTo>
                    <a:cubicBezTo>
                      <a:pt x="368" y="152"/>
                      <a:pt x="368" y="152"/>
                      <a:pt x="368" y="152"/>
                    </a:cubicBezTo>
                    <a:cubicBezTo>
                      <a:pt x="367" y="152"/>
                      <a:pt x="366" y="150"/>
                      <a:pt x="364" y="149"/>
                    </a:cubicBezTo>
                    <a:cubicBezTo>
                      <a:pt x="362" y="147"/>
                      <a:pt x="360" y="145"/>
                      <a:pt x="358" y="143"/>
                    </a:cubicBezTo>
                    <a:cubicBezTo>
                      <a:pt x="358" y="143"/>
                      <a:pt x="358" y="143"/>
                      <a:pt x="358" y="143"/>
                    </a:cubicBezTo>
                    <a:cubicBezTo>
                      <a:pt x="358" y="143"/>
                      <a:pt x="358" y="143"/>
                      <a:pt x="358" y="143"/>
                    </a:cubicBezTo>
                    <a:cubicBezTo>
                      <a:pt x="352" y="136"/>
                      <a:pt x="344" y="126"/>
                      <a:pt x="338" y="118"/>
                    </a:cubicBezTo>
                    <a:cubicBezTo>
                      <a:pt x="338" y="118"/>
                      <a:pt x="338" y="118"/>
                      <a:pt x="338" y="118"/>
                    </a:cubicBezTo>
                    <a:cubicBezTo>
                      <a:pt x="335" y="114"/>
                      <a:pt x="332" y="110"/>
                      <a:pt x="330" y="106"/>
                    </a:cubicBezTo>
                    <a:cubicBezTo>
                      <a:pt x="330" y="106"/>
                      <a:pt x="330" y="106"/>
                      <a:pt x="330" y="106"/>
                    </a:cubicBezTo>
                    <a:cubicBezTo>
                      <a:pt x="330" y="106"/>
                      <a:pt x="330" y="106"/>
                      <a:pt x="330" y="106"/>
                    </a:cubicBezTo>
                    <a:cubicBezTo>
                      <a:pt x="329" y="105"/>
                      <a:pt x="328" y="103"/>
                      <a:pt x="327" y="102"/>
                    </a:cubicBezTo>
                    <a:cubicBezTo>
                      <a:pt x="326" y="101"/>
                      <a:pt x="326" y="100"/>
                      <a:pt x="326" y="99"/>
                    </a:cubicBezTo>
                    <a:cubicBezTo>
                      <a:pt x="326" y="99"/>
                      <a:pt x="326" y="99"/>
                      <a:pt x="326" y="99"/>
                    </a:cubicBezTo>
                    <a:cubicBezTo>
                      <a:pt x="326" y="99"/>
                      <a:pt x="326" y="99"/>
                      <a:pt x="326" y="99"/>
                    </a:cubicBezTo>
                    <a:cubicBezTo>
                      <a:pt x="326" y="99"/>
                      <a:pt x="326" y="99"/>
                      <a:pt x="326" y="99"/>
                    </a:cubicBezTo>
                    <a:cubicBezTo>
                      <a:pt x="325" y="99"/>
                      <a:pt x="325" y="97"/>
                      <a:pt x="324" y="95"/>
                    </a:cubicBezTo>
                    <a:cubicBezTo>
                      <a:pt x="324" y="95"/>
                      <a:pt x="324" y="95"/>
                      <a:pt x="324" y="95"/>
                    </a:cubicBezTo>
                    <a:cubicBezTo>
                      <a:pt x="324" y="95"/>
                      <a:pt x="324" y="95"/>
                      <a:pt x="324" y="95"/>
                    </a:cubicBezTo>
                    <a:cubicBezTo>
                      <a:pt x="312" y="97"/>
                      <a:pt x="312" y="97"/>
                      <a:pt x="312" y="97"/>
                    </a:cubicBezTo>
                    <a:cubicBezTo>
                      <a:pt x="299" y="99"/>
                      <a:pt x="299" y="99"/>
                      <a:pt x="299" y="99"/>
                    </a:cubicBezTo>
                    <a:cubicBezTo>
                      <a:pt x="299" y="101"/>
                      <a:pt x="300" y="103"/>
                      <a:pt x="301" y="105"/>
                    </a:cubicBezTo>
                    <a:cubicBezTo>
                      <a:pt x="301" y="107"/>
                      <a:pt x="302" y="109"/>
                      <a:pt x="303" y="111"/>
                    </a:cubicBezTo>
                    <a:cubicBezTo>
                      <a:pt x="314" y="105"/>
                      <a:pt x="314" y="105"/>
                      <a:pt x="314" y="105"/>
                    </a:cubicBezTo>
                    <a:cubicBezTo>
                      <a:pt x="303" y="111"/>
                      <a:pt x="303" y="111"/>
                      <a:pt x="303" y="111"/>
                    </a:cubicBezTo>
                    <a:cubicBezTo>
                      <a:pt x="303" y="112"/>
                      <a:pt x="304" y="113"/>
                      <a:pt x="305" y="115"/>
                    </a:cubicBezTo>
                    <a:cubicBezTo>
                      <a:pt x="306" y="117"/>
                      <a:pt x="307" y="118"/>
                      <a:pt x="308" y="120"/>
                    </a:cubicBezTo>
                    <a:cubicBezTo>
                      <a:pt x="308" y="120"/>
                      <a:pt x="308" y="120"/>
                      <a:pt x="308" y="120"/>
                    </a:cubicBezTo>
                    <a:cubicBezTo>
                      <a:pt x="311" y="124"/>
                      <a:pt x="314" y="129"/>
                      <a:pt x="317" y="133"/>
                    </a:cubicBezTo>
                    <a:cubicBezTo>
                      <a:pt x="317" y="133"/>
                      <a:pt x="317" y="133"/>
                      <a:pt x="317" y="133"/>
                    </a:cubicBezTo>
                    <a:cubicBezTo>
                      <a:pt x="324" y="142"/>
                      <a:pt x="332" y="152"/>
                      <a:pt x="339" y="160"/>
                    </a:cubicBezTo>
                    <a:cubicBezTo>
                      <a:pt x="339" y="160"/>
                      <a:pt x="339" y="160"/>
                      <a:pt x="339" y="160"/>
                    </a:cubicBezTo>
                    <a:cubicBezTo>
                      <a:pt x="342" y="163"/>
                      <a:pt x="344" y="165"/>
                      <a:pt x="346" y="167"/>
                    </a:cubicBezTo>
                    <a:cubicBezTo>
                      <a:pt x="349" y="170"/>
                      <a:pt x="351" y="171"/>
                      <a:pt x="353" y="173"/>
                    </a:cubicBezTo>
                    <a:cubicBezTo>
                      <a:pt x="360" y="162"/>
                      <a:pt x="360" y="162"/>
                      <a:pt x="360" y="162"/>
                    </a:cubicBezTo>
                    <a:cubicBezTo>
                      <a:pt x="352" y="173"/>
                      <a:pt x="352" y="173"/>
                      <a:pt x="352" y="173"/>
                    </a:cubicBezTo>
                    <a:cubicBezTo>
                      <a:pt x="364" y="181"/>
                      <a:pt x="379" y="185"/>
                      <a:pt x="398" y="185"/>
                    </a:cubicBezTo>
                    <a:cubicBezTo>
                      <a:pt x="405" y="185"/>
                      <a:pt x="412" y="185"/>
                      <a:pt x="419" y="184"/>
                    </a:cubicBezTo>
                    <a:cubicBezTo>
                      <a:pt x="419" y="184"/>
                      <a:pt x="419" y="184"/>
                      <a:pt x="419" y="184"/>
                    </a:cubicBezTo>
                    <a:cubicBezTo>
                      <a:pt x="430" y="182"/>
                      <a:pt x="441" y="179"/>
                      <a:pt x="452" y="175"/>
                    </a:cubicBezTo>
                    <a:cubicBezTo>
                      <a:pt x="452" y="175"/>
                      <a:pt x="452" y="175"/>
                      <a:pt x="452" y="175"/>
                    </a:cubicBezTo>
                    <a:cubicBezTo>
                      <a:pt x="457" y="174"/>
                      <a:pt x="462" y="172"/>
                      <a:pt x="466" y="169"/>
                    </a:cubicBezTo>
                    <a:cubicBezTo>
                      <a:pt x="471" y="167"/>
                      <a:pt x="475" y="165"/>
                      <a:pt x="479" y="162"/>
                    </a:cubicBezTo>
                    <a:cubicBezTo>
                      <a:pt x="471" y="152"/>
                      <a:pt x="471" y="152"/>
                      <a:pt x="471" y="152"/>
                    </a:cubicBezTo>
                    <a:cubicBezTo>
                      <a:pt x="478" y="162"/>
                      <a:pt x="478" y="162"/>
                      <a:pt x="478" y="162"/>
                    </a:cubicBezTo>
                    <a:cubicBezTo>
                      <a:pt x="481" y="161"/>
                      <a:pt x="483" y="159"/>
                      <a:pt x="484" y="157"/>
                    </a:cubicBezTo>
                    <a:cubicBezTo>
                      <a:pt x="485" y="156"/>
                      <a:pt x="486" y="155"/>
                      <a:pt x="486" y="154"/>
                    </a:cubicBezTo>
                    <a:cubicBezTo>
                      <a:pt x="487" y="154"/>
                      <a:pt x="487" y="153"/>
                      <a:pt x="487" y="153"/>
                    </a:cubicBezTo>
                    <a:cubicBezTo>
                      <a:pt x="488" y="152"/>
                      <a:pt x="488" y="152"/>
                      <a:pt x="488" y="150"/>
                    </a:cubicBezTo>
                    <a:cubicBezTo>
                      <a:pt x="476" y="146"/>
                      <a:pt x="476" y="146"/>
                      <a:pt x="476" y="146"/>
                    </a:cubicBezTo>
                    <a:cubicBezTo>
                      <a:pt x="488" y="151"/>
                      <a:pt x="488" y="151"/>
                      <a:pt x="488" y="151"/>
                    </a:cubicBezTo>
                    <a:cubicBezTo>
                      <a:pt x="488" y="151"/>
                      <a:pt x="489" y="150"/>
                      <a:pt x="489" y="150"/>
                    </a:cubicBezTo>
                    <a:cubicBezTo>
                      <a:pt x="489" y="148"/>
                      <a:pt x="490" y="147"/>
                      <a:pt x="490" y="144"/>
                    </a:cubicBezTo>
                    <a:cubicBezTo>
                      <a:pt x="478" y="141"/>
                      <a:pt x="478" y="141"/>
                      <a:pt x="478" y="141"/>
                    </a:cubicBezTo>
                    <a:cubicBezTo>
                      <a:pt x="490" y="144"/>
                      <a:pt x="490" y="144"/>
                      <a:pt x="490" y="144"/>
                    </a:cubicBezTo>
                    <a:cubicBezTo>
                      <a:pt x="491" y="142"/>
                      <a:pt x="492" y="138"/>
                      <a:pt x="492" y="134"/>
                    </a:cubicBezTo>
                    <a:cubicBezTo>
                      <a:pt x="492" y="134"/>
                      <a:pt x="492" y="134"/>
                      <a:pt x="492" y="134"/>
                    </a:cubicBezTo>
                    <a:cubicBezTo>
                      <a:pt x="494" y="127"/>
                      <a:pt x="495" y="118"/>
                      <a:pt x="496" y="109"/>
                    </a:cubicBezTo>
                    <a:cubicBezTo>
                      <a:pt x="496" y="109"/>
                      <a:pt x="496" y="109"/>
                      <a:pt x="496" y="109"/>
                    </a:cubicBezTo>
                    <a:cubicBezTo>
                      <a:pt x="497" y="99"/>
                      <a:pt x="498" y="90"/>
                      <a:pt x="499" y="81"/>
                    </a:cubicBezTo>
                    <a:cubicBezTo>
                      <a:pt x="499" y="73"/>
                      <a:pt x="500" y="65"/>
                      <a:pt x="500" y="59"/>
                    </a:cubicBezTo>
                    <a:cubicBezTo>
                      <a:pt x="500" y="59"/>
                      <a:pt x="500" y="59"/>
                      <a:pt x="500" y="59"/>
                    </a:cubicBezTo>
                    <a:cubicBezTo>
                      <a:pt x="500" y="59"/>
                      <a:pt x="500" y="59"/>
                      <a:pt x="500" y="59"/>
                    </a:cubicBezTo>
                    <a:cubicBezTo>
                      <a:pt x="500" y="57"/>
                      <a:pt x="500" y="56"/>
                      <a:pt x="500" y="55"/>
                    </a:cubicBezTo>
                    <a:cubicBezTo>
                      <a:pt x="500" y="54"/>
                      <a:pt x="500" y="54"/>
                      <a:pt x="500" y="54"/>
                    </a:cubicBezTo>
                    <a:cubicBezTo>
                      <a:pt x="500" y="53"/>
                      <a:pt x="500" y="53"/>
                      <a:pt x="500" y="53"/>
                    </a:cubicBezTo>
                    <a:cubicBezTo>
                      <a:pt x="499" y="52"/>
                      <a:pt x="499" y="52"/>
                      <a:pt x="499" y="52"/>
                    </a:cubicBezTo>
                    <a:cubicBezTo>
                      <a:pt x="499" y="52"/>
                      <a:pt x="499" y="52"/>
                      <a:pt x="499" y="52"/>
                    </a:cubicBezTo>
                    <a:cubicBezTo>
                      <a:pt x="499" y="51"/>
                      <a:pt x="499" y="51"/>
                      <a:pt x="499" y="50"/>
                    </a:cubicBezTo>
                    <a:cubicBezTo>
                      <a:pt x="487" y="54"/>
                      <a:pt x="487" y="54"/>
                      <a:pt x="487" y="54"/>
                    </a:cubicBezTo>
                    <a:cubicBezTo>
                      <a:pt x="500" y="54"/>
                      <a:pt x="500" y="54"/>
                      <a:pt x="500" y="54"/>
                    </a:cubicBezTo>
                    <a:cubicBezTo>
                      <a:pt x="500" y="53"/>
                      <a:pt x="499" y="53"/>
                      <a:pt x="499" y="52"/>
                    </a:cubicBezTo>
                    <a:cubicBezTo>
                      <a:pt x="499" y="52"/>
                      <a:pt x="499" y="51"/>
                      <a:pt x="499" y="51"/>
                    </a:cubicBezTo>
                    <a:cubicBezTo>
                      <a:pt x="499" y="50"/>
                      <a:pt x="499" y="50"/>
                      <a:pt x="499" y="49"/>
                    </a:cubicBezTo>
                    <a:cubicBezTo>
                      <a:pt x="498" y="47"/>
                      <a:pt x="497" y="46"/>
                      <a:pt x="495" y="44"/>
                    </a:cubicBezTo>
                    <a:cubicBezTo>
                      <a:pt x="485" y="51"/>
                      <a:pt x="485" y="51"/>
                      <a:pt x="485" y="51"/>
                    </a:cubicBezTo>
                    <a:cubicBezTo>
                      <a:pt x="496" y="44"/>
                      <a:pt x="496" y="44"/>
                      <a:pt x="496" y="44"/>
                    </a:cubicBezTo>
                    <a:cubicBezTo>
                      <a:pt x="494" y="41"/>
                      <a:pt x="491" y="39"/>
                      <a:pt x="489" y="37"/>
                    </a:cubicBezTo>
                    <a:cubicBezTo>
                      <a:pt x="489" y="37"/>
                      <a:pt x="489" y="37"/>
                      <a:pt x="489" y="37"/>
                    </a:cubicBezTo>
                    <a:cubicBezTo>
                      <a:pt x="487" y="35"/>
                      <a:pt x="486" y="34"/>
                      <a:pt x="484" y="33"/>
                    </a:cubicBezTo>
                    <a:cubicBezTo>
                      <a:pt x="482" y="32"/>
                      <a:pt x="480" y="30"/>
                      <a:pt x="478" y="29"/>
                    </a:cubicBezTo>
                    <a:cubicBezTo>
                      <a:pt x="478" y="28"/>
                      <a:pt x="477" y="28"/>
                      <a:pt x="476" y="28"/>
                    </a:cubicBezTo>
                    <a:cubicBezTo>
                      <a:pt x="476" y="27"/>
                      <a:pt x="476" y="27"/>
                      <a:pt x="476" y="27"/>
                    </a:cubicBezTo>
                    <a:cubicBezTo>
                      <a:pt x="475" y="27"/>
                      <a:pt x="475" y="27"/>
                      <a:pt x="475" y="27"/>
                    </a:cubicBezTo>
                    <a:cubicBezTo>
                      <a:pt x="475" y="27"/>
                      <a:pt x="475" y="27"/>
                      <a:pt x="475" y="27"/>
                    </a:cubicBezTo>
                    <a:cubicBezTo>
                      <a:pt x="474" y="26"/>
                      <a:pt x="474" y="26"/>
                      <a:pt x="474" y="26"/>
                    </a:cubicBezTo>
                    <a:cubicBezTo>
                      <a:pt x="474" y="26"/>
                      <a:pt x="474" y="26"/>
                      <a:pt x="474" y="26"/>
                    </a:cubicBezTo>
                    <a:cubicBezTo>
                      <a:pt x="473" y="26"/>
                      <a:pt x="473" y="26"/>
                      <a:pt x="471" y="25"/>
                    </a:cubicBezTo>
                    <a:cubicBezTo>
                      <a:pt x="470" y="25"/>
                      <a:pt x="470" y="25"/>
                      <a:pt x="470" y="25"/>
                    </a:cubicBezTo>
                    <a:cubicBezTo>
                      <a:pt x="468" y="25"/>
                      <a:pt x="468" y="25"/>
                      <a:pt x="468" y="25"/>
                    </a:cubicBezTo>
                    <a:cubicBezTo>
                      <a:pt x="467" y="38"/>
                      <a:pt x="467" y="38"/>
                      <a:pt x="467" y="38"/>
                    </a:cubicBezTo>
                    <a:cubicBezTo>
                      <a:pt x="480" y="38"/>
                      <a:pt x="480" y="38"/>
                      <a:pt x="480" y="38"/>
                    </a:cubicBezTo>
                    <a:cubicBezTo>
                      <a:pt x="480" y="38"/>
                      <a:pt x="480" y="38"/>
                      <a:pt x="480" y="38"/>
                    </a:cubicBezTo>
                    <a:cubicBezTo>
                      <a:pt x="480" y="26"/>
                      <a:pt x="480" y="26"/>
                      <a:pt x="480" y="26"/>
                    </a:cubicBezTo>
                    <a:cubicBezTo>
                      <a:pt x="469" y="25"/>
                      <a:pt x="469" y="25"/>
                      <a:pt x="469" y="25"/>
                    </a:cubicBezTo>
                    <a:cubicBezTo>
                      <a:pt x="468" y="25"/>
                      <a:pt x="468" y="25"/>
                      <a:pt x="467" y="25"/>
                    </a:cubicBezTo>
                    <a:cubicBezTo>
                      <a:pt x="464" y="25"/>
                      <a:pt x="453" y="24"/>
                      <a:pt x="446" y="23"/>
                    </a:cubicBezTo>
                    <a:cubicBezTo>
                      <a:pt x="446" y="23"/>
                      <a:pt x="446" y="23"/>
                      <a:pt x="446" y="23"/>
                    </a:cubicBezTo>
                    <a:cubicBezTo>
                      <a:pt x="441" y="23"/>
                      <a:pt x="435" y="23"/>
                      <a:pt x="429" y="23"/>
                    </a:cubicBezTo>
                    <a:cubicBezTo>
                      <a:pt x="418" y="23"/>
                      <a:pt x="406" y="24"/>
                      <a:pt x="395" y="25"/>
                    </a:cubicBezTo>
                    <a:cubicBezTo>
                      <a:pt x="397" y="38"/>
                      <a:pt x="397" y="38"/>
                      <a:pt x="397" y="38"/>
                    </a:cubicBezTo>
                    <a:cubicBezTo>
                      <a:pt x="395" y="25"/>
                      <a:pt x="395" y="25"/>
                      <a:pt x="395" y="25"/>
                    </a:cubicBezTo>
                    <a:cubicBezTo>
                      <a:pt x="395" y="25"/>
                      <a:pt x="395" y="25"/>
                      <a:pt x="395" y="25"/>
                    </a:cubicBezTo>
                    <a:cubicBezTo>
                      <a:pt x="395" y="25"/>
                      <a:pt x="395" y="25"/>
                      <a:pt x="395" y="25"/>
                    </a:cubicBezTo>
                    <a:cubicBezTo>
                      <a:pt x="395" y="25"/>
                      <a:pt x="395" y="25"/>
                      <a:pt x="395" y="25"/>
                    </a:cubicBezTo>
                    <a:cubicBezTo>
                      <a:pt x="392" y="26"/>
                      <a:pt x="389" y="26"/>
                      <a:pt x="387" y="27"/>
                    </a:cubicBezTo>
                    <a:cubicBezTo>
                      <a:pt x="387" y="27"/>
                      <a:pt x="387" y="27"/>
                      <a:pt x="387" y="27"/>
                    </a:cubicBezTo>
                    <a:cubicBezTo>
                      <a:pt x="375" y="30"/>
                      <a:pt x="362" y="33"/>
                      <a:pt x="350" y="37"/>
                    </a:cubicBezTo>
                    <a:cubicBezTo>
                      <a:pt x="350" y="37"/>
                      <a:pt x="350" y="37"/>
                      <a:pt x="350" y="37"/>
                    </a:cubicBezTo>
                    <a:cubicBezTo>
                      <a:pt x="344" y="39"/>
                      <a:pt x="338" y="41"/>
                      <a:pt x="333" y="44"/>
                    </a:cubicBezTo>
                    <a:cubicBezTo>
                      <a:pt x="328" y="46"/>
                      <a:pt x="323" y="48"/>
                      <a:pt x="319" y="50"/>
                    </a:cubicBezTo>
                    <a:cubicBezTo>
                      <a:pt x="319" y="50"/>
                      <a:pt x="319" y="50"/>
                      <a:pt x="319" y="50"/>
                    </a:cubicBezTo>
                    <a:cubicBezTo>
                      <a:pt x="316" y="52"/>
                      <a:pt x="313" y="54"/>
                      <a:pt x="311" y="55"/>
                    </a:cubicBezTo>
                    <a:cubicBezTo>
                      <a:pt x="310" y="56"/>
                      <a:pt x="309" y="57"/>
                      <a:pt x="308" y="58"/>
                    </a:cubicBezTo>
                    <a:cubicBezTo>
                      <a:pt x="308" y="58"/>
                      <a:pt x="308" y="58"/>
                      <a:pt x="307" y="59"/>
                    </a:cubicBezTo>
                    <a:cubicBezTo>
                      <a:pt x="307" y="60"/>
                      <a:pt x="306" y="60"/>
                      <a:pt x="306" y="61"/>
                    </a:cubicBezTo>
                    <a:cubicBezTo>
                      <a:pt x="317" y="68"/>
                      <a:pt x="317" y="68"/>
                      <a:pt x="317" y="68"/>
                    </a:cubicBezTo>
                    <a:cubicBezTo>
                      <a:pt x="306" y="60"/>
                      <a:pt x="306" y="60"/>
                      <a:pt x="306" y="60"/>
                    </a:cubicBezTo>
                    <a:cubicBezTo>
                      <a:pt x="304" y="63"/>
                      <a:pt x="303" y="66"/>
                      <a:pt x="302" y="69"/>
                    </a:cubicBezTo>
                    <a:cubicBezTo>
                      <a:pt x="300" y="72"/>
                      <a:pt x="300" y="75"/>
                      <a:pt x="299" y="79"/>
                    </a:cubicBezTo>
                    <a:cubicBezTo>
                      <a:pt x="299" y="79"/>
                      <a:pt x="299" y="79"/>
                      <a:pt x="299" y="79"/>
                    </a:cubicBezTo>
                    <a:cubicBezTo>
                      <a:pt x="299" y="82"/>
                      <a:pt x="298" y="85"/>
                      <a:pt x="298" y="89"/>
                    </a:cubicBezTo>
                    <a:cubicBezTo>
                      <a:pt x="298" y="92"/>
                      <a:pt x="299" y="96"/>
                      <a:pt x="299" y="99"/>
                    </a:cubicBezTo>
                    <a:cubicBezTo>
                      <a:pt x="299" y="99"/>
                      <a:pt x="299" y="99"/>
                      <a:pt x="299" y="99"/>
                    </a:cubicBezTo>
                    <a:lnTo>
                      <a:pt x="312" y="97"/>
                    </a:lnTo>
                    <a:close/>
                    <a:moveTo>
                      <a:pt x="55" y="124"/>
                    </a:moveTo>
                    <a:cubicBezTo>
                      <a:pt x="55" y="111"/>
                      <a:pt x="55" y="111"/>
                      <a:pt x="55" y="111"/>
                    </a:cubicBezTo>
                    <a:cubicBezTo>
                      <a:pt x="55" y="124"/>
                      <a:pt x="55" y="124"/>
                      <a:pt x="55" y="124"/>
                    </a:cubicBezTo>
                    <a:cubicBezTo>
                      <a:pt x="62" y="113"/>
                      <a:pt x="62" y="113"/>
                      <a:pt x="62" y="113"/>
                    </a:cubicBezTo>
                    <a:cubicBezTo>
                      <a:pt x="61" y="112"/>
                      <a:pt x="58" y="111"/>
                      <a:pt x="55" y="111"/>
                    </a:cubicBezTo>
                    <a:cubicBezTo>
                      <a:pt x="55" y="124"/>
                      <a:pt x="55" y="124"/>
                      <a:pt x="55" y="124"/>
                    </a:cubicBezTo>
                    <a:cubicBezTo>
                      <a:pt x="62" y="113"/>
                      <a:pt x="62" y="113"/>
                      <a:pt x="62" y="113"/>
                    </a:cubicBezTo>
                    <a:cubicBezTo>
                      <a:pt x="55" y="124"/>
                      <a:pt x="55" y="124"/>
                      <a:pt x="55" y="124"/>
                    </a:cubicBezTo>
                    <a:cubicBezTo>
                      <a:pt x="65" y="116"/>
                      <a:pt x="65" y="116"/>
                      <a:pt x="65" y="116"/>
                    </a:cubicBezTo>
                    <a:cubicBezTo>
                      <a:pt x="65" y="115"/>
                      <a:pt x="64" y="114"/>
                      <a:pt x="62" y="113"/>
                    </a:cubicBezTo>
                    <a:cubicBezTo>
                      <a:pt x="55" y="124"/>
                      <a:pt x="55" y="124"/>
                      <a:pt x="55" y="124"/>
                    </a:cubicBezTo>
                    <a:cubicBezTo>
                      <a:pt x="65" y="116"/>
                      <a:pt x="65" y="116"/>
                      <a:pt x="65" y="116"/>
                    </a:cubicBezTo>
                    <a:cubicBezTo>
                      <a:pt x="55" y="124"/>
                      <a:pt x="55" y="124"/>
                      <a:pt x="55" y="124"/>
                    </a:cubicBezTo>
                    <a:cubicBezTo>
                      <a:pt x="67" y="119"/>
                      <a:pt x="67" y="119"/>
                      <a:pt x="67" y="119"/>
                    </a:cubicBezTo>
                    <a:cubicBezTo>
                      <a:pt x="67" y="118"/>
                      <a:pt x="67" y="117"/>
                      <a:pt x="65" y="116"/>
                    </a:cubicBezTo>
                    <a:cubicBezTo>
                      <a:pt x="55" y="124"/>
                      <a:pt x="55" y="124"/>
                      <a:pt x="55" y="124"/>
                    </a:cubicBezTo>
                    <a:cubicBezTo>
                      <a:pt x="67" y="119"/>
                      <a:pt x="67" y="119"/>
                      <a:pt x="67" y="119"/>
                    </a:cubicBezTo>
                    <a:cubicBezTo>
                      <a:pt x="55" y="124"/>
                      <a:pt x="55" y="124"/>
                      <a:pt x="55" y="124"/>
                    </a:cubicBezTo>
                    <a:cubicBezTo>
                      <a:pt x="68" y="121"/>
                      <a:pt x="68" y="121"/>
                      <a:pt x="68" y="121"/>
                    </a:cubicBezTo>
                    <a:cubicBezTo>
                      <a:pt x="68" y="121"/>
                      <a:pt x="68" y="120"/>
                      <a:pt x="67" y="119"/>
                    </a:cubicBezTo>
                    <a:cubicBezTo>
                      <a:pt x="55" y="124"/>
                      <a:pt x="55" y="124"/>
                      <a:pt x="55" y="124"/>
                    </a:cubicBezTo>
                    <a:cubicBezTo>
                      <a:pt x="68" y="121"/>
                      <a:pt x="68" y="121"/>
                      <a:pt x="68" y="121"/>
                    </a:cubicBezTo>
                    <a:cubicBezTo>
                      <a:pt x="55" y="123"/>
                      <a:pt x="55" y="123"/>
                      <a:pt x="55" y="123"/>
                    </a:cubicBezTo>
                    <a:cubicBezTo>
                      <a:pt x="68" y="122"/>
                      <a:pt x="68" y="122"/>
                      <a:pt x="68" y="122"/>
                    </a:cubicBezTo>
                    <a:cubicBezTo>
                      <a:pt x="68" y="122"/>
                      <a:pt x="68" y="122"/>
                      <a:pt x="68" y="121"/>
                    </a:cubicBezTo>
                    <a:cubicBezTo>
                      <a:pt x="55" y="123"/>
                      <a:pt x="55" y="123"/>
                      <a:pt x="55" y="123"/>
                    </a:cubicBezTo>
                    <a:cubicBezTo>
                      <a:pt x="68" y="122"/>
                      <a:pt x="68" y="122"/>
                      <a:pt x="68" y="122"/>
                    </a:cubicBezTo>
                    <a:cubicBezTo>
                      <a:pt x="56" y="123"/>
                      <a:pt x="56" y="123"/>
                      <a:pt x="56" y="123"/>
                    </a:cubicBezTo>
                    <a:cubicBezTo>
                      <a:pt x="68" y="123"/>
                      <a:pt x="68" y="123"/>
                      <a:pt x="68" y="123"/>
                    </a:cubicBezTo>
                    <a:cubicBezTo>
                      <a:pt x="68" y="123"/>
                      <a:pt x="68" y="123"/>
                      <a:pt x="68" y="122"/>
                    </a:cubicBezTo>
                    <a:cubicBezTo>
                      <a:pt x="56" y="123"/>
                      <a:pt x="56" y="123"/>
                      <a:pt x="56" y="123"/>
                    </a:cubicBezTo>
                    <a:cubicBezTo>
                      <a:pt x="68" y="123"/>
                      <a:pt x="68" y="123"/>
                      <a:pt x="68" y="123"/>
                    </a:cubicBezTo>
                    <a:cubicBezTo>
                      <a:pt x="62" y="123"/>
                      <a:pt x="62" y="123"/>
                      <a:pt x="62" y="123"/>
                    </a:cubicBezTo>
                    <a:cubicBezTo>
                      <a:pt x="68" y="124"/>
                      <a:pt x="68" y="124"/>
                      <a:pt x="68" y="124"/>
                    </a:cubicBezTo>
                    <a:cubicBezTo>
                      <a:pt x="68" y="124"/>
                      <a:pt x="68" y="124"/>
                      <a:pt x="68" y="123"/>
                    </a:cubicBezTo>
                    <a:cubicBezTo>
                      <a:pt x="62" y="123"/>
                      <a:pt x="62" y="123"/>
                      <a:pt x="62" y="123"/>
                    </a:cubicBezTo>
                    <a:cubicBezTo>
                      <a:pt x="68" y="124"/>
                      <a:pt x="68" y="124"/>
                      <a:pt x="68" y="124"/>
                    </a:cubicBezTo>
                    <a:cubicBezTo>
                      <a:pt x="66" y="124"/>
                      <a:pt x="66" y="124"/>
                      <a:pt x="66" y="124"/>
                    </a:cubicBezTo>
                    <a:cubicBezTo>
                      <a:pt x="68" y="125"/>
                      <a:pt x="68" y="125"/>
                      <a:pt x="68" y="125"/>
                    </a:cubicBezTo>
                    <a:cubicBezTo>
                      <a:pt x="68" y="124"/>
                      <a:pt x="68" y="124"/>
                      <a:pt x="68" y="124"/>
                    </a:cubicBezTo>
                    <a:cubicBezTo>
                      <a:pt x="66" y="124"/>
                      <a:pt x="66" y="124"/>
                      <a:pt x="66" y="124"/>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58" y="121"/>
                      <a:pt x="58" y="121"/>
                      <a:pt x="58" y="121"/>
                    </a:cubicBezTo>
                    <a:cubicBezTo>
                      <a:pt x="68" y="126"/>
                      <a:pt x="68" y="126"/>
                      <a:pt x="68" y="126"/>
                    </a:cubicBezTo>
                    <a:cubicBezTo>
                      <a:pt x="68" y="125"/>
                      <a:pt x="68" y="125"/>
                      <a:pt x="68" y="125"/>
                    </a:cubicBezTo>
                    <a:cubicBezTo>
                      <a:pt x="58" y="121"/>
                      <a:pt x="58" y="121"/>
                      <a:pt x="58" y="121"/>
                    </a:cubicBezTo>
                    <a:cubicBezTo>
                      <a:pt x="68" y="126"/>
                      <a:pt x="68" y="126"/>
                      <a:pt x="68" y="126"/>
                    </a:cubicBezTo>
                    <a:cubicBezTo>
                      <a:pt x="62" y="123"/>
                      <a:pt x="62" y="123"/>
                      <a:pt x="62" y="123"/>
                    </a:cubicBezTo>
                    <a:cubicBezTo>
                      <a:pt x="67" y="126"/>
                      <a:pt x="67" y="126"/>
                      <a:pt x="67" y="126"/>
                    </a:cubicBezTo>
                    <a:cubicBezTo>
                      <a:pt x="68" y="126"/>
                      <a:pt x="68" y="126"/>
                      <a:pt x="68" y="126"/>
                    </a:cubicBezTo>
                    <a:cubicBezTo>
                      <a:pt x="62" y="123"/>
                      <a:pt x="62" y="123"/>
                      <a:pt x="62" y="123"/>
                    </a:cubicBezTo>
                    <a:cubicBezTo>
                      <a:pt x="67" y="126"/>
                      <a:pt x="67" y="126"/>
                      <a:pt x="67" y="126"/>
                    </a:cubicBezTo>
                    <a:cubicBezTo>
                      <a:pt x="67" y="125"/>
                      <a:pt x="67" y="125"/>
                      <a:pt x="67" y="125"/>
                    </a:cubicBezTo>
                    <a:cubicBezTo>
                      <a:pt x="67" y="126"/>
                      <a:pt x="67" y="126"/>
                      <a:pt x="67" y="126"/>
                    </a:cubicBezTo>
                    <a:cubicBezTo>
                      <a:pt x="67" y="126"/>
                      <a:pt x="67" y="126"/>
                      <a:pt x="67" y="126"/>
                    </a:cubicBezTo>
                    <a:cubicBezTo>
                      <a:pt x="67" y="125"/>
                      <a:pt x="67" y="125"/>
                      <a:pt x="67" y="125"/>
                    </a:cubicBezTo>
                    <a:cubicBezTo>
                      <a:pt x="67" y="126"/>
                      <a:pt x="67" y="126"/>
                      <a:pt x="67" y="126"/>
                    </a:cubicBezTo>
                    <a:cubicBezTo>
                      <a:pt x="68" y="126"/>
                      <a:pt x="68" y="125"/>
                      <a:pt x="68" y="125"/>
                    </a:cubicBezTo>
                    <a:cubicBezTo>
                      <a:pt x="69" y="123"/>
                      <a:pt x="72" y="119"/>
                      <a:pt x="74" y="115"/>
                    </a:cubicBezTo>
                    <a:cubicBezTo>
                      <a:pt x="75" y="114"/>
                      <a:pt x="76" y="112"/>
                      <a:pt x="77" y="111"/>
                    </a:cubicBezTo>
                    <a:cubicBezTo>
                      <a:pt x="77" y="111"/>
                      <a:pt x="78" y="110"/>
                      <a:pt x="78" y="110"/>
                    </a:cubicBezTo>
                    <a:cubicBezTo>
                      <a:pt x="78" y="110"/>
                      <a:pt x="78" y="110"/>
                      <a:pt x="78" y="110"/>
                    </a:cubicBezTo>
                    <a:cubicBezTo>
                      <a:pt x="78" y="110"/>
                      <a:pt x="78" y="110"/>
                      <a:pt x="78" y="110"/>
                    </a:cubicBezTo>
                    <a:cubicBezTo>
                      <a:pt x="71" y="105"/>
                      <a:pt x="71" y="105"/>
                      <a:pt x="71" y="105"/>
                    </a:cubicBezTo>
                    <a:cubicBezTo>
                      <a:pt x="78" y="110"/>
                      <a:pt x="78" y="110"/>
                      <a:pt x="78" y="110"/>
                    </a:cubicBezTo>
                    <a:cubicBezTo>
                      <a:pt x="78" y="110"/>
                      <a:pt x="78" y="110"/>
                      <a:pt x="78" y="110"/>
                    </a:cubicBezTo>
                    <a:cubicBezTo>
                      <a:pt x="71" y="105"/>
                      <a:pt x="71" y="105"/>
                      <a:pt x="71" y="105"/>
                    </a:cubicBezTo>
                    <a:cubicBezTo>
                      <a:pt x="78" y="110"/>
                      <a:pt x="78" y="110"/>
                      <a:pt x="78" y="110"/>
                    </a:cubicBezTo>
                    <a:cubicBezTo>
                      <a:pt x="68" y="103"/>
                      <a:pt x="68" y="103"/>
                      <a:pt x="68" y="103"/>
                    </a:cubicBezTo>
                    <a:cubicBezTo>
                      <a:pt x="78" y="110"/>
                      <a:pt x="78" y="110"/>
                      <a:pt x="78" y="110"/>
                    </a:cubicBezTo>
                    <a:cubicBezTo>
                      <a:pt x="78" y="110"/>
                      <a:pt x="78" y="110"/>
                      <a:pt x="78" y="110"/>
                    </a:cubicBezTo>
                    <a:cubicBezTo>
                      <a:pt x="68" y="103"/>
                      <a:pt x="68" y="103"/>
                      <a:pt x="68" y="103"/>
                    </a:cubicBezTo>
                    <a:cubicBezTo>
                      <a:pt x="78" y="110"/>
                      <a:pt x="78" y="110"/>
                      <a:pt x="78" y="110"/>
                    </a:cubicBezTo>
                    <a:cubicBezTo>
                      <a:pt x="68" y="102"/>
                      <a:pt x="68" y="102"/>
                      <a:pt x="68" y="102"/>
                    </a:cubicBezTo>
                    <a:cubicBezTo>
                      <a:pt x="77" y="111"/>
                      <a:pt x="77" y="111"/>
                      <a:pt x="77" y="111"/>
                    </a:cubicBezTo>
                    <a:cubicBezTo>
                      <a:pt x="78" y="110"/>
                      <a:pt x="78" y="110"/>
                      <a:pt x="78" y="110"/>
                    </a:cubicBezTo>
                    <a:cubicBezTo>
                      <a:pt x="68" y="102"/>
                      <a:pt x="68" y="102"/>
                      <a:pt x="68" y="102"/>
                    </a:cubicBezTo>
                    <a:cubicBezTo>
                      <a:pt x="77" y="111"/>
                      <a:pt x="77" y="111"/>
                      <a:pt x="77" y="111"/>
                    </a:cubicBezTo>
                    <a:cubicBezTo>
                      <a:pt x="67" y="102"/>
                      <a:pt x="67" y="102"/>
                      <a:pt x="67" y="102"/>
                    </a:cubicBezTo>
                    <a:cubicBezTo>
                      <a:pt x="77" y="111"/>
                      <a:pt x="77" y="111"/>
                      <a:pt x="77" y="111"/>
                    </a:cubicBezTo>
                    <a:cubicBezTo>
                      <a:pt x="77" y="111"/>
                      <a:pt x="77" y="111"/>
                      <a:pt x="77" y="111"/>
                    </a:cubicBezTo>
                    <a:cubicBezTo>
                      <a:pt x="67" y="102"/>
                      <a:pt x="67" y="102"/>
                      <a:pt x="67" y="102"/>
                    </a:cubicBezTo>
                    <a:cubicBezTo>
                      <a:pt x="77" y="111"/>
                      <a:pt x="77" y="111"/>
                      <a:pt x="77" y="111"/>
                    </a:cubicBezTo>
                    <a:cubicBezTo>
                      <a:pt x="67" y="102"/>
                      <a:pt x="67" y="102"/>
                      <a:pt x="67" y="102"/>
                    </a:cubicBezTo>
                    <a:cubicBezTo>
                      <a:pt x="76" y="112"/>
                      <a:pt x="76" y="112"/>
                      <a:pt x="76" y="112"/>
                    </a:cubicBezTo>
                    <a:cubicBezTo>
                      <a:pt x="76" y="112"/>
                      <a:pt x="77" y="111"/>
                      <a:pt x="77" y="111"/>
                    </a:cubicBezTo>
                    <a:cubicBezTo>
                      <a:pt x="67" y="102"/>
                      <a:pt x="67" y="102"/>
                      <a:pt x="67" y="102"/>
                    </a:cubicBezTo>
                    <a:cubicBezTo>
                      <a:pt x="76" y="112"/>
                      <a:pt x="76" y="112"/>
                      <a:pt x="76" y="112"/>
                    </a:cubicBezTo>
                    <a:cubicBezTo>
                      <a:pt x="67" y="102"/>
                      <a:pt x="67" y="102"/>
                      <a:pt x="67" y="102"/>
                    </a:cubicBezTo>
                    <a:cubicBezTo>
                      <a:pt x="72" y="114"/>
                      <a:pt x="72" y="114"/>
                      <a:pt x="72" y="114"/>
                    </a:cubicBezTo>
                    <a:cubicBezTo>
                      <a:pt x="73" y="114"/>
                      <a:pt x="73" y="114"/>
                      <a:pt x="73" y="114"/>
                    </a:cubicBezTo>
                    <a:cubicBezTo>
                      <a:pt x="73" y="114"/>
                      <a:pt x="73" y="114"/>
                      <a:pt x="73" y="114"/>
                    </a:cubicBezTo>
                    <a:cubicBezTo>
                      <a:pt x="74" y="114"/>
                      <a:pt x="74" y="114"/>
                      <a:pt x="74" y="114"/>
                    </a:cubicBezTo>
                    <a:cubicBezTo>
                      <a:pt x="74" y="114"/>
                      <a:pt x="74" y="114"/>
                      <a:pt x="74" y="114"/>
                    </a:cubicBezTo>
                    <a:cubicBezTo>
                      <a:pt x="74" y="113"/>
                      <a:pt x="75" y="113"/>
                      <a:pt x="77" y="112"/>
                    </a:cubicBezTo>
                    <a:cubicBezTo>
                      <a:pt x="76" y="112"/>
                      <a:pt x="76" y="112"/>
                      <a:pt x="76" y="112"/>
                    </a:cubicBezTo>
                    <a:cubicBezTo>
                      <a:pt x="81" y="111"/>
                      <a:pt x="87" y="108"/>
                      <a:pt x="93" y="106"/>
                    </a:cubicBezTo>
                    <a:cubicBezTo>
                      <a:pt x="100" y="103"/>
                      <a:pt x="108" y="100"/>
                      <a:pt x="116" y="98"/>
                    </a:cubicBezTo>
                    <a:cubicBezTo>
                      <a:pt x="123" y="96"/>
                      <a:pt x="131" y="94"/>
                      <a:pt x="137" y="93"/>
                    </a:cubicBezTo>
                    <a:cubicBezTo>
                      <a:pt x="137" y="93"/>
                      <a:pt x="137" y="93"/>
                      <a:pt x="137" y="93"/>
                    </a:cubicBezTo>
                    <a:cubicBezTo>
                      <a:pt x="138" y="93"/>
                      <a:pt x="138" y="93"/>
                      <a:pt x="138" y="93"/>
                    </a:cubicBezTo>
                    <a:cubicBezTo>
                      <a:pt x="138" y="93"/>
                      <a:pt x="138" y="93"/>
                      <a:pt x="138" y="93"/>
                    </a:cubicBezTo>
                    <a:cubicBezTo>
                      <a:pt x="140" y="93"/>
                      <a:pt x="142" y="92"/>
                      <a:pt x="144" y="92"/>
                    </a:cubicBezTo>
                    <a:cubicBezTo>
                      <a:pt x="144" y="92"/>
                      <a:pt x="144" y="92"/>
                      <a:pt x="144" y="92"/>
                    </a:cubicBezTo>
                    <a:cubicBezTo>
                      <a:pt x="155" y="91"/>
                      <a:pt x="168" y="91"/>
                      <a:pt x="179" y="91"/>
                    </a:cubicBezTo>
                    <a:cubicBezTo>
                      <a:pt x="180" y="91"/>
                      <a:pt x="180" y="91"/>
                      <a:pt x="180" y="91"/>
                    </a:cubicBezTo>
                    <a:cubicBezTo>
                      <a:pt x="180" y="91"/>
                      <a:pt x="180" y="91"/>
                      <a:pt x="180" y="91"/>
                    </a:cubicBezTo>
                    <a:cubicBezTo>
                      <a:pt x="180" y="91"/>
                      <a:pt x="180" y="91"/>
                      <a:pt x="180" y="91"/>
                    </a:cubicBezTo>
                    <a:cubicBezTo>
                      <a:pt x="186" y="91"/>
                      <a:pt x="191" y="91"/>
                      <a:pt x="196" y="91"/>
                    </a:cubicBezTo>
                    <a:cubicBezTo>
                      <a:pt x="201" y="91"/>
                      <a:pt x="206" y="92"/>
                      <a:pt x="209" y="93"/>
                    </a:cubicBezTo>
                    <a:cubicBezTo>
                      <a:pt x="209" y="93"/>
                      <a:pt x="209" y="93"/>
                      <a:pt x="209" y="93"/>
                    </a:cubicBezTo>
                    <a:cubicBezTo>
                      <a:pt x="209" y="93"/>
                      <a:pt x="209" y="93"/>
                      <a:pt x="209" y="93"/>
                    </a:cubicBezTo>
                    <a:cubicBezTo>
                      <a:pt x="211" y="93"/>
                      <a:pt x="212" y="94"/>
                      <a:pt x="213" y="94"/>
                    </a:cubicBezTo>
                    <a:cubicBezTo>
                      <a:pt x="214" y="94"/>
                      <a:pt x="214" y="94"/>
                      <a:pt x="214" y="94"/>
                    </a:cubicBezTo>
                    <a:cubicBezTo>
                      <a:pt x="214" y="94"/>
                      <a:pt x="214" y="94"/>
                      <a:pt x="214" y="94"/>
                    </a:cubicBezTo>
                    <a:cubicBezTo>
                      <a:pt x="216" y="91"/>
                      <a:pt x="216" y="91"/>
                      <a:pt x="216" y="91"/>
                    </a:cubicBezTo>
                    <a:cubicBezTo>
                      <a:pt x="214" y="94"/>
                      <a:pt x="214" y="94"/>
                      <a:pt x="214" y="94"/>
                    </a:cubicBezTo>
                    <a:cubicBezTo>
                      <a:pt x="214" y="94"/>
                      <a:pt x="214" y="94"/>
                      <a:pt x="214" y="94"/>
                    </a:cubicBezTo>
                    <a:cubicBezTo>
                      <a:pt x="216" y="91"/>
                      <a:pt x="216" y="91"/>
                      <a:pt x="216" y="91"/>
                    </a:cubicBezTo>
                    <a:cubicBezTo>
                      <a:pt x="214" y="94"/>
                      <a:pt x="214" y="94"/>
                      <a:pt x="214" y="94"/>
                    </a:cubicBezTo>
                    <a:cubicBezTo>
                      <a:pt x="219" y="86"/>
                      <a:pt x="219" y="86"/>
                      <a:pt x="219" y="86"/>
                    </a:cubicBezTo>
                    <a:cubicBezTo>
                      <a:pt x="213" y="93"/>
                      <a:pt x="213" y="93"/>
                      <a:pt x="213" y="93"/>
                    </a:cubicBezTo>
                    <a:cubicBezTo>
                      <a:pt x="214" y="94"/>
                      <a:pt x="214" y="94"/>
                      <a:pt x="214" y="94"/>
                    </a:cubicBezTo>
                    <a:cubicBezTo>
                      <a:pt x="219" y="86"/>
                      <a:pt x="219" y="86"/>
                      <a:pt x="219" y="86"/>
                    </a:cubicBezTo>
                    <a:cubicBezTo>
                      <a:pt x="213" y="93"/>
                      <a:pt x="213" y="93"/>
                      <a:pt x="213" y="93"/>
                    </a:cubicBezTo>
                    <a:cubicBezTo>
                      <a:pt x="213" y="94"/>
                      <a:pt x="213" y="94"/>
                      <a:pt x="213" y="94"/>
                    </a:cubicBezTo>
                    <a:cubicBezTo>
                      <a:pt x="214" y="94"/>
                      <a:pt x="214" y="94"/>
                      <a:pt x="214" y="94"/>
                    </a:cubicBezTo>
                    <a:cubicBezTo>
                      <a:pt x="214" y="94"/>
                      <a:pt x="215" y="95"/>
                      <a:pt x="216" y="96"/>
                    </a:cubicBezTo>
                    <a:cubicBezTo>
                      <a:pt x="217" y="97"/>
                      <a:pt x="218" y="98"/>
                      <a:pt x="218" y="100"/>
                    </a:cubicBezTo>
                    <a:cubicBezTo>
                      <a:pt x="220" y="103"/>
                      <a:pt x="222" y="108"/>
                      <a:pt x="222" y="111"/>
                    </a:cubicBezTo>
                    <a:cubicBezTo>
                      <a:pt x="222" y="111"/>
                      <a:pt x="222" y="111"/>
                      <a:pt x="222" y="111"/>
                    </a:cubicBezTo>
                    <a:cubicBezTo>
                      <a:pt x="222" y="112"/>
                      <a:pt x="222" y="112"/>
                      <a:pt x="222" y="112"/>
                    </a:cubicBezTo>
                    <a:cubicBezTo>
                      <a:pt x="222" y="113"/>
                      <a:pt x="222" y="114"/>
                      <a:pt x="222" y="115"/>
                    </a:cubicBezTo>
                    <a:cubicBezTo>
                      <a:pt x="222" y="116"/>
                      <a:pt x="222" y="116"/>
                      <a:pt x="222" y="116"/>
                    </a:cubicBezTo>
                    <a:cubicBezTo>
                      <a:pt x="222" y="116"/>
                      <a:pt x="222" y="116"/>
                      <a:pt x="222" y="116"/>
                    </a:cubicBezTo>
                    <a:cubicBezTo>
                      <a:pt x="222" y="116"/>
                      <a:pt x="222" y="116"/>
                      <a:pt x="222" y="116"/>
                    </a:cubicBezTo>
                    <a:cubicBezTo>
                      <a:pt x="222" y="117"/>
                      <a:pt x="222" y="118"/>
                      <a:pt x="222" y="119"/>
                    </a:cubicBezTo>
                    <a:cubicBezTo>
                      <a:pt x="221" y="120"/>
                      <a:pt x="221" y="122"/>
                      <a:pt x="221" y="124"/>
                    </a:cubicBezTo>
                    <a:cubicBezTo>
                      <a:pt x="221" y="124"/>
                      <a:pt x="221" y="124"/>
                      <a:pt x="221" y="124"/>
                    </a:cubicBezTo>
                    <a:cubicBezTo>
                      <a:pt x="219" y="128"/>
                      <a:pt x="218" y="133"/>
                      <a:pt x="216" y="138"/>
                    </a:cubicBezTo>
                    <a:cubicBezTo>
                      <a:pt x="216" y="138"/>
                      <a:pt x="216" y="138"/>
                      <a:pt x="216" y="138"/>
                    </a:cubicBezTo>
                    <a:cubicBezTo>
                      <a:pt x="213" y="148"/>
                      <a:pt x="209" y="159"/>
                      <a:pt x="205" y="168"/>
                    </a:cubicBezTo>
                    <a:cubicBezTo>
                      <a:pt x="205" y="168"/>
                      <a:pt x="205" y="168"/>
                      <a:pt x="205" y="168"/>
                    </a:cubicBezTo>
                    <a:cubicBezTo>
                      <a:pt x="205" y="168"/>
                      <a:pt x="205" y="168"/>
                      <a:pt x="205" y="168"/>
                    </a:cubicBezTo>
                    <a:cubicBezTo>
                      <a:pt x="204" y="171"/>
                      <a:pt x="202" y="173"/>
                      <a:pt x="201" y="175"/>
                    </a:cubicBezTo>
                    <a:cubicBezTo>
                      <a:pt x="200" y="177"/>
                      <a:pt x="199" y="179"/>
                      <a:pt x="199" y="179"/>
                    </a:cubicBezTo>
                    <a:cubicBezTo>
                      <a:pt x="199" y="179"/>
                      <a:pt x="199" y="179"/>
                      <a:pt x="199" y="179"/>
                    </a:cubicBezTo>
                    <a:cubicBezTo>
                      <a:pt x="199" y="179"/>
                      <a:pt x="199" y="179"/>
                      <a:pt x="199" y="179"/>
                    </a:cubicBezTo>
                    <a:cubicBezTo>
                      <a:pt x="196" y="183"/>
                      <a:pt x="191" y="187"/>
                      <a:pt x="184" y="191"/>
                    </a:cubicBezTo>
                    <a:cubicBezTo>
                      <a:pt x="177" y="195"/>
                      <a:pt x="168" y="198"/>
                      <a:pt x="156" y="200"/>
                    </a:cubicBezTo>
                    <a:cubicBezTo>
                      <a:pt x="156" y="200"/>
                      <a:pt x="156" y="200"/>
                      <a:pt x="156" y="200"/>
                    </a:cubicBezTo>
                    <a:cubicBezTo>
                      <a:pt x="147" y="201"/>
                      <a:pt x="138" y="202"/>
                      <a:pt x="129" y="202"/>
                    </a:cubicBezTo>
                    <a:cubicBezTo>
                      <a:pt x="128" y="202"/>
                      <a:pt x="128" y="202"/>
                      <a:pt x="127" y="202"/>
                    </a:cubicBezTo>
                    <a:cubicBezTo>
                      <a:pt x="127" y="202"/>
                      <a:pt x="127" y="202"/>
                      <a:pt x="127" y="202"/>
                    </a:cubicBezTo>
                    <a:cubicBezTo>
                      <a:pt x="122" y="202"/>
                      <a:pt x="118" y="202"/>
                      <a:pt x="114" y="201"/>
                    </a:cubicBezTo>
                    <a:cubicBezTo>
                      <a:pt x="110" y="201"/>
                      <a:pt x="107" y="200"/>
                      <a:pt x="105" y="199"/>
                    </a:cubicBezTo>
                    <a:cubicBezTo>
                      <a:pt x="105" y="199"/>
                      <a:pt x="105" y="199"/>
                      <a:pt x="105" y="199"/>
                    </a:cubicBezTo>
                    <a:cubicBezTo>
                      <a:pt x="105" y="199"/>
                      <a:pt x="105" y="199"/>
                      <a:pt x="105" y="199"/>
                    </a:cubicBezTo>
                    <a:cubicBezTo>
                      <a:pt x="104" y="199"/>
                      <a:pt x="103" y="199"/>
                      <a:pt x="103" y="198"/>
                    </a:cubicBezTo>
                    <a:cubicBezTo>
                      <a:pt x="102" y="198"/>
                      <a:pt x="102" y="198"/>
                      <a:pt x="102" y="198"/>
                    </a:cubicBezTo>
                    <a:cubicBezTo>
                      <a:pt x="100" y="201"/>
                      <a:pt x="100" y="201"/>
                      <a:pt x="100" y="201"/>
                    </a:cubicBezTo>
                    <a:cubicBezTo>
                      <a:pt x="103" y="199"/>
                      <a:pt x="103" y="199"/>
                      <a:pt x="103" y="199"/>
                    </a:cubicBezTo>
                    <a:cubicBezTo>
                      <a:pt x="102" y="198"/>
                      <a:pt x="102" y="198"/>
                      <a:pt x="102" y="198"/>
                    </a:cubicBezTo>
                    <a:cubicBezTo>
                      <a:pt x="100" y="201"/>
                      <a:pt x="100" y="201"/>
                      <a:pt x="100" y="201"/>
                    </a:cubicBezTo>
                    <a:cubicBezTo>
                      <a:pt x="103" y="199"/>
                      <a:pt x="103" y="199"/>
                      <a:pt x="103" y="199"/>
                    </a:cubicBezTo>
                    <a:cubicBezTo>
                      <a:pt x="96" y="206"/>
                      <a:pt x="96" y="206"/>
                      <a:pt x="96" y="206"/>
                    </a:cubicBezTo>
                    <a:cubicBezTo>
                      <a:pt x="104" y="200"/>
                      <a:pt x="104" y="200"/>
                      <a:pt x="104" y="200"/>
                    </a:cubicBezTo>
                    <a:cubicBezTo>
                      <a:pt x="103" y="199"/>
                      <a:pt x="103" y="199"/>
                      <a:pt x="103" y="199"/>
                    </a:cubicBezTo>
                    <a:cubicBezTo>
                      <a:pt x="96" y="206"/>
                      <a:pt x="96" y="206"/>
                      <a:pt x="96" y="206"/>
                    </a:cubicBezTo>
                    <a:cubicBezTo>
                      <a:pt x="104" y="200"/>
                      <a:pt x="104" y="200"/>
                      <a:pt x="104" y="200"/>
                    </a:cubicBezTo>
                    <a:cubicBezTo>
                      <a:pt x="104" y="200"/>
                      <a:pt x="104" y="200"/>
                      <a:pt x="104" y="200"/>
                    </a:cubicBezTo>
                    <a:cubicBezTo>
                      <a:pt x="103" y="199"/>
                      <a:pt x="103" y="199"/>
                      <a:pt x="103" y="199"/>
                    </a:cubicBezTo>
                    <a:cubicBezTo>
                      <a:pt x="98" y="204"/>
                      <a:pt x="98" y="204"/>
                      <a:pt x="98" y="204"/>
                    </a:cubicBezTo>
                    <a:cubicBezTo>
                      <a:pt x="104" y="200"/>
                      <a:pt x="104" y="200"/>
                      <a:pt x="104" y="200"/>
                    </a:cubicBezTo>
                    <a:cubicBezTo>
                      <a:pt x="103" y="199"/>
                      <a:pt x="103" y="199"/>
                      <a:pt x="103" y="199"/>
                    </a:cubicBezTo>
                    <a:cubicBezTo>
                      <a:pt x="98" y="204"/>
                      <a:pt x="98" y="204"/>
                      <a:pt x="98" y="204"/>
                    </a:cubicBezTo>
                    <a:cubicBezTo>
                      <a:pt x="104" y="200"/>
                      <a:pt x="104" y="200"/>
                      <a:pt x="104" y="200"/>
                    </a:cubicBezTo>
                    <a:cubicBezTo>
                      <a:pt x="103" y="200"/>
                      <a:pt x="103" y="200"/>
                      <a:pt x="103" y="200"/>
                    </a:cubicBezTo>
                    <a:cubicBezTo>
                      <a:pt x="104" y="200"/>
                      <a:pt x="104" y="200"/>
                      <a:pt x="104" y="200"/>
                    </a:cubicBezTo>
                    <a:cubicBezTo>
                      <a:pt x="104" y="200"/>
                      <a:pt x="104" y="200"/>
                      <a:pt x="104" y="200"/>
                    </a:cubicBezTo>
                    <a:cubicBezTo>
                      <a:pt x="103" y="200"/>
                      <a:pt x="103" y="200"/>
                      <a:pt x="103" y="200"/>
                    </a:cubicBezTo>
                    <a:cubicBezTo>
                      <a:pt x="104" y="200"/>
                      <a:pt x="104" y="200"/>
                      <a:pt x="104" y="200"/>
                    </a:cubicBezTo>
                    <a:cubicBezTo>
                      <a:pt x="104" y="200"/>
                      <a:pt x="103" y="199"/>
                      <a:pt x="103" y="199"/>
                    </a:cubicBezTo>
                    <a:cubicBezTo>
                      <a:pt x="103" y="198"/>
                      <a:pt x="102" y="198"/>
                      <a:pt x="102" y="197"/>
                    </a:cubicBezTo>
                    <a:cubicBezTo>
                      <a:pt x="102" y="197"/>
                      <a:pt x="102" y="197"/>
                      <a:pt x="102" y="197"/>
                    </a:cubicBezTo>
                    <a:cubicBezTo>
                      <a:pt x="102" y="197"/>
                      <a:pt x="102" y="197"/>
                      <a:pt x="102" y="197"/>
                    </a:cubicBezTo>
                    <a:cubicBezTo>
                      <a:pt x="101" y="195"/>
                      <a:pt x="99" y="192"/>
                      <a:pt x="98" y="189"/>
                    </a:cubicBezTo>
                    <a:cubicBezTo>
                      <a:pt x="98" y="189"/>
                      <a:pt x="98" y="189"/>
                      <a:pt x="98" y="189"/>
                    </a:cubicBezTo>
                    <a:cubicBezTo>
                      <a:pt x="94" y="183"/>
                      <a:pt x="91" y="175"/>
                      <a:pt x="87" y="167"/>
                    </a:cubicBezTo>
                    <a:cubicBezTo>
                      <a:pt x="87" y="167"/>
                      <a:pt x="87" y="167"/>
                      <a:pt x="87" y="167"/>
                    </a:cubicBezTo>
                    <a:cubicBezTo>
                      <a:pt x="83" y="159"/>
                      <a:pt x="79" y="151"/>
                      <a:pt x="76" y="143"/>
                    </a:cubicBezTo>
                    <a:cubicBezTo>
                      <a:pt x="73" y="135"/>
                      <a:pt x="70" y="129"/>
                      <a:pt x="69" y="124"/>
                    </a:cubicBezTo>
                    <a:cubicBezTo>
                      <a:pt x="69" y="124"/>
                      <a:pt x="69" y="124"/>
                      <a:pt x="69" y="124"/>
                    </a:cubicBezTo>
                    <a:cubicBezTo>
                      <a:pt x="69" y="124"/>
                      <a:pt x="69" y="124"/>
                      <a:pt x="69" y="124"/>
                    </a:cubicBezTo>
                    <a:cubicBezTo>
                      <a:pt x="69" y="123"/>
                      <a:pt x="68" y="122"/>
                      <a:pt x="68" y="122"/>
                    </a:cubicBezTo>
                    <a:cubicBezTo>
                      <a:pt x="68" y="121"/>
                      <a:pt x="68" y="121"/>
                      <a:pt x="68" y="121"/>
                    </a:cubicBezTo>
                    <a:cubicBezTo>
                      <a:pt x="68" y="121"/>
                      <a:pt x="68" y="121"/>
                      <a:pt x="68" y="121"/>
                    </a:cubicBezTo>
                    <a:cubicBezTo>
                      <a:pt x="60" y="123"/>
                      <a:pt x="60" y="123"/>
                      <a:pt x="60" y="123"/>
                    </a:cubicBezTo>
                    <a:cubicBezTo>
                      <a:pt x="68" y="121"/>
                      <a:pt x="68" y="121"/>
                      <a:pt x="68" y="121"/>
                    </a:cubicBezTo>
                    <a:cubicBezTo>
                      <a:pt x="68" y="121"/>
                      <a:pt x="68" y="121"/>
                      <a:pt x="68" y="121"/>
                    </a:cubicBezTo>
                    <a:cubicBezTo>
                      <a:pt x="60" y="123"/>
                      <a:pt x="60" y="123"/>
                      <a:pt x="60" y="123"/>
                    </a:cubicBezTo>
                    <a:cubicBezTo>
                      <a:pt x="68" y="121"/>
                      <a:pt x="68" y="121"/>
                      <a:pt x="68" y="121"/>
                    </a:cubicBezTo>
                    <a:cubicBezTo>
                      <a:pt x="57" y="123"/>
                      <a:pt x="57" y="123"/>
                      <a:pt x="57" y="123"/>
                    </a:cubicBezTo>
                    <a:cubicBezTo>
                      <a:pt x="68" y="122"/>
                      <a:pt x="68" y="122"/>
                      <a:pt x="68" y="122"/>
                    </a:cubicBezTo>
                    <a:cubicBezTo>
                      <a:pt x="68" y="121"/>
                      <a:pt x="68" y="121"/>
                      <a:pt x="68" y="121"/>
                    </a:cubicBezTo>
                    <a:cubicBezTo>
                      <a:pt x="57" y="123"/>
                      <a:pt x="57" y="123"/>
                      <a:pt x="57" y="123"/>
                    </a:cubicBezTo>
                    <a:cubicBezTo>
                      <a:pt x="68" y="122"/>
                      <a:pt x="68" y="122"/>
                      <a:pt x="68" y="122"/>
                    </a:cubicBezTo>
                    <a:cubicBezTo>
                      <a:pt x="56" y="124"/>
                      <a:pt x="56" y="124"/>
                      <a:pt x="56" y="124"/>
                    </a:cubicBezTo>
                    <a:cubicBezTo>
                      <a:pt x="68" y="122"/>
                      <a:pt x="68" y="122"/>
                      <a:pt x="68" y="122"/>
                    </a:cubicBezTo>
                    <a:cubicBezTo>
                      <a:pt x="68" y="122"/>
                      <a:pt x="68" y="122"/>
                      <a:pt x="68" y="122"/>
                    </a:cubicBezTo>
                    <a:cubicBezTo>
                      <a:pt x="56" y="124"/>
                      <a:pt x="56" y="124"/>
                      <a:pt x="56" y="124"/>
                    </a:cubicBezTo>
                    <a:cubicBezTo>
                      <a:pt x="68" y="122"/>
                      <a:pt x="68" y="122"/>
                      <a:pt x="68" y="122"/>
                    </a:cubicBezTo>
                    <a:cubicBezTo>
                      <a:pt x="55" y="124"/>
                      <a:pt x="55" y="124"/>
                      <a:pt x="55" y="124"/>
                    </a:cubicBezTo>
                    <a:cubicBezTo>
                      <a:pt x="68" y="124"/>
                      <a:pt x="68" y="124"/>
                      <a:pt x="68" y="124"/>
                    </a:cubicBezTo>
                    <a:cubicBezTo>
                      <a:pt x="68" y="123"/>
                      <a:pt x="68" y="123"/>
                      <a:pt x="68" y="122"/>
                    </a:cubicBezTo>
                    <a:cubicBezTo>
                      <a:pt x="55" y="124"/>
                      <a:pt x="55" y="124"/>
                      <a:pt x="55" y="124"/>
                    </a:cubicBezTo>
                    <a:cubicBezTo>
                      <a:pt x="68" y="124"/>
                      <a:pt x="68" y="124"/>
                      <a:pt x="68" y="124"/>
                    </a:cubicBezTo>
                    <a:cubicBezTo>
                      <a:pt x="68" y="111"/>
                      <a:pt x="68" y="111"/>
                      <a:pt x="68" y="111"/>
                    </a:cubicBezTo>
                    <a:cubicBezTo>
                      <a:pt x="55" y="111"/>
                      <a:pt x="55" y="111"/>
                      <a:pt x="55" y="111"/>
                    </a:cubicBezTo>
                    <a:cubicBezTo>
                      <a:pt x="55" y="124"/>
                      <a:pt x="55" y="124"/>
                      <a:pt x="55" y="124"/>
                    </a:cubicBezTo>
                    <a:cubicBezTo>
                      <a:pt x="42" y="124"/>
                      <a:pt x="42" y="124"/>
                      <a:pt x="42" y="124"/>
                    </a:cubicBezTo>
                    <a:cubicBezTo>
                      <a:pt x="42" y="124"/>
                      <a:pt x="42" y="125"/>
                      <a:pt x="42" y="125"/>
                    </a:cubicBezTo>
                    <a:cubicBezTo>
                      <a:pt x="43" y="126"/>
                      <a:pt x="43" y="126"/>
                      <a:pt x="43" y="126"/>
                    </a:cubicBezTo>
                    <a:cubicBezTo>
                      <a:pt x="43" y="127"/>
                      <a:pt x="43" y="127"/>
                      <a:pt x="43" y="127"/>
                    </a:cubicBezTo>
                    <a:cubicBezTo>
                      <a:pt x="43" y="129"/>
                      <a:pt x="44" y="130"/>
                      <a:pt x="45" y="133"/>
                    </a:cubicBezTo>
                    <a:cubicBezTo>
                      <a:pt x="45" y="133"/>
                      <a:pt x="45" y="133"/>
                      <a:pt x="45" y="133"/>
                    </a:cubicBezTo>
                    <a:cubicBezTo>
                      <a:pt x="46" y="138"/>
                      <a:pt x="49" y="145"/>
                      <a:pt x="52" y="153"/>
                    </a:cubicBezTo>
                    <a:cubicBezTo>
                      <a:pt x="56" y="161"/>
                      <a:pt x="60" y="170"/>
                      <a:pt x="63" y="178"/>
                    </a:cubicBezTo>
                    <a:cubicBezTo>
                      <a:pt x="64" y="178"/>
                      <a:pt x="64" y="178"/>
                      <a:pt x="64" y="178"/>
                    </a:cubicBezTo>
                    <a:cubicBezTo>
                      <a:pt x="63" y="178"/>
                      <a:pt x="63" y="178"/>
                      <a:pt x="63" y="178"/>
                    </a:cubicBezTo>
                    <a:cubicBezTo>
                      <a:pt x="67" y="187"/>
                      <a:pt x="71" y="195"/>
                      <a:pt x="75" y="201"/>
                    </a:cubicBezTo>
                    <a:cubicBezTo>
                      <a:pt x="75" y="201"/>
                      <a:pt x="75" y="201"/>
                      <a:pt x="75" y="201"/>
                    </a:cubicBezTo>
                    <a:cubicBezTo>
                      <a:pt x="77" y="205"/>
                      <a:pt x="79" y="208"/>
                      <a:pt x="80" y="210"/>
                    </a:cubicBezTo>
                    <a:cubicBezTo>
                      <a:pt x="80" y="210"/>
                      <a:pt x="80" y="210"/>
                      <a:pt x="80" y="210"/>
                    </a:cubicBezTo>
                    <a:cubicBezTo>
                      <a:pt x="81" y="212"/>
                      <a:pt x="82" y="213"/>
                      <a:pt x="82" y="214"/>
                    </a:cubicBezTo>
                    <a:cubicBezTo>
                      <a:pt x="83" y="214"/>
                      <a:pt x="83" y="215"/>
                      <a:pt x="83" y="215"/>
                    </a:cubicBezTo>
                    <a:cubicBezTo>
                      <a:pt x="84" y="216"/>
                      <a:pt x="84" y="216"/>
                      <a:pt x="84" y="216"/>
                    </a:cubicBezTo>
                    <a:cubicBezTo>
                      <a:pt x="94" y="208"/>
                      <a:pt x="94" y="208"/>
                      <a:pt x="94" y="208"/>
                    </a:cubicBezTo>
                    <a:cubicBezTo>
                      <a:pt x="84" y="215"/>
                      <a:pt x="84" y="215"/>
                      <a:pt x="84" y="215"/>
                    </a:cubicBezTo>
                    <a:cubicBezTo>
                      <a:pt x="84" y="216"/>
                      <a:pt x="85" y="217"/>
                      <a:pt x="85" y="217"/>
                    </a:cubicBezTo>
                    <a:cubicBezTo>
                      <a:pt x="86" y="218"/>
                      <a:pt x="87" y="219"/>
                      <a:pt x="88" y="219"/>
                    </a:cubicBezTo>
                    <a:cubicBezTo>
                      <a:pt x="90" y="221"/>
                      <a:pt x="93" y="223"/>
                      <a:pt x="97" y="224"/>
                    </a:cubicBezTo>
                    <a:cubicBezTo>
                      <a:pt x="101" y="212"/>
                      <a:pt x="101" y="212"/>
                      <a:pt x="101" y="212"/>
                    </a:cubicBezTo>
                    <a:cubicBezTo>
                      <a:pt x="97" y="224"/>
                      <a:pt x="97" y="224"/>
                      <a:pt x="97" y="224"/>
                    </a:cubicBezTo>
                    <a:cubicBezTo>
                      <a:pt x="101" y="225"/>
                      <a:pt x="106" y="226"/>
                      <a:pt x="110" y="227"/>
                    </a:cubicBezTo>
                    <a:cubicBezTo>
                      <a:pt x="115" y="227"/>
                      <a:pt x="121" y="228"/>
                      <a:pt x="126" y="228"/>
                    </a:cubicBezTo>
                    <a:cubicBezTo>
                      <a:pt x="126" y="228"/>
                      <a:pt x="126" y="228"/>
                      <a:pt x="126" y="228"/>
                    </a:cubicBezTo>
                    <a:cubicBezTo>
                      <a:pt x="127" y="228"/>
                      <a:pt x="128" y="228"/>
                      <a:pt x="129" y="228"/>
                    </a:cubicBezTo>
                    <a:cubicBezTo>
                      <a:pt x="139" y="228"/>
                      <a:pt x="150" y="227"/>
                      <a:pt x="160" y="225"/>
                    </a:cubicBezTo>
                    <a:cubicBezTo>
                      <a:pt x="160" y="225"/>
                      <a:pt x="160" y="225"/>
                      <a:pt x="160" y="225"/>
                    </a:cubicBezTo>
                    <a:cubicBezTo>
                      <a:pt x="174" y="223"/>
                      <a:pt x="186" y="219"/>
                      <a:pt x="196" y="214"/>
                    </a:cubicBezTo>
                    <a:cubicBezTo>
                      <a:pt x="206" y="209"/>
                      <a:pt x="214" y="202"/>
                      <a:pt x="220" y="194"/>
                    </a:cubicBezTo>
                    <a:cubicBezTo>
                      <a:pt x="209" y="187"/>
                      <a:pt x="209" y="187"/>
                      <a:pt x="209" y="187"/>
                    </a:cubicBezTo>
                    <a:cubicBezTo>
                      <a:pt x="220" y="194"/>
                      <a:pt x="220" y="194"/>
                      <a:pt x="220" y="194"/>
                    </a:cubicBezTo>
                    <a:cubicBezTo>
                      <a:pt x="221" y="192"/>
                      <a:pt x="222" y="190"/>
                      <a:pt x="224" y="187"/>
                    </a:cubicBezTo>
                    <a:cubicBezTo>
                      <a:pt x="225" y="185"/>
                      <a:pt x="227" y="182"/>
                      <a:pt x="228" y="178"/>
                    </a:cubicBezTo>
                    <a:cubicBezTo>
                      <a:pt x="228" y="178"/>
                      <a:pt x="228" y="178"/>
                      <a:pt x="228" y="178"/>
                    </a:cubicBezTo>
                    <a:cubicBezTo>
                      <a:pt x="233" y="168"/>
                      <a:pt x="237" y="157"/>
                      <a:pt x="241" y="146"/>
                    </a:cubicBezTo>
                    <a:cubicBezTo>
                      <a:pt x="241" y="146"/>
                      <a:pt x="241" y="146"/>
                      <a:pt x="241" y="146"/>
                    </a:cubicBezTo>
                    <a:cubicBezTo>
                      <a:pt x="243" y="140"/>
                      <a:pt x="244" y="135"/>
                      <a:pt x="245" y="131"/>
                    </a:cubicBezTo>
                    <a:cubicBezTo>
                      <a:pt x="245" y="131"/>
                      <a:pt x="245" y="131"/>
                      <a:pt x="245" y="131"/>
                    </a:cubicBezTo>
                    <a:cubicBezTo>
                      <a:pt x="245" y="131"/>
                      <a:pt x="245" y="131"/>
                      <a:pt x="245" y="131"/>
                    </a:cubicBezTo>
                    <a:cubicBezTo>
                      <a:pt x="246" y="129"/>
                      <a:pt x="246" y="127"/>
                      <a:pt x="247" y="125"/>
                    </a:cubicBezTo>
                    <a:cubicBezTo>
                      <a:pt x="247" y="123"/>
                      <a:pt x="248" y="122"/>
                      <a:pt x="248" y="120"/>
                    </a:cubicBezTo>
                    <a:cubicBezTo>
                      <a:pt x="248" y="120"/>
                      <a:pt x="248" y="120"/>
                      <a:pt x="248" y="120"/>
                    </a:cubicBezTo>
                    <a:cubicBezTo>
                      <a:pt x="248" y="118"/>
                      <a:pt x="248" y="117"/>
                      <a:pt x="248" y="115"/>
                    </a:cubicBezTo>
                    <a:cubicBezTo>
                      <a:pt x="248" y="113"/>
                      <a:pt x="248" y="110"/>
                      <a:pt x="247" y="107"/>
                    </a:cubicBezTo>
                    <a:cubicBezTo>
                      <a:pt x="248" y="107"/>
                      <a:pt x="248" y="107"/>
                      <a:pt x="248" y="107"/>
                    </a:cubicBezTo>
                    <a:cubicBezTo>
                      <a:pt x="246" y="101"/>
                      <a:pt x="244" y="94"/>
                      <a:pt x="241" y="88"/>
                    </a:cubicBezTo>
                    <a:cubicBezTo>
                      <a:pt x="240" y="85"/>
                      <a:pt x="238" y="82"/>
                      <a:pt x="236" y="80"/>
                    </a:cubicBezTo>
                    <a:cubicBezTo>
                      <a:pt x="234" y="77"/>
                      <a:pt x="231" y="75"/>
                      <a:pt x="229" y="73"/>
                    </a:cubicBezTo>
                    <a:cubicBezTo>
                      <a:pt x="221" y="84"/>
                      <a:pt x="221" y="84"/>
                      <a:pt x="221" y="84"/>
                    </a:cubicBezTo>
                    <a:cubicBezTo>
                      <a:pt x="229" y="74"/>
                      <a:pt x="229" y="74"/>
                      <a:pt x="229" y="74"/>
                    </a:cubicBezTo>
                    <a:cubicBezTo>
                      <a:pt x="229" y="73"/>
                      <a:pt x="228" y="73"/>
                      <a:pt x="227" y="72"/>
                    </a:cubicBezTo>
                    <a:cubicBezTo>
                      <a:pt x="226" y="72"/>
                      <a:pt x="225" y="71"/>
                      <a:pt x="225" y="71"/>
                    </a:cubicBezTo>
                    <a:cubicBezTo>
                      <a:pt x="222" y="69"/>
                      <a:pt x="218" y="68"/>
                      <a:pt x="214" y="67"/>
                    </a:cubicBezTo>
                    <a:cubicBezTo>
                      <a:pt x="211" y="80"/>
                      <a:pt x="211" y="80"/>
                      <a:pt x="211" y="80"/>
                    </a:cubicBezTo>
                    <a:cubicBezTo>
                      <a:pt x="214" y="68"/>
                      <a:pt x="214" y="68"/>
                      <a:pt x="214" y="68"/>
                    </a:cubicBezTo>
                    <a:cubicBezTo>
                      <a:pt x="209" y="67"/>
                      <a:pt x="204" y="66"/>
                      <a:pt x="198" y="66"/>
                    </a:cubicBezTo>
                    <a:cubicBezTo>
                      <a:pt x="192" y="65"/>
                      <a:pt x="186" y="65"/>
                      <a:pt x="180" y="65"/>
                    </a:cubicBezTo>
                    <a:cubicBezTo>
                      <a:pt x="180" y="65"/>
                      <a:pt x="180" y="65"/>
                      <a:pt x="180" y="65"/>
                    </a:cubicBezTo>
                    <a:cubicBezTo>
                      <a:pt x="179" y="65"/>
                      <a:pt x="179" y="65"/>
                      <a:pt x="179" y="65"/>
                    </a:cubicBezTo>
                    <a:cubicBezTo>
                      <a:pt x="167" y="65"/>
                      <a:pt x="154" y="66"/>
                      <a:pt x="142" y="67"/>
                    </a:cubicBezTo>
                    <a:cubicBezTo>
                      <a:pt x="142" y="67"/>
                      <a:pt x="142" y="67"/>
                      <a:pt x="142" y="67"/>
                    </a:cubicBezTo>
                    <a:cubicBezTo>
                      <a:pt x="139" y="67"/>
                      <a:pt x="136" y="67"/>
                      <a:pt x="133" y="68"/>
                    </a:cubicBezTo>
                    <a:cubicBezTo>
                      <a:pt x="133" y="68"/>
                      <a:pt x="133" y="68"/>
                      <a:pt x="133" y="68"/>
                    </a:cubicBezTo>
                    <a:cubicBezTo>
                      <a:pt x="133" y="68"/>
                      <a:pt x="133" y="68"/>
                      <a:pt x="133" y="68"/>
                    </a:cubicBezTo>
                    <a:cubicBezTo>
                      <a:pt x="135" y="80"/>
                      <a:pt x="135" y="80"/>
                      <a:pt x="135" y="80"/>
                    </a:cubicBezTo>
                    <a:cubicBezTo>
                      <a:pt x="133" y="68"/>
                      <a:pt x="133" y="68"/>
                      <a:pt x="133" y="68"/>
                    </a:cubicBezTo>
                    <a:cubicBezTo>
                      <a:pt x="125" y="69"/>
                      <a:pt x="117" y="71"/>
                      <a:pt x="108" y="74"/>
                    </a:cubicBezTo>
                    <a:cubicBezTo>
                      <a:pt x="100" y="76"/>
                      <a:pt x="92" y="79"/>
                      <a:pt x="84" y="82"/>
                    </a:cubicBezTo>
                    <a:cubicBezTo>
                      <a:pt x="77" y="84"/>
                      <a:pt x="71" y="87"/>
                      <a:pt x="66" y="89"/>
                    </a:cubicBezTo>
                    <a:cubicBezTo>
                      <a:pt x="66" y="89"/>
                      <a:pt x="66" y="89"/>
                      <a:pt x="66" y="89"/>
                    </a:cubicBezTo>
                    <a:cubicBezTo>
                      <a:pt x="65" y="89"/>
                      <a:pt x="64" y="90"/>
                      <a:pt x="63" y="90"/>
                    </a:cubicBezTo>
                    <a:cubicBezTo>
                      <a:pt x="63" y="90"/>
                      <a:pt x="63" y="90"/>
                      <a:pt x="63" y="90"/>
                    </a:cubicBezTo>
                    <a:cubicBezTo>
                      <a:pt x="63" y="90"/>
                      <a:pt x="63" y="90"/>
                      <a:pt x="63" y="90"/>
                    </a:cubicBezTo>
                    <a:cubicBezTo>
                      <a:pt x="62" y="91"/>
                      <a:pt x="62" y="91"/>
                      <a:pt x="62" y="91"/>
                    </a:cubicBezTo>
                    <a:cubicBezTo>
                      <a:pt x="61" y="91"/>
                      <a:pt x="61" y="91"/>
                      <a:pt x="61" y="91"/>
                    </a:cubicBezTo>
                    <a:cubicBezTo>
                      <a:pt x="59" y="93"/>
                      <a:pt x="59" y="93"/>
                      <a:pt x="59" y="93"/>
                    </a:cubicBezTo>
                    <a:cubicBezTo>
                      <a:pt x="58" y="93"/>
                      <a:pt x="58" y="93"/>
                      <a:pt x="58" y="94"/>
                    </a:cubicBezTo>
                    <a:cubicBezTo>
                      <a:pt x="58" y="94"/>
                      <a:pt x="57" y="94"/>
                      <a:pt x="57" y="94"/>
                    </a:cubicBezTo>
                    <a:cubicBezTo>
                      <a:pt x="57" y="95"/>
                      <a:pt x="57" y="95"/>
                      <a:pt x="57" y="95"/>
                    </a:cubicBezTo>
                    <a:cubicBezTo>
                      <a:pt x="57" y="95"/>
                      <a:pt x="57" y="95"/>
                      <a:pt x="57" y="95"/>
                    </a:cubicBezTo>
                    <a:cubicBezTo>
                      <a:pt x="57" y="95"/>
                      <a:pt x="56" y="96"/>
                      <a:pt x="56" y="96"/>
                    </a:cubicBezTo>
                    <a:cubicBezTo>
                      <a:pt x="55" y="98"/>
                      <a:pt x="52" y="102"/>
                      <a:pt x="50" y="106"/>
                    </a:cubicBezTo>
                    <a:cubicBezTo>
                      <a:pt x="48" y="108"/>
                      <a:pt x="47" y="110"/>
                      <a:pt x="46" y="111"/>
                    </a:cubicBezTo>
                    <a:cubicBezTo>
                      <a:pt x="46" y="112"/>
                      <a:pt x="46" y="112"/>
                      <a:pt x="45" y="113"/>
                    </a:cubicBezTo>
                    <a:cubicBezTo>
                      <a:pt x="45" y="114"/>
                      <a:pt x="45" y="114"/>
                      <a:pt x="45" y="114"/>
                    </a:cubicBezTo>
                    <a:cubicBezTo>
                      <a:pt x="44" y="115"/>
                      <a:pt x="44" y="115"/>
                      <a:pt x="44" y="116"/>
                    </a:cubicBezTo>
                    <a:cubicBezTo>
                      <a:pt x="44" y="116"/>
                      <a:pt x="44" y="116"/>
                      <a:pt x="44" y="116"/>
                    </a:cubicBezTo>
                    <a:cubicBezTo>
                      <a:pt x="43" y="118"/>
                      <a:pt x="43" y="119"/>
                      <a:pt x="43" y="120"/>
                    </a:cubicBezTo>
                    <a:cubicBezTo>
                      <a:pt x="42" y="121"/>
                      <a:pt x="42" y="122"/>
                      <a:pt x="42" y="123"/>
                    </a:cubicBezTo>
                    <a:cubicBezTo>
                      <a:pt x="42" y="124"/>
                      <a:pt x="42" y="124"/>
                      <a:pt x="42" y="124"/>
                    </a:cubicBezTo>
                    <a:cubicBezTo>
                      <a:pt x="42" y="125"/>
                      <a:pt x="42" y="125"/>
                      <a:pt x="43" y="126"/>
                    </a:cubicBezTo>
                    <a:cubicBezTo>
                      <a:pt x="43" y="126"/>
                      <a:pt x="43" y="127"/>
                      <a:pt x="43" y="128"/>
                    </a:cubicBezTo>
                    <a:cubicBezTo>
                      <a:pt x="44" y="129"/>
                      <a:pt x="44" y="130"/>
                      <a:pt x="45" y="131"/>
                    </a:cubicBezTo>
                    <a:cubicBezTo>
                      <a:pt x="46" y="132"/>
                      <a:pt x="46" y="133"/>
                      <a:pt x="48" y="134"/>
                    </a:cubicBezTo>
                    <a:cubicBezTo>
                      <a:pt x="50" y="135"/>
                      <a:pt x="52" y="136"/>
                      <a:pt x="55" y="136"/>
                    </a:cubicBezTo>
                    <a:cubicBezTo>
                      <a:pt x="55" y="124"/>
                      <a:pt x="55" y="124"/>
                      <a:pt x="55" y="124"/>
                    </a:cubicBezTo>
                    <a:cubicBezTo>
                      <a:pt x="42" y="124"/>
                      <a:pt x="42" y="124"/>
                      <a:pt x="42" y="124"/>
                    </a:cubicBezTo>
                    <a:lnTo>
                      <a:pt x="55" y="124"/>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8" name="Freeform 92"/>
              <p:cNvSpPr/>
              <p:nvPr/>
            </p:nvSpPr>
            <p:spPr bwMode="auto">
              <a:xfrm>
                <a:off x="2242162" y="2795355"/>
                <a:ext cx="31661" cy="19788"/>
              </a:xfrm>
              <a:custGeom>
                <a:avLst/>
                <a:gdLst>
                  <a:gd name="T0" fmla="*/ 1 w 24"/>
                  <a:gd name="T1" fmla="*/ 9 h 14"/>
                  <a:gd name="T2" fmla="*/ 13 w 24"/>
                  <a:gd name="T3" fmla="*/ 13 h 14"/>
                  <a:gd name="T4" fmla="*/ 23 w 24"/>
                  <a:gd name="T5" fmla="*/ 5 h 14"/>
                  <a:gd name="T6" fmla="*/ 11 w 24"/>
                  <a:gd name="T7" fmla="*/ 1 h 14"/>
                  <a:gd name="T8" fmla="*/ 1 w 24"/>
                  <a:gd name="T9" fmla="*/ 9 h 14"/>
                </a:gdLst>
                <a:ahLst/>
                <a:cxnLst>
                  <a:cxn ang="0">
                    <a:pos x="T0" y="T1"/>
                  </a:cxn>
                  <a:cxn ang="0">
                    <a:pos x="T2" y="T3"/>
                  </a:cxn>
                  <a:cxn ang="0">
                    <a:pos x="T4" y="T5"/>
                  </a:cxn>
                  <a:cxn ang="0">
                    <a:pos x="T6" y="T7"/>
                  </a:cxn>
                  <a:cxn ang="0">
                    <a:pos x="T8" y="T9"/>
                  </a:cxn>
                </a:cxnLst>
                <a:rect l="0" t="0" r="r" b="b"/>
                <a:pathLst>
                  <a:path w="24" h="14">
                    <a:moveTo>
                      <a:pt x="1" y="9"/>
                    </a:moveTo>
                    <a:cubicBezTo>
                      <a:pt x="1" y="12"/>
                      <a:pt x="7" y="14"/>
                      <a:pt x="13" y="13"/>
                    </a:cubicBezTo>
                    <a:cubicBezTo>
                      <a:pt x="19" y="12"/>
                      <a:pt x="24" y="9"/>
                      <a:pt x="23" y="5"/>
                    </a:cubicBezTo>
                    <a:cubicBezTo>
                      <a:pt x="23" y="2"/>
                      <a:pt x="17" y="0"/>
                      <a:pt x="11" y="1"/>
                    </a:cubicBezTo>
                    <a:cubicBezTo>
                      <a:pt x="5" y="2"/>
                      <a:pt x="0" y="5"/>
                      <a:pt x="1"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9" name="Freeform 93"/>
              <p:cNvSpPr/>
              <p:nvPr/>
            </p:nvSpPr>
            <p:spPr bwMode="auto">
              <a:xfrm>
                <a:off x="2226332" y="2779524"/>
                <a:ext cx="64642" cy="51450"/>
              </a:xfrm>
              <a:custGeom>
                <a:avLst/>
                <a:gdLst>
                  <a:gd name="T0" fmla="*/ 0 w 48"/>
                  <a:gd name="T1" fmla="*/ 23 h 38"/>
                  <a:gd name="T2" fmla="*/ 13 w 48"/>
                  <a:gd name="T3" fmla="*/ 37 h 38"/>
                  <a:gd name="T4" fmla="*/ 27 w 48"/>
                  <a:gd name="T5" fmla="*/ 38 h 38"/>
                  <a:gd name="T6" fmla="*/ 27 w 48"/>
                  <a:gd name="T7" fmla="*/ 38 h 38"/>
                  <a:gd name="T8" fmla="*/ 45 w 48"/>
                  <a:gd name="T9" fmla="*/ 27 h 38"/>
                  <a:gd name="T10" fmla="*/ 48 w 48"/>
                  <a:gd name="T11" fmla="*/ 15 h 38"/>
                  <a:gd name="T12" fmla="*/ 44 w 48"/>
                  <a:gd name="T13" fmla="*/ 7 h 38"/>
                  <a:gd name="T14" fmla="*/ 26 w 48"/>
                  <a:gd name="T15" fmla="*/ 0 h 38"/>
                  <a:gd name="T16" fmla="*/ 21 w 48"/>
                  <a:gd name="T17" fmla="*/ 0 h 38"/>
                  <a:gd name="T18" fmla="*/ 8 w 48"/>
                  <a:gd name="T19" fmla="*/ 5 h 38"/>
                  <a:gd name="T20" fmla="*/ 0 w 48"/>
                  <a:gd name="T21" fmla="*/ 20 h 38"/>
                  <a:gd name="T22" fmla="*/ 0 w 48"/>
                  <a:gd name="T23" fmla="*/ 23 h 38"/>
                  <a:gd name="T24" fmla="*/ 13 w 48"/>
                  <a:gd name="T25" fmla="*/ 21 h 38"/>
                  <a:gd name="T26" fmla="*/ 16 w 48"/>
                  <a:gd name="T27" fmla="*/ 20 h 38"/>
                  <a:gd name="T28" fmla="*/ 25 w 48"/>
                  <a:gd name="T29" fmla="*/ 19 h 38"/>
                  <a:gd name="T30" fmla="*/ 26 w 48"/>
                  <a:gd name="T31" fmla="*/ 20 h 38"/>
                  <a:gd name="T32" fmla="*/ 24 w 48"/>
                  <a:gd name="T33" fmla="*/ 25 h 38"/>
                  <a:gd name="T34" fmla="*/ 17 w 48"/>
                  <a:gd name="T35" fmla="*/ 20 h 38"/>
                  <a:gd name="T36" fmla="*/ 20 w 48"/>
                  <a:gd name="T37" fmla="*/ 22 h 38"/>
                  <a:gd name="T38" fmla="*/ 24 w 48"/>
                  <a:gd name="T39" fmla="*/ 25 h 38"/>
                  <a:gd name="T40" fmla="*/ 23 w 48"/>
                  <a:gd name="T41" fmla="*/ 26 h 38"/>
                  <a:gd name="T42" fmla="*/ 23 w 48"/>
                  <a:gd name="T43" fmla="*/ 26 h 38"/>
                  <a:gd name="T44" fmla="*/ 22 w 48"/>
                  <a:gd name="T45" fmla="*/ 25 h 38"/>
                  <a:gd name="T46" fmla="*/ 23 w 48"/>
                  <a:gd name="T47" fmla="*/ 26 h 38"/>
                  <a:gd name="T48" fmla="*/ 23 w 48"/>
                  <a:gd name="T49" fmla="*/ 26 h 38"/>
                  <a:gd name="T50" fmla="*/ 23 w 48"/>
                  <a:gd name="T51" fmla="*/ 26 h 38"/>
                  <a:gd name="T52" fmla="*/ 25 w 48"/>
                  <a:gd name="T53" fmla="*/ 25 h 38"/>
                  <a:gd name="T54" fmla="*/ 27 w 48"/>
                  <a:gd name="T55" fmla="*/ 25 h 38"/>
                  <a:gd name="T56" fmla="*/ 27 w 48"/>
                  <a:gd name="T57" fmla="*/ 24 h 38"/>
                  <a:gd name="T58" fmla="*/ 27 w 48"/>
                  <a:gd name="T59" fmla="*/ 25 h 38"/>
                  <a:gd name="T60" fmla="*/ 27 w 48"/>
                  <a:gd name="T61" fmla="*/ 25 h 38"/>
                  <a:gd name="T62" fmla="*/ 25 w 48"/>
                  <a:gd name="T63" fmla="*/ 24 h 38"/>
                  <a:gd name="T64" fmla="*/ 29 w 48"/>
                  <a:gd name="T65" fmla="*/ 20 h 38"/>
                  <a:gd name="T66" fmla="*/ 31 w 48"/>
                  <a:gd name="T67" fmla="*/ 18 h 38"/>
                  <a:gd name="T68" fmla="*/ 25 w 48"/>
                  <a:gd name="T69" fmla="*/ 24 h 38"/>
                  <a:gd name="T70" fmla="*/ 23 w 48"/>
                  <a:gd name="T71" fmla="*/ 19 h 38"/>
                  <a:gd name="T72" fmla="*/ 32 w 48"/>
                  <a:gd name="T73" fmla="*/ 18 h 38"/>
                  <a:gd name="T74" fmla="*/ 23 w 48"/>
                  <a:gd name="T75" fmla="*/ 19 h 38"/>
                  <a:gd name="T76" fmla="*/ 23 w 48"/>
                  <a:gd name="T77" fmla="*/ 18 h 38"/>
                  <a:gd name="T78" fmla="*/ 24 w 48"/>
                  <a:gd name="T79" fmla="*/ 13 h 38"/>
                  <a:gd name="T80" fmla="*/ 31 w 48"/>
                  <a:gd name="T81" fmla="*/ 18 h 38"/>
                  <a:gd name="T82" fmla="*/ 28 w 48"/>
                  <a:gd name="T83" fmla="*/ 16 h 38"/>
                  <a:gd name="T84" fmla="*/ 24 w 48"/>
                  <a:gd name="T85" fmla="*/ 13 h 38"/>
                  <a:gd name="T86" fmla="*/ 25 w 48"/>
                  <a:gd name="T87" fmla="*/ 12 h 38"/>
                  <a:gd name="T88" fmla="*/ 25 w 48"/>
                  <a:gd name="T89" fmla="*/ 12 h 38"/>
                  <a:gd name="T90" fmla="*/ 26 w 48"/>
                  <a:gd name="T91" fmla="*/ 13 h 38"/>
                  <a:gd name="T92" fmla="*/ 25 w 48"/>
                  <a:gd name="T93" fmla="*/ 12 h 38"/>
                  <a:gd name="T94" fmla="*/ 25 w 48"/>
                  <a:gd name="T95" fmla="*/ 12 h 38"/>
                  <a:gd name="T96" fmla="*/ 25 w 48"/>
                  <a:gd name="T97" fmla="*/ 12 h 38"/>
                  <a:gd name="T98" fmla="*/ 23 w 48"/>
                  <a:gd name="T99" fmla="*/ 12 h 38"/>
                  <a:gd name="T100" fmla="*/ 21 w 48"/>
                  <a:gd name="T101" fmla="*/ 13 h 38"/>
                  <a:gd name="T102" fmla="*/ 21 w 48"/>
                  <a:gd name="T103" fmla="*/ 14 h 38"/>
                  <a:gd name="T104" fmla="*/ 21 w 48"/>
                  <a:gd name="T105" fmla="*/ 12 h 38"/>
                  <a:gd name="T106" fmla="*/ 21 w 48"/>
                  <a:gd name="T107" fmla="*/ 13 h 38"/>
                  <a:gd name="T108" fmla="*/ 23 w 48"/>
                  <a:gd name="T109" fmla="*/ 14 h 38"/>
                  <a:gd name="T110" fmla="*/ 19 w 48"/>
                  <a:gd name="T111" fmla="*/ 18 h 38"/>
                  <a:gd name="T112" fmla="*/ 17 w 48"/>
                  <a:gd name="T113" fmla="*/ 20 h 38"/>
                  <a:gd name="T114" fmla="*/ 23 w 48"/>
                  <a:gd name="T115" fmla="*/ 14 h 38"/>
                  <a:gd name="T116" fmla="*/ 25 w 48"/>
                  <a:gd name="T117" fmla="*/ 19 h 38"/>
                  <a:gd name="T118" fmla="*/ 13 w 48"/>
                  <a:gd name="T119"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38">
                    <a:moveTo>
                      <a:pt x="13" y="21"/>
                    </a:moveTo>
                    <a:cubicBezTo>
                      <a:pt x="0" y="23"/>
                      <a:pt x="0" y="23"/>
                      <a:pt x="0" y="23"/>
                    </a:cubicBezTo>
                    <a:cubicBezTo>
                      <a:pt x="1" y="26"/>
                      <a:pt x="2" y="29"/>
                      <a:pt x="4" y="31"/>
                    </a:cubicBezTo>
                    <a:cubicBezTo>
                      <a:pt x="7" y="34"/>
                      <a:pt x="10" y="36"/>
                      <a:pt x="13" y="37"/>
                    </a:cubicBezTo>
                    <a:cubicBezTo>
                      <a:pt x="16" y="38"/>
                      <a:pt x="19" y="38"/>
                      <a:pt x="22" y="38"/>
                    </a:cubicBezTo>
                    <a:cubicBezTo>
                      <a:pt x="24" y="38"/>
                      <a:pt x="25" y="38"/>
                      <a:pt x="27" y="38"/>
                    </a:cubicBezTo>
                    <a:cubicBezTo>
                      <a:pt x="27" y="38"/>
                      <a:pt x="27" y="38"/>
                      <a:pt x="27" y="38"/>
                    </a:cubicBezTo>
                    <a:cubicBezTo>
                      <a:pt x="27" y="38"/>
                      <a:pt x="27" y="38"/>
                      <a:pt x="27" y="38"/>
                    </a:cubicBezTo>
                    <a:cubicBezTo>
                      <a:pt x="32" y="37"/>
                      <a:pt x="36" y="35"/>
                      <a:pt x="40" y="33"/>
                    </a:cubicBezTo>
                    <a:cubicBezTo>
                      <a:pt x="42" y="31"/>
                      <a:pt x="44" y="30"/>
                      <a:pt x="45" y="27"/>
                    </a:cubicBezTo>
                    <a:cubicBezTo>
                      <a:pt x="47" y="25"/>
                      <a:pt x="48" y="22"/>
                      <a:pt x="48" y="18"/>
                    </a:cubicBezTo>
                    <a:cubicBezTo>
                      <a:pt x="48" y="17"/>
                      <a:pt x="48" y="16"/>
                      <a:pt x="48" y="15"/>
                    </a:cubicBezTo>
                    <a:cubicBezTo>
                      <a:pt x="48" y="15"/>
                      <a:pt x="48" y="15"/>
                      <a:pt x="48" y="15"/>
                    </a:cubicBezTo>
                    <a:cubicBezTo>
                      <a:pt x="47" y="12"/>
                      <a:pt x="46" y="9"/>
                      <a:pt x="44" y="7"/>
                    </a:cubicBezTo>
                    <a:cubicBezTo>
                      <a:pt x="41" y="4"/>
                      <a:pt x="38" y="2"/>
                      <a:pt x="35" y="1"/>
                    </a:cubicBezTo>
                    <a:cubicBezTo>
                      <a:pt x="32" y="0"/>
                      <a:pt x="29" y="0"/>
                      <a:pt x="26" y="0"/>
                    </a:cubicBezTo>
                    <a:cubicBezTo>
                      <a:pt x="24" y="0"/>
                      <a:pt x="23" y="0"/>
                      <a:pt x="21" y="0"/>
                    </a:cubicBezTo>
                    <a:cubicBezTo>
                      <a:pt x="21" y="0"/>
                      <a:pt x="21" y="0"/>
                      <a:pt x="21" y="0"/>
                    </a:cubicBezTo>
                    <a:cubicBezTo>
                      <a:pt x="21" y="0"/>
                      <a:pt x="21" y="0"/>
                      <a:pt x="21" y="0"/>
                    </a:cubicBezTo>
                    <a:cubicBezTo>
                      <a:pt x="16" y="1"/>
                      <a:pt x="12" y="2"/>
                      <a:pt x="8" y="5"/>
                    </a:cubicBezTo>
                    <a:cubicBezTo>
                      <a:pt x="6" y="7"/>
                      <a:pt x="4" y="8"/>
                      <a:pt x="3" y="11"/>
                    </a:cubicBezTo>
                    <a:cubicBezTo>
                      <a:pt x="1" y="13"/>
                      <a:pt x="0" y="16"/>
                      <a:pt x="0" y="20"/>
                    </a:cubicBezTo>
                    <a:cubicBezTo>
                      <a:pt x="0" y="21"/>
                      <a:pt x="0" y="22"/>
                      <a:pt x="0" y="23"/>
                    </a:cubicBezTo>
                    <a:cubicBezTo>
                      <a:pt x="0" y="23"/>
                      <a:pt x="0" y="23"/>
                      <a:pt x="0" y="23"/>
                    </a:cubicBezTo>
                    <a:cubicBezTo>
                      <a:pt x="0" y="23"/>
                      <a:pt x="0" y="23"/>
                      <a:pt x="0" y="23"/>
                    </a:cubicBezTo>
                    <a:cubicBezTo>
                      <a:pt x="13" y="21"/>
                      <a:pt x="13" y="21"/>
                      <a:pt x="13" y="21"/>
                    </a:cubicBezTo>
                    <a:cubicBezTo>
                      <a:pt x="25" y="19"/>
                      <a:pt x="25" y="19"/>
                      <a:pt x="25" y="19"/>
                    </a:cubicBezTo>
                    <a:cubicBezTo>
                      <a:pt x="16" y="20"/>
                      <a:pt x="16" y="20"/>
                      <a:pt x="16" y="20"/>
                    </a:cubicBezTo>
                    <a:cubicBezTo>
                      <a:pt x="26" y="20"/>
                      <a:pt x="26" y="20"/>
                      <a:pt x="26" y="20"/>
                    </a:cubicBezTo>
                    <a:cubicBezTo>
                      <a:pt x="26" y="20"/>
                      <a:pt x="25" y="19"/>
                      <a:pt x="25" y="19"/>
                    </a:cubicBezTo>
                    <a:cubicBezTo>
                      <a:pt x="16" y="20"/>
                      <a:pt x="16" y="20"/>
                      <a:pt x="16" y="20"/>
                    </a:cubicBezTo>
                    <a:cubicBezTo>
                      <a:pt x="26" y="20"/>
                      <a:pt x="26" y="20"/>
                      <a:pt x="26" y="20"/>
                    </a:cubicBezTo>
                    <a:cubicBezTo>
                      <a:pt x="17" y="20"/>
                      <a:pt x="17" y="20"/>
                      <a:pt x="17" y="20"/>
                    </a:cubicBezTo>
                    <a:cubicBezTo>
                      <a:pt x="24" y="25"/>
                      <a:pt x="24" y="25"/>
                      <a:pt x="24" y="25"/>
                    </a:cubicBezTo>
                    <a:cubicBezTo>
                      <a:pt x="25" y="24"/>
                      <a:pt x="26" y="22"/>
                      <a:pt x="26" y="20"/>
                    </a:cubicBezTo>
                    <a:cubicBezTo>
                      <a:pt x="17" y="20"/>
                      <a:pt x="17" y="20"/>
                      <a:pt x="17" y="20"/>
                    </a:cubicBezTo>
                    <a:cubicBezTo>
                      <a:pt x="24" y="25"/>
                      <a:pt x="24" y="25"/>
                      <a:pt x="24" y="25"/>
                    </a:cubicBezTo>
                    <a:cubicBezTo>
                      <a:pt x="20" y="22"/>
                      <a:pt x="20" y="22"/>
                      <a:pt x="20" y="22"/>
                    </a:cubicBezTo>
                    <a:cubicBezTo>
                      <a:pt x="23" y="26"/>
                      <a:pt x="23" y="26"/>
                      <a:pt x="23" y="26"/>
                    </a:cubicBezTo>
                    <a:cubicBezTo>
                      <a:pt x="23" y="26"/>
                      <a:pt x="24" y="26"/>
                      <a:pt x="24" y="25"/>
                    </a:cubicBezTo>
                    <a:cubicBezTo>
                      <a:pt x="20" y="22"/>
                      <a:pt x="20" y="22"/>
                      <a:pt x="20" y="22"/>
                    </a:cubicBezTo>
                    <a:cubicBezTo>
                      <a:pt x="23" y="26"/>
                      <a:pt x="23" y="26"/>
                      <a:pt x="23" y="26"/>
                    </a:cubicBezTo>
                    <a:cubicBezTo>
                      <a:pt x="22" y="25"/>
                      <a:pt x="22" y="25"/>
                      <a:pt x="22" y="25"/>
                    </a:cubicBezTo>
                    <a:cubicBezTo>
                      <a:pt x="23" y="26"/>
                      <a:pt x="23" y="26"/>
                      <a:pt x="23" y="26"/>
                    </a:cubicBezTo>
                    <a:cubicBezTo>
                      <a:pt x="23" y="26"/>
                      <a:pt x="23" y="26"/>
                      <a:pt x="23" y="26"/>
                    </a:cubicBezTo>
                    <a:cubicBezTo>
                      <a:pt x="22" y="25"/>
                      <a:pt x="22" y="25"/>
                      <a:pt x="22" y="25"/>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4" y="26"/>
                      <a:pt x="25" y="25"/>
                    </a:cubicBezTo>
                    <a:cubicBezTo>
                      <a:pt x="25" y="25"/>
                      <a:pt x="25" y="25"/>
                      <a:pt x="25" y="25"/>
                    </a:cubicBezTo>
                    <a:cubicBezTo>
                      <a:pt x="25" y="25"/>
                      <a:pt x="26" y="25"/>
                      <a:pt x="26" y="25"/>
                    </a:cubicBezTo>
                    <a:cubicBezTo>
                      <a:pt x="27" y="25"/>
                      <a:pt x="27" y="25"/>
                      <a:pt x="27" y="25"/>
                    </a:cubicBezTo>
                    <a:cubicBezTo>
                      <a:pt x="27" y="25"/>
                      <a:pt x="27" y="25"/>
                      <a:pt x="27" y="25"/>
                    </a:cubicBezTo>
                    <a:cubicBezTo>
                      <a:pt x="27" y="24"/>
                      <a:pt x="27" y="24"/>
                      <a:pt x="27" y="24"/>
                    </a:cubicBezTo>
                    <a:cubicBezTo>
                      <a:pt x="27" y="25"/>
                      <a:pt x="27" y="25"/>
                      <a:pt x="27" y="25"/>
                    </a:cubicBezTo>
                    <a:cubicBezTo>
                      <a:pt x="27" y="25"/>
                      <a:pt x="27" y="25"/>
                      <a:pt x="27" y="25"/>
                    </a:cubicBezTo>
                    <a:cubicBezTo>
                      <a:pt x="27" y="24"/>
                      <a:pt x="27" y="24"/>
                      <a:pt x="27" y="24"/>
                    </a:cubicBezTo>
                    <a:cubicBezTo>
                      <a:pt x="27" y="25"/>
                      <a:pt x="27" y="25"/>
                      <a:pt x="27" y="25"/>
                    </a:cubicBezTo>
                    <a:cubicBezTo>
                      <a:pt x="29" y="20"/>
                      <a:pt x="29" y="20"/>
                      <a:pt x="29" y="20"/>
                    </a:cubicBezTo>
                    <a:cubicBezTo>
                      <a:pt x="25" y="24"/>
                      <a:pt x="25" y="24"/>
                      <a:pt x="25" y="24"/>
                    </a:cubicBezTo>
                    <a:cubicBezTo>
                      <a:pt x="26" y="25"/>
                      <a:pt x="26" y="25"/>
                      <a:pt x="27" y="25"/>
                    </a:cubicBezTo>
                    <a:cubicBezTo>
                      <a:pt x="29" y="20"/>
                      <a:pt x="29" y="20"/>
                      <a:pt x="29" y="20"/>
                    </a:cubicBezTo>
                    <a:cubicBezTo>
                      <a:pt x="25" y="24"/>
                      <a:pt x="25" y="24"/>
                      <a:pt x="25" y="24"/>
                    </a:cubicBezTo>
                    <a:cubicBezTo>
                      <a:pt x="31" y="18"/>
                      <a:pt x="31" y="18"/>
                      <a:pt x="31" y="18"/>
                    </a:cubicBezTo>
                    <a:cubicBezTo>
                      <a:pt x="23" y="19"/>
                      <a:pt x="23" y="19"/>
                      <a:pt x="23" y="19"/>
                    </a:cubicBezTo>
                    <a:cubicBezTo>
                      <a:pt x="23" y="21"/>
                      <a:pt x="24" y="23"/>
                      <a:pt x="25" y="24"/>
                    </a:cubicBezTo>
                    <a:cubicBezTo>
                      <a:pt x="31" y="18"/>
                      <a:pt x="31" y="18"/>
                      <a:pt x="31" y="18"/>
                    </a:cubicBezTo>
                    <a:cubicBezTo>
                      <a:pt x="23" y="19"/>
                      <a:pt x="23" y="19"/>
                      <a:pt x="23" y="19"/>
                    </a:cubicBezTo>
                    <a:cubicBezTo>
                      <a:pt x="23" y="19"/>
                      <a:pt x="23" y="19"/>
                      <a:pt x="23" y="19"/>
                    </a:cubicBezTo>
                    <a:cubicBezTo>
                      <a:pt x="32" y="18"/>
                      <a:pt x="32" y="18"/>
                      <a:pt x="32" y="18"/>
                    </a:cubicBezTo>
                    <a:cubicBezTo>
                      <a:pt x="23" y="18"/>
                      <a:pt x="23" y="18"/>
                      <a:pt x="23" y="18"/>
                    </a:cubicBezTo>
                    <a:cubicBezTo>
                      <a:pt x="23" y="18"/>
                      <a:pt x="23" y="19"/>
                      <a:pt x="23" y="19"/>
                    </a:cubicBezTo>
                    <a:cubicBezTo>
                      <a:pt x="32" y="18"/>
                      <a:pt x="32" y="18"/>
                      <a:pt x="32" y="18"/>
                    </a:cubicBezTo>
                    <a:cubicBezTo>
                      <a:pt x="23" y="18"/>
                      <a:pt x="23" y="18"/>
                      <a:pt x="23" y="18"/>
                    </a:cubicBezTo>
                    <a:cubicBezTo>
                      <a:pt x="31" y="18"/>
                      <a:pt x="31" y="18"/>
                      <a:pt x="31" y="18"/>
                    </a:cubicBezTo>
                    <a:cubicBezTo>
                      <a:pt x="24" y="13"/>
                      <a:pt x="24" y="13"/>
                      <a:pt x="24" y="13"/>
                    </a:cubicBezTo>
                    <a:cubicBezTo>
                      <a:pt x="23" y="14"/>
                      <a:pt x="23" y="16"/>
                      <a:pt x="23" y="18"/>
                    </a:cubicBezTo>
                    <a:cubicBezTo>
                      <a:pt x="31" y="18"/>
                      <a:pt x="31" y="18"/>
                      <a:pt x="31" y="18"/>
                    </a:cubicBezTo>
                    <a:cubicBezTo>
                      <a:pt x="24" y="13"/>
                      <a:pt x="24" y="13"/>
                      <a:pt x="24" y="13"/>
                    </a:cubicBezTo>
                    <a:cubicBezTo>
                      <a:pt x="28" y="16"/>
                      <a:pt x="28" y="16"/>
                      <a:pt x="28" y="16"/>
                    </a:cubicBezTo>
                    <a:cubicBezTo>
                      <a:pt x="25" y="12"/>
                      <a:pt x="25" y="12"/>
                      <a:pt x="25" y="12"/>
                    </a:cubicBezTo>
                    <a:cubicBezTo>
                      <a:pt x="25" y="12"/>
                      <a:pt x="24" y="12"/>
                      <a:pt x="24" y="13"/>
                    </a:cubicBezTo>
                    <a:cubicBezTo>
                      <a:pt x="28" y="16"/>
                      <a:pt x="28" y="16"/>
                      <a:pt x="28" y="16"/>
                    </a:cubicBezTo>
                    <a:cubicBezTo>
                      <a:pt x="25" y="12"/>
                      <a:pt x="25" y="12"/>
                      <a:pt x="25" y="12"/>
                    </a:cubicBezTo>
                    <a:cubicBezTo>
                      <a:pt x="26" y="13"/>
                      <a:pt x="26" y="13"/>
                      <a:pt x="26" y="13"/>
                    </a:cubicBezTo>
                    <a:cubicBezTo>
                      <a:pt x="25" y="12"/>
                      <a:pt x="25" y="12"/>
                      <a:pt x="25" y="12"/>
                    </a:cubicBezTo>
                    <a:cubicBezTo>
                      <a:pt x="25" y="12"/>
                      <a:pt x="25" y="12"/>
                      <a:pt x="25" y="12"/>
                    </a:cubicBezTo>
                    <a:cubicBezTo>
                      <a:pt x="26" y="13"/>
                      <a:pt x="26" y="13"/>
                      <a:pt x="26" y="13"/>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4" y="12"/>
                      <a:pt x="23" y="12"/>
                    </a:cubicBezTo>
                    <a:cubicBezTo>
                      <a:pt x="23" y="12"/>
                      <a:pt x="23" y="12"/>
                      <a:pt x="23" y="12"/>
                    </a:cubicBezTo>
                    <a:cubicBezTo>
                      <a:pt x="23" y="13"/>
                      <a:pt x="22" y="13"/>
                      <a:pt x="22" y="13"/>
                    </a:cubicBezTo>
                    <a:cubicBezTo>
                      <a:pt x="21" y="13"/>
                      <a:pt x="21" y="13"/>
                      <a:pt x="21" y="13"/>
                    </a:cubicBezTo>
                    <a:cubicBezTo>
                      <a:pt x="21" y="12"/>
                      <a:pt x="21" y="12"/>
                      <a:pt x="21" y="12"/>
                    </a:cubicBezTo>
                    <a:cubicBezTo>
                      <a:pt x="21" y="14"/>
                      <a:pt x="21" y="14"/>
                      <a:pt x="21" y="14"/>
                    </a:cubicBezTo>
                    <a:cubicBezTo>
                      <a:pt x="21" y="13"/>
                      <a:pt x="21" y="13"/>
                      <a:pt x="21" y="13"/>
                    </a:cubicBezTo>
                    <a:cubicBezTo>
                      <a:pt x="21" y="12"/>
                      <a:pt x="21" y="12"/>
                      <a:pt x="21" y="12"/>
                    </a:cubicBezTo>
                    <a:cubicBezTo>
                      <a:pt x="21" y="14"/>
                      <a:pt x="21" y="14"/>
                      <a:pt x="21" y="14"/>
                    </a:cubicBezTo>
                    <a:cubicBezTo>
                      <a:pt x="21" y="13"/>
                      <a:pt x="21" y="13"/>
                      <a:pt x="21" y="13"/>
                    </a:cubicBezTo>
                    <a:cubicBezTo>
                      <a:pt x="19" y="18"/>
                      <a:pt x="19" y="18"/>
                      <a:pt x="19" y="18"/>
                    </a:cubicBezTo>
                    <a:cubicBezTo>
                      <a:pt x="23" y="14"/>
                      <a:pt x="23" y="14"/>
                      <a:pt x="23" y="14"/>
                    </a:cubicBezTo>
                    <a:cubicBezTo>
                      <a:pt x="22" y="13"/>
                      <a:pt x="22" y="13"/>
                      <a:pt x="21" y="13"/>
                    </a:cubicBezTo>
                    <a:cubicBezTo>
                      <a:pt x="19" y="18"/>
                      <a:pt x="19" y="18"/>
                      <a:pt x="19" y="18"/>
                    </a:cubicBezTo>
                    <a:cubicBezTo>
                      <a:pt x="23" y="14"/>
                      <a:pt x="23" y="14"/>
                      <a:pt x="23" y="14"/>
                    </a:cubicBezTo>
                    <a:cubicBezTo>
                      <a:pt x="17" y="20"/>
                      <a:pt x="17" y="20"/>
                      <a:pt x="17" y="20"/>
                    </a:cubicBezTo>
                    <a:cubicBezTo>
                      <a:pt x="25" y="19"/>
                      <a:pt x="25" y="19"/>
                      <a:pt x="25" y="19"/>
                    </a:cubicBezTo>
                    <a:cubicBezTo>
                      <a:pt x="25" y="17"/>
                      <a:pt x="24" y="15"/>
                      <a:pt x="23" y="14"/>
                    </a:cubicBezTo>
                    <a:cubicBezTo>
                      <a:pt x="17" y="20"/>
                      <a:pt x="17" y="20"/>
                      <a:pt x="17" y="20"/>
                    </a:cubicBezTo>
                    <a:cubicBezTo>
                      <a:pt x="25" y="19"/>
                      <a:pt x="25" y="19"/>
                      <a:pt x="25" y="19"/>
                    </a:cubicBezTo>
                    <a:cubicBezTo>
                      <a:pt x="25" y="19"/>
                      <a:pt x="25" y="19"/>
                      <a:pt x="25" y="19"/>
                    </a:cubicBezTo>
                    <a:lnTo>
                      <a:pt x="13" y="2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0" name="Freeform 94"/>
              <p:cNvSpPr/>
              <p:nvPr/>
            </p:nvSpPr>
            <p:spPr bwMode="auto">
              <a:xfrm>
                <a:off x="2866156" y="2696413"/>
                <a:ext cx="31661" cy="18469"/>
              </a:xfrm>
              <a:custGeom>
                <a:avLst/>
                <a:gdLst>
                  <a:gd name="T0" fmla="*/ 0 w 23"/>
                  <a:gd name="T1" fmla="*/ 9 h 14"/>
                  <a:gd name="T2" fmla="*/ 12 w 23"/>
                  <a:gd name="T3" fmla="*/ 13 h 14"/>
                  <a:gd name="T4" fmla="*/ 23 w 23"/>
                  <a:gd name="T5" fmla="*/ 5 h 14"/>
                  <a:gd name="T6" fmla="*/ 10 w 23"/>
                  <a:gd name="T7" fmla="*/ 1 h 14"/>
                  <a:gd name="T8" fmla="*/ 0 w 23"/>
                  <a:gd name="T9" fmla="*/ 9 h 14"/>
                </a:gdLst>
                <a:ahLst/>
                <a:cxnLst>
                  <a:cxn ang="0">
                    <a:pos x="T0" y="T1"/>
                  </a:cxn>
                  <a:cxn ang="0">
                    <a:pos x="T2" y="T3"/>
                  </a:cxn>
                  <a:cxn ang="0">
                    <a:pos x="T4" y="T5"/>
                  </a:cxn>
                  <a:cxn ang="0">
                    <a:pos x="T6" y="T7"/>
                  </a:cxn>
                  <a:cxn ang="0">
                    <a:pos x="T8" y="T9"/>
                  </a:cxn>
                </a:cxnLst>
                <a:rect l="0" t="0" r="r" b="b"/>
                <a:pathLst>
                  <a:path w="23" h="14">
                    <a:moveTo>
                      <a:pt x="0" y="9"/>
                    </a:moveTo>
                    <a:cubicBezTo>
                      <a:pt x="1" y="12"/>
                      <a:pt x="6" y="14"/>
                      <a:pt x="12" y="13"/>
                    </a:cubicBezTo>
                    <a:cubicBezTo>
                      <a:pt x="19" y="12"/>
                      <a:pt x="23" y="8"/>
                      <a:pt x="23" y="5"/>
                    </a:cubicBezTo>
                    <a:cubicBezTo>
                      <a:pt x="22" y="2"/>
                      <a:pt x="17" y="0"/>
                      <a:pt x="10" y="1"/>
                    </a:cubicBezTo>
                    <a:cubicBezTo>
                      <a:pt x="4" y="2"/>
                      <a:pt x="0" y="5"/>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1" name="Freeform 95"/>
              <p:cNvSpPr/>
              <p:nvPr/>
            </p:nvSpPr>
            <p:spPr bwMode="auto">
              <a:xfrm>
                <a:off x="2849006" y="2679263"/>
                <a:ext cx="65961" cy="52769"/>
              </a:xfrm>
              <a:custGeom>
                <a:avLst/>
                <a:gdLst>
                  <a:gd name="T0" fmla="*/ 0 w 49"/>
                  <a:gd name="T1" fmla="*/ 24 h 39"/>
                  <a:gd name="T2" fmla="*/ 13 w 49"/>
                  <a:gd name="T3" fmla="*/ 38 h 39"/>
                  <a:gd name="T4" fmla="*/ 27 w 49"/>
                  <a:gd name="T5" fmla="*/ 39 h 39"/>
                  <a:gd name="T6" fmla="*/ 40 w 49"/>
                  <a:gd name="T7" fmla="*/ 34 h 39"/>
                  <a:gd name="T8" fmla="*/ 49 w 49"/>
                  <a:gd name="T9" fmla="*/ 19 h 39"/>
                  <a:gd name="T10" fmla="*/ 48 w 49"/>
                  <a:gd name="T11" fmla="*/ 16 h 39"/>
                  <a:gd name="T12" fmla="*/ 36 w 49"/>
                  <a:gd name="T13" fmla="*/ 2 h 39"/>
                  <a:gd name="T14" fmla="*/ 21 w 49"/>
                  <a:gd name="T15" fmla="*/ 1 h 39"/>
                  <a:gd name="T16" fmla="*/ 8 w 49"/>
                  <a:gd name="T17" fmla="*/ 6 h 39"/>
                  <a:gd name="T18" fmla="*/ 0 w 49"/>
                  <a:gd name="T19" fmla="*/ 21 h 39"/>
                  <a:gd name="T20" fmla="*/ 0 w 49"/>
                  <a:gd name="T21" fmla="*/ 24 h 39"/>
                  <a:gd name="T22" fmla="*/ 13 w 49"/>
                  <a:gd name="T23" fmla="*/ 22 h 39"/>
                  <a:gd name="T24" fmla="*/ 17 w 49"/>
                  <a:gd name="T25" fmla="*/ 21 h 39"/>
                  <a:gd name="T26" fmla="*/ 26 w 49"/>
                  <a:gd name="T27" fmla="*/ 20 h 39"/>
                  <a:gd name="T28" fmla="*/ 26 w 49"/>
                  <a:gd name="T29" fmla="*/ 21 h 39"/>
                  <a:gd name="T30" fmla="*/ 25 w 49"/>
                  <a:gd name="T31" fmla="*/ 26 h 39"/>
                  <a:gd name="T32" fmla="*/ 17 w 49"/>
                  <a:gd name="T33" fmla="*/ 21 h 39"/>
                  <a:gd name="T34" fmla="*/ 20 w 49"/>
                  <a:gd name="T35" fmla="*/ 23 h 39"/>
                  <a:gd name="T36" fmla="*/ 25 w 49"/>
                  <a:gd name="T37" fmla="*/ 26 h 39"/>
                  <a:gd name="T38" fmla="*/ 24 w 49"/>
                  <a:gd name="T39" fmla="*/ 27 h 39"/>
                  <a:gd name="T40" fmla="*/ 24 w 49"/>
                  <a:gd name="T41" fmla="*/ 27 h 39"/>
                  <a:gd name="T42" fmla="*/ 22 w 49"/>
                  <a:gd name="T43" fmla="*/ 25 h 39"/>
                  <a:gd name="T44" fmla="*/ 23 w 49"/>
                  <a:gd name="T45" fmla="*/ 26 h 39"/>
                  <a:gd name="T46" fmla="*/ 24 w 49"/>
                  <a:gd name="T47" fmla="*/ 27 h 39"/>
                  <a:gd name="T48" fmla="*/ 24 w 49"/>
                  <a:gd name="T49" fmla="*/ 27 h 39"/>
                  <a:gd name="T50" fmla="*/ 25 w 49"/>
                  <a:gd name="T51" fmla="*/ 26 h 39"/>
                  <a:gd name="T52" fmla="*/ 27 w 49"/>
                  <a:gd name="T53" fmla="*/ 26 h 39"/>
                  <a:gd name="T54" fmla="*/ 27 w 49"/>
                  <a:gd name="T55" fmla="*/ 26 h 39"/>
                  <a:gd name="T56" fmla="*/ 27 w 49"/>
                  <a:gd name="T57" fmla="*/ 26 h 39"/>
                  <a:gd name="T58" fmla="*/ 28 w 49"/>
                  <a:gd name="T59" fmla="*/ 24 h 39"/>
                  <a:gd name="T60" fmla="*/ 30 w 49"/>
                  <a:gd name="T61" fmla="*/ 20 h 39"/>
                  <a:gd name="T62" fmla="*/ 27 w 49"/>
                  <a:gd name="T63" fmla="*/ 26 h 39"/>
                  <a:gd name="T64" fmla="*/ 25 w 49"/>
                  <a:gd name="T65" fmla="*/ 25 h 39"/>
                  <a:gd name="T66" fmla="*/ 23 w 49"/>
                  <a:gd name="T67" fmla="*/ 20 h 39"/>
                  <a:gd name="T68" fmla="*/ 32 w 49"/>
                  <a:gd name="T69" fmla="*/ 19 h 39"/>
                  <a:gd name="T70" fmla="*/ 23 w 49"/>
                  <a:gd name="T71" fmla="*/ 20 h 39"/>
                  <a:gd name="T72" fmla="*/ 32 w 49"/>
                  <a:gd name="T73" fmla="*/ 19 h 39"/>
                  <a:gd name="T74" fmla="*/ 23 w 49"/>
                  <a:gd name="T75" fmla="*/ 20 h 39"/>
                  <a:gd name="T76" fmla="*/ 23 w 49"/>
                  <a:gd name="T77" fmla="*/ 19 h 39"/>
                  <a:gd name="T78" fmla="*/ 24 w 49"/>
                  <a:gd name="T79" fmla="*/ 14 h 39"/>
                  <a:gd name="T80" fmla="*/ 31 w 49"/>
                  <a:gd name="T81" fmla="*/ 19 h 39"/>
                  <a:gd name="T82" fmla="*/ 28 w 49"/>
                  <a:gd name="T83" fmla="*/ 17 h 39"/>
                  <a:gd name="T84" fmla="*/ 24 w 49"/>
                  <a:gd name="T85" fmla="*/ 14 h 39"/>
                  <a:gd name="T86" fmla="*/ 25 w 49"/>
                  <a:gd name="T87" fmla="*/ 13 h 39"/>
                  <a:gd name="T88" fmla="*/ 25 w 49"/>
                  <a:gd name="T89" fmla="*/ 13 h 39"/>
                  <a:gd name="T90" fmla="*/ 26 w 49"/>
                  <a:gd name="T91" fmla="*/ 14 h 39"/>
                  <a:gd name="T92" fmla="*/ 25 w 49"/>
                  <a:gd name="T93" fmla="*/ 13 h 39"/>
                  <a:gd name="T94" fmla="*/ 25 w 49"/>
                  <a:gd name="T95" fmla="*/ 13 h 39"/>
                  <a:gd name="T96" fmla="*/ 25 w 49"/>
                  <a:gd name="T97" fmla="*/ 13 h 39"/>
                  <a:gd name="T98" fmla="*/ 23 w 49"/>
                  <a:gd name="T99" fmla="*/ 13 h 39"/>
                  <a:gd name="T100" fmla="*/ 21 w 49"/>
                  <a:gd name="T101" fmla="*/ 13 h 39"/>
                  <a:gd name="T102" fmla="*/ 21 w 49"/>
                  <a:gd name="T103" fmla="*/ 15 h 39"/>
                  <a:gd name="T104" fmla="*/ 21 w 49"/>
                  <a:gd name="T105" fmla="*/ 13 h 39"/>
                  <a:gd name="T106" fmla="*/ 22 w 49"/>
                  <a:gd name="T107" fmla="*/ 13 h 39"/>
                  <a:gd name="T108" fmla="*/ 24 w 49"/>
                  <a:gd name="T109" fmla="*/ 15 h 39"/>
                  <a:gd name="T110" fmla="*/ 19 w 49"/>
                  <a:gd name="T111" fmla="*/ 19 h 39"/>
                  <a:gd name="T112" fmla="*/ 17 w 49"/>
                  <a:gd name="T113" fmla="*/ 21 h 39"/>
                  <a:gd name="T114" fmla="*/ 24 w 49"/>
                  <a:gd name="T115" fmla="*/ 15 h 39"/>
                  <a:gd name="T116" fmla="*/ 26 w 49"/>
                  <a:gd name="T117" fmla="*/ 20 h 39"/>
                  <a:gd name="T118" fmla="*/ 13 w 49"/>
                  <a:gd name="T11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39">
                    <a:moveTo>
                      <a:pt x="13" y="22"/>
                    </a:moveTo>
                    <a:cubicBezTo>
                      <a:pt x="0" y="24"/>
                      <a:pt x="0" y="24"/>
                      <a:pt x="0" y="24"/>
                    </a:cubicBezTo>
                    <a:cubicBezTo>
                      <a:pt x="1" y="27"/>
                      <a:pt x="3" y="30"/>
                      <a:pt x="4" y="32"/>
                    </a:cubicBezTo>
                    <a:cubicBezTo>
                      <a:pt x="7" y="35"/>
                      <a:pt x="10" y="37"/>
                      <a:pt x="13" y="38"/>
                    </a:cubicBezTo>
                    <a:cubicBezTo>
                      <a:pt x="16" y="39"/>
                      <a:pt x="19" y="39"/>
                      <a:pt x="22" y="39"/>
                    </a:cubicBezTo>
                    <a:cubicBezTo>
                      <a:pt x="24" y="39"/>
                      <a:pt x="26" y="39"/>
                      <a:pt x="27" y="39"/>
                    </a:cubicBezTo>
                    <a:cubicBezTo>
                      <a:pt x="27" y="39"/>
                      <a:pt x="27" y="39"/>
                      <a:pt x="27" y="39"/>
                    </a:cubicBezTo>
                    <a:cubicBezTo>
                      <a:pt x="32" y="38"/>
                      <a:pt x="36" y="36"/>
                      <a:pt x="40" y="34"/>
                    </a:cubicBezTo>
                    <a:cubicBezTo>
                      <a:pt x="42" y="32"/>
                      <a:pt x="44" y="30"/>
                      <a:pt x="46" y="28"/>
                    </a:cubicBezTo>
                    <a:cubicBezTo>
                      <a:pt x="47" y="26"/>
                      <a:pt x="49" y="22"/>
                      <a:pt x="49" y="19"/>
                    </a:cubicBezTo>
                    <a:cubicBezTo>
                      <a:pt x="49" y="18"/>
                      <a:pt x="48" y="17"/>
                      <a:pt x="48" y="16"/>
                    </a:cubicBezTo>
                    <a:cubicBezTo>
                      <a:pt x="48" y="16"/>
                      <a:pt x="48" y="16"/>
                      <a:pt x="48" y="16"/>
                    </a:cubicBezTo>
                    <a:cubicBezTo>
                      <a:pt x="48" y="13"/>
                      <a:pt x="46" y="10"/>
                      <a:pt x="44" y="8"/>
                    </a:cubicBezTo>
                    <a:cubicBezTo>
                      <a:pt x="42" y="4"/>
                      <a:pt x="39" y="3"/>
                      <a:pt x="36" y="2"/>
                    </a:cubicBezTo>
                    <a:cubicBezTo>
                      <a:pt x="33" y="1"/>
                      <a:pt x="30" y="0"/>
                      <a:pt x="27" y="0"/>
                    </a:cubicBezTo>
                    <a:cubicBezTo>
                      <a:pt x="25" y="0"/>
                      <a:pt x="23" y="1"/>
                      <a:pt x="21" y="1"/>
                    </a:cubicBezTo>
                    <a:cubicBezTo>
                      <a:pt x="21" y="1"/>
                      <a:pt x="21" y="1"/>
                      <a:pt x="21" y="1"/>
                    </a:cubicBezTo>
                    <a:cubicBezTo>
                      <a:pt x="17" y="2"/>
                      <a:pt x="12" y="3"/>
                      <a:pt x="8" y="6"/>
                    </a:cubicBezTo>
                    <a:cubicBezTo>
                      <a:pt x="7" y="7"/>
                      <a:pt x="5" y="9"/>
                      <a:pt x="3" y="12"/>
                    </a:cubicBezTo>
                    <a:cubicBezTo>
                      <a:pt x="1" y="14"/>
                      <a:pt x="0" y="17"/>
                      <a:pt x="0" y="21"/>
                    </a:cubicBezTo>
                    <a:cubicBezTo>
                      <a:pt x="0" y="22"/>
                      <a:pt x="0" y="23"/>
                      <a:pt x="0" y="24"/>
                    </a:cubicBezTo>
                    <a:cubicBezTo>
                      <a:pt x="0" y="24"/>
                      <a:pt x="0" y="24"/>
                      <a:pt x="0" y="24"/>
                    </a:cubicBezTo>
                    <a:cubicBezTo>
                      <a:pt x="0" y="24"/>
                      <a:pt x="0" y="24"/>
                      <a:pt x="0" y="24"/>
                    </a:cubicBezTo>
                    <a:cubicBezTo>
                      <a:pt x="13" y="22"/>
                      <a:pt x="13" y="22"/>
                      <a:pt x="13" y="22"/>
                    </a:cubicBezTo>
                    <a:cubicBezTo>
                      <a:pt x="26" y="20"/>
                      <a:pt x="26" y="20"/>
                      <a:pt x="26" y="20"/>
                    </a:cubicBezTo>
                    <a:cubicBezTo>
                      <a:pt x="17" y="21"/>
                      <a:pt x="17" y="21"/>
                      <a:pt x="17" y="21"/>
                    </a:cubicBezTo>
                    <a:cubicBezTo>
                      <a:pt x="26" y="21"/>
                      <a:pt x="26" y="21"/>
                      <a:pt x="26" y="21"/>
                    </a:cubicBezTo>
                    <a:cubicBezTo>
                      <a:pt x="26" y="21"/>
                      <a:pt x="26" y="20"/>
                      <a:pt x="26" y="20"/>
                    </a:cubicBezTo>
                    <a:cubicBezTo>
                      <a:pt x="17" y="21"/>
                      <a:pt x="17" y="21"/>
                      <a:pt x="17" y="21"/>
                    </a:cubicBezTo>
                    <a:cubicBezTo>
                      <a:pt x="26" y="21"/>
                      <a:pt x="26" y="21"/>
                      <a:pt x="26" y="21"/>
                    </a:cubicBezTo>
                    <a:cubicBezTo>
                      <a:pt x="17" y="21"/>
                      <a:pt x="17" y="21"/>
                      <a:pt x="17" y="21"/>
                    </a:cubicBezTo>
                    <a:cubicBezTo>
                      <a:pt x="25" y="26"/>
                      <a:pt x="25" y="26"/>
                      <a:pt x="25" y="26"/>
                    </a:cubicBezTo>
                    <a:cubicBezTo>
                      <a:pt x="25" y="25"/>
                      <a:pt x="26" y="23"/>
                      <a:pt x="26" y="21"/>
                    </a:cubicBezTo>
                    <a:cubicBezTo>
                      <a:pt x="17" y="21"/>
                      <a:pt x="17" y="21"/>
                      <a:pt x="17" y="21"/>
                    </a:cubicBezTo>
                    <a:cubicBezTo>
                      <a:pt x="25" y="26"/>
                      <a:pt x="25" y="26"/>
                      <a:pt x="25" y="26"/>
                    </a:cubicBezTo>
                    <a:cubicBezTo>
                      <a:pt x="20" y="23"/>
                      <a:pt x="20" y="23"/>
                      <a:pt x="20" y="23"/>
                    </a:cubicBezTo>
                    <a:cubicBezTo>
                      <a:pt x="24" y="27"/>
                      <a:pt x="24" y="27"/>
                      <a:pt x="24" y="27"/>
                    </a:cubicBezTo>
                    <a:cubicBezTo>
                      <a:pt x="24" y="27"/>
                      <a:pt x="24" y="26"/>
                      <a:pt x="25" y="26"/>
                    </a:cubicBezTo>
                    <a:cubicBezTo>
                      <a:pt x="20" y="23"/>
                      <a:pt x="20" y="23"/>
                      <a:pt x="20" y="23"/>
                    </a:cubicBezTo>
                    <a:cubicBezTo>
                      <a:pt x="24" y="27"/>
                      <a:pt x="24" y="27"/>
                      <a:pt x="24" y="27"/>
                    </a:cubicBezTo>
                    <a:cubicBezTo>
                      <a:pt x="22" y="25"/>
                      <a:pt x="22" y="25"/>
                      <a:pt x="22" y="25"/>
                    </a:cubicBezTo>
                    <a:cubicBezTo>
                      <a:pt x="24" y="27"/>
                      <a:pt x="24" y="27"/>
                      <a:pt x="24" y="27"/>
                    </a:cubicBezTo>
                    <a:cubicBezTo>
                      <a:pt x="24" y="27"/>
                      <a:pt x="24" y="27"/>
                      <a:pt x="24" y="27"/>
                    </a:cubicBezTo>
                    <a:cubicBezTo>
                      <a:pt x="22" y="25"/>
                      <a:pt x="22" y="25"/>
                      <a:pt x="22" y="25"/>
                    </a:cubicBezTo>
                    <a:cubicBezTo>
                      <a:pt x="24" y="27"/>
                      <a:pt x="24" y="27"/>
                      <a:pt x="24" y="27"/>
                    </a:cubicBezTo>
                    <a:cubicBezTo>
                      <a:pt x="23" y="26"/>
                      <a:pt x="23" y="26"/>
                      <a:pt x="23" y="26"/>
                    </a:cubicBezTo>
                    <a:cubicBezTo>
                      <a:pt x="24" y="27"/>
                      <a:pt x="24" y="27"/>
                      <a:pt x="24" y="27"/>
                    </a:cubicBezTo>
                    <a:cubicBezTo>
                      <a:pt x="24" y="27"/>
                      <a:pt x="24" y="27"/>
                      <a:pt x="24" y="27"/>
                    </a:cubicBezTo>
                    <a:cubicBezTo>
                      <a:pt x="23" y="26"/>
                      <a:pt x="23" y="26"/>
                      <a:pt x="23" y="26"/>
                    </a:cubicBezTo>
                    <a:cubicBezTo>
                      <a:pt x="24" y="27"/>
                      <a:pt x="24" y="27"/>
                      <a:pt x="24" y="27"/>
                    </a:cubicBezTo>
                    <a:cubicBezTo>
                      <a:pt x="24" y="27"/>
                      <a:pt x="24" y="26"/>
                      <a:pt x="25" y="26"/>
                    </a:cubicBezTo>
                    <a:cubicBezTo>
                      <a:pt x="25" y="26"/>
                      <a:pt x="25" y="26"/>
                      <a:pt x="25" y="26"/>
                    </a:cubicBezTo>
                    <a:cubicBezTo>
                      <a:pt x="25" y="26"/>
                      <a:pt x="25" y="26"/>
                      <a:pt x="25" y="26"/>
                    </a:cubicBezTo>
                    <a:cubicBezTo>
                      <a:pt x="26" y="26"/>
                      <a:pt x="26" y="26"/>
                      <a:pt x="27" y="26"/>
                    </a:cubicBezTo>
                    <a:cubicBezTo>
                      <a:pt x="27" y="26"/>
                      <a:pt x="27" y="26"/>
                      <a:pt x="27" y="26"/>
                    </a:cubicBezTo>
                    <a:cubicBezTo>
                      <a:pt x="27" y="26"/>
                      <a:pt x="27" y="26"/>
                      <a:pt x="27" y="26"/>
                    </a:cubicBezTo>
                    <a:cubicBezTo>
                      <a:pt x="28" y="24"/>
                      <a:pt x="28" y="24"/>
                      <a:pt x="28" y="24"/>
                    </a:cubicBezTo>
                    <a:cubicBezTo>
                      <a:pt x="27" y="26"/>
                      <a:pt x="27" y="26"/>
                      <a:pt x="27" y="26"/>
                    </a:cubicBezTo>
                    <a:cubicBezTo>
                      <a:pt x="27" y="26"/>
                      <a:pt x="27" y="26"/>
                      <a:pt x="27" y="26"/>
                    </a:cubicBezTo>
                    <a:cubicBezTo>
                      <a:pt x="28" y="24"/>
                      <a:pt x="28" y="24"/>
                      <a:pt x="28" y="24"/>
                    </a:cubicBezTo>
                    <a:cubicBezTo>
                      <a:pt x="27" y="26"/>
                      <a:pt x="27" y="26"/>
                      <a:pt x="27" y="26"/>
                    </a:cubicBezTo>
                    <a:cubicBezTo>
                      <a:pt x="30" y="20"/>
                      <a:pt x="30" y="20"/>
                      <a:pt x="30" y="20"/>
                    </a:cubicBezTo>
                    <a:cubicBezTo>
                      <a:pt x="25" y="25"/>
                      <a:pt x="25" y="25"/>
                      <a:pt x="25" y="25"/>
                    </a:cubicBezTo>
                    <a:cubicBezTo>
                      <a:pt x="26" y="26"/>
                      <a:pt x="27" y="26"/>
                      <a:pt x="27" y="26"/>
                    </a:cubicBezTo>
                    <a:cubicBezTo>
                      <a:pt x="30" y="20"/>
                      <a:pt x="30" y="20"/>
                      <a:pt x="30" y="20"/>
                    </a:cubicBezTo>
                    <a:cubicBezTo>
                      <a:pt x="25" y="25"/>
                      <a:pt x="25" y="25"/>
                      <a:pt x="25" y="25"/>
                    </a:cubicBezTo>
                    <a:cubicBezTo>
                      <a:pt x="32" y="19"/>
                      <a:pt x="32" y="19"/>
                      <a:pt x="32" y="19"/>
                    </a:cubicBezTo>
                    <a:cubicBezTo>
                      <a:pt x="23" y="20"/>
                      <a:pt x="23" y="20"/>
                      <a:pt x="23" y="20"/>
                    </a:cubicBezTo>
                    <a:cubicBezTo>
                      <a:pt x="23" y="22"/>
                      <a:pt x="24" y="24"/>
                      <a:pt x="25" y="25"/>
                    </a:cubicBezTo>
                    <a:cubicBezTo>
                      <a:pt x="32" y="19"/>
                      <a:pt x="32" y="19"/>
                      <a:pt x="32" y="19"/>
                    </a:cubicBezTo>
                    <a:cubicBezTo>
                      <a:pt x="23" y="20"/>
                      <a:pt x="23" y="20"/>
                      <a:pt x="23" y="20"/>
                    </a:cubicBezTo>
                    <a:cubicBezTo>
                      <a:pt x="23" y="20"/>
                      <a:pt x="23" y="20"/>
                      <a:pt x="23" y="20"/>
                    </a:cubicBezTo>
                    <a:cubicBezTo>
                      <a:pt x="23" y="20"/>
                      <a:pt x="23" y="20"/>
                      <a:pt x="23" y="20"/>
                    </a:cubicBezTo>
                    <a:cubicBezTo>
                      <a:pt x="32" y="19"/>
                      <a:pt x="32" y="19"/>
                      <a:pt x="32" y="19"/>
                    </a:cubicBezTo>
                    <a:cubicBezTo>
                      <a:pt x="23" y="19"/>
                      <a:pt x="23" y="19"/>
                      <a:pt x="23" y="19"/>
                    </a:cubicBezTo>
                    <a:cubicBezTo>
                      <a:pt x="23" y="19"/>
                      <a:pt x="23" y="20"/>
                      <a:pt x="23" y="20"/>
                    </a:cubicBezTo>
                    <a:cubicBezTo>
                      <a:pt x="32" y="19"/>
                      <a:pt x="32" y="19"/>
                      <a:pt x="32" y="19"/>
                    </a:cubicBezTo>
                    <a:cubicBezTo>
                      <a:pt x="23" y="19"/>
                      <a:pt x="23" y="19"/>
                      <a:pt x="23" y="19"/>
                    </a:cubicBezTo>
                    <a:cubicBezTo>
                      <a:pt x="31" y="19"/>
                      <a:pt x="31" y="19"/>
                      <a:pt x="31" y="19"/>
                    </a:cubicBezTo>
                    <a:cubicBezTo>
                      <a:pt x="24" y="14"/>
                      <a:pt x="24" y="14"/>
                      <a:pt x="24" y="14"/>
                    </a:cubicBezTo>
                    <a:cubicBezTo>
                      <a:pt x="24" y="15"/>
                      <a:pt x="23" y="16"/>
                      <a:pt x="23" y="19"/>
                    </a:cubicBezTo>
                    <a:cubicBezTo>
                      <a:pt x="31" y="19"/>
                      <a:pt x="31" y="19"/>
                      <a:pt x="31" y="19"/>
                    </a:cubicBezTo>
                    <a:cubicBezTo>
                      <a:pt x="24" y="14"/>
                      <a:pt x="24" y="14"/>
                      <a:pt x="24" y="14"/>
                    </a:cubicBezTo>
                    <a:cubicBezTo>
                      <a:pt x="28" y="17"/>
                      <a:pt x="28" y="17"/>
                      <a:pt x="28" y="17"/>
                    </a:cubicBezTo>
                    <a:cubicBezTo>
                      <a:pt x="25" y="13"/>
                      <a:pt x="25" y="13"/>
                      <a:pt x="25" y="13"/>
                    </a:cubicBezTo>
                    <a:cubicBezTo>
                      <a:pt x="25" y="13"/>
                      <a:pt x="25" y="13"/>
                      <a:pt x="24" y="14"/>
                    </a:cubicBezTo>
                    <a:cubicBezTo>
                      <a:pt x="28" y="17"/>
                      <a:pt x="28" y="17"/>
                      <a:pt x="28" y="17"/>
                    </a:cubicBezTo>
                    <a:cubicBezTo>
                      <a:pt x="25" y="13"/>
                      <a:pt x="25" y="13"/>
                      <a:pt x="25" y="13"/>
                    </a:cubicBezTo>
                    <a:cubicBezTo>
                      <a:pt x="26" y="14"/>
                      <a:pt x="26" y="14"/>
                      <a:pt x="26" y="14"/>
                    </a:cubicBezTo>
                    <a:cubicBezTo>
                      <a:pt x="25" y="13"/>
                      <a:pt x="25" y="13"/>
                      <a:pt x="25" y="13"/>
                    </a:cubicBezTo>
                    <a:cubicBezTo>
                      <a:pt x="25" y="13"/>
                      <a:pt x="25" y="13"/>
                      <a:pt x="25" y="13"/>
                    </a:cubicBezTo>
                    <a:cubicBezTo>
                      <a:pt x="26" y="14"/>
                      <a:pt x="26" y="14"/>
                      <a:pt x="26" y="14"/>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4" y="13"/>
                      <a:pt x="23" y="13"/>
                    </a:cubicBezTo>
                    <a:cubicBezTo>
                      <a:pt x="23" y="13"/>
                      <a:pt x="23" y="13"/>
                      <a:pt x="23" y="13"/>
                    </a:cubicBezTo>
                    <a:cubicBezTo>
                      <a:pt x="23" y="13"/>
                      <a:pt x="22" y="13"/>
                      <a:pt x="22" y="13"/>
                    </a:cubicBezTo>
                    <a:cubicBezTo>
                      <a:pt x="22" y="13"/>
                      <a:pt x="21" y="13"/>
                      <a:pt x="21" y="13"/>
                    </a:cubicBezTo>
                    <a:cubicBezTo>
                      <a:pt x="21" y="13"/>
                      <a:pt x="21" y="13"/>
                      <a:pt x="21" y="13"/>
                    </a:cubicBezTo>
                    <a:cubicBezTo>
                      <a:pt x="21" y="15"/>
                      <a:pt x="21" y="15"/>
                      <a:pt x="21" y="15"/>
                    </a:cubicBezTo>
                    <a:cubicBezTo>
                      <a:pt x="22" y="13"/>
                      <a:pt x="22" y="13"/>
                      <a:pt x="22" y="13"/>
                    </a:cubicBezTo>
                    <a:cubicBezTo>
                      <a:pt x="21" y="13"/>
                      <a:pt x="21" y="13"/>
                      <a:pt x="21" y="13"/>
                    </a:cubicBezTo>
                    <a:cubicBezTo>
                      <a:pt x="21" y="15"/>
                      <a:pt x="21" y="15"/>
                      <a:pt x="21" y="15"/>
                    </a:cubicBezTo>
                    <a:cubicBezTo>
                      <a:pt x="22" y="13"/>
                      <a:pt x="22" y="13"/>
                      <a:pt x="22" y="13"/>
                    </a:cubicBezTo>
                    <a:cubicBezTo>
                      <a:pt x="19" y="19"/>
                      <a:pt x="19" y="19"/>
                      <a:pt x="19" y="19"/>
                    </a:cubicBezTo>
                    <a:cubicBezTo>
                      <a:pt x="24" y="15"/>
                      <a:pt x="24" y="15"/>
                      <a:pt x="24" y="15"/>
                    </a:cubicBezTo>
                    <a:cubicBezTo>
                      <a:pt x="23" y="14"/>
                      <a:pt x="22" y="14"/>
                      <a:pt x="22" y="13"/>
                    </a:cubicBezTo>
                    <a:cubicBezTo>
                      <a:pt x="19" y="19"/>
                      <a:pt x="19" y="19"/>
                      <a:pt x="19" y="19"/>
                    </a:cubicBezTo>
                    <a:cubicBezTo>
                      <a:pt x="24" y="15"/>
                      <a:pt x="24" y="15"/>
                      <a:pt x="24" y="15"/>
                    </a:cubicBezTo>
                    <a:cubicBezTo>
                      <a:pt x="17" y="21"/>
                      <a:pt x="17" y="21"/>
                      <a:pt x="17" y="21"/>
                    </a:cubicBezTo>
                    <a:cubicBezTo>
                      <a:pt x="26" y="20"/>
                      <a:pt x="26" y="20"/>
                      <a:pt x="26" y="20"/>
                    </a:cubicBezTo>
                    <a:cubicBezTo>
                      <a:pt x="25" y="18"/>
                      <a:pt x="24" y="16"/>
                      <a:pt x="24" y="15"/>
                    </a:cubicBezTo>
                    <a:cubicBezTo>
                      <a:pt x="17" y="21"/>
                      <a:pt x="17" y="21"/>
                      <a:pt x="17" y="21"/>
                    </a:cubicBezTo>
                    <a:cubicBezTo>
                      <a:pt x="26" y="20"/>
                      <a:pt x="26" y="20"/>
                      <a:pt x="26" y="20"/>
                    </a:cubicBezTo>
                    <a:cubicBezTo>
                      <a:pt x="26" y="20"/>
                      <a:pt x="26" y="20"/>
                      <a:pt x="26" y="20"/>
                    </a:cubicBezTo>
                    <a:lnTo>
                      <a:pt x="13" y="22"/>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2" name="Oval 96"/>
              <p:cNvSpPr>
                <a:spLocks noChangeArrowheads="1"/>
              </p:cNvSpPr>
              <p:nvPr/>
            </p:nvSpPr>
            <p:spPr bwMode="auto">
              <a:xfrm>
                <a:off x="2695976" y="2766332"/>
                <a:ext cx="50131" cy="50131"/>
              </a:xfrm>
              <a:prstGeom prst="ellipse">
                <a:avLst/>
              </a:pr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3" name="Oval 97"/>
              <p:cNvSpPr>
                <a:spLocks noChangeArrowheads="1"/>
              </p:cNvSpPr>
              <p:nvPr/>
            </p:nvSpPr>
            <p:spPr bwMode="auto">
              <a:xfrm>
                <a:off x="2378043" y="2819101"/>
                <a:ext cx="55407" cy="55407"/>
              </a:xfrm>
              <a:prstGeom prst="ellipse">
                <a:avLst/>
              </a:pr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4" name="Freeform 98"/>
              <p:cNvSpPr/>
              <p:nvPr/>
            </p:nvSpPr>
            <p:spPr bwMode="auto">
              <a:xfrm>
                <a:off x="2441365" y="3044688"/>
                <a:ext cx="184691" cy="108176"/>
              </a:xfrm>
              <a:custGeom>
                <a:avLst/>
                <a:gdLst>
                  <a:gd name="T0" fmla="*/ 4 w 138"/>
                  <a:gd name="T1" fmla="*/ 17 h 81"/>
                  <a:gd name="T2" fmla="*/ 43 w 138"/>
                  <a:gd name="T3" fmla="*/ 66 h 81"/>
                  <a:gd name="T4" fmla="*/ 112 w 138"/>
                  <a:gd name="T5" fmla="*/ 80 h 81"/>
                  <a:gd name="T6" fmla="*/ 133 w 138"/>
                  <a:gd name="T7" fmla="*/ 74 h 81"/>
                  <a:gd name="T8" fmla="*/ 131 w 138"/>
                  <a:gd name="T9" fmla="*/ 65 h 81"/>
                  <a:gd name="T10" fmla="*/ 75 w 138"/>
                  <a:gd name="T11" fmla="*/ 55 h 81"/>
                  <a:gd name="T12" fmla="*/ 35 w 138"/>
                  <a:gd name="T13" fmla="*/ 9 h 81"/>
                  <a:gd name="T14" fmla="*/ 4 w 138"/>
                  <a:gd name="T15" fmla="*/ 1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81">
                    <a:moveTo>
                      <a:pt x="4" y="17"/>
                    </a:moveTo>
                    <a:cubicBezTo>
                      <a:pt x="13" y="36"/>
                      <a:pt x="25" y="55"/>
                      <a:pt x="43" y="66"/>
                    </a:cubicBezTo>
                    <a:cubicBezTo>
                      <a:pt x="64" y="77"/>
                      <a:pt x="88" y="79"/>
                      <a:pt x="112" y="80"/>
                    </a:cubicBezTo>
                    <a:cubicBezTo>
                      <a:pt x="119" y="81"/>
                      <a:pt x="127" y="79"/>
                      <a:pt x="133" y="74"/>
                    </a:cubicBezTo>
                    <a:cubicBezTo>
                      <a:pt x="138" y="71"/>
                      <a:pt x="137" y="65"/>
                      <a:pt x="131" y="65"/>
                    </a:cubicBezTo>
                    <a:cubicBezTo>
                      <a:pt x="112" y="64"/>
                      <a:pt x="93" y="63"/>
                      <a:pt x="75" y="55"/>
                    </a:cubicBezTo>
                    <a:cubicBezTo>
                      <a:pt x="56" y="47"/>
                      <a:pt x="44" y="27"/>
                      <a:pt x="35" y="9"/>
                    </a:cubicBezTo>
                    <a:cubicBezTo>
                      <a:pt x="30" y="0"/>
                      <a:pt x="0" y="10"/>
                      <a:pt x="4" y="1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5" name="Freeform 99"/>
              <p:cNvSpPr/>
              <p:nvPr/>
            </p:nvSpPr>
            <p:spPr bwMode="auto">
              <a:xfrm>
                <a:off x="2669591" y="3371856"/>
                <a:ext cx="1039549" cy="456452"/>
              </a:xfrm>
              <a:custGeom>
                <a:avLst/>
                <a:gdLst>
                  <a:gd name="T0" fmla="*/ 741 w 775"/>
                  <a:gd name="T1" fmla="*/ 203 h 339"/>
                  <a:gd name="T2" fmla="*/ 273 w 775"/>
                  <a:gd name="T3" fmla="*/ 308 h 339"/>
                  <a:gd name="T4" fmla="*/ 302 w 775"/>
                  <a:gd name="T5" fmla="*/ 310 h 339"/>
                  <a:gd name="T6" fmla="*/ 64 w 775"/>
                  <a:gd name="T7" fmla="*/ 15 h 339"/>
                  <a:gd name="T8" fmla="*/ 13 w 775"/>
                  <a:gd name="T9" fmla="*/ 36 h 339"/>
                  <a:gd name="T10" fmla="*/ 252 w 775"/>
                  <a:gd name="T11" fmla="*/ 331 h 339"/>
                  <a:gd name="T12" fmla="*/ 280 w 775"/>
                  <a:gd name="T13" fmla="*/ 334 h 339"/>
                  <a:gd name="T14" fmla="*/ 748 w 775"/>
                  <a:gd name="T15" fmla="*/ 229 h 339"/>
                  <a:gd name="T16" fmla="*/ 772 w 775"/>
                  <a:gd name="T17" fmla="*/ 209 h 339"/>
                  <a:gd name="T18" fmla="*/ 741 w 775"/>
                  <a:gd name="T19" fmla="*/ 20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5" h="339">
                    <a:moveTo>
                      <a:pt x="741" y="203"/>
                    </a:moveTo>
                    <a:cubicBezTo>
                      <a:pt x="585" y="238"/>
                      <a:pt x="429" y="273"/>
                      <a:pt x="273" y="308"/>
                    </a:cubicBezTo>
                    <a:cubicBezTo>
                      <a:pt x="283" y="308"/>
                      <a:pt x="292" y="309"/>
                      <a:pt x="302" y="310"/>
                    </a:cubicBezTo>
                    <a:cubicBezTo>
                      <a:pt x="223" y="212"/>
                      <a:pt x="143" y="113"/>
                      <a:pt x="64" y="15"/>
                    </a:cubicBezTo>
                    <a:cubicBezTo>
                      <a:pt x="52" y="0"/>
                      <a:pt x="0" y="19"/>
                      <a:pt x="13" y="36"/>
                    </a:cubicBezTo>
                    <a:cubicBezTo>
                      <a:pt x="93" y="134"/>
                      <a:pt x="172" y="233"/>
                      <a:pt x="252" y="331"/>
                    </a:cubicBezTo>
                    <a:cubicBezTo>
                      <a:pt x="258" y="339"/>
                      <a:pt x="273" y="336"/>
                      <a:pt x="280" y="334"/>
                    </a:cubicBezTo>
                    <a:cubicBezTo>
                      <a:pt x="436" y="299"/>
                      <a:pt x="592" y="264"/>
                      <a:pt x="748" y="229"/>
                    </a:cubicBezTo>
                    <a:cubicBezTo>
                      <a:pt x="756" y="228"/>
                      <a:pt x="775" y="220"/>
                      <a:pt x="772" y="209"/>
                    </a:cubicBezTo>
                    <a:cubicBezTo>
                      <a:pt x="769" y="198"/>
                      <a:pt x="749" y="201"/>
                      <a:pt x="741" y="20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7" name="Freeform 101"/>
              <p:cNvSpPr/>
              <p:nvPr/>
            </p:nvSpPr>
            <p:spPr bwMode="auto">
              <a:xfrm>
                <a:off x="3673521" y="3609316"/>
                <a:ext cx="295506" cy="153030"/>
              </a:xfrm>
              <a:custGeom>
                <a:avLst/>
                <a:gdLst>
                  <a:gd name="T0" fmla="*/ 70 w 220"/>
                  <a:gd name="T1" fmla="*/ 17 h 114"/>
                  <a:gd name="T2" fmla="*/ 16 w 220"/>
                  <a:gd name="T3" fmla="*/ 73 h 114"/>
                  <a:gd name="T4" fmla="*/ 95 w 220"/>
                  <a:gd name="T5" fmla="*/ 107 h 114"/>
                  <a:gd name="T6" fmla="*/ 189 w 220"/>
                  <a:gd name="T7" fmla="*/ 97 h 114"/>
                  <a:gd name="T8" fmla="*/ 176 w 220"/>
                  <a:gd name="T9" fmla="*/ 27 h 114"/>
                  <a:gd name="T10" fmla="*/ 157 w 220"/>
                  <a:gd name="T11" fmla="*/ 27 h 114"/>
                  <a:gd name="T12" fmla="*/ 106 w 220"/>
                  <a:gd name="T13" fmla="*/ 43 h 114"/>
                  <a:gd name="T14" fmla="*/ 122 w 220"/>
                  <a:gd name="T15" fmla="*/ 48 h 114"/>
                  <a:gd name="T16" fmla="*/ 116 w 220"/>
                  <a:gd name="T17" fmla="*/ 8 h 114"/>
                  <a:gd name="T18" fmla="*/ 108 w 220"/>
                  <a:gd name="T19" fmla="*/ 1 h 114"/>
                  <a:gd name="T20" fmla="*/ 73 w 220"/>
                  <a:gd name="T21" fmla="*/ 5 h 114"/>
                  <a:gd name="T22" fmla="*/ 65 w 220"/>
                  <a:gd name="T23" fmla="*/ 21 h 114"/>
                  <a:gd name="T24" fmla="*/ 100 w 220"/>
                  <a:gd name="T25" fmla="*/ 17 h 114"/>
                  <a:gd name="T26" fmla="*/ 92 w 220"/>
                  <a:gd name="T27" fmla="*/ 10 h 114"/>
                  <a:gd name="T28" fmla="*/ 99 w 220"/>
                  <a:gd name="T29" fmla="*/ 50 h 114"/>
                  <a:gd name="T30" fmla="*/ 116 w 220"/>
                  <a:gd name="T31" fmla="*/ 55 h 114"/>
                  <a:gd name="T32" fmla="*/ 145 w 220"/>
                  <a:gd name="T33" fmla="*/ 49 h 114"/>
                  <a:gd name="T34" fmla="*/ 173 w 220"/>
                  <a:gd name="T35" fmla="*/ 37 h 114"/>
                  <a:gd name="T36" fmla="*/ 154 w 220"/>
                  <a:gd name="T37" fmla="*/ 37 h 114"/>
                  <a:gd name="T38" fmla="*/ 175 w 220"/>
                  <a:gd name="T39" fmla="*/ 87 h 114"/>
                  <a:gd name="T40" fmla="*/ 106 w 220"/>
                  <a:gd name="T41" fmla="*/ 91 h 114"/>
                  <a:gd name="T42" fmla="*/ 41 w 220"/>
                  <a:gd name="T43" fmla="*/ 67 h 114"/>
                  <a:gd name="T44" fmla="*/ 74 w 220"/>
                  <a:gd name="T45" fmla="*/ 32 h 114"/>
                  <a:gd name="T46" fmla="*/ 70 w 220"/>
                  <a:gd name="T47"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0" h="114">
                    <a:moveTo>
                      <a:pt x="70" y="17"/>
                    </a:moveTo>
                    <a:cubicBezTo>
                      <a:pt x="50" y="24"/>
                      <a:pt x="0" y="42"/>
                      <a:pt x="16" y="73"/>
                    </a:cubicBezTo>
                    <a:cubicBezTo>
                      <a:pt x="29" y="96"/>
                      <a:pt x="72" y="103"/>
                      <a:pt x="95" y="107"/>
                    </a:cubicBezTo>
                    <a:cubicBezTo>
                      <a:pt x="125" y="111"/>
                      <a:pt x="162" y="114"/>
                      <a:pt x="189" y="97"/>
                    </a:cubicBezTo>
                    <a:cubicBezTo>
                      <a:pt x="220" y="78"/>
                      <a:pt x="195" y="45"/>
                      <a:pt x="176" y="27"/>
                    </a:cubicBezTo>
                    <a:cubicBezTo>
                      <a:pt x="170" y="22"/>
                      <a:pt x="163" y="24"/>
                      <a:pt x="157" y="27"/>
                    </a:cubicBezTo>
                    <a:cubicBezTo>
                      <a:pt x="141" y="37"/>
                      <a:pt x="122" y="35"/>
                      <a:pt x="106" y="43"/>
                    </a:cubicBezTo>
                    <a:cubicBezTo>
                      <a:pt x="111" y="45"/>
                      <a:pt x="117" y="46"/>
                      <a:pt x="122" y="48"/>
                    </a:cubicBezTo>
                    <a:cubicBezTo>
                      <a:pt x="122" y="34"/>
                      <a:pt x="116" y="21"/>
                      <a:pt x="116" y="8"/>
                    </a:cubicBezTo>
                    <a:cubicBezTo>
                      <a:pt x="116" y="3"/>
                      <a:pt x="112" y="1"/>
                      <a:pt x="108" y="1"/>
                    </a:cubicBezTo>
                    <a:cubicBezTo>
                      <a:pt x="96" y="0"/>
                      <a:pt x="85" y="5"/>
                      <a:pt x="73" y="5"/>
                    </a:cubicBezTo>
                    <a:cubicBezTo>
                      <a:pt x="62" y="4"/>
                      <a:pt x="49" y="20"/>
                      <a:pt x="65" y="21"/>
                    </a:cubicBezTo>
                    <a:cubicBezTo>
                      <a:pt x="77" y="21"/>
                      <a:pt x="88" y="16"/>
                      <a:pt x="100" y="17"/>
                    </a:cubicBezTo>
                    <a:cubicBezTo>
                      <a:pt x="97" y="14"/>
                      <a:pt x="95" y="12"/>
                      <a:pt x="92" y="10"/>
                    </a:cubicBezTo>
                    <a:cubicBezTo>
                      <a:pt x="93" y="24"/>
                      <a:pt x="99" y="36"/>
                      <a:pt x="99" y="50"/>
                    </a:cubicBezTo>
                    <a:cubicBezTo>
                      <a:pt x="99" y="58"/>
                      <a:pt x="110" y="58"/>
                      <a:pt x="116" y="55"/>
                    </a:cubicBezTo>
                    <a:cubicBezTo>
                      <a:pt x="125" y="51"/>
                      <a:pt x="135" y="51"/>
                      <a:pt x="145" y="49"/>
                    </a:cubicBezTo>
                    <a:cubicBezTo>
                      <a:pt x="155" y="46"/>
                      <a:pt x="164" y="42"/>
                      <a:pt x="173" y="37"/>
                    </a:cubicBezTo>
                    <a:cubicBezTo>
                      <a:pt x="167" y="37"/>
                      <a:pt x="160" y="37"/>
                      <a:pt x="154" y="37"/>
                    </a:cubicBezTo>
                    <a:cubicBezTo>
                      <a:pt x="163" y="45"/>
                      <a:pt x="195" y="76"/>
                      <a:pt x="175" y="87"/>
                    </a:cubicBezTo>
                    <a:cubicBezTo>
                      <a:pt x="155" y="98"/>
                      <a:pt x="127" y="94"/>
                      <a:pt x="106" y="91"/>
                    </a:cubicBezTo>
                    <a:cubicBezTo>
                      <a:pt x="85" y="88"/>
                      <a:pt x="57" y="83"/>
                      <a:pt x="41" y="67"/>
                    </a:cubicBezTo>
                    <a:cubicBezTo>
                      <a:pt x="23" y="50"/>
                      <a:pt x="63" y="36"/>
                      <a:pt x="74" y="32"/>
                    </a:cubicBezTo>
                    <a:cubicBezTo>
                      <a:pt x="88" y="27"/>
                      <a:pt x="84" y="12"/>
                      <a:pt x="70" y="1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8" name="Freeform 102"/>
              <p:cNvSpPr/>
              <p:nvPr/>
            </p:nvSpPr>
            <p:spPr bwMode="auto">
              <a:xfrm>
                <a:off x="3591729" y="2229407"/>
                <a:ext cx="211076" cy="542201"/>
              </a:xfrm>
              <a:custGeom>
                <a:avLst/>
                <a:gdLst>
                  <a:gd name="T0" fmla="*/ 137 w 157"/>
                  <a:gd name="T1" fmla="*/ 178 h 404"/>
                  <a:gd name="T2" fmla="*/ 130 w 157"/>
                  <a:gd name="T3" fmla="*/ 270 h 404"/>
                  <a:gd name="T4" fmla="*/ 112 w 157"/>
                  <a:gd name="T5" fmla="*/ 217 h 404"/>
                  <a:gd name="T6" fmla="*/ 155 w 157"/>
                  <a:gd name="T7" fmla="*/ 210 h 404"/>
                  <a:gd name="T8" fmla="*/ 150 w 157"/>
                  <a:gd name="T9" fmla="*/ 175 h 404"/>
                </a:gdLst>
                <a:ahLst/>
                <a:cxnLst>
                  <a:cxn ang="0">
                    <a:pos x="T0" y="T1"/>
                  </a:cxn>
                  <a:cxn ang="0">
                    <a:pos x="T2" y="T3"/>
                  </a:cxn>
                  <a:cxn ang="0">
                    <a:pos x="T4" y="T5"/>
                  </a:cxn>
                  <a:cxn ang="0">
                    <a:pos x="T6" y="T7"/>
                  </a:cxn>
                  <a:cxn ang="0">
                    <a:pos x="T8" y="T9"/>
                  </a:cxn>
                </a:cxnLst>
                <a:rect l="0" t="0" r="r" b="b"/>
                <a:pathLst>
                  <a:path w="157" h="404">
                    <a:moveTo>
                      <a:pt x="137" y="178"/>
                    </a:moveTo>
                    <a:cubicBezTo>
                      <a:pt x="67" y="0"/>
                      <a:pt x="0" y="404"/>
                      <a:pt x="130" y="270"/>
                    </a:cubicBezTo>
                    <a:cubicBezTo>
                      <a:pt x="116" y="251"/>
                      <a:pt x="119" y="228"/>
                      <a:pt x="112" y="217"/>
                    </a:cubicBezTo>
                    <a:cubicBezTo>
                      <a:pt x="125" y="218"/>
                      <a:pt x="141" y="209"/>
                      <a:pt x="155" y="210"/>
                    </a:cubicBezTo>
                    <a:cubicBezTo>
                      <a:pt x="157" y="200"/>
                      <a:pt x="148" y="185"/>
                      <a:pt x="150" y="17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9" name="Freeform 103"/>
              <p:cNvSpPr/>
              <p:nvPr/>
            </p:nvSpPr>
            <p:spPr bwMode="auto">
              <a:xfrm>
                <a:off x="3645818" y="2378480"/>
                <a:ext cx="170180" cy="284953"/>
              </a:xfrm>
              <a:custGeom>
                <a:avLst/>
                <a:gdLst>
                  <a:gd name="T0" fmla="*/ 109 w 127"/>
                  <a:gd name="T1" fmla="*/ 64 h 212"/>
                  <a:gd name="T2" fmla="*/ 44 w 127"/>
                  <a:gd name="T3" fmla="*/ 20 h 212"/>
                  <a:gd name="T4" fmla="*/ 7 w 127"/>
                  <a:gd name="T5" fmla="*/ 96 h 212"/>
                  <a:gd name="T6" fmla="*/ 18 w 127"/>
                  <a:gd name="T7" fmla="*/ 183 h 212"/>
                  <a:gd name="T8" fmla="*/ 100 w 127"/>
                  <a:gd name="T9" fmla="*/ 161 h 212"/>
                  <a:gd name="T10" fmla="*/ 101 w 127"/>
                  <a:gd name="T11" fmla="*/ 154 h 212"/>
                  <a:gd name="T12" fmla="*/ 83 w 127"/>
                  <a:gd name="T13" fmla="*/ 103 h 212"/>
                  <a:gd name="T14" fmla="*/ 67 w 127"/>
                  <a:gd name="T15" fmla="*/ 112 h 212"/>
                  <a:gd name="T16" fmla="*/ 110 w 127"/>
                  <a:gd name="T17" fmla="*/ 105 h 212"/>
                  <a:gd name="T18" fmla="*/ 126 w 127"/>
                  <a:gd name="T19" fmla="*/ 97 h 212"/>
                  <a:gd name="T20" fmla="*/ 121 w 127"/>
                  <a:gd name="T21" fmla="*/ 63 h 212"/>
                  <a:gd name="T22" fmla="*/ 98 w 127"/>
                  <a:gd name="T23" fmla="*/ 65 h 212"/>
                  <a:gd name="T24" fmla="*/ 103 w 127"/>
                  <a:gd name="T25" fmla="*/ 100 h 212"/>
                  <a:gd name="T26" fmla="*/ 119 w 127"/>
                  <a:gd name="T27" fmla="*/ 92 h 212"/>
                  <a:gd name="T28" fmla="*/ 76 w 127"/>
                  <a:gd name="T29" fmla="*/ 99 h 212"/>
                  <a:gd name="T30" fmla="*/ 60 w 127"/>
                  <a:gd name="T31" fmla="*/ 109 h 212"/>
                  <a:gd name="T32" fmla="*/ 80 w 127"/>
                  <a:gd name="T33" fmla="*/ 164 h 212"/>
                  <a:gd name="T34" fmla="*/ 81 w 127"/>
                  <a:gd name="T35" fmla="*/ 157 h 212"/>
                  <a:gd name="T36" fmla="*/ 36 w 127"/>
                  <a:gd name="T37" fmla="*/ 169 h 212"/>
                  <a:gd name="T38" fmla="*/ 30 w 127"/>
                  <a:gd name="T39" fmla="*/ 97 h 212"/>
                  <a:gd name="T40" fmla="*/ 54 w 127"/>
                  <a:gd name="T41" fmla="*/ 31 h 212"/>
                  <a:gd name="T42" fmla="*/ 56 w 127"/>
                  <a:gd name="T43" fmla="*/ 28 h 212"/>
                  <a:gd name="T44" fmla="*/ 62 w 127"/>
                  <a:gd name="T45" fmla="*/ 31 h 212"/>
                  <a:gd name="T46" fmla="*/ 86 w 127"/>
                  <a:gd name="T47" fmla="*/ 71 h 212"/>
                  <a:gd name="T48" fmla="*/ 109 w 127"/>
                  <a:gd name="T49" fmla="*/ 6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 h="212">
                    <a:moveTo>
                      <a:pt x="109" y="64"/>
                    </a:moveTo>
                    <a:cubicBezTo>
                      <a:pt x="98" y="38"/>
                      <a:pt x="78" y="0"/>
                      <a:pt x="44" y="20"/>
                    </a:cubicBezTo>
                    <a:cubicBezTo>
                      <a:pt x="19" y="34"/>
                      <a:pt x="11" y="70"/>
                      <a:pt x="7" y="96"/>
                    </a:cubicBezTo>
                    <a:cubicBezTo>
                      <a:pt x="3" y="122"/>
                      <a:pt x="0" y="160"/>
                      <a:pt x="18" y="183"/>
                    </a:cubicBezTo>
                    <a:cubicBezTo>
                      <a:pt x="40" y="212"/>
                      <a:pt x="83" y="178"/>
                      <a:pt x="100" y="161"/>
                    </a:cubicBezTo>
                    <a:cubicBezTo>
                      <a:pt x="102" y="159"/>
                      <a:pt x="103" y="157"/>
                      <a:pt x="101" y="154"/>
                    </a:cubicBezTo>
                    <a:cubicBezTo>
                      <a:pt x="91" y="138"/>
                      <a:pt x="92" y="119"/>
                      <a:pt x="83" y="103"/>
                    </a:cubicBezTo>
                    <a:cubicBezTo>
                      <a:pt x="78" y="106"/>
                      <a:pt x="72" y="109"/>
                      <a:pt x="67" y="112"/>
                    </a:cubicBezTo>
                    <a:cubicBezTo>
                      <a:pt x="82" y="112"/>
                      <a:pt x="96" y="106"/>
                      <a:pt x="110" y="105"/>
                    </a:cubicBezTo>
                    <a:cubicBezTo>
                      <a:pt x="114" y="105"/>
                      <a:pt x="126" y="103"/>
                      <a:pt x="126" y="97"/>
                    </a:cubicBezTo>
                    <a:cubicBezTo>
                      <a:pt x="127" y="85"/>
                      <a:pt x="121" y="74"/>
                      <a:pt x="121" y="63"/>
                    </a:cubicBezTo>
                    <a:cubicBezTo>
                      <a:pt x="122" y="53"/>
                      <a:pt x="99" y="57"/>
                      <a:pt x="98" y="65"/>
                    </a:cubicBezTo>
                    <a:cubicBezTo>
                      <a:pt x="97" y="77"/>
                      <a:pt x="104" y="88"/>
                      <a:pt x="103" y="100"/>
                    </a:cubicBezTo>
                    <a:cubicBezTo>
                      <a:pt x="108" y="97"/>
                      <a:pt x="114" y="95"/>
                      <a:pt x="119" y="92"/>
                    </a:cubicBezTo>
                    <a:cubicBezTo>
                      <a:pt x="104" y="92"/>
                      <a:pt x="91" y="99"/>
                      <a:pt x="76" y="99"/>
                    </a:cubicBezTo>
                    <a:cubicBezTo>
                      <a:pt x="73" y="99"/>
                      <a:pt x="57" y="102"/>
                      <a:pt x="60" y="109"/>
                    </a:cubicBezTo>
                    <a:cubicBezTo>
                      <a:pt x="69" y="126"/>
                      <a:pt x="68" y="146"/>
                      <a:pt x="80" y="164"/>
                    </a:cubicBezTo>
                    <a:cubicBezTo>
                      <a:pt x="80" y="161"/>
                      <a:pt x="81" y="159"/>
                      <a:pt x="81" y="157"/>
                    </a:cubicBezTo>
                    <a:cubicBezTo>
                      <a:pt x="69" y="170"/>
                      <a:pt x="49" y="192"/>
                      <a:pt x="36" y="169"/>
                    </a:cubicBezTo>
                    <a:cubicBezTo>
                      <a:pt x="25" y="148"/>
                      <a:pt x="27" y="120"/>
                      <a:pt x="30" y="97"/>
                    </a:cubicBezTo>
                    <a:cubicBezTo>
                      <a:pt x="33" y="75"/>
                      <a:pt x="38" y="47"/>
                      <a:pt x="54" y="31"/>
                    </a:cubicBezTo>
                    <a:cubicBezTo>
                      <a:pt x="56" y="28"/>
                      <a:pt x="59" y="27"/>
                      <a:pt x="56" y="28"/>
                    </a:cubicBezTo>
                    <a:cubicBezTo>
                      <a:pt x="55" y="28"/>
                      <a:pt x="60" y="30"/>
                      <a:pt x="62" y="31"/>
                    </a:cubicBezTo>
                    <a:cubicBezTo>
                      <a:pt x="74" y="41"/>
                      <a:pt x="80" y="57"/>
                      <a:pt x="86" y="71"/>
                    </a:cubicBezTo>
                    <a:cubicBezTo>
                      <a:pt x="89" y="79"/>
                      <a:pt x="112" y="72"/>
                      <a:pt x="109" y="6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grpSp>
          <p:nvGrpSpPr>
            <p:cNvPr id="183" name="组合 182"/>
            <p:cNvGrpSpPr/>
            <p:nvPr/>
          </p:nvGrpSpPr>
          <p:grpSpPr>
            <a:xfrm rot="5779574">
              <a:off x="4822608" y="2175146"/>
              <a:ext cx="1360120" cy="1629243"/>
              <a:chOff x="3845710" y="2507134"/>
              <a:chExt cx="1360120" cy="1629243"/>
            </a:xfrm>
          </p:grpSpPr>
          <p:sp>
            <p:nvSpPr>
              <p:cNvPr id="153" name="Freeform 48"/>
              <p:cNvSpPr/>
              <p:nvPr/>
            </p:nvSpPr>
            <p:spPr bwMode="auto">
              <a:xfrm>
                <a:off x="3881329" y="2512411"/>
                <a:ext cx="1240071" cy="757235"/>
              </a:xfrm>
              <a:custGeom>
                <a:avLst/>
                <a:gdLst>
                  <a:gd name="T0" fmla="*/ 655 w 924"/>
                  <a:gd name="T1" fmla="*/ 488 h 564"/>
                  <a:gd name="T2" fmla="*/ 53 w 924"/>
                  <a:gd name="T3" fmla="*/ 107 h 564"/>
                  <a:gd name="T4" fmla="*/ 77 w 924"/>
                  <a:gd name="T5" fmla="*/ 100 h 564"/>
                  <a:gd name="T6" fmla="*/ 90 w 924"/>
                  <a:gd name="T7" fmla="*/ 96 h 564"/>
                  <a:gd name="T8" fmla="*/ 114 w 924"/>
                  <a:gd name="T9" fmla="*/ 97 h 564"/>
                  <a:gd name="T10" fmla="*/ 664 w 924"/>
                  <a:gd name="T11" fmla="*/ 402 h 564"/>
                  <a:gd name="T12" fmla="*/ 580 w 924"/>
                  <a:gd name="T13" fmla="*/ 318 h 564"/>
                  <a:gd name="T14" fmla="*/ 229 w 924"/>
                  <a:gd name="T15" fmla="*/ 77 h 564"/>
                  <a:gd name="T16" fmla="*/ 249 w 924"/>
                  <a:gd name="T17" fmla="*/ 78 h 564"/>
                  <a:gd name="T18" fmla="*/ 262 w 924"/>
                  <a:gd name="T19" fmla="*/ 76 h 564"/>
                  <a:gd name="T20" fmla="*/ 262 w 924"/>
                  <a:gd name="T21" fmla="*/ 81 h 564"/>
                  <a:gd name="T22" fmla="*/ 291 w 924"/>
                  <a:gd name="T23" fmla="*/ 77 h 564"/>
                  <a:gd name="T24" fmla="*/ 707 w 924"/>
                  <a:gd name="T25" fmla="*/ 317 h 564"/>
                  <a:gd name="T26" fmla="*/ 307 w 924"/>
                  <a:gd name="T27" fmla="*/ 76 h 564"/>
                  <a:gd name="T28" fmla="*/ 360 w 924"/>
                  <a:gd name="T29" fmla="*/ 65 h 564"/>
                  <a:gd name="T30" fmla="*/ 384 w 924"/>
                  <a:gd name="T31" fmla="*/ 59 h 564"/>
                  <a:gd name="T32" fmla="*/ 408 w 924"/>
                  <a:gd name="T33" fmla="*/ 62 h 564"/>
                  <a:gd name="T34" fmla="*/ 871 w 924"/>
                  <a:gd name="T35" fmla="*/ 325 h 564"/>
                  <a:gd name="T36" fmla="*/ 453 w 924"/>
                  <a:gd name="T37" fmla="*/ 53 h 564"/>
                  <a:gd name="T38" fmla="*/ 478 w 924"/>
                  <a:gd name="T39" fmla="*/ 56 h 564"/>
                  <a:gd name="T40" fmla="*/ 500 w 924"/>
                  <a:gd name="T41" fmla="*/ 47 h 564"/>
                  <a:gd name="T42" fmla="*/ 921 w 924"/>
                  <a:gd name="T43" fmla="*/ 293 h 564"/>
                  <a:gd name="T44" fmla="*/ 596 w 924"/>
                  <a:gd name="T45" fmla="*/ 38 h 564"/>
                  <a:gd name="T46" fmla="*/ 615 w 924"/>
                  <a:gd name="T47" fmla="*/ 36 h 564"/>
                  <a:gd name="T48" fmla="*/ 664 w 924"/>
                  <a:gd name="T49" fmla="*/ 31 h 564"/>
                  <a:gd name="T50" fmla="*/ 703 w 924"/>
                  <a:gd name="T51" fmla="*/ 24 h 564"/>
                  <a:gd name="T52" fmla="*/ 816 w 924"/>
                  <a:gd name="T53" fmla="*/ 61 h 564"/>
                  <a:gd name="T54" fmla="*/ 772 w 924"/>
                  <a:gd name="T55" fmla="*/ 20 h 564"/>
                  <a:gd name="T56" fmla="*/ 793 w 924"/>
                  <a:gd name="T57" fmla="*/ 14 h 564"/>
                  <a:gd name="T58" fmla="*/ 816 w 924"/>
                  <a:gd name="T59" fmla="*/ 9 h 564"/>
                  <a:gd name="T60" fmla="*/ 867 w 924"/>
                  <a:gd name="T61" fmla="*/ 5 h 564"/>
                  <a:gd name="T62" fmla="*/ 872 w 924"/>
                  <a:gd name="T63" fmla="*/ 10 h 564"/>
                  <a:gd name="T64" fmla="*/ 879 w 924"/>
                  <a:gd name="T65" fmla="*/ 50 h 564"/>
                  <a:gd name="T66" fmla="*/ 890 w 924"/>
                  <a:gd name="T67" fmla="*/ 97 h 564"/>
                  <a:gd name="T68" fmla="*/ 894 w 924"/>
                  <a:gd name="T69" fmla="*/ 91 h 564"/>
                  <a:gd name="T70" fmla="*/ 897 w 924"/>
                  <a:gd name="T71" fmla="*/ 152 h 564"/>
                  <a:gd name="T72" fmla="*/ 902 w 924"/>
                  <a:gd name="T73" fmla="*/ 185 h 564"/>
                  <a:gd name="T74" fmla="*/ 744 w 924"/>
                  <a:gd name="T75" fmla="*/ 104 h 564"/>
                  <a:gd name="T76" fmla="*/ 794 w 924"/>
                  <a:gd name="T77" fmla="*/ 170 h 564"/>
                  <a:gd name="T78" fmla="*/ 748 w 924"/>
                  <a:gd name="T79" fmla="*/ 167 h 564"/>
                  <a:gd name="T80" fmla="*/ 917 w 924"/>
                  <a:gd name="T81" fmla="*/ 291 h 564"/>
                  <a:gd name="T82" fmla="*/ 498 w 924"/>
                  <a:gd name="T83" fmla="*/ 55 h 564"/>
                  <a:gd name="T84" fmla="*/ 910 w 924"/>
                  <a:gd name="T85" fmla="*/ 304 h 564"/>
                  <a:gd name="T86" fmla="*/ 889 w 924"/>
                  <a:gd name="T87" fmla="*/ 328 h 564"/>
                  <a:gd name="T88" fmla="*/ 777 w 924"/>
                  <a:gd name="T89" fmla="*/ 263 h 564"/>
                  <a:gd name="T90" fmla="*/ 409 w 924"/>
                  <a:gd name="T91" fmla="*/ 58 h 564"/>
                  <a:gd name="T92" fmla="*/ 396 w 924"/>
                  <a:gd name="T93" fmla="*/ 75 h 564"/>
                  <a:gd name="T94" fmla="*/ 451 w 924"/>
                  <a:gd name="T95" fmla="*/ 137 h 564"/>
                  <a:gd name="T96" fmla="*/ 721 w 924"/>
                  <a:gd name="T97" fmla="*/ 312 h 564"/>
                  <a:gd name="T98" fmla="*/ 704 w 924"/>
                  <a:gd name="T99" fmla="*/ 324 h 564"/>
                  <a:gd name="T100" fmla="*/ 288 w 924"/>
                  <a:gd name="T101" fmla="*/ 71 h 564"/>
                  <a:gd name="T102" fmla="*/ 700 w 924"/>
                  <a:gd name="T103" fmla="*/ 330 h 564"/>
                  <a:gd name="T104" fmla="*/ 692 w 924"/>
                  <a:gd name="T105" fmla="*/ 345 h 564"/>
                  <a:gd name="T106" fmla="*/ 676 w 924"/>
                  <a:gd name="T107" fmla="*/ 361 h 564"/>
                  <a:gd name="T108" fmla="*/ 615 w 924"/>
                  <a:gd name="T109" fmla="*/ 349 h 564"/>
                  <a:gd name="T110" fmla="*/ 669 w 924"/>
                  <a:gd name="T111" fmla="*/ 376 h 564"/>
                  <a:gd name="T112" fmla="*/ 663 w 924"/>
                  <a:gd name="T113" fmla="*/ 391 h 564"/>
                  <a:gd name="T114" fmla="*/ 657 w 924"/>
                  <a:gd name="T115" fmla="*/ 405 h 564"/>
                  <a:gd name="T116" fmla="*/ 665 w 924"/>
                  <a:gd name="T117" fmla="*/ 424 h 564"/>
                  <a:gd name="T118" fmla="*/ 92 w 924"/>
                  <a:gd name="T119" fmla="*/ 104 h 564"/>
                  <a:gd name="T120" fmla="*/ 663 w 924"/>
                  <a:gd name="T121" fmla="*/ 473 h 564"/>
                  <a:gd name="T122" fmla="*/ 668 w 924"/>
                  <a:gd name="T123" fmla="*/ 488 h 564"/>
                  <a:gd name="T124" fmla="*/ 6 w 924"/>
                  <a:gd name="T125" fmla="*/ 11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4" h="564">
                    <a:moveTo>
                      <a:pt x="707" y="556"/>
                    </a:moveTo>
                    <a:cubicBezTo>
                      <a:pt x="408" y="369"/>
                      <a:pt x="408" y="369"/>
                      <a:pt x="408" y="369"/>
                    </a:cubicBezTo>
                    <a:cubicBezTo>
                      <a:pt x="680" y="532"/>
                      <a:pt x="680" y="532"/>
                      <a:pt x="680" y="532"/>
                    </a:cubicBezTo>
                    <a:cubicBezTo>
                      <a:pt x="681" y="533"/>
                      <a:pt x="684" y="533"/>
                      <a:pt x="685" y="531"/>
                    </a:cubicBezTo>
                    <a:cubicBezTo>
                      <a:pt x="686" y="529"/>
                      <a:pt x="686" y="527"/>
                      <a:pt x="684" y="525"/>
                    </a:cubicBezTo>
                    <a:cubicBezTo>
                      <a:pt x="7" y="103"/>
                      <a:pt x="7" y="103"/>
                      <a:pt x="7" y="103"/>
                    </a:cubicBezTo>
                    <a:cubicBezTo>
                      <a:pt x="5" y="106"/>
                      <a:pt x="5" y="106"/>
                      <a:pt x="5" y="106"/>
                    </a:cubicBezTo>
                    <a:cubicBezTo>
                      <a:pt x="8" y="108"/>
                      <a:pt x="8" y="108"/>
                      <a:pt x="8" y="108"/>
                    </a:cubicBezTo>
                    <a:cubicBezTo>
                      <a:pt x="6" y="106"/>
                      <a:pt x="6" y="106"/>
                      <a:pt x="6" y="106"/>
                    </a:cubicBezTo>
                    <a:cubicBezTo>
                      <a:pt x="7" y="109"/>
                      <a:pt x="7" y="109"/>
                      <a:pt x="7" y="109"/>
                    </a:cubicBezTo>
                    <a:cubicBezTo>
                      <a:pt x="7" y="109"/>
                      <a:pt x="8" y="109"/>
                      <a:pt x="8" y="108"/>
                    </a:cubicBezTo>
                    <a:cubicBezTo>
                      <a:pt x="6" y="106"/>
                      <a:pt x="6" y="106"/>
                      <a:pt x="6" y="106"/>
                    </a:cubicBezTo>
                    <a:cubicBezTo>
                      <a:pt x="7" y="109"/>
                      <a:pt x="7" y="109"/>
                      <a:pt x="7" y="109"/>
                    </a:cubicBezTo>
                    <a:cubicBezTo>
                      <a:pt x="6" y="108"/>
                      <a:pt x="6" y="108"/>
                      <a:pt x="6" y="108"/>
                    </a:cubicBezTo>
                    <a:cubicBezTo>
                      <a:pt x="6" y="109"/>
                      <a:pt x="6" y="109"/>
                      <a:pt x="6" y="109"/>
                    </a:cubicBezTo>
                    <a:cubicBezTo>
                      <a:pt x="6" y="109"/>
                      <a:pt x="6" y="109"/>
                      <a:pt x="7" y="109"/>
                    </a:cubicBezTo>
                    <a:cubicBezTo>
                      <a:pt x="6" y="108"/>
                      <a:pt x="6" y="108"/>
                      <a:pt x="6" y="108"/>
                    </a:cubicBezTo>
                    <a:cubicBezTo>
                      <a:pt x="6" y="109"/>
                      <a:pt x="6" y="109"/>
                      <a:pt x="6" y="109"/>
                    </a:cubicBezTo>
                    <a:cubicBezTo>
                      <a:pt x="6" y="109"/>
                      <a:pt x="8" y="110"/>
                      <a:pt x="10" y="110"/>
                    </a:cubicBezTo>
                    <a:cubicBezTo>
                      <a:pt x="14" y="112"/>
                      <a:pt x="20" y="115"/>
                      <a:pt x="28" y="119"/>
                    </a:cubicBezTo>
                    <a:cubicBezTo>
                      <a:pt x="58" y="134"/>
                      <a:pt x="113" y="166"/>
                      <a:pt x="179" y="206"/>
                    </a:cubicBezTo>
                    <a:cubicBezTo>
                      <a:pt x="278" y="266"/>
                      <a:pt x="402" y="343"/>
                      <a:pt x="500" y="405"/>
                    </a:cubicBezTo>
                    <a:cubicBezTo>
                      <a:pt x="549" y="436"/>
                      <a:pt x="592" y="463"/>
                      <a:pt x="623" y="482"/>
                    </a:cubicBezTo>
                    <a:cubicBezTo>
                      <a:pt x="638" y="492"/>
                      <a:pt x="650" y="500"/>
                      <a:pt x="659" y="505"/>
                    </a:cubicBezTo>
                    <a:cubicBezTo>
                      <a:pt x="667" y="511"/>
                      <a:pt x="672" y="513"/>
                      <a:pt x="672" y="513"/>
                    </a:cubicBezTo>
                    <a:cubicBezTo>
                      <a:pt x="673" y="514"/>
                      <a:pt x="674" y="514"/>
                      <a:pt x="675" y="514"/>
                    </a:cubicBezTo>
                    <a:cubicBezTo>
                      <a:pt x="676" y="514"/>
                      <a:pt x="677" y="513"/>
                      <a:pt x="677" y="512"/>
                    </a:cubicBezTo>
                    <a:cubicBezTo>
                      <a:pt x="678" y="511"/>
                      <a:pt x="678" y="510"/>
                      <a:pt x="678" y="509"/>
                    </a:cubicBezTo>
                    <a:cubicBezTo>
                      <a:pt x="678" y="508"/>
                      <a:pt x="677" y="507"/>
                      <a:pt x="676" y="507"/>
                    </a:cubicBezTo>
                    <a:cubicBezTo>
                      <a:pt x="30" y="103"/>
                      <a:pt x="30" y="103"/>
                      <a:pt x="30" y="103"/>
                    </a:cubicBezTo>
                    <a:cubicBezTo>
                      <a:pt x="29" y="102"/>
                      <a:pt x="28" y="102"/>
                      <a:pt x="27" y="102"/>
                    </a:cubicBezTo>
                    <a:cubicBezTo>
                      <a:pt x="26" y="102"/>
                      <a:pt x="25" y="103"/>
                      <a:pt x="24" y="104"/>
                    </a:cubicBezTo>
                    <a:cubicBezTo>
                      <a:pt x="24" y="105"/>
                      <a:pt x="23" y="106"/>
                      <a:pt x="24" y="107"/>
                    </a:cubicBezTo>
                    <a:cubicBezTo>
                      <a:pt x="24" y="108"/>
                      <a:pt x="24" y="109"/>
                      <a:pt x="25" y="109"/>
                    </a:cubicBezTo>
                    <a:cubicBezTo>
                      <a:pt x="25" y="109"/>
                      <a:pt x="180" y="205"/>
                      <a:pt x="337" y="301"/>
                    </a:cubicBezTo>
                    <a:cubicBezTo>
                      <a:pt x="416" y="349"/>
                      <a:pt x="495" y="396"/>
                      <a:pt x="556" y="432"/>
                    </a:cubicBezTo>
                    <a:cubicBezTo>
                      <a:pt x="587" y="450"/>
                      <a:pt x="613" y="465"/>
                      <a:pt x="632" y="476"/>
                    </a:cubicBezTo>
                    <a:cubicBezTo>
                      <a:pt x="641" y="481"/>
                      <a:pt x="649" y="485"/>
                      <a:pt x="655" y="488"/>
                    </a:cubicBezTo>
                    <a:cubicBezTo>
                      <a:pt x="658" y="489"/>
                      <a:pt x="660" y="490"/>
                      <a:pt x="662" y="491"/>
                    </a:cubicBezTo>
                    <a:cubicBezTo>
                      <a:pt x="663" y="492"/>
                      <a:pt x="664" y="492"/>
                      <a:pt x="665" y="492"/>
                    </a:cubicBezTo>
                    <a:cubicBezTo>
                      <a:pt x="666" y="492"/>
                      <a:pt x="666" y="493"/>
                      <a:pt x="667" y="493"/>
                    </a:cubicBezTo>
                    <a:cubicBezTo>
                      <a:pt x="668" y="493"/>
                      <a:pt x="668" y="493"/>
                      <a:pt x="669" y="492"/>
                    </a:cubicBezTo>
                    <a:cubicBezTo>
                      <a:pt x="670" y="492"/>
                      <a:pt x="671" y="492"/>
                      <a:pt x="671" y="491"/>
                    </a:cubicBezTo>
                    <a:cubicBezTo>
                      <a:pt x="672" y="490"/>
                      <a:pt x="672" y="489"/>
                      <a:pt x="672" y="488"/>
                    </a:cubicBezTo>
                    <a:cubicBezTo>
                      <a:pt x="672" y="487"/>
                      <a:pt x="671" y="486"/>
                      <a:pt x="670" y="485"/>
                    </a:cubicBezTo>
                    <a:cubicBezTo>
                      <a:pt x="670" y="485"/>
                      <a:pt x="668" y="484"/>
                      <a:pt x="663" y="481"/>
                    </a:cubicBezTo>
                    <a:cubicBezTo>
                      <a:pt x="629" y="460"/>
                      <a:pt x="477" y="368"/>
                      <a:pt x="333" y="280"/>
                    </a:cubicBezTo>
                    <a:cubicBezTo>
                      <a:pt x="261" y="235"/>
                      <a:pt x="191" y="192"/>
                      <a:pt x="139" y="159"/>
                    </a:cubicBezTo>
                    <a:cubicBezTo>
                      <a:pt x="113" y="142"/>
                      <a:pt x="92" y="128"/>
                      <a:pt x="77" y="118"/>
                    </a:cubicBezTo>
                    <a:cubicBezTo>
                      <a:pt x="70" y="113"/>
                      <a:pt x="64" y="109"/>
                      <a:pt x="60" y="106"/>
                    </a:cubicBezTo>
                    <a:cubicBezTo>
                      <a:pt x="58" y="105"/>
                      <a:pt x="57" y="103"/>
                      <a:pt x="56"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2" y="103"/>
                      <a:pt x="52" y="103"/>
                      <a:pt x="52" y="103"/>
                    </a:cubicBezTo>
                    <a:cubicBezTo>
                      <a:pt x="56" y="103"/>
                      <a:pt x="56" y="103"/>
                      <a:pt x="56" y="103"/>
                    </a:cubicBezTo>
                    <a:cubicBezTo>
                      <a:pt x="56" y="103"/>
                      <a:pt x="55" y="102"/>
                      <a:pt x="55" y="102"/>
                    </a:cubicBezTo>
                    <a:cubicBezTo>
                      <a:pt x="52" y="103"/>
                      <a:pt x="52" y="103"/>
                      <a:pt x="52" y="103"/>
                    </a:cubicBezTo>
                    <a:cubicBezTo>
                      <a:pt x="56" y="103"/>
                      <a:pt x="56" y="103"/>
                      <a:pt x="56" y="103"/>
                    </a:cubicBezTo>
                    <a:cubicBezTo>
                      <a:pt x="52" y="103"/>
                      <a:pt x="52" y="103"/>
                      <a:pt x="52" y="103"/>
                    </a:cubicBezTo>
                    <a:cubicBezTo>
                      <a:pt x="55" y="105"/>
                      <a:pt x="55" y="105"/>
                      <a:pt x="55" y="105"/>
                    </a:cubicBezTo>
                    <a:cubicBezTo>
                      <a:pt x="55" y="105"/>
                      <a:pt x="56" y="104"/>
                      <a:pt x="56" y="103"/>
                    </a:cubicBezTo>
                    <a:cubicBezTo>
                      <a:pt x="52" y="103"/>
                      <a:pt x="52" y="103"/>
                      <a:pt x="52" y="103"/>
                    </a:cubicBezTo>
                    <a:cubicBezTo>
                      <a:pt x="55" y="105"/>
                      <a:pt x="55" y="105"/>
                      <a:pt x="55" y="105"/>
                    </a:cubicBezTo>
                    <a:cubicBezTo>
                      <a:pt x="55" y="105"/>
                      <a:pt x="55" y="105"/>
                      <a:pt x="55" y="105"/>
                    </a:cubicBezTo>
                    <a:cubicBezTo>
                      <a:pt x="53" y="104"/>
                      <a:pt x="53" y="104"/>
                      <a:pt x="53" y="104"/>
                    </a:cubicBezTo>
                    <a:cubicBezTo>
                      <a:pt x="54" y="107"/>
                      <a:pt x="54" y="107"/>
                      <a:pt x="54" y="107"/>
                    </a:cubicBezTo>
                    <a:cubicBezTo>
                      <a:pt x="54" y="106"/>
                      <a:pt x="55" y="106"/>
                      <a:pt x="55" y="105"/>
                    </a:cubicBezTo>
                    <a:cubicBezTo>
                      <a:pt x="53" y="104"/>
                      <a:pt x="53" y="104"/>
                      <a:pt x="53" y="104"/>
                    </a:cubicBezTo>
                    <a:cubicBezTo>
                      <a:pt x="54" y="107"/>
                      <a:pt x="54" y="107"/>
                      <a:pt x="54" y="107"/>
                    </a:cubicBezTo>
                    <a:cubicBezTo>
                      <a:pt x="53" y="105"/>
                      <a:pt x="53" y="105"/>
                      <a:pt x="53" y="105"/>
                    </a:cubicBezTo>
                    <a:cubicBezTo>
                      <a:pt x="53" y="107"/>
                      <a:pt x="53" y="107"/>
                      <a:pt x="53" y="107"/>
                    </a:cubicBezTo>
                    <a:cubicBezTo>
                      <a:pt x="54" y="107"/>
                      <a:pt x="54" y="107"/>
                      <a:pt x="54" y="107"/>
                    </a:cubicBezTo>
                    <a:cubicBezTo>
                      <a:pt x="53" y="105"/>
                      <a:pt x="53" y="105"/>
                      <a:pt x="53" y="105"/>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4" y="107"/>
                      <a:pt x="55" y="107"/>
                      <a:pt x="57" y="108"/>
                    </a:cubicBezTo>
                    <a:cubicBezTo>
                      <a:pt x="61" y="109"/>
                      <a:pt x="67" y="111"/>
                      <a:pt x="75" y="115"/>
                    </a:cubicBezTo>
                    <a:cubicBezTo>
                      <a:pt x="103" y="129"/>
                      <a:pt x="154" y="158"/>
                      <a:pt x="215" y="194"/>
                    </a:cubicBezTo>
                    <a:cubicBezTo>
                      <a:pt x="306" y="249"/>
                      <a:pt x="418" y="318"/>
                      <a:pt x="507" y="375"/>
                    </a:cubicBezTo>
                    <a:cubicBezTo>
                      <a:pt x="552" y="403"/>
                      <a:pt x="591" y="427"/>
                      <a:pt x="619" y="445"/>
                    </a:cubicBezTo>
                    <a:cubicBezTo>
                      <a:pt x="632" y="454"/>
                      <a:pt x="644" y="461"/>
                      <a:pt x="651" y="466"/>
                    </a:cubicBezTo>
                    <a:cubicBezTo>
                      <a:pt x="659" y="471"/>
                      <a:pt x="663" y="473"/>
                      <a:pt x="663" y="473"/>
                    </a:cubicBezTo>
                    <a:cubicBezTo>
                      <a:pt x="664" y="474"/>
                      <a:pt x="666" y="474"/>
                      <a:pt x="667" y="474"/>
                    </a:cubicBezTo>
                    <a:cubicBezTo>
                      <a:pt x="668" y="473"/>
                      <a:pt x="669" y="472"/>
                      <a:pt x="669" y="470"/>
                    </a:cubicBezTo>
                    <a:cubicBezTo>
                      <a:pt x="669" y="469"/>
                      <a:pt x="669" y="468"/>
                      <a:pt x="669" y="468"/>
                    </a:cubicBezTo>
                    <a:cubicBezTo>
                      <a:pt x="668" y="467"/>
                      <a:pt x="668" y="467"/>
                      <a:pt x="668" y="467"/>
                    </a:cubicBezTo>
                    <a:cubicBezTo>
                      <a:pt x="668" y="467"/>
                      <a:pt x="668" y="467"/>
                      <a:pt x="668" y="467"/>
                    </a:cubicBezTo>
                    <a:cubicBezTo>
                      <a:pt x="667" y="467"/>
                      <a:pt x="667" y="467"/>
                      <a:pt x="667" y="467"/>
                    </a:cubicBezTo>
                    <a:cubicBezTo>
                      <a:pt x="666" y="466"/>
                      <a:pt x="663" y="464"/>
                      <a:pt x="658" y="461"/>
                    </a:cubicBezTo>
                    <a:cubicBezTo>
                      <a:pt x="621" y="439"/>
                      <a:pt x="475" y="352"/>
                      <a:pt x="339" y="269"/>
                    </a:cubicBezTo>
                    <a:cubicBezTo>
                      <a:pt x="270" y="227"/>
                      <a:pt x="204" y="186"/>
                      <a:pt x="156" y="155"/>
                    </a:cubicBezTo>
                    <a:cubicBezTo>
                      <a:pt x="131" y="139"/>
                      <a:pt x="111" y="126"/>
                      <a:pt x="97" y="116"/>
                    </a:cubicBezTo>
                    <a:cubicBezTo>
                      <a:pt x="90" y="111"/>
                      <a:pt x="85" y="107"/>
                      <a:pt x="81" y="104"/>
                    </a:cubicBezTo>
                    <a:cubicBezTo>
                      <a:pt x="79" y="102"/>
                      <a:pt x="78" y="101"/>
                      <a:pt x="77" y="100"/>
                    </a:cubicBezTo>
                    <a:cubicBezTo>
                      <a:pt x="77" y="100"/>
                      <a:pt x="76" y="99"/>
                      <a:pt x="76" y="99"/>
                    </a:cubicBezTo>
                    <a:cubicBezTo>
                      <a:pt x="76" y="99"/>
                      <a:pt x="76" y="99"/>
                      <a:pt x="76" y="99"/>
                    </a:cubicBezTo>
                    <a:cubicBezTo>
                      <a:pt x="74" y="100"/>
                      <a:pt x="74" y="100"/>
                      <a:pt x="74" y="100"/>
                    </a:cubicBezTo>
                    <a:cubicBezTo>
                      <a:pt x="77" y="100"/>
                      <a:pt x="77" y="100"/>
                      <a:pt x="77" y="100"/>
                    </a:cubicBezTo>
                    <a:cubicBezTo>
                      <a:pt x="77" y="99"/>
                      <a:pt x="76" y="99"/>
                      <a:pt x="76" y="99"/>
                    </a:cubicBezTo>
                    <a:cubicBezTo>
                      <a:pt x="74" y="100"/>
                      <a:pt x="74" y="100"/>
                      <a:pt x="74" y="100"/>
                    </a:cubicBezTo>
                    <a:cubicBezTo>
                      <a:pt x="77" y="100"/>
                      <a:pt x="77" y="100"/>
                      <a:pt x="77" y="100"/>
                    </a:cubicBezTo>
                    <a:cubicBezTo>
                      <a:pt x="73" y="100"/>
                      <a:pt x="73" y="100"/>
                      <a:pt x="73" y="100"/>
                    </a:cubicBezTo>
                    <a:cubicBezTo>
                      <a:pt x="76" y="102"/>
                      <a:pt x="76" y="102"/>
                      <a:pt x="76" y="102"/>
                    </a:cubicBezTo>
                    <a:cubicBezTo>
                      <a:pt x="77" y="101"/>
                      <a:pt x="77" y="101"/>
                      <a:pt x="77" y="100"/>
                    </a:cubicBezTo>
                    <a:cubicBezTo>
                      <a:pt x="73" y="100"/>
                      <a:pt x="73" y="100"/>
                      <a:pt x="73" y="100"/>
                    </a:cubicBezTo>
                    <a:cubicBezTo>
                      <a:pt x="76" y="102"/>
                      <a:pt x="76" y="102"/>
                      <a:pt x="76" y="102"/>
                    </a:cubicBezTo>
                    <a:cubicBezTo>
                      <a:pt x="73" y="100"/>
                      <a:pt x="73" y="100"/>
                      <a:pt x="73" y="100"/>
                    </a:cubicBezTo>
                    <a:cubicBezTo>
                      <a:pt x="73" y="104"/>
                      <a:pt x="73" y="104"/>
                      <a:pt x="73" y="104"/>
                    </a:cubicBezTo>
                    <a:cubicBezTo>
                      <a:pt x="73" y="100"/>
                      <a:pt x="73" y="100"/>
                      <a:pt x="73" y="100"/>
                    </a:cubicBezTo>
                    <a:cubicBezTo>
                      <a:pt x="72" y="104"/>
                      <a:pt x="72" y="104"/>
                      <a:pt x="72" y="104"/>
                    </a:cubicBezTo>
                    <a:cubicBezTo>
                      <a:pt x="72" y="104"/>
                      <a:pt x="72" y="104"/>
                      <a:pt x="73" y="104"/>
                    </a:cubicBezTo>
                    <a:cubicBezTo>
                      <a:pt x="73" y="100"/>
                      <a:pt x="73" y="100"/>
                      <a:pt x="73" y="100"/>
                    </a:cubicBezTo>
                    <a:cubicBezTo>
                      <a:pt x="72" y="104"/>
                      <a:pt x="72" y="104"/>
                      <a:pt x="72" y="104"/>
                    </a:cubicBezTo>
                    <a:cubicBezTo>
                      <a:pt x="73" y="100"/>
                      <a:pt x="73" y="100"/>
                      <a:pt x="73" y="100"/>
                    </a:cubicBezTo>
                    <a:cubicBezTo>
                      <a:pt x="71" y="103"/>
                      <a:pt x="71" y="103"/>
                      <a:pt x="71" y="103"/>
                    </a:cubicBezTo>
                    <a:cubicBezTo>
                      <a:pt x="72" y="104"/>
                      <a:pt x="72" y="104"/>
                      <a:pt x="72" y="104"/>
                    </a:cubicBezTo>
                    <a:cubicBezTo>
                      <a:pt x="73" y="100"/>
                      <a:pt x="73" y="100"/>
                      <a:pt x="73" y="100"/>
                    </a:cubicBezTo>
                    <a:cubicBezTo>
                      <a:pt x="71" y="103"/>
                      <a:pt x="71" y="103"/>
                      <a:pt x="71" y="103"/>
                    </a:cubicBezTo>
                    <a:cubicBezTo>
                      <a:pt x="72" y="101"/>
                      <a:pt x="72" y="101"/>
                      <a:pt x="72" y="101"/>
                    </a:cubicBezTo>
                    <a:cubicBezTo>
                      <a:pt x="71" y="103"/>
                      <a:pt x="71" y="103"/>
                      <a:pt x="71" y="103"/>
                    </a:cubicBezTo>
                    <a:cubicBezTo>
                      <a:pt x="71" y="103"/>
                      <a:pt x="71" y="103"/>
                      <a:pt x="71" y="103"/>
                    </a:cubicBezTo>
                    <a:cubicBezTo>
                      <a:pt x="72" y="101"/>
                      <a:pt x="72" y="101"/>
                      <a:pt x="72" y="101"/>
                    </a:cubicBezTo>
                    <a:cubicBezTo>
                      <a:pt x="71" y="103"/>
                      <a:pt x="71" y="103"/>
                      <a:pt x="71" y="103"/>
                    </a:cubicBezTo>
                    <a:cubicBezTo>
                      <a:pt x="71" y="103"/>
                      <a:pt x="72" y="104"/>
                      <a:pt x="73" y="105"/>
                    </a:cubicBezTo>
                    <a:cubicBezTo>
                      <a:pt x="94" y="117"/>
                      <a:pt x="242" y="206"/>
                      <a:pt x="383" y="291"/>
                    </a:cubicBezTo>
                    <a:cubicBezTo>
                      <a:pt x="525" y="376"/>
                      <a:pt x="662" y="458"/>
                      <a:pt x="662" y="458"/>
                    </a:cubicBezTo>
                    <a:cubicBezTo>
                      <a:pt x="664" y="460"/>
                      <a:pt x="666" y="459"/>
                      <a:pt x="667" y="457"/>
                    </a:cubicBezTo>
                    <a:cubicBezTo>
                      <a:pt x="668" y="455"/>
                      <a:pt x="668" y="453"/>
                      <a:pt x="666" y="452"/>
                    </a:cubicBezTo>
                    <a:cubicBezTo>
                      <a:pt x="666" y="452"/>
                      <a:pt x="664" y="450"/>
                      <a:pt x="660" y="448"/>
                    </a:cubicBezTo>
                    <a:cubicBezTo>
                      <a:pt x="628" y="428"/>
                      <a:pt x="486" y="342"/>
                      <a:pt x="352" y="259"/>
                    </a:cubicBezTo>
                    <a:cubicBezTo>
                      <a:pt x="285" y="218"/>
                      <a:pt x="220" y="177"/>
                      <a:pt x="171" y="147"/>
                    </a:cubicBezTo>
                    <a:cubicBezTo>
                      <a:pt x="147" y="131"/>
                      <a:pt x="127" y="118"/>
                      <a:pt x="113" y="109"/>
                    </a:cubicBezTo>
                    <a:cubicBezTo>
                      <a:pt x="106" y="104"/>
                      <a:pt x="101" y="101"/>
                      <a:pt x="97" y="98"/>
                    </a:cubicBezTo>
                    <a:cubicBezTo>
                      <a:pt x="96" y="97"/>
                      <a:pt x="94" y="96"/>
                      <a:pt x="93" y="95"/>
                    </a:cubicBezTo>
                    <a:cubicBezTo>
                      <a:pt x="93" y="95"/>
                      <a:pt x="93" y="94"/>
                      <a:pt x="93" y="94"/>
                    </a:cubicBezTo>
                    <a:cubicBezTo>
                      <a:pt x="93" y="94"/>
                      <a:pt x="93" y="94"/>
                      <a:pt x="93" y="94"/>
                    </a:cubicBezTo>
                    <a:cubicBezTo>
                      <a:pt x="91" y="95"/>
                      <a:pt x="91" y="95"/>
                      <a:pt x="91" y="95"/>
                    </a:cubicBezTo>
                    <a:cubicBezTo>
                      <a:pt x="93" y="95"/>
                      <a:pt x="93" y="95"/>
                      <a:pt x="93" y="95"/>
                    </a:cubicBezTo>
                    <a:cubicBezTo>
                      <a:pt x="93" y="94"/>
                      <a:pt x="93" y="94"/>
                      <a:pt x="93" y="94"/>
                    </a:cubicBezTo>
                    <a:cubicBezTo>
                      <a:pt x="91" y="95"/>
                      <a:pt x="91" y="95"/>
                      <a:pt x="91" y="95"/>
                    </a:cubicBezTo>
                    <a:cubicBezTo>
                      <a:pt x="93" y="95"/>
                      <a:pt x="93" y="95"/>
                      <a:pt x="93" y="95"/>
                    </a:cubicBezTo>
                    <a:cubicBezTo>
                      <a:pt x="90" y="96"/>
                      <a:pt x="90" y="96"/>
                      <a:pt x="90" y="96"/>
                    </a:cubicBezTo>
                    <a:cubicBezTo>
                      <a:pt x="93" y="96"/>
                      <a:pt x="93" y="96"/>
                      <a:pt x="93" y="96"/>
                    </a:cubicBezTo>
                    <a:cubicBezTo>
                      <a:pt x="93" y="95"/>
                      <a:pt x="93" y="95"/>
                      <a:pt x="93" y="95"/>
                    </a:cubicBezTo>
                    <a:cubicBezTo>
                      <a:pt x="90" y="96"/>
                      <a:pt x="90" y="96"/>
                      <a:pt x="90" y="96"/>
                    </a:cubicBezTo>
                    <a:cubicBezTo>
                      <a:pt x="93" y="96"/>
                      <a:pt x="93" y="96"/>
                      <a:pt x="93" y="96"/>
                    </a:cubicBezTo>
                    <a:cubicBezTo>
                      <a:pt x="90" y="96"/>
                      <a:pt x="90" y="96"/>
                      <a:pt x="90" y="96"/>
                    </a:cubicBezTo>
                    <a:cubicBezTo>
                      <a:pt x="93" y="98"/>
                      <a:pt x="93" y="98"/>
                      <a:pt x="93" y="98"/>
                    </a:cubicBezTo>
                    <a:cubicBezTo>
                      <a:pt x="93" y="98"/>
                      <a:pt x="93" y="97"/>
                      <a:pt x="93" y="96"/>
                    </a:cubicBezTo>
                    <a:cubicBezTo>
                      <a:pt x="90" y="96"/>
                      <a:pt x="90" y="96"/>
                      <a:pt x="90" y="96"/>
                    </a:cubicBezTo>
                    <a:cubicBezTo>
                      <a:pt x="93" y="98"/>
                      <a:pt x="93" y="98"/>
                      <a:pt x="93" y="98"/>
                    </a:cubicBezTo>
                    <a:cubicBezTo>
                      <a:pt x="89" y="96"/>
                      <a:pt x="89" y="96"/>
                      <a:pt x="89" y="96"/>
                    </a:cubicBezTo>
                    <a:cubicBezTo>
                      <a:pt x="87" y="99"/>
                      <a:pt x="87" y="99"/>
                      <a:pt x="87" y="99"/>
                    </a:cubicBezTo>
                    <a:cubicBezTo>
                      <a:pt x="660" y="443"/>
                      <a:pt x="660" y="443"/>
                      <a:pt x="660" y="443"/>
                    </a:cubicBezTo>
                    <a:cubicBezTo>
                      <a:pt x="662" y="444"/>
                      <a:pt x="664" y="443"/>
                      <a:pt x="665" y="441"/>
                    </a:cubicBezTo>
                    <a:cubicBezTo>
                      <a:pt x="666" y="441"/>
                      <a:pt x="666" y="440"/>
                      <a:pt x="666" y="439"/>
                    </a:cubicBezTo>
                    <a:cubicBezTo>
                      <a:pt x="666" y="438"/>
                      <a:pt x="666" y="437"/>
                      <a:pt x="665" y="437"/>
                    </a:cubicBezTo>
                    <a:cubicBezTo>
                      <a:pt x="665" y="436"/>
                      <a:pt x="664" y="436"/>
                      <a:pt x="664" y="435"/>
                    </a:cubicBezTo>
                    <a:cubicBezTo>
                      <a:pt x="663" y="434"/>
                      <a:pt x="662" y="433"/>
                      <a:pt x="660" y="432"/>
                    </a:cubicBezTo>
                    <a:cubicBezTo>
                      <a:pt x="653" y="427"/>
                      <a:pt x="640" y="419"/>
                      <a:pt x="621" y="408"/>
                    </a:cubicBezTo>
                    <a:cubicBezTo>
                      <a:pt x="556" y="368"/>
                      <a:pt x="430" y="294"/>
                      <a:pt x="319" y="228"/>
                    </a:cubicBezTo>
                    <a:cubicBezTo>
                      <a:pt x="264" y="194"/>
                      <a:pt x="213" y="163"/>
                      <a:pt x="176" y="139"/>
                    </a:cubicBezTo>
                    <a:cubicBezTo>
                      <a:pt x="157" y="127"/>
                      <a:pt x="142" y="117"/>
                      <a:pt x="131" y="109"/>
                    </a:cubicBezTo>
                    <a:cubicBezTo>
                      <a:pt x="126" y="105"/>
                      <a:pt x="122" y="102"/>
                      <a:pt x="120" y="99"/>
                    </a:cubicBezTo>
                    <a:cubicBezTo>
                      <a:pt x="118" y="98"/>
                      <a:pt x="117" y="97"/>
                      <a:pt x="117"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4" y="97"/>
                      <a:pt x="114" y="97"/>
                      <a:pt x="114" y="97"/>
                    </a:cubicBezTo>
                    <a:cubicBezTo>
                      <a:pt x="117" y="97"/>
                      <a:pt x="117" y="97"/>
                      <a:pt x="117" y="97"/>
                    </a:cubicBezTo>
                    <a:cubicBezTo>
                      <a:pt x="116" y="96"/>
                      <a:pt x="116" y="96"/>
                      <a:pt x="116" y="96"/>
                    </a:cubicBezTo>
                    <a:cubicBezTo>
                      <a:pt x="114" y="97"/>
                      <a:pt x="114" y="97"/>
                      <a:pt x="114" y="97"/>
                    </a:cubicBezTo>
                    <a:cubicBezTo>
                      <a:pt x="117" y="97"/>
                      <a:pt x="117" y="97"/>
                      <a:pt x="117" y="97"/>
                    </a:cubicBezTo>
                    <a:cubicBezTo>
                      <a:pt x="114" y="97"/>
                      <a:pt x="114" y="97"/>
                      <a:pt x="114" y="97"/>
                    </a:cubicBezTo>
                    <a:cubicBezTo>
                      <a:pt x="116" y="98"/>
                      <a:pt x="116" y="98"/>
                      <a:pt x="116" y="98"/>
                    </a:cubicBezTo>
                    <a:cubicBezTo>
                      <a:pt x="116" y="98"/>
                      <a:pt x="117" y="97"/>
                      <a:pt x="117" y="97"/>
                    </a:cubicBezTo>
                    <a:cubicBezTo>
                      <a:pt x="114" y="97"/>
                      <a:pt x="114" y="97"/>
                      <a:pt x="114" y="97"/>
                    </a:cubicBezTo>
                    <a:cubicBezTo>
                      <a:pt x="116" y="98"/>
                      <a:pt x="116" y="98"/>
                      <a:pt x="116" y="98"/>
                    </a:cubicBezTo>
                    <a:cubicBezTo>
                      <a:pt x="113" y="96"/>
                      <a:pt x="113" y="96"/>
                      <a:pt x="113" y="96"/>
                    </a:cubicBezTo>
                    <a:cubicBezTo>
                      <a:pt x="111" y="100"/>
                      <a:pt x="111" y="100"/>
                      <a:pt x="111" y="100"/>
                    </a:cubicBezTo>
                    <a:cubicBezTo>
                      <a:pt x="663" y="427"/>
                      <a:pt x="663" y="427"/>
                      <a:pt x="663" y="427"/>
                    </a:cubicBezTo>
                    <a:cubicBezTo>
                      <a:pt x="665" y="428"/>
                      <a:pt x="667" y="428"/>
                      <a:pt x="669" y="426"/>
                    </a:cubicBezTo>
                    <a:cubicBezTo>
                      <a:pt x="669" y="425"/>
                      <a:pt x="669" y="424"/>
                      <a:pt x="669" y="424"/>
                    </a:cubicBezTo>
                    <a:cubicBezTo>
                      <a:pt x="669" y="422"/>
                      <a:pt x="669" y="422"/>
                      <a:pt x="669" y="421"/>
                    </a:cubicBezTo>
                    <a:cubicBezTo>
                      <a:pt x="668" y="421"/>
                      <a:pt x="668" y="420"/>
                      <a:pt x="667" y="420"/>
                    </a:cubicBezTo>
                    <a:cubicBezTo>
                      <a:pt x="666" y="419"/>
                      <a:pt x="665" y="418"/>
                      <a:pt x="663" y="416"/>
                    </a:cubicBezTo>
                    <a:cubicBezTo>
                      <a:pt x="657" y="411"/>
                      <a:pt x="644" y="402"/>
                      <a:pt x="626" y="391"/>
                    </a:cubicBezTo>
                    <a:cubicBezTo>
                      <a:pt x="501" y="309"/>
                      <a:pt x="139" y="90"/>
                      <a:pt x="139" y="90"/>
                    </a:cubicBezTo>
                    <a:cubicBezTo>
                      <a:pt x="136" y="93"/>
                      <a:pt x="136" y="93"/>
                      <a:pt x="136" y="93"/>
                    </a:cubicBezTo>
                    <a:cubicBezTo>
                      <a:pt x="140" y="96"/>
                      <a:pt x="140" y="96"/>
                      <a:pt x="140" y="96"/>
                    </a:cubicBezTo>
                    <a:cubicBezTo>
                      <a:pt x="137" y="94"/>
                      <a:pt x="137" y="94"/>
                      <a:pt x="137" y="94"/>
                    </a:cubicBezTo>
                    <a:cubicBezTo>
                      <a:pt x="138" y="97"/>
                      <a:pt x="138" y="97"/>
                      <a:pt x="138" y="97"/>
                    </a:cubicBezTo>
                    <a:cubicBezTo>
                      <a:pt x="139" y="97"/>
                      <a:pt x="139" y="96"/>
                      <a:pt x="140" y="96"/>
                    </a:cubicBezTo>
                    <a:cubicBezTo>
                      <a:pt x="137" y="94"/>
                      <a:pt x="137" y="94"/>
                      <a:pt x="137" y="94"/>
                    </a:cubicBezTo>
                    <a:cubicBezTo>
                      <a:pt x="138" y="97"/>
                      <a:pt x="138" y="97"/>
                      <a:pt x="138" y="97"/>
                    </a:cubicBezTo>
                    <a:cubicBezTo>
                      <a:pt x="137" y="94"/>
                      <a:pt x="137" y="94"/>
                      <a:pt x="137" y="94"/>
                    </a:cubicBezTo>
                    <a:cubicBezTo>
                      <a:pt x="137" y="97"/>
                      <a:pt x="137" y="97"/>
                      <a:pt x="137" y="97"/>
                    </a:cubicBezTo>
                    <a:cubicBezTo>
                      <a:pt x="137" y="97"/>
                      <a:pt x="138" y="97"/>
                      <a:pt x="138" y="97"/>
                    </a:cubicBezTo>
                    <a:cubicBezTo>
                      <a:pt x="137" y="94"/>
                      <a:pt x="137" y="94"/>
                      <a:pt x="137" y="94"/>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8" y="97"/>
                      <a:pt x="139" y="98"/>
                      <a:pt x="141" y="99"/>
                    </a:cubicBezTo>
                    <a:cubicBezTo>
                      <a:pt x="148" y="101"/>
                      <a:pt x="161" y="109"/>
                      <a:pt x="179" y="119"/>
                    </a:cubicBezTo>
                    <a:cubicBezTo>
                      <a:pt x="243" y="154"/>
                      <a:pt x="363" y="227"/>
                      <a:pt x="467" y="291"/>
                    </a:cubicBezTo>
                    <a:cubicBezTo>
                      <a:pt x="519" y="322"/>
                      <a:pt x="567" y="352"/>
                      <a:pt x="602" y="374"/>
                    </a:cubicBezTo>
                    <a:cubicBezTo>
                      <a:pt x="619" y="385"/>
                      <a:pt x="634" y="393"/>
                      <a:pt x="643" y="400"/>
                    </a:cubicBezTo>
                    <a:cubicBezTo>
                      <a:pt x="653" y="406"/>
                      <a:pt x="659" y="409"/>
                      <a:pt x="659" y="409"/>
                    </a:cubicBezTo>
                    <a:cubicBezTo>
                      <a:pt x="661" y="410"/>
                      <a:pt x="663" y="410"/>
                      <a:pt x="664" y="408"/>
                    </a:cubicBezTo>
                    <a:cubicBezTo>
                      <a:pt x="665" y="407"/>
                      <a:pt x="665" y="406"/>
                      <a:pt x="665" y="405"/>
                    </a:cubicBezTo>
                    <a:cubicBezTo>
                      <a:pt x="665" y="404"/>
                      <a:pt x="664" y="403"/>
                      <a:pt x="664" y="402"/>
                    </a:cubicBezTo>
                    <a:cubicBezTo>
                      <a:pt x="663" y="401"/>
                      <a:pt x="662" y="400"/>
                      <a:pt x="661" y="398"/>
                    </a:cubicBezTo>
                    <a:cubicBezTo>
                      <a:pt x="658" y="395"/>
                      <a:pt x="653" y="392"/>
                      <a:pt x="647" y="388"/>
                    </a:cubicBezTo>
                    <a:cubicBezTo>
                      <a:pt x="626" y="372"/>
                      <a:pt x="584" y="345"/>
                      <a:pt x="534" y="314"/>
                    </a:cubicBezTo>
                    <a:cubicBezTo>
                      <a:pt x="384" y="220"/>
                      <a:pt x="156" y="85"/>
                      <a:pt x="156" y="85"/>
                    </a:cubicBezTo>
                    <a:cubicBezTo>
                      <a:pt x="154" y="84"/>
                      <a:pt x="151" y="85"/>
                      <a:pt x="150" y="87"/>
                    </a:cubicBezTo>
                    <a:cubicBezTo>
                      <a:pt x="149" y="88"/>
                      <a:pt x="150" y="91"/>
                      <a:pt x="151" y="92"/>
                    </a:cubicBezTo>
                    <a:cubicBezTo>
                      <a:pt x="151" y="92"/>
                      <a:pt x="271" y="168"/>
                      <a:pt x="395" y="245"/>
                    </a:cubicBezTo>
                    <a:cubicBezTo>
                      <a:pt x="456" y="283"/>
                      <a:pt x="519" y="321"/>
                      <a:pt x="569" y="350"/>
                    </a:cubicBezTo>
                    <a:cubicBezTo>
                      <a:pt x="594" y="364"/>
                      <a:pt x="615" y="376"/>
                      <a:pt x="631" y="384"/>
                    </a:cubicBezTo>
                    <a:cubicBezTo>
                      <a:pt x="639" y="389"/>
                      <a:pt x="646" y="392"/>
                      <a:pt x="652" y="394"/>
                    </a:cubicBezTo>
                    <a:cubicBezTo>
                      <a:pt x="655" y="395"/>
                      <a:pt x="657" y="396"/>
                      <a:pt x="659" y="397"/>
                    </a:cubicBezTo>
                    <a:cubicBezTo>
                      <a:pt x="661" y="397"/>
                      <a:pt x="663" y="398"/>
                      <a:pt x="665" y="398"/>
                    </a:cubicBezTo>
                    <a:cubicBezTo>
                      <a:pt x="665" y="398"/>
                      <a:pt x="666" y="398"/>
                      <a:pt x="667" y="398"/>
                    </a:cubicBezTo>
                    <a:cubicBezTo>
                      <a:pt x="668" y="397"/>
                      <a:pt x="669" y="397"/>
                      <a:pt x="670" y="395"/>
                    </a:cubicBezTo>
                    <a:cubicBezTo>
                      <a:pt x="670" y="395"/>
                      <a:pt x="670" y="395"/>
                      <a:pt x="670" y="395"/>
                    </a:cubicBezTo>
                    <a:cubicBezTo>
                      <a:pt x="670" y="395"/>
                      <a:pt x="670" y="394"/>
                      <a:pt x="670" y="393"/>
                    </a:cubicBezTo>
                    <a:cubicBezTo>
                      <a:pt x="670" y="391"/>
                      <a:pt x="670" y="391"/>
                      <a:pt x="669" y="390"/>
                    </a:cubicBezTo>
                    <a:cubicBezTo>
                      <a:pt x="668" y="389"/>
                      <a:pt x="667" y="388"/>
                      <a:pt x="666" y="386"/>
                    </a:cubicBezTo>
                    <a:cubicBezTo>
                      <a:pt x="663" y="384"/>
                      <a:pt x="659" y="381"/>
                      <a:pt x="653" y="377"/>
                    </a:cubicBezTo>
                    <a:cubicBezTo>
                      <a:pt x="632" y="362"/>
                      <a:pt x="592" y="336"/>
                      <a:pt x="543" y="306"/>
                    </a:cubicBezTo>
                    <a:cubicBezTo>
                      <a:pt x="398" y="214"/>
                      <a:pt x="177" y="83"/>
                      <a:pt x="177" y="83"/>
                    </a:cubicBezTo>
                    <a:cubicBezTo>
                      <a:pt x="175" y="82"/>
                      <a:pt x="172" y="82"/>
                      <a:pt x="171" y="84"/>
                    </a:cubicBezTo>
                    <a:cubicBezTo>
                      <a:pt x="170" y="86"/>
                      <a:pt x="171" y="88"/>
                      <a:pt x="172" y="90"/>
                    </a:cubicBezTo>
                    <a:cubicBezTo>
                      <a:pt x="173" y="90"/>
                      <a:pt x="292" y="162"/>
                      <a:pt x="413" y="235"/>
                    </a:cubicBezTo>
                    <a:cubicBezTo>
                      <a:pt x="474" y="272"/>
                      <a:pt x="535" y="308"/>
                      <a:pt x="582" y="336"/>
                    </a:cubicBezTo>
                    <a:cubicBezTo>
                      <a:pt x="606" y="349"/>
                      <a:pt x="626" y="361"/>
                      <a:pt x="641" y="369"/>
                    </a:cubicBezTo>
                    <a:cubicBezTo>
                      <a:pt x="648" y="373"/>
                      <a:pt x="654" y="376"/>
                      <a:pt x="659" y="378"/>
                    </a:cubicBezTo>
                    <a:cubicBezTo>
                      <a:pt x="661" y="379"/>
                      <a:pt x="663" y="380"/>
                      <a:pt x="665" y="381"/>
                    </a:cubicBezTo>
                    <a:cubicBezTo>
                      <a:pt x="665" y="381"/>
                      <a:pt x="666" y="381"/>
                      <a:pt x="667" y="381"/>
                    </a:cubicBezTo>
                    <a:cubicBezTo>
                      <a:pt x="668" y="382"/>
                      <a:pt x="668" y="382"/>
                      <a:pt x="669" y="382"/>
                    </a:cubicBezTo>
                    <a:cubicBezTo>
                      <a:pt x="670" y="382"/>
                      <a:pt x="670" y="382"/>
                      <a:pt x="671" y="381"/>
                    </a:cubicBezTo>
                    <a:cubicBezTo>
                      <a:pt x="671" y="381"/>
                      <a:pt x="672" y="381"/>
                      <a:pt x="673" y="380"/>
                    </a:cubicBezTo>
                    <a:cubicBezTo>
                      <a:pt x="673" y="379"/>
                      <a:pt x="674" y="378"/>
                      <a:pt x="674" y="378"/>
                    </a:cubicBezTo>
                    <a:cubicBezTo>
                      <a:pt x="673" y="376"/>
                      <a:pt x="673" y="376"/>
                      <a:pt x="673" y="375"/>
                    </a:cubicBezTo>
                    <a:cubicBezTo>
                      <a:pt x="672" y="375"/>
                      <a:pt x="672" y="375"/>
                      <a:pt x="672" y="375"/>
                    </a:cubicBezTo>
                    <a:cubicBezTo>
                      <a:pt x="672" y="374"/>
                      <a:pt x="672" y="374"/>
                      <a:pt x="672" y="374"/>
                    </a:cubicBezTo>
                    <a:cubicBezTo>
                      <a:pt x="671" y="374"/>
                      <a:pt x="670" y="373"/>
                      <a:pt x="669" y="372"/>
                    </a:cubicBezTo>
                    <a:cubicBezTo>
                      <a:pt x="659" y="366"/>
                      <a:pt x="625" y="345"/>
                      <a:pt x="580" y="318"/>
                    </a:cubicBezTo>
                    <a:cubicBezTo>
                      <a:pt x="512" y="276"/>
                      <a:pt x="417" y="218"/>
                      <a:pt x="340" y="170"/>
                    </a:cubicBezTo>
                    <a:cubicBezTo>
                      <a:pt x="301" y="146"/>
                      <a:pt x="267" y="124"/>
                      <a:pt x="242" y="108"/>
                    </a:cubicBezTo>
                    <a:cubicBezTo>
                      <a:pt x="230" y="101"/>
                      <a:pt x="220" y="94"/>
                      <a:pt x="213" y="89"/>
                    </a:cubicBezTo>
                    <a:cubicBezTo>
                      <a:pt x="210" y="87"/>
                      <a:pt x="207" y="85"/>
                      <a:pt x="205" y="84"/>
                    </a:cubicBezTo>
                    <a:cubicBezTo>
                      <a:pt x="204" y="83"/>
                      <a:pt x="204" y="83"/>
                      <a:pt x="203" y="82"/>
                    </a:cubicBezTo>
                    <a:cubicBezTo>
                      <a:pt x="203" y="82"/>
                      <a:pt x="203" y="82"/>
                      <a:pt x="203" y="82"/>
                    </a:cubicBezTo>
                    <a:cubicBezTo>
                      <a:pt x="203" y="82"/>
                      <a:pt x="203" y="82"/>
                      <a:pt x="203" y="82"/>
                    </a:cubicBezTo>
                    <a:cubicBezTo>
                      <a:pt x="202" y="83"/>
                      <a:pt x="202" y="83"/>
                      <a:pt x="202" y="83"/>
                    </a:cubicBezTo>
                    <a:cubicBezTo>
                      <a:pt x="204" y="82"/>
                      <a:pt x="204" y="82"/>
                      <a:pt x="204" y="82"/>
                    </a:cubicBezTo>
                    <a:cubicBezTo>
                      <a:pt x="203" y="82"/>
                      <a:pt x="203" y="82"/>
                      <a:pt x="203" y="82"/>
                    </a:cubicBezTo>
                    <a:cubicBezTo>
                      <a:pt x="202" y="83"/>
                      <a:pt x="202" y="83"/>
                      <a:pt x="202" y="83"/>
                    </a:cubicBezTo>
                    <a:cubicBezTo>
                      <a:pt x="204" y="82"/>
                      <a:pt x="204" y="82"/>
                      <a:pt x="204" y="82"/>
                    </a:cubicBezTo>
                    <a:cubicBezTo>
                      <a:pt x="200" y="84"/>
                      <a:pt x="200" y="84"/>
                      <a:pt x="200" y="84"/>
                    </a:cubicBezTo>
                    <a:cubicBezTo>
                      <a:pt x="204" y="84"/>
                      <a:pt x="204" y="84"/>
                      <a:pt x="204" y="84"/>
                    </a:cubicBezTo>
                    <a:cubicBezTo>
                      <a:pt x="204" y="83"/>
                      <a:pt x="204" y="83"/>
                      <a:pt x="204" y="82"/>
                    </a:cubicBezTo>
                    <a:cubicBezTo>
                      <a:pt x="200" y="84"/>
                      <a:pt x="200" y="84"/>
                      <a:pt x="200" y="84"/>
                    </a:cubicBezTo>
                    <a:cubicBezTo>
                      <a:pt x="204" y="84"/>
                      <a:pt x="204" y="84"/>
                      <a:pt x="204" y="84"/>
                    </a:cubicBezTo>
                    <a:cubicBezTo>
                      <a:pt x="200" y="84"/>
                      <a:pt x="200" y="84"/>
                      <a:pt x="200" y="84"/>
                    </a:cubicBezTo>
                    <a:cubicBezTo>
                      <a:pt x="203" y="86"/>
                      <a:pt x="203" y="86"/>
                      <a:pt x="203" y="86"/>
                    </a:cubicBezTo>
                    <a:cubicBezTo>
                      <a:pt x="204" y="86"/>
                      <a:pt x="204" y="85"/>
                      <a:pt x="204" y="84"/>
                    </a:cubicBezTo>
                    <a:cubicBezTo>
                      <a:pt x="200" y="84"/>
                      <a:pt x="200" y="84"/>
                      <a:pt x="200" y="84"/>
                    </a:cubicBezTo>
                    <a:cubicBezTo>
                      <a:pt x="203" y="86"/>
                      <a:pt x="203" y="86"/>
                      <a:pt x="203" y="86"/>
                    </a:cubicBezTo>
                    <a:cubicBezTo>
                      <a:pt x="200" y="84"/>
                      <a:pt x="200" y="84"/>
                      <a:pt x="200" y="84"/>
                    </a:cubicBezTo>
                    <a:cubicBezTo>
                      <a:pt x="198" y="88"/>
                      <a:pt x="198" y="88"/>
                      <a:pt x="198" y="88"/>
                    </a:cubicBezTo>
                    <a:cubicBezTo>
                      <a:pt x="198" y="88"/>
                      <a:pt x="316" y="157"/>
                      <a:pt x="434" y="226"/>
                    </a:cubicBezTo>
                    <a:cubicBezTo>
                      <a:pt x="493" y="261"/>
                      <a:pt x="553" y="296"/>
                      <a:pt x="598" y="322"/>
                    </a:cubicBezTo>
                    <a:cubicBezTo>
                      <a:pt x="620" y="335"/>
                      <a:pt x="639" y="345"/>
                      <a:pt x="652" y="353"/>
                    </a:cubicBezTo>
                    <a:cubicBezTo>
                      <a:pt x="659" y="357"/>
                      <a:pt x="664" y="360"/>
                      <a:pt x="668" y="362"/>
                    </a:cubicBezTo>
                    <a:cubicBezTo>
                      <a:pt x="670" y="363"/>
                      <a:pt x="672" y="364"/>
                      <a:pt x="673" y="364"/>
                    </a:cubicBezTo>
                    <a:cubicBezTo>
                      <a:pt x="673" y="364"/>
                      <a:pt x="674" y="365"/>
                      <a:pt x="674" y="365"/>
                    </a:cubicBezTo>
                    <a:cubicBezTo>
                      <a:pt x="675" y="365"/>
                      <a:pt x="675" y="365"/>
                      <a:pt x="675" y="365"/>
                    </a:cubicBezTo>
                    <a:cubicBezTo>
                      <a:pt x="675" y="365"/>
                      <a:pt x="675" y="365"/>
                      <a:pt x="675" y="365"/>
                    </a:cubicBezTo>
                    <a:cubicBezTo>
                      <a:pt x="676" y="365"/>
                      <a:pt x="676" y="365"/>
                      <a:pt x="676" y="365"/>
                    </a:cubicBezTo>
                    <a:cubicBezTo>
                      <a:pt x="677" y="365"/>
                      <a:pt x="677" y="365"/>
                      <a:pt x="678" y="365"/>
                    </a:cubicBezTo>
                    <a:cubicBezTo>
                      <a:pt x="678" y="365"/>
                      <a:pt x="679" y="365"/>
                      <a:pt x="680" y="364"/>
                    </a:cubicBezTo>
                    <a:cubicBezTo>
                      <a:pt x="680" y="363"/>
                      <a:pt x="681" y="362"/>
                      <a:pt x="680" y="361"/>
                    </a:cubicBezTo>
                    <a:cubicBezTo>
                      <a:pt x="680" y="360"/>
                      <a:pt x="679" y="359"/>
                      <a:pt x="679" y="358"/>
                    </a:cubicBezTo>
                    <a:cubicBezTo>
                      <a:pt x="229" y="77"/>
                      <a:pt x="229" y="77"/>
                      <a:pt x="229" y="77"/>
                    </a:cubicBezTo>
                    <a:cubicBezTo>
                      <a:pt x="227" y="81"/>
                      <a:pt x="227" y="81"/>
                      <a:pt x="227" y="81"/>
                    </a:cubicBezTo>
                    <a:cubicBezTo>
                      <a:pt x="230" y="83"/>
                      <a:pt x="230" y="83"/>
                      <a:pt x="230" y="83"/>
                    </a:cubicBezTo>
                    <a:cubicBezTo>
                      <a:pt x="227" y="81"/>
                      <a:pt x="227" y="81"/>
                      <a:pt x="227" y="81"/>
                    </a:cubicBezTo>
                    <a:cubicBezTo>
                      <a:pt x="229" y="84"/>
                      <a:pt x="229" y="84"/>
                      <a:pt x="229" y="84"/>
                    </a:cubicBezTo>
                    <a:cubicBezTo>
                      <a:pt x="229" y="84"/>
                      <a:pt x="230" y="84"/>
                      <a:pt x="230" y="83"/>
                    </a:cubicBezTo>
                    <a:cubicBezTo>
                      <a:pt x="227" y="81"/>
                      <a:pt x="227" y="81"/>
                      <a:pt x="227" y="81"/>
                    </a:cubicBezTo>
                    <a:cubicBezTo>
                      <a:pt x="229" y="84"/>
                      <a:pt x="229" y="84"/>
                      <a:pt x="229" y="84"/>
                    </a:cubicBezTo>
                    <a:cubicBezTo>
                      <a:pt x="228" y="81"/>
                      <a:pt x="228" y="81"/>
                      <a:pt x="228" y="81"/>
                    </a:cubicBezTo>
                    <a:cubicBezTo>
                      <a:pt x="228" y="84"/>
                      <a:pt x="228" y="84"/>
                      <a:pt x="228" y="84"/>
                    </a:cubicBezTo>
                    <a:cubicBezTo>
                      <a:pt x="228" y="84"/>
                      <a:pt x="228" y="84"/>
                      <a:pt x="229" y="84"/>
                    </a:cubicBezTo>
                    <a:cubicBezTo>
                      <a:pt x="228" y="81"/>
                      <a:pt x="228" y="81"/>
                      <a:pt x="228" y="81"/>
                    </a:cubicBezTo>
                    <a:cubicBezTo>
                      <a:pt x="228" y="84"/>
                      <a:pt x="228" y="84"/>
                      <a:pt x="228" y="84"/>
                    </a:cubicBezTo>
                    <a:cubicBezTo>
                      <a:pt x="228" y="83"/>
                      <a:pt x="228" y="83"/>
                      <a:pt x="228" y="83"/>
                    </a:cubicBezTo>
                    <a:cubicBezTo>
                      <a:pt x="227" y="84"/>
                      <a:pt x="227" y="84"/>
                      <a:pt x="227" y="84"/>
                    </a:cubicBezTo>
                    <a:cubicBezTo>
                      <a:pt x="228" y="84"/>
                      <a:pt x="228" y="84"/>
                      <a:pt x="228" y="84"/>
                    </a:cubicBezTo>
                    <a:cubicBezTo>
                      <a:pt x="228" y="83"/>
                      <a:pt x="228" y="83"/>
                      <a:pt x="228" y="83"/>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8" y="84"/>
                      <a:pt x="229" y="85"/>
                      <a:pt x="230" y="85"/>
                    </a:cubicBezTo>
                    <a:cubicBezTo>
                      <a:pt x="236" y="88"/>
                      <a:pt x="247" y="94"/>
                      <a:pt x="263" y="102"/>
                    </a:cubicBezTo>
                    <a:cubicBezTo>
                      <a:pt x="318" y="133"/>
                      <a:pt x="423" y="197"/>
                      <a:pt x="514" y="253"/>
                    </a:cubicBezTo>
                    <a:cubicBezTo>
                      <a:pt x="560" y="281"/>
                      <a:pt x="602" y="307"/>
                      <a:pt x="633" y="327"/>
                    </a:cubicBezTo>
                    <a:cubicBezTo>
                      <a:pt x="649" y="336"/>
                      <a:pt x="661" y="344"/>
                      <a:pt x="670" y="349"/>
                    </a:cubicBezTo>
                    <a:cubicBezTo>
                      <a:pt x="679" y="355"/>
                      <a:pt x="683" y="358"/>
                      <a:pt x="683" y="358"/>
                    </a:cubicBezTo>
                    <a:cubicBezTo>
                      <a:pt x="686" y="354"/>
                      <a:pt x="686" y="354"/>
                      <a:pt x="686" y="354"/>
                    </a:cubicBezTo>
                    <a:cubicBezTo>
                      <a:pt x="688" y="351"/>
                      <a:pt x="688" y="351"/>
                      <a:pt x="688" y="351"/>
                    </a:cubicBezTo>
                    <a:cubicBezTo>
                      <a:pt x="688" y="351"/>
                      <a:pt x="686" y="350"/>
                      <a:pt x="683" y="348"/>
                    </a:cubicBezTo>
                    <a:cubicBezTo>
                      <a:pt x="659" y="334"/>
                      <a:pt x="550" y="269"/>
                      <a:pt x="447" y="206"/>
                    </a:cubicBezTo>
                    <a:cubicBezTo>
                      <a:pt x="396" y="174"/>
                      <a:pt x="346" y="143"/>
                      <a:pt x="309" y="120"/>
                    </a:cubicBezTo>
                    <a:cubicBezTo>
                      <a:pt x="290" y="108"/>
                      <a:pt x="275" y="98"/>
                      <a:pt x="264" y="90"/>
                    </a:cubicBezTo>
                    <a:cubicBezTo>
                      <a:pt x="259" y="87"/>
                      <a:pt x="255" y="84"/>
                      <a:pt x="252" y="81"/>
                    </a:cubicBezTo>
                    <a:cubicBezTo>
                      <a:pt x="251" y="80"/>
                      <a:pt x="250" y="79"/>
                      <a:pt x="249"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6" y="80"/>
                      <a:pt x="246" y="80"/>
                      <a:pt x="246" y="80"/>
                    </a:cubicBezTo>
                    <a:cubicBezTo>
                      <a:pt x="249" y="80"/>
                      <a:pt x="249" y="80"/>
                      <a:pt x="249" y="80"/>
                    </a:cubicBezTo>
                    <a:cubicBezTo>
                      <a:pt x="249" y="79"/>
                      <a:pt x="249" y="79"/>
                      <a:pt x="249" y="78"/>
                    </a:cubicBezTo>
                    <a:cubicBezTo>
                      <a:pt x="246" y="80"/>
                      <a:pt x="246" y="80"/>
                      <a:pt x="246" y="80"/>
                    </a:cubicBezTo>
                    <a:cubicBezTo>
                      <a:pt x="249" y="80"/>
                      <a:pt x="249" y="80"/>
                      <a:pt x="249" y="80"/>
                    </a:cubicBezTo>
                    <a:cubicBezTo>
                      <a:pt x="246" y="80"/>
                      <a:pt x="246" y="80"/>
                      <a:pt x="246" y="80"/>
                    </a:cubicBezTo>
                    <a:cubicBezTo>
                      <a:pt x="249" y="82"/>
                      <a:pt x="249" y="82"/>
                      <a:pt x="249" y="82"/>
                    </a:cubicBezTo>
                    <a:cubicBezTo>
                      <a:pt x="249" y="81"/>
                      <a:pt x="249" y="80"/>
                      <a:pt x="249" y="80"/>
                    </a:cubicBezTo>
                    <a:cubicBezTo>
                      <a:pt x="246" y="80"/>
                      <a:pt x="246" y="80"/>
                      <a:pt x="246" y="80"/>
                    </a:cubicBezTo>
                    <a:cubicBezTo>
                      <a:pt x="249" y="82"/>
                      <a:pt x="249" y="82"/>
                      <a:pt x="249" y="82"/>
                    </a:cubicBezTo>
                    <a:cubicBezTo>
                      <a:pt x="245" y="79"/>
                      <a:pt x="245" y="79"/>
                      <a:pt x="245" y="79"/>
                    </a:cubicBezTo>
                    <a:cubicBezTo>
                      <a:pt x="243" y="83"/>
                      <a:pt x="243" y="83"/>
                      <a:pt x="243" y="83"/>
                    </a:cubicBezTo>
                    <a:cubicBezTo>
                      <a:pt x="243" y="83"/>
                      <a:pt x="349" y="150"/>
                      <a:pt x="458" y="216"/>
                    </a:cubicBezTo>
                    <a:cubicBezTo>
                      <a:pt x="513" y="250"/>
                      <a:pt x="568" y="283"/>
                      <a:pt x="611" y="308"/>
                    </a:cubicBezTo>
                    <a:cubicBezTo>
                      <a:pt x="632" y="321"/>
                      <a:pt x="650" y="331"/>
                      <a:pt x="664" y="338"/>
                    </a:cubicBezTo>
                    <a:cubicBezTo>
                      <a:pt x="671" y="342"/>
                      <a:pt x="677" y="345"/>
                      <a:pt x="681" y="347"/>
                    </a:cubicBezTo>
                    <a:cubicBezTo>
                      <a:pt x="683" y="348"/>
                      <a:pt x="685" y="349"/>
                      <a:pt x="687" y="349"/>
                    </a:cubicBezTo>
                    <a:cubicBezTo>
                      <a:pt x="689" y="350"/>
                      <a:pt x="690" y="350"/>
                      <a:pt x="692" y="350"/>
                    </a:cubicBezTo>
                    <a:cubicBezTo>
                      <a:pt x="692" y="350"/>
                      <a:pt x="693" y="350"/>
                      <a:pt x="693" y="350"/>
                    </a:cubicBezTo>
                    <a:cubicBezTo>
                      <a:pt x="694" y="350"/>
                      <a:pt x="695" y="349"/>
                      <a:pt x="696" y="348"/>
                    </a:cubicBezTo>
                    <a:cubicBezTo>
                      <a:pt x="696" y="347"/>
                      <a:pt x="696" y="346"/>
                      <a:pt x="696" y="345"/>
                    </a:cubicBezTo>
                    <a:cubicBezTo>
                      <a:pt x="696" y="344"/>
                      <a:pt x="695" y="343"/>
                      <a:pt x="694" y="343"/>
                    </a:cubicBezTo>
                    <a:cubicBezTo>
                      <a:pt x="694" y="343"/>
                      <a:pt x="693" y="342"/>
                      <a:pt x="690" y="340"/>
                    </a:cubicBezTo>
                    <a:cubicBezTo>
                      <a:pt x="666" y="325"/>
                      <a:pt x="559" y="260"/>
                      <a:pt x="458" y="197"/>
                    </a:cubicBezTo>
                    <a:cubicBezTo>
                      <a:pt x="408" y="166"/>
                      <a:pt x="359" y="136"/>
                      <a:pt x="323" y="113"/>
                    </a:cubicBezTo>
                    <a:cubicBezTo>
                      <a:pt x="305" y="101"/>
                      <a:pt x="290" y="92"/>
                      <a:pt x="279" y="85"/>
                    </a:cubicBezTo>
                    <a:cubicBezTo>
                      <a:pt x="274" y="81"/>
                      <a:pt x="270" y="79"/>
                      <a:pt x="267" y="77"/>
                    </a:cubicBezTo>
                    <a:cubicBezTo>
                      <a:pt x="266" y="76"/>
                      <a:pt x="265" y="75"/>
                      <a:pt x="264" y="74"/>
                    </a:cubicBezTo>
                    <a:cubicBezTo>
                      <a:pt x="264" y="74"/>
                      <a:pt x="264" y="74"/>
                      <a:pt x="264" y="74"/>
                    </a:cubicBezTo>
                    <a:cubicBezTo>
                      <a:pt x="262" y="76"/>
                      <a:pt x="262" y="76"/>
                      <a:pt x="262" y="76"/>
                    </a:cubicBezTo>
                    <a:cubicBezTo>
                      <a:pt x="264" y="74"/>
                      <a:pt x="264" y="74"/>
                      <a:pt x="264" y="74"/>
                    </a:cubicBezTo>
                    <a:cubicBezTo>
                      <a:pt x="264" y="74"/>
                      <a:pt x="264" y="74"/>
                      <a:pt x="264" y="74"/>
                    </a:cubicBezTo>
                    <a:cubicBezTo>
                      <a:pt x="262" y="76"/>
                      <a:pt x="262" y="76"/>
                      <a:pt x="262" y="76"/>
                    </a:cubicBezTo>
                    <a:cubicBezTo>
                      <a:pt x="264" y="74"/>
                      <a:pt x="264" y="74"/>
                      <a:pt x="264" y="74"/>
                    </a:cubicBezTo>
                    <a:cubicBezTo>
                      <a:pt x="261" y="76"/>
                      <a:pt x="261" y="76"/>
                      <a:pt x="261" y="76"/>
                    </a:cubicBezTo>
                    <a:cubicBezTo>
                      <a:pt x="265" y="75"/>
                      <a:pt x="265" y="75"/>
                      <a:pt x="265" y="75"/>
                    </a:cubicBezTo>
                    <a:cubicBezTo>
                      <a:pt x="264" y="74"/>
                      <a:pt x="264" y="74"/>
                      <a:pt x="264" y="74"/>
                    </a:cubicBezTo>
                    <a:cubicBezTo>
                      <a:pt x="261" y="76"/>
                      <a:pt x="261" y="76"/>
                      <a:pt x="261" y="76"/>
                    </a:cubicBezTo>
                    <a:cubicBezTo>
                      <a:pt x="265" y="75"/>
                      <a:pt x="265" y="75"/>
                      <a:pt x="265" y="75"/>
                    </a:cubicBezTo>
                    <a:cubicBezTo>
                      <a:pt x="261" y="76"/>
                      <a:pt x="261" y="76"/>
                      <a:pt x="261" y="76"/>
                    </a:cubicBezTo>
                    <a:cubicBezTo>
                      <a:pt x="265" y="76"/>
                      <a:pt x="265" y="76"/>
                      <a:pt x="265" y="76"/>
                    </a:cubicBezTo>
                    <a:cubicBezTo>
                      <a:pt x="265" y="76"/>
                      <a:pt x="265" y="75"/>
                      <a:pt x="265" y="75"/>
                    </a:cubicBezTo>
                    <a:cubicBezTo>
                      <a:pt x="261" y="76"/>
                      <a:pt x="261" y="76"/>
                      <a:pt x="261" y="76"/>
                    </a:cubicBezTo>
                    <a:cubicBezTo>
                      <a:pt x="265" y="76"/>
                      <a:pt x="265" y="76"/>
                      <a:pt x="265" y="76"/>
                    </a:cubicBezTo>
                    <a:cubicBezTo>
                      <a:pt x="261" y="76"/>
                      <a:pt x="261" y="76"/>
                      <a:pt x="261" y="76"/>
                    </a:cubicBezTo>
                    <a:cubicBezTo>
                      <a:pt x="264" y="79"/>
                      <a:pt x="264" y="79"/>
                      <a:pt x="264" y="79"/>
                    </a:cubicBezTo>
                    <a:cubicBezTo>
                      <a:pt x="265" y="78"/>
                      <a:pt x="265" y="77"/>
                      <a:pt x="265" y="76"/>
                    </a:cubicBezTo>
                    <a:cubicBezTo>
                      <a:pt x="261" y="76"/>
                      <a:pt x="261" y="76"/>
                      <a:pt x="261" y="76"/>
                    </a:cubicBezTo>
                    <a:cubicBezTo>
                      <a:pt x="264" y="79"/>
                      <a:pt x="264" y="79"/>
                      <a:pt x="264" y="79"/>
                    </a:cubicBezTo>
                    <a:cubicBezTo>
                      <a:pt x="264" y="79"/>
                      <a:pt x="264" y="79"/>
                      <a:pt x="264" y="79"/>
                    </a:cubicBezTo>
                    <a:cubicBezTo>
                      <a:pt x="261" y="76"/>
                      <a:pt x="261" y="76"/>
                      <a:pt x="261" y="76"/>
                    </a:cubicBezTo>
                    <a:cubicBezTo>
                      <a:pt x="262" y="80"/>
                      <a:pt x="262" y="80"/>
                      <a:pt x="262" y="80"/>
                    </a:cubicBezTo>
                    <a:cubicBezTo>
                      <a:pt x="263" y="80"/>
                      <a:pt x="264" y="79"/>
                      <a:pt x="264" y="79"/>
                    </a:cubicBezTo>
                    <a:cubicBezTo>
                      <a:pt x="261" y="76"/>
                      <a:pt x="261" y="76"/>
                      <a:pt x="261" y="76"/>
                    </a:cubicBezTo>
                    <a:cubicBezTo>
                      <a:pt x="262" y="80"/>
                      <a:pt x="262" y="80"/>
                      <a:pt x="262" y="80"/>
                    </a:cubicBezTo>
                    <a:cubicBezTo>
                      <a:pt x="261" y="76"/>
                      <a:pt x="261" y="76"/>
                      <a:pt x="261" y="76"/>
                    </a:cubicBezTo>
                    <a:cubicBezTo>
                      <a:pt x="261" y="80"/>
                      <a:pt x="261" y="80"/>
                      <a:pt x="261" y="80"/>
                    </a:cubicBezTo>
                    <a:cubicBezTo>
                      <a:pt x="261" y="80"/>
                      <a:pt x="262" y="80"/>
                      <a:pt x="262" y="80"/>
                    </a:cubicBezTo>
                    <a:cubicBezTo>
                      <a:pt x="261" y="76"/>
                      <a:pt x="261" y="76"/>
                      <a:pt x="261" y="76"/>
                    </a:cubicBezTo>
                    <a:cubicBezTo>
                      <a:pt x="261" y="80"/>
                      <a:pt x="261" y="80"/>
                      <a:pt x="261" y="80"/>
                    </a:cubicBezTo>
                    <a:cubicBezTo>
                      <a:pt x="261" y="77"/>
                      <a:pt x="261" y="77"/>
                      <a:pt x="261" y="77"/>
                    </a:cubicBezTo>
                    <a:cubicBezTo>
                      <a:pt x="260" y="80"/>
                      <a:pt x="260" y="80"/>
                      <a:pt x="260" y="80"/>
                    </a:cubicBezTo>
                    <a:cubicBezTo>
                      <a:pt x="260" y="80"/>
                      <a:pt x="260" y="80"/>
                      <a:pt x="261" y="80"/>
                    </a:cubicBezTo>
                    <a:cubicBezTo>
                      <a:pt x="261" y="77"/>
                      <a:pt x="261" y="77"/>
                      <a:pt x="261" y="77"/>
                    </a:cubicBezTo>
                    <a:cubicBezTo>
                      <a:pt x="260" y="80"/>
                      <a:pt x="260" y="80"/>
                      <a:pt x="260" y="80"/>
                    </a:cubicBezTo>
                    <a:cubicBezTo>
                      <a:pt x="260" y="78"/>
                      <a:pt x="260" y="78"/>
                      <a:pt x="260" y="78"/>
                    </a:cubicBezTo>
                    <a:cubicBezTo>
                      <a:pt x="260" y="80"/>
                      <a:pt x="260" y="80"/>
                      <a:pt x="260" y="80"/>
                    </a:cubicBezTo>
                    <a:cubicBezTo>
                      <a:pt x="260" y="80"/>
                      <a:pt x="260" y="80"/>
                      <a:pt x="260" y="80"/>
                    </a:cubicBezTo>
                    <a:cubicBezTo>
                      <a:pt x="260" y="78"/>
                      <a:pt x="260" y="78"/>
                      <a:pt x="260" y="78"/>
                    </a:cubicBezTo>
                    <a:cubicBezTo>
                      <a:pt x="260" y="80"/>
                      <a:pt x="260" y="80"/>
                      <a:pt x="260" y="80"/>
                    </a:cubicBezTo>
                    <a:cubicBezTo>
                      <a:pt x="260" y="80"/>
                      <a:pt x="260" y="81"/>
                      <a:pt x="262" y="81"/>
                    </a:cubicBezTo>
                    <a:cubicBezTo>
                      <a:pt x="266" y="84"/>
                      <a:pt x="276" y="90"/>
                      <a:pt x="289" y="98"/>
                    </a:cubicBezTo>
                    <a:cubicBezTo>
                      <a:pt x="337" y="127"/>
                      <a:pt x="434" y="187"/>
                      <a:pt x="521" y="240"/>
                    </a:cubicBezTo>
                    <a:cubicBezTo>
                      <a:pt x="565" y="266"/>
                      <a:pt x="606" y="290"/>
                      <a:pt x="638" y="308"/>
                    </a:cubicBezTo>
                    <a:cubicBezTo>
                      <a:pt x="654" y="317"/>
                      <a:pt x="668" y="325"/>
                      <a:pt x="678" y="330"/>
                    </a:cubicBezTo>
                    <a:cubicBezTo>
                      <a:pt x="684" y="332"/>
                      <a:pt x="688" y="334"/>
                      <a:pt x="691" y="336"/>
                    </a:cubicBezTo>
                    <a:cubicBezTo>
                      <a:pt x="693" y="336"/>
                      <a:pt x="695" y="337"/>
                      <a:pt x="696" y="337"/>
                    </a:cubicBezTo>
                    <a:cubicBezTo>
                      <a:pt x="698" y="338"/>
                      <a:pt x="699" y="338"/>
                      <a:pt x="700" y="338"/>
                    </a:cubicBezTo>
                    <a:cubicBezTo>
                      <a:pt x="701" y="338"/>
                      <a:pt x="701" y="338"/>
                      <a:pt x="702" y="338"/>
                    </a:cubicBezTo>
                    <a:cubicBezTo>
                      <a:pt x="703" y="337"/>
                      <a:pt x="704" y="337"/>
                      <a:pt x="705" y="336"/>
                    </a:cubicBezTo>
                    <a:cubicBezTo>
                      <a:pt x="705" y="335"/>
                      <a:pt x="705" y="334"/>
                      <a:pt x="705" y="334"/>
                    </a:cubicBezTo>
                    <a:cubicBezTo>
                      <a:pt x="705" y="332"/>
                      <a:pt x="705" y="332"/>
                      <a:pt x="705" y="332"/>
                    </a:cubicBezTo>
                    <a:cubicBezTo>
                      <a:pt x="704" y="331"/>
                      <a:pt x="704" y="331"/>
                      <a:pt x="704" y="331"/>
                    </a:cubicBezTo>
                    <a:cubicBezTo>
                      <a:pt x="704" y="330"/>
                      <a:pt x="704" y="330"/>
                      <a:pt x="704" y="330"/>
                    </a:cubicBezTo>
                    <a:cubicBezTo>
                      <a:pt x="703" y="330"/>
                      <a:pt x="703" y="330"/>
                      <a:pt x="703" y="330"/>
                    </a:cubicBezTo>
                    <a:cubicBezTo>
                      <a:pt x="701" y="328"/>
                      <a:pt x="692" y="323"/>
                      <a:pt x="680" y="316"/>
                    </a:cubicBezTo>
                    <a:cubicBezTo>
                      <a:pt x="636" y="290"/>
                      <a:pt x="539" y="233"/>
                      <a:pt x="452" y="180"/>
                    </a:cubicBezTo>
                    <a:cubicBezTo>
                      <a:pt x="409" y="154"/>
                      <a:pt x="368" y="129"/>
                      <a:pt x="338" y="109"/>
                    </a:cubicBezTo>
                    <a:cubicBezTo>
                      <a:pt x="323" y="100"/>
                      <a:pt x="311" y="91"/>
                      <a:pt x="303" y="85"/>
                    </a:cubicBezTo>
                    <a:cubicBezTo>
                      <a:pt x="299" y="82"/>
                      <a:pt x="296" y="79"/>
                      <a:pt x="293" y="77"/>
                    </a:cubicBezTo>
                    <a:cubicBezTo>
                      <a:pt x="292" y="76"/>
                      <a:pt x="292" y="75"/>
                      <a:pt x="291"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89" y="75"/>
                      <a:pt x="289" y="75"/>
                      <a:pt x="289" y="75"/>
                    </a:cubicBezTo>
                    <a:cubicBezTo>
                      <a:pt x="291" y="75"/>
                      <a:pt x="291" y="75"/>
                      <a:pt x="291" y="75"/>
                    </a:cubicBezTo>
                    <a:cubicBezTo>
                      <a:pt x="291" y="75"/>
                      <a:pt x="291" y="75"/>
                      <a:pt x="291" y="75"/>
                    </a:cubicBezTo>
                    <a:cubicBezTo>
                      <a:pt x="289" y="75"/>
                      <a:pt x="289" y="75"/>
                      <a:pt x="289" y="75"/>
                    </a:cubicBezTo>
                    <a:cubicBezTo>
                      <a:pt x="291" y="75"/>
                      <a:pt x="291" y="75"/>
                      <a:pt x="291" y="75"/>
                    </a:cubicBezTo>
                    <a:cubicBezTo>
                      <a:pt x="288" y="75"/>
                      <a:pt x="288" y="75"/>
                      <a:pt x="288" y="75"/>
                    </a:cubicBezTo>
                    <a:cubicBezTo>
                      <a:pt x="291" y="77"/>
                      <a:pt x="291" y="77"/>
                      <a:pt x="291" y="77"/>
                    </a:cubicBezTo>
                    <a:cubicBezTo>
                      <a:pt x="291" y="76"/>
                      <a:pt x="291" y="76"/>
                      <a:pt x="291" y="75"/>
                    </a:cubicBezTo>
                    <a:cubicBezTo>
                      <a:pt x="288" y="75"/>
                      <a:pt x="288" y="75"/>
                      <a:pt x="288" y="75"/>
                    </a:cubicBezTo>
                    <a:cubicBezTo>
                      <a:pt x="291" y="77"/>
                      <a:pt x="291" y="77"/>
                      <a:pt x="291" y="77"/>
                    </a:cubicBezTo>
                    <a:cubicBezTo>
                      <a:pt x="291" y="77"/>
                      <a:pt x="291" y="77"/>
                      <a:pt x="291" y="77"/>
                    </a:cubicBezTo>
                    <a:cubicBezTo>
                      <a:pt x="288" y="75"/>
                      <a:pt x="288" y="75"/>
                      <a:pt x="288" y="75"/>
                    </a:cubicBezTo>
                    <a:cubicBezTo>
                      <a:pt x="289" y="79"/>
                      <a:pt x="289" y="79"/>
                      <a:pt x="289" y="79"/>
                    </a:cubicBezTo>
                    <a:cubicBezTo>
                      <a:pt x="289" y="78"/>
                      <a:pt x="290" y="78"/>
                      <a:pt x="291" y="77"/>
                    </a:cubicBezTo>
                    <a:cubicBezTo>
                      <a:pt x="288" y="75"/>
                      <a:pt x="288" y="75"/>
                      <a:pt x="288" y="75"/>
                    </a:cubicBezTo>
                    <a:cubicBezTo>
                      <a:pt x="289" y="79"/>
                      <a:pt x="289" y="79"/>
                      <a:pt x="289" y="79"/>
                    </a:cubicBezTo>
                    <a:cubicBezTo>
                      <a:pt x="288" y="75"/>
                      <a:pt x="288" y="75"/>
                      <a:pt x="288" y="75"/>
                    </a:cubicBezTo>
                    <a:cubicBezTo>
                      <a:pt x="288" y="79"/>
                      <a:pt x="288" y="79"/>
                      <a:pt x="288" y="79"/>
                    </a:cubicBezTo>
                    <a:cubicBezTo>
                      <a:pt x="288" y="79"/>
                      <a:pt x="288" y="79"/>
                      <a:pt x="289" y="79"/>
                    </a:cubicBezTo>
                    <a:cubicBezTo>
                      <a:pt x="288" y="75"/>
                      <a:pt x="288" y="75"/>
                      <a:pt x="288" y="75"/>
                    </a:cubicBezTo>
                    <a:cubicBezTo>
                      <a:pt x="288" y="79"/>
                      <a:pt x="288" y="79"/>
                      <a:pt x="288" y="79"/>
                    </a:cubicBezTo>
                    <a:cubicBezTo>
                      <a:pt x="288" y="76"/>
                      <a:pt x="288" y="76"/>
                      <a:pt x="288" y="76"/>
                    </a:cubicBezTo>
                    <a:cubicBezTo>
                      <a:pt x="287" y="79"/>
                      <a:pt x="287" y="79"/>
                      <a:pt x="287" y="79"/>
                    </a:cubicBezTo>
                    <a:cubicBezTo>
                      <a:pt x="287" y="79"/>
                      <a:pt x="287" y="79"/>
                      <a:pt x="288" y="79"/>
                    </a:cubicBezTo>
                    <a:cubicBezTo>
                      <a:pt x="288" y="76"/>
                      <a:pt x="288" y="76"/>
                      <a:pt x="288" y="76"/>
                    </a:cubicBezTo>
                    <a:cubicBezTo>
                      <a:pt x="287" y="79"/>
                      <a:pt x="287" y="79"/>
                      <a:pt x="287" y="79"/>
                    </a:cubicBezTo>
                    <a:cubicBezTo>
                      <a:pt x="287" y="78"/>
                      <a:pt x="287" y="78"/>
                      <a:pt x="287" y="78"/>
                    </a:cubicBezTo>
                    <a:cubicBezTo>
                      <a:pt x="287" y="79"/>
                      <a:pt x="287" y="79"/>
                      <a:pt x="287" y="79"/>
                    </a:cubicBezTo>
                    <a:cubicBezTo>
                      <a:pt x="287" y="79"/>
                      <a:pt x="287" y="79"/>
                      <a:pt x="287" y="79"/>
                    </a:cubicBezTo>
                    <a:cubicBezTo>
                      <a:pt x="287" y="78"/>
                      <a:pt x="287" y="78"/>
                      <a:pt x="287" y="78"/>
                    </a:cubicBezTo>
                    <a:cubicBezTo>
                      <a:pt x="287" y="79"/>
                      <a:pt x="287" y="79"/>
                      <a:pt x="287" y="79"/>
                    </a:cubicBezTo>
                    <a:cubicBezTo>
                      <a:pt x="287" y="79"/>
                      <a:pt x="288" y="79"/>
                      <a:pt x="289" y="80"/>
                    </a:cubicBezTo>
                    <a:cubicBezTo>
                      <a:pt x="294" y="82"/>
                      <a:pt x="304" y="87"/>
                      <a:pt x="318" y="95"/>
                    </a:cubicBezTo>
                    <a:cubicBezTo>
                      <a:pt x="367" y="123"/>
                      <a:pt x="463" y="181"/>
                      <a:pt x="547" y="231"/>
                    </a:cubicBezTo>
                    <a:cubicBezTo>
                      <a:pt x="589" y="256"/>
                      <a:pt x="628" y="280"/>
                      <a:pt x="657" y="297"/>
                    </a:cubicBezTo>
                    <a:cubicBezTo>
                      <a:pt x="671" y="306"/>
                      <a:pt x="683" y="313"/>
                      <a:pt x="691" y="317"/>
                    </a:cubicBezTo>
                    <a:cubicBezTo>
                      <a:pt x="696" y="320"/>
                      <a:pt x="699" y="322"/>
                      <a:pt x="701" y="323"/>
                    </a:cubicBezTo>
                    <a:cubicBezTo>
                      <a:pt x="702" y="324"/>
                      <a:pt x="703" y="324"/>
                      <a:pt x="704" y="325"/>
                    </a:cubicBezTo>
                    <a:cubicBezTo>
                      <a:pt x="704" y="325"/>
                      <a:pt x="705" y="325"/>
                      <a:pt x="705" y="325"/>
                    </a:cubicBezTo>
                    <a:cubicBezTo>
                      <a:pt x="706" y="325"/>
                      <a:pt x="706" y="325"/>
                      <a:pt x="706" y="325"/>
                    </a:cubicBezTo>
                    <a:cubicBezTo>
                      <a:pt x="706" y="325"/>
                      <a:pt x="706" y="325"/>
                      <a:pt x="706" y="325"/>
                    </a:cubicBezTo>
                    <a:cubicBezTo>
                      <a:pt x="706" y="325"/>
                      <a:pt x="706" y="326"/>
                      <a:pt x="707" y="326"/>
                    </a:cubicBezTo>
                    <a:cubicBezTo>
                      <a:pt x="707" y="326"/>
                      <a:pt x="708" y="326"/>
                      <a:pt x="708" y="325"/>
                    </a:cubicBezTo>
                    <a:cubicBezTo>
                      <a:pt x="709" y="325"/>
                      <a:pt x="710" y="325"/>
                      <a:pt x="710" y="324"/>
                    </a:cubicBezTo>
                    <a:cubicBezTo>
                      <a:pt x="711" y="323"/>
                      <a:pt x="711" y="322"/>
                      <a:pt x="711" y="322"/>
                    </a:cubicBezTo>
                    <a:cubicBezTo>
                      <a:pt x="711" y="320"/>
                      <a:pt x="711" y="320"/>
                      <a:pt x="711" y="320"/>
                    </a:cubicBezTo>
                    <a:cubicBezTo>
                      <a:pt x="710" y="319"/>
                      <a:pt x="710" y="319"/>
                      <a:pt x="710" y="319"/>
                    </a:cubicBezTo>
                    <a:cubicBezTo>
                      <a:pt x="709" y="318"/>
                      <a:pt x="709" y="318"/>
                      <a:pt x="709" y="318"/>
                    </a:cubicBezTo>
                    <a:cubicBezTo>
                      <a:pt x="709" y="318"/>
                      <a:pt x="708" y="317"/>
                      <a:pt x="707" y="317"/>
                    </a:cubicBezTo>
                    <a:cubicBezTo>
                      <a:pt x="699" y="311"/>
                      <a:pt x="670" y="294"/>
                      <a:pt x="631" y="270"/>
                    </a:cubicBezTo>
                    <a:cubicBezTo>
                      <a:pt x="573" y="235"/>
                      <a:pt x="493" y="187"/>
                      <a:pt x="427" y="146"/>
                    </a:cubicBezTo>
                    <a:cubicBezTo>
                      <a:pt x="394" y="126"/>
                      <a:pt x="365" y="107"/>
                      <a:pt x="344" y="94"/>
                    </a:cubicBezTo>
                    <a:cubicBezTo>
                      <a:pt x="333" y="87"/>
                      <a:pt x="325" y="81"/>
                      <a:pt x="319" y="77"/>
                    </a:cubicBezTo>
                    <a:cubicBezTo>
                      <a:pt x="316" y="75"/>
                      <a:pt x="314" y="73"/>
                      <a:pt x="313"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09" y="72"/>
                      <a:pt x="309" y="72"/>
                      <a:pt x="309" y="72"/>
                    </a:cubicBezTo>
                    <a:cubicBezTo>
                      <a:pt x="312" y="72"/>
                      <a:pt x="312" y="72"/>
                      <a:pt x="312" y="72"/>
                    </a:cubicBezTo>
                    <a:cubicBezTo>
                      <a:pt x="312" y="71"/>
                      <a:pt x="312" y="71"/>
                      <a:pt x="312" y="71"/>
                    </a:cubicBezTo>
                    <a:cubicBezTo>
                      <a:pt x="309" y="72"/>
                      <a:pt x="309" y="72"/>
                      <a:pt x="309" y="72"/>
                    </a:cubicBezTo>
                    <a:cubicBezTo>
                      <a:pt x="312" y="72"/>
                      <a:pt x="312" y="72"/>
                      <a:pt x="312" y="72"/>
                    </a:cubicBezTo>
                    <a:cubicBezTo>
                      <a:pt x="308" y="72"/>
                      <a:pt x="308" y="72"/>
                      <a:pt x="308" y="72"/>
                    </a:cubicBezTo>
                    <a:cubicBezTo>
                      <a:pt x="311" y="74"/>
                      <a:pt x="311" y="74"/>
                      <a:pt x="311" y="74"/>
                    </a:cubicBezTo>
                    <a:cubicBezTo>
                      <a:pt x="312" y="74"/>
                      <a:pt x="312" y="73"/>
                      <a:pt x="312" y="72"/>
                    </a:cubicBezTo>
                    <a:cubicBezTo>
                      <a:pt x="308" y="72"/>
                      <a:pt x="308" y="72"/>
                      <a:pt x="308" y="72"/>
                    </a:cubicBezTo>
                    <a:cubicBezTo>
                      <a:pt x="311" y="74"/>
                      <a:pt x="311" y="74"/>
                      <a:pt x="311" y="74"/>
                    </a:cubicBezTo>
                    <a:cubicBezTo>
                      <a:pt x="311" y="74"/>
                      <a:pt x="311" y="74"/>
                      <a:pt x="311" y="74"/>
                    </a:cubicBezTo>
                    <a:cubicBezTo>
                      <a:pt x="308" y="72"/>
                      <a:pt x="308" y="72"/>
                      <a:pt x="308" y="72"/>
                    </a:cubicBezTo>
                    <a:cubicBezTo>
                      <a:pt x="309" y="76"/>
                      <a:pt x="309" y="76"/>
                      <a:pt x="309" y="76"/>
                    </a:cubicBezTo>
                    <a:cubicBezTo>
                      <a:pt x="310" y="76"/>
                      <a:pt x="311" y="75"/>
                      <a:pt x="311" y="74"/>
                    </a:cubicBezTo>
                    <a:cubicBezTo>
                      <a:pt x="308" y="72"/>
                      <a:pt x="308" y="72"/>
                      <a:pt x="308" y="72"/>
                    </a:cubicBezTo>
                    <a:cubicBezTo>
                      <a:pt x="309" y="76"/>
                      <a:pt x="309" y="76"/>
                      <a:pt x="309" y="76"/>
                    </a:cubicBezTo>
                    <a:cubicBezTo>
                      <a:pt x="308" y="72"/>
                      <a:pt x="308" y="72"/>
                      <a:pt x="308" y="72"/>
                    </a:cubicBezTo>
                    <a:cubicBezTo>
                      <a:pt x="308" y="76"/>
                      <a:pt x="308" y="76"/>
                      <a:pt x="308" y="76"/>
                    </a:cubicBezTo>
                    <a:cubicBezTo>
                      <a:pt x="308" y="76"/>
                      <a:pt x="309" y="76"/>
                      <a:pt x="309" y="76"/>
                    </a:cubicBezTo>
                    <a:cubicBezTo>
                      <a:pt x="308" y="72"/>
                      <a:pt x="308" y="72"/>
                      <a:pt x="308" y="72"/>
                    </a:cubicBezTo>
                    <a:cubicBezTo>
                      <a:pt x="308" y="76"/>
                      <a:pt x="308" y="76"/>
                      <a:pt x="308" y="76"/>
                    </a:cubicBezTo>
                    <a:cubicBezTo>
                      <a:pt x="308" y="73"/>
                      <a:pt x="308" y="73"/>
                      <a:pt x="308" y="73"/>
                    </a:cubicBezTo>
                    <a:cubicBezTo>
                      <a:pt x="307" y="76"/>
                      <a:pt x="307" y="76"/>
                      <a:pt x="307" y="76"/>
                    </a:cubicBezTo>
                    <a:cubicBezTo>
                      <a:pt x="307" y="76"/>
                      <a:pt x="307" y="76"/>
                      <a:pt x="308" y="76"/>
                    </a:cubicBezTo>
                    <a:cubicBezTo>
                      <a:pt x="308" y="73"/>
                      <a:pt x="308" y="73"/>
                      <a:pt x="308" y="73"/>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6"/>
                      <a:pt x="308" y="76"/>
                      <a:pt x="309" y="77"/>
                    </a:cubicBezTo>
                    <a:cubicBezTo>
                      <a:pt x="314" y="79"/>
                      <a:pt x="324" y="85"/>
                      <a:pt x="338" y="93"/>
                    </a:cubicBezTo>
                    <a:cubicBezTo>
                      <a:pt x="386" y="120"/>
                      <a:pt x="483" y="176"/>
                      <a:pt x="567" y="225"/>
                    </a:cubicBezTo>
                    <a:cubicBezTo>
                      <a:pt x="609" y="249"/>
                      <a:pt x="648" y="272"/>
                      <a:pt x="676" y="288"/>
                    </a:cubicBezTo>
                    <a:cubicBezTo>
                      <a:pt x="690" y="297"/>
                      <a:pt x="702" y="303"/>
                      <a:pt x="710" y="308"/>
                    </a:cubicBezTo>
                    <a:cubicBezTo>
                      <a:pt x="718" y="313"/>
                      <a:pt x="723" y="315"/>
                      <a:pt x="723" y="315"/>
                    </a:cubicBezTo>
                    <a:cubicBezTo>
                      <a:pt x="724" y="316"/>
                      <a:pt x="725" y="316"/>
                      <a:pt x="727" y="315"/>
                    </a:cubicBezTo>
                    <a:cubicBezTo>
                      <a:pt x="728" y="315"/>
                      <a:pt x="729" y="313"/>
                      <a:pt x="729" y="312"/>
                    </a:cubicBezTo>
                    <a:cubicBezTo>
                      <a:pt x="729" y="311"/>
                      <a:pt x="728" y="310"/>
                      <a:pt x="728" y="310"/>
                    </a:cubicBezTo>
                    <a:cubicBezTo>
                      <a:pt x="728" y="309"/>
                      <a:pt x="728" y="309"/>
                      <a:pt x="727" y="309"/>
                    </a:cubicBezTo>
                    <a:cubicBezTo>
                      <a:pt x="727" y="309"/>
                      <a:pt x="727" y="309"/>
                      <a:pt x="727" y="309"/>
                    </a:cubicBezTo>
                    <a:cubicBezTo>
                      <a:pt x="726" y="308"/>
                      <a:pt x="726" y="308"/>
                      <a:pt x="726" y="308"/>
                    </a:cubicBezTo>
                    <a:cubicBezTo>
                      <a:pt x="724" y="307"/>
                      <a:pt x="717" y="302"/>
                      <a:pt x="705" y="294"/>
                    </a:cubicBezTo>
                    <a:cubicBezTo>
                      <a:pt x="623" y="243"/>
                      <a:pt x="338" y="66"/>
                      <a:pt x="338" y="66"/>
                    </a:cubicBezTo>
                    <a:cubicBezTo>
                      <a:pt x="336" y="69"/>
                      <a:pt x="336" y="69"/>
                      <a:pt x="336" y="69"/>
                    </a:cubicBezTo>
                    <a:cubicBezTo>
                      <a:pt x="334" y="72"/>
                      <a:pt x="334" y="72"/>
                      <a:pt x="334" y="72"/>
                    </a:cubicBezTo>
                    <a:cubicBezTo>
                      <a:pt x="738" y="308"/>
                      <a:pt x="738" y="308"/>
                      <a:pt x="738" y="308"/>
                    </a:cubicBezTo>
                    <a:cubicBezTo>
                      <a:pt x="738" y="309"/>
                      <a:pt x="740" y="309"/>
                      <a:pt x="741" y="309"/>
                    </a:cubicBezTo>
                    <a:cubicBezTo>
                      <a:pt x="742" y="309"/>
                      <a:pt x="743" y="308"/>
                      <a:pt x="743" y="307"/>
                    </a:cubicBezTo>
                    <a:cubicBezTo>
                      <a:pt x="744" y="306"/>
                      <a:pt x="744" y="305"/>
                      <a:pt x="743" y="304"/>
                    </a:cubicBezTo>
                    <a:cubicBezTo>
                      <a:pt x="743" y="303"/>
                      <a:pt x="743" y="302"/>
                      <a:pt x="742" y="301"/>
                    </a:cubicBezTo>
                    <a:cubicBezTo>
                      <a:pt x="742" y="301"/>
                      <a:pt x="740" y="301"/>
                      <a:pt x="737" y="299"/>
                    </a:cubicBezTo>
                    <a:cubicBezTo>
                      <a:pt x="716" y="287"/>
                      <a:pt x="621" y="231"/>
                      <a:pt x="532" y="177"/>
                    </a:cubicBezTo>
                    <a:cubicBezTo>
                      <a:pt x="487" y="150"/>
                      <a:pt x="444" y="123"/>
                      <a:pt x="412" y="102"/>
                    </a:cubicBezTo>
                    <a:cubicBezTo>
                      <a:pt x="395" y="91"/>
                      <a:pt x="382" y="83"/>
                      <a:pt x="373" y="76"/>
                    </a:cubicBezTo>
                    <a:cubicBezTo>
                      <a:pt x="368" y="72"/>
                      <a:pt x="365" y="70"/>
                      <a:pt x="363" y="67"/>
                    </a:cubicBezTo>
                    <a:cubicBezTo>
                      <a:pt x="361" y="66"/>
                      <a:pt x="361" y="66"/>
                      <a:pt x="360"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57" y="66"/>
                      <a:pt x="357" y="66"/>
                      <a:pt x="357" y="66"/>
                    </a:cubicBezTo>
                    <a:cubicBezTo>
                      <a:pt x="360" y="66"/>
                      <a:pt x="360" y="66"/>
                      <a:pt x="360" y="66"/>
                    </a:cubicBezTo>
                    <a:cubicBezTo>
                      <a:pt x="360" y="65"/>
                      <a:pt x="360" y="65"/>
                      <a:pt x="360" y="65"/>
                    </a:cubicBezTo>
                    <a:cubicBezTo>
                      <a:pt x="357" y="66"/>
                      <a:pt x="357" y="66"/>
                      <a:pt x="357" y="66"/>
                    </a:cubicBezTo>
                    <a:cubicBezTo>
                      <a:pt x="360" y="66"/>
                      <a:pt x="360" y="66"/>
                      <a:pt x="360" y="66"/>
                    </a:cubicBezTo>
                    <a:cubicBezTo>
                      <a:pt x="357" y="66"/>
                      <a:pt x="357" y="66"/>
                      <a:pt x="357" y="66"/>
                    </a:cubicBezTo>
                    <a:cubicBezTo>
                      <a:pt x="360" y="67"/>
                      <a:pt x="360" y="67"/>
                      <a:pt x="360" y="67"/>
                    </a:cubicBezTo>
                    <a:cubicBezTo>
                      <a:pt x="360" y="67"/>
                      <a:pt x="360" y="66"/>
                      <a:pt x="360" y="66"/>
                    </a:cubicBezTo>
                    <a:cubicBezTo>
                      <a:pt x="357" y="66"/>
                      <a:pt x="357" y="66"/>
                      <a:pt x="357" y="66"/>
                    </a:cubicBezTo>
                    <a:cubicBezTo>
                      <a:pt x="360" y="67"/>
                      <a:pt x="360" y="67"/>
                      <a:pt x="360" y="67"/>
                    </a:cubicBezTo>
                    <a:cubicBezTo>
                      <a:pt x="360" y="67"/>
                      <a:pt x="360" y="67"/>
                      <a:pt x="360" y="67"/>
                    </a:cubicBezTo>
                    <a:cubicBezTo>
                      <a:pt x="357" y="66"/>
                      <a:pt x="357" y="66"/>
                      <a:pt x="357" y="66"/>
                    </a:cubicBezTo>
                    <a:cubicBezTo>
                      <a:pt x="358" y="69"/>
                      <a:pt x="358" y="69"/>
                      <a:pt x="358" y="69"/>
                    </a:cubicBezTo>
                    <a:cubicBezTo>
                      <a:pt x="358" y="69"/>
                      <a:pt x="359" y="68"/>
                      <a:pt x="360" y="67"/>
                    </a:cubicBezTo>
                    <a:cubicBezTo>
                      <a:pt x="357" y="66"/>
                      <a:pt x="357" y="66"/>
                      <a:pt x="357" y="66"/>
                    </a:cubicBezTo>
                    <a:cubicBezTo>
                      <a:pt x="358" y="69"/>
                      <a:pt x="358" y="69"/>
                      <a:pt x="358" y="69"/>
                    </a:cubicBezTo>
                    <a:cubicBezTo>
                      <a:pt x="357" y="67"/>
                      <a:pt x="357" y="67"/>
                      <a:pt x="357" y="67"/>
                    </a:cubicBezTo>
                    <a:cubicBezTo>
                      <a:pt x="357" y="69"/>
                      <a:pt x="357" y="69"/>
                      <a:pt x="357" y="69"/>
                    </a:cubicBezTo>
                    <a:cubicBezTo>
                      <a:pt x="357" y="69"/>
                      <a:pt x="357" y="69"/>
                      <a:pt x="358" y="69"/>
                    </a:cubicBezTo>
                    <a:cubicBezTo>
                      <a:pt x="357" y="67"/>
                      <a:pt x="357" y="67"/>
                      <a:pt x="357" y="67"/>
                    </a:cubicBezTo>
                    <a:cubicBezTo>
                      <a:pt x="357" y="69"/>
                      <a:pt x="357" y="69"/>
                      <a:pt x="357" y="69"/>
                    </a:cubicBezTo>
                    <a:cubicBezTo>
                      <a:pt x="357" y="69"/>
                      <a:pt x="357" y="69"/>
                      <a:pt x="357" y="69"/>
                    </a:cubicBezTo>
                    <a:cubicBezTo>
                      <a:pt x="357" y="69"/>
                      <a:pt x="358" y="69"/>
                      <a:pt x="360" y="70"/>
                    </a:cubicBezTo>
                    <a:cubicBezTo>
                      <a:pt x="365" y="72"/>
                      <a:pt x="375" y="77"/>
                      <a:pt x="389" y="84"/>
                    </a:cubicBezTo>
                    <a:cubicBezTo>
                      <a:pt x="438" y="110"/>
                      <a:pt x="529" y="164"/>
                      <a:pt x="608" y="211"/>
                    </a:cubicBezTo>
                    <a:cubicBezTo>
                      <a:pt x="648" y="235"/>
                      <a:pt x="684" y="257"/>
                      <a:pt x="711" y="273"/>
                    </a:cubicBezTo>
                    <a:cubicBezTo>
                      <a:pt x="724" y="281"/>
                      <a:pt x="735" y="288"/>
                      <a:pt x="742" y="292"/>
                    </a:cubicBezTo>
                    <a:cubicBezTo>
                      <a:pt x="750" y="297"/>
                      <a:pt x="754" y="299"/>
                      <a:pt x="754" y="299"/>
                    </a:cubicBezTo>
                    <a:cubicBezTo>
                      <a:pt x="756" y="300"/>
                      <a:pt x="758" y="300"/>
                      <a:pt x="760" y="298"/>
                    </a:cubicBezTo>
                    <a:cubicBezTo>
                      <a:pt x="760" y="297"/>
                      <a:pt x="760" y="296"/>
                      <a:pt x="760" y="296"/>
                    </a:cubicBezTo>
                    <a:cubicBezTo>
                      <a:pt x="760" y="295"/>
                      <a:pt x="760" y="294"/>
                      <a:pt x="760" y="294"/>
                    </a:cubicBezTo>
                    <a:cubicBezTo>
                      <a:pt x="759" y="293"/>
                      <a:pt x="759" y="293"/>
                      <a:pt x="759" y="292"/>
                    </a:cubicBezTo>
                    <a:cubicBezTo>
                      <a:pt x="758" y="291"/>
                      <a:pt x="757" y="290"/>
                      <a:pt x="756" y="289"/>
                    </a:cubicBezTo>
                    <a:cubicBezTo>
                      <a:pt x="751" y="285"/>
                      <a:pt x="742" y="279"/>
                      <a:pt x="729" y="271"/>
                    </a:cubicBezTo>
                    <a:cubicBezTo>
                      <a:pt x="685" y="241"/>
                      <a:pt x="599" y="189"/>
                      <a:pt x="524" y="143"/>
                    </a:cubicBezTo>
                    <a:cubicBezTo>
                      <a:pt x="449" y="97"/>
                      <a:pt x="384" y="59"/>
                      <a:pt x="384" y="59"/>
                    </a:cubicBezTo>
                    <a:cubicBezTo>
                      <a:pt x="382" y="62"/>
                      <a:pt x="382" y="62"/>
                      <a:pt x="382" y="62"/>
                    </a:cubicBezTo>
                    <a:cubicBezTo>
                      <a:pt x="386" y="64"/>
                      <a:pt x="386" y="64"/>
                      <a:pt x="386" y="64"/>
                    </a:cubicBezTo>
                    <a:cubicBezTo>
                      <a:pt x="382" y="62"/>
                      <a:pt x="382" y="62"/>
                      <a:pt x="382" y="62"/>
                    </a:cubicBezTo>
                    <a:cubicBezTo>
                      <a:pt x="384" y="66"/>
                      <a:pt x="384" y="66"/>
                      <a:pt x="384" y="66"/>
                    </a:cubicBezTo>
                    <a:cubicBezTo>
                      <a:pt x="384" y="66"/>
                      <a:pt x="385" y="65"/>
                      <a:pt x="386" y="64"/>
                    </a:cubicBezTo>
                    <a:cubicBezTo>
                      <a:pt x="382" y="62"/>
                      <a:pt x="382" y="62"/>
                      <a:pt x="382" y="62"/>
                    </a:cubicBezTo>
                    <a:cubicBezTo>
                      <a:pt x="384" y="66"/>
                      <a:pt x="384" y="66"/>
                      <a:pt x="384" y="66"/>
                    </a:cubicBezTo>
                    <a:cubicBezTo>
                      <a:pt x="382" y="62"/>
                      <a:pt x="382" y="62"/>
                      <a:pt x="382" y="62"/>
                    </a:cubicBezTo>
                    <a:cubicBezTo>
                      <a:pt x="382" y="66"/>
                      <a:pt x="382" y="66"/>
                      <a:pt x="382" y="66"/>
                    </a:cubicBezTo>
                    <a:cubicBezTo>
                      <a:pt x="383" y="66"/>
                      <a:pt x="383" y="66"/>
                      <a:pt x="384" y="66"/>
                    </a:cubicBezTo>
                    <a:cubicBezTo>
                      <a:pt x="382" y="62"/>
                      <a:pt x="382" y="62"/>
                      <a:pt x="382" y="62"/>
                    </a:cubicBezTo>
                    <a:cubicBezTo>
                      <a:pt x="382" y="66"/>
                      <a:pt x="382" y="66"/>
                      <a:pt x="382" y="66"/>
                    </a:cubicBezTo>
                    <a:cubicBezTo>
                      <a:pt x="382" y="63"/>
                      <a:pt x="382" y="63"/>
                      <a:pt x="382" y="63"/>
                    </a:cubicBezTo>
                    <a:cubicBezTo>
                      <a:pt x="381" y="66"/>
                      <a:pt x="381" y="66"/>
                      <a:pt x="381" y="66"/>
                    </a:cubicBezTo>
                    <a:cubicBezTo>
                      <a:pt x="382" y="66"/>
                      <a:pt x="382" y="66"/>
                      <a:pt x="382" y="66"/>
                    </a:cubicBezTo>
                    <a:cubicBezTo>
                      <a:pt x="382" y="63"/>
                      <a:pt x="382" y="63"/>
                      <a:pt x="382" y="63"/>
                    </a:cubicBezTo>
                    <a:cubicBezTo>
                      <a:pt x="381" y="66"/>
                      <a:pt x="381" y="66"/>
                      <a:pt x="381" y="66"/>
                    </a:cubicBezTo>
                    <a:cubicBezTo>
                      <a:pt x="382" y="64"/>
                      <a:pt x="382" y="64"/>
                      <a:pt x="382" y="64"/>
                    </a:cubicBezTo>
                    <a:cubicBezTo>
                      <a:pt x="381" y="66"/>
                      <a:pt x="381" y="66"/>
                      <a:pt x="381" y="66"/>
                    </a:cubicBezTo>
                    <a:cubicBezTo>
                      <a:pt x="381" y="66"/>
                      <a:pt x="381" y="66"/>
                      <a:pt x="381" y="66"/>
                    </a:cubicBezTo>
                    <a:cubicBezTo>
                      <a:pt x="382" y="64"/>
                      <a:pt x="382" y="64"/>
                      <a:pt x="382" y="64"/>
                    </a:cubicBezTo>
                    <a:cubicBezTo>
                      <a:pt x="381" y="66"/>
                      <a:pt x="381" y="66"/>
                      <a:pt x="381" y="66"/>
                    </a:cubicBezTo>
                    <a:cubicBezTo>
                      <a:pt x="381" y="66"/>
                      <a:pt x="382" y="67"/>
                      <a:pt x="383" y="67"/>
                    </a:cubicBezTo>
                    <a:cubicBezTo>
                      <a:pt x="387" y="69"/>
                      <a:pt x="396" y="75"/>
                      <a:pt x="408" y="82"/>
                    </a:cubicBezTo>
                    <a:cubicBezTo>
                      <a:pt x="452" y="108"/>
                      <a:pt x="540" y="162"/>
                      <a:pt x="619" y="209"/>
                    </a:cubicBezTo>
                    <a:cubicBezTo>
                      <a:pt x="658" y="232"/>
                      <a:pt x="695" y="254"/>
                      <a:pt x="723" y="270"/>
                    </a:cubicBezTo>
                    <a:cubicBezTo>
                      <a:pt x="738" y="278"/>
                      <a:pt x="749" y="285"/>
                      <a:pt x="758" y="290"/>
                    </a:cubicBezTo>
                    <a:cubicBezTo>
                      <a:pt x="763" y="292"/>
                      <a:pt x="766" y="294"/>
                      <a:pt x="769" y="295"/>
                    </a:cubicBezTo>
                    <a:cubicBezTo>
                      <a:pt x="771" y="296"/>
                      <a:pt x="772" y="296"/>
                      <a:pt x="773" y="296"/>
                    </a:cubicBezTo>
                    <a:cubicBezTo>
                      <a:pt x="774" y="297"/>
                      <a:pt x="775" y="297"/>
                      <a:pt x="776" y="297"/>
                    </a:cubicBezTo>
                    <a:cubicBezTo>
                      <a:pt x="777" y="297"/>
                      <a:pt x="777" y="297"/>
                      <a:pt x="778" y="297"/>
                    </a:cubicBezTo>
                    <a:cubicBezTo>
                      <a:pt x="779" y="297"/>
                      <a:pt x="780" y="296"/>
                      <a:pt x="780" y="295"/>
                    </a:cubicBezTo>
                    <a:cubicBezTo>
                      <a:pt x="781" y="294"/>
                      <a:pt x="781" y="293"/>
                      <a:pt x="781" y="292"/>
                    </a:cubicBezTo>
                    <a:cubicBezTo>
                      <a:pt x="780" y="291"/>
                      <a:pt x="780" y="290"/>
                      <a:pt x="779" y="289"/>
                    </a:cubicBezTo>
                    <a:cubicBezTo>
                      <a:pt x="410" y="59"/>
                      <a:pt x="410" y="59"/>
                      <a:pt x="410" y="59"/>
                    </a:cubicBezTo>
                    <a:cubicBezTo>
                      <a:pt x="408" y="62"/>
                      <a:pt x="408" y="62"/>
                      <a:pt x="408" y="62"/>
                    </a:cubicBezTo>
                    <a:cubicBezTo>
                      <a:pt x="411" y="64"/>
                      <a:pt x="411" y="64"/>
                      <a:pt x="411" y="64"/>
                    </a:cubicBezTo>
                    <a:cubicBezTo>
                      <a:pt x="408" y="62"/>
                      <a:pt x="408" y="62"/>
                      <a:pt x="408" y="62"/>
                    </a:cubicBezTo>
                    <a:cubicBezTo>
                      <a:pt x="409" y="66"/>
                      <a:pt x="409" y="66"/>
                      <a:pt x="409" y="66"/>
                    </a:cubicBezTo>
                    <a:cubicBezTo>
                      <a:pt x="410" y="66"/>
                      <a:pt x="410" y="65"/>
                      <a:pt x="411" y="64"/>
                    </a:cubicBezTo>
                    <a:cubicBezTo>
                      <a:pt x="408" y="62"/>
                      <a:pt x="408" y="62"/>
                      <a:pt x="408" y="62"/>
                    </a:cubicBezTo>
                    <a:cubicBezTo>
                      <a:pt x="409" y="66"/>
                      <a:pt x="409" y="66"/>
                      <a:pt x="409" y="66"/>
                    </a:cubicBezTo>
                    <a:cubicBezTo>
                      <a:pt x="408" y="62"/>
                      <a:pt x="408" y="62"/>
                      <a:pt x="408" y="62"/>
                    </a:cubicBezTo>
                    <a:cubicBezTo>
                      <a:pt x="408" y="66"/>
                      <a:pt x="408" y="66"/>
                      <a:pt x="408" y="66"/>
                    </a:cubicBezTo>
                    <a:cubicBezTo>
                      <a:pt x="408" y="66"/>
                      <a:pt x="408" y="66"/>
                      <a:pt x="409" y="66"/>
                    </a:cubicBezTo>
                    <a:cubicBezTo>
                      <a:pt x="408" y="62"/>
                      <a:pt x="408" y="62"/>
                      <a:pt x="408" y="62"/>
                    </a:cubicBezTo>
                    <a:cubicBezTo>
                      <a:pt x="408" y="66"/>
                      <a:pt x="408" y="66"/>
                      <a:pt x="408" y="66"/>
                    </a:cubicBezTo>
                    <a:cubicBezTo>
                      <a:pt x="408" y="62"/>
                      <a:pt x="408" y="62"/>
                      <a:pt x="408" y="62"/>
                    </a:cubicBezTo>
                    <a:cubicBezTo>
                      <a:pt x="407" y="66"/>
                      <a:pt x="407" y="66"/>
                      <a:pt x="407" y="66"/>
                    </a:cubicBezTo>
                    <a:cubicBezTo>
                      <a:pt x="407" y="66"/>
                      <a:pt x="407" y="66"/>
                      <a:pt x="408" y="66"/>
                    </a:cubicBezTo>
                    <a:cubicBezTo>
                      <a:pt x="408" y="62"/>
                      <a:pt x="408" y="62"/>
                      <a:pt x="408" y="62"/>
                    </a:cubicBezTo>
                    <a:cubicBezTo>
                      <a:pt x="407" y="66"/>
                      <a:pt x="407" y="66"/>
                      <a:pt x="407" y="66"/>
                    </a:cubicBezTo>
                    <a:cubicBezTo>
                      <a:pt x="407" y="64"/>
                      <a:pt x="407" y="64"/>
                      <a:pt x="407" y="64"/>
                    </a:cubicBezTo>
                    <a:cubicBezTo>
                      <a:pt x="406" y="66"/>
                      <a:pt x="406" y="66"/>
                      <a:pt x="406" y="66"/>
                    </a:cubicBezTo>
                    <a:cubicBezTo>
                      <a:pt x="407" y="66"/>
                      <a:pt x="407" y="66"/>
                      <a:pt x="407" y="66"/>
                    </a:cubicBezTo>
                    <a:cubicBezTo>
                      <a:pt x="407" y="64"/>
                      <a:pt x="407" y="64"/>
                      <a:pt x="407" y="64"/>
                    </a:cubicBezTo>
                    <a:cubicBezTo>
                      <a:pt x="406" y="66"/>
                      <a:pt x="406" y="66"/>
                      <a:pt x="406" y="66"/>
                    </a:cubicBezTo>
                    <a:cubicBezTo>
                      <a:pt x="406" y="66"/>
                      <a:pt x="407" y="66"/>
                      <a:pt x="408" y="67"/>
                    </a:cubicBezTo>
                    <a:cubicBezTo>
                      <a:pt x="417" y="71"/>
                      <a:pt x="446" y="88"/>
                      <a:pt x="485" y="111"/>
                    </a:cubicBezTo>
                    <a:cubicBezTo>
                      <a:pt x="544" y="145"/>
                      <a:pt x="625" y="192"/>
                      <a:pt x="691" y="231"/>
                    </a:cubicBezTo>
                    <a:cubicBezTo>
                      <a:pt x="724" y="250"/>
                      <a:pt x="754" y="267"/>
                      <a:pt x="775" y="279"/>
                    </a:cubicBezTo>
                    <a:cubicBezTo>
                      <a:pt x="785" y="286"/>
                      <a:pt x="794" y="291"/>
                      <a:pt x="800" y="294"/>
                    </a:cubicBezTo>
                    <a:cubicBezTo>
                      <a:pt x="806" y="297"/>
                      <a:pt x="809" y="299"/>
                      <a:pt x="809" y="299"/>
                    </a:cubicBezTo>
                    <a:cubicBezTo>
                      <a:pt x="811" y="300"/>
                      <a:pt x="813" y="300"/>
                      <a:pt x="814" y="298"/>
                    </a:cubicBezTo>
                    <a:cubicBezTo>
                      <a:pt x="815" y="297"/>
                      <a:pt x="815" y="296"/>
                      <a:pt x="815" y="296"/>
                    </a:cubicBezTo>
                    <a:cubicBezTo>
                      <a:pt x="815" y="295"/>
                      <a:pt x="815" y="294"/>
                      <a:pt x="814" y="294"/>
                    </a:cubicBezTo>
                    <a:cubicBezTo>
                      <a:pt x="814" y="293"/>
                      <a:pt x="814" y="292"/>
                      <a:pt x="813" y="292"/>
                    </a:cubicBezTo>
                    <a:cubicBezTo>
                      <a:pt x="812" y="291"/>
                      <a:pt x="811" y="290"/>
                      <a:pt x="810" y="289"/>
                    </a:cubicBezTo>
                    <a:cubicBezTo>
                      <a:pt x="805" y="285"/>
                      <a:pt x="796" y="279"/>
                      <a:pt x="783" y="270"/>
                    </a:cubicBezTo>
                    <a:cubicBezTo>
                      <a:pt x="738" y="240"/>
                      <a:pt x="651" y="187"/>
                      <a:pt x="574" y="140"/>
                    </a:cubicBezTo>
                    <a:cubicBezTo>
                      <a:pt x="498" y="94"/>
                      <a:pt x="433" y="55"/>
                      <a:pt x="433" y="55"/>
                    </a:cubicBezTo>
                    <a:cubicBezTo>
                      <a:pt x="431" y="54"/>
                      <a:pt x="429" y="55"/>
                      <a:pt x="428" y="56"/>
                    </a:cubicBezTo>
                    <a:cubicBezTo>
                      <a:pt x="426" y="58"/>
                      <a:pt x="427" y="61"/>
                      <a:pt x="429" y="62"/>
                    </a:cubicBezTo>
                    <a:cubicBezTo>
                      <a:pt x="429" y="62"/>
                      <a:pt x="540" y="131"/>
                      <a:pt x="655" y="199"/>
                    </a:cubicBezTo>
                    <a:cubicBezTo>
                      <a:pt x="712" y="234"/>
                      <a:pt x="770" y="268"/>
                      <a:pt x="815" y="294"/>
                    </a:cubicBezTo>
                    <a:cubicBezTo>
                      <a:pt x="838" y="307"/>
                      <a:pt x="857" y="318"/>
                      <a:pt x="871" y="325"/>
                    </a:cubicBezTo>
                    <a:cubicBezTo>
                      <a:pt x="879" y="329"/>
                      <a:pt x="885" y="332"/>
                      <a:pt x="889" y="334"/>
                    </a:cubicBezTo>
                    <a:cubicBezTo>
                      <a:pt x="892" y="335"/>
                      <a:pt x="894" y="336"/>
                      <a:pt x="896" y="336"/>
                    </a:cubicBezTo>
                    <a:cubicBezTo>
                      <a:pt x="897" y="337"/>
                      <a:pt x="899" y="337"/>
                      <a:pt x="900" y="337"/>
                    </a:cubicBezTo>
                    <a:cubicBezTo>
                      <a:pt x="901" y="337"/>
                      <a:pt x="901" y="337"/>
                      <a:pt x="902" y="337"/>
                    </a:cubicBezTo>
                    <a:cubicBezTo>
                      <a:pt x="903" y="337"/>
                      <a:pt x="904" y="336"/>
                      <a:pt x="905" y="335"/>
                    </a:cubicBezTo>
                    <a:cubicBezTo>
                      <a:pt x="905" y="335"/>
                      <a:pt x="905" y="335"/>
                      <a:pt x="905" y="335"/>
                    </a:cubicBezTo>
                    <a:cubicBezTo>
                      <a:pt x="905" y="334"/>
                      <a:pt x="905" y="334"/>
                      <a:pt x="905" y="333"/>
                    </a:cubicBezTo>
                    <a:cubicBezTo>
                      <a:pt x="905" y="332"/>
                      <a:pt x="905" y="331"/>
                      <a:pt x="905" y="331"/>
                    </a:cubicBezTo>
                    <a:cubicBezTo>
                      <a:pt x="904" y="330"/>
                      <a:pt x="904" y="330"/>
                      <a:pt x="903" y="329"/>
                    </a:cubicBezTo>
                    <a:cubicBezTo>
                      <a:pt x="902" y="328"/>
                      <a:pt x="901" y="327"/>
                      <a:pt x="900" y="326"/>
                    </a:cubicBezTo>
                    <a:cubicBezTo>
                      <a:pt x="894" y="322"/>
                      <a:pt x="883" y="315"/>
                      <a:pt x="868" y="305"/>
                    </a:cubicBezTo>
                    <a:cubicBezTo>
                      <a:pt x="815" y="271"/>
                      <a:pt x="712" y="208"/>
                      <a:pt x="622" y="153"/>
                    </a:cubicBezTo>
                    <a:cubicBezTo>
                      <a:pt x="577" y="125"/>
                      <a:pt x="535" y="99"/>
                      <a:pt x="505" y="81"/>
                    </a:cubicBezTo>
                    <a:cubicBezTo>
                      <a:pt x="490" y="71"/>
                      <a:pt x="477" y="64"/>
                      <a:pt x="469" y="58"/>
                    </a:cubicBezTo>
                    <a:cubicBezTo>
                      <a:pt x="464" y="56"/>
                      <a:pt x="461" y="54"/>
                      <a:pt x="459" y="52"/>
                    </a:cubicBezTo>
                    <a:cubicBezTo>
                      <a:pt x="458" y="51"/>
                      <a:pt x="457" y="51"/>
                      <a:pt x="456" y="51"/>
                    </a:cubicBezTo>
                    <a:cubicBezTo>
                      <a:pt x="456" y="50"/>
                      <a:pt x="456" y="50"/>
                      <a:pt x="456" y="50"/>
                    </a:cubicBezTo>
                    <a:cubicBezTo>
                      <a:pt x="455" y="52"/>
                      <a:pt x="455" y="52"/>
                      <a:pt x="455" y="52"/>
                    </a:cubicBezTo>
                    <a:cubicBezTo>
                      <a:pt x="456" y="50"/>
                      <a:pt x="456" y="50"/>
                      <a:pt x="456" y="50"/>
                    </a:cubicBezTo>
                    <a:cubicBezTo>
                      <a:pt x="456" y="50"/>
                      <a:pt x="456" y="50"/>
                      <a:pt x="456" y="50"/>
                    </a:cubicBezTo>
                    <a:cubicBezTo>
                      <a:pt x="455" y="52"/>
                      <a:pt x="455" y="52"/>
                      <a:pt x="455" y="52"/>
                    </a:cubicBezTo>
                    <a:cubicBezTo>
                      <a:pt x="456" y="50"/>
                      <a:pt x="456" y="50"/>
                      <a:pt x="456" y="50"/>
                    </a:cubicBezTo>
                    <a:cubicBezTo>
                      <a:pt x="454" y="53"/>
                      <a:pt x="454" y="53"/>
                      <a:pt x="454" y="53"/>
                    </a:cubicBezTo>
                    <a:cubicBezTo>
                      <a:pt x="456" y="51"/>
                      <a:pt x="456" y="51"/>
                      <a:pt x="456" y="51"/>
                    </a:cubicBezTo>
                    <a:cubicBezTo>
                      <a:pt x="456" y="50"/>
                      <a:pt x="456" y="50"/>
                      <a:pt x="456" y="50"/>
                    </a:cubicBezTo>
                    <a:cubicBezTo>
                      <a:pt x="454" y="53"/>
                      <a:pt x="454" y="53"/>
                      <a:pt x="454" y="53"/>
                    </a:cubicBezTo>
                    <a:cubicBezTo>
                      <a:pt x="456" y="51"/>
                      <a:pt x="456" y="51"/>
                      <a:pt x="456" y="51"/>
                    </a:cubicBezTo>
                    <a:cubicBezTo>
                      <a:pt x="453" y="53"/>
                      <a:pt x="453" y="53"/>
                      <a:pt x="453" y="53"/>
                    </a:cubicBezTo>
                    <a:cubicBezTo>
                      <a:pt x="457" y="51"/>
                      <a:pt x="457" y="51"/>
                      <a:pt x="457" y="51"/>
                    </a:cubicBezTo>
                    <a:cubicBezTo>
                      <a:pt x="456" y="51"/>
                      <a:pt x="456" y="51"/>
                      <a:pt x="456" y="51"/>
                    </a:cubicBezTo>
                    <a:cubicBezTo>
                      <a:pt x="453" y="53"/>
                      <a:pt x="453" y="53"/>
                      <a:pt x="453" y="53"/>
                    </a:cubicBezTo>
                    <a:cubicBezTo>
                      <a:pt x="457" y="51"/>
                      <a:pt x="457" y="51"/>
                      <a:pt x="457" y="51"/>
                    </a:cubicBezTo>
                    <a:cubicBezTo>
                      <a:pt x="453" y="53"/>
                      <a:pt x="453" y="53"/>
                      <a:pt x="453" y="53"/>
                    </a:cubicBezTo>
                    <a:cubicBezTo>
                      <a:pt x="457" y="53"/>
                      <a:pt x="457" y="53"/>
                      <a:pt x="457" y="53"/>
                    </a:cubicBezTo>
                    <a:cubicBezTo>
                      <a:pt x="457" y="52"/>
                      <a:pt x="457" y="52"/>
                      <a:pt x="457" y="51"/>
                    </a:cubicBezTo>
                    <a:cubicBezTo>
                      <a:pt x="453" y="53"/>
                      <a:pt x="453" y="53"/>
                      <a:pt x="453" y="53"/>
                    </a:cubicBezTo>
                    <a:cubicBezTo>
                      <a:pt x="457" y="53"/>
                      <a:pt x="457" y="53"/>
                      <a:pt x="457" y="53"/>
                    </a:cubicBezTo>
                    <a:cubicBezTo>
                      <a:pt x="453" y="53"/>
                      <a:pt x="453" y="53"/>
                      <a:pt x="453" y="53"/>
                    </a:cubicBezTo>
                    <a:cubicBezTo>
                      <a:pt x="457" y="55"/>
                      <a:pt x="457" y="55"/>
                      <a:pt x="457" y="55"/>
                    </a:cubicBezTo>
                    <a:cubicBezTo>
                      <a:pt x="454" y="54"/>
                      <a:pt x="454" y="54"/>
                      <a:pt x="454" y="54"/>
                    </a:cubicBezTo>
                    <a:cubicBezTo>
                      <a:pt x="455" y="57"/>
                      <a:pt x="455" y="57"/>
                      <a:pt x="455" y="57"/>
                    </a:cubicBezTo>
                    <a:cubicBezTo>
                      <a:pt x="455" y="57"/>
                      <a:pt x="456" y="56"/>
                      <a:pt x="457" y="55"/>
                    </a:cubicBezTo>
                    <a:cubicBezTo>
                      <a:pt x="454" y="54"/>
                      <a:pt x="454" y="54"/>
                      <a:pt x="454" y="54"/>
                    </a:cubicBezTo>
                    <a:cubicBezTo>
                      <a:pt x="455" y="57"/>
                      <a:pt x="455" y="57"/>
                      <a:pt x="455" y="57"/>
                    </a:cubicBezTo>
                    <a:cubicBezTo>
                      <a:pt x="454" y="55"/>
                      <a:pt x="454" y="55"/>
                      <a:pt x="454" y="55"/>
                    </a:cubicBezTo>
                    <a:cubicBezTo>
                      <a:pt x="454" y="57"/>
                      <a:pt x="454" y="57"/>
                      <a:pt x="454" y="57"/>
                    </a:cubicBezTo>
                    <a:cubicBezTo>
                      <a:pt x="454" y="57"/>
                      <a:pt x="454" y="57"/>
                      <a:pt x="455" y="57"/>
                    </a:cubicBezTo>
                    <a:cubicBezTo>
                      <a:pt x="454" y="55"/>
                      <a:pt x="454" y="55"/>
                      <a:pt x="454" y="55"/>
                    </a:cubicBezTo>
                    <a:cubicBezTo>
                      <a:pt x="454" y="57"/>
                      <a:pt x="454" y="57"/>
                      <a:pt x="454" y="57"/>
                    </a:cubicBezTo>
                    <a:cubicBezTo>
                      <a:pt x="454" y="56"/>
                      <a:pt x="454" y="56"/>
                      <a:pt x="454" y="56"/>
                    </a:cubicBezTo>
                    <a:cubicBezTo>
                      <a:pt x="454" y="57"/>
                      <a:pt x="454" y="57"/>
                      <a:pt x="454" y="57"/>
                    </a:cubicBezTo>
                    <a:cubicBezTo>
                      <a:pt x="454" y="57"/>
                      <a:pt x="454" y="57"/>
                      <a:pt x="454" y="57"/>
                    </a:cubicBezTo>
                    <a:cubicBezTo>
                      <a:pt x="454" y="56"/>
                      <a:pt x="454" y="56"/>
                      <a:pt x="454" y="56"/>
                    </a:cubicBezTo>
                    <a:cubicBezTo>
                      <a:pt x="454" y="57"/>
                      <a:pt x="454" y="57"/>
                      <a:pt x="454" y="57"/>
                    </a:cubicBezTo>
                    <a:cubicBezTo>
                      <a:pt x="454" y="57"/>
                      <a:pt x="455" y="57"/>
                      <a:pt x="457" y="57"/>
                    </a:cubicBezTo>
                    <a:cubicBezTo>
                      <a:pt x="459" y="58"/>
                      <a:pt x="464" y="60"/>
                      <a:pt x="469" y="63"/>
                    </a:cubicBezTo>
                    <a:cubicBezTo>
                      <a:pt x="490" y="73"/>
                      <a:pt x="528" y="95"/>
                      <a:pt x="573" y="122"/>
                    </a:cubicBezTo>
                    <a:cubicBezTo>
                      <a:pt x="641" y="162"/>
                      <a:pt x="725" y="213"/>
                      <a:pt x="792" y="254"/>
                    </a:cubicBezTo>
                    <a:cubicBezTo>
                      <a:pt x="826" y="275"/>
                      <a:pt x="855" y="293"/>
                      <a:pt x="876" y="306"/>
                    </a:cubicBezTo>
                    <a:cubicBezTo>
                      <a:pt x="887" y="312"/>
                      <a:pt x="895" y="318"/>
                      <a:pt x="901" y="321"/>
                    </a:cubicBezTo>
                    <a:cubicBezTo>
                      <a:pt x="906" y="325"/>
                      <a:pt x="910" y="327"/>
                      <a:pt x="910" y="327"/>
                    </a:cubicBezTo>
                    <a:cubicBezTo>
                      <a:pt x="911" y="328"/>
                      <a:pt x="914" y="327"/>
                      <a:pt x="915" y="325"/>
                    </a:cubicBezTo>
                    <a:cubicBezTo>
                      <a:pt x="916" y="324"/>
                      <a:pt x="916" y="321"/>
                      <a:pt x="914" y="320"/>
                    </a:cubicBezTo>
                    <a:cubicBezTo>
                      <a:pt x="480" y="49"/>
                      <a:pt x="480" y="49"/>
                      <a:pt x="480" y="49"/>
                    </a:cubicBezTo>
                    <a:cubicBezTo>
                      <a:pt x="478" y="52"/>
                      <a:pt x="478" y="52"/>
                      <a:pt x="478" y="52"/>
                    </a:cubicBezTo>
                    <a:cubicBezTo>
                      <a:pt x="482" y="55"/>
                      <a:pt x="482" y="55"/>
                      <a:pt x="482" y="55"/>
                    </a:cubicBezTo>
                    <a:cubicBezTo>
                      <a:pt x="478" y="52"/>
                      <a:pt x="478" y="52"/>
                      <a:pt x="478" y="52"/>
                    </a:cubicBezTo>
                    <a:cubicBezTo>
                      <a:pt x="480" y="56"/>
                      <a:pt x="480" y="56"/>
                      <a:pt x="480" y="56"/>
                    </a:cubicBezTo>
                    <a:cubicBezTo>
                      <a:pt x="480" y="56"/>
                      <a:pt x="481" y="55"/>
                      <a:pt x="482" y="55"/>
                    </a:cubicBezTo>
                    <a:cubicBezTo>
                      <a:pt x="478" y="52"/>
                      <a:pt x="478" y="52"/>
                      <a:pt x="478" y="52"/>
                    </a:cubicBezTo>
                    <a:cubicBezTo>
                      <a:pt x="480" y="56"/>
                      <a:pt x="480" y="56"/>
                      <a:pt x="480" y="56"/>
                    </a:cubicBezTo>
                    <a:cubicBezTo>
                      <a:pt x="478" y="53"/>
                      <a:pt x="478" y="53"/>
                      <a:pt x="478" y="53"/>
                    </a:cubicBezTo>
                    <a:cubicBezTo>
                      <a:pt x="478" y="56"/>
                      <a:pt x="478" y="56"/>
                      <a:pt x="478" y="56"/>
                    </a:cubicBezTo>
                    <a:cubicBezTo>
                      <a:pt x="479" y="56"/>
                      <a:pt x="479" y="56"/>
                      <a:pt x="480" y="56"/>
                    </a:cubicBezTo>
                    <a:cubicBezTo>
                      <a:pt x="478" y="53"/>
                      <a:pt x="478" y="53"/>
                      <a:pt x="478" y="53"/>
                    </a:cubicBezTo>
                    <a:cubicBezTo>
                      <a:pt x="478" y="56"/>
                      <a:pt x="478" y="56"/>
                      <a:pt x="478" y="56"/>
                    </a:cubicBezTo>
                    <a:cubicBezTo>
                      <a:pt x="478" y="53"/>
                      <a:pt x="478" y="53"/>
                      <a:pt x="478" y="53"/>
                    </a:cubicBezTo>
                    <a:cubicBezTo>
                      <a:pt x="477" y="56"/>
                      <a:pt x="477" y="56"/>
                      <a:pt x="477" y="56"/>
                    </a:cubicBezTo>
                    <a:cubicBezTo>
                      <a:pt x="478" y="56"/>
                      <a:pt x="478" y="56"/>
                      <a:pt x="478" y="56"/>
                    </a:cubicBezTo>
                    <a:cubicBezTo>
                      <a:pt x="478" y="53"/>
                      <a:pt x="478" y="53"/>
                      <a:pt x="478" y="53"/>
                    </a:cubicBezTo>
                    <a:cubicBezTo>
                      <a:pt x="477" y="56"/>
                      <a:pt x="477" y="56"/>
                      <a:pt x="477" y="56"/>
                    </a:cubicBezTo>
                    <a:cubicBezTo>
                      <a:pt x="478" y="54"/>
                      <a:pt x="478" y="54"/>
                      <a:pt x="478" y="54"/>
                    </a:cubicBezTo>
                    <a:cubicBezTo>
                      <a:pt x="477" y="56"/>
                      <a:pt x="477" y="56"/>
                      <a:pt x="477" y="56"/>
                    </a:cubicBezTo>
                    <a:cubicBezTo>
                      <a:pt x="477" y="56"/>
                      <a:pt x="477" y="56"/>
                      <a:pt x="477" y="56"/>
                    </a:cubicBezTo>
                    <a:cubicBezTo>
                      <a:pt x="478" y="54"/>
                      <a:pt x="478" y="54"/>
                      <a:pt x="478" y="54"/>
                    </a:cubicBezTo>
                    <a:cubicBezTo>
                      <a:pt x="477" y="56"/>
                      <a:pt x="477" y="56"/>
                      <a:pt x="477" y="56"/>
                    </a:cubicBezTo>
                    <a:cubicBezTo>
                      <a:pt x="477" y="56"/>
                      <a:pt x="478" y="57"/>
                      <a:pt x="479" y="57"/>
                    </a:cubicBezTo>
                    <a:cubicBezTo>
                      <a:pt x="483" y="60"/>
                      <a:pt x="493" y="66"/>
                      <a:pt x="507" y="74"/>
                    </a:cubicBezTo>
                    <a:cubicBezTo>
                      <a:pt x="555" y="103"/>
                      <a:pt x="651" y="162"/>
                      <a:pt x="737" y="214"/>
                    </a:cubicBezTo>
                    <a:cubicBezTo>
                      <a:pt x="780" y="240"/>
                      <a:pt x="820" y="264"/>
                      <a:pt x="852" y="282"/>
                    </a:cubicBezTo>
                    <a:cubicBezTo>
                      <a:pt x="867" y="291"/>
                      <a:pt x="880" y="298"/>
                      <a:pt x="890" y="303"/>
                    </a:cubicBezTo>
                    <a:cubicBezTo>
                      <a:pt x="895" y="306"/>
                      <a:pt x="899" y="308"/>
                      <a:pt x="902" y="309"/>
                    </a:cubicBezTo>
                    <a:cubicBezTo>
                      <a:pt x="904" y="310"/>
                      <a:pt x="906" y="310"/>
                      <a:pt x="907" y="311"/>
                    </a:cubicBezTo>
                    <a:cubicBezTo>
                      <a:pt x="908" y="311"/>
                      <a:pt x="909" y="311"/>
                      <a:pt x="910" y="312"/>
                    </a:cubicBezTo>
                    <a:cubicBezTo>
                      <a:pt x="911" y="312"/>
                      <a:pt x="912" y="311"/>
                      <a:pt x="912" y="311"/>
                    </a:cubicBezTo>
                    <a:cubicBezTo>
                      <a:pt x="913" y="311"/>
                      <a:pt x="914" y="310"/>
                      <a:pt x="915" y="309"/>
                    </a:cubicBezTo>
                    <a:cubicBezTo>
                      <a:pt x="915" y="309"/>
                      <a:pt x="915" y="309"/>
                      <a:pt x="915" y="309"/>
                    </a:cubicBezTo>
                    <a:cubicBezTo>
                      <a:pt x="915" y="309"/>
                      <a:pt x="915" y="308"/>
                      <a:pt x="915" y="307"/>
                    </a:cubicBezTo>
                    <a:cubicBezTo>
                      <a:pt x="915" y="306"/>
                      <a:pt x="915" y="305"/>
                      <a:pt x="915" y="305"/>
                    </a:cubicBezTo>
                    <a:cubicBezTo>
                      <a:pt x="914" y="304"/>
                      <a:pt x="914" y="304"/>
                      <a:pt x="913" y="303"/>
                    </a:cubicBezTo>
                    <a:cubicBezTo>
                      <a:pt x="913" y="303"/>
                      <a:pt x="912" y="302"/>
                      <a:pt x="910" y="301"/>
                    </a:cubicBezTo>
                    <a:cubicBezTo>
                      <a:pt x="905" y="297"/>
                      <a:pt x="895" y="291"/>
                      <a:pt x="881" y="282"/>
                    </a:cubicBezTo>
                    <a:cubicBezTo>
                      <a:pt x="832" y="251"/>
                      <a:pt x="736" y="194"/>
                      <a:pt x="653" y="144"/>
                    </a:cubicBezTo>
                    <a:cubicBezTo>
                      <a:pt x="611" y="118"/>
                      <a:pt x="573" y="95"/>
                      <a:pt x="545" y="77"/>
                    </a:cubicBezTo>
                    <a:cubicBezTo>
                      <a:pt x="531" y="68"/>
                      <a:pt x="519" y="61"/>
                      <a:pt x="511" y="55"/>
                    </a:cubicBezTo>
                    <a:cubicBezTo>
                      <a:pt x="507" y="52"/>
                      <a:pt x="504" y="50"/>
                      <a:pt x="502" y="49"/>
                    </a:cubicBezTo>
                    <a:cubicBezTo>
                      <a:pt x="501" y="48"/>
                      <a:pt x="501" y="47"/>
                      <a:pt x="500"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497" y="48"/>
                      <a:pt x="497" y="48"/>
                      <a:pt x="497" y="48"/>
                    </a:cubicBezTo>
                    <a:cubicBezTo>
                      <a:pt x="501" y="48"/>
                      <a:pt x="501" y="48"/>
                      <a:pt x="501" y="48"/>
                    </a:cubicBezTo>
                    <a:cubicBezTo>
                      <a:pt x="501" y="47"/>
                      <a:pt x="500" y="47"/>
                      <a:pt x="500" y="47"/>
                    </a:cubicBezTo>
                    <a:cubicBezTo>
                      <a:pt x="497" y="48"/>
                      <a:pt x="497" y="48"/>
                      <a:pt x="497" y="48"/>
                    </a:cubicBezTo>
                    <a:cubicBezTo>
                      <a:pt x="501" y="48"/>
                      <a:pt x="501" y="48"/>
                      <a:pt x="501" y="48"/>
                    </a:cubicBezTo>
                    <a:cubicBezTo>
                      <a:pt x="497" y="48"/>
                      <a:pt x="497" y="48"/>
                      <a:pt x="497" y="48"/>
                    </a:cubicBezTo>
                    <a:cubicBezTo>
                      <a:pt x="500" y="50"/>
                      <a:pt x="500" y="50"/>
                      <a:pt x="500" y="50"/>
                    </a:cubicBezTo>
                    <a:cubicBezTo>
                      <a:pt x="500" y="50"/>
                      <a:pt x="501" y="49"/>
                      <a:pt x="501" y="48"/>
                    </a:cubicBezTo>
                    <a:cubicBezTo>
                      <a:pt x="497" y="48"/>
                      <a:pt x="497" y="48"/>
                      <a:pt x="497" y="48"/>
                    </a:cubicBezTo>
                    <a:cubicBezTo>
                      <a:pt x="500" y="50"/>
                      <a:pt x="500" y="50"/>
                      <a:pt x="500" y="50"/>
                    </a:cubicBezTo>
                    <a:cubicBezTo>
                      <a:pt x="500" y="50"/>
                      <a:pt x="500" y="50"/>
                      <a:pt x="500" y="50"/>
                    </a:cubicBezTo>
                    <a:cubicBezTo>
                      <a:pt x="497" y="48"/>
                      <a:pt x="497" y="48"/>
                      <a:pt x="497" y="48"/>
                    </a:cubicBezTo>
                    <a:cubicBezTo>
                      <a:pt x="498" y="52"/>
                      <a:pt x="498" y="52"/>
                      <a:pt x="498" y="52"/>
                    </a:cubicBezTo>
                    <a:cubicBezTo>
                      <a:pt x="499" y="51"/>
                      <a:pt x="500" y="51"/>
                      <a:pt x="500" y="50"/>
                    </a:cubicBezTo>
                    <a:cubicBezTo>
                      <a:pt x="497" y="48"/>
                      <a:pt x="497" y="48"/>
                      <a:pt x="497" y="48"/>
                    </a:cubicBezTo>
                    <a:cubicBezTo>
                      <a:pt x="498" y="52"/>
                      <a:pt x="498" y="52"/>
                      <a:pt x="498" y="52"/>
                    </a:cubicBezTo>
                    <a:cubicBezTo>
                      <a:pt x="497" y="49"/>
                      <a:pt x="497" y="49"/>
                      <a:pt x="497" y="49"/>
                    </a:cubicBezTo>
                    <a:cubicBezTo>
                      <a:pt x="497" y="52"/>
                      <a:pt x="497" y="52"/>
                      <a:pt x="497" y="52"/>
                    </a:cubicBezTo>
                    <a:cubicBezTo>
                      <a:pt x="498" y="52"/>
                      <a:pt x="498" y="52"/>
                      <a:pt x="498" y="52"/>
                    </a:cubicBezTo>
                    <a:cubicBezTo>
                      <a:pt x="497" y="49"/>
                      <a:pt x="497" y="49"/>
                      <a:pt x="497" y="49"/>
                    </a:cubicBezTo>
                    <a:cubicBezTo>
                      <a:pt x="497" y="52"/>
                      <a:pt x="497" y="52"/>
                      <a:pt x="497" y="52"/>
                    </a:cubicBezTo>
                    <a:cubicBezTo>
                      <a:pt x="497" y="51"/>
                      <a:pt x="497" y="51"/>
                      <a:pt x="497" y="51"/>
                    </a:cubicBezTo>
                    <a:cubicBezTo>
                      <a:pt x="497" y="52"/>
                      <a:pt x="497" y="52"/>
                      <a:pt x="497" y="52"/>
                    </a:cubicBezTo>
                    <a:cubicBezTo>
                      <a:pt x="497" y="52"/>
                      <a:pt x="497" y="52"/>
                      <a:pt x="497" y="52"/>
                    </a:cubicBezTo>
                    <a:cubicBezTo>
                      <a:pt x="497" y="51"/>
                      <a:pt x="497" y="51"/>
                      <a:pt x="497" y="51"/>
                    </a:cubicBezTo>
                    <a:cubicBezTo>
                      <a:pt x="497" y="52"/>
                      <a:pt x="497" y="52"/>
                      <a:pt x="497" y="52"/>
                    </a:cubicBezTo>
                    <a:cubicBezTo>
                      <a:pt x="497" y="52"/>
                      <a:pt x="498" y="52"/>
                      <a:pt x="500" y="52"/>
                    </a:cubicBezTo>
                    <a:cubicBezTo>
                      <a:pt x="502" y="53"/>
                      <a:pt x="506" y="55"/>
                      <a:pt x="511" y="58"/>
                    </a:cubicBezTo>
                    <a:cubicBezTo>
                      <a:pt x="529" y="67"/>
                      <a:pt x="563" y="87"/>
                      <a:pt x="604" y="111"/>
                    </a:cubicBezTo>
                    <a:cubicBezTo>
                      <a:pt x="664" y="147"/>
                      <a:pt x="739" y="193"/>
                      <a:pt x="801" y="230"/>
                    </a:cubicBezTo>
                    <a:cubicBezTo>
                      <a:pt x="832" y="248"/>
                      <a:pt x="859" y="265"/>
                      <a:pt x="879" y="276"/>
                    </a:cubicBezTo>
                    <a:cubicBezTo>
                      <a:pt x="889" y="282"/>
                      <a:pt x="898" y="287"/>
                      <a:pt x="904" y="290"/>
                    </a:cubicBezTo>
                    <a:cubicBezTo>
                      <a:pt x="907" y="292"/>
                      <a:pt x="909" y="293"/>
                      <a:pt x="912" y="294"/>
                    </a:cubicBezTo>
                    <a:cubicBezTo>
                      <a:pt x="913" y="294"/>
                      <a:pt x="913" y="295"/>
                      <a:pt x="914" y="295"/>
                    </a:cubicBezTo>
                    <a:cubicBezTo>
                      <a:pt x="915" y="295"/>
                      <a:pt x="916" y="295"/>
                      <a:pt x="917" y="295"/>
                    </a:cubicBezTo>
                    <a:cubicBezTo>
                      <a:pt x="917" y="295"/>
                      <a:pt x="918" y="295"/>
                      <a:pt x="919" y="295"/>
                    </a:cubicBezTo>
                    <a:cubicBezTo>
                      <a:pt x="919" y="295"/>
                      <a:pt x="920" y="294"/>
                      <a:pt x="921" y="293"/>
                    </a:cubicBezTo>
                    <a:cubicBezTo>
                      <a:pt x="921" y="293"/>
                      <a:pt x="921" y="293"/>
                      <a:pt x="921" y="293"/>
                    </a:cubicBezTo>
                    <a:cubicBezTo>
                      <a:pt x="921" y="293"/>
                      <a:pt x="921" y="292"/>
                      <a:pt x="921" y="291"/>
                    </a:cubicBezTo>
                    <a:cubicBezTo>
                      <a:pt x="921" y="289"/>
                      <a:pt x="921" y="289"/>
                      <a:pt x="921" y="288"/>
                    </a:cubicBezTo>
                    <a:cubicBezTo>
                      <a:pt x="920" y="287"/>
                      <a:pt x="919" y="286"/>
                      <a:pt x="918" y="285"/>
                    </a:cubicBezTo>
                    <a:cubicBezTo>
                      <a:pt x="915" y="283"/>
                      <a:pt x="912" y="281"/>
                      <a:pt x="908" y="277"/>
                    </a:cubicBezTo>
                    <a:cubicBezTo>
                      <a:pt x="891" y="266"/>
                      <a:pt x="859" y="245"/>
                      <a:pt x="820" y="221"/>
                    </a:cubicBezTo>
                    <a:cubicBezTo>
                      <a:pt x="705" y="149"/>
                      <a:pt x="529" y="44"/>
                      <a:pt x="529" y="44"/>
                    </a:cubicBezTo>
                    <a:cubicBezTo>
                      <a:pt x="527" y="47"/>
                      <a:pt x="527" y="47"/>
                      <a:pt x="527" y="47"/>
                    </a:cubicBezTo>
                    <a:cubicBezTo>
                      <a:pt x="525" y="51"/>
                      <a:pt x="525" y="51"/>
                      <a:pt x="525" y="51"/>
                    </a:cubicBezTo>
                    <a:cubicBezTo>
                      <a:pt x="918" y="279"/>
                      <a:pt x="918" y="279"/>
                      <a:pt x="918" y="279"/>
                    </a:cubicBezTo>
                    <a:cubicBezTo>
                      <a:pt x="920" y="280"/>
                      <a:pt x="922" y="279"/>
                      <a:pt x="924" y="277"/>
                    </a:cubicBezTo>
                    <a:cubicBezTo>
                      <a:pt x="924" y="277"/>
                      <a:pt x="924" y="276"/>
                      <a:pt x="924" y="275"/>
                    </a:cubicBezTo>
                    <a:cubicBezTo>
                      <a:pt x="924" y="274"/>
                      <a:pt x="924" y="273"/>
                      <a:pt x="923" y="272"/>
                    </a:cubicBezTo>
                    <a:cubicBezTo>
                      <a:pt x="923" y="271"/>
                      <a:pt x="922" y="270"/>
                      <a:pt x="921" y="269"/>
                    </a:cubicBezTo>
                    <a:cubicBezTo>
                      <a:pt x="918" y="267"/>
                      <a:pt x="915" y="264"/>
                      <a:pt x="911" y="261"/>
                    </a:cubicBezTo>
                    <a:cubicBezTo>
                      <a:pt x="895" y="249"/>
                      <a:pt x="864" y="230"/>
                      <a:pt x="827" y="206"/>
                    </a:cubicBezTo>
                    <a:cubicBezTo>
                      <a:pt x="716" y="137"/>
                      <a:pt x="547" y="38"/>
                      <a:pt x="547" y="38"/>
                    </a:cubicBezTo>
                    <a:cubicBezTo>
                      <a:pt x="546" y="36"/>
                      <a:pt x="543" y="37"/>
                      <a:pt x="542" y="39"/>
                    </a:cubicBezTo>
                    <a:cubicBezTo>
                      <a:pt x="541" y="41"/>
                      <a:pt x="541" y="43"/>
                      <a:pt x="543" y="44"/>
                    </a:cubicBezTo>
                    <a:cubicBezTo>
                      <a:pt x="915" y="264"/>
                      <a:pt x="915" y="264"/>
                      <a:pt x="915" y="264"/>
                    </a:cubicBezTo>
                    <a:cubicBezTo>
                      <a:pt x="916" y="265"/>
                      <a:pt x="919" y="264"/>
                      <a:pt x="920" y="262"/>
                    </a:cubicBezTo>
                    <a:cubicBezTo>
                      <a:pt x="921" y="260"/>
                      <a:pt x="921" y="258"/>
                      <a:pt x="919" y="257"/>
                    </a:cubicBezTo>
                    <a:cubicBezTo>
                      <a:pt x="748" y="150"/>
                      <a:pt x="748" y="150"/>
                      <a:pt x="748" y="150"/>
                    </a:cubicBezTo>
                    <a:cubicBezTo>
                      <a:pt x="915" y="246"/>
                      <a:pt x="915" y="246"/>
                      <a:pt x="915" y="246"/>
                    </a:cubicBezTo>
                    <a:cubicBezTo>
                      <a:pt x="917" y="247"/>
                      <a:pt x="919" y="246"/>
                      <a:pt x="920" y="244"/>
                    </a:cubicBezTo>
                    <a:cubicBezTo>
                      <a:pt x="921" y="244"/>
                      <a:pt x="921" y="243"/>
                      <a:pt x="921" y="242"/>
                    </a:cubicBezTo>
                    <a:cubicBezTo>
                      <a:pt x="921" y="241"/>
                      <a:pt x="921" y="240"/>
                      <a:pt x="920" y="240"/>
                    </a:cubicBezTo>
                    <a:cubicBezTo>
                      <a:pt x="920" y="239"/>
                      <a:pt x="920" y="239"/>
                      <a:pt x="919" y="239"/>
                    </a:cubicBezTo>
                    <a:cubicBezTo>
                      <a:pt x="919" y="238"/>
                      <a:pt x="918" y="237"/>
                      <a:pt x="917" y="236"/>
                    </a:cubicBezTo>
                    <a:cubicBezTo>
                      <a:pt x="912" y="233"/>
                      <a:pt x="905" y="228"/>
                      <a:pt x="894" y="221"/>
                    </a:cubicBezTo>
                    <a:cubicBezTo>
                      <a:pt x="855" y="197"/>
                      <a:pt x="781" y="152"/>
                      <a:pt x="716" y="113"/>
                    </a:cubicBezTo>
                    <a:cubicBezTo>
                      <a:pt x="683" y="93"/>
                      <a:pt x="653" y="75"/>
                      <a:pt x="631" y="61"/>
                    </a:cubicBezTo>
                    <a:cubicBezTo>
                      <a:pt x="620" y="54"/>
                      <a:pt x="611" y="48"/>
                      <a:pt x="605" y="44"/>
                    </a:cubicBezTo>
                    <a:cubicBezTo>
                      <a:pt x="602" y="42"/>
                      <a:pt x="599" y="40"/>
                      <a:pt x="598" y="39"/>
                    </a:cubicBezTo>
                    <a:cubicBezTo>
                      <a:pt x="597" y="39"/>
                      <a:pt x="597" y="38"/>
                      <a:pt x="596" y="38"/>
                    </a:cubicBezTo>
                    <a:cubicBezTo>
                      <a:pt x="596" y="38"/>
                      <a:pt x="596" y="38"/>
                      <a:pt x="596" y="38"/>
                    </a:cubicBezTo>
                    <a:cubicBezTo>
                      <a:pt x="595" y="39"/>
                      <a:pt x="595" y="39"/>
                      <a:pt x="595" y="39"/>
                    </a:cubicBezTo>
                    <a:cubicBezTo>
                      <a:pt x="596" y="38"/>
                      <a:pt x="596" y="38"/>
                      <a:pt x="596" y="38"/>
                    </a:cubicBezTo>
                    <a:cubicBezTo>
                      <a:pt x="596" y="38"/>
                      <a:pt x="596" y="38"/>
                      <a:pt x="596" y="38"/>
                    </a:cubicBezTo>
                    <a:cubicBezTo>
                      <a:pt x="595" y="39"/>
                      <a:pt x="595" y="39"/>
                      <a:pt x="595" y="39"/>
                    </a:cubicBezTo>
                    <a:cubicBezTo>
                      <a:pt x="596" y="38"/>
                      <a:pt x="596" y="38"/>
                      <a:pt x="596" y="38"/>
                    </a:cubicBezTo>
                    <a:cubicBezTo>
                      <a:pt x="593" y="40"/>
                      <a:pt x="593" y="40"/>
                      <a:pt x="593" y="40"/>
                    </a:cubicBezTo>
                    <a:cubicBezTo>
                      <a:pt x="597" y="40"/>
                      <a:pt x="597" y="40"/>
                      <a:pt x="597" y="40"/>
                    </a:cubicBezTo>
                    <a:cubicBezTo>
                      <a:pt x="597" y="39"/>
                      <a:pt x="596" y="38"/>
                      <a:pt x="596" y="38"/>
                    </a:cubicBezTo>
                    <a:cubicBezTo>
                      <a:pt x="593" y="40"/>
                      <a:pt x="593" y="40"/>
                      <a:pt x="593" y="40"/>
                    </a:cubicBezTo>
                    <a:cubicBezTo>
                      <a:pt x="597" y="40"/>
                      <a:pt x="597" y="40"/>
                      <a:pt x="597" y="40"/>
                    </a:cubicBezTo>
                    <a:cubicBezTo>
                      <a:pt x="593" y="40"/>
                      <a:pt x="593" y="40"/>
                      <a:pt x="593" y="40"/>
                    </a:cubicBezTo>
                    <a:cubicBezTo>
                      <a:pt x="596" y="42"/>
                      <a:pt x="596" y="42"/>
                      <a:pt x="596" y="42"/>
                    </a:cubicBezTo>
                    <a:cubicBezTo>
                      <a:pt x="597" y="41"/>
                      <a:pt x="597" y="40"/>
                      <a:pt x="597" y="40"/>
                    </a:cubicBezTo>
                    <a:cubicBezTo>
                      <a:pt x="593" y="40"/>
                      <a:pt x="593" y="40"/>
                      <a:pt x="593" y="40"/>
                    </a:cubicBezTo>
                    <a:cubicBezTo>
                      <a:pt x="596" y="42"/>
                      <a:pt x="596" y="42"/>
                      <a:pt x="596" y="42"/>
                    </a:cubicBezTo>
                    <a:cubicBezTo>
                      <a:pt x="593" y="40"/>
                      <a:pt x="593" y="40"/>
                      <a:pt x="593" y="40"/>
                    </a:cubicBezTo>
                    <a:cubicBezTo>
                      <a:pt x="591" y="43"/>
                      <a:pt x="591" y="43"/>
                      <a:pt x="591" y="43"/>
                    </a:cubicBezTo>
                    <a:cubicBezTo>
                      <a:pt x="591" y="43"/>
                      <a:pt x="667" y="89"/>
                      <a:pt x="746" y="135"/>
                    </a:cubicBezTo>
                    <a:cubicBezTo>
                      <a:pt x="785" y="158"/>
                      <a:pt x="824" y="180"/>
                      <a:pt x="855" y="198"/>
                    </a:cubicBezTo>
                    <a:cubicBezTo>
                      <a:pt x="871" y="206"/>
                      <a:pt x="884" y="213"/>
                      <a:pt x="894" y="218"/>
                    </a:cubicBezTo>
                    <a:cubicBezTo>
                      <a:pt x="898" y="221"/>
                      <a:pt x="903" y="223"/>
                      <a:pt x="906" y="224"/>
                    </a:cubicBezTo>
                    <a:cubicBezTo>
                      <a:pt x="907" y="225"/>
                      <a:pt x="909" y="226"/>
                      <a:pt x="910" y="226"/>
                    </a:cubicBezTo>
                    <a:cubicBezTo>
                      <a:pt x="910" y="226"/>
                      <a:pt x="911" y="226"/>
                      <a:pt x="912" y="226"/>
                    </a:cubicBezTo>
                    <a:cubicBezTo>
                      <a:pt x="912" y="227"/>
                      <a:pt x="913" y="227"/>
                      <a:pt x="913" y="227"/>
                    </a:cubicBezTo>
                    <a:cubicBezTo>
                      <a:pt x="914" y="227"/>
                      <a:pt x="914" y="227"/>
                      <a:pt x="915" y="226"/>
                    </a:cubicBezTo>
                    <a:cubicBezTo>
                      <a:pt x="916" y="226"/>
                      <a:pt x="917" y="226"/>
                      <a:pt x="917" y="225"/>
                    </a:cubicBezTo>
                    <a:cubicBezTo>
                      <a:pt x="918" y="224"/>
                      <a:pt x="918" y="223"/>
                      <a:pt x="918" y="222"/>
                    </a:cubicBezTo>
                    <a:cubicBezTo>
                      <a:pt x="918" y="221"/>
                      <a:pt x="917" y="220"/>
                      <a:pt x="916" y="219"/>
                    </a:cubicBezTo>
                    <a:cubicBezTo>
                      <a:pt x="916" y="219"/>
                      <a:pt x="911" y="216"/>
                      <a:pt x="903" y="211"/>
                    </a:cubicBezTo>
                    <a:cubicBezTo>
                      <a:pt x="874" y="194"/>
                      <a:pt x="803" y="152"/>
                      <a:pt x="738" y="112"/>
                    </a:cubicBezTo>
                    <a:cubicBezTo>
                      <a:pt x="706" y="92"/>
                      <a:pt x="676" y="73"/>
                      <a:pt x="653" y="59"/>
                    </a:cubicBezTo>
                    <a:cubicBezTo>
                      <a:pt x="642" y="52"/>
                      <a:pt x="633" y="45"/>
                      <a:pt x="627" y="41"/>
                    </a:cubicBezTo>
                    <a:cubicBezTo>
                      <a:pt x="623" y="39"/>
                      <a:pt x="621" y="37"/>
                      <a:pt x="619" y="35"/>
                    </a:cubicBezTo>
                    <a:cubicBezTo>
                      <a:pt x="619" y="35"/>
                      <a:pt x="618" y="34"/>
                      <a:pt x="618" y="34"/>
                    </a:cubicBezTo>
                    <a:cubicBezTo>
                      <a:pt x="618" y="34"/>
                      <a:pt x="618" y="34"/>
                      <a:pt x="618" y="34"/>
                    </a:cubicBezTo>
                    <a:cubicBezTo>
                      <a:pt x="617" y="34"/>
                      <a:pt x="617" y="34"/>
                      <a:pt x="617" y="34"/>
                    </a:cubicBezTo>
                    <a:cubicBezTo>
                      <a:pt x="618" y="34"/>
                      <a:pt x="618" y="34"/>
                      <a:pt x="618" y="34"/>
                    </a:cubicBezTo>
                    <a:cubicBezTo>
                      <a:pt x="618" y="34"/>
                      <a:pt x="618" y="34"/>
                      <a:pt x="618" y="34"/>
                    </a:cubicBezTo>
                    <a:cubicBezTo>
                      <a:pt x="617" y="34"/>
                      <a:pt x="617" y="34"/>
                      <a:pt x="617" y="34"/>
                    </a:cubicBezTo>
                    <a:cubicBezTo>
                      <a:pt x="618" y="34"/>
                      <a:pt x="618" y="34"/>
                      <a:pt x="618" y="34"/>
                    </a:cubicBezTo>
                    <a:cubicBezTo>
                      <a:pt x="615" y="36"/>
                      <a:pt x="615" y="36"/>
                      <a:pt x="615" y="36"/>
                    </a:cubicBezTo>
                    <a:cubicBezTo>
                      <a:pt x="618" y="36"/>
                      <a:pt x="618" y="36"/>
                      <a:pt x="618" y="36"/>
                    </a:cubicBezTo>
                    <a:cubicBezTo>
                      <a:pt x="618" y="34"/>
                      <a:pt x="618" y="34"/>
                      <a:pt x="618" y="34"/>
                    </a:cubicBezTo>
                    <a:cubicBezTo>
                      <a:pt x="615" y="36"/>
                      <a:pt x="615" y="36"/>
                      <a:pt x="615" y="36"/>
                    </a:cubicBezTo>
                    <a:cubicBezTo>
                      <a:pt x="618" y="36"/>
                      <a:pt x="618" y="36"/>
                      <a:pt x="618" y="36"/>
                    </a:cubicBezTo>
                    <a:cubicBezTo>
                      <a:pt x="615" y="36"/>
                      <a:pt x="615" y="36"/>
                      <a:pt x="615" y="36"/>
                    </a:cubicBezTo>
                    <a:cubicBezTo>
                      <a:pt x="618" y="37"/>
                      <a:pt x="618" y="37"/>
                      <a:pt x="618" y="37"/>
                    </a:cubicBezTo>
                    <a:cubicBezTo>
                      <a:pt x="618" y="37"/>
                      <a:pt x="618" y="36"/>
                      <a:pt x="618" y="36"/>
                    </a:cubicBezTo>
                    <a:cubicBezTo>
                      <a:pt x="615" y="36"/>
                      <a:pt x="615" y="36"/>
                      <a:pt x="615" y="36"/>
                    </a:cubicBezTo>
                    <a:cubicBezTo>
                      <a:pt x="618" y="37"/>
                      <a:pt x="618" y="37"/>
                      <a:pt x="618" y="37"/>
                    </a:cubicBezTo>
                    <a:cubicBezTo>
                      <a:pt x="614" y="35"/>
                      <a:pt x="614" y="35"/>
                      <a:pt x="614" y="35"/>
                    </a:cubicBezTo>
                    <a:cubicBezTo>
                      <a:pt x="612" y="39"/>
                      <a:pt x="612" y="39"/>
                      <a:pt x="612" y="39"/>
                    </a:cubicBezTo>
                    <a:cubicBezTo>
                      <a:pt x="911" y="209"/>
                      <a:pt x="911" y="209"/>
                      <a:pt x="911" y="209"/>
                    </a:cubicBezTo>
                    <a:cubicBezTo>
                      <a:pt x="913" y="210"/>
                      <a:pt x="915" y="210"/>
                      <a:pt x="917" y="208"/>
                    </a:cubicBezTo>
                    <a:cubicBezTo>
                      <a:pt x="918" y="206"/>
                      <a:pt x="917" y="203"/>
                      <a:pt x="915" y="202"/>
                    </a:cubicBezTo>
                    <a:cubicBezTo>
                      <a:pt x="640" y="30"/>
                      <a:pt x="640" y="30"/>
                      <a:pt x="640" y="30"/>
                    </a:cubicBezTo>
                    <a:cubicBezTo>
                      <a:pt x="638" y="34"/>
                      <a:pt x="638" y="34"/>
                      <a:pt x="638" y="34"/>
                    </a:cubicBezTo>
                    <a:cubicBezTo>
                      <a:pt x="636" y="37"/>
                      <a:pt x="636" y="37"/>
                      <a:pt x="636" y="37"/>
                    </a:cubicBezTo>
                    <a:cubicBezTo>
                      <a:pt x="636" y="37"/>
                      <a:pt x="698" y="75"/>
                      <a:pt x="762" y="112"/>
                    </a:cubicBezTo>
                    <a:cubicBezTo>
                      <a:pt x="795" y="131"/>
                      <a:pt x="827" y="150"/>
                      <a:pt x="853" y="164"/>
                    </a:cubicBezTo>
                    <a:cubicBezTo>
                      <a:pt x="866" y="171"/>
                      <a:pt x="877" y="177"/>
                      <a:pt x="886" y="181"/>
                    </a:cubicBezTo>
                    <a:cubicBezTo>
                      <a:pt x="890" y="183"/>
                      <a:pt x="894" y="185"/>
                      <a:pt x="897" y="186"/>
                    </a:cubicBezTo>
                    <a:cubicBezTo>
                      <a:pt x="899" y="186"/>
                      <a:pt x="900" y="187"/>
                      <a:pt x="901" y="187"/>
                    </a:cubicBezTo>
                    <a:cubicBezTo>
                      <a:pt x="902" y="188"/>
                      <a:pt x="903" y="188"/>
                      <a:pt x="905" y="188"/>
                    </a:cubicBezTo>
                    <a:cubicBezTo>
                      <a:pt x="905" y="188"/>
                      <a:pt x="906" y="188"/>
                      <a:pt x="907" y="187"/>
                    </a:cubicBezTo>
                    <a:cubicBezTo>
                      <a:pt x="907" y="187"/>
                      <a:pt x="908" y="187"/>
                      <a:pt x="909" y="186"/>
                    </a:cubicBezTo>
                    <a:cubicBezTo>
                      <a:pt x="909" y="186"/>
                      <a:pt x="909" y="186"/>
                      <a:pt x="909" y="186"/>
                    </a:cubicBezTo>
                    <a:cubicBezTo>
                      <a:pt x="909" y="185"/>
                      <a:pt x="910" y="184"/>
                      <a:pt x="910" y="183"/>
                    </a:cubicBezTo>
                    <a:cubicBezTo>
                      <a:pt x="910" y="182"/>
                      <a:pt x="909" y="182"/>
                      <a:pt x="909" y="182"/>
                    </a:cubicBezTo>
                    <a:cubicBezTo>
                      <a:pt x="909" y="181"/>
                      <a:pt x="908" y="180"/>
                      <a:pt x="908" y="180"/>
                    </a:cubicBezTo>
                    <a:cubicBezTo>
                      <a:pt x="908" y="179"/>
                      <a:pt x="907" y="179"/>
                      <a:pt x="906" y="178"/>
                    </a:cubicBezTo>
                    <a:cubicBezTo>
                      <a:pt x="903" y="175"/>
                      <a:pt x="897" y="172"/>
                      <a:pt x="889" y="166"/>
                    </a:cubicBezTo>
                    <a:cubicBezTo>
                      <a:pt x="860" y="148"/>
                      <a:pt x="804" y="115"/>
                      <a:pt x="755" y="86"/>
                    </a:cubicBezTo>
                    <a:cubicBezTo>
                      <a:pt x="730" y="72"/>
                      <a:pt x="708" y="58"/>
                      <a:pt x="691" y="48"/>
                    </a:cubicBezTo>
                    <a:cubicBezTo>
                      <a:pt x="683" y="42"/>
                      <a:pt x="676" y="38"/>
                      <a:pt x="672" y="35"/>
                    </a:cubicBezTo>
                    <a:cubicBezTo>
                      <a:pt x="669" y="33"/>
                      <a:pt x="668" y="32"/>
                      <a:pt x="667"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3" y="31"/>
                      <a:pt x="663" y="31"/>
                      <a:pt x="663" y="31"/>
                    </a:cubicBezTo>
                    <a:cubicBezTo>
                      <a:pt x="666" y="31"/>
                      <a:pt x="666" y="31"/>
                      <a:pt x="666" y="31"/>
                    </a:cubicBezTo>
                    <a:cubicBezTo>
                      <a:pt x="666" y="31"/>
                      <a:pt x="666" y="30"/>
                      <a:pt x="666" y="30"/>
                    </a:cubicBezTo>
                    <a:cubicBezTo>
                      <a:pt x="663" y="31"/>
                      <a:pt x="663" y="31"/>
                      <a:pt x="663" y="31"/>
                    </a:cubicBezTo>
                    <a:cubicBezTo>
                      <a:pt x="666" y="31"/>
                      <a:pt x="666" y="31"/>
                      <a:pt x="666" y="31"/>
                    </a:cubicBezTo>
                    <a:cubicBezTo>
                      <a:pt x="662" y="31"/>
                      <a:pt x="662" y="31"/>
                      <a:pt x="662" y="31"/>
                    </a:cubicBezTo>
                    <a:cubicBezTo>
                      <a:pt x="665" y="33"/>
                      <a:pt x="665" y="33"/>
                      <a:pt x="665" y="33"/>
                    </a:cubicBezTo>
                    <a:cubicBezTo>
                      <a:pt x="666" y="33"/>
                      <a:pt x="666" y="32"/>
                      <a:pt x="666" y="31"/>
                    </a:cubicBezTo>
                    <a:cubicBezTo>
                      <a:pt x="662" y="31"/>
                      <a:pt x="662" y="31"/>
                      <a:pt x="662" y="31"/>
                    </a:cubicBezTo>
                    <a:cubicBezTo>
                      <a:pt x="665" y="33"/>
                      <a:pt x="665" y="33"/>
                      <a:pt x="665" y="33"/>
                    </a:cubicBezTo>
                    <a:cubicBezTo>
                      <a:pt x="662" y="31"/>
                      <a:pt x="662" y="31"/>
                      <a:pt x="662" y="31"/>
                    </a:cubicBezTo>
                    <a:cubicBezTo>
                      <a:pt x="660" y="35"/>
                      <a:pt x="660" y="35"/>
                      <a:pt x="660" y="35"/>
                    </a:cubicBezTo>
                    <a:cubicBezTo>
                      <a:pt x="901" y="171"/>
                      <a:pt x="901" y="171"/>
                      <a:pt x="901" y="171"/>
                    </a:cubicBezTo>
                    <a:cubicBezTo>
                      <a:pt x="903" y="172"/>
                      <a:pt x="905" y="171"/>
                      <a:pt x="906" y="169"/>
                    </a:cubicBezTo>
                    <a:cubicBezTo>
                      <a:pt x="907" y="167"/>
                      <a:pt x="907" y="165"/>
                      <a:pt x="905" y="164"/>
                    </a:cubicBezTo>
                    <a:cubicBezTo>
                      <a:pt x="809" y="104"/>
                      <a:pt x="809" y="104"/>
                      <a:pt x="809" y="104"/>
                    </a:cubicBezTo>
                    <a:cubicBezTo>
                      <a:pt x="898" y="153"/>
                      <a:pt x="898" y="153"/>
                      <a:pt x="898" y="153"/>
                    </a:cubicBezTo>
                    <a:cubicBezTo>
                      <a:pt x="900" y="154"/>
                      <a:pt x="903" y="154"/>
                      <a:pt x="904" y="152"/>
                    </a:cubicBezTo>
                    <a:cubicBezTo>
                      <a:pt x="904" y="151"/>
                      <a:pt x="904" y="150"/>
                      <a:pt x="904" y="150"/>
                    </a:cubicBezTo>
                    <a:cubicBezTo>
                      <a:pt x="904" y="148"/>
                      <a:pt x="904" y="148"/>
                      <a:pt x="904" y="147"/>
                    </a:cubicBezTo>
                    <a:cubicBezTo>
                      <a:pt x="903" y="147"/>
                      <a:pt x="903" y="146"/>
                      <a:pt x="903" y="146"/>
                    </a:cubicBezTo>
                    <a:cubicBezTo>
                      <a:pt x="902" y="146"/>
                      <a:pt x="902" y="145"/>
                      <a:pt x="901" y="145"/>
                    </a:cubicBezTo>
                    <a:cubicBezTo>
                      <a:pt x="898" y="143"/>
                      <a:pt x="893" y="140"/>
                      <a:pt x="887" y="136"/>
                    </a:cubicBezTo>
                    <a:cubicBezTo>
                      <a:pt x="863" y="122"/>
                      <a:pt x="816" y="95"/>
                      <a:pt x="776" y="70"/>
                    </a:cubicBezTo>
                    <a:cubicBezTo>
                      <a:pt x="756" y="58"/>
                      <a:pt x="737" y="47"/>
                      <a:pt x="724" y="38"/>
                    </a:cubicBezTo>
                    <a:cubicBezTo>
                      <a:pt x="717" y="33"/>
                      <a:pt x="711" y="30"/>
                      <a:pt x="707" y="27"/>
                    </a:cubicBezTo>
                    <a:cubicBezTo>
                      <a:pt x="706" y="25"/>
                      <a:pt x="704" y="24"/>
                      <a:pt x="703" y="23"/>
                    </a:cubicBezTo>
                    <a:cubicBezTo>
                      <a:pt x="703" y="23"/>
                      <a:pt x="703" y="23"/>
                      <a:pt x="703" y="23"/>
                    </a:cubicBezTo>
                    <a:cubicBezTo>
                      <a:pt x="703" y="23"/>
                      <a:pt x="703" y="23"/>
                      <a:pt x="703" y="23"/>
                    </a:cubicBezTo>
                    <a:cubicBezTo>
                      <a:pt x="700" y="24"/>
                      <a:pt x="700" y="24"/>
                      <a:pt x="700" y="24"/>
                    </a:cubicBezTo>
                    <a:cubicBezTo>
                      <a:pt x="703" y="24"/>
                      <a:pt x="703" y="24"/>
                      <a:pt x="703" y="24"/>
                    </a:cubicBezTo>
                    <a:cubicBezTo>
                      <a:pt x="703" y="23"/>
                      <a:pt x="703" y="23"/>
                      <a:pt x="703" y="23"/>
                    </a:cubicBezTo>
                    <a:cubicBezTo>
                      <a:pt x="700" y="24"/>
                      <a:pt x="700" y="24"/>
                      <a:pt x="700" y="24"/>
                    </a:cubicBezTo>
                    <a:cubicBezTo>
                      <a:pt x="703" y="24"/>
                      <a:pt x="703" y="24"/>
                      <a:pt x="703" y="24"/>
                    </a:cubicBezTo>
                    <a:cubicBezTo>
                      <a:pt x="699" y="24"/>
                      <a:pt x="699" y="24"/>
                      <a:pt x="699" y="24"/>
                    </a:cubicBezTo>
                    <a:cubicBezTo>
                      <a:pt x="703" y="26"/>
                      <a:pt x="703" y="26"/>
                      <a:pt x="703" y="26"/>
                    </a:cubicBezTo>
                    <a:cubicBezTo>
                      <a:pt x="703" y="25"/>
                      <a:pt x="703" y="25"/>
                      <a:pt x="703" y="24"/>
                    </a:cubicBezTo>
                    <a:cubicBezTo>
                      <a:pt x="699" y="24"/>
                      <a:pt x="699" y="24"/>
                      <a:pt x="699" y="24"/>
                    </a:cubicBezTo>
                    <a:cubicBezTo>
                      <a:pt x="703" y="26"/>
                      <a:pt x="703" y="26"/>
                      <a:pt x="703" y="26"/>
                    </a:cubicBezTo>
                    <a:cubicBezTo>
                      <a:pt x="699" y="24"/>
                      <a:pt x="699" y="24"/>
                      <a:pt x="699" y="24"/>
                    </a:cubicBezTo>
                    <a:cubicBezTo>
                      <a:pt x="697" y="27"/>
                      <a:pt x="697" y="27"/>
                      <a:pt x="697" y="27"/>
                    </a:cubicBezTo>
                    <a:cubicBezTo>
                      <a:pt x="897" y="134"/>
                      <a:pt x="897" y="134"/>
                      <a:pt x="897" y="134"/>
                    </a:cubicBezTo>
                    <a:cubicBezTo>
                      <a:pt x="899" y="135"/>
                      <a:pt x="901" y="135"/>
                      <a:pt x="902" y="133"/>
                    </a:cubicBezTo>
                    <a:cubicBezTo>
                      <a:pt x="903" y="131"/>
                      <a:pt x="903" y="128"/>
                      <a:pt x="901" y="127"/>
                    </a:cubicBezTo>
                    <a:cubicBezTo>
                      <a:pt x="841" y="90"/>
                      <a:pt x="841" y="90"/>
                      <a:pt x="841" y="90"/>
                    </a:cubicBezTo>
                    <a:cubicBezTo>
                      <a:pt x="891" y="117"/>
                      <a:pt x="891" y="117"/>
                      <a:pt x="891" y="117"/>
                    </a:cubicBezTo>
                    <a:cubicBezTo>
                      <a:pt x="893" y="118"/>
                      <a:pt x="896" y="118"/>
                      <a:pt x="897" y="116"/>
                    </a:cubicBezTo>
                    <a:cubicBezTo>
                      <a:pt x="898" y="114"/>
                      <a:pt x="897" y="112"/>
                      <a:pt x="895" y="110"/>
                    </a:cubicBezTo>
                    <a:cubicBezTo>
                      <a:pt x="895" y="110"/>
                      <a:pt x="893" y="109"/>
                      <a:pt x="889" y="107"/>
                    </a:cubicBezTo>
                    <a:cubicBezTo>
                      <a:pt x="875" y="98"/>
                      <a:pt x="839" y="77"/>
                      <a:pt x="807" y="57"/>
                    </a:cubicBezTo>
                    <a:cubicBezTo>
                      <a:pt x="791" y="48"/>
                      <a:pt x="776" y="38"/>
                      <a:pt x="765" y="31"/>
                    </a:cubicBezTo>
                    <a:cubicBezTo>
                      <a:pt x="759" y="27"/>
                      <a:pt x="755" y="24"/>
                      <a:pt x="751" y="22"/>
                    </a:cubicBezTo>
                    <a:cubicBezTo>
                      <a:pt x="750" y="21"/>
                      <a:pt x="749" y="20"/>
                      <a:pt x="748" y="19"/>
                    </a:cubicBezTo>
                    <a:cubicBezTo>
                      <a:pt x="748" y="19"/>
                      <a:pt x="748" y="19"/>
                      <a:pt x="748" y="19"/>
                    </a:cubicBezTo>
                    <a:cubicBezTo>
                      <a:pt x="746" y="20"/>
                      <a:pt x="746" y="20"/>
                      <a:pt x="746" y="20"/>
                    </a:cubicBezTo>
                    <a:cubicBezTo>
                      <a:pt x="748" y="19"/>
                      <a:pt x="748" y="19"/>
                      <a:pt x="748" y="19"/>
                    </a:cubicBezTo>
                    <a:cubicBezTo>
                      <a:pt x="748" y="19"/>
                      <a:pt x="748" y="19"/>
                      <a:pt x="748" y="19"/>
                    </a:cubicBezTo>
                    <a:cubicBezTo>
                      <a:pt x="746" y="20"/>
                      <a:pt x="746" y="20"/>
                      <a:pt x="746" y="20"/>
                    </a:cubicBezTo>
                    <a:cubicBezTo>
                      <a:pt x="748" y="19"/>
                      <a:pt x="748" y="19"/>
                      <a:pt x="748" y="19"/>
                    </a:cubicBezTo>
                    <a:cubicBezTo>
                      <a:pt x="745" y="21"/>
                      <a:pt x="745" y="21"/>
                      <a:pt x="745" y="21"/>
                    </a:cubicBezTo>
                    <a:cubicBezTo>
                      <a:pt x="748" y="21"/>
                      <a:pt x="748" y="21"/>
                      <a:pt x="748" y="21"/>
                    </a:cubicBezTo>
                    <a:cubicBezTo>
                      <a:pt x="748" y="20"/>
                      <a:pt x="748" y="19"/>
                      <a:pt x="748" y="19"/>
                    </a:cubicBezTo>
                    <a:cubicBezTo>
                      <a:pt x="745" y="21"/>
                      <a:pt x="745" y="21"/>
                      <a:pt x="745" y="21"/>
                    </a:cubicBezTo>
                    <a:cubicBezTo>
                      <a:pt x="748" y="21"/>
                      <a:pt x="748" y="21"/>
                      <a:pt x="748" y="21"/>
                    </a:cubicBezTo>
                    <a:cubicBezTo>
                      <a:pt x="744" y="21"/>
                      <a:pt x="744" y="21"/>
                      <a:pt x="744" y="21"/>
                    </a:cubicBezTo>
                    <a:cubicBezTo>
                      <a:pt x="748" y="23"/>
                      <a:pt x="748" y="23"/>
                      <a:pt x="748" y="23"/>
                    </a:cubicBezTo>
                    <a:cubicBezTo>
                      <a:pt x="748" y="22"/>
                      <a:pt x="748" y="21"/>
                      <a:pt x="748" y="21"/>
                    </a:cubicBezTo>
                    <a:cubicBezTo>
                      <a:pt x="744" y="21"/>
                      <a:pt x="744" y="21"/>
                      <a:pt x="744" y="21"/>
                    </a:cubicBezTo>
                    <a:cubicBezTo>
                      <a:pt x="748" y="23"/>
                      <a:pt x="748" y="23"/>
                      <a:pt x="748" y="23"/>
                    </a:cubicBezTo>
                    <a:cubicBezTo>
                      <a:pt x="744" y="21"/>
                      <a:pt x="744" y="21"/>
                      <a:pt x="744" y="21"/>
                    </a:cubicBezTo>
                    <a:cubicBezTo>
                      <a:pt x="742" y="24"/>
                      <a:pt x="742" y="24"/>
                      <a:pt x="742" y="24"/>
                    </a:cubicBezTo>
                    <a:cubicBezTo>
                      <a:pt x="742" y="24"/>
                      <a:pt x="779" y="43"/>
                      <a:pt x="816" y="61"/>
                    </a:cubicBezTo>
                    <a:cubicBezTo>
                      <a:pt x="835" y="71"/>
                      <a:pt x="853" y="80"/>
                      <a:pt x="867" y="87"/>
                    </a:cubicBezTo>
                    <a:cubicBezTo>
                      <a:pt x="874" y="91"/>
                      <a:pt x="880" y="93"/>
                      <a:pt x="884" y="95"/>
                    </a:cubicBezTo>
                    <a:cubicBezTo>
                      <a:pt x="886" y="96"/>
                      <a:pt x="888" y="97"/>
                      <a:pt x="889" y="98"/>
                    </a:cubicBezTo>
                    <a:cubicBezTo>
                      <a:pt x="890" y="98"/>
                      <a:pt x="890" y="98"/>
                      <a:pt x="891" y="99"/>
                    </a:cubicBezTo>
                    <a:cubicBezTo>
                      <a:pt x="891" y="99"/>
                      <a:pt x="891" y="99"/>
                      <a:pt x="891" y="99"/>
                    </a:cubicBezTo>
                    <a:cubicBezTo>
                      <a:pt x="892" y="99"/>
                      <a:pt x="892" y="99"/>
                      <a:pt x="892" y="99"/>
                    </a:cubicBezTo>
                    <a:cubicBezTo>
                      <a:pt x="892" y="99"/>
                      <a:pt x="892" y="99"/>
                      <a:pt x="893" y="99"/>
                    </a:cubicBezTo>
                    <a:cubicBezTo>
                      <a:pt x="893" y="99"/>
                      <a:pt x="894" y="99"/>
                      <a:pt x="894" y="99"/>
                    </a:cubicBezTo>
                    <a:cubicBezTo>
                      <a:pt x="895" y="99"/>
                      <a:pt x="895" y="98"/>
                      <a:pt x="896" y="98"/>
                    </a:cubicBezTo>
                    <a:cubicBezTo>
                      <a:pt x="896" y="97"/>
                      <a:pt x="896" y="97"/>
                      <a:pt x="896" y="97"/>
                    </a:cubicBezTo>
                    <a:cubicBezTo>
                      <a:pt x="897" y="96"/>
                      <a:pt x="897" y="96"/>
                      <a:pt x="897" y="95"/>
                    </a:cubicBezTo>
                    <a:cubicBezTo>
                      <a:pt x="897" y="94"/>
                      <a:pt x="897" y="93"/>
                      <a:pt x="896" y="93"/>
                    </a:cubicBezTo>
                    <a:cubicBezTo>
                      <a:pt x="896" y="92"/>
                      <a:pt x="895" y="91"/>
                      <a:pt x="895" y="91"/>
                    </a:cubicBezTo>
                    <a:cubicBezTo>
                      <a:pt x="894" y="90"/>
                      <a:pt x="893" y="89"/>
                      <a:pt x="891" y="88"/>
                    </a:cubicBezTo>
                    <a:cubicBezTo>
                      <a:pt x="886" y="84"/>
                      <a:pt x="876" y="78"/>
                      <a:pt x="864" y="71"/>
                    </a:cubicBezTo>
                    <a:cubicBezTo>
                      <a:pt x="845" y="59"/>
                      <a:pt x="822" y="45"/>
                      <a:pt x="803" y="34"/>
                    </a:cubicBezTo>
                    <a:cubicBezTo>
                      <a:pt x="794" y="29"/>
                      <a:pt x="786" y="24"/>
                      <a:pt x="780" y="20"/>
                    </a:cubicBezTo>
                    <a:cubicBezTo>
                      <a:pt x="777" y="18"/>
                      <a:pt x="775" y="17"/>
                      <a:pt x="773" y="16"/>
                    </a:cubicBezTo>
                    <a:cubicBezTo>
                      <a:pt x="773" y="15"/>
                      <a:pt x="772" y="15"/>
                      <a:pt x="772" y="15"/>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69" y="17"/>
                      <a:pt x="769" y="17"/>
                      <a:pt x="769" y="17"/>
                    </a:cubicBezTo>
                    <a:cubicBezTo>
                      <a:pt x="772" y="16"/>
                      <a:pt x="772" y="16"/>
                      <a:pt x="772" y="16"/>
                    </a:cubicBezTo>
                    <a:cubicBezTo>
                      <a:pt x="772" y="15"/>
                      <a:pt x="772" y="15"/>
                      <a:pt x="772" y="15"/>
                    </a:cubicBezTo>
                    <a:cubicBezTo>
                      <a:pt x="769" y="17"/>
                      <a:pt x="769" y="17"/>
                      <a:pt x="769" y="17"/>
                    </a:cubicBezTo>
                    <a:cubicBezTo>
                      <a:pt x="772" y="16"/>
                      <a:pt x="772" y="16"/>
                      <a:pt x="772" y="16"/>
                    </a:cubicBezTo>
                    <a:cubicBezTo>
                      <a:pt x="769" y="17"/>
                      <a:pt x="769" y="17"/>
                      <a:pt x="769" y="17"/>
                    </a:cubicBezTo>
                    <a:cubicBezTo>
                      <a:pt x="773" y="17"/>
                      <a:pt x="773" y="17"/>
                      <a:pt x="773" y="17"/>
                    </a:cubicBezTo>
                    <a:cubicBezTo>
                      <a:pt x="773" y="16"/>
                      <a:pt x="772" y="16"/>
                      <a:pt x="772" y="16"/>
                    </a:cubicBezTo>
                    <a:cubicBezTo>
                      <a:pt x="769" y="17"/>
                      <a:pt x="769" y="17"/>
                      <a:pt x="769" y="17"/>
                    </a:cubicBezTo>
                    <a:cubicBezTo>
                      <a:pt x="773" y="17"/>
                      <a:pt x="773" y="17"/>
                      <a:pt x="773" y="17"/>
                    </a:cubicBezTo>
                    <a:cubicBezTo>
                      <a:pt x="769" y="17"/>
                      <a:pt x="769" y="17"/>
                      <a:pt x="769" y="17"/>
                    </a:cubicBezTo>
                    <a:cubicBezTo>
                      <a:pt x="772" y="20"/>
                      <a:pt x="772" y="20"/>
                      <a:pt x="772" y="20"/>
                    </a:cubicBezTo>
                    <a:cubicBezTo>
                      <a:pt x="773" y="19"/>
                      <a:pt x="773" y="18"/>
                      <a:pt x="773" y="17"/>
                    </a:cubicBezTo>
                    <a:cubicBezTo>
                      <a:pt x="769" y="17"/>
                      <a:pt x="769" y="17"/>
                      <a:pt x="769" y="17"/>
                    </a:cubicBezTo>
                    <a:cubicBezTo>
                      <a:pt x="772" y="20"/>
                      <a:pt x="772" y="20"/>
                      <a:pt x="772" y="20"/>
                    </a:cubicBezTo>
                    <a:cubicBezTo>
                      <a:pt x="769" y="17"/>
                      <a:pt x="769" y="17"/>
                      <a:pt x="769" y="17"/>
                    </a:cubicBezTo>
                    <a:cubicBezTo>
                      <a:pt x="767" y="21"/>
                      <a:pt x="767" y="21"/>
                      <a:pt x="767" y="21"/>
                    </a:cubicBezTo>
                    <a:cubicBezTo>
                      <a:pt x="887" y="77"/>
                      <a:pt x="887" y="77"/>
                      <a:pt x="887" y="77"/>
                    </a:cubicBezTo>
                    <a:cubicBezTo>
                      <a:pt x="889" y="78"/>
                      <a:pt x="891" y="78"/>
                      <a:pt x="892" y="76"/>
                    </a:cubicBezTo>
                    <a:cubicBezTo>
                      <a:pt x="893" y="74"/>
                      <a:pt x="893" y="71"/>
                      <a:pt x="891" y="70"/>
                    </a:cubicBezTo>
                    <a:cubicBezTo>
                      <a:pt x="891" y="70"/>
                      <a:pt x="889" y="70"/>
                      <a:pt x="887" y="68"/>
                    </a:cubicBezTo>
                    <a:cubicBezTo>
                      <a:pt x="878" y="63"/>
                      <a:pt x="855" y="49"/>
                      <a:pt x="834" y="37"/>
                    </a:cubicBezTo>
                    <a:cubicBezTo>
                      <a:pt x="824" y="30"/>
                      <a:pt x="814" y="24"/>
                      <a:pt x="807" y="20"/>
                    </a:cubicBezTo>
                    <a:cubicBezTo>
                      <a:pt x="804" y="17"/>
                      <a:pt x="801" y="15"/>
                      <a:pt x="799" y="14"/>
                    </a:cubicBezTo>
                    <a:cubicBezTo>
                      <a:pt x="798" y="13"/>
                      <a:pt x="797" y="13"/>
                      <a:pt x="797" y="12"/>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4" y="14"/>
                      <a:pt x="794" y="14"/>
                      <a:pt x="794" y="14"/>
                    </a:cubicBezTo>
                    <a:cubicBezTo>
                      <a:pt x="797" y="14"/>
                      <a:pt x="797" y="14"/>
                      <a:pt x="797" y="14"/>
                    </a:cubicBezTo>
                    <a:cubicBezTo>
                      <a:pt x="797" y="13"/>
                      <a:pt x="797" y="13"/>
                      <a:pt x="797" y="12"/>
                    </a:cubicBezTo>
                    <a:cubicBezTo>
                      <a:pt x="794" y="14"/>
                      <a:pt x="794" y="14"/>
                      <a:pt x="794" y="14"/>
                    </a:cubicBezTo>
                    <a:cubicBezTo>
                      <a:pt x="797" y="14"/>
                      <a:pt x="797" y="14"/>
                      <a:pt x="797" y="14"/>
                    </a:cubicBezTo>
                    <a:cubicBezTo>
                      <a:pt x="794" y="14"/>
                      <a:pt x="794" y="14"/>
                      <a:pt x="794" y="14"/>
                    </a:cubicBezTo>
                    <a:cubicBezTo>
                      <a:pt x="797" y="16"/>
                      <a:pt x="797" y="16"/>
                      <a:pt x="797" y="16"/>
                    </a:cubicBezTo>
                    <a:cubicBezTo>
                      <a:pt x="797" y="16"/>
                      <a:pt x="797" y="15"/>
                      <a:pt x="797" y="14"/>
                    </a:cubicBezTo>
                    <a:cubicBezTo>
                      <a:pt x="794" y="14"/>
                      <a:pt x="794" y="14"/>
                      <a:pt x="794" y="14"/>
                    </a:cubicBezTo>
                    <a:cubicBezTo>
                      <a:pt x="797" y="16"/>
                      <a:pt x="797" y="16"/>
                      <a:pt x="797" y="16"/>
                    </a:cubicBezTo>
                    <a:cubicBezTo>
                      <a:pt x="793" y="14"/>
                      <a:pt x="793" y="14"/>
                      <a:pt x="793" y="14"/>
                    </a:cubicBezTo>
                    <a:cubicBezTo>
                      <a:pt x="793" y="18"/>
                      <a:pt x="793" y="18"/>
                      <a:pt x="793" y="18"/>
                    </a:cubicBezTo>
                    <a:cubicBezTo>
                      <a:pt x="793" y="14"/>
                      <a:pt x="793" y="14"/>
                      <a:pt x="793" y="14"/>
                    </a:cubicBezTo>
                    <a:cubicBezTo>
                      <a:pt x="793" y="18"/>
                      <a:pt x="793" y="18"/>
                      <a:pt x="793" y="18"/>
                    </a:cubicBezTo>
                    <a:cubicBezTo>
                      <a:pt x="793" y="18"/>
                      <a:pt x="793" y="18"/>
                      <a:pt x="793" y="18"/>
                    </a:cubicBezTo>
                    <a:cubicBezTo>
                      <a:pt x="793" y="14"/>
                      <a:pt x="793" y="14"/>
                      <a:pt x="793" y="14"/>
                    </a:cubicBezTo>
                    <a:cubicBezTo>
                      <a:pt x="793" y="18"/>
                      <a:pt x="793" y="18"/>
                      <a:pt x="793" y="18"/>
                    </a:cubicBezTo>
                    <a:cubicBezTo>
                      <a:pt x="793" y="14"/>
                      <a:pt x="793" y="14"/>
                      <a:pt x="793" y="14"/>
                    </a:cubicBezTo>
                    <a:cubicBezTo>
                      <a:pt x="792" y="18"/>
                      <a:pt x="792" y="18"/>
                      <a:pt x="792" y="18"/>
                    </a:cubicBezTo>
                    <a:cubicBezTo>
                      <a:pt x="792" y="18"/>
                      <a:pt x="792" y="18"/>
                      <a:pt x="793" y="18"/>
                    </a:cubicBezTo>
                    <a:cubicBezTo>
                      <a:pt x="793" y="14"/>
                      <a:pt x="793" y="14"/>
                      <a:pt x="793" y="14"/>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4" y="19"/>
                      <a:pt x="797" y="20"/>
                    </a:cubicBezTo>
                    <a:cubicBezTo>
                      <a:pt x="805" y="24"/>
                      <a:pt x="825" y="33"/>
                      <a:pt x="842" y="41"/>
                    </a:cubicBezTo>
                    <a:cubicBezTo>
                      <a:pt x="851" y="44"/>
                      <a:pt x="859" y="48"/>
                      <a:pt x="866" y="51"/>
                    </a:cubicBezTo>
                    <a:cubicBezTo>
                      <a:pt x="869" y="52"/>
                      <a:pt x="872" y="53"/>
                      <a:pt x="874" y="54"/>
                    </a:cubicBezTo>
                    <a:cubicBezTo>
                      <a:pt x="875" y="54"/>
                      <a:pt x="876" y="55"/>
                      <a:pt x="877" y="55"/>
                    </a:cubicBezTo>
                    <a:cubicBezTo>
                      <a:pt x="877" y="55"/>
                      <a:pt x="877" y="55"/>
                      <a:pt x="878" y="55"/>
                    </a:cubicBezTo>
                    <a:cubicBezTo>
                      <a:pt x="878" y="55"/>
                      <a:pt x="878" y="55"/>
                      <a:pt x="879" y="55"/>
                    </a:cubicBezTo>
                    <a:cubicBezTo>
                      <a:pt x="879" y="55"/>
                      <a:pt x="880" y="55"/>
                      <a:pt x="880" y="55"/>
                    </a:cubicBezTo>
                    <a:cubicBezTo>
                      <a:pt x="881" y="55"/>
                      <a:pt x="882" y="55"/>
                      <a:pt x="883" y="54"/>
                    </a:cubicBezTo>
                    <a:cubicBezTo>
                      <a:pt x="883" y="53"/>
                      <a:pt x="883" y="52"/>
                      <a:pt x="883" y="50"/>
                    </a:cubicBezTo>
                    <a:cubicBezTo>
                      <a:pt x="883" y="49"/>
                      <a:pt x="882" y="48"/>
                      <a:pt x="881" y="48"/>
                    </a:cubicBezTo>
                    <a:cubicBezTo>
                      <a:pt x="881" y="48"/>
                      <a:pt x="877" y="45"/>
                      <a:pt x="871" y="42"/>
                    </a:cubicBezTo>
                    <a:cubicBezTo>
                      <a:pt x="861" y="36"/>
                      <a:pt x="847" y="28"/>
                      <a:pt x="835" y="20"/>
                    </a:cubicBezTo>
                    <a:cubicBezTo>
                      <a:pt x="829" y="17"/>
                      <a:pt x="824" y="13"/>
                      <a:pt x="820" y="11"/>
                    </a:cubicBezTo>
                    <a:cubicBezTo>
                      <a:pt x="818" y="9"/>
                      <a:pt x="817" y="8"/>
                      <a:pt x="816" y="8"/>
                    </a:cubicBezTo>
                    <a:cubicBezTo>
                      <a:pt x="815" y="7"/>
                      <a:pt x="815" y="7"/>
                      <a:pt x="815" y="7"/>
                    </a:cubicBezTo>
                    <a:cubicBezTo>
                      <a:pt x="815" y="7"/>
                      <a:pt x="815" y="7"/>
                      <a:pt x="815" y="7"/>
                    </a:cubicBezTo>
                    <a:cubicBezTo>
                      <a:pt x="814" y="8"/>
                      <a:pt x="814" y="8"/>
                      <a:pt x="814" y="8"/>
                    </a:cubicBezTo>
                    <a:cubicBezTo>
                      <a:pt x="815" y="7"/>
                      <a:pt x="815" y="7"/>
                      <a:pt x="815" y="7"/>
                    </a:cubicBezTo>
                    <a:cubicBezTo>
                      <a:pt x="815" y="7"/>
                      <a:pt x="815" y="7"/>
                      <a:pt x="815" y="7"/>
                    </a:cubicBezTo>
                    <a:cubicBezTo>
                      <a:pt x="814" y="8"/>
                      <a:pt x="814" y="8"/>
                      <a:pt x="814" y="8"/>
                    </a:cubicBezTo>
                    <a:cubicBezTo>
                      <a:pt x="815" y="7"/>
                      <a:pt x="815" y="7"/>
                      <a:pt x="815" y="7"/>
                    </a:cubicBezTo>
                    <a:cubicBezTo>
                      <a:pt x="812" y="9"/>
                      <a:pt x="812" y="9"/>
                      <a:pt x="812" y="9"/>
                    </a:cubicBezTo>
                    <a:cubicBezTo>
                      <a:pt x="815" y="8"/>
                      <a:pt x="815" y="8"/>
                      <a:pt x="815" y="8"/>
                    </a:cubicBezTo>
                    <a:cubicBezTo>
                      <a:pt x="815" y="7"/>
                      <a:pt x="815" y="7"/>
                      <a:pt x="815" y="7"/>
                    </a:cubicBezTo>
                    <a:cubicBezTo>
                      <a:pt x="812" y="9"/>
                      <a:pt x="812" y="9"/>
                      <a:pt x="812" y="9"/>
                    </a:cubicBezTo>
                    <a:cubicBezTo>
                      <a:pt x="815" y="8"/>
                      <a:pt x="815" y="8"/>
                      <a:pt x="815" y="8"/>
                    </a:cubicBezTo>
                    <a:cubicBezTo>
                      <a:pt x="812" y="9"/>
                      <a:pt x="812" y="9"/>
                      <a:pt x="812" y="9"/>
                    </a:cubicBezTo>
                    <a:cubicBezTo>
                      <a:pt x="816" y="9"/>
                      <a:pt x="816" y="9"/>
                      <a:pt x="816" y="9"/>
                    </a:cubicBezTo>
                    <a:cubicBezTo>
                      <a:pt x="816" y="9"/>
                      <a:pt x="816" y="8"/>
                      <a:pt x="815" y="8"/>
                    </a:cubicBezTo>
                    <a:cubicBezTo>
                      <a:pt x="812" y="9"/>
                      <a:pt x="812" y="9"/>
                      <a:pt x="812" y="9"/>
                    </a:cubicBezTo>
                    <a:cubicBezTo>
                      <a:pt x="816" y="9"/>
                      <a:pt x="816" y="9"/>
                      <a:pt x="816" y="9"/>
                    </a:cubicBezTo>
                    <a:cubicBezTo>
                      <a:pt x="812" y="9"/>
                      <a:pt x="812" y="9"/>
                      <a:pt x="812" y="9"/>
                    </a:cubicBezTo>
                    <a:cubicBezTo>
                      <a:pt x="815" y="11"/>
                      <a:pt x="815" y="11"/>
                      <a:pt x="815" y="11"/>
                    </a:cubicBezTo>
                    <a:cubicBezTo>
                      <a:pt x="816" y="11"/>
                      <a:pt x="816" y="10"/>
                      <a:pt x="816" y="9"/>
                    </a:cubicBezTo>
                    <a:cubicBezTo>
                      <a:pt x="812" y="9"/>
                      <a:pt x="812" y="9"/>
                      <a:pt x="812" y="9"/>
                    </a:cubicBezTo>
                    <a:cubicBezTo>
                      <a:pt x="815" y="11"/>
                      <a:pt x="815" y="11"/>
                      <a:pt x="815" y="11"/>
                    </a:cubicBezTo>
                    <a:cubicBezTo>
                      <a:pt x="812" y="9"/>
                      <a:pt x="812" y="9"/>
                      <a:pt x="812" y="9"/>
                    </a:cubicBezTo>
                    <a:cubicBezTo>
                      <a:pt x="810" y="13"/>
                      <a:pt x="810" y="13"/>
                      <a:pt x="810" y="13"/>
                    </a:cubicBezTo>
                    <a:cubicBezTo>
                      <a:pt x="877" y="42"/>
                      <a:pt x="877" y="42"/>
                      <a:pt x="877" y="42"/>
                    </a:cubicBezTo>
                    <a:cubicBezTo>
                      <a:pt x="879" y="43"/>
                      <a:pt x="881" y="42"/>
                      <a:pt x="882" y="40"/>
                    </a:cubicBezTo>
                    <a:cubicBezTo>
                      <a:pt x="883" y="38"/>
                      <a:pt x="883" y="36"/>
                      <a:pt x="881" y="35"/>
                    </a:cubicBezTo>
                    <a:cubicBezTo>
                      <a:pt x="865" y="25"/>
                      <a:pt x="865" y="25"/>
                      <a:pt x="865" y="25"/>
                    </a:cubicBezTo>
                    <a:cubicBezTo>
                      <a:pt x="879" y="30"/>
                      <a:pt x="879" y="30"/>
                      <a:pt x="879" y="30"/>
                    </a:cubicBezTo>
                    <a:cubicBezTo>
                      <a:pt x="881" y="31"/>
                      <a:pt x="884" y="30"/>
                      <a:pt x="884" y="28"/>
                    </a:cubicBezTo>
                    <a:cubicBezTo>
                      <a:pt x="885" y="26"/>
                      <a:pt x="885" y="24"/>
                      <a:pt x="883" y="23"/>
                    </a:cubicBezTo>
                    <a:cubicBezTo>
                      <a:pt x="869" y="14"/>
                      <a:pt x="869" y="14"/>
                      <a:pt x="869" y="14"/>
                    </a:cubicBezTo>
                    <a:cubicBezTo>
                      <a:pt x="875" y="14"/>
                      <a:pt x="875" y="14"/>
                      <a:pt x="875" y="14"/>
                    </a:cubicBezTo>
                    <a:cubicBezTo>
                      <a:pt x="877" y="15"/>
                      <a:pt x="878" y="14"/>
                      <a:pt x="879" y="12"/>
                    </a:cubicBezTo>
                    <a:cubicBezTo>
                      <a:pt x="879" y="12"/>
                      <a:pt x="880" y="11"/>
                      <a:pt x="880" y="10"/>
                    </a:cubicBezTo>
                    <a:cubicBezTo>
                      <a:pt x="880" y="10"/>
                      <a:pt x="879" y="9"/>
                      <a:pt x="879" y="9"/>
                    </a:cubicBezTo>
                    <a:cubicBezTo>
                      <a:pt x="879" y="8"/>
                      <a:pt x="879" y="8"/>
                      <a:pt x="878" y="8"/>
                    </a:cubicBezTo>
                    <a:cubicBezTo>
                      <a:pt x="878" y="7"/>
                      <a:pt x="878" y="7"/>
                      <a:pt x="878" y="7"/>
                    </a:cubicBezTo>
                    <a:cubicBezTo>
                      <a:pt x="877" y="6"/>
                      <a:pt x="876" y="6"/>
                      <a:pt x="875" y="6"/>
                    </a:cubicBezTo>
                    <a:cubicBezTo>
                      <a:pt x="874" y="5"/>
                      <a:pt x="872" y="4"/>
                      <a:pt x="871" y="3"/>
                    </a:cubicBezTo>
                    <a:cubicBezTo>
                      <a:pt x="870" y="3"/>
                      <a:pt x="870" y="2"/>
                      <a:pt x="870" y="2"/>
                    </a:cubicBezTo>
                    <a:cubicBezTo>
                      <a:pt x="869" y="2"/>
                      <a:pt x="869" y="2"/>
                      <a:pt x="869" y="2"/>
                    </a:cubicBezTo>
                    <a:cubicBezTo>
                      <a:pt x="869" y="2"/>
                      <a:pt x="869" y="2"/>
                      <a:pt x="869" y="2"/>
                    </a:cubicBezTo>
                    <a:cubicBezTo>
                      <a:pt x="868" y="4"/>
                      <a:pt x="868" y="4"/>
                      <a:pt x="868" y="4"/>
                    </a:cubicBezTo>
                    <a:cubicBezTo>
                      <a:pt x="870" y="2"/>
                      <a:pt x="870" y="2"/>
                      <a:pt x="870" y="2"/>
                    </a:cubicBezTo>
                    <a:cubicBezTo>
                      <a:pt x="869" y="2"/>
                      <a:pt x="869" y="2"/>
                      <a:pt x="869" y="2"/>
                    </a:cubicBezTo>
                    <a:cubicBezTo>
                      <a:pt x="868" y="4"/>
                      <a:pt x="868" y="4"/>
                      <a:pt x="868" y="4"/>
                    </a:cubicBezTo>
                    <a:cubicBezTo>
                      <a:pt x="870" y="2"/>
                      <a:pt x="870" y="2"/>
                      <a:pt x="870" y="2"/>
                    </a:cubicBezTo>
                    <a:cubicBezTo>
                      <a:pt x="867" y="5"/>
                      <a:pt x="867" y="5"/>
                      <a:pt x="867" y="5"/>
                    </a:cubicBezTo>
                    <a:cubicBezTo>
                      <a:pt x="870" y="3"/>
                      <a:pt x="870" y="3"/>
                      <a:pt x="870" y="3"/>
                    </a:cubicBezTo>
                    <a:cubicBezTo>
                      <a:pt x="870" y="2"/>
                      <a:pt x="870" y="2"/>
                      <a:pt x="870" y="2"/>
                    </a:cubicBezTo>
                    <a:cubicBezTo>
                      <a:pt x="867" y="5"/>
                      <a:pt x="867" y="5"/>
                      <a:pt x="867" y="5"/>
                    </a:cubicBezTo>
                    <a:cubicBezTo>
                      <a:pt x="870" y="3"/>
                      <a:pt x="870" y="3"/>
                      <a:pt x="870" y="3"/>
                    </a:cubicBezTo>
                    <a:cubicBezTo>
                      <a:pt x="867" y="5"/>
                      <a:pt x="867" y="5"/>
                      <a:pt x="867" y="5"/>
                    </a:cubicBezTo>
                    <a:cubicBezTo>
                      <a:pt x="871" y="5"/>
                      <a:pt x="871" y="5"/>
                      <a:pt x="871" y="5"/>
                    </a:cubicBezTo>
                    <a:cubicBezTo>
                      <a:pt x="871" y="4"/>
                      <a:pt x="870" y="3"/>
                      <a:pt x="870" y="3"/>
                    </a:cubicBezTo>
                    <a:cubicBezTo>
                      <a:pt x="867" y="5"/>
                      <a:pt x="867" y="5"/>
                      <a:pt x="867" y="5"/>
                    </a:cubicBezTo>
                    <a:cubicBezTo>
                      <a:pt x="871" y="5"/>
                      <a:pt x="871" y="5"/>
                      <a:pt x="871" y="5"/>
                    </a:cubicBezTo>
                    <a:cubicBezTo>
                      <a:pt x="867" y="5"/>
                      <a:pt x="867" y="5"/>
                      <a:pt x="867" y="5"/>
                    </a:cubicBezTo>
                    <a:cubicBezTo>
                      <a:pt x="870" y="8"/>
                      <a:pt x="870" y="8"/>
                      <a:pt x="870" y="8"/>
                    </a:cubicBezTo>
                    <a:cubicBezTo>
                      <a:pt x="871" y="7"/>
                      <a:pt x="871" y="6"/>
                      <a:pt x="871" y="5"/>
                    </a:cubicBezTo>
                    <a:cubicBezTo>
                      <a:pt x="867" y="5"/>
                      <a:pt x="867" y="5"/>
                      <a:pt x="867" y="5"/>
                    </a:cubicBezTo>
                    <a:cubicBezTo>
                      <a:pt x="870" y="8"/>
                      <a:pt x="870" y="8"/>
                      <a:pt x="870" y="8"/>
                    </a:cubicBezTo>
                    <a:cubicBezTo>
                      <a:pt x="871" y="6"/>
                      <a:pt x="871" y="3"/>
                      <a:pt x="869" y="2"/>
                    </a:cubicBezTo>
                    <a:cubicBezTo>
                      <a:pt x="868" y="0"/>
                      <a:pt x="865" y="1"/>
                      <a:pt x="864" y="2"/>
                    </a:cubicBezTo>
                    <a:cubicBezTo>
                      <a:pt x="863" y="3"/>
                      <a:pt x="863" y="4"/>
                      <a:pt x="863" y="5"/>
                    </a:cubicBezTo>
                    <a:cubicBezTo>
                      <a:pt x="863" y="7"/>
                      <a:pt x="863" y="7"/>
                      <a:pt x="864" y="7"/>
                    </a:cubicBezTo>
                    <a:cubicBezTo>
                      <a:pt x="864" y="8"/>
                      <a:pt x="864" y="8"/>
                      <a:pt x="864" y="8"/>
                    </a:cubicBezTo>
                    <a:cubicBezTo>
                      <a:pt x="865" y="9"/>
                      <a:pt x="865" y="9"/>
                      <a:pt x="866" y="9"/>
                    </a:cubicBezTo>
                    <a:cubicBezTo>
                      <a:pt x="867" y="10"/>
                      <a:pt x="869" y="11"/>
                      <a:pt x="871" y="12"/>
                    </a:cubicBezTo>
                    <a:cubicBezTo>
                      <a:pt x="871" y="12"/>
                      <a:pt x="872" y="13"/>
                      <a:pt x="873" y="13"/>
                    </a:cubicBezTo>
                    <a:cubicBezTo>
                      <a:pt x="873" y="13"/>
                      <a:pt x="873" y="13"/>
                      <a:pt x="873" y="13"/>
                    </a:cubicBezTo>
                    <a:cubicBezTo>
                      <a:pt x="874" y="12"/>
                      <a:pt x="874" y="12"/>
                      <a:pt x="874" y="12"/>
                    </a:cubicBezTo>
                    <a:cubicBezTo>
                      <a:pt x="873" y="13"/>
                      <a:pt x="873" y="13"/>
                      <a:pt x="873" y="13"/>
                    </a:cubicBezTo>
                    <a:cubicBezTo>
                      <a:pt x="873" y="13"/>
                      <a:pt x="873" y="13"/>
                      <a:pt x="873" y="13"/>
                    </a:cubicBezTo>
                    <a:cubicBezTo>
                      <a:pt x="874" y="12"/>
                      <a:pt x="874" y="12"/>
                      <a:pt x="874" y="12"/>
                    </a:cubicBezTo>
                    <a:cubicBezTo>
                      <a:pt x="873" y="13"/>
                      <a:pt x="873" y="13"/>
                      <a:pt x="873" y="13"/>
                    </a:cubicBezTo>
                    <a:cubicBezTo>
                      <a:pt x="875" y="11"/>
                      <a:pt x="875" y="11"/>
                      <a:pt x="875" y="11"/>
                    </a:cubicBezTo>
                    <a:cubicBezTo>
                      <a:pt x="872" y="13"/>
                      <a:pt x="872" y="13"/>
                      <a:pt x="872" y="13"/>
                    </a:cubicBezTo>
                    <a:cubicBezTo>
                      <a:pt x="873" y="13"/>
                      <a:pt x="873" y="13"/>
                      <a:pt x="873" y="13"/>
                    </a:cubicBezTo>
                    <a:cubicBezTo>
                      <a:pt x="875" y="11"/>
                      <a:pt x="875" y="11"/>
                      <a:pt x="875" y="11"/>
                    </a:cubicBezTo>
                    <a:cubicBezTo>
                      <a:pt x="872" y="13"/>
                      <a:pt x="872" y="13"/>
                      <a:pt x="872" y="13"/>
                    </a:cubicBezTo>
                    <a:cubicBezTo>
                      <a:pt x="876" y="10"/>
                      <a:pt x="876" y="10"/>
                      <a:pt x="876" y="10"/>
                    </a:cubicBezTo>
                    <a:cubicBezTo>
                      <a:pt x="872" y="10"/>
                      <a:pt x="872" y="10"/>
                      <a:pt x="872" y="10"/>
                    </a:cubicBezTo>
                    <a:cubicBezTo>
                      <a:pt x="872" y="12"/>
                      <a:pt x="872" y="12"/>
                      <a:pt x="872" y="13"/>
                    </a:cubicBezTo>
                    <a:cubicBezTo>
                      <a:pt x="876" y="10"/>
                      <a:pt x="876" y="10"/>
                      <a:pt x="876" y="10"/>
                    </a:cubicBezTo>
                    <a:cubicBezTo>
                      <a:pt x="872" y="10"/>
                      <a:pt x="872" y="10"/>
                      <a:pt x="872" y="10"/>
                    </a:cubicBezTo>
                    <a:cubicBezTo>
                      <a:pt x="876" y="10"/>
                      <a:pt x="876" y="10"/>
                      <a:pt x="876" y="10"/>
                    </a:cubicBezTo>
                    <a:cubicBezTo>
                      <a:pt x="872" y="9"/>
                      <a:pt x="872" y="9"/>
                      <a:pt x="872" y="9"/>
                    </a:cubicBezTo>
                    <a:cubicBezTo>
                      <a:pt x="872" y="9"/>
                      <a:pt x="872" y="10"/>
                      <a:pt x="872" y="10"/>
                    </a:cubicBezTo>
                    <a:cubicBezTo>
                      <a:pt x="876" y="10"/>
                      <a:pt x="876" y="10"/>
                      <a:pt x="876" y="10"/>
                    </a:cubicBezTo>
                    <a:cubicBezTo>
                      <a:pt x="872" y="9"/>
                      <a:pt x="872" y="9"/>
                      <a:pt x="872" y="9"/>
                    </a:cubicBezTo>
                    <a:cubicBezTo>
                      <a:pt x="876" y="10"/>
                      <a:pt x="876" y="10"/>
                      <a:pt x="876" y="10"/>
                    </a:cubicBezTo>
                    <a:cubicBezTo>
                      <a:pt x="876" y="6"/>
                      <a:pt x="876" y="6"/>
                      <a:pt x="876" y="6"/>
                    </a:cubicBezTo>
                    <a:cubicBezTo>
                      <a:pt x="853" y="5"/>
                      <a:pt x="853" y="5"/>
                      <a:pt x="853" y="5"/>
                    </a:cubicBezTo>
                    <a:cubicBezTo>
                      <a:pt x="851" y="5"/>
                      <a:pt x="850" y="6"/>
                      <a:pt x="849" y="8"/>
                    </a:cubicBezTo>
                    <a:cubicBezTo>
                      <a:pt x="849" y="9"/>
                      <a:pt x="849" y="11"/>
                      <a:pt x="851" y="12"/>
                    </a:cubicBezTo>
                    <a:cubicBezTo>
                      <a:pt x="879" y="30"/>
                      <a:pt x="879" y="30"/>
                      <a:pt x="879" y="30"/>
                    </a:cubicBezTo>
                    <a:cubicBezTo>
                      <a:pt x="881" y="26"/>
                      <a:pt x="881" y="26"/>
                      <a:pt x="881" y="26"/>
                    </a:cubicBezTo>
                    <a:cubicBezTo>
                      <a:pt x="882" y="23"/>
                      <a:pt x="882" y="23"/>
                      <a:pt x="882" y="23"/>
                    </a:cubicBezTo>
                    <a:cubicBezTo>
                      <a:pt x="833" y="6"/>
                      <a:pt x="833" y="6"/>
                      <a:pt x="833" y="6"/>
                    </a:cubicBezTo>
                    <a:cubicBezTo>
                      <a:pt x="832" y="5"/>
                      <a:pt x="829" y="6"/>
                      <a:pt x="829" y="8"/>
                    </a:cubicBezTo>
                    <a:cubicBezTo>
                      <a:pt x="828" y="9"/>
                      <a:pt x="828" y="12"/>
                      <a:pt x="830" y="13"/>
                    </a:cubicBezTo>
                    <a:cubicBezTo>
                      <a:pt x="831" y="13"/>
                      <a:pt x="831" y="13"/>
                      <a:pt x="831" y="13"/>
                    </a:cubicBezTo>
                    <a:cubicBezTo>
                      <a:pt x="813" y="6"/>
                      <a:pt x="813" y="6"/>
                      <a:pt x="813" y="6"/>
                    </a:cubicBezTo>
                    <a:cubicBezTo>
                      <a:pt x="812" y="5"/>
                      <a:pt x="810" y="5"/>
                      <a:pt x="808" y="7"/>
                    </a:cubicBezTo>
                    <a:cubicBezTo>
                      <a:pt x="808" y="8"/>
                      <a:pt x="808" y="9"/>
                      <a:pt x="808" y="9"/>
                    </a:cubicBezTo>
                    <a:cubicBezTo>
                      <a:pt x="808" y="11"/>
                      <a:pt x="808" y="11"/>
                      <a:pt x="808" y="11"/>
                    </a:cubicBezTo>
                    <a:cubicBezTo>
                      <a:pt x="809" y="12"/>
                      <a:pt x="809" y="12"/>
                      <a:pt x="809" y="13"/>
                    </a:cubicBezTo>
                    <a:cubicBezTo>
                      <a:pt x="810" y="13"/>
                      <a:pt x="811" y="14"/>
                      <a:pt x="812" y="14"/>
                    </a:cubicBezTo>
                    <a:cubicBezTo>
                      <a:pt x="815" y="17"/>
                      <a:pt x="820" y="20"/>
                      <a:pt x="827" y="24"/>
                    </a:cubicBezTo>
                    <a:cubicBezTo>
                      <a:pt x="847" y="37"/>
                      <a:pt x="877" y="55"/>
                      <a:pt x="877" y="55"/>
                    </a:cubicBezTo>
                    <a:cubicBezTo>
                      <a:pt x="879" y="51"/>
                      <a:pt x="879" y="51"/>
                      <a:pt x="879" y="51"/>
                    </a:cubicBezTo>
                    <a:cubicBezTo>
                      <a:pt x="876" y="49"/>
                      <a:pt x="876" y="49"/>
                      <a:pt x="876" y="49"/>
                    </a:cubicBezTo>
                    <a:cubicBezTo>
                      <a:pt x="879" y="51"/>
                      <a:pt x="879" y="51"/>
                      <a:pt x="879" y="51"/>
                    </a:cubicBezTo>
                    <a:cubicBezTo>
                      <a:pt x="878" y="48"/>
                      <a:pt x="878" y="48"/>
                      <a:pt x="878" y="48"/>
                    </a:cubicBezTo>
                    <a:cubicBezTo>
                      <a:pt x="878" y="48"/>
                      <a:pt x="877" y="48"/>
                      <a:pt x="876" y="49"/>
                    </a:cubicBezTo>
                    <a:cubicBezTo>
                      <a:pt x="879" y="51"/>
                      <a:pt x="879" y="51"/>
                      <a:pt x="879" y="51"/>
                    </a:cubicBezTo>
                    <a:cubicBezTo>
                      <a:pt x="878" y="48"/>
                      <a:pt x="878" y="48"/>
                      <a:pt x="878" y="48"/>
                    </a:cubicBezTo>
                    <a:cubicBezTo>
                      <a:pt x="879" y="51"/>
                      <a:pt x="879" y="51"/>
                      <a:pt x="879" y="51"/>
                    </a:cubicBezTo>
                    <a:cubicBezTo>
                      <a:pt x="879" y="47"/>
                      <a:pt x="879" y="47"/>
                      <a:pt x="879" y="47"/>
                    </a:cubicBezTo>
                    <a:cubicBezTo>
                      <a:pt x="879" y="47"/>
                      <a:pt x="879" y="47"/>
                      <a:pt x="878" y="48"/>
                    </a:cubicBezTo>
                    <a:cubicBezTo>
                      <a:pt x="879" y="51"/>
                      <a:pt x="879" y="51"/>
                      <a:pt x="879" y="51"/>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8" y="47"/>
                    </a:cubicBezTo>
                    <a:cubicBezTo>
                      <a:pt x="874" y="46"/>
                      <a:pt x="867" y="43"/>
                      <a:pt x="859" y="39"/>
                    </a:cubicBezTo>
                    <a:cubicBezTo>
                      <a:pt x="846" y="34"/>
                      <a:pt x="830" y="26"/>
                      <a:pt x="818" y="21"/>
                    </a:cubicBezTo>
                    <a:cubicBezTo>
                      <a:pt x="811" y="18"/>
                      <a:pt x="806" y="15"/>
                      <a:pt x="802" y="13"/>
                    </a:cubicBezTo>
                    <a:cubicBezTo>
                      <a:pt x="800" y="13"/>
                      <a:pt x="798" y="12"/>
                      <a:pt x="797" y="11"/>
                    </a:cubicBezTo>
                    <a:cubicBezTo>
                      <a:pt x="796" y="11"/>
                      <a:pt x="796" y="11"/>
                      <a:pt x="796" y="11"/>
                    </a:cubicBezTo>
                    <a:cubicBezTo>
                      <a:pt x="795" y="11"/>
                      <a:pt x="795" y="11"/>
                      <a:pt x="795" y="11"/>
                    </a:cubicBezTo>
                    <a:cubicBezTo>
                      <a:pt x="795" y="10"/>
                      <a:pt x="795" y="10"/>
                      <a:pt x="795" y="10"/>
                    </a:cubicBezTo>
                    <a:cubicBezTo>
                      <a:pt x="795" y="10"/>
                      <a:pt x="795" y="10"/>
                      <a:pt x="795" y="10"/>
                    </a:cubicBezTo>
                    <a:cubicBezTo>
                      <a:pt x="794" y="10"/>
                      <a:pt x="794" y="10"/>
                      <a:pt x="794" y="10"/>
                    </a:cubicBezTo>
                    <a:cubicBezTo>
                      <a:pt x="794" y="10"/>
                      <a:pt x="794" y="10"/>
                      <a:pt x="793" y="10"/>
                    </a:cubicBezTo>
                    <a:cubicBezTo>
                      <a:pt x="792" y="10"/>
                      <a:pt x="791" y="11"/>
                      <a:pt x="790" y="12"/>
                    </a:cubicBezTo>
                    <a:cubicBezTo>
                      <a:pt x="790" y="13"/>
                      <a:pt x="789" y="14"/>
                      <a:pt x="789" y="14"/>
                    </a:cubicBezTo>
                    <a:cubicBezTo>
                      <a:pt x="789" y="15"/>
                      <a:pt x="790" y="16"/>
                      <a:pt x="790" y="16"/>
                    </a:cubicBezTo>
                    <a:cubicBezTo>
                      <a:pt x="790" y="17"/>
                      <a:pt x="791" y="18"/>
                      <a:pt x="791" y="18"/>
                    </a:cubicBezTo>
                    <a:cubicBezTo>
                      <a:pt x="792" y="19"/>
                      <a:pt x="793" y="19"/>
                      <a:pt x="794" y="20"/>
                    </a:cubicBezTo>
                    <a:cubicBezTo>
                      <a:pt x="798" y="23"/>
                      <a:pt x="806" y="29"/>
                      <a:pt x="816" y="34"/>
                    </a:cubicBezTo>
                    <a:cubicBezTo>
                      <a:pt x="844" y="52"/>
                      <a:pt x="887" y="77"/>
                      <a:pt x="887" y="77"/>
                    </a:cubicBezTo>
                    <a:cubicBezTo>
                      <a:pt x="889" y="74"/>
                      <a:pt x="889" y="74"/>
                      <a:pt x="889" y="74"/>
                    </a:cubicBezTo>
                    <a:cubicBezTo>
                      <a:pt x="891" y="70"/>
                      <a:pt x="891" y="70"/>
                      <a:pt x="891" y="70"/>
                    </a:cubicBezTo>
                    <a:cubicBezTo>
                      <a:pt x="770" y="14"/>
                      <a:pt x="770" y="14"/>
                      <a:pt x="770" y="14"/>
                    </a:cubicBezTo>
                    <a:cubicBezTo>
                      <a:pt x="769" y="13"/>
                      <a:pt x="767" y="13"/>
                      <a:pt x="766" y="15"/>
                    </a:cubicBezTo>
                    <a:cubicBezTo>
                      <a:pt x="765" y="16"/>
                      <a:pt x="765" y="17"/>
                      <a:pt x="765" y="17"/>
                    </a:cubicBezTo>
                    <a:cubicBezTo>
                      <a:pt x="765" y="19"/>
                      <a:pt x="765" y="19"/>
                      <a:pt x="765" y="19"/>
                    </a:cubicBezTo>
                    <a:cubicBezTo>
                      <a:pt x="766" y="20"/>
                      <a:pt x="766" y="20"/>
                      <a:pt x="766" y="21"/>
                    </a:cubicBezTo>
                    <a:cubicBezTo>
                      <a:pt x="767" y="21"/>
                      <a:pt x="767" y="21"/>
                      <a:pt x="767" y="22"/>
                    </a:cubicBezTo>
                    <a:cubicBezTo>
                      <a:pt x="769" y="23"/>
                      <a:pt x="772" y="25"/>
                      <a:pt x="776" y="27"/>
                    </a:cubicBezTo>
                    <a:cubicBezTo>
                      <a:pt x="791" y="36"/>
                      <a:pt x="820" y="53"/>
                      <a:pt x="845" y="68"/>
                    </a:cubicBezTo>
                    <a:cubicBezTo>
                      <a:pt x="857" y="76"/>
                      <a:pt x="869" y="83"/>
                      <a:pt x="877" y="88"/>
                    </a:cubicBezTo>
                    <a:cubicBezTo>
                      <a:pt x="881" y="91"/>
                      <a:pt x="885" y="93"/>
                      <a:pt x="887" y="95"/>
                    </a:cubicBezTo>
                    <a:cubicBezTo>
                      <a:pt x="888" y="96"/>
                      <a:pt x="889" y="96"/>
                      <a:pt x="889" y="97"/>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3" y="95"/>
                      <a:pt x="893" y="95"/>
                      <a:pt x="893" y="95"/>
                    </a:cubicBezTo>
                    <a:cubicBezTo>
                      <a:pt x="889" y="95"/>
                      <a:pt x="889" y="95"/>
                      <a:pt x="889" y="95"/>
                    </a:cubicBezTo>
                    <a:cubicBezTo>
                      <a:pt x="889" y="96"/>
                      <a:pt x="889" y="97"/>
                      <a:pt x="890" y="97"/>
                    </a:cubicBezTo>
                    <a:cubicBezTo>
                      <a:pt x="893" y="95"/>
                      <a:pt x="893" y="95"/>
                      <a:pt x="893" y="95"/>
                    </a:cubicBezTo>
                    <a:cubicBezTo>
                      <a:pt x="889" y="95"/>
                      <a:pt x="889" y="95"/>
                      <a:pt x="889" y="95"/>
                    </a:cubicBezTo>
                    <a:cubicBezTo>
                      <a:pt x="893" y="95"/>
                      <a:pt x="893" y="95"/>
                      <a:pt x="893" y="95"/>
                    </a:cubicBezTo>
                    <a:cubicBezTo>
                      <a:pt x="890" y="93"/>
                      <a:pt x="890" y="93"/>
                      <a:pt x="890" y="93"/>
                    </a:cubicBezTo>
                    <a:cubicBezTo>
                      <a:pt x="889" y="94"/>
                      <a:pt x="889" y="94"/>
                      <a:pt x="889" y="95"/>
                    </a:cubicBezTo>
                    <a:cubicBezTo>
                      <a:pt x="893" y="95"/>
                      <a:pt x="893" y="95"/>
                      <a:pt x="893" y="95"/>
                    </a:cubicBezTo>
                    <a:cubicBezTo>
                      <a:pt x="890" y="93"/>
                      <a:pt x="890" y="93"/>
                      <a:pt x="890" y="93"/>
                    </a:cubicBezTo>
                    <a:cubicBezTo>
                      <a:pt x="893" y="95"/>
                      <a:pt x="893" y="95"/>
                      <a:pt x="893" y="95"/>
                    </a:cubicBezTo>
                    <a:cubicBezTo>
                      <a:pt x="890" y="92"/>
                      <a:pt x="890" y="92"/>
                      <a:pt x="890" y="92"/>
                    </a:cubicBezTo>
                    <a:cubicBezTo>
                      <a:pt x="893" y="95"/>
                      <a:pt x="893" y="95"/>
                      <a:pt x="893" y="95"/>
                    </a:cubicBezTo>
                    <a:cubicBezTo>
                      <a:pt x="892" y="91"/>
                      <a:pt x="892" y="91"/>
                      <a:pt x="892" y="91"/>
                    </a:cubicBezTo>
                    <a:cubicBezTo>
                      <a:pt x="891" y="91"/>
                      <a:pt x="891" y="92"/>
                      <a:pt x="890" y="92"/>
                    </a:cubicBezTo>
                    <a:cubicBezTo>
                      <a:pt x="893" y="95"/>
                      <a:pt x="893" y="95"/>
                      <a:pt x="893" y="95"/>
                    </a:cubicBezTo>
                    <a:cubicBezTo>
                      <a:pt x="892" y="91"/>
                      <a:pt x="892" y="91"/>
                      <a:pt x="892" y="91"/>
                    </a:cubicBezTo>
                    <a:cubicBezTo>
                      <a:pt x="893" y="95"/>
                      <a:pt x="893" y="95"/>
                      <a:pt x="893" y="95"/>
                    </a:cubicBezTo>
                    <a:cubicBezTo>
                      <a:pt x="893" y="91"/>
                      <a:pt x="893" y="91"/>
                      <a:pt x="893" y="91"/>
                    </a:cubicBezTo>
                    <a:cubicBezTo>
                      <a:pt x="893" y="91"/>
                      <a:pt x="892" y="91"/>
                      <a:pt x="892" y="91"/>
                    </a:cubicBezTo>
                    <a:cubicBezTo>
                      <a:pt x="893" y="95"/>
                      <a:pt x="893" y="95"/>
                      <a:pt x="893" y="95"/>
                    </a:cubicBezTo>
                    <a:cubicBezTo>
                      <a:pt x="893" y="91"/>
                      <a:pt x="893" y="91"/>
                      <a:pt x="893" y="91"/>
                    </a:cubicBezTo>
                    <a:cubicBezTo>
                      <a:pt x="893" y="95"/>
                      <a:pt x="893" y="95"/>
                      <a:pt x="893" y="95"/>
                    </a:cubicBezTo>
                    <a:cubicBezTo>
                      <a:pt x="894" y="91"/>
                      <a:pt x="894" y="91"/>
                      <a:pt x="894" y="91"/>
                    </a:cubicBezTo>
                    <a:cubicBezTo>
                      <a:pt x="894" y="91"/>
                      <a:pt x="894" y="91"/>
                      <a:pt x="893" y="91"/>
                    </a:cubicBezTo>
                    <a:cubicBezTo>
                      <a:pt x="893" y="95"/>
                      <a:pt x="893" y="95"/>
                      <a:pt x="893" y="95"/>
                    </a:cubicBezTo>
                    <a:cubicBezTo>
                      <a:pt x="894" y="91"/>
                      <a:pt x="894" y="91"/>
                      <a:pt x="894" y="91"/>
                    </a:cubicBezTo>
                    <a:cubicBezTo>
                      <a:pt x="893" y="93"/>
                      <a:pt x="893" y="93"/>
                      <a:pt x="893" y="93"/>
                    </a:cubicBezTo>
                    <a:cubicBezTo>
                      <a:pt x="894" y="91"/>
                      <a:pt x="894" y="91"/>
                      <a:pt x="894" y="91"/>
                    </a:cubicBezTo>
                    <a:cubicBezTo>
                      <a:pt x="894" y="91"/>
                      <a:pt x="894" y="91"/>
                      <a:pt x="894" y="91"/>
                    </a:cubicBezTo>
                    <a:cubicBezTo>
                      <a:pt x="893" y="93"/>
                      <a:pt x="893" y="93"/>
                      <a:pt x="893" y="93"/>
                    </a:cubicBezTo>
                    <a:cubicBezTo>
                      <a:pt x="894" y="91"/>
                      <a:pt x="894" y="91"/>
                      <a:pt x="894" y="91"/>
                    </a:cubicBezTo>
                    <a:cubicBezTo>
                      <a:pt x="894" y="91"/>
                      <a:pt x="894" y="91"/>
                      <a:pt x="893" y="91"/>
                    </a:cubicBezTo>
                    <a:cubicBezTo>
                      <a:pt x="892" y="90"/>
                      <a:pt x="888" y="88"/>
                      <a:pt x="883" y="86"/>
                    </a:cubicBezTo>
                    <a:cubicBezTo>
                      <a:pt x="866" y="77"/>
                      <a:pt x="831" y="60"/>
                      <a:pt x="801" y="45"/>
                    </a:cubicBezTo>
                    <a:cubicBezTo>
                      <a:pt x="787" y="38"/>
                      <a:pt x="773" y="31"/>
                      <a:pt x="763" y="25"/>
                    </a:cubicBezTo>
                    <a:cubicBezTo>
                      <a:pt x="752" y="20"/>
                      <a:pt x="746" y="17"/>
                      <a:pt x="746" y="17"/>
                    </a:cubicBezTo>
                    <a:cubicBezTo>
                      <a:pt x="744" y="16"/>
                      <a:pt x="742" y="17"/>
                      <a:pt x="741" y="18"/>
                    </a:cubicBezTo>
                    <a:cubicBezTo>
                      <a:pt x="740" y="19"/>
                      <a:pt x="740" y="20"/>
                      <a:pt x="740" y="21"/>
                    </a:cubicBezTo>
                    <a:cubicBezTo>
                      <a:pt x="740" y="22"/>
                      <a:pt x="741" y="23"/>
                      <a:pt x="741" y="23"/>
                    </a:cubicBezTo>
                    <a:cubicBezTo>
                      <a:pt x="741" y="24"/>
                      <a:pt x="742" y="24"/>
                      <a:pt x="742" y="25"/>
                    </a:cubicBezTo>
                    <a:cubicBezTo>
                      <a:pt x="743" y="26"/>
                      <a:pt x="745" y="27"/>
                      <a:pt x="746" y="28"/>
                    </a:cubicBezTo>
                    <a:cubicBezTo>
                      <a:pt x="753" y="33"/>
                      <a:pt x="765" y="41"/>
                      <a:pt x="780" y="50"/>
                    </a:cubicBezTo>
                    <a:cubicBezTo>
                      <a:pt x="824" y="78"/>
                      <a:pt x="891" y="117"/>
                      <a:pt x="891" y="117"/>
                    </a:cubicBezTo>
                    <a:cubicBezTo>
                      <a:pt x="893" y="114"/>
                      <a:pt x="893" y="114"/>
                      <a:pt x="893" y="114"/>
                    </a:cubicBezTo>
                    <a:cubicBezTo>
                      <a:pt x="895" y="110"/>
                      <a:pt x="895" y="110"/>
                      <a:pt x="895" y="110"/>
                    </a:cubicBezTo>
                    <a:cubicBezTo>
                      <a:pt x="725" y="17"/>
                      <a:pt x="725" y="17"/>
                      <a:pt x="725" y="17"/>
                    </a:cubicBezTo>
                    <a:cubicBezTo>
                      <a:pt x="723" y="16"/>
                      <a:pt x="721" y="17"/>
                      <a:pt x="720" y="19"/>
                    </a:cubicBezTo>
                    <a:cubicBezTo>
                      <a:pt x="719" y="21"/>
                      <a:pt x="719" y="23"/>
                      <a:pt x="721" y="24"/>
                    </a:cubicBezTo>
                    <a:cubicBezTo>
                      <a:pt x="796" y="71"/>
                      <a:pt x="796" y="71"/>
                      <a:pt x="796" y="71"/>
                    </a:cubicBezTo>
                    <a:cubicBezTo>
                      <a:pt x="701" y="20"/>
                      <a:pt x="701" y="20"/>
                      <a:pt x="701" y="20"/>
                    </a:cubicBezTo>
                    <a:cubicBezTo>
                      <a:pt x="699" y="19"/>
                      <a:pt x="697" y="20"/>
                      <a:pt x="696" y="22"/>
                    </a:cubicBezTo>
                    <a:cubicBezTo>
                      <a:pt x="695" y="22"/>
                      <a:pt x="695" y="23"/>
                      <a:pt x="695" y="24"/>
                    </a:cubicBezTo>
                    <a:cubicBezTo>
                      <a:pt x="695" y="25"/>
                      <a:pt x="695" y="26"/>
                      <a:pt x="696" y="26"/>
                    </a:cubicBezTo>
                    <a:cubicBezTo>
                      <a:pt x="696" y="27"/>
                      <a:pt x="697" y="28"/>
                      <a:pt x="697" y="29"/>
                    </a:cubicBezTo>
                    <a:cubicBezTo>
                      <a:pt x="699" y="30"/>
                      <a:pt x="701" y="32"/>
                      <a:pt x="703" y="33"/>
                    </a:cubicBezTo>
                    <a:cubicBezTo>
                      <a:pt x="712" y="40"/>
                      <a:pt x="728" y="50"/>
                      <a:pt x="748" y="63"/>
                    </a:cubicBezTo>
                    <a:cubicBezTo>
                      <a:pt x="778" y="81"/>
                      <a:pt x="816" y="103"/>
                      <a:pt x="846" y="121"/>
                    </a:cubicBezTo>
                    <a:cubicBezTo>
                      <a:pt x="861" y="130"/>
                      <a:pt x="874" y="138"/>
                      <a:pt x="883" y="143"/>
                    </a:cubicBezTo>
                    <a:cubicBezTo>
                      <a:pt x="888" y="146"/>
                      <a:pt x="892" y="148"/>
                      <a:pt x="894" y="150"/>
                    </a:cubicBezTo>
                    <a:cubicBezTo>
                      <a:pt x="896" y="151"/>
                      <a:pt x="896" y="152"/>
                      <a:pt x="897" y="152"/>
                    </a:cubicBezTo>
                    <a:cubicBezTo>
                      <a:pt x="897" y="152"/>
                      <a:pt x="897" y="152"/>
                      <a:pt x="897" y="152"/>
                    </a:cubicBezTo>
                    <a:cubicBezTo>
                      <a:pt x="899" y="151"/>
                      <a:pt x="899" y="151"/>
                      <a:pt x="899" y="151"/>
                    </a:cubicBezTo>
                    <a:cubicBezTo>
                      <a:pt x="897" y="152"/>
                      <a:pt x="897" y="152"/>
                      <a:pt x="897" y="152"/>
                    </a:cubicBezTo>
                    <a:cubicBezTo>
                      <a:pt x="897" y="152"/>
                      <a:pt x="897" y="152"/>
                      <a:pt x="897" y="152"/>
                    </a:cubicBezTo>
                    <a:cubicBezTo>
                      <a:pt x="899" y="151"/>
                      <a:pt x="899" y="151"/>
                      <a:pt x="899" y="151"/>
                    </a:cubicBezTo>
                    <a:cubicBezTo>
                      <a:pt x="897" y="152"/>
                      <a:pt x="897" y="152"/>
                      <a:pt x="897" y="152"/>
                    </a:cubicBezTo>
                    <a:cubicBezTo>
                      <a:pt x="900" y="150"/>
                      <a:pt x="900" y="150"/>
                      <a:pt x="900" y="150"/>
                    </a:cubicBezTo>
                    <a:cubicBezTo>
                      <a:pt x="897" y="151"/>
                      <a:pt x="897" y="151"/>
                      <a:pt x="897" y="151"/>
                    </a:cubicBezTo>
                    <a:cubicBezTo>
                      <a:pt x="897" y="152"/>
                      <a:pt x="897" y="152"/>
                      <a:pt x="897" y="152"/>
                    </a:cubicBezTo>
                    <a:cubicBezTo>
                      <a:pt x="900" y="150"/>
                      <a:pt x="900" y="150"/>
                      <a:pt x="900" y="150"/>
                    </a:cubicBezTo>
                    <a:cubicBezTo>
                      <a:pt x="897" y="151"/>
                      <a:pt x="897" y="151"/>
                      <a:pt x="897" y="151"/>
                    </a:cubicBezTo>
                    <a:cubicBezTo>
                      <a:pt x="900" y="150"/>
                      <a:pt x="900" y="150"/>
                      <a:pt x="900" y="150"/>
                    </a:cubicBezTo>
                    <a:cubicBezTo>
                      <a:pt x="896" y="150"/>
                      <a:pt x="896" y="150"/>
                      <a:pt x="896" y="150"/>
                    </a:cubicBezTo>
                    <a:cubicBezTo>
                      <a:pt x="896" y="151"/>
                      <a:pt x="897" y="151"/>
                      <a:pt x="897" y="151"/>
                    </a:cubicBezTo>
                    <a:cubicBezTo>
                      <a:pt x="900" y="150"/>
                      <a:pt x="900" y="150"/>
                      <a:pt x="900" y="150"/>
                    </a:cubicBezTo>
                    <a:cubicBezTo>
                      <a:pt x="896" y="150"/>
                      <a:pt x="896" y="150"/>
                      <a:pt x="896" y="150"/>
                    </a:cubicBezTo>
                    <a:cubicBezTo>
                      <a:pt x="900" y="150"/>
                      <a:pt x="900" y="150"/>
                      <a:pt x="900" y="150"/>
                    </a:cubicBezTo>
                    <a:cubicBezTo>
                      <a:pt x="897" y="148"/>
                      <a:pt x="897" y="148"/>
                      <a:pt x="897" y="148"/>
                    </a:cubicBezTo>
                    <a:cubicBezTo>
                      <a:pt x="897" y="148"/>
                      <a:pt x="896" y="149"/>
                      <a:pt x="896" y="150"/>
                    </a:cubicBezTo>
                    <a:cubicBezTo>
                      <a:pt x="900" y="150"/>
                      <a:pt x="900" y="150"/>
                      <a:pt x="900" y="150"/>
                    </a:cubicBezTo>
                    <a:cubicBezTo>
                      <a:pt x="897" y="148"/>
                      <a:pt x="897" y="148"/>
                      <a:pt x="897" y="148"/>
                    </a:cubicBezTo>
                    <a:cubicBezTo>
                      <a:pt x="900" y="150"/>
                      <a:pt x="900" y="150"/>
                      <a:pt x="900" y="150"/>
                    </a:cubicBezTo>
                    <a:cubicBezTo>
                      <a:pt x="902" y="146"/>
                      <a:pt x="902" y="146"/>
                      <a:pt x="902" y="146"/>
                    </a:cubicBezTo>
                    <a:cubicBezTo>
                      <a:pt x="681" y="23"/>
                      <a:pt x="681" y="23"/>
                      <a:pt x="681" y="23"/>
                    </a:cubicBezTo>
                    <a:cubicBezTo>
                      <a:pt x="679" y="22"/>
                      <a:pt x="676" y="23"/>
                      <a:pt x="675" y="25"/>
                    </a:cubicBezTo>
                    <a:cubicBezTo>
                      <a:pt x="674" y="27"/>
                      <a:pt x="675" y="29"/>
                      <a:pt x="676" y="30"/>
                    </a:cubicBezTo>
                    <a:cubicBezTo>
                      <a:pt x="751" y="77"/>
                      <a:pt x="751" y="77"/>
                      <a:pt x="751" y="77"/>
                    </a:cubicBezTo>
                    <a:cubicBezTo>
                      <a:pt x="664" y="28"/>
                      <a:pt x="664" y="28"/>
                      <a:pt x="664" y="28"/>
                    </a:cubicBezTo>
                    <a:cubicBezTo>
                      <a:pt x="662" y="27"/>
                      <a:pt x="660" y="27"/>
                      <a:pt x="659" y="29"/>
                    </a:cubicBezTo>
                    <a:cubicBezTo>
                      <a:pt x="658" y="30"/>
                      <a:pt x="658" y="31"/>
                      <a:pt x="658" y="31"/>
                    </a:cubicBezTo>
                    <a:cubicBezTo>
                      <a:pt x="658" y="33"/>
                      <a:pt x="658" y="33"/>
                      <a:pt x="659" y="34"/>
                    </a:cubicBezTo>
                    <a:cubicBezTo>
                      <a:pt x="659" y="35"/>
                      <a:pt x="660" y="36"/>
                      <a:pt x="661" y="36"/>
                    </a:cubicBezTo>
                    <a:cubicBezTo>
                      <a:pt x="662" y="38"/>
                      <a:pt x="664" y="39"/>
                      <a:pt x="667" y="41"/>
                    </a:cubicBezTo>
                    <a:cubicBezTo>
                      <a:pt x="678" y="49"/>
                      <a:pt x="698" y="61"/>
                      <a:pt x="722" y="76"/>
                    </a:cubicBezTo>
                    <a:cubicBezTo>
                      <a:pt x="758" y="98"/>
                      <a:pt x="803" y="124"/>
                      <a:pt x="840" y="146"/>
                    </a:cubicBezTo>
                    <a:cubicBezTo>
                      <a:pt x="858" y="157"/>
                      <a:pt x="874" y="167"/>
                      <a:pt x="885" y="174"/>
                    </a:cubicBezTo>
                    <a:cubicBezTo>
                      <a:pt x="891" y="177"/>
                      <a:pt x="895" y="180"/>
                      <a:pt x="898" y="182"/>
                    </a:cubicBezTo>
                    <a:cubicBezTo>
                      <a:pt x="900" y="183"/>
                      <a:pt x="901" y="184"/>
                      <a:pt x="902"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4" y="184"/>
                      <a:pt x="904" y="184"/>
                      <a:pt x="904" y="184"/>
                    </a:cubicBezTo>
                    <a:cubicBezTo>
                      <a:pt x="902" y="185"/>
                      <a:pt x="902" y="185"/>
                      <a:pt x="902" y="185"/>
                    </a:cubicBezTo>
                    <a:cubicBezTo>
                      <a:pt x="902" y="185"/>
                      <a:pt x="902" y="185"/>
                      <a:pt x="902" y="185"/>
                    </a:cubicBezTo>
                    <a:cubicBezTo>
                      <a:pt x="904" y="184"/>
                      <a:pt x="904" y="184"/>
                      <a:pt x="904" y="184"/>
                    </a:cubicBezTo>
                    <a:cubicBezTo>
                      <a:pt x="902" y="185"/>
                      <a:pt x="902" y="185"/>
                      <a:pt x="902" y="185"/>
                    </a:cubicBezTo>
                    <a:cubicBezTo>
                      <a:pt x="905" y="183"/>
                      <a:pt x="905" y="183"/>
                      <a:pt x="905" y="183"/>
                    </a:cubicBezTo>
                    <a:cubicBezTo>
                      <a:pt x="902" y="183"/>
                      <a:pt x="902" y="183"/>
                      <a:pt x="902" y="183"/>
                    </a:cubicBezTo>
                    <a:cubicBezTo>
                      <a:pt x="902" y="184"/>
                      <a:pt x="902" y="185"/>
                      <a:pt x="902" y="185"/>
                    </a:cubicBezTo>
                    <a:cubicBezTo>
                      <a:pt x="905" y="183"/>
                      <a:pt x="905" y="183"/>
                      <a:pt x="905" y="183"/>
                    </a:cubicBezTo>
                    <a:cubicBezTo>
                      <a:pt x="902" y="183"/>
                      <a:pt x="902" y="183"/>
                      <a:pt x="902" y="183"/>
                    </a:cubicBezTo>
                    <a:cubicBezTo>
                      <a:pt x="905" y="183"/>
                      <a:pt x="905" y="183"/>
                      <a:pt x="905" y="183"/>
                    </a:cubicBezTo>
                    <a:cubicBezTo>
                      <a:pt x="902" y="181"/>
                      <a:pt x="902" y="181"/>
                      <a:pt x="902" y="181"/>
                    </a:cubicBezTo>
                    <a:cubicBezTo>
                      <a:pt x="902" y="182"/>
                      <a:pt x="902" y="183"/>
                      <a:pt x="902" y="183"/>
                    </a:cubicBezTo>
                    <a:cubicBezTo>
                      <a:pt x="905" y="183"/>
                      <a:pt x="905" y="183"/>
                      <a:pt x="905" y="183"/>
                    </a:cubicBezTo>
                    <a:cubicBezTo>
                      <a:pt x="902" y="181"/>
                      <a:pt x="902" y="181"/>
                      <a:pt x="902" y="181"/>
                    </a:cubicBezTo>
                    <a:cubicBezTo>
                      <a:pt x="902" y="181"/>
                      <a:pt x="902" y="181"/>
                      <a:pt x="902" y="181"/>
                    </a:cubicBezTo>
                    <a:cubicBezTo>
                      <a:pt x="905" y="183"/>
                      <a:pt x="905" y="183"/>
                      <a:pt x="905" y="183"/>
                    </a:cubicBezTo>
                    <a:cubicBezTo>
                      <a:pt x="904" y="180"/>
                      <a:pt x="904" y="180"/>
                      <a:pt x="904" y="180"/>
                    </a:cubicBezTo>
                    <a:cubicBezTo>
                      <a:pt x="903" y="180"/>
                      <a:pt x="903" y="180"/>
                      <a:pt x="902" y="181"/>
                    </a:cubicBezTo>
                    <a:cubicBezTo>
                      <a:pt x="905" y="183"/>
                      <a:pt x="905" y="183"/>
                      <a:pt x="905" y="183"/>
                    </a:cubicBezTo>
                    <a:cubicBezTo>
                      <a:pt x="904" y="180"/>
                      <a:pt x="904" y="180"/>
                      <a:pt x="904" y="180"/>
                    </a:cubicBezTo>
                    <a:cubicBezTo>
                      <a:pt x="905" y="182"/>
                      <a:pt x="905" y="182"/>
                      <a:pt x="905" y="182"/>
                    </a:cubicBezTo>
                    <a:cubicBezTo>
                      <a:pt x="905" y="180"/>
                      <a:pt x="905" y="180"/>
                      <a:pt x="905" y="180"/>
                    </a:cubicBezTo>
                    <a:cubicBezTo>
                      <a:pt x="905" y="180"/>
                      <a:pt x="904" y="180"/>
                      <a:pt x="904" y="180"/>
                    </a:cubicBezTo>
                    <a:cubicBezTo>
                      <a:pt x="905" y="182"/>
                      <a:pt x="905" y="182"/>
                      <a:pt x="905" y="182"/>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4" y="180"/>
                      <a:pt x="904" y="180"/>
                      <a:pt x="903" y="179"/>
                    </a:cubicBezTo>
                    <a:cubicBezTo>
                      <a:pt x="899" y="178"/>
                      <a:pt x="892" y="175"/>
                      <a:pt x="883" y="170"/>
                    </a:cubicBezTo>
                    <a:cubicBezTo>
                      <a:pt x="850" y="154"/>
                      <a:pt x="789" y="119"/>
                      <a:pt x="737" y="88"/>
                    </a:cubicBezTo>
                    <a:cubicBezTo>
                      <a:pt x="711" y="73"/>
                      <a:pt x="686" y="58"/>
                      <a:pt x="669" y="48"/>
                    </a:cubicBezTo>
                    <a:cubicBezTo>
                      <a:pt x="660" y="42"/>
                      <a:pt x="653" y="38"/>
                      <a:pt x="648" y="35"/>
                    </a:cubicBezTo>
                    <a:cubicBezTo>
                      <a:pt x="643" y="32"/>
                      <a:pt x="640" y="30"/>
                      <a:pt x="640" y="30"/>
                    </a:cubicBezTo>
                    <a:cubicBezTo>
                      <a:pt x="638" y="29"/>
                      <a:pt x="636" y="30"/>
                      <a:pt x="635" y="32"/>
                    </a:cubicBezTo>
                    <a:cubicBezTo>
                      <a:pt x="634" y="34"/>
                      <a:pt x="634" y="36"/>
                      <a:pt x="636" y="37"/>
                    </a:cubicBezTo>
                    <a:cubicBezTo>
                      <a:pt x="744" y="104"/>
                      <a:pt x="744" y="104"/>
                      <a:pt x="744" y="104"/>
                    </a:cubicBezTo>
                    <a:cubicBezTo>
                      <a:pt x="616" y="32"/>
                      <a:pt x="616" y="32"/>
                      <a:pt x="616" y="32"/>
                    </a:cubicBezTo>
                    <a:cubicBezTo>
                      <a:pt x="614" y="31"/>
                      <a:pt x="612" y="31"/>
                      <a:pt x="611" y="33"/>
                    </a:cubicBezTo>
                    <a:cubicBezTo>
                      <a:pt x="610" y="34"/>
                      <a:pt x="610" y="35"/>
                      <a:pt x="610" y="36"/>
                    </a:cubicBezTo>
                    <a:cubicBezTo>
                      <a:pt x="610" y="37"/>
                      <a:pt x="611" y="38"/>
                      <a:pt x="611" y="38"/>
                    </a:cubicBezTo>
                    <a:cubicBezTo>
                      <a:pt x="612" y="39"/>
                      <a:pt x="613" y="40"/>
                      <a:pt x="613" y="41"/>
                    </a:cubicBezTo>
                    <a:cubicBezTo>
                      <a:pt x="615" y="42"/>
                      <a:pt x="618" y="44"/>
                      <a:pt x="621" y="47"/>
                    </a:cubicBezTo>
                    <a:cubicBezTo>
                      <a:pt x="634" y="56"/>
                      <a:pt x="659" y="72"/>
                      <a:pt x="688" y="91"/>
                    </a:cubicBezTo>
                    <a:cubicBezTo>
                      <a:pt x="777" y="146"/>
                      <a:pt x="912" y="226"/>
                      <a:pt x="912" y="226"/>
                    </a:cubicBezTo>
                    <a:cubicBezTo>
                      <a:pt x="914" y="223"/>
                      <a:pt x="914" y="223"/>
                      <a:pt x="914" y="223"/>
                    </a:cubicBezTo>
                    <a:cubicBezTo>
                      <a:pt x="911" y="220"/>
                      <a:pt x="911" y="220"/>
                      <a:pt x="911" y="220"/>
                    </a:cubicBezTo>
                    <a:cubicBezTo>
                      <a:pt x="914" y="222"/>
                      <a:pt x="914" y="222"/>
                      <a:pt x="914" y="222"/>
                    </a:cubicBezTo>
                    <a:cubicBezTo>
                      <a:pt x="912" y="219"/>
                      <a:pt x="912" y="219"/>
                      <a:pt x="912" y="219"/>
                    </a:cubicBezTo>
                    <a:cubicBezTo>
                      <a:pt x="912" y="219"/>
                      <a:pt x="911" y="220"/>
                      <a:pt x="911" y="220"/>
                    </a:cubicBezTo>
                    <a:cubicBezTo>
                      <a:pt x="914" y="222"/>
                      <a:pt x="914" y="222"/>
                      <a:pt x="914" y="222"/>
                    </a:cubicBezTo>
                    <a:cubicBezTo>
                      <a:pt x="912" y="219"/>
                      <a:pt x="912" y="219"/>
                      <a:pt x="912" y="219"/>
                    </a:cubicBezTo>
                    <a:cubicBezTo>
                      <a:pt x="913" y="222"/>
                      <a:pt x="913" y="222"/>
                      <a:pt x="913" y="222"/>
                    </a:cubicBezTo>
                    <a:cubicBezTo>
                      <a:pt x="913" y="219"/>
                      <a:pt x="913" y="219"/>
                      <a:pt x="913" y="219"/>
                    </a:cubicBezTo>
                    <a:cubicBezTo>
                      <a:pt x="913" y="219"/>
                      <a:pt x="913" y="219"/>
                      <a:pt x="912" y="219"/>
                    </a:cubicBezTo>
                    <a:cubicBezTo>
                      <a:pt x="913" y="222"/>
                      <a:pt x="913" y="222"/>
                      <a:pt x="913" y="222"/>
                    </a:cubicBezTo>
                    <a:cubicBezTo>
                      <a:pt x="913" y="219"/>
                      <a:pt x="913" y="219"/>
                      <a:pt x="913" y="219"/>
                    </a:cubicBezTo>
                    <a:cubicBezTo>
                      <a:pt x="913" y="220"/>
                      <a:pt x="913" y="220"/>
                      <a:pt x="913" y="220"/>
                    </a:cubicBezTo>
                    <a:cubicBezTo>
                      <a:pt x="914" y="219"/>
                      <a:pt x="914" y="219"/>
                      <a:pt x="914" y="219"/>
                    </a:cubicBezTo>
                    <a:cubicBezTo>
                      <a:pt x="913" y="219"/>
                      <a:pt x="913" y="219"/>
                      <a:pt x="913" y="219"/>
                    </a:cubicBezTo>
                    <a:cubicBezTo>
                      <a:pt x="913" y="220"/>
                      <a:pt x="913" y="220"/>
                      <a:pt x="913" y="220"/>
                    </a:cubicBezTo>
                    <a:cubicBezTo>
                      <a:pt x="914" y="219"/>
                      <a:pt x="914" y="219"/>
                      <a:pt x="914" y="219"/>
                    </a:cubicBezTo>
                    <a:cubicBezTo>
                      <a:pt x="914" y="219"/>
                      <a:pt x="913" y="219"/>
                      <a:pt x="912" y="218"/>
                    </a:cubicBezTo>
                    <a:cubicBezTo>
                      <a:pt x="908" y="217"/>
                      <a:pt x="900" y="213"/>
                      <a:pt x="889" y="207"/>
                    </a:cubicBezTo>
                    <a:cubicBezTo>
                      <a:pt x="850" y="186"/>
                      <a:pt x="776" y="144"/>
                      <a:pt x="713" y="106"/>
                    </a:cubicBezTo>
                    <a:cubicBezTo>
                      <a:pt x="681" y="87"/>
                      <a:pt x="651" y="70"/>
                      <a:pt x="630" y="57"/>
                    </a:cubicBezTo>
                    <a:cubicBezTo>
                      <a:pt x="619" y="51"/>
                      <a:pt x="610" y="46"/>
                      <a:pt x="604" y="42"/>
                    </a:cubicBezTo>
                    <a:cubicBezTo>
                      <a:pt x="598" y="38"/>
                      <a:pt x="595" y="36"/>
                      <a:pt x="595" y="36"/>
                    </a:cubicBezTo>
                    <a:cubicBezTo>
                      <a:pt x="593" y="35"/>
                      <a:pt x="591" y="36"/>
                      <a:pt x="590" y="38"/>
                    </a:cubicBezTo>
                    <a:cubicBezTo>
                      <a:pt x="589" y="38"/>
                      <a:pt x="589" y="39"/>
                      <a:pt x="589" y="40"/>
                    </a:cubicBezTo>
                    <a:cubicBezTo>
                      <a:pt x="589" y="41"/>
                      <a:pt x="589" y="42"/>
                      <a:pt x="589" y="42"/>
                    </a:cubicBezTo>
                    <a:cubicBezTo>
                      <a:pt x="590" y="43"/>
                      <a:pt x="590" y="43"/>
                      <a:pt x="591" y="43"/>
                    </a:cubicBezTo>
                    <a:cubicBezTo>
                      <a:pt x="591" y="44"/>
                      <a:pt x="592" y="45"/>
                      <a:pt x="593" y="46"/>
                    </a:cubicBezTo>
                    <a:cubicBezTo>
                      <a:pt x="597" y="49"/>
                      <a:pt x="605" y="54"/>
                      <a:pt x="616" y="61"/>
                    </a:cubicBezTo>
                    <a:cubicBezTo>
                      <a:pt x="655" y="85"/>
                      <a:pt x="729" y="130"/>
                      <a:pt x="794" y="170"/>
                    </a:cubicBezTo>
                    <a:cubicBezTo>
                      <a:pt x="827" y="189"/>
                      <a:pt x="857" y="208"/>
                      <a:pt x="879" y="222"/>
                    </a:cubicBezTo>
                    <a:cubicBezTo>
                      <a:pt x="890" y="228"/>
                      <a:pt x="899" y="234"/>
                      <a:pt x="905" y="238"/>
                    </a:cubicBezTo>
                    <a:cubicBezTo>
                      <a:pt x="908" y="240"/>
                      <a:pt x="910" y="242"/>
                      <a:pt x="912" y="243"/>
                    </a:cubicBezTo>
                    <a:cubicBezTo>
                      <a:pt x="913" y="244"/>
                      <a:pt x="913"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6" y="243"/>
                      <a:pt x="916" y="243"/>
                      <a:pt x="916" y="243"/>
                    </a:cubicBezTo>
                    <a:cubicBezTo>
                      <a:pt x="913" y="244"/>
                      <a:pt x="913" y="244"/>
                      <a:pt x="913" y="244"/>
                    </a:cubicBezTo>
                    <a:cubicBezTo>
                      <a:pt x="914" y="244"/>
                      <a:pt x="914" y="244"/>
                      <a:pt x="914" y="244"/>
                    </a:cubicBezTo>
                    <a:cubicBezTo>
                      <a:pt x="916" y="243"/>
                      <a:pt x="916" y="243"/>
                      <a:pt x="916" y="243"/>
                    </a:cubicBezTo>
                    <a:cubicBezTo>
                      <a:pt x="913" y="244"/>
                      <a:pt x="913" y="244"/>
                      <a:pt x="913" y="244"/>
                    </a:cubicBezTo>
                    <a:cubicBezTo>
                      <a:pt x="917" y="242"/>
                      <a:pt x="917" y="242"/>
                      <a:pt x="917" y="242"/>
                    </a:cubicBezTo>
                    <a:cubicBezTo>
                      <a:pt x="913" y="242"/>
                      <a:pt x="913" y="242"/>
                      <a:pt x="913" y="242"/>
                    </a:cubicBezTo>
                    <a:cubicBezTo>
                      <a:pt x="913" y="243"/>
                      <a:pt x="913" y="244"/>
                      <a:pt x="913" y="244"/>
                    </a:cubicBezTo>
                    <a:cubicBezTo>
                      <a:pt x="917" y="242"/>
                      <a:pt x="917" y="242"/>
                      <a:pt x="917" y="242"/>
                    </a:cubicBezTo>
                    <a:cubicBezTo>
                      <a:pt x="913" y="242"/>
                      <a:pt x="913" y="242"/>
                      <a:pt x="913" y="242"/>
                    </a:cubicBezTo>
                    <a:cubicBezTo>
                      <a:pt x="917" y="242"/>
                      <a:pt x="917" y="242"/>
                      <a:pt x="917" y="242"/>
                    </a:cubicBezTo>
                    <a:cubicBezTo>
                      <a:pt x="914" y="240"/>
                      <a:pt x="914" y="240"/>
                      <a:pt x="914" y="240"/>
                    </a:cubicBezTo>
                    <a:cubicBezTo>
                      <a:pt x="913" y="241"/>
                      <a:pt x="913" y="242"/>
                      <a:pt x="913" y="242"/>
                    </a:cubicBezTo>
                    <a:cubicBezTo>
                      <a:pt x="917" y="242"/>
                      <a:pt x="917" y="242"/>
                      <a:pt x="917" y="242"/>
                    </a:cubicBezTo>
                    <a:cubicBezTo>
                      <a:pt x="914" y="240"/>
                      <a:pt x="914" y="240"/>
                      <a:pt x="914" y="240"/>
                    </a:cubicBezTo>
                    <a:cubicBezTo>
                      <a:pt x="917" y="242"/>
                      <a:pt x="917" y="242"/>
                      <a:pt x="917" y="242"/>
                    </a:cubicBezTo>
                    <a:cubicBezTo>
                      <a:pt x="919" y="239"/>
                      <a:pt x="919" y="239"/>
                      <a:pt x="919" y="239"/>
                    </a:cubicBezTo>
                    <a:cubicBezTo>
                      <a:pt x="571" y="39"/>
                      <a:pt x="571" y="39"/>
                      <a:pt x="571" y="39"/>
                    </a:cubicBezTo>
                    <a:cubicBezTo>
                      <a:pt x="569" y="38"/>
                      <a:pt x="566" y="39"/>
                      <a:pt x="565" y="41"/>
                    </a:cubicBezTo>
                    <a:cubicBezTo>
                      <a:pt x="564" y="42"/>
                      <a:pt x="565" y="45"/>
                      <a:pt x="566" y="46"/>
                    </a:cubicBezTo>
                    <a:cubicBezTo>
                      <a:pt x="646" y="96"/>
                      <a:pt x="646" y="96"/>
                      <a:pt x="646" y="96"/>
                    </a:cubicBezTo>
                    <a:cubicBezTo>
                      <a:pt x="547" y="38"/>
                      <a:pt x="547" y="38"/>
                      <a:pt x="547" y="38"/>
                    </a:cubicBezTo>
                    <a:cubicBezTo>
                      <a:pt x="547" y="37"/>
                      <a:pt x="545" y="37"/>
                      <a:pt x="544" y="37"/>
                    </a:cubicBezTo>
                    <a:cubicBezTo>
                      <a:pt x="543" y="37"/>
                      <a:pt x="542" y="38"/>
                      <a:pt x="542" y="39"/>
                    </a:cubicBezTo>
                    <a:cubicBezTo>
                      <a:pt x="541" y="40"/>
                      <a:pt x="541" y="41"/>
                      <a:pt x="542" y="42"/>
                    </a:cubicBezTo>
                    <a:cubicBezTo>
                      <a:pt x="542" y="43"/>
                      <a:pt x="542" y="44"/>
                      <a:pt x="543" y="44"/>
                    </a:cubicBezTo>
                    <a:cubicBezTo>
                      <a:pt x="543" y="44"/>
                      <a:pt x="545" y="45"/>
                      <a:pt x="548" y="47"/>
                    </a:cubicBezTo>
                    <a:cubicBezTo>
                      <a:pt x="568" y="59"/>
                      <a:pt x="661" y="114"/>
                      <a:pt x="748" y="167"/>
                    </a:cubicBezTo>
                    <a:cubicBezTo>
                      <a:pt x="792" y="194"/>
                      <a:pt x="834" y="220"/>
                      <a:pt x="866" y="240"/>
                    </a:cubicBezTo>
                    <a:cubicBezTo>
                      <a:pt x="882" y="251"/>
                      <a:pt x="895" y="259"/>
                      <a:pt x="904" y="266"/>
                    </a:cubicBezTo>
                    <a:cubicBezTo>
                      <a:pt x="908" y="269"/>
                      <a:pt x="912" y="272"/>
                      <a:pt x="914" y="274"/>
                    </a:cubicBezTo>
                    <a:cubicBezTo>
                      <a:pt x="915" y="275"/>
                      <a:pt x="916" y="275"/>
                      <a:pt x="916" y="276"/>
                    </a:cubicBezTo>
                    <a:cubicBezTo>
                      <a:pt x="916" y="276"/>
                      <a:pt x="916" y="276"/>
                      <a:pt x="916" y="276"/>
                    </a:cubicBezTo>
                    <a:cubicBezTo>
                      <a:pt x="917" y="276"/>
                      <a:pt x="917" y="276"/>
                      <a:pt x="917" y="276"/>
                    </a:cubicBezTo>
                    <a:cubicBezTo>
                      <a:pt x="919" y="275"/>
                      <a:pt x="919" y="275"/>
                      <a:pt x="919" y="275"/>
                    </a:cubicBezTo>
                    <a:cubicBezTo>
                      <a:pt x="916" y="275"/>
                      <a:pt x="916" y="275"/>
                      <a:pt x="916" y="275"/>
                    </a:cubicBezTo>
                    <a:cubicBezTo>
                      <a:pt x="916" y="276"/>
                      <a:pt x="917" y="276"/>
                      <a:pt x="917" y="276"/>
                    </a:cubicBezTo>
                    <a:cubicBezTo>
                      <a:pt x="919" y="275"/>
                      <a:pt x="919" y="275"/>
                      <a:pt x="919" y="275"/>
                    </a:cubicBezTo>
                    <a:cubicBezTo>
                      <a:pt x="916" y="275"/>
                      <a:pt x="916" y="275"/>
                      <a:pt x="916" y="275"/>
                    </a:cubicBezTo>
                    <a:cubicBezTo>
                      <a:pt x="920" y="275"/>
                      <a:pt x="920" y="275"/>
                      <a:pt x="920" y="275"/>
                    </a:cubicBezTo>
                    <a:cubicBezTo>
                      <a:pt x="917" y="273"/>
                      <a:pt x="917" y="273"/>
                      <a:pt x="917" y="273"/>
                    </a:cubicBezTo>
                    <a:cubicBezTo>
                      <a:pt x="916" y="274"/>
                      <a:pt x="916" y="274"/>
                      <a:pt x="916" y="275"/>
                    </a:cubicBezTo>
                    <a:cubicBezTo>
                      <a:pt x="920" y="275"/>
                      <a:pt x="920" y="275"/>
                      <a:pt x="920" y="275"/>
                    </a:cubicBezTo>
                    <a:cubicBezTo>
                      <a:pt x="917" y="273"/>
                      <a:pt x="917" y="273"/>
                      <a:pt x="917" y="273"/>
                    </a:cubicBezTo>
                    <a:cubicBezTo>
                      <a:pt x="920" y="275"/>
                      <a:pt x="920" y="275"/>
                      <a:pt x="920" y="275"/>
                    </a:cubicBezTo>
                    <a:cubicBezTo>
                      <a:pt x="922" y="272"/>
                      <a:pt x="922" y="272"/>
                      <a:pt x="922" y="272"/>
                    </a:cubicBezTo>
                    <a:cubicBezTo>
                      <a:pt x="529" y="44"/>
                      <a:pt x="529" y="44"/>
                      <a:pt x="529" y="44"/>
                    </a:cubicBezTo>
                    <a:cubicBezTo>
                      <a:pt x="527" y="43"/>
                      <a:pt x="525" y="43"/>
                      <a:pt x="524" y="45"/>
                    </a:cubicBezTo>
                    <a:cubicBezTo>
                      <a:pt x="522" y="47"/>
                      <a:pt x="523" y="50"/>
                      <a:pt x="525" y="51"/>
                    </a:cubicBezTo>
                    <a:cubicBezTo>
                      <a:pt x="525" y="51"/>
                      <a:pt x="526" y="52"/>
                      <a:pt x="529" y="53"/>
                    </a:cubicBezTo>
                    <a:cubicBezTo>
                      <a:pt x="551" y="66"/>
                      <a:pt x="647" y="124"/>
                      <a:pt x="738" y="180"/>
                    </a:cubicBezTo>
                    <a:cubicBezTo>
                      <a:pt x="784" y="208"/>
                      <a:pt x="828" y="235"/>
                      <a:pt x="861" y="256"/>
                    </a:cubicBezTo>
                    <a:cubicBezTo>
                      <a:pt x="877" y="267"/>
                      <a:pt x="891" y="276"/>
                      <a:pt x="900" y="282"/>
                    </a:cubicBezTo>
                    <a:cubicBezTo>
                      <a:pt x="905" y="285"/>
                      <a:pt x="909" y="288"/>
                      <a:pt x="911" y="290"/>
                    </a:cubicBezTo>
                    <a:cubicBezTo>
                      <a:pt x="912" y="291"/>
                      <a:pt x="913" y="292"/>
                      <a:pt x="914" y="292"/>
                    </a:cubicBezTo>
                    <a:cubicBezTo>
                      <a:pt x="914" y="293"/>
                      <a:pt x="914" y="293"/>
                      <a:pt x="914" y="293"/>
                    </a:cubicBezTo>
                    <a:cubicBezTo>
                      <a:pt x="914" y="293"/>
                      <a:pt x="914" y="293"/>
                      <a:pt x="914" y="293"/>
                    </a:cubicBezTo>
                    <a:cubicBezTo>
                      <a:pt x="915" y="292"/>
                      <a:pt x="915" y="292"/>
                      <a:pt x="915" y="292"/>
                    </a:cubicBezTo>
                    <a:cubicBezTo>
                      <a:pt x="914" y="292"/>
                      <a:pt x="914" y="292"/>
                      <a:pt x="914" y="292"/>
                    </a:cubicBezTo>
                    <a:cubicBezTo>
                      <a:pt x="914" y="293"/>
                      <a:pt x="914" y="293"/>
                      <a:pt x="914" y="293"/>
                    </a:cubicBezTo>
                    <a:cubicBezTo>
                      <a:pt x="915" y="292"/>
                      <a:pt x="915" y="292"/>
                      <a:pt x="915" y="292"/>
                    </a:cubicBezTo>
                    <a:cubicBezTo>
                      <a:pt x="914" y="292"/>
                      <a:pt x="914" y="292"/>
                      <a:pt x="914" y="292"/>
                    </a:cubicBezTo>
                    <a:cubicBezTo>
                      <a:pt x="917" y="291"/>
                      <a:pt x="917" y="291"/>
                      <a:pt x="917" y="291"/>
                    </a:cubicBezTo>
                    <a:cubicBezTo>
                      <a:pt x="913" y="291"/>
                      <a:pt x="913" y="291"/>
                      <a:pt x="913" y="291"/>
                    </a:cubicBezTo>
                    <a:cubicBezTo>
                      <a:pt x="913" y="292"/>
                      <a:pt x="914" y="292"/>
                      <a:pt x="914" y="292"/>
                    </a:cubicBezTo>
                    <a:cubicBezTo>
                      <a:pt x="917" y="291"/>
                      <a:pt x="917" y="291"/>
                      <a:pt x="917" y="291"/>
                    </a:cubicBezTo>
                    <a:cubicBezTo>
                      <a:pt x="913" y="291"/>
                      <a:pt x="913" y="291"/>
                      <a:pt x="913" y="291"/>
                    </a:cubicBezTo>
                    <a:cubicBezTo>
                      <a:pt x="917" y="291"/>
                      <a:pt x="917" y="291"/>
                      <a:pt x="917" y="291"/>
                    </a:cubicBezTo>
                    <a:cubicBezTo>
                      <a:pt x="914" y="289"/>
                      <a:pt x="914" y="289"/>
                      <a:pt x="914" y="289"/>
                    </a:cubicBezTo>
                    <a:cubicBezTo>
                      <a:pt x="914" y="290"/>
                      <a:pt x="913" y="291"/>
                      <a:pt x="913" y="291"/>
                    </a:cubicBezTo>
                    <a:cubicBezTo>
                      <a:pt x="917" y="291"/>
                      <a:pt x="917" y="291"/>
                      <a:pt x="917" y="291"/>
                    </a:cubicBezTo>
                    <a:cubicBezTo>
                      <a:pt x="914" y="289"/>
                      <a:pt x="914" y="289"/>
                      <a:pt x="914" y="289"/>
                    </a:cubicBezTo>
                    <a:cubicBezTo>
                      <a:pt x="914" y="289"/>
                      <a:pt x="914" y="289"/>
                      <a:pt x="914" y="289"/>
                    </a:cubicBezTo>
                    <a:cubicBezTo>
                      <a:pt x="917" y="291"/>
                      <a:pt x="917" y="291"/>
                      <a:pt x="917" y="291"/>
                    </a:cubicBezTo>
                    <a:cubicBezTo>
                      <a:pt x="916" y="288"/>
                      <a:pt x="916" y="288"/>
                      <a:pt x="916" y="288"/>
                    </a:cubicBezTo>
                    <a:cubicBezTo>
                      <a:pt x="915" y="288"/>
                      <a:pt x="915" y="288"/>
                      <a:pt x="914" y="289"/>
                    </a:cubicBezTo>
                    <a:cubicBezTo>
                      <a:pt x="917" y="291"/>
                      <a:pt x="917" y="291"/>
                      <a:pt x="917" y="291"/>
                    </a:cubicBezTo>
                    <a:cubicBezTo>
                      <a:pt x="916" y="288"/>
                      <a:pt x="916" y="288"/>
                      <a:pt x="916" y="288"/>
                    </a:cubicBezTo>
                    <a:cubicBezTo>
                      <a:pt x="917" y="291"/>
                      <a:pt x="917" y="291"/>
                      <a:pt x="917" y="291"/>
                    </a:cubicBezTo>
                    <a:cubicBezTo>
                      <a:pt x="917" y="287"/>
                      <a:pt x="917" y="287"/>
                      <a:pt x="917" y="287"/>
                    </a:cubicBezTo>
                    <a:cubicBezTo>
                      <a:pt x="917" y="287"/>
                      <a:pt x="916" y="287"/>
                      <a:pt x="916" y="288"/>
                    </a:cubicBezTo>
                    <a:cubicBezTo>
                      <a:pt x="917" y="291"/>
                      <a:pt x="917" y="291"/>
                      <a:pt x="917" y="291"/>
                    </a:cubicBezTo>
                    <a:cubicBezTo>
                      <a:pt x="917" y="287"/>
                      <a:pt x="917" y="287"/>
                      <a:pt x="917" y="287"/>
                    </a:cubicBezTo>
                    <a:cubicBezTo>
                      <a:pt x="917" y="289"/>
                      <a:pt x="917" y="289"/>
                      <a:pt x="917" y="289"/>
                    </a:cubicBezTo>
                    <a:cubicBezTo>
                      <a:pt x="917" y="287"/>
                      <a:pt x="917" y="287"/>
                      <a:pt x="917" y="287"/>
                    </a:cubicBezTo>
                    <a:cubicBezTo>
                      <a:pt x="917" y="287"/>
                      <a:pt x="917" y="287"/>
                      <a:pt x="917" y="287"/>
                    </a:cubicBezTo>
                    <a:cubicBezTo>
                      <a:pt x="917" y="289"/>
                      <a:pt x="917" y="289"/>
                      <a:pt x="917" y="289"/>
                    </a:cubicBezTo>
                    <a:cubicBezTo>
                      <a:pt x="917" y="287"/>
                      <a:pt x="917" y="287"/>
                      <a:pt x="917" y="287"/>
                    </a:cubicBezTo>
                    <a:cubicBezTo>
                      <a:pt x="917" y="287"/>
                      <a:pt x="916" y="287"/>
                      <a:pt x="915" y="287"/>
                    </a:cubicBezTo>
                    <a:cubicBezTo>
                      <a:pt x="910" y="285"/>
                      <a:pt x="900" y="279"/>
                      <a:pt x="887" y="271"/>
                    </a:cubicBezTo>
                    <a:cubicBezTo>
                      <a:pt x="839" y="244"/>
                      <a:pt x="746" y="187"/>
                      <a:pt x="664" y="137"/>
                    </a:cubicBezTo>
                    <a:cubicBezTo>
                      <a:pt x="622" y="112"/>
                      <a:pt x="584" y="89"/>
                      <a:pt x="554" y="72"/>
                    </a:cubicBezTo>
                    <a:cubicBezTo>
                      <a:pt x="539" y="64"/>
                      <a:pt x="526" y="57"/>
                      <a:pt x="517" y="52"/>
                    </a:cubicBezTo>
                    <a:cubicBezTo>
                      <a:pt x="512" y="49"/>
                      <a:pt x="508" y="47"/>
                      <a:pt x="505" y="46"/>
                    </a:cubicBezTo>
                    <a:cubicBezTo>
                      <a:pt x="504" y="45"/>
                      <a:pt x="502" y="45"/>
                      <a:pt x="501" y="44"/>
                    </a:cubicBezTo>
                    <a:cubicBezTo>
                      <a:pt x="500" y="44"/>
                      <a:pt x="499" y="44"/>
                      <a:pt x="497" y="44"/>
                    </a:cubicBezTo>
                    <a:cubicBezTo>
                      <a:pt x="497" y="44"/>
                      <a:pt x="496" y="44"/>
                      <a:pt x="496" y="44"/>
                    </a:cubicBezTo>
                    <a:cubicBezTo>
                      <a:pt x="495" y="44"/>
                      <a:pt x="494" y="45"/>
                      <a:pt x="493" y="46"/>
                    </a:cubicBezTo>
                    <a:cubicBezTo>
                      <a:pt x="497" y="48"/>
                      <a:pt x="497" y="48"/>
                      <a:pt x="497" y="48"/>
                    </a:cubicBezTo>
                    <a:cubicBezTo>
                      <a:pt x="493" y="46"/>
                      <a:pt x="493" y="46"/>
                      <a:pt x="493" y="46"/>
                    </a:cubicBezTo>
                    <a:cubicBezTo>
                      <a:pt x="493" y="47"/>
                      <a:pt x="493" y="48"/>
                      <a:pt x="493" y="48"/>
                    </a:cubicBezTo>
                    <a:cubicBezTo>
                      <a:pt x="493" y="49"/>
                      <a:pt x="493" y="50"/>
                      <a:pt x="493" y="50"/>
                    </a:cubicBezTo>
                    <a:cubicBezTo>
                      <a:pt x="493" y="51"/>
                      <a:pt x="494" y="52"/>
                      <a:pt x="494" y="52"/>
                    </a:cubicBezTo>
                    <a:cubicBezTo>
                      <a:pt x="495" y="53"/>
                      <a:pt x="496" y="54"/>
                      <a:pt x="498" y="55"/>
                    </a:cubicBezTo>
                    <a:cubicBezTo>
                      <a:pt x="503" y="59"/>
                      <a:pt x="513" y="66"/>
                      <a:pt x="527" y="75"/>
                    </a:cubicBezTo>
                    <a:cubicBezTo>
                      <a:pt x="576" y="107"/>
                      <a:pt x="672" y="164"/>
                      <a:pt x="755" y="214"/>
                    </a:cubicBezTo>
                    <a:cubicBezTo>
                      <a:pt x="797" y="240"/>
                      <a:pt x="835" y="263"/>
                      <a:pt x="863" y="280"/>
                    </a:cubicBezTo>
                    <a:cubicBezTo>
                      <a:pt x="877" y="289"/>
                      <a:pt x="889" y="296"/>
                      <a:pt x="897" y="301"/>
                    </a:cubicBezTo>
                    <a:cubicBezTo>
                      <a:pt x="901" y="304"/>
                      <a:pt x="904" y="306"/>
                      <a:pt x="906" y="307"/>
                    </a:cubicBezTo>
                    <a:cubicBezTo>
                      <a:pt x="907" y="308"/>
                      <a:pt x="907" y="309"/>
                      <a:pt x="908" y="309"/>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11" y="307"/>
                      <a:pt x="911" y="307"/>
                      <a:pt x="911" y="307"/>
                    </a:cubicBezTo>
                    <a:cubicBezTo>
                      <a:pt x="907" y="307"/>
                      <a:pt x="907" y="307"/>
                      <a:pt x="907" y="307"/>
                    </a:cubicBezTo>
                    <a:cubicBezTo>
                      <a:pt x="907" y="308"/>
                      <a:pt x="908" y="309"/>
                      <a:pt x="908" y="309"/>
                    </a:cubicBezTo>
                    <a:cubicBezTo>
                      <a:pt x="911" y="307"/>
                      <a:pt x="911" y="307"/>
                      <a:pt x="911" y="307"/>
                    </a:cubicBezTo>
                    <a:cubicBezTo>
                      <a:pt x="907" y="307"/>
                      <a:pt x="907" y="307"/>
                      <a:pt x="907" y="307"/>
                    </a:cubicBezTo>
                    <a:cubicBezTo>
                      <a:pt x="911" y="307"/>
                      <a:pt x="911" y="307"/>
                      <a:pt x="911" y="307"/>
                    </a:cubicBezTo>
                    <a:cubicBezTo>
                      <a:pt x="908" y="305"/>
                      <a:pt x="908" y="305"/>
                      <a:pt x="908" y="305"/>
                    </a:cubicBezTo>
                    <a:cubicBezTo>
                      <a:pt x="907" y="306"/>
                      <a:pt x="907" y="307"/>
                      <a:pt x="907" y="307"/>
                    </a:cubicBezTo>
                    <a:cubicBezTo>
                      <a:pt x="911" y="307"/>
                      <a:pt x="911" y="307"/>
                      <a:pt x="911" y="307"/>
                    </a:cubicBezTo>
                    <a:cubicBezTo>
                      <a:pt x="908" y="305"/>
                      <a:pt x="908" y="305"/>
                      <a:pt x="908" y="305"/>
                    </a:cubicBezTo>
                    <a:cubicBezTo>
                      <a:pt x="911" y="307"/>
                      <a:pt x="911" y="307"/>
                      <a:pt x="911" y="307"/>
                    </a:cubicBezTo>
                    <a:cubicBezTo>
                      <a:pt x="908" y="305"/>
                      <a:pt x="908" y="305"/>
                      <a:pt x="908" y="305"/>
                    </a:cubicBezTo>
                    <a:cubicBezTo>
                      <a:pt x="911" y="307"/>
                      <a:pt x="911" y="307"/>
                      <a:pt x="911" y="307"/>
                    </a:cubicBezTo>
                    <a:cubicBezTo>
                      <a:pt x="910" y="304"/>
                      <a:pt x="910" y="304"/>
                      <a:pt x="910" y="304"/>
                    </a:cubicBezTo>
                    <a:cubicBezTo>
                      <a:pt x="909" y="304"/>
                      <a:pt x="908" y="304"/>
                      <a:pt x="908" y="305"/>
                    </a:cubicBezTo>
                    <a:cubicBezTo>
                      <a:pt x="911" y="307"/>
                      <a:pt x="911" y="307"/>
                      <a:pt x="911" y="307"/>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1" y="304"/>
                      <a:pt x="911" y="304"/>
                      <a:pt x="911" y="304"/>
                    </a:cubicBezTo>
                    <a:cubicBezTo>
                      <a:pt x="910" y="304"/>
                      <a:pt x="910" y="304"/>
                      <a:pt x="910" y="304"/>
                    </a:cubicBezTo>
                    <a:cubicBezTo>
                      <a:pt x="910" y="304"/>
                      <a:pt x="910" y="304"/>
                      <a:pt x="910" y="304"/>
                    </a:cubicBezTo>
                    <a:cubicBezTo>
                      <a:pt x="911" y="304"/>
                      <a:pt x="911" y="304"/>
                      <a:pt x="911" y="304"/>
                    </a:cubicBezTo>
                    <a:cubicBezTo>
                      <a:pt x="910" y="304"/>
                      <a:pt x="909" y="303"/>
                      <a:pt x="908" y="303"/>
                    </a:cubicBezTo>
                    <a:cubicBezTo>
                      <a:pt x="906" y="302"/>
                      <a:pt x="901" y="300"/>
                      <a:pt x="896" y="297"/>
                    </a:cubicBezTo>
                    <a:cubicBezTo>
                      <a:pt x="877" y="288"/>
                      <a:pt x="841" y="267"/>
                      <a:pt x="799" y="242"/>
                    </a:cubicBezTo>
                    <a:cubicBezTo>
                      <a:pt x="735" y="204"/>
                      <a:pt x="656" y="156"/>
                      <a:pt x="593" y="117"/>
                    </a:cubicBezTo>
                    <a:cubicBezTo>
                      <a:pt x="561" y="98"/>
                      <a:pt x="534" y="81"/>
                      <a:pt x="514" y="69"/>
                    </a:cubicBezTo>
                    <a:cubicBezTo>
                      <a:pt x="504" y="62"/>
                      <a:pt x="495" y="58"/>
                      <a:pt x="490" y="54"/>
                    </a:cubicBezTo>
                    <a:cubicBezTo>
                      <a:pt x="487" y="52"/>
                      <a:pt x="485" y="51"/>
                      <a:pt x="483" y="50"/>
                    </a:cubicBezTo>
                    <a:cubicBezTo>
                      <a:pt x="482" y="50"/>
                      <a:pt x="481" y="49"/>
                      <a:pt x="481" y="49"/>
                    </a:cubicBezTo>
                    <a:cubicBezTo>
                      <a:pt x="480" y="49"/>
                      <a:pt x="480" y="49"/>
                      <a:pt x="480" y="49"/>
                    </a:cubicBezTo>
                    <a:cubicBezTo>
                      <a:pt x="480" y="49"/>
                      <a:pt x="480" y="49"/>
                      <a:pt x="480" y="49"/>
                    </a:cubicBezTo>
                    <a:cubicBezTo>
                      <a:pt x="479" y="49"/>
                      <a:pt x="479" y="48"/>
                      <a:pt x="478" y="48"/>
                    </a:cubicBezTo>
                    <a:cubicBezTo>
                      <a:pt x="478" y="48"/>
                      <a:pt x="478" y="48"/>
                      <a:pt x="477" y="49"/>
                    </a:cubicBezTo>
                    <a:cubicBezTo>
                      <a:pt x="476" y="49"/>
                      <a:pt x="475" y="49"/>
                      <a:pt x="475" y="50"/>
                    </a:cubicBezTo>
                    <a:cubicBezTo>
                      <a:pt x="474" y="52"/>
                      <a:pt x="474" y="55"/>
                      <a:pt x="476" y="56"/>
                    </a:cubicBezTo>
                    <a:cubicBezTo>
                      <a:pt x="910" y="327"/>
                      <a:pt x="910" y="327"/>
                      <a:pt x="910" y="327"/>
                    </a:cubicBezTo>
                    <a:cubicBezTo>
                      <a:pt x="911" y="327"/>
                      <a:pt x="912" y="327"/>
                      <a:pt x="913" y="327"/>
                    </a:cubicBezTo>
                    <a:cubicBezTo>
                      <a:pt x="914" y="327"/>
                      <a:pt x="915" y="326"/>
                      <a:pt x="915" y="325"/>
                    </a:cubicBezTo>
                    <a:cubicBezTo>
                      <a:pt x="916" y="325"/>
                      <a:pt x="916" y="323"/>
                      <a:pt x="916" y="322"/>
                    </a:cubicBezTo>
                    <a:cubicBezTo>
                      <a:pt x="915" y="321"/>
                      <a:pt x="915" y="320"/>
                      <a:pt x="914" y="320"/>
                    </a:cubicBezTo>
                    <a:cubicBezTo>
                      <a:pt x="914" y="320"/>
                      <a:pt x="805" y="252"/>
                      <a:pt x="694" y="185"/>
                    </a:cubicBezTo>
                    <a:cubicBezTo>
                      <a:pt x="638" y="151"/>
                      <a:pt x="582" y="117"/>
                      <a:pt x="538" y="92"/>
                    </a:cubicBezTo>
                    <a:cubicBezTo>
                      <a:pt x="516" y="79"/>
                      <a:pt x="497" y="68"/>
                      <a:pt x="483" y="61"/>
                    </a:cubicBezTo>
                    <a:cubicBezTo>
                      <a:pt x="475" y="57"/>
                      <a:pt x="469" y="54"/>
                      <a:pt x="465" y="52"/>
                    </a:cubicBezTo>
                    <a:cubicBezTo>
                      <a:pt x="463" y="51"/>
                      <a:pt x="461" y="50"/>
                      <a:pt x="459" y="50"/>
                    </a:cubicBezTo>
                    <a:cubicBezTo>
                      <a:pt x="457" y="49"/>
                      <a:pt x="456" y="49"/>
                      <a:pt x="454" y="49"/>
                    </a:cubicBezTo>
                    <a:cubicBezTo>
                      <a:pt x="454" y="49"/>
                      <a:pt x="453" y="49"/>
                      <a:pt x="452" y="49"/>
                    </a:cubicBezTo>
                    <a:cubicBezTo>
                      <a:pt x="451" y="49"/>
                      <a:pt x="450" y="50"/>
                      <a:pt x="450" y="51"/>
                    </a:cubicBezTo>
                    <a:cubicBezTo>
                      <a:pt x="449" y="52"/>
                      <a:pt x="449" y="52"/>
                      <a:pt x="449" y="53"/>
                    </a:cubicBezTo>
                    <a:cubicBezTo>
                      <a:pt x="449" y="54"/>
                      <a:pt x="450" y="55"/>
                      <a:pt x="450" y="55"/>
                    </a:cubicBezTo>
                    <a:cubicBezTo>
                      <a:pt x="450" y="56"/>
                      <a:pt x="450" y="56"/>
                      <a:pt x="450" y="56"/>
                    </a:cubicBezTo>
                    <a:cubicBezTo>
                      <a:pt x="451" y="57"/>
                      <a:pt x="451" y="57"/>
                      <a:pt x="451" y="57"/>
                    </a:cubicBezTo>
                    <a:cubicBezTo>
                      <a:pt x="452" y="57"/>
                      <a:pt x="452" y="58"/>
                      <a:pt x="454" y="58"/>
                    </a:cubicBezTo>
                    <a:cubicBezTo>
                      <a:pt x="463" y="64"/>
                      <a:pt x="495" y="84"/>
                      <a:pt x="539" y="111"/>
                    </a:cubicBezTo>
                    <a:cubicBezTo>
                      <a:pt x="604" y="151"/>
                      <a:pt x="694" y="206"/>
                      <a:pt x="768" y="252"/>
                    </a:cubicBezTo>
                    <a:cubicBezTo>
                      <a:pt x="805" y="274"/>
                      <a:pt x="837" y="295"/>
                      <a:pt x="861" y="310"/>
                    </a:cubicBezTo>
                    <a:cubicBezTo>
                      <a:pt x="873" y="318"/>
                      <a:pt x="882" y="324"/>
                      <a:pt x="889" y="328"/>
                    </a:cubicBezTo>
                    <a:cubicBezTo>
                      <a:pt x="892" y="331"/>
                      <a:pt x="895" y="332"/>
                      <a:pt x="896" y="334"/>
                    </a:cubicBezTo>
                    <a:cubicBezTo>
                      <a:pt x="897" y="334"/>
                      <a:pt x="897" y="335"/>
                      <a:pt x="898" y="335"/>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901" y="333"/>
                      <a:pt x="901" y="333"/>
                      <a:pt x="901" y="333"/>
                    </a:cubicBezTo>
                    <a:cubicBezTo>
                      <a:pt x="897" y="333"/>
                      <a:pt x="897" y="333"/>
                      <a:pt x="897" y="333"/>
                    </a:cubicBezTo>
                    <a:cubicBezTo>
                      <a:pt x="897" y="334"/>
                      <a:pt x="898" y="335"/>
                      <a:pt x="898" y="335"/>
                    </a:cubicBezTo>
                    <a:cubicBezTo>
                      <a:pt x="901" y="333"/>
                      <a:pt x="901" y="333"/>
                      <a:pt x="901" y="333"/>
                    </a:cubicBezTo>
                    <a:cubicBezTo>
                      <a:pt x="897" y="333"/>
                      <a:pt x="897" y="333"/>
                      <a:pt x="897" y="333"/>
                    </a:cubicBezTo>
                    <a:cubicBezTo>
                      <a:pt x="901" y="333"/>
                      <a:pt x="901" y="333"/>
                      <a:pt x="901" y="333"/>
                    </a:cubicBezTo>
                    <a:cubicBezTo>
                      <a:pt x="898" y="331"/>
                      <a:pt x="898" y="331"/>
                      <a:pt x="898" y="331"/>
                    </a:cubicBezTo>
                    <a:cubicBezTo>
                      <a:pt x="897" y="332"/>
                      <a:pt x="897" y="332"/>
                      <a:pt x="897" y="333"/>
                    </a:cubicBezTo>
                    <a:cubicBezTo>
                      <a:pt x="901" y="333"/>
                      <a:pt x="901" y="333"/>
                      <a:pt x="901" y="333"/>
                    </a:cubicBezTo>
                    <a:cubicBezTo>
                      <a:pt x="898" y="331"/>
                      <a:pt x="898" y="331"/>
                      <a:pt x="898" y="331"/>
                    </a:cubicBezTo>
                    <a:cubicBezTo>
                      <a:pt x="898" y="331"/>
                      <a:pt x="898" y="331"/>
                      <a:pt x="898" y="331"/>
                    </a:cubicBezTo>
                    <a:cubicBezTo>
                      <a:pt x="901" y="333"/>
                      <a:pt x="901" y="333"/>
                      <a:pt x="901" y="333"/>
                    </a:cubicBezTo>
                    <a:cubicBezTo>
                      <a:pt x="900" y="330"/>
                      <a:pt x="900" y="330"/>
                      <a:pt x="900" y="330"/>
                    </a:cubicBezTo>
                    <a:cubicBezTo>
                      <a:pt x="899" y="330"/>
                      <a:pt x="898" y="330"/>
                      <a:pt x="898" y="331"/>
                    </a:cubicBezTo>
                    <a:cubicBezTo>
                      <a:pt x="901" y="333"/>
                      <a:pt x="901" y="333"/>
                      <a:pt x="901" y="333"/>
                    </a:cubicBezTo>
                    <a:cubicBezTo>
                      <a:pt x="900" y="330"/>
                      <a:pt x="900" y="330"/>
                      <a:pt x="900" y="330"/>
                    </a:cubicBezTo>
                    <a:cubicBezTo>
                      <a:pt x="900" y="332"/>
                      <a:pt x="900" y="332"/>
                      <a:pt x="900" y="332"/>
                    </a:cubicBezTo>
                    <a:cubicBezTo>
                      <a:pt x="900" y="329"/>
                      <a:pt x="900" y="329"/>
                      <a:pt x="900" y="329"/>
                    </a:cubicBezTo>
                    <a:cubicBezTo>
                      <a:pt x="900" y="329"/>
                      <a:pt x="900" y="329"/>
                      <a:pt x="900" y="330"/>
                    </a:cubicBezTo>
                    <a:cubicBezTo>
                      <a:pt x="900" y="332"/>
                      <a:pt x="900" y="332"/>
                      <a:pt x="900" y="332"/>
                    </a:cubicBezTo>
                    <a:cubicBezTo>
                      <a:pt x="900" y="329"/>
                      <a:pt x="900" y="329"/>
                      <a:pt x="900" y="329"/>
                    </a:cubicBezTo>
                    <a:cubicBezTo>
                      <a:pt x="900" y="330"/>
                      <a:pt x="900" y="330"/>
                      <a:pt x="900" y="330"/>
                    </a:cubicBezTo>
                    <a:cubicBezTo>
                      <a:pt x="900" y="329"/>
                      <a:pt x="900" y="329"/>
                      <a:pt x="900" y="329"/>
                    </a:cubicBezTo>
                    <a:cubicBezTo>
                      <a:pt x="900" y="329"/>
                      <a:pt x="900" y="329"/>
                      <a:pt x="900" y="329"/>
                    </a:cubicBezTo>
                    <a:cubicBezTo>
                      <a:pt x="900" y="330"/>
                      <a:pt x="900" y="330"/>
                      <a:pt x="900" y="330"/>
                    </a:cubicBezTo>
                    <a:cubicBezTo>
                      <a:pt x="900" y="329"/>
                      <a:pt x="900" y="329"/>
                      <a:pt x="900" y="329"/>
                    </a:cubicBezTo>
                    <a:cubicBezTo>
                      <a:pt x="900" y="329"/>
                      <a:pt x="899" y="329"/>
                      <a:pt x="898" y="329"/>
                    </a:cubicBezTo>
                    <a:cubicBezTo>
                      <a:pt x="895" y="328"/>
                      <a:pt x="890" y="326"/>
                      <a:pt x="884" y="323"/>
                    </a:cubicBezTo>
                    <a:cubicBezTo>
                      <a:pt x="863" y="312"/>
                      <a:pt x="824" y="290"/>
                      <a:pt x="777" y="263"/>
                    </a:cubicBezTo>
                    <a:cubicBezTo>
                      <a:pt x="708" y="222"/>
                      <a:pt x="622" y="170"/>
                      <a:pt x="553" y="129"/>
                    </a:cubicBezTo>
                    <a:cubicBezTo>
                      <a:pt x="519" y="108"/>
                      <a:pt x="489" y="89"/>
                      <a:pt x="467" y="76"/>
                    </a:cubicBezTo>
                    <a:cubicBezTo>
                      <a:pt x="457" y="70"/>
                      <a:pt x="448" y="64"/>
                      <a:pt x="442" y="61"/>
                    </a:cubicBezTo>
                    <a:cubicBezTo>
                      <a:pt x="436" y="57"/>
                      <a:pt x="433" y="55"/>
                      <a:pt x="433" y="55"/>
                    </a:cubicBezTo>
                    <a:cubicBezTo>
                      <a:pt x="431" y="58"/>
                      <a:pt x="431" y="58"/>
                      <a:pt x="431" y="58"/>
                    </a:cubicBezTo>
                    <a:cubicBezTo>
                      <a:pt x="429" y="62"/>
                      <a:pt x="429" y="62"/>
                      <a:pt x="429" y="62"/>
                    </a:cubicBezTo>
                    <a:cubicBezTo>
                      <a:pt x="429" y="62"/>
                      <a:pt x="430" y="63"/>
                      <a:pt x="433" y="64"/>
                    </a:cubicBezTo>
                    <a:cubicBezTo>
                      <a:pt x="454" y="77"/>
                      <a:pt x="548" y="133"/>
                      <a:pt x="637" y="188"/>
                    </a:cubicBezTo>
                    <a:cubicBezTo>
                      <a:pt x="681" y="215"/>
                      <a:pt x="724" y="241"/>
                      <a:pt x="756" y="262"/>
                    </a:cubicBezTo>
                    <a:cubicBezTo>
                      <a:pt x="772" y="272"/>
                      <a:pt x="785" y="281"/>
                      <a:pt x="794" y="287"/>
                    </a:cubicBezTo>
                    <a:cubicBezTo>
                      <a:pt x="799" y="290"/>
                      <a:pt x="802" y="293"/>
                      <a:pt x="805" y="295"/>
                    </a:cubicBezTo>
                    <a:cubicBezTo>
                      <a:pt x="806" y="296"/>
                      <a:pt x="807" y="297"/>
                      <a:pt x="807" y="297"/>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10" y="296"/>
                      <a:pt x="810" y="296"/>
                      <a:pt x="810" y="296"/>
                    </a:cubicBezTo>
                    <a:cubicBezTo>
                      <a:pt x="807" y="296"/>
                      <a:pt x="807" y="296"/>
                      <a:pt x="807" y="296"/>
                    </a:cubicBezTo>
                    <a:cubicBezTo>
                      <a:pt x="807" y="296"/>
                      <a:pt x="807" y="297"/>
                      <a:pt x="807" y="297"/>
                    </a:cubicBezTo>
                    <a:cubicBezTo>
                      <a:pt x="810" y="296"/>
                      <a:pt x="810" y="296"/>
                      <a:pt x="810" y="296"/>
                    </a:cubicBezTo>
                    <a:cubicBezTo>
                      <a:pt x="807" y="296"/>
                      <a:pt x="807" y="296"/>
                      <a:pt x="807" y="296"/>
                    </a:cubicBezTo>
                    <a:cubicBezTo>
                      <a:pt x="811" y="296"/>
                      <a:pt x="811" y="296"/>
                      <a:pt x="811" y="296"/>
                    </a:cubicBezTo>
                    <a:cubicBezTo>
                      <a:pt x="807" y="294"/>
                      <a:pt x="807" y="294"/>
                      <a:pt x="807" y="294"/>
                    </a:cubicBezTo>
                    <a:cubicBezTo>
                      <a:pt x="807" y="294"/>
                      <a:pt x="807" y="295"/>
                      <a:pt x="807" y="296"/>
                    </a:cubicBezTo>
                    <a:cubicBezTo>
                      <a:pt x="811" y="296"/>
                      <a:pt x="811" y="296"/>
                      <a:pt x="811" y="296"/>
                    </a:cubicBezTo>
                    <a:cubicBezTo>
                      <a:pt x="807" y="294"/>
                      <a:pt x="807" y="294"/>
                      <a:pt x="807" y="294"/>
                    </a:cubicBezTo>
                    <a:cubicBezTo>
                      <a:pt x="811" y="296"/>
                      <a:pt x="811" y="296"/>
                      <a:pt x="811" y="296"/>
                    </a:cubicBezTo>
                    <a:cubicBezTo>
                      <a:pt x="813" y="292"/>
                      <a:pt x="813" y="292"/>
                      <a:pt x="813" y="292"/>
                    </a:cubicBezTo>
                    <a:cubicBezTo>
                      <a:pt x="813" y="292"/>
                      <a:pt x="713" y="234"/>
                      <a:pt x="613" y="176"/>
                    </a:cubicBezTo>
                    <a:cubicBezTo>
                      <a:pt x="562" y="146"/>
                      <a:pt x="512" y="117"/>
                      <a:pt x="474" y="95"/>
                    </a:cubicBezTo>
                    <a:cubicBezTo>
                      <a:pt x="455" y="84"/>
                      <a:pt x="439" y="75"/>
                      <a:pt x="428" y="69"/>
                    </a:cubicBezTo>
                    <a:cubicBezTo>
                      <a:pt x="422" y="65"/>
                      <a:pt x="418" y="63"/>
                      <a:pt x="415" y="61"/>
                    </a:cubicBezTo>
                    <a:cubicBezTo>
                      <a:pt x="413" y="60"/>
                      <a:pt x="412" y="60"/>
                      <a:pt x="411" y="59"/>
                    </a:cubicBezTo>
                    <a:cubicBezTo>
                      <a:pt x="410" y="59"/>
                      <a:pt x="410" y="59"/>
                      <a:pt x="410" y="59"/>
                    </a:cubicBezTo>
                    <a:cubicBezTo>
                      <a:pt x="409" y="58"/>
                      <a:pt x="409" y="58"/>
                      <a:pt x="409" y="58"/>
                    </a:cubicBezTo>
                    <a:cubicBezTo>
                      <a:pt x="409" y="58"/>
                      <a:pt x="409" y="58"/>
                      <a:pt x="409" y="58"/>
                    </a:cubicBezTo>
                    <a:cubicBezTo>
                      <a:pt x="409" y="58"/>
                      <a:pt x="408" y="58"/>
                      <a:pt x="408" y="58"/>
                    </a:cubicBezTo>
                    <a:cubicBezTo>
                      <a:pt x="407" y="58"/>
                      <a:pt x="407" y="58"/>
                      <a:pt x="406" y="58"/>
                    </a:cubicBezTo>
                    <a:cubicBezTo>
                      <a:pt x="406" y="59"/>
                      <a:pt x="405" y="59"/>
                      <a:pt x="404" y="60"/>
                    </a:cubicBezTo>
                    <a:cubicBezTo>
                      <a:pt x="403" y="62"/>
                      <a:pt x="404" y="64"/>
                      <a:pt x="405" y="66"/>
                    </a:cubicBezTo>
                    <a:cubicBezTo>
                      <a:pt x="775" y="296"/>
                      <a:pt x="775" y="296"/>
                      <a:pt x="775" y="296"/>
                    </a:cubicBezTo>
                    <a:cubicBezTo>
                      <a:pt x="777" y="293"/>
                      <a:pt x="777" y="293"/>
                      <a:pt x="777" y="293"/>
                    </a:cubicBezTo>
                    <a:cubicBezTo>
                      <a:pt x="773" y="291"/>
                      <a:pt x="773" y="291"/>
                      <a:pt x="773" y="291"/>
                    </a:cubicBezTo>
                    <a:cubicBezTo>
                      <a:pt x="777" y="293"/>
                      <a:pt x="777" y="293"/>
                      <a:pt x="777" y="293"/>
                    </a:cubicBezTo>
                    <a:cubicBezTo>
                      <a:pt x="775" y="289"/>
                      <a:pt x="775" y="289"/>
                      <a:pt x="775" y="289"/>
                    </a:cubicBezTo>
                    <a:cubicBezTo>
                      <a:pt x="775" y="289"/>
                      <a:pt x="774" y="290"/>
                      <a:pt x="773" y="291"/>
                    </a:cubicBezTo>
                    <a:cubicBezTo>
                      <a:pt x="777" y="293"/>
                      <a:pt x="777" y="293"/>
                      <a:pt x="777" y="293"/>
                    </a:cubicBezTo>
                    <a:cubicBezTo>
                      <a:pt x="775" y="289"/>
                      <a:pt x="775" y="289"/>
                      <a:pt x="775" y="289"/>
                    </a:cubicBezTo>
                    <a:cubicBezTo>
                      <a:pt x="776" y="292"/>
                      <a:pt x="776" y="292"/>
                      <a:pt x="776" y="292"/>
                    </a:cubicBezTo>
                    <a:cubicBezTo>
                      <a:pt x="776" y="289"/>
                      <a:pt x="776" y="289"/>
                      <a:pt x="776" y="289"/>
                    </a:cubicBezTo>
                    <a:cubicBezTo>
                      <a:pt x="776" y="289"/>
                      <a:pt x="776" y="289"/>
                      <a:pt x="775" y="289"/>
                    </a:cubicBezTo>
                    <a:cubicBezTo>
                      <a:pt x="776" y="292"/>
                      <a:pt x="776" y="292"/>
                      <a:pt x="776" y="292"/>
                    </a:cubicBezTo>
                    <a:cubicBezTo>
                      <a:pt x="776" y="289"/>
                      <a:pt x="776" y="289"/>
                      <a:pt x="776" y="289"/>
                    </a:cubicBezTo>
                    <a:cubicBezTo>
                      <a:pt x="776" y="290"/>
                      <a:pt x="776" y="290"/>
                      <a:pt x="776" y="290"/>
                    </a:cubicBezTo>
                    <a:cubicBezTo>
                      <a:pt x="776" y="289"/>
                      <a:pt x="776" y="289"/>
                      <a:pt x="776" y="289"/>
                    </a:cubicBezTo>
                    <a:cubicBezTo>
                      <a:pt x="776" y="289"/>
                      <a:pt x="776" y="289"/>
                      <a:pt x="776" y="289"/>
                    </a:cubicBezTo>
                    <a:cubicBezTo>
                      <a:pt x="776" y="290"/>
                      <a:pt x="776" y="290"/>
                      <a:pt x="776" y="290"/>
                    </a:cubicBezTo>
                    <a:cubicBezTo>
                      <a:pt x="776" y="289"/>
                      <a:pt x="776" y="289"/>
                      <a:pt x="776" y="289"/>
                    </a:cubicBezTo>
                    <a:cubicBezTo>
                      <a:pt x="776" y="289"/>
                      <a:pt x="775" y="289"/>
                      <a:pt x="774" y="288"/>
                    </a:cubicBezTo>
                    <a:cubicBezTo>
                      <a:pt x="769" y="286"/>
                      <a:pt x="759" y="281"/>
                      <a:pt x="746" y="274"/>
                    </a:cubicBezTo>
                    <a:cubicBezTo>
                      <a:pt x="699" y="248"/>
                      <a:pt x="610" y="194"/>
                      <a:pt x="531" y="147"/>
                    </a:cubicBezTo>
                    <a:cubicBezTo>
                      <a:pt x="492" y="123"/>
                      <a:pt x="456" y="101"/>
                      <a:pt x="429" y="85"/>
                    </a:cubicBezTo>
                    <a:cubicBezTo>
                      <a:pt x="416" y="77"/>
                      <a:pt x="405" y="71"/>
                      <a:pt x="397" y="66"/>
                    </a:cubicBezTo>
                    <a:cubicBezTo>
                      <a:pt x="393" y="64"/>
                      <a:pt x="390" y="62"/>
                      <a:pt x="388" y="61"/>
                    </a:cubicBezTo>
                    <a:cubicBezTo>
                      <a:pt x="387" y="60"/>
                      <a:pt x="386" y="60"/>
                      <a:pt x="385" y="59"/>
                    </a:cubicBezTo>
                    <a:cubicBezTo>
                      <a:pt x="384" y="59"/>
                      <a:pt x="384" y="59"/>
                      <a:pt x="384" y="59"/>
                    </a:cubicBezTo>
                    <a:cubicBezTo>
                      <a:pt x="384" y="59"/>
                      <a:pt x="384" y="59"/>
                      <a:pt x="384" y="59"/>
                    </a:cubicBezTo>
                    <a:cubicBezTo>
                      <a:pt x="383" y="58"/>
                      <a:pt x="383" y="58"/>
                      <a:pt x="383" y="58"/>
                    </a:cubicBezTo>
                    <a:cubicBezTo>
                      <a:pt x="383" y="58"/>
                      <a:pt x="383" y="58"/>
                      <a:pt x="382" y="58"/>
                    </a:cubicBezTo>
                    <a:cubicBezTo>
                      <a:pt x="382" y="58"/>
                      <a:pt x="382" y="58"/>
                      <a:pt x="381" y="59"/>
                    </a:cubicBezTo>
                    <a:cubicBezTo>
                      <a:pt x="380" y="59"/>
                      <a:pt x="380" y="59"/>
                      <a:pt x="379" y="60"/>
                    </a:cubicBezTo>
                    <a:cubicBezTo>
                      <a:pt x="378" y="62"/>
                      <a:pt x="378" y="65"/>
                      <a:pt x="380" y="66"/>
                    </a:cubicBezTo>
                    <a:cubicBezTo>
                      <a:pt x="380" y="66"/>
                      <a:pt x="386" y="69"/>
                      <a:pt x="396" y="75"/>
                    </a:cubicBezTo>
                    <a:cubicBezTo>
                      <a:pt x="432" y="97"/>
                      <a:pt x="522" y="151"/>
                      <a:pt x="602" y="200"/>
                    </a:cubicBezTo>
                    <a:cubicBezTo>
                      <a:pt x="642" y="225"/>
                      <a:pt x="680" y="249"/>
                      <a:pt x="708" y="267"/>
                    </a:cubicBezTo>
                    <a:cubicBezTo>
                      <a:pt x="722" y="276"/>
                      <a:pt x="734" y="283"/>
                      <a:pt x="741" y="289"/>
                    </a:cubicBezTo>
                    <a:cubicBezTo>
                      <a:pt x="745" y="292"/>
                      <a:pt x="748" y="294"/>
                      <a:pt x="750" y="295"/>
                    </a:cubicBezTo>
                    <a:cubicBezTo>
                      <a:pt x="751" y="296"/>
                      <a:pt x="752" y="297"/>
                      <a:pt x="752" y="297"/>
                    </a:cubicBezTo>
                    <a:cubicBezTo>
                      <a:pt x="753" y="297"/>
                      <a:pt x="753" y="297"/>
                      <a:pt x="753" y="297"/>
                    </a:cubicBezTo>
                    <a:cubicBezTo>
                      <a:pt x="753" y="297"/>
                      <a:pt x="753" y="297"/>
                      <a:pt x="753" y="297"/>
                    </a:cubicBezTo>
                    <a:cubicBezTo>
                      <a:pt x="754" y="297"/>
                      <a:pt x="754" y="297"/>
                      <a:pt x="754" y="297"/>
                    </a:cubicBezTo>
                    <a:cubicBezTo>
                      <a:pt x="752" y="297"/>
                      <a:pt x="752" y="297"/>
                      <a:pt x="752" y="297"/>
                    </a:cubicBezTo>
                    <a:cubicBezTo>
                      <a:pt x="753" y="297"/>
                      <a:pt x="753" y="297"/>
                      <a:pt x="753" y="297"/>
                    </a:cubicBezTo>
                    <a:cubicBezTo>
                      <a:pt x="754" y="297"/>
                      <a:pt x="754" y="297"/>
                      <a:pt x="754" y="297"/>
                    </a:cubicBezTo>
                    <a:cubicBezTo>
                      <a:pt x="752" y="297"/>
                      <a:pt x="752" y="297"/>
                      <a:pt x="752" y="297"/>
                    </a:cubicBezTo>
                    <a:cubicBezTo>
                      <a:pt x="755" y="296"/>
                      <a:pt x="755" y="296"/>
                      <a:pt x="755" y="296"/>
                    </a:cubicBezTo>
                    <a:cubicBezTo>
                      <a:pt x="752" y="296"/>
                      <a:pt x="752" y="296"/>
                      <a:pt x="752" y="296"/>
                    </a:cubicBezTo>
                    <a:cubicBezTo>
                      <a:pt x="752" y="297"/>
                      <a:pt x="752" y="297"/>
                      <a:pt x="752" y="297"/>
                    </a:cubicBezTo>
                    <a:cubicBezTo>
                      <a:pt x="755" y="296"/>
                      <a:pt x="755" y="296"/>
                      <a:pt x="755" y="296"/>
                    </a:cubicBezTo>
                    <a:cubicBezTo>
                      <a:pt x="752" y="296"/>
                      <a:pt x="752" y="296"/>
                      <a:pt x="752" y="296"/>
                    </a:cubicBezTo>
                    <a:cubicBezTo>
                      <a:pt x="756" y="296"/>
                      <a:pt x="756" y="296"/>
                      <a:pt x="756" y="296"/>
                    </a:cubicBezTo>
                    <a:cubicBezTo>
                      <a:pt x="753" y="294"/>
                      <a:pt x="753" y="294"/>
                      <a:pt x="753" y="294"/>
                    </a:cubicBezTo>
                    <a:cubicBezTo>
                      <a:pt x="752" y="294"/>
                      <a:pt x="752" y="295"/>
                      <a:pt x="752" y="296"/>
                    </a:cubicBezTo>
                    <a:cubicBezTo>
                      <a:pt x="756" y="296"/>
                      <a:pt x="756" y="296"/>
                      <a:pt x="756" y="296"/>
                    </a:cubicBezTo>
                    <a:cubicBezTo>
                      <a:pt x="753" y="294"/>
                      <a:pt x="753" y="294"/>
                      <a:pt x="753" y="294"/>
                    </a:cubicBezTo>
                    <a:cubicBezTo>
                      <a:pt x="756" y="296"/>
                      <a:pt x="756" y="296"/>
                      <a:pt x="756" y="296"/>
                    </a:cubicBezTo>
                    <a:cubicBezTo>
                      <a:pt x="758" y="292"/>
                      <a:pt x="758" y="292"/>
                      <a:pt x="758" y="292"/>
                    </a:cubicBezTo>
                    <a:cubicBezTo>
                      <a:pt x="758" y="292"/>
                      <a:pt x="664" y="235"/>
                      <a:pt x="566" y="177"/>
                    </a:cubicBezTo>
                    <a:cubicBezTo>
                      <a:pt x="518" y="148"/>
                      <a:pt x="468" y="119"/>
                      <a:pt x="430" y="98"/>
                    </a:cubicBezTo>
                    <a:cubicBezTo>
                      <a:pt x="411" y="87"/>
                      <a:pt x="394" y="78"/>
                      <a:pt x="382" y="71"/>
                    </a:cubicBezTo>
                    <a:cubicBezTo>
                      <a:pt x="376" y="68"/>
                      <a:pt x="370" y="66"/>
                      <a:pt x="366" y="64"/>
                    </a:cubicBezTo>
                    <a:cubicBezTo>
                      <a:pt x="364" y="63"/>
                      <a:pt x="363" y="62"/>
                      <a:pt x="361" y="62"/>
                    </a:cubicBezTo>
                    <a:cubicBezTo>
                      <a:pt x="360" y="61"/>
                      <a:pt x="359" y="61"/>
                      <a:pt x="357" y="61"/>
                    </a:cubicBezTo>
                    <a:cubicBezTo>
                      <a:pt x="356" y="61"/>
                      <a:pt x="356" y="61"/>
                      <a:pt x="355" y="61"/>
                    </a:cubicBezTo>
                    <a:cubicBezTo>
                      <a:pt x="354" y="62"/>
                      <a:pt x="353" y="62"/>
                      <a:pt x="353" y="63"/>
                    </a:cubicBezTo>
                    <a:cubicBezTo>
                      <a:pt x="353" y="63"/>
                      <a:pt x="353" y="63"/>
                      <a:pt x="353" y="63"/>
                    </a:cubicBezTo>
                    <a:cubicBezTo>
                      <a:pt x="352" y="64"/>
                      <a:pt x="352" y="65"/>
                      <a:pt x="352" y="66"/>
                    </a:cubicBezTo>
                    <a:cubicBezTo>
                      <a:pt x="352" y="67"/>
                      <a:pt x="353" y="68"/>
                      <a:pt x="353" y="68"/>
                    </a:cubicBezTo>
                    <a:cubicBezTo>
                      <a:pt x="354" y="70"/>
                      <a:pt x="354" y="71"/>
                      <a:pt x="356" y="72"/>
                    </a:cubicBezTo>
                    <a:cubicBezTo>
                      <a:pt x="358" y="74"/>
                      <a:pt x="361" y="77"/>
                      <a:pt x="366" y="80"/>
                    </a:cubicBezTo>
                    <a:cubicBezTo>
                      <a:pt x="382" y="93"/>
                      <a:pt x="414" y="113"/>
                      <a:pt x="451" y="137"/>
                    </a:cubicBezTo>
                    <a:cubicBezTo>
                      <a:pt x="565" y="208"/>
                      <a:pt x="738" y="308"/>
                      <a:pt x="738" y="308"/>
                    </a:cubicBezTo>
                    <a:cubicBezTo>
                      <a:pt x="739" y="309"/>
                      <a:pt x="742" y="309"/>
                      <a:pt x="743" y="307"/>
                    </a:cubicBezTo>
                    <a:cubicBezTo>
                      <a:pt x="744" y="305"/>
                      <a:pt x="744" y="303"/>
                      <a:pt x="742" y="301"/>
                    </a:cubicBezTo>
                    <a:cubicBezTo>
                      <a:pt x="338" y="66"/>
                      <a:pt x="338" y="66"/>
                      <a:pt x="338" y="66"/>
                    </a:cubicBezTo>
                    <a:cubicBezTo>
                      <a:pt x="336" y="64"/>
                      <a:pt x="334" y="65"/>
                      <a:pt x="333" y="67"/>
                    </a:cubicBezTo>
                    <a:cubicBezTo>
                      <a:pt x="332" y="69"/>
                      <a:pt x="332" y="71"/>
                      <a:pt x="334" y="72"/>
                    </a:cubicBezTo>
                    <a:cubicBezTo>
                      <a:pt x="334" y="72"/>
                      <a:pt x="340" y="76"/>
                      <a:pt x="351" y="83"/>
                    </a:cubicBezTo>
                    <a:cubicBezTo>
                      <a:pt x="388" y="106"/>
                      <a:pt x="481" y="164"/>
                      <a:pt x="565" y="216"/>
                    </a:cubicBezTo>
                    <a:cubicBezTo>
                      <a:pt x="606" y="242"/>
                      <a:pt x="646" y="267"/>
                      <a:pt x="675" y="285"/>
                    </a:cubicBezTo>
                    <a:cubicBezTo>
                      <a:pt x="689" y="294"/>
                      <a:pt x="701" y="302"/>
                      <a:pt x="710" y="307"/>
                    </a:cubicBezTo>
                    <a:cubicBezTo>
                      <a:pt x="714" y="310"/>
                      <a:pt x="717" y="312"/>
                      <a:pt x="719" y="313"/>
                    </a:cubicBezTo>
                    <a:cubicBezTo>
                      <a:pt x="720" y="314"/>
                      <a:pt x="721" y="314"/>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5" y="312"/>
                      <a:pt x="725" y="312"/>
                      <a:pt x="725" y="312"/>
                    </a:cubicBezTo>
                    <a:cubicBezTo>
                      <a:pt x="722" y="314"/>
                      <a:pt x="722" y="314"/>
                      <a:pt x="722" y="314"/>
                    </a:cubicBezTo>
                    <a:cubicBezTo>
                      <a:pt x="722" y="315"/>
                      <a:pt x="722" y="315"/>
                      <a:pt x="722" y="315"/>
                    </a:cubicBezTo>
                    <a:cubicBezTo>
                      <a:pt x="725" y="312"/>
                      <a:pt x="725" y="312"/>
                      <a:pt x="725" y="312"/>
                    </a:cubicBezTo>
                    <a:cubicBezTo>
                      <a:pt x="722" y="314"/>
                      <a:pt x="722" y="314"/>
                      <a:pt x="722" y="314"/>
                    </a:cubicBezTo>
                    <a:cubicBezTo>
                      <a:pt x="725" y="312"/>
                      <a:pt x="725" y="312"/>
                      <a:pt x="725" y="312"/>
                    </a:cubicBezTo>
                    <a:cubicBezTo>
                      <a:pt x="721" y="314"/>
                      <a:pt x="721" y="314"/>
                      <a:pt x="721" y="314"/>
                    </a:cubicBezTo>
                    <a:cubicBezTo>
                      <a:pt x="722" y="314"/>
                      <a:pt x="722" y="314"/>
                      <a:pt x="722" y="314"/>
                    </a:cubicBezTo>
                    <a:cubicBezTo>
                      <a:pt x="725" y="312"/>
                      <a:pt x="725" y="312"/>
                      <a:pt x="725" y="312"/>
                    </a:cubicBezTo>
                    <a:cubicBezTo>
                      <a:pt x="721" y="314"/>
                      <a:pt x="721" y="314"/>
                      <a:pt x="721" y="314"/>
                    </a:cubicBezTo>
                    <a:cubicBezTo>
                      <a:pt x="725" y="312"/>
                      <a:pt x="725" y="312"/>
                      <a:pt x="725" y="312"/>
                    </a:cubicBezTo>
                    <a:cubicBezTo>
                      <a:pt x="721" y="312"/>
                      <a:pt x="721" y="312"/>
                      <a:pt x="721" y="312"/>
                    </a:cubicBezTo>
                    <a:cubicBezTo>
                      <a:pt x="721" y="313"/>
                      <a:pt x="721" y="313"/>
                      <a:pt x="721" y="314"/>
                    </a:cubicBezTo>
                    <a:cubicBezTo>
                      <a:pt x="725" y="312"/>
                      <a:pt x="725" y="312"/>
                      <a:pt x="725" y="312"/>
                    </a:cubicBezTo>
                    <a:cubicBezTo>
                      <a:pt x="721" y="312"/>
                      <a:pt x="721" y="312"/>
                      <a:pt x="721" y="312"/>
                    </a:cubicBezTo>
                    <a:cubicBezTo>
                      <a:pt x="725" y="312"/>
                      <a:pt x="725" y="312"/>
                      <a:pt x="725" y="312"/>
                    </a:cubicBezTo>
                    <a:cubicBezTo>
                      <a:pt x="727" y="308"/>
                      <a:pt x="727" y="308"/>
                      <a:pt x="727" y="308"/>
                    </a:cubicBezTo>
                    <a:cubicBezTo>
                      <a:pt x="727" y="308"/>
                      <a:pt x="624" y="248"/>
                      <a:pt x="520" y="189"/>
                    </a:cubicBezTo>
                    <a:cubicBezTo>
                      <a:pt x="469" y="159"/>
                      <a:pt x="417" y="129"/>
                      <a:pt x="377" y="106"/>
                    </a:cubicBezTo>
                    <a:cubicBezTo>
                      <a:pt x="358" y="95"/>
                      <a:pt x="341" y="86"/>
                      <a:pt x="329" y="79"/>
                    </a:cubicBezTo>
                    <a:cubicBezTo>
                      <a:pt x="323" y="76"/>
                      <a:pt x="319" y="73"/>
                      <a:pt x="315" y="71"/>
                    </a:cubicBezTo>
                    <a:cubicBezTo>
                      <a:pt x="314" y="70"/>
                      <a:pt x="312" y="70"/>
                      <a:pt x="311" y="69"/>
                    </a:cubicBezTo>
                    <a:cubicBezTo>
                      <a:pt x="311" y="69"/>
                      <a:pt x="311" y="69"/>
                      <a:pt x="310" y="69"/>
                    </a:cubicBezTo>
                    <a:cubicBezTo>
                      <a:pt x="309" y="68"/>
                      <a:pt x="309" y="68"/>
                      <a:pt x="309" y="68"/>
                    </a:cubicBezTo>
                    <a:cubicBezTo>
                      <a:pt x="309" y="68"/>
                      <a:pt x="309" y="68"/>
                      <a:pt x="308" y="68"/>
                    </a:cubicBezTo>
                    <a:cubicBezTo>
                      <a:pt x="308" y="68"/>
                      <a:pt x="307" y="68"/>
                      <a:pt x="307" y="68"/>
                    </a:cubicBezTo>
                    <a:cubicBezTo>
                      <a:pt x="306" y="69"/>
                      <a:pt x="305" y="69"/>
                      <a:pt x="305" y="70"/>
                    </a:cubicBezTo>
                    <a:cubicBezTo>
                      <a:pt x="308" y="72"/>
                      <a:pt x="308" y="72"/>
                      <a:pt x="308" y="72"/>
                    </a:cubicBezTo>
                    <a:cubicBezTo>
                      <a:pt x="305" y="70"/>
                      <a:pt x="305" y="70"/>
                      <a:pt x="305" y="70"/>
                    </a:cubicBezTo>
                    <a:cubicBezTo>
                      <a:pt x="304" y="71"/>
                      <a:pt x="304" y="72"/>
                      <a:pt x="304" y="72"/>
                    </a:cubicBezTo>
                    <a:cubicBezTo>
                      <a:pt x="304" y="73"/>
                      <a:pt x="304" y="74"/>
                      <a:pt x="304" y="74"/>
                    </a:cubicBezTo>
                    <a:cubicBezTo>
                      <a:pt x="305" y="75"/>
                      <a:pt x="305" y="76"/>
                      <a:pt x="306" y="76"/>
                    </a:cubicBezTo>
                    <a:cubicBezTo>
                      <a:pt x="306" y="77"/>
                      <a:pt x="307" y="78"/>
                      <a:pt x="309" y="79"/>
                    </a:cubicBezTo>
                    <a:cubicBezTo>
                      <a:pt x="314" y="83"/>
                      <a:pt x="324" y="90"/>
                      <a:pt x="337" y="99"/>
                    </a:cubicBezTo>
                    <a:cubicBezTo>
                      <a:pt x="384" y="130"/>
                      <a:pt x="476" y="186"/>
                      <a:pt x="556" y="234"/>
                    </a:cubicBezTo>
                    <a:cubicBezTo>
                      <a:pt x="597" y="259"/>
                      <a:pt x="634" y="281"/>
                      <a:pt x="661" y="298"/>
                    </a:cubicBezTo>
                    <a:cubicBezTo>
                      <a:pt x="674" y="306"/>
                      <a:pt x="685" y="313"/>
                      <a:pt x="693" y="317"/>
                    </a:cubicBezTo>
                    <a:cubicBezTo>
                      <a:pt x="697" y="320"/>
                      <a:pt x="700" y="321"/>
                      <a:pt x="702" y="323"/>
                    </a:cubicBezTo>
                    <a:cubicBezTo>
                      <a:pt x="703" y="323"/>
                      <a:pt x="704" y="324"/>
                      <a:pt x="704" y="324"/>
                    </a:cubicBezTo>
                    <a:cubicBezTo>
                      <a:pt x="704" y="324"/>
                      <a:pt x="704" y="324"/>
                      <a:pt x="704" y="324"/>
                    </a:cubicBezTo>
                    <a:cubicBezTo>
                      <a:pt x="706" y="323"/>
                      <a:pt x="706" y="323"/>
                      <a:pt x="706" y="323"/>
                    </a:cubicBezTo>
                    <a:cubicBezTo>
                      <a:pt x="704" y="324"/>
                      <a:pt x="704" y="324"/>
                      <a:pt x="704" y="324"/>
                    </a:cubicBezTo>
                    <a:cubicBezTo>
                      <a:pt x="704" y="324"/>
                      <a:pt x="704" y="324"/>
                      <a:pt x="704" y="324"/>
                    </a:cubicBezTo>
                    <a:cubicBezTo>
                      <a:pt x="706" y="323"/>
                      <a:pt x="706" y="323"/>
                      <a:pt x="706" y="323"/>
                    </a:cubicBezTo>
                    <a:cubicBezTo>
                      <a:pt x="704" y="324"/>
                      <a:pt x="704" y="324"/>
                      <a:pt x="704" y="324"/>
                    </a:cubicBezTo>
                    <a:cubicBezTo>
                      <a:pt x="707" y="322"/>
                      <a:pt x="707" y="322"/>
                      <a:pt x="707" y="322"/>
                    </a:cubicBezTo>
                    <a:cubicBezTo>
                      <a:pt x="704" y="324"/>
                      <a:pt x="704" y="324"/>
                      <a:pt x="704" y="324"/>
                    </a:cubicBezTo>
                    <a:cubicBezTo>
                      <a:pt x="704" y="324"/>
                      <a:pt x="704" y="324"/>
                      <a:pt x="704" y="324"/>
                    </a:cubicBezTo>
                    <a:cubicBezTo>
                      <a:pt x="707" y="322"/>
                      <a:pt x="707" y="322"/>
                      <a:pt x="707" y="322"/>
                    </a:cubicBezTo>
                    <a:cubicBezTo>
                      <a:pt x="704" y="324"/>
                      <a:pt x="704" y="324"/>
                      <a:pt x="704" y="324"/>
                    </a:cubicBezTo>
                    <a:cubicBezTo>
                      <a:pt x="707" y="322"/>
                      <a:pt x="707" y="322"/>
                      <a:pt x="707" y="322"/>
                    </a:cubicBezTo>
                    <a:cubicBezTo>
                      <a:pt x="703" y="323"/>
                      <a:pt x="703" y="323"/>
                      <a:pt x="703" y="323"/>
                    </a:cubicBezTo>
                    <a:cubicBezTo>
                      <a:pt x="704" y="324"/>
                      <a:pt x="704" y="324"/>
                      <a:pt x="704" y="324"/>
                    </a:cubicBezTo>
                    <a:cubicBezTo>
                      <a:pt x="707" y="322"/>
                      <a:pt x="707" y="322"/>
                      <a:pt x="707" y="322"/>
                    </a:cubicBezTo>
                    <a:cubicBezTo>
                      <a:pt x="703" y="323"/>
                      <a:pt x="703" y="323"/>
                      <a:pt x="703" y="323"/>
                    </a:cubicBezTo>
                    <a:cubicBezTo>
                      <a:pt x="707" y="322"/>
                      <a:pt x="707" y="322"/>
                      <a:pt x="707" y="322"/>
                    </a:cubicBezTo>
                    <a:cubicBezTo>
                      <a:pt x="703" y="322"/>
                      <a:pt x="703" y="322"/>
                      <a:pt x="703" y="322"/>
                    </a:cubicBezTo>
                    <a:cubicBezTo>
                      <a:pt x="703" y="322"/>
                      <a:pt x="703" y="323"/>
                      <a:pt x="703" y="323"/>
                    </a:cubicBezTo>
                    <a:cubicBezTo>
                      <a:pt x="707" y="322"/>
                      <a:pt x="707" y="322"/>
                      <a:pt x="707" y="322"/>
                    </a:cubicBezTo>
                    <a:cubicBezTo>
                      <a:pt x="703" y="322"/>
                      <a:pt x="703" y="322"/>
                      <a:pt x="703" y="322"/>
                    </a:cubicBezTo>
                    <a:cubicBezTo>
                      <a:pt x="707" y="322"/>
                      <a:pt x="707" y="322"/>
                      <a:pt x="707" y="322"/>
                    </a:cubicBezTo>
                    <a:cubicBezTo>
                      <a:pt x="704" y="319"/>
                      <a:pt x="704" y="319"/>
                      <a:pt x="704" y="319"/>
                    </a:cubicBezTo>
                    <a:cubicBezTo>
                      <a:pt x="707" y="322"/>
                      <a:pt x="707" y="322"/>
                      <a:pt x="707" y="322"/>
                    </a:cubicBezTo>
                    <a:cubicBezTo>
                      <a:pt x="706" y="318"/>
                      <a:pt x="706" y="318"/>
                      <a:pt x="706" y="318"/>
                    </a:cubicBezTo>
                    <a:cubicBezTo>
                      <a:pt x="705" y="318"/>
                      <a:pt x="704" y="318"/>
                      <a:pt x="704" y="319"/>
                    </a:cubicBezTo>
                    <a:cubicBezTo>
                      <a:pt x="707" y="322"/>
                      <a:pt x="707" y="322"/>
                      <a:pt x="707" y="322"/>
                    </a:cubicBezTo>
                    <a:cubicBezTo>
                      <a:pt x="706" y="318"/>
                      <a:pt x="706" y="318"/>
                      <a:pt x="706" y="318"/>
                    </a:cubicBezTo>
                    <a:cubicBezTo>
                      <a:pt x="707" y="321"/>
                      <a:pt x="707" y="321"/>
                      <a:pt x="707" y="321"/>
                    </a:cubicBezTo>
                    <a:cubicBezTo>
                      <a:pt x="707" y="318"/>
                      <a:pt x="707" y="318"/>
                      <a:pt x="707" y="318"/>
                    </a:cubicBezTo>
                    <a:cubicBezTo>
                      <a:pt x="707" y="318"/>
                      <a:pt x="706" y="318"/>
                      <a:pt x="706" y="318"/>
                    </a:cubicBezTo>
                    <a:cubicBezTo>
                      <a:pt x="707" y="321"/>
                      <a:pt x="707" y="321"/>
                      <a:pt x="707" y="321"/>
                    </a:cubicBezTo>
                    <a:cubicBezTo>
                      <a:pt x="707" y="318"/>
                      <a:pt x="707" y="318"/>
                      <a:pt x="707" y="318"/>
                    </a:cubicBezTo>
                    <a:cubicBezTo>
                      <a:pt x="707" y="321"/>
                      <a:pt x="707" y="321"/>
                      <a:pt x="707" y="321"/>
                    </a:cubicBezTo>
                    <a:cubicBezTo>
                      <a:pt x="708" y="318"/>
                      <a:pt x="708" y="318"/>
                      <a:pt x="708" y="318"/>
                    </a:cubicBezTo>
                    <a:cubicBezTo>
                      <a:pt x="708" y="318"/>
                      <a:pt x="708" y="318"/>
                      <a:pt x="707" y="318"/>
                    </a:cubicBezTo>
                    <a:cubicBezTo>
                      <a:pt x="707" y="321"/>
                      <a:pt x="707" y="321"/>
                      <a:pt x="707" y="321"/>
                    </a:cubicBezTo>
                    <a:cubicBezTo>
                      <a:pt x="708" y="318"/>
                      <a:pt x="708" y="318"/>
                      <a:pt x="708" y="318"/>
                    </a:cubicBezTo>
                    <a:cubicBezTo>
                      <a:pt x="707" y="320"/>
                      <a:pt x="707" y="320"/>
                      <a:pt x="707" y="320"/>
                    </a:cubicBezTo>
                    <a:cubicBezTo>
                      <a:pt x="708" y="318"/>
                      <a:pt x="708" y="318"/>
                      <a:pt x="708" y="318"/>
                    </a:cubicBezTo>
                    <a:cubicBezTo>
                      <a:pt x="708" y="318"/>
                      <a:pt x="708" y="318"/>
                      <a:pt x="708" y="318"/>
                    </a:cubicBezTo>
                    <a:cubicBezTo>
                      <a:pt x="707" y="320"/>
                      <a:pt x="707" y="320"/>
                      <a:pt x="707" y="320"/>
                    </a:cubicBezTo>
                    <a:cubicBezTo>
                      <a:pt x="708" y="318"/>
                      <a:pt x="708" y="318"/>
                      <a:pt x="708" y="318"/>
                    </a:cubicBezTo>
                    <a:cubicBezTo>
                      <a:pt x="708" y="318"/>
                      <a:pt x="707" y="317"/>
                      <a:pt x="706" y="317"/>
                    </a:cubicBezTo>
                    <a:cubicBezTo>
                      <a:pt x="702" y="314"/>
                      <a:pt x="692" y="309"/>
                      <a:pt x="679" y="301"/>
                    </a:cubicBezTo>
                    <a:cubicBezTo>
                      <a:pt x="631" y="273"/>
                      <a:pt x="536" y="215"/>
                      <a:pt x="452" y="165"/>
                    </a:cubicBezTo>
                    <a:cubicBezTo>
                      <a:pt x="410" y="140"/>
                      <a:pt x="370" y="116"/>
                      <a:pt x="341" y="99"/>
                    </a:cubicBezTo>
                    <a:cubicBezTo>
                      <a:pt x="326" y="91"/>
                      <a:pt x="314" y="84"/>
                      <a:pt x="305" y="79"/>
                    </a:cubicBezTo>
                    <a:cubicBezTo>
                      <a:pt x="300" y="76"/>
                      <a:pt x="297" y="75"/>
                      <a:pt x="294" y="73"/>
                    </a:cubicBezTo>
                    <a:cubicBezTo>
                      <a:pt x="293" y="73"/>
                      <a:pt x="292" y="72"/>
                      <a:pt x="291" y="72"/>
                    </a:cubicBezTo>
                    <a:cubicBezTo>
                      <a:pt x="290" y="71"/>
                      <a:pt x="290" y="71"/>
                      <a:pt x="289" y="71"/>
                    </a:cubicBezTo>
                    <a:cubicBezTo>
                      <a:pt x="289" y="71"/>
                      <a:pt x="289" y="71"/>
                      <a:pt x="288" y="71"/>
                    </a:cubicBezTo>
                    <a:cubicBezTo>
                      <a:pt x="287" y="71"/>
                      <a:pt x="287" y="71"/>
                      <a:pt x="286" y="71"/>
                    </a:cubicBezTo>
                    <a:cubicBezTo>
                      <a:pt x="286" y="71"/>
                      <a:pt x="285" y="72"/>
                      <a:pt x="284" y="73"/>
                    </a:cubicBezTo>
                    <a:cubicBezTo>
                      <a:pt x="284" y="73"/>
                      <a:pt x="284" y="73"/>
                      <a:pt x="284" y="73"/>
                    </a:cubicBezTo>
                    <a:cubicBezTo>
                      <a:pt x="284" y="74"/>
                      <a:pt x="283" y="75"/>
                      <a:pt x="283" y="75"/>
                    </a:cubicBezTo>
                    <a:cubicBezTo>
                      <a:pt x="283" y="77"/>
                      <a:pt x="284" y="77"/>
                      <a:pt x="284" y="78"/>
                    </a:cubicBezTo>
                    <a:cubicBezTo>
                      <a:pt x="285" y="80"/>
                      <a:pt x="286" y="81"/>
                      <a:pt x="287" y="82"/>
                    </a:cubicBezTo>
                    <a:cubicBezTo>
                      <a:pt x="289" y="85"/>
                      <a:pt x="293" y="88"/>
                      <a:pt x="298" y="91"/>
                    </a:cubicBezTo>
                    <a:cubicBezTo>
                      <a:pt x="316" y="105"/>
                      <a:pt x="349" y="127"/>
                      <a:pt x="390" y="152"/>
                    </a:cubicBezTo>
                    <a:cubicBezTo>
                      <a:pt x="452" y="190"/>
                      <a:pt x="529" y="236"/>
                      <a:pt x="591" y="273"/>
                    </a:cubicBezTo>
                    <a:cubicBezTo>
                      <a:pt x="622" y="291"/>
                      <a:pt x="649" y="307"/>
                      <a:pt x="668" y="319"/>
                    </a:cubicBezTo>
                    <a:cubicBezTo>
                      <a:pt x="678" y="324"/>
                      <a:pt x="686" y="329"/>
                      <a:pt x="691" y="332"/>
                    </a:cubicBezTo>
                    <a:cubicBezTo>
                      <a:pt x="694" y="334"/>
                      <a:pt x="696" y="335"/>
                      <a:pt x="697" y="336"/>
                    </a:cubicBezTo>
                    <a:cubicBezTo>
                      <a:pt x="698" y="336"/>
                      <a:pt x="698" y="336"/>
                      <a:pt x="699" y="337"/>
                    </a:cubicBezTo>
                    <a:cubicBezTo>
                      <a:pt x="699" y="337"/>
                      <a:pt x="699" y="337"/>
                      <a:pt x="699" y="337"/>
                    </a:cubicBezTo>
                    <a:cubicBezTo>
                      <a:pt x="700" y="335"/>
                      <a:pt x="700" y="335"/>
                      <a:pt x="700" y="335"/>
                    </a:cubicBezTo>
                    <a:cubicBezTo>
                      <a:pt x="699" y="337"/>
                      <a:pt x="699" y="337"/>
                      <a:pt x="699" y="337"/>
                    </a:cubicBezTo>
                    <a:cubicBezTo>
                      <a:pt x="699" y="337"/>
                      <a:pt x="699" y="337"/>
                      <a:pt x="699" y="337"/>
                    </a:cubicBezTo>
                    <a:cubicBezTo>
                      <a:pt x="700" y="335"/>
                      <a:pt x="700" y="335"/>
                      <a:pt x="700" y="335"/>
                    </a:cubicBezTo>
                    <a:cubicBezTo>
                      <a:pt x="699" y="337"/>
                      <a:pt x="699" y="337"/>
                      <a:pt x="699" y="337"/>
                    </a:cubicBezTo>
                    <a:cubicBezTo>
                      <a:pt x="701" y="334"/>
                      <a:pt x="701" y="334"/>
                      <a:pt x="701" y="334"/>
                    </a:cubicBezTo>
                    <a:cubicBezTo>
                      <a:pt x="698" y="336"/>
                      <a:pt x="698" y="336"/>
                      <a:pt x="698" y="336"/>
                    </a:cubicBezTo>
                    <a:cubicBezTo>
                      <a:pt x="699" y="337"/>
                      <a:pt x="699" y="337"/>
                      <a:pt x="699" y="337"/>
                    </a:cubicBezTo>
                    <a:cubicBezTo>
                      <a:pt x="701" y="334"/>
                      <a:pt x="701" y="334"/>
                      <a:pt x="701" y="334"/>
                    </a:cubicBezTo>
                    <a:cubicBezTo>
                      <a:pt x="698" y="336"/>
                      <a:pt x="698" y="336"/>
                      <a:pt x="698" y="336"/>
                    </a:cubicBezTo>
                    <a:cubicBezTo>
                      <a:pt x="701" y="334"/>
                      <a:pt x="701" y="334"/>
                      <a:pt x="701" y="334"/>
                    </a:cubicBezTo>
                    <a:cubicBezTo>
                      <a:pt x="698" y="336"/>
                      <a:pt x="698" y="336"/>
                      <a:pt x="698" y="336"/>
                    </a:cubicBezTo>
                    <a:cubicBezTo>
                      <a:pt x="698" y="336"/>
                      <a:pt x="698" y="336"/>
                      <a:pt x="698" y="336"/>
                    </a:cubicBezTo>
                    <a:cubicBezTo>
                      <a:pt x="701" y="334"/>
                      <a:pt x="701" y="334"/>
                      <a:pt x="701" y="334"/>
                    </a:cubicBezTo>
                    <a:cubicBezTo>
                      <a:pt x="698" y="336"/>
                      <a:pt x="698" y="336"/>
                      <a:pt x="698" y="336"/>
                    </a:cubicBezTo>
                    <a:cubicBezTo>
                      <a:pt x="701" y="334"/>
                      <a:pt x="701" y="334"/>
                      <a:pt x="701" y="334"/>
                    </a:cubicBezTo>
                    <a:cubicBezTo>
                      <a:pt x="697" y="334"/>
                      <a:pt x="697" y="334"/>
                      <a:pt x="697" y="334"/>
                    </a:cubicBezTo>
                    <a:cubicBezTo>
                      <a:pt x="697" y="335"/>
                      <a:pt x="698" y="335"/>
                      <a:pt x="698" y="336"/>
                    </a:cubicBezTo>
                    <a:cubicBezTo>
                      <a:pt x="701" y="334"/>
                      <a:pt x="701" y="334"/>
                      <a:pt x="701" y="334"/>
                    </a:cubicBezTo>
                    <a:cubicBezTo>
                      <a:pt x="697" y="334"/>
                      <a:pt x="697" y="334"/>
                      <a:pt x="697" y="334"/>
                    </a:cubicBezTo>
                    <a:cubicBezTo>
                      <a:pt x="701" y="334"/>
                      <a:pt x="701" y="334"/>
                      <a:pt x="701" y="334"/>
                    </a:cubicBezTo>
                    <a:cubicBezTo>
                      <a:pt x="698" y="331"/>
                      <a:pt x="698" y="331"/>
                      <a:pt x="698" y="331"/>
                    </a:cubicBezTo>
                    <a:cubicBezTo>
                      <a:pt x="701" y="333"/>
                      <a:pt x="701" y="333"/>
                      <a:pt x="701" y="333"/>
                    </a:cubicBezTo>
                    <a:cubicBezTo>
                      <a:pt x="700" y="330"/>
                      <a:pt x="700" y="330"/>
                      <a:pt x="700" y="330"/>
                    </a:cubicBezTo>
                    <a:cubicBezTo>
                      <a:pt x="699" y="330"/>
                      <a:pt x="698" y="331"/>
                      <a:pt x="698" y="331"/>
                    </a:cubicBezTo>
                    <a:cubicBezTo>
                      <a:pt x="701" y="333"/>
                      <a:pt x="701" y="333"/>
                      <a:pt x="701" y="333"/>
                    </a:cubicBezTo>
                    <a:cubicBezTo>
                      <a:pt x="700" y="330"/>
                      <a:pt x="700" y="330"/>
                      <a:pt x="700" y="330"/>
                    </a:cubicBezTo>
                    <a:cubicBezTo>
                      <a:pt x="700" y="332"/>
                      <a:pt x="700" y="332"/>
                      <a:pt x="700" y="332"/>
                    </a:cubicBezTo>
                    <a:cubicBezTo>
                      <a:pt x="700" y="330"/>
                      <a:pt x="700" y="330"/>
                      <a:pt x="700" y="330"/>
                    </a:cubicBezTo>
                    <a:cubicBezTo>
                      <a:pt x="700" y="330"/>
                      <a:pt x="700" y="330"/>
                      <a:pt x="700" y="330"/>
                    </a:cubicBezTo>
                    <a:cubicBezTo>
                      <a:pt x="700" y="332"/>
                      <a:pt x="700" y="332"/>
                      <a:pt x="700" y="332"/>
                    </a:cubicBezTo>
                    <a:cubicBezTo>
                      <a:pt x="700" y="330"/>
                      <a:pt x="700" y="330"/>
                      <a:pt x="700" y="330"/>
                    </a:cubicBezTo>
                    <a:cubicBezTo>
                      <a:pt x="700" y="330"/>
                      <a:pt x="699" y="330"/>
                      <a:pt x="698" y="329"/>
                    </a:cubicBezTo>
                    <a:cubicBezTo>
                      <a:pt x="695" y="329"/>
                      <a:pt x="691" y="327"/>
                      <a:pt x="685" y="324"/>
                    </a:cubicBezTo>
                    <a:cubicBezTo>
                      <a:pt x="665" y="315"/>
                      <a:pt x="629" y="294"/>
                      <a:pt x="586" y="269"/>
                    </a:cubicBezTo>
                    <a:cubicBezTo>
                      <a:pt x="521" y="231"/>
                      <a:pt x="441" y="182"/>
                      <a:pt x="377" y="142"/>
                    </a:cubicBezTo>
                    <a:cubicBezTo>
                      <a:pt x="345" y="123"/>
                      <a:pt x="316" y="105"/>
                      <a:pt x="296" y="93"/>
                    </a:cubicBezTo>
                    <a:cubicBezTo>
                      <a:pt x="286" y="87"/>
                      <a:pt x="278" y="82"/>
                      <a:pt x="272" y="78"/>
                    </a:cubicBezTo>
                    <a:cubicBezTo>
                      <a:pt x="269" y="77"/>
                      <a:pt x="267" y="75"/>
                      <a:pt x="265" y="74"/>
                    </a:cubicBezTo>
                    <a:cubicBezTo>
                      <a:pt x="265" y="74"/>
                      <a:pt x="264" y="73"/>
                      <a:pt x="263" y="73"/>
                    </a:cubicBezTo>
                    <a:cubicBezTo>
                      <a:pt x="263" y="73"/>
                      <a:pt x="263" y="73"/>
                      <a:pt x="263" y="73"/>
                    </a:cubicBezTo>
                    <a:cubicBezTo>
                      <a:pt x="262" y="73"/>
                      <a:pt x="262" y="73"/>
                      <a:pt x="262" y="73"/>
                    </a:cubicBezTo>
                    <a:cubicBezTo>
                      <a:pt x="262" y="73"/>
                      <a:pt x="262" y="72"/>
                      <a:pt x="261" y="72"/>
                    </a:cubicBezTo>
                    <a:cubicBezTo>
                      <a:pt x="261" y="72"/>
                      <a:pt x="260" y="72"/>
                      <a:pt x="259" y="73"/>
                    </a:cubicBezTo>
                    <a:cubicBezTo>
                      <a:pt x="259" y="73"/>
                      <a:pt x="258" y="73"/>
                      <a:pt x="257" y="74"/>
                    </a:cubicBezTo>
                    <a:cubicBezTo>
                      <a:pt x="261" y="76"/>
                      <a:pt x="261" y="76"/>
                      <a:pt x="261" y="76"/>
                    </a:cubicBezTo>
                    <a:cubicBezTo>
                      <a:pt x="258" y="74"/>
                      <a:pt x="258" y="74"/>
                      <a:pt x="258" y="74"/>
                    </a:cubicBezTo>
                    <a:cubicBezTo>
                      <a:pt x="257" y="75"/>
                      <a:pt x="257" y="76"/>
                      <a:pt x="257" y="76"/>
                    </a:cubicBezTo>
                    <a:cubicBezTo>
                      <a:pt x="257" y="77"/>
                      <a:pt x="257" y="78"/>
                      <a:pt x="257" y="78"/>
                    </a:cubicBezTo>
                    <a:cubicBezTo>
                      <a:pt x="258" y="79"/>
                      <a:pt x="258" y="79"/>
                      <a:pt x="258" y="79"/>
                    </a:cubicBezTo>
                    <a:cubicBezTo>
                      <a:pt x="258" y="80"/>
                      <a:pt x="259" y="80"/>
                      <a:pt x="259" y="81"/>
                    </a:cubicBezTo>
                    <a:cubicBezTo>
                      <a:pt x="261" y="82"/>
                      <a:pt x="264" y="84"/>
                      <a:pt x="268" y="87"/>
                    </a:cubicBezTo>
                    <a:cubicBezTo>
                      <a:pt x="284" y="98"/>
                      <a:pt x="318" y="119"/>
                      <a:pt x="361" y="146"/>
                    </a:cubicBezTo>
                    <a:cubicBezTo>
                      <a:pt x="488" y="226"/>
                      <a:pt x="690" y="349"/>
                      <a:pt x="690" y="349"/>
                    </a:cubicBezTo>
                    <a:cubicBezTo>
                      <a:pt x="692" y="346"/>
                      <a:pt x="692" y="346"/>
                      <a:pt x="692" y="346"/>
                    </a:cubicBezTo>
                    <a:cubicBezTo>
                      <a:pt x="689" y="344"/>
                      <a:pt x="689" y="344"/>
                      <a:pt x="689" y="344"/>
                    </a:cubicBezTo>
                    <a:cubicBezTo>
                      <a:pt x="692" y="346"/>
                      <a:pt x="692" y="346"/>
                      <a:pt x="692" y="346"/>
                    </a:cubicBezTo>
                    <a:cubicBezTo>
                      <a:pt x="691" y="342"/>
                      <a:pt x="691" y="342"/>
                      <a:pt x="691" y="342"/>
                    </a:cubicBezTo>
                    <a:cubicBezTo>
                      <a:pt x="690" y="343"/>
                      <a:pt x="689" y="343"/>
                      <a:pt x="689" y="344"/>
                    </a:cubicBezTo>
                    <a:cubicBezTo>
                      <a:pt x="692" y="346"/>
                      <a:pt x="692" y="346"/>
                      <a:pt x="692" y="346"/>
                    </a:cubicBezTo>
                    <a:cubicBezTo>
                      <a:pt x="691" y="342"/>
                      <a:pt x="691" y="342"/>
                      <a:pt x="691" y="342"/>
                    </a:cubicBezTo>
                    <a:cubicBezTo>
                      <a:pt x="692" y="345"/>
                      <a:pt x="692" y="345"/>
                      <a:pt x="692" y="345"/>
                    </a:cubicBezTo>
                    <a:cubicBezTo>
                      <a:pt x="692" y="342"/>
                      <a:pt x="692" y="342"/>
                      <a:pt x="692" y="342"/>
                    </a:cubicBezTo>
                    <a:cubicBezTo>
                      <a:pt x="691" y="342"/>
                      <a:pt x="691" y="342"/>
                      <a:pt x="691" y="342"/>
                    </a:cubicBezTo>
                    <a:cubicBezTo>
                      <a:pt x="692" y="345"/>
                      <a:pt x="692" y="345"/>
                      <a:pt x="692" y="345"/>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1" y="342"/>
                      <a:pt x="690" y="342"/>
                      <a:pt x="689" y="341"/>
                    </a:cubicBezTo>
                    <a:cubicBezTo>
                      <a:pt x="683" y="339"/>
                      <a:pt x="671" y="333"/>
                      <a:pt x="656" y="325"/>
                    </a:cubicBezTo>
                    <a:cubicBezTo>
                      <a:pt x="602" y="295"/>
                      <a:pt x="500" y="233"/>
                      <a:pt x="411" y="178"/>
                    </a:cubicBezTo>
                    <a:cubicBezTo>
                      <a:pt x="367" y="151"/>
                      <a:pt x="326" y="125"/>
                      <a:pt x="296" y="106"/>
                    </a:cubicBezTo>
                    <a:cubicBezTo>
                      <a:pt x="281" y="97"/>
                      <a:pt x="269" y="90"/>
                      <a:pt x="261" y="84"/>
                    </a:cubicBezTo>
                    <a:cubicBezTo>
                      <a:pt x="252" y="79"/>
                      <a:pt x="248" y="76"/>
                      <a:pt x="248" y="76"/>
                    </a:cubicBezTo>
                    <a:cubicBezTo>
                      <a:pt x="246" y="75"/>
                      <a:pt x="243" y="75"/>
                      <a:pt x="242" y="77"/>
                    </a:cubicBezTo>
                    <a:cubicBezTo>
                      <a:pt x="242" y="78"/>
                      <a:pt x="241" y="79"/>
                      <a:pt x="241" y="80"/>
                    </a:cubicBezTo>
                    <a:cubicBezTo>
                      <a:pt x="241" y="81"/>
                      <a:pt x="242" y="82"/>
                      <a:pt x="242" y="83"/>
                    </a:cubicBezTo>
                    <a:cubicBezTo>
                      <a:pt x="243" y="84"/>
                      <a:pt x="244" y="85"/>
                      <a:pt x="245" y="86"/>
                    </a:cubicBezTo>
                    <a:cubicBezTo>
                      <a:pt x="248" y="88"/>
                      <a:pt x="252" y="91"/>
                      <a:pt x="257" y="95"/>
                    </a:cubicBezTo>
                    <a:cubicBezTo>
                      <a:pt x="276" y="108"/>
                      <a:pt x="312" y="131"/>
                      <a:pt x="355" y="159"/>
                    </a:cubicBezTo>
                    <a:cubicBezTo>
                      <a:pt x="486" y="240"/>
                      <a:pt x="684" y="358"/>
                      <a:pt x="684" y="358"/>
                    </a:cubicBezTo>
                    <a:cubicBezTo>
                      <a:pt x="685" y="359"/>
                      <a:pt x="688" y="358"/>
                      <a:pt x="689" y="357"/>
                    </a:cubicBezTo>
                    <a:cubicBezTo>
                      <a:pt x="690" y="355"/>
                      <a:pt x="690" y="352"/>
                      <a:pt x="688" y="351"/>
                    </a:cubicBezTo>
                    <a:cubicBezTo>
                      <a:pt x="688" y="351"/>
                      <a:pt x="578" y="283"/>
                      <a:pt x="466" y="214"/>
                    </a:cubicBezTo>
                    <a:cubicBezTo>
                      <a:pt x="409" y="180"/>
                      <a:pt x="353" y="145"/>
                      <a:pt x="309" y="120"/>
                    </a:cubicBezTo>
                    <a:cubicBezTo>
                      <a:pt x="287" y="107"/>
                      <a:pt x="268" y="96"/>
                      <a:pt x="254" y="89"/>
                    </a:cubicBezTo>
                    <a:cubicBezTo>
                      <a:pt x="247" y="85"/>
                      <a:pt x="242" y="82"/>
                      <a:pt x="237" y="80"/>
                    </a:cubicBezTo>
                    <a:cubicBezTo>
                      <a:pt x="235" y="79"/>
                      <a:pt x="233" y="78"/>
                      <a:pt x="232" y="77"/>
                    </a:cubicBezTo>
                    <a:cubicBezTo>
                      <a:pt x="231" y="77"/>
                      <a:pt x="230" y="77"/>
                      <a:pt x="230" y="77"/>
                    </a:cubicBezTo>
                    <a:cubicBezTo>
                      <a:pt x="229" y="77"/>
                      <a:pt x="228" y="76"/>
                      <a:pt x="228" y="76"/>
                    </a:cubicBezTo>
                    <a:cubicBezTo>
                      <a:pt x="227" y="76"/>
                      <a:pt x="227" y="76"/>
                      <a:pt x="226" y="77"/>
                    </a:cubicBezTo>
                    <a:cubicBezTo>
                      <a:pt x="225" y="77"/>
                      <a:pt x="224" y="77"/>
                      <a:pt x="224" y="78"/>
                    </a:cubicBezTo>
                    <a:cubicBezTo>
                      <a:pt x="222" y="80"/>
                      <a:pt x="223" y="83"/>
                      <a:pt x="225" y="84"/>
                    </a:cubicBezTo>
                    <a:cubicBezTo>
                      <a:pt x="674" y="365"/>
                      <a:pt x="674" y="365"/>
                      <a:pt x="674" y="365"/>
                    </a:cubicBezTo>
                    <a:cubicBezTo>
                      <a:pt x="676" y="361"/>
                      <a:pt x="676" y="361"/>
                      <a:pt x="676" y="361"/>
                    </a:cubicBezTo>
                    <a:cubicBezTo>
                      <a:pt x="673" y="359"/>
                      <a:pt x="673" y="359"/>
                      <a:pt x="673" y="359"/>
                    </a:cubicBezTo>
                    <a:cubicBezTo>
                      <a:pt x="676" y="361"/>
                      <a:pt x="676" y="361"/>
                      <a:pt x="676" y="361"/>
                    </a:cubicBezTo>
                    <a:cubicBezTo>
                      <a:pt x="675" y="358"/>
                      <a:pt x="675" y="358"/>
                      <a:pt x="675" y="358"/>
                    </a:cubicBezTo>
                    <a:cubicBezTo>
                      <a:pt x="675" y="358"/>
                      <a:pt x="674" y="358"/>
                      <a:pt x="673" y="359"/>
                    </a:cubicBezTo>
                    <a:cubicBezTo>
                      <a:pt x="676" y="361"/>
                      <a:pt x="676" y="361"/>
                      <a:pt x="676" y="361"/>
                    </a:cubicBezTo>
                    <a:cubicBezTo>
                      <a:pt x="675" y="358"/>
                      <a:pt x="675" y="358"/>
                      <a:pt x="675" y="358"/>
                    </a:cubicBezTo>
                    <a:cubicBezTo>
                      <a:pt x="676" y="361"/>
                      <a:pt x="676" y="361"/>
                      <a:pt x="676" y="361"/>
                    </a:cubicBezTo>
                    <a:cubicBezTo>
                      <a:pt x="676" y="357"/>
                      <a:pt x="676" y="357"/>
                      <a:pt x="676" y="357"/>
                    </a:cubicBezTo>
                    <a:cubicBezTo>
                      <a:pt x="676" y="357"/>
                      <a:pt x="676" y="357"/>
                      <a:pt x="675" y="358"/>
                    </a:cubicBezTo>
                    <a:cubicBezTo>
                      <a:pt x="676" y="361"/>
                      <a:pt x="676" y="361"/>
                      <a:pt x="676" y="361"/>
                    </a:cubicBezTo>
                    <a:cubicBezTo>
                      <a:pt x="676" y="357"/>
                      <a:pt x="676" y="357"/>
                      <a:pt x="676" y="357"/>
                    </a:cubicBezTo>
                    <a:cubicBezTo>
                      <a:pt x="676" y="361"/>
                      <a:pt x="676" y="361"/>
                      <a:pt x="676" y="361"/>
                    </a:cubicBezTo>
                    <a:cubicBezTo>
                      <a:pt x="677" y="358"/>
                      <a:pt x="677" y="358"/>
                      <a:pt x="677" y="358"/>
                    </a:cubicBezTo>
                    <a:cubicBezTo>
                      <a:pt x="677" y="357"/>
                      <a:pt x="677" y="357"/>
                      <a:pt x="676" y="357"/>
                    </a:cubicBezTo>
                    <a:cubicBezTo>
                      <a:pt x="676" y="361"/>
                      <a:pt x="676" y="361"/>
                      <a:pt x="676" y="361"/>
                    </a:cubicBezTo>
                    <a:cubicBezTo>
                      <a:pt x="677" y="358"/>
                      <a:pt x="677" y="358"/>
                      <a:pt x="677" y="358"/>
                    </a:cubicBezTo>
                    <a:cubicBezTo>
                      <a:pt x="677" y="360"/>
                      <a:pt x="677" y="360"/>
                      <a:pt x="677" y="360"/>
                    </a:cubicBezTo>
                    <a:cubicBezTo>
                      <a:pt x="677" y="358"/>
                      <a:pt x="677" y="358"/>
                      <a:pt x="677" y="358"/>
                    </a:cubicBezTo>
                    <a:cubicBezTo>
                      <a:pt x="677" y="358"/>
                      <a:pt x="677" y="358"/>
                      <a:pt x="677" y="358"/>
                    </a:cubicBezTo>
                    <a:cubicBezTo>
                      <a:pt x="677" y="360"/>
                      <a:pt x="677" y="360"/>
                      <a:pt x="677" y="360"/>
                    </a:cubicBezTo>
                    <a:cubicBezTo>
                      <a:pt x="677" y="358"/>
                      <a:pt x="677" y="358"/>
                      <a:pt x="677" y="358"/>
                    </a:cubicBezTo>
                    <a:cubicBezTo>
                      <a:pt x="677" y="359"/>
                      <a:pt x="677" y="359"/>
                      <a:pt x="677" y="359"/>
                    </a:cubicBezTo>
                    <a:cubicBezTo>
                      <a:pt x="677" y="358"/>
                      <a:pt x="677" y="358"/>
                      <a:pt x="677" y="358"/>
                    </a:cubicBezTo>
                    <a:cubicBezTo>
                      <a:pt x="677" y="358"/>
                      <a:pt x="677" y="358"/>
                      <a:pt x="677" y="358"/>
                    </a:cubicBezTo>
                    <a:cubicBezTo>
                      <a:pt x="677" y="359"/>
                      <a:pt x="677" y="359"/>
                      <a:pt x="677" y="359"/>
                    </a:cubicBezTo>
                    <a:cubicBezTo>
                      <a:pt x="677" y="358"/>
                      <a:pt x="677" y="358"/>
                      <a:pt x="677" y="358"/>
                    </a:cubicBezTo>
                    <a:cubicBezTo>
                      <a:pt x="677" y="358"/>
                      <a:pt x="677" y="357"/>
                      <a:pt x="675" y="357"/>
                    </a:cubicBezTo>
                    <a:cubicBezTo>
                      <a:pt x="670" y="354"/>
                      <a:pt x="659" y="348"/>
                      <a:pt x="644" y="339"/>
                    </a:cubicBezTo>
                    <a:cubicBezTo>
                      <a:pt x="589" y="307"/>
                      <a:pt x="478" y="243"/>
                      <a:pt x="382" y="186"/>
                    </a:cubicBezTo>
                    <a:cubicBezTo>
                      <a:pt x="333" y="158"/>
                      <a:pt x="288" y="132"/>
                      <a:pt x="256" y="112"/>
                    </a:cubicBezTo>
                    <a:cubicBezTo>
                      <a:pt x="239" y="103"/>
                      <a:pt x="226" y="95"/>
                      <a:pt x="217" y="89"/>
                    </a:cubicBezTo>
                    <a:cubicBezTo>
                      <a:pt x="207" y="84"/>
                      <a:pt x="202" y="81"/>
                      <a:pt x="202" y="81"/>
                    </a:cubicBezTo>
                    <a:cubicBezTo>
                      <a:pt x="200" y="80"/>
                      <a:pt x="198" y="80"/>
                      <a:pt x="197" y="82"/>
                    </a:cubicBezTo>
                    <a:cubicBezTo>
                      <a:pt x="196" y="83"/>
                      <a:pt x="196" y="84"/>
                      <a:pt x="196" y="84"/>
                    </a:cubicBezTo>
                    <a:cubicBezTo>
                      <a:pt x="196" y="86"/>
                      <a:pt x="196" y="86"/>
                      <a:pt x="197" y="87"/>
                    </a:cubicBezTo>
                    <a:cubicBezTo>
                      <a:pt x="197" y="87"/>
                      <a:pt x="198" y="88"/>
                      <a:pt x="198" y="88"/>
                    </a:cubicBezTo>
                    <a:cubicBezTo>
                      <a:pt x="199" y="89"/>
                      <a:pt x="200" y="90"/>
                      <a:pt x="202" y="91"/>
                    </a:cubicBezTo>
                    <a:cubicBezTo>
                      <a:pt x="207" y="95"/>
                      <a:pt x="219" y="103"/>
                      <a:pt x="235" y="113"/>
                    </a:cubicBezTo>
                    <a:cubicBezTo>
                      <a:pt x="290" y="149"/>
                      <a:pt x="398" y="216"/>
                      <a:pt x="493" y="273"/>
                    </a:cubicBezTo>
                    <a:cubicBezTo>
                      <a:pt x="540" y="302"/>
                      <a:pt x="584" y="329"/>
                      <a:pt x="615" y="349"/>
                    </a:cubicBezTo>
                    <a:cubicBezTo>
                      <a:pt x="631" y="358"/>
                      <a:pt x="644" y="366"/>
                      <a:pt x="653" y="372"/>
                    </a:cubicBezTo>
                    <a:cubicBezTo>
                      <a:pt x="658" y="375"/>
                      <a:pt x="661" y="377"/>
                      <a:pt x="664" y="378"/>
                    </a:cubicBezTo>
                    <a:cubicBezTo>
                      <a:pt x="665" y="379"/>
                      <a:pt x="666" y="380"/>
                      <a:pt x="666" y="380"/>
                    </a:cubicBezTo>
                    <a:cubicBezTo>
                      <a:pt x="667" y="381"/>
                      <a:pt x="667" y="381"/>
                      <a:pt x="667" y="381"/>
                    </a:cubicBezTo>
                    <a:cubicBezTo>
                      <a:pt x="667" y="381"/>
                      <a:pt x="667" y="381"/>
                      <a:pt x="667" y="381"/>
                    </a:cubicBezTo>
                    <a:cubicBezTo>
                      <a:pt x="669" y="378"/>
                      <a:pt x="669" y="378"/>
                      <a:pt x="669" y="378"/>
                    </a:cubicBezTo>
                    <a:cubicBezTo>
                      <a:pt x="667" y="380"/>
                      <a:pt x="667" y="380"/>
                      <a:pt x="667" y="380"/>
                    </a:cubicBezTo>
                    <a:cubicBezTo>
                      <a:pt x="667" y="381"/>
                      <a:pt x="667" y="381"/>
                      <a:pt x="667" y="381"/>
                    </a:cubicBezTo>
                    <a:cubicBezTo>
                      <a:pt x="669" y="378"/>
                      <a:pt x="669" y="378"/>
                      <a:pt x="669" y="378"/>
                    </a:cubicBezTo>
                    <a:cubicBezTo>
                      <a:pt x="667" y="380"/>
                      <a:pt x="667" y="380"/>
                      <a:pt x="667" y="380"/>
                    </a:cubicBezTo>
                    <a:cubicBezTo>
                      <a:pt x="669" y="378"/>
                      <a:pt x="669" y="378"/>
                      <a:pt x="669" y="378"/>
                    </a:cubicBezTo>
                    <a:cubicBezTo>
                      <a:pt x="666" y="380"/>
                      <a:pt x="666" y="380"/>
                      <a:pt x="666" y="380"/>
                    </a:cubicBezTo>
                    <a:cubicBezTo>
                      <a:pt x="667" y="380"/>
                      <a:pt x="667" y="380"/>
                      <a:pt x="667" y="380"/>
                    </a:cubicBezTo>
                    <a:cubicBezTo>
                      <a:pt x="669" y="378"/>
                      <a:pt x="669" y="378"/>
                      <a:pt x="669" y="378"/>
                    </a:cubicBezTo>
                    <a:cubicBezTo>
                      <a:pt x="666" y="380"/>
                      <a:pt x="666" y="380"/>
                      <a:pt x="666" y="380"/>
                    </a:cubicBezTo>
                    <a:cubicBezTo>
                      <a:pt x="670" y="378"/>
                      <a:pt x="670" y="378"/>
                      <a:pt x="670" y="378"/>
                    </a:cubicBezTo>
                    <a:cubicBezTo>
                      <a:pt x="666" y="379"/>
                      <a:pt x="666" y="379"/>
                      <a:pt x="666" y="379"/>
                    </a:cubicBezTo>
                    <a:cubicBezTo>
                      <a:pt x="666" y="380"/>
                      <a:pt x="666" y="380"/>
                      <a:pt x="666" y="380"/>
                    </a:cubicBezTo>
                    <a:cubicBezTo>
                      <a:pt x="670" y="378"/>
                      <a:pt x="670" y="378"/>
                      <a:pt x="670" y="378"/>
                    </a:cubicBezTo>
                    <a:cubicBezTo>
                      <a:pt x="666" y="379"/>
                      <a:pt x="666" y="379"/>
                      <a:pt x="666" y="379"/>
                    </a:cubicBezTo>
                    <a:cubicBezTo>
                      <a:pt x="670" y="378"/>
                      <a:pt x="670" y="378"/>
                      <a:pt x="670" y="378"/>
                    </a:cubicBezTo>
                    <a:cubicBezTo>
                      <a:pt x="666" y="378"/>
                      <a:pt x="666" y="378"/>
                      <a:pt x="666" y="378"/>
                    </a:cubicBezTo>
                    <a:cubicBezTo>
                      <a:pt x="666" y="378"/>
                      <a:pt x="666" y="379"/>
                      <a:pt x="666" y="379"/>
                    </a:cubicBezTo>
                    <a:cubicBezTo>
                      <a:pt x="670" y="378"/>
                      <a:pt x="670" y="378"/>
                      <a:pt x="670" y="378"/>
                    </a:cubicBezTo>
                    <a:cubicBezTo>
                      <a:pt x="666" y="378"/>
                      <a:pt x="666" y="378"/>
                      <a:pt x="666" y="378"/>
                    </a:cubicBezTo>
                    <a:cubicBezTo>
                      <a:pt x="670" y="378"/>
                      <a:pt x="670" y="378"/>
                      <a:pt x="670" y="378"/>
                    </a:cubicBezTo>
                    <a:cubicBezTo>
                      <a:pt x="666" y="375"/>
                      <a:pt x="666" y="375"/>
                      <a:pt x="666" y="375"/>
                    </a:cubicBezTo>
                    <a:cubicBezTo>
                      <a:pt x="669" y="377"/>
                      <a:pt x="669" y="377"/>
                      <a:pt x="669" y="377"/>
                    </a:cubicBezTo>
                    <a:cubicBezTo>
                      <a:pt x="668" y="374"/>
                      <a:pt x="668" y="374"/>
                      <a:pt x="668" y="374"/>
                    </a:cubicBezTo>
                    <a:cubicBezTo>
                      <a:pt x="668" y="374"/>
                      <a:pt x="667" y="375"/>
                      <a:pt x="666" y="375"/>
                    </a:cubicBezTo>
                    <a:cubicBezTo>
                      <a:pt x="669" y="377"/>
                      <a:pt x="669" y="377"/>
                      <a:pt x="669" y="377"/>
                    </a:cubicBezTo>
                    <a:cubicBezTo>
                      <a:pt x="668" y="374"/>
                      <a:pt x="668" y="374"/>
                      <a:pt x="668" y="374"/>
                    </a:cubicBezTo>
                    <a:cubicBezTo>
                      <a:pt x="669" y="377"/>
                      <a:pt x="669" y="377"/>
                      <a:pt x="669" y="377"/>
                    </a:cubicBezTo>
                    <a:cubicBezTo>
                      <a:pt x="669" y="374"/>
                      <a:pt x="669" y="374"/>
                      <a:pt x="669" y="374"/>
                    </a:cubicBezTo>
                    <a:cubicBezTo>
                      <a:pt x="669" y="374"/>
                      <a:pt x="669" y="374"/>
                      <a:pt x="668" y="374"/>
                    </a:cubicBezTo>
                    <a:cubicBezTo>
                      <a:pt x="669" y="377"/>
                      <a:pt x="669" y="377"/>
                      <a:pt x="669" y="377"/>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8" y="373"/>
                      <a:pt x="667" y="373"/>
                    </a:cubicBezTo>
                    <a:cubicBezTo>
                      <a:pt x="661" y="371"/>
                      <a:pt x="649" y="364"/>
                      <a:pt x="632" y="355"/>
                    </a:cubicBezTo>
                    <a:cubicBezTo>
                      <a:pt x="574" y="322"/>
                      <a:pt x="460" y="254"/>
                      <a:pt x="361" y="194"/>
                    </a:cubicBezTo>
                    <a:cubicBezTo>
                      <a:pt x="311" y="164"/>
                      <a:pt x="265" y="137"/>
                      <a:pt x="231" y="116"/>
                    </a:cubicBezTo>
                    <a:cubicBezTo>
                      <a:pt x="215" y="106"/>
                      <a:pt x="201" y="98"/>
                      <a:pt x="191" y="92"/>
                    </a:cubicBezTo>
                    <a:cubicBezTo>
                      <a:pt x="182" y="86"/>
                      <a:pt x="177" y="83"/>
                      <a:pt x="177" y="83"/>
                    </a:cubicBezTo>
                    <a:cubicBezTo>
                      <a:pt x="175" y="86"/>
                      <a:pt x="175" y="86"/>
                      <a:pt x="175" y="86"/>
                    </a:cubicBezTo>
                    <a:cubicBezTo>
                      <a:pt x="173" y="90"/>
                      <a:pt x="173" y="90"/>
                      <a:pt x="173" y="90"/>
                    </a:cubicBezTo>
                    <a:cubicBezTo>
                      <a:pt x="173" y="90"/>
                      <a:pt x="174" y="91"/>
                      <a:pt x="178" y="93"/>
                    </a:cubicBezTo>
                    <a:cubicBezTo>
                      <a:pt x="205" y="109"/>
                      <a:pt x="327" y="182"/>
                      <a:pt x="441" y="252"/>
                    </a:cubicBezTo>
                    <a:cubicBezTo>
                      <a:pt x="499" y="287"/>
                      <a:pt x="554" y="322"/>
                      <a:pt x="596" y="348"/>
                    </a:cubicBezTo>
                    <a:cubicBezTo>
                      <a:pt x="616" y="361"/>
                      <a:pt x="633" y="373"/>
                      <a:pt x="645" y="381"/>
                    </a:cubicBezTo>
                    <a:cubicBezTo>
                      <a:pt x="651" y="385"/>
                      <a:pt x="656" y="388"/>
                      <a:pt x="659" y="391"/>
                    </a:cubicBezTo>
                    <a:cubicBezTo>
                      <a:pt x="660" y="392"/>
                      <a:pt x="661" y="393"/>
                      <a:pt x="662" y="394"/>
                    </a:cubicBezTo>
                    <a:cubicBezTo>
                      <a:pt x="663" y="394"/>
                      <a:pt x="663" y="394"/>
                      <a:pt x="663" y="394"/>
                    </a:cubicBezTo>
                    <a:cubicBezTo>
                      <a:pt x="665" y="393"/>
                      <a:pt x="665" y="393"/>
                      <a:pt x="665" y="393"/>
                    </a:cubicBezTo>
                    <a:cubicBezTo>
                      <a:pt x="662" y="393"/>
                      <a:pt x="662" y="393"/>
                      <a:pt x="662" y="393"/>
                    </a:cubicBezTo>
                    <a:cubicBezTo>
                      <a:pt x="662" y="394"/>
                      <a:pt x="663" y="394"/>
                      <a:pt x="663" y="394"/>
                    </a:cubicBezTo>
                    <a:cubicBezTo>
                      <a:pt x="665" y="393"/>
                      <a:pt x="665" y="393"/>
                      <a:pt x="665" y="393"/>
                    </a:cubicBezTo>
                    <a:cubicBezTo>
                      <a:pt x="662" y="393"/>
                      <a:pt x="662" y="393"/>
                      <a:pt x="662" y="393"/>
                    </a:cubicBezTo>
                    <a:cubicBezTo>
                      <a:pt x="666" y="393"/>
                      <a:pt x="666" y="393"/>
                      <a:pt x="666" y="393"/>
                    </a:cubicBezTo>
                    <a:cubicBezTo>
                      <a:pt x="663" y="391"/>
                      <a:pt x="663" y="391"/>
                      <a:pt x="663" y="391"/>
                    </a:cubicBezTo>
                    <a:cubicBezTo>
                      <a:pt x="662" y="392"/>
                      <a:pt x="662" y="393"/>
                      <a:pt x="662" y="393"/>
                    </a:cubicBezTo>
                    <a:cubicBezTo>
                      <a:pt x="666" y="393"/>
                      <a:pt x="666" y="393"/>
                      <a:pt x="666" y="393"/>
                    </a:cubicBezTo>
                    <a:cubicBezTo>
                      <a:pt x="663" y="391"/>
                      <a:pt x="663" y="391"/>
                      <a:pt x="663" y="391"/>
                    </a:cubicBezTo>
                    <a:cubicBezTo>
                      <a:pt x="663" y="391"/>
                      <a:pt x="663" y="391"/>
                      <a:pt x="663" y="391"/>
                    </a:cubicBezTo>
                    <a:cubicBezTo>
                      <a:pt x="665" y="393"/>
                      <a:pt x="665" y="393"/>
                      <a:pt x="665" y="393"/>
                    </a:cubicBezTo>
                    <a:cubicBezTo>
                      <a:pt x="664" y="390"/>
                      <a:pt x="664" y="390"/>
                      <a:pt x="664" y="390"/>
                    </a:cubicBezTo>
                    <a:cubicBezTo>
                      <a:pt x="664" y="390"/>
                      <a:pt x="663" y="390"/>
                      <a:pt x="663" y="391"/>
                    </a:cubicBezTo>
                    <a:cubicBezTo>
                      <a:pt x="665" y="393"/>
                      <a:pt x="665" y="393"/>
                      <a:pt x="665" y="393"/>
                    </a:cubicBezTo>
                    <a:cubicBezTo>
                      <a:pt x="664" y="390"/>
                      <a:pt x="664" y="390"/>
                      <a:pt x="664" y="390"/>
                    </a:cubicBezTo>
                    <a:cubicBezTo>
                      <a:pt x="665" y="392"/>
                      <a:pt x="665" y="392"/>
                      <a:pt x="665" y="392"/>
                    </a:cubicBezTo>
                    <a:cubicBezTo>
                      <a:pt x="665" y="390"/>
                      <a:pt x="665" y="390"/>
                      <a:pt x="665" y="390"/>
                    </a:cubicBezTo>
                    <a:cubicBezTo>
                      <a:pt x="664" y="390"/>
                      <a:pt x="664" y="390"/>
                      <a:pt x="664" y="390"/>
                    </a:cubicBezTo>
                    <a:cubicBezTo>
                      <a:pt x="665" y="392"/>
                      <a:pt x="665" y="392"/>
                      <a:pt x="665" y="392"/>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4" y="390"/>
                      <a:pt x="663" y="390"/>
                      <a:pt x="661" y="389"/>
                    </a:cubicBezTo>
                    <a:cubicBezTo>
                      <a:pt x="658" y="388"/>
                      <a:pt x="653" y="386"/>
                      <a:pt x="647" y="383"/>
                    </a:cubicBezTo>
                    <a:cubicBezTo>
                      <a:pt x="623" y="372"/>
                      <a:pt x="580" y="347"/>
                      <a:pt x="529" y="317"/>
                    </a:cubicBezTo>
                    <a:cubicBezTo>
                      <a:pt x="453" y="272"/>
                      <a:pt x="360" y="214"/>
                      <a:pt x="286" y="167"/>
                    </a:cubicBezTo>
                    <a:cubicBezTo>
                      <a:pt x="248" y="144"/>
                      <a:pt x="216" y="124"/>
                      <a:pt x="193" y="109"/>
                    </a:cubicBezTo>
                    <a:cubicBezTo>
                      <a:pt x="181" y="101"/>
                      <a:pt x="172" y="96"/>
                      <a:pt x="166" y="92"/>
                    </a:cubicBezTo>
                    <a:cubicBezTo>
                      <a:pt x="159" y="88"/>
                      <a:pt x="156" y="85"/>
                      <a:pt x="156" y="85"/>
                    </a:cubicBezTo>
                    <a:cubicBezTo>
                      <a:pt x="154" y="89"/>
                      <a:pt x="154" y="89"/>
                      <a:pt x="154" y="89"/>
                    </a:cubicBezTo>
                    <a:cubicBezTo>
                      <a:pt x="152" y="92"/>
                      <a:pt x="152" y="92"/>
                      <a:pt x="152" y="92"/>
                    </a:cubicBezTo>
                    <a:cubicBezTo>
                      <a:pt x="152" y="92"/>
                      <a:pt x="154" y="93"/>
                      <a:pt x="157" y="95"/>
                    </a:cubicBezTo>
                    <a:cubicBezTo>
                      <a:pt x="185" y="112"/>
                      <a:pt x="311" y="186"/>
                      <a:pt x="429" y="258"/>
                    </a:cubicBezTo>
                    <a:cubicBezTo>
                      <a:pt x="488" y="294"/>
                      <a:pt x="546" y="330"/>
                      <a:pt x="588" y="357"/>
                    </a:cubicBezTo>
                    <a:cubicBezTo>
                      <a:pt x="610" y="371"/>
                      <a:pt x="627" y="383"/>
                      <a:pt x="639" y="392"/>
                    </a:cubicBezTo>
                    <a:cubicBezTo>
                      <a:pt x="645" y="396"/>
                      <a:pt x="650" y="400"/>
                      <a:pt x="653" y="402"/>
                    </a:cubicBezTo>
                    <a:cubicBezTo>
                      <a:pt x="655" y="404"/>
                      <a:pt x="656" y="405"/>
                      <a:pt x="657" y="406"/>
                    </a:cubicBezTo>
                    <a:cubicBezTo>
                      <a:pt x="657" y="406"/>
                      <a:pt x="657" y="406"/>
                      <a:pt x="657" y="406"/>
                    </a:cubicBezTo>
                    <a:cubicBezTo>
                      <a:pt x="657" y="406"/>
                      <a:pt x="657" y="406"/>
                      <a:pt x="657" y="406"/>
                    </a:cubicBezTo>
                    <a:cubicBezTo>
                      <a:pt x="659" y="405"/>
                      <a:pt x="659" y="405"/>
                      <a:pt x="659" y="405"/>
                    </a:cubicBezTo>
                    <a:cubicBezTo>
                      <a:pt x="657" y="405"/>
                      <a:pt x="657" y="405"/>
                      <a:pt x="657" y="405"/>
                    </a:cubicBezTo>
                    <a:cubicBezTo>
                      <a:pt x="657" y="406"/>
                      <a:pt x="657" y="406"/>
                      <a:pt x="657" y="406"/>
                    </a:cubicBezTo>
                    <a:cubicBezTo>
                      <a:pt x="659" y="405"/>
                      <a:pt x="659" y="405"/>
                      <a:pt x="659" y="405"/>
                    </a:cubicBezTo>
                    <a:cubicBezTo>
                      <a:pt x="657" y="405"/>
                      <a:pt x="657" y="405"/>
                      <a:pt x="657" y="405"/>
                    </a:cubicBezTo>
                    <a:cubicBezTo>
                      <a:pt x="660" y="405"/>
                      <a:pt x="660" y="405"/>
                      <a:pt x="660" y="405"/>
                    </a:cubicBezTo>
                    <a:cubicBezTo>
                      <a:pt x="658" y="404"/>
                      <a:pt x="658" y="404"/>
                      <a:pt x="658" y="404"/>
                    </a:cubicBezTo>
                    <a:cubicBezTo>
                      <a:pt x="657" y="404"/>
                      <a:pt x="657" y="405"/>
                      <a:pt x="657" y="405"/>
                    </a:cubicBezTo>
                    <a:cubicBezTo>
                      <a:pt x="660" y="405"/>
                      <a:pt x="660" y="405"/>
                      <a:pt x="660" y="405"/>
                    </a:cubicBezTo>
                    <a:cubicBezTo>
                      <a:pt x="658" y="404"/>
                      <a:pt x="658" y="404"/>
                      <a:pt x="658" y="404"/>
                    </a:cubicBezTo>
                    <a:cubicBezTo>
                      <a:pt x="661" y="406"/>
                      <a:pt x="661" y="406"/>
                      <a:pt x="661" y="406"/>
                    </a:cubicBezTo>
                    <a:cubicBezTo>
                      <a:pt x="663" y="402"/>
                      <a:pt x="663" y="402"/>
                      <a:pt x="663" y="402"/>
                    </a:cubicBezTo>
                    <a:cubicBezTo>
                      <a:pt x="663" y="402"/>
                      <a:pt x="537" y="324"/>
                      <a:pt x="409" y="246"/>
                    </a:cubicBezTo>
                    <a:cubicBezTo>
                      <a:pt x="345" y="207"/>
                      <a:pt x="280" y="168"/>
                      <a:pt x="230" y="139"/>
                    </a:cubicBezTo>
                    <a:cubicBezTo>
                      <a:pt x="205" y="124"/>
                      <a:pt x="184" y="112"/>
                      <a:pt x="168" y="103"/>
                    </a:cubicBezTo>
                    <a:cubicBezTo>
                      <a:pt x="160" y="99"/>
                      <a:pt x="153" y="95"/>
                      <a:pt x="148" y="93"/>
                    </a:cubicBezTo>
                    <a:cubicBezTo>
                      <a:pt x="146" y="92"/>
                      <a:pt x="144" y="91"/>
                      <a:pt x="142" y="90"/>
                    </a:cubicBezTo>
                    <a:cubicBezTo>
                      <a:pt x="141" y="90"/>
                      <a:pt x="140" y="90"/>
                      <a:pt x="140" y="90"/>
                    </a:cubicBezTo>
                    <a:cubicBezTo>
                      <a:pt x="139" y="89"/>
                      <a:pt x="138" y="89"/>
                      <a:pt x="137" y="89"/>
                    </a:cubicBezTo>
                    <a:cubicBezTo>
                      <a:pt x="137" y="89"/>
                      <a:pt x="136" y="89"/>
                      <a:pt x="135" y="89"/>
                    </a:cubicBezTo>
                    <a:cubicBezTo>
                      <a:pt x="135" y="90"/>
                      <a:pt x="134" y="90"/>
                      <a:pt x="133" y="91"/>
                    </a:cubicBezTo>
                    <a:cubicBezTo>
                      <a:pt x="133" y="92"/>
                      <a:pt x="132" y="93"/>
                      <a:pt x="133" y="94"/>
                    </a:cubicBezTo>
                    <a:cubicBezTo>
                      <a:pt x="133" y="95"/>
                      <a:pt x="133" y="96"/>
                      <a:pt x="134" y="97"/>
                    </a:cubicBezTo>
                    <a:cubicBezTo>
                      <a:pt x="134" y="97"/>
                      <a:pt x="136" y="98"/>
                      <a:pt x="140" y="100"/>
                    </a:cubicBezTo>
                    <a:cubicBezTo>
                      <a:pt x="169" y="118"/>
                      <a:pt x="300" y="197"/>
                      <a:pt x="423" y="273"/>
                    </a:cubicBezTo>
                    <a:cubicBezTo>
                      <a:pt x="485" y="311"/>
                      <a:pt x="545" y="349"/>
                      <a:pt x="590" y="377"/>
                    </a:cubicBezTo>
                    <a:cubicBezTo>
                      <a:pt x="612" y="391"/>
                      <a:pt x="630" y="403"/>
                      <a:pt x="643" y="412"/>
                    </a:cubicBezTo>
                    <a:cubicBezTo>
                      <a:pt x="649" y="416"/>
                      <a:pt x="654" y="419"/>
                      <a:pt x="658" y="422"/>
                    </a:cubicBezTo>
                    <a:cubicBezTo>
                      <a:pt x="659" y="423"/>
                      <a:pt x="660" y="424"/>
                      <a:pt x="661" y="425"/>
                    </a:cubicBezTo>
                    <a:cubicBezTo>
                      <a:pt x="662" y="426"/>
                      <a:pt x="662" y="426"/>
                      <a:pt x="662" y="426"/>
                    </a:cubicBezTo>
                    <a:cubicBezTo>
                      <a:pt x="663" y="424"/>
                      <a:pt x="663" y="424"/>
                      <a:pt x="663" y="424"/>
                    </a:cubicBezTo>
                    <a:cubicBezTo>
                      <a:pt x="662" y="425"/>
                      <a:pt x="662" y="425"/>
                      <a:pt x="662" y="425"/>
                    </a:cubicBezTo>
                    <a:cubicBezTo>
                      <a:pt x="662" y="426"/>
                      <a:pt x="662" y="426"/>
                      <a:pt x="662" y="426"/>
                    </a:cubicBezTo>
                    <a:cubicBezTo>
                      <a:pt x="663" y="424"/>
                      <a:pt x="663" y="424"/>
                      <a:pt x="663" y="424"/>
                    </a:cubicBezTo>
                    <a:cubicBezTo>
                      <a:pt x="662" y="425"/>
                      <a:pt x="662" y="425"/>
                      <a:pt x="662" y="425"/>
                    </a:cubicBezTo>
                    <a:cubicBezTo>
                      <a:pt x="665" y="424"/>
                      <a:pt x="665" y="424"/>
                      <a:pt x="665" y="424"/>
                    </a:cubicBezTo>
                    <a:cubicBezTo>
                      <a:pt x="661" y="424"/>
                      <a:pt x="661" y="424"/>
                      <a:pt x="661" y="424"/>
                    </a:cubicBezTo>
                    <a:cubicBezTo>
                      <a:pt x="661" y="425"/>
                      <a:pt x="661" y="425"/>
                      <a:pt x="662" y="425"/>
                    </a:cubicBezTo>
                    <a:cubicBezTo>
                      <a:pt x="665" y="424"/>
                      <a:pt x="665" y="424"/>
                      <a:pt x="665" y="424"/>
                    </a:cubicBezTo>
                    <a:cubicBezTo>
                      <a:pt x="661" y="424"/>
                      <a:pt x="661" y="424"/>
                      <a:pt x="661" y="424"/>
                    </a:cubicBezTo>
                    <a:cubicBezTo>
                      <a:pt x="665" y="424"/>
                      <a:pt x="665" y="424"/>
                      <a:pt x="665" y="424"/>
                    </a:cubicBezTo>
                    <a:cubicBezTo>
                      <a:pt x="662" y="422"/>
                      <a:pt x="662" y="422"/>
                      <a:pt x="662" y="422"/>
                    </a:cubicBezTo>
                    <a:cubicBezTo>
                      <a:pt x="661" y="422"/>
                      <a:pt x="661" y="423"/>
                      <a:pt x="661" y="424"/>
                    </a:cubicBezTo>
                    <a:cubicBezTo>
                      <a:pt x="665" y="424"/>
                      <a:pt x="665" y="424"/>
                      <a:pt x="665" y="424"/>
                    </a:cubicBezTo>
                    <a:cubicBezTo>
                      <a:pt x="662" y="422"/>
                      <a:pt x="662" y="422"/>
                      <a:pt x="662" y="422"/>
                    </a:cubicBezTo>
                    <a:cubicBezTo>
                      <a:pt x="665" y="424"/>
                      <a:pt x="665" y="424"/>
                      <a:pt x="665" y="424"/>
                    </a:cubicBezTo>
                    <a:cubicBezTo>
                      <a:pt x="667" y="420"/>
                      <a:pt x="667" y="420"/>
                      <a:pt x="667" y="420"/>
                    </a:cubicBezTo>
                    <a:cubicBezTo>
                      <a:pt x="115" y="93"/>
                      <a:pt x="115" y="93"/>
                      <a:pt x="115" y="93"/>
                    </a:cubicBezTo>
                    <a:cubicBezTo>
                      <a:pt x="113" y="92"/>
                      <a:pt x="110" y="92"/>
                      <a:pt x="109" y="94"/>
                    </a:cubicBezTo>
                    <a:cubicBezTo>
                      <a:pt x="109" y="95"/>
                      <a:pt x="109" y="96"/>
                      <a:pt x="109" y="97"/>
                    </a:cubicBezTo>
                    <a:cubicBezTo>
                      <a:pt x="109" y="98"/>
                      <a:pt x="109" y="99"/>
                      <a:pt x="109" y="100"/>
                    </a:cubicBezTo>
                    <a:cubicBezTo>
                      <a:pt x="110" y="101"/>
                      <a:pt x="112" y="103"/>
                      <a:pt x="113" y="104"/>
                    </a:cubicBezTo>
                    <a:cubicBezTo>
                      <a:pt x="116" y="107"/>
                      <a:pt x="121" y="111"/>
                      <a:pt x="127" y="116"/>
                    </a:cubicBezTo>
                    <a:cubicBezTo>
                      <a:pt x="151" y="133"/>
                      <a:pt x="196" y="162"/>
                      <a:pt x="250" y="195"/>
                    </a:cubicBezTo>
                    <a:cubicBezTo>
                      <a:pt x="332" y="245"/>
                      <a:pt x="434" y="305"/>
                      <a:pt x="516" y="354"/>
                    </a:cubicBezTo>
                    <a:cubicBezTo>
                      <a:pt x="557" y="379"/>
                      <a:pt x="593" y="400"/>
                      <a:pt x="619" y="416"/>
                    </a:cubicBezTo>
                    <a:cubicBezTo>
                      <a:pt x="632" y="423"/>
                      <a:pt x="642" y="430"/>
                      <a:pt x="649" y="434"/>
                    </a:cubicBezTo>
                    <a:cubicBezTo>
                      <a:pt x="652" y="437"/>
                      <a:pt x="655" y="439"/>
                      <a:pt x="657" y="440"/>
                    </a:cubicBezTo>
                    <a:cubicBezTo>
                      <a:pt x="658" y="440"/>
                      <a:pt x="658" y="441"/>
                      <a:pt x="659" y="441"/>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62" y="439"/>
                      <a:pt x="662" y="439"/>
                      <a:pt x="662" y="439"/>
                    </a:cubicBezTo>
                    <a:cubicBezTo>
                      <a:pt x="658" y="439"/>
                      <a:pt x="658" y="439"/>
                      <a:pt x="658" y="439"/>
                    </a:cubicBezTo>
                    <a:cubicBezTo>
                      <a:pt x="658" y="440"/>
                      <a:pt x="658" y="441"/>
                      <a:pt x="659" y="441"/>
                    </a:cubicBezTo>
                    <a:cubicBezTo>
                      <a:pt x="662" y="439"/>
                      <a:pt x="662" y="439"/>
                      <a:pt x="662" y="439"/>
                    </a:cubicBezTo>
                    <a:cubicBezTo>
                      <a:pt x="658" y="439"/>
                      <a:pt x="658" y="439"/>
                      <a:pt x="658" y="439"/>
                    </a:cubicBezTo>
                    <a:cubicBezTo>
                      <a:pt x="662" y="439"/>
                      <a:pt x="662" y="439"/>
                      <a:pt x="662" y="439"/>
                    </a:cubicBezTo>
                    <a:cubicBezTo>
                      <a:pt x="659" y="437"/>
                      <a:pt x="659" y="437"/>
                      <a:pt x="659" y="437"/>
                    </a:cubicBezTo>
                    <a:cubicBezTo>
                      <a:pt x="658" y="438"/>
                      <a:pt x="658" y="439"/>
                      <a:pt x="658" y="439"/>
                    </a:cubicBezTo>
                    <a:cubicBezTo>
                      <a:pt x="662" y="439"/>
                      <a:pt x="662" y="439"/>
                      <a:pt x="662" y="439"/>
                    </a:cubicBezTo>
                    <a:cubicBezTo>
                      <a:pt x="659" y="437"/>
                      <a:pt x="659" y="437"/>
                      <a:pt x="659" y="437"/>
                    </a:cubicBezTo>
                    <a:cubicBezTo>
                      <a:pt x="662" y="439"/>
                      <a:pt x="662" y="439"/>
                      <a:pt x="662" y="439"/>
                    </a:cubicBezTo>
                    <a:cubicBezTo>
                      <a:pt x="664" y="436"/>
                      <a:pt x="664" y="436"/>
                      <a:pt x="664" y="436"/>
                    </a:cubicBezTo>
                    <a:cubicBezTo>
                      <a:pt x="91" y="93"/>
                      <a:pt x="91" y="93"/>
                      <a:pt x="91" y="93"/>
                    </a:cubicBezTo>
                    <a:cubicBezTo>
                      <a:pt x="90" y="92"/>
                      <a:pt x="87" y="92"/>
                      <a:pt x="86" y="94"/>
                    </a:cubicBezTo>
                    <a:cubicBezTo>
                      <a:pt x="86" y="95"/>
                      <a:pt x="85" y="96"/>
                      <a:pt x="85" y="96"/>
                    </a:cubicBezTo>
                    <a:cubicBezTo>
                      <a:pt x="85" y="97"/>
                      <a:pt x="86" y="98"/>
                      <a:pt x="86" y="99"/>
                    </a:cubicBezTo>
                    <a:cubicBezTo>
                      <a:pt x="87" y="99"/>
                      <a:pt x="87" y="100"/>
                      <a:pt x="88" y="100"/>
                    </a:cubicBezTo>
                    <a:cubicBezTo>
                      <a:pt x="89" y="101"/>
                      <a:pt x="90" y="102"/>
                      <a:pt x="92" y="104"/>
                    </a:cubicBezTo>
                    <a:cubicBezTo>
                      <a:pt x="99" y="109"/>
                      <a:pt x="113" y="119"/>
                      <a:pt x="132" y="131"/>
                    </a:cubicBezTo>
                    <a:cubicBezTo>
                      <a:pt x="268" y="219"/>
                      <a:pt x="662" y="458"/>
                      <a:pt x="662" y="458"/>
                    </a:cubicBezTo>
                    <a:cubicBezTo>
                      <a:pt x="663" y="459"/>
                      <a:pt x="664" y="459"/>
                      <a:pt x="665" y="459"/>
                    </a:cubicBezTo>
                    <a:cubicBezTo>
                      <a:pt x="666" y="459"/>
                      <a:pt x="667" y="458"/>
                      <a:pt x="667" y="457"/>
                    </a:cubicBezTo>
                    <a:cubicBezTo>
                      <a:pt x="668" y="456"/>
                      <a:pt x="668" y="455"/>
                      <a:pt x="668" y="454"/>
                    </a:cubicBezTo>
                    <a:cubicBezTo>
                      <a:pt x="668" y="453"/>
                      <a:pt x="667" y="452"/>
                      <a:pt x="666" y="452"/>
                    </a:cubicBezTo>
                    <a:cubicBezTo>
                      <a:pt x="666" y="452"/>
                      <a:pt x="518" y="363"/>
                      <a:pt x="371" y="274"/>
                    </a:cubicBezTo>
                    <a:cubicBezTo>
                      <a:pt x="297" y="230"/>
                      <a:pt x="223" y="185"/>
                      <a:pt x="168" y="152"/>
                    </a:cubicBezTo>
                    <a:cubicBezTo>
                      <a:pt x="140" y="135"/>
                      <a:pt x="117" y="121"/>
                      <a:pt x="100" y="112"/>
                    </a:cubicBezTo>
                    <a:cubicBezTo>
                      <a:pt x="92" y="107"/>
                      <a:pt x="86" y="103"/>
                      <a:pt x="82" y="100"/>
                    </a:cubicBezTo>
                    <a:cubicBezTo>
                      <a:pt x="79" y="99"/>
                      <a:pt x="78" y="98"/>
                      <a:pt x="77" y="97"/>
                    </a:cubicBezTo>
                    <a:cubicBezTo>
                      <a:pt x="76" y="97"/>
                      <a:pt x="76" y="97"/>
                      <a:pt x="75" y="97"/>
                    </a:cubicBezTo>
                    <a:cubicBezTo>
                      <a:pt x="75" y="96"/>
                      <a:pt x="75" y="96"/>
                      <a:pt x="75" y="96"/>
                    </a:cubicBezTo>
                    <a:cubicBezTo>
                      <a:pt x="75" y="96"/>
                      <a:pt x="75" y="96"/>
                      <a:pt x="75" y="96"/>
                    </a:cubicBezTo>
                    <a:cubicBezTo>
                      <a:pt x="74" y="96"/>
                      <a:pt x="74" y="96"/>
                      <a:pt x="74" y="96"/>
                    </a:cubicBezTo>
                    <a:cubicBezTo>
                      <a:pt x="74" y="96"/>
                      <a:pt x="74" y="96"/>
                      <a:pt x="74" y="96"/>
                    </a:cubicBezTo>
                    <a:cubicBezTo>
                      <a:pt x="74" y="96"/>
                      <a:pt x="74" y="96"/>
                      <a:pt x="73" y="96"/>
                    </a:cubicBezTo>
                    <a:cubicBezTo>
                      <a:pt x="71" y="96"/>
                      <a:pt x="70" y="97"/>
                      <a:pt x="69" y="98"/>
                    </a:cubicBezTo>
                    <a:cubicBezTo>
                      <a:pt x="69" y="99"/>
                      <a:pt x="69" y="99"/>
                      <a:pt x="69" y="100"/>
                    </a:cubicBezTo>
                    <a:cubicBezTo>
                      <a:pt x="69" y="102"/>
                      <a:pt x="69" y="103"/>
                      <a:pt x="70" y="103"/>
                    </a:cubicBezTo>
                    <a:cubicBezTo>
                      <a:pt x="71" y="105"/>
                      <a:pt x="72" y="106"/>
                      <a:pt x="74" y="108"/>
                    </a:cubicBezTo>
                    <a:cubicBezTo>
                      <a:pt x="77" y="111"/>
                      <a:pt x="82" y="115"/>
                      <a:pt x="89" y="120"/>
                    </a:cubicBezTo>
                    <a:cubicBezTo>
                      <a:pt x="114" y="138"/>
                      <a:pt x="163" y="169"/>
                      <a:pt x="221" y="206"/>
                    </a:cubicBezTo>
                    <a:cubicBezTo>
                      <a:pt x="309" y="260"/>
                      <a:pt x="419" y="327"/>
                      <a:pt x="508" y="380"/>
                    </a:cubicBezTo>
                    <a:cubicBezTo>
                      <a:pt x="552" y="407"/>
                      <a:pt x="591" y="430"/>
                      <a:pt x="619" y="447"/>
                    </a:cubicBezTo>
                    <a:cubicBezTo>
                      <a:pt x="633" y="455"/>
                      <a:pt x="644" y="462"/>
                      <a:pt x="651" y="466"/>
                    </a:cubicBezTo>
                    <a:cubicBezTo>
                      <a:pt x="655" y="469"/>
                      <a:pt x="658" y="470"/>
                      <a:pt x="660" y="472"/>
                    </a:cubicBezTo>
                    <a:cubicBezTo>
                      <a:pt x="661" y="472"/>
                      <a:pt x="662" y="473"/>
                      <a:pt x="662" y="473"/>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5" y="470"/>
                      <a:pt x="665" y="470"/>
                      <a:pt x="665" y="470"/>
                    </a:cubicBezTo>
                    <a:cubicBezTo>
                      <a:pt x="663" y="473"/>
                      <a:pt x="663" y="473"/>
                      <a:pt x="663" y="473"/>
                    </a:cubicBezTo>
                    <a:cubicBezTo>
                      <a:pt x="663" y="473"/>
                      <a:pt x="663" y="473"/>
                      <a:pt x="663" y="473"/>
                    </a:cubicBezTo>
                    <a:cubicBezTo>
                      <a:pt x="665" y="470"/>
                      <a:pt x="665" y="470"/>
                      <a:pt x="665" y="470"/>
                    </a:cubicBezTo>
                    <a:cubicBezTo>
                      <a:pt x="663" y="473"/>
                      <a:pt x="663" y="473"/>
                      <a:pt x="663" y="473"/>
                    </a:cubicBezTo>
                    <a:cubicBezTo>
                      <a:pt x="665" y="470"/>
                      <a:pt x="665" y="470"/>
                      <a:pt x="665" y="470"/>
                    </a:cubicBezTo>
                    <a:cubicBezTo>
                      <a:pt x="662" y="473"/>
                      <a:pt x="662" y="473"/>
                      <a:pt x="662" y="473"/>
                    </a:cubicBezTo>
                    <a:cubicBezTo>
                      <a:pt x="663" y="473"/>
                      <a:pt x="663" y="473"/>
                      <a:pt x="663" y="473"/>
                    </a:cubicBezTo>
                    <a:cubicBezTo>
                      <a:pt x="665" y="470"/>
                      <a:pt x="665" y="470"/>
                      <a:pt x="665" y="470"/>
                    </a:cubicBezTo>
                    <a:cubicBezTo>
                      <a:pt x="662" y="473"/>
                      <a:pt x="662" y="473"/>
                      <a:pt x="662" y="473"/>
                    </a:cubicBezTo>
                    <a:cubicBezTo>
                      <a:pt x="665" y="470"/>
                      <a:pt x="665" y="470"/>
                      <a:pt x="665" y="470"/>
                    </a:cubicBezTo>
                    <a:cubicBezTo>
                      <a:pt x="662" y="472"/>
                      <a:pt x="662" y="472"/>
                      <a:pt x="662" y="472"/>
                    </a:cubicBezTo>
                    <a:cubicBezTo>
                      <a:pt x="662" y="473"/>
                      <a:pt x="662" y="473"/>
                      <a:pt x="662" y="473"/>
                    </a:cubicBezTo>
                    <a:cubicBezTo>
                      <a:pt x="665" y="470"/>
                      <a:pt x="665" y="470"/>
                      <a:pt x="665" y="470"/>
                    </a:cubicBezTo>
                    <a:cubicBezTo>
                      <a:pt x="662" y="472"/>
                      <a:pt x="662" y="472"/>
                      <a:pt x="662" y="472"/>
                    </a:cubicBezTo>
                    <a:cubicBezTo>
                      <a:pt x="665" y="470"/>
                      <a:pt x="665" y="470"/>
                      <a:pt x="665" y="470"/>
                    </a:cubicBezTo>
                    <a:cubicBezTo>
                      <a:pt x="661" y="470"/>
                      <a:pt x="661" y="470"/>
                      <a:pt x="661" y="470"/>
                    </a:cubicBezTo>
                    <a:cubicBezTo>
                      <a:pt x="661" y="471"/>
                      <a:pt x="662" y="472"/>
                      <a:pt x="662" y="472"/>
                    </a:cubicBezTo>
                    <a:cubicBezTo>
                      <a:pt x="665" y="470"/>
                      <a:pt x="665" y="470"/>
                      <a:pt x="665" y="470"/>
                    </a:cubicBezTo>
                    <a:cubicBezTo>
                      <a:pt x="661" y="470"/>
                      <a:pt x="661" y="470"/>
                      <a:pt x="661" y="470"/>
                    </a:cubicBezTo>
                    <a:cubicBezTo>
                      <a:pt x="665" y="470"/>
                      <a:pt x="665" y="470"/>
                      <a:pt x="665" y="470"/>
                    </a:cubicBezTo>
                    <a:cubicBezTo>
                      <a:pt x="667" y="467"/>
                      <a:pt x="667" y="467"/>
                      <a:pt x="667" y="467"/>
                    </a:cubicBezTo>
                    <a:cubicBezTo>
                      <a:pt x="667" y="467"/>
                      <a:pt x="524" y="375"/>
                      <a:pt x="376" y="283"/>
                    </a:cubicBezTo>
                    <a:cubicBezTo>
                      <a:pt x="301" y="237"/>
                      <a:pt x="226" y="191"/>
                      <a:pt x="167" y="157"/>
                    </a:cubicBezTo>
                    <a:cubicBezTo>
                      <a:pt x="137" y="139"/>
                      <a:pt x="112" y="125"/>
                      <a:pt x="92" y="115"/>
                    </a:cubicBezTo>
                    <a:cubicBezTo>
                      <a:pt x="83" y="110"/>
                      <a:pt x="74" y="106"/>
                      <a:pt x="68" y="103"/>
                    </a:cubicBezTo>
                    <a:cubicBezTo>
                      <a:pt x="65" y="102"/>
                      <a:pt x="62" y="101"/>
                      <a:pt x="60" y="100"/>
                    </a:cubicBezTo>
                    <a:cubicBezTo>
                      <a:pt x="57" y="99"/>
                      <a:pt x="55" y="99"/>
                      <a:pt x="53" y="99"/>
                    </a:cubicBezTo>
                    <a:cubicBezTo>
                      <a:pt x="53" y="99"/>
                      <a:pt x="52" y="99"/>
                      <a:pt x="51" y="99"/>
                    </a:cubicBezTo>
                    <a:cubicBezTo>
                      <a:pt x="50" y="99"/>
                      <a:pt x="49" y="100"/>
                      <a:pt x="48" y="101"/>
                    </a:cubicBezTo>
                    <a:cubicBezTo>
                      <a:pt x="52" y="103"/>
                      <a:pt x="52" y="103"/>
                      <a:pt x="52" y="103"/>
                    </a:cubicBezTo>
                    <a:cubicBezTo>
                      <a:pt x="48" y="101"/>
                      <a:pt x="48" y="101"/>
                      <a:pt x="48" y="101"/>
                    </a:cubicBezTo>
                    <a:cubicBezTo>
                      <a:pt x="48" y="102"/>
                      <a:pt x="48" y="103"/>
                      <a:pt x="48" y="103"/>
                    </a:cubicBezTo>
                    <a:cubicBezTo>
                      <a:pt x="48" y="105"/>
                      <a:pt x="48" y="105"/>
                      <a:pt x="48" y="106"/>
                    </a:cubicBezTo>
                    <a:cubicBezTo>
                      <a:pt x="49" y="107"/>
                      <a:pt x="49" y="107"/>
                      <a:pt x="50" y="108"/>
                    </a:cubicBezTo>
                    <a:cubicBezTo>
                      <a:pt x="51" y="109"/>
                      <a:pt x="52" y="110"/>
                      <a:pt x="54" y="112"/>
                    </a:cubicBezTo>
                    <a:cubicBezTo>
                      <a:pt x="62" y="118"/>
                      <a:pt x="77" y="128"/>
                      <a:pt x="98" y="142"/>
                    </a:cubicBezTo>
                    <a:cubicBezTo>
                      <a:pt x="243" y="237"/>
                      <a:pt x="666" y="492"/>
                      <a:pt x="666" y="492"/>
                    </a:cubicBezTo>
                    <a:cubicBezTo>
                      <a:pt x="668" y="488"/>
                      <a:pt x="668" y="488"/>
                      <a:pt x="668" y="488"/>
                    </a:cubicBezTo>
                    <a:cubicBezTo>
                      <a:pt x="665" y="486"/>
                      <a:pt x="665" y="486"/>
                      <a:pt x="665" y="486"/>
                    </a:cubicBezTo>
                    <a:cubicBezTo>
                      <a:pt x="668" y="488"/>
                      <a:pt x="668" y="488"/>
                      <a:pt x="668" y="488"/>
                    </a:cubicBezTo>
                    <a:cubicBezTo>
                      <a:pt x="666" y="485"/>
                      <a:pt x="666" y="485"/>
                      <a:pt x="666" y="485"/>
                    </a:cubicBezTo>
                    <a:cubicBezTo>
                      <a:pt x="666" y="485"/>
                      <a:pt x="665" y="485"/>
                      <a:pt x="665" y="486"/>
                    </a:cubicBezTo>
                    <a:cubicBezTo>
                      <a:pt x="668" y="488"/>
                      <a:pt x="668" y="488"/>
                      <a:pt x="668" y="488"/>
                    </a:cubicBezTo>
                    <a:cubicBezTo>
                      <a:pt x="666" y="485"/>
                      <a:pt x="666" y="485"/>
                      <a:pt x="666" y="485"/>
                    </a:cubicBezTo>
                    <a:cubicBezTo>
                      <a:pt x="667" y="488"/>
                      <a:pt x="667" y="488"/>
                      <a:pt x="667" y="488"/>
                    </a:cubicBezTo>
                    <a:cubicBezTo>
                      <a:pt x="667" y="485"/>
                      <a:pt x="667" y="485"/>
                      <a:pt x="667" y="485"/>
                    </a:cubicBezTo>
                    <a:cubicBezTo>
                      <a:pt x="667" y="485"/>
                      <a:pt x="667" y="485"/>
                      <a:pt x="666" y="485"/>
                    </a:cubicBezTo>
                    <a:cubicBezTo>
                      <a:pt x="667" y="488"/>
                      <a:pt x="667" y="488"/>
                      <a:pt x="667" y="488"/>
                    </a:cubicBezTo>
                    <a:cubicBezTo>
                      <a:pt x="667" y="485"/>
                      <a:pt x="667" y="485"/>
                      <a:pt x="667" y="485"/>
                    </a:cubicBezTo>
                    <a:cubicBezTo>
                      <a:pt x="667" y="486"/>
                      <a:pt x="667" y="486"/>
                      <a:pt x="667" y="486"/>
                    </a:cubicBezTo>
                    <a:cubicBezTo>
                      <a:pt x="668" y="485"/>
                      <a:pt x="668" y="485"/>
                      <a:pt x="668" y="485"/>
                    </a:cubicBezTo>
                    <a:cubicBezTo>
                      <a:pt x="667" y="485"/>
                      <a:pt x="667" y="485"/>
                      <a:pt x="667" y="485"/>
                    </a:cubicBezTo>
                    <a:cubicBezTo>
                      <a:pt x="667" y="486"/>
                      <a:pt x="667" y="486"/>
                      <a:pt x="667" y="486"/>
                    </a:cubicBezTo>
                    <a:cubicBezTo>
                      <a:pt x="668" y="485"/>
                      <a:pt x="668" y="485"/>
                      <a:pt x="668" y="485"/>
                    </a:cubicBezTo>
                    <a:cubicBezTo>
                      <a:pt x="668" y="485"/>
                      <a:pt x="668" y="485"/>
                      <a:pt x="668" y="485"/>
                    </a:cubicBezTo>
                    <a:cubicBezTo>
                      <a:pt x="667" y="485"/>
                      <a:pt x="666" y="484"/>
                      <a:pt x="664" y="483"/>
                    </a:cubicBezTo>
                    <a:cubicBezTo>
                      <a:pt x="656" y="480"/>
                      <a:pt x="640" y="472"/>
                      <a:pt x="619" y="459"/>
                    </a:cubicBezTo>
                    <a:cubicBezTo>
                      <a:pt x="543" y="416"/>
                      <a:pt x="395" y="327"/>
                      <a:pt x="267" y="249"/>
                    </a:cubicBezTo>
                    <a:cubicBezTo>
                      <a:pt x="203" y="210"/>
                      <a:pt x="144" y="173"/>
                      <a:pt x="100" y="146"/>
                    </a:cubicBezTo>
                    <a:cubicBezTo>
                      <a:pt x="79" y="133"/>
                      <a:pt x="61" y="122"/>
                      <a:pt x="49" y="114"/>
                    </a:cubicBezTo>
                    <a:cubicBezTo>
                      <a:pt x="43" y="111"/>
                      <a:pt x="38" y="108"/>
                      <a:pt x="35" y="106"/>
                    </a:cubicBezTo>
                    <a:cubicBezTo>
                      <a:pt x="31" y="104"/>
                      <a:pt x="30" y="103"/>
                      <a:pt x="30" y="103"/>
                    </a:cubicBezTo>
                    <a:cubicBezTo>
                      <a:pt x="28" y="101"/>
                      <a:pt x="25" y="102"/>
                      <a:pt x="24" y="104"/>
                    </a:cubicBezTo>
                    <a:cubicBezTo>
                      <a:pt x="23" y="106"/>
                      <a:pt x="24" y="108"/>
                      <a:pt x="25" y="109"/>
                    </a:cubicBezTo>
                    <a:cubicBezTo>
                      <a:pt x="672" y="513"/>
                      <a:pt x="672" y="513"/>
                      <a:pt x="672" y="513"/>
                    </a:cubicBezTo>
                    <a:cubicBezTo>
                      <a:pt x="674" y="515"/>
                      <a:pt x="676" y="514"/>
                      <a:pt x="677" y="512"/>
                    </a:cubicBezTo>
                    <a:cubicBezTo>
                      <a:pt x="679" y="510"/>
                      <a:pt x="678" y="508"/>
                      <a:pt x="676" y="507"/>
                    </a:cubicBezTo>
                    <a:cubicBezTo>
                      <a:pt x="676" y="507"/>
                      <a:pt x="518" y="406"/>
                      <a:pt x="355" y="304"/>
                    </a:cubicBezTo>
                    <a:cubicBezTo>
                      <a:pt x="273" y="254"/>
                      <a:pt x="191" y="203"/>
                      <a:pt x="127" y="165"/>
                    </a:cubicBezTo>
                    <a:cubicBezTo>
                      <a:pt x="95" y="146"/>
                      <a:pt x="67" y="130"/>
                      <a:pt x="46" y="119"/>
                    </a:cubicBezTo>
                    <a:cubicBezTo>
                      <a:pt x="36" y="114"/>
                      <a:pt x="27" y="109"/>
                      <a:pt x="21" y="106"/>
                    </a:cubicBezTo>
                    <a:cubicBezTo>
                      <a:pt x="18" y="105"/>
                      <a:pt x="15" y="104"/>
                      <a:pt x="12" y="103"/>
                    </a:cubicBezTo>
                    <a:cubicBezTo>
                      <a:pt x="10" y="102"/>
                      <a:pt x="8" y="102"/>
                      <a:pt x="6" y="101"/>
                    </a:cubicBezTo>
                    <a:cubicBezTo>
                      <a:pt x="6" y="101"/>
                      <a:pt x="5" y="102"/>
                      <a:pt x="4" y="102"/>
                    </a:cubicBezTo>
                    <a:cubicBezTo>
                      <a:pt x="3" y="102"/>
                      <a:pt x="2" y="103"/>
                      <a:pt x="2" y="104"/>
                    </a:cubicBezTo>
                    <a:cubicBezTo>
                      <a:pt x="0" y="106"/>
                      <a:pt x="1" y="108"/>
                      <a:pt x="3" y="109"/>
                    </a:cubicBezTo>
                    <a:cubicBezTo>
                      <a:pt x="277" y="281"/>
                      <a:pt x="277" y="281"/>
                      <a:pt x="277" y="281"/>
                    </a:cubicBezTo>
                    <a:cubicBezTo>
                      <a:pt x="6" y="118"/>
                      <a:pt x="6" y="118"/>
                      <a:pt x="6" y="118"/>
                    </a:cubicBezTo>
                    <a:cubicBezTo>
                      <a:pt x="5" y="117"/>
                      <a:pt x="2" y="117"/>
                      <a:pt x="1" y="119"/>
                    </a:cubicBezTo>
                    <a:cubicBezTo>
                      <a:pt x="0" y="121"/>
                      <a:pt x="0" y="124"/>
                      <a:pt x="2" y="125"/>
                    </a:cubicBezTo>
                    <a:cubicBezTo>
                      <a:pt x="703" y="563"/>
                      <a:pt x="703" y="563"/>
                      <a:pt x="703" y="563"/>
                    </a:cubicBezTo>
                    <a:cubicBezTo>
                      <a:pt x="705" y="564"/>
                      <a:pt x="707" y="563"/>
                      <a:pt x="709" y="561"/>
                    </a:cubicBezTo>
                    <a:cubicBezTo>
                      <a:pt x="710" y="560"/>
                      <a:pt x="709" y="557"/>
                      <a:pt x="707" y="556"/>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4" name="Freeform 49"/>
              <p:cNvSpPr/>
              <p:nvPr/>
            </p:nvSpPr>
            <p:spPr bwMode="auto">
              <a:xfrm>
                <a:off x="3873413" y="2939839"/>
                <a:ext cx="279676" cy="254610"/>
              </a:xfrm>
              <a:custGeom>
                <a:avLst/>
                <a:gdLst>
                  <a:gd name="T0" fmla="*/ 77 w 209"/>
                  <a:gd name="T1" fmla="*/ 175 h 189"/>
                  <a:gd name="T2" fmla="*/ 33 w 209"/>
                  <a:gd name="T3" fmla="*/ 148 h 189"/>
                  <a:gd name="T4" fmla="*/ 31 w 209"/>
                  <a:gd name="T5" fmla="*/ 150 h 189"/>
                  <a:gd name="T6" fmla="*/ 30 w 209"/>
                  <a:gd name="T7" fmla="*/ 150 h 189"/>
                  <a:gd name="T8" fmla="*/ 31 w 209"/>
                  <a:gd name="T9" fmla="*/ 150 h 189"/>
                  <a:gd name="T10" fmla="*/ 31 w 209"/>
                  <a:gd name="T11" fmla="*/ 150 h 189"/>
                  <a:gd name="T12" fmla="*/ 30 w 209"/>
                  <a:gd name="T13" fmla="*/ 154 h 189"/>
                  <a:gd name="T14" fmla="*/ 94 w 209"/>
                  <a:gd name="T15" fmla="*/ 181 h 189"/>
                  <a:gd name="T16" fmla="*/ 114 w 209"/>
                  <a:gd name="T17" fmla="*/ 168 h 189"/>
                  <a:gd name="T18" fmla="*/ 19 w 209"/>
                  <a:gd name="T19" fmla="*/ 114 h 189"/>
                  <a:gd name="T20" fmla="*/ 16 w 209"/>
                  <a:gd name="T21" fmla="*/ 112 h 189"/>
                  <a:gd name="T22" fmla="*/ 16 w 209"/>
                  <a:gd name="T23" fmla="*/ 114 h 189"/>
                  <a:gd name="T24" fmla="*/ 121 w 209"/>
                  <a:gd name="T25" fmla="*/ 163 h 189"/>
                  <a:gd name="T26" fmla="*/ 133 w 209"/>
                  <a:gd name="T27" fmla="*/ 152 h 189"/>
                  <a:gd name="T28" fmla="*/ 10 w 209"/>
                  <a:gd name="T29" fmla="*/ 70 h 189"/>
                  <a:gd name="T30" fmla="*/ 6 w 209"/>
                  <a:gd name="T31" fmla="*/ 69 h 189"/>
                  <a:gd name="T32" fmla="*/ 103 w 209"/>
                  <a:gd name="T33" fmla="*/ 123 h 189"/>
                  <a:gd name="T34" fmla="*/ 142 w 209"/>
                  <a:gd name="T35" fmla="*/ 143 h 189"/>
                  <a:gd name="T36" fmla="*/ 124 w 209"/>
                  <a:gd name="T37" fmla="*/ 121 h 189"/>
                  <a:gd name="T38" fmla="*/ 154 w 209"/>
                  <a:gd name="T39" fmla="*/ 128 h 189"/>
                  <a:gd name="T40" fmla="*/ 7 w 209"/>
                  <a:gd name="T41" fmla="*/ 40 h 189"/>
                  <a:gd name="T42" fmla="*/ 6 w 209"/>
                  <a:gd name="T43" fmla="*/ 43 h 189"/>
                  <a:gd name="T44" fmla="*/ 5 w 209"/>
                  <a:gd name="T45" fmla="*/ 43 h 189"/>
                  <a:gd name="T46" fmla="*/ 149 w 209"/>
                  <a:gd name="T47" fmla="*/ 121 h 189"/>
                  <a:gd name="T48" fmla="*/ 133 w 209"/>
                  <a:gd name="T49" fmla="*/ 98 h 189"/>
                  <a:gd name="T50" fmla="*/ 10 w 209"/>
                  <a:gd name="T51" fmla="*/ 24 h 189"/>
                  <a:gd name="T52" fmla="*/ 11 w 209"/>
                  <a:gd name="T53" fmla="*/ 25 h 189"/>
                  <a:gd name="T54" fmla="*/ 11 w 209"/>
                  <a:gd name="T55" fmla="*/ 26 h 189"/>
                  <a:gd name="T56" fmla="*/ 208 w 209"/>
                  <a:gd name="T57" fmla="*/ 127 h 189"/>
                  <a:gd name="T58" fmla="*/ 121 w 209"/>
                  <a:gd name="T59" fmla="*/ 80 h 189"/>
                  <a:gd name="T60" fmla="*/ 201 w 209"/>
                  <a:gd name="T61" fmla="*/ 131 h 189"/>
                  <a:gd name="T62" fmla="*/ 204 w 209"/>
                  <a:gd name="T63" fmla="*/ 129 h 189"/>
                  <a:gd name="T64" fmla="*/ 4 w 209"/>
                  <a:gd name="T65" fmla="*/ 24 h 189"/>
                  <a:gd name="T66" fmla="*/ 166 w 209"/>
                  <a:gd name="T67" fmla="*/ 128 h 189"/>
                  <a:gd name="T68" fmla="*/ 172 w 209"/>
                  <a:gd name="T69" fmla="*/ 130 h 189"/>
                  <a:gd name="T70" fmla="*/ 173 w 209"/>
                  <a:gd name="T71" fmla="*/ 130 h 189"/>
                  <a:gd name="T72" fmla="*/ 9 w 209"/>
                  <a:gd name="T73" fmla="*/ 36 h 189"/>
                  <a:gd name="T74" fmla="*/ 148 w 209"/>
                  <a:gd name="T75" fmla="*/ 132 h 189"/>
                  <a:gd name="T76" fmla="*/ 150 w 209"/>
                  <a:gd name="T77" fmla="*/ 129 h 189"/>
                  <a:gd name="T78" fmla="*/ 150 w 209"/>
                  <a:gd name="T79" fmla="*/ 128 h 189"/>
                  <a:gd name="T80" fmla="*/ 2 w 209"/>
                  <a:gd name="T81" fmla="*/ 53 h 189"/>
                  <a:gd name="T82" fmla="*/ 141 w 209"/>
                  <a:gd name="T83" fmla="*/ 139 h 189"/>
                  <a:gd name="T84" fmla="*/ 142 w 209"/>
                  <a:gd name="T85" fmla="*/ 135 h 189"/>
                  <a:gd name="T86" fmla="*/ 143 w 209"/>
                  <a:gd name="T87" fmla="*/ 135 h 189"/>
                  <a:gd name="T88" fmla="*/ 6 w 209"/>
                  <a:gd name="T89" fmla="*/ 64 h 189"/>
                  <a:gd name="T90" fmla="*/ 121 w 209"/>
                  <a:gd name="T91" fmla="*/ 163 h 189"/>
                  <a:gd name="T92" fmla="*/ 123 w 209"/>
                  <a:gd name="T93" fmla="*/ 159 h 189"/>
                  <a:gd name="T94" fmla="*/ 124 w 209"/>
                  <a:gd name="T95" fmla="*/ 157 h 189"/>
                  <a:gd name="T96" fmla="*/ 16 w 209"/>
                  <a:gd name="T97" fmla="*/ 108 h 189"/>
                  <a:gd name="T98" fmla="*/ 98 w 209"/>
                  <a:gd name="T99" fmla="*/ 167 h 189"/>
                  <a:gd name="T100" fmla="*/ 108 w 209"/>
                  <a:gd name="T101" fmla="*/ 174 h 189"/>
                  <a:gd name="T102" fmla="*/ 108 w 209"/>
                  <a:gd name="T103" fmla="*/ 173 h 189"/>
                  <a:gd name="T104" fmla="*/ 111 w 209"/>
                  <a:gd name="T105" fmla="*/ 171 h 189"/>
                  <a:gd name="T106" fmla="*/ 66 w 209"/>
                  <a:gd name="T107" fmla="*/ 160 h 189"/>
                  <a:gd name="T108" fmla="*/ 27 w 209"/>
                  <a:gd name="T109" fmla="*/ 148 h 189"/>
                  <a:gd name="T110" fmla="*/ 62 w 209"/>
                  <a:gd name="T111" fmla="*/ 175 h 189"/>
                  <a:gd name="T112" fmla="*/ 66 w 209"/>
                  <a:gd name="T113" fmla="*/ 1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 h="189">
                    <a:moveTo>
                      <a:pt x="65" y="181"/>
                    </a:moveTo>
                    <a:cubicBezTo>
                      <a:pt x="46" y="169"/>
                      <a:pt x="46" y="169"/>
                      <a:pt x="46" y="169"/>
                    </a:cubicBezTo>
                    <a:cubicBezTo>
                      <a:pt x="44" y="173"/>
                      <a:pt x="44" y="173"/>
                      <a:pt x="44" y="173"/>
                    </a:cubicBezTo>
                    <a:cubicBezTo>
                      <a:pt x="43" y="177"/>
                      <a:pt x="43" y="177"/>
                      <a:pt x="43" y="177"/>
                    </a:cubicBezTo>
                    <a:cubicBezTo>
                      <a:pt x="83" y="187"/>
                      <a:pt x="83" y="187"/>
                      <a:pt x="83" y="187"/>
                    </a:cubicBezTo>
                    <a:cubicBezTo>
                      <a:pt x="84" y="188"/>
                      <a:pt x="86" y="187"/>
                      <a:pt x="87" y="185"/>
                    </a:cubicBezTo>
                    <a:cubicBezTo>
                      <a:pt x="88" y="183"/>
                      <a:pt x="87" y="181"/>
                      <a:pt x="86" y="180"/>
                    </a:cubicBezTo>
                    <a:cubicBezTo>
                      <a:pt x="86" y="180"/>
                      <a:pt x="82" y="178"/>
                      <a:pt x="77" y="175"/>
                    </a:cubicBezTo>
                    <a:cubicBezTo>
                      <a:pt x="70" y="170"/>
                      <a:pt x="59" y="164"/>
                      <a:pt x="49" y="158"/>
                    </a:cubicBezTo>
                    <a:cubicBezTo>
                      <a:pt x="45" y="155"/>
                      <a:pt x="41" y="152"/>
                      <a:pt x="38" y="150"/>
                    </a:cubicBezTo>
                    <a:cubicBezTo>
                      <a:pt x="36" y="149"/>
                      <a:pt x="35" y="149"/>
                      <a:pt x="34" y="148"/>
                    </a:cubicBezTo>
                    <a:cubicBezTo>
                      <a:pt x="34" y="148"/>
                      <a:pt x="33" y="148"/>
                      <a:pt x="33" y="148"/>
                    </a:cubicBezTo>
                    <a:cubicBezTo>
                      <a:pt x="33" y="148"/>
                      <a:pt x="33" y="148"/>
                      <a:pt x="33" y="148"/>
                    </a:cubicBezTo>
                    <a:cubicBezTo>
                      <a:pt x="32" y="150"/>
                      <a:pt x="32" y="150"/>
                      <a:pt x="32" y="150"/>
                    </a:cubicBezTo>
                    <a:cubicBezTo>
                      <a:pt x="34" y="148"/>
                      <a:pt x="34" y="148"/>
                      <a:pt x="34" y="148"/>
                    </a:cubicBezTo>
                    <a:cubicBezTo>
                      <a:pt x="33" y="148"/>
                      <a:pt x="33" y="148"/>
                      <a:pt x="33" y="148"/>
                    </a:cubicBezTo>
                    <a:cubicBezTo>
                      <a:pt x="32" y="150"/>
                      <a:pt x="32" y="150"/>
                      <a:pt x="32" y="150"/>
                    </a:cubicBezTo>
                    <a:cubicBezTo>
                      <a:pt x="34" y="148"/>
                      <a:pt x="34" y="148"/>
                      <a:pt x="34" y="148"/>
                    </a:cubicBezTo>
                    <a:cubicBezTo>
                      <a:pt x="31" y="150"/>
                      <a:pt x="31" y="150"/>
                      <a:pt x="31" y="150"/>
                    </a:cubicBezTo>
                    <a:cubicBezTo>
                      <a:pt x="34" y="148"/>
                      <a:pt x="34" y="148"/>
                      <a:pt x="34" y="148"/>
                    </a:cubicBezTo>
                    <a:cubicBezTo>
                      <a:pt x="34" y="148"/>
                      <a:pt x="34" y="148"/>
                      <a:pt x="34" y="148"/>
                    </a:cubicBezTo>
                    <a:cubicBezTo>
                      <a:pt x="31" y="150"/>
                      <a:pt x="31" y="150"/>
                      <a:pt x="31" y="150"/>
                    </a:cubicBezTo>
                    <a:cubicBezTo>
                      <a:pt x="34" y="148"/>
                      <a:pt x="34" y="148"/>
                      <a:pt x="34" y="148"/>
                    </a:cubicBezTo>
                    <a:cubicBezTo>
                      <a:pt x="31" y="150"/>
                      <a:pt x="31" y="150"/>
                      <a:pt x="31" y="150"/>
                    </a:cubicBezTo>
                    <a:cubicBezTo>
                      <a:pt x="34" y="150"/>
                      <a:pt x="34" y="150"/>
                      <a:pt x="34" y="150"/>
                    </a:cubicBezTo>
                    <a:cubicBezTo>
                      <a:pt x="34" y="149"/>
                      <a:pt x="34" y="149"/>
                      <a:pt x="34" y="148"/>
                    </a:cubicBezTo>
                    <a:cubicBezTo>
                      <a:pt x="31" y="150"/>
                      <a:pt x="31" y="150"/>
                      <a:pt x="31" y="150"/>
                    </a:cubicBezTo>
                    <a:cubicBezTo>
                      <a:pt x="34" y="150"/>
                      <a:pt x="34" y="150"/>
                      <a:pt x="34" y="150"/>
                    </a:cubicBezTo>
                    <a:cubicBezTo>
                      <a:pt x="30" y="150"/>
                      <a:pt x="30" y="150"/>
                      <a:pt x="30" y="150"/>
                    </a:cubicBezTo>
                    <a:cubicBezTo>
                      <a:pt x="34" y="153"/>
                      <a:pt x="34" y="153"/>
                      <a:pt x="34" y="153"/>
                    </a:cubicBezTo>
                    <a:cubicBezTo>
                      <a:pt x="34" y="152"/>
                      <a:pt x="34" y="151"/>
                      <a:pt x="34" y="150"/>
                    </a:cubicBezTo>
                    <a:cubicBezTo>
                      <a:pt x="30" y="150"/>
                      <a:pt x="30" y="150"/>
                      <a:pt x="30" y="150"/>
                    </a:cubicBezTo>
                    <a:cubicBezTo>
                      <a:pt x="34" y="153"/>
                      <a:pt x="34" y="153"/>
                      <a:pt x="34" y="153"/>
                    </a:cubicBezTo>
                    <a:cubicBezTo>
                      <a:pt x="34" y="152"/>
                      <a:pt x="34" y="152"/>
                      <a:pt x="34" y="152"/>
                    </a:cubicBezTo>
                    <a:cubicBezTo>
                      <a:pt x="30" y="150"/>
                      <a:pt x="30" y="150"/>
                      <a:pt x="30" y="150"/>
                    </a:cubicBezTo>
                    <a:cubicBezTo>
                      <a:pt x="33" y="154"/>
                      <a:pt x="33" y="154"/>
                      <a:pt x="33" y="154"/>
                    </a:cubicBezTo>
                    <a:cubicBezTo>
                      <a:pt x="33" y="153"/>
                      <a:pt x="34" y="153"/>
                      <a:pt x="34" y="152"/>
                    </a:cubicBezTo>
                    <a:cubicBezTo>
                      <a:pt x="30" y="150"/>
                      <a:pt x="30" y="150"/>
                      <a:pt x="30" y="150"/>
                    </a:cubicBezTo>
                    <a:cubicBezTo>
                      <a:pt x="33" y="154"/>
                      <a:pt x="33" y="154"/>
                      <a:pt x="33" y="154"/>
                    </a:cubicBezTo>
                    <a:cubicBezTo>
                      <a:pt x="31" y="150"/>
                      <a:pt x="31" y="150"/>
                      <a:pt x="31" y="150"/>
                    </a:cubicBezTo>
                    <a:cubicBezTo>
                      <a:pt x="31" y="154"/>
                      <a:pt x="31" y="154"/>
                      <a:pt x="31" y="154"/>
                    </a:cubicBezTo>
                    <a:cubicBezTo>
                      <a:pt x="32" y="154"/>
                      <a:pt x="32" y="154"/>
                      <a:pt x="33" y="154"/>
                    </a:cubicBezTo>
                    <a:cubicBezTo>
                      <a:pt x="31" y="150"/>
                      <a:pt x="31" y="150"/>
                      <a:pt x="31" y="150"/>
                    </a:cubicBezTo>
                    <a:cubicBezTo>
                      <a:pt x="31" y="154"/>
                      <a:pt x="31" y="154"/>
                      <a:pt x="31" y="154"/>
                    </a:cubicBezTo>
                    <a:cubicBezTo>
                      <a:pt x="31" y="150"/>
                      <a:pt x="31" y="150"/>
                      <a:pt x="31" y="150"/>
                    </a:cubicBezTo>
                    <a:cubicBezTo>
                      <a:pt x="31" y="154"/>
                      <a:pt x="31" y="154"/>
                      <a:pt x="31" y="154"/>
                    </a:cubicBezTo>
                    <a:cubicBezTo>
                      <a:pt x="31" y="154"/>
                      <a:pt x="31" y="154"/>
                      <a:pt x="31" y="154"/>
                    </a:cubicBezTo>
                    <a:cubicBezTo>
                      <a:pt x="31" y="150"/>
                      <a:pt x="31" y="150"/>
                      <a:pt x="31" y="150"/>
                    </a:cubicBezTo>
                    <a:cubicBezTo>
                      <a:pt x="31" y="154"/>
                      <a:pt x="31" y="154"/>
                      <a:pt x="31" y="154"/>
                    </a:cubicBezTo>
                    <a:cubicBezTo>
                      <a:pt x="31" y="151"/>
                      <a:pt x="31" y="151"/>
                      <a:pt x="31" y="151"/>
                    </a:cubicBezTo>
                    <a:cubicBezTo>
                      <a:pt x="30" y="154"/>
                      <a:pt x="30" y="154"/>
                      <a:pt x="30" y="154"/>
                    </a:cubicBezTo>
                    <a:cubicBezTo>
                      <a:pt x="31" y="154"/>
                      <a:pt x="31" y="154"/>
                      <a:pt x="31" y="154"/>
                    </a:cubicBezTo>
                    <a:cubicBezTo>
                      <a:pt x="31" y="151"/>
                      <a:pt x="31" y="151"/>
                      <a:pt x="31" y="151"/>
                    </a:cubicBezTo>
                    <a:cubicBezTo>
                      <a:pt x="30" y="154"/>
                      <a:pt x="30" y="154"/>
                      <a:pt x="30" y="154"/>
                    </a:cubicBezTo>
                    <a:cubicBezTo>
                      <a:pt x="30" y="153"/>
                      <a:pt x="30" y="153"/>
                      <a:pt x="30" y="153"/>
                    </a:cubicBezTo>
                    <a:cubicBezTo>
                      <a:pt x="30" y="154"/>
                      <a:pt x="30" y="154"/>
                      <a:pt x="30" y="154"/>
                    </a:cubicBezTo>
                    <a:cubicBezTo>
                      <a:pt x="30" y="154"/>
                      <a:pt x="30" y="154"/>
                      <a:pt x="30" y="154"/>
                    </a:cubicBezTo>
                    <a:cubicBezTo>
                      <a:pt x="30" y="153"/>
                      <a:pt x="30" y="153"/>
                      <a:pt x="30" y="153"/>
                    </a:cubicBezTo>
                    <a:cubicBezTo>
                      <a:pt x="30" y="154"/>
                      <a:pt x="30" y="154"/>
                      <a:pt x="30" y="154"/>
                    </a:cubicBezTo>
                    <a:cubicBezTo>
                      <a:pt x="30" y="154"/>
                      <a:pt x="30" y="154"/>
                      <a:pt x="31" y="155"/>
                    </a:cubicBezTo>
                    <a:cubicBezTo>
                      <a:pt x="34" y="155"/>
                      <a:pt x="39" y="158"/>
                      <a:pt x="45" y="160"/>
                    </a:cubicBezTo>
                    <a:cubicBezTo>
                      <a:pt x="55" y="164"/>
                      <a:pt x="67" y="170"/>
                      <a:pt x="77" y="174"/>
                    </a:cubicBezTo>
                    <a:cubicBezTo>
                      <a:pt x="82" y="176"/>
                      <a:pt x="86" y="178"/>
                      <a:pt x="89" y="179"/>
                    </a:cubicBezTo>
                    <a:cubicBezTo>
                      <a:pt x="92" y="180"/>
                      <a:pt x="94" y="181"/>
                      <a:pt x="94" y="181"/>
                    </a:cubicBezTo>
                    <a:cubicBezTo>
                      <a:pt x="96" y="182"/>
                      <a:pt x="98" y="181"/>
                      <a:pt x="99" y="179"/>
                    </a:cubicBezTo>
                    <a:cubicBezTo>
                      <a:pt x="100" y="178"/>
                      <a:pt x="100" y="175"/>
                      <a:pt x="98" y="174"/>
                    </a:cubicBezTo>
                    <a:cubicBezTo>
                      <a:pt x="73" y="159"/>
                      <a:pt x="73" y="159"/>
                      <a:pt x="73" y="159"/>
                    </a:cubicBezTo>
                    <a:cubicBezTo>
                      <a:pt x="110" y="175"/>
                      <a:pt x="110" y="175"/>
                      <a:pt x="110" y="175"/>
                    </a:cubicBezTo>
                    <a:cubicBezTo>
                      <a:pt x="112" y="176"/>
                      <a:pt x="114" y="175"/>
                      <a:pt x="115" y="173"/>
                    </a:cubicBezTo>
                    <a:cubicBezTo>
                      <a:pt x="115" y="173"/>
                      <a:pt x="115" y="172"/>
                      <a:pt x="115" y="171"/>
                    </a:cubicBezTo>
                    <a:cubicBezTo>
                      <a:pt x="115" y="170"/>
                      <a:pt x="115" y="169"/>
                      <a:pt x="115" y="169"/>
                    </a:cubicBezTo>
                    <a:cubicBezTo>
                      <a:pt x="114" y="168"/>
                      <a:pt x="114" y="168"/>
                      <a:pt x="114" y="168"/>
                    </a:cubicBezTo>
                    <a:cubicBezTo>
                      <a:pt x="113" y="167"/>
                      <a:pt x="113" y="167"/>
                      <a:pt x="113" y="167"/>
                    </a:cubicBezTo>
                    <a:cubicBezTo>
                      <a:pt x="112" y="166"/>
                      <a:pt x="109" y="165"/>
                      <a:pt x="106" y="163"/>
                    </a:cubicBezTo>
                    <a:cubicBezTo>
                      <a:pt x="83" y="148"/>
                      <a:pt x="18" y="108"/>
                      <a:pt x="18" y="108"/>
                    </a:cubicBezTo>
                    <a:cubicBezTo>
                      <a:pt x="16" y="112"/>
                      <a:pt x="16" y="112"/>
                      <a:pt x="16" y="112"/>
                    </a:cubicBezTo>
                    <a:cubicBezTo>
                      <a:pt x="19" y="114"/>
                      <a:pt x="19" y="114"/>
                      <a:pt x="19" y="114"/>
                    </a:cubicBezTo>
                    <a:cubicBezTo>
                      <a:pt x="16" y="112"/>
                      <a:pt x="16" y="112"/>
                      <a:pt x="16" y="112"/>
                    </a:cubicBezTo>
                    <a:cubicBezTo>
                      <a:pt x="18" y="115"/>
                      <a:pt x="18" y="115"/>
                      <a:pt x="18" y="115"/>
                    </a:cubicBezTo>
                    <a:cubicBezTo>
                      <a:pt x="19" y="115"/>
                      <a:pt x="19" y="114"/>
                      <a:pt x="19" y="114"/>
                    </a:cubicBezTo>
                    <a:cubicBezTo>
                      <a:pt x="16" y="112"/>
                      <a:pt x="16" y="112"/>
                      <a:pt x="16" y="112"/>
                    </a:cubicBezTo>
                    <a:cubicBezTo>
                      <a:pt x="18" y="115"/>
                      <a:pt x="18" y="115"/>
                      <a:pt x="18" y="115"/>
                    </a:cubicBezTo>
                    <a:cubicBezTo>
                      <a:pt x="16" y="112"/>
                      <a:pt x="16" y="112"/>
                      <a:pt x="16" y="112"/>
                    </a:cubicBezTo>
                    <a:cubicBezTo>
                      <a:pt x="17" y="116"/>
                      <a:pt x="17" y="116"/>
                      <a:pt x="17" y="116"/>
                    </a:cubicBezTo>
                    <a:cubicBezTo>
                      <a:pt x="17" y="115"/>
                      <a:pt x="18" y="115"/>
                      <a:pt x="18" y="115"/>
                    </a:cubicBezTo>
                    <a:cubicBezTo>
                      <a:pt x="16" y="112"/>
                      <a:pt x="16" y="112"/>
                      <a:pt x="16" y="112"/>
                    </a:cubicBezTo>
                    <a:cubicBezTo>
                      <a:pt x="17" y="116"/>
                      <a:pt x="17" y="116"/>
                      <a:pt x="17" y="116"/>
                    </a:cubicBezTo>
                    <a:cubicBezTo>
                      <a:pt x="16" y="112"/>
                      <a:pt x="16" y="112"/>
                      <a:pt x="16" y="112"/>
                    </a:cubicBezTo>
                    <a:cubicBezTo>
                      <a:pt x="16" y="116"/>
                      <a:pt x="16" y="116"/>
                      <a:pt x="16" y="116"/>
                    </a:cubicBezTo>
                    <a:cubicBezTo>
                      <a:pt x="17" y="116"/>
                      <a:pt x="17" y="116"/>
                      <a:pt x="17" y="116"/>
                    </a:cubicBezTo>
                    <a:cubicBezTo>
                      <a:pt x="16" y="112"/>
                      <a:pt x="16" y="112"/>
                      <a:pt x="16" y="112"/>
                    </a:cubicBezTo>
                    <a:cubicBezTo>
                      <a:pt x="16" y="116"/>
                      <a:pt x="16" y="116"/>
                      <a:pt x="16" y="116"/>
                    </a:cubicBezTo>
                    <a:cubicBezTo>
                      <a:pt x="16" y="114"/>
                      <a:pt x="16" y="114"/>
                      <a:pt x="16" y="114"/>
                    </a:cubicBezTo>
                    <a:cubicBezTo>
                      <a:pt x="16" y="116"/>
                      <a:pt x="16" y="116"/>
                      <a:pt x="16" y="116"/>
                    </a:cubicBezTo>
                    <a:cubicBezTo>
                      <a:pt x="16" y="116"/>
                      <a:pt x="16" y="116"/>
                      <a:pt x="16" y="116"/>
                    </a:cubicBezTo>
                    <a:cubicBezTo>
                      <a:pt x="16" y="114"/>
                      <a:pt x="16" y="114"/>
                      <a:pt x="16" y="114"/>
                    </a:cubicBezTo>
                    <a:cubicBezTo>
                      <a:pt x="16" y="116"/>
                      <a:pt x="16" y="116"/>
                      <a:pt x="16" y="116"/>
                    </a:cubicBezTo>
                    <a:cubicBezTo>
                      <a:pt x="16" y="116"/>
                      <a:pt x="17" y="116"/>
                      <a:pt x="18" y="116"/>
                    </a:cubicBezTo>
                    <a:cubicBezTo>
                      <a:pt x="22" y="118"/>
                      <a:pt x="31" y="121"/>
                      <a:pt x="41" y="126"/>
                    </a:cubicBezTo>
                    <a:cubicBezTo>
                      <a:pt x="57" y="133"/>
                      <a:pt x="77" y="142"/>
                      <a:pt x="93" y="150"/>
                    </a:cubicBezTo>
                    <a:cubicBezTo>
                      <a:pt x="101" y="154"/>
                      <a:pt x="108" y="157"/>
                      <a:pt x="113" y="159"/>
                    </a:cubicBezTo>
                    <a:cubicBezTo>
                      <a:pt x="116" y="160"/>
                      <a:pt x="118" y="161"/>
                      <a:pt x="119" y="162"/>
                    </a:cubicBezTo>
                    <a:cubicBezTo>
                      <a:pt x="120" y="162"/>
                      <a:pt x="120" y="163"/>
                      <a:pt x="121" y="163"/>
                    </a:cubicBezTo>
                    <a:cubicBezTo>
                      <a:pt x="121" y="163"/>
                      <a:pt x="121" y="163"/>
                      <a:pt x="121" y="163"/>
                    </a:cubicBezTo>
                    <a:cubicBezTo>
                      <a:pt x="122" y="163"/>
                      <a:pt x="122" y="163"/>
                      <a:pt x="122" y="163"/>
                    </a:cubicBezTo>
                    <a:cubicBezTo>
                      <a:pt x="122" y="163"/>
                      <a:pt x="122" y="163"/>
                      <a:pt x="122" y="163"/>
                    </a:cubicBezTo>
                    <a:cubicBezTo>
                      <a:pt x="122" y="163"/>
                      <a:pt x="122" y="163"/>
                      <a:pt x="122" y="163"/>
                    </a:cubicBezTo>
                    <a:cubicBezTo>
                      <a:pt x="122" y="163"/>
                      <a:pt x="123" y="163"/>
                      <a:pt x="123" y="163"/>
                    </a:cubicBezTo>
                    <a:cubicBezTo>
                      <a:pt x="125" y="163"/>
                      <a:pt x="126" y="162"/>
                      <a:pt x="127" y="160"/>
                    </a:cubicBezTo>
                    <a:cubicBezTo>
                      <a:pt x="127" y="159"/>
                      <a:pt x="127" y="157"/>
                      <a:pt x="125" y="156"/>
                    </a:cubicBezTo>
                    <a:cubicBezTo>
                      <a:pt x="74" y="124"/>
                      <a:pt x="74" y="124"/>
                      <a:pt x="74" y="124"/>
                    </a:cubicBezTo>
                    <a:cubicBezTo>
                      <a:pt x="133" y="152"/>
                      <a:pt x="133" y="152"/>
                      <a:pt x="133" y="152"/>
                    </a:cubicBezTo>
                    <a:cubicBezTo>
                      <a:pt x="135" y="153"/>
                      <a:pt x="137" y="152"/>
                      <a:pt x="138" y="150"/>
                    </a:cubicBezTo>
                    <a:cubicBezTo>
                      <a:pt x="139" y="148"/>
                      <a:pt x="139" y="146"/>
                      <a:pt x="137" y="145"/>
                    </a:cubicBezTo>
                    <a:cubicBezTo>
                      <a:pt x="8" y="65"/>
                      <a:pt x="8" y="65"/>
                      <a:pt x="8" y="65"/>
                    </a:cubicBezTo>
                    <a:cubicBezTo>
                      <a:pt x="6" y="68"/>
                      <a:pt x="6" y="68"/>
                      <a:pt x="6" y="68"/>
                    </a:cubicBezTo>
                    <a:cubicBezTo>
                      <a:pt x="10" y="70"/>
                      <a:pt x="10" y="70"/>
                      <a:pt x="10" y="70"/>
                    </a:cubicBezTo>
                    <a:cubicBezTo>
                      <a:pt x="6" y="68"/>
                      <a:pt x="6" y="68"/>
                      <a:pt x="6" y="68"/>
                    </a:cubicBezTo>
                    <a:cubicBezTo>
                      <a:pt x="8" y="72"/>
                      <a:pt x="8" y="72"/>
                      <a:pt x="8" y="72"/>
                    </a:cubicBezTo>
                    <a:cubicBezTo>
                      <a:pt x="8" y="72"/>
                      <a:pt x="9" y="71"/>
                      <a:pt x="10" y="70"/>
                    </a:cubicBezTo>
                    <a:cubicBezTo>
                      <a:pt x="6" y="68"/>
                      <a:pt x="6" y="68"/>
                      <a:pt x="6" y="68"/>
                    </a:cubicBezTo>
                    <a:cubicBezTo>
                      <a:pt x="8" y="72"/>
                      <a:pt x="8" y="72"/>
                      <a:pt x="8" y="72"/>
                    </a:cubicBezTo>
                    <a:cubicBezTo>
                      <a:pt x="6" y="68"/>
                      <a:pt x="6" y="68"/>
                      <a:pt x="6" y="68"/>
                    </a:cubicBezTo>
                    <a:cubicBezTo>
                      <a:pt x="6" y="72"/>
                      <a:pt x="6" y="72"/>
                      <a:pt x="6" y="72"/>
                    </a:cubicBezTo>
                    <a:cubicBezTo>
                      <a:pt x="7" y="72"/>
                      <a:pt x="7" y="72"/>
                      <a:pt x="8" y="72"/>
                    </a:cubicBezTo>
                    <a:cubicBezTo>
                      <a:pt x="6" y="68"/>
                      <a:pt x="6" y="68"/>
                      <a:pt x="6" y="68"/>
                    </a:cubicBezTo>
                    <a:cubicBezTo>
                      <a:pt x="6" y="72"/>
                      <a:pt x="6" y="72"/>
                      <a:pt x="6" y="72"/>
                    </a:cubicBezTo>
                    <a:cubicBezTo>
                      <a:pt x="6" y="69"/>
                      <a:pt x="6" y="69"/>
                      <a:pt x="6" y="69"/>
                    </a:cubicBezTo>
                    <a:cubicBezTo>
                      <a:pt x="6" y="72"/>
                      <a:pt x="6" y="72"/>
                      <a:pt x="6" y="72"/>
                    </a:cubicBezTo>
                    <a:cubicBezTo>
                      <a:pt x="6" y="72"/>
                      <a:pt x="6" y="72"/>
                      <a:pt x="6" y="72"/>
                    </a:cubicBezTo>
                    <a:cubicBezTo>
                      <a:pt x="6" y="69"/>
                      <a:pt x="6" y="69"/>
                      <a:pt x="6" y="69"/>
                    </a:cubicBezTo>
                    <a:cubicBezTo>
                      <a:pt x="6" y="72"/>
                      <a:pt x="6" y="72"/>
                      <a:pt x="6" y="72"/>
                    </a:cubicBezTo>
                    <a:cubicBezTo>
                      <a:pt x="6" y="72"/>
                      <a:pt x="6" y="72"/>
                      <a:pt x="6" y="72"/>
                    </a:cubicBezTo>
                    <a:cubicBezTo>
                      <a:pt x="6" y="72"/>
                      <a:pt x="7" y="72"/>
                      <a:pt x="8" y="73"/>
                    </a:cubicBezTo>
                    <a:cubicBezTo>
                      <a:pt x="14" y="75"/>
                      <a:pt x="25" y="81"/>
                      <a:pt x="38" y="88"/>
                    </a:cubicBezTo>
                    <a:cubicBezTo>
                      <a:pt x="58" y="99"/>
                      <a:pt x="83" y="112"/>
                      <a:pt x="103" y="123"/>
                    </a:cubicBezTo>
                    <a:cubicBezTo>
                      <a:pt x="113" y="129"/>
                      <a:pt x="122" y="134"/>
                      <a:pt x="129" y="137"/>
                    </a:cubicBezTo>
                    <a:cubicBezTo>
                      <a:pt x="132" y="139"/>
                      <a:pt x="135" y="140"/>
                      <a:pt x="136" y="141"/>
                    </a:cubicBezTo>
                    <a:cubicBezTo>
                      <a:pt x="137" y="142"/>
                      <a:pt x="138" y="142"/>
                      <a:pt x="139" y="142"/>
                    </a:cubicBezTo>
                    <a:cubicBezTo>
                      <a:pt x="139" y="143"/>
                      <a:pt x="139" y="143"/>
                      <a:pt x="139" y="143"/>
                    </a:cubicBezTo>
                    <a:cubicBezTo>
                      <a:pt x="140" y="143"/>
                      <a:pt x="140" y="143"/>
                      <a:pt x="140" y="143"/>
                    </a:cubicBezTo>
                    <a:cubicBezTo>
                      <a:pt x="140" y="143"/>
                      <a:pt x="140" y="143"/>
                      <a:pt x="140" y="143"/>
                    </a:cubicBezTo>
                    <a:cubicBezTo>
                      <a:pt x="140" y="143"/>
                      <a:pt x="141" y="143"/>
                      <a:pt x="141" y="143"/>
                    </a:cubicBezTo>
                    <a:cubicBezTo>
                      <a:pt x="142" y="143"/>
                      <a:pt x="142" y="143"/>
                      <a:pt x="142" y="143"/>
                    </a:cubicBezTo>
                    <a:cubicBezTo>
                      <a:pt x="143" y="143"/>
                      <a:pt x="144" y="143"/>
                      <a:pt x="144" y="142"/>
                    </a:cubicBezTo>
                    <a:cubicBezTo>
                      <a:pt x="145" y="141"/>
                      <a:pt x="145" y="140"/>
                      <a:pt x="145" y="139"/>
                    </a:cubicBezTo>
                    <a:cubicBezTo>
                      <a:pt x="145" y="137"/>
                      <a:pt x="144" y="136"/>
                      <a:pt x="143" y="136"/>
                    </a:cubicBezTo>
                    <a:cubicBezTo>
                      <a:pt x="8" y="51"/>
                      <a:pt x="8" y="51"/>
                      <a:pt x="8" y="51"/>
                    </a:cubicBezTo>
                    <a:cubicBezTo>
                      <a:pt x="6" y="55"/>
                      <a:pt x="6" y="55"/>
                      <a:pt x="6" y="55"/>
                    </a:cubicBezTo>
                    <a:cubicBezTo>
                      <a:pt x="4" y="58"/>
                      <a:pt x="4" y="58"/>
                      <a:pt x="4" y="58"/>
                    </a:cubicBezTo>
                    <a:cubicBezTo>
                      <a:pt x="4" y="58"/>
                      <a:pt x="39" y="77"/>
                      <a:pt x="75" y="95"/>
                    </a:cubicBezTo>
                    <a:cubicBezTo>
                      <a:pt x="92" y="105"/>
                      <a:pt x="110" y="114"/>
                      <a:pt x="124" y="121"/>
                    </a:cubicBezTo>
                    <a:cubicBezTo>
                      <a:pt x="131" y="125"/>
                      <a:pt x="137" y="127"/>
                      <a:pt x="141" y="130"/>
                    </a:cubicBezTo>
                    <a:cubicBezTo>
                      <a:pt x="143" y="131"/>
                      <a:pt x="145" y="131"/>
                      <a:pt x="146" y="132"/>
                    </a:cubicBezTo>
                    <a:cubicBezTo>
                      <a:pt x="147" y="132"/>
                      <a:pt x="147" y="132"/>
                      <a:pt x="148" y="133"/>
                    </a:cubicBezTo>
                    <a:cubicBezTo>
                      <a:pt x="149" y="133"/>
                      <a:pt x="149" y="133"/>
                      <a:pt x="149" y="133"/>
                    </a:cubicBezTo>
                    <a:cubicBezTo>
                      <a:pt x="149" y="133"/>
                      <a:pt x="149" y="133"/>
                      <a:pt x="150" y="133"/>
                    </a:cubicBezTo>
                    <a:cubicBezTo>
                      <a:pt x="150" y="133"/>
                      <a:pt x="151" y="133"/>
                      <a:pt x="151" y="133"/>
                    </a:cubicBezTo>
                    <a:cubicBezTo>
                      <a:pt x="152" y="133"/>
                      <a:pt x="153" y="132"/>
                      <a:pt x="153" y="131"/>
                    </a:cubicBezTo>
                    <a:cubicBezTo>
                      <a:pt x="154" y="130"/>
                      <a:pt x="154" y="129"/>
                      <a:pt x="154" y="128"/>
                    </a:cubicBezTo>
                    <a:cubicBezTo>
                      <a:pt x="154" y="127"/>
                      <a:pt x="153" y="126"/>
                      <a:pt x="152" y="126"/>
                    </a:cubicBezTo>
                    <a:cubicBezTo>
                      <a:pt x="9" y="36"/>
                      <a:pt x="9" y="36"/>
                      <a:pt x="9" y="36"/>
                    </a:cubicBezTo>
                    <a:cubicBezTo>
                      <a:pt x="7" y="40"/>
                      <a:pt x="7" y="40"/>
                      <a:pt x="7" y="40"/>
                    </a:cubicBezTo>
                    <a:cubicBezTo>
                      <a:pt x="10" y="42"/>
                      <a:pt x="10" y="42"/>
                      <a:pt x="10" y="42"/>
                    </a:cubicBezTo>
                    <a:cubicBezTo>
                      <a:pt x="7" y="40"/>
                      <a:pt x="7" y="40"/>
                      <a:pt x="7" y="40"/>
                    </a:cubicBezTo>
                    <a:cubicBezTo>
                      <a:pt x="8" y="43"/>
                      <a:pt x="8" y="43"/>
                      <a:pt x="8" y="43"/>
                    </a:cubicBezTo>
                    <a:cubicBezTo>
                      <a:pt x="9" y="43"/>
                      <a:pt x="10" y="42"/>
                      <a:pt x="10" y="42"/>
                    </a:cubicBezTo>
                    <a:cubicBezTo>
                      <a:pt x="7" y="40"/>
                      <a:pt x="7" y="40"/>
                      <a:pt x="7" y="40"/>
                    </a:cubicBezTo>
                    <a:cubicBezTo>
                      <a:pt x="8" y="43"/>
                      <a:pt x="8" y="43"/>
                      <a:pt x="8" y="43"/>
                    </a:cubicBezTo>
                    <a:cubicBezTo>
                      <a:pt x="7" y="40"/>
                      <a:pt x="7" y="40"/>
                      <a:pt x="7" y="40"/>
                    </a:cubicBezTo>
                    <a:cubicBezTo>
                      <a:pt x="7" y="44"/>
                      <a:pt x="7" y="44"/>
                      <a:pt x="7" y="44"/>
                    </a:cubicBezTo>
                    <a:cubicBezTo>
                      <a:pt x="7" y="44"/>
                      <a:pt x="8" y="44"/>
                      <a:pt x="8" y="43"/>
                    </a:cubicBezTo>
                    <a:cubicBezTo>
                      <a:pt x="7" y="40"/>
                      <a:pt x="7" y="40"/>
                      <a:pt x="7" y="40"/>
                    </a:cubicBezTo>
                    <a:cubicBezTo>
                      <a:pt x="7" y="44"/>
                      <a:pt x="7" y="44"/>
                      <a:pt x="7" y="44"/>
                    </a:cubicBezTo>
                    <a:cubicBezTo>
                      <a:pt x="7" y="40"/>
                      <a:pt x="7" y="40"/>
                      <a:pt x="7" y="40"/>
                    </a:cubicBezTo>
                    <a:cubicBezTo>
                      <a:pt x="6" y="43"/>
                      <a:pt x="6" y="43"/>
                      <a:pt x="6" y="43"/>
                    </a:cubicBezTo>
                    <a:cubicBezTo>
                      <a:pt x="6" y="43"/>
                      <a:pt x="6" y="44"/>
                      <a:pt x="7" y="44"/>
                    </a:cubicBezTo>
                    <a:cubicBezTo>
                      <a:pt x="7" y="40"/>
                      <a:pt x="7" y="40"/>
                      <a:pt x="7" y="40"/>
                    </a:cubicBezTo>
                    <a:cubicBezTo>
                      <a:pt x="6" y="43"/>
                      <a:pt x="6" y="43"/>
                      <a:pt x="6" y="43"/>
                    </a:cubicBezTo>
                    <a:cubicBezTo>
                      <a:pt x="7" y="40"/>
                      <a:pt x="7" y="40"/>
                      <a:pt x="7" y="40"/>
                    </a:cubicBezTo>
                    <a:cubicBezTo>
                      <a:pt x="5" y="43"/>
                      <a:pt x="5" y="43"/>
                      <a:pt x="5" y="43"/>
                    </a:cubicBezTo>
                    <a:cubicBezTo>
                      <a:pt x="6" y="43"/>
                      <a:pt x="6" y="43"/>
                      <a:pt x="6" y="43"/>
                    </a:cubicBezTo>
                    <a:cubicBezTo>
                      <a:pt x="7" y="40"/>
                      <a:pt x="7" y="40"/>
                      <a:pt x="7" y="40"/>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6" y="43"/>
                      <a:pt x="7" y="44"/>
                      <a:pt x="8" y="45"/>
                    </a:cubicBezTo>
                    <a:cubicBezTo>
                      <a:pt x="20" y="51"/>
                      <a:pt x="61" y="73"/>
                      <a:pt x="98" y="94"/>
                    </a:cubicBezTo>
                    <a:cubicBezTo>
                      <a:pt x="117" y="104"/>
                      <a:pt x="136" y="114"/>
                      <a:pt x="149" y="121"/>
                    </a:cubicBezTo>
                    <a:cubicBezTo>
                      <a:pt x="156" y="125"/>
                      <a:pt x="161" y="128"/>
                      <a:pt x="165" y="130"/>
                    </a:cubicBezTo>
                    <a:cubicBezTo>
                      <a:pt x="169" y="132"/>
                      <a:pt x="171" y="133"/>
                      <a:pt x="171" y="133"/>
                    </a:cubicBezTo>
                    <a:cubicBezTo>
                      <a:pt x="173" y="134"/>
                      <a:pt x="175" y="134"/>
                      <a:pt x="176" y="132"/>
                    </a:cubicBezTo>
                    <a:cubicBezTo>
                      <a:pt x="177" y="131"/>
                      <a:pt x="177" y="130"/>
                      <a:pt x="177" y="130"/>
                    </a:cubicBezTo>
                    <a:cubicBezTo>
                      <a:pt x="177" y="129"/>
                      <a:pt x="177" y="128"/>
                      <a:pt x="176" y="127"/>
                    </a:cubicBezTo>
                    <a:cubicBezTo>
                      <a:pt x="176" y="126"/>
                      <a:pt x="175" y="126"/>
                      <a:pt x="175" y="125"/>
                    </a:cubicBezTo>
                    <a:cubicBezTo>
                      <a:pt x="174" y="124"/>
                      <a:pt x="172" y="123"/>
                      <a:pt x="170" y="121"/>
                    </a:cubicBezTo>
                    <a:cubicBezTo>
                      <a:pt x="163" y="116"/>
                      <a:pt x="149" y="108"/>
                      <a:pt x="133" y="98"/>
                    </a:cubicBezTo>
                    <a:cubicBezTo>
                      <a:pt x="108" y="82"/>
                      <a:pt x="77" y="64"/>
                      <a:pt x="53" y="50"/>
                    </a:cubicBezTo>
                    <a:cubicBezTo>
                      <a:pt x="40" y="42"/>
                      <a:pt x="29" y="36"/>
                      <a:pt x="22" y="31"/>
                    </a:cubicBezTo>
                    <a:cubicBezTo>
                      <a:pt x="18" y="29"/>
                      <a:pt x="15" y="27"/>
                      <a:pt x="13" y="25"/>
                    </a:cubicBezTo>
                    <a:cubicBezTo>
                      <a:pt x="12" y="25"/>
                      <a:pt x="11" y="24"/>
                      <a:pt x="10" y="24"/>
                    </a:cubicBezTo>
                    <a:cubicBezTo>
                      <a:pt x="10" y="24"/>
                      <a:pt x="10" y="24"/>
                      <a:pt x="10" y="24"/>
                    </a:cubicBezTo>
                    <a:cubicBezTo>
                      <a:pt x="10" y="24"/>
                      <a:pt x="10" y="24"/>
                      <a:pt x="10" y="24"/>
                    </a:cubicBezTo>
                    <a:cubicBezTo>
                      <a:pt x="9" y="25"/>
                      <a:pt x="9" y="25"/>
                      <a:pt x="9" y="25"/>
                    </a:cubicBezTo>
                    <a:cubicBezTo>
                      <a:pt x="10" y="24"/>
                      <a:pt x="10" y="24"/>
                      <a:pt x="10" y="24"/>
                    </a:cubicBezTo>
                    <a:cubicBezTo>
                      <a:pt x="10" y="24"/>
                      <a:pt x="10" y="24"/>
                      <a:pt x="10" y="24"/>
                    </a:cubicBezTo>
                    <a:cubicBezTo>
                      <a:pt x="9" y="25"/>
                      <a:pt x="9" y="25"/>
                      <a:pt x="9" y="25"/>
                    </a:cubicBezTo>
                    <a:cubicBezTo>
                      <a:pt x="10" y="24"/>
                      <a:pt x="10" y="24"/>
                      <a:pt x="10" y="24"/>
                    </a:cubicBezTo>
                    <a:cubicBezTo>
                      <a:pt x="8" y="26"/>
                      <a:pt x="8" y="26"/>
                      <a:pt x="8" y="26"/>
                    </a:cubicBezTo>
                    <a:cubicBezTo>
                      <a:pt x="11" y="25"/>
                      <a:pt x="11" y="25"/>
                      <a:pt x="11" y="25"/>
                    </a:cubicBezTo>
                    <a:cubicBezTo>
                      <a:pt x="10" y="24"/>
                      <a:pt x="10" y="24"/>
                      <a:pt x="10" y="24"/>
                    </a:cubicBezTo>
                    <a:cubicBezTo>
                      <a:pt x="8" y="26"/>
                      <a:pt x="8" y="26"/>
                      <a:pt x="8" y="26"/>
                    </a:cubicBezTo>
                    <a:cubicBezTo>
                      <a:pt x="11" y="25"/>
                      <a:pt x="11" y="25"/>
                      <a:pt x="11" y="25"/>
                    </a:cubicBezTo>
                    <a:cubicBezTo>
                      <a:pt x="7" y="26"/>
                      <a:pt x="7" y="26"/>
                      <a:pt x="7" y="26"/>
                    </a:cubicBezTo>
                    <a:cubicBezTo>
                      <a:pt x="11" y="26"/>
                      <a:pt x="11" y="26"/>
                      <a:pt x="11" y="26"/>
                    </a:cubicBezTo>
                    <a:cubicBezTo>
                      <a:pt x="11" y="25"/>
                      <a:pt x="11" y="25"/>
                      <a:pt x="11" y="25"/>
                    </a:cubicBezTo>
                    <a:cubicBezTo>
                      <a:pt x="7" y="26"/>
                      <a:pt x="7" y="26"/>
                      <a:pt x="7" y="26"/>
                    </a:cubicBezTo>
                    <a:cubicBezTo>
                      <a:pt x="11" y="26"/>
                      <a:pt x="11" y="26"/>
                      <a:pt x="11" y="26"/>
                    </a:cubicBezTo>
                    <a:cubicBezTo>
                      <a:pt x="7" y="26"/>
                      <a:pt x="7" y="26"/>
                      <a:pt x="7" y="26"/>
                    </a:cubicBezTo>
                    <a:cubicBezTo>
                      <a:pt x="10" y="28"/>
                      <a:pt x="10" y="28"/>
                      <a:pt x="10" y="28"/>
                    </a:cubicBezTo>
                    <a:cubicBezTo>
                      <a:pt x="11" y="28"/>
                      <a:pt x="11" y="27"/>
                      <a:pt x="11" y="26"/>
                    </a:cubicBezTo>
                    <a:cubicBezTo>
                      <a:pt x="7" y="26"/>
                      <a:pt x="7" y="26"/>
                      <a:pt x="7" y="26"/>
                    </a:cubicBezTo>
                    <a:cubicBezTo>
                      <a:pt x="10" y="28"/>
                      <a:pt x="10" y="28"/>
                      <a:pt x="10" y="28"/>
                    </a:cubicBezTo>
                    <a:cubicBezTo>
                      <a:pt x="7" y="26"/>
                      <a:pt x="7" y="26"/>
                      <a:pt x="7" y="26"/>
                    </a:cubicBezTo>
                    <a:cubicBezTo>
                      <a:pt x="5" y="30"/>
                      <a:pt x="5" y="30"/>
                      <a:pt x="5" y="30"/>
                    </a:cubicBezTo>
                    <a:cubicBezTo>
                      <a:pt x="203" y="133"/>
                      <a:pt x="203" y="133"/>
                      <a:pt x="203" y="133"/>
                    </a:cubicBezTo>
                    <a:cubicBezTo>
                      <a:pt x="205" y="134"/>
                      <a:pt x="207" y="133"/>
                      <a:pt x="208" y="132"/>
                    </a:cubicBezTo>
                    <a:cubicBezTo>
                      <a:pt x="208" y="131"/>
                      <a:pt x="209" y="130"/>
                      <a:pt x="209" y="129"/>
                    </a:cubicBezTo>
                    <a:cubicBezTo>
                      <a:pt x="208" y="128"/>
                      <a:pt x="208" y="127"/>
                      <a:pt x="208" y="127"/>
                    </a:cubicBezTo>
                    <a:cubicBezTo>
                      <a:pt x="207" y="126"/>
                      <a:pt x="207" y="126"/>
                      <a:pt x="206" y="125"/>
                    </a:cubicBezTo>
                    <a:cubicBezTo>
                      <a:pt x="205" y="124"/>
                      <a:pt x="203" y="122"/>
                      <a:pt x="201" y="121"/>
                    </a:cubicBezTo>
                    <a:cubicBezTo>
                      <a:pt x="192" y="115"/>
                      <a:pt x="176" y="104"/>
                      <a:pt x="156" y="92"/>
                    </a:cubicBezTo>
                    <a:cubicBezTo>
                      <a:pt x="97" y="55"/>
                      <a:pt x="7" y="1"/>
                      <a:pt x="7" y="1"/>
                    </a:cubicBezTo>
                    <a:cubicBezTo>
                      <a:pt x="5" y="0"/>
                      <a:pt x="3" y="1"/>
                      <a:pt x="1" y="3"/>
                    </a:cubicBezTo>
                    <a:cubicBezTo>
                      <a:pt x="0" y="5"/>
                      <a:pt x="1" y="7"/>
                      <a:pt x="3" y="8"/>
                    </a:cubicBezTo>
                    <a:cubicBezTo>
                      <a:pt x="3" y="8"/>
                      <a:pt x="6" y="10"/>
                      <a:pt x="11" y="13"/>
                    </a:cubicBezTo>
                    <a:cubicBezTo>
                      <a:pt x="31" y="25"/>
                      <a:pt x="78" y="53"/>
                      <a:pt x="121" y="80"/>
                    </a:cubicBezTo>
                    <a:cubicBezTo>
                      <a:pt x="143" y="93"/>
                      <a:pt x="163" y="106"/>
                      <a:pt x="178" y="115"/>
                    </a:cubicBezTo>
                    <a:cubicBezTo>
                      <a:pt x="185" y="120"/>
                      <a:pt x="191" y="124"/>
                      <a:pt x="196" y="127"/>
                    </a:cubicBezTo>
                    <a:cubicBezTo>
                      <a:pt x="198" y="129"/>
                      <a:pt x="199" y="130"/>
                      <a:pt x="200" y="131"/>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4" y="129"/>
                      <a:pt x="204" y="129"/>
                      <a:pt x="204" y="129"/>
                    </a:cubicBezTo>
                    <a:cubicBezTo>
                      <a:pt x="201" y="129"/>
                      <a:pt x="201" y="129"/>
                      <a:pt x="201" y="129"/>
                    </a:cubicBezTo>
                    <a:cubicBezTo>
                      <a:pt x="201" y="130"/>
                      <a:pt x="201" y="131"/>
                      <a:pt x="201" y="131"/>
                    </a:cubicBezTo>
                    <a:cubicBezTo>
                      <a:pt x="204" y="129"/>
                      <a:pt x="204" y="129"/>
                      <a:pt x="204" y="129"/>
                    </a:cubicBezTo>
                    <a:cubicBezTo>
                      <a:pt x="201" y="129"/>
                      <a:pt x="201" y="129"/>
                      <a:pt x="201" y="129"/>
                    </a:cubicBezTo>
                    <a:cubicBezTo>
                      <a:pt x="204" y="129"/>
                      <a:pt x="204" y="129"/>
                      <a:pt x="204" y="129"/>
                    </a:cubicBezTo>
                    <a:cubicBezTo>
                      <a:pt x="201" y="127"/>
                      <a:pt x="201" y="127"/>
                      <a:pt x="201" y="127"/>
                    </a:cubicBezTo>
                    <a:cubicBezTo>
                      <a:pt x="201" y="128"/>
                      <a:pt x="201" y="129"/>
                      <a:pt x="201" y="129"/>
                    </a:cubicBezTo>
                    <a:cubicBezTo>
                      <a:pt x="204" y="129"/>
                      <a:pt x="204" y="129"/>
                      <a:pt x="204" y="129"/>
                    </a:cubicBezTo>
                    <a:cubicBezTo>
                      <a:pt x="201" y="127"/>
                      <a:pt x="201" y="127"/>
                      <a:pt x="201" y="127"/>
                    </a:cubicBezTo>
                    <a:cubicBezTo>
                      <a:pt x="205" y="130"/>
                      <a:pt x="205" y="130"/>
                      <a:pt x="205" y="130"/>
                    </a:cubicBezTo>
                    <a:cubicBezTo>
                      <a:pt x="206" y="126"/>
                      <a:pt x="206" y="126"/>
                      <a:pt x="206" y="126"/>
                    </a:cubicBezTo>
                    <a:cubicBezTo>
                      <a:pt x="9" y="23"/>
                      <a:pt x="9" y="23"/>
                      <a:pt x="9" y="23"/>
                    </a:cubicBezTo>
                    <a:cubicBezTo>
                      <a:pt x="7" y="22"/>
                      <a:pt x="5" y="22"/>
                      <a:pt x="4" y="24"/>
                    </a:cubicBezTo>
                    <a:cubicBezTo>
                      <a:pt x="3" y="25"/>
                      <a:pt x="3" y="26"/>
                      <a:pt x="3" y="26"/>
                    </a:cubicBezTo>
                    <a:cubicBezTo>
                      <a:pt x="3" y="27"/>
                      <a:pt x="3" y="28"/>
                      <a:pt x="4" y="28"/>
                    </a:cubicBezTo>
                    <a:cubicBezTo>
                      <a:pt x="4" y="29"/>
                      <a:pt x="4" y="29"/>
                      <a:pt x="5" y="29"/>
                    </a:cubicBezTo>
                    <a:cubicBezTo>
                      <a:pt x="5" y="30"/>
                      <a:pt x="6" y="30"/>
                      <a:pt x="6" y="31"/>
                    </a:cubicBezTo>
                    <a:cubicBezTo>
                      <a:pt x="8" y="32"/>
                      <a:pt x="12" y="35"/>
                      <a:pt x="18" y="38"/>
                    </a:cubicBezTo>
                    <a:cubicBezTo>
                      <a:pt x="38" y="50"/>
                      <a:pt x="76" y="73"/>
                      <a:pt x="109" y="93"/>
                    </a:cubicBezTo>
                    <a:cubicBezTo>
                      <a:pt x="126" y="102"/>
                      <a:pt x="141" y="112"/>
                      <a:pt x="152" y="119"/>
                    </a:cubicBezTo>
                    <a:cubicBezTo>
                      <a:pt x="158" y="123"/>
                      <a:pt x="163" y="126"/>
                      <a:pt x="166" y="128"/>
                    </a:cubicBezTo>
                    <a:cubicBezTo>
                      <a:pt x="167" y="129"/>
                      <a:pt x="168" y="130"/>
                      <a:pt x="169" y="131"/>
                    </a:cubicBezTo>
                    <a:cubicBezTo>
                      <a:pt x="169" y="131"/>
                      <a:pt x="169" y="131"/>
                      <a:pt x="169" y="131"/>
                    </a:cubicBezTo>
                    <a:cubicBezTo>
                      <a:pt x="171" y="130"/>
                      <a:pt x="171" y="130"/>
                      <a:pt x="171" y="130"/>
                    </a:cubicBezTo>
                    <a:cubicBezTo>
                      <a:pt x="169" y="131"/>
                      <a:pt x="169" y="131"/>
                      <a:pt x="169" y="131"/>
                    </a:cubicBezTo>
                    <a:cubicBezTo>
                      <a:pt x="169" y="131"/>
                      <a:pt x="169" y="131"/>
                      <a:pt x="169" y="131"/>
                    </a:cubicBezTo>
                    <a:cubicBezTo>
                      <a:pt x="171" y="130"/>
                      <a:pt x="171" y="130"/>
                      <a:pt x="171" y="130"/>
                    </a:cubicBezTo>
                    <a:cubicBezTo>
                      <a:pt x="169" y="131"/>
                      <a:pt x="169" y="131"/>
                      <a:pt x="169" y="131"/>
                    </a:cubicBezTo>
                    <a:cubicBezTo>
                      <a:pt x="172" y="130"/>
                      <a:pt x="172" y="130"/>
                      <a:pt x="172" y="130"/>
                    </a:cubicBezTo>
                    <a:cubicBezTo>
                      <a:pt x="169" y="130"/>
                      <a:pt x="169" y="130"/>
                      <a:pt x="169" y="130"/>
                    </a:cubicBezTo>
                    <a:cubicBezTo>
                      <a:pt x="169" y="130"/>
                      <a:pt x="169" y="131"/>
                      <a:pt x="169" y="131"/>
                    </a:cubicBezTo>
                    <a:cubicBezTo>
                      <a:pt x="172" y="130"/>
                      <a:pt x="172" y="130"/>
                      <a:pt x="172" y="130"/>
                    </a:cubicBezTo>
                    <a:cubicBezTo>
                      <a:pt x="169" y="130"/>
                      <a:pt x="169" y="130"/>
                      <a:pt x="169" y="130"/>
                    </a:cubicBezTo>
                    <a:cubicBezTo>
                      <a:pt x="173" y="130"/>
                      <a:pt x="173" y="130"/>
                      <a:pt x="173" y="130"/>
                    </a:cubicBezTo>
                    <a:cubicBezTo>
                      <a:pt x="170" y="128"/>
                      <a:pt x="170" y="128"/>
                      <a:pt x="170" y="128"/>
                    </a:cubicBezTo>
                    <a:cubicBezTo>
                      <a:pt x="169" y="128"/>
                      <a:pt x="169" y="129"/>
                      <a:pt x="169" y="130"/>
                    </a:cubicBezTo>
                    <a:cubicBezTo>
                      <a:pt x="173" y="130"/>
                      <a:pt x="173" y="130"/>
                      <a:pt x="173" y="130"/>
                    </a:cubicBezTo>
                    <a:cubicBezTo>
                      <a:pt x="170" y="128"/>
                      <a:pt x="170" y="128"/>
                      <a:pt x="170" y="128"/>
                    </a:cubicBezTo>
                    <a:cubicBezTo>
                      <a:pt x="173" y="130"/>
                      <a:pt x="173" y="130"/>
                      <a:pt x="173" y="130"/>
                    </a:cubicBezTo>
                    <a:cubicBezTo>
                      <a:pt x="175" y="126"/>
                      <a:pt x="175" y="126"/>
                      <a:pt x="175" y="126"/>
                    </a:cubicBezTo>
                    <a:cubicBezTo>
                      <a:pt x="175" y="126"/>
                      <a:pt x="134" y="104"/>
                      <a:pt x="92" y="81"/>
                    </a:cubicBezTo>
                    <a:cubicBezTo>
                      <a:pt x="72" y="70"/>
                      <a:pt x="51" y="59"/>
                      <a:pt x="35" y="50"/>
                    </a:cubicBezTo>
                    <a:cubicBezTo>
                      <a:pt x="27" y="46"/>
                      <a:pt x="21" y="42"/>
                      <a:pt x="16" y="40"/>
                    </a:cubicBezTo>
                    <a:cubicBezTo>
                      <a:pt x="14" y="39"/>
                      <a:pt x="12" y="38"/>
                      <a:pt x="11" y="37"/>
                    </a:cubicBezTo>
                    <a:cubicBezTo>
                      <a:pt x="10" y="37"/>
                      <a:pt x="10" y="36"/>
                      <a:pt x="9" y="36"/>
                    </a:cubicBezTo>
                    <a:cubicBezTo>
                      <a:pt x="9" y="36"/>
                      <a:pt x="9" y="36"/>
                      <a:pt x="9" y="36"/>
                    </a:cubicBezTo>
                    <a:cubicBezTo>
                      <a:pt x="8" y="36"/>
                      <a:pt x="8" y="36"/>
                      <a:pt x="8" y="36"/>
                    </a:cubicBezTo>
                    <a:cubicBezTo>
                      <a:pt x="8" y="36"/>
                      <a:pt x="8" y="36"/>
                      <a:pt x="8" y="36"/>
                    </a:cubicBezTo>
                    <a:cubicBezTo>
                      <a:pt x="8" y="36"/>
                      <a:pt x="7" y="36"/>
                      <a:pt x="7" y="36"/>
                    </a:cubicBezTo>
                    <a:cubicBezTo>
                      <a:pt x="6" y="36"/>
                      <a:pt x="6" y="36"/>
                      <a:pt x="5" y="36"/>
                    </a:cubicBezTo>
                    <a:cubicBezTo>
                      <a:pt x="5" y="36"/>
                      <a:pt x="4" y="37"/>
                      <a:pt x="3" y="38"/>
                    </a:cubicBezTo>
                    <a:cubicBezTo>
                      <a:pt x="2" y="39"/>
                      <a:pt x="3" y="42"/>
                      <a:pt x="5" y="43"/>
                    </a:cubicBezTo>
                    <a:cubicBezTo>
                      <a:pt x="148" y="132"/>
                      <a:pt x="148" y="132"/>
                      <a:pt x="148" y="132"/>
                    </a:cubicBezTo>
                    <a:cubicBezTo>
                      <a:pt x="150" y="129"/>
                      <a:pt x="150" y="129"/>
                      <a:pt x="150" y="129"/>
                    </a:cubicBezTo>
                    <a:cubicBezTo>
                      <a:pt x="147" y="127"/>
                      <a:pt x="147" y="127"/>
                      <a:pt x="147" y="127"/>
                    </a:cubicBezTo>
                    <a:cubicBezTo>
                      <a:pt x="150" y="129"/>
                      <a:pt x="150" y="129"/>
                      <a:pt x="150" y="129"/>
                    </a:cubicBezTo>
                    <a:cubicBezTo>
                      <a:pt x="149" y="125"/>
                      <a:pt x="149" y="125"/>
                      <a:pt x="149" y="125"/>
                    </a:cubicBezTo>
                    <a:cubicBezTo>
                      <a:pt x="148" y="125"/>
                      <a:pt x="147" y="126"/>
                      <a:pt x="147" y="127"/>
                    </a:cubicBezTo>
                    <a:cubicBezTo>
                      <a:pt x="150" y="129"/>
                      <a:pt x="150" y="129"/>
                      <a:pt x="150" y="129"/>
                    </a:cubicBezTo>
                    <a:cubicBezTo>
                      <a:pt x="149" y="125"/>
                      <a:pt x="149" y="125"/>
                      <a:pt x="149" y="125"/>
                    </a:cubicBezTo>
                    <a:cubicBezTo>
                      <a:pt x="150" y="129"/>
                      <a:pt x="150" y="129"/>
                      <a:pt x="150" y="129"/>
                    </a:cubicBezTo>
                    <a:cubicBezTo>
                      <a:pt x="150" y="125"/>
                      <a:pt x="150" y="125"/>
                      <a:pt x="150" y="125"/>
                    </a:cubicBezTo>
                    <a:cubicBezTo>
                      <a:pt x="150" y="125"/>
                      <a:pt x="149" y="125"/>
                      <a:pt x="149" y="125"/>
                    </a:cubicBezTo>
                    <a:cubicBezTo>
                      <a:pt x="150" y="129"/>
                      <a:pt x="150" y="129"/>
                      <a:pt x="150" y="129"/>
                    </a:cubicBezTo>
                    <a:cubicBezTo>
                      <a:pt x="150" y="125"/>
                      <a:pt x="150" y="125"/>
                      <a:pt x="150" y="125"/>
                    </a:cubicBezTo>
                    <a:cubicBezTo>
                      <a:pt x="150" y="128"/>
                      <a:pt x="150" y="128"/>
                      <a:pt x="150" y="128"/>
                    </a:cubicBezTo>
                    <a:cubicBezTo>
                      <a:pt x="151" y="125"/>
                      <a:pt x="151" y="125"/>
                      <a:pt x="151" y="125"/>
                    </a:cubicBezTo>
                    <a:cubicBezTo>
                      <a:pt x="151" y="125"/>
                      <a:pt x="151" y="125"/>
                      <a:pt x="150" y="125"/>
                    </a:cubicBezTo>
                    <a:cubicBezTo>
                      <a:pt x="150" y="128"/>
                      <a:pt x="150" y="128"/>
                      <a:pt x="150" y="128"/>
                    </a:cubicBezTo>
                    <a:cubicBezTo>
                      <a:pt x="151" y="125"/>
                      <a:pt x="151" y="125"/>
                      <a:pt x="151" y="125"/>
                    </a:cubicBezTo>
                    <a:cubicBezTo>
                      <a:pt x="151" y="125"/>
                      <a:pt x="151" y="125"/>
                      <a:pt x="151" y="125"/>
                    </a:cubicBezTo>
                    <a:cubicBezTo>
                      <a:pt x="150" y="125"/>
                      <a:pt x="149" y="125"/>
                      <a:pt x="148" y="124"/>
                    </a:cubicBezTo>
                    <a:cubicBezTo>
                      <a:pt x="142" y="121"/>
                      <a:pt x="131" y="116"/>
                      <a:pt x="116" y="108"/>
                    </a:cubicBezTo>
                    <a:cubicBezTo>
                      <a:pt x="95" y="97"/>
                      <a:pt x="68" y="83"/>
                      <a:pt x="46" y="71"/>
                    </a:cubicBezTo>
                    <a:cubicBezTo>
                      <a:pt x="35" y="66"/>
                      <a:pt x="26" y="61"/>
                      <a:pt x="19" y="57"/>
                    </a:cubicBezTo>
                    <a:cubicBezTo>
                      <a:pt x="12" y="53"/>
                      <a:pt x="8" y="51"/>
                      <a:pt x="8" y="51"/>
                    </a:cubicBezTo>
                    <a:cubicBezTo>
                      <a:pt x="6" y="50"/>
                      <a:pt x="4" y="51"/>
                      <a:pt x="2" y="53"/>
                    </a:cubicBezTo>
                    <a:cubicBezTo>
                      <a:pt x="1" y="54"/>
                      <a:pt x="2" y="57"/>
                      <a:pt x="4" y="58"/>
                    </a:cubicBezTo>
                    <a:cubicBezTo>
                      <a:pt x="139" y="143"/>
                      <a:pt x="139" y="143"/>
                      <a:pt x="139" y="143"/>
                    </a:cubicBezTo>
                    <a:cubicBezTo>
                      <a:pt x="141" y="139"/>
                      <a:pt x="141" y="139"/>
                      <a:pt x="141" y="139"/>
                    </a:cubicBezTo>
                    <a:cubicBezTo>
                      <a:pt x="138" y="137"/>
                      <a:pt x="138" y="137"/>
                      <a:pt x="138" y="137"/>
                    </a:cubicBezTo>
                    <a:cubicBezTo>
                      <a:pt x="141" y="139"/>
                      <a:pt x="141" y="139"/>
                      <a:pt x="141" y="139"/>
                    </a:cubicBezTo>
                    <a:cubicBezTo>
                      <a:pt x="140" y="135"/>
                      <a:pt x="140" y="135"/>
                      <a:pt x="140" y="135"/>
                    </a:cubicBezTo>
                    <a:cubicBezTo>
                      <a:pt x="140" y="136"/>
                      <a:pt x="139" y="136"/>
                      <a:pt x="138" y="137"/>
                    </a:cubicBezTo>
                    <a:cubicBezTo>
                      <a:pt x="141" y="139"/>
                      <a:pt x="141" y="139"/>
                      <a:pt x="141" y="139"/>
                    </a:cubicBezTo>
                    <a:cubicBezTo>
                      <a:pt x="140" y="135"/>
                      <a:pt x="140" y="135"/>
                      <a:pt x="140" y="135"/>
                    </a:cubicBezTo>
                    <a:cubicBezTo>
                      <a:pt x="141" y="139"/>
                      <a:pt x="141" y="139"/>
                      <a:pt x="141" y="139"/>
                    </a:cubicBezTo>
                    <a:cubicBezTo>
                      <a:pt x="141" y="135"/>
                      <a:pt x="141" y="135"/>
                      <a:pt x="141" y="135"/>
                    </a:cubicBezTo>
                    <a:cubicBezTo>
                      <a:pt x="141" y="135"/>
                      <a:pt x="141" y="135"/>
                      <a:pt x="140" y="135"/>
                    </a:cubicBezTo>
                    <a:cubicBezTo>
                      <a:pt x="141" y="139"/>
                      <a:pt x="141" y="139"/>
                      <a:pt x="141" y="139"/>
                    </a:cubicBezTo>
                    <a:cubicBezTo>
                      <a:pt x="141" y="135"/>
                      <a:pt x="141" y="135"/>
                      <a:pt x="141" y="135"/>
                    </a:cubicBezTo>
                    <a:cubicBezTo>
                      <a:pt x="141" y="139"/>
                      <a:pt x="141" y="139"/>
                      <a:pt x="141" y="139"/>
                    </a:cubicBezTo>
                    <a:cubicBezTo>
                      <a:pt x="142" y="135"/>
                      <a:pt x="142" y="135"/>
                      <a:pt x="142" y="135"/>
                    </a:cubicBezTo>
                    <a:cubicBezTo>
                      <a:pt x="142" y="135"/>
                      <a:pt x="142" y="135"/>
                      <a:pt x="141" y="135"/>
                    </a:cubicBezTo>
                    <a:cubicBezTo>
                      <a:pt x="141" y="139"/>
                      <a:pt x="141" y="139"/>
                      <a:pt x="141" y="139"/>
                    </a:cubicBezTo>
                    <a:cubicBezTo>
                      <a:pt x="142" y="135"/>
                      <a:pt x="142" y="135"/>
                      <a:pt x="142" y="135"/>
                    </a:cubicBezTo>
                    <a:cubicBezTo>
                      <a:pt x="142" y="138"/>
                      <a:pt x="142" y="138"/>
                      <a:pt x="142" y="138"/>
                    </a:cubicBezTo>
                    <a:cubicBezTo>
                      <a:pt x="143" y="135"/>
                      <a:pt x="143" y="135"/>
                      <a:pt x="143" y="135"/>
                    </a:cubicBezTo>
                    <a:cubicBezTo>
                      <a:pt x="143" y="135"/>
                      <a:pt x="143" y="135"/>
                      <a:pt x="142" y="135"/>
                    </a:cubicBezTo>
                    <a:cubicBezTo>
                      <a:pt x="142" y="138"/>
                      <a:pt x="142" y="138"/>
                      <a:pt x="142" y="138"/>
                    </a:cubicBezTo>
                    <a:cubicBezTo>
                      <a:pt x="143" y="135"/>
                      <a:pt x="143" y="135"/>
                      <a:pt x="143" y="135"/>
                    </a:cubicBezTo>
                    <a:cubicBezTo>
                      <a:pt x="143" y="135"/>
                      <a:pt x="142" y="135"/>
                      <a:pt x="140" y="134"/>
                    </a:cubicBezTo>
                    <a:cubicBezTo>
                      <a:pt x="131" y="130"/>
                      <a:pt x="99" y="112"/>
                      <a:pt x="69" y="96"/>
                    </a:cubicBezTo>
                    <a:cubicBezTo>
                      <a:pt x="54" y="88"/>
                      <a:pt x="39" y="80"/>
                      <a:pt x="28" y="74"/>
                    </a:cubicBezTo>
                    <a:cubicBezTo>
                      <a:pt x="23" y="71"/>
                      <a:pt x="18" y="69"/>
                      <a:pt x="14" y="67"/>
                    </a:cubicBezTo>
                    <a:cubicBezTo>
                      <a:pt x="13" y="66"/>
                      <a:pt x="11" y="65"/>
                      <a:pt x="10" y="65"/>
                    </a:cubicBezTo>
                    <a:cubicBezTo>
                      <a:pt x="9" y="65"/>
                      <a:pt x="9" y="64"/>
                      <a:pt x="8" y="64"/>
                    </a:cubicBezTo>
                    <a:cubicBezTo>
                      <a:pt x="8" y="64"/>
                      <a:pt x="8" y="64"/>
                      <a:pt x="8" y="64"/>
                    </a:cubicBezTo>
                    <a:cubicBezTo>
                      <a:pt x="7" y="64"/>
                      <a:pt x="7" y="64"/>
                      <a:pt x="6" y="64"/>
                    </a:cubicBezTo>
                    <a:cubicBezTo>
                      <a:pt x="6" y="64"/>
                      <a:pt x="6" y="64"/>
                      <a:pt x="5" y="64"/>
                    </a:cubicBezTo>
                    <a:cubicBezTo>
                      <a:pt x="4" y="64"/>
                      <a:pt x="3" y="65"/>
                      <a:pt x="3" y="66"/>
                    </a:cubicBezTo>
                    <a:cubicBezTo>
                      <a:pt x="2" y="68"/>
                      <a:pt x="2" y="70"/>
                      <a:pt x="4" y="71"/>
                    </a:cubicBezTo>
                    <a:cubicBezTo>
                      <a:pt x="74" y="115"/>
                      <a:pt x="74" y="115"/>
                      <a:pt x="74" y="115"/>
                    </a:cubicBezTo>
                    <a:cubicBezTo>
                      <a:pt x="15" y="87"/>
                      <a:pt x="15" y="87"/>
                      <a:pt x="15" y="87"/>
                    </a:cubicBezTo>
                    <a:cubicBezTo>
                      <a:pt x="13" y="86"/>
                      <a:pt x="10" y="87"/>
                      <a:pt x="9" y="89"/>
                    </a:cubicBezTo>
                    <a:cubicBezTo>
                      <a:pt x="8" y="90"/>
                      <a:pt x="9" y="93"/>
                      <a:pt x="11" y="94"/>
                    </a:cubicBezTo>
                    <a:cubicBezTo>
                      <a:pt x="121" y="163"/>
                      <a:pt x="121" y="163"/>
                      <a:pt x="121" y="163"/>
                    </a:cubicBezTo>
                    <a:cubicBezTo>
                      <a:pt x="123" y="159"/>
                      <a:pt x="123" y="159"/>
                      <a:pt x="123" y="159"/>
                    </a:cubicBezTo>
                    <a:cubicBezTo>
                      <a:pt x="123" y="155"/>
                      <a:pt x="123" y="155"/>
                      <a:pt x="123" y="155"/>
                    </a:cubicBezTo>
                    <a:cubicBezTo>
                      <a:pt x="123" y="159"/>
                      <a:pt x="123" y="159"/>
                      <a:pt x="123" y="159"/>
                    </a:cubicBezTo>
                    <a:cubicBezTo>
                      <a:pt x="124" y="155"/>
                      <a:pt x="124" y="155"/>
                      <a:pt x="124" y="155"/>
                    </a:cubicBezTo>
                    <a:cubicBezTo>
                      <a:pt x="124" y="155"/>
                      <a:pt x="124" y="155"/>
                      <a:pt x="123" y="155"/>
                    </a:cubicBezTo>
                    <a:cubicBezTo>
                      <a:pt x="123" y="159"/>
                      <a:pt x="123" y="159"/>
                      <a:pt x="123" y="159"/>
                    </a:cubicBezTo>
                    <a:cubicBezTo>
                      <a:pt x="124" y="155"/>
                      <a:pt x="124" y="155"/>
                      <a:pt x="124" y="155"/>
                    </a:cubicBezTo>
                    <a:cubicBezTo>
                      <a:pt x="123" y="159"/>
                      <a:pt x="123" y="159"/>
                      <a:pt x="123" y="159"/>
                    </a:cubicBezTo>
                    <a:cubicBezTo>
                      <a:pt x="124" y="156"/>
                      <a:pt x="124" y="156"/>
                      <a:pt x="124" y="156"/>
                    </a:cubicBezTo>
                    <a:cubicBezTo>
                      <a:pt x="124" y="155"/>
                      <a:pt x="124" y="155"/>
                      <a:pt x="124" y="155"/>
                    </a:cubicBezTo>
                    <a:cubicBezTo>
                      <a:pt x="123" y="159"/>
                      <a:pt x="123" y="159"/>
                      <a:pt x="123" y="159"/>
                    </a:cubicBezTo>
                    <a:cubicBezTo>
                      <a:pt x="124" y="156"/>
                      <a:pt x="124" y="156"/>
                      <a:pt x="124" y="156"/>
                    </a:cubicBezTo>
                    <a:cubicBezTo>
                      <a:pt x="124" y="157"/>
                      <a:pt x="124" y="157"/>
                      <a:pt x="124" y="157"/>
                    </a:cubicBezTo>
                    <a:cubicBezTo>
                      <a:pt x="124" y="156"/>
                      <a:pt x="124" y="156"/>
                      <a:pt x="124" y="156"/>
                    </a:cubicBezTo>
                    <a:cubicBezTo>
                      <a:pt x="124" y="156"/>
                      <a:pt x="124" y="156"/>
                      <a:pt x="124" y="156"/>
                    </a:cubicBezTo>
                    <a:cubicBezTo>
                      <a:pt x="124" y="157"/>
                      <a:pt x="124" y="157"/>
                      <a:pt x="124" y="157"/>
                    </a:cubicBezTo>
                    <a:cubicBezTo>
                      <a:pt x="124" y="156"/>
                      <a:pt x="124" y="156"/>
                      <a:pt x="124" y="156"/>
                    </a:cubicBezTo>
                    <a:cubicBezTo>
                      <a:pt x="124" y="156"/>
                      <a:pt x="124" y="155"/>
                      <a:pt x="123" y="155"/>
                    </a:cubicBezTo>
                    <a:cubicBezTo>
                      <a:pt x="116" y="152"/>
                      <a:pt x="91" y="140"/>
                      <a:pt x="67" y="129"/>
                    </a:cubicBezTo>
                    <a:cubicBezTo>
                      <a:pt x="55" y="124"/>
                      <a:pt x="44" y="118"/>
                      <a:pt x="35" y="114"/>
                    </a:cubicBezTo>
                    <a:cubicBezTo>
                      <a:pt x="30" y="112"/>
                      <a:pt x="26" y="111"/>
                      <a:pt x="23" y="110"/>
                    </a:cubicBezTo>
                    <a:cubicBezTo>
                      <a:pt x="22" y="109"/>
                      <a:pt x="21" y="109"/>
                      <a:pt x="19" y="108"/>
                    </a:cubicBezTo>
                    <a:cubicBezTo>
                      <a:pt x="19" y="108"/>
                      <a:pt x="18" y="108"/>
                      <a:pt x="18" y="108"/>
                    </a:cubicBezTo>
                    <a:cubicBezTo>
                      <a:pt x="17" y="108"/>
                      <a:pt x="17" y="108"/>
                      <a:pt x="16" y="108"/>
                    </a:cubicBezTo>
                    <a:cubicBezTo>
                      <a:pt x="16" y="108"/>
                      <a:pt x="16" y="108"/>
                      <a:pt x="15" y="108"/>
                    </a:cubicBezTo>
                    <a:cubicBezTo>
                      <a:pt x="15" y="108"/>
                      <a:pt x="14" y="108"/>
                      <a:pt x="14" y="108"/>
                    </a:cubicBezTo>
                    <a:cubicBezTo>
                      <a:pt x="13" y="109"/>
                      <a:pt x="13" y="109"/>
                      <a:pt x="13" y="110"/>
                    </a:cubicBezTo>
                    <a:cubicBezTo>
                      <a:pt x="12" y="111"/>
                      <a:pt x="12" y="112"/>
                      <a:pt x="12" y="113"/>
                    </a:cubicBezTo>
                    <a:cubicBezTo>
                      <a:pt x="12" y="114"/>
                      <a:pt x="13" y="115"/>
                      <a:pt x="14" y="115"/>
                    </a:cubicBezTo>
                    <a:cubicBezTo>
                      <a:pt x="14" y="115"/>
                      <a:pt x="15" y="116"/>
                      <a:pt x="18" y="118"/>
                    </a:cubicBezTo>
                    <a:cubicBezTo>
                      <a:pt x="27" y="123"/>
                      <a:pt x="50" y="137"/>
                      <a:pt x="70" y="150"/>
                    </a:cubicBezTo>
                    <a:cubicBezTo>
                      <a:pt x="81" y="156"/>
                      <a:pt x="90" y="162"/>
                      <a:pt x="98" y="167"/>
                    </a:cubicBezTo>
                    <a:cubicBezTo>
                      <a:pt x="101" y="169"/>
                      <a:pt x="104" y="171"/>
                      <a:pt x="106" y="172"/>
                    </a:cubicBezTo>
                    <a:cubicBezTo>
                      <a:pt x="107" y="173"/>
                      <a:pt x="108" y="173"/>
                      <a:pt x="108" y="174"/>
                    </a:cubicBezTo>
                    <a:cubicBezTo>
                      <a:pt x="109" y="174"/>
                      <a:pt x="109" y="174"/>
                      <a:pt x="109" y="174"/>
                    </a:cubicBezTo>
                    <a:cubicBezTo>
                      <a:pt x="110" y="172"/>
                      <a:pt x="110" y="172"/>
                      <a:pt x="110" y="172"/>
                    </a:cubicBezTo>
                    <a:cubicBezTo>
                      <a:pt x="108" y="174"/>
                      <a:pt x="108" y="174"/>
                      <a:pt x="108" y="174"/>
                    </a:cubicBezTo>
                    <a:cubicBezTo>
                      <a:pt x="109" y="174"/>
                      <a:pt x="109" y="174"/>
                      <a:pt x="109" y="174"/>
                    </a:cubicBezTo>
                    <a:cubicBezTo>
                      <a:pt x="110" y="172"/>
                      <a:pt x="110" y="172"/>
                      <a:pt x="110" y="172"/>
                    </a:cubicBezTo>
                    <a:cubicBezTo>
                      <a:pt x="108" y="174"/>
                      <a:pt x="108" y="174"/>
                      <a:pt x="108" y="174"/>
                    </a:cubicBezTo>
                    <a:cubicBezTo>
                      <a:pt x="111" y="171"/>
                      <a:pt x="111" y="171"/>
                      <a:pt x="111" y="171"/>
                    </a:cubicBezTo>
                    <a:cubicBezTo>
                      <a:pt x="108" y="173"/>
                      <a:pt x="108" y="173"/>
                      <a:pt x="108" y="173"/>
                    </a:cubicBezTo>
                    <a:cubicBezTo>
                      <a:pt x="108" y="174"/>
                      <a:pt x="108" y="174"/>
                      <a:pt x="108" y="174"/>
                    </a:cubicBezTo>
                    <a:cubicBezTo>
                      <a:pt x="111" y="171"/>
                      <a:pt x="111" y="171"/>
                      <a:pt x="111" y="171"/>
                    </a:cubicBezTo>
                    <a:cubicBezTo>
                      <a:pt x="108" y="173"/>
                      <a:pt x="108" y="173"/>
                      <a:pt x="108" y="173"/>
                    </a:cubicBezTo>
                    <a:cubicBezTo>
                      <a:pt x="111" y="171"/>
                      <a:pt x="111" y="171"/>
                      <a:pt x="111" y="171"/>
                    </a:cubicBezTo>
                    <a:cubicBezTo>
                      <a:pt x="107" y="171"/>
                      <a:pt x="107" y="171"/>
                      <a:pt x="107" y="171"/>
                    </a:cubicBezTo>
                    <a:cubicBezTo>
                      <a:pt x="107" y="172"/>
                      <a:pt x="108" y="173"/>
                      <a:pt x="108" y="173"/>
                    </a:cubicBezTo>
                    <a:cubicBezTo>
                      <a:pt x="111" y="171"/>
                      <a:pt x="111" y="171"/>
                      <a:pt x="111" y="171"/>
                    </a:cubicBezTo>
                    <a:cubicBezTo>
                      <a:pt x="107" y="171"/>
                      <a:pt x="107" y="171"/>
                      <a:pt x="107" y="171"/>
                    </a:cubicBezTo>
                    <a:cubicBezTo>
                      <a:pt x="111" y="171"/>
                      <a:pt x="111" y="171"/>
                      <a:pt x="111" y="171"/>
                    </a:cubicBezTo>
                    <a:cubicBezTo>
                      <a:pt x="108" y="169"/>
                      <a:pt x="108" y="169"/>
                      <a:pt x="108" y="169"/>
                    </a:cubicBezTo>
                    <a:cubicBezTo>
                      <a:pt x="108" y="170"/>
                      <a:pt x="107" y="171"/>
                      <a:pt x="107" y="171"/>
                    </a:cubicBezTo>
                    <a:cubicBezTo>
                      <a:pt x="111" y="171"/>
                      <a:pt x="111" y="171"/>
                      <a:pt x="111" y="171"/>
                    </a:cubicBezTo>
                    <a:cubicBezTo>
                      <a:pt x="108" y="169"/>
                      <a:pt x="108" y="169"/>
                      <a:pt x="108" y="169"/>
                    </a:cubicBezTo>
                    <a:cubicBezTo>
                      <a:pt x="111" y="171"/>
                      <a:pt x="111" y="171"/>
                      <a:pt x="111" y="171"/>
                    </a:cubicBezTo>
                    <a:cubicBezTo>
                      <a:pt x="113" y="168"/>
                      <a:pt x="113" y="168"/>
                      <a:pt x="113" y="168"/>
                    </a:cubicBezTo>
                    <a:cubicBezTo>
                      <a:pt x="24" y="128"/>
                      <a:pt x="24" y="128"/>
                      <a:pt x="24" y="128"/>
                    </a:cubicBezTo>
                    <a:cubicBezTo>
                      <a:pt x="22" y="127"/>
                      <a:pt x="20" y="128"/>
                      <a:pt x="19" y="130"/>
                    </a:cubicBezTo>
                    <a:cubicBezTo>
                      <a:pt x="18" y="132"/>
                      <a:pt x="19" y="134"/>
                      <a:pt x="21" y="135"/>
                    </a:cubicBezTo>
                    <a:cubicBezTo>
                      <a:pt x="94" y="181"/>
                      <a:pt x="94" y="181"/>
                      <a:pt x="94" y="181"/>
                    </a:cubicBezTo>
                    <a:cubicBezTo>
                      <a:pt x="96" y="178"/>
                      <a:pt x="96" y="178"/>
                      <a:pt x="96" y="178"/>
                    </a:cubicBezTo>
                    <a:cubicBezTo>
                      <a:pt x="97" y="174"/>
                      <a:pt x="97" y="174"/>
                      <a:pt x="97" y="174"/>
                    </a:cubicBezTo>
                    <a:cubicBezTo>
                      <a:pt x="97" y="174"/>
                      <a:pt x="82" y="167"/>
                      <a:pt x="66" y="160"/>
                    </a:cubicBezTo>
                    <a:cubicBezTo>
                      <a:pt x="58" y="157"/>
                      <a:pt x="50" y="153"/>
                      <a:pt x="43" y="151"/>
                    </a:cubicBezTo>
                    <a:cubicBezTo>
                      <a:pt x="40" y="149"/>
                      <a:pt x="38" y="148"/>
                      <a:pt x="36" y="148"/>
                    </a:cubicBezTo>
                    <a:cubicBezTo>
                      <a:pt x="35" y="147"/>
                      <a:pt x="34" y="147"/>
                      <a:pt x="33" y="147"/>
                    </a:cubicBezTo>
                    <a:cubicBezTo>
                      <a:pt x="32" y="146"/>
                      <a:pt x="32" y="146"/>
                      <a:pt x="32" y="146"/>
                    </a:cubicBezTo>
                    <a:cubicBezTo>
                      <a:pt x="32" y="146"/>
                      <a:pt x="31" y="146"/>
                      <a:pt x="31" y="146"/>
                    </a:cubicBezTo>
                    <a:cubicBezTo>
                      <a:pt x="30" y="146"/>
                      <a:pt x="30" y="146"/>
                      <a:pt x="29" y="146"/>
                    </a:cubicBezTo>
                    <a:cubicBezTo>
                      <a:pt x="29" y="146"/>
                      <a:pt x="29" y="147"/>
                      <a:pt x="28" y="147"/>
                    </a:cubicBezTo>
                    <a:cubicBezTo>
                      <a:pt x="28" y="147"/>
                      <a:pt x="27" y="148"/>
                      <a:pt x="27" y="148"/>
                    </a:cubicBezTo>
                    <a:cubicBezTo>
                      <a:pt x="30" y="150"/>
                      <a:pt x="30" y="150"/>
                      <a:pt x="30" y="150"/>
                    </a:cubicBezTo>
                    <a:cubicBezTo>
                      <a:pt x="27" y="148"/>
                      <a:pt x="27" y="148"/>
                      <a:pt x="27" y="148"/>
                    </a:cubicBezTo>
                    <a:cubicBezTo>
                      <a:pt x="27" y="149"/>
                      <a:pt x="26" y="150"/>
                      <a:pt x="26" y="150"/>
                    </a:cubicBezTo>
                    <a:cubicBezTo>
                      <a:pt x="26" y="151"/>
                      <a:pt x="27" y="152"/>
                      <a:pt x="27" y="152"/>
                    </a:cubicBezTo>
                    <a:cubicBezTo>
                      <a:pt x="27" y="153"/>
                      <a:pt x="27" y="153"/>
                      <a:pt x="28" y="153"/>
                    </a:cubicBezTo>
                    <a:cubicBezTo>
                      <a:pt x="28" y="153"/>
                      <a:pt x="28" y="154"/>
                      <a:pt x="28" y="154"/>
                    </a:cubicBezTo>
                    <a:cubicBezTo>
                      <a:pt x="29" y="155"/>
                      <a:pt x="31" y="155"/>
                      <a:pt x="32" y="157"/>
                    </a:cubicBezTo>
                    <a:cubicBezTo>
                      <a:pt x="39" y="161"/>
                      <a:pt x="51" y="168"/>
                      <a:pt x="62" y="175"/>
                    </a:cubicBezTo>
                    <a:cubicBezTo>
                      <a:pt x="72" y="181"/>
                      <a:pt x="82" y="187"/>
                      <a:pt x="82" y="187"/>
                    </a:cubicBezTo>
                    <a:cubicBezTo>
                      <a:pt x="84" y="183"/>
                      <a:pt x="84" y="183"/>
                      <a:pt x="84" y="183"/>
                    </a:cubicBezTo>
                    <a:cubicBezTo>
                      <a:pt x="85" y="180"/>
                      <a:pt x="85" y="180"/>
                      <a:pt x="85" y="180"/>
                    </a:cubicBezTo>
                    <a:cubicBezTo>
                      <a:pt x="45" y="169"/>
                      <a:pt x="45" y="169"/>
                      <a:pt x="45" y="169"/>
                    </a:cubicBezTo>
                    <a:cubicBezTo>
                      <a:pt x="43" y="168"/>
                      <a:pt x="41" y="169"/>
                      <a:pt x="40" y="171"/>
                    </a:cubicBezTo>
                    <a:cubicBezTo>
                      <a:pt x="40" y="173"/>
                      <a:pt x="40" y="175"/>
                      <a:pt x="42" y="176"/>
                    </a:cubicBezTo>
                    <a:cubicBezTo>
                      <a:pt x="61" y="188"/>
                      <a:pt x="61" y="188"/>
                      <a:pt x="61" y="188"/>
                    </a:cubicBezTo>
                    <a:cubicBezTo>
                      <a:pt x="63" y="189"/>
                      <a:pt x="65" y="188"/>
                      <a:pt x="66" y="186"/>
                    </a:cubicBezTo>
                    <a:cubicBezTo>
                      <a:pt x="67" y="185"/>
                      <a:pt x="67" y="182"/>
                      <a:pt x="65" y="181"/>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5" name="Freeform 50"/>
              <p:cNvSpPr/>
              <p:nvPr/>
            </p:nvSpPr>
            <p:spPr bwMode="auto">
              <a:xfrm>
                <a:off x="3873413" y="2690506"/>
                <a:ext cx="1306032" cy="1410251"/>
              </a:xfrm>
              <a:custGeom>
                <a:avLst/>
                <a:gdLst>
                  <a:gd name="T0" fmla="*/ 398 w 973"/>
                  <a:gd name="T1" fmla="*/ 972 h 1050"/>
                  <a:gd name="T2" fmla="*/ 391 w 973"/>
                  <a:gd name="T3" fmla="*/ 960 h 1050"/>
                  <a:gd name="T4" fmla="*/ 393 w 973"/>
                  <a:gd name="T5" fmla="*/ 949 h 1050"/>
                  <a:gd name="T6" fmla="*/ 406 w 973"/>
                  <a:gd name="T7" fmla="*/ 904 h 1050"/>
                  <a:gd name="T8" fmla="*/ 418 w 973"/>
                  <a:gd name="T9" fmla="*/ 885 h 1050"/>
                  <a:gd name="T10" fmla="*/ 423 w 973"/>
                  <a:gd name="T11" fmla="*/ 852 h 1050"/>
                  <a:gd name="T12" fmla="*/ 413 w 973"/>
                  <a:gd name="T13" fmla="*/ 816 h 1050"/>
                  <a:gd name="T14" fmla="*/ 58 w 973"/>
                  <a:gd name="T15" fmla="*/ 579 h 1050"/>
                  <a:gd name="T16" fmla="*/ 75 w 973"/>
                  <a:gd name="T17" fmla="*/ 572 h 1050"/>
                  <a:gd name="T18" fmla="*/ 555 w 973"/>
                  <a:gd name="T19" fmla="*/ 847 h 1050"/>
                  <a:gd name="T20" fmla="*/ 188 w 973"/>
                  <a:gd name="T21" fmla="*/ 590 h 1050"/>
                  <a:gd name="T22" fmla="*/ 212 w 973"/>
                  <a:gd name="T23" fmla="*/ 591 h 1050"/>
                  <a:gd name="T24" fmla="*/ 249 w 973"/>
                  <a:gd name="T25" fmla="*/ 574 h 1050"/>
                  <a:gd name="T26" fmla="*/ 274 w 973"/>
                  <a:gd name="T27" fmla="*/ 548 h 1050"/>
                  <a:gd name="T28" fmla="*/ 282 w 973"/>
                  <a:gd name="T29" fmla="*/ 519 h 1050"/>
                  <a:gd name="T30" fmla="*/ 322 w 973"/>
                  <a:gd name="T31" fmla="*/ 526 h 1050"/>
                  <a:gd name="T32" fmla="*/ 296 w 973"/>
                  <a:gd name="T33" fmla="*/ 444 h 1050"/>
                  <a:gd name="T34" fmla="*/ 289 w 973"/>
                  <a:gd name="T35" fmla="*/ 425 h 1050"/>
                  <a:gd name="T36" fmla="*/ 273 w 973"/>
                  <a:gd name="T37" fmla="*/ 376 h 1050"/>
                  <a:gd name="T38" fmla="*/ 872 w 973"/>
                  <a:gd name="T39" fmla="*/ 711 h 1050"/>
                  <a:gd name="T40" fmla="*/ 6 w 973"/>
                  <a:gd name="T41" fmla="*/ 158 h 1050"/>
                  <a:gd name="T42" fmla="*/ 3 w 973"/>
                  <a:gd name="T43" fmla="*/ 128 h 1050"/>
                  <a:gd name="T44" fmla="*/ 962 w 973"/>
                  <a:gd name="T45" fmla="*/ 689 h 1050"/>
                  <a:gd name="T46" fmla="*/ 967 w 973"/>
                  <a:gd name="T47" fmla="*/ 656 h 1050"/>
                  <a:gd name="T48" fmla="*/ 11 w 973"/>
                  <a:gd name="T49" fmla="*/ 38 h 1050"/>
                  <a:gd name="T50" fmla="*/ 812 w 973"/>
                  <a:gd name="T51" fmla="*/ 453 h 1050"/>
                  <a:gd name="T52" fmla="*/ 873 w 973"/>
                  <a:gd name="T53" fmla="*/ 456 h 1050"/>
                  <a:gd name="T54" fmla="*/ 848 w 973"/>
                  <a:gd name="T55" fmla="*/ 426 h 1050"/>
                  <a:gd name="T56" fmla="*/ 870 w 973"/>
                  <a:gd name="T57" fmla="*/ 404 h 1050"/>
                  <a:gd name="T58" fmla="*/ 891 w 973"/>
                  <a:gd name="T59" fmla="*/ 381 h 1050"/>
                  <a:gd name="T60" fmla="*/ 945 w 973"/>
                  <a:gd name="T61" fmla="*/ 378 h 1050"/>
                  <a:gd name="T62" fmla="*/ 904 w 973"/>
                  <a:gd name="T63" fmla="*/ 368 h 1050"/>
                  <a:gd name="T64" fmla="*/ 955 w 973"/>
                  <a:gd name="T65" fmla="*/ 424 h 1050"/>
                  <a:gd name="T66" fmla="*/ 845 w 973"/>
                  <a:gd name="T67" fmla="*/ 424 h 1050"/>
                  <a:gd name="T68" fmla="*/ 963 w 973"/>
                  <a:gd name="T69" fmla="*/ 534 h 1050"/>
                  <a:gd name="T70" fmla="*/ 966 w 973"/>
                  <a:gd name="T71" fmla="*/ 587 h 1050"/>
                  <a:gd name="T72" fmla="*/ 964 w 973"/>
                  <a:gd name="T73" fmla="*/ 600 h 1050"/>
                  <a:gd name="T74" fmla="*/ 954 w 973"/>
                  <a:gd name="T75" fmla="*/ 648 h 1050"/>
                  <a:gd name="T76" fmla="*/ 962 w 973"/>
                  <a:gd name="T77" fmla="*/ 668 h 1050"/>
                  <a:gd name="T78" fmla="*/ 963 w 973"/>
                  <a:gd name="T79" fmla="*/ 681 h 1050"/>
                  <a:gd name="T80" fmla="*/ 945 w 973"/>
                  <a:gd name="T81" fmla="*/ 715 h 1050"/>
                  <a:gd name="T82" fmla="*/ 920 w 973"/>
                  <a:gd name="T83" fmla="*/ 715 h 1050"/>
                  <a:gd name="T84" fmla="*/ 250 w 973"/>
                  <a:gd name="T85" fmla="*/ 343 h 1050"/>
                  <a:gd name="T86" fmla="*/ 816 w 973"/>
                  <a:gd name="T87" fmla="*/ 713 h 1050"/>
                  <a:gd name="T88" fmla="*/ 408 w 973"/>
                  <a:gd name="T89" fmla="*/ 509 h 1050"/>
                  <a:gd name="T90" fmla="*/ 402 w 973"/>
                  <a:gd name="T91" fmla="*/ 524 h 1050"/>
                  <a:gd name="T92" fmla="*/ 707 w 973"/>
                  <a:gd name="T93" fmla="*/ 724 h 1050"/>
                  <a:gd name="T94" fmla="*/ 688 w 973"/>
                  <a:gd name="T95" fmla="*/ 718 h 1050"/>
                  <a:gd name="T96" fmla="*/ 646 w 973"/>
                  <a:gd name="T97" fmla="*/ 730 h 1050"/>
                  <a:gd name="T98" fmla="*/ 614 w 973"/>
                  <a:gd name="T99" fmla="*/ 741 h 1050"/>
                  <a:gd name="T100" fmla="*/ 342 w 973"/>
                  <a:gd name="T101" fmla="*/ 621 h 1050"/>
                  <a:gd name="T102" fmla="*/ 569 w 973"/>
                  <a:gd name="T103" fmla="*/ 773 h 1050"/>
                  <a:gd name="T104" fmla="*/ 572 w 973"/>
                  <a:gd name="T105" fmla="*/ 815 h 1050"/>
                  <a:gd name="T106" fmla="*/ 107 w 973"/>
                  <a:gd name="T107" fmla="*/ 581 h 1050"/>
                  <a:gd name="T108" fmla="*/ 624 w 973"/>
                  <a:gd name="T109" fmla="*/ 911 h 1050"/>
                  <a:gd name="T110" fmla="*/ 625 w 973"/>
                  <a:gd name="T111" fmla="*/ 930 h 1050"/>
                  <a:gd name="T112" fmla="*/ 427 w 973"/>
                  <a:gd name="T113" fmla="*/ 834 h 1050"/>
                  <a:gd name="T114" fmla="*/ 596 w 973"/>
                  <a:gd name="T115" fmla="*/ 978 h 1050"/>
                  <a:gd name="T116" fmla="*/ 550 w 973"/>
                  <a:gd name="T117" fmla="*/ 988 h 1050"/>
                  <a:gd name="T118" fmla="*/ 596 w 973"/>
                  <a:gd name="T119" fmla="*/ 1022 h 1050"/>
                  <a:gd name="T120" fmla="*/ 548 w 973"/>
                  <a:gd name="T121" fmla="*/ 1043 h 1050"/>
                  <a:gd name="T122" fmla="*/ 394 w 973"/>
                  <a:gd name="T123" fmla="*/ 979 h 1050"/>
                  <a:gd name="T124" fmla="*/ 455 w 973"/>
                  <a:gd name="T125" fmla="*/ 103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3" h="1050">
                    <a:moveTo>
                      <a:pt x="459" y="1035"/>
                    </a:moveTo>
                    <a:cubicBezTo>
                      <a:pt x="459" y="1035"/>
                      <a:pt x="460" y="1034"/>
                      <a:pt x="459" y="1033"/>
                    </a:cubicBezTo>
                    <a:cubicBezTo>
                      <a:pt x="459" y="1032"/>
                      <a:pt x="459" y="1032"/>
                      <a:pt x="459" y="1031"/>
                    </a:cubicBezTo>
                    <a:cubicBezTo>
                      <a:pt x="459" y="1031"/>
                      <a:pt x="458" y="1031"/>
                      <a:pt x="458" y="1030"/>
                    </a:cubicBezTo>
                    <a:cubicBezTo>
                      <a:pt x="458" y="1030"/>
                      <a:pt x="458" y="1030"/>
                      <a:pt x="458" y="1030"/>
                    </a:cubicBezTo>
                    <a:cubicBezTo>
                      <a:pt x="457" y="1029"/>
                      <a:pt x="456" y="1029"/>
                      <a:pt x="455" y="1028"/>
                    </a:cubicBezTo>
                    <a:cubicBezTo>
                      <a:pt x="451" y="1026"/>
                      <a:pt x="443" y="1021"/>
                      <a:pt x="436" y="1017"/>
                    </a:cubicBezTo>
                    <a:cubicBezTo>
                      <a:pt x="433" y="1015"/>
                      <a:pt x="430" y="1013"/>
                      <a:pt x="428" y="1012"/>
                    </a:cubicBezTo>
                    <a:cubicBezTo>
                      <a:pt x="427" y="1011"/>
                      <a:pt x="426" y="1010"/>
                      <a:pt x="425" y="1010"/>
                    </a:cubicBezTo>
                    <a:cubicBezTo>
                      <a:pt x="425" y="1009"/>
                      <a:pt x="425" y="1009"/>
                      <a:pt x="425" y="1009"/>
                    </a:cubicBezTo>
                    <a:cubicBezTo>
                      <a:pt x="423" y="1011"/>
                      <a:pt x="423" y="1011"/>
                      <a:pt x="423" y="1011"/>
                    </a:cubicBezTo>
                    <a:cubicBezTo>
                      <a:pt x="425" y="1010"/>
                      <a:pt x="425" y="1010"/>
                      <a:pt x="425" y="1010"/>
                    </a:cubicBezTo>
                    <a:cubicBezTo>
                      <a:pt x="425" y="1009"/>
                      <a:pt x="425" y="1009"/>
                      <a:pt x="425" y="1009"/>
                    </a:cubicBezTo>
                    <a:cubicBezTo>
                      <a:pt x="423" y="1011"/>
                      <a:pt x="423" y="1011"/>
                      <a:pt x="423" y="1011"/>
                    </a:cubicBezTo>
                    <a:cubicBezTo>
                      <a:pt x="425" y="1010"/>
                      <a:pt x="425" y="1010"/>
                      <a:pt x="425" y="1010"/>
                    </a:cubicBezTo>
                    <a:cubicBezTo>
                      <a:pt x="422" y="1012"/>
                      <a:pt x="422" y="1012"/>
                      <a:pt x="422" y="1012"/>
                    </a:cubicBezTo>
                    <a:cubicBezTo>
                      <a:pt x="425" y="1010"/>
                      <a:pt x="425" y="1010"/>
                      <a:pt x="425" y="1010"/>
                    </a:cubicBezTo>
                    <a:cubicBezTo>
                      <a:pt x="425" y="1010"/>
                      <a:pt x="425" y="1010"/>
                      <a:pt x="425" y="1010"/>
                    </a:cubicBezTo>
                    <a:cubicBezTo>
                      <a:pt x="422" y="1012"/>
                      <a:pt x="422" y="1012"/>
                      <a:pt x="422" y="1012"/>
                    </a:cubicBezTo>
                    <a:cubicBezTo>
                      <a:pt x="425" y="1010"/>
                      <a:pt x="425" y="1010"/>
                      <a:pt x="425" y="1010"/>
                    </a:cubicBezTo>
                    <a:cubicBezTo>
                      <a:pt x="422" y="1012"/>
                      <a:pt x="422" y="1012"/>
                      <a:pt x="422" y="1012"/>
                    </a:cubicBezTo>
                    <a:cubicBezTo>
                      <a:pt x="426" y="1012"/>
                      <a:pt x="426" y="1012"/>
                      <a:pt x="426" y="1012"/>
                    </a:cubicBezTo>
                    <a:cubicBezTo>
                      <a:pt x="426" y="1011"/>
                      <a:pt x="425" y="1011"/>
                      <a:pt x="425" y="1010"/>
                    </a:cubicBezTo>
                    <a:cubicBezTo>
                      <a:pt x="422" y="1012"/>
                      <a:pt x="422" y="1012"/>
                      <a:pt x="422" y="1012"/>
                    </a:cubicBezTo>
                    <a:cubicBezTo>
                      <a:pt x="426" y="1012"/>
                      <a:pt x="426" y="1012"/>
                      <a:pt x="426" y="1012"/>
                    </a:cubicBezTo>
                    <a:cubicBezTo>
                      <a:pt x="422" y="1012"/>
                      <a:pt x="422" y="1012"/>
                      <a:pt x="422" y="1012"/>
                    </a:cubicBezTo>
                    <a:cubicBezTo>
                      <a:pt x="425" y="1015"/>
                      <a:pt x="425" y="1015"/>
                      <a:pt x="425" y="1015"/>
                    </a:cubicBezTo>
                    <a:cubicBezTo>
                      <a:pt x="426" y="1014"/>
                      <a:pt x="426" y="1013"/>
                      <a:pt x="426" y="1012"/>
                    </a:cubicBezTo>
                    <a:cubicBezTo>
                      <a:pt x="422" y="1012"/>
                      <a:pt x="422" y="1012"/>
                      <a:pt x="422" y="1012"/>
                    </a:cubicBezTo>
                    <a:cubicBezTo>
                      <a:pt x="425" y="1015"/>
                      <a:pt x="425" y="1015"/>
                      <a:pt x="425" y="1015"/>
                    </a:cubicBezTo>
                    <a:cubicBezTo>
                      <a:pt x="425" y="1014"/>
                      <a:pt x="425" y="1014"/>
                      <a:pt x="425" y="1014"/>
                    </a:cubicBezTo>
                    <a:cubicBezTo>
                      <a:pt x="422" y="1012"/>
                      <a:pt x="422" y="1012"/>
                      <a:pt x="422" y="1012"/>
                    </a:cubicBezTo>
                    <a:cubicBezTo>
                      <a:pt x="424" y="1016"/>
                      <a:pt x="424" y="1016"/>
                      <a:pt x="424" y="1016"/>
                    </a:cubicBezTo>
                    <a:cubicBezTo>
                      <a:pt x="424" y="1015"/>
                      <a:pt x="425" y="1015"/>
                      <a:pt x="425" y="1014"/>
                    </a:cubicBezTo>
                    <a:cubicBezTo>
                      <a:pt x="422" y="1012"/>
                      <a:pt x="422" y="1012"/>
                      <a:pt x="422" y="1012"/>
                    </a:cubicBezTo>
                    <a:cubicBezTo>
                      <a:pt x="424" y="1016"/>
                      <a:pt x="424" y="1016"/>
                      <a:pt x="424" y="1016"/>
                    </a:cubicBezTo>
                    <a:cubicBezTo>
                      <a:pt x="422" y="1012"/>
                      <a:pt x="422" y="1012"/>
                      <a:pt x="422" y="1012"/>
                    </a:cubicBezTo>
                    <a:cubicBezTo>
                      <a:pt x="423" y="1016"/>
                      <a:pt x="423" y="1016"/>
                      <a:pt x="423" y="1016"/>
                    </a:cubicBezTo>
                    <a:cubicBezTo>
                      <a:pt x="423" y="1016"/>
                      <a:pt x="423" y="1016"/>
                      <a:pt x="424" y="1016"/>
                    </a:cubicBezTo>
                    <a:cubicBezTo>
                      <a:pt x="422" y="1012"/>
                      <a:pt x="422" y="1012"/>
                      <a:pt x="422" y="1012"/>
                    </a:cubicBezTo>
                    <a:cubicBezTo>
                      <a:pt x="423" y="1016"/>
                      <a:pt x="423" y="1016"/>
                      <a:pt x="423" y="1016"/>
                    </a:cubicBezTo>
                    <a:cubicBezTo>
                      <a:pt x="422" y="1013"/>
                      <a:pt x="422" y="1013"/>
                      <a:pt x="422" y="1013"/>
                    </a:cubicBezTo>
                    <a:cubicBezTo>
                      <a:pt x="422" y="1016"/>
                      <a:pt x="422" y="1016"/>
                      <a:pt x="422" y="1016"/>
                    </a:cubicBezTo>
                    <a:cubicBezTo>
                      <a:pt x="423" y="1016"/>
                      <a:pt x="423" y="1016"/>
                      <a:pt x="423" y="1016"/>
                    </a:cubicBezTo>
                    <a:cubicBezTo>
                      <a:pt x="422" y="1013"/>
                      <a:pt x="422" y="1013"/>
                      <a:pt x="422" y="1013"/>
                    </a:cubicBezTo>
                    <a:cubicBezTo>
                      <a:pt x="422" y="1016"/>
                      <a:pt x="422" y="1016"/>
                      <a:pt x="422" y="1016"/>
                    </a:cubicBezTo>
                    <a:cubicBezTo>
                      <a:pt x="422" y="1015"/>
                      <a:pt x="422" y="1015"/>
                      <a:pt x="422" y="1015"/>
                    </a:cubicBezTo>
                    <a:cubicBezTo>
                      <a:pt x="422" y="1016"/>
                      <a:pt x="422" y="1016"/>
                      <a:pt x="422" y="1016"/>
                    </a:cubicBezTo>
                    <a:cubicBezTo>
                      <a:pt x="422" y="1016"/>
                      <a:pt x="422" y="1016"/>
                      <a:pt x="422" y="1016"/>
                    </a:cubicBezTo>
                    <a:cubicBezTo>
                      <a:pt x="422" y="1015"/>
                      <a:pt x="422" y="1015"/>
                      <a:pt x="422" y="1015"/>
                    </a:cubicBezTo>
                    <a:cubicBezTo>
                      <a:pt x="422" y="1016"/>
                      <a:pt x="422" y="1016"/>
                      <a:pt x="422" y="1016"/>
                    </a:cubicBezTo>
                    <a:cubicBezTo>
                      <a:pt x="422" y="1016"/>
                      <a:pt x="423" y="1016"/>
                      <a:pt x="424" y="1017"/>
                    </a:cubicBezTo>
                    <a:cubicBezTo>
                      <a:pt x="427" y="1018"/>
                      <a:pt x="434" y="1020"/>
                      <a:pt x="443" y="1023"/>
                    </a:cubicBezTo>
                    <a:cubicBezTo>
                      <a:pt x="455" y="1028"/>
                      <a:pt x="471" y="1035"/>
                      <a:pt x="484" y="1040"/>
                    </a:cubicBezTo>
                    <a:cubicBezTo>
                      <a:pt x="490" y="1043"/>
                      <a:pt x="496" y="1045"/>
                      <a:pt x="500" y="1047"/>
                    </a:cubicBezTo>
                    <a:cubicBezTo>
                      <a:pt x="504" y="1048"/>
                      <a:pt x="506" y="1049"/>
                      <a:pt x="506" y="1049"/>
                    </a:cubicBezTo>
                    <a:cubicBezTo>
                      <a:pt x="508" y="1050"/>
                      <a:pt x="510" y="1049"/>
                      <a:pt x="511" y="1048"/>
                    </a:cubicBezTo>
                    <a:cubicBezTo>
                      <a:pt x="512" y="1047"/>
                      <a:pt x="512" y="1046"/>
                      <a:pt x="512" y="1045"/>
                    </a:cubicBezTo>
                    <a:cubicBezTo>
                      <a:pt x="512" y="1044"/>
                      <a:pt x="512" y="1044"/>
                      <a:pt x="512" y="1044"/>
                    </a:cubicBezTo>
                    <a:cubicBezTo>
                      <a:pt x="511" y="1043"/>
                      <a:pt x="511" y="1043"/>
                      <a:pt x="511" y="1042"/>
                    </a:cubicBezTo>
                    <a:cubicBezTo>
                      <a:pt x="510" y="1042"/>
                      <a:pt x="510" y="1042"/>
                      <a:pt x="510" y="1041"/>
                    </a:cubicBezTo>
                    <a:cubicBezTo>
                      <a:pt x="508" y="1040"/>
                      <a:pt x="505" y="1038"/>
                      <a:pt x="501" y="1036"/>
                    </a:cubicBezTo>
                    <a:cubicBezTo>
                      <a:pt x="475" y="1018"/>
                      <a:pt x="398" y="972"/>
                      <a:pt x="398" y="972"/>
                    </a:cubicBezTo>
                    <a:cubicBezTo>
                      <a:pt x="396" y="976"/>
                      <a:pt x="396" y="976"/>
                      <a:pt x="396" y="976"/>
                    </a:cubicBezTo>
                    <a:cubicBezTo>
                      <a:pt x="400" y="978"/>
                      <a:pt x="400" y="978"/>
                      <a:pt x="400" y="978"/>
                    </a:cubicBezTo>
                    <a:cubicBezTo>
                      <a:pt x="396" y="976"/>
                      <a:pt x="396" y="976"/>
                      <a:pt x="396" y="976"/>
                    </a:cubicBezTo>
                    <a:cubicBezTo>
                      <a:pt x="397" y="979"/>
                      <a:pt x="397" y="979"/>
                      <a:pt x="397" y="979"/>
                    </a:cubicBezTo>
                    <a:cubicBezTo>
                      <a:pt x="398" y="979"/>
                      <a:pt x="399" y="979"/>
                      <a:pt x="400" y="978"/>
                    </a:cubicBezTo>
                    <a:cubicBezTo>
                      <a:pt x="396" y="976"/>
                      <a:pt x="396" y="976"/>
                      <a:pt x="396" y="976"/>
                    </a:cubicBezTo>
                    <a:cubicBezTo>
                      <a:pt x="397" y="979"/>
                      <a:pt x="397" y="979"/>
                      <a:pt x="397" y="979"/>
                    </a:cubicBezTo>
                    <a:cubicBezTo>
                      <a:pt x="396" y="976"/>
                      <a:pt x="396" y="976"/>
                      <a:pt x="396" y="976"/>
                    </a:cubicBezTo>
                    <a:cubicBezTo>
                      <a:pt x="396" y="980"/>
                      <a:pt x="396" y="980"/>
                      <a:pt x="396" y="980"/>
                    </a:cubicBezTo>
                    <a:cubicBezTo>
                      <a:pt x="396" y="980"/>
                      <a:pt x="397" y="980"/>
                      <a:pt x="397" y="979"/>
                    </a:cubicBezTo>
                    <a:cubicBezTo>
                      <a:pt x="396" y="976"/>
                      <a:pt x="396" y="976"/>
                      <a:pt x="396" y="976"/>
                    </a:cubicBezTo>
                    <a:cubicBezTo>
                      <a:pt x="396" y="980"/>
                      <a:pt x="396" y="980"/>
                      <a:pt x="396" y="980"/>
                    </a:cubicBezTo>
                    <a:cubicBezTo>
                      <a:pt x="396" y="976"/>
                      <a:pt x="396" y="976"/>
                      <a:pt x="396" y="976"/>
                    </a:cubicBezTo>
                    <a:cubicBezTo>
                      <a:pt x="395" y="980"/>
                      <a:pt x="395" y="980"/>
                      <a:pt x="395" y="980"/>
                    </a:cubicBezTo>
                    <a:cubicBezTo>
                      <a:pt x="396" y="980"/>
                      <a:pt x="396" y="980"/>
                      <a:pt x="396" y="980"/>
                    </a:cubicBezTo>
                    <a:cubicBezTo>
                      <a:pt x="396" y="976"/>
                      <a:pt x="396" y="976"/>
                      <a:pt x="396" y="976"/>
                    </a:cubicBezTo>
                    <a:cubicBezTo>
                      <a:pt x="395" y="980"/>
                      <a:pt x="395" y="980"/>
                      <a:pt x="395" y="980"/>
                    </a:cubicBezTo>
                    <a:cubicBezTo>
                      <a:pt x="396" y="977"/>
                      <a:pt x="396" y="977"/>
                      <a:pt x="396" y="977"/>
                    </a:cubicBezTo>
                    <a:cubicBezTo>
                      <a:pt x="395" y="979"/>
                      <a:pt x="395" y="979"/>
                      <a:pt x="395" y="979"/>
                    </a:cubicBezTo>
                    <a:cubicBezTo>
                      <a:pt x="395" y="980"/>
                      <a:pt x="395" y="980"/>
                      <a:pt x="395" y="980"/>
                    </a:cubicBezTo>
                    <a:cubicBezTo>
                      <a:pt x="396" y="977"/>
                      <a:pt x="396" y="977"/>
                      <a:pt x="396" y="977"/>
                    </a:cubicBezTo>
                    <a:cubicBezTo>
                      <a:pt x="395" y="979"/>
                      <a:pt x="395" y="979"/>
                      <a:pt x="395" y="979"/>
                    </a:cubicBezTo>
                    <a:cubicBezTo>
                      <a:pt x="395" y="979"/>
                      <a:pt x="395" y="979"/>
                      <a:pt x="395" y="979"/>
                    </a:cubicBezTo>
                    <a:cubicBezTo>
                      <a:pt x="395" y="980"/>
                      <a:pt x="396" y="980"/>
                      <a:pt x="398" y="981"/>
                    </a:cubicBezTo>
                    <a:cubicBezTo>
                      <a:pt x="403" y="983"/>
                      <a:pt x="413" y="988"/>
                      <a:pt x="426" y="995"/>
                    </a:cubicBezTo>
                    <a:cubicBezTo>
                      <a:pt x="445" y="1005"/>
                      <a:pt x="470" y="1019"/>
                      <a:pt x="490" y="1029"/>
                    </a:cubicBezTo>
                    <a:cubicBezTo>
                      <a:pt x="500" y="1035"/>
                      <a:pt x="509" y="1039"/>
                      <a:pt x="515" y="1043"/>
                    </a:cubicBezTo>
                    <a:cubicBezTo>
                      <a:pt x="521" y="1046"/>
                      <a:pt x="525" y="1048"/>
                      <a:pt x="525" y="1048"/>
                    </a:cubicBezTo>
                    <a:cubicBezTo>
                      <a:pt x="526" y="1049"/>
                      <a:pt x="528" y="1049"/>
                      <a:pt x="529" y="1048"/>
                    </a:cubicBezTo>
                    <a:cubicBezTo>
                      <a:pt x="530" y="1047"/>
                      <a:pt x="531" y="1046"/>
                      <a:pt x="531" y="1044"/>
                    </a:cubicBezTo>
                    <a:cubicBezTo>
                      <a:pt x="531" y="1043"/>
                      <a:pt x="530" y="1043"/>
                      <a:pt x="530" y="1042"/>
                    </a:cubicBezTo>
                    <a:cubicBezTo>
                      <a:pt x="530" y="1042"/>
                      <a:pt x="530" y="1042"/>
                      <a:pt x="529" y="1041"/>
                    </a:cubicBezTo>
                    <a:cubicBezTo>
                      <a:pt x="529" y="1041"/>
                      <a:pt x="529" y="1041"/>
                      <a:pt x="529" y="1041"/>
                    </a:cubicBezTo>
                    <a:cubicBezTo>
                      <a:pt x="528" y="1040"/>
                      <a:pt x="527" y="1040"/>
                      <a:pt x="526" y="1039"/>
                    </a:cubicBezTo>
                    <a:cubicBezTo>
                      <a:pt x="516" y="1032"/>
                      <a:pt x="482" y="1012"/>
                      <a:pt x="450" y="993"/>
                    </a:cubicBezTo>
                    <a:cubicBezTo>
                      <a:pt x="435" y="983"/>
                      <a:pt x="419" y="974"/>
                      <a:pt x="408" y="967"/>
                    </a:cubicBezTo>
                    <a:cubicBezTo>
                      <a:pt x="403" y="963"/>
                      <a:pt x="398" y="960"/>
                      <a:pt x="395" y="958"/>
                    </a:cubicBezTo>
                    <a:cubicBezTo>
                      <a:pt x="393" y="957"/>
                      <a:pt x="392" y="956"/>
                      <a:pt x="392" y="956"/>
                    </a:cubicBezTo>
                    <a:cubicBezTo>
                      <a:pt x="391" y="955"/>
                      <a:pt x="391" y="955"/>
                      <a:pt x="391" y="955"/>
                    </a:cubicBezTo>
                    <a:cubicBezTo>
                      <a:pt x="390" y="956"/>
                      <a:pt x="390" y="956"/>
                      <a:pt x="390" y="956"/>
                    </a:cubicBezTo>
                    <a:cubicBezTo>
                      <a:pt x="391" y="955"/>
                      <a:pt x="391" y="955"/>
                      <a:pt x="391" y="955"/>
                    </a:cubicBezTo>
                    <a:cubicBezTo>
                      <a:pt x="391" y="955"/>
                      <a:pt x="391" y="955"/>
                      <a:pt x="391" y="955"/>
                    </a:cubicBezTo>
                    <a:cubicBezTo>
                      <a:pt x="390" y="956"/>
                      <a:pt x="390" y="956"/>
                      <a:pt x="390" y="956"/>
                    </a:cubicBezTo>
                    <a:cubicBezTo>
                      <a:pt x="391" y="955"/>
                      <a:pt x="391" y="955"/>
                      <a:pt x="391" y="955"/>
                    </a:cubicBezTo>
                    <a:cubicBezTo>
                      <a:pt x="388" y="957"/>
                      <a:pt x="388" y="957"/>
                      <a:pt x="388" y="957"/>
                    </a:cubicBezTo>
                    <a:cubicBezTo>
                      <a:pt x="391" y="956"/>
                      <a:pt x="391" y="956"/>
                      <a:pt x="391" y="956"/>
                    </a:cubicBezTo>
                    <a:cubicBezTo>
                      <a:pt x="391" y="955"/>
                      <a:pt x="391" y="955"/>
                      <a:pt x="391" y="955"/>
                    </a:cubicBezTo>
                    <a:cubicBezTo>
                      <a:pt x="388" y="957"/>
                      <a:pt x="388" y="957"/>
                      <a:pt x="388" y="957"/>
                    </a:cubicBezTo>
                    <a:cubicBezTo>
                      <a:pt x="391" y="956"/>
                      <a:pt x="391" y="956"/>
                      <a:pt x="391" y="956"/>
                    </a:cubicBezTo>
                    <a:cubicBezTo>
                      <a:pt x="388" y="958"/>
                      <a:pt x="388" y="958"/>
                      <a:pt x="388" y="958"/>
                    </a:cubicBezTo>
                    <a:cubicBezTo>
                      <a:pt x="392" y="958"/>
                      <a:pt x="392" y="958"/>
                      <a:pt x="392" y="958"/>
                    </a:cubicBezTo>
                    <a:cubicBezTo>
                      <a:pt x="392" y="957"/>
                      <a:pt x="392" y="956"/>
                      <a:pt x="391" y="956"/>
                    </a:cubicBezTo>
                    <a:cubicBezTo>
                      <a:pt x="388" y="958"/>
                      <a:pt x="388" y="958"/>
                      <a:pt x="388" y="958"/>
                    </a:cubicBezTo>
                    <a:cubicBezTo>
                      <a:pt x="392" y="958"/>
                      <a:pt x="392" y="958"/>
                      <a:pt x="392" y="958"/>
                    </a:cubicBezTo>
                    <a:cubicBezTo>
                      <a:pt x="388" y="958"/>
                      <a:pt x="388" y="958"/>
                      <a:pt x="388" y="958"/>
                    </a:cubicBezTo>
                    <a:cubicBezTo>
                      <a:pt x="391" y="960"/>
                      <a:pt x="391" y="960"/>
                      <a:pt x="391" y="960"/>
                    </a:cubicBezTo>
                    <a:cubicBezTo>
                      <a:pt x="392" y="959"/>
                      <a:pt x="392" y="958"/>
                      <a:pt x="392" y="958"/>
                    </a:cubicBezTo>
                    <a:cubicBezTo>
                      <a:pt x="388" y="958"/>
                      <a:pt x="388" y="958"/>
                      <a:pt x="388" y="958"/>
                    </a:cubicBezTo>
                    <a:cubicBezTo>
                      <a:pt x="391" y="960"/>
                      <a:pt x="391" y="960"/>
                      <a:pt x="391" y="960"/>
                    </a:cubicBezTo>
                    <a:cubicBezTo>
                      <a:pt x="391" y="960"/>
                      <a:pt x="391" y="960"/>
                      <a:pt x="391" y="960"/>
                    </a:cubicBezTo>
                    <a:cubicBezTo>
                      <a:pt x="388" y="958"/>
                      <a:pt x="388" y="958"/>
                      <a:pt x="388" y="958"/>
                    </a:cubicBezTo>
                    <a:cubicBezTo>
                      <a:pt x="389" y="961"/>
                      <a:pt x="389" y="961"/>
                      <a:pt x="389" y="961"/>
                    </a:cubicBezTo>
                    <a:cubicBezTo>
                      <a:pt x="390" y="961"/>
                      <a:pt x="391" y="961"/>
                      <a:pt x="391" y="960"/>
                    </a:cubicBezTo>
                    <a:cubicBezTo>
                      <a:pt x="388" y="958"/>
                      <a:pt x="388" y="958"/>
                      <a:pt x="388" y="958"/>
                    </a:cubicBezTo>
                    <a:cubicBezTo>
                      <a:pt x="389" y="961"/>
                      <a:pt x="389" y="961"/>
                      <a:pt x="389" y="961"/>
                    </a:cubicBezTo>
                    <a:cubicBezTo>
                      <a:pt x="388" y="958"/>
                      <a:pt x="388" y="958"/>
                      <a:pt x="388" y="958"/>
                    </a:cubicBezTo>
                    <a:cubicBezTo>
                      <a:pt x="388" y="961"/>
                      <a:pt x="388" y="961"/>
                      <a:pt x="388" y="961"/>
                    </a:cubicBezTo>
                    <a:cubicBezTo>
                      <a:pt x="388" y="961"/>
                      <a:pt x="389" y="961"/>
                      <a:pt x="389" y="961"/>
                    </a:cubicBezTo>
                    <a:cubicBezTo>
                      <a:pt x="388" y="958"/>
                      <a:pt x="388" y="958"/>
                      <a:pt x="388" y="958"/>
                    </a:cubicBezTo>
                    <a:cubicBezTo>
                      <a:pt x="388" y="961"/>
                      <a:pt x="388" y="961"/>
                      <a:pt x="388" y="961"/>
                    </a:cubicBezTo>
                    <a:cubicBezTo>
                      <a:pt x="388" y="960"/>
                      <a:pt x="388" y="960"/>
                      <a:pt x="388" y="960"/>
                    </a:cubicBezTo>
                    <a:cubicBezTo>
                      <a:pt x="388" y="961"/>
                      <a:pt x="388" y="961"/>
                      <a:pt x="388" y="961"/>
                    </a:cubicBezTo>
                    <a:cubicBezTo>
                      <a:pt x="388" y="961"/>
                      <a:pt x="388" y="961"/>
                      <a:pt x="388" y="961"/>
                    </a:cubicBezTo>
                    <a:cubicBezTo>
                      <a:pt x="388" y="960"/>
                      <a:pt x="388" y="960"/>
                      <a:pt x="388" y="960"/>
                    </a:cubicBezTo>
                    <a:cubicBezTo>
                      <a:pt x="388" y="961"/>
                      <a:pt x="388" y="961"/>
                      <a:pt x="388" y="961"/>
                    </a:cubicBezTo>
                    <a:cubicBezTo>
                      <a:pt x="388" y="961"/>
                      <a:pt x="389" y="962"/>
                      <a:pt x="391" y="963"/>
                    </a:cubicBezTo>
                    <a:cubicBezTo>
                      <a:pt x="397" y="965"/>
                      <a:pt x="410" y="972"/>
                      <a:pt x="426" y="980"/>
                    </a:cubicBezTo>
                    <a:cubicBezTo>
                      <a:pt x="449" y="993"/>
                      <a:pt x="479" y="1010"/>
                      <a:pt x="503" y="1023"/>
                    </a:cubicBezTo>
                    <a:cubicBezTo>
                      <a:pt x="515" y="1030"/>
                      <a:pt x="526" y="1036"/>
                      <a:pt x="534" y="1040"/>
                    </a:cubicBezTo>
                    <a:cubicBezTo>
                      <a:pt x="537" y="1042"/>
                      <a:pt x="541" y="1044"/>
                      <a:pt x="543" y="1045"/>
                    </a:cubicBezTo>
                    <a:cubicBezTo>
                      <a:pt x="544" y="1046"/>
                      <a:pt x="545" y="1046"/>
                      <a:pt x="545" y="1046"/>
                    </a:cubicBezTo>
                    <a:cubicBezTo>
                      <a:pt x="546" y="1047"/>
                      <a:pt x="546" y="1047"/>
                      <a:pt x="546" y="1047"/>
                    </a:cubicBezTo>
                    <a:cubicBezTo>
                      <a:pt x="546" y="1047"/>
                      <a:pt x="546" y="1047"/>
                      <a:pt x="546" y="1047"/>
                    </a:cubicBezTo>
                    <a:cubicBezTo>
                      <a:pt x="547" y="1047"/>
                      <a:pt x="547" y="1047"/>
                      <a:pt x="547" y="1047"/>
                    </a:cubicBezTo>
                    <a:cubicBezTo>
                      <a:pt x="547" y="1047"/>
                      <a:pt x="547" y="1047"/>
                      <a:pt x="547" y="1047"/>
                    </a:cubicBezTo>
                    <a:cubicBezTo>
                      <a:pt x="547" y="1047"/>
                      <a:pt x="547" y="1047"/>
                      <a:pt x="548" y="1047"/>
                    </a:cubicBezTo>
                    <a:cubicBezTo>
                      <a:pt x="550" y="1047"/>
                      <a:pt x="551" y="1046"/>
                      <a:pt x="552" y="1044"/>
                    </a:cubicBezTo>
                    <a:cubicBezTo>
                      <a:pt x="552" y="1043"/>
                      <a:pt x="552" y="1041"/>
                      <a:pt x="550" y="1040"/>
                    </a:cubicBezTo>
                    <a:cubicBezTo>
                      <a:pt x="550" y="1040"/>
                      <a:pt x="548" y="1038"/>
                      <a:pt x="543" y="1036"/>
                    </a:cubicBezTo>
                    <a:cubicBezTo>
                      <a:pt x="528" y="1026"/>
                      <a:pt x="491" y="1003"/>
                      <a:pt x="457" y="982"/>
                    </a:cubicBezTo>
                    <a:cubicBezTo>
                      <a:pt x="440" y="972"/>
                      <a:pt x="424" y="962"/>
                      <a:pt x="413" y="954"/>
                    </a:cubicBezTo>
                    <a:cubicBezTo>
                      <a:pt x="407" y="951"/>
                      <a:pt x="402" y="948"/>
                      <a:pt x="399" y="945"/>
                    </a:cubicBezTo>
                    <a:cubicBezTo>
                      <a:pt x="397" y="944"/>
                      <a:pt x="396" y="944"/>
                      <a:pt x="395" y="943"/>
                    </a:cubicBezTo>
                    <a:cubicBezTo>
                      <a:pt x="394" y="943"/>
                      <a:pt x="394" y="942"/>
                      <a:pt x="394" y="942"/>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1" y="945"/>
                      <a:pt x="391" y="945"/>
                      <a:pt x="391" y="945"/>
                    </a:cubicBezTo>
                    <a:cubicBezTo>
                      <a:pt x="394" y="943"/>
                      <a:pt x="394" y="943"/>
                      <a:pt x="394" y="943"/>
                    </a:cubicBezTo>
                    <a:cubicBezTo>
                      <a:pt x="394" y="942"/>
                      <a:pt x="394" y="942"/>
                      <a:pt x="394" y="942"/>
                    </a:cubicBezTo>
                    <a:cubicBezTo>
                      <a:pt x="391" y="945"/>
                      <a:pt x="391" y="945"/>
                      <a:pt x="391" y="945"/>
                    </a:cubicBezTo>
                    <a:cubicBezTo>
                      <a:pt x="394" y="943"/>
                      <a:pt x="394" y="943"/>
                      <a:pt x="394" y="943"/>
                    </a:cubicBezTo>
                    <a:cubicBezTo>
                      <a:pt x="391" y="945"/>
                      <a:pt x="391" y="945"/>
                      <a:pt x="391" y="945"/>
                    </a:cubicBezTo>
                    <a:cubicBezTo>
                      <a:pt x="395" y="943"/>
                      <a:pt x="395" y="943"/>
                      <a:pt x="395" y="943"/>
                    </a:cubicBezTo>
                    <a:cubicBezTo>
                      <a:pt x="394" y="943"/>
                      <a:pt x="394" y="943"/>
                      <a:pt x="394" y="943"/>
                    </a:cubicBezTo>
                    <a:cubicBezTo>
                      <a:pt x="391" y="945"/>
                      <a:pt x="391" y="945"/>
                      <a:pt x="391" y="945"/>
                    </a:cubicBezTo>
                    <a:cubicBezTo>
                      <a:pt x="395" y="943"/>
                      <a:pt x="395" y="943"/>
                      <a:pt x="395" y="943"/>
                    </a:cubicBezTo>
                    <a:cubicBezTo>
                      <a:pt x="391" y="945"/>
                      <a:pt x="391" y="945"/>
                      <a:pt x="391" y="945"/>
                    </a:cubicBezTo>
                    <a:cubicBezTo>
                      <a:pt x="395" y="945"/>
                      <a:pt x="395" y="945"/>
                      <a:pt x="395" y="945"/>
                    </a:cubicBezTo>
                    <a:cubicBezTo>
                      <a:pt x="395" y="944"/>
                      <a:pt x="395" y="944"/>
                      <a:pt x="395" y="943"/>
                    </a:cubicBezTo>
                    <a:cubicBezTo>
                      <a:pt x="391" y="945"/>
                      <a:pt x="391" y="945"/>
                      <a:pt x="391" y="945"/>
                    </a:cubicBezTo>
                    <a:cubicBezTo>
                      <a:pt x="395" y="945"/>
                      <a:pt x="395" y="945"/>
                      <a:pt x="395" y="945"/>
                    </a:cubicBezTo>
                    <a:cubicBezTo>
                      <a:pt x="391" y="945"/>
                      <a:pt x="391" y="945"/>
                      <a:pt x="391" y="945"/>
                    </a:cubicBezTo>
                    <a:cubicBezTo>
                      <a:pt x="395" y="947"/>
                      <a:pt x="395" y="947"/>
                      <a:pt x="395" y="947"/>
                    </a:cubicBezTo>
                    <a:cubicBezTo>
                      <a:pt x="391" y="945"/>
                      <a:pt x="391" y="945"/>
                      <a:pt x="391" y="945"/>
                    </a:cubicBezTo>
                    <a:cubicBezTo>
                      <a:pt x="393" y="949"/>
                      <a:pt x="393" y="949"/>
                      <a:pt x="393" y="949"/>
                    </a:cubicBezTo>
                    <a:cubicBezTo>
                      <a:pt x="393" y="949"/>
                      <a:pt x="394" y="948"/>
                      <a:pt x="395" y="947"/>
                    </a:cubicBezTo>
                    <a:cubicBezTo>
                      <a:pt x="391" y="945"/>
                      <a:pt x="391" y="945"/>
                      <a:pt x="391" y="945"/>
                    </a:cubicBezTo>
                    <a:cubicBezTo>
                      <a:pt x="393" y="949"/>
                      <a:pt x="393" y="949"/>
                      <a:pt x="393" y="949"/>
                    </a:cubicBezTo>
                    <a:cubicBezTo>
                      <a:pt x="392" y="946"/>
                      <a:pt x="392" y="946"/>
                      <a:pt x="392" y="946"/>
                    </a:cubicBezTo>
                    <a:cubicBezTo>
                      <a:pt x="392" y="949"/>
                      <a:pt x="392" y="949"/>
                      <a:pt x="392" y="949"/>
                    </a:cubicBezTo>
                    <a:cubicBezTo>
                      <a:pt x="392" y="949"/>
                      <a:pt x="392" y="949"/>
                      <a:pt x="393" y="949"/>
                    </a:cubicBezTo>
                    <a:cubicBezTo>
                      <a:pt x="392" y="946"/>
                      <a:pt x="392" y="946"/>
                      <a:pt x="392" y="946"/>
                    </a:cubicBezTo>
                    <a:cubicBezTo>
                      <a:pt x="392" y="949"/>
                      <a:pt x="392" y="949"/>
                      <a:pt x="392" y="949"/>
                    </a:cubicBezTo>
                    <a:cubicBezTo>
                      <a:pt x="392" y="947"/>
                      <a:pt x="392" y="947"/>
                      <a:pt x="392" y="947"/>
                    </a:cubicBezTo>
                    <a:cubicBezTo>
                      <a:pt x="391" y="949"/>
                      <a:pt x="391" y="949"/>
                      <a:pt x="391" y="949"/>
                    </a:cubicBezTo>
                    <a:cubicBezTo>
                      <a:pt x="391" y="949"/>
                      <a:pt x="391" y="949"/>
                      <a:pt x="392" y="949"/>
                    </a:cubicBezTo>
                    <a:cubicBezTo>
                      <a:pt x="392" y="947"/>
                      <a:pt x="392" y="947"/>
                      <a:pt x="392" y="947"/>
                    </a:cubicBezTo>
                    <a:cubicBezTo>
                      <a:pt x="391" y="949"/>
                      <a:pt x="391" y="949"/>
                      <a:pt x="391" y="949"/>
                    </a:cubicBezTo>
                    <a:cubicBezTo>
                      <a:pt x="391" y="949"/>
                      <a:pt x="392" y="950"/>
                      <a:pt x="394" y="950"/>
                    </a:cubicBezTo>
                    <a:cubicBezTo>
                      <a:pt x="401" y="953"/>
                      <a:pt x="414" y="961"/>
                      <a:pt x="431" y="970"/>
                    </a:cubicBezTo>
                    <a:cubicBezTo>
                      <a:pt x="456" y="984"/>
                      <a:pt x="488" y="1002"/>
                      <a:pt x="515" y="1017"/>
                    </a:cubicBezTo>
                    <a:cubicBezTo>
                      <a:pt x="528" y="1025"/>
                      <a:pt x="539" y="1031"/>
                      <a:pt x="548" y="1036"/>
                    </a:cubicBezTo>
                    <a:cubicBezTo>
                      <a:pt x="552" y="1038"/>
                      <a:pt x="555" y="1040"/>
                      <a:pt x="558" y="1041"/>
                    </a:cubicBezTo>
                    <a:cubicBezTo>
                      <a:pt x="559" y="1042"/>
                      <a:pt x="560" y="1042"/>
                      <a:pt x="561" y="1043"/>
                    </a:cubicBezTo>
                    <a:cubicBezTo>
                      <a:pt x="561" y="1043"/>
                      <a:pt x="562" y="1043"/>
                      <a:pt x="562" y="1043"/>
                    </a:cubicBezTo>
                    <a:cubicBezTo>
                      <a:pt x="562" y="1044"/>
                      <a:pt x="562" y="1044"/>
                      <a:pt x="562" y="1044"/>
                    </a:cubicBezTo>
                    <a:cubicBezTo>
                      <a:pt x="563" y="1044"/>
                      <a:pt x="563" y="1044"/>
                      <a:pt x="564" y="1044"/>
                    </a:cubicBezTo>
                    <a:cubicBezTo>
                      <a:pt x="564" y="1044"/>
                      <a:pt x="565" y="1044"/>
                      <a:pt x="565" y="1044"/>
                    </a:cubicBezTo>
                    <a:cubicBezTo>
                      <a:pt x="566" y="1043"/>
                      <a:pt x="567" y="1043"/>
                      <a:pt x="567" y="1042"/>
                    </a:cubicBezTo>
                    <a:cubicBezTo>
                      <a:pt x="568" y="1041"/>
                      <a:pt x="568" y="1040"/>
                      <a:pt x="568" y="1039"/>
                    </a:cubicBezTo>
                    <a:cubicBezTo>
                      <a:pt x="568" y="1038"/>
                      <a:pt x="567" y="1037"/>
                      <a:pt x="566" y="1036"/>
                    </a:cubicBezTo>
                    <a:cubicBezTo>
                      <a:pt x="512" y="1002"/>
                      <a:pt x="512" y="1002"/>
                      <a:pt x="512" y="1002"/>
                    </a:cubicBezTo>
                    <a:cubicBezTo>
                      <a:pt x="572" y="1035"/>
                      <a:pt x="572" y="1035"/>
                      <a:pt x="572" y="1035"/>
                    </a:cubicBezTo>
                    <a:cubicBezTo>
                      <a:pt x="574" y="1037"/>
                      <a:pt x="576" y="1036"/>
                      <a:pt x="577" y="1034"/>
                    </a:cubicBezTo>
                    <a:cubicBezTo>
                      <a:pt x="578" y="1032"/>
                      <a:pt x="578" y="1030"/>
                      <a:pt x="576" y="1029"/>
                    </a:cubicBezTo>
                    <a:cubicBezTo>
                      <a:pt x="396" y="916"/>
                      <a:pt x="396" y="916"/>
                      <a:pt x="396" y="916"/>
                    </a:cubicBezTo>
                    <a:cubicBezTo>
                      <a:pt x="394" y="920"/>
                      <a:pt x="394" y="920"/>
                      <a:pt x="394" y="920"/>
                    </a:cubicBezTo>
                    <a:cubicBezTo>
                      <a:pt x="392" y="923"/>
                      <a:pt x="392" y="923"/>
                      <a:pt x="392" y="923"/>
                    </a:cubicBezTo>
                    <a:cubicBezTo>
                      <a:pt x="392" y="923"/>
                      <a:pt x="441" y="950"/>
                      <a:pt x="490" y="976"/>
                    </a:cubicBezTo>
                    <a:cubicBezTo>
                      <a:pt x="515" y="989"/>
                      <a:pt x="540" y="1003"/>
                      <a:pt x="559" y="1013"/>
                    </a:cubicBezTo>
                    <a:cubicBezTo>
                      <a:pt x="569" y="1018"/>
                      <a:pt x="577" y="1022"/>
                      <a:pt x="583" y="1025"/>
                    </a:cubicBezTo>
                    <a:cubicBezTo>
                      <a:pt x="586" y="1026"/>
                      <a:pt x="589" y="1027"/>
                      <a:pt x="591" y="1028"/>
                    </a:cubicBezTo>
                    <a:cubicBezTo>
                      <a:pt x="592" y="1029"/>
                      <a:pt x="593" y="1029"/>
                      <a:pt x="593" y="1029"/>
                    </a:cubicBezTo>
                    <a:cubicBezTo>
                      <a:pt x="594" y="1029"/>
                      <a:pt x="594" y="1029"/>
                      <a:pt x="595" y="1030"/>
                    </a:cubicBezTo>
                    <a:cubicBezTo>
                      <a:pt x="595" y="1030"/>
                      <a:pt x="595" y="1030"/>
                      <a:pt x="596" y="1030"/>
                    </a:cubicBezTo>
                    <a:cubicBezTo>
                      <a:pt x="596" y="1030"/>
                      <a:pt x="597" y="1030"/>
                      <a:pt x="597" y="1030"/>
                    </a:cubicBezTo>
                    <a:cubicBezTo>
                      <a:pt x="598" y="1029"/>
                      <a:pt x="599" y="1029"/>
                      <a:pt x="600" y="1028"/>
                    </a:cubicBezTo>
                    <a:cubicBezTo>
                      <a:pt x="600" y="1027"/>
                      <a:pt x="600" y="1026"/>
                      <a:pt x="600" y="1025"/>
                    </a:cubicBezTo>
                    <a:cubicBezTo>
                      <a:pt x="600" y="1024"/>
                      <a:pt x="599" y="1023"/>
                      <a:pt x="598" y="1022"/>
                    </a:cubicBezTo>
                    <a:cubicBezTo>
                      <a:pt x="598" y="1022"/>
                      <a:pt x="595" y="1020"/>
                      <a:pt x="590" y="1017"/>
                    </a:cubicBezTo>
                    <a:cubicBezTo>
                      <a:pt x="571" y="1006"/>
                      <a:pt x="525" y="978"/>
                      <a:pt x="483" y="952"/>
                    </a:cubicBezTo>
                    <a:cubicBezTo>
                      <a:pt x="462" y="939"/>
                      <a:pt x="442" y="927"/>
                      <a:pt x="428" y="917"/>
                    </a:cubicBezTo>
                    <a:cubicBezTo>
                      <a:pt x="421" y="913"/>
                      <a:pt x="415" y="909"/>
                      <a:pt x="410" y="906"/>
                    </a:cubicBezTo>
                    <a:cubicBezTo>
                      <a:pt x="408" y="905"/>
                      <a:pt x="407" y="903"/>
                      <a:pt x="406"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2" y="904"/>
                      <a:pt x="402" y="904"/>
                      <a:pt x="402" y="904"/>
                    </a:cubicBezTo>
                    <a:cubicBezTo>
                      <a:pt x="405" y="903"/>
                      <a:pt x="405" y="903"/>
                      <a:pt x="405" y="903"/>
                    </a:cubicBezTo>
                    <a:cubicBezTo>
                      <a:pt x="405" y="902"/>
                      <a:pt x="405" y="902"/>
                      <a:pt x="405" y="902"/>
                    </a:cubicBezTo>
                    <a:cubicBezTo>
                      <a:pt x="402" y="904"/>
                      <a:pt x="402" y="904"/>
                      <a:pt x="402" y="904"/>
                    </a:cubicBezTo>
                    <a:cubicBezTo>
                      <a:pt x="405" y="903"/>
                      <a:pt x="405" y="903"/>
                      <a:pt x="405" y="903"/>
                    </a:cubicBezTo>
                    <a:cubicBezTo>
                      <a:pt x="402" y="904"/>
                      <a:pt x="402" y="904"/>
                      <a:pt x="402" y="904"/>
                    </a:cubicBezTo>
                    <a:cubicBezTo>
                      <a:pt x="406" y="904"/>
                      <a:pt x="406" y="904"/>
                      <a:pt x="406" y="904"/>
                    </a:cubicBezTo>
                    <a:cubicBezTo>
                      <a:pt x="406" y="903"/>
                      <a:pt x="406" y="903"/>
                      <a:pt x="405" y="903"/>
                    </a:cubicBezTo>
                    <a:cubicBezTo>
                      <a:pt x="402" y="904"/>
                      <a:pt x="402" y="904"/>
                      <a:pt x="402" y="904"/>
                    </a:cubicBezTo>
                    <a:cubicBezTo>
                      <a:pt x="406" y="904"/>
                      <a:pt x="406" y="904"/>
                      <a:pt x="406" y="904"/>
                    </a:cubicBezTo>
                    <a:cubicBezTo>
                      <a:pt x="402" y="904"/>
                      <a:pt x="402" y="904"/>
                      <a:pt x="402" y="904"/>
                    </a:cubicBezTo>
                    <a:cubicBezTo>
                      <a:pt x="405" y="906"/>
                      <a:pt x="405" y="906"/>
                      <a:pt x="405" y="906"/>
                    </a:cubicBezTo>
                    <a:cubicBezTo>
                      <a:pt x="406" y="906"/>
                      <a:pt x="406" y="905"/>
                      <a:pt x="406" y="904"/>
                    </a:cubicBezTo>
                    <a:cubicBezTo>
                      <a:pt x="402" y="904"/>
                      <a:pt x="402" y="904"/>
                      <a:pt x="402" y="904"/>
                    </a:cubicBezTo>
                    <a:cubicBezTo>
                      <a:pt x="405" y="906"/>
                      <a:pt x="405" y="906"/>
                      <a:pt x="405" y="906"/>
                    </a:cubicBezTo>
                    <a:cubicBezTo>
                      <a:pt x="405" y="906"/>
                      <a:pt x="405" y="906"/>
                      <a:pt x="405" y="906"/>
                    </a:cubicBezTo>
                    <a:cubicBezTo>
                      <a:pt x="402" y="904"/>
                      <a:pt x="402" y="904"/>
                      <a:pt x="402" y="904"/>
                    </a:cubicBezTo>
                    <a:cubicBezTo>
                      <a:pt x="403" y="908"/>
                      <a:pt x="403" y="908"/>
                      <a:pt x="403" y="908"/>
                    </a:cubicBezTo>
                    <a:cubicBezTo>
                      <a:pt x="404" y="908"/>
                      <a:pt x="405" y="907"/>
                      <a:pt x="405" y="906"/>
                    </a:cubicBezTo>
                    <a:cubicBezTo>
                      <a:pt x="402" y="904"/>
                      <a:pt x="402" y="904"/>
                      <a:pt x="402" y="904"/>
                    </a:cubicBezTo>
                    <a:cubicBezTo>
                      <a:pt x="403" y="908"/>
                      <a:pt x="403" y="908"/>
                      <a:pt x="403" y="908"/>
                    </a:cubicBezTo>
                    <a:cubicBezTo>
                      <a:pt x="402" y="904"/>
                      <a:pt x="402" y="904"/>
                      <a:pt x="402" y="904"/>
                    </a:cubicBezTo>
                    <a:cubicBezTo>
                      <a:pt x="402" y="908"/>
                      <a:pt x="402" y="908"/>
                      <a:pt x="402" y="908"/>
                    </a:cubicBezTo>
                    <a:cubicBezTo>
                      <a:pt x="402" y="908"/>
                      <a:pt x="402" y="908"/>
                      <a:pt x="403" y="908"/>
                    </a:cubicBezTo>
                    <a:cubicBezTo>
                      <a:pt x="402" y="904"/>
                      <a:pt x="402" y="904"/>
                      <a:pt x="402" y="904"/>
                    </a:cubicBezTo>
                    <a:cubicBezTo>
                      <a:pt x="402" y="908"/>
                      <a:pt x="402" y="908"/>
                      <a:pt x="402" y="908"/>
                    </a:cubicBezTo>
                    <a:cubicBezTo>
                      <a:pt x="402" y="905"/>
                      <a:pt x="402" y="905"/>
                      <a:pt x="402" y="905"/>
                    </a:cubicBezTo>
                    <a:cubicBezTo>
                      <a:pt x="401" y="908"/>
                      <a:pt x="401" y="908"/>
                      <a:pt x="401" y="908"/>
                    </a:cubicBezTo>
                    <a:cubicBezTo>
                      <a:pt x="401" y="908"/>
                      <a:pt x="401" y="908"/>
                      <a:pt x="402" y="908"/>
                    </a:cubicBezTo>
                    <a:cubicBezTo>
                      <a:pt x="402" y="905"/>
                      <a:pt x="402" y="905"/>
                      <a:pt x="402" y="905"/>
                    </a:cubicBezTo>
                    <a:cubicBezTo>
                      <a:pt x="401" y="908"/>
                      <a:pt x="401" y="908"/>
                      <a:pt x="401" y="908"/>
                    </a:cubicBezTo>
                    <a:cubicBezTo>
                      <a:pt x="401" y="906"/>
                      <a:pt x="401" y="906"/>
                      <a:pt x="401" y="906"/>
                    </a:cubicBezTo>
                    <a:cubicBezTo>
                      <a:pt x="401" y="908"/>
                      <a:pt x="401" y="908"/>
                      <a:pt x="401" y="908"/>
                    </a:cubicBezTo>
                    <a:cubicBezTo>
                      <a:pt x="401" y="908"/>
                      <a:pt x="401" y="908"/>
                      <a:pt x="401" y="908"/>
                    </a:cubicBezTo>
                    <a:cubicBezTo>
                      <a:pt x="401" y="906"/>
                      <a:pt x="401" y="906"/>
                      <a:pt x="401" y="906"/>
                    </a:cubicBezTo>
                    <a:cubicBezTo>
                      <a:pt x="401" y="908"/>
                      <a:pt x="401" y="908"/>
                      <a:pt x="401" y="908"/>
                    </a:cubicBezTo>
                    <a:cubicBezTo>
                      <a:pt x="401" y="908"/>
                      <a:pt x="401" y="908"/>
                      <a:pt x="402" y="908"/>
                    </a:cubicBezTo>
                    <a:cubicBezTo>
                      <a:pt x="404" y="910"/>
                      <a:pt x="409" y="912"/>
                      <a:pt x="416" y="916"/>
                    </a:cubicBezTo>
                    <a:cubicBezTo>
                      <a:pt x="439" y="929"/>
                      <a:pt x="485" y="955"/>
                      <a:pt x="526" y="977"/>
                    </a:cubicBezTo>
                    <a:cubicBezTo>
                      <a:pt x="546" y="988"/>
                      <a:pt x="564" y="999"/>
                      <a:pt x="578" y="1007"/>
                    </a:cubicBezTo>
                    <a:cubicBezTo>
                      <a:pt x="585" y="1011"/>
                      <a:pt x="590" y="1014"/>
                      <a:pt x="594" y="1016"/>
                    </a:cubicBezTo>
                    <a:cubicBezTo>
                      <a:pt x="598" y="1018"/>
                      <a:pt x="600" y="1019"/>
                      <a:pt x="600" y="1019"/>
                    </a:cubicBezTo>
                    <a:cubicBezTo>
                      <a:pt x="602" y="1020"/>
                      <a:pt x="604" y="1020"/>
                      <a:pt x="606" y="1018"/>
                    </a:cubicBezTo>
                    <a:cubicBezTo>
                      <a:pt x="606" y="1017"/>
                      <a:pt x="606" y="1016"/>
                      <a:pt x="606" y="1016"/>
                    </a:cubicBezTo>
                    <a:cubicBezTo>
                      <a:pt x="606" y="1015"/>
                      <a:pt x="606" y="1014"/>
                      <a:pt x="606" y="1014"/>
                    </a:cubicBezTo>
                    <a:cubicBezTo>
                      <a:pt x="605" y="1013"/>
                      <a:pt x="605" y="1013"/>
                      <a:pt x="605" y="1012"/>
                    </a:cubicBezTo>
                    <a:cubicBezTo>
                      <a:pt x="604" y="1012"/>
                      <a:pt x="604" y="1011"/>
                      <a:pt x="603" y="1011"/>
                    </a:cubicBezTo>
                    <a:cubicBezTo>
                      <a:pt x="600" y="1009"/>
                      <a:pt x="596" y="1006"/>
                      <a:pt x="589" y="1002"/>
                    </a:cubicBezTo>
                    <a:cubicBezTo>
                      <a:pt x="567" y="988"/>
                      <a:pt x="523" y="963"/>
                      <a:pt x="485" y="940"/>
                    </a:cubicBezTo>
                    <a:cubicBezTo>
                      <a:pt x="466" y="929"/>
                      <a:pt x="448" y="918"/>
                      <a:pt x="436" y="910"/>
                    </a:cubicBezTo>
                    <a:cubicBezTo>
                      <a:pt x="429" y="906"/>
                      <a:pt x="424" y="902"/>
                      <a:pt x="420" y="900"/>
                    </a:cubicBezTo>
                    <a:cubicBezTo>
                      <a:pt x="419" y="898"/>
                      <a:pt x="417" y="897"/>
                      <a:pt x="417" y="896"/>
                    </a:cubicBezTo>
                    <a:cubicBezTo>
                      <a:pt x="416" y="896"/>
                      <a:pt x="416" y="896"/>
                      <a:pt x="416" y="896"/>
                    </a:cubicBezTo>
                    <a:cubicBezTo>
                      <a:pt x="415" y="897"/>
                      <a:pt x="415" y="897"/>
                      <a:pt x="415" y="897"/>
                    </a:cubicBezTo>
                    <a:cubicBezTo>
                      <a:pt x="416" y="896"/>
                      <a:pt x="416" y="896"/>
                      <a:pt x="416" y="896"/>
                    </a:cubicBezTo>
                    <a:cubicBezTo>
                      <a:pt x="416" y="896"/>
                      <a:pt x="416" y="896"/>
                      <a:pt x="416" y="896"/>
                    </a:cubicBezTo>
                    <a:cubicBezTo>
                      <a:pt x="415" y="897"/>
                      <a:pt x="415" y="897"/>
                      <a:pt x="415" y="897"/>
                    </a:cubicBezTo>
                    <a:cubicBezTo>
                      <a:pt x="416" y="896"/>
                      <a:pt x="416" y="896"/>
                      <a:pt x="416" y="896"/>
                    </a:cubicBezTo>
                    <a:cubicBezTo>
                      <a:pt x="413" y="897"/>
                      <a:pt x="413" y="897"/>
                      <a:pt x="413" y="897"/>
                    </a:cubicBezTo>
                    <a:cubicBezTo>
                      <a:pt x="416" y="897"/>
                      <a:pt x="416" y="897"/>
                      <a:pt x="416" y="897"/>
                    </a:cubicBezTo>
                    <a:cubicBezTo>
                      <a:pt x="416" y="897"/>
                      <a:pt x="416" y="896"/>
                      <a:pt x="416" y="896"/>
                    </a:cubicBezTo>
                    <a:cubicBezTo>
                      <a:pt x="413" y="897"/>
                      <a:pt x="413" y="897"/>
                      <a:pt x="413" y="897"/>
                    </a:cubicBezTo>
                    <a:cubicBezTo>
                      <a:pt x="416" y="897"/>
                      <a:pt x="416" y="897"/>
                      <a:pt x="416" y="897"/>
                    </a:cubicBezTo>
                    <a:cubicBezTo>
                      <a:pt x="413" y="897"/>
                      <a:pt x="413" y="897"/>
                      <a:pt x="413" y="897"/>
                    </a:cubicBezTo>
                    <a:cubicBezTo>
                      <a:pt x="416" y="899"/>
                      <a:pt x="416" y="899"/>
                      <a:pt x="416" y="899"/>
                    </a:cubicBezTo>
                    <a:cubicBezTo>
                      <a:pt x="416" y="899"/>
                      <a:pt x="416" y="898"/>
                      <a:pt x="416" y="897"/>
                    </a:cubicBezTo>
                    <a:cubicBezTo>
                      <a:pt x="413" y="897"/>
                      <a:pt x="413" y="897"/>
                      <a:pt x="413" y="897"/>
                    </a:cubicBezTo>
                    <a:cubicBezTo>
                      <a:pt x="416" y="899"/>
                      <a:pt x="416" y="899"/>
                      <a:pt x="416" y="899"/>
                    </a:cubicBezTo>
                    <a:cubicBezTo>
                      <a:pt x="412" y="897"/>
                      <a:pt x="412" y="897"/>
                      <a:pt x="412" y="897"/>
                    </a:cubicBezTo>
                    <a:cubicBezTo>
                      <a:pt x="411" y="901"/>
                      <a:pt x="411" y="901"/>
                      <a:pt x="411" y="901"/>
                    </a:cubicBezTo>
                    <a:cubicBezTo>
                      <a:pt x="618" y="1010"/>
                      <a:pt x="618" y="1010"/>
                      <a:pt x="618" y="1010"/>
                    </a:cubicBezTo>
                    <a:cubicBezTo>
                      <a:pt x="620" y="1011"/>
                      <a:pt x="622" y="1011"/>
                      <a:pt x="624" y="1009"/>
                    </a:cubicBezTo>
                    <a:cubicBezTo>
                      <a:pt x="625" y="1007"/>
                      <a:pt x="624" y="1004"/>
                      <a:pt x="622" y="1003"/>
                    </a:cubicBezTo>
                    <a:cubicBezTo>
                      <a:pt x="422" y="878"/>
                      <a:pt x="422" y="878"/>
                      <a:pt x="422" y="878"/>
                    </a:cubicBezTo>
                    <a:cubicBezTo>
                      <a:pt x="419" y="881"/>
                      <a:pt x="419" y="881"/>
                      <a:pt x="419" y="881"/>
                    </a:cubicBezTo>
                    <a:cubicBezTo>
                      <a:pt x="418" y="885"/>
                      <a:pt x="418" y="885"/>
                      <a:pt x="418" y="885"/>
                    </a:cubicBezTo>
                    <a:cubicBezTo>
                      <a:pt x="418" y="885"/>
                      <a:pt x="468" y="913"/>
                      <a:pt x="519" y="940"/>
                    </a:cubicBezTo>
                    <a:cubicBezTo>
                      <a:pt x="544" y="954"/>
                      <a:pt x="569" y="968"/>
                      <a:pt x="588" y="979"/>
                    </a:cubicBezTo>
                    <a:cubicBezTo>
                      <a:pt x="598" y="984"/>
                      <a:pt x="606" y="988"/>
                      <a:pt x="612" y="991"/>
                    </a:cubicBezTo>
                    <a:cubicBezTo>
                      <a:pt x="614" y="993"/>
                      <a:pt x="617" y="994"/>
                      <a:pt x="618" y="995"/>
                    </a:cubicBezTo>
                    <a:cubicBezTo>
                      <a:pt x="619" y="995"/>
                      <a:pt x="620" y="996"/>
                      <a:pt x="620" y="996"/>
                    </a:cubicBezTo>
                    <a:cubicBezTo>
                      <a:pt x="621" y="996"/>
                      <a:pt x="621" y="996"/>
                      <a:pt x="621" y="996"/>
                    </a:cubicBezTo>
                    <a:cubicBezTo>
                      <a:pt x="621" y="996"/>
                      <a:pt x="621" y="996"/>
                      <a:pt x="621" y="996"/>
                    </a:cubicBezTo>
                    <a:cubicBezTo>
                      <a:pt x="622" y="996"/>
                      <a:pt x="622" y="996"/>
                      <a:pt x="622" y="996"/>
                    </a:cubicBezTo>
                    <a:cubicBezTo>
                      <a:pt x="622" y="996"/>
                      <a:pt x="622" y="996"/>
                      <a:pt x="623" y="996"/>
                    </a:cubicBezTo>
                    <a:cubicBezTo>
                      <a:pt x="623" y="996"/>
                      <a:pt x="623" y="996"/>
                      <a:pt x="624" y="996"/>
                    </a:cubicBezTo>
                    <a:cubicBezTo>
                      <a:pt x="624" y="996"/>
                      <a:pt x="625" y="996"/>
                      <a:pt x="626" y="995"/>
                    </a:cubicBezTo>
                    <a:cubicBezTo>
                      <a:pt x="626" y="995"/>
                      <a:pt x="626" y="995"/>
                      <a:pt x="626" y="995"/>
                    </a:cubicBezTo>
                    <a:cubicBezTo>
                      <a:pt x="627" y="994"/>
                      <a:pt x="627" y="993"/>
                      <a:pt x="627" y="992"/>
                    </a:cubicBezTo>
                    <a:cubicBezTo>
                      <a:pt x="627" y="992"/>
                      <a:pt x="627" y="991"/>
                      <a:pt x="626" y="991"/>
                    </a:cubicBezTo>
                    <a:cubicBezTo>
                      <a:pt x="626" y="990"/>
                      <a:pt x="626" y="990"/>
                      <a:pt x="625" y="989"/>
                    </a:cubicBezTo>
                    <a:cubicBezTo>
                      <a:pt x="625" y="989"/>
                      <a:pt x="624" y="988"/>
                      <a:pt x="624" y="987"/>
                    </a:cubicBezTo>
                    <a:cubicBezTo>
                      <a:pt x="621" y="985"/>
                      <a:pt x="616" y="982"/>
                      <a:pt x="609" y="977"/>
                    </a:cubicBezTo>
                    <a:cubicBezTo>
                      <a:pt x="586" y="962"/>
                      <a:pt x="541" y="934"/>
                      <a:pt x="501" y="910"/>
                    </a:cubicBezTo>
                    <a:cubicBezTo>
                      <a:pt x="462" y="886"/>
                      <a:pt x="428" y="866"/>
                      <a:pt x="428" y="866"/>
                    </a:cubicBezTo>
                    <a:cubicBezTo>
                      <a:pt x="426" y="869"/>
                      <a:pt x="426" y="869"/>
                      <a:pt x="426" y="869"/>
                    </a:cubicBezTo>
                    <a:cubicBezTo>
                      <a:pt x="429" y="872"/>
                      <a:pt x="429" y="872"/>
                      <a:pt x="429" y="872"/>
                    </a:cubicBezTo>
                    <a:cubicBezTo>
                      <a:pt x="426" y="869"/>
                      <a:pt x="426" y="869"/>
                      <a:pt x="426" y="869"/>
                    </a:cubicBezTo>
                    <a:cubicBezTo>
                      <a:pt x="427" y="873"/>
                      <a:pt x="427" y="873"/>
                      <a:pt x="427" y="873"/>
                    </a:cubicBezTo>
                    <a:cubicBezTo>
                      <a:pt x="428" y="873"/>
                      <a:pt x="429" y="873"/>
                      <a:pt x="429" y="872"/>
                    </a:cubicBezTo>
                    <a:cubicBezTo>
                      <a:pt x="426" y="869"/>
                      <a:pt x="426" y="869"/>
                      <a:pt x="426" y="869"/>
                    </a:cubicBezTo>
                    <a:cubicBezTo>
                      <a:pt x="427" y="873"/>
                      <a:pt x="427" y="873"/>
                      <a:pt x="427" y="873"/>
                    </a:cubicBezTo>
                    <a:cubicBezTo>
                      <a:pt x="426" y="870"/>
                      <a:pt x="426" y="870"/>
                      <a:pt x="426" y="870"/>
                    </a:cubicBezTo>
                    <a:cubicBezTo>
                      <a:pt x="426" y="873"/>
                      <a:pt x="426" y="873"/>
                      <a:pt x="426" y="873"/>
                    </a:cubicBezTo>
                    <a:cubicBezTo>
                      <a:pt x="426" y="873"/>
                      <a:pt x="427" y="873"/>
                      <a:pt x="427" y="873"/>
                    </a:cubicBezTo>
                    <a:cubicBezTo>
                      <a:pt x="426" y="870"/>
                      <a:pt x="426" y="870"/>
                      <a:pt x="426" y="870"/>
                    </a:cubicBezTo>
                    <a:cubicBezTo>
                      <a:pt x="426" y="873"/>
                      <a:pt x="426" y="873"/>
                      <a:pt x="426" y="873"/>
                    </a:cubicBezTo>
                    <a:cubicBezTo>
                      <a:pt x="426" y="870"/>
                      <a:pt x="426" y="870"/>
                      <a:pt x="426" y="870"/>
                    </a:cubicBezTo>
                    <a:cubicBezTo>
                      <a:pt x="425" y="873"/>
                      <a:pt x="425" y="873"/>
                      <a:pt x="425" y="873"/>
                    </a:cubicBezTo>
                    <a:cubicBezTo>
                      <a:pt x="425" y="873"/>
                      <a:pt x="425" y="873"/>
                      <a:pt x="426" y="873"/>
                    </a:cubicBezTo>
                    <a:cubicBezTo>
                      <a:pt x="426" y="870"/>
                      <a:pt x="426" y="870"/>
                      <a:pt x="426" y="870"/>
                    </a:cubicBezTo>
                    <a:cubicBezTo>
                      <a:pt x="425" y="873"/>
                      <a:pt x="425" y="873"/>
                      <a:pt x="425" y="873"/>
                    </a:cubicBezTo>
                    <a:cubicBezTo>
                      <a:pt x="426" y="872"/>
                      <a:pt x="426" y="872"/>
                      <a:pt x="426" y="872"/>
                    </a:cubicBezTo>
                    <a:cubicBezTo>
                      <a:pt x="425" y="873"/>
                      <a:pt x="425" y="873"/>
                      <a:pt x="425" y="873"/>
                    </a:cubicBezTo>
                    <a:cubicBezTo>
                      <a:pt x="425" y="873"/>
                      <a:pt x="425" y="873"/>
                      <a:pt x="425" y="873"/>
                    </a:cubicBezTo>
                    <a:cubicBezTo>
                      <a:pt x="426" y="872"/>
                      <a:pt x="426" y="872"/>
                      <a:pt x="426" y="872"/>
                    </a:cubicBezTo>
                    <a:cubicBezTo>
                      <a:pt x="425" y="873"/>
                      <a:pt x="425" y="873"/>
                      <a:pt x="425" y="873"/>
                    </a:cubicBezTo>
                    <a:cubicBezTo>
                      <a:pt x="425" y="873"/>
                      <a:pt x="425" y="874"/>
                      <a:pt x="426" y="874"/>
                    </a:cubicBezTo>
                    <a:cubicBezTo>
                      <a:pt x="428" y="875"/>
                      <a:pt x="433" y="877"/>
                      <a:pt x="440" y="881"/>
                    </a:cubicBezTo>
                    <a:cubicBezTo>
                      <a:pt x="464" y="893"/>
                      <a:pt x="511" y="918"/>
                      <a:pt x="552" y="940"/>
                    </a:cubicBezTo>
                    <a:cubicBezTo>
                      <a:pt x="572" y="951"/>
                      <a:pt x="591" y="962"/>
                      <a:pt x="605" y="969"/>
                    </a:cubicBezTo>
                    <a:cubicBezTo>
                      <a:pt x="612" y="973"/>
                      <a:pt x="617" y="976"/>
                      <a:pt x="621" y="978"/>
                    </a:cubicBezTo>
                    <a:cubicBezTo>
                      <a:pt x="625" y="980"/>
                      <a:pt x="627" y="981"/>
                      <a:pt x="627" y="981"/>
                    </a:cubicBezTo>
                    <a:cubicBezTo>
                      <a:pt x="629" y="982"/>
                      <a:pt x="631" y="982"/>
                      <a:pt x="633" y="980"/>
                    </a:cubicBezTo>
                    <a:cubicBezTo>
                      <a:pt x="633" y="979"/>
                      <a:pt x="633" y="978"/>
                      <a:pt x="633" y="978"/>
                    </a:cubicBezTo>
                    <a:cubicBezTo>
                      <a:pt x="633" y="976"/>
                      <a:pt x="633" y="976"/>
                      <a:pt x="633" y="976"/>
                    </a:cubicBezTo>
                    <a:cubicBezTo>
                      <a:pt x="632" y="975"/>
                      <a:pt x="632" y="975"/>
                      <a:pt x="632" y="974"/>
                    </a:cubicBezTo>
                    <a:cubicBezTo>
                      <a:pt x="631" y="974"/>
                      <a:pt x="631" y="974"/>
                      <a:pt x="630" y="973"/>
                    </a:cubicBezTo>
                    <a:cubicBezTo>
                      <a:pt x="627" y="971"/>
                      <a:pt x="622" y="968"/>
                      <a:pt x="615" y="963"/>
                    </a:cubicBezTo>
                    <a:cubicBezTo>
                      <a:pt x="566" y="931"/>
                      <a:pt x="424" y="845"/>
                      <a:pt x="424" y="845"/>
                    </a:cubicBezTo>
                    <a:cubicBezTo>
                      <a:pt x="422" y="849"/>
                      <a:pt x="422" y="849"/>
                      <a:pt x="422" y="849"/>
                    </a:cubicBezTo>
                    <a:cubicBezTo>
                      <a:pt x="426" y="851"/>
                      <a:pt x="426" y="851"/>
                      <a:pt x="426" y="851"/>
                    </a:cubicBezTo>
                    <a:cubicBezTo>
                      <a:pt x="423" y="849"/>
                      <a:pt x="423" y="849"/>
                      <a:pt x="423" y="849"/>
                    </a:cubicBezTo>
                    <a:cubicBezTo>
                      <a:pt x="424" y="852"/>
                      <a:pt x="424" y="852"/>
                      <a:pt x="424" y="852"/>
                    </a:cubicBezTo>
                    <a:cubicBezTo>
                      <a:pt x="424" y="852"/>
                      <a:pt x="425" y="852"/>
                      <a:pt x="426" y="851"/>
                    </a:cubicBezTo>
                    <a:cubicBezTo>
                      <a:pt x="423" y="849"/>
                      <a:pt x="423" y="849"/>
                      <a:pt x="423" y="849"/>
                    </a:cubicBezTo>
                    <a:cubicBezTo>
                      <a:pt x="424" y="852"/>
                      <a:pt x="424" y="852"/>
                      <a:pt x="424" y="852"/>
                    </a:cubicBezTo>
                    <a:cubicBezTo>
                      <a:pt x="423" y="850"/>
                      <a:pt x="423" y="850"/>
                      <a:pt x="423" y="850"/>
                    </a:cubicBezTo>
                    <a:cubicBezTo>
                      <a:pt x="423" y="852"/>
                      <a:pt x="423" y="852"/>
                      <a:pt x="423" y="852"/>
                    </a:cubicBezTo>
                    <a:cubicBezTo>
                      <a:pt x="423" y="852"/>
                      <a:pt x="423" y="852"/>
                      <a:pt x="424" y="852"/>
                    </a:cubicBezTo>
                    <a:cubicBezTo>
                      <a:pt x="423" y="850"/>
                      <a:pt x="423" y="850"/>
                      <a:pt x="423" y="850"/>
                    </a:cubicBezTo>
                    <a:cubicBezTo>
                      <a:pt x="423" y="852"/>
                      <a:pt x="423" y="852"/>
                      <a:pt x="423" y="852"/>
                    </a:cubicBezTo>
                    <a:cubicBezTo>
                      <a:pt x="423" y="851"/>
                      <a:pt x="423" y="851"/>
                      <a:pt x="423" y="851"/>
                    </a:cubicBezTo>
                    <a:cubicBezTo>
                      <a:pt x="423" y="852"/>
                      <a:pt x="423" y="852"/>
                      <a:pt x="423" y="852"/>
                    </a:cubicBezTo>
                    <a:cubicBezTo>
                      <a:pt x="423" y="852"/>
                      <a:pt x="423" y="852"/>
                      <a:pt x="423" y="852"/>
                    </a:cubicBezTo>
                    <a:cubicBezTo>
                      <a:pt x="423" y="851"/>
                      <a:pt x="423" y="851"/>
                      <a:pt x="423" y="851"/>
                    </a:cubicBezTo>
                    <a:cubicBezTo>
                      <a:pt x="423" y="852"/>
                      <a:pt x="423" y="852"/>
                      <a:pt x="423" y="852"/>
                    </a:cubicBezTo>
                    <a:cubicBezTo>
                      <a:pt x="423" y="852"/>
                      <a:pt x="423" y="852"/>
                      <a:pt x="424" y="853"/>
                    </a:cubicBezTo>
                    <a:cubicBezTo>
                      <a:pt x="427" y="854"/>
                      <a:pt x="432" y="856"/>
                      <a:pt x="440" y="860"/>
                    </a:cubicBezTo>
                    <a:cubicBezTo>
                      <a:pt x="466" y="873"/>
                      <a:pt x="513" y="901"/>
                      <a:pt x="555" y="925"/>
                    </a:cubicBezTo>
                    <a:cubicBezTo>
                      <a:pt x="575" y="938"/>
                      <a:pt x="594" y="949"/>
                      <a:pt x="608" y="957"/>
                    </a:cubicBezTo>
                    <a:cubicBezTo>
                      <a:pt x="615" y="962"/>
                      <a:pt x="621" y="965"/>
                      <a:pt x="625" y="967"/>
                    </a:cubicBezTo>
                    <a:cubicBezTo>
                      <a:pt x="629" y="970"/>
                      <a:pt x="631" y="971"/>
                      <a:pt x="631" y="971"/>
                    </a:cubicBezTo>
                    <a:cubicBezTo>
                      <a:pt x="633" y="972"/>
                      <a:pt x="635" y="972"/>
                      <a:pt x="636" y="970"/>
                    </a:cubicBezTo>
                    <a:cubicBezTo>
                      <a:pt x="638" y="968"/>
                      <a:pt x="637" y="965"/>
                      <a:pt x="635" y="964"/>
                    </a:cubicBezTo>
                    <a:cubicBezTo>
                      <a:pt x="427" y="834"/>
                      <a:pt x="427" y="834"/>
                      <a:pt x="427" y="834"/>
                    </a:cubicBezTo>
                    <a:cubicBezTo>
                      <a:pt x="425" y="838"/>
                      <a:pt x="425" y="838"/>
                      <a:pt x="425" y="838"/>
                    </a:cubicBezTo>
                    <a:cubicBezTo>
                      <a:pt x="425" y="842"/>
                      <a:pt x="425" y="842"/>
                      <a:pt x="425" y="842"/>
                    </a:cubicBezTo>
                    <a:cubicBezTo>
                      <a:pt x="425" y="838"/>
                      <a:pt x="425" y="838"/>
                      <a:pt x="425" y="838"/>
                    </a:cubicBezTo>
                    <a:cubicBezTo>
                      <a:pt x="424" y="841"/>
                      <a:pt x="424" y="841"/>
                      <a:pt x="424" y="841"/>
                    </a:cubicBezTo>
                    <a:cubicBezTo>
                      <a:pt x="424" y="842"/>
                      <a:pt x="424" y="842"/>
                      <a:pt x="425" y="842"/>
                    </a:cubicBezTo>
                    <a:cubicBezTo>
                      <a:pt x="425" y="838"/>
                      <a:pt x="425" y="838"/>
                      <a:pt x="425" y="838"/>
                    </a:cubicBezTo>
                    <a:cubicBezTo>
                      <a:pt x="424" y="841"/>
                      <a:pt x="424" y="841"/>
                      <a:pt x="424" y="841"/>
                    </a:cubicBezTo>
                    <a:cubicBezTo>
                      <a:pt x="425" y="838"/>
                      <a:pt x="425" y="838"/>
                      <a:pt x="425" y="838"/>
                    </a:cubicBezTo>
                    <a:cubicBezTo>
                      <a:pt x="424" y="841"/>
                      <a:pt x="424" y="841"/>
                      <a:pt x="424" y="841"/>
                    </a:cubicBezTo>
                    <a:cubicBezTo>
                      <a:pt x="424" y="841"/>
                      <a:pt x="424" y="841"/>
                      <a:pt x="424" y="841"/>
                    </a:cubicBezTo>
                    <a:cubicBezTo>
                      <a:pt x="425" y="838"/>
                      <a:pt x="425" y="838"/>
                      <a:pt x="425" y="838"/>
                    </a:cubicBezTo>
                    <a:cubicBezTo>
                      <a:pt x="424" y="841"/>
                      <a:pt x="424" y="841"/>
                      <a:pt x="424" y="841"/>
                    </a:cubicBezTo>
                    <a:cubicBezTo>
                      <a:pt x="424" y="839"/>
                      <a:pt x="424" y="839"/>
                      <a:pt x="424" y="839"/>
                    </a:cubicBezTo>
                    <a:cubicBezTo>
                      <a:pt x="423" y="841"/>
                      <a:pt x="423" y="841"/>
                      <a:pt x="423" y="841"/>
                    </a:cubicBezTo>
                    <a:cubicBezTo>
                      <a:pt x="424" y="841"/>
                      <a:pt x="424" y="841"/>
                      <a:pt x="424" y="841"/>
                    </a:cubicBezTo>
                    <a:cubicBezTo>
                      <a:pt x="424" y="839"/>
                      <a:pt x="424" y="839"/>
                      <a:pt x="424" y="839"/>
                    </a:cubicBezTo>
                    <a:cubicBezTo>
                      <a:pt x="423" y="841"/>
                      <a:pt x="423" y="841"/>
                      <a:pt x="423" y="841"/>
                    </a:cubicBezTo>
                    <a:cubicBezTo>
                      <a:pt x="424" y="841"/>
                      <a:pt x="424" y="841"/>
                      <a:pt x="424" y="842"/>
                    </a:cubicBezTo>
                    <a:cubicBezTo>
                      <a:pt x="429" y="844"/>
                      <a:pt x="443" y="852"/>
                      <a:pt x="462" y="863"/>
                    </a:cubicBezTo>
                    <a:cubicBezTo>
                      <a:pt x="491" y="880"/>
                      <a:pt x="531" y="903"/>
                      <a:pt x="565" y="922"/>
                    </a:cubicBezTo>
                    <a:cubicBezTo>
                      <a:pt x="582" y="931"/>
                      <a:pt x="597" y="940"/>
                      <a:pt x="608" y="946"/>
                    </a:cubicBezTo>
                    <a:cubicBezTo>
                      <a:pt x="614" y="949"/>
                      <a:pt x="619" y="951"/>
                      <a:pt x="622" y="953"/>
                    </a:cubicBezTo>
                    <a:cubicBezTo>
                      <a:pt x="624" y="954"/>
                      <a:pt x="625" y="954"/>
                      <a:pt x="627" y="955"/>
                    </a:cubicBezTo>
                    <a:cubicBezTo>
                      <a:pt x="627" y="955"/>
                      <a:pt x="628" y="955"/>
                      <a:pt x="628" y="955"/>
                    </a:cubicBezTo>
                    <a:cubicBezTo>
                      <a:pt x="629" y="956"/>
                      <a:pt x="629" y="956"/>
                      <a:pt x="630" y="956"/>
                    </a:cubicBezTo>
                    <a:cubicBezTo>
                      <a:pt x="631" y="956"/>
                      <a:pt x="631" y="956"/>
                      <a:pt x="632" y="955"/>
                    </a:cubicBezTo>
                    <a:cubicBezTo>
                      <a:pt x="632" y="955"/>
                      <a:pt x="633" y="955"/>
                      <a:pt x="634" y="954"/>
                    </a:cubicBezTo>
                    <a:cubicBezTo>
                      <a:pt x="635" y="953"/>
                      <a:pt x="635" y="952"/>
                      <a:pt x="634" y="951"/>
                    </a:cubicBezTo>
                    <a:cubicBezTo>
                      <a:pt x="634" y="950"/>
                      <a:pt x="634" y="949"/>
                      <a:pt x="633" y="948"/>
                    </a:cubicBezTo>
                    <a:cubicBezTo>
                      <a:pt x="633" y="948"/>
                      <a:pt x="629" y="946"/>
                      <a:pt x="623" y="942"/>
                    </a:cubicBezTo>
                    <a:cubicBezTo>
                      <a:pt x="603" y="930"/>
                      <a:pt x="550" y="897"/>
                      <a:pt x="504" y="868"/>
                    </a:cubicBezTo>
                    <a:cubicBezTo>
                      <a:pt x="480" y="854"/>
                      <a:pt x="458" y="840"/>
                      <a:pt x="442" y="830"/>
                    </a:cubicBezTo>
                    <a:cubicBezTo>
                      <a:pt x="434" y="824"/>
                      <a:pt x="427" y="820"/>
                      <a:pt x="422" y="817"/>
                    </a:cubicBezTo>
                    <a:cubicBezTo>
                      <a:pt x="420" y="816"/>
                      <a:pt x="418" y="815"/>
                      <a:pt x="417" y="814"/>
                    </a:cubicBezTo>
                    <a:cubicBezTo>
                      <a:pt x="417" y="813"/>
                      <a:pt x="416" y="813"/>
                      <a:pt x="416" y="813"/>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3" y="816"/>
                      <a:pt x="413" y="816"/>
                      <a:pt x="413" y="816"/>
                    </a:cubicBezTo>
                    <a:cubicBezTo>
                      <a:pt x="416" y="813"/>
                      <a:pt x="416" y="813"/>
                      <a:pt x="416" y="813"/>
                    </a:cubicBezTo>
                    <a:cubicBezTo>
                      <a:pt x="416" y="813"/>
                      <a:pt x="416" y="813"/>
                      <a:pt x="416" y="813"/>
                    </a:cubicBezTo>
                    <a:cubicBezTo>
                      <a:pt x="413" y="816"/>
                      <a:pt x="413" y="816"/>
                      <a:pt x="413" y="816"/>
                    </a:cubicBezTo>
                    <a:cubicBezTo>
                      <a:pt x="416" y="813"/>
                      <a:pt x="416" y="813"/>
                      <a:pt x="416" y="813"/>
                    </a:cubicBezTo>
                    <a:cubicBezTo>
                      <a:pt x="413" y="816"/>
                      <a:pt x="413" y="816"/>
                      <a:pt x="413" y="816"/>
                    </a:cubicBezTo>
                    <a:cubicBezTo>
                      <a:pt x="417" y="814"/>
                      <a:pt x="417" y="814"/>
                      <a:pt x="417" y="814"/>
                    </a:cubicBezTo>
                    <a:cubicBezTo>
                      <a:pt x="416" y="813"/>
                      <a:pt x="416" y="813"/>
                      <a:pt x="416" y="813"/>
                    </a:cubicBezTo>
                    <a:cubicBezTo>
                      <a:pt x="413" y="816"/>
                      <a:pt x="413" y="816"/>
                      <a:pt x="413" y="816"/>
                    </a:cubicBezTo>
                    <a:cubicBezTo>
                      <a:pt x="417" y="814"/>
                      <a:pt x="417" y="814"/>
                      <a:pt x="417" y="814"/>
                    </a:cubicBezTo>
                    <a:cubicBezTo>
                      <a:pt x="413" y="816"/>
                      <a:pt x="413" y="816"/>
                      <a:pt x="413" y="816"/>
                    </a:cubicBezTo>
                    <a:cubicBezTo>
                      <a:pt x="417" y="816"/>
                      <a:pt x="417" y="816"/>
                      <a:pt x="417" y="816"/>
                    </a:cubicBezTo>
                    <a:cubicBezTo>
                      <a:pt x="417" y="815"/>
                      <a:pt x="417" y="814"/>
                      <a:pt x="417" y="814"/>
                    </a:cubicBezTo>
                    <a:cubicBezTo>
                      <a:pt x="413" y="816"/>
                      <a:pt x="413" y="816"/>
                      <a:pt x="413" y="816"/>
                    </a:cubicBezTo>
                    <a:cubicBezTo>
                      <a:pt x="417" y="816"/>
                      <a:pt x="417" y="816"/>
                      <a:pt x="417" y="816"/>
                    </a:cubicBezTo>
                    <a:cubicBezTo>
                      <a:pt x="413" y="816"/>
                      <a:pt x="413" y="816"/>
                      <a:pt x="413" y="816"/>
                    </a:cubicBezTo>
                    <a:cubicBezTo>
                      <a:pt x="416" y="818"/>
                      <a:pt x="416" y="818"/>
                      <a:pt x="416" y="818"/>
                    </a:cubicBezTo>
                    <a:cubicBezTo>
                      <a:pt x="413" y="816"/>
                      <a:pt x="413" y="816"/>
                      <a:pt x="413" y="816"/>
                    </a:cubicBezTo>
                    <a:cubicBezTo>
                      <a:pt x="414" y="819"/>
                      <a:pt x="414" y="819"/>
                      <a:pt x="414" y="819"/>
                    </a:cubicBezTo>
                    <a:cubicBezTo>
                      <a:pt x="415" y="819"/>
                      <a:pt x="416" y="819"/>
                      <a:pt x="416" y="818"/>
                    </a:cubicBezTo>
                    <a:cubicBezTo>
                      <a:pt x="413" y="816"/>
                      <a:pt x="413" y="816"/>
                      <a:pt x="413" y="816"/>
                    </a:cubicBezTo>
                    <a:cubicBezTo>
                      <a:pt x="414" y="819"/>
                      <a:pt x="414" y="819"/>
                      <a:pt x="414" y="819"/>
                    </a:cubicBezTo>
                    <a:cubicBezTo>
                      <a:pt x="413" y="816"/>
                      <a:pt x="413" y="816"/>
                      <a:pt x="413" y="816"/>
                    </a:cubicBezTo>
                    <a:cubicBezTo>
                      <a:pt x="413" y="820"/>
                      <a:pt x="413" y="820"/>
                      <a:pt x="413" y="820"/>
                    </a:cubicBezTo>
                    <a:cubicBezTo>
                      <a:pt x="414" y="820"/>
                      <a:pt x="414" y="820"/>
                      <a:pt x="414" y="819"/>
                    </a:cubicBezTo>
                    <a:cubicBezTo>
                      <a:pt x="413" y="816"/>
                      <a:pt x="413" y="816"/>
                      <a:pt x="413" y="816"/>
                    </a:cubicBezTo>
                    <a:cubicBezTo>
                      <a:pt x="413" y="820"/>
                      <a:pt x="413" y="820"/>
                      <a:pt x="413" y="820"/>
                    </a:cubicBezTo>
                    <a:cubicBezTo>
                      <a:pt x="413" y="817"/>
                      <a:pt x="413" y="817"/>
                      <a:pt x="413" y="817"/>
                    </a:cubicBezTo>
                    <a:cubicBezTo>
                      <a:pt x="413" y="820"/>
                      <a:pt x="413" y="820"/>
                      <a:pt x="413" y="820"/>
                    </a:cubicBezTo>
                    <a:cubicBezTo>
                      <a:pt x="413" y="820"/>
                      <a:pt x="413" y="820"/>
                      <a:pt x="413" y="820"/>
                    </a:cubicBezTo>
                    <a:cubicBezTo>
                      <a:pt x="413" y="817"/>
                      <a:pt x="413" y="817"/>
                      <a:pt x="413" y="817"/>
                    </a:cubicBezTo>
                    <a:cubicBezTo>
                      <a:pt x="413" y="820"/>
                      <a:pt x="413" y="820"/>
                      <a:pt x="413" y="820"/>
                    </a:cubicBezTo>
                    <a:cubicBezTo>
                      <a:pt x="413" y="819"/>
                      <a:pt x="413" y="819"/>
                      <a:pt x="413" y="819"/>
                    </a:cubicBezTo>
                    <a:cubicBezTo>
                      <a:pt x="413" y="820"/>
                      <a:pt x="413" y="820"/>
                      <a:pt x="413" y="820"/>
                    </a:cubicBezTo>
                    <a:cubicBezTo>
                      <a:pt x="413" y="820"/>
                      <a:pt x="413" y="820"/>
                      <a:pt x="413" y="820"/>
                    </a:cubicBezTo>
                    <a:cubicBezTo>
                      <a:pt x="413" y="819"/>
                      <a:pt x="413" y="819"/>
                      <a:pt x="413" y="819"/>
                    </a:cubicBezTo>
                    <a:cubicBezTo>
                      <a:pt x="413" y="820"/>
                      <a:pt x="413" y="820"/>
                      <a:pt x="413" y="820"/>
                    </a:cubicBezTo>
                    <a:cubicBezTo>
                      <a:pt x="413" y="820"/>
                      <a:pt x="413" y="820"/>
                      <a:pt x="414" y="820"/>
                    </a:cubicBezTo>
                    <a:cubicBezTo>
                      <a:pt x="417" y="821"/>
                      <a:pt x="422" y="824"/>
                      <a:pt x="429" y="827"/>
                    </a:cubicBezTo>
                    <a:cubicBezTo>
                      <a:pt x="454" y="841"/>
                      <a:pt x="501" y="868"/>
                      <a:pt x="543" y="892"/>
                    </a:cubicBezTo>
                    <a:cubicBezTo>
                      <a:pt x="564" y="903"/>
                      <a:pt x="584" y="915"/>
                      <a:pt x="599" y="923"/>
                    </a:cubicBezTo>
                    <a:cubicBezTo>
                      <a:pt x="606" y="927"/>
                      <a:pt x="612" y="930"/>
                      <a:pt x="617" y="932"/>
                    </a:cubicBezTo>
                    <a:cubicBezTo>
                      <a:pt x="620" y="934"/>
                      <a:pt x="622" y="935"/>
                      <a:pt x="623" y="935"/>
                    </a:cubicBezTo>
                    <a:cubicBezTo>
                      <a:pt x="624" y="936"/>
                      <a:pt x="625" y="936"/>
                      <a:pt x="626" y="936"/>
                    </a:cubicBezTo>
                    <a:cubicBezTo>
                      <a:pt x="626" y="936"/>
                      <a:pt x="627" y="936"/>
                      <a:pt x="628" y="936"/>
                    </a:cubicBezTo>
                    <a:cubicBezTo>
                      <a:pt x="629" y="936"/>
                      <a:pt x="629" y="936"/>
                      <a:pt x="630" y="936"/>
                    </a:cubicBezTo>
                    <a:cubicBezTo>
                      <a:pt x="630" y="936"/>
                      <a:pt x="631" y="935"/>
                      <a:pt x="632" y="934"/>
                    </a:cubicBezTo>
                    <a:cubicBezTo>
                      <a:pt x="632" y="934"/>
                      <a:pt x="632" y="934"/>
                      <a:pt x="632" y="934"/>
                    </a:cubicBezTo>
                    <a:cubicBezTo>
                      <a:pt x="632" y="934"/>
                      <a:pt x="633" y="933"/>
                      <a:pt x="633" y="932"/>
                    </a:cubicBezTo>
                    <a:cubicBezTo>
                      <a:pt x="633" y="931"/>
                      <a:pt x="632" y="931"/>
                      <a:pt x="632" y="931"/>
                    </a:cubicBezTo>
                    <a:cubicBezTo>
                      <a:pt x="632" y="930"/>
                      <a:pt x="632" y="930"/>
                      <a:pt x="631" y="929"/>
                    </a:cubicBezTo>
                    <a:cubicBezTo>
                      <a:pt x="631" y="929"/>
                      <a:pt x="630" y="928"/>
                      <a:pt x="630" y="928"/>
                    </a:cubicBezTo>
                    <a:cubicBezTo>
                      <a:pt x="628" y="926"/>
                      <a:pt x="624" y="923"/>
                      <a:pt x="618" y="919"/>
                    </a:cubicBezTo>
                    <a:cubicBezTo>
                      <a:pt x="597" y="905"/>
                      <a:pt x="552" y="876"/>
                      <a:pt x="496" y="841"/>
                    </a:cubicBezTo>
                    <a:cubicBezTo>
                      <a:pt x="326" y="735"/>
                      <a:pt x="59" y="572"/>
                      <a:pt x="59" y="572"/>
                    </a:cubicBezTo>
                    <a:cubicBezTo>
                      <a:pt x="57" y="575"/>
                      <a:pt x="57" y="575"/>
                      <a:pt x="57" y="575"/>
                    </a:cubicBezTo>
                    <a:cubicBezTo>
                      <a:pt x="60" y="577"/>
                      <a:pt x="60" y="577"/>
                      <a:pt x="60" y="577"/>
                    </a:cubicBezTo>
                    <a:cubicBezTo>
                      <a:pt x="57" y="575"/>
                      <a:pt x="57" y="575"/>
                      <a:pt x="57" y="575"/>
                    </a:cubicBezTo>
                    <a:cubicBezTo>
                      <a:pt x="59" y="579"/>
                      <a:pt x="59" y="579"/>
                      <a:pt x="59" y="579"/>
                    </a:cubicBezTo>
                    <a:cubicBezTo>
                      <a:pt x="59" y="578"/>
                      <a:pt x="60" y="578"/>
                      <a:pt x="60" y="577"/>
                    </a:cubicBezTo>
                    <a:cubicBezTo>
                      <a:pt x="57" y="575"/>
                      <a:pt x="57" y="575"/>
                      <a:pt x="57" y="575"/>
                    </a:cubicBezTo>
                    <a:cubicBezTo>
                      <a:pt x="59" y="579"/>
                      <a:pt x="59" y="579"/>
                      <a:pt x="59" y="579"/>
                    </a:cubicBezTo>
                    <a:cubicBezTo>
                      <a:pt x="58" y="576"/>
                      <a:pt x="58" y="576"/>
                      <a:pt x="58" y="576"/>
                    </a:cubicBezTo>
                    <a:cubicBezTo>
                      <a:pt x="58" y="579"/>
                      <a:pt x="58" y="579"/>
                      <a:pt x="58" y="579"/>
                    </a:cubicBezTo>
                    <a:cubicBezTo>
                      <a:pt x="58" y="579"/>
                      <a:pt x="58" y="579"/>
                      <a:pt x="59" y="579"/>
                    </a:cubicBezTo>
                    <a:cubicBezTo>
                      <a:pt x="58" y="576"/>
                      <a:pt x="58" y="576"/>
                      <a:pt x="58" y="576"/>
                    </a:cubicBezTo>
                    <a:cubicBezTo>
                      <a:pt x="58" y="579"/>
                      <a:pt x="58" y="579"/>
                      <a:pt x="58" y="579"/>
                    </a:cubicBezTo>
                    <a:cubicBezTo>
                      <a:pt x="58" y="578"/>
                      <a:pt x="58" y="578"/>
                      <a:pt x="58" y="578"/>
                    </a:cubicBezTo>
                    <a:cubicBezTo>
                      <a:pt x="58" y="579"/>
                      <a:pt x="58" y="579"/>
                      <a:pt x="58" y="579"/>
                    </a:cubicBezTo>
                    <a:cubicBezTo>
                      <a:pt x="58" y="579"/>
                      <a:pt x="58" y="579"/>
                      <a:pt x="58" y="579"/>
                    </a:cubicBezTo>
                    <a:cubicBezTo>
                      <a:pt x="58" y="578"/>
                      <a:pt x="58" y="578"/>
                      <a:pt x="58" y="578"/>
                    </a:cubicBezTo>
                    <a:cubicBezTo>
                      <a:pt x="58" y="579"/>
                      <a:pt x="58" y="579"/>
                      <a:pt x="58" y="579"/>
                    </a:cubicBezTo>
                    <a:cubicBezTo>
                      <a:pt x="58" y="579"/>
                      <a:pt x="59" y="579"/>
                      <a:pt x="61" y="580"/>
                    </a:cubicBezTo>
                    <a:cubicBezTo>
                      <a:pt x="64" y="581"/>
                      <a:pt x="69" y="583"/>
                      <a:pt x="75" y="587"/>
                    </a:cubicBezTo>
                    <a:cubicBezTo>
                      <a:pt x="99" y="600"/>
                      <a:pt x="144" y="627"/>
                      <a:pt x="197" y="660"/>
                    </a:cubicBezTo>
                    <a:cubicBezTo>
                      <a:pt x="277" y="710"/>
                      <a:pt x="377" y="774"/>
                      <a:pt x="460" y="825"/>
                    </a:cubicBezTo>
                    <a:cubicBezTo>
                      <a:pt x="502" y="851"/>
                      <a:pt x="539" y="873"/>
                      <a:pt x="567" y="889"/>
                    </a:cubicBezTo>
                    <a:cubicBezTo>
                      <a:pt x="581" y="898"/>
                      <a:pt x="593" y="904"/>
                      <a:pt x="603" y="909"/>
                    </a:cubicBezTo>
                    <a:cubicBezTo>
                      <a:pt x="607" y="911"/>
                      <a:pt x="611" y="913"/>
                      <a:pt x="614" y="914"/>
                    </a:cubicBezTo>
                    <a:cubicBezTo>
                      <a:pt x="616" y="914"/>
                      <a:pt x="617" y="915"/>
                      <a:pt x="619" y="915"/>
                    </a:cubicBezTo>
                    <a:cubicBezTo>
                      <a:pt x="620" y="916"/>
                      <a:pt x="621" y="916"/>
                      <a:pt x="623" y="916"/>
                    </a:cubicBezTo>
                    <a:cubicBezTo>
                      <a:pt x="623" y="916"/>
                      <a:pt x="624" y="916"/>
                      <a:pt x="625" y="915"/>
                    </a:cubicBezTo>
                    <a:cubicBezTo>
                      <a:pt x="626" y="915"/>
                      <a:pt x="627" y="914"/>
                      <a:pt x="627" y="913"/>
                    </a:cubicBezTo>
                    <a:cubicBezTo>
                      <a:pt x="628" y="913"/>
                      <a:pt x="628" y="912"/>
                      <a:pt x="628" y="911"/>
                    </a:cubicBezTo>
                    <a:cubicBezTo>
                      <a:pt x="628" y="910"/>
                      <a:pt x="628" y="910"/>
                      <a:pt x="628" y="909"/>
                    </a:cubicBezTo>
                    <a:cubicBezTo>
                      <a:pt x="627" y="909"/>
                      <a:pt x="627" y="909"/>
                      <a:pt x="627" y="908"/>
                    </a:cubicBezTo>
                    <a:cubicBezTo>
                      <a:pt x="626" y="908"/>
                      <a:pt x="626" y="908"/>
                      <a:pt x="626" y="908"/>
                    </a:cubicBezTo>
                    <a:cubicBezTo>
                      <a:pt x="626" y="908"/>
                      <a:pt x="626" y="908"/>
                      <a:pt x="625" y="907"/>
                    </a:cubicBezTo>
                    <a:cubicBezTo>
                      <a:pt x="622" y="905"/>
                      <a:pt x="612" y="899"/>
                      <a:pt x="595" y="889"/>
                    </a:cubicBezTo>
                    <a:cubicBezTo>
                      <a:pt x="537" y="853"/>
                      <a:pt x="408" y="774"/>
                      <a:pt x="293" y="704"/>
                    </a:cubicBezTo>
                    <a:cubicBezTo>
                      <a:pt x="235" y="668"/>
                      <a:pt x="182" y="635"/>
                      <a:pt x="142" y="610"/>
                    </a:cubicBezTo>
                    <a:cubicBezTo>
                      <a:pt x="122" y="597"/>
                      <a:pt x="106" y="586"/>
                      <a:pt x="95" y="579"/>
                    </a:cubicBezTo>
                    <a:cubicBezTo>
                      <a:pt x="90" y="575"/>
                      <a:pt x="85" y="572"/>
                      <a:pt x="82" y="570"/>
                    </a:cubicBezTo>
                    <a:cubicBezTo>
                      <a:pt x="81" y="569"/>
                      <a:pt x="80" y="568"/>
                      <a:pt x="79"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7" y="568"/>
                      <a:pt x="77" y="568"/>
                      <a:pt x="77" y="568"/>
                    </a:cubicBezTo>
                    <a:cubicBezTo>
                      <a:pt x="79" y="567"/>
                      <a:pt x="79" y="567"/>
                      <a:pt x="79" y="567"/>
                    </a:cubicBezTo>
                    <a:cubicBezTo>
                      <a:pt x="79" y="567"/>
                      <a:pt x="79" y="567"/>
                      <a:pt x="79" y="567"/>
                    </a:cubicBezTo>
                    <a:cubicBezTo>
                      <a:pt x="77" y="568"/>
                      <a:pt x="77" y="568"/>
                      <a:pt x="77" y="568"/>
                    </a:cubicBezTo>
                    <a:cubicBezTo>
                      <a:pt x="79" y="567"/>
                      <a:pt x="79" y="567"/>
                      <a:pt x="79" y="567"/>
                    </a:cubicBezTo>
                    <a:cubicBezTo>
                      <a:pt x="76" y="568"/>
                      <a:pt x="76" y="568"/>
                      <a:pt x="76" y="568"/>
                    </a:cubicBezTo>
                    <a:cubicBezTo>
                      <a:pt x="79" y="568"/>
                      <a:pt x="79" y="568"/>
                      <a:pt x="79" y="568"/>
                    </a:cubicBezTo>
                    <a:cubicBezTo>
                      <a:pt x="79" y="568"/>
                      <a:pt x="79" y="567"/>
                      <a:pt x="79" y="567"/>
                    </a:cubicBezTo>
                    <a:cubicBezTo>
                      <a:pt x="76" y="568"/>
                      <a:pt x="76" y="568"/>
                      <a:pt x="76" y="568"/>
                    </a:cubicBezTo>
                    <a:cubicBezTo>
                      <a:pt x="79" y="568"/>
                      <a:pt x="79" y="568"/>
                      <a:pt x="79" y="568"/>
                    </a:cubicBezTo>
                    <a:cubicBezTo>
                      <a:pt x="76" y="568"/>
                      <a:pt x="76" y="568"/>
                      <a:pt x="76" y="568"/>
                    </a:cubicBezTo>
                    <a:cubicBezTo>
                      <a:pt x="79" y="571"/>
                      <a:pt x="79" y="571"/>
                      <a:pt x="79" y="571"/>
                    </a:cubicBezTo>
                    <a:cubicBezTo>
                      <a:pt x="79" y="570"/>
                      <a:pt x="79" y="569"/>
                      <a:pt x="79" y="568"/>
                    </a:cubicBezTo>
                    <a:cubicBezTo>
                      <a:pt x="76" y="568"/>
                      <a:pt x="76" y="568"/>
                      <a:pt x="76" y="568"/>
                    </a:cubicBezTo>
                    <a:cubicBezTo>
                      <a:pt x="79" y="571"/>
                      <a:pt x="79" y="571"/>
                      <a:pt x="79" y="571"/>
                    </a:cubicBezTo>
                    <a:cubicBezTo>
                      <a:pt x="79" y="570"/>
                      <a:pt x="79" y="570"/>
                      <a:pt x="79" y="570"/>
                    </a:cubicBezTo>
                    <a:cubicBezTo>
                      <a:pt x="75" y="568"/>
                      <a:pt x="75" y="568"/>
                      <a:pt x="75" y="568"/>
                    </a:cubicBezTo>
                    <a:cubicBezTo>
                      <a:pt x="77" y="572"/>
                      <a:pt x="77" y="572"/>
                      <a:pt x="77" y="572"/>
                    </a:cubicBezTo>
                    <a:cubicBezTo>
                      <a:pt x="78" y="572"/>
                      <a:pt x="79" y="571"/>
                      <a:pt x="79" y="570"/>
                    </a:cubicBezTo>
                    <a:cubicBezTo>
                      <a:pt x="75" y="568"/>
                      <a:pt x="75" y="568"/>
                      <a:pt x="75" y="568"/>
                    </a:cubicBezTo>
                    <a:cubicBezTo>
                      <a:pt x="77" y="572"/>
                      <a:pt x="77" y="572"/>
                      <a:pt x="77" y="572"/>
                    </a:cubicBezTo>
                    <a:cubicBezTo>
                      <a:pt x="75" y="568"/>
                      <a:pt x="75" y="568"/>
                      <a:pt x="75" y="568"/>
                    </a:cubicBezTo>
                    <a:cubicBezTo>
                      <a:pt x="75" y="572"/>
                      <a:pt x="75" y="572"/>
                      <a:pt x="75" y="572"/>
                    </a:cubicBezTo>
                    <a:cubicBezTo>
                      <a:pt x="76" y="572"/>
                      <a:pt x="77" y="572"/>
                      <a:pt x="77" y="572"/>
                    </a:cubicBezTo>
                    <a:cubicBezTo>
                      <a:pt x="75" y="568"/>
                      <a:pt x="75" y="568"/>
                      <a:pt x="75" y="568"/>
                    </a:cubicBezTo>
                    <a:cubicBezTo>
                      <a:pt x="75" y="572"/>
                      <a:pt x="75" y="572"/>
                      <a:pt x="75" y="572"/>
                    </a:cubicBezTo>
                    <a:cubicBezTo>
                      <a:pt x="75" y="568"/>
                      <a:pt x="75" y="568"/>
                      <a:pt x="75" y="568"/>
                    </a:cubicBezTo>
                    <a:cubicBezTo>
                      <a:pt x="74" y="572"/>
                      <a:pt x="74" y="572"/>
                      <a:pt x="74" y="572"/>
                    </a:cubicBezTo>
                    <a:cubicBezTo>
                      <a:pt x="74" y="572"/>
                      <a:pt x="75" y="572"/>
                      <a:pt x="75" y="572"/>
                    </a:cubicBezTo>
                    <a:cubicBezTo>
                      <a:pt x="75" y="568"/>
                      <a:pt x="75" y="568"/>
                      <a:pt x="75" y="568"/>
                    </a:cubicBezTo>
                    <a:cubicBezTo>
                      <a:pt x="74" y="572"/>
                      <a:pt x="74" y="572"/>
                      <a:pt x="74" y="572"/>
                    </a:cubicBezTo>
                    <a:cubicBezTo>
                      <a:pt x="75" y="569"/>
                      <a:pt x="75" y="569"/>
                      <a:pt x="75" y="569"/>
                    </a:cubicBezTo>
                    <a:cubicBezTo>
                      <a:pt x="74" y="572"/>
                      <a:pt x="74" y="572"/>
                      <a:pt x="74" y="572"/>
                    </a:cubicBezTo>
                    <a:cubicBezTo>
                      <a:pt x="74" y="572"/>
                      <a:pt x="74" y="572"/>
                      <a:pt x="74" y="572"/>
                    </a:cubicBezTo>
                    <a:cubicBezTo>
                      <a:pt x="75" y="569"/>
                      <a:pt x="75" y="569"/>
                      <a:pt x="75" y="569"/>
                    </a:cubicBezTo>
                    <a:cubicBezTo>
                      <a:pt x="74" y="572"/>
                      <a:pt x="74" y="572"/>
                      <a:pt x="74" y="572"/>
                    </a:cubicBezTo>
                    <a:cubicBezTo>
                      <a:pt x="74" y="571"/>
                      <a:pt x="74" y="571"/>
                      <a:pt x="74" y="571"/>
                    </a:cubicBezTo>
                    <a:cubicBezTo>
                      <a:pt x="74" y="572"/>
                      <a:pt x="74" y="572"/>
                      <a:pt x="74" y="572"/>
                    </a:cubicBezTo>
                    <a:cubicBezTo>
                      <a:pt x="74" y="572"/>
                      <a:pt x="74" y="572"/>
                      <a:pt x="74" y="572"/>
                    </a:cubicBezTo>
                    <a:cubicBezTo>
                      <a:pt x="74" y="571"/>
                      <a:pt x="74" y="571"/>
                      <a:pt x="74" y="571"/>
                    </a:cubicBezTo>
                    <a:cubicBezTo>
                      <a:pt x="74" y="572"/>
                      <a:pt x="74" y="572"/>
                      <a:pt x="74" y="572"/>
                    </a:cubicBezTo>
                    <a:cubicBezTo>
                      <a:pt x="74" y="572"/>
                      <a:pt x="75" y="573"/>
                      <a:pt x="76" y="573"/>
                    </a:cubicBezTo>
                    <a:cubicBezTo>
                      <a:pt x="85" y="579"/>
                      <a:pt x="120" y="600"/>
                      <a:pt x="166" y="629"/>
                    </a:cubicBezTo>
                    <a:cubicBezTo>
                      <a:pt x="237" y="673"/>
                      <a:pt x="335" y="734"/>
                      <a:pt x="418" y="783"/>
                    </a:cubicBezTo>
                    <a:cubicBezTo>
                      <a:pt x="459" y="808"/>
                      <a:pt x="497" y="830"/>
                      <a:pt x="525" y="846"/>
                    </a:cubicBezTo>
                    <a:cubicBezTo>
                      <a:pt x="540" y="854"/>
                      <a:pt x="552" y="861"/>
                      <a:pt x="561" y="865"/>
                    </a:cubicBezTo>
                    <a:cubicBezTo>
                      <a:pt x="565" y="867"/>
                      <a:pt x="569" y="869"/>
                      <a:pt x="572" y="870"/>
                    </a:cubicBezTo>
                    <a:cubicBezTo>
                      <a:pt x="574" y="871"/>
                      <a:pt x="575" y="872"/>
                      <a:pt x="576" y="872"/>
                    </a:cubicBezTo>
                    <a:cubicBezTo>
                      <a:pt x="578" y="872"/>
                      <a:pt x="579" y="872"/>
                      <a:pt x="580" y="872"/>
                    </a:cubicBezTo>
                    <a:cubicBezTo>
                      <a:pt x="581" y="872"/>
                      <a:pt x="581" y="872"/>
                      <a:pt x="582" y="872"/>
                    </a:cubicBezTo>
                    <a:cubicBezTo>
                      <a:pt x="583" y="872"/>
                      <a:pt x="584" y="871"/>
                      <a:pt x="585" y="870"/>
                    </a:cubicBezTo>
                    <a:cubicBezTo>
                      <a:pt x="585" y="869"/>
                      <a:pt x="585" y="868"/>
                      <a:pt x="585" y="867"/>
                    </a:cubicBezTo>
                    <a:cubicBezTo>
                      <a:pt x="585" y="866"/>
                      <a:pt x="584" y="865"/>
                      <a:pt x="583" y="865"/>
                    </a:cubicBezTo>
                    <a:cubicBezTo>
                      <a:pt x="583" y="865"/>
                      <a:pt x="581" y="864"/>
                      <a:pt x="578" y="861"/>
                    </a:cubicBezTo>
                    <a:cubicBezTo>
                      <a:pt x="551" y="845"/>
                      <a:pt x="431" y="774"/>
                      <a:pt x="317" y="704"/>
                    </a:cubicBezTo>
                    <a:cubicBezTo>
                      <a:pt x="260" y="669"/>
                      <a:pt x="205" y="635"/>
                      <a:pt x="164" y="609"/>
                    </a:cubicBezTo>
                    <a:cubicBezTo>
                      <a:pt x="144" y="596"/>
                      <a:pt x="127" y="585"/>
                      <a:pt x="115" y="576"/>
                    </a:cubicBezTo>
                    <a:cubicBezTo>
                      <a:pt x="109" y="572"/>
                      <a:pt x="105" y="569"/>
                      <a:pt x="102" y="566"/>
                    </a:cubicBezTo>
                    <a:cubicBezTo>
                      <a:pt x="100" y="565"/>
                      <a:pt x="99" y="564"/>
                      <a:pt x="99" y="563"/>
                    </a:cubicBezTo>
                    <a:cubicBezTo>
                      <a:pt x="98" y="563"/>
                      <a:pt x="98" y="563"/>
                      <a:pt x="98" y="563"/>
                    </a:cubicBezTo>
                    <a:cubicBezTo>
                      <a:pt x="96" y="564"/>
                      <a:pt x="96" y="564"/>
                      <a:pt x="96" y="564"/>
                    </a:cubicBezTo>
                    <a:cubicBezTo>
                      <a:pt x="98" y="564"/>
                      <a:pt x="98" y="564"/>
                      <a:pt x="98" y="564"/>
                    </a:cubicBezTo>
                    <a:cubicBezTo>
                      <a:pt x="98" y="563"/>
                      <a:pt x="98" y="563"/>
                      <a:pt x="98" y="563"/>
                    </a:cubicBezTo>
                    <a:cubicBezTo>
                      <a:pt x="96" y="564"/>
                      <a:pt x="96" y="564"/>
                      <a:pt x="96" y="564"/>
                    </a:cubicBezTo>
                    <a:cubicBezTo>
                      <a:pt x="98" y="564"/>
                      <a:pt x="98" y="564"/>
                      <a:pt x="98" y="564"/>
                    </a:cubicBezTo>
                    <a:cubicBezTo>
                      <a:pt x="95" y="564"/>
                      <a:pt x="95" y="564"/>
                      <a:pt x="95" y="564"/>
                    </a:cubicBezTo>
                    <a:cubicBezTo>
                      <a:pt x="98" y="566"/>
                      <a:pt x="98" y="566"/>
                      <a:pt x="98" y="566"/>
                    </a:cubicBezTo>
                    <a:cubicBezTo>
                      <a:pt x="98" y="565"/>
                      <a:pt x="98" y="565"/>
                      <a:pt x="98" y="564"/>
                    </a:cubicBezTo>
                    <a:cubicBezTo>
                      <a:pt x="95" y="564"/>
                      <a:pt x="95" y="564"/>
                      <a:pt x="95" y="564"/>
                    </a:cubicBezTo>
                    <a:cubicBezTo>
                      <a:pt x="98" y="566"/>
                      <a:pt x="98" y="566"/>
                      <a:pt x="98" y="566"/>
                    </a:cubicBezTo>
                    <a:cubicBezTo>
                      <a:pt x="98" y="566"/>
                      <a:pt x="98" y="566"/>
                      <a:pt x="98" y="566"/>
                    </a:cubicBezTo>
                    <a:cubicBezTo>
                      <a:pt x="95" y="564"/>
                      <a:pt x="95" y="564"/>
                      <a:pt x="95" y="564"/>
                    </a:cubicBezTo>
                    <a:cubicBezTo>
                      <a:pt x="96" y="567"/>
                      <a:pt x="96" y="567"/>
                      <a:pt x="96" y="567"/>
                    </a:cubicBezTo>
                    <a:cubicBezTo>
                      <a:pt x="97" y="567"/>
                      <a:pt x="97" y="567"/>
                      <a:pt x="98" y="566"/>
                    </a:cubicBezTo>
                    <a:cubicBezTo>
                      <a:pt x="95" y="564"/>
                      <a:pt x="95" y="564"/>
                      <a:pt x="95" y="564"/>
                    </a:cubicBezTo>
                    <a:cubicBezTo>
                      <a:pt x="96" y="567"/>
                      <a:pt x="96" y="567"/>
                      <a:pt x="96" y="567"/>
                    </a:cubicBezTo>
                    <a:cubicBezTo>
                      <a:pt x="95" y="565"/>
                      <a:pt x="95" y="565"/>
                      <a:pt x="95" y="565"/>
                    </a:cubicBezTo>
                    <a:cubicBezTo>
                      <a:pt x="95" y="568"/>
                      <a:pt x="95" y="568"/>
                      <a:pt x="95" y="568"/>
                    </a:cubicBezTo>
                    <a:cubicBezTo>
                      <a:pt x="96" y="568"/>
                      <a:pt x="96" y="568"/>
                      <a:pt x="96" y="567"/>
                    </a:cubicBezTo>
                    <a:cubicBezTo>
                      <a:pt x="95" y="565"/>
                      <a:pt x="95" y="565"/>
                      <a:pt x="95" y="565"/>
                    </a:cubicBezTo>
                    <a:cubicBezTo>
                      <a:pt x="95" y="568"/>
                      <a:pt x="95" y="568"/>
                      <a:pt x="95" y="568"/>
                    </a:cubicBezTo>
                    <a:cubicBezTo>
                      <a:pt x="95" y="567"/>
                      <a:pt x="95" y="567"/>
                      <a:pt x="95" y="567"/>
                    </a:cubicBezTo>
                    <a:cubicBezTo>
                      <a:pt x="95" y="568"/>
                      <a:pt x="95" y="568"/>
                      <a:pt x="95" y="568"/>
                    </a:cubicBezTo>
                    <a:cubicBezTo>
                      <a:pt x="95" y="568"/>
                      <a:pt x="95" y="568"/>
                      <a:pt x="95" y="568"/>
                    </a:cubicBezTo>
                    <a:cubicBezTo>
                      <a:pt x="95" y="567"/>
                      <a:pt x="95" y="567"/>
                      <a:pt x="95" y="567"/>
                    </a:cubicBezTo>
                    <a:cubicBezTo>
                      <a:pt x="95" y="568"/>
                      <a:pt x="95" y="568"/>
                      <a:pt x="95" y="568"/>
                    </a:cubicBezTo>
                    <a:cubicBezTo>
                      <a:pt x="96" y="568"/>
                      <a:pt x="97" y="568"/>
                      <a:pt x="98" y="568"/>
                    </a:cubicBezTo>
                    <a:cubicBezTo>
                      <a:pt x="101" y="569"/>
                      <a:pt x="105" y="572"/>
                      <a:pt x="111" y="574"/>
                    </a:cubicBezTo>
                    <a:cubicBezTo>
                      <a:pt x="132" y="585"/>
                      <a:pt x="170" y="608"/>
                      <a:pt x="215" y="637"/>
                    </a:cubicBezTo>
                    <a:cubicBezTo>
                      <a:pt x="282" y="679"/>
                      <a:pt x="367" y="733"/>
                      <a:pt x="436" y="776"/>
                    </a:cubicBezTo>
                    <a:cubicBezTo>
                      <a:pt x="471" y="798"/>
                      <a:pt x="502" y="817"/>
                      <a:pt x="525" y="831"/>
                    </a:cubicBezTo>
                    <a:cubicBezTo>
                      <a:pt x="537" y="838"/>
                      <a:pt x="547" y="843"/>
                      <a:pt x="555" y="847"/>
                    </a:cubicBezTo>
                    <a:cubicBezTo>
                      <a:pt x="558" y="849"/>
                      <a:pt x="561" y="851"/>
                      <a:pt x="564" y="852"/>
                    </a:cubicBezTo>
                    <a:cubicBezTo>
                      <a:pt x="565" y="852"/>
                      <a:pt x="567" y="853"/>
                      <a:pt x="568" y="853"/>
                    </a:cubicBezTo>
                    <a:cubicBezTo>
                      <a:pt x="569" y="853"/>
                      <a:pt x="570" y="853"/>
                      <a:pt x="571" y="853"/>
                    </a:cubicBezTo>
                    <a:cubicBezTo>
                      <a:pt x="572" y="853"/>
                      <a:pt x="572" y="853"/>
                      <a:pt x="573" y="853"/>
                    </a:cubicBezTo>
                    <a:cubicBezTo>
                      <a:pt x="574" y="853"/>
                      <a:pt x="575" y="852"/>
                      <a:pt x="575" y="851"/>
                    </a:cubicBezTo>
                    <a:cubicBezTo>
                      <a:pt x="576" y="850"/>
                      <a:pt x="576" y="849"/>
                      <a:pt x="576" y="848"/>
                    </a:cubicBezTo>
                    <a:cubicBezTo>
                      <a:pt x="576" y="847"/>
                      <a:pt x="575" y="846"/>
                      <a:pt x="574" y="846"/>
                    </a:cubicBezTo>
                    <a:cubicBezTo>
                      <a:pt x="144" y="577"/>
                      <a:pt x="144" y="577"/>
                      <a:pt x="144" y="577"/>
                    </a:cubicBezTo>
                    <a:cubicBezTo>
                      <a:pt x="142" y="580"/>
                      <a:pt x="142" y="580"/>
                      <a:pt x="142" y="580"/>
                    </a:cubicBezTo>
                    <a:cubicBezTo>
                      <a:pt x="145" y="582"/>
                      <a:pt x="145" y="582"/>
                      <a:pt x="145" y="582"/>
                    </a:cubicBezTo>
                    <a:cubicBezTo>
                      <a:pt x="142" y="580"/>
                      <a:pt x="142" y="580"/>
                      <a:pt x="142" y="580"/>
                    </a:cubicBezTo>
                    <a:cubicBezTo>
                      <a:pt x="143" y="584"/>
                      <a:pt x="143" y="584"/>
                      <a:pt x="143" y="584"/>
                    </a:cubicBezTo>
                    <a:cubicBezTo>
                      <a:pt x="144" y="584"/>
                      <a:pt x="144" y="583"/>
                      <a:pt x="145" y="582"/>
                    </a:cubicBezTo>
                    <a:cubicBezTo>
                      <a:pt x="142" y="580"/>
                      <a:pt x="142" y="580"/>
                      <a:pt x="142" y="580"/>
                    </a:cubicBezTo>
                    <a:cubicBezTo>
                      <a:pt x="143" y="584"/>
                      <a:pt x="143" y="584"/>
                      <a:pt x="143" y="584"/>
                    </a:cubicBezTo>
                    <a:cubicBezTo>
                      <a:pt x="142" y="581"/>
                      <a:pt x="142" y="581"/>
                      <a:pt x="142" y="581"/>
                    </a:cubicBezTo>
                    <a:cubicBezTo>
                      <a:pt x="142" y="584"/>
                      <a:pt x="142" y="584"/>
                      <a:pt x="142" y="584"/>
                    </a:cubicBezTo>
                    <a:cubicBezTo>
                      <a:pt x="142" y="584"/>
                      <a:pt x="143" y="584"/>
                      <a:pt x="143" y="584"/>
                    </a:cubicBezTo>
                    <a:cubicBezTo>
                      <a:pt x="142" y="581"/>
                      <a:pt x="142" y="581"/>
                      <a:pt x="142" y="581"/>
                    </a:cubicBezTo>
                    <a:cubicBezTo>
                      <a:pt x="142" y="584"/>
                      <a:pt x="142" y="584"/>
                      <a:pt x="142" y="584"/>
                    </a:cubicBezTo>
                    <a:cubicBezTo>
                      <a:pt x="142" y="583"/>
                      <a:pt x="142" y="583"/>
                      <a:pt x="142" y="583"/>
                    </a:cubicBezTo>
                    <a:cubicBezTo>
                      <a:pt x="142" y="584"/>
                      <a:pt x="142" y="584"/>
                      <a:pt x="142" y="584"/>
                    </a:cubicBezTo>
                    <a:cubicBezTo>
                      <a:pt x="142" y="584"/>
                      <a:pt x="142" y="584"/>
                      <a:pt x="142" y="584"/>
                    </a:cubicBezTo>
                    <a:cubicBezTo>
                      <a:pt x="142" y="583"/>
                      <a:pt x="142" y="583"/>
                      <a:pt x="142" y="583"/>
                    </a:cubicBezTo>
                    <a:cubicBezTo>
                      <a:pt x="142" y="584"/>
                      <a:pt x="142" y="584"/>
                      <a:pt x="142" y="584"/>
                    </a:cubicBezTo>
                    <a:cubicBezTo>
                      <a:pt x="142" y="584"/>
                      <a:pt x="143" y="584"/>
                      <a:pt x="144" y="585"/>
                    </a:cubicBezTo>
                    <a:cubicBezTo>
                      <a:pt x="149" y="587"/>
                      <a:pt x="160" y="592"/>
                      <a:pt x="175" y="600"/>
                    </a:cubicBezTo>
                    <a:cubicBezTo>
                      <a:pt x="226" y="628"/>
                      <a:pt x="323" y="686"/>
                      <a:pt x="409" y="736"/>
                    </a:cubicBezTo>
                    <a:cubicBezTo>
                      <a:pt x="451" y="762"/>
                      <a:pt x="490" y="785"/>
                      <a:pt x="519" y="803"/>
                    </a:cubicBezTo>
                    <a:cubicBezTo>
                      <a:pt x="534" y="811"/>
                      <a:pt x="545" y="819"/>
                      <a:pt x="553" y="823"/>
                    </a:cubicBezTo>
                    <a:cubicBezTo>
                      <a:pt x="562" y="828"/>
                      <a:pt x="566" y="831"/>
                      <a:pt x="566" y="831"/>
                    </a:cubicBezTo>
                    <a:cubicBezTo>
                      <a:pt x="568" y="832"/>
                      <a:pt x="570" y="832"/>
                      <a:pt x="572" y="830"/>
                    </a:cubicBezTo>
                    <a:cubicBezTo>
                      <a:pt x="573" y="828"/>
                      <a:pt x="572" y="825"/>
                      <a:pt x="570" y="824"/>
                    </a:cubicBezTo>
                    <a:cubicBezTo>
                      <a:pt x="570" y="824"/>
                      <a:pt x="564" y="821"/>
                      <a:pt x="554" y="814"/>
                    </a:cubicBezTo>
                    <a:cubicBezTo>
                      <a:pt x="517" y="792"/>
                      <a:pt x="426" y="735"/>
                      <a:pt x="345" y="685"/>
                    </a:cubicBezTo>
                    <a:cubicBezTo>
                      <a:pt x="304" y="659"/>
                      <a:pt x="265" y="635"/>
                      <a:pt x="236" y="617"/>
                    </a:cubicBezTo>
                    <a:cubicBezTo>
                      <a:pt x="222" y="608"/>
                      <a:pt x="211" y="601"/>
                      <a:pt x="202" y="595"/>
                    </a:cubicBezTo>
                    <a:cubicBezTo>
                      <a:pt x="198" y="593"/>
                      <a:pt x="195" y="591"/>
                      <a:pt x="193" y="589"/>
                    </a:cubicBezTo>
                    <a:cubicBezTo>
                      <a:pt x="192" y="588"/>
                      <a:pt x="191" y="588"/>
                      <a:pt x="191" y="587"/>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88" y="590"/>
                      <a:pt x="188" y="590"/>
                      <a:pt x="188" y="590"/>
                    </a:cubicBezTo>
                    <a:cubicBezTo>
                      <a:pt x="191" y="588"/>
                      <a:pt x="191" y="588"/>
                      <a:pt x="191" y="588"/>
                    </a:cubicBezTo>
                    <a:cubicBezTo>
                      <a:pt x="191" y="587"/>
                      <a:pt x="191" y="587"/>
                      <a:pt x="191" y="587"/>
                    </a:cubicBezTo>
                    <a:cubicBezTo>
                      <a:pt x="188" y="590"/>
                      <a:pt x="188" y="590"/>
                      <a:pt x="188" y="590"/>
                    </a:cubicBezTo>
                    <a:cubicBezTo>
                      <a:pt x="191" y="588"/>
                      <a:pt x="191" y="588"/>
                      <a:pt x="191" y="588"/>
                    </a:cubicBezTo>
                    <a:cubicBezTo>
                      <a:pt x="188" y="590"/>
                      <a:pt x="188" y="590"/>
                      <a:pt x="188" y="590"/>
                    </a:cubicBezTo>
                    <a:cubicBezTo>
                      <a:pt x="192" y="590"/>
                      <a:pt x="192" y="590"/>
                      <a:pt x="192" y="590"/>
                    </a:cubicBezTo>
                    <a:cubicBezTo>
                      <a:pt x="192" y="589"/>
                      <a:pt x="191" y="588"/>
                      <a:pt x="191" y="588"/>
                    </a:cubicBezTo>
                    <a:cubicBezTo>
                      <a:pt x="188" y="590"/>
                      <a:pt x="188" y="590"/>
                      <a:pt x="188" y="590"/>
                    </a:cubicBezTo>
                    <a:cubicBezTo>
                      <a:pt x="192" y="590"/>
                      <a:pt x="192" y="590"/>
                      <a:pt x="192" y="590"/>
                    </a:cubicBezTo>
                    <a:cubicBezTo>
                      <a:pt x="188" y="590"/>
                      <a:pt x="188" y="590"/>
                      <a:pt x="188" y="590"/>
                    </a:cubicBezTo>
                    <a:cubicBezTo>
                      <a:pt x="191" y="592"/>
                      <a:pt x="191" y="592"/>
                      <a:pt x="191" y="592"/>
                    </a:cubicBezTo>
                    <a:cubicBezTo>
                      <a:pt x="192" y="591"/>
                      <a:pt x="192" y="590"/>
                      <a:pt x="192" y="590"/>
                    </a:cubicBezTo>
                    <a:cubicBezTo>
                      <a:pt x="188" y="590"/>
                      <a:pt x="188" y="590"/>
                      <a:pt x="188" y="590"/>
                    </a:cubicBezTo>
                    <a:cubicBezTo>
                      <a:pt x="191" y="592"/>
                      <a:pt x="191" y="592"/>
                      <a:pt x="191" y="592"/>
                    </a:cubicBezTo>
                    <a:cubicBezTo>
                      <a:pt x="191" y="592"/>
                      <a:pt x="191" y="592"/>
                      <a:pt x="191" y="592"/>
                    </a:cubicBezTo>
                    <a:cubicBezTo>
                      <a:pt x="188" y="590"/>
                      <a:pt x="188" y="590"/>
                      <a:pt x="188" y="590"/>
                    </a:cubicBezTo>
                    <a:cubicBezTo>
                      <a:pt x="189" y="593"/>
                      <a:pt x="189" y="593"/>
                      <a:pt x="189" y="593"/>
                    </a:cubicBezTo>
                    <a:cubicBezTo>
                      <a:pt x="190" y="593"/>
                      <a:pt x="191" y="593"/>
                      <a:pt x="191" y="592"/>
                    </a:cubicBezTo>
                    <a:cubicBezTo>
                      <a:pt x="188" y="590"/>
                      <a:pt x="188" y="590"/>
                      <a:pt x="188" y="590"/>
                    </a:cubicBezTo>
                    <a:cubicBezTo>
                      <a:pt x="189" y="593"/>
                      <a:pt x="189" y="593"/>
                      <a:pt x="189" y="593"/>
                    </a:cubicBezTo>
                    <a:cubicBezTo>
                      <a:pt x="188" y="591"/>
                      <a:pt x="188" y="591"/>
                      <a:pt x="188" y="591"/>
                    </a:cubicBezTo>
                    <a:cubicBezTo>
                      <a:pt x="188" y="594"/>
                      <a:pt x="188" y="594"/>
                      <a:pt x="188" y="594"/>
                    </a:cubicBezTo>
                    <a:cubicBezTo>
                      <a:pt x="188" y="594"/>
                      <a:pt x="189" y="594"/>
                      <a:pt x="189" y="593"/>
                    </a:cubicBezTo>
                    <a:cubicBezTo>
                      <a:pt x="188" y="591"/>
                      <a:pt x="188" y="591"/>
                      <a:pt x="188" y="591"/>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4"/>
                      <a:pt x="189" y="594"/>
                      <a:pt x="190" y="594"/>
                    </a:cubicBezTo>
                    <a:cubicBezTo>
                      <a:pt x="195" y="596"/>
                      <a:pt x="205" y="601"/>
                      <a:pt x="218" y="608"/>
                    </a:cubicBezTo>
                    <a:cubicBezTo>
                      <a:pt x="264" y="633"/>
                      <a:pt x="351" y="685"/>
                      <a:pt x="427" y="731"/>
                    </a:cubicBezTo>
                    <a:cubicBezTo>
                      <a:pt x="464" y="754"/>
                      <a:pt x="499" y="775"/>
                      <a:pt x="525" y="791"/>
                    </a:cubicBezTo>
                    <a:cubicBezTo>
                      <a:pt x="537" y="798"/>
                      <a:pt x="548" y="805"/>
                      <a:pt x="555" y="809"/>
                    </a:cubicBezTo>
                    <a:cubicBezTo>
                      <a:pt x="562" y="814"/>
                      <a:pt x="566" y="816"/>
                      <a:pt x="566" y="816"/>
                    </a:cubicBezTo>
                    <a:cubicBezTo>
                      <a:pt x="567" y="817"/>
                      <a:pt x="568" y="817"/>
                      <a:pt x="569" y="817"/>
                    </a:cubicBezTo>
                    <a:cubicBezTo>
                      <a:pt x="570" y="816"/>
                      <a:pt x="571" y="816"/>
                      <a:pt x="572" y="815"/>
                    </a:cubicBezTo>
                    <a:cubicBezTo>
                      <a:pt x="572" y="814"/>
                      <a:pt x="572" y="813"/>
                      <a:pt x="572" y="812"/>
                    </a:cubicBezTo>
                    <a:cubicBezTo>
                      <a:pt x="572" y="811"/>
                      <a:pt x="571" y="810"/>
                      <a:pt x="570" y="809"/>
                    </a:cubicBezTo>
                    <a:cubicBezTo>
                      <a:pt x="570" y="809"/>
                      <a:pt x="565" y="806"/>
                      <a:pt x="555" y="800"/>
                    </a:cubicBezTo>
                    <a:cubicBezTo>
                      <a:pt x="521" y="779"/>
                      <a:pt x="436" y="727"/>
                      <a:pt x="359" y="680"/>
                    </a:cubicBezTo>
                    <a:cubicBezTo>
                      <a:pt x="320" y="656"/>
                      <a:pt x="284" y="633"/>
                      <a:pt x="258" y="616"/>
                    </a:cubicBezTo>
                    <a:cubicBezTo>
                      <a:pt x="244" y="608"/>
                      <a:pt x="233" y="601"/>
                      <a:pt x="226" y="596"/>
                    </a:cubicBezTo>
                    <a:cubicBezTo>
                      <a:pt x="222" y="593"/>
                      <a:pt x="219" y="591"/>
                      <a:pt x="217" y="590"/>
                    </a:cubicBezTo>
                    <a:cubicBezTo>
                      <a:pt x="216" y="589"/>
                      <a:pt x="216" y="588"/>
                      <a:pt x="215" y="588"/>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2" y="590"/>
                      <a:pt x="212" y="590"/>
                      <a:pt x="212" y="590"/>
                    </a:cubicBezTo>
                    <a:cubicBezTo>
                      <a:pt x="216" y="590"/>
                      <a:pt x="216" y="590"/>
                      <a:pt x="216" y="590"/>
                    </a:cubicBezTo>
                    <a:cubicBezTo>
                      <a:pt x="216" y="589"/>
                      <a:pt x="215" y="588"/>
                      <a:pt x="215" y="588"/>
                    </a:cubicBezTo>
                    <a:cubicBezTo>
                      <a:pt x="212" y="590"/>
                      <a:pt x="212" y="590"/>
                      <a:pt x="212" y="590"/>
                    </a:cubicBezTo>
                    <a:cubicBezTo>
                      <a:pt x="216" y="590"/>
                      <a:pt x="216" y="590"/>
                      <a:pt x="216" y="590"/>
                    </a:cubicBezTo>
                    <a:cubicBezTo>
                      <a:pt x="212" y="590"/>
                      <a:pt x="212" y="590"/>
                      <a:pt x="212" y="590"/>
                    </a:cubicBezTo>
                    <a:cubicBezTo>
                      <a:pt x="215" y="592"/>
                      <a:pt x="215" y="592"/>
                      <a:pt x="215" y="592"/>
                    </a:cubicBezTo>
                    <a:cubicBezTo>
                      <a:pt x="216" y="591"/>
                      <a:pt x="216" y="591"/>
                      <a:pt x="216" y="590"/>
                    </a:cubicBezTo>
                    <a:cubicBezTo>
                      <a:pt x="212" y="590"/>
                      <a:pt x="212" y="590"/>
                      <a:pt x="212" y="590"/>
                    </a:cubicBezTo>
                    <a:cubicBezTo>
                      <a:pt x="215" y="592"/>
                      <a:pt x="215" y="592"/>
                      <a:pt x="215" y="592"/>
                    </a:cubicBezTo>
                    <a:cubicBezTo>
                      <a:pt x="215" y="592"/>
                      <a:pt x="215" y="592"/>
                      <a:pt x="215" y="592"/>
                    </a:cubicBezTo>
                    <a:cubicBezTo>
                      <a:pt x="212" y="590"/>
                      <a:pt x="212" y="590"/>
                      <a:pt x="212" y="590"/>
                    </a:cubicBezTo>
                    <a:cubicBezTo>
                      <a:pt x="213" y="594"/>
                      <a:pt x="213" y="594"/>
                      <a:pt x="213" y="594"/>
                    </a:cubicBezTo>
                    <a:cubicBezTo>
                      <a:pt x="214" y="594"/>
                      <a:pt x="215" y="593"/>
                      <a:pt x="215" y="592"/>
                    </a:cubicBezTo>
                    <a:cubicBezTo>
                      <a:pt x="212" y="590"/>
                      <a:pt x="212" y="590"/>
                      <a:pt x="212" y="590"/>
                    </a:cubicBezTo>
                    <a:cubicBezTo>
                      <a:pt x="213" y="594"/>
                      <a:pt x="213" y="594"/>
                      <a:pt x="213" y="594"/>
                    </a:cubicBezTo>
                    <a:cubicBezTo>
                      <a:pt x="212" y="590"/>
                      <a:pt x="212" y="590"/>
                      <a:pt x="212" y="590"/>
                    </a:cubicBezTo>
                    <a:cubicBezTo>
                      <a:pt x="212" y="594"/>
                      <a:pt x="212" y="594"/>
                      <a:pt x="212" y="594"/>
                    </a:cubicBezTo>
                    <a:cubicBezTo>
                      <a:pt x="212" y="594"/>
                      <a:pt x="213" y="594"/>
                      <a:pt x="213" y="594"/>
                    </a:cubicBezTo>
                    <a:cubicBezTo>
                      <a:pt x="212" y="590"/>
                      <a:pt x="212" y="590"/>
                      <a:pt x="212" y="590"/>
                    </a:cubicBezTo>
                    <a:cubicBezTo>
                      <a:pt x="212" y="594"/>
                      <a:pt x="212" y="594"/>
                      <a:pt x="212" y="594"/>
                    </a:cubicBezTo>
                    <a:cubicBezTo>
                      <a:pt x="212" y="591"/>
                      <a:pt x="212" y="591"/>
                      <a:pt x="212" y="591"/>
                    </a:cubicBezTo>
                    <a:cubicBezTo>
                      <a:pt x="211" y="594"/>
                      <a:pt x="211" y="594"/>
                      <a:pt x="211" y="594"/>
                    </a:cubicBezTo>
                    <a:cubicBezTo>
                      <a:pt x="211" y="594"/>
                      <a:pt x="212" y="594"/>
                      <a:pt x="212" y="594"/>
                    </a:cubicBezTo>
                    <a:cubicBezTo>
                      <a:pt x="212" y="591"/>
                      <a:pt x="212" y="591"/>
                      <a:pt x="212" y="591"/>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4"/>
                      <a:pt x="213" y="594"/>
                      <a:pt x="214" y="595"/>
                    </a:cubicBezTo>
                    <a:cubicBezTo>
                      <a:pt x="218" y="597"/>
                      <a:pt x="227" y="602"/>
                      <a:pt x="240" y="609"/>
                    </a:cubicBezTo>
                    <a:cubicBezTo>
                      <a:pt x="282" y="633"/>
                      <a:pt x="364" y="680"/>
                      <a:pt x="435" y="722"/>
                    </a:cubicBezTo>
                    <a:cubicBezTo>
                      <a:pt x="470" y="743"/>
                      <a:pt x="503" y="762"/>
                      <a:pt x="526" y="777"/>
                    </a:cubicBezTo>
                    <a:cubicBezTo>
                      <a:pt x="538" y="784"/>
                      <a:pt x="548" y="789"/>
                      <a:pt x="555" y="793"/>
                    </a:cubicBezTo>
                    <a:cubicBezTo>
                      <a:pt x="562" y="797"/>
                      <a:pt x="565" y="800"/>
                      <a:pt x="565" y="800"/>
                    </a:cubicBezTo>
                    <a:cubicBezTo>
                      <a:pt x="567" y="801"/>
                      <a:pt x="570" y="800"/>
                      <a:pt x="571" y="798"/>
                    </a:cubicBezTo>
                    <a:cubicBezTo>
                      <a:pt x="572" y="796"/>
                      <a:pt x="571" y="794"/>
                      <a:pt x="569" y="793"/>
                    </a:cubicBezTo>
                    <a:cubicBezTo>
                      <a:pt x="455" y="721"/>
                      <a:pt x="455" y="721"/>
                      <a:pt x="455" y="721"/>
                    </a:cubicBezTo>
                    <a:cubicBezTo>
                      <a:pt x="567" y="787"/>
                      <a:pt x="567" y="787"/>
                      <a:pt x="567" y="787"/>
                    </a:cubicBezTo>
                    <a:cubicBezTo>
                      <a:pt x="569" y="788"/>
                      <a:pt x="571" y="787"/>
                      <a:pt x="573" y="785"/>
                    </a:cubicBezTo>
                    <a:cubicBezTo>
                      <a:pt x="574" y="784"/>
                      <a:pt x="573" y="781"/>
                      <a:pt x="571" y="780"/>
                    </a:cubicBezTo>
                    <a:cubicBezTo>
                      <a:pt x="242" y="574"/>
                      <a:pt x="242" y="574"/>
                      <a:pt x="242" y="574"/>
                    </a:cubicBezTo>
                    <a:cubicBezTo>
                      <a:pt x="240" y="578"/>
                      <a:pt x="240" y="578"/>
                      <a:pt x="240" y="578"/>
                    </a:cubicBezTo>
                    <a:cubicBezTo>
                      <a:pt x="244" y="580"/>
                      <a:pt x="244" y="580"/>
                      <a:pt x="244" y="580"/>
                    </a:cubicBezTo>
                    <a:cubicBezTo>
                      <a:pt x="241" y="578"/>
                      <a:pt x="241" y="578"/>
                      <a:pt x="241" y="578"/>
                    </a:cubicBezTo>
                    <a:cubicBezTo>
                      <a:pt x="242" y="581"/>
                      <a:pt x="242" y="581"/>
                      <a:pt x="242" y="581"/>
                    </a:cubicBezTo>
                    <a:cubicBezTo>
                      <a:pt x="242" y="581"/>
                      <a:pt x="243" y="581"/>
                      <a:pt x="244" y="580"/>
                    </a:cubicBezTo>
                    <a:cubicBezTo>
                      <a:pt x="241" y="578"/>
                      <a:pt x="241" y="578"/>
                      <a:pt x="241" y="578"/>
                    </a:cubicBezTo>
                    <a:cubicBezTo>
                      <a:pt x="242" y="581"/>
                      <a:pt x="242" y="581"/>
                      <a:pt x="242" y="581"/>
                    </a:cubicBezTo>
                    <a:cubicBezTo>
                      <a:pt x="241" y="579"/>
                      <a:pt x="241" y="579"/>
                      <a:pt x="241" y="579"/>
                    </a:cubicBezTo>
                    <a:cubicBezTo>
                      <a:pt x="241" y="582"/>
                      <a:pt x="241" y="582"/>
                      <a:pt x="241" y="582"/>
                    </a:cubicBezTo>
                    <a:cubicBezTo>
                      <a:pt x="241" y="582"/>
                      <a:pt x="241" y="582"/>
                      <a:pt x="242" y="581"/>
                    </a:cubicBezTo>
                    <a:cubicBezTo>
                      <a:pt x="241" y="579"/>
                      <a:pt x="241" y="579"/>
                      <a:pt x="241" y="579"/>
                    </a:cubicBezTo>
                    <a:cubicBezTo>
                      <a:pt x="241" y="582"/>
                      <a:pt x="241" y="582"/>
                      <a:pt x="241" y="582"/>
                    </a:cubicBezTo>
                    <a:cubicBezTo>
                      <a:pt x="241" y="581"/>
                      <a:pt x="241" y="581"/>
                      <a:pt x="241" y="581"/>
                    </a:cubicBezTo>
                    <a:cubicBezTo>
                      <a:pt x="241" y="582"/>
                      <a:pt x="241" y="582"/>
                      <a:pt x="241" y="582"/>
                    </a:cubicBezTo>
                    <a:cubicBezTo>
                      <a:pt x="241" y="582"/>
                      <a:pt x="241" y="582"/>
                      <a:pt x="241" y="582"/>
                    </a:cubicBezTo>
                    <a:cubicBezTo>
                      <a:pt x="241" y="581"/>
                      <a:pt x="241" y="581"/>
                      <a:pt x="241" y="581"/>
                    </a:cubicBezTo>
                    <a:cubicBezTo>
                      <a:pt x="241" y="582"/>
                      <a:pt x="241" y="582"/>
                      <a:pt x="241" y="582"/>
                    </a:cubicBezTo>
                    <a:cubicBezTo>
                      <a:pt x="241" y="582"/>
                      <a:pt x="242" y="582"/>
                      <a:pt x="243" y="582"/>
                    </a:cubicBezTo>
                    <a:cubicBezTo>
                      <a:pt x="247" y="584"/>
                      <a:pt x="255" y="588"/>
                      <a:pt x="266" y="594"/>
                    </a:cubicBezTo>
                    <a:cubicBezTo>
                      <a:pt x="305" y="616"/>
                      <a:pt x="379" y="662"/>
                      <a:pt x="444" y="702"/>
                    </a:cubicBezTo>
                    <a:cubicBezTo>
                      <a:pt x="476" y="722"/>
                      <a:pt x="507" y="741"/>
                      <a:pt x="530" y="754"/>
                    </a:cubicBezTo>
                    <a:cubicBezTo>
                      <a:pt x="541" y="761"/>
                      <a:pt x="551" y="767"/>
                      <a:pt x="558" y="771"/>
                    </a:cubicBezTo>
                    <a:cubicBezTo>
                      <a:pt x="561" y="773"/>
                      <a:pt x="564" y="774"/>
                      <a:pt x="566" y="775"/>
                    </a:cubicBezTo>
                    <a:cubicBezTo>
                      <a:pt x="567" y="776"/>
                      <a:pt x="568" y="776"/>
                      <a:pt x="569" y="776"/>
                    </a:cubicBezTo>
                    <a:cubicBezTo>
                      <a:pt x="570" y="777"/>
                      <a:pt x="570" y="777"/>
                      <a:pt x="571" y="777"/>
                    </a:cubicBezTo>
                    <a:cubicBezTo>
                      <a:pt x="571" y="777"/>
                      <a:pt x="571" y="777"/>
                      <a:pt x="572" y="777"/>
                    </a:cubicBezTo>
                    <a:cubicBezTo>
                      <a:pt x="573" y="777"/>
                      <a:pt x="573" y="777"/>
                      <a:pt x="574" y="777"/>
                    </a:cubicBezTo>
                    <a:cubicBezTo>
                      <a:pt x="574" y="777"/>
                      <a:pt x="575" y="776"/>
                      <a:pt x="576" y="775"/>
                    </a:cubicBezTo>
                    <a:cubicBezTo>
                      <a:pt x="576" y="775"/>
                      <a:pt x="576" y="775"/>
                      <a:pt x="576" y="775"/>
                    </a:cubicBezTo>
                    <a:cubicBezTo>
                      <a:pt x="576" y="774"/>
                      <a:pt x="577" y="774"/>
                      <a:pt x="577" y="773"/>
                    </a:cubicBezTo>
                    <a:cubicBezTo>
                      <a:pt x="577" y="772"/>
                      <a:pt x="576" y="771"/>
                      <a:pt x="576" y="771"/>
                    </a:cubicBezTo>
                    <a:cubicBezTo>
                      <a:pt x="576" y="770"/>
                      <a:pt x="575" y="770"/>
                      <a:pt x="575" y="769"/>
                    </a:cubicBezTo>
                    <a:cubicBezTo>
                      <a:pt x="574" y="769"/>
                      <a:pt x="573" y="768"/>
                      <a:pt x="572" y="767"/>
                    </a:cubicBezTo>
                    <a:cubicBezTo>
                      <a:pt x="568" y="763"/>
                      <a:pt x="560" y="758"/>
                      <a:pt x="549" y="750"/>
                    </a:cubicBezTo>
                    <a:cubicBezTo>
                      <a:pt x="511" y="725"/>
                      <a:pt x="436" y="679"/>
                      <a:pt x="370" y="639"/>
                    </a:cubicBezTo>
                    <a:cubicBezTo>
                      <a:pt x="305" y="600"/>
                      <a:pt x="249" y="566"/>
                      <a:pt x="249" y="566"/>
                    </a:cubicBezTo>
                    <a:cubicBezTo>
                      <a:pt x="247" y="570"/>
                      <a:pt x="247" y="570"/>
                      <a:pt x="247" y="570"/>
                    </a:cubicBezTo>
                    <a:cubicBezTo>
                      <a:pt x="251" y="572"/>
                      <a:pt x="251" y="572"/>
                      <a:pt x="251" y="572"/>
                    </a:cubicBezTo>
                    <a:cubicBezTo>
                      <a:pt x="247" y="570"/>
                      <a:pt x="247" y="570"/>
                      <a:pt x="247" y="570"/>
                    </a:cubicBezTo>
                    <a:cubicBezTo>
                      <a:pt x="249" y="574"/>
                      <a:pt x="249" y="574"/>
                      <a:pt x="249" y="574"/>
                    </a:cubicBezTo>
                    <a:cubicBezTo>
                      <a:pt x="249" y="573"/>
                      <a:pt x="250" y="573"/>
                      <a:pt x="251" y="572"/>
                    </a:cubicBezTo>
                    <a:cubicBezTo>
                      <a:pt x="247" y="570"/>
                      <a:pt x="247" y="570"/>
                      <a:pt x="247" y="570"/>
                    </a:cubicBezTo>
                    <a:cubicBezTo>
                      <a:pt x="249" y="574"/>
                      <a:pt x="249" y="574"/>
                      <a:pt x="249" y="574"/>
                    </a:cubicBezTo>
                    <a:cubicBezTo>
                      <a:pt x="247" y="570"/>
                      <a:pt x="247" y="570"/>
                      <a:pt x="247" y="570"/>
                    </a:cubicBezTo>
                    <a:cubicBezTo>
                      <a:pt x="247" y="574"/>
                      <a:pt x="247" y="574"/>
                      <a:pt x="247" y="574"/>
                    </a:cubicBezTo>
                    <a:cubicBezTo>
                      <a:pt x="248" y="574"/>
                      <a:pt x="248" y="574"/>
                      <a:pt x="249" y="574"/>
                    </a:cubicBezTo>
                    <a:cubicBezTo>
                      <a:pt x="247" y="570"/>
                      <a:pt x="247" y="570"/>
                      <a:pt x="247" y="570"/>
                    </a:cubicBezTo>
                    <a:cubicBezTo>
                      <a:pt x="247" y="574"/>
                      <a:pt x="247" y="574"/>
                      <a:pt x="247" y="574"/>
                    </a:cubicBezTo>
                    <a:cubicBezTo>
                      <a:pt x="247" y="570"/>
                      <a:pt x="247" y="570"/>
                      <a:pt x="247" y="570"/>
                    </a:cubicBezTo>
                    <a:cubicBezTo>
                      <a:pt x="246" y="574"/>
                      <a:pt x="246" y="574"/>
                      <a:pt x="246" y="574"/>
                    </a:cubicBezTo>
                    <a:cubicBezTo>
                      <a:pt x="247" y="574"/>
                      <a:pt x="247" y="574"/>
                      <a:pt x="247" y="574"/>
                    </a:cubicBezTo>
                    <a:cubicBezTo>
                      <a:pt x="247" y="570"/>
                      <a:pt x="247" y="570"/>
                      <a:pt x="247" y="570"/>
                    </a:cubicBezTo>
                    <a:cubicBezTo>
                      <a:pt x="246" y="574"/>
                      <a:pt x="246" y="574"/>
                      <a:pt x="246" y="574"/>
                    </a:cubicBezTo>
                    <a:cubicBezTo>
                      <a:pt x="247" y="572"/>
                      <a:pt x="247" y="572"/>
                      <a:pt x="247" y="572"/>
                    </a:cubicBezTo>
                    <a:cubicBezTo>
                      <a:pt x="246" y="574"/>
                      <a:pt x="246" y="574"/>
                      <a:pt x="246" y="574"/>
                    </a:cubicBezTo>
                    <a:cubicBezTo>
                      <a:pt x="246" y="574"/>
                      <a:pt x="246" y="574"/>
                      <a:pt x="246" y="574"/>
                    </a:cubicBezTo>
                    <a:cubicBezTo>
                      <a:pt x="247" y="572"/>
                      <a:pt x="247" y="572"/>
                      <a:pt x="247" y="572"/>
                    </a:cubicBezTo>
                    <a:cubicBezTo>
                      <a:pt x="246" y="574"/>
                      <a:pt x="246" y="574"/>
                      <a:pt x="246" y="574"/>
                    </a:cubicBezTo>
                    <a:cubicBezTo>
                      <a:pt x="246" y="574"/>
                      <a:pt x="247" y="574"/>
                      <a:pt x="248" y="574"/>
                    </a:cubicBezTo>
                    <a:cubicBezTo>
                      <a:pt x="252" y="576"/>
                      <a:pt x="260" y="581"/>
                      <a:pt x="271" y="587"/>
                    </a:cubicBezTo>
                    <a:cubicBezTo>
                      <a:pt x="311" y="609"/>
                      <a:pt x="389" y="654"/>
                      <a:pt x="458" y="694"/>
                    </a:cubicBezTo>
                    <a:cubicBezTo>
                      <a:pt x="492" y="714"/>
                      <a:pt x="524" y="732"/>
                      <a:pt x="547" y="745"/>
                    </a:cubicBezTo>
                    <a:cubicBezTo>
                      <a:pt x="558" y="752"/>
                      <a:pt x="568" y="758"/>
                      <a:pt x="574" y="761"/>
                    </a:cubicBezTo>
                    <a:cubicBezTo>
                      <a:pt x="581" y="765"/>
                      <a:pt x="585" y="767"/>
                      <a:pt x="585" y="767"/>
                    </a:cubicBezTo>
                    <a:cubicBezTo>
                      <a:pt x="586" y="768"/>
                      <a:pt x="587" y="768"/>
                      <a:pt x="589" y="767"/>
                    </a:cubicBezTo>
                    <a:cubicBezTo>
                      <a:pt x="590" y="767"/>
                      <a:pt x="591" y="765"/>
                      <a:pt x="591" y="764"/>
                    </a:cubicBezTo>
                    <a:cubicBezTo>
                      <a:pt x="591" y="763"/>
                      <a:pt x="590" y="762"/>
                      <a:pt x="590" y="762"/>
                    </a:cubicBezTo>
                    <a:cubicBezTo>
                      <a:pt x="590" y="761"/>
                      <a:pt x="590" y="761"/>
                      <a:pt x="590" y="761"/>
                    </a:cubicBezTo>
                    <a:cubicBezTo>
                      <a:pt x="589" y="761"/>
                      <a:pt x="589" y="761"/>
                      <a:pt x="589" y="761"/>
                    </a:cubicBezTo>
                    <a:cubicBezTo>
                      <a:pt x="589" y="760"/>
                      <a:pt x="589" y="760"/>
                      <a:pt x="589" y="760"/>
                    </a:cubicBezTo>
                    <a:cubicBezTo>
                      <a:pt x="588" y="760"/>
                      <a:pt x="588" y="760"/>
                      <a:pt x="587" y="759"/>
                    </a:cubicBezTo>
                    <a:cubicBezTo>
                      <a:pt x="574" y="752"/>
                      <a:pt x="493" y="704"/>
                      <a:pt x="416" y="657"/>
                    </a:cubicBezTo>
                    <a:cubicBezTo>
                      <a:pt x="377" y="634"/>
                      <a:pt x="339" y="610"/>
                      <a:pt x="310" y="592"/>
                    </a:cubicBezTo>
                    <a:cubicBezTo>
                      <a:pt x="296" y="583"/>
                      <a:pt x="284" y="575"/>
                      <a:pt x="276" y="569"/>
                    </a:cubicBezTo>
                    <a:cubicBezTo>
                      <a:pt x="272" y="566"/>
                      <a:pt x="269" y="564"/>
                      <a:pt x="267" y="562"/>
                    </a:cubicBezTo>
                    <a:cubicBezTo>
                      <a:pt x="266" y="561"/>
                      <a:pt x="265" y="560"/>
                      <a:pt x="265" y="560"/>
                    </a:cubicBezTo>
                    <a:cubicBezTo>
                      <a:pt x="265" y="560"/>
                      <a:pt x="265" y="560"/>
                      <a:pt x="265" y="560"/>
                    </a:cubicBezTo>
                    <a:cubicBezTo>
                      <a:pt x="265" y="560"/>
                      <a:pt x="265" y="560"/>
                      <a:pt x="265" y="560"/>
                    </a:cubicBezTo>
                    <a:cubicBezTo>
                      <a:pt x="263" y="561"/>
                      <a:pt x="263" y="561"/>
                      <a:pt x="263" y="561"/>
                    </a:cubicBezTo>
                    <a:cubicBezTo>
                      <a:pt x="265" y="561"/>
                      <a:pt x="265" y="561"/>
                      <a:pt x="265" y="561"/>
                    </a:cubicBezTo>
                    <a:cubicBezTo>
                      <a:pt x="265" y="560"/>
                      <a:pt x="265" y="560"/>
                      <a:pt x="265" y="560"/>
                    </a:cubicBezTo>
                    <a:cubicBezTo>
                      <a:pt x="263" y="561"/>
                      <a:pt x="263" y="561"/>
                      <a:pt x="263" y="561"/>
                    </a:cubicBezTo>
                    <a:cubicBezTo>
                      <a:pt x="265" y="561"/>
                      <a:pt x="265" y="561"/>
                      <a:pt x="265" y="561"/>
                    </a:cubicBezTo>
                    <a:cubicBezTo>
                      <a:pt x="261" y="561"/>
                      <a:pt x="261" y="561"/>
                      <a:pt x="261" y="561"/>
                    </a:cubicBezTo>
                    <a:cubicBezTo>
                      <a:pt x="264" y="563"/>
                      <a:pt x="264" y="563"/>
                      <a:pt x="264" y="563"/>
                    </a:cubicBezTo>
                    <a:cubicBezTo>
                      <a:pt x="265" y="562"/>
                      <a:pt x="265" y="561"/>
                      <a:pt x="265" y="561"/>
                    </a:cubicBezTo>
                    <a:cubicBezTo>
                      <a:pt x="261" y="561"/>
                      <a:pt x="261" y="561"/>
                      <a:pt x="261" y="561"/>
                    </a:cubicBezTo>
                    <a:cubicBezTo>
                      <a:pt x="264" y="563"/>
                      <a:pt x="264" y="563"/>
                      <a:pt x="264" y="563"/>
                    </a:cubicBezTo>
                    <a:cubicBezTo>
                      <a:pt x="261" y="560"/>
                      <a:pt x="261" y="560"/>
                      <a:pt x="261" y="560"/>
                    </a:cubicBezTo>
                    <a:cubicBezTo>
                      <a:pt x="259" y="564"/>
                      <a:pt x="259" y="564"/>
                      <a:pt x="259" y="564"/>
                    </a:cubicBezTo>
                    <a:cubicBezTo>
                      <a:pt x="259" y="564"/>
                      <a:pt x="337" y="611"/>
                      <a:pt x="419" y="658"/>
                    </a:cubicBezTo>
                    <a:cubicBezTo>
                      <a:pt x="459" y="682"/>
                      <a:pt x="500" y="706"/>
                      <a:pt x="533" y="723"/>
                    </a:cubicBezTo>
                    <a:cubicBezTo>
                      <a:pt x="549" y="732"/>
                      <a:pt x="563" y="740"/>
                      <a:pt x="573" y="745"/>
                    </a:cubicBezTo>
                    <a:cubicBezTo>
                      <a:pt x="579" y="748"/>
                      <a:pt x="583" y="750"/>
                      <a:pt x="587" y="751"/>
                    </a:cubicBezTo>
                    <a:cubicBezTo>
                      <a:pt x="588" y="752"/>
                      <a:pt x="590" y="752"/>
                      <a:pt x="591" y="753"/>
                    </a:cubicBezTo>
                    <a:cubicBezTo>
                      <a:pt x="593" y="753"/>
                      <a:pt x="594" y="753"/>
                      <a:pt x="595" y="753"/>
                    </a:cubicBezTo>
                    <a:cubicBezTo>
                      <a:pt x="596" y="753"/>
                      <a:pt x="596" y="753"/>
                      <a:pt x="597" y="753"/>
                    </a:cubicBezTo>
                    <a:cubicBezTo>
                      <a:pt x="598" y="753"/>
                      <a:pt x="599" y="752"/>
                      <a:pt x="599" y="751"/>
                    </a:cubicBezTo>
                    <a:cubicBezTo>
                      <a:pt x="600" y="750"/>
                      <a:pt x="600" y="749"/>
                      <a:pt x="600" y="748"/>
                    </a:cubicBezTo>
                    <a:cubicBezTo>
                      <a:pt x="600" y="747"/>
                      <a:pt x="599" y="746"/>
                      <a:pt x="598" y="746"/>
                    </a:cubicBezTo>
                    <a:cubicBezTo>
                      <a:pt x="273" y="543"/>
                      <a:pt x="273" y="543"/>
                      <a:pt x="273" y="543"/>
                    </a:cubicBezTo>
                    <a:cubicBezTo>
                      <a:pt x="271" y="546"/>
                      <a:pt x="271" y="546"/>
                      <a:pt x="271" y="546"/>
                    </a:cubicBezTo>
                    <a:cubicBezTo>
                      <a:pt x="274" y="548"/>
                      <a:pt x="274" y="548"/>
                      <a:pt x="274" y="548"/>
                    </a:cubicBezTo>
                    <a:cubicBezTo>
                      <a:pt x="271" y="546"/>
                      <a:pt x="271" y="546"/>
                      <a:pt x="271" y="546"/>
                    </a:cubicBezTo>
                    <a:cubicBezTo>
                      <a:pt x="272" y="550"/>
                      <a:pt x="272" y="550"/>
                      <a:pt x="272" y="550"/>
                    </a:cubicBezTo>
                    <a:cubicBezTo>
                      <a:pt x="273" y="550"/>
                      <a:pt x="274" y="549"/>
                      <a:pt x="274" y="548"/>
                    </a:cubicBezTo>
                    <a:cubicBezTo>
                      <a:pt x="271" y="546"/>
                      <a:pt x="271" y="546"/>
                      <a:pt x="271" y="546"/>
                    </a:cubicBezTo>
                    <a:cubicBezTo>
                      <a:pt x="272" y="550"/>
                      <a:pt x="272" y="550"/>
                      <a:pt x="272" y="550"/>
                    </a:cubicBezTo>
                    <a:cubicBezTo>
                      <a:pt x="271" y="546"/>
                      <a:pt x="271" y="546"/>
                      <a:pt x="271" y="546"/>
                    </a:cubicBezTo>
                    <a:cubicBezTo>
                      <a:pt x="271" y="550"/>
                      <a:pt x="271" y="550"/>
                      <a:pt x="271" y="550"/>
                    </a:cubicBezTo>
                    <a:cubicBezTo>
                      <a:pt x="272" y="550"/>
                      <a:pt x="272" y="550"/>
                      <a:pt x="272" y="550"/>
                    </a:cubicBezTo>
                    <a:cubicBezTo>
                      <a:pt x="271" y="546"/>
                      <a:pt x="271" y="546"/>
                      <a:pt x="271" y="546"/>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2" y="550"/>
                      <a:pt x="273" y="551"/>
                    </a:cubicBezTo>
                    <a:cubicBezTo>
                      <a:pt x="277" y="552"/>
                      <a:pt x="286" y="557"/>
                      <a:pt x="297" y="563"/>
                    </a:cubicBezTo>
                    <a:cubicBezTo>
                      <a:pt x="338" y="585"/>
                      <a:pt x="416" y="631"/>
                      <a:pt x="484" y="671"/>
                    </a:cubicBezTo>
                    <a:cubicBezTo>
                      <a:pt x="518" y="690"/>
                      <a:pt x="550" y="709"/>
                      <a:pt x="573" y="722"/>
                    </a:cubicBezTo>
                    <a:cubicBezTo>
                      <a:pt x="585" y="729"/>
                      <a:pt x="594" y="735"/>
                      <a:pt x="601" y="739"/>
                    </a:cubicBezTo>
                    <a:cubicBezTo>
                      <a:pt x="605" y="741"/>
                      <a:pt x="607" y="742"/>
                      <a:pt x="609" y="743"/>
                    </a:cubicBezTo>
                    <a:cubicBezTo>
                      <a:pt x="610" y="744"/>
                      <a:pt x="611" y="744"/>
                      <a:pt x="612" y="744"/>
                    </a:cubicBezTo>
                    <a:cubicBezTo>
                      <a:pt x="612" y="745"/>
                      <a:pt x="612" y="745"/>
                      <a:pt x="612" y="745"/>
                    </a:cubicBezTo>
                    <a:cubicBezTo>
                      <a:pt x="613" y="745"/>
                      <a:pt x="613" y="745"/>
                      <a:pt x="613" y="745"/>
                    </a:cubicBezTo>
                    <a:cubicBezTo>
                      <a:pt x="613" y="745"/>
                      <a:pt x="613" y="745"/>
                      <a:pt x="614" y="745"/>
                    </a:cubicBezTo>
                    <a:cubicBezTo>
                      <a:pt x="615" y="745"/>
                      <a:pt x="615" y="745"/>
                      <a:pt x="615" y="745"/>
                    </a:cubicBezTo>
                    <a:cubicBezTo>
                      <a:pt x="616" y="745"/>
                      <a:pt x="617" y="744"/>
                      <a:pt x="618" y="743"/>
                    </a:cubicBezTo>
                    <a:cubicBezTo>
                      <a:pt x="618" y="743"/>
                      <a:pt x="618" y="741"/>
                      <a:pt x="618" y="740"/>
                    </a:cubicBezTo>
                    <a:cubicBezTo>
                      <a:pt x="618" y="739"/>
                      <a:pt x="617" y="738"/>
                      <a:pt x="616" y="738"/>
                    </a:cubicBezTo>
                    <a:cubicBezTo>
                      <a:pt x="281" y="528"/>
                      <a:pt x="281" y="528"/>
                      <a:pt x="281" y="528"/>
                    </a:cubicBezTo>
                    <a:cubicBezTo>
                      <a:pt x="279" y="532"/>
                      <a:pt x="279" y="532"/>
                      <a:pt x="279" y="532"/>
                    </a:cubicBezTo>
                    <a:cubicBezTo>
                      <a:pt x="277" y="535"/>
                      <a:pt x="277" y="535"/>
                      <a:pt x="277" y="535"/>
                    </a:cubicBezTo>
                    <a:cubicBezTo>
                      <a:pt x="277" y="535"/>
                      <a:pt x="362" y="586"/>
                      <a:pt x="448" y="636"/>
                    </a:cubicBezTo>
                    <a:cubicBezTo>
                      <a:pt x="491" y="662"/>
                      <a:pt x="534" y="687"/>
                      <a:pt x="567" y="706"/>
                    </a:cubicBezTo>
                    <a:cubicBezTo>
                      <a:pt x="583" y="716"/>
                      <a:pt x="597" y="724"/>
                      <a:pt x="607" y="729"/>
                    </a:cubicBezTo>
                    <a:cubicBezTo>
                      <a:pt x="612" y="732"/>
                      <a:pt x="617" y="734"/>
                      <a:pt x="620" y="736"/>
                    </a:cubicBezTo>
                    <a:cubicBezTo>
                      <a:pt x="621" y="737"/>
                      <a:pt x="622" y="737"/>
                      <a:pt x="623" y="738"/>
                    </a:cubicBezTo>
                    <a:cubicBezTo>
                      <a:pt x="624" y="738"/>
                      <a:pt x="624" y="738"/>
                      <a:pt x="625" y="738"/>
                    </a:cubicBezTo>
                    <a:cubicBezTo>
                      <a:pt x="625" y="738"/>
                      <a:pt x="625" y="738"/>
                      <a:pt x="625" y="738"/>
                    </a:cubicBezTo>
                    <a:cubicBezTo>
                      <a:pt x="626" y="738"/>
                      <a:pt x="626" y="738"/>
                      <a:pt x="626" y="738"/>
                    </a:cubicBezTo>
                    <a:cubicBezTo>
                      <a:pt x="627" y="738"/>
                      <a:pt x="627" y="738"/>
                      <a:pt x="628" y="738"/>
                    </a:cubicBezTo>
                    <a:cubicBezTo>
                      <a:pt x="628" y="738"/>
                      <a:pt x="629" y="738"/>
                      <a:pt x="630" y="737"/>
                    </a:cubicBezTo>
                    <a:cubicBezTo>
                      <a:pt x="631" y="736"/>
                      <a:pt x="631" y="735"/>
                      <a:pt x="630" y="734"/>
                    </a:cubicBezTo>
                    <a:cubicBezTo>
                      <a:pt x="630" y="732"/>
                      <a:pt x="630" y="732"/>
                      <a:pt x="629" y="731"/>
                    </a:cubicBezTo>
                    <a:cubicBezTo>
                      <a:pt x="629" y="731"/>
                      <a:pt x="623" y="728"/>
                      <a:pt x="614" y="722"/>
                    </a:cubicBezTo>
                    <a:cubicBezTo>
                      <a:pt x="581" y="703"/>
                      <a:pt x="498" y="654"/>
                      <a:pt x="424" y="608"/>
                    </a:cubicBezTo>
                    <a:cubicBezTo>
                      <a:pt x="387" y="585"/>
                      <a:pt x="351" y="564"/>
                      <a:pt x="326" y="547"/>
                    </a:cubicBezTo>
                    <a:cubicBezTo>
                      <a:pt x="313" y="538"/>
                      <a:pt x="302" y="531"/>
                      <a:pt x="295" y="526"/>
                    </a:cubicBezTo>
                    <a:cubicBezTo>
                      <a:pt x="291" y="523"/>
                      <a:pt x="289" y="521"/>
                      <a:pt x="287" y="520"/>
                    </a:cubicBezTo>
                    <a:cubicBezTo>
                      <a:pt x="286" y="519"/>
                      <a:pt x="285" y="518"/>
                      <a:pt x="285"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2" y="519"/>
                      <a:pt x="282" y="519"/>
                      <a:pt x="282" y="519"/>
                    </a:cubicBezTo>
                    <a:cubicBezTo>
                      <a:pt x="285" y="519"/>
                      <a:pt x="285" y="519"/>
                      <a:pt x="285" y="519"/>
                    </a:cubicBezTo>
                    <a:cubicBezTo>
                      <a:pt x="285" y="518"/>
                      <a:pt x="285" y="518"/>
                      <a:pt x="285" y="518"/>
                    </a:cubicBezTo>
                    <a:cubicBezTo>
                      <a:pt x="282" y="519"/>
                      <a:pt x="282" y="519"/>
                      <a:pt x="282" y="519"/>
                    </a:cubicBezTo>
                    <a:cubicBezTo>
                      <a:pt x="285" y="519"/>
                      <a:pt x="285" y="519"/>
                      <a:pt x="285" y="519"/>
                    </a:cubicBezTo>
                    <a:cubicBezTo>
                      <a:pt x="282" y="519"/>
                      <a:pt x="282" y="519"/>
                      <a:pt x="282" y="519"/>
                    </a:cubicBezTo>
                    <a:cubicBezTo>
                      <a:pt x="285" y="521"/>
                      <a:pt x="285" y="521"/>
                      <a:pt x="285" y="521"/>
                    </a:cubicBezTo>
                    <a:cubicBezTo>
                      <a:pt x="285" y="520"/>
                      <a:pt x="285" y="519"/>
                      <a:pt x="285" y="519"/>
                    </a:cubicBezTo>
                    <a:cubicBezTo>
                      <a:pt x="282" y="519"/>
                      <a:pt x="282" y="519"/>
                      <a:pt x="282" y="519"/>
                    </a:cubicBezTo>
                    <a:cubicBezTo>
                      <a:pt x="285" y="521"/>
                      <a:pt x="285" y="521"/>
                      <a:pt x="285" y="521"/>
                    </a:cubicBezTo>
                    <a:cubicBezTo>
                      <a:pt x="285" y="521"/>
                      <a:pt x="285" y="521"/>
                      <a:pt x="285" y="521"/>
                    </a:cubicBezTo>
                    <a:cubicBezTo>
                      <a:pt x="282" y="519"/>
                      <a:pt x="282" y="519"/>
                      <a:pt x="282" y="519"/>
                    </a:cubicBezTo>
                    <a:cubicBezTo>
                      <a:pt x="283" y="522"/>
                      <a:pt x="283" y="522"/>
                      <a:pt x="283" y="522"/>
                    </a:cubicBezTo>
                    <a:cubicBezTo>
                      <a:pt x="283" y="522"/>
                      <a:pt x="284" y="522"/>
                      <a:pt x="285" y="521"/>
                    </a:cubicBezTo>
                    <a:cubicBezTo>
                      <a:pt x="282" y="519"/>
                      <a:pt x="282" y="519"/>
                      <a:pt x="282" y="519"/>
                    </a:cubicBezTo>
                    <a:cubicBezTo>
                      <a:pt x="283" y="522"/>
                      <a:pt x="283" y="522"/>
                      <a:pt x="283" y="522"/>
                    </a:cubicBezTo>
                    <a:cubicBezTo>
                      <a:pt x="282" y="520"/>
                      <a:pt x="282" y="520"/>
                      <a:pt x="282" y="520"/>
                    </a:cubicBezTo>
                    <a:cubicBezTo>
                      <a:pt x="282" y="522"/>
                      <a:pt x="282" y="522"/>
                      <a:pt x="282" y="522"/>
                    </a:cubicBezTo>
                    <a:cubicBezTo>
                      <a:pt x="282" y="522"/>
                      <a:pt x="282" y="522"/>
                      <a:pt x="283" y="522"/>
                    </a:cubicBezTo>
                    <a:cubicBezTo>
                      <a:pt x="282" y="520"/>
                      <a:pt x="282" y="520"/>
                      <a:pt x="282" y="520"/>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3" y="523"/>
                      <a:pt x="284" y="523"/>
                    </a:cubicBezTo>
                    <a:cubicBezTo>
                      <a:pt x="288" y="525"/>
                      <a:pt x="298" y="530"/>
                      <a:pt x="310" y="536"/>
                    </a:cubicBezTo>
                    <a:cubicBezTo>
                      <a:pt x="354" y="560"/>
                      <a:pt x="437" y="609"/>
                      <a:pt x="509" y="653"/>
                    </a:cubicBezTo>
                    <a:cubicBezTo>
                      <a:pt x="545" y="674"/>
                      <a:pt x="579" y="694"/>
                      <a:pt x="603" y="709"/>
                    </a:cubicBezTo>
                    <a:cubicBezTo>
                      <a:pt x="616" y="717"/>
                      <a:pt x="626" y="723"/>
                      <a:pt x="633" y="727"/>
                    </a:cubicBezTo>
                    <a:cubicBezTo>
                      <a:pt x="636" y="729"/>
                      <a:pt x="639" y="730"/>
                      <a:pt x="641" y="732"/>
                    </a:cubicBezTo>
                    <a:cubicBezTo>
                      <a:pt x="642" y="732"/>
                      <a:pt x="643" y="733"/>
                      <a:pt x="644" y="733"/>
                    </a:cubicBezTo>
                    <a:cubicBezTo>
                      <a:pt x="645" y="733"/>
                      <a:pt x="645" y="733"/>
                      <a:pt x="645" y="733"/>
                    </a:cubicBezTo>
                    <a:cubicBezTo>
                      <a:pt x="645" y="734"/>
                      <a:pt x="645" y="734"/>
                      <a:pt x="645" y="734"/>
                    </a:cubicBezTo>
                    <a:cubicBezTo>
                      <a:pt x="645" y="734"/>
                      <a:pt x="645" y="734"/>
                      <a:pt x="645" y="734"/>
                    </a:cubicBezTo>
                    <a:cubicBezTo>
                      <a:pt x="646" y="734"/>
                      <a:pt x="646" y="734"/>
                      <a:pt x="646" y="734"/>
                    </a:cubicBezTo>
                    <a:cubicBezTo>
                      <a:pt x="647" y="734"/>
                      <a:pt x="647" y="734"/>
                      <a:pt x="648" y="734"/>
                    </a:cubicBezTo>
                    <a:cubicBezTo>
                      <a:pt x="648" y="733"/>
                      <a:pt x="649" y="733"/>
                      <a:pt x="650" y="732"/>
                    </a:cubicBezTo>
                    <a:cubicBezTo>
                      <a:pt x="650" y="731"/>
                      <a:pt x="651" y="730"/>
                      <a:pt x="650" y="729"/>
                    </a:cubicBezTo>
                    <a:cubicBezTo>
                      <a:pt x="650" y="728"/>
                      <a:pt x="650" y="727"/>
                      <a:pt x="649" y="726"/>
                    </a:cubicBezTo>
                    <a:cubicBezTo>
                      <a:pt x="293" y="504"/>
                      <a:pt x="293" y="504"/>
                      <a:pt x="293" y="504"/>
                    </a:cubicBezTo>
                    <a:cubicBezTo>
                      <a:pt x="291" y="507"/>
                      <a:pt x="291" y="507"/>
                      <a:pt x="291" y="507"/>
                    </a:cubicBezTo>
                    <a:cubicBezTo>
                      <a:pt x="294" y="510"/>
                      <a:pt x="294" y="510"/>
                      <a:pt x="294" y="510"/>
                    </a:cubicBezTo>
                    <a:cubicBezTo>
                      <a:pt x="291" y="508"/>
                      <a:pt x="291" y="508"/>
                      <a:pt x="291" y="508"/>
                    </a:cubicBezTo>
                    <a:cubicBezTo>
                      <a:pt x="292" y="511"/>
                      <a:pt x="292" y="511"/>
                      <a:pt x="292" y="511"/>
                    </a:cubicBezTo>
                    <a:cubicBezTo>
                      <a:pt x="293" y="511"/>
                      <a:pt x="294" y="510"/>
                      <a:pt x="294" y="510"/>
                    </a:cubicBezTo>
                    <a:cubicBezTo>
                      <a:pt x="291" y="508"/>
                      <a:pt x="291" y="508"/>
                      <a:pt x="291" y="508"/>
                    </a:cubicBezTo>
                    <a:cubicBezTo>
                      <a:pt x="292" y="511"/>
                      <a:pt x="292" y="511"/>
                      <a:pt x="292" y="511"/>
                    </a:cubicBezTo>
                    <a:cubicBezTo>
                      <a:pt x="291" y="508"/>
                      <a:pt x="291" y="508"/>
                      <a:pt x="291" y="508"/>
                    </a:cubicBezTo>
                    <a:cubicBezTo>
                      <a:pt x="291" y="511"/>
                      <a:pt x="291" y="511"/>
                      <a:pt x="291" y="511"/>
                    </a:cubicBezTo>
                    <a:cubicBezTo>
                      <a:pt x="291" y="511"/>
                      <a:pt x="292" y="511"/>
                      <a:pt x="292" y="511"/>
                    </a:cubicBezTo>
                    <a:cubicBezTo>
                      <a:pt x="291" y="508"/>
                      <a:pt x="291" y="508"/>
                      <a:pt x="291" y="508"/>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2" y="511"/>
                      <a:pt x="293" y="512"/>
                      <a:pt x="294" y="512"/>
                    </a:cubicBezTo>
                    <a:cubicBezTo>
                      <a:pt x="299" y="514"/>
                      <a:pt x="309" y="519"/>
                      <a:pt x="322" y="526"/>
                    </a:cubicBezTo>
                    <a:cubicBezTo>
                      <a:pt x="369" y="551"/>
                      <a:pt x="455" y="602"/>
                      <a:pt x="530" y="647"/>
                    </a:cubicBezTo>
                    <a:cubicBezTo>
                      <a:pt x="568" y="669"/>
                      <a:pt x="603" y="690"/>
                      <a:pt x="629" y="706"/>
                    </a:cubicBezTo>
                    <a:cubicBezTo>
                      <a:pt x="642" y="713"/>
                      <a:pt x="652" y="719"/>
                      <a:pt x="660" y="724"/>
                    </a:cubicBezTo>
                    <a:cubicBezTo>
                      <a:pt x="664" y="726"/>
                      <a:pt x="667" y="728"/>
                      <a:pt x="669" y="729"/>
                    </a:cubicBezTo>
                    <a:cubicBezTo>
                      <a:pt x="670" y="729"/>
                      <a:pt x="671" y="730"/>
                      <a:pt x="671" y="730"/>
                    </a:cubicBezTo>
                    <a:cubicBezTo>
                      <a:pt x="672" y="731"/>
                      <a:pt x="672" y="731"/>
                      <a:pt x="672" y="731"/>
                    </a:cubicBezTo>
                    <a:cubicBezTo>
                      <a:pt x="673" y="731"/>
                      <a:pt x="673" y="731"/>
                      <a:pt x="673" y="731"/>
                    </a:cubicBezTo>
                    <a:cubicBezTo>
                      <a:pt x="673" y="731"/>
                      <a:pt x="673" y="731"/>
                      <a:pt x="674" y="731"/>
                    </a:cubicBezTo>
                    <a:cubicBezTo>
                      <a:pt x="674" y="731"/>
                      <a:pt x="675" y="731"/>
                      <a:pt x="675" y="731"/>
                    </a:cubicBezTo>
                    <a:cubicBezTo>
                      <a:pt x="676" y="731"/>
                      <a:pt x="677" y="730"/>
                      <a:pt x="678" y="729"/>
                    </a:cubicBezTo>
                    <a:cubicBezTo>
                      <a:pt x="678" y="728"/>
                      <a:pt x="678" y="727"/>
                      <a:pt x="678" y="726"/>
                    </a:cubicBezTo>
                    <a:cubicBezTo>
                      <a:pt x="678" y="725"/>
                      <a:pt x="677" y="724"/>
                      <a:pt x="676" y="724"/>
                    </a:cubicBezTo>
                    <a:cubicBezTo>
                      <a:pt x="292" y="483"/>
                      <a:pt x="292" y="483"/>
                      <a:pt x="292" y="483"/>
                    </a:cubicBezTo>
                    <a:cubicBezTo>
                      <a:pt x="290" y="487"/>
                      <a:pt x="290" y="487"/>
                      <a:pt x="290" y="487"/>
                    </a:cubicBezTo>
                    <a:cubicBezTo>
                      <a:pt x="288" y="490"/>
                      <a:pt x="288" y="490"/>
                      <a:pt x="288" y="490"/>
                    </a:cubicBezTo>
                    <a:cubicBezTo>
                      <a:pt x="288" y="490"/>
                      <a:pt x="386" y="549"/>
                      <a:pt x="485" y="608"/>
                    </a:cubicBezTo>
                    <a:cubicBezTo>
                      <a:pt x="535" y="637"/>
                      <a:pt x="585" y="666"/>
                      <a:pt x="622" y="689"/>
                    </a:cubicBezTo>
                    <a:cubicBezTo>
                      <a:pt x="641" y="700"/>
                      <a:pt x="657" y="709"/>
                      <a:pt x="668" y="715"/>
                    </a:cubicBezTo>
                    <a:cubicBezTo>
                      <a:pt x="674" y="718"/>
                      <a:pt x="679" y="721"/>
                      <a:pt x="682" y="723"/>
                    </a:cubicBezTo>
                    <a:cubicBezTo>
                      <a:pt x="683" y="724"/>
                      <a:pt x="685" y="724"/>
                      <a:pt x="686" y="725"/>
                    </a:cubicBezTo>
                    <a:cubicBezTo>
                      <a:pt x="686" y="725"/>
                      <a:pt x="687" y="725"/>
                      <a:pt x="687" y="725"/>
                    </a:cubicBezTo>
                    <a:cubicBezTo>
                      <a:pt x="688" y="726"/>
                      <a:pt x="688" y="726"/>
                      <a:pt x="688" y="726"/>
                    </a:cubicBezTo>
                    <a:cubicBezTo>
                      <a:pt x="688" y="726"/>
                      <a:pt x="688" y="726"/>
                      <a:pt x="689" y="726"/>
                    </a:cubicBezTo>
                    <a:cubicBezTo>
                      <a:pt x="689" y="726"/>
                      <a:pt x="690" y="726"/>
                      <a:pt x="690" y="726"/>
                    </a:cubicBezTo>
                    <a:cubicBezTo>
                      <a:pt x="691" y="725"/>
                      <a:pt x="692" y="725"/>
                      <a:pt x="692" y="724"/>
                    </a:cubicBezTo>
                    <a:cubicBezTo>
                      <a:pt x="693" y="723"/>
                      <a:pt x="693" y="723"/>
                      <a:pt x="693" y="722"/>
                    </a:cubicBezTo>
                    <a:cubicBezTo>
                      <a:pt x="693" y="721"/>
                      <a:pt x="693" y="720"/>
                      <a:pt x="693" y="720"/>
                    </a:cubicBezTo>
                    <a:cubicBezTo>
                      <a:pt x="692" y="719"/>
                      <a:pt x="692" y="719"/>
                      <a:pt x="692" y="719"/>
                    </a:cubicBezTo>
                    <a:cubicBezTo>
                      <a:pt x="692" y="719"/>
                      <a:pt x="692" y="719"/>
                      <a:pt x="692" y="719"/>
                    </a:cubicBezTo>
                    <a:cubicBezTo>
                      <a:pt x="691" y="718"/>
                      <a:pt x="691" y="718"/>
                      <a:pt x="691" y="718"/>
                    </a:cubicBezTo>
                    <a:cubicBezTo>
                      <a:pt x="690" y="717"/>
                      <a:pt x="687" y="716"/>
                      <a:pt x="683" y="713"/>
                    </a:cubicBezTo>
                    <a:cubicBezTo>
                      <a:pt x="628" y="678"/>
                      <a:pt x="296" y="471"/>
                      <a:pt x="296" y="471"/>
                    </a:cubicBezTo>
                    <a:cubicBezTo>
                      <a:pt x="294" y="475"/>
                      <a:pt x="294" y="475"/>
                      <a:pt x="294" y="475"/>
                    </a:cubicBezTo>
                    <a:cubicBezTo>
                      <a:pt x="292" y="478"/>
                      <a:pt x="292" y="478"/>
                      <a:pt x="292" y="478"/>
                    </a:cubicBezTo>
                    <a:cubicBezTo>
                      <a:pt x="708" y="725"/>
                      <a:pt x="708" y="725"/>
                      <a:pt x="708" y="725"/>
                    </a:cubicBezTo>
                    <a:cubicBezTo>
                      <a:pt x="710" y="726"/>
                      <a:pt x="713" y="726"/>
                      <a:pt x="714" y="724"/>
                    </a:cubicBezTo>
                    <a:cubicBezTo>
                      <a:pt x="714" y="723"/>
                      <a:pt x="714" y="722"/>
                      <a:pt x="714" y="722"/>
                    </a:cubicBezTo>
                    <a:cubicBezTo>
                      <a:pt x="714" y="721"/>
                      <a:pt x="714" y="720"/>
                      <a:pt x="714" y="720"/>
                    </a:cubicBezTo>
                    <a:cubicBezTo>
                      <a:pt x="714" y="719"/>
                      <a:pt x="714" y="719"/>
                      <a:pt x="713" y="719"/>
                    </a:cubicBezTo>
                    <a:cubicBezTo>
                      <a:pt x="713" y="718"/>
                      <a:pt x="713" y="718"/>
                      <a:pt x="712" y="718"/>
                    </a:cubicBezTo>
                    <a:cubicBezTo>
                      <a:pt x="710" y="716"/>
                      <a:pt x="708" y="714"/>
                      <a:pt x="704" y="711"/>
                    </a:cubicBezTo>
                    <a:cubicBezTo>
                      <a:pt x="688" y="701"/>
                      <a:pt x="655" y="680"/>
                      <a:pt x="614" y="654"/>
                    </a:cubicBezTo>
                    <a:cubicBezTo>
                      <a:pt x="491" y="577"/>
                      <a:pt x="296" y="458"/>
                      <a:pt x="296" y="458"/>
                    </a:cubicBezTo>
                    <a:cubicBezTo>
                      <a:pt x="294" y="457"/>
                      <a:pt x="292" y="458"/>
                      <a:pt x="291" y="460"/>
                    </a:cubicBezTo>
                    <a:cubicBezTo>
                      <a:pt x="290" y="462"/>
                      <a:pt x="290" y="464"/>
                      <a:pt x="292" y="465"/>
                    </a:cubicBezTo>
                    <a:cubicBezTo>
                      <a:pt x="292" y="465"/>
                      <a:pt x="396" y="530"/>
                      <a:pt x="503" y="594"/>
                    </a:cubicBezTo>
                    <a:cubicBezTo>
                      <a:pt x="557" y="627"/>
                      <a:pt x="611" y="659"/>
                      <a:pt x="653" y="683"/>
                    </a:cubicBezTo>
                    <a:cubicBezTo>
                      <a:pt x="674" y="695"/>
                      <a:pt x="692" y="705"/>
                      <a:pt x="706" y="713"/>
                    </a:cubicBezTo>
                    <a:cubicBezTo>
                      <a:pt x="713" y="716"/>
                      <a:pt x="719" y="719"/>
                      <a:pt x="723" y="721"/>
                    </a:cubicBezTo>
                    <a:cubicBezTo>
                      <a:pt x="725" y="722"/>
                      <a:pt x="727" y="723"/>
                      <a:pt x="729" y="723"/>
                    </a:cubicBezTo>
                    <a:cubicBezTo>
                      <a:pt x="731" y="724"/>
                      <a:pt x="732" y="724"/>
                      <a:pt x="733" y="724"/>
                    </a:cubicBezTo>
                    <a:cubicBezTo>
                      <a:pt x="734" y="724"/>
                      <a:pt x="735" y="724"/>
                      <a:pt x="735" y="724"/>
                    </a:cubicBezTo>
                    <a:cubicBezTo>
                      <a:pt x="736" y="724"/>
                      <a:pt x="737" y="723"/>
                      <a:pt x="738" y="722"/>
                    </a:cubicBezTo>
                    <a:cubicBezTo>
                      <a:pt x="738" y="721"/>
                      <a:pt x="738" y="721"/>
                      <a:pt x="738" y="720"/>
                    </a:cubicBezTo>
                    <a:cubicBezTo>
                      <a:pt x="738" y="718"/>
                      <a:pt x="738" y="718"/>
                      <a:pt x="738" y="718"/>
                    </a:cubicBezTo>
                    <a:cubicBezTo>
                      <a:pt x="737" y="717"/>
                      <a:pt x="737" y="717"/>
                      <a:pt x="737" y="717"/>
                    </a:cubicBezTo>
                    <a:cubicBezTo>
                      <a:pt x="736" y="716"/>
                      <a:pt x="736" y="716"/>
                      <a:pt x="736" y="716"/>
                    </a:cubicBezTo>
                    <a:cubicBezTo>
                      <a:pt x="736" y="716"/>
                      <a:pt x="735" y="715"/>
                      <a:pt x="734" y="715"/>
                    </a:cubicBezTo>
                    <a:cubicBezTo>
                      <a:pt x="725" y="709"/>
                      <a:pt x="693" y="690"/>
                      <a:pt x="650" y="664"/>
                    </a:cubicBezTo>
                    <a:cubicBezTo>
                      <a:pt x="585" y="626"/>
                      <a:pt x="496" y="573"/>
                      <a:pt x="423" y="528"/>
                    </a:cubicBezTo>
                    <a:cubicBezTo>
                      <a:pt x="387" y="505"/>
                      <a:pt x="354" y="485"/>
                      <a:pt x="331" y="469"/>
                    </a:cubicBezTo>
                    <a:cubicBezTo>
                      <a:pt x="319" y="461"/>
                      <a:pt x="310" y="455"/>
                      <a:pt x="304" y="450"/>
                    </a:cubicBezTo>
                    <a:cubicBezTo>
                      <a:pt x="300" y="448"/>
                      <a:pt x="298" y="445"/>
                      <a:pt x="296" y="444"/>
                    </a:cubicBezTo>
                    <a:cubicBezTo>
                      <a:pt x="296" y="443"/>
                      <a:pt x="295" y="443"/>
                      <a:pt x="295" y="442"/>
                    </a:cubicBezTo>
                    <a:cubicBezTo>
                      <a:pt x="295" y="442"/>
                      <a:pt x="295" y="442"/>
                      <a:pt x="295" y="442"/>
                    </a:cubicBezTo>
                    <a:cubicBezTo>
                      <a:pt x="295" y="442"/>
                      <a:pt x="295" y="442"/>
                      <a:pt x="295" y="442"/>
                    </a:cubicBezTo>
                    <a:cubicBezTo>
                      <a:pt x="293" y="443"/>
                      <a:pt x="293" y="443"/>
                      <a:pt x="293" y="443"/>
                    </a:cubicBezTo>
                    <a:cubicBezTo>
                      <a:pt x="295" y="443"/>
                      <a:pt x="295" y="443"/>
                      <a:pt x="295" y="443"/>
                    </a:cubicBezTo>
                    <a:cubicBezTo>
                      <a:pt x="295" y="443"/>
                      <a:pt x="295" y="442"/>
                      <a:pt x="295" y="442"/>
                    </a:cubicBezTo>
                    <a:cubicBezTo>
                      <a:pt x="293" y="443"/>
                      <a:pt x="293" y="443"/>
                      <a:pt x="293" y="443"/>
                    </a:cubicBezTo>
                    <a:cubicBezTo>
                      <a:pt x="295" y="443"/>
                      <a:pt x="295" y="443"/>
                      <a:pt x="295" y="443"/>
                    </a:cubicBezTo>
                    <a:cubicBezTo>
                      <a:pt x="292" y="443"/>
                      <a:pt x="292" y="443"/>
                      <a:pt x="292" y="443"/>
                    </a:cubicBezTo>
                    <a:cubicBezTo>
                      <a:pt x="295" y="445"/>
                      <a:pt x="295" y="445"/>
                      <a:pt x="295" y="445"/>
                    </a:cubicBezTo>
                    <a:cubicBezTo>
                      <a:pt x="295" y="444"/>
                      <a:pt x="295" y="444"/>
                      <a:pt x="295" y="443"/>
                    </a:cubicBezTo>
                    <a:cubicBezTo>
                      <a:pt x="292" y="443"/>
                      <a:pt x="292" y="443"/>
                      <a:pt x="292" y="443"/>
                    </a:cubicBezTo>
                    <a:cubicBezTo>
                      <a:pt x="295" y="445"/>
                      <a:pt x="295" y="445"/>
                      <a:pt x="295" y="445"/>
                    </a:cubicBezTo>
                    <a:cubicBezTo>
                      <a:pt x="291" y="443"/>
                      <a:pt x="291" y="443"/>
                      <a:pt x="291" y="443"/>
                    </a:cubicBezTo>
                    <a:cubicBezTo>
                      <a:pt x="289" y="446"/>
                      <a:pt x="289" y="446"/>
                      <a:pt x="289" y="446"/>
                    </a:cubicBezTo>
                    <a:cubicBezTo>
                      <a:pt x="289" y="446"/>
                      <a:pt x="400" y="515"/>
                      <a:pt x="514" y="584"/>
                    </a:cubicBezTo>
                    <a:cubicBezTo>
                      <a:pt x="571" y="618"/>
                      <a:pt x="629" y="653"/>
                      <a:pt x="675" y="679"/>
                    </a:cubicBezTo>
                    <a:cubicBezTo>
                      <a:pt x="697" y="692"/>
                      <a:pt x="717" y="702"/>
                      <a:pt x="732" y="710"/>
                    </a:cubicBezTo>
                    <a:cubicBezTo>
                      <a:pt x="740" y="714"/>
                      <a:pt x="746" y="717"/>
                      <a:pt x="751" y="719"/>
                    </a:cubicBezTo>
                    <a:cubicBezTo>
                      <a:pt x="753" y="720"/>
                      <a:pt x="755" y="721"/>
                      <a:pt x="757" y="721"/>
                    </a:cubicBezTo>
                    <a:cubicBezTo>
                      <a:pt x="759" y="722"/>
                      <a:pt x="761" y="722"/>
                      <a:pt x="762" y="722"/>
                    </a:cubicBezTo>
                    <a:cubicBezTo>
                      <a:pt x="763" y="722"/>
                      <a:pt x="764" y="722"/>
                      <a:pt x="765" y="722"/>
                    </a:cubicBezTo>
                    <a:cubicBezTo>
                      <a:pt x="766" y="722"/>
                      <a:pt x="767" y="721"/>
                      <a:pt x="767" y="720"/>
                    </a:cubicBezTo>
                    <a:cubicBezTo>
                      <a:pt x="768" y="719"/>
                      <a:pt x="768" y="719"/>
                      <a:pt x="768" y="718"/>
                    </a:cubicBezTo>
                    <a:cubicBezTo>
                      <a:pt x="768" y="717"/>
                      <a:pt x="768" y="716"/>
                      <a:pt x="767" y="716"/>
                    </a:cubicBezTo>
                    <a:cubicBezTo>
                      <a:pt x="767" y="715"/>
                      <a:pt x="767" y="715"/>
                      <a:pt x="767" y="715"/>
                    </a:cubicBezTo>
                    <a:cubicBezTo>
                      <a:pt x="766" y="715"/>
                      <a:pt x="766" y="715"/>
                      <a:pt x="766" y="715"/>
                    </a:cubicBezTo>
                    <a:cubicBezTo>
                      <a:pt x="766" y="714"/>
                      <a:pt x="766" y="714"/>
                      <a:pt x="766" y="714"/>
                    </a:cubicBezTo>
                    <a:cubicBezTo>
                      <a:pt x="765" y="714"/>
                      <a:pt x="763" y="712"/>
                      <a:pt x="759" y="710"/>
                    </a:cubicBezTo>
                    <a:cubicBezTo>
                      <a:pt x="729" y="693"/>
                      <a:pt x="612" y="624"/>
                      <a:pt x="503" y="558"/>
                    </a:cubicBezTo>
                    <a:cubicBezTo>
                      <a:pt x="448" y="525"/>
                      <a:pt x="395" y="492"/>
                      <a:pt x="356" y="467"/>
                    </a:cubicBezTo>
                    <a:cubicBezTo>
                      <a:pt x="336" y="454"/>
                      <a:pt x="320" y="443"/>
                      <a:pt x="309" y="435"/>
                    </a:cubicBezTo>
                    <a:cubicBezTo>
                      <a:pt x="304" y="431"/>
                      <a:pt x="299" y="427"/>
                      <a:pt x="296" y="425"/>
                    </a:cubicBezTo>
                    <a:cubicBezTo>
                      <a:pt x="295" y="423"/>
                      <a:pt x="294" y="422"/>
                      <a:pt x="293" y="422"/>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1" y="422"/>
                      <a:pt x="291" y="422"/>
                      <a:pt x="291" y="422"/>
                    </a:cubicBezTo>
                    <a:cubicBezTo>
                      <a:pt x="293" y="422"/>
                      <a:pt x="293" y="422"/>
                      <a:pt x="293" y="422"/>
                    </a:cubicBezTo>
                    <a:cubicBezTo>
                      <a:pt x="293" y="421"/>
                      <a:pt x="293" y="421"/>
                      <a:pt x="293" y="421"/>
                    </a:cubicBezTo>
                    <a:cubicBezTo>
                      <a:pt x="291" y="422"/>
                      <a:pt x="291" y="422"/>
                      <a:pt x="291" y="422"/>
                    </a:cubicBezTo>
                    <a:cubicBezTo>
                      <a:pt x="293" y="422"/>
                      <a:pt x="293" y="422"/>
                      <a:pt x="293" y="422"/>
                    </a:cubicBezTo>
                    <a:cubicBezTo>
                      <a:pt x="290" y="422"/>
                      <a:pt x="290" y="422"/>
                      <a:pt x="290" y="422"/>
                    </a:cubicBezTo>
                    <a:cubicBezTo>
                      <a:pt x="293" y="423"/>
                      <a:pt x="293" y="423"/>
                      <a:pt x="293" y="423"/>
                    </a:cubicBezTo>
                    <a:cubicBezTo>
                      <a:pt x="293" y="423"/>
                      <a:pt x="293" y="422"/>
                      <a:pt x="293" y="422"/>
                    </a:cubicBezTo>
                    <a:cubicBezTo>
                      <a:pt x="290" y="422"/>
                      <a:pt x="290" y="422"/>
                      <a:pt x="290" y="422"/>
                    </a:cubicBezTo>
                    <a:cubicBezTo>
                      <a:pt x="293" y="423"/>
                      <a:pt x="293" y="423"/>
                      <a:pt x="293" y="423"/>
                    </a:cubicBezTo>
                    <a:cubicBezTo>
                      <a:pt x="293" y="423"/>
                      <a:pt x="293" y="423"/>
                      <a:pt x="293" y="423"/>
                    </a:cubicBezTo>
                    <a:cubicBezTo>
                      <a:pt x="290" y="421"/>
                      <a:pt x="290" y="421"/>
                      <a:pt x="290" y="421"/>
                    </a:cubicBezTo>
                    <a:cubicBezTo>
                      <a:pt x="291" y="425"/>
                      <a:pt x="291" y="425"/>
                      <a:pt x="291" y="425"/>
                    </a:cubicBezTo>
                    <a:cubicBezTo>
                      <a:pt x="291" y="425"/>
                      <a:pt x="292" y="424"/>
                      <a:pt x="293" y="423"/>
                    </a:cubicBezTo>
                    <a:cubicBezTo>
                      <a:pt x="290" y="421"/>
                      <a:pt x="290" y="421"/>
                      <a:pt x="290" y="421"/>
                    </a:cubicBezTo>
                    <a:cubicBezTo>
                      <a:pt x="291" y="425"/>
                      <a:pt x="291" y="425"/>
                      <a:pt x="291" y="425"/>
                    </a:cubicBezTo>
                    <a:cubicBezTo>
                      <a:pt x="290" y="422"/>
                      <a:pt x="290" y="422"/>
                      <a:pt x="290" y="422"/>
                    </a:cubicBezTo>
                    <a:cubicBezTo>
                      <a:pt x="290" y="425"/>
                      <a:pt x="290" y="425"/>
                      <a:pt x="290" y="425"/>
                    </a:cubicBezTo>
                    <a:cubicBezTo>
                      <a:pt x="290" y="425"/>
                      <a:pt x="290" y="425"/>
                      <a:pt x="291" y="425"/>
                    </a:cubicBezTo>
                    <a:cubicBezTo>
                      <a:pt x="290" y="422"/>
                      <a:pt x="290" y="422"/>
                      <a:pt x="290" y="422"/>
                    </a:cubicBezTo>
                    <a:cubicBezTo>
                      <a:pt x="290" y="425"/>
                      <a:pt x="290" y="425"/>
                      <a:pt x="290" y="425"/>
                    </a:cubicBezTo>
                    <a:cubicBezTo>
                      <a:pt x="290" y="424"/>
                      <a:pt x="290" y="424"/>
                      <a:pt x="290" y="424"/>
                    </a:cubicBezTo>
                    <a:cubicBezTo>
                      <a:pt x="289" y="425"/>
                      <a:pt x="289" y="425"/>
                      <a:pt x="289" y="425"/>
                    </a:cubicBezTo>
                    <a:cubicBezTo>
                      <a:pt x="290" y="425"/>
                      <a:pt x="290" y="425"/>
                      <a:pt x="290" y="425"/>
                    </a:cubicBezTo>
                    <a:cubicBezTo>
                      <a:pt x="290" y="424"/>
                      <a:pt x="290" y="424"/>
                      <a:pt x="290" y="424"/>
                    </a:cubicBezTo>
                    <a:cubicBezTo>
                      <a:pt x="289" y="425"/>
                      <a:pt x="289" y="425"/>
                      <a:pt x="289" y="425"/>
                    </a:cubicBezTo>
                    <a:cubicBezTo>
                      <a:pt x="290" y="425"/>
                      <a:pt x="291" y="425"/>
                      <a:pt x="292" y="426"/>
                    </a:cubicBezTo>
                    <a:cubicBezTo>
                      <a:pt x="298" y="429"/>
                      <a:pt x="311" y="435"/>
                      <a:pt x="328" y="445"/>
                    </a:cubicBezTo>
                    <a:cubicBezTo>
                      <a:pt x="387" y="478"/>
                      <a:pt x="502" y="547"/>
                      <a:pt x="602" y="607"/>
                    </a:cubicBezTo>
                    <a:cubicBezTo>
                      <a:pt x="653" y="637"/>
                      <a:pt x="699" y="665"/>
                      <a:pt x="733" y="686"/>
                    </a:cubicBezTo>
                    <a:cubicBezTo>
                      <a:pt x="750" y="696"/>
                      <a:pt x="764" y="705"/>
                      <a:pt x="773" y="711"/>
                    </a:cubicBezTo>
                    <a:cubicBezTo>
                      <a:pt x="783" y="716"/>
                      <a:pt x="788" y="720"/>
                      <a:pt x="788" y="720"/>
                    </a:cubicBezTo>
                    <a:cubicBezTo>
                      <a:pt x="789" y="721"/>
                      <a:pt x="791" y="721"/>
                      <a:pt x="792" y="720"/>
                    </a:cubicBezTo>
                    <a:cubicBezTo>
                      <a:pt x="793" y="719"/>
                      <a:pt x="794" y="718"/>
                      <a:pt x="794" y="716"/>
                    </a:cubicBezTo>
                    <a:cubicBezTo>
                      <a:pt x="794" y="715"/>
                      <a:pt x="794" y="715"/>
                      <a:pt x="794" y="714"/>
                    </a:cubicBezTo>
                    <a:cubicBezTo>
                      <a:pt x="793" y="714"/>
                      <a:pt x="793" y="714"/>
                      <a:pt x="793" y="713"/>
                    </a:cubicBezTo>
                    <a:cubicBezTo>
                      <a:pt x="793" y="713"/>
                      <a:pt x="793" y="713"/>
                      <a:pt x="793" y="713"/>
                    </a:cubicBezTo>
                    <a:cubicBezTo>
                      <a:pt x="792" y="713"/>
                      <a:pt x="792" y="713"/>
                      <a:pt x="792" y="713"/>
                    </a:cubicBezTo>
                    <a:cubicBezTo>
                      <a:pt x="791" y="712"/>
                      <a:pt x="789" y="711"/>
                      <a:pt x="785" y="708"/>
                    </a:cubicBezTo>
                    <a:cubicBezTo>
                      <a:pt x="721" y="668"/>
                      <a:pt x="283" y="395"/>
                      <a:pt x="283" y="395"/>
                    </a:cubicBezTo>
                    <a:cubicBezTo>
                      <a:pt x="281" y="398"/>
                      <a:pt x="281" y="398"/>
                      <a:pt x="281" y="398"/>
                    </a:cubicBezTo>
                    <a:cubicBezTo>
                      <a:pt x="285" y="401"/>
                      <a:pt x="285" y="401"/>
                      <a:pt x="285" y="401"/>
                    </a:cubicBezTo>
                    <a:cubicBezTo>
                      <a:pt x="282" y="399"/>
                      <a:pt x="282" y="399"/>
                      <a:pt x="282" y="399"/>
                    </a:cubicBezTo>
                    <a:cubicBezTo>
                      <a:pt x="283" y="402"/>
                      <a:pt x="283" y="402"/>
                      <a:pt x="283" y="402"/>
                    </a:cubicBezTo>
                    <a:cubicBezTo>
                      <a:pt x="283" y="402"/>
                      <a:pt x="284" y="401"/>
                      <a:pt x="285" y="401"/>
                    </a:cubicBezTo>
                    <a:cubicBezTo>
                      <a:pt x="282" y="399"/>
                      <a:pt x="282" y="399"/>
                      <a:pt x="282" y="399"/>
                    </a:cubicBezTo>
                    <a:cubicBezTo>
                      <a:pt x="283" y="402"/>
                      <a:pt x="283" y="402"/>
                      <a:pt x="283" y="402"/>
                    </a:cubicBezTo>
                    <a:cubicBezTo>
                      <a:pt x="282" y="399"/>
                      <a:pt x="282" y="399"/>
                      <a:pt x="282" y="399"/>
                    </a:cubicBezTo>
                    <a:cubicBezTo>
                      <a:pt x="282" y="402"/>
                      <a:pt x="282" y="402"/>
                      <a:pt x="282" y="402"/>
                    </a:cubicBezTo>
                    <a:cubicBezTo>
                      <a:pt x="282" y="402"/>
                      <a:pt x="282" y="402"/>
                      <a:pt x="283" y="402"/>
                    </a:cubicBezTo>
                    <a:cubicBezTo>
                      <a:pt x="282" y="399"/>
                      <a:pt x="282" y="399"/>
                      <a:pt x="282" y="399"/>
                    </a:cubicBezTo>
                    <a:cubicBezTo>
                      <a:pt x="282" y="402"/>
                      <a:pt x="282" y="402"/>
                      <a:pt x="282" y="402"/>
                    </a:cubicBezTo>
                    <a:cubicBezTo>
                      <a:pt x="282" y="401"/>
                      <a:pt x="282" y="401"/>
                      <a:pt x="282" y="401"/>
                    </a:cubicBezTo>
                    <a:cubicBezTo>
                      <a:pt x="281" y="402"/>
                      <a:pt x="281" y="402"/>
                      <a:pt x="281" y="402"/>
                    </a:cubicBezTo>
                    <a:cubicBezTo>
                      <a:pt x="282" y="402"/>
                      <a:pt x="282" y="402"/>
                      <a:pt x="282" y="402"/>
                    </a:cubicBezTo>
                    <a:cubicBezTo>
                      <a:pt x="282" y="401"/>
                      <a:pt x="282" y="401"/>
                      <a:pt x="282" y="401"/>
                    </a:cubicBezTo>
                    <a:cubicBezTo>
                      <a:pt x="281" y="402"/>
                      <a:pt x="281" y="402"/>
                      <a:pt x="281" y="402"/>
                    </a:cubicBezTo>
                    <a:cubicBezTo>
                      <a:pt x="282" y="402"/>
                      <a:pt x="283" y="403"/>
                      <a:pt x="284" y="403"/>
                    </a:cubicBezTo>
                    <a:cubicBezTo>
                      <a:pt x="290" y="406"/>
                      <a:pt x="303" y="413"/>
                      <a:pt x="321" y="423"/>
                    </a:cubicBezTo>
                    <a:cubicBezTo>
                      <a:pt x="383" y="459"/>
                      <a:pt x="503" y="533"/>
                      <a:pt x="610" y="598"/>
                    </a:cubicBezTo>
                    <a:cubicBezTo>
                      <a:pt x="663" y="631"/>
                      <a:pt x="713" y="661"/>
                      <a:pt x="750" y="684"/>
                    </a:cubicBezTo>
                    <a:cubicBezTo>
                      <a:pt x="769" y="695"/>
                      <a:pt x="784" y="704"/>
                      <a:pt x="796" y="710"/>
                    </a:cubicBezTo>
                    <a:cubicBezTo>
                      <a:pt x="801" y="713"/>
                      <a:pt x="806" y="716"/>
                      <a:pt x="809" y="718"/>
                    </a:cubicBezTo>
                    <a:cubicBezTo>
                      <a:pt x="811" y="718"/>
                      <a:pt x="813" y="719"/>
                      <a:pt x="814" y="720"/>
                    </a:cubicBezTo>
                    <a:cubicBezTo>
                      <a:pt x="814" y="720"/>
                      <a:pt x="815" y="720"/>
                      <a:pt x="815" y="720"/>
                    </a:cubicBezTo>
                    <a:cubicBezTo>
                      <a:pt x="816" y="720"/>
                      <a:pt x="817" y="720"/>
                      <a:pt x="817" y="720"/>
                    </a:cubicBezTo>
                    <a:cubicBezTo>
                      <a:pt x="818" y="720"/>
                      <a:pt x="818" y="720"/>
                      <a:pt x="819" y="720"/>
                    </a:cubicBezTo>
                    <a:cubicBezTo>
                      <a:pt x="820" y="720"/>
                      <a:pt x="821" y="719"/>
                      <a:pt x="821" y="719"/>
                    </a:cubicBezTo>
                    <a:cubicBezTo>
                      <a:pt x="821" y="718"/>
                      <a:pt x="821" y="718"/>
                      <a:pt x="821" y="718"/>
                    </a:cubicBezTo>
                    <a:cubicBezTo>
                      <a:pt x="822" y="718"/>
                      <a:pt x="822" y="717"/>
                      <a:pt x="822" y="716"/>
                    </a:cubicBezTo>
                    <a:cubicBezTo>
                      <a:pt x="822" y="715"/>
                      <a:pt x="821" y="714"/>
                      <a:pt x="821" y="714"/>
                    </a:cubicBezTo>
                    <a:cubicBezTo>
                      <a:pt x="821" y="713"/>
                      <a:pt x="820" y="713"/>
                      <a:pt x="820" y="712"/>
                    </a:cubicBezTo>
                    <a:cubicBezTo>
                      <a:pt x="819" y="711"/>
                      <a:pt x="817" y="710"/>
                      <a:pt x="816" y="709"/>
                    </a:cubicBezTo>
                    <a:cubicBezTo>
                      <a:pt x="809" y="704"/>
                      <a:pt x="795" y="695"/>
                      <a:pt x="777" y="684"/>
                    </a:cubicBezTo>
                    <a:cubicBezTo>
                      <a:pt x="713" y="644"/>
                      <a:pt x="587" y="570"/>
                      <a:pt x="477" y="504"/>
                    </a:cubicBezTo>
                    <a:cubicBezTo>
                      <a:pt x="423" y="471"/>
                      <a:pt x="372" y="440"/>
                      <a:pt x="335" y="417"/>
                    </a:cubicBezTo>
                    <a:cubicBezTo>
                      <a:pt x="316" y="405"/>
                      <a:pt x="301" y="395"/>
                      <a:pt x="291" y="387"/>
                    </a:cubicBezTo>
                    <a:cubicBezTo>
                      <a:pt x="286" y="384"/>
                      <a:pt x="282" y="380"/>
                      <a:pt x="279" y="378"/>
                    </a:cubicBezTo>
                    <a:cubicBezTo>
                      <a:pt x="278" y="377"/>
                      <a:pt x="277" y="376"/>
                      <a:pt x="276" y="375"/>
                    </a:cubicBezTo>
                    <a:cubicBezTo>
                      <a:pt x="276" y="375"/>
                      <a:pt x="276" y="375"/>
                      <a:pt x="276" y="375"/>
                    </a:cubicBezTo>
                    <a:cubicBezTo>
                      <a:pt x="274" y="376"/>
                      <a:pt x="274" y="376"/>
                      <a:pt x="274" y="376"/>
                    </a:cubicBezTo>
                    <a:cubicBezTo>
                      <a:pt x="276" y="376"/>
                      <a:pt x="276" y="376"/>
                      <a:pt x="276" y="376"/>
                    </a:cubicBezTo>
                    <a:cubicBezTo>
                      <a:pt x="276" y="375"/>
                      <a:pt x="276" y="375"/>
                      <a:pt x="276" y="375"/>
                    </a:cubicBezTo>
                    <a:cubicBezTo>
                      <a:pt x="274" y="376"/>
                      <a:pt x="274" y="376"/>
                      <a:pt x="274" y="376"/>
                    </a:cubicBezTo>
                    <a:cubicBezTo>
                      <a:pt x="276" y="376"/>
                      <a:pt x="276" y="376"/>
                      <a:pt x="276" y="376"/>
                    </a:cubicBezTo>
                    <a:cubicBezTo>
                      <a:pt x="273" y="376"/>
                      <a:pt x="273" y="376"/>
                      <a:pt x="273" y="376"/>
                    </a:cubicBezTo>
                    <a:cubicBezTo>
                      <a:pt x="276" y="378"/>
                      <a:pt x="276" y="378"/>
                      <a:pt x="276" y="378"/>
                    </a:cubicBezTo>
                    <a:cubicBezTo>
                      <a:pt x="276" y="377"/>
                      <a:pt x="276" y="376"/>
                      <a:pt x="276" y="376"/>
                    </a:cubicBezTo>
                    <a:cubicBezTo>
                      <a:pt x="273" y="376"/>
                      <a:pt x="273" y="376"/>
                      <a:pt x="273" y="376"/>
                    </a:cubicBezTo>
                    <a:cubicBezTo>
                      <a:pt x="276" y="378"/>
                      <a:pt x="276" y="378"/>
                      <a:pt x="276" y="378"/>
                    </a:cubicBezTo>
                    <a:cubicBezTo>
                      <a:pt x="272" y="376"/>
                      <a:pt x="272" y="376"/>
                      <a:pt x="272" y="376"/>
                    </a:cubicBezTo>
                    <a:cubicBezTo>
                      <a:pt x="270" y="379"/>
                      <a:pt x="270" y="379"/>
                      <a:pt x="270" y="379"/>
                    </a:cubicBezTo>
                    <a:cubicBezTo>
                      <a:pt x="270" y="379"/>
                      <a:pt x="411" y="465"/>
                      <a:pt x="554" y="550"/>
                    </a:cubicBezTo>
                    <a:cubicBezTo>
                      <a:pt x="625" y="593"/>
                      <a:pt x="697" y="636"/>
                      <a:pt x="752" y="668"/>
                    </a:cubicBezTo>
                    <a:cubicBezTo>
                      <a:pt x="779" y="684"/>
                      <a:pt x="802" y="698"/>
                      <a:pt x="819" y="707"/>
                    </a:cubicBezTo>
                    <a:cubicBezTo>
                      <a:pt x="828" y="712"/>
                      <a:pt x="834" y="715"/>
                      <a:pt x="839" y="718"/>
                    </a:cubicBezTo>
                    <a:cubicBezTo>
                      <a:pt x="842" y="719"/>
                      <a:pt x="844" y="720"/>
                      <a:pt x="845" y="721"/>
                    </a:cubicBezTo>
                    <a:cubicBezTo>
                      <a:pt x="846" y="721"/>
                      <a:pt x="847" y="722"/>
                      <a:pt x="848" y="722"/>
                    </a:cubicBezTo>
                    <a:cubicBezTo>
                      <a:pt x="848" y="722"/>
                      <a:pt x="849" y="722"/>
                      <a:pt x="850" y="722"/>
                    </a:cubicBezTo>
                    <a:cubicBezTo>
                      <a:pt x="850" y="722"/>
                      <a:pt x="851" y="722"/>
                      <a:pt x="851" y="722"/>
                    </a:cubicBezTo>
                    <a:cubicBezTo>
                      <a:pt x="852" y="722"/>
                      <a:pt x="853" y="721"/>
                      <a:pt x="854" y="720"/>
                    </a:cubicBezTo>
                    <a:cubicBezTo>
                      <a:pt x="854" y="719"/>
                      <a:pt x="854" y="718"/>
                      <a:pt x="854" y="717"/>
                    </a:cubicBezTo>
                    <a:cubicBezTo>
                      <a:pt x="854" y="716"/>
                      <a:pt x="853" y="715"/>
                      <a:pt x="852" y="715"/>
                    </a:cubicBezTo>
                    <a:cubicBezTo>
                      <a:pt x="852" y="715"/>
                      <a:pt x="850" y="713"/>
                      <a:pt x="846" y="711"/>
                    </a:cubicBezTo>
                    <a:cubicBezTo>
                      <a:pt x="813" y="692"/>
                      <a:pt x="665" y="605"/>
                      <a:pt x="526" y="520"/>
                    </a:cubicBezTo>
                    <a:cubicBezTo>
                      <a:pt x="456" y="478"/>
                      <a:pt x="388" y="436"/>
                      <a:pt x="338" y="404"/>
                    </a:cubicBezTo>
                    <a:cubicBezTo>
                      <a:pt x="313" y="387"/>
                      <a:pt x="292" y="373"/>
                      <a:pt x="278" y="363"/>
                    </a:cubicBezTo>
                    <a:cubicBezTo>
                      <a:pt x="271" y="358"/>
                      <a:pt x="265" y="353"/>
                      <a:pt x="262" y="350"/>
                    </a:cubicBezTo>
                    <a:cubicBezTo>
                      <a:pt x="260" y="348"/>
                      <a:pt x="258" y="347"/>
                      <a:pt x="258" y="346"/>
                    </a:cubicBezTo>
                    <a:cubicBezTo>
                      <a:pt x="257" y="345"/>
                      <a:pt x="257" y="345"/>
                      <a:pt x="257" y="345"/>
                    </a:cubicBezTo>
                    <a:cubicBezTo>
                      <a:pt x="257" y="345"/>
                      <a:pt x="257" y="345"/>
                      <a:pt x="257" y="345"/>
                    </a:cubicBezTo>
                    <a:cubicBezTo>
                      <a:pt x="255" y="346"/>
                      <a:pt x="255" y="346"/>
                      <a:pt x="255" y="346"/>
                    </a:cubicBezTo>
                    <a:cubicBezTo>
                      <a:pt x="257" y="346"/>
                      <a:pt x="257" y="346"/>
                      <a:pt x="257" y="346"/>
                    </a:cubicBezTo>
                    <a:cubicBezTo>
                      <a:pt x="257" y="345"/>
                      <a:pt x="257" y="345"/>
                      <a:pt x="257" y="345"/>
                    </a:cubicBezTo>
                    <a:cubicBezTo>
                      <a:pt x="255" y="346"/>
                      <a:pt x="255" y="346"/>
                      <a:pt x="255" y="346"/>
                    </a:cubicBezTo>
                    <a:cubicBezTo>
                      <a:pt x="257" y="346"/>
                      <a:pt x="257" y="346"/>
                      <a:pt x="257" y="346"/>
                    </a:cubicBezTo>
                    <a:cubicBezTo>
                      <a:pt x="254" y="346"/>
                      <a:pt x="254" y="346"/>
                      <a:pt x="254" y="346"/>
                    </a:cubicBezTo>
                    <a:cubicBezTo>
                      <a:pt x="257" y="347"/>
                      <a:pt x="257" y="347"/>
                      <a:pt x="257" y="347"/>
                    </a:cubicBezTo>
                    <a:cubicBezTo>
                      <a:pt x="257" y="347"/>
                      <a:pt x="257" y="346"/>
                      <a:pt x="257" y="346"/>
                    </a:cubicBezTo>
                    <a:cubicBezTo>
                      <a:pt x="254" y="346"/>
                      <a:pt x="254" y="346"/>
                      <a:pt x="254" y="346"/>
                    </a:cubicBezTo>
                    <a:cubicBezTo>
                      <a:pt x="257" y="347"/>
                      <a:pt x="257" y="347"/>
                      <a:pt x="257" y="347"/>
                    </a:cubicBezTo>
                    <a:cubicBezTo>
                      <a:pt x="257" y="347"/>
                      <a:pt x="257" y="347"/>
                      <a:pt x="257" y="347"/>
                    </a:cubicBezTo>
                    <a:cubicBezTo>
                      <a:pt x="254" y="346"/>
                      <a:pt x="254" y="346"/>
                      <a:pt x="254" y="346"/>
                    </a:cubicBezTo>
                    <a:cubicBezTo>
                      <a:pt x="255" y="348"/>
                      <a:pt x="255" y="348"/>
                      <a:pt x="255" y="348"/>
                    </a:cubicBezTo>
                    <a:cubicBezTo>
                      <a:pt x="255" y="348"/>
                      <a:pt x="256" y="348"/>
                      <a:pt x="257" y="347"/>
                    </a:cubicBezTo>
                    <a:cubicBezTo>
                      <a:pt x="254" y="346"/>
                      <a:pt x="254" y="346"/>
                      <a:pt x="254" y="346"/>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7" y="349"/>
                      <a:pt x="259" y="349"/>
                    </a:cubicBezTo>
                    <a:cubicBezTo>
                      <a:pt x="262" y="351"/>
                      <a:pt x="268" y="353"/>
                      <a:pt x="276" y="357"/>
                    </a:cubicBezTo>
                    <a:cubicBezTo>
                      <a:pt x="304" y="371"/>
                      <a:pt x="356" y="400"/>
                      <a:pt x="417" y="437"/>
                    </a:cubicBezTo>
                    <a:cubicBezTo>
                      <a:pt x="508" y="492"/>
                      <a:pt x="620" y="562"/>
                      <a:pt x="710" y="619"/>
                    </a:cubicBezTo>
                    <a:cubicBezTo>
                      <a:pt x="755" y="648"/>
                      <a:pt x="794" y="673"/>
                      <a:pt x="822" y="690"/>
                    </a:cubicBezTo>
                    <a:cubicBezTo>
                      <a:pt x="836" y="699"/>
                      <a:pt x="848" y="707"/>
                      <a:pt x="855" y="711"/>
                    </a:cubicBezTo>
                    <a:cubicBezTo>
                      <a:pt x="863" y="716"/>
                      <a:pt x="867" y="719"/>
                      <a:pt x="867" y="719"/>
                    </a:cubicBezTo>
                    <a:cubicBezTo>
                      <a:pt x="868" y="720"/>
                      <a:pt x="869" y="720"/>
                      <a:pt x="870" y="720"/>
                    </a:cubicBezTo>
                    <a:cubicBezTo>
                      <a:pt x="871" y="719"/>
                      <a:pt x="872" y="719"/>
                      <a:pt x="873" y="718"/>
                    </a:cubicBezTo>
                    <a:cubicBezTo>
                      <a:pt x="873" y="717"/>
                      <a:pt x="874" y="716"/>
                      <a:pt x="874" y="715"/>
                    </a:cubicBezTo>
                    <a:cubicBezTo>
                      <a:pt x="874" y="713"/>
                      <a:pt x="873" y="712"/>
                      <a:pt x="872" y="711"/>
                    </a:cubicBezTo>
                    <a:cubicBezTo>
                      <a:pt x="871" y="709"/>
                      <a:pt x="869" y="708"/>
                      <a:pt x="867" y="705"/>
                    </a:cubicBezTo>
                    <a:cubicBezTo>
                      <a:pt x="862" y="701"/>
                      <a:pt x="855" y="695"/>
                      <a:pt x="845" y="688"/>
                    </a:cubicBezTo>
                    <a:cubicBezTo>
                      <a:pt x="808" y="661"/>
                      <a:pt x="738" y="615"/>
                      <a:pt x="652" y="562"/>
                    </a:cubicBezTo>
                    <a:cubicBezTo>
                      <a:pt x="396" y="402"/>
                      <a:pt x="8" y="173"/>
                      <a:pt x="8" y="173"/>
                    </a:cubicBezTo>
                    <a:cubicBezTo>
                      <a:pt x="6" y="176"/>
                      <a:pt x="6" y="176"/>
                      <a:pt x="6" y="176"/>
                    </a:cubicBezTo>
                    <a:cubicBezTo>
                      <a:pt x="10" y="178"/>
                      <a:pt x="10" y="178"/>
                      <a:pt x="10" y="178"/>
                    </a:cubicBezTo>
                    <a:cubicBezTo>
                      <a:pt x="6" y="176"/>
                      <a:pt x="6" y="176"/>
                      <a:pt x="6" y="176"/>
                    </a:cubicBezTo>
                    <a:cubicBezTo>
                      <a:pt x="8" y="180"/>
                      <a:pt x="8" y="180"/>
                      <a:pt x="8" y="180"/>
                    </a:cubicBezTo>
                    <a:cubicBezTo>
                      <a:pt x="8" y="180"/>
                      <a:pt x="9" y="179"/>
                      <a:pt x="10" y="178"/>
                    </a:cubicBezTo>
                    <a:cubicBezTo>
                      <a:pt x="6" y="176"/>
                      <a:pt x="6" y="176"/>
                      <a:pt x="6" y="176"/>
                    </a:cubicBezTo>
                    <a:cubicBezTo>
                      <a:pt x="8" y="180"/>
                      <a:pt x="8" y="180"/>
                      <a:pt x="8" y="180"/>
                    </a:cubicBezTo>
                    <a:cubicBezTo>
                      <a:pt x="6" y="176"/>
                      <a:pt x="6" y="176"/>
                      <a:pt x="6" y="176"/>
                    </a:cubicBezTo>
                    <a:cubicBezTo>
                      <a:pt x="6" y="180"/>
                      <a:pt x="6" y="180"/>
                      <a:pt x="6" y="180"/>
                    </a:cubicBezTo>
                    <a:cubicBezTo>
                      <a:pt x="7" y="180"/>
                      <a:pt x="7" y="180"/>
                      <a:pt x="8" y="180"/>
                    </a:cubicBezTo>
                    <a:cubicBezTo>
                      <a:pt x="6" y="176"/>
                      <a:pt x="6" y="176"/>
                      <a:pt x="6" y="176"/>
                    </a:cubicBezTo>
                    <a:cubicBezTo>
                      <a:pt x="6" y="180"/>
                      <a:pt x="6" y="180"/>
                      <a:pt x="6" y="180"/>
                    </a:cubicBezTo>
                    <a:cubicBezTo>
                      <a:pt x="6" y="177"/>
                      <a:pt x="6" y="177"/>
                      <a:pt x="6" y="177"/>
                    </a:cubicBezTo>
                    <a:cubicBezTo>
                      <a:pt x="5" y="180"/>
                      <a:pt x="5" y="180"/>
                      <a:pt x="5" y="180"/>
                    </a:cubicBezTo>
                    <a:cubicBezTo>
                      <a:pt x="5" y="180"/>
                      <a:pt x="6" y="180"/>
                      <a:pt x="6" y="180"/>
                    </a:cubicBezTo>
                    <a:cubicBezTo>
                      <a:pt x="6" y="177"/>
                      <a:pt x="6" y="177"/>
                      <a:pt x="6" y="177"/>
                    </a:cubicBezTo>
                    <a:cubicBezTo>
                      <a:pt x="5" y="180"/>
                      <a:pt x="5" y="180"/>
                      <a:pt x="5" y="180"/>
                    </a:cubicBezTo>
                    <a:cubicBezTo>
                      <a:pt x="6" y="177"/>
                      <a:pt x="6" y="177"/>
                      <a:pt x="6" y="177"/>
                    </a:cubicBezTo>
                    <a:cubicBezTo>
                      <a:pt x="5" y="180"/>
                      <a:pt x="5" y="180"/>
                      <a:pt x="5" y="180"/>
                    </a:cubicBezTo>
                    <a:cubicBezTo>
                      <a:pt x="5" y="180"/>
                      <a:pt x="5" y="180"/>
                      <a:pt x="5" y="180"/>
                    </a:cubicBezTo>
                    <a:cubicBezTo>
                      <a:pt x="6" y="177"/>
                      <a:pt x="6" y="177"/>
                      <a:pt x="6" y="177"/>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6" y="181"/>
                    </a:cubicBezTo>
                    <a:cubicBezTo>
                      <a:pt x="11" y="184"/>
                      <a:pt x="29" y="194"/>
                      <a:pt x="57" y="211"/>
                    </a:cubicBezTo>
                    <a:cubicBezTo>
                      <a:pt x="152" y="268"/>
                      <a:pt x="362" y="395"/>
                      <a:pt x="548" y="508"/>
                    </a:cubicBezTo>
                    <a:cubicBezTo>
                      <a:pt x="642" y="564"/>
                      <a:pt x="729" y="617"/>
                      <a:pt x="792" y="656"/>
                    </a:cubicBezTo>
                    <a:cubicBezTo>
                      <a:pt x="856" y="694"/>
                      <a:pt x="897" y="719"/>
                      <a:pt x="897" y="719"/>
                    </a:cubicBezTo>
                    <a:cubicBezTo>
                      <a:pt x="899" y="716"/>
                      <a:pt x="899" y="716"/>
                      <a:pt x="899" y="716"/>
                    </a:cubicBezTo>
                    <a:cubicBezTo>
                      <a:pt x="901" y="712"/>
                      <a:pt x="901" y="712"/>
                      <a:pt x="901" y="712"/>
                    </a:cubicBezTo>
                    <a:cubicBezTo>
                      <a:pt x="901" y="712"/>
                      <a:pt x="897" y="710"/>
                      <a:pt x="891" y="706"/>
                    </a:cubicBezTo>
                    <a:cubicBezTo>
                      <a:pt x="842" y="678"/>
                      <a:pt x="621" y="548"/>
                      <a:pt x="412" y="421"/>
                    </a:cubicBezTo>
                    <a:cubicBezTo>
                      <a:pt x="308" y="358"/>
                      <a:pt x="207" y="296"/>
                      <a:pt x="132" y="247"/>
                    </a:cubicBezTo>
                    <a:cubicBezTo>
                      <a:pt x="94" y="223"/>
                      <a:pt x="63" y="202"/>
                      <a:pt x="42" y="186"/>
                    </a:cubicBezTo>
                    <a:cubicBezTo>
                      <a:pt x="31" y="178"/>
                      <a:pt x="22" y="171"/>
                      <a:pt x="17" y="166"/>
                    </a:cubicBezTo>
                    <a:cubicBezTo>
                      <a:pt x="14" y="164"/>
                      <a:pt x="12" y="162"/>
                      <a:pt x="11" y="160"/>
                    </a:cubicBezTo>
                    <a:cubicBezTo>
                      <a:pt x="10" y="159"/>
                      <a:pt x="10" y="159"/>
                      <a:pt x="9" y="158"/>
                    </a:cubicBezTo>
                    <a:cubicBezTo>
                      <a:pt x="9" y="158"/>
                      <a:pt x="9" y="158"/>
                      <a:pt x="9" y="158"/>
                    </a:cubicBezTo>
                    <a:cubicBezTo>
                      <a:pt x="8" y="158"/>
                      <a:pt x="8" y="158"/>
                      <a:pt x="8" y="158"/>
                    </a:cubicBezTo>
                    <a:cubicBezTo>
                      <a:pt x="9" y="158"/>
                      <a:pt x="9" y="158"/>
                      <a:pt x="9" y="158"/>
                    </a:cubicBezTo>
                    <a:cubicBezTo>
                      <a:pt x="9" y="158"/>
                      <a:pt x="9" y="158"/>
                      <a:pt x="9" y="158"/>
                    </a:cubicBezTo>
                    <a:cubicBezTo>
                      <a:pt x="8" y="158"/>
                      <a:pt x="8" y="158"/>
                      <a:pt x="8" y="158"/>
                    </a:cubicBezTo>
                    <a:cubicBezTo>
                      <a:pt x="9" y="158"/>
                      <a:pt x="9" y="158"/>
                      <a:pt x="9" y="158"/>
                    </a:cubicBezTo>
                    <a:cubicBezTo>
                      <a:pt x="7" y="158"/>
                      <a:pt x="7" y="158"/>
                      <a:pt x="7" y="158"/>
                    </a:cubicBezTo>
                    <a:cubicBezTo>
                      <a:pt x="9" y="160"/>
                      <a:pt x="9" y="160"/>
                      <a:pt x="9" y="160"/>
                    </a:cubicBezTo>
                    <a:cubicBezTo>
                      <a:pt x="9" y="159"/>
                      <a:pt x="9" y="159"/>
                      <a:pt x="9" y="158"/>
                    </a:cubicBezTo>
                    <a:cubicBezTo>
                      <a:pt x="7" y="158"/>
                      <a:pt x="7" y="158"/>
                      <a:pt x="7" y="158"/>
                    </a:cubicBezTo>
                    <a:cubicBezTo>
                      <a:pt x="9" y="160"/>
                      <a:pt x="9" y="160"/>
                      <a:pt x="9" y="160"/>
                    </a:cubicBezTo>
                    <a:cubicBezTo>
                      <a:pt x="9" y="160"/>
                      <a:pt x="9" y="160"/>
                      <a:pt x="9" y="160"/>
                    </a:cubicBezTo>
                    <a:cubicBezTo>
                      <a:pt x="6" y="157"/>
                      <a:pt x="6" y="157"/>
                      <a:pt x="6" y="157"/>
                    </a:cubicBezTo>
                    <a:cubicBezTo>
                      <a:pt x="7" y="161"/>
                      <a:pt x="7" y="161"/>
                      <a:pt x="7" y="161"/>
                    </a:cubicBezTo>
                    <a:cubicBezTo>
                      <a:pt x="7" y="161"/>
                      <a:pt x="8" y="160"/>
                      <a:pt x="9" y="160"/>
                    </a:cubicBezTo>
                    <a:cubicBezTo>
                      <a:pt x="6" y="157"/>
                      <a:pt x="6" y="157"/>
                      <a:pt x="6" y="157"/>
                    </a:cubicBezTo>
                    <a:cubicBezTo>
                      <a:pt x="7" y="161"/>
                      <a:pt x="7" y="161"/>
                      <a:pt x="7" y="161"/>
                    </a:cubicBezTo>
                    <a:cubicBezTo>
                      <a:pt x="6" y="158"/>
                      <a:pt x="6" y="158"/>
                      <a:pt x="6" y="158"/>
                    </a:cubicBezTo>
                    <a:cubicBezTo>
                      <a:pt x="6" y="161"/>
                      <a:pt x="6" y="161"/>
                      <a:pt x="6" y="161"/>
                    </a:cubicBezTo>
                    <a:cubicBezTo>
                      <a:pt x="6" y="161"/>
                      <a:pt x="6" y="161"/>
                      <a:pt x="7" y="161"/>
                    </a:cubicBezTo>
                    <a:cubicBezTo>
                      <a:pt x="6" y="158"/>
                      <a:pt x="6" y="158"/>
                      <a:pt x="6" y="158"/>
                    </a:cubicBezTo>
                    <a:cubicBezTo>
                      <a:pt x="6" y="161"/>
                      <a:pt x="6" y="161"/>
                      <a:pt x="6" y="161"/>
                    </a:cubicBezTo>
                    <a:cubicBezTo>
                      <a:pt x="6" y="159"/>
                      <a:pt x="6" y="159"/>
                      <a:pt x="6" y="159"/>
                    </a:cubicBezTo>
                    <a:cubicBezTo>
                      <a:pt x="5" y="161"/>
                      <a:pt x="5" y="161"/>
                      <a:pt x="5" y="161"/>
                    </a:cubicBezTo>
                    <a:cubicBezTo>
                      <a:pt x="5" y="161"/>
                      <a:pt x="5" y="161"/>
                      <a:pt x="6" y="161"/>
                    </a:cubicBezTo>
                    <a:cubicBezTo>
                      <a:pt x="6" y="159"/>
                      <a:pt x="6" y="159"/>
                      <a:pt x="6" y="159"/>
                    </a:cubicBezTo>
                    <a:cubicBezTo>
                      <a:pt x="5" y="161"/>
                      <a:pt x="5" y="161"/>
                      <a:pt x="5" y="161"/>
                    </a:cubicBezTo>
                    <a:cubicBezTo>
                      <a:pt x="5" y="161"/>
                      <a:pt x="5" y="162"/>
                      <a:pt x="6" y="162"/>
                    </a:cubicBezTo>
                    <a:cubicBezTo>
                      <a:pt x="9" y="163"/>
                      <a:pt x="16" y="167"/>
                      <a:pt x="25" y="172"/>
                    </a:cubicBezTo>
                    <a:cubicBezTo>
                      <a:pt x="93" y="211"/>
                      <a:pt x="317" y="348"/>
                      <a:pt x="523" y="475"/>
                    </a:cubicBezTo>
                    <a:cubicBezTo>
                      <a:pt x="626" y="538"/>
                      <a:pt x="725" y="599"/>
                      <a:pt x="798" y="644"/>
                    </a:cubicBezTo>
                    <a:cubicBezTo>
                      <a:pt x="834" y="667"/>
                      <a:pt x="865" y="685"/>
                      <a:pt x="885" y="698"/>
                    </a:cubicBezTo>
                    <a:cubicBezTo>
                      <a:pt x="896" y="704"/>
                      <a:pt x="904" y="710"/>
                      <a:pt x="910" y="713"/>
                    </a:cubicBezTo>
                    <a:cubicBezTo>
                      <a:pt x="915" y="716"/>
                      <a:pt x="918" y="718"/>
                      <a:pt x="918" y="718"/>
                    </a:cubicBezTo>
                    <a:cubicBezTo>
                      <a:pt x="919" y="719"/>
                      <a:pt x="920" y="719"/>
                      <a:pt x="921" y="719"/>
                    </a:cubicBezTo>
                    <a:cubicBezTo>
                      <a:pt x="922" y="718"/>
                      <a:pt x="923" y="718"/>
                      <a:pt x="924" y="717"/>
                    </a:cubicBezTo>
                    <a:cubicBezTo>
                      <a:pt x="924" y="716"/>
                      <a:pt x="924" y="715"/>
                      <a:pt x="924" y="715"/>
                    </a:cubicBezTo>
                    <a:cubicBezTo>
                      <a:pt x="924" y="714"/>
                      <a:pt x="924" y="713"/>
                      <a:pt x="924" y="713"/>
                    </a:cubicBezTo>
                    <a:cubicBezTo>
                      <a:pt x="924" y="712"/>
                      <a:pt x="923" y="712"/>
                      <a:pt x="923" y="711"/>
                    </a:cubicBezTo>
                    <a:cubicBezTo>
                      <a:pt x="922" y="711"/>
                      <a:pt x="922" y="710"/>
                      <a:pt x="921" y="710"/>
                    </a:cubicBezTo>
                    <a:cubicBezTo>
                      <a:pt x="918" y="707"/>
                      <a:pt x="912" y="703"/>
                      <a:pt x="903" y="697"/>
                    </a:cubicBezTo>
                    <a:cubicBezTo>
                      <a:pt x="869" y="674"/>
                      <a:pt x="797" y="628"/>
                      <a:pt x="707" y="572"/>
                    </a:cubicBezTo>
                    <a:cubicBezTo>
                      <a:pt x="437" y="403"/>
                      <a:pt x="9" y="141"/>
                      <a:pt x="9" y="141"/>
                    </a:cubicBezTo>
                    <a:cubicBezTo>
                      <a:pt x="7" y="140"/>
                      <a:pt x="5" y="140"/>
                      <a:pt x="4" y="142"/>
                    </a:cubicBezTo>
                    <a:cubicBezTo>
                      <a:pt x="3" y="144"/>
                      <a:pt x="3" y="146"/>
                      <a:pt x="5" y="148"/>
                    </a:cubicBezTo>
                    <a:cubicBezTo>
                      <a:pt x="5" y="148"/>
                      <a:pt x="230" y="290"/>
                      <a:pt x="459" y="433"/>
                    </a:cubicBezTo>
                    <a:cubicBezTo>
                      <a:pt x="574" y="504"/>
                      <a:pt x="690" y="575"/>
                      <a:pt x="781" y="629"/>
                    </a:cubicBezTo>
                    <a:cubicBezTo>
                      <a:pt x="826" y="656"/>
                      <a:pt x="864" y="678"/>
                      <a:pt x="893" y="694"/>
                    </a:cubicBezTo>
                    <a:cubicBezTo>
                      <a:pt x="907" y="701"/>
                      <a:pt x="919" y="708"/>
                      <a:pt x="928" y="712"/>
                    </a:cubicBezTo>
                    <a:cubicBezTo>
                      <a:pt x="933" y="714"/>
                      <a:pt x="937" y="716"/>
                      <a:pt x="940" y="717"/>
                    </a:cubicBezTo>
                    <a:cubicBezTo>
                      <a:pt x="941" y="717"/>
                      <a:pt x="943" y="718"/>
                      <a:pt x="944" y="718"/>
                    </a:cubicBezTo>
                    <a:cubicBezTo>
                      <a:pt x="945" y="718"/>
                      <a:pt x="946" y="719"/>
                      <a:pt x="948" y="719"/>
                    </a:cubicBezTo>
                    <a:cubicBezTo>
                      <a:pt x="948" y="719"/>
                      <a:pt x="949" y="719"/>
                      <a:pt x="950" y="718"/>
                    </a:cubicBezTo>
                    <a:cubicBezTo>
                      <a:pt x="951" y="718"/>
                      <a:pt x="952" y="717"/>
                      <a:pt x="952" y="716"/>
                    </a:cubicBezTo>
                    <a:cubicBezTo>
                      <a:pt x="952" y="716"/>
                      <a:pt x="952" y="716"/>
                      <a:pt x="952" y="716"/>
                    </a:cubicBezTo>
                    <a:cubicBezTo>
                      <a:pt x="953" y="715"/>
                      <a:pt x="953" y="715"/>
                      <a:pt x="953" y="714"/>
                    </a:cubicBezTo>
                    <a:cubicBezTo>
                      <a:pt x="953" y="713"/>
                      <a:pt x="953" y="712"/>
                      <a:pt x="953" y="711"/>
                    </a:cubicBezTo>
                    <a:cubicBezTo>
                      <a:pt x="952" y="710"/>
                      <a:pt x="951" y="710"/>
                      <a:pt x="951" y="709"/>
                    </a:cubicBezTo>
                    <a:cubicBezTo>
                      <a:pt x="949" y="707"/>
                      <a:pt x="947" y="705"/>
                      <a:pt x="944" y="703"/>
                    </a:cubicBezTo>
                    <a:cubicBezTo>
                      <a:pt x="932" y="693"/>
                      <a:pt x="909" y="677"/>
                      <a:pt x="877" y="656"/>
                    </a:cubicBezTo>
                    <a:cubicBezTo>
                      <a:pt x="654" y="510"/>
                      <a:pt x="7" y="120"/>
                      <a:pt x="7" y="120"/>
                    </a:cubicBezTo>
                    <a:cubicBezTo>
                      <a:pt x="4" y="124"/>
                      <a:pt x="4" y="124"/>
                      <a:pt x="4" y="124"/>
                    </a:cubicBezTo>
                    <a:cubicBezTo>
                      <a:pt x="8" y="126"/>
                      <a:pt x="8" y="126"/>
                      <a:pt x="8" y="126"/>
                    </a:cubicBezTo>
                    <a:cubicBezTo>
                      <a:pt x="4" y="124"/>
                      <a:pt x="4" y="124"/>
                      <a:pt x="4" y="124"/>
                    </a:cubicBezTo>
                    <a:cubicBezTo>
                      <a:pt x="6" y="128"/>
                      <a:pt x="6" y="128"/>
                      <a:pt x="6" y="128"/>
                    </a:cubicBezTo>
                    <a:cubicBezTo>
                      <a:pt x="6" y="127"/>
                      <a:pt x="7" y="127"/>
                      <a:pt x="8" y="126"/>
                    </a:cubicBezTo>
                    <a:cubicBezTo>
                      <a:pt x="4" y="124"/>
                      <a:pt x="4" y="124"/>
                      <a:pt x="4" y="124"/>
                    </a:cubicBezTo>
                    <a:cubicBezTo>
                      <a:pt x="6" y="128"/>
                      <a:pt x="6" y="128"/>
                      <a:pt x="6" y="128"/>
                    </a:cubicBezTo>
                    <a:cubicBezTo>
                      <a:pt x="4" y="124"/>
                      <a:pt x="4" y="124"/>
                      <a:pt x="4" y="124"/>
                    </a:cubicBezTo>
                    <a:cubicBezTo>
                      <a:pt x="4" y="128"/>
                      <a:pt x="4" y="128"/>
                      <a:pt x="4" y="128"/>
                    </a:cubicBezTo>
                    <a:cubicBezTo>
                      <a:pt x="5" y="128"/>
                      <a:pt x="5" y="128"/>
                      <a:pt x="6" y="128"/>
                    </a:cubicBezTo>
                    <a:cubicBezTo>
                      <a:pt x="4" y="124"/>
                      <a:pt x="4" y="124"/>
                      <a:pt x="4" y="124"/>
                    </a:cubicBezTo>
                    <a:cubicBezTo>
                      <a:pt x="4" y="128"/>
                      <a:pt x="4" y="128"/>
                      <a:pt x="4" y="128"/>
                    </a:cubicBezTo>
                    <a:cubicBezTo>
                      <a:pt x="4" y="124"/>
                      <a:pt x="4" y="124"/>
                      <a:pt x="4" y="124"/>
                    </a:cubicBezTo>
                    <a:cubicBezTo>
                      <a:pt x="3" y="128"/>
                      <a:pt x="3" y="128"/>
                      <a:pt x="3" y="128"/>
                    </a:cubicBezTo>
                    <a:cubicBezTo>
                      <a:pt x="3" y="128"/>
                      <a:pt x="4" y="128"/>
                      <a:pt x="4" y="128"/>
                    </a:cubicBezTo>
                    <a:cubicBezTo>
                      <a:pt x="4" y="124"/>
                      <a:pt x="4" y="124"/>
                      <a:pt x="4" y="124"/>
                    </a:cubicBezTo>
                    <a:cubicBezTo>
                      <a:pt x="3" y="128"/>
                      <a:pt x="3" y="128"/>
                      <a:pt x="3" y="128"/>
                    </a:cubicBezTo>
                    <a:cubicBezTo>
                      <a:pt x="4" y="126"/>
                      <a:pt x="4" y="126"/>
                      <a:pt x="4" y="126"/>
                    </a:cubicBezTo>
                    <a:cubicBezTo>
                      <a:pt x="3" y="128"/>
                      <a:pt x="3" y="128"/>
                      <a:pt x="3" y="128"/>
                    </a:cubicBezTo>
                    <a:cubicBezTo>
                      <a:pt x="3" y="128"/>
                      <a:pt x="3" y="128"/>
                      <a:pt x="3" y="128"/>
                    </a:cubicBezTo>
                    <a:cubicBezTo>
                      <a:pt x="4" y="126"/>
                      <a:pt x="4" y="126"/>
                      <a:pt x="4" y="126"/>
                    </a:cubicBezTo>
                    <a:cubicBezTo>
                      <a:pt x="3" y="128"/>
                      <a:pt x="3" y="128"/>
                      <a:pt x="3" y="128"/>
                    </a:cubicBezTo>
                    <a:cubicBezTo>
                      <a:pt x="3" y="128"/>
                      <a:pt x="4" y="128"/>
                      <a:pt x="4" y="128"/>
                    </a:cubicBezTo>
                    <a:cubicBezTo>
                      <a:pt x="7" y="130"/>
                      <a:pt x="13" y="133"/>
                      <a:pt x="22" y="139"/>
                    </a:cubicBezTo>
                    <a:cubicBezTo>
                      <a:pt x="88" y="180"/>
                      <a:pt x="310" y="323"/>
                      <a:pt x="521" y="455"/>
                    </a:cubicBezTo>
                    <a:cubicBezTo>
                      <a:pt x="627" y="521"/>
                      <a:pt x="731" y="585"/>
                      <a:pt x="811" y="632"/>
                    </a:cubicBezTo>
                    <a:cubicBezTo>
                      <a:pt x="851" y="655"/>
                      <a:pt x="885" y="675"/>
                      <a:pt x="911" y="688"/>
                    </a:cubicBezTo>
                    <a:cubicBezTo>
                      <a:pt x="924" y="695"/>
                      <a:pt x="935" y="700"/>
                      <a:pt x="944" y="704"/>
                    </a:cubicBezTo>
                    <a:cubicBezTo>
                      <a:pt x="948" y="706"/>
                      <a:pt x="951" y="707"/>
                      <a:pt x="955" y="708"/>
                    </a:cubicBezTo>
                    <a:cubicBezTo>
                      <a:pt x="958" y="709"/>
                      <a:pt x="960" y="710"/>
                      <a:pt x="963" y="710"/>
                    </a:cubicBezTo>
                    <a:cubicBezTo>
                      <a:pt x="964" y="710"/>
                      <a:pt x="965" y="710"/>
                      <a:pt x="966" y="709"/>
                    </a:cubicBezTo>
                    <a:cubicBezTo>
                      <a:pt x="967" y="709"/>
                      <a:pt x="968" y="708"/>
                      <a:pt x="969" y="707"/>
                    </a:cubicBezTo>
                    <a:cubicBezTo>
                      <a:pt x="969" y="706"/>
                      <a:pt x="969" y="705"/>
                      <a:pt x="969" y="704"/>
                    </a:cubicBezTo>
                    <a:cubicBezTo>
                      <a:pt x="969" y="703"/>
                      <a:pt x="968" y="702"/>
                      <a:pt x="967" y="701"/>
                    </a:cubicBezTo>
                    <a:cubicBezTo>
                      <a:pt x="967" y="701"/>
                      <a:pt x="963" y="699"/>
                      <a:pt x="956" y="695"/>
                    </a:cubicBezTo>
                    <a:cubicBezTo>
                      <a:pt x="904" y="665"/>
                      <a:pt x="667" y="527"/>
                      <a:pt x="443" y="392"/>
                    </a:cubicBezTo>
                    <a:cubicBezTo>
                      <a:pt x="331" y="325"/>
                      <a:pt x="223" y="258"/>
                      <a:pt x="142" y="205"/>
                    </a:cubicBezTo>
                    <a:cubicBezTo>
                      <a:pt x="102" y="179"/>
                      <a:pt x="69" y="156"/>
                      <a:pt x="46" y="139"/>
                    </a:cubicBezTo>
                    <a:cubicBezTo>
                      <a:pt x="34" y="130"/>
                      <a:pt x="25" y="123"/>
                      <a:pt x="19" y="117"/>
                    </a:cubicBezTo>
                    <a:cubicBezTo>
                      <a:pt x="16" y="115"/>
                      <a:pt x="14" y="112"/>
                      <a:pt x="13" y="110"/>
                    </a:cubicBezTo>
                    <a:cubicBezTo>
                      <a:pt x="12" y="109"/>
                      <a:pt x="11" y="109"/>
                      <a:pt x="11"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8" y="107"/>
                      <a:pt x="8" y="107"/>
                      <a:pt x="8" y="107"/>
                    </a:cubicBezTo>
                    <a:cubicBezTo>
                      <a:pt x="9" y="110"/>
                      <a:pt x="9" y="110"/>
                      <a:pt x="9" y="110"/>
                    </a:cubicBezTo>
                    <a:cubicBezTo>
                      <a:pt x="9" y="110"/>
                      <a:pt x="10" y="109"/>
                      <a:pt x="11" y="108"/>
                    </a:cubicBezTo>
                    <a:cubicBezTo>
                      <a:pt x="8" y="107"/>
                      <a:pt x="8" y="107"/>
                      <a:pt x="8" y="107"/>
                    </a:cubicBezTo>
                    <a:cubicBezTo>
                      <a:pt x="9" y="110"/>
                      <a:pt x="9" y="110"/>
                      <a:pt x="9" y="110"/>
                    </a:cubicBezTo>
                    <a:cubicBezTo>
                      <a:pt x="8" y="107"/>
                      <a:pt x="8" y="107"/>
                      <a:pt x="8" y="107"/>
                    </a:cubicBezTo>
                    <a:cubicBezTo>
                      <a:pt x="8" y="110"/>
                      <a:pt x="8" y="110"/>
                      <a:pt x="8" y="110"/>
                    </a:cubicBezTo>
                    <a:cubicBezTo>
                      <a:pt x="8" y="110"/>
                      <a:pt x="8" y="110"/>
                      <a:pt x="9" y="110"/>
                    </a:cubicBezTo>
                    <a:cubicBezTo>
                      <a:pt x="8" y="107"/>
                      <a:pt x="8" y="107"/>
                      <a:pt x="8" y="107"/>
                    </a:cubicBezTo>
                    <a:cubicBezTo>
                      <a:pt x="8" y="110"/>
                      <a:pt x="8" y="110"/>
                      <a:pt x="8" y="110"/>
                    </a:cubicBezTo>
                    <a:cubicBezTo>
                      <a:pt x="8" y="108"/>
                      <a:pt x="8" y="108"/>
                      <a:pt x="8" y="108"/>
                    </a:cubicBezTo>
                    <a:cubicBezTo>
                      <a:pt x="7" y="110"/>
                      <a:pt x="7" y="110"/>
                      <a:pt x="7" y="110"/>
                    </a:cubicBezTo>
                    <a:cubicBezTo>
                      <a:pt x="8" y="110"/>
                      <a:pt x="8" y="110"/>
                      <a:pt x="8" y="110"/>
                    </a:cubicBezTo>
                    <a:cubicBezTo>
                      <a:pt x="8" y="108"/>
                      <a:pt x="8" y="108"/>
                      <a:pt x="8" y="108"/>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8" y="110"/>
                      <a:pt x="10" y="111"/>
                      <a:pt x="12" y="112"/>
                    </a:cubicBezTo>
                    <a:cubicBezTo>
                      <a:pt x="22" y="117"/>
                      <a:pt x="45" y="130"/>
                      <a:pt x="76" y="148"/>
                    </a:cubicBezTo>
                    <a:cubicBezTo>
                      <a:pt x="185" y="213"/>
                      <a:pt x="401" y="348"/>
                      <a:pt x="593" y="467"/>
                    </a:cubicBezTo>
                    <a:cubicBezTo>
                      <a:pt x="688" y="526"/>
                      <a:pt x="778" y="582"/>
                      <a:pt x="845" y="622"/>
                    </a:cubicBezTo>
                    <a:cubicBezTo>
                      <a:pt x="878" y="642"/>
                      <a:pt x="906" y="659"/>
                      <a:pt x="926" y="671"/>
                    </a:cubicBezTo>
                    <a:cubicBezTo>
                      <a:pt x="936" y="676"/>
                      <a:pt x="944" y="681"/>
                      <a:pt x="950" y="684"/>
                    </a:cubicBezTo>
                    <a:cubicBezTo>
                      <a:pt x="953" y="685"/>
                      <a:pt x="955" y="687"/>
                      <a:pt x="957" y="687"/>
                    </a:cubicBezTo>
                    <a:cubicBezTo>
                      <a:pt x="958" y="688"/>
                      <a:pt x="959" y="688"/>
                      <a:pt x="960" y="688"/>
                    </a:cubicBezTo>
                    <a:cubicBezTo>
                      <a:pt x="960" y="689"/>
                      <a:pt x="961" y="689"/>
                      <a:pt x="962" y="689"/>
                    </a:cubicBezTo>
                    <a:cubicBezTo>
                      <a:pt x="963" y="689"/>
                      <a:pt x="963" y="689"/>
                      <a:pt x="964" y="689"/>
                    </a:cubicBezTo>
                    <a:cubicBezTo>
                      <a:pt x="964" y="688"/>
                      <a:pt x="965" y="688"/>
                      <a:pt x="966" y="687"/>
                    </a:cubicBezTo>
                    <a:cubicBezTo>
                      <a:pt x="966" y="686"/>
                      <a:pt x="967" y="685"/>
                      <a:pt x="966" y="684"/>
                    </a:cubicBezTo>
                    <a:cubicBezTo>
                      <a:pt x="966" y="683"/>
                      <a:pt x="966" y="682"/>
                      <a:pt x="965" y="681"/>
                    </a:cubicBezTo>
                    <a:cubicBezTo>
                      <a:pt x="13" y="86"/>
                      <a:pt x="13" y="86"/>
                      <a:pt x="13" y="86"/>
                    </a:cubicBezTo>
                    <a:cubicBezTo>
                      <a:pt x="12" y="86"/>
                      <a:pt x="11" y="86"/>
                      <a:pt x="10" y="86"/>
                    </a:cubicBezTo>
                    <a:cubicBezTo>
                      <a:pt x="8" y="86"/>
                      <a:pt x="8" y="87"/>
                      <a:pt x="7" y="88"/>
                    </a:cubicBezTo>
                    <a:cubicBezTo>
                      <a:pt x="6" y="89"/>
                      <a:pt x="6" y="90"/>
                      <a:pt x="7" y="91"/>
                    </a:cubicBezTo>
                    <a:cubicBezTo>
                      <a:pt x="7" y="92"/>
                      <a:pt x="7" y="93"/>
                      <a:pt x="8" y="93"/>
                    </a:cubicBezTo>
                    <a:cubicBezTo>
                      <a:pt x="8" y="93"/>
                      <a:pt x="240" y="237"/>
                      <a:pt x="475" y="382"/>
                    </a:cubicBezTo>
                    <a:cubicBezTo>
                      <a:pt x="593" y="454"/>
                      <a:pt x="711" y="526"/>
                      <a:pt x="802" y="580"/>
                    </a:cubicBezTo>
                    <a:cubicBezTo>
                      <a:pt x="847" y="607"/>
                      <a:pt x="885" y="630"/>
                      <a:pt x="913" y="645"/>
                    </a:cubicBezTo>
                    <a:cubicBezTo>
                      <a:pt x="927" y="653"/>
                      <a:pt x="938" y="659"/>
                      <a:pt x="947" y="664"/>
                    </a:cubicBezTo>
                    <a:cubicBezTo>
                      <a:pt x="951" y="666"/>
                      <a:pt x="954" y="668"/>
                      <a:pt x="957" y="669"/>
                    </a:cubicBezTo>
                    <a:cubicBezTo>
                      <a:pt x="958" y="669"/>
                      <a:pt x="959" y="670"/>
                      <a:pt x="960" y="670"/>
                    </a:cubicBezTo>
                    <a:cubicBezTo>
                      <a:pt x="961" y="670"/>
                      <a:pt x="962" y="671"/>
                      <a:pt x="963" y="671"/>
                    </a:cubicBezTo>
                    <a:cubicBezTo>
                      <a:pt x="964" y="671"/>
                      <a:pt x="964" y="671"/>
                      <a:pt x="965" y="670"/>
                    </a:cubicBezTo>
                    <a:cubicBezTo>
                      <a:pt x="966" y="670"/>
                      <a:pt x="966" y="670"/>
                      <a:pt x="967" y="669"/>
                    </a:cubicBezTo>
                    <a:cubicBezTo>
                      <a:pt x="968" y="668"/>
                      <a:pt x="968" y="667"/>
                      <a:pt x="968" y="666"/>
                    </a:cubicBezTo>
                    <a:cubicBezTo>
                      <a:pt x="968" y="665"/>
                      <a:pt x="967" y="665"/>
                      <a:pt x="967" y="664"/>
                    </a:cubicBezTo>
                    <a:cubicBezTo>
                      <a:pt x="967" y="664"/>
                      <a:pt x="967" y="664"/>
                      <a:pt x="966" y="664"/>
                    </a:cubicBezTo>
                    <a:cubicBezTo>
                      <a:pt x="966" y="663"/>
                      <a:pt x="966" y="663"/>
                      <a:pt x="966" y="663"/>
                    </a:cubicBezTo>
                    <a:cubicBezTo>
                      <a:pt x="966" y="663"/>
                      <a:pt x="965" y="663"/>
                      <a:pt x="964" y="662"/>
                    </a:cubicBezTo>
                    <a:cubicBezTo>
                      <a:pt x="959" y="659"/>
                      <a:pt x="941" y="648"/>
                      <a:pt x="912" y="631"/>
                    </a:cubicBezTo>
                    <a:cubicBezTo>
                      <a:pt x="811" y="571"/>
                      <a:pt x="585" y="437"/>
                      <a:pt x="385" y="315"/>
                    </a:cubicBezTo>
                    <a:cubicBezTo>
                      <a:pt x="285" y="254"/>
                      <a:pt x="191" y="196"/>
                      <a:pt x="122" y="151"/>
                    </a:cubicBezTo>
                    <a:cubicBezTo>
                      <a:pt x="88" y="129"/>
                      <a:pt x="60" y="110"/>
                      <a:pt x="41" y="95"/>
                    </a:cubicBezTo>
                    <a:cubicBezTo>
                      <a:pt x="31" y="88"/>
                      <a:pt x="23" y="82"/>
                      <a:pt x="18" y="77"/>
                    </a:cubicBezTo>
                    <a:cubicBezTo>
                      <a:pt x="16" y="75"/>
                      <a:pt x="14" y="73"/>
                      <a:pt x="13" y="72"/>
                    </a:cubicBezTo>
                    <a:cubicBezTo>
                      <a:pt x="12" y="71"/>
                      <a:pt x="12" y="70"/>
                      <a:pt x="12" y="70"/>
                    </a:cubicBezTo>
                    <a:cubicBezTo>
                      <a:pt x="12" y="70"/>
                      <a:pt x="12" y="70"/>
                      <a:pt x="12" y="70"/>
                    </a:cubicBezTo>
                    <a:cubicBezTo>
                      <a:pt x="11" y="70"/>
                      <a:pt x="11" y="70"/>
                      <a:pt x="11" y="70"/>
                    </a:cubicBezTo>
                    <a:cubicBezTo>
                      <a:pt x="12" y="70"/>
                      <a:pt x="12" y="70"/>
                      <a:pt x="12" y="70"/>
                    </a:cubicBezTo>
                    <a:cubicBezTo>
                      <a:pt x="12" y="70"/>
                      <a:pt x="12" y="70"/>
                      <a:pt x="12" y="70"/>
                    </a:cubicBezTo>
                    <a:cubicBezTo>
                      <a:pt x="11" y="70"/>
                      <a:pt x="11" y="70"/>
                      <a:pt x="11" y="70"/>
                    </a:cubicBezTo>
                    <a:cubicBezTo>
                      <a:pt x="12" y="70"/>
                      <a:pt x="12" y="70"/>
                      <a:pt x="12" y="70"/>
                    </a:cubicBezTo>
                    <a:cubicBezTo>
                      <a:pt x="9" y="70"/>
                      <a:pt x="9" y="70"/>
                      <a:pt x="9" y="70"/>
                    </a:cubicBezTo>
                    <a:cubicBezTo>
                      <a:pt x="11" y="71"/>
                      <a:pt x="11" y="71"/>
                      <a:pt x="11" y="71"/>
                    </a:cubicBezTo>
                    <a:cubicBezTo>
                      <a:pt x="12" y="71"/>
                      <a:pt x="12" y="70"/>
                      <a:pt x="12" y="70"/>
                    </a:cubicBezTo>
                    <a:cubicBezTo>
                      <a:pt x="9" y="70"/>
                      <a:pt x="9" y="70"/>
                      <a:pt x="9" y="70"/>
                    </a:cubicBezTo>
                    <a:cubicBezTo>
                      <a:pt x="11" y="71"/>
                      <a:pt x="11" y="71"/>
                      <a:pt x="11" y="71"/>
                    </a:cubicBezTo>
                    <a:cubicBezTo>
                      <a:pt x="11" y="71"/>
                      <a:pt x="11" y="71"/>
                      <a:pt x="11" y="71"/>
                    </a:cubicBezTo>
                    <a:cubicBezTo>
                      <a:pt x="9" y="70"/>
                      <a:pt x="9" y="70"/>
                      <a:pt x="9" y="70"/>
                    </a:cubicBezTo>
                    <a:cubicBezTo>
                      <a:pt x="10" y="73"/>
                      <a:pt x="10" y="73"/>
                      <a:pt x="10" y="73"/>
                    </a:cubicBezTo>
                    <a:cubicBezTo>
                      <a:pt x="10" y="72"/>
                      <a:pt x="11" y="72"/>
                      <a:pt x="11" y="71"/>
                    </a:cubicBezTo>
                    <a:cubicBezTo>
                      <a:pt x="9" y="70"/>
                      <a:pt x="9" y="70"/>
                      <a:pt x="9" y="70"/>
                    </a:cubicBezTo>
                    <a:cubicBezTo>
                      <a:pt x="10" y="73"/>
                      <a:pt x="10" y="73"/>
                      <a:pt x="10" y="73"/>
                    </a:cubicBezTo>
                    <a:cubicBezTo>
                      <a:pt x="10" y="71"/>
                      <a:pt x="10" y="71"/>
                      <a:pt x="10" y="71"/>
                    </a:cubicBezTo>
                    <a:cubicBezTo>
                      <a:pt x="10" y="73"/>
                      <a:pt x="10" y="73"/>
                      <a:pt x="10" y="73"/>
                    </a:cubicBezTo>
                    <a:cubicBezTo>
                      <a:pt x="10" y="73"/>
                      <a:pt x="10" y="73"/>
                      <a:pt x="10" y="73"/>
                    </a:cubicBezTo>
                    <a:cubicBezTo>
                      <a:pt x="10" y="71"/>
                      <a:pt x="10" y="71"/>
                      <a:pt x="10" y="71"/>
                    </a:cubicBezTo>
                    <a:cubicBezTo>
                      <a:pt x="10" y="73"/>
                      <a:pt x="10" y="73"/>
                      <a:pt x="10" y="73"/>
                    </a:cubicBezTo>
                    <a:cubicBezTo>
                      <a:pt x="10" y="73"/>
                      <a:pt x="10" y="73"/>
                      <a:pt x="10" y="73"/>
                    </a:cubicBezTo>
                    <a:cubicBezTo>
                      <a:pt x="11" y="73"/>
                      <a:pt x="13" y="73"/>
                      <a:pt x="16" y="74"/>
                    </a:cubicBezTo>
                    <a:cubicBezTo>
                      <a:pt x="21" y="76"/>
                      <a:pt x="30" y="80"/>
                      <a:pt x="41" y="86"/>
                    </a:cubicBezTo>
                    <a:cubicBezTo>
                      <a:pt x="84" y="108"/>
                      <a:pt x="161" y="155"/>
                      <a:pt x="253" y="212"/>
                    </a:cubicBezTo>
                    <a:cubicBezTo>
                      <a:pt x="391" y="298"/>
                      <a:pt x="563" y="409"/>
                      <a:pt x="703" y="499"/>
                    </a:cubicBezTo>
                    <a:cubicBezTo>
                      <a:pt x="773" y="543"/>
                      <a:pt x="835" y="583"/>
                      <a:pt x="882" y="611"/>
                    </a:cubicBezTo>
                    <a:cubicBezTo>
                      <a:pt x="905" y="625"/>
                      <a:pt x="924" y="636"/>
                      <a:pt x="938" y="644"/>
                    </a:cubicBezTo>
                    <a:cubicBezTo>
                      <a:pt x="945" y="648"/>
                      <a:pt x="951" y="651"/>
                      <a:pt x="955" y="653"/>
                    </a:cubicBezTo>
                    <a:cubicBezTo>
                      <a:pt x="957" y="654"/>
                      <a:pt x="959" y="655"/>
                      <a:pt x="961" y="655"/>
                    </a:cubicBezTo>
                    <a:cubicBezTo>
                      <a:pt x="962" y="656"/>
                      <a:pt x="964" y="656"/>
                      <a:pt x="965" y="656"/>
                    </a:cubicBezTo>
                    <a:cubicBezTo>
                      <a:pt x="966" y="656"/>
                      <a:pt x="966" y="656"/>
                      <a:pt x="967" y="656"/>
                    </a:cubicBezTo>
                    <a:cubicBezTo>
                      <a:pt x="968" y="656"/>
                      <a:pt x="969" y="655"/>
                      <a:pt x="970" y="654"/>
                    </a:cubicBezTo>
                    <a:cubicBezTo>
                      <a:pt x="970" y="654"/>
                      <a:pt x="970" y="654"/>
                      <a:pt x="970" y="654"/>
                    </a:cubicBezTo>
                    <a:cubicBezTo>
                      <a:pt x="970" y="653"/>
                      <a:pt x="970" y="652"/>
                      <a:pt x="970" y="652"/>
                    </a:cubicBezTo>
                    <a:cubicBezTo>
                      <a:pt x="970" y="651"/>
                      <a:pt x="970" y="650"/>
                      <a:pt x="970" y="650"/>
                    </a:cubicBezTo>
                    <a:cubicBezTo>
                      <a:pt x="969" y="649"/>
                      <a:pt x="969" y="649"/>
                      <a:pt x="969" y="648"/>
                    </a:cubicBezTo>
                    <a:cubicBezTo>
                      <a:pt x="968" y="648"/>
                      <a:pt x="967" y="647"/>
                      <a:pt x="967" y="647"/>
                    </a:cubicBezTo>
                    <a:cubicBezTo>
                      <a:pt x="963" y="644"/>
                      <a:pt x="957" y="640"/>
                      <a:pt x="948" y="633"/>
                    </a:cubicBezTo>
                    <a:cubicBezTo>
                      <a:pt x="878" y="587"/>
                      <a:pt x="644" y="441"/>
                      <a:pt x="428" y="308"/>
                    </a:cubicBezTo>
                    <a:cubicBezTo>
                      <a:pt x="212" y="174"/>
                      <a:pt x="14" y="52"/>
                      <a:pt x="14" y="52"/>
                    </a:cubicBezTo>
                    <a:cubicBezTo>
                      <a:pt x="12" y="56"/>
                      <a:pt x="12" y="56"/>
                      <a:pt x="12" y="56"/>
                    </a:cubicBezTo>
                    <a:cubicBezTo>
                      <a:pt x="15" y="58"/>
                      <a:pt x="15" y="58"/>
                      <a:pt x="15" y="58"/>
                    </a:cubicBezTo>
                    <a:cubicBezTo>
                      <a:pt x="12" y="56"/>
                      <a:pt x="12" y="56"/>
                      <a:pt x="12" y="56"/>
                    </a:cubicBezTo>
                    <a:cubicBezTo>
                      <a:pt x="14" y="59"/>
                      <a:pt x="14" y="59"/>
                      <a:pt x="14" y="59"/>
                    </a:cubicBezTo>
                    <a:cubicBezTo>
                      <a:pt x="14" y="59"/>
                      <a:pt x="15" y="59"/>
                      <a:pt x="15" y="58"/>
                    </a:cubicBezTo>
                    <a:cubicBezTo>
                      <a:pt x="12" y="56"/>
                      <a:pt x="12" y="56"/>
                      <a:pt x="12" y="56"/>
                    </a:cubicBezTo>
                    <a:cubicBezTo>
                      <a:pt x="14" y="59"/>
                      <a:pt x="14" y="59"/>
                      <a:pt x="14" y="59"/>
                    </a:cubicBezTo>
                    <a:cubicBezTo>
                      <a:pt x="13" y="57"/>
                      <a:pt x="13" y="57"/>
                      <a:pt x="13" y="57"/>
                    </a:cubicBezTo>
                    <a:cubicBezTo>
                      <a:pt x="13" y="59"/>
                      <a:pt x="13" y="59"/>
                      <a:pt x="13" y="59"/>
                    </a:cubicBezTo>
                    <a:cubicBezTo>
                      <a:pt x="13" y="59"/>
                      <a:pt x="13" y="59"/>
                      <a:pt x="14" y="59"/>
                    </a:cubicBezTo>
                    <a:cubicBezTo>
                      <a:pt x="13" y="57"/>
                      <a:pt x="13" y="57"/>
                      <a:pt x="13" y="57"/>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5" y="60"/>
                      <a:pt x="18" y="61"/>
                    </a:cubicBezTo>
                    <a:cubicBezTo>
                      <a:pt x="29" y="66"/>
                      <a:pt x="52" y="78"/>
                      <a:pt x="84" y="96"/>
                    </a:cubicBezTo>
                    <a:cubicBezTo>
                      <a:pt x="196" y="160"/>
                      <a:pt x="415" y="295"/>
                      <a:pt x="606" y="414"/>
                    </a:cubicBezTo>
                    <a:cubicBezTo>
                      <a:pt x="702" y="473"/>
                      <a:pt x="790" y="529"/>
                      <a:pt x="855" y="569"/>
                    </a:cubicBezTo>
                    <a:cubicBezTo>
                      <a:pt x="887" y="589"/>
                      <a:pt x="914" y="606"/>
                      <a:pt x="932" y="617"/>
                    </a:cubicBezTo>
                    <a:cubicBezTo>
                      <a:pt x="941" y="623"/>
                      <a:pt x="948" y="628"/>
                      <a:pt x="953" y="631"/>
                    </a:cubicBezTo>
                    <a:cubicBezTo>
                      <a:pt x="958" y="634"/>
                      <a:pt x="961" y="635"/>
                      <a:pt x="961" y="635"/>
                    </a:cubicBezTo>
                    <a:cubicBezTo>
                      <a:pt x="961" y="636"/>
                      <a:pt x="963" y="636"/>
                      <a:pt x="964" y="636"/>
                    </a:cubicBezTo>
                    <a:cubicBezTo>
                      <a:pt x="965" y="636"/>
                      <a:pt x="966" y="635"/>
                      <a:pt x="966" y="634"/>
                    </a:cubicBezTo>
                    <a:cubicBezTo>
                      <a:pt x="967" y="633"/>
                      <a:pt x="967" y="633"/>
                      <a:pt x="967" y="632"/>
                    </a:cubicBezTo>
                    <a:cubicBezTo>
                      <a:pt x="967" y="630"/>
                      <a:pt x="966" y="630"/>
                      <a:pt x="966" y="630"/>
                    </a:cubicBezTo>
                    <a:cubicBezTo>
                      <a:pt x="965" y="629"/>
                      <a:pt x="965" y="629"/>
                      <a:pt x="965" y="628"/>
                    </a:cubicBezTo>
                    <a:cubicBezTo>
                      <a:pt x="964" y="628"/>
                      <a:pt x="964" y="628"/>
                      <a:pt x="963" y="627"/>
                    </a:cubicBezTo>
                    <a:cubicBezTo>
                      <a:pt x="960" y="625"/>
                      <a:pt x="953" y="621"/>
                      <a:pt x="944" y="615"/>
                    </a:cubicBezTo>
                    <a:cubicBezTo>
                      <a:pt x="874" y="572"/>
                      <a:pt x="642" y="436"/>
                      <a:pt x="426" y="307"/>
                    </a:cubicBezTo>
                    <a:cubicBezTo>
                      <a:pt x="319" y="242"/>
                      <a:pt x="216" y="178"/>
                      <a:pt x="139" y="129"/>
                    </a:cubicBezTo>
                    <a:cubicBezTo>
                      <a:pt x="101" y="104"/>
                      <a:pt x="70" y="83"/>
                      <a:pt x="48" y="67"/>
                    </a:cubicBezTo>
                    <a:cubicBezTo>
                      <a:pt x="37" y="59"/>
                      <a:pt x="28" y="52"/>
                      <a:pt x="23" y="47"/>
                    </a:cubicBezTo>
                    <a:cubicBezTo>
                      <a:pt x="20" y="45"/>
                      <a:pt x="18" y="42"/>
                      <a:pt x="17" y="41"/>
                    </a:cubicBezTo>
                    <a:cubicBezTo>
                      <a:pt x="16" y="40"/>
                      <a:pt x="16" y="39"/>
                      <a:pt x="15" y="39"/>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5" y="39"/>
                      <a:pt x="15" y="39"/>
                      <a:pt x="15" y="39"/>
                    </a:cubicBezTo>
                    <a:cubicBezTo>
                      <a:pt x="15" y="38"/>
                      <a:pt x="15" y="38"/>
                      <a:pt x="15" y="38"/>
                    </a:cubicBezTo>
                    <a:cubicBezTo>
                      <a:pt x="14" y="39"/>
                      <a:pt x="14" y="39"/>
                      <a:pt x="14" y="39"/>
                    </a:cubicBezTo>
                    <a:cubicBezTo>
                      <a:pt x="15" y="39"/>
                      <a:pt x="15" y="39"/>
                      <a:pt x="15" y="39"/>
                    </a:cubicBezTo>
                    <a:cubicBezTo>
                      <a:pt x="13" y="39"/>
                      <a:pt x="13" y="39"/>
                      <a:pt x="13" y="39"/>
                    </a:cubicBezTo>
                    <a:cubicBezTo>
                      <a:pt x="15" y="40"/>
                      <a:pt x="15" y="40"/>
                      <a:pt x="15" y="40"/>
                    </a:cubicBezTo>
                    <a:cubicBezTo>
                      <a:pt x="15" y="39"/>
                      <a:pt x="15" y="39"/>
                      <a:pt x="15" y="39"/>
                    </a:cubicBezTo>
                    <a:cubicBezTo>
                      <a:pt x="13" y="39"/>
                      <a:pt x="13" y="39"/>
                      <a:pt x="13" y="39"/>
                    </a:cubicBezTo>
                    <a:cubicBezTo>
                      <a:pt x="15" y="40"/>
                      <a:pt x="15" y="40"/>
                      <a:pt x="15" y="40"/>
                    </a:cubicBezTo>
                    <a:cubicBezTo>
                      <a:pt x="11" y="38"/>
                      <a:pt x="11" y="38"/>
                      <a:pt x="11" y="38"/>
                    </a:cubicBezTo>
                    <a:cubicBezTo>
                      <a:pt x="9" y="41"/>
                      <a:pt x="9" y="41"/>
                      <a:pt x="9" y="41"/>
                    </a:cubicBezTo>
                    <a:cubicBezTo>
                      <a:pt x="962" y="619"/>
                      <a:pt x="962" y="619"/>
                      <a:pt x="962" y="619"/>
                    </a:cubicBezTo>
                    <a:cubicBezTo>
                      <a:pt x="964" y="620"/>
                      <a:pt x="966" y="619"/>
                      <a:pt x="967" y="617"/>
                    </a:cubicBezTo>
                    <a:cubicBezTo>
                      <a:pt x="969" y="616"/>
                      <a:pt x="968" y="613"/>
                      <a:pt x="966" y="612"/>
                    </a:cubicBezTo>
                    <a:cubicBezTo>
                      <a:pt x="614" y="392"/>
                      <a:pt x="614" y="392"/>
                      <a:pt x="614" y="392"/>
                    </a:cubicBezTo>
                    <a:cubicBezTo>
                      <a:pt x="962" y="604"/>
                      <a:pt x="962" y="604"/>
                      <a:pt x="962" y="604"/>
                    </a:cubicBezTo>
                    <a:cubicBezTo>
                      <a:pt x="963" y="605"/>
                      <a:pt x="965" y="605"/>
                      <a:pt x="966" y="604"/>
                    </a:cubicBezTo>
                    <a:cubicBezTo>
                      <a:pt x="967" y="603"/>
                      <a:pt x="968" y="602"/>
                      <a:pt x="968" y="600"/>
                    </a:cubicBezTo>
                    <a:cubicBezTo>
                      <a:pt x="968" y="599"/>
                      <a:pt x="968" y="599"/>
                      <a:pt x="967" y="599"/>
                    </a:cubicBezTo>
                    <a:cubicBezTo>
                      <a:pt x="967" y="598"/>
                      <a:pt x="967" y="598"/>
                      <a:pt x="967" y="598"/>
                    </a:cubicBezTo>
                    <a:cubicBezTo>
                      <a:pt x="966" y="597"/>
                      <a:pt x="966" y="597"/>
                      <a:pt x="966" y="597"/>
                    </a:cubicBezTo>
                    <a:cubicBezTo>
                      <a:pt x="966" y="597"/>
                      <a:pt x="966" y="597"/>
                      <a:pt x="966" y="597"/>
                    </a:cubicBezTo>
                    <a:cubicBezTo>
                      <a:pt x="964" y="596"/>
                      <a:pt x="959" y="593"/>
                      <a:pt x="951" y="588"/>
                    </a:cubicBezTo>
                    <a:cubicBezTo>
                      <a:pt x="832" y="512"/>
                      <a:pt x="13" y="1"/>
                      <a:pt x="13" y="1"/>
                    </a:cubicBezTo>
                    <a:cubicBezTo>
                      <a:pt x="11" y="0"/>
                      <a:pt x="8" y="1"/>
                      <a:pt x="7" y="3"/>
                    </a:cubicBezTo>
                    <a:cubicBezTo>
                      <a:pt x="6" y="5"/>
                      <a:pt x="7" y="7"/>
                      <a:pt x="9" y="8"/>
                    </a:cubicBezTo>
                    <a:cubicBezTo>
                      <a:pt x="9" y="8"/>
                      <a:pt x="236" y="153"/>
                      <a:pt x="470" y="298"/>
                    </a:cubicBezTo>
                    <a:cubicBezTo>
                      <a:pt x="587" y="371"/>
                      <a:pt x="705" y="443"/>
                      <a:pt x="797" y="498"/>
                    </a:cubicBezTo>
                    <a:cubicBezTo>
                      <a:pt x="843" y="525"/>
                      <a:pt x="882" y="548"/>
                      <a:pt x="911" y="564"/>
                    </a:cubicBezTo>
                    <a:cubicBezTo>
                      <a:pt x="926" y="571"/>
                      <a:pt x="938" y="578"/>
                      <a:pt x="947" y="582"/>
                    </a:cubicBezTo>
                    <a:cubicBezTo>
                      <a:pt x="952" y="584"/>
                      <a:pt x="956" y="586"/>
                      <a:pt x="959" y="587"/>
                    </a:cubicBezTo>
                    <a:cubicBezTo>
                      <a:pt x="963" y="588"/>
                      <a:pt x="965" y="589"/>
                      <a:pt x="967" y="589"/>
                    </a:cubicBezTo>
                    <a:cubicBezTo>
                      <a:pt x="968" y="589"/>
                      <a:pt x="969" y="589"/>
                      <a:pt x="970" y="589"/>
                    </a:cubicBezTo>
                    <a:cubicBezTo>
                      <a:pt x="971" y="588"/>
                      <a:pt x="972" y="588"/>
                      <a:pt x="972" y="586"/>
                    </a:cubicBezTo>
                    <a:cubicBezTo>
                      <a:pt x="973" y="586"/>
                      <a:pt x="973" y="585"/>
                      <a:pt x="973" y="584"/>
                    </a:cubicBezTo>
                    <a:cubicBezTo>
                      <a:pt x="973" y="583"/>
                      <a:pt x="973" y="583"/>
                      <a:pt x="973" y="583"/>
                    </a:cubicBezTo>
                    <a:cubicBezTo>
                      <a:pt x="972" y="582"/>
                      <a:pt x="972" y="582"/>
                      <a:pt x="972" y="582"/>
                    </a:cubicBezTo>
                    <a:cubicBezTo>
                      <a:pt x="971" y="581"/>
                      <a:pt x="971" y="581"/>
                      <a:pt x="971" y="581"/>
                    </a:cubicBezTo>
                    <a:cubicBezTo>
                      <a:pt x="971" y="581"/>
                      <a:pt x="971" y="581"/>
                      <a:pt x="970" y="580"/>
                    </a:cubicBezTo>
                    <a:cubicBezTo>
                      <a:pt x="968" y="579"/>
                      <a:pt x="963" y="575"/>
                      <a:pt x="956" y="571"/>
                    </a:cubicBezTo>
                    <a:cubicBezTo>
                      <a:pt x="907" y="540"/>
                      <a:pt x="758" y="448"/>
                      <a:pt x="758" y="448"/>
                    </a:cubicBezTo>
                    <a:cubicBezTo>
                      <a:pt x="756" y="451"/>
                      <a:pt x="756" y="451"/>
                      <a:pt x="756" y="451"/>
                    </a:cubicBezTo>
                    <a:cubicBezTo>
                      <a:pt x="759" y="453"/>
                      <a:pt x="759" y="453"/>
                      <a:pt x="759" y="453"/>
                    </a:cubicBezTo>
                    <a:cubicBezTo>
                      <a:pt x="756" y="451"/>
                      <a:pt x="756" y="451"/>
                      <a:pt x="756" y="451"/>
                    </a:cubicBezTo>
                    <a:cubicBezTo>
                      <a:pt x="757" y="455"/>
                      <a:pt x="757" y="455"/>
                      <a:pt x="757" y="455"/>
                    </a:cubicBezTo>
                    <a:cubicBezTo>
                      <a:pt x="758" y="455"/>
                      <a:pt x="759" y="454"/>
                      <a:pt x="759" y="453"/>
                    </a:cubicBezTo>
                    <a:cubicBezTo>
                      <a:pt x="756" y="451"/>
                      <a:pt x="756" y="451"/>
                      <a:pt x="756" y="451"/>
                    </a:cubicBezTo>
                    <a:cubicBezTo>
                      <a:pt x="757" y="455"/>
                      <a:pt x="757" y="455"/>
                      <a:pt x="757" y="455"/>
                    </a:cubicBezTo>
                    <a:cubicBezTo>
                      <a:pt x="756" y="451"/>
                      <a:pt x="756" y="451"/>
                      <a:pt x="756" y="451"/>
                    </a:cubicBezTo>
                    <a:cubicBezTo>
                      <a:pt x="756" y="455"/>
                      <a:pt x="756" y="455"/>
                      <a:pt x="756" y="455"/>
                    </a:cubicBezTo>
                    <a:cubicBezTo>
                      <a:pt x="756" y="455"/>
                      <a:pt x="757" y="455"/>
                      <a:pt x="757" y="455"/>
                    </a:cubicBezTo>
                    <a:cubicBezTo>
                      <a:pt x="756" y="451"/>
                      <a:pt x="756" y="451"/>
                      <a:pt x="756" y="451"/>
                    </a:cubicBezTo>
                    <a:cubicBezTo>
                      <a:pt x="756" y="455"/>
                      <a:pt x="756" y="455"/>
                      <a:pt x="756" y="455"/>
                    </a:cubicBezTo>
                    <a:cubicBezTo>
                      <a:pt x="756" y="453"/>
                      <a:pt x="756" y="453"/>
                      <a:pt x="756" y="453"/>
                    </a:cubicBezTo>
                    <a:cubicBezTo>
                      <a:pt x="755" y="455"/>
                      <a:pt x="755" y="455"/>
                      <a:pt x="755" y="455"/>
                    </a:cubicBezTo>
                    <a:cubicBezTo>
                      <a:pt x="755" y="455"/>
                      <a:pt x="755" y="455"/>
                      <a:pt x="756" y="455"/>
                    </a:cubicBezTo>
                    <a:cubicBezTo>
                      <a:pt x="756" y="453"/>
                      <a:pt x="756" y="453"/>
                      <a:pt x="756" y="453"/>
                    </a:cubicBezTo>
                    <a:cubicBezTo>
                      <a:pt x="755" y="455"/>
                      <a:pt x="755" y="455"/>
                      <a:pt x="755" y="455"/>
                    </a:cubicBezTo>
                    <a:cubicBezTo>
                      <a:pt x="755" y="455"/>
                      <a:pt x="756" y="455"/>
                      <a:pt x="757" y="456"/>
                    </a:cubicBezTo>
                    <a:cubicBezTo>
                      <a:pt x="759" y="457"/>
                      <a:pt x="765" y="459"/>
                      <a:pt x="772" y="463"/>
                    </a:cubicBezTo>
                    <a:cubicBezTo>
                      <a:pt x="797" y="476"/>
                      <a:pt x="845" y="502"/>
                      <a:pt x="886" y="524"/>
                    </a:cubicBezTo>
                    <a:cubicBezTo>
                      <a:pt x="907" y="536"/>
                      <a:pt x="926" y="546"/>
                      <a:pt x="940" y="554"/>
                    </a:cubicBezTo>
                    <a:cubicBezTo>
                      <a:pt x="947" y="558"/>
                      <a:pt x="953" y="561"/>
                      <a:pt x="957" y="563"/>
                    </a:cubicBezTo>
                    <a:cubicBezTo>
                      <a:pt x="961" y="565"/>
                      <a:pt x="963" y="567"/>
                      <a:pt x="963" y="567"/>
                    </a:cubicBezTo>
                    <a:cubicBezTo>
                      <a:pt x="965" y="568"/>
                      <a:pt x="968" y="567"/>
                      <a:pt x="969" y="565"/>
                    </a:cubicBezTo>
                    <a:cubicBezTo>
                      <a:pt x="970" y="563"/>
                      <a:pt x="969" y="561"/>
                      <a:pt x="967" y="560"/>
                    </a:cubicBezTo>
                    <a:cubicBezTo>
                      <a:pt x="906" y="521"/>
                      <a:pt x="906" y="521"/>
                      <a:pt x="906" y="521"/>
                    </a:cubicBezTo>
                    <a:cubicBezTo>
                      <a:pt x="966" y="554"/>
                      <a:pt x="966" y="554"/>
                      <a:pt x="966" y="554"/>
                    </a:cubicBezTo>
                    <a:cubicBezTo>
                      <a:pt x="968" y="555"/>
                      <a:pt x="970" y="554"/>
                      <a:pt x="971" y="553"/>
                    </a:cubicBezTo>
                    <a:cubicBezTo>
                      <a:pt x="972" y="551"/>
                      <a:pt x="972" y="548"/>
                      <a:pt x="970" y="547"/>
                    </a:cubicBezTo>
                    <a:cubicBezTo>
                      <a:pt x="811" y="448"/>
                      <a:pt x="811" y="448"/>
                      <a:pt x="811" y="448"/>
                    </a:cubicBezTo>
                    <a:cubicBezTo>
                      <a:pt x="808" y="451"/>
                      <a:pt x="808" y="451"/>
                      <a:pt x="808" y="451"/>
                    </a:cubicBezTo>
                    <a:cubicBezTo>
                      <a:pt x="812" y="453"/>
                      <a:pt x="812" y="453"/>
                      <a:pt x="812" y="453"/>
                    </a:cubicBezTo>
                    <a:cubicBezTo>
                      <a:pt x="809" y="451"/>
                      <a:pt x="809" y="451"/>
                      <a:pt x="809" y="451"/>
                    </a:cubicBezTo>
                    <a:cubicBezTo>
                      <a:pt x="810" y="455"/>
                      <a:pt x="810" y="455"/>
                      <a:pt x="810" y="455"/>
                    </a:cubicBezTo>
                    <a:cubicBezTo>
                      <a:pt x="810" y="454"/>
                      <a:pt x="811" y="454"/>
                      <a:pt x="812" y="453"/>
                    </a:cubicBezTo>
                    <a:cubicBezTo>
                      <a:pt x="809" y="451"/>
                      <a:pt x="809" y="451"/>
                      <a:pt x="809" y="451"/>
                    </a:cubicBezTo>
                    <a:cubicBezTo>
                      <a:pt x="810" y="455"/>
                      <a:pt x="810" y="455"/>
                      <a:pt x="810" y="455"/>
                    </a:cubicBezTo>
                    <a:cubicBezTo>
                      <a:pt x="809" y="452"/>
                      <a:pt x="809" y="452"/>
                      <a:pt x="809" y="452"/>
                    </a:cubicBezTo>
                    <a:cubicBezTo>
                      <a:pt x="809" y="455"/>
                      <a:pt x="809" y="455"/>
                      <a:pt x="809" y="455"/>
                    </a:cubicBezTo>
                    <a:cubicBezTo>
                      <a:pt x="809" y="455"/>
                      <a:pt x="809" y="455"/>
                      <a:pt x="810" y="455"/>
                    </a:cubicBezTo>
                    <a:cubicBezTo>
                      <a:pt x="809" y="452"/>
                      <a:pt x="809" y="452"/>
                      <a:pt x="809" y="452"/>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10" y="455"/>
                      <a:pt x="812" y="456"/>
                    </a:cubicBezTo>
                    <a:cubicBezTo>
                      <a:pt x="818" y="458"/>
                      <a:pt x="830" y="465"/>
                      <a:pt x="845" y="473"/>
                    </a:cubicBezTo>
                    <a:cubicBezTo>
                      <a:pt x="867" y="485"/>
                      <a:pt x="895" y="501"/>
                      <a:pt x="918" y="514"/>
                    </a:cubicBezTo>
                    <a:cubicBezTo>
                      <a:pt x="930" y="521"/>
                      <a:pt x="940" y="527"/>
                      <a:pt x="948" y="531"/>
                    </a:cubicBezTo>
                    <a:cubicBezTo>
                      <a:pt x="951" y="533"/>
                      <a:pt x="954" y="535"/>
                      <a:pt x="957" y="536"/>
                    </a:cubicBezTo>
                    <a:cubicBezTo>
                      <a:pt x="958" y="536"/>
                      <a:pt x="959" y="537"/>
                      <a:pt x="960" y="537"/>
                    </a:cubicBezTo>
                    <a:cubicBezTo>
                      <a:pt x="960" y="537"/>
                      <a:pt x="960" y="538"/>
                      <a:pt x="961" y="538"/>
                    </a:cubicBezTo>
                    <a:cubicBezTo>
                      <a:pt x="962" y="538"/>
                      <a:pt x="962" y="538"/>
                      <a:pt x="962" y="538"/>
                    </a:cubicBezTo>
                    <a:cubicBezTo>
                      <a:pt x="962" y="538"/>
                      <a:pt x="962" y="538"/>
                      <a:pt x="963" y="538"/>
                    </a:cubicBezTo>
                    <a:cubicBezTo>
                      <a:pt x="963" y="538"/>
                      <a:pt x="963" y="538"/>
                      <a:pt x="964" y="538"/>
                    </a:cubicBezTo>
                    <a:cubicBezTo>
                      <a:pt x="965" y="538"/>
                      <a:pt x="966" y="537"/>
                      <a:pt x="966" y="536"/>
                    </a:cubicBezTo>
                    <a:cubicBezTo>
                      <a:pt x="967" y="535"/>
                      <a:pt x="967" y="534"/>
                      <a:pt x="967" y="533"/>
                    </a:cubicBezTo>
                    <a:cubicBezTo>
                      <a:pt x="966" y="532"/>
                      <a:pt x="966" y="531"/>
                      <a:pt x="965" y="531"/>
                    </a:cubicBezTo>
                    <a:cubicBezTo>
                      <a:pt x="823" y="442"/>
                      <a:pt x="823" y="442"/>
                      <a:pt x="823" y="442"/>
                    </a:cubicBezTo>
                    <a:cubicBezTo>
                      <a:pt x="821" y="445"/>
                      <a:pt x="821" y="445"/>
                      <a:pt x="821" y="445"/>
                    </a:cubicBezTo>
                    <a:cubicBezTo>
                      <a:pt x="824" y="447"/>
                      <a:pt x="824" y="447"/>
                      <a:pt x="824" y="447"/>
                    </a:cubicBezTo>
                    <a:cubicBezTo>
                      <a:pt x="821" y="446"/>
                      <a:pt x="821" y="446"/>
                      <a:pt x="821" y="446"/>
                    </a:cubicBezTo>
                    <a:cubicBezTo>
                      <a:pt x="822" y="449"/>
                      <a:pt x="822" y="449"/>
                      <a:pt x="822" y="449"/>
                    </a:cubicBezTo>
                    <a:cubicBezTo>
                      <a:pt x="823" y="449"/>
                      <a:pt x="824" y="448"/>
                      <a:pt x="824" y="447"/>
                    </a:cubicBezTo>
                    <a:cubicBezTo>
                      <a:pt x="821" y="446"/>
                      <a:pt x="821" y="446"/>
                      <a:pt x="821" y="446"/>
                    </a:cubicBezTo>
                    <a:cubicBezTo>
                      <a:pt x="822" y="449"/>
                      <a:pt x="822" y="449"/>
                      <a:pt x="822" y="449"/>
                    </a:cubicBezTo>
                    <a:cubicBezTo>
                      <a:pt x="822" y="446"/>
                      <a:pt x="822" y="446"/>
                      <a:pt x="822" y="446"/>
                    </a:cubicBezTo>
                    <a:cubicBezTo>
                      <a:pt x="822" y="449"/>
                      <a:pt x="822" y="449"/>
                      <a:pt x="822" y="449"/>
                    </a:cubicBezTo>
                    <a:cubicBezTo>
                      <a:pt x="822" y="449"/>
                      <a:pt x="822" y="449"/>
                      <a:pt x="822" y="449"/>
                    </a:cubicBezTo>
                    <a:cubicBezTo>
                      <a:pt x="822" y="446"/>
                      <a:pt x="822" y="446"/>
                      <a:pt x="822" y="446"/>
                    </a:cubicBezTo>
                    <a:cubicBezTo>
                      <a:pt x="822" y="449"/>
                      <a:pt x="822" y="449"/>
                      <a:pt x="822" y="449"/>
                    </a:cubicBezTo>
                    <a:cubicBezTo>
                      <a:pt x="822" y="448"/>
                      <a:pt x="822" y="448"/>
                      <a:pt x="822" y="448"/>
                    </a:cubicBezTo>
                    <a:cubicBezTo>
                      <a:pt x="821" y="449"/>
                      <a:pt x="821" y="449"/>
                      <a:pt x="821" y="449"/>
                    </a:cubicBezTo>
                    <a:cubicBezTo>
                      <a:pt x="822" y="449"/>
                      <a:pt x="822" y="449"/>
                      <a:pt x="822" y="449"/>
                    </a:cubicBezTo>
                    <a:cubicBezTo>
                      <a:pt x="822" y="448"/>
                      <a:pt x="822" y="448"/>
                      <a:pt x="822" y="448"/>
                    </a:cubicBezTo>
                    <a:cubicBezTo>
                      <a:pt x="821" y="449"/>
                      <a:pt x="821" y="449"/>
                      <a:pt x="821" y="449"/>
                    </a:cubicBezTo>
                    <a:cubicBezTo>
                      <a:pt x="822" y="449"/>
                      <a:pt x="823" y="449"/>
                      <a:pt x="824" y="450"/>
                    </a:cubicBezTo>
                    <a:cubicBezTo>
                      <a:pt x="830" y="452"/>
                      <a:pt x="842" y="458"/>
                      <a:pt x="856" y="465"/>
                    </a:cubicBezTo>
                    <a:cubicBezTo>
                      <a:pt x="878" y="475"/>
                      <a:pt x="905" y="490"/>
                      <a:pt x="926" y="501"/>
                    </a:cubicBezTo>
                    <a:cubicBezTo>
                      <a:pt x="937" y="507"/>
                      <a:pt x="947" y="512"/>
                      <a:pt x="954" y="516"/>
                    </a:cubicBezTo>
                    <a:cubicBezTo>
                      <a:pt x="960" y="519"/>
                      <a:pt x="964" y="521"/>
                      <a:pt x="964" y="521"/>
                    </a:cubicBezTo>
                    <a:cubicBezTo>
                      <a:pt x="966" y="522"/>
                      <a:pt x="969" y="522"/>
                      <a:pt x="970" y="520"/>
                    </a:cubicBezTo>
                    <a:cubicBezTo>
                      <a:pt x="970" y="519"/>
                      <a:pt x="970" y="518"/>
                      <a:pt x="970" y="518"/>
                    </a:cubicBezTo>
                    <a:cubicBezTo>
                      <a:pt x="970" y="517"/>
                      <a:pt x="970" y="516"/>
                      <a:pt x="970" y="515"/>
                    </a:cubicBezTo>
                    <a:cubicBezTo>
                      <a:pt x="969" y="515"/>
                      <a:pt x="969" y="514"/>
                      <a:pt x="968" y="514"/>
                    </a:cubicBezTo>
                    <a:cubicBezTo>
                      <a:pt x="967" y="513"/>
                      <a:pt x="966" y="512"/>
                      <a:pt x="965" y="511"/>
                    </a:cubicBezTo>
                    <a:cubicBezTo>
                      <a:pt x="959" y="507"/>
                      <a:pt x="948" y="500"/>
                      <a:pt x="936" y="493"/>
                    </a:cubicBezTo>
                    <a:cubicBezTo>
                      <a:pt x="916" y="481"/>
                      <a:pt x="892" y="467"/>
                      <a:pt x="873" y="456"/>
                    </a:cubicBezTo>
                    <a:cubicBezTo>
                      <a:pt x="863" y="450"/>
                      <a:pt x="855" y="445"/>
                      <a:pt x="849" y="441"/>
                    </a:cubicBezTo>
                    <a:cubicBezTo>
                      <a:pt x="846" y="439"/>
                      <a:pt x="844" y="437"/>
                      <a:pt x="842" y="436"/>
                    </a:cubicBezTo>
                    <a:cubicBezTo>
                      <a:pt x="841" y="436"/>
                      <a:pt x="841" y="435"/>
                      <a:pt x="840" y="435"/>
                    </a:cubicBezTo>
                    <a:cubicBezTo>
                      <a:pt x="840" y="435"/>
                      <a:pt x="840" y="435"/>
                      <a:pt x="840" y="435"/>
                    </a:cubicBezTo>
                    <a:cubicBezTo>
                      <a:pt x="839" y="436"/>
                      <a:pt x="839" y="436"/>
                      <a:pt x="839" y="436"/>
                    </a:cubicBezTo>
                    <a:cubicBezTo>
                      <a:pt x="841" y="435"/>
                      <a:pt x="841" y="435"/>
                      <a:pt x="841" y="435"/>
                    </a:cubicBezTo>
                    <a:cubicBezTo>
                      <a:pt x="840" y="435"/>
                      <a:pt x="840" y="435"/>
                      <a:pt x="840" y="435"/>
                    </a:cubicBezTo>
                    <a:cubicBezTo>
                      <a:pt x="839" y="436"/>
                      <a:pt x="839" y="436"/>
                      <a:pt x="839" y="436"/>
                    </a:cubicBezTo>
                    <a:cubicBezTo>
                      <a:pt x="841" y="435"/>
                      <a:pt x="841" y="435"/>
                      <a:pt x="841" y="435"/>
                    </a:cubicBezTo>
                    <a:cubicBezTo>
                      <a:pt x="838" y="437"/>
                      <a:pt x="838" y="437"/>
                      <a:pt x="838" y="437"/>
                    </a:cubicBezTo>
                    <a:cubicBezTo>
                      <a:pt x="841" y="437"/>
                      <a:pt x="841" y="437"/>
                      <a:pt x="841" y="437"/>
                    </a:cubicBezTo>
                    <a:cubicBezTo>
                      <a:pt x="841" y="436"/>
                      <a:pt x="841" y="435"/>
                      <a:pt x="841" y="435"/>
                    </a:cubicBezTo>
                    <a:cubicBezTo>
                      <a:pt x="838" y="437"/>
                      <a:pt x="838" y="437"/>
                      <a:pt x="838" y="437"/>
                    </a:cubicBezTo>
                    <a:cubicBezTo>
                      <a:pt x="841" y="437"/>
                      <a:pt x="841" y="437"/>
                      <a:pt x="841" y="437"/>
                    </a:cubicBezTo>
                    <a:cubicBezTo>
                      <a:pt x="837" y="437"/>
                      <a:pt x="837" y="437"/>
                      <a:pt x="837" y="437"/>
                    </a:cubicBezTo>
                    <a:cubicBezTo>
                      <a:pt x="840" y="439"/>
                      <a:pt x="840" y="439"/>
                      <a:pt x="840" y="439"/>
                    </a:cubicBezTo>
                    <a:cubicBezTo>
                      <a:pt x="841" y="439"/>
                      <a:pt x="841" y="438"/>
                      <a:pt x="841" y="437"/>
                    </a:cubicBezTo>
                    <a:cubicBezTo>
                      <a:pt x="837" y="437"/>
                      <a:pt x="837" y="437"/>
                      <a:pt x="837" y="437"/>
                    </a:cubicBezTo>
                    <a:cubicBezTo>
                      <a:pt x="840" y="439"/>
                      <a:pt x="840" y="439"/>
                      <a:pt x="840" y="439"/>
                    </a:cubicBezTo>
                    <a:cubicBezTo>
                      <a:pt x="841" y="439"/>
                      <a:pt x="841" y="439"/>
                      <a:pt x="841" y="439"/>
                    </a:cubicBezTo>
                    <a:cubicBezTo>
                      <a:pt x="837" y="437"/>
                      <a:pt x="837" y="437"/>
                      <a:pt x="837" y="437"/>
                    </a:cubicBezTo>
                    <a:cubicBezTo>
                      <a:pt x="838" y="441"/>
                      <a:pt x="838" y="441"/>
                      <a:pt x="838" y="441"/>
                    </a:cubicBezTo>
                    <a:cubicBezTo>
                      <a:pt x="839" y="441"/>
                      <a:pt x="840" y="440"/>
                      <a:pt x="841" y="439"/>
                    </a:cubicBezTo>
                    <a:cubicBezTo>
                      <a:pt x="837" y="437"/>
                      <a:pt x="837" y="437"/>
                      <a:pt x="837" y="437"/>
                    </a:cubicBezTo>
                    <a:cubicBezTo>
                      <a:pt x="838" y="441"/>
                      <a:pt x="838" y="441"/>
                      <a:pt x="838" y="441"/>
                    </a:cubicBezTo>
                    <a:cubicBezTo>
                      <a:pt x="837" y="437"/>
                      <a:pt x="837" y="437"/>
                      <a:pt x="837" y="437"/>
                    </a:cubicBezTo>
                    <a:cubicBezTo>
                      <a:pt x="837" y="441"/>
                      <a:pt x="837" y="441"/>
                      <a:pt x="837" y="441"/>
                    </a:cubicBezTo>
                    <a:cubicBezTo>
                      <a:pt x="838" y="441"/>
                      <a:pt x="838" y="441"/>
                      <a:pt x="838" y="441"/>
                    </a:cubicBezTo>
                    <a:cubicBezTo>
                      <a:pt x="837" y="437"/>
                      <a:pt x="837" y="437"/>
                      <a:pt x="837" y="437"/>
                    </a:cubicBezTo>
                    <a:cubicBezTo>
                      <a:pt x="837" y="441"/>
                      <a:pt x="837" y="441"/>
                      <a:pt x="837" y="441"/>
                    </a:cubicBezTo>
                    <a:cubicBezTo>
                      <a:pt x="837" y="439"/>
                      <a:pt x="837" y="439"/>
                      <a:pt x="837" y="439"/>
                    </a:cubicBezTo>
                    <a:cubicBezTo>
                      <a:pt x="837" y="441"/>
                      <a:pt x="837" y="441"/>
                      <a:pt x="837" y="441"/>
                    </a:cubicBezTo>
                    <a:cubicBezTo>
                      <a:pt x="837" y="441"/>
                      <a:pt x="837" y="441"/>
                      <a:pt x="837" y="441"/>
                    </a:cubicBezTo>
                    <a:cubicBezTo>
                      <a:pt x="837" y="439"/>
                      <a:pt x="837" y="439"/>
                      <a:pt x="837" y="439"/>
                    </a:cubicBezTo>
                    <a:cubicBezTo>
                      <a:pt x="837" y="441"/>
                      <a:pt x="837" y="441"/>
                      <a:pt x="837" y="441"/>
                    </a:cubicBezTo>
                    <a:cubicBezTo>
                      <a:pt x="837" y="441"/>
                      <a:pt x="838" y="441"/>
                      <a:pt x="839" y="442"/>
                    </a:cubicBezTo>
                    <a:cubicBezTo>
                      <a:pt x="844" y="444"/>
                      <a:pt x="855" y="449"/>
                      <a:pt x="867" y="455"/>
                    </a:cubicBezTo>
                    <a:cubicBezTo>
                      <a:pt x="887" y="465"/>
                      <a:pt x="911" y="477"/>
                      <a:pt x="931" y="487"/>
                    </a:cubicBezTo>
                    <a:cubicBezTo>
                      <a:pt x="941" y="492"/>
                      <a:pt x="950" y="496"/>
                      <a:pt x="956" y="500"/>
                    </a:cubicBezTo>
                    <a:cubicBezTo>
                      <a:pt x="962" y="503"/>
                      <a:pt x="966" y="505"/>
                      <a:pt x="966" y="505"/>
                    </a:cubicBezTo>
                    <a:cubicBezTo>
                      <a:pt x="968" y="506"/>
                      <a:pt x="970" y="505"/>
                      <a:pt x="971" y="503"/>
                    </a:cubicBezTo>
                    <a:cubicBezTo>
                      <a:pt x="972" y="501"/>
                      <a:pt x="971" y="499"/>
                      <a:pt x="970" y="498"/>
                    </a:cubicBezTo>
                    <a:cubicBezTo>
                      <a:pt x="970" y="498"/>
                      <a:pt x="968" y="496"/>
                      <a:pt x="964" y="495"/>
                    </a:cubicBezTo>
                    <a:cubicBezTo>
                      <a:pt x="953" y="488"/>
                      <a:pt x="924" y="471"/>
                      <a:pt x="899" y="455"/>
                    </a:cubicBezTo>
                    <a:cubicBezTo>
                      <a:pt x="886" y="447"/>
                      <a:pt x="874" y="439"/>
                      <a:pt x="865" y="434"/>
                    </a:cubicBezTo>
                    <a:cubicBezTo>
                      <a:pt x="860" y="431"/>
                      <a:pt x="857" y="428"/>
                      <a:pt x="854" y="427"/>
                    </a:cubicBezTo>
                    <a:cubicBezTo>
                      <a:pt x="853" y="426"/>
                      <a:pt x="852" y="425"/>
                      <a:pt x="852"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49" y="426"/>
                      <a:pt x="849" y="426"/>
                      <a:pt x="849" y="426"/>
                    </a:cubicBezTo>
                    <a:cubicBezTo>
                      <a:pt x="852" y="425"/>
                      <a:pt x="852" y="425"/>
                      <a:pt x="852" y="425"/>
                    </a:cubicBezTo>
                    <a:cubicBezTo>
                      <a:pt x="851" y="424"/>
                      <a:pt x="851" y="424"/>
                      <a:pt x="851" y="424"/>
                    </a:cubicBezTo>
                    <a:cubicBezTo>
                      <a:pt x="849" y="426"/>
                      <a:pt x="849" y="426"/>
                      <a:pt x="849" y="426"/>
                    </a:cubicBezTo>
                    <a:cubicBezTo>
                      <a:pt x="852" y="425"/>
                      <a:pt x="852" y="425"/>
                      <a:pt x="852" y="425"/>
                    </a:cubicBezTo>
                    <a:cubicBezTo>
                      <a:pt x="848" y="426"/>
                      <a:pt x="848" y="426"/>
                      <a:pt x="848" y="426"/>
                    </a:cubicBezTo>
                    <a:cubicBezTo>
                      <a:pt x="852" y="426"/>
                      <a:pt x="852" y="426"/>
                      <a:pt x="852" y="426"/>
                    </a:cubicBezTo>
                    <a:cubicBezTo>
                      <a:pt x="852" y="426"/>
                      <a:pt x="852" y="425"/>
                      <a:pt x="852" y="425"/>
                    </a:cubicBezTo>
                    <a:cubicBezTo>
                      <a:pt x="848" y="426"/>
                      <a:pt x="848" y="426"/>
                      <a:pt x="848" y="426"/>
                    </a:cubicBezTo>
                    <a:cubicBezTo>
                      <a:pt x="852" y="426"/>
                      <a:pt x="852" y="426"/>
                      <a:pt x="852" y="426"/>
                    </a:cubicBezTo>
                    <a:cubicBezTo>
                      <a:pt x="848" y="426"/>
                      <a:pt x="848" y="426"/>
                      <a:pt x="848" y="426"/>
                    </a:cubicBezTo>
                    <a:cubicBezTo>
                      <a:pt x="851" y="429"/>
                      <a:pt x="851" y="429"/>
                      <a:pt x="851" y="429"/>
                    </a:cubicBezTo>
                    <a:cubicBezTo>
                      <a:pt x="852" y="428"/>
                      <a:pt x="852" y="427"/>
                      <a:pt x="852" y="426"/>
                    </a:cubicBezTo>
                    <a:cubicBezTo>
                      <a:pt x="848" y="426"/>
                      <a:pt x="848" y="426"/>
                      <a:pt x="848" y="426"/>
                    </a:cubicBezTo>
                    <a:cubicBezTo>
                      <a:pt x="851" y="429"/>
                      <a:pt x="851" y="429"/>
                      <a:pt x="851" y="429"/>
                    </a:cubicBezTo>
                    <a:cubicBezTo>
                      <a:pt x="848" y="426"/>
                      <a:pt x="848" y="426"/>
                      <a:pt x="848" y="426"/>
                    </a:cubicBezTo>
                    <a:cubicBezTo>
                      <a:pt x="846" y="430"/>
                      <a:pt x="846" y="430"/>
                      <a:pt x="846" y="430"/>
                    </a:cubicBezTo>
                    <a:cubicBezTo>
                      <a:pt x="960" y="487"/>
                      <a:pt x="960" y="487"/>
                      <a:pt x="960" y="487"/>
                    </a:cubicBezTo>
                    <a:cubicBezTo>
                      <a:pt x="962" y="488"/>
                      <a:pt x="964" y="488"/>
                      <a:pt x="965" y="486"/>
                    </a:cubicBezTo>
                    <a:cubicBezTo>
                      <a:pt x="966" y="484"/>
                      <a:pt x="965" y="482"/>
                      <a:pt x="964" y="480"/>
                    </a:cubicBezTo>
                    <a:cubicBezTo>
                      <a:pt x="964" y="480"/>
                      <a:pt x="962" y="479"/>
                      <a:pt x="959" y="478"/>
                    </a:cubicBezTo>
                    <a:cubicBezTo>
                      <a:pt x="949" y="471"/>
                      <a:pt x="924" y="456"/>
                      <a:pt x="901" y="442"/>
                    </a:cubicBezTo>
                    <a:cubicBezTo>
                      <a:pt x="890" y="435"/>
                      <a:pt x="879" y="428"/>
                      <a:pt x="872" y="423"/>
                    </a:cubicBezTo>
                    <a:cubicBezTo>
                      <a:pt x="868" y="421"/>
                      <a:pt x="864" y="419"/>
                      <a:pt x="862" y="417"/>
                    </a:cubicBezTo>
                    <a:cubicBezTo>
                      <a:pt x="861" y="417"/>
                      <a:pt x="860" y="416"/>
                      <a:pt x="860" y="416"/>
                    </a:cubicBezTo>
                    <a:cubicBezTo>
                      <a:pt x="859" y="415"/>
                      <a:pt x="859" y="415"/>
                      <a:pt x="859" y="415"/>
                    </a:cubicBezTo>
                    <a:cubicBezTo>
                      <a:pt x="858" y="417"/>
                      <a:pt x="858" y="417"/>
                      <a:pt x="858" y="417"/>
                    </a:cubicBezTo>
                    <a:cubicBezTo>
                      <a:pt x="859" y="416"/>
                      <a:pt x="859" y="416"/>
                      <a:pt x="859" y="416"/>
                    </a:cubicBezTo>
                    <a:cubicBezTo>
                      <a:pt x="859" y="415"/>
                      <a:pt x="859" y="415"/>
                      <a:pt x="859" y="415"/>
                    </a:cubicBezTo>
                    <a:cubicBezTo>
                      <a:pt x="858" y="417"/>
                      <a:pt x="858" y="417"/>
                      <a:pt x="858" y="417"/>
                    </a:cubicBezTo>
                    <a:cubicBezTo>
                      <a:pt x="859" y="416"/>
                      <a:pt x="859" y="416"/>
                      <a:pt x="859" y="416"/>
                    </a:cubicBezTo>
                    <a:cubicBezTo>
                      <a:pt x="857" y="418"/>
                      <a:pt x="857" y="418"/>
                      <a:pt x="857" y="418"/>
                    </a:cubicBezTo>
                    <a:cubicBezTo>
                      <a:pt x="860" y="416"/>
                      <a:pt x="860" y="416"/>
                      <a:pt x="860" y="416"/>
                    </a:cubicBezTo>
                    <a:cubicBezTo>
                      <a:pt x="859" y="416"/>
                      <a:pt x="859" y="416"/>
                      <a:pt x="859" y="416"/>
                    </a:cubicBezTo>
                    <a:cubicBezTo>
                      <a:pt x="857" y="418"/>
                      <a:pt x="857" y="418"/>
                      <a:pt x="857" y="418"/>
                    </a:cubicBezTo>
                    <a:cubicBezTo>
                      <a:pt x="860" y="416"/>
                      <a:pt x="860" y="416"/>
                      <a:pt x="860" y="416"/>
                    </a:cubicBezTo>
                    <a:cubicBezTo>
                      <a:pt x="857" y="418"/>
                      <a:pt x="857" y="418"/>
                      <a:pt x="857" y="418"/>
                    </a:cubicBezTo>
                    <a:cubicBezTo>
                      <a:pt x="860" y="417"/>
                      <a:pt x="860" y="417"/>
                      <a:pt x="860" y="417"/>
                    </a:cubicBezTo>
                    <a:cubicBezTo>
                      <a:pt x="860" y="416"/>
                      <a:pt x="860" y="416"/>
                      <a:pt x="860" y="416"/>
                    </a:cubicBezTo>
                    <a:cubicBezTo>
                      <a:pt x="857" y="418"/>
                      <a:pt x="857" y="418"/>
                      <a:pt x="857" y="418"/>
                    </a:cubicBezTo>
                    <a:cubicBezTo>
                      <a:pt x="860" y="417"/>
                      <a:pt x="860" y="417"/>
                      <a:pt x="860" y="417"/>
                    </a:cubicBezTo>
                    <a:cubicBezTo>
                      <a:pt x="857" y="418"/>
                      <a:pt x="857" y="418"/>
                      <a:pt x="857" y="418"/>
                    </a:cubicBezTo>
                    <a:cubicBezTo>
                      <a:pt x="861" y="418"/>
                      <a:pt x="861" y="418"/>
                      <a:pt x="861" y="418"/>
                    </a:cubicBezTo>
                    <a:cubicBezTo>
                      <a:pt x="861" y="417"/>
                      <a:pt x="860" y="417"/>
                      <a:pt x="860" y="417"/>
                    </a:cubicBezTo>
                    <a:cubicBezTo>
                      <a:pt x="857" y="418"/>
                      <a:pt x="857" y="418"/>
                      <a:pt x="857" y="418"/>
                    </a:cubicBezTo>
                    <a:cubicBezTo>
                      <a:pt x="861" y="418"/>
                      <a:pt x="861" y="418"/>
                      <a:pt x="861" y="418"/>
                    </a:cubicBezTo>
                    <a:cubicBezTo>
                      <a:pt x="857" y="418"/>
                      <a:pt x="857" y="418"/>
                      <a:pt x="857" y="418"/>
                    </a:cubicBezTo>
                    <a:cubicBezTo>
                      <a:pt x="860" y="420"/>
                      <a:pt x="860" y="420"/>
                      <a:pt x="860" y="420"/>
                    </a:cubicBezTo>
                    <a:cubicBezTo>
                      <a:pt x="857" y="418"/>
                      <a:pt x="857" y="418"/>
                      <a:pt x="857" y="418"/>
                    </a:cubicBezTo>
                    <a:cubicBezTo>
                      <a:pt x="858" y="422"/>
                      <a:pt x="858" y="422"/>
                      <a:pt x="858" y="422"/>
                    </a:cubicBezTo>
                    <a:cubicBezTo>
                      <a:pt x="858" y="422"/>
                      <a:pt x="859" y="422"/>
                      <a:pt x="860" y="420"/>
                    </a:cubicBezTo>
                    <a:cubicBezTo>
                      <a:pt x="857" y="418"/>
                      <a:pt x="857" y="418"/>
                      <a:pt x="857" y="418"/>
                    </a:cubicBezTo>
                    <a:cubicBezTo>
                      <a:pt x="858" y="422"/>
                      <a:pt x="858" y="422"/>
                      <a:pt x="858" y="422"/>
                    </a:cubicBezTo>
                    <a:cubicBezTo>
                      <a:pt x="857" y="419"/>
                      <a:pt x="857" y="419"/>
                      <a:pt x="857" y="419"/>
                    </a:cubicBezTo>
                    <a:cubicBezTo>
                      <a:pt x="857" y="422"/>
                      <a:pt x="857" y="422"/>
                      <a:pt x="857" y="422"/>
                    </a:cubicBezTo>
                    <a:cubicBezTo>
                      <a:pt x="857" y="422"/>
                      <a:pt x="857" y="422"/>
                      <a:pt x="858" y="422"/>
                    </a:cubicBezTo>
                    <a:cubicBezTo>
                      <a:pt x="857" y="419"/>
                      <a:pt x="857" y="419"/>
                      <a:pt x="857" y="419"/>
                    </a:cubicBezTo>
                    <a:cubicBezTo>
                      <a:pt x="857" y="422"/>
                      <a:pt x="857" y="422"/>
                      <a:pt x="857" y="422"/>
                    </a:cubicBezTo>
                    <a:cubicBezTo>
                      <a:pt x="857" y="420"/>
                      <a:pt x="857" y="420"/>
                      <a:pt x="857" y="420"/>
                    </a:cubicBezTo>
                    <a:cubicBezTo>
                      <a:pt x="856" y="422"/>
                      <a:pt x="856" y="422"/>
                      <a:pt x="856" y="422"/>
                    </a:cubicBezTo>
                    <a:cubicBezTo>
                      <a:pt x="857" y="422"/>
                      <a:pt x="857" y="422"/>
                      <a:pt x="857" y="422"/>
                    </a:cubicBezTo>
                    <a:cubicBezTo>
                      <a:pt x="857" y="420"/>
                      <a:pt x="857" y="420"/>
                      <a:pt x="857" y="420"/>
                    </a:cubicBezTo>
                    <a:cubicBezTo>
                      <a:pt x="856" y="422"/>
                      <a:pt x="856" y="422"/>
                      <a:pt x="856" y="422"/>
                    </a:cubicBezTo>
                    <a:cubicBezTo>
                      <a:pt x="856" y="422"/>
                      <a:pt x="856" y="422"/>
                      <a:pt x="856" y="422"/>
                    </a:cubicBezTo>
                    <a:cubicBezTo>
                      <a:pt x="857" y="422"/>
                      <a:pt x="857" y="423"/>
                      <a:pt x="858" y="423"/>
                    </a:cubicBezTo>
                    <a:cubicBezTo>
                      <a:pt x="863" y="425"/>
                      <a:pt x="871" y="428"/>
                      <a:pt x="882" y="433"/>
                    </a:cubicBezTo>
                    <a:cubicBezTo>
                      <a:pt x="897" y="440"/>
                      <a:pt x="917" y="449"/>
                      <a:pt x="933" y="457"/>
                    </a:cubicBezTo>
                    <a:cubicBezTo>
                      <a:pt x="940" y="461"/>
                      <a:pt x="947" y="464"/>
                      <a:pt x="952" y="466"/>
                    </a:cubicBezTo>
                    <a:cubicBezTo>
                      <a:pt x="957" y="469"/>
                      <a:pt x="960" y="470"/>
                      <a:pt x="960" y="470"/>
                    </a:cubicBezTo>
                    <a:cubicBezTo>
                      <a:pt x="962" y="471"/>
                      <a:pt x="964" y="470"/>
                      <a:pt x="965" y="468"/>
                    </a:cubicBezTo>
                    <a:cubicBezTo>
                      <a:pt x="966" y="466"/>
                      <a:pt x="966" y="464"/>
                      <a:pt x="964" y="463"/>
                    </a:cubicBezTo>
                    <a:cubicBezTo>
                      <a:pt x="870" y="404"/>
                      <a:pt x="870" y="404"/>
                      <a:pt x="870" y="404"/>
                    </a:cubicBezTo>
                    <a:cubicBezTo>
                      <a:pt x="868" y="408"/>
                      <a:pt x="868" y="408"/>
                      <a:pt x="868" y="408"/>
                    </a:cubicBezTo>
                    <a:cubicBezTo>
                      <a:pt x="866" y="411"/>
                      <a:pt x="866" y="411"/>
                      <a:pt x="866" y="411"/>
                    </a:cubicBezTo>
                    <a:cubicBezTo>
                      <a:pt x="866" y="411"/>
                      <a:pt x="888" y="421"/>
                      <a:pt x="911" y="430"/>
                    </a:cubicBezTo>
                    <a:cubicBezTo>
                      <a:pt x="922" y="434"/>
                      <a:pt x="933" y="439"/>
                      <a:pt x="941" y="442"/>
                    </a:cubicBezTo>
                    <a:cubicBezTo>
                      <a:pt x="946" y="444"/>
                      <a:pt x="949" y="446"/>
                      <a:pt x="952" y="447"/>
                    </a:cubicBezTo>
                    <a:cubicBezTo>
                      <a:pt x="953" y="447"/>
                      <a:pt x="954" y="448"/>
                      <a:pt x="955" y="448"/>
                    </a:cubicBezTo>
                    <a:cubicBezTo>
                      <a:pt x="955" y="448"/>
                      <a:pt x="956" y="448"/>
                      <a:pt x="956" y="448"/>
                    </a:cubicBezTo>
                    <a:cubicBezTo>
                      <a:pt x="957" y="448"/>
                      <a:pt x="957" y="448"/>
                      <a:pt x="957" y="448"/>
                    </a:cubicBezTo>
                    <a:cubicBezTo>
                      <a:pt x="957" y="448"/>
                      <a:pt x="957" y="448"/>
                      <a:pt x="958" y="448"/>
                    </a:cubicBezTo>
                    <a:cubicBezTo>
                      <a:pt x="958" y="448"/>
                      <a:pt x="958" y="448"/>
                      <a:pt x="959" y="448"/>
                    </a:cubicBezTo>
                    <a:cubicBezTo>
                      <a:pt x="959" y="448"/>
                      <a:pt x="960" y="448"/>
                      <a:pt x="961" y="447"/>
                    </a:cubicBezTo>
                    <a:cubicBezTo>
                      <a:pt x="962" y="446"/>
                      <a:pt x="962" y="445"/>
                      <a:pt x="962" y="444"/>
                    </a:cubicBezTo>
                    <a:cubicBezTo>
                      <a:pt x="962" y="443"/>
                      <a:pt x="961" y="442"/>
                      <a:pt x="960" y="441"/>
                    </a:cubicBezTo>
                    <a:cubicBezTo>
                      <a:pt x="960" y="441"/>
                      <a:pt x="959" y="440"/>
                      <a:pt x="956" y="439"/>
                    </a:cubicBezTo>
                    <a:cubicBezTo>
                      <a:pt x="949" y="434"/>
                      <a:pt x="930" y="423"/>
                      <a:pt x="913" y="413"/>
                    </a:cubicBezTo>
                    <a:cubicBezTo>
                      <a:pt x="904" y="408"/>
                      <a:pt x="896" y="403"/>
                      <a:pt x="890" y="399"/>
                    </a:cubicBezTo>
                    <a:cubicBezTo>
                      <a:pt x="887" y="397"/>
                      <a:pt x="885" y="395"/>
                      <a:pt x="883" y="394"/>
                    </a:cubicBezTo>
                    <a:cubicBezTo>
                      <a:pt x="882" y="393"/>
                      <a:pt x="882" y="393"/>
                      <a:pt x="881" y="393"/>
                    </a:cubicBezTo>
                    <a:cubicBezTo>
                      <a:pt x="881" y="392"/>
                      <a:pt x="881" y="392"/>
                      <a:pt x="881" y="392"/>
                    </a:cubicBezTo>
                    <a:cubicBezTo>
                      <a:pt x="881" y="392"/>
                      <a:pt x="881" y="392"/>
                      <a:pt x="881" y="392"/>
                    </a:cubicBezTo>
                    <a:cubicBezTo>
                      <a:pt x="880" y="394"/>
                      <a:pt x="880" y="394"/>
                      <a:pt x="880" y="394"/>
                    </a:cubicBezTo>
                    <a:cubicBezTo>
                      <a:pt x="882" y="393"/>
                      <a:pt x="882" y="393"/>
                      <a:pt x="882" y="393"/>
                    </a:cubicBezTo>
                    <a:cubicBezTo>
                      <a:pt x="881" y="392"/>
                      <a:pt x="881" y="392"/>
                      <a:pt x="881" y="392"/>
                    </a:cubicBezTo>
                    <a:cubicBezTo>
                      <a:pt x="880" y="394"/>
                      <a:pt x="880" y="394"/>
                      <a:pt x="880" y="394"/>
                    </a:cubicBezTo>
                    <a:cubicBezTo>
                      <a:pt x="882" y="393"/>
                      <a:pt x="882" y="393"/>
                      <a:pt x="882" y="393"/>
                    </a:cubicBezTo>
                    <a:cubicBezTo>
                      <a:pt x="878" y="395"/>
                      <a:pt x="878" y="395"/>
                      <a:pt x="878" y="395"/>
                    </a:cubicBezTo>
                    <a:cubicBezTo>
                      <a:pt x="882" y="395"/>
                      <a:pt x="882" y="395"/>
                      <a:pt x="882" y="395"/>
                    </a:cubicBezTo>
                    <a:cubicBezTo>
                      <a:pt x="882" y="393"/>
                      <a:pt x="882" y="393"/>
                      <a:pt x="882" y="393"/>
                    </a:cubicBezTo>
                    <a:cubicBezTo>
                      <a:pt x="878" y="395"/>
                      <a:pt x="878" y="395"/>
                      <a:pt x="878" y="395"/>
                    </a:cubicBezTo>
                    <a:cubicBezTo>
                      <a:pt x="882" y="395"/>
                      <a:pt x="882" y="395"/>
                      <a:pt x="882" y="395"/>
                    </a:cubicBezTo>
                    <a:cubicBezTo>
                      <a:pt x="878" y="395"/>
                      <a:pt x="878" y="395"/>
                      <a:pt x="878" y="395"/>
                    </a:cubicBezTo>
                    <a:cubicBezTo>
                      <a:pt x="881" y="397"/>
                      <a:pt x="881" y="397"/>
                      <a:pt x="881" y="397"/>
                    </a:cubicBezTo>
                    <a:cubicBezTo>
                      <a:pt x="882" y="396"/>
                      <a:pt x="882" y="395"/>
                      <a:pt x="882" y="395"/>
                    </a:cubicBezTo>
                    <a:cubicBezTo>
                      <a:pt x="878" y="395"/>
                      <a:pt x="878" y="395"/>
                      <a:pt x="878" y="395"/>
                    </a:cubicBezTo>
                    <a:cubicBezTo>
                      <a:pt x="881" y="397"/>
                      <a:pt x="881" y="397"/>
                      <a:pt x="881" y="397"/>
                    </a:cubicBezTo>
                    <a:cubicBezTo>
                      <a:pt x="878" y="395"/>
                      <a:pt x="878" y="395"/>
                      <a:pt x="878" y="395"/>
                    </a:cubicBezTo>
                    <a:cubicBezTo>
                      <a:pt x="876" y="398"/>
                      <a:pt x="876" y="398"/>
                      <a:pt x="876" y="398"/>
                    </a:cubicBezTo>
                    <a:cubicBezTo>
                      <a:pt x="876" y="398"/>
                      <a:pt x="895" y="406"/>
                      <a:pt x="913" y="414"/>
                    </a:cubicBezTo>
                    <a:cubicBezTo>
                      <a:pt x="923" y="418"/>
                      <a:pt x="932" y="422"/>
                      <a:pt x="940" y="425"/>
                    </a:cubicBezTo>
                    <a:cubicBezTo>
                      <a:pt x="943" y="426"/>
                      <a:pt x="947" y="428"/>
                      <a:pt x="949" y="428"/>
                    </a:cubicBezTo>
                    <a:cubicBezTo>
                      <a:pt x="951" y="429"/>
                      <a:pt x="952" y="429"/>
                      <a:pt x="953" y="429"/>
                    </a:cubicBezTo>
                    <a:cubicBezTo>
                      <a:pt x="953" y="430"/>
                      <a:pt x="953" y="430"/>
                      <a:pt x="954" y="430"/>
                    </a:cubicBezTo>
                    <a:cubicBezTo>
                      <a:pt x="954" y="430"/>
                      <a:pt x="955" y="430"/>
                      <a:pt x="955" y="430"/>
                    </a:cubicBezTo>
                    <a:cubicBezTo>
                      <a:pt x="956" y="430"/>
                      <a:pt x="956" y="430"/>
                      <a:pt x="957" y="430"/>
                    </a:cubicBezTo>
                    <a:cubicBezTo>
                      <a:pt x="957" y="430"/>
                      <a:pt x="957" y="430"/>
                      <a:pt x="958" y="429"/>
                    </a:cubicBezTo>
                    <a:cubicBezTo>
                      <a:pt x="958" y="429"/>
                      <a:pt x="959" y="429"/>
                      <a:pt x="959" y="428"/>
                    </a:cubicBezTo>
                    <a:cubicBezTo>
                      <a:pt x="960" y="427"/>
                      <a:pt x="960" y="426"/>
                      <a:pt x="960" y="425"/>
                    </a:cubicBezTo>
                    <a:cubicBezTo>
                      <a:pt x="959" y="424"/>
                      <a:pt x="959" y="423"/>
                      <a:pt x="958" y="422"/>
                    </a:cubicBezTo>
                    <a:cubicBezTo>
                      <a:pt x="958" y="422"/>
                      <a:pt x="954" y="420"/>
                      <a:pt x="947" y="416"/>
                    </a:cubicBezTo>
                    <a:cubicBezTo>
                      <a:pt x="938" y="410"/>
                      <a:pt x="924" y="401"/>
                      <a:pt x="912" y="394"/>
                    </a:cubicBezTo>
                    <a:cubicBezTo>
                      <a:pt x="906" y="390"/>
                      <a:pt x="901" y="387"/>
                      <a:pt x="897" y="385"/>
                    </a:cubicBezTo>
                    <a:cubicBezTo>
                      <a:pt x="895" y="383"/>
                      <a:pt x="893" y="382"/>
                      <a:pt x="892" y="382"/>
                    </a:cubicBezTo>
                    <a:cubicBezTo>
                      <a:pt x="892" y="381"/>
                      <a:pt x="891" y="381"/>
                      <a:pt x="891" y="381"/>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89" y="384"/>
                      <a:pt x="889" y="384"/>
                      <a:pt x="889" y="384"/>
                    </a:cubicBezTo>
                    <a:cubicBezTo>
                      <a:pt x="892" y="381"/>
                      <a:pt x="892" y="381"/>
                      <a:pt x="892" y="381"/>
                    </a:cubicBezTo>
                    <a:cubicBezTo>
                      <a:pt x="891" y="381"/>
                      <a:pt x="891" y="381"/>
                      <a:pt x="891" y="381"/>
                    </a:cubicBezTo>
                    <a:cubicBezTo>
                      <a:pt x="889" y="384"/>
                      <a:pt x="889" y="384"/>
                      <a:pt x="889" y="384"/>
                    </a:cubicBezTo>
                    <a:cubicBezTo>
                      <a:pt x="892" y="381"/>
                      <a:pt x="892" y="381"/>
                      <a:pt x="892" y="381"/>
                    </a:cubicBezTo>
                    <a:cubicBezTo>
                      <a:pt x="889" y="384"/>
                      <a:pt x="889" y="384"/>
                      <a:pt x="889" y="384"/>
                    </a:cubicBezTo>
                    <a:cubicBezTo>
                      <a:pt x="892" y="382"/>
                      <a:pt x="892" y="382"/>
                      <a:pt x="892" y="382"/>
                    </a:cubicBezTo>
                    <a:cubicBezTo>
                      <a:pt x="892" y="381"/>
                      <a:pt x="892" y="381"/>
                      <a:pt x="892" y="381"/>
                    </a:cubicBezTo>
                    <a:cubicBezTo>
                      <a:pt x="889" y="384"/>
                      <a:pt x="889" y="384"/>
                      <a:pt x="889" y="384"/>
                    </a:cubicBezTo>
                    <a:cubicBezTo>
                      <a:pt x="892" y="382"/>
                      <a:pt x="892" y="382"/>
                      <a:pt x="892" y="382"/>
                    </a:cubicBezTo>
                    <a:cubicBezTo>
                      <a:pt x="888" y="384"/>
                      <a:pt x="888" y="384"/>
                      <a:pt x="888" y="384"/>
                    </a:cubicBezTo>
                    <a:cubicBezTo>
                      <a:pt x="892" y="384"/>
                      <a:pt x="892" y="384"/>
                      <a:pt x="892" y="384"/>
                    </a:cubicBezTo>
                    <a:cubicBezTo>
                      <a:pt x="892" y="383"/>
                      <a:pt x="892" y="382"/>
                      <a:pt x="892" y="382"/>
                    </a:cubicBezTo>
                    <a:cubicBezTo>
                      <a:pt x="888" y="384"/>
                      <a:pt x="888" y="384"/>
                      <a:pt x="888" y="384"/>
                    </a:cubicBezTo>
                    <a:cubicBezTo>
                      <a:pt x="892" y="384"/>
                      <a:pt x="892" y="384"/>
                      <a:pt x="892" y="384"/>
                    </a:cubicBezTo>
                    <a:cubicBezTo>
                      <a:pt x="888" y="384"/>
                      <a:pt x="888" y="384"/>
                      <a:pt x="888" y="384"/>
                    </a:cubicBezTo>
                    <a:cubicBezTo>
                      <a:pt x="887" y="388"/>
                      <a:pt x="887" y="388"/>
                      <a:pt x="887" y="388"/>
                    </a:cubicBezTo>
                    <a:cubicBezTo>
                      <a:pt x="949" y="406"/>
                      <a:pt x="949" y="406"/>
                      <a:pt x="949" y="406"/>
                    </a:cubicBezTo>
                    <a:cubicBezTo>
                      <a:pt x="951" y="406"/>
                      <a:pt x="953" y="405"/>
                      <a:pt x="954" y="404"/>
                    </a:cubicBezTo>
                    <a:cubicBezTo>
                      <a:pt x="954" y="403"/>
                      <a:pt x="954" y="402"/>
                      <a:pt x="954" y="402"/>
                    </a:cubicBezTo>
                    <a:cubicBezTo>
                      <a:pt x="954" y="400"/>
                      <a:pt x="954" y="400"/>
                      <a:pt x="953" y="400"/>
                    </a:cubicBezTo>
                    <a:cubicBezTo>
                      <a:pt x="953" y="399"/>
                      <a:pt x="953" y="399"/>
                      <a:pt x="953" y="398"/>
                    </a:cubicBezTo>
                    <a:cubicBezTo>
                      <a:pt x="952" y="398"/>
                      <a:pt x="952" y="398"/>
                      <a:pt x="951" y="397"/>
                    </a:cubicBezTo>
                    <a:cubicBezTo>
                      <a:pt x="949" y="395"/>
                      <a:pt x="945" y="393"/>
                      <a:pt x="940" y="390"/>
                    </a:cubicBezTo>
                    <a:cubicBezTo>
                      <a:pt x="926" y="381"/>
                      <a:pt x="904" y="368"/>
                      <a:pt x="904" y="368"/>
                    </a:cubicBezTo>
                    <a:cubicBezTo>
                      <a:pt x="902" y="372"/>
                      <a:pt x="902" y="372"/>
                      <a:pt x="902" y="372"/>
                    </a:cubicBezTo>
                    <a:cubicBezTo>
                      <a:pt x="906" y="374"/>
                      <a:pt x="906" y="374"/>
                      <a:pt x="906" y="374"/>
                    </a:cubicBezTo>
                    <a:cubicBezTo>
                      <a:pt x="902" y="372"/>
                      <a:pt x="902" y="372"/>
                      <a:pt x="902" y="372"/>
                    </a:cubicBezTo>
                    <a:cubicBezTo>
                      <a:pt x="904" y="375"/>
                      <a:pt x="904" y="375"/>
                      <a:pt x="904" y="375"/>
                    </a:cubicBezTo>
                    <a:cubicBezTo>
                      <a:pt x="905" y="375"/>
                      <a:pt x="905" y="375"/>
                      <a:pt x="906" y="374"/>
                    </a:cubicBezTo>
                    <a:cubicBezTo>
                      <a:pt x="902" y="372"/>
                      <a:pt x="902" y="372"/>
                      <a:pt x="902" y="372"/>
                    </a:cubicBezTo>
                    <a:cubicBezTo>
                      <a:pt x="904" y="375"/>
                      <a:pt x="904" y="375"/>
                      <a:pt x="904" y="375"/>
                    </a:cubicBezTo>
                    <a:cubicBezTo>
                      <a:pt x="902" y="372"/>
                      <a:pt x="902" y="372"/>
                      <a:pt x="902" y="372"/>
                    </a:cubicBezTo>
                    <a:cubicBezTo>
                      <a:pt x="903" y="376"/>
                      <a:pt x="903" y="376"/>
                      <a:pt x="903" y="376"/>
                    </a:cubicBezTo>
                    <a:cubicBezTo>
                      <a:pt x="903" y="376"/>
                      <a:pt x="903" y="376"/>
                      <a:pt x="904" y="375"/>
                    </a:cubicBezTo>
                    <a:cubicBezTo>
                      <a:pt x="902" y="372"/>
                      <a:pt x="902" y="372"/>
                      <a:pt x="902" y="372"/>
                    </a:cubicBezTo>
                    <a:cubicBezTo>
                      <a:pt x="903" y="376"/>
                      <a:pt x="903" y="376"/>
                      <a:pt x="903" y="376"/>
                    </a:cubicBezTo>
                    <a:cubicBezTo>
                      <a:pt x="902" y="372"/>
                      <a:pt x="902" y="372"/>
                      <a:pt x="902" y="372"/>
                    </a:cubicBezTo>
                    <a:cubicBezTo>
                      <a:pt x="902" y="376"/>
                      <a:pt x="902" y="376"/>
                      <a:pt x="902" y="376"/>
                    </a:cubicBezTo>
                    <a:cubicBezTo>
                      <a:pt x="903" y="376"/>
                      <a:pt x="903" y="376"/>
                      <a:pt x="903" y="376"/>
                    </a:cubicBezTo>
                    <a:cubicBezTo>
                      <a:pt x="902" y="372"/>
                      <a:pt x="902" y="372"/>
                      <a:pt x="902" y="372"/>
                    </a:cubicBezTo>
                    <a:cubicBezTo>
                      <a:pt x="902" y="376"/>
                      <a:pt x="902" y="376"/>
                      <a:pt x="902" y="376"/>
                    </a:cubicBezTo>
                    <a:cubicBezTo>
                      <a:pt x="902" y="374"/>
                      <a:pt x="902" y="374"/>
                      <a:pt x="902" y="374"/>
                    </a:cubicBezTo>
                    <a:cubicBezTo>
                      <a:pt x="902" y="376"/>
                      <a:pt x="902" y="376"/>
                      <a:pt x="902" y="376"/>
                    </a:cubicBezTo>
                    <a:cubicBezTo>
                      <a:pt x="902" y="376"/>
                      <a:pt x="902" y="376"/>
                      <a:pt x="902" y="376"/>
                    </a:cubicBezTo>
                    <a:cubicBezTo>
                      <a:pt x="902" y="374"/>
                      <a:pt x="902" y="374"/>
                      <a:pt x="902" y="374"/>
                    </a:cubicBezTo>
                    <a:cubicBezTo>
                      <a:pt x="902" y="376"/>
                      <a:pt x="902" y="376"/>
                      <a:pt x="902" y="376"/>
                    </a:cubicBezTo>
                    <a:cubicBezTo>
                      <a:pt x="902" y="375"/>
                      <a:pt x="902" y="375"/>
                      <a:pt x="902" y="375"/>
                    </a:cubicBezTo>
                    <a:cubicBezTo>
                      <a:pt x="902" y="376"/>
                      <a:pt x="902" y="376"/>
                      <a:pt x="902" y="376"/>
                    </a:cubicBezTo>
                    <a:cubicBezTo>
                      <a:pt x="902" y="376"/>
                      <a:pt x="902" y="376"/>
                      <a:pt x="902" y="376"/>
                    </a:cubicBezTo>
                    <a:cubicBezTo>
                      <a:pt x="902" y="375"/>
                      <a:pt x="902" y="375"/>
                      <a:pt x="902" y="375"/>
                    </a:cubicBezTo>
                    <a:cubicBezTo>
                      <a:pt x="902" y="376"/>
                      <a:pt x="902" y="376"/>
                      <a:pt x="902" y="376"/>
                    </a:cubicBezTo>
                    <a:cubicBezTo>
                      <a:pt x="902" y="376"/>
                      <a:pt x="903" y="376"/>
                      <a:pt x="905" y="376"/>
                    </a:cubicBezTo>
                    <a:cubicBezTo>
                      <a:pt x="909" y="377"/>
                      <a:pt x="918" y="379"/>
                      <a:pt x="926" y="381"/>
                    </a:cubicBezTo>
                    <a:cubicBezTo>
                      <a:pt x="930" y="382"/>
                      <a:pt x="934" y="383"/>
                      <a:pt x="936" y="384"/>
                    </a:cubicBezTo>
                    <a:cubicBezTo>
                      <a:pt x="938" y="384"/>
                      <a:pt x="939" y="385"/>
                      <a:pt x="940" y="385"/>
                    </a:cubicBezTo>
                    <a:cubicBezTo>
                      <a:pt x="940" y="385"/>
                      <a:pt x="941" y="385"/>
                      <a:pt x="941" y="385"/>
                    </a:cubicBezTo>
                    <a:cubicBezTo>
                      <a:pt x="941" y="385"/>
                      <a:pt x="941" y="385"/>
                      <a:pt x="941" y="385"/>
                    </a:cubicBezTo>
                    <a:cubicBezTo>
                      <a:pt x="942" y="385"/>
                      <a:pt x="942" y="385"/>
                      <a:pt x="942" y="385"/>
                    </a:cubicBezTo>
                    <a:cubicBezTo>
                      <a:pt x="942" y="385"/>
                      <a:pt x="943" y="385"/>
                      <a:pt x="943" y="385"/>
                    </a:cubicBezTo>
                    <a:cubicBezTo>
                      <a:pt x="943" y="385"/>
                      <a:pt x="943" y="385"/>
                      <a:pt x="944" y="385"/>
                    </a:cubicBezTo>
                    <a:cubicBezTo>
                      <a:pt x="944" y="385"/>
                      <a:pt x="945" y="384"/>
                      <a:pt x="945" y="384"/>
                    </a:cubicBezTo>
                    <a:cubicBezTo>
                      <a:pt x="946" y="383"/>
                      <a:pt x="946" y="383"/>
                      <a:pt x="946" y="383"/>
                    </a:cubicBezTo>
                    <a:cubicBezTo>
                      <a:pt x="946" y="382"/>
                      <a:pt x="946" y="382"/>
                      <a:pt x="946" y="381"/>
                    </a:cubicBezTo>
                    <a:cubicBezTo>
                      <a:pt x="946" y="380"/>
                      <a:pt x="946" y="379"/>
                      <a:pt x="946" y="379"/>
                    </a:cubicBezTo>
                    <a:cubicBezTo>
                      <a:pt x="945" y="378"/>
                      <a:pt x="945" y="378"/>
                      <a:pt x="945" y="378"/>
                    </a:cubicBezTo>
                    <a:cubicBezTo>
                      <a:pt x="944" y="377"/>
                      <a:pt x="944" y="377"/>
                      <a:pt x="944" y="377"/>
                    </a:cubicBezTo>
                    <a:cubicBezTo>
                      <a:pt x="943" y="377"/>
                      <a:pt x="941" y="375"/>
                      <a:pt x="939" y="374"/>
                    </a:cubicBezTo>
                    <a:cubicBezTo>
                      <a:pt x="933" y="370"/>
                      <a:pt x="923" y="365"/>
                      <a:pt x="923" y="365"/>
                    </a:cubicBezTo>
                    <a:cubicBezTo>
                      <a:pt x="922" y="364"/>
                      <a:pt x="919" y="364"/>
                      <a:pt x="918" y="366"/>
                    </a:cubicBezTo>
                    <a:cubicBezTo>
                      <a:pt x="917" y="368"/>
                      <a:pt x="917" y="370"/>
                      <a:pt x="919" y="372"/>
                    </a:cubicBezTo>
                    <a:cubicBezTo>
                      <a:pt x="919" y="372"/>
                      <a:pt x="921" y="372"/>
                      <a:pt x="923" y="373"/>
                    </a:cubicBezTo>
                    <a:cubicBezTo>
                      <a:pt x="926" y="375"/>
                      <a:pt x="930" y="378"/>
                      <a:pt x="934" y="380"/>
                    </a:cubicBezTo>
                    <a:cubicBezTo>
                      <a:pt x="935" y="381"/>
                      <a:pt x="937" y="382"/>
                      <a:pt x="938" y="383"/>
                    </a:cubicBezTo>
                    <a:cubicBezTo>
                      <a:pt x="939" y="383"/>
                      <a:pt x="939" y="384"/>
                      <a:pt x="939" y="384"/>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42" y="381"/>
                      <a:pt x="942" y="381"/>
                      <a:pt x="942" y="381"/>
                    </a:cubicBezTo>
                    <a:cubicBezTo>
                      <a:pt x="939" y="383"/>
                      <a:pt x="939" y="383"/>
                      <a:pt x="939" y="383"/>
                    </a:cubicBezTo>
                    <a:cubicBezTo>
                      <a:pt x="939" y="384"/>
                      <a:pt x="939" y="384"/>
                      <a:pt x="939" y="384"/>
                    </a:cubicBezTo>
                    <a:cubicBezTo>
                      <a:pt x="942" y="381"/>
                      <a:pt x="942" y="381"/>
                      <a:pt x="942" y="381"/>
                    </a:cubicBezTo>
                    <a:cubicBezTo>
                      <a:pt x="939" y="383"/>
                      <a:pt x="939" y="383"/>
                      <a:pt x="939" y="383"/>
                    </a:cubicBezTo>
                    <a:cubicBezTo>
                      <a:pt x="942" y="381"/>
                      <a:pt x="942" y="381"/>
                      <a:pt x="942" y="381"/>
                    </a:cubicBezTo>
                    <a:cubicBezTo>
                      <a:pt x="938" y="381"/>
                      <a:pt x="938" y="381"/>
                      <a:pt x="938" y="381"/>
                    </a:cubicBezTo>
                    <a:cubicBezTo>
                      <a:pt x="938" y="382"/>
                      <a:pt x="939" y="383"/>
                      <a:pt x="939" y="383"/>
                    </a:cubicBezTo>
                    <a:cubicBezTo>
                      <a:pt x="942" y="381"/>
                      <a:pt x="942" y="381"/>
                      <a:pt x="942" y="381"/>
                    </a:cubicBezTo>
                    <a:cubicBezTo>
                      <a:pt x="938" y="381"/>
                      <a:pt x="938" y="381"/>
                      <a:pt x="938" y="381"/>
                    </a:cubicBezTo>
                    <a:cubicBezTo>
                      <a:pt x="942" y="381"/>
                      <a:pt x="942" y="381"/>
                      <a:pt x="942" y="381"/>
                    </a:cubicBezTo>
                    <a:cubicBezTo>
                      <a:pt x="939" y="379"/>
                      <a:pt x="939" y="379"/>
                      <a:pt x="939" y="379"/>
                    </a:cubicBezTo>
                    <a:cubicBezTo>
                      <a:pt x="938" y="380"/>
                      <a:pt x="938" y="380"/>
                      <a:pt x="938" y="381"/>
                    </a:cubicBezTo>
                    <a:cubicBezTo>
                      <a:pt x="942" y="381"/>
                      <a:pt x="942" y="381"/>
                      <a:pt x="942" y="381"/>
                    </a:cubicBezTo>
                    <a:cubicBezTo>
                      <a:pt x="939" y="379"/>
                      <a:pt x="939" y="379"/>
                      <a:pt x="939" y="379"/>
                    </a:cubicBezTo>
                    <a:cubicBezTo>
                      <a:pt x="942" y="381"/>
                      <a:pt x="942" y="381"/>
                      <a:pt x="942" y="381"/>
                    </a:cubicBezTo>
                    <a:cubicBezTo>
                      <a:pt x="939" y="379"/>
                      <a:pt x="939" y="379"/>
                      <a:pt x="939" y="379"/>
                    </a:cubicBezTo>
                    <a:cubicBezTo>
                      <a:pt x="942" y="381"/>
                      <a:pt x="942" y="381"/>
                      <a:pt x="942" y="381"/>
                    </a:cubicBezTo>
                    <a:cubicBezTo>
                      <a:pt x="941" y="377"/>
                      <a:pt x="941" y="377"/>
                      <a:pt x="941" y="377"/>
                    </a:cubicBezTo>
                    <a:cubicBezTo>
                      <a:pt x="940" y="378"/>
                      <a:pt x="940" y="378"/>
                      <a:pt x="939" y="379"/>
                    </a:cubicBezTo>
                    <a:cubicBezTo>
                      <a:pt x="942" y="381"/>
                      <a:pt x="942" y="381"/>
                      <a:pt x="942" y="381"/>
                    </a:cubicBezTo>
                    <a:cubicBezTo>
                      <a:pt x="941" y="377"/>
                      <a:pt x="941" y="377"/>
                      <a:pt x="941" y="377"/>
                    </a:cubicBezTo>
                    <a:cubicBezTo>
                      <a:pt x="942" y="381"/>
                      <a:pt x="942" y="381"/>
                      <a:pt x="942" y="381"/>
                    </a:cubicBezTo>
                    <a:cubicBezTo>
                      <a:pt x="942" y="377"/>
                      <a:pt x="942" y="377"/>
                      <a:pt x="942" y="377"/>
                    </a:cubicBezTo>
                    <a:cubicBezTo>
                      <a:pt x="942" y="377"/>
                      <a:pt x="941" y="377"/>
                      <a:pt x="941" y="377"/>
                    </a:cubicBezTo>
                    <a:cubicBezTo>
                      <a:pt x="942" y="381"/>
                      <a:pt x="942" y="381"/>
                      <a:pt x="942" y="381"/>
                    </a:cubicBezTo>
                    <a:cubicBezTo>
                      <a:pt x="942" y="377"/>
                      <a:pt x="942" y="377"/>
                      <a:pt x="942" y="377"/>
                    </a:cubicBezTo>
                    <a:cubicBezTo>
                      <a:pt x="942" y="381"/>
                      <a:pt x="942" y="381"/>
                      <a:pt x="942" y="381"/>
                    </a:cubicBezTo>
                    <a:cubicBezTo>
                      <a:pt x="942" y="377"/>
                      <a:pt x="942" y="377"/>
                      <a:pt x="942" y="377"/>
                    </a:cubicBezTo>
                    <a:cubicBezTo>
                      <a:pt x="942" y="377"/>
                      <a:pt x="942" y="377"/>
                      <a:pt x="942" y="377"/>
                    </a:cubicBezTo>
                    <a:cubicBezTo>
                      <a:pt x="942" y="381"/>
                      <a:pt x="942" y="381"/>
                      <a:pt x="942" y="381"/>
                    </a:cubicBezTo>
                    <a:cubicBezTo>
                      <a:pt x="942" y="377"/>
                      <a:pt x="942" y="377"/>
                      <a:pt x="942" y="377"/>
                    </a:cubicBezTo>
                    <a:cubicBezTo>
                      <a:pt x="942" y="380"/>
                      <a:pt x="942" y="380"/>
                      <a:pt x="942" y="380"/>
                    </a:cubicBezTo>
                    <a:cubicBezTo>
                      <a:pt x="943" y="377"/>
                      <a:pt x="943" y="377"/>
                      <a:pt x="943" y="377"/>
                    </a:cubicBezTo>
                    <a:cubicBezTo>
                      <a:pt x="942" y="377"/>
                      <a:pt x="942" y="377"/>
                      <a:pt x="942" y="377"/>
                    </a:cubicBezTo>
                    <a:cubicBezTo>
                      <a:pt x="942" y="380"/>
                      <a:pt x="942" y="380"/>
                      <a:pt x="942" y="380"/>
                    </a:cubicBezTo>
                    <a:cubicBezTo>
                      <a:pt x="943" y="377"/>
                      <a:pt x="943" y="377"/>
                      <a:pt x="943" y="377"/>
                    </a:cubicBezTo>
                    <a:cubicBezTo>
                      <a:pt x="943" y="378"/>
                      <a:pt x="943" y="378"/>
                      <a:pt x="943" y="378"/>
                    </a:cubicBezTo>
                    <a:cubicBezTo>
                      <a:pt x="943" y="377"/>
                      <a:pt x="943" y="377"/>
                      <a:pt x="943" y="377"/>
                    </a:cubicBezTo>
                    <a:cubicBezTo>
                      <a:pt x="943" y="377"/>
                      <a:pt x="943" y="377"/>
                      <a:pt x="943" y="377"/>
                    </a:cubicBezTo>
                    <a:cubicBezTo>
                      <a:pt x="943" y="378"/>
                      <a:pt x="943" y="378"/>
                      <a:pt x="943" y="378"/>
                    </a:cubicBezTo>
                    <a:cubicBezTo>
                      <a:pt x="943" y="377"/>
                      <a:pt x="943" y="377"/>
                      <a:pt x="943" y="377"/>
                    </a:cubicBezTo>
                    <a:cubicBezTo>
                      <a:pt x="942" y="377"/>
                      <a:pt x="942" y="377"/>
                      <a:pt x="940" y="377"/>
                    </a:cubicBezTo>
                    <a:cubicBezTo>
                      <a:pt x="936" y="376"/>
                      <a:pt x="927" y="373"/>
                      <a:pt x="919" y="372"/>
                    </a:cubicBezTo>
                    <a:cubicBezTo>
                      <a:pt x="915" y="371"/>
                      <a:pt x="912" y="370"/>
                      <a:pt x="909" y="369"/>
                    </a:cubicBezTo>
                    <a:cubicBezTo>
                      <a:pt x="907" y="369"/>
                      <a:pt x="906" y="368"/>
                      <a:pt x="905" y="368"/>
                    </a:cubicBezTo>
                    <a:cubicBezTo>
                      <a:pt x="905" y="368"/>
                      <a:pt x="904" y="368"/>
                      <a:pt x="904" y="368"/>
                    </a:cubicBezTo>
                    <a:cubicBezTo>
                      <a:pt x="903" y="368"/>
                      <a:pt x="903" y="368"/>
                      <a:pt x="902" y="368"/>
                    </a:cubicBezTo>
                    <a:cubicBezTo>
                      <a:pt x="902" y="368"/>
                      <a:pt x="902" y="368"/>
                      <a:pt x="902" y="368"/>
                    </a:cubicBezTo>
                    <a:cubicBezTo>
                      <a:pt x="901" y="368"/>
                      <a:pt x="901" y="368"/>
                      <a:pt x="901" y="368"/>
                    </a:cubicBezTo>
                    <a:cubicBezTo>
                      <a:pt x="900" y="369"/>
                      <a:pt x="900" y="369"/>
                      <a:pt x="899" y="370"/>
                    </a:cubicBezTo>
                    <a:cubicBezTo>
                      <a:pt x="898" y="371"/>
                      <a:pt x="898" y="372"/>
                      <a:pt x="898" y="373"/>
                    </a:cubicBezTo>
                    <a:cubicBezTo>
                      <a:pt x="899" y="374"/>
                      <a:pt x="899" y="375"/>
                      <a:pt x="900" y="375"/>
                    </a:cubicBezTo>
                    <a:cubicBezTo>
                      <a:pt x="900" y="375"/>
                      <a:pt x="903" y="377"/>
                      <a:pt x="908" y="380"/>
                    </a:cubicBezTo>
                    <a:cubicBezTo>
                      <a:pt x="914" y="384"/>
                      <a:pt x="925" y="390"/>
                      <a:pt x="933" y="395"/>
                    </a:cubicBezTo>
                    <a:cubicBezTo>
                      <a:pt x="937" y="397"/>
                      <a:pt x="941" y="400"/>
                      <a:pt x="943" y="402"/>
                    </a:cubicBezTo>
                    <a:cubicBezTo>
                      <a:pt x="945" y="403"/>
                      <a:pt x="946" y="403"/>
                      <a:pt x="946" y="404"/>
                    </a:cubicBezTo>
                    <a:cubicBezTo>
                      <a:pt x="947" y="404"/>
                      <a:pt x="947" y="404"/>
                      <a:pt x="947" y="404"/>
                    </a:cubicBezTo>
                    <a:cubicBezTo>
                      <a:pt x="948" y="403"/>
                      <a:pt x="948" y="403"/>
                      <a:pt x="948" y="403"/>
                    </a:cubicBezTo>
                    <a:cubicBezTo>
                      <a:pt x="947" y="404"/>
                      <a:pt x="947" y="404"/>
                      <a:pt x="947" y="404"/>
                    </a:cubicBezTo>
                    <a:cubicBezTo>
                      <a:pt x="947" y="404"/>
                      <a:pt x="947" y="404"/>
                      <a:pt x="947" y="404"/>
                    </a:cubicBezTo>
                    <a:cubicBezTo>
                      <a:pt x="948" y="403"/>
                      <a:pt x="948" y="403"/>
                      <a:pt x="948" y="403"/>
                    </a:cubicBezTo>
                    <a:cubicBezTo>
                      <a:pt x="947" y="404"/>
                      <a:pt x="947" y="404"/>
                      <a:pt x="947" y="404"/>
                    </a:cubicBezTo>
                    <a:cubicBezTo>
                      <a:pt x="950" y="402"/>
                      <a:pt x="950" y="402"/>
                      <a:pt x="950" y="402"/>
                    </a:cubicBezTo>
                    <a:cubicBezTo>
                      <a:pt x="946" y="403"/>
                      <a:pt x="946" y="403"/>
                      <a:pt x="946" y="403"/>
                    </a:cubicBezTo>
                    <a:cubicBezTo>
                      <a:pt x="947" y="404"/>
                      <a:pt x="947" y="404"/>
                      <a:pt x="947" y="404"/>
                    </a:cubicBezTo>
                    <a:cubicBezTo>
                      <a:pt x="950" y="402"/>
                      <a:pt x="950" y="402"/>
                      <a:pt x="950" y="402"/>
                    </a:cubicBezTo>
                    <a:cubicBezTo>
                      <a:pt x="946" y="403"/>
                      <a:pt x="946" y="403"/>
                      <a:pt x="946" y="403"/>
                    </a:cubicBezTo>
                    <a:cubicBezTo>
                      <a:pt x="950" y="402"/>
                      <a:pt x="950" y="402"/>
                      <a:pt x="950" y="402"/>
                    </a:cubicBezTo>
                    <a:cubicBezTo>
                      <a:pt x="946" y="402"/>
                      <a:pt x="946" y="402"/>
                      <a:pt x="946" y="402"/>
                    </a:cubicBezTo>
                    <a:cubicBezTo>
                      <a:pt x="946" y="403"/>
                      <a:pt x="946" y="403"/>
                      <a:pt x="946" y="403"/>
                    </a:cubicBezTo>
                    <a:cubicBezTo>
                      <a:pt x="950" y="402"/>
                      <a:pt x="950" y="402"/>
                      <a:pt x="950" y="402"/>
                    </a:cubicBezTo>
                    <a:cubicBezTo>
                      <a:pt x="946" y="402"/>
                      <a:pt x="946" y="402"/>
                      <a:pt x="946" y="402"/>
                    </a:cubicBezTo>
                    <a:cubicBezTo>
                      <a:pt x="950" y="402"/>
                      <a:pt x="950" y="402"/>
                      <a:pt x="950" y="402"/>
                    </a:cubicBezTo>
                    <a:cubicBezTo>
                      <a:pt x="947" y="400"/>
                      <a:pt x="947" y="400"/>
                      <a:pt x="947" y="400"/>
                    </a:cubicBezTo>
                    <a:cubicBezTo>
                      <a:pt x="946" y="400"/>
                      <a:pt x="946" y="401"/>
                      <a:pt x="946" y="402"/>
                    </a:cubicBezTo>
                    <a:cubicBezTo>
                      <a:pt x="950" y="402"/>
                      <a:pt x="950" y="402"/>
                      <a:pt x="950" y="402"/>
                    </a:cubicBezTo>
                    <a:cubicBezTo>
                      <a:pt x="947" y="400"/>
                      <a:pt x="947" y="400"/>
                      <a:pt x="947" y="400"/>
                    </a:cubicBezTo>
                    <a:cubicBezTo>
                      <a:pt x="950" y="402"/>
                      <a:pt x="950" y="402"/>
                      <a:pt x="950" y="402"/>
                    </a:cubicBezTo>
                    <a:cubicBezTo>
                      <a:pt x="951" y="398"/>
                      <a:pt x="951" y="398"/>
                      <a:pt x="951" y="398"/>
                    </a:cubicBezTo>
                    <a:cubicBezTo>
                      <a:pt x="890" y="380"/>
                      <a:pt x="890" y="380"/>
                      <a:pt x="890" y="380"/>
                    </a:cubicBezTo>
                    <a:cubicBezTo>
                      <a:pt x="888" y="380"/>
                      <a:pt x="887" y="380"/>
                      <a:pt x="886" y="381"/>
                    </a:cubicBezTo>
                    <a:cubicBezTo>
                      <a:pt x="885" y="381"/>
                      <a:pt x="884" y="383"/>
                      <a:pt x="884" y="384"/>
                    </a:cubicBezTo>
                    <a:cubicBezTo>
                      <a:pt x="885" y="385"/>
                      <a:pt x="885" y="386"/>
                      <a:pt x="885" y="386"/>
                    </a:cubicBezTo>
                    <a:cubicBezTo>
                      <a:pt x="885" y="387"/>
                      <a:pt x="886" y="387"/>
                      <a:pt x="886" y="387"/>
                    </a:cubicBezTo>
                    <a:cubicBezTo>
                      <a:pt x="886" y="387"/>
                      <a:pt x="886" y="387"/>
                      <a:pt x="886" y="387"/>
                    </a:cubicBezTo>
                    <a:cubicBezTo>
                      <a:pt x="887" y="388"/>
                      <a:pt x="887" y="388"/>
                      <a:pt x="888" y="388"/>
                    </a:cubicBezTo>
                    <a:cubicBezTo>
                      <a:pt x="893" y="392"/>
                      <a:pt x="909" y="402"/>
                      <a:pt x="924" y="411"/>
                    </a:cubicBezTo>
                    <a:cubicBezTo>
                      <a:pt x="940" y="421"/>
                      <a:pt x="954" y="429"/>
                      <a:pt x="954" y="429"/>
                    </a:cubicBezTo>
                    <a:cubicBezTo>
                      <a:pt x="956" y="426"/>
                      <a:pt x="956" y="426"/>
                      <a:pt x="956" y="426"/>
                    </a:cubicBezTo>
                    <a:cubicBezTo>
                      <a:pt x="952" y="424"/>
                      <a:pt x="952" y="424"/>
                      <a:pt x="952" y="424"/>
                    </a:cubicBezTo>
                    <a:cubicBezTo>
                      <a:pt x="956" y="426"/>
                      <a:pt x="956" y="426"/>
                      <a:pt x="956" y="426"/>
                    </a:cubicBezTo>
                    <a:cubicBezTo>
                      <a:pt x="954" y="423"/>
                      <a:pt x="954" y="423"/>
                      <a:pt x="954" y="423"/>
                    </a:cubicBezTo>
                    <a:cubicBezTo>
                      <a:pt x="953" y="423"/>
                      <a:pt x="953" y="423"/>
                      <a:pt x="952" y="424"/>
                    </a:cubicBezTo>
                    <a:cubicBezTo>
                      <a:pt x="956" y="426"/>
                      <a:pt x="956" y="426"/>
                      <a:pt x="956" y="426"/>
                    </a:cubicBezTo>
                    <a:cubicBezTo>
                      <a:pt x="954" y="423"/>
                      <a:pt x="954" y="423"/>
                      <a:pt x="954" y="423"/>
                    </a:cubicBezTo>
                    <a:cubicBezTo>
                      <a:pt x="955" y="426"/>
                      <a:pt x="955" y="426"/>
                      <a:pt x="955" y="426"/>
                    </a:cubicBezTo>
                    <a:cubicBezTo>
                      <a:pt x="955" y="422"/>
                      <a:pt x="955" y="422"/>
                      <a:pt x="955" y="422"/>
                    </a:cubicBezTo>
                    <a:cubicBezTo>
                      <a:pt x="955" y="422"/>
                      <a:pt x="954" y="422"/>
                      <a:pt x="954" y="423"/>
                    </a:cubicBezTo>
                    <a:cubicBezTo>
                      <a:pt x="955" y="426"/>
                      <a:pt x="955" y="426"/>
                      <a:pt x="955" y="426"/>
                    </a:cubicBezTo>
                    <a:cubicBezTo>
                      <a:pt x="955" y="422"/>
                      <a:pt x="955" y="422"/>
                      <a:pt x="955" y="422"/>
                    </a:cubicBezTo>
                    <a:cubicBezTo>
                      <a:pt x="955" y="425"/>
                      <a:pt x="955" y="425"/>
                      <a:pt x="955" y="425"/>
                    </a:cubicBezTo>
                    <a:cubicBezTo>
                      <a:pt x="955" y="422"/>
                      <a:pt x="955" y="422"/>
                      <a:pt x="955" y="422"/>
                    </a:cubicBezTo>
                    <a:cubicBezTo>
                      <a:pt x="955" y="422"/>
                      <a:pt x="955" y="422"/>
                      <a:pt x="955" y="422"/>
                    </a:cubicBezTo>
                    <a:cubicBezTo>
                      <a:pt x="955" y="425"/>
                      <a:pt x="955" y="425"/>
                      <a:pt x="955" y="425"/>
                    </a:cubicBezTo>
                    <a:cubicBezTo>
                      <a:pt x="955" y="422"/>
                      <a:pt x="955" y="422"/>
                      <a:pt x="955" y="422"/>
                    </a:cubicBezTo>
                    <a:cubicBezTo>
                      <a:pt x="955" y="424"/>
                      <a:pt x="955" y="424"/>
                      <a:pt x="955" y="424"/>
                    </a:cubicBezTo>
                    <a:cubicBezTo>
                      <a:pt x="956" y="422"/>
                      <a:pt x="956" y="422"/>
                      <a:pt x="956" y="422"/>
                    </a:cubicBezTo>
                    <a:cubicBezTo>
                      <a:pt x="955" y="422"/>
                      <a:pt x="955" y="422"/>
                      <a:pt x="955" y="422"/>
                    </a:cubicBezTo>
                    <a:cubicBezTo>
                      <a:pt x="955" y="424"/>
                      <a:pt x="955" y="424"/>
                      <a:pt x="955" y="424"/>
                    </a:cubicBezTo>
                    <a:cubicBezTo>
                      <a:pt x="956" y="422"/>
                      <a:pt x="956" y="422"/>
                      <a:pt x="956" y="422"/>
                    </a:cubicBezTo>
                    <a:cubicBezTo>
                      <a:pt x="956" y="422"/>
                      <a:pt x="955" y="422"/>
                      <a:pt x="954" y="422"/>
                    </a:cubicBezTo>
                    <a:cubicBezTo>
                      <a:pt x="951" y="421"/>
                      <a:pt x="945" y="418"/>
                      <a:pt x="937" y="415"/>
                    </a:cubicBezTo>
                    <a:cubicBezTo>
                      <a:pt x="926" y="411"/>
                      <a:pt x="911" y="404"/>
                      <a:pt x="900" y="400"/>
                    </a:cubicBezTo>
                    <a:cubicBezTo>
                      <a:pt x="894" y="397"/>
                      <a:pt x="889" y="395"/>
                      <a:pt x="885" y="393"/>
                    </a:cubicBezTo>
                    <a:cubicBezTo>
                      <a:pt x="882" y="392"/>
                      <a:pt x="880" y="391"/>
                      <a:pt x="880" y="391"/>
                    </a:cubicBezTo>
                    <a:cubicBezTo>
                      <a:pt x="878" y="390"/>
                      <a:pt x="876" y="391"/>
                      <a:pt x="875" y="392"/>
                    </a:cubicBezTo>
                    <a:cubicBezTo>
                      <a:pt x="874" y="393"/>
                      <a:pt x="874" y="394"/>
                      <a:pt x="874" y="395"/>
                    </a:cubicBezTo>
                    <a:cubicBezTo>
                      <a:pt x="874" y="396"/>
                      <a:pt x="874" y="396"/>
                      <a:pt x="875" y="397"/>
                    </a:cubicBezTo>
                    <a:cubicBezTo>
                      <a:pt x="875" y="398"/>
                      <a:pt x="875" y="398"/>
                      <a:pt x="876" y="398"/>
                    </a:cubicBezTo>
                    <a:cubicBezTo>
                      <a:pt x="876" y="399"/>
                      <a:pt x="877" y="399"/>
                      <a:pt x="878" y="400"/>
                    </a:cubicBezTo>
                    <a:cubicBezTo>
                      <a:pt x="882" y="403"/>
                      <a:pt x="888" y="407"/>
                      <a:pt x="896" y="412"/>
                    </a:cubicBezTo>
                    <a:cubicBezTo>
                      <a:pt x="920" y="427"/>
                      <a:pt x="956" y="448"/>
                      <a:pt x="956" y="448"/>
                    </a:cubicBezTo>
                    <a:cubicBezTo>
                      <a:pt x="958" y="444"/>
                      <a:pt x="958" y="444"/>
                      <a:pt x="958" y="444"/>
                    </a:cubicBezTo>
                    <a:cubicBezTo>
                      <a:pt x="955" y="442"/>
                      <a:pt x="955" y="442"/>
                      <a:pt x="955" y="442"/>
                    </a:cubicBezTo>
                    <a:cubicBezTo>
                      <a:pt x="958" y="444"/>
                      <a:pt x="958" y="444"/>
                      <a:pt x="958" y="444"/>
                    </a:cubicBezTo>
                    <a:cubicBezTo>
                      <a:pt x="957" y="441"/>
                      <a:pt x="957" y="441"/>
                      <a:pt x="957" y="441"/>
                    </a:cubicBezTo>
                    <a:cubicBezTo>
                      <a:pt x="956" y="441"/>
                      <a:pt x="956" y="441"/>
                      <a:pt x="955" y="442"/>
                    </a:cubicBezTo>
                    <a:cubicBezTo>
                      <a:pt x="958" y="444"/>
                      <a:pt x="958" y="444"/>
                      <a:pt x="958" y="444"/>
                    </a:cubicBezTo>
                    <a:cubicBezTo>
                      <a:pt x="957" y="441"/>
                      <a:pt x="957" y="441"/>
                      <a:pt x="957" y="441"/>
                    </a:cubicBezTo>
                    <a:cubicBezTo>
                      <a:pt x="958" y="444"/>
                      <a:pt x="958" y="444"/>
                      <a:pt x="958" y="444"/>
                    </a:cubicBezTo>
                    <a:cubicBezTo>
                      <a:pt x="958" y="440"/>
                      <a:pt x="958" y="440"/>
                      <a:pt x="958" y="440"/>
                    </a:cubicBezTo>
                    <a:cubicBezTo>
                      <a:pt x="957" y="440"/>
                      <a:pt x="957" y="440"/>
                      <a:pt x="957" y="441"/>
                    </a:cubicBezTo>
                    <a:cubicBezTo>
                      <a:pt x="958" y="444"/>
                      <a:pt x="958" y="444"/>
                      <a:pt x="958" y="444"/>
                    </a:cubicBezTo>
                    <a:cubicBezTo>
                      <a:pt x="958" y="440"/>
                      <a:pt x="958" y="440"/>
                      <a:pt x="958" y="440"/>
                    </a:cubicBezTo>
                    <a:cubicBezTo>
                      <a:pt x="958" y="444"/>
                      <a:pt x="958" y="444"/>
                      <a:pt x="958" y="444"/>
                    </a:cubicBezTo>
                    <a:cubicBezTo>
                      <a:pt x="959" y="441"/>
                      <a:pt x="959" y="441"/>
                      <a:pt x="959" y="441"/>
                    </a:cubicBezTo>
                    <a:cubicBezTo>
                      <a:pt x="958" y="441"/>
                      <a:pt x="958" y="440"/>
                      <a:pt x="958" y="440"/>
                    </a:cubicBezTo>
                    <a:cubicBezTo>
                      <a:pt x="958" y="444"/>
                      <a:pt x="958" y="444"/>
                      <a:pt x="958" y="444"/>
                    </a:cubicBezTo>
                    <a:cubicBezTo>
                      <a:pt x="959" y="441"/>
                      <a:pt x="959" y="441"/>
                      <a:pt x="959" y="441"/>
                    </a:cubicBezTo>
                    <a:cubicBezTo>
                      <a:pt x="958" y="441"/>
                      <a:pt x="958" y="441"/>
                      <a:pt x="958" y="441"/>
                    </a:cubicBezTo>
                    <a:cubicBezTo>
                      <a:pt x="959" y="441"/>
                      <a:pt x="959" y="441"/>
                      <a:pt x="959" y="441"/>
                    </a:cubicBezTo>
                    <a:cubicBezTo>
                      <a:pt x="959" y="441"/>
                      <a:pt x="959" y="441"/>
                      <a:pt x="959" y="441"/>
                    </a:cubicBezTo>
                    <a:cubicBezTo>
                      <a:pt x="958" y="441"/>
                      <a:pt x="958" y="441"/>
                      <a:pt x="958" y="441"/>
                    </a:cubicBezTo>
                    <a:cubicBezTo>
                      <a:pt x="959" y="441"/>
                      <a:pt x="959" y="441"/>
                      <a:pt x="959" y="441"/>
                    </a:cubicBezTo>
                    <a:cubicBezTo>
                      <a:pt x="958" y="441"/>
                      <a:pt x="958" y="440"/>
                      <a:pt x="957" y="440"/>
                    </a:cubicBezTo>
                    <a:cubicBezTo>
                      <a:pt x="950" y="437"/>
                      <a:pt x="928" y="428"/>
                      <a:pt x="908" y="420"/>
                    </a:cubicBezTo>
                    <a:cubicBezTo>
                      <a:pt x="898" y="416"/>
                      <a:pt x="888" y="412"/>
                      <a:pt x="881" y="409"/>
                    </a:cubicBezTo>
                    <a:cubicBezTo>
                      <a:pt x="874" y="406"/>
                      <a:pt x="870" y="404"/>
                      <a:pt x="870" y="404"/>
                    </a:cubicBezTo>
                    <a:cubicBezTo>
                      <a:pt x="868" y="403"/>
                      <a:pt x="865" y="404"/>
                      <a:pt x="864" y="406"/>
                    </a:cubicBezTo>
                    <a:cubicBezTo>
                      <a:pt x="864" y="408"/>
                      <a:pt x="864" y="410"/>
                      <a:pt x="866" y="411"/>
                    </a:cubicBezTo>
                    <a:cubicBezTo>
                      <a:pt x="960" y="470"/>
                      <a:pt x="960" y="470"/>
                      <a:pt x="960" y="470"/>
                    </a:cubicBezTo>
                    <a:cubicBezTo>
                      <a:pt x="962" y="466"/>
                      <a:pt x="962" y="466"/>
                      <a:pt x="962" y="466"/>
                    </a:cubicBezTo>
                    <a:cubicBezTo>
                      <a:pt x="963" y="463"/>
                      <a:pt x="963" y="463"/>
                      <a:pt x="963" y="463"/>
                    </a:cubicBezTo>
                    <a:cubicBezTo>
                      <a:pt x="963" y="463"/>
                      <a:pt x="938" y="451"/>
                      <a:pt x="913" y="439"/>
                    </a:cubicBezTo>
                    <a:cubicBezTo>
                      <a:pt x="900" y="433"/>
                      <a:pt x="887" y="427"/>
                      <a:pt x="877" y="422"/>
                    </a:cubicBezTo>
                    <a:cubicBezTo>
                      <a:pt x="872" y="420"/>
                      <a:pt x="867" y="418"/>
                      <a:pt x="864" y="417"/>
                    </a:cubicBezTo>
                    <a:cubicBezTo>
                      <a:pt x="863" y="416"/>
                      <a:pt x="861" y="415"/>
                      <a:pt x="860" y="415"/>
                    </a:cubicBezTo>
                    <a:cubicBezTo>
                      <a:pt x="860" y="415"/>
                      <a:pt x="859" y="415"/>
                      <a:pt x="859" y="415"/>
                    </a:cubicBezTo>
                    <a:cubicBezTo>
                      <a:pt x="858" y="414"/>
                      <a:pt x="858" y="414"/>
                      <a:pt x="857" y="414"/>
                    </a:cubicBezTo>
                    <a:cubicBezTo>
                      <a:pt x="856" y="414"/>
                      <a:pt x="856" y="414"/>
                      <a:pt x="855" y="414"/>
                    </a:cubicBezTo>
                    <a:cubicBezTo>
                      <a:pt x="855" y="415"/>
                      <a:pt x="854" y="415"/>
                      <a:pt x="853" y="416"/>
                    </a:cubicBezTo>
                    <a:cubicBezTo>
                      <a:pt x="853" y="417"/>
                      <a:pt x="853" y="418"/>
                      <a:pt x="853" y="418"/>
                    </a:cubicBezTo>
                    <a:cubicBezTo>
                      <a:pt x="853" y="419"/>
                      <a:pt x="853" y="420"/>
                      <a:pt x="853" y="420"/>
                    </a:cubicBezTo>
                    <a:cubicBezTo>
                      <a:pt x="853" y="421"/>
                      <a:pt x="854" y="421"/>
                      <a:pt x="854" y="421"/>
                    </a:cubicBezTo>
                    <a:cubicBezTo>
                      <a:pt x="854" y="422"/>
                      <a:pt x="854" y="422"/>
                      <a:pt x="854" y="422"/>
                    </a:cubicBezTo>
                    <a:cubicBezTo>
                      <a:pt x="855" y="422"/>
                      <a:pt x="856" y="423"/>
                      <a:pt x="857" y="423"/>
                    </a:cubicBezTo>
                    <a:cubicBezTo>
                      <a:pt x="861" y="426"/>
                      <a:pt x="869" y="431"/>
                      <a:pt x="879" y="438"/>
                    </a:cubicBezTo>
                    <a:cubicBezTo>
                      <a:pt x="910" y="457"/>
                      <a:pt x="959" y="487"/>
                      <a:pt x="959" y="487"/>
                    </a:cubicBezTo>
                    <a:cubicBezTo>
                      <a:pt x="961" y="484"/>
                      <a:pt x="961" y="484"/>
                      <a:pt x="961" y="484"/>
                    </a:cubicBezTo>
                    <a:cubicBezTo>
                      <a:pt x="963" y="480"/>
                      <a:pt x="963" y="480"/>
                      <a:pt x="963" y="480"/>
                    </a:cubicBezTo>
                    <a:cubicBezTo>
                      <a:pt x="850" y="423"/>
                      <a:pt x="850" y="423"/>
                      <a:pt x="850" y="423"/>
                    </a:cubicBezTo>
                    <a:cubicBezTo>
                      <a:pt x="848" y="422"/>
                      <a:pt x="846" y="422"/>
                      <a:pt x="845" y="424"/>
                    </a:cubicBezTo>
                    <a:cubicBezTo>
                      <a:pt x="844" y="425"/>
                      <a:pt x="844" y="426"/>
                      <a:pt x="844" y="426"/>
                    </a:cubicBezTo>
                    <a:cubicBezTo>
                      <a:pt x="844" y="427"/>
                      <a:pt x="844" y="428"/>
                      <a:pt x="844" y="428"/>
                    </a:cubicBezTo>
                    <a:cubicBezTo>
                      <a:pt x="845" y="429"/>
                      <a:pt x="845" y="429"/>
                      <a:pt x="845" y="429"/>
                    </a:cubicBezTo>
                    <a:cubicBezTo>
                      <a:pt x="846" y="430"/>
                      <a:pt x="846" y="430"/>
                      <a:pt x="847" y="431"/>
                    </a:cubicBezTo>
                    <a:cubicBezTo>
                      <a:pt x="848" y="432"/>
                      <a:pt x="851" y="434"/>
                      <a:pt x="855" y="437"/>
                    </a:cubicBezTo>
                    <a:cubicBezTo>
                      <a:pt x="870" y="446"/>
                      <a:pt x="897" y="463"/>
                      <a:pt x="921" y="478"/>
                    </a:cubicBezTo>
                    <a:cubicBezTo>
                      <a:pt x="945" y="492"/>
                      <a:pt x="965" y="504"/>
                      <a:pt x="965" y="504"/>
                    </a:cubicBezTo>
                    <a:cubicBezTo>
                      <a:pt x="968" y="501"/>
                      <a:pt x="968" y="501"/>
                      <a:pt x="968" y="501"/>
                    </a:cubicBezTo>
                    <a:cubicBezTo>
                      <a:pt x="969" y="497"/>
                      <a:pt x="969" y="497"/>
                      <a:pt x="969" y="497"/>
                    </a:cubicBezTo>
                    <a:cubicBezTo>
                      <a:pt x="969" y="497"/>
                      <a:pt x="938" y="481"/>
                      <a:pt x="906" y="465"/>
                    </a:cubicBezTo>
                    <a:cubicBezTo>
                      <a:pt x="890" y="457"/>
                      <a:pt x="874" y="449"/>
                      <a:pt x="862" y="443"/>
                    </a:cubicBezTo>
                    <a:cubicBezTo>
                      <a:pt x="855" y="440"/>
                      <a:pt x="850" y="438"/>
                      <a:pt x="846" y="436"/>
                    </a:cubicBezTo>
                    <a:cubicBezTo>
                      <a:pt x="844" y="435"/>
                      <a:pt x="842" y="435"/>
                      <a:pt x="841" y="434"/>
                    </a:cubicBezTo>
                    <a:cubicBezTo>
                      <a:pt x="840" y="434"/>
                      <a:pt x="840" y="434"/>
                      <a:pt x="839" y="433"/>
                    </a:cubicBezTo>
                    <a:cubicBezTo>
                      <a:pt x="838" y="433"/>
                      <a:pt x="838" y="433"/>
                      <a:pt x="838" y="433"/>
                    </a:cubicBezTo>
                    <a:cubicBezTo>
                      <a:pt x="838" y="433"/>
                      <a:pt x="838" y="433"/>
                      <a:pt x="837" y="433"/>
                    </a:cubicBezTo>
                    <a:cubicBezTo>
                      <a:pt x="837" y="433"/>
                      <a:pt x="837" y="433"/>
                      <a:pt x="836" y="433"/>
                    </a:cubicBezTo>
                    <a:cubicBezTo>
                      <a:pt x="835" y="433"/>
                      <a:pt x="834" y="434"/>
                      <a:pt x="834" y="435"/>
                    </a:cubicBezTo>
                    <a:cubicBezTo>
                      <a:pt x="837" y="437"/>
                      <a:pt x="837" y="437"/>
                      <a:pt x="837" y="437"/>
                    </a:cubicBezTo>
                    <a:cubicBezTo>
                      <a:pt x="834" y="435"/>
                      <a:pt x="834" y="435"/>
                      <a:pt x="834" y="435"/>
                    </a:cubicBezTo>
                    <a:cubicBezTo>
                      <a:pt x="833" y="436"/>
                      <a:pt x="833" y="437"/>
                      <a:pt x="833" y="437"/>
                    </a:cubicBezTo>
                    <a:cubicBezTo>
                      <a:pt x="833" y="439"/>
                      <a:pt x="834" y="439"/>
                      <a:pt x="834" y="440"/>
                    </a:cubicBezTo>
                    <a:cubicBezTo>
                      <a:pt x="834" y="440"/>
                      <a:pt x="835" y="441"/>
                      <a:pt x="835" y="441"/>
                    </a:cubicBezTo>
                    <a:cubicBezTo>
                      <a:pt x="836" y="442"/>
                      <a:pt x="837" y="443"/>
                      <a:pt x="839" y="444"/>
                    </a:cubicBezTo>
                    <a:cubicBezTo>
                      <a:pt x="845" y="448"/>
                      <a:pt x="855" y="454"/>
                      <a:pt x="868" y="462"/>
                    </a:cubicBezTo>
                    <a:cubicBezTo>
                      <a:pt x="887" y="473"/>
                      <a:pt x="911" y="487"/>
                      <a:pt x="930" y="499"/>
                    </a:cubicBezTo>
                    <a:cubicBezTo>
                      <a:pt x="940" y="505"/>
                      <a:pt x="949" y="510"/>
                      <a:pt x="955" y="514"/>
                    </a:cubicBezTo>
                    <a:cubicBezTo>
                      <a:pt x="958" y="516"/>
                      <a:pt x="960" y="517"/>
                      <a:pt x="961" y="518"/>
                    </a:cubicBezTo>
                    <a:cubicBezTo>
                      <a:pt x="962" y="519"/>
                      <a:pt x="963" y="519"/>
                      <a:pt x="963" y="520"/>
                    </a:cubicBezTo>
                    <a:cubicBezTo>
                      <a:pt x="963" y="520"/>
                      <a:pt x="963" y="520"/>
                      <a:pt x="963" y="520"/>
                    </a:cubicBezTo>
                    <a:cubicBezTo>
                      <a:pt x="964" y="519"/>
                      <a:pt x="964" y="519"/>
                      <a:pt x="964" y="519"/>
                    </a:cubicBezTo>
                    <a:cubicBezTo>
                      <a:pt x="963" y="520"/>
                      <a:pt x="963" y="520"/>
                      <a:pt x="963" y="520"/>
                    </a:cubicBezTo>
                    <a:cubicBezTo>
                      <a:pt x="963" y="520"/>
                      <a:pt x="963" y="520"/>
                      <a:pt x="963" y="520"/>
                    </a:cubicBezTo>
                    <a:cubicBezTo>
                      <a:pt x="964" y="519"/>
                      <a:pt x="964" y="519"/>
                      <a:pt x="964" y="519"/>
                    </a:cubicBezTo>
                    <a:cubicBezTo>
                      <a:pt x="963" y="520"/>
                      <a:pt x="963" y="520"/>
                      <a:pt x="963" y="520"/>
                    </a:cubicBezTo>
                    <a:cubicBezTo>
                      <a:pt x="966" y="518"/>
                      <a:pt x="966" y="518"/>
                      <a:pt x="966" y="518"/>
                    </a:cubicBezTo>
                    <a:cubicBezTo>
                      <a:pt x="962" y="518"/>
                      <a:pt x="962" y="518"/>
                      <a:pt x="962" y="518"/>
                    </a:cubicBezTo>
                    <a:cubicBezTo>
                      <a:pt x="962" y="519"/>
                      <a:pt x="963" y="519"/>
                      <a:pt x="963" y="520"/>
                    </a:cubicBezTo>
                    <a:cubicBezTo>
                      <a:pt x="966" y="518"/>
                      <a:pt x="966" y="518"/>
                      <a:pt x="966" y="518"/>
                    </a:cubicBezTo>
                    <a:cubicBezTo>
                      <a:pt x="962" y="518"/>
                      <a:pt x="962" y="518"/>
                      <a:pt x="962" y="518"/>
                    </a:cubicBezTo>
                    <a:cubicBezTo>
                      <a:pt x="966" y="518"/>
                      <a:pt x="966" y="518"/>
                      <a:pt x="966" y="518"/>
                    </a:cubicBezTo>
                    <a:cubicBezTo>
                      <a:pt x="963" y="516"/>
                      <a:pt x="963" y="516"/>
                      <a:pt x="963" y="516"/>
                    </a:cubicBezTo>
                    <a:cubicBezTo>
                      <a:pt x="963" y="516"/>
                      <a:pt x="962" y="517"/>
                      <a:pt x="962" y="518"/>
                    </a:cubicBezTo>
                    <a:cubicBezTo>
                      <a:pt x="966" y="518"/>
                      <a:pt x="966" y="518"/>
                      <a:pt x="966" y="518"/>
                    </a:cubicBezTo>
                    <a:cubicBezTo>
                      <a:pt x="963" y="516"/>
                      <a:pt x="963" y="516"/>
                      <a:pt x="963" y="516"/>
                    </a:cubicBezTo>
                    <a:cubicBezTo>
                      <a:pt x="966" y="518"/>
                      <a:pt x="966" y="518"/>
                      <a:pt x="966" y="518"/>
                    </a:cubicBezTo>
                    <a:cubicBezTo>
                      <a:pt x="968" y="514"/>
                      <a:pt x="968" y="514"/>
                      <a:pt x="968" y="514"/>
                    </a:cubicBezTo>
                    <a:cubicBezTo>
                      <a:pt x="968" y="514"/>
                      <a:pt x="935" y="496"/>
                      <a:pt x="900" y="478"/>
                    </a:cubicBezTo>
                    <a:cubicBezTo>
                      <a:pt x="882" y="469"/>
                      <a:pt x="864" y="460"/>
                      <a:pt x="850" y="453"/>
                    </a:cubicBezTo>
                    <a:cubicBezTo>
                      <a:pt x="843" y="450"/>
                      <a:pt x="837" y="447"/>
                      <a:pt x="832" y="445"/>
                    </a:cubicBezTo>
                    <a:cubicBezTo>
                      <a:pt x="830" y="444"/>
                      <a:pt x="828" y="443"/>
                      <a:pt x="826" y="442"/>
                    </a:cubicBezTo>
                    <a:cubicBezTo>
                      <a:pt x="825" y="442"/>
                      <a:pt x="825" y="442"/>
                      <a:pt x="824" y="441"/>
                    </a:cubicBezTo>
                    <a:cubicBezTo>
                      <a:pt x="823" y="441"/>
                      <a:pt x="822" y="441"/>
                      <a:pt x="822" y="441"/>
                    </a:cubicBezTo>
                    <a:cubicBezTo>
                      <a:pt x="821" y="441"/>
                      <a:pt x="821" y="441"/>
                      <a:pt x="820" y="441"/>
                    </a:cubicBezTo>
                    <a:cubicBezTo>
                      <a:pt x="819" y="442"/>
                      <a:pt x="818" y="442"/>
                      <a:pt x="818" y="443"/>
                    </a:cubicBezTo>
                    <a:cubicBezTo>
                      <a:pt x="816" y="445"/>
                      <a:pt x="817" y="448"/>
                      <a:pt x="819" y="449"/>
                    </a:cubicBezTo>
                    <a:cubicBezTo>
                      <a:pt x="961" y="537"/>
                      <a:pt x="961" y="537"/>
                      <a:pt x="961" y="537"/>
                    </a:cubicBezTo>
                    <a:cubicBezTo>
                      <a:pt x="963" y="534"/>
                      <a:pt x="963" y="534"/>
                      <a:pt x="963" y="534"/>
                    </a:cubicBezTo>
                    <a:cubicBezTo>
                      <a:pt x="959" y="532"/>
                      <a:pt x="959" y="532"/>
                      <a:pt x="959" y="532"/>
                    </a:cubicBezTo>
                    <a:cubicBezTo>
                      <a:pt x="963" y="534"/>
                      <a:pt x="963" y="534"/>
                      <a:pt x="963" y="534"/>
                    </a:cubicBezTo>
                    <a:cubicBezTo>
                      <a:pt x="961" y="530"/>
                      <a:pt x="961" y="530"/>
                      <a:pt x="961" y="530"/>
                    </a:cubicBezTo>
                    <a:cubicBezTo>
                      <a:pt x="961" y="530"/>
                      <a:pt x="960" y="531"/>
                      <a:pt x="959" y="532"/>
                    </a:cubicBezTo>
                    <a:cubicBezTo>
                      <a:pt x="963" y="534"/>
                      <a:pt x="963" y="534"/>
                      <a:pt x="963" y="534"/>
                    </a:cubicBezTo>
                    <a:cubicBezTo>
                      <a:pt x="961" y="530"/>
                      <a:pt x="961" y="530"/>
                      <a:pt x="961" y="530"/>
                    </a:cubicBezTo>
                    <a:cubicBezTo>
                      <a:pt x="963" y="534"/>
                      <a:pt x="963" y="534"/>
                      <a:pt x="963" y="534"/>
                    </a:cubicBezTo>
                    <a:cubicBezTo>
                      <a:pt x="963" y="530"/>
                      <a:pt x="963" y="530"/>
                      <a:pt x="963" y="530"/>
                    </a:cubicBezTo>
                    <a:cubicBezTo>
                      <a:pt x="962" y="530"/>
                      <a:pt x="962" y="530"/>
                      <a:pt x="961" y="530"/>
                    </a:cubicBezTo>
                    <a:cubicBezTo>
                      <a:pt x="963" y="534"/>
                      <a:pt x="963" y="534"/>
                      <a:pt x="963" y="534"/>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2" y="530"/>
                      <a:pt x="961" y="529"/>
                    </a:cubicBezTo>
                    <a:cubicBezTo>
                      <a:pt x="955" y="526"/>
                      <a:pt x="944" y="520"/>
                      <a:pt x="929" y="511"/>
                    </a:cubicBezTo>
                    <a:cubicBezTo>
                      <a:pt x="907" y="499"/>
                      <a:pt x="880" y="483"/>
                      <a:pt x="856" y="470"/>
                    </a:cubicBezTo>
                    <a:cubicBezTo>
                      <a:pt x="844" y="464"/>
                      <a:pt x="834" y="458"/>
                      <a:pt x="826" y="454"/>
                    </a:cubicBezTo>
                    <a:cubicBezTo>
                      <a:pt x="822" y="452"/>
                      <a:pt x="818" y="450"/>
                      <a:pt x="816" y="449"/>
                    </a:cubicBezTo>
                    <a:cubicBezTo>
                      <a:pt x="814" y="448"/>
                      <a:pt x="813" y="448"/>
                      <a:pt x="812" y="447"/>
                    </a:cubicBezTo>
                    <a:cubicBezTo>
                      <a:pt x="812" y="447"/>
                      <a:pt x="811" y="447"/>
                      <a:pt x="811" y="447"/>
                    </a:cubicBezTo>
                    <a:cubicBezTo>
                      <a:pt x="810" y="447"/>
                      <a:pt x="810" y="447"/>
                      <a:pt x="809" y="447"/>
                    </a:cubicBezTo>
                    <a:cubicBezTo>
                      <a:pt x="808" y="447"/>
                      <a:pt x="808" y="447"/>
                      <a:pt x="807" y="447"/>
                    </a:cubicBezTo>
                    <a:cubicBezTo>
                      <a:pt x="807" y="447"/>
                      <a:pt x="806" y="448"/>
                      <a:pt x="805" y="449"/>
                    </a:cubicBezTo>
                    <a:cubicBezTo>
                      <a:pt x="804" y="451"/>
                      <a:pt x="804" y="453"/>
                      <a:pt x="806" y="454"/>
                    </a:cubicBezTo>
                    <a:cubicBezTo>
                      <a:pt x="851" y="482"/>
                      <a:pt x="851" y="482"/>
                      <a:pt x="851" y="482"/>
                    </a:cubicBezTo>
                    <a:cubicBezTo>
                      <a:pt x="791" y="449"/>
                      <a:pt x="791" y="449"/>
                      <a:pt x="791" y="449"/>
                    </a:cubicBezTo>
                    <a:cubicBezTo>
                      <a:pt x="789" y="448"/>
                      <a:pt x="787" y="449"/>
                      <a:pt x="785" y="451"/>
                    </a:cubicBezTo>
                    <a:cubicBezTo>
                      <a:pt x="784" y="453"/>
                      <a:pt x="785" y="455"/>
                      <a:pt x="787" y="456"/>
                    </a:cubicBezTo>
                    <a:cubicBezTo>
                      <a:pt x="963" y="567"/>
                      <a:pt x="963" y="567"/>
                      <a:pt x="963" y="567"/>
                    </a:cubicBezTo>
                    <a:cubicBezTo>
                      <a:pt x="965" y="563"/>
                      <a:pt x="965" y="563"/>
                      <a:pt x="965" y="563"/>
                    </a:cubicBezTo>
                    <a:cubicBezTo>
                      <a:pt x="967" y="560"/>
                      <a:pt x="967" y="560"/>
                      <a:pt x="967" y="560"/>
                    </a:cubicBezTo>
                    <a:cubicBezTo>
                      <a:pt x="967" y="560"/>
                      <a:pt x="916" y="532"/>
                      <a:pt x="865" y="504"/>
                    </a:cubicBezTo>
                    <a:cubicBezTo>
                      <a:pt x="839" y="490"/>
                      <a:pt x="813" y="476"/>
                      <a:pt x="793" y="465"/>
                    </a:cubicBezTo>
                    <a:cubicBezTo>
                      <a:pt x="783" y="460"/>
                      <a:pt x="775" y="455"/>
                      <a:pt x="769" y="452"/>
                    </a:cubicBezTo>
                    <a:cubicBezTo>
                      <a:pt x="766" y="451"/>
                      <a:pt x="763" y="450"/>
                      <a:pt x="761" y="449"/>
                    </a:cubicBezTo>
                    <a:cubicBezTo>
                      <a:pt x="760" y="448"/>
                      <a:pt x="759" y="448"/>
                      <a:pt x="759" y="448"/>
                    </a:cubicBezTo>
                    <a:cubicBezTo>
                      <a:pt x="758" y="448"/>
                      <a:pt x="758" y="447"/>
                      <a:pt x="758" y="447"/>
                    </a:cubicBezTo>
                    <a:cubicBezTo>
                      <a:pt x="757" y="447"/>
                      <a:pt x="757" y="447"/>
                      <a:pt x="756" y="447"/>
                    </a:cubicBezTo>
                    <a:cubicBezTo>
                      <a:pt x="756" y="447"/>
                      <a:pt x="755" y="447"/>
                      <a:pt x="755" y="447"/>
                    </a:cubicBezTo>
                    <a:cubicBezTo>
                      <a:pt x="754" y="448"/>
                      <a:pt x="753" y="448"/>
                      <a:pt x="752" y="449"/>
                    </a:cubicBezTo>
                    <a:cubicBezTo>
                      <a:pt x="752" y="450"/>
                      <a:pt x="752" y="451"/>
                      <a:pt x="752" y="452"/>
                    </a:cubicBezTo>
                    <a:cubicBezTo>
                      <a:pt x="752" y="453"/>
                      <a:pt x="753" y="454"/>
                      <a:pt x="754" y="455"/>
                    </a:cubicBezTo>
                    <a:cubicBezTo>
                      <a:pt x="754" y="455"/>
                      <a:pt x="757" y="457"/>
                      <a:pt x="763" y="460"/>
                    </a:cubicBezTo>
                    <a:cubicBezTo>
                      <a:pt x="783" y="473"/>
                      <a:pt x="834" y="504"/>
                      <a:pt x="880" y="533"/>
                    </a:cubicBezTo>
                    <a:cubicBezTo>
                      <a:pt x="903" y="547"/>
                      <a:pt x="925" y="561"/>
                      <a:pt x="941" y="571"/>
                    </a:cubicBezTo>
                    <a:cubicBezTo>
                      <a:pt x="949" y="576"/>
                      <a:pt x="955" y="580"/>
                      <a:pt x="960" y="583"/>
                    </a:cubicBezTo>
                    <a:cubicBezTo>
                      <a:pt x="962" y="584"/>
                      <a:pt x="964" y="586"/>
                      <a:pt x="965" y="586"/>
                    </a:cubicBezTo>
                    <a:cubicBezTo>
                      <a:pt x="965" y="587"/>
                      <a:pt x="966" y="587"/>
                      <a:pt x="966" y="587"/>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9" y="584"/>
                      <a:pt x="969" y="584"/>
                      <a:pt x="969" y="584"/>
                    </a:cubicBezTo>
                    <a:cubicBezTo>
                      <a:pt x="966" y="587"/>
                      <a:pt x="966" y="587"/>
                      <a:pt x="966" y="587"/>
                    </a:cubicBezTo>
                    <a:cubicBezTo>
                      <a:pt x="966" y="587"/>
                      <a:pt x="966" y="587"/>
                      <a:pt x="966" y="587"/>
                    </a:cubicBezTo>
                    <a:cubicBezTo>
                      <a:pt x="969" y="584"/>
                      <a:pt x="969" y="584"/>
                      <a:pt x="969" y="584"/>
                    </a:cubicBezTo>
                    <a:cubicBezTo>
                      <a:pt x="966" y="587"/>
                      <a:pt x="966" y="587"/>
                      <a:pt x="966" y="587"/>
                    </a:cubicBezTo>
                    <a:cubicBezTo>
                      <a:pt x="969" y="584"/>
                      <a:pt x="969" y="584"/>
                      <a:pt x="969" y="584"/>
                    </a:cubicBezTo>
                    <a:cubicBezTo>
                      <a:pt x="965" y="586"/>
                      <a:pt x="965" y="586"/>
                      <a:pt x="965" y="586"/>
                    </a:cubicBezTo>
                    <a:cubicBezTo>
                      <a:pt x="966" y="587"/>
                      <a:pt x="966" y="587"/>
                      <a:pt x="966" y="587"/>
                    </a:cubicBezTo>
                    <a:cubicBezTo>
                      <a:pt x="969" y="584"/>
                      <a:pt x="969" y="584"/>
                      <a:pt x="969" y="584"/>
                    </a:cubicBezTo>
                    <a:cubicBezTo>
                      <a:pt x="965" y="586"/>
                      <a:pt x="965" y="586"/>
                      <a:pt x="965" y="586"/>
                    </a:cubicBezTo>
                    <a:cubicBezTo>
                      <a:pt x="969" y="584"/>
                      <a:pt x="969" y="584"/>
                      <a:pt x="969" y="584"/>
                    </a:cubicBezTo>
                    <a:cubicBezTo>
                      <a:pt x="965" y="584"/>
                      <a:pt x="965" y="584"/>
                      <a:pt x="965" y="584"/>
                    </a:cubicBezTo>
                    <a:cubicBezTo>
                      <a:pt x="965" y="585"/>
                      <a:pt x="965" y="586"/>
                      <a:pt x="965" y="586"/>
                    </a:cubicBezTo>
                    <a:cubicBezTo>
                      <a:pt x="969" y="584"/>
                      <a:pt x="969" y="584"/>
                      <a:pt x="969" y="584"/>
                    </a:cubicBezTo>
                    <a:cubicBezTo>
                      <a:pt x="965" y="584"/>
                      <a:pt x="965" y="584"/>
                      <a:pt x="965" y="584"/>
                    </a:cubicBezTo>
                    <a:cubicBezTo>
                      <a:pt x="969" y="584"/>
                      <a:pt x="969" y="584"/>
                      <a:pt x="969" y="584"/>
                    </a:cubicBezTo>
                    <a:cubicBezTo>
                      <a:pt x="966" y="582"/>
                      <a:pt x="966" y="582"/>
                      <a:pt x="966" y="582"/>
                    </a:cubicBezTo>
                    <a:cubicBezTo>
                      <a:pt x="968" y="584"/>
                      <a:pt x="968" y="584"/>
                      <a:pt x="968" y="584"/>
                    </a:cubicBezTo>
                    <a:cubicBezTo>
                      <a:pt x="967" y="581"/>
                      <a:pt x="967" y="581"/>
                      <a:pt x="967" y="581"/>
                    </a:cubicBezTo>
                    <a:cubicBezTo>
                      <a:pt x="967" y="581"/>
                      <a:pt x="966" y="582"/>
                      <a:pt x="966" y="582"/>
                    </a:cubicBezTo>
                    <a:cubicBezTo>
                      <a:pt x="968" y="584"/>
                      <a:pt x="968" y="584"/>
                      <a:pt x="968" y="584"/>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5" y="581"/>
                      <a:pt x="962" y="579"/>
                    </a:cubicBezTo>
                    <a:cubicBezTo>
                      <a:pt x="956" y="577"/>
                      <a:pt x="947" y="573"/>
                      <a:pt x="936" y="568"/>
                    </a:cubicBezTo>
                    <a:cubicBezTo>
                      <a:pt x="893" y="546"/>
                      <a:pt x="814" y="499"/>
                      <a:pt x="719" y="442"/>
                    </a:cubicBezTo>
                    <a:cubicBezTo>
                      <a:pt x="577" y="356"/>
                      <a:pt x="401" y="246"/>
                      <a:pt x="260" y="157"/>
                    </a:cubicBezTo>
                    <a:cubicBezTo>
                      <a:pt x="189" y="113"/>
                      <a:pt x="127" y="74"/>
                      <a:pt x="83" y="46"/>
                    </a:cubicBezTo>
                    <a:cubicBezTo>
                      <a:pt x="61" y="32"/>
                      <a:pt x="44" y="21"/>
                      <a:pt x="32" y="13"/>
                    </a:cubicBezTo>
                    <a:cubicBezTo>
                      <a:pt x="25" y="9"/>
                      <a:pt x="21" y="6"/>
                      <a:pt x="18" y="4"/>
                    </a:cubicBezTo>
                    <a:cubicBezTo>
                      <a:pt x="14" y="2"/>
                      <a:pt x="13" y="1"/>
                      <a:pt x="13" y="1"/>
                    </a:cubicBezTo>
                    <a:cubicBezTo>
                      <a:pt x="12" y="1"/>
                      <a:pt x="11" y="1"/>
                      <a:pt x="10" y="1"/>
                    </a:cubicBezTo>
                    <a:cubicBezTo>
                      <a:pt x="9" y="1"/>
                      <a:pt x="8" y="2"/>
                      <a:pt x="7" y="3"/>
                    </a:cubicBezTo>
                    <a:cubicBezTo>
                      <a:pt x="7" y="4"/>
                      <a:pt x="7" y="5"/>
                      <a:pt x="7" y="6"/>
                    </a:cubicBezTo>
                    <a:cubicBezTo>
                      <a:pt x="7" y="7"/>
                      <a:pt x="8" y="8"/>
                      <a:pt x="9" y="8"/>
                    </a:cubicBezTo>
                    <a:cubicBezTo>
                      <a:pt x="9" y="8"/>
                      <a:pt x="12" y="11"/>
                      <a:pt x="19" y="15"/>
                    </a:cubicBezTo>
                    <a:cubicBezTo>
                      <a:pt x="72" y="48"/>
                      <a:pt x="307" y="194"/>
                      <a:pt x="530" y="333"/>
                    </a:cubicBezTo>
                    <a:cubicBezTo>
                      <a:pt x="641" y="403"/>
                      <a:pt x="749" y="470"/>
                      <a:pt x="829" y="520"/>
                    </a:cubicBezTo>
                    <a:cubicBezTo>
                      <a:pt x="869" y="546"/>
                      <a:pt x="902" y="566"/>
                      <a:pt x="925" y="581"/>
                    </a:cubicBezTo>
                    <a:cubicBezTo>
                      <a:pt x="937" y="588"/>
                      <a:pt x="946" y="594"/>
                      <a:pt x="952" y="598"/>
                    </a:cubicBezTo>
                    <a:cubicBezTo>
                      <a:pt x="955" y="600"/>
                      <a:pt x="958" y="601"/>
                      <a:pt x="959" y="602"/>
                    </a:cubicBezTo>
                    <a:cubicBezTo>
                      <a:pt x="960" y="603"/>
                      <a:pt x="961" y="603"/>
                      <a:pt x="961" y="603"/>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4" y="600"/>
                      <a:pt x="964" y="600"/>
                      <a:pt x="964" y="600"/>
                    </a:cubicBezTo>
                    <a:cubicBezTo>
                      <a:pt x="961" y="603"/>
                      <a:pt x="961" y="603"/>
                      <a:pt x="961" y="603"/>
                    </a:cubicBezTo>
                    <a:cubicBezTo>
                      <a:pt x="961" y="603"/>
                      <a:pt x="961" y="603"/>
                      <a:pt x="961" y="603"/>
                    </a:cubicBezTo>
                    <a:cubicBezTo>
                      <a:pt x="964" y="600"/>
                      <a:pt x="964" y="600"/>
                      <a:pt x="964" y="600"/>
                    </a:cubicBezTo>
                    <a:cubicBezTo>
                      <a:pt x="961" y="603"/>
                      <a:pt x="961" y="603"/>
                      <a:pt x="961" y="603"/>
                    </a:cubicBezTo>
                    <a:cubicBezTo>
                      <a:pt x="964" y="600"/>
                      <a:pt x="964" y="600"/>
                      <a:pt x="964" y="600"/>
                    </a:cubicBezTo>
                    <a:cubicBezTo>
                      <a:pt x="960" y="602"/>
                      <a:pt x="960" y="602"/>
                      <a:pt x="960" y="602"/>
                    </a:cubicBezTo>
                    <a:cubicBezTo>
                      <a:pt x="961" y="603"/>
                      <a:pt x="961" y="603"/>
                      <a:pt x="961" y="603"/>
                    </a:cubicBezTo>
                    <a:cubicBezTo>
                      <a:pt x="964" y="600"/>
                      <a:pt x="964" y="600"/>
                      <a:pt x="964" y="600"/>
                    </a:cubicBezTo>
                    <a:cubicBezTo>
                      <a:pt x="960" y="602"/>
                      <a:pt x="960" y="602"/>
                      <a:pt x="960" y="602"/>
                    </a:cubicBezTo>
                    <a:cubicBezTo>
                      <a:pt x="964" y="600"/>
                      <a:pt x="964" y="600"/>
                      <a:pt x="964" y="600"/>
                    </a:cubicBezTo>
                    <a:cubicBezTo>
                      <a:pt x="960" y="600"/>
                      <a:pt x="960" y="600"/>
                      <a:pt x="960" y="600"/>
                    </a:cubicBezTo>
                    <a:cubicBezTo>
                      <a:pt x="960" y="602"/>
                      <a:pt x="960" y="602"/>
                      <a:pt x="960" y="602"/>
                    </a:cubicBezTo>
                    <a:cubicBezTo>
                      <a:pt x="964" y="600"/>
                      <a:pt x="964" y="600"/>
                      <a:pt x="964" y="600"/>
                    </a:cubicBezTo>
                    <a:cubicBezTo>
                      <a:pt x="960" y="600"/>
                      <a:pt x="960" y="600"/>
                      <a:pt x="960" y="600"/>
                    </a:cubicBezTo>
                    <a:cubicBezTo>
                      <a:pt x="964" y="600"/>
                      <a:pt x="964" y="600"/>
                      <a:pt x="964" y="600"/>
                    </a:cubicBezTo>
                    <a:cubicBezTo>
                      <a:pt x="966" y="597"/>
                      <a:pt x="966" y="597"/>
                      <a:pt x="966" y="597"/>
                    </a:cubicBezTo>
                    <a:cubicBezTo>
                      <a:pt x="17" y="19"/>
                      <a:pt x="17" y="19"/>
                      <a:pt x="17" y="19"/>
                    </a:cubicBezTo>
                    <a:cubicBezTo>
                      <a:pt x="15" y="18"/>
                      <a:pt x="13" y="18"/>
                      <a:pt x="12" y="20"/>
                    </a:cubicBezTo>
                    <a:cubicBezTo>
                      <a:pt x="10" y="22"/>
                      <a:pt x="11" y="25"/>
                      <a:pt x="13" y="26"/>
                    </a:cubicBezTo>
                    <a:cubicBezTo>
                      <a:pt x="450" y="299"/>
                      <a:pt x="450" y="299"/>
                      <a:pt x="450" y="299"/>
                    </a:cubicBezTo>
                    <a:cubicBezTo>
                      <a:pt x="14" y="34"/>
                      <a:pt x="14" y="34"/>
                      <a:pt x="14" y="34"/>
                    </a:cubicBezTo>
                    <a:cubicBezTo>
                      <a:pt x="12" y="33"/>
                      <a:pt x="9" y="34"/>
                      <a:pt x="8" y="35"/>
                    </a:cubicBezTo>
                    <a:cubicBezTo>
                      <a:pt x="7" y="36"/>
                      <a:pt x="7" y="38"/>
                      <a:pt x="7" y="39"/>
                    </a:cubicBezTo>
                    <a:cubicBezTo>
                      <a:pt x="7" y="40"/>
                      <a:pt x="8" y="41"/>
                      <a:pt x="8" y="43"/>
                    </a:cubicBezTo>
                    <a:cubicBezTo>
                      <a:pt x="10" y="45"/>
                      <a:pt x="12" y="47"/>
                      <a:pt x="14" y="50"/>
                    </a:cubicBezTo>
                    <a:cubicBezTo>
                      <a:pt x="20" y="55"/>
                      <a:pt x="28" y="62"/>
                      <a:pt x="39" y="70"/>
                    </a:cubicBezTo>
                    <a:cubicBezTo>
                      <a:pt x="79" y="101"/>
                      <a:pt x="157" y="151"/>
                      <a:pt x="251" y="209"/>
                    </a:cubicBezTo>
                    <a:cubicBezTo>
                      <a:pt x="392" y="296"/>
                      <a:pt x="569" y="402"/>
                      <a:pt x="712" y="486"/>
                    </a:cubicBezTo>
                    <a:cubicBezTo>
                      <a:pt x="783" y="528"/>
                      <a:pt x="845" y="565"/>
                      <a:pt x="889" y="591"/>
                    </a:cubicBezTo>
                    <a:cubicBezTo>
                      <a:pt x="912" y="605"/>
                      <a:pt x="929" y="615"/>
                      <a:pt x="942" y="623"/>
                    </a:cubicBezTo>
                    <a:cubicBezTo>
                      <a:pt x="948" y="627"/>
                      <a:pt x="952" y="630"/>
                      <a:pt x="956" y="632"/>
                    </a:cubicBezTo>
                    <a:cubicBezTo>
                      <a:pt x="957" y="633"/>
                      <a:pt x="958" y="634"/>
                      <a:pt x="959" y="634"/>
                    </a:cubicBezTo>
                    <a:cubicBezTo>
                      <a:pt x="960" y="635"/>
                      <a:pt x="960" y="635"/>
                      <a:pt x="960" y="635"/>
                    </a:cubicBezTo>
                    <a:cubicBezTo>
                      <a:pt x="961" y="633"/>
                      <a:pt x="961" y="633"/>
                      <a:pt x="961" y="633"/>
                    </a:cubicBezTo>
                    <a:cubicBezTo>
                      <a:pt x="960" y="634"/>
                      <a:pt x="960" y="634"/>
                      <a:pt x="960" y="634"/>
                    </a:cubicBezTo>
                    <a:cubicBezTo>
                      <a:pt x="960" y="635"/>
                      <a:pt x="960" y="635"/>
                      <a:pt x="960" y="635"/>
                    </a:cubicBezTo>
                    <a:cubicBezTo>
                      <a:pt x="961" y="633"/>
                      <a:pt x="961" y="633"/>
                      <a:pt x="961" y="633"/>
                    </a:cubicBezTo>
                    <a:cubicBezTo>
                      <a:pt x="960" y="634"/>
                      <a:pt x="960" y="634"/>
                      <a:pt x="960" y="634"/>
                    </a:cubicBezTo>
                    <a:cubicBezTo>
                      <a:pt x="962" y="632"/>
                      <a:pt x="962" y="632"/>
                      <a:pt x="962" y="632"/>
                    </a:cubicBezTo>
                    <a:cubicBezTo>
                      <a:pt x="959" y="634"/>
                      <a:pt x="959" y="634"/>
                      <a:pt x="959" y="634"/>
                    </a:cubicBezTo>
                    <a:cubicBezTo>
                      <a:pt x="960" y="634"/>
                      <a:pt x="960" y="634"/>
                      <a:pt x="960" y="634"/>
                    </a:cubicBezTo>
                    <a:cubicBezTo>
                      <a:pt x="962" y="632"/>
                      <a:pt x="962" y="632"/>
                      <a:pt x="962" y="632"/>
                    </a:cubicBezTo>
                    <a:cubicBezTo>
                      <a:pt x="959" y="634"/>
                      <a:pt x="959" y="634"/>
                      <a:pt x="959" y="634"/>
                    </a:cubicBezTo>
                    <a:cubicBezTo>
                      <a:pt x="963" y="632"/>
                      <a:pt x="963" y="632"/>
                      <a:pt x="963" y="632"/>
                    </a:cubicBezTo>
                    <a:cubicBezTo>
                      <a:pt x="959" y="632"/>
                      <a:pt x="959" y="632"/>
                      <a:pt x="959" y="632"/>
                    </a:cubicBezTo>
                    <a:cubicBezTo>
                      <a:pt x="959" y="633"/>
                      <a:pt x="959" y="633"/>
                      <a:pt x="959" y="634"/>
                    </a:cubicBezTo>
                    <a:cubicBezTo>
                      <a:pt x="963" y="632"/>
                      <a:pt x="963" y="632"/>
                      <a:pt x="963" y="632"/>
                    </a:cubicBezTo>
                    <a:cubicBezTo>
                      <a:pt x="959" y="632"/>
                      <a:pt x="959" y="632"/>
                      <a:pt x="959" y="632"/>
                    </a:cubicBezTo>
                    <a:cubicBezTo>
                      <a:pt x="963" y="632"/>
                      <a:pt x="963" y="632"/>
                      <a:pt x="963" y="632"/>
                    </a:cubicBezTo>
                    <a:cubicBezTo>
                      <a:pt x="959" y="630"/>
                      <a:pt x="959" y="630"/>
                      <a:pt x="959" y="630"/>
                    </a:cubicBezTo>
                    <a:cubicBezTo>
                      <a:pt x="959" y="631"/>
                      <a:pt x="959" y="631"/>
                      <a:pt x="959" y="632"/>
                    </a:cubicBezTo>
                    <a:cubicBezTo>
                      <a:pt x="963" y="632"/>
                      <a:pt x="963" y="632"/>
                      <a:pt x="963" y="632"/>
                    </a:cubicBezTo>
                    <a:cubicBezTo>
                      <a:pt x="959" y="630"/>
                      <a:pt x="959" y="630"/>
                      <a:pt x="959" y="630"/>
                    </a:cubicBezTo>
                    <a:cubicBezTo>
                      <a:pt x="963" y="632"/>
                      <a:pt x="963" y="632"/>
                      <a:pt x="963" y="632"/>
                    </a:cubicBezTo>
                    <a:cubicBezTo>
                      <a:pt x="965" y="629"/>
                      <a:pt x="965" y="629"/>
                      <a:pt x="965" y="629"/>
                    </a:cubicBezTo>
                    <a:cubicBezTo>
                      <a:pt x="965" y="629"/>
                      <a:pt x="736" y="484"/>
                      <a:pt x="502" y="340"/>
                    </a:cubicBezTo>
                    <a:cubicBezTo>
                      <a:pt x="386" y="268"/>
                      <a:pt x="268" y="196"/>
                      <a:pt x="177" y="142"/>
                    </a:cubicBezTo>
                    <a:cubicBezTo>
                      <a:pt x="132" y="115"/>
                      <a:pt x="94" y="92"/>
                      <a:pt x="65" y="77"/>
                    </a:cubicBezTo>
                    <a:cubicBezTo>
                      <a:pt x="51" y="69"/>
                      <a:pt x="39" y="62"/>
                      <a:pt x="31" y="58"/>
                    </a:cubicBezTo>
                    <a:cubicBezTo>
                      <a:pt x="26" y="56"/>
                      <a:pt x="23" y="54"/>
                      <a:pt x="20" y="53"/>
                    </a:cubicBezTo>
                    <a:cubicBezTo>
                      <a:pt x="18" y="53"/>
                      <a:pt x="17" y="52"/>
                      <a:pt x="16" y="52"/>
                    </a:cubicBezTo>
                    <a:cubicBezTo>
                      <a:pt x="15" y="52"/>
                      <a:pt x="14" y="51"/>
                      <a:pt x="13" y="51"/>
                    </a:cubicBezTo>
                    <a:cubicBezTo>
                      <a:pt x="12" y="51"/>
                      <a:pt x="12" y="51"/>
                      <a:pt x="11" y="52"/>
                    </a:cubicBezTo>
                    <a:cubicBezTo>
                      <a:pt x="10" y="52"/>
                      <a:pt x="9" y="52"/>
                      <a:pt x="9" y="53"/>
                    </a:cubicBezTo>
                    <a:cubicBezTo>
                      <a:pt x="8" y="54"/>
                      <a:pt x="8" y="55"/>
                      <a:pt x="8" y="57"/>
                    </a:cubicBezTo>
                    <a:cubicBezTo>
                      <a:pt x="8" y="58"/>
                      <a:pt x="9" y="58"/>
                      <a:pt x="10" y="59"/>
                    </a:cubicBezTo>
                    <a:cubicBezTo>
                      <a:pt x="10" y="59"/>
                      <a:pt x="14" y="61"/>
                      <a:pt x="21" y="66"/>
                    </a:cubicBezTo>
                    <a:cubicBezTo>
                      <a:pt x="73" y="98"/>
                      <a:pt x="309" y="243"/>
                      <a:pt x="532" y="381"/>
                    </a:cubicBezTo>
                    <a:cubicBezTo>
                      <a:pt x="643" y="450"/>
                      <a:pt x="751" y="518"/>
                      <a:pt x="831" y="568"/>
                    </a:cubicBezTo>
                    <a:cubicBezTo>
                      <a:pt x="871" y="594"/>
                      <a:pt x="905" y="615"/>
                      <a:pt x="928" y="630"/>
                    </a:cubicBezTo>
                    <a:cubicBezTo>
                      <a:pt x="939" y="637"/>
                      <a:pt x="948" y="643"/>
                      <a:pt x="954" y="648"/>
                    </a:cubicBezTo>
                    <a:cubicBezTo>
                      <a:pt x="958" y="650"/>
                      <a:pt x="960" y="652"/>
                      <a:pt x="961" y="653"/>
                    </a:cubicBezTo>
                    <a:cubicBezTo>
                      <a:pt x="962" y="653"/>
                      <a:pt x="963" y="654"/>
                      <a:pt x="963" y="654"/>
                    </a:cubicBezTo>
                    <a:cubicBezTo>
                      <a:pt x="963" y="654"/>
                      <a:pt x="963" y="654"/>
                      <a:pt x="963" y="654"/>
                    </a:cubicBezTo>
                    <a:cubicBezTo>
                      <a:pt x="964" y="653"/>
                      <a:pt x="964" y="653"/>
                      <a:pt x="964" y="653"/>
                    </a:cubicBezTo>
                    <a:cubicBezTo>
                      <a:pt x="963" y="654"/>
                      <a:pt x="963" y="654"/>
                      <a:pt x="963" y="654"/>
                    </a:cubicBezTo>
                    <a:cubicBezTo>
                      <a:pt x="963" y="654"/>
                      <a:pt x="963" y="654"/>
                      <a:pt x="963" y="654"/>
                    </a:cubicBezTo>
                    <a:cubicBezTo>
                      <a:pt x="964" y="653"/>
                      <a:pt x="964" y="653"/>
                      <a:pt x="964" y="653"/>
                    </a:cubicBezTo>
                    <a:cubicBezTo>
                      <a:pt x="963" y="654"/>
                      <a:pt x="963" y="654"/>
                      <a:pt x="963" y="654"/>
                    </a:cubicBezTo>
                    <a:cubicBezTo>
                      <a:pt x="966" y="652"/>
                      <a:pt x="966" y="652"/>
                      <a:pt x="966" y="652"/>
                    </a:cubicBezTo>
                    <a:cubicBezTo>
                      <a:pt x="962" y="652"/>
                      <a:pt x="962" y="652"/>
                      <a:pt x="962" y="652"/>
                    </a:cubicBezTo>
                    <a:cubicBezTo>
                      <a:pt x="962" y="653"/>
                      <a:pt x="963" y="654"/>
                      <a:pt x="963" y="654"/>
                    </a:cubicBezTo>
                    <a:cubicBezTo>
                      <a:pt x="966" y="652"/>
                      <a:pt x="966" y="652"/>
                      <a:pt x="966" y="652"/>
                    </a:cubicBezTo>
                    <a:cubicBezTo>
                      <a:pt x="962" y="652"/>
                      <a:pt x="962" y="652"/>
                      <a:pt x="962" y="652"/>
                    </a:cubicBezTo>
                    <a:cubicBezTo>
                      <a:pt x="966" y="652"/>
                      <a:pt x="966" y="652"/>
                      <a:pt x="966" y="652"/>
                    </a:cubicBezTo>
                    <a:cubicBezTo>
                      <a:pt x="963" y="650"/>
                      <a:pt x="963" y="650"/>
                      <a:pt x="963" y="650"/>
                    </a:cubicBezTo>
                    <a:cubicBezTo>
                      <a:pt x="962" y="651"/>
                      <a:pt x="962" y="651"/>
                      <a:pt x="962" y="652"/>
                    </a:cubicBezTo>
                    <a:cubicBezTo>
                      <a:pt x="966" y="652"/>
                      <a:pt x="966" y="652"/>
                      <a:pt x="966" y="652"/>
                    </a:cubicBezTo>
                    <a:cubicBezTo>
                      <a:pt x="963" y="650"/>
                      <a:pt x="963" y="650"/>
                      <a:pt x="963" y="650"/>
                    </a:cubicBezTo>
                    <a:cubicBezTo>
                      <a:pt x="966" y="652"/>
                      <a:pt x="966" y="652"/>
                      <a:pt x="966" y="652"/>
                    </a:cubicBezTo>
                    <a:cubicBezTo>
                      <a:pt x="963" y="650"/>
                      <a:pt x="963" y="650"/>
                      <a:pt x="963" y="650"/>
                    </a:cubicBezTo>
                    <a:cubicBezTo>
                      <a:pt x="966" y="652"/>
                      <a:pt x="966" y="652"/>
                      <a:pt x="966" y="652"/>
                    </a:cubicBezTo>
                    <a:cubicBezTo>
                      <a:pt x="964" y="648"/>
                      <a:pt x="964" y="648"/>
                      <a:pt x="964" y="648"/>
                    </a:cubicBezTo>
                    <a:cubicBezTo>
                      <a:pt x="964" y="649"/>
                      <a:pt x="963" y="649"/>
                      <a:pt x="963" y="650"/>
                    </a:cubicBezTo>
                    <a:cubicBezTo>
                      <a:pt x="966" y="652"/>
                      <a:pt x="966" y="652"/>
                      <a:pt x="966" y="652"/>
                    </a:cubicBezTo>
                    <a:cubicBezTo>
                      <a:pt x="964" y="648"/>
                      <a:pt x="964" y="648"/>
                      <a:pt x="964" y="648"/>
                    </a:cubicBezTo>
                    <a:cubicBezTo>
                      <a:pt x="965" y="651"/>
                      <a:pt x="965" y="651"/>
                      <a:pt x="965" y="651"/>
                    </a:cubicBezTo>
                    <a:cubicBezTo>
                      <a:pt x="965" y="648"/>
                      <a:pt x="965" y="648"/>
                      <a:pt x="965" y="648"/>
                    </a:cubicBezTo>
                    <a:cubicBezTo>
                      <a:pt x="965" y="648"/>
                      <a:pt x="965" y="648"/>
                      <a:pt x="964" y="648"/>
                    </a:cubicBezTo>
                    <a:cubicBezTo>
                      <a:pt x="965" y="651"/>
                      <a:pt x="965" y="651"/>
                      <a:pt x="965" y="651"/>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4" y="648"/>
                      <a:pt x="962" y="647"/>
                      <a:pt x="959" y="646"/>
                    </a:cubicBezTo>
                    <a:cubicBezTo>
                      <a:pt x="947" y="640"/>
                      <a:pt x="925" y="627"/>
                      <a:pt x="893" y="608"/>
                    </a:cubicBezTo>
                    <a:cubicBezTo>
                      <a:pt x="785" y="542"/>
                      <a:pt x="575" y="407"/>
                      <a:pt x="387" y="287"/>
                    </a:cubicBezTo>
                    <a:cubicBezTo>
                      <a:pt x="293" y="228"/>
                      <a:pt x="204" y="172"/>
                      <a:pt x="137" y="131"/>
                    </a:cubicBezTo>
                    <a:cubicBezTo>
                      <a:pt x="103" y="111"/>
                      <a:pt x="74" y="95"/>
                      <a:pt x="53" y="83"/>
                    </a:cubicBezTo>
                    <a:cubicBezTo>
                      <a:pt x="42" y="77"/>
                      <a:pt x="33" y="73"/>
                      <a:pt x="26" y="70"/>
                    </a:cubicBezTo>
                    <a:cubicBezTo>
                      <a:pt x="23" y="68"/>
                      <a:pt x="19" y="67"/>
                      <a:pt x="17" y="66"/>
                    </a:cubicBezTo>
                    <a:cubicBezTo>
                      <a:pt x="14" y="65"/>
                      <a:pt x="12" y="65"/>
                      <a:pt x="10" y="65"/>
                    </a:cubicBezTo>
                    <a:cubicBezTo>
                      <a:pt x="9" y="65"/>
                      <a:pt x="8" y="65"/>
                      <a:pt x="7" y="65"/>
                    </a:cubicBezTo>
                    <a:cubicBezTo>
                      <a:pt x="6" y="65"/>
                      <a:pt x="5" y="66"/>
                      <a:pt x="5" y="67"/>
                    </a:cubicBezTo>
                    <a:cubicBezTo>
                      <a:pt x="5" y="67"/>
                      <a:pt x="5" y="67"/>
                      <a:pt x="5" y="67"/>
                    </a:cubicBezTo>
                    <a:cubicBezTo>
                      <a:pt x="4" y="68"/>
                      <a:pt x="4" y="69"/>
                      <a:pt x="4" y="70"/>
                    </a:cubicBezTo>
                    <a:cubicBezTo>
                      <a:pt x="4" y="72"/>
                      <a:pt x="4" y="73"/>
                      <a:pt x="5" y="74"/>
                    </a:cubicBezTo>
                    <a:cubicBezTo>
                      <a:pt x="6" y="76"/>
                      <a:pt x="8" y="79"/>
                      <a:pt x="11" y="81"/>
                    </a:cubicBezTo>
                    <a:cubicBezTo>
                      <a:pt x="16" y="86"/>
                      <a:pt x="24" y="93"/>
                      <a:pt x="35" y="101"/>
                    </a:cubicBezTo>
                    <a:cubicBezTo>
                      <a:pt x="76" y="131"/>
                      <a:pt x="154" y="182"/>
                      <a:pt x="249" y="241"/>
                    </a:cubicBezTo>
                    <a:cubicBezTo>
                      <a:pt x="390" y="329"/>
                      <a:pt x="569" y="436"/>
                      <a:pt x="711" y="521"/>
                    </a:cubicBezTo>
                    <a:cubicBezTo>
                      <a:pt x="783" y="564"/>
                      <a:pt x="845" y="601"/>
                      <a:pt x="890" y="627"/>
                    </a:cubicBezTo>
                    <a:cubicBezTo>
                      <a:pt x="912" y="640"/>
                      <a:pt x="930" y="651"/>
                      <a:pt x="943" y="658"/>
                    </a:cubicBezTo>
                    <a:cubicBezTo>
                      <a:pt x="949" y="662"/>
                      <a:pt x="954" y="665"/>
                      <a:pt x="957" y="667"/>
                    </a:cubicBezTo>
                    <a:cubicBezTo>
                      <a:pt x="958" y="668"/>
                      <a:pt x="960" y="669"/>
                      <a:pt x="960" y="669"/>
                    </a:cubicBezTo>
                    <a:cubicBezTo>
                      <a:pt x="961" y="669"/>
                      <a:pt x="961" y="669"/>
                      <a:pt x="961" y="670"/>
                    </a:cubicBezTo>
                    <a:cubicBezTo>
                      <a:pt x="961" y="670"/>
                      <a:pt x="961" y="670"/>
                      <a:pt x="961" y="670"/>
                    </a:cubicBezTo>
                    <a:cubicBezTo>
                      <a:pt x="962" y="668"/>
                      <a:pt x="962" y="668"/>
                      <a:pt x="962" y="668"/>
                    </a:cubicBezTo>
                    <a:cubicBezTo>
                      <a:pt x="961" y="669"/>
                      <a:pt x="961" y="669"/>
                      <a:pt x="961" y="669"/>
                    </a:cubicBezTo>
                    <a:cubicBezTo>
                      <a:pt x="961" y="670"/>
                      <a:pt x="961" y="670"/>
                      <a:pt x="961" y="670"/>
                    </a:cubicBezTo>
                    <a:cubicBezTo>
                      <a:pt x="962" y="668"/>
                      <a:pt x="962" y="668"/>
                      <a:pt x="962" y="668"/>
                    </a:cubicBezTo>
                    <a:cubicBezTo>
                      <a:pt x="961" y="669"/>
                      <a:pt x="961" y="669"/>
                      <a:pt x="961" y="669"/>
                    </a:cubicBezTo>
                    <a:cubicBezTo>
                      <a:pt x="963" y="667"/>
                      <a:pt x="963" y="667"/>
                      <a:pt x="963" y="667"/>
                    </a:cubicBezTo>
                    <a:cubicBezTo>
                      <a:pt x="961" y="669"/>
                      <a:pt x="961" y="669"/>
                      <a:pt x="961" y="669"/>
                    </a:cubicBezTo>
                    <a:cubicBezTo>
                      <a:pt x="961" y="669"/>
                      <a:pt x="961" y="669"/>
                      <a:pt x="961" y="669"/>
                    </a:cubicBezTo>
                    <a:cubicBezTo>
                      <a:pt x="963" y="667"/>
                      <a:pt x="963" y="667"/>
                      <a:pt x="963" y="667"/>
                    </a:cubicBezTo>
                    <a:cubicBezTo>
                      <a:pt x="961" y="669"/>
                      <a:pt x="961" y="669"/>
                      <a:pt x="961" y="669"/>
                    </a:cubicBezTo>
                    <a:cubicBezTo>
                      <a:pt x="964" y="667"/>
                      <a:pt x="964" y="667"/>
                      <a:pt x="964" y="667"/>
                    </a:cubicBezTo>
                    <a:cubicBezTo>
                      <a:pt x="960" y="669"/>
                      <a:pt x="960" y="669"/>
                      <a:pt x="960" y="669"/>
                    </a:cubicBezTo>
                    <a:cubicBezTo>
                      <a:pt x="961" y="669"/>
                      <a:pt x="961" y="669"/>
                      <a:pt x="961" y="669"/>
                    </a:cubicBezTo>
                    <a:cubicBezTo>
                      <a:pt x="964" y="667"/>
                      <a:pt x="964" y="667"/>
                      <a:pt x="964" y="667"/>
                    </a:cubicBezTo>
                    <a:cubicBezTo>
                      <a:pt x="960" y="669"/>
                      <a:pt x="960" y="669"/>
                      <a:pt x="960" y="669"/>
                    </a:cubicBezTo>
                    <a:cubicBezTo>
                      <a:pt x="964" y="666"/>
                      <a:pt x="964" y="666"/>
                      <a:pt x="964" y="666"/>
                    </a:cubicBezTo>
                    <a:cubicBezTo>
                      <a:pt x="960" y="666"/>
                      <a:pt x="960" y="666"/>
                      <a:pt x="960" y="666"/>
                    </a:cubicBezTo>
                    <a:cubicBezTo>
                      <a:pt x="960" y="668"/>
                      <a:pt x="960" y="668"/>
                      <a:pt x="960" y="669"/>
                    </a:cubicBezTo>
                    <a:cubicBezTo>
                      <a:pt x="964" y="666"/>
                      <a:pt x="964" y="666"/>
                      <a:pt x="964" y="666"/>
                    </a:cubicBezTo>
                    <a:cubicBezTo>
                      <a:pt x="960" y="666"/>
                      <a:pt x="960" y="666"/>
                      <a:pt x="960" y="666"/>
                    </a:cubicBezTo>
                    <a:cubicBezTo>
                      <a:pt x="964" y="666"/>
                      <a:pt x="964" y="666"/>
                      <a:pt x="964" y="666"/>
                    </a:cubicBezTo>
                    <a:cubicBezTo>
                      <a:pt x="960" y="664"/>
                      <a:pt x="960" y="664"/>
                      <a:pt x="960" y="664"/>
                    </a:cubicBezTo>
                    <a:cubicBezTo>
                      <a:pt x="963" y="666"/>
                      <a:pt x="963" y="666"/>
                      <a:pt x="963" y="666"/>
                    </a:cubicBezTo>
                    <a:cubicBezTo>
                      <a:pt x="962" y="663"/>
                      <a:pt x="962" y="663"/>
                      <a:pt x="962" y="663"/>
                    </a:cubicBezTo>
                    <a:cubicBezTo>
                      <a:pt x="962" y="663"/>
                      <a:pt x="961" y="663"/>
                      <a:pt x="960" y="664"/>
                    </a:cubicBezTo>
                    <a:cubicBezTo>
                      <a:pt x="963" y="666"/>
                      <a:pt x="963" y="666"/>
                      <a:pt x="963" y="666"/>
                    </a:cubicBezTo>
                    <a:cubicBezTo>
                      <a:pt x="962" y="663"/>
                      <a:pt x="962" y="663"/>
                      <a:pt x="962" y="663"/>
                    </a:cubicBezTo>
                    <a:cubicBezTo>
                      <a:pt x="963" y="666"/>
                      <a:pt x="963" y="666"/>
                      <a:pt x="963" y="666"/>
                    </a:cubicBezTo>
                    <a:cubicBezTo>
                      <a:pt x="963" y="663"/>
                      <a:pt x="963" y="663"/>
                      <a:pt x="963" y="663"/>
                    </a:cubicBezTo>
                    <a:cubicBezTo>
                      <a:pt x="963" y="663"/>
                      <a:pt x="963" y="663"/>
                      <a:pt x="962" y="663"/>
                    </a:cubicBezTo>
                    <a:cubicBezTo>
                      <a:pt x="963" y="666"/>
                      <a:pt x="963" y="666"/>
                      <a:pt x="963" y="666"/>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2" y="662"/>
                      <a:pt x="960" y="661"/>
                      <a:pt x="957" y="660"/>
                    </a:cubicBezTo>
                    <a:cubicBezTo>
                      <a:pt x="945" y="655"/>
                      <a:pt x="922" y="641"/>
                      <a:pt x="890" y="623"/>
                    </a:cubicBezTo>
                    <a:cubicBezTo>
                      <a:pt x="777" y="557"/>
                      <a:pt x="557" y="423"/>
                      <a:pt x="366" y="305"/>
                    </a:cubicBezTo>
                    <a:cubicBezTo>
                      <a:pt x="271" y="246"/>
                      <a:pt x="182" y="192"/>
                      <a:pt x="118" y="152"/>
                    </a:cubicBezTo>
                    <a:cubicBezTo>
                      <a:pt x="85" y="132"/>
                      <a:pt x="59" y="115"/>
                      <a:pt x="41" y="104"/>
                    </a:cubicBezTo>
                    <a:cubicBezTo>
                      <a:pt x="32" y="98"/>
                      <a:pt x="25" y="94"/>
                      <a:pt x="20" y="91"/>
                    </a:cubicBezTo>
                    <a:cubicBezTo>
                      <a:pt x="15" y="88"/>
                      <a:pt x="13" y="86"/>
                      <a:pt x="13" y="86"/>
                    </a:cubicBezTo>
                    <a:cubicBezTo>
                      <a:pt x="11" y="85"/>
                      <a:pt x="8" y="86"/>
                      <a:pt x="7" y="88"/>
                    </a:cubicBezTo>
                    <a:cubicBezTo>
                      <a:pt x="6" y="90"/>
                      <a:pt x="6" y="92"/>
                      <a:pt x="8" y="93"/>
                    </a:cubicBezTo>
                    <a:cubicBezTo>
                      <a:pt x="960" y="688"/>
                      <a:pt x="960" y="688"/>
                      <a:pt x="960" y="688"/>
                    </a:cubicBezTo>
                    <a:cubicBezTo>
                      <a:pt x="963" y="685"/>
                      <a:pt x="963" y="685"/>
                      <a:pt x="963" y="685"/>
                    </a:cubicBezTo>
                    <a:cubicBezTo>
                      <a:pt x="959" y="683"/>
                      <a:pt x="959" y="683"/>
                      <a:pt x="959" y="683"/>
                    </a:cubicBezTo>
                    <a:cubicBezTo>
                      <a:pt x="962" y="685"/>
                      <a:pt x="962" y="685"/>
                      <a:pt x="962" y="685"/>
                    </a:cubicBezTo>
                    <a:cubicBezTo>
                      <a:pt x="961" y="681"/>
                      <a:pt x="961" y="681"/>
                      <a:pt x="961" y="681"/>
                    </a:cubicBezTo>
                    <a:cubicBezTo>
                      <a:pt x="961" y="681"/>
                      <a:pt x="960" y="682"/>
                      <a:pt x="959" y="683"/>
                    </a:cubicBezTo>
                    <a:cubicBezTo>
                      <a:pt x="962" y="685"/>
                      <a:pt x="962" y="685"/>
                      <a:pt x="962" y="685"/>
                    </a:cubicBezTo>
                    <a:cubicBezTo>
                      <a:pt x="961" y="681"/>
                      <a:pt x="961" y="681"/>
                      <a:pt x="961" y="681"/>
                    </a:cubicBezTo>
                    <a:cubicBezTo>
                      <a:pt x="962" y="684"/>
                      <a:pt x="962" y="684"/>
                      <a:pt x="962" y="684"/>
                    </a:cubicBezTo>
                    <a:cubicBezTo>
                      <a:pt x="962" y="681"/>
                      <a:pt x="962" y="681"/>
                      <a:pt x="962" y="681"/>
                    </a:cubicBezTo>
                    <a:cubicBezTo>
                      <a:pt x="962" y="681"/>
                      <a:pt x="962" y="681"/>
                      <a:pt x="961" y="681"/>
                    </a:cubicBezTo>
                    <a:cubicBezTo>
                      <a:pt x="962" y="684"/>
                      <a:pt x="962" y="684"/>
                      <a:pt x="962" y="684"/>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3" y="681"/>
                      <a:pt x="963" y="681"/>
                      <a:pt x="963" y="681"/>
                    </a:cubicBezTo>
                    <a:cubicBezTo>
                      <a:pt x="962" y="681"/>
                      <a:pt x="962" y="681"/>
                      <a:pt x="962" y="681"/>
                    </a:cubicBezTo>
                    <a:cubicBezTo>
                      <a:pt x="962" y="681"/>
                      <a:pt x="962" y="681"/>
                      <a:pt x="962" y="681"/>
                    </a:cubicBezTo>
                    <a:cubicBezTo>
                      <a:pt x="963" y="681"/>
                      <a:pt x="963" y="681"/>
                      <a:pt x="963" y="681"/>
                    </a:cubicBezTo>
                    <a:cubicBezTo>
                      <a:pt x="962" y="681"/>
                      <a:pt x="962" y="681"/>
                      <a:pt x="961" y="680"/>
                    </a:cubicBezTo>
                    <a:cubicBezTo>
                      <a:pt x="958" y="679"/>
                      <a:pt x="951" y="676"/>
                      <a:pt x="942" y="670"/>
                    </a:cubicBezTo>
                    <a:cubicBezTo>
                      <a:pt x="906" y="650"/>
                      <a:pt x="831" y="605"/>
                      <a:pt x="739" y="548"/>
                    </a:cubicBezTo>
                    <a:cubicBezTo>
                      <a:pt x="600" y="462"/>
                      <a:pt x="422" y="351"/>
                      <a:pt x="277" y="261"/>
                    </a:cubicBezTo>
                    <a:cubicBezTo>
                      <a:pt x="204" y="216"/>
                      <a:pt x="139" y="177"/>
                      <a:pt x="92" y="148"/>
                    </a:cubicBezTo>
                    <a:cubicBezTo>
                      <a:pt x="68" y="134"/>
                      <a:pt x="48" y="123"/>
                      <a:pt x="34" y="115"/>
                    </a:cubicBezTo>
                    <a:cubicBezTo>
                      <a:pt x="27" y="111"/>
                      <a:pt x="22" y="108"/>
                      <a:pt x="17" y="106"/>
                    </a:cubicBezTo>
                    <a:cubicBezTo>
                      <a:pt x="15" y="105"/>
                      <a:pt x="13" y="104"/>
                      <a:pt x="12" y="103"/>
                    </a:cubicBezTo>
                    <a:cubicBezTo>
                      <a:pt x="11" y="103"/>
                      <a:pt x="11" y="103"/>
                      <a:pt x="10" y="103"/>
                    </a:cubicBezTo>
                    <a:cubicBezTo>
                      <a:pt x="9" y="102"/>
                      <a:pt x="9" y="102"/>
                      <a:pt x="8" y="102"/>
                    </a:cubicBezTo>
                    <a:cubicBezTo>
                      <a:pt x="7" y="102"/>
                      <a:pt x="7" y="102"/>
                      <a:pt x="6" y="102"/>
                    </a:cubicBezTo>
                    <a:cubicBezTo>
                      <a:pt x="5" y="103"/>
                      <a:pt x="5" y="103"/>
                      <a:pt x="4" y="104"/>
                    </a:cubicBezTo>
                    <a:cubicBezTo>
                      <a:pt x="4" y="104"/>
                      <a:pt x="4" y="104"/>
                      <a:pt x="4" y="104"/>
                    </a:cubicBezTo>
                    <a:cubicBezTo>
                      <a:pt x="3" y="105"/>
                      <a:pt x="3" y="107"/>
                      <a:pt x="3" y="108"/>
                    </a:cubicBezTo>
                    <a:cubicBezTo>
                      <a:pt x="3" y="109"/>
                      <a:pt x="3" y="111"/>
                      <a:pt x="4" y="112"/>
                    </a:cubicBezTo>
                    <a:cubicBezTo>
                      <a:pt x="5" y="114"/>
                      <a:pt x="7" y="117"/>
                      <a:pt x="10" y="120"/>
                    </a:cubicBezTo>
                    <a:cubicBezTo>
                      <a:pt x="15" y="125"/>
                      <a:pt x="24" y="132"/>
                      <a:pt x="35" y="141"/>
                    </a:cubicBezTo>
                    <a:cubicBezTo>
                      <a:pt x="75" y="172"/>
                      <a:pt x="154" y="223"/>
                      <a:pt x="248" y="282"/>
                    </a:cubicBezTo>
                    <a:cubicBezTo>
                      <a:pt x="532" y="460"/>
                      <a:pt x="963" y="708"/>
                      <a:pt x="963" y="708"/>
                    </a:cubicBezTo>
                    <a:cubicBezTo>
                      <a:pt x="965" y="705"/>
                      <a:pt x="965" y="705"/>
                      <a:pt x="965" y="705"/>
                    </a:cubicBezTo>
                    <a:cubicBezTo>
                      <a:pt x="962" y="703"/>
                      <a:pt x="962" y="703"/>
                      <a:pt x="962" y="703"/>
                    </a:cubicBezTo>
                    <a:cubicBezTo>
                      <a:pt x="964" y="704"/>
                      <a:pt x="964" y="704"/>
                      <a:pt x="964" y="704"/>
                    </a:cubicBezTo>
                    <a:cubicBezTo>
                      <a:pt x="963" y="702"/>
                      <a:pt x="963" y="702"/>
                      <a:pt x="963" y="702"/>
                    </a:cubicBezTo>
                    <a:cubicBezTo>
                      <a:pt x="963" y="702"/>
                      <a:pt x="962" y="702"/>
                      <a:pt x="962" y="703"/>
                    </a:cubicBezTo>
                    <a:cubicBezTo>
                      <a:pt x="964" y="704"/>
                      <a:pt x="964" y="704"/>
                      <a:pt x="964" y="704"/>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2"/>
                      <a:pt x="963" y="702"/>
                      <a:pt x="963" y="702"/>
                    </a:cubicBezTo>
                    <a:cubicBezTo>
                      <a:pt x="962" y="702"/>
                      <a:pt x="959" y="701"/>
                      <a:pt x="956" y="700"/>
                    </a:cubicBezTo>
                    <a:cubicBezTo>
                      <a:pt x="950" y="698"/>
                      <a:pt x="941" y="694"/>
                      <a:pt x="929" y="688"/>
                    </a:cubicBezTo>
                    <a:cubicBezTo>
                      <a:pt x="885" y="667"/>
                      <a:pt x="805" y="620"/>
                      <a:pt x="711" y="563"/>
                    </a:cubicBezTo>
                    <a:cubicBezTo>
                      <a:pt x="569" y="477"/>
                      <a:pt x="394" y="366"/>
                      <a:pt x="254" y="277"/>
                    </a:cubicBezTo>
                    <a:cubicBezTo>
                      <a:pt x="184" y="232"/>
                      <a:pt x="123" y="193"/>
                      <a:pt x="79" y="165"/>
                    </a:cubicBezTo>
                    <a:cubicBezTo>
                      <a:pt x="57" y="151"/>
                      <a:pt x="39" y="140"/>
                      <a:pt x="27" y="132"/>
                    </a:cubicBezTo>
                    <a:cubicBezTo>
                      <a:pt x="20" y="129"/>
                      <a:pt x="15" y="126"/>
                      <a:pt x="12" y="123"/>
                    </a:cubicBezTo>
                    <a:cubicBezTo>
                      <a:pt x="10" y="122"/>
                      <a:pt x="9" y="122"/>
                      <a:pt x="8" y="121"/>
                    </a:cubicBezTo>
                    <a:cubicBezTo>
                      <a:pt x="8" y="121"/>
                      <a:pt x="7" y="121"/>
                      <a:pt x="7" y="120"/>
                    </a:cubicBezTo>
                    <a:cubicBezTo>
                      <a:pt x="6" y="120"/>
                      <a:pt x="6" y="120"/>
                      <a:pt x="6" y="120"/>
                    </a:cubicBezTo>
                    <a:cubicBezTo>
                      <a:pt x="6" y="120"/>
                      <a:pt x="6" y="120"/>
                      <a:pt x="6" y="120"/>
                    </a:cubicBezTo>
                    <a:cubicBezTo>
                      <a:pt x="5" y="120"/>
                      <a:pt x="5" y="120"/>
                      <a:pt x="4" y="120"/>
                    </a:cubicBezTo>
                    <a:cubicBezTo>
                      <a:pt x="4" y="120"/>
                      <a:pt x="4" y="120"/>
                      <a:pt x="3" y="120"/>
                    </a:cubicBezTo>
                    <a:cubicBezTo>
                      <a:pt x="2" y="120"/>
                      <a:pt x="2" y="121"/>
                      <a:pt x="1" y="122"/>
                    </a:cubicBezTo>
                    <a:cubicBezTo>
                      <a:pt x="0" y="123"/>
                      <a:pt x="0" y="124"/>
                      <a:pt x="1" y="125"/>
                    </a:cubicBezTo>
                    <a:cubicBezTo>
                      <a:pt x="1" y="126"/>
                      <a:pt x="1" y="127"/>
                      <a:pt x="2" y="127"/>
                    </a:cubicBezTo>
                    <a:cubicBezTo>
                      <a:pt x="2" y="127"/>
                      <a:pt x="6" y="130"/>
                      <a:pt x="13" y="134"/>
                    </a:cubicBezTo>
                    <a:cubicBezTo>
                      <a:pt x="65" y="165"/>
                      <a:pt x="298" y="306"/>
                      <a:pt x="519" y="441"/>
                    </a:cubicBezTo>
                    <a:cubicBezTo>
                      <a:pt x="629" y="509"/>
                      <a:pt x="736" y="575"/>
                      <a:pt x="816" y="626"/>
                    </a:cubicBezTo>
                    <a:cubicBezTo>
                      <a:pt x="855" y="651"/>
                      <a:pt x="888" y="673"/>
                      <a:pt x="911" y="689"/>
                    </a:cubicBezTo>
                    <a:cubicBezTo>
                      <a:pt x="922" y="696"/>
                      <a:pt x="931" y="703"/>
                      <a:pt x="937" y="708"/>
                    </a:cubicBezTo>
                    <a:cubicBezTo>
                      <a:pt x="940" y="710"/>
                      <a:pt x="943" y="712"/>
                      <a:pt x="944" y="713"/>
                    </a:cubicBezTo>
                    <a:cubicBezTo>
                      <a:pt x="945" y="714"/>
                      <a:pt x="945" y="715"/>
                      <a:pt x="945" y="715"/>
                    </a:cubicBezTo>
                    <a:cubicBezTo>
                      <a:pt x="945" y="715"/>
                      <a:pt x="945" y="715"/>
                      <a:pt x="945" y="715"/>
                    </a:cubicBezTo>
                    <a:cubicBezTo>
                      <a:pt x="946" y="715"/>
                      <a:pt x="946" y="715"/>
                      <a:pt x="946" y="715"/>
                    </a:cubicBezTo>
                    <a:cubicBezTo>
                      <a:pt x="945" y="715"/>
                      <a:pt x="945" y="715"/>
                      <a:pt x="945" y="715"/>
                    </a:cubicBezTo>
                    <a:cubicBezTo>
                      <a:pt x="945" y="715"/>
                      <a:pt x="945" y="715"/>
                      <a:pt x="945" y="715"/>
                    </a:cubicBezTo>
                    <a:cubicBezTo>
                      <a:pt x="946" y="715"/>
                      <a:pt x="946" y="715"/>
                      <a:pt x="946" y="715"/>
                    </a:cubicBezTo>
                    <a:cubicBezTo>
                      <a:pt x="945" y="715"/>
                      <a:pt x="945" y="715"/>
                      <a:pt x="945" y="715"/>
                    </a:cubicBezTo>
                    <a:cubicBezTo>
                      <a:pt x="948" y="714"/>
                      <a:pt x="948" y="714"/>
                      <a:pt x="948" y="714"/>
                    </a:cubicBezTo>
                    <a:cubicBezTo>
                      <a:pt x="945" y="714"/>
                      <a:pt x="945" y="714"/>
                      <a:pt x="945" y="714"/>
                    </a:cubicBezTo>
                    <a:cubicBezTo>
                      <a:pt x="945" y="715"/>
                      <a:pt x="945" y="715"/>
                      <a:pt x="945" y="715"/>
                    </a:cubicBezTo>
                    <a:cubicBezTo>
                      <a:pt x="948" y="714"/>
                      <a:pt x="948" y="714"/>
                      <a:pt x="948" y="714"/>
                    </a:cubicBezTo>
                    <a:cubicBezTo>
                      <a:pt x="945" y="714"/>
                      <a:pt x="945" y="714"/>
                      <a:pt x="945" y="714"/>
                    </a:cubicBezTo>
                    <a:cubicBezTo>
                      <a:pt x="949" y="714"/>
                      <a:pt x="949" y="714"/>
                      <a:pt x="949" y="714"/>
                    </a:cubicBezTo>
                    <a:cubicBezTo>
                      <a:pt x="946" y="712"/>
                      <a:pt x="946" y="712"/>
                      <a:pt x="946" y="712"/>
                    </a:cubicBezTo>
                    <a:cubicBezTo>
                      <a:pt x="945" y="713"/>
                      <a:pt x="945" y="713"/>
                      <a:pt x="945" y="714"/>
                    </a:cubicBezTo>
                    <a:cubicBezTo>
                      <a:pt x="949" y="714"/>
                      <a:pt x="949" y="714"/>
                      <a:pt x="949" y="714"/>
                    </a:cubicBezTo>
                    <a:cubicBezTo>
                      <a:pt x="946" y="712"/>
                      <a:pt x="946" y="712"/>
                      <a:pt x="946" y="712"/>
                    </a:cubicBezTo>
                    <a:cubicBezTo>
                      <a:pt x="946" y="712"/>
                      <a:pt x="946" y="712"/>
                      <a:pt x="946" y="712"/>
                    </a:cubicBezTo>
                    <a:cubicBezTo>
                      <a:pt x="948" y="714"/>
                      <a:pt x="948" y="714"/>
                      <a:pt x="948" y="714"/>
                    </a:cubicBezTo>
                    <a:cubicBezTo>
                      <a:pt x="947" y="711"/>
                      <a:pt x="947" y="711"/>
                      <a:pt x="947" y="711"/>
                    </a:cubicBezTo>
                    <a:cubicBezTo>
                      <a:pt x="947" y="711"/>
                      <a:pt x="946" y="711"/>
                      <a:pt x="946" y="712"/>
                    </a:cubicBezTo>
                    <a:cubicBezTo>
                      <a:pt x="948" y="714"/>
                      <a:pt x="948" y="714"/>
                      <a:pt x="948" y="714"/>
                    </a:cubicBezTo>
                    <a:cubicBezTo>
                      <a:pt x="947" y="711"/>
                      <a:pt x="947" y="711"/>
                      <a:pt x="947" y="711"/>
                    </a:cubicBezTo>
                    <a:cubicBezTo>
                      <a:pt x="948" y="713"/>
                      <a:pt x="948" y="713"/>
                      <a:pt x="948" y="713"/>
                    </a:cubicBezTo>
                    <a:cubicBezTo>
                      <a:pt x="948" y="711"/>
                      <a:pt x="948" y="711"/>
                      <a:pt x="948" y="711"/>
                    </a:cubicBezTo>
                    <a:cubicBezTo>
                      <a:pt x="947" y="711"/>
                      <a:pt x="947" y="711"/>
                      <a:pt x="947" y="711"/>
                    </a:cubicBezTo>
                    <a:cubicBezTo>
                      <a:pt x="948" y="713"/>
                      <a:pt x="948" y="713"/>
                      <a:pt x="948" y="713"/>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7" y="711"/>
                      <a:pt x="946" y="710"/>
                    </a:cubicBezTo>
                    <a:cubicBezTo>
                      <a:pt x="942" y="709"/>
                      <a:pt x="935" y="706"/>
                      <a:pt x="925" y="701"/>
                    </a:cubicBezTo>
                    <a:cubicBezTo>
                      <a:pt x="887" y="683"/>
                      <a:pt x="811" y="638"/>
                      <a:pt x="718" y="582"/>
                    </a:cubicBezTo>
                    <a:cubicBezTo>
                      <a:pt x="579" y="498"/>
                      <a:pt x="402" y="388"/>
                      <a:pt x="259" y="299"/>
                    </a:cubicBezTo>
                    <a:cubicBezTo>
                      <a:pt x="188" y="254"/>
                      <a:pt x="126" y="214"/>
                      <a:pt x="81" y="186"/>
                    </a:cubicBezTo>
                    <a:cubicBezTo>
                      <a:pt x="59" y="172"/>
                      <a:pt x="41" y="161"/>
                      <a:pt x="28" y="153"/>
                    </a:cubicBezTo>
                    <a:cubicBezTo>
                      <a:pt x="22" y="149"/>
                      <a:pt x="18" y="146"/>
                      <a:pt x="14" y="144"/>
                    </a:cubicBezTo>
                    <a:cubicBezTo>
                      <a:pt x="11" y="142"/>
                      <a:pt x="9" y="141"/>
                      <a:pt x="9" y="141"/>
                    </a:cubicBezTo>
                    <a:cubicBezTo>
                      <a:pt x="7" y="144"/>
                      <a:pt x="7" y="144"/>
                      <a:pt x="7" y="144"/>
                    </a:cubicBezTo>
                    <a:cubicBezTo>
                      <a:pt x="5" y="148"/>
                      <a:pt x="5" y="148"/>
                      <a:pt x="5" y="148"/>
                    </a:cubicBezTo>
                    <a:cubicBezTo>
                      <a:pt x="5" y="148"/>
                      <a:pt x="9" y="150"/>
                      <a:pt x="15" y="154"/>
                    </a:cubicBezTo>
                    <a:cubicBezTo>
                      <a:pt x="66" y="185"/>
                      <a:pt x="291" y="323"/>
                      <a:pt x="504" y="455"/>
                    </a:cubicBezTo>
                    <a:cubicBezTo>
                      <a:pt x="611" y="521"/>
                      <a:pt x="714" y="586"/>
                      <a:pt x="791" y="634"/>
                    </a:cubicBezTo>
                    <a:cubicBezTo>
                      <a:pt x="830" y="659"/>
                      <a:pt x="861" y="679"/>
                      <a:pt x="884" y="693"/>
                    </a:cubicBezTo>
                    <a:cubicBezTo>
                      <a:pt x="895" y="701"/>
                      <a:pt x="903" y="707"/>
                      <a:pt x="909" y="711"/>
                    </a:cubicBezTo>
                    <a:cubicBezTo>
                      <a:pt x="912" y="713"/>
                      <a:pt x="914" y="714"/>
                      <a:pt x="916" y="716"/>
                    </a:cubicBezTo>
                    <a:cubicBezTo>
                      <a:pt x="916" y="716"/>
                      <a:pt x="917" y="717"/>
                      <a:pt x="917" y="717"/>
                    </a:cubicBezTo>
                    <a:cubicBezTo>
                      <a:pt x="917" y="717"/>
                      <a:pt x="917" y="717"/>
                      <a:pt x="917" y="717"/>
                    </a:cubicBezTo>
                    <a:cubicBezTo>
                      <a:pt x="918" y="716"/>
                      <a:pt x="918" y="716"/>
                      <a:pt x="918" y="716"/>
                    </a:cubicBezTo>
                    <a:cubicBezTo>
                      <a:pt x="917" y="717"/>
                      <a:pt x="917" y="717"/>
                      <a:pt x="917" y="717"/>
                    </a:cubicBezTo>
                    <a:cubicBezTo>
                      <a:pt x="917" y="717"/>
                      <a:pt x="917" y="717"/>
                      <a:pt x="917" y="717"/>
                    </a:cubicBezTo>
                    <a:cubicBezTo>
                      <a:pt x="918" y="716"/>
                      <a:pt x="918" y="716"/>
                      <a:pt x="918" y="716"/>
                    </a:cubicBezTo>
                    <a:cubicBezTo>
                      <a:pt x="917" y="717"/>
                      <a:pt x="917" y="717"/>
                      <a:pt x="917" y="717"/>
                    </a:cubicBezTo>
                    <a:cubicBezTo>
                      <a:pt x="920" y="715"/>
                      <a:pt x="920" y="715"/>
                      <a:pt x="920" y="715"/>
                    </a:cubicBezTo>
                    <a:cubicBezTo>
                      <a:pt x="916" y="715"/>
                      <a:pt x="916" y="715"/>
                      <a:pt x="916" y="715"/>
                    </a:cubicBezTo>
                    <a:cubicBezTo>
                      <a:pt x="916" y="716"/>
                      <a:pt x="917" y="716"/>
                      <a:pt x="917" y="717"/>
                    </a:cubicBezTo>
                    <a:cubicBezTo>
                      <a:pt x="920" y="715"/>
                      <a:pt x="920" y="715"/>
                      <a:pt x="920" y="715"/>
                    </a:cubicBezTo>
                    <a:cubicBezTo>
                      <a:pt x="916" y="715"/>
                      <a:pt x="916" y="715"/>
                      <a:pt x="916" y="715"/>
                    </a:cubicBezTo>
                    <a:cubicBezTo>
                      <a:pt x="920" y="715"/>
                      <a:pt x="920" y="715"/>
                      <a:pt x="920" y="715"/>
                    </a:cubicBezTo>
                    <a:cubicBezTo>
                      <a:pt x="917" y="713"/>
                      <a:pt x="917" y="713"/>
                      <a:pt x="917" y="713"/>
                    </a:cubicBezTo>
                    <a:cubicBezTo>
                      <a:pt x="917" y="713"/>
                      <a:pt x="916" y="714"/>
                      <a:pt x="916" y="715"/>
                    </a:cubicBezTo>
                    <a:cubicBezTo>
                      <a:pt x="920" y="715"/>
                      <a:pt x="920" y="715"/>
                      <a:pt x="920" y="715"/>
                    </a:cubicBezTo>
                    <a:cubicBezTo>
                      <a:pt x="917" y="713"/>
                      <a:pt x="917" y="713"/>
                      <a:pt x="917" y="713"/>
                    </a:cubicBezTo>
                    <a:cubicBezTo>
                      <a:pt x="920" y="715"/>
                      <a:pt x="920" y="715"/>
                      <a:pt x="920" y="715"/>
                    </a:cubicBezTo>
                    <a:cubicBezTo>
                      <a:pt x="922" y="711"/>
                      <a:pt x="922" y="711"/>
                      <a:pt x="922" y="711"/>
                    </a:cubicBezTo>
                    <a:cubicBezTo>
                      <a:pt x="922" y="711"/>
                      <a:pt x="697" y="572"/>
                      <a:pt x="470" y="433"/>
                    </a:cubicBezTo>
                    <a:cubicBezTo>
                      <a:pt x="356" y="363"/>
                      <a:pt x="242" y="293"/>
                      <a:pt x="156" y="241"/>
                    </a:cubicBezTo>
                    <a:cubicBezTo>
                      <a:pt x="113" y="215"/>
                      <a:pt x="76" y="193"/>
                      <a:pt x="50" y="178"/>
                    </a:cubicBezTo>
                    <a:cubicBezTo>
                      <a:pt x="38" y="170"/>
                      <a:pt x="27" y="164"/>
                      <a:pt x="20" y="160"/>
                    </a:cubicBezTo>
                    <a:cubicBezTo>
                      <a:pt x="16" y="158"/>
                      <a:pt x="13" y="156"/>
                      <a:pt x="11" y="155"/>
                    </a:cubicBezTo>
                    <a:cubicBezTo>
                      <a:pt x="10" y="155"/>
                      <a:pt x="9" y="154"/>
                      <a:pt x="8" y="154"/>
                    </a:cubicBezTo>
                    <a:cubicBezTo>
                      <a:pt x="8" y="154"/>
                      <a:pt x="8" y="154"/>
                      <a:pt x="7" y="154"/>
                    </a:cubicBezTo>
                    <a:cubicBezTo>
                      <a:pt x="7" y="154"/>
                      <a:pt x="7" y="153"/>
                      <a:pt x="6" y="153"/>
                    </a:cubicBezTo>
                    <a:cubicBezTo>
                      <a:pt x="5" y="153"/>
                      <a:pt x="5" y="153"/>
                      <a:pt x="4" y="154"/>
                    </a:cubicBezTo>
                    <a:cubicBezTo>
                      <a:pt x="4" y="154"/>
                      <a:pt x="3" y="154"/>
                      <a:pt x="2" y="155"/>
                    </a:cubicBezTo>
                    <a:cubicBezTo>
                      <a:pt x="2" y="155"/>
                      <a:pt x="2" y="155"/>
                      <a:pt x="2" y="155"/>
                    </a:cubicBezTo>
                    <a:cubicBezTo>
                      <a:pt x="1" y="156"/>
                      <a:pt x="1" y="157"/>
                      <a:pt x="1" y="158"/>
                    </a:cubicBezTo>
                    <a:cubicBezTo>
                      <a:pt x="1" y="160"/>
                      <a:pt x="2" y="161"/>
                      <a:pt x="2" y="162"/>
                    </a:cubicBezTo>
                    <a:cubicBezTo>
                      <a:pt x="4" y="164"/>
                      <a:pt x="5" y="166"/>
                      <a:pt x="8" y="169"/>
                    </a:cubicBezTo>
                    <a:cubicBezTo>
                      <a:pt x="13" y="174"/>
                      <a:pt x="21" y="180"/>
                      <a:pt x="31" y="188"/>
                    </a:cubicBezTo>
                    <a:cubicBezTo>
                      <a:pt x="69" y="216"/>
                      <a:pt x="142" y="264"/>
                      <a:pt x="230" y="319"/>
                    </a:cubicBezTo>
                    <a:cubicBezTo>
                      <a:pt x="495" y="484"/>
                      <a:pt x="897" y="719"/>
                      <a:pt x="897" y="719"/>
                    </a:cubicBezTo>
                    <a:cubicBezTo>
                      <a:pt x="899" y="720"/>
                      <a:pt x="901" y="720"/>
                      <a:pt x="902" y="718"/>
                    </a:cubicBezTo>
                    <a:cubicBezTo>
                      <a:pt x="903" y="716"/>
                      <a:pt x="903" y="713"/>
                      <a:pt x="901" y="712"/>
                    </a:cubicBezTo>
                    <a:cubicBezTo>
                      <a:pt x="901" y="712"/>
                      <a:pt x="679" y="577"/>
                      <a:pt x="456" y="443"/>
                    </a:cubicBezTo>
                    <a:cubicBezTo>
                      <a:pt x="345" y="375"/>
                      <a:pt x="234" y="308"/>
                      <a:pt x="150" y="257"/>
                    </a:cubicBezTo>
                    <a:cubicBezTo>
                      <a:pt x="108" y="232"/>
                      <a:pt x="73" y="211"/>
                      <a:pt x="48" y="196"/>
                    </a:cubicBezTo>
                    <a:cubicBezTo>
                      <a:pt x="36" y="189"/>
                      <a:pt x="26" y="183"/>
                      <a:pt x="19" y="179"/>
                    </a:cubicBezTo>
                    <a:cubicBezTo>
                      <a:pt x="16" y="177"/>
                      <a:pt x="13" y="175"/>
                      <a:pt x="11" y="174"/>
                    </a:cubicBezTo>
                    <a:cubicBezTo>
                      <a:pt x="10" y="174"/>
                      <a:pt x="10" y="174"/>
                      <a:pt x="9" y="173"/>
                    </a:cubicBezTo>
                    <a:cubicBezTo>
                      <a:pt x="8" y="173"/>
                      <a:pt x="8" y="173"/>
                      <a:pt x="8" y="173"/>
                    </a:cubicBezTo>
                    <a:cubicBezTo>
                      <a:pt x="8" y="173"/>
                      <a:pt x="8" y="173"/>
                      <a:pt x="8" y="173"/>
                    </a:cubicBezTo>
                    <a:cubicBezTo>
                      <a:pt x="7" y="173"/>
                      <a:pt x="7" y="173"/>
                      <a:pt x="7" y="173"/>
                    </a:cubicBezTo>
                    <a:cubicBezTo>
                      <a:pt x="7" y="172"/>
                      <a:pt x="7" y="172"/>
                      <a:pt x="6" y="172"/>
                    </a:cubicBezTo>
                    <a:cubicBezTo>
                      <a:pt x="6" y="172"/>
                      <a:pt x="5" y="172"/>
                      <a:pt x="5" y="173"/>
                    </a:cubicBezTo>
                    <a:cubicBezTo>
                      <a:pt x="4" y="173"/>
                      <a:pt x="3" y="173"/>
                      <a:pt x="3" y="174"/>
                    </a:cubicBezTo>
                    <a:cubicBezTo>
                      <a:pt x="2" y="176"/>
                      <a:pt x="2" y="179"/>
                      <a:pt x="4" y="180"/>
                    </a:cubicBezTo>
                    <a:cubicBezTo>
                      <a:pt x="4" y="180"/>
                      <a:pt x="8" y="182"/>
                      <a:pt x="14" y="186"/>
                    </a:cubicBezTo>
                    <a:cubicBezTo>
                      <a:pt x="61" y="214"/>
                      <a:pt x="275" y="340"/>
                      <a:pt x="476" y="463"/>
                    </a:cubicBezTo>
                    <a:cubicBezTo>
                      <a:pt x="577" y="524"/>
                      <a:pt x="675" y="585"/>
                      <a:pt x="747" y="632"/>
                    </a:cubicBezTo>
                    <a:cubicBezTo>
                      <a:pt x="784" y="655"/>
                      <a:pt x="814" y="675"/>
                      <a:pt x="834" y="690"/>
                    </a:cubicBezTo>
                    <a:cubicBezTo>
                      <a:pt x="845" y="698"/>
                      <a:pt x="853" y="704"/>
                      <a:pt x="858" y="708"/>
                    </a:cubicBezTo>
                    <a:cubicBezTo>
                      <a:pt x="861" y="711"/>
                      <a:pt x="863" y="713"/>
                      <a:pt x="864" y="714"/>
                    </a:cubicBezTo>
                    <a:cubicBezTo>
                      <a:pt x="865" y="715"/>
                      <a:pt x="865" y="715"/>
                      <a:pt x="866" y="716"/>
                    </a:cubicBezTo>
                    <a:cubicBezTo>
                      <a:pt x="866" y="716"/>
                      <a:pt x="866" y="716"/>
                      <a:pt x="866" y="716"/>
                    </a:cubicBezTo>
                    <a:cubicBezTo>
                      <a:pt x="866" y="716"/>
                      <a:pt x="866" y="716"/>
                      <a:pt x="866" y="716"/>
                    </a:cubicBezTo>
                    <a:cubicBezTo>
                      <a:pt x="867" y="715"/>
                      <a:pt x="867" y="715"/>
                      <a:pt x="867" y="715"/>
                    </a:cubicBezTo>
                    <a:cubicBezTo>
                      <a:pt x="866" y="715"/>
                      <a:pt x="866" y="715"/>
                      <a:pt x="866" y="715"/>
                    </a:cubicBezTo>
                    <a:cubicBezTo>
                      <a:pt x="866" y="716"/>
                      <a:pt x="866" y="716"/>
                      <a:pt x="866" y="716"/>
                    </a:cubicBezTo>
                    <a:cubicBezTo>
                      <a:pt x="867" y="715"/>
                      <a:pt x="867" y="715"/>
                      <a:pt x="867" y="715"/>
                    </a:cubicBezTo>
                    <a:cubicBezTo>
                      <a:pt x="866" y="715"/>
                      <a:pt x="866" y="715"/>
                      <a:pt x="866" y="715"/>
                    </a:cubicBezTo>
                    <a:cubicBezTo>
                      <a:pt x="868" y="715"/>
                      <a:pt x="868" y="715"/>
                      <a:pt x="868" y="715"/>
                    </a:cubicBezTo>
                    <a:cubicBezTo>
                      <a:pt x="866" y="714"/>
                      <a:pt x="866" y="714"/>
                      <a:pt x="866" y="714"/>
                    </a:cubicBezTo>
                    <a:cubicBezTo>
                      <a:pt x="866" y="714"/>
                      <a:pt x="866" y="715"/>
                      <a:pt x="866" y="715"/>
                    </a:cubicBezTo>
                    <a:cubicBezTo>
                      <a:pt x="868" y="715"/>
                      <a:pt x="868" y="715"/>
                      <a:pt x="868" y="715"/>
                    </a:cubicBezTo>
                    <a:cubicBezTo>
                      <a:pt x="866" y="714"/>
                      <a:pt x="866" y="714"/>
                      <a:pt x="866" y="714"/>
                    </a:cubicBezTo>
                    <a:cubicBezTo>
                      <a:pt x="869" y="716"/>
                      <a:pt x="869" y="716"/>
                      <a:pt x="869" y="716"/>
                    </a:cubicBezTo>
                    <a:cubicBezTo>
                      <a:pt x="872" y="712"/>
                      <a:pt x="872" y="712"/>
                      <a:pt x="872" y="712"/>
                    </a:cubicBezTo>
                    <a:cubicBezTo>
                      <a:pt x="872" y="712"/>
                      <a:pt x="727" y="620"/>
                      <a:pt x="578" y="527"/>
                    </a:cubicBezTo>
                    <a:cubicBezTo>
                      <a:pt x="503" y="480"/>
                      <a:pt x="428" y="434"/>
                      <a:pt x="368" y="399"/>
                    </a:cubicBezTo>
                    <a:cubicBezTo>
                      <a:pt x="339" y="382"/>
                      <a:pt x="313" y="367"/>
                      <a:pt x="294" y="357"/>
                    </a:cubicBezTo>
                    <a:cubicBezTo>
                      <a:pt x="284" y="352"/>
                      <a:pt x="276" y="348"/>
                      <a:pt x="269" y="345"/>
                    </a:cubicBezTo>
                    <a:cubicBezTo>
                      <a:pt x="266" y="344"/>
                      <a:pt x="263" y="342"/>
                      <a:pt x="261" y="342"/>
                    </a:cubicBezTo>
                    <a:cubicBezTo>
                      <a:pt x="259" y="341"/>
                      <a:pt x="257" y="340"/>
                      <a:pt x="255" y="340"/>
                    </a:cubicBezTo>
                    <a:cubicBezTo>
                      <a:pt x="254" y="340"/>
                      <a:pt x="253" y="340"/>
                      <a:pt x="252" y="341"/>
                    </a:cubicBezTo>
                    <a:cubicBezTo>
                      <a:pt x="252" y="341"/>
                      <a:pt x="250" y="342"/>
                      <a:pt x="250" y="343"/>
                    </a:cubicBezTo>
                    <a:cubicBezTo>
                      <a:pt x="250" y="343"/>
                      <a:pt x="250" y="343"/>
                      <a:pt x="250" y="343"/>
                    </a:cubicBezTo>
                    <a:cubicBezTo>
                      <a:pt x="249" y="344"/>
                      <a:pt x="249" y="345"/>
                      <a:pt x="249" y="346"/>
                    </a:cubicBezTo>
                    <a:cubicBezTo>
                      <a:pt x="249" y="347"/>
                      <a:pt x="249" y="348"/>
                      <a:pt x="250" y="349"/>
                    </a:cubicBezTo>
                    <a:cubicBezTo>
                      <a:pt x="251" y="350"/>
                      <a:pt x="252" y="352"/>
                      <a:pt x="254" y="354"/>
                    </a:cubicBezTo>
                    <a:cubicBezTo>
                      <a:pt x="257" y="357"/>
                      <a:pt x="262" y="361"/>
                      <a:pt x="269" y="366"/>
                    </a:cubicBezTo>
                    <a:cubicBezTo>
                      <a:pt x="295" y="386"/>
                      <a:pt x="344" y="417"/>
                      <a:pt x="403" y="454"/>
                    </a:cubicBezTo>
                    <a:cubicBezTo>
                      <a:pt x="580" y="565"/>
                      <a:pt x="848" y="722"/>
                      <a:pt x="848" y="722"/>
                    </a:cubicBezTo>
                    <a:cubicBezTo>
                      <a:pt x="850" y="718"/>
                      <a:pt x="850" y="718"/>
                      <a:pt x="850" y="718"/>
                    </a:cubicBezTo>
                    <a:cubicBezTo>
                      <a:pt x="847" y="716"/>
                      <a:pt x="847" y="716"/>
                      <a:pt x="847" y="716"/>
                    </a:cubicBezTo>
                    <a:cubicBezTo>
                      <a:pt x="850" y="718"/>
                      <a:pt x="850" y="718"/>
                      <a:pt x="850" y="718"/>
                    </a:cubicBezTo>
                    <a:cubicBezTo>
                      <a:pt x="849" y="714"/>
                      <a:pt x="849" y="714"/>
                      <a:pt x="849" y="714"/>
                    </a:cubicBezTo>
                    <a:cubicBezTo>
                      <a:pt x="848" y="715"/>
                      <a:pt x="847" y="715"/>
                      <a:pt x="847" y="716"/>
                    </a:cubicBezTo>
                    <a:cubicBezTo>
                      <a:pt x="850" y="718"/>
                      <a:pt x="850" y="718"/>
                      <a:pt x="850" y="718"/>
                    </a:cubicBezTo>
                    <a:cubicBezTo>
                      <a:pt x="849" y="714"/>
                      <a:pt x="849" y="714"/>
                      <a:pt x="849" y="714"/>
                    </a:cubicBezTo>
                    <a:cubicBezTo>
                      <a:pt x="850" y="718"/>
                      <a:pt x="850" y="718"/>
                      <a:pt x="850" y="718"/>
                    </a:cubicBezTo>
                    <a:cubicBezTo>
                      <a:pt x="850" y="714"/>
                      <a:pt x="850" y="714"/>
                      <a:pt x="850" y="714"/>
                    </a:cubicBezTo>
                    <a:cubicBezTo>
                      <a:pt x="850" y="714"/>
                      <a:pt x="849" y="714"/>
                      <a:pt x="849" y="714"/>
                    </a:cubicBezTo>
                    <a:cubicBezTo>
                      <a:pt x="850" y="718"/>
                      <a:pt x="850" y="718"/>
                      <a:pt x="850" y="718"/>
                    </a:cubicBezTo>
                    <a:cubicBezTo>
                      <a:pt x="850" y="714"/>
                      <a:pt x="850" y="714"/>
                      <a:pt x="850" y="714"/>
                    </a:cubicBezTo>
                    <a:cubicBezTo>
                      <a:pt x="850" y="716"/>
                      <a:pt x="850" y="716"/>
                      <a:pt x="850" y="716"/>
                    </a:cubicBezTo>
                    <a:cubicBezTo>
                      <a:pt x="850" y="714"/>
                      <a:pt x="850" y="714"/>
                      <a:pt x="850" y="714"/>
                    </a:cubicBezTo>
                    <a:cubicBezTo>
                      <a:pt x="850" y="714"/>
                      <a:pt x="850" y="714"/>
                      <a:pt x="850" y="714"/>
                    </a:cubicBezTo>
                    <a:cubicBezTo>
                      <a:pt x="850" y="716"/>
                      <a:pt x="850" y="716"/>
                      <a:pt x="850" y="716"/>
                    </a:cubicBezTo>
                    <a:cubicBezTo>
                      <a:pt x="850" y="714"/>
                      <a:pt x="850" y="714"/>
                      <a:pt x="850" y="714"/>
                    </a:cubicBezTo>
                    <a:cubicBezTo>
                      <a:pt x="850" y="714"/>
                      <a:pt x="849" y="714"/>
                      <a:pt x="848" y="713"/>
                    </a:cubicBezTo>
                    <a:cubicBezTo>
                      <a:pt x="841" y="710"/>
                      <a:pt x="827" y="702"/>
                      <a:pt x="808" y="692"/>
                    </a:cubicBezTo>
                    <a:cubicBezTo>
                      <a:pt x="741" y="653"/>
                      <a:pt x="607" y="573"/>
                      <a:pt x="491" y="503"/>
                    </a:cubicBezTo>
                    <a:cubicBezTo>
                      <a:pt x="432" y="468"/>
                      <a:pt x="378" y="435"/>
                      <a:pt x="339" y="411"/>
                    </a:cubicBezTo>
                    <a:cubicBezTo>
                      <a:pt x="319" y="399"/>
                      <a:pt x="303" y="389"/>
                      <a:pt x="292" y="383"/>
                    </a:cubicBezTo>
                    <a:cubicBezTo>
                      <a:pt x="281" y="376"/>
                      <a:pt x="274" y="372"/>
                      <a:pt x="274" y="372"/>
                    </a:cubicBezTo>
                    <a:cubicBezTo>
                      <a:pt x="273" y="371"/>
                      <a:pt x="270" y="372"/>
                      <a:pt x="269" y="373"/>
                    </a:cubicBezTo>
                    <a:cubicBezTo>
                      <a:pt x="268" y="374"/>
                      <a:pt x="268" y="375"/>
                      <a:pt x="268" y="376"/>
                    </a:cubicBezTo>
                    <a:cubicBezTo>
                      <a:pt x="268" y="377"/>
                      <a:pt x="269" y="378"/>
                      <a:pt x="269" y="379"/>
                    </a:cubicBezTo>
                    <a:cubicBezTo>
                      <a:pt x="270" y="381"/>
                      <a:pt x="271" y="382"/>
                      <a:pt x="273" y="383"/>
                    </a:cubicBezTo>
                    <a:cubicBezTo>
                      <a:pt x="276" y="386"/>
                      <a:pt x="281" y="390"/>
                      <a:pt x="287" y="394"/>
                    </a:cubicBezTo>
                    <a:cubicBezTo>
                      <a:pt x="310" y="411"/>
                      <a:pt x="355" y="439"/>
                      <a:pt x="409" y="472"/>
                    </a:cubicBezTo>
                    <a:cubicBezTo>
                      <a:pt x="490" y="521"/>
                      <a:pt x="591" y="581"/>
                      <a:pt x="673" y="630"/>
                    </a:cubicBezTo>
                    <a:cubicBezTo>
                      <a:pt x="714" y="655"/>
                      <a:pt x="749" y="676"/>
                      <a:pt x="775" y="692"/>
                    </a:cubicBezTo>
                    <a:cubicBezTo>
                      <a:pt x="788" y="700"/>
                      <a:pt x="798" y="706"/>
                      <a:pt x="805" y="711"/>
                    </a:cubicBezTo>
                    <a:cubicBezTo>
                      <a:pt x="808" y="713"/>
                      <a:pt x="811" y="715"/>
                      <a:pt x="813" y="717"/>
                    </a:cubicBezTo>
                    <a:cubicBezTo>
                      <a:pt x="813" y="717"/>
                      <a:pt x="814" y="718"/>
                      <a:pt x="814" y="718"/>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7" y="716"/>
                      <a:pt x="817" y="716"/>
                      <a:pt x="817" y="716"/>
                    </a:cubicBezTo>
                    <a:cubicBezTo>
                      <a:pt x="814" y="716"/>
                      <a:pt x="814" y="716"/>
                      <a:pt x="814" y="716"/>
                    </a:cubicBezTo>
                    <a:cubicBezTo>
                      <a:pt x="814" y="717"/>
                      <a:pt x="814" y="718"/>
                      <a:pt x="814" y="718"/>
                    </a:cubicBezTo>
                    <a:cubicBezTo>
                      <a:pt x="817" y="716"/>
                      <a:pt x="817" y="716"/>
                      <a:pt x="817" y="716"/>
                    </a:cubicBezTo>
                    <a:cubicBezTo>
                      <a:pt x="814" y="716"/>
                      <a:pt x="814" y="716"/>
                      <a:pt x="814" y="716"/>
                    </a:cubicBezTo>
                    <a:cubicBezTo>
                      <a:pt x="818" y="716"/>
                      <a:pt x="818" y="716"/>
                      <a:pt x="818" y="716"/>
                    </a:cubicBezTo>
                    <a:cubicBezTo>
                      <a:pt x="814" y="714"/>
                      <a:pt x="814" y="714"/>
                      <a:pt x="814" y="714"/>
                    </a:cubicBezTo>
                    <a:cubicBezTo>
                      <a:pt x="814" y="715"/>
                      <a:pt x="814" y="716"/>
                      <a:pt x="814" y="716"/>
                    </a:cubicBezTo>
                    <a:cubicBezTo>
                      <a:pt x="818" y="716"/>
                      <a:pt x="818" y="716"/>
                      <a:pt x="818" y="716"/>
                    </a:cubicBezTo>
                    <a:cubicBezTo>
                      <a:pt x="814" y="714"/>
                      <a:pt x="814" y="714"/>
                      <a:pt x="814" y="714"/>
                    </a:cubicBezTo>
                    <a:cubicBezTo>
                      <a:pt x="814" y="714"/>
                      <a:pt x="814" y="714"/>
                      <a:pt x="814" y="714"/>
                    </a:cubicBezTo>
                    <a:cubicBezTo>
                      <a:pt x="818" y="716"/>
                      <a:pt x="818" y="716"/>
                      <a:pt x="818" y="716"/>
                    </a:cubicBezTo>
                    <a:cubicBezTo>
                      <a:pt x="816" y="713"/>
                      <a:pt x="816" y="713"/>
                      <a:pt x="816" y="713"/>
                    </a:cubicBezTo>
                    <a:cubicBezTo>
                      <a:pt x="816" y="713"/>
                      <a:pt x="815" y="713"/>
                      <a:pt x="814" y="714"/>
                    </a:cubicBezTo>
                    <a:cubicBezTo>
                      <a:pt x="818" y="716"/>
                      <a:pt x="818" y="716"/>
                      <a:pt x="818" y="716"/>
                    </a:cubicBezTo>
                    <a:cubicBezTo>
                      <a:pt x="816" y="713"/>
                      <a:pt x="816" y="713"/>
                      <a:pt x="816" y="713"/>
                    </a:cubicBezTo>
                    <a:cubicBezTo>
                      <a:pt x="817" y="716"/>
                      <a:pt x="817" y="716"/>
                      <a:pt x="817" y="716"/>
                    </a:cubicBezTo>
                    <a:cubicBezTo>
                      <a:pt x="817" y="712"/>
                      <a:pt x="817" y="712"/>
                      <a:pt x="817" y="712"/>
                    </a:cubicBezTo>
                    <a:cubicBezTo>
                      <a:pt x="817" y="712"/>
                      <a:pt x="817" y="713"/>
                      <a:pt x="816" y="713"/>
                    </a:cubicBezTo>
                    <a:cubicBezTo>
                      <a:pt x="817" y="716"/>
                      <a:pt x="817" y="716"/>
                      <a:pt x="817" y="716"/>
                    </a:cubicBezTo>
                    <a:cubicBezTo>
                      <a:pt x="817" y="712"/>
                      <a:pt x="817" y="712"/>
                      <a:pt x="817" y="712"/>
                    </a:cubicBezTo>
                    <a:cubicBezTo>
                      <a:pt x="817" y="714"/>
                      <a:pt x="817" y="714"/>
                      <a:pt x="817" y="714"/>
                    </a:cubicBezTo>
                    <a:cubicBezTo>
                      <a:pt x="818" y="713"/>
                      <a:pt x="818" y="713"/>
                      <a:pt x="818" y="713"/>
                    </a:cubicBezTo>
                    <a:cubicBezTo>
                      <a:pt x="817" y="712"/>
                      <a:pt x="817" y="712"/>
                      <a:pt x="817" y="712"/>
                    </a:cubicBezTo>
                    <a:cubicBezTo>
                      <a:pt x="817" y="714"/>
                      <a:pt x="817" y="714"/>
                      <a:pt x="817" y="714"/>
                    </a:cubicBezTo>
                    <a:cubicBezTo>
                      <a:pt x="818" y="713"/>
                      <a:pt x="818" y="713"/>
                      <a:pt x="818" y="713"/>
                    </a:cubicBezTo>
                    <a:cubicBezTo>
                      <a:pt x="818" y="713"/>
                      <a:pt x="817" y="712"/>
                      <a:pt x="815" y="711"/>
                    </a:cubicBezTo>
                    <a:cubicBezTo>
                      <a:pt x="809" y="709"/>
                      <a:pt x="797" y="702"/>
                      <a:pt x="779" y="691"/>
                    </a:cubicBezTo>
                    <a:cubicBezTo>
                      <a:pt x="718" y="656"/>
                      <a:pt x="598" y="582"/>
                      <a:pt x="491" y="516"/>
                    </a:cubicBezTo>
                    <a:cubicBezTo>
                      <a:pt x="437" y="484"/>
                      <a:pt x="387" y="453"/>
                      <a:pt x="350" y="431"/>
                    </a:cubicBezTo>
                    <a:cubicBezTo>
                      <a:pt x="331" y="420"/>
                      <a:pt x="315" y="411"/>
                      <a:pt x="304" y="405"/>
                    </a:cubicBezTo>
                    <a:cubicBezTo>
                      <a:pt x="298" y="401"/>
                      <a:pt x="294" y="399"/>
                      <a:pt x="290" y="397"/>
                    </a:cubicBezTo>
                    <a:cubicBezTo>
                      <a:pt x="288" y="396"/>
                      <a:pt x="287" y="396"/>
                      <a:pt x="286" y="395"/>
                    </a:cubicBezTo>
                    <a:cubicBezTo>
                      <a:pt x="285" y="395"/>
                      <a:pt x="284" y="395"/>
                      <a:pt x="284" y="395"/>
                    </a:cubicBezTo>
                    <a:cubicBezTo>
                      <a:pt x="283" y="394"/>
                      <a:pt x="283" y="394"/>
                      <a:pt x="282" y="394"/>
                    </a:cubicBezTo>
                    <a:cubicBezTo>
                      <a:pt x="281" y="394"/>
                      <a:pt x="281" y="394"/>
                      <a:pt x="280" y="395"/>
                    </a:cubicBezTo>
                    <a:cubicBezTo>
                      <a:pt x="279" y="395"/>
                      <a:pt x="279" y="395"/>
                      <a:pt x="278" y="396"/>
                    </a:cubicBezTo>
                    <a:cubicBezTo>
                      <a:pt x="277" y="398"/>
                      <a:pt x="277" y="401"/>
                      <a:pt x="279" y="402"/>
                    </a:cubicBezTo>
                    <a:cubicBezTo>
                      <a:pt x="279" y="402"/>
                      <a:pt x="281" y="403"/>
                      <a:pt x="285" y="405"/>
                    </a:cubicBezTo>
                    <a:cubicBezTo>
                      <a:pt x="313" y="423"/>
                      <a:pt x="439" y="501"/>
                      <a:pt x="557" y="575"/>
                    </a:cubicBezTo>
                    <a:cubicBezTo>
                      <a:pt x="617" y="613"/>
                      <a:pt x="674" y="649"/>
                      <a:pt x="717" y="675"/>
                    </a:cubicBezTo>
                    <a:cubicBezTo>
                      <a:pt x="739" y="689"/>
                      <a:pt x="756" y="700"/>
                      <a:pt x="769" y="708"/>
                    </a:cubicBezTo>
                    <a:cubicBezTo>
                      <a:pt x="775" y="711"/>
                      <a:pt x="780" y="714"/>
                      <a:pt x="783" y="717"/>
                    </a:cubicBezTo>
                    <a:cubicBezTo>
                      <a:pt x="785" y="718"/>
                      <a:pt x="786" y="718"/>
                      <a:pt x="787" y="719"/>
                    </a:cubicBezTo>
                    <a:cubicBezTo>
                      <a:pt x="787" y="719"/>
                      <a:pt x="787" y="719"/>
                      <a:pt x="788" y="719"/>
                    </a:cubicBezTo>
                    <a:cubicBezTo>
                      <a:pt x="788" y="720"/>
                      <a:pt x="788" y="720"/>
                      <a:pt x="788" y="720"/>
                    </a:cubicBezTo>
                    <a:cubicBezTo>
                      <a:pt x="789" y="718"/>
                      <a:pt x="789" y="718"/>
                      <a:pt x="789" y="718"/>
                    </a:cubicBezTo>
                    <a:cubicBezTo>
                      <a:pt x="788" y="720"/>
                      <a:pt x="788" y="720"/>
                      <a:pt x="788" y="720"/>
                    </a:cubicBezTo>
                    <a:cubicBezTo>
                      <a:pt x="788" y="720"/>
                      <a:pt x="788" y="720"/>
                      <a:pt x="788" y="720"/>
                    </a:cubicBezTo>
                    <a:cubicBezTo>
                      <a:pt x="789" y="718"/>
                      <a:pt x="789" y="718"/>
                      <a:pt x="789" y="718"/>
                    </a:cubicBezTo>
                    <a:cubicBezTo>
                      <a:pt x="788" y="720"/>
                      <a:pt x="788" y="720"/>
                      <a:pt x="788" y="720"/>
                    </a:cubicBezTo>
                    <a:cubicBezTo>
                      <a:pt x="790" y="717"/>
                      <a:pt x="790" y="717"/>
                      <a:pt x="790" y="717"/>
                    </a:cubicBezTo>
                    <a:cubicBezTo>
                      <a:pt x="787" y="719"/>
                      <a:pt x="787" y="719"/>
                      <a:pt x="787" y="719"/>
                    </a:cubicBezTo>
                    <a:cubicBezTo>
                      <a:pt x="788" y="720"/>
                      <a:pt x="788" y="720"/>
                      <a:pt x="788" y="720"/>
                    </a:cubicBezTo>
                    <a:cubicBezTo>
                      <a:pt x="790" y="717"/>
                      <a:pt x="790" y="717"/>
                      <a:pt x="790" y="717"/>
                    </a:cubicBezTo>
                    <a:cubicBezTo>
                      <a:pt x="787" y="719"/>
                      <a:pt x="787" y="719"/>
                      <a:pt x="787" y="719"/>
                    </a:cubicBezTo>
                    <a:cubicBezTo>
                      <a:pt x="790" y="716"/>
                      <a:pt x="790" y="716"/>
                      <a:pt x="790" y="716"/>
                    </a:cubicBezTo>
                    <a:cubicBezTo>
                      <a:pt x="787" y="719"/>
                      <a:pt x="787" y="719"/>
                      <a:pt x="787" y="719"/>
                    </a:cubicBezTo>
                    <a:cubicBezTo>
                      <a:pt x="787" y="719"/>
                      <a:pt x="787" y="719"/>
                      <a:pt x="787" y="719"/>
                    </a:cubicBezTo>
                    <a:cubicBezTo>
                      <a:pt x="790" y="716"/>
                      <a:pt x="790" y="716"/>
                      <a:pt x="790" y="716"/>
                    </a:cubicBezTo>
                    <a:cubicBezTo>
                      <a:pt x="787" y="719"/>
                      <a:pt x="787" y="719"/>
                      <a:pt x="787" y="719"/>
                    </a:cubicBezTo>
                    <a:cubicBezTo>
                      <a:pt x="790" y="716"/>
                      <a:pt x="790" y="716"/>
                      <a:pt x="790" y="716"/>
                    </a:cubicBezTo>
                    <a:cubicBezTo>
                      <a:pt x="790" y="716"/>
                      <a:pt x="790" y="716"/>
                      <a:pt x="790" y="716"/>
                    </a:cubicBezTo>
                    <a:cubicBezTo>
                      <a:pt x="792" y="713"/>
                      <a:pt x="792" y="713"/>
                      <a:pt x="792" y="713"/>
                    </a:cubicBezTo>
                    <a:cubicBezTo>
                      <a:pt x="792" y="713"/>
                      <a:pt x="671" y="639"/>
                      <a:pt x="549" y="565"/>
                    </a:cubicBezTo>
                    <a:cubicBezTo>
                      <a:pt x="487" y="528"/>
                      <a:pt x="425" y="491"/>
                      <a:pt x="377" y="464"/>
                    </a:cubicBezTo>
                    <a:cubicBezTo>
                      <a:pt x="353" y="450"/>
                      <a:pt x="333" y="438"/>
                      <a:pt x="318" y="430"/>
                    </a:cubicBezTo>
                    <a:cubicBezTo>
                      <a:pt x="311" y="426"/>
                      <a:pt x="305" y="423"/>
                      <a:pt x="300" y="421"/>
                    </a:cubicBezTo>
                    <a:cubicBezTo>
                      <a:pt x="298" y="420"/>
                      <a:pt x="296" y="419"/>
                      <a:pt x="294" y="418"/>
                    </a:cubicBezTo>
                    <a:cubicBezTo>
                      <a:pt x="293" y="418"/>
                      <a:pt x="293" y="418"/>
                      <a:pt x="292" y="417"/>
                    </a:cubicBezTo>
                    <a:cubicBezTo>
                      <a:pt x="291" y="417"/>
                      <a:pt x="291" y="417"/>
                      <a:pt x="290" y="417"/>
                    </a:cubicBezTo>
                    <a:cubicBezTo>
                      <a:pt x="289" y="417"/>
                      <a:pt x="289" y="417"/>
                      <a:pt x="288" y="417"/>
                    </a:cubicBezTo>
                    <a:cubicBezTo>
                      <a:pt x="287" y="418"/>
                      <a:pt x="286" y="418"/>
                      <a:pt x="286" y="419"/>
                    </a:cubicBezTo>
                    <a:cubicBezTo>
                      <a:pt x="286" y="419"/>
                      <a:pt x="286" y="419"/>
                      <a:pt x="286" y="419"/>
                    </a:cubicBezTo>
                    <a:cubicBezTo>
                      <a:pt x="285" y="420"/>
                      <a:pt x="285" y="421"/>
                      <a:pt x="285" y="422"/>
                    </a:cubicBezTo>
                    <a:cubicBezTo>
                      <a:pt x="285" y="423"/>
                      <a:pt x="286" y="424"/>
                      <a:pt x="286" y="425"/>
                    </a:cubicBezTo>
                    <a:cubicBezTo>
                      <a:pt x="287" y="426"/>
                      <a:pt x="288" y="427"/>
                      <a:pt x="289" y="429"/>
                    </a:cubicBezTo>
                    <a:cubicBezTo>
                      <a:pt x="292" y="432"/>
                      <a:pt x="296" y="435"/>
                      <a:pt x="302" y="439"/>
                    </a:cubicBezTo>
                    <a:cubicBezTo>
                      <a:pt x="322" y="455"/>
                      <a:pt x="361" y="480"/>
                      <a:pt x="408" y="509"/>
                    </a:cubicBezTo>
                    <a:cubicBezTo>
                      <a:pt x="478" y="553"/>
                      <a:pt x="567" y="606"/>
                      <a:pt x="638" y="648"/>
                    </a:cubicBezTo>
                    <a:cubicBezTo>
                      <a:pt x="673" y="669"/>
                      <a:pt x="704" y="687"/>
                      <a:pt x="726" y="700"/>
                    </a:cubicBezTo>
                    <a:cubicBezTo>
                      <a:pt x="737" y="707"/>
                      <a:pt x="746" y="712"/>
                      <a:pt x="752" y="716"/>
                    </a:cubicBezTo>
                    <a:cubicBezTo>
                      <a:pt x="755" y="717"/>
                      <a:pt x="758" y="719"/>
                      <a:pt x="759" y="720"/>
                    </a:cubicBezTo>
                    <a:cubicBezTo>
                      <a:pt x="760" y="720"/>
                      <a:pt x="761" y="721"/>
                      <a:pt x="761" y="721"/>
                    </a:cubicBezTo>
                    <a:cubicBezTo>
                      <a:pt x="762" y="721"/>
                      <a:pt x="762" y="721"/>
                      <a:pt x="762" y="721"/>
                    </a:cubicBezTo>
                    <a:cubicBezTo>
                      <a:pt x="762" y="721"/>
                      <a:pt x="762" y="721"/>
                      <a:pt x="762" y="721"/>
                    </a:cubicBezTo>
                    <a:cubicBezTo>
                      <a:pt x="763" y="719"/>
                      <a:pt x="763" y="719"/>
                      <a:pt x="763" y="719"/>
                    </a:cubicBezTo>
                    <a:cubicBezTo>
                      <a:pt x="761" y="721"/>
                      <a:pt x="761" y="721"/>
                      <a:pt x="761" y="721"/>
                    </a:cubicBezTo>
                    <a:cubicBezTo>
                      <a:pt x="762" y="721"/>
                      <a:pt x="762" y="721"/>
                      <a:pt x="762" y="721"/>
                    </a:cubicBezTo>
                    <a:cubicBezTo>
                      <a:pt x="763" y="719"/>
                      <a:pt x="763" y="719"/>
                      <a:pt x="763" y="719"/>
                    </a:cubicBezTo>
                    <a:cubicBezTo>
                      <a:pt x="761" y="721"/>
                      <a:pt x="761" y="721"/>
                      <a:pt x="761" y="721"/>
                    </a:cubicBezTo>
                    <a:cubicBezTo>
                      <a:pt x="764" y="718"/>
                      <a:pt x="764" y="718"/>
                      <a:pt x="764" y="718"/>
                    </a:cubicBezTo>
                    <a:cubicBezTo>
                      <a:pt x="761" y="721"/>
                      <a:pt x="761" y="721"/>
                      <a:pt x="761" y="721"/>
                    </a:cubicBezTo>
                    <a:cubicBezTo>
                      <a:pt x="761" y="721"/>
                      <a:pt x="761" y="721"/>
                      <a:pt x="761" y="721"/>
                    </a:cubicBezTo>
                    <a:cubicBezTo>
                      <a:pt x="764" y="718"/>
                      <a:pt x="764" y="718"/>
                      <a:pt x="764" y="718"/>
                    </a:cubicBezTo>
                    <a:cubicBezTo>
                      <a:pt x="761" y="721"/>
                      <a:pt x="761" y="721"/>
                      <a:pt x="761" y="721"/>
                    </a:cubicBezTo>
                    <a:cubicBezTo>
                      <a:pt x="764" y="718"/>
                      <a:pt x="764" y="718"/>
                      <a:pt x="764" y="718"/>
                    </a:cubicBezTo>
                    <a:cubicBezTo>
                      <a:pt x="761" y="720"/>
                      <a:pt x="761" y="720"/>
                      <a:pt x="761" y="720"/>
                    </a:cubicBezTo>
                    <a:cubicBezTo>
                      <a:pt x="761" y="721"/>
                      <a:pt x="761" y="721"/>
                      <a:pt x="761" y="721"/>
                    </a:cubicBezTo>
                    <a:cubicBezTo>
                      <a:pt x="764" y="718"/>
                      <a:pt x="764" y="718"/>
                      <a:pt x="764" y="718"/>
                    </a:cubicBezTo>
                    <a:cubicBezTo>
                      <a:pt x="761" y="720"/>
                      <a:pt x="761" y="720"/>
                      <a:pt x="761" y="720"/>
                    </a:cubicBezTo>
                    <a:cubicBezTo>
                      <a:pt x="764" y="718"/>
                      <a:pt x="764" y="718"/>
                      <a:pt x="764" y="718"/>
                    </a:cubicBezTo>
                    <a:cubicBezTo>
                      <a:pt x="760" y="720"/>
                      <a:pt x="760" y="720"/>
                      <a:pt x="760" y="720"/>
                    </a:cubicBezTo>
                    <a:cubicBezTo>
                      <a:pt x="761" y="720"/>
                      <a:pt x="761" y="720"/>
                      <a:pt x="761" y="720"/>
                    </a:cubicBezTo>
                    <a:cubicBezTo>
                      <a:pt x="764" y="718"/>
                      <a:pt x="764" y="718"/>
                      <a:pt x="764" y="718"/>
                    </a:cubicBezTo>
                    <a:cubicBezTo>
                      <a:pt x="760" y="720"/>
                      <a:pt x="760" y="720"/>
                      <a:pt x="760" y="720"/>
                    </a:cubicBezTo>
                    <a:cubicBezTo>
                      <a:pt x="764" y="718"/>
                      <a:pt x="764" y="718"/>
                      <a:pt x="764" y="718"/>
                    </a:cubicBezTo>
                    <a:cubicBezTo>
                      <a:pt x="760" y="718"/>
                      <a:pt x="760" y="718"/>
                      <a:pt x="760" y="718"/>
                    </a:cubicBezTo>
                    <a:cubicBezTo>
                      <a:pt x="760" y="719"/>
                      <a:pt x="760" y="719"/>
                      <a:pt x="760" y="720"/>
                    </a:cubicBezTo>
                    <a:cubicBezTo>
                      <a:pt x="764" y="718"/>
                      <a:pt x="764" y="718"/>
                      <a:pt x="764" y="718"/>
                    </a:cubicBezTo>
                    <a:cubicBezTo>
                      <a:pt x="760" y="718"/>
                      <a:pt x="760" y="718"/>
                      <a:pt x="760" y="718"/>
                    </a:cubicBezTo>
                    <a:cubicBezTo>
                      <a:pt x="764" y="718"/>
                      <a:pt x="764" y="718"/>
                      <a:pt x="764" y="718"/>
                    </a:cubicBezTo>
                    <a:cubicBezTo>
                      <a:pt x="760" y="716"/>
                      <a:pt x="760" y="716"/>
                      <a:pt x="760" y="716"/>
                    </a:cubicBezTo>
                    <a:cubicBezTo>
                      <a:pt x="763" y="717"/>
                      <a:pt x="763" y="717"/>
                      <a:pt x="763" y="717"/>
                    </a:cubicBezTo>
                    <a:cubicBezTo>
                      <a:pt x="762" y="714"/>
                      <a:pt x="762" y="714"/>
                      <a:pt x="762" y="714"/>
                    </a:cubicBezTo>
                    <a:cubicBezTo>
                      <a:pt x="762" y="715"/>
                      <a:pt x="761" y="715"/>
                      <a:pt x="760" y="716"/>
                    </a:cubicBezTo>
                    <a:cubicBezTo>
                      <a:pt x="763" y="717"/>
                      <a:pt x="763" y="717"/>
                      <a:pt x="763" y="717"/>
                    </a:cubicBezTo>
                    <a:cubicBezTo>
                      <a:pt x="762" y="714"/>
                      <a:pt x="762" y="714"/>
                      <a:pt x="762" y="714"/>
                    </a:cubicBezTo>
                    <a:cubicBezTo>
                      <a:pt x="763" y="716"/>
                      <a:pt x="763" y="716"/>
                      <a:pt x="763" y="716"/>
                    </a:cubicBezTo>
                    <a:cubicBezTo>
                      <a:pt x="762" y="714"/>
                      <a:pt x="762" y="714"/>
                      <a:pt x="762" y="714"/>
                    </a:cubicBezTo>
                    <a:cubicBezTo>
                      <a:pt x="762" y="714"/>
                      <a:pt x="762" y="714"/>
                      <a:pt x="762" y="714"/>
                    </a:cubicBezTo>
                    <a:cubicBezTo>
                      <a:pt x="763" y="716"/>
                      <a:pt x="763" y="716"/>
                      <a:pt x="763" y="716"/>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2" y="714"/>
                      <a:pt x="761" y="714"/>
                      <a:pt x="760" y="714"/>
                    </a:cubicBezTo>
                    <a:cubicBezTo>
                      <a:pt x="757" y="713"/>
                      <a:pt x="752" y="711"/>
                      <a:pt x="746" y="708"/>
                    </a:cubicBezTo>
                    <a:cubicBezTo>
                      <a:pt x="724" y="698"/>
                      <a:pt x="685" y="676"/>
                      <a:pt x="638" y="649"/>
                    </a:cubicBezTo>
                    <a:cubicBezTo>
                      <a:pt x="568" y="608"/>
                      <a:pt x="482" y="556"/>
                      <a:pt x="413" y="514"/>
                    </a:cubicBezTo>
                    <a:cubicBezTo>
                      <a:pt x="379" y="492"/>
                      <a:pt x="349" y="474"/>
                      <a:pt x="328" y="461"/>
                    </a:cubicBezTo>
                    <a:cubicBezTo>
                      <a:pt x="317" y="454"/>
                      <a:pt x="308" y="449"/>
                      <a:pt x="302" y="445"/>
                    </a:cubicBezTo>
                    <a:cubicBezTo>
                      <a:pt x="297" y="441"/>
                      <a:pt x="293" y="439"/>
                      <a:pt x="293" y="439"/>
                    </a:cubicBezTo>
                    <a:cubicBezTo>
                      <a:pt x="291" y="438"/>
                      <a:pt x="289" y="439"/>
                      <a:pt x="288" y="441"/>
                    </a:cubicBezTo>
                    <a:cubicBezTo>
                      <a:pt x="287" y="442"/>
                      <a:pt x="287" y="442"/>
                      <a:pt x="287" y="443"/>
                    </a:cubicBezTo>
                    <a:cubicBezTo>
                      <a:pt x="287" y="445"/>
                      <a:pt x="288" y="445"/>
                      <a:pt x="288" y="446"/>
                    </a:cubicBezTo>
                    <a:cubicBezTo>
                      <a:pt x="289" y="448"/>
                      <a:pt x="290" y="449"/>
                      <a:pt x="291" y="450"/>
                    </a:cubicBezTo>
                    <a:cubicBezTo>
                      <a:pt x="294" y="452"/>
                      <a:pt x="298" y="455"/>
                      <a:pt x="303" y="459"/>
                    </a:cubicBezTo>
                    <a:cubicBezTo>
                      <a:pt x="322" y="473"/>
                      <a:pt x="358" y="497"/>
                      <a:pt x="402" y="524"/>
                    </a:cubicBezTo>
                    <a:cubicBezTo>
                      <a:pt x="467" y="565"/>
                      <a:pt x="550" y="614"/>
                      <a:pt x="616" y="654"/>
                    </a:cubicBezTo>
                    <a:cubicBezTo>
                      <a:pt x="649" y="673"/>
                      <a:pt x="678" y="691"/>
                      <a:pt x="699" y="703"/>
                    </a:cubicBezTo>
                    <a:cubicBezTo>
                      <a:pt x="710" y="709"/>
                      <a:pt x="718" y="714"/>
                      <a:pt x="723" y="718"/>
                    </a:cubicBezTo>
                    <a:cubicBezTo>
                      <a:pt x="726" y="719"/>
                      <a:pt x="729" y="721"/>
                      <a:pt x="730" y="722"/>
                    </a:cubicBezTo>
                    <a:cubicBezTo>
                      <a:pt x="731" y="722"/>
                      <a:pt x="731" y="722"/>
                      <a:pt x="732" y="723"/>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4" y="720"/>
                      <a:pt x="734" y="720"/>
                      <a:pt x="734" y="720"/>
                    </a:cubicBezTo>
                    <a:cubicBezTo>
                      <a:pt x="731" y="722"/>
                      <a:pt x="731" y="722"/>
                      <a:pt x="731" y="722"/>
                    </a:cubicBezTo>
                    <a:cubicBezTo>
                      <a:pt x="732" y="723"/>
                      <a:pt x="732" y="723"/>
                      <a:pt x="732" y="723"/>
                    </a:cubicBezTo>
                    <a:cubicBezTo>
                      <a:pt x="734" y="720"/>
                      <a:pt x="734" y="720"/>
                      <a:pt x="734" y="720"/>
                    </a:cubicBezTo>
                    <a:cubicBezTo>
                      <a:pt x="731" y="722"/>
                      <a:pt x="731" y="722"/>
                      <a:pt x="731" y="722"/>
                    </a:cubicBezTo>
                    <a:cubicBezTo>
                      <a:pt x="734" y="720"/>
                      <a:pt x="734" y="720"/>
                      <a:pt x="734" y="720"/>
                    </a:cubicBezTo>
                    <a:cubicBezTo>
                      <a:pt x="731" y="722"/>
                      <a:pt x="731" y="722"/>
                      <a:pt x="731" y="722"/>
                    </a:cubicBezTo>
                    <a:cubicBezTo>
                      <a:pt x="731" y="722"/>
                      <a:pt x="731" y="722"/>
                      <a:pt x="731" y="722"/>
                    </a:cubicBezTo>
                    <a:cubicBezTo>
                      <a:pt x="734" y="720"/>
                      <a:pt x="734" y="720"/>
                      <a:pt x="734" y="720"/>
                    </a:cubicBezTo>
                    <a:cubicBezTo>
                      <a:pt x="731" y="722"/>
                      <a:pt x="731" y="722"/>
                      <a:pt x="731" y="722"/>
                    </a:cubicBezTo>
                    <a:cubicBezTo>
                      <a:pt x="734" y="720"/>
                      <a:pt x="734" y="720"/>
                      <a:pt x="734" y="720"/>
                    </a:cubicBezTo>
                    <a:cubicBezTo>
                      <a:pt x="730" y="720"/>
                      <a:pt x="730" y="720"/>
                      <a:pt x="730" y="720"/>
                    </a:cubicBezTo>
                    <a:cubicBezTo>
                      <a:pt x="730" y="721"/>
                      <a:pt x="731" y="721"/>
                      <a:pt x="731" y="722"/>
                    </a:cubicBezTo>
                    <a:cubicBezTo>
                      <a:pt x="734" y="720"/>
                      <a:pt x="734" y="720"/>
                      <a:pt x="734" y="720"/>
                    </a:cubicBezTo>
                    <a:cubicBezTo>
                      <a:pt x="730" y="720"/>
                      <a:pt x="730" y="720"/>
                      <a:pt x="730" y="720"/>
                    </a:cubicBezTo>
                    <a:cubicBezTo>
                      <a:pt x="734" y="720"/>
                      <a:pt x="734" y="720"/>
                      <a:pt x="734" y="720"/>
                    </a:cubicBezTo>
                    <a:cubicBezTo>
                      <a:pt x="731" y="718"/>
                      <a:pt x="731" y="718"/>
                      <a:pt x="731" y="718"/>
                    </a:cubicBezTo>
                    <a:cubicBezTo>
                      <a:pt x="734" y="719"/>
                      <a:pt x="734" y="719"/>
                      <a:pt x="734" y="719"/>
                    </a:cubicBezTo>
                    <a:cubicBezTo>
                      <a:pt x="733" y="716"/>
                      <a:pt x="733" y="716"/>
                      <a:pt x="733" y="716"/>
                    </a:cubicBezTo>
                    <a:cubicBezTo>
                      <a:pt x="732" y="716"/>
                      <a:pt x="732" y="717"/>
                      <a:pt x="731" y="718"/>
                    </a:cubicBezTo>
                    <a:cubicBezTo>
                      <a:pt x="734" y="719"/>
                      <a:pt x="734" y="719"/>
                      <a:pt x="734" y="719"/>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2" y="716"/>
                      <a:pt x="731" y="715"/>
                    </a:cubicBezTo>
                    <a:cubicBezTo>
                      <a:pt x="728" y="714"/>
                      <a:pt x="724" y="713"/>
                      <a:pt x="719" y="710"/>
                    </a:cubicBezTo>
                    <a:cubicBezTo>
                      <a:pt x="698" y="700"/>
                      <a:pt x="662" y="679"/>
                      <a:pt x="618" y="654"/>
                    </a:cubicBezTo>
                    <a:cubicBezTo>
                      <a:pt x="553" y="615"/>
                      <a:pt x="473" y="567"/>
                      <a:pt x="408" y="527"/>
                    </a:cubicBezTo>
                    <a:cubicBezTo>
                      <a:pt x="376" y="508"/>
                      <a:pt x="348" y="490"/>
                      <a:pt x="328" y="478"/>
                    </a:cubicBezTo>
                    <a:cubicBezTo>
                      <a:pt x="318" y="472"/>
                      <a:pt x="310" y="467"/>
                      <a:pt x="305" y="464"/>
                    </a:cubicBezTo>
                    <a:cubicBezTo>
                      <a:pt x="299" y="460"/>
                      <a:pt x="296" y="458"/>
                      <a:pt x="296" y="458"/>
                    </a:cubicBezTo>
                    <a:cubicBezTo>
                      <a:pt x="295" y="458"/>
                      <a:pt x="294" y="458"/>
                      <a:pt x="293" y="458"/>
                    </a:cubicBezTo>
                    <a:cubicBezTo>
                      <a:pt x="292" y="458"/>
                      <a:pt x="291" y="459"/>
                      <a:pt x="291" y="460"/>
                    </a:cubicBezTo>
                    <a:cubicBezTo>
                      <a:pt x="290" y="461"/>
                      <a:pt x="290" y="462"/>
                      <a:pt x="290" y="463"/>
                    </a:cubicBezTo>
                    <a:cubicBezTo>
                      <a:pt x="291" y="464"/>
                      <a:pt x="291" y="465"/>
                      <a:pt x="292" y="465"/>
                    </a:cubicBezTo>
                    <a:cubicBezTo>
                      <a:pt x="292" y="465"/>
                      <a:pt x="294" y="466"/>
                      <a:pt x="297" y="468"/>
                    </a:cubicBezTo>
                    <a:cubicBezTo>
                      <a:pt x="320" y="482"/>
                      <a:pt x="423" y="545"/>
                      <a:pt x="520" y="605"/>
                    </a:cubicBezTo>
                    <a:cubicBezTo>
                      <a:pt x="568" y="635"/>
                      <a:pt x="615" y="664"/>
                      <a:pt x="650" y="687"/>
                    </a:cubicBezTo>
                    <a:cubicBezTo>
                      <a:pt x="668" y="698"/>
                      <a:pt x="682" y="707"/>
                      <a:pt x="692" y="714"/>
                    </a:cubicBezTo>
                    <a:cubicBezTo>
                      <a:pt x="697" y="717"/>
                      <a:pt x="701" y="720"/>
                      <a:pt x="704" y="721"/>
                    </a:cubicBezTo>
                    <a:cubicBezTo>
                      <a:pt x="705" y="722"/>
                      <a:pt x="706" y="723"/>
                      <a:pt x="707" y="724"/>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10" y="722"/>
                      <a:pt x="710" y="722"/>
                      <a:pt x="710" y="722"/>
                    </a:cubicBezTo>
                    <a:cubicBezTo>
                      <a:pt x="707" y="723"/>
                      <a:pt x="707" y="723"/>
                      <a:pt x="707" y="723"/>
                    </a:cubicBezTo>
                    <a:cubicBezTo>
                      <a:pt x="707" y="724"/>
                      <a:pt x="707" y="724"/>
                      <a:pt x="707" y="724"/>
                    </a:cubicBezTo>
                    <a:cubicBezTo>
                      <a:pt x="710" y="722"/>
                      <a:pt x="710" y="722"/>
                      <a:pt x="710" y="722"/>
                    </a:cubicBezTo>
                    <a:cubicBezTo>
                      <a:pt x="707" y="723"/>
                      <a:pt x="707" y="723"/>
                      <a:pt x="707" y="723"/>
                    </a:cubicBezTo>
                    <a:cubicBezTo>
                      <a:pt x="710" y="722"/>
                      <a:pt x="710" y="722"/>
                      <a:pt x="710" y="722"/>
                    </a:cubicBezTo>
                    <a:cubicBezTo>
                      <a:pt x="706" y="722"/>
                      <a:pt x="706" y="722"/>
                      <a:pt x="706" y="722"/>
                    </a:cubicBezTo>
                    <a:cubicBezTo>
                      <a:pt x="706" y="722"/>
                      <a:pt x="707" y="723"/>
                      <a:pt x="707" y="723"/>
                    </a:cubicBezTo>
                    <a:cubicBezTo>
                      <a:pt x="710" y="722"/>
                      <a:pt x="710" y="722"/>
                      <a:pt x="710" y="722"/>
                    </a:cubicBezTo>
                    <a:cubicBezTo>
                      <a:pt x="706" y="722"/>
                      <a:pt x="706" y="722"/>
                      <a:pt x="706" y="722"/>
                    </a:cubicBezTo>
                    <a:cubicBezTo>
                      <a:pt x="710" y="722"/>
                      <a:pt x="710" y="722"/>
                      <a:pt x="710" y="722"/>
                    </a:cubicBezTo>
                    <a:cubicBezTo>
                      <a:pt x="707" y="720"/>
                      <a:pt x="707" y="720"/>
                      <a:pt x="707" y="720"/>
                    </a:cubicBezTo>
                    <a:cubicBezTo>
                      <a:pt x="707" y="720"/>
                      <a:pt x="706" y="721"/>
                      <a:pt x="706" y="722"/>
                    </a:cubicBezTo>
                    <a:cubicBezTo>
                      <a:pt x="710" y="722"/>
                      <a:pt x="710" y="722"/>
                      <a:pt x="710" y="722"/>
                    </a:cubicBezTo>
                    <a:cubicBezTo>
                      <a:pt x="707" y="720"/>
                      <a:pt x="707" y="720"/>
                      <a:pt x="707" y="720"/>
                    </a:cubicBezTo>
                    <a:cubicBezTo>
                      <a:pt x="710" y="722"/>
                      <a:pt x="710" y="722"/>
                      <a:pt x="710" y="722"/>
                    </a:cubicBezTo>
                    <a:cubicBezTo>
                      <a:pt x="712" y="718"/>
                      <a:pt x="712" y="718"/>
                      <a:pt x="712" y="718"/>
                    </a:cubicBezTo>
                    <a:cubicBezTo>
                      <a:pt x="296" y="471"/>
                      <a:pt x="296" y="471"/>
                      <a:pt x="296" y="471"/>
                    </a:cubicBezTo>
                    <a:cubicBezTo>
                      <a:pt x="294" y="470"/>
                      <a:pt x="292" y="471"/>
                      <a:pt x="290" y="473"/>
                    </a:cubicBezTo>
                    <a:cubicBezTo>
                      <a:pt x="289" y="475"/>
                      <a:pt x="290" y="477"/>
                      <a:pt x="292" y="478"/>
                    </a:cubicBezTo>
                    <a:cubicBezTo>
                      <a:pt x="292" y="478"/>
                      <a:pt x="298" y="482"/>
                      <a:pt x="309" y="489"/>
                    </a:cubicBezTo>
                    <a:cubicBezTo>
                      <a:pt x="347" y="512"/>
                      <a:pt x="441" y="571"/>
                      <a:pt x="526" y="624"/>
                    </a:cubicBezTo>
                    <a:cubicBezTo>
                      <a:pt x="569" y="651"/>
                      <a:pt x="609" y="676"/>
                      <a:pt x="639" y="694"/>
                    </a:cubicBezTo>
                    <a:cubicBezTo>
                      <a:pt x="653" y="704"/>
                      <a:pt x="665" y="711"/>
                      <a:pt x="674" y="717"/>
                    </a:cubicBezTo>
                    <a:cubicBezTo>
                      <a:pt x="678" y="719"/>
                      <a:pt x="681" y="721"/>
                      <a:pt x="684" y="723"/>
                    </a:cubicBezTo>
                    <a:cubicBezTo>
                      <a:pt x="685" y="724"/>
                      <a:pt x="685" y="724"/>
                      <a:pt x="686" y="724"/>
                    </a:cubicBezTo>
                    <a:cubicBezTo>
                      <a:pt x="687" y="725"/>
                      <a:pt x="687" y="725"/>
                      <a:pt x="687" y="725"/>
                    </a:cubicBezTo>
                    <a:cubicBezTo>
                      <a:pt x="687" y="725"/>
                      <a:pt x="687" y="725"/>
                      <a:pt x="687" y="725"/>
                    </a:cubicBezTo>
                    <a:cubicBezTo>
                      <a:pt x="688" y="723"/>
                      <a:pt x="688" y="723"/>
                      <a:pt x="688" y="723"/>
                    </a:cubicBezTo>
                    <a:cubicBezTo>
                      <a:pt x="686" y="725"/>
                      <a:pt x="686" y="725"/>
                      <a:pt x="686" y="725"/>
                    </a:cubicBezTo>
                    <a:cubicBezTo>
                      <a:pt x="687" y="725"/>
                      <a:pt x="687" y="725"/>
                      <a:pt x="687" y="725"/>
                    </a:cubicBezTo>
                    <a:cubicBezTo>
                      <a:pt x="688" y="723"/>
                      <a:pt x="688" y="723"/>
                      <a:pt x="688" y="723"/>
                    </a:cubicBezTo>
                    <a:cubicBezTo>
                      <a:pt x="686" y="725"/>
                      <a:pt x="686" y="725"/>
                      <a:pt x="686" y="725"/>
                    </a:cubicBezTo>
                    <a:cubicBezTo>
                      <a:pt x="689" y="722"/>
                      <a:pt x="689" y="722"/>
                      <a:pt x="689" y="722"/>
                    </a:cubicBezTo>
                    <a:cubicBezTo>
                      <a:pt x="686" y="724"/>
                      <a:pt x="686" y="724"/>
                      <a:pt x="686" y="724"/>
                    </a:cubicBezTo>
                    <a:cubicBezTo>
                      <a:pt x="686" y="725"/>
                      <a:pt x="686" y="725"/>
                      <a:pt x="686" y="725"/>
                    </a:cubicBezTo>
                    <a:cubicBezTo>
                      <a:pt x="689" y="722"/>
                      <a:pt x="689" y="722"/>
                      <a:pt x="689" y="722"/>
                    </a:cubicBezTo>
                    <a:cubicBezTo>
                      <a:pt x="686" y="724"/>
                      <a:pt x="686" y="724"/>
                      <a:pt x="686" y="724"/>
                    </a:cubicBezTo>
                    <a:cubicBezTo>
                      <a:pt x="689" y="722"/>
                      <a:pt x="689" y="722"/>
                      <a:pt x="689" y="722"/>
                    </a:cubicBezTo>
                    <a:cubicBezTo>
                      <a:pt x="686" y="724"/>
                      <a:pt x="686" y="724"/>
                      <a:pt x="686" y="724"/>
                    </a:cubicBezTo>
                    <a:cubicBezTo>
                      <a:pt x="686" y="724"/>
                      <a:pt x="686" y="724"/>
                      <a:pt x="686" y="724"/>
                    </a:cubicBezTo>
                    <a:cubicBezTo>
                      <a:pt x="689" y="722"/>
                      <a:pt x="689" y="722"/>
                      <a:pt x="689" y="722"/>
                    </a:cubicBezTo>
                    <a:cubicBezTo>
                      <a:pt x="686" y="724"/>
                      <a:pt x="686" y="724"/>
                      <a:pt x="686" y="724"/>
                    </a:cubicBezTo>
                    <a:cubicBezTo>
                      <a:pt x="689" y="722"/>
                      <a:pt x="689" y="722"/>
                      <a:pt x="689" y="722"/>
                    </a:cubicBezTo>
                    <a:cubicBezTo>
                      <a:pt x="685" y="722"/>
                      <a:pt x="685" y="722"/>
                      <a:pt x="685" y="722"/>
                    </a:cubicBezTo>
                    <a:cubicBezTo>
                      <a:pt x="685" y="723"/>
                      <a:pt x="685" y="723"/>
                      <a:pt x="686" y="724"/>
                    </a:cubicBezTo>
                    <a:cubicBezTo>
                      <a:pt x="689" y="722"/>
                      <a:pt x="689" y="722"/>
                      <a:pt x="689" y="722"/>
                    </a:cubicBezTo>
                    <a:cubicBezTo>
                      <a:pt x="685" y="722"/>
                      <a:pt x="685" y="722"/>
                      <a:pt x="685" y="722"/>
                    </a:cubicBezTo>
                    <a:cubicBezTo>
                      <a:pt x="689" y="722"/>
                      <a:pt x="689" y="722"/>
                      <a:pt x="689" y="722"/>
                    </a:cubicBezTo>
                    <a:cubicBezTo>
                      <a:pt x="686" y="720"/>
                      <a:pt x="686" y="720"/>
                      <a:pt x="686" y="720"/>
                    </a:cubicBezTo>
                    <a:cubicBezTo>
                      <a:pt x="689" y="722"/>
                      <a:pt x="689" y="722"/>
                      <a:pt x="689" y="722"/>
                    </a:cubicBezTo>
                    <a:cubicBezTo>
                      <a:pt x="688" y="718"/>
                      <a:pt x="688" y="718"/>
                      <a:pt x="688" y="718"/>
                    </a:cubicBezTo>
                    <a:cubicBezTo>
                      <a:pt x="687" y="718"/>
                      <a:pt x="686" y="719"/>
                      <a:pt x="686" y="720"/>
                    </a:cubicBezTo>
                    <a:cubicBezTo>
                      <a:pt x="689" y="722"/>
                      <a:pt x="689" y="722"/>
                      <a:pt x="689" y="722"/>
                    </a:cubicBezTo>
                    <a:cubicBezTo>
                      <a:pt x="688" y="718"/>
                      <a:pt x="688" y="718"/>
                      <a:pt x="688" y="718"/>
                    </a:cubicBezTo>
                    <a:cubicBezTo>
                      <a:pt x="689" y="722"/>
                      <a:pt x="689" y="722"/>
                      <a:pt x="689" y="722"/>
                    </a:cubicBezTo>
                    <a:cubicBezTo>
                      <a:pt x="689" y="718"/>
                      <a:pt x="689" y="718"/>
                      <a:pt x="689" y="718"/>
                    </a:cubicBezTo>
                    <a:cubicBezTo>
                      <a:pt x="689" y="718"/>
                      <a:pt x="688" y="718"/>
                      <a:pt x="688" y="718"/>
                    </a:cubicBezTo>
                    <a:cubicBezTo>
                      <a:pt x="689" y="722"/>
                      <a:pt x="689" y="722"/>
                      <a:pt x="689" y="722"/>
                    </a:cubicBezTo>
                    <a:cubicBezTo>
                      <a:pt x="689" y="718"/>
                      <a:pt x="689" y="718"/>
                      <a:pt x="689" y="718"/>
                    </a:cubicBezTo>
                    <a:cubicBezTo>
                      <a:pt x="689" y="721"/>
                      <a:pt x="689" y="721"/>
                      <a:pt x="689" y="721"/>
                    </a:cubicBezTo>
                    <a:cubicBezTo>
                      <a:pt x="690" y="718"/>
                      <a:pt x="690" y="718"/>
                      <a:pt x="690" y="718"/>
                    </a:cubicBezTo>
                    <a:cubicBezTo>
                      <a:pt x="690" y="718"/>
                      <a:pt x="690" y="718"/>
                      <a:pt x="689" y="718"/>
                    </a:cubicBezTo>
                    <a:cubicBezTo>
                      <a:pt x="689" y="721"/>
                      <a:pt x="689" y="721"/>
                      <a:pt x="689" y="721"/>
                    </a:cubicBezTo>
                    <a:cubicBezTo>
                      <a:pt x="690" y="718"/>
                      <a:pt x="690" y="718"/>
                      <a:pt x="690" y="718"/>
                    </a:cubicBezTo>
                    <a:cubicBezTo>
                      <a:pt x="690" y="719"/>
                      <a:pt x="690" y="719"/>
                      <a:pt x="690" y="719"/>
                    </a:cubicBezTo>
                    <a:cubicBezTo>
                      <a:pt x="690" y="718"/>
                      <a:pt x="690" y="718"/>
                      <a:pt x="690" y="718"/>
                    </a:cubicBezTo>
                    <a:cubicBezTo>
                      <a:pt x="690" y="718"/>
                      <a:pt x="690" y="718"/>
                      <a:pt x="690" y="718"/>
                    </a:cubicBezTo>
                    <a:cubicBezTo>
                      <a:pt x="690" y="719"/>
                      <a:pt x="690" y="719"/>
                      <a:pt x="690" y="719"/>
                    </a:cubicBezTo>
                    <a:cubicBezTo>
                      <a:pt x="690" y="718"/>
                      <a:pt x="690" y="718"/>
                      <a:pt x="690" y="718"/>
                    </a:cubicBezTo>
                    <a:cubicBezTo>
                      <a:pt x="690" y="718"/>
                      <a:pt x="689" y="718"/>
                      <a:pt x="688" y="717"/>
                    </a:cubicBezTo>
                    <a:cubicBezTo>
                      <a:pt x="684" y="715"/>
                      <a:pt x="674" y="709"/>
                      <a:pt x="661" y="702"/>
                    </a:cubicBezTo>
                    <a:cubicBezTo>
                      <a:pt x="615" y="675"/>
                      <a:pt x="522" y="620"/>
                      <a:pt x="442" y="572"/>
                    </a:cubicBezTo>
                    <a:cubicBezTo>
                      <a:pt x="401" y="549"/>
                      <a:pt x="364" y="526"/>
                      <a:pt x="337" y="510"/>
                    </a:cubicBezTo>
                    <a:cubicBezTo>
                      <a:pt x="323" y="502"/>
                      <a:pt x="312" y="495"/>
                      <a:pt x="304" y="491"/>
                    </a:cubicBezTo>
                    <a:cubicBezTo>
                      <a:pt x="296" y="486"/>
                      <a:pt x="292" y="483"/>
                      <a:pt x="292" y="483"/>
                    </a:cubicBezTo>
                    <a:cubicBezTo>
                      <a:pt x="290" y="482"/>
                      <a:pt x="288" y="483"/>
                      <a:pt x="286" y="485"/>
                    </a:cubicBezTo>
                    <a:cubicBezTo>
                      <a:pt x="285" y="487"/>
                      <a:pt x="286" y="489"/>
                      <a:pt x="288" y="490"/>
                    </a:cubicBezTo>
                    <a:cubicBezTo>
                      <a:pt x="672" y="730"/>
                      <a:pt x="672" y="730"/>
                      <a:pt x="672" y="730"/>
                    </a:cubicBezTo>
                    <a:cubicBezTo>
                      <a:pt x="674" y="727"/>
                      <a:pt x="674" y="727"/>
                      <a:pt x="674" y="727"/>
                    </a:cubicBezTo>
                    <a:cubicBezTo>
                      <a:pt x="671" y="725"/>
                      <a:pt x="671" y="725"/>
                      <a:pt x="671" y="725"/>
                    </a:cubicBezTo>
                    <a:cubicBezTo>
                      <a:pt x="674" y="727"/>
                      <a:pt x="674" y="727"/>
                      <a:pt x="674" y="727"/>
                    </a:cubicBezTo>
                    <a:cubicBezTo>
                      <a:pt x="673" y="723"/>
                      <a:pt x="673" y="723"/>
                      <a:pt x="673" y="723"/>
                    </a:cubicBezTo>
                    <a:cubicBezTo>
                      <a:pt x="672" y="723"/>
                      <a:pt x="672" y="724"/>
                      <a:pt x="671" y="725"/>
                    </a:cubicBezTo>
                    <a:cubicBezTo>
                      <a:pt x="674" y="727"/>
                      <a:pt x="674" y="727"/>
                      <a:pt x="674" y="727"/>
                    </a:cubicBezTo>
                    <a:cubicBezTo>
                      <a:pt x="673" y="723"/>
                      <a:pt x="673" y="723"/>
                      <a:pt x="673" y="723"/>
                    </a:cubicBezTo>
                    <a:cubicBezTo>
                      <a:pt x="674" y="727"/>
                      <a:pt x="674" y="727"/>
                      <a:pt x="674" y="727"/>
                    </a:cubicBezTo>
                    <a:cubicBezTo>
                      <a:pt x="674" y="723"/>
                      <a:pt x="674" y="723"/>
                      <a:pt x="674" y="723"/>
                    </a:cubicBezTo>
                    <a:cubicBezTo>
                      <a:pt x="674" y="723"/>
                      <a:pt x="674" y="723"/>
                      <a:pt x="673" y="723"/>
                    </a:cubicBezTo>
                    <a:cubicBezTo>
                      <a:pt x="674" y="727"/>
                      <a:pt x="674" y="727"/>
                      <a:pt x="674" y="727"/>
                    </a:cubicBezTo>
                    <a:cubicBezTo>
                      <a:pt x="674" y="723"/>
                      <a:pt x="674" y="723"/>
                      <a:pt x="674" y="723"/>
                    </a:cubicBezTo>
                    <a:cubicBezTo>
                      <a:pt x="674" y="726"/>
                      <a:pt x="674" y="726"/>
                      <a:pt x="674" y="726"/>
                    </a:cubicBezTo>
                    <a:cubicBezTo>
                      <a:pt x="675" y="723"/>
                      <a:pt x="675" y="723"/>
                      <a:pt x="675" y="723"/>
                    </a:cubicBezTo>
                    <a:cubicBezTo>
                      <a:pt x="675" y="723"/>
                      <a:pt x="675" y="723"/>
                      <a:pt x="674" y="723"/>
                    </a:cubicBezTo>
                    <a:cubicBezTo>
                      <a:pt x="674" y="726"/>
                      <a:pt x="674" y="726"/>
                      <a:pt x="674" y="726"/>
                    </a:cubicBezTo>
                    <a:cubicBezTo>
                      <a:pt x="675" y="723"/>
                      <a:pt x="675" y="723"/>
                      <a:pt x="675" y="723"/>
                    </a:cubicBezTo>
                    <a:cubicBezTo>
                      <a:pt x="675" y="724"/>
                      <a:pt x="675" y="724"/>
                      <a:pt x="675" y="724"/>
                    </a:cubicBezTo>
                    <a:cubicBezTo>
                      <a:pt x="675" y="723"/>
                      <a:pt x="675" y="723"/>
                      <a:pt x="675" y="723"/>
                    </a:cubicBezTo>
                    <a:cubicBezTo>
                      <a:pt x="675" y="723"/>
                      <a:pt x="675" y="723"/>
                      <a:pt x="675" y="723"/>
                    </a:cubicBezTo>
                    <a:cubicBezTo>
                      <a:pt x="675" y="724"/>
                      <a:pt x="675" y="724"/>
                      <a:pt x="675" y="724"/>
                    </a:cubicBezTo>
                    <a:cubicBezTo>
                      <a:pt x="675" y="723"/>
                      <a:pt x="675" y="723"/>
                      <a:pt x="675" y="723"/>
                    </a:cubicBezTo>
                    <a:cubicBezTo>
                      <a:pt x="675" y="723"/>
                      <a:pt x="675" y="723"/>
                      <a:pt x="674" y="722"/>
                    </a:cubicBezTo>
                    <a:cubicBezTo>
                      <a:pt x="670" y="720"/>
                      <a:pt x="661" y="715"/>
                      <a:pt x="649" y="708"/>
                    </a:cubicBezTo>
                    <a:cubicBezTo>
                      <a:pt x="606" y="683"/>
                      <a:pt x="521" y="632"/>
                      <a:pt x="445" y="587"/>
                    </a:cubicBezTo>
                    <a:cubicBezTo>
                      <a:pt x="407" y="565"/>
                      <a:pt x="371" y="544"/>
                      <a:pt x="343" y="529"/>
                    </a:cubicBezTo>
                    <a:cubicBezTo>
                      <a:pt x="330" y="521"/>
                      <a:pt x="318" y="515"/>
                      <a:pt x="309" y="510"/>
                    </a:cubicBezTo>
                    <a:cubicBezTo>
                      <a:pt x="305" y="508"/>
                      <a:pt x="301" y="506"/>
                      <a:pt x="298" y="505"/>
                    </a:cubicBezTo>
                    <a:cubicBezTo>
                      <a:pt x="297" y="505"/>
                      <a:pt x="296" y="504"/>
                      <a:pt x="295" y="504"/>
                    </a:cubicBezTo>
                    <a:cubicBezTo>
                      <a:pt x="294" y="504"/>
                      <a:pt x="293" y="503"/>
                      <a:pt x="291" y="503"/>
                    </a:cubicBezTo>
                    <a:cubicBezTo>
                      <a:pt x="291" y="503"/>
                      <a:pt x="290" y="503"/>
                      <a:pt x="290" y="504"/>
                    </a:cubicBezTo>
                    <a:cubicBezTo>
                      <a:pt x="289" y="504"/>
                      <a:pt x="288" y="504"/>
                      <a:pt x="287" y="505"/>
                    </a:cubicBezTo>
                    <a:cubicBezTo>
                      <a:pt x="286" y="507"/>
                      <a:pt x="287" y="510"/>
                      <a:pt x="289" y="511"/>
                    </a:cubicBezTo>
                    <a:cubicBezTo>
                      <a:pt x="644" y="733"/>
                      <a:pt x="644" y="733"/>
                      <a:pt x="644" y="733"/>
                    </a:cubicBezTo>
                    <a:cubicBezTo>
                      <a:pt x="647" y="730"/>
                      <a:pt x="647" y="730"/>
                      <a:pt x="647" y="730"/>
                    </a:cubicBezTo>
                    <a:cubicBezTo>
                      <a:pt x="643" y="727"/>
                      <a:pt x="643" y="727"/>
                      <a:pt x="643" y="727"/>
                    </a:cubicBezTo>
                    <a:cubicBezTo>
                      <a:pt x="647" y="730"/>
                      <a:pt x="647" y="730"/>
                      <a:pt x="647" y="730"/>
                    </a:cubicBezTo>
                    <a:cubicBezTo>
                      <a:pt x="645" y="726"/>
                      <a:pt x="645" y="726"/>
                      <a:pt x="645" y="726"/>
                    </a:cubicBezTo>
                    <a:cubicBezTo>
                      <a:pt x="645" y="726"/>
                      <a:pt x="644" y="727"/>
                      <a:pt x="643" y="727"/>
                    </a:cubicBezTo>
                    <a:cubicBezTo>
                      <a:pt x="647" y="730"/>
                      <a:pt x="647" y="730"/>
                      <a:pt x="647" y="730"/>
                    </a:cubicBezTo>
                    <a:cubicBezTo>
                      <a:pt x="645" y="726"/>
                      <a:pt x="645" y="726"/>
                      <a:pt x="645" y="726"/>
                    </a:cubicBezTo>
                    <a:cubicBezTo>
                      <a:pt x="646" y="730"/>
                      <a:pt x="646" y="730"/>
                      <a:pt x="646" y="730"/>
                    </a:cubicBezTo>
                    <a:cubicBezTo>
                      <a:pt x="646" y="726"/>
                      <a:pt x="646" y="726"/>
                      <a:pt x="646" y="726"/>
                    </a:cubicBezTo>
                    <a:cubicBezTo>
                      <a:pt x="646" y="726"/>
                      <a:pt x="646" y="726"/>
                      <a:pt x="645" y="726"/>
                    </a:cubicBezTo>
                    <a:cubicBezTo>
                      <a:pt x="646" y="730"/>
                      <a:pt x="646" y="730"/>
                      <a:pt x="646" y="730"/>
                    </a:cubicBezTo>
                    <a:cubicBezTo>
                      <a:pt x="646" y="726"/>
                      <a:pt x="646" y="726"/>
                      <a:pt x="646" y="726"/>
                    </a:cubicBezTo>
                    <a:cubicBezTo>
                      <a:pt x="646" y="730"/>
                      <a:pt x="646" y="730"/>
                      <a:pt x="646" y="730"/>
                    </a:cubicBezTo>
                    <a:cubicBezTo>
                      <a:pt x="648" y="726"/>
                      <a:pt x="648" y="726"/>
                      <a:pt x="648" y="726"/>
                    </a:cubicBezTo>
                    <a:cubicBezTo>
                      <a:pt x="647" y="726"/>
                      <a:pt x="647" y="726"/>
                      <a:pt x="646" y="726"/>
                    </a:cubicBezTo>
                    <a:cubicBezTo>
                      <a:pt x="646" y="730"/>
                      <a:pt x="646" y="730"/>
                      <a:pt x="646" y="730"/>
                    </a:cubicBezTo>
                    <a:cubicBezTo>
                      <a:pt x="648" y="726"/>
                      <a:pt x="648" y="726"/>
                      <a:pt x="648" y="726"/>
                    </a:cubicBezTo>
                    <a:cubicBezTo>
                      <a:pt x="647" y="728"/>
                      <a:pt x="647" y="728"/>
                      <a:pt x="647" y="728"/>
                    </a:cubicBezTo>
                    <a:cubicBezTo>
                      <a:pt x="648" y="726"/>
                      <a:pt x="648" y="726"/>
                      <a:pt x="648" y="726"/>
                    </a:cubicBezTo>
                    <a:cubicBezTo>
                      <a:pt x="648" y="726"/>
                      <a:pt x="648" y="726"/>
                      <a:pt x="648" y="726"/>
                    </a:cubicBezTo>
                    <a:cubicBezTo>
                      <a:pt x="647" y="728"/>
                      <a:pt x="647" y="728"/>
                      <a:pt x="647" y="728"/>
                    </a:cubicBezTo>
                    <a:cubicBezTo>
                      <a:pt x="648" y="726"/>
                      <a:pt x="648" y="726"/>
                      <a:pt x="648" y="726"/>
                    </a:cubicBezTo>
                    <a:cubicBezTo>
                      <a:pt x="648" y="726"/>
                      <a:pt x="647" y="726"/>
                      <a:pt x="646" y="725"/>
                    </a:cubicBezTo>
                    <a:cubicBezTo>
                      <a:pt x="643" y="723"/>
                      <a:pt x="634" y="718"/>
                      <a:pt x="623" y="711"/>
                    </a:cubicBezTo>
                    <a:cubicBezTo>
                      <a:pt x="583" y="687"/>
                      <a:pt x="501" y="638"/>
                      <a:pt x="429" y="595"/>
                    </a:cubicBezTo>
                    <a:cubicBezTo>
                      <a:pt x="392" y="574"/>
                      <a:pt x="358" y="554"/>
                      <a:pt x="332" y="539"/>
                    </a:cubicBezTo>
                    <a:cubicBezTo>
                      <a:pt x="318" y="532"/>
                      <a:pt x="307" y="526"/>
                      <a:pt x="299" y="521"/>
                    </a:cubicBezTo>
                    <a:cubicBezTo>
                      <a:pt x="295" y="519"/>
                      <a:pt x="291" y="518"/>
                      <a:pt x="289" y="516"/>
                    </a:cubicBezTo>
                    <a:cubicBezTo>
                      <a:pt x="287" y="516"/>
                      <a:pt x="286" y="515"/>
                      <a:pt x="285" y="515"/>
                    </a:cubicBezTo>
                    <a:cubicBezTo>
                      <a:pt x="284" y="515"/>
                      <a:pt x="283" y="514"/>
                      <a:pt x="282" y="514"/>
                    </a:cubicBezTo>
                    <a:cubicBezTo>
                      <a:pt x="281" y="514"/>
                      <a:pt x="281" y="514"/>
                      <a:pt x="280" y="515"/>
                    </a:cubicBezTo>
                    <a:cubicBezTo>
                      <a:pt x="279" y="515"/>
                      <a:pt x="278" y="516"/>
                      <a:pt x="278" y="517"/>
                    </a:cubicBezTo>
                    <a:cubicBezTo>
                      <a:pt x="278" y="516"/>
                      <a:pt x="278" y="516"/>
                      <a:pt x="278" y="516"/>
                    </a:cubicBezTo>
                    <a:cubicBezTo>
                      <a:pt x="277" y="517"/>
                      <a:pt x="277" y="518"/>
                      <a:pt x="277" y="519"/>
                    </a:cubicBezTo>
                    <a:cubicBezTo>
                      <a:pt x="277" y="520"/>
                      <a:pt x="278" y="521"/>
                      <a:pt x="278" y="522"/>
                    </a:cubicBezTo>
                    <a:cubicBezTo>
                      <a:pt x="279" y="523"/>
                      <a:pt x="279" y="524"/>
                      <a:pt x="281" y="525"/>
                    </a:cubicBezTo>
                    <a:cubicBezTo>
                      <a:pt x="283" y="527"/>
                      <a:pt x="286" y="529"/>
                      <a:pt x="290" y="532"/>
                    </a:cubicBezTo>
                    <a:cubicBezTo>
                      <a:pt x="304" y="543"/>
                      <a:pt x="333" y="561"/>
                      <a:pt x="367" y="582"/>
                    </a:cubicBezTo>
                    <a:cubicBezTo>
                      <a:pt x="469" y="646"/>
                      <a:pt x="625" y="738"/>
                      <a:pt x="625" y="738"/>
                    </a:cubicBezTo>
                    <a:cubicBezTo>
                      <a:pt x="627" y="734"/>
                      <a:pt x="627" y="734"/>
                      <a:pt x="627" y="734"/>
                    </a:cubicBezTo>
                    <a:cubicBezTo>
                      <a:pt x="623" y="732"/>
                      <a:pt x="623" y="732"/>
                      <a:pt x="623" y="732"/>
                    </a:cubicBezTo>
                    <a:cubicBezTo>
                      <a:pt x="627" y="734"/>
                      <a:pt x="627" y="734"/>
                      <a:pt x="627" y="734"/>
                    </a:cubicBezTo>
                    <a:cubicBezTo>
                      <a:pt x="625" y="731"/>
                      <a:pt x="625" y="731"/>
                      <a:pt x="625" y="731"/>
                    </a:cubicBezTo>
                    <a:cubicBezTo>
                      <a:pt x="625" y="731"/>
                      <a:pt x="624" y="731"/>
                      <a:pt x="623" y="732"/>
                    </a:cubicBezTo>
                    <a:cubicBezTo>
                      <a:pt x="627" y="734"/>
                      <a:pt x="627" y="734"/>
                      <a:pt x="627" y="734"/>
                    </a:cubicBezTo>
                    <a:cubicBezTo>
                      <a:pt x="625" y="731"/>
                      <a:pt x="625" y="731"/>
                      <a:pt x="625" y="731"/>
                    </a:cubicBezTo>
                    <a:cubicBezTo>
                      <a:pt x="626" y="734"/>
                      <a:pt x="626" y="734"/>
                      <a:pt x="626" y="734"/>
                    </a:cubicBezTo>
                    <a:cubicBezTo>
                      <a:pt x="626" y="730"/>
                      <a:pt x="626" y="730"/>
                      <a:pt x="626" y="730"/>
                    </a:cubicBezTo>
                    <a:cubicBezTo>
                      <a:pt x="626" y="730"/>
                      <a:pt x="626" y="730"/>
                      <a:pt x="625" y="731"/>
                    </a:cubicBezTo>
                    <a:cubicBezTo>
                      <a:pt x="626" y="734"/>
                      <a:pt x="626" y="734"/>
                      <a:pt x="626" y="734"/>
                    </a:cubicBezTo>
                    <a:cubicBezTo>
                      <a:pt x="626" y="730"/>
                      <a:pt x="626" y="730"/>
                      <a:pt x="626" y="730"/>
                    </a:cubicBezTo>
                    <a:cubicBezTo>
                      <a:pt x="626" y="733"/>
                      <a:pt x="626" y="733"/>
                      <a:pt x="626" y="733"/>
                    </a:cubicBezTo>
                    <a:cubicBezTo>
                      <a:pt x="627" y="731"/>
                      <a:pt x="627" y="731"/>
                      <a:pt x="627" y="731"/>
                    </a:cubicBezTo>
                    <a:cubicBezTo>
                      <a:pt x="627" y="731"/>
                      <a:pt x="627" y="730"/>
                      <a:pt x="626" y="730"/>
                    </a:cubicBezTo>
                    <a:cubicBezTo>
                      <a:pt x="626" y="733"/>
                      <a:pt x="626" y="733"/>
                      <a:pt x="626" y="733"/>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0"/>
                      <a:pt x="626" y="730"/>
                      <a:pt x="625" y="730"/>
                    </a:cubicBezTo>
                    <a:cubicBezTo>
                      <a:pt x="621" y="728"/>
                      <a:pt x="612" y="723"/>
                      <a:pt x="600" y="716"/>
                    </a:cubicBezTo>
                    <a:cubicBezTo>
                      <a:pt x="559" y="693"/>
                      <a:pt x="479" y="646"/>
                      <a:pt x="410" y="605"/>
                    </a:cubicBezTo>
                    <a:cubicBezTo>
                      <a:pt x="375" y="584"/>
                      <a:pt x="343" y="565"/>
                      <a:pt x="319" y="551"/>
                    </a:cubicBezTo>
                    <a:cubicBezTo>
                      <a:pt x="307" y="544"/>
                      <a:pt x="298" y="538"/>
                      <a:pt x="291" y="534"/>
                    </a:cubicBezTo>
                    <a:cubicBezTo>
                      <a:pt x="285" y="530"/>
                      <a:pt x="281" y="528"/>
                      <a:pt x="281" y="528"/>
                    </a:cubicBezTo>
                    <a:cubicBezTo>
                      <a:pt x="279" y="527"/>
                      <a:pt x="277" y="528"/>
                      <a:pt x="275" y="529"/>
                    </a:cubicBezTo>
                    <a:cubicBezTo>
                      <a:pt x="274" y="531"/>
                      <a:pt x="275" y="534"/>
                      <a:pt x="277" y="535"/>
                    </a:cubicBezTo>
                    <a:cubicBezTo>
                      <a:pt x="612" y="745"/>
                      <a:pt x="612" y="745"/>
                      <a:pt x="612" y="745"/>
                    </a:cubicBezTo>
                    <a:cubicBezTo>
                      <a:pt x="614" y="741"/>
                      <a:pt x="614" y="741"/>
                      <a:pt x="614" y="741"/>
                    </a:cubicBezTo>
                    <a:cubicBezTo>
                      <a:pt x="611" y="739"/>
                      <a:pt x="611" y="739"/>
                      <a:pt x="611" y="739"/>
                    </a:cubicBezTo>
                    <a:cubicBezTo>
                      <a:pt x="614" y="741"/>
                      <a:pt x="614" y="741"/>
                      <a:pt x="614" y="741"/>
                    </a:cubicBezTo>
                    <a:cubicBezTo>
                      <a:pt x="613" y="737"/>
                      <a:pt x="613" y="737"/>
                      <a:pt x="613" y="737"/>
                    </a:cubicBezTo>
                    <a:cubicBezTo>
                      <a:pt x="612" y="737"/>
                      <a:pt x="612" y="738"/>
                      <a:pt x="611" y="739"/>
                    </a:cubicBezTo>
                    <a:cubicBezTo>
                      <a:pt x="614" y="741"/>
                      <a:pt x="614" y="741"/>
                      <a:pt x="614" y="741"/>
                    </a:cubicBezTo>
                    <a:cubicBezTo>
                      <a:pt x="613" y="737"/>
                      <a:pt x="613" y="737"/>
                      <a:pt x="613" y="737"/>
                    </a:cubicBezTo>
                    <a:cubicBezTo>
                      <a:pt x="614" y="741"/>
                      <a:pt x="614" y="741"/>
                      <a:pt x="614" y="741"/>
                    </a:cubicBezTo>
                    <a:cubicBezTo>
                      <a:pt x="614" y="737"/>
                      <a:pt x="614" y="737"/>
                      <a:pt x="614" y="737"/>
                    </a:cubicBezTo>
                    <a:cubicBezTo>
                      <a:pt x="614" y="737"/>
                      <a:pt x="614" y="737"/>
                      <a:pt x="613" y="737"/>
                    </a:cubicBezTo>
                    <a:cubicBezTo>
                      <a:pt x="614" y="741"/>
                      <a:pt x="614" y="741"/>
                      <a:pt x="614" y="741"/>
                    </a:cubicBezTo>
                    <a:cubicBezTo>
                      <a:pt x="614" y="737"/>
                      <a:pt x="614" y="737"/>
                      <a:pt x="614" y="737"/>
                    </a:cubicBezTo>
                    <a:cubicBezTo>
                      <a:pt x="614" y="741"/>
                      <a:pt x="614" y="741"/>
                      <a:pt x="614" y="741"/>
                    </a:cubicBezTo>
                    <a:cubicBezTo>
                      <a:pt x="615" y="737"/>
                      <a:pt x="615" y="737"/>
                      <a:pt x="615" y="737"/>
                    </a:cubicBezTo>
                    <a:cubicBezTo>
                      <a:pt x="615" y="737"/>
                      <a:pt x="615" y="737"/>
                      <a:pt x="614" y="737"/>
                    </a:cubicBezTo>
                    <a:cubicBezTo>
                      <a:pt x="614" y="741"/>
                      <a:pt x="614" y="741"/>
                      <a:pt x="614" y="741"/>
                    </a:cubicBezTo>
                    <a:cubicBezTo>
                      <a:pt x="615" y="737"/>
                      <a:pt x="615" y="737"/>
                      <a:pt x="615" y="737"/>
                    </a:cubicBezTo>
                    <a:cubicBezTo>
                      <a:pt x="615" y="740"/>
                      <a:pt x="615" y="740"/>
                      <a:pt x="615" y="740"/>
                    </a:cubicBezTo>
                    <a:cubicBezTo>
                      <a:pt x="616" y="737"/>
                      <a:pt x="616" y="737"/>
                      <a:pt x="616" y="737"/>
                    </a:cubicBezTo>
                    <a:cubicBezTo>
                      <a:pt x="615" y="737"/>
                      <a:pt x="615" y="737"/>
                      <a:pt x="615" y="737"/>
                    </a:cubicBezTo>
                    <a:cubicBezTo>
                      <a:pt x="615" y="740"/>
                      <a:pt x="615" y="740"/>
                      <a:pt x="615" y="740"/>
                    </a:cubicBezTo>
                    <a:cubicBezTo>
                      <a:pt x="616" y="737"/>
                      <a:pt x="616" y="737"/>
                      <a:pt x="616" y="737"/>
                    </a:cubicBezTo>
                    <a:cubicBezTo>
                      <a:pt x="615" y="737"/>
                      <a:pt x="615" y="737"/>
                      <a:pt x="614" y="737"/>
                    </a:cubicBezTo>
                    <a:cubicBezTo>
                      <a:pt x="610" y="735"/>
                      <a:pt x="603" y="730"/>
                      <a:pt x="592" y="724"/>
                    </a:cubicBezTo>
                    <a:cubicBezTo>
                      <a:pt x="553" y="702"/>
                      <a:pt x="476" y="656"/>
                      <a:pt x="407" y="617"/>
                    </a:cubicBezTo>
                    <a:cubicBezTo>
                      <a:pt x="373" y="597"/>
                      <a:pt x="341" y="578"/>
                      <a:pt x="316" y="565"/>
                    </a:cubicBezTo>
                    <a:cubicBezTo>
                      <a:pt x="304" y="558"/>
                      <a:pt x="294" y="552"/>
                      <a:pt x="286" y="548"/>
                    </a:cubicBezTo>
                    <a:cubicBezTo>
                      <a:pt x="283" y="546"/>
                      <a:pt x="280" y="545"/>
                      <a:pt x="277" y="544"/>
                    </a:cubicBezTo>
                    <a:cubicBezTo>
                      <a:pt x="276" y="543"/>
                      <a:pt x="275" y="543"/>
                      <a:pt x="274" y="543"/>
                    </a:cubicBezTo>
                    <a:cubicBezTo>
                      <a:pt x="274" y="542"/>
                      <a:pt x="273" y="542"/>
                      <a:pt x="273" y="542"/>
                    </a:cubicBezTo>
                    <a:cubicBezTo>
                      <a:pt x="272" y="542"/>
                      <a:pt x="272" y="542"/>
                      <a:pt x="271" y="542"/>
                    </a:cubicBezTo>
                    <a:cubicBezTo>
                      <a:pt x="271" y="542"/>
                      <a:pt x="270" y="542"/>
                      <a:pt x="270" y="542"/>
                    </a:cubicBezTo>
                    <a:cubicBezTo>
                      <a:pt x="269" y="542"/>
                      <a:pt x="268" y="543"/>
                      <a:pt x="268" y="544"/>
                    </a:cubicBezTo>
                    <a:cubicBezTo>
                      <a:pt x="266" y="546"/>
                      <a:pt x="267" y="548"/>
                      <a:pt x="269" y="549"/>
                    </a:cubicBezTo>
                    <a:cubicBezTo>
                      <a:pt x="594" y="753"/>
                      <a:pt x="594" y="753"/>
                      <a:pt x="594" y="753"/>
                    </a:cubicBezTo>
                    <a:cubicBezTo>
                      <a:pt x="596" y="749"/>
                      <a:pt x="596" y="749"/>
                      <a:pt x="596" y="749"/>
                    </a:cubicBezTo>
                    <a:cubicBezTo>
                      <a:pt x="593" y="747"/>
                      <a:pt x="593" y="747"/>
                      <a:pt x="593" y="747"/>
                    </a:cubicBezTo>
                    <a:cubicBezTo>
                      <a:pt x="596" y="749"/>
                      <a:pt x="596" y="749"/>
                      <a:pt x="596" y="749"/>
                    </a:cubicBezTo>
                    <a:cubicBezTo>
                      <a:pt x="594" y="746"/>
                      <a:pt x="594" y="746"/>
                      <a:pt x="594" y="746"/>
                    </a:cubicBezTo>
                    <a:cubicBezTo>
                      <a:pt x="594" y="746"/>
                      <a:pt x="593" y="746"/>
                      <a:pt x="593" y="747"/>
                    </a:cubicBezTo>
                    <a:cubicBezTo>
                      <a:pt x="596" y="749"/>
                      <a:pt x="596" y="749"/>
                      <a:pt x="596" y="749"/>
                    </a:cubicBezTo>
                    <a:cubicBezTo>
                      <a:pt x="594" y="746"/>
                      <a:pt x="594" y="746"/>
                      <a:pt x="594" y="746"/>
                    </a:cubicBezTo>
                    <a:cubicBezTo>
                      <a:pt x="595" y="748"/>
                      <a:pt x="595" y="748"/>
                      <a:pt x="595" y="748"/>
                    </a:cubicBezTo>
                    <a:cubicBezTo>
                      <a:pt x="595" y="745"/>
                      <a:pt x="595" y="745"/>
                      <a:pt x="595" y="745"/>
                    </a:cubicBezTo>
                    <a:cubicBezTo>
                      <a:pt x="595" y="745"/>
                      <a:pt x="595" y="745"/>
                      <a:pt x="594" y="746"/>
                    </a:cubicBezTo>
                    <a:cubicBezTo>
                      <a:pt x="595" y="748"/>
                      <a:pt x="595" y="748"/>
                      <a:pt x="595" y="748"/>
                    </a:cubicBezTo>
                    <a:cubicBezTo>
                      <a:pt x="595" y="745"/>
                      <a:pt x="595" y="745"/>
                      <a:pt x="595" y="745"/>
                    </a:cubicBezTo>
                    <a:cubicBezTo>
                      <a:pt x="595" y="746"/>
                      <a:pt x="595" y="746"/>
                      <a:pt x="595" y="746"/>
                    </a:cubicBezTo>
                    <a:cubicBezTo>
                      <a:pt x="595" y="745"/>
                      <a:pt x="595" y="745"/>
                      <a:pt x="595" y="745"/>
                    </a:cubicBezTo>
                    <a:cubicBezTo>
                      <a:pt x="595" y="745"/>
                      <a:pt x="595" y="745"/>
                      <a:pt x="595" y="745"/>
                    </a:cubicBezTo>
                    <a:cubicBezTo>
                      <a:pt x="595" y="746"/>
                      <a:pt x="595" y="746"/>
                      <a:pt x="595" y="746"/>
                    </a:cubicBezTo>
                    <a:cubicBezTo>
                      <a:pt x="595" y="745"/>
                      <a:pt x="595" y="745"/>
                      <a:pt x="595" y="745"/>
                    </a:cubicBezTo>
                    <a:cubicBezTo>
                      <a:pt x="595" y="745"/>
                      <a:pt x="594" y="745"/>
                      <a:pt x="593" y="745"/>
                    </a:cubicBezTo>
                    <a:cubicBezTo>
                      <a:pt x="589" y="744"/>
                      <a:pt x="580" y="740"/>
                      <a:pt x="569" y="734"/>
                    </a:cubicBezTo>
                    <a:cubicBezTo>
                      <a:pt x="528" y="713"/>
                      <a:pt x="451" y="669"/>
                      <a:pt x="385" y="630"/>
                    </a:cubicBezTo>
                    <a:cubicBezTo>
                      <a:pt x="352" y="610"/>
                      <a:pt x="322" y="592"/>
                      <a:pt x="299" y="579"/>
                    </a:cubicBezTo>
                    <a:cubicBezTo>
                      <a:pt x="288" y="572"/>
                      <a:pt x="279" y="567"/>
                      <a:pt x="273" y="563"/>
                    </a:cubicBezTo>
                    <a:cubicBezTo>
                      <a:pt x="267" y="559"/>
                      <a:pt x="263" y="557"/>
                      <a:pt x="263" y="557"/>
                    </a:cubicBezTo>
                    <a:cubicBezTo>
                      <a:pt x="261" y="556"/>
                      <a:pt x="259" y="556"/>
                      <a:pt x="258" y="558"/>
                    </a:cubicBezTo>
                    <a:cubicBezTo>
                      <a:pt x="257" y="559"/>
                      <a:pt x="257" y="560"/>
                      <a:pt x="257" y="561"/>
                    </a:cubicBezTo>
                    <a:cubicBezTo>
                      <a:pt x="257" y="562"/>
                      <a:pt x="257" y="563"/>
                      <a:pt x="258" y="563"/>
                    </a:cubicBezTo>
                    <a:cubicBezTo>
                      <a:pt x="258" y="565"/>
                      <a:pt x="259" y="565"/>
                      <a:pt x="260" y="566"/>
                    </a:cubicBezTo>
                    <a:cubicBezTo>
                      <a:pt x="262" y="568"/>
                      <a:pt x="265" y="571"/>
                      <a:pt x="269" y="574"/>
                    </a:cubicBezTo>
                    <a:cubicBezTo>
                      <a:pt x="283" y="584"/>
                      <a:pt x="309" y="601"/>
                      <a:pt x="342" y="621"/>
                    </a:cubicBezTo>
                    <a:cubicBezTo>
                      <a:pt x="390" y="651"/>
                      <a:pt x="451" y="688"/>
                      <a:pt x="499" y="717"/>
                    </a:cubicBezTo>
                    <a:cubicBezTo>
                      <a:pt x="524" y="731"/>
                      <a:pt x="545" y="744"/>
                      <a:pt x="560" y="753"/>
                    </a:cubicBezTo>
                    <a:cubicBezTo>
                      <a:pt x="568" y="757"/>
                      <a:pt x="574" y="761"/>
                      <a:pt x="578" y="763"/>
                    </a:cubicBezTo>
                    <a:cubicBezTo>
                      <a:pt x="580" y="765"/>
                      <a:pt x="582" y="766"/>
                      <a:pt x="583" y="766"/>
                    </a:cubicBezTo>
                    <a:cubicBezTo>
                      <a:pt x="583" y="767"/>
                      <a:pt x="584" y="767"/>
                      <a:pt x="584" y="767"/>
                    </a:cubicBezTo>
                    <a:cubicBezTo>
                      <a:pt x="584" y="767"/>
                      <a:pt x="584" y="767"/>
                      <a:pt x="584" y="767"/>
                    </a:cubicBezTo>
                    <a:cubicBezTo>
                      <a:pt x="585" y="766"/>
                      <a:pt x="585" y="766"/>
                      <a:pt x="585" y="766"/>
                    </a:cubicBezTo>
                    <a:cubicBezTo>
                      <a:pt x="584" y="767"/>
                      <a:pt x="584" y="767"/>
                      <a:pt x="584" y="767"/>
                    </a:cubicBezTo>
                    <a:cubicBezTo>
                      <a:pt x="584" y="767"/>
                      <a:pt x="584" y="767"/>
                      <a:pt x="584" y="767"/>
                    </a:cubicBezTo>
                    <a:cubicBezTo>
                      <a:pt x="585" y="766"/>
                      <a:pt x="585" y="766"/>
                      <a:pt x="585" y="766"/>
                    </a:cubicBezTo>
                    <a:cubicBezTo>
                      <a:pt x="584" y="767"/>
                      <a:pt x="584" y="767"/>
                      <a:pt x="584" y="767"/>
                    </a:cubicBezTo>
                    <a:cubicBezTo>
                      <a:pt x="586" y="764"/>
                      <a:pt x="586" y="764"/>
                      <a:pt x="586" y="764"/>
                    </a:cubicBezTo>
                    <a:cubicBezTo>
                      <a:pt x="584" y="767"/>
                      <a:pt x="584" y="767"/>
                      <a:pt x="584" y="767"/>
                    </a:cubicBezTo>
                    <a:cubicBezTo>
                      <a:pt x="584" y="767"/>
                      <a:pt x="584" y="767"/>
                      <a:pt x="584" y="767"/>
                    </a:cubicBezTo>
                    <a:cubicBezTo>
                      <a:pt x="586" y="764"/>
                      <a:pt x="586" y="764"/>
                      <a:pt x="586" y="764"/>
                    </a:cubicBezTo>
                    <a:cubicBezTo>
                      <a:pt x="584" y="767"/>
                      <a:pt x="584" y="767"/>
                      <a:pt x="584" y="767"/>
                    </a:cubicBezTo>
                    <a:cubicBezTo>
                      <a:pt x="587" y="764"/>
                      <a:pt x="587" y="764"/>
                      <a:pt x="587" y="764"/>
                    </a:cubicBezTo>
                    <a:cubicBezTo>
                      <a:pt x="584" y="767"/>
                      <a:pt x="584" y="767"/>
                      <a:pt x="584" y="767"/>
                    </a:cubicBezTo>
                    <a:cubicBezTo>
                      <a:pt x="584" y="767"/>
                      <a:pt x="584" y="767"/>
                      <a:pt x="584" y="767"/>
                    </a:cubicBezTo>
                    <a:cubicBezTo>
                      <a:pt x="587" y="764"/>
                      <a:pt x="587" y="764"/>
                      <a:pt x="587" y="764"/>
                    </a:cubicBezTo>
                    <a:cubicBezTo>
                      <a:pt x="584" y="767"/>
                      <a:pt x="584" y="767"/>
                      <a:pt x="584" y="767"/>
                    </a:cubicBezTo>
                    <a:cubicBezTo>
                      <a:pt x="587" y="764"/>
                      <a:pt x="587" y="764"/>
                      <a:pt x="587" y="764"/>
                    </a:cubicBezTo>
                    <a:cubicBezTo>
                      <a:pt x="583" y="766"/>
                      <a:pt x="583" y="766"/>
                      <a:pt x="583" y="766"/>
                    </a:cubicBezTo>
                    <a:cubicBezTo>
                      <a:pt x="584" y="767"/>
                      <a:pt x="584" y="767"/>
                      <a:pt x="584" y="767"/>
                    </a:cubicBezTo>
                    <a:cubicBezTo>
                      <a:pt x="587" y="764"/>
                      <a:pt x="587" y="764"/>
                      <a:pt x="587" y="764"/>
                    </a:cubicBezTo>
                    <a:cubicBezTo>
                      <a:pt x="583" y="766"/>
                      <a:pt x="583" y="766"/>
                      <a:pt x="583" y="766"/>
                    </a:cubicBezTo>
                    <a:cubicBezTo>
                      <a:pt x="587" y="764"/>
                      <a:pt x="587" y="764"/>
                      <a:pt x="587" y="764"/>
                    </a:cubicBezTo>
                    <a:cubicBezTo>
                      <a:pt x="583" y="764"/>
                      <a:pt x="583" y="764"/>
                      <a:pt x="583" y="764"/>
                    </a:cubicBezTo>
                    <a:cubicBezTo>
                      <a:pt x="583" y="765"/>
                      <a:pt x="583" y="766"/>
                      <a:pt x="583" y="766"/>
                    </a:cubicBezTo>
                    <a:cubicBezTo>
                      <a:pt x="587" y="764"/>
                      <a:pt x="587" y="764"/>
                      <a:pt x="587" y="764"/>
                    </a:cubicBezTo>
                    <a:cubicBezTo>
                      <a:pt x="583" y="764"/>
                      <a:pt x="583" y="764"/>
                      <a:pt x="583" y="764"/>
                    </a:cubicBezTo>
                    <a:cubicBezTo>
                      <a:pt x="587" y="764"/>
                      <a:pt x="587" y="764"/>
                      <a:pt x="587" y="764"/>
                    </a:cubicBezTo>
                    <a:cubicBezTo>
                      <a:pt x="589" y="760"/>
                      <a:pt x="589" y="760"/>
                      <a:pt x="589" y="760"/>
                    </a:cubicBezTo>
                    <a:cubicBezTo>
                      <a:pt x="589" y="760"/>
                      <a:pt x="505" y="712"/>
                      <a:pt x="421" y="663"/>
                    </a:cubicBezTo>
                    <a:cubicBezTo>
                      <a:pt x="379" y="639"/>
                      <a:pt x="337" y="615"/>
                      <a:pt x="305" y="597"/>
                    </a:cubicBezTo>
                    <a:cubicBezTo>
                      <a:pt x="289" y="587"/>
                      <a:pt x="275" y="580"/>
                      <a:pt x="265" y="575"/>
                    </a:cubicBezTo>
                    <a:cubicBezTo>
                      <a:pt x="261" y="572"/>
                      <a:pt x="257" y="570"/>
                      <a:pt x="254" y="568"/>
                    </a:cubicBezTo>
                    <a:cubicBezTo>
                      <a:pt x="253" y="568"/>
                      <a:pt x="251" y="567"/>
                      <a:pt x="250" y="567"/>
                    </a:cubicBezTo>
                    <a:cubicBezTo>
                      <a:pt x="250" y="566"/>
                      <a:pt x="250" y="566"/>
                      <a:pt x="249" y="566"/>
                    </a:cubicBezTo>
                    <a:cubicBezTo>
                      <a:pt x="249" y="566"/>
                      <a:pt x="249" y="566"/>
                      <a:pt x="249" y="566"/>
                    </a:cubicBezTo>
                    <a:cubicBezTo>
                      <a:pt x="248" y="566"/>
                      <a:pt x="248" y="566"/>
                      <a:pt x="247" y="566"/>
                    </a:cubicBezTo>
                    <a:cubicBezTo>
                      <a:pt x="247" y="566"/>
                      <a:pt x="247" y="566"/>
                      <a:pt x="246" y="566"/>
                    </a:cubicBezTo>
                    <a:cubicBezTo>
                      <a:pt x="245" y="566"/>
                      <a:pt x="244" y="567"/>
                      <a:pt x="244" y="568"/>
                    </a:cubicBezTo>
                    <a:cubicBezTo>
                      <a:pt x="243" y="569"/>
                      <a:pt x="243" y="570"/>
                      <a:pt x="243" y="571"/>
                    </a:cubicBezTo>
                    <a:cubicBezTo>
                      <a:pt x="244" y="572"/>
                      <a:pt x="244" y="573"/>
                      <a:pt x="245" y="573"/>
                    </a:cubicBezTo>
                    <a:cubicBezTo>
                      <a:pt x="245" y="573"/>
                      <a:pt x="250" y="576"/>
                      <a:pt x="259" y="582"/>
                    </a:cubicBezTo>
                    <a:cubicBezTo>
                      <a:pt x="290" y="600"/>
                      <a:pt x="368" y="647"/>
                      <a:pt x="438" y="690"/>
                    </a:cubicBezTo>
                    <a:cubicBezTo>
                      <a:pt x="473" y="712"/>
                      <a:pt x="506" y="732"/>
                      <a:pt x="531" y="748"/>
                    </a:cubicBezTo>
                    <a:cubicBezTo>
                      <a:pt x="543" y="756"/>
                      <a:pt x="553" y="762"/>
                      <a:pt x="559" y="767"/>
                    </a:cubicBezTo>
                    <a:cubicBezTo>
                      <a:pt x="563" y="770"/>
                      <a:pt x="566" y="772"/>
                      <a:pt x="567" y="773"/>
                    </a:cubicBezTo>
                    <a:cubicBezTo>
                      <a:pt x="568" y="774"/>
                      <a:pt x="569" y="774"/>
                      <a:pt x="569" y="774"/>
                    </a:cubicBezTo>
                    <a:cubicBezTo>
                      <a:pt x="569" y="775"/>
                      <a:pt x="569" y="775"/>
                      <a:pt x="569" y="775"/>
                    </a:cubicBezTo>
                    <a:cubicBezTo>
                      <a:pt x="569" y="775"/>
                      <a:pt x="569" y="775"/>
                      <a:pt x="569" y="775"/>
                    </a:cubicBezTo>
                    <a:cubicBezTo>
                      <a:pt x="570" y="774"/>
                      <a:pt x="570" y="774"/>
                      <a:pt x="570" y="774"/>
                    </a:cubicBezTo>
                    <a:cubicBezTo>
                      <a:pt x="569" y="774"/>
                      <a:pt x="569" y="774"/>
                      <a:pt x="569" y="774"/>
                    </a:cubicBezTo>
                    <a:cubicBezTo>
                      <a:pt x="569" y="775"/>
                      <a:pt x="569" y="775"/>
                      <a:pt x="569" y="775"/>
                    </a:cubicBezTo>
                    <a:cubicBezTo>
                      <a:pt x="570" y="774"/>
                      <a:pt x="570" y="774"/>
                      <a:pt x="570" y="774"/>
                    </a:cubicBezTo>
                    <a:cubicBezTo>
                      <a:pt x="569" y="774"/>
                      <a:pt x="569" y="774"/>
                      <a:pt x="569" y="774"/>
                    </a:cubicBezTo>
                    <a:cubicBezTo>
                      <a:pt x="572" y="773"/>
                      <a:pt x="572" y="773"/>
                      <a:pt x="572" y="773"/>
                    </a:cubicBezTo>
                    <a:cubicBezTo>
                      <a:pt x="569" y="773"/>
                      <a:pt x="569" y="773"/>
                      <a:pt x="569" y="773"/>
                    </a:cubicBezTo>
                    <a:cubicBezTo>
                      <a:pt x="569" y="774"/>
                      <a:pt x="569" y="774"/>
                      <a:pt x="569" y="774"/>
                    </a:cubicBezTo>
                    <a:cubicBezTo>
                      <a:pt x="572" y="773"/>
                      <a:pt x="572" y="773"/>
                      <a:pt x="572" y="773"/>
                    </a:cubicBezTo>
                    <a:cubicBezTo>
                      <a:pt x="569" y="773"/>
                      <a:pt x="569" y="773"/>
                      <a:pt x="569" y="773"/>
                    </a:cubicBezTo>
                    <a:cubicBezTo>
                      <a:pt x="572" y="773"/>
                      <a:pt x="572" y="773"/>
                      <a:pt x="572" y="773"/>
                    </a:cubicBezTo>
                    <a:cubicBezTo>
                      <a:pt x="569" y="771"/>
                      <a:pt x="569" y="771"/>
                      <a:pt x="569" y="771"/>
                    </a:cubicBezTo>
                    <a:cubicBezTo>
                      <a:pt x="569" y="772"/>
                      <a:pt x="569" y="772"/>
                      <a:pt x="569" y="773"/>
                    </a:cubicBezTo>
                    <a:cubicBezTo>
                      <a:pt x="572" y="773"/>
                      <a:pt x="572" y="773"/>
                      <a:pt x="572" y="773"/>
                    </a:cubicBezTo>
                    <a:cubicBezTo>
                      <a:pt x="569" y="771"/>
                      <a:pt x="569" y="771"/>
                      <a:pt x="569" y="771"/>
                    </a:cubicBezTo>
                    <a:cubicBezTo>
                      <a:pt x="573" y="773"/>
                      <a:pt x="573" y="773"/>
                      <a:pt x="573" y="773"/>
                    </a:cubicBezTo>
                    <a:cubicBezTo>
                      <a:pt x="569" y="771"/>
                      <a:pt x="569" y="771"/>
                      <a:pt x="569" y="771"/>
                    </a:cubicBezTo>
                    <a:cubicBezTo>
                      <a:pt x="572" y="773"/>
                      <a:pt x="572" y="773"/>
                      <a:pt x="572" y="773"/>
                    </a:cubicBezTo>
                    <a:cubicBezTo>
                      <a:pt x="571" y="769"/>
                      <a:pt x="571" y="769"/>
                      <a:pt x="571" y="769"/>
                    </a:cubicBezTo>
                    <a:cubicBezTo>
                      <a:pt x="571" y="770"/>
                      <a:pt x="570" y="770"/>
                      <a:pt x="569" y="771"/>
                    </a:cubicBezTo>
                    <a:cubicBezTo>
                      <a:pt x="572" y="773"/>
                      <a:pt x="572" y="773"/>
                      <a:pt x="572" y="773"/>
                    </a:cubicBezTo>
                    <a:cubicBezTo>
                      <a:pt x="571" y="769"/>
                      <a:pt x="571" y="769"/>
                      <a:pt x="571" y="769"/>
                    </a:cubicBezTo>
                    <a:cubicBezTo>
                      <a:pt x="572" y="773"/>
                      <a:pt x="572" y="773"/>
                      <a:pt x="572" y="773"/>
                    </a:cubicBezTo>
                    <a:cubicBezTo>
                      <a:pt x="572" y="769"/>
                      <a:pt x="572" y="769"/>
                      <a:pt x="572" y="769"/>
                    </a:cubicBezTo>
                    <a:cubicBezTo>
                      <a:pt x="572" y="769"/>
                      <a:pt x="572" y="769"/>
                      <a:pt x="571" y="769"/>
                    </a:cubicBezTo>
                    <a:cubicBezTo>
                      <a:pt x="572" y="773"/>
                      <a:pt x="572" y="773"/>
                      <a:pt x="572" y="773"/>
                    </a:cubicBezTo>
                    <a:cubicBezTo>
                      <a:pt x="572" y="769"/>
                      <a:pt x="572" y="769"/>
                      <a:pt x="572" y="769"/>
                    </a:cubicBezTo>
                    <a:cubicBezTo>
                      <a:pt x="572" y="771"/>
                      <a:pt x="572" y="771"/>
                      <a:pt x="572" y="771"/>
                    </a:cubicBezTo>
                    <a:cubicBezTo>
                      <a:pt x="573" y="769"/>
                      <a:pt x="573" y="769"/>
                      <a:pt x="573" y="769"/>
                    </a:cubicBezTo>
                    <a:cubicBezTo>
                      <a:pt x="572" y="769"/>
                      <a:pt x="572" y="769"/>
                      <a:pt x="572" y="769"/>
                    </a:cubicBezTo>
                    <a:cubicBezTo>
                      <a:pt x="572" y="771"/>
                      <a:pt x="572" y="771"/>
                      <a:pt x="572" y="771"/>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2" y="769"/>
                      <a:pt x="571" y="768"/>
                    </a:cubicBezTo>
                    <a:cubicBezTo>
                      <a:pt x="567" y="767"/>
                      <a:pt x="559" y="762"/>
                      <a:pt x="548" y="756"/>
                    </a:cubicBezTo>
                    <a:cubicBezTo>
                      <a:pt x="510" y="734"/>
                      <a:pt x="437" y="688"/>
                      <a:pt x="372" y="648"/>
                    </a:cubicBezTo>
                    <a:cubicBezTo>
                      <a:pt x="340" y="628"/>
                      <a:pt x="309" y="610"/>
                      <a:pt x="286" y="596"/>
                    </a:cubicBezTo>
                    <a:cubicBezTo>
                      <a:pt x="274" y="590"/>
                      <a:pt x="264" y="584"/>
                      <a:pt x="257" y="580"/>
                    </a:cubicBezTo>
                    <a:cubicBezTo>
                      <a:pt x="253" y="578"/>
                      <a:pt x="250" y="577"/>
                      <a:pt x="247" y="576"/>
                    </a:cubicBezTo>
                    <a:cubicBezTo>
                      <a:pt x="246" y="575"/>
                      <a:pt x="245" y="575"/>
                      <a:pt x="244" y="574"/>
                    </a:cubicBezTo>
                    <a:cubicBezTo>
                      <a:pt x="243" y="574"/>
                      <a:pt x="242" y="574"/>
                      <a:pt x="241" y="574"/>
                    </a:cubicBezTo>
                    <a:cubicBezTo>
                      <a:pt x="240" y="574"/>
                      <a:pt x="240" y="574"/>
                      <a:pt x="239" y="574"/>
                    </a:cubicBezTo>
                    <a:cubicBezTo>
                      <a:pt x="238" y="574"/>
                      <a:pt x="237" y="575"/>
                      <a:pt x="237" y="576"/>
                    </a:cubicBezTo>
                    <a:cubicBezTo>
                      <a:pt x="236" y="578"/>
                      <a:pt x="236" y="580"/>
                      <a:pt x="238" y="581"/>
                    </a:cubicBezTo>
                    <a:cubicBezTo>
                      <a:pt x="340" y="645"/>
                      <a:pt x="340" y="645"/>
                      <a:pt x="340" y="645"/>
                    </a:cubicBezTo>
                    <a:cubicBezTo>
                      <a:pt x="228" y="580"/>
                      <a:pt x="228" y="580"/>
                      <a:pt x="228" y="580"/>
                    </a:cubicBezTo>
                    <a:cubicBezTo>
                      <a:pt x="227" y="579"/>
                      <a:pt x="224" y="579"/>
                      <a:pt x="223" y="581"/>
                    </a:cubicBezTo>
                    <a:cubicBezTo>
                      <a:pt x="222" y="583"/>
                      <a:pt x="223" y="586"/>
                      <a:pt x="224" y="587"/>
                    </a:cubicBezTo>
                    <a:cubicBezTo>
                      <a:pt x="565" y="800"/>
                      <a:pt x="565" y="800"/>
                      <a:pt x="565" y="800"/>
                    </a:cubicBezTo>
                    <a:cubicBezTo>
                      <a:pt x="567" y="796"/>
                      <a:pt x="567" y="796"/>
                      <a:pt x="567" y="796"/>
                    </a:cubicBezTo>
                    <a:cubicBezTo>
                      <a:pt x="569" y="793"/>
                      <a:pt x="569" y="793"/>
                      <a:pt x="569" y="793"/>
                    </a:cubicBezTo>
                    <a:cubicBezTo>
                      <a:pt x="569" y="793"/>
                      <a:pt x="483" y="741"/>
                      <a:pt x="395" y="690"/>
                    </a:cubicBezTo>
                    <a:cubicBezTo>
                      <a:pt x="351" y="664"/>
                      <a:pt x="307" y="638"/>
                      <a:pt x="273" y="619"/>
                    </a:cubicBezTo>
                    <a:cubicBezTo>
                      <a:pt x="256" y="609"/>
                      <a:pt x="242" y="601"/>
                      <a:pt x="232" y="595"/>
                    </a:cubicBezTo>
                    <a:cubicBezTo>
                      <a:pt x="227" y="592"/>
                      <a:pt x="222" y="590"/>
                      <a:pt x="219" y="589"/>
                    </a:cubicBezTo>
                    <a:cubicBezTo>
                      <a:pt x="218" y="588"/>
                      <a:pt x="216" y="587"/>
                      <a:pt x="215" y="587"/>
                    </a:cubicBezTo>
                    <a:cubicBezTo>
                      <a:pt x="215" y="587"/>
                      <a:pt x="214" y="586"/>
                      <a:pt x="214" y="586"/>
                    </a:cubicBezTo>
                    <a:cubicBezTo>
                      <a:pt x="213" y="586"/>
                      <a:pt x="213" y="586"/>
                      <a:pt x="212" y="586"/>
                    </a:cubicBezTo>
                    <a:cubicBezTo>
                      <a:pt x="212" y="586"/>
                      <a:pt x="211" y="586"/>
                      <a:pt x="211" y="586"/>
                    </a:cubicBezTo>
                    <a:cubicBezTo>
                      <a:pt x="210" y="586"/>
                      <a:pt x="209" y="587"/>
                      <a:pt x="208" y="588"/>
                    </a:cubicBezTo>
                    <a:cubicBezTo>
                      <a:pt x="212" y="590"/>
                      <a:pt x="212" y="590"/>
                      <a:pt x="212" y="590"/>
                    </a:cubicBezTo>
                    <a:cubicBezTo>
                      <a:pt x="208" y="588"/>
                      <a:pt x="208" y="588"/>
                      <a:pt x="208" y="588"/>
                    </a:cubicBezTo>
                    <a:cubicBezTo>
                      <a:pt x="208" y="589"/>
                      <a:pt x="208" y="590"/>
                      <a:pt x="208" y="590"/>
                    </a:cubicBezTo>
                    <a:cubicBezTo>
                      <a:pt x="208" y="591"/>
                      <a:pt x="208" y="592"/>
                      <a:pt x="208" y="592"/>
                    </a:cubicBezTo>
                    <a:cubicBezTo>
                      <a:pt x="209" y="593"/>
                      <a:pt x="209" y="593"/>
                      <a:pt x="210" y="594"/>
                    </a:cubicBezTo>
                    <a:cubicBezTo>
                      <a:pt x="210" y="594"/>
                      <a:pt x="211" y="595"/>
                      <a:pt x="212" y="596"/>
                    </a:cubicBezTo>
                    <a:cubicBezTo>
                      <a:pt x="217" y="599"/>
                      <a:pt x="226" y="605"/>
                      <a:pt x="238" y="613"/>
                    </a:cubicBezTo>
                    <a:cubicBezTo>
                      <a:pt x="322" y="668"/>
                      <a:pt x="566" y="816"/>
                      <a:pt x="566" y="816"/>
                    </a:cubicBezTo>
                    <a:cubicBezTo>
                      <a:pt x="568" y="817"/>
                      <a:pt x="570" y="817"/>
                      <a:pt x="572" y="815"/>
                    </a:cubicBezTo>
                    <a:cubicBezTo>
                      <a:pt x="573" y="813"/>
                      <a:pt x="572" y="810"/>
                      <a:pt x="570" y="809"/>
                    </a:cubicBezTo>
                    <a:cubicBezTo>
                      <a:pt x="570" y="809"/>
                      <a:pt x="480" y="754"/>
                      <a:pt x="387" y="698"/>
                    </a:cubicBezTo>
                    <a:cubicBezTo>
                      <a:pt x="341" y="670"/>
                      <a:pt x="294" y="642"/>
                      <a:pt x="257" y="621"/>
                    </a:cubicBezTo>
                    <a:cubicBezTo>
                      <a:pt x="239" y="611"/>
                      <a:pt x="223" y="602"/>
                      <a:pt x="212" y="596"/>
                    </a:cubicBezTo>
                    <a:cubicBezTo>
                      <a:pt x="206" y="593"/>
                      <a:pt x="201" y="590"/>
                      <a:pt x="197" y="588"/>
                    </a:cubicBezTo>
                    <a:cubicBezTo>
                      <a:pt x="195" y="588"/>
                      <a:pt x="194" y="587"/>
                      <a:pt x="192" y="586"/>
                    </a:cubicBezTo>
                    <a:cubicBezTo>
                      <a:pt x="192" y="586"/>
                      <a:pt x="191" y="586"/>
                      <a:pt x="190" y="586"/>
                    </a:cubicBezTo>
                    <a:cubicBezTo>
                      <a:pt x="190" y="586"/>
                      <a:pt x="189" y="586"/>
                      <a:pt x="188" y="586"/>
                    </a:cubicBezTo>
                    <a:cubicBezTo>
                      <a:pt x="188" y="586"/>
                      <a:pt x="187" y="586"/>
                      <a:pt x="187" y="586"/>
                    </a:cubicBezTo>
                    <a:cubicBezTo>
                      <a:pt x="186" y="586"/>
                      <a:pt x="185" y="587"/>
                      <a:pt x="184" y="588"/>
                    </a:cubicBezTo>
                    <a:cubicBezTo>
                      <a:pt x="188" y="590"/>
                      <a:pt x="188" y="590"/>
                      <a:pt x="188" y="590"/>
                    </a:cubicBezTo>
                    <a:cubicBezTo>
                      <a:pt x="184" y="587"/>
                      <a:pt x="184" y="587"/>
                      <a:pt x="184" y="587"/>
                    </a:cubicBezTo>
                    <a:cubicBezTo>
                      <a:pt x="184" y="588"/>
                      <a:pt x="184" y="589"/>
                      <a:pt x="184" y="590"/>
                    </a:cubicBezTo>
                    <a:cubicBezTo>
                      <a:pt x="184" y="591"/>
                      <a:pt x="184" y="592"/>
                      <a:pt x="184" y="592"/>
                    </a:cubicBezTo>
                    <a:cubicBezTo>
                      <a:pt x="185" y="593"/>
                      <a:pt x="185" y="593"/>
                      <a:pt x="185" y="593"/>
                    </a:cubicBezTo>
                    <a:cubicBezTo>
                      <a:pt x="185" y="593"/>
                      <a:pt x="186" y="594"/>
                      <a:pt x="186" y="594"/>
                    </a:cubicBezTo>
                    <a:cubicBezTo>
                      <a:pt x="187" y="595"/>
                      <a:pt x="190" y="597"/>
                      <a:pt x="194" y="599"/>
                    </a:cubicBezTo>
                    <a:cubicBezTo>
                      <a:pt x="222" y="618"/>
                      <a:pt x="315" y="675"/>
                      <a:pt x="401" y="729"/>
                    </a:cubicBezTo>
                    <a:cubicBezTo>
                      <a:pt x="487" y="782"/>
                      <a:pt x="566" y="831"/>
                      <a:pt x="566" y="831"/>
                    </a:cubicBezTo>
                    <a:cubicBezTo>
                      <a:pt x="567" y="832"/>
                      <a:pt x="568" y="832"/>
                      <a:pt x="569" y="832"/>
                    </a:cubicBezTo>
                    <a:cubicBezTo>
                      <a:pt x="570" y="831"/>
                      <a:pt x="571" y="831"/>
                      <a:pt x="572" y="830"/>
                    </a:cubicBezTo>
                    <a:cubicBezTo>
                      <a:pt x="572" y="829"/>
                      <a:pt x="572" y="828"/>
                      <a:pt x="572" y="827"/>
                    </a:cubicBezTo>
                    <a:cubicBezTo>
                      <a:pt x="572" y="826"/>
                      <a:pt x="571" y="825"/>
                      <a:pt x="570" y="824"/>
                    </a:cubicBezTo>
                    <a:cubicBezTo>
                      <a:pt x="570" y="824"/>
                      <a:pt x="468" y="762"/>
                      <a:pt x="363" y="700"/>
                    </a:cubicBezTo>
                    <a:cubicBezTo>
                      <a:pt x="311" y="669"/>
                      <a:pt x="258" y="638"/>
                      <a:pt x="218" y="615"/>
                    </a:cubicBezTo>
                    <a:cubicBezTo>
                      <a:pt x="197" y="604"/>
                      <a:pt x="180" y="594"/>
                      <a:pt x="167" y="587"/>
                    </a:cubicBezTo>
                    <a:cubicBezTo>
                      <a:pt x="161" y="584"/>
                      <a:pt x="155" y="581"/>
                      <a:pt x="151" y="579"/>
                    </a:cubicBezTo>
                    <a:cubicBezTo>
                      <a:pt x="149" y="578"/>
                      <a:pt x="148" y="577"/>
                      <a:pt x="146" y="577"/>
                    </a:cubicBezTo>
                    <a:cubicBezTo>
                      <a:pt x="145" y="577"/>
                      <a:pt x="145" y="576"/>
                      <a:pt x="144" y="576"/>
                    </a:cubicBezTo>
                    <a:cubicBezTo>
                      <a:pt x="144" y="576"/>
                      <a:pt x="143" y="576"/>
                      <a:pt x="142" y="576"/>
                    </a:cubicBezTo>
                    <a:cubicBezTo>
                      <a:pt x="142" y="576"/>
                      <a:pt x="141" y="576"/>
                      <a:pt x="140" y="576"/>
                    </a:cubicBezTo>
                    <a:cubicBezTo>
                      <a:pt x="140" y="576"/>
                      <a:pt x="139" y="577"/>
                      <a:pt x="138" y="578"/>
                    </a:cubicBezTo>
                    <a:cubicBezTo>
                      <a:pt x="137" y="580"/>
                      <a:pt x="138" y="582"/>
                      <a:pt x="139" y="583"/>
                    </a:cubicBezTo>
                    <a:cubicBezTo>
                      <a:pt x="570" y="852"/>
                      <a:pt x="570" y="852"/>
                      <a:pt x="570" y="852"/>
                    </a:cubicBezTo>
                    <a:cubicBezTo>
                      <a:pt x="572" y="849"/>
                      <a:pt x="572" y="849"/>
                      <a:pt x="572" y="849"/>
                    </a:cubicBezTo>
                    <a:cubicBezTo>
                      <a:pt x="569" y="847"/>
                      <a:pt x="569" y="847"/>
                      <a:pt x="569" y="847"/>
                    </a:cubicBezTo>
                    <a:cubicBezTo>
                      <a:pt x="571" y="849"/>
                      <a:pt x="571" y="849"/>
                      <a:pt x="571" y="849"/>
                    </a:cubicBezTo>
                    <a:cubicBezTo>
                      <a:pt x="570" y="846"/>
                      <a:pt x="570" y="846"/>
                      <a:pt x="570" y="846"/>
                    </a:cubicBezTo>
                    <a:cubicBezTo>
                      <a:pt x="570" y="846"/>
                      <a:pt x="569" y="846"/>
                      <a:pt x="569" y="847"/>
                    </a:cubicBezTo>
                    <a:cubicBezTo>
                      <a:pt x="571" y="849"/>
                      <a:pt x="571" y="849"/>
                      <a:pt x="571" y="849"/>
                    </a:cubicBezTo>
                    <a:cubicBezTo>
                      <a:pt x="570" y="846"/>
                      <a:pt x="570" y="846"/>
                      <a:pt x="570" y="846"/>
                    </a:cubicBezTo>
                    <a:cubicBezTo>
                      <a:pt x="571" y="847"/>
                      <a:pt x="571" y="847"/>
                      <a:pt x="571" y="847"/>
                    </a:cubicBezTo>
                    <a:cubicBezTo>
                      <a:pt x="571" y="845"/>
                      <a:pt x="571" y="845"/>
                      <a:pt x="571" y="845"/>
                    </a:cubicBezTo>
                    <a:cubicBezTo>
                      <a:pt x="571" y="845"/>
                      <a:pt x="571" y="845"/>
                      <a:pt x="570" y="846"/>
                    </a:cubicBezTo>
                    <a:cubicBezTo>
                      <a:pt x="571" y="847"/>
                      <a:pt x="571" y="847"/>
                      <a:pt x="571" y="847"/>
                    </a:cubicBezTo>
                    <a:cubicBezTo>
                      <a:pt x="571" y="845"/>
                      <a:pt x="571" y="845"/>
                      <a:pt x="571" y="845"/>
                    </a:cubicBezTo>
                    <a:cubicBezTo>
                      <a:pt x="571" y="845"/>
                      <a:pt x="571" y="845"/>
                      <a:pt x="571" y="845"/>
                    </a:cubicBezTo>
                    <a:cubicBezTo>
                      <a:pt x="571" y="845"/>
                      <a:pt x="570" y="845"/>
                      <a:pt x="568" y="845"/>
                    </a:cubicBezTo>
                    <a:cubicBezTo>
                      <a:pt x="565" y="844"/>
                      <a:pt x="561" y="842"/>
                      <a:pt x="555" y="839"/>
                    </a:cubicBezTo>
                    <a:cubicBezTo>
                      <a:pt x="534" y="828"/>
                      <a:pt x="496" y="805"/>
                      <a:pt x="451" y="776"/>
                    </a:cubicBezTo>
                    <a:cubicBezTo>
                      <a:pt x="383" y="734"/>
                      <a:pt x="299" y="680"/>
                      <a:pt x="230" y="637"/>
                    </a:cubicBezTo>
                    <a:cubicBezTo>
                      <a:pt x="195" y="615"/>
                      <a:pt x="164" y="596"/>
                      <a:pt x="141" y="582"/>
                    </a:cubicBezTo>
                    <a:cubicBezTo>
                      <a:pt x="129" y="575"/>
                      <a:pt x="119" y="570"/>
                      <a:pt x="112" y="566"/>
                    </a:cubicBezTo>
                    <a:cubicBezTo>
                      <a:pt x="108" y="564"/>
                      <a:pt x="105" y="562"/>
                      <a:pt x="102" y="561"/>
                    </a:cubicBezTo>
                    <a:cubicBezTo>
                      <a:pt x="101" y="561"/>
                      <a:pt x="100" y="560"/>
                      <a:pt x="99" y="560"/>
                    </a:cubicBezTo>
                    <a:cubicBezTo>
                      <a:pt x="98" y="560"/>
                      <a:pt x="97" y="560"/>
                      <a:pt x="95" y="560"/>
                    </a:cubicBezTo>
                    <a:cubicBezTo>
                      <a:pt x="95" y="560"/>
                      <a:pt x="94" y="560"/>
                      <a:pt x="93" y="560"/>
                    </a:cubicBezTo>
                    <a:cubicBezTo>
                      <a:pt x="93" y="560"/>
                      <a:pt x="92" y="561"/>
                      <a:pt x="91" y="562"/>
                    </a:cubicBezTo>
                    <a:cubicBezTo>
                      <a:pt x="91" y="562"/>
                      <a:pt x="91" y="562"/>
                      <a:pt x="91" y="562"/>
                    </a:cubicBezTo>
                    <a:cubicBezTo>
                      <a:pt x="91" y="563"/>
                      <a:pt x="90" y="564"/>
                      <a:pt x="90" y="564"/>
                    </a:cubicBezTo>
                    <a:cubicBezTo>
                      <a:pt x="90" y="566"/>
                      <a:pt x="91" y="567"/>
                      <a:pt x="91" y="567"/>
                    </a:cubicBezTo>
                    <a:cubicBezTo>
                      <a:pt x="92" y="569"/>
                      <a:pt x="93" y="570"/>
                      <a:pt x="95" y="571"/>
                    </a:cubicBezTo>
                    <a:cubicBezTo>
                      <a:pt x="98" y="573"/>
                      <a:pt x="102" y="577"/>
                      <a:pt x="107" y="581"/>
                    </a:cubicBezTo>
                    <a:cubicBezTo>
                      <a:pt x="128" y="596"/>
                      <a:pt x="168" y="621"/>
                      <a:pt x="216" y="651"/>
                    </a:cubicBezTo>
                    <a:cubicBezTo>
                      <a:pt x="360" y="741"/>
                      <a:pt x="579" y="872"/>
                      <a:pt x="579" y="872"/>
                    </a:cubicBezTo>
                    <a:cubicBezTo>
                      <a:pt x="581" y="868"/>
                      <a:pt x="581" y="868"/>
                      <a:pt x="581" y="868"/>
                    </a:cubicBezTo>
                    <a:cubicBezTo>
                      <a:pt x="578" y="866"/>
                      <a:pt x="578" y="866"/>
                      <a:pt x="578" y="866"/>
                    </a:cubicBezTo>
                    <a:cubicBezTo>
                      <a:pt x="581" y="868"/>
                      <a:pt x="581" y="868"/>
                      <a:pt x="581" y="868"/>
                    </a:cubicBezTo>
                    <a:cubicBezTo>
                      <a:pt x="579" y="865"/>
                      <a:pt x="579" y="865"/>
                      <a:pt x="579" y="865"/>
                    </a:cubicBezTo>
                    <a:cubicBezTo>
                      <a:pt x="579" y="865"/>
                      <a:pt x="578" y="865"/>
                      <a:pt x="578" y="866"/>
                    </a:cubicBezTo>
                    <a:cubicBezTo>
                      <a:pt x="581" y="868"/>
                      <a:pt x="581" y="868"/>
                      <a:pt x="581" y="868"/>
                    </a:cubicBezTo>
                    <a:cubicBezTo>
                      <a:pt x="579" y="865"/>
                      <a:pt x="579" y="865"/>
                      <a:pt x="579" y="865"/>
                    </a:cubicBezTo>
                    <a:cubicBezTo>
                      <a:pt x="580" y="866"/>
                      <a:pt x="580" y="866"/>
                      <a:pt x="580" y="866"/>
                    </a:cubicBezTo>
                    <a:cubicBezTo>
                      <a:pt x="580" y="864"/>
                      <a:pt x="580" y="864"/>
                      <a:pt x="580" y="864"/>
                    </a:cubicBezTo>
                    <a:cubicBezTo>
                      <a:pt x="580" y="865"/>
                      <a:pt x="580" y="864"/>
                      <a:pt x="579" y="865"/>
                    </a:cubicBezTo>
                    <a:cubicBezTo>
                      <a:pt x="580" y="866"/>
                      <a:pt x="580" y="866"/>
                      <a:pt x="580" y="866"/>
                    </a:cubicBezTo>
                    <a:cubicBezTo>
                      <a:pt x="580" y="864"/>
                      <a:pt x="580" y="864"/>
                      <a:pt x="580" y="864"/>
                    </a:cubicBezTo>
                    <a:cubicBezTo>
                      <a:pt x="580" y="864"/>
                      <a:pt x="580" y="864"/>
                      <a:pt x="580" y="864"/>
                    </a:cubicBezTo>
                    <a:cubicBezTo>
                      <a:pt x="579" y="864"/>
                      <a:pt x="578" y="864"/>
                      <a:pt x="576" y="863"/>
                    </a:cubicBezTo>
                    <a:cubicBezTo>
                      <a:pt x="570" y="861"/>
                      <a:pt x="556" y="854"/>
                      <a:pt x="539" y="845"/>
                    </a:cubicBezTo>
                    <a:cubicBezTo>
                      <a:pt x="477" y="811"/>
                      <a:pt x="362" y="741"/>
                      <a:pt x="263" y="680"/>
                    </a:cubicBezTo>
                    <a:cubicBezTo>
                      <a:pt x="213" y="649"/>
                      <a:pt x="167" y="620"/>
                      <a:pt x="133" y="599"/>
                    </a:cubicBezTo>
                    <a:cubicBezTo>
                      <a:pt x="116" y="589"/>
                      <a:pt x="102" y="580"/>
                      <a:pt x="93" y="574"/>
                    </a:cubicBezTo>
                    <a:cubicBezTo>
                      <a:pt x="88" y="571"/>
                      <a:pt x="84" y="569"/>
                      <a:pt x="82" y="567"/>
                    </a:cubicBezTo>
                    <a:cubicBezTo>
                      <a:pt x="80" y="567"/>
                      <a:pt x="79" y="566"/>
                      <a:pt x="79" y="566"/>
                    </a:cubicBezTo>
                    <a:cubicBezTo>
                      <a:pt x="78" y="565"/>
                      <a:pt x="78" y="565"/>
                      <a:pt x="78" y="565"/>
                    </a:cubicBezTo>
                    <a:cubicBezTo>
                      <a:pt x="77" y="565"/>
                      <a:pt x="77" y="565"/>
                      <a:pt x="77" y="565"/>
                    </a:cubicBezTo>
                    <a:cubicBezTo>
                      <a:pt x="77" y="565"/>
                      <a:pt x="77" y="565"/>
                      <a:pt x="77" y="565"/>
                    </a:cubicBezTo>
                    <a:cubicBezTo>
                      <a:pt x="77" y="565"/>
                      <a:pt x="77" y="565"/>
                      <a:pt x="77" y="565"/>
                    </a:cubicBezTo>
                    <a:cubicBezTo>
                      <a:pt x="76" y="564"/>
                      <a:pt x="76" y="564"/>
                      <a:pt x="75" y="564"/>
                    </a:cubicBezTo>
                    <a:cubicBezTo>
                      <a:pt x="75" y="564"/>
                      <a:pt x="74" y="564"/>
                      <a:pt x="74" y="565"/>
                    </a:cubicBezTo>
                    <a:cubicBezTo>
                      <a:pt x="73" y="565"/>
                      <a:pt x="72" y="566"/>
                      <a:pt x="72" y="567"/>
                    </a:cubicBezTo>
                    <a:cubicBezTo>
                      <a:pt x="75" y="568"/>
                      <a:pt x="75" y="568"/>
                      <a:pt x="75" y="568"/>
                    </a:cubicBezTo>
                    <a:cubicBezTo>
                      <a:pt x="72" y="566"/>
                      <a:pt x="72" y="566"/>
                      <a:pt x="72" y="566"/>
                    </a:cubicBezTo>
                    <a:cubicBezTo>
                      <a:pt x="72" y="567"/>
                      <a:pt x="71" y="568"/>
                      <a:pt x="71" y="568"/>
                    </a:cubicBezTo>
                    <a:cubicBezTo>
                      <a:pt x="71" y="570"/>
                      <a:pt x="72" y="570"/>
                      <a:pt x="72" y="571"/>
                    </a:cubicBezTo>
                    <a:cubicBezTo>
                      <a:pt x="72" y="572"/>
                      <a:pt x="73" y="572"/>
                      <a:pt x="73" y="573"/>
                    </a:cubicBezTo>
                    <a:cubicBezTo>
                      <a:pt x="74" y="574"/>
                      <a:pt x="76" y="575"/>
                      <a:pt x="78" y="576"/>
                    </a:cubicBezTo>
                    <a:cubicBezTo>
                      <a:pt x="84" y="581"/>
                      <a:pt x="98" y="590"/>
                      <a:pt x="116" y="603"/>
                    </a:cubicBezTo>
                    <a:cubicBezTo>
                      <a:pt x="181" y="645"/>
                      <a:pt x="308" y="722"/>
                      <a:pt x="418" y="790"/>
                    </a:cubicBezTo>
                    <a:cubicBezTo>
                      <a:pt x="473" y="823"/>
                      <a:pt x="524" y="854"/>
                      <a:pt x="561" y="877"/>
                    </a:cubicBezTo>
                    <a:cubicBezTo>
                      <a:pt x="580" y="889"/>
                      <a:pt x="595" y="898"/>
                      <a:pt x="606" y="904"/>
                    </a:cubicBezTo>
                    <a:cubicBezTo>
                      <a:pt x="611" y="908"/>
                      <a:pt x="615" y="910"/>
                      <a:pt x="618" y="912"/>
                    </a:cubicBezTo>
                    <a:cubicBezTo>
                      <a:pt x="619" y="913"/>
                      <a:pt x="620" y="913"/>
                      <a:pt x="621"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4" y="912"/>
                      <a:pt x="624" y="912"/>
                      <a:pt x="624" y="912"/>
                    </a:cubicBezTo>
                    <a:cubicBezTo>
                      <a:pt x="621" y="914"/>
                      <a:pt x="621" y="914"/>
                      <a:pt x="621" y="914"/>
                    </a:cubicBezTo>
                    <a:cubicBezTo>
                      <a:pt x="622" y="914"/>
                      <a:pt x="622" y="914"/>
                      <a:pt x="622" y="914"/>
                    </a:cubicBezTo>
                    <a:cubicBezTo>
                      <a:pt x="624" y="912"/>
                      <a:pt x="624" y="912"/>
                      <a:pt x="624" y="912"/>
                    </a:cubicBezTo>
                    <a:cubicBezTo>
                      <a:pt x="621" y="914"/>
                      <a:pt x="621" y="914"/>
                      <a:pt x="621" y="914"/>
                    </a:cubicBezTo>
                    <a:cubicBezTo>
                      <a:pt x="624" y="911"/>
                      <a:pt x="624" y="911"/>
                      <a:pt x="624" y="911"/>
                    </a:cubicBezTo>
                    <a:cubicBezTo>
                      <a:pt x="621" y="914"/>
                      <a:pt x="621" y="914"/>
                      <a:pt x="621" y="914"/>
                    </a:cubicBezTo>
                    <a:cubicBezTo>
                      <a:pt x="621" y="914"/>
                      <a:pt x="621" y="914"/>
                      <a:pt x="621" y="914"/>
                    </a:cubicBezTo>
                    <a:cubicBezTo>
                      <a:pt x="624" y="911"/>
                      <a:pt x="624" y="911"/>
                      <a:pt x="624" y="911"/>
                    </a:cubicBezTo>
                    <a:cubicBezTo>
                      <a:pt x="621" y="914"/>
                      <a:pt x="621" y="914"/>
                      <a:pt x="621" y="914"/>
                    </a:cubicBezTo>
                    <a:cubicBezTo>
                      <a:pt x="624" y="911"/>
                      <a:pt x="624" y="911"/>
                      <a:pt x="624" y="911"/>
                    </a:cubicBezTo>
                    <a:cubicBezTo>
                      <a:pt x="620" y="913"/>
                      <a:pt x="620" y="913"/>
                      <a:pt x="620" y="913"/>
                    </a:cubicBezTo>
                    <a:cubicBezTo>
                      <a:pt x="621" y="914"/>
                      <a:pt x="621" y="914"/>
                      <a:pt x="621" y="914"/>
                    </a:cubicBezTo>
                    <a:cubicBezTo>
                      <a:pt x="624" y="911"/>
                      <a:pt x="624" y="911"/>
                      <a:pt x="624" y="911"/>
                    </a:cubicBezTo>
                    <a:cubicBezTo>
                      <a:pt x="620" y="913"/>
                      <a:pt x="620" y="913"/>
                      <a:pt x="620" y="913"/>
                    </a:cubicBezTo>
                    <a:cubicBezTo>
                      <a:pt x="624" y="911"/>
                      <a:pt x="624" y="911"/>
                      <a:pt x="624" y="911"/>
                    </a:cubicBezTo>
                    <a:cubicBezTo>
                      <a:pt x="620" y="911"/>
                      <a:pt x="620" y="911"/>
                      <a:pt x="620" y="911"/>
                    </a:cubicBezTo>
                    <a:cubicBezTo>
                      <a:pt x="620" y="912"/>
                      <a:pt x="620" y="913"/>
                      <a:pt x="620" y="913"/>
                    </a:cubicBezTo>
                    <a:cubicBezTo>
                      <a:pt x="624" y="911"/>
                      <a:pt x="624" y="911"/>
                      <a:pt x="624" y="911"/>
                    </a:cubicBezTo>
                    <a:cubicBezTo>
                      <a:pt x="620" y="911"/>
                      <a:pt x="620" y="911"/>
                      <a:pt x="620" y="911"/>
                    </a:cubicBezTo>
                    <a:cubicBezTo>
                      <a:pt x="624" y="911"/>
                      <a:pt x="624" y="911"/>
                      <a:pt x="624" y="911"/>
                    </a:cubicBezTo>
                    <a:cubicBezTo>
                      <a:pt x="621" y="909"/>
                      <a:pt x="621" y="909"/>
                      <a:pt x="621" y="909"/>
                    </a:cubicBezTo>
                    <a:cubicBezTo>
                      <a:pt x="623" y="911"/>
                      <a:pt x="623" y="911"/>
                      <a:pt x="623" y="911"/>
                    </a:cubicBezTo>
                    <a:cubicBezTo>
                      <a:pt x="622" y="908"/>
                      <a:pt x="622" y="908"/>
                      <a:pt x="622" y="908"/>
                    </a:cubicBezTo>
                    <a:cubicBezTo>
                      <a:pt x="622" y="908"/>
                      <a:pt x="621" y="908"/>
                      <a:pt x="621" y="909"/>
                    </a:cubicBezTo>
                    <a:cubicBezTo>
                      <a:pt x="623" y="911"/>
                      <a:pt x="623" y="911"/>
                      <a:pt x="623" y="911"/>
                    </a:cubicBezTo>
                    <a:cubicBezTo>
                      <a:pt x="622" y="908"/>
                      <a:pt x="622" y="908"/>
                      <a:pt x="622" y="908"/>
                    </a:cubicBezTo>
                    <a:cubicBezTo>
                      <a:pt x="623" y="910"/>
                      <a:pt x="623" y="910"/>
                      <a:pt x="623" y="910"/>
                    </a:cubicBezTo>
                    <a:cubicBezTo>
                      <a:pt x="622" y="908"/>
                      <a:pt x="622" y="908"/>
                      <a:pt x="622" y="908"/>
                    </a:cubicBezTo>
                    <a:cubicBezTo>
                      <a:pt x="622" y="908"/>
                      <a:pt x="622" y="908"/>
                      <a:pt x="622" y="908"/>
                    </a:cubicBezTo>
                    <a:cubicBezTo>
                      <a:pt x="623" y="910"/>
                      <a:pt x="623" y="910"/>
                      <a:pt x="623" y="910"/>
                    </a:cubicBezTo>
                    <a:cubicBezTo>
                      <a:pt x="622" y="908"/>
                      <a:pt x="622" y="908"/>
                      <a:pt x="622" y="908"/>
                    </a:cubicBezTo>
                    <a:cubicBezTo>
                      <a:pt x="623" y="908"/>
                      <a:pt x="623" y="908"/>
                      <a:pt x="623" y="908"/>
                    </a:cubicBezTo>
                    <a:cubicBezTo>
                      <a:pt x="623" y="908"/>
                      <a:pt x="623" y="908"/>
                      <a:pt x="623" y="908"/>
                    </a:cubicBezTo>
                    <a:cubicBezTo>
                      <a:pt x="622" y="908"/>
                      <a:pt x="622" y="908"/>
                      <a:pt x="622" y="908"/>
                    </a:cubicBezTo>
                    <a:cubicBezTo>
                      <a:pt x="623" y="908"/>
                      <a:pt x="623" y="908"/>
                      <a:pt x="623" y="908"/>
                    </a:cubicBezTo>
                    <a:cubicBezTo>
                      <a:pt x="623" y="908"/>
                      <a:pt x="623" y="908"/>
                      <a:pt x="623" y="908"/>
                    </a:cubicBezTo>
                    <a:cubicBezTo>
                      <a:pt x="623" y="908"/>
                      <a:pt x="623" y="908"/>
                      <a:pt x="623" y="908"/>
                    </a:cubicBezTo>
                    <a:cubicBezTo>
                      <a:pt x="622" y="908"/>
                      <a:pt x="621" y="908"/>
                      <a:pt x="619" y="907"/>
                    </a:cubicBezTo>
                    <a:cubicBezTo>
                      <a:pt x="616" y="906"/>
                      <a:pt x="611" y="904"/>
                      <a:pt x="604" y="900"/>
                    </a:cubicBezTo>
                    <a:cubicBezTo>
                      <a:pt x="579" y="888"/>
                      <a:pt x="533" y="861"/>
                      <a:pt x="479" y="827"/>
                    </a:cubicBezTo>
                    <a:cubicBezTo>
                      <a:pt x="398" y="778"/>
                      <a:pt x="298" y="714"/>
                      <a:pt x="215" y="662"/>
                    </a:cubicBezTo>
                    <a:cubicBezTo>
                      <a:pt x="174" y="636"/>
                      <a:pt x="137" y="614"/>
                      <a:pt x="110" y="597"/>
                    </a:cubicBezTo>
                    <a:cubicBezTo>
                      <a:pt x="96" y="589"/>
                      <a:pt x="84" y="583"/>
                      <a:pt x="76" y="578"/>
                    </a:cubicBezTo>
                    <a:cubicBezTo>
                      <a:pt x="71" y="576"/>
                      <a:pt x="68" y="574"/>
                      <a:pt x="65" y="573"/>
                    </a:cubicBezTo>
                    <a:cubicBezTo>
                      <a:pt x="64" y="572"/>
                      <a:pt x="62" y="572"/>
                      <a:pt x="61" y="571"/>
                    </a:cubicBezTo>
                    <a:cubicBezTo>
                      <a:pt x="60" y="571"/>
                      <a:pt x="59" y="571"/>
                      <a:pt x="58" y="571"/>
                    </a:cubicBezTo>
                    <a:cubicBezTo>
                      <a:pt x="57" y="571"/>
                      <a:pt x="57" y="571"/>
                      <a:pt x="56" y="571"/>
                    </a:cubicBezTo>
                    <a:cubicBezTo>
                      <a:pt x="55" y="571"/>
                      <a:pt x="54" y="572"/>
                      <a:pt x="53" y="573"/>
                    </a:cubicBezTo>
                    <a:cubicBezTo>
                      <a:pt x="53" y="574"/>
                      <a:pt x="53" y="575"/>
                      <a:pt x="53" y="576"/>
                    </a:cubicBezTo>
                    <a:cubicBezTo>
                      <a:pt x="53" y="577"/>
                      <a:pt x="54" y="578"/>
                      <a:pt x="55" y="578"/>
                    </a:cubicBezTo>
                    <a:cubicBezTo>
                      <a:pt x="55" y="579"/>
                      <a:pt x="57" y="580"/>
                      <a:pt x="61" y="582"/>
                    </a:cubicBezTo>
                    <a:cubicBezTo>
                      <a:pt x="93" y="602"/>
                      <a:pt x="234" y="688"/>
                      <a:pt x="367" y="771"/>
                    </a:cubicBezTo>
                    <a:cubicBezTo>
                      <a:pt x="434" y="812"/>
                      <a:pt x="499" y="852"/>
                      <a:pt x="547" y="883"/>
                    </a:cubicBezTo>
                    <a:cubicBezTo>
                      <a:pt x="571" y="898"/>
                      <a:pt x="591" y="911"/>
                      <a:pt x="605" y="920"/>
                    </a:cubicBezTo>
                    <a:cubicBezTo>
                      <a:pt x="612" y="925"/>
                      <a:pt x="617" y="928"/>
                      <a:pt x="621" y="931"/>
                    </a:cubicBezTo>
                    <a:cubicBezTo>
                      <a:pt x="622" y="932"/>
                      <a:pt x="624" y="933"/>
                      <a:pt x="625" y="934"/>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8" y="932"/>
                      <a:pt x="628" y="932"/>
                      <a:pt x="628" y="932"/>
                    </a:cubicBezTo>
                    <a:cubicBezTo>
                      <a:pt x="625" y="932"/>
                      <a:pt x="625" y="932"/>
                      <a:pt x="625" y="932"/>
                    </a:cubicBezTo>
                    <a:cubicBezTo>
                      <a:pt x="625" y="934"/>
                      <a:pt x="625" y="934"/>
                      <a:pt x="625" y="934"/>
                    </a:cubicBezTo>
                    <a:cubicBezTo>
                      <a:pt x="628" y="932"/>
                      <a:pt x="628" y="932"/>
                      <a:pt x="628" y="932"/>
                    </a:cubicBezTo>
                    <a:cubicBezTo>
                      <a:pt x="625" y="932"/>
                      <a:pt x="625" y="932"/>
                      <a:pt x="625" y="932"/>
                    </a:cubicBezTo>
                    <a:cubicBezTo>
                      <a:pt x="628" y="932"/>
                      <a:pt x="628" y="932"/>
                      <a:pt x="628" y="932"/>
                    </a:cubicBezTo>
                    <a:cubicBezTo>
                      <a:pt x="625" y="930"/>
                      <a:pt x="625" y="930"/>
                      <a:pt x="625" y="930"/>
                    </a:cubicBezTo>
                    <a:cubicBezTo>
                      <a:pt x="625" y="931"/>
                      <a:pt x="625" y="932"/>
                      <a:pt x="625" y="932"/>
                    </a:cubicBezTo>
                    <a:cubicBezTo>
                      <a:pt x="628" y="932"/>
                      <a:pt x="628" y="932"/>
                      <a:pt x="628" y="932"/>
                    </a:cubicBezTo>
                    <a:cubicBezTo>
                      <a:pt x="625" y="930"/>
                      <a:pt x="625" y="930"/>
                      <a:pt x="625" y="930"/>
                    </a:cubicBezTo>
                    <a:cubicBezTo>
                      <a:pt x="629" y="932"/>
                      <a:pt x="629" y="932"/>
                      <a:pt x="629" y="932"/>
                    </a:cubicBezTo>
                    <a:cubicBezTo>
                      <a:pt x="625" y="930"/>
                      <a:pt x="625" y="930"/>
                      <a:pt x="625" y="930"/>
                    </a:cubicBezTo>
                    <a:cubicBezTo>
                      <a:pt x="628" y="932"/>
                      <a:pt x="628" y="932"/>
                      <a:pt x="628" y="932"/>
                    </a:cubicBezTo>
                    <a:cubicBezTo>
                      <a:pt x="627" y="929"/>
                      <a:pt x="627" y="929"/>
                      <a:pt x="627" y="929"/>
                    </a:cubicBezTo>
                    <a:cubicBezTo>
                      <a:pt x="627" y="929"/>
                      <a:pt x="626" y="929"/>
                      <a:pt x="625" y="930"/>
                    </a:cubicBezTo>
                    <a:cubicBezTo>
                      <a:pt x="628" y="932"/>
                      <a:pt x="628" y="932"/>
                      <a:pt x="628" y="932"/>
                    </a:cubicBezTo>
                    <a:cubicBezTo>
                      <a:pt x="627" y="929"/>
                      <a:pt x="627" y="929"/>
                      <a:pt x="627" y="929"/>
                    </a:cubicBezTo>
                    <a:cubicBezTo>
                      <a:pt x="628" y="932"/>
                      <a:pt x="628" y="932"/>
                      <a:pt x="628" y="932"/>
                    </a:cubicBezTo>
                    <a:cubicBezTo>
                      <a:pt x="628" y="928"/>
                      <a:pt x="628" y="928"/>
                      <a:pt x="628" y="928"/>
                    </a:cubicBezTo>
                    <a:cubicBezTo>
                      <a:pt x="628" y="928"/>
                      <a:pt x="628" y="928"/>
                      <a:pt x="627" y="929"/>
                    </a:cubicBezTo>
                    <a:cubicBezTo>
                      <a:pt x="628" y="932"/>
                      <a:pt x="628" y="932"/>
                      <a:pt x="628" y="932"/>
                    </a:cubicBezTo>
                    <a:cubicBezTo>
                      <a:pt x="628" y="928"/>
                      <a:pt x="628" y="928"/>
                      <a:pt x="628" y="928"/>
                    </a:cubicBezTo>
                    <a:cubicBezTo>
                      <a:pt x="628" y="930"/>
                      <a:pt x="628" y="930"/>
                      <a:pt x="628" y="930"/>
                    </a:cubicBezTo>
                    <a:cubicBezTo>
                      <a:pt x="628" y="928"/>
                      <a:pt x="628" y="928"/>
                      <a:pt x="628" y="928"/>
                    </a:cubicBezTo>
                    <a:cubicBezTo>
                      <a:pt x="628" y="928"/>
                      <a:pt x="628" y="928"/>
                      <a:pt x="628" y="928"/>
                    </a:cubicBezTo>
                    <a:cubicBezTo>
                      <a:pt x="628" y="930"/>
                      <a:pt x="628" y="930"/>
                      <a:pt x="628" y="930"/>
                    </a:cubicBezTo>
                    <a:cubicBezTo>
                      <a:pt x="628" y="928"/>
                      <a:pt x="628" y="928"/>
                      <a:pt x="628" y="928"/>
                    </a:cubicBezTo>
                    <a:cubicBezTo>
                      <a:pt x="628" y="929"/>
                      <a:pt x="628" y="929"/>
                      <a:pt x="628" y="929"/>
                    </a:cubicBezTo>
                    <a:cubicBezTo>
                      <a:pt x="628" y="928"/>
                      <a:pt x="628" y="928"/>
                      <a:pt x="628" y="928"/>
                    </a:cubicBezTo>
                    <a:cubicBezTo>
                      <a:pt x="628" y="928"/>
                      <a:pt x="628" y="928"/>
                      <a:pt x="628" y="928"/>
                    </a:cubicBezTo>
                    <a:cubicBezTo>
                      <a:pt x="628" y="929"/>
                      <a:pt x="628" y="929"/>
                      <a:pt x="628" y="929"/>
                    </a:cubicBezTo>
                    <a:cubicBezTo>
                      <a:pt x="628" y="928"/>
                      <a:pt x="628" y="928"/>
                      <a:pt x="628" y="928"/>
                    </a:cubicBezTo>
                    <a:cubicBezTo>
                      <a:pt x="628" y="928"/>
                      <a:pt x="628" y="928"/>
                      <a:pt x="627" y="928"/>
                    </a:cubicBezTo>
                    <a:cubicBezTo>
                      <a:pt x="624" y="927"/>
                      <a:pt x="619" y="924"/>
                      <a:pt x="612" y="921"/>
                    </a:cubicBezTo>
                    <a:cubicBezTo>
                      <a:pt x="586" y="907"/>
                      <a:pt x="539" y="880"/>
                      <a:pt x="498" y="856"/>
                    </a:cubicBezTo>
                    <a:cubicBezTo>
                      <a:pt x="477" y="845"/>
                      <a:pt x="457" y="833"/>
                      <a:pt x="442" y="825"/>
                    </a:cubicBezTo>
                    <a:cubicBezTo>
                      <a:pt x="435" y="821"/>
                      <a:pt x="429" y="818"/>
                      <a:pt x="424" y="816"/>
                    </a:cubicBezTo>
                    <a:cubicBezTo>
                      <a:pt x="421" y="814"/>
                      <a:pt x="419" y="813"/>
                      <a:pt x="418" y="813"/>
                    </a:cubicBezTo>
                    <a:cubicBezTo>
                      <a:pt x="417" y="812"/>
                      <a:pt x="416" y="812"/>
                      <a:pt x="416" y="812"/>
                    </a:cubicBezTo>
                    <a:cubicBezTo>
                      <a:pt x="415" y="812"/>
                      <a:pt x="414" y="812"/>
                      <a:pt x="413" y="812"/>
                    </a:cubicBezTo>
                    <a:cubicBezTo>
                      <a:pt x="413" y="812"/>
                      <a:pt x="412" y="812"/>
                      <a:pt x="412" y="812"/>
                    </a:cubicBezTo>
                    <a:cubicBezTo>
                      <a:pt x="411" y="812"/>
                      <a:pt x="410" y="813"/>
                      <a:pt x="410" y="814"/>
                    </a:cubicBezTo>
                    <a:cubicBezTo>
                      <a:pt x="409" y="814"/>
                      <a:pt x="409" y="815"/>
                      <a:pt x="409" y="816"/>
                    </a:cubicBezTo>
                    <a:cubicBezTo>
                      <a:pt x="409" y="817"/>
                      <a:pt x="409" y="817"/>
                      <a:pt x="409" y="817"/>
                    </a:cubicBezTo>
                    <a:cubicBezTo>
                      <a:pt x="410" y="818"/>
                      <a:pt x="410" y="818"/>
                      <a:pt x="410" y="818"/>
                    </a:cubicBezTo>
                    <a:cubicBezTo>
                      <a:pt x="411" y="819"/>
                      <a:pt x="411" y="819"/>
                      <a:pt x="411" y="819"/>
                    </a:cubicBezTo>
                    <a:cubicBezTo>
                      <a:pt x="411" y="819"/>
                      <a:pt x="411" y="819"/>
                      <a:pt x="412" y="820"/>
                    </a:cubicBezTo>
                    <a:cubicBezTo>
                      <a:pt x="414" y="822"/>
                      <a:pt x="419" y="825"/>
                      <a:pt x="426" y="829"/>
                    </a:cubicBezTo>
                    <a:cubicBezTo>
                      <a:pt x="476" y="861"/>
                      <a:pt x="628" y="955"/>
                      <a:pt x="628" y="955"/>
                    </a:cubicBezTo>
                    <a:cubicBezTo>
                      <a:pt x="631" y="952"/>
                      <a:pt x="631" y="952"/>
                      <a:pt x="631" y="952"/>
                    </a:cubicBezTo>
                    <a:cubicBezTo>
                      <a:pt x="627" y="949"/>
                      <a:pt x="627" y="949"/>
                      <a:pt x="627" y="949"/>
                    </a:cubicBezTo>
                    <a:cubicBezTo>
                      <a:pt x="630" y="952"/>
                      <a:pt x="630" y="952"/>
                      <a:pt x="630" y="952"/>
                    </a:cubicBezTo>
                    <a:cubicBezTo>
                      <a:pt x="629" y="948"/>
                      <a:pt x="629" y="948"/>
                      <a:pt x="629" y="948"/>
                    </a:cubicBezTo>
                    <a:cubicBezTo>
                      <a:pt x="629" y="948"/>
                      <a:pt x="628" y="949"/>
                      <a:pt x="627" y="949"/>
                    </a:cubicBezTo>
                    <a:cubicBezTo>
                      <a:pt x="630" y="952"/>
                      <a:pt x="630" y="952"/>
                      <a:pt x="630" y="952"/>
                    </a:cubicBezTo>
                    <a:cubicBezTo>
                      <a:pt x="629" y="948"/>
                      <a:pt x="629" y="948"/>
                      <a:pt x="629" y="948"/>
                    </a:cubicBezTo>
                    <a:cubicBezTo>
                      <a:pt x="630" y="951"/>
                      <a:pt x="630" y="951"/>
                      <a:pt x="630" y="951"/>
                    </a:cubicBezTo>
                    <a:cubicBezTo>
                      <a:pt x="630" y="948"/>
                      <a:pt x="630" y="948"/>
                      <a:pt x="630" y="948"/>
                    </a:cubicBezTo>
                    <a:cubicBezTo>
                      <a:pt x="630" y="948"/>
                      <a:pt x="630" y="948"/>
                      <a:pt x="629" y="948"/>
                    </a:cubicBezTo>
                    <a:cubicBezTo>
                      <a:pt x="630" y="951"/>
                      <a:pt x="630" y="951"/>
                      <a:pt x="630" y="951"/>
                    </a:cubicBezTo>
                    <a:cubicBezTo>
                      <a:pt x="630" y="948"/>
                      <a:pt x="630" y="948"/>
                      <a:pt x="630" y="948"/>
                    </a:cubicBezTo>
                    <a:cubicBezTo>
                      <a:pt x="630" y="950"/>
                      <a:pt x="630" y="950"/>
                      <a:pt x="630" y="950"/>
                    </a:cubicBezTo>
                    <a:cubicBezTo>
                      <a:pt x="631" y="948"/>
                      <a:pt x="631" y="948"/>
                      <a:pt x="631" y="948"/>
                    </a:cubicBezTo>
                    <a:cubicBezTo>
                      <a:pt x="630" y="948"/>
                      <a:pt x="630" y="948"/>
                      <a:pt x="630" y="948"/>
                    </a:cubicBezTo>
                    <a:cubicBezTo>
                      <a:pt x="630" y="950"/>
                      <a:pt x="630" y="950"/>
                      <a:pt x="630" y="950"/>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29" y="947"/>
                      <a:pt x="627" y="946"/>
                    </a:cubicBezTo>
                    <a:cubicBezTo>
                      <a:pt x="619" y="943"/>
                      <a:pt x="603" y="934"/>
                      <a:pt x="583" y="922"/>
                    </a:cubicBezTo>
                    <a:cubicBezTo>
                      <a:pt x="552" y="906"/>
                      <a:pt x="514" y="884"/>
                      <a:pt x="482" y="866"/>
                    </a:cubicBezTo>
                    <a:cubicBezTo>
                      <a:pt x="467" y="857"/>
                      <a:pt x="453" y="849"/>
                      <a:pt x="443" y="843"/>
                    </a:cubicBezTo>
                    <a:cubicBezTo>
                      <a:pt x="438" y="840"/>
                      <a:pt x="434" y="838"/>
                      <a:pt x="431" y="837"/>
                    </a:cubicBezTo>
                    <a:cubicBezTo>
                      <a:pt x="430" y="836"/>
                      <a:pt x="429" y="835"/>
                      <a:pt x="428" y="835"/>
                    </a:cubicBezTo>
                    <a:cubicBezTo>
                      <a:pt x="428" y="835"/>
                      <a:pt x="428" y="834"/>
                      <a:pt x="427" y="834"/>
                    </a:cubicBezTo>
                    <a:cubicBezTo>
                      <a:pt x="427" y="834"/>
                      <a:pt x="427" y="834"/>
                      <a:pt x="427" y="834"/>
                    </a:cubicBezTo>
                    <a:cubicBezTo>
                      <a:pt x="427" y="834"/>
                      <a:pt x="427" y="834"/>
                      <a:pt x="427" y="834"/>
                    </a:cubicBezTo>
                    <a:cubicBezTo>
                      <a:pt x="426" y="834"/>
                      <a:pt x="426" y="834"/>
                      <a:pt x="426" y="834"/>
                    </a:cubicBezTo>
                    <a:cubicBezTo>
                      <a:pt x="426" y="834"/>
                      <a:pt x="426" y="834"/>
                      <a:pt x="425" y="834"/>
                    </a:cubicBezTo>
                    <a:cubicBezTo>
                      <a:pt x="423" y="834"/>
                      <a:pt x="422" y="835"/>
                      <a:pt x="421" y="837"/>
                    </a:cubicBezTo>
                    <a:cubicBezTo>
                      <a:pt x="421" y="838"/>
                      <a:pt x="421" y="840"/>
                      <a:pt x="423" y="841"/>
                    </a:cubicBezTo>
                    <a:cubicBezTo>
                      <a:pt x="631" y="971"/>
                      <a:pt x="631" y="971"/>
                      <a:pt x="631" y="971"/>
                    </a:cubicBezTo>
                    <a:cubicBezTo>
                      <a:pt x="633" y="968"/>
                      <a:pt x="633" y="968"/>
                      <a:pt x="633" y="968"/>
                    </a:cubicBezTo>
                    <a:cubicBezTo>
                      <a:pt x="635" y="964"/>
                      <a:pt x="635" y="964"/>
                      <a:pt x="635" y="964"/>
                    </a:cubicBezTo>
                    <a:cubicBezTo>
                      <a:pt x="635" y="964"/>
                      <a:pt x="586" y="934"/>
                      <a:pt x="535" y="904"/>
                    </a:cubicBezTo>
                    <a:cubicBezTo>
                      <a:pt x="509" y="890"/>
                      <a:pt x="483" y="875"/>
                      <a:pt x="463" y="863"/>
                    </a:cubicBezTo>
                    <a:cubicBezTo>
                      <a:pt x="453" y="858"/>
                      <a:pt x="444" y="853"/>
                      <a:pt x="437" y="850"/>
                    </a:cubicBezTo>
                    <a:cubicBezTo>
                      <a:pt x="434" y="848"/>
                      <a:pt x="431" y="847"/>
                      <a:pt x="429" y="846"/>
                    </a:cubicBezTo>
                    <a:cubicBezTo>
                      <a:pt x="428" y="846"/>
                      <a:pt x="427" y="845"/>
                      <a:pt x="426" y="845"/>
                    </a:cubicBezTo>
                    <a:cubicBezTo>
                      <a:pt x="425" y="845"/>
                      <a:pt x="424" y="844"/>
                      <a:pt x="423" y="844"/>
                    </a:cubicBezTo>
                    <a:cubicBezTo>
                      <a:pt x="422" y="844"/>
                      <a:pt x="422" y="844"/>
                      <a:pt x="421" y="845"/>
                    </a:cubicBezTo>
                    <a:cubicBezTo>
                      <a:pt x="421" y="845"/>
                      <a:pt x="420" y="845"/>
                      <a:pt x="419" y="846"/>
                    </a:cubicBezTo>
                    <a:cubicBezTo>
                      <a:pt x="418" y="847"/>
                      <a:pt x="418" y="848"/>
                      <a:pt x="418" y="849"/>
                    </a:cubicBezTo>
                    <a:cubicBezTo>
                      <a:pt x="419" y="851"/>
                      <a:pt x="419" y="851"/>
                      <a:pt x="420" y="852"/>
                    </a:cubicBezTo>
                    <a:cubicBezTo>
                      <a:pt x="420" y="852"/>
                      <a:pt x="423" y="854"/>
                      <a:pt x="429" y="857"/>
                    </a:cubicBezTo>
                    <a:cubicBezTo>
                      <a:pt x="449" y="869"/>
                      <a:pt x="498" y="900"/>
                      <a:pt x="543" y="927"/>
                    </a:cubicBezTo>
                    <a:cubicBezTo>
                      <a:pt x="565" y="941"/>
                      <a:pt x="586" y="954"/>
                      <a:pt x="602" y="964"/>
                    </a:cubicBezTo>
                    <a:cubicBezTo>
                      <a:pt x="609" y="969"/>
                      <a:pt x="616" y="973"/>
                      <a:pt x="620" y="976"/>
                    </a:cubicBezTo>
                    <a:cubicBezTo>
                      <a:pt x="622" y="977"/>
                      <a:pt x="624" y="979"/>
                      <a:pt x="625"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9" y="978"/>
                      <a:pt x="629" y="978"/>
                      <a:pt x="629" y="978"/>
                    </a:cubicBezTo>
                    <a:cubicBezTo>
                      <a:pt x="626" y="979"/>
                      <a:pt x="626" y="979"/>
                      <a:pt x="626" y="979"/>
                    </a:cubicBezTo>
                    <a:cubicBezTo>
                      <a:pt x="626" y="980"/>
                      <a:pt x="626" y="980"/>
                      <a:pt x="626" y="980"/>
                    </a:cubicBezTo>
                    <a:cubicBezTo>
                      <a:pt x="629" y="978"/>
                      <a:pt x="629" y="978"/>
                      <a:pt x="629" y="978"/>
                    </a:cubicBezTo>
                    <a:cubicBezTo>
                      <a:pt x="626" y="979"/>
                      <a:pt x="626" y="979"/>
                      <a:pt x="626" y="979"/>
                    </a:cubicBezTo>
                    <a:cubicBezTo>
                      <a:pt x="629" y="978"/>
                      <a:pt x="629" y="978"/>
                      <a:pt x="629" y="978"/>
                    </a:cubicBezTo>
                    <a:cubicBezTo>
                      <a:pt x="625" y="978"/>
                      <a:pt x="625" y="978"/>
                      <a:pt x="625" y="978"/>
                    </a:cubicBezTo>
                    <a:cubicBezTo>
                      <a:pt x="625" y="979"/>
                      <a:pt x="625" y="979"/>
                      <a:pt x="626" y="979"/>
                    </a:cubicBezTo>
                    <a:cubicBezTo>
                      <a:pt x="629" y="978"/>
                      <a:pt x="629" y="978"/>
                      <a:pt x="629" y="978"/>
                    </a:cubicBezTo>
                    <a:cubicBezTo>
                      <a:pt x="625" y="978"/>
                      <a:pt x="625" y="978"/>
                      <a:pt x="625" y="978"/>
                    </a:cubicBezTo>
                    <a:cubicBezTo>
                      <a:pt x="629" y="978"/>
                      <a:pt x="629" y="978"/>
                      <a:pt x="629" y="978"/>
                    </a:cubicBezTo>
                    <a:cubicBezTo>
                      <a:pt x="626" y="976"/>
                      <a:pt x="626" y="976"/>
                      <a:pt x="626" y="976"/>
                    </a:cubicBezTo>
                    <a:cubicBezTo>
                      <a:pt x="625" y="976"/>
                      <a:pt x="625" y="977"/>
                      <a:pt x="625" y="978"/>
                    </a:cubicBezTo>
                    <a:cubicBezTo>
                      <a:pt x="629" y="978"/>
                      <a:pt x="629" y="978"/>
                      <a:pt x="629" y="978"/>
                    </a:cubicBezTo>
                    <a:cubicBezTo>
                      <a:pt x="626" y="976"/>
                      <a:pt x="626" y="976"/>
                      <a:pt x="626" y="976"/>
                    </a:cubicBezTo>
                    <a:cubicBezTo>
                      <a:pt x="629" y="978"/>
                      <a:pt x="629" y="978"/>
                      <a:pt x="629" y="978"/>
                    </a:cubicBezTo>
                    <a:cubicBezTo>
                      <a:pt x="631" y="974"/>
                      <a:pt x="631" y="974"/>
                      <a:pt x="631" y="974"/>
                    </a:cubicBezTo>
                    <a:cubicBezTo>
                      <a:pt x="631" y="974"/>
                      <a:pt x="581" y="947"/>
                      <a:pt x="531" y="920"/>
                    </a:cubicBezTo>
                    <a:cubicBezTo>
                      <a:pt x="506" y="907"/>
                      <a:pt x="480" y="893"/>
                      <a:pt x="461" y="883"/>
                    </a:cubicBezTo>
                    <a:cubicBezTo>
                      <a:pt x="452" y="878"/>
                      <a:pt x="443" y="874"/>
                      <a:pt x="438" y="871"/>
                    </a:cubicBezTo>
                    <a:cubicBezTo>
                      <a:pt x="435" y="869"/>
                      <a:pt x="432" y="868"/>
                      <a:pt x="431" y="867"/>
                    </a:cubicBezTo>
                    <a:cubicBezTo>
                      <a:pt x="430" y="867"/>
                      <a:pt x="429" y="866"/>
                      <a:pt x="428" y="866"/>
                    </a:cubicBezTo>
                    <a:cubicBezTo>
                      <a:pt x="428" y="866"/>
                      <a:pt x="428" y="866"/>
                      <a:pt x="428" y="866"/>
                    </a:cubicBezTo>
                    <a:cubicBezTo>
                      <a:pt x="427" y="866"/>
                      <a:pt x="427" y="866"/>
                      <a:pt x="427" y="866"/>
                    </a:cubicBezTo>
                    <a:cubicBezTo>
                      <a:pt x="427" y="866"/>
                      <a:pt x="427" y="865"/>
                      <a:pt x="426" y="865"/>
                    </a:cubicBezTo>
                    <a:cubicBezTo>
                      <a:pt x="426" y="865"/>
                      <a:pt x="425" y="865"/>
                      <a:pt x="425" y="866"/>
                    </a:cubicBezTo>
                    <a:cubicBezTo>
                      <a:pt x="424" y="866"/>
                      <a:pt x="423" y="866"/>
                      <a:pt x="422" y="867"/>
                    </a:cubicBezTo>
                    <a:cubicBezTo>
                      <a:pt x="422" y="868"/>
                      <a:pt x="422" y="869"/>
                      <a:pt x="422" y="870"/>
                    </a:cubicBezTo>
                    <a:cubicBezTo>
                      <a:pt x="422" y="871"/>
                      <a:pt x="423" y="872"/>
                      <a:pt x="424" y="873"/>
                    </a:cubicBezTo>
                    <a:cubicBezTo>
                      <a:pt x="424" y="873"/>
                      <a:pt x="427" y="875"/>
                      <a:pt x="432" y="878"/>
                    </a:cubicBezTo>
                    <a:cubicBezTo>
                      <a:pt x="451" y="889"/>
                      <a:pt x="498" y="917"/>
                      <a:pt x="541" y="944"/>
                    </a:cubicBezTo>
                    <a:cubicBezTo>
                      <a:pt x="562" y="957"/>
                      <a:pt x="582" y="969"/>
                      <a:pt x="596" y="978"/>
                    </a:cubicBezTo>
                    <a:cubicBezTo>
                      <a:pt x="604" y="983"/>
                      <a:pt x="610" y="987"/>
                      <a:pt x="614" y="990"/>
                    </a:cubicBezTo>
                    <a:cubicBezTo>
                      <a:pt x="616" y="992"/>
                      <a:pt x="618" y="993"/>
                      <a:pt x="618" y="994"/>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22" y="992"/>
                      <a:pt x="622" y="992"/>
                      <a:pt x="622" y="992"/>
                    </a:cubicBezTo>
                    <a:cubicBezTo>
                      <a:pt x="619" y="992"/>
                      <a:pt x="619" y="992"/>
                      <a:pt x="619" y="992"/>
                    </a:cubicBezTo>
                    <a:cubicBezTo>
                      <a:pt x="619" y="993"/>
                      <a:pt x="619" y="994"/>
                      <a:pt x="619" y="994"/>
                    </a:cubicBezTo>
                    <a:cubicBezTo>
                      <a:pt x="622" y="992"/>
                      <a:pt x="622" y="992"/>
                      <a:pt x="622" y="992"/>
                    </a:cubicBezTo>
                    <a:cubicBezTo>
                      <a:pt x="619" y="992"/>
                      <a:pt x="619" y="992"/>
                      <a:pt x="619" y="992"/>
                    </a:cubicBezTo>
                    <a:cubicBezTo>
                      <a:pt x="623" y="992"/>
                      <a:pt x="623" y="992"/>
                      <a:pt x="623" y="992"/>
                    </a:cubicBezTo>
                    <a:cubicBezTo>
                      <a:pt x="619" y="990"/>
                      <a:pt x="619" y="990"/>
                      <a:pt x="619" y="990"/>
                    </a:cubicBezTo>
                    <a:cubicBezTo>
                      <a:pt x="619" y="991"/>
                      <a:pt x="619" y="992"/>
                      <a:pt x="619" y="992"/>
                    </a:cubicBezTo>
                    <a:cubicBezTo>
                      <a:pt x="623" y="992"/>
                      <a:pt x="623" y="992"/>
                      <a:pt x="623" y="992"/>
                    </a:cubicBezTo>
                    <a:cubicBezTo>
                      <a:pt x="619" y="990"/>
                      <a:pt x="619" y="990"/>
                      <a:pt x="619" y="990"/>
                    </a:cubicBezTo>
                    <a:cubicBezTo>
                      <a:pt x="623" y="992"/>
                      <a:pt x="623" y="992"/>
                      <a:pt x="623" y="992"/>
                    </a:cubicBezTo>
                    <a:cubicBezTo>
                      <a:pt x="620" y="990"/>
                      <a:pt x="620" y="990"/>
                      <a:pt x="620" y="990"/>
                    </a:cubicBezTo>
                    <a:cubicBezTo>
                      <a:pt x="623" y="992"/>
                      <a:pt x="623" y="992"/>
                      <a:pt x="623" y="992"/>
                    </a:cubicBezTo>
                    <a:cubicBezTo>
                      <a:pt x="622" y="989"/>
                      <a:pt x="622" y="989"/>
                      <a:pt x="622" y="989"/>
                    </a:cubicBezTo>
                    <a:cubicBezTo>
                      <a:pt x="621" y="989"/>
                      <a:pt x="620" y="989"/>
                      <a:pt x="620" y="990"/>
                    </a:cubicBezTo>
                    <a:cubicBezTo>
                      <a:pt x="623" y="992"/>
                      <a:pt x="623" y="992"/>
                      <a:pt x="623" y="992"/>
                    </a:cubicBezTo>
                    <a:cubicBezTo>
                      <a:pt x="622" y="989"/>
                      <a:pt x="622" y="989"/>
                      <a:pt x="622" y="989"/>
                    </a:cubicBezTo>
                    <a:cubicBezTo>
                      <a:pt x="623" y="992"/>
                      <a:pt x="623" y="992"/>
                      <a:pt x="623" y="992"/>
                    </a:cubicBezTo>
                    <a:cubicBezTo>
                      <a:pt x="623" y="988"/>
                      <a:pt x="623" y="988"/>
                      <a:pt x="623" y="988"/>
                    </a:cubicBezTo>
                    <a:cubicBezTo>
                      <a:pt x="622" y="988"/>
                      <a:pt x="622" y="989"/>
                      <a:pt x="622" y="989"/>
                    </a:cubicBezTo>
                    <a:cubicBezTo>
                      <a:pt x="623" y="992"/>
                      <a:pt x="623" y="992"/>
                      <a:pt x="623" y="992"/>
                    </a:cubicBezTo>
                    <a:cubicBezTo>
                      <a:pt x="623" y="988"/>
                      <a:pt x="623" y="988"/>
                      <a:pt x="623" y="988"/>
                    </a:cubicBezTo>
                    <a:cubicBezTo>
                      <a:pt x="623" y="992"/>
                      <a:pt x="623" y="992"/>
                      <a:pt x="623" y="992"/>
                    </a:cubicBezTo>
                    <a:cubicBezTo>
                      <a:pt x="624" y="989"/>
                      <a:pt x="624" y="989"/>
                      <a:pt x="624" y="989"/>
                    </a:cubicBezTo>
                    <a:cubicBezTo>
                      <a:pt x="624" y="989"/>
                      <a:pt x="623" y="988"/>
                      <a:pt x="623" y="988"/>
                    </a:cubicBezTo>
                    <a:cubicBezTo>
                      <a:pt x="623" y="992"/>
                      <a:pt x="623" y="992"/>
                      <a:pt x="623" y="992"/>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8"/>
                      <a:pt x="623" y="988"/>
                    </a:cubicBezTo>
                    <a:cubicBezTo>
                      <a:pt x="619" y="986"/>
                      <a:pt x="604" y="978"/>
                      <a:pt x="584" y="967"/>
                    </a:cubicBezTo>
                    <a:cubicBezTo>
                      <a:pt x="554" y="951"/>
                      <a:pt x="514" y="929"/>
                      <a:pt x="480" y="910"/>
                    </a:cubicBezTo>
                    <a:cubicBezTo>
                      <a:pt x="464" y="901"/>
                      <a:pt x="449" y="893"/>
                      <a:pt x="438" y="887"/>
                    </a:cubicBezTo>
                    <a:cubicBezTo>
                      <a:pt x="433" y="884"/>
                      <a:pt x="429" y="882"/>
                      <a:pt x="426" y="880"/>
                    </a:cubicBezTo>
                    <a:cubicBezTo>
                      <a:pt x="423" y="879"/>
                      <a:pt x="421" y="878"/>
                      <a:pt x="421" y="878"/>
                    </a:cubicBezTo>
                    <a:cubicBezTo>
                      <a:pt x="419" y="877"/>
                      <a:pt x="417" y="877"/>
                      <a:pt x="416" y="879"/>
                    </a:cubicBezTo>
                    <a:cubicBezTo>
                      <a:pt x="415" y="881"/>
                      <a:pt x="415" y="884"/>
                      <a:pt x="417" y="885"/>
                    </a:cubicBezTo>
                    <a:cubicBezTo>
                      <a:pt x="525" y="952"/>
                      <a:pt x="525" y="952"/>
                      <a:pt x="525" y="952"/>
                    </a:cubicBezTo>
                    <a:cubicBezTo>
                      <a:pt x="414" y="894"/>
                      <a:pt x="414" y="894"/>
                      <a:pt x="414" y="894"/>
                    </a:cubicBezTo>
                    <a:cubicBezTo>
                      <a:pt x="413" y="893"/>
                      <a:pt x="410" y="893"/>
                      <a:pt x="409" y="895"/>
                    </a:cubicBezTo>
                    <a:cubicBezTo>
                      <a:pt x="409" y="896"/>
                      <a:pt x="408" y="897"/>
                      <a:pt x="408" y="897"/>
                    </a:cubicBezTo>
                    <a:cubicBezTo>
                      <a:pt x="408" y="899"/>
                      <a:pt x="409" y="899"/>
                      <a:pt x="409" y="900"/>
                    </a:cubicBezTo>
                    <a:cubicBezTo>
                      <a:pt x="410" y="901"/>
                      <a:pt x="410" y="901"/>
                      <a:pt x="411" y="902"/>
                    </a:cubicBezTo>
                    <a:cubicBezTo>
                      <a:pt x="412" y="903"/>
                      <a:pt x="414" y="905"/>
                      <a:pt x="416" y="906"/>
                    </a:cubicBezTo>
                    <a:cubicBezTo>
                      <a:pt x="424" y="912"/>
                      <a:pt x="440" y="922"/>
                      <a:pt x="459" y="933"/>
                    </a:cubicBezTo>
                    <a:cubicBezTo>
                      <a:pt x="487" y="951"/>
                      <a:pt x="522" y="971"/>
                      <a:pt x="550" y="988"/>
                    </a:cubicBezTo>
                    <a:cubicBezTo>
                      <a:pt x="565" y="996"/>
                      <a:pt x="577" y="1004"/>
                      <a:pt x="586" y="1009"/>
                    </a:cubicBezTo>
                    <a:cubicBezTo>
                      <a:pt x="590" y="1012"/>
                      <a:pt x="594" y="1014"/>
                      <a:pt x="596" y="1016"/>
                    </a:cubicBezTo>
                    <a:cubicBezTo>
                      <a:pt x="597" y="1017"/>
                      <a:pt x="598" y="1017"/>
                      <a:pt x="599" y="1018"/>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602" y="1016"/>
                      <a:pt x="602" y="1016"/>
                      <a:pt x="602" y="1016"/>
                    </a:cubicBezTo>
                    <a:cubicBezTo>
                      <a:pt x="598" y="1016"/>
                      <a:pt x="598" y="1016"/>
                      <a:pt x="598" y="1016"/>
                    </a:cubicBezTo>
                    <a:cubicBezTo>
                      <a:pt x="598" y="1017"/>
                      <a:pt x="599" y="1017"/>
                      <a:pt x="599" y="1018"/>
                    </a:cubicBezTo>
                    <a:cubicBezTo>
                      <a:pt x="602" y="1016"/>
                      <a:pt x="602" y="1016"/>
                      <a:pt x="602" y="1016"/>
                    </a:cubicBezTo>
                    <a:cubicBezTo>
                      <a:pt x="598" y="1016"/>
                      <a:pt x="598" y="1016"/>
                      <a:pt x="598" y="1016"/>
                    </a:cubicBezTo>
                    <a:cubicBezTo>
                      <a:pt x="602" y="1016"/>
                      <a:pt x="602" y="1016"/>
                      <a:pt x="602" y="1016"/>
                    </a:cubicBezTo>
                    <a:cubicBezTo>
                      <a:pt x="599" y="1014"/>
                      <a:pt x="599" y="1014"/>
                      <a:pt x="599" y="1014"/>
                    </a:cubicBezTo>
                    <a:cubicBezTo>
                      <a:pt x="598" y="1014"/>
                      <a:pt x="598" y="1015"/>
                      <a:pt x="598" y="1016"/>
                    </a:cubicBezTo>
                    <a:cubicBezTo>
                      <a:pt x="602" y="1016"/>
                      <a:pt x="602" y="1016"/>
                      <a:pt x="602" y="1016"/>
                    </a:cubicBezTo>
                    <a:cubicBezTo>
                      <a:pt x="599" y="1014"/>
                      <a:pt x="599" y="1014"/>
                      <a:pt x="599" y="1014"/>
                    </a:cubicBezTo>
                    <a:cubicBezTo>
                      <a:pt x="602" y="1016"/>
                      <a:pt x="602" y="1016"/>
                      <a:pt x="602" y="1016"/>
                    </a:cubicBezTo>
                    <a:cubicBezTo>
                      <a:pt x="604" y="1012"/>
                      <a:pt x="604" y="1012"/>
                      <a:pt x="604" y="1012"/>
                    </a:cubicBezTo>
                    <a:cubicBezTo>
                      <a:pt x="604" y="1012"/>
                      <a:pt x="555" y="984"/>
                      <a:pt x="505" y="956"/>
                    </a:cubicBezTo>
                    <a:cubicBezTo>
                      <a:pt x="480" y="942"/>
                      <a:pt x="455" y="929"/>
                      <a:pt x="436" y="918"/>
                    </a:cubicBezTo>
                    <a:cubicBezTo>
                      <a:pt x="427" y="913"/>
                      <a:pt x="419" y="908"/>
                      <a:pt x="413" y="905"/>
                    </a:cubicBezTo>
                    <a:cubicBezTo>
                      <a:pt x="410" y="904"/>
                      <a:pt x="408" y="903"/>
                      <a:pt x="406" y="902"/>
                    </a:cubicBezTo>
                    <a:cubicBezTo>
                      <a:pt x="406" y="901"/>
                      <a:pt x="405" y="901"/>
                      <a:pt x="404" y="901"/>
                    </a:cubicBezTo>
                    <a:cubicBezTo>
                      <a:pt x="403" y="900"/>
                      <a:pt x="403" y="900"/>
                      <a:pt x="403" y="900"/>
                    </a:cubicBezTo>
                    <a:cubicBezTo>
                      <a:pt x="403" y="900"/>
                      <a:pt x="403" y="900"/>
                      <a:pt x="403" y="900"/>
                    </a:cubicBezTo>
                    <a:cubicBezTo>
                      <a:pt x="403" y="900"/>
                      <a:pt x="403" y="900"/>
                      <a:pt x="402" y="900"/>
                    </a:cubicBezTo>
                    <a:cubicBezTo>
                      <a:pt x="402" y="900"/>
                      <a:pt x="401" y="900"/>
                      <a:pt x="400" y="900"/>
                    </a:cubicBezTo>
                    <a:cubicBezTo>
                      <a:pt x="400" y="901"/>
                      <a:pt x="399" y="901"/>
                      <a:pt x="398" y="902"/>
                    </a:cubicBezTo>
                    <a:cubicBezTo>
                      <a:pt x="402" y="904"/>
                      <a:pt x="402" y="904"/>
                      <a:pt x="402" y="904"/>
                    </a:cubicBezTo>
                    <a:cubicBezTo>
                      <a:pt x="398" y="902"/>
                      <a:pt x="398" y="902"/>
                      <a:pt x="398" y="902"/>
                    </a:cubicBezTo>
                    <a:cubicBezTo>
                      <a:pt x="398" y="903"/>
                      <a:pt x="398" y="904"/>
                      <a:pt x="398" y="904"/>
                    </a:cubicBezTo>
                    <a:cubicBezTo>
                      <a:pt x="398" y="905"/>
                      <a:pt x="398" y="906"/>
                      <a:pt x="398" y="906"/>
                    </a:cubicBezTo>
                    <a:cubicBezTo>
                      <a:pt x="399" y="907"/>
                      <a:pt x="399" y="907"/>
                      <a:pt x="399" y="907"/>
                    </a:cubicBezTo>
                    <a:cubicBezTo>
                      <a:pt x="400" y="908"/>
                      <a:pt x="400" y="908"/>
                      <a:pt x="401" y="909"/>
                    </a:cubicBezTo>
                    <a:cubicBezTo>
                      <a:pt x="404" y="911"/>
                      <a:pt x="408" y="914"/>
                      <a:pt x="415" y="918"/>
                    </a:cubicBezTo>
                    <a:cubicBezTo>
                      <a:pt x="461" y="948"/>
                      <a:pt x="594" y="1029"/>
                      <a:pt x="594" y="1029"/>
                    </a:cubicBezTo>
                    <a:cubicBezTo>
                      <a:pt x="596" y="1026"/>
                      <a:pt x="596" y="1026"/>
                      <a:pt x="596" y="1026"/>
                    </a:cubicBezTo>
                    <a:cubicBezTo>
                      <a:pt x="593" y="1024"/>
                      <a:pt x="593" y="1024"/>
                      <a:pt x="593" y="1024"/>
                    </a:cubicBezTo>
                    <a:cubicBezTo>
                      <a:pt x="596" y="1026"/>
                      <a:pt x="596" y="1026"/>
                      <a:pt x="596" y="1026"/>
                    </a:cubicBezTo>
                    <a:cubicBezTo>
                      <a:pt x="595" y="1022"/>
                      <a:pt x="595" y="1022"/>
                      <a:pt x="595" y="1022"/>
                    </a:cubicBezTo>
                    <a:cubicBezTo>
                      <a:pt x="594" y="1022"/>
                      <a:pt x="594" y="1023"/>
                      <a:pt x="593" y="1024"/>
                    </a:cubicBezTo>
                    <a:cubicBezTo>
                      <a:pt x="596" y="1026"/>
                      <a:pt x="596" y="1026"/>
                      <a:pt x="596" y="1026"/>
                    </a:cubicBezTo>
                    <a:cubicBezTo>
                      <a:pt x="595" y="1022"/>
                      <a:pt x="595" y="1022"/>
                      <a:pt x="595" y="1022"/>
                    </a:cubicBezTo>
                    <a:cubicBezTo>
                      <a:pt x="596" y="1025"/>
                      <a:pt x="596" y="1025"/>
                      <a:pt x="596" y="1025"/>
                    </a:cubicBezTo>
                    <a:cubicBezTo>
                      <a:pt x="596" y="1022"/>
                      <a:pt x="596" y="1022"/>
                      <a:pt x="596" y="1022"/>
                    </a:cubicBezTo>
                    <a:cubicBezTo>
                      <a:pt x="596" y="1022"/>
                      <a:pt x="595" y="1022"/>
                      <a:pt x="595" y="1022"/>
                    </a:cubicBezTo>
                    <a:cubicBezTo>
                      <a:pt x="596" y="1025"/>
                      <a:pt x="596" y="1025"/>
                      <a:pt x="596" y="1025"/>
                    </a:cubicBezTo>
                    <a:cubicBezTo>
                      <a:pt x="596" y="1022"/>
                      <a:pt x="596" y="1022"/>
                      <a:pt x="596" y="1022"/>
                    </a:cubicBezTo>
                    <a:cubicBezTo>
                      <a:pt x="596" y="1024"/>
                      <a:pt x="596" y="1024"/>
                      <a:pt x="596" y="1024"/>
                    </a:cubicBezTo>
                    <a:cubicBezTo>
                      <a:pt x="596" y="1022"/>
                      <a:pt x="596" y="1022"/>
                      <a:pt x="596" y="1022"/>
                    </a:cubicBezTo>
                    <a:cubicBezTo>
                      <a:pt x="596" y="1022"/>
                      <a:pt x="596" y="1022"/>
                      <a:pt x="596" y="1022"/>
                    </a:cubicBezTo>
                    <a:cubicBezTo>
                      <a:pt x="596" y="1024"/>
                      <a:pt x="596" y="1024"/>
                      <a:pt x="596" y="1024"/>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5" y="1021"/>
                      <a:pt x="594" y="1021"/>
                      <a:pt x="592" y="1020"/>
                    </a:cubicBezTo>
                    <a:cubicBezTo>
                      <a:pt x="583" y="1016"/>
                      <a:pt x="567" y="1008"/>
                      <a:pt x="547" y="997"/>
                    </a:cubicBezTo>
                    <a:cubicBezTo>
                      <a:pt x="517" y="981"/>
                      <a:pt x="479" y="961"/>
                      <a:pt x="449" y="945"/>
                    </a:cubicBezTo>
                    <a:cubicBezTo>
                      <a:pt x="434" y="937"/>
                      <a:pt x="420" y="929"/>
                      <a:pt x="411" y="924"/>
                    </a:cubicBezTo>
                    <a:cubicBezTo>
                      <a:pt x="402" y="919"/>
                      <a:pt x="396" y="916"/>
                      <a:pt x="396" y="916"/>
                    </a:cubicBezTo>
                    <a:cubicBezTo>
                      <a:pt x="394" y="915"/>
                      <a:pt x="392" y="916"/>
                      <a:pt x="390" y="918"/>
                    </a:cubicBezTo>
                    <a:cubicBezTo>
                      <a:pt x="389" y="919"/>
                      <a:pt x="390" y="922"/>
                      <a:pt x="392" y="923"/>
                    </a:cubicBezTo>
                    <a:cubicBezTo>
                      <a:pt x="451" y="960"/>
                      <a:pt x="451" y="960"/>
                      <a:pt x="451" y="960"/>
                    </a:cubicBezTo>
                    <a:cubicBezTo>
                      <a:pt x="391" y="927"/>
                      <a:pt x="391" y="927"/>
                      <a:pt x="391" y="927"/>
                    </a:cubicBezTo>
                    <a:cubicBezTo>
                      <a:pt x="389" y="926"/>
                      <a:pt x="387" y="927"/>
                      <a:pt x="385" y="928"/>
                    </a:cubicBezTo>
                    <a:cubicBezTo>
                      <a:pt x="384" y="930"/>
                      <a:pt x="385" y="933"/>
                      <a:pt x="387" y="934"/>
                    </a:cubicBezTo>
                    <a:cubicBezTo>
                      <a:pt x="562" y="1043"/>
                      <a:pt x="562" y="1043"/>
                      <a:pt x="562" y="1043"/>
                    </a:cubicBezTo>
                    <a:cubicBezTo>
                      <a:pt x="564" y="1040"/>
                      <a:pt x="564" y="1040"/>
                      <a:pt x="564" y="1040"/>
                    </a:cubicBezTo>
                    <a:cubicBezTo>
                      <a:pt x="561" y="1038"/>
                      <a:pt x="561" y="1038"/>
                      <a:pt x="561" y="1038"/>
                    </a:cubicBezTo>
                    <a:cubicBezTo>
                      <a:pt x="564" y="1040"/>
                      <a:pt x="564" y="1040"/>
                      <a:pt x="564" y="1040"/>
                    </a:cubicBezTo>
                    <a:cubicBezTo>
                      <a:pt x="563" y="1036"/>
                      <a:pt x="563" y="1036"/>
                      <a:pt x="563" y="1036"/>
                    </a:cubicBezTo>
                    <a:cubicBezTo>
                      <a:pt x="562" y="1036"/>
                      <a:pt x="561" y="1037"/>
                      <a:pt x="561" y="1038"/>
                    </a:cubicBezTo>
                    <a:cubicBezTo>
                      <a:pt x="564" y="1040"/>
                      <a:pt x="564" y="1040"/>
                      <a:pt x="564" y="1040"/>
                    </a:cubicBezTo>
                    <a:cubicBezTo>
                      <a:pt x="563" y="1036"/>
                      <a:pt x="563" y="1036"/>
                      <a:pt x="563" y="1036"/>
                    </a:cubicBezTo>
                    <a:cubicBezTo>
                      <a:pt x="564" y="1040"/>
                      <a:pt x="564" y="1040"/>
                      <a:pt x="564" y="1040"/>
                    </a:cubicBezTo>
                    <a:cubicBezTo>
                      <a:pt x="564" y="1036"/>
                      <a:pt x="564" y="1036"/>
                      <a:pt x="564" y="1036"/>
                    </a:cubicBezTo>
                    <a:cubicBezTo>
                      <a:pt x="564" y="1036"/>
                      <a:pt x="563" y="1036"/>
                      <a:pt x="563" y="1036"/>
                    </a:cubicBezTo>
                    <a:cubicBezTo>
                      <a:pt x="564" y="1040"/>
                      <a:pt x="564" y="1040"/>
                      <a:pt x="564" y="1040"/>
                    </a:cubicBezTo>
                    <a:cubicBezTo>
                      <a:pt x="564" y="1036"/>
                      <a:pt x="564" y="1036"/>
                      <a:pt x="564" y="1036"/>
                    </a:cubicBezTo>
                    <a:cubicBezTo>
                      <a:pt x="564" y="1039"/>
                      <a:pt x="564" y="1039"/>
                      <a:pt x="564" y="1039"/>
                    </a:cubicBezTo>
                    <a:cubicBezTo>
                      <a:pt x="565" y="1036"/>
                      <a:pt x="565" y="1036"/>
                      <a:pt x="565" y="1036"/>
                    </a:cubicBezTo>
                    <a:cubicBezTo>
                      <a:pt x="565" y="1036"/>
                      <a:pt x="564" y="1036"/>
                      <a:pt x="564" y="1036"/>
                    </a:cubicBezTo>
                    <a:cubicBezTo>
                      <a:pt x="564" y="1039"/>
                      <a:pt x="564" y="1039"/>
                      <a:pt x="564" y="1039"/>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5" y="1036"/>
                      <a:pt x="563" y="1035"/>
                      <a:pt x="562" y="1034"/>
                    </a:cubicBezTo>
                    <a:cubicBezTo>
                      <a:pt x="555" y="1031"/>
                      <a:pt x="542" y="1024"/>
                      <a:pt x="526" y="1014"/>
                    </a:cubicBezTo>
                    <a:cubicBezTo>
                      <a:pt x="501" y="1000"/>
                      <a:pt x="469" y="982"/>
                      <a:pt x="443" y="968"/>
                    </a:cubicBezTo>
                    <a:cubicBezTo>
                      <a:pt x="430" y="960"/>
                      <a:pt x="418" y="954"/>
                      <a:pt x="409" y="949"/>
                    </a:cubicBezTo>
                    <a:cubicBezTo>
                      <a:pt x="405" y="947"/>
                      <a:pt x="401" y="945"/>
                      <a:pt x="398" y="944"/>
                    </a:cubicBezTo>
                    <a:cubicBezTo>
                      <a:pt x="397" y="943"/>
                      <a:pt x="396" y="942"/>
                      <a:pt x="395" y="942"/>
                    </a:cubicBezTo>
                    <a:cubicBezTo>
                      <a:pt x="394" y="942"/>
                      <a:pt x="394" y="942"/>
                      <a:pt x="393" y="942"/>
                    </a:cubicBezTo>
                    <a:cubicBezTo>
                      <a:pt x="393" y="941"/>
                      <a:pt x="392" y="941"/>
                      <a:pt x="392" y="941"/>
                    </a:cubicBezTo>
                    <a:cubicBezTo>
                      <a:pt x="391" y="941"/>
                      <a:pt x="391" y="941"/>
                      <a:pt x="390" y="941"/>
                    </a:cubicBezTo>
                    <a:cubicBezTo>
                      <a:pt x="389" y="942"/>
                      <a:pt x="388" y="942"/>
                      <a:pt x="388" y="943"/>
                    </a:cubicBezTo>
                    <a:cubicBezTo>
                      <a:pt x="387" y="944"/>
                      <a:pt x="387" y="945"/>
                      <a:pt x="387" y="945"/>
                    </a:cubicBezTo>
                    <a:cubicBezTo>
                      <a:pt x="387" y="947"/>
                      <a:pt x="388" y="947"/>
                      <a:pt x="388" y="947"/>
                    </a:cubicBezTo>
                    <a:cubicBezTo>
                      <a:pt x="388" y="948"/>
                      <a:pt x="388" y="948"/>
                      <a:pt x="388" y="948"/>
                    </a:cubicBezTo>
                    <a:cubicBezTo>
                      <a:pt x="389" y="949"/>
                      <a:pt x="389" y="949"/>
                      <a:pt x="389" y="949"/>
                    </a:cubicBezTo>
                    <a:cubicBezTo>
                      <a:pt x="389" y="949"/>
                      <a:pt x="390" y="949"/>
                      <a:pt x="390" y="949"/>
                    </a:cubicBezTo>
                    <a:cubicBezTo>
                      <a:pt x="393" y="952"/>
                      <a:pt x="405" y="959"/>
                      <a:pt x="420" y="968"/>
                    </a:cubicBezTo>
                    <a:cubicBezTo>
                      <a:pt x="465" y="997"/>
                      <a:pt x="546" y="1047"/>
                      <a:pt x="546" y="1047"/>
                    </a:cubicBezTo>
                    <a:cubicBezTo>
                      <a:pt x="548" y="1043"/>
                      <a:pt x="548" y="1043"/>
                      <a:pt x="548" y="1043"/>
                    </a:cubicBezTo>
                    <a:cubicBezTo>
                      <a:pt x="548" y="1039"/>
                      <a:pt x="548" y="1039"/>
                      <a:pt x="548" y="1039"/>
                    </a:cubicBezTo>
                    <a:cubicBezTo>
                      <a:pt x="548" y="1043"/>
                      <a:pt x="548" y="1043"/>
                      <a:pt x="548" y="1043"/>
                    </a:cubicBezTo>
                    <a:cubicBezTo>
                      <a:pt x="549" y="1039"/>
                      <a:pt x="549" y="1039"/>
                      <a:pt x="549" y="1039"/>
                    </a:cubicBezTo>
                    <a:cubicBezTo>
                      <a:pt x="549" y="1039"/>
                      <a:pt x="549" y="1039"/>
                      <a:pt x="548" y="1039"/>
                    </a:cubicBezTo>
                    <a:cubicBezTo>
                      <a:pt x="548" y="1043"/>
                      <a:pt x="548" y="1043"/>
                      <a:pt x="548" y="1043"/>
                    </a:cubicBezTo>
                    <a:cubicBezTo>
                      <a:pt x="549" y="1039"/>
                      <a:pt x="549" y="1039"/>
                      <a:pt x="549" y="1039"/>
                    </a:cubicBezTo>
                    <a:cubicBezTo>
                      <a:pt x="548" y="1043"/>
                      <a:pt x="548" y="1043"/>
                      <a:pt x="548" y="1043"/>
                    </a:cubicBezTo>
                    <a:cubicBezTo>
                      <a:pt x="550" y="1040"/>
                      <a:pt x="550" y="1040"/>
                      <a:pt x="550" y="1040"/>
                    </a:cubicBezTo>
                    <a:cubicBezTo>
                      <a:pt x="549" y="1040"/>
                      <a:pt x="550" y="1040"/>
                      <a:pt x="549" y="1039"/>
                    </a:cubicBezTo>
                    <a:cubicBezTo>
                      <a:pt x="548" y="1043"/>
                      <a:pt x="548" y="1043"/>
                      <a:pt x="548" y="1043"/>
                    </a:cubicBezTo>
                    <a:cubicBezTo>
                      <a:pt x="550" y="1040"/>
                      <a:pt x="550" y="1040"/>
                      <a:pt x="550" y="1040"/>
                    </a:cubicBezTo>
                    <a:cubicBezTo>
                      <a:pt x="549" y="1041"/>
                      <a:pt x="549" y="1041"/>
                      <a:pt x="549" y="1041"/>
                    </a:cubicBezTo>
                    <a:cubicBezTo>
                      <a:pt x="550" y="1040"/>
                      <a:pt x="550" y="1040"/>
                      <a:pt x="550" y="1040"/>
                    </a:cubicBezTo>
                    <a:cubicBezTo>
                      <a:pt x="550" y="1040"/>
                      <a:pt x="550" y="1040"/>
                      <a:pt x="550" y="1040"/>
                    </a:cubicBezTo>
                    <a:cubicBezTo>
                      <a:pt x="549" y="1041"/>
                      <a:pt x="549" y="1041"/>
                      <a:pt x="549" y="1041"/>
                    </a:cubicBezTo>
                    <a:cubicBezTo>
                      <a:pt x="550" y="1040"/>
                      <a:pt x="550" y="1040"/>
                      <a:pt x="550" y="1040"/>
                    </a:cubicBezTo>
                    <a:cubicBezTo>
                      <a:pt x="550" y="1040"/>
                      <a:pt x="549" y="1039"/>
                      <a:pt x="549" y="1039"/>
                    </a:cubicBezTo>
                    <a:cubicBezTo>
                      <a:pt x="546" y="1038"/>
                      <a:pt x="535" y="1031"/>
                      <a:pt x="520" y="1023"/>
                    </a:cubicBezTo>
                    <a:cubicBezTo>
                      <a:pt x="497" y="1011"/>
                      <a:pt x="466" y="993"/>
                      <a:pt x="440" y="979"/>
                    </a:cubicBezTo>
                    <a:cubicBezTo>
                      <a:pt x="427" y="972"/>
                      <a:pt x="415" y="966"/>
                      <a:pt x="406" y="961"/>
                    </a:cubicBezTo>
                    <a:cubicBezTo>
                      <a:pt x="402" y="959"/>
                      <a:pt x="398" y="957"/>
                      <a:pt x="395" y="956"/>
                    </a:cubicBezTo>
                    <a:cubicBezTo>
                      <a:pt x="394" y="955"/>
                      <a:pt x="392" y="955"/>
                      <a:pt x="391" y="954"/>
                    </a:cubicBezTo>
                    <a:cubicBezTo>
                      <a:pt x="391" y="954"/>
                      <a:pt x="390" y="954"/>
                      <a:pt x="390" y="954"/>
                    </a:cubicBezTo>
                    <a:cubicBezTo>
                      <a:pt x="389" y="954"/>
                      <a:pt x="389" y="953"/>
                      <a:pt x="388" y="953"/>
                    </a:cubicBezTo>
                    <a:cubicBezTo>
                      <a:pt x="388" y="953"/>
                      <a:pt x="387" y="954"/>
                      <a:pt x="387" y="954"/>
                    </a:cubicBezTo>
                    <a:cubicBezTo>
                      <a:pt x="386" y="954"/>
                      <a:pt x="385" y="954"/>
                      <a:pt x="384" y="955"/>
                    </a:cubicBezTo>
                    <a:cubicBezTo>
                      <a:pt x="388" y="958"/>
                      <a:pt x="388" y="958"/>
                      <a:pt x="388" y="958"/>
                    </a:cubicBezTo>
                    <a:cubicBezTo>
                      <a:pt x="384" y="955"/>
                      <a:pt x="384" y="955"/>
                      <a:pt x="384" y="955"/>
                    </a:cubicBezTo>
                    <a:cubicBezTo>
                      <a:pt x="384" y="956"/>
                      <a:pt x="384" y="957"/>
                      <a:pt x="384" y="958"/>
                    </a:cubicBezTo>
                    <a:cubicBezTo>
                      <a:pt x="384" y="959"/>
                      <a:pt x="384" y="959"/>
                      <a:pt x="384" y="959"/>
                    </a:cubicBezTo>
                    <a:cubicBezTo>
                      <a:pt x="385" y="960"/>
                      <a:pt x="385" y="960"/>
                      <a:pt x="385" y="961"/>
                    </a:cubicBezTo>
                    <a:cubicBezTo>
                      <a:pt x="386" y="961"/>
                      <a:pt x="386" y="962"/>
                      <a:pt x="386" y="962"/>
                    </a:cubicBezTo>
                    <a:cubicBezTo>
                      <a:pt x="388" y="963"/>
                      <a:pt x="392" y="966"/>
                      <a:pt x="397" y="969"/>
                    </a:cubicBezTo>
                    <a:cubicBezTo>
                      <a:pt x="413" y="980"/>
                      <a:pt x="445" y="999"/>
                      <a:pt x="473" y="1016"/>
                    </a:cubicBezTo>
                    <a:cubicBezTo>
                      <a:pt x="487" y="1024"/>
                      <a:pt x="500" y="1032"/>
                      <a:pt x="509" y="1038"/>
                    </a:cubicBezTo>
                    <a:cubicBezTo>
                      <a:pt x="514" y="1041"/>
                      <a:pt x="518" y="1043"/>
                      <a:pt x="520" y="1045"/>
                    </a:cubicBezTo>
                    <a:cubicBezTo>
                      <a:pt x="522" y="1046"/>
                      <a:pt x="523" y="1046"/>
                      <a:pt x="523" y="1047"/>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6" y="1045"/>
                      <a:pt x="526" y="1045"/>
                      <a:pt x="526" y="1045"/>
                    </a:cubicBezTo>
                    <a:cubicBezTo>
                      <a:pt x="524" y="1047"/>
                      <a:pt x="524" y="1047"/>
                      <a:pt x="524" y="1047"/>
                    </a:cubicBezTo>
                    <a:cubicBezTo>
                      <a:pt x="524" y="1047"/>
                      <a:pt x="524" y="1047"/>
                      <a:pt x="524" y="1047"/>
                    </a:cubicBezTo>
                    <a:cubicBezTo>
                      <a:pt x="526" y="1045"/>
                      <a:pt x="526" y="1045"/>
                      <a:pt x="526" y="1045"/>
                    </a:cubicBezTo>
                    <a:cubicBezTo>
                      <a:pt x="524" y="1047"/>
                      <a:pt x="524" y="1047"/>
                      <a:pt x="524" y="1047"/>
                    </a:cubicBezTo>
                    <a:cubicBezTo>
                      <a:pt x="527" y="1044"/>
                      <a:pt x="527" y="1044"/>
                      <a:pt x="527" y="1044"/>
                    </a:cubicBezTo>
                    <a:cubicBezTo>
                      <a:pt x="523" y="1046"/>
                      <a:pt x="523" y="1046"/>
                      <a:pt x="523" y="1046"/>
                    </a:cubicBezTo>
                    <a:cubicBezTo>
                      <a:pt x="524" y="1047"/>
                      <a:pt x="524" y="1047"/>
                      <a:pt x="524" y="1047"/>
                    </a:cubicBezTo>
                    <a:cubicBezTo>
                      <a:pt x="527" y="1044"/>
                      <a:pt x="527" y="1044"/>
                      <a:pt x="527" y="1044"/>
                    </a:cubicBezTo>
                    <a:cubicBezTo>
                      <a:pt x="523" y="1046"/>
                      <a:pt x="523" y="1046"/>
                      <a:pt x="523" y="1046"/>
                    </a:cubicBezTo>
                    <a:cubicBezTo>
                      <a:pt x="527" y="1044"/>
                      <a:pt x="527" y="1044"/>
                      <a:pt x="527" y="1044"/>
                    </a:cubicBezTo>
                    <a:cubicBezTo>
                      <a:pt x="523" y="1044"/>
                      <a:pt x="523" y="1044"/>
                      <a:pt x="523" y="1044"/>
                    </a:cubicBezTo>
                    <a:cubicBezTo>
                      <a:pt x="523" y="1045"/>
                      <a:pt x="523" y="1046"/>
                      <a:pt x="523" y="1046"/>
                    </a:cubicBezTo>
                    <a:cubicBezTo>
                      <a:pt x="527" y="1044"/>
                      <a:pt x="527" y="1044"/>
                      <a:pt x="527" y="1044"/>
                    </a:cubicBezTo>
                    <a:cubicBezTo>
                      <a:pt x="523" y="1044"/>
                      <a:pt x="523" y="1044"/>
                      <a:pt x="523" y="1044"/>
                    </a:cubicBezTo>
                    <a:cubicBezTo>
                      <a:pt x="527" y="1044"/>
                      <a:pt x="527" y="1044"/>
                      <a:pt x="527" y="1044"/>
                    </a:cubicBezTo>
                    <a:cubicBezTo>
                      <a:pt x="529" y="1041"/>
                      <a:pt x="529" y="1041"/>
                      <a:pt x="529" y="1041"/>
                    </a:cubicBezTo>
                    <a:cubicBezTo>
                      <a:pt x="529" y="1041"/>
                      <a:pt x="497" y="1024"/>
                      <a:pt x="464" y="1006"/>
                    </a:cubicBezTo>
                    <a:cubicBezTo>
                      <a:pt x="448" y="998"/>
                      <a:pt x="432" y="989"/>
                      <a:pt x="420" y="983"/>
                    </a:cubicBezTo>
                    <a:cubicBezTo>
                      <a:pt x="414" y="980"/>
                      <a:pt x="408" y="977"/>
                      <a:pt x="404" y="975"/>
                    </a:cubicBezTo>
                    <a:cubicBezTo>
                      <a:pt x="403" y="974"/>
                      <a:pt x="401" y="973"/>
                      <a:pt x="400" y="973"/>
                    </a:cubicBezTo>
                    <a:cubicBezTo>
                      <a:pt x="399" y="972"/>
                      <a:pt x="399" y="972"/>
                      <a:pt x="398" y="972"/>
                    </a:cubicBezTo>
                    <a:cubicBezTo>
                      <a:pt x="398" y="972"/>
                      <a:pt x="398" y="972"/>
                      <a:pt x="398" y="972"/>
                    </a:cubicBezTo>
                    <a:cubicBezTo>
                      <a:pt x="397" y="972"/>
                      <a:pt x="397" y="972"/>
                      <a:pt x="397" y="972"/>
                    </a:cubicBezTo>
                    <a:cubicBezTo>
                      <a:pt x="397" y="972"/>
                      <a:pt x="397" y="972"/>
                      <a:pt x="396" y="972"/>
                    </a:cubicBezTo>
                    <a:cubicBezTo>
                      <a:pt x="396" y="972"/>
                      <a:pt x="396" y="972"/>
                      <a:pt x="395" y="972"/>
                    </a:cubicBezTo>
                    <a:cubicBezTo>
                      <a:pt x="394" y="972"/>
                      <a:pt x="393" y="972"/>
                      <a:pt x="393" y="973"/>
                    </a:cubicBezTo>
                    <a:cubicBezTo>
                      <a:pt x="392" y="974"/>
                      <a:pt x="392" y="976"/>
                      <a:pt x="392" y="977"/>
                    </a:cubicBezTo>
                    <a:cubicBezTo>
                      <a:pt x="393" y="978"/>
                      <a:pt x="393" y="978"/>
                      <a:pt x="394" y="979"/>
                    </a:cubicBezTo>
                    <a:cubicBezTo>
                      <a:pt x="394" y="979"/>
                      <a:pt x="396" y="980"/>
                      <a:pt x="399" y="982"/>
                    </a:cubicBezTo>
                    <a:cubicBezTo>
                      <a:pt x="410" y="988"/>
                      <a:pt x="436" y="1005"/>
                      <a:pt x="460" y="1019"/>
                    </a:cubicBezTo>
                    <a:cubicBezTo>
                      <a:pt x="472" y="1027"/>
                      <a:pt x="484" y="1034"/>
                      <a:pt x="492" y="1039"/>
                    </a:cubicBezTo>
                    <a:cubicBezTo>
                      <a:pt x="496" y="1042"/>
                      <a:pt x="500" y="1044"/>
                      <a:pt x="502" y="1046"/>
                    </a:cubicBezTo>
                    <a:cubicBezTo>
                      <a:pt x="503" y="1047"/>
                      <a:pt x="504" y="1047"/>
                      <a:pt x="505" y="1048"/>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8" y="1046"/>
                      <a:pt x="508" y="1046"/>
                      <a:pt x="508" y="1046"/>
                    </a:cubicBezTo>
                    <a:cubicBezTo>
                      <a:pt x="504" y="1047"/>
                      <a:pt x="504" y="1047"/>
                      <a:pt x="504" y="1047"/>
                    </a:cubicBezTo>
                    <a:cubicBezTo>
                      <a:pt x="505" y="1048"/>
                      <a:pt x="505" y="1048"/>
                      <a:pt x="505" y="1048"/>
                    </a:cubicBezTo>
                    <a:cubicBezTo>
                      <a:pt x="508" y="1046"/>
                      <a:pt x="508" y="1046"/>
                      <a:pt x="508" y="1046"/>
                    </a:cubicBezTo>
                    <a:cubicBezTo>
                      <a:pt x="504" y="1047"/>
                      <a:pt x="504" y="1047"/>
                      <a:pt x="504" y="1047"/>
                    </a:cubicBezTo>
                    <a:cubicBezTo>
                      <a:pt x="508" y="1045"/>
                      <a:pt x="508" y="1045"/>
                      <a:pt x="508" y="1045"/>
                    </a:cubicBezTo>
                    <a:cubicBezTo>
                      <a:pt x="504" y="1045"/>
                      <a:pt x="504" y="1045"/>
                      <a:pt x="504" y="1045"/>
                    </a:cubicBezTo>
                    <a:cubicBezTo>
                      <a:pt x="504" y="1046"/>
                      <a:pt x="504" y="1047"/>
                      <a:pt x="504" y="1047"/>
                    </a:cubicBezTo>
                    <a:cubicBezTo>
                      <a:pt x="508" y="1045"/>
                      <a:pt x="508" y="1045"/>
                      <a:pt x="508" y="1045"/>
                    </a:cubicBezTo>
                    <a:cubicBezTo>
                      <a:pt x="504" y="1045"/>
                      <a:pt x="504" y="1045"/>
                      <a:pt x="504" y="1045"/>
                    </a:cubicBezTo>
                    <a:cubicBezTo>
                      <a:pt x="508" y="1045"/>
                      <a:pt x="508" y="1045"/>
                      <a:pt x="508" y="1045"/>
                    </a:cubicBezTo>
                    <a:cubicBezTo>
                      <a:pt x="505" y="1043"/>
                      <a:pt x="505" y="1043"/>
                      <a:pt x="505" y="1043"/>
                    </a:cubicBezTo>
                    <a:cubicBezTo>
                      <a:pt x="504" y="1044"/>
                      <a:pt x="504" y="1045"/>
                      <a:pt x="504" y="1045"/>
                    </a:cubicBezTo>
                    <a:cubicBezTo>
                      <a:pt x="508" y="1045"/>
                      <a:pt x="508" y="1045"/>
                      <a:pt x="508" y="1045"/>
                    </a:cubicBezTo>
                    <a:cubicBezTo>
                      <a:pt x="505" y="1043"/>
                      <a:pt x="505" y="1043"/>
                      <a:pt x="505" y="1043"/>
                    </a:cubicBezTo>
                    <a:cubicBezTo>
                      <a:pt x="508" y="1045"/>
                      <a:pt x="508" y="1045"/>
                      <a:pt x="508" y="1045"/>
                    </a:cubicBezTo>
                    <a:cubicBezTo>
                      <a:pt x="510" y="1042"/>
                      <a:pt x="510" y="1042"/>
                      <a:pt x="510" y="1042"/>
                    </a:cubicBezTo>
                    <a:cubicBezTo>
                      <a:pt x="510" y="1042"/>
                      <a:pt x="489" y="1033"/>
                      <a:pt x="469" y="1025"/>
                    </a:cubicBezTo>
                    <a:cubicBezTo>
                      <a:pt x="458" y="1021"/>
                      <a:pt x="448" y="1017"/>
                      <a:pt x="439" y="1014"/>
                    </a:cubicBezTo>
                    <a:cubicBezTo>
                      <a:pt x="435" y="1012"/>
                      <a:pt x="432" y="1011"/>
                      <a:pt x="429" y="1010"/>
                    </a:cubicBezTo>
                    <a:cubicBezTo>
                      <a:pt x="427" y="1009"/>
                      <a:pt x="426" y="1009"/>
                      <a:pt x="425" y="1009"/>
                    </a:cubicBezTo>
                    <a:cubicBezTo>
                      <a:pt x="425" y="1009"/>
                      <a:pt x="424" y="1008"/>
                      <a:pt x="424" y="1008"/>
                    </a:cubicBezTo>
                    <a:cubicBezTo>
                      <a:pt x="423" y="1008"/>
                      <a:pt x="423" y="1008"/>
                      <a:pt x="422" y="1008"/>
                    </a:cubicBezTo>
                    <a:cubicBezTo>
                      <a:pt x="422" y="1008"/>
                      <a:pt x="422" y="1008"/>
                      <a:pt x="421" y="1008"/>
                    </a:cubicBezTo>
                    <a:cubicBezTo>
                      <a:pt x="421" y="1008"/>
                      <a:pt x="420" y="1009"/>
                      <a:pt x="420" y="1009"/>
                    </a:cubicBezTo>
                    <a:cubicBezTo>
                      <a:pt x="419" y="1009"/>
                      <a:pt x="419" y="1010"/>
                      <a:pt x="419" y="1010"/>
                    </a:cubicBezTo>
                    <a:cubicBezTo>
                      <a:pt x="422" y="1012"/>
                      <a:pt x="422" y="1012"/>
                      <a:pt x="422" y="1012"/>
                    </a:cubicBezTo>
                    <a:cubicBezTo>
                      <a:pt x="419" y="1010"/>
                      <a:pt x="419" y="1010"/>
                      <a:pt x="419" y="1010"/>
                    </a:cubicBezTo>
                    <a:cubicBezTo>
                      <a:pt x="418" y="1011"/>
                      <a:pt x="418" y="1012"/>
                      <a:pt x="418" y="1012"/>
                    </a:cubicBezTo>
                    <a:cubicBezTo>
                      <a:pt x="418" y="1013"/>
                      <a:pt x="418" y="1014"/>
                      <a:pt x="418" y="1014"/>
                    </a:cubicBezTo>
                    <a:cubicBezTo>
                      <a:pt x="419" y="1015"/>
                      <a:pt x="419" y="1015"/>
                      <a:pt x="419" y="1015"/>
                    </a:cubicBezTo>
                    <a:cubicBezTo>
                      <a:pt x="419" y="1015"/>
                      <a:pt x="419" y="1016"/>
                      <a:pt x="420" y="1016"/>
                    </a:cubicBezTo>
                    <a:cubicBezTo>
                      <a:pt x="420" y="1016"/>
                      <a:pt x="421" y="1017"/>
                      <a:pt x="422" y="1018"/>
                    </a:cubicBezTo>
                    <a:cubicBezTo>
                      <a:pt x="426" y="1020"/>
                      <a:pt x="434" y="1025"/>
                      <a:pt x="441" y="1029"/>
                    </a:cubicBezTo>
                    <a:cubicBezTo>
                      <a:pt x="444" y="1031"/>
                      <a:pt x="447" y="1033"/>
                      <a:pt x="450" y="1034"/>
                    </a:cubicBezTo>
                    <a:cubicBezTo>
                      <a:pt x="451" y="1035"/>
                      <a:pt x="452" y="1035"/>
                      <a:pt x="452"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5" y="1033"/>
                      <a:pt x="455" y="1033"/>
                      <a:pt x="455" y="1033"/>
                    </a:cubicBezTo>
                    <a:cubicBezTo>
                      <a:pt x="452" y="1035"/>
                      <a:pt x="452" y="1035"/>
                      <a:pt x="452" y="1035"/>
                    </a:cubicBezTo>
                    <a:cubicBezTo>
                      <a:pt x="453" y="1036"/>
                      <a:pt x="453" y="1036"/>
                      <a:pt x="453" y="1036"/>
                    </a:cubicBezTo>
                    <a:cubicBezTo>
                      <a:pt x="455" y="1033"/>
                      <a:pt x="455" y="1033"/>
                      <a:pt x="455" y="1033"/>
                    </a:cubicBezTo>
                    <a:cubicBezTo>
                      <a:pt x="452" y="1035"/>
                      <a:pt x="452" y="1035"/>
                      <a:pt x="452" y="1035"/>
                    </a:cubicBezTo>
                    <a:cubicBezTo>
                      <a:pt x="455" y="1033"/>
                      <a:pt x="455" y="1033"/>
                      <a:pt x="455" y="1033"/>
                    </a:cubicBezTo>
                    <a:cubicBezTo>
                      <a:pt x="451" y="1033"/>
                      <a:pt x="451" y="1033"/>
                      <a:pt x="451" y="1033"/>
                    </a:cubicBezTo>
                    <a:cubicBezTo>
                      <a:pt x="452" y="1035"/>
                      <a:pt x="452" y="1035"/>
                      <a:pt x="452" y="1035"/>
                    </a:cubicBezTo>
                    <a:cubicBezTo>
                      <a:pt x="455" y="1033"/>
                      <a:pt x="455" y="1033"/>
                      <a:pt x="455" y="1033"/>
                    </a:cubicBezTo>
                    <a:cubicBezTo>
                      <a:pt x="451" y="1033"/>
                      <a:pt x="451" y="1033"/>
                      <a:pt x="451" y="1033"/>
                    </a:cubicBezTo>
                    <a:cubicBezTo>
                      <a:pt x="455" y="1033"/>
                      <a:pt x="455" y="1033"/>
                      <a:pt x="455" y="1033"/>
                    </a:cubicBezTo>
                    <a:cubicBezTo>
                      <a:pt x="452" y="1031"/>
                      <a:pt x="452" y="1031"/>
                      <a:pt x="452" y="1031"/>
                    </a:cubicBezTo>
                    <a:cubicBezTo>
                      <a:pt x="452" y="1032"/>
                      <a:pt x="451" y="1033"/>
                      <a:pt x="451" y="1033"/>
                    </a:cubicBezTo>
                    <a:cubicBezTo>
                      <a:pt x="455" y="1033"/>
                      <a:pt x="455" y="1033"/>
                      <a:pt x="455" y="1033"/>
                    </a:cubicBezTo>
                    <a:cubicBezTo>
                      <a:pt x="452" y="1031"/>
                      <a:pt x="452" y="1031"/>
                      <a:pt x="452" y="1031"/>
                    </a:cubicBezTo>
                    <a:cubicBezTo>
                      <a:pt x="451" y="1033"/>
                      <a:pt x="452" y="1036"/>
                      <a:pt x="454" y="1037"/>
                    </a:cubicBezTo>
                    <a:cubicBezTo>
                      <a:pt x="455" y="1038"/>
                      <a:pt x="458" y="1037"/>
                      <a:pt x="459" y="103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6" name="Freeform 51"/>
              <p:cNvSpPr/>
              <p:nvPr/>
            </p:nvSpPr>
            <p:spPr bwMode="auto">
              <a:xfrm>
                <a:off x="3919586" y="3468849"/>
                <a:ext cx="461729" cy="328487"/>
              </a:xfrm>
              <a:custGeom>
                <a:avLst/>
                <a:gdLst>
                  <a:gd name="T0" fmla="*/ 46 w 344"/>
                  <a:gd name="T1" fmla="*/ 221 h 245"/>
                  <a:gd name="T2" fmla="*/ 105 w 344"/>
                  <a:gd name="T3" fmla="*/ 238 h 245"/>
                  <a:gd name="T4" fmla="*/ 36 w 344"/>
                  <a:gd name="T5" fmla="*/ 191 h 245"/>
                  <a:gd name="T6" fmla="*/ 35 w 344"/>
                  <a:gd name="T7" fmla="*/ 194 h 245"/>
                  <a:gd name="T8" fmla="*/ 117 w 344"/>
                  <a:gd name="T9" fmla="*/ 234 h 245"/>
                  <a:gd name="T10" fmla="*/ 39 w 344"/>
                  <a:gd name="T11" fmla="*/ 176 h 245"/>
                  <a:gd name="T12" fmla="*/ 35 w 344"/>
                  <a:gd name="T13" fmla="*/ 177 h 245"/>
                  <a:gd name="T14" fmla="*/ 36 w 344"/>
                  <a:gd name="T15" fmla="*/ 181 h 245"/>
                  <a:gd name="T16" fmla="*/ 36 w 344"/>
                  <a:gd name="T17" fmla="*/ 182 h 245"/>
                  <a:gd name="T18" fmla="*/ 156 w 344"/>
                  <a:gd name="T19" fmla="*/ 223 h 245"/>
                  <a:gd name="T20" fmla="*/ 188 w 344"/>
                  <a:gd name="T21" fmla="*/ 219 h 245"/>
                  <a:gd name="T22" fmla="*/ 17 w 344"/>
                  <a:gd name="T23" fmla="*/ 113 h 245"/>
                  <a:gd name="T24" fmla="*/ 17 w 344"/>
                  <a:gd name="T25" fmla="*/ 117 h 245"/>
                  <a:gd name="T26" fmla="*/ 92 w 344"/>
                  <a:gd name="T27" fmla="*/ 137 h 245"/>
                  <a:gd name="T28" fmla="*/ 12 w 344"/>
                  <a:gd name="T29" fmla="*/ 88 h 245"/>
                  <a:gd name="T30" fmla="*/ 9 w 344"/>
                  <a:gd name="T31" fmla="*/ 92 h 245"/>
                  <a:gd name="T32" fmla="*/ 11 w 344"/>
                  <a:gd name="T33" fmla="*/ 74 h 245"/>
                  <a:gd name="T34" fmla="*/ 10 w 344"/>
                  <a:gd name="T35" fmla="*/ 74 h 245"/>
                  <a:gd name="T36" fmla="*/ 253 w 344"/>
                  <a:gd name="T37" fmla="*/ 206 h 245"/>
                  <a:gd name="T38" fmla="*/ 7 w 344"/>
                  <a:gd name="T39" fmla="*/ 43 h 245"/>
                  <a:gd name="T40" fmla="*/ 4 w 344"/>
                  <a:gd name="T41" fmla="*/ 46 h 245"/>
                  <a:gd name="T42" fmla="*/ 4 w 344"/>
                  <a:gd name="T43" fmla="*/ 46 h 245"/>
                  <a:gd name="T44" fmla="*/ 9 w 344"/>
                  <a:gd name="T45" fmla="*/ 27 h 245"/>
                  <a:gd name="T46" fmla="*/ 10 w 344"/>
                  <a:gd name="T47" fmla="*/ 28 h 245"/>
                  <a:gd name="T48" fmla="*/ 305 w 344"/>
                  <a:gd name="T49" fmla="*/ 199 h 245"/>
                  <a:gd name="T50" fmla="*/ 14 w 344"/>
                  <a:gd name="T51" fmla="*/ 18 h 245"/>
                  <a:gd name="T52" fmla="*/ 17 w 344"/>
                  <a:gd name="T53" fmla="*/ 20 h 245"/>
                  <a:gd name="T54" fmla="*/ 13 w 344"/>
                  <a:gd name="T55" fmla="*/ 19 h 245"/>
                  <a:gd name="T56" fmla="*/ 20 w 344"/>
                  <a:gd name="T57" fmla="*/ 25 h 245"/>
                  <a:gd name="T58" fmla="*/ 151 w 344"/>
                  <a:gd name="T59" fmla="*/ 89 h 245"/>
                  <a:gd name="T60" fmla="*/ 21 w 344"/>
                  <a:gd name="T61" fmla="*/ 5 h 245"/>
                  <a:gd name="T62" fmla="*/ 16 w 344"/>
                  <a:gd name="T63" fmla="*/ 10 h 245"/>
                  <a:gd name="T64" fmla="*/ 338 w 344"/>
                  <a:gd name="T65" fmla="*/ 202 h 245"/>
                  <a:gd name="T66" fmla="*/ 25 w 344"/>
                  <a:gd name="T67" fmla="*/ 19 h 245"/>
                  <a:gd name="T68" fmla="*/ 17 w 344"/>
                  <a:gd name="T69" fmla="*/ 27 h 245"/>
                  <a:gd name="T70" fmla="*/ 301 w 344"/>
                  <a:gd name="T71" fmla="*/ 199 h 245"/>
                  <a:gd name="T72" fmla="*/ 2 w 344"/>
                  <a:gd name="T73" fmla="*/ 26 h 245"/>
                  <a:gd name="T74" fmla="*/ 1 w 344"/>
                  <a:gd name="T75" fmla="*/ 48 h 245"/>
                  <a:gd name="T76" fmla="*/ 252 w 344"/>
                  <a:gd name="T77" fmla="*/ 202 h 245"/>
                  <a:gd name="T78" fmla="*/ 253 w 344"/>
                  <a:gd name="T79" fmla="*/ 202 h 245"/>
                  <a:gd name="T80" fmla="*/ 253 w 344"/>
                  <a:gd name="T81" fmla="*/ 199 h 245"/>
                  <a:gd name="T82" fmla="*/ 10 w 344"/>
                  <a:gd name="T83" fmla="*/ 67 h 245"/>
                  <a:gd name="T84" fmla="*/ 207 w 344"/>
                  <a:gd name="T85" fmla="*/ 206 h 245"/>
                  <a:gd name="T86" fmla="*/ 162 w 344"/>
                  <a:gd name="T87" fmla="*/ 205 h 245"/>
                  <a:gd name="T88" fmla="*/ 180 w 344"/>
                  <a:gd name="T89" fmla="*/ 217 h 245"/>
                  <a:gd name="T90" fmla="*/ 184 w 344"/>
                  <a:gd name="T91" fmla="*/ 213 h 245"/>
                  <a:gd name="T92" fmla="*/ 35 w 344"/>
                  <a:gd name="T93" fmla="*/ 137 h 245"/>
                  <a:gd name="T94" fmla="*/ 136 w 344"/>
                  <a:gd name="T95" fmla="*/ 224 h 245"/>
                  <a:gd name="T96" fmla="*/ 140 w 344"/>
                  <a:gd name="T97" fmla="*/ 223 h 245"/>
                  <a:gd name="T98" fmla="*/ 34 w 344"/>
                  <a:gd name="T99" fmla="*/ 173 h 245"/>
                  <a:gd name="T100" fmla="*/ 117 w 344"/>
                  <a:gd name="T101" fmla="*/ 233 h 245"/>
                  <a:gd name="T102" fmla="*/ 116 w 344"/>
                  <a:gd name="T103" fmla="*/ 230 h 245"/>
                  <a:gd name="T104" fmla="*/ 120 w 344"/>
                  <a:gd name="T105" fmla="*/ 226 h 245"/>
                  <a:gd name="T106" fmla="*/ 38 w 344"/>
                  <a:gd name="T107" fmla="*/ 187 h 245"/>
                  <a:gd name="T108" fmla="*/ 103 w 344"/>
                  <a:gd name="T109" fmla="*/ 237 h 245"/>
                  <a:gd name="T110" fmla="*/ 102 w 344"/>
                  <a:gd name="T111" fmla="*/ 234 h 245"/>
                  <a:gd name="T112" fmla="*/ 106 w 344"/>
                  <a:gd name="T113" fmla="*/ 234 h 245"/>
                  <a:gd name="T114" fmla="*/ 106 w 344"/>
                  <a:gd name="T115" fmla="*/ 233 h 245"/>
                  <a:gd name="T116" fmla="*/ 47 w 344"/>
                  <a:gd name="T117" fmla="*/ 21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245">
                    <a:moveTo>
                      <a:pt x="54" y="237"/>
                    </a:moveTo>
                    <a:cubicBezTo>
                      <a:pt x="53" y="236"/>
                      <a:pt x="53" y="236"/>
                      <a:pt x="53" y="236"/>
                    </a:cubicBezTo>
                    <a:cubicBezTo>
                      <a:pt x="51" y="239"/>
                      <a:pt x="51" y="239"/>
                      <a:pt x="51" y="239"/>
                    </a:cubicBezTo>
                    <a:cubicBezTo>
                      <a:pt x="51" y="243"/>
                      <a:pt x="51" y="243"/>
                      <a:pt x="51" y="243"/>
                    </a:cubicBezTo>
                    <a:cubicBezTo>
                      <a:pt x="78" y="241"/>
                      <a:pt x="78" y="241"/>
                      <a:pt x="78" y="241"/>
                    </a:cubicBezTo>
                    <a:cubicBezTo>
                      <a:pt x="80" y="241"/>
                      <a:pt x="82" y="240"/>
                      <a:pt x="82" y="238"/>
                    </a:cubicBezTo>
                    <a:cubicBezTo>
                      <a:pt x="82" y="237"/>
                      <a:pt x="82" y="235"/>
                      <a:pt x="80" y="234"/>
                    </a:cubicBezTo>
                    <a:cubicBezTo>
                      <a:pt x="48" y="214"/>
                      <a:pt x="48" y="214"/>
                      <a:pt x="48" y="214"/>
                    </a:cubicBezTo>
                    <a:cubicBezTo>
                      <a:pt x="46" y="217"/>
                      <a:pt x="46" y="217"/>
                      <a:pt x="46" y="217"/>
                    </a:cubicBezTo>
                    <a:cubicBezTo>
                      <a:pt x="46" y="221"/>
                      <a:pt x="46" y="221"/>
                      <a:pt x="46" y="221"/>
                    </a:cubicBezTo>
                    <a:cubicBezTo>
                      <a:pt x="46" y="217"/>
                      <a:pt x="46" y="217"/>
                      <a:pt x="46" y="217"/>
                    </a:cubicBezTo>
                    <a:cubicBezTo>
                      <a:pt x="45" y="221"/>
                      <a:pt x="45" y="221"/>
                      <a:pt x="45" y="221"/>
                    </a:cubicBezTo>
                    <a:cubicBezTo>
                      <a:pt x="46" y="221"/>
                      <a:pt x="46" y="221"/>
                      <a:pt x="46" y="221"/>
                    </a:cubicBezTo>
                    <a:cubicBezTo>
                      <a:pt x="46" y="217"/>
                      <a:pt x="46" y="217"/>
                      <a:pt x="46" y="217"/>
                    </a:cubicBezTo>
                    <a:cubicBezTo>
                      <a:pt x="45" y="221"/>
                      <a:pt x="45" y="221"/>
                      <a:pt x="45" y="221"/>
                    </a:cubicBezTo>
                    <a:cubicBezTo>
                      <a:pt x="46" y="218"/>
                      <a:pt x="46" y="218"/>
                      <a:pt x="46" y="218"/>
                    </a:cubicBezTo>
                    <a:cubicBezTo>
                      <a:pt x="45" y="221"/>
                      <a:pt x="45" y="221"/>
                      <a:pt x="45" y="221"/>
                    </a:cubicBezTo>
                    <a:cubicBezTo>
                      <a:pt x="45" y="221"/>
                      <a:pt x="45" y="221"/>
                      <a:pt x="45" y="221"/>
                    </a:cubicBezTo>
                    <a:cubicBezTo>
                      <a:pt x="46" y="218"/>
                      <a:pt x="46" y="218"/>
                      <a:pt x="46" y="218"/>
                    </a:cubicBezTo>
                    <a:cubicBezTo>
                      <a:pt x="45" y="221"/>
                      <a:pt x="45" y="221"/>
                      <a:pt x="45" y="221"/>
                    </a:cubicBezTo>
                    <a:cubicBezTo>
                      <a:pt x="45" y="221"/>
                      <a:pt x="45" y="221"/>
                      <a:pt x="46" y="221"/>
                    </a:cubicBezTo>
                    <a:cubicBezTo>
                      <a:pt x="50" y="223"/>
                      <a:pt x="64" y="227"/>
                      <a:pt x="78" y="231"/>
                    </a:cubicBezTo>
                    <a:cubicBezTo>
                      <a:pt x="85" y="233"/>
                      <a:pt x="91" y="235"/>
                      <a:pt x="96" y="236"/>
                    </a:cubicBezTo>
                    <a:cubicBezTo>
                      <a:pt x="99" y="237"/>
                      <a:pt x="101" y="237"/>
                      <a:pt x="103" y="238"/>
                    </a:cubicBezTo>
                    <a:cubicBezTo>
                      <a:pt x="103" y="238"/>
                      <a:pt x="104" y="238"/>
                      <a:pt x="105" y="238"/>
                    </a:cubicBezTo>
                    <a:cubicBezTo>
                      <a:pt x="105" y="238"/>
                      <a:pt x="105" y="238"/>
                      <a:pt x="105" y="238"/>
                    </a:cubicBezTo>
                    <a:cubicBezTo>
                      <a:pt x="106" y="238"/>
                      <a:pt x="106" y="238"/>
                      <a:pt x="106" y="238"/>
                    </a:cubicBezTo>
                    <a:cubicBezTo>
                      <a:pt x="107" y="238"/>
                      <a:pt x="107" y="238"/>
                      <a:pt x="107" y="238"/>
                    </a:cubicBezTo>
                    <a:cubicBezTo>
                      <a:pt x="108" y="238"/>
                      <a:pt x="108" y="238"/>
                      <a:pt x="108" y="238"/>
                    </a:cubicBezTo>
                    <a:cubicBezTo>
                      <a:pt x="109" y="238"/>
                      <a:pt x="109" y="237"/>
                      <a:pt x="110" y="237"/>
                    </a:cubicBezTo>
                    <a:cubicBezTo>
                      <a:pt x="110" y="236"/>
                      <a:pt x="110" y="236"/>
                      <a:pt x="110" y="236"/>
                    </a:cubicBezTo>
                    <a:cubicBezTo>
                      <a:pt x="110" y="236"/>
                      <a:pt x="110" y="235"/>
                      <a:pt x="110" y="234"/>
                    </a:cubicBezTo>
                    <a:cubicBezTo>
                      <a:pt x="110" y="233"/>
                      <a:pt x="110" y="233"/>
                      <a:pt x="110" y="233"/>
                    </a:cubicBezTo>
                    <a:cubicBezTo>
                      <a:pt x="110" y="232"/>
                      <a:pt x="109" y="232"/>
                      <a:pt x="109" y="231"/>
                    </a:cubicBezTo>
                    <a:cubicBezTo>
                      <a:pt x="109" y="231"/>
                      <a:pt x="109" y="231"/>
                      <a:pt x="108" y="231"/>
                    </a:cubicBezTo>
                    <a:cubicBezTo>
                      <a:pt x="107" y="230"/>
                      <a:pt x="106" y="229"/>
                      <a:pt x="103" y="227"/>
                    </a:cubicBezTo>
                    <a:cubicBezTo>
                      <a:pt x="95" y="222"/>
                      <a:pt x="79" y="212"/>
                      <a:pt x="64" y="203"/>
                    </a:cubicBezTo>
                    <a:cubicBezTo>
                      <a:pt x="50" y="194"/>
                      <a:pt x="38" y="187"/>
                      <a:pt x="38" y="187"/>
                    </a:cubicBezTo>
                    <a:cubicBezTo>
                      <a:pt x="36" y="191"/>
                      <a:pt x="36" y="191"/>
                      <a:pt x="36" y="191"/>
                    </a:cubicBezTo>
                    <a:cubicBezTo>
                      <a:pt x="40" y="192"/>
                      <a:pt x="40" y="192"/>
                      <a:pt x="40" y="192"/>
                    </a:cubicBezTo>
                    <a:cubicBezTo>
                      <a:pt x="36" y="191"/>
                      <a:pt x="36" y="191"/>
                      <a:pt x="36" y="191"/>
                    </a:cubicBezTo>
                    <a:cubicBezTo>
                      <a:pt x="38" y="194"/>
                      <a:pt x="38" y="194"/>
                      <a:pt x="38" y="194"/>
                    </a:cubicBezTo>
                    <a:cubicBezTo>
                      <a:pt x="38" y="194"/>
                      <a:pt x="39" y="194"/>
                      <a:pt x="40" y="192"/>
                    </a:cubicBezTo>
                    <a:cubicBezTo>
                      <a:pt x="36" y="191"/>
                      <a:pt x="36" y="191"/>
                      <a:pt x="36" y="191"/>
                    </a:cubicBezTo>
                    <a:cubicBezTo>
                      <a:pt x="38" y="194"/>
                      <a:pt x="38" y="194"/>
                      <a:pt x="38" y="194"/>
                    </a:cubicBezTo>
                    <a:cubicBezTo>
                      <a:pt x="36" y="191"/>
                      <a:pt x="36" y="191"/>
                      <a:pt x="36" y="191"/>
                    </a:cubicBezTo>
                    <a:cubicBezTo>
                      <a:pt x="36" y="195"/>
                      <a:pt x="36" y="195"/>
                      <a:pt x="36" y="195"/>
                    </a:cubicBezTo>
                    <a:cubicBezTo>
                      <a:pt x="37" y="194"/>
                      <a:pt x="37" y="194"/>
                      <a:pt x="38" y="194"/>
                    </a:cubicBezTo>
                    <a:cubicBezTo>
                      <a:pt x="36" y="191"/>
                      <a:pt x="36" y="191"/>
                      <a:pt x="36" y="191"/>
                    </a:cubicBezTo>
                    <a:cubicBezTo>
                      <a:pt x="36" y="195"/>
                      <a:pt x="36" y="195"/>
                      <a:pt x="36" y="195"/>
                    </a:cubicBezTo>
                    <a:cubicBezTo>
                      <a:pt x="36" y="191"/>
                      <a:pt x="36" y="191"/>
                      <a:pt x="36" y="191"/>
                    </a:cubicBezTo>
                    <a:cubicBezTo>
                      <a:pt x="35" y="194"/>
                      <a:pt x="35" y="194"/>
                      <a:pt x="35" y="194"/>
                    </a:cubicBezTo>
                    <a:cubicBezTo>
                      <a:pt x="35" y="194"/>
                      <a:pt x="35" y="194"/>
                      <a:pt x="36" y="195"/>
                    </a:cubicBezTo>
                    <a:cubicBezTo>
                      <a:pt x="36" y="191"/>
                      <a:pt x="36" y="191"/>
                      <a:pt x="36" y="191"/>
                    </a:cubicBezTo>
                    <a:cubicBezTo>
                      <a:pt x="35" y="194"/>
                      <a:pt x="35" y="194"/>
                      <a:pt x="35" y="194"/>
                    </a:cubicBezTo>
                    <a:cubicBezTo>
                      <a:pt x="36" y="192"/>
                      <a:pt x="36" y="192"/>
                      <a:pt x="36" y="192"/>
                    </a:cubicBezTo>
                    <a:cubicBezTo>
                      <a:pt x="35" y="194"/>
                      <a:pt x="35" y="194"/>
                      <a:pt x="35" y="194"/>
                    </a:cubicBezTo>
                    <a:cubicBezTo>
                      <a:pt x="35" y="194"/>
                      <a:pt x="35" y="194"/>
                      <a:pt x="35" y="194"/>
                    </a:cubicBezTo>
                    <a:cubicBezTo>
                      <a:pt x="36" y="192"/>
                      <a:pt x="36" y="192"/>
                      <a:pt x="36" y="192"/>
                    </a:cubicBezTo>
                    <a:cubicBezTo>
                      <a:pt x="35" y="194"/>
                      <a:pt x="35" y="194"/>
                      <a:pt x="35" y="194"/>
                    </a:cubicBezTo>
                    <a:cubicBezTo>
                      <a:pt x="35" y="194"/>
                      <a:pt x="35" y="195"/>
                      <a:pt x="36" y="195"/>
                    </a:cubicBezTo>
                    <a:cubicBezTo>
                      <a:pt x="42" y="198"/>
                      <a:pt x="61" y="208"/>
                      <a:pt x="80" y="217"/>
                    </a:cubicBezTo>
                    <a:cubicBezTo>
                      <a:pt x="89" y="221"/>
                      <a:pt x="98" y="226"/>
                      <a:pt x="105" y="229"/>
                    </a:cubicBezTo>
                    <a:cubicBezTo>
                      <a:pt x="109" y="230"/>
                      <a:pt x="112" y="232"/>
                      <a:pt x="114" y="233"/>
                    </a:cubicBezTo>
                    <a:cubicBezTo>
                      <a:pt x="115" y="233"/>
                      <a:pt x="116" y="234"/>
                      <a:pt x="117" y="234"/>
                    </a:cubicBezTo>
                    <a:cubicBezTo>
                      <a:pt x="118" y="234"/>
                      <a:pt x="118" y="234"/>
                      <a:pt x="119" y="234"/>
                    </a:cubicBezTo>
                    <a:cubicBezTo>
                      <a:pt x="119" y="234"/>
                      <a:pt x="119" y="234"/>
                      <a:pt x="120" y="234"/>
                    </a:cubicBezTo>
                    <a:cubicBezTo>
                      <a:pt x="120" y="234"/>
                      <a:pt x="121" y="234"/>
                      <a:pt x="122" y="234"/>
                    </a:cubicBezTo>
                    <a:cubicBezTo>
                      <a:pt x="122" y="234"/>
                      <a:pt x="123" y="234"/>
                      <a:pt x="124" y="233"/>
                    </a:cubicBezTo>
                    <a:cubicBezTo>
                      <a:pt x="124" y="233"/>
                      <a:pt x="124" y="233"/>
                      <a:pt x="124" y="233"/>
                    </a:cubicBezTo>
                    <a:cubicBezTo>
                      <a:pt x="124" y="232"/>
                      <a:pt x="124" y="231"/>
                      <a:pt x="124" y="230"/>
                    </a:cubicBezTo>
                    <a:cubicBezTo>
                      <a:pt x="124" y="229"/>
                      <a:pt x="124" y="229"/>
                      <a:pt x="124" y="228"/>
                    </a:cubicBezTo>
                    <a:cubicBezTo>
                      <a:pt x="123" y="227"/>
                      <a:pt x="123" y="227"/>
                      <a:pt x="123" y="227"/>
                    </a:cubicBezTo>
                    <a:cubicBezTo>
                      <a:pt x="122" y="226"/>
                      <a:pt x="121" y="225"/>
                      <a:pt x="120" y="225"/>
                    </a:cubicBezTo>
                    <a:cubicBezTo>
                      <a:pt x="116" y="222"/>
                      <a:pt x="109" y="218"/>
                      <a:pt x="101" y="213"/>
                    </a:cubicBezTo>
                    <a:cubicBezTo>
                      <a:pt x="88" y="205"/>
                      <a:pt x="72" y="196"/>
                      <a:pt x="59" y="188"/>
                    </a:cubicBezTo>
                    <a:cubicBezTo>
                      <a:pt x="53" y="185"/>
                      <a:pt x="47" y="181"/>
                      <a:pt x="43" y="179"/>
                    </a:cubicBezTo>
                    <a:cubicBezTo>
                      <a:pt x="41" y="177"/>
                      <a:pt x="40" y="176"/>
                      <a:pt x="39" y="176"/>
                    </a:cubicBezTo>
                    <a:cubicBezTo>
                      <a:pt x="39" y="175"/>
                      <a:pt x="38" y="175"/>
                      <a:pt x="38" y="175"/>
                    </a:cubicBezTo>
                    <a:cubicBezTo>
                      <a:pt x="38" y="175"/>
                      <a:pt x="38" y="175"/>
                      <a:pt x="38" y="175"/>
                    </a:cubicBezTo>
                    <a:cubicBezTo>
                      <a:pt x="37" y="176"/>
                      <a:pt x="37" y="176"/>
                      <a:pt x="37" y="176"/>
                    </a:cubicBezTo>
                    <a:cubicBezTo>
                      <a:pt x="38" y="175"/>
                      <a:pt x="38" y="175"/>
                      <a:pt x="38" y="175"/>
                    </a:cubicBezTo>
                    <a:cubicBezTo>
                      <a:pt x="38" y="175"/>
                      <a:pt x="38" y="175"/>
                      <a:pt x="38" y="175"/>
                    </a:cubicBezTo>
                    <a:cubicBezTo>
                      <a:pt x="37" y="176"/>
                      <a:pt x="37" y="176"/>
                      <a:pt x="37" y="176"/>
                    </a:cubicBezTo>
                    <a:cubicBezTo>
                      <a:pt x="38" y="175"/>
                      <a:pt x="38" y="175"/>
                      <a:pt x="38" y="175"/>
                    </a:cubicBezTo>
                    <a:cubicBezTo>
                      <a:pt x="35" y="177"/>
                      <a:pt x="35" y="177"/>
                      <a:pt x="35" y="177"/>
                    </a:cubicBezTo>
                    <a:cubicBezTo>
                      <a:pt x="39" y="177"/>
                      <a:pt x="39" y="177"/>
                      <a:pt x="39" y="177"/>
                    </a:cubicBezTo>
                    <a:cubicBezTo>
                      <a:pt x="39" y="176"/>
                      <a:pt x="38" y="175"/>
                      <a:pt x="38" y="175"/>
                    </a:cubicBezTo>
                    <a:cubicBezTo>
                      <a:pt x="35" y="177"/>
                      <a:pt x="35" y="177"/>
                      <a:pt x="35" y="177"/>
                    </a:cubicBezTo>
                    <a:cubicBezTo>
                      <a:pt x="39" y="177"/>
                      <a:pt x="39" y="177"/>
                      <a:pt x="39" y="177"/>
                    </a:cubicBezTo>
                    <a:cubicBezTo>
                      <a:pt x="35" y="177"/>
                      <a:pt x="35" y="177"/>
                      <a:pt x="35" y="177"/>
                    </a:cubicBezTo>
                    <a:cubicBezTo>
                      <a:pt x="38" y="179"/>
                      <a:pt x="38" y="179"/>
                      <a:pt x="38" y="179"/>
                    </a:cubicBezTo>
                    <a:cubicBezTo>
                      <a:pt x="39" y="178"/>
                      <a:pt x="39" y="178"/>
                      <a:pt x="39" y="177"/>
                    </a:cubicBezTo>
                    <a:cubicBezTo>
                      <a:pt x="35" y="177"/>
                      <a:pt x="35" y="177"/>
                      <a:pt x="35" y="177"/>
                    </a:cubicBezTo>
                    <a:cubicBezTo>
                      <a:pt x="38" y="179"/>
                      <a:pt x="38" y="179"/>
                      <a:pt x="38" y="179"/>
                    </a:cubicBezTo>
                    <a:cubicBezTo>
                      <a:pt x="38" y="179"/>
                      <a:pt x="38" y="179"/>
                      <a:pt x="38" y="179"/>
                    </a:cubicBezTo>
                    <a:cubicBezTo>
                      <a:pt x="35" y="177"/>
                      <a:pt x="35" y="177"/>
                      <a:pt x="35" y="177"/>
                    </a:cubicBezTo>
                    <a:cubicBezTo>
                      <a:pt x="36" y="181"/>
                      <a:pt x="36" y="181"/>
                      <a:pt x="36" y="181"/>
                    </a:cubicBezTo>
                    <a:cubicBezTo>
                      <a:pt x="37" y="181"/>
                      <a:pt x="38" y="180"/>
                      <a:pt x="38" y="179"/>
                    </a:cubicBezTo>
                    <a:cubicBezTo>
                      <a:pt x="35" y="177"/>
                      <a:pt x="35" y="177"/>
                      <a:pt x="35" y="177"/>
                    </a:cubicBezTo>
                    <a:cubicBezTo>
                      <a:pt x="36" y="181"/>
                      <a:pt x="36" y="181"/>
                      <a:pt x="36" y="181"/>
                    </a:cubicBezTo>
                    <a:cubicBezTo>
                      <a:pt x="35" y="177"/>
                      <a:pt x="35" y="177"/>
                      <a:pt x="35" y="177"/>
                    </a:cubicBezTo>
                    <a:cubicBezTo>
                      <a:pt x="35" y="181"/>
                      <a:pt x="35" y="181"/>
                      <a:pt x="35" y="181"/>
                    </a:cubicBezTo>
                    <a:cubicBezTo>
                      <a:pt x="35" y="181"/>
                      <a:pt x="36" y="181"/>
                      <a:pt x="36" y="181"/>
                    </a:cubicBezTo>
                    <a:cubicBezTo>
                      <a:pt x="35" y="177"/>
                      <a:pt x="35" y="177"/>
                      <a:pt x="35" y="177"/>
                    </a:cubicBezTo>
                    <a:cubicBezTo>
                      <a:pt x="35" y="181"/>
                      <a:pt x="35" y="181"/>
                      <a:pt x="35" y="181"/>
                    </a:cubicBezTo>
                    <a:cubicBezTo>
                      <a:pt x="35" y="178"/>
                      <a:pt x="35" y="178"/>
                      <a:pt x="35" y="178"/>
                    </a:cubicBezTo>
                    <a:cubicBezTo>
                      <a:pt x="34" y="181"/>
                      <a:pt x="34" y="181"/>
                      <a:pt x="34" y="181"/>
                    </a:cubicBezTo>
                    <a:cubicBezTo>
                      <a:pt x="34" y="181"/>
                      <a:pt x="34" y="181"/>
                      <a:pt x="35" y="181"/>
                    </a:cubicBezTo>
                    <a:cubicBezTo>
                      <a:pt x="35" y="178"/>
                      <a:pt x="35" y="178"/>
                      <a:pt x="35" y="178"/>
                    </a:cubicBezTo>
                    <a:cubicBezTo>
                      <a:pt x="34" y="181"/>
                      <a:pt x="34" y="181"/>
                      <a:pt x="34" y="181"/>
                    </a:cubicBezTo>
                    <a:cubicBezTo>
                      <a:pt x="34" y="180"/>
                      <a:pt x="34" y="180"/>
                      <a:pt x="34" y="180"/>
                    </a:cubicBezTo>
                    <a:cubicBezTo>
                      <a:pt x="34" y="181"/>
                      <a:pt x="34" y="181"/>
                      <a:pt x="34" y="181"/>
                    </a:cubicBezTo>
                    <a:cubicBezTo>
                      <a:pt x="34" y="181"/>
                      <a:pt x="34" y="181"/>
                      <a:pt x="34" y="181"/>
                    </a:cubicBezTo>
                    <a:cubicBezTo>
                      <a:pt x="34" y="180"/>
                      <a:pt x="34" y="180"/>
                      <a:pt x="34" y="180"/>
                    </a:cubicBezTo>
                    <a:cubicBezTo>
                      <a:pt x="34" y="181"/>
                      <a:pt x="34" y="181"/>
                      <a:pt x="34" y="181"/>
                    </a:cubicBezTo>
                    <a:cubicBezTo>
                      <a:pt x="34" y="181"/>
                      <a:pt x="35" y="181"/>
                      <a:pt x="36" y="182"/>
                    </a:cubicBezTo>
                    <a:cubicBezTo>
                      <a:pt x="40" y="183"/>
                      <a:pt x="48" y="187"/>
                      <a:pt x="58" y="192"/>
                    </a:cubicBezTo>
                    <a:cubicBezTo>
                      <a:pt x="73" y="199"/>
                      <a:pt x="93" y="209"/>
                      <a:pt x="108" y="216"/>
                    </a:cubicBezTo>
                    <a:cubicBezTo>
                      <a:pt x="116" y="220"/>
                      <a:pt x="123" y="224"/>
                      <a:pt x="128" y="226"/>
                    </a:cubicBezTo>
                    <a:cubicBezTo>
                      <a:pt x="131" y="227"/>
                      <a:pt x="133" y="228"/>
                      <a:pt x="135" y="229"/>
                    </a:cubicBezTo>
                    <a:cubicBezTo>
                      <a:pt x="136" y="229"/>
                      <a:pt x="136" y="229"/>
                      <a:pt x="137" y="230"/>
                    </a:cubicBezTo>
                    <a:cubicBezTo>
                      <a:pt x="138" y="230"/>
                      <a:pt x="138" y="230"/>
                      <a:pt x="138" y="230"/>
                    </a:cubicBezTo>
                    <a:cubicBezTo>
                      <a:pt x="138" y="230"/>
                      <a:pt x="138" y="230"/>
                      <a:pt x="139" y="230"/>
                    </a:cubicBezTo>
                    <a:cubicBezTo>
                      <a:pt x="139" y="230"/>
                      <a:pt x="140" y="230"/>
                      <a:pt x="140" y="230"/>
                    </a:cubicBezTo>
                    <a:cubicBezTo>
                      <a:pt x="141" y="230"/>
                      <a:pt x="142" y="229"/>
                      <a:pt x="143" y="228"/>
                    </a:cubicBezTo>
                    <a:cubicBezTo>
                      <a:pt x="143" y="227"/>
                      <a:pt x="143" y="226"/>
                      <a:pt x="143" y="225"/>
                    </a:cubicBezTo>
                    <a:cubicBezTo>
                      <a:pt x="143" y="224"/>
                      <a:pt x="142" y="223"/>
                      <a:pt x="141" y="223"/>
                    </a:cubicBezTo>
                    <a:cubicBezTo>
                      <a:pt x="93" y="193"/>
                      <a:pt x="93" y="193"/>
                      <a:pt x="93" y="193"/>
                    </a:cubicBezTo>
                    <a:cubicBezTo>
                      <a:pt x="156" y="223"/>
                      <a:pt x="156" y="223"/>
                      <a:pt x="156" y="223"/>
                    </a:cubicBezTo>
                    <a:cubicBezTo>
                      <a:pt x="157" y="224"/>
                      <a:pt x="160" y="223"/>
                      <a:pt x="161" y="221"/>
                    </a:cubicBezTo>
                    <a:cubicBezTo>
                      <a:pt x="162" y="219"/>
                      <a:pt x="161" y="217"/>
                      <a:pt x="159" y="216"/>
                    </a:cubicBezTo>
                    <a:cubicBezTo>
                      <a:pt x="23" y="130"/>
                      <a:pt x="23" y="130"/>
                      <a:pt x="23" y="130"/>
                    </a:cubicBezTo>
                    <a:cubicBezTo>
                      <a:pt x="21" y="134"/>
                      <a:pt x="21" y="134"/>
                      <a:pt x="21" y="134"/>
                    </a:cubicBezTo>
                    <a:cubicBezTo>
                      <a:pt x="19" y="137"/>
                      <a:pt x="19" y="137"/>
                      <a:pt x="19" y="137"/>
                    </a:cubicBezTo>
                    <a:cubicBezTo>
                      <a:pt x="19" y="137"/>
                      <a:pt x="57" y="158"/>
                      <a:pt x="96" y="179"/>
                    </a:cubicBezTo>
                    <a:cubicBezTo>
                      <a:pt x="116" y="190"/>
                      <a:pt x="136" y="200"/>
                      <a:pt x="152" y="208"/>
                    </a:cubicBezTo>
                    <a:cubicBezTo>
                      <a:pt x="160" y="212"/>
                      <a:pt x="167" y="215"/>
                      <a:pt x="172" y="218"/>
                    </a:cubicBezTo>
                    <a:cubicBezTo>
                      <a:pt x="175" y="219"/>
                      <a:pt x="177" y="220"/>
                      <a:pt x="179" y="220"/>
                    </a:cubicBezTo>
                    <a:cubicBezTo>
                      <a:pt x="180" y="221"/>
                      <a:pt x="181" y="221"/>
                      <a:pt x="181" y="221"/>
                    </a:cubicBezTo>
                    <a:cubicBezTo>
                      <a:pt x="182" y="221"/>
                      <a:pt x="183" y="221"/>
                      <a:pt x="184" y="221"/>
                    </a:cubicBezTo>
                    <a:cubicBezTo>
                      <a:pt x="184" y="221"/>
                      <a:pt x="185" y="221"/>
                      <a:pt x="186" y="221"/>
                    </a:cubicBezTo>
                    <a:cubicBezTo>
                      <a:pt x="186" y="221"/>
                      <a:pt x="187" y="220"/>
                      <a:pt x="188" y="219"/>
                    </a:cubicBezTo>
                    <a:cubicBezTo>
                      <a:pt x="188" y="219"/>
                      <a:pt x="188" y="219"/>
                      <a:pt x="188" y="219"/>
                    </a:cubicBezTo>
                    <a:cubicBezTo>
                      <a:pt x="188" y="219"/>
                      <a:pt x="188" y="218"/>
                      <a:pt x="188" y="217"/>
                    </a:cubicBezTo>
                    <a:cubicBezTo>
                      <a:pt x="188" y="216"/>
                      <a:pt x="188" y="215"/>
                      <a:pt x="188" y="215"/>
                    </a:cubicBezTo>
                    <a:cubicBezTo>
                      <a:pt x="187" y="214"/>
                      <a:pt x="187" y="213"/>
                      <a:pt x="186" y="213"/>
                    </a:cubicBezTo>
                    <a:cubicBezTo>
                      <a:pt x="185" y="212"/>
                      <a:pt x="184" y="210"/>
                      <a:pt x="182" y="209"/>
                    </a:cubicBezTo>
                    <a:cubicBezTo>
                      <a:pt x="174" y="204"/>
                      <a:pt x="161" y="195"/>
                      <a:pt x="144" y="184"/>
                    </a:cubicBezTo>
                    <a:cubicBezTo>
                      <a:pt x="94" y="153"/>
                      <a:pt x="19" y="109"/>
                      <a:pt x="19" y="109"/>
                    </a:cubicBezTo>
                    <a:cubicBezTo>
                      <a:pt x="17" y="113"/>
                      <a:pt x="17" y="113"/>
                      <a:pt x="17" y="113"/>
                    </a:cubicBezTo>
                    <a:cubicBezTo>
                      <a:pt x="21" y="115"/>
                      <a:pt x="21" y="115"/>
                      <a:pt x="21" y="115"/>
                    </a:cubicBezTo>
                    <a:cubicBezTo>
                      <a:pt x="17" y="113"/>
                      <a:pt x="17" y="113"/>
                      <a:pt x="17" y="113"/>
                    </a:cubicBezTo>
                    <a:cubicBezTo>
                      <a:pt x="19" y="116"/>
                      <a:pt x="19" y="116"/>
                      <a:pt x="19" y="116"/>
                    </a:cubicBezTo>
                    <a:cubicBezTo>
                      <a:pt x="19" y="116"/>
                      <a:pt x="20" y="116"/>
                      <a:pt x="21" y="115"/>
                    </a:cubicBezTo>
                    <a:cubicBezTo>
                      <a:pt x="17" y="113"/>
                      <a:pt x="17" y="113"/>
                      <a:pt x="17" y="113"/>
                    </a:cubicBezTo>
                    <a:cubicBezTo>
                      <a:pt x="19" y="116"/>
                      <a:pt x="19" y="116"/>
                      <a:pt x="19" y="116"/>
                    </a:cubicBezTo>
                    <a:cubicBezTo>
                      <a:pt x="18" y="113"/>
                      <a:pt x="18" y="113"/>
                      <a:pt x="18" y="113"/>
                    </a:cubicBezTo>
                    <a:cubicBezTo>
                      <a:pt x="18" y="117"/>
                      <a:pt x="18" y="117"/>
                      <a:pt x="18" y="117"/>
                    </a:cubicBezTo>
                    <a:cubicBezTo>
                      <a:pt x="18" y="117"/>
                      <a:pt x="18" y="117"/>
                      <a:pt x="19" y="116"/>
                    </a:cubicBezTo>
                    <a:cubicBezTo>
                      <a:pt x="18" y="113"/>
                      <a:pt x="18" y="113"/>
                      <a:pt x="18" y="113"/>
                    </a:cubicBezTo>
                    <a:cubicBezTo>
                      <a:pt x="18" y="117"/>
                      <a:pt x="18" y="117"/>
                      <a:pt x="18" y="117"/>
                    </a:cubicBezTo>
                    <a:cubicBezTo>
                      <a:pt x="18" y="114"/>
                      <a:pt x="18" y="114"/>
                      <a:pt x="18" y="114"/>
                    </a:cubicBezTo>
                    <a:cubicBezTo>
                      <a:pt x="17" y="117"/>
                      <a:pt x="17" y="117"/>
                      <a:pt x="17" y="117"/>
                    </a:cubicBezTo>
                    <a:cubicBezTo>
                      <a:pt x="18" y="117"/>
                      <a:pt x="18" y="117"/>
                      <a:pt x="18" y="117"/>
                    </a:cubicBezTo>
                    <a:cubicBezTo>
                      <a:pt x="18" y="114"/>
                      <a:pt x="18" y="114"/>
                      <a:pt x="18" y="114"/>
                    </a:cubicBezTo>
                    <a:cubicBezTo>
                      <a:pt x="17" y="117"/>
                      <a:pt x="17" y="117"/>
                      <a:pt x="17" y="117"/>
                    </a:cubicBezTo>
                    <a:cubicBezTo>
                      <a:pt x="17" y="116"/>
                      <a:pt x="17" y="116"/>
                      <a:pt x="17" y="116"/>
                    </a:cubicBezTo>
                    <a:cubicBezTo>
                      <a:pt x="17" y="117"/>
                      <a:pt x="17" y="117"/>
                      <a:pt x="17" y="117"/>
                    </a:cubicBezTo>
                    <a:cubicBezTo>
                      <a:pt x="17" y="117"/>
                      <a:pt x="17" y="117"/>
                      <a:pt x="17" y="117"/>
                    </a:cubicBezTo>
                    <a:cubicBezTo>
                      <a:pt x="17" y="116"/>
                      <a:pt x="17" y="116"/>
                      <a:pt x="17" y="116"/>
                    </a:cubicBezTo>
                    <a:cubicBezTo>
                      <a:pt x="17" y="117"/>
                      <a:pt x="17" y="117"/>
                      <a:pt x="17" y="117"/>
                    </a:cubicBezTo>
                    <a:cubicBezTo>
                      <a:pt x="17" y="117"/>
                      <a:pt x="18" y="117"/>
                      <a:pt x="18" y="117"/>
                    </a:cubicBezTo>
                    <a:cubicBezTo>
                      <a:pt x="21" y="118"/>
                      <a:pt x="26" y="120"/>
                      <a:pt x="32" y="123"/>
                    </a:cubicBezTo>
                    <a:cubicBezTo>
                      <a:pt x="55" y="134"/>
                      <a:pt x="98" y="157"/>
                      <a:pt x="135" y="177"/>
                    </a:cubicBezTo>
                    <a:cubicBezTo>
                      <a:pt x="153" y="186"/>
                      <a:pt x="170" y="196"/>
                      <a:pt x="183" y="202"/>
                    </a:cubicBezTo>
                    <a:cubicBezTo>
                      <a:pt x="189" y="206"/>
                      <a:pt x="194" y="208"/>
                      <a:pt x="197" y="210"/>
                    </a:cubicBezTo>
                    <a:cubicBezTo>
                      <a:pt x="201" y="212"/>
                      <a:pt x="203" y="213"/>
                      <a:pt x="203" y="213"/>
                    </a:cubicBezTo>
                    <a:cubicBezTo>
                      <a:pt x="205" y="214"/>
                      <a:pt x="207" y="214"/>
                      <a:pt x="208" y="212"/>
                    </a:cubicBezTo>
                    <a:cubicBezTo>
                      <a:pt x="209" y="210"/>
                      <a:pt x="209" y="208"/>
                      <a:pt x="207" y="206"/>
                    </a:cubicBezTo>
                    <a:cubicBezTo>
                      <a:pt x="207" y="206"/>
                      <a:pt x="204" y="205"/>
                      <a:pt x="199" y="201"/>
                    </a:cubicBezTo>
                    <a:cubicBezTo>
                      <a:pt x="180" y="190"/>
                      <a:pt x="134" y="163"/>
                      <a:pt x="92" y="137"/>
                    </a:cubicBezTo>
                    <a:cubicBezTo>
                      <a:pt x="71" y="124"/>
                      <a:pt x="51" y="112"/>
                      <a:pt x="37" y="102"/>
                    </a:cubicBezTo>
                    <a:cubicBezTo>
                      <a:pt x="30" y="98"/>
                      <a:pt x="24" y="94"/>
                      <a:pt x="20" y="91"/>
                    </a:cubicBezTo>
                    <a:cubicBezTo>
                      <a:pt x="18" y="90"/>
                      <a:pt x="16" y="88"/>
                      <a:pt x="15" y="88"/>
                    </a:cubicBezTo>
                    <a:cubicBezTo>
                      <a:pt x="15"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2" y="88"/>
                      <a:pt x="12" y="88"/>
                      <a:pt x="12" y="88"/>
                    </a:cubicBezTo>
                    <a:cubicBezTo>
                      <a:pt x="14" y="87"/>
                      <a:pt x="14" y="87"/>
                      <a:pt x="14" y="87"/>
                    </a:cubicBezTo>
                    <a:cubicBezTo>
                      <a:pt x="14" y="87"/>
                      <a:pt x="14" y="87"/>
                      <a:pt x="14" y="87"/>
                    </a:cubicBezTo>
                    <a:cubicBezTo>
                      <a:pt x="12" y="88"/>
                      <a:pt x="12" y="88"/>
                      <a:pt x="12" y="88"/>
                    </a:cubicBezTo>
                    <a:cubicBezTo>
                      <a:pt x="14" y="87"/>
                      <a:pt x="14" y="87"/>
                      <a:pt x="14" y="87"/>
                    </a:cubicBezTo>
                    <a:cubicBezTo>
                      <a:pt x="11" y="89"/>
                      <a:pt x="11" y="89"/>
                      <a:pt x="11" y="89"/>
                    </a:cubicBezTo>
                    <a:cubicBezTo>
                      <a:pt x="15" y="89"/>
                      <a:pt x="15" y="89"/>
                      <a:pt x="15" y="89"/>
                    </a:cubicBezTo>
                    <a:cubicBezTo>
                      <a:pt x="15" y="88"/>
                      <a:pt x="15" y="87"/>
                      <a:pt x="14" y="87"/>
                    </a:cubicBezTo>
                    <a:cubicBezTo>
                      <a:pt x="11" y="89"/>
                      <a:pt x="11" y="89"/>
                      <a:pt x="11" y="89"/>
                    </a:cubicBezTo>
                    <a:cubicBezTo>
                      <a:pt x="15" y="89"/>
                      <a:pt x="15" y="89"/>
                      <a:pt x="15" y="89"/>
                    </a:cubicBezTo>
                    <a:cubicBezTo>
                      <a:pt x="11" y="89"/>
                      <a:pt x="11" y="89"/>
                      <a:pt x="11" y="89"/>
                    </a:cubicBezTo>
                    <a:cubicBezTo>
                      <a:pt x="14" y="91"/>
                      <a:pt x="14" y="91"/>
                      <a:pt x="14" y="91"/>
                    </a:cubicBezTo>
                    <a:cubicBezTo>
                      <a:pt x="15" y="90"/>
                      <a:pt x="15" y="89"/>
                      <a:pt x="15" y="89"/>
                    </a:cubicBezTo>
                    <a:cubicBezTo>
                      <a:pt x="11" y="89"/>
                      <a:pt x="11" y="89"/>
                      <a:pt x="11" y="89"/>
                    </a:cubicBezTo>
                    <a:cubicBezTo>
                      <a:pt x="14" y="91"/>
                      <a:pt x="14" y="91"/>
                      <a:pt x="14" y="91"/>
                    </a:cubicBezTo>
                    <a:cubicBezTo>
                      <a:pt x="11" y="89"/>
                      <a:pt x="11" y="89"/>
                      <a:pt x="11" y="89"/>
                    </a:cubicBezTo>
                    <a:cubicBezTo>
                      <a:pt x="9" y="92"/>
                      <a:pt x="9" y="92"/>
                      <a:pt x="9" y="92"/>
                    </a:cubicBezTo>
                    <a:cubicBezTo>
                      <a:pt x="230" y="212"/>
                      <a:pt x="230" y="212"/>
                      <a:pt x="230" y="212"/>
                    </a:cubicBezTo>
                    <a:cubicBezTo>
                      <a:pt x="232" y="213"/>
                      <a:pt x="235" y="212"/>
                      <a:pt x="236" y="211"/>
                    </a:cubicBezTo>
                    <a:cubicBezTo>
                      <a:pt x="237" y="209"/>
                      <a:pt x="236" y="206"/>
                      <a:pt x="234" y="205"/>
                    </a:cubicBezTo>
                    <a:cubicBezTo>
                      <a:pt x="13" y="67"/>
                      <a:pt x="13" y="67"/>
                      <a:pt x="13" y="67"/>
                    </a:cubicBezTo>
                    <a:cubicBezTo>
                      <a:pt x="11" y="70"/>
                      <a:pt x="11" y="70"/>
                      <a:pt x="11" y="70"/>
                    </a:cubicBezTo>
                    <a:cubicBezTo>
                      <a:pt x="14" y="72"/>
                      <a:pt x="14" y="72"/>
                      <a:pt x="14" y="72"/>
                    </a:cubicBezTo>
                    <a:cubicBezTo>
                      <a:pt x="11" y="70"/>
                      <a:pt x="11" y="70"/>
                      <a:pt x="11" y="70"/>
                    </a:cubicBezTo>
                    <a:cubicBezTo>
                      <a:pt x="13" y="74"/>
                      <a:pt x="13" y="74"/>
                      <a:pt x="13" y="74"/>
                    </a:cubicBezTo>
                    <a:cubicBezTo>
                      <a:pt x="13" y="74"/>
                      <a:pt x="14" y="73"/>
                      <a:pt x="14" y="72"/>
                    </a:cubicBezTo>
                    <a:cubicBezTo>
                      <a:pt x="11" y="70"/>
                      <a:pt x="11" y="70"/>
                      <a:pt x="11" y="70"/>
                    </a:cubicBezTo>
                    <a:cubicBezTo>
                      <a:pt x="13" y="74"/>
                      <a:pt x="13" y="74"/>
                      <a:pt x="13" y="74"/>
                    </a:cubicBezTo>
                    <a:cubicBezTo>
                      <a:pt x="11" y="70"/>
                      <a:pt x="11" y="70"/>
                      <a:pt x="11" y="70"/>
                    </a:cubicBezTo>
                    <a:cubicBezTo>
                      <a:pt x="11" y="74"/>
                      <a:pt x="11" y="74"/>
                      <a:pt x="11" y="74"/>
                    </a:cubicBezTo>
                    <a:cubicBezTo>
                      <a:pt x="11" y="74"/>
                      <a:pt x="12" y="74"/>
                      <a:pt x="13" y="74"/>
                    </a:cubicBezTo>
                    <a:cubicBezTo>
                      <a:pt x="11" y="70"/>
                      <a:pt x="11" y="70"/>
                      <a:pt x="11" y="70"/>
                    </a:cubicBezTo>
                    <a:cubicBezTo>
                      <a:pt x="11" y="74"/>
                      <a:pt x="11" y="74"/>
                      <a:pt x="11" y="74"/>
                    </a:cubicBezTo>
                    <a:cubicBezTo>
                      <a:pt x="11" y="70"/>
                      <a:pt x="11" y="70"/>
                      <a:pt x="11" y="70"/>
                    </a:cubicBezTo>
                    <a:cubicBezTo>
                      <a:pt x="10" y="74"/>
                      <a:pt x="10" y="74"/>
                      <a:pt x="10" y="74"/>
                    </a:cubicBezTo>
                    <a:cubicBezTo>
                      <a:pt x="10" y="74"/>
                      <a:pt x="11" y="74"/>
                      <a:pt x="11" y="74"/>
                    </a:cubicBezTo>
                    <a:cubicBezTo>
                      <a:pt x="11" y="70"/>
                      <a:pt x="11" y="70"/>
                      <a:pt x="11" y="70"/>
                    </a:cubicBezTo>
                    <a:cubicBezTo>
                      <a:pt x="10" y="74"/>
                      <a:pt x="10" y="74"/>
                      <a:pt x="10" y="74"/>
                    </a:cubicBezTo>
                    <a:cubicBezTo>
                      <a:pt x="11" y="71"/>
                      <a:pt x="11" y="71"/>
                      <a:pt x="11" y="71"/>
                    </a:cubicBezTo>
                    <a:cubicBezTo>
                      <a:pt x="10" y="74"/>
                      <a:pt x="10" y="74"/>
                      <a:pt x="10" y="74"/>
                    </a:cubicBezTo>
                    <a:cubicBezTo>
                      <a:pt x="10" y="74"/>
                      <a:pt x="10" y="74"/>
                      <a:pt x="10" y="74"/>
                    </a:cubicBezTo>
                    <a:cubicBezTo>
                      <a:pt x="11" y="71"/>
                      <a:pt x="11" y="71"/>
                      <a:pt x="11" y="71"/>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1" y="75"/>
                    </a:cubicBezTo>
                    <a:cubicBezTo>
                      <a:pt x="16" y="77"/>
                      <a:pt x="33" y="87"/>
                      <a:pt x="56" y="100"/>
                    </a:cubicBezTo>
                    <a:cubicBezTo>
                      <a:pt x="90" y="119"/>
                      <a:pt x="136" y="145"/>
                      <a:pt x="176" y="167"/>
                    </a:cubicBezTo>
                    <a:cubicBezTo>
                      <a:pt x="195" y="178"/>
                      <a:pt x="213" y="187"/>
                      <a:pt x="227" y="194"/>
                    </a:cubicBezTo>
                    <a:cubicBezTo>
                      <a:pt x="233" y="198"/>
                      <a:pt x="239" y="201"/>
                      <a:pt x="243" y="203"/>
                    </a:cubicBezTo>
                    <a:cubicBezTo>
                      <a:pt x="246" y="204"/>
                      <a:pt x="247" y="204"/>
                      <a:pt x="249" y="205"/>
                    </a:cubicBezTo>
                    <a:cubicBezTo>
                      <a:pt x="250" y="205"/>
                      <a:pt x="250" y="205"/>
                      <a:pt x="251" y="206"/>
                    </a:cubicBezTo>
                    <a:cubicBezTo>
                      <a:pt x="252" y="206"/>
                      <a:pt x="252" y="206"/>
                      <a:pt x="253" y="206"/>
                    </a:cubicBezTo>
                    <a:cubicBezTo>
                      <a:pt x="254" y="206"/>
                      <a:pt x="254" y="206"/>
                      <a:pt x="255" y="206"/>
                    </a:cubicBezTo>
                    <a:cubicBezTo>
                      <a:pt x="256" y="205"/>
                      <a:pt x="256" y="205"/>
                      <a:pt x="257" y="204"/>
                    </a:cubicBezTo>
                    <a:cubicBezTo>
                      <a:pt x="257" y="204"/>
                      <a:pt x="257" y="204"/>
                      <a:pt x="257" y="204"/>
                    </a:cubicBezTo>
                    <a:cubicBezTo>
                      <a:pt x="258" y="203"/>
                      <a:pt x="258" y="202"/>
                      <a:pt x="258" y="202"/>
                    </a:cubicBezTo>
                    <a:cubicBezTo>
                      <a:pt x="258" y="201"/>
                      <a:pt x="258" y="200"/>
                      <a:pt x="257" y="200"/>
                    </a:cubicBezTo>
                    <a:cubicBezTo>
                      <a:pt x="257" y="199"/>
                      <a:pt x="257" y="199"/>
                      <a:pt x="256" y="198"/>
                    </a:cubicBezTo>
                    <a:cubicBezTo>
                      <a:pt x="256" y="198"/>
                      <a:pt x="255" y="197"/>
                      <a:pt x="254" y="196"/>
                    </a:cubicBezTo>
                    <a:cubicBezTo>
                      <a:pt x="251" y="194"/>
                      <a:pt x="245" y="189"/>
                      <a:pt x="236" y="184"/>
                    </a:cubicBezTo>
                    <a:cubicBezTo>
                      <a:pt x="207" y="165"/>
                      <a:pt x="149" y="130"/>
                      <a:pt x="99" y="99"/>
                    </a:cubicBezTo>
                    <a:cubicBezTo>
                      <a:pt x="74" y="84"/>
                      <a:pt x="51" y="70"/>
                      <a:pt x="34" y="60"/>
                    </a:cubicBezTo>
                    <a:cubicBezTo>
                      <a:pt x="25" y="55"/>
                      <a:pt x="18" y="50"/>
                      <a:pt x="14" y="47"/>
                    </a:cubicBezTo>
                    <a:cubicBezTo>
                      <a:pt x="11" y="46"/>
                      <a:pt x="9" y="45"/>
                      <a:pt x="8" y="44"/>
                    </a:cubicBezTo>
                    <a:cubicBezTo>
                      <a:pt x="8" y="43"/>
                      <a:pt x="7" y="43"/>
                      <a:pt x="7" y="43"/>
                    </a:cubicBezTo>
                    <a:cubicBezTo>
                      <a:pt x="7" y="43"/>
                      <a:pt x="7" y="43"/>
                      <a:pt x="7" y="43"/>
                    </a:cubicBezTo>
                    <a:cubicBezTo>
                      <a:pt x="7" y="43"/>
                      <a:pt x="7" y="43"/>
                      <a:pt x="7" y="43"/>
                    </a:cubicBezTo>
                    <a:cubicBezTo>
                      <a:pt x="6" y="44"/>
                      <a:pt x="6" y="44"/>
                      <a:pt x="6" y="44"/>
                    </a:cubicBezTo>
                    <a:cubicBezTo>
                      <a:pt x="7" y="43"/>
                      <a:pt x="7" y="43"/>
                      <a:pt x="7" y="43"/>
                    </a:cubicBezTo>
                    <a:cubicBezTo>
                      <a:pt x="7" y="43"/>
                      <a:pt x="7" y="43"/>
                      <a:pt x="7" y="43"/>
                    </a:cubicBezTo>
                    <a:cubicBezTo>
                      <a:pt x="6" y="44"/>
                      <a:pt x="6" y="44"/>
                      <a:pt x="6" y="44"/>
                    </a:cubicBezTo>
                    <a:cubicBezTo>
                      <a:pt x="7" y="43"/>
                      <a:pt x="7" y="43"/>
                      <a:pt x="7" y="43"/>
                    </a:cubicBezTo>
                    <a:cubicBezTo>
                      <a:pt x="4" y="46"/>
                      <a:pt x="4" y="46"/>
                      <a:pt x="4" y="46"/>
                    </a:cubicBezTo>
                    <a:cubicBezTo>
                      <a:pt x="7" y="44"/>
                      <a:pt x="7" y="44"/>
                      <a:pt x="7" y="44"/>
                    </a:cubicBezTo>
                    <a:cubicBezTo>
                      <a:pt x="7" y="43"/>
                      <a:pt x="7" y="43"/>
                      <a:pt x="7" y="43"/>
                    </a:cubicBezTo>
                    <a:cubicBezTo>
                      <a:pt x="4" y="46"/>
                      <a:pt x="4" y="46"/>
                      <a:pt x="4" y="46"/>
                    </a:cubicBezTo>
                    <a:cubicBezTo>
                      <a:pt x="7" y="44"/>
                      <a:pt x="7" y="44"/>
                      <a:pt x="7" y="44"/>
                    </a:cubicBezTo>
                    <a:cubicBezTo>
                      <a:pt x="4" y="46"/>
                      <a:pt x="4" y="46"/>
                      <a:pt x="4" y="46"/>
                    </a:cubicBezTo>
                    <a:cubicBezTo>
                      <a:pt x="8" y="46"/>
                      <a:pt x="8" y="46"/>
                      <a:pt x="8" y="46"/>
                    </a:cubicBezTo>
                    <a:cubicBezTo>
                      <a:pt x="8" y="44"/>
                      <a:pt x="8" y="44"/>
                      <a:pt x="7" y="44"/>
                    </a:cubicBezTo>
                    <a:cubicBezTo>
                      <a:pt x="4" y="46"/>
                      <a:pt x="4" y="46"/>
                      <a:pt x="4" y="46"/>
                    </a:cubicBezTo>
                    <a:cubicBezTo>
                      <a:pt x="8" y="46"/>
                      <a:pt x="8" y="46"/>
                      <a:pt x="8" y="46"/>
                    </a:cubicBezTo>
                    <a:cubicBezTo>
                      <a:pt x="4" y="46"/>
                      <a:pt x="4" y="46"/>
                      <a:pt x="4" y="46"/>
                    </a:cubicBezTo>
                    <a:cubicBezTo>
                      <a:pt x="8" y="47"/>
                      <a:pt x="8" y="47"/>
                      <a:pt x="8" y="47"/>
                    </a:cubicBezTo>
                    <a:cubicBezTo>
                      <a:pt x="8" y="46"/>
                      <a:pt x="8" y="46"/>
                      <a:pt x="8" y="46"/>
                    </a:cubicBezTo>
                    <a:cubicBezTo>
                      <a:pt x="4" y="46"/>
                      <a:pt x="4" y="46"/>
                      <a:pt x="4" y="46"/>
                    </a:cubicBezTo>
                    <a:cubicBezTo>
                      <a:pt x="8" y="47"/>
                      <a:pt x="8" y="47"/>
                      <a:pt x="8" y="47"/>
                    </a:cubicBezTo>
                    <a:cubicBezTo>
                      <a:pt x="4" y="46"/>
                      <a:pt x="4" y="46"/>
                      <a:pt x="4" y="46"/>
                    </a:cubicBezTo>
                    <a:cubicBezTo>
                      <a:pt x="7" y="49"/>
                      <a:pt x="7" y="49"/>
                      <a:pt x="7" y="49"/>
                    </a:cubicBezTo>
                    <a:cubicBezTo>
                      <a:pt x="7" y="48"/>
                      <a:pt x="8" y="47"/>
                      <a:pt x="8" y="47"/>
                    </a:cubicBezTo>
                    <a:cubicBezTo>
                      <a:pt x="4" y="46"/>
                      <a:pt x="4" y="46"/>
                      <a:pt x="4" y="46"/>
                    </a:cubicBezTo>
                    <a:cubicBezTo>
                      <a:pt x="7" y="49"/>
                      <a:pt x="7" y="49"/>
                      <a:pt x="7" y="49"/>
                    </a:cubicBezTo>
                    <a:cubicBezTo>
                      <a:pt x="4" y="46"/>
                      <a:pt x="4" y="46"/>
                      <a:pt x="4" y="46"/>
                    </a:cubicBezTo>
                    <a:cubicBezTo>
                      <a:pt x="2" y="49"/>
                      <a:pt x="2" y="49"/>
                      <a:pt x="2" y="49"/>
                    </a:cubicBezTo>
                    <a:cubicBezTo>
                      <a:pt x="284" y="206"/>
                      <a:pt x="284" y="206"/>
                      <a:pt x="284" y="206"/>
                    </a:cubicBezTo>
                    <a:cubicBezTo>
                      <a:pt x="285" y="207"/>
                      <a:pt x="288" y="206"/>
                      <a:pt x="289" y="204"/>
                    </a:cubicBezTo>
                    <a:cubicBezTo>
                      <a:pt x="290" y="203"/>
                      <a:pt x="289" y="200"/>
                      <a:pt x="287" y="199"/>
                    </a:cubicBezTo>
                    <a:cubicBezTo>
                      <a:pt x="287" y="199"/>
                      <a:pt x="283" y="196"/>
                      <a:pt x="275" y="192"/>
                    </a:cubicBezTo>
                    <a:cubicBezTo>
                      <a:pt x="249" y="176"/>
                      <a:pt x="182" y="137"/>
                      <a:pt x="122" y="100"/>
                    </a:cubicBezTo>
                    <a:cubicBezTo>
                      <a:pt x="91" y="82"/>
                      <a:pt x="63" y="64"/>
                      <a:pt x="42" y="50"/>
                    </a:cubicBezTo>
                    <a:cubicBezTo>
                      <a:pt x="32" y="44"/>
                      <a:pt x="23" y="38"/>
                      <a:pt x="17" y="33"/>
                    </a:cubicBezTo>
                    <a:cubicBezTo>
                      <a:pt x="14" y="31"/>
                      <a:pt x="12" y="29"/>
                      <a:pt x="11" y="28"/>
                    </a:cubicBezTo>
                    <a:cubicBezTo>
                      <a:pt x="10" y="27"/>
                      <a:pt x="10" y="27"/>
                      <a:pt x="9" y="27"/>
                    </a:cubicBezTo>
                    <a:cubicBezTo>
                      <a:pt x="9" y="27"/>
                      <a:pt x="9" y="27"/>
                      <a:pt x="9" y="27"/>
                    </a:cubicBezTo>
                    <a:cubicBezTo>
                      <a:pt x="8" y="27"/>
                      <a:pt x="8" y="27"/>
                      <a:pt x="8" y="27"/>
                    </a:cubicBezTo>
                    <a:cubicBezTo>
                      <a:pt x="9" y="27"/>
                      <a:pt x="9" y="27"/>
                      <a:pt x="9" y="27"/>
                    </a:cubicBezTo>
                    <a:cubicBezTo>
                      <a:pt x="9" y="27"/>
                      <a:pt x="9" y="27"/>
                      <a:pt x="9" y="27"/>
                    </a:cubicBezTo>
                    <a:cubicBezTo>
                      <a:pt x="8" y="27"/>
                      <a:pt x="8" y="27"/>
                      <a:pt x="8" y="27"/>
                    </a:cubicBezTo>
                    <a:cubicBezTo>
                      <a:pt x="9" y="27"/>
                      <a:pt x="9" y="27"/>
                      <a:pt x="9" y="27"/>
                    </a:cubicBezTo>
                    <a:cubicBezTo>
                      <a:pt x="7" y="28"/>
                      <a:pt x="7" y="28"/>
                      <a:pt x="7" y="28"/>
                    </a:cubicBezTo>
                    <a:cubicBezTo>
                      <a:pt x="10" y="28"/>
                      <a:pt x="10" y="28"/>
                      <a:pt x="10" y="28"/>
                    </a:cubicBezTo>
                    <a:cubicBezTo>
                      <a:pt x="10" y="27"/>
                      <a:pt x="10" y="27"/>
                      <a:pt x="9" y="27"/>
                    </a:cubicBezTo>
                    <a:cubicBezTo>
                      <a:pt x="7" y="28"/>
                      <a:pt x="7" y="28"/>
                      <a:pt x="7" y="28"/>
                    </a:cubicBezTo>
                    <a:cubicBezTo>
                      <a:pt x="10" y="28"/>
                      <a:pt x="10" y="28"/>
                      <a:pt x="10" y="28"/>
                    </a:cubicBezTo>
                    <a:cubicBezTo>
                      <a:pt x="6" y="28"/>
                      <a:pt x="6" y="28"/>
                      <a:pt x="6" y="28"/>
                    </a:cubicBezTo>
                    <a:cubicBezTo>
                      <a:pt x="9" y="30"/>
                      <a:pt x="9" y="30"/>
                      <a:pt x="9" y="30"/>
                    </a:cubicBezTo>
                    <a:cubicBezTo>
                      <a:pt x="10" y="29"/>
                      <a:pt x="10" y="28"/>
                      <a:pt x="10" y="28"/>
                    </a:cubicBezTo>
                    <a:cubicBezTo>
                      <a:pt x="6" y="28"/>
                      <a:pt x="6" y="28"/>
                      <a:pt x="6" y="28"/>
                    </a:cubicBezTo>
                    <a:cubicBezTo>
                      <a:pt x="9" y="30"/>
                      <a:pt x="9" y="30"/>
                      <a:pt x="9" y="30"/>
                    </a:cubicBezTo>
                    <a:cubicBezTo>
                      <a:pt x="6" y="28"/>
                      <a:pt x="6" y="28"/>
                      <a:pt x="6" y="28"/>
                    </a:cubicBezTo>
                    <a:cubicBezTo>
                      <a:pt x="4" y="31"/>
                      <a:pt x="4" y="31"/>
                      <a:pt x="4" y="31"/>
                    </a:cubicBezTo>
                    <a:cubicBezTo>
                      <a:pt x="4" y="31"/>
                      <a:pt x="74" y="74"/>
                      <a:pt x="146" y="117"/>
                    </a:cubicBezTo>
                    <a:cubicBezTo>
                      <a:pt x="182" y="139"/>
                      <a:pt x="218" y="160"/>
                      <a:pt x="247" y="176"/>
                    </a:cubicBezTo>
                    <a:cubicBezTo>
                      <a:pt x="261" y="184"/>
                      <a:pt x="273" y="191"/>
                      <a:pt x="282" y="196"/>
                    </a:cubicBezTo>
                    <a:cubicBezTo>
                      <a:pt x="287" y="198"/>
                      <a:pt x="291" y="200"/>
                      <a:pt x="294" y="201"/>
                    </a:cubicBezTo>
                    <a:cubicBezTo>
                      <a:pt x="295" y="202"/>
                      <a:pt x="296" y="203"/>
                      <a:pt x="298" y="203"/>
                    </a:cubicBezTo>
                    <a:cubicBezTo>
                      <a:pt x="299" y="203"/>
                      <a:pt x="300" y="204"/>
                      <a:pt x="301" y="204"/>
                    </a:cubicBezTo>
                    <a:cubicBezTo>
                      <a:pt x="301" y="204"/>
                      <a:pt x="302" y="204"/>
                      <a:pt x="303" y="203"/>
                    </a:cubicBezTo>
                    <a:cubicBezTo>
                      <a:pt x="303" y="203"/>
                      <a:pt x="304" y="203"/>
                      <a:pt x="305" y="202"/>
                    </a:cubicBezTo>
                    <a:cubicBezTo>
                      <a:pt x="305" y="201"/>
                      <a:pt x="306" y="200"/>
                      <a:pt x="305" y="199"/>
                    </a:cubicBezTo>
                    <a:cubicBezTo>
                      <a:pt x="305" y="198"/>
                      <a:pt x="305" y="197"/>
                      <a:pt x="304" y="196"/>
                    </a:cubicBezTo>
                    <a:cubicBezTo>
                      <a:pt x="304" y="196"/>
                      <a:pt x="299" y="193"/>
                      <a:pt x="291" y="188"/>
                    </a:cubicBezTo>
                    <a:cubicBezTo>
                      <a:pt x="264" y="171"/>
                      <a:pt x="194" y="129"/>
                      <a:pt x="132" y="90"/>
                    </a:cubicBezTo>
                    <a:cubicBezTo>
                      <a:pt x="101" y="71"/>
                      <a:pt x="72" y="52"/>
                      <a:pt x="50" y="39"/>
                    </a:cubicBezTo>
                    <a:cubicBezTo>
                      <a:pt x="39" y="32"/>
                      <a:pt x="31" y="26"/>
                      <a:pt x="24" y="22"/>
                    </a:cubicBezTo>
                    <a:cubicBezTo>
                      <a:pt x="21" y="20"/>
                      <a:pt x="19" y="19"/>
                      <a:pt x="17" y="18"/>
                    </a:cubicBezTo>
                    <a:cubicBezTo>
                      <a:pt x="17" y="17"/>
                      <a:pt x="16" y="17"/>
                      <a:pt x="16" y="16"/>
                    </a:cubicBezTo>
                    <a:cubicBezTo>
                      <a:pt x="16" y="16"/>
                      <a:pt x="16" y="16"/>
                      <a:pt x="16" y="16"/>
                    </a:cubicBezTo>
                    <a:cubicBezTo>
                      <a:pt x="15" y="16"/>
                      <a:pt x="15" y="16"/>
                      <a:pt x="15" y="16"/>
                    </a:cubicBezTo>
                    <a:cubicBezTo>
                      <a:pt x="14" y="18"/>
                      <a:pt x="14" y="18"/>
                      <a:pt x="14" y="18"/>
                    </a:cubicBezTo>
                    <a:cubicBezTo>
                      <a:pt x="16" y="16"/>
                      <a:pt x="16" y="16"/>
                      <a:pt x="16" y="16"/>
                    </a:cubicBezTo>
                    <a:cubicBezTo>
                      <a:pt x="15" y="16"/>
                      <a:pt x="15" y="16"/>
                      <a:pt x="15" y="16"/>
                    </a:cubicBezTo>
                    <a:cubicBezTo>
                      <a:pt x="14" y="18"/>
                      <a:pt x="14" y="18"/>
                      <a:pt x="14" y="18"/>
                    </a:cubicBezTo>
                    <a:cubicBezTo>
                      <a:pt x="16" y="16"/>
                      <a:pt x="16" y="16"/>
                      <a:pt x="16" y="16"/>
                    </a:cubicBezTo>
                    <a:cubicBezTo>
                      <a:pt x="13" y="19"/>
                      <a:pt x="13" y="19"/>
                      <a:pt x="13" y="19"/>
                    </a:cubicBezTo>
                    <a:cubicBezTo>
                      <a:pt x="16" y="17"/>
                      <a:pt x="16" y="17"/>
                      <a:pt x="16" y="17"/>
                    </a:cubicBezTo>
                    <a:cubicBezTo>
                      <a:pt x="16" y="16"/>
                      <a:pt x="16" y="16"/>
                      <a:pt x="16" y="16"/>
                    </a:cubicBezTo>
                    <a:cubicBezTo>
                      <a:pt x="13" y="19"/>
                      <a:pt x="13" y="19"/>
                      <a:pt x="13" y="19"/>
                    </a:cubicBezTo>
                    <a:cubicBezTo>
                      <a:pt x="16" y="17"/>
                      <a:pt x="16" y="17"/>
                      <a:pt x="16" y="17"/>
                    </a:cubicBezTo>
                    <a:cubicBezTo>
                      <a:pt x="13" y="19"/>
                      <a:pt x="13" y="19"/>
                      <a:pt x="13" y="19"/>
                    </a:cubicBezTo>
                    <a:cubicBezTo>
                      <a:pt x="17" y="19"/>
                      <a:pt x="17" y="19"/>
                      <a:pt x="17" y="19"/>
                    </a:cubicBezTo>
                    <a:cubicBezTo>
                      <a:pt x="17" y="18"/>
                      <a:pt x="16" y="17"/>
                      <a:pt x="16" y="17"/>
                    </a:cubicBezTo>
                    <a:cubicBezTo>
                      <a:pt x="13" y="19"/>
                      <a:pt x="13" y="19"/>
                      <a:pt x="13" y="19"/>
                    </a:cubicBezTo>
                    <a:cubicBezTo>
                      <a:pt x="17" y="19"/>
                      <a:pt x="17" y="19"/>
                      <a:pt x="17" y="19"/>
                    </a:cubicBezTo>
                    <a:cubicBezTo>
                      <a:pt x="13" y="19"/>
                      <a:pt x="13" y="19"/>
                      <a:pt x="13" y="19"/>
                    </a:cubicBezTo>
                    <a:cubicBezTo>
                      <a:pt x="17" y="20"/>
                      <a:pt x="17" y="20"/>
                      <a:pt x="17" y="20"/>
                    </a:cubicBezTo>
                    <a:cubicBezTo>
                      <a:pt x="17" y="19"/>
                      <a:pt x="17" y="19"/>
                      <a:pt x="17" y="19"/>
                    </a:cubicBezTo>
                    <a:cubicBezTo>
                      <a:pt x="13" y="19"/>
                      <a:pt x="13" y="19"/>
                      <a:pt x="13" y="19"/>
                    </a:cubicBezTo>
                    <a:cubicBezTo>
                      <a:pt x="17" y="20"/>
                      <a:pt x="17" y="20"/>
                      <a:pt x="17" y="20"/>
                    </a:cubicBezTo>
                    <a:cubicBezTo>
                      <a:pt x="13" y="19"/>
                      <a:pt x="13" y="19"/>
                      <a:pt x="13" y="19"/>
                    </a:cubicBezTo>
                    <a:cubicBezTo>
                      <a:pt x="16" y="21"/>
                      <a:pt x="16" y="21"/>
                      <a:pt x="16" y="21"/>
                    </a:cubicBezTo>
                    <a:cubicBezTo>
                      <a:pt x="16" y="21"/>
                      <a:pt x="16" y="20"/>
                      <a:pt x="17" y="20"/>
                    </a:cubicBezTo>
                    <a:cubicBezTo>
                      <a:pt x="13" y="19"/>
                      <a:pt x="13" y="19"/>
                      <a:pt x="13" y="19"/>
                    </a:cubicBezTo>
                    <a:cubicBezTo>
                      <a:pt x="16" y="21"/>
                      <a:pt x="16" y="21"/>
                      <a:pt x="16" y="21"/>
                    </a:cubicBezTo>
                    <a:cubicBezTo>
                      <a:pt x="16" y="21"/>
                      <a:pt x="16" y="21"/>
                      <a:pt x="16" y="21"/>
                    </a:cubicBezTo>
                    <a:cubicBezTo>
                      <a:pt x="13" y="19"/>
                      <a:pt x="13" y="19"/>
                      <a:pt x="13" y="19"/>
                    </a:cubicBezTo>
                    <a:cubicBezTo>
                      <a:pt x="14" y="22"/>
                      <a:pt x="14" y="22"/>
                      <a:pt x="14" y="22"/>
                    </a:cubicBezTo>
                    <a:cubicBezTo>
                      <a:pt x="15" y="22"/>
                      <a:pt x="16" y="22"/>
                      <a:pt x="16" y="21"/>
                    </a:cubicBezTo>
                    <a:cubicBezTo>
                      <a:pt x="13" y="19"/>
                      <a:pt x="13" y="19"/>
                      <a:pt x="13" y="19"/>
                    </a:cubicBezTo>
                    <a:cubicBezTo>
                      <a:pt x="14" y="22"/>
                      <a:pt x="14" y="22"/>
                      <a:pt x="14" y="22"/>
                    </a:cubicBezTo>
                    <a:cubicBezTo>
                      <a:pt x="13" y="20"/>
                      <a:pt x="13" y="20"/>
                      <a:pt x="13" y="20"/>
                    </a:cubicBezTo>
                    <a:cubicBezTo>
                      <a:pt x="13" y="23"/>
                      <a:pt x="13" y="23"/>
                      <a:pt x="13" y="23"/>
                    </a:cubicBezTo>
                    <a:cubicBezTo>
                      <a:pt x="14" y="23"/>
                      <a:pt x="14" y="23"/>
                      <a:pt x="14" y="22"/>
                    </a:cubicBezTo>
                    <a:cubicBezTo>
                      <a:pt x="13" y="20"/>
                      <a:pt x="13" y="20"/>
                      <a:pt x="13" y="20"/>
                    </a:cubicBezTo>
                    <a:cubicBezTo>
                      <a:pt x="13" y="23"/>
                      <a:pt x="13" y="23"/>
                      <a:pt x="13" y="23"/>
                    </a:cubicBezTo>
                    <a:cubicBezTo>
                      <a:pt x="13" y="22"/>
                      <a:pt x="13" y="22"/>
                      <a:pt x="13" y="22"/>
                    </a:cubicBezTo>
                    <a:cubicBezTo>
                      <a:pt x="13" y="23"/>
                      <a:pt x="13" y="23"/>
                      <a:pt x="13" y="23"/>
                    </a:cubicBezTo>
                    <a:cubicBezTo>
                      <a:pt x="13" y="23"/>
                      <a:pt x="13" y="23"/>
                      <a:pt x="13" y="23"/>
                    </a:cubicBezTo>
                    <a:cubicBezTo>
                      <a:pt x="13" y="22"/>
                      <a:pt x="13" y="22"/>
                      <a:pt x="13" y="22"/>
                    </a:cubicBezTo>
                    <a:cubicBezTo>
                      <a:pt x="13" y="23"/>
                      <a:pt x="13" y="23"/>
                      <a:pt x="13" y="23"/>
                    </a:cubicBezTo>
                    <a:cubicBezTo>
                      <a:pt x="13" y="23"/>
                      <a:pt x="13" y="23"/>
                      <a:pt x="13" y="23"/>
                    </a:cubicBezTo>
                    <a:cubicBezTo>
                      <a:pt x="14" y="23"/>
                      <a:pt x="17" y="24"/>
                      <a:pt x="20" y="25"/>
                    </a:cubicBezTo>
                    <a:cubicBezTo>
                      <a:pt x="32" y="31"/>
                      <a:pt x="57" y="45"/>
                      <a:pt x="88" y="64"/>
                    </a:cubicBezTo>
                    <a:cubicBezTo>
                      <a:pt x="134" y="91"/>
                      <a:pt x="193" y="128"/>
                      <a:pt x="242" y="157"/>
                    </a:cubicBezTo>
                    <a:cubicBezTo>
                      <a:pt x="267" y="172"/>
                      <a:pt x="289" y="185"/>
                      <a:pt x="306" y="195"/>
                    </a:cubicBezTo>
                    <a:cubicBezTo>
                      <a:pt x="314" y="199"/>
                      <a:pt x="321" y="203"/>
                      <a:pt x="327" y="206"/>
                    </a:cubicBezTo>
                    <a:cubicBezTo>
                      <a:pt x="330" y="207"/>
                      <a:pt x="332" y="208"/>
                      <a:pt x="334" y="209"/>
                    </a:cubicBezTo>
                    <a:cubicBezTo>
                      <a:pt x="335" y="209"/>
                      <a:pt x="336" y="210"/>
                      <a:pt x="337" y="210"/>
                    </a:cubicBezTo>
                    <a:cubicBezTo>
                      <a:pt x="337" y="210"/>
                      <a:pt x="338" y="210"/>
                      <a:pt x="339" y="210"/>
                    </a:cubicBezTo>
                    <a:cubicBezTo>
                      <a:pt x="340" y="210"/>
                      <a:pt x="340" y="210"/>
                      <a:pt x="341" y="210"/>
                    </a:cubicBezTo>
                    <a:cubicBezTo>
                      <a:pt x="342" y="210"/>
                      <a:pt x="343" y="209"/>
                      <a:pt x="343" y="208"/>
                    </a:cubicBezTo>
                    <a:cubicBezTo>
                      <a:pt x="344" y="207"/>
                      <a:pt x="344" y="206"/>
                      <a:pt x="344" y="205"/>
                    </a:cubicBezTo>
                    <a:cubicBezTo>
                      <a:pt x="344" y="204"/>
                      <a:pt x="343" y="203"/>
                      <a:pt x="342" y="202"/>
                    </a:cubicBezTo>
                    <a:cubicBezTo>
                      <a:pt x="342" y="202"/>
                      <a:pt x="337" y="200"/>
                      <a:pt x="328" y="194"/>
                    </a:cubicBezTo>
                    <a:cubicBezTo>
                      <a:pt x="297" y="176"/>
                      <a:pt x="220" y="131"/>
                      <a:pt x="151" y="89"/>
                    </a:cubicBezTo>
                    <a:cubicBezTo>
                      <a:pt x="116" y="68"/>
                      <a:pt x="83" y="47"/>
                      <a:pt x="59" y="31"/>
                    </a:cubicBezTo>
                    <a:cubicBezTo>
                      <a:pt x="47" y="23"/>
                      <a:pt x="37" y="17"/>
                      <a:pt x="30" y="12"/>
                    </a:cubicBezTo>
                    <a:cubicBezTo>
                      <a:pt x="27" y="9"/>
                      <a:pt x="24" y="7"/>
                      <a:pt x="23" y="5"/>
                    </a:cubicBezTo>
                    <a:cubicBezTo>
                      <a:pt x="22" y="5"/>
                      <a:pt x="21" y="4"/>
                      <a:pt x="21" y="4"/>
                    </a:cubicBezTo>
                    <a:cubicBezTo>
                      <a:pt x="21" y="4"/>
                      <a:pt x="21" y="4"/>
                      <a:pt x="21" y="4"/>
                    </a:cubicBezTo>
                    <a:cubicBezTo>
                      <a:pt x="21" y="4"/>
                      <a:pt x="21" y="4"/>
                      <a:pt x="21" y="4"/>
                    </a:cubicBezTo>
                    <a:cubicBezTo>
                      <a:pt x="20" y="4"/>
                      <a:pt x="20" y="4"/>
                      <a:pt x="20" y="4"/>
                    </a:cubicBezTo>
                    <a:cubicBezTo>
                      <a:pt x="21" y="4"/>
                      <a:pt x="21" y="4"/>
                      <a:pt x="21" y="4"/>
                    </a:cubicBezTo>
                    <a:cubicBezTo>
                      <a:pt x="21" y="4"/>
                      <a:pt x="21" y="4"/>
                      <a:pt x="21" y="4"/>
                    </a:cubicBezTo>
                    <a:cubicBezTo>
                      <a:pt x="20" y="4"/>
                      <a:pt x="20" y="4"/>
                      <a:pt x="20" y="4"/>
                    </a:cubicBezTo>
                    <a:cubicBezTo>
                      <a:pt x="21" y="4"/>
                      <a:pt x="21" y="4"/>
                      <a:pt x="21" y="4"/>
                    </a:cubicBezTo>
                    <a:cubicBezTo>
                      <a:pt x="19" y="5"/>
                      <a:pt x="19" y="5"/>
                      <a:pt x="19" y="5"/>
                    </a:cubicBezTo>
                    <a:cubicBezTo>
                      <a:pt x="21" y="5"/>
                      <a:pt x="21" y="5"/>
                      <a:pt x="21" y="5"/>
                    </a:cubicBezTo>
                    <a:cubicBezTo>
                      <a:pt x="21" y="4"/>
                      <a:pt x="21" y="4"/>
                      <a:pt x="21" y="4"/>
                    </a:cubicBezTo>
                    <a:cubicBezTo>
                      <a:pt x="19" y="5"/>
                      <a:pt x="19" y="5"/>
                      <a:pt x="19" y="5"/>
                    </a:cubicBezTo>
                    <a:cubicBezTo>
                      <a:pt x="21" y="5"/>
                      <a:pt x="21" y="5"/>
                      <a:pt x="21" y="5"/>
                    </a:cubicBezTo>
                    <a:cubicBezTo>
                      <a:pt x="18" y="5"/>
                      <a:pt x="18" y="5"/>
                      <a:pt x="18" y="5"/>
                    </a:cubicBezTo>
                    <a:cubicBezTo>
                      <a:pt x="21" y="6"/>
                      <a:pt x="21" y="6"/>
                      <a:pt x="21" y="6"/>
                    </a:cubicBezTo>
                    <a:cubicBezTo>
                      <a:pt x="21" y="6"/>
                      <a:pt x="21" y="5"/>
                      <a:pt x="21" y="5"/>
                    </a:cubicBezTo>
                    <a:cubicBezTo>
                      <a:pt x="18" y="5"/>
                      <a:pt x="18" y="5"/>
                      <a:pt x="18" y="5"/>
                    </a:cubicBezTo>
                    <a:cubicBezTo>
                      <a:pt x="21" y="6"/>
                      <a:pt x="21" y="6"/>
                      <a:pt x="21" y="6"/>
                    </a:cubicBezTo>
                    <a:cubicBezTo>
                      <a:pt x="22" y="5"/>
                      <a:pt x="21" y="2"/>
                      <a:pt x="20" y="1"/>
                    </a:cubicBezTo>
                    <a:cubicBezTo>
                      <a:pt x="18" y="0"/>
                      <a:pt x="15" y="0"/>
                      <a:pt x="14" y="2"/>
                    </a:cubicBezTo>
                    <a:cubicBezTo>
                      <a:pt x="13" y="3"/>
                      <a:pt x="13" y="4"/>
                      <a:pt x="13" y="5"/>
                    </a:cubicBezTo>
                    <a:cubicBezTo>
                      <a:pt x="13" y="6"/>
                      <a:pt x="14" y="7"/>
                      <a:pt x="14" y="7"/>
                    </a:cubicBezTo>
                    <a:cubicBezTo>
                      <a:pt x="15" y="8"/>
                      <a:pt x="15" y="9"/>
                      <a:pt x="16" y="10"/>
                    </a:cubicBezTo>
                    <a:cubicBezTo>
                      <a:pt x="18" y="12"/>
                      <a:pt x="21" y="15"/>
                      <a:pt x="25" y="18"/>
                    </a:cubicBezTo>
                    <a:cubicBezTo>
                      <a:pt x="39" y="28"/>
                      <a:pt x="65" y="45"/>
                      <a:pt x="97" y="65"/>
                    </a:cubicBezTo>
                    <a:cubicBezTo>
                      <a:pt x="193" y="125"/>
                      <a:pt x="338" y="209"/>
                      <a:pt x="338" y="209"/>
                    </a:cubicBezTo>
                    <a:cubicBezTo>
                      <a:pt x="340" y="206"/>
                      <a:pt x="340" y="206"/>
                      <a:pt x="340" y="206"/>
                    </a:cubicBezTo>
                    <a:cubicBezTo>
                      <a:pt x="337" y="204"/>
                      <a:pt x="337" y="204"/>
                      <a:pt x="337" y="204"/>
                    </a:cubicBezTo>
                    <a:cubicBezTo>
                      <a:pt x="339" y="206"/>
                      <a:pt x="339" y="206"/>
                      <a:pt x="339" y="206"/>
                    </a:cubicBezTo>
                    <a:cubicBezTo>
                      <a:pt x="338" y="202"/>
                      <a:pt x="338" y="202"/>
                      <a:pt x="338" y="202"/>
                    </a:cubicBezTo>
                    <a:cubicBezTo>
                      <a:pt x="338" y="203"/>
                      <a:pt x="337" y="203"/>
                      <a:pt x="337" y="204"/>
                    </a:cubicBezTo>
                    <a:cubicBezTo>
                      <a:pt x="339" y="206"/>
                      <a:pt x="339" y="206"/>
                      <a:pt x="339" y="206"/>
                    </a:cubicBezTo>
                    <a:cubicBezTo>
                      <a:pt x="338" y="202"/>
                      <a:pt x="338" y="202"/>
                      <a:pt x="338" y="202"/>
                    </a:cubicBezTo>
                    <a:cubicBezTo>
                      <a:pt x="339" y="205"/>
                      <a:pt x="339" y="205"/>
                      <a:pt x="339" y="205"/>
                    </a:cubicBezTo>
                    <a:cubicBezTo>
                      <a:pt x="339" y="202"/>
                      <a:pt x="339" y="202"/>
                      <a:pt x="339" y="202"/>
                    </a:cubicBezTo>
                    <a:cubicBezTo>
                      <a:pt x="339" y="202"/>
                      <a:pt x="339" y="202"/>
                      <a:pt x="338" y="202"/>
                    </a:cubicBezTo>
                    <a:cubicBezTo>
                      <a:pt x="339" y="205"/>
                      <a:pt x="339" y="205"/>
                      <a:pt x="339" y="205"/>
                    </a:cubicBezTo>
                    <a:cubicBezTo>
                      <a:pt x="339" y="202"/>
                      <a:pt x="339" y="202"/>
                      <a:pt x="339" y="202"/>
                    </a:cubicBezTo>
                    <a:cubicBezTo>
                      <a:pt x="339" y="203"/>
                      <a:pt x="339" y="203"/>
                      <a:pt x="339" y="203"/>
                    </a:cubicBezTo>
                    <a:cubicBezTo>
                      <a:pt x="339" y="202"/>
                      <a:pt x="339" y="202"/>
                      <a:pt x="339" y="202"/>
                    </a:cubicBezTo>
                    <a:cubicBezTo>
                      <a:pt x="339" y="202"/>
                      <a:pt x="339" y="202"/>
                      <a:pt x="339" y="202"/>
                    </a:cubicBezTo>
                    <a:cubicBezTo>
                      <a:pt x="339" y="203"/>
                      <a:pt x="339" y="203"/>
                      <a:pt x="339" y="203"/>
                    </a:cubicBezTo>
                    <a:cubicBezTo>
                      <a:pt x="339" y="202"/>
                      <a:pt x="339" y="202"/>
                      <a:pt x="339" y="202"/>
                    </a:cubicBezTo>
                    <a:cubicBezTo>
                      <a:pt x="339" y="202"/>
                      <a:pt x="339" y="202"/>
                      <a:pt x="338" y="202"/>
                    </a:cubicBezTo>
                    <a:cubicBezTo>
                      <a:pt x="336" y="201"/>
                      <a:pt x="333" y="200"/>
                      <a:pt x="329" y="198"/>
                    </a:cubicBezTo>
                    <a:cubicBezTo>
                      <a:pt x="314" y="191"/>
                      <a:pt x="288" y="176"/>
                      <a:pt x="257" y="157"/>
                    </a:cubicBezTo>
                    <a:cubicBezTo>
                      <a:pt x="211" y="129"/>
                      <a:pt x="154" y="94"/>
                      <a:pt x="106" y="65"/>
                    </a:cubicBezTo>
                    <a:cubicBezTo>
                      <a:pt x="83" y="51"/>
                      <a:pt x="61" y="39"/>
                      <a:pt x="45" y="30"/>
                    </a:cubicBezTo>
                    <a:cubicBezTo>
                      <a:pt x="37" y="25"/>
                      <a:pt x="30" y="21"/>
                      <a:pt x="25" y="19"/>
                    </a:cubicBezTo>
                    <a:cubicBezTo>
                      <a:pt x="23" y="18"/>
                      <a:pt x="20" y="17"/>
                      <a:pt x="19" y="16"/>
                    </a:cubicBezTo>
                    <a:cubicBezTo>
                      <a:pt x="18" y="16"/>
                      <a:pt x="17" y="15"/>
                      <a:pt x="16" y="15"/>
                    </a:cubicBezTo>
                    <a:cubicBezTo>
                      <a:pt x="15" y="15"/>
                      <a:pt x="14" y="15"/>
                      <a:pt x="13" y="15"/>
                    </a:cubicBezTo>
                    <a:cubicBezTo>
                      <a:pt x="13" y="15"/>
                      <a:pt x="12" y="15"/>
                      <a:pt x="12" y="15"/>
                    </a:cubicBezTo>
                    <a:cubicBezTo>
                      <a:pt x="11" y="15"/>
                      <a:pt x="10" y="16"/>
                      <a:pt x="9" y="17"/>
                    </a:cubicBezTo>
                    <a:cubicBezTo>
                      <a:pt x="13" y="19"/>
                      <a:pt x="13" y="19"/>
                      <a:pt x="13" y="19"/>
                    </a:cubicBezTo>
                    <a:cubicBezTo>
                      <a:pt x="10" y="16"/>
                      <a:pt x="10" y="16"/>
                      <a:pt x="10" y="16"/>
                    </a:cubicBezTo>
                    <a:cubicBezTo>
                      <a:pt x="9" y="17"/>
                      <a:pt x="9" y="18"/>
                      <a:pt x="9" y="18"/>
                    </a:cubicBezTo>
                    <a:cubicBezTo>
                      <a:pt x="9" y="18"/>
                      <a:pt x="9" y="19"/>
                      <a:pt x="9" y="19"/>
                    </a:cubicBezTo>
                    <a:cubicBezTo>
                      <a:pt x="9" y="20"/>
                      <a:pt x="9" y="21"/>
                      <a:pt x="9" y="21"/>
                    </a:cubicBezTo>
                    <a:cubicBezTo>
                      <a:pt x="10" y="22"/>
                      <a:pt x="10" y="22"/>
                      <a:pt x="10" y="22"/>
                    </a:cubicBezTo>
                    <a:cubicBezTo>
                      <a:pt x="11" y="23"/>
                      <a:pt x="11" y="23"/>
                      <a:pt x="11" y="23"/>
                    </a:cubicBezTo>
                    <a:cubicBezTo>
                      <a:pt x="12" y="24"/>
                      <a:pt x="14" y="25"/>
                      <a:pt x="17" y="27"/>
                    </a:cubicBezTo>
                    <a:cubicBezTo>
                      <a:pt x="38" y="41"/>
                      <a:pt x="109" y="85"/>
                      <a:pt x="174" y="125"/>
                    </a:cubicBezTo>
                    <a:cubicBezTo>
                      <a:pt x="239" y="166"/>
                      <a:pt x="299" y="203"/>
                      <a:pt x="299" y="203"/>
                    </a:cubicBezTo>
                    <a:cubicBezTo>
                      <a:pt x="302" y="199"/>
                      <a:pt x="302" y="199"/>
                      <a:pt x="302" y="199"/>
                    </a:cubicBezTo>
                    <a:cubicBezTo>
                      <a:pt x="298" y="197"/>
                      <a:pt x="298" y="197"/>
                      <a:pt x="298" y="197"/>
                    </a:cubicBezTo>
                    <a:cubicBezTo>
                      <a:pt x="301" y="199"/>
                      <a:pt x="301" y="199"/>
                      <a:pt x="301" y="199"/>
                    </a:cubicBezTo>
                    <a:cubicBezTo>
                      <a:pt x="300" y="196"/>
                      <a:pt x="300" y="196"/>
                      <a:pt x="300" y="196"/>
                    </a:cubicBezTo>
                    <a:cubicBezTo>
                      <a:pt x="300" y="196"/>
                      <a:pt x="299" y="196"/>
                      <a:pt x="298" y="197"/>
                    </a:cubicBezTo>
                    <a:cubicBezTo>
                      <a:pt x="301" y="199"/>
                      <a:pt x="301" y="199"/>
                      <a:pt x="301" y="199"/>
                    </a:cubicBezTo>
                    <a:cubicBezTo>
                      <a:pt x="300" y="196"/>
                      <a:pt x="300" y="196"/>
                      <a:pt x="300" y="196"/>
                    </a:cubicBezTo>
                    <a:cubicBezTo>
                      <a:pt x="301" y="199"/>
                      <a:pt x="301" y="199"/>
                      <a:pt x="301" y="199"/>
                    </a:cubicBezTo>
                    <a:cubicBezTo>
                      <a:pt x="301" y="196"/>
                      <a:pt x="301" y="196"/>
                      <a:pt x="301" y="196"/>
                    </a:cubicBezTo>
                    <a:cubicBezTo>
                      <a:pt x="301" y="196"/>
                      <a:pt x="301" y="196"/>
                      <a:pt x="300" y="196"/>
                    </a:cubicBezTo>
                    <a:cubicBezTo>
                      <a:pt x="301" y="199"/>
                      <a:pt x="301" y="199"/>
                      <a:pt x="301" y="199"/>
                    </a:cubicBezTo>
                    <a:cubicBezTo>
                      <a:pt x="301" y="196"/>
                      <a:pt x="301" y="196"/>
                      <a:pt x="301" y="196"/>
                    </a:cubicBezTo>
                    <a:cubicBezTo>
                      <a:pt x="301" y="197"/>
                      <a:pt x="301" y="197"/>
                      <a:pt x="301" y="197"/>
                    </a:cubicBezTo>
                    <a:cubicBezTo>
                      <a:pt x="301" y="196"/>
                      <a:pt x="301" y="196"/>
                      <a:pt x="301" y="196"/>
                    </a:cubicBezTo>
                    <a:cubicBezTo>
                      <a:pt x="301" y="196"/>
                      <a:pt x="301" y="196"/>
                      <a:pt x="301" y="196"/>
                    </a:cubicBezTo>
                    <a:cubicBezTo>
                      <a:pt x="301" y="197"/>
                      <a:pt x="301" y="197"/>
                      <a:pt x="301" y="197"/>
                    </a:cubicBezTo>
                    <a:cubicBezTo>
                      <a:pt x="301" y="196"/>
                      <a:pt x="301" y="196"/>
                      <a:pt x="301" y="196"/>
                    </a:cubicBezTo>
                    <a:cubicBezTo>
                      <a:pt x="301" y="196"/>
                      <a:pt x="300" y="196"/>
                      <a:pt x="299" y="195"/>
                    </a:cubicBezTo>
                    <a:cubicBezTo>
                      <a:pt x="296" y="194"/>
                      <a:pt x="288" y="190"/>
                      <a:pt x="278" y="184"/>
                    </a:cubicBezTo>
                    <a:cubicBezTo>
                      <a:pt x="242" y="165"/>
                      <a:pt x="174" y="125"/>
                      <a:pt x="116" y="90"/>
                    </a:cubicBezTo>
                    <a:cubicBezTo>
                      <a:pt x="87" y="72"/>
                      <a:pt x="60" y="56"/>
                      <a:pt x="40" y="44"/>
                    </a:cubicBezTo>
                    <a:cubicBezTo>
                      <a:pt x="30" y="38"/>
                      <a:pt x="22" y="33"/>
                      <a:pt x="16" y="30"/>
                    </a:cubicBezTo>
                    <a:cubicBezTo>
                      <a:pt x="11" y="26"/>
                      <a:pt x="8" y="24"/>
                      <a:pt x="8" y="24"/>
                    </a:cubicBezTo>
                    <a:cubicBezTo>
                      <a:pt x="6" y="23"/>
                      <a:pt x="4" y="24"/>
                      <a:pt x="2" y="26"/>
                    </a:cubicBezTo>
                    <a:cubicBezTo>
                      <a:pt x="2" y="26"/>
                      <a:pt x="2" y="27"/>
                      <a:pt x="2" y="28"/>
                    </a:cubicBezTo>
                    <a:cubicBezTo>
                      <a:pt x="2" y="29"/>
                      <a:pt x="2" y="30"/>
                      <a:pt x="2" y="30"/>
                    </a:cubicBezTo>
                    <a:cubicBezTo>
                      <a:pt x="3" y="32"/>
                      <a:pt x="4" y="32"/>
                      <a:pt x="5" y="33"/>
                    </a:cubicBezTo>
                    <a:cubicBezTo>
                      <a:pt x="6" y="35"/>
                      <a:pt x="9" y="37"/>
                      <a:pt x="12" y="39"/>
                    </a:cubicBezTo>
                    <a:cubicBezTo>
                      <a:pt x="24" y="48"/>
                      <a:pt x="47" y="63"/>
                      <a:pt x="75" y="81"/>
                    </a:cubicBezTo>
                    <a:cubicBezTo>
                      <a:pt x="158" y="132"/>
                      <a:pt x="283" y="206"/>
                      <a:pt x="283" y="206"/>
                    </a:cubicBezTo>
                    <a:cubicBezTo>
                      <a:pt x="285" y="202"/>
                      <a:pt x="285" y="202"/>
                      <a:pt x="285" y="202"/>
                    </a:cubicBezTo>
                    <a:cubicBezTo>
                      <a:pt x="287" y="199"/>
                      <a:pt x="287" y="199"/>
                      <a:pt x="287" y="199"/>
                    </a:cubicBezTo>
                    <a:cubicBezTo>
                      <a:pt x="6" y="42"/>
                      <a:pt x="6" y="42"/>
                      <a:pt x="6" y="42"/>
                    </a:cubicBezTo>
                    <a:cubicBezTo>
                      <a:pt x="5" y="41"/>
                      <a:pt x="3" y="42"/>
                      <a:pt x="1" y="43"/>
                    </a:cubicBezTo>
                    <a:cubicBezTo>
                      <a:pt x="1" y="43"/>
                      <a:pt x="0" y="44"/>
                      <a:pt x="0" y="45"/>
                    </a:cubicBezTo>
                    <a:cubicBezTo>
                      <a:pt x="0" y="45"/>
                      <a:pt x="0" y="45"/>
                      <a:pt x="0" y="46"/>
                    </a:cubicBezTo>
                    <a:cubicBezTo>
                      <a:pt x="0" y="47"/>
                      <a:pt x="1" y="48"/>
                      <a:pt x="1" y="48"/>
                    </a:cubicBezTo>
                    <a:cubicBezTo>
                      <a:pt x="1" y="49"/>
                      <a:pt x="1" y="49"/>
                      <a:pt x="1" y="49"/>
                    </a:cubicBezTo>
                    <a:cubicBezTo>
                      <a:pt x="2" y="49"/>
                      <a:pt x="2" y="49"/>
                      <a:pt x="2" y="49"/>
                    </a:cubicBezTo>
                    <a:cubicBezTo>
                      <a:pt x="3" y="50"/>
                      <a:pt x="5" y="51"/>
                      <a:pt x="7" y="53"/>
                    </a:cubicBezTo>
                    <a:cubicBezTo>
                      <a:pt x="26" y="65"/>
                      <a:pt x="87" y="101"/>
                      <a:pt x="143" y="135"/>
                    </a:cubicBezTo>
                    <a:cubicBezTo>
                      <a:pt x="172" y="153"/>
                      <a:pt x="199" y="169"/>
                      <a:pt x="219" y="182"/>
                    </a:cubicBezTo>
                    <a:cubicBezTo>
                      <a:pt x="229" y="188"/>
                      <a:pt x="237" y="194"/>
                      <a:pt x="242" y="198"/>
                    </a:cubicBezTo>
                    <a:cubicBezTo>
                      <a:pt x="245" y="200"/>
                      <a:pt x="248" y="201"/>
                      <a:pt x="249" y="202"/>
                    </a:cubicBezTo>
                    <a:cubicBezTo>
                      <a:pt x="250" y="203"/>
                      <a:pt x="250" y="203"/>
                      <a:pt x="250" y="204"/>
                    </a:cubicBezTo>
                    <a:cubicBezTo>
                      <a:pt x="250" y="204"/>
                      <a:pt x="250" y="204"/>
                      <a:pt x="250" y="204"/>
                    </a:cubicBezTo>
                    <a:cubicBezTo>
                      <a:pt x="252" y="202"/>
                      <a:pt x="252" y="202"/>
                      <a:pt x="252" y="202"/>
                    </a:cubicBezTo>
                    <a:cubicBezTo>
                      <a:pt x="250" y="203"/>
                      <a:pt x="250" y="203"/>
                      <a:pt x="250" y="203"/>
                    </a:cubicBezTo>
                    <a:cubicBezTo>
                      <a:pt x="250" y="204"/>
                      <a:pt x="250" y="204"/>
                      <a:pt x="250" y="204"/>
                    </a:cubicBezTo>
                    <a:cubicBezTo>
                      <a:pt x="252" y="202"/>
                      <a:pt x="252" y="202"/>
                      <a:pt x="252" y="202"/>
                    </a:cubicBezTo>
                    <a:cubicBezTo>
                      <a:pt x="250" y="203"/>
                      <a:pt x="250" y="203"/>
                      <a:pt x="250" y="203"/>
                    </a:cubicBezTo>
                    <a:cubicBezTo>
                      <a:pt x="253" y="202"/>
                      <a:pt x="253" y="202"/>
                      <a:pt x="253" y="202"/>
                    </a:cubicBezTo>
                    <a:cubicBezTo>
                      <a:pt x="250" y="202"/>
                      <a:pt x="250" y="202"/>
                      <a:pt x="250" y="202"/>
                    </a:cubicBezTo>
                    <a:cubicBezTo>
                      <a:pt x="250" y="203"/>
                      <a:pt x="250" y="203"/>
                      <a:pt x="250" y="203"/>
                    </a:cubicBezTo>
                    <a:cubicBezTo>
                      <a:pt x="253" y="202"/>
                      <a:pt x="253" y="202"/>
                      <a:pt x="253" y="202"/>
                    </a:cubicBezTo>
                    <a:cubicBezTo>
                      <a:pt x="250" y="202"/>
                      <a:pt x="250" y="202"/>
                      <a:pt x="250" y="202"/>
                    </a:cubicBezTo>
                    <a:cubicBezTo>
                      <a:pt x="254" y="202"/>
                      <a:pt x="254" y="202"/>
                      <a:pt x="254" y="202"/>
                    </a:cubicBezTo>
                    <a:cubicBezTo>
                      <a:pt x="250" y="200"/>
                      <a:pt x="250" y="200"/>
                      <a:pt x="250" y="200"/>
                    </a:cubicBezTo>
                    <a:cubicBezTo>
                      <a:pt x="250" y="200"/>
                      <a:pt x="250" y="201"/>
                      <a:pt x="250" y="202"/>
                    </a:cubicBezTo>
                    <a:cubicBezTo>
                      <a:pt x="254" y="202"/>
                      <a:pt x="254" y="202"/>
                      <a:pt x="254" y="202"/>
                    </a:cubicBezTo>
                    <a:cubicBezTo>
                      <a:pt x="250" y="200"/>
                      <a:pt x="250" y="200"/>
                      <a:pt x="250" y="200"/>
                    </a:cubicBezTo>
                    <a:cubicBezTo>
                      <a:pt x="250" y="200"/>
                      <a:pt x="250" y="200"/>
                      <a:pt x="250" y="200"/>
                    </a:cubicBezTo>
                    <a:cubicBezTo>
                      <a:pt x="253" y="202"/>
                      <a:pt x="253" y="202"/>
                      <a:pt x="253" y="202"/>
                    </a:cubicBezTo>
                    <a:cubicBezTo>
                      <a:pt x="252" y="198"/>
                      <a:pt x="252" y="198"/>
                      <a:pt x="252" y="198"/>
                    </a:cubicBezTo>
                    <a:cubicBezTo>
                      <a:pt x="252" y="198"/>
                      <a:pt x="251" y="199"/>
                      <a:pt x="250" y="200"/>
                    </a:cubicBezTo>
                    <a:cubicBezTo>
                      <a:pt x="253" y="202"/>
                      <a:pt x="253" y="202"/>
                      <a:pt x="253" y="202"/>
                    </a:cubicBezTo>
                    <a:cubicBezTo>
                      <a:pt x="252" y="198"/>
                      <a:pt x="252" y="198"/>
                      <a:pt x="252" y="198"/>
                    </a:cubicBezTo>
                    <a:cubicBezTo>
                      <a:pt x="253" y="201"/>
                      <a:pt x="253" y="201"/>
                      <a:pt x="253" y="201"/>
                    </a:cubicBezTo>
                    <a:cubicBezTo>
                      <a:pt x="253" y="198"/>
                      <a:pt x="253" y="198"/>
                      <a:pt x="253" y="198"/>
                    </a:cubicBezTo>
                    <a:cubicBezTo>
                      <a:pt x="253" y="198"/>
                      <a:pt x="253" y="198"/>
                      <a:pt x="252" y="198"/>
                    </a:cubicBezTo>
                    <a:cubicBezTo>
                      <a:pt x="253" y="201"/>
                      <a:pt x="253" y="201"/>
                      <a:pt x="253" y="201"/>
                    </a:cubicBezTo>
                    <a:cubicBezTo>
                      <a:pt x="253" y="198"/>
                      <a:pt x="253" y="198"/>
                      <a:pt x="253" y="198"/>
                    </a:cubicBezTo>
                    <a:cubicBezTo>
                      <a:pt x="253" y="199"/>
                      <a:pt x="253" y="199"/>
                      <a:pt x="253" y="199"/>
                    </a:cubicBezTo>
                    <a:cubicBezTo>
                      <a:pt x="253" y="198"/>
                      <a:pt x="253" y="198"/>
                      <a:pt x="253" y="198"/>
                    </a:cubicBezTo>
                    <a:cubicBezTo>
                      <a:pt x="253" y="198"/>
                      <a:pt x="253" y="198"/>
                      <a:pt x="253" y="198"/>
                    </a:cubicBezTo>
                    <a:cubicBezTo>
                      <a:pt x="253" y="199"/>
                      <a:pt x="253" y="199"/>
                      <a:pt x="253" y="199"/>
                    </a:cubicBezTo>
                    <a:cubicBezTo>
                      <a:pt x="253" y="198"/>
                      <a:pt x="253" y="198"/>
                      <a:pt x="253" y="198"/>
                    </a:cubicBezTo>
                    <a:cubicBezTo>
                      <a:pt x="253" y="198"/>
                      <a:pt x="253" y="198"/>
                      <a:pt x="252" y="198"/>
                    </a:cubicBezTo>
                    <a:cubicBezTo>
                      <a:pt x="249" y="197"/>
                      <a:pt x="243" y="194"/>
                      <a:pt x="235" y="189"/>
                    </a:cubicBezTo>
                    <a:cubicBezTo>
                      <a:pt x="205" y="175"/>
                      <a:pt x="150" y="144"/>
                      <a:pt x="103" y="117"/>
                    </a:cubicBezTo>
                    <a:cubicBezTo>
                      <a:pt x="79" y="104"/>
                      <a:pt x="57" y="91"/>
                      <a:pt x="40" y="82"/>
                    </a:cubicBezTo>
                    <a:cubicBezTo>
                      <a:pt x="32" y="77"/>
                      <a:pt x="25" y="73"/>
                      <a:pt x="21" y="71"/>
                    </a:cubicBezTo>
                    <a:cubicBezTo>
                      <a:pt x="18" y="70"/>
                      <a:pt x="16" y="69"/>
                      <a:pt x="15" y="68"/>
                    </a:cubicBezTo>
                    <a:cubicBezTo>
                      <a:pt x="14" y="67"/>
                      <a:pt x="14" y="67"/>
                      <a:pt x="13" y="67"/>
                    </a:cubicBezTo>
                    <a:cubicBezTo>
                      <a:pt x="13" y="67"/>
                      <a:pt x="13" y="67"/>
                      <a:pt x="13" y="67"/>
                    </a:cubicBezTo>
                    <a:cubicBezTo>
                      <a:pt x="12" y="67"/>
                      <a:pt x="12" y="67"/>
                      <a:pt x="12" y="67"/>
                    </a:cubicBezTo>
                    <a:cubicBezTo>
                      <a:pt x="12" y="66"/>
                      <a:pt x="12" y="66"/>
                      <a:pt x="12" y="66"/>
                    </a:cubicBezTo>
                    <a:cubicBezTo>
                      <a:pt x="12" y="66"/>
                      <a:pt x="12" y="66"/>
                      <a:pt x="11" y="66"/>
                    </a:cubicBezTo>
                    <a:cubicBezTo>
                      <a:pt x="11" y="66"/>
                      <a:pt x="10" y="66"/>
                      <a:pt x="10" y="67"/>
                    </a:cubicBezTo>
                    <a:cubicBezTo>
                      <a:pt x="9" y="67"/>
                      <a:pt x="8" y="67"/>
                      <a:pt x="8" y="68"/>
                    </a:cubicBezTo>
                    <a:cubicBezTo>
                      <a:pt x="6" y="70"/>
                      <a:pt x="7" y="73"/>
                      <a:pt x="9" y="74"/>
                    </a:cubicBezTo>
                    <a:cubicBezTo>
                      <a:pt x="121" y="144"/>
                      <a:pt x="121" y="144"/>
                      <a:pt x="121" y="144"/>
                    </a:cubicBezTo>
                    <a:cubicBezTo>
                      <a:pt x="13" y="85"/>
                      <a:pt x="13" y="85"/>
                      <a:pt x="13" y="85"/>
                    </a:cubicBezTo>
                    <a:cubicBezTo>
                      <a:pt x="11" y="84"/>
                      <a:pt x="9" y="85"/>
                      <a:pt x="8" y="87"/>
                    </a:cubicBezTo>
                    <a:cubicBezTo>
                      <a:pt x="7" y="87"/>
                      <a:pt x="7" y="88"/>
                      <a:pt x="7" y="89"/>
                    </a:cubicBezTo>
                    <a:cubicBezTo>
                      <a:pt x="7" y="90"/>
                      <a:pt x="7" y="91"/>
                      <a:pt x="8" y="91"/>
                    </a:cubicBezTo>
                    <a:cubicBezTo>
                      <a:pt x="8" y="92"/>
                      <a:pt x="9" y="93"/>
                      <a:pt x="9" y="93"/>
                    </a:cubicBezTo>
                    <a:cubicBezTo>
                      <a:pt x="11" y="94"/>
                      <a:pt x="12" y="96"/>
                      <a:pt x="15" y="97"/>
                    </a:cubicBezTo>
                    <a:cubicBezTo>
                      <a:pt x="23" y="103"/>
                      <a:pt x="39" y="113"/>
                      <a:pt x="58" y="125"/>
                    </a:cubicBezTo>
                    <a:cubicBezTo>
                      <a:pt x="116" y="161"/>
                      <a:pt x="203" y="213"/>
                      <a:pt x="203" y="213"/>
                    </a:cubicBezTo>
                    <a:cubicBezTo>
                      <a:pt x="205" y="210"/>
                      <a:pt x="205" y="210"/>
                      <a:pt x="205" y="210"/>
                    </a:cubicBezTo>
                    <a:cubicBezTo>
                      <a:pt x="207" y="206"/>
                      <a:pt x="207" y="206"/>
                      <a:pt x="207" y="206"/>
                    </a:cubicBezTo>
                    <a:cubicBezTo>
                      <a:pt x="207" y="206"/>
                      <a:pt x="162" y="182"/>
                      <a:pt x="116" y="158"/>
                    </a:cubicBezTo>
                    <a:cubicBezTo>
                      <a:pt x="93" y="146"/>
                      <a:pt x="70" y="133"/>
                      <a:pt x="52" y="124"/>
                    </a:cubicBezTo>
                    <a:cubicBezTo>
                      <a:pt x="43" y="120"/>
                      <a:pt x="36" y="116"/>
                      <a:pt x="30" y="113"/>
                    </a:cubicBezTo>
                    <a:cubicBezTo>
                      <a:pt x="27" y="112"/>
                      <a:pt x="24" y="111"/>
                      <a:pt x="23" y="110"/>
                    </a:cubicBezTo>
                    <a:cubicBezTo>
                      <a:pt x="22" y="110"/>
                      <a:pt x="21" y="109"/>
                      <a:pt x="20" y="109"/>
                    </a:cubicBezTo>
                    <a:cubicBezTo>
                      <a:pt x="19" y="109"/>
                      <a:pt x="19" y="109"/>
                      <a:pt x="18" y="109"/>
                    </a:cubicBezTo>
                    <a:cubicBezTo>
                      <a:pt x="17" y="109"/>
                      <a:pt x="17" y="109"/>
                      <a:pt x="16" y="109"/>
                    </a:cubicBezTo>
                    <a:cubicBezTo>
                      <a:pt x="15" y="109"/>
                      <a:pt x="14" y="110"/>
                      <a:pt x="14" y="111"/>
                    </a:cubicBezTo>
                    <a:cubicBezTo>
                      <a:pt x="13" y="112"/>
                      <a:pt x="13" y="113"/>
                      <a:pt x="13" y="114"/>
                    </a:cubicBezTo>
                    <a:cubicBezTo>
                      <a:pt x="14" y="115"/>
                      <a:pt x="14" y="116"/>
                      <a:pt x="15" y="116"/>
                    </a:cubicBezTo>
                    <a:cubicBezTo>
                      <a:pt x="15" y="116"/>
                      <a:pt x="18" y="118"/>
                      <a:pt x="22" y="120"/>
                    </a:cubicBezTo>
                    <a:cubicBezTo>
                      <a:pt x="38" y="130"/>
                      <a:pt x="78" y="153"/>
                      <a:pt x="114" y="175"/>
                    </a:cubicBezTo>
                    <a:cubicBezTo>
                      <a:pt x="132" y="186"/>
                      <a:pt x="149" y="197"/>
                      <a:pt x="162" y="205"/>
                    </a:cubicBezTo>
                    <a:cubicBezTo>
                      <a:pt x="168" y="209"/>
                      <a:pt x="173" y="213"/>
                      <a:pt x="177" y="215"/>
                    </a:cubicBezTo>
                    <a:cubicBezTo>
                      <a:pt x="178" y="216"/>
                      <a:pt x="180" y="218"/>
                      <a:pt x="180" y="218"/>
                    </a:cubicBezTo>
                    <a:cubicBezTo>
                      <a:pt x="181" y="219"/>
                      <a:pt x="181" y="219"/>
                      <a:pt x="181" y="219"/>
                    </a:cubicBezTo>
                    <a:cubicBezTo>
                      <a:pt x="182" y="218"/>
                      <a:pt x="182" y="218"/>
                      <a:pt x="182" y="218"/>
                    </a:cubicBezTo>
                    <a:cubicBezTo>
                      <a:pt x="181" y="219"/>
                      <a:pt x="181" y="219"/>
                      <a:pt x="181" y="219"/>
                    </a:cubicBezTo>
                    <a:cubicBezTo>
                      <a:pt x="181" y="219"/>
                      <a:pt x="181" y="219"/>
                      <a:pt x="181" y="219"/>
                    </a:cubicBezTo>
                    <a:cubicBezTo>
                      <a:pt x="182" y="218"/>
                      <a:pt x="182" y="218"/>
                      <a:pt x="182" y="218"/>
                    </a:cubicBezTo>
                    <a:cubicBezTo>
                      <a:pt x="181" y="219"/>
                      <a:pt x="181" y="219"/>
                      <a:pt x="181" y="219"/>
                    </a:cubicBezTo>
                    <a:cubicBezTo>
                      <a:pt x="184" y="217"/>
                      <a:pt x="184" y="217"/>
                      <a:pt x="184" y="217"/>
                    </a:cubicBezTo>
                    <a:cubicBezTo>
                      <a:pt x="180" y="217"/>
                      <a:pt x="180" y="217"/>
                      <a:pt x="180" y="217"/>
                    </a:cubicBezTo>
                    <a:cubicBezTo>
                      <a:pt x="180" y="218"/>
                      <a:pt x="181" y="218"/>
                      <a:pt x="181" y="219"/>
                    </a:cubicBezTo>
                    <a:cubicBezTo>
                      <a:pt x="184" y="217"/>
                      <a:pt x="184" y="217"/>
                      <a:pt x="184" y="217"/>
                    </a:cubicBezTo>
                    <a:cubicBezTo>
                      <a:pt x="180" y="217"/>
                      <a:pt x="180" y="217"/>
                      <a:pt x="180" y="217"/>
                    </a:cubicBezTo>
                    <a:cubicBezTo>
                      <a:pt x="184" y="217"/>
                      <a:pt x="184" y="217"/>
                      <a:pt x="184" y="217"/>
                    </a:cubicBezTo>
                    <a:cubicBezTo>
                      <a:pt x="181" y="215"/>
                      <a:pt x="181" y="215"/>
                      <a:pt x="181" y="215"/>
                    </a:cubicBezTo>
                    <a:cubicBezTo>
                      <a:pt x="181" y="216"/>
                      <a:pt x="180" y="217"/>
                      <a:pt x="180" y="217"/>
                    </a:cubicBezTo>
                    <a:cubicBezTo>
                      <a:pt x="184" y="217"/>
                      <a:pt x="184" y="217"/>
                      <a:pt x="184" y="217"/>
                    </a:cubicBezTo>
                    <a:cubicBezTo>
                      <a:pt x="181" y="215"/>
                      <a:pt x="181" y="215"/>
                      <a:pt x="181" y="215"/>
                    </a:cubicBezTo>
                    <a:cubicBezTo>
                      <a:pt x="181" y="215"/>
                      <a:pt x="181" y="215"/>
                      <a:pt x="181" y="215"/>
                    </a:cubicBezTo>
                    <a:cubicBezTo>
                      <a:pt x="184" y="217"/>
                      <a:pt x="184" y="217"/>
                      <a:pt x="184" y="217"/>
                    </a:cubicBezTo>
                    <a:cubicBezTo>
                      <a:pt x="183" y="214"/>
                      <a:pt x="183" y="214"/>
                      <a:pt x="183" y="214"/>
                    </a:cubicBezTo>
                    <a:cubicBezTo>
                      <a:pt x="183" y="214"/>
                      <a:pt x="182" y="214"/>
                      <a:pt x="181" y="215"/>
                    </a:cubicBezTo>
                    <a:cubicBezTo>
                      <a:pt x="184" y="217"/>
                      <a:pt x="184" y="217"/>
                      <a:pt x="184" y="217"/>
                    </a:cubicBezTo>
                    <a:cubicBezTo>
                      <a:pt x="183" y="214"/>
                      <a:pt x="183" y="214"/>
                      <a:pt x="183" y="214"/>
                    </a:cubicBezTo>
                    <a:cubicBezTo>
                      <a:pt x="184" y="216"/>
                      <a:pt x="184" y="216"/>
                      <a:pt x="184" y="216"/>
                    </a:cubicBezTo>
                    <a:cubicBezTo>
                      <a:pt x="184" y="213"/>
                      <a:pt x="184" y="213"/>
                      <a:pt x="184" y="213"/>
                    </a:cubicBezTo>
                    <a:cubicBezTo>
                      <a:pt x="184" y="213"/>
                      <a:pt x="184" y="213"/>
                      <a:pt x="183" y="214"/>
                    </a:cubicBezTo>
                    <a:cubicBezTo>
                      <a:pt x="184" y="216"/>
                      <a:pt x="184" y="216"/>
                      <a:pt x="184" y="216"/>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3" y="213"/>
                      <a:pt x="182" y="213"/>
                      <a:pt x="180" y="212"/>
                    </a:cubicBezTo>
                    <a:cubicBezTo>
                      <a:pt x="173" y="209"/>
                      <a:pt x="159" y="203"/>
                      <a:pt x="143" y="194"/>
                    </a:cubicBezTo>
                    <a:cubicBezTo>
                      <a:pt x="119" y="182"/>
                      <a:pt x="89" y="166"/>
                      <a:pt x="65" y="153"/>
                    </a:cubicBezTo>
                    <a:cubicBezTo>
                      <a:pt x="53" y="147"/>
                      <a:pt x="42" y="141"/>
                      <a:pt x="35" y="137"/>
                    </a:cubicBezTo>
                    <a:cubicBezTo>
                      <a:pt x="27" y="133"/>
                      <a:pt x="23" y="130"/>
                      <a:pt x="23" y="130"/>
                    </a:cubicBezTo>
                    <a:cubicBezTo>
                      <a:pt x="21" y="129"/>
                      <a:pt x="18" y="130"/>
                      <a:pt x="17" y="132"/>
                    </a:cubicBezTo>
                    <a:cubicBezTo>
                      <a:pt x="16" y="134"/>
                      <a:pt x="17" y="136"/>
                      <a:pt x="18" y="137"/>
                    </a:cubicBezTo>
                    <a:cubicBezTo>
                      <a:pt x="92" y="183"/>
                      <a:pt x="92" y="183"/>
                      <a:pt x="92" y="183"/>
                    </a:cubicBezTo>
                    <a:cubicBezTo>
                      <a:pt x="29" y="153"/>
                      <a:pt x="29" y="153"/>
                      <a:pt x="29" y="153"/>
                    </a:cubicBezTo>
                    <a:cubicBezTo>
                      <a:pt x="27" y="152"/>
                      <a:pt x="25" y="152"/>
                      <a:pt x="24" y="154"/>
                    </a:cubicBezTo>
                    <a:cubicBezTo>
                      <a:pt x="23" y="156"/>
                      <a:pt x="24" y="159"/>
                      <a:pt x="25" y="160"/>
                    </a:cubicBezTo>
                    <a:cubicBezTo>
                      <a:pt x="137" y="230"/>
                      <a:pt x="137" y="230"/>
                      <a:pt x="137" y="230"/>
                    </a:cubicBezTo>
                    <a:cubicBezTo>
                      <a:pt x="139" y="226"/>
                      <a:pt x="139" y="226"/>
                      <a:pt x="139" y="226"/>
                    </a:cubicBezTo>
                    <a:cubicBezTo>
                      <a:pt x="136" y="224"/>
                      <a:pt x="136" y="224"/>
                      <a:pt x="136" y="224"/>
                    </a:cubicBezTo>
                    <a:cubicBezTo>
                      <a:pt x="139" y="226"/>
                      <a:pt x="139" y="226"/>
                      <a:pt x="139" y="226"/>
                    </a:cubicBezTo>
                    <a:cubicBezTo>
                      <a:pt x="138" y="222"/>
                      <a:pt x="138" y="222"/>
                      <a:pt x="138" y="222"/>
                    </a:cubicBezTo>
                    <a:cubicBezTo>
                      <a:pt x="138" y="223"/>
                      <a:pt x="137" y="223"/>
                      <a:pt x="136" y="224"/>
                    </a:cubicBezTo>
                    <a:cubicBezTo>
                      <a:pt x="139" y="226"/>
                      <a:pt x="139" y="226"/>
                      <a:pt x="139" y="226"/>
                    </a:cubicBezTo>
                    <a:cubicBezTo>
                      <a:pt x="138" y="222"/>
                      <a:pt x="138" y="222"/>
                      <a:pt x="138" y="222"/>
                    </a:cubicBezTo>
                    <a:cubicBezTo>
                      <a:pt x="139" y="226"/>
                      <a:pt x="139" y="226"/>
                      <a:pt x="139" y="226"/>
                    </a:cubicBezTo>
                    <a:cubicBezTo>
                      <a:pt x="139" y="222"/>
                      <a:pt x="139" y="222"/>
                      <a:pt x="139" y="222"/>
                    </a:cubicBezTo>
                    <a:cubicBezTo>
                      <a:pt x="139" y="222"/>
                      <a:pt x="139" y="222"/>
                      <a:pt x="138" y="222"/>
                    </a:cubicBezTo>
                    <a:cubicBezTo>
                      <a:pt x="139" y="226"/>
                      <a:pt x="139" y="226"/>
                      <a:pt x="139" y="226"/>
                    </a:cubicBezTo>
                    <a:cubicBezTo>
                      <a:pt x="139" y="222"/>
                      <a:pt x="139" y="222"/>
                      <a:pt x="139" y="222"/>
                    </a:cubicBezTo>
                    <a:cubicBezTo>
                      <a:pt x="139" y="225"/>
                      <a:pt x="139" y="225"/>
                      <a:pt x="139" y="225"/>
                    </a:cubicBezTo>
                    <a:cubicBezTo>
                      <a:pt x="140" y="222"/>
                      <a:pt x="140" y="222"/>
                      <a:pt x="140" y="222"/>
                    </a:cubicBezTo>
                    <a:cubicBezTo>
                      <a:pt x="140" y="222"/>
                      <a:pt x="140" y="222"/>
                      <a:pt x="139" y="222"/>
                    </a:cubicBezTo>
                    <a:cubicBezTo>
                      <a:pt x="139" y="225"/>
                      <a:pt x="139" y="225"/>
                      <a:pt x="139" y="225"/>
                    </a:cubicBezTo>
                    <a:cubicBezTo>
                      <a:pt x="140" y="222"/>
                      <a:pt x="140" y="222"/>
                      <a:pt x="140" y="222"/>
                    </a:cubicBezTo>
                    <a:cubicBezTo>
                      <a:pt x="140" y="223"/>
                      <a:pt x="140" y="223"/>
                      <a:pt x="140" y="223"/>
                    </a:cubicBezTo>
                    <a:cubicBezTo>
                      <a:pt x="140" y="222"/>
                      <a:pt x="140" y="222"/>
                      <a:pt x="140" y="222"/>
                    </a:cubicBezTo>
                    <a:cubicBezTo>
                      <a:pt x="140" y="222"/>
                      <a:pt x="140" y="222"/>
                      <a:pt x="140" y="222"/>
                    </a:cubicBezTo>
                    <a:cubicBezTo>
                      <a:pt x="140" y="223"/>
                      <a:pt x="140" y="223"/>
                      <a:pt x="140" y="223"/>
                    </a:cubicBezTo>
                    <a:cubicBezTo>
                      <a:pt x="140" y="222"/>
                      <a:pt x="140" y="222"/>
                      <a:pt x="140" y="222"/>
                    </a:cubicBezTo>
                    <a:cubicBezTo>
                      <a:pt x="140" y="222"/>
                      <a:pt x="139" y="222"/>
                      <a:pt x="138" y="222"/>
                    </a:cubicBezTo>
                    <a:cubicBezTo>
                      <a:pt x="134" y="220"/>
                      <a:pt x="126" y="216"/>
                      <a:pt x="116" y="211"/>
                    </a:cubicBezTo>
                    <a:cubicBezTo>
                      <a:pt x="101" y="204"/>
                      <a:pt x="82" y="194"/>
                      <a:pt x="66" y="187"/>
                    </a:cubicBezTo>
                    <a:cubicBezTo>
                      <a:pt x="58" y="183"/>
                      <a:pt x="51" y="180"/>
                      <a:pt x="46" y="177"/>
                    </a:cubicBezTo>
                    <a:cubicBezTo>
                      <a:pt x="43" y="176"/>
                      <a:pt x="41" y="175"/>
                      <a:pt x="39" y="174"/>
                    </a:cubicBezTo>
                    <a:cubicBezTo>
                      <a:pt x="39" y="174"/>
                      <a:pt x="38" y="174"/>
                      <a:pt x="37" y="173"/>
                    </a:cubicBezTo>
                    <a:cubicBezTo>
                      <a:pt x="36" y="173"/>
                      <a:pt x="36" y="173"/>
                      <a:pt x="36" y="173"/>
                    </a:cubicBezTo>
                    <a:cubicBezTo>
                      <a:pt x="36" y="173"/>
                      <a:pt x="36" y="173"/>
                      <a:pt x="35" y="173"/>
                    </a:cubicBezTo>
                    <a:cubicBezTo>
                      <a:pt x="35" y="173"/>
                      <a:pt x="34" y="173"/>
                      <a:pt x="34" y="173"/>
                    </a:cubicBezTo>
                    <a:cubicBezTo>
                      <a:pt x="33" y="173"/>
                      <a:pt x="32" y="174"/>
                      <a:pt x="31" y="175"/>
                    </a:cubicBezTo>
                    <a:cubicBezTo>
                      <a:pt x="35" y="177"/>
                      <a:pt x="35" y="177"/>
                      <a:pt x="35" y="177"/>
                    </a:cubicBezTo>
                    <a:cubicBezTo>
                      <a:pt x="32" y="175"/>
                      <a:pt x="32" y="175"/>
                      <a:pt x="32" y="175"/>
                    </a:cubicBezTo>
                    <a:cubicBezTo>
                      <a:pt x="31" y="176"/>
                      <a:pt x="31" y="176"/>
                      <a:pt x="31" y="177"/>
                    </a:cubicBezTo>
                    <a:cubicBezTo>
                      <a:pt x="31" y="178"/>
                      <a:pt x="31" y="179"/>
                      <a:pt x="31" y="179"/>
                    </a:cubicBezTo>
                    <a:cubicBezTo>
                      <a:pt x="32" y="180"/>
                      <a:pt x="32" y="180"/>
                      <a:pt x="33" y="181"/>
                    </a:cubicBezTo>
                    <a:cubicBezTo>
                      <a:pt x="33" y="181"/>
                      <a:pt x="34" y="182"/>
                      <a:pt x="35" y="183"/>
                    </a:cubicBezTo>
                    <a:cubicBezTo>
                      <a:pt x="39" y="186"/>
                      <a:pt x="46" y="190"/>
                      <a:pt x="55" y="195"/>
                    </a:cubicBezTo>
                    <a:cubicBezTo>
                      <a:pt x="67" y="202"/>
                      <a:pt x="83" y="212"/>
                      <a:pt x="96" y="219"/>
                    </a:cubicBezTo>
                    <a:cubicBezTo>
                      <a:pt x="102" y="223"/>
                      <a:pt x="108" y="226"/>
                      <a:pt x="112" y="229"/>
                    </a:cubicBezTo>
                    <a:cubicBezTo>
                      <a:pt x="114" y="230"/>
                      <a:pt x="115" y="231"/>
                      <a:pt x="116" y="232"/>
                    </a:cubicBezTo>
                    <a:cubicBezTo>
                      <a:pt x="117" y="232"/>
                      <a:pt x="117" y="232"/>
                      <a:pt x="117" y="233"/>
                    </a:cubicBezTo>
                    <a:cubicBezTo>
                      <a:pt x="117" y="233"/>
                      <a:pt x="117" y="233"/>
                      <a:pt x="117" y="233"/>
                    </a:cubicBezTo>
                    <a:cubicBezTo>
                      <a:pt x="119" y="231"/>
                      <a:pt x="119" y="231"/>
                      <a:pt x="119" y="231"/>
                    </a:cubicBezTo>
                    <a:cubicBezTo>
                      <a:pt x="117" y="232"/>
                      <a:pt x="117" y="232"/>
                      <a:pt x="117" y="232"/>
                    </a:cubicBezTo>
                    <a:cubicBezTo>
                      <a:pt x="117" y="233"/>
                      <a:pt x="117" y="233"/>
                      <a:pt x="117" y="233"/>
                    </a:cubicBezTo>
                    <a:cubicBezTo>
                      <a:pt x="119" y="231"/>
                      <a:pt x="119" y="231"/>
                      <a:pt x="119" y="231"/>
                    </a:cubicBezTo>
                    <a:cubicBezTo>
                      <a:pt x="117" y="232"/>
                      <a:pt x="117" y="232"/>
                      <a:pt x="117" y="232"/>
                    </a:cubicBezTo>
                    <a:cubicBezTo>
                      <a:pt x="120" y="230"/>
                      <a:pt x="120" y="230"/>
                      <a:pt x="120" y="230"/>
                    </a:cubicBezTo>
                    <a:cubicBezTo>
                      <a:pt x="116" y="230"/>
                      <a:pt x="116" y="230"/>
                      <a:pt x="116" y="230"/>
                    </a:cubicBezTo>
                    <a:cubicBezTo>
                      <a:pt x="116" y="232"/>
                      <a:pt x="117" y="232"/>
                      <a:pt x="117" y="232"/>
                    </a:cubicBezTo>
                    <a:cubicBezTo>
                      <a:pt x="120" y="230"/>
                      <a:pt x="120" y="230"/>
                      <a:pt x="120" y="230"/>
                    </a:cubicBezTo>
                    <a:cubicBezTo>
                      <a:pt x="116" y="230"/>
                      <a:pt x="116" y="230"/>
                      <a:pt x="116" y="230"/>
                    </a:cubicBezTo>
                    <a:cubicBezTo>
                      <a:pt x="120" y="230"/>
                      <a:pt x="120" y="230"/>
                      <a:pt x="120" y="230"/>
                    </a:cubicBezTo>
                    <a:cubicBezTo>
                      <a:pt x="117" y="228"/>
                      <a:pt x="117" y="228"/>
                      <a:pt x="117" y="228"/>
                    </a:cubicBezTo>
                    <a:cubicBezTo>
                      <a:pt x="117" y="229"/>
                      <a:pt x="116" y="230"/>
                      <a:pt x="116" y="230"/>
                    </a:cubicBezTo>
                    <a:cubicBezTo>
                      <a:pt x="120" y="230"/>
                      <a:pt x="120" y="230"/>
                      <a:pt x="120" y="230"/>
                    </a:cubicBezTo>
                    <a:cubicBezTo>
                      <a:pt x="117" y="228"/>
                      <a:pt x="117" y="228"/>
                      <a:pt x="117" y="228"/>
                    </a:cubicBezTo>
                    <a:cubicBezTo>
                      <a:pt x="117" y="228"/>
                      <a:pt x="117" y="228"/>
                      <a:pt x="117" y="228"/>
                    </a:cubicBezTo>
                    <a:cubicBezTo>
                      <a:pt x="120" y="230"/>
                      <a:pt x="120" y="230"/>
                      <a:pt x="120" y="230"/>
                    </a:cubicBezTo>
                    <a:cubicBezTo>
                      <a:pt x="119" y="227"/>
                      <a:pt x="119" y="227"/>
                      <a:pt x="119" y="227"/>
                    </a:cubicBezTo>
                    <a:cubicBezTo>
                      <a:pt x="119" y="227"/>
                      <a:pt x="118" y="227"/>
                      <a:pt x="117" y="228"/>
                    </a:cubicBezTo>
                    <a:cubicBezTo>
                      <a:pt x="120" y="230"/>
                      <a:pt x="120" y="230"/>
                      <a:pt x="120" y="230"/>
                    </a:cubicBezTo>
                    <a:cubicBezTo>
                      <a:pt x="119" y="227"/>
                      <a:pt x="119" y="227"/>
                      <a:pt x="119" y="227"/>
                    </a:cubicBezTo>
                    <a:cubicBezTo>
                      <a:pt x="120" y="230"/>
                      <a:pt x="120" y="230"/>
                      <a:pt x="120" y="230"/>
                    </a:cubicBezTo>
                    <a:cubicBezTo>
                      <a:pt x="120" y="226"/>
                      <a:pt x="120" y="226"/>
                      <a:pt x="120" y="226"/>
                    </a:cubicBezTo>
                    <a:cubicBezTo>
                      <a:pt x="120" y="226"/>
                      <a:pt x="120" y="226"/>
                      <a:pt x="119" y="227"/>
                    </a:cubicBezTo>
                    <a:cubicBezTo>
                      <a:pt x="120" y="230"/>
                      <a:pt x="120" y="230"/>
                      <a:pt x="120" y="230"/>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6"/>
                      <a:pt x="117" y="226"/>
                      <a:pt x="115" y="224"/>
                    </a:cubicBezTo>
                    <a:cubicBezTo>
                      <a:pt x="105" y="220"/>
                      <a:pt x="86" y="211"/>
                      <a:pt x="69" y="202"/>
                    </a:cubicBezTo>
                    <a:cubicBezTo>
                      <a:pt x="61" y="198"/>
                      <a:pt x="53" y="194"/>
                      <a:pt x="47" y="192"/>
                    </a:cubicBezTo>
                    <a:cubicBezTo>
                      <a:pt x="45" y="190"/>
                      <a:pt x="42" y="189"/>
                      <a:pt x="41" y="188"/>
                    </a:cubicBezTo>
                    <a:cubicBezTo>
                      <a:pt x="40" y="188"/>
                      <a:pt x="39" y="187"/>
                      <a:pt x="39" y="187"/>
                    </a:cubicBezTo>
                    <a:cubicBezTo>
                      <a:pt x="38" y="187"/>
                      <a:pt x="38" y="187"/>
                      <a:pt x="38" y="187"/>
                    </a:cubicBezTo>
                    <a:cubicBezTo>
                      <a:pt x="38" y="187"/>
                      <a:pt x="38" y="187"/>
                      <a:pt x="38" y="187"/>
                    </a:cubicBezTo>
                    <a:cubicBezTo>
                      <a:pt x="37" y="187"/>
                      <a:pt x="37" y="187"/>
                      <a:pt x="37" y="187"/>
                    </a:cubicBezTo>
                    <a:cubicBezTo>
                      <a:pt x="37" y="187"/>
                      <a:pt x="37" y="187"/>
                      <a:pt x="36" y="187"/>
                    </a:cubicBezTo>
                    <a:cubicBezTo>
                      <a:pt x="36" y="187"/>
                      <a:pt x="35" y="187"/>
                      <a:pt x="35" y="187"/>
                    </a:cubicBezTo>
                    <a:cubicBezTo>
                      <a:pt x="34" y="187"/>
                      <a:pt x="33" y="188"/>
                      <a:pt x="33" y="189"/>
                    </a:cubicBezTo>
                    <a:cubicBezTo>
                      <a:pt x="32" y="190"/>
                      <a:pt x="32" y="193"/>
                      <a:pt x="34" y="194"/>
                    </a:cubicBezTo>
                    <a:cubicBezTo>
                      <a:pt x="34" y="194"/>
                      <a:pt x="39" y="197"/>
                      <a:pt x="45" y="201"/>
                    </a:cubicBezTo>
                    <a:cubicBezTo>
                      <a:pt x="55" y="207"/>
                      <a:pt x="70" y="216"/>
                      <a:pt x="82" y="223"/>
                    </a:cubicBezTo>
                    <a:cubicBezTo>
                      <a:pt x="88" y="227"/>
                      <a:pt x="94" y="231"/>
                      <a:pt x="98" y="233"/>
                    </a:cubicBezTo>
                    <a:cubicBezTo>
                      <a:pt x="100" y="234"/>
                      <a:pt x="101" y="235"/>
                      <a:pt x="102" y="236"/>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6" y="235"/>
                      <a:pt x="106" y="235"/>
                      <a:pt x="106" y="235"/>
                    </a:cubicBezTo>
                    <a:cubicBezTo>
                      <a:pt x="103" y="236"/>
                      <a:pt x="103" y="236"/>
                      <a:pt x="103" y="236"/>
                    </a:cubicBezTo>
                    <a:cubicBezTo>
                      <a:pt x="103" y="237"/>
                      <a:pt x="103" y="237"/>
                      <a:pt x="103" y="237"/>
                    </a:cubicBezTo>
                    <a:cubicBezTo>
                      <a:pt x="106" y="235"/>
                      <a:pt x="106" y="235"/>
                      <a:pt x="106" y="235"/>
                    </a:cubicBezTo>
                    <a:cubicBezTo>
                      <a:pt x="103" y="236"/>
                      <a:pt x="103" y="236"/>
                      <a:pt x="103" y="236"/>
                    </a:cubicBezTo>
                    <a:cubicBezTo>
                      <a:pt x="106" y="234"/>
                      <a:pt x="106" y="234"/>
                      <a:pt x="106" y="234"/>
                    </a:cubicBezTo>
                    <a:cubicBezTo>
                      <a:pt x="102" y="234"/>
                      <a:pt x="102" y="234"/>
                      <a:pt x="102" y="234"/>
                    </a:cubicBezTo>
                    <a:cubicBezTo>
                      <a:pt x="102" y="235"/>
                      <a:pt x="103" y="236"/>
                      <a:pt x="103" y="236"/>
                    </a:cubicBezTo>
                    <a:cubicBezTo>
                      <a:pt x="106" y="234"/>
                      <a:pt x="106" y="234"/>
                      <a:pt x="106" y="234"/>
                    </a:cubicBezTo>
                    <a:cubicBezTo>
                      <a:pt x="102" y="234"/>
                      <a:pt x="102" y="234"/>
                      <a:pt x="102" y="234"/>
                    </a:cubicBezTo>
                    <a:cubicBezTo>
                      <a:pt x="106" y="234"/>
                      <a:pt x="106" y="234"/>
                      <a:pt x="106" y="234"/>
                    </a:cubicBezTo>
                    <a:cubicBezTo>
                      <a:pt x="103" y="232"/>
                      <a:pt x="103" y="232"/>
                      <a:pt x="103" y="232"/>
                    </a:cubicBezTo>
                    <a:cubicBezTo>
                      <a:pt x="103" y="233"/>
                      <a:pt x="102" y="234"/>
                      <a:pt x="102" y="234"/>
                    </a:cubicBezTo>
                    <a:cubicBezTo>
                      <a:pt x="106" y="234"/>
                      <a:pt x="106" y="234"/>
                      <a:pt x="106" y="234"/>
                    </a:cubicBezTo>
                    <a:cubicBezTo>
                      <a:pt x="103" y="232"/>
                      <a:pt x="103" y="232"/>
                      <a:pt x="103" y="232"/>
                    </a:cubicBezTo>
                    <a:cubicBezTo>
                      <a:pt x="106" y="234"/>
                      <a:pt x="106" y="234"/>
                      <a:pt x="106" y="234"/>
                    </a:cubicBezTo>
                    <a:cubicBezTo>
                      <a:pt x="103" y="232"/>
                      <a:pt x="103" y="232"/>
                      <a:pt x="103" y="232"/>
                    </a:cubicBezTo>
                    <a:cubicBezTo>
                      <a:pt x="106" y="234"/>
                      <a:pt x="106" y="234"/>
                      <a:pt x="106" y="234"/>
                    </a:cubicBezTo>
                    <a:cubicBezTo>
                      <a:pt x="105" y="231"/>
                      <a:pt x="105" y="231"/>
                      <a:pt x="105" y="231"/>
                    </a:cubicBezTo>
                    <a:cubicBezTo>
                      <a:pt x="104" y="231"/>
                      <a:pt x="104" y="231"/>
                      <a:pt x="103" y="232"/>
                    </a:cubicBezTo>
                    <a:cubicBezTo>
                      <a:pt x="106" y="234"/>
                      <a:pt x="106" y="234"/>
                      <a:pt x="106" y="234"/>
                    </a:cubicBezTo>
                    <a:cubicBezTo>
                      <a:pt x="105" y="231"/>
                      <a:pt x="105" y="231"/>
                      <a:pt x="105" y="231"/>
                    </a:cubicBezTo>
                    <a:cubicBezTo>
                      <a:pt x="106" y="234"/>
                      <a:pt x="106" y="234"/>
                      <a:pt x="106" y="234"/>
                    </a:cubicBezTo>
                    <a:cubicBezTo>
                      <a:pt x="106" y="230"/>
                      <a:pt x="106" y="230"/>
                      <a:pt x="106" y="230"/>
                    </a:cubicBezTo>
                    <a:cubicBezTo>
                      <a:pt x="106" y="231"/>
                      <a:pt x="105" y="231"/>
                      <a:pt x="105" y="231"/>
                    </a:cubicBezTo>
                    <a:cubicBezTo>
                      <a:pt x="106" y="234"/>
                      <a:pt x="106" y="234"/>
                      <a:pt x="106" y="234"/>
                    </a:cubicBezTo>
                    <a:cubicBezTo>
                      <a:pt x="106" y="230"/>
                      <a:pt x="106" y="230"/>
                      <a:pt x="106" y="230"/>
                    </a:cubicBezTo>
                    <a:cubicBezTo>
                      <a:pt x="106" y="234"/>
                      <a:pt x="106" y="234"/>
                      <a:pt x="106" y="234"/>
                    </a:cubicBezTo>
                    <a:cubicBezTo>
                      <a:pt x="106" y="230"/>
                      <a:pt x="106" y="230"/>
                      <a:pt x="106" y="230"/>
                    </a:cubicBezTo>
                    <a:cubicBezTo>
                      <a:pt x="106" y="230"/>
                      <a:pt x="106" y="230"/>
                      <a:pt x="106" y="230"/>
                    </a:cubicBezTo>
                    <a:cubicBezTo>
                      <a:pt x="106" y="234"/>
                      <a:pt x="106" y="234"/>
                      <a:pt x="106" y="234"/>
                    </a:cubicBezTo>
                    <a:cubicBezTo>
                      <a:pt x="106" y="230"/>
                      <a:pt x="106" y="230"/>
                      <a:pt x="106" y="230"/>
                    </a:cubicBezTo>
                    <a:cubicBezTo>
                      <a:pt x="106" y="233"/>
                      <a:pt x="106" y="233"/>
                      <a:pt x="106" y="233"/>
                    </a:cubicBezTo>
                    <a:cubicBezTo>
                      <a:pt x="107" y="230"/>
                      <a:pt x="107" y="230"/>
                      <a:pt x="107" y="230"/>
                    </a:cubicBezTo>
                    <a:cubicBezTo>
                      <a:pt x="106" y="230"/>
                      <a:pt x="106" y="230"/>
                      <a:pt x="106" y="230"/>
                    </a:cubicBezTo>
                    <a:cubicBezTo>
                      <a:pt x="106" y="233"/>
                      <a:pt x="106" y="233"/>
                      <a:pt x="106" y="233"/>
                    </a:cubicBezTo>
                    <a:cubicBezTo>
                      <a:pt x="107" y="230"/>
                      <a:pt x="107" y="230"/>
                      <a:pt x="107" y="230"/>
                    </a:cubicBezTo>
                    <a:cubicBezTo>
                      <a:pt x="107" y="231"/>
                      <a:pt x="107" y="231"/>
                      <a:pt x="107" y="231"/>
                    </a:cubicBezTo>
                    <a:cubicBezTo>
                      <a:pt x="107" y="230"/>
                      <a:pt x="107" y="230"/>
                      <a:pt x="107" y="230"/>
                    </a:cubicBezTo>
                    <a:cubicBezTo>
                      <a:pt x="107" y="230"/>
                      <a:pt x="107" y="230"/>
                      <a:pt x="107" y="230"/>
                    </a:cubicBezTo>
                    <a:cubicBezTo>
                      <a:pt x="107" y="231"/>
                      <a:pt x="107" y="231"/>
                      <a:pt x="107" y="231"/>
                    </a:cubicBezTo>
                    <a:cubicBezTo>
                      <a:pt x="107" y="230"/>
                      <a:pt x="107" y="230"/>
                      <a:pt x="107" y="230"/>
                    </a:cubicBezTo>
                    <a:cubicBezTo>
                      <a:pt x="107" y="230"/>
                      <a:pt x="106" y="230"/>
                      <a:pt x="106" y="230"/>
                    </a:cubicBezTo>
                    <a:cubicBezTo>
                      <a:pt x="103" y="230"/>
                      <a:pt x="98" y="228"/>
                      <a:pt x="92" y="227"/>
                    </a:cubicBezTo>
                    <a:cubicBezTo>
                      <a:pt x="83" y="224"/>
                      <a:pt x="72" y="221"/>
                      <a:pt x="63" y="218"/>
                    </a:cubicBezTo>
                    <a:cubicBezTo>
                      <a:pt x="59" y="217"/>
                      <a:pt x="55" y="216"/>
                      <a:pt x="52" y="215"/>
                    </a:cubicBezTo>
                    <a:cubicBezTo>
                      <a:pt x="50" y="214"/>
                      <a:pt x="49" y="214"/>
                      <a:pt x="48" y="214"/>
                    </a:cubicBezTo>
                    <a:cubicBezTo>
                      <a:pt x="48" y="214"/>
                      <a:pt x="48" y="214"/>
                      <a:pt x="47" y="213"/>
                    </a:cubicBezTo>
                    <a:cubicBezTo>
                      <a:pt x="47" y="213"/>
                      <a:pt x="47" y="213"/>
                      <a:pt x="47" y="213"/>
                    </a:cubicBezTo>
                    <a:cubicBezTo>
                      <a:pt x="47" y="213"/>
                      <a:pt x="47" y="213"/>
                      <a:pt x="47" y="213"/>
                    </a:cubicBezTo>
                    <a:cubicBezTo>
                      <a:pt x="47" y="213"/>
                      <a:pt x="47" y="213"/>
                      <a:pt x="47" y="213"/>
                    </a:cubicBezTo>
                    <a:cubicBezTo>
                      <a:pt x="46" y="213"/>
                      <a:pt x="46" y="213"/>
                      <a:pt x="46" y="213"/>
                    </a:cubicBezTo>
                    <a:cubicBezTo>
                      <a:pt x="44" y="213"/>
                      <a:pt x="43" y="214"/>
                      <a:pt x="42" y="216"/>
                    </a:cubicBezTo>
                    <a:cubicBezTo>
                      <a:pt x="42" y="218"/>
                      <a:pt x="42" y="220"/>
                      <a:pt x="44" y="221"/>
                    </a:cubicBezTo>
                    <a:cubicBezTo>
                      <a:pt x="66" y="234"/>
                      <a:pt x="66" y="234"/>
                      <a:pt x="66" y="234"/>
                    </a:cubicBezTo>
                    <a:cubicBezTo>
                      <a:pt x="51" y="235"/>
                      <a:pt x="51" y="235"/>
                      <a:pt x="51" y="235"/>
                    </a:cubicBezTo>
                    <a:cubicBezTo>
                      <a:pt x="49" y="235"/>
                      <a:pt x="48" y="237"/>
                      <a:pt x="47" y="238"/>
                    </a:cubicBezTo>
                    <a:cubicBezTo>
                      <a:pt x="47" y="240"/>
                      <a:pt x="47" y="242"/>
                      <a:pt x="49" y="243"/>
                    </a:cubicBezTo>
                    <a:cubicBezTo>
                      <a:pt x="50" y="243"/>
                      <a:pt x="50" y="243"/>
                      <a:pt x="50" y="243"/>
                    </a:cubicBezTo>
                    <a:cubicBezTo>
                      <a:pt x="52" y="245"/>
                      <a:pt x="55" y="244"/>
                      <a:pt x="56" y="242"/>
                    </a:cubicBezTo>
                    <a:cubicBezTo>
                      <a:pt x="57" y="240"/>
                      <a:pt x="56" y="238"/>
                      <a:pt x="54" y="23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7" name="Freeform 52"/>
              <p:cNvSpPr/>
              <p:nvPr/>
            </p:nvSpPr>
            <p:spPr bwMode="auto">
              <a:xfrm>
                <a:off x="3920905" y="3144319"/>
                <a:ext cx="354871" cy="649059"/>
              </a:xfrm>
              <a:custGeom>
                <a:avLst/>
                <a:gdLst>
                  <a:gd name="T0" fmla="*/ 32 w 264"/>
                  <a:gd name="T1" fmla="*/ 415 h 483"/>
                  <a:gd name="T2" fmla="*/ 29 w 264"/>
                  <a:gd name="T3" fmla="*/ 387 h 483"/>
                  <a:gd name="T4" fmla="*/ 29 w 264"/>
                  <a:gd name="T5" fmla="*/ 386 h 483"/>
                  <a:gd name="T6" fmla="*/ 25 w 264"/>
                  <a:gd name="T7" fmla="*/ 386 h 483"/>
                  <a:gd name="T8" fmla="*/ 18 w 264"/>
                  <a:gd name="T9" fmla="*/ 345 h 483"/>
                  <a:gd name="T10" fmla="*/ 18 w 264"/>
                  <a:gd name="T11" fmla="*/ 342 h 483"/>
                  <a:gd name="T12" fmla="*/ 18 w 264"/>
                  <a:gd name="T13" fmla="*/ 343 h 483"/>
                  <a:gd name="T14" fmla="*/ 12 w 264"/>
                  <a:gd name="T15" fmla="*/ 309 h 483"/>
                  <a:gd name="T16" fmla="*/ 5 w 264"/>
                  <a:gd name="T17" fmla="*/ 271 h 483"/>
                  <a:gd name="T18" fmla="*/ 17 w 264"/>
                  <a:gd name="T19" fmla="*/ 243 h 483"/>
                  <a:gd name="T20" fmla="*/ 29 w 264"/>
                  <a:gd name="T21" fmla="*/ 232 h 483"/>
                  <a:gd name="T22" fmla="*/ 30 w 264"/>
                  <a:gd name="T23" fmla="*/ 236 h 483"/>
                  <a:gd name="T24" fmla="*/ 48 w 264"/>
                  <a:gd name="T25" fmla="*/ 232 h 483"/>
                  <a:gd name="T26" fmla="*/ 38 w 264"/>
                  <a:gd name="T27" fmla="*/ 224 h 483"/>
                  <a:gd name="T28" fmla="*/ 39 w 264"/>
                  <a:gd name="T29" fmla="*/ 228 h 483"/>
                  <a:gd name="T30" fmla="*/ 87 w 264"/>
                  <a:gd name="T31" fmla="*/ 233 h 483"/>
                  <a:gd name="T32" fmla="*/ 148 w 264"/>
                  <a:gd name="T33" fmla="*/ 259 h 483"/>
                  <a:gd name="T34" fmla="*/ 138 w 264"/>
                  <a:gd name="T35" fmla="*/ 249 h 483"/>
                  <a:gd name="T36" fmla="*/ 139 w 264"/>
                  <a:gd name="T37" fmla="*/ 252 h 483"/>
                  <a:gd name="T38" fmla="*/ 173 w 264"/>
                  <a:gd name="T39" fmla="*/ 251 h 483"/>
                  <a:gd name="T40" fmla="*/ 188 w 264"/>
                  <a:gd name="T41" fmla="*/ 247 h 483"/>
                  <a:gd name="T42" fmla="*/ 215 w 264"/>
                  <a:gd name="T43" fmla="*/ 227 h 483"/>
                  <a:gd name="T44" fmla="*/ 222 w 264"/>
                  <a:gd name="T45" fmla="*/ 218 h 483"/>
                  <a:gd name="T46" fmla="*/ 235 w 264"/>
                  <a:gd name="T47" fmla="*/ 214 h 483"/>
                  <a:gd name="T48" fmla="*/ 249 w 264"/>
                  <a:gd name="T49" fmla="*/ 185 h 483"/>
                  <a:gd name="T50" fmla="*/ 254 w 264"/>
                  <a:gd name="T51" fmla="*/ 158 h 483"/>
                  <a:gd name="T52" fmla="*/ 262 w 264"/>
                  <a:gd name="T53" fmla="*/ 130 h 483"/>
                  <a:gd name="T54" fmla="*/ 253 w 264"/>
                  <a:gd name="T55" fmla="*/ 65 h 483"/>
                  <a:gd name="T56" fmla="*/ 233 w 264"/>
                  <a:gd name="T57" fmla="*/ 42 h 483"/>
                  <a:gd name="T58" fmla="*/ 255 w 264"/>
                  <a:gd name="T59" fmla="*/ 117 h 483"/>
                  <a:gd name="T60" fmla="*/ 244 w 264"/>
                  <a:gd name="T61" fmla="*/ 157 h 483"/>
                  <a:gd name="T62" fmla="*/ 243 w 264"/>
                  <a:gd name="T63" fmla="*/ 185 h 483"/>
                  <a:gd name="T64" fmla="*/ 232 w 264"/>
                  <a:gd name="T65" fmla="*/ 214 h 483"/>
                  <a:gd name="T66" fmla="*/ 233 w 264"/>
                  <a:gd name="T67" fmla="*/ 210 h 483"/>
                  <a:gd name="T68" fmla="*/ 219 w 264"/>
                  <a:gd name="T69" fmla="*/ 215 h 483"/>
                  <a:gd name="T70" fmla="*/ 213 w 264"/>
                  <a:gd name="T71" fmla="*/ 230 h 483"/>
                  <a:gd name="T72" fmla="*/ 182 w 264"/>
                  <a:gd name="T73" fmla="*/ 243 h 483"/>
                  <a:gd name="T74" fmla="*/ 170 w 264"/>
                  <a:gd name="T75" fmla="*/ 249 h 483"/>
                  <a:gd name="T76" fmla="*/ 170 w 264"/>
                  <a:gd name="T77" fmla="*/ 245 h 483"/>
                  <a:gd name="T78" fmla="*/ 143 w 264"/>
                  <a:gd name="T79" fmla="*/ 244 h 483"/>
                  <a:gd name="T80" fmla="*/ 147 w 264"/>
                  <a:gd name="T81" fmla="*/ 251 h 483"/>
                  <a:gd name="T82" fmla="*/ 148 w 264"/>
                  <a:gd name="T83" fmla="*/ 251 h 483"/>
                  <a:gd name="T84" fmla="*/ 74 w 264"/>
                  <a:gd name="T85" fmla="*/ 223 h 483"/>
                  <a:gd name="T86" fmla="*/ 83 w 264"/>
                  <a:gd name="T87" fmla="*/ 233 h 483"/>
                  <a:gd name="T88" fmla="*/ 83 w 264"/>
                  <a:gd name="T89" fmla="*/ 230 h 483"/>
                  <a:gd name="T90" fmla="*/ 35 w 264"/>
                  <a:gd name="T91" fmla="*/ 222 h 483"/>
                  <a:gd name="T92" fmla="*/ 45 w 264"/>
                  <a:gd name="T93" fmla="*/ 225 h 483"/>
                  <a:gd name="T94" fmla="*/ 30 w 264"/>
                  <a:gd name="T95" fmla="*/ 228 h 483"/>
                  <a:gd name="T96" fmla="*/ 26 w 264"/>
                  <a:gd name="T97" fmla="*/ 230 h 483"/>
                  <a:gd name="T98" fmla="*/ 15 w 264"/>
                  <a:gd name="T99" fmla="*/ 240 h 483"/>
                  <a:gd name="T100" fmla="*/ 6 w 264"/>
                  <a:gd name="T101" fmla="*/ 255 h 483"/>
                  <a:gd name="T102" fmla="*/ 6 w 264"/>
                  <a:gd name="T103" fmla="*/ 312 h 483"/>
                  <a:gd name="T104" fmla="*/ 10 w 264"/>
                  <a:gd name="T105" fmla="*/ 341 h 483"/>
                  <a:gd name="T106" fmla="*/ 25 w 264"/>
                  <a:gd name="T107" fmla="*/ 386 h 483"/>
                  <a:gd name="T108" fmla="*/ 23 w 264"/>
                  <a:gd name="T109" fmla="*/ 402 h 483"/>
                  <a:gd name="T110" fmla="*/ 23 w 264"/>
                  <a:gd name="T111" fmla="*/ 401 h 483"/>
                  <a:gd name="T112" fmla="*/ 23 w 264"/>
                  <a:gd name="T113" fmla="*/ 402 h 483"/>
                  <a:gd name="T114" fmla="*/ 42 w 264"/>
                  <a:gd name="T115"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483">
                    <a:moveTo>
                      <a:pt x="53" y="475"/>
                    </a:moveTo>
                    <a:cubicBezTo>
                      <a:pt x="48" y="472"/>
                      <a:pt x="48" y="472"/>
                      <a:pt x="48" y="472"/>
                    </a:cubicBezTo>
                    <a:cubicBezTo>
                      <a:pt x="49" y="460"/>
                      <a:pt x="49" y="460"/>
                      <a:pt x="49" y="460"/>
                    </a:cubicBezTo>
                    <a:cubicBezTo>
                      <a:pt x="49" y="458"/>
                      <a:pt x="48" y="457"/>
                      <a:pt x="47" y="456"/>
                    </a:cubicBezTo>
                    <a:cubicBezTo>
                      <a:pt x="46" y="455"/>
                      <a:pt x="46" y="455"/>
                      <a:pt x="46" y="455"/>
                    </a:cubicBezTo>
                    <a:cubicBezTo>
                      <a:pt x="42" y="438"/>
                      <a:pt x="42" y="438"/>
                      <a:pt x="42" y="438"/>
                    </a:cubicBezTo>
                    <a:cubicBezTo>
                      <a:pt x="42" y="437"/>
                      <a:pt x="41" y="436"/>
                      <a:pt x="40" y="436"/>
                    </a:cubicBezTo>
                    <a:cubicBezTo>
                      <a:pt x="40" y="435"/>
                      <a:pt x="40" y="435"/>
                      <a:pt x="40" y="435"/>
                    </a:cubicBezTo>
                    <a:cubicBezTo>
                      <a:pt x="35" y="418"/>
                      <a:pt x="35" y="418"/>
                      <a:pt x="35" y="418"/>
                    </a:cubicBezTo>
                    <a:cubicBezTo>
                      <a:pt x="35" y="417"/>
                      <a:pt x="34" y="416"/>
                      <a:pt x="33" y="415"/>
                    </a:cubicBezTo>
                    <a:cubicBezTo>
                      <a:pt x="32" y="415"/>
                      <a:pt x="32" y="415"/>
                      <a:pt x="32" y="415"/>
                    </a:cubicBezTo>
                    <a:cubicBezTo>
                      <a:pt x="31" y="401"/>
                      <a:pt x="31" y="401"/>
                      <a:pt x="31" y="401"/>
                    </a:cubicBezTo>
                    <a:cubicBezTo>
                      <a:pt x="31" y="400"/>
                      <a:pt x="31" y="399"/>
                      <a:pt x="30" y="399"/>
                    </a:cubicBezTo>
                    <a:cubicBezTo>
                      <a:pt x="30" y="399"/>
                      <a:pt x="30" y="399"/>
                      <a:pt x="30" y="399"/>
                    </a:cubicBezTo>
                    <a:cubicBezTo>
                      <a:pt x="27" y="402"/>
                      <a:pt x="27" y="402"/>
                      <a:pt x="27" y="402"/>
                    </a:cubicBezTo>
                    <a:cubicBezTo>
                      <a:pt x="31" y="404"/>
                      <a:pt x="31" y="404"/>
                      <a:pt x="31" y="404"/>
                    </a:cubicBezTo>
                    <a:cubicBezTo>
                      <a:pt x="31" y="403"/>
                      <a:pt x="31" y="403"/>
                      <a:pt x="31" y="403"/>
                    </a:cubicBezTo>
                    <a:cubicBezTo>
                      <a:pt x="31" y="402"/>
                      <a:pt x="31" y="402"/>
                      <a:pt x="31" y="402"/>
                    </a:cubicBezTo>
                    <a:cubicBezTo>
                      <a:pt x="31" y="401"/>
                      <a:pt x="31" y="401"/>
                      <a:pt x="31" y="401"/>
                    </a:cubicBezTo>
                    <a:cubicBezTo>
                      <a:pt x="31" y="400"/>
                      <a:pt x="31" y="399"/>
                      <a:pt x="31" y="397"/>
                    </a:cubicBezTo>
                    <a:cubicBezTo>
                      <a:pt x="30" y="395"/>
                      <a:pt x="30" y="392"/>
                      <a:pt x="30" y="390"/>
                    </a:cubicBezTo>
                    <a:cubicBezTo>
                      <a:pt x="29" y="389"/>
                      <a:pt x="29" y="388"/>
                      <a:pt x="29" y="387"/>
                    </a:cubicBezTo>
                    <a:cubicBezTo>
                      <a:pt x="29" y="386"/>
                      <a:pt x="29" y="386"/>
                      <a:pt x="29"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6" y="386"/>
                      <a:pt x="26" y="386"/>
                      <a:pt x="26" y="386"/>
                    </a:cubicBezTo>
                    <a:cubicBezTo>
                      <a:pt x="29" y="386"/>
                      <a:pt x="29" y="386"/>
                      <a:pt x="29" y="386"/>
                    </a:cubicBezTo>
                    <a:cubicBezTo>
                      <a:pt x="29" y="386"/>
                      <a:pt x="29" y="386"/>
                      <a:pt x="29" y="386"/>
                    </a:cubicBezTo>
                    <a:cubicBezTo>
                      <a:pt x="26" y="386"/>
                      <a:pt x="26" y="386"/>
                      <a:pt x="26" y="386"/>
                    </a:cubicBezTo>
                    <a:cubicBezTo>
                      <a:pt x="29" y="386"/>
                      <a:pt x="29" y="386"/>
                      <a:pt x="29" y="386"/>
                    </a:cubicBezTo>
                    <a:cubicBezTo>
                      <a:pt x="25" y="386"/>
                      <a:pt x="25" y="386"/>
                      <a:pt x="25" y="386"/>
                    </a:cubicBezTo>
                    <a:cubicBezTo>
                      <a:pt x="29" y="387"/>
                      <a:pt x="29" y="387"/>
                      <a:pt x="29" y="387"/>
                    </a:cubicBezTo>
                    <a:cubicBezTo>
                      <a:pt x="29" y="386"/>
                      <a:pt x="29" y="386"/>
                      <a:pt x="29" y="386"/>
                    </a:cubicBezTo>
                    <a:cubicBezTo>
                      <a:pt x="25" y="386"/>
                      <a:pt x="25" y="386"/>
                      <a:pt x="25" y="386"/>
                    </a:cubicBezTo>
                    <a:cubicBezTo>
                      <a:pt x="29" y="387"/>
                      <a:pt x="29" y="387"/>
                      <a:pt x="29" y="387"/>
                    </a:cubicBezTo>
                    <a:cubicBezTo>
                      <a:pt x="25" y="386"/>
                      <a:pt x="25" y="386"/>
                      <a:pt x="25" y="386"/>
                    </a:cubicBezTo>
                    <a:cubicBezTo>
                      <a:pt x="28" y="388"/>
                      <a:pt x="28" y="388"/>
                      <a:pt x="28" y="388"/>
                    </a:cubicBezTo>
                    <a:cubicBezTo>
                      <a:pt x="29" y="387"/>
                      <a:pt x="29" y="387"/>
                      <a:pt x="29" y="387"/>
                    </a:cubicBezTo>
                    <a:cubicBezTo>
                      <a:pt x="25" y="386"/>
                      <a:pt x="25" y="386"/>
                      <a:pt x="25" y="386"/>
                    </a:cubicBezTo>
                    <a:cubicBezTo>
                      <a:pt x="28" y="388"/>
                      <a:pt x="28" y="388"/>
                      <a:pt x="28" y="388"/>
                    </a:cubicBezTo>
                    <a:cubicBezTo>
                      <a:pt x="29" y="387"/>
                      <a:pt x="29" y="386"/>
                      <a:pt x="29" y="385"/>
                    </a:cubicBezTo>
                    <a:cubicBezTo>
                      <a:pt x="29" y="384"/>
                      <a:pt x="28" y="383"/>
                      <a:pt x="27" y="382"/>
                    </a:cubicBezTo>
                    <a:cubicBezTo>
                      <a:pt x="24" y="380"/>
                      <a:pt x="24" y="380"/>
                      <a:pt x="24" y="380"/>
                    </a:cubicBezTo>
                    <a:cubicBezTo>
                      <a:pt x="21" y="360"/>
                      <a:pt x="21" y="360"/>
                      <a:pt x="21" y="360"/>
                    </a:cubicBezTo>
                    <a:cubicBezTo>
                      <a:pt x="21" y="359"/>
                      <a:pt x="21" y="358"/>
                      <a:pt x="20" y="358"/>
                    </a:cubicBezTo>
                    <a:cubicBezTo>
                      <a:pt x="18" y="357"/>
                      <a:pt x="18" y="357"/>
                      <a:pt x="18" y="357"/>
                    </a:cubicBezTo>
                    <a:cubicBezTo>
                      <a:pt x="16" y="360"/>
                      <a:pt x="16" y="360"/>
                      <a:pt x="16" y="360"/>
                    </a:cubicBezTo>
                    <a:cubicBezTo>
                      <a:pt x="20" y="359"/>
                      <a:pt x="20" y="359"/>
                      <a:pt x="20" y="359"/>
                    </a:cubicBezTo>
                    <a:cubicBezTo>
                      <a:pt x="20" y="359"/>
                      <a:pt x="19" y="355"/>
                      <a:pt x="19" y="351"/>
                    </a:cubicBezTo>
                    <a:cubicBezTo>
                      <a:pt x="19" y="349"/>
                      <a:pt x="18" y="347"/>
                      <a:pt x="18" y="345"/>
                    </a:cubicBezTo>
                    <a:cubicBezTo>
                      <a:pt x="18" y="344"/>
                      <a:pt x="18" y="343"/>
                      <a:pt x="18" y="343"/>
                    </a:cubicBezTo>
                    <a:cubicBezTo>
                      <a:pt x="18" y="342"/>
                      <a:pt x="18" y="342"/>
                      <a:pt x="18"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5" y="342"/>
                      <a:pt x="15" y="342"/>
                      <a:pt x="15" y="342"/>
                    </a:cubicBezTo>
                    <a:cubicBezTo>
                      <a:pt x="18" y="342"/>
                      <a:pt x="18" y="342"/>
                      <a:pt x="18" y="342"/>
                    </a:cubicBezTo>
                    <a:cubicBezTo>
                      <a:pt x="18" y="342"/>
                      <a:pt x="18" y="342"/>
                      <a:pt x="18" y="342"/>
                    </a:cubicBezTo>
                    <a:cubicBezTo>
                      <a:pt x="15" y="342"/>
                      <a:pt x="15" y="342"/>
                      <a:pt x="15" y="342"/>
                    </a:cubicBezTo>
                    <a:cubicBezTo>
                      <a:pt x="18" y="342"/>
                      <a:pt x="18" y="342"/>
                      <a:pt x="18" y="342"/>
                    </a:cubicBezTo>
                    <a:cubicBezTo>
                      <a:pt x="14" y="342"/>
                      <a:pt x="14" y="342"/>
                      <a:pt x="14" y="342"/>
                    </a:cubicBezTo>
                    <a:cubicBezTo>
                      <a:pt x="18" y="343"/>
                      <a:pt x="18" y="343"/>
                      <a:pt x="18" y="343"/>
                    </a:cubicBezTo>
                    <a:cubicBezTo>
                      <a:pt x="18" y="342"/>
                      <a:pt x="18" y="342"/>
                      <a:pt x="18" y="342"/>
                    </a:cubicBezTo>
                    <a:cubicBezTo>
                      <a:pt x="14" y="342"/>
                      <a:pt x="14" y="342"/>
                      <a:pt x="14" y="342"/>
                    </a:cubicBezTo>
                    <a:cubicBezTo>
                      <a:pt x="18" y="343"/>
                      <a:pt x="18" y="343"/>
                      <a:pt x="18" y="343"/>
                    </a:cubicBezTo>
                    <a:cubicBezTo>
                      <a:pt x="14" y="342"/>
                      <a:pt x="14" y="342"/>
                      <a:pt x="14" y="342"/>
                    </a:cubicBezTo>
                    <a:cubicBezTo>
                      <a:pt x="17" y="344"/>
                      <a:pt x="17" y="344"/>
                      <a:pt x="17" y="344"/>
                    </a:cubicBezTo>
                    <a:cubicBezTo>
                      <a:pt x="17" y="343"/>
                      <a:pt x="17" y="343"/>
                      <a:pt x="18" y="343"/>
                    </a:cubicBezTo>
                    <a:cubicBezTo>
                      <a:pt x="14" y="342"/>
                      <a:pt x="14" y="342"/>
                      <a:pt x="14" y="342"/>
                    </a:cubicBezTo>
                    <a:cubicBezTo>
                      <a:pt x="17" y="344"/>
                      <a:pt x="17" y="344"/>
                      <a:pt x="17" y="344"/>
                    </a:cubicBezTo>
                    <a:cubicBezTo>
                      <a:pt x="18" y="343"/>
                      <a:pt x="18" y="342"/>
                      <a:pt x="18" y="341"/>
                    </a:cubicBezTo>
                    <a:cubicBezTo>
                      <a:pt x="17" y="340"/>
                      <a:pt x="17" y="339"/>
                      <a:pt x="16" y="338"/>
                    </a:cubicBezTo>
                    <a:cubicBezTo>
                      <a:pt x="14" y="337"/>
                      <a:pt x="14" y="337"/>
                      <a:pt x="14" y="337"/>
                    </a:cubicBezTo>
                    <a:cubicBezTo>
                      <a:pt x="12" y="341"/>
                      <a:pt x="12" y="341"/>
                      <a:pt x="12" y="341"/>
                    </a:cubicBezTo>
                    <a:cubicBezTo>
                      <a:pt x="16" y="340"/>
                      <a:pt x="16" y="340"/>
                      <a:pt x="16" y="340"/>
                    </a:cubicBezTo>
                    <a:cubicBezTo>
                      <a:pt x="13" y="324"/>
                      <a:pt x="13" y="324"/>
                      <a:pt x="13" y="324"/>
                    </a:cubicBezTo>
                    <a:cubicBezTo>
                      <a:pt x="13" y="323"/>
                      <a:pt x="12" y="322"/>
                      <a:pt x="11" y="321"/>
                    </a:cubicBezTo>
                    <a:cubicBezTo>
                      <a:pt x="11" y="321"/>
                      <a:pt x="11" y="321"/>
                      <a:pt x="11" y="321"/>
                    </a:cubicBezTo>
                    <a:cubicBezTo>
                      <a:pt x="12" y="309"/>
                      <a:pt x="12" y="309"/>
                      <a:pt x="12" y="309"/>
                    </a:cubicBezTo>
                    <a:cubicBezTo>
                      <a:pt x="12" y="308"/>
                      <a:pt x="12" y="306"/>
                      <a:pt x="10" y="305"/>
                    </a:cubicBezTo>
                    <a:cubicBezTo>
                      <a:pt x="9" y="305"/>
                      <a:pt x="9" y="305"/>
                      <a:pt x="9" y="305"/>
                    </a:cubicBezTo>
                    <a:cubicBezTo>
                      <a:pt x="7" y="308"/>
                      <a:pt x="7" y="308"/>
                      <a:pt x="7" y="308"/>
                    </a:cubicBezTo>
                    <a:cubicBezTo>
                      <a:pt x="11" y="309"/>
                      <a:pt x="11" y="309"/>
                      <a:pt x="11" y="309"/>
                    </a:cubicBezTo>
                    <a:cubicBezTo>
                      <a:pt x="13" y="293"/>
                      <a:pt x="13" y="293"/>
                      <a:pt x="13" y="293"/>
                    </a:cubicBezTo>
                    <a:cubicBezTo>
                      <a:pt x="13" y="292"/>
                      <a:pt x="12" y="290"/>
                      <a:pt x="11" y="289"/>
                    </a:cubicBezTo>
                    <a:cubicBezTo>
                      <a:pt x="9" y="288"/>
                      <a:pt x="9" y="288"/>
                      <a:pt x="9" y="288"/>
                    </a:cubicBezTo>
                    <a:cubicBezTo>
                      <a:pt x="10" y="273"/>
                      <a:pt x="10" y="273"/>
                      <a:pt x="10" y="273"/>
                    </a:cubicBezTo>
                    <a:cubicBezTo>
                      <a:pt x="10" y="271"/>
                      <a:pt x="10" y="270"/>
                      <a:pt x="8" y="269"/>
                    </a:cubicBezTo>
                    <a:cubicBezTo>
                      <a:pt x="7" y="268"/>
                      <a:pt x="7" y="268"/>
                      <a:pt x="7" y="268"/>
                    </a:cubicBezTo>
                    <a:cubicBezTo>
                      <a:pt x="5" y="271"/>
                      <a:pt x="5" y="271"/>
                      <a:pt x="5" y="271"/>
                    </a:cubicBezTo>
                    <a:cubicBezTo>
                      <a:pt x="9" y="273"/>
                      <a:pt x="9" y="273"/>
                      <a:pt x="9" y="273"/>
                    </a:cubicBezTo>
                    <a:cubicBezTo>
                      <a:pt x="13" y="258"/>
                      <a:pt x="13" y="258"/>
                      <a:pt x="13" y="258"/>
                    </a:cubicBezTo>
                    <a:cubicBezTo>
                      <a:pt x="14" y="256"/>
                      <a:pt x="13" y="254"/>
                      <a:pt x="12" y="253"/>
                    </a:cubicBezTo>
                    <a:cubicBezTo>
                      <a:pt x="10" y="252"/>
                      <a:pt x="10" y="252"/>
                      <a:pt x="10" y="252"/>
                    </a:cubicBezTo>
                    <a:cubicBezTo>
                      <a:pt x="8" y="256"/>
                      <a:pt x="8" y="256"/>
                      <a:pt x="8" y="256"/>
                    </a:cubicBezTo>
                    <a:cubicBezTo>
                      <a:pt x="11" y="258"/>
                      <a:pt x="11" y="258"/>
                      <a:pt x="11" y="258"/>
                    </a:cubicBezTo>
                    <a:cubicBezTo>
                      <a:pt x="21" y="245"/>
                      <a:pt x="21" y="245"/>
                      <a:pt x="21" y="245"/>
                    </a:cubicBezTo>
                    <a:cubicBezTo>
                      <a:pt x="22" y="244"/>
                      <a:pt x="22" y="243"/>
                      <a:pt x="22" y="242"/>
                    </a:cubicBezTo>
                    <a:cubicBezTo>
                      <a:pt x="21" y="241"/>
                      <a:pt x="21" y="240"/>
                      <a:pt x="20" y="240"/>
                    </a:cubicBezTo>
                    <a:cubicBezTo>
                      <a:pt x="19" y="239"/>
                      <a:pt x="19" y="239"/>
                      <a:pt x="19" y="239"/>
                    </a:cubicBezTo>
                    <a:cubicBezTo>
                      <a:pt x="17" y="243"/>
                      <a:pt x="17" y="243"/>
                      <a:pt x="17" y="243"/>
                    </a:cubicBezTo>
                    <a:cubicBezTo>
                      <a:pt x="20" y="246"/>
                      <a:pt x="20" y="246"/>
                      <a:pt x="20" y="246"/>
                    </a:cubicBezTo>
                    <a:cubicBezTo>
                      <a:pt x="20" y="246"/>
                      <a:pt x="23" y="243"/>
                      <a:pt x="26" y="241"/>
                    </a:cubicBezTo>
                    <a:cubicBezTo>
                      <a:pt x="27" y="239"/>
                      <a:pt x="29" y="238"/>
                      <a:pt x="30" y="237"/>
                    </a:cubicBezTo>
                    <a:cubicBezTo>
                      <a:pt x="30" y="237"/>
                      <a:pt x="31" y="236"/>
                      <a:pt x="31" y="236"/>
                    </a:cubicBezTo>
                    <a:cubicBezTo>
                      <a:pt x="32" y="235"/>
                      <a:pt x="32" y="235"/>
                      <a:pt x="32" y="235"/>
                    </a:cubicBezTo>
                    <a:cubicBezTo>
                      <a:pt x="32" y="235"/>
                      <a:pt x="32" y="235"/>
                      <a:pt x="32" y="235"/>
                    </a:cubicBezTo>
                    <a:cubicBezTo>
                      <a:pt x="32" y="235"/>
                      <a:pt x="32" y="235"/>
                      <a:pt x="32" y="235"/>
                    </a:cubicBezTo>
                    <a:cubicBezTo>
                      <a:pt x="33" y="234"/>
                      <a:pt x="33" y="234"/>
                      <a:pt x="33" y="234"/>
                    </a:cubicBezTo>
                    <a:cubicBezTo>
                      <a:pt x="34" y="233"/>
                      <a:pt x="33" y="230"/>
                      <a:pt x="31" y="229"/>
                    </a:cubicBezTo>
                    <a:cubicBezTo>
                      <a:pt x="31" y="229"/>
                      <a:pt x="31" y="229"/>
                      <a:pt x="31" y="229"/>
                    </a:cubicBezTo>
                    <a:cubicBezTo>
                      <a:pt x="29" y="232"/>
                      <a:pt x="29" y="232"/>
                      <a:pt x="29" y="232"/>
                    </a:cubicBezTo>
                    <a:cubicBezTo>
                      <a:pt x="32" y="234"/>
                      <a:pt x="32" y="234"/>
                      <a:pt x="32" y="234"/>
                    </a:cubicBezTo>
                    <a:cubicBezTo>
                      <a:pt x="29" y="232"/>
                      <a:pt x="29" y="232"/>
                      <a:pt x="29" y="232"/>
                    </a:cubicBezTo>
                    <a:cubicBezTo>
                      <a:pt x="31" y="235"/>
                      <a:pt x="31" y="235"/>
                      <a:pt x="31" y="235"/>
                    </a:cubicBezTo>
                    <a:cubicBezTo>
                      <a:pt x="31" y="235"/>
                      <a:pt x="32" y="235"/>
                      <a:pt x="32" y="234"/>
                    </a:cubicBezTo>
                    <a:cubicBezTo>
                      <a:pt x="29" y="232"/>
                      <a:pt x="29" y="232"/>
                      <a:pt x="29" y="232"/>
                    </a:cubicBezTo>
                    <a:cubicBezTo>
                      <a:pt x="31" y="235"/>
                      <a:pt x="31" y="235"/>
                      <a:pt x="31" y="235"/>
                    </a:cubicBezTo>
                    <a:cubicBezTo>
                      <a:pt x="29" y="233"/>
                      <a:pt x="29" y="233"/>
                      <a:pt x="29" y="233"/>
                    </a:cubicBezTo>
                    <a:cubicBezTo>
                      <a:pt x="30" y="236"/>
                      <a:pt x="30" y="236"/>
                      <a:pt x="30" y="236"/>
                    </a:cubicBezTo>
                    <a:cubicBezTo>
                      <a:pt x="31" y="236"/>
                      <a:pt x="31" y="236"/>
                      <a:pt x="31" y="235"/>
                    </a:cubicBezTo>
                    <a:cubicBezTo>
                      <a:pt x="29" y="233"/>
                      <a:pt x="29" y="233"/>
                      <a:pt x="29" y="233"/>
                    </a:cubicBezTo>
                    <a:cubicBezTo>
                      <a:pt x="30" y="236"/>
                      <a:pt x="30" y="236"/>
                      <a:pt x="30" y="236"/>
                    </a:cubicBezTo>
                    <a:cubicBezTo>
                      <a:pt x="30" y="235"/>
                      <a:pt x="30" y="235"/>
                      <a:pt x="30" y="235"/>
                    </a:cubicBezTo>
                    <a:cubicBezTo>
                      <a:pt x="30" y="236"/>
                      <a:pt x="30" y="236"/>
                      <a:pt x="30" y="236"/>
                    </a:cubicBezTo>
                    <a:cubicBezTo>
                      <a:pt x="30" y="236"/>
                      <a:pt x="30" y="236"/>
                      <a:pt x="30" y="236"/>
                    </a:cubicBezTo>
                    <a:cubicBezTo>
                      <a:pt x="30" y="235"/>
                      <a:pt x="30" y="235"/>
                      <a:pt x="30" y="235"/>
                    </a:cubicBezTo>
                    <a:cubicBezTo>
                      <a:pt x="30" y="236"/>
                      <a:pt x="30" y="236"/>
                      <a:pt x="30" y="236"/>
                    </a:cubicBezTo>
                    <a:cubicBezTo>
                      <a:pt x="30" y="236"/>
                      <a:pt x="31" y="236"/>
                      <a:pt x="32" y="236"/>
                    </a:cubicBezTo>
                    <a:cubicBezTo>
                      <a:pt x="34" y="235"/>
                      <a:pt x="37" y="235"/>
                      <a:pt x="41" y="234"/>
                    </a:cubicBezTo>
                    <a:cubicBezTo>
                      <a:pt x="42" y="234"/>
                      <a:pt x="44" y="233"/>
                      <a:pt x="45" y="233"/>
                    </a:cubicBezTo>
                    <a:cubicBezTo>
                      <a:pt x="46" y="233"/>
                      <a:pt x="46" y="233"/>
                      <a:pt x="47" y="233"/>
                    </a:cubicBezTo>
                    <a:cubicBezTo>
                      <a:pt x="47" y="233"/>
                      <a:pt x="47" y="233"/>
                      <a:pt x="47" y="233"/>
                    </a:cubicBezTo>
                    <a:cubicBezTo>
                      <a:pt x="48" y="232"/>
                      <a:pt x="48" y="232"/>
                      <a:pt x="48" y="232"/>
                    </a:cubicBezTo>
                    <a:cubicBezTo>
                      <a:pt x="49" y="232"/>
                      <a:pt x="49" y="232"/>
                      <a:pt x="49" y="232"/>
                    </a:cubicBezTo>
                    <a:cubicBezTo>
                      <a:pt x="49" y="232"/>
                      <a:pt x="49" y="232"/>
                      <a:pt x="50" y="231"/>
                    </a:cubicBezTo>
                    <a:cubicBezTo>
                      <a:pt x="50" y="230"/>
                      <a:pt x="50" y="229"/>
                      <a:pt x="50" y="228"/>
                    </a:cubicBezTo>
                    <a:cubicBezTo>
                      <a:pt x="50" y="227"/>
                      <a:pt x="49" y="226"/>
                      <a:pt x="48" y="225"/>
                    </a:cubicBezTo>
                    <a:cubicBezTo>
                      <a:pt x="40" y="220"/>
                      <a:pt x="40" y="220"/>
                      <a:pt x="40" y="220"/>
                    </a:cubicBezTo>
                    <a:cubicBezTo>
                      <a:pt x="38" y="224"/>
                      <a:pt x="38" y="224"/>
                      <a:pt x="38" y="224"/>
                    </a:cubicBezTo>
                    <a:cubicBezTo>
                      <a:pt x="42" y="226"/>
                      <a:pt x="42" y="226"/>
                      <a:pt x="42" y="226"/>
                    </a:cubicBezTo>
                    <a:cubicBezTo>
                      <a:pt x="38" y="224"/>
                      <a:pt x="38" y="224"/>
                      <a:pt x="38" y="224"/>
                    </a:cubicBezTo>
                    <a:cubicBezTo>
                      <a:pt x="40" y="227"/>
                      <a:pt x="40" y="227"/>
                      <a:pt x="40" y="227"/>
                    </a:cubicBezTo>
                    <a:cubicBezTo>
                      <a:pt x="41" y="227"/>
                      <a:pt x="41" y="227"/>
                      <a:pt x="42" y="226"/>
                    </a:cubicBezTo>
                    <a:cubicBezTo>
                      <a:pt x="38" y="224"/>
                      <a:pt x="38" y="224"/>
                      <a:pt x="38" y="224"/>
                    </a:cubicBezTo>
                    <a:cubicBezTo>
                      <a:pt x="40" y="227"/>
                      <a:pt x="40" y="227"/>
                      <a:pt x="40" y="227"/>
                    </a:cubicBezTo>
                    <a:cubicBezTo>
                      <a:pt x="39" y="224"/>
                      <a:pt x="39" y="224"/>
                      <a:pt x="39" y="224"/>
                    </a:cubicBezTo>
                    <a:cubicBezTo>
                      <a:pt x="39" y="228"/>
                      <a:pt x="39" y="228"/>
                      <a:pt x="39" y="228"/>
                    </a:cubicBezTo>
                    <a:cubicBezTo>
                      <a:pt x="39" y="228"/>
                      <a:pt x="40" y="228"/>
                      <a:pt x="40" y="227"/>
                    </a:cubicBezTo>
                    <a:cubicBezTo>
                      <a:pt x="39" y="224"/>
                      <a:pt x="39" y="224"/>
                      <a:pt x="39" y="224"/>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8"/>
                      <a:pt x="40" y="228"/>
                      <a:pt x="42" y="228"/>
                    </a:cubicBezTo>
                    <a:cubicBezTo>
                      <a:pt x="47" y="229"/>
                      <a:pt x="56" y="231"/>
                      <a:pt x="65" y="234"/>
                    </a:cubicBezTo>
                    <a:cubicBezTo>
                      <a:pt x="69" y="235"/>
                      <a:pt x="73" y="236"/>
                      <a:pt x="76" y="236"/>
                    </a:cubicBezTo>
                    <a:cubicBezTo>
                      <a:pt x="78" y="237"/>
                      <a:pt x="79" y="237"/>
                      <a:pt x="80" y="237"/>
                    </a:cubicBezTo>
                    <a:cubicBezTo>
                      <a:pt x="81" y="237"/>
                      <a:pt x="81" y="237"/>
                      <a:pt x="82" y="237"/>
                    </a:cubicBezTo>
                    <a:cubicBezTo>
                      <a:pt x="82" y="237"/>
                      <a:pt x="82" y="237"/>
                      <a:pt x="83" y="238"/>
                    </a:cubicBezTo>
                    <a:cubicBezTo>
                      <a:pt x="83" y="237"/>
                      <a:pt x="84" y="238"/>
                      <a:pt x="84" y="237"/>
                    </a:cubicBezTo>
                    <a:cubicBezTo>
                      <a:pt x="84" y="237"/>
                      <a:pt x="85" y="237"/>
                      <a:pt x="85" y="237"/>
                    </a:cubicBezTo>
                    <a:cubicBezTo>
                      <a:pt x="85" y="237"/>
                      <a:pt x="86" y="237"/>
                      <a:pt x="87" y="236"/>
                    </a:cubicBezTo>
                    <a:cubicBezTo>
                      <a:pt x="87" y="235"/>
                      <a:pt x="87" y="234"/>
                      <a:pt x="87" y="233"/>
                    </a:cubicBezTo>
                    <a:cubicBezTo>
                      <a:pt x="87" y="232"/>
                      <a:pt x="86" y="231"/>
                      <a:pt x="85" y="230"/>
                    </a:cubicBezTo>
                    <a:cubicBezTo>
                      <a:pt x="74" y="223"/>
                      <a:pt x="74" y="223"/>
                      <a:pt x="74" y="223"/>
                    </a:cubicBezTo>
                    <a:cubicBezTo>
                      <a:pt x="72" y="227"/>
                      <a:pt x="72" y="227"/>
                      <a:pt x="72" y="227"/>
                    </a:cubicBezTo>
                    <a:cubicBezTo>
                      <a:pt x="71" y="230"/>
                      <a:pt x="71" y="230"/>
                      <a:pt x="71" y="230"/>
                    </a:cubicBezTo>
                    <a:cubicBezTo>
                      <a:pt x="71" y="230"/>
                      <a:pt x="89" y="237"/>
                      <a:pt x="108" y="244"/>
                    </a:cubicBezTo>
                    <a:cubicBezTo>
                      <a:pt x="117" y="248"/>
                      <a:pt x="127" y="251"/>
                      <a:pt x="134" y="254"/>
                    </a:cubicBezTo>
                    <a:cubicBezTo>
                      <a:pt x="137" y="255"/>
                      <a:pt x="141" y="257"/>
                      <a:pt x="143" y="257"/>
                    </a:cubicBezTo>
                    <a:cubicBezTo>
                      <a:pt x="144" y="258"/>
                      <a:pt x="145" y="258"/>
                      <a:pt x="146" y="258"/>
                    </a:cubicBezTo>
                    <a:cubicBezTo>
                      <a:pt x="146" y="259"/>
                      <a:pt x="146" y="259"/>
                      <a:pt x="146" y="259"/>
                    </a:cubicBezTo>
                    <a:cubicBezTo>
                      <a:pt x="147" y="259"/>
                      <a:pt x="147" y="259"/>
                      <a:pt x="147" y="259"/>
                    </a:cubicBezTo>
                    <a:cubicBezTo>
                      <a:pt x="147" y="259"/>
                      <a:pt x="147" y="259"/>
                      <a:pt x="148" y="259"/>
                    </a:cubicBezTo>
                    <a:cubicBezTo>
                      <a:pt x="148" y="259"/>
                      <a:pt x="148" y="259"/>
                      <a:pt x="149" y="259"/>
                    </a:cubicBezTo>
                    <a:cubicBezTo>
                      <a:pt x="149" y="258"/>
                      <a:pt x="150" y="258"/>
                      <a:pt x="151" y="257"/>
                    </a:cubicBezTo>
                    <a:cubicBezTo>
                      <a:pt x="152" y="256"/>
                      <a:pt x="152" y="255"/>
                      <a:pt x="152" y="254"/>
                    </a:cubicBezTo>
                    <a:cubicBezTo>
                      <a:pt x="152" y="253"/>
                      <a:pt x="151" y="252"/>
                      <a:pt x="150" y="251"/>
                    </a:cubicBezTo>
                    <a:cubicBezTo>
                      <a:pt x="140" y="245"/>
                      <a:pt x="140" y="245"/>
                      <a:pt x="140" y="245"/>
                    </a:cubicBezTo>
                    <a:cubicBezTo>
                      <a:pt x="138" y="248"/>
                      <a:pt x="138" y="248"/>
                      <a:pt x="138" y="248"/>
                    </a:cubicBezTo>
                    <a:cubicBezTo>
                      <a:pt x="141" y="251"/>
                      <a:pt x="141" y="251"/>
                      <a:pt x="141" y="251"/>
                    </a:cubicBezTo>
                    <a:cubicBezTo>
                      <a:pt x="138" y="249"/>
                      <a:pt x="138" y="249"/>
                      <a:pt x="138" y="249"/>
                    </a:cubicBezTo>
                    <a:cubicBezTo>
                      <a:pt x="140" y="252"/>
                      <a:pt x="140" y="252"/>
                      <a:pt x="140" y="252"/>
                    </a:cubicBezTo>
                    <a:cubicBezTo>
                      <a:pt x="140" y="252"/>
                      <a:pt x="141" y="252"/>
                      <a:pt x="141" y="251"/>
                    </a:cubicBezTo>
                    <a:cubicBezTo>
                      <a:pt x="138" y="249"/>
                      <a:pt x="138" y="249"/>
                      <a:pt x="138" y="249"/>
                    </a:cubicBezTo>
                    <a:cubicBezTo>
                      <a:pt x="140" y="252"/>
                      <a:pt x="140" y="252"/>
                      <a:pt x="140" y="252"/>
                    </a:cubicBezTo>
                    <a:cubicBezTo>
                      <a:pt x="138" y="249"/>
                      <a:pt x="138" y="249"/>
                      <a:pt x="138" y="249"/>
                    </a:cubicBezTo>
                    <a:cubicBezTo>
                      <a:pt x="139" y="252"/>
                      <a:pt x="139" y="252"/>
                      <a:pt x="139" y="252"/>
                    </a:cubicBezTo>
                    <a:cubicBezTo>
                      <a:pt x="139" y="252"/>
                      <a:pt x="139" y="252"/>
                      <a:pt x="140" y="252"/>
                    </a:cubicBezTo>
                    <a:cubicBezTo>
                      <a:pt x="138" y="249"/>
                      <a:pt x="138" y="249"/>
                      <a:pt x="138" y="249"/>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2"/>
                      <a:pt x="141" y="252"/>
                      <a:pt x="143" y="252"/>
                    </a:cubicBezTo>
                    <a:cubicBezTo>
                      <a:pt x="147" y="252"/>
                      <a:pt x="153" y="252"/>
                      <a:pt x="159" y="253"/>
                    </a:cubicBezTo>
                    <a:cubicBezTo>
                      <a:pt x="161" y="253"/>
                      <a:pt x="164" y="253"/>
                      <a:pt x="166" y="253"/>
                    </a:cubicBezTo>
                    <a:cubicBezTo>
                      <a:pt x="168" y="253"/>
                      <a:pt x="169" y="253"/>
                      <a:pt x="170" y="253"/>
                    </a:cubicBezTo>
                    <a:cubicBezTo>
                      <a:pt x="170" y="253"/>
                      <a:pt x="170" y="253"/>
                      <a:pt x="170" y="253"/>
                    </a:cubicBezTo>
                    <a:cubicBezTo>
                      <a:pt x="171" y="253"/>
                      <a:pt x="171" y="253"/>
                      <a:pt x="171" y="253"/>
                    </a:cubicBezTo>
                    <a:cubicBezTo>
                      <a:pt x="171" y="253"/>
                      <a:pt x="171" y="253"/>
                      <a:pt x="171" y="253"/>
                    </a:cubicBezTo>
                    <a:cubicBezTo>
                      <a:pt x="172" y="253"/>
                      <a:pt x="172" y="253"/>
                      <a:pt x="172" y="253"/>
                    </a:cubicBezTo>
                    <a:cubicBezTo>
                      <a:pt x="172" y="252"/>
                      <a:pt x="172" y="252"/>
                      <a:pt x="172" y="252"/>
                    </a:cubicBezTo>
                    <a:cubicBezTo>
                      <a:pt x="173" y="252"/>
                      <a:pt x="173" y="252"/>
                      <a:pt x="173" y="251"/>
                    </a:cubicBezTo>
                    <a:cubicBezTo>
                      <a:pt x="174" y="250"/>
                      <a:pt x="174" y="249"/>
                      <a:pt x="174" y="248"/>
                    </a:cubicBezTo>
                    <a:cubicBezTo>
                      <a:pt x="174" y="247"/>
                      <a:pt x="173" y="246"/>
                      <a:pt x="172" y="245"/>
                    </a:cubicBezTo>
                    <a:cubicBezTo>
                      <a:pt x="169" y="243"/>
                      <a:pt x="169" y="243"/>
                      <a:pt x="169" y="243"/>
                    </a:cubicBezTo>
                    <a:cubicBezTo>
                      <a:pt x="167" y="247"/>
                      <a:pt x="167" y="247"/>
                      <a:pt x="167" y="247"/>
                    </a:cubicBezTo>
                    <a:cubicBezTo>
                      <a:pt x="168" y="251"/>
                      <a:pt x="168" y="251"/>
                      <a:pt x="168" y="251"/>
                    </a:cubicBezTo>
                    <a:cubicBezTo>
                      <a:pt x="187" y="247"/>
                      <a:pt x="187" y="247"/>
                      <a:pt x="187" y="247"/>
                    </a:cubicBezTo>
                    <a:cubicBezTo>
                      <a:pt x="189" y="247"/>
                      <a:pt x="190" y="245"/>
                      <a:pt x="191" y="244"/>
                    </a:cubicBezTo>
                    <a:cubicBezTo>
                      <a:pt x="191" y="242"/>
                      <a:pt x="190" y="241"/>
                      <a:pt x="189" y="240"/>
                    </a:cubicBezTo>
                    <a:cubicBezTo>
                      <a:pt x="188" y="240"/>
                      <a:pt x="188" y="240"/>
                      <a:pt x="188" y="240"/>
                    </a:cubicBezTo>
                    <a:cubicBezTo>
                      <a:pt x="186" y="243"/>
                      <a:pt x="186" y="243"/>
                      <a:pt x="186" y="243"/>
                    </a:cubicBezTo>
                    <a:cubicBezTo>
                      <a:pt x="188" y="247"/>
                      <a:pt x="188" y="247"/>
                      <a:pt x="188" y="247"/>
                    </a:cubicBezTo>
                    <a:cubicBezTo>
                      <a:pt x="206" y="240"/>
                      <a:pt x="206" y="240"/>
                      <a:pt x="206" y="240"/>
                    </a:cubicBezTo>
                    <a:cubicBezTo>
                      <a:pt x="208" y="240"/>
                      <a:pt x="209" y="238"/>
                      <a:pt x="209" y="237"/>
                    </a:cubicBezTo>
                    <a:cubicBezTo>
                      <a:pt x="209" y="235"/>
                      <a:pt x="208" y="234"/>
                      <a:pt x="207" y="233"/>
                    </a:cubicBezTo>
                    <a:cubicBezTo>
                      <a:pt x="205" y="232"/>
                      <a:pt x="205" y="232"/>
                      <a:pt x="205" y="232"/>
                    </a:cubicBezTo>
                    <a:cubicBezTo>
                      <a:pt x="203" y="235"/>
                      <a:pt x="203" y="235"/>
                      <a:pt x="203" y="235"/>
                    </a:cubicBezTo>
                    <a:cubicBezTo>
                      <a:pt x="204" y="239"/>
                      <a:pt x="204" y="239"/>
                      <a:pt x="204" y="239"/>
                    </a:cubicBezTo>
                    <a:cubicBezTo>
                      <a:pt x="220" y="233"/>
                      <a:pt x="220" y="233"/>
                      <a:pt x="220" y="233"/>
                    </a:cubicBezTo>
                    <a:cubicBezTo>
                      <a:pt x="221" y="232"/>
                      <a:pt x="222" y="231"/>
                      <a:pt x="222" y="229"/>
                    </a:cubicBezTo>
                    <a:cubicBezTo>
                      <a:pt x="223" y="228"/>
                      <a:pt x="222" y="226"/>
                      <a:pt x="221" y="226"/>
                    </a:cubicBezTo>
                    <a:cubicBezTo>
                      <a:pt x="217" y="224"/>
                      <a:pt x="217" y="224"/>
                      <a:pt x="217" y="224"/>
                    </a:cubicBezTo>
                    <a:cubicBezTo>
                      <a:pt x="215" y="227"/>
                      <a:pt x="215" y="227"/>
                      <a:pt x="215" y="227"/>
                    </a:cubicBezTo>
                    <a:cubicBezTo>
                      <a:pt x="218" y="230"/>
                      <a:pt x="218" y="230"/>
                      <a:pt x="218" y="230"/>
                    </a:cubicBezTo>
                    <a:cubicBezTo>
                      <a:pt x="228" y="224"/>
                      <a:pt x="228" y="224"/>
                      <a:pt x="228" y="224"/>
                    </a:cubicBezTo>
                    <a:cubicBezTo>
                      <a:pt x="229" y="223"/>
                      <a:pt x="230" y="222"/>
                      <a:pt x="230" y="220"/>
                    </a:cubicBezTo>
                    <a:cubicBezTo>
                      <a:pt x="230" y="219"/>
                      <a:pt x="229" y="218"/>
                      <a:pt x="228" y="217"/>
                    </a:cubicBezTo>
                    <a:cubicBezTo>
                      <a:pt x="224" y="214"/>
                      <a:pt x="224" y="214"/>
                      <a:pt x="224" y="214"/>
                    </a:cubicBezTo>
                    <a:cubicBezTo>
                      <a:pt x="222" y="218"/>
                      <a:pt x="222" y="218"/>
                      <a:pt x="222" y="218"/>
                    </a:cubicBezTo>
                    <a:cubicBezTo>
                      <a:pt x="225" y="220"/>
                      <a:pt x="225" y="220"/>
                      <a:pt x="225" y="220"/>
                    </a:cubicBezTo>
                    <a:cubicBezTo>
                      <a:pt x="222" y="218"/>
                      <a:pt x="222" y="218"/>
                      <a:pt x="222" y="218"/>
                    </a:cubicBezTo>
                    <a:cubicBezTo>
                      <a:pt x="224" y="221"/>
                      <a:pt x="224" y="221"/>
                      <a:pt x="224" y="221"/>
                    </a:cubicBezTo>
                    <a:cubicBezTo>
                      <a:pt x="225" y="221"/>
                      <a:pt x="225" y="220"/>
                      <a:pt x="225" y="220"/>
                    </a:cubicBezTo>
                    <a:cubicBezTo>
                      <a:pt x="222" y="218"/>
                      <a:pt x="222" y="218"/>
                      <a:pt x="222" y="218"/>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4" y="221"/>
                      <a:pt x="225" y="220"/>
                      <a:pt x="227" y="220"/>
                    </a:cubicBezTo>
                    <a:cubicBezTo>
                      <a:pt x="228" y="218"/>
                      <a:pt x="231" y="217"/>
                      <a:pt x="232" y="216"/>
                    </a:cubicBezTo>
                    <a:cubicBezTo>
                      <a:pt x="233" y="216"/>
                      <a:pt x="234" y="215"/>
                      <a:pt x="235" y="215"/>
                    </a:cubicBezTo>
                    <a:cubicBezTo>
                      <a:pt x="235" y="214"/>
                      <a:pt x="235" y="214"/>
                      <a:pt x="235" y="214"/>
                    </a:cubicBezTo>
                    <a:cubicBezTo>
                      <a:pt x="236" y="214"/>
                      <a:pt x="236" y="214"/>
                      <a:pt x="236" y="214"/>
                    </a:cubicBezTo>
                    <a:cubicBezTo>
                      <a:pt x="236" y="214"/>
                      <a:pt x="236" y="214"/>
                      <a:pt x="236" y="214"/>
                    </a:cubicBezTo>
                    <a:cubicBezTo>
                      <a:pt x="236" y="214"/>
                      <a:pt x="236" y="214"/>
                      <a:pt x="236" y="214"/>
                    </a:cubicBezTo>
                    <a:cubicBezTo>
                      <a:pt x="236" y="213"/>
                      <a:pt x="237" y="213"/>
                      <a:pt x="237" y="213"/>
                    </a:cubicBezTo>
                    <a:cubicBezTo>
                      <a:pt x="238" y="211"/>
                      <a:pt x="238" y="208"/>
                      <a:pt x="236" y="207"/>
                    </a:cubicBezTo>
                    <a:cubicBezTo>
                      <a:pt x="236" y="207"/>
                      <a:pt x="236" y="207"/>
                      <a:pt x="236" y="207"/>
                    </a:cubicBezTo>
                    <a:cubicBezTo>
                      <a:pt x="244" y="198"/>
                      <a:pt x="244" y="198"/>
                      <a:pt x="244" y="198"/>
                    </a:cubicBezTo>
                    <a:cubicBezTo>
                      <a:pt x="245" y="197"/>
                      <a:pt x="246" y="196"/>
                      <a:pt x="245" y="194"/>
                    </a:cubicBezTo>
                    <a:cubicBezTo>
                      <a:pt x="245" y="193"/>
                      <a:pt x="245" y="192"/>
                      <a:pt x="244" y="192"/>
                    </a:cubicBezTo>
                    <a:cubicBezTo>
                      <a:pt x="243" y="191"/>
                      <a:pt x="243" y="191"/>
                      <a:pt x="243" y="191"/>
                    </a:cubicBezTo>
                    <a:cubicBezTo>
                      <a:pt x="249" y="185"/>
                      <a:pt x="249" y="185"/>
                      <a:pt x="249" y="185"/>
                    </a:cubicBezTo>
                    <a:cubicBezTo>
                      <a:pt x="250" y="184"/>
                      <a:pt x="250" y="183"/>
                      <a:pt x="250" y="181"/>
                    </a:cubicBezTo>
                    <a:cubicBezTo>
                      <a:pt x="250" y="180"/>
                      <a:pt x="249" y="179"/>
                      <a:pt x="248" y="179"/>
                    </a:cubicBezTo>
                    <a:cubicBezTo>
                      <a:pt x="247" y="178"/>
                      <a:pt x="247" y="178"/>
                      <a:pt x="247" y="178"/>
                    </a:cubicBezTo>
                    <a:cubicBezTo>
                      <a:pt x="245" y="181"/>
                      <a:pt x="245" y="181"/>
                      <a:pt x="245" y="181"/>
                    </a:cubicBezTo>
                    <a:cubicBezTo>
                      <a:pt x="249" y="183"/>
                      <a:pt x="249" y="183"/>
                      <a:pt x="249" y="183"/>
                    </a:cubicBezTo>
                    <a:cubicBezTo>
                      <a:pt x="254" y="173"/>
                      <a:pt x="254" y="173"/>
                      <a:pt x="254" y="173"/>
                    </a:cubicBezTo>
                    <a:cubicBezTo>
                      <a:pt x="255" y="172"/>
                      <a:pt x="254" y="169"/>
                      <a:pt x="252" y="168"/>
                    </a:cubicBezTo>
                    <a:cubicBezTo>
                      <a:pt x="251" y="167"/>
                      <a:pt x="251" y="167"/>
                      <a:pt x="251" y="167"/>
                    </a:cubicBezTo>
                    <a:cubicBezTo>
                      <a:pt x="249" y="171"/>
                      <a:pt x="249" y="171"/>
                      <a:pt x="249" y="171"/>
                    </a:cubicBezTo>
                    <a:cubicBezTo>
                      <a:pt x="253" y="171"/>
                      <a:pt x="253" y="171"/>
                      <a:pt x="253" y="171"/>
                    </a:cubicBezTo>
                    <a:cubicBezTo>
                      <a:pt x="254" y="158"/>
                      <a:pt x="254" y="158"/>
                      <a:pt x="254" y="158"/>
                    </a:cubicBezTo>
                    <a:cubicBezTo>
                      <a:pt x="255" y="157"/>
                      <a:pt x="254" y="155"/>
                      <a:pt x="253" y="154"/>
                    </a:cubicBezTo>
                    <a:cubicBezTo>
                      <a:pt x="250" y="153"/>
                      <a:pt x="250" y="153"/>
                      <a:pt x="250" y="153"/>
                    </a:cubicBezTo>
                    <a:cubicBezTo>
                      <a:pt x="248" y="156"/>
                      <a:pt x="248" y="156"/>
                      <a:pt x="248" y="156"/>
                    </a:cubicBezTo>
                    <a:cubicBezTo>
                      <a:pt x="251" y="159"/>
                      <a:pt x="251" y="159"/>
                      <a:pt x="251" y="159"/>
                    </a:cubicBezTo>
                    <a:cubicBezTo>
                      <a:pt x="262" y="150"/>
                      <a:pt x="262" y="150"/>
                      <a:pt x="262" y="150"/>
                    </a:cubicBezTo>
                    <a:cubicBezTo>
                      <a:pt x="262" y="149"/>
                      <a:pt x="263" y="148"/>
                      <a:pt x="263" y="147"/>
                    </a:cubicBezTo>
                    <a:cubicBezTo>
                      <a:pt x="263" y="145"/>
                      <a:pt x="262" y="144"/>
                      <a:pt x="261" y="144"/>
                    </a:cubicBezTo>
                    <a:cubicBezTo>
                      <a:pt x="258" y="142"/>
                      <a:pt x="258" y="142"/>
                      <a:pt x="258" y="142"/>
                    </a:cubicBezTo>
                    <a:cubicBezTo>
                      <a:pt x="263" y="136"/>
                      <a:pt x="263" y="136"/>
                      <a:pt x="263" y="136"/>
                    </a:cubicBezTo>
                    <a:cubicBezTo>
                      <a:pt x="264" y="135"/>
                      <a:pt x="264" y="134"/>
                      <a:pt x="264" y="133"/>
                    </a:cubicBezTo>
                    <a:cubicBezTo>
                      <a:pt x="264" y="132"/>
                      <a:pt x="263" y="131"/>
                      <a:pt x="262" y="130"/>
                    </a:cubicBezTo>
                    <a:cubicBezTo>
                      <a:pt x="257" y="127"/>
                      <a:pt x="257" y="127"/>
                      <a:pt x="257" y="127"/>
                    </a:cubicBezTo>
                    <a:cubicBezTo>
                      <a:pt x="261" y="115"/>
                      <a:pt x="261" y="115"/>
                      <a:pt x="261" y="115"/>
                    </a:cubicBezTo>
                    <a:cubicBezTo>
                      <a:pt x="261" y="113"/>
                      <a:pt x="261" y="111"/>
                      <a:pt x="259" y="110"/>
                    </a:cubicBezTo>
                    <a:cubicBezTo>
                      <a:pt x="257" y="109"/>
                      <a:pt x="257" y="109"/>
                      <a:pt x="257" y="109"/>
                    </a:cubicBezTo>
                    <a:cubicBezTo>
                      <a:pt x="255" y="112"/>
                      <a:pt x="255" y="112"/>
                      <a:pt x="255" y="112"/>
                    </a:cubicBezTo>
                    <a:cubicBezTo>
                      <a:pt x="259" y="112"/>
                      <a:pt x="259" y="112"/>
                      <a:pt x="259" y="112"/>
                    </a:cubicBezTo>
                    <a:cubicBezTo>
                      <a:pt x="261" y="93"/>
                      <a:pt x="261" y="93"/>
                      <a:pt x="261" y="93"/>
                    </a:cubicBezTo>
                    <a:cubicBezTo>
                      <a:pt x="261" y="91"/>
                      <a:pt x="260" y="90"/>
                      <a:pt x="259" y="89"/>
                    </a:cubicBezTo>
                    <a:cubicBezTo>
                      <a:pt x="255" y="86"/>
                      <a:pt x="255" y="86"/>
                      <a:pt x="255" y="86"/>
                    </a:cubicBezTo>
                    <a:cubicBezTo>
                      <a:pt x="255" y="69"/>
                      <a:pt x="255" y="69"/>
                      <a:pt x="255" y="69"/>
                    </a:cubicBezTo>
                    <a:cubicBezTo>
                      <a:pt x="255" y="68"/>
                      <a:pt x="254" y="66"/>
                      <a:pt x="253" y="65"/>
                    </a:cubicBezTo>
                    <a:cubicBezTo>
                      <a:pt x="251" y="64"/>
                      <a:pt x="251" y="64"/>
                      <a:pt x="251" y="64"/>
                    </a:cubicBezTo>
                    <a:cubicBezTo>
                      <a:pt x="246" y="43"/>
                      <a:pt x="246" y="43"/>
                      <a:pt x="246" y="43"/>
                    </a:cubicBezTo>
                    <a:cubicBezTo>
                      <a:pt x="246" y="42"/>
                      <a:pt x="245" y="41"/>
                      <a:pt x="244" y="40"/>
                    </a:cubicBezTo>
                    <a:cubicBezTo>
                      <a:pt x="240" y="38"/>
                      <a:pt x="240" y="38"/>
                      <a:pt x="240" y="38"/>
                    </a:cubicBezTo>
                    <a:cubicBezTo>
                      <a:pt x="226" y="10"/>
                      <a:pt x="226" y="10"/>
                      <a:pt x="226" y="10"/>
                    </a:cubicBezTo>
                    <a:cubicBezTo>
                      <a:pt x="226" y="9"/>
                      <a:pt x="225" y="9"/>
                      <a:pt x="225" y="8"/>
                    </a:cubicBezTo>
                    <a:cubicBezTo>
                      <a:pt x="214" y="2"/>
                      <a:pt x="214" y="2"/>
                      <a:pt x="214" y="2"/>
                    </a:cubicBezTo>
                    <a:cubicBezTo>
                      <a:pt x="212" y="0"/>
                      <a:pt x="210" y="1"/>
                      <a:pt x="208" y="3"/>
                    </a:cubicBezTo>
                    <a:cubicBezTo>
                      <a:pt x="207" y="5"/>
                      <a:pt x="208" y="7"/>
                      <a:pt x="210" y="8"/>
                    </a:cubicBezTo>
                    <a:cubicBezTo>
                      <a:pt x="220" y="15"/>
                      <a:pt x="220" y="15"/>
                      <a:pt x="220" y="15"/>
                    </a:cubicBezTo>
                    <a:cubicBezTo>
                      <a:pt x="233" y="42"/>
                      <a:pt x="233" y="42"/>
                      <a:pt x="233" y="42"/>
                    </a:cubicBezTo>
                    <a:cubicBezTo>
                      <a:pt x="234" y="43"/>
                      <a:pt x="234" y="44"/>
                      <a:pt x="235" y="44"/>
                    </a:cubicBezTo>
                    <a:cubicBezTo>
                      <a:pt x="238" y="46"/>
                      <a:pt x="238" y="46"/>
                      <a:pt x="238" y="46"/>
                    </a:cubicBezTo>
                    <a:cubicBezTo>
                      <a:pt x="243" y="67"/>
                      <a:pt x="243" y="67"/>
                      <a:pt x="243" y="67"/>
                    </a:cubicBezTo>
                    <a:cubicBezTo>
                      <a:pt x="243" y="68"/>
                      <a:pt x="244" y="69"/>
                      <a:pt x="245" y="70"/>
                    </a:cubicBezTo>
                    <a:cubicBezTo>
                      <a:pt x="247" y="71"/>
                      <a:pt x="247" y="71"/>
                      <a:pt x="247" y="71"/>
                    </a:cubicBezTo>
                    <a:cubicBezTo>
                      <a:pt x="246" y="89"/>
                      <a:pt x="246" y="89"/>
                      <a:pt x="246" y="89"/>
                    </a:cubicBezTo>
                    <a:cubicBezTo>
                      <a:pt x="246" y="90"/>
                      <a:pt x="247" y="91"/>
                      <a:pt x="248" y="92"/>
                    </a:cubicBezTo>
                    <a:cubicBezTo>
                      <a:pt x="253" y="95"/>
                      <a:pt x="253" y="95"/>
                      <a:pt x="253" y="95"/>
                    </a:cubicBezTo>
                    <a:cubicBezTo>
                      <a:pt x="251" y="112"/>
                      <a:pt x="251" y="112"/>
                      <a:pt x="251" y="112"/>
                    </a:cubicBezTo>
                    <a:cubicBezTo>
                      <a:pt x="251" y="113"/>
                      <a:pt x="252" y="115"/>
                      <a:pt x="253" y="116"/>
                    </a:cubicBezTo>
                    <a:cubicBezTo>
                      <a:pt x="255" y="117"/>
                      <a:pt x="255" y="117"/>
                      <a:pt x="255" y="117"/>
                    </a:cubicBezTo>
                    <a:cubicBezTo>
                      <a:pt x="257" y="113"/>
                      <a:pt x="257" y="113"/>
                      <a:pt x="257" y="113"/>
                    </a:cubicBezTo>
                    <a:cubicBezTo>
                      <a:pt x="253" y="112"/>
                      <a:pt x="253" y="112"/>
                      <a:pt x="253" y="112"/>
                    </a:cubicBezTo>
                    <a:cubicBezTo>
                      <a:pt x="248" y="127"/>
                      <a:pt x="248" y="127"/>
                      <a:pt x="248" y="127"/>
                    </a:cubicBezTo>
                    <a:cubicBezTo>
                      <a:pt x="248" y="129"/>
                      <a:pt x="248" y="131"/>
                      <a:pt x="250" y="132"/>
                    </a:cubicBezTo>
                    <a:cubicBezTo>
                      <a:pt x="254" y="134"/>
                      <a:pt x="254" y="134"/>
                      <a:pt x="254" y="134"/>
                    </a:cubicBezTo>
                    <a:cubicBezTo>
                      <a:pt x="249" y="140"/>
                      <a:pt x="249" y="140"/>
                      <a:pt x="249" y="140"/>
                    </a:cubicBezTo>
                    <a:cubicBezTo>
                      <a:pt x="248" y="141"/>
                      <a:pt x="248" y="142"/>
                      <a:pt x="248" y="143"/>
                    </a:cubicBezTo>
                    <a:cubicBezTo>
                      <a:pt x="248" y="145"/>
                      <a:pt x="249" y="146"/>
                      <a:pt x="250" y="146"/>
                    </a:cubicBezTo>
                    <a:cubicBezTo>
                      <a:pt x="252" y="148"/>
                      <a:pt x="252" y="148"/>
                      <a:pt x="252" y="148"/>
                    </a:cubicBezTo>
                    <a:cubicBezTo>
                      <a:pt x="246" y="153"/>
                      <a:pt x="246" y="153"/>
                      <a:pt x="246" y="153"/>
                    </a:cubicBezTo>
                    <a:cubicBezTo>
                      <a:pt x="245" y="154"/>
                      <a:pt x="244" y="155"/>
                      <a:pt x="244" y="157"/>
                    </a:cubicBezTo>
                    <a:cubicBezTo>
                      <a:pt x="244" y="158"/>
                      <a:pt x="245" y="159"/>
                      <a:pt x="246" y="160"/>
                    </a:cubicBezTo>
                    <a:cubicBezTo>
                      <a:pt x="248" y="161"/>
                      <a:pt x="248" y="161"/>
                      <a:pt x="248" y="161"/>
                    </a:cubicBezTo>
                    <a:cubicBezTo>
                      <a:pt x="250" y="158"/>
                      <a:pt x="250" y="158"/>
                      <a:pt x="250" y="158"/>
                    </a:cubicBezTo>
                    <a:cubicBezTo>
                      <a:pt x="247" y="157"/>
                      <a:pt x="247" y="157"/>
                      <a:pt x="247" y="157"/>
                    </a:cubicBezTo>
                    <a:cubicBezTo>
                      <a:pt x="245" y="170"/>
                      <a:pt x="245" y="170"/>
                      <a:pt x="245" y="170"/>
                    </a:cubicBezTo>
                    <a:cubicBezTo>
                      <a:pt x="244" y="172"/>
                      <a:pt x="245" y="173"/>
                      <a:pt x="247" y="174"/>
                    </a:cubicBezTo>
                    <a:cubicBezTo>
                      <a:pt x="248" y="175"/>
                      <a:pt x="248" y="175"/>
                      <a:pt x="248" y="175"/>
                    </a:cubicBezTo>
                    <a:cubicBezTo>
                      <a:pt x="250" y="172"/>
                      <a:pt x="250" y="172"/>
                      <a:pt x="250" y="172"/>
                    </a:cubicBezTo>
                    <a:cubicBezTo>
                      <a:pt x="246" y="170"/>
                      <a:pt x="246" y="170"/>
                      <a:pt x="246" y="170"/>
                    </a:cubicBezTo>
                    <a:cubicBezTo>
                      <a:pt x="241" y="179"/>
                      <a:pt x="241" y="179"/>
                      <a:pt x="241" y="179"/>
                    </a:cubicBezTo>
                    <a:cubicBezTo>
                      <a:pt x="240" y="181"/>
                      <a:pt x="241" y="183"/>
                      <a:pt x="243" y="185"/>
                    </a:cubicBezTo>
                    <a:cubicBezTo>
                      <a:pt x="244" y="185"/>
                      <a:pt x="244" y="185"/>
                      <a:pt x="244" y="185"/>
                    </a:cubicBezTo>
                    <a:cubicBezTo>
                      <a:pt x="246" y="182"/>
                      <a:pt x="246" y="182"/>
                      <a:pt x="246" y="182"/>
                    </a:cubicBezTo>
                    <a:cubicBezTo>
                      <a:pt x="243" y="179"/>
                      <a:pt x="243" y="179"/>
                      <a:pt x="243" y="179"/>
                    </a:cubicBezTo>
                    <a:cubicBezTo>
                      <a:pt x="234" y="189"/>
                      <a:pt x="234" y="189"/>
                      <a:pt x="234" y="189"/>
                    </a:cubicBezTo>
                    <a:cubicBezTo>
                      <a:pt x="233" y="190"/>
                      <a:pt x="233" y="191"/>
                      <a:pt x="233" y="193"/>
                    </a:cubicBezTo>
                    <a:cubicBezTo>
                      <a:pt x="233" y="194"/>
                      <a:pt x="234" y="195"/>
                      <a:pt x="235" y="196"/>
                    </a:cubicBezTo>
                    <a:cubicBezTo>
                      <a:pt x="235" y="196"/>
                      <a:pt x="235" y="196"/>
                      <a:pt x="235" y="196"/>
                    </a:cubicBezTo>
                    <a:cubicBezTo>
                      <a:pt x="227" y="205"/>
                      <a:pt x="227" y="205"/>
                      <a:pt x="227" y="205"/>
                    </a:cubicBezTo>
                    <a:cubicBezTo>
                      <a:pt x="226" y="206"/>
                      <a:pt x="225" y="207"/>
                      <a:pt x="226" y="209"/>
                    </a:cubicBezTo>
                    <a:cubicBezTo>
                      <a:pt x="226" y="210"/>
                      <a:pt x="226" y="211"/>
                      <a:pt x="227" y="211"/>
                    </a:cubicBezTo>
                    <a:cubicBezTo>
                      <a:pt x="232" y="214"/>
                      <a:pt x="232" y="214"/>
                      <a:pt x="232" y="214"/>
                    </a:cubicBezTo>
                    <a:cubicBezTo>
                      <a:pt x="234" y="211"/>
                      <a:pt x="234" y="211"/>
                      <a:pt x="234" y="211"/>
                    </a:cubicBezTo>
                    <a:cubicBezTo>
                      <a:pt x="230" y="209"/>
                      <a:pt x="230" y="209"/>
                      <a:pt x="230" y="209"/>
                    </a:cubicBezTo>
                    <a:cubicBezTo>
                      <a:pt x="234" y="211"/>
                      <a:pt x="234" y="211"/>
                      <a:pt x="234" y="211"/>
                    </a:cubicBezTo>
                    <a:cubicBezTo>
                      <a:pt x="231" y="208"/>
                      <a:pt x="231" y="208"/>
                      <a:pt x="231" y="208"/>
                    </a:cubicBezTo>
                    <a:cubicBezTo>
                      <a:pt x="231" y="208"/>
                      <a:pt x="231" y="208"/>
                      <a:pt x="230" y="209"/>
                    </a:cubicBezTo>
                    <a:cubicBezTo>
                      <a:pt x="234" y="211"/>
                      <a:pt x="234" y="211"/>
                      <a:pt x="234" y="211"/>
                    </a:cubicBezTo>
                    <a:cubicBezTo>
                      <a:pt x="231" y="208"/>
                      <a:pt x="231" y="208"/>
                      <a:pt x="231" y="208"/>
                    </a:cubicBezTo>
                    <a:cubicBezTo>
                      <a:pt x="233" y="210"/>
                      <a:pt x="233" y="210"/>
                      <a:pt x="233" y="210"/>
                    </a:cubicBezTo>
                    <a:cubicBezTo>
                      <a:pt x="231" y="207"/>
                      <a:pt x="231" y="207"/>
                      <a:pt x="231" y="207"/>
                    </a:cubicBezTo>
                    <a:cubicBezTo>
                      <a:pt x="231" y="208"/>
                      <a:pt x="231" y="208"/>
                      <a:pt x="231" y="208"/>
                    </a:cubicBezTo>
                    <a:cubicBezTo>
                      <a:pt x="233" y="210"/>
                      <a:pt x="233" y="210"/>
                      <a:pt x="233" y="210"/>
                    </a:cubicBezTo>
                    <a:cubicBezTo>
                      <a:pt x="231" y="207"/>
                      <a:pt x="231" y="207"/>
                      <a:pt x="231" y="207"/>
                    </a:cubicBezTo>
                    <a:cubicBezTo>
                      <a:pt x="233" y="209"/>
                      <a:pt x="233" y="209"/>
                      <a:pt x="233" y="209"/>
                    </a:cubicBezTo>
                    <a:cubicBezTo>
                      <a:pt x="231" y="207"/>
                      <a:pt x="231" y="207"/>
                      <a:pt x="231" y="207"/>
                    </a:cubicBezTo>
                    <a:cubicBezTo>
                      <a:pt x="231" y="207"/>
                      <a:pt x="231" y="207"/>
                      <a:pt x="231" y="207"/>
                    </a:cubicBezTo>
                    <a:cubicBezTo>
                      <a:pt x="233" y="209"/>
                      <a:pt x="233" y="209"/>
                      <a:pt x="233" y="209"/>
                    </a:cubicBezTo>
                    <a:cubicBezTo>
                      <a:pt x="231" y="207"/>
                      <a:pt x="231" y="207"/>
                      <a:pt x="231" y="207"/>
                    </a:cubicBezTo>
                    <a:cubicBezTo>
                      <a:pt x="231" y="207"/>
                      <a:pt x="231" y="208"/>
                      <a:pt x="231" y="208"/>
                    </a:cubicBezTo>
                    <a:cubicBezTo>
                      <a:pt x="229" y="209"/>
                      <a:pt x="227" y="210"/>
                      <a:pt x="224" y="212"/>
                    </a:cubicBezTo>
                    <a:cubicBezTo>
                      <a:pt x="223" y="212"/>
                      <a:pt x="222" y="213"/>
                      <a:pt x="221" y="214"/>
                    </a:cubicBezTo>
                    <a:cubicBezTo>
                      <a:pt x="221" y="214"/>
                      <a:pt x="220" y="214"/>
                      <a:pt x="220" y="214"/>
                    </a:cubicBezTo>
                    <a:cubicBezTo>
                      <a:pt x="219" y="215"/>
                      <a:pt x="219" y="215"/>
                      <a:pt x="219" y="215"/>
                    </a:cubicBezTo>
                    <a:cubicBezTo>
                      <a:pt x="219" y="215"/>
                      <a:pt x="219" y="215"/>
                      <a:pt x="219" y="215"/>
                    </a:cubicBezTo>
                    <a:cubicBezTo>
                      <a:pt x="219" y="215"/>
                      <a:pt x="219" y="215"/>
                      <a:pt x="219" y="215"/>
                    </a:cubicBezTo>
                    <a:cubicBezTo>
                      <a:pt x="219" y="215"/>
                      <a:pt x="219" y="215"/>
                      <a:pt x="218" y="216"/>
                    </a:cubicBezTo>
                    <a:cubicBezTo>
                      <a:pt x="218" y="217"/>
                      <a:pt x="218" y="218"/>
                      <a:pt x="218" y="219"/>
                    </a:cubicBezTo>
                    <a:cubicBezTo>
                      <a:pt x="218" y="220"/>
                      <a:pt x="219" y="221"/>
                      <a:pt x="220" y="221"/>
                    </a:cubicBezTo>
                    <a:cubicBezTo>
                      <a:pt x="224" y="224"/>
                      <a:pt x="224" y="224"/>
                      <a:pt x="224" y="224"/>
                    </a:cubicBezTo>
                    <a:cubicBezTo>
                      <a:pt x="226" y="220"/>
                      <a:pt x="226" y="220"/>
                      <a:pt x="226" y="220"/>
                    </a:cubicBezTo>
                    <a:cubicBezTo>
                      <a:pt x="223" y="217"/>
                      <a:pt x="223" y="217"/>
                      <a:pt x="223" y="217"/>
                    </a:cubicBezTo>
                    <a:cubicBezTo>
                      <a:pt x="213" y="224"/>
                      <a:pt x="213" y="224"/>
                      <a:pt x="213" y="224"/>
                    </a:cubicBezTo>
                    <a:cubicBezTo>
                      <a:pt x="212" y="224"/>
                      <a:pt x="211" y="226"/>
                      <a:pt x="211" y="227"/>
                    </a:cubicBezTo>
                    <a:cubicBezTo>
                      <a:pt x="211" y="228"/>
                      <a:pt x="212" y="230"/>
                      <a:pt x="213" y="230"/>
                    </a:cubicBezTo>
                    <a:cubicBezTo>
                      <a:pt x="216" y="232"/>
                      <a:pt x="216" y="232"/>
                      <a:pt x="216" y="232"/>
                    </a:cubicBezTo>
                    <a:cubicBezTo>
                      <a:pt x="219" y="229"/>
                      <a:pt x="219" y="229"/>
                      <a:pt x="219" y="229"/>
                    </a:cubicBezTo>
                    <a:cubicBezTo>
                      <a:pt x="217" y="225"/>
                      <a:pt x="217" y="225"/>
                      <a:pt x="217" y="225"/>
                    </a:cubicBezTo>
                    <a:cubicBezTo>
                      <a:pt x="201" y="231"/>
                      <a:pt x="201" y="231"/>
                      <a:pt x="201" y="231"/>
                    </a:cubicBezTo>
                    <a:cubicBezTo>
                      <a:pt x="200" y="232"/>
                      <a:pt x="199" y="233"/>
                      <a:pt x="199" y="235"/>
                    </a:cubicBezTo>
                    <a:cubicBezTo>
                      <a:pt x="199" y="236"/>
                      <a:pt x="199" y="238"/>
                      <a:pt x="201" y="238"/>
                    </a:cubicBezTo>
                    <a:cubicBezTo>
                      <a:pt x="203" y="240"/>
                      <a:pt x="203" y="240"/>
                      <a:pt x="203" y="240"/>
                    </a:cubicBezTo>
                    <a:cubicBezTo>
                      <a:pt x="205" y="236"/>
                      <a:pt x="205" y="236"/>
                      <a:pt x="205" y="236"/>
                    </a:cubicBezTo>
                    <a:cubicBezTo>
                      <a:pt x="204" y="233"/>
                      <a:pt x="204" y="233"/>
                      <a:pt x="204" y="233"/>
                    </a:cubicBezTo>
                    <a:cubicBezTo>
                      <a:pt x="185" y="239"/>
                      <a:pt x="185" y="239"/>
                      <a:pt x="185" y="239"/>
                    </a:cubicBezTo>
                    <a:cubicBezTo>
                      <a:pt x="184" y="240"/>
                      <a:pt x="183" y="241"/>
                      <a:pt x="182" y="243"/>
                    </a:cubicBezTo>
                    <a:cubicBezTo>
                      <a:pt x="182" y="244"/>
                      <a:pt x="183" y="246"/>
                      <a:pt x="184" y="246"/>
                    </a:cubicBezTo>
                    <a:cubicBezTo>
                      <a:pt x="184" y="247"/>
                      <a:pt x="184" y="247"/>
                      <a:pt x="184" y="247"/>
                    </a:cubicBezTo>
                    <a:cubicBezTo>
                      <a:pt x="187" y="243"/>
                      <a:pt x="187" y="243"/>
                      <a:pt x="187" y="243"/>
                    </a:cubicBezTo>
                    <a:cubicBezTo>
                      <a:pt x="186" y="239"/>
                      <a:pt x="186" y="239"/>
                      <a:pt x="186" y="239"/>
                    </a:cubicBezTo>
                    <a:cubicBezTo>
                      <a:pt x="166" y="243"/>
                      <a:pt x="166" y="243"/>
                      <a:pt x="166" y="243"/>
                    </a:cubicBezTo>
                    <a:cubicBezTo>
                      <a:pt x="165" y="243"/>
                      <a:pt x="163" y="244"/>
                      <a:pt x="163" y="246"/>
                    </a:cubicBezTo>
                    <a:cubicBezTo>
                      <a:pt x="163" y="248"/>
                      <a:pt x="163" y="249"/>
                      <a:pt x="165" y="250"/>
                    </a:cubicBezTo>
                    <a:cubicBezTo>
                      <a:pt x="168" y="252"/>
                      <a:pt x="168" y="252"/>
                      <a:pt x="168" y="252"/>
                    </a:cubicBezTo>
                    <a:cubicBezTo>
                      <a:pt x="170" y="249"/>
                      <a:pt x="170" y="249"/>
                      <a:pt x="170" y="249"/>
                    </a:cubicBezTo>
                    <a:cubicBezTo>
                      <a:pt x="167" y="246"/>
                      <a:pt x="167" y="246"/>
                      <a:pt x="167" y="246"/>
                    </a:cubicBezTo>
                    <a:cubicBezTo>
                      <a:pt x="170" y="249"/>
                      <a:pt x="170" y="249"/>
                      <a:pt x="170" y="249"/>
                    </a:cubicBezTo>
                    <a:cubicBezTo>
                      <a:pt x="168" y="245"/>
                      <a:pt x="168" y="245"/>
                      <a:pt x="168" y="245"/>
                    </a:cubicBezTo>
                    <a:cubicBezTo>
                      <a:pt x="168" y="246"/>
                      <a:pt x="168" y="246"/>
                      <a:pt x="167" y="246"/>
                    </a:cubicBezTo>
                    <a:cubicBezTo>
                      <a:pt x="170" y="249"/>
                      <a:pt x="170" y="249"/>
                      <a:pt x="170" y="249"/>
                    </a:cubicBezTo>
                    <a:cubicBezTo>
                      <a:pt x="168" y="245"/>
                      <a:pt x="168" y="245"/>
                      <a:pt x="168" y="245"/>
                    </a:cubicBezTo>
                    <a:cubicBezTo>
                      <a:pt x="170" y="249"/>
                      <a:pt x="170" y="249"/>
                      <a:pt x="170" y="249"/>
                    </a:cubicBezTo>
                    <a:cubicBezTo>
                      <a:pt x="169" y="245"/>
                      <a:pt x="169" y="245"/>
                      <a:pt x="169" y="245"/>
                    </a:cubicBezTo>
                    <a:cubicBezTo>
                      <a:pt x="169" y="245"/>
                      <a:pt x="169" y="245"/>
                      <a:pt x="168" y="245"/>
                    </a:cubicBezTo>
                    <a:cubicBezTo>
                      <a:pt x="170" y="249"/>
                      <a:pt x="170" y="249"/>
                      <a:pt x="170" y="249"/>
                    </a:cubicBezTo>
                    <a:cubicBezTo>
                      <a:pt x="169" y="245"/>
                      <a:pt x="169" y="245"/>
                      <a:pt x="169" y="245"/>
                    </a:cubicBezTo>
                    <a:cubicBezTo>
                      <a:pt x="170" y="249"/>
                      <a:pt x="170" y="249"/>
                      <a:pt x="170" y="249"/>
                    </a:cubicBezTo>
                    <a:cubicBezTo>
                      <a:pt x="170" y="245"/>
                      <a:pt x="170" y="245"/>
                      <a:pt x="170" y="245"/>
                    </a:cubicBezTo>
                    <a:cubicBezTo>
                      <a:pt x="169" y="245"/>
                      <a:pt x="169" y="245"/>
                      <a:pt x="169" y="245"/>
                    </a:cubicBezTo>
                    <a:cubicBezTo>
                      <a:pt x="170" y="249"/>
                      <a:pt x="170" y="249"/>
                      <a:pt x="170" y="249"/>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5"/>
                      <a:pt x="168" y="245"/>
                      <a:pt x="166" y="245"/>
                    </a:cubicBezTo>
                    <a:cubicBezTo>
                      <a:pt x="160" y="245"/>
                      <a:pt x="149" y="244"/>
                      <a:pt x="143" y="244"/>
                    </a:cubicBezTo>
                    <a:cubicBezTo>
                      <a:pt x="141" y="244"/>
                      <a:pt x="140" y="244"/>
                      <a:pt x="139" y="244"/>
                    </a:cubicBezTo>
                    <a:cubicBezTo>
                      <a:pt x="139" y="244"/>
                      <a:pt x="138" y="244"/>
                      <a:pt x="138" y="244"/>
                    </a:cubicBezTo>
                    <a:cubicBezTo>
                      <a:pt x="138" y="244"/>
                      <a:pt x="137" y="244"/>
                      <a:pt x="137" y="245"/>
                    </a:cubicBezTo>
                    <a:cubicBezTo>
                      <a:pt x="137" y="245"/>
                      <a:pt x="136" y="245"/>
                      <a:pt x="136" y="245"/>
                    </a:cubicBezTo>
                    <a:cubicBezTo>
                      <a:pt x="136" y="245"/>
                      <a:pt x="135" y="245"/>
                      <a:pt x="135" y="246"/>
                    </a:cubicBezTo>
                    <a:cubicBezTo>
                      <a:pt x="133" y="248"/>
                      <a:pt x="134" y="251"/>
                      <a:pt x="136" y="252"/>
                    </a:cubicBezTo>
                    <a:cubicBezTo>
                      <a:pt x="146" y="258"/>
                      <a:pt x="146" y="258"/>
                      <a:pt x="146" y="258"/>
                    </a:cubicBezTo>
                    <a:cubicBezTo>
                      <a:pt x="148" y="255"/>
                      <a:pt x="148" y="255"/>
                      <a:pt x="148" y="255"/>
                    </a:cubicBezTo>
                    <a:cubicBezTo>
                      <a:pt x="145" y="252"/>
                      <a:pt x="145" y="252"/>
                      <a:pt x="145" y="252"/>
                    </a:cubicBezTo>
                    <a:cubicBezTo>
                      <a:pt x="148" y="255"/>
                      <a:pt x="148" y="255"/>
                      <a:pt x="148" y="255"/>
                    </a:cubicBezTo>
                    <a:cubicBezTo>
                      <a:pt x="147" y="251"/>
                      <a:pt x="147" y="251"/>
                      <a:pt x="147" y="251"/>
                    </a:cubicBezTo>
                    <a:cubicBezTo>
                      <a:pt x="146" y="251"/>
                      <a:pt x="146" y="251"/>
                      <a:pt x="145" y="252"/>
                    </a:cubicBezTo>
                    <a:cubicBezTo>
                      <a:pt x="148" y="255"/>
                      <a:pt x="148" y="255"/>
                      <a:pt x="148" y="255"/>
                    </a:cubicBezTo>
                    <a:cubicBezTo>
                      <a:pt x="147" y="251"/>
                      <a:pt x="147" y="251"/>
                      <a:pt x="147" y="251"/>
                    </a:cubicBezTo>
                    <a:cubicBezTo>
                      <a:pt x="148" y="255"/>
                      <a:pt x="148" y="255"/>
                      <a:pt x="148" y="255"/>
                    </a:cubicBezTo>
                    <a:cubicBezTo>
                      <a:pt x="148" y="251"/>
                      <a:pt x="148" y="251"/>
                      <a:pt x="148" y="251"/>
                    </a:cubicBezTo>
                    <a:cubicBezTo>
                      <a:pt x="148" y="251"/>
                      <a:pt x="147" y="251"/>
                      <a:pt x="147" y="251"/>
                    </a:cubicBezTo>
                    <a:cubicBezTo>
                      <a:pt x="148" y="255"/>
                      <a:pt x="148" y="255"/>
                      <a:pt x="148" y="255"/>
                    </a:cubicBezTo>
                    <a:cubicBezTo>
                      <a:pt x="148" y="251"/>
                      <a:pt x="148" y="251"/>
                      <a:pt x="148" y="251"/>
                    </a:cubicBezTo>
                    <a:cubicBezTo>
                      <a:pt x="148" y="254"/>
                      <a:pt x="148" y="254"/>
                      <a:pt x="148" y="254"/>
                    </a:cubicBezTo>
                    <a:cubicBezTo>
                      <a:pt x="149" y="251"/>
                      <a:pt x="149" y="251"/>
                      <a:pt x="149" y="251"/>
                    </a:cubicBezTo>
                    <a:cubicBezTo>
                      <a:pt x="148" y="251"/>
                      <a:pt x="148" y="251"/>
                      <a:pt x="148" y="251"/>
                    </a:cubicBezTo>
                    <a:cubicBezTo>
                      <a:pt x="148" y="254"/>
                      <a:pt x="148" y="254"/>
                      <a:pt x="148" y="254"/>
                    </a:cubicBezTo>
                    <a:cubicBezTo>
                      <a:pt x="149" y="251"/>
                      <a:pt x="149" y="251"/>
                      <a:pt x="149" y="251"/>
                    </a:cubicBezTo>
                    <a:cubicBezTo>
                      <a:pt x="148" y="252"/>
                      <a:pt x="148" y="252"/>
                      <a:pt x="148" y="252"/>
                    </a:cubicBezTo>
                    <a:cubicBezTo>
                      <a:pt x="149" y="251"/>
                      <a:pt x="149" y="251"/>
                      <a:pt x="149" y="251"/>
                    </a:cubicBezTo>
                    <a:cubicBezTo>
                      <a:pt x="149" y="251"/>
                      <a:pt x="149" y="251"/>
                      <a:pt x="149" y="251"/>
                    </a:cubicBezTo>
                    <a:cubicBezTo>
                      <a:pt x="148" y="252"/>
                      <a:pt x="148" y="252"/>
                      <a:pt x="148" y="252"/>
                    </a:cubicBezTo>
                    <a:cubicBezTo>
                      <a:pt x="149" y="251"/>
                      <a:pt x="149" y="251"/>
                      <a:pt x="149" y="251"/>
                    </a:cubicBezTo>
                    <a:cubicBezTo>
                      <a:pt x="149" y="251"/>
                      <a:pt x="148" y="251"/>
                      <a:pt x="147" y="250"/>
                    </a:cubicBezTo>
                    <a:cubicBezTo>
                      <a:pt x="141" y="248"/>
                      <a:pt x="123" y="242"/>
                      <a:pt x="106" y="235"/>
                    </a:cubicBezTo>
                    <a:cubicBezTo>
                      <a:pt x="98" y="232"/>
                      <a:pt x="89" y="229"/>
                      <a:pt x="83" y="227"/>
                    </a:cubicBezTo>
                    <a:cubicBezTo>
                      <a:pt x="77" y="224"/>
                      <a:pt x="74" y="223"/>
                      <a:pt x="74" y="223"/>
                    </a:cubicBezTo>
                    <a:cubicBezTo>
                      <a:pt x="72" y="222"/>
                      <a:pt x="70" y="223"/>
                      <a:pt x="69" y="225"/>
                    </a:cubicBezTo>
                    <a:cubicBezTo>
                      <a:pt x="68" y="227"/>
                      <a:pt x="68" y="229"/>
                      <a:pt x="70" y="230"/>
                    </a:cubicBezTo>
                    <a:cubicBezTo>
                      <a:pt x="81" y="237"/>
                      <a:pt x="81" y="237"/>
                      <a:pt x="81" y="237"/>
                    </a:cubicBezTo>
                    <a:cubicBezTo>
                      <a:pt x="83" y="233"/>
                      <a:pt x="83" y="233"/>
                      <a:pt x="83" y="233"/>
                    </a:cubicBezTo>
                    <a:cubicBezTo>
                      <a:pt x="80" y="231"/>
                      <a:pt x="80" y="231"/>
                      <a:pt x="80" y="231"/>
                    </a:cubicBezTo>
                    <a:cubicBezTo>
                      <a:pt x="83" y="233"/>
                      <a:pt x="83" y="233"/>
                      <a:pt x="83" y="233"/>
                    </a:cubicBezTo>
                    <a:cubicBezTo>
                      <a:pt x="81" y="230"/>
                      <a:pt x="81" y="230"/>
                      <a:pt x="81" y="230"/>
                    </a:cubicBezTo>
                    <a:cubicBezTo>
                      <a:pt x="81" y="230"/>
                      <a:pt x="80" y="230"/>
                      <a:pt x="80" y="231"/>
                    </a:cubicBezTo>
                    <a:cubicBezTo>
                      <a:pt x="83" y="233"/>
                      <a:pt x="83" y="233"/>
                      <a:pt x="83" y="233"/>
                    </a:cubicBezTo>
                    <a:cubicBezTo>
                      <a:pt x="81" y="230"/>
                      <a:pt x="81" y="230"/>
                      <a:pt x="81" y="230"/>
                    </a:cubicBezTo>
                    <a:cubicBezTo>
                      <a:pt x="83" y="233"/>
                      <a:pt x="83" y="233"/>
                      <a:pt x="83" y="233"/>
                    </a:cubicBezTo>
                    <a:cubicBezTo>
                      <a:pt x="83" y="230"/>
                      <a:pt x="83" y="230"/>
                      <a:pt x="83" y="230"/>
                    </a:cubicBezTo>
                    <a:cubicBezTo>
                      <a:pt x="82" y="230"/>
                      <a:pt x="82" y="230"/>
                      <a:pt x="81" y="230"/>
                    </a:cubicBezTo>
                    <a:cubicBezTo>
                      <a:pt x="83" y="233"/>
                      <a:pt x="83" y="233"/>
                      <a:pt x="83" y="233"/>
                    </a:cubicBezTo>
                    <a:cubicBezTo>
                      <a:pt x="83" y="230"/>
                      <a:pt x="83" y="230"/>
                      <a:pt x="83" y="230"/>
                    </a:cubicBezTo>
                    <a:cubicBezTo>
                      <a:pt x="83" y="233"/>
                      <a:pt x="83" y="233"/>
                      <a:pt x="83" y="233"/>
                    </a:cubicBezTo>
                    <a:cubicBezTo>
                      <a:pt x="83" y="230"/>
                      <a:pt x="83" y="230"/>
                      <a:pt x="83" y="230"/>
                    </a:cubicBezTo>
                    <a:cubicBezTo>
                      <a:pt x="83" y="230"/>
                      <a:pt x="83" y="230"/>
                      <a:pt x="83" y="230"/>
                    </a:cubicBezTo>
                    <a:cubicBezTo>
                      <a:pt x="83" y="233"/>
                      <a:pt x="83" y="233"/>
                      <a:pt x="83" y="233"/>
                    </a:cubicBezTo>
                    <a:cubicBezTo>
                      <a:pt x="83" y="230"/>
                      <a:pt x="83" y="230"/>
                      <a:pt x="83" y="230"/>
                    </a:cubicBezTo>
                    <a:cubicBezTo>
                      <a:pt x="83" y="231"/>
                      <a:pt x="83" y="231"/>
                      <a:pt x="83" y="231"/>
                    </a:cubicBezTo>
                    <a:cubicBezTo>
                      <a:pt x="83" y="230"/>
                      <a:pt x="83" y="230"/>
                      <a:pt x="83" y="230"/>
                    </a:cubicBezTo>
                    <a:cubicBezTo>
                      <a:pt x="83" y="230"/>
                      <a:pt x="83" y="230"/>
                      <a:pt x="83" y="230"/>
                    </a:cubicBezTo>
                    <a:cubicBezTo>
                      <a:pt x="83" y="231"/>
                      <a:pt x="83" y="231"/>
                      <a:pt x="83" y="231"/>
                    </a:cubicBezTo>
                    <a:cubicBezTo>
                      <a:pt x="83" y="230"/>
                      <a:pt x="83" y="230"/>
                      <a:pt x="83" y="230"/>
                    </a:cubicBezTo>
                    <a:cubicBezTo>
                      <a:pt x="83" y="230"/>
                      <a:pt x="82" y="229"/>
                      <a:pt x="81" y="229"/>
                    </a:cubicBezTo>
                    <a:cubicBezTo>
                      <a:pt x="76" y="228"/>
                      <a:pt x="67" y="226"/>
                      <a:pt x="58" y="224"/>
                    </a:cubicBezTo>
                    <a:cubicBezTo>
                      <a:pt x="54" y="223"/>
                      <a:pt x="50" y="222"/>
                      <a:pt x="46" y="221"/>
                    </a:cubicBezTo>
                    <a:cubicBezTo>
                      <a:pt x="45" y="221"/>
                      <a:pt x="43" y="220"/>
                      <a:pt x="42" y="220"/>
                    </a:cubicBezTo>
                    <a:cubicBezTo>
                      <a:pt x="41" y="220"/>
                      <a:pt x="40" y="220"/>
                      <a:pt x="39" y="220"/>
                    </a:cubicBezTo>
                    <a:cubicBezTo>
                      <a:pt x="38" y="220"/>
                      <a:pt x="38" y="220"/>
                      <a:pt x="38" y="220"/>
                    </a:cubicBezTo>
                    <a:cubicBezTo>
                      <a:pt x="37" y="220"/>
                      <a:pt x="37" y="220"/>
                      <a:pt x="37" y="220"/>
                    </a:cubicBezTo>
                    <a:cubicBezTo>
                      <a:pt x="36" y="220"/>
                      <a:pt x="35" y="221"/>
                      <a:pt x="35" y="222"/>
                    </a:cubicBezTo>
                    <a:cubicBezTo>
                      <a:pt x="34" y="224"/>
                      <a:pt x="34" y="226"/>
                      <a:pt x="36" y="227"/>
                    </a:cubicBezTo>
                    <a:cubicBezTo>
                      <a:pt x="44" y="232"/>
                      <a:pt x="44" y="232"/>
                      <a:pt x="44" y="232"/>
                    </a:cubicBezTo>
                    <a:cubicBezTo>
                      <a:pt x="46" y="229"/>
                      <a:pt x="46" y="229"/>
                      <a:pt x="46" y="229"/>
                    </a:cubicBezTo>
                    <a:cubicBezTo>
                      <a:pt x="43" y="227"/>
                      <a:pt x="43" y="227"/>
                      <a:pt x="43" y="227"/>
                    </a:cubicBezTo>
                    <a:cubicBezTo>
                      <a:pt x="46" y="229"/>
                      <a:pt x="46" y="229"/>
                      <a:pt x="46" y="229"/>
                    </a:cubicBezTo>
                    <a:cubicBezTo>
                      <a:pt x="44" y="225"/>
                      <a:pt x="44" y="225"/>
                      <a:pt x="44" y="225"/>
                    </a:cubicBezTo>
                    <a:cubicBezTo>
                      <a:pt x="44" y="226"/>
                      <a:pt x="43" y="226"/>
                      <a:pt x="43" y="227"/>
                    </a:cubicBezTo>
                    <a:cubicBezTo>
                      <a:pt x="46" y="229"/>
                      <a:pt x="46" y="229"/>
                      <a:pt x="46" y="229"/>
                    </a:cubicBezTo>
                    <a:cubicBezTo>
                      <a:pt x="44" y="225"/>
                      <a:pt x="44" y="225"/>
                      <a:pt x="44" y="225"/>
                    </a:cubicBezTo>
                    <a:cubicBezTo>
                      <a:pt x="46" y="228"/>
                      <a:pt x="46" y="228"/>
                      <a:pt x="46" y="228"/>
                    </a:cubicBezTo>
                    <a:cubicBezTo>
                      <a:pt x="45" y="225"/>
                      <a:pt x="45" y="225"/>
                      <a:pt x="45" y="225"/>
                    </a:cubicBezTo>
                    <a:cubicBezTo>
                      <a:pt x="45" y="225"/>
                      <a:pt x="44" y="225"/>
                      <a:pt x="44" y="225"/>
                    </a:cubicBezTo>
                    <a:cubicBezTo>
                      <a:pt x="46" y="228"/>
                      <a:pt x="46" y="228"/>
                      <a:pt x="46" y="228"/>
                    </a:cubicBezTo>
                    <a:cubicBezTo>
                      <a:pt x="45" y="225"/>
                      <a:pt x="45" y="225"/>
                      <a:pt x="45" y="225"/>
                    </a:cubicBezTo>
                    <a:cubicBezTo>
                      <a:pt x="45" y="226"/>
                      <a:pt x="45" y="226"/>
                      <a:pt x="45" y="226"/>
                    </a:cubicBezTo>
                    <a:cubicBezTo>
                      <a:pt x="45" y="225"/>
                      <a:pt x="45" y="225"/>
                      <a:pt x="45" y="225"/>
                    </a:cubicBezTo>
                    <a:cubicBezTo>
                      <a:pt x="45" y="225"/>
                      <a:pt x="45" y="225"/>
                      <a:pt x="45" y="225"/>
                    </a:cubicBezTo>
                    <a:cubicBezTo>
                      <a:pt x="45" y="226"/>
                      <a:pt x="45" y="226"/>
                      <a:pt x="45" y="226"/>
                    </a:cubicBezTo>
                    <a:cubicBezTo>
                      <a:pt x="45" y="225"/>
                      <a:pt x="45" y="225"/>
                      <a:pt x="45" y="225"/>
                    </a:cubicBezTo>
                    <a:cubicBezTo>
                      <a:pt x="45" y="225"/>
                      <a:pt x="44" y="225"/>
                      <a:pt x="44" y="225"/>
                    </a:cubicBezTo>
                    <a:cubicBezTo>
                      <a:pt x="42" y="226"/>
                      <a:pt x="38" y="226"/>
                      <a:pt x="34" y="227"/>
                    </a:cubicBezTo>
                    <a:cubicBezTo>
                      <a:pt x="33" y="227"/>
                      <a:pt x="31" y="228"/>
                      <a:pt x="30" y="228"/>
                    </a:cubicBezTo>
                    <a:cubicBezTo>
                      <a:pt x="30" y="228"/>
                      <a:pt x="29" y="228"/>
                      <a:pt x="29" y="228"/>
                    </a:cubicBezTo>
                    <a:cubicBezTo>
                      <a:pt x="28" y="228"/>
                      <a:pt x="28" y="228"/>
                      <a:pt x="28" y="228"/>
                    </a:cubicBezTo>
                    <a:cubicBezTo>
                      <a:pt x="27" y="229"/>
                      <a:pt x="27" y="229"/>
                      <a:pt x="27" y="229"/>
                    </a:cubicBezTo>
                    <a:cubicBezTo>
                      <a:pt x="27" y="229"/>
                      <a:pt x="27" y="229"/>
                      <a:pt x="27" y="229"/>
                    </a:cubicBezTo>
                    <a:cubicBezTo>
                      <a:pt x="26" y="229"/>
                      <a:pt x="26" y="229"/>
                      <a:pt x="26" y="230"/>
                    </a:cubicBezTo>
                    <a:cubicBezTo>
                      <a:pt x="24" y="232"/>
                      <a:pt x="25" y="234"/>
                      <a:pt x="27" y="236"/>
                    </a:cubicBezTo>
                    <a:cubicBezTo>
                      <a:pt x="27" y="236"/>
                      <a:pt x="27" y="236"/>
                      <a:pt x="27" y="236"/>
                    </a:cubicBezTo>
                    <a:cubicBezTo>
                      <a:pt x="29" y="232"/>
                      <a:pt x="29" y="232"/>
                      <a:pt x="29" y="232"/>
                    </a:cubicBezTo>
                    <a:cubicBezTo>
                      <a:pt x="26" y="230"/>
                      <a:pt x="26" y="230"/>
                      <a:pt x="26" y="230"/>
                    </a:cubicBezTo>
                    <a:cubicBezTo>
                      <a:pt x="29" y="232"/>
                      <a:pt x="29" y="232"/>
                      <a:pt x="29" y="232"/>
                    </a:cubicBezTo>
                    <a:cubicBezTo>
                      <a:pt x="26" y="230"/>
                      <a:pt x="26" y="230"/>
                      <a:pt x="26" y="230"/>
                    </a:cubicBezTo>
                    <a:cubicBezTo>
                      <a:pt x="26" y="230"/>
                      <a:pt x="26" y="230"/>
                      <a:pt x="26" y="230"/>
                    </a:cubicBezTo>
                    <a:cubicBezTo>
                      <a:pt x="29" y="232"/>
                      <a:pt x="29" y="232"/>
                      <a:pt x="29" y="232"/>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4" y="231"/>
                      <a:pt x="21" y="234"/>
                      <a:pt x="19" y="236"/>
                    </a:cubicBezTo>
                    <a:cubicBezTo>
                      <a:pt x="17" y="238"/>
                      <a:pt x="15" y="240"/>
                      <a:pt x="15" y="240"/>
                    </a:cubicBezTo>
                    <a:cubicBezTo>
                      <a:pt x="14" y="241"/>
                      <a:pt x="13" y="242"/>
                      <a:pt x="13" y="243"/>
                    </a:cubicBezTo>
                    <a:cubicBezTo>
                      <a:pt x="13" y="244"/>
                      <a:pt x="14" y="246"/>
                      <a:pt x="15" y="246"/>
                    </a:cubicBezTo>
                    <a:cubicBezTo>
                      <a:pt x="16" y="246"/>
                      <a:pt x="16" y="246"/>
                      <a:pt x="16" y="246"/>
                    </a:cubicBezTo>
                    <a:cubicBezTo>
                      <a:pt x="18" y="243"/>
                      <a:pt x="18" y="243"/>
                      <a:pt x="18" y="243"/>
                    </a:cubicBezTo>
                    <a:cubicBezTo>
                      <a:pt x="14" y="241"/>
                      <a:pt x="14" y="241"/>
                      <a:pt x="14" y="241"/>
                    </a:cubicBezTo>
                    <a:cubicBezTo>
                      <a:pt x="5" y="253"/>
                      <a:pt x="5" y="253"/>
                      <a:pt x="5" y="253"/>
                    </a:cubicBezTo>
                    <a:cubicBezTo>
                      <a:pt x="4" y="254"/>
                      <a:pt x="4" y="256"/>
                      <a:pt x="4" y="257"/>
                    </a:cubicBezTo>
                    <a:cubicBezTo>
                      <a:pt x="4" y="258"/>
                      <a:pt x="5" y="259"/>
                      <a:pt x="6" y="259"/>
                    </a:cubicBezTo>
                    <a:cubicBezTo>
                      <a:pt x="7" y="260"/>
                      <a:pt x="7" y="260"/>
                      <a:pt x="7" y="260"/>
                    </a:cubicBezTo>
                    <a:cubicBezTo>
                      <a:pt x="9" y="257"/>
                      <a:pt x="9" y="257"/>
                      <a:pt x="9" y="257"/>
                    </a:cubicBezTo>
                    <a:cubicBezTo>
                      <a:pt x="6" y="255"/>
                      <a:pt x="6" y="255"/>
                      <a:pt x="6" y="255"/>
                    </a:cubicBezTo>
                    <a:cubicBezTo>
                      <a:pt x="1" y="270"/>
                      <a:pt x="1" y="270"/>
                      <a:pt x="1" y="270"/>
                    </a:cubicBezTo>
                    <a:cubicBezTo>
                      <a:pt x="0" y="272"/>
                      <a:pt x="1" y="274"/>
                      <a:pt x="3" y="275"/>
                    </a:cubicBezTo>
                    <a:cubicBezTo>
                      <a:pt x="4" y="276"/>
                      <a:pt x="4" y="276"/>
                      <a:pt x="4" y="276"/>
                    </a:cubicBezTo>
                    <a:cubicBezTo>
                      <a:pt x="6" y="272"/>
                      <a:pt x="6" y="272"/>
                      <a:pt x="6" y="272"/>
                    </a:cubicBezTo>
                    <a:cubicBezTo>
                      <a:pt x="2" y="272"/>
                      <a:pt x="2" y="272"/>
                      <a:pt x="2" y="272"/>
                    </a:cubicBezTo>
                    <a:cubicBezTo>
                      <a:pt x="0" y="290"/>
                      <a:pt x="0" y="290"/>
                      <a:pt x="0" y="290"/>
                    </a:cubicBezTo>
                    <a:cubicBezTo>
                      <a:pt x="0" y="291"/>
                      <a:pt x="1" y="293"/>
                      <a:pt x="2" y="293"/>
                    </a:cubicBezTo>
                    <a:cubicBezTo>
                      <a:pt x="4" y="295"/>
                      <a:pt x="4" y="295"/>
                      <a:pt x="4" y="295"/>
                    </a:cubicBezTo>
                    <a:cubicBezTo>
                      <a:pt x="3" y="308"/>
                      <a:pt x="3" y="308"/>
                      <a:pt x="3" y="308"/>
                    </a:cubicBezTo>
                    <a:cubicBezTo>
                      <a:pt x="3" y="309"/>
                      <a:pt x="4" y="311"/>
                      <a:pt x="5" y="312"/>
                    </a:cubicBezTo>
                    <a:cubicBezTo>
                      <a:pt x="6" y="312"/>
                      <a:pt x="6" y="312"/>
                      <a:pt x="6" y="312"/>
                    </a:cubicBezTo>
                    <a:cubicBezTo>
                      <a:pt x="8" y="309"/>
                      <a:pt x="8" y="309"/>
                      <a:pt x="8" y="309"/>
                    </a:cubicBezTo>
                    <a:cubicBezTo>
                      <a:pt x="4" y="309"/>
                      <a:pt x="4" y="309"/>
                      <a:pt x="4" y="309"/>
                    </a:cubicBezTo>
                    <a:cubicBezTo>
                      <a:pt x="3" y="323"/>
                      <a:pt x="3" y="323"/>
                      <a:pt x="3" y="323"/>
                    </a:cubicBezTo>
                    <a:cubicBezTo>
                      <a:pt x="3" y="325"/>
                      <a:pt x="4" y="326"/>
                      <a:pt x="5" y="327"/>
                    </a:cubicBezTo>
                    <a:cubicBezTo>
                      <a:pt x="6" y="327"/>
                      <a:pt x="6" y="327"/>
                      <a:pt x="6" y="327"/>
                    </a:cubicBezTo>
                    <a:cubicBezTo>
                      <a:pt x="8" y="341"/>
                      <a:pt x="8" y="341"/>
                      <a:pt x="8" y="341"/>
                    </a:cubicBezTo>
                    <a:cubicBezTo>
                      <a:pt x="9" y="343"/>
                      <a:pt x="9" y="344"/>
                      <a:pt x="10" y="344"/>
                    </a:cubicBezTo>
                    <a:cubicBezTo>
                      <a:pt x="12" y="345"/>
                      <a:pt x="12" y="345"/>
                      <a:pt x="12" y="345"/>
                    </a:cubicBezTo>
                    <a:cubicBezTo>
                      <a:pt x="14" y="342"/>
                      <a:pt x="14" y="342"/>
                      <a:pt x="14" y="342"/>
                    </a:cubicBezTo>
                    <a:cubicBezTo>
                      <a:pt x="10" y="339"/>
                      <a:pt x="10" y="339"/>
                      <a:pt x="10" y="339"/>
                    </a:cubicBezTo>
                    <a:cubicBezTo>
                      <a:pt x="10" y="340"/>
                      <a:pt x="10" y="340"/>
                      <a:pt x="10" y="341"/>
                    </a:cubicBezTo>
                    <a:cubicBezTo>
                      <a:pt x="10" y="341"/>
                      <a:pt x="10" y="342"/>
                      <a:pt x="10" y="342"/>
                    </a:cubicBezTo>
                    <a:cubicBezTo>
                      <a:pt x="10" y="342"/>
                      <a:pt x="10" y="343"/>
                      <a:pt x="10" y="343"/>
                    </a:cubicBezTo>
                    <a:cubicBezTo>
                      <a:pt x="10" y="348"/>
                      <a:pt x="12" y="361"/>
                      <a:pt x="12" y="361"/>
                    </a:cubicBezTo>
                    <a:cubicBezTo>
                      <a:pt x="12" y="362"/>
                      <a:pt x="13" y="363"/>
                      <a:pt x="14" y="363"/>
                    </a:cubicBezTo>
                    <a:cubicBezTo>
                      <a:pt x="15" y="364"/>
                      <a:pt x="15" y="364"/>
                      <a:pt x="15" y="364"/>
                    </a:cubicBezTo>
                    <a:cubicBezTo>
                      <a:pt x="17" y="361"/>
                      <a:pt x="17" y="361"/>
                      <a:pt x="17" y="361"/>
                    </a:cubicBezTo>
                    <a:cubicBezTo>
                      <a:pt x="14" y="361"/>
                      <a:pt x="14" y="361"/>
                      <a:pt x="14" y="361"/>
                    </a:cubicBezTo>
                    <a:cubicBezTo>
                      <a:pt x="16" y="383"/>
                      <a:pt x="16" y="383"/>
                      <a:pt x="16" y="383"/>
                    </a:cubicBezTo>
                    <a:cubicBezTo>
                      <a:pt x="17" y="384"/>
                      <a:pt x="17" y="385"/>
                      <a:pt x="18" y="386"/>
                    </a:cubicBezTo>
                    <a:cubicBezTo>
                      <a:pt x="23" y="389"/>
                      <a:pt x="23" y="389"/>
                      <a:pt x="23" y="389"/>
                    </a:cubicBezTo>
                    <a:cubicBezTo>
                      <a:pt x="25" y="386"/>
                      <a:pt x="25" y="386"/>
                      <a:pt x="25" y="386"/>
                    </a:cubicBezTo>
                    <a:cubicBezTo>
                      <a:pt x="22" y="383"/>
                      <a:pt x="22" y="383"/>
                      <a:pt x="22" y="383"/>
                    </a:cubicBezTo>
                    <a:cubicBezTo>
                      <a:pt x="21" y="384"/>
                      <a:pt x="21" y="384"/>
                      <a:pt x="21" y="384"/>
                    </a:cubicBezTo>
                    <a:cubicBezTo>
                      <a:pt x="21" y="385"/>
                      <a:pt x="21" y="385"/>
                      <a:pt x="21" y="386"/>
                    </a:cubicBezTo>
                    <a:cubicBezTo>
                      <a:pt x="21" y="386"/>
                      <a:pt x="21" y="387"/>
                      <a:pt x="21" y="387"/>
                    </a:cubicBezTo>
                    <a:cubicBezTo>
                      <a:pt x="21" y="389"/>
                      <a:pt x="22" y="393"/>
                      <a:pt x="22" y="396"/>
                    </a:cubicBezTo>
                    <a:cubicBezTo>
                      <a:pt x="23" y="397"/>
                      <a:pt x="23" y="399"/>
                      <a:pt x="23" y="400"/>
                    </a:cubicBezTo>
                    <a:cubicBezTo>
                      <a:pt x="23" y="400"/>
                      <a:pt x="23" y="401"/>
                      <a:pt x="23" y="401"/>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7" y="402"/>
                      <a:pt x="27" y="402"/>
                      <a:pt x="27" y="402"/>
                    </a:cubicBezTo>
                    <a:cubicBezTo>
                      <a:pt x="23" y="401"/>
                      <a:pt x="23" y="401"/>
                      <a:pt x="23" y="401"/>
                    </a:cubicBezTo>
                    <a:cubicBezTo>
                      <a:pt x="23" y="402"/>
                      <a:pt x="23" y="402"/>
                      <a:pt x="23" y="402"/>
                    </a:cubicBezTo>
                    <a:cubicBezTo>
                      <a:pt x="27" y="402"/>
                      <a:pt x="27" y="402"/>
                      <a:pt x="27" y="402"/>
                    </a:cubicBezTo>
                    <a:cubicBezTo>
                      <a:pt x="23" y="401"/>
                      <a:pt x="23" y="401"/>
                      <a:pt x="23" y="401"/>
                    </a:cubicBezTo>
                    <a:cubicBezTo>
                      <a:pt x="27" y="402"/>
                      <a:pt x="27" y="402"/>
                      <a:pt x="27" y="402"/>
                    </a:cubicBezTo>
                    <a:cubicBezTo>
                      <a:pt x="23" y="401"/>
                      <a:pt x="23" y="401"/>
                      <a:pt x="23" y="401"/>
                    </a:cubicBezTo>
                    <a:cubicBezTo>
                      <a:pt x="23" y="401"/>
                      <a:pt x="23" y="401"/>
                      <a:pt x="23" y="401"/>
                    </a:cubicBezTo>
                    <a:cubicBezTo>
                      <a:pt x="27" y="402"/>
                      <a:pt x="27" y="402"/>
                      <a:pt x="27" y="402"/>
                    </a:cubicBezTo>
                    <a:cubicBezTo>
                      <a:pt x="23" y="401"/>
                      <a:pt x="23" y="401"/>
                      <a:pt x="23" y="401"/>
                    </a:cubicBezTo>
                    <a:cubicBezTo>
                      <a:pt x="27" y="402"/>
                      <a:pt x="27" y="402"/>
                      <a:pt x="27" y="402"/>
                    </a:cubicBezTo>
                    <a:cubicBezTo>
                      <a:pt x="24" y="400"/>
                      <a:pt x="24" y="400"/>
                      <a:pt x="24" y="400"/>
                    </a:cubicBezTo>
                    <a:cubicBezTo>
                      <a:pt x="24" y="400"/>
                      <a:pt x="24" y="400"/>
                      <a:pt x="23" y="401"/>
                    </a:cubicBezTo>
                    <a:cubicBezTo>
                      <a:pt x="27" y="402"/>
                      <a:pt x="27" y="402"/>
                      <a:pt x="27" y="402"/>
                    </a:cubicBezTo>
                    <a:cubicBezTo>
                      <a:pt x="24" y="400"/>
                      <a:pt x="24" y="400"/>
                      <a:pt x="24" y="400"/>
                    </a:cubicBezTo>
                    <a:cubicBezTo>
                      <a:pt x="23" y="401"/>
                      <a:pt x="23" y="403"/>
                      <a:pt x="25" y="404"/>
                    </a:cubicBezTo>
                    <a:cubicBezTo>
                      <a:pt x="25" y="404"/>
                      <a:pt x="25" y="404"/>
                      <a:pt x="25" y="404"/>
                    </a:cubicBezTo>
                    <a:cubicBezTo>
                      <a:pt x="27" y="402"/>
                      <a:pt x="27" y="402"/>
                      <a:pt x="27" y="402"/>
                    </a:cubicBezTo>
                    <a:cubicBezTo>
                      <a:pt x="23" y="402"/>
                      <a:pt x="23" y="402"/>
                      <a:pt x="23" y="402"/>
                    </a:cubicBezTo>
                    <a:cubicBezTo>
                      <a:pt x="25" y="418"/>
                      <a:pt x="25" y="418"/>
                      <a:pt x="25" y="418"/>
                    </a:cubicBezTo>
                    <a:cubicBezTo>
                      <a:pt x="25" y="419"/>
                      <a:pt x="25" y="420"/>
                      <a:pt x="27" y="421"/>
                    </a:cubicBezTo>
                    <a:cubicBezTo>
                      <a:pt x="28" y="421"/>
                      <a:pt x="28" y="421"/>
                      <a:pt x="28" y="421"/>
                    </a:cubicBezTo>
                    <a:cubicBezTo>
                      <a:pt x="33" y="439"/>
                      <a:pt x="33" y="439"/>
                      <a:pt x="33" y="439"/>
                    </a:cubicBezTo>
                    <a:cubicBezTo>
                      <a:pt x="33" y="440"/>
                      <a:pt x="33" y="441"/>
                      <a:pt x="34" y="441"/>
                    </a:cubicBezTo>
                    <a:cubicBezTo>
                      <a:pt x="35" y="442"/>
                      <a:pt x="35" y="442"/>
                      <a:pt x="35" y="442"/>
                    </a:cubicBezTo>
                    <a:cubicBezTo>
                      <a:pt x="38" y="459"/>
                      <a:pt x="38" y="459"/>
                      <a:pt x="38" y="459"/>
                    </a:cubicBezTo>
                    <a:cubicBezTo>
                      <a:pt x="38" y="460"/>
                      <a:pt x="39" y="461"/>
                      <a:pt x="40" y="461"/>
                    </a:cubicBezTo>
                    <a:cubicBezTo>
                      <a:pt x="41" y="462"/>
                      <a:pt x="41" y="462"/>
                      <a:pt x="41" y="462"/>
                    </a:cubicBezTo>
                    <a:cubicBezTo>
                      <a:pt x="40" y="474"/>
                      <a:pt x="40" y="474"/>
                      <a:pt x="40" y="474"/>
                    </a:cubicBezTo>
                    <a:cubicBezTo>
                      <a:pt x="40" y="475"/>
                      <a:pt x="41" y="476"/>
                      <a:pt x="42" y="477"/>
                    </a:cubicBezTo>
                    <a:cubicBezTo>
                      <a:pt x="49" y="482"/>
                      <a:pt x="49" y="482"/>
                      <a:pt x="49" y="482"/>
                    </a:cubicBezTo>
                    <a:cubicBezTo>
                      <a:pt x="51" y="483"/>
                      <a:pt x="54" y="482"/>
                      <a:pt x="55" y="480"/>
                    </a:cubicBezTo>
                    <a:cubicBezTo>
                      <a:pt x="56" y="478"/>
                      <a:pt x="55" y="476"/>
                      <a:pt x="53" y="47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8" name="Freeform 53"/>
              <p:cNvSpPr/>
              <p:nvPr/>
            </p:nvSpPr>
            <p:spPr bwMode="auto">
              <a:xfrm>
                <a:off x="3924863" y="3104742"/>
                <a:ext cx="233503" cy="93665"/>
              </a:xfrm>
              <a:custGeom>
                <a:avLst/>
                <a:gdLst>
                  <a:gd name="T0" fmla="*/ 12 w 174"/>
                  <a:gd name="T1" fmla="*/ 53 h 70"/>
                  <a:gd name="T2" fmla="*/ 7 w 174"/>
                  <a:gd name="T3" fmla="*/ 50 h 70"/>
                  <a:gd name="T4" fmla="*/ 7 w 174"/>
                  <a:gd name="T5" fmla="*/ 50 h 70"/>
                  <a:gd name="T6" fmla="*/ 5 w 174"/>
                  <a:gd name="T7" fmla="*/ 52 h 70"/>
                  <a:gd name="T8" fmla="*/ 5 w 174"/>
                  <a:gd name="T9" fmla="*/ 52 h 70"/>
                  <a:gd name="T10" fmla="*/ 8 w 174"/>
                  <a:gd name="T11" fmla="*/ 53 h 70"/>
                  <a:gd name="T12" fmla="*/ 8 w 174"/>
                  <a:gd name="T13" fmla="*/ 53 h 70"/>
                  <a:gd name="T14" fmla="*/ 8 w 174"/>
                  <a:gd name="T15" fmla="*/ 53 h 70"/>
                  <a:gd name="T16" fmla="*/ 4 w 174"/>
                  <a:gd name="T17" fmla="*/ 52 h 70"/>
                  <a:gd name="T18" fmla="*/ 50 w 174"/>
                  <a:gd name="T19" fmla="*/ 68 h 70"/>
                  <a:gd name="T20" fmla="*/ 42 w 174"/>
                  <a:gd name="T21" fmla="*/ 63 h 70"/>
                  <a:gd name="T22" fmla="*/ 66 w 174"/>
                  <a:gd name="T23" fmla="*/ 61 h 70"/>
                  <a:gd name="T24" fmla="*/ 61 w 174"/>
                  <a:gd name="T25" fmla="*/ 59 h 70"/>
                  <a:gd name="T26" fmla="*/ 82 w 174"/>
                  <a:gd name="T27" fmla="*/ 43 h 70"/>
                  <a:gd name="T28" fmla="*/ 80 w 174"/>
                  <a:gd name="T29" fmla="*/ 35 h 70"/>
                  <a:gd name="T30" fmla="*/ 78 w 174"/>
                  <a:gd name="T31" fmla="*/ 38 h 70"/>
                  <a:gd name="T32" fmla="*/ 78 w 174"/>
                  <a:gd name="T33" fmla="*/ 38 h 70"/>
                  <a:gd name="T34" fmla="*/ 80 w 174"/>
                  <a:gd name="T35" fmla="*/ 42 h 70"/>
                  <a:gd name="T36" fmla="*/ 80 w 174"/>
                  <a:gd name="T37" fmla="*/ 42 h 70"/>
                  <a:gd name="T38" fmla="*/ 80 w 174"/>
                  <a:gd name="T39" fmla="*/ 42 h 70"/>
                  <a:gd name="T40" fmla="*/ 81 w 174"/>
                  <a:gd name="T41" fmla="*/ 41 h 70"/>
                  <a:gd name="T42" fmla="*/ 96 w 174"/>
                  <a:gd name="T43" fmla="*/ 34 h 70"/>
                  <a:gd name="T44" fmla="*/ 97 w 174"/>
                  <a:gd name="T45" fmla="*/ 33 h 70"/>
                  <a:gd name="T46" fmla="*/ 96 w 174"/>
                  <a:gd name="T47" fmla="*/ 26 h 70"/>
                  <a:gd name="T48" fmla="*/ 94 w 174"/>
                  <a:gd name="T49" fmla="*/ 31 h 70"/>
                  <a:gd name="T50" fmla="*/ 107 w 174"/>
                  <a:gd name="T51" fmla="*/ 14 h 70"/>
                  <a:gd name="T52" fmla="*/ 103 w 174"/>
                  <a:gd name="T53" fmla="*/ 20 h 70"/>
                  <a:gd name="T54" fmla="*/ 121 w 174"/>
                  <a:gd name="T55" fmla="*/ 8 h 70"/>
                  <a:gd name="T56" fmla="*/ 118 w 174"/>
                  <a:gd name="T57" fmla="*/ 14 h 70"/>
                  <a:gd name="T58" fmla="*/ 132 w 174"/>
                  <a:gd name="T59" fmla="*/ 3 h 70"/>
                  <a:gd name="T60" fmla="*/ 128 w 174"/>
                  <a:gd name="T61" fmla="*/ 9 h 70"/>
                  <a:gd name="T62" fmla="*/ 172 w 174"/>
                  <a:gd name="T63" fmla="*/ 8 h 70"/>
                  <a:gd name="T64" fmla="*/ 157 w 174"/>
                  <a:gd name="T65" fmla="*/ 8 h 70"/>
                  <a:gd name="T66" fmla="*/ 170 w 174"/>
                  <a:gd name="T67" fmla="*/ 7 h 70"/>
                  <a:gd name="T68" fmla="*/ 126 w 174"/>
                  <a:gd name="T69" fmla="*/ 8 h 70"/>
                  <a:gd name="T70" fmla="*/ 129 w 174"/>
                  <a:gd name="T71" fmla="*/ 3 h 70"/>
                  <a:gd name="T72" fmla="*/ 115 w 174"/>
                  <a:gd name="T73" fmla="*/ 14 h 70"/>
                  <a:gd name="T74" fmla="*/ 118 w 174"/>
                  <a:gd name="T75" fmla="*/ 8 h 70"/>
                  <a:gd name="T76" fmla="*/ 100 w 174"/>
                  <a:gd name="T77" fmla="*/ 19 h 70"/>
                  <a:gd name="T78" fmla="*/ 102 w 174"/>
                  <a:gd name="T79" fmla="*/ 15 h 70"/>
                  <a:gd name="T80" fmla="*/ 90 w 174"/>
                  <a:gd name="T81" fmla="*/ 32 h 70"/>
                  <a:gd name="T82" fmla="*/ 91 w 174"/>
                  <a:gd name="T83" fmla="*/ 28 h 70"/>
                  <a:gd name="T84" fmla="*/ 91 w 174"/>
                  <a:gd name="T85" fmla="*/ 28 h 70"/>
                  <a:gd name="T86" fmla="*/ 93 w 174"/>
                  <a:gd name="T87" fmla="*/ 29 h 70"/>
                  <a:gd name="T88" fmla="*/ 93 w 174"/>
                  <a:gd name="T89" fmla="*/ 29 h 70"/>
                  <a:gd name="T90" fmla="*/ 92 w 174"/>
                  <a:gd name="T91" fmla="*/ 27 h 70"/>
                  <a:gd name="T92" fmla="*/ 92 w 174"/>
                  <a:gd name="T93" fmla="*/ 27 h 70"/>
                  <a:gd name="T94" fmla="*/ 78 w 174"/>
                  <a:gd name="T95" fmla="*/ 34 h 70"/>
                  <a:gd name="T96" fmla="*/ 76 w 174"/>
                  <a:gd name="T97" fmla="*/ 35 h 70"/>
                  <a:gd name="T98" fmla="*/ 74 w 174"/>
                  <a:gd name="T99" fmla="*/ 39 h 70"/>
                  <a:gd name="T100" fmla="*/ 80 w 174"/>
                  <a:gd name="T101" fmla="*/ 39 h 70"/>
                  <a:gd name="T102" fmla="*/ 65 w 174"/>
                  <a:gd name="T103" fmla="*/ 47 h 70"/>
                  <a:gd name="T104" fmla="*/ 59 w 174"/>
                  <a:gd name="T105" fmla="*/ 63 h 70"/>
                  <a:gd name="T106" fmla="*/ 61 w 174"/>
                  <a:gd name="T107" fmla="*/ 56 h 70"/>
                  <a:gd name="T108" fmla="*/ 40 w 174"/>
                  <a:gd name="T109" fmla="*/ 67 h 70"/>
                  <a:gd name="T110" fmla="*/ 47 w 174"/>
                  <a:gd name="T111" fmla="*/ 62 h 70"/>
                  <a:gd name="T112" fmla="*/ 0 w 174"/>
                  <a:gd name="T113" fmla="*/ 53 h 70"/>
                  <a:gd name="T114" fmla="*/ 3 w 174"/>
                  <a:gd name="T115" fmla="*/ 56 h 70"/>
                  <a:gd name="T116" fmla="*/ 26 w 174"/>
                  <a:gd name="T1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70">
                    <a:moveTo>
                      <a:pt x="25" y="60"/>
                    </a:moveTo>
                    <a:cubicBezTo>
                      <a:pt x="25" y="60"/>
                      <a:pt x="24" y="60"/>
                      <a:pt x="22" y="59"/>
                    </a:cubicBezTo>
                    <a:cubicBezTo>
                      <a:pt x="19" y="57"/>
                      <a:pt x="15" y="55"/>
                      <a:pt x="12" y="53"/>
                    </a:cubicBezTo>
                    <a:cubicBezTo>
                      <a:pt x="11" y="52"/>
                      <a:pt x="9" y="51"/>
                      <a:pt x="8" y="51"/>
                    </a:cubicBezTo>
                    <a:cubicBezTo>
                      <a:pt x="8" y="50"/>
                      <a:pt x="8" y="50"/>
                      <a:pt x="7" y="50"/>
                    </a:cubicBezTo>
                    <a:cubicBezTo>
                      <a:pt x="7" y="50"/>
                      <a:pt x="7" y="50"/>
                      <a:pt x="7" y="50"/>
                    </a:cubicBezTo>
                    <a:cubicBezTo>
                      <a:pt x="6" y="52"/>
                      <a:pt x="6" y="52"/>
                      <a:pt x="6" y="52"/>
                    </a:cubicBezTo>
                    <a:cubicBezTo>
                      <a:pt x="8" y="50"/>
                      <a:pt x="8" y="50"/>
                      <a:pt x="8" y="50"/>
                    </a:cubicBezTo>
                    <a:cubicBezTo>
                      <a:pt x="7" y="50"/>
                      <a:pt x="7" y="50"/>
                      <a:pt x="7" y="50"/>
                    </a:cubicBezTo>
                    <a:cubicBezTo>
                      <a:pt x="6" y="52"/>
                      <a:pt x="6" y="52"/>
                      <a:pt x="6" y="52"/>
                    </a:cubicBezTo>
                    <a:cubicBezTo>
                      <a:pt x="8" y="50"/>
                      <a:pt x="8" y="50"/>
                      <a:pt x="8" y="50"/>
                    </a:cubicBezTo>
                    <a:cubicBezTo>
                      <a:pt x="5" y="52"/>
                      <a:pt x="5" y="52"/>
                      <a:pt x="5" y="52"/>
                    </a:cubicBezTo>
                    <a:cubicBezTo>
                      <a:pt x="8" y="51"/>
                      <a:pt x="8" y="51"/>
                      <a:pt x="8" y="51"/>
                    </a:cubicBezTo>
                    <a:cubicBezTo>
                      <a:pt x="8" y="50"/>
                      <a:pt x="8" y="50"/>
                      <a:pt x="8" y="50"/>
                    </a:cubicBezTo>
                    <a:cubicBezTo>
                      <a:pt x="5" y="52"/>
                      <a:pt x="5" y="52"/>
                      <a:pt x="5" y="52"/>
                    </a:cubicBezTo>
                    <a:cubicBezTo>
                      <a:pt x="8" y="51"/>
                      <a:pt x="8" y="51"/>
                      <a:pt x="8" y="51"/>
                    </a:cubicBezTo>
                    <a:cubicBezTo>
                      <a:pt x="5" y="53"/>
                      <a:pt x="5" y="53"/>
                      <a:pt x="5" y="53"/>
                    </a:cubicBezTo>
                    <a:cubicBezTo>
                      <a:pt x="8" y="53"/>
                      <a:pt x="8" y="53"/>
                      <a:pt x="8" y="53"/>
                    </a:cubicBezTo>
                    <a:cubicBezTo>
                      <a:pt x="8" y="52"/>
                      <a:pt x="8" y="51"/>
                      <a:pt x="8" y="51"/>
                    </a:cubicBezTo>
                    <a:cubicBezTo>
                      <a:pt x="5" y="53"/>
                      <a:pt x="5" y="53"/>
                      <a:pt x="5" y="53"/>
                    </a:cubicBezTo>
                    <a:cubicBezTo>
                      <a:pt x="8" y="53"/>
                      <a:pt x="8" y="53"/>
                      <a:pt x="8" y="53"/>
                    </a:cubicBezTo>
                    <a:cubicBezTo>
                      <a:pt x="4" y="53"/>
                      <a:pt x="4" y="53"/>
                      <a:pt x="4" y="53"/>
                    </a:cubicBezTo>
                    <a:cubicBezTo>
                      <a:pt x="8" y="55"/>
                      <a:pt x="8" y="55"/>
                      <a:pt x="8" y="55"/>
                    </a:cubicBezTo>
                    <a:cubicBezTo>
                      <a:pt x="8" y="54"/>
                      <a:pt x="8" y="53"/>
                      <a:pt x="8" y="53"/>
                    </a:cubicBezTo>
                    <a:cubicBezTo>
                      <a:pt x="4" y="53"/>
                      <a:pt x="4" y="53"/>
                      <a:pt x="4" y="53"/>
                    </a:cubicBezTo>
                    <a:cubicBezTo>
                      <a:pt x="8" y="55"/>
                      <a:pt x="8" y="55"/>
                      <a:pt x="8" y="55"/>
                    </a:cubicBezTo>
                    <a:cubicBezTo>
                      <a:pt x="4" y="52"/>
                      <a:pt x="4" y="52"/>
                      <a:pt x="4" y="52"/>
                    </a:cubicBezTo>
                    <a:cubicBezTo>
                      <a:pt x="3" y="56"/>
                      <a:pt x="3" y="56"/>
                      <a:pt x="3" y="56"/>
                    </a:cubicBezTo>
                    <a:cubicBezTo>
                      <a:pt x="45" y="70"/>
                      <a:pt x="45" y="70"/>
                      <a:pt x="45" y="70"/>
                    </a:cubicBezTo>
                    <a:cubicBezTo>
                      <a:pt x="47" y="70"/>
                      <a:pt x="49" y="69"/>
                      <a:pt x="50" y="68"/>
                    </a:cubicBezTo>
                    <a:cubicBezTo>
                      <a:pt x="51" y="66"/>
                      <a:pt x="50" y="64"/>
                      <a:pt x="48" y="63"/>
                    </a:cubicBezTo>
                    <a:cubicBezTo>
                      <a:pt x="44" y="60"/>
                      <a:pt x="44" y="60"/>
                      <a:pt x="44" y="60"/>
                    </a:cubicBezTo>
                    <a:cubicBezTo>
                      <a:pt x="42" y="63"/>
                      <a:pt x="42" y="63"/>
                      <a:pt x="42" y="63"/>
                    </a:cubicBezTo>
                    <a:cubicBezTo>
                      <a:pt x="42" y="67"/>
                      <a:pt x="42" y="67"/>
                      <a:pt x="42" y="67"/>
                    </a:cubicBezTo>
                    <a:cubicBezTo>
                      <a:pt x="62" y="64"/>
                      <a:pt x="62" y="64"/>
                      <a:pt x="62" y="64"/>
                    </a:cubicBezTo>
                    <a:cubicBezTo>
                      <a:pt x="64" y="64"/>
                      <a:pt x="65" y="62"/>
                      <a:pt x="66" y="61"/>
                    </a:cubicBezTo>
                    <a:cubicBezTo>
                      <a:pt x="66" y="59"/>
                      <a:pt x="65" y="57"/>
                      <a:pt x="64" y="57"/>
                    </a:cubicBezTo>
                    <a:cubicBezTo>
                      <a:pt x="63" y="56"/>
                      <a:pt x="63" y="56"/>
                      <a:pt x="63" y="56"/>
                    </a:cubicBezTo>
                    <a:cubicBezTo>
                      <a:pt x="61" y="59"/>
                      <a:pt x="61" y="59"/>
                      <a:pt x="61" y="59"/>
                    </a:cubicBezTo>
                    <a:cubicBezTo>
                      <a:pt x="64" y="62"/>
                      <a:pt x="64" y="62"/>
                      <a:pt x="64" y="62"/>
                    </a:cubicBezTo>
                    <a:cubicBezTo>
                      <a:pt x="71" y="52"/>
                      <a:pt x="71" y="52"/>
                      <a:pt x="71" y="52"/>
                    </a:cubicBezTo>
                    <a:cubicBezTo>
                      <a:pt x="82" y="43"/>
                      <a:pt x="82" y="43"/>
                      <a:pt x="82" y="43"/>
                    </a:cubicBezTo>
                    <a:cubicBezTo>
                      <a:pt x="83" y="42"/>
                      <a:pt x="84" y="40"/>
                      <a:pt x="84" y="39"/>
                    </a:cubicBezTo>
                    <a:cubicBezTo>
                      <a:pt x="84" y="38"/>
                      <a:pt x="83" y="37"/>
                      <a:pt x="82" y="36"/>
                    </a:cubicBezTo>
                    <a:cubicBezTo>
                      <a:pt x="80" y="35"/>
                      <a:pt x="80" y="35"/>
                      <a:pt x="80" y="35"/>
                    </a:cubicBezTo>
                    <a:cubicBezTo>
                      <a:pt x="78" y="38"/>
                      <a:pt x="78" y="38"/>
                      <a:pt x="78" y="38"/>
                    </a:cubicBezTo>
                    <a:cubicBezTo>
                      <a:pt x="81" y="40"/>
                      <a:pt x="81" y="40"/>
                      <a:pt x="81" y="40"/>
                    </a:cubicBezTo>
                    <a:cubicBezTo>
                      <a:pt x="78" y="38"/>
                      <a:pt x="78" y="38"/>
                      <a:pt x="78" y="38"/>
                    </a:cubicBezTo>
                    <a:cubicBezTo>
                      <a:pt x="81" y="41"/>
                      <a:pt x="81" y="41"/>
                      <a:pt x="81" y="41"/>
                    </a:cubicBezTo>
                    <a:cubicBezTo>
                      <a:pt x="81" y="41"/>
                      <a:pt x="81" y="41"/>
                      <a:pt x="81" y="40"/>
                    </a:cubicBezTo>
                    <a:cubicBezTo>
                      <a:pt x="78" y="38"/>
                      <a:pt x="78" y="38"/>
                      <a:pt x="78" y="38"/>
                    </a:cubicBezTo>
                    <a:cubicBezTo>
                      <a:pt x="81" y="41"/>
                      <a:pt x="81" y="41"/>
                      <a:pt x="81" y="41"/>
                    </a:cubicBezTo>
                    <a:cubicBezTo>
                      <a:pt x="78" y="39"/>
                      <a:pt x="78" y="39"/>
                      <a:pt x="78" y="39"/>
                    </a:cubicBezTo>
                    <a:cubicBezTo>
                      <a:pt x="80" y="42"/>
                      <a:pt x="80" y="42"/>
                      <a:pt x="80" y="42"/>
                    </a:cubicBezTo>
                    <a:cubicBezTo>
                      <a:pt x="81" y="41"/>
                      <a:pt x="81" y="41"/>
                      <a:pt x="81" y="41"/>
                    </a:cubicBezTo>
                    <a:cubicBezTo>
                      <a:pt x="78" y="39"/>
                      <a:pt x="78" y="39"/>
                      <a:pt x="78" y="39"/>
                    </a:cubicBezTo>
                    <a:cubicBezTo>
                      <a:pt x="80" y="42"/>
                      <a:pt x="80" y="42"/>
                      <a:pt x="80" y="42"/>
                    </a:cubicBezTo>
                    <a:cubicBezTo>
                      <a:pt x="79" y="40"/>
                      <a:pt x="79" y="40"/>
                      <a:pt x="79" y="40"/>
                    </a:cubicBezTo>
                    <a:cubicBezTo>
                      <a:pt x="80" y="42"/>
                      <a:pt x="80" y="42"/>
                      <a:pt x="80" y="42"/>
                    </a:cubicBezTo>
                    <a:cubicBezTo>
                      <a:pt x="80" y="42"/>
                      <a:pt x="80" y="42"/>
                      <a:pt x="80" y="42"/>
                    </a:cubicBezTo>
                    <a:cubicBezTo>
                      <a:pt x="79" y="40"/>
                      <a:pt x="79" y="40"/>
                      <a:pt x="79" y="40"/>
                    </a:cubicBezTo>
                    <a:cubicBezTo>
                      <a:pt x="80" y="42"/>
                      <a:pt x="80" y="42"/>
                      <a:pt x="80" y="42"/>
                    </a:cubicBezTo>
                    <a:cubicBezTo>
                      <a:pt x="80" y="42"/>
                      <a:pt x="81" y="41"/>
                      <a:pt x="81" y="41"/>
                    </a:cubicBezTo>
                    <a:cubicBezTo>
                      <a:pt x="83" y="40"/>
                      <a:pt x="87" y="38"/>
                      <a:pt x="90" y="37"/>
                    </a:cubicBezTo>
                    <a:cubicBezTo>
                      <a:pt x="92" y="36"/>
                      <a:pt x="93" y="35"/>
                      <a:pt x="94" y="34"/>
                    </a:cubicBezTo>
                    <a:cubicBezTo>
                      <a:pt x="95" y="34"/>
                      <a:pt x="95" y="34"/>
                      <a:pt x="96" y="34"/>
                    </a:cubicBezTo>
                    <a:cubicBezTo>
                      <a:pt x="96" y="33"/>
                      <a:pt x="96" y="33"/>
                      <a:pt x="96" y="33"/>
                    </a:cubicBezTo>
                    <a:cubicBezTo>
                      <a:pt x="97" y="33"/>
                      <a:pt x="97" y="33"/>
                      <a:pt x="97" y="33"/>
                    </a:cubicBezTo>
                    <a:cubicBezTo>
                      <a:pt x="97" y="33"/>
                      <a:pt x="97" y="33"/>
                      <a:pt x="97" y="33"/>
                    </a:cubicBezTo>
                    <a:cubicBezTo>
                      <a:pt x="97" y="32"/>
                      <a:pt x="97" y="32"/>
                      <a:pt x="98" y="32"/>
                    </a:cubicBezTo>
                    <a:cubicBezTo>
                      <a:pt x="98" y="31"/>
                      <a:pt x="98" y="30"/>
                      <a:pt x="98" y="29"/>
                    </a:cubicBezTo>
                    <a:cubicBezTo>
                      <a:pt x="98" y="28"/>
                      <a:pt x="97" y="27"/>
                      <a:pt x="96" y="26"/>
                    </a:cubicBezTo>
                    <a:cubicBezTo>
                      <a:pt x="94" y="25"/>
                      <a:pt x="94" y="25"/>
                      <a:pt x="94" y="25"/>
                    </a:cubicBezTo>
                    <a:cubicBezTo>
                      <a:pt x="92" y="28"/>
                      <a:pt x="92" y="28"/>
                      <a:pt x="92" y="28"/>
                    </a:cubicBezTo>
                    <a:cubicBezTo>
                      <a:pt x="94" y="31"/>
                      <a:pt x="94" y="31"/>
                      <a:pt x="94" y="31"/>
                    </a:cubicBezTo>
                    <a:cubicBezTo>
                      <a:pt x="107" y="21"/>
                      <a:pt x="107" y="21"/>
                      <a:pt x="107" y="21"/>
                    </a:cubicBezTo>
                    <a:cubicBezTo>
                      <a:pt x="108" y="20"/>
                      <a:pt x="109" y="19"/>
                      <a:pt x="109" y="17"/>
                    </a:cubicBezTo>
                    <a:cubicBezTo>
                      <a:pt x="109" y="16"/>
                      <a:pt x="108" y="15"/>
                      <a:pt x="107" y="14"/>
                    </a:cubicBezTo>
                    <a:cubicBezTo>
                      <a:pt x="104" y="13"/>
                      <a:pt x="104" y="13"/>
                      <a:pt x="104" y="13"/>
                    </a:cubicBezTo>
                    <a:cubicBezTo>
                      <a:pt x="102" y="16"/>
                      <a:pt x="102" y="16"/>
                      <a:pt x="102" y="16"/>
                    </a:cubicBezTo>
                    <a:cubicBezTo>
                      <a:pt x="103" y="20"/>
                      <a:pt x="103" y="20"/>
                      <a:pt x="103" y="20"/>
                    </a:cubicBezTo>
                    <a:cubicBezTo>
                      <a:pt x="120" y="15"/>
                      <a:pt x="120" y="15"/>
                      <a:pt x="120" y="15"/>
                    </a:cubicBezTo>
                    <a:cubicBezTo>
                      <a:pt x="121" y="15"/>
                      <a:pt x="122" y="14"/>
                      <a:pt x="123" y="12"/>
                    </a:cubicBezTo>
                    <a:cubicBezTo>
                      <a:pt x="123" y="10"/>
                      <a:pt x="122" y="9"/>
                      <a:pt x="121" y="8"/>
                    </a:cubicBezTo>
                    <a:cubicBezTo>
                      <a:pt x="119" y="7"/>
                      <a:pt x="119" y="7"/>
                      <a:pt x="119" y="7"/>
                    </a:cubicBezTo>
                    <a:cubicBezTo>
                      <a:pt x="117" y="10"/>
                      <a:pt x="117" y="10"/>
                      <a:pt x="117" y="10"/>
                    </a:cubicBezTo>
                    <a:cubicBezTo>
                      <a:pt x="118" y="14"/>
                      <a:pt x="118" y="14"/>
                      <a:pt x="118" y="14"/>
                    </a:cubicBezTo>
                    <a:cubicBezTo>
                      <a:pt x="131" y="10"/>
                      <a:pt x="131" y="10"/>
                      <a:pt x="131" y="10"/>
                    </a:cubicBezTo>
                    <a:cubicBezTo>
                      <a:pt x="133" y="10"/>
                      <a:pt x="134" y="8"/>
                      <a:pt x="134" y="7"/>
                    </a:cubicBezTo>
                    <a:cubicBezTo>
                      <a:pt x="135" y="5"/>
                      <a:pt x="134" y="4"/>
                      <a:pt x="132" y="3"/>
                    </a:cubicBezTo>
                    <a:cubicBezTo>
                      <a:pt x="130" y="2"/>
                      <a:pt x="130" y="2"/>
                      <a:pt x="130" y="2"/>
                    </a:cubicBezTo>
                    <a:cubicBezTo>
                      <a:pt x="128" y="5"/>
                      <a:pt x="128" y="5"/>
                      <a:pt x="128" y="5"/>
                    </a:cubicBezTo>
                    <a:cubicBezTo>
                      <a:pt x="128" y="9"/>
                      <a:pt x="128" y="9"/>
                      <a:pt x="128" y="9"/>
                    </a:cubicBezTo>
                    <a:cubicBezTo>
                      <a:pt x="169" y="15"/>
                      <a:pt x="169" y="15"/>
                      <a:pt x="169" y="15"/>
                    </a:cubicBezTo>
                    <a:cubicBezTo>
                      <a:pt x="171" y="16"/>
                      <a:pt x="173" y="15"/>
                      <a:pt x="173" y="13"/>
                    </a:cubicBezTo>
                    <a:cubicBezTo>
                      <a:pt x="174" y="11"/>
                      <a:pt x="173" y="9"/>
                      <a:pt x="172" y="8"/>
                    </a:cubicBezTo>
                    <a:cubicBezTo>
                      <a:pt x="161" y="1"/>
                      <a:pt x="161" y="1"/>
                      <a:pt x="161" y="1"/>
                    </a:cubicBezTo>
                    <a:cubicBezTo>
                      <a:pt x="159" y="0"/>
                      <a:pt x="156" y="1"/>
                      <a:pt x="155" y="2"/>
                    </a:cubicBezTo>
                    <a:cubicBezTo>
                      <a:pt x="154" y="4"/>
                      <a:pt x="155" y="7"/>
                      <a:pt x="157" y="8"/>
                    </a:cubicBezTo>
                    <a:cubicBezTo>
                      <a:pt x="167" y="15"/>
                      <a:pt x="167" y="15"/>
                      <a:pt x="167" y="15"/>
                    </a:cubicBezTo>
                    <a:cubicBezTo>
                      <a:pt x="170" y="11"/>
                      <a:pt x="170" y="11"/>
                      <a:pt x="170" y="11"/>
                    </a:cubicBezTo>
                    <a:cubicBezTo>
                      <a:pt x="170" y="7"/>
                      <a:pt x="170" y="7"/>
                      <a:pt x="170" y="7"/>
                    </a:cubicBezTo>
                    <a:cubicBezTo>
                      <a:pt x="129" y="1"/>
                      <a:pt x="129" y="1"/>
                      <a:pt x="129" y="1"/>
                    </a:cubicBezTo>
                    <a:cubicBezTo>
                      <a:pt x="127" y="1"/>
                      <a:pt x="125" y="2"/>
                      <a:pt x="124" y="4"/>
                    </a:cubicBezTo>
                    <a:cubicBezTo>
                      <a:pt x="124" y="5"/>
                      <a:pt x="124" y="7"/>
                      <a:pt x="126" y="8"/>
                    </a:cubicBezTo>
                    <a:cubicBezTo>
                      <a:pt x="128" y="10"/>
                      <a:pt x="128" y="10"/>
                      <a:pt x="128" y="10"/>
                    </a:cubicBezTo>
                    <a:cubicBezTo>
                      <a:pt x="130" y="6"/>
                      <a:pt x="130" y="6"/>
                      <a:pt x="130" y="6"/>
                    </a:cubicBezTo>
                    <a:cubicBezTo>
                      <a:pt x="129" y="3"/>
                      <a:pt x="129" y="3"/>
                      <a:pt x="129" y="3"/>
                    </a:cubicBezTo>
                    <a:cubicBezTo>
                      <a:pt x="116" y="7"/>
                      <a:pt x="116" y="7"/>
                      <a:pt x="116" y="7"/>
                    </a:cubicBezTo>
                    <a:cubicBezTo>
                      <a:pt x="114" y="7"/>
                      <a:pt x="113" y="8"/>
                      <a:pt x="113" y="10"/>
                    </a:cubicBezTo>
                    <a:cubicBezTo>
                      <a:pt x="113" y="11"/>
                      <a:pt x="113" y="13"/>
                      <a:pt x="115" y="14"/>
                    </a:cubicBezTo>
                    <a:cubicBezTo>
                      <a:pt x="116" y="15"/>
                      <a:pt x="116" y="15"/>
                      <a:pt x="116" y="15"/>
                    </a:cubicBezTo>
                    <a:cubicBezTo>
                      <a:pt x="119" y="11"/>
                      <a:pt x="119" y="11"/>
                      <a:pt x="119" y="11"/>
                    </a:cubicBezTo>
                    <a:cubicBezTo>
                      <a:pt x="118" y="8"/>
                      <a:pt x="118" y="8"/>
                      <a:pt x="118" y="8"/>
                    </a:cubicBezTo>
                    <a:cubicBezTo>
                      <a:pt x="101" y="12"/>
                      <a:pt x="101" y="12"/>
                      <a:pt x="101" y="12"/>
                    </a:cubicBezTo>
                    <a:cubicBezTo>
                      <a:pt x="100" y="13"/>
                      <a:pt x="98" y="14"/>
                      <a:pt x="98" y="16"/>
                    </a:cubicBezTo>
                    <a:cubicBezTo>
                      <a:pt x="98" y="17"/>
                      <a:pt x="99" y="19"/>
                      <a:pt x="100" y="19"/>
                    </a:cubicBezTo>
                    <a:cubicBezTo>
                      <a:pt x="103" y="21"/>
                      <a:pt x="103" y="21"/>
                      <a:pt x="103" y="21"/>
                    </a:cubicBezTo>
                    <a:cubicBezTo>
                      <a:pt x="105" y="18"/>
                      <a:pt x="105" y="18"/>
                      <a:pt x="105" y="18"/>
                    </a:cubicBezTo>
                    <a:cubicBezTo>
                      <a:pt x="102" y="15"/>
                      <a:pt x="102" y="15"/>
                      <a:pt x="102" y="15"/>
                    </a:cubicBezTo>
                    <a:cubicBezTo>
                      <a:pt x="89" y="25"/>
                      <a:pt x="89" y="25"/>
                      <a:pt x="89" y="25"/>
                    </a:cubicBezTo>
                    <a:cubicBezTo>
                      <a:pt x="88" y="26"/>
                      <a:pt x="88" y="27"/>
                      <a:pt x="88" y="28"/>
                    </a:cubicBezTo>
                    <a:cubicBezTo>
                      <a:pt x="88" y="30"/>
                      <a:pt x="88" y="31"/>
                      <a:pt x="90" y="32"/>
                    </a:cubicBezTo>
                    <a:cubicBezTo>
                      <a:pt x="92" y="33"/>
                      <a:pt x="92" y="33"/>
                      <a:pt x="92" y="33"/>
                    </a:cubicBezTo>
                    <a:cubicBezTo>
                      <a:pt x="94" y="30"/>
                      <a:pt x="94" y="30"/>
                      <a:pt x="94" y="30"/>
                    </a:cubicBezTo>
                    <a:cubicBezTo>
                      <a:pt x="91" y="28"/>
                      <a:pt x="91" y="28"/>
                      <a:pt x="91" y="28"/>
                    </a:cubicBezTo>
                    <a:cubicBezTo>
                      <a:pt x="94" y="30"/>
                      <a:pt x="94" y="30"/>
                      <a:pt x="94" y="30"/>
                    </a:cubicBezTo>
                    <a:cubicBezTo>
                      <a:pt x="91" y="27"/>
                      <a:pt x="91" y="27"/>
                      <a:pt x="91" y="27"/>
                    </a:cubicBezTo>
                    <a:cubicBezTo>
                      <a:pt x="91" y="27"/>
                      <a:pt x="91" y="27"/>
                      <a:pt x="91" y="28"/>
                    </a:cubicBezTo>
                    <a:cubicBezTo>
                      <a:pt x="94" y="30"/>
                      <a:pt x="94" y="30"/>
                      <a:pt x="94" y="30"/>
                    </a:cubicBezTo>
                    <a:cubicBezTo>
                      <a:pt x="91" y="27"/>
                      <a:pt x="91" y="27"/>
                      <a:pt x="91" y="27"/>
                    </a:cubicBezTo>
                    <a:cubicBezTo>
                      <a:pt x="93" y="29"/>
                      <a:pt x="93" y="29"/>
                      <a:pt x="93" y="29"/>
                    </a:cubicBezTo>
                    <a:cubicBezTo>
                      <a:pt x="92" y="27"/>
                      <a:pt x="92" y="27"/>
                      <a:pt x="92" y="27"/>
                    </a:cubicBezTo>
                    <a:cubicBezTo>
                      <a:pt x="91" y="27"/>
                      <a:pt x="91" y="27"/>
                      <a:pt x="91" y="27"/>
                    </a:cubicBezTo>
                    <a:cubicBezTo>
                      <a:pt x="93" y="29"/>
                      <a:pt x="93" y="29"/>
                      <a:pt x="93" y="29"/>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1" y="27"/>
                      <a:pt x="91" y="27"/>
                    </a:cubicBezTo>
                    <a:cubicBezTo>
                      <a:pt x="89" y="28"/>
                      <a:pt x="85" y="30"/>
                      <a:pt x="82" y="32"/>
                    </a:cubicBezTo>
                    <a:cubicBezTo>
                      <a:pt x="80" y="32"/>
                      <a:pt x="79" y="33"/>
                      <a:pt x="78" y="34"/>
                    </a:cubicBezTo>
                    <a:cubicBezTo>
                      <a:pt x="77" y="34"/>
                      <a:pt x="77" y="34"/>
                      <a:pt x="77" y="35"/>
                    </a:cubicBezTo>
                    <a:cubicBezTo>
                      <a:pt x="76" y="35"/>
                      <a:pt x="76" y="35"/>
                      <a:pt x="76" y="35"/>
                    </a:cubicBezTo>
                    <a:cubicBezTo>
                      <a:pt x="76" y="35"/>
                      <a:pt x="76" y="35"/>
                      <a:pt x="76" y="35"/>
                    </a:cubicBezTo>
                    <a:cubicBezTo>
                      <a:pt x="75" y="35"/>
                      <a:pt x="75" y="35"/>
                      <a:pt x="75" y="35"/>
                    </a:cubicBezTo>
                    <a:cubicBezTo>
                      <a:pt x="75" y="35"/>
                      <a:pt x="75" y="35"/>
                      <a:pt x="75" y="36"/>
                    </a:cubicBezTo>
                    <a:cubicBezTo>
                      <a:pt x="74" y="37"/>
                      <a:pt x="74" y="38"/>
                      <a:pt x="74" y="39"/>
                    </a:cubicBezTo>
                    <a:cubicBezTo>
                      <a:pt x="74" y="40"/>
                      <a:pt x="75" y="41"/>
                      <a:pt x="76" y="42"/>
                    </a:cubicBezTo>
                    <a:cubicBezTo>
                      <a:pt x="78" y="43"/>
                      <a:pt x="78" y="43"/>
                      <a:pt x="78" y="43"/>
                    </a:cubicBezTo>
                    <a:cubicBezTo>
                      <a:pt x="80" y="39"/>
                      <a:pt x="80" y="39"/>
                      <a:pt x="80" y="39"/>
                    </a:cubicBezTo>
                    <a:cubicBezTo>
                      <a:pt x="77" y="36"/>
                      <a:pt x="77" y="36"/>
                      <a:pt x="77" y="36"/>
                    </a:cubicBezTo>
                    <a:cubicBezTo>
                      <a:pt x="65" y="46"/>
                      <a:pt x="65" y="46"/>
                      <a:pt x="65" y="46"/>
                    </a:cubicBezTo>
                    <a:cubicBezTo>
                      <a:pt x="65" y="47"/>
                      <a:pt x="65" y="47"/>
                      <a:pt x="65" y="47"/>
                    </a:cubicBezTo>
                    <a:cubicBezTo>
                      <a:pt x="58" y="57"/>
                      <a:pt x="58" y="57"/>
                      <a:pt x="58" y="57"/>
                    </a:cubicBezTo>
                    <a:cubicBezTo>
                      <a:pt x="57" y="58"/>
                      <a:pt x="57" y="59"/>
                      <a:pt x="57" y="60"/>
                    </a:cubicBezTo>
                    <a:cubicBezTo>
                      <a:pt x="57" y="61"/>
                      <a:pt x="58" y="62"/>
                      <a:pt x="59" y="63"/>
                    </a:cubicBezTo>
                    <a:cubicBezTo>
                      <a:pt x="60" y="63"/>
                      <a:pt x="60" y="63"/>
                      <a:pt x="60" y="63"/>
                    </a:cubicBezTo>
                    <a:cubicBezTo>
                      <a:pt x="62" y="60"/>
                      <a:pt x="62" y="60"/>
                      <a:pt x="62" y="60"/>
                    </a:cubicBezTo>
                    <a:cubicBezTo>
                      <a:pt x="61" y="56"/>
                      <a:pt x="61" y="56"/>
                      <a:pt x="61" y="56"/>
                    </a:cubicBezTo>
                    <a:cubicBezTo>
                      <a:pt x="41" y="59"/>
                      <a:pt x="41" y="59"/>
                      <a:pt x="41" y="59"/>
                    </a:cubicBezTo>
                    <a:cubicBezTo>
                      <a:pt x="39" y="59"/>
                      <a:pt x="38" y="61"/>
                      <a:pt x="38" y="62"/>
                    </a:cubicBezTo>
                    <a:cubicBezTo>
                      <a:pt x="37" y="64"/>
                      <a:pt x="38" y="66"/>
                      <a:pt x="40" y="67"/>
                    </a:cubicBezTo>
                    <a:cubicBezTo>
                      <a:pt x="44" y="69"/>
                      <a:pt x="44" y="69"/>
                      <a:pt x="44" y="69"/>
                    </a:cubicBezTo>
                    <a:cubicBezTo>
                      <a:pt x="46" y="66"/>
                      <a:pt x="46" y="66"/>
                      <a:pt x="46" y="66"/>
                    </a:cubicBezTo>
                    <a:cubicBezTo>
                      <a:pt x="47" y="62"/>
                      <a:pt x="47" y="62"/>
                      <a:pt x="47" y="62"/>
                    </a:cubicBezTo>
                    <a:cubicBezTo>
                      <a:pt x="6" y="49"/>
                      <a:pt x="6" y="49"/>
                      <a:pt x="6" y="49"/>
                    </a:cubicBezTo>
                    <a:cubicBezTo>
                      <a:pt x="4" y="48"/>
                      <a:pt x="2" y="49"/>
                      <a:pt x="1" y="50"/>
                    </a:cubicBezTo>
                    <a:cubicBezTo>
                      <a:pt x="1" y="51"/>
                      <a:pt x="0" y="52"/>
                      <a:pt x="0" y="53"/>
                    </a:cubicBezTo>
                    <a:cubicBezTo>
                      <a:pt x="0" y="53"/>
                      <a:pt x="1" y="54"/>
                      <a:pt x="1" y="54"/>
                    </a:cubicBezTo>
                    <a:cubicBezTo>
                      <a:pt x="1" y="55"/>
                      <a:pt x="1" y="55"/>
                      <a:pt x="2" y="55"/>
                    </a:cubicBezTo>
                    <a:cubicBezTo>
                      <a:pt x="2" y="56"/>
                      <a:pt x="2" y="56"/>
                      <a:pt x="3" y="56"/>
                    </a:cubicBezTo>
                    <a:cubicBezTo>
                      <a:pt x="4" y="57"/>
                      <a:pt x="5" y="58"/>
                      <a:pt x="7" y="59"/>
                    </a:cubicBezTo>
                    <a:cubicBezTo>
                      <a:pt x="12" y="63"/>
                      <a:pt x="21" y="67"/>
                      <a:pt x="21" y="67"/>
                    </a:cubicBezTo>
                    <a:cubicBezTo>
                      <a:pt x="23" y="68"/>
                      <a:pt x="25" y="68"/>
                      <a:pt x="26" y="66"/>
                    </a:cubicBezTo>
                    <a:cubicBezTo>
                      <a:pt x="27" y="64"/>
                      <a:pt x="27" y="62"/>
                      <a:pt x="25" y="60"/>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9" name="Freeform 54"/>
              <p:cNvSpPr/>
              <p:nvPr/>
            </p:nvSpPr>
            <p:spPr bwMode="auto">
              <a:xfrm>
                <a:off x="3869456" y="2508453"/>
                <a:ext cx="1191260" cy="668847"/>
              </a:xfrm>
              <a:custGeom>
                <a:avLst/>
                <a:gdLst>
                  <a:gd name="T0" fmla="*/ 29 w 887"/>
                  <a:gd name="T1" fmla="*/ 460 h 497"/>
                  <a:gd name="T2" fmla="*/ 13 w 887"/>
                  <a:gd name="T3" fmla="*/ 403 h 497"/>
                  <a:gd name="T4" fmla="*/ 11 w 887"/>
                  <a:gd name="T5" fmla="*/ 338 h 497"/>
                  <a:gd name="T6" fmla="*/ 14 w 887"/>
                  <a:gd name="T7" fmla="*/ 287 h 497"/>
                  <a:gd name="T8" fmla="*/ 9 w 887"/>
                  <a:gd name="T9" fmla="*/ 232 h 497"/>
                  <a:gd name="T10" fmla="*/ 18 w 887"/>
                  <a:gd name="T11" fmla="*/ 191 h 497"/>
                  <a:gd name="T12" fmla="*/ 17 w 887"/>
                  <a:gd name="T13" fmla="*/ 126 h 497"/>
                  <a:gd name="T14" fmla="*/ 15 w 887"/>
                  <a:gd name="T15" fmla="*/ 111 h 497"/>
                  <a:gd name="T16" fmla="*/ 46 w 887"/>
                  <a:gd name="T17" fmla="*/ 106 h 497"/>
                  <a:gd name="T18" fmla="*/ 68 w 887"/>
                  <a:gd name="T19" fmla="*/ 109 h 497"/>
                  <a:gd name="T20" fmla="*/ 85 w 887"/>
                  <a:gd name="T21" fmla="*/ 105 h 497"/>
                  <a:gd name="T22" fmla="*/ 130 w 887"/>
                  <a:gd name="T23" fmla="*/ 97 h 497"/>
                  <a:gd name="T24" fmla="*/ 143 w 887"/>
                  <a:gd name="T25" fmla="*/ 92 h 497"/>
                  <a:gd name="T26" fmla="*/ 145 w 887"/>
                  <a:gd name="T27" fmla="*/ 96 h 497"/>
                  <a:gd name="T28" fmla="*/ 194 w 887"/>
                  <a:gd name="T29" fmla="*/ 87 h 497"/>
                  <a:gd name="T30" fmla="*/ 218 w 887"/>
                  <a:gd name="T31" fmla="*/ 86 h 497"/>
                  <a:gd name="T32" fmla="*/ 237 w 887"/>
                  <a:gd name="T33" fmla="*/ 85 h 497"/>
                  <a:gd name="T34" fmla="*/ 283 w 887"/>
                  <a:gd name="T35" fmla="*/ 76 h 497"/>
                  <a:gd name="T36" fmla="*/ 354 w 887"/>
                  <a:gd name="T37" fmla="*/ 64 h 497"/>
                  <a:gd name="T38" fmla="*/ 376 w 887"/>
                  <a:gd name="T39" fmla="*/ 68 h 497"/>
                  <a:gd name="T40" fmla="*/ 416 w 887"/>
                  <a:gd name="T41" fmla="*/ 65 h 497"/>
                  <a:gd name="T42" fmla="*/ 414 w 887"/>
                  <a:gd name="T43" fmla="*/ 62 h 497"/>
                  <a:gd name="T44" fmla="*/ 442 w 887"/>
                  <a:gd name="T45" fmla="*/ 60 h 497"/>
                  <a:gd name="T46" fmla="*/ 468 w 887"/>
                  <a:gd name="T47" fmla="*/ 50 h 497"/>
                  <a:gd name="T48" fmla="*/ 537 w 887"/>
                  <a:gd name="T49" fmla="*/ 44 h 497"/>
                  <a:gd name="T50" fmla="*/ 579 w 887"/>
                  <a:gd name="T51" fmla="*/ 40 h 497"/>
                  <a:gd name="T52" fmla="*/ 576 w 887"/>
                  <a:gd name="T53" fmla="*/ 45 h 497"/>
                  <a:gd name="T54" fmla="*/ 636 w 887"/>
                  <a:gd name="T55" fmla="*/ 36 h 497"/>
                  <a:gd name="T56" fmla="*/ 682 w 887"/>
                  <a:gd name="T57" fmla="*/ 29 h 497"/>
                  <a:gd name="T58" fmla="*/ 700 w 887"/>
                  <a:gd name="T59" fmla="*/ 22 h 497"/>
                  <a:gd name="T60" fmla="*/ 774 w 887"/>
                  <a:gd name="T61" fmla="*/ 23 h 497"/>
                  <a:gd name="T62" fmla="*/ 799 w 887"/>
                  <a:gd name="T63" fmla="*/ 19 h 497"/>
                  <a:gd name="T64" fmla="*/ 809 w 887"/>
                  <a:gd name="T65" fmla="*/ 12 h 497"/>
                  <a:gd name="T66" fmla="*/ 856 w 887"/>
                  <a:gd name="T67" fmla="*/ 5 h 497"/>
                  <a:gd name="T68" fmla="*/ 840 w 887"/>
                  <a:gd name="T69" fmla="*/ 13 h 497"/>
                  <a:gd name="T70" fmla="*/ 792 w 887"/>
                  <a:gd name="T71" fmla="*/ 15 h 497"/>
                  <a:gd name="T72" fmla="*/ 770 w 887"/>
                  <a:gd name="T73" fmla="*/ 23 h 497"/>
                  <a:gd name="T74" fmla="*/ 685 w 887"/>
                  <a:gd name="T75" fmla="*/ 25 h 497"/>
                  <a:gd name="T76" fmla="*/ 683 w 887"/>
                  <a:gd name="T77" fmla="*/ 26 h 497"/>
                  <a:gd name="T78" fmla="*/ 618 w 887"/>
                  <a:gd name="T79" fmla="*/ 39 h 497"/>
                  <a:gd name="T80" fmla="*/ 575 w 887"/>
                  <a:gd name="T81" fmla="*/ 41 h 497"/>
                  <a:gd name="T82" fmla="*/ 548 w 887"/>
                  <a:gd name="T83" fmla="*/ 42 h 497"/>
                  <a:gd name="T84" fmla="*/ 533 w 887"/>
                  <a:gd name="T85" fmla="*/ 44 h 497"/>
                  <a:gd name="T86" fmla="*/ 484 w 887"/>
                  <a:gd name="T87" fmla="*/ 46 h 497"/>
                  <a:gd name="T88" fmla="*/ 471 w 887"/>
                  <a:gd name="T89" fmla="*/ 56 h 497"/>
                  <a:gd name="T90" fmla="*/ 437 w 887"/>
                  <a:gd name="T91" fmla="*/ 57 h 497"/>
                  <a:gd name="T92" fmla="*/ 442 w 887"/>
                  <a:gd name="T93" fmla="*/ 53 h 497"/>
                  <a:gd name="T94" fmla="*/ 415 w 887"/>
                  <a:gd name="T95" fmla="*/ 57 h 497"/>
                  <a:gd name="T96" fmla="*/ 395 w 887"/>
                  <a:gd name="T97" fmla="*/ 63 h 497"/>
                  <a:gd name="T98" fmla="*/ 372 w 887"/>
                  <a:gd name="T99" fmla="*/ 65 h 497"/>
                  <a:gd name="T100" fmla="*/ 330 w 887"/>
                  <a:gd name="T101" fmla="*/ 70 h 497"/>
                  <a:gd name="T102" fmla="*/ 285 w 887"/>
                  <a:gd name="T103" fmla="*/ 82 h 497"/>
                  <a:gd name="T104" fmla="*/ 218 w 887"/>
                  <a:gd name="T105" fmla="*/ 79 h 497"/>
                  <a:gd name="T106" fmla="*/ 170 w 887"/>
                  <a:gd name="T107" fmla="*/ 95 h 497"/>
                  <a:gd name="T108" fmla="*/ 129 w 887"/>
                  <a:gd name="T109" fmla="*/ 96 h 497"/>
                  <a:gd name="T110" fmla="*/ 66 w 887"/>
                  <a:gd name="T111" fmla="*/ 108 h 497"/>
                  <a:gd name="T112" fmla="*/ 40 w 887"/>
                  <a:gd name="T113" fmla="*/ 103 h 497"/>
                  <a:gd name="T114" fmla="*/ 44 w 887"/>
                  <a:gd name="T115" fmla="*/ 108 h 497"/>
                  <a:gd name="T116" fmla="*/ 12 w 887"/>
                  <a:gd name="T117" fmla="*/ 146 h 497"/>
                  <a:gd name="T118" fmla="*/ 4 w 887"/>
                  <a:gd name="T119" fmla="*/ 216 h 497"/>
                  <a:gd name="T120" fmla="*/ 5 w 887"/>
                  <a:gd name="T121" fmla="*/ 307 h 497"/>
                  <a:gd name="T122" fmla="*/ 6 w 887"/>
                  <a:gd name="T123" fmla="*/ 372 h 497"/>
                  <a:gd name="T124" fmla="*/ 23 w 887"/>
                  <a:gd name="T125" fmla="*/ 46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7" h="497">
                    <a:moveTo>
                      <a:pt x="49" y="489"/>
                    </a:moveTo>
                    <a:cubicBezTo>
                      <a:pt x="37" y="481"/>
                      <a:pt x="37" y="481"/>
                      <a:pt x="37" y="481"/>
                    </a:cubicBezTo>
                    <a:cubicBezTo>
                      <a:pt x="35" y="485"/>
                      <a:pt x="35" y="485"/>
                      <a:pt x="35" y="485"/>
                    </a:cubicBezTo>
                    <a:cubicBezTo>
                      <a:pt x="38" y="483"/>
                      <a:pt x="38" y="483"/>
                      <a:pt x="38" y="483"/>
                    </a:cubicBezTo>
                    <a:cubicBezTo>
                      <a:pt x="38" y="483"/>
                      <a:pt x="36" y="477"/>
                      <a:pt x="33" y="471"/>
                    </a:cubicBezTo>
                    <a:cubicBezTo>
                      <a:pt x="32" y="468"/>
                      <a:pt x="31" y="464"/>
                      <a:pt x="30" y="462"/>
                    </a:cubicBezTo>
                    <a:cubicBezTo>
                      <a:pt x="30" y="461"/>
                      <a:pt x="29" y="460"/>
                      <a:pt x="29" y="459"/>
                    </a:cubicBezTo>
                    <a:cubicBezTo>
                      <a:pt x="29" y="458"/>
                      <a:pt x="29" y="458"/>
                      <a:pt x="29" y="458"/>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5" y="459"/>
                      <a:pt x="25" y="459"/>
                      <a:pt x="25" y="459"/>
                    </a:cubicBezTo>
                    <a:cubicBezTo>
                      <a:pt x="29" y="459"/>
                      <a:pt x="29" y="459"/>
                      <a:pt x="29" y="459"/>
                    </a:cubicBezTo>
                    <a:cubicBezTo>
                      <a:pt x="29" y="459"/>
                      <a:pt x="29" y="458"/>
                      <a:pt x="29" y="458"/>
                    </a:cubicBezTo>
                    <a:cubicBezTo>
                      <a:pt x="25" y="459"/>
                      <a:pt x="25" y="459"/>
                      <a:pt x="25" y="459"/>
                    </a:cubicBezTo>
                    <a:cubicBezTo>
                      <a:pt x="29" y="459"/>
                      <a:pt x="29" y="459"/>
                      <a:pt x="29" y="459"/>
                    </a:cubicBezTo>
                    <a:cubicBezTo>
                      <a:pt x="25" y="459"/>
                      <a:pt x="25" y="459"/>
                      <a:pt x="25" y="459"/>
                    </a:cubicBezTo>
                    <a:cubicBezTo>
                      <a:pt x="29" y="460"/>
                      <a:pt x="29" y="460"/>
                      <a:pt x="29" y="460"/>
                    </a:cubicBezTo>
                    <a:cubicBezTo>
                      <a:pt x="29" y="459"/>
                      <a:pt x="29" y="459"/>
                      <a:pt x="29" y="459"/>
                    </a:cubicBezTo>
                    <a:cubicBezTo>
                      <a:pt x="25" y="459"/>
                      <a:pt x="25" y="459"/>
                      <a:pt x="25" y="459"/>
                    </a:cubicBezTo>
                    <a:cubicBezTo>
                      <a:pt x="29" y="460"/>
                      <a:pt x="29" y="460"/>
                      <a:pt x="29" y="460"/>
                    </a:cubicBezTo>
                    <a:cubicBezTo>
                      <a:pt x="25" y="459"/>
                      <a:pt x="25" y="459"/>
                      <a:pt x="25" y="459"/>
                    </a:cubicBezTo>
                    <a:cubicBezTo>
                      <a:pt x="28" y="461"/>
                      <a:pt x="28" y="461"/>
                      <a:pt x="28" y="461"/>
                    </a:cubicBezTo>
                    <a:cubicBezTo>
                      <a:pt x="28" y="461"/>
                      <a:pt x="29" y="460"/>
                      <a:pt x="29" y="460"/>
                    </a:cubicBezTo>
                    <a:cubicBezTo>
                      <a:pt x="25" y="459"/>
                      <a:pt x="25" y="459"/>
                      <a:pt x="25" y="459"/>
                    </a:cubicBezTo>
                    <a:cubicBezTo>
                      <a:pt x="28" y="461"/>
                      <a:pt x="28" y="461"/>
                      <a:pt x="28" y="461"/>
                    </a:cubicBezTo>
                    <a:cubicBezTo>
                      <a:pt x="29" y="461"/>
                      <a:pt x="29" y="459"/>
                      <a:pt x="29" y="458"/>
                    </a:cubicBezTo>
                    <a:cubicBezTo>
                      <a:pt x="28" y="457"/>
                      <a:pt x="28" y="456"/>
                      <a:pt x="27" y="456"/>
                    </a:cubicBezTo>
                    <a:cubicBezTo>
                      <a:pt x="25" y="454"/>
                      <a:pt x="25" y="454"/>
                      <a:pt x="25" y="454"/>
                    </a:cubicBezTo>
                    <a:cubicBezTo>
                      <a:pt x="20" y="438"/>
                      <a:pt x="20" y="438"/>
                      <a:pt x="20" y="438"/>
                    </a:cubicBezTo>
                    <a:cubicBezTo>
                      <a:pt x="20" y="437"/>
                      <a:pt x="19" y="436"/>
                      <a:pt x="19" y="435"/>
                    </a:cubicBezTo>
                    <a:cubicBezTo>
                      <a:pt x="18" y="435"/>
                      <a:pt x="18" y="435"/>
                      <a:pt x="18" y="435"/>
                    </a:cubicBezTo>
                    <a:cubicBezTo>
                      <a:pt x="19" y="426"/>
                      <a:pt x="19" y="426"/>
                      <a:pt x="19" y="426"/>
                    </a:cubicBezTo>
                    <a:cubicBezTo>
                      <a:pt x="20" y="424"/>
                      <a:pt x="19" y="423"/>
                      <a:pt x="17" y="422"/>
                    </a:cubicBezTo>
                    <a:cubicBezTo>
                      <a:pt x="17" y="422"/>
                      <a:pt x="17" y="422"/>
                      <a:pt x="17" y="422"/>
                    </a:cubicBezTo>
                    <a:cubicBezTo>
                      <a:pt x="16" y="403"/>
                      <a:pt x="16" y="403"/>
                      <a:pt x="16" y="403"/>
                    </a:cubicBezTo>
                    <a:cubicBezTo>
                      <a:pt x="16" y="402"/>
                      <a:pt x="15" y="401"/>
                      <a:pt x="14" y="400"/>
                    </a:cubicBezTo>
                    <a:cubicBezTo>
                      <a:pt x="12" y="398"/>
                      <a:pt x="12" y="398"/>
                      <a:pt x="12" y="398"/>
                    </a:cubicBezTo>
                    <a:cubicBezTo>
                      <a:pt x="10" y="402"/>
                      <a:pt x="10" y="402"/>
                      <a:pt x="10" y="402"/>
                    </a:cubicBezTo>
                    <a:cubicBezTo>
                      <a:pt x="13" y="403"/>
                      <a:pt x="13" y="403"/>
                      <a:pt x="13" y="403"/>
                    </a:cubicBezTo>
                    <a:cubicBezTo>
                      <a:pt x="17" y="390"/>
                      <a:pt x="17" y="390"/>
                      <a:pt x="17" y="390"/>
                    </a:cubicBezTo>
                    <a:cubicBezTo>
                      <a:pt x="17" y="389"/>
                      <a:pt x="16" y="387"/>
                      <a:pt x="15" y="386"/>
                    </a:cubicBezTo>
                    <a:cubicBezTo>
                      <a:pt x="14" y="386"/>
                      <a:pt x="14" y="386"/>
                      <a:pt x="14" y="386"/>
                    </a:cubicBezTo>
                    <a:cubicBezTo>
                      <a:pt x="14" y="370"/>
                      <a:pt x="14" y="370"/>
                      <a:pt x="14" y="370"/>
                    </a:cubicBezTo>
                    <a:cubicBezTo>
                      <a:pt x="14" y="369"/>
                      <a:pt x="13" y="367"/>
                      <a:pt x="12" y="367"/>
                    </a:cubicBezTo>
                    <a:cubicBezTo>
                      <a:pt x="10" y="366"/>
                      <a:pt x="10" y="366"/>
                      <a:pt x="10" y="366"/>
                    </a:cubicBezTo>
                    <a:cubicBezTo>
                      <a:pt x="14" y="360"/>
                      <a:pt x="14" y="360"/>
                      <a:pt x="14" y="360"/>
                    </a:cubicBezTo>
                    <a:cubicBezTo>
                      <a:pt x="15" y="358"/>
                      <a:pt x="14" y="355"/>
                      <a:pt x="12" y="354"/>
                    </a:cubicBezTo>
                    <a:cubicBezTo>
                      <a:pt x="10" y="353"/>
                      <a:pt x="10" y="353"/>
                      <a:pt x="10" y="353"/>
                    </a:cubicBezTo>
                    <a:cubicBezTo>
                      <a:pt x="8" y="356"/>
                      <a:pt x="8" y="356"/>
                      <a:pt x="8" y="356"/>
                    </a:cubicBezTo>
                    <a:cubicBezTo>
                      <a:pt x="12" y="356"/>
                      <a:pt x="12" y="356"/>
                      <a:pt x="12" y="356"/>
                    </a:cubicBezTo>
                    <a:cubicBezTo>
                      <a:pt x="12" y="356"/>
                      <a:pt x="12" y="352"/>
                      <a:pt x="11" y="348"/>
                    </a:cubicBezTo>
                    <a:cubicBezTo>
                      <a:pt x="11" y="344"/>
                      <a:pt x="11" y="340"/>
                      <a:pt x="11" y="338"/>
                    </a:cubicBezTo>
                    <a:cubicBezTo>
                      <a:pt x="11" y="337"/>
                      <a:pt x="11" y="337"/>
                      <a:pt x="11" y="337"/>
                    </a:cubicBezTo>
                    <a:cubicBezTo>
                      <a:pt x="11" y="337"/>
                      <a:pt x="11" y="337"/>
                      <a:pt x="11" y="337"/>
                    </a:cubicBezTo>
                    <a:cubicBezTo>
                      <a:pt x="9" y="337"/>
                      <a:pt x="9" y="337"/>
                      <a:pt x="9" y="337"/>
                    </a:cubicBezTo>
                    <a:cubicBezTo>
                      <a:pt x="11" y="337"/>
                      <a:pt x="11" y="337"/>
                      <a:pt x="11" y="337"/>
                    </a:cubicBezTo>
                    <a:cubicBezTo>
                      <a:pt x="11" y="337"/>
                      <a:pt x="11" y="337"/>
                      <a:pt x="11" y="337"/>
                    </a:cubicBezTo>
                    <a:cubicBezTo>
                      <a:pt x="9" y="337"/>
                      <a:pt x="9" y="337"/>
                      <a:pt x="9" y="337"/>
                    </a:cubicBezTo>
                    <a:cubicBezTo>
                      <a:pt x="11" y="337"/>
                      <a:pt x="11" y="337"/>
                      <a:pt x="11" y="337"/>
                    </a:cubicBezTo>
                    <a:cubicBezTo>
                      <a:pt x="8" y="337"/>
                      <a:pt x="8" y="337"/>
                      <a:pt x="8" y="337"/>
                    </a:cubicBezTo>
                    <a:cubicBezTo>
                      <a:pt x="11" y="338"/>
                      <a:pt x="11" y="338"/>
                      <a:pt x="11" y="338"/>
                    </a:cubicBezTo>
                    <a:cubicBezTo>
                      <a:pt x="11" y="337"/>
                      <a:pt x="11" y="337"/>
                      <a:pt x="11" y="337"/>
                    </a:cubicBezTo>
                    <a:cubicBezTo>
                      <a:pt x="8" y="337"/>
                      <a:pt x="8" y="337"/>
                      <a:pt x="8" y="337"/>
                    </a:cubicBezTo>
                    <a:cubicBezTo>
                      <a:pt x="11" y="338"/>
                      <a:pt x="11" y="338"/>
                      <a:pt x="11" y="338"/>
                    </a:cubicBezTo>
                    <a:cubicBezTo>
                      <a:pt x="7" y="337"/>
                      <a:pt x="7" y="337"/>
                      <a:pt x="7" y="337"/>
                    </a:cubicBezTo>
                    <a:cubicBezTo>
                      <a:pt x="11" y="339"/>
                      <a:pt x="11" y="339"/>
                      <a:pt x="11" y="339"/>
                    </a:cubicBezTo>
                    <a:cubicBezTo>
                      <a:pt x="11" y="338"/>
                      <a:pt x="11" y="338"/>
                      <a:pt x="11" y="338"/>
                    </a:cubicBezTo>
                    <a:cubicBezTo>
                      <a:pt x="7" y="337"/>
                      <a:pt x="7" y="337"/>
                      <a:pt x="7" y="337"/>
                    </a:cubicBezTo>
                    <a:cubicBezTo>
                      <a:pt x="11" y="339"/>
                      <a:pt x="11" y="339"/>
                      <a:pt x="11" y="339"/>
                    </a:cubicBezTo>
                    <a:cubicBezTo>
                      <a:pt x="11" y="338"/>
                      <a:pt x="11" y="337"/>
                      <a:pt x="11" y="336"/>
                    </a:cubicBezTo>
                    <a:cubicBezTo>
                      <a:pt x="11" y="335"/>
                      <a:pt x="10" y="334"/>
                      <a:pt x="9" y="333"/>
                    </a:cubicBezTo>
                    <a:cubicBezTo>
                      <a:pt x="7" y="332"/>
                      <a:pt x="7" y="332"/>
                      <a:pt x="7" y="332"/>
                    </a:cubicBezTo>
                    <a:cubicBezTo>
                      <a:pt x="5" y="335"/>
                      <a:pt x="5" y="335"/>
                      <a:pt x="5" y="335"/>
                    </a:cubicBezTo>
                    <a:cubicBezTo>
                      <a:pt x="9" y="336"/>
                      <a:pt x="9" y="336"/>
                      <a:pt x="9" y="336"/>
                    </a:cubicBezTo>
                    <a:cubicBezTo>
                      <a:pt x="11" y="322"/>
                      <a:pt x="11" y="322"/>
                      <a:pt x="11" y="322"/>
                    </a:cubicBezTo>
                    <a:cubicBezTo>
                      <a:pt x="12" y="320"/>
                      <a:pt x="11" y="319"/>
                      <a:pt x="9" y="318"/>
                    </a:cubicBezTo>
                    <a:cubicBezTo>
                      <a:pt x="9" y="318"/>
                      <a:pt x="9" y="318"/>
                      <a:pt x="9" y="318"/>
                    </a:cubicBezTo>
                    <a:cubicBezTo>
                      <a:pt x="11" y="305"/>
                      <a:pt x="11" y="305"/>
                      <a:pt x="11" y="305"/>
                    </a:cubicBezTo>
                    <a:cubicBezTo>
                      <a:pt x="11" y="303"/>
                      <a:pt x="11" y="302"/>
                      <a:pt x="9" y="301"/>
                    </a:cubicBezTo>
                    <a:cubicBezTo>
                      <a:pt x="7" y="300"/>
                      <a:pt x="7" y="300"/>
                      <a:pt x="7" y="300"/>
                    </a:cubicBezTo>
                    <a:cubicBezTo>
                      <a:pt x="5" y="303"/>
                      <a:pt x="5" y="303"/>
                      <a:pt x="5" y="303"/>
                    </a:cubicBezTo>
                    <a:cubicBezTo>
                      <a:pt x="9" y="304"/>
                      <a:pt x="9" y="304"/>
                      <a:pt x="9" y="304"/>
                    </a:cubicBezTo>
                    <a:cubicBezTo>
                      <a:pt x="14" y="287"/>
                      <a:pt x="14" y="287"/>
                      <a:pt x="14" y="287"/>
                    </a:cubicBezTo>
                    <a:cubicBezTo>
                      <a:pt x="14" y="285"/>
                      <a:pt x="13" y="284"/>
                      <a:pt x="12" y="283"/>
                    </a:cubicBezTo>
                    <a:cubicBezTo>
                      <a:pt x="10" y="282"/>
                      <a:pt x="10" y="282"/>
                      <a:pt x="10" y="282"/>
                    </a:cubicBezTo>
                    <a:cubicBezTo>
                      <a:pt x="13" y="266"/>
                      <a:pt x="13" y="266"/>
                      <a:pt x="13" y="266"/>
                    </a:cubicBezTo>
                    <a:cubicBezTo>
                      <a:pt x="13" y="265"/>
                      <a:pt x="12" y="263"/>
                      <a:pt x="11" y="263"/>
                    </a:cubicBezTo>
                    <a:cubicBezTo>
                      <a:pt x="10" y="262"/>
                      <a:pt x="10" y="262"/>
                      <a:pt x="10" y="262"/>
                    </a:cubicBezTo>
                    <a:cubicBezTo>
                      <a:pt x="8" y="265"/>
                      <a:pt x="8" y="265"/>
                      <a:pt x="8" y="265"/>
                    </a:cubicBezTo>
                    <a:cubicBezTo>
                      <a:pt x="12" y="266"/>
                      <a:pt x="12" y="266"/>
                      <a:pt x="12" y="266"/>
                    </a:cubicBezTo>
                    <a:cubicBezTo>
                      <a:pt x="15" y="252"/>
                      <a:pt x="15" y="252"/>
                      <a:pt x="15" y="252"/>
                    </a:cubicBezTo>
                    <a:cubicBezTo>
                      <a:pt x="15" y="251"/>
                      <a:pt x="14" y="249"/>
                      <a:pt x="13" y="248"/>
                    </a:cubicBezTo>
                    <a:cubicBezTo>
                      <a:pt x="6" y="244"/>
                      <a:pt x="6" y="244"/>
                      <a:pt x="6" y="244"/>
                    </a:cubicBezTo>
                    <a:cubicBezTo>
                      <a:pt x="4" y="247"/>
                      <a:pt x="4" y="247"/>
                      <a:pt x="4" y="247"/>
                    </a:cubicBezTo>
                    <a:cubicBezTo>
                      <a:pt x="8" y="248"/>
                      <a:pt x="8" y="248"/>
                      <a:pt x="8" y="248"/>
                    </a:cubicBezTo>
                    <a:cubicBezTo>
                      <a:pt x="8" y="248"/>
                      <a:pt x="9" y="244"/>
                      <a:pt x="10" y="241"/>
                    </a:cubicBezTo>
                    <a:cubicBezTo>
                      <a:pt x="10" y="239"/>
                      <a:pt x="11" y="237"/>
                      <a:pt x="11" y="235"/>
                    </a:cubicBezTo>
                    <a:cubicBezTo>
                      <a:pt x="11" y="235"/>
                      <a:pt x="11" y="234"/>
                      <a:pt x="12" y="234"/>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9" y="232"/>
                      <a:pt x="9" y="232"/>
                      <a:pt x="9" y="232"/>
                    </a:cubicBezTo>
                    <a:cubicBezTo>
                      <a:pt x="12" y="233"/>
                      <a:pt x="12" y="233"/>
                      <a:pt x="12" y="233"/>
                    </a:cubicBezTo>
                    <a:cubicBezTo>
                      <a:pt x="12" y="233"/>
                      <a:pt x="12" y="233"/>
                      <a:pt x="12" y="233"/>
                    </a:cubicBezTo>
                    <a:cubicBezTo>
                      <a:pt x="9" y="232"/>
                      <a:pt x="9" y="232"/>
                      <a:pt x="9" y="232"/>
                    </a:cubicBezTo>
                    <a:cubicBezTo>
                      <a:pt x="12" y="233"/>
                      <a:pt x="12" y="233"/>
                      <a:pt x="12" y="233"/>
                    </a:cubicBezTo>
                    <a:cubicBezTo>
                      <a:pt x="8" y="232"/>
                      <a:pt x="8" y="232"/>
                      <a:pt x="8" y="232"/>
                    </a:cubicBezTo>
                    <a:cubicBezTo>
                      <a:pt x="11" y="234"/>
                      <a:pt x="11" y="234"/>
                      <a:pt x="11" y="234"/>
                    </a:cubicBezTo>
                    <a:cubicBezTo>
                      <a:pt x="12" y="233"/>
                      <a:pt x="12" y="233"/>
                      <a:pt x="12" y="233"/>
                    </a:cubicBezTo>
                    <a:cubicBezTo>
                      <a:pt x="8" y="232"/>
                      <a:pt x="8" y="232"/>
                      <a:pt x="8" y="232"/>
                    </a:cubicBezTo>
                    <a:cubicBezTo>
                      <a:pt x="11" y="234"/>
                      <a:pt x="11" y="234"/>
                      <a:pt x="11" y="234"/>
                    </a:cubicBezTo>
                    <a:cubicBezTo>
                      <a:pt x="12" y="232"/>
                      <a:pt x="12" y="229"/>
                      <a:pt x="10" y="228"/>
                    </a:cubicBezTo>
                    <a:cubicBezTo>
                      <a:pt x="8" y="227"/>
                      <a:pt x="8" y="227"/>
                      <a:pt x="8" y="227"/>
                    </a:cubicBezTo>
                    <a:cubicBezTo>
                      <a:pt x="6" y="230"/>
                      <a:pt x="6" y="230"/>
                      <a:pt x="6" y="230"/>
                    </a:cubicBezTo>
                    <a:cubicBezTo>
                      <a:pt x="10" y="231"/>
                      <a:pt x="10" y="231"/>
                      <a:pt x="10" y="231"/>
                    </a:cubicBezTo>
                    <a:cubicBezTo>
                      <a:pt x="12" y="218"/>
                      <a:pt x="12" y="218"/>
                      <a:pt x="12" y="218"/>
                    </a:cubicBezTo>
                    <a:cubicBezTo>
                      <a:pt x="12" y="216"/>
                      <a:pt x="11" y="214"/>
                      <a:pt x="10" y="214"/>
                    </a:cubicBezTo>
                    <a:cubicBezTo>
                      <a:pt x="10" y="213"/>
                      <a:pt x="10" y="213"/>
                      <a:pt x="10" y="213"/>
                    </a:cubicBezTo>
                    <a:cubicBezTo>
                      <a:pt x="8" y="217"/>
                      <a:pt x="8" y="217"/>
                      <a:pt x="8" y="217"/>
                    </a:cubicBezTo>
                    <a:cubicBezTo>
                      <a:pt x="12" y="218"/>
                      <a:pt x="12" y="218"/>
                      <a:pt x="12" y="218"/>
                    </a:cubicBezTo>
                    <a:cubicBezTo>
                      <a:pt x="17" y="202"/>
                      <a:pt x="17" y="202"/>
                      <a:pt x="17" y="202"/>
                    </a:cubicBezTo>
                    <a:cubicBezTo>
                      <a:pt x="17" y="200"/>
                      <a:pt x="17" y="198"/>
                      <a:pt x="15" y="197"/>
                    </a:cubicBezTo>
                    <a:cubicBezTo>
                      <a:pt x="14" y="196"/>
                      <a:pt x="14" y="196"/>
                      <a:pt x="14" y="196"/>
                    </a:cubicBezTo>
                    <a:cubicBezTo>
                      <a:pt x="18" y="191"/>
                      <a:pt x="18" y="191"/>
                      <a:pt x="18" y="191"/>
                    </a:cubicBezTo>
                    <a:cubicBezTo>
                      <a:pt x="19" y="190"/>
                      <a:pt x="19" y="189"/>
                      <a:pt x="19" y="188"/>
                    </a:cubicBezTo>
                    <a:cubicBezTo>
                      <a:pt x="19" y="186"/>
                      <a:pt x="18" y="185"/>
                      <a:pt x="17" y="185"/>
                    </a:cubicBezTo>
                    <a:cubicBezTo>
                      <a:pt x="14" y="183"/>
                      <a:pt x="14" y="183"/>
                      <a:pt x="14" y="183"/>
                    </a:cubicBezTo>
                    <a:cubicBezTo>
                      <a:pt x="18" y="175"/>
                      <a:pt x="18" y="175"/>
                      <a:pt x="18" y="175"/>
                    </a:cubicBezTo>
                    <a:cubicBezTo>
                      <a:pt x="19" y="173"/>
                      <a:pt x="19" y="171"/>
                      <a:pt x="17" y="169"/>
                    </a:cubicBezTo>
                    <a:cubicBezTo>
                      <a:pt x="17" y="169"/>
                      <a:pt x="17" y="169"/>
                      <a:pt x="17" y="169"/>
                    </a:cubicBezTo>
                    <a:cubicBezTo>
                      <a:pt x="17" y="155"/>
                      <a:pt x="17" y="155"/>
                      <a:pt x="17" y="155"/>
                    </a:cubicBezTo>
                    <a:cubicBezTo>
                      <a:pt x="17" y="154"/>
                      <a:pt x="16" y="153"/>
                      <a:pt x="15" y="152"/>
                    </a:cubicBezTo>
                    <a:cubicBezTo>
                      <a:pt x="12" y="150"/>
                      <a:pt x="12" y="150"/>
                      <a:pt x="12" y="150"/>
                    </a:cubicBezTo>
                    <a:cubicBezTo>
                      <a:pt x="10" y="154"/>
                      <a:pt x="10" y="154"/>
                      <a:pt x="10" y="154"/>
                    </a:cubicBezTo>
                    <a:cubicBezTo>
                      <a:pt x="14" y="155"/>
                      <a:pt x="14" y="155"/>
                      <a:pt x="14" y="155"/>
                    </a:cubicBezTo>
                    <a:cubicBezTo>
                      <a:pt x="18" y="144"/>
                      <a:pt x="18" y="144"/>
                      <a:pt x="18" y="144"/>
                    </a:cubicBezTo>
                    <a:cubicBezTo>
                      <a:pt x="19" y="142"/>
                      <a:pt x="18" y="140"/>
                      <a:pt x="17" y="139"/>
                    </a:cubicBezTo>
                    <a:cubicBezTo>
                      <a:pt x="15" y="138"/>
                      <a:pt x="15" y="138"/>
                      <a:pt x="15" y="138"/>
                    </a:cubicBezTo>
                    <a:cubicBezTo>
                      <a:pt x="13" y="142"/>
                      <a:pt x="13" y="142"/>
                      <a:pt x="13" y="142"/>
                    </a:cubicBezTo>
                    <a:cubicBezTo>
                      <a:pt x="17" y="142"/>
                      <a:pt x="17" y="142"/>
                      <a:pt x="17" y="142"/>
                    </a:cubicBezTo>
                    <a:cubicBezTo>
                      <a:pt x="17" y="142"/>
                      <a:pt x="17" y="138"/>
                      <a:pt x="18" y="134"/>
                    </a:cubicBezTo>
                    <a:cubicBezTo>
                      <a:pt x="18" y="132"/>
                      <a:pt x="19" y="130"/>
                      <a:pt x="19" y="129"/>
                    </a:cubicBezTo>
                    <a:cubicBezTo>
                      <a:pt x="19" y="128"/>
                      <a:pt x="19" y="128"/>
                      <a:pt x="19" y="127"/>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6" y="126"/>
                      <a:pt x="16" y="126"/>
                      <a:pt x="16" y="126"/>
                    </a:cubicBezTo>
                    <a:cubicBezTo>
                      <a:pt x="19" y="128"/>
                      <a:pt x="19" y="128"/>
                      <a:pt x="19" y="128"/>
                    </a:cubicBezTo>
                    <a:cubicBezTo>
                      <a:pt x="19" y="127"/>
                      <a:pt x="19" y="127"/>
                      <a:pt x="19" y="127"/>
                    </a:cubicBezTo>
                    <a:cubicBezTo>
                      <a:pt x="16" y="126"/>
                      <a:pt x="16" y="126"/>
                      <a:pt x="16" y="126"/>
                    </a:cubicBezTo>
                    <a:cubicBezTo>
                      <a:pt x="19" y="128"/>
                      <a:pt x="19" y="128"/>
                      <a:pt x="19" y="128"/>
                    </a:cubicBezTo>
                    <a:cubicBezTo>
                      <a:pt x="19" y="127"/>
                      <a:pt x="20" y="126"/>
                      <a:pt x="19" y="125"/>
                    </a:cubicBezTo>
                    <a:cubicBezTo>
                      <a:pt x="19" y="124"/>
                      <a:pt x="18" y="123"/>
                      <a:pt x="18" y="122"/>
                    </a:cubicBezTo>
                    <a:cubicBezTo>
                      <a:pt x="16" y="121"/>
                      <a:pt x="16" y="121"/>
                      <a:pt x="16" y="121"/>
                    </a:cubicBezTo>
                    <a:cubicBezTo>
                      <a:pt x="14" y="125"/>
                      <a:pt x="14" y="125"/>
                      <a:pt x="14" y="125"/>
                    </a:cubicBezTo>
                    <a:cubicBezTo>
                      <a:pt x="17" y="126"/>
                      <a:pt x="17" y="126"/>
                      <a:pt x="17" y="126"/>
                    </a:cubicBezTo>
                    <a:cubicBezTo>
                      <a:pt x="21" y="113"/>
                      <a:pt x="21" y="113"/>
                      <a:pt x="21" y="113"/>
                    </a:cubicBezTo>
                    <a:cubicBezTo>
                      <a:pt x="21" y="111"/>
                      <a:pt x="21" y="110"/>
                      <a:pt x="19" y="109"/>
                    </a:cubicBezTo>
                    <a:cubicBezTo>
                      <a:pt x="14" y="105"/>
                      <a:pt x="14" y="105"/>
                      <a:pt x="14" y="105"/>
                    </a:cubicBezTo>
                    <a:cubicBezTo>
                      <a:pt x="12" y="109"/>
                      <a:pt x="12" y="109"/>
                      <a:pt x="12" y="109"/>
                    </a:cubicBezTo>
                    <a:cubicBezTo>
                      <a:pt x="15" y="111"/>
                      <a:pt x="15" y="111"/>
                      <a:pt x="15" y="111"/>
                    </a:cubicBezTo>
                    <a:cubicBezTo>
                      <a:pt x="12" y="109"/>
                      <a:pt x="12" y="109"/>
                      <a:pt x="12" y="109"/>
                    </a:cubicBezTo>
                    <a:cubicBezTo>
                      <a:pt x="14" y="112"/>
                      <a:pt x="14" y="112"/>
                      <a:pt x="14" y="112"/>
                    </a:cubicBezTo>
                    <a:cubicBezTo>
                      <a:pt x="14" y="112"/>
                      <a:pt x="15" y="112"/>
                      <a:pt x="15" y="111"/>
                    </a:cubicBezTo>
                    <a:cubicBezTo>
                      <a:pt x="12" y="109"/>
                      <a:pt x="12" y="109"/>
                      <a:pt x="12" y="109"/>
                    </a:cubicBezTo>
                    <a:cubicBezTo>
                      <a:pt x="14" y="112"/>
                      <a:pt x="14" y="112"/>
                      <a:pt x="14" y="112"/>
                    </a:cubicBezTo>
                    <a:cubicBezTo>
                      <a:pt x="12" y="109"/>
                      <a:pt x="12" y="109"/>
                      <a:pt x="12" y="109"/>
                    </a:cubicBezTo>
                    <a:cubicBezTo>
                      <a:pt x="13" y="113"/>
                      <a:pt x="13" y="113"/>
                      <a:pt x="13" y="113"/>
                    </a:cubicBezTo>
                    <a:cubicBezTo>
                      <a:pt x="13" y="112"/>
                      <a:pt x="13" y="112"/>
                      <a:pt x="14" y="112"/>
                    </a:cubicBezTo>
                    <a:cubicBezTo>
                      <a:pt x="12" y="109"/>
                      <a:pt x="12" y="109"/>
                      <a:pt x="12" y="109"/>
                    </a:cubicBezTo>
                    <a:cubicBezTo>
                      <a:pt x="13" y="113"/>
                      <a:pt x="13" y="113"/>
                      <a:pt x="13" y="113"/>
                    </a:cubicBezTo>
                    <a:cubicBezTo>
                      <a:pt x="12" y="110"/>
                      <a:pt x="12" y="110"/>
                      <a:pt x="12" y="110"/>
                    </a:cubicBezTo>
                    <a:cubicBezTo>
                      <a:pt x="12" y="113"/>
                      <a:pt x="12" y="113"/>
                      <a:pt x="12" y="113"/>
                    </a:cubicBezTo>
                    <a:cubicBezTo>
                      <a:pt x="13" y="113"/>
                      <a:pt x="13" y="113"/>
                      <a:pt x="13" y="113"/>
                    </a:cubicBezTo>
                    <a:cubicBezTo>
                      <a:pt x="12" y="110"/>
                      <a:pt x="12" y="110"/>
                      <a:pt x="12" y="110"/>
                    </a:cubicBezTo>
                    <a:cubicBezTo>
                      <a:pt x="12" y="113"/>
                      <a:pt x="12" y="113"/>
                      <a:pt x="12" y="113"/>
                    </a:cubicBezTo>
                    <a:cubicBezTo>
                      <a:pt x="12" y="113"/>
                      <a:pt x="13" y="113"/>
                      <a:pt x="13" y="113"/>
                    </a:cubicBezTo>
                    <a:cubicBezTo>
                      <a:pt x="16" y="113"/>
                      <a:pt x="22" y="113"/>
                      <a:pt x="27" y="113"/>
                    </a:cubicBezTo>
                    <a:cubicBezTo>
                      <a:pt x="33" y="113"/>
                      <a:pt x="39" y="113"/>
                      <a:pt x="42" y="113"/>
                    </a:cubicBezTo>
                    <a:cubicBezTo>
                      <a:pt x="43" y="113"/>
                      <a:pt x="43" y="113"/>
                      <a:pt x="44" y="113"/>
                    </a:cubicBezTo>
                    <a:cubicBezTo>
                      <a:pt x="45" y="113"/>
                      <a:pt x="45" y="113"/>
                      <a:pt x="45" y="113"/>
                    </a:cubicBezTo>
                    <a:cubicBezTo>
                      <a:pt x="45" y="113"/>
                      <a:pt x="45" y="113"/>
                      <a:pt x="45" y="113"/>
                    </a:cubicBezTo>
                    <a:cubicBezTo>
                      <a:pt x="46" y="113"/>
                      <a:pt x="46" y="113"/>
                      <a:pt x="46" y="113"/>
                    </a:cubicBezTo>
                    <a:cubicBezTo>
                      <a:pt x="46" y="113"/>
                      <a:pt x="47" y="112"/>
                      <a:pt x="47" y="111"/>
                    </a:cubicBezTo>
                    <a:cubicBezTo>
                      <a:pt x="48" y="111"/>
                      <a:pt x="48" y="109"/>
                      <a:pt x="48" y="108"/>
                    </a:cubicBezTo>
                    <a:cubicBezTo>
                      <a:pt x="48" y="107"/>
                      <a:pt x="47" y="107"/>
                      <a:pt x="46" y="106"/>
                    </a:cubicBezTo>
                    <a:cubicBezTo>
                      <a:pt x="42" y="103"/>
                      <a:pt x="42" y="103"/>
                      <a:pt x="42" y="103"/>
                    </a:cubicBezTo>
                    <a:cubicBezTo>
                      <a:pt x="40" y="107"/>
                      <a:pt x="40" y="107"/>
                      <a:pt x="40" y="107"/>
                    </a:cubicBezTo>
                    <a:cubicBezTo>
                      <a:pt x="43" y="109"/>
                      <a:pt x="43" y="109"/>
                      <a:pt x="43" y="109"/>
                    </a:cubicBezTo>
                    <a:cubicBezTo>
                      <a:pt x="40" y="107"/>
                      <a:pt x="40" y="107"/>
                      <a:pt x="40" y="107"/>
                    </a:cubicBezTo>
                    <a:cubicBezTo>
                      <a:pt x="42" y="110"/>
                      <a:pt x="42" y="110"/>
                      <a:pt x="42" y="110"/>
                    </a:cubicBezTo>
                    <a:cubicBezTo>
                      <a:pt x="42" y="110"/>
                      <a:pt x="43" y="110"/>
                      <a:pt x="43" y="109"/>
                    </a:cubicBezTo>
                    <a:cubicBezTo>
                      <a:pt x="40" y="107"/>
                      <a:pt x="40" y="107"/>
                      <a:pt x="40" y="107"/>
                    </a:cubicBezTo>
                    <a:cubicBezTo>
                      <a:pt x="42" y="110"/>
                      <a:pt x="42" y="110"/>
                      <a:pt x="42" y="110"/>
                    </a:cubicBezTo>
                    <a:cubicBezTo>
                      <a:pt x="40" y="107"/>
                      <a:pt x="40" y="107"/>
                      <a:pt x="40" y="107"/>
                    </a:cubicBezTo>
                    <a:cubicBezTo>
                      <a:pt x="41" y="110"/>
                      <a:pt x="41" y="110"/>
                      <a:pt x="41" y="110"/>
                    </a:cubicBezTo>
                    <a:cubicBezTo>
                      <a:pt x="41" y="110"/>
                      <a:pt x="42" y="110"/>
                      <a:pt x="42" y="110"/>
                    </a:cubicBezTo>
                    <a:cubicBezTo>
                      <a:pt x="40" y="107"/>
                      <a:pt x="40" y="107"/>
                      <a:pt x="40" y="107"/>
                    </a:cubicBezTo>
                    <a:cubicBezTo>
                      <a:pt x="41" y="110"/>
                      <a:pt x="41" y="110"/>
                      <a:pt x="41" y="110"/>
                    </a:cubicBezTo>
                    <a:cubicBezTo>
                      <a:pt x="41" y="109"/>
                      <a:pt x="41" y="109"/>
                      <a:pt x="41" y="109"/>
                    </a:cubicBezTo>
                    <a:cubicBezTo>
                      <a:pt x="41" y="111"/>
                      <a:pt x="41" y="111"/>
                      <a:pt x="41" y="111"/>
                    </a:cubicBezTo>
                    <a:cubicBezTo>
                      <a:pt x="41" y="110"/>
                      <a:pt x="41" y="110"/>
                      <a:pt x="41" y="110"/>
                    </a:cubicBezTo>
                    <a:cubicBezTo>
                      <a:pt x="41" y="109"/>
                      <a:pt x="41" y="109"/>
                      <a:pt x="41" y="109"/>
                    </a:cubicBezTo>
                    <a:cubicBezTo>
                      <a:pt x="41" y="111"/>
                      <a:pt x="41" y="111"/>
                      <a:pt x="41" y="111"/>
                    </a:cubicBezTo>
                    <a:cubicBezTo>
                      <a:pt x="41" y="110"/>
                      <a:pt x="42" y="110"/>
                      <a:pt x="43" y="110"/>
                    </a:cubicBezTo>
                    <a:cubicBezTo>
                      <a:pt x="46" y="110"/>
                      <a:pt x="53" y="110"/>
                      <a:pt x="58" y="109"/>
                    </a:cubicBezTo>
                    <a:cubicBezTo>
                      <a:pt x="61" y="109"/>
                      <a:pt x="64" y="109"/>
                      <a:pt x="66" y="109"/>
                    </a:cubicBezTo>
                    <a:cubicBezTo>
                      <a:pt x="67" y="109"/>
                      <a:pt x="68" y="109"/>
                      <a:pt x="68" y="109"/>
                    </a:cubicBezTo>
                    <a:cubicBezTo>
                      <a:pt x="69" y="109"/>
                      <a:pt x="69" y="109"/>
                      <a:pt x="69" y="109"/>
                    </a:cubicBezTo>
                    <a:cubicBezTo>
                      <a:pt x="70" y="108"/>
                      <a:pt x="70" y="108"/>
                      <a:pt x="70" y="108"/>
                    </a:cubicBezTo>
                    <a:cubicBezTo>
                      <a:pt x="71" y="108"/>
                      <a:pt x="71" y="108"/>
                      <a:pt x="71" y="108"/>
                    </a:cubicBezTo>
                    <a:cubicBezTo>
                      <a:pt x="71" y="108"/>
                      <a:pt x="72" y="107"/>
                      <a:pt x="72" y="107"/>
                    </a:cubicBezTo>
                    <a:cubicBezTo>
                      <a:pt x="73" y="106"/>
                      <a:pt x="73" y="105"/>
                      <a:pt x="73" y="104"/>
                    </a:cubicBezTo>
                    <a:cubicBezTo>
                      <a:pt x="72" y="103"/>
                      <a:pt x="72" y="102"/>
                      <a:pt x="71" y="101"/>
                    </a:cubicBezTo>
                    <a:cubicBezTo>
                      <a:pt x="70" y="101"/>
                      <a:pt x="70" y="101"/>
                      <a:pt x="70" y="101"/>
                    </a:cubicBezTo>
                    <a:cubicBezTo>
                      <a:pt x="68" y="104"/>
                      <a:pt x="68" y="104"/>
                      <a:pt x="68" y="104"/>
                    </a:cubicBezTo>
                    <a:cubicBezTo>
                      <a:pt x="69" y="108"/>
                      <a:pt x="69" y="108"/>
                      <a:pt x="69" y="108"/>
                    </a:cubicBezTo>
                    <a:cubicBezTo>
                      <a:pt x="86" y="106"/>
                      <a:pt x="86" y="106"/>
                      <a:pt x="86" y="106"/>
                    </a:cubicBezTo>
                    <a:cubicBezTo>
                      <a:pt x="87" y="106"/>
                      <a:pt x="89" y="105"/>
                      <a:pt x="89" y="103"/>
                    </a:cubicBezTo>
                    <a:cubicBezTo>
                      <a:pt x="89" y="101"/>
                      <a:pt x="89" y="100"/>
                      <a:pt x="87" y="99"/>
                    </a:cubicBezTo>
                    <a:cubicBezTo>
                      <a:pt x="86" y="98"/>
                      <a:pt x="86" y="98"/>
                      <a:pt x="86" y="98"/>
                    </a:cubicBezTo>
                    <a:cubicBezTo>
                      <a:pt x="84" y="101"/>
                      <a:pt x="84" y="101"/>
                      <a:pt x="84" y="101"/>
                    </a:cubicBezTo>
                    <a:cubicBezTo>
                      <a:pt x="87" y="103"/>
                      <a:pt x="87" y="103"/>
                      <a:pt x="87" y="103"/>
                    </a:cubicBezTo>
                    <a:cubicBezTo>
                      <a:pt x="84" y="101"/>
                      <a:pt x="84" y="101"/>
                      <a:pt x="84" y="101"/>
                    </a:cubicBezTo>
                    <a:cubicBezTo>
                      <a:pt x="86" y="104"/>
                      <a:pt x="86" y="104"/>
                      <a:pt x="86" y="104"/>
                    </a:cubicBezTo>
                    <a:cubicBezTo>
                      <a:pt x="86" y="104"/>
                      <a:pt x="87" y="104"/>
                      <a:pt x="87" y="103"/>
                    </a:cubicBezTo>
                    <a:cubicBezTo>
                      <a:pt x="84" y="101"/>
                      <a:pt x="84" y="101"/>
                      <a:pt x="84" y="101"/>
                    </a:cubicBezTo>
                    <a:cubicBezTo>
                      <a:pt x="86" y="104"/>
                      <a:pt x="86" y="104"/>
                      <a:pt x="86" y="104"/>
                    </a:cubicBezTo>
                    <a:cubicBezTo>
                      <a:pt x="84" y="101"/>
                      <a:pt x="84" y="101"/>
                      <a:pt x="84" y="101"/>
                    </a:cubicBezTo>
                    <a:cubicBezTo>
                      <a:pt x="85" y="105"/>
                      <a:pt x="85" y="105"/>
                      <a:pt x="85" y="105"/>
                    </a:cubicBezTo>
                    <a:cubicBezTo>
                      <a:pt x="85" y="105"/>
                      <a:pt x="85" y="105"/>
                      <a:pt x="86" y="104"/>
                    </a:cubicBezTo>
                    <a:cubicBezTo>
                      <a:pt x="84" y="101"/>
                      <a:pt x="84" y="101"/>
                      <a:pt x="84" y="101"/>
                    </a:cubicBezTo>
                    <a:cubicBezTo>
                      <a:pt x="85" y="105"/>
                      <a:pt x="85" y="105"/>
                      <a:pt x="85" y="105"/>
                    </a:cubicBezTo>
                    <a:cubicBezTo>
                      <a:pt x="84" y="102"/>
                      <a:pt x="84" y="102"/>
                      <a:pt x="84" y="102"/>
                    </a:cubicBezTo>
                    <a:cubicBezTo>
                      <a:pt x="85" y="105"/>
                      <a:pt x="85" y="105"/>
                      <a:pt x="85" y="105"/>
                    </a:cubicBezTo>
                    <a:cubicBezTo>
                      <a:pt x="85" y="105"/>
                      <a:pt x="85" y="105"/>
                      <a:pt x="85" y="105"/>
                    </a:cubicBezTo>
                    <a:cubicBezTo>
                      <a:pt x="84" y="102"/>
                      <a:pt x="84" y="102"/>
                      <a:pt x="84" y="102"/>
                    </a:cubicBezTo>
                    <a:cubicBezTo>
                      <a:pt x="85" y="105"/>
                      <a:pt x="85" y="105"/>
                      <a:pt x="85" y="105"/>
                    </a:cubicBezTo>
                    <a:cubicBezTo>
                      <a:pt x="85" y="105"/>
                      <a:pt x="85" y="105"/>
                      <a:pt x="86" y="105"/>
                    </a:cubicBezTo>
                    <a:cubicBezTo>
                      <a:pt x="89" y="105"/>
                      <a:pt x="94" y="104"/>
                      <a:pt x="99" y="104"/>
                    </a:cubicBezTo>
                    <a:cubicBezTo>
                      <a:pt x="103" y="103"/>
                      <a:pt x="107" y="103"/>
                      <a:pt x="107" y="103"/>
                    </a:cubicBezTo>
                    <a:cubicBezTo>
                      <a:pt x="109" y="103"/>
                      <a:pt x="110" y="101"/>
                      <a:pt x="111" y="100"/>
                    </a:cubicBezTo>
                    <a:cubicBezTo>
                      <a:pt x="111" y="98"/>
                      <a:pt x="111" y="96"/>
                      <a:pt x="109" y="95"/>
                    </a:cubicBezTo>
                    <a:cubicBezTo>
                      <a:pt x="109" y="95"/>
                      <a:pt x="109" y="95"/>
                      <a:pt x="109" y="95"/>
                    </a:cubicBezTo>
                    <a:cubicBezTo>
                      <a:pt x="107" y="99"/>
                      <a:pt x="107" y="99"/>
                      <a:pt x="107" y="99"/>
                    </a:cubicBezTo>
                    <a:cubicBezTo>
                      <a:pt x="107" y="103"/>
                      <a:pt x="107" y="103"/>
                      <a:pt x="107" y="103"/>
                    </a:cubicBezTo>
                    <a:cubicBezTo>
                      <a:pt x="129" y="100"/>
                      <a:pt x="129" y="100"/>
                      <a:pt x="129" y="100"/>
                    </a:cubicBezTo>
                    <a:cubicBezTo>
                      <a:pt x="131" y="100"/>
                      <a:pt x="132" y="99"/>
                      <a:pt x="133" y="97"/>
                    </a:cubicBezTo>
                    <a:cubicBezTo>
                      <a:pt x="133" y="96"/>
                      <a:pt x="132" y="94"/>
                      <a:pt x="131" y="93"/>
                    </a:cubicBezTo>
                    <a:cubicBezTo>
                      <a:pt x="128" y="91"/>
                      <a:pt x="128" y="91"/>
                      <a:pt x="128" y="91"/>
                    </a:cubicBezTo>
                    <a:cubicBezTo>
                      <a:pt x="126" y="95"/>
                      <a:pt x="126" y="95"/>
                      <a:pt x="126" y="95"/>
                    </a:cubicBezTo>
                    <a:cubicBezTo>
                      <a:pt x="130" y="97"/>
                      <a:pt x="130" y="97"/>
                      <a:pt x="130" y="97"/>
                    </a:cubicBezTo>
                    <a:cubicBezTo>
                      <a:pt x="126" y="95"/>
                      <a:pt x="126" y="95"/>
                      <a:pt x="126" y="95"/>
                    </a:cubicBezTo>
                    <a:cubicBezTo>
                      <a:pt x="128" y="98"/>
                      <a:pt x="128" y="98"/>
                      <a:pt x="128" y="98"/>
                    </a:cubicBezTo>
                    <a:cubicBezTo>
                      <a:pt x="128" y="98"/>
                      <a:pt x="129" y="98"/>
                      <a:pt x="130" y="97"/>
                    </a:cubicBezTo>
                    <a:cubicBezTo>
                      <a:pt x="126" y="95"/>
                      <a:pt x="126" y="95"/>
                      <a:pt x="126" y="95"/>
                    </a:cubicBezTo>
                    <a:cubicBezTo>
                      <a:pt x="128" y="98"/>
                      <a:pt x="128" y="98"/>
                      <a:pt x="128" y="98"/>
                    </a:cubicBezTo>
                    <a:cubicBezTo>
                      <a:pt x="126" y="95"/>
                      <a:pt x="126" y="95"/>
                      <a:pt x="126" y="95"/>
                    </a:cubicBezTo>
                    <a:cubicBezTo>
                      <a:pt x="127" y="99"/>
                      <a:pt x="127" y="99"/>
                      <a:pt x="127" y="99"/>
                    </a:cubicBezTo>
                    <a:cubicBezTo>
                      <a:pt x="127" y="99"/>
                      <a:pt x="127" y="99"/>
                      <a:pt x="128" y="98"/>
                    </a:cubicBezTo>
                    <a:cubicBezTo>
                      <a:pt x="126" y="95"/>
                      <a:pt x="126" y="95"/>
                      <a:pt x="126" y="95"/>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9" y="99"/>
                      <a:pt x="135" y="99"/>
                      <a:pt x="139" y="99"/>
                    </a:cubicBezTo>
                    <a:cubicBezTo>
                      <a:pt x="144" y="100"/>
                      <a:pt x="148" y="100"/>
                      <a:pt x="148" y="100"/>
                    </a:cubicBezTo>
                    <a:cubicBezTo>
                      <a:pt x="150" y="100"/>
                      <a:pt x="152" y="99"/>
                      <a:pt x="152" y="97"/>
                    </a:cubicBezTo>
                    <a:cubicBezTo>
                      <a:pt x="153" y="95"/>
                      <a:pt x="152" y="93"/>
                      <a:pt x="150" y="92"/>
                    </a:cubicBezTo>
                    <a:cubicBezTo>
                      <a:pt x="145" y="89"/>
                      <a:pt x="145" y="89"/>
                      <a:pt x="145" y="89"/>
                    </a:cubicBezTo>
                    <a:cubicBezTo>
                      <a:pt x="143" y="92"/>
                      <a:pt x="143" y="92"/>
                      <a:pt x="143" y="92"/>
                    </a:cubicBezTo>
                    <a:cubicBezTo>
                      <a:pt x="146" y="94"/>
                      <a:pt x="146" y="94"/>
                      <a:pt x="146" y="94"/>
                    </a:cubicBezTo>
                    <a:cubicBezTo>
                      <a:pt x="143" y="92"/>
                      <a:pt x="143" y="92"/>
                      <a:pt x="143" y="92"/>
                    </a:cubicBezTo>
                    <a:cubicBezTo>
                      <a:pt x="144" y="96"/>
                      <a:pt x="144" y="96"/>
                      <a:pt x="144" y="96"/>
                    </a:cubicBezTo>
                    <a:cubicBezTo>
                      <a:pt x="145" y="96"/>
                      <a:pt x="145" y="95"/>
                      <a:pt x="146" y="94"/>
                    </a:cubicBezTo>
                    <a:cubicBezTo>
                      <a:pt x="143" y="92"/>
                      <a:pt x="143" y="92"/>
                      <a:pt x="143" y="92"/>
                    </a:cubicBezTo>
                    <a:cubicBezTo>
                      <a:pt x="144" y="96"/>
                      <a:pt x="144" y="96"/>
                      <a:pt x="144" y="96"/>
                    </a:cubicBezTo>
                    <a:cubicBezTo>
                      <a:pt x="143" y="93"/>
                      <a:pt x="143" y="93"/>
                      <a:pt x="143" y="93"/>
                    </a:cubicBezTo>
                    <a:cubicBezTo>
                      <a:pt x="143" y="96"/>
                      <a:pt x="143" y="96"/>
                      <a:pt x="143" y="96"/>
                    </a:cubicBezTo>
                    <a:cubicBezTo>
                      <a:pt x="144" y="96"/>
                      <a:pt x="144" y="96"/>
                      <a:pt x="144" y="96"/>
                    </a:cubicBezTo>
                    <a:cubicBezTo>
                      <a:pt x="143" y="93"/>
                      <a:pt x="143" y="93"/>
                      <a:pt x="143" y="93"/>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4" y="96"/>
                      <a:pt x="145" y="96"/>
                    </a:cubicBezTo>
                    <a:cubicBezTo>
                      <a:pt x="148" y="96"/>
                      <a:pt x="156" y="96"/>
                      <a:pt x="163" y="97"/>
                    </a:cubicBezTo>
                    <a:cubicBezTo>
                      <a:pt x="169" y="97"/>
                      <a:pt x="175" y="97"/>
                      <a:pt x="175" y="97"/>
                    </a:cubicBezTo>
                    <a:cubicBezTo>
                      <a:pt x="177" y="97"/>
                      <a:pt x="179" y="96"/>
                      <a:pt x="179" y="94"/>
                    </a:cubicBezTo>
                    <a:cubicBezTo>
                      <a:pt x="180" y="93"/>
                      <a:pt x="179" y="91"/>
                      <a:pt x="177" y="90"/>
                    </a:cubicBezTo>
                    <a:cubicBezTo>
                      <a:pt x="175" y="88"/>
                      <a:pt x="175" y="88"/>
                      <a:pt x="175" y="88"/>
                    </a:cubicBezTo>
                    <a:cubicBezTo>
                      <a:pt x="172" y="91"/>
                      <a:pt x="172" y="91"/>
                      <a:pt x="172" y="91"/>
                    </a:cubicBezTo>
                    <a:cubicBezTo>
                      <a:pt x="173" y="95"/>
                      <a:pt x="173" y="95"/>
                      <a:pt x="173" y="95"/>
                    </a:cubicBezTo>
                    <a:cubicBezTo>
                      <a:pt x="198" y="93"/>
                      <a:pt x="198" y="93"/>
                      <a:pt x="198" y="93"/>
                    </a:cubicBezTo>
                    <a:cubicBezTo>
                      <a:pt x="200" y="93"/>
                      <a:pt x="201" y="92"/>
                      <a:pt x="202" y="90"/>
                    </a:cubicBezTo>
                    <a:cubicBezTo>
                      <a:pt x="202" y="89"/>
                      <a:pt x="202" y="87"/>
                      <a:pt x="200" y="86"/>
                    </a:cubicBezTo>
                    <a:cubicBezTo>
                      <a:pt x="195" y="83"/>
                      <a:pt x="195" y="83"/>
                      <a:pt x="195" y="83"/>
                    </a:cubicBezTo>
                    <a:cubicBezTo>
                      <a:pt x="193" y="86"/>
                      <a:pt x="193" y="86"/>
                      <a:pt x="193" y="86"/>
                    </a:cubicBezTo>
                    <a:cubicBezTo>
                      <a:pt x="197" y="88"/>
                      <a:pt x="197" y="88"/>
                      <a:pt x="197" y="88"/>
                    </a:cubicBezTo>
                    <a:cubicBezTo>
                      <a:pt x="193" y="86"/>
                      <a:pt x="193" y="86"/>
                      <a:pt x="193" y="86"/>
                    </a:cubicBezTo>
                    <a:cubicBezTo>
                      <a:pt x="195" y="90"/>
                      <a:pt x="195" y="90"/>
                      <a:pt x="195" y="90"/>
                    </a:cubicBezTo>
                    <a:cubicBezTo>
                      <a:pt x="195" y="90"/>
                      <a:pt x="196" y="90"/>
                      <a:pt x="197" y="88"/>
                    </a:cubicBezTo>
                    <a:cubicBezTo>
                      <a:pt x="193" y="86"/>
                      <a:pt x="193" y="86"/>
                      <a:pt x="193" y="86"/>
                    </a:cubicBezTo>
                    <a:cubicBezTo>
                      <a:pt x="195" y="90"/>
                      <a:pt x="195" y="90"/>
                      <a:pt x="195" y="90"/>
                    </a:cubicBezTo>
                    <a:cubicBezTo>
                      <a:pt x="194" y="87"/>
                      <a:pt x="194" y="87"/>
                      <a:pt x="194" y="87"/>
                    </a:cubicBezTo>
                    <a:cubicBezTo>
                      <a:pt x="194" y="90"/>
                      <a:pt x="194" y="90"/>
                      <a:pt x="194" y="90"/>
                    </a:cubicBezTo>
                    <a:cubicBezTo>
                      <a:pt x="194" y="90"/>
                      <a:pt x="194" y="90"/>
                      <a:pt x="195" y="90"/>
                    </a:cubicBezTo>
                    <a:cubicBezTo>
                      <a:pt x="194" y="87"/>
                      <a:pt x="194" y="87"/>
                      <a:pt x="194" y="87"/>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5" y="90"/>
                      <a:pt x="195" y="90"/>
                    </a:cubicBezTo>
                    <a:cubicBezTo>
                      <a:pt x="198" y="90"/>
                      <a:pt x="206" y="91"/>
                      <a:pt x="212" y="91"/>
                    </a:cubicBezTo>
                    <a:cubicBezTo>
                      <a:pt x="218" y="91"/>
                      <a:pt x="223" y="92"/>
                      <a:pt x="223" y="92"/>
                    </a:cubicBezTo>
                    <a:cubicBezTo>
                      <a:pt x="225" y="92"/>
                      <a:pt x="227" y="91"/>
                      <a:pt x="228" y="89"/>
                    </a:cubicBezTo>
                    <a:cubicBezTo>
                      <a:pt x="228" y="87"/>
                      <a:pt x="227" y="85"/>
                      <a:pt x="226" y="84"/>
                    </a:cubicBezTo>
                    <a:cubicBezTo>
                      <a:pt x="218" y="80"/>
                      <a:pt x="218" y="80"/>
                      <a:pt x="218" y="80"/>
                    </a:cubicBezTo>
                    <a:cubicBezTo>
                      <a:pt x="216" y="83"/>
                      <a:pt x="216" y="83"/>
                      <a:pt x="216" y="83"/>
                    </a:cubicBezTo>
                    <a:cubicBezTo>
                      <a:pt x="219" y="85"/>
                      <a:pt x="219" y="85"/>
                      <a:pt x="219" y="85"/>
                    </a:cubicBezTo>
                    <a:cubicBezTo>
                      <a:pt x="216" y="83"/>
                      <a:pt x="216" y="83"/>
                      <a:pt x="216" y="83"/>
                    </a:cubicBezTo>
                    <a:cubicBezTo>
                      <a:pt x="218" y="86"/>
                      <a:pt x="218" y="86"/>
                      <a:pt x="218" y="86"/>
                    </a:cubicBezTo>
                    <a:cubicBezTo>
                      <a:pt x="218" y="86"/>
                      <a:pt x="219" y="86"/>
                      <a:pt x="219" y="85"/>
                    </a:cubicBezTo>
                    <a:cubicBezTo>
                      <a:pt x="216" y="83"/>
                      <a:pt x="216" y="83"/>
                      <a:pt x="216" y="83"/>
                    </a:cubicBezTo>
                    <a:cubicBezTo>
                      <a:pt x="218" y="86"/>
                      <a:pt x="218" y="86"/>
                      <a:pt x="218" y="86"/>
                    </a:cubicBezTo>
                    <a:cubicBezTo>
                      <a:pt x="216" y="83"/>
                      <a:pt x="216" y="83"/>
                      <a:pt x="216" y="83"/>
                    </a:cubicBezTo>
                    <a:cubicBezTo>
                      <a:pt x="217" y="87"/>
                      <a:pt x="217" y="87"/>
                      <a:pt x="217" y="87"/>
                    </a:cubicBezTo>
                    <a:cubicBezTo>
                      <a:pt x="217" y="87"/>
                      <a:pt x="217" y="87"/>
                      <a:pt x="218" y="86"/>
                    </a:cubicBezTo>
                    <a:cubicBezTo>
                      <a:pt x="216" y="83"/>
                      <a:pt x="216" y="83"/>
                      <a:pt x="216" y="83"/>
                    </a:cubicBezTo>
                    <a:cubicBezTo>
                      <a:pt x="217" y="87"/>
                      <a:pt x="217" y="87"/>
                      <a:pt x="217" y="87"/>
                    </a:cubicBezTo>
                    <a:cubicBezTo>
                      <a:pt x="216" y="85"/>
                      <a:pt x="216" y="85"/>
                      <a:pt x="216" y="85"/>
                    </a:cubicBezTo>
                    <a:cubicBezTo>
                      <a:pt x="217" y="87"/>
                      <a:pt x="217" y="87"/>
                      <a:pt x="217" y="87"/>
                    </a:cubicBezTo>
                    <a:cubicBezTo>
                      <a:pt x="217" y="87"/>
                      <a:pt x="217" y="87"/>
                      <a:pt x="217" y="87"/>
                    </a:cubicBezTo>
                    <a:cubicBezTo>
                      <a:pt x="216" y="85"/>
                      <a:pt x="216" y="85"/>
                      <a:pt x="216" y="85"/>
                    </a:cubicBezTo>
                    <a:cubicBezTo>
                      <a:pt x="217" y="87"/>
                      <a:pt x="217" y="87"/>
                      <a:pt x="217" y="87"/>
                    </a:cubicBezTo>
                    <a:cubicBezTo>
                      <a:pt x="217" y="87"/>
                      <a:pt x="217" y="87"/>
                      <a:pt x="218" y="87"/>
                    </a:cubicBezTo>
                    <a:cubicBezTo>
                      <a:pt x="220" y="87"/>
                      <a:pt x="226" y="87"/>
                      <a:pt x="230" y="87"/>
                    </a:cubicBezTo>
                    <a:cubicBezTo>
                      <a:pt x="235" y="87"/>
                      <a:pt x="239" y="88"/>
                      <a:pt x="239" y="88"/>
                    </a:cubicBezTo>
                    <a:cubicBezTo>
                      <a:pt x="241" y="88"/>
                      <a:pt x="242" y="87"/>
                      <a:pt x="243" y="85"/>
                    </a:cubicBezTo>
                    <a:cubicBezTo>
                      <a:pt x="243" y="83"/>
                      <a:pt x="243" y="81"/>
                      <a:pt x="241" y="80"/>
                    </a:cubicBezTo>
                    <a:cubicBezTo>
                      <a:pt x="237" y="78"/>
                      <a:pt x="237" y="78"/>
                      <a:pt x="237" y="78"/>
                    </a:cubicBezTo>
                    <a:cubicBezTo>
                      <a:pt x="235" y="81"/>
                      <a:pt x="235" y="81"/>
                      <a:pt x="235" y="81"/>
                    </a:cubicBezTo>
                    <a:cubicBezTo>
                      <a:pt x="238" y="83"/>
                      <a:pt x="238" y="83"/>
                      <a:pt x="238" y="83"/>
                    </a:cubicBezTo>
                    <a:cubicBezTo>
                      <a:pt x="235" y="81"/>
                      <a:pt x="235" y="81"/>
                      <a:pt x="235" y="81"/>
                    </a:cubicBezTo>
                    <a:cubicBezTo>
                      <a:pt x="238" y="84"/>
                      <a:pt x="238" y="84"/>
                      <a:pt x="238" y="84"/>
                    </a:cubicBezTo>
                    <a:cubicBezTo>
                      <a:pt x="238" y="84"/>
                      <a:pt x="238" y="84"/>
                      <a:pt x="238" y="83"/>
                    </a:cubicBezTo>
                    <a:cubicBezTo>
                      <a:pt x="235" y="81"/>
                      <a:pt x="235" y="81"/>
                      <a:pt x="235" y="81"/>
                    </a:cubicBezTo>
                    <a:cubicBezTo>
                      <a:pt x="238" y="84"/>
                      <a:pt x="238" y="84"/>
                      <a:pt x="238" y="84"/>
                    </a:cubicBezTo>
                    <a:cubicBezTo>
                      <a:pt x="235" y="81"/>
                      <a:pt x="235" y="81"/>
                      <a:pt x="235" y="81"/>
                    </a:cubicBezTo>
                    <a:cubicBezTo>
                      <a:pt x="237" y="85"/>
                      <a:pt x="237" y="85"/>
                      <a:pt x="237" y="85"/>
                    </a:cubicBezTo>
                    <a:cubicBezTo>
                      <a:pt x="237" y="85"/>
                      <a:pt x="237" y="85"/>
                      <a:pt x="238" y="84"/>
                    </a:cubicBezTo>
                    <a:cubicBezTo>
                      <a:pt x="235" y="81"/>
                      <a:pt x="235" y="81"/>
                      <a:pt x="235" y="81"/>
                    </a:cubicBezTo>
                    <a:cubicBezTo>
                      <a:pt x="237" y="85"/>
                      <a:pt x="237" y="85"/>
                      <a:pt x="237" y="85"/>
                    </a:cubicBezTo>
                    <a:cubicBezTo>
                      <a:pt x="236" y="82"/>
                      <a:pt x="236" y="82"/>
                      <a:pt x="236" y="82"/>
                    </a:cubicBezTo>
                    <a:cubicBezTo>
                      <a:pt x="236" y="85"/>
                      <a:pt x="236" y="85"/>
                      <a:pt x="236" y="85"/>
                    </a:cubicBezTo>
                    <a:cubicBezTo>
                      <a:pt x="237" y="85"/>
                      <a:pt x="237" y="85"/>
                      <a:pt x="237" y="85"/>
                    </a:cubicBezTo>
                    <a:cubicBezTo>
                      <a:pt x="236" y="82"/>
                      <a:pt x="236" y="82"/>
                      <a:pt x="236" y="82"/>
                    </a:cubicBezTo>
                    <a:cubicBezTo>
                      <a:pt x="236" y="85"/>
                      <a:pt x="236" y="85"/>
                      <a:pt x="236" y="85"/>
                    </a:cubicBezTo>
                    <a:cubicBezTo>
                      <a:pt x="236" y="85"/>
                      <a:pt x="236" y="85"/>
                      <a:pt x="236" y="85"/>
                    </a:cubicBezTo>
                    <a:cubicBezTo>
                      <a:pt x="237" y="85"/>
                      <a:pt x="239" y="85"/>
                      <a:pt x="242" y="85"/>
                    </a:cubicBezTo>
                    <a:cubicBezTo>
                      <a:pt x="246" y="84"/>
                      <a:pt x="251" y="84"/>
                      <a:pt x="255" y="84"/>
                    </a:cubicBezTo>
                    <a:cubicBezTo>
                      <a:pt x="259" y="84"/>
                      <a:pt x="262" y="83"/>
                      <a:pt x="262" y="83"/>
                    </a:cubicBezTo>
                    <a:cubicBezTo>
                      <a:pt x="264" y="83"/>
                      <a:pt x="265" y="82"/>
                      <a:pt x="266" y="80"/>
                    </a:cubicBezTo>
                    <a:cubicBezTo>
                      <a:pt x="266" y="79"/>
                      <a:pt x="266" y="77"/>
                      <a:pt x="264" y="76"/>
                    </a:cubicBezTo>
                    <a:cubicBezTo>
                      <a:pt x="262" y="75"/>
                      <a:pt x="262" y="75"/>
                      <a:pt x="262" y="75"/>
                    </a:cubicBezTo>
                    <a:cubicBezTo>
                      <a:pt x="260" y="78"/>
                      <a:pt x="260" y="78"/>
                      <a:pt x="260" y="78"/>
                    </a:cubicBezTo>
                    <a:cubicBezTo>
                      <a:pt x="260" y="82"/>
                      <a:pt x="260" y="82"/>
                      <a:pt x="260" y="82"/>
                    </a:cubicBezTo>
                    <a:cubicBezTo>
                      <a:pt x="287" y="82"/>
                      <a:pt x="287" y="82"/>
                      <a:pt x="287" y="82"/>
                    </a:cubicBezTo>
                    <a:cubicBezTo>
                      <a:pt x="288" y="82"/>
                      <a:pt x="290" y="81"/>
                      <a:pt x="290" y="79"/>
                    </a:cubicBezTo>
                    <a:cubicBezTo>
                      <a:pt x="291" y="77"/>
                      <a:pt x="290" y="76"/>
                      <a:pt x="289" y="75"/>
                    </a:cubicBezTo>
                    <a:cubicBezTo>
                      <a:pt x="285" y="73"/>
                      <a:pt x="285" y="73"/>
                      <a:pt x="285" y="73"/>
                    </a:cubicBezTo>
                    <a:cubicBezTo>
                      <a:pt x="283" y="76"/>
                      <a:pt x="283" y="76"/>
                      <a:pt x="283" y="76"/>
                    </a:cubicBezTo>
                    <a:cubicBezTo>
                      <a:pt x="283" y="80"/>
                      <a:pt x="283" y="80"/>
                      <a:pt x="283" y="80"/>
                    </a:cubicBezTo>
                    <a:cubicBezTo>
                      <a:pt x="308" y="81"/>
                      <a:pt x="308" y="81"/>
                      <a:pt x="308" y="81"/>
                    </a:cubicBezTo>
                    <a:cubicBezTo>
                      <a:pt x="309" y="81"/>
                      <a:pt x="311" y="80"/>
                      <a:pt x="311" y="78"/>
                    </a:cubicBezTo>
                    <a:cubicBezTo>
                      <a:pt x="312" y="76"/>
                      <a:pt x="311" y="74"/>
                      <a:pt x="310" y="73"/>
                    </a:cubicBezTo>
                    <a:cubicBezTo>
                      <a:pt x="305" y="71"/>
                      <a:pt x="305" y="71"/>
                      <a:pt x="305" y="71"/>
                    </a:cubicBezTo>
                    <a:cubicBezTo>
                      <a:pt x="303" y="74"/>
                      <a:pt x="303" y="74"/>
                      <a:pt x="303" y="74"/>
                    </a:cubicBezTo>
                    <a:cubicBezTo>
                      <a:pt x="303" y="78"/>
                      <a:pt x="303" y="78"/>
                      <a:pt x="303" y="78"/>
                    </a:cubicBezTo>
                    <a:cubicBezTo>
                      <a:pt x="303" y="78"/>
                      <a:pt x="310" y="78"/>
                      <a:pt x="318" y="78"/>
                    </a:cubicBezTo>
                    <a:cubicBezTo>
                      <a:pt x="321" y="78"/>
                      <a:pt x="325" y="78"/>
                      <a:pt x="327" y="78"/>
                    </a:cubicBezTo>
                    <a:cubicBezTo>
                      <a:pt x="329" y="78"/>
                      <a:pt x="330" y="78"/>
                      <a:pt x="331" y="77"/>
                    </a:cubicBezTo>
                    <a:cubicBezTo>
                      <a:pt x="331" y="77"/>
                      <a:pt x="332" y="77"/>
                      <a:pt x="332" y="77"/>
                    </a:cubicBezTo>
                    <a:cubicBezTo>
                      <a:pt x="333" y="77"/>
                      <a:pt x="333" y="77"/>
                      <a:pt x="333" y="77"/>
                    </a:cubicBezTo>
                    <a:cubicBezTo>
                      <a:pt x="334" y="77"/>
                      <a:pt x="334" y="77"/>
                      <a:pt x="334" y="77"/>
                    </a:cubicBezTo>
                    <a:cubicBezTo>
                      <a:pt x="334" y="76"/>
                      <a:pt x="335" y="76"/>
                      <a:pt x="335" y="75"/>
                    </a:cubicBezTo>
                    <a:cubicBezTo>
                      <a:pt x="337" y="73"/>
                      <a:pt x="336" y="71"/>
                      <a:pt x="334" y="70"/>
                    </a:cubicBezTo>
                    <a:cubicBezTo>
                      <a:pt x="331" y="68"/>
                      <a:pt x="331" y="68"/>
                      <a:pt x="331" y="68"/>
                    </a:cubicBezTo>
                    <a:cubicBezTo>
                      <a:pt x="329" y="71"/>
                      <a:pt x="329" y="71"/>
                      <a:pt x="329" y="71"/>
                    </a:cubicBezTo>
                    <a:cubicBezTo>
                      <a:pt x="329" y="75"/>
                      <a:pt x="329" y="75"/>
                      <a:pt x="329" y="75"/>
                    </a:cubicBezTo>
                    <a:cubicBezTo>
                      <a:pt x="358" y="75"/>
                      <a:pt x="358" y="75"/>
                      <a:pt x="358" y="75"/>
                    </a:cubicBezTo>
                    <a:cubicBezTo>
                      <a:pt x="359" y="74"/>
                      <a:pt x="361" y="73"/>
                      <a:pt x="361" y="72"/>
                    </a:cubicBezTo>
                    <a:cubicBezTo>
                      <a:pt x="362" y="70"/>
                      <a:pt x="361" y="68"/>
                      <a:pt x="360" y="67"/>
                    </a:cubicBezTo>
                    <a:cubicBezTo>
                      <a:pt x="354" y="64"/>
                      <a:pt x="354" y="64"/>
                      <a:pt x="354" y="64"/>
                    </a:cubicBezTo>
                    <a:cubicBezTo>
                      <a:pt x="352" y="67"/>
                      <a:pt x="352" y="67"/>
                      <a:pt x="352" y="67"/>
                    </a:cubicBezTo>
                    <a:cubicBezTo>
                      <a:pt x="352" y="71"/>
                      <a:pt x="352" y="71"/>
                      <a:pt x="352" y="71"/>
                    </a:cubicBezTo>
                    <a:cubicBezTo>
                      <a:pt x="378" y="72"/>
                      <a:pt x="378" y="72"/>
                      <a:pt x="378" y="72"/>
                    </a:cubicBezTo>
                    <a:cubicBezTo>
                      <a:pt x="380" y="72"/>
                      <a:pt x="381" y="71"/>
                      <a:pt x="382" y="69"/>
                    </a:cubicBezTo>
                    <a:cubicBezTo>
                      <a:pt x="382" y="68"/>
                      <a:pt x="382" y="66"/>
                      <a:pt x="380" y="65"/>
                    </a:cubicBezTo>
                    <a:cubicBezTo>
                      <a:pt x="378" y="63"/>
                      <a:pt x="378" y="63"/>
                      <a:pt x="378" y="63"/>
                    </a:cubicBezTo>
                    <a:cubicBezTo>
                      <a:pt x="376" y="67"/>
                      <a:pt x="376" y="67"/>
                      <a:pt x="376" y="67"/>
                    </a:cubicBezTo>
                    <a:cubicBezTo>
                      <a:pt x="379" y="69"/>
                      <a:pt x="379" y="69"/>
                      <a:pt x="379" y="69"/>
                    </a:cubicBezTo>
                    <a:cubicBezTo>
                      <a:pt x="376" y="67"/>
                      <a:pt x="376" y="67"/>
                      <a:pt x="376" y="67"/>
                    </a:cubicBezTo>
                    <a:cubicBezTo>
                      <a:pt x="378" y="70"/>
                      <a:pt x="378" y="70"/>
                      <a:pt x="378" y="70"/>
                    </a:cubicBezTo>
                    <a:cubicBezTo>
                      <a:pt x="378" y="70"/>
                      <a:pt x="379" y="69"/>
                      <a:pt x="379" y="69"/>
                    </a:cubicBezTo>
                    <a:cubicBezTo>
                      <a:pt x="376" y="67"/>
                      <a:pt x="376" y="67"/>
                      <a:pt x="376" y="67"/>
                    </a:cubicBezTo>
                    <a:cubicBezTo>
                      <a:pt x="378" y="70"/>
                      <a:pt x="378" y="70"/>
                      <a:pt x="378" y="70"/>
                    </a:cubicBezTo>
                    <a:cubicBezTo>
                      <a:pt x="376" y="67"/>
                      <a:pt x="376" y="67"/>
                      <a:pt x="376" y="67"/>
                    </a:cubicBezTo>
                    <a:cubicBezTo>
                      <a:pt x="378" y="70"/>
                      <a:pt x="378" y="70"/>
                      <a:pt x="378" y="70"/>
                    </a:cubicBezTo>
                    <a:cubicBezTo>
                      <a:pt x="378" y="70"/>
                      <a:pt x="378" y="70"/>
                      <a:pt x="378" y="70"/>
                    </a:cubicBezTo>
                    <a:cubicBezTo>
                      <a:pt x="376" y="67"/>
                      <a:pt x="376" y="67"/>
                      <a:pt x="376" y="67"/>
                    </a:cubicBezTo>
                    <a:cubicBezTo>
                      <a:pt x="378" y="70"/>
                      <a:pt x="378" y="70"/>
                      <a:pt x="378" y="70"/>
                    </a:cubicBezTo>
                    <a:cubicBezTo>
                      <a:pt x="376" y="68"/>
                      <a:pt x="376" y="68"/>
                      <a:pt x="376" y="68"/>
                    </a:cubicBezTo>
                    <a:cubicBezTo>
                      <a:pt x="377" y="70"/>
                      <a:pt x="377" y="70"/>
                      <a:pt x="377" y="70"/>
                    </a:cubicBezTo>
                    <a:cubicBezTo>
                      <a:pt x="378" y="70"/>
                      <a:pt x="378" y="70"/>
                      <a:pt x="378" y="70"/>
                    </a:cubicBezTo>
                    <a:cubicBezTo>
                      <a:pt x="376" y="68"/>
                      <a:pt x="376" y="68"/>
                      <a:pt x="376" y="68"/>
                    </a:cubicBezTo>
                    <a:cubicBezTo>
                      <a:pt x="377" y="70"/>
                      <a:pt x="377" y="70"/>
                      <a:pt x="377" y="70"/>
                    </a:cubicBezTo>
                    <a:cubicBezTo>
                      <a:pt x="377" y="70"/>
                      <a:pt x="377" y="70"/>
                      <a:pt x="377" y="70"/>
                    </a:cubicBezTo>
                    <a:cubicBezTo>
                      <a:pt x="378" y="70"/>
                      <a:pt x="379" y="70"/>
                      <a:pt x="381" y="70"/>
                    </a:cubicBezTo>
                    <a:cubicBezTo>
                      <a:pt x="384" y="69"/>
                      <a:pt x="388" y="68"/>
                      <a:pt x="391" y="68"/>
                    </a:cubicBezTo>
                    <a:cubicBezTo>
                      <a:pt x="392" y="67"/>
                      <a:pt x="393" y="67"/>
                      <a:pt x="394" y="67"/>
                    </a:cubicBezTo>
                    <a:cubicBezTo>
                      <a:pt x="395" y="67"/>
                      <a:pt x="395" y="67"/>
                      <a:pt x="395" y="67"/>
                    </a:cubicBezTo>
                    <a:cubicBezTo>
                      <a:pt x="396" y="67"/>
                      <a:pt x="396" y="67"/>
                      <a:pt x="396" y="67"/>
                    </a:cubicBezTo>
                    <a:cubicBezTo>
                      <a:pt x="396" y="67"/>
                      <a:pt x="396" y="67"/>
                      <a:pt x="396" y="67"/>
                    </a:cubicBezTo>
                    <a:cubicBezTo>
                      <a:pt x="396" y="67"/>
                      <a:pt x="396" y="67"/>
                      <a:pt x="396" y="67"/>
                    </a:cubicBezTo>
                    <a:cubicBezTo>
                      <a:pt x="396" y="67"/>
                      <a:pt x="396" y="67"/>
                      <a:pt x="396" y="67"/>
                    </a:cubicBezTo>
                    <a:cubicBezTo>
                      <a:pt x="396" y="66"/>
                      <a:pt x="396" y="66"/>
                      <a:pt x="396" y="66"/>
                    </a:cubicBezTo>
                    <a:cubicBezTo>
                      <a:pt x="397" y="66"/>
                      <a:pt x="397" y="66"/>
                      <a:pt x="397" y="66"/>
                    </a:cubicBezTo>
                    <a:cubicBezTo>
                      <a:pt x="397" y="66"/>
                      <a:pt x="397" y="66"/>
                      <a:pt x="397" y="66"/>
                    </a:cubicBezTo>
                    <a:cubicBezTo>
                      <a:pt x="398" y="66"/>
                      <a:pt x="398" y="66"/>
                      <a:pt x="398" y="65"/>
                    </a:cubicBezTo>
                    <a:cubicBezTo>
                      <a:pt x="399" y="64"/>
                      <a:pt x="399" y="63"/>
                      <a:pt x="399" y="62"/>
                    </a:cubicBezTo>
                    <a:cubicBezTo>
                      <a:pt x="399" y="61"/>
                      <a:pt x="398" y="60"/>
                      <a:pt x="397" y="59"/>
                    </a:cubicBezTo>
                    <a:cubicBezTo>
                      <a:pt x="396" y="59"/>
                      <a:pt x="396" y="59"/>
                      <a:pt x="396" y="59"/>
                    </a:cubicBezTo>
                    <a:cubicBezTo>
                      <a:pt x="394" y="62"/>
                      <a:pt x="394" y="62"/>
                      <a:pt x="394" y="62"/>
                    </a:cubicBezTo>
                    <a:cubicBezTo>
                      <a:pt x="394" y="66"/>
                      <a:pt x="394" y="66"/>
                      <a:pt x="394" y="66"/>
                    </a:cubicBezTo>
                    <a:cubicBezTo>
                      <a:pt x="394" y="66"/>
                      <a:pt x="400" y="66"/>
                      <a:pt x="405" y="66"/>
                    </a:cubicBezTo>
                    <a:cubicBezTo>
                      <a:pt x="408" y="66"/>
                      <a:pt x="411" y="66"/>
                      <a:pt x="413" y="65"/>
                    </a:cubicBezTo>
                    <a:cubicBezTo>
                      <a:pt x="414" y="65"/>
                      <a:pt x="415" y="65"/>
                      <a:pt x="416" y="65"/>
                    </a:cubicBezTo>
                    <a:cubicBezTo>
                      <a:pt x="416" y="65"/>
                      <a:pt x="417" y="65"/>
                      <a:pt x="417" y="65"/>
                    </a:cubicBezTo>
                    <a:cubicBezTo>
                      <a:pt x="418" y="65"/>
                      <a:pt x="418" y="65"/>
                      <a:pt x="418" y="65"/>
                    </a:cubicBezTo>
                    <a:cubicBezTo>
                      <a:pt x="418" y="65"/>
                      <a:pt x="418" y="65"/>
                      <a:pt x="418" y="65"/>
                    </a:cubicBezTo>
                    <a:cubicBezTo>
                      <a:pt x="419" y="64"/>
                      <a:pt x="419" y="64"/>
                      <a:pt x="420" y="63"/>
                    </a:cubicBezTo>
                    <a:cubicBezTo>
                      <a:pt x="421" y="61"/>
                      <a:pt x="420" y="59"/>
                      <a:pt x="419" y="58"/>
                    </a:cubicBezTo>
                    <a:cubicBezTo>
                      <a:pt x="415" y="55"/>
                      <a:pt x="415" y="55"/>
                      <a:pt x="415" y="55"/>
                    </a:cubicBezTo>
                    <a:cubicBezTo>
                      <a:pt x="413" y="59"/>
                      <a:pt x="413" y="59"/>
                      <a:pt x="413" y="59"/>
                    </a:cubicBezTo>
                    <a:cubicBezTo>
                      <a:pt x="416" y="61"/>
                      <a:pt x="416" y="61"/>
                      <a:pt x="416" y="61"/>
                    </a:cubicBezTo>
                    <a:cubicBezTo>
                      <a:pt x="413" y="59"/>
                      <a:pt x="413" y="59"/>
                      <a:pt x="413" y="59"/>
                    </a:cubicBezTo>
                    <a:cubicBezTo>
                      <a:pt x="415" y="62"/>
                      <a:pt x="415" y="62"/>
                      <a:pt x="415" y="62"/>
                    </a:cubicBezTo>
                    <a:cubicBezTo>
                      <a:pt x="415" y="62"/>
                      <a:pt x="416" y="62"/>
                      <a:pt x="416" y="61"/>
                    </a:cubicBezTo>
                    <a:cubicBezTo>
                      <a:pt x="413" y="59"/>
                      <a:pt x="413" y="59"/>
                      <a:pt x="413" y="59"/>
                    </a:cubicBezTo>
                    <a:cubicBezTo>
                      <a:pt x="415" y="62"/>
                      <a:pt x="415" y="62"/>
                      <a:pt x="415" y="62"/>
                    </a:cubicBezTo>
                    <a:cubicBezTo>
                      <a:pt x="413" y="59"/>
                      <a:pt x="413" y="59"/>
                      <a:pt x="413" y="59"/>
                    </a:cubicBezTo>
                    <a:cubicBezTo>
                      <a:pt x="414" y="63"/>
                      <a:pt x="414" y="63"/>
                      <a:pt x="414" y="63"/>
                    </a:cubicBezTo>
                    <a:cubicBezTo>
                      <a:pt x="414" y="63"/>
                      <a:pt x="414" y="63"/>
                      <a:pt x="415" y="62"/>
                    </a:cubicBezTo>
                    <a:cubicBezTo>
                      <a:pt x="413" y="59"/>
                      <a:pt x="413" y="59"/>
                      <a:pt x="413" y="59"/>
                    </a:cubicBezTo>
                    <a:cubicBezTo>
                      <a:pt x="414" y="63"/>
                      <a:pt x="414" y="63"/>
                      <a:pt x="414" y="63"/>
                    </a:cubicBezTo>
                    <a:cubicBezTo>
                      <a:pt x="414" y="62"/>
                      <a:pt x="414" y="62"/>
                      <a:pt x="414" y="62"/>
                    </a:cubicBezTo>
                    <a:cubicBezTo>
                      <a:pt x="414" y="63"/>
                      <a:pt x="414" y="63"/>
                      <a:pt x="414" y="63"/>
                    </a:cubicBezTo>
                    <a:cubicBezTo>
                      <a:pt x="414" y="63"/>
                      <a:pt x="414" y="63"/>
                      <a:pt x="414" y="63"/>
                    </a:cubicBezTo>
                    <a:cubicBezTo>
                      <a:pt x="414" y="62"/>
                      <a:pt x="414" y="62"/>
                      <a:pt x="414" y="62"/>
                    </a:cubicBezTo>
                    <a:cubicBezTo>
                      <a:pt x="414" y="63"/>
                      <a:pt x="414" y="63"/>
                      <a:pt x="414" y="63"/>
                    </a:cubicBezTo>
                    <a:cubicBezTo>
                      <a:pt x="414" y="63"/>
                      <a:pt x="415" y="62"/>
                      <a:pt x="416" y="62"/>
                    </a:cubicBezTo>
                    <a:cubicBezTo>
                      <a:pt x="419" y="62"/>
                      <a:pt x="426" y="62"/>
                      <a:pt x="432" y="62"/>
                    </a:cubicBezTo>
                    <a:cubicBezTo>
                      <a:pt x="435" y="61"/>
                      <a:pt x="438" y="61"/>
                      <a:pt x="440" y="61"/>
                    </a:cubicBezTo>
                    <a:cubicBezTo>
                      <a:pt x="441" y="61"/>
                      <a:pt x="442" y="61"/>
                      <a:pt x="442" y="61"/>
                    </a:cubicBezTo>
                    <a:cubicBezTo>
                      <a:pt x="443" y="61"/>
                      <a:pt x="443" y="61"/>
                      <a:pt x="443" y="61"/>
                    </a:cubicBezTo>
                    <a:cubicBezTo>
                      <a:pt x="443" y="61"/>
                      <a:pt x="443" y="61"/>
                      <a:pt x="443" y="61"/>
                    </a:cubicBezTo>
                    <a:cubicBezTo>
                      <a:pt x="444" y="61"/>
                      <a:pt x="444" y="61"/>
                      <a:pt x="444" y="61"/>
                    </a:cubicBezTo>
                    <a:cubicBezTo>
                      <a:pt x="444" y="61"/>
                      <a:pt x="444" y="61"/>
                      <a:pt x="444" y="61"/>
                    </a:cubicBezTo>
                    <a:cubicBezTo>
                      <a:pt x="445" y="60"/>
                      <a:pt x="445" y="60"/>
                      <a:pt x="445" y="60"/>
                    </a:cubicBezTo>
                    <a:cubicBezTo>
                      <a:pt x="445" y="60"/>
                      <a:pt x="446" y="60"/>
                      <a:pt x="446" y="59"/>
                    </a:cubicBezTo>
                    <a:cubicBezTo>
                      <a:pt x="448" y="57"/>
                      <a:pt x="447" y="55"/>
                      <a:pt x="445" y="54"/>
                    </a:cubicBezTo>
                    <a:cubicBezTo>
                      <a:pt x="443" y="52"/>
                      <a:pt x="443" y="52"/>
                      <a:pt x="443" y="52"/>
                    </a:cubicBezTo>
                    <a:cubicBezTo>
                      <a:pt x="441" y="56"/>
                      <a:pt x="441" y="56"/>
                      <a:pt x="441" y="56"/>
                    </a:cubicBezTo>
                    <a:cubicBezTo>
                      <a:pt x="444" y="58"/>
                      <a:pt x="444" y="58"/>
                      <a:pt x="444" y="58"/>
                    </a:cubicBezTo>
                    <a:cubicBezTo>
                      <a:pt x="441" y="56"/>
                      <a:pt x="441" y="56"/>
                      <a:pt x="441" y="56"/>
                    </a:cubicBezTo>
                    <a:cubicBezTo>
                      <a:pt x="443" y="59"/>
                      <a:pt x="443" y="59"/>
                      <a:pt x="443" y="59"/>
                    </a:cubicBezTo>
                    <a:cubicBezTo>
                      <a:pt x="444" y="59"/>
                      <a:pt x="444" y="59"/>
                      <a:pt x="444" y="58"/>
                    </a:cubicBezTo>
                    <a:cubicBezTo>
                      <a:pt x="441" y="56"/>
                      <a:pt x="441" y="56"/>
                      <a:pt x="441" y="56"/>
                    </a:cubicBezTo>
                    <a:cubicBezTo>
                      <a:pt x="443" y="59"/>
                      <a:pt x="443" y="59"/>
                      <a:pt x="443" y="59"/>
                    </a:cubicBezTo>
                    <a:cubicBezTo>
                      <a:pt x="441" y="56"/>
                      <a:pt x="441" y="56"/>
                      <a:pt x="441" y="56"/>
                    </a:cubicBezTo>
                    <a:cubicBezTo>
                      <a:pt x="442" y="60"/>
                      <a:pt x="442" y="60"/>
                      <a:pt x="442" y="60"/>
                    </a:cubicBezTo>
                    <a:cubicBezTo>
                      <a:pt x="442" y="59"/>
                      <a:pt x="443" y="59"/>
                      <a:pt x="443" y="59"/>
                    </a:cubicBezTo>
                    <a:cubicBezTo>
                      <a:pt x="441" y="56"/>
                      <a:pt x="441" y="56"/>
                      <a:pt x="441" y="56"/>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60"/>
                      <a:pt x="443" y="60"/>
                      <a:pt x="444" y="60"/>
                    </a:cubicBezTo>
                    <a:cubicBezTo>
                      <a:pt x="448" y="60"/>
                      <a:pt x="454" y="60"/>
                      <a:pt x="460" y="60"/>
                    </a:cubicBezTo>
                    <a:cubicBezTo>
                      <a:pt x="462" y="60"/>
                      <a:pt x="465" y="60"/>
                      <a:pt x="467" y="60"/>
                    </a:cubicBezTo>
                    <a:cubicBezTo>
                      <a:pt x="468" y="60"/>
                      <a:pt x="469" y="61"/>
                      <a:pt x="469" y="61"/>
                    </a:cubicBezTo>
                    <a:cubicBezTo>
                      <a:pt x="470" y="61"/>
                      <a:pt x="470" y="61"/>
                      <a:pt x="471" y="61"/>
                    </a:cubicBezTo>
                    <a:cubicBezTo>
                      <a:pt x="471" y="61"/>
                      <a:pt x="471" y="61"/>
                      <a:pt x="471" y="61"/>
                    </a:cubicBezTo>
                    <a:cubicBezTo>
                      <a:pt x="471" y="61"/>
                      <a:pt x="471" y="61"/>
                      <a:pt x="471" y="61"/>
                    </a:cubicBezTo>
                    <a:cubicBezTo>
                      <a:pt x="472" y="60"/>
                      <a:pt x="472" y="60"/>
                      <a:pt x="472" y="60"/>
                    </a:cubicBezTo>
                    <a:cubicBezTo>
                      <a:pt x="472" y="60"/>
                      <a:pt x="472" y="60"/>
                      <a:pt x="472" y="60"/>
                    </a:cubicBezTo>
                    <a:cubicBezTo>
                      <a:pt x="472" y="60"/>
                      <a:pt x="472" y="60"/>
                      <a:pt x="473" y="60"/>
                    </a:cubicBezTo>
                    <a:cubicBezTo>
                      <a:pt x="474" y="59"/>
                      <a:pt x="475" y="58"/>
                      <a:pt x="475" y="56"/>
                    </a:cubicBezTo>
                    <a:cubicBezTo>
                      <a:pt x="475" y="55"/>
                      <a:pt x="474" y="54"/>
                      <a:pt x="473" y="53"/>
                    </a:cubicBezTo>
                    <a:cubicBezTo>
                      <a:pt x="468" y="50"/>
                      <a:pt x="468" y="50"/>
                      <a:pt x="468" y="50"/>
                    </a:cubicBezTo>
                    <a:cubicBezTo>
                      <a:pt x="466" y="54"/>
                      <a:pt x="466" y="54"/>
                      <a:pt x="466" y="54"/>
                    </a:cubicBezTo>
                    <a:cubicBezTo>
                      <a:pt x="466" y="58"/>
                      <a:pt x="466" y="58"/>
                      <a:pt x="466" y="58"/>
                    </a:cubicBezTo>
                    <a:cubicBezTo>
                      <a:pt x="489" y="57"/>
                      <a:pt x="489" y="57"/>
                      <a:pt x="489" y="57"/>
                    </a:cubicBezTo>
                    <a:cubicBezTo>
                      <a:pt x="490" y="57"/>
                      <a:pt x="492" y="56"/>
                      <a:pt x="492" y="54"/>
                    </a:cubicBezTo>
                    <a:cubicBezTo>
                      <a:pt x="493" y="53"/>
                      <a:pt x="492" y="51"/>
                      <a:pt x="491" y="50"/>
                    </a:cubicBezTo>
                    <a:cubicBezTo>
                      <a:pt x="486" y="47"/>
                      <a:pt x="486" y="47"/>
                      <a:pt x="486" y="47"/>
                    </a:cubicBezTo>
                    <a:cubicBezTo>
                      <a:pt x="484" y="50"/>
                      <a:pt x="484" y="50"/>
                      <a:pt x="484" y="50"/>
                    </a:cubicBezTo>
                    <a:cubicBezTo>
                      <a:pt x="484" y="54"/>
                      <a:pt x="484" y="54"/>
                      <a:pt x="484" y="54"/>
                    </a:cubicBezTo>
                    <a:cubicBezTo>
                      <a:pt x="514" y="54"/>
                      <a:pt x="514" y="54"/>
                      <a:pt x="514" y="54"/>
                    </a:cubicBezTo>
                    <a:cubicBezTo>
                      <a:pt x="516" y="54"/>
                      <a:pt x="517" y="53"/>
                      <a:pt x="518" y="51"/>
                    </a:cubicBezTo>
                    <a:cubicBezTo>
                      <a:pt x="518" y="49"/>
                      <a:pt x="518" y="48"/>
                      <a:pt x="516" y="47"/>
                    </a:cubicBezTo>
                    <a:cubicBezTo>
                      <a:pt x="513" y="45"/>
                      <a:pt x="513" y="45"/>
                      <a:pt x="513" y="45"/>
                    </a:cubicBezTo>
                    <a:cubicBezTo>
                      <a:pt x="511" y="48"/>
                      <a:pt x="511" y="48"/>
                      <a:pt x="511" y="48"/>
                    </a:cubicBezTo>
                    <a:cubicBezTo>
                      <a:pt x="511" y="52"/>
                      <a:pt x="511" y="52"/>
                      <a:pt x="511" y="52"/>
                    </a:cubicBezTo>
                    <a:cubicBezTo>
                      <a:pt x="511" y="52"/>
                      <a:pt x="517" y="52"/>
                      <a:pt x="523" y="52"/>
                    </a:cubicBezTo>
                    <a:cubicBezTo>
                      <a:pt x="526" y="52"/>
                      <a:pt x="529" y="52"/>
                      <a:pt x="532" y="52"/>
                    </a:cubicBezTo>
                    <a:cubicBezTo>
                      <a:pt x="533" y="52"/>
                      <a:pt x="534" y="52"/>
                      <a:pt x="535" y="52"/>
                    </a:cubicBezTo>
                    <a:cubicBezTo>
                      <a:pt x="535" y="52"/>
                      <a:pt x="535" y="52"/>
                      <a:pt x="536" y="51"/>
                    </a:cubicBezTo>
                    <a:cubicBezTo>
                      <a:pt x="536" y="51"/>
                      <a:pt x="536" y="51"/>
                      <a:pt x="536" y="51"/>
                    </a:cubicBezTo>
                    <a:cubicBezTo>
                      <a:pt x="537" y="51"/>
                      <a:pt x="537" y="51"/>
                      <a:pt x="537" y="51"/>
                    </a:cubicBezTo>
                    <a:cubicBezTo>
                      <a:pt x="538" y="51"/>
                      <a:pt x="538" y="50"/>
                      <a:pt x="539" y="50"/>
                    </a:cubicBezTo>
                    <a:cubicBezTo>
                      <a:pt x="540" y="48"/>
                      <a:pt x="539" y="45"/>
                      <a:pt x="537" y="44"/>
                    </a:cubicBezTo>
                    <a:cubicBezTo>
                      <a:pt x="534" y="42"/>
                      <a:pt x="534" y="42"/>
                      <a:pt x="534" y="42"/>
                    </a:cubicBezTo>
                    <a:cubicBezTo>
                      <a:pt x="532" y="45"/>
                      <a:pt x="532" y="45"/>
                      <a:pt x="532" y="45"/>
                    </a:cubicBezTo>
                    <a:cubicBezTo>
                      <a:pt x="532" y="49"/>
                      <a:pt x="532" y="49"/>
                      <a:pt x="532" y="49"/>
                    </a:cubicBezTo>
                    <a:cubicBezTo>
                      <a:pt x="532" y="49"/>
                      <a:pt x="537" y="49"/>
                      <a:pt x="541" y="49"/>
                    </a:cubicBezTo>
                    <a:cubicBezTo>
                      <a:pt x="544" y="49"/>
                      <a:pt x="546" y="49"/>
                      <a:pt x="548" y="49"/>
                    </a:cubicBezTo>
                    <a:cubicBezTo>
                      <a:pt x="549" y="49"/>
                      <a:pt x="550" y="49"/>
                      <a:pt x="551" y="48"/>
                    </a:cubicBezTo>
                    <a:cubicBezTo>
                      <a:pt x="551" y="48"/>
                      <a:pt x="551" y="48"/>
                      <a:pt x="552" y="48"/>
                    </a:cubicBezTo>
                    <a:cubicBezTo>
                      <a:pt x="553" y="48"/>
                      <a:pt x="553" y="48"/>
                      <a:pt x="553" y="48"/>
                    </a:cubicBezTo>
                    <a:cubicBezTo>
                      <a:pt x="553" y="48"/>
                      <a:pt x="553" y="48"/>
                      <a:pt x="553" y="48"/>
                    </a:cubicBezTo>
                    <a:cubicBezTo>
                      <a:pt x="554" y="48"/>
                      <a:pt x="554" y="47"/>
                      <a:pt x="555" y="46"/>
                    </a:cubicBezTo>
                    <a:cubicBezTo>
                      <a:pt x="556" y="45"/>
                      <a:pt x="555" y="42"/>
                      <a:pt x="554" y="41"/>
                    </a:cubicBezTo>
                    <a:cubicBezTo>
                      <a:pt x="553" y="40"/>
                      <a:pt x="553" y="40"/>
                      <a:pt x="553" y="40"/>
                    </a:cubicBezTo>
                    <a:cubicBezTo>
                      <a:pt x="551" y="44"/>
                      <a:pt x="551" y="44"/>
                      <a:pt x="551" y="44"/>
                    </a:cubicBezTo>
                    <a:cubicBezTo>
                      <a:pt x="551" y="48"/>
                      <a:pt x="551" y="48"/>
                      <a:pt x="551" y="48"/>
                    </a:cubicBezTo>
                    <a:cubicBezTo>
                      <a:pt x="551" y="48"/>
                      <a:pt x="557" y="47"/>
                      <a:pt x="563" y="47"/>
                    </a:cubicBezTo>
                    <a:cubicBezTo>
                      <a:pt x="566" y="46"/>
                      <a:pt x="569" y="46"/>
                      <a:pt x="572" y="46"/>
                    </a:cubicBezTo>
                    <a:cubicBezTo>
                      <a:pt x="573" y="46"/>
                      <a:pt x="574" y="45"/>
                      <a:pt x="575" y="45"/>
                    </a:cubicBezTo>
                    <a:cubicBezTo>
                      <a:pt x="575" y="45"/>
                      <a:pt x="576" y="45"/>
                      <a:pt x="576" y="45"/>
                    </a:cubicBezTo>
                    <a:cubicBezTo>
                      <a:pt x="577" y="45"/>
                      <a:pt x="577" y="45"/>
                      <a:pt x="577" y="45"/>
                    </a:cubicBezTo>
                    <a:cubicBezTo>
                      <a:pt x="577" y="45"/>
                      <a:pt x="577" y="45"/>
                      <a:pt x="577" y="45"/>
                    </a:cubicBezTo>
                    <a:cubicBezTo>
                      <a:pt x="578" y="44"/>
                      <a:pt x="578" y="44"/>
                      <a:pt x="579" y="43"/>
                    </a:cubicBezTo>
                    <a:cubicBezTo>
                      <a:pt x="579" y="42"/>
                      <a:pt x="579" y="41"/>
                      <a:pt x="579" y="40"/>
                    </a:cubicBezTo>
                    <a:cubicBezTo>
                      <a:pt x="579" y="39"/>
                      <a:pt x="578" y="38"/>
                      <a:pt x="577" y="38"/>
                    </a:cubicBezTo>
                    <a:cubicBezTo>
                      <a:pt x="577" y="38"/>
                      <a:pt x="577" y="38"/>
                      <a:pt x="577" y="38"/>
                    </a:cubicBezTo>
                    <a:cubicBezTo>
                      <a:pt x="575" y="41"/>
                      <a:pt x="575" y="41"/>
                      <a:pt x="575" y="41"/>
                    </a:cubicBezTo>
                    <a:cubicBezTo>
                      <a:pt x="579" y="43"/>
                      <a:pt x="579" y="43"/>
                      <a:pt x="579" y="43"/>
                    </a:cubicBezTo>
                    <a:cubicBezTo>
                      <a:pt x="575" y="41"/>
                      <a:pt x="575" y="41"/>
                      <a:pt x="575" y="41"/>
                    </a:cubicBezTo>
                    <a:cubicBezTo>
                      <a:pt x="578" y="44"/>
                      <a:pt x="578" y="44"/>
                      <a:pt x="578" y="44"/>
                    </a:cubicBezTo>
                    <a:cubicBezTo>
                      <a:pt x="578" y="44"/>
                      <a:pt x="578" y="44"/>
                      <a:pt x="579" y="43"/>
                    </a:cubicBezTo>
                    <a:cubicBezTo>
                      <a:pt x="575" y="41"/>
                      <a:pt x="575" y="41"/>
                      <a:pt x="575" y="41"/>
                    </a:cubicBezTo>
                    <a:cubicBezTo>
                      <a:pt x="578" y="44"/>
                      <a:pt x="578" y="44"/>
                      <a:pt x="578" y="44"/>
                    </a:cubicBezTo>
                    <a:cubicBezTo>
                      <a:pt x="575" y="41"/>
                      <a:pt x="575" y="41"/>
                      <a:pt x="575" y="41"/>
                    </a:cubicBezTo>
                    <a:cubicBezTo>
                      <a:pt x="576" y="45"/>
                      <a:pt x="576" y="45"/>
                      <a:pt x="576" y="45"/>
                    </a:cubicBezTo>
                    <a:cubicBezTo>
                      <a:pt x="577" y="45"/>
                      <a:pt x="577" y="45"/>
                      <a:pt x="578" y="44"/>
                    </a:cubicBezTo>
                    <a:cubicBezTo>
                      <a:pt x="575" y="41"/>
                      <a:pt x="575" y="41"/>
                      <a:pt x="575" y="41"/>
                    </a:cubicBezTo>
                    <a:cubicBezTo>
                      <a:pt x="576" y="45"/>
                      <a:pt x="576" y="45"/>
                      <a:pt x="576" y="45"/>
                    </a:cubicBezTo>
                    <a:cubicBezTo>
                      <a:pt x="576" y="42"/>
                      <a:pt x="576" y="42"/>
                      <a:pt x="576" y="42"/>
                    </a:cubicBezTo>
                    <a:cubicBezTo>
                      <a:pt x="576" y="45"/>
                      <a:pt x="576" y="45"/>
                      <a:pt x="576" y="45"/>
                    </a:cubicBezTo>
                    <a:cubicBezTo>
                      <a:pt x="576" y="45"/>
                      <a:pt x="576" y="45"/>
                      <a:pt x="576" y="45"/>
                    </a:cubicBezTo>
                    <a:cubicBezTo>
                      <a:pt x="576" y="42"/>
                      <a:pt x="576" y="42"/>
                      <a:pt x="576" y="42"/>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9" y="45"/>
                      <a:pt x="585" y="45"/>
                      <a:pt x="591" y="46"/>
                    </a:cubicBezTo>
                    <a:cubicBezTo>
                      <a:pt x="597" y="46"/>
                      <a:pt x="602" y="46"/>
                      <a:pt x="602" y="46"/>
                    </a:cubicBezTo>
                    <a:cubicBezTo>
                      <a:pt x="603" y="47"/>
                      <a:pt x="605" y="45"/>
                      <a:pt x="606" y="44"/>
                    </a:cubicBezTo>
                    <a:cubicBezTo>
                      <a:pt x="606" y="42"/>
                      <a:pt x="606" y="40"/>
                      <a:pt x="604" y="39"/>
                    </a:cubicBezTo>
                    <a:cubicBezTo>
                      <a:pt x="599" y="36"/>
                      <a:pt x="599" y="36"/>
                      <a:pt x="599" y="36"/>
                    </a:cubicBezTo>
                    <a:cubicBezTo>
                      <a:pt x="596" y="39"/>
                      <a:pt x="596" y="39"/>
                      <a:pt x="596" y="39"/>
                    </a:cubicBezTo>
                    <a:cubicBezTo>
                      <a:pt x="597" y="43"/>
                      <a:pt x="597" y="43"/>
                      <a:pt x="597" y="43"/>
                    </a:cubicBezTo>
                    <a:cubicBezTo>
                      <a:pt x="618" y="43"/>
                      <a:pt x="618" y="43"/>
                      <a:pt x="618" y="43"/>
                    </a:cubicBezTo>
                    <a:cubicBezTo>
                      <a:pt x="620" y="43"/>
                      <a:pt x="621" y="42"/>
                      <a:pt x="622" y="40"/>
                    </a:cubicBezTo>
                    <a:cubicBezTo>
                      <a:pt x="622" y="38"/>
                      <a:pt x="621" y="36"/>
                      <a:pt x="620" y="35"/>
                    </a:cubicBezTo>
                    <a:cubicBezTo>
                      <a:pt x="615" y="32"/>
                      <a:pt x="615" y="32"/>
                      <a:pt x="615" y="32"/>
                    </a:cubicBezTo>
                    <a:cubicBezTo>
                      <a:pt x="613" y="36"/>
                      <a:pt x="613" y="36"/>
                      <a:pt x="613" y="36"/>
                    </a:cubicBezTo>
                    <a:cubicBezTo>
                      <a:pt x="613" y="40"/>
                      <a:pt x="613" y="40"/>
                      <a:pt x="613" y="40"/>
                    </a:cubicBezTo>
                    <a:cubicBezTo>
                      <a:pt x="645" y="42"/>
                      <a:pt x="645" y="42"/>
                      <a:pt x="645" y="42"/>
                    </a:cubicBezTo>
                    <a:cubicBezTo>
                      <a:pt x="647" y="42"/>
                      <a:pt x="648" y="40"/>
                      <a:pt x="649" y="39"/>
                    </a:cubicBezTo>
                    <a:cubicBezTo>
                      <a:pt x="649" y="37"/>
                      <a:pt x="649" y="35"/>
                      <a:pt x="647" y="34"/>
                    </a:cubicBezTo>
                    <a:cubicBezTo>
                      <a:pt x="638" y="28"/>
                      <a:pt x="638" y="28"/>
                      <a:pt x="638" y="28"/>
                    </a:cubicBezTo>
                    <a:cubicBezTo>
                      <a:pt x="636" y="32"/>
                      <a:pt x="636" y="32"/>
                      <a:pt x="636" y="32"/>
                    </a:cubicBezTo>
                    <a:cubicBezTo>
                      <a:pt x="636" y="36"/>
                      <a:pt x="636" y="36"/>
                      <a:pt x="636" y="36"/>
                    </a:cubicBezTo>
                    <a:cubicBezTo>
                      <a:pt x="665" y="34"/>
                      <a:pt x="665" y="34"/>
                      <a:pt x="665" y="34"/>
                    </a:cubicBezTo>
                    <a:cubicBezTo>
                      <a:pt x="667" y="34"/>
                      <a:pt x="668" y="33"/>
                      <a:pt x="669" y="31"/>
                    </a:cubicBezTo>
                    <a:cubicBezTo>
                      <a:pt x="669" y="30"/>
                      <a:pt x="668" y="28"/>
                      <a:pt x="667" y="27"/>
                    </a:cubicBezTo>
                    <a:cubicBezTo>
                      <a:pt x="665" y="26"/>
                      <a:pt x="665" y="26"/>
                      <a:pt x="665" y="26"/>
                    </a:cubicBezTo>
                    <a:cubicBezTo>
                      <a:pt x="663" y="29"/>
                      <a:pt x="663" y="29"/>
                      <a:pt x="663" y="29"/>
                    </a:cubicBezTo>
                    <a:cubicBezTo>
                      <a:pt x="663" y="33"/>
                      <a:pt x="663" y="33"/>
                      <a:pt x="663" y="33"/>
                    </a:cubicBezTo>
                    <a:cubicBezTo>
                      <a:pt x="663" y="33"/>
                      <a:pt x="666" y="33"/>
                      <a:pt x="670" y="34"/>
                    </a:cubicBezTo>
                    <a:cubicBezTo>
                      <a:pt x="675" y="34"/>
                      <a:pt x="680" y="34"/>
                      <a:pt x="682" y="34"/>
                    </a:cubicBezTo>
                    <a:cubicBezTo>
                      <a:pt x="683" y="34"/>
                      <a:pt x="684" y="34"/>
                      <a:pt x="684" y="34"/>
                    </a:cubicBezTo>
                    <a:cubicBezTo>
                      <a:pt x="684" y="34"/>
                      <a:pt x="685" y="34"/>
                      <a:pt x="685" y="34"/>
                    </a:cubicBezTo>
                    <a:cubicBezTo>
                      <a:pt x="685" y="34"/>
                      <a:pt x="685" y="34"/>
                      <a:pt x="686" y="34"/>
                    </a:cubicBezTo>
                    <a:cubicBezTo>
                      <a:pt x="687" y="33"/>
                      <a:pt x="687" y="33"/>
                      <a:pt x="687" y="33"/>
                    </a:cubicBezTo>
                    <a:cubicBezTo>
                      <a:pt x="687" y="33"/>
                      <a:pt x="687" y="33"/>
                      <a:pt x="688" y="32"/>
                    </a:cubicBezTo>
                    <a:cubicBezTo>
                      <a:pt x="688" y="31"/>
                      <a:pt x="688" y="30"/>
                      <a:pt x="688" y="29"/>
                    </a:cubicBezTo>
                    <a:cubicBezTo>
                      <a:pt x="688" y="28"/>
                      <a:pt x="687" y="27"/>
                      <a:pt x="686" y="27"/>
                    </a:cubicBezTo>
                    <a:cubicBezTo>
                      <a:pt x="684" y="25"/>
                      <a:pt x="684" y="25"/>
                      <a:pt x="684" y="25"/>
                    </a:cubicBezTo>
                    <a:cubicBezTo>
                      <a:pt x="682" y="29"/>
                      <a:pt x="682" y="29"/>
                      <a:pt x="682" y="29"/>
                    </a:cubicBezTo>
                    <a:cubicBezTo>
                      <a:pt x="686" y="31"/>
                      <a:pt x="686" y="31"/>
                      <a:pt x="686" y="31"/>
                    </a:cubicBezTo>
                    <a:cubicBezTo>
                      <a:pt x="682" y="29"/>
                      <a:pt x="682" y="29"/>
                      <a:pt x="682" y="29"/>
                    </a:cubicBezTo>
                    <a:cubicBezTo>
                      <a:pt x="684" y="32"/>
                      <a:pt x="684" y="32"/>
                      <a:pt x="684" y="32"/>
                    </a:cubicBezTo>
                    <a:cubicBezTo>
                      <a:pt x="685" y="32"/>
                      <a:pt x="685" y="32"/>
                      <a:pt x="686" y="31"/>
                    </a:cubicBezTo>
                    <a:cubicBezTo>
                      <a:pt x="682" y="29"/>
                      <a:pt x="682" y="29"/>
                      <a:pt x="682" y="29"/>
                    </a:cubicBezTo>
                    <a:cubicBezTo>
                      <a:pt x="684" y="32"/>
                      <a:pt x="684" y="32"/>
                      <a:pt x="684" y="32"/>
                    </a:cubicBezTo>
                    <a:cubicBezTo>
                      <a:pt x="682" y="29"/>
                      <a:pt x="682" y="29"/>
                      <a:pt x="682" y="29"/>
                    </a:cubicBezTo>
                    <a:cubicBezTo>
                      <a:pt x="683" y="33"/>
                      <a:pt x="683" y="33"/>
                      <a:pt x="683" y="33"/>
                    </a:cubicBezTo>
                    <a:cubicBezTo>
                      <a:pt x="683" y="32"/>
                      <a:pt x="684" y="32"/>
                      <a:pt x="684" y="32"/>
                    </a:cubicBezTo>
                    <a:cubicBezTo>
                      <a:pt x="682" y="29"/>
                      <a:pt x="682" y="29"/>
                      <a:pt x="682" y="29"/>
                    </a:cubicBezTo>
                    <a:cubicBezTo>
                      <a:pt x="683" y="33"/>
                      <a:pt x="683" y="33"/>
                      <a:pt x="683" y="33"/>
                    </a:cubicBezTo>
                    <a:cubicBezTo>
                      <a:pt x="683" y="30"/>
                      <a:pt x="683" y="30"/>
                      <a:pt x="683" y="30"/>
                    </a:cubicBezTo>
                    <a:cubicBezTo>
                      <a:pt x="683" y="33"/>
                      <a:pt x="683" y="33"/>
                      <a:pt x="683" y="33"/>
                    </a:cubicBezTo>
                    <a:cubicBezTo>
                      <a:pt x="683" y="33"/>
                      <a:pt x="683" y="33"/>
                      <a:pt x="683" y="33"/>
                    </a:cubicBezTo>
                    <a:cubicBezTo>
                      <a:pt x="683" y="30"/>
                      <a:pt x="683" y="30"/>
                      <a:pt x="683" y="30"/>
                    </a:cubicBezTo>
                    <a:cubicBezTo>
                      <a:pt x="683" y="33"/>
                      <a:pt x="683" y="33"/>
                      <a:pt x="683" y="33"/>
                    </a:cubicBezTo>
                    <a:cubicBezTo>
                      <a:pt x="683" y="32"/>
                      <a:pt x="683" y="32"/>
                      <a:pt x="683" y="32"/>
                    </a:cubicBezTo>
                    <a:cubicBezTo>
                      <a:pt x="683" y="33"/>
                      <a:pt x="683" y="33"/>
                      <a:pt x="683" y="33"/>
                    </a:cubicBezTo>
                    <a:cubicBezTo>
                      <a:pt x="683" y="33"/>
                      <a:pt x="683" y="33"/>
                      <a:pt x="683" y="33"/>
                    </a:cubicBezTo>
                    <a:cubicBezTo>
                      <a:pt x="683" y="32"/>
                      <a:pt x="683" y="32"/>
                      <a:pt x="683" y="32"/>
                    </a:cubicBezTo>
                    <a:cubicBezTo>
                      <a:pt x="683" y="33"/>
                      <a:pt x="683" y="33"/>
                      <a:pt x="683" y="33"/>
                    </a:cubicBezTo>
                    <a:cubicBezTo>
                      <a:pt x="683" y="33"/>
                      <a:pt x="684" y="33"/>
                      <a:pt x="685" y="33"/>
                    </a:cubicBezTo>
                    <a:cubicBezTo>
                      <a:pt x="688" y="33"/>
                      <a:pt x="692" y="33"/>
                      <a:pt x="696" y="33"/>
                    </a:cubicBezTo>
                    <a:cubicBezTo>
                      <a:pt x="700" y="33"/>
                      <a:pt x="704" y="33"/>
                      <a:pt x="704" y="33"/>
                    </a:cubicBezTo>
                    <a:cubicBezTo>
                      <a:pt x="706" y="33"/>
                      <a:pt x="707" y="32"/>
                      <a:pt x="708" y="30"/>
                    </a:cubicBezTo>
                    <a:cubicBezTo>
                      <a:pt x="708" y="29"/>
                      <a:pt x="708" y="27"/>
                      <a:pt x="706" y="26"/>
                    </a:cubicBezTo>
                    <a:cubicBezTo>
                      <a:pt x="700" y="22"/>
                      <a:pt x="700" y="22"/>
                      <a:pt x="700" y="22"/>
                    </a:cubicBezTo>
                    <a:cubicBezTo>
                      <a:pt x="698" y="25"/>
                      <a:pt x="698" y="25"/>
                      <a:pt x="698" y="25"/>
                    </a:cubicBezTo>
                    <a:cubicBezTo>
                      <a:pt x="698" y="29"/>
                      <a:pt x="698" y="29"/>
                      <a:pt x="698" y="29"/>
                    </a:cubicBezTo>
                    <a:cubicBezTo>
                      <a:pt x="730" y="31"/>
                      <a:pt x="730" y="31"/>
                      <a:pt x="730" y="31"/>
                    </a:cubicBezTo>
                    <a:cubicBezTo>
                      <a:pt x="732" y="31"/>
                      <a:pt x="733" y="30"/>
                      <a:pt x="734" y="28"/>
                    </a:cubicBezTo>
                    <a:cubicBezTo>
                      <a:pt x="734" y="26"/>
                      <a:pt x="734" y="24"/>
                      <a:pt x="732" y="23"/>
                    </a:cubicBezTo>
                    <a:cubicBezTo>
                      <a:pt x="725" y="18"/>
                      <a:pt x="725" y="18"/>
                      <a:pt x="725" y="18"/>
                    </a:cubicBezTo>
                    <a:cubicBezTo>
                      <a:pt x="722" y="22"/>
                      <a:pt x="722" y="22"/>
                      <a:pt x="722" y="22"/>
                    </a:cubicBezTo>
                    <a:cubicBezTo>
                      <a:pt x="722" y="26"/>
                      <a:pt x="722" y="26"/>
                      <a:pt x="722" y="26"/>
                    </a:cubicBezTo>
                    <a:cubicBezTo>
                      <a:pt x="752" y="28"/>
                      <a:pt x="752" y="28"/>
                      <a:pt x="752" y="28"/>
                    </a:cubicBezTo>
                    <a:cubicBezTo>
                      <a:pt x="754" y="28"/>
                      <a:pt x="755" y="26"/>
                      <a:pt x="756" y="25"/>
                    </a:cubicBezTo>
                    <a:cubicBezTo>
                      <a:pt x="756" y="23"/>
                      <a:pt x="756" y="21"/>
                      <a:pt x="754" y="20"/>
                    </a:cubicBezTo>
                    <a:cubicBezTo>
                      <a:pt x="747" y="16"/>
                      <a:pt x="747" y="16"/>
                      <a:pt x="747" y="16"/>
                    </a:cubicBezTo>
                    <a:cubicBezTo>
                      <a:pt x="745" y="19"/>
                      <a:pt x="745" y="19"/>
                      <a:pt x="745" y="19"/>
                    </a:cubicBezTo>
                    <a:cubicBezTo>
                      <a:pt x="745" y="23"/>
                      <a:pt x="745" y="23"/>
                      <a:pt x="745" y="23"/>
                    </a:cubicBezTo>
                    <a:cubicBezTo>
                      <a:pt x="774" y="24"/>
                      <a:pt x="774" y="24"/>
                      <a:pt x="774" y="24"/>
                    </a:cubicBezTo>
                    <a:cubicBezTo>
                      <a:pt x="776" y="24"/>
                      <a:pt x="777" y="23"/>
                      <a:pt x="778" y="22"/>
                    </a:cubicBezTo>
                    <a:cubicBezTo>
                      <a:pt x="778" y="20"/>
                      <a:pt x="778" y="18"/>
                      <a:pt x="776" y="17"/>
                    </a:cubicBezTo>
                    <a:cubicBezTo>
                      <a:pt x="774" y="16"/>
                      <a:pt x="774" y="16"/>
                      <a:pt x="774" y="16"/>
                    </a:cubicBezTo>
                    <a:cubicBezTo>
                      <a:pt x="772" y="19"/>
                      <a:pt x="772" y="19"/>
                      <a:pt x="772" y="19"/>
                    </a:cubicBezTo>
                    <a:cubicBezTo>
                      <a:pt x="776" y="21"/>
                      <a:pt x="776" y="21"/>
                      <a:pt x="776" y="21"/>
                    </a:cubicBezTo>
                    <a:cubicBezTo>
                      <a:pt x="772" y="19"/>
                      <a:pt x="772" y="19"/>
                      <a:pt x="772" y="19"/>
                    </a:cubicBezTo>
                    <a:cubicBezTo>
                      <a:pt x="774" y="23"/>
                      <a:pt x="774" y="23"/>
                      <a:pt x="774" y="23"/>
                    </a:cubicBezTo>
                    <a:cubicBezTo>
                      <a:pt x="775" y="22"/>
                      <a:pt x="775" y="22"/>
                      <a:pt x="776" y="21"/>
                    </a:cubicBezTo>
                    <a:cubicBezTo>
                      <a:pt x="772" y="19"/>
                      <a:pt x="772" y="19"/>
                      <a:pt x="772" y="19"/>
                    </a:cubicBezTo>
                    <a:cubicBezTo>
                      <a:pt x="774" y="23"/>
                      <a:pt x="774" y="23"/>
                      <a:pt x="774" y="23"/>
                    </a:cubicBezTo>
                    <a:cubicBezTo>
                      <a:pt x="773" y="20"/>
                      <a:pt x="773" y="20"/>
                      <a:pt x="773" y="20"/>
                    </a:cubicBezTo>
                    <a:cubicBezTo>
                      <a:pt x="774" y="23"/>
                      <a:pt x="774" y="23"/>
                      <a:pt x="774" y="23"/>
                    </a:cubicBezTo>
                    <a:cubicBezTo>
                      <a:pt x="774" y="23"/>
                      <a:pt x="774" y="23"/>
                      <a:pt x="774" y="23"/>
                    </a:cubicBezTo>
                    <a:cubicBezTo>
                      <a:pt x="773" y="20"/>
                      <a:pt x="773" y="20"/>
                      <a:pt x="773" y="20"/>
                    </a:cubicBezTo>
                    <a:cubicBezTo>
                      <a:pt x="774" y="23"/>
                      <a:pt x="774" y="23"/>
                      <a:pt x="774" y="23"/>
                    </a:cubicBezTo>
                    <a:cubicBezTo>
                      <a:pt x="773" y="22"/>
                      <a:pt x="773" y="22"/>
                      <a:pt x="773" y="22"/>
                    </a:cubicBezTo>
                    <a:cubicBezTo>
                      <a:pt x="774" y="23"/>
                      <a:pt x="774" y="23"/>
                      <a:pt x="774" y="23"/>
                    </a:cubicBezTo>
                    <a:cubicBezTo>
                      <a:pt x="774" y="23"/>
                      <a:pt x="774" y="23"/>
                      <a:pt x="774" y="23"/>
                    </a:cubicBezTo>
                    <a:cubicBezTo>
                      <a:pt x="773" y="22"/>
                      <a:pt x="773" y="22"/>
                      <a:pt x="773" y="22"/>
                    </a:cubicBezTo>
                    <a:cubicBezTo>
                      <a:pt x="774" y="23"/>
                      <a:pt x="774" y="23"/>
                      <a:pt x="774" y="23"/>
                    </a:cubicBezTo>
                    <a:cubicBezTo>
                      <a:pt x="774" y="23"/>
                      <a:pt x="774" y="23"/>
                      <a:pt x="775" y="23"/>
                    </a:cubicBezTo>
                    <a:cubicBezTo>
                      <a:pt x="777" y="23"/>
                      <a:pt x="783" y="22"/>
                      <a:pt x="787" y="22"/>
                    </a:cubicBezTo>
                    <a:cubicBezTo>
                      <a:pt x="789" y="22"/>
                      <a:pt x="791" y="21"/>
                      <a:pt x="793" y="21"/>
                    </a:cubicBezTo>
                    <a:cubicBezTo>
                      <a:pt x="794" y="21"/>
                      <a:pt x="794" y="21"/>
                      <a:pt x="795" y="21"/>
                    </a:cubicBezTo>
                    <a:cubicBezTo>
                      <a:pt x="796" y="21"/>
                      <a:pt x="796" y="21"/>
                      <a:pt x="796" y="21"/>
                    </a:cubicBezTo>
                    <a:cubicBezTo>
                      <a:pt x="796" y="21"/>
                      <a:pt x="796" y="21"/>
                      <a:pt x="796" y="21"/>
                    </a:cubicBezTo>
                    <a:cubicBezTo>
                      <a:pt x="797" y="21"/>
                      <a:pt x="797" y="21"/>
                      <a:pt x="797" y="21"/>
                    </a:cubicBezTo>
                    <a:cubicBezTo>
                      <a:pt x="797" y="20"/>
                      <a:pt x="797" y="20"/>
                      <a:pt x="797" y="20"/>
                    </a:cubicBezTo>
                    <a:cubicBezTo>
                      <a:pt x="798" y="20"/>
                      <a:pt x="798" y="20"/>
                      <a:pt x="799" y="19"/>
                    </a:cubicBezTo>
                    <a:cubicBezTo>
                      <a:pt x="799" y="18"/>
                      <a:pt x="799" y="17"/>
                      <a:pt x="799" y="16"/>
                    </a:cubicBezTo>
                    <a:cubicBezTo>
                      <a:pt x="799" y="15"/>
                      <a:pt x="798" y="14"/>
                      <a:pt x="797" y="14"/>
                    </a:cubicBezTo>
                    <a:cubicBezTo>
                      <a:pt x="794" y="12"/>
                      <a:pt x="794" y="12"/>
                      <a:pt x="794" y="12"/>
                    </a:cubicBezTo>
                    <a:cubicBezTo>
                      <a:pt x="792" y="15"/>
                      <a:pt x="792" y="15"/>
                      <a:pt x="792" y="15"/>
                    </a:cubicBezTo>
                    <a:cubicBezTo>
                      <a:pt x="792" y="19"/>
                      <a:pt x="792" y="19"/>
                      <a:pt x="792" y="19"/>
                    </a:cubicBezTo>
                    <a:cubicBezTo>
                      <a:pt x="814" y="18"/>
                      <a:pt x="814" y="18"/>
                      <a:pt x="814" y="18"/>
                    </a:cubicBezTo>
                    <a:cubicBezTo>
                      <a:pt x="816" y="18"/>
                      <a:pt x="817" y="17"/>
                      <a:pt x="818" y="15"/>
                    </a:cubicBezTo>
                    <a:cubicBezTo>
                      <a:pt x="818" y="14"/>
                      <a:pt x="818" y="12"/>
                      <a:pt x="816" y="11"/>
                    </a:cubicBezTo>
                    <a:cubicBezTo>
                      <a:pt x="811" y="8"/>
                      <a:pt x="811" y="8"/>
                      <a:pt x="811" y="8"/>
                    </a:cubicBezTo>
                    <a:cubicBezTo>
                      <a:pt x="809" y="11"/>
                      <a:pt x="809" y="11"/>
                      <a:pt x="809" y="11"/>
                    </a:cubicBezTo>
                    <a:cubicBezTo>
                      <a:pt x="812" y="13"/>
                      <a:pt x="812" y="13"/>
                      <a:pt x="812" y="13"/>
                    </a:cubicBezTo>
                    <a:cubicBezTo>
                      <a:pt x="809" y="11"/>
                      <a:pt x="809" y="11"/>
                      <a:pt x="809" y="11"/>
                    </a:cubicBezTo>
                    <a:cubicBezTo>
                      <a:pt x="811" y="15"/>
                      <a:pt x="811" y="15"/>
                      <a:pt x="811" y="15"/>
                    </a:cubicBezTo>
                    <a:cubicBezTo>
                      <a:pt x="812" y="14"/>
                      <a:pt x="812" y="14"/>
                      <a:pt x="812" y="13"/>
                    </a:cubicBezTo>
                    <a:cubicBezTo>
                      <a:pt x="809" y="11"/>
                      <a:pt x="809" y="11"/>
                      <a:pt x="809" y="11"/>
                    </a:cubicBezTo>
                    <a:cubicBezTo>
                      <a:pt x="811" y="15"/>
                      <a:pt x="811" y="15"/>
                      <a:pt x="811" y="15"/>
                    </a:cubicBezTo>
                    <a:cubicBezTo>
                      <a:pt x="809" y="11"/>
                      <a:pt x="809" y="11"/>
                      <a:pt x="809" y="11"/>
                    </a:cubicBezTo>
                    <a:cubicBezTo>
                      <a:pt x="810" y="15"/>
                      <a:pt x="810" y="15"/>
                      <a:pt x="810" y="15"/>
                    </a:cubicBezTo>
                    <a:cubicBezTo>
                      <a:pt x="810" y="15"/>
                      <a:pt x="811" y="15"/>
                      <a:pt x="811" y="15"/>
                    </a:cubicBezTo>
                    <a:cubicBezTo>
                      <a:pt x="809" y="11"/>
                      <a:pt x="809" y="11"/>
                      <a:pt x="809" y="11"/>
                    </a:cubicBezTo>
                    <a:cubicBezTo>
                      <a:pt x="810" y="15"/>
                      <a:pt x="810" y="15"/>
                      <a:pt x="810" y="15"/>
                    </a:cubicBezTo>
                    <a:cubicBezTo>
                      <a:pt x="809" y="12"/>
                      <a:pt x="809" y="12"/>
                      <a:pt x="809" y="12"/>
                    </a:cubicBezTo>
                    <a:cubicBezTo>
                      <a:pt x="810" y="15"/>
                      <a:pt x="810" y="15"/>
                      <a:pt x="810" y="15"/>
                    </a:cubicBezTo>
                    <a:cubicBezTo>
                      <a:pt x="810" y="15"/>
                      <a:pt x="810" y="15"/>
                      <a:pt x="810" y="15"/>
                    </a:cubicBezTo>
                    <a:cubicBezTo>
                      <a:pt x="809" y="12"/>
                      <a:pt x="809" y="12"/>
                      <a:pt x="809" y="12"/>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11" y="15"/>
                      <a:pt x="813" y="15"/>
                      <a:pt x="817" y="15"/>
                    </a:cubicBezTo>
                    <a:cubicBezTo>
                      <a:pt x="821" y="16"/>
                      <a:pt x="827" y="16"/>
                      <a:pt x="832" y="16"/>
                    </a:cubicBezTo>
                    <a:cubicBezTo>
                      <a:pt x="837" y="17"/>
                      <a:pt x="840" y="17"/>
                      <a:pt x="840" y="17"/>
                    </a:cubicBezTo>
                    <a:cubicBezTo>
                      <a:pt x="842" y="17"/>
                      <a:pt x="844" y="16"/>
                      <a:pt x="844" y="14"/>
                    </a:cubicBezTo>
                    <a:cubicBezTo>
                      <a:pt x="845" y="13"/>
                      <a:pt x="844" y="11"/>
                      <a:pt x="843" y="10"/>
                    </a:cubicBezTo>
                    <a:cubicBezTo>
                      <a:pt x="839" y="7"/>
                      <a:pt x="839" y="7"/>
                      <a:pt x="839" y="7"/>
                    </a:cubicBezTo>
                    <a:cubicBezTo>
                      <a:pt x="837" y="11"/>
                      <a:pt x="837" y="11"/>
                      <a:pt x="837" y="11"/>
                    </a:cubicBezTo>
                    <a:cubicBezTo>
                      <a:pt x="837" y="15"/>
                      <a:pt x="837" y="15"/>
                      <a:pt x="837" y="15"/>
                    </a:cubicBezTo>
                    <a:cubicBezTo>
                      <a:pt x="855" y="12"/>
                      <a:pt x="855" y="12"/>
                      <a:pt x="855" y="12"/>
                    </a:cubicBezTo>
                    <a:cubicBezTo>
                      <a:pt x="856" y="12"/>
                      <a:pt x="858" y="11"/>
                      <a:pt x="858" y="9"/>
                    </a:cubicBezTo>
                    <a:cubicBezTo>
                      <a:pt x="858" y="7"/>
                      <a:pt x="858" y="6"/>
                      <a:pt x="856" y="5"/>
                    </a:cubicBezTo>
                    <a:cubicBezTo>
                      <a:pt x="856" y="5"/>
                      <a:pt x="856" y="5"/>
                      <a:pt x="856" y="5"/>
                    </a:cubicBezTo>
                    <a:cubicBezTo>
                      <a:pt x="854" y="8"/>
                      <a:pt x="854" y="8"/>
                      <a:pt x="854" y="8"/>
                    </a:cubicBezTo>
                    <a:cubicBezTo>
                      <a:pt x="854" y="12"/>
                      <a:pt x="854" y="12"/>
                      <a:pt x="854" y="12"/>
                    </a:cubicBezTo>
                    <a:cubicBezTo>
                      <a:pt x="882" y="13"/>
                      <a:pt x="882" y="13"/>
                      <a:pt x="882" y="13"/>
                    </a:cubicBezTo>
                    <a:cubicBezTo>
                      <a:pt x="884" y="13"/>
                      <a:pt x="886" y="12"/>
                      <a:pt x="886" y="10"/>
                    </a:cubicBezTo>
                    <a:cubicBezTo>
                      <a:pt x="887" y="9"/>
                      <a:pt x="886" y="7"/>
                      <a:pt x="885" y="6"/>
                    </a:cubicBezTo>
                    <a:cubicBezTo>
                      <a:pt x="878" y="1"/>
                      <a:pt x="878" y="1"/>
                      <a:pt x="878" y="1"/>
                    </a:cubicBezTo>
                    <a:cubicBezTo>
                      <a:pt x="876" y="0"/>
                      <a:pt x="874" y="1"/>
                      <a:pt x="872" y="3"/>
                    </a:cubicBezTo>
                    <a:cubicBezTo>
                      <a:pt x="871" y="5"/>
                      <a:pt x="872" y="7"/>
                      <a:pt x="874" y="8"/>
                    </a:cubicBezTo>
                    <a:cubicBezTo>
                      <a:pt x="880" y="12"/>
                      <a:pt x="880" y="12"/>
                      <a:pt x="880" y="12"/>
                    </a:cubicBezTo>
                    <a:cubicBezTo>
                      <a:pt x="883" y="9"/>
                      <a:pt x="883" y="9"/>
                      <a:pt x="883" y="9"/>
                    </a:cubicBezTo>
                    <a:cubicBezTo>
                      <a:pt x="883" y="5"/>
                      <a:pt x="883" y="5"/>
                      <a:pt x="883" y="5"/>
                    </a:cubicBezTo>
                    <a:cubicBezTo>
                      <a:pt x="854" y="4"/>
                      <a:pt x="854" y="4"/>
                      <a:pt x="854" y="4"/>
                    </a:cubicBezTo>
                    <a:cubicBezTo>
                      <a:pt x="852" y="4"/>
                      <a:pt x="851" y="5"/>
                      <a:pt x="850" y="7"/>
                    </a:cubicBezTo>
                    <a:cubicBezTo>
                      <a:pt x="850" y="9"/>
                      <a:pt x="850" y="11"/>
                      <a:pt x="852" y="12"/>
                    </a:cubicBezTo>
                    <a:cubicBezTo>
                      <a:pt x="852" y="12"/>
                      <a:pt x="852" y="12"/>
                      <a:pt x="852" y="12"/>
                    </a:cubicBezTo>
                    <a:cubicBezTo>
                      <a:pt x="854" y="8"/>
                      <a:pt x="854" y="8"/>
                      <a:pt x="854" y="8"/>
                    </a:cubicBezTo>
                    <a:cubicBezTo>
                      <a:pt x="854" y="4"/>
                      <a:pt x="854" y="4"/>
                      <a:pt x="854" y="4"/>
                    </a:cubicBezTo>
                    <a:cubicBezTo>
                      <a:pt x="836" y="7"/>
                      <a:pt x="836" y="7"/>
                      <a:pt x="836" y="7"/>
                    </a:cubicBezTo>
                    <a:cubicBezTo>
                      <a:pt x="834" y="7"/>
                      <a:pt x="833" y="8"/>
                      <a:pt x="833" y="10"/>
                    </a:cubicBezTo>
                    <a:cubicBezTo>
                      <a:pt x="832" y="11"/>
                      <a:pt x="833" y="13"/>
                      <a:pt x="834" y="14"/>
                    </a:cubicBezTo>
                    <a:cubicBezTo>
                      <a:pt x="838" y="16"/>
                      <a:pt x="838" y="16"/>
                      <a:pt x="838" y="16"/>
                    </a:cubicBezTo>
                    <a:cubicBezTo>
                      <a:pt x="840" y="13"/>
                      <a:pt x="840" y="13"/>
                      <a:pt x="840" y="13"/>
                    </a:cubicBezTo>
                    <a:cubicBezTo>
                      <a:pt x="841" y="9"/>
                      <a:pt x="841" y="9"/>
                      <a:pt x="841" y="9"/>
                    </a:cubicBezTo>
                    <a:cubicBezTo>
                      <a:pt x="841" y="9"/>
                      <a:pt x="834" y="9"/>
                      <a:pt x="827" y="8"/>
                    </a:cubicBezTo>
                    <a:cubicBezTo>
                      <a:pt x="824" y="8"/>
                      <a:pt x="820" y="8"/>
                      <a:pt x="817" y="7"/>
                    </a:cubicBezTo>
                    <a:cubicBezTo>
                      <a:pt x="814" y="7"/>
                      <a:pt x="811" y="7"/>
                      <a:pt x="810" y="7"/>
                    </a:cubicBezTo>
                    <a:cubicBezTo>
                      <a:pt x="809" y="7"/>
                      <a:pt x="809" y="7"/>
                      <a:pt x="809" y="7"/>
                    </a:cubicBezTo>
                    <a:cubicBezTo>
                      <a:pt x="808" y="7"/>
                      <a:pt x="808" y="7"/>
                      <a:pt x="808" y="7"/>
                    </a:cubicBezTo>
                    <a:cubicBezTo>
                      <a:pt x="808" y="7"/>
                      <a:pt x="808" y="7"/>
                      <a:pt x="807" y="8"/>
                    </a:cubicBezTo>
                    <a:cubicBezTo>
                      <a:pt x="807" y="8"/>
                      <a:pt x="807" y="8"/>
                      <a:pt x="807" y="8"/>
                    </a:cubicBezTo>
                    <a:cubicBezTo>
                      <a:pt x="806" y="8"/>
                      <a:pt x="806" y="8"/>
                      <a:pt x="806" y="9"/>
                    </a:cubicBezTo>
                    <a:cubicBezTo>
                      <a:pt x="804" y="11"/>
                      <a:pt x="805" y="13"/>
                      <a:pt x="807" y="15"/>
                    </a:cubicBezTo>
                    <a:cubicBezTo>
                      <a:pt x="812" y="18"/>
                      <a:pt x="812" y="18"/>
                      <a:pt x="812" y="18"/>
                    </a:cubicBezTo>
                    <a:cubicBezTo>
                      <a:pt x="814" y="14"/>
                      <a:pt x="814" y="14"/>
                      <a:pt x="814" y="14"/>
                    </a:cubicBezTo>
                    <a:cubicBezTo>
                      <a:pt x="814" y="10"/>
                      <a:pt x="814" y="10"/>
                      <a:pt x="814" y="10"/>
                    </a:cubicBezTo>
                    <a:cubicBezTo>
                      <a:pt x="792" y="11"/>
                      <a:pt x="792" y="11"/>
                      <a:pt x="792" y="11"/>
                    </a:cubicBezTo>
                    <a:cubicBezTo>
                      <a:pt x="790" y="11"/>
                      <a:pt x="789" y="12"/>
                      <a:pt x="788" y="14"/>
                    </a:cubicBezTo>
                    <a:cubicBezTo>
                      <a:pt x="788" y="16"/>
                      <a:pt x="788" y="18"/>
                      <a:pt x="790" y="19"/>
                    </a:cubicBezTo>
                    <a:cubicBezTo>
                      <a:pt x="793" y="20"/>
                      <a:pt x="793" y="20"/>
                      <a:pt x="793" y="20"/>
                    </a:cubicBezTo>
                    <a:cubicBezTo>
                      <a:pt x="795" y="17"/>
                      <a:pt x="795" y="17"/>
                      <a:pt x="795" y="17"/>
                    </a:cubicBezTo>
                    <a:cubicBezTo>
                      <a:pt x="792" y="15"/>
                      <a:pt x="792" y="15"/>
                      <a:pt x="792" y="15"/>
                    </a:cubicBezTo>
                    <a:cubicBezTo>
                      <a:pt x="795" y="17"/>
                      <a:pt x="795" y="17"/>
                      <a:pt x="795" y="17"/>
                    </a:cubicBezTo>
                    <a:cubicBezTo>
                      <a:pt x="793" y="14"/>
                      <a:pt x="793" y="14"/>
                      <a:pt x="793" y="14"/>
                    </a:cubicBezTo>
                    <a:cubicBezTo>
                      <a:pt x="793" y="14"/>
                      <a:pt x="792" y="14"/>
                      <a:pt x="792" y="15"/>
                    </a:cubicBezTo>
                    <a:cubicBezTo>
                      <a:pt x="795" y="17"/>
                      <a:pt x="795" y="17"/>
                      <a:pt x="795" y="17"/>
                    </a:cubicBezTo>
                    <a:cubicBezTo>
                      <a:pt x="793" y="14"/>
                      <a:pt x="793" y="14"/>
                      <a:pt x="793" y="14"/>
                    </a:cubicBezTo>
                    <a:cubicBezTo>
                      <a:pt x="795" y="17"/>
                      <a:pt x="795" y="17"/>
                      <a:pt x="795" y="17"/>
                    </a:cubicBezTo>
                    <a:cubicBezTo>
                      <a:pt x="794" y="13"/>
                      <a:pt x="794" y="13"/>
                      <a:pt x="794" y="13"/>
                    </a:cubicBezTo>
                    <a:cubicBezTo>
                      <a:pt x="794" y="13"/>
                      <a:pt x="794" y="13"/>
                      <a:pt x="793" y="14"/>
                    </a:cubicBezTo>
                    <a:cubicBezTo>
                      <a:pt x="795" y="17"/>
                      <a:pt x="795" y="17"/>
                      <a:pt x="795" y="17"/>
                    </a:cubicBezTo>
                    <a:cubicBezTo>
                      <a:pt x="794" y="13"/>
                      <a:pt x="794" y="13"/>
                      <a:pt x="794" y="13"/>
                    </a:cubicBezTo>
                    <a:cubicBezTo>
                      <a:pt x="795" y="16"/>
                      <a:pt x="795" y="16"/>
                      <a:pt x="795" y="16"/>
                    </a:cubicBezTo>
                    <a:cubicBezTo>
                      <a:pt x="794" y="13"/>
                      <a:pt x="794" y="13"/>
                      <a:pt x="794" y="13"/>
                    </a:cubicBezTo>
                    <a:cubicBezTo>
                      <a:pt x="794" y="13"/>
                      <a:pt x="794" y="13"/>
                      <a:pt x="794" y="13"/>
                    </a:cubicBezTo>
                    <a:cubicBezTo>
                      <a:pt x="795" y="16"/>
                      <a:pt x="795" y="16"/>
                      <a:pt x="795" y="16"/>
                    </a:cubicBezTo>
                    <a:cubicBezTo>
                      <a:pt x="794" y="13"/>
                      <a:pt x="794" y="13"/>
                      <a:pt x="794" y="13"/>
                    </a:cubicBezTo>
                    <a:cubicBezTo>
                      <a:pt x="794" y="13"/>
                      <a:pt x="794" y="13"/>
                      <a:pt x="793" y="13"/>
                    </a:cubicBezTo>
                    <a:cubicBezTo>
                      <a:pt x="790" y="14"/>
                      <a:pt x="785" y="14"/>
                      <a:pt x="781" y="14"/>
                    </a:cubicBezTo>
                    <a:cubicBezTo>
                      <a:pt x="778" y="14"/>
                      <a:pt x="776" y="15"/>
                      <a:pt x="775" y="15"/>
                    </a:cubicBezTo>
                    <a:cubicBezTo>
                      <a:pt x="774" y="15"/>
                      <a:pt x="773" y="15"/>
                      <a:pt x="772" y="15"/>
                    </a:cubicBezTo>
                    <a:cubicBezTo>
                      <a:pt x="772" y="15"/>
                      <a:pt x="772" y="15"/>
                      <a:pt x="772" y="15"/>
                    </a:cubicBezTo>
                    <a:cubicBezTo>
                      <a:pt x="771" y="16"/>
                      <a:pt x="771" y="16"/>
                      <a:pt x="771" y="16"/>
                    </a:cubicBezTo>
                    <a:cubicBezTo>
                      <a:pt x="770" y="16"/>
                      <a:pt x="770" y="16"/>
                      <a:pt x="770" y="16"/>
                    </a:cubicBezTo>
                    <a:cubicBezTo>
                      <a:pt x="770" y="16"/>
                      <a:pt x="769" y="16"/>
                      <a:pt x="769" y="17"/>
                    </a:cubicBezTo>
                    <a:cubicBezTo>
                      <a:pt x="768" y="18"/>
                      <a:pt x="768" y="19"/>
                      <a:pt x="768" y="20"/>
                    </a:cubicBezTo>
                    <a:cubicBezTo>
                      <a:pt x="769" y="21"/>
                      <a:pt x="769" y="22"/>
                      <a:pt x="770" y="23"/>
                    </a:cubicBezTo>
                    <a:cubicBezTo>
                      <a:pt x="772" y="24"/>
                      <a:pt x="772" y="24"/>
                      <a:pt x="772" y="24"/>
                    </a:cubicBezTo>
                    <a:cubicBezTo>
                      <a:pt x="774" y="20"/>
                      <a:pt x="774" y="20"/>
                      <a:pt x="774" y="20"/>
                    </a:cubicBezTo>
                    <a:cubicBezTo>
                      <a:pt x="774" y="16"/>
                      <a:pt x="774" y="16"/>
                      <a:pt x="774" y="16"/>
                    </a:cubicBezTo>
                    <a:cubicBezTo>
                      <a:pt x="745" y="15"/>
                      <a:pt x="745" y="15"/>
                      <a:pt x="745" y="15"/>
                    </a:cubicBezTo>
                    <a:cubicBezTo>
                      <a:pt x="743" y="15"/>
                      <a:pt x="742" y="16"/>
                      <a:pt x="741" y="18"/>
                    </a:cubicBezTo>
                    <a:cubicBezTo>
                      <a:pt x="740" y="20"/>
                      <a:pt x="741" y="21"/>
                      <a:pt x="743" y="22"/>
                    </a:cubicBezTo>
                    <a:cubicBezTo>
                      <a:pt x="750" y="27"/>
                      <a:pt x="750" y="27"/>
                      <a:pt x="750" y="27"/>
                    </a:cubicBezTo>
                    <a:cubicBezTo>
                      <a:pt x="752" y="24"/>
                      <a:pt x="752" y="24"/>
                      <a:pt x="752" y="24"/>
                    </a:cubicBezTo>
                    <a:cubicBezTo>
                      <a:pt x="752" y="20"/>
                      <a:pt x="752" y="20"/>
                      <a:pt x="752" y="20"/>
                    </a:cubicBezTo>
                    <a:cubicBezTo>
                      <a:pt x="723" y="18"/>
                      <a:pt x="723" y="18"/>
                      <a:pt x="723" y="18"/>
                    </a:cubicBezTo>
                    <a:cubicBezTo>
                      <a:pt x="721" y="18"/>
                      <a:pt x="719" y="19"/>
                      <a:pt x="719" y="21"/>
                    </a:cubicBezTo>
                    <a:cubicBezTo>
                      <a:pt x="718" y="22"/>
                      <a:pt x="719" y="24"/>
                      <a:pt x="720" y="25"/>
                    </a:cubicBezTo>
                    <a:cubicBezTo>
                      <a:pt x="728" y="30"/>
                      <a:pt x="728" y="30"/>
                      <a:pt x="728" y="30"/>
                    </a:cubicBezTo>
                    <a:cubicBezTo>
                      <a:pt x="730" y="27"/>
                      <a:pt x="730" y="27"/>
                      <a:pt x="730" y="27"/>
                    </a:cubicBezTo>
                    <a:cubicBezTo>
                      <a:pt x="730" y="23"/>
                      <a:pt x="730" y="23"/>
                      <a:pt x="730" y="23"/>
                    </a:cubicBezTo>
                    <a:cubicBezTo>
                      <a:pt x="698" y="21"/>
                      <a:pt x="698" y="21"/>
                      <a:pt x="698" y="21"/>
                    </a:cubicBezTo>
                    <a:cubicBezTo>
                      <a:pt x="696" y="21"/>
                      <a:pt x="694" y="22"/>
                      <a:pt x="694" y="24"/>
                    </a:cubicBezTo>
                    <a:cubicBezTo>
                      <a:pt x="693" y="26"/>
                      <a:pt x="694" y="28"/>
                      <a:pt x="696" y="29"/>
                    </a:cubicBezTo>
                    <a:cubicBezTo>
                      <a:pt x="702" y="33"/>
                      <a:pt x="702" y="33"/>
                      <a:pt x="702" y="33"/>
                    </a:cubicBezTo>
                    <a:cubicBezTo>
                      <a:pt x="704" y="29"/>
                      <a:pt x="704" y="29"/>
                      <a:pt x="704" y="29"/>
                    </a:cubicBezTo>
                    <a:cubicBezTo>
                      <a:pt x="704" y="25"/>
                      <a:pt x="704" y="25"/>
                      <a:pt x="704" y="25"/>
                    </a:cubicBezTo>
                    <a:cubicBezTo>
                      <a:pt x="704" y="25"/>
                      <a:pt x="691" y="25"/>
                      <a:pt x="685" y="25"/>
                    </a:cubicBezTo>
                    <a:cubicBezTo>
                      <a:pt x="684" y="25"/>
                      <a:pt x="683" y="25"/>
                      <a:pt x="683" y="25"/>
                    </a:cubicBezTo>
                    <a:cubicBezTo>
                      <a:pt x="682" y="25"/>
                      <a:pt x="682" y="25"/>
                      <a:pt x="682" y="25"/>
                    </a:cubicBezTo>
                    <a:cubicBezTo>
                      <a:pt x="681" y="25"/>
                      <a:pt x="681" y="25"/>
                      <a:pt x="681" y="25"/>
                    </a:cubicBezTo>
                    <a:cubicBezTo>
                      <a:pt x="680" y="25"/>
                      <a:pt x="680" y="25"/>
                      <a:pt x="680" y="25"/>
                    </a:cubicBezTo>
                    <a:cubicBezTo>
                      <a:pt x="680" y="25"/>
                      <a:pt x="679" y="26"/>
                      <a:pt x="679" y="27"/>
                    </a:cubicBezTo>
                    <a:cubicBezTo>
                      <a:pt x="678" y="28"/>
                      <a:pt x="678" y="31"/>
                      <a:pt x="680" y="32"/>
                    </a:cubicBezTo>
                    <a:cubicBezTo>
                      <a:pt x="682" y="33"/>
                      <a:pt x="682" y="33"/>
                      <a:pt x="682" y="33"/>
                    </a:cubicBezTo>
                    <a:cubicBezTo>
                      <a:pt x="684" y="30"/>
                      <a:pt x="684" y="30"/>
                      <a:pt x="684" y="30"/>
                    </a:cubicBezTo>
                    <a:cubicBezTo>
                      <a:pt x="681" y="28"/>
                      <a:pt x="681" y="28"/>
                      <a:pt x="681" y="28"/>
                    </a:cubicBezTo>
                    <a:cubicBezTo>
                      <a:pt x="684" y="30"/>
                      <a:pt x="684" y="30"/>
                      <a:pt x="684" y="30"/>
                    </a:cubicBezTo>
                    <a:cubicBezTo>
                      <a:pt x="682" y="27"/>
                      <a:pt x="682" y="27"/>
                      <a:pt x="682" y="27"/>
                    </a:cubicBezTo>
                    <a:cubicBezTo>
                      <a:pt x="682" y="27"/>
                      <a:pt x="681" y="27"/>
                      <a:pt x="681" y="28"/>
                    </a:cubicBezTo>
                    <a:cubicBezTo>
                      <a:pt x="684" y="30"/>
                      <a:pt x="684" y="30"/>
                      <a:pt x="684" y="30"/>
                    </a:cubicBezTo>
                    <a:cubicBezTo>
                      <a:pt x="682" y="27"/>
                      <a:pt x="682" y="27"/>
                      <a:pt x="682" y="27"/>
                    </a:cubicBezTo>
                    <a:cubicBezTo>
                      <a:pt x="684" y="30"/>
                      <a:pt x="684" y="30"/>
                      <a:pt x="684" y="30"/>
                    </a:cubicBezTo>
                    <a:cubicBezTo>
                      <a:pt x="683" y="26"/>
                      <a:pt x="683" y="26"/>
                      <a:pt x="683" y="26"/>
                    </a:cubicBezTo>
                    <a:cubicBezTo>
                      <a:pt x="683" y="26"/>
                      <a:pt x="683" y="26"/>
                      <a:pt x="682" y="27"/>
                    </a:cubicBezTo>
                    <a:cubicBezTo>
                      <a:pt x="684" y="30"/>
                      <a:pt x="684" y="30"/>
                      <a:pt x="684" y="30"/>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3" y="26"/>
                      <a:pt x="683" y="26"/>
                      <a:pt x="682" y="26"/>
                    </a:cubicBezTo>
                    <a:cubicBezTo>
                      <a:pt x="680" y="26"/>
                      <a:pt x="675" y="26"/>
                      <a:pt x="671" y="26"/>
                    </a:cubicBezTo>
                    <a:cubicBezTo>
                      <a:pt x="667" y="25"/>
                      <a:pt x="663" y="25"/>
                      <a:pt x="663" y="25"/>
                    </a:cubicBezTo>
                    <a:cubicBezTo>
                      <a:pt x="661" y="25"/>
                      <a:pt x="660" y="26"/>
                      <a:pt x="659" y="28"/>
                    </a:cubicBezTo>
                    <a:cubicBezTo>
                      <a:pt x="658" y="30"/>
                      <a:pt x="659" y="32"/>
                      <a:pt x="661" y="33"/>
                    </a:cubicBezTo>
                    <a:cubicBezTo>
                      <a:pt x="663" y="34"/>
                      <a:pt x="663" y="34"/>
                      <a:pt x="663" y="34"/>
                    </a:cubicBezTo>
                    <a:cubicBezTo>
                      <a:pt x="665" y="30"/>
                      <a:pt x="665" y="30"/>
                      <a:pt x="665" y="30"/>
                    </a:cubicBezTo>
                    <a:cubicBezTo>
                      <a:pt x="665" y="26"/>
                      <a:pt x="665" y="26"/>
                      <a:pt x="665" y="26"/>
                    </a:cubicBezTo>
                    <a:cubicBezTo>
                      <a:pt x="636" y="28"/>
                      <a:pt x="636" y="28"/>
                      <a:pt x="636" y="28"/>
                    </a:cubicBezTo>
                    <a:cubicBezTo>
                      <a:pt x="634" y="28"/>
                      <a:pt x="632" y="29"/>
                      <a:pt x="632" y="31"/>
                    </a:cubicBezTo>
                    <a:cubicBezTo>
                      <a:pt x="632" y="32"/>
                      <a:pt x="632" y="34"/>
                      <a:pt x="634" y="35"/>
                    </a:cubicBezTo>
                    <a:cubicBezTo>
                      <a:pt x="643" y="41"/>
                      <a:pt x="643" y="41"/>
                      <a:pt x="643" y="41"/>
                    </a:cubicBezTo>
                    <a:cubicBezTo>
                      <a:pt x="645" y="38"/>
                      <a:pt x="645" y="38"/>
                      <a:pt x="645" y="38"/>
                    </a:cubicBezTo>
                    <a:cubicBezTo>
                      <a:pt x="645" y="34"/>
                      <a:pt x="645" y="34"/>
                      <a:pt x="645" y="34"/>
                    </a:cubicBezTo>
                    <a:cubicBezTo>
                      <a:pt x="613" y="32"/>
                      <a:pt x="613" y="32"/>
                      <a:pt x="613" y="32"/>
                    </a:cubicBezTo>
                    <a:cubicBezTo>
                      <a:pt x="611" y="32"/>
                      <a:pt x="610" y="33"/>
                      <a:pt x="609" y="35"/>
                    </a:cubicBezTo>
                    <a:cubicBezTo>
                      <a:pt x="609" y="36"/>
                      <a:pt x="609" y="38"/>
                      <a:pt x="611" y="39"/>
                    </a:cubicBezTo>
                    <a:cubicBezTo>
                      <a:pt x="616" y="42"/>
                      <a:pt x="616" y="42"/>
                      <a:pt x="616" y="42"/>
                    </a:cubicBezTo>
                    <a:cubicBezTo>
                      <a:pt x="618" y="39"/>
                      <a:pt x="618" y="39"/>
                      <a:pt x="618" y="39"/>
                    </a:cubicBezTo>
                    <a:cubicBezTo>
                      <a:pt x="618" y="35"/>
                      <a:pt x="618" y="35"/>
                      <a:pt x="618" y="35"/>
                    </a:cubicBezTo>
                    <a:cubicBezTo>
                      <a:pt x="596" y="35"/>
                      <a:pt x="596" y="35"/>
                      <a:pt x="596" y="35"/>
                    </a:cubicBezTo>
                    <a:cubicBezTo>
                      <a:pt x="595" y="35"/>
                      <a:pt x="593" y="36"/>
                      <a:pt x="593" y="38"/>
                    </a:cubicBezTo>
                    <a:cubicBezTo>
                      <a:pt x="592" y="40"/>
                      <a:pt x="593" y="42"/>
                      <a:pt x="594" y="42"/>
                    </a:cubicBezTo>
                    <a:cubicBezTo>
                      <a:pt x="600" y="46"/>
                      <a:pt x="600" y="46"/>
                      <a:pt x="600" y="46"/>
                    </a:cubicBezTo>
                    <a:cubicBezTo>
                      <a:pt x="602" y="42"/>
                      <a:pt x="602" y="42"/>
                      <a:pt x="602" y="42"/>
                    </a:cubicBezTo>
                    <a:cubicBezTo>
                      <a:pt x="602" y="38"/>
                      <a:pt x="602" y="38"/>
                      <a:pt x="602" y="38"/>
                    </a:cubicBezTo>
                    <a:cubicBezTo>
                      <a:pt x="602" y="38"/>
                      <a:pt x="597" y="38"/>
                      <a:pt x="591" y="38"/>
                    </a:cubicBezTo>
                    <a:cubicBezTo>
                      <a:pt x="586" y="37"/>
                      <a:pt x="579" y="37"/>
                      <a:pt x="576" y="37"/>
                    </a:cubicBezTo>
                    <a:cubicBezTo>
                      <a:pt x="576" y="37"/>
                      <a:pt x="576" y="37"/>
                      <a:pt x="575" y="37"/>
                    </a:cubicBezTo>
                    <a:cubicBezTo>
                      <a:pt x="575" y="37"/>
                      <a:pt x="575" y="37"/>
                      <a:pt x="574" y="37"/>
                    </a:cubicBezTo>
                    <a:cubicBezTo>
                      <a:pt x="574" y="37"/>
                      <a:pt x="574" y="37"/>
                      <a:pt x="574" y="37"/>
                    </a:cubicBezTo>
                    <a:cubicBezTo>
                      <a:pt x="573" y="38"/>
                      <a:pt x="573" y="38"/>
                      <a:pt x="573" y="38"/>
                    </a:cubicBezTo>
                    <a:cubicBezTo>
                      <a:pt x="573" y="38"/>
                      <a:pt x="572" y="38"/>
                      <a:pt x="572" y="39"/>
                    </a:cubicBezTo>
                    <a:cubicBezTo>
                      <a:pt x="571" y="41"/>
                      <a:pt x="571" y="43"/>
                      <a:pt x="573" y="44"/>
                    </a:cubicBezTo>
                    <a:cubicBezTo>
                      <a:pt x="573" y="44"/>
                      <a:pt x="573" y="44"/>
                      <a:pt x="573" y="44"/>
                    </a:cubicBezTo>
                    <a:cubicBezTo>
                      <a:pt x="575" y="41"/>
                      <a:pt x="575" y="41"/>
                      <a:pt x="575" y="41"/>
                    </a:cubicBezTo>
                    <a:cubicBezTo>
                      <a:pt x="572" y="39"/>
                      <a:pt x="572" y="39"/>
                      <a:pt x="572" y="39"/>
                    </a:cubicBezTo>
                    <a:cubicBezTo>
                      <a:pt x="575" y="41"/>
                      <a:pt x="575" y="41"/>
                      <a:pt x="575" y="41"/>
                    </a:cubicBezTo>
                    <a:cubicBezTo>
                      <a:pt x="573" y="38"/>
                      <a:pt x="573" y="38"/>
                      <a:pt x="573" y="38"/>
                    </a:cubicBezTo>
                    <a:cubicBezTo>
                      <a:pt x="573" y="38"/>
                      <a:pt x="573" y="38"/>
                      <a:pt x="572" y="39"/>
                    </a:cubicBezTo>
                    <a:cubicBezTo>
                      <a:pt x="575" y="41"/>
                      <a:pt x="575" y="41"/>
                      <a:pt x="575" y="41"/>
                    </a:cubicBezTo>
                    <a:cubicBezTo>
                      <a:pt x="573" y="38"/>
                      <a:pt x="573" y="38"/>
                      <a:pt x="573" y="38"/>
                    </a:cubicBezTo>
                    <a:cubicBezTo>
                      <a:pt x="575" y="40"/>
                      <a:pt x="575" y="40"/>
                      <a:pt x="575" y="40"/>
                    </a:cubicBezTo>
                    <a:cubicBezTo>
                      <a:pt x="574" y="37"/>
                      <a:pt x="574" y="37"/>
                      <a:pt x="574" y="37"/>
                    </a:cubicBezTo>
                    <a:cubicBezTo>
                      <a:pt x="574" y="37"/>
                      <a:pt x="574" y="37"/>
                      <a:pt x="573" y="38"/>
                    </a:cubicBezTo>
                    <a:cubicBezTo>
                      <a:pt x="575" y="40"/>
                      <a:pt x="575" y="40"/>
                      <a:pt x="575" y="40"/>
                    </a:cubicBezTo>
                    <a:cubicBezTo>
                      <a:pt x="574" y="37"/>
                      <a:pt x="574" y="37"/>
                      <a:pt x="574" y="37"/>
                    </a:cubicBezTo>
                    <a:cubicBezTo>
                      <a:pt x="574" y="38"/>
                      <a:pt x="574" y="38"/>
                      <a:pt x="574" y="38"/>
                    </a:cubicBezTo>
                    <a:cubicBezTo>
                      <a:pt x="574" y="37"/>
                      <a:pt x="574" y="37"/>
                      <a:pt x="574" y="37"/>
                    </a:cubicBezTo>
                    <a:cubicBezTo>
                      <a:pt x="574" y="37"/>
                      <a:pt x="574" y="37"/>
                      <a:pt x="574" y="37"/>
                    </a:cubicBezTo>
                    <a:cubicBezTo>
                      <a:pt x="574" y="38"/>
                      <a:pt x="574" y="38"/>
                      <a:pt x="574" y="38"/>
                    </a:cubicBezTo>
                    <a:cubicBezTo>
                      <a:pt x="574" y="37"/>
                      <a:pt x="574" y="37"/>
                      <a:pt x="574" y="37"/>
                    </a:cubicBezTo>
                    <a:cubicBezTo>
                      <a:pt x="574" y="37"/>
                      <a:pt x="573" y="37"/>
                      <a:pt x="573" y="38"/>
                    </a:cubicBezTo>
                    <a:cubicBezTo>
                      <a:pt x="570" y="38"/>
                      <a:pt x="564" y="39"/>
                      <a:pt x="559" y="39"/>
                    </a:cubicBezTo>
                    <a:cubicBezTo>
                      <a:pt x="554" y="40"/>
                      <a:pt x="550" y="40"/>
                      <a:pt x="550" y="40"/>
                    </a:cubicBezTo>
                    <a:cubicBezTo>
                      <a:pt x="549" y="40"/>
                      <a:pt x="547" y="41"/>
                      <a:pt x="547" y="43"/>
                    </a:cubicBezTo>
                    <a:cubicBezTo>
                      <a:pt x="546" y="45"/>
                      <a:pt x="547" y="46"/>
                      <a:pt x="549" y="47"/>
                    </a:cubicBezTo>
                    <a:cubicBezTo>
                      <a:pt x="549" y="48"/>
                      <a:pt x="549" y="48"/>
                      <a:pt x="549" y="48"/>
                    </a:cubicBezTo>
                    <a:cubicBezTo>
                      <a:pt x="551" y="44"/>
                      <a:pt x="551" y="44"/>
                      <a:pt x="551" y="44"/>
                    </a:cubicBezTo>
                    <a:cubicBezTo>
                      <a:pt x="548" y="42"/>
                      <a:pt x="548" y="42"/>
                      <a:pt x="548" y="42"/>
                    </a:cubicBezTo>
                    <a:cubicBezTo>
                      <a:pt x="551" y="44"/>
                      <a:pt x="551" y="44"/>
                      <a:pt x="551" y="44"/>
                    </a:cubicBezTo>
                    <a:cubicBezTo>
                      <a:pt x="549" y="41"/>
                      <a:pt x="549" y="41"/>
                      <a:pt x="549" y="41"/>
                    </a:cubicBezTo>
                    <a:cubicBezTo>
                      <a:pt x="549" y="41"/>
                      <a:pt x="549" y="41"/>
                      <a:pt x="548" y="42"/>
                    </a:cubicBezTo>
                    <a:cubicBezTo>
                      <a:pt x="551" y="44"/>
                      <a:pt x="551" y="44"/>
                      <a:pt x="551" y="44"/>
                    </a:cubicBezTo>
                    <a:cubicBezTo>
                      <a:pt x="549" y="41"/>
                      <a:pt x="549" y="41"/>
                      <a:pt x="549" y="41"/>
                    </a:cubicBezTo>
                    <a:cubicBezTo>
                      <a:pt x="551" y="44"/>
                      <a:pt x="551" y="44"/>
                      <a:pt x="551" y="44"/>
                    </a:cubicBezTo>
                    <a:cubicBezTo>
                      <a:pt x="550" y="40"/>
                      <a:pt x="550" y="40"/>
                      <a:pt x="550" y="40"/>
                    </a:cubicBezTo>
                    <a:cubicBezTo>
                      <a:pt x="550" y="41"/>
                      <a:pt x="550" y="41"/>
                      <a:pt x="549" y="41"/>
                    </a:cubicBezTo>
                    <a:cubicBezTo>
                      <a:pt x="551" y="44"/>
                      <a:pt x="551" y="44"/>
                      <a:pt x="551" y="44"/>
                    </a:cubicBezTo>
                    <a:cubicBezTo>
                      <a:pt x="550" y="40"/>
                      <a:pt x="550" y="40"/>
                      <a:pt x="550" y="40"/>
                    </a:cubicBezTo>
                    <a:cubicBezTo>
                      <a:pt x="551" y="42"/>
                      <a:pt x="551" y="42"/>
                      <a:pt x="551" y="42"/>
                    </a:cubicBezTo>
                    <a:cubicBezTo>
                      <a:pt x="550" y="40"/>
                      <a:pt x="550" y="40"/>
                      <a:pt x="550" y="40"/>
                    </a:cubicBezTo>
                    <a:cubicBezTo>
                      <a:pt x="550" y="40"/>
                      <a:pt x="550" y="40"/>
                      <a:pt x="550" y="40"/>
                    </a:cubicBezTo>
                    <a:cubicBezTo>
                      <a:pt x="551" y="42"/>
                      <a:pt x="551" y="42"/>
                      <a:pt x="551" y="42"/>
                    </a:cubicBezTo>
                    <a:cubicBezTo>
                      <a:pt x="550" y="40"/>
                      <a:pt x="550" y="40"/>
                      <a:pt x="550" y="40"/>
                    </a:cubicBezTo>
                    <a:cubicBezTo>
                      <a:pt x="550" y="40"/>
                      <a:pt x="550" y="41"/>
                      <a:pt x="549" y="41"/>
                    </a:cubicBezTo>
                    <a:cubicBezTo>
                      <a:pt x="547" y="41"/>
                      <a:pt x="542" y="41"/>
                      <a:pt x="538" y="41"/>
                    </a:cubicBezTo>
                    <a:cubicBezTo>
                      <a:pt x="535" y="41"/>
                      <a:pt x="532" y="41"/>
                      <a:pt x="532" y="41"/>
                    </a:cubicBezTo>
                    <a:cubicBezTo>
                      <a:pt x="530" y="41"/>
                      <a:pt x="528" y="42"/>
                      <a:pt x="528" y="44"/>
                    </a:cubicBezTo>
                    <a:cubicBezTo>
                      <a:pt x="527" y="46"/>
                      <a:pt x="528" y="48"/>
                      <a:pt x="529" y="48"/>
                    </a:cubicBezTo>
                    <a:cubicBezTo>
                      <a:pt x="533" y="51"/>
                      <a:pt x="533" y="51"/>
                      <a:pt x="533" y="51"/>
                    </a:cubicBezTo>
                    <a:cubicBezTo>
                      <a:pt x="535" y="47"/>
                      <a:pt x="535" y="47"/>
                      <a:pt x="535" y="47"/>
                    </a:cubicBezTo>
                    <a:cubicBezTo>
                      <a:pt x="532" y="45"/>
                      <a:pt x="532" y="45"/>
                      <a:pt x="532" y="45"/>
                    </a:cubicBezTo>
                    <a:cubicBezTo>
                      <a:pt x="535" y="47"/>
                      <a:pt x="535" y="47"/>
                      <a:pt x="535" y="47"/>
                    </a:cubicBezTo>
                    <a:cubicBezTo>
                      <a:pt x="533" y="44"/>
                      <a:pt x="533" y="44"/>
                      <a:pt x="533" y="44"/>
                    </a:cubicBezTo>
                    <a:cubicBezTo>
                      <a:pt x="533" y="44"/>
                      <a:pt x="533" y="44"/>
                      <a:pt x="532" y="45"/>
                    </a:cubicBezTo>
                    <a:cubicBezTo>
                      <a:pt x="535" y="47"/>
                      <a:pt x="535" y="47"/>
                      <a:pt x="535" y="47"/>
                    </a:cubicBezTo>
                    <a:cubicBezTo>
                      <a:pt x="533" y="44"/>
                      <a:pt x="533" y="44"/>
                      <a:pt x="533" y="44"/>
                    </a:cubicBezTo>
                    <a:cubicBezTo>
                      <a:pt x="535" y="47"/>
                      <a:pt x="535" y="47"/>
                      <a:pt x="535" y="47"/>
                    </a:cubicBezTo>
                    <a:cubicBezTo>
                      <a:pt x="534" y="44"/>
                      <a:pt x="534" y="44"/>
                      <a:pt x="534" y="44"/>
                    </a:cubicBezTo>
                    <a:cubicBezTo>
                      <a:pt x="534" y="44"/>
                      <a:pt x="534" y="44"/>
                      <a:pt x="533" y="44"/>
                    </a:cubicBezTo>
                    <a:cubicBezTo>
                      <a:pt x="535" y="47"/>
                      <a:pt x="535" y="47"/>
                      <a:pt x="535" y="47"/>
                    </a:cubicBezTo>
                    <a:cubicBezTo>
                      <a:pt x="534" y="44"/>
                      <a:pt x="534" y="44"/>
                      <a:pt x="534" y="44"/>
                    </a:cubicBezTo>
                    <a:cubicBezTo>
                      <a:pt x="535" y="45"/>
                      <a:pt x="535" y="45"/>
                      <a:pt x="535" y="45"/>
                    </a:cubicBezTo>
                    <a:cubicBezTo>
                      <a:pt x="534" y="44"/>
                      <a:pt x="534" y="44"/>
                      <a:pt x="534" y="44"/>
                    </a:cubicBezTo>
                    <a:cubicBezTo>
                      <a:pt x="534" y="44"/>
                      <a:pt x="534" y="44"/>
                      <a:pt x="534" y="44"/>
                    </a:cubicBezTo>
                    <a:cubicBezTo>
                      <a:pt x="535" y="45"/>
                      <a:pt x="535" y="45"/>
                      <a:pt x="535" y="45"/>
                    </a:cubicBezTo>
                    <a:cubicBezTo>
                      <a:pt x="534" y="44"/>
                      <a:pt x="534" y="44"/>
                      <a:pt x="534" y="44"/>
                    </a:cubicBezTo>
                    <a:cubicBezTo>
                      <a:pt x="534" y="44"/>
                      <a:pt x="534" y="44"/>
                      <a:pt x="533" y="44"/>
                    </a:cubicBezTo>
                    <a:cubicBezTo>
                      <a:pt x="530" y="44"/>
                      <a:pt x="525" y="44"/>
                      <a:pt x="520" y="44"/>
                    </a:cubicBezTo>
                    <a:cubicBezTo>
                      <a:pt x="515" y="44"/>
                      <a:pt x="511" y="44"/>
                      <a:pt x="511" y="44"/>
                    </a:cubicBezTo>
                    <a:cubicBezTo>
                      <a:pt x="509" y="44"/>
                      <a:pt x="508" y="46"/>
                      <a:pt x="507" y="47"/>
                    </a:cubicBezTo>
                    <a:cubicBezTo>
                      <a:pt x="507" y="49"/>
                      <a:pt x="508" y="51"/>
                      <a:pt x="509" y="52"/>
                    </a:cubicBezTo>
                    <a:cubicBezTo>
                      <a:pt x="512" y="53"/>
                      <a:pt x="512" y="53"/>
                      <a:pt x="512" y="53"/>
                    </a:cubicBezTo>
                    <a:cubicBezTo>
                      <a:pt x="514" y="50"/>
                      <a:pt x="514" y="50"/>
                      <a:pt x="514" y="50"/>
                    </a:cubicBezTo>
                    <a:cubicBezTo>
                      <a:pt x="514" y="46"/>
                      <a:pt x="514" y="46"/>
                      <a:pt x="514" y="46"/>
                    </a:cubicBezTo>
                    <a:cubicBezTo>
                      <a:pt x="484" y="46"/>
                      <a:pt x="484" y="46"/>
                      <a:pt x="484" y="46"/>
                    </a:cubicBezTo>
                    <a:cubicBezTo>
                      <a:pt x="482" y="46"/>
                      <a:pt x="480" y="47"/>
                      <a:pt x="480" y="49"/>
                    </a:cubicBezTo>
                    <a:cubicBezTo>
                      <a:pt x="479" y="51"/>
                      <a:pt x="480" y="53"/>
                      <a:pt x="481" y="54"/>
                    </a:cubicBezTo>
                    <a:cubicBezTo>
                      <a:pt x="486" y="57"/>
                      <a:pt x="486" y="57"/>
                      <a:pt x="486" y="57"/>
                    </a:cubicBezTo>
                    <a:cubicBezTo>
                      <a:pt x="488" y="53"/>
                      <a:pt x="488" y="53"/>
                      <a:pt x="488" y="53"/>
                    </a:cubicBezTo>
                    <a:cubicBezTo>
                      <a:pt x="488" y="49"/>
                      <a:pt x="488" y="49"/>
                      <a:pt x="488" y="49"/>
                    </a:cubicBezTo>
                    <a:cubicBezTo>
                      <a:pt x="466" y="50"/>
                      <a:pt x="466" y="50"/>
                      <a:pt x="466" y="50"/>
                    </a:cubicBezTo>
                    <a:cubicBezTo>
                      <a:pt x="464" y="50"/>
                      <a:pt x="463" y="51"/>
                      <a:pt x="462" y="53"/>
                    </a:cubicBezTo>
                    <a:cubicBezTo>
                      <a:pt x="462" y="54"/>
                      <a:pt x="463" y="56"/>
                      <a:pt x="464" y="57"/>
                    </a:cubicBezTo>
                    <a:cubicBezTo>
                      <a:pt x="468" y="60"/>
                      <a:pt x="468" y="60"/>
                      <a:pt x="468" y="60"/>
                    </a:cubicBezTo>
                    <a:cubicBezTo>
                      <a:pt x="471" y="57"/>
                      <a:pt x="471" y="57"/>
                      <a:pt x="471" y="57"/>
                    </a:cubicBezTo>
                    <a:cubicBezTo>
                      <a:pt x="468" y="53"/>
                      <a:pt x="468" y="53"/>
                      <a:pt x="468" y="53"/>
                    </a:cubicBezTo>
                    <a:cubicBezTo>
                      <a:pt x="471" y="57"/>
                      <a:pt x="471" y="57"/>
                      <a:pt x="471" y="57"/>
                    </a:cubicBezTo>
                    <a:cubicBezTo>
                      <a:pt x="469" y="53"/>
                      <a:pt x="469" y="53"/>
                      <a:pt x="469" y="53"/>
                    </a:cubicBezTo>
                    <a:cubicBezTo>
                      <a:pt x="469" y="53"/>
                      <a:pt x="469" y="53"/>
                      <a:pt x="468" y="53"/>
                    </a:cubicBezTo>
                    <a:cubicBezTo>
                      <a:pt x="471" y="57"/>
                      <a:pt x="471" y="57"/>
                      <a:pt x="471" y="57"/>
                    </a:cubicBezTo>
                    <a:cubicBezTo>
                      <a:pt x="469" y="53"/>
                      <a:pt x="469" y="53"/>
                      <a:pt x="469" y="53"/>
                    </a:cubicBezTo>
                    <a:cubicBezTo>
                      <a:pt x="471" y="57"/>
                      <a:pt x="471" y="57"/>
                      <a:pt x="471" y="57"/>
                    </a:cubicBezTo>
                    <a:cubicBezTo>
                      <a:pt x="470" y="53"/>
                      <a:pt x="470" y="53"/>
                      <a:pt x="470" y="53"/>
                    </a:cubicBezTo>
                    <a:cubicBezTo>
                      <a:pt x="470" y="53"/>
                      <a:pt x="470" y="53"/>
                      <a:pt x="469" y="53"/>
                    </a:cubicBezTo>
                    <a:cubicBezTo>
                      <a:pt x="471" y="57"/>
                      <a:pt x="471" y="57"/>
                      <a:pt x="471" y="57"/>
                    </a:cubicBezTo>
                    <a:cubicBezTo>
                      <a:pt x="470" y="53"/>
                      <a:pt x="470" y="53"/>
                      <a:pt x="470" y="53"/>
                    </a:cubicBezTo>
                    <a:cubicBezTo>
                      <a:pt x="471" y="56"/>
                      <a:pt x="471" y="56"/>
                      <a:pt x="471" y="56"/>
                    </a:cubicBezTo>
                    <a:cubicBezTo>
                      <a:pt x="470" y="53"/>
                      <a:pt x="470" y="53"/>
                      <a:pt x="470" y="53"/>
                    </a:cubicBezTo>
                    <a:cubicBezTo>
                      <a:pt x="470" y="53"/>
                      <a:pt x="470" y="53"/>
                      <a:pt x="470" y="53"/>
                    </a:cubicBezTo>
                    <a:cubicBezTo>
                      <a:pt x="471" y="56"/>
                      <a:pt x="471" y="56"/>
                      <a:pt x="471" y="56"/>
                    </a:cubicBezTo>
                    <a:cubicBezTo>
                      <a:pt x="470" y="53"/>
                      <a:pt x="470" y="53"/>
                      <a:pt x="470" y="53"/>
                    </a:cubicBezTo>
                    <a:cubicBezTo>
                      <a:pt x="471" y="56"/>
                      <a:pt x="471" y="56"/>
                      <a:pt x="471" y="56"/>
                    </a:cubicBezTo>
                    <a:cubicBezTo>
                      <a:pt x="471" y="53"/>
                      <a:pt x="471" y="53"/>
                      <a:pt x="471" y="53"/>
                    </a:cubicBezTo>
                    <a:cubicBezTo>
                      <a:pt x="470" y="53"/>
                      <a:pt x="470" y="53"/>
                      <a:pt x="470" y="53"/>
                    </a:cubicBezTo>
                    <a:cubicBezTo>
                      <a:pt x="471" y="56"/>
                      <a:pt x="471" y="56"/>
                      <a:pt x="471" y="56"/>
                    </a:cubicBezTo>
                    <a:cubicBezTo>
                      <a:pt x="471" y="53"/>
                      <a:pt x="471" y="53"/>
                      <a:pt x="471" y="53"/>
                    </a:cubicBezTo>
                    <a:cubicBezTo>
                      <a:pt x="471" y="54"/>
                      <a:pt x="471" y="54"/>
                      <a:pt x="471" y="54"/>
                    </a:cubicBezTo>
                    <a:cubicBezTo>
                      <a:pt x="471" y="53"/>
                      <a:pt x="471" y="53"/>
                      <a:pt x="471" y="53"/>
                    </a:cubicBezTo>
                    <a:cubicBezTo>
                      <a:pt x="471" y="53"/>
                      <a:pt x="471" y="53"/>
                      <a:pt x="471" y="53"/>
                    </a:cubicBezTo>
                    <a:cubicBezTo>
                      <a:pt x="471" y="54"/>
                      <a:pt x="471" y="54"/>
                      <a:pt x="471" y="54"/>
                    </a:cubicBezTo>
                    <a:cubicBezTo>
                      <a:pt x="471" y="53"/>
                      <a:pt x="471" y="53"/>
                      <a:pt x="471" y="53"/>
                    </a:cubicBezTo>
                    <a:cubicBezTo>
                      <a:pt x="470" y="53"/>
                      <a:pt x="469" y="53"/>
                      <a:pt x="467" y="52"/>
                    </a:cubicBezTo>
                    <a:cubicBezTo>
                      <a:pt x="461" y="52"/>
                      <a:pt x="450" y="52"/>
                      <a:pt x="444" y="52"/>
                    </a:cubicBezTo>
                    <a:cubicBezTo>
                      <a:pt x="443" y="52"/>
                      <a:pt x="442" y="52"/>
                      <a:pt x="442" y="52"/>
                    </a:cubicBezTo>
                    <a:cubicBezTo>
                      <a:pt x="441" y="52"/>
                      <a:pt x="441" y="52"/>
                      <a:pt x="441" y="52"/>
                    </a:cubicBezTo>
                    <a:cubicBezTo>
                      <a:pt x="440" y="52"/>
                      <a:pt x="440" y="52"/>
                      <a:pt x="440" y="52"/>
                    </a:cubicBezTo>
                    <a:cubicBezTo>
                      <a:pt x="439" y="52"/>
                      <a:pt x="439" y="52"/>
                      <a:pt x="439" y="52"/>
                    </a:cubicBezTo>
                    <a:cubicBezTo>
                      <a:pt x="439" y="53"/>
                      <a:pt x="438" y="53"/>
                      <a:pt x="438" y="54"/>
                    </a:cubicBezTo>
                    <a:cubicBezTo>
                      <a:pt x="437" y="55"/>
                      <a:pt x="437" y="56"/>
                      <a:pt x="437" y="57"/>
                    </a:cubicBezTo>
                    <a:cubicBezTo>
                      <a:pt x="437" y="58"/>
                      <a:pt x="438" y="59"/>
                      <a:pt x="439" y="59"/>
                    </a:cubicBezTo>
                    <a:cubicBezTo>
                      <a:pt x="441" y="60"/>
                      <a:pt x="441" y="60"/>
                      <a:pt x="441" y="60"/>
                    </a:cubicBezTo>
                    <a:cubicBezTo>
                      <a:pt x="443" y="57"/>
                      <a:pt x="443" y="57"/>
                      <a:pt x="443" y="57"/>
                    </a:cubicBezTo>
                    <a:cubicBezTo>
                      <a:pt x="440" y="55"/>
                      <a:pt x="440" y="55"/>
                      <a:pt x="440" y="55"/>
                    </a:cubicBezTo>
                    <a:cubicBezTo>
                      <a:pt x="443" y="57"/>
                      <a:pt x="443" y="57"/>
                      <a:pt x="443" y="57"/>
                    </a:cubicBezTo>
                    <a:cubicBezTo>
                      <a:pt x="441" y="53"/>
                      <a:pt x="441" y="53"/>
                      <a:pt x="441" y="53"/>
                    </a:cubicBezTo>
                    <a:cubicBezTo>
                      <a:pt x="441" y="54"/>
                      <a:pt x="440" y="54"/>
                      <a:pt x="440" y="55"/>
                    </a:cubicBezTo>
                    <a:cubicBezTo>
                      <a:pt x="443" y="57"/>
                      <a:pt x="443" y="57"/>
                      <a:pt x="443" y="57"/>
                    </a:cubicBezTo>
                    <a:cubicBezTo>
                      <a:pt x="441" y="53"/>
                      <a:pt x="441" y="53"/>
                      <a:pt x="441" y="53"/>
                    </a:cubicBezTo>
                    <a:cubicBezTo>
                      <a:pt x="443" y="57"/>
                      <a:pt x="443" y="57"/>
                      <a:pt x="443" y="57"/>
                    </a:cubicBezTo>
                    <a:cubicBezTo>
                      <a:pt x="442" y="53"/>
                      <a:pt x="442" y="53"/>
                      <a:pt x="442" y="53"/>
                    </a:cubicBezTo>
                    <a:cubicBezTo>
                      <a:pt x="442" y="53"/>
                      <a:pt x="442" y="53"/>
                      <a:pt x="441" y="53"/>
                    </a:cubicBezTo>
                    <a:cubicBezTo>
                      <a:pt x="443" y="57"/>
                      <a:pt x="443" y="57"/>
                      <a:pt x="443" y="57"/>
                    </a:cubicBezTo>
                    <a:cubicBezTo>
                      <a:pt x="442" y="53"/>
                      <a:pt x="442" y="53"/>
                      <a:pt x="442" y="53"/>
                    </a:cubicBezTo>
                    <a:cubicBezTo>
                      <a:pt x="443" y="57"/>
                      <a:pt x="443" y="57"/>
                      <a:pt x="443" y="57"/>
                    </a:cubicBezTo>
                    <a:cubicBezTo>
                      <a:pt x="442" y="53"/>
                      <a:pt x="442" y="53"/>
                      <a:pt x="442" y="53"/>
                    </a:cubicBezTo>
                    <a:cubicBezTo>
                      <a:pt x="442" y="53"/>
                      <a:pt x="442" y="53"/>
                      <a:pt x="442" y="53"/>
                    </a:cubicBezTo>
                    <a:cubicBezTo>
                      <a:pt x="443" y="57"/>
                      <a:pt x="443" y="57"/>
                      <a:pt x="443" y="57"/>
                    </a:cubicBezTo>
                    <a:cubicBezTo>
                      <a:pt x="442" y="53"/>
                      <a:pt x="442" y="53"/>
                      <a:pt x="442" y="53"/>
                    </a:cubicBezTo>
                    <a:cubicBezTo>
                      <a:pt x="443" y="54"/>
                      <a:pt x="443" y="54"/>
                      <a:pt x="443" y="54"/>
                    </a:cubicBezTo>
                    <a:cubicBezTo>
                      <a:pt x="442" y="53"/>
                      <a:pt x="442" y="53"/>
                      <a:pt x="442" y="53"/>
                    </a:cubicBezTo>
                    <a:cubicBezTo>
                      <a:pt x="442" y="53"/>
                      <a:pt x="442" y="53"/>
                      <a:pt x="442" y="53"/>
                    </a:cubicBezTo>
                    <a:cubicBezTo>
                      <a:pt x="443" y="54"/>
                      <a:pt x="443" y="54"/>
                      <a:pt x="443" y="54"/>
                    </a:cubicBezTo>
                    <a:cubicBezTo>
                      <a:pt x="442" y="53"/>
                      <a:pt x="442" y="53"/>
                      <a:pt x="442" y="53"/>
                    </a:cubicBezTo>
                    <a:cubicBezTo>
                      <a:pt x="442" y="53"/>
                      <a:pt x="442" y="53"/>
                      <a:pt x="441" y="53"/>
                    </a:cubicBezTo>
                    <a:cubicBezTo>
                      <a:pt x="437" y="53"/>
                      <a:pt x="430" y="54"/>
                      <a:pt x="424" y="54"/>
                    </a:cubicBezTo>
                    <a:cubicBezTo>
                      <a:pt x="421" y="54"/>
                      <a:pt x="418" y="54"/>
                      <a:pt x="416" y="54"/>
                    </a:cubicBezTo>
                    <a:cubicBezTo>
                      <a:pt x="415" y="54"/>
                      <a:pt x="414" y="54"/>
                      <a:pt x="413" y="55"/>
                    </a:cubicBezTo>
                    <a:cubicBezTo>
                      <a:pt x="413" y="55"/>
                      <a:pt x="413" y="55"/>
                      <a:pt x="412" y="55"/>
                    </a:cubicBezTo>
                    <a:cubicBezTo>
                      <a:pt x="412" y="55"/>
                      <a:pt x="412" y="55"/>
                      <a:pt x="412" y="55"/>
                    </a:cubicBezTo>
                    <a:cubicBezTo>
                      <a:pt x="411" y="55"/>
                      <a:pt x="411" y="55"/>
                      <a:pt x="411" y="55"/>
                    </a:cubicBezTo>
                    <a:cubicBezTo>
                      <a:pt x="411" y="55"/>
                      <a:pt x="410" y="56"/>
                      <a:pt x="410" y="57"/>
                    </a:cubicBezTo>
                    <a:cubicBezTo>
                      <a:pt x="409" y="58"/>
                      <a:pt x="409" y="59"/>
                      <a:pt x="409" y="60"/>
                    </a:cubicBezTo>
                    <a:cubicBezTo>
                      <a:pt x="409" y="61"/>
                      <a:pt x="410" y="62"/>
                      <a:pt x="411" y="62"/>
                    </a:cubicBezTo>
                    <a:cubicBezTo>
                      <a:pt x="414" y="64"/>
                      <a:pt x="414" y="64"/>
                      <a:pt x="414" y="64"/>
                    </a:cubicBezTo>
                    <a:cubicBezTo>
                      <a:pt x="416" y="61"/>
                      <a:pt x="416" y="61"/>
                      <a:pt x="416" y="61"/>
                    </a:cubicBezTo>
                    <a:cubicBezTo>
                      <a:pt x="413" y="59"/>
                      <a:pt x="413" y="59"/>
                      <a:pt x="413" y="59"/>
                    </a:cubicBezTo>
                    <a:cubicBezTo>
                      <a:pt x="416" y="61"/>
                      <a:pt x="416" y="61"/>
                      <a:pt x="416" y="61"/>
                    </a:cubicBezTo>
                    <a:cubicBezTo>
                      <a:pt x="415" y="57"/>
                      <a:pt x="415" y="57"/>
                      <a:pt x="415" y="57"/>
                    </a:cubicBezTo>
                    <a:cubicBezTo>
                      <a:pt x="414" y="58"/>
                      <a:pt x="414" y="58"/>
                      <a:pt x="413" y="59"/>
                    </a:cubicBezTo>
                    <a:cubicBezTo>
                      <a:pt x="416" y="61"/>
                      <a:pt x="416" y="61"/>
                      <a:pt x="416" y="61"/>
                    </a:cubicBezTo>
                    <a:cubicBezTo>
                      <a:pt x="415" y="57"/>
                      <a:pt x="415" y="57"/>
                      <a:pt x="415" y="57"/>
                    </a:cubicBezTo>
                    <a:cubicBezTo>
                      <a:pt x="416" y="60"/>
                      <a:pt x="416" y="60"/>
                      <a:pt x="416" y="60"/>
                    </a:cubicBezTo>
                    <a:cubicBezTo>
                      <a:pt x="415" y="57"/>
                      <a:pt x="415" y="57"/>
                      <a:pt x="415" y="57"/>
                    </a:cubicBezTo>
                    <a:cubicBezTo>
                      <a:pt x="415" y="57"/>
                      <a:pt x="415" y="57"/>
                      <a:pt x="415" y="57"/>
                    </a:cubicBezTo>
                    <a:cubicBezTo>
                      <a:pt x="416" y="60"/>
                      <a:pt x="416" y="60"/>
                      <a:pt x="416" y="60"/>
                    </a:cubicBezTo>
                    <a:cubicBezTo>
                      <a:pt x="415" y="57"/>
                      <a:pt x="415" y="57"/>
                      <a:pt x="415" y="57"/>
                    </a:cubicBezTo>
                    <a:cubicBezTo>
                      <a:pt x="416" y="59"/>
                      <a:pt x="416" y="59"/>
                      <a:pt x="416" y="59"/>
                    </a:cubicBezTo>
                    <a:cubicBezTo>
                      <a:pt x="415" y="57"/>
                      <a:pt x="415" y="57"/>
                      <a:pt x="415" y="57"/>
                    </a:cubicBezTo>
                    <a:cubicBezTo>
                      <a:pt x="415" y="57"/>
                      <a:pt x="415" y="57"/>
                      <a:pt x="415" y="57"/>
                    </a:cubicBezTo>
                    <a:cubicBezTo>
                      <a:pt x="416" y="59"/>
                      <a:pt x="416" y="59"/>
                      <a:pt x="416" y="59"/>
                    </a:cubicBezTo>
                    <a:cubicBezTo>
                      <a:pt x="415" y="57"/>
                      <a:pt x="415" y="57"/>
                      <a:pt x="415" y="57"/>
                    </a:cubicBezTo>
                    <a:cubicBezTo>
                      <a:pt x="415" y="57"/>
                      <a:pt x="415" y="57"/>
                      <a:pt x="414" y="57"/>
                    </a:cubicBezTo>
                    <a:cubicBezTo>
                      <a:pt x="412" y="57"/>
                      <a:pt x="406" y="58"/>
                      <a:pt x="402" y="58"/>
                    </a:cubicBezTo>
                    <a:cubicBezTo>
                      <a:pt x="398" y="58"/>
                      <a:pt x="394" y="58"/>
                      <a:pt x="394" y="58"/>
                    </a:cubicBezTo>
                    <a:cubicBezTo>
                      <a:pt x="392" y="58"/>
                      <a:pt x="391" y="59"/>
                      <a:pt x="390" y="61"/>
                    </a:cubicBezTo>
                    <a:cubicBezTo>
                      <a:pt x="390" y="63"/>
                      <a:pt x="390" y="65"/>
                      <a:pt x="392" y="66"/>
                    </a:cubicBezTo>
                    <a:cubicBezTo>
                      <a:pt x="393" y="66"/>
                      <a:pt x="393" y="66"/>
                      <a:pt x="393" y="66"/>
                    </a:cubicBezTo>
                    <a:cubicBezTo>
                      <a:pt x="395" y="63"/>
                      <a:pt x="395" y="63"/>
                      <a:pt x="395" y="63"/>
                    </a:cubicBezTo>
                    <a:cubicBezTo>
                      <a:pt x="392" y="61"/>
                      <a:pt x="392" y="61"/>
                      <a:pt x="392" y="61"/>
                    </a:cubicBezTo>
                    <a:cubicBezTo>
                      <a:pt x="395" y="63"/>
                      <a:pt x="395" y="63"/>
                      <a:pt x="395" y="63"/>
                    </a:cubicBezTo>
                    <a:cubicBezTo>
                      <a:pt x="393" y="59"/>
                      <a:pt x="393" y="59"/>
                      <a:pt x="393" y="59"/>
                    </a:cubicBezTo>
                    <a:cubicBezTo>
                      <a:pt x="393" y="60"/>
                      <a:pt x="392" y="60"/>
                      <a:pt x="392" y="61"/>
                    </a:cubicBezTo>
                    <a:cubicBezTo>
                      <a:pt x="395" y="63"/>
                      <a:pt x="395" y="63"/>
                      <a:pt x="395" y="63"/>
                    </a:cubicBezTo>
                    <a:cubicBezTo>
                      <a:pt x="393" y="59"/>
                      <a:pt x="393" y="59"/>
                      <a:pt x="393" y="59"/>
                    </a:cubicBezTo>
                    <a:cubicBezTo>
                      <a:pt x="395" y="63"/>
                      <a:pt x="395" y="63"/>
                      <a:pt x="395" y="63"/>
                    </a:cubicBezTo>
                    <a:cubicBezTo>
                      <a:pt x="394" y="59"/>
                      <a:pt x="394" y="59"/>
                      <a:pt x="394" y="59"/>
                    </a:cubicBezTo>
                    <a:cubicBezTo>
                      <a:pt x="393" y="59"/>
                      <a:pt x="393" y="59"/>
                      <a:pt x="393" y="59"/>
                    </a:cubicBezTo>
                    <a:cubicBezTo>
                      <a:pt x="395" y="63"/>
                      <a:pt x="395" y="63"/>
                      <a:pt x="395" y="63"/>
                    </a:cubicBezTo>
                    <a:cubicBezTo>
                      <a:pt x="394" y="59"/>
                      <a:pt x="394" y="59"/>
                      <a:pt x="394" y="59"/>
                    </a:cubicBezTo>
                    <a:cubicBezTo>
                      <a:pt x="395" y="63"/>
                      <a:pt x="395" y="63"/>
                      <a:pt x="395" y="63"/>
                    </a:cubicBezTo>
                    <a:cubicBezTo>
                      <a:pt x="394" y="59"/>
                      <a:pt x="394" y="59"/>
                      <a:pt x="394" y="59"/>
                    </a:cubicBezTo>
                    <a:cubicBezTo>
                      <a:pt x="394" y="59"/>
                      <a:pt x="394" y="59"/>
                      <a:pt x="394" y="59"/>
                    </a:cubicBezTo>
                    <a:cubicBezTo>
                      <a:pt x="395" y="63"/>
                      <a:pt x="395" y="63"/>
                      <a:pt x="395" y="63"/>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3" y="59"/>
                      <a:pt x="388" y="60"/>
                      <a:pt x="384" y="61"/>
                    </a:cubicBezTo>
                    <a:cubicBezTo>
                      <a:pt x="382" y="61"/>
                      <a:pt x="379" y="62"/>
                      <a:pt x="378" y="62"/>
                    </a:cubicBezTo>
                    <a:cubicBezTo>
                      <a:pt x="377" y="62"/>
                      <a:pt x="376" y="62"/>
                      <a:pt x="376" y="63"/>
                    </a:cubicBezTo>
                    <a:cubicBezTo>
                      <a:pt x="375" y="63"/>
                      <a:pt x="375" y="63"/>
                      <a:pt x="375" y="63"/>
                    </a:cubicBezTo>
                    <a:cubicBezTo>
                      <a:pt x="374" y="63"/>
                      <a:pt x="374" y="63"/>
                      <a:pt x="374" y="63"/>
                    </a:cubicBezTo>
                    <a:cubicBezTo>
                      <a:pt x="374" y="63"/>
                      <a:pt x="374" y="63"/>
                      <a:pt x="374" y="63"/>
                    </a:cubicBezTo>
                    <a:cubicBezTo>
                      <a:pt x="373" y="64"/>
                      <a:pt x="373" y="64"/>
                      <a:pt x="372" y="65"/>
                    </a:cubicBezTo>
                    <a:cubicBezTo>
                      <a:pt x="372" y="66"/>
                      <a:pt x="372" y="67"/>
                      <a:pt x="372" y="68"/>
                    </a:cubicBezTo>
                    <a:cubicBezTo>
                      <a:pt x="372" y="69"/>
                      <a:pt x="373" y="70"/>
                      <a:pt x="374" y="70"/>
                    </a:cubicBezTo>
                    <a:cubicBezTo>
                      <a:pt x="376" y="72"/>
                      <a:pt x="376" y="72"/>
                      <a:pt x="376" y="72"/>
                    </a:cubicBezTo>
                    <a:cubicBezTo>
                      <a:pt x="378" y="68"/>
                      <a:pt x="378" y="68"/>
                      <a:pt x="378" y="68"/>
                    </a:cubicBezTo>
                    <a:cubicBezTo>
                      <a:pt x="378" y="64"/>
                      <a:pt x="378" y="64"/>
                      <a:pt x="378" y="64"/>
                    </a:cubicBezTo>
                    <a:cubicBezTo>
                      <a:pt x="352" y="63"/>
                      <a:pt x="352" y="63"/>
                      <a:pt x="352" y="63"/>
                    </a:cubicBezTo>
                    <a:cubicBezTo>
                      <a:pt x="350" y="63"/>
                      <a:pt x="349" y="64"/>
                      <a:pt x="348" y="66"/>
                    </a:cubicBezTo>
                    <a:cubicBezTo>
                      <a:pt x="348" y="68"/>
                      <a:pt x="348" y="70"/>
                      <a:pt x="350" y="71"/>
                    </a:cubicBezTo>
                    <a:cubicBezTo>
                      <a:pt x="355" y="74"/>
                      <a:pt x="355" y="74"/>
                      <a:pt x="355" y="74"/>
                    </a:cubicBezTo>
                    <a:cubicBezTo>
                      <a:pt x="358" y="71"/>
                      <a:pt x="358" y="71"/>
                      <a:pt x="358" y="71"/>
                    </a:cubicBezTo>
                    <a:cubicBezTo>
                      <a:pt x="357" y="67"/>
                      <a:pt x="357" y="67"/>
                      <a:pt x="357" y="67"/>
                    </a:cubicBezTo>
                    <a:cubicBezTo>
                      <a:pt x="329" y="67"/>
                      <a:pt x="329" y="67"/>
                      <a:pt x="329" y="67"/>
                    </a:cubicBezTo>
                    <a:cubicBezTo>
                      <a:pt x="327" y="67"/>
                      <a:pt x="326" y="69"/>
                      <a:pt x="325" y="70"/>
                    </a:cubicBezTo>
                    <a:cubicBezTo>
                      <a:pt x="325" y="72"/>
                      <a:pt x="325" y="74"/>
                      <a:pt x="327" y="75"/>
                    </a:cubicBezTo>
                    <a:cubicBezTo>
                      <a:pt x="330" y="77"/>
                      <a:pt x="330" y="77"/>
                      <a:pt x="330" y="77"/>
                    </a:cubicBezTo>
                    <a:cubicBezTo>
                      <a:pt x="332" y="73"/>
                      <a:pt x="332" y="73"/>
                      <a:pt x="332" y="73"/>
                    </a:cubicBezTo>
                    <a:cubicBezTo>
                      <a:pt x="329" y="71"/>
                      <a:pt x="329" y="71"/>
                      <a:pt x="329" y="71"/>
                    </a:cubicBezTo>
                    <a:cubicBezTo>
                      <a:pt x="332" y="73"/>
                      <a:pt x="332" y="73"/>
                      <a:pt x="332" y="73"/>
                    </a:cubicBezTo>
                    <a:cubicBezTo>
                      <a:pt x="330" y="70"/>
                      <a:pt x="330" y="70"/>
                      <a:pt x="330" y="70"/>
                    </a:cubicBezTo>
                    <a:cubicBezTo>
                      <a:pt x="330" y="70"/>
                      <a:pt x="329" y="70"/>
                      <a:pt x="329" y="71"/>
                    </a:cubicBezTo>
                    <a:cubicBezTo>
                      <a:pt x="332" y="73"/>
                      <a:pt x="332" y="73"/>
                      <a:pt x="332" y="73"/>
                    </a:cubicBezTo>
                    <a:cubicBezTo>
                      <a:pt x="330" y="70"/>
                      <a:pt x="330" y="70"/>
                      <a:pt x="330" y="70"/>
                    </a:cubicBezTo>
                    <a:cubicBezTo>
                      <a:pt x="332" y="73"/>
                      <a:pt x="332" y="73"/>
                      <a:pt x="332" y="73"/>
                    </a:cubicBezTo>
                    <a:cubicBezTo>
                      <a:pt x="331" y="69"/>
                      <a:pt x="331" y="69"/>
                      <a:pt x="331" y="69"/>
                    </a:cubicBezTo>
                    <a:cubicBezTo>
                      <a:pt x="331" y="69"/>
                      <a:pt x="331" y="69"/>
                      <a:pt x="330" y="70"/>
                    </a:cubicBezTo>
                    <a:cubicBezTo>
                      <a:pt x="332" y="73"/>
                      <a:pt x="332" y="73"/>
                      <a:pt x="332" y="73"/>
                    </a:cubicBezTo>
                    <a:cubicBezTo>
                      <a:pt x="331" y="69"/>
                      <a:pt x="331" y="69"/>
                      <a:pt x="331" y="69"/>
                    </a:cubicBezTo>
                    <a:cubicBezTo>
                      <a:pt x="331" y="70"/>
                      <a:pt x="331" y="70"/>
                      <a:pt x="331" y="70"/>
                    </a:cubicBezTo>
                    <a:cubicBezTo>
                      <a:pt x="331" y="69"/>
                      <a:pt x="331" y="69"/>
                      <a:pt x="331" y="69"/>
                    </a:cubicBezTo>
                    <a:cubicBezTo>
                      <a:pt x="331" y="69"/>
                      <a:pt x="331" y="69"/>
                      <a:pt x="331" y="69"/>
                    </a:cubicBezTo>
                    <a:cubicBezTo>
                      <a:pt x="331" y="70"/>
                      <a:pt x="331" y="70"/>
                      <a:pt x="331" y="70"/>
                    </a:cubicBezTo>
                    <a:cubicBezTo>
                      <a:pt x="331" y="69"/>
                      <a:pt x="331" y="69"/>
                      <a:pt x="331" y="69"/>
                    </a:cubicBezTo>
                    <a:cubicBezTo>
                      <a:pt x="331" y="69"/>
                      <a:pt x="330" y="69"/>
                      <a:pt x="329" y="70"/>
                    </a:cubicBezTo>
                    <a:cubicBezTo>
                      <a:pt x="326" y="70"/>
                      <a:pt x="319" y="70"/>
                      <a:pt x="314" y="70"/>
                    </a:cubicBezTo>
                    <a:cubicBezTo>
                      <a:pt x="308" y="70"/>
                      <a:pt x="303" y="70"/>
                      <a:pt x="303" y="70"/>
                    </a:cubicBezTo>
                    <a:cubicBezTo>
                      <a:pt x="301" y="70"/>
                      <a:pt x="300" y="71"/>
                      <a:pt x="299" y="73"/>
                    </a:cubicBezTo>
                    <a:cubicBezTo>
                      <a:pt x="299" y="75"/>
                      <a:pt x="300" y="76"/>
                      <a:pt x="301" y="77"/>
                    </a:cubicBezTo>
                    <a:cubicBezTo>
                      <a:pt x="306" y="80"/>
                      <a:pt x="306" y="80"/>
                      <a:pt x="306" y="80"/>
                    </a:cubicBezTo>
                    <a:cubicBezTo>
                      <a:pt x="308" y="77"/>
                      <a:pt x="308" y="77"/>
                      <a:pt x="308" y="77"/>
                    </a:cubicBezTo>
                    <a:cubicBezTo>
                      <a:pt x="308" y="73"/>
                      <a:pt x="308" y="73"/>
                      <a:pt x="308" y="73"/>
                    </a:cubicBezTo>
                    <a:cubicBezTo>
                      <a:pt x="283" y="72"/>
                      <a:pt x="283" y="72"/>
                      <a:pt x="283" y="72"/>
                    </a:cubicBezTo>
                    <a:cubicBezTo>
                      <a:pt x="282" y="72"/>
                      <a:pt x="280" y="73"/>
                      <a:pt x="280" y="75"/>
                    </a:cubicBezTo>
                    <a:cubicBezTo>
                      <a:pt x="279" y="77"/>
                      <a:pt x="280" y="78"/>
                      <a:pt x="281" y="79"/>
                    </a:cubicBezTo>
                    <a:cubicBezTo>
                      <a:pt x="285" y="82"/>
                      <a:pt x="285" y="82"/>
                      <a:pt x="285" y="82"/>
                    </a:cubicBezTo>
                    <a:cubicBezTo>
                      <a:pt x="287" y="78"/>
                      <a:pt x="287" y="78"/>
                      <a:pt x="287" y="78"/>
                    </a:cubicBezTo>
                    <a:cubicBezTo>
                      <a:pt x="287" y="74"/>
                      <a:pt x="287" y="74"/>
                      <a:pt x="287" y="74"/>
                    </a:cubicBezTo>
                    <a:cubicBezTo>
                      <a:pt x="260" y="74"/>
                      <a:pt x="260" y="74"/>
                      <a:pt x="260" y="74"/>
                    </a:cubicBezTo>
                    <a:cubicBezTo>
                      <a:pt x="258" y="74"/>
                      <a:pt x="257" y="75"/>
                      <a:pt x="256" y="77"/>
                    </a:cubicBezTo>
                    <a:cubicBezTo>
                      <a:pt x="256" y="79"/>
                      <a:pt x="256" y="81"/>
                      <a:pt x="258" y="81"/>
                    </a:cubicBezTo>
                    <a:cubicBezTo>
                      <a:pt x="260" y="83"/>
                      <a:pt x="260" y="83"/>
                      <a:pt x="260" y="83"/>
                    </a:cubicBezTo>
                    <a:cubicBezTo>
                      <a:pt x="262" y="79"/>
                      <a:pt x="262" y="79"/>
                      <a:pt x="262" y="79"/>
                    </a:cubicBezTo>
                    <a:cubicBezTo>
                      <a:pt x="262" y="75"/>
                      <a:pt x="262" y="75"/>
                      <a:pt x="262" y="75"/>
                    </a:cubicBezTo>
                    <a:cubicBezTo>
                      <a:pt x="262" y="75"/>
                      <a:pt x="255" y="76"/>
                      <a:pt x="248" y="76"/>
                    </a:cubicBezTo>
                    <a:cubicBezTo>
                      <a:pt x="245" y="76"/>
                      <a:pt x="242" y="77"/>
                      <a:pt x="239" y="77"/>
                    </a:cubicBezTo>
                    <a:cubicBezTo>
                      <a:pt x="238" y="77"/>
                      <a:pt x="237" y="77"/>
                      <a:pt x="236" y="77"/>
                    </a:cubicBezTo>
                    <a:cubicBezTo>
                      <a:pt x="235" y="77"/>
                      <a:pt x="235" y="77"/>
                      <a:pt x="235" y="77"/>
                    </a:cubicBezTo>
                    <a:cubicBezTo>
                      <a:pt x="234" y="77"/>
                      <a:pt x="234" y="77"/>
                      <a:pt x="234" y="77"/>
                    </a:cubicBezTo>
                    <a:cubicBezTo>
                      <a:pt x="233" y="78"/>
                      <a:pt x="233" y="78"/>
                      <a:pt x="233" y="78"/>
                    </a:cubicBezTo>
                    <a:cubicBezTo>
                      <a:pt x="233" y="78"/>
                      <a:pt x="233" y="78"/>
                      <a:pt x="233" y="78"/>
                    </a:cubicBezTo>
                    <a:cubicBezTo>
                      <a:pt x="232" y="78"/>
                      <a:pt x="232" y="79"/>
                      <a:pt x="232" y="79"/>
                    </a:cubicBezTo>
                    <a:cubicBezTo>
                      <a:pt x="231" y="81"/>
                      <a:pt x="231" y="83"/>
                      <a:pt x="233" y="85"/>
                    </a:cubicBezTo>
                    <a:cubicBezTo>
                      <a:pt x="237" y="87"/>
                      <a:pt x="237" y="87"/>
                      <a:pt x="237" y="87"/>
                    </a:cubicBezTo>
                    <a:cubicBezTo>
                      <a:pt x="239" y="84"/>
                      <a:pt x="239" y="84"/>
                      <a:pt x="239" y="84"/>
                    </a:cubicBezTo>
                    <a:cubicBezTo>
                      <a:pt x="239" y="80"/>
                      <a:pt x="239" y="80"/>
                      <a:pt x="239" y="80"/>
                    </a:cubicBezTo>
                    <a:cubicBezTo>
                      <a:pt x="239" y="80"/>
                      <a:pt x="235" y="79"/>
                      <a:pt x="231" y="79"/>
                    </a:cubicBezTo>
                    <a:cubicBezTo>
                      <a:pt x="226" y="79"/>
                      <a:pt x="221" y="79"/>
                      <a:pt x="218" y="79"/>
                    </a:cubicBezTo>
                    <a:cubicBezTo>
                      <a:pt x="217" y="79"/>
                      <a:pt x="217" y="79"/>
                      <a:pt x="216" y="79"/>
                    </a:cubicBezTo>
                    <a:cubicBezTo>
                      <a:pt x="215" y="79"/>
                      <a:pt x="215" y="79"/>
                      <a:pt x="215" y="79"/>
                    </a:cubicBezTo>
                    <a:cubicBezTo>
                      <a:pt x="215" y="79"/>
                      <a:pt x="215" y="79"/>
                      <a:pt x="215" y="79"/>
                    </a:cubicBezTo>
                    <a:cubicBezTo>
                      <a:pt x="214" y="79"/>
                      <a:pt x="214" y="79"/>
                      <a:pt x="214" y="79"/>
                    </a:cubicBezTo>
                    <a:cubicBezTo>
                      <a:pt x="213" y="80"/>
                      <a:pt x="213" y="80"/>
                      <a:pt x="212" y="81"/>
                    </a:cubicBezTo>
                    <a:cubicBezTo>
                      <a:pt x="211" y="83"/>
                      <a:pt x="212" y="85"/>
                      <a:pt x="214" y="86"/>
                    </a:cubicBezTo>
                    <a:cubicBezTo>
                      <a:pt x="222" y="91"/>
                      <a:pt x="222" y="91"/>
                      <a:pt x="222" y="91"/>
                    </a:cubicBezTo>
                    <a:cubicBezTo>
                      <a:pt x="224" y="88"/>
                      <a:pt x="224" y="88"/>
                      <a:pt x="224" y="88"/>
                    </a:cubicBezTo>
                    <a:cubicBezTo>
                      <a:pt x="224" y="84"/>
                      <a:pt x="224" y="84"/>
                      <a:pt x="224" y="84"/>
                    </a:cubicBezTo>
                    <a:cubicBezTo>
                      <a:pt x="224" y="84"/>
                      <a:pt x="219" y="83"/>
                      <a:pt x="212" y="83"/>
                    </a:cubicBezTo>
                    <a:cubicBezTo>
                      <a:pt x="206" y="83"/>
                      <a:pt x="199" y="82"/>
                      <a:pt x="195" y="82"/>
                    </a:cubicBezTo>
                    <a:cubicBezTo>
                      <a:pt x="195" y="82"/>
                      <a:pt x="194" y="82"/>
                      <a:pt x="193" y="82"/>
                    </a:cubicBezTo>
                    <a:cubicBezTo>
                      <a:pt x="193" y="82"/>
                      <a:pt x="193" y="82"/>
                      <a:pt x="192" y="82"/>
                    </a:cubicBezTo>
                    <a:cubicBezTo>
                      <a:pt x="192" y="82"/>
                      <a:pt x="192" y="82"/>
                      <a:pt x="192" y="83"/>
                    </a:cubicBezTo>
                    <a:cubicBezTo>
                      <a:pt x="191" y="83"/>
                      <a:pt x="191" y="83"/>
                      <a:pt x="190" y="84"/>
                    </a:cubicBezTo>
                    <a:cubicBezTo>
                      <a:pt x="189" y="86"/>
                      <a:pt x="189" y="89"/>
                      <a:pt x="191" y="90"/>
                    </a:cubicBezTo>
                    <a:cubicBezTo>
                      <a:pt x="196" y="93"/>
                      <a:pt x="196" y="93"/>
                      <a:pt x="196" y="93"/>
                    </a:cubicBezTo>
                    <a:cubicBezTo>
                      <a:pt x="198" y="89"/>
                      <a:pt x="198" y="89"/>
                      <a:pt x="198" y="89"/>
                    </a:cubicBezTo>
                    <a:cubicBezTo>
                      <a:pt x="198" y="85"/>
                      <a:pt x="198" y="85"/>
                      <a:pt x="198" y="85"/>
                    </a:cubicBezTo>
                    <a:cubicBezTo>
                      <a:pt x="172" y="87"/>
                      <a:pt x="172" y="87"/>
                      <a:pt x="172" y="87"/>
                    </a:cubicBezTo>
                    <a:cubicBezTo>
                      <a:pt x="170" y="88"/>
                      <a:pt x="169" y="89"/>
                      <a:pt x="169" y="90"/>
                    </a:cubicBezTo>
                    <a:cubicBezTo>
                      <a:pt x="168" y="92"/>
                      <a:pt x="169" y="94"/>
                      <a:pt x="170" y="95"/>
                    </a:cubicBezTo>
                    <a:cubicBezTo>
                      <a:pt x="173" y="97"/>
                      <a:pt x="173" y="97"/>
                      <a:pt x="173" y="97"/>
                    </a:cubicBezTo>
                    <a:cubicBezTo>
                      <a:pt x="175" y="93"/>
                      <a:pt x="175" y="93"/>
                      <a:pt x="175" y="93"/>
                    </a:cubicBezTo>
                    <a:cubicBezTo>
                      <a:pt x="175" y="89"/>
                      <a:pt x="175" y="89"/>
                      <a:pt x="175" y="89"/>
                    </a:cubicBezTo>
                    <a:cubicBezTo>
                      <a:pt x="175" y="89"/>
                      <a:pt x="152" y="88"/>
                      <a:pt x="145" y="88"/>
                    </a:cubicBezTo>
                    <a:cubicBezTo>
                      <a:pt x="144" y="88"/>
                      <a:pt x="143" y="88"/>
                      <a:pt x="143" y="88"/>
                    </a:cubicBezTo>
                    <a:cubicBezTo>
                      <a:pt x="142" y="88"/>
                      <a:pt x="142" y="88"/>
                      <a:pt x="142" y="88"/>
                    </a:cubicBezTo>
                    <a:cubicBezTo>
                      <a:pt x="141" y="88"/>
                      <a:pt x="141" y="88"/>
                      <a:pt x="141" y="88"/>
                    </a:cubicBezTo>
                    <a:cubicBezTo>
                      <a:pt x="141" y="89"/>
                      <a:pt x="141" y="89"/>
                      <a:pt x="141" y="89"/>
                    </a:cubicBezTo>
                    <a:cubicBezTo>
                      <a:pt x="140" y="89"/>
                      <a:pt x="140" y="89"/>
                      <a:pt x="139" y="90"/>
                    </a:cubicBezTo>
                    <a:cubicBezTo>
                      <a:pt x="138" y="92"/>
                      <a:pt x="139" y="94"/>
                      <a:pt x="140" y="96"/>
                    </a:cubicBezTo>
                    <a:cubicBezTo>
                      <a:pt x="146" y="99"/>
                      <a:pt x="146" y="99"/>
                      <a:pt x="146" y="99"/>
                    </a:cubicBezTo>
                    <a:cubicBezTo>
                      <a:pt x="148" y="96"/>
                      <a:pt x="148" y="96"/>
                      <a:pt x="148" y="96"/>
                    </a:cubicBezTo>
                    <a:cubicBezTo>
                      <a:pt x="149" y="92"/>
                      <a:pt x="149" y="92"/>
                      <a:pt x="149" y="92"/>
                    </a:cubicBezTo>
                    <a:cubicBezTo>
                      <a:pt x="149" y="92"/>
                      <a:pt x="145" y="92"/>
                      <a:pt x="140" y="91"/>
                    </a:cubicBezTo>
                    <a:cubicBezTo>
                      <a:pt x="135" y="91"/>
                      <a:pt x="130" y="91"/>
                      <a:pt x="127" y="91"/>
                    </a:cubicBezTo>
                    <a:cubicBezTo>
                      <a:pt x="127" y="91"/>
                      <a:pt x="127" y="91"/>
                      <a:pt x="126" y="91"/>
                    </a:cubicBezTo>
                    <a:cubicBezTo>
                      <a:pt x="126" y="91"/>
                      <a:pt x="126" y="91"/>
                      <a:pt x="125" y="91"/>
                    </a:cubicBezTo>
                    <a:cubicBezTo>
                      <a:pt x="125" y="91"/>
                      <a:pt x="125" y="91"/>
                      <a:pt x="125" y="91"/>
                    </a:cubicBezTo>
                    <a:cubicBezTo>
                      <a:pt x="124" y="91"/>
                      <a:pt x="124" y="91"/>
                      <a:pt x="123" y="93"/>
                    </a:cubicBezTo>
                    <a:cubicBezTo>
                      <a:pt x="122" y="94"/>
                      <a:pt x="122" y="97"/>
                      <a:pt x="124" y="98"/>
                    </a:cubicBezTo>
                    <a:cubicBezTo>
                      <a:pt x="127" y="100"/>
                      <a:pt x="127" y="100"/>
                      <a:pt x="127" y="100"/>
                    </a:cubicBezTo>
                    <a:cubicBezTo>
                      <a:pt x="129" y="96"/>
                      <a:pt x="129" y="96"/>
                      <a:pt x="129" y="96"/>
                    </a:cubicBezTo>
                    <a:cubicBezTo>
                      <a:pt x="128" y="92"/>
                      <a:pt x="128" y="92"/>
                      <a:pt x="128" y="92"/>
                    </a:cubicBezTo>
                    <a:cubicBezTo>
                      <a:pt x="106" y="95"/>
                      <a:pt x="106" y="95"/>
                      <a:pt x="106" y="95"/>
                    </a:cubicBezTo>
                    <a:cubicBezTo>
                      <a:pt x="105" y="95"/>
                      <a:pt x="103" y="96"/>
                      <a:pt x="103" y="98"/>
                    </a:cubicBezTo>
                    <a:cubicBezTo>
                      <a:pt x="102" y="99"/>
                      <a:pt x="103" y="101"/>
                      <a:pt x="105" y="102"/>
                    </a:cubicBezTo>
                    <a:cubicBezTo>
                      <a:pt x="105" y="102"/>
                      <a:pt x="105" y="102"/>
                      <a:pt x="105" y="102"/>
                    </a:cubicBezTo>
                    <a:cubicBezTo>
                      <a:pt x="107" y="99"/>
                      <a:pt x="107" y="99"/>
                      <a:pt x="107" y="99"/>
                    </a:cubicBezTo>
                    <a:cubicBezTo>
                      <a:pt x="107" y="95"/>
                      <a:pt x="107" y="95"/>
                      <a:pt x="107" y="95"/>
                    </a:cubicBezTo>
                    <a:cubicBezTo>
                      <a:pt x="107" y="95"/>
                      <a:pt x="101" y="95"/>
                      <a:pt x="95" y="96"/>
                    </a:cubicBezTo>
                    <a:cubicBezTo>
                      <a:pt x="92" y="96"/>
                      <a:pt x="89" y="96"/>
                      <a:pt x="87" y="97"/>
                    </a:cubicBezTo>
                    <a:cubicBezTo>
                      <a:pt x="86" y="97"/>
                      <a:pt x="85" y="97"/>
                      <a:pt x="84" y="97"/>
                    </a:cubicBezTo>
                    <a:cubicBezTo>
                      <a:pt x="84" y="97"/>
                      <a:pt x="83" y="97"/>
                      <a:pt x="83" y="97"/>
                    </a:cubicBezTo>
                    <a:cubicBezTo>
                      <a:pt x="83" y="97"/>
                      <a:pt x="83" y="97"/>
                      <a:pt x="83" y="97"/>
                    </a:cubicBezTo>
                    <a:cubicBezTo>
                      <a:pt x="82" y="98"/>
                      <a:pt x="82" y="98"/>
                      <a:pt x="82" y="98"/>
                    </a:cubicBezTo>
                    <a:cubicBezTo>
                      <a:pt x="81" y="98"/>
                      <a:pt x="81" y="98"/>
                      <a:pt x="81" y="98"/>
                    </a:cubicBezTo>
                    <a:cubicBezTo>
                      <a:pt x="81" y="98"/>
                      <a:pt x="81" y="98"/>
                      <a:pt x="80" y="99"/>
                    </a:cubicBezTo>
                    <a:cubicBezTo>
                      <a:pt x="79" y="101"/>
                      <a:pt x="80" y="103"/>
                      <a:pt x="81" y="105"/>
                    </a:cubicBezTo>
                    <a:cubicBezTo>
                      <a:pt x="83" y="106"/>
                      <a:pt x="83" y="106"/>
                      <a:pt x="83" y="106"/>
                    </a:cubicBezTo>
                    <a:cubicBezTo>
                      <a:pt x="85" y="102"/>
                      <a:pt x="85" y="102"/>
                      <a:pt x="85" y="102"/>
                    </a:cubicBezTo>
                    <a:cubicBezTo>
                      <a:pt x="85" y="98"/>
                      <a:pt x="85" y="98"/>
                      <a:pt x="85" y="98"/>
                    </a:cubicBezTo>
                    <a:cubicBezTo>
                      <a:pt x="68" y="100"/>
                      <a:pt x="68" y="100"/>
                      <a:pt x="68" y="100"/>
                    </a:cubicBezTo>
                    <a:cubicBezTo>
                      <a:pt x="66" y="100"/>
                      <a:pt x="65" y="102"/>
                      <a:pt x="64" y="103"/>
                    </a:cubicBezTo>
                    <a:cubicBezTo>
                      <a:pt x="64" y="105"/>
                      <a:pt x="65" y="107"/>
                      <a:pt x="66" y="108"/>
                    </a:cubicBezTo>
                    <a:cubicBezTo>
                      <a:pt x="67" y="108"/>
                      <a:pt x="67" y="108"/>
                      <a:pt x="67" y="108"/>
                    </a:cubicBezTo>
                    <a:cubicBezTo>
                      <a:pt x="69" y="105"/>
                      <a:pt x="69" y="105"/>
                      <a:pt x="69" y="105"/>
                    </a:cubicBezTo>
                    <a:cubicBezTo>
                      <a:pt x="65" y="102"/>
                      <a:pt x="65" y="102"/>
                      <a:pt x="65" y="102"/>
                    </a:cubicBezTo>
                    <a:cubicBezTo>
                      <a:pt x="69" y="104"/>
                      <a:pt x="69" y="104"/>
                      <a:pt x="69" y="104"/>
                    </a:cubicBezTo>
                    <a:cubicBezTo>
                      <a:pt x="67" y="101"/>
                      <a:pt x="67" y="101"/>
                      <a:pt x="67" y="101"/>
                    </a:cubicBezTo>
                    <a:cubicBezTo>
                      <a:pt x="66" y="101"/>
                      <a:pt x="66" y="102"/>
                      <a:pt x="65" y="102"/>
                    </a:cubicBezTo>
                    <a:cubicBezTo>
                      <a:pt x="69" y="104"/>
                      <a:pt x="69" y="104"/>
                      <a:pt x="69" y="104"/>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6" y="101"/>
                      <a:pt x="65" y="101"/>
                    </a:cubicBezTo>
                    <a:cubicBezTo>
                      <a:pt x="62" y="101"/>
                      <a:pt x="56" y="102"/>
                      <a:pt x="50" y="102"/>
                    </a:cubicBezTo>
                    <a:cubicBezTo>
                      <a:pt x="47" y="102"/>
                      <a:pt x="45" y="102"/>
                      <a:pt x="43" y="102"/>
                    </a:cubicBezTo>
                    <a:cubicBezTo>
                      <a:pt x="42" y="102"/>
                      <a:pt x="41" y="102"/>
                      <a:pt x="40" y="103"/>
                    </a:cubicBezTo>
                    <a:cubicBezTo>
                      <a:pt x="40" y="103"/>
                      <a:pt x="40" y="103"/>
                      <a:pt x="39" y="103"/>
                    </a:cubicBezTo>
                    <a:cubicBezTo>
                      <a:pt x="39" y="103"/>
                      <a:pt x="39" y="103"/>
                      <a:pt x="38" y="103"/>
                    </a:cubicBezTo>
                    <a:cubicBezTo>
                      <a:pt x="38" y="103"/>
                      <a:pt x="38" y="103"/>
                      <a:pt x="38" y="103"/>
                    </a:cubicBezTo>
                    <a:cubicBezTo>
                      <a:pt x="37" y="104"/>
                      <a:pt x="37" y="104"/>
                      <a:pt x="37" y="105"/>
                    </a:cubicBezTo>
                    <a:cubicBezTo>
                      <a:pt x="35" y="107"/>
                      <a:pt x="36" y="109"/>
                      <a:pt x="38" y="110"/>
                    </a:cubicBezTo>
                    <a:cubicBezTo>
                      <a:pt x="42" y="113"/>
                      <a:pt x="42" y="113"/>
                      <a:pt x="42" y="113"/>
                    </a:cubicBezTo>
                    <a:cubicBezTo>
                      <a:pt x="44" y="109"/>
                      <a:pt x="44" y="109"/>
                      <a:pt x="44" y="109"/>
                    </a:cubicBezTo>
                    <a:cubicBezTo>
                      <a:pt x="41" y="107"/>
                      <a:pt x="41" y="107"/>
                      <a:pt x="41" y="107"/>
                    </a:cubicBezTo>
                    <a:cubicBezTo>
                      <a:pt x="44" y="109"/>
                      <a:pt x="44" y="109"/>
                      <a:pt x="44" y="109"/>
                    </a:cubicBezTo>
                    <a:cubicBezTo>
                      <a:pt x="42" y="106"/>
                      <a:pt x="42" y="106"/>
                      <a:pt x="42" y="106"/>
                    </a:cubicBezTo>
                    <a:cubicBezTo>
                      <a:pt x="42" y="106"/>
                      <a:pt x="41" y="106"/>
                      <a:pt x="41" y="107"/>
                    </a:cubicBezTo>
                    <a:cubicBezTo>
                      <a:pt x="44" y="109"/>
                      <a:pt x="44" y="109"/>
                      <a:pt x="44" y="109"/>
                    </a:cubicBezTo>
                    <a:cubicBezTo>
                      <a:pt x="42" y="106"/>
                      <a:pt x="42" y="106"/>
                      <a:pt x="42" y="106"/>
                    </a:cubicBezTo>
                    <a:cubicBezTo>
                      <a:pt x="44" y="109"/>
                      <a:pt x="44" y="109"/>
                      <a:pt x="44" y="109"/>
                    </a:cubicBezTo>
                    <a:cubicBezTo>
                      <a:pt x="43" y="105"/>
                      <a:pt x="43" y="105"/>
                      <a:pt x="43" y="105"/>
                    </a:cubicBezTo>
                    <a:cubicBezTo>
                      <a:pt x="43" y="106"/>
                      <a:pt x="43" y="106"/>
                      <a:pt x="42" y="106"/>
                    </a:cubicBezTo>
                    <a:cubicBezTo>
                      <a:pt x="44" y="109"/>
                      <a:pt x="44" y="109"/>
                      <a:pt x="44" y="109"/>
                    </a:cubicBezTo>
                    <a:cubicBezTo>
                      <a:pt x="43" y="105"/>
                      <a:pt x="43" y="105"/>
                      <a:pt x="43" y="105"/>
                    </a:cubicBezTo>
                    <a:cubicBezTo>
                      <a:pt x="44" y="108"/>
                      <a:pt x="44" y="108"/>
                      <a:pt x="44" y="108"/>
                    </a:cubicBezTo>
                    <a:cubicBezTo>
                      <a:pt x="43" y="105"/>
                      <a:pt x="43" y="105"/>
                      <a:pt x="43" y="105"/>
                    </a:cubicBezTo>
                    <a:cubicBezTo>
                      <a:pt x="43" y="105"/>
                      <a:pt x="43" y="105"/>
                      <a:pt x="43" y="105"/>
                    </a:cubicBezTo>
                    <a:cubicBezTo>
                      <a:pt x="44" y="108"/>
                      <a:pt x="44" y="108"/>
                      <a:pt x="44" y="108"/>
                    </a:cubicBezTo>
                    <a:cubicBezTo>
                      <a:pt x="43" y="105"/>
                      <a:pt x="43" y="105"/>
                      <a:pt x="43" y="105"/>
                    </a:cubicBezTo>
                    <a:cubicBezTo>
                      <a:pt x="43" y="105"/>
                      <a:pt x="43" y="105"/>
                      <a:pt x="42" y="105"/>
                    </a:cubicBezTo>
                    <a:cubicBezTo>
                      <a:pt x="39" y="105"/>
                      <a:pt x="34" y="105"/>
                      <a:pt x="28" y="105"/>
                    </a:cubicBezTo>
                    <a:cubicBezTo>
                      <a:pt x="22" y="105"/>
                      <a:pt x="16" y="105"/>
                      <a:pt x="13" y="105"/>
                    </a:cubicBezTo>
                    <a:cubicBezTo>
                      <a:pt x="13" y="105"/>
                      <a:pt x="12" y="105"/>
                      <a:pt x="12" y="105"/>
                    </a:cubicBezTo>
                    <a:cubicBezTo>
                      <a:pt x="11" y="105"/>
                      <a:pt x="11" y="105"/>
                      <a:pt x="11" y="105"/>
                    </a:cubicBezTo>
                    <a:cubicBezTo>
                      <a:pt x="11" y="105"/>
                      <a:pt x="11" y="105"/>
                      <a:pt x="11" y="105"/>
                    </a:cubicBezTo>
                    <a:cubicBezTo>
                      <a:pt x="10" y="105"/>
                      <a:pt x="10" y="105"/>
                      <a:pt x="10" y="105"/>
                    </a:cubicBezTo>
                    <a:cubicBezTo>
                      <a:pt x="10" y="105"/>
                      <a:pt x="9" y="106"/>
                      <a:pt x="8" y="107"/>
                    </a:cubicBezTo>
                    <a:cubicBezTo>
                      <a:pt x="7" y="108"/>
                      <a:pt x="8" y="111"/>
                      <a:pt x="10" y="112"/>
                    </a:cubicBezTo>
                    <a:cubicBezTo>
                      <a:pt x="12" y="114"/>
                      <a:pt x="12" y="114"/>
                      <a:pt x="12" y="114"/>
                    </a:cubicBezTo>
                    <a:cubicBezTo>
                      <a:pt x="10" y="123"/>
                      <a:pt x="10" y="123"/>
                      <a:pt x="10" y="123"/>
                    </a:cubicBezTo>
                    <a:cubicBezTo>
                      <a:pt x="9" y="125"/>
                      <a:pt x="10" y="127"/>
                      <a:pt x="11" y="128"/>
                    </a:cubicBezTo>
                    <a:cubicBezTo>
                      <a:pt x="13" y="129"/>
                      <a:pt x="13" y="129"/>
                      <a:pt x="13" y="129"/>
                    </a:cubicBezTo>
                    <a:cubicBezTo>
                      <a:pt x="15" y="126"/>
                      <a:pt x="15" y="126"/>
                      <a:pt x="15" y="126"/>
                    </a:cubicBezTo>
                    <a:cubicBezTo>
                      <a:pt x="12" y="124"/>
                      <a:pt x="12" y="124"/>
                      <a:pt x="12" y="124"/>
                    </a:cubicBezTo>
                    <a:cubicBezTo>
                      <a:pt x="12" y="124"/>
                      <a:pt x="12" y="124"/>
                      <a:pt x="12" y="124"/>
                    </a:cubicBezTo>
                    <a:cubicBezTo>
                      <a:pt x="11" y="125"/>
                      <a:pt x="11" y="125"/>
                      <a:pt x="11" y="125"/>
                    </a:cubicBezTo>
                    <a:cubicBezTo>
                      <a:pt x="11" y="125"/>
                      <a:pt x="11" y="126"/>
                      <a:pt x="11" y="126"/>
                    </a:cubicBezTo>
                    <a:cubicBezTo>
                      <a:pt x="11" y="130"/>
                      <a:pt x="9" y="141"/>
                      <a:pt x="9" y="141"/>
                    </a:cubicBezTo>
                    <a:cubicBezTo>
                      <a:pt x="9" y="143"/>
                      <a:pt x="9" y="144"/>
                      <a:pt x="11" y="145"/>
                    </a:cubicBezTo>
                    <a:cubicBezTo>
                      <a:pt x="12" y="146"/>
                      <a:pt x="12" y="146"/>
                      <a:pt x="12" y="146"/>
                    </a:cubicBezTo>
                    <a:cubicBezTo>
                      <a:pt x="15" y="143"/>
                      <a:pt x="15" y="143"/>
                      <a:pt x="15" y="143"/>
                    </a:cubicBezTo>
                    <a:cubicBezTo>
                      <a:pt x="11" y="141"/>
                      <a:pt x="11" y="141"/>
                      <a:pt x="11" y="141"/>
                    </a:cubicBezTo>
                    <a:cubicBezTo>
                      <a:pt x="6" y="152"/>
                      <a:pt x="6" y="152"/>
                      <a:pt x="6" y="152"/>
                    </a:cubicBezTo>
                    <a:cubicBezTo>
                      <a:pt x="5" y="154"/>
                      <a:pt x="6" y="156"/>
                      <a:pt x="8" y="157"/>
                    </a:cubicBezTo>
                    <a:cubicBezTo>
                      <a:pt x="9" y="158"/>
                      <a:pt x="9" y="158"/>
                      <a:pt x="9" y="158"/>
                    </a:cubicBezTo>
                    <a:cubicBezTo>
                      <a:pt x="9" y="172"/>
                      <a:pt x="9" y="172"/>
                      <a:pt x="9" y="172"/>
                    </a:cubicBezTo>
                    <a:cubicBezTo>
                      <a:pt x="9" y="173"/>
                      <a:pt x="10" y="174"/>
                      <a:pt x="11" y="175"/>
                    </a:cubicBezTo>
                    <a:cubicBezTo>
                      <a:pt x="13" y="176"/>
                      <a:pt x="13" y="176"/>
                      <a:pt x="13" y="176"/>
                    </a:cubicBezTo>
                    <a:cubicBezTo>
                      <a:pt x="15" y="173"/>
                      <a:pt x="15" y="173"/>
                      <a:pt x="15" y="173"/>
                    </a:cubicBezTo>
                    <a:cubicBezTo>
                      <a:pt x="11" y="171"/>
                      <a:pt x="11" y="171"/>
                      <a:pt x="11" y="171"/>
                    </a:cubicBezTo>
                    <a:cubicBezTo>
                      <a:pt x="5" y="182"/>
                      <a:pt x="5" y="182"/>
                      <a:pt x="5" y="182"/>
                    </a:cubicBezTo>
                    <a:cubicBezTo>
                      <a:pt x="4" y="184"/>
                      <a:pt x="5" y="187"/>
                      <a:pt x="7" y="188"/>
                    </a:cubicBezTo>
                    <a:cubicBezTo>
                      <a:pt x="9" y="189"/>
                      <a:pt x="9" y="189"/>
                      <a:pt x="9" y="189"/>
                    </a:cubicBezTo>
                    <a:cubicBezTo>
                      <a:pt x="5" y="195"/>
                      <a:pt x="5" y="195"/>
                      <a:pt x="5" y="195"/>
                    </a:cubicBezTo>
                    <a:cubicBezTo>
                      <a:pt x="4" y="196"/>
                      <a:pt x="4" y="197"/>
                      <a:pt x="4" y="198"/>
                    </a:cubicBezTo>
                    <a:cubicBezTo>
                      <a:pt x="4" y="199"/>
                      <a:pt x="5" y="200"/>
                      <a:pt x="6" y="201"/>
                    </a:cubicBezTo>
                    <a:cubicBezTo>
                      <a:pt x="8" y="202"/>
                      <a:pt x="8" y="202"/>
                      <a:pt x="8" y="202"/>
                    </a:cubicBezTo>
                    <a:cubicBezTo>
                      <a:pt x="4" y="216"/>
                      <a:pt x="4" y="216"/>
                      <a:pt x="4" y="216"/>
                    </a:cubicBezTo>
                    <a:cubicBezTo>
                      <a:pt x="3" y="217"/>
                      <a:pt x="4" y="219"/>
                      <a:pt x="6" y="220"/>
                    </a:cubicBezTo>
                    <a:cubicBezTo>
                      <a:pt x="6" y="220"/>
                      <a:pt x="6" y="220"/>
                      <a:pt x="6" y="220"/>
                    </a:cubicBezTo>
                    <a:cubicBezTo>
                      <a:pt x="8" y="217"/>
                      <a:pt x="8" y="217"/>
                      <a:pt x="8" y="217"/>
                    </a:cubicBezTo>
                    <a:cubicBezTo>
                      <a:pt x="4" y="216"/>
                      <a:pt x="4" y="216"/>
                      <a:pt x="4" y="216"/>
                    </a:cubicBezTo>
                    <a:cubicBezTo>
                      <a:pt x="2" y="230"/>
                      <a:pt x="2" y="230"/>
                      <a:pt x="2" y="230"/>
                    </a:cubicBezTo>
                    <a:cubicBezTo>
                      <a:pt x="2" y="231"/>
                      <a:pt x="2" y="233"/>
                      <a:pt x="4" y="234"/>
                    </a:cubicBezTo>
                    <a:cubicBezTo>
                      <a:pt x="6" y="235"/>
                      <a:pt x="6" y="235"/>
                      <a:pt x="6" y="235"/>
                    </a:cubicBezTo>
                    <a:cubicBezTo>
                      <a:pt x="8" y="232"/>
                      <a:pt x="8" y="232"/>
                      <a:pt x="8" y="232"/>
                    </a:cubicBezTo>
                    <a:cubicBezTo>
                      <a:pt x="4" y="230"/>
                      <a:pt x="4" y="230"/>
                      <a:pt x="4" y="230"/>
                    </a:cubicBezTo>
                    <a:cubicBezTo>
                      <a:pt x="4" y="230"/>
                      <a:pt x="4" y="230"/>
                      <a:pt x="4" y="230"/>
                    </a:cubicBezTo>
                    <a:cubicBezTo>
                      <a:pt x="4" y="231"/>
                      <a:pt x="4" y="231"/>
                      <a:pt x="4" y="231"/>
                    </a:cubicBezTo>
                    <a:cubicBezTo>
                      <a:pt x="4" y="232"/>
                      <a:pt x="3" y="233"/>
                      <a:pt x="3" y="234"/>
                    </a:cubicBezTo>
                    <a:cubicBezTo>
                      <a:pt x="2" y="239"/>
                      <a:pt x="0" y="246"/>
                      <a:pt x="0" y="246"/>
                    </a:cubicBezTo>
                    <a:cubicBezTo>
                      <a:pt x="0" y="248"/>
                      <a:pt x="0" y="250"/>
                      <a:pt x="2" y="251"/>
                    </a:cubicBezTo>
                    <a:cubicBezTo>
                      <a:pt x="6" y="253"/>
                      <a:pt x="6" y="253"/>
                      <a:pt x="6" y="253"/>
                    </a:cubicBezTo>
                    <a:cubicBezTo>
                      <a:pt x="4" y="265"/>
                      <a:pt x="4" y="265"/>
                      <a:pt x="4" y="265"/>
                    </a:cubicBezTo>
                    <a:cubicBezTo>
                      <a:pt x="4" y="266"/>
                      <a:pt x="4" y="268"/>
                      <a:pt x="6" y="269"/>
                    </a:cubicBezTo>
                    <a:cubicBezTo>
                      <a:pt x="6" y="269"/>
                      <a:pt x="6" y="269"/>
                      <a:pt x="6" y="269"/>
                    </a:cubicBezTo>
                    <a:cubicBezTo>
                      <a:pt x="9" y="266"/>
                      <a:pt x="9" y="266"/>
                      <a:pt x="9" y="266"/>
                    </a:cubicBezTo>
                    <a:cubicBezTo>
                      <a:pt x="5" y="265"/>
                      <a:pt x="5" y="265"/>
                      <a:pt x="5" y="265"/>
                    </a:cubicBezTo>
                    <a:cubicBezTo>
                      <a:pt x="2" y="283"/>
                      <a:pt x="2" y="283"/>
                      <a:pt x="2" y="283"/>
                    </a:cubicBezTo>
                    <a:cubicBezTo>
                      <a:pt x="2" y="285"/>
                      <a:pt x="3" y="286"/>
                      <a:pt x="4" y="287"/>
                    </a:cubicBezTo>
                    <a:cubicBezTo>
                      <a:pt x="5" y="288"/>
                      <a:pt x="5" y="288"/>
                      <a:pt x="5" y="288"/>
                    </a:cubicBezTo>
                    <a:cubicBezTo>
                      <a:pt x="1" y="302"/>
                      <a:pt x="1" y="302"/>
                      <a:pt x="1" y="302"/>
                    </a:cubicBezTo>
                    <a:cubicBezTo>
                      <a:pt x="1" y="304"/>
                      <a:pt x="2" y="305"/>
                      <a:pt x="3" y="306"/>
                    </a:cubicBezTo>
                    <a:cubicBezTo>
                      <a:pt x="5" y="307"/>
                      <a:pt x="5" y="307"/>
                      <a:pt x="5" y="307"/>
                    </a:cubicBezTo>
                    <a:cubicBezTo>
                      <a:pt x="7" y="304"/>
                      <a:pt x="7" y="304"/>
                      <a:pt x="7" y="304"/>
                    </a:cubicBezTo>
                    <a:cubicBezTo>
                      <a:pt x="3" y="304"/>
                      <a:pt x="3" y="304"/>
                      <a:pt x="3" y="304"/>
                    </a:cubicBezTo>
                    <a:cubicBezTo>
                      <a:pt x="1" y="319"/>
                      <a:pt x="1" y="319"/>
                      <a:pt x="1" y="319"/>
                    </a:cubicBezTo>
                    <a:cubicBezTo>
                      <a:pt x="1" y="321"/>
                      <a:pt x="2" y="322"/>
                      <a:pt x="3" y="323"/>
                    </a:cubicBezTo>
                    <a:cubicBezTo>
                      <a:pt x="3" y="323"/>
                      <a:pt x="3" y="323"/>
                      <a:pt x="3" y="323"/>
                    </a:cubicBezTo>
                    <a:cubicBezTo>
                      <a:pt x="1" y="335"/>
                      <a:pt x="1" y="335"/>
                      <a:pt x="1" y="335"/>
                    </a:cubicBezTo>
                    <a:cubicBezTo>
                      <a:pt x="1" y="336"/>
                      <a:pt x="2" y="338"/>
                      <a:pt x="3" y="339"/>
                    </a:cubicBezTo>
                    <a:cubicBezTo>
                      <a:pt x="5" y="340"/>
                      <a:pt x="5" y="340"/>
                      <a:pt x="5" y="340"/>
                    </a:cubicBezTo>
                    <a:cubicBezTo>
                      <a:pt x="7" y="337"/>
                      <a:pt x="7" y="337"/>
                      <a:pt x="7" y="337"/>
                    </a:cubicBezTo>
                    <a:cubicBezTo>
                      <a:pt x="4" y="334"/>
                      <a:pt x="4" y="334"/>
                      <a:pt x="4" y="334"/>
                    </a:cubicBezTo>
                    <a:cubicBezTo>
                      <a:pt x="3" y="335"/>
                      <a:pt x="3" y="335"/>
                      <a:pt x="3" y="336"/>
                    </a:cubicBezTo>
                    <a:cubicBezTo>
                      <a:pt x="3" y="336"/>
                      <a:pt x="3" y="336"/>
                      <a:pt x="3" y="336"/>
                    </a:cubicBezTo>
                    <a:cubicBezTo>
                      <a:pt x="3" y="337"/>
                      <a:pt x="3" y="337"/>
                      <a:pt x="3" y="338"/>
                    </a:cubicBezTo>
                    <a:cubicBezTo>
                      <a:pt x="3" y="340"/>
                      <a:pt x="3" y="345"/>
                      <a:pt x="3" y="349"/>
                    </a:cubicBezTo>
                    <a:cubicBezTo>
                      <a:pt x="4" y="353"/>
                      <a:pt x="4" y="356"/>
                      <a:pt x="4" y="356"/>
                    </a:cubicBezTo>
                    <a:cubicBezTo>
                      <a:pt x="4" y="358"/>
                      <a:pt x="5" y="359"/>
                      <a:pt x="6" y="359"/>
                    </a:cubicBezTo>
                    <a:cubicBezTo>
                      <a:pt x="8" y="361"/>
                      <a:pt x="8" y="361"/>
                      <a:pt x="8" y="361"/>
                    </a:cubicBezTo>
                    <a:cubicBezTo>
                      <a:pt x="10" y="358"/>
                      <a:pt x="10" y="358"/>
                      <a:pt x="10" y="358"/>
                    </a:cubicBezTo>
                    <a:cubicBezTo>
                      <a:pt x="7" y="356"/>
                      <a:pt x="7" y="356"/>
                      <a:pt x="7" y="356"/>
                    </a:cubicBezTo>
                    <a:cubicBezTo>
                      <a:pt x="1" y="365"/>
                      <a:pt x="1" y="365"/>
                      <a:pt x="1" y="365"/>
                    </a:cubicBezTo>
                    <a:cubicBezTo>
                      <a:pt x="0" y="367"/>
                      <a:pt x="1" y="369"/>
                      <a:pt x="2" y="370"/>
                    </a:cubicBezTo>
                    <a:cubicBezTo>
                      <a:pt x="6" y="372"/>
                      <a:pt x="6" y="372"/>
                      <a:pt x="6" y="372"/>
                    </a:cubicBezTo>
                    <a:cubicBezTo>
                      <a:pt x="6" y="388"/>
                      <a:pt x="6" y="388"/>
                      <a:pt x="6" y="388"/>
                    </a:cubicBezTo>
                    <a:cubicBezTo>
                      <a:pt x="6" y="389"/>
                      <a:pt x="7" y="390"/>
                      <a:pt x="8" y="391"/>
                    </a:cubicBezTo>
                    <a:cubicBezTo>
                      <a:pt x="8" y="391"/>
                      <a:pt x="8" y="391"/>
                      <a:pt x="8" y="391"/>
                    </a:cubicBezTo>
                    <a:cubicBezTo>
                      <a:pt x="6" y="401"/>
                      <a:pt x="6" y="401"/>
                      <a:pt x="6" y="401"/>
                    </a:cubicBezTo>
                    <a:cubicBezTo>
                      <a:pt x="5" y="403"/>
                      <a:pt x="6" y="404"/>
                      <a:pt x="7" y="405"/>
                    </a:cubicBezTo>
                    <a:cubicBezTo>
                      <a:pt x="8" y="406"/>
                      <a:pt x="8" y="406"/>
                      <a:pt x="8" y="406"/>
                    </a:cubicBezTo>
                    <a:cubicBezTo>
                      <a:pt x="9" y="424"/>
                      <a:pt x="9" y="424"/>
                      <a:pt x="9" y="424"/>
                    </a:cubicBezTo>
                    <a:cubicBezTo>
                      <a:pt x="9" y="425"/>
                      <a:pt x="10" y="427"/>
                      <a:pt x="11" y="427"/>
                    </a:cubicBezTo>
                    <a:cubicBezTo>
                      <a:pt x="11" y="427"/>
                      <a:pt x="11" y="427"/>
                      <a:pt x="11" y="427"/>
                    </a:cubicBezTo>
                    <a:cubicBezTo>
                      <a:pt x="10" y="436"/>
                      <a:pt x="10" y="436"/>
                      <a:pt x="10" y="436"/>
                    </a:cubicBezTo>
                    <a:cubicBezTo>
                      <a:pt x="9" y="438"/>
                      <a:pt x="10" y="439"/>
                      <a:pt x="11" y="440"/>
                    </a:cubicBezTo>
                    <a:cubicBezTo>
                      <a:pt x="13" y="441"/>
                      <a:pt x="13" y="441"/>
                      <a:pt x="13" y="441"/>
                    </a:cubicBezTo>
                    <a:cubicBezTo>
                      <a:pt x="17" y="458"/>
                      <a:pt x="17" y="458"/>
                      <a:pt x="17" y="458"/>
                    </a:cubicBezTo>
                    <a:cubicBezTo>
                      <a:pt x="17" y="459"/>
                      <a:pt x="18" y="460"/>
                      <a:pt x="19" y="460"/>
                    </a:cubicBezTo>
                    <a:cubicBezTo>
                      <a:pt x="23" y="462"/>
                      <a:pt x="23" y="462"/>
                      <a:pt x="23" y="462"/>
                    </a:cubicBezTo>
                    <a:cubicBezTo>
                      <a:pt x="25" y="459"/>
                      <a:pt x="25" y="459"/>
                      <a:pt x="25" y="459"/>
                    </a:cubicBezTo>
                    <a:cubicBezTo>
                      <a:pt x="21" y="457"/>
                      <a:pt x="21" y="457"/>
                      <a:pt x="21" y="457"/>
                    </a:cubicBezTo>
                    <a:cubicBezTo>
                      <a:pt x="21" y="457"/>
                      <a:pt x="21" y="458"/>
                      <a:pt x="21" y="458"/>
                    </a:cubicBezTo>
                    <a:cubicBezTo>
                      <a:pt x="21" y="459"/>
                      <a:pt x="21" y="459"/>
                      <a:pt x="21" y="459"/>
                    </a:cubicBezTo>
                    <a:cubicBezTo>
                      <a:pt x="21" y="459"/>
                      <a:pt x="21" y="460"/>
                      <a:pt x="21" y="460"/>
                    </a:cubicBezTo>
                    <a:cubicBezTo>
                      <a:pt x="21" y="460"/>
                      <a:pt x="21" y="461"/>
                      <a:pt x="21" y="461"/>
                    </a:cubicBezTo>
                    <a:cubicBezTo>
                      <a:pt x="21" y="462"/>
                      <a:pt x="22" y="464"/>
                      <a:pt x="23" y="467"/>
                    </a:cubicBezTo>
                    <a:cubicBezTo>
                      <a:pt x="26" y="474"/>
                      <a:pt x="31" y="486"/>
                      <a:pt x="31" y="486"/>
                    </a:cubicBezTo>
                    <a:cubicBezTo>
                      <a:pt x="31" y="487"/>
                      <a:pt x="32" y="488"/>
                      <a:pt x="33" y="488"/>
                    </a:cubicBezTo>
                    <a:cubicBezTo>
                      <a:pt x="45" y="496"/>
                      <a:pt x="45" y="496"/>
                      <a:pt x="45" y="496"/>
                    </a:cubicBezTo>
                    <a:cubicBezTo>
                      <a:pt x="47" y="497"/>
                      <a:pt x="49" y="496"/>
                      <a:pt x="50" y="494"/>
                    </a:cubicBezTo>
                    <a:cubicBezTo>
                      <a:pt x="52" y="493"/>
                      <a:pt x="51" y="490"/>
                      <a:pt x="49" y="48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0" name="Freeform 55"/>
              <p:cNvSpPr/>
              <p:nvPr/>
            </p:nvSpPr>
            <p:spPr bwMode="auto">
              <a:xfrm>
                <a:off x="4758613" y="2507134"/>
                <a:ext cx="364106" cy="758554"/>
              </a:xfrm>
              <a:custGeom>
                <a:avLst/>
                <a:gdLst>
                  <a:gd name="T0" fmla="*/ 31 w 271"/>
                  <a:gd name="T1" fmla="*/ 530 h 564"/>
                  <a:gd name="T2" fmla="*/ 34 w 271"/>
                  <a:gd name="T3" fmla="*/ 532 h 564"/>
                  <a:gd name="T4" fmla="*/ 20 w 271"/>
                  <a:gd name="T5" fmla="*/ 508 h 564"/>
                  <a:gd name="T6" fmla="*/ 22 w 271"/>
                  <a:gd name="T7" fmla="*/ 509 h 564"/>
                  <a:gd name="T8" fmla="*/ 7 w 271"/>
                  <a:gd name="T9" fmla="*/ 462 h 564"/>
                  <a:gd name="T10" fmla="*/ 16 w 271"/>
                  <a:gd name="T11" fmla="*/ 421 h 564"/>
                  <a:gd name="T12" fmla="*/ 17 w 271"/>
                  <a:gd name="T13" fmla="*/ 404 h 564"/>
                  <a:gd name="T14" fmla="*/ 18 w 271"/>
                  <a:gd name="T15" fmla="*/ 399 h 564"/>
                  <a:gd name="T16" fmla="*/ 23 w 271"/>
                  <a:gd name="T17" fmla="*/ 385 h 564"/>
                  <a:gd name="T18" fmla="*/ 21 w 271"/>
                  <a:gd name="T19" fmla="*/ 380 h 564"/>
                  <a:gd name="T20" fmla="*/ 35 w 271"/>
                  <a:gd name="T21" fmla="*/ 351 h 564"/>
                  <a:gd name="T22" fmla="*/ 39 w 271"/>
                  <a:gd name="T23" fmla="*/ 344 h 564"/>
                  <a:gd name="T24" fmla="*/ 37 w 271"/>
                  <a:gd name="T25" fmla="*/ 342 h 564"/>
                  <a:gd name="T26" fmla="*/ 57 w 271"/>
                  <a:gd name="T27" fmla="*/ 329 h 564"/>
                  <a:gd name="T28" fmla="*/ 78 w 271"/>
                  <a:gd name="T29" fmla="*/ 306 h 564"/>
                  <a:gd name="T30" fmla="*/ 97 w 271"/>
                  <a:gd name="T31" fmla="*/ 307 h 564"/>
                  <a:gd name="T32" fmla="*/ 95 w 271"/>
                  <a:gd name="T33" fmla="*/ 308 h 564"/>
                  <a:gd name="T34" fmla="*/ 139 w 271"/>
                  <a:gd name="T35" fmla="*/ 300 h 564"/>
                  <a:gd name="T36" fmla="*/ 237 w 271"/>
                  <a:gd name="T37" fmla="*/ 345 h 564"/>
                  <a:gd name="T38" fmla="*/ 262 w 271"/>
                  <a:gd name="T39" fmla="*/ 324 h 564"/>
                  <a:gd name="T40" fmla="*/ 263 w 271"/>
                  <a:gd name="T41" fmla="*/ 308 h 564"/>
                  <a:gd name="T42" fmla="*/ 266 w 271"/>
                  <a:gd name="T43" fmla="*/ 270 h 564"/>
                  <a:gd name="T44" fmla="*/ 263 w 271"/>
                  <a:gd name="T45" fmla="*/ 224 h 564"/>
                  <a:gd name="T46" fmla="*/ 265 w 271"/>
                  <a:gd name="T47" fmla="*/ 226 h 564"/>
                  <a:gd name="T48" fmla="*/ 257 w 271"/>
                  <a:gd name="T49" fmla="*/ 171 h 564"/>
                  <a:gd name="T50" fmla="*/ 252 w 271"/>
                  <a:gd name="T51" fmla="*/ 151 h 564"/>
                  <a:gd name="T52" fmla="*/ 250 w 271"/>
                  <a:gd name="T53" fmla="*/ 127 h 564"/>
                  <a:gd name="T54" fmla="*/ 242 w 271"/>
                  <a:gd name="T55" fmla="*/ 105 h 564"/>
                  <a:gd name="T56" fmla="*/ 242 w 271"/>
                  <a:gd name="T57" fmla="*/ 104 h 564"/>
                  <a:gd name="T58" fmla="*/ 228 w 271"/>
                  <a:gd name="T59" fmla="*/ 38 h 564"/>
                  <a:gd name="T60" fmla="*/ 221 w 271"/>
                  <a:gd name="T61" fmla="*/ 8 h 564"/>
                  <a:gd name="T62" fmla="*/ 226 w 271"/>
                  <a:gd name="T63" fmla="*/ 62 h 564"/>
                  <a:gd name="T64" fmla="*/ 234 w 271"/>
                  <a:gd name="T65" fmla="*/ 104 h 564"/>
                  <a:gd name="T66" fmla="*/ 241 w 271"/>
                  <a:gd name="T67" fmla="*/ 128 h 564"/>
                  <a:gd name="T68" fmla="*/ 252 w 271"/>
                  <a:gd name="T69" fmla="*/ 151 h 564"/>
                  <a:gd name="T70" fmla="*/ 256 w 271"/>
                  <a:gd name="T71" fmla="*/ 209 h 564"/>
                  <a:gd name="T72" fmla="*/ 259 w 271"/>
                  <a:gd name="T73" fmla="*/ 240 h 564"/>
                  <a:gd name="T74" fmla="*/ 266 w 271"/>
                  <a:gd name="T75" fmla="*/ 285 h 564"/>
                  <a:gd name="T76" fmla="*/ 250 w 271"/>
                  <a:gd name="T77" fmla="*/ 319 h 564"/>
                  <a:gd name="T78" fmla="*/ 234 w 271"/>
                  <a:gd name="T79" fmla="*/ 344 h 564"/>
                  <a:gd name="T80" fmla="*/ 235 w 271"/>
                  <a:gd name="T81" fmla="*/ 337 h 564"/>
                  <a:gd name="T82" fmla="*/ 137 w 271"/>
                  <a:gd name="T83" fmla="*/ 296 h 564"/>
                  <a:gd name="T84" fmla="*/ 137 w 271"/>
                  <a:gd name="T85" fmla="*/ 292 h 564"/>
                  <a:gd name="T86" fmla="*/ 92 w 271"/>
                  <a:gd name="T87" fmla="*/ 301 h 564"/>
                  <a:gd name="T88" fmla="*/ 92 w 271"/>
                  <a:gd name="T89" fmla="*/ 302 h 564"/>
                  <a:gd name="T90" fmla="*/ 76 w 271"/>
                  <a:gd name="T91" fmla="*/ 310 h 564"/>
                  <a:gd name="T92" fmla="*/ 60 w 271"/>
                  <a:gd name="T93" fmla="*/ 318 h 564"/>
                  <a:gd name="T94" fmla="*/ 51 w 271"/>
                  <a:gd name="T95" fmla="*/ 336 h 564"/>
                  <a:gd name="T96" fmla="*/ 41 w 271"/>
                  <a:gd name="T97" fmla="*/ 334 h 564"/>
                  <a:gd name="T98" fmla="*/ 28 w 271"/>
                  <a:gd name="T99" fmla="*/ 350 h 564"/>
                  <a:gd name="T100" fmla="*/ 15 w 271"/>
                  <a:gd name="T101" fmla="*/ 379 h 564"/>
                  <a:gd name="T102" fmla="*/ 16 w 271"/>
                  <a:gd name="T103" fmla="*/ 381 h 564"/>
                  <a:gd name="T104" fmla="*/ 12 w 271"/>
                  <a:gd name="T105" fmla="*/ 399 h 564"/>
                  <a:gd name="T106" fmla="*/ 9 w 271"/>
                  <a:gd name="T107" fmla="*/ 419 h 564"/>
                  <a:gd name="T108" fmla="*/ 12 w 271"/>
                  <a:gd name="T109" fmla="*/ 451 h 564"/>
                  <a:gd name="T110" fmla="*/ 14 w 271"/>
                  <a:gd name="T111" fmla="*/ 508 h 564"/>
                  <a:gd name="T112" fmla="*/ 17 w 271"/>
                  <a:gd name="T113" fmla="*/ 523 h 564"/>
                  <a:gd name="T114" fmla="*/ 26 w 271"/>
                  <a:gd name="T115" fmla="*/ 530 h 564"/>
                  <a:gd name="T116" fmla="*/ 38 w 271"/>
                  <a:gd name="T117" fmla="*/ 55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564">
                    <a:moveTo>
                      <a:pt x="53" y="557"/>
                    </a:moveTo>
                    <a:cubicBezTo>
                      <a:pt x="44" y="551"/>
                      <a:pt x="44" y="551"/>
                      <a:pt x="44" y="551"/>
                    </a:cubicBezTo>
                    <a:cubicBezTo>
                      <a:pt x="42" y="555"/>
                      <a:pt x="42" y="555"/>
                      <a:pt x="42" y="555"/>
                    </a:cubicBezTo>
                    <a:cubicBezTo>
                      <a:pt x="46" y="557"/>
                      <a:pt x="46" y="557"/>
                      <a:pt x="46" y="557"/>
                    </a:cubicBezTo>
                    <a:cubicBezTo>
                      <a:pt x="46" y="556"/>
                      <a:pt x="46" y="555"/>
                      <a:pt x="46" y="555"/>
                    </a:cubicBezTo>
                    <a:cubicBezTo>
                      <a:pt x="46" y="554"/>
                      <a:pt x="46" y="554"/>
                      <a:pt x="46" y="553"/>
                    </a:cubicBezTo>
                    <a:cubicBezTo>
                      <a:pt x="46" y="553"/>
                      <a:pt x="46" y="553"/>
                      <a:pt x="46" y="552"/>
                    </a:cubicBezTo>
                    <a:cubicBezTo>
                      <a:pt x="45" y="551"/>
                      <a:pt x="44" y="549"/>
                      <a:pt x="43" y="547"/>
                    </a:cubicBezTo>
                    <a:cubicBezTo>
                      <a:pt x="41" y="543"/>
                      <a:pt x="39" y="539"/>
                      <a:pt x="37" y="535"/>
                    </a:cubicBezTo>
                    <a:cubicBezTo>
                      <a:pt x="36" y="533"/>
                      <a:pt x="36" y="532"/>
                      <a:pt x="35" y="530"/>
                    </a:cubicBezTo>
                    <a:cubicBezTo>
                      <a:pt x="35" y="530"/>
                      <a:pt x="35" y="529"/>
                      <a:pt x="34" y="529"/>
                    </a:cubicBezTo>
                    <a:cubicBezTo>
                      <a:pt x="34" y="529"/>
                      <a:pt x="34" y="529"/>
                      <a:pt x="34" y="529"/>
                    </a:cubicBezTo>
                    <a:cubicBezTo>
                      <a:pt x="34" y="529"/>
                      <a:pt x="34" y="529"/>
                      <a:pt x="34" y="529"/>
                    </a:cubicBezTo>
                    <a:cubicBezTo>
                      <a:pt x="31" y="530"/>
                      <a:pt x="31" y="530"/>
                      <a:pt x="31" y="530"/>
                    </a:cubicBezTo>
                    <a:cubicBezTo>
                      <a:pt x="34" y="530"/>
                      <a:pt x="34" y="530"/>
                      <a:pt x="34" y="530"/>
                    </a:cubicBezTo>
                    <a:cubicBezTo>
                      <a:pt x="34" y="529"/>
                      <a:pt x="34" y="529"/>
                      <a:pt x="34" y="529"/>
                    </a:cubicBezTo>
                    <a:cubicBezTo>
                      <a:pt x="31" y="530"/>
                      <a:pt x="31" y="530"/>
                      <a:pt x="31" y="530"/>
                    </a:cubicBezTo>
                    <a:cubicBezTo>
                      <a:pt x="34" y="530"/>
                      <a:pt x="34" y="530"/>
                      <a:pt x="34" y="530"/>
                    </a:cubicBezTo>
                    <a:cubicBezTo>
                      <a:pt x="31" y="530"/>
                      <a:pt x="31" y="530"/>
                      <a:pt x="31" y="530"/>
                    </a:cubicBezTo>
                    <a:cubicBezTo>
                      <a:pt x="34" y="531"/>
                      <a:pt x="34" y="531"/>
                      <a:pt x="34" y="531"/>
                    </a:cubicBezTo>
                    <a:cubicBezTo>
                      <a:pt x="34" y="530"/>
                      <a:pt x="34" y="530"/>
                      <a:pt x="34" y="530"/>
                    </a:cubicBezTo>
                    <a:cubicBezTo>
                      <a:pt x="31" y="530"/>
                      <a:pt x="31" y="530"/>
                      <a:pt x="31" y="530"/>
                    </a:cubicBezTo>
                    <a:cubicBezTo>
                      <a:pt x="34" y="531"/>
                      <a:pt x="34" y="531"/>
                      <a:pt x="34" y="531"/>
                    </a:cubicBezTo>
                    <a:cubicBezTo>
                      <a:pt x="31" y="530"/>
                      <a:pt x="31" y="530"/>
                      <a:pt x="31" y="530"/>
                    </a:cubicBezTo>
                    <a:cubicBezTo>
                      <a:pt x="34" y="532"/>
                      <a:pt x="34" y="532"/>
                      <a:pt x="34" y="532"/>
                    </a:cubicBezTo>
                    <a:cubicBezTo>
                      <a:pt x="34" y="531"/>
                      <a:pt x="34" y="531"/>
                      <a:pt x="34" y="531"/>
                    </a:cubicBezTo>
                    <a:cubicBezTo>
                      <a:pt x="31" y="530"/>
                      <a:pt x="31" y="530"/>
                      <a:pt x="31" y="530"/>
                    </a:cubicBezTo>
                    <a:cubicBezTo>
                      <a:pt x="34" y="532"/>
                      <a:pt x="34" y="532"/>
                      <a:pt x="34" y="532"/>
                    </a:cubicBezTo>
                    <a:cubicBezTo>
                      <a:pt x="34" y="531"/>
                      <a:pt x="35" y="530"/>
                      <a:pt x="34" y="529"/>
                    </a:cubicBezTo>
                    <a:cubicBezTo>
                      <a:pt x="34" y="528"/>
                      <a:pt x="34" y="527"/>
                      <a:pt x="33" y="526"/>
                    </a:cubicBezTo>
                    <a:cubicBezTo>
                      <a:pt x="23" y="521"/>
                      <a:pt x="23" y="521"/>
                      <a:pt x="23" y="521"/>
                    </a:cubicBezTo>
                    <a:cubicBezTo>
                      <a:pt x="21" y="524"/>
                      <a:pt x="21" y="524"/>
                      <a:pt x="21" y="524"/>
                    </a:cubicBezTo>
                    <a:cubicBezTo>
                      <a:pt x="25" y="526"/>
                      <a:pt x="25" y="526"/>
                      <a:pt x="25" y="526"/>
                    </a:cubicBezTo>
                    <a:cubicBezTo>
                      <a:pt x="25" y="525"/>
                      <a:pt x="25" y="525"/>
                      <a:pt x="25" y="524"/>
                    </a:cubicBezTo>
                    <a:cubicBezTo>
                      <a:pt x="25" y="524"/>
                      <a:pt x="25" y="524"/>
                      <a:pt x="25" y="524"/>
                    </a:cubicBezTo>
                    <a:cubicBezTo>
                      <a:pt x="25" y="523"/>
                      <a:pt x="25" y="523"/>
                      <a:pt x="25" y="523"/>
                    </a:cubicBezTo>
                    <a:cubicBezTo>
                      <a:pt x="25" y="522"/>
                      <a:pt x="25" y="521"/>
                      <a:pt x="25" y="519"/>
                    </a:cubicBezTo>
                    <a:cubicBezTo>
                      <a:pt x="24" y="517"/>
                      <a:pt x="24" y="514"/>
                      <a:pt x="23" y="512"/>
                    </a:cubicBezTo>
                    <a:cubicBezTo>
                      <a:pt x="23" y="510"/>
                      <a:pt x="23" y="509"/>
                      <a:pt x="23" y="509"/>
                    </a:cubicBezTo>
                    <a:cubicBezTo>
                      <a:pt x="23" y="508"/>
                      <a:pt x="22" y="508"/>
                      <a:pt x="22" y="508"/>
                    </a:cubicBezTo>
                    <a:cubicBezTo>
                      <a:pt x="22" y="507"/>
                      <a:pt x="22" y="507"/>
                      <a:pt x="22" y="507"/>
                    </a:cubicBezTo>
                    <a:cubicBezTo>
                      <a:pt x="20" y="508"/>
                      <a:pt x="20" y="508"/>
                      <a:pt x="20" y="508"/>
                    </a:cubicBezTo>
                    <a:cubicBezTo>
                      <a:pt x="22" y="508"/>
                      <a:pt x="22" y="508"/>
                      <a:pt x="22" y="508"/>
                    </a:cubicBezTo>
                    <a:cubicBezTo>
                      <a:pt x="22" y="507"/>
                      <a:pt x="22" y="507"/>
                      <a:pt x="22" y="507"/>
                    </a:cubicBezTo>
                    <a:cubicBezTo>
                      <a:pt x="20" y="508"/>
                      <a:pt x="20" y="508"/>
                      <a:pt x="20" y="508"/>
                    </a:cubicBezTo>
                    <a:cubicBezTo>
                      <a:pt x="22" y="508"/>
                      <a:pt x="22" y="508"/>
                      <a:pt x="22" y="508"/>
                    </a:cubicBezTo>
                    <a:cubicBezTo>
                      <a:pt x="19" y="508"/>
                      <a:pt x="19" y="508"/>
                      <a:pt x="19" y="508"/>
                    </a:cubicBezTo>
                    <a:cubicBezTo>
                      <a:pt x="22" y="508"/>
                      <a:pt x="22" y="508"/>
                      <a:pt x="22" y="508"/>
                    </a:cubicBezTo>
                    <a:cubicBezTo>
                      <a:pt x="22" y="508"/>
                      <a:pt x="22" y="508"/>
                      <a:pt x="22" y="508"/>
                    </a:cubicBezTo>
                    <a:cubicBezTo>
                      <a:pt x="19" y="508"/>
                      <a:pt x="19" y="508"/>
                      <a:pt x="19" y="508"/>
                    </a:cubicBezTo>
                    <a:cubicBezTo>
                      <a:pt x="22" y="508"/>
                      <a:pt x="22" y="508"/>
                      <a:pt x="22" y="508"/>
                    </a:cubicBezTo>
                    <a:cubicBezTo>
                      <a:pt x="18" y="508"/>
                      <a:pt x="18" y="508"/>
                      <a:pt x="18" y="508"/>
                    </a:cubicBezTo>
                    <a:cubicBezTo>
                      <a:pt x="22" y="509"/>
                      <a:pt x="22" y="509"/>
                      <a:pt x="22" y="509"/>
                    </a:cubicBezTo>
                    <a:cubicBezTo>
                      <a:pt x="22" y="508"/>
                      <a:pt x="22" y="508"/>
                      <a:pt x="22" y="508"/>
                    </a:cubicBezTo>
                    <a:cubicBezTo>
                      <a:pt x="18" y="508"/>
                      <a:pt x="18" y="508"/>
                      <a:pt x="18" y="508"/>
                    </a:cubicBezTo>
                    <a:cubicBezTo>
                      <a:pt x="22" y="509"/>
                      <a:pt x="22" y="509"/>
                      <a:pt x="22" y="509"/>
                    </a:cubicBezTo>
                    <a:cubicBezTo>
                      <a:pt x="18" y="508"/>
                      <a:pt x="18" y="508"/>
                      <a:pt x="18" y="508"/>
                    </a:cubicBezTo>
                    <a:cubicBezTo>
                      <a:pt x="22" y="510"/>
                      <a:pt x="22" y="510"/>
                      <a:pt x="22" y="510"/>
                    </a:cubicBezTo>
                    <a:cubicBezTo>
                      <a:pt x="22" y="509"/>
                      <a:pt x="22" y="509"/>
                      <a:pt x="22" y="509"/>
                    </a:cubicBezTo>
                    <a:cubicBezTo>
                      <a:pt x="18" y="508"/>
                      <a:pt x="18" y="508"/>
                      <a:pt x="18" y="508"/>
                    </a:cubicBezTo>
                    <a:cubicBezTo>
                      <a:pt x="22" y="510"/>
                      <a:pt x="22" y="510"/>
                      <a:pt x="22" y="510"/>
                    </a:cubicBezTo>
                    <a:cubicBezTo>
                      <a:pt x="22" y="509"/>
                      <a:pt x="23" y="508"/>
                      <a:pt x="22" y="507"/>
                    </a:cubicBezTo>
                    <a:cubicBezTo>
                      <a:pt x="22" y="506"/>
                      <a:pt x="21" y="505"/>
                      <a:pt x="21" y="504"/>
                    </a:cubicBezTo>
                    <a:cubicBezTo>
                      <a:pt x="19" y="503"/>
                      <a:pt x="19" y="503"/>
                      <a:pt x="19" y="503"/>
                    </a:cubicBezTo>
                    <a:cubicBezTo>
                      <a:pt x="20" y="487"/>
                      <a:pt x="20" y="487"/>
                      <a:pt x="20" y="487"/>
                    </a:cubicBezTo>
                    <a:cubicBezTo>
                      <a:pt x="20" y="485"/>
                      <a:pt x="19" y="484"/>
                      <a:pt x="18" y="483"/>
                    </a:cubicBezTo>
                    <a:cubicBezTo>
                      <a:pt x="14" y="481"/>
                      <a:pt x="14" y="481"/>
                      <a:pt x="14" y="481"/>
                    </a:cubicBezTo>
                    <a:cubicBezTo>
                      <a:pt x="11" y="466"/>
                      <a:pt x="11" y="466"/>
                      <a:pt x="11" y="466"/>
                    </a:cubicBezTo>
                    <a:cubicBezTo>
                      <a:pt x="11" y="465"/>
                      <a:pt x="10" y="464"/>
                      <a:pt x="9" y="464"/>
                    </a:cubicBezTo>
                    <a:cubicBezTo>
                      <a:pt x="7" y="462"/>
                      <a:pt x="7" y="462"/>
                      <a:pt x="7" y="462"/>
                    </a:cubicBezTo>
                    <a:cubicBezTo>
                      <a:pt x="5" y="466"/>
                      <a:pt x="5" y="466"/>
                      <a:pt x="5" y="466"/>
                    </a:cubicBezTo>
                    <a:cubicBezTo>
                      <a:pt x="8" y="467"/>
                      <a:pt x="8" y="467"/>
                      <a:pt x="8" y="467"/>
                    </a:cubicBezTo>
                    <a:cubicBezTo>
                      <a:pt x="15" y="453"/>
                      <a:pt x="15" y="453"/>
                      <a:pt x="15" y="453"/>
                    </a:cubicBezTo>
                    <a:cubicBezTo>
                      <a:pt x="16" y="451"/>
                      <a:pt x="15" y="449"/>
                      <a:pt x="14" y="448"/>
                    </a:cubicBezTo>
                    <a:cubicBezTo>
                      <a:pt x="12" y="447"/>
                      <a:pt x="12" y="447"/>
                      <a:pt x="12" y="447"/>
                    </a:cubicBezTo>
                    <a:cubicBezTo>
                      <a:pt x="10" y="450"/>
                      <a:pt x="10" y="450"/>
                      <a:pt x="10" y="450"/>
                    </a:cubicBezTo>
                    <a:cubicBezTo>
                      <a:pt x="14" y="450"/>
                      <a:pt x="14" y="450"/>
                      <a:pt x="14" y="450"/>
                    </a:cubicBezTo>
                    <a:cubicBezTo>
                      <a:pt x="13" y="434"/>
                      <a:pt x="13" y="434"/>
                      <a:pt x="13" y="434"/>
                    </a:cubicBezTo>
                    <a:cubicBezTo>
                      <a:pt x="13" y="432"/>
                      <a:pt x="12" y="431"/>
                      <a:pt x="11" y="430"/>
                    </a:cubicBezTo>
                    <a:cubicBezTo>
                      <a:pt x="9" y="429"/>
                      <a:pt x="9" y="429"/>
                      <a:pt x="9" y="429"/>
                    </a:cubicBezTo>
                    <a:cubicBezTo>
                      <a:pt x="7" y="433"/>
                      <a:pt x="7" y="433"/>
                      <a:pt x="7" y="433"/>
                    </a:cubicBezTo>
                    <a:cubicBezTo>
                      <a:pt x="11" y="434"/>
                      <a:pt x="11" y="434"/>
                      <a:pt x="11" y="434"/>
                    </a:cubicBezTo>
                    <a:cubicBezTo>
                      <a:pt x="11" y="434"/>
                      <a:pt x="13" y="431"/>
                      <a:pt x="14" y="427"/>
                    </a:cubicBezTo>
                    <a:cubicBezTo>
                      <a:pt x="15" y="425"/>
                      <a:pt x="16" y="423"/>
                      <a:pt x="16" y="421"/>
                    </a:cubicBezTo>
                    <a:cubicBezTo>
                      <a:pt x="17" y="421"/>
                      <a:pt x="17" y="420"/>
                      <a:pt x="17" y="420"/>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8" y="418"/>
                      <a:pt x="18" y="415"/>
                      <a:pt x="16" y="414"/>
                    </a:cubicBezTo>
                    <a:cubicBezTo>
                      <a:pt x="13" y="412"/>
                      <a:pt x="13" y="412"/>
                      <a:pt x="13" y="412"/>
                    </a:cubicBezTo>
                    <a:cubicBezTo>
                      <a:pt x="11" y="416"/>
                      <a:pt x="11" y="416"/>
                      <a:pt x="11" y="416"/>
                    </a:cubicBezTo>
                    <a:cubicBezTo>
                      <a:pt x="15" y="416"/>
                      <a:pt x="15" y="416"/>
                      <a:pt x="15" y="416"/>
                    </a:cubicBezTo>
                    <a:cubicBezTo>
                      <a:pt x="15" y="416"/>
                      <a:pt x="16" y="413"/>
                      <a:pt x="16" y="409"/>
                    </a:cubicBezTo>
                    <a:cubicBezTo>
                      <a:pt x="17" y="407"/>
                      <a:pt x="17" y="405"/>
                      <a:pt x="17" y="404"/>
                    </a:cubicBezTo>
                    <a:cubicBezTo>
                      <a:pt x="18" y="403"/>
                      <a:pt x="18" y="402"/>
                      <a:pt x="18" y="402"/>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4" y="400"/>
                      <a:pt x="14" y="400"/>
                      <a:pt x="14" y="400"/>
                    </a:cubicBezTo>
                    <a:cubicBezTo>
                      <a:pt x="17" y="402"/>
                      <a:pt x="17" y="402"/>
                      <a:pt x="17" y="402"/>
                    </a:cubicBezTo>
                    <a:cubicBezTo>
                      <a:pt x="18" y="402"/>
                      <a:pt x="18" y="402"/>
                      <a:pt x="18" y="402"/>
                    </a:cubicBezTo>
                    <a:cubicBezTo>
                      <a:pt x="14" y="400"/>
                      <a:pt x="14" y="400"/>
                      <a:pt x="14" y="400"/>
                    </a:cubicBezTo>
                    <a:cubicBezTo>
                      <a:pt x="17" y="402"/>
                      <a:pt x="17" y="402"/>
                      <a:pt x="17" y="402"/>
                    </a:cubicBezTo>
                    <a:cubicBezTo>
                      <a:pt x="18" y="401"/>
                      <a:pt x="18" y="400"/>
                      <a:pt x="18" y="399"/>
                    </a:cubicBezTo>
                    <a:cubicBezTo>
                      <a:pt x="18" y="398"/>
                      <a:pt x="17" y="397"/>
                      <a:pt x="16" y="397"/>
                    </a:cubicBezTo>
                    <a:cubicBezTo>
                      <a:pt x="15" y="396"/>
                      <a:pt x="15" y="396"/>
                      <a:pt x="15" y="396"/>
                    </a:cubicBezTo>
                    <a:cubicBezTo>
                      <a:pt x="13" y="399"/>
                      <a:pt x="13" y="399"/>
                      <a:pt x="13" y="399"/>
                    </a:cubicBezTo>
                    <a:cubicBezTo>
                      <a:pt x="16" y="401"/>
                      <a:pt x="16" y="401"/>
                      <a:pt x="16" y="401"/>
                    </a:cubicBezTo>
                    <a:cubicBezTo>
                      <a:pt x="16" y="401"/>
                      <a:pt x="16" y="401"/>
                      <a:pt x="16" y="401"/>
                    </a:cubicBezTo>
                    <a:cubicBezTo>
                      <a:pt x="16" y="401"/>
                      <a:pt x="17" y="400"/>
                      <a:pt x="17" y="400"/>
                    </a:cubicBezTo>
                    <a:cubicBezTo>
                      <a:pt x="18" y="398"/>
                      <a:pt x="19" y="394"/>
                      <a:pt x="20" y="391"/>
                    </a:cubicBezTo>
                    <a:cubicBezTo>
                      <a:pt x="21" y="389"/>
                      <a:pt x="22" y="388"/>
                      <a:pt x="22" y="387"/>
                    </a:cubicBezTo>
                    <a:cubicBezTo>
                      <a:pt x="22" y="386"/>
                      <a:pt x="22" y="386"/>
                      <a:pt x="23" y="386"/>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19" y="384"/>
                      <a:pt x="19" y="384"/>
                      <a:pt x="19" y="384"/>
                    </a:cubicBezTo>
                    <a:cubicBezTo>
                      <a:pt x="23" y="385"/>
                      <a:pt x="23" y="385"/>
                      <a:pt x="23" y="385"/>
                    </a:cubicBezTo>
                    <a:cubicBezTo>
                      <a:pt x="23" y="385"/>
                      <a:pt x="23" y="385"/>
                      <a:pt x="23" y="385"/>
                    </a:cubicBezTo>
                    <a:cubicBezTo>
                      <a:pt x="19" y="384"/>
                      <a:pt x="19" y="384"/>
                      <a:pt x="19" y="384"/>
                    </a:cubicBezTo>
                    <a:cubicBezTo>
                      <a:pt x="23" y="385"/>
                      <a:pt x="23" y="385"/>
                      <a:pt x="23" y="385"/>
                    </a:cubicBezTo>
                    <a:cubicBezTo>
                      <a:pt x="19" y="384"/>
                      <a:pt x="19" y="384"/>
                      <a:pt x="19" y="384"/>
                    </a:cubicBezTo>
                    <a:cubicBezTo>
                      <a:pt x="22" y="386"/>
                      <a:pt x="22" y="386"/>
                      <a:pt x="22" y="386"/>
                    </a:cubicBezTo>
                    <a:cubicBezTo>
                      <a:pt x="23" y="385"/>
                      <a:pt x="23" y="385"/>
                      <a:pt x="23" y="385"/>
                    </a:cubicBezTo>
                    <a:cubicBezTo>
                      <a:pt x="19" y="384"/>
                      <a:pt x="19" y="384"/>
                      <a:pt x="19" y="384"/>
                    </a:cubicBezTo>
                    <a:cubicBezTo>
                      <a:pt x="22" y="386"/>
                      <a:pt x="22" y="386"/>
                      <a:pt x="22" y="386"/>
                    </a:cubicBezTo>
                    <a:cubicBezTo>
                      <a:pt x="23" y="385"/>
                      <a:pt x="23" y="384"/>
                      <a:pt x="23" y="383"/>
                    </a:cubicBezTo>
                    <a:cubicBezTo>
                      <a:pt x="23" y="382"/>
                      <a:pt x="22" y="381"/>
                      <a:pt x="21" y="380"/>
                    </a:cubicBezTo>
                    <a:cubicBezTo>
                      <a:pt x="20" y="379"/>
                      <a:pt x="20" y="379"/>
                      <a:pt x="20" y="379"/>
                    </a:cubicBezTo>
                    <a:cubicBezTo>
                      <a:pt x="18" y="383"/>
                      <a:pt x="18" y="383"/>
                      <a:pt x="18" y="383"/>
                    </a:cubicBezTo>
                    <a:cubicBezTo>
                      <a:pt x="21" y="385"/>
                      <a:pt x="21" y="385"/>
                      <a:pt x="21" y="385"/>
                    </a:cubicBezTo>
                    <a:cubicBezTo>
                      <a:pt x="21" y="385"/>
                      <a:pt x="21" y="385"/>
                      <a:pt x="21" y="385"/>
                    </a:cubicBezTo>
                    <a:cubicBezTo>
                      <a:pt x="22" y="384"/>
                      <a:pt x="24" y="381"/>
                      <a:pt x="25" y="378"/>
                    </a:cubicBezTo>
                    <a:cubicBezTo>
                      <a:pt x="26" y="376"/>
                      <a:pt x="27" y="375"/>
                      <a:pt x="28" y="374"/>
                    </a:cubicBezTo>
                    <a:cubicBezTo>
                      <a:pt x="28" y="373"/>
                      <a:pt x="29" y="372"/>
                      <a:pt x="29" y="372"/>
                    </a:cubicBezTo>
                    <a:cubicBezTo>
                      <a:pt x="30" y="370"/>
                      <a:pt x="29" y="368"/>
                      <a:pt x="27" y="367"/>
                    </a:cubicBezTo>
                    <a:cubicBezTo>
                      <a:pt x="25" y="365"/>
                      <a:pt x="25" y="365"/>
                      <a:pt x="25" y="365"/>
                    </a:cubicBezTo>
                    <a:cubicBezTo>
                      <a:pt x="23" y="368"/>
                      <a:pt x="23" y="368"/>
                      <a:pt x="23" y="368"/>
                    </a:cubicBezTo>
                    <a:cubicBezTo>
                      <a:pt x="26" y="371"/>
                      <a:pt x="26" y="371"/>
                      <a:pt x="26" y="371"/>
                    </a:cubicBezTo>
                    <a:cubicBezTo>
                      <a:pt x="36" y="357"/>
                      <a:pt x="36" y="357"/>
                      <a:pt x="36" y="357"/>
                    </a:cubicBezTo>
                    <a:cubicBezTo>
                      <a:pt x="36" y="356"/>
                      <a:pt x="37" y="355"/>
                      <a:pt x="37" y="354"/>
                    </a:cubicBezTo>
                    <a:cubicBezTo>
                      <a:pt x="36" y="353"/>
                      <a:pt x="36" y="352"/>
                      <a:pt x="35" y="351"/>
                    </a:cubicBezTo>
                    <a:cubicBezTo>
                      <a:pt x="33" y="350"/>
                      <a:pt x="33" y="350"/>
                      <a:pt x="33" y="350"/>
                    </a:cubicBezTo>
                    <a:cubicBezTo>
                      <a:pt x="31" y="353"/>
                      <a:pt x="31" y="353"/>
                      <a:pt x="31" y="353"/>
                    </a:cubicBezTo>
                    <a:cubicBezTo>
                      <a:pt x="33" y="356"/>
                      <a:pt x="33" y="356"/>
                      <a:pt x="33" y="356"/>
                    </a:cubicBezTo>
                    <a:cubicBezTo>
                      <a:pt x="44" y="347"/>
                      <a:pt x="44" y="347"/>
                      <a:pt x="44" y="347"/>
                    </a:cubicBezTo>
                    <a:cubicBezTo>
                      <a:pt x="45" y="346"/>
                      <a:pt x="46" y="345"/>
                      <a:pt x="46" y="344"/>
                    </a:cubicBezTo>
                    <a:cubicBezTo>
                      <a:pt x="46" y="343"/>
                      <a:pt x="45" y="341"/>
                      <a:pt x="44" y="341"/>
                    </a:cubicBezTo>
                    <a:cubicBezTo>
                      <a:pt x="38" y="337"/>
                      <a:pt x="38" y="337"/>
                      <a:pt x="38" y="337"/>
                    </a:cubicBezTo>
                    <a:cubicBezTo>
                      <a:pt x="36" y="341"/>
                      <a:pt x="36" y="341"/>
                      <a:pt x="36" y="341"/>
                    </a:cubicBezTo>
                    <a:cubicBezTo>
                      <a:pt x="40" y="343"/>
                      <a:pt x="40" y="343"/>
                      <a:pt x="40" y="343"/>
                    </a:cubicBezTo>
                    <a:cubicBezTo>
                      <a:pt x="36" y="341"/>
                      <a:pt x="36" y="341"/>
                      <a:pt x="36" y="341"/>
                    </a:cubicBezTo>
                    <a:cubicBezTo>
                      <a:pt x="39" y="344"/>
                      <a:pt x="39" y="344"/>
                      <a:pt x="39" y="344"/>
                    </a:cubicBezTo>
                    <a:cubicBezTo>
                      <a:pt x="39" y="344"/>
                      <a:pt x="39" y="344"/>
                      <a:pt x="40" y="343"/>
                    </a:cubicBezTo>
                    <a:cubicBezTo>
                      <a:pt x="36" y="341"/>
                      <a:pt x="36" y="341"/>
                      <a:pt x="36" y="341"/>
                    </a:cubicBezTo>
                    <a:cubicBezTo>
                      <a:pt x="39" y="344"/>
                      <a:pt x="39" y="344"/>
                      <a:pt x="39" y="344"/>
                    </a:cubicBezTo>
                    <a:cubicBezTo>
                      <a:pt x="36" y="341"/>
                      <a:pt x="36" y="341"/>
                      <a:pt x="36" y="341"/>
                    </a:cubicBezTo>
                    <a:cubicBezTo>
                      <a:pt x="38" y="344"/>
                      <a:pt x="38" y="344"/>
                      <a:pt x="38" y="344"/>
                    </a:cubicBezTo>
                    <a:cubicBezTo>
                      <a:pt x="39" y="344"/>
                      <a:pt x="39" y="344"/>
                      <a:pt x="39" y="344"/>
                    </a:cubicBezTo>
                    <a:cubicBezTo>
                      <a:pt x="36" y="341"/>
                      <a:pt x="36" y="341"/>
                      <a:pt x="36" y="341"/>
                    </a:cubicBezTo>
                    <a:cubicBezTo>
                      <a:pt x="38" y="344"/>
                      <a:pt x="38" y="344"/>
                      <a:pt x="38" y="344"/>
                    </a:cubicBezTo>
                    <a:cubicBezTo>
                      <a:pt x="36" y="341"/>
                      <a:pt x="36" y="341"/>
                      <a:pt x="36" y="341"/>
                    </a:cubicBezTo>
                    <a:cubicBezTo>
                      <a:pt x="38" y="344"/>
                      <a:pt x="38" y="344"/>
                      <a:pt x="38" y="344"/>
                    </a:cubicBezTo>
                    <a:cubicBezTo>
                      <a:pt x="38" y="344"/>
                      <a:pt x="38" y="344"/>
                      <a:pt x="38" y="344"/>
                    </a:cubicBezTo>
                    <a:cubicBezTo>
                      <a:pt x="36" y="341"/>
                      <a:pt x="36" y="341"/>
                      <a:pt x="36" y="341"/>
                    </a:cubicBezTo>
                    <a:cubicBezTo>
                      <a:pt x="38" y="344"/>
                      <a:pt x="38" y="344"/>
                      <a:pt x="38" y="344"/>
                    </a:cubicBezTo>
                    <a:cubicBezTo>
                      <a:pt x="37" y="342"/>
                      <a:pt x="37" y="342"/>
                      <a:pt x="37" y="342"/>
                    </a:cubicBezTo>
                    <a:cubicBezTo>
                      <a:pt x="38" y="344"/>
                      <a:pt x="38" y="344"/>
                      <a:pt x="38" y="344"/>
                    </a:cubicBezTo>
                    <a:cubicBezTo>
                      <a:pt x="38" y="344"/>
                      <a:pt x="38" y="344"/>
                      <a:pt x="38" y="344"/>
                    </a:cubicBezTo>
                    <a:cubicBezTo>
                      <a:pt x="37" y="342"/>
                      <a:pt x="37" y="342"/>
                      <a:pt x="37" y="342"/>
                    </a:cubicBezTo>
                    <a:cubicBezTo>
                      <a:pt x="38" y="344"/>
                      <a:pt x="38" y="344"/>
                      <a:pt x="38" y="344"/>
                    </a:cubicBezTo>
                    <a:cubicBezTo>
                      <a:pt x="38" y="344"/>
                      <a:pt x="39" y="344"/>
                      <a:pt x="41" y="343"/>
                    </a:cubicBezTo>
                    <a:cubicBezTo>
                      <a:pt x="43" y="342"/>
                      <a:pt x="47" y="340"/>
                      <a:pt x="50" y="339"/>
                    </a:cubicBezTo>
                    <a:cubicBezTo>
                      <a:pt x="51" y="338"/>
                      <a:pt x="52" y="338"/>
                      <a:pt x="53" y="337"/>
                    </a:cubicBezTo>
                    <a:cubicBezTo>
                      <a:pt x="54" y="337"/>
                      <a:pt x="54" y="337"/>
                      <a:pt x="55" y="337"/>
                    </a:cubicBezTo>
                    <a:cubicBezTo>
                      <a:pt x="55" y="336"/>
                      <a:pt x="55" y="336"/>
                      <a:pt x="55" y="336"/>
                    </a:cubicBezTo>
                    <a:cubicBezTo>
                      <a:pt x="55" y="336"/>
                      <a:pt x="55" y="336"/>
                      <a:pt x="55" y="336"/>
                    </a:cubicBezTo>
                    <a:cubicBezTo>
                      <a:pt x="56" y="336"/>
                      <a:pt x="56" y="336"/>
                      <a:pt x="56" y="336"/>
                    </a:cubicBezTo>
                    <a:cubicBezTo>
                      <a:pt x="56" y="336"/>
                      <a:pt x="56" y="336"/>
                      <a:pt x="57" y="335"/>
                    </a:cubicBezTo>
                    <a:cubicBezTo>
                      <a:pt x="58" y="333"/>
                      <a:pt x="57" y="331"/>
                      <a:pt x="55" y="329"/>
                    </a:cubicBezTo>
                    <a:cubicBezTo>
                      <a:pt x="49" y="326"/>
                      <a:pt x="49" y="326"/>
                      <a:pt x="49" y="326"/>
                    </a:cubicBezTo>
                    <a:cubicBezTo>
                      <a:pt x="47" y="329"/>
                      <a:pt x="47" y="329"/>
                      <a:pt x="47" y="329"/>
                    </a:cubicBezTo>
                    <a:cubicBezTo>
                      <a:pt x="49" y="333"/>
                      <a:pt x="49" y="333"/>
                      <a:pt x="49" y="333"/>
                    </a:cubicBezTo>
                    <a:cubicBezTo>
                      <a:pt x="49" y="333"/>
                      <a:pt x="53" y="331"/>
                      <a:pt x="57" y="329"/>
                    </a:cubicBezTo>
                    <a:cubicBezTo>
                      <a:pt x="59" y="328"/>
                      <a:pt x="61" y="327"/>
                      <a:pt x="62" y="326"/>
                    </a:cubicBezTo>
                    <a:cubicBezTo>
                      <a:pt x="63" y="325"/>
                      <a:pt x="63" y="325"/>
                      <a:pt x="64" y="325"/>
                    </a:cubicBezTo>
                    <a:cubicBezTo>
                      <a:pt x="65" y="324"/>
                      <a:pt x="65" y="324"/>
                      <a:pt x="65" y="324"/>
                    </a:cubicBezTo>
                    <a:cubicBezTo>
                      <a:pt x="65" y="324"/>
                      <a:pt x="65" y="324"/>
                      <a:pt x="65" y="324"/>
                    </a:cubicBezTo>
                    <a:cubicBezTo>
                      <a:pt x="65" y="324"/>
                      <a:pt x="65" y="324"/>
                      <a:pt x="65" y="324"/>
                    </a:cubicBezTo>
                    <a:cubicBezTo>
                      <a:pt x="66" y="324"/>
                      <a:pt x="66" y="323"/>
                      <a:pt x="66" y="323"/>
                    </a:cubicBezTo>
                    <a:cubicBezTo>
                      <a:pt x="67" y="322"/>
                      <a:pt x="67" y="321"/>
                      <a:pt x="67" y="320"/>
                    </a:cubicBezTo>
                    <a:cubicBezTo>
                      <a:pt x="66" y="319"/>
                      <a:pt x="66" y="318"/>
                      <a:pt x="65" y="317"/>
                    </a:cubicBezTo>
                    <a:cubicBezTo>
                      <a:pt x="63" y="316"/>
                      <a:pt x="63" y="316"/>
                      <a:pt x="63" y="316"/>
                    </a:cubicBezTo>
                    <a:cubicBezTo>
                      <a:pt x="61" y="320"/>
                      <a:pt x="61" y="320"/>
                      <a:pt x="61" y="320"/>
                    </a:cubicBezTo>
                    <a:cubicBezTo>
                      <a:pt x="63" y="323"/>
                      <a:pt x="63" y="323"/>
                      <a:pt x="63" y="323"/>
                    </a:cubicBezTo>
                    <a:cubicBezTo>
                      <a:pt x="78" y="313"/>
                      <a:pt x="78" y="313"/>
                      <a:pt x="78" y="313"/>
                    </a:cubicBezTo>
                    <a:cubicBezTo>
                      <a:pt x="80" y="312"/>
                      <a:pt x="80" y="311"/>
                      <a:pt x="80" y="310"/>
                    </a:cubicBezTo>
                    <a:cubicBezTo>
                      <a:pt x="80" y="308"/>
                      <a:pt x="79" y="307"/>
                      <a:pt x="78" y="306"/>
                    </a:cubicBezTo>
                    <a:cubicBezTo>
                      <a:pt x="78" y="306"/>
                      <a:pt x="78" y="306"/>
                      <a:pt x="78" y="306"/>
                    </a:cubicBezTo>
                    <a:cubicBezTo>
                      <a:pt x="76" y="310"/>
                      <a:pt x="76" y="310"/>
                      <a:pt x="76" y="310"/>
                    </a:cubicBezTo>
                    <a:cubicBezTo>
                      <a:pt x="77" y="313"/>
                      <a:pt x="77" y="313"/>
                      <a:pt x="77" y="313"/>
                    </a:cubicBezTo>
                    <a:cubicBezTo>
                      <a:pt x="77" y="313"/>
                      <a:pt x="81" y="313"/>
                      <a:pt x="86" y="311"/>
                    </a:cubicBezTo>
                    <a:cubicBezTo>
                      <a:pt x="88" y="311"/>
                      <a:pt x="91" y="310"/>
                      <a:pt x="93" y="310"/>
                    </a:cubicBezTo>
                    <a:cubicBezTo>
                      <a:pt x="93" y="310"/>
                      <a:pt x="94" y="310"/>
                      <a:pt x="95" y="309"/>
                    </a:cubicBezTo>
                    <a:cubicBezTo>
                      <a:pt x="96" y="309"/>
                      <a:pt x="96" y="309"/>
                      <a:pt x="96" y="309"/>
                    </a:cubicBezTo>
                    <a:cubicBezTo>
                      <a:pt x="96" y="309"/>
                      <a:pt x="96" y="309"/>
                      <a:pt x="96" y="309"/>
                    </a:cubicBezTo>
                    <a:cubicBezTo>
                      <a:pt x="97" y="309"/>
                      <a:pt x="97" y="309"/>
                      <a:pt x="97" y="309"/>
                    </a:cubicBezTo>
                    <a:cubicBezTo>
                      <a:pt x="97" y="309"/>
                      <a:pt x="97" y="308"/>
                      <a:pt x="98" y="307"/>
                    </a:cubicBezTo>
                    <a:cubicBezTo>
                      <a:pt x="99" y="306"/>
                      <a:pt x="99" y="303"/>
                      <a:pt x="97" y="302"/>
                    </a:cubicBezTo>
                    <a:cubicBezTo>
                      <a:pt x="96" y="301"/>
                      <a:pt x="96" y="301"/>
                      <a:pt x="96" y="301"/>
                    </a:cubicBezTo>
                    <a:cubicBezTo>
                      <a:pt x="94" y="305"/>
                      <a:pt x="94" y="305"/>
                      <a:pt x="94" y="305"/>
                    </a:cubicBezTo>
                    <a:cubicBezTo>
                      <a:pt x="97" y="307"/>
                      <a:pt x="97" y="307"/>
                      <a:pt x="97" y="307"/>
                    </a:cubicBezTo>
                    <a:cubicBezTo>
                      <a:pt x="94" y="305"/>
                      <a:pt x="94" y="305"/>
                      <a:pt x="94" y="305"/>
                    </a:cubicBezTo>
                    <a:cubicBezTo>
                      <a:pt x="96" y="308"/>
                      <a:pt x="96" y="308"/>
                      <a:pt x="96" y="308"/>
                    </a:cubicBezTo>
                    <a:cubicBezTo>
                      <a:pt x="96" y="308"/>
                      <a:pt x="97" y="308"/>
                      <a:pt x="97" y="307"/>
                    </a:cubicBezTo>
                    <a:cubicBezTo>
                      <a:pt x="94" y="305"/>
                      <a:pt x="94" y="305"/>
                      <a:pt x="94" y="305"/>
                    </a:cubicBezTo>
                    <a:cubicBezTo>
                      <a:pt x="96" y="308"/>
                      <a:pt x="96" y="308"/>
                      <a:pt x="96" y="308"/>
                    </a:cubicBezTo>
                    <a:cubicBezTo>
                      <a:pt x="94" y="305"/>
                      <a:pt x="94" y="305"/>
                      <a:pt x="94" y="305"/>
                    </a:cubicBezTo>
                    <a:cubicBezTo>
                      <a:pt x="95" y="308"/>
                      <a:pt x="95" y="308"/>
                      <a:pt x="95" y="308"/>
                    </a:cubicBezTo>
                    <a:cubicBezTo>
                      <a:pt x="95" y="308"/>
                      <a:pt x="95" y="308"/>
                      <a:pt x="96" y="308"/>
                    </a:cubicBezTo>
                    <a:cubicBezTo>
                      <a:pt x="94" y="305"/>
                      <a:pt x="94" y="305"/>
                      <a:pt x="94" y="305"/>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6" y="308"/>
                      <a:pt x="97" y="308"/>
                    </a:cubicBezTo>
                    <a:cubicBezTo>
                      <a:pt x="100" y="307"/>
                      <a:pt x="105" y="306"/>
                      <a:pt x="110" y="306"/>
                    </a:cubicBezTo>
                    <a:cubicBezTo>
                      <a:pt x="114" y="305"/>
                      <a:pt x="118" y="304"/>
                      <a:pt x="118" y="304"/>
                    </a:cubicBezTo>
                    <a:cubicBezTo>
                      <a:pt x="120" y="304"/>
                      <a:pt x="121" y="303"/>
                      <a:pt x="121" y="301"/>
                    </a:cubicBezTo>
                    <a:cubicBezTo>
                      <a:pt x="122" y="300"/>
                      <a:pt x="121" y="298"/>
                      <a:pt x="120" y="297"/>
                    </a:cubicBezTo>
                    <a:cubicBezTo>
                      <a:pt x="113" y="293"/>
                      <a:pt x="113" y="293"/>
                      <a:pt x="113" y="293"/>
                    </a:cubicBezTo>
                    <a:cubicBezTo>
                      <a:pt x="111" y="296"/>
                      <a:pt x="111" y="296"/>
                      <a:pt x="111" y="296"/>
                    </a:cubicBezTo>
                    <a:cubicBezTo>
                      <a:pt x="110" y="300"/>
                      <a:pt x="110" y="300"/>
                      <a:pt x="110" y="300"/>
                    </a:cubicBezTo>
                    <a:cubicBezTo>
                      <a:pt x="110" y="300"/>
                      <a:pt x="116" y="300"/>
                      <a:pt x="122" y="300"/>
                    </a:cubicBezTo>
                    <a:cubicBezTo>
                      <a:pt x="126" y="300"/>
                      <a:pt x="130" y="300"/>
                      <a:pt x="133" y="300"/>
                    </a:cubicBezTo>
                    <a:cubicBezTo>
                      <a:pt x="134" y="300"/>
                      <a:pt x="135" y="300"/>
                      <a:pt x="136" y="300"/>
                    </a:cubicBezTo>
                    <a:cubicBezTo>
                      <a:pt x="137" y="300"/>
                      <a:pt x="137" y="300"/>
                      <a:pt x="138" y="300"/>
                    </a:cubicBezTo>
                    <a:cubicBezTo>
                      <a:pt x="138" y="300"/>
                      <a:pt x="138" y="300"/>
                      <a:pt x="139" y="300"/>
                    </a:cubicBezTo>
                    <a:cubicBezTo>
                      <a:pt x="139" y="299"/>
                      <a:pt x="139" y="299"/>
                      <a:pt x="139" y="299"/>
                    </a:cubicBezTo>
                    <a:cubicBezTo>
                      <a:pt x="140" y="299"/>
                      <a:pt x="140" y="299"/>
                      <a:pt x="141" y="298"/>
                    </a:cubicBezTo>
                    <a:cubicBezTo>
                      <a:pt x="142" y="297"/>
                      <a:pt x="142" y="296"/>
                      <a:pt x="141" y="295"/>
                    </a:cubicBezTo>
                    <a:cubicBezTo>
                      <a:pt x="141" y="294"/>
                      <a:pt x="141" y="293"/>
                      <a:pt x="140" y="292"/>
                    </a:cubicBezTo>
                    <a:cubicBezTo>
                      <a:pt x="139" y="292"/>
                      <a:pt x="139" y="292"/>
                      <a:pt x="139" y="292"/>
                    </a:cubicBezTo>
                    <a:cubicBezTo>
                      <a:pt x="136" y="295"/>
                      <a:pt x="136" y="295"/>
                      <a:pt x="136" y="295"/>
                    </a:cubicBezTo>
                    <a:cubicBezTo>
                      <a:pt x="135" y="299"/>
                      <a:pt x="135" y="299"/>
                      <a:pt x="135" y="299"/>
                    </a:cubicBezTo>
                    <a:cubicBezTo>
                      <a:pt x="135" y="299"/>
                      <a:pt x="157" y="310"/>
                      <a:pt x="181" y="322"/>
                    </a:cubicBezTo>
                    <a:cubicBezTo>
                      <a:pt x="193" y="327"/>
                      <a:pt x="205" y="333"/>
                      <a:pt x="215" y="338"/>
                    </a:cubicBezTo>
                    <a:cubicBezTo>
                      <a:pt x="220" y="340"/>
                      <a:pt x="224" y="342"/>
                      <a:pt x="227" y="343"/>
                    </a:cubicBezTo>
                    <a:cubicBezTo>
                      <a:pt x="229" y="344"/>
                      <a:pt x="230" y="344"/>
                      <a:pt x="232" y="344"/>
                    </a:cubicBezTo>
                    <a:cubicBezTo>
                      <a:pt x="232" y="345"/>
                      <a:pt x="233" y="345"/>
                      <a:pt x="233" y="345"/>
                    </a:cubicBezTo>
                    <a:cubicBezTo>
                      <a:pt x="234" y="345"/>
                      <a:pt x="234" y="345"/>
                      <a:pt x="235" y="345"/>
                    </a:cubicBezTo>
                    <a:cubicBezTo>
                      <a:pt x="236" y="345"/>
                      <a:pt x="236" y="345"/>
                      <a:pt x="237" y="345"/>
                    </a:cubicBezTo>
                    <a:cubicBezTo>
                      <a:pt x="237" y="345"/>
                      <a:pt x="238" y="344"/>
                      <a:pt x="239" y="343"/>
                    </a:cubicBezTo>
                    <a:cubicBezTo>
                      <a:pt x="240" y="342"/>
                      <a:pt x="240" y="341"/>
                      <a:pt x="240" y="340"/>
                    </a:cubicBezTo>
                    <a:cubicBezTo>
                      <a:pt x="239" y="339"/>
                      <a:pt x="239" y="338"/>
                      <a:pt x="238" y="338"/>
                    </a:cubicBezTo>
                    <a:cubicBezTo>
                      <a:pt x="228" y="332"/>
                      <a:pt x="228" y="332"/>
                      <a:pt x="228" y="332"/>
                    </a:cubicBezTo>
                    <a:cubicBezTo>
                      <a:pt x="226" y="335"/>
                      <a:pt x="226" y="335"/>
                      <a:pt x="226" y="335"/>
                    </a:cubicBezTo>
                    <a:cubicBezTo>
                      <a:pt x="226" y="339"/>
                      <a:pt x="226" y="339"/>
                      <a:pt x="226" y="339"/>
                    </a:cubicBezTo>
                    <a:cubicBezTo>
                      <a:pt x="250" y="338"/>
                      <a:pt x="250" y="338"/>
                      <a:pt x="250" y="338"/>
                    </a:cubicBezTo>
                    <a:cubicBezTo>
                      <a:pt x="252" y="338"/>
                      <a:pt x="254" y="337"/>
                      <a:pt x="254" y="335"/>
                    </a:cubicBezTo>
                    <a:cubicBezTo>
                      <a:pt x="254" y="333"/>
                      <a:pt x="254" y="331"/>
                      <a:pt x="252" y="331"/>
                    </a:cubicBezTo>
                    <a:cubicBezTo>
                      <a:pt x="252" y="330"/>
                      <a:pt x="252" y="330"/>
                      <a:pt x="252" y="330"/>
                    </a:cubicBezTo>
                    <a:cubicBezTo>
                      <a:pt x="250" y="334"/>
                      <a:pt x="250" y="334"/>
                      <a:pt x="250" y="334"/>
                    </a:cubicBezTo>
                    <a:cubicBezTo>
                      <a:pt x="253" y="336"/>
                      <a:pt x="253" y="336"/>
                      <a:pt x="253" y="336"/>
                    </a:cubicBezTo>
                    <a:cubicBezTo>
                      <a:pt x="261" y="327"/>
                      <a:pt x="261" y="327"/>
                      <a:pt x="261" y="327"/>
                    </a:cubicBezTo>
                    <a:cubicBezTo>
                      <a:pt x="262" y="326"/>
                      <a:pt x="262" y="325"/>
                      <a:pt x="262" y="324"/>
                    </a:cubicBezTo>
                    <a:cubicBezTo>
                      <a:pt x="262" y="323"/>
                      <a:pt x="261" y="322"/>
                      <a:pt x="260" y="321"/>
                    </a:cubicBezTo>
                    <a:cubicBezTo>
                      <a:pt x="256" y="318"/>
                      <a:pt x="256" y="318"/>
                      <a:pt x="256" y="318"/>
                    </a:cubicBezTo>
                    <a:cubicBezTo>
                      <a:pt x="253" y="322"/>
                      <a:pt x="253" y="322"/>
                      <a:pt x="253" y="322"/>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7" y="324"/>
                      <a:pt x="259" y="321"/>
                      <a:pt x="261" y="318"/>
                    </a:cubicBezTo>
                    <a:cubicBezTo>
                      <a:pt x="263" y="316"/>
                      <a:pt x="264" y="313"/>
                      <a:pt x="264" y="313"/>
                    </a:cubicBezTo>
                    <a:cubicBezTo>
                      <a:pt x="265" y="313"/>
                      <a:pt x="265" y="311"/>
                      <a:pt x="265" y="310"/>
                    </a:cubicBezTo>
                    <a:cubicBezTo>
                      <a:pt x="265" y="309"/>
                      <a:pt x="264" y="308"/>
                      <a:pt x="263" y="308"/>
                    </a:cubicBezTo>
                    <a:cubicBezTo>
                      <a:pt x="260" y="306"/>
                      <a:pt x="260" y="306"/>
                      <a:pt x="260" y="306"/>
                    </a:cubicBezTo>
                    <a:cubicBezTo>
                      <a:pt x="258" y="309"/>
                      <a:pt x="258" y="309"/>
                      <a:pt x="258" y="309"/>
                    </a:cubicBezTo>
                    <a:cubicBezTo>
                      <a:pt x="262" y="312"/>
                      <a:pt x="262" y="312"/>
                      <a:pt x="262" y="312"/>
                    </a:cubicBezTo>
                    <a:cubicBezTo>
                      <a:pt x="268" y="302"/>
                      <a:pt x="268" y="302"/>
                      <a:pt x="268" y="302"/>
                    </a:cubicBezTo>
                    <a:cubicBezTo>
                      <a:pt x="268" y="301"/>
                      <a:pt x="269" y="300"/>
                      <a:pt x="268" y="299"/>
                    </a:cubicBezTo>
                    <a:cubicBezTo>
                      <a:pt x="268" y="298"/>
                      <a:pt x="268" y="297"/>
                      <a:pt x="267" y="296"/>
                    </a:cubicBezTo>
                    <a:cubicBezTo>
                      <a:pt x="265" y="295"/>
                      <a:pt x="265" y="295"/>
                      <a:pt x="265" y="295"/>
                    </a:cubicBezTo>
                    <a:cubicBezTo>
                      <a:pt x="270" y="287"/>
                      <a:pt x="270" y="287"/>
                      <a:pt x="270" y="287"/>
                    </a:cubicBezTo>
                    <a:cubicBezTo>
                      <a:pt x="271" y="285"/>
                      <a:pt x="270" y="283"/>
                      <a:pt x="268" y="282"/>
                    </a:cubicBezTo>
                    <a:cubicBezTo>
                      <a:pt x="268" y="282"/>
                      <a:pt x="268" y="282"/>
                      <a:pt x="268" y="282"/>
                    </a:cubicBezTo>
                    <a:cubicBezTo>
                      <a:pt x="271" y="271"/>
                      <a:pt x="271" y="271"/>
                      <a:pt x="271" y="271"/>
                    </a:cubicBezTo>
                    <a:cubicBezTo>
                      <a:pt x="271" y="270"/>
                      <a:pt x="270" y="268"/>
                      <a:pt x="269" y="267"/>
                    </a:cubicBezTo>
                    <a:cubicBezTo>
                      <a:pt x="269" y="267"/>
                      <a:pt x="269" y="267"/>
                      <a:pt x="269" y="267"/>
                    </a:cubicBezTo>
                    <a:cubicBezTo>
                      <a:pt x="266" y="270"/>
                      <a:pt x="266" y="270"/>
                      <a:pt x="266" y="270"/>
                    </a:cubicBezTo>
                    <a:cubicBezTo>
                      <a:pt x="270" y="270"/>
                      <a:pt x="270" y="270"/>
                      <a:pt x="270" y="270"/>
                    </a:cubicBezTo>
                    <a:cubicBezTo>
                      <a:pt x="271" y="256"/>
                      <a:pt x="271" y="256"/>
                      <a:pt x="271" y="256"/>
                    </a:cubicBezTo>
                    <a:cubicBezTo>
                      <a:pt x="271" y="254"/>
                      <a:pt x="271" y="253"/>
                      <a:pt x="269" y="252"/>
                    </a:cubicBezTo>
                    <a:cubicBezTo>
                      <a:pt x="267" y="251"/>
                      <a:pt x="267" y="251"/>
                      <a:pt x="267" y="251"/>
                    </a:cubicBezTo>
                    <a:cubicBezTo>
                      <a:pt x="270" y="244"/>
                      <a:pt x="270" y="244"/>
                      <a:pt x="270" y="244"/>
                    </a:cubicBezTo>
                    <a:cubicBezTo>
                      <a:pt x="271" y="243"/>
                      <a:pt x="271" y="240"/>
                      <a:pt x="269" y="239"/>
                    </a:cubicBezTo>
                    <a:cubicBezTo>
                      <a:pt x="265" y="236"/>
                      <a:pt x="265" y="236"/>
                      <a:pt x="265" y="236"/>
                    </a:cubicBezTo>
                    <a:cubicBezTo>
                      <a:pt x="263" y="240"/>
                      <a:pt x="263" y="240"/>
                      <a:pt x="263" y="240"/>
                    </a:cubicBezTo>
                    <a:cubicBezTo>
                      <a:pt x="267" y="240"/>
                      <a:pt x="267" y="240"/>
                      <a:pt x="267" y="240"/>
                    </a:cubicBezTo>
                    <a:cubicBezTo>
                      <a:pt x="267" y="240"/>
                      <a:pt x="266" y="237"/>
                      <a:pt x="266" y="233"/>
                    </a:cubicBezTo>
                    <a:cubicBezTo>
                      <a:pt x="266" y="230"/>
                      <a:pt x="266" y="226"/>
                      <a:pt x="266" y="225"/>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2" y="224"/>
                      <a:pt x="262" y="224"/>
                      <a:pt x="262" y="224"/>
                    </a:cubicBezTo>
                    <a:cubicBezTo>
                      <a:pt x="266" y="225"/>
                      <a:pt x="266" y="225"/>
                      <a:pt x="266" y="225"/>
                    </a:cubicBezTo>
                    <a:cubicBezTo>
                      <a:pt x="266" y="225"/>
                      <a:pt x="266" y="225"/>
                      <a:pt x="266" y="225"/>
                    </a:cubicBezTo>
                    <a:cubicBezTo>
                      <a:pt x="262" y="224"/>
                      <a:pt x="262" y="224"/>
                      <a:pt x="262" y="224"/>
                    </a:cubicBezTo>
                    <a:cubicBezTo>
                      <a:pt x="266" y="225"/>
                      <a:pt x="266" y="225"/>
                      <a:pt x="266" y="225"/>
                    </a:cubicBezTo>
                    <a:cubicBezTo>
                      <a:pt x="262" y="224"/>
                      <a:pt x="262" y="224"/>
                      <a:pt x="262" y="224"/>
                    </a:cubicBezTo>
                    <a:cubicBezTo>
                      <a:pt x="265" y="226"/>
                      <a:pt x="265" y="226"/>
                      <a:pt x="265" y="226"/>
                    </a:cubicBezTo>
                    <a:cubicBezTo>
                      <a:pt x="266" y="226"/>
                      <a:pt x="266" y="225"/>
                      <a:pt x="266" y="225"/>
                    </a:cubicBezTo>
                    <a:cubicBezTo>
                      <a:pt x="262" y="224"/>
                      <a:pt x="262" y="224"/>
                      <a:pt x="262" y="224"/>
                    </a:cubicBezTo>
                    <a:cubicBezTo>
                      <a:pt x="265" y="226"/>
                      <a:pt x="265" y="226"/>
                      <a:pt x="265" y="226"/>
                    </a:cubicBezTo>
                    <a:cubicBezTo>
                      <a:pt x="266" y="225"/>
                      <a:pt x="266" y="224"/>
                      <a:pt x="266" y="223"/>
                    </a:cubicBezTo>
                    <a:cubicBezTo>
                      <a:pt x="265" y="222"/>
                      <a:pt x="265" y="221"/>
                      <a:pt x="264" y="221"/>
                    </a:cubicBezTo>
                    <a:cubicBezTo>
                      <a:pt x="264" y="221"/>
                      <a:pt x="264" y="221"/>
                      <a:pt x="264" y="221"/>
                    </a:cubicBezTo>
                    <a:cubicBezTo>
                      <a:pt x="265" y="211"/>
                      <a:pt x="265" y="211"/>
                      <a:pt x="265" y="211"/>
                    </a:cubicBezTo>
                    <a:cubicBezTo>
                      <a:pt x="266" y="209"/>
                      <a:pt x="265" y="208"/>
                      <a:pt x="264" y="207"/>
                    </a:cubicBezTo>
                    <a:cubicBezTo>
                      <a:pt x="264" y="207"/>
                      <a:pt x="264" y="207"/>
                      <a:pt x="264" y="207"/>
                    </a:cubicBezTo>
                    <a:cubicBezTo>
                      <a:pt x="264" y="196"/>
                      <a:pt x="264" y="196"/>
                      <a:pt x="264" y="196"/>
                    </a:cubicBezTo>
                    <a:cubicBezTo>
                      <a:pt x="264" y="194"/>
                      <a:pt x="263" y="193"/>
                      <a:pt x="262" y="192"/>
                    </a:cubicBezTo>
                    <a:cubicBezTo>
                      <a:pt x="256" y="189"/>
                      <a:pt x="256" y="189"/>
                      <a:pt x="256" y="189"/>
                    </a:cubicBezTo>
                    <a:cubicBezTo>
                      <a:pt x="257" y="172"/>
                      <a:pt x="257" y="172"/>
                      <a:pt x="257" y="172"/>
                    </a:cubicBezTo>
                    <a:cubicBezTo>
                      <a:pt x="258" y="170"/>
                      <a:pt x="257" y="169"/>
                      <a:pt x="256" y="168"/>
                    </a:cubicBezTo>
                    <a:cubicBezTo>
                      <a:pt x="255" y="168"/>
                      <a:pt x="255" y="168"/>
                      <a:pt x="255" y="168"/>
                    </a:cubicBezTo>
                    <a:cubicBezTo>
                      <a:pt x="253" y="171"/>
                      <a:pt x="253" y="171"/>
                      <a:pt x="253" y="171"/>
                    </a:cubicBezTo>
                    <a:cubicBezTo>
                      <a:pt x="257" y="171"/>
                      <a:pt x="257" y="171"/>
                      <a:pt x="257" y="171"/>
                    </a:cubicBezTo>
                    <a:cubicBezTo>
                      <a:pt x="257" y="171"/>
                      <a:pt x="257" y="167"/>
                      <a:pt x="256" y="162"/>
                    </a:cubicBezTo>
                    <a:cubicBezTo>
                      <a:pt x="256" y="160"/>
                      <a:pt x="256" y="157"/>
                      <a:pt x="256" y="156"/>
                    </a:cubicBezTo>
                    <a:cubicBezTo>
                      <a:pt x="256" y="154"/>
                      <a:pt x="256" y="152"/>
                      <a:pt x="256" y="152"/>
                    </a:cubicBezTo>
                    <a:cubicBezTo>
                      <a:pt x="255" y="152"/>
                      <a:pt x="255" y="152"/>
                      <a:pt x="255" y="152"/>
                    </a:cubicBezTo>
                    <a:cubicBezTo>
                      <a:pt x="256" y="152"/>
                      <a:pt x="256" y="152"/>
                      <a:pt x="256" y="152"/>
                    </a:cubicBezTo>
                    <a:cubicBezTo>
                      <a:pt x="256" y="152"/>
                      <a:pt x="256" y="152"/>
                      <a:pt x="256" y="152"/>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2" y="151"/>
                      <a:pt x="252" y="151"/>
                      <a:pt x="252" y="151"/>
                    </a:cubicBezTo>
                    <a:cubicBezTo>
                      <a:pt x="255" y="152"/>
                      <a:pt x="255" y="152"/>
                      <a:pt x="255" y="152"/>
                    </a:cubicBezTo>
                    <a:cubicBezTo>
                      <a:pt x="255" y="152"/>
                      <a:pt x="255" y="152"/>
                      <a:pt x="255" y="152"/>
                    </a:cubicBezTo>
                    <a:cubicBezTo>
                      <a:pt x="252" y="151"/>
                      <a:pt x="252" y="151"/>
                      <a:pt x="252" y="151"/>
                    </a:cubicBezTo>
                    <a:cubicBezTo>
                      <a:pt x="255" y="152"/>
                      <a:pt x="255" y="152"/>
                      <a:pt x="255" y="152"/>
                    </a:cubicBezTo>
                    <a:cubicBezTo>
                      <a:pt x="252" y="151"/>
                      <a:pt x="252" y="151"/>
                      <a:pt x="252" y="151"/>
                    </a:cubicBezTo>
                    <a:cubicBezTo>
                      <a:pt x="255" y="153"/>
                      <a:pt x="255" y="153"/>
                      <a:pt x="255" y="153"/>
                    </a:cubicBezTo>
                    <a:cubicBezTo>
                      <a:pt x="255" y="153"/>
                      <a:pt x="255" y="153"/>
                      <a:pt x="255" y="152"/>
                    </a:cubicBezTo>
                    <a:cubicBezTo>
                      <a:pt x="252" y="151"/>
                      <a:pt x="252" y="151"/>
                      <a:pt x="252" y="151"/>
                    </a:cubicBezTo>
                    <a:cubicBezTo>
                      <a:pt x="255" y="153"/>
                      <a:pt x="255" y="153"/>
                      <a:pt x="255" y="153"/>
                    </a:cubicBezTo>
                    <a:cubicBezTo>
                      <a:pt x="255" y="152"/>
                      <a:pt x="256" y="151"/>
                      <a:pt x="255" y="150"/>
                    </a:cubicBezTo>
                    <a:cubicBezTo>
                      <a:pt x="255" y="149"/>
                      <a:pt x="255" y="148"/>
                      <a:pt x="254" y="148"/>
                    </a:cubicBezTo>
                    <a:cubicBezTo>
                      <a:pt x="250" y="145"/>
                      <a:pt x="250" y="145"/>
                      <a:pt x="250" y="145"/>
                    </a:cubicBezTo>
                    <a:cubicBezTo>
                      <a:pt x="252" y="131"/>
                      <a:pt x="252" y="131"/>
                      <a:pt x="252" y="131"/>
                    </a:cubicBezTo>
                    <a:cubicBezTo>
                      <a:pt x="252" y="129"/>
                      <a:pt x="251" y="128"/>
                      <a:pt x="250" y="127"/>
                    </a:cubicBezTo>
                    <a:cubicBezTo>
                      <a:pt x="247" y="125"/>
                      <a:pt x="247" y="125"/>
                      <a:pt x="247" y="125"/>
                    </a:cubicBezTo>
                    <a:cubicBezTo>
                      <a:pt x="244" y="128"/>
                      <a:pt x="244" y="128"/>
                      <a:pt x="244" y="128"/>
                    </a:cubicBezTo>
                    <a:cubicBezTo>
                      <a:pt x="248" y="130"/>
                      <a:pt x="248" y="130"/>
                      <a:pt x="248" y="130"/>
                    </a:cubicBezTo>
                    <a:cubicBezTo>
                      <a:pt x="248" y="130"/>
                      <a:pt x="248" y="129"/>
                      <a:pt x="248" y="129"/>
                    </a:cubicBezTo>
                    <a:cubicBezTo>
                      <a:pt x="248" y="128"/>
                      <a:pt x="248" y="128"/>
                      <a:pt x="248" y="128"/>
                    </a:cubicBezTo>
                    <a:cubicBezTo>
                      <a:pt x="248" y="128"/>
                      <a:pt x="248" y="128"/>
                      <a:pt x="248" y="128"/>
                    </a:cubicBezTo>
                    <a:cubicBezTo>
                      <a:pt x="248" y="127"/>
                      <a:pt x="248" y="126"/>
                      <a:pt x="248" y="126"/>
                    </a:cubicBezTo>
                    <a:cubicBezTo>
                      <a:pt x="247" y="123"/>
                      <a:pt x="246" y="118"/>
                      <a:pt x="244" y="113"/>
                    </a:cubicBezTo>
                    <a:cubicBezTo>
                      <a:pt x="244" y="111"/>
                      <a:pt x="243" y="109"/>
                      <a:pt x="243" y="107"/>
                    </a:cubicBezTo>
                    <a:cubicBezTo>
                      <a:pt x="242" y="106"/>
                      <a:pt x="242" y="106"/>
                      <a:pt x="242"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38" y="105"/>
                      <a:pt x="238" y="105"/>
                      <a:pt x="238" y="105"/>
                    </a:cubicBezTo>
                    <a:cubicBezTo>
                      <a:pt x="242" y="106"/>
                      <a:pt x="242" y="106"/>
                      <a:pt x="242" y="106"/>
                    </a:cubicBezTo>
                    <a:cubicBezTo>
                      <a:pt x="242" y="105"/>
                      <a:pt x="242" y="105"/>
                      <a:pt x="242" y="105"/>
                    </a:cubicBezTo>
                    <a:cubicBezTo>
                      <a:pt x="238" y="105"/>
                      <a:pt x="238" y="105"/>
                      <a:pt x="238" y="105"/>
                    </a:cubicBezTo>
                    <a:cubicBezTo>
                      <a:pt x="242" y="106"/>
                      <a:pt x="242" y="106"/>
                      <a:pt x="242" y="106"/>
                    </a:cubicBezTo>
                    <a:cubicBezTo>
                      <a:pt x="238" y="105"/>
                      <a:pt x="238" y="105"/>
                      <a:pt x="238" y="105"/>
                    </a:cubicBezTo>
                    <a:cubicBezTo>
                      <a:pt x="241" y="107"/>
                      <a:pt x="241" y="107"/>
                      <a:pt x="241" y="107"/>
                    </a:cubicBezTo>
                    <a:cubicBezTo>
                      <a:pt x="242" y="107"/>
                      <a:pt x="242" y="106"/>
                      <a:pt x="242" y="106"/>
                    </a:cubicBezTo>
                    <a:cubicBezTo>
                      <a:pt x="238" y="105"/>
                      <a:pt x="238" y="105"/>
                      <a:pt x="238" y="105"/>
                    </a:cubicBezTo>
                    <a:cubicBezTo>
                      <a:pt x="241" y="107"/>
                      <a:pt x="241" y="107"/>
                      <a:pt x="241" y="107"/>
                    </a:cubicBezTo>
                    <a:cubicBezTo>
                      <a:pt x="242" y="106"/>
                      <a:pt x="242" y="105"/>
                      <a:pt x="242" y="104"/>
                    </a:cubicBezTo>
                    <a:cubicBezTo>
                      <a:pt x="242" y="103"/>
                      <a:pt x="241" y="102"/>
                      <a:pt x="240" y="102"/>
                    </a:cubicBezTo>
                    <a:cubicBezTo>
                      <a:pt x="240" y="101"/>
                      <a:pt x="240" y="101"/>
                      <a:pt x="240" y="101"/>
                    </a:cubicBezTo>
                    <a:cubicBezTo>
                      <a:pt x="240" y="92"/>
                      <a:pt x="240" y="92"/>
                      <a:pt x="240" y="92"/>
                    </a:cubicBezTo>
                    <a:cubicBezTo>
                      <a:pt x="240" y="90"/>
                      <a:pt x="240" y="89"/>
                      <a:pt x="238" y="88"/>
                    </a:cubicBezTo>
                    <a:cubicBezTo>
                      <a:pt x="238" y="88"/>
                      <a:pt x="238" y="88"/>
                      <a:pt x="238" y="88"/>
                    </a:cubicBezTo>
                    <a:cubicBezTo>
                      <a:pt x="236" y="91"/>
                      <a:pt x="236" y="91"/>
                      <a:pt x="236" y="91"/>
                    </a:cubicBezTo>
                    <a:cubicBezTo>
                      <a:pt x="240" y="91"/>
                      <a:pt x="240" y="91"/>
                      <a:pt x="240" y="91"/>
                    </a:cubicBezTo>
                    <a:cubicBezTo>
                      <a:pt x="236" y="74"/>
                      <a:pt x="236" y="74"/>
                      <a:pt x="236" y="74"/>
                    </a:cubicBezTo>
                    <a:cubicBezTo>
                      <a:pt x="236" y="73"/>
                      <a:pt x="236" y="72"/>
                      <a:pt x="235" y="71"/>
                    </a:cubicBezTo>
                    <a:cubicBezTo>
                      <a:pt x="233" y="71"/>
                      <a:pt x="233" y="71"/>
                      <a:pt x="233" y="71"/>
                    </a:cubicBezTo>
                    <a:cubicBezTo>
                      <a:pt x="234" y="61"/>
                      <a:pt x="234" y="61"/>
                      <a:pt x="234" y="61"/>
                    </a:cubicBezTo>
                    <a:cubicBezTo>
                      <a:pt x="234" y="59"/>
                      <a:pt x="234" y="58"/>
                      <a:pt x="232" y="57"/>
                    </a:cubicBezTo>
                    <a:cubicBezTo>
                      <a:pt x="231" y="56"/>
                      <a:pt x="231" y="56"/>
                      <a:pt x="231" y="56"/>
                    </a:cubicBezTo>
                    <a:cubicBezTo>
                      <a:pt x="228" y="38"/>
                      <a:pt x="228" y="38"/>
                      <a:pt x="228" y="38"/>
                    </a:cubicBezTo>
                    <a:cubicBezTo>
                      <a:pt x="228" y="37"/>
                      <a:pt x="228" y="36"/>
                      <a:pt x="227" y="35"/>
                    </a:cubicBezTo>
                    <a:cubicBezTo>
                      <a:pt x="226" y="34"/>
                      <a:pt x="226" y="34"/>
                      <a:pt x="226" y="34"/>
                    </a:cubicBezTo>
                    <a:cubicBezTo>
                      <a:pt x="223" y="38"/>
                      <a:pt x="223" y="38"/>
                      <a:pt x="223" y="38"/>
                    </a:cubicBezTo>
                    <a:cubicBezTo>
                      <a:pt x="227" y="38"/>
                      <a:pt x="227" y="38"/>
                      <a:pt x="227" y="38"/>
                    </a:cubicBezTo>
                    <a:cubicBezTo>
                      <a:pt x="229" y="25"/>
                      <a:pt x="229" y="25"/>
                      <a:pt x="229" y="25"/>
                    </a:cubicBezTo>
                    <a:cubicBezTo>
                      <a:pt x="230" y="23"/>
                      <a:pt x="229" y="22"/>
                      <a:pt x="228" y="21"/>
                    </a:cubicBezTo>
                    <a:cubicBezTo>
                      <a:pt x="227" y="21"/>
                      <a:pt x="227" y="21"/>
                      <a:pt x="227" y="21"/>
                    </a:cubicBezTo>
                    <a:cubicBezTo>
                      <a:pt x="225" y="24"/>
                      <a:pt x="225" y="24"/>
                      <a:pt x="225" y="24"/>
                    </a:cubicBezTo>
                    <a:cubicBezTo>
                      <a:pt x="229" y="24"/>
                      <a:pt x="229" y="24"/>
                      <a:pt x="229" y="24"/>
                    </a:cubicBezTo>
                    <a:cubicBezTo>
                      <a:pt x="230" y="6"/>
                      <a:pt x="230" y="6"/>
                      <a:pt x="230" y="6"/>
                    </a:cubicBezTo>
                    <a:cubicBezTo>
                      <a:pt x="230" y="5"/>
                      <a:pt x="229" y="4"/>
                      <a:pt x="228" y="3"/>
                    </a:cubicBezTo>
                    <a:cubicBezTo>
                      <a:pt x="226" y="2"/>
                      <a:pt x="226" y="2"/>
                      <a:pt x="226" y="2"/>
                    </a:cubicBezTo>
                    <a:cubicBezTo>
                      <a:pt x="224" y="0"/>
                      <a:pt x="221" y="1"/>
                      <a:pt x="220" y="3"/>
                    </a:cubicBezTo>
                    <a:cubicBezTo>
                      <a:pt x="219" y="5"/>
                      <a:pt x="220" y="7"/>
                      <a:pt x="221" y="8"/>
                    </a:cubicBezTo>
                    <a:cubicBezTo>
                      <a:pt x="221" y="8"/>
                      <a:pt x="221" y="8"/>
                      <a:pt x="221" y="8"/>
                    </a:cubicBezTo>
                    <a:cubicBezTo>
                      <a:pt x="221" y="24"/>
                      <a:pt x="221" y="24"/>
                      <a:pt x="221" y="24"/>
                    </a:cubicBezTo>
                    <a:cubicBezTo>
                      <a:pt x="221" y="25"/>
                      <a:pt x="221" y="27"/>
                      <a:pt x="223" y="27"/>
                    </a:cubicBezTo>
                    <a:cubicBezTo>
                      <a:pt x="223" y="28"/>
                      <a:pt x="223" y="28"/>
                      <a:pt x="223" y="28"/>
                    </a:cubicBezTo>
                    <a:cubicBezTo>
                      <a:pt x="225" y="24"/>
                      <a:pt x="225" y="24"/>
                      <a:pt x="225" y="24"/>
                    </a:cubicBezTo>
                    <a:cubicBezTo>
                      <a:pt x="221" y="24"/>
                      <a:pt x="221" y="24"/>
                      <a:pt x="221" y="24"/>
                    </a:cubicBezTo>
                    <a:cubicBezTo>
                      <a:pt x="219" y="37"/>
                      <a:pt x="219" y="37"/>
                      <a:pt x="219" y="37"/>
                    </a:cubicBezTo>
                    <a:cubicBezTo>
                      <a:pt x="219" y="39"/>
                      <a:pt x="220" y="40"/>
                      <a:pt x="221" y="41"/>
                    </a:cubicBezTo>
                    <a:cubicBezTo>
                      <a:pt x="222" y="42"/>
                      <a:pt x="222" y="42"/>
                      <a:pt x="222" y="42"/>
                    </a:cubicBezTo>
                    <a:cubicBezTo>
                      <a:pt x="224" y="38"/>
                      <a:pt x="224" y="38"/>
                      <a:pt x="224" y="38"/>
                    </a:cubicBezTo>
                    <a:cubicBezTo>
                      <a:pt x="220" y="39"/>
                      <a:pt x="220" y="39"/>
                      <a:pt x="220" y="39"/>
                    </a:cubicBezTo>
                    <a:cubicBezTo>
                      <a:pt x="223" y="59"/>
                      <a:pt x="223" y="59"/>
                      <a:pt x="223" y="59"/>
                    </a:cubicBezTo>
                    <a:cubicBezTo>
                      <a:pt x="223" y="60"/>
                      <a:pt x="224" y="61"/>
                      <a:pt x="225" y="61"/>
                    </a:cubicBezTo>
                    <a:cubicBezTo>
                      <a:pt x="226" y="62"/>
                      <a:pt x="226" y="62"/>
                      <a:pt x="226" y="62"/>
                    </a:cubicBezTo>
                    <a:cubicBezTo>
                      <a:pt x="225" y="72"/>
                      <a:pt x="225" y="72"/>
                      <a:pt x="225" y="72"/>
                    </a:cubicBezTo>
                    <a:cubicBezTo>
                      <a:pt x="225" y="74"/>
                      <a:pt x="226" y="75"/>
                      <a:pt x="227" y="76"/>
                    </a:cubicBezTo>
                    <a:cubicBezTo>
                      <a:pt x="229" y="77"/>
                      <a:pt x="229" y="77"/>
                      <a:pt x="229" y="77"/>
                    </a:cubicBezTo>
                    <a:cubicBezTo>
                      <a:pt x="232" y="92"/>
                      <a:pt x="232" y="92"/>
                      <a:pt x="232" y="92"/>
                    </a:cubicBezTo>
                    <a:cubicBezTo>
                      <a:pt x="232" y="93"/>
                      <a:pt x="233" y="94"/>
                      <a:pt x="234" y="95"/>
                    </a:cubicBezTo>
                    <a:cubicBezTo>
                      <a:pt x="234" y="95"/>
                      <a:pt x="234" y="95"/>
                      <a:pt x="234" y="95"/>
                    </a:cubicBezTo>
                    <a:cubicBezTo>
                      <a:pt x="236" y="92"/>
                      <a:pt x="236" y="92"/>
                      <a:pt x="236" y="92"/>
                    </a:cubicBezTo>
                    <a:cubicBezTo>
                      <a:pt x="232" y="91"/>
                      <a:pt x="232" y="91"/>
                      <a:pt x="232" y="91"/>
                    </a:cubicBezTo>
                    <a:cubicBezTo>
                      <a:pt x="232" y="103"/>
                      <a:pt x="232" y="103"/>
                      <a:pt x="232" y="103"/>
                    </a:cubicBezTo>
                    <a:cubicBezTo>
                      <a:pt x="232" y="105"/>
                      <a:pt x="232" y="106"/>
                      <a:pt x="234" y="107"/>
                    </a:cubicBezTo>
                    <a:cubicBezTo>
                      <a:pt x="236" y="108"/>
                      <a:pt x="236" y="108"/>
                      <a:pt x="236" y="108"/>
                    </a:cubicBezTo>
                    <a:cubicBezTo>
                      <a:pt x="238" y="105"/>
                      <a:pt x="238" y="105"/>
                      <a:pt x="238" y="105"/>
                    </a:cubicBezTo>
                    <a:cubicBezTo>
                      <a:pt x="235" y="103"/>
                      <a:pt x="235" y="103"/>
                      <a:pt x="235" y="103"/>
                    </a:cubicBezTo>
                    <a:cubicBezTo>
                      <a:pt x="234" y="104"/>
                      <a:pt x="234" y="104"/>
                      <a:pt x="234" y="104"/>
                    </a:cubicBezTo>
                    <a:cubicBezTo>
                      <a:pt x="234" y="105"/>
                      <a:pt x="234" y="105"/>
                      <a:pt x="234" y="105"/>
                    </a:cubicBezTo>
                    <a:cubicBezTo>
                      <a:pt x="234" y="106"/>
                      <a:pt x="234" y="106"/>
                      <a:pt x="234" y="106"/>
                    </a:cubicBezTo>
                    <a:cubicBezTo>
                      <a:pt x="234" y="108"/>
                      <a:pt x="235" y="109"/>
                      <a:pt x="236" y="112"/>
                    </a:cubicBezTo>
                    <a:cubicBezTo>
                      <a:pt x="236" y="115"/>
                      <a:pt x="238" y="119"/>
                      <a:pt x="239" y="123"/>
                    </a:cubicBezTo>
                    <a:cubicBezTo>
                      <a:pt x="239" y="124"/>
                      <a:pt x="240" y="126"/>
                      <a:pt x="240" y="127"/>
                    </a:cubicBezTo>
                    <a:cubicBezTo>
                      <a:pt x="240" y="128"/>
                      <a:pt x="240" y="128"/>
                      <a:pt x="240" y="129"/>
                    </a:cubicBezTo>
                    <a:cubicBezTo>
                      <a:pt x="241" y="129"/>
                      <a:pt x="241" y="129"/>
                      <a:pt x="241" y="129"/>
                    </a:cubicBezTo>
                    <a:cubicBezTo>
                      <a:pt x="243" y="128"/>
                      <a:pt x="243" y="128"/>
                      <a:pt x="243" y="128"/>
                    </a:cubicBezTo>
                    <a:cubicBezTo>
                      <a:pt x="240" y="128"/>
                      <a:pt x="240" y="128"/>
                      <a:pt x="240" y="128"/>
                    </a:cubicBezTo>
                    <a:cubicBezTo>
                      <a:pt x="240" y="129"/>
                      <a:pt x="241" y="129"/>
                      <a:pt x="241" y="129"/>
                    </a:cubicBezTo>
                    <a:cubicBezTo>
                      <a:pt x="243" y="128"/>
                      <a:pt x="243" y="128"/>
                      <a:pt x="243" y="128"/>
                    </a:cubicBezTo>
                    <a:cubicBezTo>
                      <a:pt x="240" y="128"/>
                      <a:pt x="240" y="128"/>
                      <a:pt x="240" y="128"/>
                    </a:cubicBezTo>
                    <a:cubicBezTo>
                      <a:pt x="244" y="128"/>
                      <a:pt x="244" y="128"/>
                      <a:pt x="244" y="128"/>
                    </a:cubicBezTo>
                    <a:cubicBezTo>
                      <a:pt x="241" y="128"/>
                      <a:pt x="241" y="128"/>
                      <a:pt x="241" y="128"/>
                    </a:cubicBezTo>
                    <a:cubicBezTo>
                      <a:pt x="240" y="128"/>
                      <a:pt x="240" y="128"/>
                      <a:pt x="240" y="128"/>
                    </a:cubicBezTo>
                    <a:cubicBezTo>
                      <a:pt x="244" y="128"/>
                      <a:pt x="244" y="128"/>
                      <a:pt x="244" y="128"/>
                    </a:cubicBezTo>
                    <a:cubicBezTo>
                      <a:pt x="241" y="128"/>
                      <a:pt x="241" y="128"/>
                      <a:pt x="241" y="128"/>
                    </a:cubicBezTo>
                    <a:cubicBezTo>
                      <a:pt x="244" y="128"/>
                      <a:pt x="244" y="128"/>
                      <a:pt x="244" y="128"/>
                    </a:cubicBezTo>
                    <a:cubicBezTo>
                      <a:pt x="241" y="126"/>
                      <a:pt x="241" y="126"/>
                      <a:pt x="241" y="126"/>
                    </a:cubicBezTo>
                    <a:cubicBezTo>
                      <a:pt x="241" y="127"/>
                      <a:pt x="241" y="127"/>
                      <a:pt x="241" y="128"/>
                    </a:cubicBezTo>
                    <a:cubicBezTo>
                      <a:pt x="244" y="128"/>
                      <a:pt x="244" y="128"/>
                      <a:pt x="244" y="128"/>
                    </a:cubicBezTo>
                    <a:cubicBezTo>
                      <a:pt x="241" y="126"/>
                      <a:pt x="241" y="126"/>
                      <a:pt x="241" y="126"/>
                    </a:cubicBezTo>
                    <a:cubicBezTo>
                      <a:pt x="240" y="128"/>
                      <a:pt x="240" y="131"/>
                      <a:pt x="242" y="132"/>
                    </a:cubicBezTo>
                    <a:cubicBezTo>
                      <a:pt x="243" y="132"/>
                      <a:pt x="243" y="132"/>
                      <a:pt x="243" y="132"/>
                    </a:cubicBezTo>
                    <a:cubicBezTo>
                      <a:pt x="241" y="147"/>
                      <a:pt x="241" y="147"/>
                      <a:pt x="241" y="147"/>
                    </a:cubicBezTo>
                    <a:cubicBezTo>
                      <a:pt x="241" y="148"/>
                      <a:pt x="242" y="150"/>
                      <a:pt x="243" y="151"/>
                    </a:cubicBezTo>
                    <a:cubicBezTo>
                      <a:pt x="249" y="155"/>
                      <a:pt x="249" y="155"/>
                      <a:pt x="249" y="155"/>
                    </a:cubicBezTo>
                    <a:cubicBezTo>
                      <a:pt x="252" y="151"/>
                      <a:pt x="252" y="151"/>
                      <a:pt x="252" y="151"/>
                    </a:cubicBezTo>
                    <a:cubicBezTo>
                      <a:pt x="248" y="149"/>
                      <a:pt x="248" y="149"/>
                      <a:pt x="248" y="149"/>
                    </a:cubicBezTo>
                    <a:cubicBezTo>
                      <a:pt x="248" y="149"/>
                      <a:pt x="248" y="150"/>
                      <a:pt x="248" y="150"/>
                    </a:cubicBezTo>
                    <a:cubicBezTo>
                      <a:pt x="248" y="150"/>
                      <a:pt x="248" y="151"/>
                      <a:pt x="248" y="151"/>
                    </a:cubicBezTo>
                    <a:cubicBezTo>
                      <a:pt x="248" y="151"/>
                      <a:pt x="248" y="151"/>
                      <a:pt x="248" y="152"/>
                    </a:cubicBezTo>
                    <a:cubicBezTo>
                      <a:pt x="248" y="153"/>
                      <a:pt x="248" y="154"/>
                      <a:pt x="248" y="156"/>
                    </a:cubicBezTo>
                    <a:cubicBezTo>
                      <a:pt x="248" y="162"/>
                      <a:pt x="249" y="171"/>
                      <a:pt x="249" y="171"/>
                    </a:cubicBezTo>
                    <a:cubicBezTo>
                      <a:pt x="249" y="173"/>
                      <a:pt x="250" y="174"/>
                      <a:pt x="251" y="174"/>
                    </a:cubicBezTo>
                    <a:cubicBezTo>
                      <a:pt x="251" y="175"/>
                      <a:pt x="251" y="175"/>
                      <a:pt x="251" y="175"/>
                    </a:cubicBezTo>
                    <a:cubicBezTo>
                      <a:pt x="253" y="171"/>
                      <a:pt x="253" y="171"/>
                      <a:pt x="253" y="171"/>
                    </a:cubicBezTo>
                    <a:cubicBezTo>
                      <a:pt x="249" y="171"/>
                      <a:pt x="249" y="171"/>
                      <a:pt x="249" y="171"/>
                    </a:cubicBezTo>
                    <a:cubicBezTo>
                      <a:pt x="248" y="191"/>
                      <a:pt x="248" y="191"/>
                      <a:pt x="248" y="191"/>
                    </a:cubicBezTo>
                    <a:cubicBezTo>
                      <a:pt x="248" y="192"/>
                      <a:pt x="249" y="194"/>
                      <a:pt x="250" y="194"/>
                    </a:cubicBezTo>
                    <a:cubicBezTo>
                      <a:pt x="256" y="198"/>
                      <a:pt x="256" y="198"/>
                      <a:pt x="256" y="198"/>
                    </a:cubicBezTo>
                    <a:cubicBezTo>
                      <a:pt x="256" y="209"/>
                      <a:pt x="256" y="209"/>
                      <a:pt x="256" y="209"/>
                    </a:cubicBezTo>
                    <a:cubicBezTo>
                      <a:pt x="256" y="210"/>
                      <a:pt x="256" y="212"/>
                      <a:pt x="257" y="212"/>
                    </a:cubicBezTo>
                    <a:cubicBezTo>
                      <a:pt x="259" y="214"/>
                      <a:pt x="259" y="214"/>
                      <a:pt x="259" y="214"/>
                    </a:cubicBezTo>
                    <a:cubicBezTo>
                      <a:pt x="261" y="210"/>
                      <a:pt x="261" y="210"/>
                      <a:pt x="261" y="210"/>
                    </a:cubicBezTo>
                    <a:cubicBezTo>
                      <a:pt x="258" y="210"/>
                      <a:pt x="258" y="210"/>
                      <a:pt x="258" y="210"/>
                    </a:cubicBezTo>
                    <a:cubicBezTo>
                      <a:pt x="256" y="222"/>
                      <a:pt x="256" y="222"/>
                      <a:pt x="256" y="222"/>
                    </a:cubicBezTo>
                    <a:cubicBezTo>
                      <a:pt x="255" y="224"/>
                      <a:pt x="256" y="225"/>
                      <a:pt x="257" y="226"/>
                    </a:cubicBezTo>
                    <a:cubicBezTo>
                      <a:pt x="260" y="228"/>
                      <a:pt x="260" y="228"/>
                      <a:pt x="260" y="228"/>
                    </a:cubicBezTo>
                    <a:cubicBezTo>
                      <a:pt x="262" y="224"/>
                      <a:pt x="262" y="224"/>
                      <a:pt x="262" y="224"/>
                    </a:cubicBezTo>
                    <a:cubicBezTo>
                      <a:pt x="258" y="222"/>
                      <a:pt x="258" y="222"/>
                      <a:pt x="258" y="222"/>
                    </a:cubicBezTo>
                    <a:cubicBezTo>
                      <a:pt x="258" y="223"/>
                      <a:pt x="258" y="223"/>
                      <a:pt x="258" y="223"/>
                    </a:cubicBezTo>
                    <a:cubicBezTo>
                      <a:pt x="258" y="224"/>
                      <a:pt x="258" y="224"/>
                      <a:pt x="258" y="224"/>
                    </a:cubicBezTo>
                    <a:cubicBezTo>
                      <a:pt x="258" y="224"/>
                      <a:pt x="258" y="224"/>
                      <a:pt x="258" y="225"/>
                    </a:cubicBezTo>
                    <a:cubicBezTo>
                      <a:pt x="258" y="226"/>
                      <a:pt x="258" y="230"/>
                      <a:pt x="258" y="234"/>
                    </a:cubicBezTo>
                    <a:cubicBezTo>
                      <a:pt x="258" y="237"/>
                      <a:pt x="259" y="240"/>
                      <a:pt x="259" y="240"/>
                    </a:cubicBezTo>
                    <a:cubicBezTo>
                      <a:pt x="259" y="241"/>
                      <a:pt x="259" y="243"/>
                      <a:pt x="260" y="243"/>
                    </a:cubicBezTo>
                    <a:cubicBezTo>
                      <a:pt x="262" y="244"/>
                      <a:pt x="262" y="244"/>
                      <a:pt x="262" y="244"/>
                    </a:cubicBezTo>
                    <a:cubicBezTo>
                      <a:pt x="258" y="250"/>
                      <a:pt x="258" y="250"/>
                      <a:pt x="258" y="250"/>
                    </a:cubicBezTo>
                    <a:cubicBezTo>
                      <a:pt x="257" y="252"/>
                      <a:pt x="258" y="255"/>
                      <a:pt x="260" y="256"/>
                    </a:cubicBezTo>
                    <a:cubicBezTo>
                      <a:pt x="263" y="258"/>
                      <a:pt x="263" y="258"/>
                      <a:pt x="263" y="258"/>
                    </a:cubicBezTo>
                    <a:cubicBezTo>
                      <a:pt x="262" y="270"/>
                      <a:pt x="262" y="270"/>
                      <a:pt x="262" y="270"/>
                    </a:cubicBezTo>
                    <a:cubicBezTo>
                      <a:pt x="262" y="271"/>
                      <a:pt x="263" y="273"/>
                      <a:pt x="264" y="273"/>
                    </a:cubicBezTo>
                    <a:cubicBezTo>
                      <a:pt x="265" y="274"/>
                      <a:pt x="265" y="274"/>
                      <a:pt x="265" y="274"/>
                    </a:cubicBezTo>
                    <a:cubicBezTo>
                      <a:pt x="267" y="270"/>
                      <a:pt x="267" y="270"/>
                      <a:pt x="267" y="270"/>
                    </a:cubicBezTo>
                    <a:cubicBezTo>
                      <a:pt x="263" y="269"/>
                      <a:pt x="263" y="269"/>
                      <a:pt x="263" y="269"/>
                    </a:cubicBezTo>
                    <a:cubicBezTo>
                      <a:pt x="259" y="282"/>
                      <a:pt x="259" y="282"/>
                      <a:pt x="259" y="282"/>
                    </a:cubicBezTo>
                    <a:cubicBezTo>
                      <a:pt x="259" y="284"/>
                      <a:pt x="260" y="286"/>
                      <a:pt x="261" y="287"/>
                    </a:cubicBezTo>
                    <a:cubicBezTo>
                      <a:pt x="264" y="288"/>
                      <a:pt x="264" y="288"/>
                      <a:pt x="264" y="288"/>
                    </a:cubicBezTo>
                    <a:cubicBezTo>
                      <a:pt x="266" y="285"/>
                      <a:pt x="266" y="285"/>
                      <a:pt x="266" y="285"/>
                    </a:cubicBezTo>
                    <a:cubicBezTo>
                      <a:pt x="262" y="283"/>
                      <a:pt x="262" y="283"/>
                      <a:pt x="262" y="283"/>
                    </a:cubicBezTo>
                    <a:cubicBezTo>
                      <a:pt x="256" y="295"/>
                      <a:pt x="256" y="295"/>
                      <a:pt x="256" y="295"/>
                    </a:cubicBezTo>
                    <a:cubicBezTo>
                      <a:pt x="255" y="297"/>
                      <a:pt x="256" y="299"/>
                      <a:pt x="258" y="300"/>
                    </a:cubicBezTo>
                    <a:cubicBezTo>
                      <a:pt x="259" y="301"/>
                      <a:pt x="259" y="301"/>
                      <a:pt x="259" y="301"/>
                    </a:cubicBezTo>
                    <a:cubicBezTo>
                      <a:pt x="255" y="307"/>
                      <a:pt x="255" y="307"/>
                      <a:pt x="255" y="307"/>
                    </a:cubicBezTo>
                    <a:cubicBezTo>
                      <a:pt x="254" y="308"/>
                      <a:pt x="254" y="309"/>
                      <a:pt x="254" y="310"/>
                    </a:cubicBezTo>
                    <a:cubicBezTo>
                      <a:pt x="254" y="311"/>
                      <a:pt x="255" y="312"/>
                      <a:pt x="256" y="313"/>
                    </a:cubicBezTo>
                    <a:cubicBezTo>
                      <a:pt x="259" y="315"/>
                      <a:pt x="259" y="315"/>
                      <a:pt x="259" y="315"/>
                    </a:cubicBezTo>
                    <a:cubicBezTo>
                      <a:pt x="261" y="311"/>
                      <a:pt x="261" y="311"/>
                      <a:pt x="261" y="311"/>
                    </a:cubicBezTo>
                    <a:cubicBezTo>
                      <a:pt x="258" y="309"/>
                      <a:pt x="258" y="309"/>
                      <a:pt x="258" y="309"/>
                    </a:cubicBezTo>
                    <a:cubicBezTo>
                      <a:pt x="258" y="309"/>
                      <a:pt x="256" y="311"/>
                      <a:pt x="254" y="314"/>
                    </a:cubicBezTo>
                    <a:cubicBezTo>
                      <a:pt x="253" y="315"/>
                      <a:pt x="252" y="317"/>
                      <a:pt x="251" y="318"/>
                    </a:cubicBezTo>
                    <a:cubicBezTo>
                      <a:pt x="251" y="318"/>
                      <a:pt x="251" y="319"/>
                      <a:pt x="251" y="319"/>
                    </a:cubicBezTo>
                    <a:cubicBezTo>
                      <a:pt x="250" y="319"/>
                      <a:pt x="250" y="319"/>
                      <a:pt x="250" y="319"/>
                    </a:cubicBezTo>
                    <a:cubicBezTo>
                      <a:pt x="250" y="320"/>
                      <a:pt x="250" y="320"/>
                      <a:pt x="250" y="320"/>
                    </a:cubicBezTo>
                    <a:cubicBezTo>
                      <a:pt x="250" y="321"/>
                      <a:pt x="249" y="322"/>
                      <a:pt x="250" y="323"/>
                    </a:cubicBezTo>
                    <a:cubicBezTo>
                      <a:pt x="250" y="324"/>
                      <a:pt x="250" y="325"/>
                      <a:pt x="251" y="325"/>
                    </a:cubicBezTo>
                    <a:cubicBezTo>
                      <a:pt x="252" y="326"/>
                      <a:pt x="252" y="326"/>
                      <a:pt x="252" y="326"/>
                    </a:cubicBezTo>
                    <a:cubicBezTo>
                      <a:pt x="247" y="331"/>
                      <a:pt x="247" y="331"/>
                      <a:pt x="247" y="331"/>
                    </a:cubicBezTo>
                    <a:cubicBezTo>
                      <a:pt x="246" y="332"/>
                      <a:pt x="246" y="333"/>
                      <a:pt x="246" y="334"/>
                    </a:cubicBezTo>
                    <a:cubicBezTo>
                      <a:pt x="246" y="336"/>
                      <a:pt x="247" y="337"/>
                      <a:pt x="248" y="337"/>
                    </a:cubicBezTo>
                    <a:cubicBezTo>
                      <a:pt x="248" y="337"/>
                      <a:pt x="248" y="337"/>
                      <a:pt x="248" y="337"/>
                    </a:cubicBezTo>
                    <a:cubicBezTo>
                      <a:pt x="250" y="334"/>
                      <a:pt x="250" y="334"/>
                      <a:pt x="250" y="334"/>
                    </a:cubicBezTo>
                    <a:cubicBezTo>
                      <a:pt x="250" y="330"/>
                      <a:pt x="250" y="330"/>
                      <a:pt x="250" y="330"/>
                    </a:cubicBezTo>
                    <a:cubicBezTo>
                      <a:pt x="226" y="331"/>
                      <a:pt x="226" y="331"/>
                      <a:pt x="226" y="331"/>
                    </a:cubicBezTo>
                    <a:cubicBezTo>
                      <a:pt x="224" y="331"/>
                      <a:pt x="223" y="332"/>
                      <a:pt x="222" y="334"/>
                    </a:cubicBezTo>
                    <a:cubicBezTo>
                      <a:pt x="222" y="336"/>
                      <a:pt x="223" y="338"/>
                      <a:pt x="224" y="338"/>
                    </a:cubicBezTo>
                    <a:cubicBezTo>
                      <a:pt x="234" y="344"/>
                      <a:pt x="234" y="344"/>
                      <a:pt x="234" y="344"/>
                    </a:cubicBezTo>
                    <a:cubicBezTo>
                      <a:pt x="236" y="341"/>
                      <a:pt x="236" y="341"/>
                      <a:pt x="236" y="341"/>
                    </a:cubicBezTo>
                    <a:cubicBezTo>
                      <a:pt x="232" y="339"/>
                      <a:pt x="232" y="339"/>
                      <a:pt x="232" y="339"/>
                    </a:cubicBezTo>
                    <a:cubicBezTo>
                      <a:pt x="235" y="341"/>
                      <a:pt x="235" y="341"/>
                      <a:pt x="235" y="341"/>
                    </a:cubicBezTo>
                    <a:cubicBezTo>
                      <a:pt x="234" y="337"/>
                      <a:pt x="234" y="337"/>
                      <a:pt x="234" y="337"/>
                    </a:cubicBezTo>
                    <a:cubicBezTo>
                      <a:pt x="234" y="337"/>
                      <a:pt x="233" y="338"/>
                      <a:pt x="232" y="339"/>
                    </a:cubicBezTo>
                    <a:cubicBezTo>
                      <a:pt x="235" y="341"/>
                      <a:pt x="235" y="341"/>
                      <a:pt x="235" y="341"/>
                    </a:cubicBezTo>
                    <a:cubicBezTo>
                      <a:pt x="234" y="337"/>
                      <a:pt x="234" y="337"/>
                      <a:pt x="234" y="337"/>
                    </a:cubicBezTo>
                    <a:cubicBezTo>
                      <a:pt x="235" y="340"/>
                      <a:pt x="235" y="340"/>
                      <a:pt x="235" y="340"/>
                    </a:cubicBezTo>
                    <a:cubicBezTo>
                      <a:pt x="235" y="337"/>
                      <a:pt x="235" y="337"/>
                      <a:pt x="235" y="337"/>
                    </a:cubicBezTo>
                    <a:cubicBezTo>
                      <a:pt x="235" y="337"/>
                      <a:pt x="235" y="337"/>
                      <a:pt x="234" y="337"/>
                    </a:cubicBezTo>
                    <a:cubicBezTo>
                      <a:pt x="235" y="340"/>
                      <a:pt x="235" y="340"/>
                      <a:pt x="235" y="340"/>
                    </a:cubicBezTo>
                    <a:cubicBezTo>
                      <a:pt x="235" y="337"/>
                      <a:pt x="235" y="337"/>
                      <a:pt x="235" y="337"/>
                    </a:cubicBezTo>
                    <a:cubicBezTo>
                      <a:pt x="235" y="338"/>
                      <a:pt x="235" y="338"/>
                      <a:pt x="235" y="338"/>
                    </a:cubicBezTo>
                    <a:cubicBezTo>
                      <a:pt x="235" y="337"/>
                      <a:pt x="235" y="337"/>
                      <a:pt x="235" y="337"/>
                    </a:cubicBezTo>
                    <a:cubicBezTo>
                      <a:pt x="235" y="337"/>
                      <a:pt x="235" y="337"/>
                      <a:pt x="235" y="337"/>
                    </a:cubicBezTo>
                    <a:cubicBezTo>
                      <a:pt x="235" y="338"/>
                      <a:pt x="235" y="338"/>
                      <a:pt x="235" y="338"/>
                    </a:cubicBezTo>
                    <a:cubicBezTo>
                      <a:pt x="235" y="337"/>
                      <a:pt x="235" y="337"/>
                      <a:pt x="235" y="337"/>
                    </a:cubicBezTo>
                    <a:cubicBezTo>
                      <a:pt x="235" y="337"/>
                      <a:pt x="234" y="337"/>
                      <a:pt x="233" y="337"/>
                    </a:cubicBezTo>
                    <a:cubicBezTo>
                      <a:pt x="229" y="335"/>
                      <a:pt x="221" y="332"/>
                      <a:pt x="211" y="327"/>
                    </a:cubicBezTo>
                    <a:cubicBezTo>
                      <a:pt x="197" y="320"/>
                      <a:pt x="178" y="311"/>
                      <a:pt x="164" y="304"/>
                    </a:cubicBezTo>
                    <a:cubicBezTo>
                      <a:pt x="156" y="301"/>
                      <a:pt x="150" y="297"/>
                      <a:pt x="146" y="295"/>
                    </a:cubicBezTo>
                    <a:cubicBezTo>
                      <a:pt x="141" y="293"/>
                      <a:pt x="138" y="291"/>
                      <a:pt x="138" y="291"/>
                    </a:cubicBezTo>
                    <a:cubicBezTo>
                      <a:pt x="136" y="290"/>
                      <a:pt x="134" y="291"/>
                      <a:pt x="133" y="293"/>
                    </a:cubicBezTo>
                    <a:cubicBezTo>
                      <a:pt x="132" y="295"/>
                      <a:pt x="133" y="297"/>
                      <a:pt x="134" y="298"/>
                    </a:cubicBezTo>
                    <a:cubicBezTo>
                      <a:pt x="135" y="299"/>
                      <a:pt x="135" y="299"/>
                      <a:pt x="135" y="299"/>
                    </a:cubicBezTo>
                    <a:cubicBezTo>
                      <a:pt x="138" y="296"/>
                      <a:pt x="138" y="296"/>
                      <a:pt x="138" y="296"/>
                    </a:cubicBezTo>
                    <a:cubicBezTo>
                      <a:pt x="134" y="294"/>
                      <a:pt x="134" y="294"/>
                      <a:pt x="134" y="294"/>
                    </a:cubicBezTo>
                    <a:cubicBezTo>
                      <a:pt x="137" y="296"/>
                      <a:pt x="137" y="296"/>
                      <a:pt x="137" y="296"/>
                    </a:cubicBezTo>
                    <a:cubicBezTo>
                      <a:pt x="136" y="292"/>
                      <a:pt x="136" y="292"/>
                      <a:pt x="136" y="292"/>
                    </a:cubicBezTo>
                    <a:cubicBezTo>
                      <a:pt x="135" y="292"/>
                      <a:pt x="135" y="293"/>
                      <a:pt x="134" y="294"/>
                    </a:cubicBezTo>
                    <a:cubicBezTo>
                      <a:pt x="137" y="296"/>
                      <a:pt x="137" y="296"/>
                      <a:pt x="137" y="296"/>
                    </a:cubicBezTo>
                    <a:cubicBezTo>
                      <a:pt x="136" y="292"/>
                      <a:pt x="136" y="292"/>
                      <a:pt x="136" y="292"/>
                    </a:cubicBezTo>
                    <a:cubicBezTo>
                      <a:pt x="137" y="295"/>
                      <a:pt x="137" y="295"/>
                      <a:pt x="137" y="295"/>
                    </a:cubicBezTo>
                    <a:cubicBezTo>
                      <a:pt x="136" y="292"/>
                      <a:pt x="136" y="292"/>
                      <a:pt x="136" y="292"/>
                    </a:cubicBezTo>
                    <a:cubicBezTo>
                      <a:pt x="136" y="292"/>
                      <a:pt x="136" y="292"/>
                      <a:pt x="136" y="292"/>
                    </a:cubicBezTo>
                    <a:cubicBezTo>
                      <a:pt x="137" y="295"/>
                      <a:pt x="137" y="295"/>
                      <a:pt x="137" y="295"/>
                    </a:cubicBezTo>
                    <a:cubicBezTo>
                      <a:pt x="136" y="292"/>
                      <a:pt x="136" y="292"/>
                      <a:pt x="136" y="292"/>
                    </a:cubicBezTo>
                    <a:cubicBezTo>
                      <a:pt x="137" y="293"/>
                      <a:pt x="137" y="293"/>
                      <a:pt x="137" y="293"/>
                    </a:cubicBezTo>
                    <a:cubicBezTo>
                      <a:pt x="137" y="292"/>
                      <a:pt x="137" y="292"/>
                      <a:pt x="137" y="292"/>
                    </a:cubicBezTo>
                    <a:cubicBezTo>
                      <a:pt x="136" y="292"/>
                      <a:pt x="136" y="292"/>
                      <a:pt x="136" y="292"/>
                    </a:cubicBezTo>
                    <a:cubicBezTo>
                      <a:pt x="137" y="293"/>
                      <a:pt x="137" y="293"/>
                      <a:pt x="137" y="293"/>
                    </a:cubicBezTo>
                    <a:cubicBezTo>
                      <a:pt x="137" y="292"/>
                      <a:pt x="137" y="292"/>
                      <a:pt x="137" y="292"/>
                    </a:cubicBezTo>
                    <a:cubicBezTo>
                      <a:pt x="136" y="292"/>
                      <a:pt x="136" y="292"/>
                      <a:pt x="135" y="292"/>
                    </a:cubicBezTo>
                    <a:cubicBezTo>
                      <a:pt x="132" y="292"/>
                      <a:pt x="127" y="292"/>
                      <a:pt x="122" y="292"/>
                    </a:cubicBezTo>
                    <a:cubicBezTo>
                      <a:pt x="116" y="292"/>
                      <a:pt x="111" y="292"/>
                      <a:pt x="111" y="292"/>
                    </a:cubicBezTo>
                    <a:cubicBezTo>
                      <a:pt x="109" y="292"/>
                      <a:pt x="107" y="293"/>
                      <a:pt x="107" y="295"/>
                    </a:cubicBezTo>
                    <a:cubicBezTo>
                      <a:pt x="106" y="297"/>
                      <a:pt x="107" y="299"/>
                      <a:pt x="108" y="300"/>
                    </a:cubicBezTo>
                    <a:cubicBezTo>
                      <a:pt x="115" y="304"/>
                      <a:pt x="115" y="304"/>
                      <a:pt x="115" y="304"/>
                    </a:cubicBezTo>
                    <a:cubicBezTo>
                      <a:pt x="117" y="300"/>
                      <a:pt x="117" y="300"/>
                      <a:pt x="117" y="300"/>
                    </a:cubicBezTo>
                    <a:cubicBezTo>
                      <a:pt x="117" y="297"/>
                      <a:pt x="117" y="297"/>
                      <a:pt x="117" y="297"/>
                    </a:cubicBezTo>
                    <a:cubicBezTo>
                      <a:pt x="117" y="297"/>
                      <a:pt x="111" y="297"/>
                      <a:pt x="105" y="298"/>
                    </a:cubicBezTo>
                    <a:cubicBezTo>
                      <a:pt x="102" y="299"/>
                      <a:pt x="99" y="299"/>
                      <a:pt x="97" y="300"/>
                    </a:cubicBezTo>
                    <a:cubicBezTo>
                      <a:pt x="96" y="300"/>
                      <a:pt x="95" y="300"/>
                      <a:pt x="94" y="300"/>
                    </a:cubicBezTo>
                    <a:cubicBezTo>
                      <a:pt x="93" y="301"/>
                      <a:pt x="93" y="301"/>
                      <a:pt x="93" y="301"/>
                    </a:cubicBezTo>
                    <a:cubicBezTo>
                      <a:pt x="92" y="301"/>
                      <a:pt x="92" y="301"/>
                      <a:pt x="92" y="301"/>
                    </a:cubicBezTo>
                    <a:cubicBezTo>
                      <a:pt x="92" y="301"/>
                      <a:pt x="92" y="301"/>
                      <a:pt x="92" y="301"/>
                    </a:cubicBezTo>
                    <a:cubicBezTo>
                      <a:pt x="91" y="302"/>
                      <a:pt x="91" y="302"/>
                      <a:pt x="90" y="303"/>
                    </a:cubicBezTo>
                    <a:cubicBezTo>
                      <a:pt x="90" y="303"/>
                      <a:pt x="90" y="305"/>
                      <a:pt x="90" y="306"/>
                    </a:cubicBezTo>
                    <a:cubicBezTo>
                      <a:pt x="90" y="307"/>
                      <a:pt x="91" y="308"/>
                      <a:pt x="92" y="308"/>
                    </a:cubicBezTo>
                    <a:cubicBezTo>
                      <a:pt x="93" y="309"/>
                      <a:pt x="93" y="309"/>
                      <a:pt x="93" y="309"/>
                    </a:cubicBezTo>
                    <a:cubicBezTo>
                      <a:pt x="95" y="305"/>
                      <a:pt x="95" y="305"/>
                      <a:pt x="95" y="305"/>
                    </a:cubicBezTo>
                    <a:cubicBezTo>
                      <a:pt x="91" y="303"/>
                      <a:pt x="91" y="303"/>
                      <a:pt x="91" y="303"/>
                    </a:cubicBezTo>
                    <a:cubicBezTo>
                      <a:pt x="95" y="305"/>
                      <a:pt x="95" y="305"/>
                      <a:pt x="95" y="305"/>
                    </a:cubicBezTo>
                    <a:cubicBezTo>
                      <a:pt x="92" y="302"/>
                      <a:pt x="92" y="302"/>
                      <a:pt x="92" y="302"/>
                    </a:cubicBezTo>
                    <a:cubicBezTo>
                      <a:pt x="92" y="302"/>
                      <a:pt x="92" y="302"/>
                      <a:pt x="91" y="303"/>
                    </a:cubicBezTo>
                    <a:cubicBezTo>
                      <a:pt x="95" y="305"/>
                      <a:pt x="95" y="305"/>
                      <a:pt x="95" y="305"/>
                    </a:cubicBezTo>
                    <a:cubicBezTo>
                      <a:pt x="92" y="302"/>
                      <a:pt x="92" y="302"/>
                      <a:pt x="92" y="302"/>
                    </a:cubicBezTo>
                    <a:cubicBezTo>
                      <a:pt x="94" y="305"/>
                      <a:pt x="94" y="305"/>
                      <a:pt x="94" y="305"/>
                    </a:cubicBezTo>
                    <a:cubicBezTo>
                      <a:pt x="93" y="302"/>
                      <a:pt x="93" y="302"/>
                      <a:pt x="93" y="302"/>
                    </a:cubicBezTo>
                    <a:cubicBezTo>
                      <a:pt x="93" y="302"/>
                      <a:pt x="93" y="302"/>
                      <a:pt x="92" y="302"/>
                    </a:cubicBezTo>
                    <a:cubicBezTo>
                      <a:pt x="94" y="305"/>
                      <a:pt x="94" y="305"/>
                      <a:pt x="94" y="305"/>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1" y="302"/>
                      <a:pt x="89" y="303"/>
                    </a:cubicBezTo>
                    <a:cubicBezTo>
                      <a:pt x="87" y="303"/>
                      <a:pt x="83" y="304"/>
                      <a:pt x="80" y="305"/>
                    </a:cubicBezTo>
                    <a:cubicBezTo>
                      <a:pt x="77" y="305"/>
                      <a:pt x="75" y="306"/>
                      <a:pt x="75" y="306"/>
                    </a:cubicBezTo>
                    <a:cubicBezTo>
                      <a:pt x="74" y="306"/>
                      <a:pt x="72" y="307"/>
                      <a:pt x="72" y="309"/>
                    </a:cubicBezTo>
                    <a:cubicBezTo>
                      <a:pt x="72" y="310"/>
                      <a:pt x="72" y="312"/>
                      <a:pt x="74" y="313"/>
                    </a:cubicBezTo>
                    <a:cubicBezTo>
                      <a:pt x="74" y="313"/>
                      <a:pt x="74" y="313"/>
                      <a:pt x="74" y="313"/>
                    </a:cubicBezTo>
                    <a:cubicBezTo>
                      <a:pt x="76" y="310"/>
                      <a:pt x="76" y="310"/>
                      <a:pt x="76" y="310"/>
                    </a:cubicBezTo>
                    <a:cubicBezTo>
                      <a:pt x="74" y="306"/>
                      <a:pt x="74" y="306"/>
                      <a:pt x="74" y="306"/>
                    </a:cubicBezTo>
                    <a:cubicBezTo>
                      <a:pt x="59" y="316"/>
                      <a:pt x="59" y="316"/>
                      <a:pt x="59" y="316"/>
                    </a:cubicBezTo>
                    <a:cubicBezTo>
                      <a:pt x="58" y="317"/>
                      <a:pt x="57" y="318"/>
                      <a:pt x="57" y="320"/>
                    </a:cubicBezTo>
                    <a:cubicBezTo>
                      <a:pt x="57" y="321"/>
                      <a:pt x="58" y="322"/>
                      <a:pt x="59" y="323"/>
                    </a:cubicBezTo>
                    <a:cubicBezTo>
                      <a:pt x="61" y="324"/>
                      <a:pt x="61" y="324"/>
                      <a:pt x="61" y="324"/>
                    </a:cubicBezTo>
                    <a:cubicBezTo>
                      <a:pt x="63" y="321"/>
                      <a:pt x="63" y="321"/>
                      <a:pt x="63" y="321"/>
                    </a:cubicBezTo>
                    <a:cubicBezTo>
                      <a:pt x="59" y="319"/>
                      <a:pt x="59" y="319"/>
                      <a:pt x="59" y="319"/>
                    </a:cubicBezTo>
                    <a:cubicBezTo>
                      <a:pt x="63" y="321"/>
                      <a:pt x="63" y="321"/>
                      <a:pt x="63" y="321"/>
                    </a:cubicBezTo>
                    <a:cubicBezTo>
                      <a:pt x="60" y="318"/>
                      <a:pt x="60" y="318"/>
                      <a:pt x="60" y="318"/>
                    </a:cubicBezTo>
                    <a:cubicBezTo>
                      <a:pt x="60" y="318"/>
                      <a:pt x="60" y="318"/>
                      <a:pt x="59" y="319"/>
                    </a:cubicBezTo>
                    <a:cubicBezTo>
                      <a:pt x="63" y="321"/>
                      <a:pt x="63" y="321"/>
                      <a:pt x="63" y="321"/>
                    </a:cubicBezTo>
                    <a:cubicBezTo>
                      <a:pt x="60" y="318"/>
                      <a:pt x="60" y="318"/>
                      <a:pt x="60" y="318"/>
                    </a:cubicBezTo>
                    <a:cubicBezTo>
                      <a:pt x="62" y="320"/>
                      <a:pt x="62" y="320"/>
                      <a:pt x="62" y="320"/>
                    </a:cubicBezTo>
                    <a:cubicBezTo>
                      <a:pt x="60" y="318"/>
                      <a:pt x="60" y="318"/>
                      <a:pt x="60" y="318"/>
                    </a:cubicBezTo>
                    <a:cubicBezTo>
                      <a:pt x="60" y="318"/>
                      <a:pt x="60" y="318"/>
                      <a:pt x="60" y="318"/>
                    </a:cubicBezTo>
                    <a:cubicBezTo>
                      <a:pt x="62" y="320"/>
                      <a:pt x="62" y="320"/>
                      <a:pt x="62" y="320"/>
                    </a:cubicBezTo>
                    <a:cubicBezTo>
                      <a:pt x="60" y="318"/>
                      <a:pt x="60" y="318"/>
                      <a:pt x="60" y="318"/>
                    </a:cubicBezTo>
                    <a:cubicBezTo>
                      <a:pt x="61" y="318"/>
                      <a:pt x="61" y="318"/>
                      <a:pt x="61" y="318"/>
                    </a:cubicBezTo>
                    <a:cubicBezTo>
                      <a:pt x="60" y="318"/>
                      <a:pt x="60" y="318"/>
                      <a:pt x="60" y="318"/>
                    </a:cubicBezTo>
                    <a:cubicBezTo>
                      <a:pt x="60" y="318"/>
                      <a:pt x="60" y="318"/>
                      <a:pt x="60" y="318"/>
                    </a:cubicBezTo>
                    <a:cubicBezTo>
                      <a:pt x="61" y="318"/>
                      <a:pt x="61" y="318"/>
                      <a:pt x="61" y="318"/>
                    </a:cubicBezTo>
                    <a:cubicBezTo>
                      <a:pt x="60" y="318"/>
                      <a:pt x="60" y="318"/>
                      <a:pt x="60" y="318"/>
                    </a:cubicBezTo>
                    <a:cubicBezTo>
                      <a:pt x="60" y="318"/>
                      <a:pt x="60" y="318"/>
                      <a:pt x="59" y="318"/>
                    </a:cubicBezTo>
                    <a:cubicBezTo>
                      <a:pt x="58" y="319"/>
                      <a:pt x="54" y="321"/>
                      <a:pt x="51" y="323"/>
                    </a:cubicBezTo>
                    <a:cubicBezTo>
                      <a:pt x="48" y="324"/>
                      <a:pt x="45" y="325"/>
                      <a:pt x="45" y="325"/>
                    </a:cubicBezTo>
                    <a:cubicBezTo>
                      <a:pt x="44" y="326"/>
                      <a:pt x="43" y="327"/>
                      <a:pt x="43" y="329"/>
                    </a:cubicBezTo>
                    <a:cubicBezTo>
                      <a:pt x="43" y="330"/>
                      <a:pt x="44" y="332"/>
                      <a:pt x="45" y="332"/>
                    </a:cubicBezTo>
                    <a:cubicBezTo>
                      <a:pt x="51" y="336"/>
                      <a:pt x="51" y="336"/>
                      <a:pt x="51" y="336"/>
                    </a:cubicBezTo>
                    <a:cubicBezTo>
                      <a:pt x="53" y="333"/>
                      <a:pt x="53" y="333"/>
                      <a:pt x="53" y="333"/>
                    </a:cubicBezTo>
                    <a:cubicBezTo>
                      <a:pt x="50" y="331"/>
                      <a:pt x="50" y="331"/>
                      <a:pt x="50" y="331"/>
                    </a:cubicBezTo>
                    <a:cubicBezTo>
                      <a:pt x="53" y="333"/>
                      <a:pt x="53" y="333"/>
                      <a:pt x="53" y="333"/>
                    </a:cubicBezTo>
                    <a:cubicBezTo>
                      <a:pt x="51" y="330"/>
                      <a:pt x="51" y="330"/>
                      <a:pt x="51" y="330"/>
                    </a:cubicBezTo>
                    <a:cubicBezTo>
                      <a:pt x="51" y="330"/>
                      <a:pt x="50" y="330"/>
                      <a:pt x="50" y="331"/>
                    </a:cubicBezTo>
                    <a:cubicBezTo>
                      <a:pt x="53" y="333"/>
                      <a:pt x="53" y="333"/>
                      <a:pt x="53" y="333"/>
                    </a:cubicBezTo>
                    <a:cubicBezTo>
                      <a:pt x="51" y="330"/>
                      <a:pt x="51" y="330"/>
                      <a:pt x="51" y="330"/>
                    </a:cubicBezTo>
                    <a:cubicBezTo>
                      <a:pt x="53" y="332"/>
                      <a:pt x="53" y="332"/>
                      <a:pt x="53" y="332"/>
                    </a:cubicBezTo>
                    <a:cubicBezTo>
                      <a:pt x="51" y="330"/>
                      <a:pt x="51" y="330"/>
                      <a:pt x="51" y="330"/>
                    </a:cubicBezTo>
                    <a:cubicBezTo>
                      <a:pt x="51" y="330"/>
                      <a:pt x="51" y="330"/>
                      <a:pt x="51" y="330"/>
                    </a:cubicBezTo>
                    <a:cubicBezTo>
                      <a:pt x="53" y="332"/>
                      <a:pt x="53" y="332"/>
                      <a:pt x="53" y="332"/>
                    </a:cubicBezTo>
                    <a:cubicBezTo>
                      <a:pt x="51" y="330"/>
                      <a:pt x="51" y="330"/>
                      <a:pt x="51" y="330"/>
                    </a:cubicBezTo>
                    <a:cubicBezTo>
                      <a:pt x="51" y="330"/>
                      <a:pt x="51" y="330"/>
                      <a:pt x="50" y="330"/>
                    </a:cubicBezTo>
                    <a:cubicBezTo>
                      <a:pt x="48" y="331"/>
                      <a:pt x="44" y="333"/>
                      <a:pt x="41" y="334"/>
                    </a:cubicBezTo>
                    <a:cubicBezTo>
                      <a:pt x="39" y="335"/>
                      <a:pt x="38" y="336"/>
                      <a:pt x="36" y="336"/>
                    </a:cubicBezTo>
                    <a:cubicBezTo>
                      <a:pt x="36" y="337"/>
                      <a:pt x="35" y="337"/>
                      <a:pt x="35" y="337"/>
                    </a:cubicBezTo>
                    <a:cubicBezTo>
                      <a:pt x="35" y="337"/>
                      <a:pt x="35" y="337"/>
                      <a:pt x="35" y="337"/>
                    </a:cubicBezTo>
                    <a:cubicBezTo>
                      <a:pt x="35" y="337"/>
                      <a:pt x="35" y="337"/>
                      <a:pt x="35" y="337"/>
                    </a:cubicBezTo>
                    <a:cubicBezTo>
                      <a:pt x="35" y="337"/>
                      <a:pt x="35" y="337"/>
                      <a:pt x="35" y="337"/>
                    </a:cubicBezTo>
                    <a:cubicBezTo>
                      <a:pt x="34" y="337"/>
                      <a:pt x="34" y="337"/>
                      <a:pt x="34" y="337"/>
                    </a:cubicBezTo>
                    <a:cubicBezTo>
                      <a:pt x="34" y="337"/>
                      <a:pt x="34" y="337"/>
                      <a:pt x="34" y="337"/>
                    </a:cubicBezTo>
                    <a:cubicBezTo>
                      <a:pt x="34" y="338"/>
                      <a:pt x="34" y="338"/>
                      <a:pt x="34" y="338"/>
                    </a:cubicBezTo>
                    <a:cubicBezTo>
                      <a:pt x="34" y="338"/>
                      <a:pt x="34" y="338"/>
                      <a:pt x="34" y="338"/>
                    </a:cubicBezTo>
                    <a:cubicBezTo>
                      <a:pt x="34" y="338"/>
                      <a:pt x="33" y="338"/>
                      <a:pt x="33" y="339"/>
                    </a:cubicBezTo>
                    <a:cubicBezTo>
                      <a:pt x="32" y="339"/>
                      <a:pt x="32" y="341"/>
                      <a:pt x="32" y="342"/>
                    </a:cubicBezTo>
                    <a:cubicBezTo>
                      <a:pt x="33" y="343"/>
                      <a:pt x="33" y="344"/>
                      <a:pt x="34" y="344"/>
                    </a:cubicBezTo>
                    <a:cubicBezTo>
                      <a:pt x="35" y="345"/>
                      <a:pt x="35" y="345"/>
                      <a:pt x="35" y="345"/>
                    </a:cubicBezTo>
                    <a:cubicBezTo>
                      <a:pt x="28" y="350"/>
                      <a:pt x="28" y="350"/>
                      <a:pt x="28" y="350"/>
                    </a:cubicBezTo>
                    <a:cubicBezTo>
                      <a:pt x="27" y="351"/>
                      <a:pt x="27" y="352"/>
                      <a:pt x="27" y="354"/>
                    </a:cubicBezTo>
                    <a:cubicBezTo>
                      <a:pt x="27" y="355"/>
                      <a:pt x="28" y="356"/>
                      <a:pt x="29" y="357"/>
                    </a:cubicBezTo>
                    <a:cubicBezTo>
                      <a:pt x="30" y="358"/>
                      <a:pt x="30" y="358"/>
                      <a:pt x="30" y="358"/>
                    </a:cubicBezTo>
                    <a:cubicBezTo>
                      <a:pt x="33" y="354"/>
                      <a:pt x="33" y="354"/>
                      <a:pt x="33" y="354"/>
                    </a:cubicBezTo>
                    <a:cubicBezTo>
                      <a:pt x="29" y="352"/>
                      <a:pt x="29" y="352"/>
                      <a:pt x="29" y="352"/>
                    </a:cubicBezTo>
                    <a:cubicBezTo>
                      <a:pt x="19" y="366"/>
                      <a:pt x="19" y="366"/>
                      <a:pt x="19" y="366"/>
                    </a:cubicBezTo>
                    <a:cubicBezTo>
                      <a:pt x="19" y="367"/>
                      <a:pt x="18" y="368"/>
                      <a:pt x="19" y="369"/>
                    </a:cubicBezTo>
                    <a:cubicBezTo>
                      <a:pt x="19" y="370"/>
                      <a:pt x="20" y="371"/>
                      <a:pt x="20" y="372"/>
                    </a:cubicBezTo>
                    <a:cubicBezTo>
                      <a:pt x="23" y="373"/>
                      <a:pt x="23" y="373"/>
                      <a:pt x="23" y="373"/>
                    </a:cubicBezTo>
                    <a:cubicBezTo>
                      <a:pt x="25" y="370"/>
                      <a:pt x="25" y="370"/>
                      <a:pt x="25" y="370"/>
                    </a:cubicBezTo>
                    <a:cubicBezTo>
                      <a:pt x="22" y="368"/>
                      <a:pt x="22" y="368"/>
                      <a:pt x="22" y="368"/>
                    </a:cubicBezTo>
                    <a:cubicBezTo>
                      <a:pt x="22" y="368"/>
                      <a:pt x="21" y="369"/>
                      <a:pt x="21" y="370"/>
                    </a:cubicBezTo>
                    <a:cubicBezTo>
                      <a:pt x="20" y="372"/>
                      <a:pt x="18" y="374"/>
                      <a:pt x="17" y="377"/>
                    </a:cubicBezTo>
                    <a:cubicBezTo>
                      <a:pt x="16" y="378"/>
                      <a:pt x="15" y="379"/>
                      <a:pt x="15" y="379"/>
                    </a:cubicBezTo>
                    <a:cubicBezTo>
                      <a:pt x="15" y="380"/>
                      <a:pt x="15" y="380"/>
                      <a:pt x="15" y="380"/>
                    </a:cubicBezTo>
                    <a:cubicBezTo>
                      <a:pt x="14" y="381"/>
                      <a:pt x="14" y="381"/>
                      <a:pt x="14" y="381"/>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3"/>
                      <a:pt x="14" y="384"/>
                    </a:cubicBezTo>
                    <a:cubicBezTo>
                      <a:pt x="14" y="385"/>
                      <a:pt x="15" y="386"/>
                      <a:pt x="16" y="386"/>
                    </a:cubicBezTo>
                    <a:cubicBezTo>
                      <a:pt x="17" y="387"/>
                      <a:pt x="17" y="387"/>
                      <a:pt x="17" y="387"/>
                    </a:cubicBezTo>
                    <a:cubicBezTo>
                      <a:pt x="19" y="384"/>
                      <a:pt x="19" y="384"/>
                      <a:pt x="19" y="384"/>
                    </a:cubicBezTo>
                    <a:cubicBezTo>
                      <a:pt x="16" y="381"/>
                      <a:pt x="16" y="381"/>
                      <a:pt x="16" y="381"/>
                    </a:cubicBezTo>
                    <a:cubicBezTo>
                      <a:pt x="15" y="382"/>
                      <a:pt x="15" y="382"/>
                      <a:pt x="15" y="382"/>
                    </a:cubicBezTo>
                    <a:cubicBezTo>
                      <a:pt x="15" y="382"/>
                      <a:pt x="15" y="382"/>
                      <a:pt x="15" y="382"/>
                    </a:cubicBezTo>
                    <a:cubicBezTo>
                      <a:pt x="15" y="382"/>
                      <a:pt x="15" y="384"/>
                      <a:pt x="14" y="385"/>
                    </a:cubicBezTo>
                    <a:cubicBezTo>
                      <a:pt x="13" y="387"/>
                      <a:pt x="12" y="390"/>
                      <a:pt x="11" y="393"/>
                    </a:cubicBezTo>
                    <a:cubicBezTo>
                      <a:pt x="10" y="394"/>
                      <a:pt x="10" y="395"/>
                      <a:pt x="10" y="396"/>
                    </a:cubicBezTo>
                    <a:cubicBezTo>
                      <a:pt x="9" y="397"/>
                      <a:pt x="9" y="397"/>
                      <a:pt x="9" y="397"/>
                    </a:cubicBezTo>
                    <a:cubicBezTo>
                      <a:pt x="9" y="398"/>
                      <a:pt x="9" y="398"/>
                      <a:pt x="9" y="398"/>
                    </a:cubicBezTo>
                    <a:cubicBezTo>
                      <a:pt x="9" y="398"/>
                      <a:pt x="9" y="398"/>
                      <a:pt x="9" y="398"/>
                    </a:cubicBezTo>
                    <a:cubicBezTo>
                      <a:pt x="11" y="398"/>
                      <a:pt x="11" y="398"/>
                      <a:pt x="11" y="398"/>
                    </a:cubicBezTo>
                    <a:cubicBezTo>
                      <a:pt x="9" y="398"/>
                      <a:pt x="9" y="398"/>
                      <a:pt x="9" y="398"/>
                    </a:cubicBezTo>
                    <a:cubicBezTo>
                      <a:pt x="9" y="398"/>
                      <a:pt x="9" y="398"/>
                      <a:pt x="9" y="398"/>
                    </a:cubicBezTo>
                    <a:cubicBezTo>
                      <a:pt x="11" y="398"/>
                      <a:pt x="11" y="398"/>
                      <a:pt x="11" y="398"/>
                    </a:cubicBezTo>
                    <a:cubicBezTo>
                      <a:pt x="9" y="398"/>
                      <a:pt x="9" y="398"/>
                      <a:pt x="9" y="398"/>
                    </a:cubicBezTo>
                    <a:cubicBezTo>
                      <a:pt x="12" y="399"/>
                      <a:pt x="12" y="399"/>
                      <a:pt x="12" y="399"/>
                    </a:cubicBezTo>
                    <a:cubicBezTo>
                      <a:pt x="9" y="397"/>
                      <a:pt x="9" y="397"/>
                      <a:pt x="9" y="397"/>
                    </a:cubicBezTo>
                    <a:cubicBezTo>
                      <a:pt x="9" y="398"/>
                      <a:pt x="9" y="398"/>
                      <a:pt x="9" y="398"/>
                    </a:cubicBezTo>
                    <a:cubicBezTo>
                      <a:pt x="12" y="399"/>
                      <a:pt x="12" y="399"/>
                      <a:pt x="12" y="399"/>
                    </a:cubicBezTo>
                    <a:cubicBezTo>
                      <a:pt x="9" y="397"/>
                      <a:pt x="9" y="397"/>
                      <a:pt x="9" y="397"/>
                    </a:cubicBezTo>
                    <a:cubicBezTo>
                      <a:pt x="9" y="398"/>
                      <a:pt x="9" y="399"/>
                      <a:pt x="9" y="400"/>
                    </a:cubicBezTo>
                    <a:cubicBezTo>
                      <a:pt x="9" y="401"/>
                      <a:pt x="10" y="402"/>
                      <a:pt x="11" y="403"/>
                    </a:cubicBezTo>
                    <a:cubicBezTo>
                      <a:pt x="12" y="404"/>
                      <a:pt x="12" y="404"/>
                      <a:pt x="12" y="404"/>
                    </a:cubicBezTo>
                    <a:cubicBezTo>
                      <a:pt x="14" y="400"/>
                      <a:pt x="14" y="400"/>
                      <a:pt x="14" y="400"/>
                    </a:cubicBezTo>
                    <a:cubicBezTo>
                      <a:pt x="11" y="398"/>
                      <a:pt x="11" y="398"/>
                      <a:pt x="11" y="398"/>
                    </a:cubicBezTo>
                    <a:cubicBezTo>
                      <a:pt x="10" y="398"/>
                      <a:pt x="10" y="399"/>
                      <a:pt x="10" y="399"/>
                    </a:cubicBezTo>
                    <a:cubicBezTo>
                      <a:pt x="10" y="399"/>
                      <a:pt x="10" y="399"/>
                      <a:pt x="10" y="400"/>
                    </a:cubicBezTo>
                    <a:cubicBezTo>
                      <a:pt x="10" y="400"/>
                      <a:pt x="10" y="402"/>
                      <a:pt x="9" y="403"/>
                    </a:cubicBezTo>
                    <a:cubicBezTo>
                      <a:pt x="8" y="408"/>
                      <a:pt x="7" y="415"/>
                      <a:pt x="7" y="415"/>
                    </a:cubicBezTo>
                    <a:cubicBezTo>
                      <a:pt x="7" y="416"/>
                      <a:pt x="7" y="418"/>
                      <a:pt x="9" y="419"/>
                    </a:cubicBezTo>
                    <a:cubicBezTo>
                      <a:pt x="12" y="421"/>
                      <a:pt x="12" y="421"/>
                      <a:pt x="12" y="421"/>
                    </a:cubicBezTo>
                    <a:cubicBezTo>
                      <a:pt x="14" y="417"/>
                      <a:pt x="14" y="417"/>
                      <a:pt x="14" y="417"/>
                    </a:cubicBezTo>
                    <a:cubicBezTo>
                      <a:pt x="10" y="415"/>
                      <a:pt x="10" y="415"/>
                      <a:pt x="10" y="415"/>
                    </a:cubicBezTo>
                    <a:cubicBezTo>
                      <a:pt x="10" y="416"/>
                      <a:pt x="10" y="416"/>
                      <a:pt x="10" y="416"/>
                    </a:cubicBezTo>
                    <a:cubicBezTo>
                      <a:pt x="10" y="416"/>
                      <a:pt x="10" y="416"/>
                      <a:pt x="10" y="417"/>
                    </a:cubicBezTo>
                    <a:cubicBezTo>
                      <a:pt x="8" y="420"/>
                      <a:pt x="4" y="431"/>
                      <a:pt x="4" y="431"/>
                    </a:cubicBezTo>
                    <a:cubicBezTo>
                      <a:pt x="3" y="433"/>
                      <a:pt x="4" y="435"/>
                      <a:pt x="5" y="436"/>
                    </a:cubicBezTo>
                    <a:cubicBezTo>
                      <a:pt x="7" y="437"/>
                      <a:pt x="7" y="437"/>
                      <a:pt x="7" y="437"/>
                    </a:cubicBezTo>
                    <a:cubicBezTo>
                      <a:pt x="9" y="434"/>
                      <a:pt x="9" y="434"/>
                      <a:pt x="9" y="434"/>
                    </a:cubicBezTo>
                    <a:cubicBezTo>
                      <a:pt x="5" y="434"/>
                      <a:pt x="5" y="434"/>
                      <a:pt x="5" y="434"/>
                    </a:cubicBezTo>
                    <a:cubicBezTo>
                      <a:pt x="6" y="450"/>
                      <a:pt x="6" y="450"/>
                      <a:pt x="6" y="450"/>
                    </a:cubicBezTo>
                    <a:cubicBezTo>
                      <a:pt x="6" y="452"/>
                      <a:pt x="7" y="453"/>
                      <a:pt x="8" y="454"/>
                    </a:cubicBezTo>
                    <a:cubicBezTo>
                      <a:pt x="9" y="455"/>
                      <a:pt x="9" y="455"/>
                      <a:pt x="9" y="455"/>
                    </a:cubicBezTo>
                    <a:cubicBezTo>
                      <a:pt x="12" y="451"/>
                      <a:pt x="12" y="451"/>
                      <a:pt x="12" y="451"/>
                    </a:cubicBezTo>
                    <a:cubicBezTo>
                      <a:pt x="8" y="450"/>
                      <a:pt x="8" y="450"/>
                      <a:pt x="8" y="450"/>
                    </a:cubicBezTo>
                    <a:cubicBezTo>
                      <a:pt x="1" y="464"/>
                      <a:pt x="1" y="464"/>
                      <a:pt x="1" y="464"/>
                    </a:cubicBezTo>
                    <a:cubicBezTo>
                      <a:pt x="0" y="466"/>
                      <a:pt x="1" y="468"/>
                      <a:pt x="3" y="469"/>
                    </a:cubicBezTo>
                    <a:cubicBezTo>
                      <a:pt x="3" y="469"/>
                      <a:pt x="3" y="469"/>
                      <a:pt x="3" y="469"/>
                    </a:cubicBezTo>
                    <a:cubicBezTo>
                      <a:pt x="6" y="484"/>
                      <a:pt x="6" y="484"/>
                      <a:pt x="6" y="484"/>
                    </a:cubicBezTo>
                    <a:cubicBezTo>
                      <a:pt x="7" y="485"/>
                      <a:pt x="7" y="486"/>
                      <a:pt x="8" y="487"/>
                    </a:cubicBezTo>
                    <a:cubicBezTo>
                      <a:pt x="12" y="489"/>
                      <a:pt x="12" y="489"/>
                      <a:pt x="12" y="489"/>
                    </a:cubicBezTo>
                    <a:cubicBezTo>
                      <a:pt x="11" y="505"/>
                      <a:pt x="11" y="505"/>
                      <a:pt x="11" y="505"/>
                    </a:cubicBezTo>
                    <a:cubicBezTo>
                      <a:pt x="11" y="507"/>
                      <a:pt x="12" y="508"/>
                      <a:pt x="13" y="509"/>
                    </a:cubicBezTo>
                    <a:cubicBezTo>
                      <a:pt x="16" y="511"/>
                      <a:pt x="16" y="511"/>
                      <a:pt x="16" y="511"/>
                    </a:cubicBezTo>
                    <a:cubicBezTo>
                      <a:pt x="18" y="508"/>
                      <a:pt x="18" y="508"/>
                      <a:pt x="18" y="508"/>
                    </a:cubicBezTo>
                    <a:cubicBezTo>
                      <a:pt x="15" y="505"/>
                      <a:pt x="15" y="505"/>
                      <a:pt x="15" y="505"/>
                    </a:cubicBezTo>
                    <a:cubicBezTo>
                      <a:pt x="15" y="506"/>
                      <a:pt x="15" y="506"/>
                      <a:pt x="15" y="507"/>
                    </a:cubicBezTo>
                    <a:cubicBezTo>
                      <a:pt x="14" y="507"/>
                      <a:pt x="14" y="507"/>
                      <a:pt x="14" y="508"/>
                    </a:cubicBezTo>
                    <a:cubicBezTo>
                      <a:pt x="14" y="508"/>
                      <a:pt x="14" y="508"/>
                      <a:pt x="14" y="509"/>
                    </a:cubicBezTo>
                    <a:cubicBezTo>
                      <a:pt x="15" y="509"/>
                      <a:pt x="15" y="511"/>
                      <a:pt x="15" y="512"/>
                    </a:cubicBezTo>
                    <a:cubicBezTo>
                      <a:pt x="16" y="514"/>
                      <a:pt x="16" y="517"/>
                      <a:pt x="17" y="520"/>
                    </a:cubicBezTo>
                    <a:cubicBezTo>
                      <a:pt x="17" y="521"/>
                      <a:pt x="17" y="522"/>
                      <a:pt x="17" y="523"/>
                    </a:cubicBezTo>
                    <a:cubicBezTo>
                      <a:pt x="17" y="523"/>
                      <a:pt x="17" y="524"/>
                      <a:pt x="17"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21" y="524"/>
                      <a:pt x="21" y="524"/>
                      <a:pt x="21" y="524"/>
                    </a:cubicBezTo>
                    <a:cubicBezTo>
                      <a:pt x="17" y="523"/>
                      <a:pt x="17" y="523"/>
                      <a:pt x="17" y="523"/>
                    </a:cubicBezTo>
                    <a:cubicBezTo>
                      <a:pt x="17" y="524"/>
                      <a:pt x="17" y="524"/>
                      <a:pt x="17" y="524"/>
                    </a:cubicBezTo>
                    <a:cubicBezTo>
                      <a:pt x="21" y="524"/>
                      <a:pt x="21" y="524"/>
                      <a:pt x="21" y="524"/>
                    </a:cubicBezTo>
                    <a:cubicBezTo>
                      <a:pt x="17" y="523"/>
                      <a:pt x="17" y="523"/>
                      <a:pt x="17" y="523"/>
                    </a:cubicBezTo>
                    <a:cubicBezTo>
                      <a:pt x="21" y="524"/>
                      <a:pt x="21" y="524"/>
                      <a:pt x="21" y="524"/>
                    </a:cubicBezTo>
                    <a:cubicBezTo>
                      <a:pt x="18" y="522"/>
                      <a:pt x="18" y="522"/>
                      <a:pt x="18" y="522"/>
                    </a:cubicBezTo>
                    <a:cubicBezTo>
                      <a:pt x="17" y="523"/>
                      <a:pt x="17" y="523"/>
                      <a:pt x="17" y="523"/>
                    </a:cubicBezTo>
                    <a:cubicBezTo>
                      <a:pt x="21" y="524"/>
                      <a:pt x="21" y="524"/>
                      <a:pt x="21" y="524"/>
                    </a:cubicBezTo>
                    <a:cubicBezTo>
                      <a:pt x="18" y="522"/>
                      <a:pt x="18" y="522"/>
                      <a:pt x="18" y="522"/>
                    </a:cubicBezTo>
                    <a:cubicBezTo>
                      <a:pt x="17" y="524"/>
                      <a:pt x="17" y="526"/>
                      <a:pt x="19" y="527"/>
                    </a:cubicBezTo>
                    <a:cubicBezTo>
                      <a:pt x="28" y="533"/>
                      <a:pt x="28" y="533"/>
                      <a:pt x="28" y="533"/>
                    </a:cubicBezTo>
                    <a:cubicBezTo>
                      <a:pt x="30" y="530"/>
                      <a:pt x="30" y="530"/>
                      <a:pt x="30" y="530"/>
                    </a:cubicBezTo>
                    <a:cubicBezTo>
                      <a:pt x="27" y="527"/>
                      <a:pt x="27" y="527"/>
                      <a:pt x="27" y="527"/>
                    </a:cubicBezTo>
                    <a:cubicBezTo>
                      <a:pt x="27" y="528"/>
                      <a:pt x="27" y="529"/>
                      <a:pt x="27" y="529"/>
                    </a:cubicBezTo>
                    <a:cubicBezTo>
                      <a:pt x="26" y="529"/>
                      <a:pt x="26" y="530"/>
                      <a:pt x="26" y="530"/>
                    </a:cubicBezTo>
                    <a:cubicBezTo>
                      <a:pt x="26" y="531"/>
                      <a:pt x="27" y="531"/>
                      <a:pt x="27" y="531"/>
                    </a:cubicBezTo>
                    <a:cubicBezTo>
                      <a:pt x="27" y="532"/>
                      <a:pt x="27" y="532"/>
                      <a:pt x="27" y="532"/>
                    </a:cubicBezTo>
                    <a:cubicBezTo>
                      <a:pt x="28" y="533"/>
                      <a:pt x="29" y="535"/>
                      <a:pt x="30" y="538"/>
                    </a:cubicBezTo>
                    <a:cubicBezTo>
                      <a:pt x="31" y="541"/>
                      <a:pt x="34" y="546"/>
                      <a:pt x="36" y="550"/>
                    </a:cubicBezTo>
                    <a:cubicBezTo>
                      <a:pt x="36" y="551"/>
                      <a:pt x="37" y="553"/>
                      <a:pt x="38" y="554"/>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42" y="555"/>
                      <a:pt x="42" y="555"/>
                      <a:pt x="42" y="555"/>
                    </a:cubicBezTo>
                    <a:cubicBezTo>
                      <a:pt x="38" y="555"/>
                      <a:pt x="38" y="555"/>
                      <a:pt x="38" y="555"/>
                    </a:cubicBezTo>
                    <a:cubicBezTo>
                      <a:pt x="38" y="555"/>
                      <a:pt x="38" y="555"/>
                      <a:pt x="38" y="555"/>
                    </a:cubicBezTo>
                    <a:cubicBezTo>
                      <a:pt x="42" y="555"/>
                      <a:pt x="42" y="555"/>
                      <a:pt x="42" y="555"/>
                    </a:cubicBezTo>
                    <a:cubicBezTo>
                      <a:pt x="38" y="555"/>
                      <a:pt x="38" y="555"/>
                      <a:pt x="38" y="555"/>
                    </a:cubicBezTo>
                    <a:cubicBezTo>
                      <a:pt x="42" y="555"/>
                      <a:pt x="42" y="555"/>
                      <a:pt x="42" y="555"/>
                    </a:cubicBezTo>
                    <a:cubicBezTo>
                      <a:pt x="39" y="553"/>
                      <a:pt x="39" y="553"/>
                      <a:pt x="39" y="553"/>
                    </a:cubicBezTo>
                    <a:cubicBezTo>
                      <a:pt x="38" y="554"/>
                      <a:pt x="38" y="554"/>
                      <a:pt x="38" y="555"/>
                    </a:cubicBezTo>
                    <a:cubicBezTo>
                      <a:pt x="42" y="555"/>
                      <a:pt x="42" y="555"/>
                      <a:pt x="42" y="555"/>
                    </a:cubicBezTo>
                    <a:cubicBezTo>
                      <a:pt x="39" y="553"/>
                      <a:pt x="39" y="553"/>
                      <a:pt x="39" y="553"/>
                    </a:cubicBezTo>
                    <a:cubicBezTo>
                      <a:pt x="38" y="554"/>
                      <a:pt x="38" y="557"/>
                      <a:pt x="40" y="558"/>
                    </a:cubicBezTo>
                    <a:cubicBezTo>
                      <a:pt x="49" y="563"/>
                      <a:pt x="49" y="563"/>
                      <a:pt x="49" y="563"/>
                    </a:cubicBezTo>
                    <a:cubicBezTo>
                      <a:pt x="50" y="564"/>
                      <a:pt x="53" y="564"/>
                      <a:pt x="54" y="562"/>
                    </a:cubicBezTo>
                    <a:cubicBezTo>
                      <a:pt x="55" y="560"/>
                      <a:pt x="55" y="558"/>
                      <a:pt x="53" y="55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1" name="Freeform 56"/>
              <p:cNvSpPr/>
              <p:nvPr/>
            </p:nvSpPr>
            <p:spPr bwMode="auto">
              <a:xfrm>
                <a:off x="4817978" y="3175981"/>
                <a:ext cx="300783" cy="130603"/>
              </a:xfrm>
              <a:custGeom>
                <a:avLst/>
                <a:gdLst>
                  <a:gd name="T0" fmla="*/ 3 w 224"/>
                  <a:gd name="T1" fmla="*/ 69 h 98"/>
                  <a:gd name="T2" fmla="*/ 68 w 224"/>
                  <a:gd name="T3" fmla="*/ 85 h 98"/>
                  <a:gd name="T4" fmla="*/ 68 w 224"/>
                  <a:gd name="T5" fmla="*/ 92 h 98"/>
                  <a:gd name="T6" fmla="*/ 66 w 224"/>
                  <a:gd name="T7" fmla="*/ 89 h 98"/>
                  <a:gd name="T8" fmla="*/ 67 w 224"/>
                  <a:gd name="T9" fmla="*/ 92 h 98"/>
                  <a:gd name="T10" fmla="*/ 67 w 224"/>
                  <a:gd name="T11" fmla="*/ 90 h 98"/>
                  <a:gd name="T12" fmla="*/ 95 w 224"/>
                  <a:gd name="T13" fmla="*/ 97 h 98"/>
                  <a:gd name="T14" fmla="*/ 91 w 224"/>
                  <a:gd name="T15" fmla="*/ 90 h 98"/>
                  <a:gd name="T16" fmla="*/ 119 w 224"/>
                  <a:gd name="T17" fmla="*/ 85 h 98"/>
                  <a:gd name="T18" fmla="*/ 113 w 224"/>
                  <a:gd name="T19" fmla="*/ 86 h 98"/>
                  <a:gd name="T20" fmla="*/ 115 w 224"/>
                  <a:gd name="T21" fmla="*/ 89 h 98"/>
                  <a:gd name="T22" fmla="*/ 113 w 224"/>
                  <a:gd name="T23" fmla="*/ 87 h 98"/>
                  <a:gd name="T24" fmla="*/ 114 w 224"/>
                  <a:gd name="T25" fmla="*/ 90 h 98"/>
                  <a:gd name="T26" fmla="*/ 127 w 224"/>
                  <a:gd name="T27" fmla="*/ 87 h 98"/>
                  <a:gd name="T28" fmla="*/ 131 w 224"/>
                  <a:gd name="T29" fmla="*/ 76 h 98"/>
                  <a:gd name="T30" fmla="*/ 148 w 224"/>
                  <a:gd name="T31" fmla="*/ 75 h 98"/>
                  <a:gd name="T32" fmla="*/ 155 w 224"/>
                  <a:gd name="T33" fmla="*/ 65 h 98"/>
                  <a:gd name="T34" fmla="*/ 152 w 224"/>
                  <a:gd name="T35" fmla="*/ 66 h 98"/>
                  <a:gd name="T36" fmla="*/ 163 w 224"/>
                  <a:gd name="T37" fmla="*/ 49 h 98"/>
                  <a:gd name="T38" fmla="*/ 161 w 224"/>
                  <a:gd name="T39" fmla="*/ 38 h 98"/>
                  <a:gd name="T40" fmla="*/ 174 w 224"/>
                  <a:gd name="T41" fmla="*/ 32 h 98"/>
                  <a:gd name="T42" fmla="*/ 175 w 224"/>
                  <a:gd name="T43" fmla="*/ 31 h 98"/>
                  <a:gd name="T44" fmla="*/ 169 w 224"/>
                  <a:gd name="T45" fmla="*/ 27 h 98"/>
                  <a:gd name="T46" fmla="*/ 185 w 224"/>
                  <a:gd name="T47" fmla="*/ 14 h 98"/>
                  <a:gd name="T48" fmla="*/ 203 w 224"/>
                  <a:gd name="T49" fmla="*/ 12 h 98"/>
                  <a:gd name="T50" fmla="*/ 200 w 224"/>
                  <a:gd name="T51" fmla="*/ 8 h 98"/>
                  <a:gd name="T52" fmla="*/ 222 w 224"/>
                  <a:gd name="T53" fmla="*/ 4 h 98"/>
                  <a:gd name="T54" fmla="*/ 218 w 224"/>
                  <a:gd name="T55" fmla="*/ 11 h 98"/>
                  <a:gd name="T56" fmla="*/ 196 w 224"/>
                  <a:gd name="T57" fmla="*/ 7 h 98"/>
                  <a:gd name="T58" fmla="*/ 199 w 224"/>
                  <a:gd name="T59" fmla="*/ 5 h 98"/>
                  <a:gd name="T60" fmla="*/ 180 w 224"/>
                  <a:gd name="T61" fmla="*/ 21 h 98"/>
                  <a:gd name="T62" fmla="*/ 165 w 224"/>
                  <a:gd name="T63" fmla="*/ 27 h 98"/>
                  <a:gd name="T64" fmla="*/ 169 w 224"/>
                  <a:gd name="T65" fmla="*/ 27 h 98"/>
                  <a:gd name="T66" fmla="*/ 172 w 224"/>
                  <a:gd name="T67" fmla="*/ 29 h 98"/>
                  <a:gd name="T68" fmla="*/ 169 w 224"/>
                  <a:gd name="T69" fmla="*/ 26 h 98"/>
                  <a:gd name="T70" fmla="*/ 163 w 224"/>
                  <a:gd name="T71" fmla="*/ 31 h 98"/>
                  <a:gd name="T72" fmla="*/ 160 w 224"/>
                  <a:gd name="T73" fmla="*/ 42 h 98"/>
                  <a:gd name="T74" fmla="*/ 156 w 224"/>
                  <a:gd name="T75" fmla="*/ 54 h 98"/>
                  <a:gd name="T76" fmla="*/ 147 w 224"/>
                  <a:gd name="T77" fmla="*/ 60 h 98"/>
                  <a:gd name="T78" fmla="*/ 151 w 224"/>
                  <a:gd name="T79" fmla="*/ 64 h 98"/>
                  <a:gd name="T80" fmla="*/ 135 w 224"/>
                  <a:gd name="T81" fmla="*/ 74 h 98"/>
                  <a:gd name="T82" fmla="*/ 128 w 224"/>
                  <a:gd name="T83" fmla="*/ 75 h 98"/>
                  <a:gd name="T84" fmla="*/ 134 w 224"/>
                  <a:gd name="T85" fmla="*/ 82 h 98"/>
                  <a:gd name="T86" fmla="*/ 113 w 224"/>
                  <a:gd name="T87" fmla="*/ 82 h 98"/>
                  <a:gd name="T88" fmla="*/ 109 w 224"/>
                  <a:gd name="T89" fmla="*/ 84 h 98"/>
                  <a:gd name="T90" fmla="*/ 117 w 224"/>
                  <a:gd name="T91" fmla="*/ 89 h 98"/>
                  <a:gd name="T92" fmla="*/ 89 w 224"/>
                  <a:gd name="T93" fmla="*/ 94 h 98"/>
                  <a:gd name="T94" fmla="*/ 83 w 224"/>
                  <a:gd name="T95" fmla="*/ 87 h 98"/>
                  <a:gd name="T96" fmla="*/ 66 w 224"/>
                  <a:gd name="T97" fmla="*/ 85 h 98"/>
                  <a:gd name="T98" fmla="*/ 64 w 224"/>
                  <a:gd name="T99" fmla="*/ 92 h 98"/>
                  <a:gd name="T100" fmla="*/ 6 w 224"/>
                  <a:gd name="T101" fmla="*/ 62 h 98"/>
                  <a:gd name="T102" fmla="*/ 43 w 224"/>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98">
                    <a:moveTo>
                      <a:pt x="42" y="84"/>
                    </a:moveTo>
                    <a:cubicBezTo>
                      <a:pt x="7" y="62"/>
                      <a:pt x="7" y="62"/>
                      <a:pt x="7" y="62"/>
                    </a:cubicBezTo>
                    <a:cubicBezTo>
                      <a:pt x="5" y="66"/>
                      <a:pt x="5" y="66"/>
                      <a:pt x="5" y="66"/>
                    </a:cubicBezTo>
                    <a:cubicBezTo>
                      <a:pt x="3" y="69"/>
                      <a:pt x="3" y="69"/>
                      <a:pt x="3" y="69"/>
                    </a:cubicBezTo>
                    <a:cubicBezTo>
                      <a:pt x="72" y="97"/>
                      <a:pt x="72" y="97"/>
                      <a:pt x="72" y="97"/>
                    </a:cubicBezTo>
                    <a:cubicBezTo>
                      <a:pt x="74" y="98"/>
                      <a:pt x="76" y="97"/>
                      <a:pt x="77" y="95"/>
                    </a:cubicBezTo>
                    <a:cubicBezTo>
                      <a:pt x="78" y="93"/>
                      <a:pt x="77" y="91"/>
                      <a:pt x="76" y="90"/>
                    </a:cubicBezTo>
                    <a:cubicBezTo>
                      <a:pt x="68" y="85"/>
                      <a:pt x="68" y="85"/>
                      <a:pt x="68" y="85"/>
                    </a:cubicBezTo>
                    <a:cubicBezTo>
                      <a:pt x="66" y="89"/>
                      <a:pt x="66" y="89"/>
                      <a:pt x="66" y="89"/>
                    </a:cubicBezTo>
                    <a:cubicBezTo>
                      <a:pt x="70" y="91"/>
                      <a:pt x="70" y="91"/>
                      <a:pt x="70" y="91"/>
                    </a:cubicBezTo>
                    <a:cubicBezTo>
                      <a:pt x="66" y="89"/>
                      <a:pt x="66" y="89"/>
                      <a:pt x="66" y="89"/>
                    </a:cubicBezTo>
                    <a:cubicBezTo>
                      <a:pt x="68" y="92"/>
                      <a:pt x="68" y="92"/>
                      <a:pt x="68" y="92"/>
                    </a:cubicBezTo>
                    <a:cubicBezTo>
                      <a:pt x="69" y="92"/>
                      <a:pt x="69" y="91"/>
                      <a:pt x="70" y="91"/>
                    </a:cubicBezTo>
                    <a:cubicBezTo>
                      <a:pt x="66" y="89"/>
                      <a:pt x="66" y="89"/>
                      <a:pt x="66" y="89"/>
                    </a:cubicBezTo>
                    <a:cubicBezTo>
                      <a:pt x="68" y="92"/>
                      <a:pt x="68" y="92"/>
                      <a:pt x="68" y="92"/>
                    </a:cubicBezTo>
                    <a:cubicBezTo>
                      <a:pt x="66" y="89"/>
                      <a:pt x="66" y="89"/>
                      <a:pt x="66" y="89"/>
                    </a:cubicBezTo>
                    <a:cubicBezTo>
                      <a:pt x="67" y="92"/>
                      <a:pt x="67" y="92"/>
                      <a:pt x="67" y="92"/>
                    </a:cubicBezTo>
                    <a:cubicBezTo>
                      <a:pt x="68" y="92"/>
                      <a:pt x="68" y="92"/>
                      <a:pt x="68" y="92"/>
                    </a:cubicBezTo>
                    <a:cubicBezTo>
                      <a:pt x="66" y="89"/>
                      <a:pt x="66" y="89"/>
                      <a:pt x="66" y="89"/>
                    </a:cubicBezTo>
                    <a:cubicBezTo>
                      <a:pt x="67" y="92"/>
                      <a:pt x="67" y="92"/>
                      <a:pt x="67" y="92"/>
                    </a:cubicBezTo>
                    <a:cubicBezTo>
                      <a:pt x="67" y="90"/>
                      <a:pt x="67" y="90"/>
                      <a:pt x="67" y="90"/>
                    </a:cubicBezTo>
                    <a:cubicBezTo>
                      <a:pt x="67" y="93"/>
                      <a:pt x="67" y="93"/>
                      <a:pt x="67" y="93"/>
                    </a:cubicBezTo>
                    <a:cubicBezTo>
                      <a:pt x="67" y="92"/>
                      <a:pt x="67" y="93"/>
                      <a:pt x="67" y="92"/>
                    </a:cubicBezTo>
                    <a:cubicBezTo>
                      <a:pt x="67" y="90"/>
                      <a:pt x="67" y="90"/>
                      <a:pt x="67" y="90"/>
                    </a:cubicBezTo>
                    <a:cubicBezTo>
                      <a:pt x="67" y="93"/>
                      <a:pt x="67" y="93"/>
                      <a:pt x="67" y="93"/>
                    </a:cubicBezTo>
                    <a:cubicBezTo>
                      <a:pt x="67" y="92"/>
                      <a:pt x="67" y="93"/>
                      <a:pt x="68" y="93"/>
                    </a:cubicBezTo>
                    <a:cubicBezTo>
                      <a:pt x="72" y="93"/>
                      <a:pt x="78" y="94"/>
                      <a:pt x="84" y="95"/>
                    </a:cubicBezTo>
                    <a:cubicBezTo>
                      <a:pt x="90" y="96"/>
                      <a:pt x="95" y="97"/>
                      <a:pt x="95" y="97"/>
                    </a:cubicBezTo>
                    <a:cubicBezTo>
                      <a:pt x="97" y="97"/>
                      <a:pt x="98" y="96"/>
                      <a:pt x="99" y="94"/>
                    </a:cubicBezTo>
                    <a:cubicBezTo>
                      <a:pt x="100" y="92"/>
                      <a:pt x="99" y="90"/>
                      <a:pt x="97" y="89"/>
                    </a:cubicBezTo>
                    <a:cubicBezTo>
                      <a:pt x="93" y="87"/>
                      <a:pt x="93" y="87"/>
                      <a:pt x="93" y="87"/>
                    </a:cubicBezTo>
                    <a:cubicBezTo>
                      <a:pt x="91" y="90"/>
                      <a:pt x="91" y="90"/>
                      <a:pt x="91" y="90"/>
                    </a:cubicBezTo>
                    <a:cubicBezTo>
                      <a:pt x="91" y="94"/>
                      <a:pt x="91" y="94"/>
                      <a:pt x="91" y="94"/>
                    </a:cubicBezTo>
                    <a:cubicBezTo>
                      <a:pt x="117" y="93"/>
                      <a:pt x="117" y="93"/>
                      <a:pt x="117" y="93"/>
                    </a:cubicBezTo>
                    <a:cubicBezTo>
                      <a:pt x="119" y="92"/>
                      <a:pt x="120" y="91"/>
                      <a:pt x="121" y="90"/>
                    </a:cubicBezTo>
                    <a:cubicBezTo>
                      <a:pt x="121" y="88"/>
                      <a:pt x="121" y="86"/>
                      <a:pt x="119" y="85"/>
                    </a:cubicBezTo>
                    <a:cubicBezTo>
                      <a:pt x="115" y="83"/>
                      <a:pt x="115" y="83"/>
                      <a:pt x="115" y="83"/>
                    </a:cubicBezTo>
                    <a:cubicBezTo>
                      <a:pt x="113" y="86"/>
                      <a:pt x="113" y="86"/>
                      <a:pt x="113" y="86"/>
                    </a:cubicBezTo>
                    <a:cubicBezTo>
                      <a:pt x="116" y="88"/>
                      <a:pt x="116" y="88"/>
                      <a:pt x="116" y="88"/>
                    </a:cubicBezTo>
                    <a:cubicBezTo>
                      <a:pt x="113" y="86"/>
                      <a:pt x="113" y="86"/>
                      <a:pt x="113" y="86"/>
                    </a:cubicBezTo>
                    <a:cubicBezTo>
                      <a:pt x="115" y="89"/>
                      <a:pt x="115" y="89"/>
                      <a:pt x="115" y="89"/>
                    </a:cubicBezTo>
                    <a:cubicBezTo>
                      <a:pt x="115" y="89"/>
                      <a:pt x="116" y="89"/>
                      <a:pt x="116" y="88"/>
                    </a:cubicBezTo>
                    <a:cubicBezTo>
                      <a:pt x="113" y="86"/>
                      <a:pt x="113" y="86"/>
                      <a:pt x="113" y="86"/>
                    </a:cubicBezTo>
                    <a:cubicBezTo>
                      <a:pt x="115" y="89"/>
                      <a:pt x="115" y="89"/>
                      <a:pt x="115" y="89"/>
                    </a:cubicBezTo>
                    <a:cubicBezTo>
                      <a:pt x="113" y="87"/>
                      <a:pt x="113" y="87"/>
                      <a:pt x="113" y="87"/>
                    </a:cubicBezTo>
                    <a:cubicBezTo>
                      <a:pt x="114" y="90"/>
                      <a:pt x="114" y="90"/>
                      <a:pt x="114" y="90"/>
                    </a:cubicBezTo>
                    <a:cubicBezTo>
                      <a:pt x="114" y="90"/>
                      <a:pt x="115" y="90"/>
                      <a:pt x="115" y="89"/>
                    </a:cubicBezTo>
                    <a:cubicBezTo>
                      <a:pt x="113" y="87"/>
                      <a:pt x="113" y="87"/>
                      <a:pt x="113" y="87"/>
                    </a:cubicBezTo>
                    <a:cubicBezTo>
                      <a:pt x="114" y="90"/>
                      <a:pt x="114" y="90"/>
                      <a:pt x="114" y="90"/>
                    </a:cubicBezTo>
                    <a:cubicBezTo>
                      <a:pt x="114" y="88"/>
                      <a:pt x="114" y="88"/>
                      <a:pt x="114" y="88"/>
                    </a:cubicBezTo>
                    <a:cubicBezTo>
                      <a:pt x="114" y="90"/>
                      <a:pt x="114" y="90"/>
                      <a:pt x="114" y="90"/>
                    </a:cubicBezTo>
                    <a:cubicBezTo>
                      <a:pt x="114" y="90"/>
                      <a:pt x="114" y="90"/>
                      <a:pt x="114" y="90"/>
                    </a:cubicBezTo>
                    <a:cubicBezTo>
                      <a:pt x="114" y="88"/>
                      <a:pt x="114" y="88"/>
                      <a:pt x="114" y="88"/>
                    </a:cubicBezTo>
                    <a:cubicBezTo>
                      <a:pt x="114" y="90"/>
                      <a:pt x="114" y="90"/>
                      <a:pt x="114" y="90"/>
                    </a:cubicBezTo>
                    <a:cubicBezTo>
                      <a:pt x="114" y="90"/>
                      <a:pt x="115" y="89"/>
                      <a:pt x="116" y="89"/>
                    </a:cubicBezTo>
                    <a:cubicBezTo>
                      <a:pt x="118" y="89"/>
                      <a:pt x="123" y="88"/>
                      <a:pt x="127" y="87"/>
                    </a:cubicBezTo>
                    <a:cubicBezTo>
                      <a:pt x="131" y="87"/>
                      <a:pt x="134" y="86"/>
                      <a:pt x="134" y="86"/>
                    </a:cubicBezTo>
                    <a:cubicBezTo>
                      <a:pt x="136" y="86"/>
                      <a:pt x="137" y="85"/>
                      <a:pt x="138" y="83"/>
                    </a:cubicBezTo>
                    <a:cubicBezTo>
                      <a:pt x="138" y="82"/>
                      <a:pt x="137" y="80"/>
                      <a:pt x="136" y="79"/>
                    </a:cubicBezTo>
                    <a:cubicBezTo>
                      <a:pt x="131" y="76"/>
                      <a:pt x="131" y="76"/>
                      <a:pt x="131" y="76"/>
                    </a:cubicBezTo>
                    <a:cubicBezTo>
                      <a:pt x="129" y="79"/>
                      <a:pt x="129" y="79"/>
                      <a:pt x="129" y="79"/>
                    </a:cubicBezTo>
                    <a:cubicBezTo>
                      <a:pt x="130" y="83"/>
                      <a:pt x="130" y="83"/>
                      <a:pt x="130" y="83"/>
                    </a:cubicBezTo>
                    <a:cubicBezTo>
                      <a:pt x="146" y="79"/>
                      <a:pt x="146" y="79"/>
                      <a:pt x="146" y="79"/>
                    </a:cubicBezTo>
                    <a:cubicBezTo>
                      <a:pt x="147" y="78"/>
                      <a:pt x="148" y="77"/>
                      <a:pt x="148" y="75"/>
                    </a:cubicBezTo>
                    <a:cubicBezTo>
                      <a:pt x="149" y="74"/>
                      <a:pt x="148" y="72"/>
                      <a:pt x="147" y="71"/>
                    </a:cubicBezTo>
                    <a:cubicBezTo>
                      <a:pt x="146" y="71"/>
                      <a:pt x="146" y="71"/>
                      <a:pt x="146" y="71"/>
                    </a:cubicBezTo>
                    <a:cubicBezTo>
                      <a:pt x="153" y="68"/>
                      <a:pt x="153" y="68"/>
                      <a:pt x="153" y="68"/>
                    </a:cubicBezTo>
                    <a:cubicBezTo>
                      <a:pt x="154" y="68"/>
                      <a:pt x="155" y="66"/>
                      <a:pt x="155" y="65"/>
                    </a:cubicBezTo>
                    <a:cubicBezTo>
                      <a:pt x="155" y="63"/>
                      <a:pt x="154" y="62"/>
                      <a:pt x="153" y="61"/>
                    </a:cubicBezTo>
                    <a:cubicBezTo>
                      <a:pt x="152" y="60"/>
                      <a:pt x="152" y="60"/>
                      <a:pt x="152" y="60"/>
                    </a:cubicBezTo>
                    <a:cubicBezTo>
                      <a:pt x="149" y="63"/>
                      <a:pt x="149" y="63"/>
                      <a:pt x="149" y="63"/>
                    </a:cubicBezTo>
                    <a:cubicBezTo>
                      <a:pt x="152" y="66"/>
                      <a:pt x="152" y="66"/>
                      <a:pt x="152" y="66"/>
                    </a:cubicBezTo>
                    <a:cubicBezTo>
                      <a:pt x="164" y="56"/>
                      <a:pt x="164" y="56"/>
                      <a:pt x="164" y="56"/>
                    </a:cubicBezTo>
                    <a:cubicBezTo>
                      <a:pt x="165" y="55"/>
                      <a:pt x="165" y="54"/>
                      <a:pt x="165" y="53"/>
                    </a:cubicBezTo>
                    <a:cubicBezTo>
                      <a:pt x="165" y="52"/>
                      <a:pt x="164" y="50"/>
                      <a:pt x="163" y="50"/>
                    </a:cubicBezTo>
                    <a:cubicBezTo>
                      <a:pt x="163" y="49"/>
                      <a:pt x="163" y="49"/>
                      <a:pt x="163" y="49"/>
                    </a:cubicBezTo>
                    <a:cubicBezTo>
                      <a:pt x="166" y="39"/>
                      <a:pt x="166" y="39"/>
                      <a:pt x="166" y="39"/>
                    </a:cubicBezTo>
                    <a:cubicBezTo>
                      <a:pt x="166" y="38"/>
                      <a:pt x="165" y="36"/>
                      <a:pt x="164" y="35"/>
                    </a:cubicBezTo>
                    <a:cubicBezTo>
                      <a:pt x="163" y="34"/>
                      <a:pt x="163" y="34"/>
                      <a:pt x="163" y="34"/>
                    </a:cubicBezTo>
                    <a:cubicBezTo>
                      <a:pt x="161" y="38"/>
                      <a:pt x="161" y="38"/>
                      <a:pt x="161" y="38"/>
                    </a:cubicBezTo>
                    <a:cubicBezTo>
                      <a:pt x="164" y="41"/>
                      <a:pt x="164" y="41"/>
                      <a:pt x="164" y="41"/>
                    </a:cubicBezTo>
                    <a:cubicBezTo>
                      <a:pt x="164" y="41"/>
                      <a:pt x="166" y="39"/>
                      <a:pt x="169" y="37"/>
                    </a:cubicBezTo>
                    <a:cubicBezTo>
                      <a:pt x="170" y="35"/>
                      <a:pt x="172" y="34"/>
                      <a:pt x="173" y="34"/>
                    </a:cubicBezTo>
                    <a:cubicBezTo>
                      <a:pt x="173" y="33"/>
                      <a:pt x="174" y="33"/>
                      <a:pt x="174" y="32"/>
                    </a:cubicBezTo>
                    <a:cubicBezTo>
                      <a:pt x="175" y="32"/>
                      <a:pt x="175" y="32"/>
                      <a:pt x="175" y="32"/>
                    </a:cubicBezTo>
                    <a:cubicBezTo>
                      <a:pt x="175" y="32"/>
                      <a:pt x="175" y="32"/>
                      <a:pt x="175" y="32"/>
                    </a:cubicBezTo>
                    <a:cubicBezTo>
                      <a:pt x="175" y="32"/>
                      <a:pt x="175" y="32"/>
                      <a:pt x="175" y="32"/>
                    </a:cubicBezTo>
                    <a:cubicBezTo>
                      <a:pt x="175" y="31"/>
                      <a:pt x="175" y="31"/>
                      <a:pt x="175" y="31"/>
                    </a:cubicBezTo>
                    <a:cubicBezTo>
                      <a:pt x="176" y="30"/>
                      <a:pt x="176" y="29"/>
                      <a:pt x="176" y="28"/>
                    </a:cubicBezTo>
                    <a:cubicBezTo>
                      <a:pt x="176" y="27"/>
                      <a:pt x="175" y="26"/>
                      <a:pt x="174" y="25"/>
                    </a:cubicBezTo>
                    <a:cubicBezTo>
                      <a:pt x="171" y="24"/>
                      <a:pt x="171" y="24"/>
                      <a:pt x="171" y="24"/>
                    </a:cubicBezTo>
                    <a:cubicBezTo>
                      <a:pt x="169" y="27"/>
                      <a:pt x="169" y="27"/>
                      <a:pt x="169" y="27"/>
                    </a:cubicBezTo>
                    <a:cubicBezTo>
                      <a:pt x="171" y="30"/>
                      <a:pt x="171" y="30"/>
                      <a:pt x="171" y="30"/>
                    </a:cubicBezTo>
                    <a:cubicBezTo>
                      <a:pt x="185" y="21"/>
                      <a:pt x="185" y="21"/>
                      <a:pt x="185" y="21"/>
                    </a:cubicBezTo>
                    <a:cubicBezTo>
                      <a:pt x="186" y="20"/>
                      <a:pt x="186" y="19"/>
                      <a:pt x="186" y="17"/>
                    </a:cubicBezTo>
                    <a:cubicBezTo>
                      <a:pt x="186" y="16"/>
                      <a:pt x="186" y="15"/>
                      <a:pt x="185" y="14"/>
                    </a:cubicBezTo>
                    <a:cubicBezTo>
                      <a:pt x="184" y="14"/>
                      <a:pt x="184" y="14"/>
                      <a:pt x="184" y="14"/>
                    </a:cubicBezTo>
                    <a:cubicBezTo>
                      <a:pt x="182" y="17"/>
                      <a:pt x="182" y="17"/>
                      <a:pt x="182" y="17"/>
                    </a:cubicBezTo>
                    <a:cubicBezTo>
                      <a:pt x="184" y="21"/>
                      <a:pt x="184" y="21"/>
                      <a:pt x="184" y="21"/>
                    </a:cubicBezTo>
                    <a:cubicBezTo>
                      <a:pt x="203" y="12"/>
                      <a:pt x="203" y="12"/>
                      <a:pt x="203" y="12"/>
                    </a:cubicBezTo>
                    <a:cubicBezTo>
                      <a:pt x="204" y="12"/>
                      <a:pt x="205" y="10"/>
                      <a:pt x="205" y="9"/>
                    </a:cubicBezTo>
                    <a:cubicBezTo>
                      <a:pt x="205" y="7"/>
                      <a:pt x="204" y="6"/>
                      <a:pt x="203" y="5"/>
                    </a:cubicBezTo>
                    <a:cubicBezTo>
                      <a:pt x="202" y="4"/>
                      <a:pt x="202" y="4"/>
                      <a:pt x="202" y="4"/>
                    </a:cubicBezTo>
                    <a:cubicBezTo>
                      <a:pt x="200" y="8"/>
                      <a:pt x="200" y="8"/>
                      <a:pt x="200" y="8"/>
                    </a:cubicBezTo>
                    <a:cubicBezTo>
                      <a:pt x="199" y="12"/>
                      <a:pt x="199" y="12"/>
                      <a:pt x="199" y="12"/>
                    </a:cubicBezTo>
                    <a:cubicBezTo>
                      <a:pt x="220" y="12"/>
                      <a:pt x="220" y="12"/>
                      <a:pt x="220" y="12"/>
                    </a:cubicBezTo>
                    <a:cubicBezTo>
                      <a:pt x="222" y="12"/>
                      <a:pt x="223" y="11"/>
                      <a:pt x="224" y="9"/>
                    </a:cubicBezTo>
                    <a:cubicBezTo>
                      <a:pt x="224" y="7"/>
                      <a:pt x="224" y="5"/>
                      <a:pt x="222" y="4"/>
                    </a:cubicBezTo>
                    <a:cubicBezTo>
                      <a:pt x="217" y="1"/>
                      <a:pt x="217" y="1"/>
                      <a:pt x="217" y="1"/>
                    </a:cubicBezTo>
                    <a:cubicBezTo>
                      <a:pt x="215" y="0"/>
                      <a:pt x="213" y="1"/>
                      <a:pt x="212" y="3"/>
                    </a:cubicBezTo>
                    <a:cubicBezTo>
                      <a:pt x="210" y="4"/>
                      <a:pt x="211" y="7"/>
                      <a:pt x="213" y="8"/>
                    </a:cubicBezTo>
                    <a:cubicBezTo>
                      <a:pt x="218" y="11"/>
                      <a:pt x="218" y="11"/>
                      <a:pt x="218" y="11"/>
                    </a:cubicBezTo>
                    <a:cubicBezTo>
                      <a:pt x="220" y="8"/>
                      <a:pt x="220" y="8"/>
                      <a:pt x="220" y="8"/>
                    </a:cubicBezTo>
                    <a:cubicBezTo>
                      <a:pt x="220" y="4"/>
                      <a:pt x="220" y="4"/>
                      <a:pt x="220" y="4"/>
                    </a:cubicBezTo>
                    <a:cubicBezTo>
                      <a:pt x="200" y="4"/>
                      <a:pt x="200" y="4"/>
                      <a:pt x="200" y="4"/>
                    </a:cubicBezTo>
                    <a:cubicBezTo>
                      <a:pt x="198" y="4"/>
                      <a:pt x="196" y="5"/>
                      <a:pt x="196" y="7"/>
                    </a:cubicBezTo>
                    <a:cubicBezTo>
                      <a:pt x="195" y="8"/>
                      <a:pt x="196" y="10"/>
                      <a:pt x="197" y="11"/>
                    </a:cubicBezTo>
                    <a:cubicBezTo>
                      <a:pt x="199" y="12"/>
                      <a:pt x="199" y="12"/>
                      <a:pt x="199" y="12"/>
                    </a:cubicBezTo>
                    <a:cubicBezTo>
                      <a:pt x="201" y="9"/>
                      <a:pt x="201" y="9"/>
                      <a:pt x="201" y="9"/>
                    </a:cubicBezTo>
                    <a:cubicBezTo>
                      <a:pt x="199" y="5"/>
                      <a:pt x="199" y="5"/>
                      <a:pt x="199" y="5"/>
                    </a:cubicBezTo>
                    <a:cubicBezTo>
                      <a:pt x="180" y="14"/>
                      <a:pt x="180" y="14"/>
                      <a:pt x="180" y="14"/>
                    </a:cubicBezTo>
                    <a:cubicBezTo>
                      <a:pt x="179" y="14"/>
                      <a:pt x="178" y="16"/>
                      <a:pt x="178" y="17"/>
                    </a:cubicBezTo>
                    <a:cubicBezTo>
                      <a:pt x="178" y="18"/>
                      <a:pt x="179" y="20"/>
                      <a:pt x="180" y="21"/>
                    </a:cubicBezTo>
                    <a:cubicBezTo>
                      <a:pt x="180" y="21"/>
                      <a:pt x="180" y="21"/>
                      <a:pt x="180" y="21"/>
                    </a:cubicBezTo>
                    <a:cubicBezTo>
                      <a:pt x="182" y="17"/>
                      <a:pt x="182" y="17"/>
                      <a:pt x="182" y="17"/>
                    </a:cubicBezTo>
                    <a:cubicBezTo>
                      <a:pt x="180" y="14"/>
                      <a:pt x="180" y="14"/>
                      <a:pt x="180" y="14"/>
                    </a:cubicBezTo>
                    <a:cubicBezTo>
                      <a:pt x="167" y="24"/>
                      <a:pt x="167" y="24"/>
                      <a:pt x="167" y="24"/>
                    </a:cubicBezTo>
                    <a:cubicBezTo>
                      <a:pt x="166" y="24"/>
                      <a:pt x="165" y="26"/>
                      <a:pt x="165" y="27"/>
                    </a:cubicBezTo>
                    <a:cubicBezTo>
                      <a:pt x="165" y="28"/>
                      <a:pt x="166" y="30"/>
                      <a:pt x="167" y="30"/>
                    </a:cubicBezTo>
                    <a:cubicBezTo>
                      <a:pt x="170" y="32"/>
                      <a:pt x="170" y="32"/>
                      <a:pt x="170" y="32"/>
                    </a:cubicBezTo>
                    <a:cubicBezTo>
                      <a:pt x="172" y="29"/>
                      <a:pt x="172" y="29"/>
                      <a:pt x="172" y="29"/>
                    </a:cubicBezTo>
                    <a:cubicBezTo>
                      <a:pt x="169" y="27"/>
                      <a:pt x="169" y="27"/>
                      <a:pt x="169" y="27"/>
                    </a:cubicBezTo>
                    <a:cubicBezTo>
                      <a:pt x="172" y="29"/>
                      <a:pt x="172" y="29"/>
                      <a:pt x="172" y="29"/>
                    </a:cubicBezTo>
                    <a:cubicBezTo>
                      <a:pt x="169" y="26"/>
                      <a:pt x="169" y="26"/>
                      <a:pt x="169" y="26"/>
                    </a:cubicBezTo>
                    <a:cubicBezTo>
                      <a:pt x="169" y="27"/>
                      <a:pt x="169" y="27"/>
                      <a:pt x="169" y="27"/>
                    </a:cubicBezTo>
                    <a:cubicBezTo>
                      <a:pt x="172" y="29"/>
                      <a:pt x="172" y="29"/>
                      <a:pt x="172" y="29"/>
                    </a:cubicBezTo>
                    <a:cubicBezTo>
                      <a:pt x="169" y="26"/>
                      <a:pt x="169" y="26"/>
                      <a:pt x="169" y="26"/>
                    </a:cubicBezTo>
                    <a:cubicBezTo>
                      <a:pt x="171" y="28"/>
                      <a:pt x="171" y="28"/>
                      <a:pt x="171" y="28"/>
                    </a:cubicBezTo>
                    <a:cubicBezTo>
                      <a:pt x="169" y="26"/>
                      <a:pt x="169" y="26"/>
                      <a:pt x="169" y="26"/>
                    </a:cubicBezTo>
                    <a:cubicBezTo>
                      <a:pt x="169" y="26"/>
                      <a:pt x="169" y="26"/>
                      <a:pt x="169" y="26"/>
                    </a:cubicBezTo>
                    <a:cubicBezTo>
                      <a:pt x="171" y="28"/>
                      <a:pt x="171" y="28"/>
                      <a:pt x="171" y="28"/>
                    </a:cubicBezTo>
                    <a:cubicBezTo>
                      <a:pt x="169" y="26"/>
                      <a:pt x="169" y="26"/>
                      <a:pt x="169" y="26"/>
                    </a:cubicBezTo>
                    <a:cubicBezTo>
                      <a:pt x="169" y="27"/>
                      <a:pt x="169" y="27"/>
                      <a:pt x="169" y="27"/>
                    </a:cubicBezTo>
                    <a:cubicBezTo>
                      <a:pt x="167" y="28"/>
                      <a:pt x="165" y="30"/>
                      <a:pt x="163" y="31"/>
                    </a:cubicBezTo>
                    <a:cubicBezTo>
                      <a:pt x="161" y="33"/>
                      <a:pt x="159" y="35"/>
                      <a:pt x="159" y="35"/>
                    </a:cubicBezTo>
                    <a:cubicBezTo>
                      <a:pt x="158" y="35"/>
                      <a:pt x="157" y="37"/>
                      <a:pt x="157" y="38"/>
                    </a:cubicBezTo>
                    <a:cubicBezTo>
                      <a:pt x="157" y="39"/>
                      <a:pt x="158" y="40"/>
                      <a:pt x="159" y="41"/>
                    </a:cubicBezTo>
                    <a:cubicBezTo>
                      <a:pt x="160" y="42"/>
                      <a:pt x="160" y="42"/>
                      <a:pt x="160" y="42"/>
                    </a:cubicBezTo>
                    <a:cubicBezTo>
                      <a:pt x="162" y="38"/>
                      <a:pt x="162" y="38"/>
                      <a:pt x="162" y="38"/>
                    </a:cubicBezTo>
                    <a:cubicBezTo>
                      <a:pt x="158" y="37"/>
                      <a:pt x="158" y="37"/>
                      <a:pt x="158" y="37"/>
                    </a:cubicBezTo>
                    <a:cubicBezTo>
                      <a:pt x="154" y="50"/>
                      <a:pt x="154" y="50"/>
                      <a:pt x="154" y="50"/>
                    </a:cubicBezTo>
                    <a:cubicBezTo>
                      <a:pt x="154" y="52"/>
                      <a:pt x="154" y="54"/>
                      <a:pt x="156" y="54"/>
                    </a:cubicBezTo>
                    <a:cubicBezTo>
                      <a:pt x="159" y="57"/>
                      <a:pt x="159" y="57"/>
                      <a:pt x="159" y="57"/>
                    </a:cubicBezTo>
                    <a:cubicBezTo>
                      <a:pt x="161" y="53"/>
                      <a:pt x="161" y="53"/>
                      <a:pt x="161" y="53"/>
                    </a:cubicBezTo>
                    <a:cubicBezTo>
                      <a:pt x="159" y="50"/>
                      <a:pt x="159" y="50"/>
                      <a:pt x="159" y="50"/>
                    </a:cubicBezTo>
                    <a:cubicBezTo>
                      <a:pt x="147" y="60"/>
                      <a:pt x="147" y="60"/>
                      <a:pt x="147" y="60"/>
                    </a:cubicBezTo>
                    <a:cubicBezTo>
                      <a:pt x="146" y="61"/>
                      <a:pt x="145" y="62"/>
                      <a:pt x="145" y="64"/>
                    </a:cubicBezTo>
                    <a:cubicBezTo>
                      <a:pt x="146" y="65"/>
                      <a:pt x="146" y="66"/>
                      <a:pt x="147" y="67"/>
                    </a:cubicBezTo>
                    <a:cubicBezTo>
                      <a:pt x="149" y="68"/>
                      <a:pt x="149" y="68"/>
                      <a:pt x="149" y="68"/>
                    </a:cubicBezTo>
                    <a:cubicBezTo>
                      <a:pt x="151" y="64"/>
                      <a:pt x="151" y="64"/>
                      <a:pt x="151" y="64"/>
                    </a:cubicBezTo>
                    <a:cubicBezTo>
                      <a:pt x="150" y="61"/>
                      <a:pt x="150" y="61"/>
                      <a:pt x="150" y="61"/>
                    </a:cubicBezTo>
                    <a:cubicBezTo>
                      <a:pt x="136" y="67"/>
                      <a:pt x="136" y="67"/>
                      <a:pt x="136" y="67"/>
                    </a:cubicBezTo>
                    <a:cubicBezTo>
                      <a:pt x="134" y="67"/>
                      <a:pt x="133" y="68"/>
                      <a:pt x="133" y="70"/>
                    </a:cubicBezTo>
                    <a:cubicBezTo>
                      <a:pt x="133" y="71"/>
                      <a:pt x="134" y="73"/>
                      <a:pt x="135" y="74"/>
                    </a:cubicBezTo>
                    <a:cubicBezTo>
                      <a:pt x="142" y="78"/>
                      <a:pt x="142" y="78"/>
                      <a:pt x="142" y="78"/>
                    </a:cubicBezTo>
                    <a:cubicBezTo>
                      <a:pt x="144" y="75"/>
                      <a:pt x="144" y="75"/>
                      <a:pt x="144" y="75"/>
                    </a:cubicBezTo>
                    <a:cubicBezTo>
                      <a:pt x="143" y="71"/>
                      <a:pt x="143" y="71"/>
                      <a:pt x="143" y="71"/>
                    </a:cubicBezTo>
                    <a:cubicBezTo>
                      <a:pt x="128" y="75"/>
                      <a:pt x="128" y="75"/>
                      <a:pt x="128" y="75"/>
                    </a:cubicBezTo>
                    <a:cubicBezTo>
                      <a:pt x="126" y="76"/>
                      <a:pt x="125" y="77"/>
                      <a:pt x="125" y="79"/>
                    </a:cubicBezTo>
                    <a:cubicBezTo>
                      <a:pt x="125" y="80"/>
                      <a:pt x="125" y="82"/>
                      <a:pt x="127" y="83"/>
                    </a:cubicBezTo>
                    <a:cubicBezTo>
                      <a:pt x="132" y="86"/>
                      <a:pt x="132" y="86"/>
                      <a:pt x="132" y="86"/>
                    </a:cubicBezTo>
                    <a:cubicBezTo>
                      <a:pt x="134" y="82"/>
                      <a:pt x="134" y="82"/>
                      <a:pt x="134" y="82"/>
                    </a:cubicBezTo>
                    <a:cubicBezTo>
                      <a:pt x="133" y="78"/>
                      <a:pt x="133" y="78"/>
                      <a:pt x="133" y="78"/>
                    </a:cubicBezTo>
                    <a:cubicBezTo>
                      <a:pt x="133" y="78"/>
                      <a:pt x="128" y="79"/>
                      <a:pt x="123" y="80"/>
                    </a:cubicBezTo>
                    <a:cubicBezTo>
                      <a:pt x="120" y="80"/>
                      <a:pt x="118" y="81"/>
                      <a:pt x="116" y="81"/>
                    </a:cubicBezTo>
                    <a:cubicBezTo>
                      <a:pt x="115" y="81"/>
                      <a:pt x="114" y="82"/>
                      <a:pt x="113" y="82"/>
                    </a:cubicBezTo>
                    <a:cubicBezTo>
                      <a:pt x="112" y="82"/>
                      <a:pt x="112" y="82"/>
                      <a:pt x="112" y="82"/>
                    </a:cubicBezTo>
                    <a:cubicBezTo>
                      <a:pt x="111" y="82"/>
                      <a:pt x="111" y="82"/>
                      <a:pt x="111" y="82"/>
                    </a:cubicBezTo>
                    <a:cubicBezTo>
                      <a:pt x="111" y="83"/>
                      <a:pt x="111" y="83"/>
                      <a:pt x="111" y="83"/>
                    </a:cubicBezTo>
                    <a:cubicBezTo>
                      <a:pt x="110" y="83"/>
                      <a:pt x="110" y="83"/>
                      <a:pt x="109" y="84"/>
                    </a:cubicBezTo>
                    <a:cubicBezTo>
                      <a:pt x="109" y="85"/>
                      <a:pt x="109" y="86"/>
                      <a:pt x="109" y="87"/>
                    </a:cubicBezTo>
                    <a:cubicBezTo>
                      <a:pt x="109" y="88"/>
                      <a:pt x="110" y="89"/>
                      <a:pt x="111" y="89"/>
                    </a:cubicBezTo>
                    <a:cubicBezTo>
                      <a:pt x="115" y="92"/>
                      <a:pt x="115" y="92"/>
                      <a:pt x="115" y="92"/>
                    </a:cubicBezTo>
                    <a:cubicBezTo>
                      <a:pt x="117" y="89"/>
                      <a:pt x="117" y="89"/>
                      <a:pt x="117" y="89"/>
                    </a:cubicBezTo>
                    <a:cubicBezTo>
                      <a:pt x="117" y="85"/>
                      <a:pt x="117" y="85"/>
                      <a:pt x="117" y="85"/>
                    </a:cubicBezTo>
                    <a:cubicBezTo>
                      <a:pt x="91" y="86"/>
                      <a:pt x="91" y="86"/>
                      <a:pt x="91" y="86"/>
                    </a:cubicBezTo>
                    <a:cubicBezTo>
                      <a:pt x="89" y="86"/>
                      <a:pt x="88" y="87"/>
                      <a:pt x="87" y="89"/>
                    </a:cubicBezTo>
                    <a:cubicBezTo>
                      <a:pt x="87" y="91"/>
                      <a:pt x="88" y="93"/>
                      <a:pt x="89" y="94"/>
                    </a:cubicBezTo>
                    <a:cubicBezTo>
                      <a:pt x="93" y="96"/>
                      <a:pt x="93" y="96"/>
                      <a:pt x="93" y="96"/>
                    </a:cubicBezTo>
                    <a:cubicBezTo>
                      <a:pt x="95" y="93"/>
                      <a:pt x="95" y="93"/>
                      <a:pt x="95" y="93"/>
                    </a:cubicBezTo>
                    <a:cubicBezTo>
                      <a:pt x="96" y="89"/>
                      <a:pt x="96" y="89"/>
                      <a:pt x="96" y="89"/>
                    </a:cubicBezTo>
                    <a:cubicBezTo>
                      <a:pt x="96" y="89"/>
                      <a:pt x="90" y="88"/>
                      <a:pt x="83" y="87"/>
                    </a:cubicBezTo>
                    <a:cubicBezTo>
                      <a:pt x="79" y="86"/>
                      <a:pt x="76" y="86"/>
                      <a:pt x="73" y="85"/>
                    </a:cubicBezTo>
                    <a:cubicBezTo>
                      <a:pt x="72" y="85"/>
                      <a:pt x="70" y="85"/>
                      <a:pt x="69" y="85"/>
                    </a:cubicBezTo>
                    <a:cubicBezTo>
                      <a:pt x="68" y="85"/>
                      <a:pt x="67" y="85"/>
                      <a:pt x="67" y="85"/>
                    </a:cubicBezTo>
                    <a:cubicBezTo>
                      <a:pt x="66" y="85"/>
                      <a:pt x="66" y="85"/>
                      <a:pt x="66" y="85"/>
                    </a:cubicBezTo>
                    <a:cubicBezTo>
                      <a:pt x="66" y="85"/>
                      <a:pt x="65" y="85"/>
                      <a:pt x="65" y="85"/>
                    </a:cubicBezTo>
                    <a:cubicBezTo>
                      <a:pt x="64" y="85"/>
                      <a:pt x="64" y="85"/>
                      <a:pt x="64" y="85"/>
                    </a:cubicBezTo>
                    <a:cubicBezTo>
                      <a:pt x="64" y="85"/>
                      <a:pt x="63" y="86"/>
                      <a:pt x="63" y="86"/>
                    </a:cubicBezTo>
                    <a:cubicBezTo>
                      <a:pt x="62" y="88"/>
                      <a:pt x="62" y="91"/>
                      <a:pt x="64" y="92"/>
                    </a:cubicBezTo>
                    <a:cubicBezTo>
                      <a:pt x="71" y="97"/>
                      <a:pt x="71" y="97"/>
                      <a:pt x="71" y="97"/>
                    </a:cubicBezTo>
                    <a:cubicBezTo>
                      <a:pt x="74" y="93"/>
                      <a:pt x="74" y="93"/>
                      <a:pt x="74" y="93"/>
                    </a:cubicBezTo>
                    <a:cubicBezTo>
                      <a:pt x="75" y="89"/>
                      <a:pt x="75" y="89"/>
                      <a:pt x="75" y="89"/>
                    </a:cubicBezTo>
                    <a:cubicBezTo>
                      <a:pt x="6" y="62"/>
                      <a:pt x="6" y="62"/>
                      <a:pt x="6" y="62"/>
                    </a:cubicBezTo>
                    <a:cubicBezTo>
                      <a:pt x="4" y="61"/>
                      <a:pt x="2" y="62"/>
                      <a:pt x="1" y="64"/>
                    </a:cubicBezTo>
                    <a:cubicBezTo>
                      <a:pt x="0" y="66"/>
                      <a:pt x="1" y="68"/>
                      <a:pt x="2" y="69"/>
                    </a:cubicBezTo>
                    <a:cubicBezTo>
                      <a:pt x="37" y="91"/>
                      <a:pt x="37" y="91"/>
                      <a:pt x="37" y="91"/>
                    </a:cubicBezTo>
                    <a:cubicBezTo>
                      <a:pt x="39" y="92"/>
                      <a:pt x="42" y="92"/>
                      <a:pt x="43" y="90"/>
                    </a:cubicBezTo>
                    <a:cubicBezTo>
                      <a:pt x="44" y="88"/>
                      <a:pt x="44" y="85"/>
                      <a:pt x="42" y="8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2" name="Freeform 57"/>
              <p:cNvSpPr/>
              <p:nvPr/>
            </p:nvSpPr>
            <p:spPr bwMode="auto">
              <a:xfrm>
                <a:off x="4427488" y="3179938"/>
                <a:ext cx="753277" cy="922138"/>
              </a:xfrm>
              <a:custGeom>
                <a:avLst/>
                <a:gdLst>
                  <a:gd name="T0" fmla="*/ 76 w 561"/>
                  <a:gd name="T1" fmla="*/ 679 h 687"/>
                  <a:gd name="T2" fmla="*/ 128 w 561"/>
                  <a:gd name="T3" fmla="*/ 677 h 687"/>
                  <a:gd name="T4" fmla="*/ 152 w 561"/>
                  <a:gd name="T5" fmla="*/ 682 h 687"/>
                  <a:gd name="T6" fmla="*/ 184 w 561"/>
                  <a:gd name="T7" fmla="*/ 661 h 687"/>
                  <a:gd name="T8" fmla="*/ 211 w 561"/>
                  <a:gd name="T9" fmla="*/ 633 h 687"/>
                  <a:gd name="T10" fmla="*/ 223 w 561"/>
                  <a:gd name="T11" fmla="*/ 593 h 687"/>
                  <a:gd name="T12" fmla="*/ 222 w 561"/>
                  <a:gd name="T13" fmla="*/ 557 h 687"/>
                  <a:gd name="T14" fmla="*/ 176 w 561"/>
                  <a:gd name="T15" fmla="*/ 506 h 687"/>
                  <a:gd name="T16" fmla="*/ 176 w 561"/>
                  <a:gd name="T17" fmla="*/ 510 h 687"/>
                  <a:gd name="T18" fmla="*/ 158 w 561"/>
                  <a:gd name="T19" fmla="*/ 419 h 687"/>
                  <a:gd name="T20" fmla="*/ 175 w 561"/>
                  <a:gd name="T21" fmla="*/ 398 h 687"/>
                  <a:gd name="T22" fmla="*/ 200 w 561"/>
                  <a:gd name="T23" fmla="*/ 381 h 687"/>
                  <a:gd name="T24" fmla="*/ 218 w 561"/>
                  <a:gd name="T25" fmla="*/ 373 h 687"/>
                  <a:gd name="T26" fmla="*/ 243 w 561"/>
                  <a:gd name="T27" fmla="*/ 368 h 687"/>
                  <a:gd name="T28" fmla="*/ 258 w 561"/>
                  <a:gd name="T29" fmla="*/ 363 h 687"/>
                  <a:gd name="T30" fmla="*/ 323 w 561"/>
                  <a:gd name="T31" fmla="*/ 360 h 687"/>
                  <a:gd name="T32" fmla="*/ 334 w 561"/>
                  <a:gd name="T33" fmla="*/ 357 h 687"/>
                  <a:gd name="T34" fmla="*/ 363 w 561"/>
                  <a:gd name="T35" fmla="*/ 356 h 687"/>
                  <a:gd name="T36" fmla="*/ 378 w 561"/>
                  <a:gd name="T37" fmla="*/ 352 h 687"/>
                  <a:gd name="T38" fmla="*/ 439 w 561"/>
                  <a:gd name="T39" fmla="*/ 352 h 687"/>
                  <a:gd name="T40" fmla="*/ 513 w 561"/>
                  <a:gd name="T41" fmla="*/ 357 h 687"/>
                  <a:gd name="T42" fmla="*/ 536 w 561"/>
                  <a:gd name="T43" fmla="*/ 353 h 687"/>
                  <a:gd name="T44" fmla="*/ 552 w 561"/>
                  <a:gd name="T45" fmla="*/ 325 h 687"/>
                  <a:gd name="T46" fmla="*/ 553 w 561"/>
                  <a:gd name="T47" fmla="*/ 288 h 687"/>
                  <a:gd name="T48" fmla="*/ 558 w 561"/>
                  <a:gd name="T49" fmla="*/ 242 h 687"/>
                  <a:gd name="T50" fmla="*/ 557 w 561"/>
                  <a:gd name="T51" fmla="*/ 223 h 687"/>
                  <a:gd name="T52" fmla="*/ 559 w 561"/>
                  <a:gd name="T53" fmla="*/ 197 h 687"/>
                  <a:gd name="T54" fmla="*/ 558 w 561"/>
                  <a:gd name="T55" fmla="*/ 160 h 687"/>
                  <a:gd name="T56" fmla="*/ 550 w 561"/>
                  <a:gd name="T57" fmla="*/ 108 h 687"/>
                  <a:gd name="T58" fmla="*/ 547 w 561"/>
                  <a:gd name="T59" fmla="*/ 76 h 687"/>
                  <a:gd name="T60" fmla="*/ 535 w 561"/>
                  <a:gd name="T61" fmla="*/ 26 h 687"/>
                  <a:gd name="T62" fmla="*/ 535 w 561"/>
                  <a:gd name="T63" fmla="*/ 51 h 687"/>
                  <a:gd name="T64" fmla="*/ 543 w 561"/>
                  <a:gd name="T65" fmla="*/ 84 h 687"/>
                  <a:gd name="T66" fmla="*/ 546 w 561"/>
                  <a:gd name="T67" fmla="*/ 108 h 687"/>
                  <a:gd name="T68" fmla="*/ 548 w 561"/>
                  <a:gd name="T69" fmla="*/ 173 h 687"/>
                  <a:gd name="T70" fmla="*/ 548 w 561"/>
                  <a:gd name="T71" fmla="*/ 173 h 687"/>
                  <a:gd name="T72" fmla="*/ 555 w 561"/>
                  <a:gd name="T73" fmla="*/ 216 h 687"/>
                  <a:gd name="T74" fmla="*/ 550 w 561"/>
                  <a:gd name="T75" fmla="*/ 260 h 687"/>
                  <a:gd name="T76" fmla="*/ 546 w 561"/>
                  <a:gd name="T77" fmla="*/ 303 h 687"/>
                  <a:gd name="T78" fmla="*/ 548 w 561"/>
                  <a:gd name="T79" fmla="*/ 323 h 687"/>
                  <a:gd name="T80" fmla="*/ 533 w 561"/>
                  <a:gd name="T81" fmla="*/ 347 h 687"/>
                  <a:gd name="T82" fmla="*/ 514 w 561"/>
                  <a:gd name="T83" fmla="*/ 354 h 687"/>
                  <a:gd name="T84" fmla="*/ 405 w 561"/>
                  <a:gd name="T85" fmla="*/ 353 h 687"/>
                  <a:gd name="T86" fmla="*/ 403 w 561"/>
                  <a:gd name="T87" fmla="*/ 351 h 687"/>
                  <a:gd name="T88" fmla="*/ 385 w 561"/>
                  <a:gd name="T89" fmla="*/ 357 h 687"/>
                  <a:gd name="T90" fmla="*/ 363 w 561"/>
                  <a:gd name="T91" fmla="*/ 352 h 687"/>
                  <a:gd name="T92" fmla="*/ 366 w 561"/>
                  <a:gd name="T93" fmla="*/ 356 h 687"/>
                  <a:gd name="T94" fmla="*/ 317 w 561"/>
                  <a:gd name="T95" fmla="*/ 362 h 687"/>
                  <a:gd name="T96" fmla="*/ 291 w 561"/>
                  <a:gd name="T97" fmla="*/ 357 h 687"/>
                  <a:gd name="T98" fmla="*/ 251 w 561"/>
                  <a:gd name="T99" fmla="*/ 359 h 687"/>
                  <a:gd name="T100" fmla="*/ 198 w 561"/>
                  <a:gd name="T101" fmla="*/ 373 h 687"/>
                  <a:gd name="T102" fmla="*/ 170 w 561"/>
                  <a:gd name="T103" fmla="*/ 398 h 687"/>
                  <a:gd name="T104" fmla="*/ 150 w 561"/>
                  <a:gd name="T105" fmla="*/ 455 h 687"/>
                  <a:gd name="T106" fmla="*/ 209 w 561"/>
                  <a:gd name="T107" fmla="*/ 554 h 687"/>
                  <a:gd name="T108" fmla="*/ 210 w 561"/>
                  <a:gd name="T109" fmla="*/ 555 h 687"/>
                  <a:gd name="T110" fmla="*/ 219 w 561"/>
                  <a:gd name="T111" fmla="*/ 574 h 687"/>
                  <a:gd name="T112" fmla="*/ 213 w 561"/>
                  <a:gd name="T113" fmla="*/ 615 h 687"/>
                  <a:gd name="T114" fmla="*/ 203 w 561"/>
                  <a:gd name="T115" fmla="*/ 646 h 687"/>
                  <a:gd name="T116" fmla="*/ 149 w 561"/>
                  <a:gd name="T117" fmla="*/ 680 h 687"/>
                  <a:gd name="T118" fmla="*/ 152 w 561"/>
                  <a:gd name="T119" fmla="*/ 674 h 687"/>
                  <a:gd name="T120" fmla="*/ 100 w 561"/>
                  <a:gd name="T121" fmla="*/ 676 h 687"/>
                  <a:gd name="T122" fmla="*/ 2 w 561"/>
                  <a:gd name="T123" fmla="*/ 65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1" h="687">
                    <a:moveTo>
                      <a:pt x="40" y="665"/>
                    </a:moveTo>
                    <a:cubicBezTo>
                      <a:pt x="6" y="644"/>
                      <a:pt x="6" y="644"/>
                      <a:pt x="6" y="644"/>
                    </a:cubicBezTo>
                    <a:cubicBezTo>
                      <a:pt x="4" y="648"/>
                      <a:pt x="4" y="648"/>
                      <a:pt x="4" y="648"/>
                    </a:cubicBezTo>
                    <a:cubicBezTo>
                      <a:pt x="3" y="651"/>
                      <a:pt x="3" y="651"/>
                      <a:pt x="3" y="651"/>
                    </a:cubicBezTo>
                    <a:cubicBezTo>
                      <a:pt x="75" y="683"/>
                      <a:pt x="75" y="683"/>
                      <a:pt x="75" y="683"/>
                    </a:cubicBezTo>
                    <a:cubicBezTo>
                      <a:pt x="77" y="684"/>
                      <a:pt x="80" y="683"/>
                      <a:pt x="81" y="681"/>
                    </a:cubicBezTo>
                    <a:cubicBezTo>
                      <a:pt x="82" y="679"/>
                      <a:pt x="81" y="677"/>
                      <a:pt x="79" y="676"/>
                    </a:cubicBezTo>
                    <a:cubicBezTo>
                      <a:pt x="78" y="675"/>
                      <a:pt x="78" y="675"/>
                      <a:pt x="78" y="675"/>
                    </a:cubicBezTo>
                    <a:cubicBezTo>
                      <a:pt x="76" y="679"/>
                      <a:pt x="76" y="679"/>
                      <a:pt x="76" y="679"/>
                    </a:cubicBezTo>
                    <a:cubicBezTo>
                      <a:pt x="80" y="681"/>
                      <a:pt x="80" y="681"/>
                      <a:pt x="80" y="681"/>
                    </a:cubicBezTo>
                    <a:cubicBezTo>
                      <a:pt x="76" y="679"/>
                      <a:pt x="76" y="679"/>
                      <a:pt x="76" y="679"/>
                    </a:cubicBezTo>
                    <a:cubicBezTo>
                      <a:pt x="78" y="682"/>
                      <a:pt x="78" y="682"/>
                      <a:pt x="78" y="682"/>
                    </a:cubicBezTo>
                    <a:cubicBezTo>
                      <a:pt x="79" y="682"/>
                      <a:pt x="79" y="681"/>
                      <a:pt x="80" y="681"/>
                    </a:cubicBezTo>
                    <a:cubicBezTo>
                      <a:pt x="76" y="679"/>
                      <a:pt x="76" y="679"/>
                      <a:pt x="76" y="679"/>
                    </a:cubicBezTo>
                    <a:cubicBezTo>
                      <a:pt x="78" y="682"/>
                      <a:pt x="78" y="682"/>
                      <a:pt x="78" y="682"/>
                    </a:cubicBezTo>
                    <a:cubicBezTo>
                      <a:pt x="76" y="679"/>
                      <a:pt x="76" y="679"/>
                      <a:pt x="76" y="679"/>
                    </a:cubicBezTo>
                    <a:cubicBezTo>
                      <a:pt x="77" y="682"/>
                      <a:pt x="77" y="682"/>
                      <a:pt x="77" y="682"/>
                    </a:cubicBezTo>
                    <a:cubicBezTo>
                      <a:pt x="77" y="682"/>
                      <a:pt x="78" y="682"/>
                      <a:pt x="78" y="682"/>
                    </a:cubicBezTo>
                    <a:cubicBezTo>
                      <a:pt x="76" y="679"/>
                      <a:pt x="76" y="679"/>
                      <a:pt x="76" y="679"/>
                    </a:cubicBezTo>
                    <a:cubicBezTo>
                      <a:pt x="77" y="682"/>
                      <a:pt x="77" y="682"/>
                      <a:pt x="77" y="682"/>
                    </a:cubicBezTo>
                    <a:cubicBezTo>
                      <a:pt x="76" y="679"/>
                      <a:pt x="76" y="679"/>
                      <a:pt x="76" y="679"/>
                    </a:cubicBezTo>
                    <a:cubicBezTo>
                      <a:pt x="76" y="683"/>
                      <a:pt x="76" y="683"/>
                      <a:pt x="76" y="683"/>
                    </a:cubicBezTo>
                    <a:cubicBezTo>
                      <a:pt x="76" y="683"/>
                      <a:pt x="76" y="683"/>
                      <a:pt x="77" y="682"/>
                    </a:cubicBezTo>
                    <a:cubicBezTo>
                      <a:pt x="76" y="679"/>
                      <a:pt x="76" y="679"/>
                      <a:pt x="76" y="679"/>
                    </a:cubicBezTo>
                    <a:cubicBezTo>
                      <a:pt x="76" y="683"/>
                      <a:pt x="76" y="683"/>
                      <a:pt x="76" y="683"/>
                    </a:cubicBezTo>
                    <a:cubicBezTo>
                      <a:pt x="76" y="682"/>
                      <a:pt x="76" y="682"/>
                      <a:pt x="76" y="682"/>
                    </a:cubicBezTo>
                    <a:cubicBezTo>
                      <a:pt x="76" y="683"/>
                      <a:pt x="76" y="683"/>
                      <a:pt x="76" y="683"/>
                    </a:cubicBezTo>
                    <a:cubicBezTo>
                      <a:pt x="76" y="683"/>
                      <a:pt x="76" y="683"/>
                      <a:pt x="76" y="683"/>
                    </a:cubicBezTo>
                    <a:cubicBezTo>
                      <a:pt x="76" y="682"/>
                      <a:pt x="76" y="682"/>
                      <a:pt x="76" y="682"/>
                    </a:cubicBezTo>
                    <a:cubicBezTo>
                      <a:pt x="76" y="683"/>
                      <a:pt x="76" y="683"/>
                      <a:pt x="76" y="683"/>
                    </a:cubicBezTo>
                    <a:cubicBezTo>
                      <a:pt x="76" y="683"/>
                      <a:pt x="77" y="683"/>
                      <a:pt x="78" y="683"/>
                    </a:cubicBezTo>
                    <a:cubicBezTo>
                      <a:pt x="81" y="683"/>
                      <a:pt x="88" y="684"/>
                      <a:pt x="93" y="685"/>
                    </a:cubicBezTo>
                    <a:cubicBezTo>
                      <a:pt x="99" y="686"/>
                      <a:pt x="103" y="687"/>
                      <a:pt x="103" y="687"/>
                    </a:cubicBezTo>
                    <a:cubicBezTo>
                      <a:pt x="105" y="687"/>
                      <a:pt x="107" y="686"/>
                      <a:pt x="108" y="684"/>
                    </a:cubicBezTo>
                    <a:cubicBezTo>
                      <a:pt x="108" y="682"/>
                      <a:pt x="108" y="680"/>
                      <a:pt x="106" y="679"/>
                    </a:cubicBezTo>
                    <a:cubicBezTo>
                      <a:pt x="102" y="677"/>
                      <a:pt x="102" y="677"/>
                      <a:pt x="102" y="677"/>
                    </a:cubicBezTo>
                    <a:cubicBezTo>
                      <a:pt x="100" y="680"/>
                      <a:pt x="100" y="680"/>
                      <a:pt x="100" y="680"/>
                    </a:cubicBezTo>
                    <a:cubicBezTo>
                      <a:pt x="99" y="684"/>
                      <a:pt x="99" y="684"/>
                      <a:pt x="99" y="684"/>
                    </a:cubicBezTo>
                    <a:cubicBezTo>
                      <a:pt x="129" y="686"/>
                      <a:pt x="129" y="686"/>
                      <a:pt x="129" y="686"/>
                    </a:cubicBezTo>
                    <a:cubicBezTo>
                      <a:pt x="131" y="687"/>
                      <a:pt x="133" y="686"/>
                      <a:pt x="133" y="684"/>
                    </a:cubicBezTo>
                    <a:cubicBezTo>
                      <a:pt x="134" y="682"/>
                      <a:pt x="133" y="680"/>
                      <a:pt x="132" y="679"/>
                    </a:cubicBezTo>
                    <a:cubicBezTo>
                      <a:pt x="128" y="677"/>
                      <a:pt x="128" y="677"/>
                      <a:pt x="128" y="677"/>
                    </a:cubicBezTo>
                    <a:cubicBezTo>
                      <a:pt x="126" y="680"/>
                      <a:pt x="126" y="680"/>
                      <a:pt x="126" y="680"/>
                    </a:cubicBezTo>
                    <a:cubicBezTo>
                      <a:pt x="129" y="682"/>
                      <a:pt x="129" y="682"/>
                      <a:pt x="129" y="682"/>
                    </a:cubicBezTo>
                    <a:cubicBezTo>
                      <a:pt x="126" y="680"/>
                      <a:pt x="126" y="680"/>
                      <a:pt x="126" y="680"/>
                    </a:cubicBezTo>
                    <a:cubicBezTo>
                      <a:pt x="128" y="684"/>
                      <a:pt x="128" y="684"/>
                      <a:pt x="128" y="684"/>
                    </a:cubicBezTo>
                    <a:cubicBezTo>
                      <a:pt x="128" y="684"/>
                      <a:pt x="129" y="683"/>
                      <a:pt x="129" y="682"/>
                    </a:cubicBezTo>
                    <a:cubicBezTo>
                      <a:pt x="126" y="680"/>
                      <a:pt x="126" y="680"/>
                      <a:pt x="126" y="680"/>
                    </a:cubicBezTo>
                    <a:cubicBezTo>
                      <a:pt x="128" y="684"/>
                      <a:pt x="128" y="684"/>
                      <a:pt x="128" y="684"/>
                    </a:cubicBezTo>
                    <a:cubicBezTo>
                      <a:pt x="126" y="681"/>
                      <a:pt x="126" y="681"/>
                      <a:pt x="126" y="681"/>
                    </a:cubicBezTo>
                    <a:cubicBezTo>
                      <a:pt x="127" y="684"/>
                      <a:pt x="127" y="684"/>
                      <a:pt x="127" y="684"/>
                    </a:cubicBezTo>
                    <a:cubicBezTo>
                      <a:pt x="127" y="684"/>
                      <a:pt x="127" y="684"/>
                      <a:pt x="128" y="684"/>
                    </a:cubicBezTo>
                    <a:cubicBezTo>
                      <a:pt x="126" y="681"/>
                      <a:pt x="126" y="681"/>
                      <a:pt x="126" y="681"/>
                    </a:cubicBezTo>
                    <a:cubicBezTo>
                      <a:pt x="127" y="684"/>
                      <a:pt x="127" y="684"/>
                      <a:pt x="127" y="684"/>
                    </a:cubicBezTo>
                    <a:cubicBezTo>
                      <a:pt x="127" y="683"/>
                      <a:pt x="127" y="683"/>
                      <a:pt x="127" y="683"/>
                    </a:cubicBezTo>
                    <a:cubicBezTo>
                      <a:pt x="127" y="684"/>
                      <a:pt x="127" y="684"/>
                      <a:pt x="127" y="684"/>
                    </a:cubicBezTo>
                    <a:cubicBezTo>
                      <a:pt x="127" y="684"/>
                      <a:pt x="127" y="684"/>
                      <a:pt x="127" y="684"/>
                    </a:cubicBezTo>
                    <a:cubicBezTo>
                      <a:pt x="127" y="683"/>
                      <a:pt x="127" y="683"/>
                      <a:pt x="127" y="683"/>
                    </a:cubicBezTo>
                    <a:cubicBezTo>
                      <a:pt x="127" y="684"/>
                      <a:pt x="127" y="684"/>
                      <a:pt x="127" y="684"/>
                    </a:cubicBezTo>
                    <a:cubicBezTo>
                      <a:pt x="127" y="684"/>
                      <a:pt x="128" y="684"/>
                      <a:pt x="129" y="684"/>
                    </a:cubicBezTo>
                    <a:cubicBezTo>
                      <a:pt x="132" y="683"/>
                      <a:pt x="138" y="683"/>
                      <a:pt x="143" y="683"/>
                    </a:cubicBezTo>
                    <a:cubicBezTo>
                      <a:pt x="146" y="682"/>
                      <a:pt x="149" y="682"/>
                      <a:pt x="150" y="682"/>
                    </a:cubicBezTo>
                    <a:cubicBezTo>
                      <a:pt x="151" y="682"/>
                      <a:pt x="152" y="682"/>
                      <a:pt x="152" y="682"/>
                    </a:cubicBezTo>
                    <a:cubicBezTo>
                      <a:pt x="153" y="682"/>
                      <a:pt x="153" y="682"/>
                      <a:pt x="153" y="682"/>
                    </a:cubicBezTo>
                    <a:cubicBezTo>
                      <a:pt x="153" y="682"/>
                      <a:pt x="153" y="682"/>
                      <a:pt x="153" y="682"/>
                    </a:cubicBezTo>
                    <a:cubicBezTo>
                      <a:pt x="154" y="682"/>
                      <a:pt x="154" y="682"/>
                      <a:pt x="154" y="682"/>
                    </a:cubicBezTo>
                    <a:cubicBezTo>
                      <a:pt x="154" y="682"/>
                      <a:pt x="154" y="682"/>
                      <a:pt x="154" y="682"/>
                    </a:cubicBezTo>
                    <a:cubicBezTo>
                      <a:pt x="154" y="682"/>
                      <a:pt x="154" y="682"/>
                      <a:pt x="154" y="682"/>
                    </a:cubicBezTo>
                    <a:cubicBezTo>
                      <a:pt x="155" y="681"/>
                      <a:pt x="155" y="681"/>
                      <a:pt x="155" y="681"/>
                    </a:cubicBezTo>
                    <a:cubicBezTo>
                      <a:pt x="155" y="681"/>
                      <a:pt x="156" y="681"/>
                      <a:pt x="156" y="680"/>
                    </a:cubicBezTo>
                    <a:cubicBezTo>
                      <a:pt x="157" y="679"/>
                      <a:pt x="157" y="678"/>
                      <a:pt x="157" y="677"/>
                    </a:cubicBezTo>
                    <a:cubicBezTo>
                      <a:pt x="157" y="676"/>
                      <a:pt x="156" y="675"/>
                      <a:pt x="155" y="674"/>
                    </a:cubicBezTo>
                    <a:cubicBezTo>
                      <a:pt x="153" y="673"/>
                      <a:pt x="153" y="673"/>
                      <a:pt x="153" y="673"/>
                    </a:cubicBezTo>
                    <a:cubicBezTo>
                      <a:pt x="151" y="676"/>
                      <a:pt x="151" y="676"/>
                      <a:pt x="151" y="676"/>
                    </a:cubicBezTo>
                    <a:cubicBezTo>
                      <a:pt x="152" y="680"/>
                      <a:pt x="152" y="680"/>
                      <a:pt x="152" y="680"/>
                    </a:cubicBezTo>
                    <a:cubicBezTo>
                      <a:pt x="173" y="676"/>
                      <a:pt x="173" y="676"/>
                      <a:pt x="173" y="676"/>
                    </a:cubicBezTo>
                    <a:cubicBezTo>
                      <a:pt x="175" y="675"/>
                      <a:pt x="176" y="674"/>
                      <a:pt x="177" y="672"/>
                    </a:cubicBezTo>
                    <a:cubicBezTo>
                      <a:pt x="177" y="671"/>
                      <a:pt x="176" y="669"/>
                      <a:pt x="175" y="668"/>
                    </a:cubicBezTo>
                    <a:cubicBezTo>
                      <a:pt x="168" y="664"/>
                      <a:pt x="168" y="664"/>
                      <a:pt x="168" y="664"/>
                    </a:cubicBezTo>
                    <a:cubicBezTo>
                      <a:pt x="165" y="667"/>
                      <a:pt x="165" y="667"/>
                      <a:pt x="165" y="667"/>
                    </a:cubicBezTo>
                    <a:cubicBezTo>
                      <a:pt x="166" y="671"/>
                      <a:pt x="166" y="671"/>
                      <a:pt x="166" y="671"/>
                    </a:cubicBezTo>
                    <a:cubicBezTo>
                      <a:pt x="183" y="668"/>
                      <a:pt x="183" y="668"/>
                      <a:pt x="183" y="668"/>
                    </a:cubicBezTo>
                    <a:cubicBezTo>
                      <a:pt x="184" y="668"/>
                      <a:pt x="186" y="667"/>
                      <a:pt x="186" y="665"/>
                    </a:cubicBezTo>
                    <a:cubicBezTo>
                      <a:pt x="186" y="664"/>
                      <a:pt x="186" y="662"/>
                      <a:pt x="184" y="661"/>
                    </a:cubicBezTo>
                    <a:cubicBezTo>
                      <a:pt x="180" y="659"/>
                      <a:pt x="180" y="659"/>
                      <a:pt x="180" y="659"/>
                    </a:cubicBezTo>
                    <a:cubicBezTo>
                      <a:pt x="178" y="662"/>
                      <a:pt x="178" y="662"/>
                      <a:pt x="178" y="662"/>
                    </a:cubicBezTo>
                    <a:cubicBezTo>
                      <a:pt x="180" y="666"/>
                      <a:pt x="180" y="666"/>
                      <a:pt x="180" y="666"/>
                    </a:cubicBezTo>
                    <a:cubicBezTo>
                      <a:pt x="194" y="659"/>
                      <a:pt x="194" y="659"/>
                      <a:pt x="194" y="659"/>
                    </a:cubicBezTo>
                    <a:cubicBezTo>
                      <a:pt x="196" y="659"/>
                      <a:pt x="197" y="657"/>
                      <a:pt x="197" y="656"/>
                    </a:cubicBezTo>
                    <a:cubicBezTo>
                      <a:pt x="197" y="654"/>
                      <a:pt x="196" y="653"/>
                      <a:pt x="195" y="652"/>
                    </a:cubicBezTo>
                    <a:cubicBezTo>
                      <a:pt x="193" y="651"/>
                      <a:pt x="193" y="651"/>
                      <a:pt x="193" y="651"/>
                    </a:cubicBezTo>
                    <a:cubicBezTo>
                      <a:pt x="191" y="655"/>
                      <a:pt x="191" y="655"/>
                      <a:pt x="191" y="655"/>
                    </a:cubicBezTo>
                    <a:cubicBezTo>
                      <a:pt x="193" y="658"/>
                      <a:pt x="193" y="658"/>
                      <a:pt x="193" y="658"/>
                    </a:cubicBezTo>
                    <a:cubicBezTo>
                      <a:pt x="206" y="653"/>
                      <a:pt x="206" y="653"/>
                      <a:pt x="206" y="653"/>
                    </a:cubicBezTo>
                    <a:cubicBezTo>
                      <a:pt x="208" y="653"/>
                      <a:pt x="209" y="651"/>
                      <a:pt x="209" y="650"/>
                    </a:cubicBezTo>
                    <a:cubicBezTo>
                      <a:pt x="209" y="648"/>
                      <a:pt x="208" y="647"/>
                      <a:pt x="207" y="646"/>
                    </a:cubicBezTo>
                    <a:cubicBezTo>
                      <a:pt x="204" y="644"/>
                      <a:pt x="204" y="644"/>
                      <a:pt x="204" y="644"/>
                    </a:cubicBezTo>
                    <a:cubicBezTo>
                      <a:pt x="202" y="648"/>
                      <a:pt x="202" y="648"/>
                      <a:pt x="202" y="648"/>
                    </a:cubicBezTo>
                    <a:cubicBezTo>
                      <a:pt x="205" y="650"/>
                      <a:pt x="205" y="650"/>
                      <a:pt x="205" y="650"/>
                    </a:cubicBezTo>
                    <a:cubicBezTo>
                      <a:pt x="214" y="635"/>
                      <a:pt x="214" y="635"/>
                      <a:pt x="214" y="635"/>
                    </a:cubicBezTo>
                    <a:cubicBezTo>
                      <a:pt x="215" y="633"/>
                      <a:pt x="214" y="631"/>
                      <a:pt x="212" y="630"/>
                    </a:cubicBezTo>
                    <a:cubicBezTo>
                      <a:pt x="212" y="629"/>
                      <a:pt x="212" y="629"/>
                      <a:pt x="212" y="629"/>
                    </a:cubicBezTo>
                    <a:cubicBezTo>
                      <a:pt x="210" y="633"/>
                      <a:pt x="210" y="633"/>
                      <a:pt x="210" y="633"/>
                    </a:cubicBezTo>
                    <a:cubicBezTo>
                      <a:pt x="213" y="635"/>
                      <a:pt x="213" y="635"/>
                      <a:pt x="213" y="635"/>
                    </a:cubicBezTo>
                    <a:cubicBezTo>
                      <a:pt x="211" y="633"/>
                      <a:pt x="211" y="633"/>
                      <a:pt x="211" y="633"/>
                    </a:cubicBezTo>
                    <a:cubicBezTo>
                      <a:pt x="213" y="635"/>
                      <a:pt x="213" y="635"/>
                      <a:pt x="213" y="635"/>
                    </a:cubicBezTo>
                    <a:cubicBezTo>
                      <a:pt x="213" y="635"/>
                      <a:pt x="213" y="635"/>
                      <a:pt x="213" y="635"/>
                    </a:cubicBezTo>
                    <a:cubicBezTo>
                      <a:pt x="211" y="633"/>
                      <a:pt x="211" y="633"/>
                      <a:pt x="211" y="633"/>
                    </a:cubicBezTo>
                    <a:cubicBezTo>
                      <a:pt x="213" y="635"/>
                      <a:pt x="213" y="635"/>
                      <a:pt x="213" y="635"/>
                    </a:cubicBezTo>
                    <a:cubicBezTo>
                      <a:pt x="213" y="635"/>
                      <a:pt x="214" y="635"/>
                      <a:pt x="214" y="634"/>
                    </a:cubicBezTo>
                    <a:cubicBezTo>
                      <a:pt x="215" y="633"/>
                      <a:pt x="217" y="630"/>
                      <a:pt x="219" y="628"/>
                    </a:cubicBezTo>
                    <a:cubicBezTo>
                      <a:pt x="221" y="625"/>
                      <a:pt x="223" y="623"/>
                      <a:pt x="223" y="623"/>
                    </a:cubicBezTo>
                    <a:cubicBezTo>
                      <a:pt x="224" y="622"/>
                      <a:pt x="224" y="621"/>
                      <a:pt x="224" y="620"/>
                    </a:cubicBezTo>
                    <a:cubicBezTo>
                      <a:pt x="223" y="619"/>
                      <a:pt x="223" y="618"/>
                      <a:pt x="222" y="617"/>
                    </a:cubicBezTo>
                    <a:cubicBezTo>
                      <a:pt x="217" y="614"/>
                      <a:pt x="217" y="614"/>
                      <a:pt x="217" y="614"/>
                    </a:cubicBezTo>
                    <a:cubicBezTo>
                      <a:pt x="215" y="618"/>
                      <a:pt x="215" y="618"/>
                      <a:pt x="215" y="618"/>
                    </a:cubicBezTo>
                    <a:cubicBezTo>
                      <a:pt x="218" y="621"/>
                      <a:pt x="218" y="621"/>
                      <a:pt x="218" y="621"/>
                    </a:cubicBezTo>
                    <a:cubicBezTo>
                      <a:pt x="226" y="613"/>
                      <a:pt x="226" y="613"/>
                      <a:pt x="226" y="613"/>
                    </a:cubicBezTo>
                    <a:cubicBezTo>
                      <a:pt x="227" y="613"/>
                      <a:pt x="227" y="611"/>
                      <a:pt x="227" y="610"/>
                    </a:cubicBezTo>
                    <a:cubicBezTo>
                      <a:pt x="227" y="609"/>
                      <a:pt x="226" y="608"/>
                      <a:pt x="225" y="607"/>
                    </a:cubicBezTo>
                    <a:cubicBezTo>
                      <a:pt x="222" y="605"/>
                      <a:pt x="222" y="605"/>
                      <a:pt x="222" y="605"/>
                    </a:cubicBezTo>
                    <a:cubicBezTo>
                      <a:pt x="229" y="596"/>
                      <a:pt x="229" y="596"/>
                      <a:pt x="229" y="596"/>
                    </a:cubicBezTo>
                    <a:cubicBezTo>
                      <a:pt x="229" y="595"/>
                      <a:pt x="229" y="594"/>
                      <a:pt x="229" y="593"/>
                    </a:cubicBezTo>
                    <a:cubicBezTo>
                      <a:pt x="229" y="592"/>
                      <a:pt x="228" y="591"/>
                      <a:pt x="227" y="591"/>
                    </a:cubicBezTo>
                    <a:cubicBezTo>
                      <a:pt x="226" y="589"/>
                      <a:pt x="226" y="589"/>
                      <a:pt x="226" y="589"/>
                    </a:cubicBezTo>
                    <a:cubicBezTo>
                      <a:pt x="223" y="593"/>
                      <a:pt x="223" y="593"/>
                      <a:pt x="223" y="593"/>
                    </a:cubicBezTo>
                    <a:cubicBezTo>
                      <a:pt x="227" y="593"/>
                      <a:pt x="227" y="593"/>
                      <a:pt x="227" y="593"/>
                    </a:cubicBezTo>
                    <a:cubicBezTo>
                      <a:pt x="229" y="579"/>
                      <a:pt x="229" y="579"/>
                      <a:pt x="229" y="579"/>
                    </a:cubicBezTo>
                    <a:cubicBezTo>
                      <a:pt x="229" y="577"/>
                      <a:pt x="228" y="576"/>
                      <a:pt x="227" y="575"/>
                    </a:cubicBezTo>
                    <a:cubicBezTo>
                      <a:pt x="221" y="571"/>
                      <a:pt x="221" y="571"/>
                      <a:pt x="221" y="571"/>
                    </a:cubicBezTo>
                    <a:cubicBezTo>
                      <a:pt x="219" y="574"/>
                      <a:pt x="219" y="574"/>
                      <a:pt x="219" y="574"/>
                    </a:cubicBezTo>
                    <a:cubicBezTo>
                      <a:pt x="222" y="577"/>
                      <a:pt x="222" y="577"/>
                      <a:pt x="222" y="577"/>
                    </a:cubicBezTo>
                    <a:cubicBezTo>
                      <a:pt x="222" y="576"/>
                      <a:pt x="222" y="576"/>
                      <a:pt x="222" y="576"/>
                    </a:cubicBezTo>
                    <a:cubicBezTo>
                      <a:pt x="223" y="575"/>
                      <a:pt x="223" y="575"/>
                      <a:pt x="223" y="575"/>
                    </a:cubicBezTo>
                    <a:cubicBezTo>
                      <a:pt x="223" y="575"/>
                      <a:pt x="223" y="575"/>
                      <a:pt x="223" y="574"/>
                    </a:cubicBezTo>
                    <a:cubicBezTo>
                      <a:pt x="223" y="574"/>
                      <a:pt x="223" y="574"/>
                      <a:pt x="223" y="574"/>
                    </a:cubicBezTo>
                    <a:cubicBezTo>
                      <a:pt x="223" y="573"/>
                      <a:pt x="223" y="570"/>
                      <a:pt x="222" y="566"/>
                    </a:cubicBezTo>
                    <a:cubicBezTo>
                      <a:pt x="222" y="563"/>
                      <a:pt x="222" y="559"/>
                      <a:pt x="222" y="558"/>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19" y="556"/>
                      <a:pt x="219" y="556"/>
                      <a:pt x="219" y="556"/>
                    </a:cubicBezTo>
                    <a:cubicBezTo>
                      <a:pt x="222" y="557"/>
                      <a:pt x="222" y="557"/>
                      <a:pt x="222" y="557"/>
                    </a:cubicBezTo>
                    <a:cubicBezTo>
                      <a:pt x="222" y="557"/>
                      <a:pt x="222" y="557"/>
                      <a:pt x="222" y="557"/>
                    </a:cubicBezTo>
                    <a:cubicBezTo>
                      <a:pt x="219" y="556"/>
                      <a:pt x="219" y="556"/>
                      <a:pt x="219" y="556"/>
                    </a:cubicBezTo>
                    <a:cubicBezTo>
                      <a:pt x="222" y="557"/>
                      <a:pt x="222" y="557"/>
                      <a:pt x="222" y="557"/>
                    </a:cubicBezTo>
                    <a:cubicBezTo>
                      <a:pt x="218" y="556"/>
                      <a:pt x="218" y="556"/>
                      <a:pt x="218" y="556"/>
                    </a:cubicBezTo>
                    <a:cubicBezTo>
                      <a:pt x="222" y="558"/>
                      <a:pt x="222" y="558"/>
                      <a:pt x="222" y="558"/>
                    </a:cubicBezTo>
                    <a:cubicBezTo>
                      <a:pt x="222" y="558"/>
                      <a:pt x="222" y="557"/>
                      <a:pt x="222" y="557"/>
                    </a:cubicBezTo>
                    <a:cubicBezTo>
                      <a:pt x="218" y="556"/>
                      <a:pt x="218" y="556"/>
                      <a:pt x="218" y="556"/>
                    </a:cubicBezTo>
                    <a:cubicBezTo>
                      <a:pt x="222" y="558"/>
                      <a:pt x="222" y="558"/>
                      <a:pt x="222" y="558"/>
                    </a:cubicBezTo>
                    <a:cubicBezTo>
                      <a:pt x="222" y="557"/>
                      <a:pt x="222" y="556"/>
                      <a:pt x="222" y="555"/>
                    </a:cubicBezTo>
                    <a:cubicBezTo>
                      <a:pt x="222" y="554"/>
                      <a:pt x="221" y="553"/>
                      <a:pt x="220" y="553"/>
                    </a:cubicBezTo>
                    <a:cubicBezTo>
                      <a:pt x="214" y="549"/>
                      <a:pt x="214" y="549"/>
                      <a:pt x="214" y="549"/>
                    </a:cubicBezTo>
                    <a:cubicBezTo>
                      <a:pt x="212" y="552"/>
                      <a:pt x="212" y="552"/>
                      <a:pt x="212" y="552"/>
                    </a:cubicBezTo>
                    <a:cubicBezTo>
                      <a:pt x="216" y="552"/>
                      <a:pt x="216" y="552"/>
                      <a:pt x="216" y="552"/>
                    </a:cubicBezTo>
                    <a:cubicBezTo>
                      <a:pt x="216" y="551"/>
                      <a:pt x="216" y="551"/>
                      <a:pt x="216" y="551"/>
                    </a:cubicBezTo>
                    <a:cubicBezTo>
                      <a:pt x="216" y="550"/>
                      <a:pt x="215" y="550"/>
                      <a:pt x="215" y="550"/>
                    </a:cubicBezTo>
                    <a:cubicBezTo>
                      <a:pt x="215" y="550"/>
                      <a:pt x="215" y="549"/>
                      <a:pt x="215" y="549"/>
                    </a:cubicBezTo>
                    <a:cubicBezTo>
                      <a:pt x="214" y="549"/>
                      <a:pt x="214" y="548"/>
                      <a:pt x="212" y="546"/>
                    </a:cubicBezTo>
                    <a:cubicBezTo>
                      <a:pt x="208" y="541"/>
                      <a:pt x="199" y="531"/>
                      <a:pt x="191" y="522"/>
                    </a:cubicBezTo>
                    <a:cubicBezTo>
                      <a:pt x="187" y="518"/>
                      <a:pt x="183" y="513"/>
                      <a:pt x="180" y="510"/>
                    </a:cubicBezTo>
                    <a:cubicBezTo>
                      <a:pt x="179" y="509"/>
                      <a:pt x="178" y="508"/>
                      <a:pt x="177" y="507"/>
                    </a:cubicBezTo>
                    <a:cubicBezTo>
                      <a:pt x="177" y="506"/>
                      <a:pt x="177" y="506"/>
                      <a:pt x="176" y="506"/>
                    </a:cubicBezTo>
                    <a:cubicBezTo>
                      <a:pt x="176" y="506"/>
                      <a:pt x="176" y="506"/>
                      <a:pt x="176" y="506"/>
                    </a:cubicBezTo>
                    <a:cubicBezTo>
                      <a:pt x="175" y="507"/>
                      <a:pt x="175" y="507"/>
                      <a:pt x="175" y="507"/>
                    </a:cubicBezTo>
                    <a:cubicBezTo>
                      <a:pt x="177" y="506"/>
                      <a:pt x="177" y="506"/>
                      <a:pt x="177" y="506"/>
                    </a:cubicBezTo>
                    <a:cubicBezTo>
                      <a:pt x="176" y="506"/>
                      <a:pt x="176" y="506"/>
                      <a:pt x="176" y="506"/>
                    </a:cubicBezTo>
                    <a:cubicBezTo>
                      <a:pt x="175" y="507"/>
                      <a:pt x="175" y="507"/>
                      <a:pt x="175" y="507"/>
                    </a:cubicBezTo>
                    <a:cubicBezTo>
                      <a:pt x="177" y="506"/>
                      <a:pt x="177" y="506"/>
                      <a:pt x="177" y="506"/>
                    </a:cubicBezTo>
                    <a:cubicBezTo>
                      <a:pt x="173" y="507"/>
                      <a:pt x="173" y="507"/>
                      <a:pt x="173" y="507"/>
                    </a:cubicBezTo>
                    <a:cubicBezTo>
                      <a:pt x="177" y="506"/>
                      <a:pt x="177" y="506"/>
                      <a:pt x="177" y="506"/>
                    </a:cubicBezTo>
                    <a:cubicBezTo>
                      <a:pt x="177" y="506"/>
                      <a:pt x="177" y="506"/>
                      <a:pt x="177" y="506"/>
                    </a:cubicBezTo>
                    <a:cubicBezTo>
                      <a:pt x="173" y="507"/>
                      <a:pt x="173" y="507"/>
                      <a:pt x="173" y="507"/>
                    </a:cubicBezTo>
                    <a:cubicBezTo>
                      <a:pt x="177" y="506"/>
                      <a:pt x="177" y="506"/>
                      <a:pt x="177" y="506"/>
                    </a:cubicBezTo>
                    <a:cubicBezTo>
                      <a:pt x="173" y="508"/>
                      <a:pt x="173" y="508"/>
                      <a:pt x="173" y="508"/>
                    </a:cubicBezTo>
                    <a:cubicBezTo>
                      <a:pt x="177" y="508"/>
                      <a:pt x="177" y="508"/>
                      <a:pt x="177" y="508"/>
                    </a:cubicBezTo>
                    <a:cubicBezTo>
                      <a:pt x="177" y="507"/>
                      <a:pt x="177" y="506"/>
                      <a:pt x="177" y="506"/>
                    </a:cubicBezTo>
                    <a:cubicBezTo>
                      <a:pt x="173" y="508"/>
                      <a:pt x="173" y="508"/>
                      <a:pt x="173" y="508"/>
                    </a:cubicBezTo>
                    <a:cubicBezTo>
                      <a:pt x="177" y="508"/>
                      <a:pt x="177" y="508"/>
                      <a:pt x="177" y="508"/>
                    </a:cubicBezTo>
                    <a:cubicBezTo>
                      <a:pt x="173" y="508"/>
                      <a:pt x="173" y="508"/>
                      <a:pt x="173" y="508"/>
                    </a:cubicBezTo>
                    <a:cubicBezTo>
                      <a:pt x="176" y="510"/>
                      <a:pt x="176" y="510"/>
                      <a:pt x="176" y="510"/>
                    </a:cubicBezTo>
                    <a:cubicBezTo>
                      <a:pt x="177" y="509"/>
                      <a:pt x="177" y="508"/>
                      <a:pt x="177" y="508"/>
                    </a:cubicBezTo>
                    <a:cubicBezTo>
                      <a:pt x="173" y="508"/>
                      <a:pt x="173" y="508"/>
                      <a:pt x="173" y="508"/>
                    </a:cubicBezTo>
                    <a:cubicBezTo>
                      <a:pt x="176" y="510"/>
                      <a:pt x="176" y="510"/>
                      <a:pt x="176" y="510"/>
                    </a:cubicBezTo>
                    <a:cubicBezTo>
                      <a:pt x="177" y="509"/>
                      <a:pt x="177" y="508"/>
                      <a:pt x="177" y="507"/>
                    </a:cubicBezTo>
                    <a:cubicBezTo>
                      <a:pt x="177" y="506"/>
                      <a:pt x="176" y="505"/>
                      <a:pt x="175" y="504"/>
                    </a:cubicBezTo>
                    <a:cubicBezTo>
                      <a:pt x="171" y="502"/>
                      <a:pt x="171" y="502"/>
                      <a:pt x="171" y="502"/>
                    </a:cubicBezTo>
                    <a:cubicBezTo>
                      <a:pt x="164" y="481"/>
                      <a:pt x="164" y="481"/>
                      <a:pt x="164" y="481"/>
                    </a:cubicBezTo>
                    <a:cubicBezTo>
                      <a:pt x="164" y="480"/>
                      <a:pt x="163" y="480"/>
                      <a:pt x="162" y="479"/>
                    </a:cubicBezTo>
                    <a:cubicBezTo>
                      <a:pt x="159" y="477"/>
                      <a:pt x="159" y="477"/>
                      <a:pt x="159" y="477"/>
                    </a:cubicBezTo>
                    <a:cubicBezTo>
                      <a:pt x="161" y="469"/>
                      <a:pt x="161" y="469"/>
                      <a:pt x="161" y="469"/>
                    </a:cubicBezTo>
                    <a:cubicBezTo>
                      <a:pt x="162" y="467"/>
                      <a:pt x="161" y="465"/>
                      <a:pt x="160" y="464"/>
                    </a:cubicBezTo>
                    <a:cubicBezTo>
                      <a:pt x="156" y="462"/>
                      <a:pt x="156" y="462"/>
                      <a:pt x="156" y="462"/>
                    </a:cubicBezTo>
                    <a:cubicBezTo>
                      <a:pt x="159" y="454"/>
                      <a:pt x="159" y="454"/>
                      <a:pt x="159" y="454"/>
                    </a:cubicBezTo>
                    <a:cubicBezTo>
                      <a:pt x="159" y="452"/>
                      <a:pt x="158" y="450"/>
                      <a:pt x="157" y="449"/>
                    </a:cubicBezTo>
                    <a:cubicBezTo>
                      <a:pt x="154" y="448"/>
                      <a:pt x="154" y="448"/>
                      <a:pt x="154" y="448"/>
                    </a:cubicBezTo>
                    <a:cubicBezTo>
                      <a:pt x="158" y="438"/>
                      <a:pt x="158" y="438"/>
                      <a:pt x="158" y="438"/>
                    </a:cubicBezTo>
                    <a:cubicBezTo>
                      <a:pt x="159" y="436"/>
                      <a:pt x="158" y="434"/>
                      <a:pt x="156" y="433"/>
                    </a:cubicBezTo>
                    <a:cubicBezTo>
                      <a:pt x="155" y="432"/>
                      <a:pt x="155" y="432"/>
                      <a:pt x="155" y="432"/>
                    </a:cubicBezTo>
                    <a:cubicBezTo>
                      <a:pt x="153" y="436"/>
                      <a:pt x="153" y="436"/>
                      <a:pt x="153" y="436"/>
                    </a:cubicBezTo>
                    <a:cubicBezTo>
                      <a:pt x="157" y="437"/>
                      <a:pt x="157" y="437"/>
                      <a:pt x="157" y="437"/>
                    </a:cubicBezTo>
                    <a:cubicBezTo>
                      <a:pt x="163" y="421"/>
                      <a:pt x="163" y="421"/>
                      <a:pt x="163" y="421"/>
                    </a:cubicBezTo>
                    <a:cubicBezTo>
                      <a:pt x="164" y="419"/>
                      <a:pt x="163" y="417"/>
                      <a:pt x="161" y="416"/>
                    </a:cubicBezTo>
                    <a:cubicBezTo>
                      <a:pt x="160" y="415"/>
                      <a:pt x="160" y="415"/>
                      <a:pt x="160" y="415"/>
                    </a:cubicBezTo>
                    <a:cubicBezTo>
                      <a:pt x="158" y="419"/>
                      <a:pt x="158" y="419"/>
                      <a:pt x="158" y="419"/>
                    </a:cubicBezTo>
                    <a:cubicBezTo>
                      <a:pt x="161" y="422"/>
                      <a:pt x="161" y="422"/>
                      <a:pt x="161" y="422"/>
                    </a:cubicBezTo>
                    <a:cubicBezTo>
                      <a:pt x="172" y="413"/>
                      <a:pt x="172" y="413"/>
                      <a:pt x="172" y="413"/>
                    </a:cubicBezTo>
                    <a:cubicBezTo>
                      <a:pt x="173" y="412"/>
                      <a:pt x="173" y="411"/>
                      <a:pt x="173" y="409"/>
                    </a:cubicBezTo>
                    <a:cubicBezTo>
                      <a:pt x="173" y="408"/>
                      <a:pt x="172" y="407"/>
                      <a:pt x="171" y="406"/>
                    </a:cubicBezTo>
                    <a:cubicBezTo>
                      <a:pt x="170" y="406"/>
                      <a:pt x="170" y="406"/>
                      <a:pt x="170" y="406"/>
                    </a:cubicBezTo>
                    <a:cubicBezTo>
                      <a:pt x="177" y="399"/>
                      <a:pt x="177" y="399"/>
                      <a:pt x="177" y="399"/>
                    </a:cubicBezTo>
                    <a:cubicBezTo>
                      <a:pt x="178" y="398"/>
                      <a:pt x="179" y="397"/>
                      <a:pt x="179" y="396"/>
                    </a:cubicBezTo>
                    <a:cubicBezTo>
                      <a:pt x="178" y="394"/>
                      <a:pt x="178" y="393"/>
                      <a:pt x="177" y="393"/>
                    </a:cubicBezTo>
                    <a:cubicBezTo>
                      <a:pt x="175" y="391"/>
                      <a:pt x="175" y="391"/>
                      <a:pt x="175" y="391"/>
                    </a:cubicBezTo>
                    <a:cubicBezTo>
                      <a:pt x="172" y="395"/>
                      <a:pt x="172" y="395"/>
                      <a:pt x="172" y="395"/>
                    </a:cubicBezTo>
                    <a:cubicBezTo>
                      <a:pt x="176" y="397"/>
                      <a:pt x="176" y="397"/>
                      <a:pt x="176" y="397"/>
                    </a:cubicBezTo>
                    <a:cubicBezTo>
                      <a:pt x="173" y="395"/>
                      <a:pt x="173" y="395"/>
                      <a:pt x="173" y="395"/>
                    </a:cubicBezTo>
                    <a:cubicBezTo>
                      <a:pt x="175" y="398"/>
                      <a:pt x="175" y="398"/>
                      <a:pt x="175" y="398"/>
                    </a:cubicBezTo>
                    <a:cubicBezTo>
                      <a:pt x="175" y="397"/>
                      <a:pt x="176" y="397"/>
                      <a:pt x="176" y="397"/>
                    </a:cubicBezTo>
                    <a:cubicBezTo>
                      <a:pt x="173" y="395"/>
                      <a:pt x="173" y="395"/>
                      <a:pt x="173" y="395"/>
                    </a:cubicBezTo>
                    <a:cubicBezTo>
                      <a:pt x="175" y="398"/>
                      <a:pt x="175" y="398"/>
                      <a:pt x="175" y="398"/>
                    </a:cubicBezTo>
                    <a:cubicBezTo>
                      <a:pt x="173" y="395"/>
                      <a:pt x="173" y="395"/>
                      <a:pt x="173" y="395"/>
                    </a:cubicBezTo>
                    <a:cubicBezTo>
                      <a:pt x="175" y="398"/>
                      <a:pt x="175" y="398"/>
                      <a:pt x="175" y="398"/>
                    </a:cubicBezTo>
                    <a:cubicBezTo>
                      <a:pt x="175" y="398"/>
                      <a:pt x="175" y="398"/>
                      <a:pt x="175" y="398"/>
                    </a:cubicBezTo>
                    <a:cubicBezTo>
                      <a:pt x="173" y="395"/>
                      <a:pt x="173" y="395"/>
                      <a:pt x="173" y="395"/>
                    </a:cubicBezTo>
                    <a:cubicBezTo>
                      <a:pt x="175" y="398"/>
                      <a:pt x="175" y="398"/>
                      <a:pt x="175" y="398"/>
                    </a:cubicBezTo>
                    <a:cubicBezTo>
                      <a:pt x="174" y="397"/>
                      <a:pt x="174" y="397"/>
                      <a:pt x="174" y="397"/>
                    </a:cubicBezTo>
                    <a:cubicBezTo>
                      <a:pt x="175" y="398"/>
                      <a:pt x="175" y="398"/>
                      <a:pt x="175" y="398"/>
                    </a:cubicBezTo>
                    <a:cubicBezTo>
                      <a:pt x="175" y="398"/>
                      <a:pt x="175" y="398"/>
                      <a:pt x="175" y="398"/>
                    </a:cubicBezTo>
                    <a:cubicBezTo>
                      <a:pt x="174" y="397"/>
                      <a:pt x="174" y="397"/>
                      <a:pt x="174" y="397"/>
                    </a:cubicBezTo>
                    <a:cubicBezTo>
                      <a:pt x="175" y="398"/>
                      <a:pt x="175" y="398"/>
                      <a:pt x="175" y="398"/>
                    </a:cubicBezTo>
                    <a:cubicBezTo>
                      <a:pt x="175" y="398"/>
                      <a:pt x="175" y="398"/>
                      <a:pt x="176" y="397"/>
                    </a:cubicBezTo>
                    <a:cubicBezTo>
                      <a:pt x="178" y="396"/>
                      <a:pt x="182" y="395"/>
                      <a:pt x="185" y="393"/>
                    </a:cubicBezTo>
                    <a:cubicBezTo>
                      <a:pt x="188" y="392"/>
                      <a:pt x="191" y="391"/>
                      <a:pt x="191" y="391"/>
                    </a:cubicBezTo>
                    <a:cubicBezTo>
                      <a:pt x="192" y="390"/>
                      <a:pt x="193" y="389"/>
                      <a:pt x="193" y="387"/>
                    </a:cubicBezTo>
                    <a:cubicBezTo>
                      <a:pt x="194" y="386"/>
                      <a:pt x="193" y="384"/>
                      <a:pt x="192" y="384"/>
                    </a:cubicBezTo>
                    <a:cubicBezTo>
                      <a:pt x="189" y="382"/>
                      <a:pt x="189" y="382"/>
                      <a:pt x="189" y="382"/>
                    </a:cubicBezTo>
                    <a:cubicBezTo>
                      <a:pt x="187" y="385"/>
                      <a:pt x="187" y="385"/>
                      <a:pt x="187" y="385"/>
                    </a:cubicBezTo>
                    <a:cubicBezTo>
                      <a:pt x="188" y="389"/>
                      <a:pt x="188" y="389"/>
                      <a:pt x="188" y="389"/>
                    </a:cubicBezTo>
                    <a:cubicBezTo>
                      <a:pt x="203" y="383"/>
                      <a:pt x="203" y="383"/>
                      <a:pt x="203" y="383"/>
                    </a:cubicBezTo>
                    <a:cubicBezTo>
                      <a:pt x="205" y="382"/>
                      <a:pt x="206" y="381"/>
                      <a:pt x="206" y="380"/>
                    </a:cubicBezTo>
                    <a:cubicBezTo>
                      <a:pt x="206" y="378"/>
                      <a:pt x="205" y="377"/>
                      <a:pt x="204" y="376"/>
                    </a:cubicBezTo>
                    <a:cubicBezTo>
                      <a:pt x="200" y="374"/>
                      <a:pt x="200" y="374"/>
                      <a:pt x="200" y="374"/>
                    </a:cubicBezTo>
                    <a:cubicBezTo>
                      <a:pt x="198" y="377"/>
                      <a:pt x="198" y="377"/>
                      <a:pt x="198" y="377"/>
                    </a:cubicBezTo>
                    <a:cubicBezTo>
                      <a:pt x="202" y="379"/>
                      <a:pt x="202" y="379"/>
                      <a:pt x="202" y="379"/>
                    </a:cubicBezTo>
                    <a:cubicBezTo>
                      <a:pt x="198" y="377"/>
                      <a:pt x="198" y="377"/>
                      <a:pt x="198" y="377"/>
                    </a:cubicBezTo>
                    <a:cubicBezTo>
                      <a:pt x="200" y="381"/>
                      <a:pt x="200" y="381"/>
                      <a:pt x="200" y="381"/>
                    </a:cubicBezTo>
                    <a:cubicBezTo>
                      <a:pt x="200" y="380"/>
                      <a:pt x="201" y="380"/>
                      <a:pt x="202" y="379"/>
                    </a:cubicBezTo>
                    <a:cubicBezTo>
                      <a:pt x="198" y="377"/>
                      <a:pt x="198" y="377"/>
                      <a:pt x="198" y="377"/>
                    </a:cubicBezTo>
                    <a:cubicBezTo>
                      <a:pt x="200" y="381"/>
                      <a:pt x="200" y="381"/>
                      <a:pt x="200" y="381"/>
                    </a:cubicBezTo>
                    <a:cubicBezTo>
                      <a:pt x="199" y="378"/>
                      <a:pt x="199" y="378"/>
                      <a:pt x="199" y="378"/>
                    </a:cubicBezTo>
                    <a:cubicBezTo>
                      <a:pt x="200" y="381"/>
                      <a:pt x="200" y="381"/>
                      <a:pt x="200" y="381"/>
                    </a:cubicBezTo>
                    <a:cubicBezTo>
                      <a:pt x="200" y="381"/>
                      <a:pt x="200" y="381"/>
                      <a:pt x="200" y="381"/>
                    </a:cubicBezTo>
                    <a:cubicBezTo>
                      <a:pt x="199" y="378"/>
                      <a:pt x="199" y="378"/>
                      <a:pt x="199" y="378"/>
                    </a:cubicBezTo>
                    <a:cubicBezTo>
                      <a:pt x="200" y="381"/>
                      <a:pt x="200" y="381"/>
                      <a:pt x="200" y="381"/>
                    </a:cubicBezTo>
                    <a:cubicBezTo>
                      <a:pt x="199" y="380"/>
                      <a:pt x="199" y="380"/>
                      <a:pt x="199" y="380"/>
                    </a:cubicBezTo>
                    <a:cubicBezTo>
                      <a:pt x="200" y="381"/>
                      <a:pt x="200" y="381"/>
                      <a:pt x="200" y="381"/>
                    </a:cubicBezTo>
                    <a:cubicBezTo>
                      <a:pt x="200" y="381"/>
                      <a:pt x="200" y="381"/>
                      <a:pt x="200" y="381"/>
                    </a:cubicBezTo>
                    <a:cubicBezTo>
                      <a:pt x="199" y="380"/>
                      <a:pt x="199" y="380"/>
                      <a:pt x="199" y="380"/>
                    </a:cubicBezTo>
                    <a:cubicBezTo>
                      <a:pt x="200" y="381"/>
                      <a:pt x="200" y="381"/>
                      <a:pt x="200" y="381"/>
                    </a:cubicBezTo>
                    <a:cubicBezTo>
                      <a:pt x="200" y="381"/>
                      <a:pt x="200" y="381"/>
                      <a:pt x="201" y="381"/>
                    </a:cubicBezTo>
                    <a:cubicBezTo>
                      <a:pt x="204" y="380"/>
                      <a:pt x="211" y="379"/>
                      <a:pt x="216" y="379"/>
                    </a:cubicBezTo>
                    <a:cubicBezTo>
                      <a:pt x="222" y="378"/>
                      <a:pt x="226" y="378"/>
                      <a:pt x="226" y="378"/>
                    </a:cubicBezTo>
                    <a:cubicBezTo>
                      <a:pt x="228" y="378"/>
                      <a:pt x="229" y="377"/>
                      <a:pt x="230" y="375"/>
                    </a:cubicBezTo>
                    <a:cubicBezTo>
                      <a:pt x="230" y="373"/>
                      <a:pt x="229" y="371"/>
                      <a:pt x="228" y="371"/>
                    </a:cubicBezTo>
                    <a:cubicBezTo>
                      <a:pt x="220" y="366"/>
                      <a:pt x="220" y="366"/>
                      <a:pt x="220" y="366"/>
                    </a:cubicBezTo>
                    <a:cubicBezTo>
                      <a:pt x="218" y="369"/>
                      <a:pt x="218" y="369"/>
                      <a:pt x="218" y="369"/>
                    </a:cubicBezTo>
                    <a:cubicBezTo>
                      <a:pt x="218" y="373"/>
                      <a:pt x="218" y="373"/>
                      <a:pt x="218" y="373"/>
                    </a:cubicBezTo>
                    <a:cubicBezTo>
                      <a:pt x="247" y="372"/>
                      <a:pt x="247" y="372"/>
                      <a:pt x="247" y="372"/>
                    </a:cubicBezTo>
                    <a:cubicBezTo>
                      <a:pt x="248" y="372"/>
                      <a:pt x="250" y="371"/>
                      <a:pt x="250" y="369"/>
                    </a:cubicBezTo>
                    <a:cubicBezTo>
                      <a:pt x="251" y="367"/>
                      <a:pt x="250" y="365"/>
                      <a:pt x="249" y="364"/>
                    </a:cubicBezTo>
                    <a:cubicBezTo>
                      <a:pt x="243" y="361"/>
                      <a:pt x="243" y="361"/>
                      <a:pt x="243" y="361"/>
                    </a:cubicBezTo>
                    <a:cubicBezTo>
                      <a:pt x="241" y="364"/>
                      <a:pt x="241" y="364"/>
                      <a:pt x="241" y="364"/>
                    </a:cubicBezTo>
                    <a:cubicBezTo>
                      <a:pt x="245" y="367"/>
                      <a:pt x="245" y="367"/>
                      <a:pt x="245" y="367"/>
                    </a:cubicBezTo>
                    <a:cubicBezTo>
                      <a:pt x="241" y="364"/>
                      <a:pt x="241" y="364"/>
                      <a:pt x="241" y="364"/>
                    </a:cubicBezTo>
                    <a:cubicBezTo>
                      <a:pt x="243" y="368"/>
                      <a:pt x="243" y="368"/>
                      <a:pt x="243" y="368"/>
                    </a:cubicBezTo>
                    <a:cubicBezTo>
                      <a:pt x="244" y="368"/>
                      <a:pt x="244" y="367"/>
                      <a:pt x="245" y="367"/>
                    </a:cubicBezTo>
                    <a:cubicBezTo>
                      <a:pt x="241" y="364"/>
                      <a:pt x="241" y="364"/>
                      <a:pt x="241" y="364"/>
                    </a:cubicBezTo>
                    <a:cubicBezTo>
                      <a:pt x="243" y="368"/>
                      <a:pt x="243" y="368"/>
                      <a:pt x="243" y="368"/>
                    </a:cubicBezTo>
                    <a:cubicBezTo>
                      <a:pt x="242" y="365"/>
                      <a:pt x="242" y="365"/>
                      <a:pt x="242" y="365"/>
                    </a:cubicBezTo>
                    <a:cubicBezTo>
                      <a:pt x="243" y="368"/>
                      <a:pt x="243" y="368"/>
                      <a:pt x="243" y="368"/>
                    </a:cubicBezTo>
                    <a:cubicBezTo>
                      <a:pt x="243" y="368"/>
                      <a:pt x="243" y="368"/>
                      <a:pt x="243" y="368"/>
                    </a:cubicBezTo>
                    <a:cubicBezTo>
                      <a:pt x="242" y="365"/>
                      <a:pt x="242" y="365"/>
                      <a:pt x="242" y="365"/>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3" y="368"/>
                      <a:pt x="245" y="368"/>
                      <a:pt x="247" y="368"/>
                    </a:cubicBezTo>
                    <a:cubicBezTo>
                      <a:pt x="249" y="367"/>
                      <a:pt x="253" y="367"/>
                      <a:pt x="256" y="366"/>
                    </a:cubicBezTo>
                    <a:cubicBezTo>
                      <a:pt x="259" y="366"/>
                      <a:pt x="261" y="366"/>
                      <a:pt x="261" y="366"/>
                    </a:cubicBezTo>
                    <a:cubicBezTo>
                      <a:pt x="263" y="366"/>
                      <a:pt x="264" y="364"/>
                      <a:pt x="265" y="363"/>
                    </a:cubicBezTo>
                    <a:cubicBezTo>
                      <a:pt x="265" y="361"/>
                      <a:pt x="264" y="359"/>
                      <a:pt x="263" y="358"/>
                    </a:cubicBezTo>
                    <a:cubicBezTo>
                      <a:pt x="259" y="356"/>
                      <a:pt x="259" y="356"/>
                      <a:pt x="259" y="356"/>
                    </a:cubicBezTo>
                    <a:cubicBezTo>
                      <a:pt x="257" y="360"/>
                      <a:pt x="257" y="360"/>
                      <a:pt x="257" y="360"/>
                    </a:cubicBezTo>
                    <a:cubicBezTo>
                      <a:pt x="261" y="362"/>
                      <a:pt x="261" y="362"/>
                      <a:pt x="261" y="362"/>
                    </a:cubicBezTo>
                    <a:cubicBezTo>
                      <a:pt x="257" y="360"/>
                      <a:pt x="257" y="360"/>
                      <a:pt x="257" y="360"/>
                    </a:cubicBezTo>
                    <a:cubicBezTo>
                      <a:pt x="259" y="363"/>
                      <a:pt x="259" y="363"/>
                      <a:pt x="259" y="363"/>
                    </a:cubicBezTo>
                    <a:cubicBezTo>
                      <a:pt x="260" y="363"/>
                      <a:pt x="260" y="362"/>
                      <a:pt x="261" y="362"/>
                    </a:cubicBezTo>
                    <a:cubicBezTo>
                      <a:pt x="257" y="360"/>
                      <a:pt x="257" y="360"/>
                      <a:pt x="257" y="360"/>
                    </a:cubicBezTo>
                    <a:cubicBezTo>
                      <a:pt x="259" y="363"/>
                      <a:pt x="259" y="363"/>
                      <a:pt x="259" y="363"/>
                    </a:cubicBezTo>
                    <a:cubicBezTo>
                      <a:pt x="257" y="360"/>
                      <a:pt x="257" y="360"/>
                      <a:pt x="257" y="360"/>
                    </a:cubicBezTo>
                    <a:cubicBezTo>
                      <a:pt x="258" y="363"/>
                      <a:pt x="258" y="363"/>
                      <a:pt x="258" y="363"/>
                    </a:cubicBezTo>
                    <a:cubicBezTo>
                      <a:pt x="259" y="363"/>
                      <a:pt x="259" y="363"/>
                      <a:pt x="259" y="363"/>
                    </a:cubicBezTo>
                    <a:cubicBezTo>
                      <a:pt x="257" y="360"/>
                      <a:pt x="257" y="360"/>
                      <a:pt x="257" y="360"/>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8" y="363"/>
                      <a:pt x="258" y="363"/>
                      <a:pt x="258" y="363"/>
                    </a:cubicBezTo>
                    <a:cubicBezTo>
                      <a:pt x="259" y="363"/>
                      <a:pt x="262" y="364"/>
                      <a:pt x="265" y="364"/>
                    </a:cubicBezTo>
                    <a:cubicBezTo>
                      <a:pt x="269" y="364"/>
                      <a:pt x="275" y="364"/>
                      <a:pt x="281" y="365"/>
                    </a:cubicBezTo>
                    <a:cubicBezTo>
                      <a:pt x="283" y="365"/>
                      <a:pt x="286" y="365"/>
                      <a:pt x="288" y="365"/>
                    </a:cubicBezTo>
                    <a:cubicBezTo>
                      <a:pt x="289" y="365"/>
                      <a:pt x="291" y="365"/>
                      <a:pt x="292" y="365"/>
                    </a:cubicBezTo>
                    <a:cubicBezTo>
                      <a:pt x="293" y="365"/>
                      <a:pt x="293" y="365"/>
                      <a:pt x="293" y="365"/>
                    </a:cubicBezTo>
                    <a:cubicBezTo>
                      <a:pt x="293" y="365"/>
                      <a:pt x="293" y="365"/>
                      <a:pt x="293" y="365"/>
                    </a:cubicBezTo>
                    <a:cubicBezTo>
                      <a:pt x="293" y="365"/>
                      <a:pt x="294" y="365"/>
                      <a:pt x="294" y="365"/>
                    </a:cubicBezTo>
                    <a:cubicBezTo>
                      <a:pt x="295" y="365"/>
                      <a:pt x="295" y="365"/>
                      <a:pt x="295" y="365"/>
                    </a:cubicBezTo>
                    <a:cubicBezTo>
                      <a:pt x="295" y="364"/>
                      <a:pt x="295" y="364"/>
                      <a:pt x="296" y="363"/>
                    </a:cubicBezTo>
                    <a:cubicBezTo>
                      <a:pt x="296" y="362"/>
                      <a:pt x="297" y="361"/>
                      <a:pt x="296" y="360"/>
                    </a:cubicBezTo>
                    <a:cubicBezTo>
                      <a:pt x="296" y="359"/>
                      <a:pt x="296" y="358"/>
                      <a:pt x="295" y="358"/>
                    </a:cubicBezTo>
                    <a:cubicBezTo>
                      <a:pt x="290" y="355"/>
                      <a:pt x="290" y="355"/>
                      <a:pt x="290" y="355"/>
                    </a:cubicBezTo>
                    <a:cubicBezTo>
                      <a:pt x="288" y="358"/>
                      <a:pt x="288" y="358"/>
                      <a:pt x="288" y="358"/>
                    </a:cubicBezTo>
                    <a:cubicBezTo>
                      <a:pt x="288" y="362"/>
                      <a:pt x="288" y="362"/>
                      <a:pt x="288" y="362"/>
                    </a:cubicBezTo>
                    <a:cubicBezTo>
                      <a:pt x="319" y="363"/>
                      <a:pt x="319" y="363"/>
                      <a:pt x="319" y="363"/>
                    </a:cubicBezTo>
                    <a:cubicBezTo>
                      <a:pt x="321" y="363"/>
                      <a:pt x="322" y="361"/>
                      <a:pt x="323" y="360"/>
                    </a:cubicBezTo>
                    <a:cubicBezTo>
                      <a:pt x="323" y="358"/>
                      <a:pt x="323" y="356"/>
                      <a:pt x="321" y="355"/>
                    </a:cubicBezTo>
                    <a:cubicBezTo>
                      <a:pt x="318" y="353"/>
                      <a:pt x="318" y="353"/>
                      <a:pt x="318" y="353"/>
                    </a:cubicBezTo>
                    <a:cubicBezTo>
                      <a:pt x="315" y="356"/>
                      <a:pt x="315" y="356"/>
                      <a:pt x="315" y="356"/>
                    </a:cubicBezTo>
                    <a:cubicBezTo>
                      <a:pt x="316" y="360"/>
                      <a:pt x="316" y="360"/>
                      <a:pt x="316" y="360"/>
                    </a:cubicBezTo>
                    <a:cubicBezTo>
                      <a:pt x="336" y="360"/>
                      <a:pt x="336" y="360"/>
                      <a:pt x="336" y="360"/>
                    </a:cubicBezTo>
                    <a:cubicBezTo>
                      <a:pt x="338" y="360"/>
                      <a:pt x="339" y="359"/>
                      <a:pt x="340" y="357"/>
                    </a:cubicBezTo>
                    <a:cubicBezTo>
                      <a:pt x="340" y="355"/>
                      <a:pt x="339" y="354"/>
                      <a:pt x="338" y="353"/>
                    </a:cubicBezTo>
                    <a:cubicBezTo>
                      <a:pt x="336" y="351"/>
                      <a:pt x="336" y="351"/>
                      <a:pt x="336" y="351"/>
                    </a:cubicBezTo>
                    <a:cubicBezTo>
                      <a:pt x="334" y="355"/>
                      <a:pt x="334" y="355"/>
                      <a:pt x="334" y="355"/>
                    </a:cubicBezTo>
                    <a:cubicBezTo>
                      <a:pt x="337" y="357"/>
                      <a:pt x="337" y="357"/>
                      <a:pt x="337" y="357"/>
                    </a:cubicBezTo>
                    <a:cubicBezTo>
                      <a:pt x="334" y="355"/>
                      <a:pt x="334" y="355"/>
                      <a:pt x="334" y="355"/>
                    </a:cubicBezTo>
                    <a:cubicBezTo>
                      <a:pt x="335" y="358"/>
                      <a:pt x="335" y="358"/>
                      <a:pt x="335" y="358"/>
                    </a:cubicBezTo>
                    <a:cubicBezTo>
                      <a:pt x="336" y="358"/>
                      <a:pt x="336" y="358"/>
                      <a:pt x="337" y="357"/>
                    </a:cubicBezTo>
                    <a:cubicBezTo>
                      <a:pt x="334" y="355"/>
                      <a:pt x="334" y="355"/>
                      <a:pt x="334" y="355"/>
                    </a:cubicBezTo>
                    <a:cubicBezTo>
                      <a:pt x="335" y="358"/>
                      <a:pt x="335" y="358"/>
                      <a:pt x="335" y="358"/>
                    </a:cubicBezTo>
                    <a:cubicBezTo>
                      <a:pt x="334" y="355"/>
                      <a:pt x="334" y="355"/>
                      <a:pt x="334" y="355"/>
                    </a:cubicBezTo>
                    <a:cubicBezTo>
                      <a:pt x="334" y="359"/>
                      <a:pt x="334" y="359"/>
                      <a:pt x="334" y="359"/>
                    </a:cubicBezTo>
                    <a:cubicBezTo>
                      <a:pt x="335" y="359"/>
                      <a:pt x="335" y="359"/>
                      <a:pt x="335" y="358"/>
                    </a:cubicBezTo>
                    <a:cubicBezTo>
                      <a:pt x="334" y="355"/>
                      <a:pt x="334" y="355"/>
                      <a:pt x="334" y="355"/>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5" y="359"/>
                      <a:pt x="338" y="359"/>
                      <a:pt x="341" y="359"/>
                    </a:cubicBezTo>
                    <a:cubicBezTo>
                      <a:pt x="346" y="359"/>
                      <a:pt x="351" y="360"/>
                      <a:pt x="356" y="360"/>
                    </a:cubicBezTo>
                    <a:cubicBezTo>
                      <a:pt x="359" y="361"/>
                      <a:pt x="361" y="361"/>
                      <a:pt x="362" y="361"/>
                    </a:cubicBezTo>
                    <a:cubicBezTo>
                      <a:pt x="363" y="361"/>
                      <a:pt x="364" y="361"/>
                      <a:pt x="364" y="361"/>
                    </a:cubicBezTo>
                    <a:cubicBezTo>
                      <a:pt x="365" y="361"/>
                      <a:pt x="365" y="361"/>
                      <a:pt x="365" y="361"/>
                    </a:cubicBezTo>
                    <a:cubicBezTo>
                      <a:pt x="366" y="361"/>
                      <a:pt x="366" y="361"/>
                      <a:pt x="366" y="361"/>
                    </a:cubicBezTo>
                    <a:cubicBezTo>
                      <a:pt x="366" y="361"/>
                      <a:pt x="366" y="361"/>
                      <a:pt x="366" y="361"/>
                    </a:cubicBezTo>
                    <a:cubicBezTo>
                      <a:pt x="366" y="361"/>
                      <a:pt x="366" y="361"/>
                      <a:pt x="366" y="361"/>
                    </a:cubicBezTo>
                    <a:cubicBezTo>
                      <a:pt x="367" y="361"/>
                      <a:pt x="367" y="361"/>
                      <a:pt x="367" y="361"/>
                    </a:cubicBezTo>
                    <a:cubicBezTo>
                      <a:pt x="367" y="361"/>
                      <a:pt x="367" y="361"/>
                      <a:pt x="368" y="360"/>
                    </a:cubicBezTo>
                    <a:cubicBezTo>
                      <a:pt x="369" y="360"/>
                      <a:pt x="370" y="358"/>
                      <a:pt x="370" y="357"/>
                    </a:cubicBezTo>
                    <a:cubicBezTo>
                      <a:pt x="370" y="356"/>
                      <a:pt x="369" y="355"/>
                      <a:pt x="368" y="354"/>
                    </a:cubicBezTo>
                    <a:cubicBezTo>
                      <a:pt x="365" y="352"/>
                      <a:pt x="365" y="352"/>
                      <a:pt x="365" y="352"/>
                    </a:cubicBezTo>
                    <a:cubicBezTo>
                      <a:pt x="363" y="356"/>
                      <a:pt x="363" y="356"/>
                      <a:pt x="363" y="356"/>
                    </a:cubicBezTo>
                    <a:cubicBezTo>
                      <a:pt x="363" y="360"/>
                      <a:pt x="363" y="360"/>
                      <a:pt x="363" y="360"/>
                    </a:cubicBezTo>
                    <a:cubicBezTo>
                      <a:pt x="363" y="356"/>
                      <a:pt x="363" y="356"/>
                      <a:pt x="363" y="356"/>
                    </a:cubicBezTo>
                    <a:cubicBezTo>
                      <a:pt x="363" y="360"/>
                      <a:pt x="363" y="360"/>
                      <a:pt x="363" y="360"/>
                    </a:cubicBezTo>
                    <a:cubicBezTo>
                      <a:pt x="363" y="360"/>
                      <a:pt x="363" y="360"/>
                      <a:pt x="363" y="360"/>
                    </a:cubicBezTo>
                    <a:cubicBezTo>
                      <a:pt x="363" y="356"/>
                      <a:pt x="363" y="356"/>
                      <a:pt x="363" y="356"/>
                    </a:cubicBezTo>
                    <a:cubicBezTo>
                      <a:pt x="363" y="360"/>
                      <a:pt x="363" y="360"/>
                      <a:pt x="363" y="360"/>
                    </a:cubicBezTo>
                    <a:cubicBezTo>
                      <a:pt x="363" y="360"/>
                      <a:pt x="363" y="360"/>
                      <a:pt x="364" y="360"/>
                    </a:cubicBezTo>
                    <a:cubicBezTo>
                      <a:pt x="366" y="360"/>
                      <a:pt x="370" y="360"/>
                      <a:pt x="374" y="360"/>
                    </a:cubicBezTo>
                    <a:cubicBezTo>
                      <a:pt x="378" y="361"/>
                      <a:pt x="382" y="361"/>
                      <a:pt x="384" y="361"/>
                    </a:cubicBezTo>
                    <a:cubicBezTo>
                      <a:pt x="384" y="361"/>
                      <a:pt x="385" y="361"/>
                      <a:pt x="385" y="361"/>
                    </a:cubicBezTo>
                    <a:cubicBezTo>
                      <a:pt x="386" y="361"/>
                      <a:pt x="386" y="361"/>
                      <a:pt x="386" y="361"/>
                    </a:cubicBezTo>
                    <a:cubicBezTo>
                      <a:pt x="386" y="361"/>
                      <a:pt x="386" y="361"/>
                      <a:pt x="386" y="360"/>
                    </a:cubicBezTo>
                    <a:cubicBezTo>
                      <a:pt x="387" y="360"/>
                      <a:pt x="387" y="360"/>
                      <a:pt x="387" y="360"/>
                    </a:cubicBezTo>
                    <a:cubicBezTo>
                      <a:pt x="388" y="360"/>
                      <a:pt x="388" y="360"/>
                      <a:pt x="388" y="359"/>
                    </a:cubicBezTo>
                    <a:cubicBezTo>
                      <a:pt x="389" y="358"/>
                      <a:pt x="389" y="357"/>
                      <a:pt x="389" y="356"/>
                    </a:cubicBezTo>
                    <a:cubicBezTo>
                      <a:pt x="389" y="355"/>
                      <a:pt x="388" y="354"/>
                      <a:pt x="387" y="353"/>
                    </a:cubicBezTo>
                    <a:cubicBezTo>
                      <a:pt x="380" y="349"/>
                      <a:pt x="380" y="349"/>
                      <a:pt x="380" y="349"/>
                    </a:cubicBezTo>
                    <a:cubicBezTo>
                      <a:pt x="378" y="352"/>
                      <a:pt x="378" y="352"/>
                      <a:pt x="378" y="352"/>
                    </a:cubicBezTo>
                    <a:cubicBezTo>
                      <a:pt x="378" y="356"/>
                      <a:pt x="378" y="356"/>
                      <a:pt x="378" y="356"/>
                    </a:cubicBezTo>
                    <a:cubicBezTo>
                      <a:pt x="378" y="352"/>
                      <a:pt x="378" y="352"/>
                      <a:pt x="378" y="352"/>
                    </a:cubicBezTo>
                    <a:cubicBezTo>
                      <a:pt x="378" y="356"/>
                      <a:pt x="378" y="356"/>
                      <a:pt x="378" y="356"/>
                    </a:cubicBezTo>
                    <a:cubicBezTo>
                      <a:pt x="378" y="356"/>
                      <a:pt x="378" y="356"/>
                      <a:pt x="378" y="356"/>
                    </a:cubicBezTo>
                    <a:cubicBezTo>
                      <a:pt x="378" y="352"/>
                      <a:pt x="378" y="352"/>
                      <a:pt x="378" y="352"/>
                    </a:cubicBezTo>
                    <a:cubicBezTo>
                      <a:pt x="378" y="356"/>
                      <a:pt x="378" y="356"/>
                      <a:pt x="378" y="356"/>
                    </a:cubicBezTo>
                    <a:cubicBezTo>
                      <a:pt x="378" y="352"/>
                      <a:pt x="378" y="352"/>
                      <a:pt x="378" y="352"/>
                    </a:cubicBezTo>
                    <a:cubicBezTo>
                      <a:pt x="377" y="356"/>
                      <a:pt x="377" y="356"/>
                      <a:pt x="377" y="356"/>
                    </a:cubicBezTo>
                    <a:cubicBezTo>
                      <a:pt x="378" y="356"/>
                      <a:pt x="378" y="356"/>
                      <a:pt x="378" y="356"/>
                    </a:cubicBezTo>
                    <a:cubicBezTo>
                      <a:pt x="378" y="352"/>
                      <a:pt x="378" y="352"/>
                      <a:pt x="378" y="352"/>
                    </a:cubicBezTo>
                    <a:cubicBezTo>
                      <a:pt x="377" y="356"/>
                      <a:pt x="377" y="356"/>
                      <a:pt x="377" y="356"/>
                    </a:cubicBezTo>
                    <a:cubicBezTo>
                      <a:pt x="378" y="356"/>
                      <a:pt x="384" y="357"/>
                      <a:pt x="392" y="358"/>
                    </a:cubicBezTo>
                    <a:cubicBezTo>
                      <a:pt x="396" y="358"/>
                      <a:pt x="399" y="359"/>
                      <a:pt x="403" y="359"/>
                    </a:cubicBezTo>
                    <a:cubicBezTo>
                      <a:pt x="406" y="359"/>
                      <a:pt x="409" y="359"/>
                      <a:pt x="410" y="359"/>
                    </a:cubicBezTo>
                    <a:cubicBezTo>
                      <a:pt x="410" y="359"/>
                      <a:pt x="411" y="359"/>
                      <a:pt x="411" y="359"/>
                    </a:cubicBezTo>
                    <a:cubicBezTo>
                      <a:pt x="411" y="359"/>
                      <a:pt x="412" y="359"/>
                      <a:pt x="412" y="359"/>
                    </a:cubicBezTo>
                    <a:cubicBezTo>
                      <a:pt x="412" y="359"/>
                      <a:pt x="412" y="359"/>
                      <a:pt x="413" y="359"/>
                    </a:cubicBezTo>
                    <a:cubicBezTo>
                      <a:pt x="413" y="359"/>
                      <a:pt x="414" y="358"/>
                      <a:pt x="414" y="358"/>
                    </a:cubicBezTo>
                    <a:cubicBezTo>
                      <a:pt x="415" y="357"/>
                      <a:pt x="415" y="356"/>
                      <a:pt x="415" y="354"/>
                    </a:cubicBezTo>
                    <a:cubicBezTo>
                      <a:pt x="415" y="353"/>
                      <a:pt x="414" y="353"/>
                      <a:pt x="413" y="352"/>
                    </a:cubicBezTo>
                    <a:cubicBezTo>
                      <a:pt x="411" y="351"/>
                      <a:pt x="411" y="351"/>
                      <a:pt x="411" y="351"/>
                    </a:cubicBezTo>
                    <a:cubicBezTo>
                      <a:pt x="409" y="354"/>
                      <a:pt x="409" y="354"/>
                      <a:pt x="409" y="354"/>
                    </a:cubicBezTo>
                    <a:cubicBezTo>
                      <a:pt x="409" y="358"/>
                      <a:pt x="409" y="358"/>
                      <a:pt x="409" y="358"/>
                    </a:cubicBezTo>
                    <a:cubicBezTo>
                      <a:pt x="436" y="359"/>
                      <a:pt x="436" y="359"/>
                      <a:pt x="436" y="359"/>
                    </a:cubicBezTo>
                    <a:cubicBezTo>
                      <a:pt x="438" y="359"/>
                      <a:pt x="440" y="358"/>
                      <a:pt x="440" y="357"/>
                    </a:cubicBezTo>
                    <a:cubicBezTo>
                      <a:pt x="441" y="355"/>
                      <a:pt x="440" y="353"/>
                      <a:pt x="439" y="352"/>
                    </a:cubicBezTo>
                    <a:cubicBezTo>
                      <a:pt x="433" y="349"/>
                      <a:pt x="433" y="349"/>
                      <a:pt x="433" y="349"/>
                    </a:cubicBezTo>
                    <a:cubicBezTo>
                      <a:pt x="431" y="352"/>
                      <a:pt x="431" y="352"/>
                      <a:pt x="431" y="352"/>
                    </a:cubicBezTo>
                    <a:cubicBezTo>
                      <a:pt x="431" y="356"/>
                      <a:pt x="431" y="356"/>
                      <a:pt x="431" y="356"/>
                    </a:cubicBezTo>
                    <a:cubicBezTo>
                      <a:pt x="462" y="359"/>
                      <a:pt x="462" y="359"/>
                      <a:pt x="462" y="359"/>
                    </a:cubicBezTo>
                    <a:cubicBezTo>
                      <a:pt x="464" y="359"/>
                      <a:pt x="466" y="358"/>
                      <a:pt x="467" y="357"/>
                    </a:cubicBezTo>
                    <a:cubicBezTo>
                      <a:pt x="467" y="355"/>
                      <a:pt x="467" y="353"/>
                      <a:pt x="465" y="352"/>
                    </a:cubicBezTo>
                    <a:cubicBezTo>
                      <a:pt x="462" y="350"/>
                      <a:pt x="462" y="350"/>
                      <a:pt x="462" y="350"/>
                    </a:cubicBezTo>
                    <a:cubicBezTo>
                      <a:pt x="460" y="354"/>
                      <a:pt x="460" y="354"/>
                      <a:pt x="460" y="354"/>
                    </a:cubicBezTo>
                    <a:cubicBezTo>
                      <a:pt x="460" y="358"/>
                      <a:pt x="460" y="358"/>
                      <a:pt x="460" y="358"/>
                    </a:cubicBezTo>
                    <a:cubicBezTo>
                      <a:pt x="485" y="359"/>
                      <a:pt x="485" y="359"/>
                      <a:pt x="485" y="359"/>
                    </a:cubicBezTo>
                    <a:cubicBezTo>
                      <a:pt x="487" y="359"/>
                      <a:pt x="489" y="358"/>
                      <a:pt x="489" y="356"/>
                    </a:cubicBezTo>
                    <a:cubicBezTo>
                      <a:pt x="490" y="355"/>
                      <a:pt x="489" y="353"/>
                      <a:pt x="487" y="352"/>
                    </a:cubicBezTo>
                    <a:cubicBezTo>
                      <a:pt x="480" y="347"/>
                      <a:pt x="480" y="347"/>
                      <a:pt x="480" y="347"/>
                    </a:cubicBezTo>
                    <a:cubicBezTo>
                      <a:pt x="478" y="350"/>
                      <a:pt x="478" y="350"/>
                      <a:pt x="478" y="350"/>
                    </a:cubicBezTo>
                    <a:cubicBezTo>
                      <a:pt x="478" y="354"/>
                      <a:pt x="478" y="354"/>
                      <a:pt x="478" y="354"/>
                    </a:cubicBezTo>
                    <a:cubicBezTo>
                      <a:pt x="514" y="358"/>
                      <a:pt x="514" y="358"/>
                      <a:pt x="514" y="358"/>
                    </a:cubicBezTo>
                    <a:cubicBezTo>
                      <a:pt x="516" y="358"/>
                      <a:pt x="518" y="357"/>
                      <a:pt x="518" y="355"/>
                    </a:cubicBezTo>
                    <a:cubicBezTo>
                      <a:pt x="519" y="353"/>
                      <a:pt x="518" y="351"/>
                      <a:pt x="517" y="350"/>
                    </a:cubicBezTo>
                    <a:cubicBezTo>
                      <a:pt x="515" y="349"/>
                      <a:pt x="515" y="349"/>
                      <a:pt x="515" y="349"/>
                    </a:cubicBezTo>
                    <a:cubicBezTo>
                      <a:pt x="513" y="353"/>
                      <a:pt x="513" y="353"/>
                      <a:pt x="513" y="353"/>
                    </a:cubicBezTo>
                    <a:cubicBezTo>
                      <a:pt x="513" y="357"/>
                      <a:pt x="513" y="357"/>
                      <a:pt x="513" y="357"/>
                    </a:cubicBezTo>
                    <a:cubicBezTo>
                      <a:pt x="513" y="357"/>
                      <a:pt x="518" y="356"/>
                      <a:pt x="524" y="356"/>
                    </a:cubicBezTo>
                    <a:cubicBezTo>
                      <a:pt x="527" y="356"/>
                      <a:pt x="529" y="355"/>
                      <a:pt x="532" y="355"/>
                    </a:cubicBezTo>
                    <a:cubicBezTo>
                      <a:pt x="533" y="355"/>
                      <a:pt x="534" y="355"/>
                      <a:pt x="534" y="355"/>
                    </a:cubicBezTo>
                    <a:cubicBezTo>
                      <a:pt x="535" y="355"/>
                      <a:pt x="535" y="355"/>
                      <a:pt x="535" y="355"/>
                    </a:cubicBezTo>
                    <a:cubicBezTo>
                      <a:pt x="536" y="355"/>
                      <a:pt x="536" y="355"/>
                      <a:pt x="536" y="355"/>
                    </a:cubicBezTo>
                    <a:cubicBezTo>
                      <a:pt x="537" y="354"/>
                      <a:pt x="537" y="354"/>
                      <a:pt x="537" y="354"/>
                    </a:cubicBezTo>
                    <a:cubicBezTo>
                      <a:pt x="537" y="354"/>
                      <a:pt x="538" y="354"/>
                      <a:pt x="538" y="353"/>
                    </a:cubicBezTo>
                    <a:cubicBezTo>
                      <a:pt x="539" y="351"/>
                      <a:pt x="539" y="349"/>
                      <a:pt x="537" y="347"/>
                    </a:cubicBezTo>
                    <a:cubicBezTo>
                      <a:pt x="536" y="347"/>
                      <a:pt x="536" y="347"/>
                      <a:pt x="536" y="347"/>
                    </a:cubicBezTo>
                    <a:cubicBezTo>
                      <a:pt x="534" y="350"/>
                      <a:pt x="534" y="350"/>
                      <a:pt x="534" y="350"/>
                    </a:cubicBezTo>
                    <a:cubicBezTo>
                      <a:pt x="537" y="352"/>
                      <a:pt x="537" y="352"/>
                      <a:pt x="537" y="352"/>
                    </a:cubicBezTo>
                    <a:cubicBezTo>
                      <a:pt x="534" y="350"/>
                      <a:pt x="534" y="350"/>
                      <a:pt x="534" y="350"/>
                    </a:cubicBezTo>
                    <a:cubicBezTo>
                      <a:pt x="537" y="353"/>
                      <a:pt x="537" y="353"/>
                      <a:pt x="537" y="353"/>
                    </a:cubicBezTo>
                    <a:cubicBezTo>
                      <a:pt x="537" y="353"/>
                      <a:pt x="537" y="353"/>
                      <a:pt x="537" y="352"/>
                    </a:cubicBezTo>
                    <a:cubicBezTo>
                      <a:pt x="534" y="350"/>
                      <a:pt x="534" y="350"/>
                      <a:pt x="534" y="350"/>
                    </a:cubicBezTo>
                    <a:cubicBezTo>
                      <a:pt x="537" y="353"/>
                      <a:pt x="537" y="353"/>
                      <a:pt x="537" y="353"/>
                    </a:cubicBezTo>
                    <a:cubicBezTo>
                      <a:pt x="535" y="351"/>
                      <a:pt x="535" y="351"/>
                      <a:pt x="535" y="351"/>
                    </a:cubicBezTo>
                    <a:cubicBezTo>
                      <a:pt x="536" y="353"/>
                      <a:pt x="536" y="353"/>
                      <a:pt x="536" y="353"/>
                    </a:cubicBezTo>
                    <a:cubicBezTo>
                      <a:pt x="537" y="353"/>
                      <a:pt x="537" y="353"/>
                      <a:pt x="537" y="353"/>
                    </a:cubicBezTo>
                    <a:cubicBezTo>
                      <a:pt x="535" y="351"/>
                      <a:pt x="535" y="351"/>
                      <a:pt x="535" y="351"/>
                    </a:cubicBezTo>
                    <a:cubicBezTo>
                      <a:pt x="536" y="353"/>
                      <a:pt x="536" y="353"/>
                      <a:pt x="536" y="353"/>
                    </a:cubicBezTo>
                    <a:cubicBezTo>
                      <a:pt x="536" y="353"/>
                      <a:pt x="537" y="353"/>
                      <a:pt x="537" y="353"/>
                    </a:cubicBezTo>
                    <a:cubicBezTo>
                      <a:pt x="539" y="352"/>
                      <a:pt x="543" y="349"/>
                      <a:pt x="547" y="347"/>
                    </a:cubicBezTo>
                    <a:cubicBezTo>
                      <a:pt x="550" y="345"/>
                      <a:pt x="553" y="344"/>
                      <a:pt x="553" y="344"/>
                    </a:cubicBezTo>
                    <a:cubicBezTo>
                      <a:pt x="554" y="343"/>
                      <a:pt x="555" y="342"/>
                      <a:pt x="555" y="340"/>
                    </a:cubicBezTo>
                    <a:cubicBezTo>
                      <a:pt x="555" y="339"/>
                      <a:pt x="554" y="338"/>
                      <a:pt x="553" y="337"/>
                    </a:cubicBezTo>
                    <a:cubicBezTo>
                      <a:pt x="551" y="335"/>
                      <a:pt x="551" y="335"/>
                      <a:pt x="551" y="335"/>
                    </a:cubicBezTo>
                    <a:cubicBezTo>
                      <a:pt x="549" y="339"/>
                      <a:pt x="549" y="339"/>
                      <a:pt x="549" y="339"/>
                    </a:cubicBezTo>
                    <a:cubicBezTo>
                      <a:pt x="553" y="339"/>
                      <a:pt x="553" y="339"/>
                      <a:pt x="553" y="339"/>
                    </a:cubicBezTo>
                    <a:cubicBezTo>
                      <a:pt x="553" y="339"/>
                      <a:pt x="553" y="336"/>
                      <a:pt x="554" y="333"/>
                    </a:cubicBezTo>
                    <a:cubicBezTo>
                      <a:pt x="554" y="331"/>
                      <a:pt x="554" y="329"/>
                      <a:pt x="555" y="328"/>
                    </a:cubicBezTo>
                    <a:cubicBezTo>
                      <a:pt x="555" y="327"/>
                      <a:pt x="555" y="327"/>
                      <a:pt x="555" y="326"/>
                    </a:cubicBezTo>
                    <a:cubicBezTo>
                      <a:pt x="555" y="326"/>
                      <a:pt x="555" y="326"/>
                      <a:pt x="555" y="326"/>
                    </a:cubicBezTo>
                    <a:cubicBezTo>
                      <a:pt x="554" y="326"/>
                      <a:pt x="554" y="326"/>
                      <a:pt x="554" y="326"/>
                    </a:cubicBezTo>
                    <a:cubicBezTo>
                      <a:pt x="555" y="326"/>
                      <a:pt x="555" y="326"/>
                      <a:pt x="555" y="326"/>
                    </a:cubicBezTo>
                    <a:cubicBezTo>
                      <a:pt x="555" y="326"/>
                      <a:pt x="555" y="326"/>
                      <a:pt x="555" y="326"/>
                    </a:cubicBezTo>
                    <a:cubicBezTo>
                      <a:pt x="554" y="326"/>
                      <a:pt x="554" y="326"/>
                      <a:pt x="554" y="326"/>
                    </a:cubicBezTo>
                    <a:cubicBezTo>
                      <a:pt x="555" y="326"/>
                      <a:pt x="555" y="326"/>
                      <a:pt x="555" y="326"/>
                    </a:cubicBezTo>
                    <a:cubicBezTo>
                      <a:pt x="552" y="325"/>
                      <a:pt x="552" y="325"/>
                      <a:pt x="552" y="325"/>
                    </a:cubicBezTo>
                    <a:cubicBezTo>
                      <a:pt x="555" y="326"/>
                      <a:pt x="555" y="326"/>
                      <a:pt x="555" y="326"/>
                    </a:cubicBezTo>
                    <a:cubicBezTo>
                      <a:pt x="555" y="326"/>
                      <a:pt x="555" y="326"/>
                      <a:pt x="555" y="326"/>
                    </a:cubicBezTo>
                    <a:cubicBezTo>
                      <a:pt x="552" y="325"/>
                      <a:pt x="552" y="325"/>
                      <a:pt x="552" y="325"/>
                    </a:cubicBezTo>
                    <a:cubicBezTo>
                      <a:pt x="555" y="326"/>
                      <a:pt x="555" y="326"/>
                      <a:pt x="555" y="326"/>
                    </a:cubicBezTo>
                    <a:cubicBezTo>
                      <a:pt x="551" y="325"/>
                      <a:pt x="551" y="325"/>
                      <a:pt x="551" y="325"/>
                    </a:cubicBezTo>
                    <a:cubicBezTo>
                      <a:pt x="554" y="327"/>
                      <a:pt x="554" y="327"/>
                      <a:pt x="554" y="327"/>
                    </a:cubicBezTo>
                    <a:cubicBezTo>
                      <a:pt x="555" y="327"/>
                      <a:pt x="555" y="326"/>
                      <a:pt x="555" y="326"/>
                    </a:cubicBezTo>
                    <a:cubicBezTo>
                      <a:pt x="551" y="325"/>
                      <a:pt x="551" y="325"/>
                      <a:pt x="551" y="325"/>
                    </a:cubicBezTo>
                    <a:cubicBezTo>
                      <a:pt x="554" y="327"/>
                      <a:pt x="554" y="327"/>
                      <a:pt x="554" y="327"/>
                    </a:cubicBezTo>
                    <a:cubicBezTo>
                      <a:pt x="555" y="326"/>
                      <a:pt x="555" y="325"/>
                      <a:pt x="555" y="324"/>
                    </a:cubicBezTo>
                    <a:cubicBezTo>
                      <a:pt x="555" y="323"/>
                      <a:pt x="554" y="322"/>
                      <a:pt x="553" y="321"/>
                    </a:cubicBezTo>
                    <a:cubicBezTo>
                      <a:pt x="553" y="321"/>
                      <a:pt x="553" y="321"/>
                      <a:pt x="553" y="321"/>
                    </a:cubicBezTo>
                    <a:cubicBezTo>
                      <a:pt x="556" y="307"/>
                      <a:pt x="556" y="307"/>
                      <a:pt x="556" y="307"/>
                    </a:cubicBezTo>
                    <a:cubicBezTo>
                      <a:pt x="556" y="305"/>
                      <a:pt x="555" y="303"/>
                      <a:pt x="554" y="302"/>
                    </a:cubicBezTo>
                    <a:cubicBezTo>
                      <a:pt x="552" y="301"/>
                      <a:pt x="552" y="301"/>
                      <a:pt x="552" y="301"/>
                    </a:cubicBezTo>
                    <a:cubicBezTo>
                      <a:pt x="549" y="304"/>
                      <a:pt x="549" y="304"/>
                      <a:pt x="549" y="304"/>
                    </a:cubicBezTo>
                    <a:cubicBezTo>
                      <a:pt x="553" y="306"/>
                      <a:pt x="553" y="306"/>
                      <a:pt x="553" y="306"/>
                    </a:cubicBezTo>
                    <a:cubicBezTo>
                      <a:pt x="553" y="306"/>
                      <a:pt x="553" y="306"/>
                      <a:pt x="553" y="306"/>
                    </a:cubicBezTo>
                    <a:cubicBezTo>
                      <a:pt x="553" y="305"/>
                      <a:pt x="553" y="305"/>
                      <a:pt x="553" y="305"/>
                    </a:cubicBezTo>
                    <a:cubicBezTo>
                      <a:pt x="554" y="304"/>
                      <a:pt x="554" y="303"/>
                      <a:pt x="554" y="301"/>
                    </a:cubicBezTo>
                    <a:cubicBezTo>
                      <a:pt x="555" y="296"/>
                      <a:pt x="557" y="289"/>
                      <a:pt x="557" y="289"/>
                    </a:cubicBezTo>
                    <a:cubicBezTo>
                      <a:pt x="557" y="287"/>
                      <a:pt x="557" y="285"/>
                      <a:pt x="555" y="285"/>
                    </a:cubicBezTo>
                    <a:cubicBezTo>
                      <a:pt x="555" y="284"/>
                      <a:pt x="555" y="284"/>
                      <a:pt x="555" y="284"/>
                    </a:cubicBezTo>
                    <a:cubicBezTo>
                      <a:pt x="553" y="288"/>
                      <a:pt x="553" y="288"/>
                      <a:pt x="553" y="288"/>
                    </a:cubicBezTo>
                    <a:cubicBezTo>
                      <a:pt x="556" y="288"/>
                      <a:pt x="556" y="288"/>
                      <a:pt x="556" y="288"/>
                    </a:cubicBezTo>
                    <a:cubicBezTo>
                      <a:pt x="557" y="274"/>
                      <a:pt x="557" y="274"/>
                      <a:pt x="557" y="274"/>
                    </a:cubicBezTo>
                    <a:cubicBezTo>
                      <a:pt x="558" y="272"/>
                      <a:pt x="557" y="271"/>
                      <a:pt x="556" y="270"/>
                    </a:cubicBezTo>
                    <a:cubicBezTo>
                      <a:pt x="554" y="269"/>
                      <a:pt x="554" y="269"/>
                      <a:pt x="554" y="269"/>
                    </a:cubicBezTo>
                    <a:cubicBezTo>
                      <a:pt x="552" y="272"/>
                      <a:pt x="552" y="272"/>
                      <a:pt x="552" y="272"/>
                    </a:cubicBezTo>
                    <a:cubicBezTo>
                      <a:pt x="556" y="273"/>
                      <a:pt x="556" y="273"/>
                      <a:pt x="556" y="273"/>
                    </a:cubicBezTo>
                    <a:cubicBezTo>
                      <a:pt x="558" y="259"/>
                      <a:pt x="558" y="259"/>
                      <a:pt x="558" y="259"/>
                    </a:cubicBezTo>
                    <a:cubicBezTo>
                      <a:pt x="558" y="257"/>
                      <a:pt x="557" y="255"/>
                      <a:pt x="556" y="255"/>
                    </a:cubicBezTo>
                    <a:cubicBezTo>
                      <a:pt x="554" y="253"/>
                      <a:pt x="554" y="253"/>
                      <a:pt x="554" y="253"/>
                    </a:cubicBezTo>
                    <a:cubicBezTo>
                      <a:pt x="552" y="257"/>
                      <a:pt x="552" y="257"/>
                      <a:pt x="552" y="257"/>
                    </a:cubicBezTo>
                    <a:cubicBezTo>
                      <a:pt x="556" y="257"/>
                      <a:pt x="556" y="257"/>
                      <a:pt x="556" y="257"/>
                    </a:cubicBezTo>
                    <a:cubicBezTo>
                      <a:pt x="556" y="257"/>
                      <a:pt x="557" y="254"/>
                      <a:pt x="557" y="250"/>
                    </a:cubicBezTo>
                    <a:cubicBezTo>
                      <a:pt x="557" y="248"/>
                      <a:pt x="558" y="246"/>
                      <a:pt x="558" y="244"/>
                    </a:cubicBezTo>
                    <a:cubicBezTo>
                      <a:pt x="558" y="244"/>
                      <a:pt x="558" y="243"/>
                      <a:pt x="558" y="243"/>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5" y="241"/>
                      <a:pt x="555" y="241"/>
                      <a:pt x="555" y="241"/>
                    </a:cubicBezTo>
                    <a:cubicBezTo>
                      <a:pt x="558" y="243"/>
                      <a:pt x="558" y="243"/>
                      <a:pt x="558" y="243"/>
                    </a:cubicBezTo>
                    <a:cubicBezTo>
                      <a:pt x="558" y="243"/>
                      <a:pt x="558" y="242"/>
                      <a:pt x="558" y="242"/>
                    </a:cubicBezTo>
                    <a:cubicBezTo>
                      <a:pt x="555" y="241"/>
                      <a:pt x="555" y="241"/>
                      <a:pt x="555" y="241"/>
                    </a:cubicBezTo>
                    <a:cubicBezTo>
                      <a:pt x="558" y="243"/>
                      <a:pt x="558" y="243"/>
                      <a:pt x="558" y="243"/>
                    </a:cubicBezTo>
                    <a:cubicBezTo>
                      <a:pt x="559" y="241"/>
                      <a:pt x="558" y="239"/>
                      <a:pt x="557" y="238"/>
                    </a:cubicBezTo>
                    <a:cubicBezTo>
                      <a:pt x="555" y="237"/>
                      <a:pt x="555" y="237"/>
                      <a:pt x="555" y="237"/>
                    </a:cubicBezTo>
                    <a:cubicBezTo>
                      <a:pt x="553" y="240"/>
                      <a:pt x="553" y="240"/>
                      <a:pt x="553" y="240"/>
                    </a:cubicBezTo>
                    <a:cubicBezTo>
                      <a:pt x="557" y="240"/>
                      <a:pt x="557" y="240"/>
                      <a:pt x="557" y="240"/>
                    </a:cubicBezTo>
                    <a:cubicBezTo>
                      <a:pt x="557" y="240"/>
                      <a:pt x="557" y="236"/>
                      <a:pt x="557" y="231"/>
                    </a:cubicBezTo>
                    <a:cubicBezTo>
                      <a:pt x="557" y="229"/>
                      <a:pt x="557" y="227"/>
                      <a:pt x="557" y="225"/>
                    </a:cubicBezTo>
                    <a:cubicBezTo>
                      <a:pt x="557" y="225"/>
                      <a:pt x="557" y="224"/>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3" y="222"/>
                      <a:pt x="553" y="222"/>
                      <a:pt x="553" y="222"/>
                    </a:cubicBezTo>
                    <a:cubicBezTo>
                      <a:pt x="557" y="224"/>
                      <a:pt x="557" y="224"/>
                      <a:pt x="557" y="224"/>
                    </a:cubicBezTo>
                    <a:cubicBezTo>
                      <a:pt x="557" y="223"/>
                      <a:pt x="557" y="223"/>
                      <a:pt x="557" y="223"/>
                    </a:cubicBezTo>
                    <a:cubicBezTo>
                      <a:pt x="553" y="222"/>
                      <a:pt x="553" y="222"/>
                      <a:pt x="553" y="222"/>
                    </a:cubicBezTo>
                    <a:cubicBezTo>
                      <a:pt x="557" y="224"/>
                      <a:pt x="557" y="224"/>
                      <a:pt x="557" y="224"/>
                    </a:cubicBezTo>
                    <a:cubicBezTo>
                      <a:pt x="553" y="222"/>
                      <a:pt x="553" y="222"/>
                      <a:pt x="553" y="222"/>
                    </a:cubicBezTo>
                    <a:cubicBezTo>
                      <a:pt x="556" y="224"/>
                      <a:pt x="556" y="224"/>
                      <a:pt x="556" y="224"/>
                    </a:cubicBezTo>
                    <a:cubicBezTo>
                      <a:pt x="557" y="224"/>
                      <a:pt x="557" y="224"/>
                      <a:pt x="557" y="224"/>
                    </a:cubicBezTo>
                    <a:cubicBezTo>
                      <a:pt x="553" y="222"/>
                      <a:pt x="553" y="222"/>
                      <a:pt x="553" y="222"/>
                    </a:cubicBezTo>
                    <a:cubicBezTo>
                      <a:pt x="556" y="224"/>
                      <a:pt x="556" y="224"/>
                      <a:pt x="556" y="224"/>
                    </a:cubicBezTo>
                    <a:cubicBezTo>
                      <a:pt x="558" y="223"/>
                      <a:pt x="557" y="220"/>
                      <a:pt x="555" y="219"/>
                    </a:cubicBezTo>
                    <a:cubicBezTo>
                      <a:pt x="553" y="218"/>
                      <a:pt x="553" y="218"/>
                      <a:pt x="553" y="218"/>
                    </a:cubicBezTo>
                    <a:cubicBezTo>
                      <a:pt x="551" y="221"/>
                      <a:pt x="551" y="221"/>
                      <a:pt x="551" y="221"/>
                    </a:cubicBezTo>
                    <a:cubicBezTo>
                      <a:pt x="554" y="223"/>
                      <a:pt x="554" y="223"/>
                      <a:pt x="554" y="223"/>
                    </a:cubicBezTo>
                    <a:cubicBezTo>
                      <a:pt x="560" y="215"/>
                      <a:pt x="560" y="215"/>
                      <a:pt x="560" y="215"/>
                    </a:cubicBezTo>
                    <a:cubicBezTo>
                      <a:pt x="561" y="214"/>
                      <a:pt x="561" y="213"/>
                      <a:pt x="561" y="212"/>
                    </a:cubicBezTo>
                    <a:cubicBezTo>
                      <a:pt x="561" y="211"/>
                      <a:pt x="560" y="210"/>
                      <a:pt x="559" y="209"/>
                    </a:cubicBezTo>
                    <a:cubicBezTo>
                      <a:pt x="559" y="209"/>
                      <a:pt x="559" y="209"/>
                      <a:pt x="559" y="209"/>
                    </a:cubicBezTo>
                    <a:cubicBezTo>
                      <a:pt x="559" y="197"/>
                      <a:pt x="559" y="197"/>
                      <a:pt x="559" y="197"/>
                    </a:cubicBezTo>
                    <a:cubicBezTo>
                      <a:pt x="559" y="196"/>
                      <a:pt x="558" y="194"/>
                      <a:pt x="557" y="194"/>
                    </a:cubicBezTo>
                    <a:cubicBezTo>
                      <a:pt x="555" y="192"/>
                      <a:pt x="555" y="192"/>
                      <a:pt x="555" y="192"/>
                    </a:cubicBezTo>
                    <a:cubicBezTo>
                      <a:pt x="553" y="196"/>
                      <a:pt x="553" y="196"/>
                      <a:pt x="553" y="196"/>
                    </a:cubicBezTo>
                    <a:cubicBezTo>
                      <a:pt x="557" y="196"/>
                      <a:pt x="557" y="196"/>
                      <a:pt x="557" y="196"/>
                    </a:cubicBezTo>
                    <a:cubicBezTo>
                      <a:pt x="558" y="177"/>
                      <a:pt x="558" y="177"/>
                      <a:pt x="558" y="177"/>
                    </a:cubicBezTo>
                    <a:cubicBezTo>
                      <a:pt x="558" y="175"/>
                      <a:pt x="558" y="174"/>
                      <a:pt x="557" y="173"/>
                    </a:cubicBezTo>
                    <a:cubicBezTo>
                      <a:pt x="554" y="171"/>
                      <a:pt x="554" y="171"/>
                      <a:pt x="554" y="171"/>
                    </a:cubicBezTo>
                    <a:cubicBezTo>
                      <a:pt x="551" y="175"/>
                      <a:pt x="551" y="175"/>
                      <a:pt x="551" y="175"/>
                    </a:cubicBezTo>
                    <a:cubicBezTo>
                      <a:pt x="555" y="177"/>
                      <a:pt x="555" y="177"/>
                      <a:pt x="555" y="177"/>
                    </a:cubicBezTo>
                    <a:cubicBezTo>
                      <a:pt x="555" y="176"/>
                      <a:pt x="555" y="176"/>
                      <a:pt x="555" y="176"/>
                    </a:cubicBezTo>
                    <a:cubicBezTo>
                      <a:pt x="555" y="176"/>
                      <a:pt x="555" y="176"/>
                      <a:pt x="555" y="176"/>
                    </a:cubicBezTo>
                    <a:cubicBezTo>
                      <a:pt x="555" y="176"/>
                      <a:pt x="555" y="176"/>
                      <a:pt x="555" y="176"/>
                    </a:cubicBezTo>
                    <a:cubicBezTo>
                      <a:pt x="555" y="176"/>
                      <a:pt x="556" y="172"/>
                      <a:pt x="558" y="168"/>
                    </a:cubicBezTo>
                    <a:cubicBezTo>
                      <a:pt x="558" y="166"/>
                      <a:pt x="559" y="164"/>
                      <a:pt x="559" y="163"/>
                    </a:cubicBezTo>
                    <a:cubicBezTo>
                      <a:pt x="559" y="162"/>
                      <a:pt x="560" y="162"/>
                      <a:pt x="560" y="161"/>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56" y="160"/>
                      <a:pt x="556" y="160"/>
                      <a:pt x="556" y="160"/>
                    </a:cubicBezTo>
                    <a:cubicBezTo>
                      <a:pt x="560" y="162"/>
                      <a:pt x="560" y="162"/>
                      <a:pt x="560" y="162"/>
                    </a:cubicBezTo>
                    <a:cubicBezTo>
                      <a:pt x="560" y="161"/>
                      <a:pt x="560" y="161"/>
                      <a:pt x="560" y="161"/>
                    </a:cubicBezTo>
                    <a:cubicBezTo>
                      <a:pt x="556" y="160"/>
                      <a:pt x="556" y="160"/>
                      <a:pt x="556" y="160"/>
                    </a:cubicBezTo>
                    <a:cubicBezTo>
                      <a:pt x="560" y="162"/>
                      <a:pt x="560" y="162"/>
                      <a:pt x="560" y="162"/>
                    </a:cubicBezTo>
                    <a:cubicBezTo>
                      <a:pt x="560" y="161"/>
                      <a:pt x="560" y="160"/>
                      <a:pt x="560" y="158"/>
                    </a:cubicBezTo>
                    <a:cubicBezTo>
                      <a:pt x="560" y="157"/>
                      <a:pt x="559" y="157"/>
                      <a:pt x="558" y="156"/>
                    </a:cubicBezTo>
                    <a:cubicBezTo>
                      <a:pt x="557" y="155"/>
                      <a:pt x="557" y="155"/>
                      <a:pt x="557" y="155"/>
                    </a:cubicBezTo>
                    <a:cubicBezTo>
                      <a:pt x="555" y="159"/>
                      <a:pt x="555" y="159"/>
                      <a:pt x="555" y="159"/>
                    </a:cubicBezTo>
                    <a:cubicBezTo>
                      <a:pt x="559" y="159"/>
                      <a:pt x="559" y="159"/>
                      <a:pt x="559" y="159"/>
                    </a:cubicBezTo>
                    <a:cubicBezTo>
                      <a:pt x="559" y="143"/>
                      <a:pt x="559" y="143"/>
                      <a:pt x="559" y="143"/>
                    </a:cubicBezTo>
                    <a:cubicBezTo>
                      <a:pt x="559" y="142"/>
                      <a:pt x="559" y="140"/>
                      <a:pt x="557" y="140"/>
                    </a:cubicBezTo>
                    <a:cubicBezTo>
                      <a:pt x="554" y="137"/>
                      <a:pt x="554" y="137"/>
                      <a:pt x="554" y="137"/>
                    </a:cubicBezTo>
                    <a:cubicBezTo>
                      <a:pt x="557" y="130"/>
                      <a:pt x="557" y="130"/>
                      <a:pt x="557" y="130"/>
                    </a:cubicBezTo>
                    <a:cubicBezTo>
                      <a:pt x="558" y="128"/>
                      <a:pt x="557" y="126"/>
                      <a:pt x="555" y="125"/>
                    </a:cubicBezTo>
                    <a:cubicBezTo>
                      <a:pt x="553" y="124"/>
                      <a:pt x="553" y="124"/>
                      <a:pt x="553" y="124"/>
                    </a:cubicBezTo>
                    <a:cubicBezTo>
                      <a:pt x="556" y="110"/>
                      <a:pt x="556" y="110"/>
                      <a:pt x="556" y="110"/>
                    </a:cubicBezTo>
                    <a:cubicBezTo>
                      <a:pt x="556" y="108"/>
                      <a:pt x="555" y="106"/>
                      <a:pt x="554" y="105"/>
                    </a:cubicBezTo>
                    <a:cubicBezTo>
                      <a:pt x="552" y="105"/>
                      <a:pt x="552" y="105"/>
                      <a:pt x="552" y="105"/>
                    </a:cubicBezTo>
                    <a:cubicBezTo>
                      <a:pt x="550" y="108"/>
                      <a:pt x="550" y="108"/>
                      <a:pt x="550" y="108"/>
                    </a:cubicBezTo>
                    <a:cubicBezTo>
                      <a:pt x="554" y="108"/>
                      <a:pt x="554" y="108"/>
                      <a:pt x="554" y="108"/>
                    </a:cubicBezTo>
                    <a:cubicBezTo>
                      <a:pt x="553" y="92"/>
                      <a:pt x="553" y="92"/>
                      <a:pt x="553" y="92"/>
                    </a:cubicBezTo>
                    <a:cubicBezTo>
                      <a:pt x="553" y="91"/>
                      <a:pt x="552" y="89"/>
                      <a:pt x="551" y="89"/>
                    </a:cubicBezTo>
                    <a:cubicBezTo>
                      <a:pt x="549" y="87"/>
                      <a:pt x="549" y="87"/>
                      <a:pt x="549" y="87"/>
                    </a:cubicBezTo>
                    <a:cubicBezTo>
                      <a:pt x="547" y="91"/>
                      <a:pt x="547" y="91"/>
                      <a:pt x="547" y="91"/>
                    </a:cubicBezTo>
                    <a:cubicBezTo>
                      <a:pt x="550" y="93"/>
                      <a:pt x="550" y="93"/>
                      <a:pt x="550" y="93"/>
                    </a:cubicBezTo>
                    <a:cubicBezTo>
                      <a:pt x="551" y="92"/>
                      <a:pt x="551" y="92"/>
                      <a:pt x="551" y="92"/>
                    </a:cubicBezTo>
                    <a:cubicBezTo>
                      <a:pt x="551" y="91"/>
                      <a:pt x="551" y="91"/>
                      <a:pt x="551" y="91"/>
                    </a:cubicBezTo>
                    <a:cubicBezTo>
                      <a:pt x="551" y="91"/>
                      <a:pt x="551" y="90"/>
                      <a:pt x="551" y="90"/>
                    </a:cubicBezTo>
                    <a:cubicBezTo>
                      <a:pt x="551" y="89"/>
                      <a:pt x="551" y="86"/>
                      <a:pt x="551" y="83"/>
                    </a:cubicBezTo>
                    <a:cubicBezTo>
                      <a:pt x="550" y="80"/>
                      <a:pt x="550" y="77"/>
                      <a:pt x="550" y="76"/>
                    </a:cubicBezTo>
                    <a:cubicBezTo>
                      <a:pt x="550" y="76"/>
                      <a:pt x="550" y="76"/>
                      <a:pt x="550" y="76"/>
                    </a:cubicBezTo>
                    <a:cubicBezTo>
                      <a:pt x="548" y="76"/>
                      <a:pt x="548" y="76"/>
                      <a:pt x="548" y="76"/>
                    </a:cubicBezTo>
                    <a:cubicBezTo>
                      <a:pt x="550" y="76"/>
                      <a:pt x="550" y="76"/>
                      <a:pt x="550" y="76"/>
                    </a:cubicBezTo>
                    <a:cubicBezTo>
                      <a:pt x="550" y="76"/>
                      <a:pt x="550" y="76"/>
                      <a:pt x="550" y="76"/>
                    </a:cubicBezTo>
                    <a:cubicBezTo>
                      <a:pt x="548" y="76"/>
                      <a:pt x="548" y="76"/>
                      <a:pt x="548" y="76"/>
                    </a:cubicBezTo>
                    <a:cubicBezTo>
                      <a:pt x="550" y="76"/>
                      <a:pt x="550" y="76"/>
                      <a:pt x="550" y="76"/>
                    </a:cubicBezTo>
                    <a:cubicBezTo>
                      <a:pt x="547" y="76"/>
                      <a:pt x="547" y="76"/>
                      <a:pt x="547" y="76"/>
                    </a:cubicBezTo>
                    <a:cubicBezTo>
                      <a:pt x="550" y="77"/>
                      <a:pt x="550" y="77"/>
                      <a:pt x="550" y="77"/>
                    </a:cubicBezTo>
                    <a:cubicBezTo>
                      <a:pt x="550" y="76"/>
                      <a:pt x="550" y="76"/>
                      <a:pt x="550" y="76"/>
                    </a:cubicBezTo>
                    <a:cubicBezTo>
                      <a:pt x="547" y="76"/>
                      <a:pt x="547" y="76"/>
                      <a:pt x="547" y="76"/>
                    </a:cubicBezTo>
                    <a:cubicBezTo>
                      <a:pt x="550" y="77"/>
                      <a:pt x="550" y="77"/>
                      <a:pt x="550" y="77"/>
                    </a:cubicBezTo>
                    <a:cubicBezTo>
                      <a:pt x="546" y="76"/>
                      <a:pt x="546" y="76"/>
                      <a:pt x="546" y="76"/>
                    </a:cubicBezTo>
                    <a:cubicBezTo>
                      <a:pt x="550" y="78"/>
                      <a:pt x="550" y="78"/>
                      <a:pt x="550" y="78"/>
                    </a:cubicBezTo>
                    <a:cubicBezTo>
                      <a:pt x="550" y="77"/>
                      <a:pt x="550" y="77"/>
                      <a:pt x="550" y="77"/>
                    </a:cubicBezTo>
                    <a:cubicBezTo>
                      <a:pt x="546" y="76"/>
                      <a:pt x="546" y="76"/>
                      <a:pt x="546" y="76"/>
                    </a:cubicBezTo>
                    <a:cubicBezTo>
                      <a:pt x="550" y="78"/>
                      <a:pt x="550" y="78"/>
                      <a:pt x="550" y="78"/>
                    </a:cubicBezTo>
                    <a:cubicBezTo>
                      <a:pt x="550" y="77"/>
                      <a:pt x="550" y="76"/>
                      <a:pt x="550" y="75"/>
                    </a:cubicBezTo>
                    <a:cubicBezTo>
                      <a:pt x="550" y="74"/>
                      <a:pt x="549" y="73"/>
                      <a:pt x="548" y="72"/>
                    </a:cubicBezTo>
                    <a:cubicBezTo>
                      <a:pt x="548" y="72"/>
                      <a:pt x="548" y="72"/>
                      <a:pt x="548" y="72"/>
                    </a:cubicBezTo>
                    <a:cubicBezTo>
                      <a:pt x="547" y="54"/>
                      <a:pt x="547" y="54"/>
                      <a:pt x="547" y="54"/>
                    </a:cubicBezTo>
                    <a:cubicBezTo>
                      <a:pt x="547" y="52"/>
                      <a:pt x="547" y="51"/>
                      <a:pt x="546" y="51"/>
                    </a:cubicBezTo>
                    <a:cubicBezTo>
                      <a:pt x="541" y="47"/>
                      <a:pt x="541" y="47"/>
                      <a:pt x="541" y="47"/>
                    </a:cubicBezTo>
                    <a:cubicBezTo>
                      <a:pt x="539" y="51"/>
                      <a:pt x="539" y="51"/>
                      <a:pt x="539" y="51"/>
                    </a:cubicBezTo>
                    <a:cubicBezTo>
                      <a:pt x="542" y="53"/>
                      <a:pt x="542" y="53"/>
                      <a:pt x="542" y="53"/>
                    </a:cubicBezTo>
                    <a:cubicBezTo>
                      <a:pt x="543" y="52"/>
                      <a:pt x="543" y="52"/>
                      <a:pt x="543" y="51"/>
                    </a:cubicBezTo>
                    <a:cubicBezTo>
                      <a:pt x="543" y="51"/>
                      <a:pt x="543" y="51"/>
                      <a:pt x="543" y="51"/>
                    </a:cubicBezTo>
                    <a:cubicBezTo>
                      <a:pt x="543" y="50"/>
                      <a:pt x="543" y="50"/>
                      <a:pt x="543" y="50"/>
                    </a:cubicBezTo>
                    <a:cubicBezTo>
                      <a:pt x="542" y="49"/>
                      <a:pt x="542" y="47"/>
                      <a:pt x="542" y="45"/>
                    </a:cubicBezTo>
                    <a:cubicBezTo>
                      <a:pt x="540" y="39"/>
                      <a:pt x="538" y="29"/>
                      <a:pt x="538" y="29"/>
                    </a:cubicBezTo>
                    <a:cubicBezTo>
                      <a:pt x="538" y="28"/>
                      <a:pt x="537" y="27"/>
                      <a:pt x="536" y="27"/>
                    </a:cubicBezTo>
                    <a:cubicBezTo>
                      <a:pt x="535" y="26"/>
                      <a:pt x="535" y="26"/>
                      <a:pt x="535" y="26"/>
                    </a:cubicBezTo>
                    <a:cubicBezTo>
                      <a:pt x="526" y="4"/>
                      <a:pt x="526" y="4"/>
                      <a:pt x="526" y="4"/>
                    </a:cubicBezTo>
                    <a:cubicBezTo>
                      <a:pt x="526" y="3"/>
                      <a:pt x="526" y="3"/>
                      <a:pt x="525" y="2"/>
                    </a:cubicBezTo>
                    <a:cubicBezTo>
                      <a:pt x="522" y="1"/>
                      <a:pt x="522" y="1"/>
                      <a:pt x="522" y="1"/>
                    </a:cubicBezTo>
                    <a:cubicBezTo>
                      <a:pt x="520" y="0"/>
                      <a:pt x="518" y="0"/>
                      <a:pt x="517" y="2"/>
                    </a:cubicBezTo>
                    <a:cubicBezTo>
                      <a:pt x="516" y="4"/>
                      <a:pt x="516" y="6"/>
                      <a:pt x="518" y="8"/>
                    </a:cubicBezTo>
                    <a:cubicBezTo>
                      <a:pt x="519" y="8"/>
                      <a:pt x="519" y="8"/>
                      <a:pt x="519" y="8"/>
                    </a:cubicBezTo>
                    <a:cubicBezTo>
                      <a:pt x="528" y="30"/>
                      <a:pt x="528" y="30"/>
                      <a:pt x="528" y="30"/>
                    </a:cubicBezTo>
                    <a:cubicBezTo>
                      <a:pt x="528" y="31"/>
                      <a:pt x="529" y="31"/>
                      <a:pt x="529" y="32"/>
                    </a:cubicBezTo>
                    <a:cubicBezTo>
                      <a:pt x="532" y="34"/>
                      <a:pt x="532" y="34"/>
                      <a:pt x="532" y="34"/>
                    </a:cubicBezTo>
                    <a:cubicBezTo>
                      <a:pt x="534" y="30"/>
                      <a:pt x="534" y="30"/>
                      <a:pt x="534" y="30"/>
                    </a:cubicBezTo>
                    <a:cubicBezTo>
                      <a:pt x="530" y="31"/>
                      <a:pt x="530" y="31"/>
                      <a:pt x="530" y="31"/>
                    </a:cubicBezTo>
                    <a:cubicBezTo>
                      <a:pt x="530" y="31"/>
                      <a:pt x="532" y="36"/>
                      <a:pt x="533" y="41"/>
                    </a:cubicBezTo>
                    <a:cubicBezTo>
                      <a:pt x="533" y="43"/>
                      <a:pt x="534" y="46"/>
                      <a:pt x="534" y="48"/>
                    </a:cubicBezTo>
                    <a:cubicBezTo>
                      <a:pt x="534" y="49"/>
                      <a:pt x="534" y="50"/>
                      <a:pt x="534" y="50"/>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8" y="51"/>
                      <a:pt x="538" y="51"/>
                      <a:pt x="538" y="51"/>
                    </a:cubicBezTo>
                    <a:cubicBezTo>
                      <a:pt x="535" y="50"/>
                      <a:pt x="535" y="50"/>
                      <a:pt x="535" y="50"/>
                    </a:cubicBezTo>
                    <a:cubicBezTo>
                      <a:pt x="535" y="51"/>
                      <a:pt x="535" y="51"/>
                      <a:pt x="535" y="51"/>
                    </a:cubicBezTo>
                    <a:cubicBezTo>
                      <a:pt x="538" y="51"/>
                      <a:pt x="538" y="51"/>
                      <a:pt x="538" y="51"/>
                    </a:cubicBezTo>
                    <a:cubicBezTo>
                      <a:pt x="535" y="50"/>
                      <a:pt x="535" y="50"/>
                      <a:pt x="535" y="50"/>
                    </a:cubicBezTo>
                    <a:cubicBezTo>
                      <a:pt x="539" y="51"/>
                      <a:pt x="539" y="51"/>
                      <a:pt x="539" y="51"/>
                    </a:cubicBezTo>
                    <a:cubicBezTo>
                      <a:pt x="535" y="49"/>
                      <a:pt x="535" y="49"/>
                      <a:pt x="535" y="49"/>
                    </a:cubicBezTo>
                    <a:cubicBezTo>
                      <a:pt x="535" y="50"/>
                      <a:pt x="535" y="50"/>
                      <a:pt x="535" y="50"/>
                    </a:cubicBezTo>
                    <a:cubicBezTo>
                      <a:pt x="539" y="51"/>
                      <a:pt x="539" y="51"/>
                      <a:pt x="539" y="51"/>
                    </a:cubicBezTo>
                    <a:cubicBezTo>
                      <a:pt x="535" y="49"/>
                      <a:pt x="535" y="49"/>
                      <a:pt x="535" y="49"/>
                    </a:cubicBezTo>
                    <a:cubicBezTo>
                      <a:pt x="534" y="51"/>
                      <a:pt x="535" y="53"/>
                      <a:pt x="536" y="54"/>
                    </a:cubicBezTo>
                    <a:cubicBezTo>
                      <a:pt x="540" y="56"/>
                      <a:pt x="540" y="56"/>
                      <a:pt x="540" y="56"/>
                    </a:cubicBezTo>
                    <a:cubicBezTo>
                      <a:pt x="540" y="74"/>
                      <a:pt x="540" y="74"/>
                      <a:pt x="540" y="74"/>
                    </a:cubicBezTo>
                    <a:cubicBezTo>
                      <a:pt x="540" y="75"/>
                      <a:pt x="541" y="77"/>
                      <a:pt x="542" y="77"/>
                    </a:cubicBezTo>
                    <a:cubicBezTo>
                      <a:pt x="544" y="79"/>
                      <a:pt x="544" y="79"/>
                      <a:pt x="544" y="79"/>
                    </a:cubicBezTo>
                    <a:cubicBezTo>
                      <a:pt x="546" y="75"/>
                      <a:pt x="546" y="75"/>
                      <a:pt x="546" y="75"/>
                    </a:cubicBezTo>
                    <a:cubicBezTo>
                      <a:pt x="543" y="73"/>
                      <a:pt x="543" y="73"/>
                      <a:pt x="543" y="73"/>
                    </a:cubicBezTo>
                    <a:cubicBezTo>
                      <a:pt x="543" y="74"/>
                      <a:pt x="543" y="74"/>
                      <a:pt x="542" y="74"/>
                    </a:cubicBezTo>
                    <a:cubicBezTo>
                      <a:pt x="542" y="75"/>
                      <a:pt x="542" y="75"/>
                      <a:pt x="542" y="75"/>
                    </a:cubicBezTo>
                    <a:cubicBezTo>
                      <a:pt x="542" y="76"/>
                      <a:pt x="542" y="76"/>
                      <a:pt x="542" y="76"/>
                    </a:cubicBezTo>
                    <a:cubicBezTo>
                      <a:pt x="542" y="78"/>
                      <a:pt x="542" y="81"/>
                      <a:pt x="543" y="84"/>
                    </a:cubicBezTo>
                    <a:cubicBezTo>
                      <a:pt x="543" y="86"/>
                      <a:pt x="543" y="89"/>
                      <a:pt x="543"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6" y="91"/>
                      <a:pt x="546" y="91"/>
                      <a:pt x="546" y="91"/>
                    </a:cubicBezTo>
                    <a:cubicBezTo>
                      <a:pt x="543" y="90"/>
                      <a:pt x="543" y="90"/>
                      <a:pt x="543" y="90"/>
                    </a:cubicBezTo>
                    <a:cubicBezTo>
                      <a:pt x="543" y="90"/>
                      <a:pt x="543" y="90"/>
                      <a:pt x="543" y="90"/>
                    </a:cubicBezTo>
                    <a:cubicBezTo>
                      <a:pt x="546" y="91"/>
                      <a:pt x="546" y="91"/>
                      <a:pt x="546" y="91"/>
                    </a:cubicBezTo>
                    <a:cubicBezTo>
                      <a:pt x="543" y="90"/>
                      <a:pt x="543" y="90"/>
                      <a:pt x="543" y="90"/>
                    </a:cubicBezTo>
                    <a:cubicBezTo>
                      <a:pt x="547" y="91"/>
                      <a:pt x="547" y="91"/>
                      <a:pt x="547" y="91"/>
                    </a:cubicBezTo>
                    <a:cubicBezTo>
                      <a:pt x="543" y="89"/>
                      <a:pt x="543" y="89"/>
                      <a:pt x="543" y="89"/>
                    </a:cubicBezTo>
                    <a:cubicBezTo>
                      <a:pt x="543" y="89"/>
                      <a:pt x="543" y="90"/>
                      <a:pt x="543" y="90"/>
                    </a:cubicBezTo>
                    <a:cubicBezTo>
                      <a:pt x="547" y="91"/>
                      <a:pt x="547" y="91"/>
                      <a:pt x="547" y="91"/>
                    </a:cubicBezTo>
                    <a:cubicBezTo>
                      <a:pt x="543" y="89"/>
                      <a:pt x="543" y="89"/>
                      <a:pt x="543" y="89"/>
                    </a:cubicBezTo>
                    <a:cubicBezTo>
                      <a:pt x="542" y="90"/>
                      <a:pt x="543" y="93"/>
                      <a:pt x="545" y="94"/>
                    </a:cubicBezTo>
                    <a:cubicBezTo>
                      <a:pt x="545" y="94"/>
                      <a:pt x="545" y="94"/>
                      <a:pt x="545" y="94"/>
                    </a:cubicBezTo>
                    <a:cubicBezTo>
                      <a:pt x="546" y="108"/>
                      <a:pt x="546" y="108"/>
                      <a:pt x="546" y="108"/>
                    </a:cubicBezTo>
                    <a:cubicBezTo>
                      <a:pt x="546" y="110"/>
                      <a:pt x="547" y="111"/>
                      <a:pt x="548" y="111"/>
                    </a:cubicBezTo>
                    <a:cubicBezTo>
                      <a:pt x="550" y="112"/>
                      <a:pt x="550" y="112"/>
                      <a:pt x="550" y="112"/>
                    </a:cubicBezTo>
                    <a:cubicBezTo>
                      <a:pt x="552" y="109"/>
                      <a:pt x="552" y="109"/>
                      <a:pt x="552" y="109"/>
                    </a:cubicBezTo>
                    <a:cubicBezTo>
                      <a:pt x="548" y="108"/>
                      <a:pt x="548" y="108"/>
                      <a:pt x="548" y="108"/>
                    </a:cubicBezTo>
                    <a:cubicBezTo>
                      <a:pt x="544" y="125"/>
                      <a:pt x="544" y="125"/>
                      <a:pt x="544" y="125"/>
                    </a:cubicBezTo>
                    <a:cubicBezTo>
                      <a:pt x="544" y="126"/>
                      <a:pt x="545" y="128"/>
                      <a:pt x="546" y="129"/>
                    </a:cubicBezTo>
                    <a:cubicBezTo>
                      <a:pt x="548" y="130"/>
                      <a:pt x="548" y="130"/>
                      <a:pt x="548" y="130"/>
                    </a:cubicBezTo>
                    <a:cubicBezTo>
                      <a:pt x="545" y="138"/>
                      <a:pt x="545" y="138"/>
                      <a:pt x="545" y="138"/>
                    </a:cubicBezTo>
                    <a:cubicBezTo>
                      <a:pt x="545" y="139"/>
                      <a:pt x="545" y="141"/>
                      <a:pt x="547" y="142"/>
                    </a:cubicBezTo>
                    <a:cubicBezTo>
                      <a:pt x="551" y="145"/>
                      <a:pt x="551" y="145"/>
                      <a:pt x="551" y="145"/>
                    </a:cubicBezTo>
                    <a:cubicBezTo>
                      <a:pt x="551" y="159"/>
                      <a:pt x="551" y="159"/>
                      <a:pt x="551" y="159"/>
                    </a:cubicBezTo>
                    <a:cubicBezTo>
                      <a:pt x="551" y="160"/>
                      <a:pt x="552" y="162"/>
                      <a:pt x="553" y="162"/>
                    </a:cubicBezTo>
                    <a:cubicBezTo>
                      <a:pt x="554" y="163"/>
                      <a:pt x="554" y="163"/>
                      <a:pt x="554" y="163"/>
                    </a:cubicBezTo>
                    <a:cubicBezTo>
                      <a:pt x="556" y="159"/>
                      <a:pt x="556" y="159"/>
                      <a:pt x="556" y="159"/>
                    </a:cubicBezTo>
                    <a:cubicBezTo>
                      <a:pt x="553" y="157"/>
                      <a:pt x="553" y="157"/>
                      <a:pt x="553" y="157"/>
                    </a:cubicBezTo>
                    <a:cubicBezTo>
                      <a:pt x="552" y="158"/>
                      <a:pt x="552" y="158"/>
                      <a:pt x="552" y="158"/>
                    </a:cubicBezTo>
                    <a:cubicBezTo>
                      <a:pt x="552" y="158"/>
                      <a:pt x="552" y="158"/>
                      <a:pt x="552" y="158"/>
                    </a:cubicBezTo>
                    <a:cubicBezTo>
                      <a:pt x="552" y="160"/>
                      <a:pt x="551" y="163"/>
                      <a:pt x="550" y="167"/>
                    </a:cubicBezTo>
                    <a:cubicBezTo>
                      <a:pt x="549" y="169"/>
                      <a:pt x="549" y="170"/>
                      <a:pt x="548" y="172"/>
                    </a:cubicBezTo>
                    <a:cubicBezTo>
                      <a:pt x="548" y="172"/>
                      <a:pt x="548" y="173"/>
                      <a:pt x="548" y="173"/>
                    </a:cubicBezTo>
                    <a:cubicBezTo>
                      <a:pt x="548" y="173"/>
                      <a:pt x="548" y="173"/>
                      <a:pt x="548" y="173"/>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51" y="175"/>
                      <a:pt x="551" y="175"/>
                      <a:pt x="551" y="175"/>
                    </a:cubicBezTo>
                    <a:cubicBezTo>
                      <a:pt x="548" y="173"/>
                      <a:pt x="548" y="173"/>
                      <a:pt x="548" y="173"/>
                    </a:cubicBezTo>
                    <a:cubicBezTo>
                      <a:pt x="548" y="174"/>
                      <a:pt x="548" y="174"/>
                      <a:pt x="548" y="174"/>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47" y="173"/>
                      <a:pt x="547" y="175"/>
                      <a:pt x="547" y="176"/>
                    </a:cubicBezTo>
                    <a:cubicBezTo>
                      <a:pt x="548" y="177"/>
                      <a:pt x="548" y="178"/>
                      <a:pt x="549" y="178"/>
                    </a:cubicBezTo>
                    <a:cubicBezTo>
                      <a:pt x="550" y="179"/>
                      <a:pt x="550" y="179"/>
                      <a:pt x="550" y="179"/>
                    </a:cubicBezTo>
                    <a:cubicBezTo>
                      <a:pt x="549" y="196"/>
                      <a:pt x="549" y="196"/>
                      <a:pt x="549" y="196"/>
                    </a:cubicBezTo>
                    <a:cubicBezTo>
                      <a:pt x="549" y="197"/>
                      <a:pt x="550" y="198"/>
                      <a:pt x="551" y="199"/>
                    </a:cubicBezTo>
                    <a:cubicBezTo>
                      <a:pt x="553" y="200"/>
                      <a:pt x="553" y="200"/>
                      <a:pt x="553" y="200"/>
                    </a:cubicBezTo>
                    <a:cubicBezTo>
                      <a:pt x="555" y="197"/>
                      <a:pt x="555" y="197"/>
                      <a:pt x="555" y="197"/>
                    </a:cubicBezTo>
                    <a:cubicBezTo>
                      <a:pt x="551" y="197"/>
                      <a:pt x="551" y="197"/>
                      <a:pt x="551" y="197"/>
                    </a:cubicBezTo>
                    <a:cubicBezTo>
                      <a:pt x="550" y="211"/>
                      <a:pt x="550" y="211"/>
                      <a:pt x="550" y="211"/>
                    </a:cubicBezTo>
                    <a:cubicBezTo>
                      <a:pt x="550" y="212"/>
                      <a:pt x="551" y="214"/>
                      <a:pt x="552" y="214"/>
                    </a:cubicBezTo>
                    <a:cubicBezTo>
                      <a:pt x="555" y="216"/>
                      <a:pt x="555" y="216"/>
                      <a:pt x="555" y="216"/>
                    </a:cubicBezTo>
                    <a:cubicBezTo>
                      <a:pt x="557" y="212"/>
                      <a:pt x="557" y="212"/>
                      <a:pt x="557" y="212"/>
                    </a:cubicBezTo>
                    <a:cubicBezTo>
                      <a:pt x="554" y="210"/>
                      <a:pt x="554" y="210"/>
                      <a:pt x="554" y="210"/>
                    </a:cubicBezTo>
                    <a:cubicBezTo>
                      <a:pt x="547" y="219"/>
                      <a:pt x="547" y="219"/>
                      <a:pt x="547" y="219"/>
                    </a:cubicBezTo>
                    <a:cubicBezTo>
                      <a:pt x="547" y="220"/>
                      <a:pt x="547" y="221"/>
                      <a:pt x="547" y="222"/>
                    </a:cubicBezTo>
                    <a:cubicBezTo>
                      <a:pt x="547" y="223"/>
                      <a:pt x="548" y="224"/>
                      <a:pt x="549" y="224"/>
                    </a:cubicBezTo>
                    <a:cubicBezTo>
                      <a:pt x="551" y="226"/>
                      <a:pt x="551" y="226"/>
                      <a:pt x="551" y="226"/>
                    </a:cubicBezTo>
                    <a:cubicBezTo>
                      <a:pt x="553" y="222"/>
                      <a:pt x="553" y="222"/>
                      <a:pt x="553" y="222"/>
                    </a:cubicBezTo>
                    <a:cubicBezTo>
                      <a:pt x="550" y="220"/>
                      <a:pt x="550" y="220"/>
                      <a:pt x="550" y="220"/>
                    </a:cubicBezTo>
                    <a:cubicBezTo>
                      <a:pt x="549" y="221"/>
                      <a:pt x="549" y="221"/>
                      <a:pt x="549" y="221"/>
                    </a:cubicBezTo>
                    <a:cubicBezTo>
                      <a:pt x="549" y="222"/>
                      <a:pt x="549" y="222"/>
                      <a:pt x="549" y="222"/>
                    </a:cubicBezTo>
                    <a:cubicBezTo>
                      <a:pt x="549" y="223"/>
                      <a:pt x="549" y="223"/>
                      <a:pt x="549" y="224"/>
                    </a:cubicBezTo>
                    <a:cubicBezTo>
                      <a:pt x="549" y="228"/>
                      <a:pt x="549" y="240"/>
                      <a:pt x="549" y="240"/>
                    </a:cubicBezTo>
                    <a:cubicBezTo>
                      <a:pt x="549" y="241"/>
                      <a:pt x="549" y="243"/>
                      <a:pt x="551" y="243"/>
                    </a:cubicBezTo>
                    <a:cubicBezTo>
                      <a:pt x="552" y="244"/>
                      <a:pt x="552" y="244"/>
                      <a:pt x="552" y="244"/>
                    </a:cubicBezTo>
                    <a:cubicBezTo>
                      <a:pt x="554" y="241"/>
                      <a:pt x="554" y="241"/>
                      <a:pt x="554" y="241"/>
                    </a:cubicBezTo>
                    <a:cubicBezTo>
                      <a:pt x="551" y="239"/>
                      <a:pt x="551" y="239"/>
                      <a:pt x="551" y="239"/>
                    </a:cubicBezTo>
                    <a:cubicBezTo>
                      <a:pt x="551" y="239"/>
                      <a:pt x="551" y="240"/>
                      <a:pt x="551" y="240"/>
                    </a:cubicBezTo>
                    <a:cubicBezTo>
                      <a:pt x="551" y="240"/>
                      <a:pt x="551" y="240"/>
                      <a:pt x="551" y="240"/>
                    </a:cubicBezTo>
                    <a:cubicBezTo>
                      <a:pt x="550" y="241"/>
                      <a:pt x="550" y="241"/>
                      <a:pt x="550" y="242"/>
                    </a:cubicBezTo>
                    <a:cubicBezTo>
                      <a:pt x="550" y="246"/>
                      <a:pt x="548" y="256"/>
                      <a:pt x="548" y="256"/>
                    </a:cubicBezTo>
                    <a:cubicBezTo>
                      <a:pt x="548" y="258"/>
                      <a:pt x="549" y="259"/>
                      <a:pt x="550" y="260"/>
                    </a:cubicBezTo>
                    <a:cubicBezTo>
                      <a:pt x="552" y="261"/>
                      <a:pt x="552" y="261"/>
                      <a:pt x="552" y="261"/>
                    </a:cubicBezTo>
                    <a:cubicBezTo>
                      <a:pt x="554" y="258"/>
                      <a:pt x="554" y="258"/>
                      <a:pt x="554" y="258"/>
                    </a:cubicBezTo>
                    <a:cubicBezTo>
                      <a:pt x="550" y="257"/>
                      <a:pt x="550" y="257"/>
                      <a:pt x="550" y="257"/>
                    </a:cubicBezTo>
                    <a:cubicBezTo>
                      <a:pt x="548" y="272"/>
                      <a:pt x="548" y="272"/>
                      <a:pt x="548" y="272"/>
                    </a:cubicBezTo>
                    <a:cubicBezTo>
                      <a:pt x="548" y="273"/>
                      <a:pt x="548" y="275"/>
                      <a:pt x="550" y="276"/>
                    </a:cubicBezTo>
                    <a:cubicBezTo>
                      <a:pt x="551" y="277"/>
                      <a:pt x="551" y="277"/>
                      <a:pt x="551" y="277"/>
                    </a:cubicBezTo>
                    <a:cubicBezTo>
                      <a:pt x="554" y="273"/>
                      <a:pt x="554" y="273"/>
                      <a:pt x="554" y="273"/>
                    </a:cubicBezTo>
                    <a:cubicBezTo>
                      <a:pt x="550" y="273"/>
                      <a:pt x="550" y="273"/>
                      <a:pt x="550" y="273"/>
                    </a:cubicBezTo>
                    <a:cubicBezTo>
                      <a:pt x="549" y="287"/>
                      <a:pt x="549" y="287"/>
                      <a:pt x="549" y="287"/>
                    </a:cubicBezTo>
                    <a:cubicBezTo>
                      <a:pt x="548" y="289"/>
                      <a:pt x="549" y="290"/>
                      <a:pt x="550" y="291"/>
                    </a:cubicBezTo>
                    <a:cubicBezTo>
                      <a:pt x="551" y="291"/>
                      <a:pt x="551" y="291"/>
                      <a:pt x="551" y="291"/>
                    </a:cubicBezTo>
                    <a:cubicBezTo>
                      <a:pt x="553" y="288"/>
                      <a:pt x="553" y="288"/>
                      <a:pt x="553" y="288"/>
                    </a:cubicBezTo>
                    <a:cubicBezTo>
                      <a:pt x="549" y="287"/>
                      <a:pt x="549" y="287"/>
                      <a:pt x="549" y="287"/>
                    </a:cubicBezTo>
                    <a:cubicBezTo>
                      <a:pt x="549" y="287"/>
                      <a:pt x="548" y="291"/>
                      <a:pt x="547" y="295"/>
                    </a:cubicBezTo>
                    <a:cubicBezTo>
                      <a:pt x="547" y="297"/>
                      <a:pt x="547" y="299"/>
                      <a:pt x="546" y="301"/>
                    </a:cubicBezTo>
                    <a:cubicBezTo>
                      <a:pt x="546" y="302"/>
                      <a:pt x="546" y="302"/>
                      <a:pt x="546" y="303"/>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9" y="304"/>
                      <a:pt x="549" y="304"/>
                      <a:pt x="549" y="304"/>
                    </a:cubicBezTo>
                    <a:cubicBezTo>
                      <a:pt x="546" y="303"/>
                      <a:pt x="546" y="303"/>
                      <a:pt x="546" y="303"/>
                    </a:cubicBezTo>
                    <a:cubicBezTo>
                      <a:pt x="546" y="303"/>
                      <a:pt x="546" y="303"/>
                      <a:pt x="546" y="303"/>
                    </a:cubicBezTo>
                    <a:cubicBezTo>
                      <a:pt x="549" y="304"/>
                      <a:pt x="549" y="304"/>
                      <a:pt x="549" y="304"/>
                    </a:cubicBezTo>
                    <a:cubicBezTo>
                      <a:pt x="546" y="303"/>
                      <a:pt x="546" y="303"/>
                      <a:pt x="546" y="303"/>
                    </a:cubicBezTo>
                    <a:cubicBezTo>
                      <a:pt x="549" y="304"/>
                      <a:pt x="549" y="304"/>
                      <a:pt x="549" y="304"/>
                    </a:cubicBezTo>
                    <a:cubicBezTo>
                      <a:pt x="546" y="302"/>
                      <a:pt x="546" y="302"/>
                      <a:pt x="546" y="302"/>
                    </a:cubicBezTo>
                    <a:cubicBezTo>
                      <a:pt x="546" y="303"/>
                      <a:pt x="546" y="303"/>
                      <a:pt x="546" y="303"/>
                    </a:cubicBezTo>
                    <a:cubicBezTo>
                      <a:pt x="549" y="304"/>
                      <a:pt x="549" y="304"/>
                      <a:pt x="549" y="304"/>
                    </a:cubicBezTo>
                    <a:cubicBezTo>
                      <a:pt x="546" y="302"/>
                      <a:pt x="546" y="302"/>
                      <a:pt x="546" y="302"/>
                    </a:cubicBezTo>
                    <a:cubicBezTo>
                      <a:pt x="545" y="304"/>
                      <a:pt x="545" y="307"/>
                      <a:pt x="547" y="308"/>
                    </a:cubicBezTo>
                    <a:cubicBezTo>
                      <a:pt x="550" y="309"/>
                      <a:pt x="550" y="309"/>
                      <a:pt x="550" y="309"/>
                    </a:cubicBezTo>
                    <a:cubicBezTo>
                      <a:pt x="552" y="306"/>
                      <a:pt x="552" y="306"/>
                      <a:pt x="552" y="306"/>
                    </a:cubicBezTo>
                    <a:cubicBezTo>
                      <a:pt x="548" y="305"/>
                      <a:pt x="548" y="305"/>
                      <a:pt x="548" y="305"/>
                    </a:cubicBezTo>
                    <a:cubicBezTo>
                      <a:pt x="544" y="322"/>
                      <a:pt x="544" y="322"/>
                      <a:pt x="544" y="322"/>
                    </a:cubicBezTo>
                    <a:cubicBezTo>
                      <a:pt x="544" y="324"/>
                      <a:pt x="545" y="326"/>
                      <a:pt x="546" y="326"/>
                    </a:cubicBezTo>
                    <a:cubicBezTo>
                      <a:pt x="549" y="328"/>
                      <a:pt x="549" y="328"/>
                      <a:pt x="549" y="328"/>
                    </a:cubicBezTo>
                    <a:cubicBezTo>
                      <a:pt x="551" y="325"/>
                      <a:pt x="551" y="325"/>
                      <a:pt x="551" y="325"/>
                    </a:cubicBezTo>
                    <a:cubicBezTo>
                      <a:pt x="548" y="323"/>
                      <a:pt x="548" y="323"/>
                      <a:pt x="548" y="323"/>
                    </a:cubicBezTo>
                    <a:cubicBezTo>
                      <a:pt x="547" y="323"/>
                      <a:pt x="547" y="323"/>
                      <a:pt x="547" y="323"/>
                    </a:cubicBezTo>
                    <a:cubicBezTo>
                      <a:pt x="547" y="324"/>
                      <a:pt x="547" y="324"/>
                      <a:pt x="547" y="324"/>
                    </a:cubicBezTo>
                    <a:cubicBezTo>
                      <a:pt x="547" y="325"/>
                      <a:pt x="547" y="326"/>
                      <a:pt x="547" y="327"/>
                    </a:cubicBezTo>
                    <a:cubicBezTo>
                      <a:pt x="546" y="332"/>
                      <a:pt x="545" y="338"/>
                      <a:pt x="545" y="338"/>
                    </a:cubicBezTo>
                    <a:cubicBezTo>
                      <a:pt x="544" y="340"/>
                      <a:pt x="545" y="341"/>
                      <a:pt x="547" y="342"/>
                    </a:cubicBezTo>
                    <a:cubicBezTo>
                      <a:pt x="549" y="344"/>
                      <a:pt x="549" y="344"/>
                      <a:pt x="549" y="344"/>
                    </a:cubicBezTo>
                    <a:cubicBezTo>
                      <a:pt x="551" y="340"/>
                      <a:pt x="551" y="340"/>
                      <a:pt x="551" y="340"/>
                    </a:cubicBezTo>
                    <a:cubicBezTo>
                      <a:pt x="549" y="337"/>
                      <a:pt x="549" y="337"/>
                      <a:pt x="549" y="337"/>
                    </a:cubicBezTo>
                    <a:cubicBezTo>
                      <a:pt x="549" y="337"/>
                      <a:pt x="545" y="339"/>
                      <a:pt x="541" y="342"/>
                    </a:cubicBezTo>
                    <a:cubicBezTo>
                      <a:pt x="539" y="343"/>
                      <a:pt x="536" y="344"/>
                      <a:pt x="535" y="345"/>
                    </a:cubicBezTo>
                    <a:cubicBezTo>
                      <a:pt x="534" y="346"/>
                      <a:pt x="533" y="346"/>
                      <a:pt x="533" y="346"/>
                    </a:cubicBezTo>
                    <a:cubicBezTo>
                      <a:pt x="532" y="347"/>
                      <a:pt x="532" y="347"/>
                      <a:pt x="532" y="347"/>
                    </a:cubicBezTo>
                    <a:cubicBezTo>
                      <a:pt x="532" y="347"/>
                      <a:pt x="532" y="347"/>
                      <a:pt x="532" y="347"/>
                    </a:cubicBezTo>
                    <a:cubicBezTo>
                      <a:pt x="531" y="347"/>
                      <a:pt x="531" y="347"/>
                      <a:pt x="531" y="347"/>
                    </a:cubicBezTo>
                    <a:cubicBezTo>
                      <a:pt x="531" y="347"/>
                      <a:pt x="531" y="348"/>
                      <a:pt x="531" y="348"/>
                    </a:cubicBezTo>
                    <a:cubicBezTo>
                      <a:pt x="529" y="350"/>
                      <a:pt x="530" y="352"/>
                      <a:pt x="532" y="354"/>
                    </a:cubicBezTo>
                    <a:cubicBezTo>
                      <a:pt x="533" y="354"/>
                      <a:pt x="533" y="354"/>
                      <a:pt x="533" y="354"/>
                    </a:cubicBezTo>
                    <a:cubicBezTo>
                      <a:pt x="535" y="351"/>
                      <a:pt x="535" y="351"/>
                      <a:pt x="535" y="351"/>
                    </a:cubicBezTo>
                    <a:cubicBezTo>
                      <a:pt x="531" y="349"/>
                      <a:pt x="531" y="349"/>
                      <a:pt x="531" y="349"/>
                    </a:cubicBezTo>
                    <a:cubicBezTo>
                      <a:pt x="535" y="351"/>
                      <a:pt x="535" y="351"/>
                      <a:pt x="535" y="351"/>
                    </a:cubicBezTo>
                    <a:cubicBezTo>
                      <a:pt x="533" y="347"/>
                      <a:pt x="533" y="347"/>
                      <a:pt x="533" y="347"/>
                    </a:cubicBezTo>
                    <a:cubicBezTo>
                      <a:pt x="532" y="348"/>
                      <a:pt x="532" y="348"/>
                      <a:pt x="531" y="349"/>
                    </a:cubicBezTo>
                    <a:cubicBezTo>
                      <a:pt x="535" y="351"/>
                      <a:pt x="535" y="351"/>
                      <a:pt x="535" y="351"/>
                    </a:cubicBezTo>
                    <a:cubicBezTo>
                      <a:pt x="533" y="347"/>
                      <a:pt x="533" y="347"/>
                      <a:pt x="533" y="347"/>
                    </a:cubicBezTo>
                    <a:cubicBezTo>
                      <a:pt x="534" y="350"/>
                      <a:pt x="534" y="350"/>
                      <a:pt x="534" y="350"/>
                    </a:cubicBezTo>
                    <a:cubicBezTo>
                      <a:pt x="534" y="347"/>
                      <a:pt x="534" y="347"/>
                      <a:pt x="534" y="347"/>
                    </a:cubicBezTo>
                    <a:cubicBezTo>
                      <a:pt x="533" y="347"/>
                      <a:pt x="533" y="347"/>
                      <a:pt x="533" y="347"/>
                    </a:cubicBezTo>
                    <a:cubicBezTo>
                      <a:pt x="534" y="350"/>
                      <a:pt x="534" y="350"/>
                      <a:pt x="534" y="350"/>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3" y="347"/>
                      <a:pt x="531" y="347"/>
                      <a:pt x="529" y="347"/>
                    </a:cubicBezTo>
                    <a:cubicBezTo>
                      <a:pt x="526" y="348"/>
                      <a:pt x="522" y="348"/>
                      <a:pt x="518" y="348"/>
                    </a:cubicBezTo>
                    <a:cubicBezTo>
                      <a:pt x="515" y="348"/>
                      <a:pt x="512" y="349"/>
                      <a:pt x="512" y="349"/>
                    </a:cubicBezTo>
                    <a:cubicBezTo>
                      <a:pt x="511" y="349"/>
                      <a:pt x="509" y="350"/>
                      <a:pt x="509" y="352"/>
                    </a:cubicBezTo>
                    <a:cubicBezTo>
                      <a:pt x="508" y="353"/>
                      <a:pt x="509" y="355"/>
                      <a:pt x="510" y="356"/>
                    </a:cubicBezTo>
                    <a:cubicBezTo>
                      <a:pt x="512" y="357"/>
                      <a:pt x="512" y="357"/>
                      <a:pt x="512" y="357"/>
                    </a:cubicBezTo>
                    <a:cubicBezTo>
                      <a:pt x="514" y="354"/>
                      <a:pt x="514" y="354"/>
                      <a:pt x="514" y="354"/>
                    </a:cubicBezTo>
                    <a:cubicBezTo>
                      <a:pt x="515" y="350"/>
                      <a:pt x="515" y="350"/>
                      <a:pt x="515" y="350"/>
                    </a:cubicBezTo>
                    <a:cubicBezTo>
                      <a:pt x="478" y="346"/>
                      <a:pt x="478" y="346"/>
                      <a:pt x="478" y="346"/>
                    </a:cubicBezTo>
                    <a:cubicBezTo>
                      <a:pt x="477" y="346"/>
                      <a:pt x="475" y="347"/>
                      <a:pt x="474" y="349"/>
                    </a:cubicBezTo>
                    <a:cubicBezTo>
                      <a:pt x="474" y="351"/>
                      <a:pt x="474" y="353"/>
                      <a:pt x="476" y="354"/>
                    </a:cubicBezTo>
                    <a:cubicBezTo>
                      <a:pt x="483" y="358"/>
                      <a:pt x="483" y="358"/>
                      <a:pt x="483" y="358"/>
                    </a:cubicBezTo>
                    <a:cubicBezTo>
                      <a:pt x="485" y="355"/>
                      <a:pt x="485" y="355"/>
                      <a:pt x="485" y="355"/>
                    </a:cubicBezTo>
                    <a:cubicBezTo>
                      <a:pt x="486" y="351"/>
                      <a:pt x="486" y="351"/>
                      <a:pt x="486" y="351"/>
                    </a:cubicBezTo>
                    <a:cubicBezTo>
                      <a:pt x="460" y="350"/>
                      <a:pt x="460" y="350"/>
                      <a:pt x="460" y="350"/>
                    </a:cubicBezTo>
                    <a:cubicBezTo>
                      <a:pt x="459" y="350"/>
                      <a:pt x="457" y="351"/>
                      <a:pt x="456" y="352"/>
                    </a:cubicBezTo>
                    <a:cubicBezTo>
                      <a:pt x="456" y="354"/>
                      <a:pt x="456" y="356"/>
                      <a:pt x="458" y="357"/>
                    </a:cubicBezTo>
                    <a:cubicBezTo>
                      <a:pt x="461" y="359"/>
                      <a:pt x="461" y="359"/>
                      <a:pt x="461" y="359"/>
                    </a:cubicBezTo>
                    <a:cubicBezTo>
                      <a:pt x="463" y="355"/>
                      <a:pt x="463" y="355"/>
                      <a:pt x="463" y="355"/>
                    </a:cubicBezTo>
                    <a:cubicBezTo>
                      <a:pt x="463" y="351"/>
                      <a:pt x="463" y="351"/>
                      <a:pt x="463" y="351"/>
                    </a:cubicBezTo>
                    <a:cubicBezTo>
                      <a:pt x="432" y="348"/>
                      <a:pt x="432" y="348"/>
                      <a:pt x="432" y="348"/>
                    </a:cubicBezTo>
                    <a:cubicBezTo>
                      <a:pt x="430" y="348"/>
                      <a:pt x="428" y="349"/>
                      <a:pt x="428" y="351"/>
                    </a:cubicBezTo>
                    <a:cubicBezTo>
                      <a:pt x="427" y="353"/>
                      <a:pt x="428" y="355"/>
                      <a:pt x="429" y="356"/>
                    </a:cubicBezTo>
                    <a:cubicBezTo>
                      <a:pt x="434" y="359"/>
                      <a:pt x="434" y="359"/>
                      <a:pt x="434" y="359"/>
                    </a:cubicBezTo>
                    <a:cubicBezTo>
                      <a:pt x="437" y="355"/>
                      <a:pt x="437" y="355"/>
                      <a:pt x="437" y="355"/>
                    </a:cubicBezTo>
                    <a:cubicBezTo>
                      <a:pt x="437" y="351"/>
                      <a:pt x="437" y="351"/>
                      <a:pt x="437" y="351"/>
                    </a:cubicBezTo>
                    <a:cubicBezTo>
                      <a:pt x="409" y="350"/>
                      <a:pt x="409" y="350"/>
                      <a:pt x="409" y="350"/>
                    </a:cubicBezTo>
                    <a:cubicBezTo>
                      <a:pt x="408" y="350"/>
                      <a:pt x="406" y="351"/>
                      <a:pt x="405" y="353"/>
                    </a:cubicBezTo>
                    <a:cubicBezTo>
                      <a:pt x="405" y="355"/>
                      <a:pt x="406" y="357"/>
                      <a:pt x="407" y="358"/>
                    </a:cubicBezTo>
                    <a:cubicBezTo>
                      <a:pt x="409" y="359"/>
                      <a:pt x="409" y="359"/>
                      <a:pt x="409" y="359"/>
                    </a:cubicBezTo>
                    <a:cubicBezTo>
                      <a:pt x="411" y="355"/>
                      <a:pt x="411" y="355"/>
                      <a:pt x="411" y="355"/>
                    </a:cubicBezTo>
                    <a:cubicBezTo>
                      <a:pt x="408" y="353"/>
                      <a:pt x="408" y="353"/>
                      <a:pt x="408" y="353"/>
                    </a:cubicBezTo>
                    <a:cubicBezTo>
                      <a:pt x="411" y="355"/>
                      <a:pt x="411" y="355"/>
                      <a:pt x="411" y="355"/>
                    </a:cubicBezTo>
                    <a:cubicBezTo>
                      <a:pt x="409" y="352"/>
                      <a:pt x="409" y="352"/>
                      <a:pt x="409" y="352"/>
                    </a:cubicBezTo>
                    <a:cubicBezTo>
                      <a:pt x="409" y="352"/>
                      <a:pt x="408" y="352"/>
                      <a:pt x="408" y="353"/>
                    </a:cubicBezTo>
                    <a:cubicBezTo>
                      <a:pt x="411" y="355"/>
                      <a:pt x="411" y="355"/>
                      <a:pt x="411" y="355"/>
                    </a:cubicBezTo>
                    <a:cubicBezTo>
                      <a:pt x="409" y="352"/>
                      <a:pt x="409" y="352"/>
                      <a:pt x="409" y="352"/>
                    </a:cubicBezTo>
                    <a:cubicBezTo>
                      <a:pt x="411" y="355"/>
                      <a:pt x="411" y="355"/>
                      <a:pt x="411" y="355"/>
                    </a:cubicBezTo>
                    <a:cubicBezTo>
                      <a:pt x="410" y="351"/>
                      <a:pt x="410" y="351"/>
                      <a:pt x="410" y="351"/>
                    </a:cubicBezTo>
                    <a:cubicBezTo>
                      <a:pt x="410" y="352"/>
                      <a:pt x="410" y="352"/>
                      <a:pt x="409" y="352"/>
                    </a:cubicBezTo>
                    <a:cubicBezTo>
                      <a:pt x="411" y="355"/>
                      <a:pt x="411" y="355"/>
                      <a:pt x="411" y="355"/>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09" y="351"/>
                      <a:pt x="406" y="351"/>
                      <a:pt x="403" y="351"/>
                    </a:cubicBezTo>
                    <a:cubicBezTo>
                      <a:pt x="398" y="351"/>
                      <a:pt x="392" y="350"/>
                      <a:pt x="387" y="349"/>
                    </a:cubicBezTo>
                    <a:cubicBezTo>
                      <a:pt x="385" y="349"/>
                      <a:pt x="382" y="349"/>
                      <a:pt x="381" y="349"/>
                    </a:cubicBezTo>
                    <a:cubicBezTo>
                      <a:pt x="380" y="349"/>
                      <a:pt x="379" y="348"/>
                      <a:pt x="379"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6" y="348"/>
                      <a:pt x="375" y="349"/>
                      <a:pt x="374" y="351"/>
                    </a:cubicBezTo>
                    <a:cubicBezTo>
                      <a:pt x="374" y="353"/>
                      <a:pt x="374" y="355"/>
                      <a:pt x="376" y="356"/>
                    </a:cubicBezTo>
                    <a:cubicBezTo>
                      <a:pt x="383" y="360"/>
                      <a:pt x="383" y="360"/>
                      <a:pt x="383" y="360"/>
                    </a:cubicBezTo>
                    <a:cubicBezTo>
                      <a:pt x="385" y="357"/>
                      <a:pt x="385" y="357"/>
                      <a:pt x="385" y="357"/>
                    </a:cubicBezTo>
                    <a:cubicBezTo>
                      <a:pt x="382" y="355"/>
                      <a:pt x="382" y="355"/>
                      <a:pt x="382" y="355"/>
                    </a:cubicBezTo>
                    <a:cubicBezTo>
                      <a:pt x="385" y="357"/>
                      <a:pt x="385" y="357"/>
                      <a:pt x="385" y="357"/>
                    </a:cubicBezTo>
                    <a:cubicBezTo>
                      <a:pt x="383" y="353"/>
                      <a:pt x="383" y="353"/>
                      <a:pt x="383" y="353"/>
                    </a:cubicBezTo>
                    <a:cubicBezTo>
                      <a:pt x="382" y="354"/>
                      <a:pt x="382" y="354"/>
                      <a:pt x="382" y="355"/>
                    </a:cubicBezTo>
                    <a:cubicBezTo>
                      <a:pt x="385" y="357"/>
                      <a:pt x="385" y="357"/>
                      <a:pt x="385" y="357"/>
                    </a:cubicBezTo>
                    <a:cubicBezTo>
                      <a:pt x="383" y="353"/>
                      <a:pt x="383" y="353"/>
                      <a:pt x="383" y="353"/>
                    </a:cubicBezTo>
                    <a:cubicBezTo>
                      <a:pt x="385" y="357"/>
                      <a:pt x="385" y="357"/>
                      <a:pt x="385" y="357"/>
                    </a:cubicBezTo>
                    <a:cubicBezTo>
                      <a:pt x="384" y="353"/>
                      <a:pt x="384" y="353"/>
                      <a:pt x="384" y="353"/>
                    </a:cubicBezTo>
                    <a:cubicBezTo>
                      <a:pt x="384" y="353"/>
                      <a:pt x="383" y="353"/>
                      <a:pt x="383" y="353"/>
                    </a:cubicBezTo>
                    <a:cubicBezTo>
                      <a:pt x="385" y="357"/>
                      <a:pt x="385" y="357"/>
                      <a:pt x="385" y="357"/>
                    </a:cubicBezTo>
                    <a:cubicBezTo>
                      <a:pt x="384" y="353"/>
                      <a:pt x="384" y="353"/>
                      <a:pt x="384" y="353"/>
                    </a:cubicBezTo>
                    <a:cubicBezTo>
                      <a:pt x="385" y="356"/>
                      <a:pt x="385" y="356"/>
                      <a:pt x="385" y="356"/>
                    </a:cubicBezTo>
                    <a:cubicBezTo>
                      <a:pt x="384" y="353"/>
                      <a:pt x="384" y="353"/>
                      <a:pt x="384" y="353"/>
                    </a:cubicBezTo>
                    <a:cubicBezTo>
                      <a:pt x="384" y="353"/>
                      <a:pt x="384" y="353"/>
                      <a:pt x="384" y="353"/>
                    </a:cubicBezTo>
                    <a:cubicBezTo>
                      <a:pt x="385" y="356"/>
                      <a:pt x="385" y="356"/>
                      <a:pt x="385" y="356"/>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2" y="353"/>
                      <a:pt x="377" y="353"/>
                      <a:pt x="372" y="352"/>
                    </a:cubicBezTo>
                    <a:cubicBezTo>
                      <a:pt x="370" y="352"/>
                      <a:pt x="368" y="352"/>
                      <a:pt x="366" y="352"/>
                    </a:cubicBezTo>
                    <a:cubicBezTo>
                      <a:pt x="365" y="352"/>
                      <a:pt x="365" y="352"/>
                      <a:pt x="364" y="352"/>
                    </a:cubicBezTo>
                    <a:cubicBezTo>
                      <a:pt x="363" y="352"/>
                      <a:pt x="363" y="352"/>
                      <a:pt x="363" y="352"/>
                    </a:cubicBezTo>
                    <a:cubicBezTo>
                      <a:pt x="363" y="352"/>
                      <a:pt x="363" y="352"/>
                      <a:pt x="363" y="352"/>
                    </a:cubicBezTo>
                    <a:cubicBezTo>
                      <a:pt x="363" y="352"/>
                      <a:pt x="363" y="352"/>
                      <a:pt x="363" y="352"/>
                    </a:cubicBezTo>
                    <a:cubicBezTo>
                      <a:pt x="361" y="352"/>
                      <a:pt x="360" y="353"/>
                      <a:pt x="359" y="355"/>
                    </a:cubicBezTo>
                    <a:cubicBezTo>
                      <a:pt x="359" y="356"/>
                      <a:pt x="359" y="358"/>
                      <a:pt x="361" y="359"/>
                    </a:cubicBezTo>
                    <a:cubicBezTo>
                      <a:pt x="363" y="361"/>
                      <a:pt x="363" y="361"/>
                      <a:pt x="363" y="361"/>
                    </a:cubicBezTo>
                    <a:cubicBezTo>
                      <a:pt x="366" y="357"/>
                      <a:pt x="366" y="357"/>
                      <a:pt x="366" y="357"/>
                    </a:cubicBezTo>
                    <a:cubicBezTo>
                      <a:pt x="363" y="354"/>
                      <a:pt x="363" y="354"/>
                      <a:pt x="363" y="354"/>
                    </a:cubicBezTo>
                    <a:cubicBezTo>
                      <a:pt x="366" y="357"/>
                      <a:pt x="366" y="357"/>
                      <a:pt x="366" y="357"/>
                    </a:cubicBezTo>
                    <a:cubicBezTo>
                      <a:pt x="364" y="353"/>
                      <a:pt x="364" y="353"/>
                      <a:pt x="364" y="353"/>
                    </a:cubicBezTo>
                    <a:cubicBezTo>
                      <a:pt x="364" y="354"/>
                      <a:pt x="364" y="354"/>
                      <a:pt x="363" y="354"/>
                    </a:cubicBezTo>
                    <a:cubicBezTo>
                      <a:pt x="366" y="357"/>
                      <a:pt x="366" y="357"/>
                      <a:pt x="366" y="357"/>
                    </a:cubicBezTo>
                    <a:cubicBezTo>
                      <a:pt x="364" y="353"/>
                      <a:pt x="364" y="353"/>
                      <a:pt x="364" y="353"/>
                    </a:cubicBezTo>
                    <a:cubicBezTo>
                      <a:pt x="366" y="357"/>
                      <a:pt x="366" y="357"/>
                      <a:pt x="366" y="357"/>
                    </a:cubicBezTo>
                    <a:cubicBezTo>
                      <a:pt x="365" y="353"/>
                      <a:pt x="365" y="353"/>
                      <a:pt x="365" y="353"/>
                    </a:cubicBezTo>
                    <a:cubicBezTo>
                      <a:pt x="365" y="353"/>
                      <a:pt x="365" y="353"/>
                      <a:pt x="364" y="353"/>
                    </a:cubicBezTo>
                    <a:cubicBezTo>
                      <a:pt x="366" y="357"/>
                      <a:pt x="366" y="357"/>
                      <a:pt x="366" y="357"/>
                    </a:cubicBezTo>
                    <a:cubicBezTo>
                      <a:pt x="365" y="353"/>
                      <a:pt x="365" y="353"/>
                      <a:pt x="365" y="353"/>
                    </a:cubicBezTo>
                    <a:cubicBezTo>
                      <a:pt x="366" y="357"/>
                      <a:pt x="366" y="357"/>
                      <a:pt x="366" y="357"/>
                    </a:cubicBezTo>
                    <a:cubicBezTo>
                      <a:pt x="366" y="353"/>
                      <a:pt x="366" y="353"/>
                      <a:pt x="366" y="353"/>
                    </a:cubicBezTo>
                    <a:cubicBezTo>
                      <a:pt x="365" y="353"/>
                      <a:pt x="365" y="353"/>
                      <a:pt x="365" y="353"/>
                    </a:cubicBezTo>
                    <a:cubicBezTo>
                      <a:pt x="366" y="357"/>
                      <a:pt x="366" y="357"/>
                      <a:pt x="366" y="357"/>
                    </a:cubicBezTo>
                    <a:cubicBezTo>
                      <a:pt x="366" y="353"/>
                      <a:pt x="366" y="353"/>
                      <a:pt x="366" y="353"/>
                    </a:cubicBezTo>
                    <a:cubicBezTo>
                      <a:pt x="366" y="356"/>
                      <a:pt x="366" y="356"/>
                      <a:pt x="366" y="356"/>
                    </a:cubicBezTo>
                    <a:cubicBezTo>
                      <a:pt x="366" y="353"/>
                      <a:pt x="366" y="353"/>
                      <a:pt x="366" y="353"/>
                    </a:cubicBezTo>
                    <a:cubicBezTo>
                      <a:pt x="366" y="353"/>
                      <a:pt x="366" y="353"/>
                      <a:pt x="366" y="353"/>
                    </a:cubicBezTo>
                    <a:cubicBezTo>
                      <a:pt x="366" y="356"/>
                      <a:pt x="366" y="356"/>
                      <a:pt x="366" y="356"/>
                    </a:cubicBezTo>
                    <a:cubicBezTo>
                      <a:pt x="366" y="353"/>
                      <a:pt x="366" y="353"/>
                      <a:pt x="366" y="353"/>
                    </a:cubicBezTo>
                    <a:cubicBezTo>
                      <a:pt x="366" y="353"/>
                      <a:pt x="365" y="353"/>
                      <a:pt x="364" y="353"/>
                    </a:cubicBezTo>
                    <a:cubicBezTo>
                      <a:pt x="361" y="353"/>
                      <a:pt x="355" y="352"/>
                      <a:pt x="349" y="352"/>
                    </a:cubicBezTo>
                    <a:cubicBezTo>
                      <a:pt x="346" y="352"/>
                      <a:pt x="343" y="351"/>
                      <a:pt x="340" y="351"/>
                    </a:cubicBezTo>
                    <a:cubicBezTo>
                      <a:pt x="338" y="351"/>
                      <a:pt x="336" y="351"/>
                      <a:pt x="334" y="351"/>
                    </a:cubicBezTo>
                    <a:cubicBezTo>
                      <a:pt x="334" y="351"/>
                      <a:pt x="334" y="351"/>
                      <a:pt x="334" y="351"/>
                    </a:cubicBezTo>
                    <a:cubicBezTo>
                      <a:pt x="333" y="351"/>
                      <a:pt x="333" y="351"/>
                      <a:pt x="333" y="351"/>
                    </a:cubicBezTo>
                    <a:cubicBezTo>
                      <a:pt x="333" y="351"/>
                      <a:pt x="332" y="351"/>
                      <a:pt x="332" y="351"/>
                    </a:cubicBezTo>
                    <a:cubicBezTo>
                      <a:pt x="332" y="351"/>
                      <a:pt x="331" y="352"/>
                      <a:pt x="330" y="353"/>
                    </a:cubicBezTo>
                    <a:cubicBezTo>
                      <a:pt x="330" y="354"/>
                      <a:pt x="330" y="355"/>
                      <a:pt x="330" y="356"/>
                    </a:cubicBezTo>
                    <a:cubicBezTo>
                      <a:pt x="330" y="357"/>
                      <a:pt x="331" y="358"/>
                      <a:pt x="332" y="358"/>
                    </a:cubicBezTo>
                    <a:cubicBezTo>
                      <a:pt x="334" y="360"/>
                      <a:pt x="334" y="360"/>
                      <a:pt x="334" y="360"/>
                    </a:cubicBezTo>
                    <a:cubicBezTo>
                      <a:pt x="336" y="356"/>
                      <a:pt x="336" y="356"/>
                      <a:pt x="336" y="356"/>
                    </a:cubicBezTo>
                    <a:cubicBezTo>
                      <a:pt x="336" y="352"/>
                      <a:pt x="336" y="352"/>
                      <a:pt x="336" y="352"/>
                    </a:cubicBezTo>
                    <a:cubicBezTo>
                      <a:pt x="315" y="352"/>
                      <a:pt x="315" y="352"/>
                      <a:pt x="315" y="352"/>
                    </a:cubicBezTo>
                    <a:cubicBezTo>
                      <a:pt x="314" y="352"/>
                      <a:pt x="312" y="354"/>
                      <a:pt x="312" y="355"/>
                    </a:cubicBezTo>
                    <a:cubicBezTo>
                      <a:pt x="311" y="357"/>
                      <a:pt x="312" y="359"/>
                      <a:pt x="313" y="360"/>
                    </a:cubicBezTo>
                    <a:cubicBezTo>
                      <a:pt x="317" y="362"/>
                      <a:pt x="317" y="362"/>
                      <a:pt x="317" y="362"/>
                    </a:cubicBezTo>
                    <a:cubicBezTo>
                      <a:pt x="319" y="359"/>
                      <a:pt x="319" y="359"/>
                      <a:pt x="319" y="359"/>
                    </a:cubicBezTo>
                    <a:cubicBezTo>
                      <a:pt x="319" y="355"/>
                      <a:pt x="319" y="355"/>
                      <a:pt x="319" y="355"/>
                    </a:cubicBezTo>
                    <a:cubicBezTo>
                      <a:pt x="288" y="354"/>
                      <a:pt x="288" y="354"/>
                      <a:pt x="288" y="354"/>
                    </a:cubicBezTo>
                    <a:cubicBezTo>
                      <a:pt x="286" y="354"/>
                      <a:pt x="284" y="355"/>
                      <a:pt x="284" y="357"/>
                    </a:cubicBezTo>
                    <a:cubicBezTo>
                      <a:pt x="283" y="359"/>
                      <a:pt x="284" y="361"/>
                      <a:pt x="286" y="362"/>
                    </a:cubicBezTo>
                    <a:cubicBezTo>
                      <a:pt x="290" y="365"/>
                      <a:pt x="290" y="365"/>
                      <a:pt x="290" y="365"/>
                    </a:cubicBezTo>
                    <a:cubicBezTo>
                      <a:pt x="293" y="361"/>
                      <a:pt x="293" y="361"/>
                      <a:pt x="293" y="361"/>
                    </a:cubicBezTo>
                    <a:cubicBezTo>
                      <a:pt x="289" y="359"/>
                      <a:pt x="289" y="359"/>
                      <a:pt x="289" y="359"/>
                    </a:cubicBezTo>
                    <a:cubicBezTo>
                      <a:pt x="292" y="361"/>
                      <a:pt x="292" y="361"/>
                      <a:pt x="292" y="361"/>
                    </a:cubicBezTo>
                    <a:cubicBezTo>
                      <a:pt x="290" y="358"/>
                      <a:pt x="290" y="358"/>
                      <a:pt x="290" y="358"/>
                    </a:cubicBezTo>
                    <a:cubicBezTo>
                      <a:pt x="290" y="358"/>
                      <a:pt x="290" y="358"/>
                      <a:pt x="289" y="359"/>
                    </a:cubicBezTo>
                    <a:cubicBezTo>
                      <a:pt x="292" y="361"/>
                      <a:pt x="292" y="361"/>
                      <a:pt x="292" y="361"/>
                    </a:cubicBezTo>
                    <a:cubicBezTo>
                      <a:pt x="290" y="358"/>
                      <a:pt x="290" y="358"/>
                      <a:pt x="290" y="358"/>
                    </a:cubicBezTo>
                    <a:cubicBezTo>
                      <a:pt x="292" y="361"/>
                      <a:pt x="292" y="361"/>
                      <a:pt x="292" y="361"/>
                    </a:cubicBezTo>
                    <a:cubicBezTo>
                      <a:pt x="291" y="357"/>
                      <a:pt x="291" y="357"/>
                      <a:pt x="291" y="357"/>
                    </a:cubicBezTo>
                    <a:cubicBezTo>
                      <a:pt x="291" y="357"/>
                      <a:pt x="291" y="358"/>
                      <a:pt x="290" y="358"/>
                    </a:cubicBezTo>
                    <a:cubicBezTo>
                      <a:pt x="292" y="361"/>
                      <a:pt x="292" y="361"/>
                      <a:pt x="292" y="361"/>
                    </a:cubicBezTo>
                    <a:cubicBezTo>
                      <a:pt x="291" y="357"/>
                      <a:pt x="291" y="357"/>
                      <a:pt x="291" y="357"/>
                    </a:cubicBezTo>
                    <a:cubicBezTo>
                      <a:pt x="292" y="361"/>
                      <a:pt x="292" y="361"/>
                      <a:pt x="292" y="361"/>
                    </a:cubicBezTo>
                    <a:cubicBezTo>
                      <a:pt x="292" y="357"/>
                      <a:pt x="292" y="357"/>
                      <a:pt x="292" y="357"/>
                    </a:cubicBezTo>
                    <a:cubicBezTo>
                      <a:pt x="291" y="357"/>
                      <a:pt x="291" y="357"/>
                      <a:pt x="291" y="357"/>
                    </a:cubicBezTo>
                    <a:cubicBezTo>
                      <a:pt x="292" y="361"/>
                      <a:pt x="292" y="361"/>
                      <a:pt x="292" y="361"/>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1" y="357"/>
                      <a:pt x="289" y="357"/>
                      <a:pt x="286" y="357"/>
                    </a:cubicBezTo>
                    <a:cubicBezTo>
                      <a:pt x="281" y="357"/>
                      <a:pt x="276" y="356"/>
                      <a:pt x="270" y="356"/>
                    </a:cubicBezTo>
                    <a:cubicBezTo>
                      <a:pt x="265" y="356"/>
                      <a:pt x="260" y="355"/>
                      <a:pt x="258" y="355"/>
                    </a:cubicBezTo>
                    <a:cubicBezTo>
                      <a:pt x="258" y="355"/>
                      <a:pt x="258" y="355"/>
                      <a:pt x="257" y="355"/>
                    </a:cubicBezTo>
                    <a:cubicBezTo>
                      <a:pt x="256" y="356"/>
                      <a:pt x="256" y="356"/>
                      <a:pt x="256" y="356"/>
                    </a:cubicBezTo>
                    <a:cubicBezTo>
                      <a:pt x="256" y="356"/>
                      <a:pt x="256" y="356"/>
                      <a:pt x="256" y="356"/>
                    </a:cubicBezTo>
                    <a:cubicBezTo>
                      <a:pt x="255" y="356"/>
                      <a:pt x="255" y="356"/>
                      <a:pt x="255" y="356"/>
                    </a:cubicBezTo>
                    <a:cubicBezTo>
                      <a:pt x="255" y="356"/>
                      <a:pt x="254" y="357"/>
                      <a:pt x="254" y="357"/>
                    </a:cubicBezTo>
                    <a:cubicBezTo>
                      <a:pt x="253" y="359"/>
                      <a:pt x="253" y="362"/>
                      <a:pt x="255" y="363"/>
                    </a:cubicBezTo>
                    <a:cubicBezTo>
                      <a:pt x="259" y="365"/>
                      <a:pt x="259" y="365"/>
                      <a:pt x="259" y="365"/>
                    </a:cubicBezTo>
                    <a:cubicBezTo>
                      <a:pt x="261" y="362"/>
                      <a:pt x="261" y="362"/>
                      <a:pt x="261" y="362"/>
                    </a:cubicBezTo>
                    <a:cubicBezTo>
                      <a:pt x="260" y="358"/>
                      <a:pt x="260" y="358"/>
                      <a:pt x="260" y="358"/>
                    </a:cubicBezTo>
                    <a:cubicBezTo>
                      <a:pt x="260" y="358"/>
                      <a:pt x="255" y="358"/>
                      <a:pt x="251" y="359"/>
                    </a:cubicBezTo>
                    <a:cubicBezTo>
                      <a:pt x="248" y="359"/>
                      <a:pt x="246" y="360"/>
                      <a:pt x="244" y="360"/>
                    </a:cubicBezTo>
                    <a:cubicBezTo>
                      <a:pt x="243" y="360"/>
                      <a:pt x="242" y="360"/>
                      <a:pt x="241" y="360"/>
                    </a:cubicBezTo>
                    <a:cubicBezTo>
                      <a:pt x="240" y="360"/>
                      <a:pt x="240" y="360"/>
                      <a:pt x="240" y="360"/>
                    </a:cubicBezTo>
                    <a:cubicBezTo>
                      <a:pt x="240" y="361"/>
                      <a:pt x="240" y="361"/>
                      <a:pt x="240" y="361"/>
                    </a:cubicBezTo>
                    <a:cubicBezTo>
                      <a:pt x="239" y="361"/>
                      <a:pt x="239" y="361"/>
                      <a:pt x="239" y="361"/>
                    </a:cubicBezTo>
                    <a:cubicBezTo>
                      <a:pt x="239" y="361"/>
                      <a:pt x="238" y="361"/>
                      <a:pt x="238" y="362"/>
                    </a:cubicBezTo>
                    <a:cubicBezTo>
                      <a:pt x="237" y="363"/>
                      <a:pt x="237" y="364"/>
                      <a:pt x="237" y="365"/>
                    </a:cubicBezTo>
                    <a:cubicBezTo>
                      <a:pt x="238" y="366"/>
                      <a:pt x="238" y="367"/>
                      <a:pt x="239" y="368"/>
                    </a:cubicBezTo>
                    <a:cubicBezTo>
                      <a:pt x="244" y="371"/>
                      <a:pt x="244" y="371"/>
                      <a:pt x="244" y="371"/>
                    </a:cubicBezTo>
                    <a:cubicBezTo>
                      <a:pt x="247" y="368"/>
                      <a:pt x="247" y="368"/>
                      <a:pt x="247" y="368"/>
                    </a:cubicBezTo>
                    <a:cubicBezTo>
                      <a:pt x="246" y="364"/>
                      <a:pt x="246" y="364"/>
                      <a:pt x="246" y="364"/>
                    </a:cubicBezTo>
                    <a:cubicBezTo>
                      <a:pt x="217" y="365"/>
                      <a:pt x="217" y="365"/>
                      <a:pt x="217" y="365"/>
                    </a:cubicBezTo>
                    <a:cubicBezTo>
                      <a:pt x="216" y="365"/>
                      <a:pt x="214" y="366"/>
                      <a:pt x="214" y="368"/>
                    </a:cubicBezTo>
                    <a:cubicBezTo>
                      <a:pt x="213" y="370"/>
                      <a:pt x="214" y="371"/>
                      <a:pt x="215" y="372"/>
                    </a:cubicBezTo>
                    <a:cubicBezTo>
                      <a:pt x="224" y="377"/>
                      <a:pt x="224" y="377"/>
                      <a:pt x="224" y="377"/>
                    </a:cubicBezTo>
                    <a:cubicBezTo>
                      <a:pt x="226" y="374"/>
                      <a:pt x="226" y="374"/>
                      <a:pt x="226" y="374"/>
                    </a:cubicBezTo>
                    <a:cubicBezTo>
                      <a:pt x="225" y="370"/>
                      <a:pt x="225" y="370"/>
                      <a:pt x="225" y="370"/>
                    </a:cubicBezTo>
                    <a:cubicBezTo>
                      <a:pt x="225" y="370"/>
                      <a:pt x="219" y="371"/>
                      <a:pt x="212" y="371"/>
                    </a:cubicBezTo>
                    <a:cubicBezTo>
                      <a:pt x="208" y="372"/>
                      <a:pt x="205" y="372"/>
                      <a:pt x="202" y="372"/>
                    </a:cubicBezTo>
                    <a:cubicBezTo>
                      <a:pt x="201" y="373"/>
                      <a:pt x="200" y="373"/>
                      <a:pt x="199" y="373"/>
                    </a:cubicBezTo>
                    <a:cubicBezTo>
                      <a:pt x="198" y="373"/>
                      <a:pt x="198" y="373"/>
                      <a:pt x="198" y="373"/>
                    </a:cubicBezTo>
                    <a:cubicBezTo>
                      <a:pt x="197" y="373"/>
                      <a:pt x="197" y="373"/>
                      <a:pt x="197" y="373"/>
                    </a:cubicBezTo>
                    <a:cubicBezTo>
                      <a:pt x="196" y="374"/>
                      <a:pt x="196" y="374"/>
                      <a:pt x="196" y="374"/>
                    </a:cubicBezTo>
                    <a:cubicBezTo>
                      <a:pt x="196" y="374"/>
                      <a:pt x="196" y="374"/>
                      <a:pt x="195" y="375"/>
                    </a:cubicBezTo>
                    <a:cubicBezTo>
                      <a:pt x="194" y="377"/>
                      <a:pt x="194" y="379"/>
                      <a:pt x="196" y="381"/>
                    </a:cubicBezTo>
                    <a:cubicBezTo>
                      <a:pt x="200" y="383"/>
                      <a:pt x="200" y="383"/>
                      <a:pt x="200" y="383"/>
                    </a:cubicBezTo>
                    <a:cubicBezTo>
                      <a:pt x="202" y="379"/>
                      <a:pt x="202" y="379"/>
                      <a:pt x="202" y="379"/>
                    </a:cubicBezTo>
                    <a:cubicBezTo>
                      <a:pt x="200" y="376"/>
                      <a:pt x="200" y="376"/>
                      <a:pt x="200" y="376"/>
                    </a:cubicBezTo>
                    <a:cubicBezTo>
                      <a:pt x="185" y="382"/>
                      <a:pt x="185" y="382"/>
                      <a:pt x="185" y="382"/>
                    </a:cubicBezTo>
                    <a:cubicBezTo>
                      <a:pt x="184" y="382"/>
                      <a:pt x="183" y="384"/>
                      <a:pt x="183" y="385"/>
                    </a:cubicBezTo>
                    <a:cubicBezTo>
                      <a:pt x="183" y="387"/>
                      <a:pt x="184" y="388"/>
                      <a:pt x="185" y="389"/>
                    </a:cubicBezTo>
                    <a:cubicBezTo>
                      <a:pt x="187" y="390"/>
                      <a:pt x="187" y="390"/>
                      <a:pt x="187" y="390"/>
                    </a:cubicBezTo>
                    <a:cubicBezTo>
                      <a:pt x="190" y="387"/>
                      <a:pt x="190" y="387"/>
                      <a:pt x="190" y="387"/>
                    </a:cubicBezTo>
                    <a:cubicBezTo>
                      <a:pt x="188" y="383"/>
                      <a:pt x="188" y="383"/>
                      <a:pt x="188" y="383"/>
                    </a:cubicBezTo>
                    <a:cubicBezTo>
                      <a:pt x="188" y="383"/>
                      <a:pt x="184" y="385"/>
                      <a:pt x="180" y="387"/>
                    </a:cubicBezTo>
                    <a:cubicBezTo>
                      <a:pt x="177" y="388"/>
                      <a:pt x="175" y="389"/>
                      <a:pt x="174" y="390"/>
                    </a:cubicBezTo>
                    <a:cubicBezTo>
                      <a:pt x="173" y="390"/>
                      <a:pt x="172" y="390"/>
                      <a:pt x="172" y="391"/>
                    </a:cubicBezTo>
                    <a:cubicBezTo>
                      <a:pt x="171" y="391"/>
                      <a:pt x="171" y="391"/>
                      <a:pt x="171" y="391"/>
                    </a:cubicBezTo>
                    <a:cubicBezTo>
                      <a:pt x="170" y="391"/>
                      <a:pt x="170" y="391"/>
                      <a:pt x="170" y="391"/>
                    </a:cubicBezTo>
                    <a:cubicBezTo>
                      <a:pt x="170" y="392"/>
                      <a:pt x="170" y="392"/>
                      <a:pt x="170" y="392"/>
                    </a:cubicBezTo>
                    <a:cubicBezTo>
                      <a:pt x="170" y="392"/>
                      <a:pt x="169" y="392"/>
                      <a:pt x="169" y="392"/>
                    </a:cubicBezTo>
                    <a:cubicBezTo>
                      <a:pt x="168" y="394"/>
                      <a:pt x="168" y="397"/>
                      <a:pt x="170" y="398"/>
                    </a:cubicBezTo>
                    <a:cubicBezTo>
                      <a:pt x="173" y="399"/>
                      <a:pt x="173" y="399"/>
                      <a:pt x="173" y="399"/>
                    </a:cubicBezTo>
                    <a:cubicBezTo>
                      <a:pt x="175" y="396"/>
                      <a:pt x="175" y="396"/>
                      <a:pt x="175" y="396"/>
                    </a:cubicBezTo>
                    <a:cubicBezTo>
                      <a:pt x="172" y="393"/>
                      <a:pt x="172" y="393"/>
                      <a:pt x="172" y="393"/>
                    </a:cubicBezTo>
                    <a:cubicBezTo>
                      <a:pt x="161" y="403"/>
                      <a:pt x="161" y="403"/>
                      <a:pt x="161" y="403"/>
                    </a:cubicBezTo>
                    <a:cubicBezTo>
                      <a:pt x="160" y="404"/>
                      <a:pt x="160" y="405"/>
                      <a:pt x="160" y="407"/>
                    </a:cubicBezTo>
                    <a:cubicBezTo>
                      <a:pt x="160" y="408"/>
                      <a:pt x="161" y="409"/>
                      <a:pt x="162" y="410"/>
                    </a:cubicBezTo>
                    <a:cubicBezTo>
                      <a:pt x="162" y="410"/>
                      <a:pt x="162" y="410"/>
                      <a:pt x="162" y="410"/>
                    </a:cubicBezTo>
                    <a:cubicBezTo>
                      <a:pt x="156" y="415"/>
                      <a:pt x="156" y="415"/>
                      <a:pt x="156" y="415"/>
                    </a:cubicBezTo>
                    <a:cubicBezTo>
                      <a:pt x="155" y="416"/>
                      <a:pt x="154" y="418"/>
                      <a:pt x="154" y="419"/>
                    </a:cubicBezTo>
                    <a:cubicBezTo>
                      <a:pt x="154" y="420"/>
                      <a:pt x="155" y="421"/>
                      <a:pt x="156" y="422"/>
                    </a:cubicBezTo>
                    <a:cubicBezTo>
                      <a:pt x="157" y="423"/>
                      <a:pt x="157" y="423"/>
                      <a:pt x="157" y="423"/>
                    </a:cubicBezTo>
                    <a:cubicBezTo>
                      <a:pt x="159" y="419"/>
                      <a:pt x="159" y="419"/>
                      <a:pt x="159" y="419"/>
                    </a:cubicBezTo>
                    <a:cubicBezTo>
                      <a:pt x="156" y="418"/>
                      <a:pt x="156" y="418"/>
                      <a:pt x="156" y="418"/>
                    </a:cubicBezTo>
                    <a:cubicBezTo>
                      <a:pt x="149" y="434"/>
                      <a:pt x="149" y="434"/>
                      <a:pt x="149" y="434"/>
                    </a:cubicBezTo>
                    <a:cubicBezTo>
                      <a:pt x="148" y="436"/>
                      <a:pt x="149" y="438"/>
                      <a:pt x="151" y="439"/>
                    </a:cubicBezTo>
                    <a:cubicBezTo>
                      <a:pt x="152" y="440"/>
                      <a:pt x="152" y="440"/>
                      <a:pt x="152" y="440"/>
                    </a:cubicBezTo>
                    <a:cubicBezTo>
                      <a:pt x="154" y="437"/>
                      <a:pt x="154" y="437"/>
                      <a:pt x="154" y="437"/>
                    </a:cubicBezTo>
                    <a:cubicBezTo>
                      <a:pt x="151" y="435"/>
                      <a:pt x="151" y="435"/>
                      <a:pt x="151" y="435"/>
                    </a:cubicBezTo>
                    <a:cubicBezTo>
                      <a:pt x="146" y="448"/>
                      <a:pt x="146" y="448"/>
                      <a:pt x="146" y="448"/>
                    </a:cubicBezTo>
                    <a:cubicBezTo>
                      <a:pt x="145" y="450"/>
                      <a:pt x="146" y="452"/>
                      <a:pt x="147" y="453"/>
                    </a:cubicBezTo>
                    <a:cubicBezTo>
                      <a:pt x="150" y="455"/>
                      <a:pt x="150" y="455"/>
                      <a:pt x="150" y="455"/>
                    </a:cubicBezTo>
                    <a:cubicBezTo>
                      <a:pt x="148" y="463"/>
                      <a:pt x="148" y="463"/>
                      <a:pt x="148" y="463"/>
                    </a:cubicBezTo>
                    <a:cubicBezTo>
                      <a:pt x="148" y="465"/>
                      <a:pt x="148" y="466"/>
                      <a:pt x="150" y="467"/>
                    </a:cubicBezTo>
                    <a:cubicBezTo>
                      <a:pt x="153" y="469"/>
                      <a:pt x="153" y="469"/>
                      <a:pt x="153" y="469"/>
                    </a:cubicBezTo>
                    <a:cubicBezTo>
                      <a:pt x="150" y="478"/>
                      <a:pt x="150" y="478"/>
                      <a:pt x="150" y="478"/>
                    </a:cubicBezTo>
                    <a:cubicBezTo>
                      <a:pt x="150" y="479"/>
                      <a:pt x="151" y="481"/>
                      <a:pt x="152" y="482"/>
                    </a:cubicBezTo>
                    <a:cubicBezTo>
                      <a:pt x="157" y="485"/>
                      <a:pt x="157" y="485"/>
                      <a:pt x="157" y="485"/>
                    </a:cubicBezTo>
                    <a:cubicBezTo>
                      <a:pt x="164" y="505"/>
                      <a:pt x="164" y="505"/>
                      <a:pt x="164" y="505"/>
                    </a:cubicBezTo>
                    <a:cubicBezTo>
                      <a:pt x="164" y="506"/>
                      <a:pt x="165" y="507"/>
                      <a:pt x="165" y="508"/>
                    </a:cubicBezTo>
                    <a:cubicBezTo>
                      <a:pt x="171" y="511"/>
                      <a:pt x="171" y="511"/>
                      <a:pt x="171" y="511"/>
                    </a:cubicBezTo>
                    <a:cubicBezTo>
                      <a:pt x="173" y="507"/>
                      <a:pt x="173" y="507"/>
                      <a:pt x="173" y="507"/>
                    </a:cubicBezTo>
                    <a:cubicBezTo>
                      <a:pt x="170" y="505"/>
                      <a:pt x="170" y="505"/>
                      <a:pt x="170" y="505"/>
                    </a:cubicBezTo>
                    <a:cubicBezTo>
                      <a:pt x="169" y="506"/>
                      <a:pt x="169" y="507"/>
                      <a:pt x="169" y="508"/>
                    </a:cubicBezTo>
                    <a:cubicBezTo>
                      <a:pt x="169" y="508"/>
                      <a:pt x="169" y="509"/>
                      <a:pt x="169" y="509"/>
                    </a:cubicBezTo>
                    <a:cubicBezTo>
                      <a:pt x="169" y="509"/>
                      <a:pt x="169" y="509"/>
                      <a:pt x="169" y="510"/>
                    </a:cubicBezTo>
                    <a:cubicBezTo>
                      <a:pt x="170" y="510"/>
                      <a:pt x="170" y="511"/>
                      <a:pt x="171" y="511"/>
                    </a:cubicBezTo>
                    <a:cubicBezTo>
                      <a:pt x="172" y="513"/>
                      <a:pt x="175" y="517"/>
                      <a:pt x="179" y="521"/>
                    </a:cubicBezTo>
                    <a:cubicBezTo>
                      <a:pt x="185" y="528"/>
                      <a:pt x="192" y="536"/>
                      <a:pt x="198" y="543"/>
                    </a:cubicBezTo>
                    <a:cubicBezTo>
                      <a:pt x="201" y="546"/>
                      <a:pt x="204" y="549"/>
                      <a:pt x="206" y="551"/>
                    </a:cubicBezTo>
                    <a:cubicBezTo>
                      <a:pt x="207" y="552"/>
                      <a:pt x="208" y="553"/>
                      <a:pt x="208" y="554"/>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12" y="552"/>
                      <a:pt x="212" y="552"/>
                      <a:pt x="212" y="552"/>
                    </a:cubicBezTo>
                    <a:cubicBezTo>
                      <a:pt x="208" y="554"/>
                      <a:pt x="208" y="554"/>
                      <a:pt x="208" y="554"/>
                    </a:cubicBezTo>
                    <a:cubicBezTo>
                      <a:pt x="209" y="554"/>
                      <a:pt x="209" y="554"/>
                      <a:pt x="209" y="554"/>
                    </a:cubicBezTo>
                    <a:cubicBezTo>
                      <a:pt x="212" y="552"/>
                      <a:pt x="212" y="552"/>
                      <a:pt x="212" y="552"/>
                    </a:cubicBezTo>
                    <a:cubicBezTo>
                      <a:pt x="208" y="554"/>
                      <a:pt x="208" y="554"/>
                      <a:pt x="208" y="554"/>
                    </a:cubicBezTo>
                    <a:cubicBezTo>
                      <a:pt x="212" y="552"/>
                      <a:pt x="212" y="552"/>
                      <a:pt x="212" y="552"/>
                    </a:cubicBezTo>
                    <a:cubicBezTo>
                      <a:pt x="208" y="553"/>
                      <a:pt x="208" y="553"/>
                      <a:pt x="208" y="553"/>
                    </a:cubicBezTo>
                    <a:cubicBezTo>
                      <a:pt x="208" y="554"/>
                      <a:pt x="208" y="554"/>
                      <a:pt x="208" y="554"/>
                    </a:cubicBezTo>
                    <a:cubicBezTo>
                      <a:pt x="212" y="552"/>
                      <a:pt x="212" y="552"/>
                      <a:pt x="212" y="552"/>
                    </a:cubicBezTo>
                    <a:cubicBezTo>
                      <a:pt x="208" y="553"/>
                      <a:pt x="208" y="553"/>
                      <a:pt x="208" y="553"/>
                    </a:cubicBezTo>
                    <a:cubicBezTo>
                      <a:pt x="212" y="552"/>
                      <a:pt x="212" y="552"/>
                      <a:pt x="212" y="552"/>
                    </a:cubicBezTo>
                    <a:cubicBezTo>
                      <a:pt x="208" y="552"/>
                      <a:pt x="208" y="552"/>
                      <a:pt x="208" y="552"/>
                    </a:cubicBezTo>
                    <a:cubicBezTo>
                      <a:pt x="208" y="553"/>
                      <a:pt x="208" y="553"/>
                      <a:pt x="208" y="553"/>
                    </a:cubicBezTo>
                    <a:cubicBezTo>
                      <a:pt x="212" y="552"/>
                      <a:pt x="212" y="552"/>
                      <a:pt x="212" y="552"/>
                    </a:cubicBezTo>
                    <a:cubicBezTo>
                      <a:pt x="208" y="552"/>
                      <a:pt x="208" y="552"/>
                      <a:pt x="208" y="552"/>
                    </a:cubicBezTo>
                    <a:cubicBezTo>
                      <a:pt x="208" y="553"/>
                      <a:pt x="209" y="555"/>
                      <a:pt x="210" y="555"/>
                    </a:cubicBezTo>
                    <a:cubicBezTo>
                      <a:pt x="216" y="559"/>
                      <a:pt x="216" y="559"/>
                      <a:pt x="216" y="559"/>
                    </a:cubicBezTo>
                    <a:cubicBezTo>
                      <a:pt x="218" y="556"/>
                      <a:pt x="218" y="556"/>
                      <a:pt x="218" y="556"/>
                    </a:cubicBezTo>
                    <a:cubicBezTo>
                      <a:pt x="215" y="554"/>
                      <a:pt x="215" y="554"/>
                      <a:pt x="215" y="554"/>
                    </a:cubicBezTo>
                    <a:cubicBezTo>
                      <a:pt x="214" y="555"/>
                      <a:pt x="214" y="555"/>
                      <a:pt x="214" y="555"/>
                    </a:cubicBezTo>
                    <a:cubicBezTo>
                      <a:pt x="214" y="556"/>
                      <a:pt x="214" y="556"/>
                      <a:pt x="214" y="556"/>
                    </a:cubicBezTo>
                    <a:cubicBezTo>
                      <a:pt x="214" y="556"/>
                      <a:pt x="214" y="557"/>
                      <a:pt x="214" y="558"/>
                    </a:cubicBezTo>
                    <a:cubicBezTo>
                      <a:pt x="214" y="560"/>
                      <a:pt x="214" y="563"/>
                      <a:pt x="214" y="567"/>
                    </a:cubicBezTo>
                    <a:cubicBezTo>
                      <a:pt x="215" y="570"/>
                      <a:pt x="215" y="573"/>
                      <a:pt x="215"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8" y="574"/>
                      <a:pt x="218" y="574"/>
                      <a:pt x="218" y="574"/>
                    </a:cubicBezTo>
                    <a:cubicBezTo>
                      <a:pt x="215" y="574"/>
                      <a:pt x="215" y="574"/>
                      <a:pt x="215" y="574"/>
                    </a:cubicBezTo>
                    <a:cubicBezTo>
                      <a:pt x="215" y="574"/>
                      <a:pt x="215" y="574"/>
                      <a:pt x="215" y="574"/>
                    </a:cubicBezTo>
                    <a:cubicBezTo>
                      <a:pt x="218" y="574"/>
                      <a:pt x="218" y="574"/>
                      <a:pt x="218" y="574"/>
                    </a:cubicBezTo>
                    <a:cubicBezTo>
                      <a:pt x="215" y="574"/>
                      <a:pt x="215" y="574"/>
                      <a:pt x="215" y="574"/>
                    </a:cubicBezTo>
                    <a:cubicBezTo>
                      <a:pt x="219" y="574"/>
                      <a:pt x="219" y="574"/>
                      <a:pt x="219" y="574"/>
                    </a:cubicBezTo>
                    <a:cubicBezTo>
                      <a:pt x="215" y="573"/>
                      <a:pt x="215" y="573"/>
                      <a:pt x="215" y="573"/>
                    </a:cubicBezTo>
                    <a:cubicBezTo>
                      <a:pt x="215" y="574"/>
                      <a:pt x="215" y="574"/>
                      <a:pt x="215" y="574"/>
                    </a:cubicBezTo>
                    <a:cubicBezTo>
                      <a:pt x="219" y="574"/>
                      <a:pt x="219" y="574"/>
                      <a:pt x="219" y="574"/>
                    </a:cubicBezTo>
                    <a:cubicBezTo>
                      <a:pt x="215" y="573"/>
                      <a:pt x="215" y="573"/>
                      <a:pt x="215" y="573"/>
                    </a:cubicBezTo>
                    <a:cubicBezTo>
                      <a:pt x="219" y="574"/>
                      <a:pt x="219" y="574"/>
                      <a:pt x="219" y="574"/>
                    </a:cubicBezTo>
                    <a:cubicBezTo>
                      <a:pt x="215" y="572"/>
                      <a:pt x="215" y="572"/>
                      <a:pt x="215" y="572"/>
                    </a:cubicBezTo>
                    <a:cubicBezTo>
                      <a:pt x="215" y="573"/>
                      <a:pt x="215" y="573"/>
                      <a:pt x="215" y="573"/>
                    </a:cubicBezTo>
                    <a:cubicBezTo>
                      <a:pt x="219" y="574"/>
                      <a:pt x="219" y="574"/>
                      <a:pt x="219" y="574"/>
                    </a:cubicBezTo>
                    <a:cubicBezTo>
                      <a:pt x="215" y="572"/>
                      <a:pt x="215" y="572"/>
                      <a:pt x="215" y="572"/>
                    </a:cubicBezTo>
                    <a:cubicBezTo>
                      <a:pt x="214" y="574"/>
                      <a:pt x="215" y="577"/>
                      <a:pt x="216" y="578"/>
                    </a:cubicBezTo>
                    <a:cubicBezTo>
                      <a:pt x="221" y="580"/>
                      <a:pt x="221" y="580"/>
                      <a:pt x="221" y="580"/>
                    </a:cubicBezTo>
                    <a:cubicBezTo>
                      <a:pt x="219" y="592"/>
                      <a:pt x="219" y="592"/>
                      <a:pt x="219" y="592"/>
                    </a:cubicBezTo>
                    <a:cubicBezTo>
                      <a:pt x="219" y="594"/>
                      <a:pt x="220" y="595"/>
                      <a:pt x="221" y="596"/>
                    </a:cubicBezTo>
                    <a:cubicBezTo>
                      <a:pt x="223" y="597"/>
                      <a:pt x="223" y="597"/>
                      <a:pt x="223" y="597"/>
                    </a:cubicBezTo>
                    <a:cubicBezTo>
                      <a:pt x="225" y="594"/>
                      <a:pt x="225" y="594"/>
                      <a:pt x="225" y="594"/>
                    </a:cubicBezTo>
                    <a:cubicBezTo>
                      <a:pt x="222" y="592"/>
                      <a:pt x="222" y="592"/>
                      <a:pt x="222" y="592"/>
                    </a:cubicBezTo>
                    <a:cubicBezTo>
                      <a:pt x="214" y="604"/>
                      <a:pt x="214" y="604"/>
                      <a:pt x="214" y="604"/>
                    </a:cubicBezTo>
                    <a:cubicBezTo>
                      <a:pt x="213" y="605"/>
                      <a:pt x="213" y="606"/>
                      <a:pt x="213" y="607"/>
                    </a:cubicBezTo>
                    <a:cubicBezTo>
                      <a:pt x="213" y="608"/>
                      <a:pt x="214" y="609"/>
                      <a:pt x="215" y="610"/>
                    </a:cubicBezTo>
                    <a:cubicBezTo>
                      <a:pt x="217" y="611"/>
                      <a:pt x="217" y="611"/>
                      <a:pt x="217" y="611"/>
                    </a:cubicBezTo>
                    <a:cubicBezTo>
                      <a:pt x="213" y="615"/>
                      <a:pt x="213" y="615"/>
                      <a:pt x="213" y="615"/>
                    </a:cubicBezTo>
                    <a:cubicBezTo>
                      <a:pt x="212" y="616"/>
                      <a:pt x="211" y="617"/>
                      <a:pt x="211" y="618"/>
                    </a:cubicBezTo>
                    <a:cubicBezTo>
                      <a:pt x="211" y="619"/>
                      <a:pt x="212" y="620"/>
                      <a:pt x="213" y="621"/>
                    </a:cubicBezTo>
                    <a:cubicBezTo>
                      <a:pt x="218" y="624"/>
                      <a:pt x="218" y="624"/>
                      <a:pt x="218" y="624"/>
                    </a:cubicBezTo>
                    <a:cubicBezTo>
                      <a:pt x="220" y="621"/>
                      <a:pt x="220" y="621"/>
                      <a:pt x="220" y="621"/>
                    </a:cubicBezTo>
                    <a:cubicBezTo>
                      <a:pt x="217" y="618"/>
                      <a:pt x="217" y="618"/>
                      <a:pt x="217" y="618"/>
                    </a:cubicBezTo>
                    <a:cubicBezTo>
                      <a:pt x="217" y="618"/>
                      <a:pt x="214" y="621"/>
                      <a:pt x="212" y="624"/>
                    </a:cubicBezTo>
                    <a:cubicBezTo>
                      <a:pt x="211" y="625"/>
                      <a:pt x="209" y="627"/>
                      <a:pt x="208" y="628"/>
                    </a:cubicBezTo>
                    <a:cubicBezTo>
                      <a:pt x="208" y="629"/>
                      <a:pt x="208" y="629"/>
                      <a:pt x="207" y="630"/>
                    </a:cubicBezTo>
                    <a:cubicBezTo>
                      <a:pt x="207" y="630"/>
                      <a:pt x="207" y="630"/>
                      <a:pt x="207" y="630"/>
                    </a:cubicBezTo>
                    <a:cubicBezTo>
                      <a:pt x="207" y="630"/>
                      <a:pt x="207" y="630"/>
                      <a:pt x="207" y="630"/>
                    </a:cubicBezTo>
                    <a:cubicBezTo>
                      <a:pt x="207" y="631"/>
                      <a:pt x="207" y="631"/>
                      <a:pt x="207" y="631"/>
                    </a:cubicBezTo>
                    <a:cubicBezTo>
                      <a:pt x="206" y="632"/>
                      <a:pt x="206" y="633"/>
                      <a:pt x="206" y="634"/>
                    </a:cubicBezTo>
                    <a:cubicBezTo>
                      <a:pt x="206" y="635"/>
                      <a:pt x="207" y="636"/>
                      <a:pt x="208" y="636"/>
                    </a:cubicBezTo>
                    <a:cubicBezTo>
                      <a:pt x="208" y="636"/>
                      <a:pt x="208" y="636"/>
                      <a:pt x="208" y="636"/>
                    </a:cubicBezTo>
                    <a:cubicBezTo>
                      <a:pt x="210" y="633"/>
                      <a:pt x="210" y="633"/>
                      <a:pt x="210" y="633"/>
                    </a:cubicBezTo>
                    <a:cubicBezTo>
                      <a:pt x="207" y="631"/>
                      <a:pt x="207" y="631"/>
                      <a:pt x="207" y="631"/>
                    </a:cubicBezTo>
                    <a:cubicBezTo>
                      <a:pt x="198" y="646"/>
                      <a:pt x="198" y="646"/>
                      <a:pt x="198" y="646"/>
                    </a:cubicBezTo>
                    <a:cubicBezTo>
                      <a:pt x="197" y="647"/>
                      <a:pt x="198" y="650"/>
                      <a:pt x="200" y="651"/>
                    </a:cubicBezTo>
                    <a:cubicBezTo>
                      <a:pt x="203" y="653"/>
                      <a:pt x="203" y="653"/>
                      <a:pt x="203" y="653"/>
                    </a:cubicBezTo>
                    <a:cubicBezTo>
                      <a:pt x="205" y="649"/>
                      <a:pt x="205" y="649"/>
                      <a:pt x="205" y="649"/>
                    </a:cubicBezTo>
                    <a:cubicBezTo>
                      <a:pt x="203" y="646"/>
                      <a:pt x="203" y="646"/>
                      <a:pt x="203" y="646"/>
                    </a:cubicBezTo>
                    <a:cubicBezTo>
                      <a:pt x="190" y="651"/>
                      <a:pt x="190" y="651"/>
                      <a:pt x="190" y="651"/>
                    </a:cubicBezTo>
                    <a:cubicBezTo>
                      <a:pt x="188" y="651"/>
                      <a:pt x="187" y="653"/>
                      <a:pt x="187" y="654"/>
                    </a:cubicBezTo>
                    <a:cubicBezTo>
                      <a:pt x="187" y="656"/>
                      <a:pt x="188" y="657"/>
                      <a:pt x="189" y="658"/>
                    </a:cubicBezTo>
                    <a:cubicBezTo>
                      <a:pt x="191" y="659"/>
                      <a:pt x="191" y="659"/>
                      <a:pt x="191" y="659"/>
                    </a:cubicBezTo>
                    <a:cubicBezTo>
                      <a:pt x="193" y="656"/>
                      <a:pt x="193" y="656"/>
                      <a:pt x="193" y="656"/>
                    </a:cubicBezTo>
                    <a:cubicBezTo>
                      <a:pt x="191" y="652"/>
                      <a:pt x="191" y="652"/>
                      <a:pt x="191" y="652"/>
                    </a:cubicBezTo>
                    <a:cubicBezTo>
                      <a:pt x="176" y="658"/>
                      <a:pt x="176" y="658"/>
                      <a:pt x="176" y="658"/>
                    </a:cubicBezTo>
                    <a:cubicBezTo>
                      <a:pt x="175" y="659"/>
                      <a:pt x="174" y="660"/>
                      <a:pt x="174" y="662"/>
                    </a:cubicBezTo>
                    <a:cubicBezTo>
                      <a:pt x="174" y="663"/>
                      <a:pt x="175" y="665"/>
                      <a:pt x="176" y="665"/>
                    </a:cubicBezTo>
                    <a:cubicBezTo>
                      <a:pt x="180" y="668"/>
                      <a:pt x="180" y="668"/>
                      <a:pt x="180" y="668"/>
                    </a:cubicBezTo>
                    <a:cubicBezTo>
                      <a:pt x="182" y="665"/>
                      <a:pt x="182" y="665"/>
                      <a:pt x="182" y="665"/>
                    </a:cubicBezTo>
                    <a:cubicBezTo>
                      <a:pt x="181" y="661"/>
                      <a:pt x="181" y="661"/>
                      <a:pt x="181" y="661"/>
                    </a:cubicBezTo>
                    <a:cubicBezTo>
                      <a:pt x="165" y="663"/>
                      <a:pt x="165" y="663"/>
                      <a:pt x="165" y="663"/>
                    </a:cubicBezTo>
                    <a:cubicBezTo>
                      <a:pt x="163" y="664"/>
                      <a:pt x="162" y="665"/>
                      <a:pt x="162" y="667"/>
                    </a:cubicBezTo>
                    <a:cubicBezTo>
                      <a:pt x="161" y="668"/>
                      <a:pt x="162" y="670"/>
                      <a:pt x="163" y="671"/>
                    </a:cubicBezTo>
                    <a:cubicBezTo>
                      <a:pt x="170" y="675"/>
                      <a:pt x="170" y="675"/>
                      <a:pt x="170" y="675"/>
                    </a:cubicBezTo>
                    <a:cubicBezTo>
                      <a:pt x="173" y="672"/>
                      <a:pt x="173" y="672"/>
                      <a:pt x="173" y="672"/>
                    </a:cubicBezTo>
                    <a:cubicBezTo>
                      <a:pt x="172" y="668"/>
                      <a:pt x="172" y="668"/>
                      <a:pt x="172" y="668"/>
                    </a:cubicBezTo>
                    <a:cubicBezTo>
                      <a:pt x="150" y="673"/>
                      <a:pt x="150" y="673"/>
                      <a:pt x="150" y="673"/>
                    </a:cubicBezTo>
                    <a:cubicBezTo>
                      <a:pt x="148" y="673"/>
                      <a:pt x="147" y="674"/>
                      <a:pt x="147" y="676"/>
                    </a:cubicBezTo>
                    <a:cubicBezTo>
                      <a:pt x="147" y="677"/>
                      <a:pt x="147" y="679"/>
                      <a:pt x="149" y="680"/>
                    </a:cubicBezTo>
                    <a:cubicBezTo>
                      <a:pt x="151" y="681"/>
                      <a:pt x="151" y="681"/>
                      <a:pt x="151" y="681"/>
                    </a:cubicBezTo>
                    <a:cubicBezTo>
                      <a:pt x="153" y="678"/>
                      <a:pt x="153" y="678"/>
                      <a:pt x="153" y="678"/>
                    </a:cubicBezTo>
                    <a:cubicBezTo>
                      <a:pt x="150" y="676"/>
                      <a:pt x="150" y="676"/>
                      <a:pt x="150" y="676"/>
                    </a:cubicBezTo>
                    <a:cubicBezTo>
                      <a:pt x="153" y="678"/>
                      <a:pt x="153" y="678"/>
                      <a:pt x="153" y="678"/>
                    </a:cubicBezTo>
                    <a:cubicBezTo>
                      <a:pt x="151" y="675"/>
                      <a:pt x="151" y="675"/>
                      <a:pt x="151" y="675"/>
                    </a:cubicBezTo>
                    <a:cubicBezTo>
                      <a:pt x="150" y="675"/>
                      <a:pt x="150" y="675"/>
                      <a:pt x="150" y="676"/>
                    </a:cubicBezTo>
                    <a:cubicBezTo>
                      <a:pt x="153" y="678"/>
                      <a:pt x="153" y="678"/>
                      <a:pt x="153" y="678"/>
                    </a:cubicBezTo>
                    <a:cubicBezTo>
                      <a:pt x="151" y="675"/>
                      <a:pt x="151" y="675"/>
                      <a:pt x="151" y="675"/>
                    </a:cubicBezTo>
                    <a:cubicBezTo>
                      <a:pt x="153" y="678"/>
                      <a:pt x="153" y="678"/>
                      <a:pt x="153" y="678"/>
                    </a:cubicBezTo>
                    <a:cubicBezTo>
                      <a:pt x="152" y="674"/>
                      <a:pt x="152" y="674"/>
                      <a:pt x="152" y="674"/>
                    </a:cubicBezTo>
                    <a:cubicBezTo>
                      <a:pt x="151" y="674"/>
                      <a:pt x="151" y="674"/>
                      <a:pt x="151" y="675"/>
                    </a:cubicBezTo>
                    <a:cubicBezTo>
                      <a:pt x="153" y="678"/>
                      <a:pt x="153" y="678"/>
                      <a:pt x="153" y="678"/>
                    </a:cubicBezTo>
                    <a:cubicBezTo>
                      <a:pt x="152" y="674"/>
                      <a:pt x="152" y="674"/>
                      <a:pt x="152" y="674"/>
                    </a:cubicBezTo>
                    <a:cubicBezTo>
                      <a:pt x="153" y="678"/>
                      <a:pt x="153" y="678"/>
                      <a:pt x="153" y="678"/>
                    </a:cubicBezTo>
                    <a:cubicBezTo>
                      <a:pt x="152" y="674"/>
                      <a:pt x="152" y="674"/>
                      <a:pt x="152" y="674"/>
                    </a:cubicBezTo>
                    <a:cubicBezTo>
                      <a:pt x="152" y="674"/>
                      <a:pt x="152" y="674"/>
                      <a:pt x="152" y="674"/>
                    </a:cubicBezTo>
                    <a:cubicBezTo>
                      <a:pt x="153" y="678"/>
                      <a:pt x="153" y="678"/>
                      <a:pt x="153" y="678"/>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0" y="674"/>
                      <a:pt x="148" y="674"/>
                    </a:cubicBezTo>
                    <a:cubicBezTo>
                      <a:pt x="144" y="675"/>
                      <a:pt x="138" y="675"/>
                      <a:pt x="134" y="675"/>
                    </a:cubicBezTo>
                    <a:cubicBezTo>
                      <a:pt x="132" y="676"/>
                      <a:pt x="130" y="676"/>
                      <a:pt x="128" y="676"/>
                    </a:cubicBezTo>
                    <a:cubicBezTo>
                      <a:pt x="127" y="676"/>
                      <a:pt x="127" y="676"/>
                      <a:pt x="126" y="676"/>
                    </a:cubicBezTo>
                    <a:cubicBezTo>
                      <a:pt x="125" y="676"/>
                      <a:pt x="125" y="676"/>
                      <a:pt x="125" y="676"/>
                    </a:cubicBezTo>
                    <a:cubicBezTo>
                      <a:pt x="125" y="677"/>
                      <a:pt x="125" y="677"/>
                      <a:pt x="125" y="677"/>
                    </a:cubicBezTo>
                    <a:cubicBezTo>
                      <a:pt x="124" y="677"/>
                      <a:pt x="124" y="677"/>
                      <a:pt x="124" y="677"/>
                    </a:cubicBezTo>
                    <a:cubicBezTo>
                      <a:pt x="124" y="677"/>
                      <a:pt x="123" y="677"/>
                      <a:pt x="123" y="678"/>
                    </a:cubicBezTo>
                    <a:cubicBezTo>
                      <a:pt x="122" y="679"/>
                      <a:pt x="122" y="680"/>
                      <a:pt x="122" y="681"/>
                    </a:cubicBezTo>
                    <a:cubicBezTo>
                      <a:pt x="122" y="682"/>
                      <a:pt x="123" y="683"/>
                      <a:pt x="124" y="684"/>
                    </a:cubicBezTo>
                    <a:cubicBezTo>
                      <a:pt x="127" y="686"/>
                      <a:pt x="127" y="686"/>
                      <a:pt x="127" y="686"/>
                    </a:cubicBezTo>
                    <a:cubicBezTo>
                      <a:pt x="130" y="683"/>
                      <a:pt x="130" y="683"/>
                      <a:pt x="130" y="683"/>
                    </a:cubicBezTo>
                    <a:cubicBezTo>
                      <a:pt x="130" y="679"/>
                      <a:pt x="130" y="679"/>
                      <a:pt x="130" y="679"/>
                    </a:cubicBezTo>
                    <a:cubicBezTo>
                      <a:pt x="100" y="676"/>
                      <a:pt x="100" y="676"/>
                      <a:pt x="100" y="676"/>
                    </a:cubicBezTo>
                    <a:cubicBezTo>
                      <a:pt x="98" y="676"/>
                      <a:pt x="96" y="677"/>
                      <a:pt x="96" y="679"/>
                    </a:cubicBezTo>
                    <a:cubicBezTo>
                      <a:pt x="95" y="680"/>
                      <a:pt x="96" y="682"/>
                      <a:pt x="98" y="683"/>
                    </a:cubicBezTo>
                    <a:cubicBezTo>
                      <a:pt x="102" y="686"/>
                      <a:pt x="102" y="686"/>
                      <a:pt x="102" y="686"/>
                    </a:cubicBezTo>
                    <a:cubicBezTo>
                      <a:pt x="104" y="683"/>
                      <a:pt x="104" y="683"/>
                      <a:pt x="104" y="683"/>
                    </a:cubicBezTo>
                    <a:cubicBezTo>
                      <a:pt x="105" y="679"/>
                      <a:pt x="105" y="679"/>
                      <a:pt x="105" y="679"/>
                    </a:cubicBezTo>
                    <a:cubicBezTo>
                      <a:pt x="105" y="679"/>
                      <a:pt x="98" y="678"/>
                      <a:pt x="92" y="677"/>
                    </a:cubicBezTo>
                    <a:cubicBezTo>
                      <a:pt x="88" y="676"/>
                      <a:pt x="85" y="676"/>
                      <a:pt x="82" y="675"/>
                    </a:cubicBezTo>
                    <a:cubicBezTo>
                      <a:pt x="81" y="675"/>
                      <a:pt x="80" y="675"/>
                      <a:pt x="79" y="675"/>
                    </a:cubicBezTo>
                    <a:cubicBezTo>
                      <a:pt x="78" y="675"/>
                      <a:pt x="78" y="675"/>
                      <a:pt x="77" y="675"/>
                    </a:cubicBezTo>
                    <a:cubicBezTo>
                      <a:pt x="77" y="675"/>
                      <a:pt x="77" y="675"/>
                      <a:pt x="76" y="675"/>
                    </a:cubicBezTo>
                    <a:cubicBezTo>
                      <a:pt x="76" y="675"/>
                      <a:pt x="76" y="675"/>
                      <a:pt x="76" y="675"/>
                    </a:cubicBezTo>
                    <a:cubicBezTo>
                      <a:pt x="75" y="675"/>
                      <a:pt x="75" y="675"/>
                      <a:pt x="75" y="675"/>
                    </a:cubicBezTo>
                    <a:cubicBezTo>
                      <a:pt x="74" y="675"/>
                      <a:pt x="74" y="675"/>
                      <a:pt x="74" y="675"/>
                    </a:cubicBezTo>
                    <a:cubicBezTo>
                      <a:pt x="74" y="675"/>
                      <a:pt x="73" y="676"/>
                      <a:pt x="73" y="677"/>
                    </a:cubicBezTo>
                    <a:cubicBezTo>
                      <a:pt x="72" y="678"/>
                      <a:pt x="72" y="681"/>
                      <a:pt x="74" y="682"/>
                    </a:cubicBezTo>
                    <a:cubicBezTo>
                      <a:pt x="75" y="683"/>
                      <a:pt x="75" y="683"/>
                      <a:pt x="75" y="683"/>
                    </a:cubicBezTo>
                    <a:cubicBezTo>
                      <a:pt x="77" y="679"/>
                      <a:pt x="77" y="679"/>
                      <a:pt x="77" y="679"/>
                    </a:cubicBezTo>
                    <a:cubicBezTo>
                      <a:pt x="79" y="675"/>
                      <a:pt x="79" y="675"/>
                      <a:pt x="79" y="675"/>
                    </a:cubicBezTo>
                    <a:cubicBezTo>
                      <a:pt x="6" y="644"/>
                      <a:pt x="6" y="644"/>
                      <a:pt x="6" y="644"/>
                    </a:cubicBezTo>
                    <a:cubicBezTo>
                      <a:pt x="4" y="643"/>
                      <a:pt x="2" y="644"/>
                      <a:pt x="1" y="646"/>
                    </a:cubicBezTo>
                    <a:cubicBezTo>
                      <a:pt x="0" y="648"/>
                      <a:pt x="0" y="650"/>
                      <a:pt x="2" y="651"/>
                    </a:cubicBezTo>
                    <a:cubicBezTo>
                      <a:pt x="36" y="672"/>
                      <a:pt x="36" y="672"/>
                      <a:pt x="36" y="672"/>
                    </a:cubicBezTo>
                    <a:cubicBezTo>
                      <a:pt x="37" y="673"/>
                      <a:pt x="40" y="673"/>
                      <a:pt x="41" y="671"/>
                    </a:cubicBezTo>
                    <a:cubicBezTo>
                      <a:pt x="42" y="669"/>
                      <a:pt x="42" y="666"/>
                      <a:pt x="40" y="66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3" name="Freeform 58"/>
              <p:cNvSpPr/>
              <p:nvPr/>
            </p:nvSpPr>
            <p:spPr bwMode="auto">
              <a:xfrm>
                <a:off x="4383953" y="3773589"/>
                <a:ext cx="63323" cy="278356"/>
              </a:xfrm>
              <a:custGeom>
                <a:avLst/>
                <a:gdLst>
                  <a:gd name="T0" fmla="*/ 30 w 47"/>
                  <a:gd name="T1" fmla="*/ 197 h 207"/>
                  <a:gd name="T2" fmla="*/ 33 w 47"/>
                  <a:gd name="T3" fmla="*/ 196 h 207"/>
                  <a:gd name="T4" fmla="*/ 19 w 47"/>
                  <a:gd name="T5" fmla="*/ 166 h 207"/>
                  <a:gd name="T6" fmla="*/ 13 w 47"/>
                  <a:gd name="T7" fmla="*/ 150 h 207"/>
                  <a:gd name="T8" fmla="*/ 13 w 47"/>
                  <a:gd name="T9" fmla="*/ 139 h 207"/>
                  <a:gd name="T10" fmla="*/ 8 w 47"/>
                  <a:gd name="T11" fmla="*/ 136 h 207"/>
                  <a:gd name="T12" fmla="*/ 13 w 47"/>
                  <a:gd name="T13" fmla="*/ 121 h 207"/>
                  <a:gd name="T14" fmla="*/ 19 w 47"/>
                  <a:gd name="T15" fmla="*/ 112 h 207"/>
                  <a:gd name="T16" fmla="*/ 13 w 47"/>
                  <a:gd name="T17" fmla="*/ 112 h 207"/>
                  <a:gd name="T18" fmla="*/ 30 w 47"/>
                  <a:gd name="T19" fmla="*/ 99 h 207"/>
                  <a:gd name="T20" fmla="*/ 20 w 47"/>
                  <a:gd name="T21" fmla="*/ 96 h 207"/>
                  <a:gd name="T22" fmla="*/ 36 w 47"/>
                  <a:gd name="T23" fmla="*/ 90 h 207"/>
                  <a:gd name="T24" fmla="*/ 30 w 47"/>
                  <a:gd name="T25" fmla="*/ 89 h 207"/>
                  <a:gd name="T26" fmla="*/ 47 w 47"/>
                  <a:gd name="T27" fmla="*/ 76 h 207"/>
                  <a:gd name="T28" fmla="*/ 47 w 47"/>
                  <a:gd name="T29" fmla="*/ 62 h 207"/>
                  <a:gd name="T30" fmla="*/ 41 w 47"/>
                  <a:gd name="T31" fmla="*/ 59 h 207"/>
                  <a:gd name="T32" fmla="*/ 44 w 47"/>
                  <a:gd name="T33" fmla="*/ 37 h 207"/>
                  <a:gd name="T34" fmla="*/ 43 w 47"/>
                  <a:gd name="T35" fmla="*/ 24 h 207"/>
                  <a:gd name="T36" fmla="*/ 32 w 47"/>
                  <a:gd name="T37" fmla="*/ 3 h 207"/>
                  <a:gd name="T38" fmla="*/ 25 w 47"/>
                  <a:gd name="T39" fmla="*/ 8 h 207"/>
                  <a:gd name="T40" fmla="*/ 36 w 47"/>
                  <a:gd name="T41" fmla="*/ 29 h 207"/>
                  <a:gd name="T42" fmla="*/ 37 w 47"/>
                  <a:gd name="T43" fmla="*/ 43 h 207"/>
                  <a:gd name="T44" fmla="*/ 39 w 47"/>
                  <a:gd name="T45" fmla="*/ 63 h 207"/>
                  <a:gd name="T46" fmla="*/ 39 w 47"/>
                  <a:gd name="T47" fmla="*/ 59 h 207"/>
                  <a:gd name="T48" fmla="*/ 36 w 47"/>
                  <a:gd name="T49" fmla="*/ 77 h 207"/>
                  <a:gd name="T50" fmla="*/ 28 w 47"/>
                  <a:gd name="T51" fmla="*/ 92 h 207"/>
                  <a:gd name="T52" fmla="*/ 30 w 47"/>
                  <a:gd name="T53" fmla="*/ 86 h 207"/>
                  <a:gd name="T54" fmla="*/ 18 w 47"/>
                  <a:gd name="T55" fmla="*/ 99 h 207"/>
                  <a:gd name="T56" fmla="*/ 9 w 47"/>
                  <a:gd name="T57" fmla="*/ 112 h 207"/>
                  <a:gd name="T58" fmla="*/ 15 w 47"/>
                  <a:gd name="T59" fmla="*/ 113 h 207"/>
                  <a:gd name="T60" fmla="*/ 3 w 47"/>
                  <a:gd name="T61" fmla="*/ 122 h 207"/>
                  <a:gd name="T62" fmla="*/ 5 w 47"/>
                  <a:gd name="T63" fmla="*/ 135 h 207"/>
                  <a:gd name="T64" fmla="*/ 10 w 47"/>
                  <a:gd name="T65" fmla="*/ 137 h 207"/>
                  <a:gd name="T66" fmla="*/ 2 w 47"/>
                  <a:gd name="T67" fmla="*/ 152 h 207"/>
                  <a:gd name="T68" fmla="*/ 10 w 47"/>
                  <a:gd name="T69" fmla="*/ 169 h 207"/>
                  <a:gd name="T70" fmla="*/ 11 w 47"/>
                  <a:gd name="T71" fmla="*/ 169 h 207"/>
                  <a:gd name="T72" fmla="*/ 25 w 47"/>
                  <a:gd name="T73" fmla="*/ 196 h 207"/>
                  <a:gd name="T74" fmla="*/ 26 w 47"/>
                  <a:gd name="T75" fmla="*/ 198 h 207"/>
                  <a:gd name="T76" fmla="*/ 26 w 47"/>
                  <a:gd name="T77" fmla="*/ 198 h 207"/>
                  <a:gd name="T78" fmla="*/ 26 w 47"/>
                  <a:gd name="T79" fmla="*/ 198 h 207"/>
                  <a:gd name="T80" fmla="*/ 26 w 47"/>
                  <a:gd name="T81" fmla="*/ 198 h 207"/>
                  <a:gd name="T82" fmla="*/ 26 w 47"/>
                  <a:gd name="T83" fmla="*/ 198 h 207"/>
                  <a:gd name="T84" fmla="*/ 30 w 47"/>
                  <a:gd name="T85" fmla="*/ 197 h 207"/>
                  <a:gd name="T86" fmla="*/ 30 w 47"/>
                  <a:gd name="T87" fmla="*/ 197 h 207"/>
                  <a:gd name="T88" fmla="*/ 36 w 47"/>
                  <a:gd name="T89"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207">
                    <a:moveTo>
                      <a:pt x="40" y="199"/>
                    </a:moveTo>
                    <a:cubicBezTo>
                      <a:pt x="32" y="194"/>
                      <a:pt x="32" y="194"/>
                      <a:pt x="32" y="194"/>
                    </a:cubicBezTo>
                    <a:cubicBezTo>
                      <a:pt x="30" y="197"/>
                      <a:pt x="30" y="197"/>
                      <a:pt x="30" y="197"/>
                    </a:cubicBezTo>
                    <a:cubicBezTo>
                      <a:pt x="33" y="199"/>
                      <a:pt x="33" y="199"/>
                      <a:pt x="33" y="199"/>
                    </a:cubicBezTo>
                    <a:cubicBezTo>
                      <a:pt x="34" y="198"/>
                      <a:pt x="34" y="198"/>
                      <a:pt x="34" y="197"/>
                    </a:cubicBezTo>
                    <a:cubicBezTo>
                      <a:pt x="34" y="196"/>
                      <a:pt x="34" y="196"/>
                      <a:pt x="33" y="196"/>
                    </a:cubicBezTo>
                    <a:cubicBezTo>
                      <a:pt x="33" y="195"/>
                      <a:pt x="33" y="195"/>
                      <a:pt x="33" y="195"/>
                    </a:cubicBezTo>
                    <a:cubicBezTo>
                      <a:pt x="32" y="193"/>
                      <a:pt x="31" y="191"/>
                      <a:pt x="30" y="188"/>
                    </a:cubicBezTo>
                    <a:cubicBezTo>
                      <a:pt x="25" y="179"/>
                      <a:pt x="19" y="166"/>
                      <a:pt x="19" y="166"/>
                    </a:cubicBezTo>
                    <a:cubicBezTo>
                      <a:pt x="18" y="165"/>
                      <a:pt x="18" y="165"/>
                      <a:pt x="17" y="164"/>
                    </a:cubicBezTo>
                    <a:cubicBezTo>
                      <a:pt x="15" y="163"/>
                      <a:pt x="15" y="163"/>
                      <a:pt x="15" y="163"/>
                    </a:cubicBezTo>
                    <a:cubicBezTo>
                      <a:pt x="13" y="150"/>
                      <a:pt x="13" y="150"/>
                      <a:pt x="13" y="150"/>
                    </a:cubicBezTo>
                    <a:cubicBezTo>
                      <a:pt x="13" y="149"/>
                      <a:pt x="12" y="148"/>
                      <a:pt x="11" y="148"/>
                    </a:cubicBezTo>
                    <a:cubicBezTo>
                      <a:pt x="9" y="147"/>
                      <a:pt x="9" y="147"/>
                      <a:pt x="9" y="147"/>
                    </a:cubicBezTo>
                    <a:cubicBezTo>
                      <a:pt x="13" y="139"/>
                      <a:pt x="13" y="139"/>
                      <a:pt x="13" y="139"/>
                    </a:cubicBezTo>
                    <a:cubicBezTo>
                      <a:pt x="14" y="137"/>
                      <a:pt x="13" y="135"/>
                      <a:pt x="12" y="134"/>
                    </a:cubicBezTo>
                    <a:cubicBezTo>
                      <a:pt x="11" y="133"/>
                      <a:pt x="11" y="133"/>
                      <a:pt x="11" y="133"/>
                    </a:cubicBezTo>
                    <a:cubicBezTo>
                      <a:pt x="8" y="136"/>
                      <a:pt x="8" y="136"/>
                      <a:pt x="8" y="136"/>
                    </a:cubicBezTo>
                    <a:cubicBezTo>
                      <a:pt x="12" y="137"/>
                      <a:pt x="12" y="137"/>
                      <a:pt x="12" y="137"/>
                    </a:cubicBezTo>
                    <a:cubicBezTo>
                      <a:pt x="15" y="126"/>
                      <a:pt x="15" y="126"/>
                      <a:pt x="15" y="126"/>
                    </a:cubicBezTo>
                    <a:cubicBezTo>
                      <a:pt x="15" y="124"/>
                      <a:pt x="15" y="122"/>
                      <a:pt x="13" y="121"/>
                    </a:cubicBezTo>
                    <a:cubicBezTo>
                      <a:pt x="13" y="121"/>
                      <a:pt x="13" y="121"/>
                      <a:pt x="13" y="121"/>
                    </a:cubicBezTo>
                    <a:cubicBezTo>
                      <a:pt x="18" y="115"/>
                      <a:pt x="18" y="115"/>
                      <a:pt x="18" y="115"/>
                    </a:cubicBezTo>
                    <a:cubicBezTo>
                      <a:pt x="18" y="114"/>
                      <a:pt x="19" y="113"/>
                      <a:pt x="19" y="112"/>
                    </a:cubicBezTo>
                    <a:cubicBezTo>
                      <a:pt x="18" y="111"/>
                      <a:pt x="18" y="110"/>
                      <a:pt x="17" y="109"/>
                    </a:cubicBezTo>
                    <a:cubicBezTo>
                      <a:pt x="15" y="109"/>
                      <a:pt x="15" y="109"/>
                      <a:pt x="15" y="109"/>
                    </a:cubicBezTo>
                    <a:cubicBezTo>
                      <a:pt x="13" y="112"/>
                      <a:pt x="13" y="112"/>
                      <a:pt x="13" y="112"/>
                    </a:cubicBezTo>
                    <a:cubicBezTo>
                      <a:pt x="16" y="115"/>
                      <a:pt x="16" y="115"/>
                      <a:pt x="16" y="115"/>
                    </a:cubicBezTo>
                    <a:cubicBezTo>
                      <a:pt x="29" y="102"/>
                      <a:pt x="29" y="102"/>
                      <a:pt x="29" y="102"/>
                    </a:cubicBezTo>
                    <a:cubicBezTo>
                      <a:pt x="30" y="101"/>
                      <a:pt x="30" y="100"/>
                      <a:pt x="30" y="99"/>
                    </a:cubicBezTo>
                    <a:cubicBezTo>
                      <a:pt x="30" y="98"/>
                      <a:pt x="29" y="97"/>
                      <a:pt x="28" y="96"/>
                    </a:cubicBezTo>
                    <a:cubicBezTo>
                      <a:pt x="22" y="92"/>
                      <a:pt x="22" y="92"/>
                      <a:pt x="22" y="92"/>
                    </a:cubicBezTo>
                    <a:cubicBezTo>
                      <a:pt x="20" y="96"/>
                      <a:pt x="20" y="96"/>
                      <a:pt x="20" y="96"/>
                    </a:cubicBezTo>
                    <a:cubicBezTo>
                      <a:pt x="22" y="99"/>
                      <a:pt x="22" y="99"/>
                      <a:pt x="22" y="99"/>
                    </a:cubicBezTo>
                    <a:cubicBezTo>
                      <a:pt x="34" y="93"/>
                      <a:pt x="34" y="93"/>
                      <a:pt x="34" y="93"/>
                    </a:cubicBezTo>
                    <a:cubicBezTo>
                      <a:pt x="35" y="92"/>
                      <a:pt x="36" y="91"/>
                      <a:pt x="36" y="90"/>
                    </a:cubicBezTo>
                    <a:cubicBezTo>
                      <a:pt x="36" y="88"/>
                      <a:pt x="35" y="87"/>
                      <a:pt x="34" y="86"/>
                    </a:cubicBezTo>
                    <a:cubicBezTo>
                      <a:pt x="33" y="85"/>
                      <a:pt x="33" y="85"/>
                      <a:pt x="33" y="85"/>
                    </a:cubicBezTo>
                    <a:cubicBezTo>
                      <a:pt x="30" y="89"/>
                      <a:pt x="30" y="89"/>
                      <a:pt x="30" y="89"/>
                    </a:cubicBezTo>
                    <a:cubicBezTo>
                      <a:pt x="33" y="91"/>
                      <a:pt x="33" y="91"/>
                      <a:pt x="33" y="91"/>
                    </a:cubicBezTo>
                    <a:cubicBezTo>
                      <a:pt x="46" y="79"/>
                      <a:pt x="46" y="79"/>
                      <a:pt x="46" y="79"/>
                    </a:cubicBezTo>
                    <a:cubicBezTo>
                      <a:pt x="46" y="78"/>
                      <a:pt x="47" y="77"/>
                      <a:pt x="47" y="76"/>
                    </a:cubicBezTo>
                    <a:cubicBezTo>
                      <a:pt x="46" y="74"/>
                      <a:pt x="46" y="73"/>
                      <a:pt x="45" y="73"/>
                    </a:cubicBezTo>
                    <a:cubicBezTo>
                      <a:pt x="43" y="71"/>
                      <a:pt x="43" y="71"/>
                      <a:pt x="43" y="71"/>
                    </a:cubicBezTo>
                    <a:cubicBezTo>
                      <a:pt x="47" y="62"/>
                      <a:pt x="47" y="62"/>
                      <a:pt x="47" y="62"/>
                    </a:cubicBezTo>
                    <a:cubicBezTo>
                      <a:pt x="47" y="60"/>
                      <a:pt x="47" y="58"/>
                      <a:pt x="45" y="57"/>
                    </a:cubicBezTo>
                    <a:cubicBezTo>
                      <a:pt x="43" y="56"/>
                      <a:pt x="43" y="56"/>
                      <a:pt x="43" y="56"/>
                    </a:cubicBezTo>
                    <a:cubicBezTo>
                      <a:pt x="41" y="59"/>
                      <a:pt x="41" y="59"/>
                      <a:pt x="41" y="59"/>
                    </a:cubicBezTo>
                    <a:cubicBezTo>
                      <a:pt x="45" y="59"/>
                      <a:pt x="45" y="59"/>
                      <a:pt x="45" y="59"/>
                    </a:cubicBezTo>
                    <a:cubicBezTo>
                      <a:pt x="46" y="41"/>
                      <a:pt x="46" y="41"/>
                      <a:pt x="46" y="41"/>
                    </a:cubicBezTo>
                    <a:cubicBezTo>
                      <a:pt x="46" y="40"/>
                      <a:pt x="45" y="38"/>
                      <a:pt x="44" y="37"/>
                    </a:cubicBezTo>
                    <a:cubicBezTo>
                      <a:pt x="43" y="37"/>
                      <a:pt x="43" y="37"/>
                      <a:pt x="43" y="37"/>
                    </a:cubicBezTo>
                    <a:cubicBezTo>
                      <a:pt x="45" y="28"/>
                      <a:pt x="45" y="28"/>
                      <a:pt x="45" y="28"/>
                    </a:cubicBezTo>
                    <a:cubicBezTo>
                      <a:pt x="45" y="26"/>
                      <a:pt x="44" y="25"/>
                      <a:pt x="43" y="24"/>
                    </a:cubicBezTo>
                    <a:cubicBezTo>
                      <a:pt x="41" y="23"/>
                      <a:pt x="41" y="23"/>
                      <a:pt x="41" y="23"/>
                    </a:cubicBezTo>
                    <a:cubicBezTo>
                      <a:pt x="33" y="5"/>
                      <a:pt x="33" y="5"/>
                      <a:pt x="33" y="5"/>
                    </a:cubicBezTo>
                    <a:cubicBezTo>
                      <a:pt x="33" y="4"/>
                      <a:pt x="33" y="3"/>
                      <a:pt x="32" y="3"/>
                    </a:cubicBezTo>
                    <a:cubicBezTo>
                      <a:pt x="29" y="1"/>
                      <a:pt x="29" y="1"/>
                      <a:pt x="29" y="1"/>
                    </a:cubicBezTo>
                    <a:cubicBezTo>
                      <a:pt x="27" y="0"/>
                      <a:pt x="25" y="1"/>
                      <a:pt x="24" y="2"/>
                    </a:cubicBezTo>
                    <a:cubicBezTo>
                      <a:pt x="22" y="4"/>
                      <a:pt x="23" y="7"/>
                      <a:pt x="25" y="8"/>
                    </a:cubicBezTo>
                    <a:cubicBezTo>
                      <a:pt x="27" y="9"/>
                      <a:pt x="27" y="9"/>
                      <a:pt x="27" y="9"/>
                    </a:cubicBezTo>
                    <a:cubicBezTo>
                      <a:pt x="34" y="27"/>
                      <a:pt x="34" y="27"/>
                      <a:pt x="34" y="27"/>
                    </a:cubicBezTo>
                    <a:cubicBezTo>
                      <a:pt x="34" y="28"/>
                      <a:pt x="35" y="29"/>
                      <a:pt x="36" y="29"/>
                    </a:cubicBezTo>
                    <a:cubicBezTo>
                      <a:pt x="36" y="30"/>
                      <a:pt x="36" y="30"/>
                      <a:pt x="36" y="30"/>
                    </a:cubicBezTo>
                    <a:cubicBezTo>
                      <a:pt x="35" y="39"/>
                      <a:pt x="35" y="39"/>
                      <a:pt x="35" y="39"/>
                    </a:cubicBezTo>
                    <a:cubicBezTo>
                      <a:pt x="35" y="40"/>
                      <a:pt x="36" y="42"/>
                      <a:pt x="37" y="43"/>
                    </a:cubicBezTo>
                    <a:cubicBezTo>
                      <a:pt x="38" y="43"/>
                      <a:pt x="38" y="43"/>
                      <a:pt x="38" y="43"/>
                    </a:cubicBezTo>
                    <a:cubicBezTo>
                      <a:pt x="37" y="59"/>
                      <a:pt x="37" y="59"/>
                      <a:pt x="37" y="59"/>
                    </a:cubicBezTo>
                    <a:cubicBezTo>
                      <a:pt x="37" y="61"/>
                      <a:pt x="38" y="62"/>
                      <a:pt x="39" y="63"/>
                    </a:cubicBezTo>
                    <a:cubicBezTo>
                      <a:pt x="41" y="64"/>
                      <a:pt x="41" y="64"/>
                      <a:pt x="41" y="64"/>
                    </a:cubicBezTo>
                    <a:cubicBezTo>
                      <a:pt x="43" y="60"/>
                      <a:pt x="43" y="60"/>
                      <a:pt x="43" y="60"/>
                    </a:cubicBezTo>
                    <a:cubicBezTo>
                      <a:pt x="39" y="59"/>
                      <a:pt x="39" y="59"/>
                      <a:pt x="39" y="59"/>
                    </a:cubicBezTo>
                    <a:cubicBezTo>
                      <a:pt x="34" y="71"/>
                      <a:pt x="34" y="71"/>
                      <a:pt x="34" y="71"/>
                    </a:cubicBezTo>
                    <a:cubicBezTo>
                      <a:pt x="33" y="73"/>
                      <a:pt x="34" y="75"/>
                      <a:pt x="35" y="76"/>
                    </a:cubicBezTo>
                    <a:cubicBezTo>
                      <a:pt x="36" y="77"/>
                      <a:pt x="36" y="77"/>
                      <a:pt x="36" y="77"/>
                    </a:cubicBezTo>
                    <a:cubicBezTo>
                      <a:pt x="28" y="86"/>
                      <a:pt x="28" y="86"/>
                      <a:pt x="28" y="86"/>
                    </a:cubicBezTo>
                    <a:cubicBezTo>
                      <a:pt x="27" y="87"/>
                      <a:pt x="26" y="88"/>
                      <a:pt x="26" y="89"/>
                    </a:cubicBezTo>
                    <a:cubicBezTo>
                      <a:pt x="27" y="90"/>
                      <a:pt x="27" y="91"/>
                      <a:pt x="28" y="92"/>
                    </a:cubicBezTo>
                    <a:cubicBezTo>
                      <a:pt x="30" y="93"/>
                      <a:pt x="30" y="93"/>
                      <a:pt x="30" y="93"/>
                    </a:cubicBezTo>
                    <a:cubicBezTo>
                      <a:pt x="32" y="89"/>
                      <a:pt x="32" y="89"/>
                      <a:pt x="32" y="89"/>
                    </a:cubicBezTo>
                    <a:cubicBezTo>
                      <a:pt x="30" y="86"/>
                      <a:pt x="30" y="86"/>
                      <a:pt x="30" y="86"/>
                    </a:cubicBezTo>
                    <a:cubicBezTo>
                      <a:pt x="18" y="92"/>
                      <a:pt x="18" y="92"/>
                      <a:pt x="18" y="92"/>
                    </a:cubicBezTo>
                    <a:cubicBezTo>
                      <a:pt x="17" y="93"/>
                      <a:pt x="16" y="94"/>
                      <a:pt x="16" y="96"/>
                    </a:cubicBezTo>
                    <a:cubicBezTo>
                      <a:pt x="16" y="97"/>
                      <a:pt x="17" y="99"/>
                      <a:pt x="18" y="99"/>
                    </a:cubicBezTo>
                    <a:cubicBezTo>
                      <a:pt x="19" y="100"/>
                      <a:pt x="19" y="100"/>
                      <a:pt x="19" y="100"/>
                    </a:cubicBezTo>
                    <a:cubicBezTo>
                      <a:pt x="10" y="109"/>
                      <a:pt x="10" y="109"/>
                      <a:pt x="10" y="109"/>
                    </a:cubicBezTo>
                    <a:cubicBezTo>
                      <a:pt x="10" y="110"/>
                      <a:pt x="9" y="111"/>
                      <a:pt x="9" y="112"/>
                    </a:cubicBezTo>
                    <a:cubicBezTo>
                      <a:pt x="9" y="114"/>
                      <a:pt x="10" y="115"/>
                      <a:pt x="11" y="115"/>
                    </a:cubicBezTo>
                    <a:cubicBezTo>
                      <a:pt x="12" y="116"/>
                      <a:pt x="12" y="116"/>
                      <a:pt x="12" y="116"/>
                    </a:cubicBezTo>
                    <a:cubicBezTo>
                      <a:pt x="15" y="113"/>
                      <a:pt x="15" y="113"/>
                      <a:pt x="15" y="113"/>
                    </a:cubicBezTo>
                    <a:cubicBezTo>
                      <a:pt x="12" y="110"/>
                      <a:pt x="12" y="110"/>
                      <a:pt x="12" y="110"/>
                    </a:cubicBezTo>
                    <a:cubicBezTo>
                      <a:pt x="4" y="119"/>
                      <a:pt x="4" y="119"/>
                      <a:pt x="4" y="119"/>
                    </a:cubicBezTo>
                    <a:cubicBezTo>
                      <a:pt x="3" y="120"/>
                      <a:pt x="3" y="121"/>
                      <a:pt x="3" y="122"/>
                    </a:cubicBezTo>
                    <a:cubicBezTo>
                      <a:pt x="3" y="123"/>
                      <a:pt x="4" y="124"/>
                      <a:pt x="5" y="125"/>
                    </a:cubicBezTo>
                    <a:cubicBezTo>
                      <a:pt x="7" y="126"/>
                      <a:pt x="7" y="126"/>
                      <a:pt x="7" y="126"/>
                    </a:cubicBezTo>
                    <a:cubicBezTo>
                      <a:pt x="5" y="135"/>
                      <a:pt x="5" y="135"/>
                      <a:pt x="5" y="135"/>
                    </a:cubicBezTo>
                    <a:cubicBezTo>
                      <a:pt x="4" y="137"/>
                      <a:pt x="5" y="139"/>
                      <a:pt x="6" y="140"/>
                    </a:cubicBezTo>
                    <a:cubicBezTo>
                      <a:pt x="7" y="140"/>
                      <a:pt x="7" y="140"/>
                      <a:pt x="7" y="140"/>
                    </a:cubicBezTo>
                    <a:cubicBezTo>
                      <a:pt x="10" y="137"/>
                      <a:pt x="10" y="137"/>
                      <a:pt x="10" y="137"/>
                    </a:cubicBezTo>
                    <a:cubicBezTo>
                      <a:pt x="6" y="135"/>
                      <a:pt x="6" y="135"/>
                      <a:pt x="6" y="135"/>
                    </a:cubicBezTo>
                    <a:cubicBezTo>
                      <a:pt x="1" y="146"/>
                      <a:pt x="1" y="146"/>
                      <a:pt x="1" y="146"/>
                    </a:cubicBezTo>
                    <a:cubicBezTo>
                      <a:pt x="0" y="148"/>
                      <a:pt x="0" y="150"/>
                      <a:pt x="2" y="152"/>
                    </a:cubicBezTo>
                    <a:cubicBezTo>
                      <a:pt x="5" y="154"/>
                      <a:pt x="5" y="154"/>
                      <a:pt x="5" y="154"/>
                    </a:cubicBezTo>
                    <a:cubicBezTo>
                      <a:pt x="8" y="166"/>
                      <a:pt x="8" y="166"/>
                      <a:pt x="8" y="166"/>
                    </a:cubicBezTo>
                    <a:cubicBezTo>
                      <a:pt x="8" y="167"/>
                      <a:pt x="9" y="168"/>
                      <a:pt x="10" y="169"/>
                    </a:cubicBezTo>
                    <a:cubicBezTo>
                      <a:pt x="13" y="171"/>
                      <a:pt x="13" y="171"/>
                      <a:pt x="13" y="171"/>
                    </a:cubicBezTo>
                    <a:cubicBezTo>
                      <a:pt x="15" y="168"/>
                      <a:pt x="15" y="168"/>
                      <a:pt x="15" y="168"/>
                    </a:cubicBezTo>
                    <a:cubicBezTo>
                      <a:pt x="11" y="169"/>
                      <a:pt x="11" y="169"/>
                      <a:pt x="11" y="169"/>
                    </a:cubicBezTo>
                    <a:cubicBezTo>
                      <a:pt x="11" y="169"/>
                      <a:pt x="12" y="171"/>
                      <a:pt x="14" y="174"/>
                    </a:cubicBezTo>
                    <a:cubicBezTo>
                      <a:pt x="16" y="178"/>
                      <a:pt x="19" y="184"/>
                      <a:pt x="21" y="189"/>
                    </a:cubicBezTo>
                    <a:cubicBezTo>
                      <a:pt x="23" y="192"/>
                      <a:pt x="24" y="194"/>
                      <a:pt x="25" y="196"/>
                    </a:cubicBezTo>
                    <a:cubicBezTo>
                      <a:pt x="25" y="197"/>
                      <a:pt x="25" y="197"/>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9" y="197"/>
                      <a:pt x="29" y="197"/>
                      <a:pt x="29" y="197"/>
                    </a:cubicBezTo>
                    <a:cubicBezTo>
                      <a:pt x="26" y="197"/>
                      <a:pt x="26" y="197"/>
                      <a:pt x="26" y="197"/>
                    </a:cubicBezTo>
                    <a:cubicBezTo>
                      <a:pt x="26" y="198"/>
                      <a:pt x="26" y="198"/>
                      <a:pt x="26" y="198"/>
                    </a:cubicBezTo>
                    <a:cubicBezTo>
                      <a:pt x="29" y="197"/>
                      <a:pt x="29" y="197"/>
                      <a:pt x="29" y="197"/>
                    </a:cubicBezTo>
                    <a:cubicBezTo>
                      <a:pt x="26" y="197"/>
                      <a:pt x="26" y="197"/>
                      <a:pt x="26" y="197"/>
                    </a:cubicBezTo>
                    <a:cubicBezTo>
                      <a:pt x="30" y="197"/>
                      <a:pt x="30" y="197"/>
                      <a:pt x="30" y="197"/>
                    </a:cubicBezTo>
                    <a:cubicBezTo>
                      <a:pt x="26" y="195"/>
                      <a:pt x="26" y="195"/>
                      <a:pt x="26" y="195"/>
                    </a:cubicBezTo>
                    <a:cubicBezTo>
                      <a:pt x="26" y="196"/>
                      <a:pt x="26" y="197"/>
                      <a:pt x="26" y="197"/>
                    </a:cubicBezTo>
                    <a:cubicBezTo>
                      <a:pt x="30" y="197"/>
                      <a:pt x="30" y="197"/>
                      <a:pt x="30" y="197"/>
                    </a:cubicBezTo>
                    <a:cubicBezTo>
                      <a:pt x="26" y="195"/>
                      <a:pt x="26" y="195"/>
                      <a:pt x="26" y="195"/>
                    </a:cubicBezTo>
                    <a:cubicBezTo>
                      <a:pt x="25" y="197"/>
                      <a:pt x="26" y="200"/>
                      <a:pt x="28" y="201"/>
                    </a:cubicBezTo>
                    <a:cubicBezTo>
                      <a:pt x="36" y="206"/>
                      <a:pt x="36" y="206"/>
                      <a:pt x="36" y="206"/>
                    </a:cubicBezTo>
                    <a:cubicBezTo>
                      <a:pt x="38" y="207"/>
                      <a:pt x="40" y="207"/>
                      <a:pt x="41" y="205"/>
                    </a:cubicBezTo>
                    <a:cubicBezTo>
                      <a:pt x="43" y="203"/>
                      <a:pt x="42" y="200"/>
                      <a:pt x="40" y="19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4" name="Freeform 59"/>
              <p:cNvSpPr/>
              <p:nvPr/>
            </p:nvSpPr>
            <p:spPr bwMode="auto">
              <a:xfrm>
                <a:off x="3980271" y="3730055"/>
                <a:ext cx="399725" cy="69919"/>
              </a:xfrm>
              <a:custGeom>
                <a:avLst/>
                <a:gdLst>
                  <a:gd name="T0" fmla="*/ 36 w 298"/>
                  <a:gd name="T1" fmla="*/ 45 h 52"/>
                  <a:gd name="T2" fmla="*/ 64 w 298"/>
                  <a:gd name="T3" fmla="*/ 43 h 52"/>
                  <a:gd name="T4" fmla="*/ 57 w 298"/>
                  <a:gd name="T5" fmla="*/ 41 h 52"/>
                  <a:gd name="T6" fmla="*/ 57 w 298"/>
                  <a:gd name="T7" fmla="*/ 41 h 52"/>
                  <a:gd name="T8" fmla="*/ 55 w 298"/>
                  <a:gd name="T9" fmla="*/ 38 h 52"/>
                  <a:gd name="T10" fmla="*/ 55 w 298"/>
                  <a:gd name="T11" fmla="*/ 42 h 52"/>
                  <a:gd name="T12" fmla="*/ 76 w 298"/>
                  <a:gd name="T13" fmla="*/ 41 h 52"/>
                  <a:gd name="T14" fmla="*/ 74 w 298"/>
                  <a:gd name="T15" fmla="*/ 41 h 52"/>
                  <a:gd name="T16" fmla="*/ 91 w 298"/>
                  <a:gd name="T17" fmla="*/ 36 h 52"/>
                  <a:gd name="T18" fmla="*/ 112 w 298"/>
                  <a:gd name="T19" fmla="*/ 31 h 52"/>
                  <a:gd name="T20" fmla="*/ 140 w 298"/>
                  <a:gd name="T21" fmla="*/ 28 h 52"/>
                  <a:gd name="T22" fmla="*/ 139 w 298"/>
                  <a:gd name="T23" fmla="*/ 25 h 52"/>
                  <a:gd name="T24" fmla="*/ 136 w 298"/>
                  <a:gd name="T25" fmla="*/ 23 h 52"/>
                  <a:gd name="T26" fmla="*/ 138 w 298"/>
                  <a:gd name="T27" fmla="*/ 27 h 52"/>
                  <a:gd name="T28" fmla="*/ 160 w 298"/>
                  <a:gd name="T29" fmla="*/ 21 h 52"/>
                  <a:gd name="T30" fmla="*/ 186 w 298"/>
                  <a:gd name="T31" fmla="*/ 20 h 52"/>
                  <a:gd name="T32" fmla="*/ 184 w 298"/>
                  <a:gd name="T33" fmla="*/ 15 h 52"/>
                  <a:gd name="T34" fmla="*/ 186 w 298"/>
                  <a:gd name="T35" fmla="*/ 18 h 52"/>
                  <a:gd name="T36" fmla="*/ 186 w 298"/>
                  <a:gd name="T37" fmla="*/ 18 h 52"/>
                  <a:gd name="T38" fmla="*/ 184 w 298"/>
                  <a:gd name="T39" fmla="*/ 15 h 52"/>
                  <a:gd name="T40" fmla="*/ 208 w 298"/>
                  <a:gd name="T41" fmla="*/ 13 h 52"/>
                  <a:gd name="T42" fmla="*/ 206 w 298"/>
                  <a:gd name="T43" fmla="*/ 4 h 52"/>
                  <a:gd name="T44" fmla="*/ 233 w 298"/>
                  <a:gd name="T45" fmla="*/ 1 h 52"/>
                  <a:gd name="T46" fmla="*/ 256 w 298"/>
                  <a:gd name="T47" fmla="*/ 11 h 52"/>
                  <a:gd name="T48" fmla="*/ 259 w 298"/>
                  <a:gd name="T49" fmla="*/ 4 h 52"/>
                  <a:gd name="T50" fmla="*/ 256 w 298"/>
                  <a:gd name="T51" fmla="*/ 7 h 52"/>
                  <a:gd name="T52" fmla="*/ 253 w 298"/>
                  <a:gd name="T53" fmla="*/ 5 h 52"/>
                  <a:gd name="T54" fmla="*/ 253 w 298"/>
                  <a:gd name="T55" fmla="*/ 9 h 52"/>
                  <a:gd name="T56" fmla="*/ 294 w 298"/>
                  <a:gd name="T57" fmla="*/ 17 h 52"/>
                  <a:gd name="T58" fmla="*/ 291 w 298"/>
                  <a:gd name="T59" fmla="*/ 6 h 52"/>
                  <a:gd name="T60" fmla="*/ 294 w 298"/>
                  <a:gd name="T61" fmla="*/ 12 h 52"/>
                  <a:gd name="T62" fmla="*/ 293 w 298"/>
                  <a:gd name="T63" fmla="*/ 9 h 52"/>
                  <a:gd name="T64" fmla="*/ 293 w 298"/>
                  <a:gd name="T65" fmla="*/ 9 h 52"/>
                  <a:gd name="T66" fmla="*/ 260 w 298"/>
                  <a:gd name="T67" fmla="*/ 2 h 52"/>
                  <a:gd name="T68" fmla="*/ 251 w 298"/>
                  <a:gd name="T69" fmla="*/ 8 h 52"/>
                  <a:gd name="T70" fmla="*/ 253 w 298"/>
                  <a:gd name="T71" fmla="*/ 5 h 52"/>
                  <a:gd name="T72" fmla="*/ 256 w 298"/>
                  <a:gd name="T73" fmla="*/ 7 h 52"/>
                  <a:gd name="T74" fmla="*/ 256 w 298"/>
                  <a:gd name="T75" fmla="*/ 3 h 52"/>
                  <a:gd name="T76" fmla="*/ 256 w 298"/>
                  <a:gd name="T77" fmla="*/ 3 h 52"/>
                  <a:gd name="T78" fmla="*/ 237 w 298"/>
                  <a:gd name="T79" fmla="*/ 13 h 52"/>
                  <a:gd name="T80" fmla="*/ 205 w 298"/>
                  <a:gd name="T81" fmla="*/ 12 h 52"/>
                  <a:gd name="T82" fmla="*/ 207 w 298"/>
                  <a:gd name="T83" fmla="*/ 9 h 52"/>
                  <a:gd name="T84" fmla="*/ 206 w 298"/>
                  <a:gd name="T85" fmla="*/ 5 h 52"/>
                  <a:gd name="T86" fmla="*/ 204 w 298"/>
                  <a:gd name="T87" fmla="*/ 6 h 52"/>
                  <a:gd name="T88" fmla="*/ 183 w 298"/>
                  <a:gd name="T89" fmla="*/ 11 h 52"/>
                  <a:gd name="T90" fmla="*/ 184 w 298"/>
                  <a:gd name="T91" fmla="*/ 19 h 52"/>
                  <a:gd name="T92" fmla="*/ 157 w 298"/>
                  <a:gd name="T93" fmla="*/ 20 h 52"/>
                  <a:gd name="T94" fmla="*/ 135 w 298"/>
                  <a:gd name="T95" fmla="*/ 19 h 52"/>
                  <a:gd name="T96" fmla="*/ 134 w 298"/>
                  <a:gd name="T97" fmla="*/ 26 h 52"/>
                  <a:gd name="T98" fmla="*/ 135 w 298"/>
                  <a:gd name="T99" fmla="*/ 22 h 52"/>
                  <a:gd name="T100" fmla="*/ 138 w 298"/>
                  <a:gd name="T101" fmla="*/ 24 h 52"/>
                  <a:gd name="T102" fmla="*/ 108 w 298"/>
                  <a:gd name="T103" fmla="*/ 26 h 52"/>
                  <a:gd name="T104" fmla="*/ 87 w 298"/>
                  <a:gd name="T105" fmla="*/ 31 h 52"/>
                  <a:gd name="T106" fmla="*/ 69 w 298"/>
                  <a:gd name="T107" fmla="*/ 36 h 52"/>
                  <a:gd name="T108" fmla="*/ 72 w 298"/>
                  <a:gd name="T109" fmla="*/ 34 h 52"/>
                  <a:gd name="T110" fmla="*/ 72 w 298"/>
                  <a:gd name="T111" fmla="*/ 34 h 52"/>
                  <a:gd name="T112" fmla="*/ 73 w 298"/>
                  <a:gd name="T113" fmla="*/ 35 h 52"/>
                  <a:gd name="T114" fmla="*/ 55 w 298"/>
                  <a:gd name="T115" fmla="*/ 34 h 52"/>
                  <a:gd name="T116" fmla="*/ 51 w 298"/>
                  <a:gd name="T117" fmla="*/ 36 h 52"/>
                  <a:gd name="T118" fmla="*/ 27 w 298"/>
                  <a:gd name="T119" fmla="*/ 43 h 52"/>
                  <a:gd name="T120" fmla="*/ 1 w 298"/>
                  <a:gd name="T12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8" h="52">
                    <a:moveTo>
                      <a:pt x="8" y="44"/>
                    </a:moveTo>
                    <a:cubicBezTo>
                      <a:pt x="7" y="43"/>
                      <a:pt x="7" y="43"/>
                      <a:pt x="7" y="43"/>
                    </a:cubicBezTo>
                    <a:cubicBezTo>
                      <a:pt x="5" y="46"/>
                      <a:pt x="5" y="46"/>
                      <a:pt x="5" y="46"/>
                    </a:cubicBezTo>
                    <a:cubicBezTo>
                      <a:pt x="5" y="50"/>
                      <a:pt x="5" y="50"/>
                      <a:pt x="5" y="50"/>
                    </a:cubicBezTo>
                    <a:cubicBezTo>
                      <a:pt x="32" y="49"/>
                      <a:pt x="32" y="49"/>
                      <a:pt x="32" y="49"/>
                    </a:cubicBezTo>
                    <a:cubicBezTo>
                      <a:pt x="34" y="48"/>
                      <a:pt x="35" y="47"/>
                      <a:pt x="36" y="45"/>
                    </a:cubicBezTo>
                    <a:cubicBezTo>
                      <a:pt x="36" y="44"/>
                      <a:pt x="35" y="42"/>
                      <a:pt x="34" y="41"/>
                    </a:cubicBezTo>
                    <a:cubicBezTo>
                      <a:pt x="33" y="40"/>
                      <a:pt x="33" y="40"/>
                      <a:pt x="33" y="40"/>
                    </a:cubicBezTo>
                    <a:cubicBezTo>
                      <a:pt x="30" y="44"/>
                      <a:pt x="30" y="44"/>
                      <a:pt x="30" y="44"/>
                    </a:cubicBezTo>
                    <a:cubicBezTo>
                      <a:pt x="31" y="48"/>
                      <a:pt x="31" y="48"/>
                      <a:pt x="31" y="48"/>
                    </a:cubicBezTo>
                    <a:cubicBezTo>
                      <a:pt x="61" y="46"/>
                      <a:pt x="61" y="46"/>
                      <a:pt x="61" y="46"/>
                    </a:cubicBezTo>
                    <a:cubicBezTo>
                      <a:pt x="62" y="45"/>
                      <a:pt x="64" y="44"/>
                      <a:pt x="64" y="43"/>
                    </a:cubicBezTo>
                    <a:cubicBezTo>
                      <a:pt x="65" y="41"/>
                      <a:pt x="64" y="39"/>
                      <a:pt x="62" y="38"/>
                    </a:cubicBezTo>
                    <a:cubicBezTo>
                      <a:pt x="57" y="35"/>
                      <a:pt x="57" y="35"/>
                      <a:pt x="57" y="35"/>
                    </a:cubicBezTo>
                    <a:cubicBezTo>
                      <a:pt x="55" y="38"/>
                      <a:pt x="55" y="38"/>
                      <a:pt x="55" y="38"/>
                    </a:cubicBezTo>
                    <a:cubicBezTo>
                      <a:pt x="58" y="40"/>
                      <a:pt x="58" y="40"/>
                      <a:pt x="58" y="40"/>
                    </a:cubicBezTo>
                    <a:cubicBezTo>
                      <a:pt x="55" y="38"/>
                      <a:pt x="55" y="38"/>
                      <a:pt x="55" y="38"/>
                    </a:cubicBezTo>
                    <a:cubicBezTo>
                      <a:pt x="57" y="41"/>
                      <a:pt x="57" y="41"/>
                      <a:pt x="57" y="41"/>
                    </a:cubicBezTo>
                    <a:cubicBezTo>
                      <a:pt x="57" y="41"/>
                      <a:pt x="57" y="41"/>
                      <a:pt x="58" y="40"/>
                    </a:cubicBezTo>
                    <a:cubicBezTo>
                      <a:pt x="55" y="38"/>
                      <a:pt x="55" y="38"/>
                      <a:pt x="55" y="38"/>
                    </a:cubicBezTo>
                    <a:cubicBezTo>
                      <a:pt x="57" y="41"/>
                      <a:pt x="57" y="41"/>
                      <a:pt x="57" y="41"/>
                    </a:cubicBezTo>
                    <a:cubicBezTo>
                      <a:pt x="55" y="38"/>
                      <a:pt x="55" y="38"/>
                      <a:pt x="55" y="38"/>
                    </a:cubicBezTo>
                    <a:cubicBezTo>
                      <a:pt x="56" y="42"/>
                      <a:pt x="56" y="42"/>
                      <a:pt x="56" y="42"/>
                    </a:cubicBezTo>
                    <a:cubicBezTo>
                      <a:pt x="56" y="42"/>
                      <a:pt x="56" y="42"/>
                      <a:pt x="57" y="41"/>
                    </a:cubicBezTo>
                    <a:cubicBezTo>
                      <a:pt x="55" y="38"/>
                      <a:pt x="55" y="38"/>
                      <a:pt x="55" y="38"/>
                    </a:cubicBezTo>
                    <a:cubicBezTo>
                      <a:pt x="56" y="42"/>
                      <a:pt x="56" y="42"/>
                      <a:pt x="56" y="42"/>
                    </a:cubicBezTo>
                    <a:cubicBezTo>
                      <a:pt x="55" y="38"/>
                      <a:pt x="55" y="38"/>
                      <a:pt x="55" y="38"/>
                    </a:cubicBezTo>
                    <a:cubicBezTo>
                      <a:pt x="55" y="42"/>
                      <a:pt x="55" y="42"/>
                      <a:pt x="55" y="42"/>
                    </a:cubicBezTo>
                    <a:cubicBezTo>
                      <a:pt x="55" y="42"/>
                      <a:pt x="55" y="42"/>
                      <a:pt x="56" y="42"/>
                    </a:cubicBezTo>
                    <a:cubicBezTo>
                      <a:pt x="55" y="38"/>
                      <a:pt x="55" y="38"/>
                      <a:pt x="55" y="38"/>
                    </a:cubicBezTo>
                    <a:cubicBezTo>
                      <a:pt x="55" y="42"/>
                      <a:pt x="55" y="42"/>
                      <a:pt x="55" y="42"/>
                    </a:cubicBezTo>
                    <a:cubicBezTo>
                      <a:pt x="55" y="39"/>
                      <a:pt x="55" y="39"/>
                      <a:pt x="55" y="39"/>
                    </a:cubicBezTo>
                    <a:cubicBezTo>
                      <a:pt x="55" y="42"/>
                      <a:pt x="55" y="42"/>
                      <a:pt x="55" y="42"/>
                    </a:cubicBezTo>
                    <a:cubicBezTo>
                      <a:pt x="55" y="42"/>
                      <a:pt x="55" y="42"/>
                      <a:pt x="55" y="42"/>
                    </a:cubicBezTo>
                    <a:cubicBezTo>
                      <a:pt x="55" y="39"/>
                      <a:pt x="55" y="39"/>
                      <a:pt x="55" y="39"/>
                    </a:cubicBezTo>
                    <a:cubicBezTo>
                      <a:pt x="55" y="42"/>
                      <a:pt x="55" y="42"/>
                      <a:pt x="55" y="42"/>
                    </a:cubicBezTo>
                    <a:cubicBezTo>
                      <a:pt x="55" y="42"/>
                      <a:pt x="57" y="42"/>
                      <a:pt x="58" y="42"/>
                    </a:cubicBezTo>
                    <a:cubicBezTo>
                      <a:pt x="61" y="42"/>
                      <a:pt x="65" y="42"/>
                      <a:pt x="68" y="42"/>
                    </a:cubicBezTo>
                    <a:cubicBezTo>
                      <a:pt x="70" y="42"/>
                      <a:pt x="71" y="42"/>
                      <a:pt x="73" y="42"/>
                    </a:cubicBezTo>
                    <a:cubicBezTo>
                      <a:pt x="73" y="42"/>
                      <a:pt x="74" y="42"/>
                      <a:pt x="74" y="42"/>
                    </a:cubicBezTo>
                    <a:cubicBezTo>
                      <a:pt x="75" y="41"/>
                      <a:pt x="75" y="41"/>
                      <a:pt x="75" y="41"/>
                    </a:cubicBezTo>
                    <a:cubicBezTo>
                      <a:pt x="76" y="41"/>
                      <a:pt x="76" y="41"/>
                      <a:pt x="76" y="41"/>
                    </a:cubicBezTo>
                    <a:cubicBezTo>
                      <a:pt x="76" y="41"/>
                      <a:pt x="76" y="41"/>
                      <a:pt x="76" y="41"/>
                    </a:cubicBezTo>
                    <a:cubicBezTo>
                      <a:pt x="77" y="41"/>
                      <a:pt x="77" y="40"/>
                      <a:pt x="78" y="40"/>
                    </a:cubicBezTo>
                    <a:cubicBezTo>
                      <a:pt x="79" y="38"/>
                      <a:pt x="78" y="35"/>
                      <a:pt x="76" y="34"/>
                    </a:cubicBezTo>
                    <a:cubicBezTo>
                      <a:pt x="76" y="34"/>
                      <a:pt x="76" y="34"/>
                      <a:pt x="76" y="34"/>
                    </a:cubicBezTo>
                    <a:cubicBezTo>
                      <a:pt x="73" y="37"/>
                      <a:pt x="73" y="37"/>
                      <a:pt x="73" y="37"/>
                    </a:cubicBezTo>
                    <a:cubicBezTo>
                      <a:pt x="74" y="41"/>
                      <a:pt x="74" y="41"/>
                      <a:pt x="74" y="41"/>
                    </a:cubicBezTo>
                    <a:cubicBezTo>
                      <a:pt x="94" y="37"/>
                      <a:pt x="94" y="37"/>
                      <a:pt x="94" y="37"/>
                    </a:cubicBezTo>
                    <a:cubicBezTo>
                      <a:pt x="95" y="37"/>
                      <a:pt x="97" y="36"/>
                      <a:pt x="97" y="34"/>
                    </a:cubicBezTo>
                    <a:cubicBezTo>
                      <a:pt x="97" y="32"/>
                      <a:pt x="97" y="31"/>
                      <a:pt x="95" y="30"/>
                    </a:cubicBezTo>
                    <a:cubicBezTo>
                      <a:pt x="93" y="29"/>
                      <a:pt x="93" y="29"/>
                      <a:pt x="93" y="29"/>
                    </a:cubicBezTo>
                    <a:cubicBezTo>
                      <a:pt x="91" y="32"/>
                      <a:pt x="91" y="32"/>
                      <a:pt x="91" y="32"/>
                    </a:cubicBezTo>
                    <a:cubicBezTo>
                      <a:pt x="91" y="36"/>
                      <a:pt x="91" y="36"/>
                      <a:pt x="91" y="36"/>
                    </a:cubicBezTo>
                    <a:cubicBezTo>
                      <a:pt x="115" y="32"/>
                      <a:pt x="115" y="32"/>
                      <a:pt x="115" y="32"/>
                    </a:cubicBezTo>
                    <a:cubicBezTo>
                      <a:pt x="117" y="32"/>
                      <a:pt x="118" y="31"/>
                      <a:pt x="118" y="29"/>
                    </a:cubicBezTo>
                    <a:cubicBezTo>
                      <a:pt x="119" y="28"/>
                      <a:pt x="118" y="26"/>
                      <a:pt x="116" y="25"/>
                    </a:cubicBezTo>
                    <a:cubicBezTo>
                      <a:pt x="114" y="23"/>
                      <a:pt x="114" y="23"/>
                      <a:pt x="114" y="23"/>
                    </a:cubicBezTo>
                    <a:cubicBezTo>
                      <a:pt x="112" y="27"/>
                      <a:pt x="112" y="27"/>
                      <a:pt x="112" y="27"/>
                    </a:cubicBezTo>
                    <a:cubicBezTo>
                      <a:pt x="112" y="31"/>
                      <a:pt x="112" y="31"/>
                      <a:pt x="112" y="31"/>
                    </a:cubicBezTo>
                    <a:cubicBezTo>
                      <a:pt x="112" y="31"/>
                      <a:pt x="119" y="30"/>
                      <a:pt x="125" y="30"/>
                    </a:cubicBezTo>
                    <a:cubicBezTo>
                      <a:pt x="128" y="30"/>
                      <a:pt x="132" y="29"/>
                      <a:pt x="134" y="29"/>
                    </a:cubicBezTo>
                    <a:cubicBezTo>
                      <a:pt x="136" y="29"/>
                      <a:pt x="137" y="29"/>
                      <a:pt x="138" y="29"/>
                    </a:cubicBezTo>
                    <a:cubicBezTo>
                      <a:pt x="138" y="29"/>
                      <a:pt x="138" y="29"/>
                      <a:pt x="139" y="28"/>
                    </a:cubicBezTo>
                    <a:cubicBezTo>
                      <a:pt x="140" y="28"/>
                      <a:pt x="140" y="28"/>
                      <a:pt x="140" y="28"/>
                    </a:cubicBezTo>
                    <a:cubicBezTo>
                      <a:pt x="140" y="28"/>
                      <a:pt x="140" y="28"/>
                      <a:pt x="140" y="28"/>
                    </a:cubicBezTo>
                    <a:cubicBezTo>
                      <a:pt x="141" y="28"/>
                      <a:pt x="141" y="27"/>
                      <a:pt x="142" y="27"/>
                    </a:cubicBezTo>
                    <a:cubicBezTo>
                      <a:pt x="142" y="26"/>
                      <a:pt x="142" y="25"/>
                      <a:pt x="142" y="24"/>
                    </a:cubicBezTo>
                    <a:cubicBezTo>
                      <a:pt x="142" y="22"/>
                      <a:pt x="141" y="22"/>
                      <a:pt x="140" y="21"/>
                    </a:cubicBezTo>
                    <a:cubicBezTo>
                      <a:pt x="138" y="20"/>
                      <a:pt x="138" y="20"/>
                      <a:pt x="138" y="20"/>
                    </a:cubicBezTo>
                    <a:cubicBezTo>
                      <a:pt x="136" y="23"/>
                      <a:pt x="136" y="23"/>
                      <a:pt x="136" y="23"/>
                    </a:cubicBezTo>
                    <a:cubicBezTo>
                      <a:pt x="139" y="25"/>
                      <a:pt x="139" y="25"/>
                      <a:pt x="139" y="25"/>
                    </a:cubicBezTo>
                    <a:cubicBezTo>
                      <a:pt x="136" y="23"/>
                      <a:pt x="136" y="23"/>
                      <a:pt x="136" y="23"/>
                    </a:cubicBezTo>
                    <a:cubicBezTo>
                      <a:pt x="139" y="26"/>
                      <a:pt x="139" y="26"/>
                      <a:pt x="139" y="26"/>
                    </a:cubicBezTo>
                    <a:cubicBezTo>
                      <a:pt x="139" y="26"/>
                      <a:pt x="139" y="26"/>
                      <a:pt x="139" y="25"/>
                    </a:cubicBezTo>
                    <a:cubicBezTo>
                      <a:pt x="136" y="23"/>
                      <a:pt x="136" y="23"/>
                      <a:pt x="136" y="23"/>
                    </a:cubicBezTo>
                    <a:cubicBezTo>
                      <a:pt x="139" y="26"/>
                      <a:pt x="139" y="26"/>
                      <a:pt x="139" y="26"/>
                    </a:cubicBezTo>
                    <a:cubicBezTo>
                      <a:pt x="136" y="23"/>
                      <a:pt x="136" y="23"/>
                      <a:pt x="136" y="23"/>
                    </a:cubicBezTo>
                    <a:cubicBezTo>
                      <a:pt x="138" y="27"/>
                      <a:pt x="138" y="27"/>
                      <a:pt x="138" y="27"/>
                    </a:cubicBezTo>
                    <a:cubicBezTo>
                      <a:pt x="138" y="26"/>
                      <a:pt x="138" y="26"/>
                      <a:pt x="139" y="26"/>
                    </a:cubicBezTo>
                    <a:cubicBezTo>
                      <a:pt x="136" y="23"/>
                      <a:pt x="136" y="23"/>
                      <a:pt x="136" y="23"/>
                    </a:cubicBezTo>
                    <a:cubicBezTo>
                      <a:pt x="138" y="27"/>
                      <a:pt x="138" y="27"/>
                      <a:pt x="138" y="27"/>
                    </a:cubicBezTo>
                    <a:cubicBezTo>
                      <a:pt x="137" y="24"/>
                      <a:pt x="137" y="24"/>
                      <a:pt x="137" y="24"/>
                    </a:cubicBezTo>
                    <a:cubicBezTo>
                      <a:pt x="138" y="27"/>
                      <a:pt x="138" y="27"/>
                      <a:pt x="138" y="27"/>
                    </a:cubicBezTo>
                    <a:cubicBezTo>
                      <a:pt x="138" y="27"/>
                      <a:pt x="138" y="27"/>
                      <a:pt x="138" y="27"/>
                    </a:cubicBezTo>
                    <a:cubicBezTo>
                      <a:pt x="137" y="24"/>
                      <a:pt x="137" y="24"/>
                      <a:pt x="137" y="24"/>
                    </a:cubicBezTo>
                    <a:cubicBezTo>
                      <a:pt x="138" y="27"/>
                      <a:pt x="138" y="27"/>
                      <a:pt x="138" y="27"/>
                    </a:cubicBezTo>
                    <a:cubicBezTo>
                      <a:pt x="138" y="27"/>
                      <a:pt x="138" y="26"/>
                      <a:pt x="139" y="26"/>
                    </a:cubicBezTo>
                    <a:cubicBezTo>
                      <a:pt x="142" y="26"/>
                      <a:pt x="147" y="24"/>
                      <a:pt x="151" y="23"/>
                    </a:cubicBezTo>
                    <a:cubicBezTo>
                      <a:pt x="156" y="22"/>
                      <a:pt x="160" y="21"/>
                      <a:pt x="160" y="21"/>
                    </a:cubicBezTo>
                    <a:cubicBezTo>
                      <a:pt x="161" y="21"/>
                      <a:pt x="162" y="19"/>
                      <a:pt x="163" y="18"/>
                    </a:cubicBezTo>
                    <a:cubicBezTo>
                      <a:pt x="163" y="16"/>
                      <a:pt x="162" y="14"/>
                      <a:pt x="161" y="14"/>
                    </a:cubicBezTo>
                    <a:cubicBezTo>
                      <a:pt x="161" y="14"/>
                      <a:pt x="161" y="14"/>
                      <a:pt x="161" y="14"/>
                    </a:cubicBezTo>
                    <a:cubicBezTo>
                      <a:pt x="159" y="17"/>
                      <a:pt x="159" y="17"/>
                      <a:pt x="159" y="17"/>
                    </a:cubicBezTo>
                    <a:cubicBezTo>
                      <a:pt x="159" y="21"/>
                      <a:pt x="159" y="21"/>
                      <a:pt x="159" y="21"/>
                    </a:cubicBezTo>
                    <a:cubicBezTo>
                      <a:pt x="186" y="20"/>
                      <a:pt x="186" y="20"/>
                      <a:pt x="186" y="20"/>
                    </a:cubicBezTo>
                    <a:cubicBezTo>
                      <a:pt x="188" y="20"/>
                      <a:pt x="190" y="19"/>
                      <a:pt x="190" y="17"/>
                    </a:cubicBezTo>
                    <a:cubicBezTo>
                      <a:pt x="191" y="15"/>
                      <a:pt x="190" y="13"/>
                      <a:pt x="188" y="12"/>
                    </a:cubicBezTo>
                    <a:cubicBezTo>
                      <a:pt x="186" y="11"/>
                      <a:pt x="186" y="11"/>
                      <a:pt x="186" y="11"/>
                    </a:cubicBezTo>
                    <a:cubicBezTo>
                      <a:pt x="184" y="15"/>
                      <a:pt x="184" y="15"/>
                      <a:pt x="184" y="15"/>
                    </a:cubicBezTo>
                    <a:cubicBezTo>
                      <a:pt x="188" y="17"/>
                      <a:pt x="188" y="17"/>
                      <a:pt x="188" y="17"/>
                    </a:cubicBezTo>
                    <a:cubicBezTo>
                      <a:pt x="184" y="15"/>
                      <a:pt x="184" y="15"/>
                      <a:pt x="184" y="15"/>
                    </a:cubicBezTo>
                    <a:cubicBezTo>
                      <a:pt x="187" y="18"/>
                      <a:pt x="187" y="18"/>
                      <a:pt x="187" y="18"/>
                    </a:cubicBezTo>
                    <a:cubicBezTo>
                      <a:pt x="187" y="18"/>
                      <a:pt x="187" y="17"/>
                      <a:pt x="188" y="17"/>
                    </a:cubicBezTo>
                    <a:cubicBezTo>
                      <a:pt x="184" y="15"/>
                      <a:pt x="184" y="15"/>
                      <a:pt x="184" y="15"/>
                    </a:cubicBezTo>
                    <a:cubicBezTo>
                      <a:pt x="187" y="18"/>
                      <a:pt x="187" y="18"/>
                      <a:pt x="187" y="18"/>
                    </a:cubicBezTo>
                    <a:cubicBezTo>
                      <a:pt x="184" y="15"/>
                      <a:pt x="184" y="15"/>
                      <a:pt x="184" y="15"/>
                    </a:cubicBezTo>
                    <a:cubicBezTo>
                      <a:pt x="186" y="18"/>
                      <a:pt x="186" y="18"/>
                      <a:pt x="186" y="18"/>
                    </a:cubicBezTo>
                    <a:cubicBezTo>
                      <a:pt x="186" y="18"/>
                      <a:pt x="186" y="18"/>
                      <a:pt x="187" y="18"/>
                    </a:cubicBezTo>
                    <a:cubicBezTo>
                      <a:pt x="184" y="15"/>
                      <a:pt x="184" y="15"/>
                      <a:pt x="184" y="15"/>
                    </a:cubicBezTo>
                    <a:cubicBezTo>
                      <a:pt x="186" y="18"/>
                      <a:pt x="186" y="18"/>
                      <a:pt x="186" y="18"/>
                    </a:cubicBezTo>
                    <a:cubicBezTo>
                      <a:pt x="184" y="15"/>
                      <a:pt x="184" y="15"/>
                      <a:pt x="184" y="15"/>
                    </a:cubicBezTo>
                    <a:cubicBezTo>
                      <a:pt x="185" y="18"/>
                      <a:pt x="185" y="18"/>
                      <a:pt x="185" y="18"/>
                    </a:cubicBezTo>
                    <a:cubicBezTo>
                      <a:pt x="186" y="18"/>
                      <a:pt x="186" y="18"/>
                      <a:pt x="186" y="18"/>
                    </a:cubicBezTo>
                    <a:cubicBezTo>
                      <a:pt x="184" y="15"/>
                      <a:pt x="184" y="15"/>
                      <a:pt x="184" y="15"/>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6" y="18"/>
                      <a:pt x="187" y="18"/>
                      <a:pt x="190" y="17"/>
                    </a:cubicBezTo>
                    <a:cubicBezTo>
                      <a:pt x="193" y="17"/>
                      <a:pt x="198" y="16"/>
                      <a:pt x="201" y="15"/>
                    </a:cubicBezTo>
                    <a:cubicBezTo>
                      <a:pt x="203" y="14"/>
                      <a:pt x="205" y="14"/>
                      <a:pt x="206" y="13"/>
                    </a:cubicBezTo>
                    <a:cubicBezTo>
                      <a:pt x="207" y="13"/>
                      <a:pt x="208" y="13"/>
                      <a:pt x="208" y="13"/>
                    </a:cubicBezTo>
                    <a:cubicBezTo>
                      <a:pt x="209" y="13"/>
                      <a:pt x="209" y="13"/>
                      <a:pt x="209" y="13"/>
                    </a:cubicBezTo>
                    <a:cubicBezTo>
                      <a:pt x="209" y="12"/>
                      <a:pt x="209" y="12"/>
                      <a:pt x="209" y="12"/>
                    </a:cubicBezTo>
                    <a:cubicBezTo>
                      <a:pt x="210" y="12"/>
                      <a:pt x="210" y="12"/>
                      <a:pt x="210" y="12"/>
                    </a:cubicBezTo>
                    <a:cubicBezTo>
                      <a:pt x="210" y="12"/>
                      <a:pt x="210" y="12"/>
                      <a:pt x="211" y="11"/>
                    </a:cubicBezTo>
                    <a:cubicBezTo>
                      <a:pt x="212" y="9"/>
                      <a:pt x="212" y="7"/>
                      <a:pt x="210" y="6"/>
                    </a:cubicBezTo>
                    <a:cubicBezTo>
                      <a:pt x="206" y="4"/>
                      <a:pt x="206" y="4"/>
                      <a:pt x="206" y="4"/>
                    </a:cubicBezTo>
                    <a:cubicBezTo>
                      <a:pt x="204" y="7"/>
                      <a:pt x="204" y="7"/>
                      <a:pt x="204" y="7"/>
                    </a:cubicBezTo>
                    <a:cubicBezTo>
                      <a:pt x="204" y="11"/>
                      <a:pt x="204" y="11"/>
                      <a:pt x="204" y="11"/>
                    </a:cubicBezTo>
                    <a:cubicBezTo>
                      <a:pt x="239" y="13"/>
                      <a:pt x="239" y="13"/>
                      <a:pt x="239" y="13"/>
                    </a:cubicBezTo>
                    <a:cubicBezTo>
                      <a:pt x="240" y="13"/>
                      <a:pt x="242" y="12"/>
                      <a:pt x="243" y="11"/>
                    </a:cubicBezTo>
                    <a:cubicBezTo>
                      <a:pt x="243" y="9"/>
                      <a:pt x="243" y="7"/>
                      <a:pt x="241" y="6"/>
                    </a:cubicBezTo>
                    <a:cubicBezTo>
                      <a:pt x="233" y="1"/>
                      <a:pt x="233" y="1"/>
                      <a:pt x="233" y="1"/>
                    </a:cubicBezTo>
                    <a:cubicBezTo>
                      <a:pt x="231" y="4"/>
                      <a:pt x="231" y="4"/>
                      <a:pt x="231" y="4"/>
                    </a:cubicBezTo>
                    <a:cubicBezTo>
                      <a:pt x="230" y="8"/>
                      <a:pt x="230" y="8"/>
                      <a:pt x="230" y="8"/>
                    </a:cubicBezTo>
                    <a:cubicBezTo>
                      <a:pt x="230" y="8"/>
                      <a:pt x="236" y="9"/>
                      <a:pt x="242" y="10"/>
                    </a:cubicBezTo>
                    <a:cubicBezTo>
                      <a:pt x="245" y="10"/>
                      <a:pt x="248" y="11"/>
                      <a:pt x="250" y="11"/>
                    </a:cubicBezTo>
                    <a:cubicBezTo>
                      <a:pt x="252" y="11"/>
                      <a:pt x="253" y="11"/>
                      <a:pt x="254" y="11"/>
                    </a:cubicBezTo>
                    <a:cubicBezTo>
                      <a:pt x="255" y="11"/>
                      <a:pt x="255" y="11"/>
                      <a:pt x="256" y="11"/>
                    </a:cubicBezTo>
                    <a:cubicBezTo>
                      <a:pt x="256" y="11"/>
                      <a:pt x="257" y="11"/>
                      <a:pt x="257" y="11"/>
                    </a:cubicBezTo>
                    <a:cubicBezTo>
                      <a:pt x="257" y="11"/>
                      <a:pt x="257" y="11"/>
                      <a:pt x="258" y="11"/>
                    </a:cubicBezTo>
                    <a:cubicBezTo>
                      <a:pt x="258" y="11"/>
                      <a:pt x="258" y="11"/>
                      <a:pt x="259" y="11"/>
                    </a:cubicBezTo>
                    <a:cubicBezTo>
                      <a:pt x="259" y="11"/>
                      <a:pt x="259" y="10"/>
                      <a:pt x="260" y="10"/>
                    </a:cubicBezTo>
                    <a:cubicBezTo>
                      <a:pt x="260" y="9"/>
                      <a:pt x="261" y="8"/>
                      <a:pt x="260" y="6"/>
                    </a:cubicBezTo>
                    <a:cubicBezTo>
                      <a:pt x="260" y="5"/>
                      <a:pt x="260" y="5"/>
                      <a:pt x="259" y="4"/>
                    </a:cubicBezTo>
                    <a:cubicBezTo>
                      <a:pt x="255" y="2"/>
                      <a:pt x="255" y="2"/>
                      <a:pt x="255" y="2"/>
                    </a:cubicBezTo>
                    <a:cubicBezTo>
                      <a:pt x="253" y="5"/>
                      <a:pt x="253" y="5"/>
                      <a:pt x="253" y="5"/>
                    </a:cubicBezTo>
                    <a:cubicBezTo>
                      <a:pt x="256" y="7"/>
                      <a:pt x="256" y="7"/>
                      <a:pt x="256" y="7"/>
                    </a:cubicBezTo>
                    <a:cubicBezTo>
                      <a:pt x="253" y="5"/>
                      <a:pt x="253" y="5"/>
                      <a:pt x="253" y="5"/>
                    </a:cubicBezTo>
                    <a:cubicBezTo>
                      <a:pt x="254" y="9"/>
                      <a:pt x="254" y="9"/>
                      <a:pt x="254" y="9"/>
                    </a:cubicBezTo>
                    <a:cubicBezTo>
                      <a:pt x="255" y="8"/>
                      <a:pt x="255" y="8"/>
                      <a:pt x="256" y="7"/>
                    </a:cubicBezTo>
                    <a:cubicBezTo>
                      <a:pt x="253" y="5"/>
                      <a:pt x="253" y="5"/>
                      <a:pt x="253" y="5"/>
                    </a:cubicBezTo>
                    <a:cubicBezTo>
                      <a:pt x="254" y="9"/>
                      <a:pt x="254" y="9"/>
                      <a:pt x="254" y="9"/>
                    </a:cubicBezTo>
                    <a:cubicBezTo>
                      <a:pt x="253" y="5"/>
                      <a:pt x="253" y="5"/>
                      <a:pt x="253" y="5"/>
                    </a:cubicBezTo>
                    <a:cubicBezTo>
                      <a:pt x="253" y="9"/>
                      <a:pt x="253" y="9"/>
                      <a:pt x="253" y="9"/>
                    </a:cubicBezTo>
                    <a:cubicBezTo>
                      <a:pt x="254" y="9"/>
                      <a:pt x="254" y="9"/>
                      <a:pt x="254" y="9"/>
                    </a:cubicBezTo>
                    <a:cubicBezTo>
                      <a:pt x="253" y="5"/>
                      <a:pt x="253" y="5"/>
                      <a:pt x="253" y="5"/>
                    </a:cubicBezTo>
                    <a:cubicBezTo>
                      <a:pt x="253" y="9"/>
                      <a:pt x="253" y="9"/>
                      <a:pt x="253" y="9"/>
                    </a:cubicBezTo>
                    <a:cubicBezTo>
                      <a:pt x="253" y="7"/>
                      <a:pt x="253" y="7"/>
                      <a:pt x="253" y="7"/>
                    </a:cubicBezTo>
                    <a:cubicBezTo>
                      <a:pt x="253" y="9"/>
                      <a:pt x="253" y="9"/>
                      <a:pt x="253" y="9"/>
                    </a:cubicBezTo>
                    <a:cubicBezTo>
                      <a:pt x="253" y="9"/>
                      <a:pt x="253" y="9"/>
                      <a:pt x="253" y="9"/>
                    </a:cubicBezTo>
                    <a:cubicBezTo>
                      <a:pt x="253" y="7"/>
                      <a:pt x="253" y="7"/>
                      <a:pt x="253" y="7"/>
                    </a:cubicBezTo>
                    <a:cubicBezTo>
                      <a:pt x="253" y="9"/>
                      <a:pt x="253" y="9"/>
                      <a:pt x="253" y="9"/>
                    </a:cubicBezTo>
                    <a:cubicBezTo>
                      <a:pt x="253" y="9"/>
                      <a:pt x="253" y="9"/>
                      <a:pt x="253" y="9"/>
                    </a:cubicBezTo>
                    <a:cubicBezTo>
                      <a:pt x="253" y="9"/>
                      <a:pt x="254" y="9"/>
                      <a:pt x="256" y="9"/>
                    </a:cubicBezTo>
                    <a:cubicBezTo>
                      <a:pt x="260" y="10"/>
                      <a:pt x="268" y="12"/>
                      <a:pt x="276" y="13"/>
                    </a:cubicBezTo>
                    <a:cubicBezTo>
                      <a:pt x="280" y="14"/>
                      <a:pt x="284" y="15"/>
                      <a:pt x="287" y="16"/>
                    </a:cubicBezTo>
                    <a:cubicBezTo>
                      <a:pt x="288" y="16"/>
                      <a:pt x="290" y="16"/>
                      <a:pt x="291" y="16"/>
                    </a:cubicBezTo>
                    <a:cubicBezTo>
                      <a:pt x="292" y="16"/>
                      <a:pt x="293" y="17"/>
                      <a:pt x="294" y="17"/>
                    </a:cubicBezTo>
                    <a:cubicBezTo>
                      <a:pt x="294" y="17"/>
                      <a:pt x="294" y="17"/>
                      <a:pt x="295" y="16"/>
                    </a:cubicBezTo>
                    <a:cubicBezTo>
                      <a:pt x="295" y="16"/>
                      <a:pt x="295" y="16"/>
                      <a:pt x="296" y="16"/>
                    </a:cubicBezTo>
                    <a:cubicBezTo>
                      <a:pt x="296" y="16"/>
                      <a:pt x="297" y="16"/>
                      <a:pt x="297" y="15"/>
                    </a:cubicBezTo>
                    <a:cubicBezTo>
                      <a:pt x="298" y="14"/>
                      <a:pt x="298" y="13"/>
                      <a:pt x="298" y="12"/>
                    </a:cubicBezTo>
                    <a:cubicBezTo>
                      <a:pt x="298" y="11"/>
                      <a:pt x="297" y="10"/>
                      <a:pt x="296" y="9"/>
                    </a:cubicBezTo>
                    <a:cubicBezTo>
                      <a:pt x="291" y="6"/>
                      <a:pt x="291" y="6"/>
                      <a:pt x="291" y="6"/>
                    </a:cubicBezTo>
                    <a:cubicBezTo>
                      <a:pt x="289" y="4"/>
                      <a:pt x="286" y="5"/>
                      <a:pt x="285" y="7"/>
                    </a:cubicBezTo>
                    <a:cubicBezTo>
                      <a:pt x="284" y="9"/>
                      <a:pt x="284" y="11"/>
                      <a:pt x="286" y="12"/>
                    </a:cubicBezTo>
                    <a:cubicBezTo>
                      <a:pt x="292" y="16"/>
                      <a:pt x="292" y="16"/>
                      <a:pt x="292" y="16"/>
                    </a:cubicBezTo>
                    <a:cubicBezTo>
                      <a:pt x="294" y="12"/>
                      <a:pt x="294" y="12"/>
                      <a:pt x="294" y="12"/>
                    </a:cubicBezTo>
                    <a:cubicBezTo>
                      <a:pt x="291" y="10"/>
                      <a:pt x="291" y="10"/>
                      <a:pt x="291" y="10"/>
                    </a:cubicBezTo>
                    <a:cubicBezTo>
                      <a:pt x="294" y="12"/>
                      <a:pt x="294" y="12"/>
                      <a:pt x="294" y="12"/>
                    </a:cubicBezTo>
                    <a:cubicBezTo>
                      <a:pt x="292" y="9"/>
                      <a:pt x="292" y="9"/>
                      <a:pt x="292" y="9"/>
                    </a:cubicBezTo>
                    <a:cubicBezTo>
                      <a:pt x="292" y="9"/>
                      <a:pt x="291" y="9"/>
                      <a:pt x="291" y="10"/>
                    </a:cubicBezTo>
                    <a:cubicBezTo>
                      <a:pt x="294" y="12"/>
                      <a:pt x="294" y="12"/>
                      <a:pt x="294" y="12"/>
                    </a:cubicBezTo>
                    <a:cubicBezTo>
                      <a:pt x="292" y="9"/>
                      <a:pt x="292" y="9"/>
                      <a:pt x="292" y="9"/>
                    </a:cubicBezTo>
                    <a:cubicBezTo>
                      <a:pt x="294" y="12"/>
                      <a:pt x="294" y="12"/>
                      <a:pt x="294" y="12"/>
                    </a:cubicBezTo>
                    <a:cubicBezTo>
                      <a:pt x="293" y="9"/>
                      <a:pt x="293" y="9"/>
                      <a:pt x="293" y="9"/>
                    </a:cubicBezTo>
                    <a:cubicBezTo>
                      <a:pt x="293" y="9"/>
                      <a:pt x="293" y="9"/>
                      <a:pt x="292" y="9"/>
                    </a:cubicBezTo>
                    <a:cubicBezTo>
                      <a:pt x="294" y="12"/>
                      <a:pt x="294" y="12"/>
                      <a:pt x="294" y="12"/>
                    </a:cubicBezTo>
                    <a:cubicBezTo>
                      <a:pt x="293" y="9"/>
                      <a:pt x="293" y="9"/>
                      <a:pt x="293" y="9"/>
                    </a:cubicBezTo>
                    <a:cubicBezTo>
                      <a:pt x="294" y="11"/>
                      <a:pt x="294" y="11"/>
                      <a:pt x="294" y="11"/>
                    </a:cubicBezTo>
                    <a:cubicBezTo>
                      <a:pt x="294" y="9"/>
                      <a:pt x="294" y="9"/>
                      <a:pt x="294" y="9"/>
                    </a:cubicBezTo>
                    <a:cubicBezTo>
                      <a:pt x="293" y="9"/>
                      <a:pt x="293" y="9"/>
                      <a:pt x="293" y="9"/>
                    </a:cubicBezTo>
                    <a:cubicBezTo>
                      <a:pt x="294" y="11"/>
                      <a:pt x="294" y="11"/>
                      <a:pt x="294" y="11"/>
                    </a:cubicBezTo>
                    <a:cubicBezTo>
                      <a:pt x="294" y="9"/>
                      <a:pt x="294" y="9"/>
                      <a:pt x="294" y="9"/>
                    </a:cubicBezTo>
                    <a:cubicBezTo>
                      <a:pt x="294" y="9"/>
                      <a:pt x="294" y="9"/>
                      <a:pt x="294" y="9"/>
                    </a:cubicBezTo>
                    <a:cubicBezTo>
                      <a:pt x="293" y="9"/>
                      <a:pt x="292" y="8"/>
                      <a:pt x="291" y="8"/>
                    </a:cubicBezTo>
                    <a:cubicBezTo>
                      <a:pt x="287" y="7"/>
                      <a:pt x="278" y="6"/>
                      <a:pt x="270" y="4"/>
                    </a:cubicBezTo>
                    <a:cubicBezTo>
                      <a:pt x="266" y="3"/>
                      <a:pt x="263" y="2"/>
                      <a:pt x="260" y="2"/>
                    </a:cubicBezTo>
                    <a:cubicBezTo>
                      <a:pt x="258" y="2"/>
                      <a:pt x="257" y="1"/>
                      <a:pt x="256" y="1"/>
                    </a:cubicBezTo>
                    <a:cubicBezTo>
                      <a:pt x="255" y="1"/>
                      <a:pt x="254" y="1"/>
                      <a:pt x="253" y="1"/>
                    </a:cubicBezTo>
                    <a:cubicBezTo>
                      <a:pt x="253" y="1"/>
                      <a:pt x="253" y="1"/>
                      <a:pt x="252" y="1"/>
                    </a:cubicBezTo>
                    <a:cubicBezTo>
                      <a:pt x="252" y="1"/>
                      <a:pt x="251" y="1"/>
                      <a:pt x="251" y="1"/>
                    </a:cubicBezTo>
                    <a:cubicBezTo>
                      <a:pt x="251" y="2"/>
                      <a:pt x="250" y="2"/>
                      <a:pt x="249" y="3"/>
                    </a:cubicBezTo>
                    <a:cubicBezTo>
                      <a:pt x="248" y="5"/>
                      <a:pt x="249" y="7"/>
                      <a:pt x="251" y="8"/>
                    </a:cubicBezTo>
                    <a:cubicBezTo>
                      <a:pt x="254" y="11"/>
                      <a:pt x="254" y="11"/>
                      <a:pt x="254" y="11"/>
                    </a:cubicBezTo>
                    <a:cubicBezTo>
                      <a:pt x="257" y="7"/>
                      <a:pt x="257" y="7"/>
                      <a:pt x="257" y="7"/>
                    </a:cubicBezTo>
                    <a:cubicBezTo>
                      <a:pt x="253" y="5"/>
                      <a:pt x="253" y="5"/>
                      <a:pt x="253" y="5"/>
                    </a:cubicBezTo>
                    <a:cubicBezTo>
                      <a:pt x="256" y="7"/>
                      <a:pt x="256" y="7"/>
                      <a:pt x="256" y="7"/>
                    </a:cubicBezTo>
                    <a:cubicBezTo>
                      <a:pt x="254" y="4"/>
                      <a:pt x="254" y="4"/>
                      <a:pt x="254" y="4"/>
                    </a:cubicBezTo>
                    <a:cubicBezTo>
                      <a:pt x="254" y="4"/>
                      <a:pt x="254" y="4"/>
                      <a:pt x="253" y="5"/>
                    </a:cubicBezTo>
                    <a:cubicBezTo>
                      <a:pt x="256" y="7"/>
                      <a:pt x="256" y="7"/>
                      <a:pt x="256" y="7"/>
                    </a:cubicBezTo>
                    <a:cubicBezTo>
                      <a:pt x="254" y="4"/>
                      <a:pt x="254" y="4"/>
                      <a:pt x="254" y="4"/>
                    </a:cubicBezTo>
                    <a:cubicBezTo>
                      <a:pt x="256" y="7"/>
                      <a:pt x="256" y="7"/>
                      <a:pt x="256" y="7"/>
                    </a:cubicBezTo>
                    <a:cubicBezTo>
                      <a:pt x="256" y="3"/>
                      <a:pt x="256" y="3"/>
                      <a:pt x="256" y="3"/>
                    </a:cubicBezTo>
                    <a:cubicBezTo>
                      <a:pt x="255" y="4"/>
                      <a:pt x="255" y="4"/>
                      <a:pt x="254" y="4"/>
                    </a:cubicBezTo>
                    <a:cubicBezTo>
                      <a:pt x="256" y="7"/>
                      <a:pt x="256" y="7"/>
                      <a:pt x="256" y="7"/>
                    </a:cubicBezTo>
                    <a:cubicBezTo>
                      <a:pt x="256" y="3"/>
                      <a:pt x="256" y="3"/>
                      <a:pt x="256" y="3"/>
                    </a:cubicBezTo>
                    <a:cubicBezTo>
                      <a:pt x="256" y="7"/>
                      <a:pt x="256" y="7"/>
                      <a:pt x="256" y="7"/>
                    </a:cubicBezTo>
                    <a:cubicBezTo>
                      <a:pt x="256" y="3"/>
                      <a:pt x="256" y="3"/>
                      <a:pt x="256" y="3"/>
                    </a:cubicBezTo>
                    <a:cubicBezTo>
                      <a:pt x="256" y="3"/>
                      <a:pt x="256" y="3"/>
                      <a:pt x="256" y="3"/>
                    </a:cubicBezTo>
                    <a:cubicBezTo>
                      <a:pt x="256" y="7"/>
                      <a:pt x="256" y="7"/>
                      <a:pt x="256" y="7"/>
                    </a:cubicBezTo>
                    <a:cubicBezTo>
                      <a:pt x="256" y="3"/>
                      <a:pt x="256" y="3"/>
                      <a:pt x="256" y="3"/>
                    </a:cubicBezTo>
                    <a:cubicBezTo>
                      <a:pt x="256" y="5"/>
                      <a:pt x="256" y="5"/>
                      <a:pt x="256" y="5"/>
                    </a:cubicBezTo>
                    <a:cubicBezTo>
                      <a:pt x="256" y="3"/>
                      <a:pt x="256" y="3"/>
                      <a:pt x="256" y="3"/>
                    </a:cubicBezTo>
                    <a:cubicBezTo>
                      <a:pt x="256" y="3"/>
                      <a:pt x="256" y="3"/>
                      <a:pt x="256" y="3"/>
                    </a:cubicBezTo>
                    <a:cubicBezTo>
                      <a:pt x="256" y="5"/>
                      <a:pt x="256" y="5"/>
                      <a:pt x="256" y="5"/>
                    </a:cubicBezTo>
                    <a:cubicBezTo>
                      <a:pt x="256" y="3"/>
                      <a:pt x="256" y="3"/>
                      <a:pt x="256" y="3"/>
                    </a:cubicBezTo>
                    <a:cubicBezTo>
                      <a:pt x="256" y="3"/>
                      <a:pt x="256" y="3"/>
                      <a:pt x="256" y="3"/>
                    </a:cubicBezTo>
                    <a:cubicBezTo>
                      <a:pt x="256" y="3"/>
                      <a:pt x="255" y="3"/>
                      <a:pt x="254" y="3"/>
                    </a:cubicBezTo>
                    <a:cubicBezTo>
                      <a:pt x="251" y="3"/>
                      <a:pt x="246" y="2"/>
                      <a:pt x="241" y="2"/>
                    </a:cubicBezTo>
                    <a:cubicBezTo>
                      <a:pt x="236" y="1"/>
                      <a:pt x="231" y="0"/>
                      <a:pt x="231" y="0"/>
                    </a:cubicBezTo>
                    <a:cubicBezTo>
                      <a:pt x="230" y="0"/>
                      <a:pt x="228" y="1"/>
                      <a:pt x="227" y="3"/>
                    </a:cubicBezTo>
                    <a:cubicBezTo>
                      <a:pt x="226" y="5"/>
                      <a:pt x="227" y="7"/>
                      <a:pt x="229" y="8"/>
                    </a:cubicBezTo>
                    <a:cubicBezTo>
                      <a:pt x="237" y="13"/>
                      <a:pt x="237" y="13"/>
                      <a:pt x="237" y="13"/>
                    </a:cubicBezTo>
                    <a:cubicBezTo>
                      <a:pt x="239" y="9"/>
                      <a:pt x="239" y="9"/>
                      <a:pt x="239" y="9"/>
                    </a:cubicBezTo>
                    <a:cubicBezTo>
                      <a:pt x="239" y="5"/>
                      <a:pt x="239" y="5"/>
                      <a:pt x="239" y="5"/>
                    </a:cubicBezTo>
                    <a:cubicBezTo>
                      <a:pt x="205" y="3"/>
                      <a:pt x="205" y="3"/>
                      <a:pt x="205" y="3"/>
                    </a:cubicBezTo>
                    <a:cubicBezTo>
                      <a:pt x="203" y="3"/>
                      <a:pt x="201" y="4"/>
                      <a:pt x="201" y="6"/>
                    </a:cubicBezTo>
                    <a:cubicBezTo>
                      <a:pt x="200" y="7"/>
                      <a:pt x="201" y="9"/>
                      <a:pt x="202" y="10"/>
                    </a:cubicBezTo>
                    <a:cubicBezTo>
                      <a:pt x="205" y="12"/>
                      <a:pt x="205" y="12"/>
                      <a:pt x="205" y="12"/>
                    </a:cubicBezTo>
                    <a:cubicBezTo>
                      <a:pt x="208" y="9"/>
                      <a:pt x="208" y="9"/>
                      <a:pt x="208" y="9"/>
                    </a:cubicBezTo>
                    <a:cubicBezTo>
                      <a:pt x="204" y="7"/>
                      <a:pt x="204" y="7"/>
                      <a:pt x="204" y="7"/>
                    </a:cubicBezTo>
                    <a:cubicBezTo>
                      <a:pt x="207" y="9"/>
                      <a:pt x="207" y="9"/>
                      <a:pt x="207" y="9"/>
                    </a:cubicBezTo>
                    <a:cubicBezTo>
                      <a:pt x="205" y="6"/>
                      <a:pt x="205" y="6"/>
                      <a:pt x="205" y="6"/>
                    </a:cubicBezTo>
                    <a:cubicBezTo>
                      <a:pt x="205" y="6"/>
                      <a:pt x="205" y="6"/>
                      <a:pt x="204" y="7"/>
                    </a:cubicBezTo>
                    <a:cubicBezTo>
                      <a:pt x="207" y="9"/>
                      <a:pt x="207" y="9"/>
                      <a:pt x="207" y="9"/>
                    </a:cubicBezTo>
                    <a:cubicBezTo>
                      <a:pt x="205" y="6"/>
                      <a:pt x="205" y="6"/>
                      <a:pt x="205" y="6"/>
                    </a:cubicBezTo>
                    <a:cubicBezTo>
                      <a:pt x="207" y="8"/>
                      <a:pt x="207" y="8"/>
                      <a:pt x="207" y="8"/>
                    </a:cubicBezTo>
                    <a:cubicBezTo>
                      <a:pt x="206" y="5"/>
                      <a:pt x="206" y="5"/>
                      <a:pt x="206" y="5"/>
                    </a:cubicBezTo>
                    <a:cubicBezTo>
                      <a:pt x="206" y="5"/>
                      <a:pt x="206" y="5"/>
                      <a:pt x="205" y="6"/>
                    </a:cubicBezTo>
                    <a:cubicBezTo>
                      <a:pt x="207" y="8"/>
                      <a:pt x="207" y="8"/>
                      <a:pt x="207" y="8"/>
                    </a:cubicBezTo>
                    <a:cubicBezTo>
                      <a:pt x="206" y="5"/>
                      <a:pt x="206" y="5"/>
                      <a:pt x="206" y="5"/>
                    </a:cubicBezTo>
                    <a:cubicBezTo>
                      <a:pt x="206" y="6"/>
                      <a:pt x="206" y="6"/>
                      <a:pt x="206" y="6"/>
                    </a:cubicBezTo>
                    <a:cubicBezTo>
                      <a:pt x="206" y="5"/>
                      <a:pt x="206" y="5"/>
                      <a:pt x="206" y="5"/>
                    </a:cubicBezTo>
                    <a:cubicBezTo>
                      <a:pt x="206" y="5"/>
                      <a:pt x="206" y="5"/>
                      <a:pt x="206" y="5"/>
                    </a:cubicBezTo>
                    <a:cubicBezTo>
                      <a:pt x="206" y="6"/>
                      <a:pt x="206" y="6"/>
                      <a:pt x="206" y="6"/>
                    </a:cubicBezTo>
                    <a:cubicBezTo>
                      <a:pt x="206" y="5"/>
                      <a:pt x="206" y="5"/>
                      <a:pt x="206" y="5"/>
                    </a:cubicBezTo>
                    <a:cubicBezTo>
                      <a:pt x="206" y="5"/>
                      <a:pt x="205" y="5"/>
                      <a:pt x="204" y="6"/>
                    </a:cubicBezTo>
                    <a:cubicBezTo>
                      <a:pt x="202" y="6"/>
                      <a:pt x="196" y="8"/>
                      <a:pt x="192" y="9"/>
                    </a:cubicBezTo>
                    <a:cubicBezTo>
                      <a:pt x="189" y="9"/>
                      <a:pt x="187" y="10"/>
                      <a:pt x="186" y="10"/>
                    </a:cubicBezTo>
                    <a:cubicBezTo>
                      <a:pt x="185" y="10"/>
                      <a:pt x="184" y="10"/>
                      <a:pt x="184" y="10"/>
                    </a:cubicBezTo>
                    <a:cubicBezTo>
                      <a:pt x="183" y="11"/>
                      <a:pt x="183" y="11"/>
                      <a:pt x="183" y="11"/>
                    </a:cubicBezTo>
                    <a:cubicBezTo>
                      <a:pt x="183" y="11"/>
                      <a:pt x="183" y="11"/>
                      <a:pt x="183" y="11"/>
                    </a:cubicBezTo>
                    <a:cubicBezTo>
                      <a:pt x="183" y="11"/>
                      <a:pt x="183" y="11"/>
                      <a:pt x="183" y="11"/>
                    </a:cubicBezTo>
                    <a:cubicBezTo>
                      <a:pt x="183" y="11"/>
                      <a:pt x="183" y="11"/>
                      <a:pt x="183" y="11"/>
                    </a:cubicBezTo>
                    <a:cubicBezTo>
                      <a:pt x="182" y="11"/>
                      <a:pt x="182" y="11"/>
                      <a:pt x="182" y="11"/>
                    </a:cubicBezTo>
                    <a:cubicBezTo>
                      <a:pt x="182" y="11"/>
                      <a:pt x="182" y="11"/>
                      <a:pt x="182" y="11"/>
                    </a:cubicBezTo>
                    <a:cubicBezTo>
                      <a:pt x="181" y="12"/>
                      <a:pt x="181" y="12"/>
                      <a:pt x="181" y="12"/>
                    </a:cubicBezTo>
                    <a:cubicBezTo>
                      <a:pt x="180" y="14"/>
                      <a:pt x="180" y="17"/>
                      <a:pt x="182" y="18"/>
                    </a:cubicBezTo>
                    <a:cubicBezTo>
                      <a:pt x="184" y="19"/>
                      <a:pt x="184" y="19"/>
                      <a:pt x="184" y="19"/>
                    </a:cubicBezTo>
                    <a:cubicBezTo>
                      <a:pt x="186" y="16"/>
                      <a:pt x="186" y="16"/>
                      <a:pt x="186" y="16"/>
                    </a:cubicBezTo>
                    <a:cubicBezTo>
                      <a:pt x="186" y="12"/>
                      <a:pt x="186" y="12"/>
                      <a:pt x="186" y="12"/>
                    </a:cubicBezTo>
                    <a:cubicBezTo>
                      <a:pt x="158" y="13"/>
                      <a:pt x="158" y="13"/>
                      <a:pt x="158" y="13"/>
                    </a:cubicBezTo>
                    <a:cubicBezTo>
                      <a:pt x="157" y="13"/>
                      <a:pt x="155" y="14"/>
                      <a:pt x="155" y="16"/>
                    </a:cubicBezTo>
                    <a:cubicBezTo>
                      <a:pt x="154" y="18"/>
                      <a:pt x="155" y="19"/>
                      <a:pt x="156" y="20"/>
                    </a:cubicBezTo>
                    <a:cubicBezTo>
                      <a:pt x="157" y="20"/>
                      <a:pt x="157" y="20"/>
                      <a:pt x="157" y="20"/>
                    </a:cubicBezTo>
                    <a:cubicBezTo>
                      <a:pt x="159" y="17"/>
                      <a:pt x="159" y="17"/>
                      <a:pt x="159" y="17"/>
                    </a:cubicBezTo>
                    <a:cubicBezTo>
                      <a:pt x="158" y="13"/>
                      <a:pt x="158" y="13"/>
                      <a:pt x="158" y="13"/>
                    </a:cubicBezTo>
                    <a:cubicBezTo>
                      <a:pt x="158" y="13"/>
                      <a:pt x="152" y="15"/>
                      <a:pt x="146" y="16"/>
                    </a:cubicBezTo>
                    <a:cubicBezTo>
                      <a:pt x="144" y="17"/>
                      <a:pt x="141" y="17"/>
                      <a:pt x="139" y="18"/>
                    </a:cubicBezTo>
                    <a:cubicBezTo>
                      <a:pt x="138" y="18"/>
                      <a:pt x="137" y="19"/>
                      <a:pt x="136" y="19"/>
                    </a:cubicBezTo>
                    <a:cubicBezTo>
                      <a:pt x="135" y="19"/>
                      <a:pt x="135" y="19"/>
                      <a:pt x="135" y="19"/>
                    </a:cubicBezTo>
                    <a:cubicBezTo>
                      <a:pt x="134" y="19"/>
                      <a:pt x="134" y="19"/>
                      <a:pt x="134" y="19"/>
                    </a:cubicBezTo>
                    <a:cubicBezTo>
                      <a:pt x="134" y="20"/>
                      <a:pt x="134" y="20"/>
                      <a:pt x="134" y="20"/>
                    </a:cubicBezTo>
                    <a:cubicBezTo>
                      <a:pt x="134" y="20"/>
                      <a:pt x="134" y="20"/>
                      <a:pt x="134" y="20"/>
                    </a:cubicBezTo>
                    <a:cubicBezTo>
                      <a:pt x="133" y="20"/>
                      <a:pt x="133" y="20"/>
                      <a:pt x="133" y="21"/>
                    </a:cubicBezTo>
                    <a:cubicBezTo>
                      <a:pt x="132" y="22"/>
                      <a:pt x="132" y="23"/>
                      <a:pt x="132" y="24"/>
                    </a:cubicBezTo>
                    <a:cubicBezTo>
                      <a:pt x="132" y="25"/>
                      <a:pt x="133" y="26"/>
                      <a:pt x="134" y="26"/>
                    </a:cubicBezTo>
                    <a:cubicBezTo>
                      <a:pt x="136" y="28"/>
                      <a:pt x="136" y="28"/>
                      <a:pt x="136" y="28"/>
                    </a:cubicBezTo>
                    <a:cubicBezTo>
                      <a:pt x="138" y="24"/>
                      <a:pt x="138" y="24"/>
                      <a:pt x="138" y="24"/>
                    </a:cubicBezTo>
                    <a:cubicBezTo>
                      <a:pt x="135" y="22"/>
                      <a:pt x="135" y="22"/>
                      <a:pt x="135" y="22"/>
                    </a:cubicBezTo>
                    <a:cubicBezTo>
                      <a:pt x="138" y="24"/>
                      <a:pt x="138" y="24"/>
                      <a:pt x="138" y="24"/>
                    </a:cubicBezTo>
                    <a:cubicBezTo>
                      <a:pt x="136" y="21"/>
                      <a:pt x="136" y="21"/>
                      <a:pt x="136" y="21"/>
                    </a:cubicBezTo>
                    <a:cubicBezTo>
                      <a:pt x="136" y="21"/>
                      <a:pt x="135" y="21"/>
                      <a:pt x="135" y="22"/>
                    </a:cubicBezTo>
                    <a:cubicBezTo>
                      <a:pt x="138" y="24"/>
                      <a:pt x="138" y="24"/>
                      <a:pt x="138" y="24"/>
                    </a:cubicBezTo>
                    <a:cubicBezTo>
                      <a:pt x="136" y="21"/>
                      <a:pt x="136" y="21"/>
                      <a:pt x="136" y="21"/>
                    </a:cubicBezTo>
                    <a:cubicBezTo>
                      <a:pt x="138" y="24"/>
                      <a:pt x="138" y="24"/>
                      <a:pt x="138" y="24"/>
                    </a:cubicBezTo>
                    <a:cubicBezTo>
                      <a:pt x="137" y="21"/>
                      <a:pt x="137" y="21"/>
                      <a:pt x="137" y="21"/>
                    </a:cubicBezTo>
                    <a:cubicBezTo>
                      <a:pt x="137" y="21"/>
                      <a:pt x="137" y="21"/>
                      <a:pt x="136" y="21"/>
                    </a:cubicBezTo>
                    <a:cubicBezTo>
                      <a:pt x="138" y="24"/>
                      <a:pt x="138" y="24"/>
                      <a:pt x="138" y="24"/>
                    </a:cubicBezTo>
                    <a:cubicBezTo>
                      <a:pt x="137" y="21"/>
                      <a:pt x="137" y="21"/>
                      <a:pt x="137" y="21"/>
                    </a:cubicBezTo>
                    <a:cubicBezTo>
                      <a:pt x="137" y="21"/>
                      <a:pt x="137" y="21"/>
                      <a:pt x="137" y="21"/>
                    </a:cubicBezTo>
                    <a:cubicBezTo>
                      <a:pt x="137" y="21"/>
                      <a:pt x="136" y="21"/>
                      <a:pt x="135" y="21"/>
                    </a:cubicBezTo>
                    <a:cubicBezTo>
                      <a:pt x="132" y="21"/>
                      <a:pt x="126" y="22"/>
                      <a:pt x="121" y="22"/>
                    </a:cubicBezTo>
                    <a:cubicBezTo>
                      <a:pt x="116" y="23"/>
                      <a:pt x="111" y="23"/>
                      <a:pt x="111" y="23"/>
                    </a:cubicBezTo>
                    <a:cubicBezTo>
                      <a:pt x="110" y="23"/>
                      <a:pt x="108" y="24"/>
                      <a:pt x="108" y="26"/>
                    </a:cubicBezTo>
                    <a:cubicBezTo>
                      <a:pt x="107" y="28"/>
                      <a:pt x="108" y="29"/>
                      <a:pt x="110" y="30"/>
                    </a:cubicBezTo>
                    <a:cubicBezTo>
                      <a:pt x="112" y="32"/>
                      <a:pt x="112" y="32"/>
                      <a:pt x="112" y="32"/>
                    </a:cubicBezTo>
                    <a:cubicBezTo>
                      <a:pt x="114" y="28"/>
                      <a:pt x="114" y="28"/>
                      <a:pt x="114" y="28"/>
                    </a:cubicBezTo>
                    <a:cubicBezTo>
                      <a:pt x="114" y="25"/>
                      <a:pt x="114" y="25"/>
                      <a:pt x="114" y="25"/>
                    </a:cubicBezTo>
                    <a:cubicBezTo>
                      <a:pt x="90" y="28"/>
                      <a:pt x="90" y="28"/>
                      <a:pt x="90" y="28"/>
                    </a:cubicBezTo>
                    <a:cubicBezTo>
                      <a:pt x="89" y="28"/>
                      <a:pt x="87" y="29"/>
                      <a:pt x="87" y="31"/>
                    </a:cubicBezTo>
                    <a:cubicBezTo>
                      <a:pt x="87" y="33"/>
                      <a:pt x="87" y="34"/>
                      <a:pt x="89" y="35"/>
                    </a:cubicBezTo>
                    <a:cubicBezTo>
                      <a:pt x="91" y="37"/>
                      <a:pt x="91" y="37"/>
                      <a:pt x="91" y="37"/>
                    </a:cubicBezTo>
                    <a:cubicBezTo>
                      <a:pt x="93" y="33"/>
                      <a:pt x="93" y="33"/>
                      <a:pt x="93" y="33"/>
                    </a:cubicBezTo>
                    <a:cubicBezTo>
                      <a:pt x="92" y="29"/>
                      <a:pt x="92" y="29"/>
                      <a:pt x="92" y="29"/>
                    </a:cubicBezTo>
                    <a:cubicBezTo>
                      <a:pt x="73" y="33"/>
                      <a:pt x="73" y="33"/>
                      <a:pt x="73" y="33"/>
                    </a:cubicBezTo>
                    <a:cubicBezTo>
                      <a:pt x="71" y="33"/>
                      <a:pt x="70" y="35"/>
                      <a:pt x="69" y="36"/>
                    </a:cubicBezTo>
                    <a:cubicBezTo>
                      <a:pt x="69" y="38"/>
                      <a:pt x="70" y="40"/>
                      <a:pt x="71" y="40"/>
                    </a:cubicBezTo>
                    <a:cubicBezTo>
                      <a:pt x="72" y="41"/>
                      <a:pt x="72" y="41"/>
                      <a:pt x="72" y="41"/>
                    </a:cubicBezTo>
                    <a:cubicBezTo>
                      <a:pt x="74" y="38"/>
                      <a:pt x="74" y="38"/>
                      <a:pt x="74" y="38"/>
                    </a:cubicBezTo>
                    <a:cubicBezTo>
                      <a:pt x="71" y="35"/>
                      <a:pt x="71" y="35"/>
                      <a:pt x="71" y="35"/>
                    </a:cubicBezTo>
                    <a:cubicBezTo>
                      <a:pt x="74" y="37"/>
                      <a:pt x="74" y="37"/>
                      <a:pt x="74" y="37"/>
                    </a:cubicBezTo>
                    <a:cubicBezTo>
                      <a:pt x="72" y="34"/>
                      <a:pt x="72" y="34"/>
                      <a:pt x="72" y="34"/>
                    </a:cubicBezTo>
                    <a:cubicBezTo>
                      <a:pt x="72" y="34"/>
                      <a:pt x="71" y="34"/>
                      <a:pt x="71" y="35"/>
                    </a:cubicBezTo>
                    <a:cubicBezTo>
                      <a:pt x="74" y="37"/>
                      <a:pt x="74" y="37"/>
                      <a:pt x="74" y="37"/>
                    </a:cubicBezTo>
                    <a:cubicBezTo>
                      <a:pt x="72" y="34"/>
                      <a:pt x="72" y="34"/>
                      <a:pt x="72" y="34"/>
                    </a:cubicBezTo>
                    <a:cubicBezTo>
                      <a:pt x="74" y="37"/>
                      <a:pt x="74" y="37"/>
                      <a:pt x="74" y="37"/>
                    </a:cubicBezTo>
                    <a:cubicBezTo>
                      <a:pt x="73" y="34"/>
                      <a:pt x="73" y="34"/>
                      <a:pt x="73" y="34"/>
                    </a:cubicBezTo>
                    <a:cubicBezTo>
                      <a:pt x="73" y="34"/>
                      <a:pt x="73" y="34"/>
                      <a:pt x="72" y="34"/>
                    </a:cubicBezTo>
                    <a:cubicBezTo>
                      <a:pt x="74" y="37"/>
                      <a:pt x="74" y="37"/>
                      <a:pt x="74" y="37"/>
                    </a:cubicBezTo>
                    <a:cubicBezTo>
                      <a:pt x="73" y="34"/>
                      <a:pt x="73" y="34"/>
                      <a:pt x="73" y="34"/>
                    </a:cubicBezTo>
                    <a:cubicBezTo>
                      <a:pt x="73" y="35"/>
                      <a:pt x="73" y="35"/>
                      <a:pt x="73" y="35"/>
                    </a:cubicBezTo>
                    <a:cubicBezTo>
                      <a:pt x="73" y="34"/>
                      <a:pt x="73" y="34"/>
                      <a:pt x="73" y="34"/>
                    </a:cubicBezTo>
                    <a:cubicBezTo>
                      <a:pt x="73" y="34"/>
                      <a:pt x="73" y="34"/>
                      <a:pt x="73" y="34"/>
                    </a:cubicBezTo>
                    <a:cubicBezTo>
                      <a:pt x="73" y="35"/>
                      <a:pt x="73" y="35"/>
                      <a:pt x="73" y="35"/>
                    </a:cubicBezTo>
                    <a:cubicBezTo>
                      <a:pt x="73" y="34"/>
                      <a:pt x="73" y="34"/>
                      <a:pt x="73" y="34"/>
                    </a:cubicBezTo>
                    <a:cubicBezTo>
                      <a:pt x="73" y="34"/>
                      <a:pt x="73" y="34"/>
                      <a:pt x="72" y="34"/>
                    </a:cubicBezTo>
                    <a:cubicBezTo>
                      <a:pt x="70" y="34"/>
                      <a:pt x="65" y="34"/>
                      <a:pt x="61" y="34"/>
                    </a:cubicBezTo>
                    <a:cubicBezTo>
                      <a:pt x="60" y="34"/>
                      <a:pt x="58" y="34"/>
                      <a:pt x="57" y="34"/>
                    </a:cubicBezTo>
                    <a:cubicBezTo>
                      <a:pt x="56" y="34"/>
                      <a:pt x="55" y="34"/>
                      <a:pt x="55" y="34"/>
                    </a:cubicBezTo>
                    <a:cubicBezTo>
                      <a:pt x="55" y="34"/>
                      <a:pt x="55" y="34"/>
                      <a:pt x="55" y="34"/>
                    </a:cubicBezTo>
                    <a:cubicBezTo>
                      <a:pt x="54" y="34"/>
                      <a:pt x="54" y="34"/>
                      <a:pt x="54" y="34"/>
                    </a:cubicBezTo>
                    <a:cubicBezTo>
                      <a:pt x="54" y="34"/>
                      <a:pt x="54" y="34"/>
                      <a:pt x="54" y="34"/>
                    </a:cubicBezTo>
                    <a:cubicBezTo>
                      <a:pt x="54" y="34"/>
                      <a:pt x="54" y="34"/>
                      <a:pt x="54" y="34"/>
                    </a:cubicBezTo>
                    <a:cubicBezTo>
                      <a:pt x="53" y="34"/>
                      <a:pt x="53" y="34"/>
                      <a:pt x="53" y="34"/>
                    </a:cubicBezTo>
                    <a:cubicBezTo>
                      <a:pt x="52" y="35"/>
                      <a:pt x="52" y="35"/>
                      <a:pt x="52" y="35"/>
                    </a:cubicBezTo>
                    <a:cubicBezTo>
                      <a:pt x="52" y="35"/>
                      <a:pt x="52" y="35"/>
                      <a:pt x="51" y="36"/>
                    </a:cubicBezTo>
                    <a:cubicBezTo>
                      <a:pt x="50" y="38"/>
                      <a:pt x="51" y="40"/>
                      <a:pt x="52" y="41"/>
                    </a:cubicBezTo>
                    <a:cubicBezTo>
                      <a:pt x="58" y="45"/>
                      <a:pt x="58" y="45"/>
                      <a:pt x="58" y="45"/>
                    </a:cubicBezTo>
                    <a:cubicBezTo>
                      <a:pt x="60" y="42"/>
                      <a:pt x="60" y="42"/>
                      <a:pt x="60" y="42"/>
                    </a:cubicBezTo>
                    <a:cubicBezTo>
                      <a:pt x="60" y="38"/>
                      <a:pt x="60" y="38"/>
                      <a:pt x="60" y="38"/>
                    </a:cubicBezTo>
                    <a:cubicBezTo>
                      <a:pt x="30" y="40"/>
                      <a:pt x="30" y="40"/>
                      <a:pt x="30" y="40"/>
                    </a:cubicBezTo>
                    <a:cubicBezTo>
                      <a:pt x="28" y="40"/>
                      <a:pt x="27" y="41"/>
                      <a:pt x="27" y="43"/>
                    </a:cubicBezTo>
                    <a:cubicBezTo>
                      <a:pt x="26" y="44"/>
                      <a:pt x="27" y="46"/>
                      <a:pt x="28" y="47"/>
                    </a:cubicBezTo>
                    <a:cubicBezTo>
                      <a:pt x="30" y="48"/>
                      <a:pt x="30" y="48"/>
                      <a:pt x="30" y="48"/>
                    </a:cubicBezTo>
                    <a:cubicBezTo>
                      <a:pt x="32" y="45"/>
                      <a:pt x="32" y="45"/>
                      <a:pt x="32" y="45"/>
                    </a:cubicBezTo>
                    <a:cubicBezTo>
                      <a:pt x="32" y="41"/>
                      <a:pt x="32" y="41"/>
                      <a:pt x="32" y="41"/>
                    </a:cubicBezTo>
                    <a:cubicBezTo>
                      <a:pt x="4" y="42"/>
                      <a:pt x="4" y="42"/>
                      <a:pt x="4" y="42"/>
                    </a:cubicBezTo>
                    <a:cubicBezTo>
                      <a:pt x="3" y="42"/>
                      <a:pt x="1" y="44"/>
                      <a:pt x="1" y="45"/>
                    </a:cubicBezTo>
                    <a:cubicBezTo>
                      <a:pt x="0" y="47"/>
                      <a:pt x="1" y="49"/>
                      <a:pt x="2" y="50"/>
                    </a:cubicBezTo>
                    <a:cubicBezTo>
                      <a:pt x="4" y="51"/>
                      <a:pt x="4" y="51"/>
                      <a:pt x="4" y="51"/>
                    </a:cubicBezTo>
                    <a:cubicBezTo>
                      <a:pt x="6" y="52"/>
                      <a:pt x="8" y="51"/>
                      <a:pt x="9" y="49"/>
                    </a:cubicBezTo>
                    <a:cubicBezTo>
                      <a:pt x="10" y="47"/>
                      <a:pt x="10" y="45"/>
                      <a:pt x="8" y="4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5" name="Freeform 60"/>
              <p:cNvSpPr/>
              <p:nvPr/>
            </p:nvSpPr>
            <p:spPr bwMode="auto">
              <a:xfrm>
                <a:off x="4216412" y="3769632"/>
                <a:ext cx="146434" cy="15831"/>
              </a:xfrm>
              <a:custGeom>
                <a:avLst/>
                <a:gdLst>
                  <a:gd name="T0" fmla="*/ 20 w 109"/>
                  <a:gd name="T1" fmla="*/ 5 h 12"/>
                  <a:gd name="T2" fmla="*/ 50 w 109"/>
                  <a:gd name="T3" fmla="*/ 1 h 12"/>
                  <a:gd name="T4" fmla="*/ 81 w 109"/>
                  <a:gd name="T5" fmla="*/ 1 h 12"/>
                  <a:gd name="T6" fmla="*/ 93 w 109"/>
                  <a:gd name="T7" fmla="*/ 2 h 12"/>
                  <a:gd name="T8" fmla="*/ 101 w 109"/>
                  <a:gd name="T9" fmla="*/ 4 h 12"/>
                  <a:gd name="T10" fmla="*/ 104 w 109"/>
                  <a:gd name="T11" fmla="*/ 7 h 12"/>
                  <a:gd name="T12" fmla="*/ 106 w 109"/>
                  <a:gd name="T13" fmla="*/ 9 h 12"/>
                  <a:gd name="T14" fmla="*/ 109 w 109"/>
                  <a:gd name="T15" fmla="*/ 11 h 12"/>
                  <a:gd name="T16" fmla="*/ 104 w 109"/>
                  <a:gd name="T17" fmla="*/ 9 h 12"/>
                  <a:gd name="T18" fmla="*/ 97 w 109"/>
                  <a:gd name="T19" fmla="*/ 8 h 12"/>
                  <a:gd name="T20" fmla="*/ 93 w 109"/>
                  <a:gd name="T21" fmla="*/ 7 h 12"/>
                  <a:gd name="T22" fmla="*/ 88 w 109"/>
                  <a:gd name="T23" fmla="*/ 7 h 12"/>
                  <a:gd name="T24" fmla="*/ 78 w 109"/>
                  <a:gd name="T25" fmla="*/ 6 h 12"/>
                  <a:gd name="T26" fmla="*/ 33 w 109"/>
                  <a:gd name="T27" fmla="*/ 9 h 12"/>
                  <a:gd name="T28" fmla="*/ 3 w 109"/>
                  <a:gd name="T29" fmla="*/ 12 h 12"/>
                  <a:gd name="T30" fmla="*/ 20 w 109"/>
                  <a:gd name="T3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
                    <a:moveTo>
                      <a:pt x="20" y="5"/>
                    </a:moveTo>
                    <a:cubicBezTo>
                      <a:pt x="29" y="4"/>
                      <a:pt x="40" y="2"/>
                      <a:pt x="50" y="1"/>
                    </a:cubicBezTo>
                    <a:cubicBezTo>
                      <a:pt x="61" y="0"/>
                      <a:pt x="72" y="0"/>
                      <a:pt x="81" y="1"/>
                    </a:cubicBezTo>
                    <a:cubicBezTo>
                      <a:pt x="85" y="1"/>
                      <a:pt x="89" y="1"/>
                      <a:pt x="93" y="2"/>
                    </a:cubicBezTo>
                    <a:cubicBezTo>
                      <a:pt x="96" y="2"/>
                      <a:pt x="99" y="3"/>
                      <a:pt x="101" y="4"/>
                    </a:cubicBezTo>
                    <a:cubicBezTo>
                      <a:pt x="105" y="5"/>
                      <a:pt x="106" y="7"/>
                      <a:pt x="104" y="7"/>
                    </a:cubicBezTo>
                    <a:cubicBezTo>
                      <a:pt x="104" y="7"/>
                      <a:pt x="105" y="8"/>
                      <a:pt x="106" y="9"/>
                    </a:cubicBezTo>
                    <a:cubicBezTo>
                      <a:pt x="108" y="10"/>
                      <a:pt x="109" y="10"/>
                      <a:pt x="109" y="11"/>
                    </a:cubicBezTo>
                    <a:cubicBezTo>
                      <a:pt x="107" y="10"/>
                      <a:pt x="106" y="10"/>
                      <a:pt x="104" y="9"/>
                    </a:cubicBezTo>
                    <a:cubicBezTo>
                      <a:pt x="102" y="9"/>
                      <a:pt x="99" y="8"/>
                      <a:pt x="97" y="8"/>
                    </a:cubicBezTo>
                    <a:cubicBezTo>
                      <a:pt x="95" y="8"/>
                      <a:pt x="94" y="7"/>
                      <a:pt x="93" y="7"/>
                    </a:cubicBezTo>
                    <a:cubicBezTo>
                      <a:pt x="91" y="7"/>
                      <a:pt x="89" y="7"/>
                      <a:pt x="88" y="7"/>
                    </a:cubicBezTo>
                    <a:cubicBezTo>
                      <a:pt x="85" y="6"/>
                      <a:pt x="81" y="6"/>
                      <a:pt x="78" y="6"/>
                    </a:cubicBezTo>
                    <a:cubicBezTo>
                      <a:pt x="64" y="6"/>
                      <a:pt x="47" y="7"/>
                      <a:pt x="33" y="9"/>
                    </a:cubicBezTo>
                    <a:cubicBezTo>
                      <a:pt x="19" y="10"/>
                      <a:pt x="7" y="12"/>
                      <a:pt x="3" y="12"/>
                    </a:cubicBezTo>
                    <a:cubicBezTo>
                      <a:pt x="0" y="12"/>
                      <a:pt x="4" y="10"/>
                      <a:pt x="20" y="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6" name="Freeform 61"/>
              <p:cNvSpPr/>
              <p:nvPr/>
            </p:nvSpPr>
            <p:spPr bwMode="auto">
              <a:xfrm>
                <a:off x="4151770" y="3751163"/>
                <a:ext cx="120049" cy="23746"/>
              </a:xfrm>
              <a:custGeom>
                <a:avLst/>
                <a:gdLst>
                  <a:gd name="T0" fmla="*/ 56 w 89"/>
                  <a:gd name="T1" fmla="*/ 4 h 17"/>
                  <a:gd name="T2" fmla="*/ 59 w 89"/>
                  <a:gd name="T3" fmla="*/ 7 h 17"/>
                  <a:gd name="T4" fmla="*/ 36 w 89"/>
                  <a:gd name="T5" fmla="*/ 11 h 17"/>
                  <a:gd name="T6" fmla="*/ 14 w 89"/>
                  <a:gd name="T7" fmla="*/ 15 h 17"/>
                  <a:gd name="T8" fmla="*/ 56 w 89"/>
                  <a:gd name="T9" fmla="*/ 4 h 17"/>
                </a:gdLst>
                <a:ahLst/>
                <a:cxnLst>
                  <a:cxn ang="0">
                    <a:pos x="T0" y="T1"/>
                  </a:cxn>
                  <a:cxn ang="0">
                    <a:pos x="T2" y="T3"/>
                  </a:cxn>
                  <a:cxn ang="0">
                    <a:pos x="T4" y="T5"/>
                  </a:cxn>
                  <a:cxn ang="0">
                    <a:pos x="T6" y="T7"/>
                  </a:cxn>
                  <a:cxn ang="0">
                    <a:pos x="T8" y="T9"/>
                  </a:cxn>
                </a:cxnLst>
                <a:rect l="0" t="0" r="r" b="b"/>
                <a:pathLst>
                  <a:path w="89" h="17">
                    <a:moveTo>
                      <a:pt x="56" y="4"/>
                    </a:moveTo>
                    <a:cubicBezTo>
                      <a:pt x="89" y="0"/>
                      <a:pt x="64" y="5"/>
                      <a:pt x="59" y="7"/>
                    </a:cubicBezTo>
                    <a:cubicBezTo>
                      <a:pt x="59" y="7"/>
                      <a:pt x="47" y="9"/>
                      <a:pt x="36" y="11"/>
                    </a:cubicBezTo>
                    <a:cubicBezTo>
                      <a:pt x="25" y="13"/>
                      <a:pt x="14" y="15"/>
                      <a:pt x="14" y="15"/>
                    </a:cubicBezTo>
                    <a:cubicBezTo>
                      <a:pt x="0" y="17"/>
                      <a:pt x="37" y="7"/>
                      <a:pt x="5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7" name="Freeform 62"/>
              <p:cNvSpPr/>
              <p:nvPr/>
            </p:nvSpPr>
            <p:spPr bwMode="auto">
              <a:xfrm>
                <a:off x="4221689" y="3702351"/>
                <a:ext cx="72557" cy="11873"/>
              </a:xfrm>
              <a:custGeom>
                <a:avLst/>
                <a:gdLst>
                  <a:gd name="T0" fmla="*/ 18 w 54"/>
                  <a:gd name="T1" fmla="*/ 3 h 9"/>
                  <a:gd name="T2" fmla="*/ 11 w 54"/>
                  <a:gd name="T3" fmla="*/ 4 h 9"/>
                  <a:gd name="T4" fmla="*/ 4 w 54"/>
                  <a:gd name="T5" fmla="*/ 5 h 9"/>
                  <a:gd name="T6" fmla="*/ 53 w 54"/>
                  <a:gd name="T7" fmla="*/ 0 h 9"/>
                  <a:gd name="T8" fmla="*/ 37 w 54"/>
                  <a:gd name="T9" fmla="*/ 4 h 9"/>
                  <a:gd name="T10" fmla="*/ 0 w 54"/>
                  <a:gd name="T11" fmla="*/ 9 h 9"/>
                  <a:gd name="T12" fmla="*/ 17 w 54"/>
                  <a:gd name="T13" fmla="*/ 5 h 9"/>
                  <a:gd name="T14" fmla="*/ 18 w 5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
                    <a:moveTo>
                      <a:pt x="18" y="3"/>
                    </a:moveTo>
                    <a:cubicBezTo>
                      <a:pt x="18" y="3"/>
                      <a:pt x="14" y="4"/>
                      <a:pt x="11" y="4"/>
                    </a:cubicBezTo>
                    <a:cubicBezTo>
                      <a:pt x="7" y="4"/>
                      <a:pt x="4" y="5"/>
                      <a:pt x="4" y="5"/>
                    </a:cubicBezTo>
                    <a:cubicBezTo>
                      <a:pt x="18" y="3"/>
                      <a:pt x="39" y="1"/>
                      <a:pt x="53" y="0"/>
                    </a:cubicBezTo>
                    <a:cubicBezTo>
                      <a:pt x="54" y="1"/>
                      <a:pt x="47" y="2"/>
                      <a:pt x="37" y="4"/>
                    </a:cubicBezTo>
                    <a:cubicBezTo>
                      <a:pt x="27" y="5"/>
                      <a:pt x="14" y="7"/>
                      <a:pt x="0" y="9"/>
                    </a:cubicBezTo>
                    <a:cubicBezTo>
                      <a:pt x="3" y="8"/>
                      <a:pt x="11" y="7"/>
                      <a:pt x="17" y="5"/>
                    </a:cubicBezTo>
                    <a:cubicBezTo>
                      <a:pt x="22" y="4"/>
                      <a:pt x="26" y="3"/>
                      <a:pt x="18" y="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8" name="Freeform 63"/>
              <p:cNvSpPr/>
              <p:nvPr/>
            </p:nvSpPr>
            <p:spPr bwMode="auto">
              <a:xfrm>
                <a:off x="3889244" y="2508453"/>
                <a:ext cx="1295479" cy="1522385"/>
              </a:xfrm>
              <a:custGeom>
                <a:avLst/>
                <a:gdLst>
                  <a:gd name="T0" fmla="*/ 621 w 965"/>
                  <a:gd name="T1" fmla="*/ 1073 h 1133"/>
                  <a:gd name="T2" fmla="*/ 616 w 965"/>
                  <a:gd name="T3" fmla="*/ 1106 h 1133"/>
                  <a:gd name="T4" fmla="*/ 601 w 965"/>
                  <a:gd name="T5" fmla="*/ 1130 h 1133"/>
                  <a:gd name="T6" fmla="*/ 606 w 965"/>
                  <a:gd name="T7" fmla="*/ 1084 h 1133"/>
                  <a:gd name="T8" fmla="*/ 555 w 965"/>
                  <a:gd name="T9" fmla="*/ 1011 h 1133"/>
                  <a:gd name="T10" fmla="*/ 540 w 965"/>
                  <a:gd name="T11" fmla="*/ 975 h 1133"/>
                  <a:gd name="T12" fmla="*/ 538 w 965"/>
                  <a:gd name="T13" fmla="*/ 968 h 1133"/>
                  <a:gd name="T14" fmla="*/ 536 w 965"/>
                  <a:gd name="T15" fmla="*/ 972 h 1133"/>
                  <a:gd name="T16" fmla="*/ 534 w 965"/>
                  <a:gd name="T17" fmla="*/ 970 h 1133"/>
                  <a:gd name="T18" fmla="*/ 534 w 965"/>
                  <a:gd name="T19" fmla="*/ 943 h 1133"/>
                  <a:gd name="T20" fmla="*/ 673 w 965"/>
                  <a:gd name="T21" fmla="*/ 834 h 1133"/>
                  <a:gd name="T22" fmla="*/ 948 w 965"/>
                  <a:gd name="T23" fmla="*/ 823 h 1133"/>
                  <a:gd name="T24" fmla="*/ 900 w 965"/>
                  <a:gd name="T25" fmla="*/ 511 h 1133"/>
                  <a:gd name="T26" fmla="*/ 901 w 965"/>
                  <a:gd name="T27" fmla="*/ 529 h 1133"/>
                  <a:gd name="T28" fmla="*/ 878 w 965"/>
                  <a:gd name="T29" fmla="*/ 549 h 1133"/>
                  <a:gd name="T30" fmla="*/ 843 w 965"/>
                  <a:gd name="T31" fmla="*/ 595 h 1133"/>
                  <a:gd name="T32" fmla="*/ 822 w 965"/>
                  <a:gd name="T33" fmla="*/ 606 h 1133"/>
                  <a:gd name="T34" fmla="*/ 817 w 965"/>
                  <a:gd name="T35" fmla="*/ 607 h 1133"/>
                  <a:gd name="T36" fmla="*/ 676 w 965"/>
                  <a:gd name="T37" fmla="*/ 580 h 1133"/>
                  <a:gd name="T38" fmla="*/ 636 w 965"/>
                  <a:gd name="T39" fmla="*/ 398 h 1133"/>
                  <a:gd name="T40" fmla="*/ 641 w 965"/>
                  <a:gd name="T41" fmla="*/ 464 h 1133"/>
                  <a:gd name="T42" fmla="*/ 765 w 965"/>
                  <a:gd name="T43" fmla="*/ 280 h 1133"/>
                  <a:gd name="T44" fmla="*/ 799 w 965"/>
                  <a:gd name="T45" fmla="*/ 279 h 1133"/>
                  <a:gd name="T46" fmla="*/ 853 w 965"/>
                  <a:gd name="T47" fmla="*/ 305 h 1133"/>
                  <a:gd name="T48" fmla="*/ 882 w 965"/>
                  <a:gd name="T49" fmla="*/ 311 h 1133"/>
                  <a:gd name="T50" fmla="*/ 883 w 965"/>
                  <a:gd name="T51" fmla="*/ 312 h 1133"/>
                  <a:gd name="T52" fmla="*/ 884 w 965"/>
                  <a:gd name="T53" fmla="*/ 312 h 1133"/>
                  <a:gd name="T54" fmla="*/ 882 w 965"/>
                  <a:gd name="T55" fmla="*/ 312 h 1133"/>
                  <a:gd name="T56" fmla="*/ 888 w 965"/>
                  <a:gd name="T57" fmla="*/ 282 h 1133"/>
                  <a:gd name="T58" fmla="*/ 853 w 965"/>
                  <a:gd name="T59" fmla="*/ 22 h 1133"/>
                  <a:gd name="T60" fmla="*/ 865 w 965"/>
                  <a:gd name="T61" fmla="*/ 110 h 1133"/>
                  <a:gd name="T62" fmla="*/ 845 w 965"/>
                  <a:gd name="T63" fmla="*/ 15 h 1133"/>
                  <a:gd name="T64" fmla="*/ 852 w 965"/>
                  <a:gd name="T65" fmla="*/ 1 h 1133"/>
                  <a:gd name="T66" fmla="*/ 435 w 965"/>
                  <a:gd name="T67" fmla="*/ 78 h 1133"/>
                  <a:gd name="T68" fmla="*/ 178 w 965"/>
                  <a:gd name="T69" fmla="*/ 94 h 1133"/>
                  <a:gd name="T70" fmla="*/ 874 w 965"/>
                  <a:gd name="T71" fmla="*/ 27 h 1133"/>
                  <a:gd name="T72" fmla="*/ 906 w 965"/>
                  <a:gd name="T73" fmla="*/ 289 h 1133"/>
                  <a:gd name="T74" fmla="*/ 889 w 965"/>
                  <a:gd name="T75" fmla="*/ 331 h 1133"/>
                  <a:gd name="T76" fmla="*/ 885 w 965"/>
                  <a:gd name="T77" fmla="*/ 331 h 1133"/>
                  <a:gd name="T78" fmla="*/ 802 w 965"/>
                  <a:gd name="T79" fmla="*/ 290 h 1133"/>
                  <a:gd name="T80" fmla="*/ 796 w 965"/>
                  <a:gd name="T81" fmla="*/ 289 h 1133"/>
                  <a:gd name="T82" fmla="*/ 657 w 965"/>
                  <a:gd name="T83" fmla="*/ 390 h 1133"/>
                  <a:gd name="T84" fmla="*/ 698 w 965"/>
                  <a:gd name="T85" fmla="*/ 560 h 1133"/>
                  <a:gd name="T86" fmla="*/ 821 w 965"/>
                  <a:gd name="T87" fmla="*/ 578 h 1133"/>
                  <a:gd name="T88" fmla="*/ 859 w 965"/>
                  <a:gd name="T89" fmla="*/ 530 h 1133"/>
                  <a:gd name="T90" fmla="*/ 844 w 965"/>
                  <a:gd name="T91" fmla="*/ 549 h 1133"/>
                  <a:gd name="T92" fmla="*/ 820 w 965"/>
                  <a:gd name="T93" fmla="*/ 571 h 1133"/>
                  <a:gd name="T94" fmla="*/ 823 w 965"/>
                  <a:gd name="T95" fmla="*/ 566 h 1133"/>
                  <a:gd name="T96" fmla="*/ 871 w 965"/>
                  <a:gd name="T97" fmla="*/ 511 h 1133"/>
                  <a:gd name="T98" fmla="*/ 927 w 965"/>
                  <a:gd name="T99" fmla="*/ 500 h 1133"/>
                  <a:gd name="T100" fmla="*/ 900 w 965"/>
                  <a:gd name="T101" fmla="*/ 501 h 1133"/>
                  <a:gd name="T102" fmla="*/ 922 w 965"/>
                  <a:gd name="T103" fmla="*/ 498 h 1133"/>
                  <a:gd name="T104" fmla="*/ 950 w 965"/>
                  <a:gd name="T105" fmla="*/ 706 h 1133"/>
                  <a:gd name="T106" fmla="*/ 957 w 965"/>
                  <a:gd name="T107" fmla="*/ 769 h 1133"/>
                  <a:gd name="T108" fmla="*/ 857 w 965"/>
                  <a:gd name="T109" fmla="*/ 855 h 1133"/>
                  <a:gd name="T110" fmla="*/ 958 w 965"/>
                  <a:gd name="T111" fmla="*/ 851 h 1133"/>
                  <a:gd name="T112" fmla="*/ 955 w 965"/>
                  <a:gd name="T113" fmla="*/ 857 h 1133"/>
                  <a:gd name="T114" fmla="*/ 609 w 965"/>
                  <a:gd name="T115" fmla="*/ 888 h 1133"/>
                  <a:gd name="T116" fmla="*/ 569 w 965"/>
                  <a:gd name="T117" fmla="*/ 964 h 1133"/>
                  <a:gd name="T118" fmla="*/ 570 w 965"/>
                  <a:gd name="T119" fmla="*/ 969 h 1133"/>
                  <a:gd name="T120" fmla="*/ 607 w 965"/>
                  <a:gd name="T121" fmla="*/ 102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5" h="1133">
                    <a:moveTo>
                      <a:pt x="625" y="1050"/>
                    </a:moveTo>
                    <a:cubicBezTo>
                      <a:pt x="623" y="1047"/>
                      <a:pt x="622" y="1049"/>
                      <a:pt x="622" y="1053"/>
                    </a:cubicBezTo>
                    <a:cubicBezTo>
                      <a:pt x="622" y="1054"/>
                      <a:pt x="622" y="1056"/>
                      <a:pt x="622" y="1057"/>
                    </a:cubicBezTo>
                    <a:cubicBezTo>
                      <a:pt x="622" y="1058"/>
                      <a:pt x="622" y="1060"/>
                      <a:pt x="622" y="1062"/>
                    </a:cubicBezTo>
                    <a:cubicBezTo>
                      <a:pt x="621" y="1065"/>
                      <a:pt x="622" y="1068"/>
                      <a:pt x="621" y="1073"/>
                    </a:cubicBezTo>
                    <a:cubicBezTo>
                      <a:pt x="621" y="1077"/>
                      <a:pt x="621" y="1082"/>
                      <a:pt x="620" y="1087"/>
                    </a:cubicBezTo>
                    <a:cubicBezTo>
                      <a:pt x="620" y="1089"/>
                      <a:pt x="619" y="1092"/>
                      <a:pt x="619" y="1094"/>
                    </a:cubicBezTo>
                    <a:cubicBezTo>
                      <a:pt x="619" y="1096"/>
                      <a:pt x="618" y="1097"/>
                      <a:pt x="618" y="1098"/>
                    </a:cubicBezTo>
                    <a:cubicBezTo>
                      <a:pt x="618" y="1100"/>
                      <a:pt x="617" y="1101"/>
                      <a:pt x="617" y="1102"/>
                    </a:cubicBezTo>
                    <a:cubicBezTo>
                      <a:pt x="616" y="1104"/>
                      <a:pt x="616" y="1105"/>
                      <a:pt x="616" y="1106"/>
                    </a:cubicBezTo>
                    <a:cubicBezTo>
                      <a:pt x="615" y="1108"/>
                      <a:pt x="615" y="1109"/>
                      <a:pt x="614" y="1110"/>
                    </a:cubicBezTo>
                    <a:cubicBezTo>
                      <a:pt x="613" y="1113"/>
                      <a:pt x="612" y="1116"/>
                      <a:pt x="611" y="1118"/>
                    </a:cubicBezTo>
                    <a:cubicBezTo>
                      <a:pt x="609" y="1121"/>
                      <a:pt x="607" y="1123"/>
                      <a:pt x="606" y="1126"/>
                    </a:cubicBezTo>
                    <a:cubicBezTo>
                      <a:pt x="604" y="1129"/>
                      <a:pt x="602" y="1131"/>
                      <a:pt x="600" y="1133"/>
                    </a:cubicBezTo>
                    <a:cubicBezTo>
                      <a:pt x="600" y="1133"/>
                      <a:pt x="600" y="1132"/>
                      <a:pt x="601" y="1130"/>
                    </a:cubicBezTo>
                    <a:cubicBezTo>
                      <a:pt x="601" y="1128"/>
                      <a:pt x="601" y="1126"/>
                      <a:pt x="601" y="1123"/>
                    </a:cubicBezTo>
                    <a:cubicBezTo>
                      <a:pt x="601" y="1121"/>
                      <a:pt x="601" y="1118"/>
                      <a:pt x="601" y="1117"/>
                    </a:cubicBezTo>
                    <a:cubicBezTo>
                      <a:pt x="600" y="1116"/>
                      <a:pt x="600" y="1115"/>
                      <a:pt x="600" y="1115"/>
                    </a:cubicBezTo>
                    <a:cubicBezTo>
                      <a:pt x="600" y="1114"/>
                      <a:pt x="600" y="1114"/>
                      <a:pt x="600" y="1114"/>
                    </a:cubicBezTo>
                    <a:cubicBezTo>
                      <a:pt x="604" y="1107"/>
                      <a:pt x="606" y="1096"/>
                      <a:pt x="606" y="1084"/>
                    </a:cubicBezTo>
                    <a:cubicBezTo>
                      <a:pt x="606" y="1081"/>
                      <a:pt x="606" y="1078"/>
                      <a:pt x="605" y="1075"/>
                    </a:cubicBezTo>
                    <a:cubicBezTo>
                      <a:pt x="605" y="1071"/>
                      <a:pt x="604" y="1067"/>
                      <a:pt x="603" y="1063"/>
                    </a:cubicBezTo>
                    <a:cubicBezTo>
                      <a:pt x="602" y="1058"/>
                      <a:pt x="600" y="1054"/>
                      <a:pt x="595" y="1049"/>
                    </a:cubicBezTo>
                    <a:cubicBezTo>
                      <a:pt x="590" y="1044"/>
                      <a:pt x="583" y="1039"/>
                      <a:pt x="576" y="1033"/>
                    </a:cubicBezTo>
                    <a:cubicBezTo>
                      <a:pt x="569" y="1027"/>
                      <a:pt x="561" y="1020"/>
                      <a:pt x="555" y="1011"/>
                    </a:cubicBezTo>
                    <a:cubicBezTo>
                      <a:pt x="554" y="1009"/>
                      <a:pt x="552" y="1006"/>
                      <a:pt x="551" y="1004"/>
                    </a:cubicBezTo>
                    <a:cubicBezTo>
                      <a:pt x="550" y="1002"/>
                      <a:pt x="548" y="999"/>
                      <a:pt x="547" y="997"/>
                    </a:cubicBezTo>
                    <a:cubicBezTo>
                      <a:pt x="546" y="995"/>
                      <a:pt x="545" y="992"/>
                      <a:pt x="544" y="990"/>
                    </a:cubicBezTo>
                    <a:cubicBezTo>
                      <a:pt x="543" y="987"/>
                      <a:pt x="542" y="984"/>
                      <a:pt x="542" y="982"/>
                    </a:cubicBezTo>
                    <a:cubicBezTo>
                      <a:pt x="541" y="979"/>
                      <a:pt x="540" y="977"/>
                      <a:pt x="540" y="975"/>
                    </a:cubicBezTo>
                    <a:cubicBezTo>
                      <a:pt x="539" y="972"/>
                      <a:pt x="539" y="972"/>
                      <a:pt x="539" y="972"/>
                    </a:cubicBezTo>
                    <a:cubicBezTo>
                      <a:pt x="539" y="970"/>
                      <a:pt x="539" y="970"/>
                      <a:pt x="539" y="970"/>
                    </a:cubicBezTo>
                    <a:cubicBezTo>
                      <a:pt x="539" y="970"/>
                      <a:pt x="539" y="970"/>
                      <a:pt x="539" y="970"/>
                    </a:cubicBezTo>
                    <a:cubicBezTo>
                      <a:pt x="538" y="968"/>
                      <a:pt x="538" y="968"/>
                      <a:pt x="538" y="968"/>
                    </a:cubicBezTo>
                    <a:cubicBezTo>
                      <a:pt x="538" y="968"/>
                      <a:pt x="538" y="968"/>
                      <a:pt x="538" y="968"/>
                    </a:cubicBezTo>
                    <a:cubicBezTo>
                      <a:pt x="538" y="965"/>
                      <a:pt x="538" y="963"/>
                      <a:pt x="537" y="961"/>
                    </a:cubicBezTo>
                    <a:cubicBezTo>
                      <a:pt x="537" y="958"/>
                      <a:pt x="537" y="956"/>
                      <a:pt x="537" y="954"/>
                    </a:cubicBezTo>
                    <a:cubicBezTo>
                      <a:pt x="536" y="939"/>
                      <a:pt x="535" y="957"/>
                      <a:pt x="536" y="969"/>
                    </a:cubicBezTo>
                    <a:cubicBezTo>
                      <a:pt x="536" y="969"/>
                      <a:pt x="536" y="970"/>
                      <a:pt x="536" y="971"/>
                    </a:cubicBezTo>
                    <a:cubicBezTo>
                      <a:pt x="536" y="972"/>
                      <a:pt x="536" y="972"/>
                      <a:pt x="536" y="972"/>
                    </a:cubicBezTo>
                    <a:cubicBezTo>
                      <a:pt x="536" y="972"/>
                      <a:pt x="536" y="973"/>
                      <a:pt x="537" y="973"/>
                    </a:cubicBezTo>
                    <a:cubicBezTo>
                      <a:pt x="537" y="974"/>
                      <a:pt x="537" y="975"/>
                      <a:pt x="537" y="976"/>
                    </a:cubicBezTo>
                    <a:cubicBezTo>
                      <a:pt x="537" y="977"/>
                      <a:pt x="537" y="978"/>
                      <a:pt x="536" y="977"/>
                    </a:cubicBezTo>
                    <a:cubicBezTo>
                      <a:pt x="536" y="977"/>
                      <a:pt x="536" y="975"/>
                      <a:pt x="535" y="971"/>
                    </a:cubicBezTo>
                    <a:cubicBezTo>
                      <a:pt x="534" y="970"/>
                      <a:pt x="534" y="970"/>
                      <a:pt x="534" y="970"/>
                    </a:cubicBezTo>
                    <a:cubicBezTo>
                      <a:pt x="534" y="970"/>
                      <a:pt x="534" y="969"/>
                      <a:pt x="534" y="968"/>
                    </a:cubicBezTo>
                    <a:cubicBezTo>
                      <a:pt x="534" y="968"/>
                      <a:pt x="534" y="967"/>
                      <a:pt x="534" y="966"/>
                    </a:cubicBezTo>
                    <a:cubicBezTo>
                      <a:pt x="533" y="965"/>
                      <a:pt x="533" y="964"/>
                      <a:pt x="533" y="962"/>
                    </a:cubicBezTo>
                    <a:cubicBezTo>
                      <a:pt x="532" y="958"/>
                      <a:pt x="532" y="954"/>
                      <a:pt x="532" y="949"/>
                    </a:cubicBezTo>
                    <a:cubicBezTo>
                      <a:pt x="532" y="945"/>
                      <a:pt x="533" y="944"/>
                      <a:pt x="534" y="943"/>
                    </a:cubicBezTo>
                    <a:cubicBezTo>
                      <a:pt x="535" y="941"/>
                      <a:pt x="536" y="939"/>
                      <a:pt x="538" y="931"/>
                    </a:cubicBezTo>
                    <a:cubicBezTo>
                      <a:pt x="540" y="913"/>
                      <a:pt x="546" y="902"/>
                      <a:pt x="550" y="894"/>
                    </a:cubicBezTo>
                    <a:cubicBezTo>
                      <a:pt x="555" y="886"/>
                      <a:pt x="559" y="880"/>
                      <a:pt x="566" y="873"/>
                    </a:cubicBezTo>
                    <a:cubicBezTo>
                      <a:pt x="573" y="867"/>
                      <a:pt x="583" y="859"/>
                      <a:pt x="600" y="852"/>
                    </a:cubicBezTo>
                    <a:cubicBezTo>
                      <a:pt x="616" y="844"/>
                      <a:pt x="640" y="838"/>
                      <a:pt x="673" y="834"/>
                    </a:cubicBezTo>
                    <a:cubicBezTo>
                      <a:pt x="673" y="834"/>
                      <a:pt x="684" y="834"/>
                      <a:pt x="695" y="834"/>
                    </a:cubicBezTo>
                    <a:cubicBezTo>
                      <a:pt x="705" y="834"/>
                      <a:pt x="716" y="835"/>
                      <a:pt x="716" y="835"/>
                    </a:cubicBezTo>
                    <a:cubicBezTo>
                      <a:pt x="756" y="833"/>
                      <a:pt x="795" y="833"/>
                      <a:pt x="835" y="832"/>
                    </a:cubicBezTo>
                    <a:cubicBezTo>
                      <a:pt x="854" y="832"/>
                      <a:pt x="874" y="832"/>
                      <a:pt x="893" y="830"/>
                    </a:cubicBezTo>
                    <a:cubicBezTo>
                      <a:pt x="912" y="829"/>
                      <a:pt x="931" y="827"/>
                      <a:pt x="948" y="823"/>
                    </a:cubicBezTo>
                    <a:cubicBezTo>
                      <a:pt x="930" y="846"/>
                      <a:pt x="930" y="846"/>
                      <a:pt x="930" y="846"/>
                    </a:cubicBezTo>
                    <a:cubicBezTo>
                      <a:pt x="929" y="815"/>
                      <a:pt x="930" y="785"/>
                      <a:pt x="930" y="756"/>
                    </a:cubicBezTo>
                    <a:cubicBezTo>
                      <a:pt x="931" y="726"/>
                      <a:pt x="931" y="697"/>
                      <a:pt x="930" y="669"/>
                    </a:cubicBezTo>
                    <a:cubicBezTo>
                      <a:pt x="929" y="640"/>
                      <a:pt x="927" y="612"/>
                      <a:pt x="923" y="585"/>
                    </a:cubicBezTo>
                    <a:cubicBezTo>
                      <a:pt x="918" y="559"/>
                      <a:pt x="911" y="533"/>
                      <a:pt x="900" y="511"/>
                    </a:cubicBezTo>
                    <a:cubicBezTo>
                      <a:pt x="908" y="516"/>
                      <a:pt x="916" y="520"/>
                      <a:pt x="924" y="524"/>
                    </a:cubicBezTo>
                    <a:cubicBezTo>
                      <a:pt x="920" y="525"/>
                      <a:pt x="915" y="525"/>
                      <a:pt x="911" y="526"/>
                    </a:cubicBezTo>
                    <a:cubicBezTo>
                      <a:pt x="906" y="527"/>
                      <a:pt x="906" y="527"/>
                      <a:pt x="906" y="527"/>
                    </a:cubicBezTo>
                    <a:cubicBezTo>
                      <a:pt x="903" y="528"/>
                      <a:pt x="903" y="528"/>
                      <a:pt x="903" y="528"/>
                    </a:cubicBezTo>
                    <a:cubicBezTo>
                      <a:pt x="901" y="529"/>
                      <a:pt x="901" y="529"/>
                      <a:pt x="901" y="529"/>
                    </a:cubicBezTo>
                    <a:cubicBezTo>
                      <a:pt x="893" y="531"/>
                      <a:pt x="889" y="534"/>
                      <a:pt x="884" y="539"/>
                    </a:cubicBezTo>
                    <a:cubicBezTo>
                      <a:pt x="883" y="539"/>
                      <a:pt x="883" y="540"/>
                      <a:pt x="883" y="540"/>
                    </a:cubicBezTo>
                    <a:cubicBezTo>
                      <a:pt x="882" y="541"/>
                      <a:pt x="882" y="542"/>
                      <a:pt x="881" y="543"/>
                    </a:cubicBezTo>
                    <a:cubicBezTo>
                      <a:pt x="881" y="544"/>
                      <a:pt x="880" y="544"/>
                      <a:pt x="879" y="546"/>
                    </a:cubicBezTo>
                    <a:cubicBezTo>
                      <a:pt x="879" y="547"/>
                      <a:pt x="878" y="548"/>
                      <a:pt x="878" y="549"/>
                    </a:cubicBezTo>
                    <a:cubicBezTo>
                      <a:pt x="877" y="550"/>
                      <a:pt x="876" y="551"/>
                      <a:pt x="876" y="553"/>
                    </a:cubicBezTo>
                    <a:cubicBezTo>
                      <a:pt x="875" y="554"/>
                      <a:pt x="874" y="556"/>
                      <a:pt x="873" y="557"/>
                    </a:cubicBezTo>
                    <a:cubicBezTo>
                      <a:pt x="872" y="559"/>
                      <a:pt x="871" y="560"/>
                      <a:pt x="870" y="562"/>
                    </a:cubicBezTo>
                    <a:cubicBezTo>
                      <a:pt x="870" y="564"/>
                      <a:pt x="868" y="566"/>
                      <a:pt x="867" y="568"/>
                    </a:cubicBezTo>
                    <a:cubicBezTo>
                      <a:pt x="862" y="576"/>
                      <a:pt x="854" y="586"/>
                      <a:pt x="843" y="595"/>
                    </a:cubicBezTo>
                    <a:cubicBezTo>
                      <a:pt x="840" y="597"/>
                      <a:pt x="837" y="599"/>
                      <a:pt x="833" y="601"/>
                    </a:cubicBezTo>
                    <a:cubicBezTo>
                      <a:pt x="831" y="602"/>
                      <a:pt x="831" y="602"/>
                      <a:pt x="831" y="602"/>
                    </a:cubicBezTo>
                    <a:cubicBezTo>
                      <a:pt x="830" y="602"/>
                      <a:pt x="829" y="602"/>
                      <a:pt x="829" y="603"/>
                    </a:cubicBezTo>
                    <a:cubicBezTo>
                      <a:pt x="826" y="604"/>
                      <a:pt x="826" y="604"/>
                      <a:pt x="826" y="604"/>
                    </a:cubicBezTo>
                    <a:cubicBezTo>
                      <a:pt x="822" y="606"/>
                      <a:pt x="822" y="606"/>
                      <a:pt x="822" y="606"/>
                    </a:cubicBezTo>
                    <a:cubicBezTo>
                      <a:pt x="822" y="606"/>
                      <a:pt x="822" y="606"/>
                      <a:pt x="822" y="606"/>
                    </a:cubicBezTo>
                    <a:cubicBezTo>
                      <a:pt x="819" y="607"/>
                      <a:pt x="819" y="607"/>
                      <a:pt x="819" y="607"/>
                    </a:cubicBezTo>
                    <a:cubicBezTo>
                      <a:pt x="819" y="607"/>
                      <a:pt x="819" y="607"/>
                      <a:pt x="819" y="607"/>
                    </a:cubicBezTo>
                    <a:cubicBezTo>
                      <a:pt x="819" y="607"/>
                      <a:pt x="819" y="607"/>
                      <a:pt x="819" y="607"/>
                    </a:cubicBezTo>
                    <a:cubicBezTo>
                      <a:pt x="817" y="607"/>
                      <a:pt x="817" y="607"/>
                      <a:pt x="817" y="607"/>
                    </a:cubicBezTo>
                    <a:cubicBezTo>
                      <a:pt x="814" y="608"/>
                      <a:pt x="811" y="609"/>
                      <a:pt x="809" y="610"/>
                    </a:cubicBezTo>
                    <a:cubicBezTo>
                      <a:pt x="798" y="613"/>
                      <a:pt x="786" y="615"/>
                      <a:pt x="774" y="616"/>
                    </a:cubicBezTo>
                    <a:cubicBezTo>
                      <a:pt x="761" y="616"/>
                      <a:pt x="749" y="615"/>
                      <a:pt x="737" y="613"/>
                    </a:cubicBezTo>
                    <a:cubicBezTo>
                      <a:pt x="724" y="610"/>
                      <a:pt x="713" y="605"/>
                      <a:pt x="702" y="600"/>
                    </a:cubicBezTo>
                    <a:cubicBezTo>
                      <a:pt x="692" y="594"/>
                      <a:pt x="683" y="587"/>
                      <a:pt x="676" y="580"/>
                    </a:cubicBezTo>
                    <a:cubicBezTo>
                      <a:pt x="676" y="577"/>
                      <a:pt x="676" y="577"/>
                      <a:pt x="676" y="577"/>
                    </a:cubicBezTo>
                    <a:cubicBezTo>
                      <a:pt x="668" y="569"/>
                      <a:pt x="659" y="559"/>
                      <a:pt x="652" y="547"/>
                    </a:cubicBezTo>
                    <a:cubicBezTo>
                      <a:pt x="645" y="535"/>
                      <a:pt x="639" y="521"/>
                      <a:pt x="636" y="506"/>
                    </a:cubicBezTo>
                    <a:cubicBezTo>
                      <a:pt x="628" y="477"/>
                      <a:pt x="628" y="446"/>
                      <a:pt x="630" y="421"/>
                    </a:cubicBezTo>
                    <a:cubicBezTo>
                      <a:pt x="630" y="421"/>
                      <a:pt x="632" y="409"/>
                      <a:pt x="636" y="398"/>
                    </a:cubicBezTo>
                    <a:cubicBezTo>
                      <a:pt x="639" y="387"/>
                      <a:pt x="643" y="376"/>
                      <a:pt x="643" y="376"/>
                    </a:cubicBezTo>
                    <a:cubicBezTo>
                      <a:pt x="646" y="372"/>
                      <a:pt x="644" y="378"/>
                      <a:pt x="642" y="389"/>
                    </a:cubicBezTo>
                    <a:cubicBezTo>
                      <a:pt x="639" y="399"/>
                      <a:pt x="637" y="414"/>
                      <a:pt x="636" y="429"/>
                    </a:cubicBezTo>
                    <a:cubicBezTo>
                      <a:pt x="635" y="444"/>
                      <a:pt x="636" y="458"/>
                      <a:pt x="638" y="465"/>
                    </a:cubicBezTo>
                    <a:cubicBezTo>
                      <a:pt x="639" y="473"/>
                      <a:pt x="641" y="474"/>
                      <a:pt x="641" y="464"/>
                    </a:cubicBezTo>
                    <a:cubicBezTo>
                      <a:pt x="640" y="441"/>
                      <a:pt x="642" y="419"/>
                      <a:pt x="647" y="399"/>
                    </a:cubicBezTo>
                    <a:cubicBezTo>
                      <a:pt x="651" y="379"/>
                      <a:pt x="657" y="360"/>
                      <a:pt x="667" y="343"/>
                    </a:cubicBezTo>
                    <a:cubicBezTo>
                      <a:pt x="677" y="326"/>
                      <a:pt x="690" y="311"/>
                      <a:pt x="707" y="300"/>
                    </a:cubicBezTo>
                    <a:cubicBezTo>
                      <a:pt x="715" y="294"/>
                      <a:pt x="724" y="289"/>
                      <a:pt x="734" y="286"/>
                    </a:cubicBezTo>
                    <a:cubicBezTo>
                      <a:pt x="744" y="282"/>
                      <a:pt x="754" y="280"/>
                      <a:pt x="765" y="280"/>
                    </a:cubicBezTo>
                    <a:cubicBezTo>
                      <a:pt x="770" y="279"/>
                      <a:pt x="775" y="279"/>
                      <a:pt x="779" y="279"/>
                    </a:cubicBezTo>
                    <a:cubicBezTo>
                      <a:pt x="781" y="279"/>
                      <a:pt x="783" y="279"/>
                      <a:pt x="786" y="279"/>
                    </a:cubicBezTo>
                    <a:cubicBezTo>
                      <a:pt x="788" y="279"/>
                      <a:pt x="790" y="279"/>
                      <a:pt x="791" y="279"/>
                    </a:cubicBezTo>
                    <a:cubicBezTo>
                      <a:pt x="793" y="279"/>
                      <a:pt x="795" y="279"/>
                      <a:pt x="796" y="279"/>
                    </a:cubicBezTo>
                    <a:cubicBezTo>
                      <a:pt x="797" y="279"/>
                      <a:pt x="798" y="279"/>
                      <a:pt x="799" y="279"/>
                    </a:cubicBezTo>
                    <a:cubicBezTo>
                      <a:pt x="800" y="279"/>
                      <a:pt x="801" y="279"/>
                      <a:pt x="802" y="280"/>
                    </a:cubicBezTo>
                    <a:cubicBezTo>
                      <a:pt x="803" y="280"/>
                      <a:pt x="804" y="280"/>
                      <a:pt x="804" y="280"/>
                    </a:cubicBezTo>
                    <a:cubicBezTo>
                      <a:pt x="809" y="282"/>
                      <a:pt x="812" y="283"/>
                      <a:pt x="815" y="285"/>
                    </a:cubicBezTo>
                    <a:cubicBezTo>
                      <a:pt x="825" y="290"/>
                      <a:pt x="831" y="294"/>
                      <a:pt x="837" y="297"/>
                    </a:cubicBezTo>
                    <a:cubicBezTo>
                      <a:pt x="842" y="300"/>
                      <a:pt x="847" y="302"/>
                      <a:pt x="853" y="305"/>
                    </a:cubicBezTo>
                    <a:cubicBezTo>
                      <a:pt x="859" y="308"/>
                      <a:pt x="865" y="311"/>
                      <a:pt x="874" y="314"/>
                    </a:cubicBezTo>
                    <a:cubicBezTo>
                      <a:pt x="879" y="315"/>
                      <a:pt x="876" y="313"/>
                      <a:pt x="873" y="311"/>
                    </a:cubicBezTo>
                    <a:cubicBezTo>
                      <a:pt x="870" y="309"/>
                      <a:pt x="867" y="306"/>
                      <a:pt x="869" y="306"/>
                    </a:cubicBezTo>
                    <a:cubicBezTo>
                      <a:pt x="873" y="307"/>
                      <a:pt x="877" y="309"/>
                      <a:pt x="880" y="310"/>
                    </a:cubicBezTo>
                    <a:cubicBezTo>
                      <a:pt x="880" y="310"/>
                      <a:pt x="881" y="311"/>
                      <a:pt x="882" y="311"/>
                    </a:cubicBezTo>
                    <a:cubicBezTo>
                      <a:pt x="882" y="311"/>
                      <a:pt x="883" y="311"/>
                      <a:pt x="883" y="311"/>
                    </a:cubicBezTo>
                    <a:cubicBezTo>
                      <a:pt x="884" y="311"/>
                      <a:pt x="885" y="311"/>
                      <a:pt x="885" y="311"/>
                    </a:cubicBezTo>
                    <a:cubicBezTo>
                      <a:pt x="885" y="311"/>
                      <a:pt x="885" y="311"/>
                      <a:pt x="885" y="311"/>
                    </a:cubicBezTo>
                    <a:cubicBezTo>
                      <a:pt x="884" y="312"/>
                      <a:pt x="884" y="312"/>
                      <a:pt x="884" y="312"/>
                    </a:cubicBezTo>
                    <a:cubicBezTo>
                      <a:pt x="883" y="312"/>
                      <a:pt x="883" y="312"/>
                      <a:pt x="883" y="312"/>
                    </a:cubicBezTo>
                    <a:cubicBezTo>
                      <a:pt x="882" y="312"/>
                      <a:pt x="882" y="312"/>
                      <a:pt x="882" y="312"/>
                    </a:cubicBezTo>
                    <a:cubicBezTo>
                      <a:pt x="882" y="312"/>
                      <a:pt x="882" y="312"/>
                      <a:pt x="882" y="312"/>
                    </a:cubicBezTo>
                    <a:cubicBezTo>
                      <a:pt x="882" y="312"/>
                      <a:pt x="882" y="312"/>
                      <a:pt x="882" y="312"/>
                    </a:cubicBezTo>
                    <a:cubicBezTo>
                      <a:pt x="883" y="312"/>
                      <a:pt x="883" y="312"/>
                      <a:pt x="883" y="312"/>
                    </a:cubicBezTo>
                    <a:cubicBezTo>
                      <a:pt x="884" y="312"/>
                      <a:pt x="884" y="312"/>
                      <a:pt x="884" y="312"/>
                    </a:cubicBezTo>
                    <a:cubicBezTo>
                      <a:pt x="884" y="312"/>
                      <a:pt x="884" y="312"/>
                      <a:pt x="884" y="312"/>
                    </a:cubicBezTo>
                    <a:cubicBezTo>
                      <a:pt x="884" y="311"/>
                      <a:pt x="880" y="313"/>
                      <a:pt x="882" y="312"/>
                    </a:cubicBezTo>
                    <a:cubicBezTo>
                      <a:pt x="882" y="312"/>
                      <a:pt x="882" y="312"/>
                      <a:pt x="882" y="312"/>
                    </a:cubicBezTo>
                    <a:cubicBezTo>
                      <a:pt x="882" y="312"/>
                      <a:pt x="882" y="312"/>
                      <a:pt x="882" y="312"/>
                    </a:cubicBezTo>
                    <a:cubicBezTo>
                      <a:pt x="882" y="312"/>
                      <a:pt x="882" y="312"/>
                      <a:pt x="882" y="312"/>
                    </a:cubicBezTo>
                    <a:cubicBezTo>
                      <a:pt x="881" y="313"/>
                      <a:pt x="881" y="313"/>
                      <a:pt x="881" y="313"/>
                    </a:cubicBezTo>
                    <a:cubicBezTo>
                      <a:pt x="881" y="313"/>
                      <a:pt x="881" y="313"/>
                      <a:pt x="882" y="312"/>
                    </a:cubicBezTo>
                    <a:cubicBezTo>
                      <a:pt x="883" y="310"/>
                      <a:pt x="884" y="308"/>
                      <a:pt x="884" y="306"/>
                    </a:cubicBezTo>
                    <a:cubicBezTo>
                      <a:pt x="885" y="304"/>
                      <a:pt x="886" y="301"/>
                      <a:pt x="886" y="299"/>
                    </a:cubicBezTo>
                    <a:cubicBezTo>
                      <a:pt x="887" y="293"/>
                      <a:pt x="888" y="287"/>
                      <a:pt x="888" y="282"/>
                    </a:cubicBezTo>
                    <a:cubicBezTo>
                      <a:pt x="889" y="270"/>
                      <a:pt x="889" y="259"/>
                      <a:pt x="889" y="249"/>
                    </a:cubicBezTo>
                    <a:cubicBezTo>
                      <a:pt x="889" y="238"/>
                      <a:pt x="888" y="228"/>
                      <a:pt x="888" y="218"/>
                    </a:cubicBezTo>
                    <a:cubicBezTo>
                      <a:pt x="886" y="199"/>
                      <a:pt x="885" y="179"/>
                      <a:pt x="881" y="156"/>
                    </a:cubicBezTo>
                    <a:cubicBezTo>
                      <a:pt x="878" y="133"/>
                      <a:pt x="873" y="106"/>
                      <a:pt x="866" y="71"/>
                    </a:cubicBezTo>
                    <a:cubicBezTo>
                      <a:pt x="864" y="69"/>
                      <a:pt x="856" y="40"/>
                      <a:pt x="853" y="22"/>
                    </a:cubicBezTo>
                    <a:cubicBezTo>
                      <a:pt x="851" y="13"/>
                      <a:pt x="850" y="6"/>
                      <a:pt x="849" y="12"/>
                    </a:cubicBezTo>
                    <a:cubicBezTo>
                      <a:pt x="849" y="15"/>
                      <a:pt x="848" y="20"/>
                      <a:pt x="848" y="28"/>
                    </a:cubicBezTo>
                    <a:cubicBezTo>
                      <a:pt x="849" y="36"/>
                      <a:pt x="850" y="46"/>
                      <a:pt x="852" y="60"/>
                    </a:cubicBezTo>
                    <a:cubicBezTo>
                      <a:pt x="852" y="60"/>
                      <a:pt x="855" y="73"/>
                      <a:pt x="858" y="85"/>
                    </a:cubicBezTo>
                    <a:cubicBezTo>
                      <a:pt x="861" y="98"/>
                      <a:pt x="865" y="110"/>
                      <a:pt x="865" y="110"/>
                    </a:cubicBezTo>
                    <a:cubicBezTo>
                      <a:pt x="869" y="144"/>
                      <a:pt x="869" y="144"/>
                      <a:pt x="869" y="144"/>
                    </a:cubicBezTo>
                    <a:cubicBezTo>
                      <a:pt x="865" y="125"/>
                      <a:pt x="859" y="98"/>
                      <a:pt x="854" y="76"/>
                    </a:cubicBezTo>
                    <a:cubicBezTo>
                      <a:pt x="850" y="54"/>
                      <a:pt x="847" y="38"/>
                      <a:pt x="846" y="42"/>
                    </a:cubicBezTo>
                    <a:cubicBezTo>
                      <a:pt x="846" y="38"/>
                      <a:pt x="846" y="33"/>
                      <a:pt x="846" y="26"/>
                    </a:cubicBezTo>
                    <a:cubicBezTo>
                      <a:pt x="845" y="23"/>
                      <a:pt x="845" y="20"/>
                      <a:pt x="845" y="15"/>
                    </a:cubicBezTo>
                    <a:cubicBezTo>
                      <a:pt x="846" y="11"/>
                      <a:pt x="846" y="7"/>
                      <a:pt x="847" y="0"/>
                    </a:cubicBezTo>
                    <a:cubicBezTo>
                      <a:pt x="856" y="10"/>
                      <a:pt x="866" y="21"/>
                      <a:pt x="876" y="31"/>
                    </a:cubicBezTo>
                    <a:cubicBezTo>
                      <a:pt x="799" y="38"/>
                      <a:pt x="659" y="67"/>
                      <a:pt x="749" y="43"/>
                    </a:cubicBezTo>
                    <a:cubicBezTo>
                      <a:pt x="814" y="38"/>
                      <a:pt x="834" y="35"/>
                      <a:pt x="875" y="26"/>
                    </a:cubicBezTo>
                    <a:cubicBezTo>
                      <a:pt x="868" y="19"/>
                      <a:pt x="861" y="11"/>
                      <a:pt x="852" y="1"/>
                    </a:cubicBezTo>
                    <a:cubicBezTo>
                      <a:pt x="852" y="2"/>
                      <a:pt x="852" y="4"/>
                      <a:pt x="851" y="5"/>
                    </a:cubicBezTo>
                    <a:cubicBezTo>
                      <a:pt x="852" y="4"/>
                      <a:pt x="852" y="2"/>
                      <a:pt x="852" y="1"/>
                    </a:cubicBezTo>
                    <a:cubicBezTo>
                      <a:pt x="861" y="10"/>
                      <a:pt x="868" y="18"/>
                      <a:pt x="875" y="26"/>
                    </a:cubicBezTo>
                    <a:cubicBezTo>
                      <a:pt x="726" y="43"/>
                      <a:pt x="594" y="54"/>
                      <a:pt x="471" y="69"/>
                    </a:cubicBezTo>
                    <a:cubicBezTo>
                      <a:pt x="435" y="78"/>
                      <a:pt x="435" y="78"/>
                      <a:pt x="435" y="78"/>
                    </a:cubicBezTo>
                    <a:cubicBezTo>
                      <a:pt x="432" y="74"/>
                      <a:pt x="371" y="78"/>
                      <a:pt x="312" y="84"/>
                    </a:cubicBezTo>
                    <a:cubicBezTo>
                      <a:pt x="287" y="88"/>
                      <a:pt x="254" y="91"/>
                      <a:pt x="262" y="93"/>
                    </a:cubicBezTo>
                    <a:cubicBezTo>
                      <a:pt x="251" y="97"/>
                      <a:pt x="478" y="69"/>
                      <a:pt x="373" y="89"/>
                    </a:cubicBezTo>
                    <a:cubicBezTo>
                      <a:pt x="235" y="104"/>
                      <a:pt x="89" y="117"/>
                      <a:pt x="0" y="121"/>
                    </a:cubicBezTo>
                    <a:cubicBezTo>
                      <a:pt x="64" y="112"/>
                      <a:pt x="111" y="108"/>
                      <a:pt x="178" y="94"/>
                    </a:cubicBezTo>
                    <a:cubicBezTo>
                      <a:pt x="405" y="60"/>
                      <a:pt x="652" y="36"/>
                      <a:pt x="872" y="2"/>
                    </a:cubicBezTo>
                    <a:cubicBezTo>
                      <a:pt x="876" y="1"/>
                      <a:pt x="876" y="1"/>
                      <a:pt x="876" y="1"/>
                    </a:cubicBezTo>
                    <a:cubicBezTo>
                      <a:pt x="876" y="6"/>
                      <a:pt x="876" y="6"/>
                      <a:pt x="876" y="6"/>
                    </a:cubicBezTo>
                    <a:cubicBezTo>
                      <a:pt x="875" y="8"/>
                      <a:pt x="875" y="11"/>
                      <a:pt x="875" y="13"/>
                    </a:cubicBezTo>
                    <a:cubicBezTo>
                      <a:pt x="874" y="15"/>
                      <a:pt x="874" y="20"/>
                      <a:pt x="874" y="27"/>
                    </a:cubicBezTo>
                    <a:cubicBezTo>
                      <a:pt x="874" y="33"/>
                      <a:pt x="875" y="41"/>
                      <a:pt x="875" y="48"/>
                    </a:cubicBezTo>
                    <a:cubicBezTo>
                      <a:pt x="877" y="62"/>
                      <a:pt x="878" y="72"/>
                      <a:pt x="874" y="64"/>
                    </a:cubicBezTo>
                    <a:cubicBezTo>
                      <a:pt x="876" y="85"/>
                      <a:pt x="890" y="141"/>
                      <a:pt x="889" y="157"/>
                    </a:cubicBezTo>
                    <a:cubicBezTo>
                      <a:pt x="893" y="178"/>
                      <a:pt x="898" y="200"/>
                      <a:pt x="901" y="222"/>
                    </a:cubicBezTo>
                    <a:cubicBezTo>
                      <a:pt x="905" y="244"/>
                      <a:pt x="907" y="266"/>
                      <a:pt x="906" y="289"/>
                    </a:cubicBezTo>
                    <a:cubicBezTo>
                      <a:pt x="906" y="300"/>
                      <a:pt x="904" y="311"/>
                      <a:pt x="900" y="320"/>
                    </a:cubicBezTo>
                    <a:cubicBezTo>
                      <a:pt x="898" y="324"/>
                      <a:pt x="895" y="328"/>
                      <a:pt x="891" y="330"/>
                    </a:cubicBezTo>
                    <a:cubicBezTo>
                      <a:pt x="890" y="331"/>
                      <a:pt x="890" y="331"/>
                      <a:pt x="890" y="331"/>
                    </a:cubicBezTo>
                    <a:cubicBezTo>
                      <a:pt x="889" y="331"/>
                      <a:pt x="889" y="331"/>
                      <a:pt x="889" y="331"/>
                    </a:cubicBezTo>
                    <a:cubicBezTo>
                      <a:pt x="889" y="331"/>
                      <a:pt x="889" y="331"/>
                      <a:pt x="889" y="331"/>
                    </a:cubicBezTo>
                    <a:cubicBezTo>
                      <a:pt x="889" y="331"/>
                      <a:pt x="890" y="331"/>
                      <a:pt x="890" y="331"/>
                    </a:cubicBezTo>
                    <a:cubicBezTo>
                      <a:pt x="889" y="331"/>
                      <a:pt x="889" y="331"/>
                      <a:pt x="889" y="331"/>
                    </a:cubicBezTo>
                    <a:cubicBezTo>
                      <a:pt x="888" y="331"/>
                      <a:pt x="888" y="331"/>
                      <a:pt x="888" y="331"/>
                    </a:cubicBezTo>
                    <a:cubicBezTo>
                      <a:pt x="887" y="331"/>
                      <a:pt x="887" y="331"/>
                      <a:pt x="887" y="331"/>
                    </a:cubicBezTo>
                    <a:cubicBezTo>
                      <a:pt x="886" y="331"/>
                      <a:pt x="886" y="331"/>
                      <a:pt x="885" y="331"/>
                    </a:cubicBezTo>
                    <a:cubicBezTo>
                      <a:pt x="883" y="331"/>
                      <a:pt x="881" y="331"/>
                      <a:pt x="878" y="331"/>
                    </a:cubicBezTo>
                    <a:cubicBezTo>
                      <a:pt x="868" y="328"/>
                      <a:pt x="858" y="322"/>
                      <a:pt x="848" y="317"/>
                    </a:cubicBezTo>
                    <a:cubicBezTo>
                      <a:pt x="839" y="311"/>
                      <a:pt x="829" y="305"/>
                      <a:pt x="819" y="299"/>
                    </a:cubicBezTo>
                    <a:cubicBezTo>
                      <a:pt x="816" y="297"/>
                      <a:pt x="814" y="296"/>
                      <a:pt x="811" y="294"/>
                    </a:cubicBezTo>
                    <a:cubicBezTo>
                      <a:pt x="808" y="293"/>
                      <a:pt x="806" y="291"/>
                      <a:pt x="802" y="290"/>
                    </a:cubicBezTo>
                    <a:cubicBezTo>
                      <a:pt x="801" y="290"/>
                      <a:pt x="800" y="290"/>
                      <a:pt x="799" y="289"/>
                    </a:cubicBezTo>
                    <a:cubicBezTo>
                      <a:pt x="799" y="289"/>
                      <a:pt x="799" y="289"/>
                      <a:pt x="798" y="289"/>
                    </a:cubicBezTo>
                    <a:cubicBezTo>
                      <a:pt x="798" y="289"/>
                      <a:pt x="798" y="289"/>
                      <a:pt x="798" y="289"/>
                    </a:cubicBezTo>
                    <a:cubicBezTo>
                      <a:pt x="797" y="289"/>
                      <a:pt x="797" y="289"/>
                      <a:pt x="797" y="289"/>
                    </a:cubicBezTo>
                    <a:cubicBezTo>
                      <a:pt x="796" y="289"/>
                      <a:pt x="796" y="289"/>
                      <a:pt x="796" y="289"/>
                    </a:cubicBezTo>
                    <a:cubicBezTo>
                      <a:pt x="792" y="289"/>
                      <a:pt x="792" y="289"/>
                      <a:pt x="792" y="289"/>
                    </a:cubicBezTo>
                    <a:cubicBezTo>
                      <a:pt x="789" y="289"/>
                      <a:pt x="786" y="289"/>
                      <a:pt x="783" y="289"/>
                    </a:cubicBezTo>
                    <a:cubicBezTo>
                      <a:pt x="771" y="289"/>
                      <a:pt x="759" y="290"/>
                      <a:pt x="748" y="293"/>
                    </a:cubicBezTo>
                    <a:cubicBezTo>
                      <a:pt x="724" y="300"/>
                      <a:pt x="704" y="313"/>
                      <a:pt x="688" y="331"/>
                    </a:cubicBezTo>
                    <a:cubicBezTo>
                      <a:pt x="673" y="348"/>
                      <a:pt x="663" y="369"/>
                      <a:pt x="657" y="390"/>
                    </a:cubicBezTo>
                    <a:cubicBezTo>
                      <a:pt x="650" y="410"/>
                      <a:pt x="648" y="432"/>
                      <a:pt x="648" y="452"/>
                    </a:cubicBezTo>
                    <a:cubicBezTo>
                      <a:pt x="650" y="441"/>
                      <a:pt x="652" y="441"/>
                      <a:pt x="653" y="449"/>
                    </a:cubicBezTo>
                    <a:cubicBezTo>
                      <a:pt x="654" y="457"/>
                      <a:pt x="655" y="471"/>
                      <a:pt x="659" y="488"/>
                    </a:cubicBezTo>
                    <a:cubicBezTo>
                      <a:pt x="663" y="505"/>
                      <a:pt x="670" y="524"/>
                      <a:pt x="681" y="540"/>
                    </a:cubicBezTo>
                    <a:cubicBezTo>
                      <a:pt x="686" y="548"/>
                      <a:pt x="692" y="554"/>
                      <a:pt x="698" y="560"/>
                    </a:cubicBezTo>
                    <a:cubicBezTo>
                      <a:pt x="704" y="565"/>
                      <a:pt x="710" y="569"/>
                      <a:pt x="714" y="571"/>
                    </a:cubicBezTo>
                    <a:cubicBezTo>
                      <a:pt x="722" y="578"/>
                      <a:pt x="733" y="583"/>
                      <a:pt x="746" y="586"/>
                    </a:cubicBezTo>
                    <a:cubicBezTo>
                      <a:pt x="759" y="589"/>
                      <a:pt x="774" y="590"/>
                      <a:pt x="789" y="587"/>
                    </a:cubicBezTo>
                    <a:cubicBezTo>
                      <a:pt x="796" y="586"/>
                      <a:pt x="803" y="584"/>
                      <a:pt x="811" y="582"/>
                    </a:cubicBezTo>
                    <a:cubicBezTo>
                      <a:pt x="814" y="580"/>
                      <a:pt x="818" y="579"/>
                      <a:pt x="821" y="578"/>
                    </a:cubicBezTo>
                    <a:cubicBezTo>
                      <a:pt x="826" y="575"/>
                      <a:pt x="826" y="575"/>
                      <a:pt x="826" y="575"/>
                    </a:cubicBezTo>
                    <a:cubicBezTo>
                      <a:pt x="827" y="574"/>
                      <a:pt x="827" y="574"/>
                      <a:pt x="828" y="573"/>
                    </a:cubicBezTo>
                    <a:cubicBezTo>
                      <a:pt x="830" y="571"/>
                      <a:pt x="830" y="571"/>
                      <a:pt x="830" y="571"/>
                    </a:cubicBezTo>
                    <a:cubicBezTo>
                      <a:pt x="842" y="562"/>
                      <a:pt x="849" y="549"/>
                      <a:pt x="855" y="538"/>
                    </a:cubicBezTo>
                    <a:cubicBezTo>
                      <a:pt x="856" y="536"/>
                      <a:pt x="857" y="534"/>
                      <a:pt x="859" y="530"/>
                    </a:cubicBezTo>
                    <a:cubicBezTo>
                      <a:pt x="861" y="527"/>
                      <a:pt x="864" y="524"/>
                      <a:pt x="866" y="521"/>
                    </a:cubicBezTo>
                    <a:cubicBezTo>
                      <a:pt x="869" y="517"/>
                      <a:pt x="872" y="515"/>
                      <a:pt x="873" y="514"/>
                    </a:cubicBezTo>
                    <a:cubicBezTo>
                      <a:pt x="875" y="512"/>
                      <a:pt x="875" y="511"/>
                      <a:pt x="873" y="512"/>
                    </a:cubicBezTo>
                    <a:cubicBezTo>
                      <a:pt x="865" y="518"/>
                      <a:pt x="859" y="525"/>
                      <a:pt x="855" y="531"/>
                    </a:cubicBezTo>
                    <a:cubicBezTo>
                      <a:pt x="851" y="538"/>
                      <a:pt x="847" y="543"/>
                      <a:pt x="844" y="549"/>
                    </a:cubicBezTo>
                    <a:cubicBezTo>
                      <a:pt x="840" y="554"/>
                      <a:pt x="836" y="559"/>
                      <a:pt x="831" y="564"/>
                    </a:cubicBezTo>
                    <a:cubicBezTo>
                      <a:pt x="830" y="565"/>
                      <a:pt x="828" y="566"/>
                      <a:pt x="827" y="567"/>
                    </a:cubicBezTo>
                    <a:cubicBezTo>
                      <a:pt x="826" y="568"/>
                      <a:pt x="825" y="568"/>
                      <a:pt x="825" y="569"/>
                    </a:cubicBezTo>
                    <a:cubicBezTo>
                      <a:pt x="824" y="569"/>
                      <a:pt x="823" y="570"/>
                      <a:pt x="822" y="570"/>
                    </a:cubicBezTo>
                    <a:cubicBezTo>
                      <a:pt x="821" y="571"/>
                      <a:pt x="821" y="571"/>
                      <a:pt x="820" y="571"/>
                    </a:cubicBezTo>
                    <a:cubicBezTo>
                      <a:pt x="819" y="572"/>
                      <a:pt x="818" y="572"/>
                      <a:pt x="817" y="573"/>
                    </a:cubicBezTo>
                    <a:cubicBezTo>
                      <a:pt x="815" y="574"/>
                      <a:pt x="813" y="574"/>
                      <a:pt x="810" y="575"/>
                    </a:cubicBezTo>
                    <a:cubicBezTo>
                      <a:pt x="812" y="574"/>
                      <a:pt x="814" y="572"/>
                      <a:pt x="817" y="571"/>
                    </a:cubicBezTo>
                    <a:cubicBezTo>
                      <a:pt x="819" y="570"/>
                      <a:pt x="820" y="569"/>
                      <a:pt x="821" y="568"/>
                    </a:cubicBezTo>
                    <a:cubicBezTo>
                      <a:pt x="822" y="567"/>
                      <a:pt x="823" y="567"/>
                      <a:pt x="823" y="566"/>
                    </a:cubicBezTo>
                    <a:cubicBezTo>
                      <a:pt x="824" y="566"/>
                      <a:pt x="825" y="565"/>
                      <a:pt x="825" y="564"/>
                    </a:cubicBezTo>
                    <a:cubicBezTo>
                      <a:pt x="832" y="559"/>
                      <a:pt x="838" y="551"/>
                      <a:pt x="845" y="540"/>
                    </a:cubicBezTo>
                    <a:cubicBezTo>
                      <a:pt x="849" y="534"/>
                      <a:pt x="852" y="528"/>
                      <a:pt x="858" y="522"/>
                    </a:cubicBezTo>
                    <a:cubicBezTo>
                      <a:pt x="860" y="519"/>
                      <a:pt x="863" y="517"/>
                      <a:pt x="866" y="514"/>
                    </a:cubicBezTo>
                    <a:cubicBezTo>
                      <a:pt x="868" y="513"/>
                      <a:pt x="869" y="512"/>
                      <a:pt x="871" y="511"/>
                    </a:cubicBezTo>
                    <a:cubicBezTo>
                      <a:pt x="873" y="509"/>
                      <a:pt x="874" y="508"/>
                      <a:pt x="876" y="507"/>
                    </a:cubicBezTo>
                    <a:cubicBezTo>
                      <a:pt x="890" y="499"/>
                      <a:pt x="906" y="497"/>
                      <a:pt x="921" y="495"/>
                    </a:cubicBezTo>
                    <a:cubicBezTo>
                      <a:pt x="924" y="495"/>
                      <a:pt x="924" y="495"/>
                      <a:pt x="924" y="495"/>
                    </a:cubicBezTo>
                    <a:cubicBezTo>
                      <a:pt x="926" y="497"/>
                      <a:pt x="926" y="497"/>
                      <a:pt x="926" y="497"/>
                    </a:cubicBezTo>
                    <a:cubicBezTo>
                      <a:pt x="926" y="498"/>
                      <a:pt x="926" y="499"/>
                      <a:pt x="927" y="500"/>
                    </a:cubicBezTo>
                    <a:cubicBezTo>
                      <a:pt x="926" y="498"/>
                      <a:pt x="926" y="498"/>
                      <a:pt x="926" y="498"/>
                    </a:cubicBezTo>
                    <a:cubicBezTo>
                      <a:pt x="924" y="495"/>
                      <a:pt x="924" y="495"/>
                      <a:pt x="924" y="495"/>
                    </a:cubicBezTo>
                    <a:cubicBezTo>
                      <a:pt x="921" y="495"/>
                      <a:pt x="921" y="495"/>
                      <a:pt x="921" y="495"/>
                    </a:cubicBezTo>
                    <a:cubicBezTo>
                      <a:pt x="907" y="499"/>
                      <a:pt x="907" y="499"/>
                      <a:pt x="907" y="499"/>
                    </a:cubicBezTo>
                    <a:cubicBezTo>
                      <a:pt x="900" y="501"/>
                      <a:pt x="900" y="501"/>
                      <a:pt x="900" y="501"/>
                    </a:cubicBezTo>
                    <a:cubicBezTo>
                      <a:pt x="898" y="502"/>
                      <a:pt x="895" y="503"/>
                      <a:pt x="893" y="504"/>
                    </a:cubicBezTo>
                    <a:cubicBezTo>
                      <a:pt x="895" y="503"/>
                      <a:pt x="898" y="503"/>
                      <a:pt x="900" y="502"/>
                    </a:cubicBezTo>
                    <a:cubicBezTo>
                      <a:pt x="902" y="502"/>
                      <a:pt x="905" y="501"/>
                      <a:pt x="907" y="500"/>
                    </a:cubicBezTo>
                    <a:cubicBezTo>
                      <a:pt x="912" y="500"/>
                      <a:pt x="917" y="499"/>
                      <a:pt x="921" y="499"/>
                    </a:cubicBezTo>
                    <a:cubicBezTo>
                      <a:pt x="922" y="498"/>
                      <a:pt x="922" y="498"/>
                      <a:pt x="922" y="498"/>
                    </a:cubicBezTo>
                    <a:cubicBezTo>
                      <a:pt x="923" y="499"/>
                      <a:pt x="923" y="499"/>
                      <a:pt x="923" y="499"/>
                    </a:cubicBezTo>
                    <a:cubicBezTo>
                      <a:pt x="933" y="520"/>
                      <a:pt x="940" y="543"/>
                      <a:pt x="944" y="566"/>
                    </a:cubicBezTo>
                    <a:cubicBezTo>
                      <a:pt x="946" y="578"/>
                      <a:pt x="947" y="590"/>
                      <a:pt x="948" y="602"/>
                    </a:cubicBezTo>
                    <a:cubicBezTo>
                      <a:pt x="949" y="614"/>
                      <a:pt x="950" y="625"/>
                      <a:pt x="950" y="637"/>
                    </a:cubicBezTo>
                    <a:cubicBezTo>
                      <a:pt x="951" y="661"/>
                      <a:pt x="951" y="684"/>
                      <a:pt x="950" y="706"/>
                    </a:cubicBezTo>
                    <a:cubicBezTo>
                      <a:pt x="950" y="729"/>
                      <a:pt x="950" y="750"/>
                      <a:pt x="951" y="770"/>
                    </a:cubicBezTo>
                    <a:cubicBezTo>
                      <a:pt x="951" y="770"/>
                      <a:pt x="953" y="751"/>
                      <a:pt x="954" y="732"/>
                    </a:cubicBezTo>
                    <a:cubicBezTo>
                      <a:pt x="955" y="723"/>
                      <a:pt x="956" y="714"/>
                      <a:pt x="957" y="707"/>
                    </a:cubicBezTo>
                    <a:cubicBezTo>
                      <a:pt x="957" y="700"/>
                      <a:pt x="958" y="695"/>
                      <a:pt x="958" y="695"/>
                    </a:cubicBezTo>
                    <a:cubicBezTo>
                      <a:pt x="958" y="719"/>
                      <a:pt x="958" y="744"/>
                      <a:pt x="957" y="769"/>
                    </a:cubicBezTo>
                    <a:cubicBezTo>
                      <a:pt x="956" y="794"/>
                      <a:pt x="955" y="820"/>
                      <a:pt x="955" y="845"/>
                    </a:cubicBezTo>
                    <a:cubicBezTo>
                      <a:pt x="955" y="847"/>
                      <a:pt x="955" y="847"/>
                      <a:pt x="955" y="847"/>
                    </a:cubicBezTo>
                    <a:cubicBezTo>
                      <a:pt x="953" y="847"/>
                      <a:pt x="953" y="847"/>
                      <a:pt x="953" y="847"/>
                    </a:cubicBezTo>
                    <a:cubicBezTo>
                      <a:pt x="937" y="851"/>
                      <a:pt x="920" y="852"/>
                      <a:pt x="904" y="853"/>
                    </a:cubicBezTo>
                    <a:cubicBezTo>
                      <a:pt x="888" y="854"/>
                      <a:pt x="872" y="854"/>
                      <a:pt x="857" y="855"/>
                    </a:cubicBezTo>
                    <a:cubicBezTo>
                      <a:pt x="828" y="855"/>
                      <a:pt x="800" y="856"/>
                      <a:pt x="777" y="858"/>
                    </a:cubicBezTo>
                    <a:cubicBezTo>
                      <a:pt x="805" y="859"/>
                      <a:pt x="840" y="859"/>
                      <a:pt x="873" y="858"/>
                    </a:cubicBezTo>
                    <a:cubicBezTo>
                      <a:pt x="889" y="858"/>
                      <a:pt x="905" y="857"/>
                      <a:pt x="919" y="856"/>
                    </a:cubicBezTo>
                    <a:cubicBezTo>
                      <a:pt x="933" y="854"/>
                      <a:pt x="945" y="853"/>
                      <a:pt x="954" y="851"/>
                    </a:cubicBezTo>
                    <a:cubicBezTo>
                      <a:pt x="958" y="851"/>
                      <a:pt x="958" y="851"/>
                      <a:pt x="958" y="851"/>
                    </a:cubicBezTo>
                    <a:cubicBezTo>
                      <a:pt x="959" y="845"/>
                      <a:pt x="959" y="845"/>
                      <a:pt x="959" y="845"/>
                    </a:cubicBezTo>
                    <a:cubicBezTo>
                      <a:pt x="959" y="834"/>
                      <a:pt x="960" y="828"/>
                      <a:pt x="962" y="828"/>
                    </a:cubicBezTo>
                    <a:cubicBezTo>
                      <a:pt x="963" y="829"/>
                      <a:pt x="964" y="836"/>
                      <a:pt x="965" y="845"/>
                    </a:cubicBezTo>
                    <a:cubicBezTo>
                      <a:pt x="965" y="854"/>
                      <a:pt x="965" y="854"/>
                      <a:pt x="965" y="854"/>
                    </a:cubicBezTo>
                    <a:cubicBezTo>
                      <a:pt x="955" y="857"/>
                      <a:pt x="955" y="857"/>
                      <a:pt x="955" y="857"/>
                    </a:cubicBezTo>
                    <a:cubicBezTo>
                      <a:pt x="941" y="861"/>
                      <a:pt x="920" y="864"/>
                      <a:pt x="898" y="865"/>
                    </a:cubicBezTo>
                    <a:cubicBezTo>
                      <a:pt x="877" y="866"/>
                      <a:pt x="856" y="866"/>
                      <a:pt x="841" y="866"/>
                    </a:cubicBezTo>
                    <a:cubicBezTo>
                      <a:pt x="797" y="864"/>
                      <a:pt x="756" y="863"/>
                      <a:pt x="717" y="866"/>
                    </a:cubicBezTo>
                    <a:cubicBezTo>
                      <a:pt x="697" y="867"/>
                      <a:pt x="678" y="869"/>
                      <a:pt x="660" y="872"/>
                    </a:cubicBezTo>
                    <a:cubicBezTo>
                      <a:pt x="642" y="876"/>
                      <a:pt x="625" y="880"/>
                      <a:pt x="609" y="888"/>
                    </a:cubicBezTo>
                    <a:cubicBezTo>
                      <a:pt x="602" y="891"/>
                      <a:pt x="595" y="896"/>
                      <a:pt x="588" y="901"/>
                    </a:cubicBezTo>
                    <a:cubicBezTo>
                      <a:pt x="583" y="906"/>
                      <a:pt x="578" y="912"/>
                      <a:pt x="574" y="918"/>
                    </a:cubicBezTo>
                    <a:cubicBezTo>
                      <a:pt x="567" y="931"/>
                      <a:pt x="566" y="946"/>
                      <a:pt x="568" y="963"/>
                    </a:cubicBezTo>
                    <a:cubicBezTo>
                      <a:pt x="568" y="963"/>
                      <a:pt x="568" y="963"/>
                      <a:pt x="568" y="963"/>
                    </a:cubicBezTo>
                    <a:cubicBezTo>
                      <a:pt x="569" y="964"/>
                      <a:pt x="569" y="964"/>
                      <a:pt x="569" y="964"/>
                    </a:cubicBezTo>
                    <a:cubicBezTo>
                      <a:pt x="569" y="964"/>
                      <a:pt x="568" y="963"/>
                      <a:pt x="568" y="963"/>
                    </a:cubicBezTo>
                    <a:cubicBezTo>
                      <a:pt x="568" y="963"/>
                      <a:pt x="568" y="963"/>
                      <a:pt x="568" y="963"/>
                    </a:cubicBezTo>
                    <a:cubicBezTo>
                      <a:pt x="568" y="964"/>
                      <a:pt x="568" y="964"/>
                      <a:pt x="568" y="964"/>
                    </a:cubicBezTo>
                    <a:cubicBezTo>
                      <a:pt x="569" y="965"/>
                      <a:pt x="569" y="965"/>
                      <a:pt x="569" y="965"/>
                    </a:cubicBezTo>
                    <a:cubicBezTo>
                      <a:pt x="570" y="969"/>
                      <a:pt x="570" y="969"/>
                      <a:pt x="570" y="969"/>
                    </a:cubicBezTo>
                    <a:cubicBezTo>
                      <a:pt x="570" y="971"/>
                      <a:pt x="570" y="973"/>
                      <a:pt x="571" y="975"/>
                    </a:cubicBezTo>
                    <a:cubicBezTo>
                      <a:pt x="571" y="976"/>
                      <a:pt x="572" y="978"/>
                      <a:pt x="572" y="980"/>
                    </a:cubicBezTo>
                    <a:cubicBezTo>
                      <a:pt x="575" y="985"/>
                      <a:pt x="575" y="985"/>
                      <a:pt x="575" y="985"/>
                    </a:cubicBezTo>
                    <a:cubicBezTo>
                      <a:pt x="578" y="992"/>
                      <a:pt x="582" y="998"/>
                      <a:pt x="587" y="1004"/>
                    </a:cubicBezTo>
                    <a:cubicBezTo>
                      <a:pt x="593" y="1010"/>
                      <a:pt x="600" y="1016"/>
                      <a:pt x="607" y="1023"/>
                    </a:cubicBezTo>
                    <a:cubicBezTo>
                      <a:pt x="610" y="1026"/>
                      <a:pt x="614" y="1030"/>
                      <a:pt x="617" y="1034"/>
                    </a:cubicBezTo>
                    <a:cubicBezTo>
                      <a:pt x="619" y="1037"/>
                      <a:pt x="621" y="1039"/>
                      <a:pt x="622" y="1042"/>
                    </a:cubicBezTo>
                    <a:cubicBezTo>
                      <a:pt x="623" y="1044"/>
                      <a:pt x="625" y="1047"/>
                      <a:pt x="625" y="105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9" name="Freeform 64"/>
              <p:cNvSpPr/>
              <p:nvPr/>
            </p:nvSpPr>
            <p:spPr bwMode="auto">
              <a:xfrm>
                <a:off x="4729590" y="3475445"/>
                <a:ext cx="476240" cy="233503"/>
              </a:xfrm>
              <a:custGeom>
                <a:avLst/>
                <a:gdLst>
                  <a:gd name="T0" fmla="*/ 0 w 355"/>
                  <a:gd name="T1" fmla="*/ 174 h 174"/>
                  <a:gd name="T2" fmla="*/ 40 w 355"/>
                  <a:gd name="T3" fmla="*/ 164 h 174"/>
                  <a:gd name="T4" fmla="*/ 68 w 355"/>
                  <a:gd name="T5" fmla="*/ 159 h 174"/>
                  <a:gd name="T6" fmla="*/ 100 w 355"/>
                  <a:gd name="T7" fmla="*/ 154 h 174"/>
                  <a:gd name="T8" fmla="*/ 202 w 355"/>
                  <a:gd name="T9" fmla="*/ 148 h 174"/>
                  <a:gd name="T10" fmla="*/ 226 w 355"/>
                  <a:gd name="T11" fmla="*/ 153 h 174"/>
                  <a:gd name="T12" fmla="*/ 300 w 355"/>
                  <a:gd name="T13" fmla="*/ 152 h 174"/>
                  <a:gd name="T14" fmla="*/ 331 w 355"/>
                  <a:gd name="T15" fmla="*/ 146 h 174"/>
                  <a:gd name="T16" fmla="*/ 347 w 355"/>
                  <a:gd name="T17" fmla="*/ 142 h 174"/>
                  <a:gd name="T18" fmla="*/ 346 w 355"/>
                  <a:gd name="T19" fmla="*/ 126 h 174"/>
                  <a:gd name="T20" fmla="*/ 349 w 355"/>
                  <a:gd name="T21" fmla="*/ 19 h 174"/>
                  <a:gd name="T22" fmla="*/ 352 w 355"/>
                  <a:gd name="T23" fmla="*/ 4 h 174"/>
                  <a:gd name="T24" fmla="*/ 354 w 355"/>
                  <a:gd name="T25" fmla="*/ 48 h 174"/>
                  <a:gd name="T26" fmla="*/ 350 w 355"/>
                  <a:gd name="T27" fmla="*/ 126 h 174"/>
                  <a:gd name="T28" fmla="*/ 350 w 355"/>
                  <a:gd name="T29" fmla="*/ 145 h 174"/>
                  <a:gd name="T30" fmla="*/ 332 w 355"/>
                  <a:gd name="T31" fmla="*/ 149 h 174"/>
                  <a:gd name="T32" fmla="*/ 286 w 355"/>
                  <a:gd name="T33" fmla="*/ 155 h 174"/>
                  <a:gd name="T34" fmla="*/ 242 w 355"/>
                  <a:gd name="T35" fmla="*/ 158 h 174"/>
                  <a:gd name="T36" fmla="*/ 154 w 355"/>
                  <a:gd name="T37" fmla="*/ 160 h 174"/>
                  <a:gd name="T38" fmla="*/ 72 w 355"/>
                  <a:gd name="T39" fmla="*/ 164 h 174"/>
                  <a:gd name="T40" fmla="*/ 0 w 355"/>
                  <a:gd name="T4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174">
                    <a:moveTo>
                      <a:pt x="0" y="174"/>
                    </a:moveTo>
                    <a:cubicBezTo>
                      <a:pt x="15" y="169"/>
                      <a:pt x="29" y="166"/>
                      <a:pt x="40" y="164"/>
                    </a:cubicBezTo>
                    <a:cubicBezTo>
                      <a:pt x="51" y="162"/>
                      <a:pt x="60" y="161"/>
                      <a:pt x="68" y="159"/>
                    </a:cubicBezTo>
                    <a:cubicBezTo>
                      <a:pt x="83" y="157"/>
                      <a:pt x="91" y="155"/>
                      <a:pt x="100" y="154"/>
                    </a:cubicBezTo>
                    <a:cubicBezTo>
                      <a:pt x="117" y="150"/>
                      <a:pt x="133" y="147"/>
                      <a:pt x="202" y="148"/>
                    </a:cubicBezTo>
                    <a:cubicBezTo>
                      <a:pt x="193" y="150"/>
                      <a:pt x="206" y="152"/>
                      <a:pt x="226" y="153"/>
                    </a:cubicBezTo>
                    <a:cubicBezTo>
                      <a:pt x="247" y="154"/>
                      <a:pt x="276" y="154"/>
                      <a:pt x="300" y="152"/>
                    </a:cubicBezTo>
                    <a:cubicBezTo>
                      <a:pt x="310" y="150"/>
                      <a:pt x="320" y="148"/>
                      <a:pt x="331" y="146"/>
                    </a:cubicBezTo>
                    <a:cubicBezTo>
                      <a:pt x="347" y="142"/>
                      <a:pt x="347" y="142"/>
                      <a:pt x="347" y="142"/>
                    </a:cubicBezTo>
                    <a:cubicBezTo>
                      <a:pt x="346" y="126"/>
                      <a:pt x="346" y="126"/>
                      <a:pt x="346" y="126"/>
                    </a:cubicBezTo>
                    <a:cubicBezTo>
                      <a:pt x="345" y="90"/>
                      <a:pt x="348" y="50"/>
                      <a:pt x="349" y="19"/>
                    </a:cubicBezTo>
                    <a:cubicBezTo>
                      <a:pt x="349" y="5"/>
                      <a:pt x="351" y="0"/>
                      <a:pt x="352" y="4"/>
                    </a:cubicBezTo>
                    <a:cubicBezTo>
                      <a:pt x="354" y="8"/>
                      <a:pt x="355" y="22"/>
                      <a:pt x="354" y="48"/>
                    </a:cubicBezTo>
                    <a:cubicBezTo>
                      <a:pt x="352" y="73"/>
                      <a:pt x="350" y="100"/>
                      <a:pt x="350" y="126"/>
                    </a:cubicBezTo>
                    <a:cubicBezTo>
                      <a:pt x="350" y="145"/>
                      <a:pt x="350" y="145"/>
                      <a:pt x="350" y="145"/>
                    </a:cubicBezTo>
                    <a:cubicBezTo>
                      <a:pt x="332" y="149"/>
                      <a:pt x="332" y="149"/>
                      <a:pt x="332" y="149"/>
                    </a:cubicBezTo>
                    <a:cubicBezTo>
                      <a:pt x="316" y="152"/>
                      <a:pt x="301" y="154"/>
                      <a:pt x="286" y="155"/>
                    </a:cubicBezTo>
                    <a:cubicBezTo>
                      <a:pt x="271" y="157"/>
                      <a:pt x="256" y="157"/>
                      <a:pt x="242" y="158"/>
                    </a:cubicBezTo>
                    <a:cubicBezTo>
                      <a:pt x="212" y="159"/>
                      <a:pt x="183" y="159"/>
                      <a:pt x="154" y="160"/>
                    </a:cubicBezTo>
                    <a:cubicBezTo>
                      <a:pt x="126" y="161"/>
                      <a:pt x="98" y="162"/>
                      <a:pt x="72" y="164"/>
                    </a:cubicBezTo>
                    <a:cubicBezTo>
                      <a:pt x="46" y="166"/>
                      <a:pt x="21" y="169"/>
                      <a:pt x="0" y="17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0" name="Freeform 65"/>
              <p:cNvSpPr/>
              <p:nvPr/>
            </p:nvSpPr>
            <p:spPr bwMode="auto">
              <a:xfrm>
                <a:off x="4629329" y="3691797"/>
                <a:ext cx="83111" cy="110815"/>
              </a:xfrm>
              <a:custGeom>
                <a:avLst/>
                <a:gdLst>
                  <a:gd name="T0" fmla="*/ 3 w 61"/>
                  <a:gd name="T1" fmla="*/ 83 h 83"/>
                  <a:gd name="T2" fmla="*/ 6 w 61"/>
                  <a:gd name="T3" fmla="*/ 45 h 83"/>
                  <a:gd name="T4" fmla="*/ 17 w 61"/>
                  <a:gd name="T5" fmla="*/ 30 h 83"/>
                  <a:gd name="T6" fmla="*/ 30 w 61"/>
                  <a:gd name="T7" fmla="*/ 18 h 83"/>
                  <a:gd name="T8" fmla="*/ 61 w 61"/>
                  <a:gd name="T9" fmla="*/ 0 h 83"/>
                  <a:gd name="T10" fmla="*/ 45 w 61"/>
                  <a:gd name="T11" fmla="*/ 10 h 83"/>
                  <a:gd name="T12" fmla="*/ 31 w 61"/>
                  <a:gd name="T13" fmla="*/ 20 h 83"/>
                  <a:gd name="T14" fmla="*/ 16 w 61"/>
                  <a:gd name="T15" fmla="*/ 38 h 83"/>
                  <a:gd name="T16" fmla="*/ 9 w 61"/>
                  <a:gd name="T17" fmla="*/ 72 h 83"/>
                  <a:gd name="T18" fmla="*/ 8 w 61"/>
                  <a:gd name="T19" fmla="*/ 55 h 83"/>
                  <a:gd name="T20" fmla="*/ 12 w 61"/>
                  <a:gd name="T21" fmla="*/ 38 h 83"/>
                  <a:gd name="T22" fmla="*/ 11 w 61"/>
                  <a:gd name="T23" fmla="*/ 39 h 83"/>
                  <a:gd name="T24" fmla="*/ 9 w 61"/>
                  <a:gd name="T25" fmla="*/ 44 h 83"/>
                  <a:gd name="T26" fmla="*/ 4 w 61"/>
                  <a:gd name="T27" fmla="*/ 59 h 83"/>
                  <a:gd name="T28" fmla="*/ 3 w 61"/>
                  <a:gd name="T29" fmla="*/ 75 h 83"/>
                  <a:gd name="T30" fmla="*/ 3 w 61"/>
                  <a:gd name="T31" fmla="*/ 81 h 83"/>
                  <a:gd name="T32" fmla="*/ 3 w 61"/>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3">
                    <a:moveTo>
                      <a:pt x="3" y="83"/>
                    </a:moveTo>
                    <a:cubicBezTo>
                      <a:pt x="0" y="65"/>
                      <a:pt x="3" y="53"/>
                      <a:pt x="6" y="45"/>
                    </a:cubicBezTo>
                    <a:cubicBezTo>
                      <a:pt x="9" y="38"/>
                      <a:pt x="13" y="33"/>
                      <a:pt x="17" y="30"/>
                    </a:cubicBezTo>
                    <a:cubicBezTo>
                      <a:pt x="20" y="26"/>
                      <a:pt x="24" y="23"/>
                      <a:pt x="30" y="18"/>
                    </a:cubicBezTo>
                    <a:cubicBezTo>
                      <a:pt x="37" y="13"/>
                      <a:pt x="45" y="7"/>
                      <a:pt x="61" y="0"/>
                    </a:cubicBezTo>
                    <a:cubicBezTo>
                      <a:pt x="55" y="4"/>
                      <a:pt x="50" y="7"/>
                      <a:pt x="45" y="10"/>
                    </a:cubicBezTo>
                    <a:cubicBezTo>
                      <a:pt x="40" y="13"/>
                      <a:pt x="36" y="16"/>
                      <a:pt x="31" y="20"/>
                    </a:cubicBezTo>
                    <a:cubicBezTo>
                      <a:pt x="26" y="24"/>
                      <a:pt x="21" y="29"/>
                      <a:pt x="16" y="38"/>
                    </a:cubicBezTo>
                    <a:cubicBezTo>
                      <a:pt x="11" y="46"/>
                      <a:pt x="8" y="57"/>
                      <a:pt x="9" y="72"/>
                    </a:cubicBezTo>
                    <a:cubicBezTo>
                      <a:pt x="9" y="72"/>
                      <a:pt x="7" y="64"/>
                      <a:pt x="8" y="55"/>
                    </a:cubicBezTo>
                    <a:cubicBezTo>
                      <a:pt x="9" y="46"/>
                      <a:pt x="12" y="38"/>
                      <a:pt x="12" y="38"/>
                    </a:cubicBezTo>
                    <a:cubicBezTo>
                      <a:pt x="12" y="38"/>
                      <a:pt x="12" y="38"/>
                      <a:pt x="11" y="39"/>
                    </a:cubicBezTo>
                    <a:cubicBezTo>
                      <a:pt x="11" y="40"/>
                      <a:pt x="10" y="42"/>
                      <a:pt x="9" y="44"/>
                    </a:cubicBezTo>
                    <a:cubicBezTo>
                      <a:pt x="7" y="48"/>
                      <a:pt x="5" y="53"/>
                      <a:pt x="4" y="59"/>
                    </a:cubicBezTo>
                    <a:cubicBezTo>
                      <a:pt x="3" y="65"/>
                      <a:pt x="3" y="71"/>
                      <a:pt x="3" y="75"/>
                    </a:cubicBezTo>
                    <a:cubicBezTo>
                      <a:pt x="3" y="78"/>
                      <a:pt x="3" y="80"/>
                      <a:pt x="3" y="81"/>
                    </a:cubicBezTo>
                    <a:cubicBezTo>
                      <a:pt x="3" y="82"/>
                      <a:pt x="3" y="83"/>
                      <a:pt x="3"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1" name="Freeform 66"/>
              <p:cNvSpPr/>
              <p:nvPr/>
            </p:nvSpPr>
            <p:spPr bwMode="auto">
              <a:xfrm>
                <a:off x="5180765" y="3235346"/>
                <a:ext cx="17150" cy="244057"/>
              </a:xfrm>
              <a:custGeom>
                <a:avLst/>
                <a:gdLst>
                  <a:gd name="T0" fmla="*/ 6 w 13"/>
                  <a:gd name="T1" fmla="*/ 181 h 181"/>
                  <a:gd name="T2" fmla="*/ 6 w 13"/>
                  <a:gd name="T3" fmla="*/ 86 h 181"/>
                  <a:gd name="T4" fmla="*/ 3 w 13"/>
                  <a:gd name="T5" fmla="*/ 22 h 181"/>
                  <a:gd name="T6" fmla="*/ 4 w 13"/>
                  <a:gd name="T7" fmla="*/ 18 h 181"/>
                  <a:gd name="T8" fmla="*/ 0 w 13"/>
                  <a:gd name="T9" fmla="*/ 0 h 181"/>
                  <a:gd name="T10" fmla="*/ 4 w 13"/>
                  <a:gd name="T11" fmla="*/ 19 h 181"/>
                  <a:gd name="T12" fmla="*/ 8 w 13"/>
                  <a:gd name="T13" fmla="*/ 44 h 181"/>
                  <a:gd name="T14" fmla="*/ 10 w 13"/>
                  <a:gd name="T15" fmla="*/ 58 h 181"/>
                  <a:gd name="T16" fmla="*/ 11 w 13"/>
                  <a:gd name="T17" fmla="*/ 72 h 181"/>
                  <a:gd name="T18" fmla="*/ 12 w 13"/>
                  <a:gd name="T19" fmla="*/ 100 h 181"/>
                  <a:gd name="T20" fmla="*/ 6 w 1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81">
                    <a:moveTo>
                      <a:pt x="6" y="181"/>
                    </a:moveTo>
                    <a:cubicBezTo>
                      <a:pt x="6" y="158"/>
                      <a:pt x="7" y="120"/>
                      <a:pt x="6" y="86"/>
                    </a:cubicBezTo>
                    <a:cubicBezTo>
                      <a:pt x="5" y="53"/>
                      <a:pt x="1" y="24"/>
                      <a:pt x="3" y="22"/>
                    </a:cubicBezTo>
                    <a:cubicBezTo>
                      <a:pt x="2" y="19"/>
                      <a:pt x="3" y="20"/>
                      <a:pt x="4" y="18"/>
                    </a:cubicBezTo>
                    <a:cubicBezTo>
                      <a:pt x="4" y="17"/>
                      <a:pt x="4" y="13"/>
                      <a:pt x="0" y="0"/>
                    </a:cubicBezTo>
                    <a:cubicBezTo>
                      <a:pt x="1" y="5"/>
                      <a:pt x="3" y="12"/>
                      <a:pt x="4" y="19"/>
                    </a:cubicBezTo>
                    <a:cubicBezTo>
                      <a:pt x="5" y="27"/>
                      <a:pt x="7" y="35"/>
                      <a:pt x="8" y="44"/>
                    </a:cubicBezTo>
                    <a:cubicBezTo>
                      <a:pt x="8" y="48"/>
                      <a:pt x="9" y="53"/>
                      <a:pt x="10" y="58"/>
                    </a:cubicBezTo>
                    <a:cubicBezTo>
                      <a:pt x="10" y="62"/>
                      <a:pt x="10" y="67"/>
                      <a:pt x="11" y="72"/>
                    </a:cubicBezTo>
                    <a:cubicBezTo>
                      <a:pt x="12" y="81"/>
                      <a:pt x="12" y="91"/>
                      <a:pt x="12" y="100"/>
                    </a:cubicBezTo>
                    <a:cubicBezTo>
                      <a:pt x="13" y="138"/>
                      <a:pt x="10" y="172"/>
                      <a:pt x="6" y="18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2" name="Freeform 67"/>
              <p:cNvSpPr/>
              <p:nvPr/>
            </p:nvSpPr>
            <p:spPr bwMode="auto">
              <a:xfrm>
                <a:off x="5062035" y="3628475"/>
                <a:ext cx="102900" cy="15831"/>
              </a:xfrm>
              <a:custGeom>
                <a:avLst/>
                <a:gdLst>
                  <a:gd name="T0" fmla="*/ 0 w 76"/>
                  <a:gd name="T1" fmla="*/ 11 h 12"/>
                  <a:gd name="T2" fmla="*/ 35 w 76"/>
                  <a:gd name="T3" fmla="*/ 9 h 12"/>
                  <a:gd name="T4" fmla="*/ 76 w 76"/>
                  <a:gd name="T5" fmla="*/ 3 h 12"/>
                  <a:gd name="T6" fmla="*/ 69 w 76"/>
                  <a:gd name="T7" fmla="*/ 12 h 12"/>
                  <a:gd name="T8" fmla="*/ 69 w 76"/>
                  <a:gd name="T9" fmla="*/ 0 h 12"/>
                  <a:gd name="T10" fmla="*/ 69 w 76"/>
                  <a:gd name="T11" fmla="*/ 12 h 12"/>
                  <a:gd name="T12" fmla="*/ 76 w 76"/>
                  <a:gd name="T13" fmla="*/ 3 h 12"/>
                  <a:gd name="T14" fmla="*/ 0 w 76"/>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2">
                    <a:moveTo>
                      <a:pt x="0" y="11"/>
                    </a:moveTo>
                    <a:cubicBezTo>
                      <a:pt x="12" y="11"/>
                      <a:pt x="23" y="10"/>
                      <a:pt x="35" y="9"/>
                    </a:cubicBezTo>
                    <a:cubicBezTo>
                      <a:pt x="48" y="8"/>
                      <a:pt x="61" y="6"/>
                      <a:pt x="76" y="3"/>
                    </a:cubicBezTo>
                    <a:cubicBezTo>
                      <a:pt x="74" y="6"/>
                      <a:pt x="71" y="9"/>
                      <a:pt x="69" y="12"/>
                    </a:cubicBezTo>
                    <a:cubicBezTo>
                      <a:pt x="69" y="9"/>
                      <a:pt x="69" y="4"/>
                      <a:pt x="69" y="0"/>
                    </a:cubicBezTo>
                    <a:cubicBezTo>
                      <a:pt x="69" y="4"/>
                      <a:pt x="69" y="8"/>
                      <a:pt x="69" y="12"/>
                    </a:cubicBezTo>
                    <a:cubicBezTo>
                      <a:pt x="72" y="9"/>
                      <a:pt x="74" y="6"/>
                      <a:pt x="76" y="3"/>
                    </a:cubicBezTo>
                    <a:cubicBezTo>
                      <a:pt x="55" y="9"/>
                      <a:pt x="29" y="12"/>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3" name="Freeform 68"/>
              <p:cNvSpPr/>
              <p:nvPr/>
            </p:nvSpPr>
            <p:spPr bwMode="auto">
              <a:xfrm>
                <a:off x="5166253" y="3292072"/>
                <a:ext cx="11873" cy="112134"/>
              </a:xfrm>
              <a:custGeom>
                <a:avLst/>
                <a:gdLst>
                  <a:gd name="T0" fmla="*/ 7 w 9"/>
                  <a:gd name="T1" fmla="*/ 79 h 83"/>
                  <a:gd name="T2" fmla="*/ 4 w 9"/>
                  <a:gd name="T3" fmla="*/ 61 h 83"/>
                  <a:gd name="T4" fmla="*/ 3 w 9"/>
                  <a:gd name="T5" fmla="*/ 42 h 83"/>
                  <a:gd name="T6" fmla="*/ 2 w 9"/>
                  <a:gd name="T7" fmla="*/ 27 h 83"/>
                  <a:gd name="T8" fmla="*/ 2 w 9"/>
                  <a:gd name="T9" fmla="*/ 23 h 83"/>
                  <a:gd name="T10" fmla="*/ 2 w 9"/>
                  <a:gd name="T11" fmla="*/ 13 h 83"/>
                  <a:gd name="T12" fmla="*/ 0 w 9"/>
                  <a:gd name="T13" fmla="*/ 0 h 83"/>
                  <a:gd name="T14" fmla="*/ 7 w 9"/>
                  <a:gd name="T15" fmla="*/ 79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3">
                    <a:moveTo>
                      <a:pt x="7" y="79"/>
                    </a:moveTo>
                    <a:cubicBezTo>
                      <a:pt x="5" y="83"/>
                      <a:pt x="4" y="74"/>
                      <a:pt x="4" y="61"/>
                    </a:cubicBezTo>
                    <a:cubicBezTo>
                      <a:pt x="4" y="55"/>
                      <a:pt x="4" y="48"/>
                      <a:pt x="3" y="42"/>
                    </a:cubicBezTo>
                    <a:cubicBezTo>
                      <a:pt x="3" y="36"/>
                      <a:pt x="3" y="30"/>
                      <a:pt x="2" y="27"/>
                    </a:cubicBezTo>
                    <a:cubicBezTo>
                      <a:pt x="2" y="27"/>
                      <a:pt x="2" y="25"/>
                      <a:pt x="2" y="23"/>
                    </a:cubicBezTo>
                    <a:cubicBezTo>
                      <a:pt x="2" y="20"/>
                      <a:pt x="2" y="17"/>
                      <a:pt x="2" y="13"/>
                    </a:cubicBezTo>
                    <a:cubicBezTo>
                      <a:pt x="1" y="7"/>
                      <a:pt x="0" y="0"/>
                      <a:pt x="0" y="0"/>
                    </a:cubicBezTo>
                    <a:cubicBezTo>
                      <a:pt x="6" y="25"/>
                      <a:pt x="9" y="58"/>
                      <a:pt x="7" y="7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4" name="Freeform 69"/>
              <p:cNvSpPr/>
              <p:nvPr/>
            </p:nvSpPr>
            <p:spPr bwMode="auto">
              <a:xfrm>
                <a:off x="4857555" y="3259092"/>
                <a:ext cx="79153" cy="19788"/>
              </a:xfrm>
              <a:custGeom>
                <a:avLst/>
                <a:gdLst>
                  <a:gd name="T0" fmla="*/ 13 w 58"/>
                  <a:gd name="T1" fmla="*/ 9 h 15"/>
                  <a:gd name="T2" fmla="*/ 2 w 58"/>
                  <a:gd name="T3" fmla="*/ 2 h 15"/>
                  <a:gd name="T4" fmla="*/ 0 w 58"/>
                  <a:gd name="T5" fmla="*/ 1 h 15"/>
                  <a:gd name="T6" fmla="*/ 6 w 58"/>
                  <a:gd name="T7" fmla="*/ 3 h 15"/>
                  <a:gd name="T8" fmla="*/ 14 w 58"/>
                  <a:gd name="T9" fmla="*/ 6 h 15"/>
                  <a:gd name="T10" fmla="*/ 23 w 58"/>
                  <a:gd name="T11" fmla="*/ 8 h 15"/>
                  <a:gd name="T12" fmla="*/ 27 w 58"/>
                  <a:gd name="T13" fmla="*/ 8 h 15"/>
                  <a:gd name="T14" fmla="*/ 23 w 58"/>
                  <a:gd name="T15" fmla="*/ 6 h 15"/>
                  <a:gd name="T16" fmla="*/ 9 w 58"/>
                  <a:gd name="T17" fmla="*/ 0 h 15"/>
                  <a:gd name="T18" fmla="*/ 10 w 58"/>
                  <a:gd name="T19" fmla="*/ 1 h 15"/>
                  <a:gd name="T20" fmla="*/ 14 w 58"/>
                  <a:gd name="T21" fmla="*/ 3 h 15"/>
                  <a:gd name="T22" fmla="*/ 25 w 58"/>
                  <a:gd name="T23" fmla="*/ 6 h 15"/>
                  <a:gd name="T24" fmla="*/ 28 w 58"/>
                  <a:gd name="T25" fmla="*/ 7 h 15"/>
                  <a:gd name="T26" fmla="*/ 32 w 58"/>
                  <a:gd name="T27" fmla="*/ 7 h 15"/>
                  <a:gd name="T28" fmla="*/ 37 w 58"/>
                  <a:gd name="T29" fmla="*/ 8 h 15"/>
                  <a:gd name="T30" fmla="*/ 42 w 58"/>
                  <a:gd name="T31" fmla="*/ 8 h 15"/>
                  <a:gd name="T32" fmla="*/ 43 w 58"/>
                  <a:gd name="T33" fmla="*/ 8 h 15"/>
                  <a:gd name="T34" fmla="*/ 50 w 58"/>
                  <a:gd name="T35" fmla="*/ 11 h 15"/>
                  <a:gd name="T36" fmla="*/ 55 w 58"/>
                  <a:gd name="T37" fmla="*/ 13 h 15"/>
                  <a:gd name="T38" fmla="*/ 58 w 58"/>
                  <a:gd name="T39" fmla="*/ 14 h 15"/>
                  <a:gd name="T40" fmla="*/ 35 w 58"/>
                  <a:gd name="T41" fmla="*/ 14 h 15"/>
                  <a:gd name="T42" fmla="*/ 27 w 58"/>
                  <a:gd name="T43" fmla="*/ 13 h 15"/>
                  <a:gd name="T44" fmla="*/ 20 w 58"/>
                  <a:gd name="T45" fmla="*/ 11 h 15"/>
                  <a:gd name="T46" fmla="*/ 15 w 58"/>
                  <a:gd name="T47" fmla="*/ 10 h 15"/>
                  <a:gd name="T48" fmla="*/ 13 w 58"/>
                  <a:gd name="T4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15">
                    <a:moveTo>
                      <a:pt x="13" y="9"/>
                    </a:moveTo>
                    <a:cubicBezTo>
                      <a:pt x="7" y="6"/>
                      <a:pt x="4" y="4"/>
                      <a:pt x="2" y="2"/>
                    </a:cubicBezTo>
                    <a:cubicBezTo>
                      <a:pt x="0" y="1"/>
                      <a:pt x="0" y="0"/>
                      <a:pt x="0" y="1"/>
                    </a:cubicBezTo>
                    <a:cubicBezTo>
                      <a:pt x="1" y="1"/>
                      <a:pt x="3" y="2"/>
                      <a:pt x="6" y="3"/>
                    </a:cubicBezTo>
                    <a:cubicBezTo>
                      <a:pt x="8" y="4"/>
                      <a:pt x="11" y="5"/>
                      <a:pt x="14" y="6"/>
                    </a:cubicBezTo>
                    <a:cubicBezTo>
                      <a:pt x="17" y="7"/>
                      <a:pt x="21" y="7"/>
                      <a:pt x="23" y="8"/>
                    </a:cubicBezTo>
                    <a:cubicBezTo>
                      <a:pt x="25" y="8"/>
                      <a:pt x="27" y="8"/>
                      <a:pt x="27" y="8"/>
                    </a:cubicBezTo>
                    <a:cubicBezTo>
                      <a:pt x="27" y="8"/>
                      <a:pt x="26" y="7"/>
                      <a:pt x="23" y="6"/>
                    </a:cubicBezTo>
                    <a:cubicBezTo>
                      <a:pt x="20" y="5"/>
                      <a:pt x="15" y="4"/>
                      <a:pt x="9" y="0"/>
                    </a:cubicBezTo>
                    <a:cubicBezTo>
                      <a:pt x="9" y="0"/>
                      <a:pt x="9" y="0"/>
                      <a:pt x="10" y="1"/>
                    </a:cubicBezTo>
                    <a:cubicBezTo>
                      <a:pt x="11" y="1"/>
                      <a:pt x="12" y="2"/>
                      <a:pt x="14" y="3"/>
                    </a:cubicBezTo>
                    <a:cubicBezTo>
                      <a:pt x="17" y="4"/>
                      <a:pt x="21" y="5"/>
                      <a:pt x="25" y="6"/>
                    </a:cubicBezTo>
                    <a:cubicBezTo>
                      <a:pt x="26" y="6"/>
                      <a:pt x="27" y="7"/>
                      <a:pt x="28" y="7"/>
                    </a:cubicBezTo>
                    <a:cubicBezTo>
                      <a:pt x="30" y="7"/>
                      <a:pt x="31" y="7"/>
                      <a:pt x="32" y="7"/>
                    </a:cubicBezTo>
                    <a:cubicBezTo>
                      <a:pt x="34" y="8"/>
                      <a:pt x="36" y="8"/>
                      <a:pt x="37" y="8"/>
                    </a:cubicBezTo>
                    <a:cubicBezTo>
                      <a:pt x="39" y="8"/>
                      <a:pt x="41" y="8"/>
                      <a:pt x="42" y="8"/>
                    </a:cubicBezTo>
                    <a:cubicBezTo>
                      <a:pt x="43" y="8"/>
                      <a:pt x="43" y="8"/>
                      <a:pt x="43" y="8"/>
                    </a:cubicBezTo>
                    <a:cubicBezTo>
                      <a:pt x="43" y="8"/>
                      <a:pt x="46" y="10"/>
                      <a:pt x="50" y="11"/>
                    </a:cubicBezTo>
                    <a:cubicBezTo>
                      <a:pt x="52" y="12"/>
                      <a:pt x="54" y="13"/>
                      <a:pt x="55" y="13"/>
                    </a:cubicBezTo>
                    <a:cubicBezTo>
                      <a:pt x="57" y="14"/>
                      <a:pt x="58" y="14"/>
                      <a:pt x="58" y="14"/>
                    </a:cubicBezTo>
                    <a:cubicBezTo>
                      <a:pt x="58" y="14"/>
                      <a:pt x="46" y="15"/>
                      <a:pt x="35" y="14"/>
                    </a:cubicBezTo>
                    <a:cubicBezTo>
                      <a:pt x="32" y="14"/>
                      <a:pt x="29" y="13"/>
                      <a:pt x="27" y="13"/>
                    </a:cubicBezTo>
                    <a:cubicBezTo>
                      <a:pt x="24" y="12"/>
                      <a:pt x="22" y="12"/>
                      <a:pt x="20" y="11"/>
                    </a:cubicBezTo>
                    <a:cubicBezTo>
                      <a:pt x="18" y="11"/>
                      <a:pt x="16" y="10"/>
                      <a:pt x="15" y="10"/>
                    </a:cubicBezTo>
                    <a:cubicBezTo>
                      <a:pt x="14" y="9"/>
                      <a:pt x="13" y="9"/>
                      <a:pt x="13" y="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5" name="Freeform 70"/>
              <p:cNvSpPr/>
              <p:nvPr/>
            </p:nvSpPr>
            <p:spPr bwMode="auto">
              <a:xfrm>
                <a:off x="4795551" y="3096827"/>
                <a:ext cx="13192" cy="84430"/>
              </a:xfrm>
              <a:custGeom>
                <a:avLst/>
                <a:gdLst>
                  <a:gd name="T0" fmla="*/ 10 w 10"/>
                  <a:gd name="T1" fmla="*/ 63 h 63"/>
                  <a:gd name="T2" fmla="*/ 2 w 10"/>
                  <a:gd name="T3" fmla="*/ 37 h 63"/>
                  <a:gd name="T4" fmla="*/ 1 w 10"/>
                  <a:gd name="T5" fmla="*/ 0 h 63"/>
                  <a:gd name="T6" fmla="*/ 2 w 10"/>
                  <a:gd name="T7" fmla="*/ 8 h 63"/>
                  <a:gd name="T8" fmla="*/ 3 w 10"/>
                  <a:gd name="T9" fmla="*/ 14 h 63"/>
                  <a:gd name="T10" fmla="*/ 3 w 10"/>
                  <a:gd name="T11" fmla="*/ 17 h 63"/>
                  <a:gd name="T12" fmla="*/ 5 w 10"/>
                  <a:gd name="T13" fmla="*/ 36 h 63"/>
                  <a:gd name="T14" fmla="*/ 10 w 10"/>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10" y="63"/>
                    </a:moveTo>
                    <a:cubicBezTo>
                      <a:pt x="7" y="56"/>
                      <a:pt x="4" y="47"/>
                      <a:pt x="2" y="37"/>
                    </a:cubicBezTo>
                    <a:cubicBezTo>
                      <a:pt x="1" y="27"/>
                      <a:pt x="0" y="15"/>
                      <a:pt x="1" y="0"/>
                    </a:cubicBezTo>
                    <a:cubicBezTo>
                      <a:pt x="1" y="0"/>
                      <a:pt x="1" y="4"/>
                      <a:pt x="2" y="8"/>
                    </a:cubicBezTo>
                    <a:cubicBezTo>
                      <a:pt x="2" y="11"/>
                      <a:pt x="3" y="13"/>
                      <a:pt x="3" y="14"/>
                    </a:cubicBezTo>
                    <a:cubicBezTo>
                      <a:pt x="3" y="16"/>
                      <a:pt x="3" y="17"/>
                      <a:pt x="3" y="17"/>
                    </a:cubicBezTo>
                    <a:cubicBezTo>
                      <a:pt x="4" y="22"/>
                      <a:pt x="4" y="28"/>
                      <a:pt x="5" y="36"/>
                    </a:cubicBezTo>
                    <a:cubicBezTo>
                      <a:pt x="5" y="43"/>
                      <a:pt x="6" y="52"/>
                      <a:pt x="10" y="6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6" name="Freeform 71"/>
              <p:cNvSpPr/>
              <p:nvPr/>
            </p:nvSpPr>
            <p:spPr bwMode="auto">
              <a:xfrm>
                <a:off x="4815340" y="3228750"/>
                <a:ext cx="51450" cy="48811"/>
              </a:xfrm>
              <a:custGeom>
                <a:avLst/>
                <a:gdLst>
                  <a:gd name="T0" fmla="*/ 30 w 38"/>
                  <a:gd name="T1" fmla="*/ 33 h 36"/>
                  <a:gd name="T2" fmla="*/ 16 w 38"/>
                  <a:gd name="T3" fmla="*/ 23 h 36"/>
                  <a:gd name="T4" fmla="*/ 12 w 38"/>
                  <a:gd name="T5" fmla="*/ 20 h 36"/>
                  <a:gd name="T6" fmla="*/ 10 w 38"/>
                  <a:gd name="T7" fmla="*/ 16 h 36"/>
                  <a:gd name="T8" fmla="*/ 0 w 38"/>
                  <a:gd name="T9" fmla="*/ 0 h 36"/>
                  <a:gd name="T10" fmla="*/ 10 w 38"/>
                  <a:gd name="T11" fmla="*/ 13 h 36"/>
                  <a:gd name="T12" fmla="*/ 26 w 38"/>
                  <a:gd name="T13" fmla="*/ 27 h 36"/>
                  <a:gd name="T14" fmla="*/ 37 w 38"/>
                  <a:gd name="T15" fmla="*/ 36 h 36"/>
                  <a:gd name="T16" fmla="*/ 36 w 38"/>
                  <a:gd name="T17" fmla="*/ 36 h 36"/>
                  <a:gd name="T18" fmla="*/ 30 w 38"/>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33"/>
                    </a:moveTo>
                    <a:cubicBezTo>
                      <a:pt x="23" y="29"/>
                      <a:pt x="19" y="26"/>
                      <a:pt x="16" y="23"/>
                    </a:cubicBezTo>
                    <a:cubicBezTo>
                      <a:pt x="15" y="22"/>
                      <a:pt x="13" y="21"/>
                      <a:pt x="12" y="20"/>
                    </a:cubicBezTo>
                    <a:cubicBezTo>
                      <a:pt x="11" y="18"/>
                      <a:pt x="11" y="17"/>
                      <a:pt x="10" y="16"/>
                    </a:cubicBezTo>
                    <a:cubicBezTo>
                      <a:pt x="7" y="12"/>
                      <a:pt x="5" y="9"/>
                      <a:pt x="0" y="0"/>
                    </a:cubicBezTo>
                    <a:cubicBezTo>
                      <a:pt x="2" y="3"/>
                      <a:pt x="6" y="7"/>
                      <a:pt x="10" y="13"/>
                    </a:cubicBezTo>
                    <a:cubicBezTo>
                      <a:pt x="15" y="18"/>
                      <a:pt x="21" y="23"/>
                      <a:pt x="26" y="27"/>
                    </a:cubicBezTo>
                    <a:cubicBezTo>
                      <a:pt x="31" y="32"/>
                      <a:pt x="35" y="34"/>
                      <a:pt x="37" y="36"/>
                    </a:cubicBezTo>
                    <a:cubicBezTo>
                      <a:pt x="38" y="36"/>
                      <a:pt x="38" y="36"/>
                      <a:pt x="36" y="36"/>
                    </a:cubicBezTo>
                    <a:cubicBezTo>
                      <a:pt x="35" y="36"/>
                      <a:pt x="33" y="35"/>
                      <a:pt x="30" y="3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7" name="Freeform 72"/>
              <p:cNvSpPr/>
              <p:nvPr/>
            </p:nvSpPr>
            <p:spPr bwMode="auto">
              <a:xfrm>
                <a:off x="4733548" y="2880474"/>
                <a:ext cx="121369" cy="195245"/>
              </a:xfrm>
              <a:custGeom>
                <a:avLst/>
                <a:gdLst>
                  <a:gd name="T0" fmla="*/ 91 w 91"/>
                  <a:gd name="T1" fmla="*/ 0 h 146"/>
                  <a:gd name="T2" fmla="*/ 63 w 91"/>
                  <a:gd name="T3" fmla="*/ 20 h 146"/>
                  <a:gd name="T4" fmla="*/ 33 w 91"/>
                  <a:gd name="T5" fmla="*/ 53 h 146"/>
                  <a:gd name="T6" fmla="*/ 0 w 91"/>
                  <a:gd name="T7" fmla="*/ 146 h 146"/>
                  <a:gd name="T8" fmla="*/ 7 w 91"/>
                  <a:gd name="T9" fmla="*/ 102 h 146"/>
                  <a:gd name="T10" fmla="*/ 22 w 91"/>
                  <a:gd name="T11" fmla="*/ 66 h 146"/>
                  <a:gd name="T12" fmla="*/ 47 w 91"/>
                  <a:gd name="T13" fmla="*/ 31 h 146"/>
                  <a:gd name="T14" fmla="*/ 66 w 91"/>
                  <a:gd name="T15" fmla="*/ 15 h 146"/>
                  <a:gd name="T16" fmla="*/ 91 w 91"/>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46">
                    <a:moveTo>
                      <a:pt x="91" y="0"/>
                    </a:moveTo>
                    <a:cubicBezTo>
                      <a:pt x="83" y="5"/>
                      <a:pt x="73" y="12"/>
                      <a:pt x="63" y="20"/>
                    </a:cubicBezTo>
                    <a:cubicBezTo>
                      <a:pt x="52" y="29"/>
                      <a:pt x="42" y="40"/>
                      <a:pt x="33" y="53"/>
                    </a:cubicBezTo>
                    <a:cubicBezTo>
                      <a:pt x="14" y="79"/>
                      <a:pt x="2" y="112"/>
                      <a:pt x="0" y="146"/>
                    </a:cubicBezTo>
                    <a:cubicBezTo>
                      <a:pt x="1" y="129"/>
                      <a:pt x="4" y="115"/>
                      <a:pt x="7" y="102"/>
                    </a:cubicBezTo>
                    <a:cubicBezTo>
                      <a:pt x="11" y="89"/>
                      <a:pt x="16" y="77"/>
                      <a:pt x="22" y="66"/>
                    </a:cubicBezTo>
                    <a:cubicBezTo>
                      <a:pt x="28" y="54"/>
                      <a:pt x="36" y="43"/>
                      <a:pt x="47" y="31"/>
                    </a:cubicBezTo>
                    <a:cubicBezTo>
                      <a:pt x="52" y="25"/>
                      <a:pt x="58" y="20"/>
                      <a:pt x="66" y="15"/>
                    </a:cubicBezTo>
                    <a:cubicBezTo>
                      <a:pt x="73" y="9"/>
                      <a:pt x="82" y="4"/>
                      <a:pt x="91" y="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8" name="Freeform 73"/>
              <p:cNvSpPr/>
              <p:nvPr/>
            </p:nvSpPr>
            <p:spPr bwMode="auto">
              <a:xfrm>
                <a:off x="3980271" y="3408164"/>
                <a:ext cx="114773" cy="31661"/>
              </a:xfrm>
              <a:custGeom>
                <a:avLst/>
                <a:gdLst>
                  <a:gd name="T0" fmla="*/ 0 w 86"/>
                  <a:gd name="T1" fmla="*/ 1 h 24"/>
                  <a:gd name="T2" fmla="*/ 8 w 86"/>
                  <a:gd name="T3" fmla="*/ 1 h 24"/>
                  <a:gd name="T4" fmla="*/ 16 w 86"/>
                  <a:gd name="T5" fmla="*/ 2 h 24"/>
                  <a:gd name="T6" fmla="*/ 30 w 86"/>
                  <a:gd name="T7" fmla="*/ 4 h 24"/>
                  <a:gd name="T8" fmla="*/ 55 w 86"/>
                  <a:gd name="T9" fmla="*/ 13 h 24"/>
                  <a:gd name="T10" fmla="*/ 86 w 86"/>
                  <a:gd name="T11" fmla="*/ 24 h 24"/>
                  <a:gd name="T12" fmla="*/ 81 w 86"/>
                  <a:gd name="T13" fmla="*/ 21 h 24"/>
                  <a:gd name="T14" fmla="*/ 77 w 86"/>
                  <a:gd name="T15" fmla="*/ 19 h 24"/>
                  <a:gd name="T16" fmla="*/ 75 w 86"/>
                  <a:gd name="T17" fmla="*/ 18 h 24"/>
                  <a:gd name="T18" fmla="*/ 73 w 86"/>
                  <a:gd name="T19" fmla="*/ 17 h 24"/>
                  <a:gd name="T20" fmla="*/ 67 w 86"/>
                  <a:gd name="T21" fmla="*/ 15 h 24"/>
                  <a:gd name="T22" fmla="*/ 45 w 86"/>
                  <a:gd name="T23" fmla="*/ 6 h 24"/>
                  <a:gd name="T24" fmla="*/ 37 w 86"/>
                  <a:gd name="T25" fmla="*/ 4 h 24"/>
                  <a:gd name="T26" fmla="*/ 30 w 86"/>
                  <a:gd name="T27" fmla="*/ 2 h 24"/>
                  <a:gd name="T28" fmla="*/ 26 w 86"/>
                  <a:gd name="T29" fmla="*/ 2 h 24"/>
                  <a:gd name="T30" fmla="*/ 22 w 86"/>
                  <a:gd name="T31" fmla="*/ 1 h 24"/>
                  <a:gd name="T32" fmla="*/ 15 w 86"/>
                  <a:gd name="T33" fmla="*/ 1 h 24"/>
                  <a:gd name="T34" fmla="*/ 4 w 86"/>
                  <a:gd name="T35" fmla="*/ 1 h 24"/>
                  <a:gd name="T36" fmla="*/ 1 w 86"/>
                  <a:gd name="T37" fmla="*/ 1 h 24"/>
                  <a:gd name="T38" fmla="*/ 0 w 86"/>
                  <a:gd name="T3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4">
                    <a:moveTo>
                      <a:pt x="0" y="1"/>
                    </a:moveTo>
                    <a:cubicBezTo>
                      <a:pt x="3" y="1"/>
                      <a:pt x="5" y="1"/>
                      <a:pt x="8" y="1"/>
                    </a:cubicBezTo>
                    <a:cubicBezTo>
                      <a:pt x="10" y="1"/>
                      <a:pt x="13" y="1"/>
                      <a:pt x="16" y="2"/>
                    </a:cubicBezTo>
                    <a:cubicBezTo>
                      <a:pt x="21" y="2"/>
                      <a:pt x="26" y="3"/>
                      <a:pt x="30" y="4"/>
                    </a:cubicBezTo>
                    <a:cubicBezTo>
                      <a:pt x="40" y="7"/>
                      <a:pt x="48" y="10"/>
                      <a:pt x="55" y="13"/>
                    </a:cubicBezTo>
                    <a:cubicBezTo>
                      <a:pt x="68" y="19"/>
                      <a:pt x="78" y="22"/>
                      <a:pt x="86" y="24"/>
                    </a:cubicBezTo>
                    <a:cubicBezTo>
                      <a:pt x="86" y="24"/>
                      <a:pt x="83" y="23"/>
                      <a:pt x="81" y="21"/>
                    </a:cubicBezTo>
                    <a:cubicBezTo>
                      <a:pt x="79" y="21"/>
                      <a:pt x="78" y="20"/>
                      <a:pt x="77" y="19"/>
                    </a:cubicBezTo>
                    <a:cubicBezTo>
                      <a:pt x="76" y="18"/>
                      <a:pt x="75" y="18"/>
                      <a:pt x="75" y="18"/>
                    </a:cubicBezTo>
                    <a:cubicBezTo>
                      <a:pt x="75" y="18"/>
                      <a:pt x="75" y="18"/>
                      <a:pt x="73" y="17"/>
                    </a:cubicBezTo>
                    <a:cubicBezTo>
                      <a:pt x="72" y="17"/>
                      <a:pt x="70" y="16"/>
                      <a:pt x="67" y="15"/>
                    </a:cubicBezTo>
                    <a:cubicBezTo>
                      <a:pt x="62" y="13"/>
                      <a:pt x="54" y="9"/>
                      <a:pt x="45" y="6"/>
                    </a:cubicBezTo>
                    <a:cubicBezTo>
                      <a:pt x="42" y="6"/>
                      <a:pt x="40" y="5"/>
                      <a:pt x="37" y="4"/>
                    </a:cubicBezTo>
                    <a:cubicBezTo>
                      <a:pt x="35" y="3"/>
                      <a:pt x="32" y="3"/>
                      <a:pt x="30" y="2"/>
                    </a:cubicBezTo>
                    <a:cubicBezTo>
                      <a:pt x="29" y="2"/>
                      <a:pt x="27" y="2"/>
                      <a:pt x="26" y="2"/>
                    </a:cubicBezTo>
                    <a:cubicBezTo>
                      <a:pt x="25" y="1"/>
                      <a:pt x="23" y="1"/>
                      <a:pt x="22" y="1"/>
                    </a:cubicBezTo>
                    <a:cubicBezTo>
                      <a:pt x="20" y="1"/>
                      <a:pt x="17" y="1"/>
                      <a:pt x="15" y="1"/>
                    </a:cubicBezTo>
                    <a:cubicBezTo>
                      <a:pt x="11" y="0"/>
                      <a:pt x="7" y="1"/>
                      <a:pt x="4" y="1"/>
                    </a:cubicBezTo>
                    <a:cubicBezTo>
                      <a:pt x="3" y="1"/>
                      <a:pt x="2" y="1"/>
                      <a:pt x="1" y="1"/>
                    </a:cubicBezTo>
                    <a:cubicBezTo>
                      <a:pt x="0" y="1"/>
                      <a:pt x="0" y="1"/>
                      <a:pt x="0" y="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9" name="Freeform 74"/>
              <p:cNvSpPr/>
              <p:nvPr/>
            </p:nvSpPr>
            <p:spPr bwMode="auto">
              <a:xfrm>
                <a:off x="3887925" y="3478083"/>
                <a:ext cx="270441" cy="360148"/>
              </a:xfrm>
              <a:custGeom>
                <a:avLst/>
                <a:gdLst>
                  <a:gd name="T0" fmla="*/ 188 w 202"/>
                  <a:gd name="T1" fmla="*/ 245 h 268"/>
                  <a:gd name="T2" fmla="*/ 181 w 202"/>
                  <a:gd name="T3" fmla="*/ 242 h 268"/>
                  <a:gd name="T4" fmla="*/ 110 w 202"/>
                  <a:gd name="T5" fmla="*/ 253 h 268"/>
                  <a:gd name="T6" fmla="*/ 77 w 202"/>
                  <a:gd name="T7" fmla="*/ 257 h 268"/>
                  <a:gd name="T8" fmla="*/ 58 w 202"/>
                  <a:gd name="T9" fmla="*/ 259 h 268"/>
                  <a:gd name="T10" fmla="*/ 53 w 202"/>
                  <a:gd name="T11" fmla="*/ 240 h 268"/>
                  <a:gd name="T12" fmla="*/ 40 w 202"/>
                  <a:gd name="T13" fmla="*/ 196 h 268"/>
                  <a:gd name="T14" fmla="*/ 25 w 202"/>
                  <a:gd name="T15" fmla="*/ 150 h 268"/>
                  <a:gd name="T16" fmla="*/ 12 w 202"/>
                  <a:gd name="T17" fmla="*/ 103 h 268"/>
                  <a:gd name="T18" fmla="*/ 4 w 202"/>
                  <a:gd name="T19" fmla="*/ 54 h 268"/>
                  <a:gd name="T20" fmla="*/ 3 w 202"/>
                  <a:gd name="T21" fmla="*/ 28 h 268"/>
                  <a:gd name="T22" fmla="*/ 4 w 202"/>
                  <a:gd name="T23" fmla="*/ 9 h 268"/>
                  <a:gd name="T24" fmla="*/ 5 w 202"/>
                  <a:gd name="T25" fmla="*/ 2 h 268"/>
                  <a:gd name="T26" fmla="*/ 6 w 202"/>
                  <a:gd name="T27" fmla="*/ 0 h 268"/>
                  <a:gd name="T28" fmla="*/ 0 w 202"/>
                  <a:gd name="T29" fmla="*/ 30 h 268"/>
                  <a:gd name="T30" fmla="*/ 1 w 202"/>
                  <a:gd name="T31" fmla="*/ 60 h 268"/>
                  <a:gd name="T32" fmla="*/ 11 w 202"/>
                  <a:gd name="T33" fmla="*/ 121 h 268"/>
                  <a:gd name="T34" fmla="*/ 27 w 202"/>
                  <a:gd name="T35" fmla="*/ 183 h 268"/>
                  <a:gd name="T36" fmla="*/ 36 w 202"/>
                  <a:gd name="T37" fmla="*/ 213 h 268"/>
                  <a:gd name="T38" fmla="*/ 44 w 202"/>
                  <a:gd name="T39" fmla="*/ 242 h 268"/>
                  <a:gd name="T40" fmla="*/ 51 w 202"/>
                  <a:gd name="T41" fmla="*/ 268 h 268"/>
                  <a:gd name="T42" fmla="*/ 77 w 202"/>
                  <a:gd name="T43" fmla="*/ 266 h 268"/>
                  <a:gd name="T44" fmla="*/ 137 w 202"/>
                  <a:gd name="T45" fmla="*/ 257 h 268"/>
                  <a:gd name="T46" fmla="*/ 188 w 202"/>
                  <a:gd name="T47" fmla="*/ 2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268">
                    <a:moveTo>
                      <a:pt x="188" y="245"/>
                    </a:moveTo>
                    <a:cubicBezTo>
                      <a:pt x="202" y="239"/>
                      <a:pt x="196" y="239"/>
                      <a:pt x="181" y="242"/>
                    </a:cubicBezTo>
                    <a:cubicBezTo>
                      <a:pt x="165" y="245"/>
                      <a:pt x="139" y="251"/>
                      <a:pt x="110" y="253"/>
                    </a:cubicBezTo>
                    <a:cubicBezTo>
                      <a:pt x="99" y="255"/>
                      <a:pt x="88" y="256"/>
                      <a:pt x="77" y="257"/>
                    </a:cubicBezTo>
                    <a:cubicBezTo>
                      <a:pt x="58" y="259"/>
                      <a:pt x="58" y="259"/>
                      <a:pt x="58" y="259"/>
                    </a:cubicBezTo>
                    <a:cubicBezTo>
                      <a:pt x="53" y="240"/>
                      <a:pt x="53" y="240"/>
                      <a:pt x="53" y="240"/>
                    </a:cubicBezTo>
                    <a:cubicBezTo>
                      <a:pt x="50" y="226"/>
                      <a:pt x="45" y="211"/>
                      <a:pt x="40" y="196"/>
                    </a:cubicBezTo>
                    <a:cubicBezTo>
                      <a:pt x="35" y="181"/>
                      <a:pt x="30" y="166"/>
                      <a:pt x="25" y="150"/>
                    </a:cubicBezTo>
                    <a:cubicBezTo>
                      <a:pt x="20" y="135"/>
                      <a:pt x="16" y="119"/>
                      <a:pt x="12" y="103"/>
                    </a:cubicBezTo>
                    <a:cubicBezTo>
                      <a:pt x="9" y="87"/>
                      <a:pt x="6" y="71"/>
                      <a:pt x="4" y="54"/>
                    </a:cubicBezTo>
                    <a:cubicBezTo>
                      <a:pt x="4" y="54"/>
                      <a:pt x="3" y="42"/>
                      <a:pt x="3" y="28"/>
                    </a:cubicBezTo>
                    <a:cubicBezTo>
                      <a:pt x="2" y="22"/>
                      <a:pt x="3" y="14"/>
                      <a:pt x="4" y="9"/>
                    </a:cubicBezTo>
                    <a:cubicBezTo>
                      <a:pt x="4" y="6"/>
                      <a:pt x="5" y="4"/>
                      <a:pt x="5" y="2"/>
                    </a:cubicBezTo>
                    <a:cubicBezTo>
                      <a:pt x="6" y="1"/>
                      <a:pt x="6" y="0"/>
                      <a:pt x="6" y="0"/>
                    </a:cubicBezTo>
                    <a:cubicBezTo>
                      <a:pt x="3" y="10"/>
                      <a:pt x="1" y="20"/>
                      <a:pt x="0" y="30"/>
                    </a:cubicBezTo>
                    <a:cubicBezTo>
                      <a:pt x="0" y="40"/>
                      <a:pt x="0" y="50"/>
                      <a:pt x="1" y="60"/>
                    </a:cubicBezTo>
                    <a:cubicBezTo>
                      <a:pt x="2" y="80"/>
                      <a:pt x="6" y="101"/>
                      <a:pt x="11" y="121"/>
                    </a:cubicBezTo>
                    <a:cubicBezTo>
                      <a:pt x="15" y="142"/>
                      <a:pt x="21" y="163"/>
                      <a:pt x="27" y="183"/>
                    </a:cubicBezTo>
                    <a:cubicBezTo>
                      <a:pt x="30" y="193"/>
                      <a:pt x="33" y="203"/>
                      <a:pt x="36" y="213"/>
                    </a:cubicBezTo>
                    <a:cubicBezTo>
                      <a:pt x="39" y="223"/>
                      <a:pt x="42" y="233"/>
                      <a:pt x="44" y="242"/>
                    </a:cubicBezTo>
                    <a:cubicBezTo>
                      <a:pt x="51" y="268"/>
                      <a:pt x="51" y="268"/>
                      <a:pt x="51" y="268"/>
                    </a:cubicBezTo>
                    <a:cubicBezTo>
                      <a:pt x="77" y="266"/>
                      <a:pt x="77" y="266"/>
                      <a:pt x="77" y="266"/>
                    </a:cubicBezTo>
                    <a:cubicBezTo>
                      <a:pt x="99" y="264"/>
                      <a:pt x="118" y="261"/>
                      <a:pt x="137" y="257"/>
                    </a:cubicBezTo>
                    <a:cubicBezTo>
                      <a:pt x="155" y="253"/>
                      <a:pt x="172" y="249"/>
                      <a:pt x="188" y="24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0" name="Freeform 75"/>
              <p:cNvSpPr/>
              <p:nvPr/>
            </p:nvSpPr>
            <p:spPr bwMode="auto">
              <a:xfrm>
                <a:off x="3989505" y="3744566"/>
                <a:ext cx="267803" cy="51450"/>
              </a:xfrm>
              <a:custGeom>
                <a:avLst/>
                <a:gdLst>
                  <a:gd name="T0" fmla="*/ 159 w 199"/>
                  <a:gd name="T1" fmla="*/ 6 h 38"/>
                  <a:gd name="T2" fmla="*/ 74 w 199"/>
                  <a:gd name="T3" fmla="*/ 24 h 38"/>
                  <a:gd name="T4" fmla="*/ 34 w 199"/>
                  <a:gd name="T5" fmla="*/ 33 h 38"/>
                  <a:gd name="T6" fmla="*/ 0 w 199"/>
                  <a:gd name="T7" fmla="*/ 38 h 38"/>
                  <a:gd name="T8" fmla="*/ 105 w 199"/>
                  <a:gd name="T9" fmla="*/ 20 h 38"/>
                  <a:gd name="T10" fmla="*/ 154 w 199"/>
                  <a:gd name="T11" fmla="*/ 10 h 38"/>
                  <a:gd name="T12" fmla="*/ 194 w 199"/>
                  <a:gd name="T13" fmla="*/ 3 h 38"/>
                  <a:gd name="T14" fmla="*/ 159 w 199"/>
                  <a:gd name="T15" fmla="*/ 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8">
                    <a:moveTo>
                      <a:pt x="159" y="6"/>
                    </a:moveTo>
                    <a:cubicBezTo>
                      <a:pt x="133" y="9"/>
                      <a:pt x="103" y="17"/>
                      <a:pt x="74" y="24"/>
                    </a:cubicBezTo>
                    <a:cubicBezTo>
                      <a:pt x="60" y="27"/>
                      <a:pt x="47" y="30"/>
                      <a:pt x="34" y="33"/>
                    </a:cubicBezTo>
                    <a:cubicBezTo>
                      <a:pt x="21" y="35"/>
                      <a:pt x="10" y="37"/>
                      <a:pt x="0" y="38"/>
                    </a:cubicBezTo>
                    <a:cubicBezTo>
                      <a:pt x="33" y="35"/>
                      <a:pt x="70" y="27"/>
                      <a:pt x="105" y="20"/>
                    </a:cubicBezTo>
                    <a:cubicBezTo>
                      <a:pt x="122" y="16"/>
                      <a:pt x="138" y="13"/>
                      <a:pt x="154" y="10"/>
                    </a:cubicBezTo>
                    <a:cubicBezTo>
                      <a:pt x="169" y="7"/>
                      <a:pt x="182" y="4"/>
                      <a:pt x="194" y="3"/>
                    </a:cubicBezTo>
                    <a:cubicBezTo>
                      <a:pt x="199" y="0"/>
                      <a:pt x="173" y="4"/>
                      <a:pt x="15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1" name="Freeform 76"/>
              <p:cNvSpPr/>
              <p:nvPr/>
            </p:nvSpPr>
            <p:spPr bwMode="auto">
              <a:xfrm>
                <a:off x="3845710" y="2653568"/>
                <a:ext cx="918180" cy="1482809"/>
              </a:xfrm>
              <a:custGeom>
                <a:avLst/>
                <a:gdLst>
                  <a:gd name="T0" fmla="*/ 65 w 684"/>
                  <a:gd name="T1" fmla="*/ 425 h 1103"/>
                  <a:gd name="T2" fmla="*/ 98 w 684"/>
                  <a:gd name="T3" fmla="*/ 431 h 1103"/>
                  <a:gd name="T4" fmla="*/ 116 w 684"/>
                  <a:gd name="T5" fmla="*/ 429 h 1103"/>
                  <a:gd name="T6" fmla="*/ 182 w 684"/>
                  <a:gd name="T7" fmla="*/ 376 h 1103"/>
                  <a:gd name="T8" fmla="*/ 184 w 684"/>
                  <a:gd name="T9" fmla="*/ 375 h 1103"/>
                  <a:gd name="T10" fmla="*/ 248 w 684"/>
                  <a:gd name="T11" fmla="*/ 384 h 1103"/>
                  <a:gd name="T12" fmla="*/ 285 w 684"/>
                  <a:gd name="T13" fmla="*/ 450 h 1103"/>
                  <a:gd name="T14" fmla="*/ 281 w 684"/>
                  <a:gd name="T15" fmla="*/ 546 h 1103"/>
                  <a:gd name="T16" fmla="*/ 225 w 684"/>
                  <a:gd name="T17" fmla="*/ 595 h 1103"/>
                  <a:gd name="T18" fmla="*/ 219 w 684"/>
                  <a:gd name="T19" fmla="*/ 596 h 1103"/>
                  <a:gd name="T20" fmla="*/ 115 w 684"/>
                  <a:gd name="T21" fmla="*/ 570 h 1103"/>
                  <a:gd name="T22" fmla="*/ 82 w 684"/>
                  <a:gd name="T23" fmla="*/ 575 h 1103"/>
                  <a:gd name="T24" fmla="*/ 70 w 684"/>
                  <a:gd name="T25" fmla="*/ 582 h 1103"/>
                  <a:gd name="T26" fmla="*/ 48 w 684"/>
                  <a:gd name="T27" fmla="*/ 706 h 1103"/>
                  <a:gd name="T28" fmla="*/ 146 w 684"/>
                  <a:gd name="T29" fmla="*/ 857 h 1103"/>
                  <a:gd name="T30" fmla="*/ 415 w 684"/>
                  <a:gd name="T31" fmla="*/ 860 h 1103"/>
                  <a:gd name="T32" fmla="*/ 418 w 684"/>
                  <a:gd name="T33" fmla="*/ 879 h 1103"/>
                  <a:gd name="T34" fmla="*/ 417 w 684"/>
                  <a:gd name="T35" fmla="*/ 891 h 1103"/>
                  <a:gd name="T36" fmla="*/ 400 w 684"/>
                  <a:gd name="T37" fmla="*/ 917 h 1103"/>
                  <a:gd name="T38" fmla="*/ 380 w 684"/>
                  <a:gd name="T39" fmla="*/ 978 h 1103"/>
                  <a:gd name="T40" fmla="*/ 387 w 684"/>
                  <a:gd name="T41" fmla="*/ 1013 h 1103"/>
                  <a:gd name="T42" fmla="*/ 453 w 684"/>
                  <a:gd name="T43" fmla="*/ 1082 h 1103"/>
                  <a:gd name="T44" fmla="*/ 577 w 684"/>
                  <a:gd name="T45" fmla="*/ 1099 h 1103"/>
                  <a:gd name="T46" fmla="*/ 683 w 684"/>
                  <a:gd name="T47" fmla="*/ 998 h 1103"/>
                  <a:gd name="T48" fmla="*/ 681 w 684"/>
                  <a:gd name="T49" fmla="*/ 955 h 1103"/>
                  <a:gd name="T50" fmla="*/ 676 w 684"/>
                  <a:gd name="T51" fmla="*/ 938 h 1103"/>
                  <a:gd name="T52" fmla="*/ 668 w 684"/>
                  <a:gd name="T53" fmla="*/ 938 h 1103"/>
                  <a:gd name="T54" fmla="*/ 672 w 684"/>
                  <a:gd name="T55" fmla="*/ 953 h 1103"/>
                  <a:gd name="T56" fmla="*/ 662 w 684"/>
                  <a:gd name="T57" fmla="*/ 1035 h 1103"/>
                  <a:gd name="T58" fmla="*/ 502 w 684"/>
                  <a:gd name="T59" fmla="*/ 1084 h 1103"/>
                  <a:gd name="T60" fmla="*/ 659 w 684"/>
                  <a:gd name="T61" fmla="*/ 1017 h 1103"/>
                  <a:gd name="T62" fmla="*/ 642 w 684"/>
                  <a:gd name="T63" fmla="*/ 1039 h 1103"/>
                  <a:gd name="T64" fmla="*/ 620 w 684"/>
                  <a:gd name="T65" fmla="*/ 1055 h 1103"/>
                  <a:gd name="T66" fmla="*/ 585 w 684"/>
                  <a:gd name="T67" fmla="*/ 1061 h 1103"/>
                  <a:gd name="T68" fmla="*/ 482 w 684"/>
                  <a:gd name="T69" fmla="*/ 1049 h 1103"/>
                  <a:gd name="T70" fmla="*/ 428 w 684"/>
                  <a:gd name="T71" fmla="*/ 973 h 1103"/>
                  <a:gd name="T72" fmla="*/ 426 w 684"/>
                  <a:gd name="T73" fmla="*/ 953 h 1103"/>
                  <a:gd name="T74" fmla="*/ 452 w 684"/>
                  <a:gd name="T75" fmla="*/ 874 h 1103"/>
                  <a:gd name="T76" fmla="*/ 446 w 684"/>
                  <a:gd name="T77" fmla="*/ 847 h 1103"/>
                  <a:gd name="T78" fmla="*/ 309 w 684"/>
                  <a:gd name="T79" fmla="*/ 797 h 1103"/>
                  <a:gd name="T80" fmla="*/ 106 w 684"/>
                  <a:gd name="T81" fmla="*/ 774 h 1103"/>
                  <a:gd name="T82" fmla="*/ 96 w 684"/>
                  <a:gd name="T83" fmla="*/ 733 h 1103"/>
                  <a:gd name="T84" fmla="*/ 89 w 684"/>
                  <a:gd name="T85" fmla="*/ 608 h 1103"/>
                  <a:gd name="T86" fmla="*/ 91 w 684"/>
                  <a:gd name="T87" fmla="*/ 607 h 1103"/>
                  <a:gd name="T88" fmla="*/ 110 w 684"/>
                  <a:gd name="T89" fmla="*/ 600 h 1103"/>
                  <a:gd name="T90" fmla="*/ 145 w 684"/>
                  <a:gd name="T91" fmla="*/ 616 h 1103"/>
                  <a:gd name="T92" fmla="*/ 233 w 684"/>
                  <a:gd name="T93" fmla="*/ 631 h 1103"/>
                  <a:gd name="T94" fmla="*/ 245 w 684"/>
                  <a:gd name="T95" fmla="*/ 626 h 1103"/>
                  <a:gd name="T96" fmla="*/ 232 w 684"/>
                  <a:gd name="T97" fmla="*/ 628 h 1103"/>
                  <a:gd name="T98" fmla="*/ 231 w 684"/>
                  <a:gd name="T99" fmla="*/ 623 h 1103"/>
                  <a:gd name="T100" fmla="*/ 251 w 684"/>
                  <a:gd name="T101" fmla="*/ 616 h 1103"/>
                  <a:gd name="T102" fmla="*/ 320 w 684"/>
                  <a:gd name="T103" fmla="*/ 465 h 1103"/>
                  <a:gd name="T104" fmla="*/ 233 w 684"/>
                  <a:gd name="T105" fmla="*/ 338 h 1103"/>
                  <a:gd name="T106" fmla="*/ 184 w 684"/>
                  <a:gd name="T107" fmla="*/ 328 h 1103"/>
                  <a:gd name="T108" fmla="*/ 171 w 684"/>
                  <a:gd name="T109" fmla="*/ 330 h 1103"/>
                  <a:gd name="T110" fmla="*/ 154 w 684"/>
                  <a:gd name="T111" fmla="*/ 337 h 1103"/>
                  <a:gd name="T112" fmla="*/ 99 w 684"/>
                  <a:gd name="T113" fmla="*/ 382 h 1103"/>
                  <a:gd name="T114" fmla="*/ 89 w 684"/>
                  <a:gd name="T115" fmla="*/ 382 h 1103"/>
                  <a:gd name="T116" fmla="*/ 86 w 684"/>
                  <a:gd name="T117" fmla="*/ 385 h 1103"/>
                  <a:gd name="T118" fmla="*/ 31 w 684"/>
                  <a:gd name="T119" fmla="*/ 192 h 1103"/>
                  <a:gd name="T120" fmla="*/ 38 w 684"/>
                  <a:gd name="T121" fmla="*/ 16 h 1103"/>
                  <a:gd name="T122" fmla="*/ 2 w 684"/>
                  <a:gd name="T123" fmla="*/ 310 h 1103"/>
                  <a:gd name="T124" fmla="*/ 4 w 684"/>
                  <a:gd name="T125" fmla="*/ 325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4" h="1103">
                    <a:moveTo>
                      <a:pt x="16" y="367"/>
                    </a:moveTo>
                    <a:cubicBezTo>
                      <a:pt x="21" y="380"/>
                      <a:pt x="28" y="393"/>
                      <a:pt x="41" y="407"/>
                    </a:cubicBezTo>
                    <a:cubicBezTo>
                      <a:pt x="42" y="408"/>
                      <a:pt x="44" y="410"/>
                      <a:pt x="46" y="411"/>
                    </a:cubicBezTo>
                    <a:cubicBezTo>
                      <a:pt x="48" y="414"/>
                      <a:pt x="48" y="414"/>
                      <a:pt x="48" y="414"/>
                    </a:cubicBezTo>
                    <a:cubicBezTo>
                      <a:pt x="51" y="416"/>
                      <a:pt x="51" y="416"/>
                      <a:pt x="51" y="416"/>
                    </a:cubicBezTo>
                    <a:cubicBezTo>
                      <a:pt x="53" y="418"/>
                      <a:pt x="55" y="419"/>
                      <a:pt x="58" y="421"/>
                    </a:cubicBezTo>
                    <a:cubicBezTo>
                      <a:pt x="60" y="422"/>
                      <a:pt x="62" y="423"/>
                      <a:pt x="65" y="425"/>
                    </a:cubicBezTo>
                    <a:cubicBezTo>
                      <a:pt x="67" y="426"/>
                      <a:pt x="70" y="427"/>
                      <a:pt x="73" y="428"/>
                    </a:cubicBezTo>
                    <a:cubicBezTo>
                      <a:pt x="76" y="429"/>
                      <a:pt x="78" y="430"/>
                      <a:pt x="82" y="430"/>
                    </a:cubicBezTo>
                    <a:cubicBezTo>
                      <a:pt x="85" y="431"/>
                      <a:pt x="89" y="431"/>
                      <a:pt x="93" y="431"/>
                    </a:cubicBezTo>
                    <a:cubicBezTo>
                      <a:pt x="93" y="431"/>
                      <a:pt x="93" y="431"/>
                      <a:pt x="94" y="431"/>
                    </a:cubicBezTo>
                    <a:cubicBezTo>
                      <a:pt x="94" y="431"/>
                      <a:pt x="94" y="431"/>
                      <a:pt x="94" y="431"/>
                    </a:cubicBezTo>
                    <a:cubicBezTo>
                      <a:pt x="95" y="431"/>
                      <a:pt x="95" y="431"/>
                      <a:pt x="95" y="431"/>
                    </a:cubicBezTo>
                    <a:cubicBezTo>
                      <a:pt x="98" y="431"/>
                      <a:pt x="98" y="431"/>
                      <a:pt x="98" y="431"/>
                    </a:cubicBezTo>
                    <a:cubicBezTo>
                      <a:pt x="99" y="431"/>
                      <a:pt x="99" y="431"/>
                      <a:pt x="99" y="431"/>
                    </a:cubicBezTo>
                    <a:cubicBezTo>
                      <a:pt x="100" y="431"/>
                      <a:pt x="100" y="431"/>
                      <a:pt x="100" y="431"/>
                    </a:cubicBezTo>
                    <a:cubicBezTo>
                      <a:pt x="100" y="431"/>
                      <a:pt x="100" y="431"/>
                      <a:pt x="100" y="431"/>
                    </a:cubicBezTo>
                    <a:cubicBezTo>
                      <a:pt x="103" y="431"/>
                      <a:pt x="103" y="431"/>
                      <a:pt x="103" y="431"/>
                    </a:cubicBezTo>
                    <a:cubicBezTo>
                      <a:pt x="103" y="431"/>
                      <a:pt x="103" y="431"/>
                      <a:pt x="103" y="431"/>
                    </a:cubicBezTo>
                    <a:cubicBezTo>
                      <a:pt x="107" y="430"/>
                      <a:pt x="107" y="430"/>
                      <a:pt x="107" y="430"/>
                    </a:cubicBezTo>
                    <a:cubicBezTo>
                      <a:pt x="110" y="430"/>
                      <a:pt x="113" y="430"/>
                      <a:pt x="116" y="429"/>
                    </a:cubicBezTo>
                    <a:cubicBezTo>
                      <a:pt x="118" y="428"/>
                      <a:pt x="121" y="427"/>
                      <a:pt x="124" y="426"/>
                    </a:cubicBezTo>
                    <a:cubicBezTo>
                      <a:pt x="126" y="425"/>
                      <a:pt x="129" y="423"/>
                      <a:pt x="131" y="422"/>
                    </a:cubicBezTo>
                    <a:cubicBezTo>
                      <a:pt x="141" y="417"/>
                      <a:pt x="148" y="411"/>
                      <a:pt x="154" y="405"/>
                    </a:cubicBezTo>
                    <a:cubicBezTo>
                      <a:pt x="160" y="399"/>
                      <a:pt x="165" y="393"/>
                      <a:pt x="170" y="388"/>
                    </a:cubicBezTo>
                    <a:cubicBezTo>
                      <a:pt x="174" y="383"/>
                      <a:pt x="178" y="379"/>
                      <a:pt x="181" y="377"/>
                    </a:cubicBezTo>
                    <a:cubicBezTo>
                      <a:pt x="182" y="376"/>
                      <a:pt x="184" y="375"/>
                      <a:pt x="182" y="376"/>
                    </a:cubicBezTo>
                    <a:cubicBezTo>
                      <a:pt x="182" y="376"/>
                      <a:pt x="181" y="376"/>
                      <a:pt x="182" y="376"/>
                    </a:cubicBezTo>
                    <a:cubicBezTo>
                      <a:pt x="183" y="375"/>
                      <a:pt x="184" y="375"/>
                      <a:pt x="184" y="374"/>
                    </a:cubicBezTo>
                    <a:cubicBezTo>
                      <a:pt x="185" y="373"/>
                      <a:pt x="185" y="373"/>
                      <a:pt x="185" y="373"/>
                    </a:cubicBezTo>
                    <a:cubicBezTo>
                      <a:pt x="185" y="372"/>
                      <a:pt x="185" y="372"/>
                      <a:pt x="185" y="372"/>
                    </a:cubicBezTo>
                    <a:cubicBezTo>
                      <a:pt x="186" y="372"/>
                      <a:pt x="186" y="372"/>
                      <a:pt x="186" y="372"/>
                    </a:cubicBezTo>
                    <a:cubicBezTo>
                      <a:pt x="187" y="370"/>
                      <a:pt x="183" y="376"/>
                      <a:pt x="184" y="375"/>
                    </a:cubicBezTo>
                    <a:cubicBezTo>
                      <a:pt x="184" y="375"/>
                      <a:pt x="184" y="375"/>
                      <a:pt x="184" y="375"/>
                    </a:cubicBezTo>
                    <a:cubicBezTo>
                      <a:pt x="184" y="375"/>
                      <a:pt x="184" y="375"/>
                      <a:pt x="184" y="375"/>
                    </a:cubicBezTo>
                    <a:cubicBezTo>
                      <a:pt x="186" y="375"/>
                      <a:pt x="186" y="375"/>
                      <a:pt x="186" y="375"/>
                    </a:cubicBezTo>
                    <a:cubicBezTo>
                      <a:pt x="189" y="374"/>
                      <a:pt x="191" y="374"/>
                      <a:pt x="194" y="373"/>
                    </a:cubicBezTo>
                    <a:cubicBezTo>
                      <a:pt x="196" y="373"/>
                      <a:pt x="198" y="373"/>
                      <a:pt x="201" y="373"/>
                    </a:cubicBezTo>
                    <a:cubicBezTo>
                      <a:pt x="210" y="372"/>
                      <a:pt x="219" y="374"/>
                      <a:pt x="228" y="377"/>
                    </a:cubicBezTo>
                    <a:cubicBezTo>
                      <a:pt x="244" y="384"/>
                      <a:pt x="259" y="399"/>
                      <a:pt x="270" y="417"/>
                    </a:cubicBezTo>
                    <a:cubicBezTo>
                      <a:pt x="265" y="408"/>
                      <a:pt x="262" y="402"/>
                      <a:pt x="258" y="397"/>
                    </a:cubicBezTo>
                    <a:cubicBezTo>
                      <a:pt x="255" y="392"/>
                      <a:pt x="252" y="388"/>
                      <a:pt x="248" y="384"/>
                    </a:cubicBezTo>
                    <a:cubicBezTo>
                      <a:pt x="244" y="380"/>
                      <a:pt x="239" y="375"/>
                      <a:pt x="232" y="372"/>
                    </a:cubicBezTo>
                    <a:cubicBezTo>
                      <a:pt x="225" y="368"/>
                      <a:pt x="215" y="364"/>
                      <a:pt x="201" y="364"/>
                    </a:cubicBezTo>
                    <a:cubicBezTo>
                      <a:pt x="212" y="362"/>
                      <a:pt x="223" y="363"/>
                      <a:pt x="233" y="367"/>
                    </a:cubicBezTo>
                    <a:cubicBezTo>
                      <a:pt x="243" y="372"/>
                      <a:pt x="252" y="379"/>
                      <a:pt x="259" y="389"/>
                    </a:cubicBezTo>
                    <a:cubicBezTo>
                      <a:pt x="267" y="398"/>
                      <a:pt x="272" y="410"/>
                      <a:pt x="277" y="422"/>
                    </a:cubicBezTo>
                    <a:cubicBezTo>
                      <a:pt x="281" y="435"/>
                      <a:pt x="284" y="449"/>
                      <a:pt x="286" y="463"/>
                    </a:cubicBezTo>
                    <a:cubicBezTo>
                      <a:pt x="286" y="457"/>
                      <a:pt x="285" y="453"/>
                      <a:pt x="285" y="450"/>
                    </a:cubicBezTo>
                    <a:cubicBezTo>
                      <a:pt x="285" y="447"/>
                      <a:pt x="285" y="446"/>
                      <a:pt x="285" y="446"/>
                    </a:cubicBezTo>
                    <a:cubicBezTo>
                      <a:pt x="285" y="446"/>
                      <a:pt x="287" y="450"/>
                      <a:pt x="289" y="457"/>
                    </a:cubicBezTo>
                    <a:cubicBezTo>
                      <a:pt x="293" y="471"/>
                      <a:pt x="295" y="498"/>
                      <a:pt x="291" y="518"/>
                    </a:cubicBezTo>
                    <a:cubicBezTo>
                      <a:pt x="290" y="520"/>
                      <a:pt x="290" y="522"/>
                      <a:pt x="289" y="525"/>
                    </a:cubicBezTo>
                    <a:cubicBezTo>
                      <a:pt x="288" y="527"/>
                      <a:pt x="288" y="530"/>
                      <a:pt x="287" y="532"/>
                    </a:cubicBezTo>
                    <a:cubicBezTo>
                      <a:pt x="286" y="534"/>
                      <a:pt x="285" y="537"/>
                      <a:pt x="284" y="539"/>
                    </a:cubicBezTo>
                    <a:cubicBezTo>
                      <a:pt x="283" y="541"/>
                      <a:pt x="282" y="544"/>
                      <a:pt x="281" y="546"/>
                    </a:cubicBezTo>
                    <a:cubicBezTo>
                      <a:pt x="277" y="556"/>
                      <a:pt x="271" y="565"/>
                      <a:pt x="263" y="573"/>
                    </a:cubicBezTo>
                    <a:cubicBezTo>
                      <a:pt x="259" y="577"/>
                      <a:pt x="255" y="580"/>
                      <a:pt x="251" y="583"/>
                    </a:cubicBezTo>
                    <a:cubicBezTo>
                      <a:pt x="248" y="585"/>
                      <a:pt x="246" y="586"/>
                      <a:pt x="244" y="588"/>
                    </a:cubicBezTo>
                    <a:cubicBezTo>
                      <a:pt x="241" y="589"/>
                      <a:pt x="239" y="589"/>
                      <a:pt x="237" y="591"/>
                    </a:cubicBezTo>
                    <a:cubicBezTo>
                      <a:pt x="236" y="591"/>
                      <a:pt x="234" y="592"/>
                      <a:pt x="232" y="592"/>
                    </a:cubicBezTo>
                    <a:cubicBezTo>
                      <a:pt x="227" y="594"/>
                      <a:pt x="227" y="594"/>
                      <a:pt x="227" y="594"/>
                    </a:cubicBezTo>
                    <a:cubicBezTo>
                      <a:pt x="225" y="595"/>
                      <a:pt x="225" y="595"/>
                      <a:pt x="225" y="595"/>
                    </a:cubicBezTo>
                    <a:cubicBezTo>
                      <a:pt x="224" y="595"/>
                      <a:pt x="224" y="595"/>
                      <a:pt x="224" y="595"/>
                    </a:cubicBezTo>
                    <a:cubicBezTo>
                      <a:pt x="224" y="595"/>
                      <a:pt x="224" y="595"/>
                      <a:pt x="224" y="595"/>
                    </a:cubicBezTo>
                    <a:cubicBezTo>
                      <a:pt x="223" y="595"/>
                      <a:pt x="223" y="595"/>
                      <a:pt x="223" y="595"/>
                    </a:cubicBezTo>
                    <a:cubicBezTo>
                      <a:pt x="222" y="595"/>
                      <a:pt x="225" y="595"/>
                      <a:pt x="224" y="595"/>
                    </a:cubicBezTo>
                    <a:cubicBezTo>
                      <a:pt x="224" y="595"/>
                      <a:pt x="224" y="595"/>
                      <a:pt x="224" y="595"/>
                    </a:cubicBezTo>
                    <a:cubicBezTo>
                      <a:pt x="223" y="595"/>
                      <a:pt x="223" y="595"/>
                      <a:pt x="223" y="595"/>
                    </a:cubicBezTo>
                    <a:cubicBezTo>
                      <a:pt x="219" y="596"/>
                      <a:pt x="219" y="596"/>
                      <a:pt x="219" y="596"/>
                    </a:cubicBezTo>
                    <a:cubicBezTo>
                      <a:pt x="218" y="596"/>
                      <a:pt x="216" y="596"/>
                      <a:pt x="215" y="596"/>
                    </a:cubicBezTo>
                    <a:cubicBezTo>
                      <a:pt x="210" y="597"/>
                      <a:pt x="210" y="597"/>
                      <a:pt x="210" y="597"/>
                    </a:cubicBezTo>
                    <a:cubicBezTo>
                      <a:pt x="206" y="597"/>
                      <a:pt x="206" y="597"/>
                      <a:pt x="206" y="597"/>
                    </a:cubicBezTo>
                    <a:cubicBezTo>
                      <a:pt x="202" y="597"/>
                      <a:pt x="202" y="597"/>
                      <a:pt x="202" y="597"/>
                    </a:cubicBezTo>
                    <a:cubicBezTo>
                      <a:pt x="190" y="596"/>
                      <a:pt x="178" y="592"/>
                      <a:pt x="165" y="586"/>
                    </a:cubicBezTo>
                    <a:cubicBezTo>
                      <a:pt x="158" y="583"/>
                      <a:pt x="151" y="580"/>
                      <a:pt x="143" y="576"/>
                    </a:cubicBezTo>
                    <a:cubicBezTo>
                      <a:pt x="135" y="573"/>
                      <a:pt x="125" y="570"/>
                      <a:pt x="115" y="570"/>
                    </a:cubicBezTo>
                    <a:cubicBezTo>
                      <a:pt x="112" y="569"/>
                      <a:pt x="110" y="570"/>
                      <a:pt x="107" y="570"/>
                    </a:cubicBezTo>
                    <a:cubicBezTo>
                      <a:pt x="104" y="570"/>
                      <a:pt x="102" y="570"/>
                      <a:pt x="99" y="571"/>
                    </a:cubicBezTo>
                    <a:cubicBezTo>
                      <a:pt x="96" y="571"/>
                      <a:pt x="93" y="572"/>
                      <a:pt x="90" y="572"/>
                    </a:cubicBezTo>
                    <a:cubicBezTo>
                      <a:pt x="90" y="573"/>
                      <a:pt x="89" y="573"/>
                      <a:pt x="88" y="573"/>
                    </a:cubicBezTo>
                    <a:cubicBezTo>
                      <a:pt x="87" y="573"/>
                      <a:pt x="87" y="573"/>
                      <a:pt x="87" y="573"/>
                    </a:cubicBezTo>
                    <a:cubicBezTo>
                      <a:pt x="84" y="574"/>
                      <a:pt x="84" y="574"/>
                      <a:pt x="84" y="574"/>
                    </a:cubicBezTo>
                    <a:cubicBezTo>
                      <a:pt x="82" y="575"/>
                      <a:pt x="82" y="575"/>
                      <a:pt x="82" y="575"/>
                    </a:cubicBezTo>
                    <a:cubicBezTo>
                      <a:pt x="80" y="576"/>
                      <a:pt x="80" y="576"/>
                      <a:pt x="80" y="576"/>
                    </a:cubicBezTo>
                    <a:cubicBezTo>
                      <a:pt x="79" y="576"/>
                      <a:pt x="79" y="576"/>
                      <a:pt x="79" y="576"/>
                    </a:cubicBezTo>
                    <a:cubicBezTo>
                      <a:pt x="79" y="576"/>
                      <a:pt x="79" y="576"/>
                      <a:pt x="79" y="576"/>
                    </a:cubicBezTo>
                    <a:cubicBezTo>
                      <a:pt x="80" y="576"/>
                      <a:pt x="77" y="577"/>
                      <a:pt x="78" y="577"/>
                    </a:cubicBezTo>
                    <a:cubicBezTo>
                      <a:pt x="78" y="577"/>
                      <a:pt x="78" y="577"/>
                      <a:pt x="78" y="577"/>
                    </a:cubicBezTo>
                    <a:cubicBezTo>
                      <a:pt x="77" y="577"/>
                      <a:pt x="77" y="577"/>
                      <a:pt x="77" y="577"/>
                    </a:cubicBezTo>
                    <a:cubicBezTo>
                      <a:pt x="75" y="579"/>
                      <a:pt x="72" y="580"/>
                      <a:pt x="70" y="582"/>
                    </a:cubicBezTo>
                    <a:cubicBezTo>
                      <a:pt x="67" y="583"/>
                      <a:pt x="65" y="585"/>
                      <a:pt x="63" y="587"/>
                    </a:cubicBezTo>
                    <a:cubicBezTo>
                      <a:pt x="61" y="589"/>
                      <a:pt x="59" y="591"/>
                      <a:pt x="57" y="594"/>
                    </a:cubicBezTo>
                    <a:cubicBezTo>
                      <a:pt x="50" y="603"/>
                      <a:pt x="46" y="613"/>
                      <a:pt x="44" y="622"/>
                    </a:cubicBezTo>
                    <a:cubicBezTo>
                      <a:pt x="43" y="626"/>
                      <a:pt x="43" y="631"/>
                      <a:pt x="42" y="635"/>
                    </a:cubicBezTo>
                    <a:cubicBezTo>
                      <a:pt x="42" y="639"/>
                      <a:pt x="41" y="644"/>
                      <a:pt x="41" y="648"/>
                    </a:cubicBezTo>
                    <a:cubicBezTo>
                      <a:pt x="41" y="655"/>
                      <a:pt x="42" y="664"/>
                      <a:pt x="43" y="674"/>
                    </a:cubicBezTo>
                    <a:cubicBezTo>
                      <a:pt x="44" y="684"/>
                      <a:pt x="46" y="695"/>
                      <a:pt x="48" y="706"/>
                    </a:cubicBezTo>
                    <a:cubicBezTo>
                      <a:pt x="53" y="729"/>
                      <a:pt x="59" y="753"/>
                      <a:pt x="66" y="775"/>
                    </a:cubicBezTo>
                    <a:cubicBezTo>
                      <a:pt x="72" y="797"/>
                      <a:pt x="79" y="816"/>
                      <a:pt x="83" y="828"/>
                    </a:cubicBezTo>
                    <a:cubicBezTo>
                      <a:pt x="87" y="840"/>
                      <a:pt x="90" y="845"/>
                      <a:pt x="90" y="839"/>
                    </a:cubicBezTo>
                    <a:cubicBezTo>
                      <a:pt x="91" y="844"/>
                      <a:pt x="92" y="848"/>
                      <a:pt x="93" y="851"/>
                    </a:cubicBezTo>
                    <a:cubicBezTo>
                      <a:pt x="96" y="862"/>
                      <a:pt x="96" y="862"/>
                      <a:pt x="96" y="862"/>
                    </a:cubicBezTo>
                    <a:cubicBezTo>
                      <a:pt x="107" y="861"/>
                      <a:pt x="107" y="861"/>
                      <a:pt x="107" y="861"/>
                    </a:cubicBezTo>
                    <a:cubicBezTo>
                      <a:pt x="123" y="860"/>
                      <a:pt x="135" y="858"/>
                      <a:pt x="146" y="857"/>
                    </a:cubicBezTo>
                    <a:cubicBezTo>
                      <a:pt x="156" y="856"/>
                      <a:pt x="165" y="855"/>
                      <a:pt x="174" y="854"/>
                    </a:cubicBezTo>
                    <a:cubicBezTo>
                      <a:pt x="191" y="852"/>
                      <a:pt x="206" y="850"/>
                      <a:pt x="231" y="846"/>
                    </a:cubicBezTo>
                    <a:cubicBezTo>
                      <a:pt x="269" y="835"/>
                      <a:pt x="305" y="827"/>
                      <a:pt x="340" y="826"/>
                    </a:cubicBezTo>
                    <a:cubicBezTo>
                      <a:pt x="357" y="826"/>
                      <a:pt x="373" y="828"/>
                      <a:pt x="387" y="832"/>
                    </a:cubicBezTo>
                    <a:cubicBezTo>
                      <a:pt x="394" y="835"/>
                      <a:pt x="399" y="838"/>
                      <a:pt x="404" y="842"/>
                    </a:cubicBezTo>
                    <a:cubicBezTo>
                      <a:pt x="408" y="846"/>
                      <a:pt x="411" y="850"/>
                      <a:pt x="413" y="855"/>
                    </a:cubicBezTo>
                    <a:cubicBezTo>
                      <a:pt x="414" y="857"/>
                      <a:pt x="414" y="858"/>
                      <a:pt x="415" y="860"/>
                    </a:cubicBezTo>
                    <a:cubicBezTo>
                      <a:pt x="415" y="860"/>
                      <a:pt x="415" y="861"/>
                      <a:pt x="415" y="862"/>
                    </a:cubicBezTo>
                    <a:cubicBezTo>
                      <a:pt x="416" y="864"/>
                      <a:pt x="416" y="864"/>
                      <a:pt x="416" y="864"/>
                    </a:cubicBezTo>
                    <a:cubicBezTo>
                      <a:pt x="416" y="865"/>
                      <a:pt x="416" y="866"/>
                      <a:pt x="417" y="868"/>
                    </a:cubicBezTo>
                    <a:cubicBezTo>
                      <a:pt x="417" y="874"/>
                      <a:pt x="417" y="874"/>
                      <a:pt x="417" y="874"/>
                    </a:cubicBezTo>
                    <a:cubicBezTo>
                      <a:pt x="418" y="878"/>
                      <a:pt x="418" y="878"/>
                      <a:pt x="418" y="878"/>
                    </a:cubicBezTo>
                    <a:cubicBezTo>
                      <a:pt x="418" y="879"/>
                      <a:pt x="418" y="879"/>
                      <a:pt x="418" y="879"/>
                    </a:cubicBezTo>
                    <a:cubicBezTo>
                      <a:pt x="418" y="879"/>
                      <a:pt x="418" y="879"/>
                      <a:pt x="418" y="879"/>
                    </a:cubicBezTo>
                    <a:cubicBezTo>
                      <a:pt x="418" y="879"/>
                      <a:pt x="417" y="876"/>
                      <a:pt x="418" y="878"/>
                    </a:cubicBezTo>
                    <a:cubicBezTo>
                      <a:pt x="418" y="878"/>
                      <a:pt x="418" y="878"/>
                      <a:pt x="418" y="878"/>
                    </a:cubicBezTo>
                    <a:cubicBezTo>
                      <a:pt x="418" y="878"/>
                      <a:pt x="418" y="878"/>
                      <a:pt x="418" y="878"/>
                    </a:cubicBezTo>
                    <a:cubicBezTo>
                      <a:pt x="418" y="879"/>
                      <a:pt x="418" y="879"/>
                      <a:pt x="418" y="879"/>
                    </a:cubicBezTo>
                    <a:cubicBezTo>
                      <a:pt x="418" y="884"/>
                      <a:pt x="418" y="884"/>
                      <a:pt x="418" y="884"/>
                    </a:cubicBezTo>
                    <a:cubicBezTo>
                      <a:pt x="418" y="886"/>
                      <a:pt x="417" y="888"/>
                      <a:pt x="417" y="889"/>
                    </a:cubicBezTo>
                    <a:cubicBezTo>
                      <a:pt x="417" y="890"/>
                      <a:pt x="417" y="891"/>
                      <a:pt x="417" y="891"/>
                    </a:cubicBezTo>
                    <a:cubicBezTo>
                      <a:pt x="416" y="893"/>
                      <a:pt x="416" y="893"/>
                      <a:pt x="416" y="893"/>
                    </a:cubicBezTo>
                    <a:cubicBezTo>
                      <a:pt x="415" y="899"/>
                      <a:pt x="413" y="902"/>
                      <a:pt x="409" y="907"/>
                    </a:cubicBezTo>
                    <a:cubicBezTo>
                      <a:pt x="408" y="908"/>
                      <a:pt x="408" y="908"/>
                      <a:pt x="408" y="908"/>
                    </a:cubicBezTo>
                    <a:cubicBezTo>
                      <a:pt x="407" y="909"/>
                      <a:pt x="407" y="909"/>
                      <a:pt x="407" y="909"/>
                    </a:cubicBezTo>
                    <a:cubicBezTo>
                      <a:pt x="405" y="911"/>
                      <a:pt x="405" y="911"/>
                      <a:pt x="405" y="911"/>
                    </a:cubicBezTo>
                    <a:cubicBezTo>
                      <a:pt x="403" y="914"/>
                      <a:pt x="403" y="914"/>
                      <a:pt x="403" y="914"/>
                    </a:cubicBezTo>
                    <a:cubicBezTo>
                      <a:pt x="402" y="915"/>
                      <a:pt x="401" y="916"/>
                      <a:pt x="400" y="917"/>
                    </a:cubicBezTo>
                    <a:cubicBezTo>
                      <a:pt x="399" y="919"/>
                      <a:pt x="397" y="921"/>
                      <a:pt x="395" y="924"/>
                    </a:cubicBezTo>
                    <a:cubicBezTo>
                      <a:pt x="392" y="928"/>
                      <a:pt x="392" y="928"/>
                      <a:pt x="392" y="928"/>
                    </a:cubicBezTo>
                    <a:cubicBezTo>
                      <a:pt x="389" y="933"/>
                      <a:pt x="389" y="933"/>
                      <a:pt x="389" y="933"/>
                    </a:cubicBezTo>
                    <a:cubicBezTo>
                      <a:pt x="386" y="939"/>
                      <a:pt x="383" y="947"/>
                      <a:pt x="382" y="954"/>
                    </a:cubicBezTo>
                    <a:cubicBezTo>
                      <a:pt x="380" y="961"/>
                      <a:pt x="379" y="971"/>
                      <a:pt x="380" y="974"/>
                    </a:cubicBezTo>
                    <a:cubicBezTo>
                      <a:pt x="380" y="978"/>
                      <a:pt x="380" y="978"/>
                      <a:pt x="380" y="978"/>
                    </a:cubicBezTo>
                    <a:cubicBezTo>
                      <a:pt x="380" y="978"/>
                      <a:pt x="380" y="978"/>
                      <a:pt x="380" y="978"/>
                    </a:cubicBezTo>
                    <a:cubicBezTo>
                      <a:pt x="380" y="980"/>
                      <a:pt x="380" y="980"/>
                      <a:pt x="380" y="980"/>
                    </a:cubicBezTo>
                    <a:cubicBezTo>
                      <a:pt x="380" y="981"/>
                      <a:pt x="380" y="981"/>
                      <a:pt x="380" y="981"/>
                    </a:cubicBezTo>
                    <a:cubicBezTo>
                      <a:pt x="380" y="982"/>
                      <a:pt x="380" y="982"/>
                      <a:pt x="380" y="982"/>
                    </a:cubicBezTo>
                    <a:cubicBezTo>
                      <a:pt x="380" y="984"/>
                      <a:pt x="380" y="984"/>
                      <a:pt x="380" y="984"/>
                    </a:cubicBezTo>
                    <a:cubicBezTo>
                      <a:pt x="381" y="988"/>
                      <a:pt x="381" y="991"/>
                      <a:pt x="382" y="994"/>
                    </a:cubicBezTo>
                    <a:cubicBezTo>
                      <a:pt x="382" y="997"/>
                      <a:pt x="383" y="1001"/>
                      <a:pt x="384" y="1004"/>
                    </a:cubicBezTo>
                    <a:cubicBezTo>
                      <a:pt x="385" y="1007"/>
                      <a:pt x="386" y="1010"/>
                      <a:pt x="387" y="1013"/>
                    </a:cubicBezTo>
                    <a:cubicBezTo>
                      <a:pt x="389" y="1016"/>
                      <a:pt x="390" y="1020"/>
                      <a:pt x="392" y="1023"/>
                    </a:cubicBezTo>
                    <a:cubicBezTo>
                      <a:pt x="393" y="1026"/>
                      <a:pt x="395" y="1028"/>
                      <a:pt x="397" y="1031"/>
                    </a:cubicBezTo>
                    <a:cubicBezTo>
                      <a:pt x="400" y="1037"/>
                      <a:pt x="405" y="1042"/>
                      <a:pt x="409" y="1047"/>
                    </a:cubicBezTo>
                    <a:cubicBezTo>
                      <a:pt x="418" y="1057"/>
                      <a:pt x="429" y="1065"/>
                      <a:pt x="440" y="1071"/>
                    </a:cubicBezTo>
                    <a:cubicBezTo>
                      <a:pt x="438" y="1071"/>
                      <a:pt x="438" y="1071"/>
                      <a:pt x="439" y="1073"/>
                    </a:cubicBezTo>
                    <a:cubicBezTo>
                      <a:pt x="441" y="1074"/>
                      <a:pt x="443" y="1076"/>
                      <a:pt x="447" y="1078"/>
                    </a:cubicBezTo>
                    <a:cubicBezTo>
                      <a:pt x="449" y="1079"/>
                      <a:pt x="451" y="1080"/>
                      <a:pt x="453" y="1082"/>
                    </a:cubicBezTo>
                    <a:cubicBezTo>
                      <a:pt x="455" y="1083"/>
                      <a:pt x="458" y="1084"/>
                      <a:pt x="460" y="1085"/>
                    </a:cubicBezTo>
                    <a:cubicBezTo>
                      <a:pt x="466" y="1088"/>
                      <a:pt x="472" y="1090"/>
                      <a:pt x="479" y="1093"/>
                    </a:cubicBezTo>
                    <a:cubicBezTo>
                      <a:pt x="492" y="1097"/>
                      <a:pt x="508" y="1100"/>
                      <a:pt x="522" y="1102"/>
                    </a:cubicBezTo>
                    <a:cubicBezTo>
                      <a:pt x="529" y="1102"/>
                      <a:pt x="536" y="1103"/>
                      <a:pt x="543" y="1102"/>
                    </a:cubicBezTo>
                    <a:cubicBezTo>
                      <a:pt x="546" y="1102"/>
                      <a:pt x="549" y="1103"/>
                      <a:pt x="552" y="1102"/>
                    </a:cubicBezTo>
                    <a:cubicBezTo>
                      <a:pt x="554" y="1102"/>
                      <a:pt x="557" y="1102"/>
                      <a:pt x="560" y="1102"/>
                    </a:cubicBezTo>
                    <a:cubicBezTo>
                      <a:pt x="565" y="1101"/>
                      <a:pt x="571" y="1100"/>
                      <a:pt x="577" y="1099"/>
                    </a:cubicBezTo>
                    <a:cubicBezTo>
                      <a:pt x="580" y="1099"/>
                      <a:pt x="583" y="1098"/>
                      <a:pt x="586" y="1097"/>
                    </a:cubicBezTo>
                    <a:cubicBezTo>
                      <a:pt x="589" y="1097"/>
                      <a:pt x="593" y="1096"/>
                      <a:pt x="596" y="1095"/>
                    </a:cubicBezTo>
                    <a:cubicBezTo>
                      <a:pt x="609" y="1091"/>
                      <a:pt x="624" y="1084"/>
                      <a:pt x="638" y="1075"/>
                    </a:cubicBezTo>
                    <a:cubicBezTo>
                      <a:pt x="651" y="1065"/>
                      <a:pt x="664" y="1051"/>
                      <a:pt x="672" y="1035"/>
                    </a:cubicBezTo>
                    <a:cubicBezTo>
                      <a:pt x="674" y="1031"/>
                      <a:pt x="676" y="1027"/>
                      <a:pt x="678" y="1023"/>
                    </a:cubicBezTo>
                    <a:cubicBezTo>
                      <a:pt x="679" y="1019"/>
                      <a:pt x="680" y="1015"/>
                      <a:pt x="681" y="1011"/>
                    </a:cubicBezTo>
                    <a:cubicBezTo>
                      <a:pt x="682" y="1006"/>
                      <a:pt x="683" y="1002"/>
                      <a:pt x="683" y="998"/>
                    </a:cubicBezTo>
                    <a:cubicBezTo>
                      <a:pt x="684" y="996"/>
                      <a:pt x="684" y="994"/>
                      <a:pt x="684" y="992"/>
                    </a:cubicBezTo>
                    <a:cubicBezTo>
                      <a:pt x="684" y="990"/>
                      <a:pt x="684" y="989"/>
                      <a:pt x="684" y="987"/>
                    </a:cubicBezTo>
                    <a:cubicBezTo>
                      <a:pt x="684" y="983"/>
                      <a:pt x="684" y="979"/>
                      <a:pt x="684" y="975"/>
                    </a:cubicBezTo>
                    <a:cubicBezTo>
                      <a:pt x="684" y="972"/>
                      <a:pt x="683" y="968"/>
                      <a:pt x="683" y="964"/>
                    </a:cubicBezTo>
                    <a:cubicBezTo>
                      <a:pt x="682" y="962"/>
                      <a:pt x="682" y="961"/>
                      <a:pt x="682" y="959"/>
                    </a:cubicBezTo>
                    <a:cubicBezTo>
                      <a:pt x="682" y="958"/>
                      <a:pt x="682" y="957"/>
                      <a:pt x="681" y="957"/>
                    </a:cubicBezTo>
                    <a:cubicBezTo>
                      <a:pt x="681" y="955"/>
                      <a:pt x="681" y="955"/>
                      <a:pt x="681" y="955"/>
                    </a:cubicBezTo>
                    <a:cubicBezTo>
                      <a:pt x="680" y="952"/>
                      <a:pt x="680" y="950"/>
                      <a:pt x="679" y="948"/>
                    </a:cubicBezTo>
                    <a:cubicBezTo>
                      <a:pt x="679" y="947"/>
                      <a:pt x="678" y="945"/>
                      <a:pt x="678" y="944"/>
                    </a:cubicBezTo>
                    <a:cubicBezTo>
                      <a:pt x="678" y="944"/>
                      <a:pt x="678" y="944"/>
                      <a:pt x="678" y="944"/>
                    </a:cubicBezTo>
                    <a:cubicBezTo>
                      <a:pt x="678" y="942"/>
                      <a:pt x="678" y="942"/>
                      <a:pt x="678" y="942"/>
                    </a:cubicBezTo>
                    <a:cubicBezTo>
                      <a:pt x="677" y="942"/>
                      <a:pt x="677" y="942"/>
                      <a:pt x="677" y="942"/>
                    </a:cubicBezTo>
                    <a:cubicBezTo>
                      <a:pt x="677" y="941"/>
                      <a:pt x="677" y="941"/>
                      <a:pt x="677" y="941"/>
                    </a:cubicBezTo>
                    <a:cubicBezTo>
                      <a:pt x="677" y="940"/>
                      <a:pt x="676" y="939"/>
                      <a:pt x="676" y="938"/>
                    </a:cubicBezTo>
                    <a:cubicBezTo>
                      <a:pt x="675" y="935"/>
                      <a:pt x="673" y="931"/>
                      <a:pt x="672" y="929"/>
                    </a:cubicBezTo>
                    <a:cubicBezTo>
                      <a:pt x="670" y="926"/>
                      <a:pt x="668" y="923"/>
                      <a:pt x="667" y="921"/>
                    </a:cubicBezTo>
                    <a:cubicBezTo>
                      <a:pt x="665" y="919"/>
                      <a:pt x="663" y="917"/>
                      <a:pt x="662" y="915"/>
                    </a:cubicBezTo>
                    <a:cubicBezTo>
                      <a:pt x="659" y="912"/>
                      <a:pt x="656" y="910"/>
                      <a:pt x="654" y="909"/>
                    </a:cubicBezTo>
                    <a:cubicBezTo>
                      <a:pt x="652" y="908"/>
                      <a:pt x="651" y="907"/>
                      <a:pt x="650" y="907"/>
                    </a:cubicBezTo>
                    <a:cubicBezTo>
                      <a:pt x="648" y="906"/>
                      <a:pt x="649" y="908"/>
                      <a:pt x="653" y="913"/>
                    </a:cubicBezTo>
                    <a:cubicBezTo>
                      <a:pt x="658" y="919"/>
                      <a:pt x="664" y="927"/>
                      <a:pt x="668" y="938"/>
                    </a:cubicBezTo>
                    <a:cubicBezTo>
                      <a:pt x="668" y="939"/>
                      <a:pt x="669" y="941"/>
                      <a:pt x="669" y="942"/>
                    </a:cubicBezTo>
                    <a:cubicBezTo>
                      <a:pt x="670" y="943"/>
                      <a:pt x="670" y="943"/>
                      <a:pt x="670" y="943"/>
                    </a:cubicBezTo>
                    <a:cubicBezTo>
                      <a:pt x="670" y="944"/>
                      <a:pt x="670" y="944"/>
                      <a:pt x="670" y="944"/>
                    </a:cubicBezTo>
                    <a:cubicBezTo>
                      <a:pt x="670" y="944"/>
                      <a:pt x="670" y="944"/>
                      <a:pt x="670" y="944"/>
                    </a:cubicBezTo>
                    <a:cubicBezTo>
                      <a:pt x="670" y="945"/>
                      <a:pt x="670" y="945"/>
                      <a:pt x="670" y="945"/>
                    </a:cubicBezTo>
                    <a:cubicBezTo>
                      <a:pt x="671" y="947"/>
                      <a:pt x="671" y="947"/>
                      <a:pt x="671" y="947"/>
                    </a:cubicBezTo>
                    <a:cubicBezTo>
                      <a:pt x="671" y="949"/>
                      <a:pt x="671" y="951"/>
                      <a:pt x="672" y="953"/>
                    </a:cubicBezTo>
                    <a:cubicBezTo>
                      <a:pt x="672" y="955"/>
                      <a:pt x="673" y="957"/>
                      <a:pt x="673" y="959"/>
                    </a:cubicBezTo>
                    <a:cubicBezTo>
                      <a:pt x="673" y="960"/>
                      <a:pt x="673" y="961"/>
                      <a:pt x="674" y="962"/>
                    </a:cubicBezTo>
                    <a:cubicBezTo>
                      <a:pt x="674" y="964"/>
                      <a:pt x="674" y="965"/>
                      <a:pt x="674" y="966"/>
                    </a:cubicBezTo>
                    <a:cubicBezTo>
                      <a:pt x="675" y="972"/>
                      <a:pt x="675" y="977"/>
                      <a:pt x="675" y="983"/>
                    </a:cubicBezTo>
                    <a:cubicBezTo>
                      <a:pt x="675" y="986"/>
                      <a:pt x="675" y="988"/>
                      <a:pt x="675" y="991"/>
                    </a:cubicBezTo>
                    <a:cubicBezTo>
                      <a:pt x="675" y="994"/>
                      <a:pt x="674" y="997"/>
                      <a:pt x="674" y="1000"/>
                    </a:cubicBezTo>
                    <a:cubicBezTo>
                      <a:pt x="673" y="1012"/>
                      <a:pt x="668" y="1024"/>
                      <a:pt x="662" y="1035"/>
                    </a:cubicBezTo>
                    <a:cubicBezTo>
                      <a:pt x="656" y="1046"/>
                      <a:pt x="647" y="1056"/>
                      <a:pt x="637" y="1065"/>
                    </a:cubicBezTo>
                    <a:cubicBezTo>
                      <a:pt x="627" y="1072"/>
                      <a:pt x="616" y="1079"/>
                      <a:pt x="605" y="1083"/>
                    </a:cubicBezTo>
                    <a:cubicBezTo>
                      <a:pt x="582" y="1092"/>
                      <a:pt x="559" y="1094"/>
                      <a:pt x="538" y="1093"/>
                    </a:cubicBezTo>
                    <a:cubicBezTo>
                      <a:pt x="529" y="1092"/>
                      <a:pt x="521" y="1091"/>
                      <a:pt x="516" y="1090"/>
                    </a:cubicBezTo>
                    <a:cubicBezTo>
                      <a:pt x="513" y="1089"/>
                      <a:pt x="511" y="1088"/>
                      <a:pt x="509" y="1088"/>
                    </a:cubicBezTo>
                    <a:cubicBezTo>
                      <a:pt x="507" y="1087"/>
                      <a:pt x="505" y="1087"/>
                      <a:pt x="504" y="1086"/>
                    </a:cubicBezTo>
                    <a:cubicBezTo>
                      <a:pt x="498" y="1085"/>
                      <a:pt x="498" y="1084"/>
                      <a:pt x="502" y="1084"/>
                    </a:cubicBezTo>
                    <a:cubicBezTo>
                      <a:pt x="509" y="1085"/>
                      <a:pt x="531" y="1089"/>
                      <a:pt x="559" y="1086"/>
                    </a:cubicBezTo>
                    <a:cubicBezTo>
                      <a:pt x="572" y="1084"/>
                      <a:pt x="587" y="1081"/>
                      <a:pt x="601" y="1075"/>
                    </a:cubicBezTo>
                    <a:cubicBezTo>
                      <a:pt x="614" y="1070"/>
                      <a:pt x="627" y="1062"/>
                      <a:pt x="637" y="1053"/>
                    </a:cubicBezTo>
                    <a:cubicBezTo>
                      <a:pt x="642" y="1048"/>
                      <a:pt x="645" y="1043"/>
                      <a:pt x="649" y="1039"/>
                    </a:cubicBezTo>
                    <a:cubicBezTo>
                      <a:pt x="650" y="1036"/>
                      <a:pt x="651" y="1034"/>
                      <a:pt x="653" y="1032"/>
                    </a:cubicBezTo>
                    <a:cubicBezTo>
                      <a:pt x="654" y="1030"/>
                      <a:pt x="655" y="1028"/>
                      <a:pt x="656" y="1026"/>
                    </a:cubicBezTo>
                    <a:cubicBezTo>
                      <a:pt x="657" y="1022"/>
                      <a:pt x="658" y="1019"/>
                      <a:pt x="659" y="1017"/>
                    </a:cubicBezTo>
                    <a:cubicBezTo>
                      <a:pt x="659" y="1014"/>
                      <a:pt x="659" y="1013"/>
                      <a:pt x="659" y="1013"/>
                    </a:cubicBezTo>
                    <a:cubicBezTo>
                      <a:pt x="658" y="1014"/>
                      <a:pt x="658" y="1015"/>
                      <a:pt x="658" y="1016"/>
                    </a:cubicBezTo>
                    <a:cubicBezTo>
                      <a:pt x="657" y="1018"/>
                      <a:pt x="657" y="1019"/>
                      <a:pt x="656" y="1020"/>
                    </a:cubicBezTo>
                    <a:cubicBezTo>
                      <a:pt x="655" y="1022"/>
                      <a:pt x="654" y="1024"/>
                      <a:pt x="653" y="1026"/>
                    </a:cubicBezTo>
                    <a:cubicBezTo>
                      <a:pt x="651" y="1028"/>
                      <a:pt x="650" y="1030"/>
                      <a:pt x="648" y="1033"/>
                    </a:cubicBezTo>
                    <a:cubicBezTo>
                      <a:pt x="647" y="1034"/>
                      <a:pt x="646" y="1035"/>
                      <a:pt x="645" y="1036"/>
                    </a:cubicBezTo>
                    <a:cubicBezTo>
                      <a:pt x="644" y="1037"/>
                      <a:pt x="643" y="1038"/>
                      <a:pt x="642" y="1039"/>
                    </a:cubicBezTo>
                    <a:cubicBezTo>
                      <a:pt x="639" y="1042"/>
                      <a:pt x="637" y="1044"/>
                      <a:pt x="634" y="1047"/>
                    </a:cubicBezTo>
                    <a:cubicBezTo>
                      <a:pt x="632" y="1048"/>
                      <a:pt x="630" y="1049"/>
                      <a:pt x="629" y="1051"/>
                    </a:cubicBezTo>
                    <a:cubicBezTo>
                      <a:pt x="627" y="1052"/>
                      <a:pt x="625" y="1053"/>
                      <a:pt x="623" y="1055"/>
                    </a:cubicBezTo>
                    <a:cubicBezTo>
                      <a:pt x="619" y="1058"/>
                      <a:pt x="614" y="1060"/>
                      <a:pt x="609" y="1063"/>
                    </a:cubicBezTo>
                    <a:cubicBezTo>
                      <a:pt x="603" y="1066"/>
                      <a:pt x="597" y="1069"/>
                      <a:pt x="590" y="1071"/>
                    </a:cubicBezTo>
                    <a:cubicBezTo>
                      <a:pt x="597" y="1069"/>
                      <a:pt x="604" y="1065"/>
                      <a:pt x="609" y="1063"/>
                    </a:cubicBezTo>
                    <a:cubicBezTo>
                      <a:pt x="613" y="1060"/>
                      <a:pt x="618" y="1058"/>
                      <a:pt x="620" y="1055"/>
                    </a:cubicBezTo>
                    <a:cubicBezTo>
                      <a:pt x="623" y="1053"/>
                      <a:pt x="625" y="1051"/>
                      <a:pt x="627" y="1050"/>
                    </a:cubicBezTo>
                    <a:cubicBezTo>
                      <a:pt x="628" y="1048"/>
                      <a:pt x="629" y="1047"/>
                      <a:pt x="629" y="1047"/>
                    </a:cubicBezTo>
                    <a:cubicBezTo>
                      <a:pt x="629" y="1046"/>
                      <a:pt x="628" y="1046"/>
                      <a:pt x="625" y="1048"/>
                    </a:cubicBezTo>
                    <a:cubicBezTo>
                      <a:pt x="622" y="1049"/>
                      <a:pt x="618" y="1052"/>
                      <a:pt x="614" y="1054"/>
                    </a:cubicBezTo>
                    <a:cubicBezTo>
                      <a:pt x="609" y="1056"/>
                      <a:pt x="604" y="1058"/>
                      <a:pt x="599" y="1059"/>
                    </a:cubicBezTo>
                    <a:cubicBezTo>
                      <a:pt x="595" y="1061"/>
                      <a:pt x="590" y="1061"/>
                      <a:pt x="588" y="1062"/>
                    </a:cubicBezTo>
                    <a:cubicBezTo>
                      <a:pt x="585" y="1062"/>
                      <a:pt x="584" y="1062"/>
                      <a:pt x="585" y="1061"/>
                    </a:cubicBezTo>
                    <a:cubicBezTo>
                      <a:pt x="586" y="1060"/>
                      <a:pt x="587" y="1059"/>
                      <a:pt x="589" y="1058"/>
                    </a:cubicBezTo>
                    <a:cubicBezTo>
                      <a:pt x="590" y="1058"/>
                      <a:pt x="591" y="1057"/>
                      <a:pt x="592" y="1057"/>
                    </a:cubicBezTo>
                    <a:cubicBezTo>
                      <a:pt x="593" y="1056"/>
                      <a:pt x="595" y="1055"/>
                      <a:pt x="597" y="1054"/>
                    </a:cubicBezTo>
                    <a:cubicBezTo>
                      <a:pt x="581" y="1060"/>
                      <a:pt x="567" y="1062"/>
                      <a:pt x="554" y="1063"/>
                    </a:cubicBezTo>
                    <a:cubicBezTo>
                      <a:pt x="548" y="1063"/>
                      <a:pt x="542" y="1063"/>
                      <a:pt x="537" y="1063"/>
                    </a:cubicBezTo>
                    <a:cubicBezTo>
                      <a:pt x="531" y="1062"/>
                      <a:pt x="526" y="1062"/>
                      <a:pt x="522" y="1061"/>
                    </a:cubicBezTo>
                    <a:cubicBezTo>
                      <a:pt x="504" y="1058"/>
                      <a:pt x="492" y="1054"/>
                      <a:pt x="482" y="1049"/>
                    </a:cubicBezTo>
                    <a:cubicBezTo>
                      <a:pt x="480" y="1048"/>
                      <a:pt x="477" y="1047"/>
                      <a:pt x="475" y="1045"/>
                    </a:cubicBezTo>
                    <a:cubicBezTo>
                      <a:pt x="474" y="1045"/>
                      <a:pt x="473" y="1044"/>
                      <a:pt x="472" y="1044"/>
                    </a:cubicBezTo>
                    <a:cubicBezTo>
                      <a:pt x="471" y="1043"/>
                      <a:pt x="470" y="1042"/>
                      <a:pt x="469" y="1042"/>
                    </a:cubicBezTo>
                    <a:cubicBezTo>
                      <a:pt x="467" y="1040"/>
                      <a:pt x="465" y="1039"/>
                      <a:pt x="464" y="1038"/>
                    </a:cubicBezTo>
                    <a:cubicBezTo>
                      <a:pt x="462" y="1036"/>
                      <a:pt x="460" y="1034"/>
                      <a:pt x="458" y="1033"/>
                    </a:cubicBezTo>
                    <a:cubicBezTo>
                      <a:pt x="452" y="1026"/>
                      <a:pt x="444" y="1018"/>
                      <a:pt x="439" y="1005"/>
                    </a:cubicBezTo>
                    <a:cubicBezTo>
                      <a:pt x="431" y="992"/>
                      <a:pt x="429" y="981"/>
                      <a:pt x="428" y="973"/>
                    </a:cubicBezTo>
                    <a:cubicBezTo>
                      <a:pt x="428" y="972"/>
                      <a:pt x="428" y="971"/>
                      <a:pt x="428" y="970"/>
                    </a:cubicBezTo>
                    <a:cubicBezTo>
                      <a:pt x="428" y="969"/>
                      <a:pt x="428" y="969"/>
                      <a:pt x="428" y="969"/>
                    </a:cubicBezTo>
                    <a:cubicBezTo>
                      <a:pt x="428" y="969"/>
                      <a:pt x="428" y="969"/>
                      <a:pt x="428" y="969"/>
                    </a:cubicBezTo>
                    <a:cubicBezTo>
                      <a:pt x="428" y="968"/>
                      <a:pt x="428" y="968"/>
                      <a:pt x="428" y="968"/>
                    </a:cubicBezTo>
                    <a:cubicBezTo>
                      <a:pt x="428" y="967"/>
                      <a:pt x="427" y="966"/>
                      <a:pt x="427" y="965"/>
                    </a:cubicBezTo>
                    <a:cubicBezTo>
                      <a:pt x="427" y="963"/>
                      <a:pt x="427" y="961"/>
                      <a:pt x="427" y="959"/>
                    </a:cubicBezTo>
                    <a:cubicBezTo>
                      <a:pt x="427" y="957"/>
                      <a:pt x="426" y="955"/>
                      <a:pt x="426" y="953"/>
                    </a:cubicBezTo>
                    <a:cubicBezTo>
                      <a:pt x="426" y="951"/>
                      <a:pt x="426" y="950"/>
                      <a:pt x="426" y="949"/>
                    </a:cubicBezTo>
                    <a:cubicBezTo>
                      <a:pt x="426" y="947"/>
                      <a:pt x="427" y="945"/>
                      <a:pt x="428" y="943"/>
                    </a:cubicBezTo>
                    <a:cubicBezTo>
                      <a:pt x="431" y="939"/>
                      <a:pt x="435" y="934"/>
                      <a:pt x="438" y="930"/>
                    </a:cubicBezTo>
                    <a:cubicBezTo>
                      <a:pt x="441" y="925"/>
                      <a:pt x="445" y="919"/>
                      <a:pt x="447" y="914"/>
                    </a:cubicBezTo>
                    <a:cubicBezTo>
                      <a:pt x="452" y="902"/>
                      <a:pt x="453" y="890"/>
                      <a:pt x="452" y="879"/>
                    </a:cubicBezTo>
                    <a:cubicBezTo>
                      <a:pt x="452" y="875"/>
                      <a:pt x="452" y="875"/>
                      <a:pt x="452" y="875"/>
                    </a:cubicBezTo>
                    <a:cubicBezTo>
                      <a:pt x="452" y="874"/>
                      <a:pt x="452" y="874"/>
                      <a:pt x="452" y="874"/>
                    </a:cubicBezTo>
                    <a:cubicBezTo>
                      <a:pt x="452" y="873"/>
                      <a:pt x="452" y="873"/>
                      <a:pt x="452" y="873"/>
                    </a:cubicBezTo>
                    <a:cubicBezTo>
                      <a:pt x="452" y="873"/>
                      <a:pt x="452" y="873"/>
                      <a:pt x="452" y="873"/>
                    </a:cubicBezTo>
                    <a:cubicBezTo>
                      <a:pt x="451" y="871"/>
                      <a:pt x="451" y="871"/>
                      <a:pt x="451" y="871"/>
                    </a:cubicBezTo>
                    <a:cubicBezTo>
                      <a:pt x="451" y="868"/>
                      <a:pt x="451" y="866"/>
                      <a:pt x="450" y="863"/>
                    </a:cubicBezTo>
                    <a:cubicBezTo>
                      <a:pt x="450" y="861"/>
                      <a:pt x="449" y="858"/>
                      <a:pt x="448" y="855"/>
                    </a:cubicBezTo>
                    <a:cubicBezTo>
                      <a:pt x="447" y="851"/>
                      <a:pt x="447" y="851"/>
                      <a:pt x="447" y="851"/>
                    </a:cubicBezTo>
                    <a:cubicBezTo>
                      <a:pt x="447" y="849"/>
                      <a:pt x="446" y="848"/>
                      <a:pt x="446" y="847"/>
                    </a:cubicBezTo>
                    <a:cubicBezTo>
                      <a:pt x="442" y="836"/>
                      <a:pt x="436" y="826"/>
                      <a:pt x="427" y="819"/>
                    </a:cubicBezTo>
                    <a:cubicBezTo>
                      <a:pt x="419" y="811"/>
                      <a:pt x="409" y="805"/>
                      <a:pt x="399" y="802"/>
                    </a:cubicBezTo>
                    <a:cubicBezTo>
                      <a:pt x="395" y="801"/>
                      <a:pt x="395" y="801"/>
                      <a:pt x="395" y="801"/>
                    </a:cubicBezTo>
                    <a:cubicBezTo>
                      <a:pt x="392" y="800"/>
                      <a:pt x="392" y="800"/>
                      <a:pt x="392" y="800"/>
                    </a:cubicBezTo>
                    <a:cubicBezTo>
                      <a:pt x="389" y="799"/>
                      <a:pt x="387" y="798"/>
                      <a:pt x="384" y="798"/>
                    </a:cubicBezTo>
                    <a:cubicBezTo>
                      <a:pt x="379" y="797"/>
                      <a:pt x="374" y="796"/>
                      <a:pt x="369" y="795"/>
                    </a:cubicBezTo>
                    <a:cubicBezTo>
                      <a:pt x="349" y="793"/>
                      <a:pt x="329" y="794"/>
                      <a:pt x="309" y="797"/>
                    </a:cubicBezTo>
                    <a:cubicBezTo>
                      <a:pt x="323" y="793"/>
                      <a:pt x="323" y="791"/>
                      <a:pt x="313" y="791"/>
                    </a:cubicBezTo>
                    <a:cubicBezTo>
                      <a:pt x="303" y="790"/>
                      <a:pt x="283" y="792"/>
                      <a:pt x="260" y="797"/>
                    </a:cubicBezTo>
                    <a:cubicBezTo>
                      <a:pt x="236" y="801"/>
                      <a:pt x="208" y="807"/>
                      <a:pt x="181" y="813"/>
                    </a:cubicBezTo>
                    <a:cubicBezTo>
                      <a:pt x="153" y="819"/>
                      <a:pt x="126" y="824"/>
                      <a:pt x="104" y="826"/>
                    </a:cubicBezTo>
                    <a:cubicBezTo>
                      <a:pt x="113" y="832"/>
                      <a:pt x="121" y="838"/>
                      <a:pt x="127" y="843"/>
                    </a:cubicBezTo>
                    <a:cubicBezTo>
                      <a:pt x="126" y="838"/>
                      <a:pt x="125" y="834"/>
                      <a:pt x="124" y="830"/>
                    </a:cubicBezTo>
                    <a:cubicBezTo>
                      <a:pt x="115" y="800"/>
                      <a:pt x="110" y="785"/>
                      <a:pt x="106" y="774"/>
                    </a:cubicBezTo>
                    <a:cubicBezTo>
                      <a:pt x="102" y="764"/>
                      <a:pt x="99" y="759"/>
                      <a:pt x="96" y="754"/>
                    </a:cubicBezTo>
                    <a:cubicBezTo>
                      <a:pt x="94" y="750"/>
                      <a:pt x="91" y="745"/>
                      <a:pt x="87" y="733"/>
                    </a:cubicBezTo>
                    <a:cubicBezTo>
                      <a:pt x="85" y="728"/>
                      <a:pt x="83" y="720"/>
                      <a:pt x="81" y="711"/>
                    </a:cubicBezTo>
                    <a:cubicBezTo>
                      <a:pt x="78" y="701"/>
                      <a:pt x="76" y="689"/>
                      <a:pt x="74" y="675"/>
                    </a:cubicBezTo>
                    <a:cubicBezTo>
                      <a:pt x="74" y="660"/>
                      <a:pt x="76" y="660"/>
                      <a:pt x="77" y="667"/>
                    </a:cubicBezTo>
                    <a:cubicBezTo>
                      <a:pt x="79" y="674"/>
                      <a:pt x="82" y="688"/>
                      <a:pt x="85" y="702"/>
                    </a:cubicBezTo>
                    <a:cubicBezTo>
                      <a:pt x="89" y="715"/>
                      <a:pt x="93" y="728"/>
                      <a:pt x="96" y="733"/>
                    </a:cubicBezTo>
                    <a:cubicBezTo>
                      <a:pt x="98" y="737"/>
                      <a:pt x="98" y="733"/>
                      <a:pt x="95" y="714"/>
                    </a:cubicBezTo>
                    <a:cubicBezTo>
                      <a:pt x="95" y="714"/>
                      <a:pt x="92" y="701"/>
                      <a:pt x="89" y="688"/>
                    </a:cubicBezTo>
                    <a:cubicBezTo>
                      <a:pt x="86" y="674"/>
                      <a:pt x="84" y="662"/>
                      <a:pt x="84" y="662"/>
                    </a:cubicBezTo>
                    <a:cubicBezTo>
                      <a:pt x="81" y="646"/>
                      <a:pt x="79" y="631"/>
                      <a:pt x="83" y="619"/>
                    </a:cubicBezTo>
                    <a:cubicBezTo>
                      <a:pt x="83" y="618"/>
                      <a:pt x="83" y="617"/>
                      <a:pt x="84" y="615"/>
                    </a:cubicBezTo>
                    <a:cubicBezTo>
                      <a:pt x="85" y="614"/>
                      <a:pt x="85" y="613"/>
                      <a:pt x="86" y="612"/>
                    </a:cubicBezTo>
                    <a:cubicBezTo>
                      <a:pt x="87" y="611"/>
                      <a:pt x="88" y="609"/>
                      <a:pt x="89" y="608"/>
                    </a:cubicBezTo>
                    <a:cubicBezTo>
                      <a:pt x="91" y="607"/>
                      <a:pt x="91" y="607"/>
                      <a:pt x="91" y="607"/>
                    </a:cubicBezTo>
                    <a:cubicBezTo>
                      <a:pt x="91" y="607"/>
                      <a:pt x="91" y="607"/>
                      <a:pt x="91" y="607"/>
                    </a:cubicBezTo>
                    <a:cubicBezTo>
                      <a:pt x="91" y="606"/>
                      <a:pt x="91" y="606"/>
                      <a:pt x="91" y="606"/>
                    </a:cubicBezTo>
                    <a:cubicBezTo>
                      <a:pt x="91" y="606"/>
                      <a:pt x="91" y="606"/>
                      <a:pt x="91" y="606"/>
                    </a:cubicBezTo>
                    <a:cubicBezTo>
                      <a:pt x="91" y="606"/>
                      <a:pt x="91" y="606"/>
                      <a:pt x="91" y="606"/>
                    </a:cubicBezTo>
                    <a:cubicBezTo>
                      <a:pt x="92" y="606"/>
                      <a:pt x="90" y="607"/>
                      <a:pt x="90" y="607"/>
                    </a:cubicBezTo>
                    <a:cubicBezTo>
                      <a:pt x="91" y="607"/>
                      <a:pt x="91" y="607"/>
                      <a:pt x="91" y="607"/>
                    </a:cubicBezTo>
                    <a:cubicBezTo>
                      <a:pt x="91" y="607"/>
                      <a:pt x="91" y="607"/>
                      <a:pt x="91" y="607"/>
                    </a:cubicBezTo>
                    <a:cubicBezTo>
                      <a:pt x="92" y="606"/>
                      <a:pt x="92" y="606"/>
                      <a:pt x="92" y="606"/>
                    </a:cubicBezTo>
                    <a:cubicBezTo>
                      <a:pt x="94" y="605"/>
                      <a:pt x="96" y="604"/>
                      <a:pt x="99" y="602"/>
                    </a:cubicBezTo>
                    <a:cubicBezTo>
                      <a:pt x="101" y="602"/>
                      <a:pt x="102" y="601"/>
                      <a:pt x="104" y="601"/>
                    </a:cubicBezTo>
                    <a:cubicBezTo>
                      <a:pt x="105" y="600"/>
                      <a:pt x="105" y="600"/>
                      <a:pt x="105" y="600"/>
                    </a:cubicBezTo>
                    <a:cubicBezTo>
                      <a:pt x="106" y="600"/>
                      <a:pt x="106" y="600"/>
                      <a:pt x="107" y="600"/>
                    </a:cubicBezTo>
                    <a:cubicBezTo>
                      <a:pt x="108" y="600"/>
                      <a:pt x="109" y="600"/>
                      <a:pt x="110" y="600"/>
                    </a:cubicBezTo>
                    <a:cubicBezTo>
                      <a:pt x="112" y="599"/>
                      <a:pt x="114" y="599"/>
                      <a:pt x="116" y="599"/>
                    </a:cubicBezTo>
                    <a:cubicBezTo>
                      <a:pt x="127" y="601"/>
                      <a:pt x="141" y="608"/>
                      <a:pt x="154" y="613"/>
                    </a:cubicBezTo>
                    <a:cubicBezTo>
                      <a:pt x="166" y="619"/>
                      <a:pt x="176" y="623"/>
                      <a:pt x="177" y="624"/>
                    </a:cubicBezTo>
                    <a:cubicBezTo>
                      <a:pt x="173" y="623"/>
                      <a:pt x="170" y="622"/>
                      <a:pt x="168" y="621"/>
                    </a:cubicBezTo>
                    <a:cubicBezTo>
                      <a:pt x="165" y="620"/>
                      <a:pt x="162" y="619"/>
                      <a:pt x="160" y="619"/>
                    </a:cubicBezTo>
                    <a:cubicBezTo>
                      <a:pt x="156" y="617"/>
                      <a:pt x="152" y="616"/>
                      <a:pt x="150" y="615"/>
                    </a:cubicBezTo>
                    <a:cubicBezTo>
                      <a:pt x="145" y="614"/>
                      <a:pt x="144" y="614"/>
                      <a:pt x="145" y="616"/>
                    </a:cubicBezTo>
                    <a:cubicBezTo>
                      <a:pt x="147" y="618"/>
                      <a:pt x="151" y="621"/>
                      <a:pt x="159" y="625"/>
                    </a:cubicBezTo>
                    <a:cubicBezTo>
                      <a:pt x="167" y="629"/>
                      <a:pt x="179" y="634"/>
                      <a:pt x="196" y="636"/>
                    </a:cubicBezTo>
                    <a:cubicBezTo>
                      <a:pt x="200" y="636"/>
                      <a:pt x="203" y="637"/>
                      <a:pt x="206" y="636"/>
                    </a:cubicBezTo>
                    <a:cubicBezTo>
                      <a:pt x="210" y="636"/>
                      <a:pt x="212" y="636"/>
                      <a:pt x="215" y="635"/>
                    </a:cubicBezTo>
                    <a:cubicBezTo>
                      <a:pt x="220" y="635"/>
                      <a:pt x="224" y="634"/>
                      <a:pt x="228" y="633"/>
                    </a:cubicBezTo>
                    <a:cubicBezTo>
                      <a:pt x="229" y="632"/>
                      <a:pt x="231" y="632"/>
                      <a:pt x="233" y="631"/>
                    </a:cubicBezTo>
                    <a:cubicBezTo>
                      <a:pt x="233" y="631"/>
                      <a:pt x="233" y="631"/>
                      <a:pt x="233" y="631"/>
                    </a:cubicBezTo>
                    <a:cubicBezTo>
                      <a:pt x="233" y="631"/>
                      <a:pt x="233" y="631"/>
                      <a:pt x="233" y="631"/>
                    </a:cubicBezTo>
                    <a:cubicBezTo>
                      <a:pt x="234" y="631"/>
                      <a:pt x="234" y="631"/>
                      <a:pt x="234" y="631"/>
                    </a:cubicBezTo>
                    <a:cubicBezTo>
                      <a:pt x="235" y="631"/>
                      <a:pt x="235" y="631"/>
                      <a:pt x="235" y="631"/>
                    </a:cubicBezTo>
                    <a:cubicBezTo>
                      <a:pt x="235" y="631"/>
                      <a:pt x="235" y="631"/>
                      <a:pt x="235" y="631"/>
                    </a:cubicBezTo>
                    <a:cubicBezTo>
                      <a:pt x="236" y="630"/>
                      <a:pt x="236" y="630"/>
                      <a:pt x="236" y="630"/>
                    </a:cubicBezTo>
                    <a:cubicBezTo>
                      <a:pt x="238" y="629"/>
                      <a:pt x="238" y="629"/>
                      <a:pt x="238" y="629"/>
                    </a:cubicBezTo>
                    <a:cubicBezTo>
                      <a:pt x="240" y="628"/>
                      <a:pt x="242" y="627"/>
                      <a:pt x="245" y="626"/>
                    </a:cubicBezTo>
                    <a:cubicBezTo>
                      <a:pt x="242" y="626"/>
                      <a:pt x="239" y="627"/>
                      <a:pt x="236" y="627"/>
                    </a:cubicBezTo>
                    <a:cubicBezTo>
                      <a:pt x="236" y="627"/>
                      <a:pt x="235" y="628"/>
                      <a:pt x="234" y="628"/>
                    </a:cubicBezTo>
                    <a:cubicBezTo>
                      <a:pt x="234" y="628"/>
                      <a:pt x="234" y="628"/>
                      <a:pt x="234" y="628"/>
                    </a:cubicBezTo>
                    <a:cubicBezTo>
                      <a:pt x="234" y="628"/>
                      <a:pt x="234" y="628"/>
                      <a:pt x="234" y="628"/>
                    </a:cubicBezTo>
                    <a:cubicBezTo>
                      <a:pt x="234" y="628"/>
                      <a:pt x="234" y="628"/>
                      <a:pt x="234" y="628"/>
                    </a:cubicBezTo>
                    <a:cubicBezTo>
                      <a:pt x="234" y="628"/>
                      <a:pt x="232" y="628"/>
                      <a:pt x="233" y="628"/>
                    </a:cubicBezTo>
                    <a:cubicBezTo>
                      <a:pt x="232" y="628"/>
                      <a:pt x="232" y="628"/>
                      <a:pt x="232" y="628"/>
                    </a:cubicBezTo>
                    <a:cubicBezTo>
                      <a:pt x="231" y="628"/>
                      <a:pt x="231" y="628"/>
                      <a:pt x="231" y="628"/>
                    </a:cubicBezTo>
                    <a:cubicBezTo>
                      <a:pt x="230" y="628"/>
                      <a:pt x="229" y="628"/>
                      <a:pt x="228" y="628"/>
                    </a:cubicBezTo>
                    <a:cubicBezTo>
                      <a:pt x="223" y="629"/>
                      <a:pt x="219" y="629"/>
                      <a:pt x="217" y="628"/>
                    </a:cubicBezTo>
                    <a:cubicBezTo>
                      <a:pt x="212" y="628"/>
                      <a:pt x="212" y="627"/>
                      <a:pt x="216" y="627"/>
                    </a:cubicBezTo>
                    <a:cubicBezTo>
                      <a:pt x="218" y="626"/>
                      <a:pt x="221" y="626"/>
                      <a:pt x="224" y="625"/>
                    </a:cubicBezTo>
                    <a:cubicBezTo>
                      <a:pt x="226" y="625"/>
                      <a:pt x="227" y="624"/>
                      <a:pt x="230" y="624"/>
                    </a:cubicBezTo>
                    <a:cubicBezTo>
                      <a:pt x="230" y="624"/>
                      <a:pt x="231" y="624"/>
                      <a:pt x="231" y="623"/>
                    </a:cubicBezTo>
                    <a:cubicBezTo>
                      <a:pt x="232" y="623"/>
                      <a:pt x="232" y="623"/>
                      <a:pt x="232" y="623"/>
                    </a:cubicBezTo>
                    <a:cubicBezTo>
                      <a:pt x="232" y="623"/>
                      <a:pt x="232" y="623"/>
                      <a:pt x="232" y="623"/>
                    </a:cubicBezTo>
                    <a:cubicBezTo>
                      <a:pt x="233" y="623"/>
                      <a:pt x="233" y="623"/>
                      <a:pt x="233" y="623"/>
                    </a:cubicBezTo>
                    <a:cubicBezTo>
                      <a:pt x="234" y="623"/>
                      <a:pt x="235" y="622"/>
                      <a:pt x="236" y="622"/>
                    </a:cubicBezTo>
                    <a:cubicBezTo>
                      <a:pt x="238" y="621"/>
                      <a:pt x="241" y="621"/>
                      <a:pt x="243" y="620"/>
                    </a:cubicBezTo>
                    <a:cubicBezTo>
                      <a:pt x="244" y="620"/>
                      <a:pt x="245" y="619"/>
                      <a:pt x="247" y="618"/>
                    </a:cubicBezTo>
                    <a:cubicBezTo>
                      <a:pt x="248" y="618"/>
                      <a:pt x="250" y="617"/>
                      <a:pt x="251" y="616"/>
                    </a:cubicBezTo>
                    <a:cubicBezTo>
                      <a:pt x="257" y="614"/>
                      <a:pt x="262" y="611"/>
                      <a:pt x="268" y="607"/>
                    </a:cubicBezTo>
                    <a:cubicBezTo>
                      <a:pt x="280" y="599"/>
                      <a:pt x="291" y="588"/>
                      <a:pt x="299" y="575"/>
                    </a:cubicBezTo>
                    <a:cubicBezTo>
                      <a:pt x="308" y="562"/>
                      <a:pt x="314" y="546"/>
                      <a:pt x="317" y="531"/>
                    </a:cubicBezTo>
                    <a:cubicBezTo>
                      <a:pt x="321" y="516"/>
                      <a:pt x="322" y="501"/>
                      <a:pt x="322" y="488"/>
                    </a:cubicBezTo>
                    <a:cubicBezTo>
                      <a:pt x="322" y="485"/>
                      <a:pt x="322" y="481"/>
                      <a:pt x="322" y="478"/>
                    </a:cubicBezTo>
                    <a:cubicBezTo>
                      <a:pt x="321" y="475"/>
                      <a:pt x="321" y="472"/>
                      <a:pt x="321" y="469"/>
                    </a:cubicBezTo>
                    <a:cubicBezTo>
                      <a:pt x="320" y="468"/>
                      <a:pt x="320" y="466"/>
                      <a:pt x="320" y="465"/>
                    </a:cubicBezTo>
                    <a:cubicBezTo>
                      <a:pt x="320" y="463"/>
                      <a:pt x="319" y="462"/>
                      <a:pt x="319" y="461"/>
                    </a:cubicBezTo>
                    <a:cubicBezTo>
                      <a:pt x="319" y="458"/>
                      <a:pt x="318" y="456"/>
                      <a:pt x="317" y="453"/>
                    </a:cubicBezTo>
                    <a:cubicBezTo>
                      <a:pt x="311" y="426"/>
                      <a:pt x="302" y="404"/>
                      <a:pt x="291" y="389"/>
                    </a:cubicBezTo>
                    <a:cubicBezTo>
                      <a:pt x="281" y="373"/>
                      <a:pt x="270" y="362"/>
                      <a:pt x="260" y="354"/>
                    </a:cubicBezTo>
                    <a:cubicBezTo>
                      <a:pt x="255" y="350"/>
                      <a:pt x="250" y="347"/>
                      <a:pt x="246" y="344"/>
                    </a:cubicBezTo>
                    <a:cubicBezTo>
                      <a:pt x="243" y="343"/>
                      <a:pt x="241" y="342"/>
                      <a:pt x="239" y="341"/>
                    </a:cubicBezTo>
                    <a:cubicBezTo>
                      <a:pt x="237" y="340"/>
                      <a:pt x="235" y="339"/>
                      <a:pt x="233" y="338"/>
                    </a:cubicBezTo>
                    <a:cubicBezTo>
                      <a:pt x="229" y="336"/>
                      <a:pt x="224" y="335"/>
                      <a:pt x="221" y="333"/>
                    </a:cubicBezTo>
                    <a:cubicBezTo>
                      <a:pt x="217" y="332"/>
                      <a:pt x="213" y="331"/>
                      <a:pt x="209" y="330"/>
                    </a:cubicBezTo>
                    <a:cubicBezTo>
                      <a:pt x="207" y="330"/>
                      <a:pt x="205" y="330"/>
                      <a:pt x="203" y="329"/>
                    </a:cubicBezTo>
                    <a:cubicBezTo>
                      <a:pt x="201" y="329"/>
                      <a:pt x="199" y="329"/>
                      <a:pt x="197" y="329"/>
                    </a:cubicBezTo>
                    <a:cubicBezTo>
                      <a:pt x="195" y="328"/>
                      <a:pt x="193" y="328"/>
                      <a:pt x="191" y="328"/>
                    </a:cubicBezTo>
                    <a:cubicBezTo>
                      <a:pt x="190" y="328"/>
                      <a:pt x="189" y="328"/>
                      <a:pt x="188" y="328"/>
                    </a:cubicBezTo>
                    <a:cubicBezTo>
                      <a:pt x="187" y="328"/>
                      <a:pt x="186" y="328"/>
                      <a:pt x="184" y="328"/>
                    </a:cubicBezTo>
                    <a:cubicBezTo>
                      <a:pt x="182" y="328"/>
                      <a:pt x="180" y="329"/>
                      <a:pt x="177" y="329"/>
                    </a:cubicBezTo>
                    <a:cubicBezTo>
                      <a:pt x="176" y="329"/>
                      <a:pt x="175" y="329"/>
                      <a:pt x="173" y="329"/>
                    </a:cubicBezTo>
                    <a:cubicBezTo>
                      <a:pt x="172" y="329"/>
                      <a:pt x="172" y="329"/>
                      <a:pt x="172" y="329"/>
                    </a:cubicBezTo>
                    <a:cubicBezTo>
                      <a:pt x="172" y="329"/>
                      <a:pt x="172" y="329"/>
                      <a:pt x="172" y="329"/>
                    </a:cubicBezTo>
                    <a:cubicBezTo>
                      <a:pt x="171" y="330"/>
                      <a:pt x="171" y="330"/>
                      <a:pt x="171" y="330"/>
                    </a:cubicBezTo>
                    <a:cubicBezTo>
                      <a:pt x="171" y="330"/>
                      <a:pt x="171" y="330"/>
                      <a:pt x="171" y="330"/>
                    </a:cubicBezTo>
                    <a:cubicBezTo>
                      <a:pt x="171" y="330"/>
                      <a:pt x="171" y="330"/>
                      <a:pt x="171" y="330"/>
                    </a:cubicBezTo>
                    <a:cubicBezTo>
                      <a:pt x="170" y="330"/>
                      <a:pt x="170" y="330"/>
                      <a:pt x="170" y="330"/>
                    </a:cubicBezTo>
                    <a:cubicBezTo>
                      <a:pt x="170" y="330"/>
                      <a:pt x="169" y="330"/>
                      <a:pt x="169" y="330"/>
                    </a:cubicBezTo>
                    <a:cubicBezTo>
                      <a:pt x="168" y="330"/>
                      <a:pt x="167" y="331"/>
                      <a:pt x="167" y="331"/>
                    </a:cubicBezTo>
                    <a:cubicBezTo>
                      <a:pt x="166" y="331"/>
                      <a:pt x="166" y="331"/>
                      <a:pt x="166" y="331"/>
                    </a:cubicBezTo>
                    <a:cubicBezTo>
                      <a:pt x="164" y="331"/>
                      <a:pt x="164" y="331"/>
                      <a:pt x="164" y="331"/>
                    </a:cubicBezTo>
                    <a:cubicBezTo>
                      <a:pt x="162" y="332"/>
                      <a:pt x="160" y="333"/>
                      <a:pt x="158" y="334"/>
                    </a:cubicBezTo>
                    <a:cubicBezTo>
                      <a:pt x="157" y="335"/>
                      <a:pt x="155" y="336"/>
                      <a:pt x="154" y="337"/>
                    </a:cubicBezTo>
                    <a:cubicBezTo>
                      <a:pt x="152" y="338"/>
                      <a:pt x="151" y="339"/>
                      <a:pt x="149" y="340"/>
                    </a:cubicBezTo>
                    <a:cubicBezTo>
                      <a:pt x="143" y="345"/>
                      <a:pt x="138" y="350"/>
                      <a:pt x="133" y="355"/>
                    </a:cubicBezTo>
                    <a:cubicBezTo>
                      <a:pt x="128" y="361"/>
                      <a:pt x="123" y="367"/>
                      <a:pt x="117" y="371"/>
                    </a:cubicBezTo>
                    <a:cubicBezTo>
                      <a:pt x="112" y="376"/>
                      <a:pt x="106" y="380"/>
                      <a:pt x="100" y="382"/>
                    </a:cubicBezTo>
                    <a:cubicBezTo>
                      <a:pt x="99" y="382"/>
                      <a:pt x="98" y="382"/>
                      <a:pt x="98" y="382"/>
                    </a:cubicBezTo>
                    <a:cubicBezTo>
                      <a:pt x="97" y="382"/>
                      <a:pt x="97" y="382"/>
                      <a:pt x="97" y="382"/>
                    </a:cubicBezTo>
                    <a:cubicBezTo>
                      <a:pt x="100" y="382"/>
                      <a:pt x="98" y="382"/>
                      <a:pt x="99" y="382"/>
                    </a:cubicBezTo>
                    <a:cubicBezTo>
                      <a:pt x="99" y="382"/>
                      <a:pt x="99" y="382"/>
                      <a:pt x="99" y="382"/>
                    </a:cubicBezTo>
                    <a:cubicBezTo>
                      <a:pt x="98" y="382"/>
                      <a:pt x="98" y="382"/>
                      <a:pt x="98" y="382"/>
                    </a:cubicBezTo>
                    <a:cubicBezTo>
                      <a:pt x="97" y="382"/>
                      <a:pt x="97" y="382"/>
                      <a:pt x="97" y="382"/>
                    </a:cubicBezTo>
                    <a:cubicBezTo>
                      <a:pt x="95" y="382"/>
                      <a:pt x="95" y="382"/>
                      <a:pt x="95" y="382"/>
                    </a:cubicBezTo>
                    <a:cubicBezTo>
                      <a:pt x="94" y="382"/>
                      <a:pt x="91" y="383"/>
                      <a:pt x="91" y="382"/>
                    </a:cubicBezTo>
                    <a:cubicBezTo>
                      <a:pt x="91" y="382"/>
                      <a:pt x="91" y="382"/>
                      <a:pt x="90" y="382"/>
                    </a:cubicBezTo>
                    <a:cubicBezTo>
                      <a:pt x="90" y="382"/>
                      <a:pt x="90" y="382"/>
                      <a:pt x="89" y="382"/>
                    </a:cubicBezTo>
                    <a:cubicBezTo>
                      <a:pt x="88" y="381"/>
                      <a:pt x="88" y="381"/>
                      <a:pt x="88" y="381"/>
                    </a:cubicBezTo>
                    <a:cubicBezTo>
                      <a:pt x="87" y="381"/>
                      <a:pt x="86" y="381"/>
                      <a:pt x="85" y="380"/>
                    </a:cubicBezTo>
                    <a:cubicBezTo>
                      <a:pt x="85" y="380"/>
                      <a:pt x="84" y="380"/>
                      <a:pt x="83" y="379"/>
                    </a:cubicBezTo>
                    <a:cubicBezTo>
                      <a:pt x="82" y="379"/>
                      <a:pt x="81" y="378"/>
                      <a:pt x="80" y="377"/>
                    </a:cubicBezTo>
                    <a:cubicBezTo>
                      <a:pt x="81" y="378"/>
                      <a:pt x="82" y="380"/>
                      <a:pt x="82" y="380"/>
                    </a:cubicBezTo>
                    <a:cubicBezTo>
                      <a:pt x="83" y="381"/>
                      <a:pt x="84" y="382"/>
                      <a:pt x="84" y="382"/>
                    </a:cubicBezTo>
                    <a:cubicBezTo>
                      <a:pt x="85" y="383"/>
                      <a:pt x="86" y="384"/>
                      <a:pt x="86" y="385"/>
                    </a:cubicBezTo>
                    <a:cubicBezTo>
                      <a:pt x="85" y="386"/>
                      <a:pt x="83" y="386"/>
                      <a:pt x="79" y="384"/>
                    </a:cubicBezTo>
                    <a:cubicBezTo>
                      <a:pt x="76" y="382"/>
                      <a:pt x="70" y="378"/>
                      <a:pt x="65" y="371"/>
                    </a:cubicBezTo>
                    <a:cubicBezTo>
                      <a:pt x="59" y="364"/>
                      <a:pt x="54" y="354"/>
                      <a:pt x="49" y="343"/>
                    </a:cubicBezTo>
                    <a:cubicBezTo>
                      <a:pt x="45" y="331"/>
                      <a:pt x="42" y="318"/>
                      <a:pt x="39" y="304"/>
                    </a:cubicBezTo>
                    <a:cubicBezTo>
                      <a:pt x="38" y="297"/>
                      <a:pt x="37" y="290"/>
                      <a:pt x="37" y="283"/>
                    </a:cubicBezTo>
                    <a:cubicBezTo>
                      <a:pt x="36" y="277"/>
                      <a:pt x="35" y="269"/>
                      <a:pt x="35" y="263"/>
                    </a:cubicBezTo>
                    <a:cubicBezTo>
                      <a:pt x="33" y="235"/>
                      <a:pt x="32" y="209"/>
                      <a:pt x="31" y="192"/>
                    </a:cubicBezTo>
                    <a:cubicBezTo>
                      <a:pt x="32" y="163"/>
                      <a:pt x="34" y="143"/>
                      <a:pt x="36" y="125"/>
                    </a:cubicBezTo>
                    <a:cubicBezTo>
                      <a:pt x="38" y="107"/>
                      <a:pt x="41" y="92"/>
                      <a:pt x="44" y="71"/>
                    </a:cubicBezTo>
                    <a:cubicBezTo>
                      <a:pt x="44" y="60"/>
                      <a:pt x="45" y="34"/>
                      <a:pt x="44" y="18"/>
                    </a:cubicBezTo>
                    <a:cubicBezTo>
                      <a:pt x="44" y="16"/>
                      <a:pt x="44" y="16"/>
                      <a:pt x="44" y="16"/>
                    </a:cubicBezTo>
                    <a:cubicBezTo>
                      <a:pt x="44" y="16"/>
                      <a:pt x="44" y="16"/>
                      <a:pt x="44" y="16"/>
                    </a:cubicBezTo>
                    <a:cubicBezTo>
                      <a:pt x="43" y="8"/>
                      <a:pt x="42" y="2"/>
                      <a:pt x="41" y="0"/>
                    </a:cubicBezTo>
                    <a:cubicBezTo>
                      <a:pt x="39" y="4"/>
                      <a:pt x="38" y="10"/>
                      <a:pt x="38" y="16"/>
                    </a:cubicBezTo>
                    <a:cubicBezTo>
                      <a:pt x="38" y="17"/>
                      <a:pt x="38" y="17"/>
                      <a:pt x="38" y="17"/>
                    </a:cubicBezTo>
                    <a:cubicBezTo>
                      <a:pt x="30" y="42"/>
                      <a:pt x="21" y="84"/>
                      <a:pt x="12" y="142"/>
                    </a:cubicBezTo>
                    <a:cubicBezTo>
                      <a:pt x="7" y="170"/>
                      <a:pt x="3" y="202"/>
                      <a:pt x="1" y="238"/>
                    </a:cubicBezTo>
                    <a:cubicBezTo>
                      <a:pt x="1" y="247"/>
                      <a:pt x="1" y="256"/>
                      <a:pt x="0" y="265"/>
                    </a:cubicBezTo>
                    <a:cubicBezTo>
                      <a:pt x="0" y="275"/>
                      <a:pt x="0" y="284"/>
                      <a:pt x="1" y="295"/>
                    </a:cubicBezTo>
                    <a:cubicBezTo>
                      <a:pt x="1" y="297"/>
                      <a:pt x="1" y="300"/>
                      <a:pt x="1" y="302"/>
                    </a:cubicBezTo>
                    <a:cubicBezTo>
                      <a:pt x="2" y="305"/>
                      <a:pt x="2" y="307"/>
                      <a:pt x="2" y="310"/>
                    </a:cubicBezTo>
                    <a:cubicBezTo>
                      <a:pt x="2" y="312"/>
                      <a:pt x="2" y="314"/>
                      <a:pt x="3" y="317"/>
                    </a:cubicBezTo>
                    <a:cubicBezTo>
                      <a:pt x="3" y="318"/>
                      <a:pt x="3" y="318"/>
                      <a:pt x="3" y="318"/>
                    </a:cubicBezTo>
                    <a:cubicBezTo>
                      <a:pt x="3" y="319"/>
                      <a:pt x="3" y="319"/>
                      <a:pt x="3" y="319"/>
                    </a:cubicBezTo>
                    <a:cubicBezTo>
                      <a:pt x="3" y="319"/>
                      <a:pt x="3" y="319"/>
                      <a:pt x="3" y="319"/>
                    </a:cubicBezTo>
                    <a:cubicBezTo>
                      <a:pt x="3" y="320"/>
                      <a:pt x="3" y="320"/>
                      <a:pt x="3" y="320"/>
                    </a:cubicBezTo>
                    <a:cubicBezTo>
                      <a:pt x="3" y="321"/>
                      <a:pt x="3" y="321"/>
                      <a:pt x="3" y="321"/>
                    </a:cubicBezTo>
                    <a:cubicBezTo>
                      <a:pt x="4" y="325"/>
                      <a:pt x="4" y="325"/>
                      <a:pt x="4" y="325"/>
                    </a:cubicBezTo>
                    <a:cubicBezTo>
                      <a:pt x="5" y="336"/>
                      <a:pt x="8" y="347"/>
                      <a:pt x="11" y="358"/>
                    </a:cubicBezTo>
                    <a:cubicBezTo>
                      <a:pt x="12" y="361"/>
                      <a:pt x="13" y="363"/>
                      <a:pt x="14" y="365"/>
                    </a:cubicBezTo>
                    <a:cubicBezTo>
                      <a:pt x="15" y="366"/>
                      <a:pt x="16" y="368"/>
                      <a:pt x="16" y="36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grpSp>
          <p:nvGrpSpPr>
            <p:cNvPr id="186" name="组合 185"/>
            <p:cNvGrpSpPr/>
            <p:nvPr/>
          </p:nvGrpSpPr>
          <p:grpSpPr>
            <a:xfrm flipH="1">
              <a:off x="8438216" y="2220703"/>
              <a:ext cx="2028401" cy="2904934"/>
              <a:chOff x="2015256" y="2229407"/>
              <a:chExt cx="1953771" cy="2904934"/>
            </a:xfrm>
          </p:grpSpPr>
          <p:sp>
            <p:nvSpPr>
              <p:cNvPr id="191" name="Freeform 77"/>
              <p:cNvSpPr/>
              <p:nvPr/>
            </p:nvSpPr>
            <p:spPr bwMode="auto">
              <a:xfrm>
                <a:off x="3192004" y="4857303"/>
                <a:ext cx="270441" cy="184691"/>
              </a:xfrm>
              <a:custGeom>
                <a:avLst/>
                <a:gdLst>
                  <a:gd name="T0" fmla="*/ 61 w 202"/>
                  <a:gd name="T1" fmla="*/ 4 h 138"/>
                  <a:gd name="T2" fmla="*/ 6 w 202"/>
                  <a:gd name="T3" fmla="*/ 36 h 138"/>
                  <a:gd name="T4" fmla="*/ 32 w 202"/>
                  <a:gd name="T5" fmla="*/ 70 h 138"/>
                  <a:gd name="T6" fmla="*/ 168 w 202"/>
                  <a:gd name="T7" fmla="*/ 133 h 138"/>
                  <a:gd name="T8" fmla="*/ 197 w 202"/>
                  <a:gd name="T9" fmla="*/ 123 h 138"/>
                  <a:gd name="T10" fmla="*/ 82 w 202"/>
                  <a:gd name="T11" fmla="*/ 71 h 138"/>
                  <a:gd name="T12" fmla="*/ 40 w 202"/>
                  <a:gd name="T13" fmla="*/ 42 h 138"/>
                  <a:gd name="T14" fmla="*/ 64 w 202"/>
                  <a:gd name="T15" fmla="*/ 14 h 138"/>
                  <a:gd name="T16" fmla="*/ 78 w 202"/>
                  <a:gd name="T17" fmla="*/ 5 h 138"/>
                  <a:gd name="T18" fmla="*/ 61 w 202"/>
                  <a:gd name="T19" fmla="*/ 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2" h="138">
                    <a:moveTo>
                      <a:pt x="61" y="4"/>
                    </a:moveTo>
                    <a:cubicBezTo>
                      <a:pt x="44" y="9"/>
                      <a:pt x="14" y="17"/>
                      <a:pt x="6" y="36"/>
                    </a:cubicBezTo>
                    <a:cubicBezTo>
                      <a:pt x="0" y="51"/>
                      <a:pt x="22" y="64"/>
                      <a:pt x="32" y="70"/>
                    </a:cubicBezTo>
                    <a:cubicBezTo>
                      <a:pt x="75" y="97"/>
                      <a:pt x="125" y="108"/>
                      <a:pt x="168" y="133"/>
                    </a:cubicBezTo>
                    <a:cubicBezTo>
                      <a:pt x="176" y="138"/>
                      <a:pt x="202" y="125"/>
                      <a:pt x="197" y="123"/>
                    </a:cubicBezTo>
                    <a:cubicBezTo>
                      <a:pt x="162" y="101"/>
                      <a:pt x="120" y="89"/>
                      <a:pt x="82" y="71"/>
                    </a:cubicBezTo>
                    <a:cubicBezTo>
                      <a:pt x="68" y="64"/>
                      <a:pt x="50" y="56"/>
                      <a:pt x="40" y="42"/>
                    </a:cubicBezTo>
                    <a:cubicBezTo>
                      <a:pt x="27" y="26"/>
                      <a:pt x="52" y="18"/>
                      <a:pt x="64" y="14"/>
                    </a:cubicBezTo>
                    <a:cubicBezTo>
                      <a:pt x="67" y="14"/>
                      <a:pt x="80" y="10"/>
                      <a:pt x="78" y="5"/>
                    </a:cubicBezTo>
                    <a:cubicBezTo>
                      <a:pt x="77" y="0"/>
                      <a:pt x="64" y="3"/>
                      <a:pt x="61" y="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2" name="Freeform 78"/>
              <p:cNvSpPr/>
              <p:nvPr/>
            </p:nvSpPr>
            <p:spPr bwMode="auto">
              <a:xfrm>
                <a:off x="2721041" y="3210911"/>
                <a:ext cx="488113" cy="668847"/>
              </a:xfrm>
              <a:custGeom>
                <a:avLst/>
                <a:gdLst>
                  <a:gd name="T0" fmla="*/ 0 w 363"/>
                  <a:gd name="T1" fmla="*/ 0 h 498"/>
                  <a:gd name="T2" fmla="*/ 363 w 363"/>
                  <a:gd name="T3" fmla="*/ 498 h 498"/>
                </a:gdLst>
                <a:ahLst/>
                <a:cxnLst>
                  <a:cxn ang="0">
                    <a:pos x="T0" y="T1"/>
                  </a:cxn>
                  <a:cxn ang="0">
                    <a:pos x="T2" y="T3"/>
                  </a:cxn>
                </a:cxnLst>
                <a:rect l="0" t="0" r="r" b="b"/>
                <a:pathLst>
                  <a:path w="363" h="498">
                    <a:moveTo>
                      <a:pt x="0" y="0"/>
                    </a:moveTo>
                    <a:cubicBezTo>
                      <a:pt x="122" y="144"/>
                      <a:pt x="357" y="315"/>
                      <a:pt x="363" y="49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3" name="Freeform 79"/>
              <p:cNvSpPr/>
              <p:nvPr/>
            </p:nvSpPr>
            <p:spPr bwMode="auto">
              <a:xfrm>
                <a:off x="2678826" y="3185845"/>
                <a:ext cx="561990" cy="720297"/>
              </a:xfrm>
              <a:custGeom>
                <a:avLst/>
                <a:gdLst>
                  <a:gd name="T0" fmla="*/ 10 w 419"/>
                  <a:gd name="T1" fmla="*/ 28 h 536"/>
                  <a:gd name="T2" fmla="*/ 232 w 419"/>
                  <a:gd name="T3" fmla="*/ 258 h 536"/>
                  <a:gd name="T4" fmla="*/ 372 w 419"/>
                  <a:gd name="T5" fmla="*/ 524 h 536"/>
                  <a:gd name="T6" fmla="*/ 418 w 419"/>
                  <a:gd name="T7" fmla="*/ 511 h 536"/>
                  <a:gd name="T8" fmla="*/ 283 w 419"/>
                  <a:gd name="T9" fmla="*/ 249 h 536"/>
                  <a:gd name="T10" fmla="*/ 53 w 419"/>
                  <a:gd name="T11" fmla="*/ 11 h 536"/>
                  <a:gd name="T12" fmla="*/ 10 w 419"/>
                  <a:gd name="T13" fmla="*/ 28 h 536"/>
                </a:gdLst>
                <a:ahLst/>
                <a:cxnLst>
                  <a:cxn ang="0">
                    <a:pos x="T0" y="T1"/>
                  </a:cxn>
                  <a:cxn ang="0">
                    <a:pos x="T2" y="T3"/>
                  </a:cxn>
                  <a:cxn ang="0">
                    <a:pos x="T4" y="T5"/>
                  </a:cxn>
                  <a:cxn ang="0">
                    <a:pos x="T6" y="T7"/>
                  </a:cxn>
                  <a:cxn ang="0">
                    <a:pos x="T8" y="T9"/>
                  </a:cxn>
                  <a:cxn ang="0">
                    <a:pos x="T10" y="T11"/>
                  </a:cxn>
                  <a:cxn ang="0">
                    <a:pos x="T12" y="T13"/>
                  </a:cxn>
                </a:cxnLst>
                <a:rect l="0" t="0" r="r" b="b"/>
                <a:pathLst>
                  <a:path w="419" h="536">
                    <a:moveTo>
                      <a:pt x="10" y="28"/>
                    </a:moveTo>
                    <a:cubicBezTo>
                      <a:pt x="79" y="109"/>
                      <a:pt x="160" y="179"/>
                      <a:pt x="232" y="258"/>
                    </a:cubicBezTo>
                    <a:cubicBezTo>
                      <a:pt x="298" y="331"/>
                      <a:pt x="367" y="420"/>
                      <a:pt x="372" y="524"/>
                    </a:cubicBezTo>
                    <a:cubicBezTo>
                      <a:pt x="372" y="536"/>
                      <a:pt x="419" y="528"/>
                      <a:pt x="418" y="511"/>
                    </a:cubicBezTo>
                    <a:cubicBezTo>
                      <a:pt x="414" y="410"/>
                      <a:pt x="347" y="322"/>
                      <a:pt x="283" y="249"/>
                    </a:cubicBezTo>
                    <a:cubicBezTo>
                      <a:pt x="210" y="167"/>
                      <a:pt x="125" y="95"/>
                      <a:pt x="53" y="11"/>
                    </a:cubicBezTo>
                    <a:cubicBezTo>
                      <a:pt x="44" y="0"/>
                      <a:pt x="0" y="16"/>
                      <a:pt x="10" y="28"/>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4" name="Freeform 80"/>
              <p:cNvSpPr/>
              <p:nvPr/>
            </p:nvSpPr>
            <p:spPr bwMode="auto">
              <a:xfrm>
                <a:off x="2640568" y="3950996"/>
                <a:ext cx="563309" cy="961715"/>
              </a:xfrm>
              <a:custGeom>
                <a:avLst/>
                <a:gdLst>
                  <a:gd name="T0" fmla="*/ 0 w 419"/>
                  <a:gd name="T1" fmla="*/ 716 h 716"/>
                  <a:gd name="T2" fmla="*/ 396 w 419"/>
                  <a:gd name="T3" fmla="*/ 0 h 716"/>
                </a:gdLst>
                <a:ahLst/>
                <a:cxnLst>
                  <a:cxn ang="0">
                    <a:pos x="T0" y="T1"/>
                  </a:cxn>
                  <a:cxn ang="0">
                    <a:pos x="T2" y="T3"/>
                  </a:cxn>
                </a:cxnLst>
                <a:rect l="0" t="0" r="r" b="b"/>
                <a:pathLst>
                  <a:path w="419" h="716">
                    <a:moveTo>
                      <a:pt x="0" y="716"/>
                    </a:moveTo>
                    <a:cubicBezTo>
                      <a:pt x="248" y="623"/>
                      <a:pt x="419" y="274"/>
                      <a:pt x="396"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5" name="Freeform 81"/>
              <p:cNvSpPr/>
              <p:nvPr/>
            </p:nvSpPr>
            <p:spPr bwMode="auto">
              <a:xfrm>
                <a:off x="2603630" y="3919334"/>
                <a:ext cx="616078" cy="1018442"/>
              </a:xfrm>
              <a:custGeom>
                <a:avLst/>
                <a:gdLst>
                  <a:gd name="T0" fmla="*/ 38 w 459"/>
                  <a:gd name="T1" fmla="*/ 751 h 758"/>
                  <a:gd name="T2" fmla="*/ 348 w 459"/>
                  <a:gd name="T3" fmla="*/ 454 h 758"/>
                  <a:gd name="T4" fmla="*/ 448 w 459"/>
                  <a:gd name="T5" fmla="*/ 18 h 758"/>
                  <a:gd name="T6" fmla="*/ 401 w 459"/>
                  <a:gd name="T7" fmla="*/ 31 h 758"/>
                  <a:gd name="T8" fmla="*/ 307 w 459"/>
                  <a:gd name="T9" fmla="*/ 446 h 758"/>
                  <a:gd name="T10" fmla="*/ 19 w 459"/>
                  <a:gd name="T11" fmla="*/ 728 h 758"/>
                  <a:gd name="T12" fmla="*/ 7 w 459"/>
                  <a:gd name="T13" fmla="*/ 749 h 758"/>
                  <a:gd name="T14" fmla="*/ 38 w 459"/>
                  <a:gd name="T15" fmla="*/ 751 h 7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59" h="758">
                    <a:moveTo>
                      <a:pt x="38" y="751"/>
                    </a:moveTo>
                    <a:cubicBezTo>
                      <a:pt x="176" y="699"/>
                      <a:pt x="280" y="581"/>
                      <a:pt x="348" y="454"/>
                    </a:cubicBezTo>
                    <a:cubicBezTo>
                      <a:pt x="420" y="322"/>
                      <a:pt x="459" y="168"/>
                      <a:pt x="448" y="18"/>
                    </a:cubicBezTo>
                    <a:cubicBezTo>
                      <a:pt x="446" y="0"/>
                      <a:pt x="400" y="10"/>
                      <a:pt x="401" y="31"/>
                    </a:cubicBezTo>
                    <a:cubicBezTo>
                      <a:pt x="412" y="174"/>
                      <a:pt x="373" y="320"/>
                      <a:pt x="307" y="446"/>
                    </a:cubicBezTo>
                    <a:cubicBezTo>
                      <a:pt x="244" y="566"/>
                      <a:pt x="148" y="678"/>
                      <a:pt x="19" y="728"/>
                    </a:cubicBezTo>
                    <a:cubicBezTo>
                      <a:pt x="11" y="731"/>
                      <a:pt x="0" y="741"/>
                      <a:pt x="7" y="749"/>
                    </a:cubicBezTo>
                    <a:cubicBezTo>
                      <a:pt x="14" y="758"/>
                      <a:pt x="29" y="755"/>
                      <a:pt x="38" y="75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6" name="Freeform 82"/>
              <p:cNvSpPr/>
              <p:nvPr/>
            </p:nvSpPr>
            <p:spPr bwMode="auto">
              <a:xfrm>
                <a:off x="3276435" y="3849415"/>
                <a:ext cx="463048" cy="1011845"/>
              </a:xfrm>
              <a:custGeom>
                <a:avLst/>
                <a:gdLst>
                  <a:gd name="T0" fmla="*/ 51 w 345"/>
                  <a:gd name="T1" fmla="*/ 0 h 753"/>
                  <a:gd name="T2" fmla="*/ 0 w 345"/>
                  <a:gd name="T3" fmla="*/ 753 h 753"/>
                </a:gdLst>
                <a:ahLst/>
                <a:cxnLst>
                  <a:cxn ang="0">
                    <a:pos x="T0" y="T1"/>
                  </a:cxn>
                  <a:cxn ang="0">
                    <a:pos x="T2" y="T3"/>
                  </a:cxn>
                </a:cxnLst>
                <a:rect l="0" t="0" r="r" b="b"/>
                <a:pathLst>
                  <a:path w="345" h="753">
                    <a:moveTo>
                      <a:pt x="51" y="0"/>
                    </a:moveTo>
                    <a:cubicBezTo>
                      <a:pt x="345" y="255"/>
                      <a:pt x="230" y="523"/>
                      <a:pt x="0" y="753"/>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7" name="Freeform 83"/>
              <p:cNvSpPr/>
              <p:nvPr/>
            </p:nvSpPr>
            <p:spPr bwMode="auto">
              <a:xfrm>
                <a:off x="3224985" y="3823031"/>
                <a:ext cx="415556" cy="1059337"/>
              </a:xfrm>
              <a:custGeom>
                <a:avLst/>
                <a:gdLst>
                  <a:gd name="T0" fmla="*/ 68 w 310"/>
                  <a:gd name="T1" fmla="*/ 29 h 789"/>
                  <a:gd name="T2" fmla="*/ 237 w 310"/>
                  <a:gd name="T3" fmla="*/ 409 h 789"/>
                  <a:gd name="T4" fmla="*/ 19 w 310"/>
                  <a:gd name="T5" fmla="*/ 769 h 789"/>
                  <a:gd name="T6" fmla="*/ 57 w 310"/>
                  <a:gd name="T7" fmla="*/ 777 h 789"/>
                  <a:gd name="T8" fmla="*/ 283 w 310"/>
                  <a:gd name="T9" fmla="*/ 403 h 789"/>
                  <a:gd name="T10" fmla="*/ 111 w 310"/>
                  <a:gd name="T11" fmla="*/ 11 h 789"/>
                  <a:gd name="T12" fmla="*/ 68 w 310"/>
                  <a:gd name="T13" fmla="*/ 29 h 789"/>
                </a:gdLst>
                <a:ahLst/>
                <a:cxnLst>
                  <a:cxn ang="0">
                    <a:pos x="T0" y="T1"/>
                  </a:cxn>
                  <a:cxn ang="0">
                    <a:pos x="T2" y="T3"/>
                  </a:cxn>
                  <a:cxn ang="0">
                    <a:pos x="T4" y="T5"/>
                  </a:cxn>
                  <a:cxn ang="0">
                    <a:pos x="T6" y="T7"/>
                  </a:cxn>
                  <a:cxn ang="0">
                    <a:pos x="T8" y="T9"/>
                  </a:cxn>
                  <a:cxn ang="0">
                    <a:pos x="T10" y="T11"/>
                  </a:cxn>
                  <a:cxn ang="0">
                    <a:pos x="T12" y="T13"/>
                  </a:cxn>
                </a:cxnLst>
                <a:rect l="0" t="0" r="r" b="b"/>
                <a:pathLst>
                  <a:path w="310" h="789">
                    <a:moveTo>
                      <a:pt x="68" y="29"/>
                    </a:moveTo>
                    <a:cubicBezTo>
                      <a:pt x="179" y="126"/>
                      <a:pt x="260" y="256"/>
                      <a:pt x="237" y="409"/>
                    </a:cubicBezTo>
                    <a:cubicBezTo>
                      <a:pt x="215" y="550"/>
                      <a:pt x="117" y="671"/>
                      <a:pt x="19" y="769"/>
                    </a:cubicBezTo>
                    <a:cubicBezTo>
                      <a:pt x="0" y="789"/>
                      <a:pt x="46" y="788"/>
                      <a:pt x="57" y="777"/>
                    </a:cubicBezTo>
                    <a:cubicBezTo>
                      <a:pt x="159" y="674"/>
                      <a:pt x="258" y="550"/>
                      <a:pt x="283" y="403"/>
                    </a:cubicBezTo>
                    <a:cubicBezTo>
                      <a:pt x="310" y="247"/>
                      <a:pt x="224" y="110"/>
                      <a:pt x="111" y="11"/>
                    </a:cubicBezTo>
                    <a:cubicBezTo>
                      <a:pt x="98" y="0"/>
                      <a:pt x="55" y="18"/>
                      <a:pt x="68" y="2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8" name="Freeform 84"/>
              <p:cNvSpPr/>
              <p:nvPr/>
            </p:nvSpPr>
            <p:spPr bwMode="auto">
              <a:xfrm>
                <a:off x="2612865" y="4890284"/>
                <a:ext cx="230864" cy="244057"/>
              </a:xfrm>
              <a:custGeom>
                <a:avLst/>
                <a:gdLst>
                  <a:gd name="T0" fmla="*/ 2 w 172"/>
                  <a:gd name="T1" fmla="*/ 18 h 182"/>
                  <a:gd name="T2" fmla="*/ 136 w 172"/>
                  <a:gd name="T3" fmla="*/ 176 h 182"/>
                  <a:gd name="T4" fmla="*/ 154 w 172"/>
                  <a:gd name="T5" fmla="*/ 156 h 182"/>
                  <a:gd name="T6" fmla="*/ 33 w 172"/>
                  <a:gd name="T7" fmla="*/ 16 h 182"/>
                  <a:gd name="T8" fmla="*/ 2 w 172"/>
                  <a:gd name="T9" fmla="*/ 18 h 182"/>
                </a:gdLst>
                <a:ahLst/>
                <a:cxnLst>
                  <a:cxn ang="0">
                    <a:pos x="T0" y="T1"/>
                  </a:cxn>
                  <a:cxn ang="0">
                    <a:pos x="T2" y="T3"/>
                  </a:cxn>
                  <a:cxn ang="0">
                    <a:pos x="T4" y="T5"/>
                  </a:cxn>
                  <a:cxn ang="0">
                    <a:pos x="T6" y="T7"/>
                  </a:cxn>
                  <a:cxn ang="0">
                    <a:pos x="T8" y="T9"/>
                  </a:cxn>
                </a:cxnLst>
                <a:rect l="0" t="0" r="r" b="b"/>
                <a:pathLst>
                  <a:path w="172" h="182">
                    <a:moveTo>
                      <a:pt x="2" y="18"/>
                    </a:moveTo>
                    <a:cubicBezTo>
                      <a:pt x="0" y="98"/>
                      <a:pt x="72" y="146"/>
                      <a:pt x="136" y="176"/>
                    </a:cubicBezTo>
                    <a:cubicBezTo>
                      <a:pt x="149" y="182"/>
                      <a:pt x="172" y="164"/>
                      <a:pt x="154" y="156"/>
                    </a:cubicBezTo>
                    <a:cubicBezTo>
                      <a:pt x="98" y="129"/>
                      <a:pt x="32" y="86"/>
                      <a:pt x="33" y="16"/>
                    </a:cubicBezTo>
                    <a:cubicBezTo>
                      <a:pt x="34" y="0"/>
                      <a:pt x="2" y="4"/>
                      <a:pt x="2" y="18"/>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9" name="Freeform 85"/>
              <p:cNvSpPr/>
              <p:nvPr/>
            </p:nvSpPr>
            <p:spPr bwMode="auto">
              <a:xfrm>
                <a:off x="2962459" y="2610663"/>
                <a:ext cx="704466" cy="638505"/>
              </a:xfrm>
              <a:custGeom>
                <a:avLst/>
                <a:gdLst>
                  <a:gd name="T0" fmla="*/ 0 w 525"/>
                  <a:gd name="T1" fmla="*/ 475 h 475"/>
                  <a:gd name="T2" fmla="*/ 525 w 525"/>
                  <a:gd name="T3" fmla="*/ 0 h 475"/>
                </a:gdLst>
                <a:ahLst/>
                <a:cxnLst>
                  <a:cxn ang="0">
                    <a:pos x="T0" y="T1"/>
                  </a:cxn>
                  <a:cxn ang="0">
                    <a:pos x="T2" y="T3"/>
                  </a:cxn>
                </a:cxnLst>
                <a:rect l="0" t="0" r="r" b="b"/>
                <a:pathLst>
                  <a:path w="525" h="475">
                    <a:moveTo>
                      <a:pt x="0" y="475"/>
                    </a:moveTo>
                    <a:cubicBezTo>
                      <a:pt x="295" y="320"/>
                      <a:pt x="459" y="319"/>
                      <a:pt x="525" y="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0" name="Freeform 86"/>
              <p:cNvSpPr/>
              <p:nvPr/>
            </p:nvSpPr>
            <p:spPr bwMode="auto">
              <a:xfrm>
                <a:off x="2928159" y="2588236"/>
                <a:ext cx="762512" cy="691274"/>
              </a:xfrm>
              <a:custGeom>
                <a:avLst/>
                <a:gdLst>
                  <a:gd name="T0" fmla="*/ 32 w 568"/>
                  <a:gd name="T1" fmla="*/ 506 h 515"/>
                  <a:gd name="T2" fmla="*/ 267 w 568"/>
                  <a:gd name="T3" fmla="*/ 394 h 515"/>
                  <a:gd name="T4" fmla="*/ 436 w 568"/>
                  <a:gd name="T5" fmla="*/ 286 h 515"/>
                  <a:gd name="T6" fmla="*/ 566 w 568"/>
                  <a:gd name="T7" fmla="*/ 18 h 515"/>
                  <a:gd name="T8" fmla="*/ 552 w 568"/>
                  <a:gd name="T9" fmla="*/ 1 h 515"/>
                  <a:gd name="T10" fmla="*/ 534 w 568"/>
                  <a:gd name="T11" fmla="*/ 15 h 515"/>
                  <a:gd name="T12" fmla="*/ 446 w 568"/>
                  <a:gd name="T13" fmla="*/ 228 h 515"/>
                  <a:gd name="T14" fmla="*/ 297 w 568"/>
                  <a:gd name="T15" fmla="*/ 343 h 515"/>
                  <a:gd name="T16" fmla="*/ 18 w 568"/>
                  <a:gd name="T17" fmla="*/ 477 h 515"/>
                  <a:gd name="T18" fmla="*/ 32 w 568"/>
                  <a:gd name="T19" fmla="*/ 50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515">
                    <a:moveTo>
                      <a:pt x="32" y="506"/>
                    </a:moveTo>
                    <a:cubicBezTo>
                      <a:pt x="109" y="466"/>
                      <a:pt x="188" y="431"/>
                      <a:pt x="267" y="394"/>
                    </a:cubicBezTo>
                    <a:cubicBezTo>
                      <a:pt x="327" y="365"/>
                      <a:pt x="387" y="333"/>
                      <a:pt x="436" y="286"/>
                    </a:cubicBezTo>
                    <a:cubicBezTo>
                      <a:pt x="510" y="215"/>
                      <a:pt x="545" y="117"/>
                      <a:pt x="566" y="18"/>
                    </a:cubicBezTo>
                    <a:cubicBezTo>
                      <a:pt x="568" y="10"/>
                      <a:pt x="560" y="2"/>
                      <a:pt x="552" y="1"/>
                    </a:cubicBezTo>
                    <a:cubicBezTo>
                      <a:pt x="542" y="0"/>
                      <a:pt x="536" y="7"/>
                      <a:pt x="534" y="15"/>
                    </a:cubicBezTo>
                    <a:cubicBezTo>
                      <a:pt x="519" y="91"/>
                      <a:pt x="494" y="166"/>
                      <a:pt x="446" y="228"/>
                    </a:cubicBezTo>
                    <a:cubicBezTo>
                      <a:pt x="407" y="278"/>
                      <a:pt x="353" y="314"/>
                      <a:pt x="297" y="343"/>
                    </a:cubicBezTo>
                    <a:cubicBezTo>
                      <a:pt x="206" y="391"/>
                      <a:pt x="110" y="429"/>
                      <a:pt x="18" y="477"/>
                    </a:cubicBezTo>
                    <a:cubicBezTo>
                      <a:pt x="0" y="487"/>
                      <a:pt x="13" y="515"/>
                      <a:pt x="32" y="506"/>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1" name="Freeform 87"/>
              <p:cNvSpPr/>
              <p:nvPr/>
            </p:nvSpPr>
            <p:spPr bwMode="auto">
              <a:xfrm>
                <a:off x="2015256" y="2514360"/>
                <a:ext cx="1197856" cy="804727"/>
              </a:xfrm>
              <a:custGeom>
                <a:avLst/>
                <a:gdLst>
                  <a:gd name="T0" fmla="*/ 275 w 892"/>
                  <a:gd name="T1" fmla="*/ 503 h 599"/>
                  <a:gd name="T2" fmla="*/ 492 w 892"/>
                  <a:gd name="T3" fmla="*/ 65 h 599"/>
                  <a:gd name="T4" fmla="*/ 277 w 892"/>
                  <a:gd name="T5" fmla="*/ 511 h 599"/>
                </a:gdLst>
                <a:ahLst/>
                <a:cxnLst>
                  <a:cxn ang="0">
                    <a:pos x="T0" y="T1"/>
                  </a:cxn>
                  <a:cxn ang="0">
                    <a:pos x="T2" y="T3"/>
                  </a:cxn>
                  <a:cxn ang="0">
                    <a:pos x="T4" y="T5"/>
                  </a:cxn>
                </a:cxnLst>
                <a:rect l="0" t="0" r="r" b="b"/>
                <a:pathLst>
                  <a:path w="892" h="599">
                    <a:moveTo>
                      <a:pt x="275" y="503"/>
                    </a:moveTo>
                    <a:cubicBezTo>
                      <a:pt x="597" y="599"/>
                      <a:pt x="892" y="177"/>
                      <a:pt x="492" y="65"/>
                    </a:cubicBezTo>
                    <a:cubicBezTo>
                      <a:pt x="245" y="0"/>
                      <a:pt x="0" y="396"/>
                      <a:pt x="277" y="511"/>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2" name="Freeform 88"/>
              <p:cNvSpPr/>
              <p:nvPr/>
            </p:nvSpPr>
            <p:spPr bwMode="auto">
              <a:xfrm>
                <a:off x="2124751" y="2571087"/>
                <a:ext cx="850900" cy="685997"/>
              </a:xfrm>
              <a:custGeom>
                <a:avLst/>
                <a:gdLst>
                  <a:gd name="T0" fmla="*/ 172 w 633"/>
                  <a:gd name="T1" fmla="*/ 471 h 510"/>
                  <a:gd name="T2" fmla="*/ 559 w 633"/>
                  <a:gd name="T3" fmla="*/ 367 h 510"/>
                  <a:gd name="T4" fmla="*/ 629 w 633"/>
                  <a:gd name="T5" fmla="*/ 218 h 510"/>
                  <a:gd name="T6" fmla="*/ 561 w 633"/>
                  <a:gd name="T7" fmla="*/ 74 h 510"/>
                  <a:gd name="T8" fmla="*/ 352 w 633"/>
                  <a:gd name="T9" fmla="*/ 4 h 510"/>
                  <a:gd name="T10" fmla="*/ 158 w 633"/>
                  <a:gd name="T11" fmla="*/ 85 h 510"/>
                  <a:gd name="T12" fmla="*/ 87 w 633"/>
                  <a:gd name="T13" fmla="*/ 419 h 510"/>
                  <a:gd name="T14" fmla="*/ 173 w 633"/>
                  <a:gd name="T15" fmla="*/ 479 h 510"/>
                  <a:gd name="T16" fmla="*/ 216 w 633"/>
                  <a:gd name="T17" fmla="*/ 457 h 510"/>
                  <a:gd name="T18" fmla="*/ 99 w 633"/>
                  <a:gd name="T19" fmla="*/ 311 h 510"/>
                  <a:gd name="T20" fmla="*/ 158 w 633"/>
                  <a:gd name="T21" fmla="*/ 133 h 510"/>
                  <a:gd name="T22" fmla="*/ 313 w 633"/>
                  <a:gd name="T23" fmla="*/ 29 h 510"/>
                  <a:gd name="T24" fmla="*/ 515 w 633"/>
                  <a:gd name="T25" fmla="*/ 95 h 510"/>
                  <a:gd name="T26" fmla="*/ 577 w 633"/>
                  <a:gd name="T27" fmla="*/ 223 h 510"/>
                  <a:gd name="T28" fmla="*/ 523 w 633"/>
                  <a:gd name="T29" fmla="*/ 356 h 510"/>
                  <a:gd name="T30" fmla="*/ 214 w 633"/>
                  <a:gd name="T31" fmla="*/ 450 h 510"/>
                  <a:gd name="T32" fmla="*/ 178 w 633"/>
                  <a:gd name="T33" fmla="*/ 456 h 510"/>
                  <a:gd name="T34" fmla="*/ 172 w 633"/>
                  <a:gd name="T35" fmla="*/ 471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33" h="510">
                    <a:moveTo>
                      <a:pt x="172" y="471"/>
                    </a:moveTo>
                    <a:cubicBezTo>
                      <a:pt x="307" y="510"/>
                      <a:pt x="462" y="469"/>
                      <a:pt x="559" y="367"/>
                    </a:cubicBezTo>
                    <a:cubicBezTo>
                      <a:pt x="597" y="326"/>
                      <a:pt x="625" y="274"/>
                      <a:pt x="629" y="218"/>
                    </a:cubicBezTo>
                    <a:cubicBezTo>
                      <a:pt x="633" y="161"/>
                      <a:pt x="604" y="110"/>
                      <a:pt x="561" y="74"/>
                    </a:cubicBezTo>
                    <a:cubicBezTo>
                      <a:pt x="505" y="28"/>
                      <a:pt x="425" y="0"/>
                      <a:pt x="352" y="4"/>
                    </a:cubicBezTo>
                    <a:cubicBezTo>
                      <a:pt x="280" y="7"/>
                      <a:pt x="212" y="39"/>
                      <a:pt x="158" y="85"/>
                    </a:cubicBezTo>
                    <a:cubicBezTo>
                      <a:pt x="66" y="163"/>
                      <a:pt x="0" y="314"/>
                      <a:pt x="87" y="419"/>
                    </a:cubicBezTo>
                    <a:cubicBezTo>
                      <a:pt x="109" y="446"/>
                      <a:pt x="141" y="465"/>
                      <a:pt x="173" y="479"/>
                    </a:cubicBezTo>
                    <a:cubicBezTo>
                      <a:pt x="186" y="484"/>
                      <a:pt x="234" y="464"/>
                      <a:pt x="216" y="457"/>
                    </a:cubicBezTo>
                    <a:cubicBezTo>
                      <a:pt x="153" y="430"/>
                      <a:pt x="107" y="380"/>
                      <a:pt x="99" y="311"/>
                    </a:cubicBezTo>
                    <a:cubicBezTo>
                      <a:pt x="93" y="247"/>
                      <a:pt x="121" y="182"/>
                      <a:pt x="158" y="133"/>
                    </a:cubicBezTo>
                    <a:cubicBezTo>
                      <a:pt x="196" y="84"/>
                      <a:pt x="251" y="40"/>
                      <a:pt x="313" y="29"/>
                    </a:cubicBezTo>
                    <a:cubicBezTo>
                      <a:pt x="382" y="17"/>
                      <a:pt x="462" y="52"/>
                      <a:pt x="515" y="95"/>
                    </a:cubicBezTo>
                    <a:cubicBezTo>
                      <a:pt x="554" y="127"/>
                      <a:pt x="577" y="172"/>
                      <a:pt x="577" y="223"/>
                    </a:cubicBezTo>
                    <a:cubicBezTo>
                      <a:pt x="577" y="272"/>
                      <a:pt x="553" y="319"/>
                      <a:pt x="523" y="356"/>
                    </a:cubicBezTo>
                    <a:cubicBezTo>
                      <a:pt x="448" y="447"/>
                      <a:pt x="327" y="482"/>
                      <a:pt x="214" y="450"/>
                    </a:cubicBezTo>
                    <a:cubicBezTo>
                      <a:pt x="203" y="446"/>
                      <a:pt x="188" y="450"/>
                      <a:pt x="178" y="456"/>
                    </a:cubicBezTo>
                    <a:cubicBezTo>
                      <a:pt x="173" y="458"/>
                      <a:pt x="160" y="468"/>
                      <a:pt x="172" y="47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3" name="Freeform 89"/>
              <p:cNvSpPr/>
              <p:nvPr/>
            </p:nvSpPr>
            <p:spPr bwMode="auto">
              <a:xfrm>
                <a:off x="2450600" y="2961577"/>
                <a:ext cx="321891" cy="155669"/>
              </a:xfrm>
              <a:custGeom>
                <a:avLst/>
                <a:gdLst>
                  <a:gd name="T0" fmla="*/ 10 w 240"/>
                  <a:gd name="T1" fmla="*/ 82 h 116"/>
                  <a:gd name="T2" fmla="*/ 145 w 240"/>
                  <a:gd name="T3" fmla="*/ 103 h 116"/>
                  <a:gd name="T4" fmla="*/ 235 w 240"/>
                  <a:gd name="T5" fmla="*/ 11 h 116"/>
                  <a:gd name="T6" fmla="*/ 215 w 240"/>
                  <a:gd name="T7" fmla="*/ 9 h 116"/>
                  <a:gd name="T8" fmla="*/ 141 w 240"/>
                  <a:gd name="T9" fmla="*/ 89 h 116"/>
                  <a:gd name="T10" fmla="*/ 27 w 240"/>
                  <a:gd name="T11" fmla="*/ 70 h 116"/>
                  <a:gd name="T12" fmla="*/ 10 w 240"/>
                  <a:gd name="T13" fmla="*/ 82 h 116"/>
                </a:gdLst>
                <a:ahLst/>
                <a:cxnLst>
                  <a:cxn ang="0">
                    <a:pos x="T0" y="T1"/>
                  </a:cxn>
                  <a:cxn ang="0">
                    <a:pos x="T2" y="T3"/>
                  </a:cxn>
                  <a:cxn ang="0">
                    <a:pos x="T4" y="T5"/>
                  </a:cxn>
                  <a:cxn ang="0">
                    <a:pos x="T6" y="T7"/>
                  </a:cxn>
                  <a:cxn ang="0">
                    <a:pos x="T8" y="T9"/>
                  </a:cxn>
                  <a:cxn ang="0">
                    <a:pos x="T10" y="T11"/>
                  </a:cxn>
                  <a:cxn ang="0">
                    <a:pos x="T12" y="T13"/>
                  </a:cxn>
                </a:cxnLst>
                <a:rect l="0" t="0" r="r" b="b"/>
                <a:pathLst>
                  <a:path w="240" h="116">
                    <a:moveTo>
                      <a:pt x="10" y="82"/>
                    </a:moveTo>
                    <a:cubicBezTo>
                      <a:pt x="52" y="102"/>
                      <a:pt x="99" y="116"/>
                      <a:pt x="145" y="103"/>
                    </a:cubicBezTo>
                    <a:cubicBezTo>
                      <a:pt x="189" y="90"/>
                      <a:pt x="218" y="52"/>
                      <a:pt x="235" y="11"/>
                    </a:cubicBezTo>
                    <a:cubicBezTo>
                      <a:pt x="240" y="0"/>
                      <a:pt x="219" y="1"/>
                      <a:pt x="215" y="9"/>
                    </a:cubicBezTo>
                    <a:cubicBezTo>
                      <a:pt x="201" y="44"/>
                      <a:pt x="179" y="77"/>
                      <a:pt x="141" y="89"/>
                    </a:cubicBezTo>
                    <a:cubicBezTo>
                      <a:pt x="103" y="101"/>
                      <a:pt x="61" y="87"/>
                      <a:pt x="27" y="70"/>
                    </a:cubicBezTo>
                    <a:cubicBezTo>
                      <a:pt x="19" y="66"/>
                      <a:pt x="0" y="77"/>
                      <a:pt x="10" y="82"/>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4" name="Freeform 90"/>
              <p:cNvSpPr>
                <a:spLocks noEditPoints="1"/>
              </p:cNvSpPr>
              <p:nvPr/>
            </p:nvSpPr>
            <p:spPr bwMode="auto">
              <a:xfrm>
                <a:off x="2226332" y="2677944"/>
                <a:ext cx="687316" cy="303422"/>
              </a:xfrm>
              <a:custGeom>
                <a:avLst/>
                <a:gdLst>
                  <a:gd name="T0" fmla="*/ 7 w 512"/>
                  <a:gd name="T1" fmla="*/ 110 h 226"/>
                  <a:gd name="T2" fmla="*/ 24 w 512"/>
                  <a:gd name="T3" fmla="*/ 122 h 226"/>
                  <a:gd name="T4" fmla="*/ 37 w 512"/>
                  <a:gd name="T5" fmla="*/ 154 h 226"/>
                  <a:gd name="T6" fmla="*/ 66 w 512"/>
                  <a:gd name="T7" fmla="*/ 210 h 226"/>
                  <a:gd name="T8" fmla="*/ 104 w 512"/>
                  <a:gd name="T9" fmla="*/ 224 h 226"/>
                  <a:gd name="T10" fmla="*/ 217 w 512"/>
                  <a:gd name="T11" fmla="*/ 187 h 226"/>
                  <a:gd name="T12" fmla="*/ 231 w 512"/>
                  <a:gd name="T13" fmla="*/ 159 h 226"/>
                  <a:gd name="T14" fmla="*/ 247 w 512"/>
                  <a:gd name="T15" fmla="*/ 109 h 226"/>
                  <a:gd name="T16" fmla="*/ 246 w 512"/>
                  <a:gd name="T17" fmla="*/ 89 h 226"/>
                  <a:gd name="T18" fmla="*/ 278 w 512"/>
                  <a:gd name="T19" fmla="*/ 85 h 226"/>
                  <a:gd name="T20" fmla="*/ 278 w 512"/>
                  <a:gd name="T21" fmla="*/ 87 h 226"/>
                  <a:gd name="T22" fmla="*/ 292 w 512"/>
                  <a:gd name="T23" fmla="*/ 117 h 226"/>
                  <a:gd name="T24" fmla="*/ 325 w 512"/>
                  <a:gd name="T25" fmla="*/ 158 h 226"/>
                  <a:gd name="T26" fmla="*/ 410 w 512"/>
                  <a:gd name="T27" fmla="*/ 180 h 226"/>
                  <a:gd name="T28" fmla="*/ 473 w 512"/>
                  <a:gd name="T29" fmla="*/ 157 h 226"/>
                  <a:gd name="T30" fmla="*/ 489 w 512"/>
                  <a:gd name="T31" fmla="*/ 132 h 226"/>
                  <a:gd name="T32" fmla="*/ 498 w 512"/>
                  <a:gd name="T33" fmla="*/ 55 h 226"/>
                  <a:gd name="T34" fmla="*/ 499 w 512"/>
                  <a:gd name="T35" fmla="*/ 42 h 226"/>
                  <a:gd name="T36" fmla="*/ 511 w 512"/>
                  <a:gd name="T37" fmla="*/ 16 h 226"/>
                  <a:gd name="T38" fmla="*/ 470 w 512"/>
                  <a:gd name="T39" fmla="*/ 2 h 226"/>
                  <a:gd name="T40" fmla="*/ 463 w 512"/>
                  <a:gd name="T41" fmla="*/ 3 h 226"/>
                  <a:gd name="T42" fmla="*/ 382 w 512"/>
                  <a:gd name="T43" fmla="*/ 3 h 226"/>
                  <a:gd name="T44" fmla="*/ 324 w 512"/>
                  <a:gd name="T45" fmla="*/ 19 h 226"/>
                  <a:gd name="T46" fmla="*/ 287 w 512"/>
                  <a:gd name="T47" fmla="*/ 42 h 226"/>
                  <a:gd name="T48" fmla="*/ 283 w 512"/>
                  <a:gd name="T49" fmla="*/ 42 h 226"/>
                  <a:gd name="T50" fmla="*/ 224 w 512"/>
                  <a:gd name="T51" fmla="*/ 52 h 226"/>
                  <a:gd name="T52" fmla="*/ 205 w 512"/>
                  <a:gd name="T53" fmla="*/ 45 h 226"/>
                  <a:gd name="T54" fmla="*/ 130 w 512"/>
                  <a:gd name="T55" fmla="*/ 44 h 226"/>
                  <a:gd name="T56" fmla="*/ 70 w 512"/>
                  <a:gd name="T57" fmla="*/ 59 h 226"/>
                  <a:gd name="T58" fmla="*/ 42 w 512"/>
                  <a:gd name="T59" fmla="*/ 71 h 226"/>
                  <a:gd name="T60" fmla="*/ 9 w 512"/>
                  <a:gd name="T61" fmla="*/ 83 h 226"/>
                  <a:gd name="T62" fmla="*/ 301 w 512"/>
                  <a:gd name="T63" fmla="*/ 84 h 226"/>
                  <a:gd name="T64" fmla="*/ 306 w 512"/>
                  <a:gd name="T65" fmla="*/ 55 h 226"/>
                  <a:gd name="T66" fmla="*/ 343 w 512"/>
                  <a:gd name="T67" fmla="*/ 36 h 226"/>
                  <a:gd name="T68" fmla="*/ 386 w 512"/>
                  <a:gd name="T69" fmla="*/ 25 h 226"/>
                  <a:gd name="T70" fmla="*/ 434 w 512"/>
                  <a:gd name="T71" fmla="*/ 23 h 226"/>
                  <a:gd name="T72" fmla="*/ 456 w 512"/>
                  <a:gd name="T73" fmla="*/ 25 h 226"/>
                  <a:gd name="T74" fmla="*/ 469 w 512"/>
                  <a:gd name="T75" fmla="*/ 33 h 226"/>
                  <a:gd name="T76" fmla="*/ 476 w 512"/>
                  <a:gd name="T77" fmla="*/ 41 h 226"/>
                  <a:gd name="T78" fmla="*/ 472 w 512"/>
                  <a:gd name="T79" fmla="*/ 94 h 226"/>
                  <a:gd name="T80" fmla="*/ 467 w 512"/>
                  <a:gd name="T81" fmla="*/ 128 h 226"/>
                  <a:gd name="T82" fmla="*/ 460 w 512"/>
                  <a:gd name="T83" fmla="*/ 139 h 226"/>
                  <a:gd name="T84" fmla="*/ 406 w 512"/>
                  <a:gd name="T85" fmla="*/ 158 h 226"/>
                  <a:gd name="T86" fmla="*/ 338 w 512"/>
                  <a:gd name="T87" fmla="*/ 139 h 226"/>
                  <a:gd name="T88" fmla="*/ 308 w 512"/>
                  <a:gd name="T89" fmla="*/ 100 h 226"/>
                  <a:gd name="T90" fmla="*/ 301 w 512"/>
                  <a:gd name="T91" fmla="*/ 84 h 226"/>
                  <a:gd name="T92" fmla="*/ 45 w 512"/>
                  <a:gd name="T93" fmla="*/ 107 h 226"/>
                  <a:gd name="T94" fmla="*/ 57 w 512"/>
                  <a:gd name="T95" fmla="*/ 89 h 226"/>
                  <a:gd name="T96" fmla="*/ 60 w 512"/>
                  <a:gd name="T97" fmla="*/ 88 h 226"/>
                  <a:gd name="T98" fmla="*/ 124 w 512"/>
                  <a:gd name="T99" fmla="*/ 67 h 226"/>
                  <a:gd name="T100" fmla="*/ 132 w 512"/>
                  <a:gd name="T101" fmla="*/ 66 h 226"/>
                  <a:gd name="T102" fmla="*/ 200 w 512"/>
                  <a:gd name="T103" fmla="*/ 67 h 226"/>
                  <a:gd name="T104" fmla="*/ 219 w 512"/>
                  <a:gd name="T105" fmla="*/ 81 h 226"/>
                  <a:gd name="T106" fmla="*/ 224 w 512"/>
                  <a:gd name="T107" fmla="*/ 105 h 226"/>
                  <a:gd name="T108" fmla="*/ 218 w 512"/>
                  <a:gd name="T109" fmla="*/ 129 h 226"/>
                  <a:gd name="T110" fmla="*/ 198 w 512"/>
                  <a:gd name="T111" fmla="*/ 174 h 226"/>
                  <a:gd name="T112" fmla="*/ 116 w 512"/>
                  <a:gd name="T113" fmla="*/ 202 h 226"/>
                  <a:gd name="T114" fmla="*/ 83 w 512"/>
                  <a:gd name="T115" fmla="*/ 195 h 226"/>
                  <a:gd name="T116" fmla="*/ 75 w 512"/>
                  <a:gd name="T117" fmla="*/ 182 h 226"/>
                  <a:gd name="T118" fmla="*/ 46 w 512"/>
                  <a:gd name="T119" fmla="*/ 115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12" h="226">
                    <a:moveTo>
                      <a:pt x="2" y="98"/>
                    </a:moveTo>
                    <a:cubicBezTo>
                      <a:pt x="7" y="110"/>
                      <a:pt x="7" y="110"/>
                      <a:pt x="7" y="110"/>
                    </a:cubicBezTo>
                    <a:cubicBezTo>
                      <a:pt x="10" y="117"/>
                      <a:pt x="17" y="121"/>
                      <a:pt x="23" y="119"/>
                    </a:cubicBezTo>
                    <a:cubicBezTo>
                      <a:pt x="23" y="120"/>
                      <a:pt x="23" y="121"/>
                      <a:pt x="24" y="122"/>
                    </a:cubicBezTo>
                    <a:cubicBezTo>
                      <a:pt x="25" y="124"/>
                      <a:pt x="26" y="127"/>
                      <a:pt x="27" y="131"/>
                    </a:cubicBezTo>
                    <a:cubicBezTo>
                      <a:pt x="30" y="138"/>
                      <a:pt x="33" y="146"/>
                      <a:pt x="37" y="154"/>
                    </a:cubicBezTo>
                    <a:cubicBezTo>
                      <a:pt x="44" y="172"/>
                      <a:pt x="53" y="190"/>
                      <a:pt x="60" y="201"/>
                    </a:cubicBezTo>
                    <a:cubicBezTo>
                      <a:pt x="62" y="205"/>
                      <a:pt x="64" y="207"/>
                      <a:pt x="66" y="210"/>
                    </a:cubicBezTo>
                    <a:cubicBezTo>
                      <a:pt x="70" y="215"/>
                      <a:pt x="76" y="218"/>
                      <a:pt x="83" y="220"/>
                    </a:cubicBezTo>
                    <a:cubicBezTo>
                      <a:pt x="89" y="222"/>
                      <a:pt x="96" y="224"/>
                      <a:pt x="104" y="224"/>
                    </a:cubicBezTo>
                    <a:cubicBezTo>
                      <a:pt x="119" y="226"/>
                      <a:pt x="135" y="225"/>
                      <a:pt x="150" y="222"/>
                    </a:cubicBezTo>
                    <a:cubicBezTo>
                      <a:pt x="181" y="217"/>
                      <a:pt x="204" y="205"/>
                      <a:pt x="217" y="187"/>
                    </a:cubicBezTo>
                    <a:cubicBezTo>
                      <a:pt x="219" y="184"/>
                      <a:pt x="222" y="179"/>
                      <a:pt x="224" y="174"/>
                    </a:cubicBezTo>
                    <a:cubicBezTo>
                      <a:pt x="226" y="170"/>
                      <a:pt x="229" y="164"/>
                      <a:pt x="231" y="159"/>
                    </a:cubicBezTo>
                    <a:cubicBezTo>
                      <a:pt x="235" y="147"/>
                      <a:pt x="240" y="135"/>
                      <a:pt x="243" y="125"/>
                    </a:cubicBezTo>
                    <a:cubicBezTo>
                      <a:pt x="244" y="119"/>
                      <a:pt x="246" y="113"/>
                      <a:pt x="247" y="109"/>
                    </a:cubicBezTo>
                    <a:cubicBezTo>
                      <a:pt x="247" y="103"/>
                      <a:pt x="247" y="98"/>
                      <a:pt x="246" y="93"/>
                    </a:cubicBezTo>
                    <a:cubicBezTo>
                      <a:pt x="246" y="92"/>
                      <a:pt x="246" y="90"/>
                      <a:pt x="246" y="89"/>
                    </a:cubicBezTo>
                    <a:cubicBezTo>
                      <a:pt x="249" y="84"/>
                      <a:pt x="254" y="80"/>
                      <a:pt x="260" y="79"/>
                    </a:cubicBezTo>
                    <a:cubicBezTo>
                      <a:pt x="267" y="78"/>
                      <a:pt x="273" y="81"/>
                      <a:pt x="278" y="85"/>
                    </a:cubicBezTo>
                    <a:cubicBezTo>
                      <a:pt x="278" y="85"/>
                      <a:pt x="278" y="85"/>
                      <a:pt x="278" y="85"/>
                    </a:cubicBezTo>
                    <a:cubicBezTo>
                      <a:pt x="278" y="86"/>
                      <a:pt x="278" y="87"/>
                      <a:pt x="278" y="87"/>
                    </a:cubicBezTo>
                    <a:cubicBezTo>
                      <a:pt x="279" y="93"/>
                      <a:pt x="281" y="98"/>
                      <a:pt x="283" y="102"/>
                    </a:cubicBezTo>
                    <a:cubicBezTo>
                      <a:pt x="285" y="106"/>
                      <a:pt x="288" y="111"/>
                      <a:pt x="292" y="117"/>
                    </a:cubicBezTo>
                    <a:cubicBezTo>
                      <a:pt x="298" y="125"/>
                      <a:pt x="306" y="136"/>
                      <a:pt x="313" y="145"/>
                    </a:cubicBezTo>
                    <a:cubicBezTo>
                      <a:pt x="317" y="150"/>
                      <a:pt x="321" y="154"/>
                      <a:pt x="325" y="158"/>
                    </a:cubicBezTo>
                    <a:cubicBezTo>
                      <a:pt x="329" y="162"/>
                      <a:pt x="332" y="165"/>
                      <a:pt x="336" y="168"/>
                    </a:cubicBezTo>
                    <a:cubicBezTo>
                      <a:pt x="354" y="181"/>
                      <a:pt x="379" y="185"/>
                      <a:pt x="410" y="180"/>
                    </a:cubicBezTo>
                    <a:cubicBezTo>
                      <a:pt x="425" y="178"/>
                      <a:pt x="441" y="174"/>
                      <a:pt x="455" y="168"/>
                    </a:cubicBezTo>
                    <a:cubicBezTo>
                      <a:pt x="462" y="165"/>
                      <a:pt x="468" y="161"/>
                      <a:pt x="473" y="157"/>
                    </a:cubicBezTo>
                    <a:cubicBezTo>
                      <a:pt x="479" y="153"/>
                      <a:pt x="483" y="149"/>
                      <a:pt x="486" y="142"/>
                    </a:cubicBezTo>
                    <a:cubicBezTo>
                      <a:pt x="487" y="139"/>
                      <a:pt x="488" y="136"/>
                      <a:pt x="489" y="132"/>
                    </a:cubicBezTo>
                    <a:cubicBezTo>
                      <a:pt x="492" y="119"/>
                      <a:pt x="495" y="99"/>
                      <a:pt x="496" y="81"/>
                    </a:cubicBezTo>
                    <a:cubicBezTo>
                      <a:pt x="497" y="71"/>
                      <a:pt x="498" y="62"/>
                      <a:pt x="498" y="55"/>
                    </a:cubicBezTo>
                    <a:cubicBezTo>
                      <a:pt x="499" y="51"/>
                      <a:pt x="499" y="48"/>
                      <a:pt x="499" y="45"/>
                    </a:cubicBezTo>
                    <a:cubicBezTo>
                      <a:pt x="499" y="44"/>
                      <a:pt x="499" y="43"/>
                      <a:pt x="499" y="42"/>
                    </a:cubicBezTo>
                    <a:cubicBezTo>
                      <a:pt x="505" y="42"/>
                      <a:pt x="511" y="37"/>
                      <a:pt x="511" y="30"/>
                    </a:cubicBezTo>
                    <a:cubicBezTo>
                      <a:pt x="511" y="16"/>
                      <a:pt x="511" y="16"/>
                      <a:pt x="511" y="16"/>
                    </a:cubicBezTo>
                    <a:cubicBezTo>
                      <a:pt x="512" y="9"/>
                      <a:pt x="507" y="4"/>
                      <a:pt x="500" y="4"/>
                    </a:cubicBezTo>
                    <a:cubicBezTo>
                      <a:pt x="470" y="2"/>
                      <a:pt x="470" y="2"/>
                      <a:pt x="470" y="2"/>
                    </a:cubicBezTo>
                    <a:cubicBezTo>
                      <a:pt x="468" y="2"/>
                      <a:pt x="467" y="3"/>
                      <a:pt x="466" y="3"/>
                    </a:cubicBezTo>
                    <a:cubicBezTo>
                      <a:pt x="463" y="3"/>
                      <a:pt x="463" y="3"/>
                      <a:pt x="463" y="3"/>
                    </a:cubicBezTo>
                    <a:cubicBezTo>
                      <a:pt x="463" y="3"/>
                      <a:pt x="451" y="1"/>
                      <a:pt x="435" y="1"/>
                    </a:cubicBezTo>
                    <a:cubicBezTo>
                      <a:pt x="420" y="0"/>
                      <a:pt x="400" y="0"/>
                      <a:pt x="382" y="3"/>
                    </a:cubicBezTo>
                    <a:cubicBezTo>
                      <a:pt x="379" y="3"/>
                      <a:pt x="376" y="4"/>
                      <a:pt x="373" y="4"/>
                    </a:cubicBezTo>
                    <a:cubicBezTo>
                      <a:pt x="357" y="8"/>
                      <a:pt x="339" y="13"/>
                      <a:pt x="324" y="19"/>
                    </a:cubicBezTo>
                    <a:cubicBezTo>
                      <a:pt x="316" y="22"/>
                      <a:pt x="309" y="25"/>
                      <a:pt x="303" y="29"/>
                    </a:cubicBezTo>
                    <a:cubicBezTo>
                      <a:pt x="297" y="32"/>
                      <a:pt x="291" y="36"/>
                      <a:pt x="287" y="42"/>
                    </a:cubicBezTo>
                    <a:cubicBezTo>
                      <a:pt x="286" y="42"/>
                      <a:pt x="286" y="42"/>
                      <a:pt x="286" y="42"/>
                    </a:cubicBezTo>
                    <a:cubicBezTo>
                      <a:pt x="285" y="42"/>
                      <a:pt x="284" y="42"/>
                      <a:pt x="283" y="42"/>
                    </a:cubicBezTo>
                    <a:cubicBezTo>
                      <a:pt x="227" y="51"/>
                      <a:pt x="227" y="51"/>
                      <a:pt x="227" y="51"/>
                    </a:cubicBezTo>
                    <a:cubicBezTo>
                      <a:pt x="226" y="52"/>
                      <a:pt x="225" y="52"/>
                      <a:pt x="224" y="52"/>
                    </a:cubicBezTo>
                    <a:cubicBezTo>
                      <a:pt x="224" y="52"/>
                      <a:pt x="224" y="52"/>
                      <a:pt x="224" y="52"/>
                    </a:cubicBezTo>
                    <a:cubicBezTo>
                      <a:pt x="218" y="48"/>
                      <a:pt x="212" y="46"/>
                      <a:pt x="205" y="45"/>
                    </a:cubicBezTo>
                    <a:cubicBezTo>
                      <a:pt x="198" y="43"/>
                      <a:pt x="190" y="43"/>
                      <a:pt x="182" y="42"/>
                    </a:cubicBezTo>
                    <a:cubicBezTo>
                      <a:pt x="165" y="42"/>
                      <a:pt x="147" y="42"/>
                      <a:pt x="130" y="44"/>
                    </a:cubicBezTo>
                    <a:cubicBezTo>
                      <a:pt x="127" y="44"/>
                      <a:pt x="124" y="44"/>
                      <a:pt x="121" y="45"/>
                    </a:cubicBezTo>
                    <a:cubicBezTo>
                      <a:pt x="104" y="48"/>
                      <a:pt x="85" y="54"/>
                      <a:pt x="70" y="59"/>
                    </a:cubicBezTo>
                    <a:cubicBezTo>
                      <a:pt x="55" y="65"/>
                      <a:pt x="44" y="70"/>
                      <a:pt x="44" y="70"/>
                    </a:cubicBezTo>
                    <a:cubicBezTo>
                      <a:pt x="42" y="71"/>
                      <a:pt x="42" y="71"/>
                      <a:pt x="42" y="71"/>
                    </a:cubicBezTo>
                    <a:cubicBezTo>
                      <a:pt x="40" y="71"/>
                      <a:pt x="39" y="71"/>
                      <a:pt x="38" y="72"/>
                    </a:cubicBezTo>
                    <a:cubicBezTo>
                      <a:pt x="9" y="83"/>
                      <a:pt x="9" y="83"/>
                      <a:pt x="9" y="83"/>
                    </a:cubicBezTo>
                    <a:cubicBezTo>
                      <a:pt x="3" y="85"/>
                      <a:pt x="0" y="91"/>
                      <a:pt x="2" y="98"/>
                    </a:cubicBezTo>
                    <a:close/>
                    <a:moveTo>
                      <a:pt x="301" y="84"/>
                    </a:moveTo>
                    <a:cubicBezTo>
                      <a:pt x="300" y="79"/>
                      <a:pt x="300" y="73"/>
                      <a:pt x="301" y="68"/>
                    </a:cubicBezTo>
                    <a:cubicBezTo>
                      <a:pt x="302" y="62"/>
                      <a:pt x="303" y="58"/>
                      <a:pt x="306" y="55"/>
                    </a:cubicBezTo>
                    <a:cubicBezTo>
                      <a:pt x="306" y="54"/>
                      <a:pt x="309" y="51"/>
                      <a:pt x="314" y="49"/>
                    </a:cubicBezTo>
                    <a:cubicBezTo>
                      <a:pt x="321" y="44"/>
                      <a:pt x="332" y="40"/>
                      <a:pt x="343" y="36"/>
                    </a:cubicBezTo>
                    <a:cubicBezTo>
                      <a:pt x="355" y="33"/>
                      <a:pt x="367" y="29"/>
                      <a:pt x="379" y="26"/>
                    </a:cubicBezTo>
                    <a:cubicBezTo>
                      <a:pt x="381" y="26"/>
                      <a:pt x="383" y="25"/>
                      <a:pt x="386" y="25"/>
                    </a:cubicBezTo>
                    <a:cubicBezTo>
                      <a:pt x="386" y="25"/>
                      <a:pt x="386" y="25"/>
                      <a:pt x="386" y="25"/>
                    </a:cubicBezTo>
                    <a:cubicBezTo>
                      <a:pt x="401" y="23"/>
                      <a:pt x="419" y="23"/>
                      <a:pt x="434" y="23"/>
                    </a:cubicBezTo>
                    <a:cubicBezTo>
                      <a:pt x="442" y="24"/>
                      <a:pt x="455" y="25"/>
                      <a:pt x="456" y="25"/>
                    </a:cubicBezTo>
                    <a:cubicBezTo>
                      <a:pt x="456" y="25"/>
                      <a:pt x="456" y="25"/>
                      <a:pt x="456" y="25"/>
                    </a:cubicBezTo>
                    <a:cubicBezTo>
                      <a:pt x="458" y="25"/>
                      <a:pt x="458" y="25"/>
                      <a:pt x="458" y="25"/>
                    </a:cubicBezTo>
                    <a:cubicBezTo>
                      <a:pt x="458" y="25"/>
                      <a:pt x="465" y="30"/>
                      <a:pt x="469" y="33"/>
                    </a:cubicBezTo>
                    <a:cubicBezTo>
                      <a:pt x="471" y="35"/>
                      <a:pt x="473" y="37"/>
                      <a:pt x="474" y="38"/>
                    </a:cubicBezTo>
                    <a:cubicBezTo>
                      <a:pt x="475" y="40"/>
                      <a:pt x="476" y="41"/>
                      <a:pt x="476" y="41"/>
                    </a:cubicBezTo>
                    <a:cubicBezTo>
                      <a:pt x="476" y="41"/>
                      <a:pt x="476" y="44"/>
                      <a:pt x="476" y="46"/>
                    </a:cubicBezTo>
                    <a:cubicBezTo>
                      <a:pt x="476" y="56"/>
                      <a:pt x="474" y="76"/>
                      <a:pt x="472" y="94"/>
                    </a:cubicBezTo>
                    <a:cubicBezTo>
                      <a:pt x="471" y="103"/>
                      <a:pt x="470" y="112"/>
                      <a:pt x="469" y="119"/>
                    </a:cubicBezTo>
                    <a:cubicBezTo>
                      <a:pt x="468" y="123"/>
                      <a:pt x="467" y="126"/>
                      <a:pt x="467" y="128"/>
                    </a:cubicBezTo>
                    <a:cubicBezTo>
                      <a:pt x="466" y="131"/>
                      <a:pt x="466" y="133"/>
                      <a:pt x="465" y="133"/>
                    </a:cubicBezTo>
                    <a:cubicBezTo>
                      <a:pt x="465" y="134"/>
                      <a:pt x="463" y="137"/>
                      <a:pt x="460" y="139"/>
                    </a:cubicBezTo>
                    <a:cubicBezTo>
                      <a:pt x="455" y="143"/>
                      <a:pt x="446" y="147"/>
                      <a:pt x="437" y="150"/>
                    </a:cubicBezTo>
                    <a:cubicBezTo>
                      <a:pt x="427" y="154"/>
                      <a:pt x="416" y="156"/>
                      <a:pt x="406" y="158"/>
                    </a:cubicBezTo>
                    <a:cubicBezTo>
                      <a:pt x="380" y="162"/>
                      <a:pt x="360" y="158"/>
                      <a:pt x="349" y="149"/>
                    </a:cubicBezTo>
                    <a:cubicBezTo>
                      <a:pt x="347" y="148"/>
                      <a:pt x="342" y="143"/>
                      <a:pt x="338" y="139"/>
                    </a:cubicBezTo>
                    <a:cubicBezTo>
                      <a:pt x="331" y="131"/>
                      <a:pt x="323" y="121"/>
                      <a:pt x="317" y="112"/>
                    </a:cubicBezTo>
                    <a:cubicBezTo>
                      <a:pt x="313" y="108"/>
                      <a:pt x="310" y="104"/>
                      <a:pt x="308" y="100"/>
                    </a:cubicBezTo>
                    <a:cubicBezTo>
                      <a:pt x="306" y="97"/>
                      <a:pt x="304" y="94"/>
                      <a:pt x="303" y="92"/>
                    </a:cubicBezTo>
                    <a:cubicBezTo>
                      <a:pt x="302" y="90"/>
                      <a:pt x="301" y="87"/>
                      <a:pt x="301" y="84"/>
                    </a:cubicBezTo>
                    <a:close/>
                    <a:moveTo>
                      <a:pt x="44" y="111"/>
                    </a:moveTo>
                    <a:cubicBezTo>
                      <a:pt x="44" y="111"/>
                      <a:pt x="44" y="109"/>
                      <a:pt x="45" y="107"/>
                    </a:cubicBezTo>
                    <a:cubicBezTo>
                      <a:pt x="45" y="106"/>
                      <a:pt x="56" y="89"/>
                      <a:pt x="56" y="89"/>
                    </a:cubicBezTo>
                    <a:cubicBezTo>
                      <a:pt x="57" y="89"/>
                      <a:pt x="57" y="89"/>
                      <a:pt x="57" y="89"/>
                    </a:cubicBezTo>
                    <a:cubicBezTo>
                      <a:pt x="58" y="89"/>
                      <a:pt x="58" y="89"/>
                      <a:pt x="58" y="89"/>
                    </a:cubicBezTo>
                    <a:cubicBezTo>
                      <a:pt x="58" y="89"/>
                      <a:pt x="59" y="88"/>
                      <a:pt x="60" y="88"/>
                    </a:cubicBezTo>
                    <a:cubicBezTo>
                      <a:pt x="65" y="86"/>
                      <a:pt x="71" y="83"/>
                      <a:pt x="78" y="81"/>
                    </a:cubicBezTo>
                    <a:cubicBezTo>
                      <a:pt x="92" y="75"/>
                      <a:pt x="110" y="70"/>
                      <a:pt x="124" y="67"/>
                    </a:cubicBezTo>
                    <a:cubicBezTo>
                      <a:pt x="125" y="67"/>
                      <a:pt x="125" y="67"/>
                      <a:pt x="125" y="67"/>
                    </a:cubicBezTo>
                    <a:cubicBezTo>
                      <a:pt x="127" y="67"/>
                      <a:pt x="130" y="66"/>
                      <a:pt x="132" y="66"/>
                    </a:cubicBezTo>
                    <a:cubicBezTo>
                      <a:pt x="144" y="65"/>
                      <a:pt x="157" y="65"/>
                      <a:pt x="169" y="65"/>
                    </a:cubicBezTo>
                    <a:cubicBezTo>
                      <a:pt x="181" y="65"/>
                      <a:pt x="192" y="65"/>
                      <a:pt x="200" y="67"/>
                    </a:cubicBezTo>
                    <a:cubicBezTo>
                      <a:pt x="206" y="68"/>
                      <a:pt x="209" y="70"/>
                      <a:pt x="210" y="71"/>
                    </a:cubicBezTo>
                    <a:cubicBezTo>
                      <a:pt x="213" y="73"/>
                      <a:pt x="216" y="76"/>
                      <a:pt x="219" y="81"/>
                    </a:cubicBezTo>
                    <a:cubicBezTo>
                      <a:pt x="221" y="86"/>
                      <a:pt x="223" y="92"/>
                      <a:pt x="224" y="96"/>
                    </a:cubicBezTo>
                    <a:cubicBezTo>
                      <a:pt x="224" y="100"/>
                      <a:pt x="224" y="103"/>
                      <a:pt x="224" y="105"/>
                    </a:cubicBezTo>
                    <a:cubicBezTo>
                      <a:pt x="224" y="107"/>
                      <a:pt x="223" y="110"/>
                      <a:pt x="222" y="114"/>
                    </a:cubicBezTo>
                    <a:cubicBezTo>
                      <a:pt x="221" y="119"/>
                      <a:pt x="219" y="124"/>
                      <a:pt x="218" y="129"/>
                    </a:cubicBezTo>
                    <a:cubicBezTo>
                      <a:pt x="214" y="139"/>
                      <a:pt x="210" y="151"/>
                      <a:pt x="206" y="160"/>
                    </a:cubicBezTo>
                    <a:cubicBezTo>
                      <a:pt x="203" y="166"/>
                      <a:pt x="200" y="171"/>
                      <a:pt x="198" y="174"/>
                    </a:cubicBezTo>
                    <a:cubicBezTo>
                      <a:pt x="190" y="185"/>
                      <a:pt x="173" y="196"/>
                      <a:pt x="147" y="200"/>
                    </a:cubicBezTo>
                    <a:cubicBezTo>
                      <a:pt x="137" y="201"/>
                      <a:pt x="126" y="202"/>
                      <a:pt x="116" y="202"/>
                    </a:cubicBezTo>
                    <a:cubicBezTo>
                      <a:pt x="105" y="202"/>
                      <a:pt x="96" y="201"/>
                      <a:pt x="90" y="199"/>
                    </a:cubicBezTo>
                    <a:cubicBezTo>
                      <a:pt x="86" y="197"/>
                      <a:pt x="83" y="196"/>
                      <a:pt x="83" y="195"/>
                    </a:cubicBezTo>
                    <a:cubicBezTo>
                      <a:pt x="82" y="194"/>
                      <a:pt x="81" y="193"/>
                      <a:pt x="80" y="191"/>
                    </a:cubicBezTo>
                    <a:cubicBezTo>
                      <a:pt x="79" y="188"/>
                      <a:pt x="77" y="186"/>
                      <a:pt x="75" y="182"/>
                    </a:cubicBezTo>
                    <a:cubicBezTo>
                      <a:pt x="72" y="176"/>
                      <a:pt x="68" y="168"/>
                      <a:pt x="64" y="160"/>
                    </a:cubicBezTo>
                    <a:cubicBezTo>
                      <a:pt x="56" y="143"/>
                      <a:pt x="49" y="125"/>
                      <a:pt x="46" y="115"/>
                    </a:cubicBezTo>
                    <a:cubicBezTo>
                      <a:pt x="45" y="113"/>
                      <a:pt x="44" y="111"/>
                      <a:pt x="44" y="11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5" name="Freeform 91"/>
              <p:cNvSpPr>
                <a:spLocks noEditPoints="1"/>
              </p:cNvSpPr>
              <p:nvPr/>
            </p:nvSpPr>
            <p:spPr bwMode="auto">
              <a:xfrm>
                <a:off x="2211820" y="2660794"/>
                <a:ext cx="717658" cy="336402"/>
              </a:xfrm>
              <a:custGeom>
                <a:avLst/>
                <a:gdLst>
                  <a:gd name="T0" fmla="*/ 60 w 535"/>
                  <a:gd name="T1" fmla="*/ 221 h 251"/>
                  <a:gd name="T2" fmla="*/ 247 w 535"/>
                  <a:gd name="T3" fmla="*/ 193 h 251"/>
                  <a:gd name="T4" fmla="*/ 274 w 535"/>
                  <a:gd name="T5" fmla="*/ 105 h 251"/>
                  <a:gd name="T6" fmla="*/ 339 w 535"/>
                  <a:gd name="T7" fmla="*/ 191 h 251"/>
                  <a:gd name="T8" fmla="*/ 520 w 535"/>
                  <a:gd name="T9" fmla="*/ 95 h 251"/>
                  <a:gd name="T10" fmla="*/ 534 w 535"/>
                  <a:gd name="T11" fmla="*/ 19 h 251"/>
                  <a:gd name="T12" fmla="*/ 475 w 535"/>
                  <a:gd name="T13" fmla="*/ 3 h 251"/>
                  <a:gd name="T14" fmla="*/ 307 w 535"/>
                  <a:gd name="T15" fmla="*/ 31 h 251"/>
                  <a:gd name="T16" fmla="*/ 242 w 535"/>
                  <a:gd name="T17" fmla="*/ 55 h 251"/>
                  <a:gd name="T18" fmla="*/ 50 w 535"/>
                  <a:gd name="T19" fmla="*/ 71 h 251"/>
                  <a:gd name="T20" fmla="*/ 25 w 535"/>
                  <a:gd name="T21" fmla="*/ 106 h 251"/>
                  <a:gd name="T22" fmla="*/ 25 w 535"/>
                  <a:gd name="T23" fmla="*/ 107 h 251"/>
                  <a:gd name="T24" fmla="*/ 61 w 535"/>
                  <a:gd name="T25" fmla="*/ 94 h 251"/>
                  <a:gd name="T26" fmla="*/ 213 w 535"/>
                  <a:gd name="T27" fmla="*/ 70 h 251"/>
                  <a:gd name="T28" fmla="*/ 296 w 535"/>
                  <a:gd name="T29" fmla="*/ 68 h 251"/>
                  <a:gd name="T30" fmla="*/ 387 w 535"/>
                  <a:gd name="T31" fmla="*/ 30 h 251"/>
                  <a:gd name="T32" fmla="*/ 475 w 535"/>
                  <a:gd name="T33" fmla="*/ 29 h 251"/>
                  <a:gd name="T34" fmla="*/ 510 w 535"/>
                  <a:gd name="T35" fmla="*/ 29 h 251"/>
                  <a:gd name="T36" fmla="*/ 509 w 535"/>
                  <a:gd name="T37" fmla="*/ 43 h 251"/>
                  <a:gd name="T38" fmla="*/ 492 w 535"/>
                  <a:gd name="T39" fmla="*/ 120 h 251"/>
                  <a:gd name="T40" fmla="*/ 334 w 535"/>
                  <a:gd name="T41" fmla="*/ 150 h 251"/>
                  <a:gd name="T42" fmla="*/ 246 w 535"/>
                  <a:gd name="T43" fmla="*/ 96 h 251"/>
                  <a:gd name="T44" fmla="*/ 159 w 535"/>
                  <a:gd name="T45" fmla="*/ 223 h 251"/>
                  <a:gd name="T46" fmla="*/ 50 w 535"/>
                  <a:gd name="T47" fmla="*/ 139 h 251"/>
                  <a:gd name="T48" fmla="*/ 31 w 535"/>
                  <a:gd name="T49" fmla="*/ 120 h 251"/>
                  <a:gd name="T50" fmla="*/ 327 w 535"/>
                  <a:gd name="T51" fmla="*/ 76 h 251"/>
                  <a:gd name="T52" fmla="*/ 393 w 535"/>
                  <a:gd name="T53" fmla="*/ 52 h 251"/>
                  <a:gd name="T54" fmla="*/ 466 w 535"/>
                  <a:gd name="T55" fmla="*/ 51 h 251"/>
                  <a:gd name="T56" fmla="*/ 469 w 535"/>
                  <a:gd name="T57" fmla="*/ 38 h 251"/>
                  <a:gd name="T58" fmla="*/ 468 w 535"/>
                  <a:gd name="T59" fmla="*/ 53 h 251"/>
                  <a:gd name="T60" fmla="*/ 474 w 535"/>
                  <a:gd name="T61" fmla="*/ 57 h 251"/>
                  <a:gd name="T62" fmla="*/ 474 w 535"/>
                  <a:gd name="T63" fmla="*/ 54 h 251"/>
                  <a:gd name="T64" fmla="*/ 474 w 535"/>
                  <a:gd name="T65" fmla="*/ 56 h 251"/>
                  <a:gd name="T66" fmla="*/ 464 w 535"/>
                  <a:gd name="T67" fmla="*/ 141 h 251"/>
                  <a:gd name="T68" fmla="*/ 463 w 535"/>
                  <a:gd name="T69" fmla="*/ 142 h 251"/>
                  <a:gd name="T70" fmla="*/ 330 w 535"/>
                  <a:gd name="T71" fmla="*/ 106 h 251"/>
                  <a:gd name="T72" fmla="*/ 308 w 535"/>
                  <a:gd name="T73" fmla="*/ 120 h 251"/>
                  <a:gd name="T74" fmla="*/ 478 w 535"/>
                  <a:gd name="T75" fmla="*/ 162 h 251"/>
                  <a:gd name="T76" fmla="*/ 500 w 535"/>
                  <a:gd name="T77" fmla="*/ 59 h 251"/>
                  <a:gd name="T78" fmla="*/ 478 w 535"/>
                  <a:gd name="T79" fmla="*/ 29 h 251"/>
                  <a:gd name="T80" fmla="*/ 429 w 535"/>
                  <a:gd name="T81" fmla="*/ 23 h 251"/>
                  <a:gd name="T82" fmla="*/ 317 w 535"/>
                  <a:gd name="T83" fmla="*/ 68 h 251"/>
                  <a:gd name="T84" fmla="*/ 62 w 535"/>
                  <a:gd name="T85" fmla="*/ 113 h 251"/>
                  <a:gd name="T86" fmla="*/ 56 w 535"/>
                  <a:gd name="T87" fmla="*/ 123 h 251"/>
                  <a:gd name="T88" fmla="*/ 68 w 535"/>
                  <a:gd name="T89" fmla="*/ 125 h 251"/>
                  <a:gd name="T90" fmla="*/ 67 w 535"/>
                  <a:gd name="T91" fmla="*/ 125 h 251"/>
                  <a:gd name="T92" fmla="*/ 68 w 535"/>
                  <a:gd name="T93" fmla="*/ 102 h 251"/>
                  <a:gd name="T94" fmla="*/ 73 w 535"/>
                  <a:gd name="T95" fmla="*/ 114 h 251"/>
                  <a:gd name="T96" fmla="*/ 209 w 535"/>
                  <a:gd name="T97" fmla="*/ 93 h 251"/>
                  <a:gd name="T98" fmla="*/ 216 w 535"/>
                  <a:gd name="T99" fmla="*/ 96 h 251"/>
                  <a:gd name="T100" fmla="*/ 199 w 535"/>
                  <a:gd name="T101" fmla="*/ 179 h 251"/>
                  <a:gd name="T102" fmla="*/ 100 w 535"/>
                  <a:gd name="T103" fmla="*/ 201 h 251"/>
                  <a:gd name="T104" fmla="*/ 104 w 535"/>
                  <a:gd name="T105" fmla="*/ 200 h 251"/>
                  <a:gd name="T106" fmla="*/ 68 w 535"/>
                  <a:gd name="T107" fmla="*/ 121 h 251"/>
                  <a:gd name="T108" fmla="*/ 68 w 535"/>
                  <a:gd name="T109" fmla="*/ 111 h 251"/>
                  <a:gd name="T110" fmla="*/ 83 w 535"/>
                  <a:gd name="T111" fmla="*/ 215 h 251"/>
                  <a:gd name="T112" fmla="*/ 220 w 535"/>
                  <a:gd name="T113" fmla="*/ 194 h 251"/>
                  <a:gd name="T114" fmla="*/ 221 w 535"/>
                  <a:gd name="T115" fmla="*/ 84 h 251"/>
                  <a:gd name="T116" fmla="*/ 108 w 535"/>
                  <a:gd name="T117" fmla="*/ 74 h 251"/>
                  <a:gd name="T118" fmla="*/ 45 w 535"/>
                  <a:gd name="T119" fmla="*/ 114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535" h="251">
                    <a:moveTo>
                      <a:pt x="13" y="111"/>
                    </a:moveTo>
                    <a:cubicBezTo>
                      <a:pt x="1" y="115"/>
                      <a:pt x="1" y="115"/>
                      <a:pt x="1" y="115"/>
                    </a:cubicBezTo>
                    <a:cubicBezTo>
                      <a:pt x="6" y="128"/>
                      <a:pt x="6" y="128"/>
                      <a:pt x="6" y="128"/>
                    </a:cubicBezTo>
                    <a:cubicBezTo>
                      <a:pt x="8" y="133"/>
                      <a:pt x="11" y="137"/>
                      <a:pt x="16" y="140"/>
                    </a:cubicBezTo>
                    <a:cubicBezTo>
                      <a:pt x="20" y="143"/>
                      <a:pt x="25" y="145"/>
                      <a:pt x="30" y="145"/>
                    </a:cubicBezTo>
                    <a:cubicBezTo>
                      <a:pt x="33" y="145"/>
                      <a:pt x="35" y="145"/>
                      <a:pt x="38" y="144"/>
                    </a:cubicBezTo>
                    <a:cubicBezTo>
                      <a:pt x="34" y="132"/>
                      <a:pt x="34" y="132"/>
                      <a:pt x="34" y="132"/>
                    </a:cubicBezTo>
                    <a:cubicBezTo>
                      <a:pt x="22" y="135"/>
                      <a:pt x="22" y="135"/>
                      <a:pt x="22" y="135"/>
                    </a:cubicBezTo>
                    <a:cubicBezTo>
                      <a:pt x="22" y="136"/>
                      <a:pt x="22" y="137"/>
                      <a:pt x="23" y="139"/>
                    </a:cubicBezTo>
                    <a:cubicBezTo>
                      <a:pt x="23" y="138"/>
                      <a:pt x="23" y="138"/>
                      <a:pt x="23" y="138"/>
                    </a:cubicBezTo>
                    <a:cubicBezTo>
                      <a:pt x="23" y="141"/>
                      <a:pt x="25" y="145"/>
                      <a:pt x="26" y="148"/>
                    </a:cubicBezTo>
                    <a:cubicBezTo>
                      <a:pt x="26" y="148"/>
                      <a:pt x="26" y="148"/>
                      <a:pt x="26" y="148"/>
                    </a:cubicBezTo>
                    <a:cubicBezTo>
                      <a:pt x="29" y="156"/>
                      <a:pt x="32" y="164"/>
                      <a:pt x="36" y="173"/>
                    </a:cubicBezTo>
                    <a:cubicBezTo>
                      <a:pt x="36" y="173"/>
                      <a:pt x="36" y="173"/>
                      <a:pt x="36" y="173"/>
                    </a:cubicBezTo>
                    <a:cubicBezTo>
                      <a:pt x="36" y="173"/>
                      <a:pt x="36" y="173"/>
                      <a:pt x="36" y="173"/>
                    </a:cubicBezTo>
                    <a:cubicBezTo>
                      <a:pt x="40" y="181"/>
                      <a:pt x="44" y="190"/>
                      <a:pt x="48" y="199"/>
                    </a:cubicBezTo>
                    <a:cubicBezTo>
                      <a:pt x="52" y="207"/>
                      <a:pt x="56" y="215"/>
                      <a:pt x="60" y="221"/>
                    </a:cubicBezTo>
                    <a:cubicBezTo>
                      <a:pt x="60" y="221"/>
                      <a:pt x="60" y="221"/>
                      <a:pt x="60" y="221"/>
                    </a:cubicBezTo>
                    <a:cubicBezTo>
                      <a:pt x="60" y="221"/>
                      <a:pt x="60" y="221"/>
                      <a:pt x="60" y="221"/>
                    </a:cubicBezTo>
                    <a:cubicBezTo>
                      <a:pt x="62" y="224"/>
                      <a:pt x="64" y="228"/>
                      <a:pt x="67" y="231"/>
                    </a:cubicBezTo>
                    <a:cubicBezTo>
                      <a:pt x="67" y="231"/>
                      <a:pt x="67" y="231"/>
                      <a:pt x="67" y="231"/>
                    </a:cubicBezTo>
                    <a:cubicBezTo>
                      <a:pt x="67" y="231"/>
                      <a:pt x="67" y="231"/>
                      <a:pt x="67" y="231"/>
                    </a:cubicBezTo>
                    <a:cubicBezTo>
                      <a:pt x="70" y="235"/>
                      <a:pt x="74" y="238"/>
                      <a:pt x="78" y="240"/>
                    </a:cubicBezTo>
                    <a:cubicBezTo>
                      <a:pt x="82" y="243"/>
                      <a:pt x="86" y="244"/>
                      <a:pt x="90" y="245"/>
                    </a:cubicBezTo>
                    <a:cubicBezTo>
                      <a:pt x="90" y="245"/>
                      <a:pt x="90" y="245"/>
                      <a:pt x="90" y="245"/>
                    </a:cubicBezTo>
                    <a:cubicBezTo>
                      <a:pt x="90" y="245"/>
                      <a:pt x="90" y="245"/>
                      <a:pt x="90" y="245"/>
                    </a:cubicBezTo>
                    <a:cubicBezTo>
                      <a:pt x="97" y="248"/>
                      <a:pt x="105" y="249"/>
                      <a:pt x="113" y="250"/>
                    </a:cubicBezTo>
                    <a:cubicBezTo>
                      <a:pt x="114" y="250"/>
                      <a:pt x="114" y="250"/>
                      <a:pt x="114" y="250"/>
                    </a:cubicBezTo>
                    <a:cubicBezTo>
                      <a:pt x="119" y="250"/>
                      <a:pt x="124" y="251"/>
                      <a:pt x="129" y="251"/>
                    </a:cubicBezTo>
                    <a:cubicBezTo>
                      <a:pt x="141" y="251"/>
                      <a:pt x="152" y="250"/>
                      <a:pt x="163" y="248"/>
                    </a:cubicBezTo>
                    <a:cubicBezTo>
                      <a:pt x="163" y="248"/>
                      <a:pt x="163" y="248"/>
                      <a:pt x="163" y="248"/>
                    </a:cubicBezTo>
                    <a:cubicBezTo>
                      <a:pt x="180" y="245"/>
                      <a:pt x="194" y="241"/>
                      <a:pt x="207" y="234"/>
                    </a:cubicBezTo>
                    <a:cubicBezTo>
                      <a:pt x="220" y="227"/>
                      <a:pt x="230" y="218"/>
                      <a:pt x="238" y="208"/>
                    </a:cubicBezTo>
                    <a:cubicBezTo>
                      <a:pt x="238" y="208"/>
                      <a:pt x="238" y="208"/>
                      <a:pt x="238" y="208"/>
                    </a:cubicBezTo>
                    <a:cubicBezTo>
                      <a:pt x="238" y="208"/>
                      <a:pt x="238" y="208"/>
                      <a:pt x="238" y="208"/>
                    </a:cubicBezTo>
                    <a:cubicBezTo>
                      <a:pt x="241" y="203"/>
                      <a:pt x="244" y="198"/>
                      <a:pt x="247" y="193"/>
                    </a:cubicBezTo>
                    <a:cubicBezTo>
                      <a:pt x="247" y="193"/>
                      <a:pt x="247" y="193"/>
                      <a:pt x="247" y="193"/>
                    </a:cubicBezTo>
                    <a:cubicBezTo>
                      <a:pt x="249" y="188"/>
                      <a:pt x="252" y="182"/>
                      <a:pt x="254" y="176"/>
                    </a:cubicBezTo>
                    <a:cubicBezTo>
                      <a:pt x="259" y="165"/>
                      <a:pt x="263" y="152"/>
                      <a:pt x="266" y="142"/>
                    </a:cubicBezTo>
                    <a:cubicBezTo>
                      <a:pt x="266" y="142"/>
                      <a:pt x="266" y="142"/>
                      <a:pt x="266" y="142"/>
                    </a:cubicBezTo>
                    <a:cubicBezTo>
                      <a:pt x="266" y="142"/>
                      <a:pt x="266" y="142"/>
                      <a:pt x="266" y="142"/>
                    </a:cubicBezTo>
                    <a:cubicBezTo>
                      <a:pt x="268" y="135"/>
                      <a:pt x="269" y="129"/>
                      <a:pt x="270" y="124"/>
                    </a:cubicBezTo>
                    <a:cubicBezTo>
                      <a:pt x="270" y="124"/>
                      <a:pt x="270" y="124"/>
                      <a:pt x="270" y="124"/>
                    </a:cubicBezTo>
                    <a:cubicBezTo>
                      <a:pt x="270" y="124"/>
                      <a:pt x="270" y="124"/>
                      <a:pt x="270" y="124"/>
                    </a:cubicBezTo>
                    <a:cubicBezTo>
                      <a:pt x="271" y="121"/>
                      <a:pt x="271" y="118"/>
                      <a:pt x="271" y="115"/>
                    </a:cubicBezTo>
                    <a:cubicBezTo>
                      <a:pt x="271" y="111"/>
                      <a:pt x="271" y="107"/>
                      <a:pt x="270" y="104"/>
                    </a:cubicBezTo>
                    <a:cubicBezTo>
                      <a:pt x="270" y="104"/>
                      <a:pt x="270" y="104"/>
                      <a:pt x="270" y="104"/>
                    </a:cubicBezTo>
                    <a:cubicBezTo>
                      <a:pt x="270" y="102"/>
                      <a:pt x="269" y="101"/>
                      <a:pt x="269" y="100"/>
                    </a:cubicBezTo>
                    <a:cubicBezTo>
                      <a:pt x="257" y="102"/>
                      <a:pt x="257" y="102"/>
                      <a:pt x="257" y="102"/>
                    </a:cubicBezTo>
                    <a:cubicBezTo>
                      <a:pt x="268" y="109"/>
                      <a:pt x="268" y="109"/>
                      <a:pt x="268" y="109"/>
                    </a:cubicBezTo>
                    <a:cubicBezTo>
                      <a:pt x="268" y="108"/>
                      <a:pt x="269" y="107"/>
                      <a:pt x="270" y="106"/>
                    </a:cubicBezTo>
                    <a:cubicBezTo>
                      <a:pt x="271" y="106"/>
                      <a:pt x="272" y="105"/>
                      <a:pt x="273" y="105"/>
                    </a:cubicBezTo>
                    <a:cubicBezTo>
                      <a:pt x="273" y="105"/>
                      <a:pt x="273" y="105"/>
                      <a:pt x="273" y="105"/>
                    </a:cubicBezTo>
                    <a:cubicBezTo>
                      <a:pt x="273" y="105"/>
                      <a:pt x="274" y="105"/>
                      <a:pt x="274" y="105"/>
                    </a:cubicBezTo>
                    <a:cubicBezTo>
                      <a:pt x="276" y="105"/>
                      <a:pt x="278" y="106"/>
                      <a:pt x="280" y="107"/>
                    </a:cubicBezTo>
                    <a:cubicBezTo>
                      <a:pt x="284" y="112"/>
                      <a:pt x="284" y="112"/>
                      <a:pt x="284" y="112"/>
                    </a:cubicBezTo>
                    <a:cubicBezTo>
                      <a:pt x="291" y="111"/>
                      <a:pt x="291" y="111"/>
                      <a:pt x="291" y="111"/>
                    </a:cubicBezTo>
                    <a:cubicBezTo>
                      <a:pt x="289" y="98"/>
                      <a:pt x="289" y="98"/>
                      <a:pt x="289" y="98"/>
                    </a:cubicBezTo>
                    <a:cubicBezTo>
                      <a:pt x="276" y="99"/>
                      <a:pt x="276" y="99"/>
                      <a:pt x="276" y="99"/>
                    </a:cubicBezTo>
                    <a:cubicBezTo>
                      <a:pt x="276" y="100"/>
                      <a:pt x="276" y="101"/>
                      <a:pt x="277" y="103"/>
                    </a:cubicBezTo>
                    <a:cubicBezTo>
                      <a:pt x="289" y="100"/>
                      <a:pt x="289" y="100"/>
                      <a:pt x="289" y="100"/>
                    </a:cubicBezTo>
                    <a:cubicBezTo>
                      <a:pt x="277" y="102"/>
                      <a:pt x="277" y="102"/>
                      <a:pt x="277" y="102"/>
                    </a:cubicBezTo>
                    <a:cubicBezTo>
                      <a:pt x="278" y="109"/>
                      <a:pt x="279" y="115"/>
                      <a:pt x="282" y="121"/>
                    </a:cubicBezTo>
                    <a:cubicBezTo>
                      <a:pt x="282" y="121"/>
                      <a:pt x="282" y="121"/>
                      <a:pt x="282" y="121"/>
                    </a:cubicBezTo>
                    <a:cubicBezTo>
                      <a:pt x="285" y="126"/>
                      <a:pt x="288" y="131"/>
                      <a:pt x="292" y="137"/>
                    </a:cubicBezTo>
                    <a:cubicBezTo>
                      <a:pt x="292" y="137"/>
                      <a:pt x="292" y="137"/>
                      <a:pt x="292" y="137"/>
                    </a:cubicBezTo>
                    <a:cubicBezTo>
                      <a:pt x="298" y="146"/>
                      <a:pt x="306" y="157"/>
                      <a:pt x="314" y="166"/>
                    </a:cubicBezTo>
                    <a:cubicBezTo>
                      <a:pt x="315" y="166"/>
                      <a:pt x="315" y="166"/>
                      <a:pt x="315" y="166"/>
                    </a:cubicBezTo>
                    <a:cubicBezTo>
                      <a:pt x="314" y="166"/>
                      <a:pt x="314" y="166"/>
                      <a:pt x="314" y="166"/>
                    </a:cubicBezTo>
                    <a:cubicBezTo>
                      <a:pt x="318" y="171"/>
                      <a:pt x="323" y="176"/>
                      <a:pt x="327" y="180"/>
                    </a:cubicBezTo>
                    <a:cubicBezTo>
                      <a:pt x="331" y="184"/>
                      <a:pt x="335" y="188"/>
                      <a:pt x="339" y="191"/>
                    </a:cubicBezTo>
                    <a:cubicBezTo>
                      <a:pt x="339" y="191"/>
                      <a:pt x="339" y="191"/>
                      <a:pt x="339" y="191"/>
                    </a:cubicBezTo>
                    <a:cubicBezTo>
                      <a:pt x="339" y="191"/>
                      <a:pt x="339" y="191"/>
                      <a:pt x="339" y="191"/>
                    </a:cubicBezTo>
                    <a:cubicBezTo>
                      <a:pt x="355" y="203"/>
                      <a:pt x="375" y="208"/>
                      <a:pt x="398" y="208"/>
                    </a:cubicBezTo>
                    <a:cubicBezTo>
                      <a:pt x="406" y="208"/>
                      <a:pt x="414" y="207"/>
                      <a:pt x="423" y="206"/>
                    </a:cubicBezTo>
                    <a:cubicBezTo>
                      <a:pt x="423" y="206"/>
                      <a:pt x="423" y="206"/>
                      <a:pt x="423" y="206"/>
                    </a:cubicBezTo>
                    <a:cubicBezTo>
                      <a:pt x="439" y="203"/>
                      <a:pt x="456" y="199"/>
                      <a:pt x="471" y="192"/>
                    </a:cubicBezTo>
                    <a:cubicBezTo>
                      <a:pt x="471" y="192"/>
                      <a:pt x="471" y="192"/>
                      <a:pt x="471" y="192"/>
                    </a:cubicBezTo>
                    <a:cubicBezTo>
                      <a:pt x="478" y="189"/>
                      <a:pt x="485" y="185"/>
                      <a:pt x="492" y="181"/>
                    </a:cubicBezTo>
                    <a:cubicBezTo>
                      <a:pt x="492" y="181"/>
                      <a:pt x="492" y="181"/>
                      <a:pt x="492" y="181"/>
                    </a:cubicBezTo>
                    <a:cubicBezTo>
                      <a:pt x="492" y="181"/>
                      <a:pt x="492" y="181"/>
                      <a:pt x="492" y="181"/>
                    </a:cubicBezTo>
                    <a:cubicBezTo>
                      <a:pt x="495" y="178"/>
                      <a:pt x="498" y="176"/>
                      <a:pt x="501" y="172"/>
                    </a:cubicBezTo>
                    <a:cubicBezTo>
                      <a:pt x="504" y="169"/>
                      <a:pt x="507" y="165"/>
                      <a:pt x="509" y="160"/>
                    </a:cubicBezTo>
                    <a:cubicBezTo>
                      <a:pt x="509" y="160"/>
                      <a:pt x="509" y="160"/>
                      <a:pt x="509" y="160"/>
                    </a:cubicBezTo>
                    <a:cubicBezTo>
                      <a:pt x="509" y="160"/>
                      <a:pt x="509" y="160"/>
                      <a:pt x="509" y="160"/>
                    </a:cubicBezTo>
                    <a:cubicBezTo>
                      <a:pt x="511" y="156"/>
                      <a:pt x="512" y="152"/>
                      <a:pt x="513" y="148"/>
                    </a:cubicBezTo>
                    <a:cubicBezTo>
                      <a:pt x="513" y="148"/>
                      <a:pt x="513" y="148"/>
                      <a:pt x="513" y="148"/>
                    </a:cubicBezTo>
                    <a:cubicBezTo>
                      <a:pt x="513" y="148"/>
                      <a:pt x="513" y="148"/>
                      <a:pt x="513" y="148"/>
                    </a:cubicBezTo>
                    <a:cubicBezTo>
                      <a:pt x="514" y="141"/>
                      <a:pt x="516" y="133"/>
                      <a:pt x="517" y="123"/>
                    </a:cubicBezTo>
                    <a:cubicBezTo>
                      <a:pt x="518" y="114"/>
                      <a:pt x="519" y="104"/>
                      <a:pt x="520" y="95"/>
                    </a:cubicBezTo>
                    <a:cubicBezTo>
                      <a:pt x="520" y="95"/>
                      <a:pt x="520" y="95"/>
                      <a:pt x="520" y="95"/>
                    </a:cubicBezTo>
                    <a:cubicBezTo>
                      <a:pt x="520" y="95"/>
                      <a:pt x="520" y="95"/>
                      <a:pt x="520" y="95"/>
                    </a:cubicBezTo>
                    <a:cubicBezTo>
                      <a:pt x="521" y="85"/>
                      <a:pt x="522" y="76"/>
                      <a:pt x="522" y="69"/>
                    </a:cubicBezTo>
                    <a:cubicBezTo>
                      <a:pt x="522" y="69"/>
                      <a:pt x="522" y="69"/>
                      <a:pt x="522" y="69"/>
                    </a:cubicBezTo>
                    <a:cubicBezTo>
                      <a:pt x="522" y="69"/>
                      <a:pt x="522" y="69"/>
                      <a:pt x="522" y="69"/>
                    </a:cubicBezTo>
                    <a:cubicBezTo>
                      <a:pt x="522" y="65"/>
                      <a:pt x="523" y="61"/>
                      <a:pt x="523" y="58"/>
                    </a:cubicBezTo>
                    <a:cubicBezTo>
                      <a:pt x="523" y="58"/>
                      <a:pt x="523" y="58"/>
                      <a:pt x="523" y="58"/>
                    </a:cubicBezTo>
                    <a:cubicBezTo>
                      <a:pt x="523" y="58"/>
                      <a:pt x="523" y="58"/>
                      <a:pt x="523" y="58"/>
                    </a:cubicBezTo>
                    <a:cubicBezTo>
                      <a:pt x="522" y="57"/>
                      <a:pt x="522" y="56"/>
                      <a:pt x="522" y="55"/>
                    </a:cubicBezTo>
                    <a:cubicBezTo>
                      <a:pt x="510" y="55"/>
                      <a:pt x="510" y="55"/>
                      <a:pt x="510" y="55"/>
                    </a:cubicBezTo>
                    <a:cubicBezTo>
                      <a:pt x="510" y="68"/>
                      <a:pt x="510" y="68"/>
                      <a:pt x="510" y="68"/>
                    </a:cubicBezTo>
                    <a:cubicBezTo>
                      <a:pt x="510" y="68"/>
                      <a:pt x="510" y="68"/>
                      <a:pt x="510" y="68"/>
                    </a:cubicBezTo>
                    <a:cubicBezTo>
                      <a:pt x="517" y="68"/>
                      <a:pt x="523" y="65"/>
                      <a:pt x="527" y="61"/>
                    </a:cubicBezTo>
                    <a:cubicBezTo>
                      <a:pt x="532" y="56"/>
                      <a:pt x="534" y="50"/>
                      <a:pt x="535" y="43"/>
                    </a:cubicBezTo>
                    <a:cubicBezTo>
                      <a:pt x="535" y="43"/>
                      <a:pt x="535" y="43"/>
                      <a:pt x="535" y="43"/>
                    </a:cubicBezTo>
                    <a:cubicBezTo>
                      <a:pt x="535" y="30"/>
                      <a:pt x="535" y="30"/>
                      <a:pt x="535" y="30"/>
                    </a:cubicBezTo>
                    <a:cubicBezTo>
                      <a:pt x="535" y="29"/>
                      <a:pt x="535" y="29"/>
                      <a:pt x="535" y="28"/>
                    </a:cubicBezTo>
                    <a:cubicBezTo>
                      <a:pt x="535" y="25"/>
                      <a:pt x="535" y="22"/>
                      <a:pt x="534" y="19"/>
                    </a:cubicBezTo>
                    <a:cubicBezTo>
                      <a:pt x="532" y="14"/>
                      <a:pt x="529" y="11"/>
                      <a:pt x="525" y="8"/>
                    </a:cubicBezTo>
                    <a:cubicBezTo>
                      <a:pt x="521" y="5"/>
                      <a:pt x="516" y="4"/>
                      <a:pt x="512" y="4"/>
                    </a:cubicBezTo>
                    <a:cubicBezTo>
                      <a:pt x="481" y="3"/>
                      <a:pt x="481" y="3"/>
                      <a:pt x="481" y="3"/>
                    </a:cubicBezTo>
                    <a:cubicBezTo>
                      <a:pt x="481" y="3"/>
                      <a:pt x="481" y="3"/>
                      <a:pt x="481" y="3"/>
                    </a:cubicBezTo>
                    <a:cubicBezTo>
                      <a:pt x="480" y="3"/>
                      <a:pt x="480" y="3"/>
                      <a:pt x="480" y="3"/>
                    </a:cubicBezTo>
                    <a:cubicBezTo>
                      <a:pt x="478" y="3"/>
                      <a:pt x="476" y="3"/>
                      <a:pt x="474" y="3"/>
                    </a:cubicBezTo>
                    <a:cubicBezTo>
                      <a:pt x="477" y="16"/>
                      <a:pt x="477" y="16"/>
                      <a:pt x="477" y="16"/>
                    </a:cubicBezTo>
                    <a:cubicBezTo>
                      <a:pt x="478" y="3"/>
                      <a:pt x="478" y="3"/>
                      <a:pt x="478" y="3"/>
                    </a:cubicBezTo>
                    <a:cubicBezTo>
                      <a:pt x="476" y="3"/>
                      <a:pt x="476" y="3"/>
                      <a:pt x="476" y="3"/>
                    </a:cubicBezTo>
                    <a:cubicBezTo>
                      <a:pt x="475" y="3"/>
                      <a:pt x="475" y="3"/>
                      <a:pt x="475" y="3"/>
                    </a:cubicBezTo>
                    <a:cubicBezTo>
                      <a:pt x="474" y="3"/>
                      <a:pt x="474" y="3"/>
                      <a:pt x="474" y="3"/>
                    </a:cubicBezTo>
                    <a:cubicBezTo>
                      <a:pt x="474" y="15"/>
                      <a:pt x="474" y="15"/>
                      <a:pt x="474" y="15"/>
                    </a:cubicBezTo>
                    <a:cubicBezTo>
                      <a:pt x="475" y="3"/>
                      <a:pt x="475" y="3"/>
                      <a:pt x="475" y="3"/>
                    </a:cubicBezTo>
                    <a:cubicBezTo>
                      <a:pt x="475" y="3"/>
                      <a:pt x="475" y="3"/>
                      <a:pt x="474" y="3"/>
                    </a:cubicBezTo>
                    <a:cubicBezTo>
                      <a:pt x="474" y="15"/>
                      <a:pt x="474" y="15"/>
                      <a:pt x="474" y="15"/>
                    </a:cubicBezTo>
                    <a:cubicBezTo>
                      <a:pt x="475" y="3"/>
                      <a:pt x="475" y="3"/>
                      <a:pt x="475" y="3"/>
                    </a:cubicBezTo>
                    <a:cubicBezTo>
                      <a:pt x="474" y="14"/>
                      <a:pt x="474" y="14"/>
                      <a:pt x="474" y="14"/>
                    </a:cubicBezTo>
                    <a:cubicBezTo>
                      <a:pt x="475" y="3"/>
                      <a:pt x="475" y="3"/>
                      <a:pt x="475" y="3"/>
                    </a:cubicBezTo>
                    <a:cubicBezTo>
                      <a:pt x="475" y="3"/>
                      <a:pt x="475" y="3"/>
                      <a:pt x="475" y="3"/>
                    </a:cubicBezTo>
                    <a:cubicBezTo>
                      <a:pt x="474" y="14"/>
                      <a:pt x="474" y="14"/>
                      <a:pt x="474" y="14"/>
                    </a:cubicBezTo>
                    <a:cubicBezTo>
                      <a:pt x="475" y="3"/>
                      <a:pt x="475" y="3"/>
                      <a:pt x="475" y="3"/>
                    </a:cubicBezTo>
                    <a:cubicBezTo>
                      <a:pt x="475" y="3"/>
                      <a:pt x="475" y="3"/>
                      <a:pt x="474" y="3"/>
                    </a:cubicBezTo>
                    <a:cubicBezTo>
                      <a:pt x="471" y="2"/>
                      <a:pt x="461" y="1"/>
                      <a:pt x="447" y="1"/>
                    </a:cubicBezTo>
                    <a:cubicBezTo>
                      <a:pt x="447" y="1"/>
                      <a:pt x="447" y="1"/>
                      <a:pt x="447" y="1"/>
                    </a:cubicBezTo>
                    <a:cubicBezTo>
                      <a:pt x="441" y="0"/>
                      <a:pt x="435" y="0"/>
                      <a:pt x="429" y="0"/>
                    </a:cubicBezTo>
                    <a:cubicBezTo>
                      <a:pt x="417" y="0"/>
                      <a:pt x="404" y="1"/>
                      <a:pt x="391" y="3"/>
                    </a:cubicBezTo>
                    <a:cubicBezTo>
                      <a:pt x="391" y="3"/>
                      <a:pt x="391" y="3"/>
                      <a:pt x="391" y="3"/>
                    </a:cubicBezTo>
                    <a:cubicBezTo>
                      <a:pt x="391" y="3"/>
                      <a:pt x="391" y="3"/>
                      <a:pt x="391" y="3"/>
                    </a:cubicBezTo>
                    <a:cubicBezTo>
                      <a:pt x="388" y="3"/>
                      <a:pt x="385" y="4"/>
                      <a:pt x="381" y="5"/>
                    </a:cubicBezTo>
                    <a:cubicBezTo>
                      <a:pt x="381" y="5"/>
                      <a:pt x="381" y="5"/>
                      <a:pt x="381" y="5"/>
                    </a:cubicBezTo>
                    <a:cubicBezTo>
                      <a:pt x="365" y="9"/>
                      <a:pt x="347" y="14"/>
                      <a:pt x="330" y="20"/>
                    </a:cubicBezTo>
                    <a:cubicBezTo>
                      <a:pt x="330" y="20"/>
                      <a:pt x="330" y="20"/>
                      <a:pt x="330" y="20"/>
                    </a:cubicBezTo>
                    <a:cubicBezTo>
                      <a:pt x="330" y="20"/>
                      <a:pt x="330" y="20"/>
                      <a:pt x="330" y="20"/>
                    </a:cubicBezTo>
                    <a:cubicBezTo>
                      <a:pt x="322" y="23"/>
                      <a:pt x="314" y="27"/>
                      <a:pt x="307" y="31"/>
                    </a:cubicBezTo>
                    <a:cubicBezTo>
                      <a:pt x="307" y="31"/>
                      <a:pt x="307" y="31"/>
                      <a:pt x="307" y="31"/>
                    </a:cubicBezTo>
                    <a:cubicBezTo>
                      <a:pt x="307" y="31"/>
                      <a:pt x="307" y="31"/>
                      <a:pt x="307" y="31"/>
                    </a:cubicBezTo>
                    <a:cubicBezTo>
                      <a:pt x="304" y="33"/>
                      <a:pt x="301" y="35"/>
                      <a:pt x="297" y="37"/>
                    </a:cubicBezTo>
                    <a:cubicBezTo>
                      <a:pt x="294" y="40"/>
                      <a:pt x="291" y="43"/>
                      <a:pt x="288" y="47"/>
                    </a:cubicBezTo>
                    <a:cubicBezTo>
                      <a:pt x="288" y="47"/>
                      <a:pt x="288" y="47"/>
                      <a:pt x="288" y="47"/>
                    </a:cubicBezTo>
                    <a:cubicBezTo>
                      <a:pt x="287" y="48"/>
                      <a:pt x="287" y="48"/>
                      <a:pt x="287" y="48"/>
                    </a:cubicBezTo>
                    <a:cubicBezTo>
                      <a:pt x="297" y="55"/>
                      <a:pt x="297" y="55"/>
                      <a:pt x="297" y="55"/>
                    </a:cubicBezTo>
                    <a:cubicBezTo>
                      <a:pt x="299" y="43"/>
                      <a:pt x="299" y="43"/>
                      <a:pt x="299" y="43"/>
                    </a:cubicBezTo>
                    <a:cubicBezTo>
                      <a:pt x="298" y="42"/>
                      <a:pt x="297" y="42"/>
                      <a:pt x="296" y="42"/>
                    </a:cubicBezTo>
                    <a:cubicBezTo>
                      <a:pt x="294" y="42"/>
                      <a:pt x="293" y="42"/>
                      <a:pt x="292" y="43"/>
                    </a:cubicBezTo>
                    <a:cubicBezTo>
                      <a:pt x="294" y="55"/>
                      <a:pt x="294" y="55"/>
                      <a:pt x="294" y="55"/>
                    </a:cubicBezTo>
                    <a:cubicBezTo>
                      <a:pt x="292" y="43"/>
                      <a:pt x="292" y="43"/>
                      <a:pt x="292" y="43"/>
                    </a:cubicBezTo>
                    <a:cubicBezTo>
                      <a:pt x="236" y="52"/>
                      <a:pt x="236" y="52"/>
                      <a:pt x="236" y="52"/>
                    </a:cubicBezTo>
                    <a:cubicBezTo>
                      <a:pt x="236" y="52"/>
                      <a:pt x="236" y="52"/>
                      <a:pt x="236" y="52"/>
                    </a:cubicBezTo>
                    <a:cubicBezTo>
                      <a:pt x="234" y="52"/>
                      <a:pt x="231" y="53"/>
                      <a:pt x="229" y="54"/>
                    </a:cubicBezTo>
                    <a:cubicBezTo>
                      <a:pt x="235" y="65"/>
                      <a:pt x="235" y="65"/>
                      <a:pt x="235" y="65"/>
                    </a:cubicBezTo>
                    <a:cubicBezTo>
                      <a:pt x="243" y="55"/>
                      <a:pt x="243" y="55"/>
                      <a:pt x="243" y="55"/>
                    </a:cubicBezTo>
                    <a:cubicBezTo>
                      <a:pt x="243" y="55"/>
                      <a:pt x="243" y="55"/>
                      <a:pt x="243" y="55"/>
                    </a:cubicBezTo>
                    <a:cubicBezTo>
                      <a:pt x="242" y="55"/>
                      <a:pt x="242" y="55"/>
                      <a:pt x="242" y="55"/>
                    </a:cubicBezTo>
                    <a:cubicBezTo>
                      <a:pt x="242" y="55"/>
                      <a:pt x="242" y="55"/>
                      <a:pt x="242" y="55"/>
                    </a:cubicBezTo>
                    <a:cubicBezTo>
                      <a:pt x="238" y="52"/>
                      <a:pt x="234" y="50"/>
                      <a:pt x="230" y="48"/>
                    </a:cubicBezTo>
                    <a:cubicBezTo>
                      <a:pt x="226" y="47"/>
                      <a:pt x="222" y="46"/>
                      <a:pt x="218" y="45"/>
                    </a:cubicBezTo>
                    <a:cubicBezTo>
                      <a:pt x="218" y="45"/>
                      <a:pt x="218" y="45"/>
                      <a:pt x="218" y="45"/>
                    </a:cubicBezTo>
                    <a:cubicBezTo>
                      <a:pt x="218" y="45"/>
                      <a:pt x="218" y="45"/>
                      <a:pt x="218" y="45"/>
                    </a:cubicBezTo>
                    <a:cubicBezTo>
                      <a:pt x="210" y="44"/>
                      <a:pt x="202" y="43"/>
                      <a:pt x="193" y="42"/>
                    </a:cubicBezTo>
                    <a:cubicBezTo>
                      <a:pt x="193" y="42"/>
                      <a:pt x="193" y="42"/>
                      <a:pt x="193" y="42"/>
                    </a:cubicBezTo>
                    <a:cubicBezTo>
                      <a:pt x="189" y="42"/>
                      <a:pt x="184" y="42"/>
                      <a:pt x="179" y="42"/>
                    </a:cubicBezTo>
                    <a:cubicBezTo>
                      <a:pt x="166" y="42"/>
                      <a:pt x="152" y="43"/>
                      <a:pt x="140" y="44"/>
                    </a:cubicBezTo>
                    <a:cubicBezTo>
                      <a:pt x="140" y="44"/>
                      <a:pt x="140" y="44"/>
                      <a:pt x="140" y="44"/>
                    </a:cubicBezTo>
                    <a:cubicBezTo>
                      <a:pt x="140" y="44"/>
                      <a:pt x="140" y="44"/>
                      <a:pt x="140" y="44"/>
                    </a:cubicBezTo>
                    <a:cubicBezTo>
                      <a:pt x="137" y="44"/>
                      <a:pt x="133" y="45"/>
                      <a:pt x="130" y="45"/>
                    </a:cubicBezTo>
                    <a:cubicBezTo>
                      <a:pt x="130" y="45"/>
                      <a:pt x="130" y="45"/>
                      <a:pt x="130" y="45"/>
                    </a:cubicBezTo>
                    <a:cubicBezTo>
                      <a:pt x="111" y="48"/>
                      <a:pt x="92" y="55"/>
                      <a:pt x="76" y="60"/>
                    </a:cubicBezTo>
                    <a:cubicBezTo>
                      <a:pt x="76" y="60"/>
                      <a:pt x="76" y="60"/>
                      <a:pt x="76" y="60"/>
                    </a:cubicBezTo>
                    <a:cubicBezTo>
                      <a:pt x="69" y="63"/>
                      <a:pt x="62" y="66"/>
                      <a:pt x="58" y="68"/>
                    </a:cubicBezTo>
                    <a:cubicBezTo>
                      <a:pt x="55" y="69"/>
                      <a:pt x="53" y="70"/>
                      <a:pt x="52" y="70"/>
                    </a:cubicBezTo>
                    <a:cubicBezTo>
                      <a:pt x="51" y="71"/>
                      <a:pt x="51" y="71"/>
                      <a:pt x="51" y="71"/>
                    </a:cubicBezTo>
                    <a:cubicBezTo>
                      <a:pt x="50" y="71"/>
                      <a:pt x="50" y="71"/>
                      <a:pt x="50" y="71"/>
                    </a:cubicBezTo>
                    <a:cubicBezTo>
                      <a:pt x="50" y="71"/>
                      <a:pt x="50" y="71"/>
                      <a:pt x="50" y="71"/>
                    </a:cubicBezTo>
                    <a:cubicBezTo>
                      <a:pt x="50" y="71"/>
                      <a:pt x="50" y="71"/>
                      <a:pt x="50" y="71"/>
                    </a:cubicBezTo>
                    <a:cubicBezTo>
                      <a:pt x="50" y="71"/>
                      <a:pt x="50" y="71"/>
                      <a:pt x="50" y="71"/>
                    </a:cubicBezTo>
                    <a:cubicBezTo>
                      <a:pt x="55" y="83"/>
                      <a:pt x="55" y="83"/>
                      <a:pt x="55" y="83"/>
                    </a:cubicBezTo>
                    <a:cubicBezTo>
                      <a:pt x="50" y="71"/>
                      <a:pt x="50" y="71"/>
                      <a:pt x="50" y="71"/>
                    </a:cubicBezTo>
                    <a:cubicBezTo>
                      <a:pt x="47" y="72"/>
                      <a:pt x="47" y="72"/>
                      <a:pt x="47" y="72"/>
                    </a:cubicBezTo>
                    <a:cubicBezTo>
                      <a:pt x="53" y="84"/>
                      <a:pt x="53" y="84"/>
                      <a:pt x="53" y="84"/>
                    </a:cubicBezTo>
                    <a:cubicBezTo>
                      <a:pt x="52" y="71"/>
                      <a:pt x="52" y="71"/>
                      <a:pt x="52" y="71"/>
                    </a:cubicBezTo>
                    <a:cubicBezTo>
                      <a:pt x="49" y="71"/>
                      <a:pt x="47" y="72"/>
                      <a:pt x="44" y="73"/>
                    </a:cubicBezTo>
                    <a:cubicBezTo>
                      <a:pt x="44" y="73"/>
                      <a:pt x="44" y="73"/>
                      <a:pt x="44" y="73"/>
                    </a:cubicBezTo>
                    <a:cubicBezTo>
                      <a:pt x="16" y="84"/>
                      <a:pt x="16" y="84"/>
                      <a:pt x="16" y="84"/>
                    </a:cubicBezTo>
                    <a:cubicBezTo>
                      <a:pt x="16" y="84"/>
                      <a:pt x="16" y="84"/>
                      <a:pt x="16" y="84"/>
                    </a:cubicBezTo>
                    <a:cubicBezTo>
                      <a:pt x="11" y="85"/>
                      <a:pt x="7" y="88"/>
                      <a:pt x="4" y="92"/>
                    </a:cubicBezTo>
                    <a:cubicBezTo>
                      <a:pt x="1" y="96"/>
                      <a:pt x="0" y="101"/>
                      <a:pt x="0" y="106"/>
                    </a:cubicBezTo>
                    <a:cubicBezTo>
                      <a:pt x="0" y="109"/>
                      <a:pt x="0" y="112"/>
                      <a:pt x="1" y="115"/>
                    </a:cubicBezTo>
                    <a:cubicBezTo>
                      <a:pt x="13" y="111"/>
                      <a:pt x="13" y="111"/>
                      <a:pt x="13" y="111"/>
                    </a:cubicBezTo>
                    <a:cubicBezTo>
                      <a:pt x="26" y="106"/>
                      <a:pt x="26" y="106"/>
                      <a:pt x="26"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5" y="106"/>
                      <a:pt x="25" y="106"/>
                      <a:pt x="25" y="106"/>
                    </a:cubicBezTo>
                    <a:cubicBezTo>
                      <a:pt x="23" y="106"/>
                      <a:pt x="23" y="106"/>
                      <a:pt x="23" y="106"/>
                    </a:cubicBezTo>
                    <a:cubicBezTo>
                      <a:pt x="25" y="107"/>
                      <a:pt x="25" y="107"/>
                      <a:pt x="25" y="107"/>
                    </a:cubicBezTo>
                    <a:cubicBezTo>
                      <a:pt x="25" y="106"/>
                      <a:pt x="25" y="106"/>
                      <a:pt x="25" y="106"/>
                    </a:cubicBezTo>
                    <a:cubicBezTo>
                      <a:pt x="23" y="106"/>
                      <a:pt x="23" y="106"/>
                      <a:pt x="23" y="106"/>
                    </a:cubicBezTo>
                    <a:cubicBezTo>
                      <a:pt x="25" y="107"/>
                      <a:pt x="25" y="107"/>
                      <a:pt x="25" y="107"/>
                    </a:cubicBezTo>
                    <a:cubicBezTo>
                      <a:pt x="24" y="107"/>
                      <a:pt x="24" y="107"/>
                      <a:pt x="24" y="107"/>
                    </a:cubicBezTo>
                    <a:cubicBezTo>
                      <a:pt x="25" y="108"/>
                      <a:pt x="25" y="108"/>
                      <a:pt x="25" y="108"/>
                    </a:cubicBezTo>
                    <a:cubicBezTo>
                      <a:pt x="25" y="107"/>
                      <a:pt x="25" y="107"/>
                      <a:pt x="25" y="107"/>
                    </a:cubicBezTo>
                    <a:cubicBezTo>
                      <a:pt x="24" y="107"/>
                      <a:pt x="24" y="107"/>
                      <a:pt x="24" y="107"/>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25" y="108"/>
                      <a:pt x="25" y="108"/>
                      <a:pt x="25" y="108"/>
                    </a:cubicBezTo>
                    <a:cubicBezTo>
                      <a:pt x="53" y="97"/>
                      <a:pt x="53" y="97"/>
                      <a:pt x="53" y="97"/>
                    </a:cubicBezTo>
                    <a:cubicBezTo>
                      <a:pt x="53" y="97"/>
                      <a:pt x="53" y="97"/>
                      <a:pt x="53" y="97"/>
                    </a:cubicBezTo>
                    <a:cubicBezTo>
                      <a:pt x="54" y="97"/>
                      <a:pt x="54" y="97"/>
                      <a:pt x="54" y="97"/>
                    </a:cubicBezTo>
                    <a:cubicBezTo>
                      <a:pt x="54" y="97"/>
                      <a:pt x="54" y="97"/>
                      <a:pt x="54" y="97"/>
                    </a:cubicBezTo>
                    <a:cubicBezTo>
                      <a:pt x="56" y="97"/>
                      <a:pt x="56" y="97"/>
                      <a:pt x="56" y="97"/>
                    </a:cubicBezTo>
                    <a:cubicBezTo>
                      <a:pt x="61" y="95"/>
                      <a:pt x="61" y="95"/>
                      <a:pt x="61" y="95"/>
                    </a:cubicBezTo>
                    <a:cubicBezTo>
                      <a:pt x="61" y="94"/>
                      <a:pt x="61" y="94"/>
                      <a:pt x="61" y="94"/>
                    </a:cubicBezTo>
                    <a:cubicBezTo>
                      <a:pt x="56" y="84"/>
                      <a:pt x="56" y="84"/>
                      <a:pt x="56" y="84"/>
                    </a:cubicBezTo>
                    <a:cubicBezTo>
                      <a:pt x="61" y="95"/>
                      <a:pt x="61" y="95"/>
                      <a:pt x="61" y="95"/>
                    </a:cubicBezTo>
                    <a:cubicBezTo>
                      <a:pt x="61" y="94"/>
                      <a:pt x="61" y="94"/>
                      <a:pt x="61" y="94"/>
                    </a:cubicBezTo>
                    <a:cubicBezTo>
                      <a:pt x="56" y="84"/>
                      <a:pt x="56" y="84"/>
                      <a:pt x="56" y="84"/>
                    </a:cubicBezTo>
                    <a:cubicBezTo>
                      <a:pt x="61" y="95"/>
                      <a:pt x="61" y="95"/>
                      <a:pt x="61" y="95"/>
                    </a:cubicBezTo>
                    <a:cubicBezTo>
                      <a:pt x="59" y="92"/>
                      <a:pt x="59" y="92"/>
                      <a:pt x="59" y="92"/>
                    </a:cubicBezTo>
                    <a:cubicBezTo>
                      <a:pt x="61" y="95"/>
                      <a:pt x="61" y="95"/>
                      <a:pt x="61" y="95"/>
                    </a:cubicBezTo>
                    <a:cubicBezTo>
                      <a:pt x="61" y="95"/>
                      <a:pt x="61" y="95"/>
                      <a:pt x="61" y="95"/>
                    </a:cubicBezTo>
                    <a:cubicBezTo>
                      <a:pt x="59" y="92"/>
                      <a:pt x="59" y="92"/>
                      <a:pt x="59" y="92"/>
                    </a:cubicBezTo>
                    <a:cubicBezTo>
                      <a:pt x="61" y="95"/>
                      <a:pt x="61" y="95"/>
                      <a:pt x="61" y="95"/>
                    </a:cubicBezTo>
                    <a:cubicBezTo>
                      <a:pt x="61" y="94"/>
                      <a:pt x="71" y="90"/>
                      <a:pt x="85" y="84"/>
                    </a:cubicBezTo>
                    <a:cubicBezTo>
                      <a:pt x="85" y="84"/>
                      <a:pt x="85" y="84"/>
                      <a:pt x="85" y="84"/>
                    </a:cubicBezTo>
                    <a:cubicBezTo>
                      <a:pt x="100" y="79"/>
                      <a:pt x="118" y="73"/>
                      <a:pt x="134" y="70"/>
                    </a:cubicBezTo>
                    <a:cubicBezTo>
                      <a:pt x="134" y="70"/>
                      <a:pt x="134" y="70"/>
                      <a:pt x="134" y="70"/>
                    </a:cubicBezTo>
                    <a:cubicBezTo>
                      <a:pt x="137" y="70"/>
                      <a:pt x="140" y="70"/>
                      <a:pt x="142" y="69"/>
                    </a:cubicBezTo>
                    <a:cubicBezTo>
                      <a:pt x="142" y="69"/>
                      <a:pt x="142" y="69"/>
                      <a:pt x="142" y="69"/>
                    </a:cubicBezTo>
                    <a:cubicBezTo>
                      <a:pt x="154" y="69"/>
                      <a:pt x="167" y="68"/>
                      <a:pt x="179" y="68"/>
                    </a:cubicBezTo>
                    <a:cubicBezTo>
                      <a:pt x="184" y="68"/>
                      <a:pt x="188" y="68"/>
                      <a:pt x="192" y="68"/>
                    </a:cubicBezTo>
                    <a:cubicBezTo>
                      <a:pt x="192" y="68"/>
                      <a:pt x="192" y="68"/>
                      <a:pt x="192" y="68"/>
                    </a:cubicBezTo>
                    <a:cubicBezTo>
                      <a:pt x="200" y="68"/>
                      <a:pt x="207" y="69"/>
                      <a:pt x="213" y="70"/>
                    </a:cubicBezTo>
                    <a:cubicBezTo>
                      <a:pt x="213" y="70"/>
                      <a:pt x="213" y="70"/>
                      <a:pt x="213" y="70"/>
                    </a:cubicBezTo>
                    <a:cubicBezTo>
                      <a:pt x="216" y="71"/>
                      <a:pt x="219" y="72"/>
                      <a:pt x="221" y="73"/>
                    </a:cubicBezTo>
                    <a:cubicBezTo>
                      <a:pt x="224" y="73"/>
                      <a:pt x="225" y="74"/>
                      <a:pt x="227" y="76"/>
                    </a:cubicBezTo>
                    <a:cubicBezTo>
                      <a:pt x="235" y="65"/>
                      <a:pt x="235" y="65"/>
                      <a:pt x="235" y="65"/>
                    </a:cubicBezTo>
                    <a:cubicBezTo>
                      <a:pt x="227" y="75"/>
                      <a:pt x="227" y="75"/>
                      <a:pt x="227" y="75"/>
                    </a:cubicBezTo>
                    <a:cubicBezTo>
                      <a:pt x="227" y="75"/>
                      <a:pt x="227" y="75"/>
                      <a:pt x="227" y="75"/>
                    </a:cubicBezTo>
                    <a:cubicBezTo>
                      <a:pt x="233" y="80"/>
                      <a:pt x="233" y="80"/>
                      <a:pt x="233" y="80"/>
                    </a:cubicBezTo>
                    <a:cubicBezTo>
                      <a:pt x="240" y="77"/>
                      <a:pt x="240" y="77"/>
                      <a:pt x="240" y="77"/>
                    </a:cubicBezTo>
                    <a:cubicBezTo>
                      <a:pt x="240" y="76"/>
                      <a:pt x="240" y="76"/>
                      <a:pt x="240" y="76"/>
                    </a:cubicBezTo>
                    <a:cubicBezTo>
                      <a:pt x="240" y="77"/>
                      <a:pt x="240" y="77"/>
                      <a:pt x="240" y="77"/>
                    </a:cubicBezTo>
                    <a:cubicBezTo>
                      <a:pt x="240" y="77"/>
                      <a:pt x="240" y="77"/>
                      <a:pt x="240" y="77"/>
                    </a:cubicBezTo>
                    <a:cubicBezTo>
                      <a:pt x="240" y="76"/>
                      <a:pt x="240" y="76"/>
                      <a:pt x="240" y="76"/>
                    </a:cubicBezTo>
                    <a:cubicBezTo>
                      <a:pt x="240" y="77"/>
                      <a:pt x="240" y="77"/>
                      <a:pt x="240" y="77"/>
                    </a:cubicBezTo>
                    <a:cubicBezTo>
                      <a:pt x="238" y="64"/>
                      <a:pt x="238" y="64"/>
                      <a:pt x="238" y="64"/>
                    </a:cubicBezTo>
                    <a:cubicBezTo>
                      <a:pt x="240" y="77"/>
                      <a:pt x="240" y="77"/>
                      <a:pt x="240" y="77"/>
                    </a:cubicBezTo>
                    <a:cubicBezTo>
                      <a:pt x="296" y="68"/>
                      <a:pt x="296" y="68"/>
                      <a:pt x="296" y="68"/>
                    </a:cubicBezTo>
                    <a:cubicBezTo>
                      <a:pt x="296" y="68"/>
                      <a:pt x="296" y="68"/>
                      <a:pt x="296" y="68"/>
                    </a:cubicBezTo>
                    <a:cubicBezTo>
                      <a:pt x="296" y="66"/>
                      <a:pt x="296" y="66"/>
                      <a:pt x="296" y="66"/>
                    </a:cubicBezTo>
                    <a:cubicBezTo>
                      <a:pt x="296" y="68"/>
                      <a:pt x="296" y="68"/>
                      <a:pt x="296" y="68"/>
                    </a:cubicBezTo>
                    <a:cubicBezTo>
                      <a:pt x="296" y="68"/>
                      <a:pt x="296" y="68"/>
                      <a:pt x="296" y="68"/>
                    </a:cubicBezTo>
                    <a:cubicBezTo>
                      <a:pt x="296" y="66"/>
                      <a:pt x="296" y="66"/>
                      <a:pt x="296" y="66"/>
                    </a:cubicBezTo>
                    <a:cubicBezTo>
                      <a:pt x="296" y="68"/>
                      <a:pt x="296" y="68"/>
                      <a:pt x="296" y="68"/>
                    </a:cubicBezTo>
                    <a:cubicBezTo>
                      <a:pt x="296" y="67"/>
                      <a:pt x="296" y="67"/>
                      <a:pt x="296" y="67"/>
                    </a:cubicBezTo>
                    <a:cubicBezTo>
                      <a:pt x="296" y="68"/>
                      <a:pt x="296" y="68"/>
                      <a:pt x="296" y="68"/>
                    </a:cubicBezTo>
                    <a:cubicBezTo>
                      <a:pt x="296" y="68"/>
                      <a:pt x="296" y="68"/>
                      <a:pt x="296" y="68"/>
                    </a:cubicBezTo>
                    <a:cubicBezTo>
                      <a:pt x="296" y="67"/>
                      <a:pt x="296" y="67"/>
                      <a:pt x="296" y="67"/>
                    </a:cubicBezTo>
                    <a:cubicBezTo>
                      <a:pt x="296" y="68"/>
                      <a:pt x="296" y="68"/>
                      <a:pt x="296" y="68"/>
                    </a:cubicBezTo>
                    <a:cubicBezTo>
                      <a:pt x="304" y="69"/>
                      <a:pt x="304" y="69"/>
                      <a:pt x="304" y="69"/>
                    </a:cubicBezTo>
                    <a:cubicBezTo>
                      <a:pt x="309" y="62"/>
                      <a:pt x="309" y="62"/>
                      <a:pt x="309" y="62"/>
                    </a:cubicBezTo>
                    <a:cubicBezTo>
                      <a:pt x="298" y="55"/>
                      <a:pt x="298" y="55"/>
                      <a:pt x="298" y="55"/>
                    </a:cubicBezTo>
                    <a:cubicBezTo>
                      <a:pt x="308" y="62"/>
                      <a:pt x="308" y="62"/>
                      <a:pt x="308" y="62"/>
                    </a:cubicBezTo>
                    <a:cubicBezTo>
                      <a:pt x="310" y="60"/>
                      <a:pt x="311" y="59"/>
                      <a:pt x="313" y="57"/>
                    </a:cubicBezTo>
                    <a:cubicBezTo>
                      <a:pt x="315" y="56"/>
                      <a:pt x="317" y="54"/>
                      <a:pt x="320" y="53"/>
                    </a:cubicBezTo>
                    <a:cubicBezTo>
                      <a:pt x="320" y="53"/>
                      <a:pt x="320" y="53"/>
                      <a:pt x="320" y="53"/>
                    </a:cubicBezTo>
                    <a:cubicBezTo>
                      <a:pt x="325" y="50"/>
                      <a:pt x="332" y="47"/>
                      <a:pt x="339" y="44"/>
                    </a:cubicBezTo>
                    <a:cubicBezTo>
                      <a:pt x="339" y="44"/>
                      <a:pt x="339" y="44"/>
                      <a:pt x="339" y="44"/>
                    </a:cubicBezTo>
                    <a:cubicBezTo>
                      <a:pt x="354" y="39"/>
                      <a:pt x="372" y="34"/>
                      <a:pt x="387" y="30"/>
                    </a:cubicBezTo>
                    <a:cubicBezTo>
                      <a:pt x="387" y="30"/>
                      <a:pt x="387" y="30"/>
                      <a:pt x="387" y="30"/>
                    </a:cubicBezTo>
                    <a:cubicBezTo>
                      <a:pt x="387" y="30"/>
                      <a:pt x="387" y="30"/>
                      <a:pt x="387" y="30"/>
                    </a:cubicBezTo>
                    <a:cubicBezTo>
                      <a:pt x="390" y="29"/>
                      <a:pt x="393" y="29"/>
                      <a:pt x="395" y="28"/>
                    </a:cubicBezTo>
                    <a:cubicBezTo>
                      <a:pt x="395" y="28"/>
                      <a:pt x="395" y="28"/>
                      <a:pt x="395" y="28"/>
                    </a:cubicBezTo>
                    <a:cubicBezTo>
                      <a:pt x="406" y="27"/>
                      <a:pt x="418" y="26"/>
                      <a:pt x="429" y="26"/>
                    </a:cubicBezTo>
                    <a:cubicBezTo>
                      <a:pt x="435" y="26"/>
                      <a:pt x="441" y="26"/>
                      <a:pt x="446" y="26"/>
                    </a:cubicBezTo>
                    <a:cubicBezTo>
                      <a:pt x="446" y="26"/>
                      <a:pt x="446" y="26"/>
                      <a:pt x="446" y="26"/>
                    </a:cubicBezTo>
                    <a:cubicBezTo>
                      <a:pt x="454" y="27"/>
                      <a:pt x="460" y="27"/>
                      <a:pt x="465" y="28"/>
                    </a:cubicBezTo>
                    <a:cubicBezTo>
                      <a:pt x="467" y="28"/>
                      <a:pt x="469" y="28"/>
                      <a:pt x="471" y="28"/>
                    </a:cubicBezTo>
                    <a:cubicBezTo>
                      <a:pt x="471" y="28"/>
                      <a:pt x="472" y="28"/>
                      <a:pt x="472" y="28"/>
                    </a:cubicBezTo>
                    <a:cubicBezTo>
                      <a:pt x="473" y="28"/>
                      <a:pt x="473" y="28"/>
                      <a:pt x="473" y="28"/>
                    </a:cubicBezTo>
                    <a:cubicBezTo>
                      <a:pt x="473" y="28"/>
                      <a:pt x="473" y="28"/>
                      <a:pt x="473" y="28"/>
                    </a:cubicBezTo>
                    <a:cubicBezTo>
                      <a:pt x="473" y="28"/>
                      <a:pt x="473" y="28"/>
                      <a:pt x="473" y="28"/>
                    </a:cubicBezTo>
                    <a:cubicBezTo>
                      <a:pt x="473" y="28"/>
                      <a:pt x="473" y="28"/>
                      <a:pt x="473" y="28"/>
                    </a:cubicBezTo>
                    <a:cubicBezTo>
                      <a:pt x="473" y="28"/>
                      <a:pt x="474" y="28"/>
                      <a:pt x="474" y="28"/>
                    </a:cubicBezTo>
                    <a:cubicBezTo>
                      <a:pt x="474" y="16"/>
                      <a:pt x="474" y="16"/>
                      <a:pt x="474" y="16"/>
                    </a:cubicBezTo>
                    <a:cubicBezTo>
                      <a:pt x="473" y="28"/>
                      <a:pt x="473" y="28"/>
                      <a:pt x="473" y="28"/>
                    </a:cubicBezTo>
                    <a:cubicBezTo>
                      <a:pt x="475" y="29"/>
                      <a:pt x="475" y="29"/>
                      <a:pt x="475" y="29"/>
                    </a:cubicBezTo>
                    <a:cubicBezTo>
                      <a:pt x="478" y="29"/>
                      <a:pt x="478" y="29"/>
                      <a:pt x="478" y="29"/>
                    </a:cubicBezTo>
                    <a:cubicBezTo>
                      <a:pt x="480" y="28"/>
                      <a:pt x="480" y="28"/>
                      <a:pt x="480" y="28"/>
                    </a:cubicBezTo>
                    <a:cubicBezTo>
                      <a:pt x="480" y="28"/>
                      <a:pt x="480" y="28"/>
                      <a:pt x="480" y="28"/>
                    </a:cubicBezTo>
                    <a:cubicBezTo>
                      <a:pt x="480" y="28"/>
                      <a:pt x="480" y="28"/>
                      <a:pt x="480" y="28"/>
                    </a:cubicBezTo>
                    <a:cubicBezTo>
                      <a:pt x="480" y="28"/>
                      <a:pt x="480" y="28"/>
                      <a:pt x="480" y="28"/>
                    </a:cubicBezTo>
                    <a:cubicBezTo>
                      <a:pt x="511" y="30"/>
                      <a:pt x="511" y="30"/>
                      <a:pt x="511" y="30"/>
                    </a:cubicBezTo>
                    <a:cubicBezTo>
                      <a:pt x="511" y="30"/>
                      <a:pt x="511" y="30"/>
                      <a:pt x="511" y="30"/>
                    </a:cubicBezTo>
                    <a:cubicBezTo>
                      <a:pt x="511" y="30"/>
                      <a:pt x="511" y="30"/>
                      <a:pt x="511" y="30"/>
                    </a:cubicBezTo>
                    <a:cubicBezTo>
                      <a:pt x="511" y="29"/>
                      <a:pt x="511" y="29"/>
                      <a:pt x="511" y="29"/>
                    </a:cubicBezTo>
                    <a:cubicBezTo>
                      <a:pt x="511" y="30"/>
                      <a:pt x="511" y="30"/>
                      <a:pt x="511" y="30"/>
                    </a:cubicBezTo>
                    <a:cubicBezTo>
                      <a:pt x="511" y="30"/>
                      <a:pt x="511" y="30"/>
                      <a:pt x="511" y="30"/>
                    </a:cubicBezTo>
                    <a:cubicBezTo>
                      <a:pt x="511" y="29"/>
                      <a:pt x="511" y="29"/>
                      <a:pt x="511" y="29"/>
                    </a:cubicBezTo>
                    <a:cubicBezTo>
                      <a:pt x="511" y="30"/>
                      <a:pt x="511" y="30"/>
                      <a:pt x="511" y="30"/>
                    </a:cubicBezTo>
                    <a:cubicBezTo>
                      <a:pt x="512" y="28"/>
                      <a:pt x="512" y="28"/>
                      <a:pt x="512" y="28"/>
                    </a:cubicBezTo>
                    <a:cubicBezTo>
                      <a:pt x="510" y="29"/>
                      <a:pt x="510" y="29"/>
                      <a:pt x="510" y="29"/>
                    </a:cubicBezTo>
                    <a:cubicBezTo>
                      <a:pt x="510" y="29"/>
                      <a:pt x="511" y="30"/>
                      <a:pt x="511" y="30"/>
                    </a:cubicBezTo>
                    <a:cubicBezTo>
                      <a:pt x="512" y="28"/>
                      <a:pt x="512" y="28"/>
                      <a:pt x="512" y="28"/>
                    </a:cubicBezTo>
                    <a:cubicBezTo>
                      <a:pt x="510" y="29"/>
                      <a:pt x="510" y="29"/>
                      <a:pt x="510" y="29"/>
                    </a:cubicBezTo>
                    <a:cubicBezTo>
                      <a:pt x="511" y="28"/>
                      <a:pt x="511" y="28"/>
                      <a:pt x="511" y="28"/>
                    </a:cubicBezTo>
                    <a:cubicBezTo>
                      <a:pt x="510" y="28"/>
                      <a:pt x="510" y="28"/>
                      <a:pt x="510" y="28"/>
                    </a:cubicBezTo>
                    <a:cubicBezTo>
                      <a:pt x="510" y="29"/>
                      <a:pt x="510" y="29"/>
                      <a:pt x="510" y="29"/>
                    </a:cubicBezTo>
                    <a:cubicBezTo>
                      <a:pt x="511" y="28"/>
                      <a:pt x="511" y="28"/>
                      <a:pt x="511"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8"/>
                      <a:pt x="510" y="28"/>
                      <a:pt x="510" y="28"/>
                    </a:cubicBezTo>
                    <a:cubicBezTo>
                      <a:pt x="510" y="29"/>
                      <a:pt x="510" y="29"/>
                      <a:pt x="510" y="29"/>
                    </a:cubicBezTo>
                    <a:cubicBezTo>
                      <a:pt x="509" y="42"/>
                      <a:pt x="509" y="42"/>
                      <a:pt x="509" y="42"/>
                    </a:cubicBezTo>
                    <a:cubicBezTo>
                      <a:pt x="509" y="42"/>
                      <a:pt x="509" y="42"/>
                      <a:pt x="509" y="42"/>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09" y="43"/>
                      <a:pt x="509" y="43"/>
                      <a:pt x="509" y="43"/>
                    </a:cubicBezTo>
                    <a:cubicBezTo>
                      <a:pt x="510" y="44"/>
                      <a:pt x="510" y="44"/>
                      <a:pt x="510" y="44"/>
                    </a:cubicBezTo>
                    <a:cubicBezTo>
                      <a:pt x="510" y="43"/>
                      <a:pt x="510" y="43"/>
                      <a:pt x="510" y="43"/>
                    </a:cubicBezTo>
                    <a:cubicBezTo>
                      <a:pt x="509" y="43"/>
                      <a:pt x="509" y="43"/>
                      <a:pt x="509" y="43"/>
                    </a:cubicBezTo>
                    <a:cubicBezTo>
                      <a:pt x="510" y="44"/>
                      <a:pt x="510" y="44"/>
                      <a:pt x="510" y="44"/>
                    </a:cubicBezTo>
                    <a:cubicBezTo>
                      <a:pt x="510" y="43"/>
                      <a:pt x="510" y="43"/>
                      <a:pt x="510" y="43"/>
                    </a:cubicBezTo>
                    <a:cubicBezTo>
                      <a:pt x="510" y="43"/>
                      <a:pt x="510" y="43"/>
                      <a:pt x="510" y="43"/>
                    </a:cubicBezTo>
                    <a:cubicBezTo>
                      <a:pt x="496" y="43"/>
                      <a:pt x="496" y="43"/>
                      <a:pt x="496" y="43"/>
                    </a:cubicBezTo>
                    <a:cubicBezTo>
                      <a:pt x="497" y="56"/>
                      <a:pt x="497" y="56"/>
                      <a:pt x="497" y="56"/>
                    </a:cubicBezTo>
                    <a:cubicBezTo>
                      <a:pt x="497" y="56"/>
                      <a:pt x="497" y="57"/>
                      <a:pt x="497" y="58"/>
                    </a:cubicBezTo>
                    <a:cubicBezTo>
                      <a:pt x="510" y="58"/>
                      <a:pt x="510" y="58"/>
                      <a:pt x="510" y="58"/>
                    </a:cubicBezTo>
                    <a:cubicBezTo>
                      <a:pt x="497" y="58"/>
                      <a:pt x="497" y="58"/>
                      <a:pt x="497" y="58"/>
                    </a:cubicBezTo>
                    <a:cubicBezTo>
                      <a:pt x="497" y="61"/>
                      <a:pt x="497" y="64"/>
                      <a:pt x="497" y="67"/>
                    </a:cubicBezTo>
                    <a:cubicBezTo>
                      <a:pt x="497" y="67"/>
                      <a:pt x="497" y="67"/>
                      <a:pt x="497" y="67"/>
                    </a:cubicBezTo>
                    <a:cubicBezTo>
                      <a:pt x="496" y="75"/>
                      <a:pt x="496" y="83"/>
                      <a:pt x="495" y="92"/>
                    </a:cubicBezTo>
                    <a:cubicBezTo>
                      <a:pt x="495" y="92"/>
                      <a:pt x="495" y="92"/>
                      <a:pt x="495" y="92"/>
                    </a:cubicBezTo>
                    <a:cubicBezTo>
                      <a:pt x="494" y="102"/>
                      <a:pt x="493" y="111"/>
                      <a:pt x="492" y="120"/>
                    </a:cubicBezTo>
                    <a:cubicBezTo>
                      <a:pt x="490" y="129"/>
                      <a:pt x="489" y="137"/>
                      <a:pt x="488" y="142"/>
                    </a:cubicBezTo>
                    <a:cubicBezTo>
                      <a:pt x="488" y="142"/>
                      <a:pt x="488" y="142"/>
                      <a:pt x="488" y="142"/>
                    </a:cubicBezTo>
                    <a:cubicBezTo>
                      <a:pt x="487" y="146"/>
                      <a:pt x="486" y="148"/>
                      <a:pt x="485" y="150"/>
                    </a:cubicBezTo>
                    <a:cubicBezTo>
                      <a:pt x="497" y="155"/>
                      <a:pt x="497" y="155"/>
                      <a:pt x="497" y="155"/>
                    </a:cubicBezTo>
                    <a:cubicBezTo>
                      <a:pt x="485" y="150"/>
                      <a:pt x="485" y="150"/>
                      <a:pt x="485" y="150"/>
                    </a:cubicBezTo>
                    <a:cubicBezTo>
                      <a:pt x="485" y="152"/>
                      <a:pt x="484" y="154"/>
                      <a:pt x="482" y="155"/>
                    </a:cubicBezTo>
                    <a:cubicBezTo>
                      <a:pt x="481" y="157"/>
                      <a:pt x="479" y="158"/>
                      <a:pt x="477" y="160"/>
                    </a:cubicBezTo>
                    <a:cubicBezTo>
                      <a:pt x="477" y="160"/>
                      <a:pt x="477" y="160"/>
                      <a:pt x="477" y="160"/>
                    </a:cubicBezTo>
                    <a:cubicBezTo>
                      <a:pt x="472" y="163"/>
                      <a:pt x="467" y="166"/>
                      <a:pt x="461" y="169"/>
                    </a:cubicBezTo>
                    <a:cubicBezTo>
                      <a:pt x="461" y="169"/>
                      <a:pt x="461" y="169"/>
                      <a:pt x="461" y="169"/>
                    </a:cubicBezTo>
                    <a:cubicBezTo>
                      <a:pt x="448" y="174"/>
                      <a:pt x="433" y="178"/>
                      <a:pt x="419" y="181"/>
                    </a:cubicBezTo>
                    <a:cubicBezTo>
                      <a:pt x="419" y="181"/>
                      <a:pt x="419" y="181"/>
                      <a:pt x="419" y="181"/>
                    </a:cubicBezTo>
                    <a:cubicBezTo>
                      <a:pt x="411" y="182"/>
                      <a:pt x="404" y="182"/>
                      <a:pt x="398" y="182"/>
                    </a:cubicBezTo>
                    <a:cubicBezTo>
                      <a:pt x="380" y="182"/>
                      <a:pt x="365" y="178"/>
                      <a:pt x="354" y="170"/>
                    </a:cubicBezTo>
                    <a:cubicBezTo>
                      <a:pt x="354" y="170"/>
                      <a:pt x="354" y="170"/>
                      <a:pt x="354" y="170"/>
                    </a:cubicBezTo>
                    <a:cubicBezTo>
                      <a:pt x="352" y="168"/>
                      <a:pt x="348" y="166"/>
                      <a:pt x="345" y="162"/>
                    </a:cubicBezTo>
                    <a:cubicBezTo>
                      <a:pt x="342" y="158"/>
                      <a:pt x="338" y="154"/>
                      <a:pt x="334" y="150"/>
                    </a:cubicBezTo>
                    <a:cubicBezTo>
                      <a:pt x="334" y="150"/>
                      <a:pt x="334" y="150"/>
                      <a:pt x="334" y="150"/>
                    </a:cubicBezTo>
                    <a:cubicBezTo>
                      <a:pt x="327" y="141"/>
                      <a:pt x="319" y="131"/>
                      <a:pt x="314" y="123"/>
                    </a:cubicBezTo>
                    <a:cubicBezTo>
                      <a:pt x="314" y="123"/>
                      <a:pt x="314" y="123"/>
                      <a:pt x="314" y="123"/>
                    </a:cubicBezTo>
                    <a:cubicBezTo>
                      <a:pt x="310" y="117"/>
                      <a:pt x="307" y="113"/>
                      <a:pt x="305" y="110"/>
                    </a:cubicBezTo>
                    <a:cubicBezTo>
                      <a:pt x="305" y="110"/>
                      <a:pt x="305" y="110"/>
                      <a:pt x="305" y="110"/>
                    </a:cubicBezTo>
                    <a:cubicBezTo>
                      <a:pt x="304" y="106"/>
                      <a:pt x="303" y="103"/>
                      <a:pt x="302" y="98"/>
                    </a:cubicBezTo>
                    <a:cubicBezTo>
                      <a:pt x="302" y="98"/>
                      <a:pt x="302" y="98"/>
                      <a:pt x="302" y="98"/>
                    </a:cubicBezTo>
                    <a:cubicBezTo>
                      <a:pt x="302" y="98"/>
                      <a:pt x="302" y="98"/>
                      <a:pt x="302" y="98"/>
                    </a:cubicBezTo>
                    <a:cubicBezTo>
                      <a:pt x="302" y="98"/>
                      <a:pt x="302" y="97"/>
                      <a:pt x="302" y="97"/>
                    </a:cubicBezTo>
                    <a:cubicBezTo>
                      <a:pt x="300" y="83"/>
                      <a:pt x="300" y="83"/>
                      <a:pt x="300" y="83"/>
                    </a:cubicBezTo>
                    <a:cubicBezTo>
                      <a:pt x="287" y="85"/>
                      <a:pt x="287" y="85"/>
                      <a:pt x="287" y="85"/>
                    </a:cubicBezTo>
                    <a:cubicBezTo>
                      <a:pt x="289" y="98"/>
                      <a:pt x="289" y="98"/>
                      <a:pt x="289" y="98"/>
                    </a:cubicBezTo>
                    <a:cubicBezTo>
                      <a:pt x="297" y="89"/>
                      <a:pt x="297" y="89"/>
                      <a:pt x="297" y="89"/>
                    </a:cubicBezTo>
                    <a:cubicBezTo>
                      <a:pt x="291" y="83"/>
                      <a:pt x="283" y="79"/>
                      <a:pt x="274" y="79"/>
                    </a:cubicBezTo>
                    <a:cubicBezTo>
                      <a:pt x="272" y="79"/>
                      <a:pt x="271" y="79"/>
                      <a:pt x="269" y="80"/>
                    </a:cubicBezTo>
                    <a:cubicBezTo>
                      <a:pt x="269" y="80"/>
                      <a:pt x="269" y="80"/>
                      <a:pt x="269" y="80"/>
                    </a:cubicBezTo>
                    <a:cubicBezTo>
                      <a:pt x="269" y="80"/>
                      <a:pt x="269" y="80"/>
                      <a:pt x="269" y="80"/>
                    </a:cubicBezTo>
                    <a:cubicBezTo>
                      <a:pt x="264" y="80"/>
                      <a:pt x="259" y="82"/>
                      <a:pt x="255" y="85"/>
                    </a:cubicBezTo>
                    <a:cubicBezTo>
                      <a:pt x="251" y="88"/>
                      <a:pt x="248" y="92"/>
                      <a:pt x="246" y="96"/>
                    </a:cubicBezTo>
                    <a:cubicBezTo>
                      <a:pt x="243" y="100"/>
                      <a:pt x="243" y="100"/>
                      <a:pt x="243" y="100"/>
                    </a:cubicBezTo>
                    <a:cubicBezTo>
                      <a:pt x="244" y="105"/>
                      <a:pt x="244" y="105"/>
                      <a:pt x="244" y="105"/>
                    </a:cubicBezTo>
                    <a:cubicBezTo>
                      <a:pt x="244" y="106"/>
                      <a:pt x="244" y="107"/>
                      <a:pt x="245" y="108"/>
                    </a:cubicBezTo>
                    <a:cubicBezTo>
                      <a:pt x="245" y="108"/>
                      <a:pt x="245" y="108"/>
                      <a:pt x="245" y="108"/>
                    </a:cubicBezTo>
                    <a:cubicBezTo>
                      <a:pt x="245" y="108"/>
                      <a:pt x="245" y="108"/>
                      <a:pt x="245" y="108"/>
                    </a:cubicBezTo>
                    <a:cubicBezTo>
                      <a:pt x="245" y="110"/>
                      <a:pt x="245" y="113"/>
                      <a:pt x="245" y="115"/>
                    </a:cubicBezTo>
                    <a:cubicBezTo>
                      <a:pt x="245" y="117"/>
                      <a:pt x="245" y="118"/>
                      <a:pt x="245" y="120"/>
                    </a:cubicBezTo>
                    <a:cubicBezTo>
                      <a:pt x="245" y="120"/>
                      <a:pt x="245" y="120"/>
                      <a:pt x="245" y="120"/>
                    </a:cubicBezTo>
                    <a:cubicBezTo>
                      <a:pt x="244" y="123"/>
                      <a:pt x="243" y="128"/>
                      <a:pt x="241" y="135"/>
                    </a:cubicBezTo>
                    <a:cubicBezTo>
                      <a:pt x="241" y="135"/>
                      <a:pt x="241" y="135"/>
                      <a:pt x="241" y="135"/>
                    </a:cubicBezTo>
                    <a:cubicBezTo>
                      <a:pt x="238" y="144"/>
                      <a:pt x="234" y="156"/>
                      <a:pt x="230" y="167"/>
                    </a:cubicBezTo>
                    <a:cubicBezTo>
                      <a:pt x="228" y="172"/>
                      <a:pt x="226" y="177"/>
                      <a:pt x="224" y="182"/>
                    </a:cubicBezTo>
                    <a:cubicBezTo>
                      <a:pt x="224" y="182"/>
                      <a:pt x="224" y="182"/>
                      <a:pt x="224" y="182"/>
                    </a:cubicBezTo>
                    <a:cubicBezTo>
                      <a:pt x="221" y="186"/>
                      <a:pt x="219" y="190"/>
                      <a:pt x="217" y="193"/>
                    </a:cubicBezTo>
                    <a:cubicBezTo>
                      <a:pt x="217" y="193"/>
                      <a:pt x="217" y="193"/>
                      <a:pt x="217" y="193"/>
                    </a:cubicBezTo>
                    <a:cubicBezTo>
                      <a:pt x="212" y="200"/>
                      <a:pt x="205" y="206"/>
                      <a:pt x="195" y="211"/>
                    </a:cubicBezTo>
                    <a:cubicBezTo>
                      <a:pt x="185" y="216"/>
                      <a:pt x="173" y="220"/>
                      <a:pt x="159" y="223"/>
                    </a:cubicBezTo>
                    <a:cubicBezTo>
                      <a:pt x="159" y="223"/>
                      <a:pt x="159" y="223"/>
                      <a:pt x="159" y="223"/>
                    </a:cubicBezTo>
                    <a:cubicBezTo>
                      <a:pt x="159" y="223"/>
                      <a:pt x="159" y="223"/>
                      <a:pt x="159" y="223"/>
                    </a:cubicBezTo>
                    <a:cubicBezTo>
                      <a:pt x="150" y="224"/>
                      <a:pt x="139" y="225"/>
                      <a:pt x="129" y="225"/>
                    </a:cubicBezTo>
                    <a:cubicBezTo>
                      <a:pt x="125" y="225"/>
                      <a:pt x="120" y="225"/>
                      <a:pt x="116" y="224"/>
                    </a:cubicBezTo>
                    <a:cubicBezTo>
                      <a:pt x="116" y="224"/>
                      <a:pt x="116" y="224"/>
                      <a:pt x="116" y="224"/>
                    </a:cubicBezTo>
                    <a:cubicBezTo>
                      <a:pt x="109" y="224"/>
                      <a:pt x="103" y="223"/>
                      <a:pt x="98" y="221"/>
                    </a:cubicBezTo>
                    <a:cubicBezTo>
                      <a:pt x="98" y="221"/>
                      <a:pt x="98" y="221"/>
                      <a:pt x="98" y="221"/>
                    </a:cubicBezTo>
                    <a:cubicBezTo>
                      <a:pt x="95" y="220"/>
                      <a:pt x="93" y="219"/>
                      <a:pt x="91" y="218"/>
                    </a:cubicBezTo>
                    <a:cubicBezTo>
                      <a:pt x="89" y="217"/>
                      <a:pt x="88" y="216"/>
                      <a:pt x="86" y="214"/>
                    </a:cubicBezTo>
                    <a:cubicBezTo>
                      <a:pt x="77" y="223"/>
                      <a:pt x="77" y="223"/>
                      <a:pt x="77" y="223"/>
                    </a:cubicBezTo>
                    <a:cubicBezTo>
                      <a:pt x="86" y="214"/>
                      <a:pt x="86" y="214"/>
                      <a:pt x="86" y="214"/>
                    </a:cubicBezTo>
                    <a:cubicBezTo>
                      <a:pt x="85" y="213"/>
                      <a:pt x="84" y="211"/>
                      <a:pt x="82" y="208"/>
                    </a:cubicBezTo>
                    <a:cubicBezTo>
                      <a:pt x="82" y="208"/>
                      <a:pt x="82" y="208"/>
                      <a:pt x="82" y="208"/>
                    </a:cubicBezTo>
                    <a:cubicBezTo>
                      <a:pt x="79" y="203"/>
                      <a:pt x="75" y="195"/>
                      <a:pt x="71" y="187"/>
                    </a:cubicBezTo>
                    <a:cubicBezTo>
                      <a:pt x="67" y="180"/>
                      <a:pt x="63" y="171"/>
                      <a:pt x="60" y="162"/>
                    </a:cubicBezTo>
                    <a:cubicBezTo>
                      <a:pt x="60" y="162"/>
                      <a:pt x="60" y="162"/>
                      <a:pt x="60" y="162"/>
                    </a:cubicBezTo>
                    <a:cubicBezTo>
                      <a:pt x="60" y="162"/>
                      <a:pt x="60" y="162"/>
                      <a:pt x="60" y="162"/>
                    </a:cubicBezTo>
                    <a:cubicBezTo>
                      <a:pt x="56" y="154"/>
                      <a:pt x="53" y="146"/>
                      <a:pt x="50" y="139"/>
                    </a:cubicBezTo>
                    <a:cubicBezTo>
                      <a:pt x="50" y="139"/>
                      <a:pt x="50" y="139"/>
                      <a:pt x="50" y="139"/>
                    </a:cubicBezTo>
                    <a:cubicBezTo>
                      <a:pt x="49" y="136"/>
                      <a:pt x="48" y="133"/>
                      <a:pt x="47" y="131"/>
                    </a:cubicBezTo>
                    <a:cubicBezTo>
                      <a:pt x="47" y="131"/>
                      <a:pt x="47" y="131"/>
                      <a:pt x="47" y="131"/>
                    </a:cubicBezTo>
                    <a:cubicBezTo>
                      <a:pt x="47" y="130"/>
                      <a:pt x="47" y="130"/>
                      <a:pt x="47" y="130"/>
                    </a:cubicBezTo>
                    <a:cubicBezTo>
                      <a:pt x="47" y="130"/>
                      <a:pt x="46" y="129"/>
                      <a:pt x="46" y="128"/>
                    </a:cubicBezTo>
                    <a:cubicBezTo>
                      <a:pt x="43" y="115"/>
                      <a:pt x="43" y="115"/>
                      <a:pt x="43" y="115"/>
                    </a:cubicBezTo>
                    <a:cubicBezTo>
                      <a:pt x="30" y="120"/>
                      <a:pt x="30" y="120"/>
                      <a:pt x="30" y="120"/>
                    </a:cubicBezTo>
                    <a:cubicBezTo>
                      <a:pt x="30" y="121"/>
                      <a:pt x="30" y="121"/>
                      <a:pt x="30" y="121"/>
                    </a:cubicBezTo>
                    <a:cubicBezTo>
                      <a:pt x="30" y="120"/>
                      <a:pt x="30" y="120"/>
                      <a:pt x="30" y="120"/>
                    </a:cubicBezTo>
                    <a:cubicBezTo>
                      <a:pt x="30" y="120"/>
                      <a:pt x="30" y="120"/>
                      <a:pt x="30" y="120"/>
                    </a:cubicBezTo>
                    <a:cubicBezTo>
                      <a:pt x="30" y="121"/>
                      <a:pt x="30" y="121"/>
                      <a:pt x="30" y="121"/>
                    </a:cubicBezTo>
                    <a:cubicBezTo>
                      <a:pt x="30" y="120"/>
                      <a:pt x="30" y="120"/>
                      <a:pt x="30" y="120"/>
                    </a:cubicBezTo>
                    <a:cubicBezTo>
                      <a:pt x="30" y="121"/>
                      <a:pt x="30" y="121"/>
                      <a:pt x="30" y="121"/>
                    </a:cubicBezTo>
                    <a:cubicBezTo>
                      <a:pt x="31" y="120"/>
                      <a:pt x="31" y="120"/>
                      <a:pt x="31" y="120"/>
                    </a:cubicBezTo>
                    <a:cubicBezTo>
                      <a:pt x="30" y="120"/>
                      <a:pt x="30" y="120"/>
                      <a:pt x="30" y="120"/>
                    </a:cubicBezTo>
                    <a:cubicBezTo>
                      <a:pt x="30" y="121"/>
                      <a:pt x="30" y="121"/>
                      <a:pt x="30" y="121"/>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1" y="120"/>
                      <a:pt x="31" y="120"/>
                    </a:cubicBezTo>
                    <a:cubicBezTo>
                      <a:pt x="31" y="120"/>
                      <a:pt x="30" y="119"/>
                      <a:pt x="30" y="119"/>
                    </a:cubicBezTo>
                    <a:cubicBezTo>
                      <a:pt x="26" y="106"/>
                      <a:pt x="26" y="106"/>
                      <a:pt x="26" y="106"/>
                    </a:cubicBezTo>
                    <a:lnTo>
                      <a:pt x="13" y="111"/>
                    </a:lnTo>
                    <a:close/>
                    <a:moveTo>
                      <a:pt x="312" y="97"/>
                    </a:moveTo>
                    <a:cubicBezTo>
                      <a:pt x="324" y="95"/>
                      <a:pt x="324" y="95"/>
                      <a:pt x="324" y="95"/>
                    </a:cubicBezTo>
                    <a:cubicBezTo>
                      <a:pt x="324" y="93"/>
                      <a:pt x="324" y="91"/>
                      <a:pt x="324" y="89"/>
                    </a:cubicBezTo>
                    <a:cubicBezTo>
                      <a:pt x="324" y="87"/>
                      <a:pt x="324" y="85"/>
                      <a:pt x="324" y="83"/>
                    </a:cubicBezTo>
                    <a:cubicBezTo>
                      <a:pt x="324" y="83"/>
                      <a:pt x="324" y="83"/>
                      <a:pt x="324" y="83"/>
                    </a:cubicBezTo>
                    <a:cubicBezTo>
                      <a:pt x="324" y="83"/>
                      <a:pt x="324" y="83"/>
                      <a:pt x="324" y="83"/>
                    </a:cubicBezTo>
                    <a:cubicBezTo>
                      <a:pt x="325" y="81"/>
                      <a:pt x="325" y="79"/>
                      <a:pt x="326" y="78"/>
                    </a:cubicBezTo>
                    <a:cubicBezTo>
                      <a:pt x="326" y="77"/>
                      <a:pt x="327" y="76"/>
                      <a:pt x="327" y="76"/>
                    </a:cubicBezTo>
                    <a:cubicBezTo>
                      <a:pt x="327" y="75"/>
                      <a:pt x="327" y="75"/>
                      <a:pt x="327" y="75"/>
                    </a:cubicBezTo>
                    <a:cubicBezTo>
                      <a:pt x="327" y="75"/>
                      <a:pt x="327" y="75"/>
                      <a:pt x="327" y="75"/>
                    </a:cubicBezTo>
                    <a:cubicBezTo>
                      <a:pt x="320" y="70"/>
                      <a:pt x="320" y="70"/>
                      <a:pt x="320" y="70"/>
                    </a:cubicBezTo>
                    <a:cubicBezTo>
                      <a:pt x="327" y="76"/>
                      <a:pt x="327" y="76"/>
                      <a:pt x="327" y="76"/>
                    </a:cubicBezTo>
                    <a:cubicBezTo>
                      <a:pt x="327" y="76"/>
                      <a:pt x="327" y="75"/>
                      <a:pt x="327" y="75"/>
                    </a:cubicBezTo>
                    <a:cubicBezTo>
                      <a:pt x="320" y="70"/>
                      <a:pt x="320" y="70"/>
                      <a:pt x="320" y="70"/>
                    </a:cubicBezTo>
                    <a:cubicBezTo>
                      <a:pt x="327" y="76"/>
                      <a:pt x="327" y="76"/>
                      <a:pt x="327" y="76"/>
                    </a:cubicBezTo>
                    <a:cubicBezTo>
                      <a:pt x="324" y="74"/>
                      <a:pt x="324" y="74"/>
                      <a:pt x="324" y="74"/>
                    </a:cubicBezTo>
                    <a:cubicBezTo>
                      <a:pt x="326" y="76"/>
                      <a:pt x="326" y="76"/>
                      <a:pt x="326" y="76"/>
                    </a:cubicBezTo>
                    <a:cubicBezTo>
                      <a:pt x="327" y="76"/>
                      <a:pt x="327" y="76"/>
                      <a:pt x="327" y="76"/>
                    </a:cubicBezTo>
                    <a:cubicBezTo>
                      <a:pt x="324" y="74"/>
                      <a:pt x="324" y="74"/>
                      <a:pt x="324" y="74"/>
                    </a:cubicBezTo>
                    <a:cubicBezTo>
                      <a:pt x="326" y="76"/>
                      <a:pt x="326" y="76"/>
                      <a:pt x="326" y="76"/>
                    </a:cubicBezTo>
                    <a:cubicBezTo>
                      <a:pt x="326" y="76"/>
                      <a:pt x="327" y="75"/>
                      <a:pt x="328" y="75"/>
                    </a:cubicBezTo>
                    <a:cubicBezTo>
                      <a:pt x="329" y="74"/>
                      <a:pt x="330" y="73"/>
                      <a:pt x="331" y="73"/>
                    </a:cubicBezTo>
                    <a:cubicBezTo>
                      <a:pt x="331" y="73"/>
                      <a:pt x="331" y="73"/>
                      <a:pt x="331" y="73"/>
                    </a:cubicBezTo>
                    <a:cubicBezTo>
                      <a:pt x="331" y="73"/>
                      <a:pt x="331" y="73"/>
                      <a:pt x="331" y="73"/>
                    </a:cubicBezTo>
                    <a:cubicBezTo>
                      <a:pt x="334" y="71"/>
                      <a:pt x="338" y="69"/>
                      <a:pt x="343" y="67"/>
                    </a:cubicBezTo>
                    <a:cubicBezTo>
                      <a:pt x="347" y="65"/>
                      <a:pt x="353" y="64"/>
                      <a:pt x="358" y="62"/>
                    </a:cubicBezTo>
                    <a:cubicBezTo>
                      <a:pt x="358" y="62"/>
                      <a:pt x="358" y="62"/>
                      <a:pt x="358" y="62"/>
                    </a:cubicBezTo>
                    <a:cubicBezTo>
                      <a:pt x="369" y="58"/>
                      <a:pt x="381" y="55"/>
                      <a:pt x="393" y="52"/>
                    </a:cubicBezTo>
                    <a:cubicBezTo>
                      <a:pt x="393" y="52"/>
                      <a:pt x="393" y="52"/>
                      <a:pt x="393" y="52"/>
                    </a:cubicBezTo>
                    <a:cubicBezTo>
                      <a:pt x="393" y="52"/>
                      <a:pt x="393" y="52"/>
                      <a:pt x="393" y="52"/>
                    </a:cubicBezTo>
                    <a:cubicBezTo>
                      <a:pt x="395" y="51"/>
                      <a:pt x="397" y="51"/>
                      <a:pt x="399" y="51"/>
                    </a:cubicBezTo>
                    <a:cubicBezTo>
                      <a:pt x="397" y="38"/>
                      <a:pt x="397" y="38"/>
                      <a:pt x="397" y="38"/>
                    </a:cubicBezTo>
                    <a:cubicBezTo>
                      <a:pt x="399" y="51"/>
                      <a:pt x="399" y="51"/>
                      <a:pt x="399" y="51"/>
                    </a:cubicBezTo>
                    <a:cubicBezTo>
                      <a:pt x="399" y="51"/>
                      <a:pt x="399" y="51"/>
                      <a:pt x="399" y="51"/>
                    </a:cubicBezTo>
                    <a:cubicBezTo>
                      <a:pt x="399" y="51"/>
                      <a:pt x="399" y="51"/>
                      <a:pt x="399" y="51"/>
                    </a:cubicBezTo>
                    <a:cubicBezTo>
                      <a:pt x="399" y="51"/>
                      <a:pt x="399" y="51"/>
                      <a:pt x="399" y="51"/>
                    </a:cubicBezTo>
                    <a:cubicBezTo>
                      <a:pt x="408" y="49"/>
                      <a:pt x="419" y="49"/>
                      <a:pt x="429" y="49"/>
                    </a:cubicBezTo>
                    <a:cubicBezTo>
                      <a:pt x="435" y="49"/>
                      <a:pt x="440" y="49"/>
                      <a:pt x="445" y="49"/>
                    </a:cubicBezTo>
                    <a:cubicBezTo>
                      <a:pt x="445" y="49"/>
                      <a:pt x="445" y="49"/>
                      <a:pt x="445" y="49"/>
                    </a:cubicBezTo>
                    <a:cubicBezTo>
                      <a:pt x="448" y="49"/>
                      <a:pt x="454" y="50"/>
                      <a:pt x="458" y="50"/>
                    </a:cubicBezTo>
                    <a:cubicBezTo>
                      <a:pt x="460" y="50"/>
                      <a:pt x="462" y="50"/>
                      <a:pt x="464" y="50"/>
                    </a:cubicBezTo>
                    <a:cubicBezTo>
                      <a:pt x="464" y="50"/>
                      <a:pt x="465" y="50"/>
                      <a:pt x="465" y="50"/>
                    </a:cubicBezTo>
                    <a:cubicBezTo>
                      <a:pt x="466" y="51"/>
                      <a:pt x="466" y="51"/>
                      <a:pt x="466" y="51"/>
                    </a:cubicBezTo>
                    <a:cubicBezTo>
                      <a:pt x="466" y="51"/>
                      <a:pt x="466" y="51"/>
                      <a:pt x="466" y="51"/>
                    </a:cubicBezTo>
                    <a:cubicBezTo>
                      <a:pt x="466" y="51"/>
                      <a:pt x="466" y="51"/>
                      <a:pt x="466" y="51"/>
                    </a:cubicBezTo>
                    <a:cubicBezTo>
                      <a:pt x="466" y="48"/>
                      <a:pt x="466" y="48"/>
                      <a:pt x="466" y="48"/>
                    </a:cubicBezTo>
                    <a:cubicBezTo>
                      <a:pt x="466" y="51"/>
                      <a:pt x="466" y="51"/>
                      <a:pt x="466" y="51"/>
                    </a:cubicBezTo>
                    <a:cubicBezTo>
                      <a:pt x="466" y="51"/>
                      <a:pt x="466" y="51"/>
                      <a:pt x="466" y="51"/>
                    </a:cubicBezTo>
                    <a:cubicBezTo>
                      <a:pt x="466" y="48"/>
                      <a:pt x="466" y="48"/>
                      <a:pt x="466" y="48"/>
                    </a:cubicBezTo>
                    <a:cubicBezTo>
                      <a:pt x="466" y="51"/>
                      <a:pt x="466" y="51"/>
                      <a:pt x="466" y="51"/>
                    </a:cubicBezTo>
                    <a:cubicBezTo>
                      <a:pt x="467" y="38"/>
                      <a:pt x="467" y="38"/>
                      <a:pt x="467" y="38"/>
                    </a:cubicBezTo>
                    <a:cubicBezTo>
                      <a:pt x="454" y="38"/>
                      <a:pt x="454" y="38"/>
                      <a:pt x="454" y="38"/>
                    </a:cubicBezTo>
                    <a:cubicBezTo>
                      <a:pt x="454" y="38"/>
                      <a:pt x="454" y="38"/>
                      <a:pt x="454" y="38"/>
                    </a:cubicBezTo>
                    <a:cubicBezTo>
                      <a:pt x="454" y="50"/>
                      <a:pt x="454" y="50"/>
                      <a:pt x="454" y="50"/>
                    </a:cubicBezTo>
                    <a:cubicBezTo>
                      <a:pt x="468" y="51"/>
                      <a:pt x="468" y="51"/>
                      <a:pt x="468" y="51"/>
                    </a:cubicBezTo>
                    <a:cubicBezTo>
                      <a:pt x="469" y="38"/>
                      <a:pt x="469" y="38"/>
                      <a:pt x="469" y="38"/>
                    </a:cubicBezTo>
                    <a:cubicBezTo>
                      <a:pt x="466" y="50"/>
                      <a:pt x="466" y="50"/>
                      <a:pt x="466" y="50"/>
                    </a:cubicBezTo>
                    <a:cubicBezTo>
                      <a:pt x="469" y="38"/>
                      <a:pt x="469" y="38"/>
                      <a:pt x="469" y="38"/>
                    </a:cubicBezTo>
                    <a:cubicBezTo>
                      <a:pt x="464" y="50"/>
                      <a:pt x="464" y="50"/>
                      <a:pt x="464" y="50"/>
                    </a:cubicBezTo>
                    <a:cubicBezTo>
                      <a:pt x="464" y="50"/>
                      <a:pt x="465" y="50"/>
                      <a:pt x="466" y="50"/>
                    </a:cubicBezTo>
                    <a:cubicBezTo>
                      <a:pt x="469" y="38"/>
                      <a:pt x="469" y="38"/>
                      <a:pt x="469" y="38"/>
                    </a:cubicBezTo>
                    <a:cubicBezTo>
                      <a:pt x="464" y="50"/>
                      <a:pt x="464" y="50"/>
                      <a:pt x="464" y="50"/>
                    </a:cubicBezTo>
                    <a:cubicBezTo>
                      <a:pt x="469" y="38"/>
                      <a:pt x="469" y="38"/>
                      <a:pt x="469" y="38"/>
                    </a:cubicBezTo>
                    <a:cubicBezTo>
                      <a:pt x="463" y="49"/>
                      <a:pt x="463" y="49"/>
                      <a:pt x="463" y="49"/>
                    </a:cubicBezTo>
                    <a:cubicBezTo>
                      <a:pt x="463" y="49"/>
                      <a:pt x="463" y="50"/>
                      <a:pt x="464" y="50"/>
                    </a:cubicBezTo>
                    <a:cubicBezTo>
                      <a:pt x="469" y="38"/>
                      <a:pt x="469" y="38"/>
                      <a:pt x="469" y="38"/>
                    </a:cubicBezTo>
                    <a:cubicBezTo>
                      <a:pt x="463" y="49"/>
                      <a:pt x="463" y="49"/>
                      <a:pt x="463" y="49"/>
                    </a:cubicBezTo>
                    <a:cubicBezTo>
                      <a:pt x="468" y="38"/>
                      <a:pt x="468" y="38"/>
                      <a:pt x="468" y="38"/>
                    </a:cubicBezTo>
                    <a:cubicBezTo>
                      <a:pt x="462" y="49"/>
                      <a:pt x="462" y="49"/>
                      <a:pt x="462" y="49"/>
                    </a:cubicBezTo>
                    <a:cubicBezTo>
                      <a:pt x="462" y="49"/>
                      <a:pt x="463" y="49"/>
                      <a:pt x="463" y="49"/>
                    </a:cubicBezTo>
                    <a:cubicBezTo>
                      <a:pt x="468" y="38"/>
                      <a:pt x="468" y="38"/>
                      <a:pt x="468" y="38"/>
                    </a:cubicBezTo>
                    <a:cubicBezTo>
                      <a:pt x="462" y="49"/>
                      <a:pt x="462" y="49"/>
                      <a:pt x="462" y="49"/>
                    </a:cubicBezTo>
                    <a:cubicBezTo>
                      <a:pt x="467" y="40"/>
                      <a:pt x="467" y="40"/>
                      <a:pt x="467" y="40"/>
                    </a:cubicBezTo>
                    <a:cubicBezTo>
                      <a:pt x="462" y="49"/>
                      <a:pt x="462" y="49"/>
                      <a:pt x="462" y="49"/>
                    </a:cubicBezTo>
                    <a:cubicBezTo>
                      <a:pt x="462" y="49"/>
                      <a:pt x="462" y="49"/>
                      <a:pt x="462" y="49"/>
                    </a:cubicBezTo>
                    <a:cubicBezTo>
                      <a:pt x="467" y="40"/>
                      <a:pt x="467" y="40"/>
                      <a:pt x="467" y="40"/>
                    </a:cubicBezTo>
                    <a:cubicBezTo>
                      <a:pt x="462" y="49"/>
                      <a:pt x="462" y="49"/>
                      <a:pt x="462" y="49"/>
                    </a:cubicBezTo>
                    <a:cubicBezTo>
                      <a:pt x="463" y="47"/>
                      <a:pt x="463" y="47"/>
                      <a:pt x="463" y="47"/>
                    </a:cubicBezTo>
                    <a:cubicBezTo>
                      <a:pt x="462" y="49"/>
                      <a:pt x="462" y="49"/>
                      <a:pt x="462" y="49"/>
                    </a:cubicBezTo>
                    <a:cubicBezTo>
                      <a:pt x="462" y="49"/>
                      <a:pt x="462" y="49"/>
                      <a:pt x="462" y="49"/>
                    </a:cubicBezTo>
                    <a:cubicBezTo>
                      <a:pt x="463" y="47"/>
                      <a:pt x="463" y="47"/>
                      <a:pt x="463" y="47"/>
                    </a:cubicBezTo>
                    <a:cubicBezTo>
                      <a:pt x="462" y="49"/>
                      <a:pt x="462" y="49"/>
                      <a:pt x="462" y="49"/>
                    </a:cubicBezTo>
                    <a:cubicBezTo>
                      <a:pt x="462" y="49"/>
                      <a:pt x="463" y="49"/>
                      <a:pt x="463" y="50"/>
                    </a:cubicBezTo>
                    <a:cubicBezTo>
                      <a:pt x="465" y="51"/>
                      <a:pt x="466" y="52"/>
                      <a:pt x="468" y="53"/>
                    </a:cubicBezTo>
                    <a:cubicBezTo>
                      <a:pt x="469" y="54"/>
                      <a:pt x="471" y="55"/>
                      <a:pt x="472" y="56"/>
                    </a:cubicBezTo>
                    <a:cubicBezTo>
                      <a:pt x="472" y="56"/>
                      <a:pt x="472" y="56"/>
                      <a:pt x="472" y="56"/>
                    </a:cubicBezTo>
                    <a:cubicBezTo>
                      <a:pt x="473" y="57"/>
                      <a:pt x="475" y="59"/>
                      <a:pt x="475" y="59"/>
                    </a:cubicBezTo>
                    <a:cubicBezTo>
                      <a:pt x="475" y="59"/>
                      <a:pt x="475" y="59"/>
                      <a:pt x="475" y="59"/>
                    </a:cubicBezTo>
                    <a:cubicBezTo>
                      <a:pt x="475" y="59"/>
                      <a:pt x="475" y="59"/>
                      <a:pt x="475" y="59"/>
                    </a:cubicBezTo>
                    <a:cubicBezTo>
                      <a:pt x="475" y="59"/>
                      <a:pt x="475" y="59"/>
                      <a:pt x="475" y="59"/>
                    </a:cubicBezTo>
                    <a:cubicBezTo>
                      <a:pt x="477" y="58"/>
                      <a:pt x="477" y="58"/>
                      <a:pt x="477" y="58"/>
                    </a:cubicBezTo>
                    <a:cubicBezTo>
                      <a:pt x="475" y="59"/>
                      <a:pt x="475" y="59"/>
                      <a:pt x="475" y="59"/>
                    </a:cubicBezTo>
                    <a:cubicBezTo>
                      <a:pt x="475" y="59"/>
                      <a:pt x="475" y="59"/>
                      <a:pt x="475" y="59"/>
                    </a:cubicBezTo>
                    <a:cubicBezTo>
                      <a:pt x="477" y="58"/>
                      <a:pt x="477" y="58"/>
                      <a:pt x="477" y="58"/>
                    </a:cubicBezTo>
                    <a:cubicBezTo>
                      <a:pt x="475" y="59"/>
                      <a:pt x="475" y="59"/>
                      <a:pt x="475" y="59"/>
                    </a:cubicBezTo>
                    <a:cubicBezTo>
                      <a:pt x="482" y="56"/>
                      <a:pt x="482" y="56"/>
                      <a:pt x="482" y="56"/>
                    </a:cubicBezTo>
                    <a:cubicBezTo>
                      <a:pt x="475" y="58"/>
                      <a:pt x="475" y="58"/>
                      <a:pt x="475" y="58"/>
                    </a:cubicBezTo>
                    <a:cubicBezTo>
                      <a:pt x="475" y="59"/>
                      <a:pt x="475" y="59"/>
                      <a:pt x="475" y="59"/>
                    </a:cubicBezTo>
                    <a:cubicBezTo>
                      <a:pt x="482" y="56"/>
                      <a:pt x="482" y="56"/>
                      <a:pt x="482" y="56"/>
                    </a:cubicBezTo>
                    <a:cubicBezTo>
                      <a:pt x="475" y="58"/>
                      <a:pt x="475" y="58"/>
                      <a:pt x="475" y="58"/>
                    </a:cubicBezTo>
                    <a:cubicBezTo>
                      <a:pt x="485" y="55"/>
                      <a:pt x="485" y="55"/>
                      <a:pt x="485" y="55"/>
                    </a:cubicBezTo>
                    <a:cubicBezTo>
                      <a:pt x="474" y="57"/>
                      <a:pt x="474" y="57"/>
                      <a:pt x="474" y="57"/>
                    </a:cubicBezTo>
                    <a:cubicBezTo>
                      <a:pt x="475" y="58"/>
                      <a:pt x="475" y="58"/>
                      <a:pt x="475" y="58"/>
                    </a:cubicBezTo>
                    <a:cubicBezTo>
                      <a:pt x="485" y="55"/>
                      <a:pt x="485" y="55"/>
                      <a:pt x="485" y="55"/>
                    </a:cubicBezTo>
                    <a:cubicBezTo>
                      <a:pt x="474" y="57"/>
                      <a:pt x="474" y="57"/>
                      <a:pt x="474" y="57"/>
                    </a:cubicBezTo>
                    <a:cubicBezTo>
                      <a:pt x="486" y="54"/>
                      <a:pt x="486" y="54"/>
                      <a:pt x="486" y="54"/>
                    </a:cubicBezTo>
                    <a:cubicBezTo>
                      <a:pt x="474" y="57"/>
                      <a:pt x="474" y="57"/>
                      <a:pt x="474" y="57"/>
                    </a:cubicBezTo>
                    <a:cubicBezTo>
                      <a:pt x="474" y="57"/>
                      <a:pt x="474" y="57"/>
                      <a:pt x="474" y="57"/>
                    </a:cubicBezTo>
                    <a:cubicBezTo>
                      <a:pt x="486" y="54"/>
                      <a:pt x="486" y="54"/>
                      <a:pt x="486" y="54"/>
                    </a:cubicBezTo>
                    <a:cubicBezTo>
                      <a:pt x="474" y="57"/>
                      <a:pt x="474" y="57"/>
                      <a:pt x="474" y="57"/>
                    </a:cubicBezTo>
                    <a:cubicBezTo>
                      <a:pt x="486" y="54"/>
                      <a:pt x="486" y="54"/>
                      <a:pt x="486" y="54"/>
                    </a:cubicBezTo>
                    <a:cubicBezTo>
                      <a:pt x="474" y="56"/>
                      <a:pt x="474" y="56"/>
                      <a:pt x="474" y="56"/>
                    </a:cubicBezTo>
                    <a:cubicBezTo>
                      <a:pt x="474" y="57"/>
                      <a:pt x="474" y="57"/>
                      <a:pt x="474" y="57"/>
                    </a:cubicBezTo>
                    <a:cubicBezTo>
                      <a:pt x="486" y="54"/>
                      <a:pt x="486" y="54"/>
                      <a:pt x="486" y="54"/>
                    </a:cubicBezTo>
                    <a:cubicBezTo>
                      <a:pt x="474" y="56"/>
                      <a:pt x="474" y="56"/>
                      <a:pt x="474" y="56"/>
                    </a:cubicBezTo>
                    <a:cubicBezTo>
                      <a:pt x="487" y="54"/>
                      <a:pt x="487" y="54"/>
                      <a:pt x="487" y="54"/>
                    </a:cubicBezTo>
                    <a:cubicBezTo>
                      <a:pt x="474" y="54"/>
                      <a:pt x="474" y="54"/>
                      <a:pt x="474" y="54"/>
                    </a:cubicBezTo>
                    <a:cubicBezTo>
                      <a:pt x="474" y="55"/>
                      <a:pt x="474" y="56"/>
                      <a:pt x="474" y="56"/>
                    </a:cubicBezTo>
                    <a:cubicBezTo>
                      <a:pt x="487" y="54"/>
                      <a:pt x="487" y="54"/>
                      <a:pt x="487" y="54"/>
                    </a:cubicBezTo>
                    <a:cubicBezTo>
                      <a:pt x="474" y="54"/>
                      <a:pt x="474" y="54"/>
                      <a:pt x="474" y="54"/>
                    </a:cubicBezTo>
                    <a:cubicBezTo>
                      <a:pt x="474" y="56"/>
                      <a:pt x="474" y="56"/>
                      <a:pt x="474" y="56"/>
                    </a:cubicBezTo>
                    <a:cubicBezTo>
                      <a:pt x="474" y="58"/>
                      <a:pt x="474" y="58"/>
                      <a:pt x="474" y="58"/>
                    </a:cubicBezTo>
                    <a:cubicBezTo>
                      <a:pt x="487" y="54"/>
                      <a:pt x="487" y="54"/>
                      <a:pt x="487" y="54"/>
                    </a:cubicBezTo>
                    <a:cubicBezTo>
                      <a:pt x="474" y="57"/>
                      <a:pt x="474" y="57"/>
                      <a:pt x="474" y="57"/>
                    </a:cubicBezTo>
                    <a:cubicBezTo>
                      <a:pt x="474" y="57"/>
                      <a:pt x="474" y="57"/>
                      <a:pt x="474" y="58"/>
                    </a:cubicBezTo>
                    <a:cubicBezTo>
                      <a:pt x="487" y="54"/>
                      <a:pt x="487" y="54"/>
                      <a:pt x="487" y="54"/>
                    </a:cubicBezTo>
                    <a:cubicBezTo>
                      <a:pt x="474" y="57"/>
                      <a:pt x="474" y="57"/>
                      <a:pt x="474" y="57"/>
                    </a:cubicBezTo>
                    <a:cubicBezTo>
                      <a:pt x="486" y="54"/>
                      <a:pt x="486" y="54"/>
                      <a:pt x="486" y="54"/>
                    </a:cubicBezTo>
                    <a:cubicBezTo>
                      <a:pt x="474" y="56"/>
                      <a:pt x="474" y="56"/>
                      <a:pt x="474" y="56"/>
                    </a:cubicBezTo>
                    <a:cubicBezTo>
                      <a:pt x="474" y="56"/>
                      <a:pt x="474" y="56"/>
                      <a:pt x="474" y="57"/>
                    </a:cubicBezTo>
                    <a:cubicBezTo>
                      <a:pt x="486" y="54"/>
                      <a:pt x="486" y="54"/>
                      <a:pt x="486" y="54"/>
                    </a:cubicBezTo>
                    <a:cubicBezTo>
                      <a:pt x="474" y="56"/>
                      <a:pt x="474" y="56"/>
                      <a:pt x="474" y="56"/>
                    </a:cubicBezTo>
                    <a:cubicBezTo>
                      <a:pt x="482" y="55"/>
                      <a:pt x="482" y="55"/>
                      <a:pt x="482" y="55"/>
                    </a:cubicBezTo>
                    <a:cubicBezTo>
                      <a:pt x="474" y="56"/>
                      <a:pt x="474" y="56"/>
                      <a:pt x="474" y="56"/>
                    </a:cubicBezTo>
                    <a:cubicBezTo>
                      <a:pt x="474" y="56"/>
                      <a:pt x="474" y="56"/>
                      <a:pt x="474" y="56"/>
                    </a:cubicBezTo>
                    <a:cubicBezTo>
                      <a:pt x="482" y="55"/>
                      <a:pt x="482" y="55"/>
                      <a:pt x="482" y="55"/>
                    </a:cubicBezTo>
                    <a:cubicBezTo>
                      <a:pt x="474" y="56"/>
                      <a:pt x="474" y="56"/>
                      <a:pt x="474" y="56"/>
                    </a:cubicBezTo>
                    <a:cubicBezTo>
                      <a:pt x="474" y="56"/>
                      <a:pt x="474" y="56"/>
                      <a:pt x="474" y="56"/>
                    </a:cubicBezTo>
                    <a:cubicBezTo>
                      <a:pt x="474" y="56"/>
                      <a:pt x="474" y="57"/>
                      <a:pt x="474" y="59"/>
                    </a:cubicBezTo>
                    <a:cubicBezTo>
                      <a:pt x="474" y="59"/>
                      <a:pt x="474" y="59"/>
                      <a:pt x="474" y="59"/>
                    </a:cubicBezTo>
                    <a:cubicBezTo>
                      <a:pt x="474" y="59"/>
                      <a:pt x="474" y="59"/>
                      <a:pt x="474" y="59"/>
                    </a:cubicBezTo>
                    <a:cubicBezTo>
                      <a:pt x="474" y="59"/>
                      <a:pt x="474" y="59"/>
                      <a:pt x="474" y="59"/>
                    </a:cubicBezTo>
                    <a:cubicBezTo>
                      <a:pt x="474" y="64"/>
                      <a:pt x="474" y="71"/>
                      <a:pt x="473" y="79"/>
                    </a:cubicBezTo>
                    <a:cubicBezTo>
                      <a:pt x="472" y="87"/>
                      <a:pt x="471" y="97"/>
                      <a:pt x="470" y="106"/>
                    </a:cubicBezTo>
                    <a:cubicBezTo>
                      <a:pt x="470" y="106"/>
                      <a:pt x="470" y="106"/>
                      <a:pt x="470" y="106"/>
                    </a:cubicBezTo>
                    <a:cubicBezTo>
                      <a:pt x="469" y="114"/>
                      <a:pt x="468" y="123"/>
                      <a:pt x="467" y="130"/>
                    </a:cubicBezTo>
                    <a:cubicBezTo>
                      <a:pt x="467" y="130"/>
                      <a:pt x="467" y="130"/>
                      <a:pt x="467" y="130"/>
                    </a:cubicBezTo>
                    <a:cubicBezTo>
                      <a:pt x="467" y="130"/>
                      <a:pt x="467" y="130"/>
                      <a:pt x="467" y="130"/>
                    </a:cubicBezTo>
                    <a:cubicBezTo>
                      <a:pt x="466" y="133"/>
                      <a:pt x="466" y="136"/>
                      <a:pt x="465" y="138"/>
                    </a:cubicBezTo>
                    <a:cubicBezTo>
                      <a:pt x="465" y="138"/>
                      <a:pt x="465" y="138"/>
                      <a:pt x="465" y="138"/>
                    </a:cubicBezTo>
                    <a:cubicBezTo>
                      <a:pt x="465" y="138"/>
                      <a:pt x="465" y="138"/>
                      <a:pt x="465" y="138"/>
                    </a:cubicBezTo>
                    <a:cubicBezTo>
                      <a:pt x="465" y="139"/>
                      <a:pt x="465" y="140"/>
                      <a:pt x="465" y="141"/>
                    </a:cubicBezTo>
                    <a:cubicBezTo>
                      <a:pt x="464" y="142"/>
                      <a:pt x="464" y="142"/>
                      <a:pt x="464" y="142"/>
                    </a:cubicBezTo>
                    <a:cubicBezTo>
                      <a:pt x="464" y="142"/>
                      <a:pt x="464" y="142"/>
                      <a:pt x="464" y="142"/>
                    </a:cubicBezTo>
                    <a:cubicBezTo>
                      <a:pt x="469" y="143"/>
                      <a:pt x="469" y="143"/>
                      <a:pt x="469" y="143"/>
                    </a:cubicBezTo>
                    <a:cubicBezTo>
                      <a:pt x="464" y="141"/>
                      <a:pt x="464" y="141"/>
                      <a:pt x="464" y="141"/>
                    </a:cubicBezTo>
                    <a:cubicBezTo>
                      <a:pt x="464" y="142"/>
                      <a:pt x="464" y="142"/>
                      <a:pt x="464" y="142"/>
                    </a:cubicBezTo>
                    <a:cubicBezTo>
                      <a:pt x="469" y="143"/>
                      <a:pt x="469" y="143"/>
                      <a:pt x="469" y="143"/>
                    </a:cubicBezTo>
                    <a:cubicBezTo>
                      <a:pt x="464" y="141"/>
                      <a:pt x="464" y="141"/>
                      <a:pt x="464" y="141"/>
                    </a:cubicBezTo>
                    <a:cubicBezTo>
                      <a:pt x="464" y="142"/>
                      <a:pt x="464" y="142"/>
                      <a:pt x="464" y="142"/>
                    </a:cubicBezTo>
                    <a:cubicBezTo>
                      <a:pt x="464" y="142"/>
                      <a:pt x="464" y="142"/>
                      <a:pt x="464" y="142"/>
                    </a:cubicBezTo>
                    <a:cubicBezTo>
                      <a:pt x="474" y="146"/>
                      <a:pt x="474" y="146"/>
                      <a:pt x="474" y="146"/>
                    </a:cubicBezTo>
                    <a:cubicBezTo>
                      <a:pt x="465" y="141"/>
                      <a:pt x="465" y="141"/>
                      <a:pt x="465" y="141"/>
                    </a:cubicBezTo>
                    <a:cubicBezTo>
                      <a:pt x="465" y="141"/>
                      <a:pt x="464" y="141"/>
                      <a:pt x="464" y="142"/>
                    </a:cubicBezTo>
                    <a:cubicBezTo>
                      <a:pt x="474" y="146"/>
                      <a:pt x="474" y="146"/>
                      <a:pt x="474" y="146"/>
                    </a:cubicBezTo>
                    <a:cubicBezTo>
                      <a:pt x="465" y="141"/>
                      <a:pt x="465" y="141"/>
                      <a:pt x="465" y="141"/>
                    </a:cubicBezTo>
                    <a:cubicBezTo>
                      <a:pt x="469" y="143"/>
                      <a:pt x="469" y="143"/>
                      <a:pt x="469" y="143"/>
                    </a:cubicBezTo>
                    <a:cubicBezTo>
                      <a:pt x="465" y="140"/>
                      <a:pt x="465" y="140"/>
                      <a:pt x="465" y="140"/>
                    </a:cubicBezTo>
                    <a:cubicBezTo>
                      <a:pt x="465" y="140"/>
                      <a:pt x="465" y="140"/>
                      <a:pt x="465" y="141"/>
                    </a:cubicBezTo>
                    <a:cubicBezTo>
                      <a:pt x="469" y="143"/>
                      <a:pt x="469" y="143"/>
                      <a:pt x="469" y="143"/>
                    </a:cubicBezTo>
                    <a:cubicBezTo>
                      <a:pt x="465" y="140"/>
                      <a:pt x="465" y="140"/>
                      <a:pt x="465" y="140"/>
                    </a:cubicBezTo>
                    <a:cubicBezTo>
                      <a:pt x="465" y="140"/>
                      <a:pt x="465" y="140"/>
                      <a:pt x="465" y="140"/>
                    </a:cubicBezTo>
                    <a:cubicBezTo>
                      <a:pt x="465" y="140"/>
                      <a:pt x="464" y="141"/>
                      <a:pt x="463" y="142"/>
                    </a:cubicBezTo>
                    <a:cubicBezTo>
                      <a:pt x="463" y="142"/>
                      <a:pt x="463" y="142"/>
                      <a:pt x="463" y="142"/>
                    </a:cubicBezTo>
                    <a:cubicBezTo>
                      <a:pt x="463" y="142"/>
                      <a:pt x="463" y="142"/>
                      <a:pt x="463" y="142"/>
                    </a:cubicBezTo>
                    <a:cubicBezTo>
                      <a:pt x="461" y="143"/>
                      <a:pt x="459" y="145"/>
                      <a:pt x="455" y="146"/>
                    </a:cubicBezTo>
                    <a:cubicBezTo>
                      <a:pt x="452" y="148"/>
                      <a:pt x="448" y="150"/>
                      <a:pt x="443" y="151"/>
                    </a:cubicBezTo>
                    <a:cubicBezTo>
                      <a:pt x="443" y="151"/>
                      <a:pt x="443" y="151"/>
                      <a:pt x="443" y="151"/>
                    </a:cubicBezTo>
                    <a:cubicBezTo>
                      <a:pt x="434" y="154"/>
                      <a:pt x="424" y="157"/>
                      <a:pt x="415" y="158"/>
                    </a:cubicBezTo>
                    <a:cubicBezTo>
                      <a:pt x="415" y="158"/>
                      <a:pt x="415" y="158"/>
                      <a:pt x="415" y="158"/>
                    </a:cubicBezTo>
                    <a:cubicBezTo>
                      <a:pt x="415" y="158"/>
                      <a:pt x="415" y="158"/>
                      <a:pt x="415" y="158"/>
                    </a:cubicBezTo>
                    <a:cubicBezTo>
                      <a:pt x="409" y="159"/>
                      <a:pt x="403" y="160"/>
                      <a:pt x="398" y="160"/>
                    </a:cubicBezTo>
                    <a:cubicBezTo>
                      <a:pt x="383" y="160"/>
                      <a:pt x="373" y="156"/>
                      <a:pt x="368" y="152"/>
                    </a:cubicBezTo>
                    <a:cubicBezTo>
                      <a:pt x="368" y="152"/>
                      <a:pt x="368" y="152"/>
                      <a:pt x="368" y="152"/>
                    </a:cubicBezTo>
                    <a:cubicBezTo>
                      <a:pt x="368" y="152"/>
                      <a:pt x="368" y="152"/>
                      <a:pt x="368" y="152"/>
                    </a:cubicBezTo>
                    <a:cubicBezTo>
                      <a:pt x="367" y="152"/>
                      <a:pt x="366" y="150"/>
                      <a:pt x="364" y="149"/>
                    </a:cubicBezTo>
                    <a:cubicBezTo>
                      <a:pt x="362" y="147"/>
                      <a:pt x="360" y="145"/>
                      <a:pt x="358" y="143"/>
                    </a:cubicBezTo>
                    <a:cubicBezTo>
                      <a:pt x="358" y="143"/>
                      <a:pt x="358" y="143"/>
                      <a:pt x="358" y="143"/>
                    </a:cubicBezTo>
                    <a:cubicBezTo>
                      <a:pt x="358" y="143"/>
                      <a:pt x="358" y="143"/>
                      <a:pt x="358" y="143"/>
                    </a:cubicBezTo>
                    <a:cubicBezTo>
                      <a:pt x="352" y="136"/>
                      <a:pt x="344" y="126"/>
                      <a:pt x="338" y="118"/>
                    </a:cubicBezTo>
                    <a:cubicBezTo>
                      <a:pt x="338" y="118"/>
                      <a:pt x="338" y="118"/>
                      <a:pt x="338" y="118"/>
                    </a:cubicBezTo>
                    <a:cubicBezTo>
                      <a:pt x="335" y="114"/>
                      <a:pt x="332" y="110"/>
                      <a:pt x="330" y="106"/>
                    </a:cubicBezTo>
                    <a:cubicBezTo>
                      <a:pt x="330" y="106"/>
                      <a:pt x="330" y="106"/>
                      <a:pt x="330" y="106"/>
                    </a:cubicBezTo>
                    <a:cubicBezTo>
                      <a:pt x="330" y="106"/>
                      <a:pt x="330" y="106"/>
                      <a:pt x="330" y="106"/>
                    </a:cubicBezTo>
                    <a:cubicBezTo>
                      <a:pt x="329" y="105"/>
                      <a:pt x="328" y="103"/>
                      <a:pt x="327" y="102"/>
                    </a:cubicBezTo>
                    <a:cubicBezTo>
                      <a:pt x="326" y="101"/>
                      <a:pt x="326" y="100"/>
                      <a:pt x="326" y="99"/>
                    </a:cubicBezTo>
                    <a:cubicBezTo>
                      <a:pt x="326" y="99"/>
                      <a:pt x="326" y="99"/>
                      <a:pt x="326" y="99"/>
                    </a:cubicBezTo>
                    <a:cubicBezTo>
                      <a:pt x="326" y="99"/>
                      <a:pt x="326" y="99"/>
                      <a:pt x="326" y="99"/>
                    </a:cubicBezTo>
                    <a:cubicBezTo>
                      <a:pt x="326" y="99"/>
                      <a:pt x="326" y="99"/>
                      <a:pt x="326" y="99"/>
                    </a:cubicBezTo>
                    <a:cubicBezTo>
                      <a:pt x="325" y="99"/>
                      <a:pt x="325" y="97"/>
                      <a:pt x="324" y="95"/>
                    </a:cubicBezTo>
                    <a:cubicBezTo>
                      <a:pt x="324" y="95"/>
                      <a:pt x="324" y="95"/>
                      <a:pt x="324" y="95"/>
                    </a:cubicBezTo>
                    <a:cubicBezTo>
                      <a:pt x="324" y="95"/>
                      <a:pt x="324" y="95"/>
                      <a:pt x="324" y="95"/>
                    </a:cubicBezTo>
                    <a:cubicBezTo>
                      <a:pt x="312" y="97"/>
                      <a:pt x="312" y="97"/>
                      <a:pt x="312" y="97"/>
                    </a:cubicBezTo>
                    <a:cubicBezTo>
                      <a:pt x="299" y="99"/>
                      <a:pt x="299" y="99"/>
                      <a:pt x="299" y="99"/>
                    </a:cubicBezTo>
                    <a:cubicBezTo>
                      <a:pt x="299" y="101"/>
                      <a:pt x="300" y="103"/>
                      <a:pt x="301" y="105"/>
                    </a:cubicBezTo>
                    <a:cubicBezTo>
                      <a:pt x="301" y="107"/>
                      <a:pt x="302" y="109"/>
                      <a:pt x="303" y="111"/>
                    </a:cubicBezTo>
                    <a:cubicBezTo>
                      <a:pt x="314" y="105"/>
                      <a:pt x="314" y="105"/>
                      <a:pt x="314" y="105"/>
                    </a:cubicBezTo>
                    <a:cubicBezTo>
                      <a:pt x="303" y="111"/>
                      <a:pt x="303" y="111"/>
                      <a:pt x="303" y="111"/>
                    </a:cubicBezTo>
                    <a:cubicBezTo>
                      <a:pt x="303" y="112"/>
                      <a:pt x="304" y="113"/>
                      <a:pt x="305" y="115"/>
                    </a:cubicBezTo>
                    <a:cubicBezTo>
                      <a:pt x="306" y="117"/>
                      <a:pt x="307" y="118"/>
                      <a:pt x="308" y="120"/>
                    </a:cubicBezTo>
                    <a:cubicBezTo>
                      <a:pt x="308" y="120"/>
                      <a:pt x="308" y="120"/>
                      <a:pt x="308" y="120"/>
                    </a:cubicBezTo>
                    <a:cubicBezTo>
                      <a:pt x="311" y="124"/>
                      <a:pt x="314" y="129"/>
                      <a:pt x="317" y="133"/>
                    </a:cubicBezTo>
                    <a:cubicBezTo>
                      <a:pt x="317" y="133"/>
                      <a:pt x="317" y="133"/>
                      <a:pt x="317" y="133"/>
                    </a:cubicBezTo>
                    <a:cubicBezTo>
                      <a:pt x="324" y="142"/>
                      <a:pt x="332" y="152"/>
                      <a:pt x="339" y="160"/>
                    </a:cubicBezTo>
                    <a:cubicBezTo>
                      <a:pt x="339" y="160"/>
                      <a:pt x="339" y="160"/>
                      <a:pt x="339" y="160"/>
                    </a:cubicBezTo>
                    <a:cubicBezTo>
                      <a:pt x="342" y="163"/>
                      <a:pt x="344" y="165"/>
                      <a:pt x="346" y="167"/>
                    </a:cubicBezTo>
                    <a:cubicBezTo>
                      <a:pt x="349" y="170"/>
                      <a:pt x="351" y="171"/>
                      <a:pt x="353" y="173"/>
                    </a:cubicBezTo>
                    <a:cubicBezTo>
                      <a:pt x="360" y="162"/>
                      <a:pt x="360" y="162"/>
                      <a:pt x="360" y="162"/>
                    </a:cubicBezTo>
                    <a:cubicBezTo>
                      <a:pt x="352" y="173"/>
                      <a:pt x="352" y="173"/>
                      <a:pt x="352" y="173"/>
                    </a:cubicBezTo>
                    <a:cubicBezTo>
                      <a:pt x="364" y="181"/>
                      <a:pt x="379" y="185"/>
                      <a:pt x="398" y="185"/>
                    </a:cubicBezTo>
                    <a:cubicBezTo>
                      <a:pt x="405" y="185"/>
                      <a:pt x="412" y="185"/>
                      <a:pt x="419" y="184"/>
                    </a:cubicBezTo>
                    <a:cubicBezTo>
                      <a:pt x="419" y="184"/>
                      <a:pt x="419" y="184"/>
                      <a:pt x="419" y="184"/>
                    </a:cubicBezTo>
                    <a:cubicBezTo>
                      <a:pt x="430" y="182"/>
                      <a:pt x="441" y="179"/>
                      <a:pt x="452" y="175"/>
                    </a:cubicBezTo>
                    <a:cubicBezTo>
                      <a:pt x="452" y="175"/>
                      <a:pt x="452" y="175"/>
                      <a:pt x="452" y="175"/>
                    </a:cubicBezTo>
                    <a:cubicBezTo>
                      <a:pt x="457" y="174"/>
                      <a:pt x="462" y="172"/>
                      <a:pt x="466" y="169"/>
                    </a:cubicBezTo>
                    <a:cubicBezTo>
                      <a:pt x="471" y="167"/>
                      <a:pt x="475" y="165"/>
                      <a:pt x="479" y="162"/>
                    </a:cubicBezTo>
                    <a:cubicBezTo>
                      <a:pt x="471" y="152"/>
                      <a:pt x="471" y="152"/>
                      <a:pt x="471" y="152"/>
                    </a:cubicBezTo>
                    <a:cubicBezTo>
                      <a:pt x="478" y="162"/>
                      <a:pt x="478" y="162"/>
                      <a:pt x="478" y="162"/>
                    </a:cubicBezTo>
                    <a:cubicBezTo>
                      <a:pt x="481" y="161"/>
                      <a:pt x="483" y="159"/>
                      <a:pt x="484" y="157"/>
                    </a:cubicBezTo>
                    <a:cubicBezTo>
                      <a:pt x="485" y="156"/>
                      <a:pt x="486" y="155"/>
                      <a:pt x="486" y="154"/>
                    </a:cubicBezTo>
                    <a:cubicBezTo>
                      <a:pt x="487" y="154"/>
                      <a:pt x="487" y="153"/>
                      <a:pt x="487" y="153"/>
                    </a:cubicBezTo>
                    <a:cubicBezTo>
                      <a:pt x="488" y="152"/>
                      <a:pt x="488" y="152"/>
                      <a:pt x="488" y="150"/>
                    </a:cubicBezTo>
                    <a:cubicBezTo>
                      <a:pt x="476" y="146"/>
                      <a:pt x="476" y="146"/>
                      <a:pt x="476" y="146"/>
                    </a:cubicBezTo>
                    <a:cubicBezTo>
                      <a:pt x="488" y="151"/>
                      <a:pt x="488" y="151"/>
                      <a:pt x="488" y="151"/>
                    </a:cubicBezTo>
                    <a:cubicBezTo>
                      <a:pt x="488" y="151"/>
                      <a:pt x="489" y="150"/>
                      <a:pt x="489" y="150"/>
                    </a:cubicBezTo>
                    <a:cubicBezTo>
                      <a:pt x="489" y="148"/>
                      <a:pt x="490" y="147"/>
                      <a:pt x="490" y="144"/>
                    </a:cubicBezTo>
                    <a:cubicBezTo>
                      <a:pt x="478" y="141"/>
                      <a:pt x="478" y="141"/>
                      <a:pt x="478" y="141"/>
                    </a:cubicBezTo>
                    <a:cubicBezTo>
                      <a:pt x="490" y="144"/>
                      <a:pt x="490" y="144"/>
                      <a:pt x="490" y="144"/>
                    </a:cubicBezTo>
                    <a:cubicBezTo>
                      <a:pt x="491" y="142"/>
                      <a:pt x="492" y="138"/>
                      <a:pt x="492" y="134"/>
                    </a:cubicBezTo>
                    <a:cubicBezTo>
                      <a:pt x="492" y="134"/>
                      <a:pt x="492" y="134"/>
                      <a:pt x="492" y="134"/>
                    </a:cubicBezTo>
                    <a:cubicBezTo>
                      <a:pt x="494" y="127"/>
                      <a:pt x="495" y="118"/>
                      <a:pt x="496" y="109"/>
                    </a:cubicBezTo>
                    <a:cubicBezTo>
                      <a:pt x="496" y="109"/>
                      <a:pt x="496" y="109"/>
                      <a:pt x="496" y="109"/>
                    </a:cubicBezTo>
                    <a:cubicBezTo>
                      <a:pt x="497" y="99"/>
                      <a:pt x="498" y="90"/>
                      <a:pt x="499" y="81"/>
                    </a:cubicBezTo>
                    <a:cubicBezTo>
                      <a:pt x="499" y="73"/>
                      <a:pt x="500" y="65"/>
                      <a:pt x="500" y="59"/>
                    </a:cubicBezTo>
                    <a:cubicBezTo>
                      <a:pt x="500" y="59"/>
                      <a:pt x="500" y="59"/>
                      <a:pt x="500" y="59"/>
                    </a:cubicBezTo>
                    <a:cubicBezTo>
                      <a:pt x="500" y="59"/>
                      <a:pt x="500" y="59"/>
                      <a:pt x="500" y="59"/>
                    </a:cubicBezTo>
                    <a:cubicBezTo>
                      <a:pt x="500" y="57"/>
                      <a:pt x="500" y="56"/>
                      <a:pt x="500" y="55"/>
                    </a:cubicBezTo>
                    <a:cubicBezTo>
                      <a:pt x="500" y="54"/>
                      <a:pt x="500" y="54"/>
                      <a:pt x="500" y="54"/>
                    </a:cubicBezTo>
                    <a:cubicBezTo>
                      <a:pt x="500" y="53"/>
                      <a:pt x="500" y="53"/>
                      <a:pt x="500" y="53"/>
                    </a:cubicBezTo>
                    <a:cubicBezTo>
                      <a:pt x="499" y="52"/>
                      <a:pt x="499" y="52"/>
                      <a:pt x="499" y="52"/>
                    </a:cubicBezTo>
                    <a:cubicBezTo>
                      <a:pt x="499" y="52"/>
                      <a:pt x="499" y="52"/>
                      <a:pt x="499" y="52"/>
                    </a:cubicBezTo>
                    <a:cubicBezTo>
                      <a:pt x="499" y="51"/>
                      <a:pt x="499" y="51"/>
                      <a:pt x="499" y="50"/>
                    </a:cubicBezTo>
                    <a:cubicBezTo>
                      <a:pt x="487" y="54"/>
                      <a:pt x="487" y="54"/>
                      <a:pt x="487" y="54"/>
                    </a:cubicBezTo>
                    <a:cubicBezTo>
                      <a:pt x="500" y="54"/>
                      <a:pt x="500" y="54"/>
                      <a:pt x="500" y="54"/>
                    </a:cubicBezTo>
                    <a:cubicBezTo>
                      <a:pt x="500" y="53"/>
                      <a:pt x="499" y="53"/>
                      <a:pt x="499" y="52"/>
                    </a:cubicBezTo>
                    <a:cubicBezTo>
                      <a:pt x="499" y="52"/>
                      <a:pt x="499" y="51"/>
                      <a:pt x="499" y="51"/>
                    </a:cubicBezTo>
                    <a:cubicBezTo>
                      <a:pt x="499" y="50"/>
                      <a:pt x="499" y="50"/>
                      <a:pt x="499" y="49"/>
                    </a:cubicBezTo>
                    <a:cubicBezTo>
                      <a:pt x="498" y="47"/>
                      <a:pt x="497" y="46"/>
                      <a:pt x="495" y="44"/>
                    </a:cubicBezTo>
                    <a:cubicBezTo>
                      <a:pt x="485" y="51"/>
                      <a:pt x="485" y="51"/>
                      <a:pt x="485" y="51"/>
                    </a:cubicBezTo>
                    <a:cubicBezTo>
                      <a:pt x="496" y="44"/>
                      <a:pt x="496" y="44"/>
                      <a:pt x="496" y="44"/>
                    </a:cubicBezTo>
                    <a:cubicBezTo>
                      <a:pt x="494" y="41"/>
                      <a:pt x="491" y="39"/>
                      <a:pt x="489" y="37"/>
                    </a:cubicBezTo>
                    <a:cubicBezTo>
                      <a:pt x="489" y="37"/>
                      <a:pt x="489" y="37"/>
                      <a:pt x="489" y="37"/>
                    </a:cubicBezTo>
                    <a:cubicBezTo>
                      <a:pt x="487" y="35"/>
                      <a:pt x="486" y="34"/>
                      <a:pt x="484" y="33"/>
                    </a:cubicBezTo>
                    <a:cubicBezTo>
                      <a:pt x="482" y="32"/>
                      <a:pt x="480" y="30"/>
                      <a:pt x="478" y="29"/>
                    </a:cubicBezTo>
                    <a:cubicBezTo>
                      <a:pt x="478" y="28"/>
                      <a:pt x="477" y="28"/>
                      <a:pt x="476" y="28"/>
                    </a:cubicBezTo>
                    <a:cubicBezTo>
                      <a:pt x="476" y="27"/>
                      <a:pt x="476" y="27"/>
                      <a:pt x="476" y="27"/>
                    </a:cubicBezTo>
                    <a:cubicBezTo>
                      <a:pt x="475" y="27"/>
                      <a:pt x="475" y="27"/>
                      <a:pt x="475" y="27"/>
                    </a:cubicBezTo>
                    <a:cubicBezTo>
                      <a:pt x="475" y="27"/>
                      <a:pt x="475" y="27"/>
                      <a:pt x="475" y="27"/>
                    </a:cubicBezTo>
                    <a:cubicBezTo>
                      <a:pt x="474" y="26"/>
                      <a:pt x="474" y="26"/>
                      <a:pt x="474" y="26"/>
                    </a:cubicBezTo>
                    <a:cubicBezTo>
                      <a:pt x="474" y="26"/>
                      <a:pt x="474" y="26"/>
                      <a:pt x="474" y="26"/>
                    </a:cubicBezTo>
                    <a:cubicBezTo>
                      <a:pt x="473" y="26"/>
                      <a:pt x="473" y="26"/>
                      <a:pt x="471" y="25"/>
                    </a:cubicBezTo>
                    <a:cubicBezTo>
                      <a:pt x="470" y="25"/>
                      <a:pt x="470" y="25"/>
                      <a:pt x="470" y="25"/>
                    </a:cubicBezTo>
                    <a:cubicBezTo>
                      <a:pt x="468" y="25"/>
                      <a:pt x="468" y="25"/>
                      <a:pt x="468" y="25"/>
                    </a:cubicBezTo>
                    <a:cubicBezTo>
                      <a:pt x="467" y="38"/>
                      <a:pt x="467" y="38"/>
                      <a:pt x="467" y="38"/>
                    </a:cubicBezTo>
                    <a:cubicBezTo>
                      <a:pt x="480" y="38"/>
                      <a:pt x="480" y="38"/>
                      <a:pt x="480" y="38"/>
                    </a:cubicBezTo>
                    <a:cubicBezTo>
                      <a:pt x="480" y="38"/>
                      <a:pt x="480" y="38"/>
                      <a:pt x="480" y="38"/>
                    </a:cubicBezTo>
                    <a:cubicBezTo>
                      <a:pt x="480" y="26"/>
                      <a:pt x="480" y="26"/>
                      <a:pt x="480" y="26"/>
                    </a:cubicBezTo>
                    <a:cubicBezTo>
                      <a:pt x="469" y="25"/>
                      <a:pt x="469" y="25"/>
                      <a:pt x="469" y="25"/>
                    </a:cubicBezTo>
                    <a:cubicBezTo>
                      <a:pt x="468" y="25"/>
                      <a:pt x="468" y="25"/>
                      <a:pt x="467" y="25"/>
                    </a:cubicBezTo>
                    <a:cubicBezTo>
                      <a:pt x="464" y="25"/>
                      <a:pt x="453" y="24"/>
                      <a:pt x="446" y="23"/>
                    </a:cubicBezTo>
                    <a:cubicBezTo>
                      <a:pt x="446" y="23"/>
                      <a:pt x="446" y="23"/>
                      <a:pt x="446" y="23"/>
                    </a:cubicBezTo>
                    <a:cubicBezTo>
                      <a:pt x="441" y="23"/>
                      <a:pt x="435" y="23"/>
                      <a:pt x="429" y="23"/>
                    </a:cubicBezTo>
                    <a:cubicBezTo>
                      <a:pt x="418" y="23"/>
                      <a:pt x="406" y="24"/>
                      <a:pt x="395" y="25"/>
                    </a:cubicBezTo>
                    <a:cubicBezTo>
                      <a:pt x="397" y="38"/>
                      <a:pt x="397" y="38"/>
                      <a:pt x="397" y="38"/>
                    </a:cubicBezTo>
                    <a:cubicBezTo>
                      <a:pt x="395" y="25"/>
                      <a:pt x="395" y="25"/>
                      <a:pt x="395" y="25"/>
                    </a:cubicBezTo>
                    <a:cubicBezTo>
                      <a:pt x="395" y="25"/>
                      <a:pt x="395" y="25"/>
                      <a:pt x="395" y="25"/>
                    </a:cubicBezTo>
                    <a:cubicBezTo>
                      <a:pt x="395" y="25"/>
                      <a:pt x="395" y="25"/>
                      <a:pt x="395" y="25"/>
                    </a:cubicBezTo>
                    <a:cubicBezTo>
                      <a:pt x="395" y="25"/>
                      <a:pt x="395" y="25"/>
                      <a:pt x="395" y="25"/>
                    </a:cubicBezTo>
                    <a:cubicBezTo>
                      <a:pt x="392" y="26"/>
                      <a:pt x="389" y="26"/>
                      <a:pt x="387" y="27"/>
                    </a:cubicBezTo>
                    <a:cubicBezTo>
                      <a:pt x="387" y="27"/>
                      <a:pt x="387" y="27"/>
                      <a:pt x="387" y="27"/>
                    </a:cubicBezTo>
                    <a:cubicBezTo>
                      <a:pt x="375" y="30"/>
                      <a:pt x="362" y="33"/>
                      <a:pt x="350" y="37"/>
                    </a:cubicBezTo>
                    <a:cubicBezTo>
                      <a:pt x="350" y="37"/>
                      <a:pt x="350" y="37"/>
                      <a:pt x="350" y="37"/>
                    </a:cubicBezTo>
                    <a:cubicBezTo>
                      <a:pt x="344" y="39"/>
                      <a:pt x="338" y="41"/>
                      <a:pt x="333" y="44"/>
                    </a:cubicBezTo>
                    <a:cubicBezTo>
                      <a:pt x="328" y="46"/>
                      <a:pt x="323" y="48"/>
                      <a:pt x="319" y="50"/>
                    </a:cubicBezTo>
                    <a:cubicBezTo>
                      <a:pt x="319" y="50"/>
                      <a:pt x="319" y="50"/>
                      <a:pt x="319" y="50"/>
                    </a:cubicBezTo>
                    <a:cubicBezTo>
                      <a:pt x="316" y="52"/>
                      <a:pt x="313" y="54"/>
                      <a:pt x="311" y="55"/>
                    </a:cubicBezTo>
                    <a:cubicBezTo>
                      <a:pt x="310" y="56"/>
                      <a:pt x="309" y="57"/>
                      <a:pt x="308" y="58"/>
                    </a:cubicBezTo>
                    <a:cubicBezTo>
                      <a:pt x="308" y="58"/>
                      <a:pt x="308" y="58"/>
                      <a:pt x="307" y="59"/>
                    </a:cubicBezTo>
                    <a:cubicBezTo>
                      <a:pt x="307" y="60"/>
                      <a:pt x="306" y="60"/>
                      <a:pt x="306" y="61"/>
                    </a:cubicBezTo>
                    <a:cubicBezTo>
                      <a:pt x="317" y="68"/>
                      <a:pt x="317" y="68"/>
                      <a:pt x="317" y="68"/>
                    </a:cubicBezTo>
                    <a:cubicBezTo>
                      <a:pt x="306" y="60"/>
                      <a:pt x="306" y="60"/>
                      <a:pt x="306" y="60"/>
                    </a:cubicBezTo>
                    <a:cubicBezTo>
                      <a:pt x="304" y="63"/>
                      <a:pt x="303" y="66"/>
                      <a:pt x="302" y="69"/>
                    </a:cubicBezTo>
                    <a:cubicBezTo>
                      <a:pt x="300" y="72"/>
                      <a:pt x="300" y="75"/>
                      <a:pt x="299" y="79"/>
                    </a:cubicBezTo>
                    <a:cubicBezTo>
                      <a:pt x="299" y="79"/>
                      <a:pt x="299" y="79"/>
                      <a:pt x="299" y="79"/>
                    </a:cubicBezTo>
                    <a:cubicBezTo>
                      <a:pt x="299" y="82"/>
                      <a:pt x="298" y="85"/>
                      <a:pt x="298" y="89"/>
                    </a:cubicBezTo>
                    <a:cubicBezTo>
                      <a:pt x="298" y="92"/>
                      <a:pt x="299" y="96"/>
                      <a:pt x="299" y="99"/>
                    </a:cubicBezTo>
                    <a:cubicBezTo>
                      <a:pt x="299" y="99"/>
                      <a:pt x="299" y="99"/>
                      <a:pt x="299" y="99"/>
                    </a:cubicBezTo>
                    <a:lnTo>
                      <a:pt x="312" y="97"/>
                    </a:lnTo>
                    <a:close/>
                    <a:moveTo>
                      <a:pt x="55" y="124"/>
                    </a:moveTo>
                    <a:cubicBezTo>
                      <a:pt x="55" y="111"/>
                      <a:pt x="55" y="111"/>
                      <a:pt x="55" y="111"/>
                    </a:cubicBezTo>
                    <a:cubicBezTo>
                      <a:pt x="55" y="124"/>
                      <a:pt x="55" y="124"/>
                      <a:pt x="55" y="124"/>
                    </a:cubicBezTo>
                    <a:cubicBezTo>
                      <a:pt x="62" y="113"/>
                      <a:pt x="62" y="113"/>
                      <a:pt x="62" y="113"/>
                    </a:cubicBezTo>
                    <a:cubicBezTo>
                      <a:pt x="61" y="112"/>
                      <a:pt x="58" y="111"/>
                      <a:pt x="55" y="111"/>
                    </a:cubicBezTo>
                    <a:cubicBezTo>
                      <a:pt x="55" y="124"/>
                      <a:pt x="55" y="124"/>
                      <a:pt x="55" y="124"/>
                    </a:cubicBezTo>
                    <a:cubicBezTo>
                      <a:pt x="62" y="113"/>
                      <a:pt x="62" y="113"/>
                      <a:pt x="62" y="113"/>
                    </a:cubicBezTo>
                    <a:cubicBezTo>
                      <a:pt x="55" y="124"/>
                      <a:pt x="55" y="124"/>
                      <a:pt x="55" y="124"/>
                    </a:cubicBezTo>
                    <a:cubicBezTo>
                      <a:pt x="65" y="116"/>
                      <a:pt x="65" y="116"/>
                      <a:pt x="65" y="116"/>
                    </a:cubicBezTo>
                    <a:cubicBezTo>
                      <a:pt x="65" y="115"/>
                      <a:pt x="64" y="114"/>
                      <a:pt x="62" y="113"/>
                    </a:cubicBezTo>
                    <a:cubicBezTo>
                      <a:pt x="55" y="124"/>
                      <a:pt x="55" y="124"/>
                      <a:pt x="55" y="124"/>
                    </a:cubicBezTo>
                    <a:cubicBezTo>
                      <a:pt x="65" y="116"/>
                      <a:pt x="65" y="116"/>
                      <a:pt x="65" y="116"/>
                    </a:cubicBezTo>
                    <a:cubicBezTo>
                      <a:pt x="55" y="124"/>
                      <a:pt x="55" y="124"/>
                      <a:pt x="55" y="124"/>
                    </a:cubicBezTo>
                    <a:cubicBezTo>
                      <a:pt x="67" y="119"/>
                      <a:pt x="67" y="119"/>
                      <a:pt x="67" y="119"/>
                    </a:cubicBezTo>
                    <a:cubicBezTo>
                      <a:pt x="67" y="118"/>
                      <a:pt x="67" y="117"/>
                      <a:pt x="65" y="116"/>
                    </a:cubicBezTo>
                    <a:cubicBezTo>
                      <a:pt x="55" y="124"/>
                      <a:pt x="55" y="124"/>
                      <a:pt x="55" y="124"/>
                    </a:cubicBezTo>
                    <a:cubicBezTo>
                      <a:pt x="67" y="119"/>
                      <a:pt x="67" y="119"/>
                      <a:pt x="67" y="119"/>
                    </a:cubicBezTo>
                    <a:cubicBezTo>
                      <a:pt x="55" y="124"/>
                      <a:pt x="55" y="124"/>
                      <a:pt x="55" y="124"/>
                    </a:cubicBezTo>
                    <a:cubicBezTo>
                      <a:pt x="68" y="121"/>
                      <a:pt x="68" y="121"/>
                      <a:pt x="68" y="121"/>
                    </a:cubicBezTo>
                    <a:cubicBezTo>
                      <a:pt x="68" y="121"/>
                      <a:pt x="68" y="120"/>
                      <a:pt x="67" y="119"/>
                    </a:cubicBezTo>
                    <a:cubicBezTo>
                      <a:pt x="55" y="124"/>
                      <a:pt x="55" y="124"/>
                      <a:pt x="55" y="124"/>
                    </a:cubicBezTo>
                    <a:cubicBezTo>
                      <a:pt x="68" y="121"/>
                      <a:pt x="68" y="121"/>
                      <a:pt x="68" y="121"/>
                    </a:cubicBezTo>
                    <a:cubicBezTo>
                      <a:pt x="55" y="123"/>
                      <a:pt x="55" y="123"/>
                      <a:pt x="55" y="123"/>
                    </a:cubicBezTo>
                    <a:cubicBezTo>
                      <a:pt x="68" y="122"/>
                      <a:pt x="68" y="122"/>
                      <a:pt x="68" y="122"/>
                    </a:cubicBezTo>
                    <a:cubicBezTo>
                      <a:pt x="68" y="122"/>
                      <a:pt x="68" y="122"/>
                      <a:pt x="68" y="121"/>
                    </a:cubicBezTo>
                    <a:cubicBezTo>
                      <a:pt x="55" y="123"/>
                      <a:pt x="55" y="123"/>
                      <a:pt x="55" y="123"/>
                    </a:cubicBezTo>
                    <a:cubicBezTo>
                      <a:pt x="68" y="122"/>
                      <a:pt x="68" y="122"/>
                      <a:pt x="68" y="122"/>
                    </a:cubicBezTo>
                    <a:cubicBezTo>
                      <a:pt x="56" y="123"/>
                      <a:pt x="56" y="123"/>
                      <a:pt x="56" y="123"/>
                    </a:cubicBezTo>
                    <a:cubicBezTo>
                      <a:pt x="68" y="123"/>
                      <a:pt x="68" y="123"/>
                      <a:pt x="68" y="123"/>
                    </a:cubicBezTo>
                    <a:cubicBezTo>
                      <a:pt x="68" y="123"/>
                      <a:pt x="68" y="123"/>
                      <a:pt x="68" y="122"/>
                    </a:cubicBezTo>
                    <a:cubicBezTo>
                      <a:pt x="56" y="123"/>
                      <a:pt x="56" y="123"/>
                      <a:pt x="56" y="123"/>
                    </a:cubicBezTo>
                    <a:cubicBezTo>
                      <a:pt x="68" y="123"/>
                      <a:pt x="68" y="123"/>
                      <a:pt x="68" y="123"/>
                    </a:cubicBezTo>
                    <a:cubicBezTo>
                      <a:pt x="62" y="123"/>
                      <a:pt x="62" y="123"/>
                      <a:pt x="62" y="123"/>
                    </a:cubicBezTo>
                    <a:cubicBezTo>
                      <a:pt x="68" y="124"/>
                      <a:pt x="68" y="124"/>
                      <a:pt x="68" y="124"/>
                    </a:cubicBezTo>
                    <a:cubicBezTo>
                      <a:pt x="68" y="124"/>
                      <a:pt x="68" y="124"/>
                      <a:pt x="68" y="123"/>
                    </a:cubicBezTo>
                    <a:cubicBezTo>
                      <a:pt x="62" y="123"/>
                      <a:pt x="62" y="123"/>
                      <a:pt x="62" y="123"/>
                    </a:cubicBezTo>
                    <a:cubicBezTo>
                      <a:pt x="68" y="124"/>
                      <a:pt x="68" y="124"/>
                      <a:pt x="68" y="124"/>
                    </a:cubicBezTo>
                    <a:cubicBezTo>
                      <a:pt x="66" y="124"/>
                      <a:pt x="66" y="124"/>
                      <a:pt x="66" y="124"/>
                    </a:cubicBezTo>
                    <a:cubicBezTo>
                      <a:pt x="68" y="125"/>
                      <a:pt x="68" y="125"/>
                      <a:pt x="68" y="125"/>
                    </a:cubicBezTo>
                    <a:cubicBezTo>
                      <a:pt x="68" y="124"/>
                      <a:pt x="68" y="124"/>
                      <a:pt x="68" y="124"/>
                    </a:cubicBezTo>
                    <a:cubicBezTo>
                      <a:pt x="66" y="124"/>
                      <a:pt x="66" y="124"/>
                      <a:pt x="66" y="124"/>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68" y="125"/>
                      <a:pt x="68" y="125"/>
                      <a:pt x="68" y="125"/>
                    </a:cubicBezTo>
                    <a:cubicBezTo>
                      <a:pt x="58" y="121"/>
                      <a:pt x="58" y="121"/>
                      <a:pt x="58" y="121"/>
                    </a:cubicBezTo>
                    <a:cubicBezTo>
                      <a:pt x="68" y="126"/>
                      <a:pt x="68" y="126"/>
                      <a:pt x="68" y="126"/>
                    </a:cubicBezTo>
                    <a:cubicBezTo>
                      <a:pt x="68" y="125"/>
                      <a:pt x="68" y="125"/>
                      <a:pt x="68" y="125"/>
                    </a:cubicBezTo>
                    <a:cubicBezTo>
                      <a:pt x="58" y="121"/>
                      <a:pt x="58" y="121"/>
                      <a:pt x="58" y="121"/>
                    </a:cubicBezTo>
                    <a:cubicBezTo>
                      <a:pt x="68" y="126"/>
                      <a:pt x="68" y="126"/>
                      <a:pt x="68" y="126"/>
                    </a:cubicBezTo>
                    <a:cubicBezTo>
                      <a:pt x="62" y="123"/>
                      <a:pt x="62" y="123"/>
                      <a:pt x="62" y="123"/>
                    </a:cubicBezTo>
                    <a:cubicBezTo>
                      <a:pt x="67" y="126"/>
                      <a:pt x="67" y="126"/>
                      <a:pt x="67" y="126"/>
                    </a:cubicBezTo>
                    <a:cubicBezTo>
                      <a:pt x="68" y="126"/>
                      <a:pt x="68" y="126"/>
                      <a:pt x="68" y="126"/>
                    </a:cubicBezTo>
                    <a:cubicBezTo>
                      <a:pt x="62" y="123"/>
                      <a:pt x="62" y="123"/>
                      <a:pt x="62" y="123"/>
                    </a:cubicBezTo>
                    <a:cubicBezTo>
                      <a:pt x="67" y="126"/>
                      <a:pt x="67" y="126"/>
                      <a:pt x="67" y="126"/>
                    </a:cubicBezTo>
                    <a:cubicBezTo>
                      <a:pt x="67" y="125"/>
                      <a:pt x="67" y="125"/>
                      <a:pt x="67" y="125"/>
                    </a:cubicBezTo>
                    <a:cubicBezTo>
                      <a:pt x="67" y="126"/>
                      <a:pt x="67" y="126"/>
                      <a:pt x="67" y="126"/>
                    </a:cubicBezTo>
                    <a:cubicBezTo>
                      <a:pt x="67" y="126"/>
                      <a:pt x="67" y="126"/>
                      <a:pt x="67" y="126"/>
                    </a:cubicBezTo>
                    <a:cubicBezTo>
                      <a:pt x="67" y="125"/>
                      <a:pt x="67" y="125"/>
                      <a:pt x="67" y="125"/>
                    </a:cubicBezTo>
                    <a:cubicBezTo>
                      <a:pt x="67" y="126"/>
                      <a:pt x="67" y="126"/>
                      <a:pt x="67" y="126"/>
                    </a:cubicBezTo>
                    <a:cubicBezTo>
                      <a:pt x="68" y="126"/>
                      <a:pt x="68" y="125"/>
                      <a:pt x="68" y="125"/>
                    </a:cubicBezTo>
                    <a:cubicBezTo>
                      <a:pt x="69" y="123"/>
                      <a:pt x="72" y="119"/>
                      <a:pt x="74" y="115"/>
                    </a:cubicBezTo>
                    <a:cubicBezTo>
                      <a:pt x="75" y="114"/>
                      <a:pt x="76" y="112"/>
                      <a:pt x="77" y="111"/>
                    </a:cubicBezTo>
                    <a:cubicBezTo>
                      <a:pt x="77" y="111"/>
                      <a:pt x="78" y="110"/>
                      <a:pt x="78" y="110"/>
                    </a:cubicBezTo>
                    <a:cubicBezTo>
                      <a:pt x="78" y="110"/>
                      <a:pt x="78" y="110"/>
                      <a:pt x="78" y="110"/>
                    </a:cubicBezTo>
                    <a:cubicBezTo>
                      <a:pt x="78" y="110"/>
                      <a:pt x="78" y="110"/>
                      <a:pt x="78" y="110"/>
                    </a:cubicBezTo>
                    <a:cubicBezTo>
                      <a:pt x="71" y="105"/>
                      <a:pt x="71" y="105"/>
                      <a:pt x="71" y="105"/>
                    </a:cubicBezTo>
                    <a:cubicBezTo>
                      <a:pt x="78" y="110"/>
                      <a:pt x="78" y="110"/>
                      <a:pt x="78" y="110"/>
                    </a:cubicBezTo>
                    <a:cubicBezTo>
                      <a:pt x="78" y="110"/>
                      <a:pt x="78" y="110"/>
                      <a:pt x="78" y="110"/>
                    </a:cubicBezTo>
                    <a:cubicBezTo>
                      <a:pt x="71" y="105"/>
                      <a:pt x="71" y="105"/>
                      <a:pt x="71" y="105"/>
                    </a:cubicBezTo>
                    <a:cubicBezTo>
                      <a:pt x="78" y="110"/>
                      <a:pt x="78" y="110"/>
                      <a:pt x="78" y="110"/>
                    </a:cubicBezTo>
                    <a:cubicBezTo>
                      <a:pt x="68" y="103"/>
                      <a:pt x="68" y="103"/>
                      <a:pt x="68" y="103"/>
                    </a:cubicBezTo>
                    <a:cubicBezTo>
                      <a:pt x="78" y="110"/>
                      <a:pt x="78" y="110"/>
                      <a:pt x="78" y="110"/>
                    </a:cubicBezTo>
                    <a:cubicBezTo>
                      <a:pt x="78" y="110"/>
                      <a:pt x="78" y="110"/>
                      <a:pt x="78" y="110"/>
                    </a:cubicBezTo>
                    <a:cubicBezTo>
                      <a:pt x="68" y="103"/>
                      <a:pt x="68" y="103"/>
                      <a:pt x="68" y="103"/>
                    </a:cubicBezTo>
                    <a:cubicBezTo>
                      <a:pt x="78" y="110"/>
                      <a:pt x="78" y="110"/>
                      <a:pt x="78" y="110"/>
                    </a:cubicBezTo>
                    <a:cubicBezTo>
                      <a:pt x="68" y="102"/>
                      <a:pt x="68" y="102"/>
                      <a:pt x="68" y="102"/>
                    </a:cubicBezTo>
                    <a:cubicBezTo>
                      <a:pt x="77" y="111"/>
                      <a:pt x="77" y="111"/>
                      <a:pt x="77" y="111"/>
                    </a:cubicBezTo>
                    <a:cubicBezTo>
                      <a:pt x="78" y="110"/>
                      <a:pt x="78" y="110"/>
                      <a:pt x="78" y="110"/>
                    </a:cubicBezTo>
                    <a:cubicBezTo>
                      <a:pt x="68" y="102"/>
                      <a:pt x="68" y="102"/>
                      <a:pt x="68" y="102"/>
                    </a:cubicBezTo>
                    <a:cubicBezTo>
                      <a:pt x="77" y="111"/>
                      <a:pt x="77" y="111"/>
                      <a:pt x="77" y="111"/>
                    </a:cubicBezTo>
                    <a:cubicBezTo>
                      <a:pt x="67" y="102"/>
                      <a:pt x="67" y="102"/>
                      <a:pt x="67" y="102"/>
                    </a:cubicBezTo>
                    <a:cubicBezTo>
                      <a:pt x="77" y="111"/>
                      <a:pt x="77" y="111"/>
                      <a:pt x="77" y="111"/>
                    </a:cubicBezTo>
                    <a:cubicBezTo>
                      <a:pt x="77" y="111"/>
                      <a:pt x="77" y="111"/>
                      <a:pt x="77" y="111"/>
                    </a:cubicBezTo>
                    <a:cubicBezTo>
                      <a:pt x="67" y="102"/>
                      <a:pt x="67" y="102"/>
                      <a:pt x="67" y="102"/>
                    </a:cubicBezTo>
                    <a:cubicBezTo>
                      <a:pt x="77" y="111"/>
                      <a:pt x="77" y="111"/>
                      <a:pt x="77" y="111"/>
                    </a:cubicBezTo>
                    <a:cubicBezTo>
                      <a:pt x="67" y="102"/>
                      <a:pt x="67" y="102"/>
                      <a:pt x="67" y="102"/>
                    </a:cubicBezTo>
                    <a:cubicBezTo>
                      <a:pt x="76" y="112"/>
                      <a:pt x="76" y="112"/>
                      <a:pt x="76" y="112"/>
                    </a:cubicBezTo>
                    <a:cubicBezTo>
                      <a:pt x="76" y="112"/>
                      <a:pt x="77" y="111"/>
                      <a:pt x="77" y="111"/>
                    </a:cubicBezTo>
                    <a:cubicBezTo>
                      <a:pt x="67" y="102"/>
                      <a:pt x="67" y="102"/>
                      <a:pt x="67" y="102"/>
                    </a:cubicBezTo>
                    <a:cubicBezTo>
                      <a:pt x="76" y="112"/>
                      <a:pt x="76" y="112"/>
                      <a:pt x="76" y="112"/>
                    </a:cubicBezTo>
                    <a:cubicBezTo>
                      <a:pt x="67" y="102"/>
                      <a:pt x="67" y="102"/>
                      <a:pt x="67" y="102"/>
                    </a:cubicBezTo>
                    <a:cubicBezTo>
                      <a:pt x="72" y="114"/>
                      <a:pt x="72" y="114"/>
                      <a:pt x="72" y="114"/>
                    </a:cubicBezTo>
                    <a:cubicBezTo>
                      <a:pt x="73" y="114"/>
                      <a:pt x="73" y="114"/>
                      <a:pt x="73" y="114"/>
                    </a:cubicBezTo>
                    <a:cubicBezTo>
                      <a:pt x="73" y="114"/>
                      <a:pt x="73" y="114"/>
                      <a:pt x="73" y="114"/>
                    </a:cubicBezTo>
                    <a:cubicBezTo>
                      <a:pt x="74" y="114"/>
                      <a:pt x="74" y="114"/>
                      <a:pt x="74" y="114"/>
                    </a:cubicBezTo>
                    <a:cubicBezTo>
                      <a:pt x="74" y="114"/>
                      <a:pt x="74" y="114"/>
                      <a:pt x="74" y="114"/>
                    </a:cubicBezTo>
                    <a:cubicBezTo>
                      <a:pt x="74" y="113"/>
                      <a:pt x="75" y="113"/>
                      <a:pt x="77" y="112"/>
                    </a:cubicBezTo>
                    <a:cubicBezTo>
                      <a:pt x="76" y="112"/>
                      <a:pt x="76" y="112"/>
                      <a:pt x="76" y="112"/>
                    </a:cubicBezTo>
                    <a:cubicBezTo>
                      <a:pt x="81" y="111"/>
                      <a:pt x="87" y="108"/>
                      <a:pt x="93" y="106"/>
                    </a:cubicBezTo>
                    <a:cubicBezTo>
                      <a:pt x="100" y="103"/>
                      <a:pt x="108" y="100"/>
                      <a:pt x="116" y="98"/>
                    </a:cubicBezTo>
                    <a:cubicBezTo>
                      <a:pt x="123" y="96"/>
                      <a:pt x="131" y="94"/>
                      <a:pt x="137" y="93"/>
                    </a:cubicBezTo>
                    <a:cubicBezTo>
                      <a:pt x="137" y="93"/>
                      <a:pt x="137" y="93"/>
                      <a:pt x="137" y="93"/>
                    </a:cubicBezTo>
                    <a:cubicBezTo>
                      <a:pt x="138" y="93"/>
                      <a:pt x="138" y="93"/>
                      <a:pt x="138" y="93"/>
                    </a:cubicBezTo>
                    <a:cubicBezTo>
                      <a:pt x="138" y="93"/>
                      <a:pt x="138" y="93"/>
                      <a:pt x="138" y="93"/>
                    </a:cubicBezTo>
                    <a:cubicBezTo>
                      <a:pt x="140" y="93"/>
                      <a:pt x="142" y="92"/>
                      <a:pt x="144" y="92"/>
                    </a:cubicBezTo>
                    <a:cubicBezTo>
                      <a:pt x="144" y="92"/>
                      <a:pt x="144" y="92"/>
                      <a:pt x="144" y="92"/>
                    </a:cubicBezTo>
                    <a:cubicBezTo>
                      <a:pt x="155" y="91"/>
                      <a:pt x="168" y="91"/>
                      <a:pt x="179" y="91"/>
                    </a:cubicBezTo>
                    <a:cubicBezTo>
                      <a:pt x="180" y="91"/>
                      <a:pt x="180" y="91"/>
                      <a:pt x="180" y="91"/>
                    </a:cubicBezTo>
                    <a:cubicBezTo>
                      <a:pt x="180" y="91"/>
                      <a:pt x="180" y="91"/>
                      <a:pt x="180" y="91"/>
                    </a:cubicBezTo>
                    <a:cubicBezTo>
                      <a:pt x="180" y="91"/>
                      <a:pt x="180" y="91"/>
                      <a:pt x="180" y="91"/>
                    </a:cubicBezTo>
                    <a:cubicBezTo>
                      <a:pt x="186" y="91"/>
                      <a:pt x="191" y="91"/>
                      <a:pt x="196" y="91"/>
                    </a:cubicBezTo>
                    <a:cubicBezTo>
                      <a:pt x="201" y="91"/>
                      <a:pt x="206" y="92"/>
                      <a:pt x="209" y="93"/>
                    </a:cubicBezTo>
                    <a:cubicBezTo>
                      <a:pt x="209" y="93"/>
                      <a:pt x="209" y="93"/>
                      <a:pt x="209" y="93"/>
                    </a:cubicBezTo>
                    <a:cubicBezTo>
                      <a:pt x="209" y="93"/>
                      <a:pt x="209" y="93"/>
                      <a:pt x="209" y="93"/>
                    </a:cubicBezTo>
                    <a:cubicBezTo>
                      <a:pt x="211" y="93"/>
                      <a:pt x="212" y="94"/>
                      <a:pt x="213" y="94"/>
                    </a:cubicBezTo>
                    <a:cubicBezTo>
                      <a:pt x="214" y="94"/>
                      <a:pt x="214" y="94"/>
                      <a:pt x="214" y="94"/>
                    </a:cubicBezTo>
                    <a:cubicBezTo>
                      <a:pt x="214" y="94"/>
                      <a:pt x="214" y="94"/>
                      <a:pt x="214" y="94"/>
                    </a:cubicBezTo>
                    <a:cubicBezTo>
                      <a:pt x="216" y="91"/>
                      <a:pt x="216" y="91"/>
                      <a:pt x="216" y="91"/>
                    </a:cubicBezTo>
                    <a:cubicBezTo>
                      <a:pt x="214" y="94"/>
                      <a:pt x="214" y="94"/>
                      <a:pt x="214" y="94"/>
                    </a:cubicBezTo>
                    <a:cubicBezTo>
                      <a:pt x="214" y="94"/>
                      <a:pt x="214" y="94"/>
                      <a:pt x="214" y="94"/>
                    </a:cubicBezTo>
                    <a:cubicBezTo>
                      <a:pt x="216" y="91"/>
                      <a:pt x="216" y="91"/>
                      <a:pt x="216" y="91"/>
                    </a:cubicBezTo>
                    <a:cubicBezTo>
                      <a:pt x="214" y="94"/>
                      <a:pt x="214" y="94"/>
                      <a:pt x="214" y="94"/>
                    </a:cubicBezTo>
                    <a:cubicBezTo>
                      <a:pt x="219" y="86"/>
                      <a:pt x="219" y="86"/>
                      <a:pt x="219" y="86"/>
                    </a:cubicBezTo>
                    <a:cubicBezTo>
                      <a:pt x="213" y="93"/>
                      <a:pt x="213" y="93"/>
                      <a:pt x="213" y="93"/>
                    </a:cubicBezTo>
                    <a:cubicBezTo>
                      <a:pt x="214" y="94"/>
                      <a:pt x="214" y="94"/>
                      <a:pt x="214" y="94"/>
                    </a:cubicBezTo>
                    <a:cubicBezTo>
                      <a:pt x="219" y="86"/>
                      <a:pt x="219" y="86"/>
                      <a:pt x="219" y="86"/>
                    </a:cubicBezTo>
                    <a:cubicBezTo>
                      <a:pt x="213" y="93"/>
                      <a:pt x="213" y="93"/>
                      <a:pt x="213" y="93"/>
                    </a:cubicBezTo>
                    <a:cubicBezTo>
                      <a:pt x="213" y="94"/>
                      <a:pt x="213" y="94"/>
                      <a:pt x="213" y="94"/>
                    </a:cubicBezTo>
                    <a:cubicBezTo>
                      <a:pt x="214" y="94"/>
                      <a:pt x="214" y="94"/>
                      <a:pt x="214" y="94"/>
                    </a:cubicBezTo>
                    <a:cubicBezTo>
                      <a:pt x="214" y="94"/>
                      <a:pt x="215" y="95"/>
                      <a:pt x="216" y="96"/>
                    </a:cubicBezTo>
                    <a:cubicBezTo>
                      <a:pt x="217" y="97"/>
                      <a:pt x="218" y="98"/>
                      <a:pt x="218" y="100"/>
                    </a:cubicBezTo>
                    <a:cubicBezTo>
                      <a:pt x="220" y="103"/>
                      <a:pt x="222" y="108"/>
                      <a:pt x="222" y="111"/>
                    </a:cubicBezTo>
                    <a:cubicBezTo>
                      <a:pt x="222" y="111"/>
                      <a:pt x="222" y="111"/>
                      <a:pt x="222" y="111"/>
                    </a:cubicBezTo>
                    <a:cubicBezTo>
                      <a:pt x="222" y="112"/>
                      <a:pt x="222" y="112"/>
                      <a:pt x="222" y="112"/>
                    </a:cubicBezTo>
                    <a:cubicBezTo>
                      <a:pt x="222" y="113"/>
                      <a:pt x="222" y="114"/>
                      <a:pt x="222" y="115"/>
                    </a:cubicBezTo>
                    <a:cubicBezTo>
                      <a:pt x="222" y="116"/>
                      <a:pt x="222" y="116"/>
                      <a:pt x="222" y="116"/>
                    </a:cubicBezTo>
                    <a:cubicBezTo>
                      <a:pt x="222" y="116"/>
                      <a:pt x="222" y="116"/>
                      <a:pt x="222" y="116"/>
                    </a:cubicBezTo>
                    <a:cubicBezTo>
                      <a:pt x="222" y="116"/>
                      <a:pt x="222" y="116"/>
                      <a:pt x="222" y="116"/>
                    </a:cubicBezTo>
                    <a:cubicBezTo>
                      <a:pt x="222" y="117"/>
                      <a:pt x="222" y="118"/>
                      <a:pt x="222" y="119"/>
                    </a:cubicBezTo>
                    <a:cubicBezTo>
                      <a:pt x="221" y="120"/>
                      <a:pt x="221" y="122"/>
                      <a:pt x="221" y="124"/>
                    </a:cubicBezTo>
                    <a:cubicBezTo>
                      <a:pt x="221" y="124"/>
                      <a:pt x="221" y="124"/>
                      <a:pt x="221" y="124"/>
                    </a:cubicBezTo>
                    <a:cubicBezTo>
                      <a:pt x="219" y="128"/>
                      <a:pt x="218" y="133"/>
                      <a:pt x="216" y="138"/>
                    </a:cubicBezTo>
                    <a:cubicBezTo>
                      <a:pt x="216" y="138"/>
                      <a:pt x="216" y="138"/>
                      <a:pt x="216" y="138"/>
                    </a:cubicBezTo>
                    <a:cubicBezTo>
                      <a:pt x="213" y="148"/>
                      <a:pt x="209" y="159"/>
                      <a:pt x="205" y="168"/>
                    </a:cubicBezTo>
                    <a:cubicBezTo>
                      <a:pt x="205" y="168"/>
                      <a:pt x="205" y="168"/>
                      <a:pt x="205" y="168"/>
                    </a:cubicBezTo>
                    <a:cubicBezTo>
                      <a:pt x="205" y="168"/>
                      <a:pt x="205" y="168"/>
                      <a:pt x="205" y="168"/>
                    </a:cubicBezTo>
                    <a:cubicBezTo>
                      <a:pt x="204" y="171"/>
                      <a:pt x="202" y="173"/>
                      <a:pt x="201" y="175"/>
                    </a:cubicBezTo>
                    <a:cubicBezTo>
                      <a:pt x="200" y="177"/>
                      <a:pt x="199" y="179"/>
                      <a:pt x="199" y="179"/>
                    </a:cubicBezTo>
                    <a:cubicBezTo>
                      <a:pt x="199" y="179"/>
                      <a:pt x="199" y="179"/>
                      <a:pt x="199" y="179"/>
                    </a:cubicBezTo>
                    <a:cubicBezTo>
                      <a:pt x="199" y="179"/>
                      <a:pt x="199" y="179"/>
                      <a:pt x="199" y="179"/>
                    </a:cubicBezTo>
                    <a:cubicBezTo>
                      <a:pt x="196" y="183"/>
                      <a:pt x="191" y="187"/>
                      <a:pt x="184" y="191"/>
                    </a:cubicBezTo>
                    <a:cubicBezTo>
                      <a:pt x="177" y="195"/>
                      <a:pt x="168" y="198"/>
                      <a:pt x="156" y="200"/>
                    </a:cubicBezTo>
                    <a:cubicBezTo>
                      <a:pt x="156" y="200"/>
                      <a:pt x="156" y="200"/>
                      <a:pt x="156" y="200"/>
                    </a:cubicBezTo>
                    <a:cubicBezTo>
                      <a:pt x="147" y="201"/>
                      <a:pt x="138" y="202"/>
                      <a:pt x="129" y="202"/>
                    </a:cubicBezTo>
                    <a:cubicBezTo>
                      <a:pt x="128" y="202"/>
                      <a:pt x="128" y="202"/>
                      <a:pt x="127" y="202"/>
                    </a:cubicBezTo>
                    <a:cubicBezTo>
                      <a:pt x="127" y="202"/>
                      <a:pt x="127" y="202"/>
                      <a:pt x="127" y="202"/>
                    </a:cubicBezTo>
                    <a:cubicBezTo>
                      <a:pt x="122" y="202"/>
                      <a:pt x="118" y="202"/>
                      <a:pt x="114" y="201"/>
                    </a:cubicBezTo>
                    <a:cubicBezTo>
                      <a:pt x="110" y="201"/>
                      <a:pt x="107" y="200"/>
                      <a:pt x="105" y="199"/>
                    </a:cubicBezTo>
                    <a:cubicBezTo>
                      <a:pt x="105" y="199"/>
                      <a:pt x="105" y="199"/>
                      <a:pt x="105" y="199"/>
                    </a:cubicBezTo>
                    <a:cubicBezTo>
                      <a:pt x="105" y="199"/>
                      <a:pt x="105" y="199"/>
                      <a:pt x="105" y="199"/>
                    </a:cubicBezTo>
                    <a:cubicBezTo>
                      <a:pt x="104" y="199"/>
                      <a:pt x="103" y="199"/>
                      <a:pt x="103" y="198"/>
                    </a:cubicBezTo>
                    <a:cubicBezTo>
                      <a:pt x="102" y="198"/>
                      <a:pt x="102" y="198"/>
                      <a:pt x="102" y="198"/>
                    </a:cubicBezTo>
                    <a:cubicBezTo>
                      <a:pt x="100" y="201"/>
                      <a:pt x="100" y="201"/>
                      <a:pt x="100" y="201"/>
                    </a:cubicBezTo>
                    <a:cubicBezTo>
                      <a:pt x="103" y="199"/>
                      <a:pt x="103" y="199"/>
                      <a:pt x="103" y="199"/>
                    </a:cubicBezTo>
                    <a:cubicBezTo>
                      <a:pt x="102" y="198"/>
                      <a:pt x="102" y="198"/>
                      <a:pt x="102" y="198"/>
                    </a:cubicBezTo>
                    <a:cubicBezTo>
                      <a:pt x="100" y="201"/>
                      <a:pt x="100" y="201"/>
                      <a:pt x="100" y="201"/>
                    </a:cubicBezTo>
                    <a:cubicBezTo>
                      <a:pt x="103" y="199"/>
                      <a:pt x="103" y="199"/>
                      <a:pt x="103" y="199"/>
                    </a:cubicBezTo>
                    <a:cubicBezTo>
                      <a:pt x="96" y="206"/>
                      <a:pt x="96" y="206"/>
                      <a:pt x="96" y="206"/>
                    </a:cubicBezTo>
                    <a:cubicBezTo>
                      <a:pt x="104" y="200"/>
                      <a:pt x="104" y="200"/>
                      <a:pt x="104" y="200"/>
                    </a:cubicBezTo>
                    <a:cubicBezTo>
                      <a:pt x="103" y="199"/>
                      <a:pt x="103" y="199"/>
                      <a:pt x="103" y="199"/>
                    </a:cubicBezTo>
                    <a:cubicBezTo>
                      <a:pt x="96" y="206"/>
                      <a:pt x="96" y="206"/>
                      <a:pt x="96" y="206"/>
                    </a:cubicBezTo>
                    <a:cubicBezTo>
                      <a:pt x="104" y="200"/>
                      <a:pt x="104" y="200"/>
                      <a:pt x="104" y="200"/>
                    </a:cubicBezTo>
                    <a:cubicBezTo>
                      <a:pt x="104" y="200"/>
                      <a:pt x="104" y="200"/>
                      <a:pt x="104" y="200"/>
                    </a:cubicBezTo>
                    <a:cubicBezTo>
                      <a:pt x="103" y="199"/>
                      <a:pt x="103" y="199"/>
                      <a:pt x="103" y="199"/>
                    </a:cubicBezTo>
                    <a:cubicBezTo>
                      <a:pt x="98" y="204"/>
                      <a:pt x="98" y="204"/>
                      <a:pt x="98" y="204"/>
                    </a:cubicBezTo>
                    <a:cubicBezTo>
                      <a:pt x="104" y="200"/>
                      <a:pt x="104" y="200"/>
                      <a:pt x="104" y="200"/>
                    </a:cubicBezTo>
                    <a:cubicBezTo>
                      <a:pt x="103" y="199"/>
                      <a:pt x="103" y="199"/>
                      <a:pt x="103" y="199"/>
                    </a:cubicBezTo>
                    <a:cubicBezTo>
                      <a:pt x="98" y="204"/>
                      <a:pt x="98" y="204"/>
                      <a:pt x="98" y="204"/>
                    </a:cubicBezTo>
                    <a:cubicBezTo>
                      <a:pt x="104" y="200"/>
                      <a:pt x="104" y="200"/>
                      <a:pt x="104" y="200"/>
                    </a:cubicBezTo>
                    <a:cubicBezTo>
                      <a:pt x="103" y="200"/>
                      <a:pt x="103" y="200"/>
                      <a:pt x="103" y="200"/>
                    </a:cubicBezTo>
                    <a:cubicBezTo>
                      <a:pt x="104" y="200"/>
                      <a:pt x="104" y="200"/>
                      <a:pt x="104" y="200"/>
                    </a:cubicBezTo>
                    <a:cubicBezTo>
                      <a:pt x="104" y="200"/>
                      <a:pt x="104" y="200"/>
                      <a:pt x="104" y="200"/>
                    </a:cubicBezTo>
                    <a:cubicBezTo>
                      <a:pt x="103" y="200"/>
                      <a:pt x="103" y="200"/>
                      <a:pt x="103" y="200"/>
                    </a:cubicBezTo>
                    <a:cubicBezTo>
                      <a:pt x="104" y="200"/>
                      <a:pt x="104" y="200"/>
                      <a:pt x="104" y="200"/>
                    </a:cubicBezTo>
                    <a:cubicBezTo>
                      <a:pt x="104" y="200"/>
                      <a:pt x="103" y="199"/>
                      <a:pt x="103" y="199"/>
                    </a:cubicBezTo>
                    <a:cubicBezTo>
                      <a:pt x="103" y="198"/>
                      <a:pt x="102" y="198"/>
                      <a:pt x="102" y="197"/>
                    </a:cubicBezTo>
                    <a:cubicBezTo>
                      <a:pt x="102" y="197"/>
                      <a:pt x="102" y="197"/>
                      <a:pt x="102" y="197"/>
                    </a:cubicBezTo>
                    <a:cubicBezTo>
                      <a:pt x="102" y="197"/>
                      <a:pt x="102" y="197"/>
                      <a:pt x="102" y="197"/>
                    </a:cubicBezTo>
                    <a:cubicBezTo>
                      <a:pt x="101" y="195"/>
                      <a:pt x="99" y="192"/>
                      <a:pt x="98" y="189"/>
                    </a:cubicBezTo>
                    <a:cubicBezTo>
                      <a:pt x="98" y="189"/>
                      <a:pt x="98" y="189"/>
                      <a:pt x="98" y="189"/>
                    </a:cubicBezTo>
                    <a:cubicBezTo>
                      <a:pt x="94" y="183"/>
                      <a:pt x="91" y="175"/>
                      <a:pt x="87" y="167"/>
                    </a:cubicBezTo>
                    <a:cubicBezTo>
                      <a:pt x="87" y="167"/>
                      <a:pt x="87" y="167"/>
                      <a:pt x="87" y="167"/>
                    </a:cubicBezTo>
                    <a:cubicBezTo>
                      <a:pt x="83" y="159"/>
                      <a:pt x="79" y="151"/>
                      <a:pt x="76" y="143"/>
                    </a:cubicBezTo>
                    <a:cubicBezTo>
                      <a:pt x="73" y="135"/>
                      <a:pt x="70" y="129"/>
                      <a:pt x="69" y="124"/>
                    </a:cubicBezTo>
                    <a:cubicBezTo>
                      <a:pt x="69" y="124"/>
                      <a:pt x="69" y="124"/>
                      <a:pt x="69" y="124"/>
                    </a:cubicBezTo>
                    <a:cubicBezTo>
                      <a:pt x="69" y="124"/>
                      <a:pt x="69" y="124"/>
                      <a:pt x="69" y="124"/>
                    </a:cubicBezTo>
                    <a:cubicBezTo>
                      <a:pt x="69" y="123"/>
                      <a:pt x="68" y="122"/>
                      <a:pt x="68" y="122"/>
                    </a:cubicBezTo>
                    <a:cubicBezTo>
                      <a:pt x="68" y="121"/>
                      <a:pt x="68" y="121"/>
                      <a:pt x="68" y="121"/>
                    </a:cubicBezTo>
                    <a:cubicBezTo>
                      <a:pt x="68" y="121"/>
                      <a:pt x="68" y="121"/>
                      <a:pt x="68" y="121"/>
                    </a:cubicBezTo>
                    <a:cubicBezTo>
                      <a:pt x="60" y="123"/>
                      <a:pt x="60" y="123"/>
                      <a:pt x="60" y="123"/>
                    </a:cubicBezTo>
                    <a:cubicBezTo>
                      <a:pt x="68" y="121"/>
                      <a:pt x="68" y="121"/>
                      <a:pt x="68" y="121"/>
                    </a:cubicBezTo>
                    <a:cubicBezTo>
                      <a:pt x="68" y="121"/>
                      <a:pt x="68" y="121"/>
                      <a:pt x="68" y="121"/>
                    </a:cubicBezTo>
                    <a:cubicBezTo>
                      <a:pt x="60" y="123"/>
                      <a:pt x="60" y="123"/>
                      <a:pt x="60" y="123"/>
                    </a:cubicBezTo>
                    <a:cubicBezTo>
                      <a:pt x="68" y="121"/>
                      <a:pt x="68" y="121"/>
                      <a:pt x="68" y="121"/>
                    </a:cubicBezTo>
                    <a:cubicBezTo>
                      <a:pt x="57" y="123"/>
                      <a:pt x="57" y="123"/>
                      <a:pt x="57" y="123"/>
                    </a:cubicBezTo>
                    <a:cubicBezTo>
                      <a:pt x="68" y="122"/>
                      <a:pt x="68" y="122"/>
                      <a:pt x="68" y="122"/>
                    </a:cubicBezTo>
                    <a:cubicBezTo>
                      <a:pt x="68" y="121"/>
                      <a:pt x="68" y="121"/>
                      <a:pt x="68" y="121"/>
                    </a:cubicBezTo>
                    <a:cubicBezTo>
                      <a:pt x="57" y="123"/>
                      <a:pt x="57" y="123"/>
                      <a:pt x="57" y="123"/>
                    </a:cubicBezTo>
                    <a:cubicBezTo>
                      <a:pt x="68" y="122"/>
                      <a:pt x="68" y="122"/>
                      <a:pt x="68" y="122"/>
                    </a:cubicBezTo>
                    <a:cubicBezTo>
                      <a:pt x="56" y="124"/>
                      <a:pt x="56" y="124"/>
                      <a:pt x="56" y="124"/>
                    </a:cubicBezTo>
                    <a:cubicBezTo>
                      <a:pt x="68" y="122"/>
                      <a:pt x="68" y="122"/>
                      <a:pt x="68" y="122"/>
                    </a:cubicBezTo>
                    <a:cubicBezTo>
                      <a:pt x="68" y="122"/>
                      <a:pt x="68" y="122"/>
                      <a:pt x="68" y="122"/>
                    </a:cubicBezTo>
                    <a:cubicBezTo>
                      <a:pt x="56" y="124"/>
                      <a:pt x="56" y="124"/>
                      <a:pt x="56" y="124"/>
                    </a:cubicBezTo>
                    <a:cubicBezTo>
                      <a:pt x="68" y="122"/>
                      <a:pt x="68" y="122"/>
                      <a:pt x="68" y="122"/>
                    </a:cubicBezTo>
                    <a:cubicBezTo>
                      <a:pt x="55" y="124"/>
                      <a:pt x="55" y="124"/>
                      <a:pt x="55" y="124"/>
                    </a:cubicBezTo>
                    <a:cubicBezTo>
                      <a:pt x="68" y="124"/>
                      <a:pt x="68" y="124"/>
                      <a:pt x="68" y="124"/>
                    </a:cubicBezTo>
                    <a:cubicBezTo>
                      <a:pt x="68" y="123"/>
                      <a:pt x="68" y="123"/>
                      <a:pt x="68" y="122"/>
                    </a:cubicBezTo>
                    <a:cubicBezTo>
                      <a:pt x="55" y="124"/>
                      <a:pt x="55" y="124"/>
                      <a:pt x="55" y="124"/>
                    </a:cubicBezTo>
                    <a:cubicBezTo>
                      <a:pt x="68" y="124"/>
                      <a:pt x="68" y="124"/>
                      <a:pt x="68" y="124"/>
                    </a:cubicBezTo>
                    <a:cubicBezTo>
                      <a:pt x="68" y="111"/>
                      <a:pt x="68" y="111"/>
                      <a:pt x="68" y="111"/>
                    </a:cubicBezTo>
                    <a:cubicBezTo>
                      <a:pt x="55" y="111"/>
                      <a:pt x="55" y="111"/>
                      <a:pt x="55" y="111"/>
                    </a:cubicBezTo>
                    <a:cubicBezTo>
                      <a:pt x="55" y="124"/>
                      <a:pt x="55" y="124"/>
                      <a:pt x="55" y="124"/>
                    </a:cubicBezTo>
                    <a:cubicBezTo>
                      <a:pt x="42" y="124"/>
                      <a:pt x="42" y="124"/>
                      <a:pt x="42" y="124"/>
                    </a:cubicBezTo>
                    <a:cubicBezTo>
                      <a:pt x="42" y="124"/>
                      <a:pt x="42" y="125"/>
                      <a:pt x="42" y="125"/>
                    </a:cubicBezTo>
                    <a:cubicBezTo>
                      <a:pt x="43" y="126"/>
                      <a:pt x="43" y="126"/>
                      <a:pt x="43" y="126"/>
                    </a:cubicBezTo>
                    <a:cubicBezTo>
                      <a:pt x="43" y="127"/>
                      <a:pt x="43" y="127"/>
                      <a:pt x="43" y="127"/>
                    </a:cubicBezTo>
                    <a:cubicBezTo>
                      <a:pt x="43" y="129"/>
                      <a:pt x="44" y="130"/>
                      <a:pt x="45" y="133"/>
                    </a:cubicBezTo>
                    <a:cubicBezTo>
                      <a:pt x="45" y="133"/>
                      <a:pt x="45" y="133"/>
                      <a:pt x="45" y="133"/>
                    </a:cubicBezTo>
                    <a:cubicBezTo>
                      <a:pt x="46" y="138"/>
                      <a:pt x="49" y="145"/>
                      <a:pt x="52" y="153"/>
                    </a:cubicBezTo>
                    <a:cubicBezTo>
                      <a:pt x="56" y="161"/>
                      <a:pt x="60" y="170"/>
                      <a:pt x="63" y="178"/>
                    </a:cubicBezTo>
                    <a:cubicBezTo>
                      <a:pt x="64" y="178"/>
                      <a:pt x="64" y="178"/>
                      <a:pt x="64" y="178"/>
                    </a:cubicBezTo>
                    <a:cubicBezTo>
                      <a:pt x="63" y="178"/>
                      <a:pt x="63" y="178"/>
                      <a:pt x="63" y="178"/>
                    </a:cubicBezTo>
                    <a:cubicBezTo>
                      <a:pt x="67" y="187"/>
                      <a:pt x="71" y="195"/>
                      <a:pt x="75" y="201"/>
                    </a:cubicBezTo>
                    <a:cubicBezTo>
                      <a:pt x="75" y="201"/>
                      <a:pt x="75" y="201"/>
                      <a:pt x="75" y="201"/>
                    </a:cubicBezTo>
                    <a:cubicBezTo>
                      <a:pt x="77" y="205"/>
                      <a:pt x="79" y="208"/>
                      <a:pt x="80" y="210"/>
                    </a:cubicBezTo>
                    <a:cubicBezTo>
                      <a:pt x="80" y="210"/>
                      <a:pt x="80" y="210"/>
                      <a:pt x="80" y="210"/>
                    </a:cubicBezTo>
                    <a:cubicBezTo>
                      <a:pt x="81" y="212"/>
                      <a:pt x="82" y="213"/>
                      <a:pt x="82" y="214"/>
                    </a:cubicBezTo>
                    <a:cubicBezTo>
                      <a:pt x="83" y="214"/>
                      <a:pt x="83" y="215"/>
                      <a:pt x="83" y="215"/>
                    </a:cubicBezTo>
                    <a:cubicBezTo>
                      <a:pt x="84" y="216"/>
                      <a:pt x="84" y="216"/>
                      <a:pt x="84" y="216"/>
                    </a:cubicBezTo>
                    <a:cubicBezTo>
                      <a:pt x="94" y="208"/>
                      <a:pt x="94" y="208"/>
                      <a:pt x="94" y="208"/>
                    </a:cubicBezTo>
                    <a:cubicBezTo>
                      <a:pt x="84" y="215"/>
                      <a:pt x="84" y="215"/>
                      <a:pt x="84" y="215"/>
                    </a:cubicBezTo>
                    <a:cubicBezTo>
                      <a:pt x="84" y="216"/>
                      <a:pt x="85" y="217"/>
                      <a:pt x="85" y="217"/>
                    </a:cubicBezTo>
                    <a:cubicBezTo>
                      <a:pt x="86" y="218"/>
                      <a:pt x="87" y="219"/>
                      <a:pt x="88" y="219"/>
                    </a:cubicBezTo>
                    <a:cubicBezTo>
                      <a:pt x="90" y="221"/>
                      <a:pt x="93" y="223"/>
                      <a:pt x="97" y="224"/>
                    </a:cubicBezTo>
                    <a:cubicBezTo>
                      <a:pt x="101" y="212"/>
                      <a:pt x="101" y="212"/>
                      <a:pt x="101" y="212"/>
                    </a:cubicBezTo>
                    <a:cubicBezTo>
                      <a:pt x="97" y="224"/>
                      <a:pt x="97" y="224"/>
                      <a:pt x="97" y="224"/>
                    </a:cubicBezTo>
                    <a:cubicBezTo>
                      <a:pt x="101" y="225"/>
                      <a:pt x="106" y="226"/>
                      <a:pt x="110" y="227"/>
                    </a:cubicBezTo>
                    <a:cubicBezTo>
                      <a:pt x="115" y="227"/>
                      <a:pt x="121" y="228"/>
                      <a:pt x="126" y="228"/>
                    </a:cubicBezTo>
                    <a:cubicBezTo>
                      <a:pt x="126" y="228"/>
                      <a:pt x="126" y="228"/>
                      <a:pt x="126" y="228"/>
                    </a:cubicBezTo>
                    <a:cubicBezTo>
                      <a:pt x="127" y="228"/>
                      <a:pt x="128" y="228"/>
                      <a:pt x="129" y="228"/>
                    </a:cubicBezTo>
                    <a:cubicBezTo>
                      <a:pt x="139" y="228"/>
                      <a:pt x="150" y="227"/>
                      <a:pt x="160" y="225"/>
                    </a:cubicBezTo>
                    <a:cubicBezTo>
                      <a:pt x="160" y="225"/>
                      <a:pt x="160" y="225"/>
                      <a:pt x="160" y="225"/>
                    </a:cubicBezTo>
                    <a:cubicBezTo>
                      <a:pt x="174" y="223"/>
                      <a:pt x="186" y="219"/>
                      <a:pt x="196" y="214"/>
                    </a:cubicBezTo>
                    <a:cubicBezTo>
                      <a:pt x="206" y="209"/>
                      <a:pt x="214" y="202"/>
                      <a:pt x="220" y="194"/>
                    </a:cubicBezTo>
                    <a:cubicBezTo>
                      <a:pt x="209" y="187"/>
                      <a:pt x="209" y="187"/>
                      <a:pt x="209" y="187"/>
                    </a:cubicBezTo>
                    <a:cubicBezTo>
                      <a:pt x="220" y="194"/>
                      <a:pt x="220" y="194"/>
                      <a:pt x="220" y="194"/>
                    </a:cubicBezTo>
                    <a:cubicBezTo>
                      <a:pt x="221" y="192"/>
                      <a:pt x="222" y="190"/>
                      <a:pt x="224" y="187"/>
                    </a:cubicBezTo>
                    <a:cubicBezTo>
                      <a:pt x="225" y="185"/>
                      <a:pt x="227" y="182"/>
                      <a:pt x="228" y="178"/>
                    </a:cubicBezTo>
                    <a:cubicBezTo>
                      <a:pt x="228" y="178"/>
                      <a:pt x="228" y="178"/>
                      <a:pt x="228" y="178"/>
                    </a:cubicBezTo>
                    <a:cubicBezTo>
                      <a:pt x="233" y="168"/>
                      <a:pt x="237" y="157"/>
                      <a:pt x="241" y="146"/>
                    </a:cubicBezTo>
                    <a:cubicBezTo>
                      <a:pt x="241" y="146"/>
                      <a:pt x="241" y="146"/>
                      <a:pt x="241" y="146"/>
                    </a:cubicBezTo>
                    <a:cubicBezTo>
                      <a:pt x="243" y="140"/>
                      <a:pt x="244" y="135"/>
                      <a:pt x="245" y="131"/>
                    </a:cubicBezTo>
                    <a:cubicBezTo>
                      <a:pt x="245" y="131"/>
                      <a:pt x="245" y="131"/>
                      <a:pt x="245" y="131"/>
                    </a:cubicBezTo>
                    <a:cubicBezTo>
                      <a:pt x="245" y="131"/>
                      <a:pt x="245" y="131"/>
                      <a:pt x="245" y="131"/>
                    </a:cubicBezTo>
                    <a:cubicBezTo>
                      <a:pt x="246" y="129"/>
                      <a:pt x="246" y="127"/>
                      <a:pt x="247" y="125"/>
                    </a:cubicBezTo>
                    <a:cubicBezTo>
                      <a:pt x="247" y="123"/>
                      <a:pt x="248" y="122"/>
                      <a:pt x="248" y="120"/>
                    </a:cubicBezTo>
                    <a:cubicBezTo>
                      <a:pt x="248" y="120"/>
                      <a:pt x="248" y="120"/>
                      <a:pt x="248" y="120"/>
                    </a:cubicBezTo>
                    <a:cubicBezTo>
                      <a:pt x="248" y="118"/>
                      <a:pt x="248" y="117"/>
                      <a:pt x="248" y="115"/>
                    </a:cubicBezTo>
                    <a:cubicBezTo>
                      <a:pt x="248" y="113"/>
                      <a:pt x="248" y="110"/>
                      <a:pt x="247" y="107"/>
                    </a:cubicBezTo>
                    <a:cubicBezTo>
                      <a:pt x="248" y="107"/>
                      <a:pt x="248" y="107"/>
                      <a:pt x="248" y="107"/>
                    </a:cubicBezTo>
                    <a:cubicBezTo>
                      <a:pt x="246" y="101"/>
                      <a:pt x="244" y="94"/>
                      <a:pt x="241" y="88"/>
                    </a:cubicBezTo>
                    <a:cubicBezTo>
                      <a:pt x="240" y="85"/>
                      <a:pt x="238" y="82"/>
                      <a:pt x="236" y="80"/>
                    </a:cubicBezTo>
                    <a:cubicBezTo>
                      <a:pt x="234" y="77"/>
                      <a:pt x="231" y="75"/>
                      <a:pt x="229" y="73"/>
                    </a:cubicBezTo>
                    <a:cubicBezTo>
                      <a:pt x="221" y="84"/>
                      <a:pt x="221" y="84"/>
                      <a:pt x="221" y="84"/>
                    </a:cubicBezTo>
                    <a:cubicBezTo>
                      <a:pt x="229" y="74"/>
                      <a:pt x="229" y="74"/>
                      <a:pt x="229" y="74"/>
                    </a:cubicBezTo>
                    <a:cubicBezTo>
                      <a:pt x="229" y="73"/>
                      <a:pt x="228" y="73"/>
                      <a:pt x="227" y="72"/>
                    </a:cubicBezTo>
                    <a:cubicBezTo>
                      <a:pt x="226" y="72"/>
                      <a:pt x="225" y="71"/>
                      <a:pt x="225" y="71"/>
                    </a:cubicBezTo>
                    <a:cubicBezTo>
                      <a:pt x="222" y="69"/>
                      <a:pt x="218" y="68"/>
                      <a:pt x="214" y="67"/>
                    </a:cubicBezTo>
                    <a:cubicBezTo>
                      <a:pt x="211" y="80"/>
                      <a:pt x="211" y="80"/>
                      <a:pt x="211" y="80"/>
                    </a:cubicBezTo>
                    <a:cubicBezTo>
                      <a:pt x="214" y="68"/>
                      <a:pt x="214" y="68"/>
                      <a:pt x="214" y="68"/>
                    </a:cubicBezTo>
                    <a:cubicBezTo>
                      <a:pt x="209" y="67"/>
                      <a:pt x="204" y="66"/>
                      <a:pt x="198" y="66"/>
                    </a:cubicBezTo>
                    <a:cubicBezTo>
                      <a:pt x="192" y="65"/>
                      <a:pt x="186" y="65"/>
                      <a:pt x="180" y="65"/>
                    </a:cubicBezTo>
                    <a:cubicBezTo>
                      <a:pt x="180" y="65"/>
                      <a:pt x="180" y="65"/>
                      <a:pt x="180" y="65"/>
                    </a:cubicBezTo>
                    <a:cubicBezTo>
                      <a:pt x="179" y="65"/>
                      <a:pt x="179" y="65"/>
                      <a:pt x="179" y="65"/>
                    </a:cubicBezTo>
                    <a:cubicBezTo>
                      <a:pt x="167" y="65"/>
                      <a:pt x="154" y="66"/>
                      <a:pt x="142" y="67"/>
                    </a:cubicBezTo>
                    <a:cubicBezTo>
                      <a:pt x="142" y="67"/>
                      <a:pt x="142" y="67"/>
                      <a:pt x="142" y="67"/>
                    </a:cubicBezTo>
                    <a:cubicBezTo>
                      <a:pt x="139" y="67"/>
                      <a:pt x="136" y="67"/>
                      <a:pt x="133" y="68"/>
                    </a:cubicBezTo>
                    <a:cubicBezTo>
                      <a:pt x="133" y="68"/>
                      <a:pt x="133" y="68"/>
                      <a:pt x="133" y="68"/>
                    </a:cubicBezTo>
                    <a:cubicBezTo>
                      <a:pt x="133" y="68"/>
                      <a:pt x="133" y="68"/>
                      <a:pt x="133" y="68"/>
                    </a:cubicBezTo>
                    <a:cubicBezTo>
                      <a:pt x="135" y="80"/>
                      <a:pt x="135" y="80"/>
                      <a:pt x="135" y="80"/>
                    </a:cubicBezTo>
                    <a:cubicBezTo>
                      <a:pt x="133" y="68"/>
                      <a:pt x="133" y="68"/>
                      <a:pt x="133" y="68"/>
                    </a:cubicBezTo>
                    <a:cubicBezTo>
                      <a:pt x="125" y="69"/>
                      <a:pt x="117" y="71"/>
                      <a:pt x="108" y="74"/>
                    </a:cubicBezTo>
                    <a:cubicBezTo>
                      <a:pt x="100" y="76"/>
                      <a:pt x="92" y="79"/>
                      <a:pt x="84" y="82"/>
                    </a:cubicBezTo>
                    <a:cubicBezTo>
                      <a:pt x="77" y="84"/>
                      <a:pt x="71" y="87"/>
                      <a:pt x="66" y="89"/>
                    </a:cubicBezTo>
                    <a:cubicBezTo>
                      <a:pt x="66" y="89"/>
                      <a:pt x="66" y="89"/>
                      <a:pt x="66" y="89"/>
                    </a:cubicBezTo>
                    <a:cubicBezTo>
                      <a:pt x="65" y="89"/>
                      <a:pt x="64" y="90"/>
                      <a:pt x="63" y="90"/>
                    </a:cubicBezTo>
                    <a:cubicBezTo>
                      <a:pt x="63" y="90"/>
                      <a:pt x="63" y="90"/>
                      <a:pt x="63" y="90"/>
                    </a:cubicBezTo>
                    <a:cubicBezTo>
                      <a:pt x="63" y="90"/>
                      <a:pt x="63" y="90"/>
                      <a:pt x="63" y="90"/>
                    </a:cubicBezTo>
                    <a:cubicBezTo>
                      <a:pt x="62" y="91"/>
                      <a:pt x="62" y="91"/>
                      <a:pt x="62" y="91"/>
                    </a:cubicBezTo>
                    <a:cubicBezTo>
                      <a:pt x="61" y="91"/>
                      <a:pt x="61" y="91"/>
                      <a:pt x="61" y="91"/>
                    </a:cubicBezTo>
                    <a:cubicBezTo>
                      <a:pt x="59" y="93"/>
                      <a:pt x="59" y="93"/>
                      <a:pt x="59" y="93"/>
                    </a:cubicBezTo>
                    <a:cubicBezTo>
                      <a:pt x="58" y="93"/>
                      <a:pt x="58" y="93"/>
                      <a:pt x="58" y="94"/>
                    </a:cubicBezTo>
                    <a:cubicBezTo>
                      <a:pt x="58" y="94"/>
                      <a:pt x="57" y="94"/>
                      <a:pt x="57" y="94"/>
                    </a:cubicBezTo>
                    <a:cubicBezTo>
                      <a:pt x="57" y="95"/>
                      <a:pt x="57" y="95"/>
                      <a:pt x="57" y="95"/>
                    </a:cubicBezTo>
                    <a:cubicBezTo>
                      <a:pt x="57" y="95"/>
                      <a:pt x="57" y="95"/>
                      <a:pt x="57" y="95"/>
                    </a:cubicBezTo>
                    <a:cubicBezTo>
                      <a:pt x="57" y="95"/>
                      <a:pt x="56" y="96"/>
                      <a:pt x="56" y="96"/>
                    </a:cubicBezTo>
                    <a:cubicBezTo>
                      <a:pt x="55" y="98"/>
                      <a:pt x="52" y="102"/>
                      <a:pt x="50" y="106"/>
                    </a:cubicBezTo>
                    <a:cubicBezTo>
                      <a:pt x="48" y="108"/>
                      <a:pt x="47" y="110"/>
                      <a:pt x="46" y="111"/>
                    </a:cubicBezTo>
                    <a:cubicBezTo>
                      <a:pt x="46" y="112"/>
                      <a:pt x="46" y="112"/>
                      <a:pt x="45" y="113"/>
                    </a:cubicBezTo>
                    <a:cubicBezTo>
                      <a:pt x="45" y="114"/>
                      <a:pt x="45" y="114"/>
                      <a:pt x="45" y="114"/>
                    </a:cubicBezTo>
                    <a:cubicBezTo>
                      <a:pt x="44" y="115"/>
                      <a:pt x="44" y="115"/>
                      <a:pt x="44" y="116"/>
                    </a:cubicBezTo>
                    <a:cubicBezTo>
                      <a:pt x="44" y="116"/>
                      <a:pt x="44" y="116"/>
                      <a:pt x="44" y="116"/>
                    </a:cubicBezTo>
                    <a:cubicBezTo>
                      <a:pt x="43" y="118"/>
                      <a:pt x="43" y="119"/>
                      <a:pt x="43" y="120"/>
                    </a:cubicBezTo>
                    <a:cubicBezTo>
                      <a:pt x="42" y="121"/>
                      <a:pt x="42" y="122"/>
                      <a:pt x="42" y="123"/>
                    </a:cubicBezTo>
                    <a:cubicBezTo>
                      <a:pt x="42" y="124"/>
                      <a:pt x="42" y="124"/>
                      <a:pt x="42" y="124"/>
                    </a:cubicBezTo>
                    <a:cubicBezTo>
                      <a:pt x="42" y="125"/>
                      <a:pt x="42" y="125"/>
                      <a:pt x="43" y="126"/>
                    </a:cubicBezTo>
                    <a:cubicBezTo>
                      <a:pt x="43" y="126"/>
                      <a:pt x="43" y="127"/>
                      <a:pt x="43" y="128"/>
                    </a:cubicBezTo>
                    <a:cubicBezTo>
                      <a:pt x="44" y="129"/>
                      <a:pt x="44" y="130"/>
                      <a:pt x="45" y="131"/>
                    </a:cubicBezTo>
                    <a:cubicBezTo>
                      <a:pt x="46" y="132"/>
                      <a:pt x="46" y="133"/>
                      <a:pt x="48" y="134"/>
                    </a:cubicBezTo>
                    <a:cubicBezTo>
                      <a:pt x="50" y="135"/>
                      <a:pt x="52" y="136"/>
                      <a:pt x="55" y="136"/>
                    </a:cubicBezTo>
                    <a:cubicBezTo>
                      <a:pt x="55" y="124"/>
                      <a:pt x="55" y="124"/>
                      <a:pt x="55" y="124"/>
                    </a:cubicBezTo>
                    <a:cubicBezTo>
                      <a:pt x="42" y="124"/>
                      <a:pt x="42" y="124"/>
                      <a:pt x="42" y="124"/>
                    </a:cubicBezTo>
                    <a:lnTo>
                      <a:pt x="55" y="124"/>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6" name="Freeform 92"/>
              <p:cNvSpPr/>
              <p:nvPr/>
            </p:nvSpPr>
            <p:spPr bwMode="auto">
              <a:xfrm>
                <a:off x="2242162" y="2795355"/>
                <a:ext cx="31661" cy="19788"/>
              </a:xfrm>
              <a:custGeom>
                <a:avLst/>
                <a:gdLst>
                  <a:gd name="T0" fmla="*/ 1 w 24"/>
                  <a:gd name="T1" fmla="*/ 9 h 14"/>
                  <a:gd name="T2" fmla="*/ 13 w 24"/>
                  <a:gd name="T3" fmla="*/ 13 h 14"/>
                  <a:gd name="T4" fmla="*/ 23 w 24"/>
                  <a:gd name="T5" fmla="*/ 5 h 14"/>
                  <a:gd name="T6" fmla="*/ 11 w 24"/>
                  <a:gd name="T7" fmla="*/ 1 h 14"/>
                  <a:gd name="T8" fmla="*/ 1 w 24"/>
                  <a:gd name="T9" fmla="*/ 9 h 14"/>
                </a:gdLst>
                <a:ahLst/>
                <a:cxnLst>
                  <a:cxn ang="0">
                    <a:pos x="T0" y="T1"/>
                  </a:cxn>
                  <a:cxn ang="0">
                    <a:pos x="T2" y="T3"/>
                  </a:cxn>
                  <a:cxn ang="0">
                    <a:pos x="T4" y="T5"/>
                  </a:cxn>
                  <a:cxn ang="0">
                    <a:pos x="T6" y="T7"/>
                  </a:cxn>
                  <a:cxn ang="0">
                    <a:pos x="T8" y="T9"/>
                  </a:cxn>
                </a:cxnLst>
                <a:rect l="0" t="0" r="r" b="b"/>
                <a:pathLst>
                  <a:path w="24" h="14">
                    <a:moveTo>
                      <a:pt x="1" y="9"/>
                    </a:moveTo>
                    <a:cubicBezTo>
                      <a:pt x="1" y="12"/>
                      <a:pt x="7" y="14"/>
                      <a:pt x="13" y="13"/>
                    </a:cubicBezTo>
                    <a:cubicBezTo>
                      <a:pt x="19" y="12"/>
                      <a:pt x="24" y="9"/>
                      <a:pt x="23" y="5"/>
                    </a:cubicBezTo>
                    <a:cubicBezTo>
                      <a:pt x="23" y="2"/>
                      <a:pt x="17" y="0"/>
                      <a:pt x="11" y="1"/>
                    </a:cubicBezTo>
                    <a:cubicBezTo>
                      <a:pt x="5" y="2"/>
                      <a:pt x="0" y="5"/>
                      <a:pt x="1"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7" name="Freeform 93"/>
              <p:cNvSpPr/>
              <p:nvPr/>
            </p:nvSpPr>
            <p:spPr bwMode="auto">
              <a:xfrm>
                <a:off x="2226332" y="2779524"/>
                <a:ext cx="64642" cy="51450"/>
              </a:xfrm>
              <a:custGeom>
                <a:avLst/>
                <a:gdLst>
                  <a:gd name="T0" fmla="*/ 0 w 48"/>
                  <a:gd name="T1" fmla="*/ 23 h 38"/>
                  <a:gd name="T2" fmla="*/ 13 w 48"/>
                  <a:gd name="T3" fmla="*/ 37 h 38"/>
                  <a:gd name="T4" fmla="*/ 27 w 48"/>
                  <a:gd name="T5" fmla="*/ 38 h 38"/>
                  <a:gd name="T6" fmla="*/ 27 w 48"/>
                  <a:gd name="T7" fmla="*/ 38 h 38"/>
                  <a:gd name="T8" fmla="*/ 45 w 48"/>
                  <a:gd name="T9" fmla="*/ 27 h 38"/>
                  <a:gd name="T10" fmla="*/ 48 w 48"/>
                  <a:gd name="T11" fmla="*/ 15 h 38"/>
                  <a:gd name="T12" fmla="*/ 44 w 48"/>
                  <a:gd name="T13" fmla="*/ 7 h 38"/>
                  <a:gd name="T14" fmla="*/ 26 w 48"/>
                  <a:gd name="T15" fmla="*/ 0 h 38"/>
                  <a:gd name="T16" fmla="*/ 21 w 48"/>
                  <a:gd name="T17" fmla="*/ 0 h 38"/>
                  <a:gd name="T18" fmla="*/ 8 w 48"/>
                  <a:gd name="T19" fmla="*/ 5 h 38"/>
                  <a:gd name="T20" fmla="*/ 0 w 48"/>
                  <a:gd name="T21" fmla="*/ 20 h 38"/>
                  <a:gd name="T22" fmla="*/ 0 w 48"/>
                  <a:gd name="T23" fmla="*/ 23 h 38"/>
                  <a:gd name="T24" fmla="*/ 13 w 48"/>
                  <a:gd name="T25" fmla="*/ 21 h 38"/>
                  <a:gd name="T26" fmla="*/ 16 w 48"/>
                  <a:gd name="T27" fmla="*/ 20 h 38"/>
                  <a:gd name="T28" fmla="*/ 25 w 48"/>
                  <a:gd name="T29" fmla="*/ 19 h 38"/>
                  <a:gd name="T30" fmla="*/ 26 w 48"/>
                  <a:gd name="T31" fmla="*/ 20 h 38"/>
                  <a:gd name="T32" fmla="*/ 24 w 48"/>
                  <a:gd name="T33" fmla="*/ 25 h 38"/>
                  <a:gd name="T34" fmla="*/ 17 w 48"/>
                  <a:gd name="T35" fmla="*/ 20 h 38"/>
                  <a:gd name="T36" fmla="*/ 20 w 48"/>
                  <a:gd name="T37" fmla="*/ 22 h 38"/>
                  <a:gd name="T38" fmla="*/ 24 w 48"/>
                  <a:gd name="T39" fmla="*/ 25 h 38"/>
                  <a:gd name="T40" fmla="*/ 23 w 48"/>
                  <a:gd name="T41" fmla="*/ 26 h 38"/>
                  <a:gd name="T42" fmla="*/ 23 w 48"/>
                  <a:gd name="T43" fmla="*/ 26 h 38"/>
                  <a:gd name="T44" fmla="*/ 22 w 48"/>
                  <a:gd name="T45" fmla="*/ 25 h 38"/>
                  <a:gd name="T46" fmla="*/ 23 w 48"/>
                  <a:gd name="T47" fmla="*/ 26 h 38"/>
                  <a:gd name="T48" fmla="*/ 23 w 48"/>
                  <a:gd name="T49" fmla="*/ 26 h 38"/>
                  <a:gd name="T50" fmla="*/ 23 w 48"/>
                  <a:gd name="T51" fmla="*/ 26 h 38"/>
                  <a:gd name="T52" fmla="*/ 25 w 48"/>
                  <a:gd name="T53" fmla="*/ 25 h 38"/>
                  <a:gd name="T54" fmla="*/ 27 w 48"/>
                  <a:gd name="T55" fmla="*/ 25 h 38"/>
                  <a:gd name="T56" fmla="*/ 27 w 48"/>
                  <a:gd name="T57" fmla="*/ 24 h 38"/>
                  <a:gd name="T58" fmla="*/ 27 w 48"/>
                  <a:gd name="T59" fmla="*/ 25 h 38"/>
                  <a:gd name="T60" fmla="*/ 27 w 48"/>
                  <a:gd name="T61" fmla="*/ 25 h 38"/>
                  <a:gd name="T62" fmla="*/ 25 w 48"/>
                  <a:gd name="T63" fmla="*/ 24 h 38"/>
                  <a:gd name="T64" fmla="*/ 29 w 48"/>
                  <a:gd name="T65" fmla="*/ 20 h 38"/>
                  <a:gd name="T66" fmla="*/ 31 w 48"/>
                  <a:gd name="T67" fmla="*/ 18 h 38"/>
                  <a:gd name="T68" fmla="*/ 25 w 48"/>
                  <a:gd name="T69" fmla="*/ 24 h 38"/>
                  <a:gd name="T70" fmla="*/ 23 w 48"/>
                  <a:gd name="T71" fmla="*/ 19 h 38"/>
                  <a:gd name="T72" fmla="*/ 32 w 48"/>
                  <a:gd name="T73" fmla="*/ 18 h 38"/>
                  <a:gd name="T74" fmla="*/ 23 w 48"/>
                  <a:gd name="T75" fmla="*/ 19 h 38"/>
                  <a:gd name="T76" fmla="*/ 23 w 48"/>
                  <a:gd name="T77" fmla="*/ 18 h 38"/>
                  <a:gd name="T78" fmla="*/ 24 w 48"/>
                  <a:gd name="T79" fmla="*/ 13 h 38"/>
                  <a:gd name="T80" fmla="*/ 31 w 48"/>
                  <a:gd name="T81" fmla="*/ 18 h 38"/>
                  <a:gd name="T82" fmla="*/ 28 w 48"/>
                  <a:gd name="T83" fmla="*/ 16 h 38"/>
                  <a:gd name="T84" fmla="*/ 24 w 48"/>
                  <a:gd name="T85" fmla="*/ 13 h 38"/>
                  <a:gd name="T86" fmla="*/ 25 w 48"/>
                  <a:gd name="T87" fmla="*/ 12 h 38"/>
                  <a:gd name="T88" fmla="*/ 25 w 48"/>
                  <a:gd name="T89" fmla="*/ 12 h 38"/>
                  <a:gd name="T90" fmla="*/ 26 w 48"/>
                  <a:gd name="T91" fmla="*/ 13 h 38"/>
                  <a:gd name="T92" fmla="*/ 25 w 48"/>
                  <a:gd name="T93" fmla="*/ 12 h 38"/>
                  <a:gd name="T94" fmla="*/ 25 w 48"/>
                  <a:gd name="T95" fmla="*/ 12 h 38"/>
                  <a:gd name="T96" fmla="*/ 25 w 48"/>
                  <a:gd name="T97" fmla="*/ 12 h 38"/>
                  <a:gd name="T98" fmla="*/ 23 w 48"/>
                  <a:gd name="T99" fmla="*/ 12 h 38"/>
                  <a:gd name="T100" fmla="*/ 21 w 48"/>
                  <a:gd name="T101" fmla="*/ 13 h 38"/>
                  <a:gd name="T102" fmla="*/ 21 w 48"/>
                  <a:gd name="T103" fmla="*/ 14 h 38"/>
                  <a:gd name="T104" fmla="*/ 21 w 48"/>
                  <a:gd name="T105" fmla="*/ 12 h 38"/>
                  <a:gd name="T106" fmla="*/ 21 w 48"/>
                  <a:gd name="T107" fmla="*/ 13 h 38"/>
                  <a:gd name="T108" fmla="*/ 23 w 48"/>
                  <a:gd name="T109" fmla="*/ 14 h 38"/>
                  <a:gd name="T110" fmla="*/ 19 w 48"/>
                  <a:gd name="T111" fmla="*/ 18 h 38"/>
                  <a:gd name="T112" fmla="*/ 17 w 48"/>
                  <a:gd name="T113" fmla="*/ 20 h 38"/>
                  <a:gd name="T114" fmla="*/ 23 w 48"/>
                  <a:gd name="T115" fmla="*/ 14 h 38"/>
                  <a:gd name="T116" fmla="*/ 25 w 48"/>
                  <a:gd name="T117" fmla="*/ 19 h 38"/>
                  <a:gd name="T118" fmla="*/ 13 w 48"/>
                  <a:gd name="T119" fmla="*/ 21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8" h="38">
                    <a:moveTo>
                      <a:pt x="13" y="21"/>
                    </a:moveTo>
                    <a:cubicBezTo>
                      <a:pt x="0" y="23"/>
                      <a:pt x="0" y="23"/>
                      <a:pt x="0" y="23"/>
                    </a:cubicBezTo>
                    <a:cubicBezTo>
                      <a:pt x="1" y="26"/>
                      <a:pt x="2" y="29"/>
                      <a:pt x="4" y="31"/>
                    </a:cubicBezTo>
                    <a:cubicBezTo>
                      <a:pt x="7" y="34"/>
                      <a:pt x="10" y="36"/>
                      <a:pt x="13" y="37"/>
                    </a:cubicBezTo>
                    <a:cubicBezTo>
                      <a:pt x="16" y="38"/>
                      <a:pt x="19" y="38"/>
                      <a:pt x="22" y="38"/>
                    </a:cubicBezTo>
                    <a:cubicBezTo>
                      <a:pt x="24" y="38"/>
                      <a:pt x="25" y="38"/>
                      <a:pt x="27" y="38"/>
                    </a:cubicBezTo>
                    <a:cubicBezTo>
                      <a:pt x="27" y="38"/>
                      <a:pt x="27" y="38"/>
                      <a:pt x="27" y="38"/>
                    </a:cubicBezTo>
                    <a:cubicBezTo>
                      <a:pt x="27" y="38"/>
                      <a:pt x="27" y="38"/>
                      <a:pt x="27" y="38"/>
                    </a:cubicBezTo>
                    <a:cubicBezTo>
                      <a:pt x="32" y="37"/>
                      <a:pt x="36" y="35"/>
                      <a:pt x="40" y="33"/>
                    </a:cubicBezTo>
                    <a:cubicBezTo>
                      <a:pt x="42" y="31"/>
                      <a:pt x="44" y="30"/>
                      <a:pt x="45" y="27"/>
                    </a:cubicBezTo>
                    <a:cubicBezTo>
                      <a:pt x="47" y="25"/>
                      <a:pt x="48" y="22"/>
                      <a:pt x="48" y="18"/>
                    </a:cubicBezTo>
                    <a:cubicBezTo>
                      <a:pt x="48" y="17"/>
                      <a:pt x="48" y="16"/>
                      <a:pt x="48" y="15"/>
                    </a:cubicBezTo>
                    <a:cubicBezTo>
                      <a:pt x="48" y="15"/>
                      <a:pt x="48" y="15"/>
                      <a:pt x="48" y="15"/>
                    </a:cubicBezTo>
                    <a:cubicBezTo>
                      <a:pt x="47" y="12"/>
                      <a:pt x="46" y="9"/>
                      <a:pt x="44" y="7"/>
                    </a:cubicBezTo>
                    <a:cubicBezTo>
                      <a:pt x="41" y="4"/>
                      <a:pt x="38" y="2"/>
                      <a:pt x="35" y="1"/>
                    </a:cubicBezTo>
                    <a:cubicBezTo>
                      <a:pt x="32" y="0"/>
                      <a:pt x="29" y="0"/>
                      <a:pt x="26" y="0"/>
                    </a:cubicBezTo>
                    <a:cubicBezTo>
                      <a:pt x="24" y="0"/>
                      <a:pt x="23" y="0"/>
                      <a:pt x="21" y="0"/>
                    </a:cubicBezTo>
                    <a:cubicBezTo>
                      <a:pt x="21" y="0"/>
                      <a:pt x="21" y="0"/>
                      <a:pt x="21" y="0"/>
                    </a:cubicBezTo>
                    <a:cubicBezTo>
                      <a:pt x="21" y="0"/>
                      <a:pt x="21" y="0"/>
                      <a:pt x="21" y="0"/>
                    </a:cubicBezTo>
                    <a:cubicBezTo>
                      <a:pt x="16" y="1"/>
                      <a:pt x="12" y="2"/>
                      <a:pt x="8" y="5"/>
                    </a:cubicBezTo>
                    <a:cubicBezTo>
                      <a:pt x="6" y="7"/>
                      <a:pt x="4" y="8"/>
                      <a:pt x="3" y="11"/>
                    </a:cubicBezTo>
                    <a:cubicBezTo>
                      <a:pt x="1" y="13"/>
                      <a:pt x="0" y="16"/>
                      <a:pt x="0" y="20"/>
                    </a:cubicBezTo>
                    <a:cubicBezTo>
                      <a:pt x="0" y="21"/>
                      <a:pt x="0" y="22"/>
                      <a:pt x="0" y="23"/>
                    </a:cubicBezTo>
                    <a:cubicBezTo>
                      <a:pt x="0" y="23"/>
                      <a:pt x="0" y="23"/>
                      <a:pt x="0" y="23"/>
                    </a:cubicBezTo>
                    <a:cubicBezTo>
                      <a:pt x="0" y="23"/>
                      <a:pt x="0" y="23"/>
                      <a:pt x="0" y="23"/>
                    </a:cubicBezTo>
                    <a:cubicBezTo>
                      <a:pt x="13" y="21"/>
                      <a:pt x="13" y="21"/>
                      <a:pt x="13" y="21"/>
                    </a:cubicBezTo>
                    <a:cubicBezTo>
                      <a:pt x="25" y="19"/>
                      <a:pt x="25" y="19"/>
                      <a:pt x="25" y="19"/>
                    </a:cubicBezTo>
                    <a:cubicBezTo>
                      <a:pt x="16" y="20"/>
                      <a:pt x="16" y="20"/>
                      <a:pt x="16" y="20"/>
                    </a:cubicBezTo>
                    <a:cubicBezTo>
                      <a:pt x="26" y="20"/>
                      <a:pt x="26" y="20"/>
                      <a:pt x="26" y="20"/>
                    </a:cubicBezTo>
                    <a:cubicBezTo>
                      <a:pt x="26" y="20"/>
                      <a:pt x="25" y="19"/>
                      <a:pt x="25" y="19"/>
                    </a:cubicBezTo>
                    <a:cubicBezTo>
                      <a:pt x="16" y="20"/>
                      <a:pt x="16" y="20"/>
                      <a:pt x="16" y="20"/>
                    </a:cubicBezTo>
                    <a:cubicBezTo>
                      <a:pt x="26" y="20"/>
                      <a:pt x="26" y="20"/>
                      <a:pt x="26" y="20"/>
                    </a:cubicBezTo>
                    <a:cubicBezTo>
                      <a:pt x="17" y="20"/>
                      <a:pt x="17" y="20"/>
                      <a:pt x="17" y="20"/>
                    </a:cubicBezTo>
                    <a:cubicBezTo>
                      <a:pt x="24" y="25"/>
                      <a:pt x="24" y="25"/>
                      <a:pt x="24" y="25"/>
                    </a:cubicBezTo>
                    <a:cubicBezTo>
                      <a:pt x="25" y="24"/>
                      <a:pt x="26" y="22"/>
                      <a:pt x="26" y="20"/>
                    </a:cubicBezTo>
                    <a:cubicBezTo>
                      <a:pt x="17" y="20"/>
                      <a:pt x="17" y="20"/>
                      <a:pt x="17" y="20"/>
                    </a:cubicBezTo>
                    <a:cubicBezTo>
                      <a:pt x="24" y="25"/>
                      <a:pt x="24" y="25"/>
                      <a:pt x="24" y="25"/>
                    </a:cubicBezTo>
                    <a:cubicBezTo>
                      <a:pt x="20" y="22"/>
                      <a:pt x="20" y="22"/>
                      <a:pt x="20" y="22"/>
                    </a:cubicBezTo>
                    <a:cubicBezTo>
                      <a:pt x="23" y="26"/>
                      <a:pt x="23" y="26"/>
                      <a:pt x="23" y="26"/>
                    </a:cubicBezTo>
                    <a:cubicBezTo>
                      <a:pt x="23" y="26"/>
                      <a:pt x="24" y="26"/>
                      <a:pt x="24" y="25"/>
                    </a:cubicBezTo>
                    <a:cubicBezTo>
                      <a:pt x="20" y="22"/>
                      <a:pt x="20" y="22"/>
                      <a:pt x="20" y="22"/>
                    </a:cubicBezTo>
                    <a:cubicBezTo>
                      <a:pt x="23" y="26"/>
                      <a:pt x="23" y="26"/>
                      <a:pt x="23" y="26"/>
                    </a:cubicBezTo>
                    <a:cubicBezTo>
                      <a:pt x="22" y="25"/>
                      <a:pt x="22" y="25"/>
                      <a:pt x="22" y="25"/>
                    </a:cubicBezTo>
                    <a:cubicBezTo>
                      <a:pt x="23" y="26"/>
                      <a:pt x="23" y="26"/>
                      <a:pt x="23" y="26"/>
                    </a:cubicBezTo>
                    <a:cubicBezTo>
                      <a:pt x="23" y="26"/>
                      <a:pt x="23" y="26"/>
                      <a:pt x="23" y="26"/>
                    </a:cubicBezTo>
                    <a:cubicBezTo>
                      <a:pt x="22" y="25"/>
                      <a:pt x="22" y="25"/>
                      <a:pt x="22" y="25"/>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3" y="26"/>
                      <a:pt x="23" y="26"/>
                    </a:cubicBezTo>
                    <a:cubicBezTo>
                      <a:pt x="23" y="26"/>
                      <a:pt x="24" y="26"/>
                      <a:pt x="25" y="25"/>
                    </a:cubicBezTo>
                    <a:cubicBezTo>
                      <a:pt x="25" y="25"/>
                      <a:pt x="25" y="25"/>
                      <a:pt x="25" y="25"/>
                    </a:cubicBezTo>
                    <a:cubicBezTo>
                      <a:pt x="25" y="25"/>
                      <a:pt x="26" y="25"/>
                      <a:pt x="26" y="25"/>
                    </a:cubicBezTo>
                    <a:cubicBezTo>
                      <a:pt x="27" y="25"/>
                      <a:pt x="27" y="25"/>
                      <a:pt x="27" y="25"/>
                    </a:cubicBezTo>
                    <a:cubicBezTo>
                      <a:pt x="27" y="25"/>
                      <a:pt x="27" y="25"/>
                      <a:pt x="27" y="25"/>
                    </a:cubicBezTo>
                    <a:cubicBezTo>
                      <a:pt x="27" y="24"/>
                      <a:pt x="27" y="24"/>
                      <a:pt x="27" y="24"/>
                    </a:cubicBezTo>
                    <a:cubicBezTo>
                      <a:pt x="27" y="25"/>
                      <a:pt x="27" y="25"/>
                      <a:pt x="27" y="25"/>
                    </a:cubicBezTo>
                    <a:cubicBezTo>
                      <a:pt x="27" y="25"/>
                      <a:pt x="27" y="25"/>
                      <a:pt x="27" y="25"/>
                    </a:cubicBezTo>
                    <a:cubicBezTo>
                      <a:pt x="27" y="24"/>
                      <a:pt x="27" y="24"/>
                      <a:pt x="27" y="24"/>
                    </a:cubicBezTo>
                    <a:cubicBezTo>
                      <a:pt x="27" y="25"/>
                      <a:pt x="27" y="25"/>
                      <a:pt x="27" y="25"/>
                    </a:cubicBezTo>
                    <a:cubicBezTo>
                      <a:pt x="29" y="20"/>
                      <a:pt x="29" y="20"/>
                      <a:pt x="29" y="20"/>
                    </a:cubicBezTo>
                    <a:cubicBezTo>
                      <a:pt x="25" y="24"/>
                      <a:pt x="25" y="24"/>
                      <a:pt x="25" y="24"/>
                    </a:cubicBezTo>
                    <a:cubicBezTo>
                      <a:pt x="26" y="25"/>
                      <a:pt x="26" y="25"/>
                      <a:pt x="27" y="25"/>
                    </a:cubicBezTo>
                    <a:cubicBezTo>
                      <a:pt x="29" y="20"/>
                      <a:pt x="29" y="20"/>
                      <a:pt x="29" y="20"/>
                    </a:cubicBezTo>
                    <a:cubicBezTo>
                      <a:pt x="25" y="24"/>
                      <a:pt x="25" y="24"/>
                      <a:pt x="25" y="24"/>
                    </a:cubicBezTo>
                    <a:cubicBezTo>
                      <a:pt x="31" y="18"/>
                      <a:pt x="31" y="18"/>
                      <a:pt x="31" y="18"/>
                    </a:cubicBezTo>
                    <a:cubicBezTo>
                      <a:pt x="23" y="19"/>
                      <a:pt x="23" y="19"/>
                      <a:pt x="23" y="19"/>
                    </a:cubicBezTo>
                    <a:cubicBezTo>
                      <a:pt x="23" y="21"/>
                      <a:pt x="24" y="23"/>
                      <a:pt x="25" y="24"/>
                    </a:cubicBezTo>
                    <a:cubicBezTo>
                      <a:pt x="31" y="18"/>
                      <a:pt x="31" y="18"/>
                      <a:pt x="31" y="18"/>
                    </a:cubicBezTo>
                    <a:cubicBezTo>
                      <a:pt x="23" y="19"/>
                      <a:pt x="23" y="19"/>
                      <a:pt x="23" y="19"/>
                    </a:cubicBezTo>
                    <a:cubicBezTo>
                      <a:pt x="23" y="19"/>
                      <a:pt x="23" y="19"/>
                      <a:pt x="23" y="19"/>
                    </a:cubicBezTo>
                    <a:cubicBezTo>
                      <a:pt x="32" y="18"/>
                      <a:pt x="32" y="18"/>
                      <a:pt x="32" y="18"/>
                    </a:cubicBezTo>
                    <a:cubicBezTo>
                      <a:pt x="23" y="18"/>
                      <a:pt x="23" y="18"/>
                      <a:pt x="23" y="18"/>
                    </a:cubicBezTo>
                    <a:cubicBezTo>
                      <a:pt x="23" y="18"/>
                      <a:pt x="23" y="19"/>
                      <a:pt x="23" y="19"/>
                    </a:cubicBezTo>
                    <a:cubicBezTo>
                      <a:pt x="32" y="18"/>
                      <a:pt x="32" y="18"/>
                      <a:pt x="32" y="18"/>
                    </a:cubicBezTo>
                    <a:cubicBezTo>
                      <a:pt x="23" y="18"/>
                      <a:pt x="23" y="18"/>
                      <a:pt x="23" y="18"/>
                    </a:cubicBezTo>
                    <a:cubicBezTo>
                      <a:pt x="31" y="18"/>
                      <a:pt x="31" y="18"/>
                      <a:pt x="31" y="18"/>
                    </a:cubicBezTo>
                    <a:cubicBezTo>
                      <a:pt x="24" y="13"/>
                      <a:pt x="24" y="13"/>
                      <a:pt x="24" y="13"/>
                    </a:cubicBezTo>
                    <a:cubicBezTo>
                      <a:pt x="23" y="14"/>
                      <a:pt x="23" y="16"/>
                      <a:pt x="23" y="18"/>
                    </a:cubicBezTo>
                    <a:cubicBezTo>
                      <a:pt x="31" y="18"/>
                      <a:pt x="31" y="18"/>
                      <a:pt x="31" y="18"/>
                    </a:cubicBezTo>
                    <a:cubicBezTo>
                      <a:pt x="24" y="13"/>
                      <a:pt x="24" y="13"/>
                      <a:pt x="24" y="13"/>
                    </a:cubicBezTo>
                    <a:cubicBezTo>
                      <a:pt x="28" y="16"/>
                      <a:pt x="28" y="16"/>
                      <a:pt x="28" y="16"/>
                    </a:cubicBezTo>
                    <a:cubicBezTo>
                      <a:pt x="25" y="12"/>
                      <a:pt x="25" y="12"/>
                      <a:pt x="25" y="12"/>
                    </a:cubicBezTo>
                    <a:cubicBezTo>
                      <a:pt x="25" y="12"/>
                      <a:pt x="24" y="12"/>
                      <a:pt x="24" y="13"/>
                    </a:cubicBezTo>
                    <a:cubicBezTo>
                      <a:pt x="28" y="16"/>
                      <a:pt x="28" y="16"/>
                      <a:pt x="28" y="16"/>
                    </a:cubicBezTo>
                    <a:cubicBezTo>
                      <a:pt x="25" y="12"/>
                      <a:pt x="25" y="12"/>
                      <a:pt x="25" y="12"/>
                    </a:cubicBezTo>
                    <a:cubicBezTo>
                      <a:pt x="26" y="13"/>
                      <a:pt x="26" y="13"/>
                      <a:pt x="26" y="13"/>
                    </a:cubicBezTo>
                    <a:cubicBezTo>
                      <a:pt x="25" y="12"/>
                      <a:pt x="25" y="12"/>
                      <a:pt x="25" y="12"/>
                    </a:cubicBezTo>
                    <a:cubicBezTo>
                      <a:pt x="25" y="12"/>
                      <a:pt x="25" y="12"/>
                      <a:pt x="25" y="12"/>
                    </a:cubicBezTo>
                    <a:cubicBezTo>
                      <a:pt x="26" y="13"/>
                      <a:pt x="26" y="13"/>
                      <a:pt x="26" y="13"/>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5" y="12"/>
                      <a:pt x="25" y="12"/>
                    </a:cubicBezTo>
                    <a:cubicBezTo>
                      <a:pt x="25" y="12"/>
                      <a:pt x="24" y="12"/>
                      <a:pt x="23" y="12"/>
                    </a:cubicBezTo>
                    <a:cubicBezTo>
                      <a:pt x="23" y="12"/>
                      <a:pt x="23" y="12"/>
                      <a:pt x="23" y="12"/>
                    </a:cubicBezTo>
                    <a:cubicBezTo>
                      <a:pt x="23" y="13"/>
                      <a:pt x="22" y="13"/>
                      <a:pt x="22" y="13"/>
                    </a:cubicBezTo>
                    <a:cubicBezTo>
                      <a:pt x="21" y="13"/>
                      <a:pt x="21" y="13"/>
                      <a:pt x="21" y="13"/>
                    </a:cubicBezTo>
                    <a:cubicBezTo>
                      <a:pt x="21" y="12"/>
                      <a:pt x="21" y="12"/>
                      <a:pt x="21" y="12"/>
                    </a:cubicBezTo>
                    <a:cubicBezTo>
                      <a:pt x="21" y="14"/>
                      <a:pt x="21" y="14"/>
                      <a:pt x="21" y="14"/>
                    </a:cubicBezTo>
                    <a:cubicBezTo>
                      <a:pt x="21" y="13"/>
                      <a:pt x="21" y="13"/>
                      <a:pt x="21" y="13"/>
                    </a:cubicBezTo>
                    <a:cubicBezTo>
                      <a:pt x="21" y="12"/>
                      <a:pt x="21" y="12"/>
                      <a:pt x="21" y="12"/>
                    </a:cubicBezTo>
                    <a:cubicBezTo>
                      <a:pt x="21" y="14"/>
                      <a:pt x="21" y="14"/>
                      <a:pt x="21" y="14"/>
                    </a:cubicBezTo>
                    <a:cubicBezTo>
                      <a:pt x="21" y="13"/>
                      <a:pt x="21" y="13"/>
                      <a:pt x="21" y="13"/>
                    </a:cubicBezTo>
                    <a:cubicBezTo>
                      <a:pt x="19" y="18"/>
                      <a:pt x="19" y="18"/>
                      <a:pt x="19" y="18"/>
                    </a:cubicBezTo>
                    <a:cubicBezTo>
                      <a:pt x="23" y="14"/>
                      <a:pt x="23" y="14"/>
                      <a:pt x="23" y="14"/>
                    </a:cubicBezTo>
                    <a:cubicBezTo>
                      <a:pt x="22" y="13"/>
                      <a:pt x="22" y="13"/>
                      <a:pt x="21" y="13"/>
                    </a:cubicBezTo>
                    <a:cubicBezTo>
                      <a:pt x="19" y="18"/>
                      <a:pt x="19" y="18"/>
                      <a:pt x="19" y="18"/>
                    </a:cubicBezTo>
                    <a:cubicBezTo>
                      <a:pt x="23" y="14"/>
                      <a:pt x="23" y="14"/>
                      <a:pt x="23" y="14"/>
                    </a:cubicBezTo>
                    <a:cubicBezTo>
                      <a:pt x="17" y="20"/>
                      <a:pt x="17" y="20"/>
                      <a:pt x="17" y="20"/>
                    </a:cubicBezTo>
                    <a:cubicBezTo>
                      <a:pt x="25" y="19"/>
                      <a:pt x="25" y="19"/>
                      <a:pt x="25" y="19"/>
                    </a:cubicBezTo>
                    <a:cubicBezTo>
                      <a:pt x="25" y="17"/>
                      <a:pt x="24" y="15"/>
                      <a:pt x="23" y="14"/>
                    </a:cubicBezTo>
                    <a:cubicBezTo>
                      <a:pt x="17" y="20"/>
                      <a:pt x="17" y="20"/>
                      <a:pt x="17" y="20"/>
                    </a:cubicBezTo>
                    <a:cubicBezTo>
                      <a:pt x="25" y="19"/>
                      <a:pt x="25" y="19"/>
                      <a:pt x="25" y="19"/>
                    </a:cubicBezTo>
                    <a:cubicBezTo>
                      <a:pt x="25" y="19"/>
                      <a:pt x="25" y="19"/>
                      <a:pt x="25" y="19"/>
                    </a:cubicBezTo>
                    <a:lnTo>
                      <a:pt x="13" y="21"/>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8" name="Freeform 94"/>
              <p:cNvSpPr/>
              <p:nvPr/>
            </p:nvSpPr>
            <p:spPr bwMode="auto">
              <a:xfrm>
                <a:off x="2866156" y="2696413"/>
                <a:ext cx="31661" cy="18469"/>
              </a:xfrm>
              <a:custGeom>
                <a:avLst/>
                <a:gdLst>
                  <a:gd name="T0" fmla="*/ 0 w 23"/>
                  <a:gd name="T1" fmla="*/ 9 h 14"/>
                  <a:gd name="T2" fmla="*/ 12 w 23"/>
                  <a:gd name="T3" fmla="*/ 13 h 14"/>
                  <a:gd name="T4" fmla="*/ 23 w 23"/>
                  <a:gd name="T5" fmla="*/ 5 h 14"/>
                  <a:gd name="T6" fmla="*/ 10 w 23"/>
                  <a:gd name="T7" fmla="*/ 1 h 14"/>
                  <a:gd name="T8" fmla="*/ 0 w 23"/>
                  <a:gd name="T9" fmla="*/ 9 h 14"/>
                </a:gdLst>
                <a:ahLst/>
                <a:cxnLst>
                  <a:cxn ang="0">
                    <a:pos x="T0" y="T1"/>
                  </a:cxn>
                  <a:cxn ang="0">
                    <a:pos x="T2" y="T3"/>
                  </a:cxn>
                  <a:cxn ang="0">
                    <a:pos x="T4" y="T5"/>
                  </a:cxn>
                  <a:cxn ang="0">
                    <a:pos x="T6" y="T7"/>
                  </a:cxn>
                  <a:cxn ang="0">
                    <a:pos x="T8" y="T9"/>
                  </a:cxn>
                </a:cxnLst>
                <a:rect l="0" t="0" r="r" b="b"/>
                <a:pathLst>
                  <a:path w="23" h="14">
                    <a:moveTo>
                      <a:pt x="0" y="9"/>
                    </a:moveTo>
                    <a:cubicBezTo>
                      <a:pt x="1" y="12"/>
                      <a:pt x="6" y="14"/>
                      <a:pt x="12" y="13"/>
                    </a:cubicBezTo>
                    <a:cubicBezTo>
                      <a:pt x="19" y="12"/>
                      <a:pt x="23" y="8"/>
                      <a:pt x="23" y="5"/>
                    </a:cubicBezTo>
                    <a:cubicBezTo>
                      <a:pt x="22" y="2"/>
                      <a:pt x="17" y="0"/>
                      <a:pt x="10" y="1"/>
                    </a:cubicBezTo>
                    <a:cubicBezTo>
                      <a:pt x="4" y="2"/>
                      <a:pt x="0" y="5"/>
                      <a:pt x="0"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9" name="Freeform 95"/>
              <p:cNvSpPr/>
              <p:nvPr/>
            </p:nvSpPr>
            <p:spPr bwMode="auto">
              <a:xfrm>
                <a:off x="2849006" y="2679263"/>
                <a:ext cx="65961" cy="52769"/>
              </a:xfrm>
              <a:custGeom>
                <a:avLst/>
                <a:gdLst>
                  <a:gd name="T0" fmla="*/ 0 w 49"/>
                  <a:gd name="T1" fmla="*/ 24 h 39"/>
                  <a:gd name="T2" fmla="*/ 13 w 49"/>
                  <a:gd name="T3" fmla="*/ 38 h 39"/>
                  <a:gd name="T4" fmla="*/ 27 w 49"/>
                  <a:gd name="T5" fmla="*/ 39 h 39"/>
                  <a:gd name="T6" fmla="*/ 40 w 49"/>
                  <a:gd name="T7" fmla="*/ 34 h 39"/>
                  <a:gd name="T8" fmla="*/ 49 w 49"/>
                  <a:gd name="T9" fmla="*/ 19 h 39"/>
                  <a:gd name="T10" fmla="*/ 48 w 49"/>
                  <a:gd name="T11" fmla="*/ 16 h 39"/>
                  <a:gd name="T12" fmla="*/ 36 w 49"/>
                  <a:gd name="T13" fmla="*/ 2 h 39"/>
                  <a:gd name="T14" fmla="*/ 21 w 49"/>
                  <a:gd name="T15" fmla="*/ 1 h 39"/>
                  <a:gd name="T16" fmla="*/ 8 w 49"/>
                  <a:gd name="T17" fmla="*/ 6 h 39"/>
                  <a:gd name="T18" fmla="*/ 0 w 49"/>
                  <a:gd name="T19" fmla="*/ 21 h 39"/>
                  <a:gd name="T20" fmla="*/ 0 w 49"/>
                  <a:gd name="T21" fmla="*/ 24 h 39"/>
                  <a:gd name="T22" fmla="*/ 13 w 49"/>
                  <a:gd name="T23" fmla="*/ 22 h 39"/>
                  <a:gd name="T24" fmla="*/ 17 w 49"/>
                  <a:gd name="T25" fmla="*/ 21 h 39"/>
                  <a:gd name="T26" fmla="*/ 26 w 49"/>
                  <a:gd name="T27" fmla="*/ 20 h 39"/>
                  <a:gd name="T28" fmla="*/ 26 w 49"/>
                  <a:gd name="T29" fmla="*/ 21 h 39"/>
                  <a:gd name="T30" fmla="*/ 25 w 49"/>
                  <a:gd name="T31" fmla="*/ 26 h 39"/>
                  <a:gd name="T32" fmla="*/ 17 w 49"/>
                  <a:gd name="T33" fmla="*/ 21 h 39"/>
                  <a:gd name="T34" fmla="*/ 20 w 49"/>
                  <a:gd name="T35" fmla="*/ 23 h 39"/>
                  <a:gd name="T36" fmla="*/ 25 w 49"/>
                  <a:gd name="T37" fmla="*/ 26 h 39"/>
                  <a:gd name="T38" fmla="*/ 24 w 49"/>
                  <a:gd name="T39" fmla="*/ 27 h 39"/>
                  <a:gd name="T40" fmla="*/ 24 w 49"/>
                  <a:gd name="T41" fmla="*/ 27 h 39"/>
                  <a:gd name="T42" fmla="*/ 22 w 49"/>
                  <a:gd name="T43" fmla="*/ 25 h 39"/>
                  <a:gd name="T44" fmla="*/ 23 w 49"/>
                  <a:gd name="T45" fmla="*/ 26 h 39"/>
                  <a:gd name="T46" fmla="*/ 24 w 49"/>
                  <a:gd name="T47" fmla="*/ 27 h 39"/>
                  <a:gd name="T48" fmla="*/ 24 w 49"/>
                  <a:gd name="T49" fmla="*/ 27 h 39"/>
                  <a:gd name="T50" fmla="*/ 25 w 49"/>
                  <a:gd name="T51" fmla="*/ 26 h 39"/>
                  <a:gd name="T52" fmla="*/ 27 w 49"/>
                  <a:gd name="T53" fmla="*/ 26 h 39"/>
                  <a:gd name="T54" fmla="*/ 27 w 49"/>
                  <a:gd name="T55" fmla="*/ 26 h 39"/>
                  <a:gd name="T56" fmla="*/ 27 w 49"/>
                  <a:gd name="T57" fmla="*/ 26 h 39"/>
                  <a:gd name="T58" fmla="*/ 28 w 49"/>
                  <a:gd name="T59" fmla="*/ 24 h 39"/>
                  <a:gd name="T60" fmla="*/ 30 w 49"/>
                  <a:gd name="T61" fmla="*/ 20 h 39"/>
                  <a:gd name="T62" fmla="*/ 27 w 49"/>
                  <a:gd name="T63" fmla="*/ 26 h 39"/>
                  <a:gd name="T64" fmla="*/ 25 w 49"/>
                  <a:gd name="T65" fmla="*/ 25 h 39"/>
                  <a:gd name="T66" fmla="*/ 23 w 49"/>
                  <a:gd name="T67" fmla="*/ 20 h 39"/>
                  <a:gd name="T68" fmla="*/ 32 w 49"/>
                  <a:gd name="T69" fmla="*/ 19 h 39"/>
                  <a:gd name="T70" fmla="*/ 23 w 49"/>
                  <a:gd name="T71" fmla="*/ 20 h 39"/>
                  <a:gd name="T72" fmla="*/ 32 w 49"/>
                  <a:gd name="T73" fmla="*/ 19 h 39"/>
                  <a:gd name="T74" fmla="*/ 23 w 49"/>
                  <a:gd name="T75" fmla="*/ 20 h 39"/>
                  <a:gd name="T76" fmla="*/ 23 w 49"/>
                  <a:gd name="T77" fmla="*/ 19 h 39"/>
                  <a:gd name="T78" fmla="*/ 24 w 49"/>
                  <a:gd name="T79" fmla="*/ 14 h 39"/>
                  <a:gd name="T80" fmla="*/ 31 w 49"/>
                  <a:gd name="T81" fmla="*/ 19 h 39"/>
                  <a:gd name="T82" fmla="*/ 28 w 49"/>
                  <a:gd name="T83" fmla="*/ 17 h 39"/>
                  <a:gd name="T84" fmla="*/ 24 w 49"/>
                  <a:gd name="T85" fmla="*/ 14 h 39"/>
                  <a:gd name="T86" fmla="*/ 25 w 49"/>
                  <a:gd name="T87" fmla="*/ 13 h 39"/>
                  <a:gd name="T88" fmla="*/ 25 w 49"/>
                  <a:gd name="T89" fmla="*/ 13 h 39"/>
                  <a:gd name="T90" fmla="*/ 26 w 49"/>
                  <a:gd name="T91" fmla="*/ 14 h 39"/>
                  <a:gd name="T92" fmla="*/ 25 w 49"/>
                  <a:gd name="T93" fmla="*/ 13 h 39"/>
                  <a:gd name="T94" fmla="*/ 25 w 49"/>
                  <a:gd name="T95" fmla="*/ 13 h 39"/>
                  <a:gd name="T96" fmla="*/ 25 w 49"/>
                  <a:gd name="T97" fmla="*/ 13 h 39"/>
                  <a:gd name="T98" fmla="*/ 23 w 49"/>
                  <a:gd name="T99" fmla="*/ 13 h 39"/>
                  <a:gd name="T100" fmla="*/ 21 w 49"/>
                  <a:gd name="T101" fmla="*/ 13 h 39"/>
                  <a:gd name="T102" fmla="*/ 21 w 49"/>
                  <a:gd name="T103" fmla="*/ 15 h 39"/>
                  <a:gd name="T104" fmla="*/ 21 w 49"/>
                  <a:gd name="T105" fmla="*/ 13 h 39"/>
                  <a:gd name="T106" fmla="*/ 22 w 49"/>
                  <a:gd name="T107" fmla="*/ 13 h 39"/>
                  <a:gd name="T108" fmla="*/ 24 w 49"/>
                  <a:gd name="T109" fmla="*/ 15 h 39"/>
                  <a:gd name="T110" fmla="*/ 19 w 49"/>
                  <a:gd name="T111" fmla="*/ 19 h 39"/>
                  <a:gd name="T112" fmla="*/ 17 w 49"/>
                  <a:gd name="T113" fmla="*/ 21 h 39"/>
                  <a:gd name="T114" fmla="*/ 24 w 49"/>
                  <a:gd name="T115" fmla="*/ 15 h 39"/>
                  <a:gd name="T116" fmla="*/ 26 w 49"/>
                  <a:gd name="T117" fmla="*/ 20 h 39"/>
                  <a:gd name="T118" fmla="*/ 13 w 49"/>
                  <a:gd name="T119" fmla="*/ 2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39">
                    <a:moveTo>
                      <a:pt x="13" y="22"/>
                    </a:moveTo>
                    <a:cubicBezTo>
                      <a:pt x="0" y="24"/>
                      <a:pt x="0" y="24"/>
                      <a:pt x="0" y="24"/>
                    </a:cubicBezTo>
                    <a:cubicBezTo>
                      <a:pt x="1" y="27"/>
                      <a:pt x="3" y="30"/>
                      <a:pt x="4" y="32"/>
                    </a:cubicBezTo>
                    <a:cubicBezTo>
                      <a:pt x="7" y="35"/>
                      <a:pt x="10" y="37"/>
                      <a:pt x="13" y="38"/>
                    </a:cubicBezTo>
                    <a:cubicBezTo>
                      <a:pt x="16" y="39"/>
                      <a:pt x="19" y="39"/>
                      <a:pt x="22" y="39"/>
                    </a:cubicBezTo>
                    <a:cubicBezTo>
                      <a:pt x="24" y="39"/>
                      <a:pt x="26" y="39"/>
                      <a:pt x="27" y="39"/>
                    </a:cubicBezTo>
                    <a:cubicBezTo>
                      <a:pt x="27" y="39"/>
                      <a:pt x="27" y="39"/>
                      <a:pt x="27" y="39"/>
                    </a:cubicBezTo>
                    <a:cubicBezTo>
                      <a:pt x="32" y="38"/>
                      <a:pt x="36" y="36"/>
                      <a:pt x="40" y="34"/>
                    </a:cubicBezTo>
                    <a:cubicBezTo>
                      <a:pt x="42" y="32"/>
                      <a:pt x="44" y="30"/>
                      <a:pt x="46" y="28"/>
                    </a:cubicBezTo>
                    <a:cubicBezTo>
                      <a:pt x="47" y="26"/>
                      <a:pt x="49" y="22"/>
                      <a:pt x="49" y="19"/>
                    </a:cubicBezTo>
                    <a:cubicBezTo>
                      <a:pt x="49" y="18"/>
                      <a:pt x="48" y="17"/>
                      <a:pt x="48" y="16"/>
                    </a:cubicBezTo>
                    <a:cubicBezTo>
                      <a:pt x="48" y="16"/>
                      <a:pt x="48" y="16"/>
                      <a:pt x="48" y="16"/>
                    </a:cubicBezTo>
                    <a:cubicBezTo>
                      <a:pt x="48" y="13"/>
                      <a:pt x="46" y="10"/>
                      <a:pt x="44" y="8"/>
                    </a:cubicBezTo>
                    <a:cubicBezTo>
                      <a:pt x="42" y="4"/>
                      <a:pt x="39" y="3"/>
                      <a:pt x="36" y="2"/>
                    </a:cubicBezTo>
                    <a:cubicBezTo>
                      <a:pt x="33" y="1"/>
                      <a:pt x="30" y="0"/>
                      <a:pt x="27" y="0"/>
                    </a:cubicBezTo>
                    <a:cubicBezTo>
                      <a:pt x="25" y="0"/>
                      <a:pt x="23" y="1"/>
                      <a:pt x="21" y="1"/>
                    </a:cubicBezTo>
                    <a:cubicBezTo>
                      <a:pt x="21" y="1"/>
                      <a:pt x="21" y="1"/>
                      <a:pt x="21" y="1"/>
                    </a:cubicBezTo>
                    <a:cubicBezTo>
                      <a:pt x="17" y="2"/>
                      <a:pt x="12" y="3"/>
                      <a:pt x="8" y="6"/>
                    </a:cubicBezTo>
                    <a:cubicBezTo>
                      <a:pt x="7" y="7"/>
                      <a:pt x="5" y="9"/>
                      <a:pt x="3" y="12"/>
                    </a:cubicBezTo>
                    <a:cubicBezTo>
                      <a:pt x="1" y="14"/>
                      <a:pt x="0" y="17"/>
                      <a:pt x="0" y="21"/>
                    </a:cubicBezTo>
                    <a:cubicBezTo>
                      <a:pt x="0" y="22"/>
                      <a:pt x="0" y="23"/>
                      <a:pt x="0" y="24"/>
                    </a:cubicBezTo>
                    <a:cubicBezTo>
                      <a:pt x="0" y="24"/>
                      <a:pt x="0" y="24"/>
                      <a:pt x="0" y="24"/>
                    </a:cubicBezTo>
                    <a:cubicBezTo>
                      <a:pt x="0" y="24"/>
                      <a:pt x="0" y="24"/>
                      <a:pt x="0" y="24"/>
                    </a:cubicBezTo>
                    <a:cubicBezTo>
                      <a:pt x="13" y="22"/>
                      <a:pt x="13" y="22"/>
                      <a:pt x="13" y="22"/>
                    </a:cubicBezTo>
                    <a:cubicBezTo>
                      <a:pt x="26" y="20"/>
                      <a:pt x="26" y="20"/>
                      <a:pt x="26" y="20"/>
                    </a:cubicBezTo>
                    <a:cubicBezTo>
                      <a:pt x="17" y="21"/>
                      <a:pt x="17" y="21"/>
                      <a:pt x="17" y="21"/>
                    </a:cubicBezTo>
                    <a:cubicBezTo>
                      <a:pt x="26" y="21"/>
                      <a:pt x="26" y="21"/>
                      <a:pt x="26" y="21"/>
                    </a:cubicBezTo>
                    <a:cubicBezTo>
                      <a:pt x="26" y="21"/>
                      <a:pt x="26" y="20"/>
                      <a:pt x="26" y="20"/>
                    </a:cubicBezTo>
                    <a:cubicBezTo>
                      <a:pt x="17" y="21"/>
                      <a:pt x="17" y="21"/>
                      <a:pt x="17" y="21"/>
                    </a:cubicBezTo>
                    <a:cubicBezTo>
                      <a:pt x="26" y="21"/>
                      <a:pt x="26" y="21"/>
                      <a:pt x="26" y="21"/>
                    </a:cubicBezTo>
                    <a:cubicBezTo>
                      <a:pt x="17" y="21"/>
                      <a:pt x="17" y="21"/>
                      <a:pt x="17" y="21"/>
                    </a:cubicBezTo>
                    <a:cubicBezTo>
                      <a:pt x="25" y="26"/>
                      <a:pt x="25" y="26"/>
                      <a:pt x="25" y="26"/>
                    </a:cubicBezTo>
                    <a:cubicBezTo>
                      <a:pt x="25" y="25"/>
                      <a:pt x="26" y="23"/>
                      <a:pt x="26" y="21"/>
                    </a:cubicBezTo>
                    <a:cubicBezTo>
                      <a:pt x="17" y="21"/>
                      <a:pt x="17" y="21"/>
                      <a:pt x="17" y="21"/>
                    </a:cubicBezTo>
                    <a:cubicBezTo>
                      <a:pt x="25" y="26"/>
                      <a:pt x="25" y="26"/>
                      <a:pt x="25" y="26"/>
                    </a:cubicBezTo>
                    <a:cubicBezTo>
                      <a:pt x="20" y="23"/>
                      <a:pt x="20" y="23"/>
                      <a:pt x="20" y="23"/>
                    </a:cubicBezTo>
                    <a:cubicBezTo>
                      <a:pt x="24" y="27"/>
                      <a:pt x="24" y="27"/>
                      <a:pt x="24" y="27"/>
                    </a:cubicBezTo>
                    <a:cubicBezTo>
                      <a:pt x="24" y="27"/>
                      <a:pt x="24" y="26"/>
                      <a:pt x="25" y="26"/>
                    </a:cubicBezTo>
                    <a:cubicBezTo>
                      <a:pt x="20" y="23"/>
                      <a:pt x="20" y="23"/>
                      <a:pt x="20" y="23"/>
                    </a:cubicBezTo>
                    <a:cubicBezTo>
                      <a:pt x="24" y="27"/>
                      <a:pt x="24" y="27"/>
                      <a:pt x="24" y="27"/>
                    </a:cubicBezTo>
                    <a:cubicBezTo>
                      <a:pt x="22" y="25"/>
                      <a:pt x="22" y="25"/>
                      <a:pt x="22" y="25"/>
                    </a:cubicBezTo>
                    <a:cubicBezTo>
                      <a:pt x="24" y="27"/>
                      <a:pt x="24" y="27"/>
                      <a:pt x="24" y="27"/>
                    </a:cubicBezTo>
                    <a:cubicBezTo>
                      <a:pt x="24" y="27"/>
                      <a:pt x="24" y="27"/>
                      <a:pt x="24" y="27"/>
                    </a:cubicBezTo>
                    <a:cubicBezTo>
                      <a:pt x="22" y="25"/>
                      <a:pt x="22" y="25"/>
                      <a:pt x="22" y="25"/>
                    </a:cubicBezTo>
                    <a:cubicBezTo>
                      <a:pt x="24" y="27"/>
                      <a:pt x="24" y="27"/>
                      <a:pt x="24" y="27"/>
                    </a:cubicBezTo>
                    <a:cubicBezTo>
                      <a:pt x="23" y="26"/>
                      <a:pt x="23" y="26"/>
                      <a:pt x="23" y="26"/>
                    </a:cubicBezTo>
                    <a:cubicBezTo>
                      <a:pt x="24" y="27"/>
                      <a:pt x="24" y="27"/>
                      <a:pt x="24" y="27"/>
                    </a:cubicBezTo>
                    <a:cubicBezTo>
                      <a:pt x="24" y="27"/>
                      <a:pt x="24" y="27"/>
                      <a:pt x="24" y="27"/>
                    </a:cubicBezTo>
                    <a:cubicBezTo>
                      <a:pt x="23" y="26"/>
                      <a:pt x="23" y="26"/>
                      <a:pt x="23" y="26"/>
                    </a:cubicBezTo>
                    <a:cubicBezTo>
                      <a:pt x="24" y="27"/>
                      <a:pt x="24" y="27"/>
                      <a:pt x="24" y="27"/>
                    </a:cubicBezTo>
                    <a:cubicBezTo>
                      <a:pt x="24" y="27"/>
                      <a:pt x="24" y="26"/>
                      <a:pt x="25" y="26"/>
                    </a:cubicBezTo>
                    <a:cubicBezTo>
                      <a:pt x="25" y="26"/>
                      <a:pt x="25" y="26"/>
                      <a:pt x="25" y="26"/>
                    </a:cubicBezTo>
                    <a:cubicBezTo>
                      <a:pt x="25" y="26"/>
                      <a:pt x="25" y="26"/>
                      <a:pt x="25" y="26"/>
                    </a:cubicBezTo>
                    <a:cubicBezTo>
                      <a:pt x="26" y="26"/>
                      <a:pt x="26" y="26"/>
                      <a:pt x="27" y="26"/>
                    </a:cubicBezTo>
                    <a:cubicBezTo>
                      <a:pt x="27" y="26"/>
                      <a:pt x="27" y="26"/>
                      <a:pt x="27" y="26"/>
                    </a:cubicBezTo>
                    <a:cubicBezTo>
                      <a:pt x="27" y="26"/>
                      <a:pt x="27" y="26"/>
                      <a:pt x="27" y="26"/>
                    </a:cubicBezTo>
                    <a:cubicBezTo>
                      <a:pt x="28" y="24"/>
                      <a:pt x="28" y="24"/>
                      <a:pt x="28" y="24"/>
                    </a:cubicBezTo>
                    <a:cubicBezTo>
                      <a:pt x="27" y="26"/>
                      <a:pt x="27" y="26"/>
                      <a:pt x="27" y="26"/>
                    </a:cubicBezTo>
                    <a:cubicBezTo>
                      <a:pt x="27" y="26"/>
                      <a:pt x="27" y="26"/>
                      <a:pt x="27" y="26"/>
                    </a:cubicBezTo>
                    <a:cubicBezTo>
                      <a:pt x="28" y="24"/>
                      <a:pt x="28" y="24"/>
                      <a:pt x="28" y="24"/>
                    </a:cubicBezTo>
                    <a:cubicBezTo>
                      <a:pt x="27" y="26"/>
                      <a:pt x="27" y="26"/>
                      <a:pt x="27" y="26"/>
                    </a:cubicBezTo>
                    <a:cubicBezTo>
                      <a:pt x="30" y="20"/>
                      <a:pt x="30" y="20"/>
                      <a:pt x="30" y="20"/>
                    </a:cubicBezTo>
                    <a:cubicBezTo>
                      <a:pt x="25" y="25"/>
                      <a:pt x="25" y="25"/>
                      <a:pt x="25" y="25"/>
                    </a:cubicBezTo>
                    <a:cubicBezTo>
                      <a:pt x="26" y="26"/>
                      <a:pt x="27" y="26"/>
                      <a:pt x="27" y="26"/>
                    </a:cubicBezTo>
                    <a:cubicBezTo>
                      <a:pt x="30" y="20"/>
                      <a:pt x="30" y="20"/>
                      <a:pt x="30" y="20"/>
                    </a:cubicBezTo>
                    <a:cubicBezTo>
                      <a:pt x="25" y="25"/>
                      <a:pt x="25" y="25"/>
                      <a:pt x="25" y="25"/>
                    </a:cubicBezTo>
                    <a:cubicBezTo>
                      <a:pt x="32" y="19"/>
                      <a:pt x="32" y="19"/>
                      <a:pt x="32" y="19"/>
                    </a:cubicBezTo>
                    <a:cubicBezTo>
                      <a:pt x="23" y="20"/>
                      <a:pt x="23" y="20"/>
                      <a:pt x="23" y="20"/>
                    </a:cubicBezTo>
                    <a:cubicBezTo>
                      <a:pt x="23" y="22"/>
                      <a:pt x="24" y="24"/>
                      <a:pt x="25" y="25"/>
                    </a:cubicBezTo>
                    <a:cubicBezTo>
                      <a:pt x="32" y="19"/>
                      <a:pt x="32" y="19"/>
                      <a:pt x="32" y="19"/>
                    </a:cubicBezTo>
                    <a:cubicBezTo>
                      <a:pt x="23" y="20"/>
                      <a:pt x="23" y="20"/>
                      <a:pt x="23" y="20"/>
                    </a:cubicBezTo>
                    <a:cubicBezTo>
                      <a:pt x="23" y="20"/>
                      <a:pt x="23" y="20"/>
                      <a:pt x="23" y="20"/>
                    </a:cubicBezTo>
                    <a:cubicBezTo>
                      <a:pt x="23" y="20"/>
                      <a:pt x="23" y="20"/>
                      <a:pt x="23" y="20"/>
                    </a:cubicBezTo>
                    <a:cubicBezTo>
                      <a:pt x="32" y="19"/>
                      <a:pt x="32" y="19"/>
                      <a:pt x="32" y="19"/>
                    </a:cubicBezTo>
                    <a:cubicBezTo>
                      <a:pt x="23" y="19"/>
                      <a:pt x="23" y="19"/>
                      <a:pt x="23" y="19"/>
                    </a:cubicBezTo>
                    <a:cubicBezTo>
                      <a:pt x="23" y="19"/>
                      <a:pt x="23" y="20"/>
                      <a:pt x="23" y="20"/>
                    </a:cubicBezTo>
                    <a:cubicBezTo>
                      <a:pt x="32" y="19"/>
                      <a:pt x="32" y="19"/>
                      <a:pt x="32" y="19"/>
                    </a:cubicBezTo>
                    <a:cubicBezTo>
                      <a:pt x="23" y="19"/>
                      <a:pt x="23" y="19"/>
                      <a:pt x="23" y="19"/>
                    </a:cubicBezTo>
                    <a:cubicBezTo>
                      <a:pt x="31" y="19"/>
                      <a:pt x="31" y="19"/>
                      <a:pt x="31" y="19"/>
                    </a:cubicBezTo>
                    <a:cubicBezTo>
                      <a:pt x="24" y="14"/>
                      <a:pt x="24" y="14"/>
                      <a:pt x="24" y="14"/>
                    </a:cubicBezTo>
                    <a:cubicBezTo>
                      <a:pt x="24" y="15"/>
                      <a:pt x="23" y="16"/>
                      <a:pt x="23" y="19"/>
                    </a:cubicBezTo>
                    <a:cubicBezTo>
                      <a:pt x="31" y="19"/>
                      <a:pt x="31" y="19"/>
                      <a:pt x="31" y="19"/>
                    </a:cubicBezTo>
                    <a:cubicBezTo>
                      <a:pt x="24" y="14"/>
                      <a:pt x="24" y="14"/>
                      <a:pt x="24" y="14"/>
                    </a:cubicBezTo>
                    <a:cubicBezTo>
                      <a:pt x="28" y="17"/>
                      <a:pt x="28" y="17"/>
                      <a:pt x="28" y="17"/>
                    </a:cubicBezTo>
                    <a:cubicBezTo>
                      <a:pt x="25" y="13"/>
                      <a:pt x="25" y="13"/>
                      <a:pt x="25" y="13"/>
                    </a:cubicBezTo>
                    <a:cubicBezTo>
                      <a:pt x="25" y="13"/>
                      <a:pt x="25" y="13"/>
                      <a:pt x="24" y="14"/>
                    </a:cubicBezTo>
                    <a:cubicBezTo>
                      <a:pt x="28" y="17"/>
                      <a:pt x="28" y="17"/>
                      <a:pt x="28" y="17"/>
                    </a:cubicBezTo>
                    <a:cubicBezTo>
                      <a:pt x="25" y="13"/>
                      <a:pt x="25" y="13"/>
                      <a:pt x="25" y="13"/>
                    </a:cubicBezTo>
                    <a:cubicBezTo>
                      <a:pt x="26" y="14"/>
                      <a:pt x="26" y="14"/>
                      <a:pt x="26" y="14"/>
                    </a:cubicBezTo>
                    <a:cubicBezTo>
                      <a:pt x="25" y="13"/>
                      <a:pt x="25" y="13"/>
                      <a:pt x="25" y="13"/>
                    </a:cubicBezTo>
                    <a:cubicBezTo>
                      <a:pt x="25" y="13"/>
                      <a:pt x="25" y="13"/>
                      <a:pt x="25" y="13"/>
                    </a:cubicBezTo>
                    <a:cubicBezTo>
                      <a:pt x="26" y="14"/>
                      <a:pt x="26" y="14"/>
                      <a:pt x="26" y="14"/>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5" y="13"/>
                      <a:pt x="25" y="13"/>
                    </a:cubicBezTo>
                    <a:cubicBezTo>
                      <a:pt x="25" y="13"/>
                      <a:pt x="24" y="13"/>
                      <a:pt x="23" y="13"/>
                    </a:cubicBezTo>
                    <a:cubicBezTo>
                      <a:pt x="23" y="13"/>
                      <a:pt x="23" y="13"/>
                      <a:pt x="23" y="13"/>
                    </a:cubicBezTo>
                    <a:cubicBezTo>
                      <a:pt x="23" y="13"/>
                      <a:pt x="22" y="13"/>
                      <a:pt x="22" y="13"/>
                    </a:cubicBezTo>
                    <a:cubicBezTo>
                      <a:pt x="22" y="13"/>
                      <a:pt x="21" y="13"/>
                      <a:pt x="21" y="13"/>
                    </a:cubicBezTo>
                    <a:cubicBezTo>
                      <a:pt x="21" y="13"/>
                      <a:pt x="21" y="13"/>
                      <a:pt x="21" y="13"/>
                    </a:cubicBezTo>
                    <a:cubicBezTo>
                      <a:pt x="21" y="15"/>
                      <a:pt x="21" y="15"/>
                      <a:pt x="21" y="15"/>
                    </a:cubicBezTo>
                    <a:cubicBezTo>
                      <a:pt x="22" y="13"/>
                      <a:pt x="22" y="13"/>
                      <a:pt x="22" y="13"/>
                    </a:cubicBezTo>
                    <a:cubicBezTo>
                      <a:pt x="21" y="13"/>
                      <a:pt x="21" y="13"/>
                      <a:pt x="21" y="13"/>
                    </a:cubicBezTo>
                    <a:cubicBezTo>
                      <a:pt x="21" y="15"/>
                      <a:pt x="21" y="15"/>
                      <a:pt x="21" y="15"/>
                    </a:cubicBezTo>
                    <a:cubicBezTo>
                      <a:pt x="22" y="13"/>
                      <a:pt x="22" y="13"/>
                      <a:pt x="22" y="13"/>
                    </a:cubicBezTo>
                    <a:cubicBezTo>
                      <a:pt x="19" y="19"/>
                      <a:pt x="19" y="19"/>
                      <a:pt x="19" y="19"/>
                    </a:cubicBezTo>
                    <a:cubicBezTo>
                      <a:pt x="24" y="15"/>
                      <a:pt x="24" y="15"/>
                      <a:pt x="24" y="15"/>
                    </a:cubicBezTo>
                    <a:cubicBezTo>
                      <a:pt x="23" y="14"/>
                      <a:pt x="22" y="14"/>
                      <a:pt x="22" y="13"/>
                    </a:cubicBezTo>
                    <a:cubicBezTo>
                      <a:pt x="19" y="19"/>
                      <a:pt x="19" y="19"/>
                      <a:pt x="19" y="19"/>
                    </a:cubicBezTo>
                    <a:cubicBezTo>
                      <a:pt x="24" y="15"/>
                      <a:pt x="24" y="15"/>
                      <a:pt x="24" y="15"/>
                    </a:cubicBezTo>
                    <a:cubicBezTo>
                      <a:pt x="17" y="21"/>
                      <a:pt x="17" y="21"/>
                      <a:pt x="17" y="21"/>
                    </a:cubicBezTo>
                    <a:cubicBezTo>
                      <a:pt x="26" y="20"/>
                      <a:pt x="26" y="20"/>
                      <a:pt x="26" y="20"/>
                    </a:cubicBezTo>
                    <a:cubicBezTo>
                      <a:pt x="25" y="18"/>
                      <a:pt x="24" y="16"/>
                      <a:pt x="24" y="15"/>
                    </a:cubicBezTo>
                    <a:cubicBezTo>
                      <a:pt x="17" y="21"/>
                      <a:pt x="17" y="21"/>
                      <a:pt x="17" y="21"/>
                    </a:cubicBezTo>
                    <a:cubicBezTo>
                      <a:pt x="26" y="20"/>
                      <a:pt x="26" y="20"/>
                      <a:pt x="26" y="20"/>
                    </a:cubicBezTo>
                    <a:cubicBezTo>
                      <a:pt x="26" y="20"/>
                      <a:pt x="26" y="20"/>
                      <a:pt x="26" y="20"/>
                    </a:cubicBezTo>
                    <a:lnTo>
                      <a:pt x="13" y="22"/>
                    </a:ln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0" name="Oval 96"/>
              <p:cNvSpPr>
                <a:spLocks noChangeArrowheads="1"/>
              </p:cNvSpPr>
              <p:nvPr/>
            </p:nvSpPr>
            <p:spPr bwMode="auto">
              <a:xfrm>
                <a:off x="2695976" y="2766332"/>
                <a:ext cx="50131" cy="50131"/>
              </a:xfrm>
              <a:prstGeom prst="ellipse">
                <a:avLst/>
              </a:pr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1" name="Oval 97"/>
              <p:cNvSpPr>
                <a:spLocks noChangeArrowheads="1"/>
              </p:cNvSpPr>
              <p:nvPr/>
            </p:nvSpPr>
            <p:spPr bwMode="auto">
              <a:xfrm>
                <a:off x="2378043" y="2819101"/>
                <a:ext cx="55407" cy="55407"/>
              </a:xfrm>
              <a:prstGeom prst="ellipse">
                <a:avLst/>
              </a:pr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2" name="Freeform 98"/>
              <p:cNvSpPr/>
              <p:nvPr/>
            </p:nvSpPr>
            <p:spPr bwMode="auto">
              <a:xfrm>
                <a:off x="2441365" y="3044688"/>
                <a:ext cx="184691" cy="108176"/>
              </a:xfrm>
              <a:custGeom>
                <a:avLst/>
                <a:gdLst>
                  <a:gd name="T0" fmla="*/ 4 w 138"/>
                  <a:gd name="T1" fmla="*/ 17 h 81"/>
                  <a:gd name="T2" fmla="*/ 43 w 138"/>
                  <a:gd name="T3" fmla="*/ 66 h 81"/>
                  <a:gd name="T4" fmla="*/ 112 w 138"/>
                  <a:gd name="T5" fmla="*/ 80 h 81"/>
                  <a:gd name="T6" fmla="*/ 133 w 138"/>
                  <a:gd name="T7" fmla="*/ 74 h 81"/>
                  <a:gd name="T8" fmla="*/ 131 w 138"/>
                  <a:gd name="T9" fmla="*/ 65 h 81"/>
                  <a:gd name="T10" fmla="*/ 75 w 138"/>
                  <a:gd name="T11" fmla="*/ 55 h 81"/>
                  <a:gd name="T12" fmla="*/ 35 w 138"/>
                  <a:gd name="T13" fmla="*/ 9 h 81"/>
                  <a:gd name="T14" fmla="*/ 4 w 138"/>
                  <a:gd name="T15" fmla="*/ 17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8" h="81">
                    <a:moveTo>
                      <a:pt x="4" y="17"/>
                    </a:moveTo>
                    <a:cubicBezTo>
                      <a:pt x="13" y="36"/>
                      <a:pt x="25" y="55"/>
                      <a:pt x="43" y="66"/>
                    </a:cubicBezTo>
                    <a:cubicBezTo>
                      <a:pt x="64" y="77"/>
                      <a:pt x="88" y="79"/>
                      <a:pt x="112" y="80"/>
                    </a:cubicBezTo>
                    <a:cubicBezTo>
                      <a:pt x="119" y="81"/>
                      <a:pt x="127" y="79"/>
                      <a:pt x="133" y="74"/>
                    </a:cubicBezTo>
                    <a:cubicBezTo>
                      <a:pt x="138" y="71"/>
                      <a:pt x="137" y="65"/>
                      <a:pt x="131" y="65"/>
                    </a:cubicBezTo>
                    <a:cubicBezTo>
                      <a:pt x="112" y="64"/>
                      <a:pt x="93" y="63"/>
                      <a:pt x="75" y="55"/>
                    </a:cubicBezTo>
                    <a:cubicBezTo>
                      <a:pt x="56" y="47"/>
                      <a:pt x="44" y="27"/>
                      <a:pt x="35" y="9"/>
                    </a:cubicBezTo>
                    <a:cubicBezTo>
                      <a:pt x="30" y="0"/>
                      <a:pt x="0" y="10"/>
                      <a:pt x="4" y="1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3" name="Freeform 99"/>
              <p:cNvSpPr/>
              <p:nvPr/>
            </p:nvSpPr>
            <p:spPr bwMode="auto">
              <a:xfrm>
                <a:off x="2669591" y="3371856"/>
                <a:ext cx="1039549" cy="456452"/>
              </a:xfrm>
              <a:custGeom>
                <a:avLst/>
                <a:gdLst>
                  <a:gd name="T0" fmla="*/ 741 w 775"/>
                  <a:gd name="T1" fmla="*/ 203 h 339"/>
                  <a:gd name="T2" fmla="*/ 273 w 775"/>
                  <a:gd name="T3" fmla="*/ 308 h 339"/>
                  <a:gd name="T4" fmla="*/ 302 w 775"/>
                  <a:gd name="T5" fmla="*/ 310 h 339"/>
                  <a:gd name="T6" fmla="*/ 64 w 775"/>
                  <a:gd name="T7" fmla="*/ 15 h 339"/>
                  <a:gd name="T8" fmla="*/ 13 w 775"/>
                  <a:gd name="T9" fmla="*/ 36 h 339"/>
                  <a:gd name="T10" fmla="*/ 252 w 775"/>
                  <a:gd name="T11" fmla="*/ 331 h 339"/>
                  <a:gd name="T12" fmla="*/ 280 w 775"/>
                  <a:gd name="T13" fmla="*/ 334 h 339"/>
                  <a:gd name="T14" fmla="*/ 748 w 775"/>
                  <a:gd name="T15" fmla="*/ 229 h 339"/>
                  <a:gd name="T16" fmla="*/ 772 w 775"/>
                  <a:gd name="T17" fmla="*/ 209 h 339"/>
                  <a:gd name="T18" fmla="*/ 741 w 775"/>
                  <a:gd name="T19" fmla="*/ 203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75" h="339">
                    <a:moveTo>
                      <a:pt x="741" y="203"/>
                    </a:moveTo>
                    <a:cubicBezTo>
                      <a:pt x="585" y="238"/>
                      <a:pt x="429" y="273"/>
                      <a:pt x="273" y="308"/>
                    </a:cubicBezTo>
                    <a:cubicBezTo>
                      <a:pt x="283" y="308"/>
                      <a:pt x="292" y="309"/>
                      <a:pt x="302" y="310"/>
                    </a:cubicBezTo>
                    <a:cubicBezTo>
                      <a:pt x="223" y="212"/>
                      <a:pt x="143" y="113"/>
                      <a:pt x="64" y="15"/>
                    </a:cubicBezTo>
                    <a:cubicBezTo>
                      <a:pt x="52" y="0"/>
                      <a:pt x="0" y="19"/>
                      <a:pt x="13" y="36"/>
                    </a:cubicBezTo>
                    <a:cubicBezTo>
                      <a:pt x="93" y="134"/>
                      <a:pt x="172" y="233"/>
                      <a:pt x="252" y="331"/>
                    </a:cubicBezTo>
                    <a:cubicBezTo>
                      <a:pt x="258" y="339"/>
                      <a:pt x="273" y="336"/>
                      <a:pt x="280" y="334"/>
                    </a:cubicBezTo>
                    <a:cubicBezTo>
                      <a:pt x="436" y="299"/>
                      <a:pt x="592" y="264"/>
                      <a:pt x="748" y="229"/>
                    </a:cubicBezTo>
                    <a:cubicBezTo>
                      <a:pt x="756" y="228"/>
                      <a:pt x="775" y="220"/>
                      <a:pt x="772" y="209"/>
                    </a:cubicBezTo>
                    <a:cubicBezTo>
                      <a:pt x="769" y="198"/>
                      <a:pt x="749" y="201"/>
                      <a:pt x="741" y="20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4" name="Freeform 101"/>
              <p:cNvSpPr/>
              <p:nvPr/>
            </p:nvSpPr>
            <p:spPr bwMode="auto">
              <a:xfrm>
                <a:off x="3673521" y="3609316"/>
                <a:ext cx="295506" cy="153030"/>
              </a:xfrm>
              <a:custGeom>
                <a:avLst/>
                <a:gdLst>
                  <a:gd name="T0" fmla="*/ 70 w 220"/>
                  <a:gd name="T1" fmla="*/ 17 h 114"/>
                  <a:gd name="T2" fmla="*/ 16 w 220"/>
                  <a:gd name="T3" fmla="*/ 73 h 114"/>
                  <a:gd name="T4" fmla="*/ 95 w 220"/>
                  <a:gd name="T5" fmla="*/ 107 h 114"/>
                  <a:gd name="T6" fmla="*/ 189 w 220"/>
                  <a:gd name="T7" fmla="*/ 97 h 114"/>
                  <a:gd name="T8" fmla="*/ 176 w 220"/>
                  <a:gd name="T9" fmla="*/ 27 h 114"/>
                  <a:gd name="T10" fmla="*/ 157 w 220"/>
                  <a:gd name="T11" fmla="*/ 27 h 114"/>
                  <a:gd name="T12" fmla="*/ 106 w 220"/>
                  <a:gd name="T13" fmla="*/ 43 h 114"/>
                  <a:gd name="T14" fmla="*/ 122 w 220"/>
                  <a:gd name="T15" fmla="*/ 48 h 114"/>
                  <a:gd name="T16" fmla="*/ 116 w 220"/>
                  <a:gd name="T17" fmla="*/ 8 h 114"/>
                  <a:gd name="T18" fmla="*/ 108 w 220"/>
                  <a:gd name="T19" fmla="*/ 1 h 114"/>
                  <a:gd name="T20" fmla="*/ 73 w 220"/>
                  <a:gd name="T21" fmla="*/ 5 h 114"/>
                  <a:gd name="T22" fmla="*/ 65 w 220"/>
                  <a:gd name="T23" fmla="*/ 21 h 114"/>
                  <a:gd name="T24" fmla="*/ 100 w 220"/>
                  <a:gd name="T25" fmla="*/ 17 h 114"/>
                  <a:gd name="T26" fmla="*/ 92 w 220"/>
                  <a:gd name="T27" fmla="*/ 10 h 114"/>
                  <a:gd name="T28" fmla="*/ 99 w 220"/>
                  <a:gd name="T29" fmla="*/ 50 h 114"/>
                  <a:gd name="T30" fmla="*/ 116 w 220"/>
                  <a:gd name="T31" fmla="*/ 55 h 114"/>
                  <a:gd name="T32" fmla="*/ 145 w 220"/>
                  <a:gd name="T33" fmla="*/ 49 h 114"/>
                  <a:gd name="T34" fmla="*/ 173 w 220"/>
                  <a:gd name="T35" fmla="*/ 37 h 114"/>
                  <a:gd name="T36" fmla="*/ 154 w 220"/>
                  <a:gd name="T37" fmla="*/ 37 h 114"/>
                  <a:gd name="T38" fmla="*/ 175 w 220"/>
                  <a:gd name="T39" fmla="*/ 87 h 114"/>
                  <a:gd name="T40" fmla="*/ 106 w 220"/>
                  <a:gd name="T41" fmla="*/ 91 h 114"/>
                  <a:gd name="T42" fmla="*/ 41 w 220"/>
                  <a:gd name="T43" fmla="*/ 67 h 114"/>
                  <a:gd name="T44" fmla="*/ 74 w 220"/>
                  <a:gd name="T45" fmla="*/ 32 h 114"/>
                  <a:gd name="T46" fmla="*/ 70 w 220"/>
                  <a:gd name="T47" fmla="*/ 17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0" h="114">
                    <a:moveTo>
                      <a:pt x="70" y="17"/>
                    </a:moveTo>
                    <a:cubicBezTo>
                      <a:pt x="50" y="24"/>
                      <a:pt x="0" y="42"/>
                      <a:pt x="16" y="73"/>
                    </a:cubicBezTo>
                    <a:cubicBezTo>
                      <a:pt x="29" y="96"/>
                      <a:pt x="72" y="103"/>
                      <a:pt x="95" y="107"/>
                    </a:cubicBezTo>
                    <a:cubicBezTo>
                      <a:pt x="125" y="111"/>
                      <a:pt x="162" y="114"/>
                      <a:pt x="189" y="97"/>
                    </a:cubicBezTo>
                    <a:cubicBezTo>
                      <a:pt x="220" y="78"/>
                      <a:pt x="195" y="45"/>
                      <a:pt x="176" y="27"/>
                    </a:cubicBezTo>
                    <a:cubicBezTo>
                      <a:pt x="170" y="22"/>
                      <a:pt x="163" y="24"/>
                      <a:pt x="157" y="27"/>
                    </a:cubicBezTo>
                    <a:cubicBezTo>
                      <a:pt x="141" y="37"/>
                      <a:pt x="122" y="35"/>
                      <a:pt x="106" y="43"/>
                    </a:cubicBezTo>
                    <a:cubicBezTo>
                      <a:pt x="111" y="45"/>
                      <a:pt x="117" y="46"/>
                      <a:pt x="122" y="48"/>
                    </a:cubicBezTo>
                    <a:cubicBezTo>
                      <a:pt x="122" y="34"/>
                      <a:pt x="116" y="21"/>
                      <a:pt x="116" y="8"/>
                    </a:cubicBezTo>
                    <a:cubicBezTo>
                      <a:pt x="116" y="3"/>
                      <a:pt x="112" y="1"/>
                      <a:pt x="108" y="1"/>
                    </a:cubicBezTo>
                    <a:cubicBezTo>
                      <a:pt x="96" y="0"/>
                      <a:pt x="85" y="5"/>
                      <a:pt x="73" y="5"/>
                    </a:cubicBezTo>
                    <a:cubicBezTo>
                      <a:pt x="62" y="4"/>
                      <a:pt x="49" y="20"/>
                      <a:pt x="65" y="21"/>
                    </a:cubicBezTo>
                    <a:cubicBezTo>
                      <a:pt x="77" y="21"/>
                      <a:pt x="88" y="16"/>
                      <a:pt x="100" y="17"/>
                    </a:cubicBezTo>
                    <a:cubicBezTo>
                      <a:pt x="97" y="14"/>
                      <a:pt x="95" y="12"/>
                      <a:pt x="92" y="10"/>
                    </a:cubicBezTo>
                    <a:cubicBezTo>
                      <a:pt x="93" y="24"/>
                      <a:pt x="99" y="36"/>
                      <a:pt x="99" y="50"/>
                    </a:cubicBezTo>
                    <a:cubicBezTo>
                      <a:pt x="99" y="58"/>
                      <a:pt x="110" y="58"/>
                      <a:pt x="116" y="55"/>
                    </a:cubicBezTo>
                    <a:cubicBezTo>
                      <a:pt x="125" y="51"/>
                      <a:pt x="135" y="51"/>
                      <a:pt x="145" y="49"/>
                    </a:cubicBezTo>
                    <a:cubicBezTo>
                      <a:pt x="155" y="46"/>
                      <a:pt x="164" y="42"/>
                      <a:pt x="173" y="37"/>
                    </a:cubicBezTo>
                    <a:cubicBezTo>
                      <a:pt x="167" y="37"/>
                      <a:pt x="160" y="37"/>
                      <a:pt x="154" y="37"/>
                    </a:cubicBezTo>
                    <a:cubicBezTo>
                      <a:pt x="163" y="45"/>
                      <a:pt x="195" y="76"/>
                      <a:pt x="175" y="87"/>
                    </a:cubicBezTo>
                    <a:cubicBezTo>
                      <a:pt x="155" y="98"/>
                      <a:pt x="127" y="94"/>
                      <a:pt x="106" y="91"/>
                    </a:cubicBezTo>
                    <a:cubicBezTo>
                      <a:pt x="85" y="88"/>
                      <a:pt x="57" y="83"/>
                      <a:pt x="41" y="67"/>
                    </a:cubicBezTo>
                    <a:cubicBezTo>
                      <a:pt x="23" y="50"/>
                      <a:pt x="63" y="36"/>
                      <a:pt x="74" y="32"/>
                    </a:cubicBezTo>
                    <a:cubicBezTo>
                      <a:pt x="88" y="27"/>
                      <a:pt x="84" y="12"/>
                      <a:pt x="70" y="1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5" name="Freeform 102"/>
              <p:cNvSpPr/>
              <p:nvPr/>
            </p:nvSpPr>
            <p:spPr bwMode="auto">
              <a:xfrm>
                <a:off x="3591729" y="2229407"/>
                <a:ext cx="211076" cy="542201"/>
              </a:xfrm>
              <a:custGeom>
                <a:avLst/>
                <a:gdLst>
                  <a:gd name="T0" fmla="*/ 137 w 157"/>
                  <a:gd name="T1" fmla="*/ 178 h 404"/>
                  <a:gd name="T2" fmla="*/ 130 w 157"/>
                  <a:gd name="T3" fmla="*/ 270 h 404"/>
                  <a:gd name="T4" fmla="*/ 112 w 157"/>
                  <a:gd name="T5" fmla="*/ 217 h 404"/>
                  <a:gd name="T6" fmla="*/ 155 w 157"/>
                  <a:gd name="T7" fmla="*/ 210 h 404"/>
                  <a:gd name="T8" fmla="*/ 150 w 157"/>
                  <a:gd name="T9" fmla="*/ 175 h 404"/>
                </a:gdLst>
                <a:ahLst/>
                <a:cxnLst>
                  <a:cxn ang="0">
                    <a:pos x="T0" y="T1"/>
                  </a:cxn>
                  <a:cxn ang="0">
                    <a:pos x="T2" y="T3"/>
                  </a:cxn>
                  <a:cxn ang="0">
                    <a:pos x="T4" y="T5"/>
                  </a:cxn>
                  <a:cxn ang="0">
                    <a:pos x="T6" y="T7"/>
                  </a:cxn>
                  <a:cxn ang="0">
                    <a:pos x="T8" y="T9"/>
                  </a:cxn>
                </a:cxnLst>
                <a:rect l="0" t="0" r="r" b="b"/>
                <a:pathLst>
                  <a:path w="157" h="404">
                    <a:moveTo>
                      <a:pt x="137" y="178"/>
                    </a:moveTo>
                    <a:cubicBezTo>
                      <a:pt x="67" y="0"/>
                      <a:pt x="0" y="404"/>
                      <a:pt x="130" y="270"/>
                    </a:cubicBezTo>
                    <a:cubicBezTo>
                      <a:pt x="116" y="251"/>
                      <a:pt x="119" y="228"/>
                      <a:pt x="112" y="217"/>
                    </a:cubicBezTo>
                    <a:cubicBezTo>
                      <a:pt x="125" y="218"/>
                      <a:pt x="141" y="209"/>
                      <a:pt x="155" y="210"/>
                    </a:cubicBezTo>
                    <a:cubicBezTo>
                      <a:pt x="157" y="200"/>
                      <a:pt x="148" y="185"/>
                      <a:pt x="150" y="175"/>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6" name="Freeform 103"/>
              <p:cNvSpPr/>
              <p:nvPr/>
            </p:nvSpPr>
            <p:spPr bwMode="auto">
              <a:xfrm>
                <a:off x="3645818" y="2378480"/>
                <a:ext cx="170180" cy="284953"/>
              </a:xfrm>
              <a:custGeom>
                <a:avLst/>
                <a:gdLst>
                  <a:gd name="T0" fmla="*/ 109 w 127"/>
                  <a:gd name="T1" fmla="*/ 64 h 212"/>
                  <a:gd name="T2" fmla="*/ 44 w 127"/>
                  <a:gd name="T3" fmla="*/ 20 h 212"/>
                  <a:gd name="T4" fmla="*/ 7 w 127"/>
                  <a:gd name="T5" fmla="*/ 96 h 212"/>
                  <a:gd name="T6" fmla="*/ 18 w 127"/>
                  <a:gd name="T7" fmla="*/ 183 h 212"/>
                  <a:gd name="T8" fmla="*/ 100 w 127"/>
                  <a:gd name="T9" fmla="*/ 161 h 212"/>
                  <a:gd name="T10" fmla="*/ 101 w 127"/>
                  <a:gd name="T11" fmla="*/ 154 h 212"/>
                  <a:gd name="T12" fmla="*/ 83 w 127"/>
                  <a:gd name="T13" fmla="*/ 103 h 212"/>
                  <a:gd name="T14" fmla="*/ 67 w 127"/>
                  <a:gd name="T15" fmla="*/ 112 h 212"/>
                  <a:gd name="T16" fmla="*/ 110 w 127"/>
                  <a:gd name="T17" fmla="*/ 105 h 212"/>
                  <a:gd name="T18" fmla="*/ 126 w 127"/>
                  <a:gd name="T19" fmla="*/ 97 h 212"/>
                  <a:gd name="T20" fmla="*/ 121 w 127"/>
                  <a:gd name="T21" fmla="*/ 63 h 212"/>
                  <a:gd name="T22" fmla="*/ 98 w 127"/>
                  <a:gd name="T23" fmla="*/ 65 h 212"/>
                  <a:gd name="T24" fmla="*/ 103 w 127"/>
                  <a:gd name="T25" fmla="*/ 100 h 212"/>
                  <a:gd name="T26" fmla="*/ 119 w 127"/>
                  <a:gd name="T27" fmla="*/ 92 h 212"/>
                  <a:gd name="T28" fmla="*/ 76 w 127"/>
                  <a:gd name="T29" fmla="*/ 99 h 212"/>
                  <a:gd name="T30" fmla="*/ 60 w 127"/>
                  <a:gd name="T31" fmla="*/ 109 h 212"/>
                  <a:gd name="T32" fmla="*/ 80 w 127"/>
                  <a:gd name="T33" fmla="*/ 164 h 212"/>
                  <a:gd name="T34" fmla="*/ 81 w 127"/>
                  <a:gd name="T35" fmla="*/ 157 h 212"/>
                  <a:gd name="T36" fmla="*/ 36 w 127"/>
                  <a:gd name="T37" fmla="*/ 169 h 212"/>
                  <a:gd name="T38" fmla="*/ 30 w 127"/>
                  <a:gd name="T39" fmla="*/ 97 h 212"/>
                  <a:gd name="T40" fmla="*/ 54 w 127"/>
                  <a:gd name="T41" fmla="*/ 31 h 212"/>
                  <a:gd name="T42" fmla="*/ 56 w 127"/>
                  <a:gd name="T43" fmla="*/ 28 h 212"/>
                  <a:gd name="T44" fmla="*/ 62 w 127"/>
                  <a:gd name="T45" fmla="*/ 31 h 212"/>
                  <a:gd name="T46" fmla="*/ 86 w 127"/>
                  <a:gd name="T47" fmla="*/ 71 h 212"/>
                  <a:gd name="T48" fmla="*/ 109 w 127"/>
                  <a:gd name="T49" fmla="*/ 6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7" h="212">
                    <a:moveTo>
                      <a:pt x="109" y="64"/>
                    </a:moveTo>
                    <a:cubicBezTo>
                      <a:pt x="98" y="38"/>
                      <a:pt x="78" y="0"/>
                      <a:pt x="44" y="20"/>
                    </a:cubicBezTo>
                    <a:cubicBezTo>
                      <a:pt x="19" y="34"/>
                      <a:pt x="11" y="70"/>
                      <a:pt x="7" y="96"/>
                    </a:cubicBezTo>
                    <a:cubicBezTo>
                      <a:pt x="3" y="122"/>
                      <a:pt x="0" y="160"/>
                      <a:pt x="18" y="183"/>
                    </a:cubicBezTo>
                    <a:cubicBezTo>
                      <a:pt x="40" y="212"/>
                      <a:pt x="83" y="178"/>
                      <a:pt x="100" y="161"/>
                    </a:cubicBezTo>
                    <a:cubicBezTo>
                      <a:pt x="102" y="159"/>
                      <a:pt x="103" y="157"/>
                      <a:pt x="101" y="154"/>
                    </a:cubicBezTo>
                    <a:cubicBezTo>
                      <a:pt x="91" y="138"/>
                      <a:pt x="92" y="119"/>
                      <a:pt x="83" y="103"/>
                    </a:cubicBezTo>
                    <a:cubicBezTo>
                      <a:pt x="78" y="106"/>
                      <a:pt x="72" y="109"/>
                      <a:pt x="67" y="112"/>
                    </a:cubicBezTo>
                    <a:cubicBezTo>
                      <a:pt x="82" y="112"/>
                      <a:pt x="96" y="106"/>
                      <a:pt x="110" y="105"/>
                    </a:cubicBezTo>
                    <a:cubicBezTo>
                      <a:pt x="114" y="105"/>
                      <a:pt x="126" y="103"/>
                      <a:pt x="126" y="97"/>
                    </a:cubicBezTo>
                    <a:cubicBezTo>
                      <a:pt x="127" y="85"/>
                      <a:pt x="121" y="74"/>
                      <a:pt x="121" y="63"/>
                    </a:cubicBezTo>
                    <a:cubicBezTo>
                      <a:pt x="122" y="53"/>
                      <a:pt x="99" y="57"/>
                      <a:pt x="98" y="65"/>
                    </a:cubicBezTo>
                    <a:cubicBezTo>
                      <a:pt x="97" y="77"/>
                      <a:pt x="104" y="88"/>
                      <a:pt x="103" y="100"/>
                    </a:cubicBezTo>
                    <a:cubicBezTo>
                      <a:pt x="108" y="97"/>
                      <a:pt x="114" y="95"/>
                      <a:pt x="119" y="92"/>
                    </a:cubicBezTo>
                    <a:cubicBezTo>
                      <a:pt x="104" y="92"/>
                      <a:pt x="91" y="99"/>
                      <a:pt x="76" y="99"/>
                    </a:cubicBezTo>
                    <a:cubicBezTo>
                      <a:pt x="73" y="99"/>
                      <a:pt x="57" y="102"/>
                      <a:pt x="60" y="109"/>
                    </a:cubicBezTo>
                    <a:cubicBezTo>
                      <a:pt x="69" y="126"/>
                      <a:pt x="68" y="146"/>
                      <a:pt x="80" y="164"/>
                    </a:cubicBezTo>
                    <a:cubicBezTo>
                      <a:pt x="80" y="161"/>
                      <a:pt x="81" y="159"/>
                      <a:pt x="81" y="157"/>
                    </a:cubicBezTo>
                    <a:cubicBezTo>
                      <a:pt x="69" y="170"/>
                      <a:pt x="49" y="192"/>
                      <a:pt x="36" y="169"/>
                    </a:cubicBezTo>
                    <a:cubicBezTo>
                      <a:pt x="25" y="148"/>
                      <a:pt x="27" y="120"/>
                      <a:pt x="30" y="97"/>
                    </a:cubicBezTo>
                    <a:cubicBezTo>
                      <a:pt x="33" y="75"/>
                      <a:pt x="38" y="47"/>
                      <a:pt x="54" y="31"/>
                    </a:cubicBezTo>
                    <a:cubicBezTo>
                      <a:pt x="56" y="28"/>
                      <a:pt x="59" y="27"/>
                      <a:pt x="56" y="28"/>
                    </a:cubicBezTo>
                    <a:cubicBezTo>
                      <a:pt x="55" y="28"/>
                      <a:pt x="60" y="30"/>
                      <a:pt x="62" y="31"/>
                    </a:cubicBezTo>
                    <a:cubicBezTo>
                      <a:pt x="74" y="41"/>
                      <a:pt x="80" y="57"/>
                      <a:pt x="86" y="71"/>
                    </a:cubicBezTo>
                    <a:cubicBezTo>
                      <a:pt x="89" y="79"/>
                      <a:pt x="112" y="72"/>
                      <a:pt x="109" y="6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grpSp>
          <p:nvGrpSpPr>
            <p:cNvPr id="217" name="组合 216"/>
            <p:cNvGrpSpPr/>
            <p:nvPr/>
          </p:nvGrpSpPr>
          <p:grpSpPr>
            <a:xfrm rot="11219372">
              <a:off x="7280976" y="2066646"/>
              <a:ext cx="1360120" cy="1629243"/>
              <a:chOff x="3845710" y="2507134"/>
              <a:chExt cx="1360120" cy="1629243"/>
            </a:xfrm>
          </p:grpSpPr>
          <p:sp>
            <p:nvSpPr>
              <p:cNvPr id="218" name="Freeform 48"/>
              <p:cNvSpPr/>
              <p:nvPr/>
            </p:nvSpPr>
            <p:spPr bwMode="auto">
              <a:xfrm>
                <a:off x="3881329" y="2512411"/>
                <a:ext cx="1240071" cy="757235"/>
              </a:xfrm>
              <a:custGeom>
                <a:avLst/>
                <a:gdLst>
                  <a:gd name="T0" fmla="*/ 655 w 924"/>
                  <a:gd name="T1" fmla="*/ 488 h 564"/>
                  <a:gd name="T2" fmla="*/ 53 w 924"/>
                  <a:gd name="T3" fmla="*/ 107 h 564"/>
                  <a:gd name="T4" fmla="*/ 77 w 924"/>
                  <a:gd name="T5" fmla="*/ 100 h 564"/>
                  <a:gd name="T6" fmla="*/ 90 w 924"/>
                  <a:gd name="T7" fmla="*/ 96 h 564"/>
                  <a:gd name="T8" fmla="*/ 114 w 924"/>
                  <a:gd name="T9" fmla="*/ 97 h 564"/>
                  <a:gd name="T10" fmla="*/ 664 w 924"/>
                  <a:gd name="T11" fmla="*/ 402 h 564"/>
                  <a:gd name="T12" fmla="*/ 580 w 924"/>
                  <a:gd name="T13" fmla="*/ 318 h 564"/>
                  <a:gd name="T14" fmla="*/ 229 w 924"/>
                  <a:gd name="T15" fmla="*/ 77 h 564"/>
                  <a:gd name="T16" fmla="*/ 249 w 924"/>
                  <a:gd name="T17" fmla="*/ 78 h 564"/>
                  <a:gd name="T18" fmla="*/ 262 w 924"/>
                  <a:gd name="T19" fmla="*/ 76 h 564"/>
                  <a:gd name="T20" fmla="*/ 262 w 924"/>
                  <a:gd name="T21" fmla="*/ 81 h 564"/>
                  <a:gd name="T22" fmla="*/ 291 w 924"/>
                  <a:gd name="T23" fmla="*/ 77 h 564"/>
                  <a:gd name="T24" fmla="*/ 707 w 924"/>
                  <a:gd name="T25" fmla="*/ 317 h 564"/>
                  <a:gd name="T26" fmla="*/ 307 w 924"/>
                  <a:gd name="T27" fmla="*/ 76 h 564"/>
                  <a:gd name="T28" fmla="*/ 360 w 924"/>
                  <a:gd name="T29" fmla="*/ 65 h 564"/>
                  <a:gd name="T30" fmla="*/ 384 w 924"/>
                  <a:gd name="T31" fmla="*/ 59 h 564"/>
                  <a:gd name="T32" fmla="*/ 408 w 924"/>
                  <a:gd name="T33" fmla="*/ 62 h 564"/>
                  <a:gd name="T34" fmla="*/ 871 w 924"/>
                  <a:gd name="T35" fmla="*/ 325 h 564"/>
                  <a:gd name="T36" fmla="*/ 453 w 924"/>
                  <a:gd name="T37" fmla="*/ 53 h 564"/>
                  <a:gd name="T38" fmla="*/ 478 w 924"/>
                  <a:gd name="T39" fmla="*/ 56 h 564"/>
                  <a:gd name="T40" fmla="*/ 500 w 924"/>
                  <a:gd name="T41" fmla="*/ 47 h 564"/>
                  <a:gd name="T42" fmla="*/ 921 w 924"/>
                  <a:gd name="T43" fmla="*/ 293 h 564"/>
                  <a:gd name="T44" fmla="*/ 596 w 924"/>
                  <a:gd name="T45" fmla="*/ 38 h 564"/>
                  <a:gd name="T46" fmla="*/ 615 w 924"/>
                  <a:gd name="T47" fmla="*/ 36 h 564"/>
                  <a:gd name="T48" fmla="*/ 664 w 924"/>
                  <a:gd name="T49" fmla="*/ 31 h 564"/>
                  <a:gd name="T50" fmla="*/ 703 w 924"/>
                  <a:gd name="T51" fmla="*/ 24 h 564"/>
                  <a:gd name="T52" fmla="*/ 816 w 924"/>
                  <a:gd name="T53" fmla="*/ 61 h 564"/>
                  <a:gd name="T54" fmla="*/ 772 w 924"/>
                  <a:gd name="T55" fmla="*/ 20 h 564"/>
                  <a:gd name="T56" fmla="*/ 793 w 924"/>
                  <a:gd name="T57" fmla="*/ 14 h 564"/>
                  <a:gd name="T58" fmla="*/ 816 w 924"/>
                  <a:gd name="T59" fmla="*/ 9 h 564"/>
                  <a:gd name="T60" fmla="*/ 867 w 924"/>
                  <a:gd name="T61" fmla="*/ 5 h 564"/>
                  <a:gd name="T62" fmla="*/ 872 w 924"/>
                  <a:gd name="T63" fmla="*/ 10 h 564"/>
                  <a:gd name="T64" fmla="*/ 879 w 924"/>
                  <a:gd name="T65" fmla="*/ 50 h 564"/>
                  <a:gd name="T66" fmla="*/ 890 w 924"/>
                  <a:gd name="T67" fmla="*/ 97 h 564"/>
                  <a:gd name="T68" fmla="*/ 894 w 924"/>
                  <a:gd name="T69" fmla="*/ 91 h 564"/>
                  <a:gd name="T70" fmla="*/ 897 w 924"/>
                  <a:gd name="T71" fmla="*/ 152 h 564"/>
                  <a:gd name="T72" fmla="*/ 902 w 924"/>
                  <a:gd name="T73" fmla="*/ 185 h 564"/>
                  <a:gd name="T74" fmla="*/ 744 w 924"/>
                  <a:gd name="T75" fmla="*/ 104 h 564"/>
                  <a:gd name="T76" fmla="*/ 794 w 924"/>
                  <a:gd name="T77" fmla="*/ 170 h 564"/>
                  <a:gd name="T78" fmla="*/ 748 w 924"/>
                  <a:gd name="T79" fmla="*/ 167 h 564"/>
                  <a:gd name="T80" fmla="*/ 917 w 924"/>
                  <a:gd name="T81" fmla="*/ 291 h 564"/>
                  <a:gd name="T82" fmla="*/ 498 w 924"/>
                  <a:gd name="T83" fmla="*/ 55 h 564"/>
                  <a:gd name="T84" fmla="*/ 910 w 924"/>
                  <a:gd name="T85" fmla="*/ 304 h 564"/>
                  <a:gd name="T86" fmla="*/ 889 w 924"/>
                  <a:gd name="T87" fmla="*/ 328 h 564"/>
                  <a:gd name="T88" fmla="*/ 777 w 924"/>
                  <a:gd name="T89" fmla="*/ 263 h 564"/>
                  <a:gd name="T90" fmla="*/ 409 w 924"/>
                  <a:gd name="T91" fmla="*/ 58 h 564"/>
                  <a:gd name="T92" fmla="*/ 396 w 924"/>
                  <a:gd name="T93" fmla="*/ 75 h 564"/>
                  <a:gd name="T94" fmla="*/ 451 w 924"/>
                  <a:gd name="T95" fmla="*/ 137 h 564"/>
                  <a:gd name="T96" fmla="*/ 721 w 924"/>
                  <a:gd name="T97" fmla="*/ 312 h 564"/>
                  <a:gd name="T98" fmla="*/ 704 w 924"/>
                  <a:gd name="T99" fmla="*/ 324 h 564"/>
                  <a:gd name="T100" fmla="*/ 288 w 924"/>
                  <a:gd name="T101" fmla="*/ 71 h 564"/>
                  <a:gd name="T102" fmla="*/ 700 w 924"/>
                  <a:gd name="T103" fmla="*/ 330 h 564"/>
                  <a:gd name="T104" fmla="*/ 692 w 924"/>
                  <a:gd name="T105" fmla="*/ 345 h 564"/>
                  <a:gd name="T106" fmla="*/ 676 w 924"/>
                  <a:gd name="T107" fmla="*/ 361 h 564"/>
                  <a:gd name="T108" fmla="*/ 615 w 924"/>
                  <a:gd name="T109" fmla="*/ 349 h 564"/>
                  <a:gd name="T110" fmla="*/ 669 w 924"/>
                  <a:gd name="T111" fmla="*/ 376 h 564"/>
                  <a:gd name="T112" fmla="*/ 663 w 924"/>
                  <a:gd name="T113" fmla="*/ 391 h 564"/>
                  <a:gd name="T114" fmla="*/ 657 w 924"/>
                  <a:gd name="T115" fmla="*/ 405 h 564"/>
                  <a:gd name="T116" fmla="*/ 665 w 924"/>
                  <a:gd name="T117" fmla="*/ 424 h 564"/>
                  <a:gd name="T118" fmla="*/ 92 w 924"/>
                  <a:gd name="T119" fmla="*/ 104 h 564"/>
                  <a:gd name="T120" fmla="*/ 663 w 924"/>
                  <a:gd name="T121" fmla="*/ 473 h 564"/>
                  <a:gd name="T122" fmla="*/ 668 w 924"/>
                  <a:gd name="T123" fmla="*/ 488 h 564"/>
                  <a:gd name="T124" fmla="*/ 6 w 924"/>
                  <a:gd name="T125" fmla="*/ 11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4" h="564">
                    <a:moveTo>
                      <a:pt x="707" y="556"/>
                    </a:moveTo>
                    <a:cubicBezTo>
                      <a:pt x="408" y="369"/>
                      <a:pt x="408" y="369"/>
                      <a:pt x="408" y="369"/>
                    </a:cubicBezTo>
                    <a:cubicBezTo>
                      <a:pt x="680" y="532"/>
                      <a:pt x="680" y="532"/>
                      <a:pt x="680" y="532"/>
                    </a:cubicBezTo>
                    <a:cubicBezTo>
                      <a:pt x="681" y="533"/>
                      <a:pt x="684" y="533"/>
                      <a:pt x="685" y="531"/>
                    </a:cubicBezTo>
                    <a:cubicBezTo>
                      <a:pt x="686" y="529"/>
                      <a:pt x="686" y="527"/>
                      <a:pt x="684" y="525"/>
                    </a:cubicBezTo>
                    <a:cubicBezTo>
                      <a:pt x="7" y="103"/>
                      <a:pt x="7" y="103"/>
                      <a:pt x="7" y="103"/>
                    </a:cubicBezTo>
                    <a:cubicBezTo>
                      <a:pt x="5" y="106"/>
                      <a:pt x="5" y="106"/>
                      <a:pt x="5" y="106"/>
                    </a:cubicBezTo>
                    <a:cubicBezTo>
                      <a:pt x="8" y="108"/>
                      <a:pt x="8" y="108"/>
                      <a:pt x="8" y="108"/>
                    </a:cubicBezTo>
                    <a:cubicBezTo>
                      <a:pt x="6" y="106"/>
                      <a:pt x="6" y="106"/>
                      <a:pt x="6" y="106"/>
                    </a:cubicBezTo>
                    <a:cubicBezTo>
                      <a:pt x="7" y="109"/>
                      <a:pt x="7" y="109"/>
                      <a:pt x="7" y="109"/>
                    </a:cubicBezTo>
                    <a:cubicBezTo>
                      <a:pt x="7" y="109"/>
                      <a:pt x="8" y="109"/>
                      <a:pt x="8" y="108"/>
                    </a:cubicBezTo>
                    <a:cubicBezTo>
                      <a:pt x="6" y="106"/>
                      <a:pt x="6" y="106"/>
                      <a:pt x="6" y="106"/>
                    </a:cubicBezTo>
                    <a:cubicBezTo>
                      <a:pt x="7" y="109"/>
                      <a:pt x="7" y="109"/>
                      <a:pt x="7" y="109"/>
                    </a:cubicBezTo>
                    <a:cubicBezTo>
                      <a:pt x="6" y="108"/>
                      <a:pt x="6" y="108"/>
                      <a:pt x="6" y="108"/>
                    </a:cubicBezTo>
                    <a:cubicBezTo>
                      <a:pt x="6" y="109"/>
                      <a:pt x="6" y="109"/>
                      <a:pt x="6" y="109"/>
                    </a:cubicBezTo>
                    <a:cubicBezTo>
                      <a:pt x="6" y="109"/>
                      <a:pt x="6" y="109"/>
                      <a:pt x="7" y="109"/>
                    </a:cubicBezTo>
                    <a:cubicBezTo>
                      <a:pt x="6" y="108"/>
                      <a:pt x="6" y="108"/>
                      <a:pt x="6" y="108"/>
                    </a:cubicBezTo>
                    <a:cubicBezTo>
                      <a:pt x="6" y="109"/>
                      <a:pt x="6" y="109"/>
                      <a:pt x="6" y="109"/>
                    </a:cubicBezTo>
                    <a:cubicBezTo>
                      <a:pt x="6" y="109"/>
                      <a:pt x="8" y="110"/>
                      <a:pt x="10" y="110"/>
                    </a:cubicBezTo>
                    <a:cubicBezTo>
                      <a:pt x="14" y="112"/>
                      <a:pt x="20" y="115"/>
                      <a:pt x="28" y="119"/>
                    </a:cubicBezTo>
                    <a:cubicBezTo>
                      <a:pt x="58" y="134"/>
                      <a:pt x="113" y="166"/>
                      <a:pt x="179" y="206"/>
                    </a:cubicBezTo>
                    <a:cubicBezTo>
                      <a:pt x="278" y="266"/>
                      <a:pt x="402" y="343"/>
                      <a:pt x="500" y="405"/>
                    </a:cubicBezTo>
                    <a:cubicBezTo>
                      <a:pt x="549" y="436"/>
                      <a:pt x="592" y="463"/>
                      <a:pt x="623" y="482"/>
                    </a:cubicBezTo>
                    <a:cubicBezTo>
                      <a:pt x="638" y="492"/>
                      <a:pt x="650" y="500"/>
                      <a:pt x="659" y="505"/>
                    </a:cubicBezTo>
                    <a:cubicBezTo>
                      <a:pt x="667" y="511"/>
                      <a:pt x="672" y="513"/>
                      <a:pt x="672" y="513"/>
                    </a:cubicBezTo>
                    <a:cubicBezTo>
                      <a:pt x="673" y="514"/>
                      <a:pt x="674" y="514"/>
                      <a:pt x="675" y="514"/>
                    </a:cubicBezTo>
                    <a:cubicBezTo>
                      <a:pt x="676" y="514"/>
                      <a:pt x="677" y="513"/>
                      <a:pt x="677" y="512"/>
                    </a:cubicBezTo>
                    <a:cubicBezTo>
                      <a:pt x="678" y="511"/>
                      <a:pt x="678" y="510"/>
                      <a:pt x="678" y="509"/>
                    </a:cubicBezTo>
                    <a:cubicBezTo>
                      <a:pt x="678" y="508"/>
                      <a:pt x="677" y="507"/>
                      <a:pt x="676" y="507"/>
                    </a:cubicBezTo>
                    <a:cubicBezTo>
                      <a:pt x="30" y="103"/>
                      <a:pt x="30" y="103"/>
                      <a:pt x="30" y="103"/>
                    </a:cubicBezTo>
                    <a:cubicBezTo>
                      <a:pt x="29" y="102"/>
                      <a:pt x="28" y="102"/>
                      <a:pt x="27" y="102"/>
                    </a:cubicBezTo>
                    <a:cubicBezTo>
                      <a:pt x="26" y="102"/>
                      <a:pt x="25" y="103"/>
                      <a:pt x="24" y="104"/>
                    </a:cubicBezTo>
                    <a:cubicBezTo>
                      <a:pt x="24" y="105"/>
                      <a:pt x="23" y="106"/>
                      <a:pt x="24" y="107"/>
                    </a:cubicBezTo>
                    <a:cubicBezTo>
                      <a:pt x="24" y="108"/>
                      <a:pt x="24" y="109"/>
                      <a:pt x="25" y="109"/>
                    </a:cubicBezTo>
                    <a:cubicBezTo>
                      <a:pt x="25" y="109"/>
                      <a:pt x="180" y="205"/>
                      <a:pt x="337" y="301"/>
                    </a:cubicBezTo>
                    <a:cubicBezTo>
                      <a:pt x="416" y="349"/>
                      <a:pt x="495" y="396"/>
                      <a:pt x="556" y="432"/>
                    </a:cubicBezTo>
                    <a:cubicBezTo>
                      <a:pt x="587" y="450"/>
                      <a:pt x="613" y="465"/>
                      <a:pt x="632" y="476"/>
                    </a:cubicBezTo>
                    <a:cubicBezTo>
                      <a:pt x="641" y="481"/>
                      <a:pt x="649" y="485"/>
                      <a:pt x="655" y="488"/>
                    </a:cubicBezTo>
                    <a:cubicBezTo>
                      <a:pt x="658" y="489"/>
                      <a:pt x="660" y="490"/>
                      <a:pt x="662" y="491"/>
                    </a:cubicBezTo>
                    <a:cubicBezTo>
                      <a:pt x="663" y="492"/>
                      <a:pt x="664" y="492"/>
                      <a:pt x="665" y="492"/>
                    </a:cubicBezTo>
                    <a:cubicBezTo>
                      <a:pt x="666" y="492"/>
                      <a:pt x="666" y="493"/>
                      <a:pt x="667" y="493"/>
                    </a:cubicBezTo>
                    <a:cubicBezTo>
                      <a:pt x="668" y="493"/>
                      <a:pt x="668" y="493"/>
                      <a:pt x="669" y="492"/>
                    </a:cubicBezTo>
                    <a:cubicBezTo>
                      <a:pt x="670" y="492"/>
                      <a:pt x="671" y="492"/>
                      <a:pt x="671" y="491"/>
                    </a:cubicBezTo>
                    <a:cubicBezTo>
                      <a:pt x="672" y="490"/>
                      <a:pt x="672" y="489"/>
                      <a:pt x="672" y="488"/>
                    </a:cubicBezTo>
                    <a:cubicBezTo>
                      <a:pt x="672" y="487"/>
                      <a:pt x="671" y="486"/>
                      <a:pt x="670" y="485"/>
                    </a:cubicBezTo>
                    <a:cubicBezTo>
                      <a:pt x="670" y="485"/>
                      <a:pt x="668" y="484"/>
                      <a:pt x="663" y="481"/>
                    </a:cubicBezTo>
                    <a:cubicBezTo>
                      <a:pt x="629" y="460"/>
                      <a:pt x="477" y="368"/>
                      <a:pt x="333" y="280"/>
                    </a:cubicBezTo>
                    <a:cubicBezTo>
                      <a:pt x="261" y="235"/>
                      <a:pt x="191" y="192"/>
                      <a:pt x="139" y="159"/>
                    </a:cubicBezTo>
                    <a:cubicBezTo>
                      <a:pt x="113" y="142"/>
                      <a:pt x="92" y="128"/>
                      <a:pt x="77" y="118"/>
                    </a:cubicBezTo>
                    <a:cubicBezTo>
                      <a:pt x="70" y="113"/>
                      <a:pt x="64" y="109"/>
                      <a:pt x="60" y="106"/>
                    </a:cubicBezTo>
                    <a:cubicBezTo>
                      <a:pt x="58" y="105"/>
                      <a:pt x="57" y="103"/>
                      <a:pt x="56"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2" y="103"/>
                      <a:pt x="52" y="103"/>
                      <a:pt x="52" y="103"/>
                    </a:cubicBezTo>
                    <a:cubicBezTo>
                      <a:pt x="56" y="103"/>
                      <a:pt x="56" y="103"/>
                      <a:pt x="56" y="103"/>
                    </a:cubicBezTo>
                    <a:cubicBezTo>
                      <a:pt x="56" y="103"/>
                      <a:pt x="55" y="102"/>
                      <a:pt x="55" y="102"/>
                    </a:cubicBezTo>
                    <a:cubicBezTo>
                      <a:pt x="52" y="103"/>
                      <a:pt x="52" y="103"/>
                      <a:pt x="52" y="103"/>
                    </a:cubicBezTo>
                    <a:cubicBezTo>
                      <a:pt x="56" y="103"/>
                      <a:pt x="56" y="103"/>
                      <a:pt x="56" y="103"/>
                    </a:cubicBezTo>
                    <a:cubicBezTo>
                      <a:pt x="52" y="103"/>
                      <a:pt x="52" y="103"/>
                      <a:pt x="52" y="103"/>
                    </a:cubicBezTo>
                    <a:cubicBezTo>
                      <a:pt x="55" y="105"/>
                      <a:pt x="55" y="105"/>
                      <a:pt x="55" y="105"/>
                    </a:cubicBezTo>
                    <a:cubicBezTo>
                      <a:pt x="55" y="105"/>
                      <a:pt x="56" y="104"/>
                      <a:pt x="56" y="103"/>
                    </a:cubicBezTo>
                    <a:cubicBezTo>
                      <a:pt x="52" y="103"/>
                      <a:pt x="52" y="103"/>
                      <a:pt x="52" y="103"/>
                    </a:cubicBezTo>
                    <a:cubicBezTo>
                      <a:pt x="55" y="105"/>
                      <a:pt x="55" y="105"/>
                      <a:pt x="55" y="105"/>
                    </a:cubicBezTo>
                    <a:cubicBezTo>
                      <a:pt x="55" y="105"/>
                      <a:pt x="55" y="105"/>
                      <a:pt x="55" y="105"/>
                    </a:cubicBezTo>
                    <a:cubicBezTo>
                      <a:pt x="53" y="104"/>
                      <a:pt x="53" y="104"/>
                      <a:pt x="53" y="104"/>
                    </a:cubicBezTo>
                    <a:cubicBezTo>
                      <a:pt x="54" y="107"/>
                      <a:pt x="54" y="107"/>
                      <a:pt x="54" y="107"/>
                    </a:cubicBezTo>
                    <a:cubicBezTo>
                      <a:pt x="54" y="106"/>
                      <a:pt x="55" y="106"/>
                      <a:pt x="55" y="105"/>
                    </a:cubicBezTo>
                    <a:cubicBezTo>
                      <a:pt x="53" y="104"/>
                      <a:pt x="53" y="104"/>
                      <a:pt x="53" y="104"/>
                    </a:cubicBezTo>
                    <a:cubicBezTo>
                      <a:pt x="54" y="107"/>
                      <a:pt x="54" y="107"/>
                      <a:pt x="54" y="107"/>
                    </a:cubicBezTo>
                    <a:cubicBezTo>
                      <a:pt x="53" y="105"/>
                      <a:pt x="53" y="105"/>
                      <a:pt x="53" y="105"/>
                    </a:cubicBezTo>
                    <a:cubicBezTo>
                      <a:pt x="53" y="107"/>
                      <a:pt x="53" y="107"/>
                      <a:pt x="53" y="107"/>
                    </a:cubicBezTo>
                    <a:cubicBezTo>
                      <a:pt x="54" y="107"/>
                      <a:pt x="54" y="107"/>
                      <a:pt x="54" y="107"/>
                    </a:cubicBezTo>
                    <a:cubicBezTo>
                      <a:pt x="53" y="105"/>
                      <a:pt x="53" y="105"/>
                      <a:pt x="53" y="105"/>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4" y="107"/>
                      <a:pt x="55" y="107"/>
                      <a:pt x="57" y="108"/>
                    </a:cubicBezTo>
                    <a:cubicBezTo>
                      <a:pt x="61" y="109"/>
                      <a:pt x="67" y="111"/>
                      <a:pt x="75" y="115"/>
                    </a:cubicBezTo>
                    <a:cubicBezTo>
                      <a:pt x="103" y="129"/>
                      <a:pt x="154" y="158"/>
                      <a:pt x="215" y="194"/>
                    </a:cubicBezTo>
                    <a:cubicBezTo>
                      <a:pt x="306" y="249"/>
                      <a:pt x="418" y="318"/>
                      <a:pt x="507" y="375"/>
                    </a:cubicBezTo>
                    <a:cubicBezTo>
                      <a:pt x="552" y="403"/>
                      <a:pt x="591" y="427"/>
                      <a:pt x="619" y="445"/>
                    </a:cubicBezTo>
                    <a:cubicBezTo>
                      <a:pt x="632" y="454"/>
                      <a:pt x="644" y="461"/>
                      <a:pt x="651" y="466"/>
                    </a:cubicBezTo>
                    <a:cubicBezTo>
                      <a:pt x="659" y="471"/>
                      <a:pt x="663" y="473"/>
                      <a:pt x="663" y="473"/>
                    </a:cubicBezTo>
                    <a:cubicBezTo>
                      <a:pt x="664" y="474"/>
                      <a:pt x="666" y="474"/>
                      <a:pt x="667" y="474"/>
                    </a:cubicBezTo>
                    <a:cubicBezTo>
                      <a:pt x="668" y="473"/>
                      <a:pt x="669" y="472"/>
                      <a:pt x="669" y="470"/>
                    </a:cubicBezTo>
                    <a:cubicBezTo>
                      <a:pt x="669" y="469"/>
                      <a:pt x="669" y="468"/>
                      <a:pt x="669" y="468"/>
                    </a:cubicBezTo>
                    <a:cubicBezTo>
                      <a:pt x="668" y="467"/>
                      <a:pt x="668" y="467"/>
                      <a:pt x="668" y="467"/>
                    </a:cubicBezTo>
                    <a:cubicBezTo>
                      <a:pt x="668" y="467"/>
                      <a:pt x="668" y="467"/>
                      <a:pt x="668" y="467"/>
                    </a:cubicBezTo>
                    <a:cubicBezTo>
                      <a:pt x="667" y="467"/>
                      <a:pt x="667" y="467"/>
                      <a:pt x="667" y="467"/>
                    </a:cubicBezTo>
                    <a:cubicBezTo>
                      <a:pt x="666" y="466"/>
                      <a:pt x="663" y="464"/>
                      <a:pt x="658" y="461"/>
                    </a:cubicBezTo>
                    <a:cubicBezTo>
                      <a:pt x="621" y="439"/>
                      <a:pt x="475" y="352"/>
                      <a:pt x="339" y="269"/>
                    </a:cubicBezTo>
                    <a:cubicBezTo>
                      <a:pt x="270" y="227"/>
                      <a:pt x="204" y="186"/>
                      <a:pt x="156" y="155"/>
                    </a:cubicBezTo>
                    <a:cubicBezTo>
                      <a:pt x="131" y="139"/>
                      <a:pt x="111" y="126"/>
                      <a:pt x="97" y="116"/>
                    </a:cubicBezTo>
                    <a:cubicBezTo>
                      <a:pt x="90" y="111"/>
                      <a:pt x="85" y="107"/>
                      <a:pt x="81" y="104"/>
                    </a:cubicBezTo>
                    <a:cubicBezTo>
                      <a:pt x="79" y="102"/>
                      <a:pt x="78" y="101"/>
                      <a:pt x="77" y="100"/>
                    </a:cubicBezTo>
                    <a:cubicBezTo>
                      <a:pt x="77" y="100"/>
                      <a:pt x="76" y="99"/>
                      <a:pt x="76" y="99"/>
                    </a:cubicBezTo>
                    <a:cubicBezTo>
                      <a:pt x="76" y="99"/>
                      <a:pt x="76" y="99"/>
                      <a:pt x="76" y="99"/>
                    </a:cubicBezTo>
                    <a:cubicBezTo>
                      <a:pt x="74" y="100"/>
                      <a:pt x="74" y="100"/>
                      <a:pt x="74" y="100"/>
                    </a:cubicBezTo>
                    <a:cubicBezTo>
                      <a:pt x="77" y="100"/>
                      <a:pt x="77" y="100"/>
                      <a:pt x="77" y="100"/>
                    </a:cubicBezTo>
                    <a:cubicBezTo>
                      <a:pt x="77" y="99"/>
                      <a:pt x="76" y="99"/>
                      <a:pt x="76" y="99"/>
                    </a:cubicBezTo>
                    <a:cubicBezTo>
                      <a:pt x="74" y="100"/>
                      <a:pt x="74" y="100"/>
                      <a:pt x="74" y="100"/>
                    </a:cubicBezTo>
                    <a:cubicBezTo>
                      <a:pt x="77" y="100"/>
                      <a:pt x="77" y="100"/>
                      <a:pt x="77" y="100"/>
                    </a:cubicBezTo>
                    <a:cubicBezTo>
                      <a:pt x="73" y="100"/>
                      <a:pt x="73" y="100"/>
                      <a:pt x="73" y="100"/>
                    </a:cubicBezTo>
                    <a:cubicBezTo>
                      <a:pt x="76" y="102"/>
                      <a:pt x="76" y="102"/>
                      <a:pt x="76" y="102"/>
                    </a:cubicBezTo>
                    <a:cubicBezTo>
                      <a:pt x="77" y="101"/>
                      <a:pt x="77" y="101"/>
                      <a:pt x="77" y="100"/>
                    </a:cubicBezTo>
                    <a:cubicBezTo>
                      <a:pt x="73" y="100"/>
                      <a:pt x="73" y="100"/>
                      <a:pt x="73" y="100"/>
                    </a:cubicBezTo>
                    <a:cubicBezTo>
                      <a:pt x="76" y="102"/>
                      <a:pt x="76" y="102"/>
                      <a:pt x="76" y="102"/>
                    </a:cubicBezTo>
                    <a:cubicBezTo>
                      <a:pt x="73" y="100"/>
                      <a:pt x="73" y="100"/>
                      <a:pt x="73" y="100"/>
                    </a:cubicBezTo>
                    <a:cubicBezTo>
                      <a:pt x="73" y="104"/>
                      <a:pt x="73" y="104"/>
                      <a:pt x="73" y="104"/>
                    </a:cubicBezTo>
                    <a:cubicBezTo>
                      <a:pt x="73" y="100"/>
                      <a:pt x="73" y="100"/>
                      <a:pt x="73" y="100"/>
                    </a:cubicBezTo>
                    <a:cubicBezTo>
                      <a:pt x="72" y="104"/>
                      <a:pt x="72" y="104"/>
                      <a:pt x="72" y="104"/>
                    </a:cubicBezTo>
                    <a:cubicBezTo>
                      <a:pt x="72" y="104"/>
                      <a:pt x="72" y="104"/>
                      <a:pt x="73" y="104"/>
                    </a:cubicBezTo>
                    <a:cubicBezTo>
                      <a:pt x="73" y="100"/>
                      <a:pt x="73" y="100"/>
                      <a:pt x="73" y="100"/>
                    </a:cubicBezTo>
                    <a:cubicBezTo>
                      <a:pt x="72" y="104"/>
                      <a:pt x="72" y="104"/>
                      <a:pt x="72" y="104"/>
                    </a:cubicBezTo>
                    <a:cubicBezTo>
                      <a:pt x="73" y="100"/>
                      <a:pt x="73" y="100"/>
                      <a:pt x="73" y="100"/>
                    </a:cubicBezTo>
                    <a:cubicBezTo>
                      <a:pt x="71" y="103"/>
                      <a:pt x="71" y="103"/>
                      <a:pt x="71" y="103"/>
                    </a:cubicBezTo>
                    <a:cubicBezTo>
                      <a:pt x="72" y="104"/>
                      <a:pt x="72" y="104"/>
                      <a:pt x="72" y="104"/>
                    </a:cubicBezTo>
                    <a:cubicBezTo>
                      <a:pt x="73" y="100"/>
                      <a:pt x="73" y="100"/>
                      <a:pt x="73" y="100"/>
                    </a:cubicBezTo>
                    <a:cubicBezTo>
                      <a:pt x="71" y="103"/>
                      <a:pt x="71" y="103"/>
                      <a:pt x="71" y="103"/>
                    </a:cubicBezTo>
                    <a:cubicBezTo>
                      <a:pt x="72" y="101"/>
                      <a:pt x="72" y="101"/>
                      <a:pt x="72" y="101"/>
                    </a:cubicBezTo>
                    <a:cubicBezTo>
                      <a:pt x="71" y="103"/>
                      <a:pt x="71" y="103"/>
                      <a:pt x="71" y="103"/>
                    </a:cubicBezTo>
                    <a:cubicBezTo>
                      <a:pt x="71" y="103"/>
                      <a:pt x="71" y="103"/>
                      <a:pt x="71" y="103"/>
                    </a:cubicBezTo>
                    <a:cubicBezTo>
                      <a:pt x="72" y="101"/>
                      <a:pt x="72" y="101"/>
                      <a:pt x="72" y="101"/>
                    </a:cubicBezTo>
                    <a:cubicBezTo>
                      <a:pt x="71" y="103"/>
                      <a:pt x="71" y="103"/>
                      <a:pt x="71" y="103"/>
                    </a:cubicBezTo>
                    <a:cubicBezTo>
                      <a:pt x="71" y="103"/>
                      <a:pt x="72" y="104"/>
                      <a:pt x="73" y="105"/>
                    </a:cubicBezTo>
                    <a:cubicBezTo>
                      <a:pt x="94" y="117"/>
                      <a:pt x="242" y="206"/>
                      <a:pt x="383" y="291"/>
                    </a:cubicBezTo>
                    <a:cubicBezTo>
                      <a:pt x="525" y="376"/>
                      <a:pt x="662" y="458"/>
                      <a:pt x="662" y="458"/>
                    </a:cubicBezTo>
                    <a:cubicBezTo>
                      <a:pt x="664" y="460"/>
                      <a:pt x="666" y="459"/>
                      <a:pt x="667" y="457"/>
                    </a:cubicBezTo>
                    <a:cubicBezTo>
                      <a:pt x="668" y="455"/>
                      <a:pt x="668" y="453"/>
                      <a:pt x="666" y="452"/>
                    </a:cubicBezTo>
                    <a:cubicBezTo>
                      <a:pt x="666" y="452"/>
                      <a:pt x="664" y="450"/>
                      <a:pt x="660" y="448"/>
                    </a:cubicBezTo>
                    <a:cubicBezTo>
                      <a:pt x="628" y="428"/>
                      <a:pt x="486" y="342"/>
                      <a:pt x="352" y="259"/>
                    </a:cubicBezTo>
                    <a:cubicBezTo>
                      <a:pt x="285" y="218"/>
                      <a:pt x="220" y="177"/>
                      <a:pt x="171" y="147"/>
                    </a:cubicBezTo>
                    <a:cubicBezTo>
                      <a:pt x="147" y="131"/>
                      <a:pt x="127" y="118"/>
                      <a:pt x="113" y="109"/>
                    </a:cubicBezTo>
                    <a:cubicBezTo>
                      <a:pt x="106" y="104"/>
                      <a:pt x="101" y="101"/>
                      <a:pt x="97" y="98"/>
                    </a:cubicBezTo>
                    <a:cubicBezTo>
                      <a:pt x="96" y="97"/>
                      <a:pt x="94" y="96"/>
                      <a:pt x="93" y="95"/>
                    </a:cubicBezTo>
                    <a:cubicBezTo>
                      <a:pt x="93" y="95"/>
                      <a:pt x="93" y="94"/>
                      <a:pt x="93" y="94"/>
                    </a:cubicBezTo>
                    <a:cubicBezTo>
                      <a:pt x="93" y="94"/>
                      <a:pt x="93" y="94"/>
                      <a:pt x="93" y="94"/>
                    </a:cubicBezTo>
                    <a:cubicBezTo>
                      <a:pt x="91" y="95"/>
                      <a:pt x="91" y="95"/>
                      <a:pt x="91" y="95"/>
                    </a:cubicBezTo>
                    <a:cubicBezTo>
                      <a:pt x="93" y="95"/>
                      <a:pt x="93" y="95"/>
                      <a:pt x="93" y="95"/>
                    </a:cubicBezTo>
                    <a:cubicBezTo>
                      <a:pt x="93" y="94"/>
                      <a:pt x="93" y="94"/>
                      <a:pt x="93" y="94"/>
                    </a:cubicBezTo>
                    <a:cubicBezTo>
                      <a:pt x="91" y="95"/>
                      <a:pt x="91" y="95"/>
                      <a:pt x="91" y="95"/>
                    </a:cubicBezTo>
                    <a:cubicBezTo>
                      <a:pt x="93" y="95"/>
                      <a:pt x="93" y="95"/>
                      <a:pt x="93" y="95"/>
                    </a:cubicBezTo>
                    <a:cubicBezTo>
                      <a:pt x="90" y="96"/>
                      <a:pt x="90" y="96"/>
                      <a:pt x="90" y="96"/>
                    </a:cubicBezTo>
                    <a:cubicBezTo>
                      <a:pt x="93" y="96"/>
                      <a:pt x="93" y="96"/>
                      <a:pt x="93" y="96"/>
                    </a:cubicBezTo>
                    <a:cubicBezTo>
                      <a:pt x="93" y="95"/>
                      <a:pt x="93" y="95"/>
                      <a:pt x="93" y="95"/>
                    </a:cubicBezTo>
                    <a:cubicBezTo>
                      <a:pt x="90" y="96"/>
                      <a:pt x="90" y="96"/>
                      <a:pt x="90" y="96"/>
                    </a:cubicBezTo>
                    <a:cubicBezTo>
                      <a:pt x="93" y="96"/>
                      <a:pt x="93" y="96"/>
                      <a:pt x="93" y="96"/>
                    </a:cubicBezTo>
                    <a:cubicBezTo>
                      <a:pt x="90" y="96"/>
                      <a:pt x="90" y="96"/>
                      <a:pt x="90" y="96"/>
                    </a:cubicBezTo>
                    <a:cubicBezTo>
                      <a:pt x="93" y="98"/>
                      <a:pt x="93" y="98"/>
                      <a:pt x="93" y="98"/>
                    </a:cubicBezTo>
                    <a:cubicBezTo>
                      <a:pt x="93" y="98"/>
                      <a:pt x="93" y="97"/>
                      <a:pt x="93" y="96"/>
                    </a:cubicBezTo>
                    <a:cubicBezTo>
                      <a:pt x="90" y="96"/>
                      <a:pt x="90" y="96"/>
                      <a:pt x="90" y="96"/>
                    </a:cubicBezTo>
                    <a:cubicBezTo>
                      <a:pt x="93" y="98"/>
                      <a:pt x="93" y="98"/>
                      <a:pt x="93" y="98"/>
                    </a:cubicBezTo>
                    <a:cubicBezTo>
                      <a:pt x="89" y="96"/>
                      <a:pt x="89" y="96"/>
                      <a:pt x="89" y="96"/>
                    </a:cubicBezTo>
                    <a:cubicBezTo>
                      <a:pt x="87" y="99"/>
                      <a:pt x="87" y="99"/>
                      <a:pt x="87" y="99"/>
                    </a:cubicBezTo>
                    <a:cubicBezTo>
                      <a:pt x="660" y="443"/>
                      <a:pt x="660" y="443"/>
                      <a:pt x="660" y="443"/>
                    </a:cubicBezTo>
                    <a:cubicBezTo>
                      <a:pt x="662" y="444"/>
                      <a:pt x="664" y="443"/>
                      <a:pt x="665" y="441"/>
                    </a:cubicBezTo>
                    <a:cubicBezTo>
                      <a:pt x="666" y="441"/>
                      <a:pt x="666" y="440"/>
                      <a:pt x="666" y="439"/>
                    </a:cubicBezTo>
                    <a:cubicBezTo>
                      <a:pt x="666" y="438"/>
                      <a:pt x="666" y="437"/>
                      <a:pt x="665" y="437"/>
                    </a:cubicBezTo>
                    <a:cubicBezTo>
                      <a:pt x="665" y="436"/>
                      <a:pt x="664" y="436"/>
                      <a:pt x="664" y="435"/>
                    </a:cubicBezTo>
                    <a:cubicBezTo>
                      <a:pt x="663" y="434"/>
                      <a:pt x="662" y="433"/>
                      <a:pt x="660" y="432"/>
                    </a:cubicBezTo>
                    <a:cubicBezTo>
                      <a:pt x="653" y="427"/>
                      <a:pt x="640" y="419"/>
                      <a:pt x="621" y="408"/>
                    </a:cubicBezTo>
                    <a:cubicBezTo>
                      <a:pt x="556" y="368"/>
                      <a:pt x="430" y="294"/>
                      <a:pt x="319" y="228"/>
                    </a:cubicBezTo>
                    <a:cubicBezTo>
                      <a:pt x="264" y="194"/>
                      <a:pt x="213" y="163"/>
                      <a:pt x="176" y="139"/>
                    </a:cubicBezTo>
                    <a:cubicBezTo>
                      <a:pt x="157" y="127"/>
                      <a:pt x="142" y="117"/>
                      <a:pt x="131" y="109"/>
                    </a:cubicBezTo>
                    <a:cubicBezTo>
                      <a:pt x="126" y="105"/>
                      <a:pt x="122" y="102"/>
                      <a:pt x="120" y="99"/>
                    </a:cubicBezTo>
                    <a:cubicBezTo>
                      <a:pt x="118" y="98"/>
                      <a:pt x="117" y="97"/>
                      <a:pt x="117"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4" y="97"/>
                      <a:pt x="114" y="97"/>
                      <a:pt x="114" y="97"/>
                    </a:cubicBezTo>
                    <a:cubicBezTo>
                      <a:pt x="117" y="97"/>
                      <a:pt x="117" y="97"/>
                      <a:pt x="117" y="97"/>
                    </a:cubicBezTo>
                    <a:cubicBezTo>
                      <a:pt x="116" y="96"/>
                      <a:pt x="116" y="96"/>
                      <a:pt x="116" y="96"/>
                    </a:cubicBezTo>
                    <a:cubicBezTo>
                      <a:pt x="114" y="97"/>
                      <a:pt x="114" y="97"/>
                      <a:pt x="114" y="97"/>
                    </a:cubicBezTo>
                    <a:cubicBezTo>
                      <a:pt x="117" y="97"/>
                      <a:pt x="117" y="97"/>
                      <a:pt x="117" y="97"/>
                    </a:cubicBezTo>
                    <a:cubicBezTo>
                      <a:pt x="114" y="97"/>
                      <a:pt x="114" y="97"/>
                      <a:pt x="114" y="97"/>
                    </a:cubicBezTo>
                    <a:cubicBezTo>
                      <a:pt x="116" y="98"/>
                      <a:pt x="116" y="98"/>
                      <a:pt x="116" y="98"/>
                    </a:cubicBezTo>
                    <a:cubicBezTo>
                      <a:pt x="116" y="98"/>
                      <a:pt x="117" y="97"/>
                      <a:pt x="117" y="97"/>
                    </a:cubicBezTo>
                    <a:cubicBezTo>
                      <a:pt x="114" y="97"/>
                      <a:pt x="114" y="97"/>
                      <a:pt x="114" y="97"/>
                    </a:cubicBezTo>
                    <a:cubicBezTo>
                      <a:pt x="116" y="98"/>
                      <a:pt x="116" y="98"/>
                      <a:pt x="116" y="98"/>
                    </a:cubicBezTo>
                    <a:cubicBezTo>
                      <a:pt x="113" y="96"/>
                      <a:pt x="113" y="96"/>
                      <a:pt x="113" y="96"/>
                    </a:cubicBezTo>
                    <a:cubicBezTo>
                      <a:pt x="111" y="100"/>
                      <a:pt x="111" y="100"/>
                      <a:pt x="111" y="100"/>
                    </a:cubicBezTo>
                    <a:cubicBezTo>
                      <a:pt x="663" y="427"/>
                      <a:pt x="663" y="427"/>
                      <a:pt x="663" y="427"/>
                    </a:cubicBezTo>
                    <a:cubicBezTo>
                      <a:pt x="665" y="428"/>
                      <a:pt x="667" y="428"/>
                      <a:pt x="669" y="426"/>
                    </a:cubicBezTo>
                    <a:cubicBezTo>
                      <a:pt x="669" y="425"/>
                      <a:pt x="669" y="424"/>
                      <a:pt x="669" y="424"/>
                    </a:cubicBezTo>
                    <a:cubicBezTo>
                      <a:pt x="669" y="422"/>
                      <a:pt x="669" y="422"/>
                      <a:pt x="669" y="421"/>
                    </a:cubicBezTo>
                    <a:cubicBezTo>
                      <a:pt x="668" y="421"/>
                      <a:pt x="668" y="420"/>
                      <a:pt x="667" y="420"/>
                    </a:cubicBezTo>
                    <a:cubicBezTo>
                      <a:pt x="666" y="419"/>
                      <a:pt x="665" y="418"/>
                      <a:pt x="663" y="416"/>
                    </a:cubicBezTo>
                    <a:cubicBezTo>
                      <a:pt x="657" y="411"/>
                      <a:pt x="644" y="402"/>
                      <a:pt x="626" y="391"/>
                    </a:cubicBezTo>
                    <a:cubicBezTo>
                      <a:pt x="501" y="309"/>
                      <a:pt x="139" y="90"/>
                      <a:pt x="139" y="90"/>
                    </a:cubicBezTo>
                    <a:cubicBezTo>
                      <a:pt x="136" y="93"/>
                      <a:pt x="136" y="93"/>
                      <a:pt x="136" y="93"/>
                    </a:cubicBezTo>
                    <a:cubicBezTo>
                      <a:pt x="140" y="96"/>
                      <a:pt x="140" y="96"/>
                      <a:pt x="140" y="96"/>
                    </a:cubicBezTo>
                    <a:cubicBezTo>
                      <a:pt x="137" y="94"/>
                      <a:pt x="137" y="94"/>
                      <a:pt x="137" y="94"/>
                    </a:cubicBezTo>
                    <a:cubicBezTo>
                      <a:pt x="138" y="97"/>
                      <a:pt x="138" y="97"/>
                      <a:pt x="138" y="97"/>
                    </a:cubicBezTo>
                    <a:cubicBezTo>
                      <a:pt x="139" y="97"/>
                      <a:pt x="139" y="96"/>
                      <a:pt x="140" y="96"/>
                    </a:cubicBezTo>
                    <a:cubicBezTo>
                      <a:pt x="137" y="94"/>
                      <a:pt x="137" y="94"/>
                      <a:pt x="137" y="94"/>
                    </a:cubicBezTo>
                    <a:cubicBezTo>
                      <a:pt x="138" y="97"/>
                      <a:pt x="138" y="97"/>
                      <a:pt x="138" y="97"/>
                    </a:cubicBezTo>
                    <a:cubicBezTo>
                      <a:pt x="137" y="94"/>
                      <a:pt x="137" y="94"/>
                      <a:pt x="137" y="94"/>
                    </a:cubicBezTo>
                    <a:cubicBezTo>
                      <a:pt x="137" y="97"/>
                      <a:pt x="137" y="97"/>
                      <a:pt x="137" y="97"/>
                    </a:cubicBezTo>
                    <a:cubicBezTo>
                      <a:pt x="137" y="97"/>
                      <a:pt x="138" y="97"/>
                      <a:pt x="138" y="97"/>
                    </a:cubicBezTo>
                    <a:cubicBezTo>
                      <a:pt x="137" y="94"/>
                      <a:pt x="137" y="94"/>
                      <a:pt x="137" y="94"/>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8" y="97"/>
                      <a:pt x="139" y="98"/>
                      <a:pt x="141" y="99"/>
                    </a:cubicBezTo>
                    <a:cubicBezTo>
                      <a:pt x="148" y="101"/>
                      <a:pt x="161" y="109"/>
                      <a:pt x="179" y="119"/>
                    </a:cubicBezTo>
                    <a:cubicBezTo>
                      <a:pt x="243" y="154"/>
                      <a:pt x="363" y="227"/>
                      <a:pt x="467" y="291"/>
                    </a:cubicBezTo>
                    <a:cubicBezTo>
                      <a:pt x="519" y="322"/>
                      <a:pt x="567" y="352"/>
                      <a:pt x="602" y="374"/>
                    </a:cubicBezTo>
                    <a:cubicBezTo>
                      <a:pt x="619" y="385"/>
                      <a:pt x="634" y="393"/>
                      <a:pt x="643" y="400"/>
                    </a:cubicBezTo>
                    <a:cubicBezTo>
                      <a:pt x="653" y="406"/>
                      <a:pt x="659" y="409"/>
                      <a:pt x="659" y="409"/>
                    </a:cubicBezTo>
                    <a:cubicBezTo>
                      <a:pt x="661" y="410"/>
                      <a:pt x="663" y="410"/>
                      <a:pt x="664" y="408"/>
                    </a:cubicBezTo>
                    <a:cubicBezTo>
                      <a:pt x="665" y="407"/>
                      <a:pt x="665" y="406"/>
                      <a:pt x="665" y="405"/>
                    </a:cubicBezTo>
                    <a:cubicBezTo>
                      <a:pt x="665" y="404"/>
                      <a:pt x="664" y="403"/>
                      <a:pt x="664" y="402"/>
                    </a:cubicBezTo>
                    <a:cubicBezTo>
                      <a:pt x="663" y="401"/>
                      <a:pt x="662" y="400"/>
                      <a:pt x="661" y="398"/>
                    </a:cubicBezTo>
                    <a:cubicBezTo>
                      <a:pt x="658" y="395"/>
                      <a:pt x="653" y="392"/>
                      <a:pt x="647" y="388"/>
                    </a:cubicBezTo>
                    <a:cubicBezTo>
                      <a:pt x="626" y="372"/>
                      <a:pt x="584" y="345"/>
                      <a:pt x="534" y="314"/>
                    </a:cubicBezTo>
                    <a:cubicBezTo>
                      <a:pt x="384" y="220"/>
                      <a:pt x="156" y="85"/>
                      <a:pt x="156" y="85"/>
                    </a:cubicBezTo>
                    <a:cubicBezTo>
                      <a:pt x="154" y="84"/>
                      <a:pt x="151" y="85"/>
                      <a:pt x="150" y="87"/>
                    </a:cubicBezTo>
                    <a:cubicBezTo>
                      <a:pt x="149" y="88"/>
                      <a:pt x="150" y="91"/>
                      <a:pt x="151" y="92"/>
                    </a:cubicBezTo>
                    <a:cubicBezTo>
                      <a:pt x="151" y="92"/>
                      <a:pt x="271" y="168"/>
                      <a:pt x="395" y="245"/>
                    </a:cubicBezTo>
                    <a:cubicBezTo>
                      <a:pt x="456" y="283"/>
                      <a:pt x="519" y="321"/>
                      <a:pt x="569" y="350"/>
                    </a:cubicBezTo>
                    <a:cubicBezTo>
                      <a:pt x="594" y="364"/>
                      <a:pt x="615" y="376"/>
                      <a:pt x="631" y="384"/>
                    </a:cubicBezTo>
                    <a:cubicBezTo>
                      <a:pt x="639" y="389"/>
                      <a:pt x="646" y="392"/>
                      <a:pt x="652" y="394"/>
                    </a:cubicBezTo>
                    <a:cubicBezTo>
                      <a:pt x="655" y="395"/>
                      <a:pt x="657" y="396"/>
                      <a:pt x="659" y="397"/>
                    </a:cubicBezTo>
                    <a:cubicBezTo>
                      <a:pt x="661" y="397"/>
                      <a:pt x="663" y="398"/>
                      <a:pt x="665" y="398"/>
                    </a:cubicBezTo>
                    <a:cubicBezTo>
                      <a:pt x="665" y="398"/>
                      <a:pt x="666" y="398"/>
                      <a:pt x="667" y="398"/>
                    </a:cubicBezTo>
                    <a:cubicBezTo>
                      <a:pt x="668" y="397"/>
                      <a:pt x="669" y="397"/>
                      <a:pt x="670" y="395"/>
                    </a:cubicBezTo>
                    <a:cubicBezTo>
                      <a:pt x="670" y="395"/>
                      <a:pt x="670" y="395"/>
                      <a:pt x="670" y="395"/>
                    </a:cubicBezTo>
                    <a:cubicBezTo>
                      <a:pt x="670" y="395"/>
                      <a:pt x="670" y="394"/>
                      <a:pt x="670" y="393"/>
                    </a:cubicBezTo>
                    <a:cubicBezTo>
                      <a:pt x="670" y="391"/>
                      <a:pt x="670" y="391"/>
                      <a:pt x="669" y="390"/>
                    </a:cubicBezTo>
                    <a:cubicBezTo>
                      <a:pt x="668" y="389"/>
                      <a:pt x="667" y="388"/>
                      <a:pt x="666" y="386"/>
                    </a:cubicBezTo>
                    <a:cubicBezTo>
                      <a:pt x="663" y="384"/>
                      <a:pt x="659" y="381"/>
                      <a:pt x="653" y="377"/>
                    </a:cubicBezTo>
                    <a:cubicBezTo>
                      <a:pt x="632" y="362"/>
                      <a:pt x="592" y="336"/>
                      <a:pt x="543" y="306"/>
                    </a:cubicBezTo>
                    <a:cubicBezTo>
                      <a:pt x="398" y="214"/>
                      <a:pt x="177" y="83"/>
                      <a:pt x="177" y="83"/>
                    </a:cubicBezTo>
                    <a:cubicBezTo>
                      <a:pt x="175" y="82"/>
                      <a:pt x="172" y="82"/>
                      <a:pt x="171" y="84"/>
                    </a:cubicBezTo>
                    <a:cubicBezTo>
                      <a:pt x="170" y="86"/>
                      <a:pt x="171" y="88"/>
                      <a:pt x="172" y="90"/>
                    </a:cubicBezTo>
                    <a:cubicBezTo>
                      <a:pt x="173" y="90"/>
                      <a:pt x="292" y="162"/>
                      <a:pt x="413" y="235"/>
                    </a:cubicBezTo>
                    <a:cubicBezTo>
                      <a:pt x="474" y="272"/>
                      <a:pt x="535" y="308"/>
                      <a:pt x="582" y="336"/>
                    </a:cubicBezTo>
                    <a:cubicBezTo>
                      <a:pt x="606" y="349"/>
                      <a:pt x="626" y="361"/>
                      <a:pt x="641" y="369"/>
                    </a:cubicBezTo>
                    <a:cubicBezTo>
                      <a:pt x="648" y="373"/>
                      <a:pt x="654" y="376"/>
                      <a:pt x="659" y="378"/>
                    </a:cubicBezTo>
                    <a:cubicBezTo>
                      <a:pt x="661" y="379"/>
                      <a:pt x="663" y="380"/>
                      <a:pt x="665" y="381"/>
                    </a:cubicBezTo>
                    <a:cubicBezTo>
                      <a:pt x="665" y="381"/>
                      <a:pt x="666" y="381"/>
                      <a:pt x="667" y="381"/>
                    </a:cubicBezTo>
                    <a:cubicBezTo>
                      <a:pt x="668" y="382"/>
                      <a:pt x="668" y="382"/>
                      <a:pt x="669" y="382"/>
                    </a:cubicBezTo>
                    <a:cubicBezTo>
                      <a:pt x="670" y="382"/>
                      <a:pt x="670" y="382"/>
                      <a:pt x="671" y="381"/>
                    </a:cubicBezTo>
                    <a:cubicBezTo>
                      <a:pt x="671" y="381"/>
                      <a:pt x="672" y="381"/>
                      <a:pt x="673" y="380"/>
                    </a:cubicBezTo>
                    <a:cubicBezTo>
                      <a:pt x="673" y="379"/>
                      <a:pt x="674" y="378"/>
                      <a:pt x="674" y="378"/>
                    </a:cubicBezTo>
                    <a:cubicBezTo>
                      <a:pt x="673" y="376"/>
                      <a:pt x="673" y="376"/>
                      <a:pt x="673" y="375"/>
                    </a:cubicBezTo>
                    <a:cubicBezTo>
                      <a:pt x="672" y="375"/>
                      <a:pt x="672" y="375"/>
                      <a:pt x="672" y="375"/>
                    </a:cubicBezTo>
                    <a:cubicBezTo>
                      <a:pt x="672" y="374"/>
                      <a:pt x="672" y="374"/>
                      <a:pt x="672" y="374"/>
                    </a:cubicBezTo>
                    <a:cubicBezTo>
                      <a:pt x="671" y="374"/>
                      <a:pt x="670" y="373"/>
                      <a:pt x="669" y="372"/>
                    </a:cubicBezTo>
                    <a:cubicBezTo>
                      <a:pt x="659" y="366"/>
                      <a:pt x="625" y="345"/>
                      <a:pt x="580" y="318"/>
                    </a:cubicBezTo>
                    <a:cubicBezTo>
                      <a:pt x="512" y="276"/>
                      <a:pt x="417" y="218"/>
                      <a:pt x="340" y="170"/>
                    </a:cubicBezTo>
                    <a:cubicBezTo>
                      <a:pt x="301" y="146"/>
                      <a:pt x="267" y="124"/>
                      <a:pt x="242" y="108"/>
                    </a:cubicBezTo>
                    <a:cubicBezTo>
                      <a:pt x="230" y="101"/>
                      <a:pt x="220" y="94"/>
                      <a:pt x="213" y="89"/>
                    </a:cubicBezTo>
                    <a:cubicBezTo>
                      <a:pt x="210" y="87"/>
                      <a:pt x="207" y="85"/>
                      <a:pt x="205" y="84"/>
                    </a:cubicBezTo>
                    <a:cubicBezTo>
                      <a:pt x="204" y="83"/>
                      <a:pt x="204" y="83"/>
                      <a:pt x="203" y="82"/>
                    </a:cubicBezTo>
                    <a:cubicBezTo>
                      <a:pt x="203" y="82"/>
                      <a:pt x="203" y="82"/>
                      <a:pt x="203" y="82"/>
                    </a:cubicBezTo>
                    <a:cubicBezTo>
                      <a:pt x="203" y="82"/>
                      <a:pt x="203" y="82"/>
                      <a:pt x="203" y="82"/>
                    </a:cubicBezTo>
                    <a:cubicBezTo>
                      <a:pt x="202" y="83"/>
                      <a:pt x="202" y="83"/>
                      <a:pt x="202" y="83"/>
                    </a:cubicBezTo>
                    <a:cubicBezTo>
                      <a:pt x="204" y="82"/>
                      <a:pt x="204" y="82"/>
                      <a:pt x="204" y="82"/>
                    </a:cubicBezTo>
                    <a:cubicBezTo>
                      <a:pt x="203" y="82"/>
                      <a:pt x="203" y="82"/>
                      <a:pt x="203" y="82"/>
                    </a:cubicBezTo>
                    <a:cubicBezTo>
                      <a:pt x="202" y="83"/>
                      <a:pt x="202" y="83"/>
                      <a:pt x="202" y="83"/>
                    </a:cubicBezTo>
                    <a:cubicBezTo>
                      <a:pt x="204" y="82"/>
                      <a:pt x="204" y="82"/>
                      <a:pt x="204" y="82"/>
                    </a:cubicBezTo>
                    <a:cubicBezTo>
                      <a:pt x="200" y="84"/>
                      <a:pt x="200" y="84"/>
                      <a:pt x="200" y="84"/>
                    </a:cubicBezTo>
                    <a:cubicBezTo>
                      <a:pt x="204" y="84"/>
                      <a:pt x="204" y="84"/>
                      <a:pt x="204" y="84"/>
                    </a:cubicBezTo>
                    <a:cubicBezTo>
                      <a:pt x="204" y="83"/>
                      <a:pt x="204" y="83"/>
                      <a:pt x="204" y="82"/>
                    </a:cubicBezTo>
                    <a:cubicBezTo>
                      <a:pt x="200" y="84"/>
                      <a:pt x="200" y="84"/>
                      <a:pt x="200" y="84"/>
                    </a:cubicBezTo>
                    <a:cubicBezTo>
                      <a:pt x="204" y="84"/>
                      <a:pt x="204" y="84"/>
                      <a:pt x="204" y="84"/>
                    </a:cubicBezTo>
                    <a:cubicBezTo>
                      <a:pt x="200" y="84"/>
                      <a:pt x="200" y="84"/>
                      <a:pt x="200" y="84"/>
                    </a:cubicBezTo>
                    <a:cubicBezTo>
                      <a:pt x="203" y="86"/>
                      <a:pt x="203" y="86"/>
                      <a:pt x="203" y="86"/>
                    </a:cubicBezTo>
                    <a:cubicBezTo>
                      <a:pt x="204" y="86"/>
                      <a:pt x="204" y="85"/>
                      <a:pt x="204" y="84"/>
                    </a:cubicBezTo>
                    <a:cubicBezTo>
                      <a:pt x="200" y="84"/>
                      <a:pt x="200" y="84"/>
                      <a:pt x="200" y="84"/>
                    </a:cubicBezTo>
                    <a:cubicBezTo>
                      <a:pt x="203" y="86"/>
                      <a:pt x="203" y="86"/>
                      <a:pt x="203" y="86"/>
                    </a:cubicBezTo>
                    <a:cubicBezTo>
                      <a:pt x="200" y="84"/>
                      <a:pt x="200" y="84"/>
                      <a:pt x="200" y="84"/>
                    </a:cubicBezTo>
                    <a:cubicBezTo>
                      <a:pt x="198" y="88"/>
                      <a:pt x="198" y="88"/>
                      <a:pt x="198" y="88"/>
                    </a:cubicBezTo>
                    <a:cubicBezTo>
                      <a:pt x="198" y="88"/>
                      <a:pt x="316" y="157"/>
                      <a:pt x="434" y="226"/>
                    </a:cubicBezTo>
                    <a:cubicBezTo>
                      <a:pt x="493" y="261"/>
                      <a:pt x="553" y="296"/>
                      <a:pt x="598" y="322"/>
                    </a:cubicBezTo>
                    <a:cubicBezTo>
                      <a:pt x="620" y="335"/>
                      <a:pt x="639" y="345"/>
                      <a:pt x="652" y="353"/>
                    </a:cubicBezTo>
                    <a:cubicBezTo>
                      <a:pt x="659" y="357"/>
                      <a:pt x="664" y="360"/>
                      <a:pt x="668" y="362"/>
                    </a:cubicBezTo>
                    <a:cubicBezTo>
                      <a:pt x="670" y="363"/>
                      <a:pt x="672" y="364"/>
                      <a:pt x="673" y="364"/>
                    </a:cubicBezTo>
                    <a:cubicBezTo>
                      <a:pt x="673" y="364"/>
                      <a:pt x="674" y="365"/>
                      <a:pt x="674" y="365"/>
                    </a:cubicBezTo>
                    <a:cubicBezTo>
                      <a:pt x="675" y="365"/>
                      <a:pt x="675" y="365"/>
                      <a:pt x="675" y="365"/>
                    </a:cubicBezTo>
                    <a:cubicBezTo>
                      <a:pt x="675" y="365"/>
                      <a:pt x="675" y="365"/>
                      <a:pt x="675" y="365"/>
                    </a:cubicBezTo>
                    <a:cubicBezTo>
                      <a:pt x="676" y="365"/>
                      <a:pt x="676" y="365"/>
                      <a:pt x="676" y="365"/>
                    </a:cubicBezTo>
                    <a:cubicBezTo>
                      <a:pt x="677" y="365"/>
                      <a:pt x="677" y="365"/>
                      <a:pt x="678" y="365"/>
                    </a:cubicBezTo>
                    <a:cubicBezTo>
                      <a:pt x="678" y="365"/>
                      <a:pt x="679" y="365"/>
                      <a:pt x="680" y="364"/>
                    </a:cubicBezTo>
                    <a:cubicBezTo>
                      <a:pt x="680" y="363"/>
                      <a:pt x="681" y="362"/>
                      <a:pt x="680" y="361"/>
                    </a:cubicBezTo>
                    <a:cubicBezTo>
                      <a:pt x="680" y="360"/>
                      <a:pt x="679" y="359"/>
                      <a:pt x="679" y="358"/>
                    </a:cubicBezTo>
                    <a:cubicBezTo>
                      <a:pt x="229" y="77"/>
                      <a:pt x="229" y="77"/>
                      <a:pt x="229" y="77"/>
                    </a:cubicBezTo>
                    <a:cubicBezTo>
                      <a:pt x="227" y="81"/>
                      <a:pt x="227" y="81"/>
                      <a:pt x="227" y="81"/>
                    </a:cubicBezTo>
                    <a:cubicBezTo>
                      <a:pt x="230" y="83"/>
                      <a:pt x="230" y="83"/>
                      <a:pt x="230" y="83"/>
                    </a:cubicBezTo>
                    <a:cubicBezTo>
                      <a:pt x="227" y="81"/>
                      <a:pt x="227" y="81"/>
                      <a:pt x="227" y="81"/>
                    </a:cubicBezTo>
                    <a:cubicBezTo>
                      <a:pt x="229" y="84"/>
                      <a:pt x="229" y="84"/>
                      <a:pt x="229" y="84"/>
                    </a:cubicBezTo>
                    <a:cubicBezTo>
                      <a:pt x="229" y="84"/>
                      <a:pt x="230" y="84"/>
                      <a:pt x="230" y="83"/>
                    </a:cubicBezTo>
                    <a:cubicBezTo>
                      <a:pt x="227" y="81"/>
                      <a:pt x="227" y="81"/>
                      <a:pt x="227" y="81"/>
                    </a:cubicBezTo>
                    <a:cubicBezTo>
                      <a:pt x="229" y="84"/>
                      <a:pt x="229" y="84"/>
                      <a:pt x="229" y="84"/>
                    </a:cubicBezTo>
                    <a:cubicBezTo>
                      <a:pt x="228" y="81"/>
                      <a:pt x="228" y="81"/>
                      <a:pt x="228" y="81"/>
                    </a:cubicBezTo>
                    <a:cubicBezTo>
                      <a:pt x="228" y="84"/>
                      <a:pt x="228" y="84"/>
                      <a:pt x="228" y="84"/>
                    </a:cubicBezTo>
                    <a:cubicBezTo>
                      <a:pt x="228" y="84"/>
                      <a:pt x="228" y="84"/>
                      <a:pt x="229" y="84"/>
                    </a:cubicBezTo>
                    <a:cubicBezTo>
                      <a:pt x="228" y="81"/>
                      <a:pt x="228" y="81"/>
                      <a:pt x="228" y="81"/>
                    </a:cubicBezTo>
                    <a:cubicBezTo>
                      <a:pt x="228" y="84"/>
                      <a:pt x="228" y="84"/>
                      <a:pt x="228" y="84"/>
                    </a:cubicBezTo>
                    <a:cubicBezTo>
                      <a:pt x="228" y="83"/>
                      <a:pt x="228" y="83"/>
                      <a:pt x="228" y="83"/>
                    </a:cubicBezTo>
                    <a:cubicBezTo>
                      <a:pt x="227" y="84"/>
                      <a:pt x="227" y="84"/>
                      <a:pt x="227" y="84"/>
                    </a:cubicBezTo>
                    <a:cubicBezTo>
                      <a:pt x="228" y="84"/>
                      <a:pt x="228" y="84"/>
                      <a:pt x="228" y="84"/>
                    </a:cubicBezTo>
                    <a:cubicBezTo>
                      <a:pt x="228" y="83"/>
                      <a:pt x="228" y="83"/>
                      <a:pt x="228" y="83"/>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8" y="84"/>
                      <a:pt x="229" y="85"/>
                      <a:pt x="230" y="85"/>
                    </a:cubicBezTo>
                    <a:cubicBezTo>
                      <a:pt x="236" y="88"/>
                      <a:pt x="247" y="94"/>
                      <a:pt x="263" y="102"/>
                    </a:cubicBezTo>
                    <a:cubicBezTo>
                      <a:pt x="318" y="133"/>
                      <a:pt x="423" y="197"/>
                      <a:pt x="514" y="253"/>
                    </a:cubicBezTo>
                    <a:cubicBezTo>
                      <a:pt x="560" y="281"/>
                      <a:pt x="602" y="307"/>
                      <a:pt x="633" y="327"/>
                    </a:cubicBezTo>
                    <a:cubicBezTo>
                      <a:pt x="649" y="336"/>
                      <a:pt x="661" y="344"/>
                      <a:pt x="670" y="349"/>
                    </a:cubicBezTo>
                    <a:cubicBezTo>
                      <a:pt x="679" y="355"/>
                      <a:pt x="683" y="358"/>
                      <a:pt x="683" y="358"/>
                    </a:cubicBezTo>
                    <a:cubicBezTo>
                      <a:pt x="686" y="354"/>
                      <a:pt x="686" y="354"/>
                      <a:pt x="686" y="354"/>
                    </a:cubicBezTo>
                    <a:cubicBezTo>
                      <a:pt x="688" y="351"/>
                      <a:pt x="688" y="351"/>
                      <a:pt x="688" y="351"/>
                    </a:cubicBezTo>
                    <a:cubicBezTo>
                      <a:pt x="688" y="351"/>
                      <a:pt x="686" y="350"/>
                      <a:pt x="683" y="348"/>
                    </a:cubicBezTo>
                    <a:cubicBezTo>
                      <a:pt x="659" y="334"/>
                      <a:pt x="550" y="269"/>
                      <a:pt x="447" y="206"/>
                    </a:cubicBezTo>
                    <a:cubicBezTo>
                      <a:pt x="396" y="174"/>
                      <a:pt x="346" y="143"/>
                      <a:pt x="309" y="120"/>
                    </a:cubicBezTo>
                    <a:cubicBezTo>
                      <a:pt x="290" y="108"/>
                      <a:pt x="275" y="98"/>
                      <a:pt x="264" y="90"/>
                    </a:cubicBezTo>
                    <a:cubicBezTo>
                      <a:pt x="259" y="87"/>
                      <a:pt x="255" y="84"/>
                      <a:pt x="252" y="81"/>
                    </a:cubicBezTo>
                    <a:cubicBezTo>
                      <a:pt x="251" y="80"/>
                      <a:pt x="250" y="79"/>
                      <a:pt x="249"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6" y="80"/>
                      <a:pt x="246" y="80"/>
                      <a:pt x="246" y="80"/>
                    </a:cubicBezTo>
                    <a:cubicBezTo>
                      <a:pt x="249" y="80"/>
                      <a:pt x="249" y="80"/>
                      <a:pt x="249" y="80"/>
                    </a:cubicBezTo>
                    <a:cubicBezTo>
                      <a:pt x="249" y="79"/>
                      <a:pt x="249" y="79"/>
                      <a:pt x="249" y="78"/>
                    </a:cubicBezTo>
                    <a:cubicBezTo>
                      <a:pt x="246" y="80"/>
                      <a:pt x="246" y="80"/>
                      <a:pt x="246" y="80"/>
                    </a:cubicBezTo>
                    <a:cubicBezTo>
                      <a:pt x="249" y="80"/>
                      <a:pt x="249" y="80"/>
                      <a:pt x="249" y="80"/>
                    </a:cubicBezTo>
                    <a:cubicBezTo>
                      <a:pt x="246" y="80"/>
                      <a:pt x="246" y="80"/>
                      <a:pt x="246" y="80"/>
                    </a:cubicBezTo>
                    <a:cubicBezTo>
                      <a:pt x="249" y="82"/>
                      <a:pt x="249" y="82"/>
                      <a:pt x="249" y="82"/>
                    </a:cubicBezTo>
                    <a:cubicBezTo>
                      <a:pt x="249" y="81"/>
                      <a:pt x="249" y="80"/>
                      <a:pt x="249" y="80"/>
                    </a:cubicBezTo>
                    <a:cubicBezTo>
                      <a:pt x="246" y="80"/>
                      <a:pt x="246" y="80"/>
                      <a:pt x="246" y="80"/>
                    </a:cubicBezTo>
                    <a:cubicBezTo>
                      <a:pt x="249" y="82"/>
                      <a:pt x="249" y="82"/>
                      <a:pt x="249" y="82"/>
                    </a:cubicBezTo>
                    <a:cubicBezTo>
                      <a:pt x="245" y="79"/>
                      <a:pt x="245" y="79"/>
                      <a:pt x="245" y="79"/>
                    </a:cubicBezTo>
                    <a:cubicBezTo>
                      <a:pt x="243" y="83"/>
                      <a:pt x="243" y="83"/>
                      <a:pt x="243" y="83"/>
                    </a:cubicBezTo>
                    <a:cubicBezTo>
                      <a:pt x="243" y="83"/>
                      <a:pt x="349" y="150"/>
                      <a:pt x="458" y="216"/>
                    </a:cubicBezTo>
                    <a:cubicBezTo>
                      <a:pt x="513" y="250"/>
                      <a:pt x="568" y="283"/>
                      <a:pt x="611" y="308"/>
                    </a:cubicBezTo>
                    <a:cubicBezTo>
                      <a:pt x="632" y="321"/>
                      <a:pt x="650" y="331"/>
                      <a:pt x="664" y="338"/>
                    </a:cubicBezTo>
                    <a:cubicBezTo>
                      <a:pt x="671" y="342"/>
                      <a:pt x="677" y="345"/>
                      <a:pt x="681" y="347"/>
                    </a:cubicBezTo>
                    <a:cubicBezTo>
                      <a:pt x="683" y="348"/>
                      <a:pt x="685" y="349"/>
                      <a:pt x="687" y="349"/>
                    </a:cubicBezTo>
                    <a:cubicBezTo>
                      <a:pt x="689" y="350"/>
                      <a:pt x="690" y="350"/>
                      <a:pt x="692" y="350"/>
                    </a:cubicBezTo>
                    <a:cubicBezTo>
                      <a:pt x="692" y="350"/>
                      <a:pt x="693" y="350"/>
                      <a:pt x="693" y="350"/>
                    </a:cubicBezTo>
                    <a:cubicBezTo>
                      <a:pt x="694" y="350"/>
                      <a:pt x="695" y="349"/>
                      <a:pt x="696" y="348"/>
                    </a:cubicBezTo>
                    <a:cubicBezTo>
                      <a:pt x="696" y="347"/>
                      <a:pt x="696" y="346"/>
                      <a:pt x="696" y="345"/>
                    </a:cubicBezTo>
                    <a:cubicBezTo>
                      <a:pt x="696" y="344"/>
                      <a:pt x="695" y="343"/>
                      <a:pt x="694" y="343"/>
                    </a:cubicBezTo>
                    <a:cubicBezTo>
                      <a:pt x="694" y="343"/>
                      <a:pt x="693" y="342"/>
                      <a:pt x="690" y="340"/>
                    </a:cubicBezTo>
                    <a:cubicBezTo>
                      <a:pt x="666" y="325"/>
                      <a:pt x="559" y="260"/>
                      <a:pt x="458" y="197"/>
                    </a:cubicBezTo>
                    <a:cubicBezTo>
                      <a:pt x="408" y="166"/>
                      <a:pt x="359" y="136"/>
                      <a:pt x="323" y="113"/>
                    </a:cubicBezTo>
                    <a:cubicBezTo>
                      <a:pt x="305" y="101"/>
                      <a:pt x="290" y="92"/>
                      <a:pt x="279" y="85"/>
                    </a:cubicBezTo>
                    <a:cubicBezTo>
                      <a:pt x="274" y="81"/>
                      <a:pt x="270" y="79"/>
                      <a:pt x="267" y="77"/>
                    </a:cubicBezTo>
                    <a:cubicBezTo>
                      <a:pt x="266" y="76"/>
                      <a:pt x="265" y="75"/>
                      <a:pt x="264" y="74"/>
                    </a:cubicBezTo>
                    <a:cubicBezTo>
                      <a:pt x="264" y="74"/>
                      <a:pt x="264" y="74"/>
                      <a:pt x="264" y="74"/>
                    </a:cubicBezTo>
                    <a:cubicBezTo>
                      <a:pt x="262" y="76"/>
                      <a:pt x="262" y="76"/>
                      <a:pt x="262" y="76"/>
                    </a:cubicBezTo>
                    <a:cubicBezTo>
                      <a:pt x="264" y="74"/>
                      <a:pt x="264" y="74"/>
                      <a:pt x="264" y="74"/>
                    </a:cubicBezTo>
                    <a:cubicBezTo>
                      <a:pt x="264" y="74"/>
                      <a:pt x="264" y="74"/>
                      <a:pt x="264" y="74"/>
                    </a:cubicBezTo>
                    <a:cubicBezTo>
                      <a:pt x="262" y="76"/>
                      <a:pt x="262" y="76"/>
                      <a:pt x="262" y="76"/>
                    </a:cubicBezTo>
                    <a:cubicBezTo>
                      <a:pt x="264" y="74"/>
                      <a:pt x="264" y="74"/>
                      <a:pt x="264" y="74"/>
                    </a:cubicBezTo>
                    <a:cubicBezTo>
                      <a:pt x="261" y="76"/>
                      <a:pt x="261" y="76"/>
                      <a:pt x="261" y="76"/>
                    </a:cubicBezTo>
                    <a:cubicBezTo>
                      <a:pt x="265" y="75"/>
                      <a:pt x="265" y="75"/>
                      <a:pt x="265" y="75"/>
                    </a:cubicBezTo>
                    <a:cubicBezTo>
                      <a:pt x="264" y="74"/>
                      <a:pt x="264" y="74"/>
                      <a:pt x="264" y="74"/>
                    </a:cubicBezTo>
                    <a:cubicBezTo>
                      <a:pt x="261" y="76"/>
                      <a:pt x="261" y="76"/>
                      <a:pt x="261" y="76"/>
                    </a:cubicBezTo>
                    <a:cubicBezTo>
                      <a:pt x="265" y="75"/>
                      <a:pt x="265" y="75"/>
                      <a:pt x="265" y="75"/>
                    </a:cubicBezTo>
                    <a:cubicBezTo>
                      <a:pt x="261" y="76"/>
                      <a:pt x="261" y="76"/>
                      <a:pt x="261" y="76"/>
                    </a:cubicBezTo>
                    <a:cubicBezTo>
                      <a:pt x="265" y="76"/>
                      <a:pt x="265" y="76"/>
                      <a:pt x="265" y="76"/>
                    </a:cubicBezTo>
                    <a:cubicBezTo>
                      <a:pt x="265" y="76"/>
                      <a:pt x="265" y="75"/>
                      <a:pt x="265" y="75"/>
                    </a:cubicBezTo>
                    <a:cubicBezTo>
                      <a:pt x="261" y="76"/>
                      <a:pt x="261" y="76"/>
                      <a:pt x="261" y="76"/>
                    </a:cubicBezTo>
                    <a:cubicBezTo>
                      <a:pt x="265" y="76"/>
                      <a:pt x="265" y="76"/>
                      <a:pt x="265" y="76"/>
                    </a:cubicBezTo>
                    <a:cubicBezTo>
                      <a:pt x="261" y="76"/>
                      <a:pt x="261" y="76"/>
                      <a:pt x="261" y="76"/>
                    </a:cubicBezTo>
                    <a:cubicBezTo>
                      <a:pt x="264" y="79"/>
                      <a:pt x="264" y="79"/>
                      <a:pt x="264" y="79"/>
                    </a:cubicBezTo>
                    <a:cubicBezTo>
                      <a:pt x="265" y="78"/>
                      <a:pt x="265" y="77"/>
                      <a:pt x="265" y="76"/>
                    </a:cubicBezTo>
                    <a:cubicBezTo>
                      <a:pt x="261" y="76"/>
                      <a:pt x="261" y="76"/>
                      <a:pt x="261" y="76"/>
                    </a:cubicBezTo>
                    <a:cubicBezTo>
                      <a:pt x="264" y="79"/>
                      <a:pt x="264" y="79"/>
                      <a:pt x="264" y="79"/>
                    </a:cubicBezTo>
                    <a:cubicBezTo>
                      <a:pt x="264" y="79"/>
                      <a:pt x="264" y="79"/>
                      <a:pt x="264" y="79"/>
                    </a:cubicBezTo>
                    <a:cubicBezTo>
                      <a:pt x="261" y="76"/>
                      <a:pt x="261" y="76"/>
                      <a:pt x="261" y="76"/>
                    </a:cubicBezTo>
                    <a:cubicBezTo>
                      <a:pt x="262" y="80"/>
                      <a:pt x="262" y="80"/>
                      <a:pt x="262" y="80"/>
                    </a:cubicBezTo>
                    <a:cubicBezTo>
                      <a:pt x="263" y="80"/>
                      <a:pt x="264" y="79"/>
                      <a:pt x="264" y="79"/>
                    </a:cubicBezTo>
                    <a:cubicBezTo>
                      <a:pt x="261" y="76"/>
                      <a:pt x="261" y="76"/>
                      <a:pt x="261" y="76"/>
                    </a:cubicBezTo>
                    <a:cubicBezTo>
                      <a:pt x="262" y="80"/>
                      <a:pt x="262" y="80"/>
                      <a:pt x="262" y="80"/>
                    </a:cubicBezTo>
                    <a:cubicBezTo>
                      <a:pt x="261" y="76"/>
                      <a:pt x="261" y="76"/>
                      <a:pt x="261" y="76"/>
                    </a:cubicBezTo>
                    <a:cubicBezTo>
                      <a:pt x="261" y="80"/>
                      <a:pt x="261" y="80"/>
                      <a:pt x="261" y="80"/>
                    </a:cubicBezTo>
                    <a:cubicBezTo>
                      <a:pt x="261" y="80"/>
                      <a:pt x="262" y="80"/>
                      <a:pt x="262" y="80"/>
                    </a:cubicBezTo>
                    <a:cubicBezTo>
                      <a:pt x="261" y="76"/>
                      <a:pt x="261" y="76"/>
                      <a:pt x="261" y="76"/>
                    </a:cubicBezTo>
                    <a:cubicBezTo>
                      <a:pt x="261" y="80"/>
                      <a:pt x="261" y="80"/>
                      <a:pt x="261" y="80"/>
                    </a:cubicBezTo>
                    <a:cubicBezTo>
                      <a:pt x="261" y="77"/>
                      <a:pt x="261" y="77"/>
                      <a:pt x="261" y="77"/>
                    </a:cubicBezTo>
                    <a:cubicBezTo>
                      <a:pt x="260" y="80"/>
                      <a:pt x="260" y="80"/>
                      <a:pt x="260" y="80"/>
                    </a:cubicBezTo>
                    <a:cubicBezTo>
                      <a:pt x="260" y="80"/>
                      <a:pt x="260" y="80"/>
                      <a:pt x="261" y="80"/>
                    </a:cubicBezTo>
                    <a:cubicBezTo>
                      <a:pt x="261" y="77"/>
                      <a:pt x="261" y="77"/>
                      <a:pt x="261" y="77"/>
                    </a:cubicBezTo>
                    <a:cubicBezTo>
                      <a:pt x="260" y="80"/>
                      <a:pt x="260" y="80"/>
                      <a:pt x="260" y="80"/>
                    </a:cubicBezTo>
                    <a:cubicBezTo>
                      <a:pt x="260" y="78"/>
                      <a:pt x="260" y="78"/>
                      <a:pt x="260" y="78"/>
                    </a:cubicBezTo>
                    <a:cubicBezTo>
                      <a:pt x="260" y="80"/>
                      <a:pt x="260" y="80"/>
                      <a:pt x="260" y="80"/>
                    </a:cubicBezTo>
                    <a:cubicBezTo>
                      <a:pt x="260" y="80"/>
                      <a:pt x="260" y="80"/>
                      <a:pt x="260" y="80"/>
                    </a:cubicBezTo>
                    <a:cubicBezTo>
                      <a:pt x="260" y="78"/>
                      <a:pt x="260" y="78"/>
                      <a:pt x="260" y="78"/>
                    </a:cubicBezTo>
                    <a:cubicBezTo>
                      <a:pt x="260" y="80"/>
                      <a:pt x="260" y="80"/>
                      <a:pt x="260" y="80"/>
                    </a:cubicBezTo>
                    <a:cubicBezTo>
                      <a:pt x="260" y="80"/>
                      <a:pt x="260" y="81"/>
                      <a:pt x="262" y="81"/>
                    </a:cubicBezTo>
                    <a:cubicBezTo>
                      <a:pt x="266" y="84"/>
                      <a:pt x="276" y="90"/>
                      <a:pt x="289" y="98"/>
                    </a:cubicBezTo>
                    <a:cubicBezTo>
                      <a:pt x="337" y="127"/>
                      <a:pt x="434" y="187"/>
                      <a:pt x="521" y="240"/>
                    </a:cubicBezTo>
                    <a:cubicBezTo>
                      <a:pt x="565" y="266"/>
                      <a:pt x="606" y="290"/>
                      <a:pt x="638" y="308"/>
                    </a:cubicBezTo>
                    <a:cubicBezTo>
                      <a:pt x="654" y="317"/>
                      <a:pt x="668" y="325"/>
                      <a:pt x="678" y="330"/>
                    </a:cubicBezTo>
                    <a:cubicBezTo>
                      <a:pt x="684" y="332"/>
                      <a:pt x="688" y="334"/>
                      <a:pt x="691" y="336"/>
                    </a:cubicBezTo>
                    <a:cubicBezTo>
                      <a:pt x="693" y="336"/>
                      <a:pt x="695" y="337"/>
                      <a:pt x="696" y="337"/>
                    </a:cubicBezTo>
                    <a:cubicBezTo>
                      <a:pt x="698" y="338"/>
                      <a:pt x="699" y="338"/>
                      <a:pt x="700" y="338"/>
                    </a:cubicBezTo>
                    <a:cubicBezTo>
                      <a:pt x="701" y="338"/>
                      <a:pt x="701" y="338"/>
                      <a:pt x="702" y="338"/>
                    </a:cubicBezTo>
                    <a:cubicBezTo>
                      <a:pt x="703" y="337"/>
                      <a:pt x="704" y="337"/>
                      <a:pt x="705" y="336"/>
                    </a:cubicBezTo>
                    <a:cubicBezTo>
                      <a:pt x="705" y="335"/>
                      <a:pt x="705" y="334"/>
                      <a:pt x="705" y="334"/>
                    </a:cubicBezTo>
                    <a:cubicBezTo>
                      <a:pt x="705" y="332"/>
                      <a:pt x="705" y="332"/>
                      <a:pt x="705" y="332"/>
                    </a:cubicBezTo>
                    <a:cubicBezTo>
                      <a:pt x="704" y="331"/>
                      <a:pt x="704" y="331"/>
                      <a:pt x="704" y="331"/>
                    </a:cubicBezTo>
                    <a:cubicBezTo>
                      <a:pt x="704" y="330"/>
                      <a:pt x="704" y="330"/>
                      <a:pt x="704" y="330"/>
                    </a:cubicBezTo>
                    <a:cubicBezTo>
                      <a:pt x="703" y="330"/>
                      <a:pt x="703" y="330"/>
                      <a:pt x="703" y="330"/>
                    </a:cubicBezTo>
                    <a:cubicBezTo>
                      <a:pt x="701" y="328"/>
                      <a:pt x="692" y="323"/>
                      <a:pt x="680" y="316"/>
                    </a:cubicBezTo>
                    <a:cubicBezTo>
                      <a:pt x="636" y="290"/>
                      <a:pt x="539" y="233"/>
                      <a:pt x="452" y="180"/>
                    </a:cubicBezTo>
                    <a:cubicBezTo>
                      <a:pt x="409" y="154"/>
                      <a:pt x="368" y="129"/>
                      <a:pt x="338" y="109"/>
                    </a:cubicBezTo>
                    <a:cubicBezTo>
                      <a:pt x="323" y="100"/>
                      <a:pt x="311" y="91"/>
                      <a:pt x="303" y="85"/>
                    </a:cubicBezTo>
                    <a:cubicBezTo>
                      <a:pt x="299" y="82"/>
                      <a:pt x="296" y="79"/>
                      <a:pt x="293" y="77"/>
                    </a:cubicBezTo>
                    <a:cubicBezTo>
                      <a:pt x="292" y="76"/>
                      <a:pt x="292" y="75"/>
                      <a:pt x="291"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89" y="75"/>
                      <a:pt x="289" y="75"/>
                      <a:pt x="289" y="75"/>
                    </a:cubicBezTo>
                    <a:cubicBezTo>
                      <a:pt x="291" y="75"/>
                      <a:pt x="291" y="75"/>
                      <a:pt x="291" y="75"/>
                    </a:cubicBezTo>
                    <a:cubicBezTo>
                      <a:pt x="291" y="75"/>
                      <a:pt x="291" y="75"/>
                      <a:pt x="291" y="75"/>
                    </a:cubicBezTo>
                    <a:cubicBezTo>
                      <a:pt x="289" y="75"/>
                      <a:pt x="289" y="75"/>
                      <a:pt x="289" y="75"/>
                    </a:cubicBezTo>
                    <a:cubicBezTo>
                      <a:pt x="291" y="75"/>
                      <a:pt x="291" y="75"/>
                      <a:pt x="291" y="75"/>
                    </a:cubicBezTo>
                    <a:cubicBezTo>
                      <a:pt x="288" y="75"/>
                      <a:pt x="288" y="75"/>
                      <a:pt x="288" y="75"/>
                    </a:cubicBezTo>
                    <a:cubicBezTo>
                      <a:pt x="291" y="77"/>
                      <a:pt x="291" y="77"/>
                      <a:pt x="291" y="77"/>
                    </a:cubicBezTo>
                    <a:cubicBezTo>
                      <a:pt x="291" y="76"/>
                      <a:pt x="291" y="76"/>
                      <a:pt x="291" y="75"/>
                    </a:cubicBezTo>
                    <a:cubicBezTo>
                      <a:pt x="288" y="75"/>
                      <a:pt x="288" y="75"/>
                      <a:pt x="288" y="75"/>
                    </a:cubicBezTo>
                    <a:cubicBezTo>
                      <a:pt x="291" y="77"/>
                      <a:pt x="291" y="77"/>
                      <a:pt x="291" y="77"/>
                    </a:cubicBezTo>
                    <a:cubicBezTo>
                      <a:pt x="291" y="77"/>
                      <a:pt x="291" y="77"/>
                      <a:pt x="291" y="77"/>
                    </a:cubicBezTo>
                    <a:cubicBezTo>
                      <a:pt x="288" y="75"/>
                      <a:pt x="288" y="75"/>
                      <a:pt x="288" y="75"/>
                    </a:cubicBezTo>
                    <a:cubicBezTo>
                      <a:pt x="289" y="79"/>
                      <a:pt x="289" y="79"/>
                      <a:pt x="289" y="79"/>
                    </a:cubicBezTo>
                    <a:cubicBezTo>
                      <a:pt x="289" y="78"/>
                      <a:pt x="290" y="78"/>
                      <a:pt x="291" y="77"/>
                    </a:cubicBezTo>
                    <a:cubicBezTo>
                      <a:pt x="288" y="75"/>
                      <a:pt x="288" y="75"/>
                      <a:pt x="288" y="75"/>
                    </a:cubicBezTo>
                    <a:cubicBezTo>
                      <a:pt x="289" y="79"/>
                      <a:pt x="289" y="79"/>
                      <a:pt x="289" y="79"/>
                    </a:cubicBezTo>
                    <a:cubicBezTo>
                      <a:pt x="288" y="75"/>
                      <a:pt x="288" y="75"/>
                      <a:pt x="288" y="75"/>
                    </a:cubicBezTo>
                    <a:cubicBezTo>
                      <a:pt x="288" y="79"/>
                      <a:pt x="288" y="79"/>
                      <a:pt x="288" y="79"/>
                    </a:cubicBezTo>
                    <a:cubicBezTo>
                      <a:pt x="288" y="79"/>
                      <a:pt x="288" y="79"/>
                      <a:pt x="289" y="79"/>
                    </a:cubicBezTo>
                    <a:cubicBezTo>
                      <a:pt x="288" y="75"/>
                      <a:pt x="288" y="75"/>
                      <a:pt x="288" y="75"/>
                    </a:cubicBezTo>
                    <a:cubicBezTo>
                      <a:pt x="288" y="79"/>
                      <a:pt x="288" y="79"/>
                      <a:pt x="288" y="79"/>
                    </a:cubicBezTo>
                    <a:cubicBezTo>
                      <a:pt x="288" y="76"/>
                      <a:pt x="288" y="76"/>
                      <a:pt x="288" y="76"/>
                    </a:cubicBezTo>
                    <a:cubicBezTo>
                      <a:pt x="287" y="79"/>
                      <a:pt x="287" y="79"/>
                      <a:pt x="287" y="79"/>
                    </a:cubicBezTo>
                    <a:cubicBezTo>
                      <a:pt x="287" y="79"/>
                      <a:pt x="287" y="79"/>
                      <a:pt x="288" y="79"/>
                    </a:cubicBezTo>
                    <a:cubicBezTo>
                      <a:pt x="288" y="76"/>
                      <a:pt x="288" y="76"/>
                      <a:pt x="288" y="76"/>
                    </a:cubicBezTo>
                    <a:cubicBezTo>
                      <a:pt x="287" y="79"/>
                      <a:pt x="287" y="79"/>
                      <a:pt x="287" y="79"/>
                    </a:cubicBezTo>
                    <a:cubicBezTo>
                      <a:pt x="287" y="78"/>
                      <a:pt x="287" y="78"/>
                      <a:pt x="287" y="78"/>
                    </a:cubicBezTo>
                    <a:cubicBezTo>
                      <a:pt x="287" y="79"/>
                      <a:pt x="287" y="79"/>
                      <a:pt x="287" y="79"/>
                    </a:cubicBezTo>
                    <a:cubicBezTo>
                      <a:pt x="287" y="79"/>
                      <a:pt x="287" y="79"/>
                      <a:pt x="287" y="79"/>
                    </a:cubicBezTo>
                    <a:cubicBezTo>
                      <a:pt x="287" y="78"/>
                      <a:pt x="287" y="78"/>
                      <a:pt x="287" y="78"/>
                    </a:cubicBezTo>
                    <a:cubicBezTo>
                      <a:pt x="287" y="79"/>
                      <a:pt x="287" y="79"/>
                      <a:pt x="287" y="79"/>
                    </a:cubicBezTo>
                    <a:cubicBezTo>
                      <a:pt x="287" y="79"/>
                      <a:pt x="288" y="79"/>
                      <a:pt x="289" y="80"/>
                    </a:cubicBezTo>
                    <a:cubicBezTo>
                      <a:pt x="294" y="82"/>
                      <a:pt x="304" y="87"/>
                      <a:pt x="318" y="95"/>
                    </a:cubicBezTo>
                    <a:cubicBezTo>
                      <a:pt x="367" y="123"/>
                      <a:pt x="463" y="181"/>
                      <a:pt x="547" y="231"/>
                    </a:cubicBezTo>
                    <a:cubicBezTo>
                      <a:pt x="589" y="256"/>
                      <a:pt x="628" y="280"/>
                      <a:pt x="657" y="297"/>
                    </a:cubicBezTo>
                    <a:cubicBezTo>
                      <a:pt x="671" y="306"/>
                      <a:pt x="683" y="313"/>
                      <a:pt x="691" y="317"/>
                    </a:cubicBezTo>
                    <a:cubicBezTo>
                      <a:pt x="696" y="320"/>
                      <a:pt x="699" y="322"/>
                      <a:pt x="701" y="323"/>
                    </a:cubicBezTo>
                    <a:cubicBezTo>
                      <a:pt x="702" y="324"/>
                      <a:pt x="703" y="324"/>
                      <a:pt x="704" y="325"/>
                    </a:cubicBezTo>
                    <a:cubicBezTo>
                      <a:pt x="704" y="325"/>
                      <a:pt x="705" y="325"/>
                      <a:pt x="705" y="325"/>
                    </a:cubicBezTo>
                    <a:cubicBezTo>
                      <a:pt x="706" y="325"/>
                      <a:pt x="706" y="325"/>
                      <a:pt x="706" y="325"/>
                    </a:cubicBezTo>
                    <a:cubicBezTo>
                      <a:pt x="706" y="325"/>
                      <a:pt x="706" y="325"/>
                      <a:pt x="706" y="325"/>
                    </a:cubicBezTo>
                    <a:cubicBezTo>
                      <a:pt x="706" y="325"/>
                      <a:pt x="706" y="326"/>
                      <a:pt x="707" y="326"/>
                    </a:cubicBezTo>
                    <a:cubicBezTo>
                      <a:pt x="707" y="326"/>
                      <a:pt x="708" y="326"/>
                      <a:pt x="708" y="325"/>
                    </a:cubicBezTo>
                    <a:cubicBezTo>
                      <a:pt x="709" y="325"/>
                      <a:pt x="710" y="325"/>
                      <a:pt x="710" y="324"/>
                    </a:cubicBezTo>
                    <a:cubicBezTo>
                      <a:pt x="711" y="323"/>
                      <a:pt x="711" y="322"/>
                      <a:pt x="711" y="322"/>
                    </a:cubicBezTo>
                    <a:cubicBezTo>
                      <a:pt x="711" y="320"/>
                      <a:pt x="711" y="320"/>
                      <a:pt x="711" y="320"/>
                    </a:cubicBezTo>
                    <a:cubicBezTo>
                      <a:pt x="710" y="319"/>
                      <a:pt x="710" y="319"/>
                      <a:pt x="710" y="319"/>
                    </a:cubicBezTo>
                    <a:cubicBezTo>
                      <a:pt x="709" y="318"/>
                      <a:pt x="709" y="318"/>
                      <a:pt x="709" y="318"/>
                    </a:cubicBezTo>
                    <a:cubicBezTo>
                      <a:pt x="709" y="318"/>
                      <a:pt x="708" y="317"/>
                      <a:pt x="707" y="317"/>
                    </a:cubicBezTo>
                    <a:cubicBezTo>
                      <a:pt x="699" y="311"/>
                      <a:pt x="670" y="294"/>
                      <a:pt x="631" y="270"/>
                    </a:cubicBezTo>
                    <a:cubicBezTo>
                      <a:pt x="573" y="235"/>
                      <a:pt x="493" y="187"/>
                      <a:pt x="427" y="146"/>
                    </a:cubicBezTo>
                    <a:cubicBezTo>
                      <a:pt x="394" y="126"/>
                      <a:pt x="365" y="107"/>
                      <a:pt x="344" y="94"/>
                    </a:cubicBezTo>
                    <a:cubicBezTo>
                      <a:pt x="333" y="87"/>
                      <a:pt x="325" y="81"/>
                      <a:pt x="319" y="77"/>
                    </a:cubicBezTo>
                    <a:cubicBezTo>
                      <a:pt x="316" y="75"/>
                      <a:pt x="314" y="73"/>
                      <a:pt x="313"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09" y="72"/>
                      <a:pt x="309" y="72"/>
                      <a:pt x="309" y="72"/>
                    </a:cubicBezTo>
                    <a:cubicBezTo>
                      <a:pt x="312" y="72"/>
                      <a:pt x="312" y="72"/>
                      <a:pt x="312" y="72"/>
                    </a:cubicBezTo>
                    <a:cubicBezTo>
                      <a:pt x="312" y="71"/>
                      <a:pt x="312" y="71"/>
                      <a:pt x="312" y="71"/>
                    </a:cubicBezTo>
                    <a:cubicBezTo>
                      <a:pt x="309" y="72"/>
                      <a:pt x="309" y="72"/>
                      <a:pt x="309" y="72"/>
                    </a:cubicBezTo>
                    <a:cubicBezTo>
                      <a:pt x="312" y="72"/>
                      <a:pt x="312" y="72"/>
                      <a:pt x="312" y="72"/>
                    </a:cubicBezTo>
                    <a:cubicBezTo>
                      <a:pt x="308" y="72"/>
                      <a:pt x="308" y="72"/>
                      <a:pt x="308" y="72"/>
                    </a:cubicBezTo>
                    <a:cubicBezTo>
                      <a:pt x="311" y="74"/>
                      <a:pt x="311" y="74"/>
                      <a:pt x="311" y="74"/>
                    </a:cubicBezTo>
                    <a:cubicBezTo>
                      <a:pt x="312" y="74"/>
                      <a:pt x="312" y="73"/>
                      <a:pt x="312" y="72"/>
                    </a:cubicBezTo>
                    <a:cubicBezTo>
                      <a:pt x="308" y="72"/>
                      <a:pt x="308" y="72"/>
                      <a:pt x="308" y="72"/>
                    </a:cubicBezTo>
                    <a:cubicBezTo>
                      <a:pt x="311" y="74"/>
                      <a:pt x="311" y="74"/>
                      <a:pt x="311" y="74"/>
                    </a:cubicBezTo>
                    <a:cubicBezTo>
                      <a:pt x="311" y="74"/>
                      <a:pt x="311" y="74"/>
                      <a:pt x="311" y="74"/>
                    </a:cubicBezTo>
                    <a:cubicBezTo>
                      <a:pt x="308" y="72"/>
                      <a:pt x="308" y="72"/>
                      <a:pt x="308" y="72"/>
                    </a:cubicBezTo>
                    <a:cubicBezTo>
                      <a:pt x="309" y="76"/>
                      <a:pt x="309" y="76"/>
                      <a:pt x="309" y="76"/>
                    </a:cubicBezTo>
                    <a:cubicBezTo>
                      <a:pt x="310" y="76"/>
                      <a:pt x="311" y="75"/>
                      <a:pt x="311" y="74"/>
                    </a:cubicBezTo>
                    <a:cubicBezTo>
                      <a:pt x="308" y="72"/>
                      <a:pt x="308" y="72"/>
                      <a:pt x="308" y="72"/>
                    </a:cubicBezTo>
                    <a:cubicBezTo>
                      <a:pt x="309" y="76"/>
                      <a:pt x="309" y="76"/>
                      <a:pt x="309" y="76"/>
                    </a:cubicBezTo>
                    <a:cubicBezTo>
                      <a:pt x="308" y="72"/>
                      <a:pt x="308" y="72"/>
                      <a:pt x="308" y="72"/>
                    </a:cubicBezTo>
                    <a:cubicBezTo>
                      <a:pt x="308" y="76"/>
                      <a:pt x="308" y="76"/>
                      <a:pt x="308" y="76"/>
                    </a:cubicBezTo>
                    <a:cubicBezTo>
                      <a:pt x="308" y="76"/>
                      <a:pt x="309" y="76"/>
                      <a:pt x="309" y="76"/>
                    </a:cubicBezTo>
                    <a:cubicBezTo>
                      <a:pt x="308" y="72"/>
                      <a:pt x="308" y="72"/>
                      <a:pt x="308" y="72"/>
                    </a:cubicBezTo>
                    <a:cubicBezTo>
                      <a:pt x="308" y="76"/>
                      <a:pt x="308" y="76"/>
                      <a:pt x="308" y="76"/>
                    </a:cubicBezTo>
                    <a:cubicBezTo>
                      <a:pt x="308" y="73"/>
                      <a:pt x="308" y="73"/>
                      <a:pt x="308" y="73"/>
                    </a:cubicBezTo>
                    <a:cubicBezTo>
                      <a:pt x="307" y="76"/>
                      <a:pt x="307" y="76"/>
                      <a:pt x="307" y="76"/>
                    </a:cubicBezTo>
                    <a:cubicBezTo>
                      <a:pt x="307" y="76"/>
                      <a:pt x="307" y="76"/>
                      <a:pt x="308" y="76"/>
                    </a:cubicBezTo>
                    <a:cubicBezTo>
                      <a:pt x="308" y="73"/>
                      <a:pt x="308" y="73"/>
                      <a:pt x="308" y="73"/>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6"/>
                      <a:pt x="308" y="76"/>
                      <a:pt x="309" y="77"/>
                    </a:cubicBezTo>
                    <a:cubicBezTo>
                      <a:pt x="314" y="79"/>
                      <a:pt x="324" y="85"/>
                      <a:pt x="338" y="93"/>
                    </a:cubicBezTo>
                    <a:cubicBezTo>
                      <a:pt x="386" y="120"/>
                      <a:pt x="483" y="176"/>
                      <a:pt x="567" y="225"/>
                    </a:cubicBezTo>
                    <a:cubicBezTo>
                      <a:pt x="609" y="249"/>
                      <a:pt x="648" y="272"/>
                      <a:pt x="676" y="288"/>
                    </a:cubicBezTo>
                    <a:cubicBezTo>
                      <a:pt x="690" y="297"/>
                      <a:pt x="702" y="303"/>
                      <a:pt x="710" y="308"/>
                    </a:cubicBezTo>
                    <a:cubicBezTo>
                      <a:pt x="718" y="313"/>
                      <a:pt x="723" y="315"/>
                      <a:pt x="723" y="315"/>
                    </a:cubicBezTo>
                    <a:cubicBezTo>
                      <a:pt x="724" y="316"/>
                      <a:pt x="725" y="316"/>
                      <a:pt x="727" y="315"/>
                    </a:cubicBezTo>
                    <a:cubicBezTo>
                      <a:pt x="728" y="315"/>
                      <a:pt x="729" y="313"/>
                      <a:pt x="729" y="312"/>
                    </a:cubicBezTo>
                    <a:cubicBezTo>
                      <a:pt x="729" y="311"/>
                      <a:pt x="728" y="310"/>
                      <a:pt x="728" y="310"/>
                    </a:cubicBezTo>
                    <a:cubicBezTo>
                      <a:pt x="728" y="309"/>
                      <a:pt x="728" y="309"/>
                      <a:pt x="727" y="309"/>
                    </a:cubicBezTo>
                    <a:cubicBezTo>
                      <a:pt x="727" y="309"/>
                      <a:pt x="727" y="309"/>
                      <a:pt x="727" y="309"/>
                    </a:cubicBezTo>
                    <a:cubicBezTo>
                      <a:pt x="726" y="308"/>
                      <a:pt x="726" y="308"/>
                      <a:pt x="726" y="308"/>
                    </a:cubicBezTo>
                    <a:cubicBezTo>
                      <a:pt x="724" y="307"/>
                      <a:pt x="717" y="302"/>
                      <a:pt x="705" y="294"/>
                    </a:cubicBezTo>
                    <a:cubicBezTo>
                      <a:pt x="623" y="243"/>
                      <a:pt x="338" y="66"/>
                      <a:pt x="338" y="66"/>
                    </a:cubicBezTo>
                    <a:cubicBezTo>
                      <a:pt x="336" y="69"/>
                      <a:pt x="336" y="69"/>
                      <a:pt x="336" y="69"/>
                    </a:cubicBezTo>
                    <a:cubicBezTo>
                      <a:pt x="334" y="72"/>
                      <a:pt x="334" y="72"/>
                      <a:pt x="334" y="72"/>
                    </a:cubicBezTo>
                    <a:cubicBezTo>
                      <a:pt x="738" y="308"/>
                      <a:pt x="738" y="308"/>
                      <a:pt x="738" y="308"/>
                    </a:cubicBezTo>
                    <a:cubicBezTo>
                      <a:pt x="738" y="309"/>
                      <a:pt x="740" y="309"/>
                      <a:pt x="741" y="309"/>
                    </a:cubicBezTo>
                    <a:cubicBezTo>
                      <a:pt x="742" y="309"/>
                      <a:pt x="743" y="308"/>
                      <a:pt x="743" y="307"/>
                    </a:cubicBezTo>
                    <a:cubicBezTo>
                      <a:pt x="744" y="306"/>
                      <a:pt x="744" y="305"/>
                      <a:pt x="743" y="304"/>
                    </a:cubicBezTo>
                    <a:cubicBezTo>
                      <a:pt x="743" y="303"/>
                      <a:pt x="743" y="302"/>
                      <a:pt x="742" y="301"/>
                    </a:cubicBezTo>
                    <a:cubicBezTo>
                      <a:pt x="742" y="301"/>
                      <a:pt x="740" y="301"/>
                      <a:pt x="737" y="299"/>
                    </a:cubicBezTo>
                    <a:cubicBezTo>
                      <a:pt x="716" y="287"/>
                      <a:pt x="621" y="231"/>
                      <a:pt x="532" y="177"/>
                    </a:cubicBezTo>
                    <a:cubicBezTo>
                      <a:pt x="487" y="150"/>
                      <a:pt x="444" y="123"/>
                      <a:pt x="412" y="102"/>
                    </a:cubicBezTo>
                    <a:cubicBezTo>
                      <a:pt x="395" y="91"/>
                      <a:pt x="382" y="83"/>
                      <a:pt x="373" y="76"/>
                    </a:cubicBezTo>
                    <a:cubicBezTo>
                      <a:pt x="368" y="72"/>
                      <a:pt x="365" y="70"/>
                      <a:pt x="363" y="67"/>
                    </a:cubicBezTo>
                    <a:cubicBezTo>
                      <a:pt x="361" y="66"/>
                      <a:pt x="361" y="66"/>
                      <a:pt x="360"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57" y="66"/>
                      <a:pt x="357" y="66"/>
                      <a:pt x="357" y="66"/>
                    </a:cubicBezTo>
                    <a:cubicBezTo>
                      <a:pt x="360" y="66"/>
                      <a:pt x="360" y="66"/>
                      <a:pt x="360" y="66"/>
                    </a:cubicBezTo>
                    <a:cubicBezTo>
                      <a:pt x="360" y="65"/>
                      <a:pt x="360" y="65"/>
                      <a:pt x="360" y="65"/>
                    </a:cubicBezTo>
                    <a:cubicBezTo>
                      <a:pt x="357" y="66"/>
                      <a:pt x="357" y="66"/>
                      <a:pt x="357" y="66"/>
                    </a:cubicBezTo>
                    <a:cubicBezTo>
                      <a:pt x="360" y="66"/>
                      <a:pt x="360" y="66"/>
                      <a:pt x="360" y="66"/>
                    </a:cubicBezTo>
                    <a:cubicBezTo>
                      <a:pt x="357" y="66"/>
                      <a:pt x="357" y="66"/>
                      <a:pt x="357" y="66"/>
                    </a:cubicBezTo>
                    <a:cubicBezTo>
                      <a:pt x="360" y="67"/>
                      <a:pt x="360" y="67"/>
                      <a:pt x="360" y="67"/>
                    </a:cubicBezTo>
                    <a:cubicBezTo>
                      <a:pt x="360" y="67"/>
                      <a:pt x="360" y="66"/>
                      <a:pt x="360" y="66"/>
                    </a:cubicBezTo>
                    <a:cubicBezTo>
                      <a:pt x="357" y="66"/>
                      <a:pt x="357" y="66"/>
                      <a:pt x="357" y="66"/>
                    </a:cubicBezTo>
                    <a:cubicBezTo>
                      <a:pt x="360" y="67"/>
                      <a:pt x="360" y="67"/>
                      <a:pt x="360" y="67"/>
                    </a:cubicBezTo>
                    <a:cubicBezTo>
                      <a:pt x="360" y="67"/>
                      <a:pt x="360" y="67"/>
                      <a:pt x="360" y="67"/>
                    </a:cubicBezTo>
                    <a:cubicBezTo>
                      <a:pt x="357" y="66"/>
                      <a:pt x="357" y="66"/>
                      <a:pt x="357" y="66"/>
                    </a:cubicBezTo>
                    <a:cubicBezTo>
                      <a:pt x="358" y="69"/>
                      <a:pt x="358" y="69"/>
                      <a:pt x="358" y="69"/>
                    </a:cubicBezTo>
                    <a:cubicBezTo>
                      <a:pt x="358" y="69"/>
                      <a:pt x="359" y="68"/>
                      <a:pt x="360" y="67"/>
                    </a:cubicBezTo>
                    <a:cubicBezTo>
                      <a:pt x="357" y="66"/>
                      <a:pt x="357" y="66"/>
                      <a:pt x="357" y="66"/>
                    </a:cubicBezTo>
                    <a:cubicBezTo>
                      <a:pt x="358" y="69"/>
                      <a:pt x="358" y="69"/>
                      <a:pt x="358" y="69"/>
                    </a:cubicBezTo>
                    <a:cubicBezTo>
                      <a:pt x="357" y="67"/>
                      <a:pt x="357" y="67"/>
                      <a:pt x="357" y="67"/>
                    </a:cubicBezTo>
                    <a:cubicBezTo>
                      <a:pt x="357" y="69"/>
                      <a:pt x="357" y="69"/>
                      <a:pt x="357" y="69"/>
                    </a:cubicBezTo>
                    <a:cubicBezTo>
                      <a:pt x="357" y="69"/>
                      <a:pt x="357" y="69"/>
                      <a:pt x="358" y="69"/>
                    </a:cubicBezTo>
                    <a:cubicBezTo>
                      <a:pt x="357" y="67"/>
                      <a:pt x="357" y="67"/>
                      <a:pt x="357" y="67"/>
                    </a:cubicBezTo>
                    <a:cubicBezTo>
                      <a:pt x="357" y="69"/>
                      <a:pt x="357" y="69"/>
                      <a:pt x="357" y="69"/>
                    </a:cubicBezTo>
                    <a:cubicBezTo>
                      <a:pt x="357" y="69"/>
                      <a:pt x="357" y="69"/>
                      <a:pt x="357" y="69"/>
                    </a:cubicBezTo>
                    <a:cubicBezTo>
                      <a:pt x="357" y="69"/>
                      <a:pt x="358" y="69"/>
                      <a:pt x="360" y="70"/>
                    </a:cubicBezTo>
                    <a:cubicBezTo>
                      <a:pt x="365" y="72"/>
                      <a:pt x="375" y="77"/>
                      <a:pt x="389" y="84"/>
                    </a:cubicBezTo>
                    <a:cubicBezTo>
                      <a:pt x="438" y="110"/>
                      <a:pt x="529" y="164"/>
                      <a:pt x="608" y="211"/>
                    </a:cubicBezTo>
                    <a:cubicBezTo>
                      <a:pt x="648" y="235"/>
                      <a:pt x="684" y="257"/>
                      <a:pt x="711" y="273"/>
                    </a:cubicBezTo>
                    <a:cubicBezTo>
                      <a:pt x="724" y="281"/>
                      <a:pt x="735" y="288"/>
                      <a:pt x="742" y="292"/>
                    </a:cubicBezTo>
                    <a:cubicBezTo>
                      <a:pt x="750" y="297"/>
                      <a:pt x="754" y="299"/>
                      <a:pt x="754" y="299"/>
                    </a:cubicBezTo>
                    <a:cubicBezTo>
                      <a:pt x="756" y="300"/>
                      <a:pt x="758" y="300"/>
                      <a:pt x="760" y="298"/>
                    </a:cubicBezTo>
                    <a:cubicBezTo>
                      <a:pt x="760" y="297"/>
                      <a:pt x="760" y="296"/>
                      <a:pt x="760" y="296"/>
                    </a:cubicBezTo>
                    <a:cubicBezTo>
                      <a:pt x="760" y="295"/>
                      <a:pt x="760" y="294"/>
                      <a:pt x="760" y="294"/>
                    </a:cubicBezTo>
                    <a:cubicBezTo>
                      <a:pt x="759" y="293"/>
                      <a:pt x="759" y="293"/>
                      <a:pt x="759" y="292"/>
                    </a:cubicBezTo>
                    <a:cubicBezTo>
                      <a:pt x="758" y="291"/>
                      <a:pt x="757" y="290"/>
                      <a:pt x="756" y="289"/>
                    </a:cubicBezTo>
                    <a:cubicBezTo>
                      <a:pt x="751" y="285"/>
                      <a:pt x="742" y="279"/>
                      <a:pt x="729" y="271"/>
                    </a:cubicBezTo>
                    <a:cubicBezTo>
                      <a:pt x="685" y="241"/>
                      <a:pt x="599" y="189"/>
                      <a:pt x="524" y="143"/>
                    </a:cubicBezTo>
                    <a:cubicBezTo>
                      <a:pt x="449" y="97"/>
                      <a:pt x="384" y="59"/>
                      <a:pt x="384" y="59"/>
                    </a:cubicBezTo>
                    <a:cubicBezTo>
                      <a:pt x="382" y="62"/>
                      <a:pt x="382" y="62"/>
                      <a:pt x="382" y="62"/>
                    </a:cubicBezTo>
                    <a:cubicBezTo>
                      <a:pt x="386" y="64"/>
                      <a:pt x="386" y="64"/>
                      <a:pt x="386" y="64"/>
                    </a:cubicBezTo>
                    <a:cubicBezTo>
                      <a:pt x="382" y="62"/>
                      <a:pt x="382" y="62"/>
                      <a:pt x="382" y="62"/>
                    </a:cubicBezTo>
                    <a:cubicBezTo>
                      <a:pt x="384" y="66"/>
                      <a:pt x="384" y="66"/>
                      <a:pt x="384" y="66"/>
                    </a:cubicBezTo>
                    <a:cubicBezTo>
                      <a:pt x="384" y="66"/>
                      <a:pt x="385" y="65"/>
                      <a:pt x="386" y="64"/>
                    </a:cubicBezTo>
                    <a:cubicBezTo>
                      <a:pt x="382" y="62"/>
                      <a:pt x="382" y="62"/>
                      <a:pt x="382" y="62"/>
                    </a:cubicBezTo>
                    <a:cubicBezTo>
                      <a:pt x="384" y="66"/>
                      <a:pt x="384" y="66"/>
                      <a:pt x="384" y="66"/>
                    </a:cubicBezTo>
                    <a:cubicBezTo>
                      <a:pt x="382" y="62"/>
                      <a:pt x="382" y="62"/>
                      <a:pt x="382" y="62"/>
                    </a:cubicBezTo>
                    <a:cubicBezTo>
                      <a:pt x="382" y="66"/>
                      <a:pt x="382" y="66"/>
                      <a:pt x="382" y="66"/>
                    </a:cubicBezTo>
                    <a:cubicBezTo>
                      <a:pt x="383" y="66"/>
                      <a:pt x="383" y="66"/>
                      <a:pt x="384" y="66"/>
                    </a:cubicBezTo>
                    <a:cubicBezTo>
                      <a:pt x="382" y="62"/>
                      <a:pt x="382" y="62"/>
                      <a:pt x="382" y="62"/>
                    </a:cubicBezTo>
                    <a:cubicBezTo>
                      <a:pt x="382" y="66"/>
                      <a:pt x="382" y="66"/>
                      <a:pt x="382" y="66"/>
                    </a:cubicBezTo>
                    <a:cubicBezTo>
                      <a:pt x="382" y="63"/>
                      <a:pt x="382" y="63"/>
                      <a:pt x="382" y="63"/>
                    </a:cubicBezTo>
                    <a:cubicBezTo>
                      <a:pt x="381" y="66"/>
                      <a:pt x="381" y="66"/>
                      <a:pt x="381" y="66"/>
                    </a:cubicBezTo>
                    <a:cubicBezTo>
                      <a:pt x="382" y="66"/>
                      <a:pt x="382" y="66"/>
                      <a:pt x="382" y="66"/>
                    </a:cubicBezTo>
                    <a:cubicBezTo>
                      <a:pt x="382" y="63"/>
                      <a:pt x="382" y="63"/>
                      <a:pt x="382" y="63"/>
                    </a:cubicBezTo>
                    <a:cubicBezTo>
                      <a:pt x="381" y="66"/>
                      <a:pt x="381" y="66"/>
                      <a:pt x="381" y="66"/>
                    </a:cubicBezTo>
                    <a:cubicBezTo>
                      <a:pt x="382" y="64"/>
                      <a:pt x="382" y="64"/>
                      <a:pt x="382" y="64"/>
                    </a:cubicBezTo>
                    <a:cubicBezTo>
                      <a:pt x="381" y="66"/>
                      <a:pt x="381" y="66"/>
                      <a:pt x="381" y="66"/>
                    </a:cubicBezTo>
                    <a:cubicBezTo>
                      <a:pt x="381" y="66"/>
                      <a:pt x="381" y="66"/>
                      <a:pt x="381" y="66"/>
                    </a:cubicBezTo>
                    <a:cubicBezTo>
                      <a:pt x="382" y="64"/>
                      <a:pt x="382" y="64"/>
                      <a:pt x="382" y="64"/>
                    </a:cubicBezTo>
                    <a:cubicBezTo>
                      <a:pt x="381" y="66"/>
                      <a:pt x="381" y="66"/>
                      <a:pt x="381" y="66"/>
                    </a:cubicBezTo>
                    <a:cubicBezTo>
                      <a:pt x="381" y="66"/>
                      <a:pt x="382" y="67"/>
                      <a:pt x="383" y="67"/>
                    </a:cubicBezTo>
                    <a:cubicBezTo>
                      <a:pt x="387" y="69"/>
                      <a:pt x="396" y="75"/>
                      <a:pt x="408" y="82"/>
                    </a:cubicBezTo>
                    <a:cubicBezTo>
                      <a:pt x="452" y="108"/>
                      <a:pt x="540" y="162"/>
                      <a:pt x="619" y="209"/>
                    </a:cubicBezTo>
                    <a:cubicBezTo>
                      <a:pt x="658" y="232"/>
                      <a:pt x="695" y="254"/>
                      <a:pt x="723" y="270"/>
                    </a:cubicBezTo>
                    <a:cubicBezTo>
                      <a:pt x="738" y="278"/>
                      <a:pt x="749" y="285"/>
                      <a:pt x="758" y="290"/>
                    </a:cubicBezTo>
                    <a:cubicBezTo>
                      <a:pt x="763" y="292"/>
                      <a:pt x="766" y="294"/>
                      <a:pt x="769" y="295"/>
                    </a:cubicBezTo>
                    <a:cubicBezTo>
                      <a:pt x="771" y="296"/>
                      <a:pt x="772" y="296"/>
                      <a:pt x="773" y="296"/>
                    </a:cubicBezTo>
                    <a:cubicBezTo>
                      <a:pt x="774" y="297"/>
                      <a:pt x="775" y="297"/>
                      <a:pt x="776" y="297"/>
                    </a:cubicBezTo>
                    <a:cubicBezTo>
                      <a:pt x="777" y="297"/>
                      <a:pt x="777" y="297"/>
                      <a:pt x="778" y="297"/>
                    </a:cubicBezTo>
                    <a:cubicBezTo>
                      <a:pt x="779" y="297"/>
                      <a:pt x="780" y="296"/>
                      <a:pt x="780" y="295"/>
                    </a:cubicBezTo>
                    <a:cubicBezTo>
                      <a:pt x="781" y="294"/>
                      <a:pt x="781" y="293"/>
                      <a:pt x="781" y="292"/>
                    </a:cubicBezTo>
                    <a:cubicBezTo>
                      <a:pt x="780" y="291"/>
                      <a:pt x="780" y="290"/>
                      <a:pt x="779" y="289"/>
                    </a:cubicBezTo>
                    <a:cubicBezTo>
                      <a:pt x="410" y="59"/>
                      <a:pt x="410" y="59"/>
                      <a:pt x="410" y="59"/>
                    </a:cubicBezTo>
                    <a:cubicBezTo>
                      <a:pt x="408" y="62"/>
                      <a:pt x="408" y="62"/>
                      <a:pt x="408" y="62"/>
                    </a:cubicBezTo>
                    <a:cubicBezTo>
                      <a:pt x="411" y="64"/>
                      <a:pt x="411" y="64"/>
                      <a:pt x="411" y="64"/>
                    </a:cubicBezTo>
                    <a:cubicBezTo>
                      <a:pt x="408" y="62"/>
                      <a:pt x="408" y="62"/>
                      <a:pt x="408" y="62"/>
                    </a:cubicBezTo>
                    <a:cubicBezTo>
                      <a:pt x="409" y="66"/>
                      <a:pt x="409" y="66"/>
                      <a:pt x="409" y="66"/>
                    </a:cubicBezTo>
                    <a:cubicBezTo>
                      <a:pt x="410" y="66"/>
                      <a:pt x="410" y="65"/>
                      <a:pt x="411" y="64"/>
                    </a:cubicBezTo>
                    <a:cubicBezTo>
                      <a:pt x="408" y="62"/>
                      <a:pt x="408" y="62"/>
                      <a:pt x="408" y="62"/>
                    </a:cubicBezTo>
                    <a:cubicBezTo>
                      <a:pt x="409" y="66"/>
                      <a:pt x="409" y="66"/>
                      <a:pt x="409" y="66"/>
                    </a:cubicBezTo>
                    <a:cubicBezTo>
                      <a:pt x="408" y="62"/>
                      <a:pt x="408" y="62"/>
                      <a:pt x="408" y="62"/>
                    </a:cubicBezTo>
                    <a:cubicBezTo>
                      <a:pt x="408" y="66"/>
                      <a:pt x="408" y="66"/>
                      <a:pt x="408" y="66"/>
                    </a:cubicBezTo>
                    <a:cubicBezTo>
                      <a:pt x="408" y="66"/>
                      <a:pt x="408" y="66"/>
                      <a:pt x="409" y="66"/>
                    </a:cubicBezTo>
                    <a:cubicBezTo>
                      <a:pt x="408" y="62"/>
                      <a:pt x="408" y="62"/>
                      <a:pt x="408" y="62"/>
                    </a:cubicBezTo>
                    <a:cubicBezTo>
                      <a:pt x="408" y="66"/>
                      <a:pt x="408" y="66"/>
                      <a:pt x="408" y="66"/>
                    </a:cubicBezTo>
                    <a:cubicBezTo>
                      <a:pt x="408" y="62"/>
                      <a:pt x="408" y="62"/>
                      <a:pt x="408" y="62"/>
                    </a:cubicBezTo>
                    <a:cubicBezTo>
                      <a:pt x="407" y="66"/>
                      <a:pt x="407" y="66"/>
                      <a:pt x="407" y="66"/>
                    </a:cubicBezTo>
                    <a:cubicBezTo>
                      <a:pt x="407" y="66"/>
                      <a:pt x="407" y="66"/>
                      <a:pt x="408" y="66"/>
                    </a:cubicBezTo>
                    <a:cubicBezTo>
                      <a:pt x="408" y="62"/>
                      <a:pt x="408" y="62"/>
                      <a:pt x="408" y="62"/>
                    </a:cubicBezTo>
                    <a:cubicBezTo>
                      <a:pt x="407" y="66"/>
                      <a:pt x="407" y="66"/>
                      <a:pt x="407" y="66"/>
                    </a:cubicBezTo>
                    <a:cubicBezTo>
                      <a:pt x="407" y="64"/>
                      <a:pt x="407" y="64"/>
                      <a:pt x="407" y="64"/>
                    </a:cubicBezTo>
                    <a:cubicBezTo>
                      <a:pt x="406" y="66"/>
                      <a:pt x="406" y="66"/>
                      <a:pt x="406" y="66"/>
                    </a:cubicBezTo>
                    <a:cubicBezTo>
                      <a:pt x="407" y="66"/>
                      <a:pt x="407" y="66"/>
                      <a:pt x="407" y="66"/>
                    </a:cubicBezTo>
                    <a:cubicBezTo>
                      <a:pt x="407" y="64"/>
                      <a:pt x="407" y="64"/>
                      <a:pt x="407" y="64"/>
                    </a:cubicBezTo>
                    <a:cubicBezTo>
                      <a:pt x="406" y="66"/>
                      <a:pt x="406" y="66"/>
                      <a:pt x="406" y="66"/>
                    </a:cubicBezTo>
                    <a:cubicBezTo>
                      <a:pt x="406" y="66"/>
                      <a:pt x="407" y="66"/>
                      <a:pt x="408" y="67"/>
                    </a:cubicBezTo>
                    <a:cubicBezTo>
                      <a:pt x="417" y="71"/>
                      <a:pt x="446" y="88"/>
                      <a:pt x="485" y="111"/>
                    </a:cubicBezTo>
                    <a:cubicBezTo>
                      <a:pt x="544" y="145"/>
                      <a:pt x="625" y="192"/>
                      <a:pt x="691" y="231"/>
                    </a:cubicBezTo>
                    <a:cubicBezTo>
                      <a:pt x="724" y="250"/>
                      <a:pt x="754" y="267"/>
                      <a:pt x="775" y="279"/>
                    </a:cubicBezTo>
                    <a:cubicBezTo>
                      <a:pt x="785" y="286"/>
                      <a:pt x="794" y="291"/>
                      <a:pt x="800" y="294"/>
                    </a:cubicBezTo>
                    <a:cubicBezTo>
                      <a:pt x="806" y="297"/>
                      <a:pt x="809" y="299"/>
                      <a:pt x="809" y="299"/>
                    </a:cubicBezTo>
                    <a:cubicBezTo>
                      <a:pt x="811" y="300"/>
                      <a:pt x="813" y="300"/>
                      <a:pt x="814" y="298"/>
                    </a:cubicBezTo>
                    <a:cubicBezTo>
                      <a:pt x="815" y="297"/>
                      <a:pt x="815" y="296"/>
                      <a:pt x="815" y="296"/>
                    </a:cubicBezTo>
                    <a:cubicBezTo>
                      <a:pt x="815" y="295"/>
                      <a:pt x="815" y="294"/>
                      <a:pt x="814" y="294"/>
                    </a:cubicBezTo>
                    <a:cubicBezTo>
                      <a:pt x="814" y="293"/>
                      <a:pt x="814" y="292"/>
                      <a:pt x="813" y="292"/>
                    </a:cubicBezTo>
                    <a:cubicBezTo>
                      <a:pt x="812" y="291"/>
                      <a:pt x="811" y="290"/>
                      <a:pt x="810" y="289"/>
                    </a:cubicBezTo>
                    <a:cubicBezTo>
                      <a:pt x="805" y="285"/>
                      <a:pt x="796" y="279"/>
                      <a:pt x="783" y="270"/>
                    </a:cubicBezTo>
                    <a:cubicBezTo>
                      <a:pt x="738" y="240"/>
                      <a:pt x="651" y="187"/>
                      <a:pt x="574" y="140"/>
                    </a:cubicBezTo>
                    <a:cubicBezTo>
                      <a:pt x="498" y="94"/>
                      <a:pt x="433" y="55"/>
                      <a:pt x="433" y="55"/>
                    </a:cubicBezTo>
                    <a:cubicBezTo>
                      <a:pt x="431" y="54"/>
                      <a:pt x="429" y="55"/>
                      <a:pt x="428" y="56"/>
                    </a:cubicBezTo>
                    <a:cubicBezTo>
                      <a:pt x="426" y="58"/>
                      <a:pt x="427" y="61"/>
                      <a:pt x="429" y="62"/>
                    </a:cubicBezTo>
                    <a:cubicBezTo>
                      <a:pt x="429" y="62"/>
                      <a:pt x="540" y="131"/>
                      <a:pt x="655" y="199"/>
                    </a:cubicBezTo>
                    <a:cubicBezTo>
                      <a:pt x="712" y="234"/>
                      <a:pt x="770" y="268"/>
                      <a:pt x="815" y="294"/>
                    </a:cubicBezTo>
                    <a:cubicBezTo>
                      <a:pt x="838" y="307"/>
                      <a:pt x="857" y="318"/>
                      <a:pt x="871" y="325"/>
                    </a:cubicBezTo>
                    <a:cubicBezTo>
                      <a:pt x="879" y="329"/>
                      <a:pt x="885" y="332"/>
                      <a:pt x="889" y="334"/>
                    </a:cubicBezTo>
                    <a:cubicBezTo>
                      <a:pt x="892" y="335"/>
                      <a:pt x="894" y="336"/>
                      <a:pt x="896" y="336"/>
                    </a:cubicBezTo>
                    <a:cubicBezTo>
                      <a:pt x="897" y="337"/>
                      <a:pt x="899" y="337"/>
                      <a:pt x="900" y="337"/>
                    </a:cubicBezTo>
                    <a:cubicBezTo>
                      <a:pt x="901" y="337"/>
                      <a:pt x="901" y="337"/>
                      <a:pt x="902" y="337"/>
                    </a:cubicBezTo>
                    <a:cubicBezTo>
                      <a:pt x="903" y="337"/>
                      <a:pt x="904" y="336"/>
                      <a:pt x="905" y="335"/>
                    </a:cubicBezTo>
                    <a:cubicBezTo>
                      <a:pt x="905" y="335"/>
                      <a:pt x="905" y="335"/>
                      <a:pt x="905" y="335"/>
                    </a:cubicBezTo>
                    <a:cubicBezTo>
                      <a:pt x="905" y="334"/>
                      <a:pt x="905" y="334"/>
                      <a:pt x="905" y="333"/>
                    </a:cubicBezTo>
                    <a:cubicBezTo>
                      <a:pt x="905" y="332"/>
                      <a:pt x="905" y="331"/>
                      <a:pt x="905" y="331"/>
                    </a:cubicBezTo>
                    <a:cubicBezTo>
                      <a:pt x="904" y="330"/>
                      <a:pt x="904" y="330"/>
                      <a:pt x="903" y="329"/>
                    </a:cubicBezTo>
                    <a:cubicBezTo>
                      <a:pt x="902" y="328"/>
                      <a:pt x="901" y="327"/>
                      <a:pt x="900" y="326"/>
                    </a:cubicBezTo>
                    <a:cubicBezTo>
                      <a:pt x="894" y="322"/>
                      <a:pt x="883" y="315"/>
                      <a:pt x="868" y="305"/>
                    </a:cubicBezTo>
                    <a:cubicBezTo>
                      <a:pt x="815" y="271"/>
                      <a:pt x="712" y="208"/>
                      <a:pt x="622" y="153"/>
                    </a:cubicBezTo>
                    <a:cubicBezTo>
                      <a:pt x="577" y="125"/>
                      <a:pt x="535" y="99"/>
                      <a:pt x="505" y="81"/>
                    </a:cubicBezTo>
                    <a:cubicBezTo>
                      <a:pt x="490" y="71"/>
                      <a:pt x="477" y="64"/>
                      <a:pt x="469" y="58"/>
                    </a:cubicBezTo>
                    <a:cubicBezTo>
                      <a:pt x="464" y="56"/>
                      <a:pt x="461" y="54"/>
                      <a:pt x="459" y="52"/>
                    </a:cubicBezTo>
                    <a:cubicBezTo>
                      <a:pt x="458" y="51"/>
                      <a:pt x="457" y="51"/>
                      <a:pt x="456" y="51"/>
                    </a:cubicBezTo>
                    <a:cubicBezTo>
                      <a:pt x="456" y="50"/>
                      <a:pt x="456" y="50"/>
                      <a:pt x="456" y="50"/>
                    </a:cubicBezTo>
                    <a:cubicBezTo>
                      <a:pt x="455" y="52"/>
                      <a:pt x="455" y="52"/>
                      <a:pt x="455" y="52"/>
                    </a:cubicBezTo>
                    <a:cubicBezTo>
                      <a:pt x="456" y="50"/>
                      <a:pt x="456" y="50"/>
                      <a:pt x="456" y="50"/>
                    </a:cubicBezTo>
                    <a:cubicBezTo>
                      <a:pt x="456" y="50"/>
                      <a:pt x="456" y="50"/>
                      <a:pt x="456" y="50"/>
                    </a:cubicBezTo>
                    <a:cubicBezTo>
                      <a:pt x="455" y="52"/>
                      <a:pt x="455" y="52"/>
                      <a:pt x="455" y="52"/>
                    </a:cubicBezTo>
                    <a:cubicBezTo>
                      <a:pt x="456" y="50"/>
                      <a:pt x="456" y="50"/>
                      <a:pt x="456" y="50"/>
                    </a:cubicBezTo>
                    <a:cubicBezTo>
                      <a:pt x="454" y="53"/>
                      <a:pt x="454" y="53"/>
                      <a:pt x="454" y="53"/>
                    </a:cubicBezTo>
                    <a:cubicBezTo>
                      <a:pt x="456" y="51"/>
                      <a:pt x="456" y="51"/>
                      <a:pt x="456" y="51"/>
                    </a:cubicBezTo>
                    <a:cubicBezTo>
                      <a:pt x="456" y="50"/>
                      <a:pt x="456" y="50"/>
                      <a:pt x="456" y="50"/>
                    </a:cubicBezTo>
                    <a:cubicBezTo>
                      <a:pt x="454" y="53"/>
                      <a:pt x="454" y="53"/>
                      <a:pt x="454" y="53"/>
                    </a:cubicBezTo>
                    <a:cubicBezTo>
                      <a:pt x="456" y="51"/>
                      <a:pt x="456" y="51"/>
                      <a:pt x="456" y="51"/>
                    </a:cubicBezTo>
                    <a:cubicBezTo>
                      <a:pt x="453" y="53"/>
                      <a:pt x="453" y="53"/>
                      <a:pt x="453" y="53"/>
                    </a:cubicBezTo>
                    <a:cubicBezTo>
                      <a:pt x="457" y="51"/>
                      <a:pt x="457" y="51"/>
                      <a:pt x="457" y="51"/>
                    </a:cubicBezTo>
                    <a:cubicBezTo>
                      <a:pt x="456" y="51"/>
                      <a:pt x="456" y="51"/>
                      <a:pt x="456" y="51"/>
                    </a:cubicBezTo>
                    <a:cubicBezTo>
                      <a:pt x="453" y="53"/>
                      <a:pt x="453" y="53"/>
                      <a:pt x="453" y="53"/>
                    </a:cubicBezTo>
                    <a:cubicBezTo>
                      <a:pt x="457" y="51"/>
                      <a:pt x="457" y="51"/>
                      <a:pt x="457" y="51"/>
                    </a:cubicBezTo>
                    <a:cubicBezTo>
                      <a:pt x="453" y="53"/>
                      <a:pt x="453" y="53"/>
                      <a:pt x="453" y="53"/>
                    </a:cubicBezTo>
                    <a:cubicBezTo>
                      <a:pt x="457" y="53"/>
                      <a:pt x="457" y="53"/>
                      <a:pt x="457" y="53"/>
                    </a:cubicBezTo>
                    <a:cubicBezTo>
                      <a:pt x="457" y="52"/>
                      <a:pt x="457" y="52"/>
                      <a:pt x="457" y="51"/>
                    </a:cubicBezTo>
                    <a:cubicBezTo>
                      <a:pt x="453" y="53"/>
                      <a:pt x="453" y="53"/>
                      <a:pt x="453" y="53"/>
                    </a:cubicBezTo>
                    <a:cubicBezTo>
                      <a:pt x="457" y="53"/>
                      <a:pt x="457" y="53"/>
                      <a:pt x="457" y="53"/>
                    </a:cubicBezTo>
                    <a:cubicBezTo>
                      <a:pt x="453" y="53"/>
                      <a:pt x="453" y="53"/>
                      <a:pt x="453" y="53"/>
                    </a:cubicBezTo>
                    <a:cubicBezTo>
                      <a:pt x="457" y="55"/>
                      <a:pt x="457" y="55"/>
                      <a:pt x="457" y="55"/>
                    </a:cubicBezTo>
                    <a:cubicBezTo>
                      <a:pt x="454" y="54"/>
                      <a:pt x="454" y="54"/>
                      <a:pt x="454" y="54"/>
                    </a:cubicBezTo>
                    <a:cubicBezTo>
                      <a:pt x="455" y="57"/>
                      <a:pt x="455" y="57"/>
                      <a:pt x="455" y="57"/>
                    </a:cubicBezTo>
                    <a:cubicBezTo>
                      <a:pt x="455" y="57"/>
                      <a:pt x="456" y="56"/>
                      <a:pt x="457" y="55"/>
                    </a:cubicBezTo>
                    <a:cubicBezTo>
                      <a:pt x="454" y="54"/>
                      <a:pt x="454" y="54"/>
                      <a:pt x="454" y="54"/>
                    </a:cubicBezTo>
                    <a:cubicBezTo>
                      <a:pt x="455" y="57"/>
                      <a:pt x="455" y="57"/>
                      <a:pt x="455" y="57"/>
                    </a:cubicBezTo>
                    <a:cubicBezTo>
                      <a:pt x="454" y="55"/>
                      <a:pt x="454" y="55"/>
                      <a:pt x="454" y="55"/>
                    </a:cubicBezTo>
                    <a:cubicBezTo>
                      <a:pt x="454" y="57"/>
                      <a:pt x="454" y="57"/>
                      <a:pt x="454" y="57"/>
                    </a:cubicBezTo>
                    <a:cubicBezTo>
                      <a:pt x="454" y="57"/>
                      <a:pt x="454" y="57"/>
                      <a:pt x="455" y="57"/>
                    </a:cubicBezTo>
                    <a:cubicBezTo>
                      <a:pt x="454" y="55"/>
                      <a:pt x="454" y="55"/>
                      <a:pt x="454" y="55"/>
                    </a:cubicBezTo>
                    <a:cubicBezTo>
                      <a:pt x="454" y="57"/>
                      <a:pt x="454" y="57"/>
                      <a:pt x="454" y="57"/>
                    </a:cubicBezTo>
                    <a:cubicBezTo>
                      <a:pt x="454" y="56"/>
                      <a:pt x="454" y="56"/>
                      <a:pt x="454" y="56"/>
                    </a:cubicBezTo>
                    <a:cubicBezTo>
                      <a:pt x="454" y="57"/>
                      <a:pt x="454" y="57"/>
                      <a:pt x="454" y="57"/>
                    </a:cubicBezTo>
                    <a:cubicBezTo>
                      <a:pt x="454" y="57"/>
                      <a:pt x="454" y="57"/>
                      <a:pt x="454" y="57"/>
                    </a:cubicBezTo>
                    <a:cubicBezTo>
                      <a:pt x="454" y="56"/>
                      <a:pt x="454" y="56"/>
                      <a:pt x="454" y="56"/>
                    </a:cubicBezTo>
                    <a:cubicBezTo>
                      <a:pt x="454" y="57"/>
                      <a:pt x="454" y="57"/>
                      <a:pt x="454" y="57"/>
                    </a:cubicBezTo>
                    <a:cubicBezTo>
                      <a:pt x="454" y="57"/>
                      <a:pt x="455" y="57"/>
                      <a:pt x="457" y="57"/>
                    </a:cubicBezTo>
                    <a:cubicBezTo>
                      <a:pt x="459" y="58"/>
                      <a:pt x="464" y="60"/>
                      <a:pt x="469" y="63"/>
                    </a:cubicBezTo>
                    <a:cubicBezTo>
                      <a:pt x="490" y="73"/>
                      <a:pt x="528" y="95"/>
                      <a:pt x="573" y="122"/>
                    </a:cubicBezTo>
                    <a:cubicBezTo>
                      <a:pt x="641" y="162"/>
                      <a:pt x="725" y="213"/>
                      <a:pt x="792" y="254"/>
                    </a:cubicBezTo>
                    <a:cubicBezTo>
                      <a:pt x="826" y="275"/>
                      <a:pt x="855" y="293"/>
                      <a:pt x="876" y="306"/>
                    </a:cubicBezTo>
                    <a:cubicBezTo>
                      <a:pt x="887" y="312"/>
                      <a:pt x="895" y="318"/>
                      <a:pt x="901" y="321"/>
                    </a:cubicBezTo>
                    <a:cubicBezTo>
                      <a:pt x="906" y="325"/>
                      <a:pt x="910" y="327"/>
                      <a:pt x="910" y="327"/>
                    </a:cubicBezTo>
                    <a:cubicBezTo>
                      <a:pt x="911" y="328"/>
                      <a:pt x="914" y="327"/>
                      <a:pt x="915" y="325"/>
                    </a:cubicBezTo>
                    <a:cubicBezTo>
                      <a:pt x="916" y="324"/>
                      <a:pt x="916" y="321"/>
                      <a:pt x="914" y="320"/>
                    </a:cubicBezTo>
                    <a:cubicBezTo>
                      <a:pt x="480" y="49"/>
                      <a:pt x="480" y="49"/>
                      <a:pt x="480" y="49"/>
                    </a:cubicBezTo>
                    <a:cubicBezTo>
                      <a:pt x="478" y="52"/>
                      <a:pt x="478" y="52"/>
                      <a:pt x="478" y="52"/>
                    </a:cubicBezTo>
                    <a:cubicBezTo>
                      <a:pt x="482" y="55"/>
                      <a:pt x="482" y="55"/>
                      <a:pt x="482" y="55"/>
                    </a:cubicBezTo>
                    <a:cubicBezTo>
                      <a:pt x="478" y="52"/>
                      <a:pt x="478" y="52"/>
                      <a:pt x="478" y="52"/>
                    </a:cubicBezTo>
                    <a:cubicBezTo>
                      <a:pt x="480" y="56"/>
                      <a:pt x="480" y="56"/>
                      <a:pt x="480" y="56"/>
                    </a:cubicBezTo>
                    <a:cubicBezTo>
                      <a:pt x="480" y="56"/>
                      <a:pt x="481" y="55"/>
                      <a:pt x="482" y="55"/>
                    </a:cubicBezTo>
                    <a:cubicBezTo>
                      <a:pt x="478" y="52"/>
                      <a:pt x="478" y="52"/>
                      <a:pt x="478" y="52"/>
                    </a:cubicBezTo>
                    <a:cubicBezTo>
                      <a:pt x="480" y="56"/>
                      <a:pt x="480" y="56"/>
                      <a:pt x="480" y="56"/>
                    </a:cubicBezTo>
                    <a:cubicBezTo>
                      <a:pt x="478" y="53"/>
                      <a:pt x="478" y="53"/>
                      <a:pt x="478" y="53"/>
                    </a:cubicBezTo>
                    <a:cubicBezTo>
                      <a:pt x="478" y="56"/>
                      <a:pt x="478" y="56"/>
                      <a:pt x="478" y="56"/>
                    </a:cubicBezTo>
                    <a:cubicBezTo>
                      <a:pt x="479" y="56"/>
                      <a:pt x="479" y="56"/>
                      <a:pt x="480" y="56"/>
                    </a:cubicBezTo>
                    <a:cubicBezTo>
                      <a:pt x="478" y="53"/>
                      <a:pt x="478" y="53"/>
                      <a:pt x="478" y="53"/>
                    </a:cubicBezTo>
                    <a:cubicBezTo>
                      <a:pt x="478" y="56"/>
                      <a:pt x="478" y="56"/>
                      <a:pt x="478" y="56"/>
                    </a:cubicBezTo>
                    <a:cubicBezTo>
                      <a:pt x="478" y="53"/>
                      <a:pt x="478" y="53"/>
                      <a:pt x="478" y="53"/>
                    </a:cubicBezTo>
                    <a:cubicBezTo>
                      <a:pt x="477" y="56"/>
                      <a:pt x="477" y="56"/>
                      <a:pt x="477" y="56"/>
                    </a:cubicBezTo>
                    <a:cubicBezTo>
                      <a:pt x="478" y="56"/>
                      <a:pt x="478" y="56"/>
                      <a:pt x="478" y="56"/>
                    </a:cubicBezTo>
                    <a:cubicBezTo>
                      <a:pt x="478" y="53"/>
                      <a:pt x="478" y="53"/>
                      <a:pt x="478" y="53"/>
                    </a:cubicBezTo>
                    <a:cubicBezTo>
                      <a:pt x="477" y="56"/>
                      <a:pt x="477" y="56"/>
                      <a:pt x="477" y="56"/>
                    </a:cubicBezTo>
                    <a:cubicBezTo>
                      <a:pt x="478" y="54"/>
                      <a:pt x="478" y="54"/>
                      <a:pt x="478" y="54"/>
                    </a:cubicBezTo>
                    <a:cubicBezTo>
                      <a:pt x="477" y="56"/>
                      <a:pt x="477" y="56"/>
                      <a:pt x="477" y="56"/>
                    </a:cubicBezTo>
                    <a:cubicBezTo>
                      <a:pt x="477" y="56"/>
                      <a:pt x="477" y="56"/>
                      <a:pt x="477" y="56"/>
                    </a:cubicBezTo>
                    <a:cubicBezTo>
                      <a:pt x="478" y="54"/>
                      <a:pt x="478" y="54"/>
                      <a:pt x="478" y="54"/>
                    </a:cubicBezTo>
                    <a:cubicBezTo>
                      <a:pt x="477" y="56"/>
                      <a:pt x="477" y="56"/>
                      <a:pt x="477" y="56"/>
                    </a:cubicBezTo>
                    <a:cubicBezTo>
                      <a:pt x="477" y="56"/>
                      <a:pt x="478" y="57"/>
                      <a:pt x="479" y="57"/>
                    </a:cubicBezTo>
                    <a:cubicBezTo>
                      <a:pt x="483" y="60"/>
                      <a:pt x="493" y="66"/>
                      <a:pt x="507" y="74"/>
                    </a:cubicBezTo>
                    <a:cubicBezTo>
                      <a:pt x="555" y="103"/>
                      <a:pt x="651" y="162"/>
                      <a:pt x="737" y="214"/>
                    </a:cubicBezTo>
                    <a:cubicBezTo>
                      <a:pt x="780" y="240"/>
                      <a:pt x="820" y="264"/>
                      <a:pt x="852" y="282"/>
                    </a:cubicBezTo>
                    <a:cubicBezTo>
                      <a:pt x="867" y="291"/>
                      <a:pt x="880" y="298"/>
                      <a:pt x="890" y="303"/>
                    </a:cubicBezTo>
                    <a:cubicBezTo>
                      <a:pt x="895" y="306"/>
                      <a:pt x="899" y="308"/>
                      <a:pt x="902" y="309"/>
                    </a:cubicBezTo>
                    <a:cubicBezTo>
                      <a:pt x="904" y="310"/>
                      <a:pt x="906" y="310"/>
                      <a:pt x="907" y="311"/>
                    </a:cubicBezTo>
                    <a:cubicBezTo>
                      <a:pt x="908" y="311"/>
                      <a:pt x="909" y="311"/>
                      <a:pt x="910" y="312"/>
                    </a:cubicBezTo>
                    <a:cubicBezTo>
                      <a:pt x="911" y="312"/>
                      <a:pt x="912" y="311"/>
                      <a:pt x="912" y="311"/>
                    </a:cubicBezTo>
                    <a:cubicBezTo>
                      <a:pt x="913" y="311"/>
                      <a:pt x="914" y="310"/>
                      <a:pt x="915" y="309"/>
                    </a:cubicBezTo>
                    <a:cubicBezTo>
                      <a:pt x="915" y="309"/>
                      <a:pt x="915" y="309"/>
                      <a:pt x="915" y="309"/>
                    </a:cubicBezTo>
                    <a:cubicBezTo>
                      <a:pt x="915" y="309"/>
                      <a:pt x="915" y="308"/>
                      <a:pt x="915" y="307"/>
                    </a:cubicBezTo>
                    <a:cubicBezTo>
                      <a:pt x="915" y="306"/>
                      <a:pt x="915" y="305"/>
                      <a:pt x="915" y="305"/>
                    </a:cubicBezTo>
                    <a:cubicBezTo>
                      <a:pt x="914" y="304"/>
                      <a:pt x="914" y="304"/>
                      <a:pt x="913" y="303"/>
                    </a:cubicBezTo>
                    <a:cubicBezTo>
                      <a:pt x="913" y="303"/>
                      <a:pt x="912" y="302"/>
                      <a:pt x="910" y="301"/>
                    </a:cubicBezTo>
                    <a:cubicBezTo>
                      <a:pt x="905" y="297"/>
                      <a:pt x="895" y="291"/>
                      <a:pt x="881" y="282"/>
                    </a:cubicBezTo>
                    <a:cubicBezTo>
                      <a:pt x="832" y="251"/>
                      <a:pt x="736" y="194"/>
                      <a:pt x="653" y="144"/>
                    </a:cubicBezTo>
                    <a:cubicBezTo>
                      <a:pt x="611" y="118"/>
                      <a:pt x="573" y="95"/>
                      <a:pt x="545" y="77"/>
                    </a:cubicBezTo>
                    <a:cubicBezTo>
                      <a:pt x="531" y="68"/>
                      <a:pt x="519" y="61"/>
                      <a:pt x="511" y="55"/>
                    </a:cubicBezTo>
                    <a:cubicBezTo>
                      <a:pt x="507" y="52"/>
                      <a:pt x="504" y="50"/>
                      <a:pt x="502" y="49"/>
                    </a:cubicBezTo>
                    <a:cubicBezTo>
                      <a:pt x="501" y="48"/>
                      <a:pt x="501" y="47"/>
                      <a:pt x="500"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497" y="48"/>
                      <a:pt x="497" y="48"/>
                      <a:pt x="497" y="48"/>
                    </a:cubicBezTo>
                    <a:cubicBezTo>
                      <a:pt x="501" y="48"/>
                      <a:pt x="501" y="48"/>
                      <a:pt x="501" y="48"/>
                    </a:cubicBezTo>
                    <a:cubicBezTo>
                      <a:pt x="501" y="47"/>
                      <a:pt x="500" y="47"/>
                      <a:pt x="500" y="47"/>
                    </a:cubicBezTo>
                    <a:cubicBezTo>
                      <a:pt x="497" y="48"/>
                      <a:pt x="497" y="48"/>
                      <a:pt x="497" y="48"/>
                    </a:cubicBezTo>
                    <a:cubicBezTo>
                      <a:pt x="501" y="48"/>
                      <a:pt x="501" y="48"/>
                      <a:pt x="501" y="48"/>
                    </a:cubicBezTo>
                    <a:cubicBezTo>
                      <a:pt x="497" y="48"/>
                      <a:pt x="497" y="48"/>
                      <a:pt x="497" y="48"/>
                    </a:cubicBezTo>
                    <a:cubicBezTo>
                      <a:pt x="500" y="50"/>
                      <a:pt x="500" y="50"/>
                      <a:pt x="500" y="50"/>
                    </a:cubicBezTo>
                    <a:cubicBezTo>
                      <a:pt x="500" y="50"/>
                      <a:pt x="501" y="49"/>
                      <a:pt x="501" y="48"/>
                    </a:cubicBezTo>
                    <a:cubicBezTo>
                      <a:pt x="497" y="48"/>
                      <a:pt x="497" y="48"/>
                      <a:pt x="497" y="48"/>
                    </a:cubicBezTo>
                    <a:cubicBezTo>
                      <a:pt x="500" y="50"/>
                      <a:pt x="500" y="50"/>
                      <a:pt x="500" y="50"/>
                    </a:cubicBezTo>
                    <a:cubicBezTo>
                      <a:pt x="500" y="50"/>
                      <a:pt x="500" y="50"/>
                      <a:pt x="500" y="50"/>
                    </a:cubicBezTo>
                    <a:cubicBezTo>
                      <a:pt x="497" y="48"/>
                      <a:pt x="497" y="48"/>
                      <a:pt x="497" y="48"/>
                    </a:cubicBezTo>
                    <a:cubicBezTo>
                      <a:pt x="498" y="52"/>
                      <a:pt x="498" y="52"/>
                      <a:pt x="498" y="52"/>
                    </a:cubicBezTo>
                    <a:cubicBezTo>
                      <a:pt x="499" y="51"/>
                      <a:pt x="500" y="51"/>
                      <a:pt x="500" y="50"/>
                    </a:cubicBezTo>
                    <a:cubicBezTo>
                      <a:pt x="497" y="48"/>
                      <a:pt x="497" y="48"/>
                      <a:pt x="497" y="48"/>
                    </a:cubicBezTo>
                    <a:cubicBezTo>
                      <a:pt x="498" y="52"/>
                      <a:pt x="498" y="52"/>
                      <a:pt x="498" y="52"/>
                    </a:cubicBezTo>
                    <a:cubicBezTo>
                      <a:pt x="497" y="49"/>
                      <a:pt x="497" y="49"/>
                      <a:pt x="497" y="49"/>
                    </a:cubicBezTo>
                    <a:cubicBezTo>
                      <a:pt x="497" y="52"/>
                      <a:pt x="497" y="52"/>
                      <a:pt x="497" y="52"/>
                    </a:cubicBezTo>
                    <a:cubicBezTo>
                      <a:pt x="498" y="52"/>
                      <a:pt x="498" y="52"/>
                      <a:pt x="498" y="52"/>
                    </a:cubicBezTo>
                    <a:cubicBezTo>
                      <a:pt x="497" y="49"/>
                      <a:pt x="497" y="49"/>
                      <a:pt x="497" y="49"/>
                    </a:cubicBezTo>
                    <a:cubicBezTo>
                      <a:pt x="497" y="52"/>
                      <a:pt x="497" y="52"/>
                      <a:pt x="497" y="52"/>
                    </a:cubicBezTo>
                    <a:cubicBezTo>
                      <a:pt x="497" y="51"/>
                      <a:pt x="497" y="51"/>
                      <a:pt x="497" y="51"/>
                    </a:cubicBezTo>
                    <a:cubicBezTo>
                      <a:pt x="497" y="52"/>
                      <a:pt x="497" y="52"/>
                      <a:pt x="497" y="52"/>
                    </a:cubicBezTo>
                    <a:cubicBezTo>
                      <a:pt x="497" y="52"/>
                      <a:pt x="497" y="52"/>
                      <a:pt x="497" y="52"/>
                    </a:cubicBezTo>
                    <a:cubicBezTo>
                      <a:pt x="497" y="51"/>
                      <a:pt x="497" y="51"/>
                      <a:pt x="497" y="51"/>
                    </a:cubicBezTo>
                    <a:cubicBezTo>
                      <a:pt x="497" y="52"/>
                      <a:pt x="497" y="52"/>
                      <a:pt x="497" y="52"/>
                    </a:cubicBezTo>
                    <a:cubicBezTo>
                      <a:pt x="497" y="52"/>
                      <a:pt x="498" y="52"/>
                      <a:pt x="500" y="52"/>
                    </a:cubicBezTo>
                    <a:cubicBezTo>
                      <a:pt x="502" y="53"/>
                      <a:pt x="506" y="55"/>
                      <a:pt x="511" y="58"/>
                    </a:cubicBezTo>
                    <a:cubicBezTo>
                      <a:pt x="529" y="67"/>
                      <a:pt x="563" y="87"/>
                      <a:pt x="604" y="111"/>
                    </a:cubicBezTo>
                    <a:cubicBezTo>
                      <a:pt x="664" y="147"/>
                      <a:pt x="739" y="193"/>
                      <a:pt x="801" y="230"/>
                    </a:cubicBezTo>
                    <a:cubicBezTo>
                      <a:pt x="832" y="248"/>
                      <a:pt x="859" y="265"/>
                      <a:pt x="879" y="276"/>
                    </a:cubicBezTo>
                    <a:cubicBezTo>
                      <a:pt x="889" y="282"/>
                      <a:pt x="898" y="287"/>
                      <a:pt x="904" y="290"/>
                    </a:cubicBezTo>
                    <a:cubicBezTo>
                      <a:pt x="907" y="292"/>
                      <a:pt x="909" y="293"/>
                      <a:pt x="912" y="294"/>
                    </a:cubicBezTo>
                    <a:cubicBezTo>
                      <a:pt x="913" y="294"/>
                      <a:pt x="913" y="295"/>
                      <a:pt x="914" y="295"/>
                    </a:cubicBezTo>
                    <a:cubicBezTo>
                      <a:pt x="915" y="295"/>
                      <a:pt x="916" y="295"/>
                      <a:pt x="917" y="295"/>
                    </a:cubicBezTo>
                    <a:cubicBezTo>
                      <a:pt x="917" y="295"/>
                      <a:pt x="918" y="295"/>
                      <a:pt x="919" y="295"/>
                    </a:cubicBezTo>
                    <a:cubicBezTo>
                      <a:pt x="919" y="295"/>
                      <a:pt x="920" y="294"/>
                      <a:pt x="921" y="293"/>
                    </a:cubicBezTo>
                    <a:cubicBezTo>
                      <a:pt x="921" y="293"/>
                      <a:pt x="921" y="293"/>
                      <a:pt x="921" y="293"/>
                    </a:cubicBezTo>
                    <a:cubicBezTo>
                      <a:pt x="921" y="293"/>
                      <a:pt x="921" y="292"/>
                      <a:pt x="921" y="291"/>
                    </a:cubicBezTo>
                    <a:cubicBezTo>
                      <a:pt x="921" y="289"/>
                      <a:pt x="921" y="289"/>
                      <a:pt x="921" y="288"/>
                    </a:cubicBezTo>
                    <a:cubicBezTo>
                      <a:pt x="920" y="287"/>
                      <a:pt x="919" y="286"/>
                      <a:pt x="918" y="285"/>
                    </a:cubicBezTo>
                    <a:cubicBezTo>
                      <a:pt x="915" y="283"/>
                      <a:pt x="912" y="281"/>
                      <a:pt x="908" y="277"/>
                    </a:cubicBezTo>
                    <a:cubicBezTo>
                      <a:pt x="891" y="266"/>
                      <a:pt x="859" y="245"/>
                      <a:pt x="820" y="221"/>
                    </a:cubicBezTo>
                    <a:cubicBezTo>
                      <a:pt x="705" y="149"/>
                      <a:pt x="529" y="44"/>
                      <a:pt x="529" y="44"/>
                    </a:cubicBezTo>
                    <a:cubicBezTo>
                      <a:pt x="527" y="47"/>
                      <a:pt x="527" y="47"/>
                      <a:pt x="527" y="47"/>
                    </a:cubicBezTo>
                    <a:cubicBezTo>
                      <a:pt x="525" y="51"/>
                      <a:pt x="525" y="51"/>
                      <a:pt x="525" y="51"/>
                    </a:cubicBezTo>
                    <a:cubicBezTo>
                      <a:pt x="918" y="279"/>
                      <a:pt x="918" y="279"/>
                      <a:pt x="918" y="279"/>
                    </a:cubicBezTo>
                    <a:cubicBezTo>
                      <a:pt x="920" y="280"/>
                      <a:pt x="922" y="279"/>
                      <a:pt x="924" y="277"/>
                    </a:cubicBezTo>
                    <a:cubicBezTo>
                      <a:pt x="924" y="277"/>
                      <a:pt x="924" y="276"/>
                      <a:pt x="924" y="275"/>
                    </a:cubicBezTo>
                    <a:cubicBezTo>
                      <a:pt x="924" y="274"/>
                      <a:pt x="924" y="273"/>
                      <a:pt x="923" y="272"/>
                    </a:cubicBezTo>
                    <a:cubicBezTo>
                      <a:pt x="923" y="271"/>
                      <a:pt x="922" y="270"/>
                      <a:pt x="921" y="269"/>
                    </a:cubicBezTo>
                    <a:cubicBezTo>
                      <a:pt x="918" y="267"/>
                      <a:pt x="915" y="264"/>
                      <a:pt x="911" y="261"/>
                    </a:cubicBezTo>
                    <a:cubicBezTo>
                      <a:pt x="895" y="249"/>
                      <a:pt x="864" y="230"/>
                      <a:pt x="827" y="206"/>
                    </a:cubicBezTo>
                    <a:cubicBezTo>
                      <a:pt x="716" y="137"/>
                      <a:pt x="547" y="38"/>
                      <a:pt x="547" y="38"/>
                    </a:cubicBezTo>
                    <a:cubicBezTo>
                      <a:pt x="546" y="36"/>
                      <a:pt x="543" y="37"/>
                      <a:pt x="542" y="39"/>
                    </a:cubicBezTo>
                    <a:cubicBezTo>
                      <a:pt x="541" y="41"/>
                      <a:pt x="541" y="43"/>
                      <a:pt x="543" y="44"/>
                    </a:cubicBezTo>
                    <a:cubicBezTo>
                      <a:pt x="915" y="264"/>
                      <a:pt x="915" y="264"/>
                      <a:pt x="915" y="264"/>
                    </a:cubicBezTo>
                    <a:cubicBezTo>
                      <a:pt x="916" y="265"/>
                      <a:pt x="919" y="264"/>
                      <a:pt x="920" y="262"/>
                    </a:cubicBezTo>
                    <a:cubicBezTo>
                      <a:pt x="921" y="260"/>
                      <a:pt x="921" y="258"/>
                      <a:pt x="919" y="257"/>
                    </a:cubicBezTo>
                    <a:cubicBezTo>
                      <a:pt x="748" y="150"/>
                      <a:pt x="748" y="150"/>
                      <a:pt x="748" y="150"/>
                    </a:cubicBezTo>
                    <a:cubicBezTo>
                      <a:pt x="915" y="246"/>
                      <a:pt x="915" y="246"/>
                      <a:pt x="915" y="246"/>
                    </a:cubicBezTo>
                    <a:cubicBezTo>
                      <a:pt x="917" y="247"/>
                      <a:pt x="919" y="246"/>
                      <a:pt x="920" y="244"/>
                    </a:cubicBezTo>
                    <a:cubicBezTo>
                      <a:pt x="921" y="244"/>
                      <a:pt x="921" y="243"/>
                      <a:pt x="921" y="242"/>
                    </a:cubicBezTo>
                    <a:cubicBezTo>
                      <a:pt x="921" y="241"/>
                      <a:pt x="921" y="240"/>
                      <a:pt x="920" y="240"/>
                    </a:cubicBezTo>
                    <a:cubicBezTo>
                      <a:pt x="920" y="239"/>
                      <a:pt x="920" y="239"/>
                      <a:pt x="919" y="239"/>
                    </a:cubicBezTo>
                    <a:cubicBezTo>
                      <a:pt x="919" y="238"/>
                      <a:pt x="918" y="237"/>
                      <a:pt x="917" y="236"/>
                    </a:cubicBezTo>
                    <a:cubicBezTo>
                      <a:pt x="912" y="233"/>
                      <a:pt x="905" y="228"/>
                      <a:pt x="894" y="221"/>
                    </a:cubicBezTo>
                    <a:cubicBezTo>
                      <a:pt x="855" y="197"/>
                      <a:pt x="781" y="152"/>
                      <a:pt x="716" y="113"/>
                    </a:cubicBezTo>
                    <a:cubicBezTo>
                      <a:pt x="683" y="93"/>
                      <a:pt x="653" y="75"/>
                      <a:pt x="631" y="61"/>
                    </a:cubicBezTo>
                    <a:cubicBezTo>
                      <a:pt x="620" y="54"/>
                      <a:pt x="611" y="48"/>
                      <a:pt x="605" y="44"/>
                    </a:cubicBezTo>
                    <a:cubicBezTo>
                      <a:pt x="602" y="42"/>
                      <a:pt x="599" y="40"/>
                      <a:pt x="598" y="39"/>
                    </a:cubicBezTo>
                    <a:cubicBezTo>
                      <a:pt x="597" y="39"/>
                      <a:pt x="597" y="38"/>
                      <a:pt x="596" y="38"/>
                    </a:cubicBezTo>
                    <a:cubicBezTo>
                      <a:pt x="596" y="38"/>
                      <a:pt x="596" y="38"/>
                      <a:pt x="596" y="38"/>
                    </a:cubicBezTo>
                    <a:cubicBezTo>
                      <a:pt x="595" y="39"/>
                      <a:pt x="595" y="39"/>
                      <a:pt x="595" y="39"/>
                    </a:cubicBezTo>
                    <a:cubicBezTo>
                      <a:pt x="596" y="38"/>
                      <a:pt x="596" y="38"/>
                      <a:pt x="596" y="38"/>
                    </a:cubicBezTo>
                    <a:cubicBezTo>
                      <a:pt x="596" y="38"/>
                      <a:pt x="596" y="38"/>
                      <a:pt x="596" y="38"/>
                    </a:cubicBezTo>
                    <a:cubicBezTo>
                      <a:pt x="595" y="39"/>
                      <a:pt x="595" y="39"/>
                      <a:pt x="595" y="39"/>
                    </a:cubicBezTo>
                    <a:cubicBezTo>
                      <a:pt x="596" y="38"/>
                      <a:pt x="596" y="38"/>
                      <a:pt x="596" y="38"/>
                    </a:cubicBezTo>
                    <a:cubicBezTo>
                      <a:pt x="593" y="40"/>
                      <a:pt x="593" y="40"/>
                      <a:pt x="593" y="40"/>
                    </a:cubicBezTo>
                    <a:cubicBezTo>
                      <a:pt x="597" y="40"/>
                      <a:pt x="597" y="40"/>
                      <a:pt x="597" y="40"/>
                    </a:cubicBezTo>
                    <a:cubicBezTo>
                      <a:pt x="597" y="39"/>
                      <a:pt x="596" y="38"/>
                      <a:pt x="596" y="38"/>
                    </a:cubicBezTo>
                    <a:cubicBezTo>
                      <a:pt x="593" y="40"/>
                      <a:pt x="593" y="40"/>
                      <a:pt x="593" y="40"/>
                    </a:cubicBezTo>
                    <a:cubicBezTo>
                      <a:pt x="597" y="40"/>
                      <a:pt x="597" y="40"/>
                      <a:pt x="597" y="40"/>
                    </a:cubicBezTo>
                    <a:cubicBezTo>
                      <a:pt x="593" y="40"/>
                      <a:pt x="593" y="40"/>
                      <a:pt x="593" y="40"/>
                    </a:cubicBezTo>
                    <a:cubicBezTo>
                      <a:pt x="596" y="42"/>
                      <a:pt x="596" y="42"/>
                      <a:pt x="596" y="42"/>
                    </a:cubicBezTo>
                    <a:cubicBezTo>
                      <a:pt x="597" y="41"/>
                      <a:pt x="597" y="40"/>
                      <a:pt x="597" y="40"/>
                    </a:cubicBezTo>
                    <a:cubicBezTo>
                      <a:pt x="593" y="40"/>
                      <a:pt x="593" y="40"/>
                      <a:pt x="593" y="40"/>
                    </a:cubicBezTo>
                    <a:cubicBezTo>
                      <a:pt x="596" y="42"/>
                      <a:pt x="596" y="42"/>
                      <a:pt x="596" y="42"/>
                    </a:cubicBezTo>
                    <a:cubicBezTo>
                      <a:pt x="593" y="40"/>
                      <a:pt x="593" y="40"/>
                      <a:pt x="593" y="40"/>
                    </a:cubicBezTo>
                    <a:cubicBezTo>
                      <a:pt x="591" y="43"/>
                      <a:pt x="591" y="43"/>
                      <a:pt x="591" y="43"/>
                    </a:cubicBezTo>
                    <a:cubicBezTo>
                      <a:pt x="591" y="43"/>
                      <a:pt x="667" y="89"/>
                      <a:pt x="746" y="135"/>
                    </a:cubicBezTo>
                    <a:cubicBezTo>
                      <a:pt x="785" y="158"/>
                      <a:pt x="824" y="180"/>
                      <a:pt x="855" y="198"/>
                    </a:cubicBezTo>
                    <a:cubicBezTo>
                      <a:pt x="871" y="206"/>
                      <a:pt x="884" y="213"/>
                      <a:pt x="894" y="218"/>
                    </a:cubicBezTo>
                    <a:cubicBezTo>
                      <a:pt x="898" y="221"/>
                      <a:pt x="903" y="223"/>
                      <a:pt x="906" y="224"/>
                    </a:cubicBezTo>
                    <a:cubicBezTo>
                      <a:pt x="907" y="225"/>
                      <a:pt x="909" y="226"/>
                      <a:pt x="910" y="226"/>
                    </a:cubicBezTo>
                    <a:cubicBezTo>
                      <a:pt x="910" y="226"/>
                      <a:pt x="911" y="226"/>
                      <a:pt x="912" y="226"/>
                    </a:cubicBezTo>
                    <a:cubicBezTo>
                      <a:pt x="912" y="227"/>
                      <a:pt x="913" y="227"/>
                      <a:pt x="913" y="227"/>
                    </a:cubicBezTo>
                    <a:cubicBezTo>
                      <a:pt x="914" y="227"/>
                      <a:pt x="914" y="227"/>
                      <a:pt x="915" y="226"/>
                    </a:cubicBezTo>
                    <a:cubicBezTo>
                      <a:pt x="916" y="226"/>
                      <a:pt x="917" y="226"/>
                      <a:pt x="917" y="225"/>
                    </a:cubicBezTo>
                    <a:cubicBezTo>
                      <a:pt x="918" y="224"/>
                      <a:pt x="918" y="223"/>
                      <a:pt x="918" y="222"/>
                    </a:cubicBezTo>
                    <a:cubicBezTo>
                      <a:pt x="918" y="221"/>
                      <a:pt x="917" y="220"/>
                      <a:pt x="916" y="219"/>
                    </a:cubicBezTo>
                    <a:cubicBezTo>
                      <a:pt x="916" y="219"/>
                      <a:pt x="911" y="216"/>
                      <a:pt x="903" y="211"/>
                    </a:cubicBezTo>
                    <a:cubicBezTo>
                      <a:pt x="874" y="194"/>
                      <a:pt x="803" y="152"/>
                      <a:pt x="738" y="112"/>
                    </a:cubicBezTo>
                    <a:cubicBezTo>
                      <a:pt x="706" y="92"/>
                      <a:pt x="676" y="73"/>
                      <a:pt x="653" y="59"/>
                    </a:cubicBezTo>
                    <a:cubicBezTo>
                      <a:pt x="642" y="52"/>
                      <a:pt x="633" y="45"/>
                      <a:pt x="627" y="41"/>
                    </a:cubicBezTo>
                    <a:cubicBezTo>
                      <a:pt x="623" y="39"/>
                      <a:pt x="621" y="37"/>
                      <a:pt x="619" y="35"/>
                    </a:cubicBezTo>
                    <a:cubicBezTo>
                      <a:pt x="619" y="35"/>
                      <a:pt x="618" y="34"/>
                      <a:pt x="618" y="34"/>
                    </a:cubicBezTo>
                    <a:cubicBezTo>
                      <a:pt x="618" y="34"/>
                      <a:pt x="618" y="34"/>
                      <a:pt x="618" y="34"/>
                    </a:cubicBezTo>
                    <a:cubicBezTo>
                      <a:pt x="617" y="34"/>
                      <a:pt x="617" y="34"/>
                      <a:pt x="617" y="34"/>
                    </a:cubicBezTo>
                    <a:cubicBezTo>
                      <a:pt x="618" y="34"/>
                      <a:pt x="618" y="34"/>
                      <a:pt x="618" y="34"/>
                    </a:cubicBezTo>
                    <a:cubicBezTo>
                      <a:pt x="618" y="34"/>
                      <a:pt x="618" y="34"/>
                      <a:pt x="618" y="34"/>
                    </a:cubicBezTo>
                    <a:cubicBezTo>
                      <a:pt x="617" y="34"/>
                      <a:pt x="617" y="34"/>
                      <a:pt x="617" y="34"/>
                    </a:cubicBezTo>
                    <a:cubicBezTo>
                      <a:pt x="618" y="34"/>
                      <a:pt x="618" y="34"/>
                      <a:pt x="618" y="34"/>
                    </a:cubicBezTo>
                    <a:cubicBezTo>
                      <a:pt x="615" y="36"/>
                      <a:pt x="615" y="36"/>
                      <a:pt x="615" y="36"/>
                    </a:cubicBezTo>
                    <a:cubicBezTo>
                      <a:pt x="618" y="36"/>
                      <a:pt x="618" y="36"/>
                      <a:pt x="618" y="36"/>
                    </a:cubicBezTo>
                    <a:cubicBezTo>
                      <a:pt x="618" y="34"/>
                      <a:pt x="618" y="34"/>
                      <a:pt x="618" y="34"/>
                    </a:cubicBezTo>
                    <a:cubicBezTo>
                      <a:pt x="615" y="36"/>
                      <a:pt x="615" y="36"/>
                      <a:pt x="615" y="36"/>
                    </a:cubicBezTo>
                    <a:cubicBezTo>
                      <a:pt x="618" y="36"/>
                      <a:pt x="618" y="36"/>
                      <a:pt x="618" y="36"/>
                    </a:cubicBezTo>
                    <a:cubicBezTo>
                      <a:pt x="615" y="36"/>
                      <a:pt x="615" y="36"/>
                      <a:pt x="615" y="36"/>
                    </a:cubicBezTo>
                    <a:cubicBezTo>
                      <a:pt x="618" y="37"/>
                      <a:pt x="618" y="37"/>
                      <a:pt x="618" y="37"/>
                    </a:cubicBezTo>
                    <a:cubicBezTo>
                      <a:pt x="618" y="37"/>
                      <a:pt x="618" y="36"/>
                      <a:pt x="618" y="36"/>
                    </a:cubicBezTo>
                    <a:cubicBezTo>
                      <a:pt x="615" y="36"/>
                      <a:pt x="615" y="36"/>
                      <a:pt x="615" y="36"/>
                    </a:cubicBezTo>
                    <a:cubicBezTo>
                      <a:pt x="618" y="37"/>
                      <a:pt x="618" y="37"/>
                      <a:pt x="618" y="37"/>
                    </a:cubicBezTo>
                    <a:cubicBezTo>
                      <a:pt x="614" y="35"/>
                      <a:pt x="614" y="35"/>
                      <a:pt x="614" y="35"/>
                    </a:cubicBezTo>
                    <a:cubicBezTo>
                      <a:pt x="612" y="39"/>
                      <a:pt x="612" y="39"/>
                      <a:pt x="612" y="39"/>
                    </a:cubicBezTo>
                    <a:cubicBezTo>
                      <a:pt x="911" y="209"/>
                      <a:pt x="911" y="209"/>
                      <a:pt x="911" y="209"/>
                    </a:cubicBezTo>
                    <a:cubicBezTo>
                      <a:pt x="913" y="210"/>
                      <a:pt x="915" y="210"/>
                      <a:pt x="917" y="208"/>
                    </a:cubicBezTo>
                    <a:cubicBezTo>
                      <a:pt x="918" y="206"/>
                      <a:pt x="917" y="203"/>
                      <a:pt x="915" y="202"/>
                    </a:cubicBezTo>
                    <a:cubicBezTo>
                      <a:pt x="640" y="30"/>
                      <a:pt x="640" y="30"/>
                      <a:pt x="640" y="30"/>
                    </a:cubicBezTo>
                    <a:cubicBezTo>
                      <a:pt x="638" y="34"/>
                      <a:pt x="638" y="34"/>
                      <a:pt x="638" y="34"/>
                    </a:cubicBezTo>
                    <a:cubicBezTo>
                      <a:pt x="636" y="37"/>
                      <a:pt x="636" y="37"/>
                      <a:pt x="636" y="37"/>
                    </a:cubicBezTo>
                    <a:cubicBezTo>
                      <a:pt x="636" y="37"/>
                      <a:pt x="698" y="75"/>
                      <a:pt x="762" y="112"/>
                    </a:cubicBezTo>
                    <a:cubicBezTo>
                      <a:pt x="795" y="131"/>
                      <a:pt x="827" y="150"/>
                      <a:pt x="853" y="164"/>
                    </a:cubicBezTo>
                    <a:cubicBezTo>
                      <a:pt x="866" y="171"/>
                      <a:pt x="877" y="177"/>
                      <a:pt x="886" y="181"/>
                    </a:cubicBezTo>
                    <a:cubicBezTo>
                      <a:pt x="890" y="183"/>
                      <a:pt x="894" y="185"/>
                      <a:pt x="897" y="186"/>
                    </a:cubicBezTo>
                    <a:cubicBezTo>
                      <a:pt x="899" y="186"/>
                      <a:pt x="900" y="187"/>
                      <a:pt x="901" y="187"/>
                    </a:cubicBezTo>
                    <a:cubicBezTo>
                      <a:pt x="902" y="188"/>
                      <a:pt x="903" y="188"/>
                      <a:pt x="905" y="188"/>
                    </a:cubicBezTo>
                    <a:cubicBezTo>
                      <a:pt x="905" y="188"/>
                      <a:pt x="906" y="188"/>
                      <a:pt x="907" y="187"/>
                    </a:cubicBezTo>
                    <a:cubicBezTo>
                      <a:pt x="907" y="187"/>
                      <a:pt x="908" y="187"/>
                      <a:pt x="909" y="186"/>
                    </a:cubicBezTo>
                    <a:cubicBezTo>
                      <a:pt x="909" y="186"/>
                      <a:pt x="909" y="186"/>
                      <a:pt x="909" y="186"/>
                    </a:cubicBezTo>
                    <a:cubicBezTo>
                      <a:pt x="909" y="185"/>
                      <a:pt x="910" y="184"/>
                      <a:pt x="910" y="183"/>
                    </a:cubicBezTo>
                    <a:cubicBezTo>
                      <a:pt x="910" y="182"/>
                      <a:pt x="909" y="182"/>
                      <a:pt x="909" y="182"/>
                    </a:cubicBezTo>
                    <a:cubicBezTo>
                      <a:pt x="909" y="181"/>
                      <a:pt x="908" y="180"/>
                      <a:pt x="908" y="180"/>
                    </a:cubicBezTo>
                    <a:cubicBezTo>
                      <a:pt x="908" y="179"/>
                      <a:pt x="907" y="179"/>
                      <a:pt x="906" y="178"/>
                    </a:cubicBezTo>
                    <a:cubicBezTo>
                      <a:pt x="903" y="175"/>
                      <a:pt x="897" y="172"/>
                      <a:pt x="889" y="166"/>
                    </a:cubicBezTo>
                    <a:cubicBezTo>
                      <a:pt x="860" y="148"/>
                      <a:pt x="804" y="115"/>
                      <a:pt x="755" y="86"/>
                    </a:cubicBezTo>
                    <a:cubicBezTo>
                      <a:pt x="730" y="72"/>
                      <a:pt x="708" y="58"/>
                      <a:pt x="691" y="48"/>
                    </a:cubicBezTo>
                    <a:cubicBezTo>
                      <a:pt x="683" y="42"/>
                      <a:pt x="676" y="38"/>
                      <a:pt x="672" y="35"/>
                    </a:cubicBezTo>
                    <a:cubicBezTo>
                      <a:pt x="669" y="33"/>
                      <a:pt x="668" y="32"/>
                      <a:pt x="667"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3" y="31"/>
                      <a:pt x="663" y="31"/>
                      <a:pt x="663" y="31"/>
                    </a:cubicBezTo>
                    <a:cubicBezTo>
                      <a:pt x="666" y="31"/>
                      <a:pt x="666" y="31"/>
                      <a:pt x="666" y="31"/>
                    </a:cubicBezTo>
                    <a:cubicBezTo>
                      <a:pt x="666" y="31"/>
                      <a:pt x="666" y="30"/>
                      <a:pt x="666" y="30"/>
                    </a:cubicBezTo>
                    <a:cubicBezTo>
                      <a:pt x="663" y="31"/>
                      <a:pt x="663" y="31"/>
                      <a:pt x="663" y="31"/>
                    </a:cubicBezTo>
                    <a:cubicBezTo>
                      <a:pt x="666" y="31"/>
                      <a:pt x="666" y="31"/>
                      <a:pt x="666" y="31"/>
                    </a:cubicBezTo>
                    <a:cubicBezTo>
                      <a:pt x="662" y="31"/>
                      <a:pt x="662" y="31"/>
                      <a:pt x="662" y="31"/>
                    </a:cubicBezTo>
                    <a:cubicBezTo>
                      <a:pt x="665" y="33"/>
                      <a:pt x="665" y="33"/>
                      <a:pt x="665" y="33"/>
                    </a:cubicBezTo>
                    <a:cubicBezTo>
                      <a:pt x="666" y="33"/>
                      <a:pt x="666" y="32"/>
                      <a:pt x="666" y="31"/>
                    </a:cubicBezTo>
                    <a:cubicBezTo>
                      <a:pt x="662" y="31"/>
                      <a:pt x="662" y="31"/>
                      <a:pt x="662" y="31"/>
                    </a:cubicBezTo>
                    <a:cubicBezTo>
                      <a:pt x="665" y="33"/>
                      <a:pt x="665" y="33"/>
                      <a:pt x="665" y="33"/>
                    </a:cubicBezTo>
                    <a:cubicBezTo>
                      <a:pt x="662" y="31"/>
                      <a:pt x="662" y="31"/>
                      <a:pt x="662" y="31"/>
                    </a:cubicBezTo>
                    <a:cubicBezTo>
                      <a:pt x="660" y="35"/>
                      <a:pt x="660" y="35"/>
                      <a:pt x="660" y="35"/>
                    </a:cubicBezTo>
                    <a:cubicBezTo>
                      <a:pt x="901" y="171"/>
                      <a:pt x="901" y="171"/>
                      <a:pt x="901" y="171"/>
                    </a:cubicBezTo>
                    <a:cubicBezTo>
                      <a:pt x="903" y="172"/>
                      <a:pt x="905" y="171"/>
                      <a:pt x="906" y="169"/>
                    </a:cubicBezTo>
                    <a:cubicBezTo>
                      <a:pt x="907" y="167"/>
                      <a:pt x="907" y="165"/>
                      <a:pt x="905" y="164"/>
                    </a:cubicBezTo>
                    <a:cubicBezTo>
                      <a:pt x="809" y="104"/>
                      <a:pt x="809" y="104"/>
                      <a:pt x="809" y="104"/>
                    </a:cubicBezTo>
                    <a:cubicBezTo>
                      <a:pt x="898" y="153"/>
                      <a:pt x="898" y="153"/>
                      <a:pt x="898" y="153"/>
                    </a:cubicBezTo>
                    <a:cubicBezTo>
                      <a:pt x="900" y="154"/>
                      <a:pt x="903" y="154"/>
                      <a:pt x="904" y="152"/>
                    </a:cubicBezTo>
                    <a:cubicBezTo>
                      <a:pt x="904" y="151"/>
                      <a:pt x="904" y="150"/>
                      <a:pt x="904" y="150"/>
                    </a:cubicBezTo>
                    <a:cubicBezTo>
                      <a:pt x="904" y="148"/>
                      <a:pt x="904" y="148"/>
                      <a:pt x="904" y="147"/>
                    </a:cubicBezTo>
                    <a:cubicBezTo>
                      <a:pt x="903" y="147"/>
                      <a:pt x="903" y="146"/>
                      <a:pt x="903" y="146"/>
                    </a:cubicBezTo>
                    <a:cubicBezTo>
                      <a:pt x="902" y="146"/>
                      <a:pt x="902" y="145"/>
                      <a:pt x="901" y="145"/>
                    </a:cubicBezTo>
                    <a:cubicBezTo>
                      <a:pt x="898" y="143"/>
                      <a:pt x="893" y="140"/>
                      <a:pt x="887" y="136"/>
                    </a:cubicBezTo>
                    <a:cubicBezTo>
                      <a:pt x="863" y="122"/>
                      <a:pt x="816" y="95"/>
                      <a:pt x="776" y="70"/>
                    </a:cubicBezTo>
                    <a:cubicBezTo>
                      <a:pt x="756" y="58"/>
                      <a:pt x="737" y="47"/>
                      <a:pt x="724" y="38"/>
                    </a:cubicBezTo>
                    <a:cubicBezTo>
                      <a:pt x="717" y="33"/>
                      <a:pt x="711" y="30"/>
                      <a:pt x="707" y="27"/>
                    </a:cubicBezTo>
                    <a:cubicBezTo>
                      <a:pt x="706" y="25"/>
                      <a:pt x="704" y="24"/>
                      <a:pt x="703" y="23"/>
                    </a:cubicBezTo>
                    <a:cubicBezTo>
                      <a:pt x="703" y="23"/>
                      <a:pt x="703" y="23"/>
                      <a:pt x="703" y="23"/>
                    </a:cubicBezTo>
                    <a:cubicBezTo>
                      <a:pt x="703" y="23"/>
                      <a:pt x="703" y="23"/>
                      <a:pt x="703" y="23"/>
                    </a:cubicBezTo>
                    <a:cubicBezTo>
                      <a:pt x="700" y="24"/>
                      <a:pt x="700" y="24"/>
                      <a:pt x="700" y="24"/>
                    </a:cubicBezTo>
                    <a:cubicBezTo>
                      <a:pt x="703" y="24"/>
                      <a:pt x="703" y="24"/>
                      <a:pt x="703" y="24"/>
                    </a:cubicBezTo>
                    <a:cubicBezTo>
                      <a:pt x="703" y="23"/>
                      <a:pt x="703" y="23"/>
                      <a:pt x="703" y="23"/>
                    </a:cubicBezTo>
                    <a:cubicBezTo>
                      <a:pt x="700" y="24"/>
                      <a:pt x="700" y="24"/>
                      <a:pt x="700" y="24"/>
                    </a:cubicBezTo>
                    <a:cubicBezTo>
                      <a:pt x="703" y="24"/>
                      <a:pt x="703" y="24"/>
                      <a:pt x="703" y="24"/>
                    </a:cubicBezTo>
                    <a:cubicBezTo>
                      <a:pt x="699" y="24"/>
                      <a:pt x="699" y="24"/>
                      <a:pt x="699" y="24"/>
                    </a:cubicBezTo>
                    <a:cubicBezTo>
                      <a:pt x="703" y="26"/>
                      <a:pt x="703" y="26"/>
                      <a:pt x="703" y="26"/>
                    </a:cubicBezTo>
                    <a:cubicBezTo>
                      <a:pt x="703" y="25"/>
                      <a:pt x="703" y="25"/>
                      <a:pt x="703" y="24"/>
                    </a:cubicBezTo>
                    <a:cubicBezTo>
                      <a:pt x="699" y="24"/>
                      <a:pt x="699" y="24"/>
                      <a:pt x="699" y="24"/>
                    </a:cubicBezTo>
                    <a:cubicBezTo>
                      <a:pt x="703" y="26"/>
                      <a:pt x="703" y="26"/>
                      <a:pt x="703" y="26"/>
                    </a:cubicBezTo>
                    <a:cubicBezTo>
                      <a:pt x="699" y="24"/>
                      <a:pt x="699" y="24"/>
                      <a:pt x="699" y="24"/>
                    </a:cubicBezTo>
                    <a:cubicBezTo>
                      <a:pt x="697" y="27"/>
                      <a:pt x="697" y="27"/>
                      <a:pt x="697" y="27"/>
                    </a:cubicBezTo>
                    <a:cubicBezTo>
                      <a:pt x="897" y="134"/>
                      <a:pt x="897" y="134"/>
                      <a:pt x="897" y="134"/>
                    </a:cubicBezTo>
                    <a:cubicBezTo>
                      <a:pt x="899" y="135"/>
                      <a:pt x="901" y="135"/>
                      <a:pt x="902" y="133"/>
                    </a:cubicBezTo>
                    <a:cubicBezTo>
                      <a:pt x="903" y="131"/>
                      <a:pt x="903" y="128"/>
                      <a:pt x="901" y="127"/>
                    </a:cubicBezTo>
                    <a:cubicBezTo>
                      <a:pt x="841" y="90"/>
                      <a:pt x="841" y="90"/>
                      <a:pt x="841" y="90"/>
                    </a:cubicBezTo>
                    <a:cubicBezTo>
                      <a:pt x="891" y="117"/>
                      <a:pt x="891" y="117"/>
                      <a:pt x="891" y="117"/>
                    </a:cubicBezTo>
                    <a:cubicBezTo>
                      <a:pt x="893" y="118"/>
                      <a:pt x="896" y="118"/>
                      <a:pt x="897" y="116"/>
                    </a:cubicBezTo>
                    <a:cubicBezTo>
                      <a:pt x="898" y="114"/>
                      <a:pt x="897" y="112"/>
                      <a:pt x="895" y="110"/>
                    </a:cubicBezTo>
                    <a:cubicBezTo>
                      <a:pt x="895" y="110"/>
                      <a:pt x="893" y="109"/>
                      <a:pt x="889" y="107"/>
                    </a:cubicBezTo>
                    <a:cubicBezTo>
                      <a:pt x="875" y="98"/>
                      <a:pt x="839" y="77"/>
                      <a:pt x="807" y="57"/>
                    </a:cubicBezTo>
                    <a:cubicBezTo>
                      <a:pt x="791" y="48"/>
                      <a:pt x="776" y="38"/>
                      <a:pt x="765" y="31"/>
                    </a:cubicBezTo>
                    <a:cubicBezTo>
                      <a:pt x="759" y="27"/>
                      <a:pt x="755" y="24"/>
                      <a:pt x="751" y="22"/>
                    </a:cubicBezTo>
                    <a:cubicBezTo>
                      <a:pt x="750" y="21"/>
                      <a:pt x="749" y="20"/>
                      <a:pt x="748" y="19"/>
                    </a:cubicBezTo>
                    <a:cubicBezTo>
                      <a:pt x="748" y="19"/>
                      <a:pt x="748" y="19"/>
                      <a:pt x="748" y="19"/>
                    </a:cubicBezTo>
                    <a:cubicBezTo>
                      <a:pt x="746" y="20"/>
                      <a:pt x="746" y="20"/>
                      <a:pt x="746" y="20"/>
                    </a:cubicBezTo>
                    <a:cubicBezTo>
                      <a:pt x="748" y="19"/>
                      <a:pt x="748" y="19"/>
                      <a:pt x="748" y="19"/>
                    </a:cubicBezTo>
                    <a:cubicBezTo>
                      <a:pt x="748" y="19"/>
                      <a:pt x="748" y="19"/>
                      <a:pt x="748" y="19"/>
                    </a:cubicBezTo>
                    <a:cubicBezTo>
                      <a:pt x="746" y="20"/>
                      <a:pt x="746" y="20"/>
                      <a:pt x="746" y="20"/>
                    </a:cubicBezTo>
                    <a:cubicBezTo>
                      <a:pt x="748" y="19"/>
                      <a:pt x="748" y="19"/>
                      <a:pt x="748" y="19"/>
                    </a:cubicBezTo>
                    <a:cubicBezTo>
                      <a:pt x="745" y="21"/>
                      <a:pt x="745" y="21"/>
                      <a:pt x="745" y="21"/>
                    </a:cubicBezTo>
                    <a:cubicBezTo>
                      <a:pt x="748" y="21"/>
                      <a:pt x="748" y="21"/>
                      <a:pt x="748" y="21"/>
                    </a:cubicBezTo>
                    <a:cubicBezTo>
                      <a:pt x="748" y="20"/>
                      <a:pt x="748" y="19"/>
                      <a:pt x="748" y="19"/>
                    </a:cubicBezTo>
                    <a:cubicBezTo>
                      <a:pt x="745" y="21"/>
                      <a:pt x="745" y="21"/>
                      <a:pt x="745" y="21"/>
                    </a:cubicBezTo>
                    <a:cubicBezTo>
                      <a:pt x="748" y="21"/>
                      <a:pt x="748" y="21"/>
                      <a:pt x="748" y="21"/>
                    </a:cubicBezTo>
                    <a:cubicBezTo>
                      <a:pt x="744" y="21"/>
                      <a:pt x="744" y="21"/>
                      <a:pt x="744" y="21"/>
                    </a:cubicBezTo>
                    <a:cubicBezTo>
                      <a:pt x="748" y="23"/>
                      <a:pt x="748" y="23"/>
                      <a:pt x="748" y="23"/>
                    </a:cubicBezTo>
                    <a:cubicBezTo>
                      <a:pt x="748" y="22"/>
                      <a:pt x="748" y="21"/>
                      <a:pt x="748" y="21"/>
                    </a:cubicBezTo>
                    <a:cubicBezTo>
                      <a:pt x="744" y="21"/>
                      <a:pt x="744" y="21"/>
                      <a:pt x="744" y="21"/>
                    </a:cubicBezTo>
                    <a:cubicBezTo>
                      <a:pt x="748" y="23"/>
                      <a:pt x="748" y="23"/>
                      <a:pt x="748" y="23"/>
                    </a:cubicBezTo>
                    <a:cubicBezTo>
                      <a:pt x="744" y="21"/>
                      <a:pt x="744" y="21"/>
                      <a:pt x="744" y="21"/>
                    </a:cubicBezTo>
                    <a:cubicBezTo>
                      <a:pt x="742" y="24"/>
                      <a:pt x="742" y="24"/>
                      <a:pt x="742" y="24"/>
                    </a:cubicBezTo>
                    <a:cubicBezTo>
                      <a:pt x="742" y="24"/>
                      <a:pt x="779" y="43"/>
                      <a:pt x="816" y="61"/>
                    </a:cubicBezTo>
                    <a:cubicBezTo>
                      <a:pt x="835" y="71"/>
                      <a:pt x="853" y="80"/>
                      <a:pt x="867" y="87"/>
                    </a:cubicBezTo>
                    <a:cubicBezTo>
                      <a:pt x="874" y="91"/>
                      <a:pt x="880" y="93"/>
                      <a:pt x="884" y="95"/>
                    </a:cubicBezTo>
                    <a:cubicBezTo>
                      <a:pt x="886" y="96"/>
                      <a:pt x="888" y="97"/>
                      <a:pt x="889" y="98"/>
                    </a:cubicBezTo>
                    <a:cubicBezTo>
                      <a:pt x="890" y="98"/>
                      <a:pt x="890" y="98"/>
                      <a:pt x="891" y="99"/>
                    </a:cubicBezTo>
                    <a:cubicBezTo>
                      <a:pt x="891" y="99"/>
                      <a:pt x="891" y="99"/>
                      <a:pt x="891" y="99"/>
                    </a:cubicBezTo>
                    <a:cubicBezTo>
                      <a:pt x="892" y="99"/>
                      <a:pt x="892" y="99"/>
                      <a:pt x="892" y="99"/>
                    </a:cubicBezTo>
                    <a:cubicBezTo>
                      <a:pt x="892" y="99"/>
                      <a:pt x="892" y="99"/>
                      <a:pt x="893" y="99"/>
                    </a:cubicBezTo>
                    <a:cubicBezTo>
                      <a:pt x="893" y="99"/>
                      <a:pt x="894" y="99"/>
                      <a:pt x="894" y="99"/>
                    </a:cubicBezTo>
                    <a:cubicBezTo>
                      <a:pt x="895" y="99"/>
                      <a:pt x="895" y="98"/>
                      <a:pt x="896" y="98"/>
                    </a:cubicBezTo>
                    <a:cubicBezTo>
                      <a:pt x="896" y="97"/>
                      <a:pt x="896" y="97"/>
                      <a:pt x="896" y="97"/>
                    </a:cubicBezTo>
                    <a:cubicBezTo>
                      <a:pt x="897" y="96"/>
                      <a:pt x="897" y="96"/>
                      <a:pt x="897" y="95"/>
                    </a:cubicBezTo>
                    <a:cubicBezTo>
                      <a:pt x="897" y="94"/>
                      <a:pt x="897" y="93"/>
                      <a:pt x="896" y="93"/>
                    </a:cubicBezTo>
                    <a:cubicBezTo>
                      <a:pt x="896" y="92"/>
                      <a:pt x="895" y="91"/>
                      <a:pt x="895" y="91"/>
                    </a:cubicBezTo>
                    <a:cubicBezTo>
                      <a:pt x="894" y="90"/>
                      <a:pt x="893" y="89"/>
                      <a:pt x="891" y="88"/>
                    </a:cubicBezTo>
                    <a:cubicBezTo>
                      <a:pt x="886" y="84"/>
                      <a:pt x="876" y="78"/>
                      <a:pt x="864" y="71"/>
                    </a:cubicBezTo>
                    <a:cubicBezTo>
                      <a:pt x="845" y="59"/>
                      <a:pt x="822" y="45"/>
                      <a:pt x="803" y="34"/>
                    </a:cubicBezTo>
                    <a:cubicBezTo>
                      <a:pt x="794" y="29"/>
                      <a:pt x="786" y="24"/>
                      <a:pt x="780" y="20"/>
                    </a:cubicBezTo>
                    <a:cubicBezTo>
                      <a:pt x="777" y="18"/>
                      <a:pt x="775" y="17"/>
                      <a:pt x="773" y="16"/>
                    </a:cubicBezTo>
                    <a:cubicBezTo>
                      <a:pt x="773" y="15"/>
                      <a:pt x="772" y="15"/>
                      <a:pt x="772" y="15"/>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69" y="17"/>
                      <a:pt x="769" y="17"/>
                      <a:pt x="769" y="17"/>
                    </a:cubicBezTo>
                    <a:cubicBezTo>
                      <a:pt x="772" y="16"/>
                      <a:pt x="772" y="16"/>
                      <a:pt x="772" y="16"/>
                    </a:cubicBezTo>
                    <a:cubicBezTo>
                      <a:pt x="772" y="15"/>
                      <a:pt x="772" y="15"/>
                      <a:pt x="772" y="15"/>
                    </a:cubicBezTo>
                    <a:cubicBezTo>
                      <a:pt x="769" y="17"/>
                      <a:pt x="769" y="17"/>
                      <a:pt x="769" y="17"/>
                    </a:cubicBezTo>
                    <a:cubicBezTo>
                      <a:pt x="772" y="16"/>
                      <a:pt x="772" y="16"/>
                      <a:pt x="772" y="16"/>
                    </a:cubicBezTo>
                    <a:cubicBezTo>
                      <a:pt x="769" y="17"/>
                      <a:pt x="769" y="17"/>
                      <a:pt x="769" y="17"/>
                    </a:cubicBezTo>
                    <a:cubicBezTo>
                      <a:pt x="773" y="17"/>
                      <a:pt x="773" y="17"/>
                      <a:pt x="773" y="17"/>
                    </a:cubicBezTo>
                    <a:cubicBezTo>
                      <a:pt x="773" y="16"/>
                      <a:pt x="772" y="16"/>
                      <a:pt x="772" y="16"/>
                    </a:cubicBezTo>
                    <a:cubicBezTo>
                      <a:pt x="769" y="17"/>
                      <a:pt x="769" y="17"/>
                      <a:pt x="769" y="17"/>
                    </a:cubicBezTo>
                    <a:cubicBezTo>
                      <a:pt x="773" y="17"/>
                      <a:pt x="773" y="17"/>
                      <a:pt x="773" y="17"/>
                    </a:cubicBezTo>
                    <a:cubicBezTo>
                      <a:pt x="769" y="17"/>
                      <a:pt x="769" y="17"/>
                      <a:pt x="769" y="17"/>
                    </a:cubicBezTo>
                    <a:cubicBezTo>
                      <a:pt x="772" y="20"/>
                      <a:pt x="772" y="20"/>
                      <a:pt x="772" y="20"/>
                    </a:cubicBezTo>
                    <a:cubicBezTo>
                      <a:pt x="773" y="19"/>
                      <a:pt x="773" y="18"/>
                      <a:pt x="773" y="17"/>
                    </a:cubicBezTo>
                    <a:cubicBezTo>
                      <a:pt x="769" y="17"/>
                      <a:pt x="769" y="17"/>
                      <a:pt x="769" y="17"/>
                    </a:cubicBezTo>
                    <a:cubicBezTo>
                      <a:pt x="772" y="20"/>
                      <a:pt x="772" y="20"/>
                      <a:pt x="772" y="20"/>
                    </a:cubicBezTo>
                    <a:cubicBezTo>
                      <a:pt x="769" y="17"/>
                      <a:pt x="769" y="17"/>
                      <a:pt x="769" y="17"/>
                    </a:cubicBezTo>
                    <a:cubicBezTo>
                      <a:pt x="767" y="21"/>
                      <a:pt x="767" y="21"/>
                      <a:pt x="767" y="21"/>
                    </a:cubicBezTo>
                    <a:cubicBezTo>
                      <a:pt x="887" y="77"/>
                      <a:pt x="887" y="77"/>
                      <a:pt x="887" y="77"/>
                    </a:cubicBezTo>
                    <a:cubicBezTo>
                      <a:pt x="889" y="78"/>
                      <a:pt x="891" y="78"/>
                      <a:pt x="892" y="76"/>
                    </a:cubicBezTo>
                    <a:cubicBezTo>
                      <a:pt x="893" y="74"/>
                      <a:pt x="893" y="71"/>
                      <a:pt x="891" y="70"/>
                    </a:cubicBezTo>
                    <a:cubicBezTo>
                      <a:pt x="891" y="70"/>
                      <a:pt x="889" y="70"/>
                      <a:pt x="887" y="68"/>
                    </a:cubicBezTo>
                    <a:cubicBezTo>
                      <a:pt x="878" y="63"/>
                      <a:pt x="855" y="49"/>
                      <a:pt x="834" y="37"/>
                    </a:cubicBezTo>
                    <a:cubicBezTo>
                      <a:pt x="824" y="30"/>
                      <a:pt x="814" y="24"/>
                      <a:pt x="807" y="20"/>
                    </a:cubicBezTo>
                    <a:cubicBezTo>
                      <a:pt x="804" y="17"/>
                      <a:pt x="801" y="15"/>
                      <a:pt x="799" y="14"/>
                    </a:cubicBezTo>
                    <a:cubicBezTo>
                      <a:pt x="798" y="13"/>
                      <a:pt x="797" y="13"/>
                      <a:pt x="797" y="12"/>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4" y="14"/>
                      <a:pt x="794" y="14"/>
                      <a:pt x="794" y="14"/>
                    </a:cubicBezTo>
                    <a:cubicBezTo>
                      <a:pt x="797" y="14"/>
                      <a:pt x="797" y="14"/>
                      <a:pt x="797" y="14"/>
                    </a:cubicBezTo>
                    <a:cubicBezTo>
                      <a:pt x="797" y="13"/>
                      <a:pt x="797" y="13"/>
                      <a:pt x="797" y="12"/>
                    </a:cubicBezTo>
                    <a:cubicBezTo>
                      <a:pt x="794" y="14"/>
                      <a:pt x="794" y="14"/>
                      <a:pt x="794" y="14"/>
                    </a:cubicBezTo>
                    <a:cubicBezTo>
                      <a:pt x="797" y="14"/>
                      <a:pt x="797" y="14"/>
                      <a:pt x="797" y="14"/>
                    </a:cubicBezTo>
                    <a:cubicBezTo>
                      <a:pt x="794" y="14"/>
                      <a:pt x="794" y="14"/>
                      <a:pt x="794" y="14"/>
                    </a:cubicBezTo>
                    <a:cubicBezTo>
                      <a:pt x="797" y="16"/>
                      <a:pt x="797" y="16"/>
                      <a:pt x="797" y="16"/>
                    </a:cubicBezTo>
                    <a:cubicBezTo>
                      <a:pt x="797" y="16"/>
                      <a:pt x="797" y="15"/>
                      <a:pt x="797" y="14"/>
                    </a:cubicBezTo>
                    <a:cubicBezTo>
                      <a:pt x="794" y="14"/>
                      <a:pt x="794" y="14"/>
                      <a:pt x="794" y="14"/>
                    </a:cubicBezTo>
                    <a:cubicBezTo>
                      <a:pt x="797" y="16"/>
                      <a:pt x="797" y="16"/>
                      <a:pt x="797" y="16"/>
                    </a:cubicBezTo>
                    <a:cubicBezTo>
                      <a:pt x="793" y="14"/>
                      <a:pt x="793" y="14"/>
                      <a:pt x="793" y="14"/>
                    </a:cubicBezTo>
                    <a:cubicBezTo>
                      <a:pt x="793" y="18"/>
                      <a:pt x="793" y="18"/>
                      <a:pt x="793" y="18"/>
                    </a:cubicBezTo>
                    <a:cubicBezTo>
                      <a:pt x="793" y="14"/>
                      <a:pt x="793" y="14"/>
                      <a:pt x="793" y="14"/>
                    </a:cubicBezTo>
                    <a:cubicBezTo>
                      <a:pt x="793" y="18"/>
                      <a:pt x="793" y="18"/>
                      <a:pt x="793" y="18"/>
                    </a:cubicBezTo>
                    <a:cubicBezTo>
                      <a:pt x="793" y="18"/>
                      <a:pt x="793" y="18"/>
                      <a:pt x="793" y="18"/>
                    </a:cubicBezTo>
                    <a:cubicBezTo>
                      <a:pt x="793" y="14"/>
                      <a:pt x="793" y="14"/>
                      <a:pt x="793" y="14"/>
                    </a:cubicBezTo>
                    <a:cubicBezTo>
                      <a:pt x="793" y="18"/>
                      <a:pt x="793" y="18"/>
                      <a:pt x="793" y="18"/>
                    </a:cubicBezTo>
                    <a:cubicBezTo>
                      <a:pt x="793" y="14"/>
                      <a:pt x="793" y="14"/>
                      <a:pt x="793" y="14"/>
                    </a:cubicBezTo>
                    <a:cubicBezTo>
                      <a:pt x="792" y="18"/>
                      <a:pt x="792" y="18"/>
                      <a:pt x="792" y="18"/>
                    </a:cubicBezTo>
                    <a:cubicBezTo>
                      <a:pt x="792" y="18"/>
                      <a:pt x="792" y="18"/>
                      <a:pt x="793" y="18"/>
                    </a:cubicBezTo>
                    <a:cubicBezTo>
                      <a:pt x="793" y="14"/>
                      <a:pt x="793" y="14"/>
                      <a:pt x="793" y="14"/>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4" y="19"/>
                      <a:pt x="797" y="20"/>
                    </a:cubicBezTo>
                    <a:cubicBezTo>
                      <a:pt x="805" y="24"/>
                      <a:pt x="825" y="33"/>
                      <a:pt x="842" y="41"/>
                    </a:cubicBezTo>
                    <a:cubicBezTo>
                      <a:pt x="851" y="44"/>
                      <a:pt x="859" y="48"/>
                      <a:pt x="866" y="51"/>
                    </a:cubicBezTo>
                    <a:cubicBezTo>
                      <a:pt x="869" y="52"/>
                      <a:pt x="872" y="53"/>
                      <a:pt x="874" y="54"/>
                    </a:cubicBezTo>
                    <a:cubicBezTo>
                      <a:pt x="875" y="54"/>
                      <a:pt x="876" y="55"/>
                      <a:pt x="877" y="55"/>
                    </a:cubicBezTo>
                    <a:cubicBezTo>
                      <a:pt x="877" y="55"/>
                      <a:pt x="877" y="55"/>
                      <a:pt x="878" y="55"/>
                    </a:cubicBezTo>
                    <a:cubicBezTo>
                      <a:pt x="878" y="55"/>
                      <a:pt x="878" y="55"/>
                      <a:pt x="879" y="55"/>
                    </a:cubicBezTo>
                    <a:cubicBezTo>
                      <a:pt x="879" y="55"/>
                      <a:pt x="880" y="55"/>
                      <a:pt x="880" y="55"/>
                    </a:cubicBezTo>
                    <a:cubicBezTo>
                      <a:pt x="881" y="55"/>
                      <a:pt x="882" y="55"/>
                      <a:pt x="883" y="54"/>
                    </a:cubicBezTo>
                    <a:cubicBezTo>
                      <a:pt x="883" y="53"/>
                      <a:pt x="883" y="52"/>
                      <a:pt x="883" y="50"/>
                    </a:cubicBezTo>
                    <a:cubicBezTo>
                      <a:pt x="883" y="49"/>
                      <a:pt x="882" y="48"/>
                      <a:pt x="881" y="48"/>
                    </a:cubicBezTo>
                    <a:cubicBezTo>
                      <a:pt x="881" y="48"/>
                      <a:pt x="877" y="45"/>
                      <a:pt x="871" y="42"/>
                    </a:cubicBezTo>
                    <a:cubicBezTo>
                      <a:pt x="861" y="36"/>
                      <a:pt x="847" y="28"/>
                      <a:pt x="835" y="20"/>
                    </a:cubicBezTo>
                    <a:cubicBezTo>
                      <a:pt x="829" y="17"/>
                      <a:pt x="824" y="13"/>
                      <a:pt x="820" y="11"/>
                    </a:cubicBezTo>
                    <a:cubicBezTo>
                      <a:pt x="818" y="9"/>
                      <a:pt x="817" y="8"/>
                      <a:pt x="816" y="8"/>
                    </a:cubicBezTo>
                    <a:cubicBezTo>
                      <a:pt x="815" y="7"/>
                      <a:pt x="815" y="7"/>
                      <a:pt x="815" y="7"/>
                    </a:cubicBezTo>
                    <a:cubicBezTo>
                      <a:pt x="815" y="7"/>
                      <a:pt x="815" y="7"/>
                      <a:pt x="815" y="7"/>
                    </a:cubicBezTo>
                    <a:cubicBezTo>
                      <a:pt x="814" y="8"/>
                      <a:pt x="814" y="8"/>
                      <a:pt x="814" y="8"/>
                    </a:cubicBezTo>
                    <a:cubicBezTo>
                      <a:pt x="815" y="7"/>
                      <a:pt x="815" y="7"/>
                      <a:pt x="815" y="7"/>
                    </a:cubicBezTo>
                    <a:cubicBezTo>
                      <a:pt x="815" y="7"/>
                      <a:pt x="815" y="7"/>
                      <a:pt x="815" y="7"/>
                    </a:cubicBezTo>
                    <a:cubicBezTo>
                      <a:pt x="814" y="8"/>
                      <a:pt x="814" y="8"/>
                      <a:pt x="814" y="8"/>
                    </a:cubicBezTo>
                    <a:cubicBezTo>
                      <a:pt x="815" y="7"/>
                      <a:pt x="815" y="7"/>
                      <a:pt x="815" y="7"/>
                    </a:cubicBezTo>
                    <a:cubicBezTo>
                      <a:pt x="812" y="9"/>
                      <a:pt x="812" y="9"/>
                      <a:pt x="812" y="9"/>
                    </a:cubicBezTo>
                    <a:cubicBezTo>
                      <a:pt x="815" y="8"/>
                      <a:pt x="815" y="8"/>
                      <a:pt x="815" y="8"/>
                    </a:cubicBezTo>
                    <a:cubicBezTo>
                      <a:pt x="815" y="7"/>
                      <a:pt x="815" y="7"/>
                      <a:pt x="815" y="7"/>
                    </a:cubicBezTo>
                    <a:cubicBezTo>
                      <a:pt x="812" y="9"/>
                      <a:pt x="812" y="9"/>
                      <a:pt x="812" y="9"/>
                    </a:cubicBezTo>
                    <a:cubicBezTo>
                      <a:pt x="815" y="8"/>
                      <a:pt x="815" y="8"/>
                      <a:pt x="815" y="8"/>
                    </a:cubicBezTo>
                    <a:cubicBezTo>
                      <a:pt x="812" y="9"/>
                      <a:pt x="812" y="9"/>
                      <a:pt x="812" y="9"/>
                    </a:cubicBezTo>
                    <a:cubicBezTo>
                      <a:pt x="816" y="9"/>
                      <a:pt x="816" y="9"/>
                      <a:pt x="816" y="9"/>
                    </a:cubicBezTo>
                    <a:cubicBezTo>
                      <a:pt x="816" y="9"/>
                      <a:pt x="816" y="8"/>
                      <a:pt x="815" y="8"/>
                    </a:cubicBezTo>
                    <a:cubicBezTo>
                      <a:pt x="812" y="9"/>
                      <a:pt x="812" y="9"/>
                      <a:pt x="812" y="9"/>
                    </a:cubicBezTo>
                    <a:cubicBezTo>
                      <a:pt x="816" y="9"/>
                      <a:pt x="816" y="9"/>
                      <a:pt x="816" y="9"/>
                    </a:cubicBezTo>
                    <a:cubicBezTo>
                      <a:pt x="812" y="9"/>
                      <a:pt x="812" y="9"/>
                      <a:pt x="812" y="9"/>
                    </a:cubicBezTo>
                    <a:cubicBezTo>
                      <a:pt x="815" y="11"/>
                      <a:pt x="815" y="11"/>
                      <a:pt x="815" y="11"/>
                    </a:cubicBezTo>
                    <a:cubicBezTo>
                      <a:pt x="816" y="11"/>
                      <a:pt x="816" y="10"/>
                      <a:pt x="816" y="9"/>
                    </a:cubicBezTo>
                    <a:cubicBezTo>
                      <a:pt x="812" y="9"/>
                      <a:pt x="812" y="9"/>
                      <a:pt x="812" y="9"/>
                    </a:cubicBezTo>
                    <a:cubicBezTo>
                      <a:pt x="815" y="11"/>
                      <a:pt x="815" y="11"/>
                      <a:pt x="815" y="11"/>
                    </a:cubicBezTo>
                    <a:cubicBezTo>
                      <a:pt x="812" y="9"/>
                      <a:pt x="812" y="9"/>
                      <a:pt x="812" y="9"/>
                    </a:cubicBezTo>
                    <a:cubicBezTo>
                      <a:pt x="810" y="13"/>
                      <a:pt x="810" y="13"/>
                      <a:pt x="810" y="13"/>
                    </a:cubicBezTo>
                    <a:cubicBezTo>
                      <a:pt x="877" y="42"/>
                      <a:pt x="877" y="42"/>
                      <a:pt x="877" y="42"/>
                    </a:cubicBezTo>
                    <a:cubicBezTo>
                      <a:pt x="879" y="43"/>
                      <a:pt x="881" y="42"/>
                      <a:pt x="882" y="40"/>
                    </a:cubicBezTo>
                    <a:cubicBezTo>
                      <a:pt x="883" y="38"/>
                      <a:pt x="883" y="36"/>
                      <a:pt x="881" y="35"/>
                    </a:cubicBezTo>
                    <a:cubicBezTo>
                      <a:pt x="865" y="25"/>
                      <a:pt x="865" y="25"/>
                      <a:pt x="865" y="25"/>
                    </a:cubicBezTo>
                    <a:cubicBezTo>
                      <a:pt x="879" y="30"/>
                      <a:pt x="879" y="30"/>
                      <a:pt x="879" y="30"/>
                    </a:cubicBezTo>
                    <a:cubicBezTo>
                      <a:pt x="881" y="31"/>
                      <a:pt x="884" y="30"/>
                      <a:pt x="884" y="28"/>
                    </a:cubicBezTo>
                    <a:cubicBezTo>
                      <a:pt x="885" y="26"/>
                      <a:pt x="885" y="24"/>
                      <a:pt x="883" y="23"/>
                    </a:cubicBezTo>
                    <a:cubicBezTo>
                      <a:pt x="869" y="14"/>
                      <a:pt x="869" y="14"/>
                      <a:pt x="869" y="14"/>
                    </a:cubicBezTo>
                    <a:cubicBezTo>
                      <a:pt x="875" y="14"/>
                      <a:pt x="875" y="14"/>
                      <a:pt x="875" y="14"/>
                    </a:cubicBezTo>
                    <a:cubicBezTo>
                      <a:pt x="877" y="15"/>
                      <a:pt x="878" y="14"/>
                      <a:pt x="879" y="12"/>
                    </a:cubicBezTo>
                    <a:cubicBezTo>
                      <a:pt x="879" y="12"/>
                      <a:pt x="880" y="11"/>
                      <a:pt x="880" y="10"/>
                    </a:cubicBezTo>
                    <a:cubicBezTo>
                      <a:pt x="880" y="10"/>
                      <a:pt x="879" y="9"/>
                      <a:pt x="879" y="9"/>
                    </a:cubicBezTo>
                    <a:cubicBezTo>
                      <a:pt x="879" y="8"/>
                      <a:pt x="879" y="8"/>
                      <a:pt x="878" y="8"/>
                    </a:cubicBezTo>
                    <a:cubicBezTo>
                      <a:pt x="878" y="7"/>
                      <a:pt x="878" y="7"/>
                      <a:pt x="878" y="7"/>
                    </a:cubicBezTo>
                    <a:cubicBezTo>
                      <a:pt x="877" y="6"/>
                      <a:pt x="876" y="6"/>
                      <a:pt x="875" y="6"/>
                    </a:cubicBezTo>
                    <a:cubicBezTo>
                      <a:pt x="874" y="5"/>
                      <a:pt x="872" y="4"/>
                      <a:pt x="871" y="3"/>
                    </a:cubicBezTo>
                    <a:cubicBezTo>
                      <a:pt x="870" y="3"/>
                      <a:pt x="870" y="2"/>
                      <a:pt x="870" y="2"/>
                    </a:cubicBezTo>
                    <a:cubicBezTo>
                      <a:pt x="869" y="2"/>
                      <a:pt x="869" y="2"/>
                      <a:pt x="869" y="2"/>
                    </a:cubicBezTo>
                    <a:cubicBezTo>
                      <a:pt x="869" y="2"/>
                      <a:pt x="869" y="2"/>
                      <a:pt x="869" y="2"/>
                    </a:cubicBezTo>
                    <a:cubicBezTo>
                      <a:pt x="868" y="4"/>
                      <a:pt x="868" y="4"/>
                      <a:pt x="868" y="4"/>
                    </a:cubicBezTo>
                    <a:cubicBezTo>
                      <a:pt x="870" y="2"/>
                      <a:pt x="870" y="2"/>
                      <a:pt x="870" y="2"/>
                    </a:cubicBezTo>
                    <a:cubicBezTo>
                      <a:pt x="869" y="2"/>
                      <a:pt x="869" y="2"/>
                      <a:pt x="869" y="2"/>
                    </a:cubicBezTo>
                    <a:cubicBezTo>
                      <a:pt x="868" y="4"/>
                      <a:pt x="868" y="4"/>
                      <a:pt x="868" y="4"/>
                    </a:cubicBezTo>
                    <a:cubicBezTo>
                      <a:pt x="870" y="2"/>
                      <a:pt x="870" y="2"/>
                      <a:pt x="870" y="2"/>
                    </a:cubicBezTo>
                    <a:cubicBezTo>
                      <a:pt x="867" y="5"/>
                      <a:pt x="867" y="5"/>
                      <a:pt x="867" y="5"/>
                    </a:cubicBezTo>
                    <a:cubicBezTo>
                      <a:pt x="870" y="3"/>
                      <a:pt x="870" y="3"/>
                      <a:pt x="870" y="3"/>
                    </a:cubicBezTo>
                    <a:cubicBezTo>
                      <a:pt x="870" y="2"/>
                      <a:pt x="870" y="2"/>
                      <a:pt x="870" y="2"/>
                    </a:cubicBezTo>
                    <a:cubicBezTo>
                      <a:pt x="867" y="5"/>
                      <a:pt x="867" y="5"/>
                      <a:pt x="867" y="5"/>
                    </a:cubicBezTo>
                    <a:cubicBezTo>
                      <a:pt x="870" y="3"/>
                      <a:pt x="870" y="3"/>
                      <a:pt x="870" y="3"/>
                    </a:cubicBezTo>
                    <a:cubicBezTo>
                      <a:pt x="867" y="5"/>
                      <a:pt x="867" y="5"/>
                      <a:pt x="867" y="5"/>
                    </a:cubicBezTo>
                    <a:cubicBezTo>
                      <a:pt x="871" y="5"/>
                      <a:pt x="871" y="5"/>
                      <a:pt x="871" y="5"/>
                    </a:cubicBezTo>
                    <a:cubicBezTo>
                      <a:pt x="871" y="4"/>
                      <a:pt x="870" y="3"/>
                      <a:pt x="870" y="3"/>
                    </a:cubicBezTo>
                    <a:cubicBezTo>
                      <a:pt x="867" y="5"/>
                      <a:pt x="867" y="5"/>
                      <a:pt x="867" y="5"/>
                    </a:cubicBezTo>
                    <a:cubicBezTo>
                      <a:pt x="871" y="5"/>
                      <a:pt x="871" y="5"/>
                      <a:pt x="871" y="5"/>
                    </a:cubicBezTo>
                    <a:cubicBezTo>
                      <a:pt x="867" y="5"/>
                      <a:pt x="867" y="5"/>
                      <a:pt x="867" y="5"/>
                    </a:cubicBezTo>
                    <a:cubicBezTo>
                      <a:pt x="870" y="8"/>
                      <a:pt x="870" y="8"/>
                      <a:pt x="870" y="8"/>
                    </a:cubicBezTo>
                    <a:cubicBezTo>
                      <a:pt x="871" y="7"/>
                      <a:pt x="871" y="6"/>
                      <a:pt x="871" y="5"/>
                    </a:cubicBezTo>
                    <a:cubicBezTo>
                      <a:pt x="867" y="5"/>
                      <a:pt x="867" y="5"/>
                      <a:pt x="867" y="5"/>
                    </a:cubicBezTo>
                    <a:cubicBezTo>
                      <a:pt x="870" y="8"/>
                      <a:pt x="870" y="8"/>
                      <a:pt x="870" y="8"/>
                    </a:cubicBezTo>
                    <a:cubicBezTo>
                      <a:pt x="871" y="6"/>
                      <a:pt x="871" y="3"/>
                      <a:pt x="869" y="2"/>
                    </a:cubicBezTo>
                    <a:cubicBezTo>
                      <a:pt x="868" y="0"/>
                      <a:pt x="865" y="1"/>
                      <a:pt x="864" y="2"/>
                    </a:cubicBezTo>
                    <a:cubicBezTo>
                      <a:pt x="863" y="3"/>
                      <a:pt x="863" y="4"/>
                      <a:pt x="863" y="5"/>
                    </a:cubicBezTo>
                    <a:cubicBezTo>
                      <a:pt x="863" y="7"/>
                      <a:pt x="863" y="7"/>
                      <a:pt x="864" y="7"/>
                    </a:cubicBezTo>
                    <a:cubicBezTo>
                      <a:pt x="864" y="8"/>
                      <a:pt x="864" y="8"/>
                      <a:pt x="864" y="8"/>
                    </a:cubicBezTo>
                    <a:cubicBezTo>
                      <a:pt x="865" y="9"/>
                      <a:pt x="865" y="9"/>
                      <a:pt x="866" y="9"/>
                    </a:cubicBezTo>
                    <a:cubicBezTo>
                      <a:pt x="867" y="10"/>
                      <a:pt x="869" y="11"/>
                      <a:pt x="871" y="12"/>
                    </a:cubicBezTo>
                    <a:cubicBezTo>
                      <a:pt x="871" y="12"/>
                      <a:pt x="872" y="13"/>
                      <a:pt x="873" y="13"/>
                    </a:cubicBezTo>
                    <a:cubicBezTo>
                      <a:pt x="873" y="13"/>
                      <a:pt x="873" y="13"/>
                      <a:pt x="873" y="13"/>
                    </a:cubicBezTo>
                    <a:cubicBezTo>
                      <a:pt x="874" y="12"/>
                      <a:pt x="874" y="12"/>
                      <a:pt x="874" y="12"/>
                    </a:cubicBezTo>
                    <a:cubicBezTo>
                      <a:pt x="873" y="13"/>
                      <a:pt x="873" y="13"/>
                      <a:pt x="873" y="13"/>
                    </a:cubicBezTo>
                    <a:cubicBezTo>
                      <a:pt x="873" y="13"/>
                      <a:pt x="873" y="13"/>
                      <a:pt x="873" y="13"/>
                    </a:cubicBezTo>
                    <a:cubicBezTo>
                      <a:pt x="874" y="12"/>
                      <a:pt x="874" y="12"/>
                      <a:pt x="874" y="12"/>
                    </a:cubicBezTo>
                    <a:cubicBezTo>
                      <a:pt x="873" y="13"/>
                      <a:pt x="873" y="13"/>
                      <a:pt x="873" y="13"/>
                    </a:cubicBezTo>
                    <a:cubicBezTo>
                      <a:pt x="875" y="11"/>
                      <a:pt x="875" y="11"/>
                      <a:pt x="875" y="11"/>
                    </a:cubicBezTo>
                    <a:cubicBezTo>
                      <a:pt x="872" y="13"/>
                      <a:pt x="872" y="13"/>
                      <a:pt x="872" y="13"/>
                    </a:cubicBezTo>
                    <a:cubicBezTo>
                      <a:pt x="873" y="13"/>
                      <a:pt x="873" y="13"/>
                      <a:pt x="873" y="13"/>
                    </a:cubicBezTo>
                    <a:cubicBezTo>
                      <a:pt x="875" y="11"/>
                      <a:pt x="875" y="11"/>
                      <a:pt x="875" y="11"/>
                    </a:cubicBezTo>
                    <a:cubicBezTo>
                      <a:pt x="872" y="13"/>
                      <a:pt x="872" y="13"/>
                      <a:pt x="872" y="13"/>
                    </a:cubicBezTo>
                    <a:cubicBezTo>
                      <a:pt x="876" y="10"/>
                      <a:pt x="876" y="10"/>
                      <a:pt x="876" y="10"/>
                    </a:cubicBezTo>
                    <a:cubicBezTo>
                      <a:pt x="872" y="10"/>
                      <a:pt x="872" y="10"/>
                      <a:pt x="872" y="10"/>
                    </a:cubicBezTo>
                    <a:cubicBezTo>
                      <a:pt x="872" y="12"/>
                      <a:pt x="872" y="12"/>
                      <a:pt x="872" y="13"/>
                    </a:cubicBezTo>
                    <a:cubicBezTo>
                      <a:pt x="876" y="10"/>
                      <a:pt x="876" y="10"/>
                      <a:pt x="876" y="10"/>
                    </a:cubicBezTo>
                    <a:cubicBezTo>
                      <a:pt x="872" y="10"/>
                      <a:pt x="872" y="10"/>
                      <a:pt x="872" y="10"/>
                    </a:cubicBezTo>
                    <a:cubicBezTo>
                      <a:pt x="876" y="10"/>
                      <a:pt x="876" y="10"/>
                      <a:pt x="876" y="10"/>
                    </a:cubicBezTo>
                    <a:cubicBezTo>
                      <a:pt x="872" y="9"/>
                      <a:pt x="872" y="9"/>
                      <a:pt x="872" y="9"/>
                    </a:cubicBezTo>
                    <a:cubicBezTo>
                      <a:pt x="872" y="9"/>
                      <a:pt x="872" y="10"/>
                      <a:pt x="872" y="10"/>
                    </a:cubicBezTo>
                    <a:cubicBezTo>
                      <a:pt x="876" y="10"/>
                      <a:pt x="876" y="10"/>
                      <a:pt x="876" y="10"/>
                    </a:cubicBezTo>
                    <a:cubicBezTo>
                      <a:pt x="872" y="9"/>
                      <a:pt x="872" y="9"/>
                      <a:pt x="872" y="9"/>
                    </a:cubicBezTo>
                    <a:cubicBezTo>
                      <a:pt x="876" y="10"/>
                      <a:pt x="876" y="10"/>
                      <a:pt x="876" y="10"/>
                    </a:cubicBezTo>
                    <a:cubicBezTo>
                      <a:pt x="876" y="6"/>
                      <a:pt x="876" y="6"/>
                      <a:pt x="876" y="6"/>
                    </a:cubicBezTo>
                    <a:cubicBezTo>
                      <a:pt x="853" y="5"/>
                      <a:pt x="853" y="5"/>
                      <a:pt x="853" y="5"/>
                    </a:cubicBezTo>
                    <a:cubicBezTo>
                      <a:pt x="851" y="5"/>
                      <a:pt x="850" y="6"/>
                      <a:pt x="849" y="8"/>
                    </a:cubicBezTo>
                    <a:cubicBezTo>
                      <a:pt x="849" y="9"/>
                      <a:pt x="849" y="11"/>
                      <a:pt x="851" y="12"/>
                    </a:cubicBezTo>
                    <a:cubicBezTo>
                      <a:pt x="879" y="30"/>
                      <a:pt x="879" y="30"/>
                      <a:pt x="879" y="30"/>
                    </a:cubicBezTo>
                    <a:cubicBezTo>
                      <a:pt x="881" y="26"/>
                      <a:pt x="881" y="26"/>
                      <a:pt x="881" y="26"/>
                    </a:cubicBezTo>
                    <a:cubicBezTo>
                      <a:pt x="882" y="23"/>
                      <a:pt x="882" y="23"/>
                      <a:pt x="882" y="23"/>
                    </a:cubicBezTo>
                    <a:cubicBezTo>
                      <a:pt x="833" y="6"/>
                      <a:pt x="833" y="6"/>
                      <a:pt x="833" y="6"/>
                    </a:cubicBezTo>
                    <a:cubicBezTo>
                      <a:pt x="832" y="5"/>
                      <a:pt x="829" y="6"/>
                      <a:pt x="829" y="8"/>
                    </a:cubicBezTo>
                    <a:cubicBezTo>
                      <a:pt x="828" y="9"/>
                      <a:pt x="828" y="12"/>
                      <a:pt x="830" y="13"/>
                    </a:cubicBezTo>
                    <a:cubicBezTo>
                      <a:pt x="831" y="13"/>
                      <a:pt x="831" y="13"/>
                      <a:pt x="831" y="13"/>
                    </a:cubicBezTo>
                    <a:cubicBezTo>
                      <a:pt x="813" y="6"/>
                      <a:pt x="813" y="6"/>
                      <a:pt x="813" y="6"/>
                    </a:cubicBezTo>
                    <a:cubicBezTo>
                      <a:pt x="812" y="5"/>
                      <a:pt x="810" y="5"/>
                      <a:pt x="808" y="7"/>
                    </a:cubicBezTo>
                    <a:cubicBezTo>
                      <a:pt x="808" y="8"/>
                      <a:pt x="808" y="9"/>
                      <a:pt x="808" y="9"/>
                    </a:cubicBezTo>
                    <a:cubicBezTo>
                      <a:pt x="808" y="11"/>
                      <a:pt x="808" y="11"/>
                      <a:pt x="808" y="11"/>
                    </a:cubicBezTo>
                    <a:cubicBezTo>
                      <a:pt x="809" y="12"/>
                      <a:pt x="809" y="12"/>
                      <a:pt x="809" y="13"/>
                    </a:cubicBezTo>
                    <a:cubicBezTo>
                      <a:pt x="810" y="13"/>
                      <a:pt x="811" y="14"/>
                      <a:pt x="812" y="14"/>
                    </a:cubicBezTo>
                    <a:cubicBezTo>
                      <a:pt x="815" y="17"/>
                      <a:pt x="820" y="20"/>
                      <a:pt x="827" y="24"/>
                    </a:cubicBezTo>
                    <a:cubicBezTo>
                      <a:pt x="847" y="37"/>
                      <a:pt x="877" y="55"/>
                      <a:pt x="877" y="55"/>
                    </a:cubicBezTo>
                    <a:cubicBezTo>
                      <a:pt x="879" y="51"/>
                      <a:pt x="879" y="51"/>
                      <a:pt x="879" y="51"/>
                    </a:cubicBezTo>
                    <a:cubicBezTo>
                      <a:pt x="876" y="49"/>
                      <a:pt x="876" y="49"/>
                      <a:pt x="876" y="49"/>
                    </a:cubicBezTo>
                    <a:cubicBezTo>
                      <a:pt x="879" y="51"/>
                      <a:pt x="879" y="51"/>
                      <a:pt x="879" y="51"/>
                    </a:cubicBezTo>
                    <a:cubicBezTo>
                      <a:pt x="878" y="48"/>
                      <a:pt x="878" y="48"/>
                      <a:pt x="878" y="48"/>
                    </a:cubicBezTo>
                    <a:cubicBezTo>
                      <a:pt x="878" y="48"/>
                      <a:pt x="877" y="48"/>
                      <a:pt x="876" y="49"/>
                    </a:cubicBezTo>
                    <a:cubicBezTo>
                      <a:pt x="879" y="51"/>
                      <a:pt x="879" y="51"/>
                      <a:pt x="879" y="51"/>
                    </a:cubicBezTo>
                    <a:cubicBezTo>
                      <a:pt x="878" y="48"/>
                      <a:pt x="878" y="48"/>
                      <a:pt x="878" y="48"/>
                    </a:cubicBezTo>
                    <a:cubicBezTo>
                      <a:pt x="879" y="51"/>
                      <a:pt x="879" y="51"/>
                      <a:pt x="879" y="51"/>
                    </a:cubicBezTo>
                    <a:cubicBezTo>
                      <a:pt x="879" y="47"/>
                      <a:pt x="879" y="47"/>
                      <a:pt x="879" y="47"/>
                    </a:cubicBezTo>
                    <a:cubicBezTo>
                      <a:pt x="879" y="47"/>
                      <a:pt x="879" y="47"/>
                      <a:pt x="878" y="48"/>
                    </a:cubicBezTo>
                    <a:cubicBezTo>
                      <a:pt x="879" y="51"/>
                      <a:pt x="879" y="51"/>
                      <a:pt x="879" y="51"/>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8" y="47"/>
                    </a:cubicBezTo>
                    <a:cubicBezTo>
                      <a:pt x="874" y="46"/>
                      <a:pt x="867" y="43"/>
                      <a:pt x="859" y="39"/>
                    </a:cubicBezTo>
                    <a:cubicBezTo>
                      <a:pt x="846" y="34"/>
                      <a:pt x="830" y="26"/>
                      <a:pt x="818" y="21"/>
                    </a:cubicBezTo>
                    <a:cubicBezTo>
                      <a:pt x="811" y="18"/>
                      <a:pt x="806" y="15"/>
                      <a:pt x="802" y="13"/>
                    </a:cubicBezTo>
                    <a:cubicBezTo>
                      <a:pt x="800" y="13"/>
                      <a:pt x="798" y="12"/>
                      <a:pt x="797" y="11"/>
                    </a:cubicBezTo>
                    <a:cubicBezTo>
                      <a:pt x="796" y="11"/>
                      <a:pt x="796" y="11"/>
                      <a:pt x="796" y="11"/>
                    </a:cubicBezTo>
                    <a:cubicBezTo>
                      <a:pt x="795" y="11"/>
                      <a:pt x="795" y="11"/>
                      <a:pt x="795" y="11"/>
                    </a:cubicBezTo>
                    <a:cubicBezTo>
                      <a:pt x="795" y="10"/>
                      <a:pt x="795" y="10"/>
                      <a:pt x="795" y="10"/>
                    </a:cubicBezTo>
                    <a:cubicBezTo>
                      <a:pt x="795" y="10"/>
                      <a:pt x="795" y="10"/>
                      <a:pt x="795" y="10"/>
                    </a:cubicBezTo>
                    <a:cubicBezTo>
                      <a:pt x="794" y="10"/>
                      <a:pt x="794" y="10"/>
                      <a:pt x="794" y="10"/>
                    </a:cubicBezTo>
                    <a:cubicBezTo>
                      <a:pt x="794" y="10"/>
                      <a:pt x="794" y="10"/>
                      <a:pt x="793" y="10"/>
                    </a:cubicBezTo>
                    <a:cubicBezTo>
                      <a:pt x="792" y="10"/>
                      <a:pt x="791" y="11"/>
                      <a:pt x="790" y="12"/>
                    </a:cubicBezTo>
                    <a:cubicBezTo>
                      <a:pt x="790" y="13"/>
                      <a:pt x="789" y="14"/>
                      <a:pt x="789" y="14"/>
                    </a:cubicBezTo>
                    <a:cubicBezTo>
                      <a:pt x="789" y="15"/>
                      <a:pt x="790" y="16"/>
                      <a:pt x="790" y="16"/>
                    </a:cubicBezTo>
                    <a:cubicBezTo>
                      <a:pt x="790" y="17"/>
                      <a:pt x="791" y="18"/>
                      <a:pt x="791" y="18"/>
                    </a:cubicBezTo>
                    <a:cubicBezTo>
                      <a:pt x="792" y="19"/>
                      <a:pt x="793" y="19"/>
                      <a:pt x="794" y="20"/>
                    </a:cubicBezTo>
                    <a:cubicBezTo>
                      <a:pt x="798" y="23"/>
                      <a:pt x="806" y="29"/>
                      <a:pt x="816" y="34"/>
                    </a:cubicBezTo>
                    <a:cubicBezTo>
                      <a:pt x="844" y="52"/>
                      <a:pt x="887" y="77"/>
                      <a:pt x="887" y="77"/>
                    </a:cubicBezTo>
                    <a:cubicBezTo>
                      <a:pt x="889" y="74"/>
                      <a:pt x="889" y="74"/>
                      <a:pt x="889" y="74"/>
                    </a:cubicBezTo>
                    <a:cubicBezTo>
                      <a:pt x="891" y="70"/>
                      <a:pt x="891" y="70"/>
                      <a:pt x="891" y="70"/>
                    </a:cubicBezTo>
                    <a:cubicBezTo>
                      <a:pt x="770" y="14"/>
                      <a:pt x="770" y="14"/>
                      <a:pt x="770" y="14"/>
                    </a:cubicBezTo>
                    <a:cubicBezTo>
                      <a:pt x="769" y="13"/>
                      <a:pt x="767" y="13"/>
                      <a:pt x="766" y="15"/>
                    </a:cubicBezTo>
                    <a:cubicBezTo>
                      <a:pt x="765" y="16"/>
                      <a:pt x="765" y="17"/>
                      <a:pt x="765" y="17"/>
                    </a:cubicBezTo>
                    <a:cubicBezTo>
                      <a:pt x="765" y="19"/>
                      <a:pt x="765" y="19"/>
                      <a:pt x="765" y="19"/>
                    </a:cubicBezTo>
                    <a:cubicBezTo>
                      <a:pt x="766" y="20"/>
                      <a:pt x="766" y="20"/>
                      <a:pt x="766" y="21"/>
                    </a:cubicBezTo>
                    <a:cubicBezTo>
                      <a:pt x="767" y="21"/>
                      <a:pt x="767" y="21"/>
                      <a:pt x="767" y="22"/>
                    </a:cubicBezTo>
                    <a:cubicBezTo>
                      <a:pt x="769" y="23"/>
                      <a:pt x="772" y="25"/>
                      <a:pt x="776" y="27"/>
                    </a:cubicBezTo>
                    <a:cubicBezTo>
                      <a:pt x="791" y="36"/>
                      <a:pt x="820" y="53"/>
                      <a:pt x="845" y="68"/>
                    </a:cubicBezTo>
                    <a:cubicBezTo>
                      <a:pt x="857" y="76"/>
                      <a:pt x="869" y="83"/>
                      <a:pt x="877" y="88"/>
                    </a:cubicBezTo>
                    <a:cubicBezTo>
                      <a:pt x="881" y="91"/>
                      <a:pt x="885" y="93"/>
                      <a:pt x="887" y="95"/>
                    </a:cubicBezTo>
                    <a:cubicBezTo>
                      <a:pt x="888" y="96"/>
                      <a:pt x="889" y="96"/>
                      <a:pt x="889" y="97"/>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3" y="95"/>
                      <a:pt x="893" y="95"/>
                      <a:pt x="893" y="95"/>
                    </a:cubicBezTo>
                    <a:cubicBezTo>
                      <a:pt x="889" y="95"/>
                      <a:pt x="889" y="95"/>
                      <a:pt x="889" y="95"/>
                    </a:cubicBezTo>
                    <a:cubicBezTo>
                      <a:pt x="889" y="96"/>
                      <a:pt x="889" y="97"/>
                      <a:pt x="890" y="97"/>
                    </a:cubicBezTo>
                    <a:cubicBezTo>
                      <a:pt x="893" y="95"/>
                      <a:pt x="893" y="95"/>
                      <a:pt x="893" y="95"/>
                    </a:cubicBezTo>
                    <a:cubicBezTo>
                      <a:pt x="889" y="95"/>
                      <a:pt x="889" y="95"/>
                      <a:pt x="889" y="95"/>
                    </a:cubicBezTo>
                    <a:cubicBezTo>
                      <a:pt x="893" y="95"/>
                      <a:pt x="893" y="95"/>
                      <a:pt x="893" y="95"/>
                    </a:cubicBezTo>
                    <a:cubicBezTo>
                      <a:pt x="890" y="93"/>
                      <a:pt x="890" y="93"/>
                      <a:pt x="890" y="93"/>
                    </a:cubicBezTo>
                    <a:cubicBezTo>
                      <a:pt x="889" y="94"/>
                      <a:pt x="889" y="94"/>
                      <a:pt x="889" y="95"/>
                    </a:cubicBezTo>
                    <a:cubicBezTo>
                      <a:pt x="893" y="95"/>
                      <a:pt x="893" y="95"/>
                      <a:pt x="893" y="95"/>
                    </a:cubicBezTo>
                    <a:cubicBezTo>
                      <a:pt x="890" y="93"/>
                      <a:pt x="890" y="93"/>
                      <a:pt x="890" y="93"/>
                    </a:cubicBezTo>
                    <a:cubicBezTo>
                      <a:pt x="893" y="95"/>
                      <a:pt x="893" y="95"/>
                      <a:pt x="893" y="95"/>
                    </a:cubicBezTo>
                    <a:cubicBezTo>
                      <a:pt x="890" y="92"/>
                      <a:pt x="890" y="92"/>
                      <a:pt x="890" y="92"/>
                    </a:cubicBezTo>
                    <a:cubicBezTo>
                      <a:pt x="893" y="95"/>
                      <a:pt x="893" y="95"/>
                      <a:pt x="893" y="95"/>
                    </a:cubicBezTo>
                    <a:cubicBezTo>
                      <a:pt x="892" y="91"/>
                      <a:pt x="892" y="91"/>
                      <a:pt x="892" y="91"/>
                    </a:cubicBezTo>
                    <a:cubicBezTo>
                      <a:pt x="891" y="91"/>
                      <a:pt x="891" y="92"/>
                      <a:pt x="890" y="92"/>
                    </a:cubicBezTo>
                    <a:cubicBezTo>
                      <a:pt x="893" y="95"/>
                      <a:pt x="893" y="95"/>
                      <a:pt x="893" y="95"/>
                    </a:cubicBezTo>
                    <a:cubicBezTo>
                      <a:pt x="892" y="91"/>
                      <a:pt x="892" y="91"/>
                      <a:pt x="892" y="91"/>
                    </a:cubicBezTo>
                    <a:cubicBezTo>
                      <a:pt x="893" y="95"/>
                      <a:pt x="893" y="95"/>
                      <a:pt x="893" y="95"/>
                    </a:cubicBezTo>
                    <a:cubicBezTo>
                      <a:pt x="893" y="91"/>
                      <a:pt x="893" y="91"/>
                      <a:pt x="893" y="91"/>
                    </a:cubicBezTo>
                    <a:cubicBezTo>
                      <a:pt x="893" y="91"/>
                      <a:pt x="892" y="91"/>
                      <a:pt x="892" y="91"/>
                    </a:cubicBezTo>
                    <a:cubicBezTo>
                      <a:pt x="893" y="95"/>
                      <a:pt x="893" y="95"/>
                      <a:pt x="893" y="95"/>
                    </a:cubicBezTo>
                    <a:cubicBezTo>
                      <a:pt x="893" y="91"/>
                      <a:pt x="893" y="91"/>
                      <a:pt x="893" y="91"/>
                    </a:cubicBezTo>
                    <a:cubicBezTo>
                      <a:pt x="893" y="95"/>
                      <a:pt x="893" y="95"/>
                      <a:pt x="893" y="95"/>
                    </a:cubicBezTo>
                    <a:cubicBezTo>
                      <a:pt x="894" y="91"/>
                      <a:pt x="894" y="91"/>
                      <a:pt x="894" y="91"/>
                    </a:cubicBezTo>
                    <a:cubicBezTo>
                      <a:pt x="894" y="91"/>
                      <a:pt x="894" y="91"/>
                      <a:pt x="893" y="91"/>
                    </a:cubicBezTo>
                    <a:cubicBezTo>
                      <a:pt x="893" y="95"/>
                      <a:pt x="893" y="95"/>
                      <a:pt x="893" y="95"/>
                    </a:cubicBezTo>
                    <a:cubicBezTo>
                      <a:pt x="894" y="91"/>
                      <a:pt x="894" y="91"/>
                      <a:pt x="894" y="91"/>
                    </a:cubicBezTo>
                    <a:cubicBezTo>
                      <a:pt x="893" y="93"/>
                      <a:pt x="893" y="93"/>
                      <a:pt x="893" y="93"/>
                    </a:cubicBezTo>
                    <a:cubicBezTo>
                      <a:pt x="894" y="91"/>
                      <a:pt x="894" y="91"/>
                      <a:pt x="894" y="91"/>
                    </a:cubicBezTo>
                    <a:cubicBezTo>
                      <a:pt x="894" y="91"/>
                      <a:pt x="894" y="91"/>
                      <a:pt x="894" y="91"/>
                    </a:cubicBezTo>
                    <a:cubicBezTo>
                      <a:pt x="893" y="93"/>
                      <a:pt x="893" y="93"/>
                      <a:pt x="893" y="93"/>
                    </a:cubicBezTo>
                    <a:cubicBezTo>
                      <a:pt x="894" y="91"/>
                      <a:pt x="894" y="91"/>
                      <a:pt x="894" y="91"/>
                    </a:cubicBezTo>
                    <a:cubicBezTo>
                      <a:pt x="894" y="91"/>
                      <a:pt x="894" y="91"/>
                      <a:pt x="893" y="91"/>
                    </a:cubicBezTo>
                    <a:cubicBezTo>
                      <a:pt x="892" y="90"/>
                      <a:pt x="888" y="88"/>
                      <a:pt x="883" y="86"/>
                    </a:cubicBezTo>
                    <a:cubicBezTo>
                      <a:pt x="866" y="77"/>
                      <a:pt x="831" y="60"/>
                      <a:pt x="801" y="45"/>
                    </a:cubicBezTo>
                    <a:cubicBezTo>
                      <a:pt x="787" y="38"/>
                      <a:pt x="773" y="31"/>
                      <a:pt x="763" y="25"/>
                    </a:cubicBezTo>
                    <a:cubicBezTo>
                      <a:pt x="752" y="20"/>
                      <a:pt x="746" y="17"/>
                      <a:pt x="746" y="17"/>
                    </a:cubicBezTo>
                    <a:cubicBezTo>
                      <a:pt x="744" y="16"/>
                      <a:pt x="742" y="17"/>
                      <a:pt x="741" y="18"/>
                    </a:cubicBezTo>
                    <a:cubicBezTo>
                      <a:pt x="740" y="19"/>
                      <a:pt x="740" y="20"/>
                      <a:pt x="740" y="21"/>
                    </a:cubicBezTo>
                    <a:cubicBezTo>
                      <a:pt x="740" y="22"/>
                      <a:pt x="741" y="23"/>
                      <a:pt x="741" y="23"/>
                    </a:cubicBezTo>
                    <a:cubicBezTo>
                      <a:pt x="741" y="24"/>
                      <a:pt x="742" y="24"/>
                      <a:pt x="742" y="25"/>
                    </a:cubicBezTo>
                    <a:cubicBezTo>
                      <a:pt x="743" y="26"/>
                      <a:pt x="745" y="27"/>
                      <a:pt x="746" y="28"/>
                    </a:cubicBezTo>
                    <a:cubicBezTo>
                      <a:pt x="753" y="33"/>
                      <a:pt x="765" y="41"/>
                      <a:pt x="780" y="50"/>
                    </a:cubicBezTo>
                    <a:cubicBezTo>
                      <a:pt x="824" y="78"/>
                      <a:pt x="891" y="117"/>
                      <a:pt x="891" y="117"/>
                    </a:cubicBezTo>
                    <a:cubicBezTo>
                      <a:pt x="893" y="114"/>
                      <a:pt x="893" y="114"/>
                      <a:pt x="893" y="114"/>
                    </a:cubicBezTo>
                    <a:cubicBezTo>
                      <a:pt x="895" y="110"/>
                      <a:pt x="895" y="110"/>
                      <a:pt x="895" y="110"/>
                    </a:cubicBezTo>
                    <a:cubicBezTo>
                      <a:pt x="725" y="17"/>
                      <a:pt x="725" y="17"/>
                      <a:pt x="725" y="17"/>
                    </a:cubicBezTo>
                    <a:cubicBezTo>
                      <a:pt x="723" y="16"/>
                      <a:pt x="721" y="17"/>
                      <a:pt x="720" y="19"/>
                    </a:cubicBezTo>
                    <a:cubicBezTo>
                      <a:pt x="719" y="21"/>
                      <a:pt x="719" y="23"/>
                      <a:pt x="721" y="24"/>
                    </a:cubicBezTo>
                    <a:cubicBezTo>
                      <a:pt x="796" y="71"/>
                      <a:pt x="796" y="71"/>
                      <a:pt x="796" y="71"/>
                    </a:cubicBezTo>
                    <a:cubicBezTo>
                      <a:pt x="701" y="20"/>
                      <a:pt x="701" y="20"/>
                      <a:pt x="701" y="20"/>
                    </a:cubicBezTo>
                    <a:cubicBezTo>
                      <a:pt x="699" y="19"/>
                      <a:pt x="697" y="20"/>
                      <a:pt x="696" y="22"/>
                    </a:cubicBezTo>
                    <a:cubicBezTo>
                      <a:pt x="695" y="22"/>
                      <a:pt x="695" y="23"/>
                      <a:pt x="695" y="24"/>
                    </a:cubicBezTo>
                    <a:cubicBezTo>
                      <a:pt x="695" y="25"/>
                      <a:pt x="695" y="26"/>
                      <a:pt x="696" y="26"/>
                    </a:cubicBezTo>
                    <a:cubicBezTo>
                      <a:pt x="696" y="27"/>
                      <a:pt x="697" y="28"/>
                      <a:pt x="697" y="29"/>
                    </a:cubicBezTo>
                    <a:cubicBezTo>
                      <a:pt x="699" y="30"/>
                      <a:pt x="701" y="32"/>
                      <a:pt x="703" y="33"/>
                    </a:cubicBezTo>
                    <a:cubicBezTo>
                      <a:pt x="712" y="40"/>
                      <a:pt x="728" y="50"/>
                      <a:pt x="748" y="63"/>
                    </a:cubicBezTo>
                    <a:cubicBezTo>
                      <a:pt x="778" y="81"/>
                      <a:pt x="816" y="103"/>
                      <a:pt x="846" y="121"/>
                    </a:cubicBezTo>
                    <a:cubicBezTo>
                      <a:pt x="861" y="130"/>
                      <a:pt x="874" y="138"/>
                      <a:pt x="883" y="143"/>
                    </a:cubicBezTo>
                    <a:cubicBezTo>
                      <a:pt x="888" y="146"/>
                      <a:pt x="892" y="148"/>
                      <a:pt x="894" y="150"/>
                    </a:cubicBezTo>
                    <a:cubicBezTo>
                      <a:pt x="896" y="151"/>
                      <a:pt x="896" y="152"/>
                      <a:pt x="897" y="152"/>
                    </a:cubicBezTo>
                    <a:cubicBezTo>
                      <a:pt x="897" y="152"/>
                      <a:pt x="897" y="152"/>
                      <a:pt x="897" y="152"/>
                    </a:cubicBezTo>
                    <a:cubicBezTo>
                      <a:pt x="899" y="151"/>
                      <a:pt x="899" y="151"/>
                      <a:pt x="899" y="151"/>
                    </a:cubicBezTo>
                    <a:cubicBezTo>
                      <a:pt x="897" y="152"/>
                      <a:pt x="897" y="152"/>
                      <a:pt x="897" y="152"/>
                    </a:cubicBezTo>
                    <a:cubicBezTo>
                      <a:pt x="897" y="152"/>
                      <a:pt x="897" y="152"/>
                      <a:pt x="897" y="152"/>
                    </a:cubicBezTo>
                    <a:cubicBezTo>
                      <a:pt x="899" y="151"/>
                      <a:pt x="899" y="151"/>
                      <a:pt x="899" y="151"/>
                    </a:cubicBezTo>
                    <a:cubicBezTo>
                      <a:pt x="897" y="152"/>
                      <a:pt x="897" y="152"/>
                      <a:pt x="897" y="152"/>
                    </a:cubicBezTo>
                    <a:cubicBezTo>
                      <a:pt x="900" y="150"/>
                      <a:pt x="900" y="150"/>
                      <a:pt x="900" y="150"/>
                    </a:cubicBezTo>
                    <a:cubicBezTo>
                      <a:pt x="897" y="151"/>
                      <a:pt x="897" y="151"/>
                      <a:pt x="897" y="151"/>
                    </a:cubicBezTo>
                    <a:cubicBezTo>
                      <a:pt x="897" y="152"/>
                      <a:pt x="897" y="152"/>
                      <a:pt x="897" y="152"/>
                    </a:cubicBezTo>
                    <a:cubicBezTo>
                      <a:pt x="900" y="150"/>
                      <a:pt x="900" y="150"/>
                      <a:pt x="900" y="150"/>
                    </a:cubicBezTo>
                    <a:cubicBezTo>
                      <a:pt x="897" y="151"/>
                      <a:pt x="897" y="151"/>
                      <a:pt x="897" y="151"/>
                    </a:cubicBezTo>
                    <a:cubicBezTo>
                      <a:pt x="900" y="150"/>
                      <a:pt x="900" y="150"/>
                      <a:pt x="900" y="150"/>
                    </a:cubicBezTo>
                    <a:cubicBezTo>
                      <a:pt x="896" y="150"/>
                      <a:pt x="896" y="150"/>
                      <a:pt x="896" y="150"/>
                    </a:cubicBezTo>
                    <a:cubicBezTo>
                      <a:pt x="896" y="151"/>
                      <a:pt x="897" y="151"/>
                      <a:pt x="897" y="151"/>
                    </a:cubicBezTo>
                    <a:cubicBezTo>
                      <a:pt x="900" y="150"/>
                      <a:pt x="900" y="150"/>
                      <a:pt x="900" y="150"/>
                    </a:cubicBezTo>
                    <a:cubicBezTo>
                      <a:pt x="896" y="150"/>
                      <a:pt x="896" y="150"/>
                      <a:pt x="896" y="150"/>
                    </a:cubicBezTo>
                    <a:cubicBezTo>
                      <a:pt x="900" y="150"/>
                      <a:pt x="900" y="150"/>
                      <a:pt x="900" y="150"/>
                    </a:cubicBezTo>
                    <a:cubicBezTo>
                      <a:pt x="897" y="148"/>
                      <a:pt x="897" y="148"/>
                      <a:pt x="897" y="148"/>
                    </a:cubicBezTo>
                    <a:cubicBezTo>
                      <a:pt x="897" y="148"/>
                      <a:pt x="896" y="149"/>
                      <a:pt x="896" y="150"/>
                    </a:cubicBezTo>
                    <a:cubicBezTo>
                      <a:pt x="900" y="150"/>
                      <a:pt x="900" y="150"/>
                      <a:pt x="900" y="150"/>
                    </a:cubicBezTo>
                    <a:cubicBezTo>
                      <a:pt x="897" y="148"/>
                      <a:pt x="897" y="148"/>
                      <a:pt x="897" y="148"/>
                    </a:cubicBezTo>
                    <a:cubicBezTo>
                      <a:pt x="900" y="150"/>
                      <a:pt x="900" y="150"/>
                      <a:pt x="900" y="150"/>
                    </a:cubicBezTo>
                    <a:cubicBezTo>
                      <a:pt x="902" y="146"/>
                      <a:pt x="902" y="146"/>
                      <a:pt x="902" y="146"/>
                    </a:cubicBezTo>
                    <a:cubicBezTo>
                      <a:pt x="681" y="23"/>
                      <a:pt x="681" y="23"/>
                      <a:pt x="681" y="23"/>
                    </a:cubicBezTo>
                    <a:cubicBezTo>
                      <a:pt x="679" y="22"/>
                      <a:pt x="676" y="23"/>
                      <a:pt x="675" y="25"/>
                    </a:cubicBezTo>
                    <a:cubicBezTo>
                      <a:pt x="674" y="27"/>
                      <a:pt x="675" y="29"/>
                      <a:pt x="676" y="30"/>
                    </a:cubicBezTo>
                    <a:cubicBezTo>
                      <a:pt x="751" y="77"/>
                      <a:pt x="751" y="77"/>
                      <a:pt x="751" y="77"/>
                    </a:cubicBezTo>
                    <a:cubicBezTo>
                      <a:pt x="664" y="28"/>
                      <a:pt x="664" y="28"/>
                      <a:pt x="664" y="28"/>
                    </a:cubicBezTo>
                    <a:cubicBezTo>
                      <a:pt x="662" y="27"/>
                      <a:pt x="660" y="27"/>
                      <a:pt x="659" y="29"/>
                    </a:cubicBezTo>
                    <a:cubicBezTo>
                      <a:pt x="658" y="30"/>
                      <a:pt x="658" y="31"/>
                      <a:pt x="658" y="31"/>
                    </a:cubicBezTo>
                    <a:cubicBezTo>
                      <a:pt x="658" y="33"/>
                      <a:pt x="658" y="33"/>
                      <a:pt x="659" y="34"/>
                    </a:cubicBezTo>
                    <a:cubicBezTo>
                      <a:pt x="659" y="35"/>
                      <a:pt x="660" y="36"/>
                      <a:pt x="661" y="36"/>
                    </a:cubicBezTo>
                    <a:cubicBezTo>
                      <a:pt x="662" y="38"/>
                      <a:pt x="664" y="39"/>
                      <a:pt x="667" y="41"/>
                    </a:cubicBezTo>
                    <a:cubicBezTo>
                      <a:pt x="678" y="49"/>
                      <a:pt x="698" y="61"/>
                      <a:pt x="722" y="76"/>
                    </a:cubicBezTo>
                    <a:cubicBezTo>
                      <a:pt x="758" y="98"/>
                      <a:pt x="803" y="124"/>
                      <a:pt x="840" y="146"/>
                    </a:cubicBezTo>
                    <a:cubicBezTo>
                      <a:pt x="858" y="157"/>
                      <a:pt x="874" y="167"/>
                      <a:pt x="885" y="174"/>
                    </a:cubicBezTo>
                    <a:cubicBezTo>
                      <a:pt x="891" y="177"/>
                      <a:pt x="895" y="180"/>
                      <a:pt x="898" y="182"/>
                    </a:cubicBezTo>
                    <a:cubicBezTo>
                      <a:pt x="900" y="183"/>
                      <a:pt x="901" y="184"/>
                      <a:pt x="902"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4" y="184"/>
                      <a:pt x="904" y="184"/>
                      <a:pt x="904" y="184"/>
                    </a:cubicBezTo>
                    <a:cubicBezTo>
                      <a:pt x="902" y="185"/>
                      <a:pt x="902" y="185"/>
                      <a:pt x="902" y="185"/>
                    </a:cubicBezTo>
                    <a:cubicBezTo>
                      <a:pt x="902" y="185"/>
                      <a:pt x="902" y="185"/>
                      <a:pt x="902" y="185"/>
                    </a:cubicBezTo>
                    <a:cubicBezTo>
                      <a:pt x="904" y="184"/>
                      <a:pt x="904" y="184"/>
                      <a:pt x="904" y="184"/>
                    </a:cubicBezTo>
                    <a:cubicBezTo>
                      <a:pt x="902" y="185"/>
                      <a:pt x="902" y="185"/>
                      <a:pt x="902" y="185"/>
                    </a:cubicBezTo>
                    <a:cubicBezTo>
                      <a:pt x="905" y="183"/>
                      <a:pt x="905" y="183"/>
                      <a:pt x="905" y="183"/>
                    </a:cubicBezTo>
                    <a:cubicBezTo>
                      <a:pt x="902" y="183"/>
                      <a:pt x="902" y="183"/>
                      <a:pt x="902" y="183"/>
                    </a:cubicBezTo>
                    <a:cubicBezTo>
                      <a:pt x="902" y="184"/>
                      <a:pt x="902" y="185"/>
                      <a:pt x="902" y="185"/>
                    </a:cubicBezTo>
                    <a:cubicBezTo>
                      <a:pt x="905" y="183"/>
                      <a:pt x="905" y="183"/>
                      <a:pt x="905" y="183"/>
                    </a:cubicBezTo>
                    <a:cubicBezTo>
                      <a:pt x="902" y="183"/>
                      <a:pt x="902" y="183"/>
                      <a:pt x="902" y="183"/>
                    </a:cubicBezTo>
                    <a:cubicBezTo>
                      <a:pt x="905" y="183"/>
                      <a:pt x="905" y="183"/>
                      <a:pt x="905" y="183"/>
                    </a:cubicBezTo>
                    <a:cubicBezTo>
                      <a:pt x="902" y="181"/>
                      <a:pt x="902" y="181"/>
                      <a:pt x="902" y="181"/>
                    </a:cubicBezTo>
                    <a:cubicBezTo>
                      <a:pt x="902" y="182"/>
                      <a:pt x="902" y="183"/>
                      <a:pt x="902" y="183"/>
                    </a:cubicBezTo>
                    <a:cubicBezTo>
                      <a:pt x="905" y="183"/>
                      <a:pt x="905" y="183"/>
                      <a:pt x="905" y="183"/>
                    </a:cubicBezTo>
                    <a:cubicBezTo>
                      <a:pt x="902" y="181"/>
                      <a:pt x="902" y="181"/>
                      <a:pt x="902" y="181"/>
                    </a:cubicBezTo>
                    <a:cubicBezTo>
                      <a:pt x="902" y="181"/>
                      <a:pt x="902" y="181"/>
                      <a:pt x="902" y="181"/>
                    </a:cubicBezTo>
                    <a:cubicBezTo>
                      <a:pt x="905" y="183"/>
                      <a:pt x="905" y="183"/>
                      <a:pt x="905" y="183"/>
                    </a:cubicBezTo>
                    <a:cubicBezTo>
                      <a:pt x="904" y="180"/>
                      <a:pt x="904" y="180"/>
                      <a:pt x="904" y="180"/>
                    </a:cubicBezTo>
                    <a:cubicBezTo>
                      <a:pt x="903" y="180"/>
                      <a:pt x="903" y="180"/>
                      <a:pt x="902" y="181"/>
                    </a:cubicBezTo>
                    <a:cubicBezTo>
                      <a:pt x="905" y="183"/>
                      <a:pt x="905" y="183"/>
                      <a:pt x="905" y="183"/>
                    </a:cubicBezTo>
                    <a:cubicBezTo>
                      <a:pt x="904" y="180"/>
                      <a:pt x="904" y="180"/>
                      <a:pt x="904" y="180"/>
                    </a:cubicBezTo>
                    <a:cubicBezTo>
                      <a:pt x="905" y="182"/>
                      <a:pt x="905" y="182"/>
                      <a:pt x="905" y="182"/>
                    </a:cubicBezTo>
                    <a:cubicBezTo>
                      <a:pt x="905" y="180"/>
                      <a:pt x="905" y="180"/>
                      <a:pt x="905" y="180"/>
                    </a:cubicBezTo>
                    <a:cubicBezTo>
                      <a:pt x="905" y="180"/>
                      <a:pt x="904" y="180"/>
                      <a:pt x="904" y="180"/>
                    </a:cubicBezTo>
                    <a:cubicBezTo>
                      <a:pt x="905" y="182"/>
                      <a:pt x="905" y="182"/>
                      <a:pt x="905" y="182"/>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4" y="180"/>
                      <a:pt x="904" y="180"/>
                      <a:pt x="903" y="179"/>
                    </a:cubicBezTo>
                    <a:cubicBezTo>
                      <a:pt x="899" y="178"/>
                      <a:pt x="892" y="175"/>
                      <a:pt x="883" y="170"/>
                    </a:cubicBezTo>
                    <a:cubicBezTo>
                      <a:pt x="850" y="154"/>
                      <a:pt x="789" y="119"/>
                      <a:pt x="737" y="88"/>
                    </a:cubicBezTo>
                    <a:cubicBezTo>
                      <a:pt x="711" y="73"/>
                      <a:pt x="686" y="58"/>
                      <a:pt x="669" y="48"/>
                    </a:cubicBezTo>
                    <a:cubicBezTo>
                      <a:pt x="660" y="42"/>
                      <a:pt x="653" y="38"/>
                      <a:pt x="648" y="35"/>
                    </a:cubicBezTo>
                    <a:cubicBezTo>
                      <a:pt x="643" y="32"/>
                      <a:pt x="640" y="30"/>
                      <a:pt x="640" y="30"/>
                    </a:cubicBezTo>
                    <a:cubicBezTo>
                      <a:pt x="638" y="29"/>
                      <a:pt x="636" y="30"/>
                      <a:pt x="635" y="32"/>
                    </a:cubicBezTo>
                    <a:cubicBezTo>
                      <a:pt x="634" y="34"/>
                      <a:pt x="634" y="36"/>
                      <a:pt x="636" y="37"/>
                    </a:cubicBezTo>
                    <a:cubicBezTo>
                      <a:pt x="744" y="104"/>
                      <a:pt x="744" y="104"/>
                      <a:pt x="744" y="104"/>
                    </a:cubicBezTo>
                    <a:cubicBezTo>
                      <a:pt x="616" y="32"/>
                      <a:pt x="616" y="32"/>
                      <a:pt x="616" y="32"/>
                    </a:cubicBezTo>
                    <a:cubicBezTo>
                      <a:pt x="614" y="31"/>
                      <a:pt x="612" y="31"/>
                      <a:pt x="611" y="33"/>
                    </a:cubicBezTo>
                    <a:cubicBezTo>
                      <a:pt x="610" y="34"/>
                      <a:pt x="610" y="35"/>
                      <a:pt x="610" y="36"/>
                    </a:cubicBezTo>
                    <a:cubicBezTo>
                      <a:pt x="610" y="37"/>
                      <a:pt x="611" y="38"/>
                      <a:pt x="611" y="38"/>
                    </a:cubicBezTo>
                    <a:cubicBezTo>
                      <a:pt x="612" y="39"/>
                      <a:pt x="613" y="40"/>
                      <a:pt x="613" y="41"/>
                    </a:cubicBezTo>
                    <a:cubicBezTo>
                      <a:pt x="615" y="42"/>
                      <a:pt x="618" y="44"/>
                      <a:pt x="621" y="47"/>
                    </a:cubicBezTo>
                    <a:cubicBezTo>
                      <a:pt x="634" y="56"/>
                      <a:pt x="659" y="72"/>
                      <a:pt x="688" y="91"/>
                    </a:cubicBezTo>
                    <a:cubicBezTo>
                      <a:pt x="777" y="146"/>
                      <a:pt x="912" y="226"/>
                      <a:pt x="912" y="226"/>
                    </a:cubicBezTo>
                    <a:cubicBezTo>
                      <a:pt x="914" y="223"/>
                      <a:pt x="914" y="223"/>
                      <a:pt x="914" y="223"/>
                    </a:cubicBezTo>
                    <a:cubicBezTo>
                      <a:pt x="911" y="220"/>
                      <a:pt x="911" y="220"/>
                      <a:pt x="911" y="220"/>
                    </a:cubicBezTo>
                    <a:cubicBezTo>
                      <a:pt x="914" y="222"/>
                      <a:pt x="914" y="222"/>
                      <a:pt x="914" y="222"/>
                    </a:cubicBezTo>
                    <a:cubicBezTo>
                      <a:pt x="912" y="219"/>
                      <a:pt x="912" y="219"/>
                      <a:pt x="912" y="219"/>
                    </a:cubicBezTo>
                    <a:cubicBezTo>
                      <a:pt x="912" y="219"/>
                      <a:pt x="911" y="220"/>
                      <a:pt x="911" y="220"/>
                    </a:cubicBezTo>
                    <a:cubicBezTo>
                      <a:pt x="914" y="222"/>
                      <a:pt x="914" y="222"/>
                      <a:pt x="914" y="222"/>
                    </a:cubicBezTo>
                    <a:cubicBezTo>
                      <a:pt x="912" y="219"/>
                      <a:pt x="912" y="219"/>
                      <a:pt x="912" y="219"/>
                    </a:cubicBezTo>
                    <a:cubicBezTo>
                      <a:pt x="913" y="222"/>
                      <a:pt x="913" y="222"/>
                      <a:pt x="913" y="222"/>
                    </a:cubicBezTo>
                    <a:cubicBezTo>
                      <a:pt x="913" y="219"/>
                      <a:pt x="913" y="219"/>
                      <a:pt x="913" y="219"/>
                    </a:cubicBezTo>
                    <a:cubicBezTo>
                      <a:pt x="913" y="219"/>
                      <a:pt x="913" y="219"/>
                      <a:pt x="912" y="219"/>
                    </a:cubicBezTo>
                    <a:cubicBezTo>
                      <a:pt x="913" y="222"/>
                      <a:pt x="913" y="222"/>
                      <a:pt x="913" y="222"/>
                    </a:cubicBezTo>
                    <a:cubicBezTo>
                      <a:pt x="913" y="219"/>
                      <a:pt x="913" y="219"/>
                      <a:pt x="913" y="219"/>
                    </a:cubicBezTo>
                    <a:cubicBezTo>
                      <a:pt x="913" y="220"/>
                      <a:pt x="913" y="220"/>
                      <a:pt x="913" y="220"/>
                    </a:cubicBezTo>
                    <a:cubicBezTo>
                      <a:pt x="914" y="219"/>
                      <a:pt x="914" y="219"/>
                      <a:pt x="914" y="219"/>
                    </a:cubicBezTo>
                    <a:cubicBezTo>
                      <a:pt x="913" y="219"/>
                      <a:pt x="913" y="219"/>
                      <a:pt x="913" y="219"/>
                    </a:cubicBezTo>
                    <a:cubicBezTo>
                      <a:pt x="913" y="220"/>
                      <a:pt x="913" y="220"/>
                      <a:pt x="913" y="220"/>
                    </a:cubicBezTo>
                    <a:cubicBezTo>
                      <a:pt x="914" y="219"/>
                      <a:pt x="914" y="219"/>
                      <a:pt x="914" y="219"/>
                    </a:cubicBezTo>
                    <a:cubicBezTo>
                      <a:pt x="914" y="219"/>
                      <a:pt x="913" y="219"/>
                      <a:pt x="912" y="218"/>
                    </a:cubicBezTo>
                    <a:cubicBezTo>
                      <a:pt x="908" y="217"/>
                      <a:pt x="900" y="213"/>
                      <a:pt x="889" y="207"/>
                    </a:cubicBezTo>
                    <a:cubicBezTo>
                      <a:pt x="850" y="186"/>
                      <a:pt x="776" y="144"/>
                      <a:pt x="713" y="106"/>
                    </a:cubicBezTo>
                    <a:cubicBezTo>
                      <a:pt x="681" y="87"/>
                      <a:pt x="651" y="70"/>
                      <a:pt x="630" y="57"/>
                    </a:cubicBezTo>
                    <a:cubicBezTo>
                      <a:pt x="619" y="51"/>
                      <a:pt x="610" y="46"/>
                      <a:pt x="604" y="42"/>
                    </a:cubicBezTo>
                    <a:cubicBezTo>
                      <a:pt x="598" y="38"/>
                      <a:pt x="595" y="36"/>
                      <a:pt x="595" y="36"/>
                    </a:cubicBezTo>
                    <a:cubicBezTo>
                      <a:pt x="593" y="35"/>
                      <a:pt x="591" y="36"/>
                      <a:pt x="590" y="38"/>
                    </a:cubicBezTo>
                    <a:cubicBezTo>
                      <a:pt x="589" y="38"/>
                      <a:pt x="589" y="39"/>
                      <a:pt x="589" y="40"/>
                    </a:cubicBezTo>
                    <a:cubicBezTo>
                      <a:pt x="589" y="41"/>
                      <a:pt x="589" y="42"/>
                      <a:pt x="589" y="42"/>
                    </a:cubicBezTo>
                    <a:cubicBezTo>
                      <a:pt x="590" y="43"/>
                      <a:pt x="590" y="43"/>
                      <a:pt x="591" y="43"/>
                    </a:cubicBezTo>
                    <a:cubicBezTo>
                      <a:pt x="591" y="44"/>
                      <a:pt x="592" y="45"/>
                      <a:pt x="593" y="46"/>
                    </a:cubicBezTo>
                    <a:cubicBezTo>
                      <a:pt x="597" y="49"/>
                      <a:pt x="605" y="54"/>
                      <a:pt x="616" y="61"/>
                    </a:cubicBezTo>
                    <a:cubicBezTo>
                      <a:pt x="655" y="85"/>
                      <a:pt x="729" y="130"/>
                      <a:pt x="794" y="170"/>
                    </a:cubicBezTo>
                    <a:cubicBezTo>
                      <a:pt x="827" y="189"/>
                      <a:pt x="857" y="208"/>
                      <a:pt x="879" y="222"/>
                    </a:cubicBezTo>
                    <a:cubicBezTo>
                      <a:pt x="890" y="228"/>
                      <a:pt x="899" y="234"/>
                      <a:pt x="905" y="238"/>
                    </a:cubicBezTo>
                    <a:cubicBezTo>
                      <a:pt x="908" y="240"/>
                      <a:pt x="910" y="242"/>
                      <a:pt x="912" y="243"/>
                    </a:cubicBezTo>
                    <a:cubicBezTo>
                      <a:pt x="913" y="244"/>
                      <a:pt x="913"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6" y="243"/>
                      <a:pt x="916" y="243"/>
                      <a:pt x="916" y="243"/>
                    </a:cubicBezTo>
                    <a:cubicBezTo>
                      <a:pt x="913" y="244"/>
                      <a:pt x="913" y="244"/>
                      <a:pt x="913" y="244"/>
                    </a:cubicBezTo>
                    <a:cubicBezTo>
                      <a:pt x="914" y="244"/>
                      <a:pt x="914" y="244"/>
                      <a:pt x="914" y="244"/>
                    </a:cubicBezTo>
                    <a:cubicBezTo>
                      <a:pt x="916" y="243"/>
                      <a:pt x="916" y="243"/>
                      <a:pt x="916" y="243"/>
                    </a:cubicBezTo>
                    <a:cubicBezTo>
                      <a:pt x="913" y="244"/>
                      <a:pt x="913" y="244"/>
                      <a:pt x="913" y="244"/>
                    </a:cubicBezTo>
                    <a:cubicBezTo>
                      <a:pt x="917" y="242"/>
                      <a:pt x="917" y="242"/>
                      <a:pt x="917" y="242"/>
                    </a:cubicBezTo>
                    <a:cubicBezTo>
                      <a:pt x="913" y="242"/>
                      <a:pt x="913" y="242"/>
                      <a:pt x="913" y="242"/>
                    </a:cubicBezTo>
                    <a:cubicBezTo>
                      <a:pt x="913" y="243"/>
                      <a:pt x="913" y="244"/>
                      <a:pt x="913" y="244"/>
                    </a:cubicBezTo>
                    <a:cubicBezTo>
                      <a:pt x="917" y="242"/>
                      <a:pt x="917" y="242"/>
                      <a:pt x="917" y="242"/>
                    </a:cubicBezTo>
                    <a:cubicBezTo>
                      <a:pt x="913" y="242"/>
                      <a:pt x="913" y="242"/>
                      <a:pt x="913" y="242"/>
                    </a:cubicBezTo>
                    <a:cubicBezTo>
                      <a:pt x="917" y="242"/>
                      <a:pt x="917" y="242"/>
                      <a:pt x="917" y="242"/>
                    </a:cubicBezTo>
                    <a:cubicBezTo>
                      <a:pt x="914" y="240"/>
                      <a:pt x="914" y="240"/>
                      <a:pt x="914" y="240"/>
                    </a:cubicBezTo>
                    <a:cubicBezTo>
                      <a:pt x="913" y="241"/>
                      <a:pt x="913" y="242"/>
                      <a:pt x="913" y="242"/>
                    </a:cubicBezTo>
                    <a:cubicBezTo>
                      <a:pt x="917" y="242"/>
                      <a:pt x="917" y="242"/>
                      <a:pt x="917" y="242"/>
                    </a:cubicBezTo>
                    <a:cubicBezTo>
                      <a:pt x="914" y="240"/>
                      <a:pt x="914" y="240"/>
                      <a:pt x="914" y="240"/>
                    </a:cubicBezTo>
                    <a:cubicBezTo>
                      <a:pt x="917" y="242"/>
                      <a:pt x="917" y="242"/>
                      <a:pt x="917" y="242"/>
                    </a:cubicBezTo>
                    <a:cubicBezTo>
                      <a:pt x="919" y="239"/>
                      <a:pt x="919" y="239"/>
                      <a:pt x="919" y="239"/>
                    </a:cubicBezTo>
                    <a:cubicBezTo>
                      <a:pt x="571" y="39"/>
                      <a:pt x="571" y="39"/>
                      <a:pt x="571" y="39"/>
                    </a:cubicBezTo>
                    <a:cubicBezTo>
                      <a:pt x="569" y="38"/>
                      <a:pt x="566" y="39"/>
                      <a:pt x="565" y="41"/>
                    </a:cubicBezTo>
                    <a:cubicBezTo>
                      <a:pt x="564" y="42"/>
                      <a:pt x="565" y="45"/>
                      <a:pt x="566" y="46"/>
                    </a:cubicBezTo>
                    <a:cubicBezTo>
                      <a:pt x="646" y="96"/>
                      <a:pt x="646" y="96"/>
                      <a:pt x="646" y="96"/>
                    </a:cubicBezTo>
                    <a:cubicBezTo>
                      <a:pt x="547" y="38"/>
                      <a:pt x="547" y="38"/>
                      <a:pt x="547" y="38"/>
                    </a:cubicBezTo>
                    <a:cubicBezTo>
                      <a:pt x="547" y="37"/>
                      <a:pt x="545" y="37"/>
                      <a:pt x="544" y="37"/>
                    </a:cubicBezTo>
                    <a:cubicBezTo>
                      <a:pt x="543" y="37"/>
                      <a:pt x="542" y="38"/>
                      <a:pt x="542" y="39"/>
                    </a:cubicBezTo>
                    <a:cubicBezTo>
                      <a:pt x="541" y="40"/>
                      <a:pt x="541" y="41"/>
                      <a:pt x="542" y="42"/>
                    </a:cubicBezTo>
                    <a:cubicBezTo>
                      <a:pt x="542" y="43"/>
                      <a:pt x="542" y="44"/>
                      <a:pt x="543" y="44"/>
                    </a:cubicBezTo>
                    <a:cubicBezTo>
                      <a:pt x="543" y="44"/>
                      <a:pt x="545" y="45"/>
                      <a:pt x="548" y="47"/>
                    </a:cubicBezTo>
                    <a:cubicBezTo>
                      <a:pt x="568" y="59"/>
                      <a:pt x="661" y="114"/>
                      <a:pt x="748" y="167"/>
                    </a:cubicBezTo>
                    <a:cubicBezTo>
                      <a:pt x="792" y="194"/>
                      <a:pt x="834" y="220"/>
                      <a:pt x="866" y="240"/>
                    </a:cubicBezTo>
                    <a:cubicBezTo>
                      <a:pt x="882" y="251"/>
                      <a:pt x="895" y="259"/>
                      <a:pt x="904" y="266"/>
                    </a:cubicBezTo>
                    <a:cubicBezTo>
                      <a:pt x="908" y="269"/>
                      <a:pt x="912" y="272"/>
                      <a:pt x="914" y="274"/>
                    </a:cubicBezTo>
                    <a:cubicBezTo>
                      <a:pt x="915" y="275"/>
                      <a:pt x="916" y="275"/>
                      <a:pt x="916" y="276"/>
                    </a:cubicBezTo>
                    <a:cubicBezTo>
                      <a:pt x="916" y="276"/>
                      <a:pt x="916" y="276"/>
                      <a:pt x="916" y="276"/>
                    </a:cubicBezTo>
                    <a:cubicBezTo>
                      <a:pt x="917" y="276"/>
                      <a:pt x="917" y="276"/>
                      <a:pt x="917" y="276"/>
                    </a:cubicBezTo>
                    <a:cubicBezTo>
                      <a:pt x="919" y="275"/>
                      <a:pt x="919" y="275"/>
                      <a:pt x="919" y="275"/>
                    </a:cubicBezTo>
                    <a:cubicBezTo>
                      <a:pt x="916" y="275"/>
                      <a:pt x="916" y="275"/>
                      <a:pt x="916" y="275"/>
                    </a:cubicBezTo>
                    <a:cubicBezTo>
                      <a:pt x="916" y="276"/>
                      <a:pt x="917" y="276"/>
                      <a:pt x="917" y="276"/>
                    </a:cubicBezTo>
                    <a:cubicBezTo>
                      <a:pt x="919" y="275"/>
                      <a:pt x="919" y="275"/>
                      <a:pt x="919" y="275"/>
                    </a:cubicBezTo>
                    <a:cubicBezTo>
                      <a:pt x="916" y="275"/>
                      <a:pt x="916" y="275"/>
                      <a:pt x="916" y="275"/>
                    </a:cubicBezTo>
                    <a:cubicBezTo>
                      <a:pt x="920" y="275"/>
                      <a:pt x="920" y="275"/>
                      <a:pt x="920" y="275"/>
                    </a:cubicBezTo>
                    <a:cubicBezTo>
                      <a:pt x="917" y="273"/>
                      <a:pt x="917" y="273"/>
                      <a:pt x="917" y="273"/>
                    </a:cubicBezTo>
                    <a:cubicBezTo>
                      <a:pt x="916" y="274"/>
                      <a:pt x="916" y="274"/>
                      <a:pt x="916" y="275"/>
                    </a:cubicBezTo>
                    <a:cubicBezTo>
                      <a:pt x="920" y="275"/>
                      <a:pt x="920" y="275"/>
                      <a:pt x="920" y="275"/>
                    </a:cubicBezTo>
                    <a:cubicBezTo>
                      <a:pt x="917" y="273"/>
                      <a:pt x="917" y="273"/>
                      <a:pt x="917" y="273"/>
                    </a:cubicBezTo>
                    <a:cubicBezTo>
                      <a:pt x="920" y="275"/>
                      <a:pt x="920" y="275"/>
                      <a:pt x="920" y="275"/>
                    </a:cubicBezTo>
                    <a:cubicBezTo>
                      <a:pt x="922" y="272"/>
                      <a:pt x="922" y="272"/>
                      <a:pt x="922" y="272"/>
                    </a:cubicBezTo>
                    <a:cubicBezTo>
                      <a:pt x="529" y="44"/>
                      <a:pt x="529" y="44"/>
                      <a:pt x="529" y="44"/>
                    </a:cubicBezTo>
                    <a:cubicBezTo>
                      <a:pt x="527" y="43"/>
                      <a:pt x="525" y="43"/>
                      <a:pt x="524" y="45"/>
                    </a:cubicBezTo>
                    <a:cubicBezTo>
                      <a:pt x="522" y="47"/>
                      <a:pt x="523" y="50"/>
                      <a:pt x="525" y="51"/>
                    </a:cubicBezTo>
                    <a:cubicBezTo>
                      <a:pt x="525" y="51"/>
                      <a:pt x="526" y="52"/>
                      <a:pt x="529" y="53"/>
                    </a:cubicBezTo>
                    <a:cubicBezTo>
                      <a:pt x="551" y="66"/>
                      <a:pt x="647" y="124"/>
                      <a:pt x="738" y="180"/>
                    </a:cubicBezTo>
                    <a:cubicBezTo>
                      <a:pt x="784" y="208"/>
                      <a:pt x="828" y="235"/>
                      <a:pt x="861" y="256"/>
                    </a:cubicBezTo>
                    <a:cubicBezTo>
                      <a:pt x="877" y="267"/>
                      <a:pt x="891" y="276"/>
                      <a:pt x="900" y="282"/>
                    </a:cubicBezTo>
                    <a:cubicBezTo>
                      <a:pt x="905" y="285"/>
                      <a:pt x="909" y="288"/>
                      <a:pt x="911" y="290"/>
                    </a:cubicBezTo>
                    <a:cubicBezTo>
                      <a:pt x="912" y="291"/>
                      <a:pt x="913" y="292"/>
                      <a:pt x="914" y="292"/>
                    </a:cubicBezTo>
                    <a:cubicBezTo>
                      <a:pt x="914" y="293"/>
                      <a:pt x="914" y="293"/>
                      <a:pt x="914" y="293"/>
                    </a:cubicBezTo>
                    <a:cubicBezTo>
                      <a:pt x="914" y="293"/>
                      <a:pt x="914" y="293"/>
                      <a:pt x="914" y="293"/>
                    </a:cubicBezTo>
                    <a:cubicBezTo>
                      <a:pt x="915" y="292"/>
                      <a:pt x="915" y="292"/>
                      <a:pt x="915" y="292"/>
                    </a:cubicBezTo>
                    <a:cubicBezTo>
                      <a:pt x="914" y="292"/>
                      <a:pt x="914" y="292"/>
                      <a:pt x="914" y="292"/>
                    </a:cubicBezTo>
                    <a:cubicBezTo>
                      <a:pt x="914" y="293"/>
                      <a:pt x="914" y="293"/>
                      <a:pt x="914" y="293"/>
                    </a:cubicBezTo>
                    <a:cubicBezTo>
                      <a:pt x="915" y="292"/>
                      <a:pt x="915" y="292"/>
                      <a:pt x="915" y="292"/>
                    </a:cubicBezTo>
                    <a:cubicBezTo>
                      <a:pt x="914" y="292"/>
                      <a:pt x="914" y="292"/>
                      <a:pt x="914" y="292"/>
                    </a:cubicBezTo>
                    <a:cubicBezTo>
                      <a:pt x="917" y="291"/>
                      <a:pt x="917" y="291"/>
                      <a:pt x="917" y="291"/>
                    </a:cubicBezTo>
                    <a:cubicBezTo>
                      <a:pt x="913" y="291"/>
                      <a:pt x="913" y="291"/>
                      <a:pt x="913" y="291"/>
                    </a:cubicBezTo>
                    <a:cubicBezTo>
                      <a:pt x="913" y="292"/>
                      <a:pt x="914" y="292"/>
                      <a:pt x="914" y="292"/>
                    </a:cubicBezTo>
                    <a:cubicBezTo>
                      <a:pt x="917" y="291"/>
                      <a:pt x="917" y="291"/>
                      <a:pt x="917" y="291"/>
                    </a:cubicBezTo>
                    <a:cubicBezTo>
                      <a:pt x="913" y="291"/>
                      <a:pt x="913" y="291"/>
                      <a:pt x="913" y="291"/>
                    </a:cubicBezTo>
                    <a:cubicBezTo>
                      <a:pt x="917" y="291"/>
                      <a:pt x="917" y="291"/>
                      <a:pt x="917" y="291"/>
                    </a:cubicBezTo>
                    <a:cubicBezTo>
                      <a:pt x="914" y="289"/>
                      <a:pt x="914" y="289"/>
                      <a:pt x="914" y="289"/>
                    </a:cubicBezTo>
                    <a:cubicBezTo>
                      <a:pt x="914" y="290"/>
                      <a:pt x="913" y="291"/>
                      <a:pt x="913" y="291"/>
                    </a:cubicBezTo>
                    <a:cubicBezTo>
                      <a:pt x="917" y="291"/>
                      <a:pt x="917" y="291"/>
                      <a:pt x="917" y="291"/>
                    </a:cubicBezTo>
                    <a:cubicBezTo>
                      <a:pt x="914" y="289"/>
                      <a:pt x="914" y="289"/>
                      <a:pt x="914" y="289"/>
                    </a:cubicBezTo>
                    <a:cubicBezTo>
                      <a:pt x="914" y="289"/>
                      <a:pt x="914" y="289"/>
                      <a:pt x="914" y="289"/>
                    </a:cubicBezTo>
                    <a:cubicBezTo>
                      <a:pt x="917" y="291"/>
                      <a:pt x="917" y="291"/>
                      <a:pt x="917" y="291"/>
                    </a:cubicBezTo>
                    <a:cubicBezTo>
                      <a:pt x="916" y="288"/>
                      <a:pt x="916" y="288"/>
                      <a:pt x="916" y="288"/>
                    </a:cubicBezTo>
                    <a:cubicBezTo>
                      <a:pt x="915" y="288"/>
                      <a:pt x="915" y="288"/>
                      <a:pt x="914" y="289"/>
                    </a:cubicBezTo>
                    <a:cubicBezTo>
                      <a:pt x="917" y="291"/>
                      <a:pt x="917" y="291"/>
                      <a:pt x="917" y="291"/>
                    </a:cubicBezTo>
                    <a:cubicBezTo>
                      <a:pt x="916" y="288"/>
                      <a:pt x="916" y="288"/>
                      <a:pt x="916" y="288"/>
                    </a:cubicBezTo>
                    <a:cubicBezTo>
                      <a:pt x="917" y="291"/>
                      <a:pt x="917" y="291"/>
                      <a:pt x="917" y="291"/>
                    </a:cubicBezTo>
                    <a:cubicBezTo>
                      <a:pt x="917" y="287"/>
                      <a:pt x="917" y="287"/>
                      <a:pt x="917" y="287"/>
                    </a:cubicBezTo>
                    <a:cubicBezTo>
                      <a:pt x="917" y="287"/>
                      <a:pt x="916" y="287"/>
                      <a:pt x="916" y="288"/>
                    </a:cubicBezTo>
                    <a:cubicBezTo>
                      <a:pt x="917" y="291"/>
                      <a:pt x="917" y="291"/>
                      <a:pt x="917" y="291"/>
                    </a:cubicBezTo>
                    <a:cubicBezTo>
                      <a:pt x="917" y="287"/>
                      <a:pt x="917" y="287"/>
                      <a:pt x="917" y="287"/>
                    </a:cubicBezTo>
                    <a:cubicBezTo>
                      <a:pt x="917" y="289"/>
                      <a:pt x="917" y="289"/>
                      <a:pt x="917" y="289"/>
                    </a:cubicBezTo>
                    <a:cubicBezTo>
                      <a:pt x="917" y="287"/>
                      <a:pt x="917" y="287"/>
                      <a:pt x="917" y="287"/>
                    </a:cubicBezTo>
                    <a:cubicBezTo>
                      <a:pt x="917" y="287"/>
                      <a:pt x="917" y="287"/>
                      <a:pt x="917" y="287"/>
                    </a:cubicBezTo>
                    <a:cubicBezTo>
                      <a:pt x="917" y="289"/>
                      <a:pt x="917" y="289"/>
                      <a:pt x="917" y="289"/>
                    </a:cubicBezTo>
                    <a:cubicBezTo>
                      <a:pt x="917" y="287"/>
                      <a:pt x="917" y="287"/>
                      <a:pt x="917" y="287"/>
                    </a:cubicBezTo>
                    <a:cubicBezTo>
                      <a:pt x="917" y="287"/>
                      <a:pt x="916" y="287"/>
                      <a:pt x="915" y="287"/>
                    </a:cubicBezTo>
                    <a:cubicBezTo>
                      <a:pt x="910" y="285"/>
                      <a:pt x="900" y="279"/>
                      <a:pt x="887" y="271"/>
                    </a:cubicBezTo>
                    <a:cubicBezTo>
                      <a:pt x="839" y="244"/>
                      <a:pt x="746" y="187"/>
                      <a:pt x="664" y="137"/>
                    </a:cubicBezTo>
                    <a:cubicBezTo>
                      <a:pt x="622" y="112"/>
                      <a:pt x="584" y="89"/>
                      <a:pt x="554" y="72"/>
                    </a:cubicBezTo>
                    <a:cubicBezTo>
                      <a:pt x="539" y="64"/>
                      <a:pt x="526" y="57"/>
                      <a:pt x="517" y="52"/>
                    </a:cubicBezTo>
                    <a:cubicBezTo>
                      <a:pt x="512" y="49"/>
                      <a:pt x="508" y="47"/>
                      <a:pt x="505" y="46"/>
                    </a:cubicBezTo>
                    <a:cubicBezTo>
                      <a:pt x="504" y="45"/>
                      <a:pt x="502" y="45"/>
                      <a:pt x="501" y="44"/>
                    </a:cubicBezTo>
                    <a:cubicBezTo>
                      <a:pt x="500" y="44"/>
                      <a:pt x="499" y="44"/>
                      <a:pt x="497" y="44"/>
                    </a:cubicBezTo>
                    <a:cubicBezTo>
                      <a:pt x="497" y="44"/>
                      <a:pt x="496" y="44"/>
                      <a:pt x="496" y="44"/>
                    </a:cubicBezTo>
                    <a:cubicBezTo>
                      <a:pt x="495" y="44"/>
                      <a:pt x="494" y="45"/>
                      <a:pt x="493" y="46"/>
                    </a:cubicBezTo>
                    <a:cubicBezTo>
                      <a:pt x="497" y="48"/>
                      <a:pt x="497" y="48"/>
                      <a:pt x="497" y="48"/>
                    </a:cubicBezTo>
                    <a:cubicBezTo>
                      <a:pt x="493" y="46"/>
                      <a:pt x="493" y="46"/>
                      <a:pt x="493" y="46"/>
                    </a:cubicBezTo>
                    <a:cubicBezTo>
                      <a:pt x="493" y="47"/>
                      <a:pt x="493" y="48"/>
                      <a:pt x="493" y="48"/>
                    </a:cubicBezTo>
                    <a:cubicBezTo>
                      <a:pt x="493" y="49"/>
                      <a:pt x="493" y="50"/>
                      <a:pt x="493" y="50"/>
                    </a:cubicBezTo>
                    <a:cubicBezTo>
                      <a:pt x="493" y="51"/>
                      <a:pt x="494" y="52"/>
                      <a:pt x="494" y="52"/>
                    </a:cubicBezTo>
                    <a:cubicBezTo>
                      <a:pt x="495" y="53"/>
                      <a:pt x="496" y="54"/>
                      <a:pt x="498" y="55"/>
                    </a:cubicBezTo>
                    <a:cubicBezTo>
                      <a:pt x="503" y="59"/>
                      <a:pt x="513" y="66"/>
                      <a:pt x="527" y="75"/>
                    </a:cubicBezTo>
                    <a:cubicBezTo>
                      <a:pt x="576" y="107"/>
                      <a:pt x="672" y="164"/>
                      <a:pt x="755" y="214"/>
                    </a:cubicBezTo>
                    <a:cubicBezTo>
                      <a:pt x="797" y="240"/>
                      <a:pt x="835" y="263"/>
                      <a:pt x="863" y="280"/>
                    </a:cubicBezTo>
                    <a:cubicBezTo>
                      <a:pt x="877" y="289"/>
                      <a:pt x="889" y="296"/>
                      <a:pt x="897" y="301"/>
                    </a:cubicBezTo>
                    <a:cubicBezTo>
                      <a:pt x="901" y="304"/>
                      <a:pt x="904" y="306"/>
                      <a:pt x="906" y="307"/>
                    </a:cubicBezTo>
                    <a:cubicBezTo>
                      <a:pt x="907" y="308"/>
                      <a:pt x="907" y="309"/>
                      <a:pt x="908" y="309"/>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11" y="307"/>
                      <a:pt x="911" y="307"/>
                      <a:pt x="911" y="307"/>
                    </a:cubicBezTo>
                    <a:cubicBezTo>
                      <a:pt x="907" y="307"/>
                      <a:pt x="907" y="307"/>
                      <a:pt x="907" y="307"/>
                    </a:cubicBezTo>
                    <a:cubicBezTo>
                      <a:pt x="907" y="308"/>
                      <a:pt x="908" y="309"/>
                      <a:pt x="908" y="309"/>
                    </a:cubicBezTo>
                    <a:cubicBezTo>
                      <a:pt x="911" y="307"/>
                      <a:pt x="911" y="307"/>
                      <a:pt x="911" y="307"/>
                    </a:cubicBezTo>
                    <a:cubicBezTo>
                      <a:pt x="907" y="307"/>
                      <a:pt x="907" y="307"/>
                      <a:pt x="907" y="307"/>
                    </a:cubicBezTo>
                    <a:cubicBezTo>
                      <a:pt x="911" y="307"/>
                      <a:pt x="911" y="307"/>
                      <a:pt x="911" y="307"/>
                    </a:cubicBezTo>
                    <a:cubicBezTo>
                      <a:pt x="908" y="305"/>
                      <a:pt x="908" y="305"/>
                      <a:pt x="908" y="305"/>
                    </a:cubicBezTo>
                    <a:cubicBezTo>
                      <a:pt x="907" y="306"/>
                      <a:pt x="907" y="307"/>
                      <a:pt x="907" y="307"/>
                    </a:cubicBezTo>
                    <a:cubicBezTo>
                      <a:pt x="911" y="307"/>
                      <a:pt x="911" y="307"/>
                      <a:pt x="911" y="307"/>
                    </a:cubicBezTo>
                    <a:cubicBezTo>
                      <a:pt x="908" y="305"/>
                      <a:pt x="908" y="305"/>
                      <a:pt x="908" y="305"/>
                    </a:cubicBezTo>
                    <a:cubicBezTo>
                      <a:pt x="911" y="307"/>
                      <a:pt x="911" y="307"/>
                      <a:pt x="911" y="307"/>
                    </a:cubicBezTo>
                    <a:cubicBezTo>
                      <a:pt x="908" y="305"/>
                      <a:pt x="908" y="305"/>
                      <a:pt x="908" y="305"/>
                    </a:cubicBezTo>
                    <a:cubicBezTo>
                      <a:pt x="911" y="307"/>
                      <a:pt x="911" y="307"/>
                      <a:pt x="911" y="307"/>
                    </a:cubicBezTo>
                    <a:cubicBezTo>
                      <a:pt x="910" y="304"/>
                      <a:pt x="910" y="304"/>
                      <a:pt x="910" y="304"/>
                    </a:cubicBezTo>
                    <a:cubicBezTo>
                      <a:pt x="909" y="304"/>
                      <a:pt x="908" y="304"/>
                      <a:pt x="908" y="305"/>
                    </a:cubicBezTo>
                    <a:cubicBezTo>
                      <a:pt x="911" y="307"/>
                      <a:pt x="911" y="307"/>
                      <a:pt x="911" y="307"/>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1" y="304"/>
                      <a:pt x="911" y="304"/>
                      <a:pt x="911" y="304"/>
                    </a:cubicBezTo>
                    <a:cubicBezTo>
                      <a:pt x="910" y="304"/>
                      <a:pt x="910" y="304"/>
                      <a:pt x="910" y="304"/>
                    </a:cubicBezTo>
                    <a:cubicBezTo>
                      <a:pt x="910" y="304"/>
                      <a:pt x="910" y="304"/>
                      <a:pt x="910" y="304"/>
                    </a:cubicBezTo>
                    <a:cubicBezTo>
                      <a:pt x="911" y="304"/>
                      <a:pt x="911" y="304"/>
                      <a:pt x="911" y="304"/>
                    </a:cubicBezTo>
                    <a:cubicBezTo>
                      <a:pt x="910" y="304"/>
                      <a:pt x="909" y="303"/>
                      <a:pt x="908" y="303"/>
                    </a:cubicBezTo>
                    <a:cubicBezTo>
                      <a:pt x="906" y="302"/>
                      <a:pt x="901" y="300"/>
                      <a:pt x="896" y="297"/>
                    </a:cubicBezTo>
                    <a:cubicBezTo>
                      <a:pt x="877" y="288"/>
                      <a:pt x="841" y="267"/>
                      <a:pt x="799" y="242"/>
                    </a:cubicBezTo>
                    <a:cubicBezTo>
                      <a:pt x="735" y="204"/>
                      <a:pt x="656" y="156"/>
                      <a:pt x="593" y="117"/>
                    </a:cubicBezTo>
                    <a:cubicBezTo>
                      <a:pt x="561" y="98"/>
                      <a:pt x="534" y="81"/>
                      <a:pt x="514" y="69"/>
                    </a:cubicBezTo>
                    <a:cubicBezTo>
                      <a:pt x="504" y="62"/>
                      <a:pt x="495" y="58"/>
                      <a:pt x="490" y="54"/>
                    </a:cubicBezTo>
                    <a:cubicBezTo>
                      <a:pt x="487" y="52"/>
                      <a:pt x="485" y="51"/>
                      <a:pt x="483" y="50"/>
                    </a:cubicBezTo>
                    <a:cubicBezTo>
                      <a:pt x="482" y="50"/>
                      <a:pt x="481" y="49"/>
                      <a:pt x="481" y="49"/>
                    </a:cubicBezTo>
                    <a:cubicBezTo>
                      <a:pt x="480" y="49"/>
                      <a:pt x="480" y="49"/>
                      <a:pt x="480" y="49"/>
                    </a:cubicBezTo>
                    <a:cubicBezTo>
                      <a:pt x="480" y="49"/>
                      <a:pt x="480" y="49"/>
                      <a:pt x="480" y="49"/>
                    </a:cubicBezTo>
                    <a:cubicBezTo>
                      <a:pt x="479" y="49"/>
                      <a:pt x="479" y="48"/>
                      <a:pt x="478" y="48"/>
                    </a:cubicBezTo>
                    <a:cubicBezTo>
                      <a:pt x="478" y="48"/>
                      <a:pt x="478" y="48"/>
                      <a:pt x="477" y="49"/>
                    </a:cubicBezTo>
                    <a:cubicBezTo>
                      <a:pt x="476" y="49"/>
                      <a:pt x="475" y="49"/>
                      <a:pt x="475" y="50"/>
                    </a:cubicBezTo>
                    <a:cubicBezTo>
                      <a:pt x="474" y="52"/>
                      <a:pt x="474" y="55"/>
                      <a:pt x="476" y="56"/>
                    </a:cubicBezTo>
                    <a:cubicBezTo>
                      <a:pt x="910" y="327"/>
                      <a:pt x="910" y="327"/>
                      <a:pt x="910" y="327"/>
                    </a:cubicBezTo>
                    <a:cubicBezTo>
                      <a:pt x="911" y="327"/>
                      <a:pt x="912" y="327"/>
                      <a:pt x="913" y="327"/>
                    </a:cubicBezTo>
                    <a:cubicBezTo>
                      <a:pt x="914" y="327"/>
                      <a:pt x="915" y="326"/>
                      <a:pt x="915" y="325"/>
                    </a:cubicBezTo>
                    <a:cubicBezTo>
                      <a:pt x="916" y="325"/>
                      <a:pt x="916" y="323"/>
                      <a:pt x="916" y="322"/>
                    </a:cubicBezTo>
                    <a:cubicBezTo>
                      <a:pt x="915" y="321"/>
                      <a:pt x="915" y="320"/>
                      <a:pt x="914" y="320"/>
                    </a:cubicBezTo>
                    <a:cubicBezTo>
                      <a:pt x="914" y="320"/>
                      <a:pt x="805" y="252"/>
                      <a:pt x="694" y="185"/>
                    </a:cubicBezTo>
                    <a:cubicBezTo>
                      <a:pt x="638" y="151"/>
                      <a:pt x="582" y="117"/>
                      <a:pt x="538" y="92"/>
                    </a:cubicBezTo>
                    <a:cubicBezTo>
                      <a:pt x="516" y="79"/>
                      <a:pt x="497" y="68"/>
                      <a:pt x="483" y="61"/>
                    </a:cubicBezTo>
                    <a:cubicBezTo>
                      <a:pt x="475" y="57"/>
                      <a:pt x="469" y="54"/>
                      <a:pt x="465" y="52"/>
                    </a:cubicBezTo>
                    <a:cubicBezTo>
                      <a:pt x="463" y="51"/>
                      <a:pt x="461" y="50"/>
                      <a:pt x="459" y="50"/>
                    </a:cubicBezTo>
                    <a:cubicBezTo>
                      <a:pt x="457" y="49"/>
                      <a:pt x="456" y="49"/>
                      <a:pt x="454" y="49"/>
                    </a:cubicBezTo>
                    <a:cubicBezTo>
                      <a:pt x="454" y="49"/>
                      <a:pt x="453" y="49"/>
                      <a:pt x="452" y="49"/>
                    </a:cubicBezTo>
                    <a:cubicBezTo>
                      <a:pt x="451" y="49"/>
                      <a:pt x="450" y="50"/>
                      <a:pt x="450" y="51"/>
                    </a:cubicBezTo>
                    <a:cubicBezTo>
                      <a:pt x="449" y="52"/>
                      <a:pt x="449" y="52"/>
                      <a:pt x="449" y="53"/>
                    </a:cubicBezTo>
                    <a:cubicBezTo>
                      <a:pt x="449" y="54"/>
                      <a:pt x="450" y="55"/>
                      <a:pt x="450" y="55"/>
                    </a:cubicBezTo>
                    <a:cubicBezTo>
                      <a:pt x="450" y="56"/>
                      <a:pt x="450" y="56"/>
                      <a:pt x="450" y="56"/>
                    </a:cubicBezTo>
                    <a:cubicBezTo>
                      <a:pt x="451" y="57"/>
                      <a:pt x="451" y="57"/>
                      <a:pt x="451" y="57"/>
                    </a:cubicBezTo>
                    <a:cubicBezTo>
                      <a:pt x="452" y="57"/>
                      <a:pt x="452" y="58"/>
                      <a:pt x="454" y="58"/>
                    </a:cubicBezTo>
                    <a:cubicBezTo>
                      <a:pt x="463" y="64"/>
                      <a:pt x="495" y="84"/>
                      <a:pt x="539" y="111"/>
                    </a:cubicBezTo>
                    <a:cubicBezTo>
                      <a:pt x="604" y="151"/>
                      <a:pt x="694" y="206"/>
                      <a:pt x="768" y="252"/>
                    </a:cubicBezTo>
                    <a:cubicBezTo>
                      <a:pt x="805" y="274"/>
                      <a:pt x="837" y="295"/>
                      <a:pt x="861" y="310"/>
                    </a:cubicBezTo>
                    <a:cubicBezTo>
                      <a:pt x="873" y="318"/>
                      <a:pt x="882" y="324"/>
                      <a:pt x="889" y="328"/>
                    </a:cubicBezTo>
                    <a:cubicBezTo>
                      <a:pt x="892" y="331"/>
                      <a:pt x="895" y="332"/>
                      <a:pt x="896" y="334"/>
                    </a:cubicBezTo>
                    <a:cubicBezTo>
                      <a:pt x="897" y="334"/>
                      <a:pt x="897" y="335"/>
                      <a:pt x="898" y="335"/>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901" y="333"/>
                      <a:pt x="901" y="333"/>
                      <a:pt x="901" y="333"/>
                    </a:cubicBezTo>
                    <a:cubicBezTo>
                      <a:pt x="897" y="333"/>
                      <a:pt x="897" y="333"/>
                      <a:pt x="897" y="333"/>
                    </a:cubicBezTo>
                    <a:cubicBezTo>
                      <a:pt x="897" y="334"/>
                      <a:pt x="898" y="335"/>
                      <a:pt x="898" y="335"/>
                    </a:cubicBezTo>
                    <a:cubicBezTo>
                      <a:pt x="901" y="333"/>
                      <a:pt x="901" y="333"/>
                      <a:pt x="901" y="333"/>
                    </a:cubicBezTo>
                    <a:cubicBezTo>
                      <a:pt x="897" y="333"/>
                      <a:pt x="897" y="333"/>
                      <a:pt x="897" y="333"/>
                    </a:cubicBezTo>
                    <a:cubicBezTo>
                      <a:pt x="901" y="333"/>
                      <a:pt x="901" y="333"/>
                      <a:pt x="901" y="333"/>
                    </a:cubicBezTo>
                    <a:cubicBezTo>
                      <a:pt x="898" y="331"/>
                      <a:pt x="898" y="331"/>
                      <a:pt x="898" y="331"/>
                    </a:cubicBezTo>
                    <a:cubicBezTo>
                      <a:pt x="897" y="332"/>
                      <a:pt x="897" y="332"/>
                      <a:pt x="897" y="333"/>
                    </a:cubicBezTo>
                    <a:cubicBezTo>
                      <a:pt x="901" y="333"/>
                      <a:pt x="901" y="333"/>
                      <a:pt x="901" y="333"/>
                    </a:cubicBezTo>
                    <a:cubicBezTo>
                      <a:pt x="898" y="331"/>
                      <a:pt x="898" y="331"/>
                      <a:pt x="898" y="331"/>
                    </a:cubicBezTo>
                    <a:cubicBezTo>
                      <a:pt x="898" y="331"/>
                      <a:pt x="898" y="331"/>
                      <a:pt x="898" y="331"/>
                    </a:cubicBezTo>
                    <a:cubicBezTo>
                      <a:pt x="901" y="333"/>
                      <a:pt x="901" y="333"/>
                      <a:pt x="901" y="333"/>
                    </a:cubicBezTo>
                    <a:cubicBezTo>
                      <a:pt x="900" y="330"/>
                      <a:pt x="900" y="330"/>
                      <a:pt x="900" y="330"/>
                    </a:cubicBezTo>
                    <a:cubicBezTo>
                      <a:pt x="899" y="330"/>
                      <a:pt x="898" y="330"/>
                      <a:pt x="898" y="331"/>
                    </a:cubicBezTo>
                    <a:cubicBezTo>
                      <a:pt x="901" y="333"/>
                      <a:pt x="901" y="333"/>
                      <a:pt x="901" y="333"/>
                    </a:cubicBezTo>
                    <a:cubicBezTo>
                      <a:pt x="900" y="330"/>
                      <a:pt x="900" y="330"/>
                      <a:pt x="900" y="330"/>
                    </a:cubicBezTo>
                    <a:cubicBezTo>
                      <a:pt x="900" y="332"/>
                      <a:pt x="900" y="332"/>
                      <a:pt x="900" y="332"/>
                    </a:cubicBezTo>
                    <a:cubicBezTo>
                      <a:pt x="900" y="329"/>
                      <a:pt x="900" y="329"/>
                      <a:pt x="900" y="329"/>
                    </a:cubicBezTo>
                    <a:cubicBezTo>
                      <a:pt x="900" y="329"/>
                      <a:pt x="900" y="329"/>
                      <a:pt x="900" y="330"/>
                    </a:cubicBezTo>
                    <a:cubicBezTo>
                      <a:pt x="900" y="332"/>
                      <a:pt x="900" y="332"/>
                      <a:pt x="900" y="332"/>
                    </a:cubicBezTo>
                    <a:cubicBezTo>
                      <a:pt x="900" y="329"/>
                      <a:pt x="900" y="329"/>
                      <a:pt x="900" y="329"/>
                    </a:cubicBezTo>
                    <a:cubicBezTo>
                      <a:pt x="900" y="330"/>
                      <a:pt x="900" y="330"/>
                      <a:pt x="900" y="330"/>
                    </a:cubicBezTo>
                    <a:cubicBezTo>
                      <a:pt x="900" y="329"/>
                      <a:pt x="900" y="329"/>
                      <a:pt x="900" y="329"/>
                    </a:cubicBezTo>
                    <a:cubicBezTo>
                      <a:pt x="900" y="329"/>
                      <a:pt x="900" y="329"/>
                      <a:pt x="900" y="329"/>
                    </a:cubicBezTo>
                    <a:cubicBezTo>
                      <a:pt x="900" y="330"/>
                      <a:pt x="900" y="330"/>
                      <a:pt x="900" y="330"/>
                    </a:cubicBezTo>
                    <a:cubicBezTo>
                      <a:pt x="900" y="329"/>
                      <a:pt x="900" y="329"/>
                      <a:pt x="900" y="329"/>
                    </a:cubicBezTo>
                    <a:cubicBezTo>
                      <a:pt x="900" y="329"/>
                      <a:pt x="899" y="329"/>
                      <a:pt x="898" y="329"/>
                    </a:cubicBezTo>
                    <a:cubicBezTo>
                      <a:pt x="895" y="328"/>
                      <a:pt x="890" y="326"/>
                      <a:pt x="884" y="323"/>
                    </a:cubicBezTo>
                    <a:cubicBezTo>
                      <a:pt x="863" y="312"/>
                      <a:pt x="824" y="290"/>
                      <a:pt x="777" y="263"/>
                    </a:cubicBezTo>
                    <a:cubicBezTo>
                      <a:pt x="708" y="222"/>
                      <a:pt x="622" y="170"/>
                      <a:pt x="553" y="129"/>
                    </a:cubicBezTo>
                    <a:cubicBezTo>
                      <a:pt x="519" y="108"/>
                      <a:pt x="489" y="89"/>
                      <a:pt x="467" y="76"/>
                    </a:cubicBezTo>
                    <a:cubicBezTo>
                      <a:pt x="457" y="70"/>
                      <a:pt x="448" y="64"/>
                      <a:pt x="442" y="61"/>
                    </a:cubicBezTo>
                    <a:cubicBezTo>
                      <a:pt x="436" y="57"/>
                      <a:pt x="433" y="55"/>
                      <a:pt x="433" y="55"/>
                    </a:cubicBezTo>
                    <a:cubicBezTo>
                      <a:pt x="431" y="58"/>
                      <a:pt x="431" y="58"/>
                      <a:pt x="431" y="58"/>
                    </a:cubicBezTo>
                    <a:cubicBezTo>
                      <a:pt x="429" y="62"/>
                      <a:pt x="429" y="62"/>
                      <a:pt x="429" y="62"/>
                    </a:cubicBezTo>
                    <a:cubicBezTo>
                      <a:pt x="429" y="62"/>
                      <a:pt x="430" y="63"/>
                      <a:pt x="433" y="64"/>
                    </a:cubicBezTo>
                    <a:cubicBezTo>
                      <a:pt x="454" y="77"/>
                      <a:pt x="548" y="133"/>
                      <a:pt x="637" y="188"/>
                    </a:cubicBezTo>
                    <a:cubicBezTo>
                      <a:pt x="681" y="215"/>
                      <a:pt x="724" y="241"/>
                      <a:pt x="756" y="262"/>
                    </a:cubicBezTo>
                    <a:cubicBezTo>
                      <a:pt x="772" y="272"/>
                      <a:pt x="785" y="281"/>
                      <a:pt x="794" y="287"/>
                    </a:cubicBezTo>
                    <a:cubicBezTo>
                      <a:pt x="799" y="290"/>
                      <a:pt x="802" y="293"/>
                      <a:pt x="805" y="295"/>
                    </a:cubicBezTo>
                    <a:cubicBezTo>
                      <a:pt x="806" y="296"/>
                      <a:pt x="807" y="297"/>
                      <a:pt x="807" y="297"/>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10" y="296"/>
                      <a:pt x="810" y="296"/>
                      <a:pt x="810" y="296"/>
                    </a:cubicBezTo>
                    <a:cubicBezTo>
                      <a:pt x="807" y="296"/>
                      <a:pt x="807" y="296"/>
                      <a:pt x="807" y="296"/>
                    </a:cubicBezTo>
                    <a:cubicBezTo>
                      <a:pt x="807" y="296"/>
                      <a:pt x="807" y="297"/>
                      <a:pt x="807" y="297"/>
                    </a:cubicBezTo>
                    <a:cubicBezTo>
                      <a:pt x="810" y="296"/>
                      <a:pt x="810" y="296"/>
                      <a:pt x="810" y="296"/>
                    </a:cubicBezTo>
                    <a:cubicBezTo>
                      <a:pt x="807" y="296"/>
                      <a:pt x="807" y="296"/>
                      <a:pt x="807" y="296"/>
                    </a:cubicBezTo>
                    <a:cubicBezTo>
                      <a:pt x="811" y="296"/>
                      <a:pt x="811" y="296"/>
                      <a:pt x="811" y="296"/>
                    </a:cubicBezTo>
                    <a:cubicBezTo>
                      <a:pt x="807" y="294"/>
                      <a:pt x="807" y="294"/>
                      <a:pt x="807" y="294"/>
                    </a:cubicBezTo>
                    <a:cubicBezTo>
                      <a:pt x="807" y="294"/>
                      <a:pt x="807" y="295"/>
                      <a:pt x="807" y="296"/>
                    </a:cubicBezTo>
                    <a:cubicBezTo>
                      <a:pt x="811" y="296"/>
                      <a:pt x="811" y="296"/>
                      <a:pt x="811" y="296"/>
                    </a:cubicBezTo>
                    <a:cubicBezTo>
                      <a:pt x="807" y="294"/>
                      <a:pt x="807" y="294"/>
                      <a:pt x="807" y="294"/>
                    </a:cubicBezTo>
                    <a:cubicBezTo>
                      <a:pt x="811" y="296"/>
                      <a:pt x="811" y="296"/>
                      <a:pt x="811" y="296"/>
                    </a:cubicBezTo>
                    <a:cubicBezTo>
                      <a:pt x="813" y="292"/>
                      <a:pt x="813" y="292"/>
                      <a:pt x="813" y="292"/>
                    </a:cubicBezTo>
                    <a:cubicBezTo>
                      <a:pt x="813" y="292"/>
                      <a:pt x="713" y="234"/>
                      <a:pt x="613" y="176"/>
                    </a:cubicBezTo>
                    <a:cubicBezTo>
                      <a:pt x="562" y="146"/>
                      <a:pt x="512" y="117"/>
                      <a:pt x="474" y="95"/>
                    </a:cubicBezTo>
                    <a:cubicBezTo>
                      <a:pt x="455" y="84"/>
                      <a:pt x="439" y="75"/>
                      <a:pt x="428" y="69"/>
                    </a:cubicBezTo>
                    <a:cubicBezTo>
                      <a:pt x="422" y="65"/>
                      <a:pt x="418" y="63"/>
                      <a:pt x="415" y="61"/>
                    </a:cubicBezTo>
                    <a:cubicBezTo>
                      <a:pt x="413" y="60"/>
                      <a:pt x="412" y="60"/>
                      <a:pt x="411" y="59"/>
                    </a:cubicBezTo>
                    <a:cubicBezTo>
                      <a:pt x="410" y="59"/>
                      <a:pt x="410" y="59"/>
                      <a:pt x="410" y="59"/>
                    </a:cubicBezTo>
                    <a:cubicBezTo>
                      <a:pt x="409" y="58"/>
                      <a:pt x="409" y="58"/>
                      <a:pt x="409" y="58"/>
                    </a:cubicBezTo>
                    <a:cubicBezTo>
                      <a:pt x="409" y="58"/>
                      <a:pt x="409" y="58"/>
                      <a:pt x="409" y="58"/>
                    </a:cubicBezTo>
                    <a:cubicBezTo>
                      <a:pt x="409" y="58"/>
                      <a:pt x="408" y="58"/>
                      <a:pt x="408" y="58"/>
                    </a:cubicBezTo>
                    <a:cubicBezTo>
                      <a:pt x="407" y="58"/>
                      <a:pt x="407" y="58"/>
                      <a:pt x="406" y="58"/>
                    </a:cubicBezTo>
                    <a:cubicBezTo>
                      <a:pt x="406" y="59"/>
                      <a:pt x="405" y="59"/>
                      <a:pt x="404" y="60"/>
                    </a:cubicBezTo>
                    <a:cubicBezTo>
                      <a:pt x="403" y="62"/>
                      <a:pt x="404" y="64"/>
                      <a:pt x="405" y="66"/>
                    </a:cubicBezTo>
                    <a:cubicBezTo>
                      <a:pt x="775" y="296"/>
                      <a:pt x="775" y="296"/>
                      <a:pt x="775" y="296"/>
                    </a:cubicBezTo>
                    <a:cubicBezTo>
                      <a:pt x="777" y="293"/>
                      <a:pt x="777" y="293"/>
                      <a:pt x="777" y="293"/>
                    </a:cubicBezTo>
                    <a:cubicBezTo>
                      <a:pt x="773" y="291"/>
                      <a:pt x="773" y="291"/>
                      <a:pt x="773" y="291"/>
                    </a:cubicBezTo>
                    <a:cubicBezTo>
                      <a:pt x="777" y="293"/>
                      <a:pt x="777" y="293"/>
                      <a:pt x="777" y="293"/>
                    </a:cubicBezTo>
                    <a:cubicBezTo>
                      <a:pt x="775" y="289"/>
                      <a:pt x="775" y="289"/>
                      <a:pt x="775" y="289"/>
                    </a:cubicBezTo>
                    <a:cubicBezTo>
                      <a:pt x="775" y="289"/>
                      <a:pt x="774" y="290"/>
                      <a:pt x="773" y="291"/>
                    </a:cubicBezTo>
                    <a:cubicBezTo>
                      <a:pt x="777" y="293"/>
                      <a:pt x="777" y="293"/>
                      <a:pt x="777" y="293"/>
                    </a:cubicBezTo>
                    <a:cubicBezTo>
                      <a:pt x="775" y="289"/>
                      <a:pt x="775" y="289"/>
                      <a:pt x="775" y="289"/>
                    </a:cubicBezTo>
                    <a:cubicBezTo>
                      <a:pt x="776" y="292"/>
                      <a:pt x="776" y="292"/>
                      <a:pt x="776" y="292"/>
                    </a:cubicBezTo>
                    <a:cubicBezTo>
                      <a:pt x="776" y="289"/>
                      <a:pt x="776" y="289"/>
                      <a:pt x="776" y="289"/>
                    </a:cubicBezTo>
                    <a:cubicBezTo>
                      <a:pt x="776" y="289"/>
                      <a:pt x="776" y="289"/>
                      <a:pt x="775" y="289"/>
                    </a:cubicBezTo>
                    <a:cubicBezTo>
                      <a:pt x="776" y="292"/>
                      <a:pt x="776" y="292"/>
                      <a:pt x="776" y="292"/>
                    </a:cubicBezTo>
                    <a:cubicBezTo>
                      <a:pt x="776" y="289"/>
                      <a:pt x="776" y="289"/>
                      <a:pt x="776" y="289"/>
                    </a:cubicBezTo>
                    <a:cubicBezTo>
                      <a:pt x="776" y="290"/>
                      <a:pt x="776" y="290"/>
                      <a:pt x="776" y="290"/>
                    </a:cubicBezTo>
                    <a:cubicBezTo>
                      <a:pt x="776" y="289"/>
                      <a:pt x="776" y="289"/>
                      <a:pt x="776" y="289"/>
                    </a:cubicBezTo>
                    <a:cubicBezTo>
                      <a:pt x="776" y="289"/>
                      <a:pt x="776" y="289"/>
                      <a:pt x="776" y="289"/>
                    </a:cubicBezTo>
                    <a:cubicBezTo>
                      <a:pt x="776" y="290"/>
                      <a:pt x="776" y="290"/>
                      <a:pt x="776" y="290"/>
                    </a:cubicBezTo>
                    <a:cubicBezTo>
                      <a:pt x="776" y="289"/>
                      <a:pt x="776" y="289"/>
                      <a:pt x="776" y="289"/>
                    </a:cubicBezTo>
                    <a:cubicBezTo>
                      <a:pt x="776" y="289"/>
                      <a:pt x="775" y="289"/>
                      <a:pt x="774" y="288"/>
                    </a:cubicBezTo>
                    <a:cubicBezTo>
                      <a:pt x="769" y="286"/>
                      <a:pt x="759" y="281"/>
                      <a:pt x="746" y="274"/>
                    </a:cubicBezTo>
                    <a:cubicBezTo>
                      <a:pt x="699" y="248"/>
                      <a:pt x="610" y="194"/>
                      <a:pt x="531" y="147"/>
                    </a:cubicBezTo>
                    <a:cubicBezTo>
                      <a:pt x="492" y="123"/>
                      <a:pt x="456" y="101"/>
                      <a:pt x="429" y="85"/>
                    </a:cubicBezTo>
                    <a:cubicBezTo>
                      <a:pt x="416" y="77"/>
                      <a:pt x="405" y="71"/>
                      <a:pt x="397" y="66"/>
                    </a:cubicBezTo>
                    <a:cubicBezTo>
                      <a:pt x="393" y="64"/>
                      <a:pt x="390" y="62"/>
                      <a:pt x="388" y="61"/>
                    </a:cubicBezTo>
                    <a:cubicBezTo>
                      <a:pt x="387" y="60"/>
                      <a:pt x="386" y="60"/>
                      <a:pt x="385" y="59"/>
                    </a:cubicBezTo>
                    <a:cubicBezTo>
                      <a:pt x="384" y="59"/>
                      <a:pt x="384" y="59"/>
                      <a:pt x="384" y="59"/>
                    </a:cubicBezTo>
                    <a:cubicBezTo>
                      <a:pt x="384" y="59"/>
                      <a:pt x="384" y="59"/>
                      <a:pt x="384" y="59"/>
                    </a:cubicBezTo>
                    <a:cubicBezTo>
                      <a:pt x="383" y="58"/>
                      <a:pt x="383" y="58"/>
                      <a:pt x="383" y="58"/>
                    </a:cubicBezTo>
                    <a:cubicBezTo>
                      <a:pt x="383" y="58"/>
                      <a:pt x="383" y="58"/>
                      <a:pt x="382" y="58"/>
                    </a:cubicBezTo>
                    <a:cubicBezTo>
                      <a:pt x="382" y="58"/>
                      <a:pt x="382" y="58"/>
                      <a:pt x="381" y="59"/>
                    </a:cubicBezTo>
                    <a:cubicBezTo>
                      <a:pt x="380" y="59"/>
                      <a:pt x="380" y="59"/>
                      <a:pt x="379" y="60"/>
                    </a:cubicBezTo>
                    <a:cubicBezTo>
                      <a:pt x="378" y="62"/>
                      <a:pt x="378" y="65"/>
                      <a:pt x="380" y="66"/>
                    </a:cubicBezTo>
                    <a:cubicBezTo>
                      <a:pt x="380" y="66"/>
                      <a:pt x="386" y="69"/>
                      <a:pt x="396" y="75"/>
                    </a:cubicBezTo>
                    <a:cubicBezTo>
                      <a:pt x="432" y="97"/>
                      <a:pt x="522" y="151"/>
                      <a:pt x="602" y="200"/>
                    </a:cubicBezTo>
                    <a:cubicBezTo>
                      <a:pt x="642" y="225"/>
                      <a:pt x="680" y="249"/>
                      <a:pt x="708" y="267"/>
                    </a:cubicBezTo>
                    <a:cubicBezTo>
                      <a:pt x="722" y="276"/>
                      <a:pt x="734" y="283"/>
                      <a:pt x="741" y="289"/>
                    </a:cubicBezTo>
                    <a:cubicBezTo>
                      <a:pt x="745" y="292"/>
                      <a:pt x="748" y="294"/>
                      <a:pt x="750" y="295"/>
                    </a:cubicBezTo>
                    <a:cubicBezTo>
                      <a:pt x="751" y="296"/>
                      <a:pt x="752" y="297"/>
                      <a:pt x="752" y="297"/>
                    </a:cubicBezTo>
                    <a:cubicBezTo>
                      <a:pt x="753" y="297"/>
                      <a:pt x="753" y="297"/>
                      <a:pt x="753" y="297"/>
                    </a:cubicBezTo>
                    <a:cubicBezTo>
                      <a:pt x="753" y="297"/>
                      <a:pt x="753" y="297"/>
                      <a:pt x="753" y="297"/>
                    </a:cubicBezTo>
                    <a:cubicBezTo>
                      <a:pt x="754" y="297"/>
                      <a:pt x="754" y="297"/>
                      <a:pt x="754" y="297"/>
                    </a:cubicBezTo>
                    <a:cubicBezTo>
                      <a:pt x="752" y="297"/>
                      <a:pt x="752" y="297"/>
                      <a:pt x="752" y="297"/>
                    </a:cubicBezTo>
                    <a:cubicBezTo>
                      <a:pt x="753" y="297"/>
                      <a:pt x="753" y="297"/>
                      <a:pt x="753" y="297"/>
                    </a:cubicBezTo>
                    <a:cubicBezTo>
                      <a:pt x="754" y="297"/>
                      <a:pt x="754" y="297"/>
                      <a:pt x="754" y="297"/>
                    </a:cubicBezTo>
                    <a:cubicBezTo>
                      <a:pt x="752" y="297"/>
                      <a:pt x="752" y="297"/>
                      <a:pt x="752" y="297"/>
                    </a:cubicBezTo>
                    <a:cubicBezTo>
                      <a:pt x="755" y="296"/>
                      <a:pt x="755" y="296"/>
                      <a:pt x="755" y="296"/>
                    </a:cubicBezTo>
                    <a:cubicBezTo>
                      <a:pt x="752" y="296"/>
                      <a:pt x="752" y="296"/>
                      <a:pt x="752" y="296"/>
                    </a:cubicBezTo>
                    <a:cubicBezTo>
                      <a:pt x="752" y="297"/>
                      <a:pt x="752" y="297"/>
                      <a:pt x="752" y="297"/>
                    </a:cubicBezTo>
                    <a:cubicBezTo>
                      <a:pt x="755" y="296"/>
                      <a:pt x="755" y="296"/>
                      <a:pt x="755" y="296"/>
                    </a:cubicBezTo>
                    <a:cubicBezTo>
                      <a:pt x="752" y="296"/>
                      <a:pt x="752" y="296"/>
                      <a:pt x="752" y="296"/>
                    </a:cubicBezTo>
                    <a:cubicBezTo>
                      <a:pt x="756" y="296"/>
                      <a:pt x="756" y="296"/>
                      <a:pt x="756" y="296"/>
                    </a:cubicBezTo>
                    <a:cubicBezTo>
                      <a:pt x="753" y="294"/>
                      <a:pt x="753" y="294"/>
                      <a:pt x="753" y="294"/>
                    </a:cubicBezTo>
                    <a:cubicBezTo>
                      <a:pt x="752" y="294"/>
                      <a:pt x="752" y="295"/>
                      <a:pt x="752" y="296"/>
                    </a:cubicBezTo>
                    <a:cubicBezTo>
                      <a:pt x="756" y="296"/>
                      <a:pt x="756" y="296"/>
                      <a:pt x="756" y="296"/>
                    </a:cubicBezTo>
                    <a:cubicBezTo>
                      <a:pt x="753" y="294"/>
                      <a:pt x="753" y="294"/>
                      <a:pt x="753" y="294"/>
                    </a:cubicBezTo>
                    <a:cubicBezTo>
                      <a:pt x="756" y="296"/>
                      <a:pt x="756" y="296"/>
                      <a:pt x="756" y="296"/>
                    </a:cubicBezTo>
                    <a:cubicBezTo>
                      <a:pt x="758" y="292"/>
                      <a:pt x="758" y="292"/>
                      <a:pt x="758" y="292"/>
                    </a:cubicBezTo>
                    <a:cubicBezTo>
                      <a:pt x="758" y="292"/>
                      <a:pt x="664" y="235"/>
                      <a:pt x="566" y="177"/>
                    </a:cubicBezTo>
                    <a:cubicBezTo>
                      <a:pt x="518" y="148"/>
                      <a:pt x="468" y="119"/>
                      <a:pt x="430" y="98"/>
                    </a:cubicBezTo>
                    <a:cubicBezTo>
                      <a:pt x="411" y="87"/>
                      <a:pt x="394" y="78"/>
                      <a:pt x="382" y="71"/>
                    </a:cubicBezTo>
                    <a:cubicBezTo>
                      <a:pt x="376" y="68"/>
                      <a:pt x="370" y="66"/>
                      <a:pt x="366" y="64"/>
                    </a:cubicBezTo>
                    <a:cubicBezTo>
                      <a:pt x="364" y="63"/>
                      <a:pt x="363" y="62"/>
                      <a:pt x="361" y="62"/>
                    </a:cubicBezTo>
                    <a:cubicBezTo>
                      <a:pt x="360" y="61"/>
                      <a:pt x="359" y="61"/>
                      <a:pt x="357" y="61"/>
                    </a:cubicBezTo>
                    <a:cubicBezTo>
                      <a:pt x="356" y="61"/>
                      <a:pt x="356" y="61"/>
                      <a:pt x="355" y="61"/>
                    </a:cubicBezTo>
                    <a:cubicBezTo>
                      <a:pt x="354" y="62"/>
                      <a:pt x="353" y="62"/>
                      <a:pt x="353" y="63"/>
                    </a:cubicBezTo>
                    <a:cubicBezTo>
                      <a:pt x="353" y="63"/>
                      <a:pt x="353" y="63"/>
                      <a:pt x="353" y="63"/>
                    </a:cubicBezTo>
                    <a:cubicBezTo>
                      <a:pt x="352" y="64"/>
                      <a:pt x="352" y="65"/>
                      <a:pt x="352" y="66"/>
                    </a:cubicBezTo>
                    <a:cubicBezTo>
                      <a:pt x="352" y="67"/>
                      <a:pt x="353" y="68"/>
                      <a:pt x="353" y="68"/>
                    </a:cubicBezTo>
                    <a:cubicBezTo>
                      <a:pt x="354" y="70"/>
                      <a:pt x="354" y="71"/>
                      <a:pt x="356" y="72"/>
                    </a:cubicBezTo>
                    <a:cubicBezTo>
                      <a:pt x="358" y="74"/>
                      <a:pt x="361" y="77"/>
                      <a:pt x="366" y="80"/>
                    </a:cubicBezTo>
                    <a:cubicBezTo>
                      <a:pt x="382" y="93"/>
                      <a:pt x="414" y="113"/>
                      <a:pt x="451" y="137"/>
                    </a:cubicBezTo>
                    <a:cubicBezTo>
                      <a:pt x="565" y="208"/>
                      <a:pt x="738" y="308"/>
                      <a:pt x="738" y="308"/>
                    </a:cubicBezTo>
                    <a:cubicBezTo>
                      <a:pt x="739" y="309"/>
                      <a:pt x="742" y="309"/>
                      <a:pt x="743" y="307"/>
                    </a:cubicBezTo>
                    <a:cubicBezTo>
                      <a:pt x="744" y="305"/>
                      <a:pt x="744" y="303"/>
                      <a:pt x="742" y="301"/>
                    </a:cubicBezTo>
                    <a:cubicBezTo>
                      <a:pt x="338" y="66"/>
                      <a:pt x="338" y="66"/>
                      <a:pt x="338" y="66"/>
                    </a:cubicBezTo>
                    <a:cubicBezTo>
                      <a:pt x="336" y="64"/>
                      <a:pt x="334" y="65"/>
                      <a:pt x="333" y="67"/>
                    </a:cubicBezTo>
                    <a:cubicBezTo>
                      <a:pt x="332" y="69"/>
                      <a:pt x="332" y="71"/>
                      <a:pt x="334" y="72"/>
                    </a:cubicBezTo>
                    <a:cubicBezTo>
                      <a:pt x="334" y="72"/>
                      <a:pt x="340" y="76"/>
                      <a:pt x="351" y="83"/>
                    </a:cubicBezTo>
                    <a:cubicBezTo>
                      <a:pt x="388" y="106"/>
                      <a:pt x="481" y="164"/>
                      <a:pt x="565" y="216"/>
                    </a:cubicBezTo>
                    <a:cubicBezTo>
                      <a:pt x="606" y="242"/>
                      <a:pt x="646" y="267"/>
                      <a:pt x="675" y="285"/>
                    </a:cubicBezTo>
                    <a:cubicBezTo>
                      <a:pt x="689" y="294"/>
                      <a:pt x="701" y="302"/>
                      <a:pt x="710" y="307"/>
                    </a:cubicBezTo>
                    <a:cubicBezTo>
                      <a:pt x="714" y="310"/>
                      <a:pt x="717" y="312"/>
                      <a:pt x="719" y="313"/>
                    </a:cubicBezTo>
                    <a:cubicBezTo>
                      <a:pt x="720" y="314"/>
                      <a:pt x="721" y="314"/>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5" y="312"/>
                      <a:pt x="725" y="312"/>
                      <a:pt x="725" y="312"/>
                    </a:cubicBezTo>
                    <a:cubicBezTo>
                      <a:pt x="722" y="314"/>
                      <a:pt x="722" y="314"/>
                      <a:pt x="722" y="314"/>
                    </a:cubicBezTo>
                    <a:cubicBezTo>
                      <a:pt x="722" y="315"/>
                      <a:pt x="722" y="315"/>
                      <a:pt x="722" y="315"/>
                    </a:cubicBezTo>
                    <a:cubicBezTo>
                      <a:pt x="725" y="312"/>
                      <a:pt x="725" y="312"/>
                      <a:pt x="725" y="312"/>
                    </a:cubicBezTo>
                    <a:cubicBezTo>
                      <a:pt x="722" y="314"/>
                      <a:pt x="722" y="314"/>
                      <a:pt x="722" y="314"/>
                    </a:cubicBezTo>
                    <a:cubicBezTo>
                      <a:pt x="725" y="312"/>
                      <a:pt x="725" y="312"/>
                      <a:pt x="725" y="312"/>
                    </a:cubicBezTo>
                    <a:cubicBezTo>
                      <a:pt x="721" y="314"/>
                      <a:pt x="721" y="314"/>
                      <a:pt x="721" y="314"/>
                    </a:cubicBezTo>
                    <a:cubicBezTo>
                      <a:pt x="722" y="314"/>
                      <a:pt x="722" y="314"/>
                      <a:pt x="722" y="314"/>
                    </a:cubicBezTo>
                    <a:cubicBezTo>
                      <a:pt x="725" y="312"/>
                      <a:pt x="725" y="312"/>
                      <a:pt x="725" y="312"/>
                    </a:cubicBezTo>
                    <a:cubicBezTo>
                      <a:pt x="721" y="314"/>
                      <a:pt x="721" y="314"/>
                      <a:pt x="721" y="314"/>
                    </a:cubicBezTo>
                    <a:cubicBezTo>
                      <a:pt x="725" y="312"/>
                      <a:pt x="725" y="312"/>
                      <a:pt x="725" y="312"/>
                    </a:cubicBezTo>
                    <a:cubicBezTo>
                      <a:pt x="721" y="312"/>
                      <a:pt x="721" y="312"/>
                      <a:pt x="721" y="312"/>
                    </a:cubicBezTo>
                    <a:cubicBezTo>
                      <a:pt x="721" y="313"/>
                      <a:pt x="721" y="313"/>
                      <a:pt x="721" y="314"/>
                    </a:cubicBezTo>
                    <a:cubicBezTo>
                      <a:pt x="725" y="312"/>
                      <a:pt x="725" y="312"/>
                      <a:pt x="725" y="312"/>
                    </a:cubicBezTo>
                    <a:cubicBezTo>
                      <a:pt x="721" y="312"/>
                      <a:pt x="721" y="312"/>
                      <a:pt x="721" y="312"/>
                    </a:cubicBezTo>
                    <a:cubicBezTo>
                      <a:pt x="725" y="312"/>
                      <a:pt x="725" y="312"/>
                      <a:pt x="725" y="312"/>
                    </a:cubicBezTo>
                    <a:cubicBezTo>
                      <a:pt x="727" y="308"/>
                      <a:pt x="727" y="308"/>
                      <a:pt x="727" y="308"/>
                    </a:cubicBezTo>
                    <a:cubicBezTo>
                      <a:pt x="727" y="308"/>
                      <a:pt x="624" y="248"/>
                      <a:pt x="520" y="189"/>
                    </a:cubicBezTo>
                    <a:cubicBezTo>
                      <a:pt x="469" y="159"/>
                      <a:pt x="417" y="129"/>
                      <a:pt x="377" y="106"/>
                    </a:cubicBezTo>
                    <a:cubicBezTo>
                      <a:pt x="358" y="95"/>
                      <a:pt x="341" y="86"/>
                      <a:pt x="329" y="79"/>
                    </a:cubicBezTo>
                    <a:cubicBezTo>
                      <a:pt x="323" y="76"/>
                      <a:pt x="319" y="73"/>
                      <a:pt x="315" y="71"/>
                    </a:cubicBezTo>
                    <a:cubicBezTo>
                      <a:pt x="314" y="70"/>
                      <a:pt x="312" y="70"/>
                      <a:pt x="311" y="69"/>
                    </a:cubicBezTo>
                    <a:cubicBezTo>
                      <a:pt x="311" y="69"/>
                      <a:pt x="311" y="69"/>
                      <a:pt x="310" y="69"/>
                    </a:cubicBezTo>
                    <a:cubicBezTo>
                      <a:pt x="309" y="68"/>
                      <a:pt x="309" y="68"/>
                      <a:pt x="309" y="68"/>
                    </a:cubicBezTo>
                    <a:cubicBezTo>
                      <a:pt x="309" y="68"/>
                      <a:pt x="309" y="68"/>
                      <a:pt x="308" y="68"/>
                    </a:cubicBezTo>
                    <a:cubicBezTo>
                      <a:pt x="308" y="68"/>
                      <a:pt x="307" y="68"/>
                      <a:pt x="307" y="68"/>
                    </a:cubicBezTo>
                    <a:cubicBezTo>
                      <a:pt x="306" y="69"/>
                      <a:pt x="305" y="69"/>
                      <a:pt x="305" y="70"/>
                    </a:cubicBezTo>
                    <a:cubicBezTo>
                      <a:pt x="308" y="72"/>
                      <a:pt x="308" y="72"/>
                      <a:pt x="308" y="72"/>
                    </a:cubicBezTo>
                    <a:cubicBezTo>
                      <a:pt x="305" y="70"/>
                      <a:pt x="305" y="70"/>
                      <a:pt x="305" y="70"/>
                    </a:cubicBezTo>
                    <a:cubicBezTo>
                      <a:pt x="304" y="71"/>
                      <a:pt x="304" y="72"/>
                      <a:pt x="304" y="72"/>
                    </a:cubicBezTo>
                    <a:cubicBezTo>
                      <a:pt x="304" y="73"/>
                      <a:pt x="304" y="74"/>
                      <a:pt x="304" y="74"/>
                    </a:cubicBezTo>
                    <a:cubicBezTo>
                      <a:pt x="305" y="75"/>
                      <a:pt x="305" y="76"/>
                      <a:pt x="306" y="76"/>
                    </a:cubicBezTo>
                    <a:cubicBezTo>
                      <a:pt x="306" y="77"/>
                      <a:pt x="307" y="78"/>
                      <a:pt x="309" y="79"/>
                    </a:cubicBezTo>
                    <a:cubicBezTo>
                      <a:pt x="314" y="83"/>
                      <a:pt x="324" y="90"/>
                      <a:pt x="337" y="99"/>
                    </a:cubicBezTo>
                    <a:cubicBezTo>
                      <a:pt x="384" y="130"/>
                      <a:pt x="476" y="186"/>
                      <a:pt x="556" y="234"/>
                    </a:cubicBezTo>
                    <a:cubicBezTo>
                      <a:pt x="597" y="259"/>
                      <a:pt x="634" y="281"/>
                      <a:pt x="661" y="298"/>
                    </a:cubicBezTo>
                    <a:cubicBezTo>
                      <a:pt x="674" y="306"/>
                      <a:pt x="685" y="313"/>
                      <a:pt x="693" y="317"/>
                    </a:cubicBezTo>
                    <a:cubicBezTo>
                      <a:pt x="697" y="320"/>
                      <a:pt x="700" y="321"/>
                      <a:pt x="702" y="323"/>
                    </a:cubicBezTo>
                    <a:cubicBezTo>
                      <a:pt x="703" y="323"/>
                      <a:pt x="704" y="324"/>
                      <a:pt x="704" y="324"/>
                    </a:cubicBezTo>
                    <a:cubicBezTo>
                      <a:pt x="704" y="324"/>
                      <a:pt x="704" y="324"/>
                      <a:pt x="704" y="324"/>
                    </a:cubicBezTo>
                    <a:cubicBezTo>
                      <a:pt x="706" y="323"/>
                      <a:pt x="706" y="323"/>
                      <a:pt x="706" y="323"/>
                    </a:cubicBezTo>
                    <a:cubicBezTo>
                      <a:pt x="704" y="324"/>
                      <a:pt x="704" y="324"/>
                      <a:pt x="704" y="324"/>
                    </a:cubicBezTo>
                    <a:cubicBezTo>
                      <a:pt x="704" y="324"/>
                      <a:pt x="704" y="324"/>
                      <a:pt x="704" y="324"/>
                    </a:cubicBezTo>
                    <a:cubicBezTo>
                      <a:pt x="706" y="323"/>
                      <a:pt x="706" y="323"/>
                      <a:pt x="706" y="323"/>
                    </a:cubicBezTo>
                    <a:cubicBezTo>
                      <a:pt x="704" y="324"/>
                      <a:pt x="704" y="324"/>
                      <a:pt x="704" y="324"/>
                    </a:cubicBezTo>
                    <a:cubicBezTo>
                      <a:pt x="707" y="322"/>
                      <a:pt x="707" y="322"/>
                      <a:pt x="707" y="322"/>
                    </a:cubicBezTo>
                    <a:cubicBezTo>
                      <a:pt x="704" y="324"/>
                      <a:pt x="704" y="324"/>
                      <a:pt x="704" y="324"/>
                    </a:cubicBezTo>
                    <a:cubicBezTo>
                      <a:pt x="704" y="324"/>
                      <a:pt x="704" y="324"/>
                      <a:pt x="704" y="324"/>
                    </a:cubicBezTo>
                    <a:cubicBezTo>
                      <a:pt x="707" y="322"/>
                      <a:pt x="707" y="322"/>
                      <a:pt x="707" y="322"/>
                    </a:cubicBezTo>
                    <a:cubicBezTo>
                      <a:pt x="704" y="324"/>
                      <a:pt x="704" y="324"/>
                      <a:pt x="704" y="324"/>
                    </a:cubicBezTo>
                    <a:cubicBezTo>
                      <a:pt x="707" y="322"/>
                      <a:pt x="707" y="322"/>
                      <a:pt x="707" y="322"/>
                    </a:cubicBezTo>
                    <a:cubicBezTo>
                      <a:pt x="703" y="323"/>
                      <a:pt x="703" y="323"/>
                      <a:pt x="703" y="323"/>
                    </a:cubicBezTo>
                    <a:cubicBezTo>
                      <a:pt x="704" y="324"/>
                      <a:pt x="704" y="324"/>
                      <a:pt x="704" y="324"/>
                    </a:cubicBezTo>
                    <a:cubicBezTo>
                      <a:pt x="707" y="322"/>
                      <a:pt x="707" y="322"/>
                      <a:pt x="707" y="322"/>
                    </a:cubicBezTo>
                    <a:cubicBezTo>
                      <a:pt x="703" y="323"/>
                      <a:pt x="703" y="323"/>
                      <a:pt x="703" y="323"/>
                    </a:cubicBezTo>
                    <a:cubicBezTo>
                      <a:pt x="707" y="322"/>
                      <a:pt x="707" y="322"/>
                      <a:pt x="707" y="322"/>
                    </a:cubicBezTo>
                    <a:cubicBezTo>
                      <a:pt x="703" y="322"/>
                      <a:pt x="703" y="322"/>
                      <a:pt x="703" y="322"/>
                    </a:cubicBezTo>
                    <a:cubicBezTo>
                      <a:pt x="703" y="322"/>
                      <a:pt x="703" y="323"/>
                      <a:pt x="703" y="323"/>
                    </a:cubicBezTo>
                    <a:cubicBezTo>
                      <a:pt x="707" y="322"/>
                      <a:pt x="707" y="322"/>
                      <a:pt x="707" y="322"/>
                    </a:cubicBezTo>
                    <a:cubicBezTo>
                      <a:pt x="703" y="322"/>
                      <a:pt x="703" y="322"/>
                      <a:pt x="703" y="322"/>
                    </a:cubicBezTo>
                    <a:cubicBezTo>
                      <a:pt x="707" y="322"/>
                      <a:pt x="707" y="322"/>
                      <a:pt x="707" y="322"/>
                    </a:cubicBezTo>
                    <a:cubicBezTo>
                      <a:pt x="704" y="319"/>
                      <a:pt x="704" y="319"/>
                      <a:pt x="704" y="319"/>
                    </a:cubicBezTo>
                    <a:cubicBezTo>
                      <a:pt x="707" y="322"/>
                      <a:pt x="707" y="322"/>
                      <a:pt x="707" y="322"/>
                    </a:cubicBezTo>
                    <a:cubicBezTo>
                      <a:pt x="706" y="318"/>
                      <a:pt x="706" y="318"/>
                      <a:pt x="706" y="318"/>
                    </a:cubicBezTo>
                    <a:cubicBezTo>
                      <a:pt x="705" y="318"/>
                      <a:pt x="704" y="318"/>
                      <a:pt x="704" y="319"/>
                    </a:cubicBezTo>
                    <a:cubicBezTo>
                      <a:pt x="707" y="322"/>
                      <a:pt x="707" y="322"/>
                      <a:pt x="707" y="322"/>
                    </a:cubicBezTo>
                    <a:cubicBezTo>
                      <a:pt x="706" y="318"/>
                      <a:pt x="706" y="318"/>
                      <a:pt x="706" y="318"/>
                    </a:cubicBezTo>
                    <a:cubicBezTo>
                      <a:pt x="707" y="321"/>
                      <a:pt x="707" y="321"/>
                      <a:pt x="707" y="321"/>
                    </a:cubicBezTo>
                    <a:cubicBezTo>
                      <a:pt x="707" y="318"/>
                      <a:pt x="707" y="318"/>
                      <a:pt x="707" y="318"/>
                    </a:cubicBezTo>
                    <a:cubicBezTo>
                      <a:pt x="707" y="318"/>
                      <a:pt x="706" y="318"/>
                      <a:pt x="706" y="318"/>
                    </a:cubicBezTo>
                    <a:cubicBezTo>
                      <a:pt x="707" y="321"/>
                      <a:pt x="707" y="321"/>
                      <a:pt x="707" y="321"/>
                    </a:cubicBezTo>
                    <a:cubicBezTo>
                      <a:pt x="707" y="318"/>
                      <a:pt x="707" y="318"/>
                      <a:pt x="707" y="318"/>
                    </a:cubicBezTo>
                    <a:cubicBezTo>
                      <a:pt x="707" y="321"/>
                      <a:pt x="707" y="321"/>
                      <a:pt x="707" y="321"/>
                    </a:cubicBezTo>
                    <a:cubicBezTo>
                      <a:pt x="708" y="318"/>
                      <a:pt x="708" y="318"/>
                      <a:pt x="708" y="318"/>
                    </a:cubicBezTo>
                    <a:cubicBezTo>
                      <a:pt x="708" y="318"/>
                      <a:pt x="708" y="318"/>
                      <a:pt x="707" y="318"/>
                    </a:cubicBezTo>
                    <a:cubicBezTo>
                      <a:pt x="707" y="321"/>
                      <a:pt x="707" y="321"/>
                      <a:pt x="707" y="321"/>
                    </a:cubicBezTo>
                    <a:cubicBezTo>
                      <a:pt x="708" y="318"/>
                      <a:pt x="708" y="318"/>
                      <a:pt x="708" y="318"/>
                    </a:cubicBezTo>
                    <a:cubicBezTo>
                      <a:pt x="707" y="320"/>
                      <a:pt x="707" y="320"/>
                      <a:pt x="707" y="320"/>
                    </a:cubicBezTo>
                    <a:cubicBezTo>
                      <a:pt x="708" y="318"/>
                      <a:pt x="708" y="318"/>
                      <a:pt x="708" y="318"/>
                    </a:cubicBezTo>
                    <a:cubicBezTo>
                      <a:pt x="708" y="318"/>
                      <a:pt x="708" y="318"/>
                      <a:pt x="708" y="318"/>
                    </a:cubicBezTo>
                    <a:cubicBezTo>
                      <a:pt x="707" y="320"/>
                      <a:pt x="707" y="320"/>
                      <a:pt x="707" y="320"/>
                    </a:cubicBezTo>
                    <a:cubicBezTo>
                      <a:pt x="708" y="318"/>
                      <a:pt x="708" y="318"/>
                      <a:pt x="708" y="318"/>
                    </a:cubicBezTo>
                    <a:cubicBezTo>
                      <a:pt x="708" y="318"/>
                      <a:pt x="707" y="317"/>
                      <a:pt x="706" y="317"/>
                    </a:cubicBezTo>
                    <a:cubicBezTo>
                      <a:pt x="702" y="314"/>
                      <a:pt x="692" y="309"/>
                      <a:pt x="679" y="301"/>
                    </a:cubicBezTo>
                    <a:cubicBezTo>
                      <a:pt x="631" y="273"/>
                      <a:pt x="536" y="215"/>
                      <a:pt x="452" y="165"/>
                    </a:cubicBezTo>
                    <a:cubicBezTo>
                      <a:pt x="410" y="140"/>
                      <a:pt x="370" y="116"/>
                      <a:pt x="341" y="99"/>
                    </a:cubicBezTo>
                    <a:cubicBezTo>
                      <a:pt x="326" y="91"/>
                      <a:pt x="314" y="84"/>
                      <a:pt x="305" y="79"/>
                    </a:cubicBezTo>
                    <a:cubicBezTo>
                      <a:pt x="300" y="76"/>
                      <a:pt x="297" y="75"/>
                      <a:pt x="294" y="73"/>
                    </a:cubicBezTo>
                    <a:cubicBezTo>
                      <a:pt x="293" y="73"/>
                      <a:pt x="292" y="72"/>
                      <a:pt x="291" y="72"/>
                    </a:cubicBezTo>
                    <a:cubicBezTo>
                      <a:pt x="290" y="71"/>
                      <a:pt x="290" y="71"/>
                      <a:pt x="289" y="71"/>
                    </a:cubicBezTo>
                    <a:cubicBezTo>
                      <a:pt x="289" y="71"/>
                      <a:pt x="289" y="71"/>
                      <a:pt x="288" y="71"/>
                    </a:cubicBezTo>
                    <a:cubicBezTo>
                      <a:pt x="287" y="71"/>
                      <a:pt x="287" y="71"/>
                      <a:pt x="286" y="71"/>
                    </a:cubicBezTo>
                    <a:cubicBezTo>
                      <a:pt x="286" y="71"/>
                      <a:pt x="285" y="72"/>
                      <a:pt x="284" y="73"/>
                    </a:cubicBezTo>
                    <a:cubicBezTo>
                      <a:pt x="284" y="73"/>
                      <a:pt x="284" y="73"/>
                      <a:pt x="284" y="73"/>
                    </a:cubicBezTo>
                    <a:cubicBezTo>
                      <a:pt x="284" y="74"/>
                      <a:pt x="283" y="75"/>
                      <a:pt x="283" y="75"/>
                    </a:cubicBezTo>
                    <a:cubicBezTo>
                      <a:pt x="283" y="77"/>
                      <a:pt x="284" y="77"/>
                      <a:pt x="284" y="78"/>
                    </a:cubicBezTo>
                    <a:cubicBezTo>
                      <a:pt x="285" y="80"/>
                      <a:pt x="286" y="81"/>
                      <a:pt x="287" y="82"/>
                    </a:cubicBezTo>
                    <a:cubicBezTo>
                      <a:pt x="289" y="85"/>
                      <a:pt x="293" y="88"/>
                      <a:pt x="298" y="91"/>
                    </a:cubicBezTo>
                    <a:cubicBezTo>
                      <a:pt x="316" y="105"/>
                      <a:pt x="349" y="127"/>
                      <a:pt x="390" y="152"/>
                    </a:cubicBezTo>
                    <a:cubicBezTo>
                      <a:pt x="452" y="190"/>
                      <a:pt x="529" y="236"/>
                      <a:pt x="591" y="273"/>
                    </a:cubicBezTo>
                    <a:cubicBezTo>
                      <a:pt x="622" y="291"/>
                      <a:pt x="649" y="307"/>
                      <a:pt x="668" y="319"/>
                    </a:cubicBezTo>
                    <a:cubicBezTo>
                      <a:pt x="678" y="324"/>
                      <a:pt x="686" y="329"/>
                      <a:pt x="691" y="332"/>
                    </a:cubicBezTo>
                    <a:cubicBezTo>
                      <a:pt x="694" y="334"/>
                      <a:pt x="696" y="335"/>
                      <a:pt x="697" y="336"/>
                    </a:cubicBezTo>
                    <a:cubicBezTo>
                      <a:pt x="698" y="336"/>
                      <a:pt x="698" y="336"/>
                      <a:pt x="699" y="337"/>
                    </a:cubicBezTo>
                    <a:cubicBezTo>
                      <a:pt x="699" y="337"/>
                      <a:pt x="699" y="337"/>
                      <a:pt x="699" y="337"/>
                    </a:cubicBezTo>
                    <a:cubicBezTo>
                      <a:pt x="700" y="335"/>
                      <a:pt x="700" y="335"/>
                      <a:pt x="700" y="335"/>
                    </a:cubicBezTo>
                    <a:cubicBezTo>
                      <a:pt x="699" y="337"/>
                      <a:pt x="699" y="337"/>
                      <a:pt x="699" y="337"/>
                    </a:cubicBezTo>
                    <a:cubicBezTo>
                      <a:pt x="699" y="337"/>
                      <a:pt x="699" y="337"/>
                      <a:pt x="699" y="337"/>
                    </a:cubicBezTo>
                    <a:cubicBezTo>
                      <a:pt x="700" y="335"/>
                      <a:pt x="700" y="335"/>
                      <a:pt x="700" y="335"/>
                    </a:cubicBezTo>
                    <a:cubicBezTo>
                      <a:pt x="699" y="337"/>
                      <a:pt x="699" y="337"/>
                      <a:pt x="699" y="337"/>
                    </a:cubicBezTo>
                    <a:cubicBezTo>
                      <a:pt x="701" y="334"/>
                      <a:pt x="701" y="334"/>
                      <a:pt x="701" y="334"/>
                    </a:cubicBezTo>
                    <a:cubicBezTo>
                      <a:pt x="698" y="336"/>
                      <a:pt x="698" y="336"/>
                      <a:pt x="698" y="336"/>
                    </a:cubicBezTo>
                    <a:cubicBezTo>
                      <a:pt x="699" y="337"/>
                      <a:pt x="699" y="337"/>
                      <a:pt x="699" y="337"/>
                    </a:cubicBezTo>
                    <a:cubicBezTo>
                      <a:pt x="701" y="334"/>
                      <a:pt x="701" y="334"/>
                      <a:pt x="701" y="334"/>
                    </a:cubicBezTo>
                    <a:cubicBezTo>
                      <a:pt x="698" y="336"/>
                      <a:pt x="698" y="336"/>
                      <a:pt x="698" y="336"/>
                    </a:cubicBezTo>
                    <a:cubicBezTo>
                      <a:pt x="701" y="334"/>
                      <a:pt x="701" y="334"/>
                      <a:pt x="701" y="334"/>
                    </a:cubicBezTo>
                    <a:cubicBezTo>
                      <a:pt x="698" y="336"/>
                      <a:pt x="698" y="336"/>
                      <a:pt x="698" y="336"/>
                    </a:cubicBezTo>
                    <a:cubicBezTo>
                      <a:pt x="698" y="336"/>
                      <a:pt x="698" y="336"/>
                      <a:pt x="698" y="336"/>
                    </a:cubicBezTo>
                    <a:cubicBezTo>
                      <a:pt x="701" y="334"/>
                      <a:pt x="701" y="334"/>
                      <a:pt x="701" y="334"/>
                    </a:cubicBezTo>
                    <a:cubicBezTo>
                      <a:pt x="698" y="336"/>
                      <a:pt x="698" y="336"/>
                      <a:pt x="698" y="336"/>
                    </a:cubicBezTo>
                    <a:cubicBezTo>
                      <a:pt x="701" y="334"/>
                      <a:pt x="701" y="334"/>
                      <a:pt x="701" y="334"/>
                    </a:cubicBezTo>
                    <a:cubicBezTo>
                      <a:pt x="697" y="334"/>
                      <a:pt x="697" y="334"/>
                      <a:pt x="697" y="334"/>
                    </a:cubicBezTo>
                    <a:cubicBezTo>
                      <a:pt x="697" y="335"/>
                      <a:pt x="698" y="335"/>
                      <a:pt x="698" y="336"/>
                    </a:cubicBezTo>
                    <a:cubicBezTo>
                      <a:pt x="701" y="334"/>
                      <a:pt x="701" y="334"/>
                      <a:pt x="701" y="334"/>
                    </a:cubicBezTo>
                    <a:cubicBezTo>
                      <a:pt x="697" y="334"/>
                      <a:pt x="697" y="334"/>
                      <a:pt x="697" y="334"/>
                    </a:cubicBezTo>
                    <a:cubicBezTo>
                      <a:pt x="701" y="334"/>
                      <a:pt x="701" y="334"/>
                      <a:pt x="701" y="334"/>
                    </a:cubicBezTo>
                    <a:cubicBezTo>
                      <a:pt x="698" y="331"/>
                      <a:pt x="698" y="331"/>
                      <a:pt x="698" y="331"/>
                    </a:cubicBezTo>
                    <a:cubicBezTo>
                      <a:pt x="701" y="333"/>
                      <a:pt x="701" y="333"/>
                      <a:pt x="701" y="333"/>
                    </a:cubicBezTo>
                    <a:cubicBezTo>
                      <a:pt x="700" y="330"/>
                      <a:pt x="700" y="330"/>
                      <a:pt x="700" y="330"/>
                    </a:cubicBezTo>
                    <a:cubicBezTo>
                      <a:pt x="699" y="330"/>
                      <a:pt x="698" y="331"/>
                      <a:pt x="698" y="331"/>
                    </a:cubicBezTo>
                    <a:cubicBezTo>
                      <a:pt x="701" y="333"/>
                      <a:pt x="701" y="333"/>
                      <a:pt x="701" y="333"/>
                    </a:cubicBezTo>
                    <a:cubicBezTo>
                      <a:pt x="700" y="330"/>
                      <a:pt x="700" y="330"/>
                      <a:pt x="700" y="330"/>
                    </a:cubicBezTo>
                    <a:cubicBezTo>
                      <a:pt x="700" y="332"/>
                      <a:pt x="700" y="332"/>
                      <a:pt x="700" y="332"/>
                    </a:cubicBezTo>
                    <a:cubicBezTo>
                      <a:pt x="700" y="330"/>
                      <a:pt x="700" y="330"/>
                      <a:pt x="700" y="330"/>
                    </a:cubicBezTo>
                    <a:cubicBezTo>
                      <a:pt x="700" y="330"/>
                      <a:pt x="700" y="330"/>
                      <a:pt x="700" y="330"/>
                    </a:cubicBezTo>
                    <a:cubicBezTo>
                      <a:pt x="700" y="332"/>
                      <a:pt x="700" y="332"/>
                      <a:pt x="700" y="332"/>
                    </a:cubicBezTo>
                    <a:cubicBezTo>
                      <a:pt x="700" y="330"/>
                      <a:pt x="700" y="330"/>
                      <a:pt x="700" y="330"/>
                    </a:cubicBezTo>
                    <a:cubicBezTo>
                      <a:pt x="700" y="330"/>
                      <a:pt x="699" y="330"/>
                      <a:pt x="698" y="329"/>
                    </a:cubicBezTo>
                    <a:cubicBezTo>
                      <a:pt x="695" y="329"/>
                      <a:pt x="691" y="327"/>
                      <a:pt x="685" y="324"/>
                    </a:cubicBezTo>
                    <a:cubicBezTo>
                      <a:pt x="665" y="315"/>
                      <a:pt x="629" y="294"/>
                      <a:pt x="586" y="269"/>
                    </a:cubicBezTo>
                    <a:cubicBezTo>
                      <a:pt x="521" y="231"/>
                      <a:pt x="441" y="182"/>
                      <a:pt x="377" y="142"/>
                    </a:cubicBezTo>
                    <a:cubicBezTo>
                      <a:pt x="345" y="123"/>
                      <a:pt x="316" y="105"/>
                      <a:pt x="296" y="93"/>
                    </a:cubicBezTo>
                    <a:cubicBezTo>
                      <a:pt x="286" y="87"/>
                      <a:pt x="278" y="82"/>
                      <a:pt x="272" y="78"/>
                    </a:cubicBezTo>
                    <a:cubicBezTo>
                      <a:pt x="269" y="77"/>
                      <a:pt x="267" y="75"/>
                      <a:pt x="265" y="74"/>
                    </a:cubicBezTo>
                    <a:cubicBezTo>
                      <a:pt x="265" y="74"/>
                      <a:pt x="264" y="73"/>
                      <a:pt x="263" y="73"/>
                    </a:cubicBezTo>
                    <a:cubicBezTo>
                      <a:pt x="263" y="73"/>
                      <a:pt x="263" y="73"/>
                      <a:pt x="263" y="73"/>
                    </a:cubicBezTo>
                    <a:cubicBezTo>
                      <a:pt x="262" y="73"/>
                      <a:pt x="262" y="73"/>
                      <a:pt x="262" y="73"/>
                    </a:cubicBezTo>
                    <a:cubicBezTo>
                      <a:pt x="262" y="73"/>
                      <a:pt x="262" y="72"/>
                      <a:pt x="261" y="72"/>
                    </a:cubicBezTo>
                    <a:cubicBezTo>
                      <a:pt x="261" y="72"/>
                      <a:pt x="260" y="72"/>
                      <a:pt x="259" y="73"/>
                    </a:cubicBezTo>
                    <a:cubicBezTo>
                      <a:pt x="259" y="73"/>
                      <a:pt x="258" y="73"/>
                      <a:pt x="257" y="74"/>
                    </a:cubicBezTo>
                    <a:cubicBezTo>
                      <a:pt x="261" y="76"/>
                      <a:pt x="261" y="76"/>
                      <a:pt x="261" y="76"/>
                    </a:cubicBezTo>
                    <a:cubicBezTo>
                      <a:pt x="258" y="74"/>
                      <a:pt x="258" y="74"/>
                      <a:pt x="258" y="74"/>
                    </a:cubicBezTo>
                    <a:cubicBezTo>
                      <a:pt x="257" y="75"/>
                      <a:pt x="257" y="76"/>
                      <a:pt x="257" y="76"/>
                    </a:cubicBezTo>
                    <a:cubicBezTo>
                      <a:pt x="257" y="77"/>
                      <a:pt x="257" y="78"/>
                      <a:pt x="257" y="78"/>
                    </a:cubicBezTo>
                    <a:cubicBezTo>
                      <a:pt x="258" y="79"/>
                      <a:pt x="258" y="79"/>
                      <a:pt x="258" y="79"/>
                    </a:cubicBezTo>
                    <a:cubicBezTo>
                      <a:pt x="258" y="80"/>
                      <a:pt x="259" y="80"/>
                      <a:pt x="259" y="81"/>
                    </a:cubicBezTo>
                    <a:cubicBezTo>
                      <a:pt x="261" y="82"/>
                      <a:pt x="264" y="84"/>
                      <a:pt x="268" y="87"/>
                    </a:cubicBezTo>
                    <a:cubicBezTo>
                      <a:pt x="284" y="98"/>
                      <a:pt x="318" y="119"/>
                      <a:pt x="361" y="146"/>
                    </a:cubicBezTo>
                    <a:cubicBezTo>
                      <a:pt x="488" y="226"/>
                      <a:pt x="690" y="349"/>
                      <a:pt x="690" y="349"/>
                    </a:cubicBezTo>
                    <a:cubicBezTo>
                      <a:pt x="692" y="346"/>
                      <a:pt x="692" y="346"/>
                      <a:pt x="692" y="346"/>
                    </a:cubicBezTo>
                    <a:cubicBezTo>
                      <a:pt x="689" y="344"/>
                      <a:pt x="689" y="344"/>
                      <a:pt x="689" y="344"/>
                    </a:cubicBezTo>
                    <a:cubicBezTo>
                      <a:pt x="692" y="346"/>
                      <a:pt x="692" y="346"/>
                      <a:pt x="692" y="346"/>
                    </a:cubicBezTo>
                    <a:cubicBezTo>
                      <a:pt x="691" y="342"/>
                      <a:pt x="691" y="342"/>
                      <a:pt x="691" y="342"/>
                    </a:cubicBezTo>
                    <a:cubicBezTo>
                      <a:pt x="690" y="343"/>
                      <a:pt x="689" y="343"/>
                      <a:pt x="689" y="344"/>
                    </a:cubicBezTo>
                    <a:cubicBezTo>
                      <a:pt x="692" y="346"/>
                      <a:pt x="692" y="346"/>
                      <a:pt x="692" y="346"/>
                    </a:cubicBezTo>
                    <a:cubicBezTo>
                      <a:pt x="691" y="342"/>
                      <a:pt x="691" y="342"/>
                      <a:pt x="691" y="342"/>
                    </a:cubicBezTo>
                    <a:cubicBezTo>
                      <a:pt x="692" y="345"/>
                      <a:pt x="692" y="345"/>
                      <a:pt x="692" y="345"/>
                    </a:cubicBezTo>
                    <a:cubicBezTo>
                      <a:pt x="692" y="342"/>
                      <a:pt x="692" y="342"/>
                      <a:pt x="692" y="342"/>
                    </a:cubicBezTo>
                    <a:cubicBezTo>
                      <a:pt x="691" y="342"/>
                      <a:pt x="691" y="342"/>
                      <a:pt x="691" y="342"/>
                    </a:cubicBezTo>
                    <a:cubicBezTo>
                      <a:pt x="692" y="345"/>
                      <a:pt x="692" y="345"/>
                      <a:pt x="692" y="345"/>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1" y="342"/>
                      <a:pt x="690" y="342"/>
                      <a:pt x="689" y="341"/>
                    </a:cubicBezTo>
                    <a:cubicBezTo>
                      <a:pt x="683" y="339"/>
                      <a:pt x="671" y="333"/>
                      <a:pt x="656" y="325"/>
                    </a:cubicBezTo>
                    <a:cubicBezTo>
                      <a:pt x="602" y="295"/>
                      <a:pt x="500" y="233"/>
                      <a:pt x="411" y="178"/>
                    </a:cubicBezTo>
                    <a:cubicBezTo>
                      <a:pt x="367" y="151"/>
                      <a:pt x="326" y="125"/>
                      <a:pt x="296" y="106"/>
                    </a:cubicBezTo>
                    <a:cubicBezTo>
                      <a:pt x="281" y="97"/>
                      <a:pt x="269" y="90"/>
                      <a:pt x="261" y="84"/>
                    </a:cubicBezTo>
                    <a:cubicBezTo>
                      <a:pt x="252" y="79"/>
                      <a:pt x="248" y="76"/>
                      <a:pt x="248" y="76"/>
                    </a:cubicBezTo>
                    <a:cubicBezTo>
                      <a:pt x="246" y="75"/>
                      <a:pt x="243" y="75"/>
                      <a:pt x="242" y="77"/>
                    </a:cubicBezTo>
                    <a:cubicBezTo>
                      <a:pt x="242" y="78"/>
                      <a:pt x="241" y="79"/>
                      <a:pt x="241" y="80"/>
                    </a:cubicBezTo>
                    <a:cubicBezTo>
                      <a:pt x="241" y="81"/>
                      <a:pt x="242" y="82"/>
                      <a:pt x="242" y="83"/>
                    </a:cubicBezTo>
                    <a:cubicBezTo>
                      <a:pt x="243" y="84"/>
                      <a:pt x="244" y="85"/>
                      <a:pt x="245" y="86"/>
                    </a:cubicBezTo>
                    <a:cubicBezTo>
                      <a:pt x="248" y="88"/>
                      <a:pt x="252" y="91"/>
                      <a:pt x="257" y="95"/>
                    </a:cubicBezTo>
                    <a:cubicBezTo>
                      <a:pt x="276" y="108"/>
                      <a:pt x="312" y="131"/>
                      <a:pt x="355" y="159"/>
                    </a:cubicBezTo>
                    <a:cubicBezTo>
                      <a:pt x="486" y="240"/>
                      <a:pt x="684" y="358"/>
                      <a:pt x="684" y="358"/>
                    </a:cubicBezTo>
                    <a:cubicBezTo>
                      <a:pt x="685" y="359"/>
                      <a:pt x="688" y="358"/>
                      <a:pt x="689" y="357"/>
                    </a:cubicBezTo>
                    <a:cubicBezTo>
                      <a:pt x="690" y="355"/>
                      <a:pt x="690" y="352"/>
                      <a:pt x="688" y="351"/>
                    </a:cubicBezTo>
                    <a:cubicBezTo>
                      <a:pt x="688" y="351"/>
                      <a:pt x="578" y="283"/>
                      <a:pt x="466" y="214"/>
                    </a:cubicBezTo>
                    <a:cubicBezTo>
                      <a:pt x="409" y="180"/>
                      <a:pt x="353" y="145"/>
                      <a:pt x="309" y="120"/>
                    </a:cubicBezTo>
                    <a:cubicBezTo>
                      <a:pt x="287" y="107"/>
                      <a:pt x="268" y="96"/>
                      <a:pt x="254" y="89"/>
                    </a:cubicBezTo>
                    <a:cubicBezTo>
                      <a:pt x="247" y="85"/>
                      <a:pt x="242" y="82"/>
                      <a:pt x="237" y="80"/>
                    </a:cubicBezTo>
                    <a:cubicBezTo>
                      <a:pt x="235" y="79"/>
                      <a:pt x="233" y="78"/>
                      <a:pt x="232" y="77"/>
                    </a:cubicBezTo>
                    <a:cubicBezTo>
                      <a:pt x="231" y="77"/>
                      <a:pt x="230" y="77"/>
                      <a:pt x="230" y="77"/>
                    </a:cubicBezTo>
                    <a:cubicBezTo>
                      <a:pt x="229" y="77"/>
                      <a:pt x="228" y="76"/>
                      <a:pt x="228" y="76"/>
                    </a:cubicBezTo>
                    <a:cubicBezTo>
                      <a:pt x="227" y="76"/>
                      <a:pt x="227" y="76"/>
                      <a:pt x="226" y="77"/>
                    </a:cubicBezTo>
                    <a:cubicBezTo>
                      <a:pt x="225" y="77"/>
                      <a:pt x="224" y="77"/>
                      <a:pt x="224" y="78"/>
                    </a:cubicBezTo>
                    <a:cubicBezTo>
                      <a:pt x="222" y="80"/>
                      <a:pt x="223" y="83"/>
                      <a:pt x="225" y="84"/>
                    </a:cubicBezTo>
                    <a:cubicBezTo>
                      <a:pt x="674" y="365"/>
                      <a:pt x="674" y="365"/>
                      <a:pt x="674" y="365"/>
                    </a:cubicBezTo>
                    <a:cubicBezTo>
                      <a:pt x="676" y="361"/>
                      <a:pt x="676" y="361"/>
                      <a:pt x="676" y="361"/>
                    </a:cubicBezTo>
                    <a:cubicBezTo>
                      <a:pt x="673" y="359"/>
                      <a:pt x="673" y="359"/>
                      <a:pt x="673" y="359"/>
                    </a:cubicBezTo>
                    <a:cubicBezTo>
                      <a:pt x="676" y="361"/>
                      <a:pt x="676" y="361"/>
                      <a:pt x="676" y="361"/>
                    </a:cubicBezTo>
                    <a:cubicBezTo>
                      <a:pt x="675" y="358"/>
                      <a:pt x="675" y="358"/>
                      <a:pt x="675" y="358"/>
                    </a:cubicBezTo>
                    <a:cubicBezTo>
                      <a:pt x="675" y="358"/>
                      <a:pt x="674" y="358"/>
                      <a:pt x="673" y="359"/>
                    </a:cubicBezTo>
                    <a:cubicBezTo>
                      <a:pt x="676" y="361"/>
                      <a:pt x="676" y="361"/>
                      <a:pt x="676" y="361"/>
                    </a:cubicBezTo>
                    <a:cubicBezTo>
                      <a:pt x="675" y="358"/>
                      <a:pt x="675" y="358"/>
                      <a:pt x="675" y="358"/>
                    </a:cubicBezTo>
                    <a:cubicBezTo>
                      <a:pt x="676" y="361"/>
                      <a:pt x="676" y="361"/>
                      <a:pt x="676" y="361"/>
                    </a:cubicBezTo>
                    <a:cubicBezTo>
                      <a:pt x="676" y="357"/>
                      <a:pt x="676" y="357"/>
                      <a:pt x="676" y="357"/>
                    </a:cubicBezTo>
                    <a:cubicBezTo>
                      <a:pt x="676" y="357"/>
                      <a:pt x="676" y="357"/>
                      <a:pt x="675" y="358"/>
                    </a:cubicBezTo>
                    <a:cubicBezTo>
                      <a:pt x="676" y="361"/>
                      <a:pt x="676" y="361"/>
                      <a:pt x="676" y="361"/>
                    </a:cubicBezTo>
                    <a:cubicBezTo>
                      <a:pt x="676" y="357"/>
                      <a:pt x="676" y="357"/>
                      <a:pt x="676" y="357"/>
                    </a:cubicBezTo>
                    <a:cubicBezTo>
                      <a:pt x="676" y="361"/>
                      <a:pt x="676" y="361"/>
                      <a:pt x="676" y="361"/>
                    </a:cubicBezTo>
                    <a:cubicBezTo>
                      <a:pt x="677" y="358"/>
                      <a:pt x="677" y="358"/>
                      <a:pt x="677" y="358"/>
                    </a:cubicBezTo>
                    <a:cubicBezTo>
                      <a:pt x="677" y="357"/>
                      <a:pt x="677" y="357"/>
                      <a:pt x="676" y="357"/>
                    </a:cubicBezTo>
                    <a:cubicBezTo>
                      <a:pt x="676" y="361"/>
                      <a:pt x="676" y="361"/>
                      <a:pt x="676" y="361"/>
                    </a:cubicBezTo>
                    <a:cubicBezTo>
                      <a:pt x="677" y="358"/>
                      <a:pt x="677" y="358"/>
                      <a:pt x="677" y="358"/>
                    </a:cubicBezTo>
                    <a:cubicBezTo>
                      <a:pt x="677" y="360"/>
                      <a:pt x="677" y="360"/>
                      <a:pt x="677" y="360"/>
                    </a:cubicBezTo>
                    <a:cubicBezTo>
                      <a:pt x="677" y="358"/>
                      <a:pt x="677" y="358"/>
                      <a:pt x="677" y="358"/>
                    </a:cubicBezTo>
                    <a:cubicBezTo>
                      <a:pt x="677" y="358"/>
                      <a:pt x="677" y="358"/>
                      <a:pt x="677" y="358"/>
                    </a:cubicBezTo>
                    <a:cubicBezTo>
                      <a:pt x="677" y="360"/>
                      <a:pt x="677" y="360"/>
                      <a:pt x="677" y="360"/>
                    </a:cubicBezTo>
                    <a:cubicBezTo>
                      <a:pt x="677" y="358"/>
                      <a:pt x="677" y="358"/>
                      <a:pt x="677" y="358"/>
                    </a:cubicBezTo>
                    <a:cubicBezTo>
                      <a:pt x="677" y="359"/>
                      <a:pt x="677" y="359"/>
                      <a:pt x="677" y="359"/>
                    </a:cubicBezTo>
                    <a:cubicBezTo>
                      <a:pt x="677" y="358"/>
                      <a:pt x="677" y="358"/>
                      <a:pt x="677" y="358"/>
                    </a:cubicBezTo>
                    <a:cubicBezTo>
                      <a:pt x="677" y="358"/>
                      <a:pt x="677" y="358"/>
                      <a:pt x="677" y="358"/>
                    </a:cubicBezTo>
                    <a:cubicBezTo>
                      <a:pt x="677" y="359"/>
                      <a:pt x="677" y="359"/>
                      <a:pt x="677" y="359"/>
                    </a:cubicBezTo>
                    <a:cubicBezTo>
                      <a:pt x="677" y="358"/>
                      <a:pt x="677" y="358"/>
                      <a:pt x="677" y="358"/>
                    </a:cubicBezTo>
                    <a:cubicBezTo>
                      <a:pt x="677" y="358"/>
                      <a:pt x="677" y="357"/>
                      <a:pt x="675" y="357"/>
                    </a:cubicBezTo>
                    <a:cubicBezTo>
                      <a:pt x="670" y="354"/>
                      <a:pt x="659" y="348"/>
                      <a:pt x="644" y="339"/>
                    </a:cubicBezTo>
                    <a:cubicBezTo>
                      <a:pt x="589" y="307"/>
                      <a:pt x="478" y="243"/>
                      <a:pt x="382" y="186"/>
                    </a:cubicBezTo>
                    <a:cubicBezTo>
                      <a:pt x="333" y="158"/>
                      <a:pt x="288" y="132"/>
                      <a:pt x="256" y="112"/>
                    </a:cubicBezTo>
                    <a:cubicBezTo>
                      <a:pt x="239" y="103"/>
                      <a:pt x="226" y="95"/>
                      <a:pt x="217" y="89"/>
                    </a:cubicBezTo>
                    <a:cubicBezTo>
                      <a:pt x="207" y="84"/>
                      <a:pt x="202" y="81"/>
                      <a:pt x="202" y="81"/>
                    </a:cubicBezTo>
                    <a:cubicBezTo>
                      <a:pt x="200" y="80"/>
                      <a:pt x="198" y="80"/>
                      <a:pt x="197" y="82"/>
                    </a:cubicBezTo>
                    <a:cubicBezTo>
                      <a:pt x="196" y="83"/>
                      <a:pt x="196" y="84"/>
                      <a:pt x="196" y="84"/>
                    </a:cubicBezTo>
                    <a:cubicBezTo>
                      <a:pt x="196" y="86"/>
                      <a:pt x="196" y="86"/>
                      <a:pt x="197" y="87"/>
                    </a:cubicBezTo>
                    <a:cubicBezTo>
                      <a:pt x="197" y="87"/>
                      <a:pt x="198" y="88"/>
                      <a:pt x="198" y="88"/>
                    </a:cubicBezTo>
                    <a:cubicBezTo>
                      <a:pt x="199" y="89"/>
                      <a:pt x="200" y="90"/>
                      <a:pt x="202" y="91"/>
                    </a:cubicBezTo>
                    <a:cubicBezTo>
                      <a:pt x="207" y="95"/>
                      <a:pt x="219" y="103"/>
                      <a:pt x="235" y="113"/>
                    </a:cubicBezTo>
                    <a:cubicBezTo>
                      <a:pt x="290" y="149"/>
                      <a:pt x="398" y="216"/>
                      <a:pt x="493" y="273"/>
                    </a:cubicBezTo>
                    <a:cubicBezTo>
                      <a:pt x="540" y="302"/>
                      <a:pt x="584" y="329"/>
                      <a:pt x="615" y="349"/>
                    </a:cubicBezTo>
                    <a:cubicBezTo>
                      <a:pt x="631" y="358"/>
                      <a:pt x="644" y="366"/>
                      <a:pt x="653" y="372"/>
                    </a:cubicBezTo>
                    <a:cubicBezTo>
                      <a:pt x="658" y="375"/>
                      <a:pt x="661" y="377"/>
                      <a:pt x="664" y="378"/>
                    </a:cubicBezTo>
                    <a:cubicBezTo>
                      <a:pt x="665" y="379"/>
                      <a:pt x="666" y="380"/>
                      <a:pt x="666" y="380"/>
                    </a:cubicBezTo>
                    <a:cubicBezTo>
                      <a:pt x="667" y="381"/>
                      <a:pt x="667" y="381"/>
                      <a:pt x="667" y="381"/>
                    </a:cubicBezTo>
                    <a:cubicBezTo>
                      <a:pt x="667" y="381"/>
                      <a:pt x="667" y="381"/>
                      <a:pt x="667" y="381"/>
                    </a:cubicBezTo>
                    <a:cubicBezTo>
                      <a:pt x="669" y="378"/>
                      <a:pt x="669" y="378"/>
                      <a:pt x="669" y="378"/>
                    </a:cubicBezTo>
                    <a:cubicBezTo>
                      <a:pt x="667" y="380"/>
                      <a:pt x="667" y="380"/>
                      <a:pt x="667" y="380"/>
                    </a:cubicBezTo>
                    <a:cubicBezTo>
                      <a:pt x="667" y="381"/>
                      <a:pt x="667" y="381"/>
                      <a:pt x="667" y="381"/>
                    </a:cubicBezTo>
                    <a:cubicBezTo>
                      <a:pt x="669" y="378"/>
                      <a:pt x="669" y="378"/>
                      <a:pt x="669" y="378"/>
                    </a:cubicBezTo>
                    <a:cubicBezTo>
                      <a:pt x="667" y="380"/>
                      <a:pt x="667" y="380"/>
                      <a:pt x="667" y="380"/>
                    </a:cubicBezTo>
                    <a:cubicBezTo>
                      <a:pt x="669" y="378"/>
                      <a:pt x="669" y="378"/>
                      <a:pt x="669" y="378"/>
                    </a:cubicBezTo>
                    <a:cubicBezTo>
                      <a:pt x="666" y="380"/>
                      <a:pt x="666" y="380"/>
                      <a:pt x="666" y="380"/>
                    </a:cubicBezTo>
                    <a:cubicBezTo>
                      <a:pt x="667" y="380"/>
                      <a:pt x="667" y="380"/>
                      <a:pt x="667" y="380"/>
                    </a:cubicBezTo>
                    <a:cubicBezTo>
                      <a:pt x="669" y="378"/>
                      <a:pt x="669" y="378"/>
                      <a:pt x="669" y="378"/>
                    </a:cubicBezTo>
                    <a:cubicBezTo>
                      <a:pt x="666" y="380"/>
                      <a:pt x="666" y="380"/>
                      <a:pt x="666" y="380"/>
                    </a:cubicBezTo>
                    <a:cubicBezTo>
                      <a:pt x="670" y="378"/>
                      <a:pt x="670" y="378"/>
                      <a:pt x="670" y="378"/>
                    </a:cubicBezTo>
                    <a:cubicBezTo>
                      <a:pt x="666" y="379"/>
                      <a:pt x="666" y="379"/>
                      <a:pt x="666" y="379"/>
                    </a:cubicBezTo>
                    <a:cubicBezTo>
                      <a:pt x="666" y="380"/>
                      <a:pt x="666" y="380"/>
                      <a:pt x="666" y="380"/>
                    </a:cubicBezTo>
                    <a:cubicBezTo>
                      <a:pt x="670" y="378"/>
                      <a:pt x="670" y="378"/>
                      <a:pt x="670" y="378"/>
                    </a:cubicBezTo>
                    <a:cubicBezTo>
                      <a:pt x="666" y="379"/>
                      <a:pt x="666" y="379"/>
                      <a:pt x="666" y="379"/>
                    </a:cubicBezTo>
                    <a:cubicBezTo>
                      <a:pt x="670" y="378"/>
                      <a:pt x="670" y="378"/>
                      <a:pt x="670" y="378"/>
                    </a:cubicBezTo>
                    <a:cubicBezTo>
                      <a:pt x="666" y="378"/>
                      <a:pt x="666" y="378"/>
                      <a:pt x="666" y="378"/>
                    </a:cubicBezTo>
                    <a:cubicBezTo>
                      <a:pt x="666" y="378"/>
                      <a:pt x="666" y="379"/>
                      <a:pt x="666" y="379"/>
                    </a:cubicBezTo>
                    <a:cubicBezTo>
                      <a:pt x="670" y="378"/>
                      <a:pt x="670" y="378"/>
                      <a:pt x="670" y="378"/>
                    </a:cubicBezTo>
                    <a:cubicBezTo>
                      <a:pt x="666" y="378"/>
                      <a:pt x="666" y="378"/>
                      <a:pt x="666" y="378"/>
                    </a:cubicBezTo>
                    <a:cubicBezTo>
                      <a:pt x="670" y="378"/>
                      <a:pt x="670" y="378"/>
                      <a:pt x="670" y="378"/>
                    </a:cubicBezTo>
                    <a:cubicBezTo>
                      <a:pt x="666" y="375"/>
                      <a:pt x="666" y="375"/>
                      <a:pt x="666" y="375"/>
                    </a:cubicBezTo>
                    <a:cubicBezTo>
                      <a:pt x="669" y="377"/>
                      <a:pt x="669" y="377"/>
                      <a:pt x="669" y="377"/>
                    </a:cubicBezTo>
                    <a:cubicBezTo>
                      <a:pt x="668" y="374"/>
                      <a:pt x="668" y="374"/>
                      <a:pt x="668" y="374"/>
                    </a:cubicBezTo>
                    <a:cubicBezTo>
                      <a:pt x="668" y="374"/>
                      <a:pt x="667" y="375"/>
                      <a:pt x="666" y="375"/>
                    </a:cubicBezTo>
                    <a:cubicBezTo>
                      <a:pt x="669" y="377"/>
                      <a:pt x="669" y="377"/>
                      <a:pt x="669" y="377"/>
                    </a:cubicBezTo>
                    <a:cubicBezTo>
                      <a:pt x="668" y="374"/>
                      <a:pt x="668" y="374"/>
                      <a:pt x="668" y="374"/>
                    </a:cubicBezTo>
                    <a:cubicBezTo>
                      <a:pt x="669" y="377"/>
                      <a:pt x="669" y="377"/>
                      <a:pt x="669" y="377"/>
                    </a:cubicBezTo>
                    <a:cubicBezTo>
                      <a:pt x="669" y="374"/>
                      <a:pt x="669" y="374"/>
                      <a:pt x="669" y="374"/>
                    </a:cubicBezTo>
                    <a:cubicBezTo>
                      <a:pt x="669" y="374"/>
                      <a:pt x="669" y="374"/>
                      <a:pt x="668" y="374"/>
                    </a:cubicBezTo>
                    <a:cubicBezTo>
                      <a:pt x="669" y="377"/>
                      <a:pt x="669" y="377"/>
                      <a:pt x="669" y="377"/>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8" y="373"/>
                      <a:pt x="667" y="373"/>
                    </a:cubicBezTo>
                    <a:cubicBezTo>
                      <a:pt x="661" y="371"/>
                      <a:pt x="649" y="364"/>
                      <a:pt x="632" y="355"/>
                    </a:cubicBezTo>
                    <a:cubicBezTo>
                      <a:pt x="574" y="322"/>
                      <a:pt x="460" y="254"/>
                      <a:pt x="361" y="194"/>
                    </a:cubicBezTo>
                    <a:cubicBezTo>
                      <a:pt x="311" y="164"/>
                      <a:pt x="265" y="137"/>
                      <a:pt x="231" y="116"/>
                    </a:cubicBezTo>
                    <a:cubicBezTo>
                      <a:pt x="215" y="106"/>
                      <a:pt x="201" y="98"/>
                      <a:pt x="191" y="92"/>
                    </a:cubicBezTo>
                    <a:cubicBezTo>
                      <a:pt x="182" y="86"/>
                      <a:pt x="177" y="83"/>
                      <a:pt x="177" y="83"/>
                    </a:cubicBezTo>
                    <a:cubicBezTo>
                      <a:pt x="175" y="86"/>
                      <a:pt x="175" y="86"/>
                      <a:pt x="175" y="86"/>
                    </a:cubicBezTo>
                    <a:cubicBezTo>
                      <a:pt x="173" y="90"/>
                      <a:pt x="173" y="90"/>
                      <a:pt x="173" y="90"/>
                    </a:cubicBezTo>
                    <a:cubicBezTo>
                      <a:pt x="173" y="90"/>
                      <a:pt x="174" y="91"/>
                      <a:pt x="178" y="93"/>
                    </a:cubicBezTo>
                    <a:cubicBezTo>
                      <a:pt x="205" y="109"/>
                      <a:pt x="327" y="182"/>
                      <a:pt x="441" y="252"/>
                    </a:cubicBezTo>
                    <a:cubicBezTo>
                      <a:pt x="499" y="287"/>
                      <a:pt x="554" y="322"/>
                      <a:pt x="596" y="348"/>
                    </a:cubicBezTo>
                    <a:cubicBezTo>
                      <a:pt x="616" y="361"/>
                      <a:pt x="633" y="373"/>
                      <a:pt x="645" y="381"/>
                    </a:cubicBezTo>
                    <a:cubicBezTo>
                      <a:pt x="651" y="385"/>
                      <a:pt x="656" y="388"/>
                      <a:pt x="659" y="391"/>
                    </a:cubicBezTo>
                    <a:cubicBezTo>
                      <a:pt x="660" y="392"/>
                      <a:pt x="661" y="393"/>
                      <a:pt x="662" y="394"/>
                    </a:cubicBezTo>
                    <a:cubicBezTo>
                      <a:pt x="663" y="394"/>
                      <a:pt x="663" y="394"/>
                      <a:pt x="663" y="394"/>
                    </a:cubicBezTo>
                    <a:cubicBezTo>
                      <a:pt x="665" y="393"/>
                      <a:pt x="665" y="393"/>
                      <a:pt x="665" y="393"/>
                    </a:cubicBezTo>
                    <a:cubicBezTo>
                      <a:pt x="662" y="393"/>
                      <a:pt x="662" y="393"/>
                      <a:pt x="662" y="393"/>
                    </a:cubicBezTo>
                    <a:cubicBezTo>
                      <a:pt x="662" y="394"/>
                      <a:pt x="663" y="394"/>
                      <a:pt x="663" y="394"/>
                    </a:cubicBezTo>
                    <a:cubicBezTo>
                      <a:pt x="665" y="393"/>
                      <a:pt x="665" y="393"/>
                      <a:pt x="665" y="393"/>
                    </a:cubicBezTo>
                    <a:cubicBezTo>
                      <a:pt x="662" y="393"/>
                      <a:pt x="662" y="393"/>
                      <a:pt x="662" y="393"/>
                    </a:cubicBezTo>
                    <a:cubicBezTo>
                      <a:pt x="666" y="393"/>
                      <a:pt x="666" y="393"/>
                      <a:pt x="666" y="393"/>
                    </a:cubicBezTo>
                    <a:cubicBezTo>
                      <a:pt x="663" y="391"/>
                      <a:pt x="663" y="391"/>
                      <a:pt x="663" y="391"/>
                    </a:cubicBezTo>
                    <a:cubicBezTo>
                      <a:pt x="662" y="392"/>
                      <a:pt x="662" y="393"/>
                      <a:pt x="662" y="393"/>
                    </a:cubicBezTo>
                    <a:cubicBezTo>
                      <a:pt x="666" y="393"/>
                      <a:pt x="666" y="393"/>
                      <a:pt x="666" y="393"/>
                    </a:cubicBezTo>
                    <a:cubicBezTo>
                      <a:pt x="663" y="391"/>
                      <a:pt x="663" y="391"/>
                      <a:pt x="663" y="391"/>
                    </a:cubicBezTo>
                    <a:cubicBezTo>
                      <a:pt x="663" y="391"/>
                      <a:pt x="663" y="391"/>
                      <a:pt x="663" y="391"/>
                    </a:cubicBezTo>
                    <a:cubicBezTo>
                      <a:pt x="665" y="393"/>
                      <a:pt x="665" y="393"/>
                      <a:pt x="665" y="393"/>
                    </a:cubicBezTo>
                    <a:cubicBezTo>
                      <a:pt x="664" y="390"/>
                      <a:pt x="664" y="390"/>
                      <a:pt x="664" y="390"/>
                    </a:cubicBezTo>
                    <a:cubicBezTo>
                      <a:pt x="664" y="390"/>
                      <a:pt x="663" y="390"/>
                      <a:pt x="663" y="391"/>
                    </a:cubicBezTo>
                    <a:cubicBezTo>
                      <a:pt x="665" y="393"/>
                      <a:pt x="665" y="393"/>
                      <a:pt x="665" y="393"/>
                    </a:cubicBezTo>
                    <a:cubicBezTo>
                      <a:pt x="664" y="390"/>
                      <a:pt x="664" y="390"/>
                      <a:pt x="664" y="390"/>
                    </a:cubicBezTo>
                    <a:cubicBezTo>
                      <a:pt x="665" y="392"/>
                      <a:pt x="665" y="392"/>
                      <a:pt x="665" y="392"/>
                    </a:cubicBezTo>
                    <a:cubicBezTo>
                      <a:pt x="665" y="390"/>
                      <a:pt x="665" y="390"/>
                      <a:pt x="665" y="390"/>
                    </a:cubicBezTo>
                    <a:cubicBezTo>
                      <a:pt x="664" y="390"/>
                      <a:pt x="664" y="390"/>
                      <a:pt x="664" y="390"/>
                    </a:cubicBezTo>
                    <a:cubicBezTo>
                      <a:pt x="665" y="392"/>
                      <a:pt x="665" y="392"/>
                      <a:pt x="665" y="392"/>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4" y="390"/>
                      <a:pt x="663" y="390"/>
                      <a:pt x="661" y="389"/>
                    </a:cubicBezTo>
                    <a:cubicBezTo>
                      <a:pt x="658" y="388"/>
                      <a:pt x="653" y="386"/>
                      <a:pt x="647" y="383"/>
                    </a:cubicBezTo>
                    <a:cubicBezTo>
                      <a:pt x="623" y="372"/>
                      <a:pt x="580" y="347"/>
                      <a:pt x="529" y="317"/>
                    </a:cubicBezTo>
                    <a:cubicBezTo>
                      <a:pt x="453" y="272"/>
                      <a:pt x="360" y="214"/>
                      <a:pt x="286" y="167"/>
                    </a:cubicBezTo>
                    <a:cubicBezTo>
                      <a:pt x="248" y="144"/>
                      <a:pt x="216" y="124"/>
                      <a:pt x="193" y="109"/>
                    </a:cubicBezTo>
                    <a:cubicBezTo>
                      <a:pt x="181" y="101"/>
                      <a:pt x="172" y="96"/>
                      <a:pt x="166" y="92"/>
                    </a:cubicBezTo>
                    <a:cubicBezTo>
                      <a:pt x="159" y="88"/>
                      <a:pt x="156" y="85"/>
                      <a:pt x="156" y="85"/>
                    </a:cubicBezTo>
                    <a:cubicBezTo>
                      <a:pt x="154" y="89"/>
                      <a:pt x="154" y="89"/>
                      <a:pt x="154" y="89"/>
                    </a:cubicBezTo>
                    <a:cubicBezTo>
                      <a:pt x="152" y="92"/>
                      <a:pt x="152" y="92"/>
                      <a:pt x="152" y="92"/>
                    </a:cubicBezTo>
                    <a:cubicBezTo>
                      <a:pt x="152" y="92"/>
                      <a:pt x="154" y="93"/>
                      <a:pt x="157" y="95"/>
                    </a:cubicBezTo>
                    <a:cubicBezTo>
                      <a:pt x="185" y="112"/>
                      <a:pt x="311" y="186"/>
                      <a:pt x="429" y="258"/>
                    </a:cubicBezTo>
                    <a:cubicBezTo>
                      <a:pt x="488" y="294"/>
                      <a:pt x="546" y="330"/>
                      <a:pt x="588" y="357"/>
                    </a:cubicBezTo>
                    <a:cubicBezTo>
                      <a:pt x="610" y="371"/>
                      <a:pt x="627" y="383"/>
                      <a:pt x="639" y="392"/>
                    </a:cubicBezTo>
                    <a:cubicBezTo>
                      <a:pt x="645" y="396"/>
                      <a:pt x="650" y="400"/>
                      <a:pt x="653" y="402"/>
                    </a:cubicBezTo>
                    <a:cubicBezTo>
                      <a:pt x="655" y="404"/>
                      <a:pt x="656" y="405"/>
                      <a:pt x="657" y="406"/>
                    </a:cubicBezTo>
                    <a:cubicBezTo>
                      <a:pt x="657" y="406"/>
                      <a:pt x="657" y="406"/>
                      <a:pt x="657" y="406"/>
                    </a:cubicBezTo>
                    <a:cubicBezTo>
                      <a:pt x="657" y="406"/>
                      <a:pt x="657" y="406"/>
                      <a:pt x="657" y="406"/>
                    </a:cubicBezTo>
                    <a:cubicBezTo>
                      <a:pt x="659" y="405"/>
                      <a:pt x="659" y="405"/>
                      <a:pt x="659" y="405"/>
                    </a:cubicBezTo>
                    <a:cubicBezTo>
                      <a:pt x="657" y="405"/>
                      <a:pt x="657" y="405"/>
                      <a:pt x="657" y="405"/>
                    </a:cubicBezTo>
                    <a:cubicBezTo>
                      <a:pt x="657" y="406"/>
                      <a:pt x="657" y="406"/>
                      <a:pt x="657" y="406"/>
                    </a:cubicBezTo>
                    <a:cubicBezTo>
                      <a:pt x="659" y="405"/>
                      <a:pt x="659" y="405"/>
                      <a:pt x="659" y="405"/>
                    </a:cubicBezTo>
                    <a:cubicBezTo>
                      <a:pt x="657" y="405"/>
                      <a:pt x="657" y="405"/>
                      <a:pt x="657" y="405"/>
                    </a:cubicBezTo>
                    <a:cubicBezTo>
                      <a:pt x="660" y="405"/>
                      <a:pt x="660" y="405"/>
                      <a:pt x="660" y="405"/>
                    </a:cubicBezTo>
                    <a:cubicBezTo>
                      <a:pt x="658" y="404"/>
                      <a:pt x="658" y="404"/>
                      <a:pt x="658" y="404"/>
                    </a:cubicBezTo>
                    <a:cubicBezTo>
                      <a:pt x="657" y="404"/>
                      <a:pt x="657" y="405"/>
                      <a:pt x="657" y="405"/>
                    </a:cubicBezTo>
                    <a:cubicBezTo>
                      <a:pt x="660" y="405"/>
                      <a:pt x="660" y="405"/>
                      <a:pt x="660" y="405"/>
                    </a:cubicBezTo>
                    <a:cubicBezTo>
                      <a:pt x="658" y="404"/>
                      <a:pt x="658" y="404"/>
                      <a:pt x="658" y="404"/>
                    </a:cubicBezTo>
                    <a:cubicBezTo>
                      <a:pt x="661" y="406"/>
                      <a:pt x="661" y="406"/>
                      <a:pt x="661" y="406"/>
                    </a:cubicBezTo>
                    <a:cubicBezTo>
                      <a:pt x="663" y="402"/>
                      <a:pt x="663" y="402"/>
                      <a:pt x="663" y="402"/>
                    </a:cubicBezTo>
                    <a:cubicBezTo>
                      <a:pt x="663" y="402"/>
                      <a:pt x="537" y="324"/>
                      <a:pt x="409" y="246"/>
                    </a:cubicBezTo>
                    <a:cubicBezTo>
                      <a:pt x="345" y="207"/>
                      <a:pt x="280" y="168"/>
                      <a:pt x="230" y="139"/>
                    </a:cubicBezTo>
                    <a:cubicBezTo>
                      <a:pt x="205" y="124"/>
                      <a:pt x="184" y="112"/>
                      <a:pt x="168" y="103"/>
                    </a:cubicBezTo>
                    <a:cubicBezTo>
                      <a:pt x="160" y="99"/>
                      <a:pt x="153" y="95"/>
                      <a:pt x="148" y="93"/>
                    </a:cubicBezTo>
                    <a:cubicBezTo>
                      <a:pt x="146" y="92"/>
                      <a:pt x="144" y="91"/>
                      <a:pt x="142" y="90"/>
                    </a:cubicBezTo>
                    <a:cubicBezTo>
                      <a:pt x="141" y="90"/>
                      <a:pt x="140" y="90"/>
                      <a:pt x="140" y="90"/>
                    </a:cubicBezTo>
                    <a:cubicBezTo>
                      <a:pt x="139" y="89"/>
                      <a:pt x="138" y="89"/>
                      <a:pt x="137" y="89"/>
                    </a:cubicBezTo>
                    <a:cubicBezTo>
                      <a:pt x="137" y="89"/>
                      <a:pt x="136" y="89"/>
                      <a:pt x="135" y="89"/>
                    </a:cubicBezTo>
                    <a:cubicBezTo>
                      <a:pt x="135" y="90"/>
                      <a:pt x="134" y="90"/>
                      <a:pt x="133" y="91"/>
                    </a:cubicBezTo>
                    <a:cubicBezTo>
                      <a:pt x="133" y="92"/>
                      <a:pt x="132" y="93"/>
                      <a:pt x="133" y="94"/>
                    </a:cubicBezTo>
                    <a:cubicBezTo>
                      <a:pt x="133" y="95"/>
                      <a:pt x="133" y="96"/>
                      <a:pt x="134" y="97"/>
                    </a:cubicBezTo>
                    <a:cubicBezTo>
                      <a:pt x="134" y="97"/>
                      <a:pt x="136" y="98"/>
                      <a:pt x="140" y="100"/>
                    </a:cubicBezTo>
                    <a:cubicBezTo>
                      <a:pt x="169" y="118"/>
                      <a:pt x="300" y="197"/>
                      <a:pt x="423" y="273"/>
                    </a:cubicBezTo>
                    <a:cubicBezTo>
                      <a:pt x="485" y="311"/>
                      <a:pt x="545" y="349"/>
                      <a:pt x="590" y="377"/>
                    </a:cubicBezTo>
                    <a:cubicBezTo>
                      <a:pt x="612" y="391"/>
                      <a:pt x="630" y="403"/>
                      <a:pt x="643" y="412"/>
                    </a:cubicBezTo>
                    <a:cubicBezTo>
                      <a:pt x="649" y="416"/>
                      <a:pt x="654" y="419"/>
                      <a:pt x="658" y="422"/>
                    </a:cubicBezTo>
                    <a:cubicBezTo>
                      <a:pt x="659" y="423"/>
                      <a:pt x="660" y="424"/>
                      <a:pt x="661" y="425"/>
                    </a:cubicBezTo>
                    <a:cubicBezTo>
                      <a:pt x="662" y="426"/>
                      <a:pt x="662" y="426"/>
                      <a:pt x="662" y="426"/>
                    </a:cubicBezTo>
                    <a:cubicBezTo>
                      <a:pt x="663" y="424"/>
                      <a:pt x="663" y="424"/>
                      <a:pt x="663" y="424"/>
                    </a:cubicBezTo>
                    <a:cubicBezTo>
                      <a:pt x="662" y="425"/>
                      <a:pt x="662" y="425"/>
                      <a:pt x="662" y="425"/>
                    </a:cubicBezTo>
                    <a:cubicBezTo>
                      <a:pt x="662" y="426"/>
                      <a:pt x="662" y="426"/>
                      <a:pt x="662" y="426"/>
                    </a:cubicBezTo>
                    <a:cubicBezTo>
                      <a:pt x="663" y="424"/>
                      <a:pt x="663" y="424"/>
                      <a:pt x="663" y="424"/>
                    </a:cubicBezTo>
                    <a:cubicBezTo>
                      <a:pt x="662" y="425"/>
                      <a:pt x="662" y="425"/>
                      <a:pt x="662" y="425"/>
                    </a:cubicBezTo>
                    <a:cubicBezTo>
                      <a:pt x="665" y="424"/>
                      <a:pt x="665" y="424"/>
                      <a:pt x="665" y="424"/>
                    </a:cubicBezTo>
                    <a:cubicBezTo>
                      <a:pt x="661" y="424"/>
                      <a:pt x="661" y="424"/>
                      <a:pt x="661" y="424"/>
                    </a:cubicBezTo>
                    <a:cubicBezTo>
                      <a:pt x="661" y="425"/>
                      <a:pt x="661" y="425"/>
                      <a:pt x="662" y="425"/>
                    </a:cubicBezTo>
                    <a:cubicBezTo>
                      <a:pt x="665" y="424"/>
                      <a:pt x="665" y="424"/>
                      <a:pt x="665" y="424"/>
                    </a:cubicBezTo>
                    <a:cubicBezTo>
                      <a:pt x="661" y="424"/>
                      <a:pt x="661" y="424"/>
                      <a:pt x="661" y="424"/>
                    </a:cubicBezTo>
                    <a:cubicBezTo>
                      <a:pt x="665" y="424"/>
                      <a:pt x="665" y="424"/>
                      <a:pt x="665" y="424"/>
                    </a:cubicBezTo>
                    <a:cubicBezTo>
                      <a:pt x="662" y="422"/>
                      <a:pt x="662" y="422"/>
                      <a:pt x="662" y="422"/>
                    </a:cubicBezTo>
                    <a:cubicBezTo>
                      <a:pt x="661" y="422"/>
                      <a:pt x="661" y="423"/>
                      <a:pt x="661" y="424"/>
                    </a:cubicBezTo>
                    <a:cubicBezTo>
                      <a:pt x="665" y="424"/>
                      <a:pt x="665" y="424"/>
                      <a:pt x="665" y="424"/>
                    </a:cubicBezTo>
                    <a:cubicBezTo>
                      <a:pt x="662" y="422"/>
                      <a:pt x="662" y="422"/>
                      <a:pt x="662" y="422"/>
                    </a:cubicBezTo>
                    <a:cubicBezTo>
                      <a:pt x="665" y="424"/>
                      <a:pt x="665" y="424"/>
                      <a:pt x="665" y="424"/>
                    </a:cubicBezTo>
                    <a:cubicBezTo>
                      <a:pt x="667" y="420"/>
                      <a:pt x="667" y="420"/>
                      <a:pt x="667" y="420"/>
                    </a:cubicBezTo>
                    <a:cubicBezTo>
                      <a:pt x="115" y="93"/>
                      <a:pt x="115" y="93"/>
                      <a:pt x="115" y="93"/>
                    </a:cubicBezTo>
                    <a:cubicBezTo>
                      <a:pt x="113" y="92"/>
                      <a:pt x="110" y="92"/>
                      <a:pt x="109" y="94"/>
                    </a:cubicBezTo>
                    <a:cubicBezTo>
                      <a:pt x="109" y="95"/>
                      <a:pt x="109" y="96"/>
                      <a:pt x="109" y="97"/>
                    </a:cubicBezTo>
                    <a:cubicBezTo>
                      <a:pt x="109" y="98"/>
                      <a:pt x="109" y="99"/>
                      <a:pt x="109" y="100"/>
                    </a:cubicBezTo>
                    <a:cubicBezTo>
                      <a:pt x="110" y="101"/>
                      <a:pt x="112" y="103"/>
                      <a:pt x="113" y="104"/>
                    </a:cubicBezTo>
                    <a:cubicBezTo>
                      <a:pt x="116" y="107"/>
                      <a:pt x="121" y="111"/>
                      <a:pt x="127" y="116"/>
                    </a:cubicBezTo>
                    <a:cubicBezTo>
                      <a:pt x="151" y="133"/>
                      <a:pt x="196" y="162"/>
                      <a:pt x="250" y="195"/>
                    </a:cubicBezTo>
                    <a:cubicBezTo>
                      <a:pt x="332" y="245"/>
                      <a:pt x="434" y="305"/>
                      <a:pt x="516" y="354"/>
                    </a:cubicBezTo>
                    <a:cubicBezTo>
                      <a:pt x="557" y="379"/>
                      <a:pt x="593" y="400"/>
                      <a:pt x="619" y="416"/>
                    </a:cubicBezTo>
                    <a:cubicBezTo>
                      <a:pt x="632" y="423"/>
                      <a:pt x="642" y="430"/>
                      <a:pt x="649" y="434"/>
                    </a:cubicBezTo>
                    <a:cubicBezTo>
                      <a:pt x="652" y="437"/>
                      <a:pt x="655" y="439"/>
                      <a:pt x="657" y="440"/>
                    </a:cubicBezTo>
                    <a:cubicBezTo>
                      <a:pt x="658" y="440"/>
                      <a:pt x="658" y="441"/>
                      <a:pt x="659" y="441"/>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62" y="439"/>
                      <a:pt x="662" y="439"/>
                      <a:pt x="662" y="439"/>
                    </a:cubicBezTo>
                    <a:cubicBezTo>
                      <a:pt x="658" y="439"/>
                      <a:pt x="658" y="439"/>
                      <a:pt x="658" y="439"/>
                    </a:cubicBezTo>
                    <a:cubicBezTo>
                      <a:pt x="658" y="440"/>
                      <a:pt x="658" y="441"/>
                      <a:pt x="659" y="441"/>
                    </a:cubicBezTo>
                    <a:cubicBezTo>
                      <a:pt x="662" y="439"/>
                      <a:pt x="662" y="439"/>
                      <a:pt x="662" y="439"/>
                    </a:cubicBezTo>
                    <a:cubicBezTo>
                      <a:pt x="658" y="439"/>
                      <a:pt x="658" y="439"/>
                      <a:pt x="658" y="439"/>
                    </a:cubicBezTo>
                    <a:cubicBezTo>
                      <a:pt x="662" y="439"/>
                      <a:pt x="662" y="439"/>
                      <a:pt x="662" y="439"/>
                    </a:cubicBezTo>
                    <a:cubicBezTo>
                      <a:pt x="659" y="437"/>
                      <a:pt x="659" y="437"/>
                      <a:pt x="659" y="437"/>
                    </a:cubicBezTo>
                    <a:cubicBezTo>
                      <a:pt x="658" y="438"/>
                      <a:pt x="658" y="439"/>
                      <a:pt x="658" y="439"/>
                    </a:cubicBezTo>
                    <a:cubicBezTo>
                      <a:pt x="662" y="439"/>
                      <a:pt x="662" y="439"/>
                      <a:pt x="662" y="439"/>
                    </a:cubicBezTo>
                    <a:cubicBezTo>
                      <a:pt x="659" y="437"/>
                      <a:pt x="659" y="437"/>
                      <a:pt x="659" y="437"/>
                    </a:cubicBezTo>
                    <a:cubicBezTo>
                      <a:pt x="662" y="439"/>
                      <a:pt x="662" y="439"/>
                      <a:pt x="662" y="439"/>
                    </a:cubicBezTo>
                    <a:cubicBezTo>
                      <a:pt x="664" y="436"/>
                      <a:pt x="664" y="436"/>
                      <a:pt x="664" y="436"/>
                    </a:cubicBezTo>
                    <a:cubicBezTo>
                      <a:pt x="91" y="93"/>
                      <a:pt x="91" y="93"/>
                      <a:pt x="91" y="93"/>
                    </a:cubicBezTo>
                    <a:cubicBezTo>
                      <a:pt x="90" y="92"/>
                      <a:pt x="87" y="92"/>
                      <a:pt x="86" y="94"/>
                    </a:cubicBezTo>
                    <a:cubicBezTo>
                      <a:pt x="86" y="95"/>
                      <a:pt x="85" y="96"/>
                      <a:pt x="85" y="96"/>
                    </a:cubicBezTo>
                    <a:cubicBezTo>
                      <a:pt x="85" y="97"/>
                      <a:pt x="86" y="98"/>
                      <a:pt x="86" y="99"/>
                    </a:cubicBezTo>
                    <a:cubicBezTo>
                      <a:pt x="87" y="99"/>
                      <a:pt x="87" y="100"/>
                      <a:pt x="88" y="100"/>
                    </a:cubicBezTo>
                    <a:cubicBezTo>
                      <a:pt x="89" y="101"/>
                      <a:pt x="90" y="102"/>
                      <a:pt x="92" y="104"/>
                    </a:cubicBezTo>
                    <a:cubicBezTo>
                      <a:pt x="99" y="109"/>
                      <a:pt x="113" y="119"/>
                      <a:pt x="132" y="131"/>
                    </a:cubicBezTo>
                    <a:cubicBezTo>
                      <a:pt x="268" y="219"/>
                      <a:pt x="662" y="458"/>
                      <a:pt x="662" y="458"/>
                    </a:cubicBezTo>
                    <a:cubicBezTo>
                      <a:pt x="663" y="459"/>
                      <a:pt x="664" y="459"/>
                      <a:pt x="665" y="459"/>
                    </a:cubicBezTo>
                    <a:cubicBezTo>
                      <a:pt x="666" y="459"/>
                      <a:pt x="667" y="458"/>
                      <a:pt x="667" y="457"/>
                    </a:cubicBezTo>
                    <a:cubicBezTo>
                      <a:pt x="668" y="456"/>
                      <a:pt x="668" y="455"/>
                      <a:pt x="668" y="454"/>
                    </a:cubicBezTo>
                    <a:cubicBezTo>
                      <a:pt x="668" y="453"/>
                      <a:pt x="667" y="452"/>
                      <a:pt x="666" y="452"/>
                    </a:cubicBezTo>
                    <a:cubicBezTo>
                      <a:pt x="666" y="452"/>
                      <a:pt x="518" y="363"/>
                      <a:pt x="371" y="274"/>
                    </a:cubicBezTo>
                    <a:cubicBezTo>
                      <a:pt x="297" y="230"/>
                      <a:pt x="223" y="185"/>
                      <a:pt x="168" y="152"/>
                    </a:cubicBezTo>
                    <a:cubicBezTo>
                      <a:pt x="140" y="135"/>
                      <a:pt x="117" y="121"/>
                      <a:pt x="100" y="112"/>
                    </a:cubicBezTo>
                    <a:cubicBezTo>
                      <a:pt x="92" y="107"/>
                      <a:pt x="86" y="103"/>
                      <a:pt x="82" y="100"/>
                    </a:cubicBezTo>
                    <a:cubicBezTo>
                      <a:pt x="79" y="99"/>
                      <a:pt x="78" y="98"/>
                      <a:pt x="77" y="97"/>
                    </a:cubicBezTo>
                    <a:cubicBezTo>
                      <a:pt x="76" y="97"/>
                      <a:pt x="76" y="97"/>
                      <a:pt x="75" y="97"/>
                    </a:cubicBezTo>
                    <a:cubicBezTo>
                      <a:pt x="75" y="96"/>
                      <a:pt x="75" y="96"/>
                      <a:pt x="75" y="96"/>
                    </a:cubicBezTo>
                    <a:cubicBezTo>
                      <a:pt x="75" y="96"/>
                      <a:pt x="75" y="96"/>
                      <a:pt x="75" y="96"/>
                    </a:cubicBezTo>
                    <a:cubicBezTo>
                      <a:pt x="74" y="96"/>
                      <a:pt x="74" y="96"/>
                      <a:pt x="74" y="96"/>
                    </a:cubicBezTo>
                    <a:cubicBezTo>
                      <a:pt x="74" y="96"/>
                      <a:pt x="74" y="96"/>
                      <a:pt x="74" y="96"/>
                    </a:cubicBezTo>
                    <a:cubicBezTo>
                      <a:pt x="74" y="96"/>
                      <a:pt x="74" y="96"/>
                      <a:pt x="73" y="96"/>
                    </a:cubicBezTo>
                    <a:cubicBezTo>
                      <a:pt x="71" y="96"/>
                      <a:pt x="70" y="97"/>
                      <a:pt x="69" y="98"/>
                    </a:cubicBezTo>
                    <a:cubicBezTo>
                      <a:pt x="69" y="99"/>
                      <a:pt x="69" y="99"/>
                      <a:pt x="69" y="100"/>
                    </a:cubicBezTo>
                    <a:cubicBezTo>
                      <a:pt x="69" y="102"/>
                      <a:pt x="69" y="103"/>
                      <a:pt x="70" y="103"/>
                    </a:cubicBezTo>
                    <a:cubicBezTo>
                      <a:pt x="71" y="105"/>
                      <a:pt x="72" y="106"/>
                      <a:pt x="74" y="108"/>
                    </a:cubicBezTo>
                    <a:cubicBezTo>
                      <a:pt x="77" y="111"/>
                      <a:pt x="82" y="115"/>
                      <a:pt x="89" y="120"/>
                    </a:cubicBezTo>
                    <a:cubicBezTo>
                      <a:pt x="114" y="138"/>
                      <a:pt x="163" y="169"/>
                      <a:pt x="221" y="206"/>
                    </a:cubicBezTo>
                    <a:cubicBezTo>
                      <a:pt x="309" y="260"/>
                      <a:pt x="419" y="327"/>
                      <a:pt x="508" y="380"/>
                    </a:cubicBezTo>
                    <a:cubicBezTo>
                      <a:pt x="552" y="407"/>
                      <a:pt x="591" y="430"/>
                      <a:pt x="619" y="447"/>
                    </a:cubicBezTo>
                    <a:cubicBezTo>
                      <a:pt x="633" y="455"/>
                      <a:pt x="644" y="462"/>
                      <a:pt x="651" y="466"/>
                    </a:cubicBezTo>
                    <a:cubicBezTo>
                      <a:pt x="655" y="469"/>
                      <a:pt x="658" y="470"/>
                      <a:pt x="660" y="472"/>
                    </a:cubicBezTo>
                    <a:cubicBezTo>
                      <a:pt x="661" y="472"/>
                      <a:pt x="662" y="473"/>
                      <a:pt x="662" y="473"/>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5" y="470"/>
                      <a:pt x="665" y="470"/>
                      <a:pt x="665" y="470"/>
                    </a:cubicBezTo>
                    <a:cubicBezTo>
                      <a:pt x="663" y="473"/>
                      <a:pt x="663" y="473"/>
                      <a:pt x="663" y="473"/>
                    </a:cubicBezTo>
                    <a:cubicBezTo>
                      <a:pt x="663" y="473"/>
                      <a:pt x="663" y="473"/>
                      <a:pt x="663" y="473"/>
                    </a:cubicBezTo>
                    <a:cubicBezTo>
                      <a:pt x="665" y="470"/>
                      <a:pt x="665" y="470"/>
                      <a:pt x="665" y="470"/>
                    </a:cubicBezTo>
                    <a:cubicBezTo>
                      <a:pt x="663" y="473"/>
                      <a:pt x="663" y="473"/>
                      <a:pt x="663" y="473"/>
                    </a:cubicBezTo>
                    <a:cubicBezTo>
                      <a:pt x="665" y="470"/>
                      <a:pt x="665" y="470"/>
                      <a:pt x="665" y="470"/>
                    </a:cubicBezTo>
                    <a:cubicBezTo>
                      <a:pt x="662" y="473"/>
                      <a:pt x="662" y="473"/>
                      <a:pt x="662" y="473"/>
                    </a:cubicBezTo>
                    <a:cubicBezTo>
                      <a:pt x="663" y="473"/>
                      <a:pt x="663" y="473"/>
                      <a:pt x="663" y="473"/>
                    </a:cubicBezTo>
                    <a:cubicBezTo>
                      <a:pt x="665" y="470"/>
                      <a:pt x="665" y="470"/>
                      <a:pt x="665" y="470"/>
                    </a:cubicBezTo>
                    <a:cubicBezTo>
                      <a:pt x="662" y="473"/>
                      <a:pt x="662" y="473"/>
                      <a:pt x="662" y="473"/>
                    </a:cubicBezTo>
                    <a:cubicBezTo>
                      <a:pt x="665" y="470"/>
                      <a:pt x="665" y="470"/>
                      <a:pt x="665" y="470"/>
                    </a:cubicBezTo>
                    <a:cubicBezTo>
                      <a:pt x="662" y="472"/>
                      <a:pt x="662" y="472"/>
                      <a:pt x="662" y="472"/>
                    </a:cubicBezTo>
                    <a:cubicBezTo>
                      <a:pt x="662" y="473"/>
                      <a:pt x="662" y="473"/>
                      <a:pt x="662" y="473"/>
                    </a:cubicBezTo>
                    <a:cubicBezTo>
                      <a:pt x="665" y="470"/>
                      <a:pt x="665" y="470"/>
                      <a:pt x="665" y="470"/>
                    </a:cubicBezTo>
                    <a:cubicBezTo>
                      <a:pt x="662" y="472"/>
                      <a:pt x="662" y="472"/>
                      <a:pt x="662" y="472"/>
                    </a:cubicBezTo>
                    <a:cubicBezTo>
                      <a:pt x="665" y="470"/>
                      <a:pt x="665" y="470"/>
                      <a:pt x="665" y="470"/>
                    </a:cubicBezTo>
                    <a:cubicBezTo>
                      <a:pt x="661" y="470"/>
                      <a:pt x="661" y="470"/>
                      <a:pt x="661" y="470"/>
                    </a:cubicBezTo>
                    <a:cubicBezTo>
                      <a:pt x="661" y="471"/>
                      <a:pt x="662" y="472"/>
                      <a:pt x="662" y="472"/>
                    </a:cubicBezTo>
                    <a:cubicBezTo>
                      <a:pt x="665" y="470"/>
                      <a:pt x="665" y="470"/>
                      <a:pt x="665" y="470"/>
                    </a:cubicBezTo>
                    <a:cubicBezTo>
                      <a:pt x="661" y="470"/>
                      <a:pt x="661" y="470"/>
                      <a:pt x="661" y="470"/>
                    </a:cubicBezTo>
                    <a:cubicBezTo>
                      <a:pt x="665" y="470"/>
                      <a:pt x="665" y="470"/>
                      <a:pt x="665" y="470"/>
                    </a:cubicBezTo>
                    <a:cubicBezTo>
                      <a:pt x="667" y="467"/>
                      <a:pt x="667" y="467"/>
                      <a:pt x="667" y="467"/>
                    </a:cubicBezTo>
                    <a:cubicBezTo>
                      <a:pt x="667" y="467"/>
                      <a:pt x="524" y="375"/>
                      <a:pt x="376" y="283"/>
                    </a:cubicBezTo>
                    <a:cubicBezTo>
                      <a:pt x="301" y="237"/>
                      <a:pt x="226" y="191"/>
                      <a:pt x="167" y="157"/>
                    </a:cubicBezTo>
                    <a:cubicBezTo>
                      <a:pt x="137" y="139"/>
                      <a:pt x="112" y="125"/>
                      <a:pt x="92" y="115"/>
                    </a:cubicBezTo>
                    <a:cubicBezTo>
                      <a:pt x="83" y="110"/>
                      <a:pt x="74" y="106"/>
                      <a:pt x="68" y="103"/>
                    </a:cubicBezTo>
                    <a:cubicBezTo>
                      <a:pt x="65" y="102"/>
                      <a:pt x="62" y="101"/>
                      <a:pt x="60" y="100"/>
                    </a:cubicBezTo>
                    <a:cubicBezTo>
                      <a:pt x="57" y="99"/>
                      <a:pt x="55" y="99"/>
                      <a:pt x="53" y="99"/>
                    </a:cubicBezTo>
                    <a:cubicBezTo>
                      <a:pt x="53" y="99"/>
                      <a:pt x="52" y="99"/>
                      <a:pt x="51" y="99"/>
                    </a:cubicBezTo>
                    <a:cubicBezTo>
                      <a:pt x="50" y="99"/>
                      <a:pt x="49" y="100"/>
                      <a:pt x="48" y="101"/>
                    </a:cubicBezTo>
                    <a:cubicBezTo>
                      <a:pt x="52" y="103"/>
                      <a:pt x="52" y="103"/>
                      <a:pt x="52" y="103"/>
                    </a:cubicBezTo>
                    <a:cubicBezTo>
                      <a:pt x="48" y="101"/>
                      <a:pt x="48" y="101"/>
                      <a:pt x="48" y="101"/>
                    </a:cubicBezTo>
                    <a:cubicBezTo>
                      <a:pt x="48" y="102"/>
                      <a:pt x="48" y="103"/>
                      <a:pt x="48" y="103"/>
                    </a:cubicBezTo>
                    <a:cubicBezTo>
                      <a:pt x="48" y="105"/>
                      <a:pt x="48" y="105"/>
                      <a:pt x="48" y="106"/>
                    </a:cubicBezTo>
                    <a:cubicBezTo>
                      <a:pt x="49" y="107"/>
                      <a:pt x="49" y="107"/>
                      <a:pt x="50" y="108"/>
                    </a:cubicBezTo>
                    <a:cubicBezTo>
                      <a:pt x="51" y="109"/>
                      <a:pt x="52" y="110"/>
                      <a:pt x="54" y="112"/>
                    </a:cubicBezTo>
                    <a:cubicBezTo>
                      <a:pt x="62" y="118"/>
                      <a:pt x="77" y="128"/>
                      <a:pt x="98" y="142"/>
                    </a:cubicBezTo>
                    <a:cubicBezTo>
                      <a:pt x="243" y="237"/>
                      <a:pt x="666" y="492"/>
                      <a:pt x="666" y="492"/>
                    </a:cubicBezTo>
                    <a:cubicBezTo>
                      <a:pt x="668" y="488"/>
                      <a:pt x="668" y="488"/>
                      <a:pt x="668" y="488"/>
                    </a:cubicBezTo>
                    <a:cubicBezTo>
                      <a:pt x="665" y="486"/>
                      <a:pt x="665" y="486"/>
                      <a:pt x="665" y="486"/>
                    </a:cubicBezTo>
                    <a:cubicBezTo>
                      <a:pt x="668" y="488"/>
                      <a:pt x="668" y="488"/>
                      <a:pt x="668" y="488"/>
                    </a:cubicBezTo>
                    <a:cubicBezTo>
                      <a:pt x="666" y="485"/>
                      <a:pt x="666" y="485"/>
                      <a:pt x="666" y="485"/>
                    </a:cubicBezTo>
                    <a:cubicBezTo>
                      <a:pt x="666" y="485"/>
                      <a:pt x="665" y="485"/>
                      <a:pt x="665" y="486"/>
                    </a:cubicBezTo>
                    <a:cubicBezTo>
                      <a:pt x="668" y="488"/>
                      <a:pt x="668" y="488"/>
                      <a:pt x="668" y="488"/>
                    </a:cubicBezTo>
                    <a:cubicBezTo>
                      <a:pt x="666" y="485"/>
                      <a:pt x="666" y="485"/>
                      <a:pt x="666" y="485"/>
                    </a:cubicBezTo>
                    <a:cubicBezTo>
                      <a:pt x="667" y="488"/>
                      <a:pt x="667" y="488"/>
                      <a:pt x="667" y="488"/>
                    </a:cubicBezTo>
                    <a:cubicBezTo>
                      <a:pt x="667" y="485"/>
                      <a:pt x="667" y="485"/>
                      <a:pt x="667" y="485"/>
                    </a:cubicBezTo>
                    <a:cubicBezTo>
                      <a:pt x="667" y="485"/>
                      <a:pt x="667" y="485"/>
                      <a:pt x="666" y="485"/>
                    </a:cubicBezTo>
                    <a:cubicBezTo>
                      <a:pt x="667" y="488"/>
                      <a:pt x="667" y="488"/>
                      <a:pt x="667" y="488"/>
                    </a:cubicBezTo>
                    <a:cubicBezTo>
                      <a:pt x="667" y="485"/>
                      <a:pt x="667" y="485"/>
                      <a:pt x="667" y="485"/>
                    </a:cubicBezTo>
                    <a:cubicBezTo>
                      <a:pt x="667" y="486"/>
                      <a:pt x="667" y="486"/>
                      <a:pt x="667" y="486"/>
                    </a:cubicBezTo>
                    <a:cubicBezTo>
                      <a:pt x="668" y="485"/>
                      <a:pt x="668" y="485"/>
                      <a:pt x="668" y="485"/>
                    </a:cubicBezTo>
                    <a:cubicBezTo>
                      <a:pt x="667" y="485"/>
                      <a:pt x="667" y="485"/>
                      <a:pt x="667" y="485"/>
                    </a:cubicBezTo>
                    <a:cubicBezTo>
                      <a:pt x="667" y="486"/>
                      <a:pt x="667" y="486"/>
                      <a:pt x="667" y="486"/>
                    </a:cubicBezTo>
                    <a:cubicBezTo>
                      <a:pt x="668" y="485"/>
                      <a:pt x="668" y="485"/>
                      <a:pt x="668" y="485"/>
                    </a:cubicBezTo>
                    <a:cubicBezTo>
                      <a:pt x="668" y="485"/>
                      <a:pt x="668" y="485"/>
                      <a:pt x="668" y="485"/>
                    </a:cubicBezTo>
                    <a:cubicBezTo>
                      <a:pt x="667" y="485"/>
                      <a:pt x="666" y="484"/>
                      <a:pt x="664" y="483"/>
                    </a:cubicBezTo>
                    <a:cubicBezTo>
                      <a:pt x="656" y="480"/>
                      <a:pt x="640" y="472"/>
                      <a:pt x="619" y="459"/>
                    </a:cubicBezTo>
                    <a:cubicBezTo>
                      <a:pt x="543" y="416"/>
                      <a:pt x="395" y="327"/>
                      <a:pt x="267" y="249"/>
                    </a:cubicBezTo>
                    <a:cubicBezTo>
                      <a:pt x="203" y="210"/>
                      <a:pt x="144" y="173"/>
                      <a:pt x="100" y="146"/>
                    </a:cubicBezTo>
                    <a:cubicBezTo>
                      <a:pt x="79" y="133"/>
                      <a:pt x="61" y="122"/>
                      <a:pt x="49" y="114"/>
                    </a:cubicBezTo>
                    <a:cubicBezTo>
                      <a:pt x="43" y="111"/>
                      <a:pt x="38" y="108"/>
                      <a:pt x="35" y="106"/>
                    </a:cubicBezTo>
                    <a:cubicBezTo>
                      <a:pt x="31" y="104"/>
                      <a:pt x="30" y="103"/>
                      <a:pt x="30" y="103"/>
                    </a:cubicBezTo>
                    <a:cubicBezTo>
                      <a:pt x="28" y="101"/>
                      <a:pt x="25" y="102"/>
                      <a:pt x="24" y="104"/>
                    </a:cubicBezTo>
                    <a:cubicBezTo>
                      <a:pt x="23" y="106"/>
                      <a:pt x="24" y="108"/>
                      <a:pt x="25" y="109"/>
                    </a:cubicBezTo>
                    <a:cubicBezTo>
                      <a:pt x="672" y="513"/>
                      <a:pt x="672" y="513"/>
                      <a:pt x="672" y="513"/>
                    </a:cubicBezTo>
                    <a:cubicBezTo>
                      <a:pt x="674" y="515"/>
                      <a:pt x="676" y="514"/>
                      <a:pt x="677" y="512"/>
                    </a:cubicBezTo>
                    <a:cubicBezTo>
                      <a:pt x="679" y="510"/>
                      <a:pt x="678" y="508"/>
                      <a:pt x="676" y="507"/>
                    </a:cubicBezTo>
                    <a:cubicBezTo>
                      <a:pt x="676" y="507"/>
                      <a:pt x="518" y="406"/>
                      <a:pt x="355" y="304"/>
                    </a:cubicBezTo>
                    <a:cubicBezTo>
                      <a:pt x="273" y="254"/>
                      <a:pt x="191" y="203"/>
                      <a:pt x="127" y="165"/>
                    </a:cubicBezTo>
                    <a:cubicBezTo>
                      <a:pt x="95" y="146"/>
                      <a:pt x="67" y="130"/>
                      <a:pt x="46" y="119"/>
                    </a:cubicBezTo>
                    <a:cubicBezTo>
                      <a:pt x="36" y="114"/>
                      <a:pt x="27" y="109"/>
                      <a:pt x="21" y="106"/>
                    </a:cubicBezTo>
                    <a:cubicBezTo>
                      <a:pt x="18" y="105"/>
                      <a:pt x="15" y="104"/>
                      <a:pt x="12" y="103"/>
                    </a:cubicBezTo>
                    <a:cubicBezTo>
                      <a:pt x="10" y="102"/>
                      <a:pt x="8" y="102"/>
                      <a:pt x="6" y="101"/>
                    </a:cubicBezTo>
                    <a:cubicBezTo>
                      <a:pt x="6" y="101"/>
                      <a:pt x="5" y="102"/>
                      <a:pt x="4" y="102"/>
                    </a:cubicBezTo>
                    <a:cubicBezTo>
                      <a:pt x="3" y="102"/>
                      <a:pt x="2" y="103"/>
                      <a:pt x="2" y="104"/>
                    </a:cubicBezTo>
                    <a:cubicBezTo>
                      <a:pt x="0" y="106"/>
                      <a:pt x="1" y="108"/>
                      <a:pt x="3" y="109"/>
                    </a:cubicBezTo>
                    <a:cubicBezTo>
                      <a:pt x="277" y="281"/>
                      <a:pt x="277" y="281"/>
                      <a:pt x="277" y="281"/>
                    </a:cubicBezTo>
                    <a:cubicBezTo>
                      <a:pt x="6" y="118"/>
                      <a:pt x="6" y="118"/>
                      <a:pt x="6" y="118"/>
                    </a:cubicBezTo>
                    <a:cubicBezTo>
                      <a:pt x="5" y="117"/>
                      <a:pt x="2" y="117"/>
                      <a:pt x="1" y="119"/>
                    </a:cubicBezTo>
                    <a:cubicBezTo>
                      <a:pt x="0" y="121"/>
                      <a:pt x="0" y="124"/>
                      <a:pt x="2" y="125"/>
                    </a:cubicBezTo>
                    <a:cubicBezTo>
                      <a:pt x="703" y="563"/>
                      <a:pt x="703" y="563"/>
                      <a:pt x="703" y="563"/>
                    </a:cubicBezTo>
                    <a:cubicBezTo>
                      <a:pt x="705" y="564"/>
                      <a:pt x="707" y="563"/>
                      <a:pt x="709" y="561"/>
                    </a:cubicBezTo>
                    <a:cubicBezTo>
                      <a:pt x="710" y="560"/>
                      <a:pt x="709" y="557"/>
                      <a:pt x="707" y="556"/>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9" name="Freeform 49"/>
              <p:cNvSpPr/>
              <p:nvPr/>
            </p:nvSpPr>
            <p:spPr bwMode="auto">
              <a:xfrm>
                <a:off x="3873413" y="2939839"/>
                <a:ext cx="279676" cy="254610"/>
              </a:xfrm>
              <a:custGeom>
                <a:avLst/>
                <a:gdLst>
                  <a:gd name="T0" fmla="*/ 77 w 209"/>
                  <a:gd name="T1" fmla="*/ 175 h 189"/>
                  <a:gd name="T2" fmla="*/ 33 w 209"/>
                  <a:gd name="T3" fmla="*/ 148 h 189"/>
                  <a:gd name="T4" fmla="*/ 31 w 209"/>
                  <a:gd name="T5" fmla="*/ 150 h 189"/>
                  <a:gd name="T6" fmla="*/ 30 w 209"/>
                  <a:gd name="T7" fmla="*/ 150 h 189"/>
                  <a:gd name="T8" fmla="*/ 31 w 209"/>
                  <a:gd name="T9" fmla="*/ 150 h 189"/>
                  <a:gd name="T10" fmla="*/ 31 w 209"/>
                  <a:gd name="T11" fmla="*/ 150 h 189"/>
                  <a:gd name="T12" fmla="*/ 30 w 209"/>
                  <a:gd name="T13" fmla="*/ 154 h 189"/>
                  <a:gd name="T14" fmla="*/ 94 w 209"/>
                  <a:gd name="T15" fmla="*/ 181 h 189"/>
                  <a:gd name="T16" fmla="*/ 114 w 209"/>
                  <a:gd name="T17" fmla="*/ 168 h 189"/>
                  <a:gd name="T18" fmla="*/ 19 w 209"/>
                  <a:gd name="T19" fmla="*/ 114 h 189"/>
                  <a:gd name="T20" fmla="*/ 16 w 209"/>
                  <a:gd name="T21" fmla="*/ 112 h 189"/>
                  <a:gd name="T22" fmla="*/ 16 w 209"/>
                  <a:gd name="T23" fmla="*/ 114 h 189"/>
                  <a:gd name="T24" fmla="*/ 121 w 209"/>
                  <a:gd name="T25" fmla="*/ 163 h 189"/>
                  <a:gd name="T26" fmla="*/ 133 w 209"/>
                  <a:gd name="T27" fmla="*/ 152 h 189"/>
                  <a:gd name="T28" fmla="*/ 10 w 209"/>
                  <a:gd name="T29" fmla="*/ 70 h 189"/>
                  <a:gd name="T30" fmla="*/ 6 w 209"/>
                  <a:gd name="T31" fmla="*/ 69 h 189"/>
                  <a:gd name="T32" fmla="*/ 103 w 209"/>
                  <a:gd name="T33" fmla="*/ 123 h 189"/>
                  <a:gd name="T34" fmla="*/ 142 w 209"/>
                  <a:gd name="T35" fmla="*/ 143 h 189"/>
                  <a:gd name="T36" fmla="*/ 124 w 209"/>
                  <a:gd name="T37" fmla="*/ 121 h 189"/>
                  <a:gd name="T38" fmla="*/ 154 w 209"/>
                  <a:gd name="T39" fmla="*/ 128 h 189"/>
                  <a:gd name="T40" fmla="*/ 7 w 209"/>
                  <a:gd name="T41" fmla="*/ 40 h 189"/>
                  <a:gd name="T42" fmla="*/ 6 w 209"/>
                  <a:gd name="T43" fmla="*/ 43 h 189"/>
                  <a:gd name="T44" fmla="*/ 5 w 209"/>
                  <a:gd name="T45" fmla="*/ 43 h 189"/>
                  <a:gd name="T46" fmla="*/ 149 w 209"/>
                  <a:gd name="T47" fmla="*/ 121 h 189"/>
                  <a:gd name="T48" fmla="*/ 133 w 209"/>
                  <a:gd name="T49" fmla="*/ 98 h 189"/>
                  <a:gd name="T50" fmla="*/ 10 w 209"/>
                  <a:gd name="T51" fmla="*/ 24 h 189"/>
                  <a:gd name="T52" fmla="*/ 11 w 209"/>
                  <a:gd name="T53" fmla="*/ 25 h 189"/>
                  <a:gd name="T54" fmla="*/ 11 w 209"/>
                  <a:gd name="T55" fmla="*/ 26 h 189"/>
                  <a:gd name="T56" fmla="*/ 208 w 209"/>
                  <a:gd name="T57" fmla="*/ 127 h 189"/>
                  <a:gd name="T58" fmla="*/ 121 w 209"/>
                  <a:gd name="T59" fmla="*/ 80 h 189"/>
                  <a:gd name="T60" fmla="*/ 201 w 209"/>
                  <a:gd name="T61" fmla="*/ 131 h 189"/>
                  <a:gd name="T62" fmla="*/ 204 w 209"/>
                  <a:gd name="T63" fmla="*/ 129 h 189"/>
                  <a:gd name="T64" fmla="*/ 4 w 209"/>
                  <a:gd name="T65" fmla="*/ 24 h 189"/>
                  <a:gd name="T66" fmla="*/ 166 w 209"/>
                  <a:gd name="T67" fmla="*/ 128 h 189"/>
                  <a:gd name="T68" fmla="*/ 172 w 209"/>
                  <a:gd name="T69" fmla="*/ 130 h 189"/>
                  <a:gd name="T70" fmla="*/ 173 w 209"/>
                  <a:gd name="T71" fmla="*/ 130 h 189"/>
                  <a:gd name="T72" fmla="*/ 9 w 209"/>
                  <a:gd name="T73" fmla="*/ 36 h 189"/>
                  <a:gd name="T74" fmla="*/ 148 w 209"/>
                  <a:gd name="T75" fmla="*/ 132 h 189"/>
                  <a:gd name="T76" fmla="*/ 150 w 209"/>
                  <a:gd name="T77" fmla="*/ 129 h 189"/>
                  <a:gd name="T78" fmla="*/ 150 w 209"/>
                  <a:gd name="T79" fmla="*/ 128 h 189"/>
                  <a:gd name="T80" fmla="*/ 2 w 209"/>
                  <a:gd name="T81" fmla="*/ 53 h 189"/>
                  <a:gd name="T82" fmla="*/ 141 w 209"/>
                  <a:gd name="T83" fmla="*/ 139 h 189"/>
                  <a:gd name="T84" fmla="*/ 142 w 209"/>
                  <a:gd name="T85" fmla="*/ 135 h 189"/>
                  <a:gd name="T86" fmla="*/ 143 w 209"/>
                  <a:gd name="T87" fmla="*/ 135 h 189"/>
                  <a:gd name="T88" fmla="*/ 6 w 209"/>
                  <a:gd name="T89" fmla="*/ 64 h 189"/>
                  <a:gd name="T90" fmla="*/ 121 w 209"/>
                  <a:gd name="T91" fmla="*/ 163 h 189"/>
                  <a:gd name="T92" fmla="*/ 123 w 209"/>
                  <a:gd name="T93" fmla="*/ 159 h 189"/>
                  <a:gd name="T94" fmla="*/ 124 w 209"/>
                  <a:gd name="T95" fmla="*/ 157 h 189"/>
                  <a:gd name="T96" fmla="*/ 16 w 209"/>
                  <a:gd name="T97" fmla="*/ 108 h 189"/>
                  <a:gd name="T98" fmla="*/ 98 w 209"/>
                  <a:gd name="T99" fmla="*/ 167 h 189"/>
                  <a:gd name="T100" fmla="*/ 108 w 209"/>
                  <a:gd name="T101" fmla="*/ 174 h 189"/>
                  <a:gd name="T102" fmla="*/ 108 w 209"/>
                  <a:gd name="T103" fmla="*/ 173 h 189"/>
                  <a:gd name="T104" fmla="*/ 111 w 209"/>
                  <a:gd name="T105" fmla="*/ 171 h 189"/>
                  <a:gd name="T106" fmla="*/ 66 w 209"/>
                  <a:gd name="T107" fmla="*/ 160 h 189"/>
                  <a:gd name="T108" fmla="*/ 27 w 209"/>
                  <a:gd name="T109" fmla="*/ 148 h 189"/>
                  <a:gd name="T110" fmla="*/ 62 w 209"/>
                  <a:gd name="T111" fmla="*/ 175 h 189"/>
                  <a:gd name="T112" fmla="*/ 66 w 209"/>
                  <a:gd name="T113" fmla="*/ 1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 h="189">
                    <a:moveTo>
                      <a:pt x="65" y="181"/>
                    </a:moveTo>
                    <a:cubicBezTo>
                      <a:pt x="46" y="169"/>
                      <a:pt x="46" y="169"/>
                      <a:pt x="46" y="169"/>
                    </a:cubicBezTo>
                    <a:cubicBezTo>
                      <a:pt x="44" y="173"/>
                      <a:pt x="44" y="173"/>
                      <a:pt x="44" y="173"/>
                    </a:cubicBezTo>
                    <a:cubicBezTo>
                      <a:pt x="43" y="177"/>
                      <a:pt x="43" y="177"/>
                      <a:pt x="43" y="177"/>
                    </a:cubicBezTo>
                    <a:cubicBezTo>
                      <a:pt x="83" y="187"/>
                      <a:pt x="83" y="187"/>
                      <a:pt x="83" y="187"/>
                    </a:cubicBezTo>
                    <a:cubicBezTo>
                      <a:pt x="84" y="188"/>
                      <a:pt x="86" y="187"/>
                      <a:pt x="87" y="185"/>
                    </a:cubicBezTo>
                    <a:cubicBezTo>
                      <a:pt x="88" y="183"/>
                      <a:pt x="87" y="181"/>
                      <a:pt x="86" y="180"/>
                    </a:cubicBezTo>
                    <a:cubicBezTo>
                      <a:pt x="86" y="180"/>
                      <a:pt x="82" y="178"/>
                      <a:pt x="77" y="175"/>
                    </a:cubicBezTo>
                    <a:cubicBezTo>
                      <a:pt x="70" y="170"/>
                      <a:pt x="59" y="164"/>
                      <a:pt x="49" y="158"/>
                    </a:cubicBezTo>
                    <a:cubicBezTo>
                      <a:pt x="45" y="155"/>
                      <a:pt x="41" y="152"/>
                      <a:pt x="38" y="150"/>
                    </a:cubicBezTo>
                    <a:cubicBezTo>
                      <a:pt x="36" y="149"/>
                      <a:pt x="35" y="149"/>
                      <a:pt x="34" y="148"/>
                    </a:cubicBezTo>
                    <a:cubicBezTo>
                      <a:pt x="34" y="148"/>
                      <a:pt x="33" y="148"/>
                      <a:pt x="33" y="148"/>
                    </a:cubicBezTo>
                    <a:cubicBezTo>
                      <a:pt x="33" y="148"/>
                      <a:pt x="33" y="148"/>
                      <a:pt x="33" y="148"/>
                    </a:cubicBezTo>
                    <a:cubicBezTo>
                      <a:pt x="32" y="150"/>
                      <a:pt x="32" y="150"/>
                      <a:pt x="32" y="150"/>
                    </a:cubicBezTo>
                    <a:cubicBezTo>
                      <a:pt x="34" y="148"/>
                      <a:pt x="34" y="148"/>
                      <a:pt x="34" y="148"/>
                    </a:cubicBezTo>
                    <a:cubicBezTo>
                      <a:pt x="33" y="148"/>
                      <a:pt x="33" y="148"/>
                      <a:pt x="33" y="148"/>
                    </a:cubicBezTo>
                    <a:cubicBezTo>
                      <a:pt x="32" y="150"/>
                      <a:pt x="32" y="150"/>
                      <a:pt x="32" y="150"/>
                    </a:cubicBezTo>
                    <a:cubicBezTo>
                      <a:pt x="34" y="148"/>
                      <a:pt x="34" y="148"/>
                      <a:pt x="34" y="148"/>
                    </a:cubicBezTo>
                    <a:cubicBezTo>
                      <a:pt x="31" y="150"/>
                      <a:pt x="31" y="150"/>
                      <a:pt x="31" y="150"/>
                    </a:cubicBezTo>
                    <a:cubicBezTo>
                      <a:pt x="34" y="148"/>
                      <a:pt x="34" y="148"/>
                      <a:pt x="34" y="148"/>
                    </a:cubicBezTo>
                    <a:cubicBezTo>
                      <a:pt x="34" y="148"/>
                      <a:pt x="34" y="148"/>
                      <a:pt x="34" y="148"/>
                    </a:cubicBezTo>
                    <a:cubicBezTo>
                      <a:pt x="31" y="150"/>
                      <a:pt x="31" y="150"/>
                      <a:pt x="31" y="150"/>
                    </a:cubicBezTo>
                    <a:cubicBezTo>
                      <a:pt x="34" y="148"/>
                      <a:pt x="34" y="148"/>
                      <a:pt x="34" y="148"/>
                    </a:cubicBezTo>
                    <a:cubicBezTo>
                      <a:pt x="31" y="150"/>
                      <a:pt x="31" y="150"/>
                      <a:pt x="31" y="150"/>
                    </a:cubicBezTo>
                    <a:cubicBezTo>
                      <a:pt x="34" y="150"/>
                      <a:pt x="34" y="150"/>
                      <a:pt x="34" y="150"/>
                    </a:cubicBezTo>
                    <a:cubicBezTo>
                      <a:pt x="34" y="149"/>
                      <a:pt x="34" y="149"/>
                      <a:pt x="34" y="148"/>
                    </a:cubicBezTo>
                    <a:cubicBezTo>
                      <a:pt x="31" y="150"/>
                      <a:pt x="31" y="150"/>
                      <a:pt x="31" y="150"/>
                    </a:cubicBezTo>
                    <a:cubicBezTo>
                      <a:pt x="34" y="150"/>
                      <a:pt x="34" y="150"/>
                      <a:pt x="34" y="150"/>
                    </a:cubicBezTo>
                    <a:cubicBezTo>
                      <a:pt x="30" y="150"/>
                      <a:pt x="30" y="150"/>
                      <a:pt x="30" y="150"/>
                    </a:cubicBezTo>
                    <a:cubicBezTo>
                      <a:pt x="34" y="153"/>
                      <a:pt x="34" y="153"/>
                      <a:pt x="34" y="153"/>
                    </a:cubicBezTo>
                    <a:cubicBezTo>
                      <a:pt x="34" y="152"/>
                      <a:pt x="34" y="151"/>
                      <a:pt x="34" y="150"/>
                    </a:cubicBezTo>
                    <a:cubicBezTo>
                      <a:pt x="30" y="150"/>
                      <a:pt x="30" y="150"/>
                      <a:pt x="30" y="150"/>
                    </a:cubicBezTo>
                    <a:cubicBezTo>
                      <a:pt x="34" y="153"/>
                      <a:pt x="34" y="153"/>
                      <a:pt x="34" y="153"/>
                    </a:cubicBezTo>
                    <a:cubicBezTo>
                      <a:pt x="34" y="152"/>
                      <a:pt x="34" y="152"/>
                      <a:pt x="34" y="152"/>
                    </a:cubicBezTo>
                    <a:cubicBezTo>
                      <a:pt x="30" y="150"/>
                      <a:pt x="30" y="150"/>
                      <a:pt x="30" y="150"/>
                    </a:cubicBezTo>
                    <a:cubicBezTo>
                      <a:pt x="33" y="154"/>
                      <a:pt x="33" y="154"/>
                      <a:pt x="33" y="154"/>
                    </a:cubicBezTo>
                    <a:cubicBezTo>
                      <a:pt x="33" y="153"/>
                      <a:pt x="34" y="153"/>
                      <a:pt x="34" y="152"/>
                    </a:cubicBezTo>
                    <a:cubicBezTo>
                      <a:pt x="30" y="150"/>
                      <a:pt x="30" y="150"/>
                      <a:pt x="30" y="150"/>
                    </a:cubicBezTo>
                    <a:cubicBezTo>
                      <a:pt x="33" y="154"/>
                      <a:pt x="33" y="154"/>
                      <a:pt x="33" y="154"/>
                    </a:cubicBezTo>
                    <a:cubicBezTo>
                      <a:pt x="31" y="150"/>
                      <a:pt x="31" y="150"/>
                      <a:pt x="31" y="150"/>
                    </a:cubicBezTo>
                    <a:cubicBezTo>
                      <a:pt x="31" y="154"/>
                      <a:pt x="31" y="154"/>
                      <a:pt x="31" y="154"/>
                    </a:cubicBezTo>
                    <a:cubicBezTo>
                      <a:pt x="32" y="154"/>
                      <a:pt x="32" y="154"/>
                      <a:pt x="33" y="154"/>
                    </a:cubicBezTo>
                    <a:cubicBezTo>
                      <a:pt x="31" y="150"/>
                      <a:pt x="31" y="150"/>
                      <a:pt x="31" y="150"/>
                    </a:cubicBezTo>
                    <a:cubicBezTo>
                      <a:pt x="31" y="154"/>
                      <a:pt x="31" y="154"/>
                      <a:pt x="31" y="154"/>
                    </a:cubicBezTo>
                    <a:cubicBezTo>
                      <a:pt x="31" y="150"/>
                      <a:pt x="31" y="150"/>
                      <a:pt x="31" y="150"/>
                    </a:cubicBezTo>
                    <a:cubicBezTo>
                      <a:pt x="31" y="154"/>
                      <a:pt x="31" y="154"/>
                      <a:pt x="31" y="154"/>
                    </a:cubicBezTo>
                    <a:cubicBezTo>
                      <a:pt x="31" y="154"/>
                      <a:pt x="31" y="154"/>
                      <a:pt x="31" y="154"/>
                    </a:cubicBezTo>
                    <a:cubicBezTo>
                      <a:pt x="31" y="150"/>
                      <a:pt x="31" y="150"/>
                      <a:pt x="31" y="150"/>
                    </a:cubicBezTo>
                    <a:cubicBezTo>
                      <a:pt x="31" y="154"/>
                      <a:pt x="31" y="154"/>
                      <a:pt x="31" y="154"/>
                    </a:cubicBezTo>
                    <a:cubicBezTo>
                      <a:pt x="31" y="151"/>
                      <a:pt x="31" y="151"/>
                      <a:pt x="31" y="151"/>
                    </a:cubicBezTo>
                    <a:cubicBezTo>
                      <a:pt x="30" y="154"/>
                      <a:pt x="30" y="154"/>
                      <a:pt x="30" y="154"/>
                    </a:cubicBezTo>
                    <a:cubicBezTo>
                      <a:pt x="31" y="154"/>
                      <a:pt x="31" y="154"/>
                      <a:pt x="31" y="154"/>
                    </a:cubicBezTo>
                    <a:cubicBezTo>
                      <a:pt x="31" y="151"/>
                      <a:pt x="31" y="151"/>
                      <a:pt x="31" y="151"/>
                    </a:cubicBezTo>
                    <a:cubicBezTo>
                      <a:pt x="30" y="154"/>
                      <a:pt x="30" y="154"/>
                      <a:pt x="30" y="154"/>
                    </a:cubicBezTo>
                    <a:cubicBezTo>
                      <a:pt x="30" y="153"/>
                      <a:pt x="30" y="153"/>
                      <a:pt x="30" y="153"/>
                    </a:cubicBezTo>
                    <a:cubicBezTo>
                      <a:pt x="30" y="154"/>
                      <a:pt x="30" y="154"/>
                      <a:pt x="30" y="154"/>
                    </a:cubicBezTo>
                    <a:cubicBezTo>
                      <a:pt x="30" y="154"/>
                      <a:pt x="30" y="154"/>
                      <a:pt x="30" y="154"/>
                    </a:cubicBezTo>
                    <a:cubicBezTo>
                      <a:pt x="30" y="153"/>
                      <a:pt x="30" y="153"/>
                      <a:pt x="30" y="153"/>
                    </a:cubicBezTo>
                    <a:cubicBezTo>
                      <a:pt x="30" y="154"/>
                      <a:pt x="30" y="154"/>
                      <a:pt x="30" y="154"/>
                    </a:cubicBezTo>
                    <a:cubicBezTo>
                      <a:pt x="30" y="154"/>
                      <a:pt x="30" y="154"/>
                      <a:pt x="31" y="155"/>
                    </a:cubicBezTo>
                    <a:cubicBezTo>
                      <a:pt x="34" y="155"/>
                      <a:pt x="39" y="158"/>
                      <a:pt x="45" y="160"/>
                    </a:cubicBezTo>
                    <a:cubicBezTo>
                      <a:pt x="55" y="164"/>
                      <a:pt x="67" y="170"/>
                      <a:pt x="77" y="174"/>
                    </a:cubicBezTo>
                    <a:cubicBezTo>
                      <a:pt x="82" y="176"/>
                      <a:pt x="86" y="178"/>
                      <a:pt x="89" y="179"/>
                    </a:cubicBezTo>
                    <a:cubicBezTo>
                      <a:pt x="92" y="180"/>
                      <a:pt x="94" y="181"/>
                      <a:pt x="94" y="181"/>
                    </a:cubicBezTo>
                    <a:cubicBezTo>
                      <a:pt x="96" y="182"/>
                      <a:pt x="98" y="181"/>
                      <a:pt x="99" y="179"/>
                    </a:cubicBezTo>
                    <a:cubicBezTo>
                      <a:pt x="100" y="178"/>
                      <a:pt x="100" y="175"/>
                      <a:pt x="98" y="174"/>
                    </a:cubicBezTo>
                    <a:cubicBezTo>
                      <a:pt x="73" y="159"/>
                      <a:pt x="73" y="159"/>
                      <a:pt x="73" y="159"/>
                    </a:cubicBezTo>
                    <a:cubicBezTo>
                      <a:pt x="110" y="175"/>
                      <a:pt x="110" y="175"/>
                      <a:pt x="110" y="175"/>
                    </a:cubicBezTo>
                    <a:cubicBezTo>
                      <a:pt x="112" y="176"/>
                      <a:pt x="114" y="175"/>
                      <a:pt x="115" y="173"/>
                    </a:cubicBezTo>
                    <a:cubicBezTo>
                      <a:pt x="115" y="173"/>
                      <a:pt x="115" y="172"/>
                      <a:pt x="115" y="171"/>
                    </a:cubicBezTo>
                    <a:cubicBezTo>
                      <a:pt x="115" y="170"/>
                      <a:pt x="115" y="169"/>
                      <a:pt x="115" y="169"/>
                    </a:cubicBezTo>
                    <a:cubicBezTo>
                      <a:pt x="114" y="168"/>
                      <a:pt x="114" y="168"/>
                      <a:pt x="114" y="168"/>
                    </a:cubicBezTo>
                    <a:cubicBezTo>
                      <a:pt x="113" y="167"/>
                      <a:pt x="113" y="167"/>
                      <a:pt x="113" y="167"/>
                    </a:cubicBezTo>
                    <a:cubicBezTo>
                      <a:pt x="112" y="166"/>
                      <a:pt x="109" y="165"/>
                      <a:pt x="106" y="163"/>
                    </a:cubicBezTo>
                    <a:cubicBezTo>
                      <a:pt x="83" y="148"/>
                      <a:pt x="18" y="108"/>
                      <a:pt x="18" y="108"/>
                    </a:cubicBezTo>
                    <a:cubicBezTo>
                      <a:pt x="16" y="112"/>
                      <a:pt x="16" y="112"/>
                      <a:pt x="16" y="112"/>
                    </a:cubicBezTo>
                    <a:cubicBezTo>
                      <a:pt x="19" y="114"/>
                      <a:pt x="19" y="114"/>
                      <a:pt x="19" y="114"/>
                    </a:cubicBezTo>
                    <a:cubicBezTo>
                      <a:pt x="16" y="112"/>
                      <a:pt x="16" y="112"/>
                      <a:pt x="16" y="112"/>
                    </a:cubicBezTo>
                    <a:cubicBezTo>
                      <a:pt x="18" y="115"/>
                      <a:pt x="18" y="115"/>
                      <a:pt x="18" y="115"/>
                    </a:cubicBezTo>
                    <a:cubicBezTo>
                      <a:pt x="19" y="115"/>
                      <a:pt x="19" y="114"/>
                      <a:pt x="19" y="114"/>
                    </a:cubicBezTo>
                    <a:cubicBezTo>
                      <a:pt x="16" y="112"/>
                      <a:pt x="16" y="112"/>
                      <a:pt x="16" y="112"/>
                    </a:cubicBezTo>
                    <a:cubicBezTo>
                      <a:pt x="18" y="115"/>
                      <a:pt x="18" y="115"/>
                      <a:pt x="18" y="115"/>
                    </a:cubicBezTo>
                    <a:cubicBezTo>
                      <a:pt x="16" y="112"/>
                      <a:pt x="16" y="112"/>
                      <a:pt x="16" y="112"/>
                    </a:cubicBezTo>
                    <a:cubicBezTo>
                      <a:pt x="17" y="116"/>
                      <a:pt x="17" y="116"/>
                      <a:pt x="17" y="116"/>
                    </a:cubicBezTo>
                    <a:cubicBezTo>
                      <a:pt x="17" y="115"/>
                      <a:pt x="18" y="115"/>
                      <a:pt x="18" y="115"/>
                    </a:cubicBezTo>
                    <a:cubicBezTo>
                      <a:pt x="16" y="112"/>
                      <a:pt x="16" y="112"/>
                      <a:pt x="16" y="112"/>
                    </a:cubicBezTo>
                    <a:cubicBezTo>
                      <a:pt x="17" y="116"/>
                      <a:pt x="17" y="116"/>
                      <a:pt x="17" y="116"/>
                    </a:cubicBezTo>
                    <a:cubicBezTo>
                      <a:pt x="16" y="112"/>
                      <a:pt x="16" y="112"/>
                      <a:pt x="16" y="112"/>
                    </a:cubicBezTo>
                    <a:cubicBezTo>
                      <a:pt x="16" y="116"/>
                      <a:pt x="16" y="116"/>
                      <a:pt x="16" y="116"/>
                    </a:cubicBezTo>
                    <a:cubicBezTo>
                      <a:pt x="17" y="116"/>
                      <a:pt x="17" y="116"/>
                      <a:pt x="17" y="116"/>
                    </a:cubicBezTo>
                    <a:cubicBezTo>
                      <a:pt x="16" y="112"/>
                      <a:pt x="16" y="112"/>
                      <a:pt x="16" y="112"/>
                    </a:cubicBezTo>
                    <a:cubicBezTo>
                      <a:pt x="16" y="116"/>
                      <a:pt x="16" y="116"/>
                      <a:pt x="16" y="116"/>
                    </a:cubicBezTo>
                    <a:cubicBezTo>
                      <a:pt x="16" y="114"/>
                      <a:pt x="16" y="114"/>
                      <a:pt x="16" y="114"/>
                    </a:cubicBezTo>
                    <a:cubicBezTo>
                      <a:pt x="16" y="116"/>
                      <a:pt x="16" y="116"/>
                      <a:pt x="16" y="116"/>
                    </a:cubicBezTo>
                    <a:cubicBezTo>
                      <a:pt x="16" y="116"/>
                      <a:pt x="16" y="116"/>
                      <a:pt x="16" y="116"/>
                    </a:cubicBezTo>
                    <a:cubicBezTo>
                      <a:pt x="16" y="114"/>
                      <a:pt x="16" y="114"/>
                      <a:pt x="16" y="114"/>
                    </a:cubicBezTo>
                    <a:cubicBezTo>
                      <a:pt x="16" y="116"/>
                      <a:pt x="16" y="116"/>
                      <a:pt x="16" y="116"/>
                    </a:cubicBezTo>
                    <a:cubicBezTo>
                      <a:pt x="16" y="116"/>
                      <a:pt x="17" y="116"/>
                      <a:pt x="18" y="116"/>
                    </a:cubicBezTo>
                    <a:cubicBezTo>
                      <a:pt x="22" y="118"/>
                      <a:pt x="31" y="121"/>
                      <a:pt x="41" y="126"/>
                    </a:cubicBezTo>
                    <a:cubicBezTo>
                      <a:pt x="57" y="133"/>
                      <a:pt x="77" y="142"/>
                      <a:pt x="93" y="150"/>
                    </a:cubicBezTo>
                    <a:cubicBezTo>
                      <a:pt x="101" y="154"/>
                      <a:pt x="108" y="157"/>
                      <a:pt x="113" y="159"/>
                    </a:cubicBezTo>
                    <a:cubicBezTo>
                      <a:pt x="116" y="160"/>
                      <a:pt x="118" y="161"/>
                      <a:pt x="119" y="162"/>
                    </a:cubicBezTo>
                    <a:cubicBezTo>
                      <a:pt x="120" y="162"/>
                      <a:pt x="120" y="163"/>
                      <a:pt x="121" y="163"/>
                    </a:cubicBezTo>
                    <a:cubicBezTo>
                      <a:pt x="121" y="163"/>
                      <a:pt x="121" y="163"/>
                      <a:pt x="121" y="163"/>
                    </a:cubicBezTo>
                    <a:cubicBezTo>
                      <a:pt x="122" y="163"/>
                      <a:pt x="122" y="163"/>
                      <a:pt x="122" y="163"/>
                    </a:cubicBezTo>
                    <a:cubicBezTo>
                      <a:pt x="122" y="163"/>
                      <a:pt x="122" y="163"/>
                      <a:pt x="122" y="163"/>
                    </a:cubicBezTo>
                    <a:cubicBezTo>
                      <a:pt x="122" y="163"/>
                      <a:pt x="122" y="163"/>
                      <a:pt x="122" y="163"/>
                    </a:cubicBezTo>
                    <a:cubicBezTo>
                      <a:pt x="122" y="163"/>
                      <a:pt x="123" y="163"/>
                      <a:pt x="123" y="163"/>
                    </a:cubicBezTo>
                    <a:cubicBezTo>
                      <a:pt x="125" y="163"/>
                      <a:pt x="126" y="162"/>
                      <a:pt x="127" y="160"/>
                    </a:cubicBezTo>
                    <a:cubicBezTo>
                      <a:pt x="127" y="159"/>
                      <a:pt x="127" y="157"/>
                      <a:pt x="125" y="156"/>
                    </a:cubicBezTo>
                    <a:cubicBezTo>
                      <a:pt x="74" y="124"/>
                      <a:pt x="74" y="124"/>
                      <a:pt x="74" y="124"/>
                    </a:cubicBezTo>
                    <a:cubicBezTo>
                      <a:pt x="133" y="152"/>
                      <a:pt x="133" y="152"/>
                      <a:pt x="133" y="152"/>
                    </a:cubicBezTo>
                    <a:cubicBezTo>
                      <a:pt x="135" y="153"/>
                      <a:pt x="137" y="152"/>
                      <a:pt x="138" y="150"/>
                    </a:cubicBezTo>
                    <a:cubicBezTo>
                      <a:pt x="139" y="148"/>
                      <a:pt x="139" y="146"/>
                      <a:pt x="137" y="145"/>
                    </a:cubicBezTo>
                    <a:cubicBezTo>
                      <a:pt x="8" y="65"/>
                      <a:pt x="8" y="65"/>
                      <a:pt x="8" y="65"/>
                    </a:cubicBezTo>
                    <a:cubicBezTo>
                      <a:pt x="6" y="68"/>
                      <a:pt x="6" y="68"/>
                      <a:pt x="6" y="68"/>
                    </a:cubicBezTo>
                    <a:cubicBezTo>
                      <a:pt x="10" y="70"/>
                      <a:pt x="10" y="70"/>
                      <a:pt x="10" y="70"/>
                    </a:cubicBezTo>
                    <a:cubicBezTo>
                      <a:pt x="6" y="68"/>
                      <a:pt x="6" y="68"/>
                      <a:pt x="6" y="68"/>
                    </a:cubicBezTo>
                    <a:cubicBezTo>
                      <a:pt x="8" y="72"/>
                      <a:pt x="8" y="72"/>
                      <a:pt x="8" y="72"/>
                    </a:cubicBezTo>
                    <a:cubicBezTo>
                      <a:pt x="8" y="72"/>
                      <a:pt x="9" y="71"/>
                      <a:pt x="10" y="70"/>
                    </a:cubicBezTo>
                    <a:cubicBezTo>
                      <a:pt x="6" y="68"/>
                      <a:pt x="6" y="68"/>
                      <a:pt x="6" y="68"/>
                    </a:cubicBezTo>
                    <a:cubicBezTo>
                      <a:pt x="8" y="72"/>
                      <a:pt x="8" y="72"/>
                      <a:pt x="8" y="72"/>
                    </a:cubicBezTo>
                    <a:cubicBezTo>
                      <a:pt x="6" y="68"/>
                      <a:pt x="6" y="68"/>
                      <a:pt x="6" y="68"/>
                    </a:cubicBezTo>
                    <a:cubicBezTo>
                      <a:pt x="6" y="72"/>
                      <a:pt x="6" y="72"/>
                      <a:pt x="6" y="72"/>
                    </a:cubicBezTo>
                    <a:cubicBezTo>
                      <a:pt x="7" y="72"/>
                      <a:pt x="7" y="72"/>
                      <a:pt x="8" y="72"/>
                    </a:cubicBezTo>
                    <a:cubicBezTo>
                      <a:pt x="6" y="68"/>
                      <a:pt x="6" y="68"/>
                      <a:pt x="6" y="68"/>
                    </a:cubicBezTo>
                    <a:cubicBezTo>
                      <a:pt x="6" y="72"/>
                      <a:pt x="6" y="72"/>
                      <a:pt x="6" y="72"/>
                    </a:cubicBezTo>
                    <a:cubicBezTo>
                      <a:pt x="6" y="69"/>
                      <a:pt x="6" y="69"/>
                      <a:pt x="6" y="69"/>
                    </a:cubicBezTo>
                    <a:cubicBezTo>
                      <a:pt x="6" y="72"/>
                      <a:pt x="6" y="72"/>
                      <a:pt x="6" y="72"/>
                    </a:cubicBezTo>
                    <a:cubicBezTo>
                      <a:pt x="6" y="72"/>
                      <a:pt x="6" y="72"/>
                      <a:pt x="6" y="72"/>
                    </a:cubicBezTo>
                    <a:cubicBezTo>
                      <a:pt x="6" y="69"/>
                      <a:pt x="6" y="69"/>
                      <a:pt x="6" y="69"/>
                    </a:cubicBezTo>
                    <a:cubicBezTo>
                      <a:pt x="6" y="72"/>
                      <a:pt x="6" y="72"/>
                      <a:pt x="6" y="72"/>
                    </a:cubicBezTo>
                    <a:cubicBezTo>
                      <a:pt x="6" y="72"/>
                      <a:pt x="6" y="72"/>
                      <a:pt x="6" y="72"/>
                    </a:cubicBezTo>
                    <a:cubicBezTo>
                      <a:pt x="6" y="72"/>
                      <a:pt x="7" y="72"/>
                      <a:pt x="8" y="73"/>
                    </a:cubicBezTo>
                    <a:cubicBezTo>
                      <a:pt x="14" y="75"/>
                      <a:pt x="25" y="81"/>
                      <a:pt x="38" y="88"/>
                    </a:cubicBezTo>
                    <a:cubicBezTo>
                      <a:pt x="58" y="99"/>
                      <a:pt x="83" y="112"/>
                      <a:pt x="103" y="123"/>
                    </a:cubicBezTo>
                    <a:cubicBezTo>
                      <a:pt x="113" y="129"/>
                      <a:pt x="122" y="134"/>
                      <a:pt x="129" y="137"/>
                    </a:cubicBezTo>
                    <a:cubicBezTo>
                      <a:pt x="132" y="139"/>
                      <a:pt x="135" y="140"/>
                      <a:pt x="136" y="141"/>
                    </a:cubicBezTo>
                    <a:cubicBezTo>
                      <a:pt x="137" y="142"/>
                      <a:pt x="138" y="142"/>
                      <a:pt x="139" y="142"/>
                    </a:cubicBezTo>
                    <a:cubicBezTo>
                      <a:pt x="139" y="143"/>
                      <a:pt x="139" y="143"/>
                      <a:pt x="139" y="143"/>
                    </a:cubicBezTo>
                    <a:cubicBezTo>
                      <a:pt x="140" y="143"/>
                      <a:pt x="140" y="143"/>
                      <a:pt x="140" y="143"/>
                    </a:cubicBezTo>
                    <a:cubicBezTo>
                      <a:pt x="140" y="143"/>
                      <a:pt x="140" y="143"/>
                      <a:pt x="140" y="143"/>
                    </a:cubicBezTo>
                    <a:cubicBezTo>
                      <a:pt x="140" y="143"/>
                      <a:pt x="141" y="143"/>
                      <a:pt x="141" y="143"/>
                    </a:cubicBezTo>
                    <a:cubicBezTo>
                      <a:pt x="142" y="143"/>
                      <a:pt x="142" y="143"/>
                      <a:pt x="142" y="143"/>
                    </a:cubicBezTo>
                    <a:cubicBezTo>
                      <a:pt x="143" y="143"/>
                      <a:pt x="144" y="143"/>
                      <a:pt x="144" y="142"/>
                    </a:cubicBezTo>
                    <a:cubicBezTo>
                      <a:pt x="145" y="141"/>
                      <a:pt x="145" y="140"/>
                      <a:pt x="145" y="139"/>
                    </a:cubicBezTo>
                    <a:cubicBezTo>
                      <a:pt x="145" y="137"/>
                      <a:pt x="144" y="136"/>
                      <a:pt x="143" y="136"/>
                    </a:cubicBezTo>
                    <a:cubicBezTo>
                      <a:pt x="8" y="51"/>
                      <a:pt x="8" y="51"/>
                      <a:pt x="8" y="51"/>
                    </a:cubicBezTo>
                    <a:cubicBezTo>
                      <a:pt x="6" y="55"/>
                      <a:pt x="6" y="55"/>
                      <a:pt x="6" y="55"/>
                    </a:cubicBezTo>
                    <a:cubicBezTo>
                      <a:pt x="4" y="58"/>
                      <a:pt x="4" y="58"/>
                      <a:pt x="4" y="58"/>
                    </a:cubicBezTo>
                    <a:cubicBezTo>
                      <a:pt x="4" y="58"/>
                      <a:pt x="39" y="77"/>
                      <a:pt x="75" y="95"/>
                    </a:cubicBezTo>
                    <a:cubicBezTo>
                      <a:pt x="92" y="105"/>
                      <a:pt x="110" y="114"/>
                      <a:pt x="124" y="121"/>
                    </a:cubicBezTo>
                    <a:cubicBezTo>
                      <a:pt x="131" y="125"/>
                      <a:pt x="137" y="127"/>
                      <a:pt x="141" y="130"/>
                    </a:cubicBezTo>
                    <a:cubicBezTo>
                      <a:pt x="143" y="131"/>
                      <a:pt x="145" y="131"/>
                      <a:pt x="146" y="132"/>
                    </a:cubicBezTo>
                    <a:cubicBezTo>
                      <a:pt x="147" y="132"/>
                      <a:pt x="147" y="132"/>
                      <a:pt x="148" y="133"/>
                    </a:cubicBezTo>
                    <a:cubicBezTo>
                      <a:pt x="149" y="133"/>
                      <a:pt x="149" y="133"/>
                      <a:pt x="149" y="133"/>
                    </a:cubicBezTo>
                    <a:cubicBezTo>
                      <a:pt x="149" y="133"/>
                      <a:pt x="149" y="133"/>
                      <a:pt x="150" y="133"/>
                    </a:cubicBezTo>
                    <a:cubicBezTo>
                      <a:pt x="150" y="133"/>
                      <a:pt x="151" y="133"/>
                      <a:pt x="151" y="133"/>
                    </a:cubicBezTo>
                    <a:cubicBezTo>
                      <a:pt x="152" y="133"/>
                      <a:pt x="153" y="132"/>
                      <a:pt x="153" y="131"/>
                    </a:cubicBezTo>
                    <a:cubicBezTo>
                      <a:pt x="154" y="130"/>
                      <a:pt x="154" y="129"/>
                      <a:pt x="154" y="128"/>
                    </a:cubicBezTo>
                    <a:cubicBezTo>
                      <a:pt x="154" y="127"/>
                      <a:pt x="153" y="126"/>
                      <a:pt x="152" y="126"/>
                    </a:cubicBezTo>
                    <a:cubicBezTo>
                      <a:pt x="9" y="36"/>
                      <a:pt x="9" y="36"/>
                      <a:pt x="9" y="36"/>
                    </a:cubicBezTo>
                    <a:cubicBezTo>
                      <a:pt x="7" y="40"/>
                      <a:pt x="7" y="40"/>
                      <a:pt x="7" y="40"/>
                    </a:cubicBezTo>
                    <a:cubicBezTo>
                      <a:pt x="10" y="42"/>
                      <a:pt x="10" y="42"/>
                      <a:pt x="10" y="42"/>
                    </a:cubicBezTo>
                    <a:cubicBezTo>
                      <a:pt x="7" y="40"/>
                      <a:pt x="7" y="40"/>
                      <a:pt x="7" y="40"/>
                    </a:cubicBezTo>
                    <a:cubicBezTo>
                      <a:pt x="8" y="43"/>
                      <a:pt x="8" y="43"/>
                      <a:pt x="8" y="43"/>
                    </a:cubicBezTo>
                    <a:cubicBezTo>
                      <a:pt x="9" y="43"/>
                      <a:pt x="10" y="42"/>
                      <a:pt x="10" y="42"/>
                    </a:cubicBezTo>
                    <a:cubicBezTo>
                      <a:pt x="7" y="40"/>
                      <a:pt x="7" y="40"/>
                      <a:pt x="7" y="40"/>
                    </a:cubicBezTo>
                    <a:cubicBezTo>
                      <a:pt x="8" y="43"/>
                      <a:pt x="8" y="43"/>
                      <a:pt x="8" y="43"/>
                    </a:cubicBezTo>
                    <a:cubicBezTo>
                      <a:pt x="7" y="40"/>
                      <a:pt x="7" y="40"/>
                      <a:pt x="7" y="40"/>
                    </a:cubicBezTo>
                    <a:cubicBezTo>
                      <a:pt x="7" y="44"/>
                      <a:pt x="7" y="44"/>
                      <a:pt x="7" y="44"/>
                    </a:cubicBezTo>
                    <a:cubicBezTo>
                      <a:pt x="7" y="44"/>
                      <a:pt x="8" y="44"/>
                      <a:pt x="8" y="43"/>
                    </a:cubicBezTo>
                    <a:cubicBezTo>
                      <a:pt x="7" y="40"/>
                      <a:pt x="7" y="40"/>
                      <a:pt x="7" y="40"/>
                    </a:cubicBezTo>
                    <a:cubicBezTo>
                      <a:pt x="7" y="44"/>
                      <a:pt x="7" y="44"/>
                      <a:pt x="7" y="44"/>
                    </a:cubicBezTo>
                    <a:cubicBezTo>
                      <a:pt x="7" y="40"/>
                      <a:pt x="7" y="40"/>
                      <a:pt x="7" y="40"/>
                    </a:cubicBezTo>
                    <a:cubicBezTo>
                      <a:pt x="6" y="43"/>
                      <a:pt x="6" y="43"/>
                      <a:pt x="6" y="43"/>
                    </a:cubicBezTo>
                    <a:cubicBezTo>
                      <a:pt x="6" y="43"/>
                      <a:pt x="6" y="44"/>
                      <a:pt x="7" y="44"/>
                    </a:cubicBezTo>
                    <a:cubicBezTo>
                      <a:pt x="7" y="40"/>
                      <a:pt x="7" y="40"/>
                      <a:pt x="7" y="40"/>
                    </a:cubicBezTo>
                    <a:cubicBezTo>
                      <a:pt x="6" y="43"/>
                      <a:pt x="6" y="43"/>
                      <a:pt x="6" y="43"/>
                    </a:cubicBezTo>
                    <a:cubicBezTo>
                      <a:pt x="7" y="40"/>
                      <a:pt x="7" y="40"/>
                      <a:pt x="7" y="40"/>
                    </a:cubicBezTo>
                    <a:cubicBezTo>
                      <a:pt x="5" y="43"/>
                      <a:pt x="5" y="43"/>
                      <a:pt x="5" y="43"/>
                    </a:cubicBezTo>
                    <a:cubicBezTo>
                      <a:pt x="6" y="43"/>
                      <a:pt x="6" y="43"/>
                      <a:pt x="6" y="43"/>
                    </a:cubicBezTo>
                    <a:cubicBezTo>
                      <a:pt x="7" y="40"/>
                      <a:pt x="7" y="40"/>
                      <a:pt x="7" y="40"/>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6" y="43"/>
                      <a:pt x="7" y="44"/>
                      <a:pt x="8" y="45"/>
                    </a:cubicBezTo>
                    <a:cubicBezTo>
                      <a:pt x="20" y="51"/>
                      <a:pt x="61" y="73"/>
                      <a:pt x="98" y="94"/>
                    </a:cubicBezTo>
                    <a:cubicBezTo>
                      <a:pt x="117" y="104"/>
                      <a:pt x="136" y="114"/>
                      <a:pt x="149" y="121"/>
                    </a:cubicBezTo>
                    <a:cubicBezTo>
                      <a:pt x="156" y="125"/>
                      <a:pt x="161" y="128"/>
                      <a:pt x="165" y="130"/>
                    </a:cubicBezTo>
                    <a:cubicBezTo>
                      <a:pt x="169" y="132"/>
                      <a:pt x="171" y="133"/>
                      <a:pt x="171" y="133"/>
                    </a:cubicBezTo>
                    <a:cubicBezTo>
                      <a:pt x="173" y="134"/>
                      <a:pt x="175" y="134"/>
                      <a:pt x="176" y="132"/>
                    </a:cubicBezTo>
                    <a:cubicBezTo>
                      <a:pt x="177" y="131"/>
                      <a:pt x="177" y="130"/>
                      <a:pt x="177" y="130"/>
                    </a:cubicBezTo>
                    <a:cubicBezTo>
                      <a:pt x="177" y="129"/>
                      <a:pt x="177" y="128"/>
                      <a:pt x="176" y="127"/>
                    </a:cubicBezTo>
                    <a:cubicBezTo>
                      <a:pt x="176" y="126"/>
                      <a:pt x="175" y="126"/>
                      <a:pt x="175" y="125"/>
                    </a:cubicBezTo>
                    <a:cubicBezTo>
                      <a:pt x="174" y="124"/>
                      <a:pt x="172" y="123"/>
                      <a:pt x="170" y="121"/>
                    </a:cubicBezTo>
                    <a:cubicBezTo>
                      <a:pt x="163" y="116"/>
                      <a:pt x="149" y="108"/>
                      <a:pt x="133" y="98"/>
                    </a:cubicBezTo>
                    <a:cubicBezTo>
                      <a:pt x="108" y="82"/>
                      <a:pt x="77" y="64"/>
                      <a:pt x="53" y="50"/>
                    </a:cubicBezTo>
                    <a:cubicBezTo>
                      <a:pt x="40" y="42"/>
                      <a:pt x="29" y="36"/>
                      <a:pt x="22" y="31"/>
                    </a:cubicBezTo>
                    <a:cubicBezTo>
                      <a:pt x="18" y="29"/>
                      <a:pt x="15" y="27"/>
                      <a:pt x="13" y="25"/>
                    </a:cubicBezTo>
                    <a:cubicBezTo>
                      <a:pt x="12" y="25"/>
                      <a:pt x="11" y="24"/>
                      <a:pt x="10" y="24"/>
                    </a:cubicBezTo>
                    <a:cubicBezTo>
                      <a:pt x="10" y="24"/>
                      <a:pt x="10" y="24"/>
                      <a:pt x="10" y="24"/>
                    </a:cubicBezTo>
                    <a:cubicBezTo>
                      <a:pt x="10" y="24"/>
                      <a:pt x="10" y="24"/>
                      <a:pt x="10" y="24"/>
                    </a:cubicBezTo>
                    <a:cubicBezTo>
                      <a:pt x="9" y="25"/>
                      <a:pt x="9" y="25"/>
                      <a:pt x="9" y="25"/>
                    </a:cubicBezTo>
                    <a:cubicBezTo>
                      <a:pt x="10" y="24"/>
                      <a:pt x="10" y="24"/>
                      <a:pt x="10" y="24"/>
                    </a:cubicBezTo>
                    <a:cubicBezTo>
                      <a:pt x="10" y="24"/>
                      <a:pt x="10" y="24"/>
                      <a:pt x="10" y="24"/>
                    </a:cubicBezTo>
                    <a:cubicBezTo>
                      <a:pt x="9" y="25"/>
                      <a:pt x="9" y="25"/>
                      <a:pt x="9" y="25"/>
                    </a:cubicBezTo>
                    <a:cubicBezTo>
                      <a:pt x="10" y="24"/>
                      <a:pt x="10" y="24"/>
                      <a:pt x="10" y="24"/>
                    </a:cubicBezTo>
                    <a:cubicBezTo>
                      <a:pt x="8" y="26"/>
                      <a:pt x="8" y="26"/>
                      <a:pt x="8" y="26"/>
                    </a:cubicBezTo>
                    <a:cubicBezTo>
                      <a:pt x="11" y="25"/>
                      <a:pt x="11" y="25"/>
                      <a:pt x="11" y="25"/>
                    </a:cubicBezTo>
                    <a:cubicBezTo>
                      <a:pt x="10" y="24"/>
                      <a:pt x="10" y="24"/>
                      <a:pt x="10" y="24"/>
                    </a:cubicBezTo>
                    <a:cubicBezTo>
                      <a:pt x="8" y="26"/>
                      <a:pt x="8" y="26"/>
                      <a:pt x="8" y="26"/>
                    </a:cubicBezTo>
                    <a:cubicBezTo>
                      <a:pt x="11" y="25"/>
                      <a:pt x="11" y="25"/>
                      <a:pt x="11" y="25"/>
                    </a:cubicBezTo>
                    <a:cubicBezTo>
                      <a:pt x="7" y="26"/>
                      <a:pt x="7" y="26"/>
                      <a:pt x="7" y="26"/>
                    </a:cubicBezTo>
                    <a:cubicBezTo>
                      <a:pt x="11" y="26"/>
                      <a:pt x="11" y="26"/>
                      <a:pt x="11" y="26"/>
                    </a:cubicBezTo>
                    <a:cubicBezTo>
                      <a:pt x="11" y="25"/>
                      <a:pt x="11" y="25"/>
                      <a:pt x="11" y="25"/>
                    </a:cubicBezTo>
                    <a:cubicBezTo>
                      <a:pt x="7" y="26"/>
                      <a:pt x="7" y="26"/>
                      <a:pt x="7" y="26"/>
                    </a:cubicBezTo>
                    <a:cubicBezTo>
                      <a:pt x="11" y="26"/>
                      <a:pt x="11" y="26"/>
                      <a:pt x="11" y="26"/>
                    </a:cubicBezTo>
                    <a:cubicBezTo>
                      <a:pt x="7" y="26"/>
                      <a:pt x="7" y="26"/>
                      <a:pt x="7" y="26"/>
                    </a:cubicBezTo>
                    <a:cubicBezTo>
                      <a:pt x="10" y="28"/>
                      <a:pt x="10" y="28"/>
                      <a:pt x="10" y="28"/>
                    </a:cubicBezTo>
                    <a:cubicBezTo>
                      <a:pt x="11" y="28"/>
                      <a:pt x="11" y="27"/>
                      <a:pt x="11" y="26"/>
                    </a:cubicBezTo>
                    <a:cubicBezTo>
                      <a:pt x="7" y="26"/>
                      <a:pt x="7" y="26"/>
                      <a:pt x="7" y="26"/>
                    </a:cubicBezTo>
                    <a:cubicBezTo>
                      <a:pt x="10" y="28"/>
                      <a:pt x="10" y="28"/>
                      <a:pt x="10" y="28"/>
                    </a:cubicBezTo>
                    <a:cubicBezTo>
                      <a:pt x="7" y="26"/>
                      <a:pt x="7" y="26"/>
                      <a:pt x="7" y="26"/>
                    </a:cubicBezTo>
                    <a:cubicBezTo>
                      <a:pt x="5" y="30"/>
                      <a:pt x="5" y="30"/>
                      <a:pt x="5" y="30"/>
                    </a:cubicBezTo>
                    <a:cubicBezTo>
                      <a:pt x="203" y="133"/>
                      <a:pt x="203" y="133"/>
                      <a:pt x="203" y="133"/>
                    </a:cubicBezTo>
                    <a:cubicBezTo>
                      <a:pt x="205" y="134"/>
                      <a:pt x="207" y="133"/>
                      <a:pt x="208" y="132"/>
                    </a:cubicBezTo>
                    <a:cubicBezTo>
                      <a:pt x="208" y="131"/>
                      <a:pt x="209" y="130"/>
                      <a:pt x="209" y="129"/>
                    </a:cubicBezTo>
                    <a:cubicBezTo>
                      <a:pt x="208" y="128"/>
                      <a:pt x="208" y="127"/>
                      <a:pt x="208" y="127"/>
                    </a:cubicBezTo>
                    <a:cubicBezTo>
                      <a:pt x="207" y="126"/>
                      <a:pt x="207" y="126"/>
                      <a:pt x="206" y="125"/>
                    </a:cubicBezTo>
                    <a:cubicBezTo>
                      <a:pt x="205" y="124"/>
                      <a:pt x="203" y="122"/>
                      <a:pt x="201" y="121"/>
                    </a:cubicBezTo>
                    <a:cubicBezTo>
                      <a:pt x="192" y="115"/>
                      <a:pt x="176" y="104"/>
                      <a:pt x="156" y="92"/>
                    </a:cubicBezTo>
                    <a:cubicBezTo>
                      <a:pt x="97" y="55"/>
                      <a:pt x="7" y="1"/>
                      <a:pt x="7" y="1"/>
                    </a:cubicBezTo>
                    <a:cubicBezTo>
                      <a:pt x="5" y="0"/>
                      <a:pt x="3" y="1"/>
                      <a:pt x="1" y="3"/>
                    </a:cubicBezTo>
                    <a:cubicBezTo>
                      <a:pt x="0" y="5"/>
                      <a:pt x="1" y="7"/>
                      <a:pt x="3" y="8"/>
                    </a:cubicBezTo>
                    <a:cubicBezTo>
                      <a:pt x="3" y="8"/>
                      <a:pt x="6" y="10"/>
                      <a:pt x="11" y="13"/>
                    </a:cubicBezTo>
                    <a:cubicBezTo>
                      <a:pt x="31" y="25"/>
                      <a:pt x="78" y="53"/>
                      <a:pt x="121" y="80"/>
                    </a:cubicBezTo>
                    <a:cubicBezTo>
                      <a:pt x="143" y="93"/>
                      <a:pt x="163" y="106"/>
                      <a:pt x="178" y="115"/>
                    </a:cubicBezTo>
                    <a:cubicBezTo>
                      <a:pt x="185" y="120"/>
                      <a:pt x="191" y="124"/>
                      <a:pt x="196" y="127"/>
                    </a:cubicBezTo>
                    <a:cubicBezTo>
                      <a:pt x="198" y="129"/>
                      <a:pt x="199" y="130"/>
                      <a:pt x="200" y="131"/>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4" y="129"/>
                      <a:pt x="204" y="129"/>
                      <a:pt x="204" y="129"/>
                    </a:cubicBezTo>
                    <a:cubicBezTo>
                      <a:pt x="201" y="129"/>
                      <a:pt x="201" y="129"/>
                      <a:pt x="201" y="129"/>
                    </a:cubicBezTo>
                    <a:cubicBezTo>
                      <a:pt x="201" y="130"/>
                      <a:pt x="201" y="131"/>
                      <a:pt x="201" y="131"/>
                    </a:cubicBezTo>
                    <a:cubicBezTo>
                      <a:pt x="204" y="129"/>
                      <a:pt x="204" y="129"/>
                      <a:pt x="204" y="129"/>
                    </a:cubicBezTo>
                    <a:cubicBezTo>
                      <a:pt x="201" y="129"/>
                      <a:pt x="201" y="129"/>
                      <a:pt x="201" y="129"/>
                    </a:cubicBezTo>
                    <a:cubicBezTo>
                      <a:pt x="204" y="129"/>
                      <a:pt x="204" y="129"/>
                      <a:pt x="204" y="129"/>
                    </a:cubicBezTo>
                    <a:cubicBezTo>
                      <a:pt x="201" y="127"/>
                      <a:pt x="201" y="127"/>
                      <a:pt x="201" y="127"/>
                    </a:cubicBezTo>
                    <a:cubicBezTo>
                      <a:pt x="201" y="128"/>
                      <a:pt x="201" y="129"/>
                      <a:pt x="201" y="129"/>
                    </a:cubicBezTo>
                    <a:cubicBezTo>
                      <a:pt x="204" y="129"/>
                      <a:pt x="204" y="129"/>
                      <a:pt x="204" y="129"/>
                    </a:cubicBezTo>
                    <a:cubicBezTo>
                      <a:pt x="201" y="127"/>
                      <a:pt x="201" y="127"/>
                      <a:pt x="201" y="127"/>
                    </a:cubicBezTo>
                    <a:cubicBezTo>
                      <a:pt x="205" y="130"/>
                      <a:pt x="205" y="130"/>
                      <a:pt x="205" y="130"/>
                    </a:cubicBezTo>
                    <a:cubicBezTo>
                      <a:pt x="206" y="126"/>
                      <a:pt x="206" y="126"/>
                      <a:pt x="206" y="126"/>
                    </a:cubicBezTo>
                    <a:cubicBezTo>
                      <a:pt x="9" y="23"/>
                      <a:pt x="9" y="23"/>
                      <a:pt x="9" y="23"/>
                    </a:cubicBezTo>
                    <a:cubicBezTo>
                      <a:pt x="7" y="22"/>
                      <a:pt x="5" y="22"/>
                      <a:pt x="4" y="24"/>
                    </a:cubicBezTo>
                    <a:cubicBezTo>
                      <a:pt x="3" y="25"/>
                      <a:pt x="3" y="26"/>
                      <a:pt x="3" y="26"/>
                    </a:cubicBezTo>
                    <a:cubicBezTo>
                      <a:pt x="3" y="27"/>
                      <a:pt x="3" y="28"/>
                      <a:pt x="4" y="28"/>
                    </a:cubicBezTo>
                    <a:cubicBezTo>
                      <a:pt x="4" y="29"/>
                      <a:pt x="4" y="29"/>
                      <a:pt x="5" y="29"/>
                    </a:cubicBezTo>
                    <a:cubicBezTo>
                      <a:pt x="5" y="30"/>
                      <a:pt x="6" y="30"/>
                      <a:pt x="6" y="31"/>
                    </a:cubicBezTo>
                    <a:cubicBezTo>
                      <a:pt x="8" y="32"/>
                      <a:pt x="12" y="35"/>
                      <a:pt x="18" y="38"/>
                    </a:cubicBezTo>
                    <a:cubicBezTo>
                      <a:pt x="38" y="50"/>
                      <a:pt x="76" y="73"/>
                      <a:pt x="109" y="93"/>
                    </a:cubicBezTo>
                    <a:cubicBezTo>
                      <a:pt x="126" y="102"/>
                      <a:pt x="141" y="112"/>
                      <a:pt x="152" y="119"/>
                    </a:cubicBezTo>
                    <a:cubicBezTo>
                      <a:pt x="158" y="123"/>
                      <a:pt x="163" y="126"/>
                      <a:pt x="166" y="128"/>
                    </a:cubicBezTo>
                    <a:cubicBezTo>
                      <a:pt x="167" y="129"/>
                      <a:pt x="168" y="130"/>
                      <a:pt x="169" y="131"/>
                    </a:cubicBezTo>
                    <a:cubicBezTo>
                      <a:pt x="169" y="131"/>
                      <a:pt x="169" y="131"/>
                      <a:pt x="169" y="131"/>
                    </a:cubicBezTo>
                    <a:cubicBezTo>
                      <a:pt x="171" y="130"/>
                      <a:pt x="171" y="130"/>
                      <a:pt x="171" y="130"/>
                    </a:cubicBezTo>
                    <a:cubicBezTo>
                      <a:pt x="169" y="131"/>
                      <a:pt x="169" y="131"/>
                      <a:pt x="169" y="131"/>
                    </a:cubicBezTo>
                    <a:cubicBezTo>
                      <a:pt x="169" y="131"/>
                      <a:pt x="169" y="131"/>
                      <a:pt x="169" y="131"/>
                    </a:cubicBezTo>
                    <a:cubicBezTo>
                      <a:pt x="171" y="130"/>
                      <a:pt x="171" y="130"/>
                      <a:pt x="171" y="130"/>
                    </a:cubicBezTo>
                    <a:cubicBezTo>
                      <a:pt x="169" y="131"/>
                      <a:pt x="169" y="131"/>
                      <a:pt x="169" y="131"/>
                    </a:cubicBezTo>
                    <a:cubicBezTo>
                      <a:pt x="172" y="130"/>
                      <a:pt x="172" y="130"/>
                      <a:pt x="172" y="130"/>
                    </a:cubicBezTo>
                    <a:cubicBezTo>
                      <a:pt x="169" y="130"/>
                      <a:pt x="169" y="130"/>
                      <a:pt x="169" y="130"/>
                    </a:cubicBezTo>
                    <a:cubicBezTo>
                      <a:pt x="169" y="130"/>
                      <a:pt x="169" y="131"/>
                      <a:pt x="169" y="131"/>
                    </a:cubicBezTo>
                    <a:cubicBezTo>
                      <a:pt x="172" y="130"/>
                      <a:pt x="172" y="130"/>
                      <a:pt x="172" y="130"/>
                    </a:cubicBezTo>
                    <a:cubicBezTo>
                      <a:pt x="169" y="130"/>
                      <a:pt x="169" y="130"/>
                      <a:pt x="169" y="130"/>
                    </a:cubicBezTo>
                    <a:cubicBezTo>
                      <a:pt x="173" y="130"/>
                      <a:pt x="173" y="130"/>
                      <a:pt x="173" y="130"/>
                    </a:cubicBezTo>
                    <a:cubicBezTo>
                      <a:pt x="170" y="128"/>
                      <a:pt x="170" y="128"/>
                      <a:pt x="170" y="128"/>
                    </a:cubicBezTo>
                    <a:cubicBezTo>
                      <a:pt x="169" y="128"/>
                      <a:pt x="169" y="129"/>
                      <a:pt x="169" y="130"/>
                    </a:cubicBezTo>
                    <a:cubicBezTo>
                      <a:pt x="173" y="130"/>
                      <a:pt x="173" y="130"/>
                      <a:pt x="173" y="130"/>
                    </a:cubicBezTo>
                    <a:cubicBezTo>
                      <a:pt x="170" y="128"/>
                      <a:pt x="170" y="128"/>
                      <a:pt x="170" y="128"/>
                    </a:cubicBezTo>
                    <a:cubicBezTo>
                      <a:pt x="173" y="130"/>
                      <a:pt x="173" y="130"/>
                      <a:pt x="173" y="130"/>
                    </a:cubicBezTo>
                    <a:cubicBezTo>
                      <a:pt x="175" y="126"/>
                      <a:pt x="175" y="126"/>
                      <a:pt x="175" y="126"/>
                    </a:cubicBezTo>
                    <a:cubicBezTo>
                      <a:pt x="175" y="126"/>
                      <a:pt x="134" y="104"/>
                      <a:pt x="92" y="81"/>
                    </a:cubicBezTo>
                    <a:cubicBezTo>
                      <a:pt x="72" y="70"/>
                      <a:pt x="51" y="59"/>
                      <a:pt x="35" y="50"/>
                    </a:cubicBezTo>
                    <a:cubicBezTo>
                      <a:pt x="27" y="46"/>
                      <a:pt x="21" y="42"/>
                      <a:pt x="16" y="40"/>
                    </a:cubicBezTo>
                    <a:cubicBezTo>
                      <a:pt x="14" y="39"/>
                      <a:pt x="12" y="38"/>
                      <a:pt x="11" y="37"/>
                    </a:cubicBezTo>
                    <a:cubicBezTo>
                      <a:pt x="10" y="37"/>
                      <a:pt x="10" y="36"/>
                      <a:pt x="9" y="36"/>
                    </a:cubicBezTo>
                    <a:cubicBezTo>
                      <a:pt x="9" y="36"/>
                      <a:pt x="9" y="36"/>
                      <a:pt x="9" y="36"/>
                    </a:cubicBezTo>
                    <a:cubicBezTo>
                      <a:pt x="8" y="36"/>
                      <a:pt x="8" y="36"/>
                      <a:pt x="8" y="36"/>
                    </a:cubicBezTo>
                    <a:cubicBezTo>
                      <a:pt x="8" y="36"/>
                      <a:pt x="8" y="36"/>
                      <a:pt x="8" y="36"/>
                    </a:cubicBezTo>
                    <a:cubicBezTo>
                      <a:pt x="8" y="36"/>
                      <a:pt x="7" y="36"/>
                      <a:pt x="7" y="36"/>
                    </a:cubicBezTo>
                    <a:cubicBezTo>
                      <a:pt x="6" y="36"/>
                      <a:pt x="6" y="36"/>
                      <a:pt x="5" y="36"/>
                    </a:cubicBezTo>
                    <a:cubicBezTo>
                      <a:pt x="5" y="36"/>
                      <a:pt x="4" y="37"/>
                      <a:pt x="3" y="38"/>
                    </a:cubicBezTo>
                    <a:cubicBezTo>
                      <a:pt x="2" y="39"/>
                      <a:pt x="3" y="42"/>
                      <a:pt x="5" y="43"/>
                    </a:cubicBezTo>
                    <a:cubicBezTo>
                      <a:pt x="148" y="132"/>
                      <a:pt x="148" y="132"/>
                      <a:pt x="148" y="132"/>
                    </a:cubicBezTo>
                    <a:cubicBezTo>
                      <a:pt x="150" y="129"/>
                      <a:pt x="150" y="129"/>
                      <a:pt x="150" y="129"/>
                    </a:cubicBezTo>
                    <a:cubicBezTo>
                      <a:pt x="147" y="127"/>
                      <a:pt x="147" y="127"/>
                      <a:pt x="147" y="127"/>
                    </a:cubicBezTo>
                    <a:cubicBezTo>
                      <a:pt x="150" y="129"/>
                      <a:pt x="150" y="129"/>
                      <a:pt x="150" y="129"/>
                    </a:cubicBezTo>
                    <a:cubicBezTo>
                      <a:pt x="149" y="125"/>
                      <a:pt x="149" y="125"/>
                      <a:pt x="149" y="125"/>
                    </a:cubicBezTo>
                    <a:cubicBezTo>
                      <a:pt x="148" y="125"/>
                      <a:pt x="147" y="126"/>
                      <a:pt x="147" y="127"/>
                    </a:cubicBezTo>
                    <a:cubicBezTo>
                      <a:pt x="150" y="129"/>
                      <a:pt x="150" y="129"/>
                      <a:pt x="150" y="129"/>
                    </a:cubicBezTo>
                    <a:cubicBezTo>
                      <a:pt x="149" y="125"/>
                      <a:pt x="149" y="125"/>
                      <a:pt x="149" y="125"/>
                    </a:cubicBezTo>
                    <a:cubicBezTo>
                      <a:pt x="150" y="129"/>
                      <a:pt x="150" y="129"/>
                      <a:pt x="150" y="129"/>
                    </a:cubicBezTo>
                    <a:cubicBezTo>
                      <a:pt x="150" y="125"/>
                      <a:pt x="150" y="125"/>
                      <a:pt x="150" y="125"/>
                    </a:cubicBezTo>
                    <a:cubicBezTo>
                      <a:pt x="150" y="125"/>
                      <a:pt x="149" y="125"/>
                      <a:pt x="149" y="125"/>
                    </a:cubicBezTo>
                    <a:cubicBezTo>
                      <a:pt x="150" y="129"/>
                      <a:pt x="150" y="129"/>
                      <a:pt x="150" y="129"/>
                    </a:cubicBezTo>
                    <a:cubicBezTo>
                      <a:pt x="150" y="125"/>
                      <a:pt x="150" y="125"/>
                      <a:pt x="150" y="125"/>
                    </a:cubicBezTo>
                    <a:cubicBezTo>
                      <a:pt x="150" y="128"/>
                      <a:pt x="150" y="128"/>
                      <a:pt x="150" y="128"/>
                    </a:cubicBezTo>
                    <a:cubicBezTo>
                      <a:pt x="151" y="125"/>
                      <a:pt x="151" y="125"/>
                      <a:pt x="151" y="125"/>
                    </a:cubicBezTo>
                    <a:cubicBezTo>
                      <a:pt x="151" y="125"/>
                      <a:pt x="151" y="125"/>
                      <a:pt x="150" y="125"/>
                    </a:cubicBezTo>
                    <a:cubicBezTo>
                      <a:pt x="150" y="128"/>
                      <a:pt x="150" y="128"/>
                      <a:pt x="150" y="128"/>
                    </a:cubicBezTo>
                    <a:cubicBezTo>
                      <a:pt x="151" y="125"/>
                      <a:pt x="151" y="125"/>
                      <a:pt x="151" y="125"/>
                    </a:cubicBezTo>
                    <a:cubicBezTo>
                      <a:pt x="151" y="125"/>
                      <a:pt x="151" y="125"/>
                      <a:pt x="151" y="125"/>
                    </a:cubicBezTo>
                    <a:cubicBezTo>
                      <a:pt x="150" y="125"/>
                      <a:pt x="149" y="125"/>
                      <a:pt x="148" y="124"/>
                    </a:cubicBezTo>
                    <a:cubicBezTo>
                      <a:pt x="142" y="121"/>
                      <a:pt x="131" y="116"/>
                      <a:pt x="116" y="108"/>
                    </a:cubicBezTo>
                    <a:cubicBezTo>
                      <a:pt x="95" y="97"/>
                      <a:pt x="68" y="83"/>
                      <a:pt x="46" y="71"/>
                    </a:cubicBezTo>
                    <a:cubicBezTo>
                      <a:pt x="35" y="66"/>
                      <a:pt x="26" y="61"/>
                      <a:pt x="19" y="57"/>
                    </a:cubicBezTo>
                    <a:cubicBezTo>
                      <a:pt x="12" y="53"/>
                      <a:pt x="8" y="51"/>
                      <a:pt x="8" y="51"/>
                    </a:cubicBezTo>
                    <a:cubicBezTo>
                      <a:pt x="6" y="50"/>
                      <a:pt x="4" y="51"/>
                      <a:pt x="2" y="53"/>
                    </a:cubicBezTo>
                    <a:cubicBezTo>
                      <a:pt x="1" y="54"/>
                      <a:pt x="2" y="57"/>
                      <a:pt x="4" y="58"/>
                    </a:cubicBezTo>
                    <a:cubicBezTo>
                      <a:pt x="139" y="143"/>
                      <a:pt x="139" y="143"/>
                      <a:pt x="139" y="143"/>
                    </a:cubicBezTo>
                    <a:cubicBezTo>
                      <a:pt x="141" y="139"/>
                      <a:pt x="141" y="139"/>
                      <a:pt x="141" y="139"/>
                    </a:cubicBezTo>
                    <a:cubicBezTo>
                      <a:pt x="138" y="137"/>
                      <a:pt x="138" y="137"/>
                      <a:pt x="138" y="137"/>
                    </a:cubicBezTo>
                    <a:cubicBezTo>
                      <a:pt x="141" y="139"/>
                      <a:pt x="141" y="139"/>
                      <a:pt x="141" y="139"/>
                    </a:cubicBezTo>
                    <a:cubicBezTo>
                      <a:pt x="140" y="135"/>
                      <a:pt x="140" y="135"/>
                      <a:pt x="140" y="135"/>
                    </a:cubicBezTo>
                    <a:cubicBezTo>
                      <a:pt x="140" y="136"/>
                      <a:pt x="139" y="136"/>
                      <a:pt x="138" y="137"/>
                    </a:cubicBezTo>
                    <a:cubicBezTo>
                      <a:pt x="141" y="139"/>
                      <a:pt x="141" y="139"/>
                      <a:pt x="141" y="139"/>
                    </a:cubicBezTo>
                    <a:cubicBezTo>
                      <a:pt x="140" y="135"/>
                      <a:pt x="140" y="135"/>
                      <a:pt x="140" y="135"/>
                    </a:cubicBezTo>
                    <a:cubicBezTo>
                      <a:pt x="141" y="139"/>
                      <a:pt x="141" y="139"/>
                      <a:pt x="141" y="139"/>
                    </a:cubicBezTo>
                    <a:cubicBezTo>
                      <a:pt x="141" y="135"/>
                      <a:pt x="141" y="135"/>
                      <a:pt x="141" y="135"/>
                    </a:cubicBezTo>
                    <a:cubicBezTo>
                      <a:pt x="141" y="135"/>
                      <a:pt x="141" y="135"/>
                      <a:pt x="140" y="135"/>
                    </a:cubicBezTo>
                    <a:cubicBezTo>
                      <a:pt x="141" y="139"/>
                      <a:pt x="141" y="139"/>
                      <a:pt x="141" y="139"/>
                    </a:cubicBezTo>
                    <a:cubicBezTo>
                      <a:pt x="141" y="135"/>
                      <a:pt x="141" y="135"/>
                      <a:pt x="141" y="135"/>
                    </a:cubicBezTo>
                    <a:cubicBezTo>
                      <a:pt x="141" y="139"/>
                      <a:pt x="141" y="139"/>
                      <a:pt x="141" y="139"/>
                    </a:cubicBezTo>
                    <a:cubicBezTo>
                      <a:pt x="142" y="135"/>
                      <a:pt x="142" y="135"/>
                      <a:pt x="142" y="135"/>
                    </a:cubicBezTo>
                    <a:cubicBezTo>
                      <a:pt x="142" y="135"/>
                      <a:pt x="142" y="135"/>
                      <a:pt x="141" y="135"/>
                    </a:cubicBezTo>
                    <a:cubicBezTo>
                      <a:pt x="141" y="139"/>
                      <a:pt x="141" y="139"/>
                      <a:pt x="141" y="139"/>
                    </a:cubicBezTo>
                    <a:cubicBezTo>
                      <a:pt x="142" y="135"/>
                      <a:pt x="142" y="135"/>
                      <a:pt x="142" y="135"/>
                    </a:cubicBezTo>
                    <a:cubicBezTo>
                      <a:pt x="142" y="138"/>
                      <a:pt x="142" y="138"/>
                      <a:pt x="142" y="138"/>
                    </a:cubicBezTo>
                    <a:cubicBezTo>
                      <a:pt x="143" y="135"/>
                      <a:pt x="143" y="135"/>
                      <a:pt x="143" y="135"/>
                    </a:cubicBezTo>
                    <a:cubicBezTo>
                      <a:pt x="143" y="135"/>
                      <a:pt x="143" y="135"/>
                      <a:pt x="142" y="135"/>
                    </a:cubicBezTo>
                    <a:cubicBezTo>
                      <a:pt x="142" y="138"/>
                      <a:pt x="142" y="138"/>
                      <a:pt x="142" y="138"/>
                    </a:cubicBezTo>
                    <a:cubicBezTo>
                      <a:pt x="143" y="135"/>
                      <a:pt x="143" y="135"/>
                      <a:pt x="143" y="135"/>
                    </a:cubicBezTo>
                    <a:cubicBezTo>
                      <a:pt x="143" y="135"/>
                      <a:pt x="142" y="135"/>
                      <a:pt x="140" y="134"/>
                    </a:cubicBezTo>
                    <a:cubicBezTo>
                      <a:pt x="131" y="130"/>
                      <a:pt x="99" y="112"/>
                      <a:pt x="69" y="96"/>
                    </a:cubicBezTo>
                    <a:cubicBezTo>
                      <a:pt x="54" y="88"/>
                      <a:pt x="39" y="80"/>
                      <a:pt x="28" y="74"/>
                    </a:cubicBezTo>
                    <a:cubicBezTo>
                      <a:pt x="23" y="71"/>
                      <a:pt x="18" y="69"/>
                      <a:pt x="14" y="67"/>
                    </a:cubicBezTo>
                    <a:cubicBezTo>
                      <a:pt x="13" y="66"/>
                      <a:pt x="11" y="65"/>
                      <a:pt x="10" y="65"/>
                    </a:cubicBezTo>
                    <a:cubicBezTo>
                      <a:pt x="9" y="65"/>
                      <a:pt x="9" y="64"/>
                      <a:pt x="8" y="64"/>
                    </a:cubicBezTo>
                    <a:cubicBezTo>
                      <a:pt x="8" y="64"/>
                      <a:pt x="8" y="64"/>
                      <a:pt x="8" y="64"/>
                    </a:cubicBezTo>
                    <a:cubicBezTo>
                      <a:pt x="7" y="64"/>
                      <a:pt x="7" y="64"/>
                      <a:pt x="6" y="64"/>
                    </a:cubicBezTo>
                    <a:cubicBezTo>
                      <a:pt x="6" y="64"/>
                      <a:pt x="6" y="64"/>
                      <a:pt x="5" y="64"/>
                    </a:cubicBezTo>
                    <a:cubicBezTo>
                      <a:pt x="4" y="64"/>
                      <a:pt x="3" y="65"/>
                      <a:pt x="3" y="66"/>
                    </a:cubicBezTo>
                    <a:cubicBezTo>
                      <a:pt x="2" y="68"/>
                      <a:pt x="2" y="70"/>
                      <a:pt x="4" y="71"/>
                    </a:cubicBezTo>
                    <a:cubicBezTo>
                      <a:pt x="74" y="115"/>
                      <a:pt x="74" y="115"/>
                      <a:pt x="74" y="115"/>
                    </a:cubicBezTo>
                    <a:cubicBezTo>
                      <a:pt x="15" y="87"/>
                      <a:pt x="15" y="87"/>
                      <a:pt x="15" y="87"/>
                    </a:cubicBezTo>
                    <a:cubicBezTo>
                      <a:pt x="13" y="86"/>
                      <a:pt x="10" y="87"/>
                      <a:pt x="9" y="89"/>
                    </a:cubicBezTo>
                    <a:cubicBezTo>
                      <a:pt x="8" y="90"/>
                      <a:pt x="9" y="93"/>
                      <a:pt x="11" y="94"/>
                    </a:cubicBezTo>
                    <a:cubicBezTo>
                      <a:pt x="121" y="163"/>
                      <a:pt x="121" y="163"/>
                      <a:pt x="121" y="163"/>
                    </a:cubicBezTo>
                    <a:cubicBezTo>
                      <a:pt x="123" y="159"/>
                      <a:pt x="123" y="159"/>
                      <a:pt x="123" y="159"/>
                    </a:cubicBezTo>
                    <a:cubicBezTo>
                      <a:pt x="123" y="155"/>
                      <a:pt x="123" y="155"/>
                      <a:pt x="123" y="155"/>
                    </a:cubicBezTo>
                    <a:cubicBezTo>
                      <a:pt x="123" y="159"/>
                      <a:pt x="123" y="159"/>
                      <a:pt x="123" y="159"/>
                    </a:cubicBezTo>
                    <a:cubicBezTo>
                      <a:pt x="124" y="155"/>
                      <a:pt x="124" y="155"/>
                      <a:pt x="124" y="155"/>
                    </a:cubicBezTo>
                    <a:cubicBezTo>
                      <a:pt x="124" y="155"/>
                      <a:pt x="124" y="155"/>
                      <a:pt x="123" y="155"/>
                    </a:cubicBezTo>
                    <a:cubicBezTo>
                      <a:pt x="123" y="159"/>
                      <a:pt x="123" y="159"/>
                      <a:pt x="123" y="159"/>
                    </a:cubicBezTo>
                    <a:cubicBezTo>
                      <a:pt x="124" y="155"/>
                      <a:pt x="124" y="155"/>
                      <a:pt x="124" y="155"/>
                    </a:cubicBezTo>
                    <a:cubicBezTo>
                      <a:pt x="123" y="159"/>
                      <a:pt x="123" y="159"/>
                      <a:pt x="123" y="159"/>
                    </a:cubicBezTo>
                    <a:cubicBezTo>
                      <a:pt x="124" y="156"/>
                      <a:pt x="124" y="156"/>
                      <a:pt x="124" y="156"/>
                    </a:cubicBezTo>
                    <a:cubicBezTo>
                      <a:pt x="124" y="155"/>
                      <a:pt x="124" y="155"/>
                      <a:pt x="124" y="155"/>
                    </a:cubicBezTo>
                    <a:cubicBezTo>
                      <a:pt x="123" y="159"/>
                      <a:pt x="123" y="159"/>
                      <a:pt x="123" y="159"/>
                    </a:cubicBezTo>
                    <a:cubicBezTo>
                      <a:pt x="124" y="156"/>
                      <a:pt x="124" y="156"/>
                      <a:pt x="124" y="156"/>
                    </a:cubicBezTo>
                    <a:cubicBezTo>
                      <a:pt x="124" y="157"/>
                      <a:pt x="124" y="157"/>
                      <a:pt x="124" y="157"/>
                    </a:cubicBezTo>
                    <a:cubicBezTo>
                      <a:pt x="124" y="156"/>
                      <a:pt x="124" y="156"/>
                      <a:pt x="124" y="156"/>
                    </a:cubicBezTo>
                    <a:cubicBezTo>
                      <a:pt x="124" y="156"/>
                      <a:pt x="124" y="156"/>
                      <a:pt x="124" y="156"/>
                    </a:cubicBezTo>
                    <a:cubicBezTo>
                      <a:pt x="124" y="157"/>
                      <a:pt x="124" y="157"/>
                      <a:pt x="124" y="157"/>
                    </a:cubicBezTo>
                    <a:cubicBezTo>
                      <a:pt x="124" y="156"/>
                      <a:pt x="124" y="156"/>
                      <a:pt x="124" y="156"/>
                    </a:cubicBezTo>
                    <a:cubicBezTo>
                      <a:pt x="124" y="156"/>
                      <a:pt x="124" y="155"/>
                      <a:pt x="123" y="155"/>
                    </a:cubicBezTo>
                    <a:cubicBezTo>
                      <a:pt x="116" y="152"/>
                      <a:pt x="91" y="140"/>
                      <a:pt x="67" y="129"/>
                    </a:cubicBezTo>
                    <a:cubicBezTo>
                      <a:pt x="55" y="124"/>
                      <a:pt x="44" y="118"/>
                      <a:pt x="35" y="114"/>
                    </a:cubicBezTo>
                    <a:cubicBezTo>
                      <a:pt x="30" y="112"/>
                      <a:pt x="26" y="111"/>
                      <a:pt x="23" y="110"/>
                    </a:cubicBezTo>
                    <a:cubicBezTo>
                      <a:pt x="22" y="109"/>
                      <a:pt x="21" y="109"/>
                      <a:pt x="19" y="108"/>
                    </a:cubicBezTo>
                    <a:cubicBezTo>
                      <a:pt x="19" y="108"/>
                      <a:pt x="18" y="108"/>
                      <a:pt x="18" y="108"/>
                    </a:cubicBezTo>
                    <a:cubicBezTo>
                      <a:pt x="17" y="108"/>
                      <a:pt x="17" y="108"/>
                      <a:pt x="16" y="108"/>
                    </a:cubicBezTo>
                    <a:cubicBezTo>
                      <a:pt x="16" y="108"/>
                      <a:pt x="16" y="108"/>
                      <a:pt x="15" y="108"/>
                    </a:cubicBezTo>
                    <a:cubicBezTo>
                      <a:pt x="15" y="108"/>
                      <a:pt x="14" y="108"/>
                      <a:pt x="14" y="108"/>
                    </a:cubicBezTo>
                    <a:cubicBezTo>
                      <a:pt x="13" y="109"/>
                      <a:pt x="13" y="109"/>
                      <a:pt x="13" y="110"/>
                    </a:cubicBezTo>
                    <a:cubicBezTo>
                      <a:pt x="12" y="111"/>
                      <a:pt x="12" y="112"/>
                      <a:pt x="12" y="113"/>
                    </a:cubicBezTo>
                    <a:cubicBezTo>
                      <a:pt x="12" y="114"/>
                      <a:pt x="13" y="115"/>
                      <a:pt x="14" y="115"/>
                    </a:cubicBezTo>
                    <a:cubicBezTo>
                      <a:pt x="14" y="115"/>
                      <a:pt x="15" y="116"/>
                      <a:pt x="18" y="118"/>
                    </a:cubicBezTo>
                    <a:cubicBezTo>
                      <a:pt x="27" y="123"/>
                      <a:pt x="50" y="137"/>
                      <a:pt x="70" y="150"/>
                    </a:cubicBezTo>
                    <a:cubicBezTo>
                      <a:pt x="81" y="156"/>
                      <a:pt x="90" y="162"/>
                      <a:pt x="98" y="167"/>
                    </a:cubicBezTo>
                    <a:cubicBezTo>
                      <a:pt x="101" y="169"/>
                      <a:pt x="104" y="171"/>
                      <a:pt x="106" y="172"/>
                    </a:cubicBezTo>
                    <a:cubicBezTo>
                      <a:pt x="107" y="173"/>
                      <a:pt x="108" y="173"/>
                      <a:pt x="108" y="174"/>
                    </a:cubicBezTo>
                    <a:cubicBezTo>
                      <a:pt x="109" y="174"/>
                      <a:pt x="109" y="174"/>
                      <a:pt x="109" y="174"/>
                    </a:cubicBezTo>
                    <a:cubicBezTo>
                      <a:pt x="110" y="172"/>
                      <a:pt x="110" y="172"/>
                      <a:pt x="110" y="172"/>
                    </a:cubicBezTo>
                    <a:cubicBezTo>
                      <a:pt x="108" y="174"/>
                      <a:pt x="108" y="174"/>
                      <a:pt x="108" y="174"/>
                    </a:cubicBezTo>
                    <a:cubicBezTo>
                      <a:pt x="109" y="174"/>
                      <a:pt x="109" y="174"/>
                      <a:pt x="109" y="174"/>
                    </a:cubicBezTo>
                    <a:cubicBezTo>
                      <a:pt x="110" y="172"/>
                      <a:pt x="110" y="172"/>
                      <a:pt x="110" y="172"/>
                    </a:cubicBezTo>
                    <a:cubicBezTo>
                      <a:pt x="108" y="174"/>
                      <a:pt x="108" y="174"/>
                      <a:pt x="108" y="174"/>
                    </a:cubicBezTo>
                    <a:cubicBezTo>
                      <a:pt x="111" y="171"/>
                      <a:pt x="111" y="171"/>
                      <a:pt x="111" y="171"/>
                    </a:cubicBezTo>
                    <a:cubicBezTo>
                      <a:pt x="108" y="173"/>
                      <a:pt x="108" y="173"/>
                      <a:pt x="108" y="173"/>
                    </a:cubicBezTo>
                    <a:cubicBezTo>
                      <a:pt x="108" y="174"/>
                      <a:pt x="108" y="174"/>
                      <a:pt x="108" y="174"/>
                    </a:cubicBezTo>
                    <a:cubicBezTo>
                      <a:pt x="111" y="171"/>
                      <a:pt x="111" y="171"/>
                      <a:pt x="111" y="171"/>
                    </a:cubicBezTo>
                    <a:cubicBezTo>
                      <a:pt x="108" y="173"/>
                      <a:pt x="108" y="173"/>
                      <a:pt x="108" y="173"/>
                    </a:cubicBezTo>
                    <a:cubicBezTo>
                      <a:pt x="111" y="171"/>
                      <a:pt x="111" y="171"/>
                      <a:pt x="111" y="171"/>
                    </a:cubicBezTo>
                    <a:cubicBezTo>
                      <a:pt x="107" y="171"/>
                      <a:pt x="107" y="171"/>
                      <a:pt x="107" y="171"/>
                    </a:cubicBezTo>
                    <a:cubicBezTo>
                      <a:pt x="107" y="172"/>
                      <a:pt x="108" y="173"/>
                      <a:pt x="108" y="173"/>
                    </a:cubicBezTo>
                    <a:cubicBezTo>
                      <a:pt x="111" y="171"/>
                      <a:pt x="111" y="171"/>
                      <a:pt x="111" y="171"/>
                    </a:cubicBezTo>
                    <a:cubicBezTo>
                      <a:pt x="107" y="171"/>
                      <a:pt x="107" y="171"/>
                      <a:pt x="107" y="171"/>
                    </a:cubicBezTo>
                    <a:cubicBezTo>
                      <a:pt x="111" y="171"/>
                      <a:pt x="111" y="171"/>
                      <a:pt x="111" y="171"/>
                    </a:cubicBezTo>
                    <a:cubicBezTo>
                      <a:pt x="108" y="169"/>
                      <a:pt x="108" y="169"/>
                      <a:pt x="108" y="169"/>
                    </a:cubicBezTo>
                    <a:cubicBezTo>
                      <a:pt x="108" y="170"/>
                      <a:pt x="107" y="171"/>
                      <a:pt x="107" y="171"/>
                    </a:cubicBezTo>
                    <a:cubicBezTo>
                      <a:pt x="111" y="171"/>
                      <a:pt x="111" y="171"/>
                      <a:pt x="111" y="171"/>
                    </a:cubicBezTo>
                    <a:cubicBezTo>
                      <a:pt x="108" y="169"/>
                      <a:pt x="108" y="169"/>
                      <a:pt x="108" y="169"/>
                    </a:cubicBezTo>
                    <a:cubicBezTo>
                      <a:pt x="111" y="171"/>
                      <a:pt x="111" y="171"/>
                      <a:pt x="111" y="171"/>
                    </a:cubicBezTo>
                    <a:cubicBezTo>
                      <a:pt x="113" y="168"/>
                      <a:pt x="113" y="168"/>
                      <a:pt x="113" y="168"/>
                    </a:cubicBezTo>
                    <a:cubicBezTo>
                      <a:pt x="24" y="128"/>
                      <a:pt x="24" y="128"/>
                      <a:pt x="24" y="128"/>
                    </a:cubicBezTo>
                    <a:cubicBezTo>
                      <a:pt x="22" y="127"/>
                      <a:pt x="20" y="128"/>
                      <a:pt x="19" y="130"/>
                    </a:cubicBezTo>
                    <a:cubicBezTo>
                      <a:pt x="18" y="132"/>
                      <a:pt x="19" y="134"/>
                      <a:pt x="21" y="135"/>
                    </a:cubicBezTo>
                    <a:cubicBezTo>
                      <a:pt x="94" y="181"/>
                      <a:pt x="94" y="181"/>
                      <a:pt x="94" y="181"/>
                    </a:cubicBezTo>
                    <a:cubicBezTo>
                      <a:pt x="96" y="178"/>
                      <a:pt x="96" y="178"/>
                      <a:pt x="96" y="178"/>
                    </a:cubicBezTo>
                    <a:cubicBezTo>
                      <a:pt x="97" y="174"/>
                      <a:pt x="97" y="174"/>
                      <a:pt x="97" y="174"/>
                    </a:cubicBezTo>
                    <a:cubicBezTo>
                      <a:pt x="97" y="174"/>
                      <a:pt x="82" y="167"/>
                      <a:pt x="66" y="160"/>
                    </a:cubicBezTo>
                    <a:cubicBezTo>
                      <a:pt x="58" y="157"/>
                      <a:pt x="50" y="153"/>
                      <a:pt x="43" y="151"/>
                    </a:cubicBezTo>
                    <a:cubicBezTo>
                      <a:pt x="40" y="149"/>
                      <a:pt x="38" y="148"/>
                      <a:pt x="36" y="148"/>
                    </a:cubicBezTo>
                    <a:cubicBezTo>
                      <a:pt x="35" y="147"/>
                      <a:pt x="34" y="147"/>
                      <a:pt x="33" y="147"/>
                    </a:cubicBezTo>
                    <a:cubicBezTo>
                      <a:pt x="32" y="146"/>
                      <a:pt x="32" y="146"/>
                      <a:pt x="32" y="146"/>
                    </a:cubicBezTo>
                    <a:cubicBezTo>
                      <a:pt x="32" y="146"/>
                      <a:pt x="31" y="146"/>
                      <a:pt x="31" y="146"/>
                    </a:cubicBezTo>
                    <a:cubicBezTo>
                      <a:pt x="30" y="146"/>
                      <a:pt x="30" y="146"/>
                      <a:pt x="29" y="146"/>
                    </a:cubicBezTo>
                    <a:cubicBezTo>
                      <a:pt x="29" y="146"/>
                      <a:pt x="29" y="147"/>
                      <a:pt x="28" y="147"/>
                    </a:cubicBezTo>
                    <a:cubicBezTo>
                      <a:pt x="28" y="147"/>
                      <a:pt x="27" y="148"/>
                      <a:pt x="27" y="148"/>
                    </a:cubicBezTo>
                    <a:cubicBezTo>
                      <a:pt x="30" y="150"/>
                      <a:pt x="30" y="150"/>
                      <a:pt x="30" y="150"/>
                    </a:cubicBezTo>
                    <a:cubicBezTo>
                      <a:pt x="27" y="148"/>
                      <a:pt x="27" y="148"/>
                      <a:pt x="27" y="148"/>
                    </a:cubicBezTo>
                    <a:cubicBezTo>
                      <a:pt x="27" y="149"/>
                      <a:pt x="26" y="150"/>
                      <a:pt x="26" y="150"/>
                    </a:cubicBezTo>
                    <a:cubicBezTo>
                      <a:pt x="26" y="151"/>
                      <a:pt x="27" y="152"/>
                      <a:pt x="27" y="152"/>
                    </a:cubicBezTo>
                    <a:cubicBezTo>
                      <a:pt x="27" y="153"/>
                      <a:pt x="27" y="153"/>
                      <a:pt x="28" y="153"/>
                    </a:cubicBezTo>
                    <a:cubicBezTo>
                      <a:pt x="28" y="153"/>
                      <a:pt x="28" y="154"/>
                      <a:pt x="28" y="154"/>
                    </a:cubicBezTo>
                    <a:cubicBezTo>
                      <a:pt x="29" y="155"/>
                      <a:pt x="31" y="155"/>
                      <a:pt x="32" y="157"/>
                    </a:cubicBezTo>
                    <a:cubicBezTo>
                      <a:pt x="39" y="161"/>
                      <a:pt x="51" y="168"/>
                      <a:pt x="62" y="175"/>
                    </a:cubicBezTo>
                    <a:cubicBezTo>
                      <a:pt x="72" y="181"/>
                      <a:pt x="82" y="187"/>
                      <a:pt x="82" y="187"/>
                    </a:cubicBezTo>
                    <a:cubicBezTo>
                      <a:pt x="84" y="183"/>
                      <a:pt x="84" y="183"/>
                      <a:pt x="84" y="183"/>
                    </a:cubicBezTo>
                    <a:cubicBezTo>
                      <a:pt x="85" y="180"/>
                      <a:pt x="85" y="180"/>
                      <a:pt x="85" y="180"/>
                    </a:cubicBezTo>
                    <a:cubicBezTo>
                      <a:pt x="45" y="169"/>
                      <a:pt x="45" y="169"/>
                      <a:pt x="45" y="169"/>
                    </a:cubicBezTo>
                    <a:cubicBezTo>
                      <a:pt x="43" y="168"/>
                      <a:pt x="41" y="169"/>
                      <a:pt x="40" y="171"/>
                    </a:cubicBezTo>
                    <a:cubicBezTo>
                      <a:pt x="40" y="173"/>
                      <a:pt x="40" y="175"/>
                      <a:pt x="42" y="176"/>
                    </a:cubicBezTo>
                    <a:cubicBezTo>
                      <a:pt x="61" y="188"/>
                      <a:pt x="61" y="188"/>
                      <a:pt x="61" y="188"/>
                    </a:cubicBezTo>
                    <a:cubicBezTo>
                      <a:pt x="63" y="189"/>
                      <a:pt x="65" y="188"/>
                      <a:pt x="66" y="186"/>
                    </a:cubicBezTo>
                    <a:cubicBezTo>
                      <a:pt x="67" y="185"/>
                      <a:pt x="67" y="182"/>
                      <a:pt x="65" y="181"/>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0" name="Freeform 50"/>
              <p:cNvSpPr/>
              <p:nvPr/>
            </p:nvSpPr>
            <p:spPr bwMode="auto">
              <a:xfrm>
                <a:off x="3873413" y="2690506"/>
                <a:ext cx="1306032" cy="1410251"/>
              </a:xfrm>
              <a:custGeom>
                <a:avLst/>
                <a:gdLst>
                  <a:gd name="T0" fmla="*/ 398 w 973"/>
                  <a:gd name="T1" fmla="*/ 972 h 1050"/>
                  <a:gd name="T2" fmla="*/ 391 w 973"/>
                  <a:gd name="T3" fmla="*/ 960 h 1050"/>
                  <a:gd name="T4" fmla="*/ 393 w 973"/>
                  <a:gd name="T5" fmla="*/ 949 h 1050"/>
                  <a:gd name="T6" fmla="*/ 406 w 973"/>
                  <a:gd name="T7" fmla="*/ 904 h 1050"/>
                  <a:gd name="T8" fmla="*/ 418 w 973"/>
                  <a:gd name="T9" fmla="*/ 885 h 1050"/>
                  <a:gd name="T10" fmla="*/ 423 w 973"/>
                  <a:gd name="T11" fmla="*/ 852 h 1050"/>
                  <a:gd name="T12" fmla="*/ 413 w 973"/>
                  <a:gd name="T13" fmla="*/ 816 h 1050"/>
                  <a:gd name="T14" fmla="*/ 58 w 973"/>
                  <a:gd name="T15" fmla="*/ 579 h 1050"/>
                  <a:gd name="T16" fmla="*/ 75 w 973"/>
                  <a:gd name="T17" fmla="*/ 572 h 1050"/>
                  <a:gd name="T18" fmla="*/ 555 w 973"/>
                  <a:gd name="T19" fmla="*/ 847 h 1050"/>
                  <a:gd name="T20" fmla="*/ 188 w 973"/>
                  <a:gd name="T21" fmla="*/ 590 h 1050"/>
                  <a:gd name="T22" fmla="*/ 212 w 973"/>
                  <a:gd name="T23" fmla="*/ 591 h 1050"/>
                  <a:gd name="T24" fmla="*/ 249 w 973"/>
                  <a:gd name="T25" fmla="*/ 574 h 1050"/>
                  <a:gd name="T26" fmla="*/ 274 w 973"/>
                  <a:gd name="T27" fmla="*/ 548 h 1050"/>
                  <a:gd name="T28" fmla="*/ 282 w 973"/>
                  <a:gd name="T29" fmla="*/ 519 h 1050"/>
                  <a:gd name="T30" fmla="*/ 322 w 973"/>
                  <a:gd name="T31" fmla="*/ 526 h 1050"/>
                  <a:gd name="T32" fmla="*/ 296 w 973"/>
                  <a:gd name="T33" fmla="*/ 444 h 1050"/>
                  <a:gd name="T34" fmla="*/ 289 w 973"/>
                  <a:gd name="T35" fmla="*/ 425 h 1050"/>
                  <a:gd name="T36" fmla="*/ 273 w 973"/>
                  <a:gd name="T37" fmla="*/ 376 h 1050"/>
                  <a:gd name="T38" fmla="*/ 872 w 973"/>
                  <a:gd name="T39" fmla="*/ 711 h 1050"/>
                  <a:gd name="T40" fmla="*/ 6 w 973"/>
                  <a:gd name="T41" fmla="*/ 158 h 1050"/>
                  <a:gd name="T42" fmla="*/ 3 w 973"/>
                  <a:gd name="T43" fmla="*/ 128 h 1050"/>
                  <a:gd name="T44" fmla="*/ 962 w 973"/>
                  <a:gd name="T45" fmla="*/ 689 h 1050"/>
                  <a:gd name="T46" fmla="*/ 967 w 973"/>
                  <a:gd name="T47" fmla="*/ 656 h 1050"/>
                  <a:gd name="T48" fmla="*/ 11 w 973"/>
                  <a:gd name="T49" fmla="*/ 38 h 1050"/>
                  <a:gd name="T50" fmla="*/ 812 w 973"/>
                  <a:gd name="T51" fmla="*/ 453 h 1050"/>
                  <a:gd name="T52" fmla="*/ 873 w 973"/>
                  <a:gd name="T53" fmla="*/ 456 h 1050"/>
                  <a:gd name="T54" fmla="*/ 848 w 973"/>
                  <a:gd name="T55" fmla="*/ 426 h 1050"/>
                  <a:gd name="T56" fmla="*/ 870 w 973"/>
                  <a:gd name="T57" fmla="*/ 404 h 1050"/>
                  <a:gd name="T58" fmla="*/ 891 w 973"/>
                  <a:gd name="T59" fmla="*/ 381 h 1050"/>
                  <a:gd name="T60" fmla="*/ 945 w 973"/>
                  <a:gd name="T61" fmla="*/ 378 h 1050"/>
                  <a:gd name="T62" fmla="*/ 904 w 973"/>
                  <a:gd name="T63" fmla="*/ 368 h 1050"/>
                  <a:gd name="T64" fmla="*/ 955 w 973"/>
                  <a:gd name="T65" fmla="*/ 424 h 1050"/>
                  <a:gd name="T66" fmla="*/ 845 w 973"/>
                  <a:gd name="T67" fmla="*/ 424 h 1050"/>
                  <a:gd name="T68" fmla="*/ 963 w 973"/>
                  <a:gd name="T69" fmla="*/ 534 h 1050"/>
                  <a:gd name="T70" fmla="*/ 966 w 973"/>
                  <a:gd name="T71" fmla="*/ 587 h 1050"/>
                  <a:gd name="T72" fmla="*/ 964 w 973"/>
                  <a:gd name="T73" fmla="*/ 600 h 1050"/>
                  <a:gd name="T74" fmla="*/ 954 w 973"/>
                  <a:gd name="T75" fmla="*/ 648 h 1050"/>
                  <a:gd name="T76" fmla="*/ 962 w 973"/>
                  <a:gd name="T77" fmla="*/ 668 h 1050"/>
                  <a:gd name="T78" fmla="*/ 963 w 973"/>
                  <a:gd name="T79" fmla="*/ 681 h 1050"/>
                  <a:gd name="T80" fmla="*/ 945 w 973"/>
                  <a:gd name="T81" fmla="*/ 715 h 1050"/>
                  <a:gd name="T82" fmla="*/ 920 w 973"/>
                  <a:gd name="T83" fmla="*/ 715 h 1050"/>
                  <a:gd name="T84" fmla="*/ 250 w 973"/>
                  <a:gd name="T85" fmla="*/ 343 h 1050"/>
                  <a:gd name="T86" fmla="*/ 816 w 973"/>
                  <a:gd name="T87" fmla="*/ 713 h 1050"/>
                  <a:gd name="T88" fmla="*/ 408 w 973"/>
                  <a:gd name="T89" fmla="*/ 509 h 1050"/>
                  <a:gd name="T90" fmla="*/ 402 w 973"/>
                  <a:gd name="T91" fmla="*/ 524 h 1050"/>
                  <a:gd name="T92" fmla="*/ 707 w 973"/>
                  <a:gd name="T93" fmla="*/ 724 h 1050"/>
                  <a:gd name="T94" fmla="*/ 688 w 973"/>
                  <a:gd name="T95" fmla="*/ 718 h 1050"/>
                  <a:gd name="T96" fmla="*/ 646 w 973"/>
                  <a:gd name="T97" fmla="*/ 730 h 1050"/>
                  <a:gd name="T98" fmla="*/ 614 w 973"/>
                  <a:gd name="T99" fmla="*/ 741 h 1050"/>
                  <a:gd name="T100" fmla="*/ 342 w 973"/>
                  <a:gd name="T101" fmla="*/ 621 h 1050"/>
                  <a:gd name="T102" fmla="*/ 569 w 973"/>
                  <a:gd name="T103" fmla="*/ 773 h 1050"/>
                  <a:gd name="T104" fmla="*/ 572 w 973"/>
                  <a:gd name="T105" fmla="*/ 815 h 1050"/>
                  <a:gd name="T106" fmla="*/ 107 w 973"/>
                  <a:gd name="T107" fmla="*/ 581 h 1050"/>
                  <a:gd name="T108" fmla="*/ 624 w 973"/>
                  <a:gd name="T109" fmla="*/ 911 h 1050"/>
                  <a:gd name="T110" fmla="*/ 625 w 973"/>
                  <a:gd name="T111" fmla="*/ 930 h 1050"/>
                  <a:gd name="T112" fmla="*/ 427 w 973"/>
                  <a:gd name="T113" fmla="*/ 834 h 1050"/>
                  <a:gd name="T114" fmla="*/ 596 w 973"/>
                  <a:gd name="T115" fmla="*/ 978 h 1050"/>
                  <a:gd name="T116" fmla="*/ 550 w 973"/>
                  <a:gd name="T117" fmla="*/ 988 h 1050"/>
                  <a:gd name="T118" fmla="*/ 596 w 973"/>
                  <a:gd name="T119" fmla="*/ 1022 h 1050"/>
                  <a:gd name="T120" fmla="*/ 548 w 973"/>
                  <a:gd name="T121" fmla="*/ 1043 h 1050"/>
                  <a:gd name="T122" fmla="*/ 394 w 973"/>
                  <a:gd name="T123" fmla="*/ 979 h 1050"/>
                  <a:gd name="T124" fmla="*/ 455 w 973"/>
                  <a:gd name="T125" fmla="*/ 103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3" h="1050">
                    <a:moveTo>
                      <a:pt x="459" y="1035"/>
                    </a:moveTo>
                    <a:cubicBezTo>
                      <a:pt x="459" y="1035"/>
                      <a:pt x="460" y="1034"/>
                      <a:pt x="459" y="1033"/>
                    </a:cubicBezTo>
                    <a:cubicBezTo>
                      <a:pt x="459" y="1032"/>
                      <a:pt x="459" y="1032"/>
                      <a:pt x="459" y="1031"/>
                    </a:cubicBezTo>
                    <a:cubicBezTo>
                      <a:pt x="459" y="1031"/>
                      <a:pt x="458" y="1031"/>
                      <a:pt x="458" y="1030"/>
                    </a:cubicBezTo>
                    <a:cubicBezTo>
                      <a:pt x="458" y="1030"/>
                      <a:pt x="458" y="1030"/>
                      <a:pt x="458" y="1030"/>
                    </a:cubicBezTo>
                    <a:cubicBezTo>
                      <a:pt x="457" y="1029"/>
                      <a:pt x="456" y="1029"/>
                      <a:pt x="455" y="1028"/>
                    </a:cubicBezTo>
                    <a:cubicBezTo>
                      <a:pt x="451" y="1026"/>
                      <a:pt x="443" y="1021"/>
                      <a:pt x="436" y="1017"/>
                    </a:cubicBezTo>
                    <a:cubicBezTo>
                      <a:pt x="433" y="1015"/>
                      <a:pt x="430" y="1013"/>
                      <a:pt x="428" y="1012"/>
                    </a:cubicBezTo>
                    <a:cubicBezTo>
                      <a:pt x="427" y="1011"/>
                      <a:pt x="426" y="1010"/>
                      <a:pt x="425" y="1010"/>
                    </a:cubicBezTo>
                    <a:cubicBezTo>
                      <a:pt x="425" y="1009"/>
                      <a:pt x="425" y="1009"/>
                      <a:pt x="425" y="1009"/>
                    </a:cubicBezTo>
                    <a:cubicBezTo>
                      <a:pt x="423" y="1011"/>
                      <a:pt x="423" y="1011"/>
                      <a:pt x="423" y="1011"/>
                    </a:cubicBezTo>
                    <a:cubicBezTo>
                      <a:pt x="425" y="1010"/>
                      <a:pt x="425" y="1010"/>
                      <a:pt x="425" y="1010"/>
                    </a:cubicBezTo>
                    <a:cubicBezTo>
                      <a:pt x="425" y="1009"/>
                      <a:pt x="425" y="1009"/>
                      <a:pt x="425" y="1009"/>
                    </a:cubicBezTo>
                    <a:cubicBezTo>
                      <a:pt x="423" y="1011"/>
                      <a:pt x="423" y="1011"/>
                      <a:pt x="423" y="1011"/>
                    </a:cubicBezTo>
                    <a:cubicBezTo>
                      <a:pt x="425" y="1010"/>
                      <a:pt x="425" y="1010"/>
                      <a:pt x="425" y="1010"/>
                    </a:cubicBezTo>
                    <a:cubicBezTo>
                      <a:pt x="422" y="1012"/>
                      <a:pt x="422" y="1012"/>
                      <a:pt x="422" y="1012"/>
                    </a:cubicBezTo>
                    <a:cubicBezTo>
                      <a:pt x="425" y="1010"/>
                      <a:pt x="425" y="1010"/>
                      <a:pt x="425" y="1010"/>
                    </a:cubicBezTo>
                    <a:cubicBezTo>
                      <a:pt x="425" y="1010"/>
                      <a:pt x="425" y="1010"/>
                      <a:pt x="425" y="1010"/>
                    </a:cubicBezTo>
                    <a:cubicBezTo>
                      <a:pt x="422" y="1012"/>
                      <a:pt x="422" y="1012"/>
                      <a:pt x="422" y="1012"/>
                    </a:cubicBezTo>
                    <a:cubicBezTo>
                      <a:pt x="425" y="1010"/>
                      <a:pt x="425" y="1010"/>
                      <a:pt x="425" y="1010"/>
                    </a:cubicBezTo>
                    <a:cubicBezTo>
                      <a:pt x="422" y="1012"/>
                      <a:pt x="422" y="1012"/>
                      <a:pt x="422" y="1012"/>
                    </a:cubicBezTo>
                    <a:cubicBezTo>
                      <a:pt x="426" y="1012"/>
                      <a:pt x="426" y="1012"/>
                      <a:pt x="426" y="1012"/>
                    </a:cubicBezTo>
                    <a:cubicBezTo>
                      <a:pt x="426" y="1011"/>
                      <a:pt x="425" y="1011"/>
                      <a:pt x="425" y="1010"/>
                    </a:cubicBezTo>
                    <a:cubicBezTo>
                      <a:pt x="422" y="1012"/>
                      <a:pt x="422" y="1012"/>
                      <a:pt x="422" y="1012"/>
                    </a:cubicBezTo>
                    <a:cubicBezTo>
                      <a:pt x="426" y="1012"/>
                      <a:pt x="426" y="1012"/>
                      <a:pt x="426" y="1012"/>
                    </a:cubicBezTo>
                    <a:cubicBezTo>
                      <a:pt x="422" y="1012"/>
                      <a:pt x="422" y="1012"/>
                      <a:pt x="422" y="1012"/>
                    </a:cubicBezTo>
                    <a:cubicBezTo>
                      <a:pt x="425" y="1015"/>
                      <a:pt x="425" y="1015"/>
                      <a:pt x="425" y="1015"/>
                    </a:cubicBezTo>
                    <a:cubicBezTo>
                      <a:pt x="426" y="1014"/>
                      <a:pt x="426" y="1013"/>
                      <a:pt x="426" y="1012"/>
                    </a:cubicBezTo>
                    <a:cubicBezTo>
                      <a:pt x="422" y="1012"/>
                      <a:pt x="422" y="1012"/>
                      <a:pt x="422" y="1012"/>
                    </a:cubicBezTo>
                    <a:cubicBezTo>
                      <a:pt x="425" y="1015"/>
                      <a:pt x="425" y="1015"/>
                      <a:pt x="425" y="1015"/>
                    </a:cubicBezTo>
                    <a:cubicBezTo>
                      <a:pt x="425" y="1014"/>
                      <a:pt x="425" y="1014"/>
                      <a:pt x="425" y="1014"/>
                    </a:cubicBezTo>
                    <a:cubicBezTo>
                      <a:pt x="422" y="1012"/>
                      <a:pt x="422" y="1012"/>
                      <a:pt x="422" y="1012"/>
                    </a:cubicBezTo>
                    <a:cubicBezTo>
                      <a:pt x="424" y="1016"/>
                      <a:pt x="424" y="1016"/>
                      <a:pt x="424" y="1016"/>
                    </a:cubicBezTo>
                    <a:cubicBezTo>
                      <a:pt x="424" y="1015"/>
                      <a:pt x="425" y="1015"/>
                      <a:pt x="425" y="1014"/>
                    </a:cubicBezTo>
                    <a:cubicBezTo>
                      <a:pt x="422" y="1012"/>
                      <a:pt x="422" y="1012"/>
                      <a:pt x="422" y="1012"/>
                    </a:cubicBezTo>
                    <a:cubicBezTo>
                      <a:pt x="424" y="1016"/>
                      <a:pt x="424" y="1016"/>
                      <a:pt x="424" y="1016"/>
                    </a:cubicBezTo>
                    <a:cubicBezTo>
                      <a:pt x="422" y="1012"/>
                      <a:pt x="422" y="1012"/>
                      <a:pt x="422" y="1012"/>
                    </a:cubicBezTo>
                    <a:cubicBezTo>
                      <a:pt x="423" y="1016"/>
                      <a:pt x="423" y="1016"/>
                      <a:pt x="423" y="1016"/>
                    </a:cubicBezTo>
                    <a:cubicBezTo>
                      <a:pt x="423" y="1016"/>
                      <a:pt x="423" y="1016"/>
                      <a:pt x="424" y="1016"/>
                    </a:cubicBezTo>
                    <a:cubicBezTo>
                      <a:pt x="422" y="1012"/>
                      <a:pt x="422" y="1012"/>
                      <a:pt x="422" y="1012"/>
                    </a:cubicBezTo>
                    <a:cubicBezTo>
                      <a:pt x="423" y="1016"/>
                      <a:pt x="423" y="1016"/>
                      <a:pt x="423" y="1016"/>
                    </a:cubicBezTo>
                    <a:cubicBezTo>
                      <a:pt x="422" y="1013"/>
                      <a:pt x="422" y="1013"/>
                      <a:pt x="422" y="1013"/>
                    </a:cubicBezTo>
                    <a:cubicBezTo>
                      <a:pt x="422" y="1016"/>
                      <a:pt x="422" y="1016"/>
                      <a:pt x="422" y="1016"/>
                    </a:cubicBezTo>
                    <a:cubicBezTo>
                      <a:pt x="423" y="1016"/>
                      <a:pt x="423" y="1016"/>
                      <a:pt x="423" y="1016"/>
                    </a:cubicBezTo>
                    <a:cubicBezTo>
                      <a:pt x="422" y="1013"/>
                      <a:pt x="422" y="1013"/>
                      <a:pt x="422" y="1013"/>
                    </a:cubicBezTo>
                    <a:cubicBezTo>
                      <a:pt x="422" y="1016"/>
                      <a:pt x="422" y="1016"/>
                      <a:pt x="422" y="1016"/>
                    </a:cubicBezTo>
                    <a:cubicBezTo>
                      <a:pt x="422" y="1015"/>
                      <a:pt x="422" y="1015"/>
                      <a:pt x="422" y="1015"/>
                    </a:cubicBezTo>
                    <a:cubicBezTo>
                      <a:pt x="422" y="1016"/>
                      <a:pt x="422" y="1016"/>
                      <a:pt x="422" y="1016"/>
                    </a:cubicBezTo>
                    <a:cubicBezTo>
                      <a:pt x="422" y="1016"/>
                      <a:pt x="422" y="1016"/>
                      <a:pt x="422" y="1016"/>
                    </a:cubicBezTo>
                    <a:cubicBezTo>
                      <a:pt x="422" y="1015"/>
                      <a:pt x="422" y="1015"/>
                      <a:pt x="422" y="1015"/>
                    </a:cubicBezTo>
                    <a:cubicBezTo>
                      <a:pt x="422" y="1016"/>
                      <a:pt x="422" y="1016"/>
                      <a:pt x="422" y="1016"/>
                    </a:cubicBezTo>
                    <a:cubicBezTo>
                      <a:pt x="422" y="1016"/>
                      <a:pt x="423" y="1016"/>
                      <a:pt x="424" y="1017"/>
                    </a:cubicBezTo>
                    <a:cubicBezTo>
                      <a:pt x="427" y="1018"/>
                      <a:pt x="434" y="1020"/>
                      <a:pt x="443" y="1023"/>
                    </a:cubicBezTo>
                    <a:cubicBezTo>
                      <a:pt x="455" y="1028"/>
                      <a:pt x="471" y="1035"/>
                      <a:pt x="484" y="1040"/>
                    </a:cubicBezTo>
                    <a:cubicBezTo>
                      <a:pt x="490" y="1043"/>
                      <a:pt x="496" y="1045"/>
                      <a:pt x="500" y="1047"/>
                    </a:cubicBezTo>
                    <a:cubicBezTo>
                      <a:pt x="504" y="1048"/>
                      <a:pt x="506" y="1049"/>
                      <a:pt x="506" y="1049"/>
                    </a:cubicBezTo>
                    <a:cubicBezTo>
                      <a:pt x="508" y="1050"/>
                      <a:pt x="510" y="1049"/>
                      <a:pt x="511" y="1048"/>
                    </a:cubicBezTo>
                    <a:cubicBezTo>
                      <a:pt x="512" y="1047"/>
                      <a:pt x="512" y="1046"/>
                      <a:pt x="512" y="1045"/>
                    </a:cubicBezTo>
                    <a:cubicBezTo>
                      <a:pt x="512" y="1044"/>
                      <a:pt x="512" y="1044"/>
                      <a:pt x="512" y="1044"/>
                    </a:cubicBezTo>
                    <a:cubicBezTo>
                      <a:pt x="511" y="1043"/>
                      <a:pt x="511" y="1043"/>
                      <a:pt x="511" y="1042"/>
                    </a:cubicBezTo>
                    <a:cubicBezTo>
                      <a:pt x="510" y="1042"/>
                      <a:pt x="510" y="1042"/>
                      <a:pt x="510" y="1041"/>
                    </a:cubicBezTo>
                    <a:cubicBezTo>
                      <a:pt x="508" y="1040"/>
                      <a:pt x="505" y="1038"/>
                      <a:pt x="501" y="1036"/>
                    </a:cubicBezTo>
                    <a:cubicBezTo>
                      <a:pt x="475" y="1018"/>
                      <a:pt x="398" y="972"/>
                      <a:pt x="398" y="972"/>
                    </a:cubicBezTo>
                    <a:cubicBezTo>
                      <a:pt x="396" y="976"/>
                      <a:pt x="396" y="976"/>
                      <a:pt x="396" y="976"/>
                    </a:cubicBezTo>
                    <a:cubicBezTo>
                      <a:pt x="400" y="978"/>
                      <a:pt x="400" y="978"/>
                      <a:pt x="400" y="978"/>
                    </a:cubicBezTo>
                    <a:cubicBezTo>
                      <a:pt x="396" y="976"/>
                      <a:pt x="396" y="976"/>
                      <a:pt x="396" y="976"/>
                    </a:cubicBezTo>
                    <a:cubicBezTo>
                      <a:pt x="397" y="979"/>
                      <a:pt x="397" y="979"/>
                      <a:pt x="397" y="979"/>
                    </a:cubicBezTo>
                    <a:cubicBezTo>
                      <a:pt x="398" y="979"/>
                      <a:pt x="399" y="979"/>
                      <a:pt x="400" y="978"/>
                    </a:cubicBezTo>
                    <a:cubicBezTo>
                      <a:pt x="396" y="976"/>
                      <a:pt x="396" y="976"/>
                      <a:pt x="396" y="976"/>
                    </a:cubicBezTo>
                    <a:cubicBezTo>
                      <a:pt x="397" y="979"/>
                      <a:pt x="397" y="979"/>
                      <a:pt x="397" y="979"/>
                    </a:cubicBezTo>
                    <a:cubicBezTo>
                      <a:pt x="396" y="976"/>
                      <a:pt x="396" y="976"/>
                      <a:pt x="396" y="976"/>
                    </a:cubicBezTo>
                    <a:cubicBezTo>
                      <a:pt x="396" y="980"/>
                      <a:pt x="396" y="980"/>
                      <a:pt x="396" y="980"/>
                    </a:cubicBezTo>
                    <a:cubicBezTo>
                      <a:pt x="396" y="980"/>
                      <a:pt x="397" y="980"/>
                      <a:pt x="397" y="979"/>
                    </a:cubicBezTo>
                    <a:cubicBezTo>
                      <a:pt x="396" y="976"/>
                      <a:pt x="396" y="976"/>
                      <a:pt x="396" y="976"/>
                    </a:cubicBezTo>
                    <a:cubicBezTo>
                      <a:pt x="396" y="980"/>
                      <a:pt x="396" y="980"/>
                      <a:pt x="396" y="980"/>
                    </a:cubicBezTo>
                    <a:cubicBezTo>
                      <a:pt x="396" y="976"/>
                      <a:pt x="396" y="976"/>
                      <a:pt x="396" y="976"/>
                    </a:cubicBezTo>
                    <a:cubicBezTo>
                      <a:pt x="395" y="980"/>
                      <a:pt x="395" y="980"/>
                      <a:pt x="395" y="980"/>
                    </a:cubicBezTo>
                    <a:cubicBezTo>
                      <a:pt x="396" y="980"/>
                      <a:pt x="396" y="980"/>
                      <a:pt x="396" y="980"/>
                    </a:cubicBezTo>
                    <a:cubicBezTo>
                      <a:pt x="396" y="976"/>
                      <a:pt x="396" y="976"/>
                      <a:pt x="396" y="976"/>
                    </a:cubicBezTo>
                    <a:cubicBezTo>
                      <a:pt x="395" y="980"/>
                      <a:pt x="395" y="980"/>
                      <a:pt x="395" y="980"/>
                    </a:cubicBezTo>
                    <a:cubicBezTo>
                      <a:pt x="396" y="977"/>
                      <a:pt x="396" y="977"/>
                      <a:pt x="396" y="977"/>
                    </a:cubicBezTo>
                    <a:cubicBezTo>
                      <a:pt x="395" y="979"/>
                      <a:pt x="395" y="979"/>
                      <a:pt x="395" y="979"/>
                    </a:cubicBezTo>
                    <a:cubicBezTo>
                      <a:pt x="395" y="980"/>
                      <a:pt x="395" y="980"/>
                      <a:pt x="395" y="980"/>
                    </a:cubicBezTo>
                    <a:cubicBezTo>
                      <a:pt x="396" y="977"/>
                      <a:pt x="396" y="977"/>
                      <a:pt x="396" y="977"/>
                    </a:cubicBezTo>
                    <a:cubicBezTo>
                      <a:pt x="395" y="979"/>
                      <a:pt x="395" y="979"/>
                      <a:pt x="395" y="979"/>
                    </a:cubicBezTo>
                    <a:cubicBezTo>
                      <a:pt x="395" y="979"/>
                      <a:pt x="395" y="979"/>
                      <a:pt x="395" y="979"/>
                    </a:cubicBezTo>
                    <a:cubicBezTo>
                      <a:pt x="395" y="980"/>
                      <a:pt x="396" y="980"/>
                      <a:pt x="398" y="981"/>
                    </a:cubicBezTo>
                    <a:cubicBezTo>
                      <a:pt x="403" y="983"/>
                      <a:pt x="413" y="988"/>
                      <a:pt x="426" y="995"/>
                    </a:cubicBezTo>
                    <a:cubicBezTo>
                      <a:pt x="445" y="1005"/>
                      <a:pt x="470" y="1019"/>
                      <a:pt x="490" y="1029"/>
                    </a:cubicBezTo>
                    <a:cubicBezTo>
                      <a:pt x="500" y="1035"/>
                      <a:pt x="509" y="1039"/>
                      <a:pt x="515" y="1043"/>
                    </a:cubicBezTo>
                    <a:cubicBezTo>
                      <a:pt x="521" y="1046"/>
                      <a:pt x="525" y="1048"/>
                      <a:pt x="525" y="1048"/>
                    </a:cubicBezTo>
                    <a:cubicBezTo>
                      <a:pt x="526" y="1049"/>
                      <a:pt x="528" y="1049"/>
                      <a:pt x="529" y="1048"/>
                    </a:cubicBezTo>
                    <a:cubicBezTo>
                      <a:pt x="530" y="1047"/>
                      <a:pt x="531" y="1046"/>
                      <a:pt x="531" y="1044"/>
                    </a:cubicBezTo>
                    <a:cubicBezTo>
                      <a:pt x="531" y="1043"/>
                      <a:pt x="530" y="1043"/>
                      <a:pt x="530" y="1042"/>
                    </a:cubicBezTo>
                    <a:cubicBezTo>
                      <a:pt x="530" y="1042"/>
                      <a:pt x="530" y="1042"/>
                      <a:pt x="529" y="1041"/>
                    </a:cubicBezTo>
                    <a:cubicBezTo>
                      <a:pt x="529" y="1041"/>
                      <a:pt x="529" y="1041"/>
                      <a:pt x="529" y="1041"/>
                    </a:cubicBezTo>
                    <a:cubicBezTo>
                      <a:pt x="528" y="1040"/>
                      <a:pt x="527" y="1040"/>
                      <a:pt x="526" y="1039"/>
                    </a:cubicBezTo>
                    <a:cubicBezTo>
                      <a:pt x="516" y="1032"/>
                      <a:pt x="482" y="1012"/>
                      <a:pt x="450" y="993"/>
                    </a:cubicBezTo>
                    <a:cubicBezTo>
                      <a:pt x="435" y="983"/>
                      <a:pt x="419" y="974"/>
                      <a:pt x="408" y="967"/>
                    </a:cubicBezTo>
                    <a:cubicBezTo>
                      <a:pt x="403" y="963"/>
                      <a:pt x="398" y="960"/>
                      <a:pt x="395" y="958"/>
                    </a:cubicBezTo>
                    <a:cubicBezTo>
                      <a:pt x="393" y="957"/>
                      <a:pt x="392" y="956"/>
                      <a:pt x="392" y="956"/>
                    </a:cubicBezTo>
                    <a:cubicBezTo>
                      <a:pt x="391" y="955"/>
                      <a:pt x="391" y="955"/>
                      <a:pt x="391" y="955"/>
                    </a:cubicBezTo>
                    <a:cubicBezTo>
                      <a:pt x="390" y="956"/>
                      <a:pt x="390" y="956"/>
                      <a:pt x="390" y="956"/>
                    </a:cubicBezTo>
                    <a:cubicBezTo>
                      <a:pt x="391" y="955"/>
                      <a:pt x="391" y="955"/>
                      <a:pt x="391" y="955"/>
                    </a:cubicBezTo>
                    <a:cubicBezTo>
                      <a:pt x="391" y="955"/>
                      <a:pt x="391" y="955"/>
                      <a:pt x="391" y="955"/>
                    </a:cubicBezTo>
                    <a:cubicBezTo>
                      <a:pt x="390" y="956"/>
                      <a:pt x="390" y="956"/>
                      <a:pt x="390" y="956"/>
                    </a:cubicBezTo>
                    <a:cubicBezTo>
                      <a:pt x="391" y="955"/>
                      <a:pt x="391" y="955"/>
                      <a:pt x="391" y="955"/>
                    </a:cubicBezTo>
                    <a:cubicBezTo>
                      <a:pt x="388" y="957"/>
                      <a:pt x="388" y="957"/>
                      <a:pt x="388" y="957"/>
                    </a:cubicBezTo>
                    <a:cubicBezTo>
                      <a:pt x="391" y="956"/>
                      <a:pt x="391" y="956"/>
                      <a:pt x="391" y="956"/>
                    </a:cubicBezTo>
                    <a:cubicBezTo>
                      <a:pt x="391" y="955"/>
                      <a:pt x="391" y="955"/>
                      <a:pt x="391" y="955"/>
                    </a:cubicBezTo>
                    <a:cubicBezTo>
                      <a:pt x="388" y="957"/>
                      <a:pt x="388" y="957"/>
                      <a:pt x="388" y="957"/>
                    </a:cubicBezTo>
                    <a:cubicBezTo>
                      <a:pt x="391" y="956"/>
                      <a:pt x="391" y="956"/>
                      <a:pt x="391" y="956"/>
                    </a:cubicBezTo>
                    <a:cubicBezTo>
                      <a:pt x="388" y="958"/>
                      <a:pt x="388" y="958"/>
                      <a:pt x="388" y="958"/>
                    </a:cubicBezTo>
                    <a:cubicBezTo>
                      <a:pt x="392" y="958"/>
                      <a:pt x="392" y="958"/>
                      <a:pt x="392" y="958"/>
                    </a:cubicBezTo>
                    <a:cubicBezTo>
                      <a:pt x="392" y="957"/>
                      <a:pt x="392" y="956"/>
                      <a:pt x="391" y="956"/>
                    </a:cubicBezTo>
                    <a:cubicBezTo>
                      <a:pt x="388" y="958"/>
                      <a:pt x="388" y="958"/>
                      <a:pt x="388" y="958"/>
                    </a:cubicBezTo>
                    <a:cubicBezTo>
                      <a:pt x="392" y="958"/>
                      <a:pt x="392" y="958"/>
                      <a:pt x="392" y="958"/>
                    </a:cubicBezTo>
                    <a:cubicBezTo>
                      <a:pt x="388" y="958"/>
                      <a:pt x="388" y="958"/>
                      <a:pt x="388" y="958"/>
                    </a:cubicBezTo>
                    <a:cubicBezTo>
                      <a:pt x="391" y="960"/>
                      <a:pt x="391" y="960"/>
                      <a:pt x="391" y="960"/>
                    </a:cubicBezTo>
                    <a:cubicBezTo>
                      <a:pt x="392" y="959"/>
                      <a:pt x="392" y="958"/>
                      <a:pt x="392" y="958"/>
                    </a:cubicBezTo>
                    <a:cubicBezTo>
                      <a:pt x="388" y="958"/>
                      <a:pt x="388" y="958"/>
                      <a:pt x="388" y="958"/>
                    </a:cubicBezTo>
                    <a:cubicBezTo>
                      <a:pt x="391" y="960"/>
                      <a:pt x="391" y="960"/>
                      <a:pt x="391" y="960"/>
                    </a:cubicBezTo>
                    <a:cubicBezTo>
                      <a:pt x="391" y="960"/>
                      <a:pt x="391" y="960"/>
                      <a:pt x="391" y="960"/>
                    </a:cubicBezTo>
                    <a:cubicBezTo>
                      <a:pt x="388" y="958"/>
                      <a:pt x="388" y="958"/>
                      <a:pt x="388" y="958"/>
                    </a:cubicBezTo>
                    <a:cubicBezTo>
                      <a:pt x="389" y="961"/>
                      <a:pt x="389" y="961"/>
                      <a:pt x="389" y="961"/>
                    </a:cubicBezTo>
                    <a:cubicBezTo>
                      <a:pt x="390" y="961"/>
                      <a:pt x="391" y="961"/>
                      <a:pt x="391" y="960"/>
                    </a:cubicBezTo>
                    <a:cubicBezTo>
                      <a:pt x="388" y="958"/>
                      <a:pt x="388" y="958"/>
                      <a:pt x="388" y="958"/>
                    </a:cubicBezTo>
                    <a:cubicBezTo>
                      <a:pt x="389" y="961"/>
                      <a:pt x="389" y="961"/>
                      <a:pt x="389" y="961"/>
                    </a:cubicBezTo>
                    <a:cubicBezTo>
                      <a:pt x="388" y="958"/>
                      <a:pt x="388" y="958"/>
                      <a:pt x="388" y="958"/>
                    </a:cubicBezTo>
                    <a:cubicBezTo>
                      <a:pt x="388" y="961"/>
                      <a:pt x="388" y="961"/>
                      <a:pt x="388" y="961"/>
                    </a:cubicBezTo>
                    <a:cubicBezTo>
                      <a:pt x="388" y="961"/>
                      <a:pt x="389" y="961"/>
                      <a:pt x="389" y="961"/>
                    </a:cubicBezTo>
                    <a:cubicBezTo>
                      <a:pt x="388" y="958"/>
                      <a:pt x="388" y="958"/>
                      <a:pt x="388" y="958"/>
                    </a:cubicBezTo>
                    <a:cubicBezTo>
                      <a:pt x="388" y="961"/>
                      <a:pt x="388" y="961"/>
                      <a:pt x="388" y="961"/>
                    </a:cubicBezTo>
                    <a:cubicBezTo>
                      <a:pt x="388" y="960"/>
                      <a:pt x="388" y="960"/>
                      <a:pt x="388" y="960"/>
                    </a:cubicBezTo>
                    <a:cubicBezTo>
                      <a:pt x="388" y="961"/>
                      <a:pt x="388" y="961"/>
                      <a:pt x="388" y="961"/>
                    </a:cubicBezTo>
                    <a:cubicBezTo>
                      <a:pt x="388" y="961"/>
                      <a:pt x="388" y="961"/>
                      <a:pt x="388" y="961"/>
                    </a:cubicBezTo>
                    <a:cubicBezTo>
                      <a:pt x="388" y="960"/>
                      <a:pt x="388" y="960"/>
                      <a:pt x="388" y="960"/>
                    </a:cubicBezTo>
                    <a:cubicBezTo>
                      <a:pt x="388" y="961"/>
                      <a:pt x="388" y="961"/>
                      <a:pt x="388" y="961"/>
                    </a:cubicBezTo>
                    <a:cubicBezTo>
                      <a:pt x="388" y="961"/>
                      <a:pt x="389" y="962"/>
                      <a:pt x="391" y="963"/>
                    </a:cubicBezTo>
                    <a:cubicBezTo>
                      <a:pt x="397" y="965"/>
                      <a:pt x="410" y="972"/>
                      <a:pt x="426" y="980"/>
                    </a:cubicBezTo>
                    <a:cubicBezTo>
                      <a:pt x="449" y="993"/>
                      <a:pt x="479" y="1010"/>
                      <a:pt x="503" y="1023"/>
                    </a:cubicBezTo>
                    <a:cubicBezTo>
                      <a:pt x="515" y="1030"/>
                      <a:pt x="526" y="1036"/>
                      <a:pt x="534" y="1040"/>
                    </a:cubicBezTo>
                    <a:cubicBezTo>
                      <a:pt x="537" y="1042"/>
                      <a:pt x="541" y="1044"/>
                      <a:pt x="543" y="1045"/>
                    </a:cubicBezTo>
                    <a:cubicBezTo>
                      <a:pt x="544" y="1046"/>
                      <a:pt x="545" y="1046"/>
                      <a:pt x="545" y="1046"/>
                    </a:cubicBezTo>
                    <a:cubicBezTo>
                      <a:pt x="546" y="1047"/>
                      <a:pt x="546" y="1047"/>
                      <a:pt x="546" y="1047"/>
                    </a:cubicBezTo>
                    <a:cubicBezTo>
                      <a:pt x="546" y="1047"/>
                      <a:pt x="546" y="1047"/>
                      <a:pt x="546" y="1047"/>
                    </a:cubicBezTo>
                    <a:cubicBezTo>
                      <a:pt x="547" y="1047"/>
                      <a:pt x="547" y="1047"/>
                      <a:pt x="547" y="1047"/>
                    </a:cubicBezTo>
                    <a:cubicBezTo>
                      <a:pt x="547" y="1047"/>
                      <a:pt x="547" y="1047"/>
                      <a:pt x="547" y="1047"/>
                    </a:cubicBezTo>
                    <a:cubicBezTo>
                      <a:pt x="547" y="1047"/>
                      <a:pt x="547" y="1047"/>
                      <a:pt x="548" y="1047"/>
                    </a:cubicBezTo>
                    <a:cubicBezTo>
                      <a:pt x="550" y="1047"/>
                      <a:pt x="551" y="1046"/>
                      <a:pt x="552" y="1044"/>
                    </a:cubicBezTo>
                    <a:cubicBezTo>
                      <a:pt x="552" y="1043"/>
                      <a:pt x="552" y="1041"/>
                      <a:pt x="550" y="1040"/>
                    </a:cubicBezTo>
                    <a:cubicBezTo>
                      <a:pt x="550" y="1040"/>
                      <a:pt x="548" y="1038"/>
                      <a:pt x="543" y="1036"/>
                    </a:cubicBezTo>
                    <a:cubicBezTo>
                      <a:pt x="528" y="1026"/>
                      <a:pt x="491" y="1003"/>
                      <a:pt x="457" y="982"/>
                    </a:cubicBezTo>
                    <a:cubicBezTo>
                      <a:pt x="440" y="972"/>
                      <a:pt x="424" y="962"/>
                      <a:pt x="413" y="954"/>
                    </a:cubicBezTo>
                    <a:cubicBezTo>
                      <a:pt x="407" y="951"/>
                      <a:pt x="402" y="948"/>
                      <a:pt x="399" y="945"/>
                    </a:cubicBezTo>
                    <a:cubicBezTo>
                      <a:pt x="397" y="944"/>
                      <a:pt x="396" y="944"/>
                      <a:pt x="395" y="943"/>
                    </a:cubicBezTo>
                    <a:cubicBezTo>
                      <a:pt x="394" y="943"/>
                      <a:pt x="394" y="942"/>
                      <a:pt x="394" y="942"/>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1" y="945"/>
                      <a:pt x="391" y="945"/>
                      <a:pt x="391" y="945"/>
                    </a:cubicBezTo>
                    <a:cubicBezTo>
                      <a:pt x="394" y="943"/>
                      <a:pt x="394" y="943"/>
                      <a:pt x="394" y="943"/>
                    </a:cubicBezTo>
                    <a:cubicBezTo>
                      <a:pt x="394" y="942"/>
                      <a:pt x="394" y="942"/>
                      <a:pt x="394" y="942"/>
                    </a:cubicBezTo>
                    <a:cubicBezTo>
                      <a:pt x="391" y="945"/>
                      <a:pt x="391" y="945"/>
                      <a:pt x="391" y="945"/>
                    </a:cubicBezTo>
                    <a:cubicBezTo>
                      <a:pt x="394" y="943"/>
                      <a:pt x="394" y="943"/>
                      <a:pt x="394" y="943"/>
                    </a:cubicBezTo>
                    <a:cubicBezTo>
                      <a:pt x="391" y="945"/>
                      <a:pt x="391" y="945"/>
                      <a:pt x="391" y="945"/>
                    </a:cubicBezTo>
                    <a:cubicBezTo>
                      <a:pt x="395" y="943"/>
                      <a:pt x="395" y="943"/>
                      <a:pt x="395" y="943"/>
                    </a:cubicBezTo>
                    <a:cubicBezTo>
                      <a:pt x="394" y="943"/>
                      <a:pt x="394" y="943"/>
                      <a:pt x="394" y="943"/>
                    </a:cubicBezTo>
                    <a:cubicBezTo>
                      <a:pt x="391" y="945"/>
                      <a:pt x="391" y="945"/>
                      <a:pt x="391" y="945"/>
                    </a:cubicBezTo>
                    <a:cubicBezTo>
                      <a:pt x="395" y="943"/>
                      <a:pt x="395" y="943"/>
                      <a:pt x="395" y="943"/>
                    </a:cubicBezTo>
                    <a:cubicBezTo>
                      <a:pt x="391" y="945"/>
                      <a:pt x="391" y="945"/>
                      <a:pt x="391" y="945"/>
                    </a:cubicBezTo>
                    <a:cubicBezTo>
                      <a:pt x="395" y="945"/>
                      <a:pt x="395" y="945"/>
                      <a:pt x="395" y="945"/>
                    </a:cubicBezTo>
                    <a:cubicBezTo>
                      <a:pt x="395" y="944"/>
                      <a:pt x="395" y="944"/>
                      <a:pt x="395" y="943"/>
                    </a:cubicBezTo>
                    <a:cubicBezTo>
                      <a:pt x="391" y="945"/>
                      <a:pt x="391" y="945"/>
                      <a:pt x="391" y="945"/>
                    </a:cubicBezTo>
                    <a:cubicBezTo>
                      <a:pt x="395" y="945"/>
                      <a:pt x="395" y="945"/>
                      <a:pt x="395" y="945"/>
                    </a:cubicBezTo>
                    <a:cubicBezTo>
                      <a:pt x="391" y="945"/>
                      <a:pt x="391" y="945"/>
                      <a:pt x="391" y="945"/>
                    </a:cubicBezTo>
                    <a:cubicBezTo>
                      <a:pt x="395" y="947"/>
                      <a:pt x="395" y="947"/>
                      <a:pt x="395" y="947"/>
                    </a:cubicBezTo>
                    <a:cubicBezTo>
                      <a:pt x="391" y="945"/>
                      <a:pt x="391" y="945"/>
                      <a:pt x="391" y="945"/>
                    </a:cubicBezTo>
                    <a:cubicBezTo>
                      <a:pt x="393" y="949"/>
                      <a:pt x="393" y="949"/>
                      <a:pt x="393" y="949"/>
                    </a:cubicBezTo>
                    <a:cubicBezTo>
                      <a:pt x="393" y="949"/>
                      <a:pt x="394" y="948"/>
                      <a:pt x="395" y="947"/>
                    </a:cubicBezTo>
                    <a:cubicBezTo>
                      <a:pt x="391" y="945"/>
                      <a:pt x="391" y="945"/>
                      <a:pt x="391" y="945"/>
                    </a:cubicBezTo>
                    <a:cubicBezTo>
                      <a:pt x="393" y="949"/>
                      <a:pt x="393" y="949"/>
                      <a:pt x="393" y="949"/>
                    </a:cubicBezTo>
                    <a:cubicBezTo>
                      <a:pt x="392" y="946"/>
                      <a:pt x="392" y="946"/>
                      <a:pt x="392" y="946"/>
                    </a:cubicBezTo>
                    <a:cubicBezTo>
                      <a:pt x="392" y="949"/>
                      <a:pt x="392" y="949"/>
                      <a:pt x="392" y="949"/>
                    </a:cubicBezTo>
                    <a:cubicBezTo>
                      <a:pt x="392" y="949"/>
                      <a:pt x="392" y="949"/>
                      <a:pt x="393" y="949"/>
                    </a:cubicBezTo>
                    <a:cubicBezTo>
                      <a:pt x="392" y="946"/>
                      <a:pt x="392" y="946"/>
                      <a:pt x="392" y="946"/>
                    </a:cubicBezTo>
                    <a:cubicBezTo>
                      <a:pt x="392" y="949"/>
                      <a:pt x="392" y="949"/>
                      <a:pt x="392" y="949"/>
                    </a:cubicBezTo>
                    <a:cubicBezTo>
                      <a:pt x="392" y="947"/>
                      <a:pt x="392" y="947"/>
                      <a:pt x="392" y="947"/>
                    </a:cubicBezTo>
                    <a:cubicBezTo>
                      <a:pt x="391" y="949"/>
                      <a:pt x="391" y="949"/>
                      <a:pt x="391" y="949"/>
                    </a:cubicBezTo>
                    <a:cubicBezTo>
                      <a:pt x="391" y="949"/>
                      <a:pt x="391" y="949"/>
                      <a:pt x="392" y="949"/>
                    </a:cubicBezTo>
                    <a:cubicBezTo>
                      <a:pt x="392" y="947"/>
                      <a:pt x="392" y="947"/>
                      <a:pt x="392" y="947"/>
                    </a:cubicBezTo>
                    <a:cubicBezTo>
                      <a:pt x="391" y="949"/>
                      <a:pt x="391" y="949"/>
                      <a:pt x="391" y="949"/>
                    </a:cubicBezTo>
                    <a:cubicBezTo>
                      <a:pt x="391" y="949"/>
                      <a:pt x="392" y="950"/>
                      <a:pt x="394" y="950"/>
                    </a:cubicBezTo>
                    <a:cubicBezTo>
                      <a:pt x="401" y="953"/>
                      <a:pt x="414" y="961"/>
                      <a:pt x="431" y="970"/>
                    </a:cubicBezTo>
                    <a:cubicBezTo>
                      <a:pt x="456" y="984"/>
                      <a:pt x="488" y="1002"/>
                      <a:pt x="515" y="1017"/>
                    </a:cubicBezTo>
                    <a:cubicBezTo>
                      <a:pt x="528" y="1025"/>
                      <a:pt x="539" y="1031"/>
                      <a:pt x="548" y="1036"/>
                    </a:cubicBezTo>
                    <a:cubicBezTo>
                      <a:pt x="552" y="1038"/>
                      <a:pt x="555" y="1040"/>
                      <a:pt x="558" y="1041"/>
                    </a:cubicBezTo>
                    <a:cubicBezTo>
                      <a:pt x="559" y="1042"/>
                      <a:pt x="560" y="1042"/>
                      <a:pt x="561" y="1043"/>
                    </a:cubicBezTo>
                    <a:cubicBezTo>
                      <a:pt x="561" y="1043"/>
                      <a:pt x="562" y="1043"/>
                      <a:pt x="562" y="1043"/>
                    </a:cubicBezTo>
                    <a:cubicBezTo>
                      <a:pt x="562" y="1044"/>
                      <a:pt x="562" y="1044"/>
                      <a:pt x="562" y="1044"/>
                    </a:cubicBezTo>
                    <a:cubicBezTo>
                      <a:pt x="563" y="1044"/>
                      <a:pt x="563" y="1044"/>
                      <a:pt x="564" y="1044"/>
                    </a:cubicBezTo>
                    <a:cubicBezTo>
                      <a:pt x="564" y="1044"/>
                      <a:pt x="565" y="1044"/>
                      <a:pt x="565" y="1044"/>
                    </a:cubicBezTo>
                    <a:cubicBezTo>
                      <a:pt x="566" y="1043"/>
                      <a:pt x="567" y="1043"/>
                      <a:pt x="567" y="1042"/>
                    </a:cubicBezTo>
                    <a:cubicBezTo>
                      <a:pt x="568" y="1041"/>
                      <a:pt x="568" y="1040"/>
                      <a:pt x="568" y="1039"/>
                    </a:cubicBezTo>
                    <a:cubicBezTo>
                      <a:pt x="568" y="1038"/>
                      <a:pt x="567" y="1037"/>
                      <a:pt x="566" y="1036"/>
                    </a:cubicBezTo>
                    <a:cubicBezTo>
                      <a:pt x="512" y="1002"/>
                      <a:pt x="512" y="1002"/>
                      <a:pt x="512" y="1002"/>
                    </a:cubicBezTo>
                    <a:cubicBezTo>
                      <a:pt x="572" y="1035"/>
                      <a:pt x="572" y="1035"/>
                      <a:pt x="572" y="1035"/>
                    </a:cubicBezTo>
                    <a:cubicBezTo>
                      <a:pt x="574" y="1037"/>
                      <a:pt x="576" y="1036"/>
                      <a:pt x="577" y="1034"/>
                    </a:cubicBezTo>
                    <a:cubicBezTo>
                      <a:pt x="578" y="1032"/>
                      <a:pt x="578" y="1030"/>
                      <a:pt x="576" y="1029"/>
                    </a:cubicBezTo>
                    <a:cubicBezTo>
                      <a:pt x="396" y="916"/>
                      <a:pt x="396" y="916"/>
                      <a:pt x="396" y="916"/>
                    </a:cubicBezTo>
                    <a:cubicBezTo>
                      <a:pt x="394" y="920"/>
                      <a:pt x="394" y="920"/>
                      <a:pt x="394" y="920"/>
                    </a:cubicBezTo>
                    <a:cubicBezTo>
                      <a:pt x="392" y="923"/>
                      <a:pt x="392" y="923"/>
                      <a:pt x="392" y="923"/>
                    </a:cubicBezTo>
                    <a:cubicBezTo>
                      <a:pt x="392" y="923"/>
                      <a:pt x="441" y="950"/>
                      <a:pt x="490" y="976"/>
                    </a:cubicBezTo>
                    <a:cubicBezTo>
                      <a:pt x="515" y="989"/>
                      <a:pt x="540" y="1003"/>
                      <a:pt x="559" y="1013"/>
                    </a:cubicBezTo>
                    <a:cubicBezTo>
                      <a:pt x="569" y="1018"/>
                      <a:pt x="577" y="1022"/>
                      <a:pt x="583" y="1025"/>
                    </a:cubicBezTo>
                    <a:cubicBezTo>
                      <a:pt x="586" y="1026"/>
                      <a:pt x="589" y="1027"/>
                      <a:pt x="591" y="1028"/>
                    </a:cubicBezTo>
                    <a:cubicBezTo>
                      <a:pt x="592" y="1029"/>
                      <a:pt x="593" y="1029"/>
                      <a:pt x="593" y="1029"/>
                    </a:cubicBezTo>
                    <a:cubicBezTo>
                      <a:pt x="594" y="1029"/>
                      <a:pt x="594" y="1029"/>
                      <a:pt x="595" y="1030"/>
                    </a:cubicBezTo>
                    <a:cubicBezTo>
                      <a:pt x="595" y="1030"/>
                      <a:pt x="595" y="1030"/>
                      <a:pt x="596" y="1030"/>
                    </a:cubicBezTo>
                    <a:cubicBezTo>
                      <a:pt x="596" y="1030"/>
                      <a:pt x="597" y="1030"/>
                      <a:pt x="597" y="1030"/>
                    </a:cubicBezTo>
                    <a:cubicBezTo>
                      <a:pt x="598" y="1029"/>
                      <a:pt x="599" y="1029"/>
                      <a:pt x="600" y="1028"/>
                    </a:cubicBezTo>
                    <a:cubicBezTo>
                      <a:pt x="600" y="1027"/>
                      <a:pt x="600" y="1026"/>
                      <a:pt x="600" y="1025"/>
                    </a:cubicBezTo>
                    <a:cubicBezTo>
                      <a:pt x="600" y="1024"/>
                      <a:pt x="599" y="1023"/>
                      <a:pt x="598" y="1022"/>
                    </a:cubicBezTo>
                    <a:cubicBezTo>
                      <a:pt x="598" y="1022"/>
                      <a:pt x="595" y="1020"/>
                      <a:pt x="590" y="1017"/>
                    </a:cubicBezTo>
                    <a:cubicBezTo>
                      <a:pt x="571" y="1006"/>
                      <a:pt x="525" y="978"/>
                      <a:pt x="483" y="952"/>
                    </a:cubicBezTo>
                    <a:cubicBezTo>
                      <a:pt x="462" y="939"/>
                      <a:pt x="442" y="927"/>
                      <a:pt x="428" y="917"/>
                    </a:cubicBezTo>
                    <a:cubicBezTo>
                      <a:pt x="421" y="913"/>
                      <a:pt x="415" y="909"/>
                      <a:pt x="410" y="906"/>
                    </a:cubicBezTo>
                    <a:cubicBezTo>
                      <a:pt x="408" y="905"/>
                      <a:pt x="407" y="903"/>
                      <a:pt x="406"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2" y="904"/>
                      <a:pt x="402" y="904"/>
                      <a:pt x="402" y="904"/>
                    </a:cubicBezTo>
                    <a:cubicBezTo>
                      <a:pt x="405" y="903"/>
                      <a:pt x="405" y="903"/>
                      <a:pt x="405" y="903"/>
                    </a:cubicBezTo>
                    <a:cubicBezTo>
                      <a:pt x="405" y="902"/>
                      <a:pt x="405" y="902"/>
                      <a:pt x="405" y="902"/>
                    </a:cubicBezTo>
                    <a:cubicBezTo>
                      <a:pt x="402" y="904"/>
                      <a:pt x="402" y="904"/>
                      <a:pt x="402" y="904"/>
                    </a:cubicBezTo>
                    <a:cubicBezTo>
                      <a:pt x="405" y="903"/>
                      <a:pt x="405" y="903"/>
                      <a:pt x="405" y="903"/>
                    </a:cubicBezTo>
                    <a:cubicBezTo>
                      <a:pt x="402" y="904"/>
                      <a:pt x="402" y="904"/>
                      <a:pt x="402" y="904"/>
                    </a:cubicBezTo>
                    <a:cubicBezTo>
                      <a:pt x="406" y="904"/>
                      <a:pt x="406" y="904"/>
                      <a:pt x="406" y="904"/>
                    </a:cubicBezTo>
                    <a:cubicBezTo>
                      <a:pt x="406" y="903"/>
                      <a:pt x="406" y="903"/>
                      <a:pt x="405" y="903"/>
                    </a:cubicBezTo>
                    <a:cubicBezTo>
                      <a:pt x="402" y="904"/>
                      <a:pt x="402" y="904"/>
                      <a:pt x="402" y="904"/>
                    </a:cubicBezTo>
                    <a:cubicBezTo>
                      <a:pt x="406" y="904"/>
                      <a:pt x="406" y="904"/>
                      <a:pt x="406" y="904"/>
                    </a:cubicBezTo>
                    <a:cubicBezTo>
                      <a:pt x="402" y="904"/>
                      <a:pt x="402" y="904"/>
                      <a:pt x="402" y="904"/>
                    </a:cubicBezTo>
                    <a:cubicBezTo>
                      <a:pt x="405" y="906"/>
                      <a:pt x="405" y="906"/>
                      <a:pt x="405" y="906"/>
                    </a:cubicBezTo>
                    <a:cubicBezTo>
                      <a:pt x="406" y="906"/>
                      <a:pt x="406" y="905"/>
                      <a:pt x="406" y="904"/>
                    </a:cubicBezTo>
                    <a:cubicBezTo>
                      <a:pt x="402" y="904"/>
                      <a:pt x="402" y="904"/>
                      <a:pt x="402" y="904"/>
                    </a:cubicBezTo>
                    <a:cubicBezTo>
                      <a:pt x="405" y="906"/>
                      <a:pt x="405" y="906"/>
                      <a:pt x="405" y="906"/>
                    </a:cubicBezTo>
                    <a:cubicBezTo>
                      <a:pt x="405" y="906"/>
                      <a:pt x="405" y="906"/>
                      <a:pt x="405" y="906"/>
                    </a:cubicBezTo>
                    <a:cubicBezTo>
                      <a:pt x="402" y="904"/>
                      <a:pt x="402" y="904"/>
                      <a:pt x="402" y="904"/>
                    </a:cubicBezTo>
                    <a:cubicBezTo>
                      <a:pt x="403" y="908"/>
                      <a:pt x="403" y="908"/>
                      <a:pt x="403" y="908"/>
                    </a:cubicBezTo>
                    <a:cubicBezTo>
                      <a:pt x="404" y="908"/>
                      <a:pt x="405" y="907"/>
                      <a:pt x="405" y="906"/>
                    </a:cubicBezTo>
                    <a:cubicBezTo>
                      <a:pt x="402" y="904"/>
                      <a:pt x="402" y="904"/>
                      <a:pt x="402" y="904"/>
                    </a:cubicBezTo>
                    <a:cubicBezTo>
                      <a:pt x="403" y="908"/>
                      <a:pt x="403" y="908"/>
                      <a:pt x="403" y="908"/>
                    </a:cubicBezTo>
                    <a:cubicBezTo>
                      <a:pt x="402" y="904"/>
                      <a:pt x="402" y="904"/>
                      <a:pt x="402" y="904"/>
                    </a:cubicBezTo>
                    <a:cubicBezTo>
                      <a:pt x="402" y="908"/>
                      <a:pt x="402" y="908"/>
                      <a:pt x="402" y="908"/>
                    </a:cubicBezTo>
                    <a:cubicBezTo>
                      <a:pt x="402" y="908"/>
                      <a:pt x="402" y="908"/>
                      <a:pt x="403" y="908"/>
                    </a:cubicBezTo>
                    <a:cubicBezTo>
                      <a:pt x="402" y="904"/>
                      <a:pt x="402" y="904"/>
                      <a:pt x="402" y="904"/>
                    </a:cubicBezTo>
                    <a:cubicBezTo>
                      <a:pt x="402" y="908"/>
                      <a:pt x="402" y="908"/>
                      <a:pt x="402" y="908"/>
                    </a:cubicBezTo>
                    <a:cubicBezTo>
                      <a:pt x="402" y="905"/>
                      <a:pt x="402" y="905"/>
                      <a:pt x="402" y="905"/>
                    </a:cubicBezTo>
                    <a:cubicBezTo>
                      <a:pt x="401" y="908"/>
                      <a:pt x="401" y="908"/>
                      <a:pt x="401" y="908"/>
                    </a:cubicBezTo>
                    <a:cubicBezTo>
                      <a:pt x="401" y="908"/>
                      <a:pt x="401" y="908"/>
                      <a:pt x="402" y="908"/>
                    </a:cubicBezTo>
                    <a:cubicBezTo>
                      <a:pt x="402" y="905"/>
                      <a:pt x="402" y="905"/>
                      <a:pt x="402" y="905"/>
                    </a:cubicBezTo>
                    <a:cubicBezTo>
                      <a:pt x="401" y="908"/>
                      <a:pt x="401" y="908"/>
                      <a:pt x="401" y="908"/>
                    </a:cubicBezTo>
                    <a:cubicBezTo>
                      <a:pt x="401" y="906"/>
                      <a:pt x="401" y="906"/>
                      <a:pt x="401" y="906"/>
                    </a:cubicBezTo>
                    <a:cubicBezTo>
                      <a:pt x="401" y="908"/>
                      <a:pt x="401" y="908"/>
                      <a:pt x="401" y="908"/>
                    </a:cubicBezTo>
                    <a:cubicBezTo>
                      <a:pt x="401" y="908"/>
                      <a:pt x="401" y="908"/>
                      <a:pt x="401" y="908"/>
                    </a:cubicBezTo>
                    <a:cubicBezTo>
                      <a:pt x="401" y="906"/>
                      <a:pt x="401" y="906"/>
                      <a:pt x="401" y="906"/>
                    </a:cubicBezTo>
                    <a:cubicBezTo>
                      <a:pt x="401" y="908"/>
                      <a:pt x="401" y="908"/>
                      <a:pt x="401" y="908"/>
                    </a:cubicBezTo>
                    <a:cubicBezTo>
                      <a:pt x="401" y="908"/>
                      <a:pt x="401" y="908"/>
                      <a:pt x="402" y="908"/>
                    </a:cubicBezTo>
                    <a:cubicBezTo>
                      <a:pt x="404" y="910"/>
                      <a:pt x="409" y="912"/>
                      <a:pt x="416" y="916"/>
                    </a:cubicBezTo>
                    <a:cubicBezTo>
                      <a:pt x="439" y="929"/>
                      <a:pt x="485" y="955"/>
                      <a:pt x="526" y="977"/>
                    </a:cubicBezTo>
                    <a:cubicBezTo>
                      <a:pt x="546" y="988"/>
                      <a:pt x="564" y="999"/>
                      <a:pt x="578" y="1007"/>
                    </a:cubicBezTo>
                    <a:cubicBezTo>
                      <a:pt x="585" y="1011"/>
                      <a:pt x="590" y="1014"/>
                      <a:pt x="594" y="1016"/>
                    </a:cubicBezTo>
                    <a:cubicBezTo>
                      <a:pt x="598" y="1018"/>
                      <a:pt x="600" y="1019"/>
                      <a:pt x="600" y="1019"/>
                    </a:cubicBezTo>
                    <a:cubicBezTo>
                      <a:pt x="602" y="1020"/>
                      <a:pt x="604" y="1020"/>
                      <a:pt x="606" y="1018"/>
                    </a:cubicBezTo>
                    <a:cubicBezTo>
                      <a:pt x="606" y="1017"/>
                      <a:pt x="606" y="1016"/>
                      <a:pt x="606" y="1016"/>
                    </a:cubicBezTo>
                    <a:cubicBezTo>
                      <a:pt x="606" y="1015"/>
                      <a:pt x="606" y="1014"/>
                      <a:pt x="606" y="1014"/>
                    </a:cubicBezTo>
                    <a:cubicBezTo>
                      <a:pt x="605" y="1013"/>
                      <a:pt x="605" y="1013"/>
                      <a:pt x="605" y="1012"/>
                    </a:cubicBezTo>
                    <a:cubicBezTo>
                      <a:pt x="604" y="1012"/>
                      <a:pt x="604" y="1011"/>
                      <a:pt x="603" y="1011"/>
                    </a:cubicBezTo>
                    <a:cubicBezTo>
                      <a:pt x="600" y="1009"/>
                      <a:pt x="596" y="1006"/>
                      <a:pt x="589" y="1002"/>
                    </a:cubicBezTo>
                    <a:cubicBezTo>
                      <a:pt x="567" y="988"/>
                      <a:pt x="523" y="963"/>
                      <a:pt x="485" y="940"/>
                    </a:cubicBezTo>
                    <a:cubicBezTo>
                      <a:pt x="466" y="929"/>
                      <a:pt x="448" y="918"/>
                      <a:pt x="436" y="910"/>
                    </a:cubicBezTo>
                    <a:cubicBezTo>
                      <a:pt x="429" y="906"/>
                      <a:pt x="424" y="902"/>
                      <a:pt x="420" y="900"/>
                    </a:cubicBezTo>
                    <a:cubicBezTo>
                      <a:pt x="419" y="898"/>
                      <a:pt x="417" y="897"/>
                      <a:pt x="417" y="896"/>
                    </a:cubicBezTo>
                    <a:cubicBezTo>
                      <a:pt x="416" y="896"/>
                      <a:pt x="416" y="896"/>
                      <a:pt x="416" y="896"/>
                    </a:cubicBezTo>
                    <a:cubicBezTo>
                      <a:pt x="415" y="897"/>
                      <a:pt x="415" y="897"/>
                      <a:pt x="415" y="897"/>
                    </a:cubicBezTo>
                    <a:cubicBezTo>
                      <a:pt x="416" y="896"/>
                      <a:pt x="416" y="896"/>
                      <a:pt x="416" y="896"/>
                    </a:cubicBezTo>
                    <a:cubicBezTo>
                      <a:pt x="416" y="896"/>
                      <a:pt x="416" y="896"/>
                      <a:pt x="416" y="896"/>
                    </a:cubicBezTo>
                    <a:cubicBezTo>
                      <a:pt x="415" y="897"/>
                      <a:pt x="415" y="897"/>
                      <a:pt x="415" y="897"/>
                    </a:cubicBezTo>
                    <a:cubicBezTo>
                      <a:pt x="416" y="896"/>
                      <a:pt x="416" y="896"/>
                      <a:pt x="416" y="896"/>
                    </a:cubicBezTo>
                    <a:cubicBezTo>
                      <a:pt x="413" y="897"/>
                      <a:pt x="413" y="897"/>
                      <a:pt x="413" y="897"/>
                    </a:cubicBezTo>
                    <a:cubicBezTo>
                      <a:pt x="416" y="897"/>
                      <a:pt x="416" y="897"/>
                      <a:pt x="416" y="897"/>
                    </a:cubicBezTo>
                    <a:cubicBezTo>
                      <a:pt x="416" y="897"/>
                      <a:pt x="416" y="896"/>
                      <a:pt x="416" y="896"/>
                    </a:cubicBezTo>
                    <a:cubicBezTo>
                      <a:pt x="413" y="897"/>
                      <a:pt x="413" y="897"/>
                      <a:pt x="413" y="897"/>
                    </a:cubicBezTo>
                    <a:cubicBezTo>
                      <a:pt x="416" y="897"/>
                      <a:pt x="416" y="897"/>
                      <a:pt x="416" y="897"/>
                    </a:cubicBezTo>
                    <a:cubicBezTo>
                      <a:pt x="413" y="897"/>
                      <a:pt x="413" y="897"/>
                      <a:pt x="413" y="897"/>
                    </a:cubicBezTo>
                    <a:cubicBezTo>
                      <a:pt x="416" y="899"/>
                      <a:pt x="416" y="899"/>
                      <a:pt x="416" y="899"/>
                    </a:cubicBezTo>
                    <a:cubicBezTo>
                      <a:pt x="416" y="899"/>
                      <a:pt x="416" y="898"/>
                      <a:pt x="416" y="897"/>
                    </a:cubicBezTo>
                    <a:cubicBezTo>
                      <a:pt x="413" y="897"/>
                      <a:pt x="413" y="897"/>
                      <a:pt x="413" y="897"/>
                    </a:cubicBezTo>
                    <a:cubicBezTo>
                      <a:pt x="416" y="899"/>
                      <a:pt x="416" y="899"/>
                      <a:pt x="416" y="899"/>
                    </a:cubicBezTo>
                    <a:cubicBezTo>
                      <a:pt x="412" y="897"/>
                      <a:pt x="412" y="897"/>
                      <a:pt x="412" y="897"/>
                    </a:cubicBezTo>
                    <a:cubicBezTo>
                      <a:pt x="411" y="901"/>
                      <a:pt x="411" y="901"/>
                      <a:pt x="411" y="901"/>
                    </a:cubicBezTo>
                    <a:cubicBezTo>
                      <a:pt x="618" y="1010"/>
                      <a:pt x="618" y="1010"/>
                      <a:pt x="618" y="1010"/>
                    </a:cubicBezTo>
                    <a:cubicBezTo>
                      <a:pt x="620" y="1011"/>
                      <a:pt x="622" y="1011"/>
                      <a:pt x="624" y="1009"/>
                    </a:cubicBezTo>
                    <a:cubicBezTo>
                      <a:pt x="625" y="1007"/>
                      <a:pt x="624" y="1004"/>
                      <a:pt x="622" y="1003"/>
                    </a:cubicBezTo>
                    <a:cubicBezTo>
                      <a:pt x="422" y="878"/>
                      <a:pt x="422" y="878"/>
                      <a:pt x="422" y="878"/>
                    </a:cubicBezTo>
                    <a:cubicBezTo>
                      <a:pt x="419" y="881"/>
                      <a:pt x="419" y="881"/>
                      <a:pt x="419" y="881"/>
                    </a:cubicBezTo>
                    <a:cubicBezTo>
                      <a:pt x="418" y="885"/>
                      <a:pt x="418" y="885"/>
                      <a:pt x="418" y="885"/>
                    </a:cubicBezTo>
                    <a:cubicBezTo>
                      <a:pt x="418" y="885"/>
                      <a:pt x="468" y="913"/>
                      <a:pt x="519" y="940"/>
                    </a:cubicBezTo>
                    <a:cubicBezTo>
                      <a:pt x="544" y="954"/>
                      <a:pt x="569" y="968"/>
                      <a:pt x="588" y="979"/>
                    </a:cubicBezTo>
                    <a:cubicBezTo>
                      <a:pt x="598" y="984"/>
                      <a:pt x="606" y="988"/>
                      <a:pt x="612" y="991"/>
                    </a:cubicBezTo>
                    <a:cubicBezTo>
                      <a:pt x="614" y="993"/>
                      <a:pt x="617" y="994"/>
                      <a:pt x="618" y="995"/>
                    </a:cubicBezTo>
                    <a:cubicBezTo>
                      <a:pt x="619" y="995"/>
                      <a:pt x="620" y="996"/>
                      <a:pt x="620" y="996"/>
                    </a:cubicBezTo>
                    <a:cubicBezTo>
                      <a:pt x="621" y="996"/>
                      <a:pt x="621" y="996"/>
                      <a:pt x="621" y="996"/>
                    </a:cubicBezTo>
                    <a:cubicBezTo>
                      <a:pt x="621" y="996"/>
                      <a:pt x="621" y="996"/>
                      <a:pt x="621" y="996"/>
                    </a:cubicBezTo>
                    <a:cubicBezTo>
                      <a:pt x="622" y="996"/>
                      <a:pt x="622" y="996"/>
                      <a:pt x="622" y="996"/>
                    </a:cubicBezTo>
                    <a:cubicBezTo>
                      <a:pt x="622" y="996"/>
                      <a:pt x="622" y="996"/>
                      <a:pt x="623" y="996"/>
                    </a:cubicBezTo>
                    <a:cubicBezTo>
                      <a:pt x="623" y="996"/>
                      <a:pt x="623" y="996"/>
                      <a:pt x="624" y="996"/>
                    </a:cubicBezTo>
                    <a:cubicBezTo>
                      <a:pt x="624" y="996"/>
                      <a:pt x="625" y="996"/>
                      <a:pt x="626" y="995"/>
                    </a:cubicBezTo>
                    <a:cubicBezTo>
                      <a:pt x="626" y="995"/>
                      <a:pt x="626" y="995"/>
                      <a:pt x="626" y="995"/>
                    </a:cubicBezTo>
                    <a:cubicBezTo>
                      <a:pt x="627" y="994"/>
                      <a:pt x="627" y="993"/>
                      <a:pt x="627" y="992"/>
                    </a:cubicBezTo>
                    <a:cubicBezTo>
                      <a:pt x="627" y="992"/>
                      <a:pt x="627" y="991"/>
                      <a:pt x="626" y="991"/>
                    </a:cubicBezTo>
                    <a:cubicBezTo>
                      <a:pt x="626" y="990"/>
                      <a:pt x="626" y="990"/>
                      <a:pt x="625" y="989"/>
                    </a:cubicBezTo>
                    <a:cubicBezTo>
                      <a:pt x="625" y="989"/>
                      <a:pt x="624" y="988"/>
                      <a:pt x="624" y="987"/>
                    </a:cubicBezTo>
                    <a:cubicBezTo>
                      <a:pt x="621" y="985"/>
                      <a:pt x="616" y="982"/>
                      <a:pt x="609" y="977"/>
                    </a:cubicBezTo>
                    <a:cubicBezTo>
                      <a:pt x="586" y="962"/>
                      <a:pt x="541" y="934"/>
                      <a:pt x="501" y="910"/>
                    </a:cubicBezTo>
                    <a:cubicBezTo>
                      <a:pt x="462" y="886"/>
                      <a:pt x="428" y="866"/>
                      <a:pt x="428" y="866"/>
                    </a:cubicBezTo>
                    <a:cubicBezTo>
                      <a:pt x="426" y="869"/>
                      <a:pt x="426" y="869"/>
                      <a:pt x="426" y="869"/>
                    </a:cubicBezTo>
                    <a:cubicBezTo>
                      <a:pt x="429" y="872"/>
                      <a:pt x="429" y="872"/>
                      <a:pt x="429" y="872"/>
                    </a:cubicBezTo>
                    <a:cubicBezTo>
                      <a:pt x="426" y="869"/>
                      <a:pt x="426" y="869"/>
                      <a:pt x="426" y="869"/>
                    </a:cubicBezTo>
                    <a:cubicBezTo>
                      <a:pt x="427" y="873"/>
                      <a:pt x="427" y="873"/>
                      <a:pt x="427" y="873"/>
                    </a:cubicBezTo>
                    <a:cubicBezTo>
                      <a:pt x="428" y="873"/>
                      <a:pt x="429" y="873"/>
                      <a:pt x="429" y="872"/>
                    </a:cubicBezTo>
                    <a:cubicBezTo>
                      <a:pt x="426" y="869"/>
                      <a:pt x="426" y="869"/>
                      <a:pt x="426" y="869"/>
                    </a:cubicBezTo>
                    <a:cubicBezTo>
                      <a:pt x="427" y="873"/>
                      <a:pt x="427" y="873"/>
                      <a:pt x="427" y="873"/>
                    </a:cubicBezTo>
                    <a:cubicBezTo>
                      <a:pt x="426" y="870"/>
                      <a:pt x="426" y="870"/>
                      <a:pt x="426" y="870"/>
                    </a:cubicBezTo>
                    <a:cubicBezTo>
                      <a:pt x="426" y="873"/>
                      <a:pt x="426" y="873"/>
                      <a:pt x="426" y="873"/>
                    </a:cubicBezTo>
                    <a:cubicBezTo>
                      <a:pt x="426" y="873"/>
                      <a:pt x="427" y="873"/>
                      <a:pt x="427" y="873"/>
                    </a:cubicBezTo>
                    <a:cubicBezTo>
                      <a:pt x="426" y="870"/>
                      <a:pt x="426" y="870"/>
                      <a:pt x="426" y="870"/>
                    </a:cubicBezTo>
                    <a:cubicBezTo>
                      <a:pt x="426" y="873"/>
                      <a:pt x="426" y="873"/>
                      <a:pt x="426" y="873"/>
                    </a:cubicBezTo>
                    <a:cubicBezTo>
                      <a:pt x="426" y="870"/>
                      <a:pt x="426" y="870"/>
                      <a:pt x="426" y="870"/>
                    </a:cubicBezTo>
                    <a:cubicBezTo>
                      <a:pt x="425" y="873"/>
                      <a:pt x="425" y="873"/>
                      <a:pt x="425" y="873"/>
                    </a:cubicBezTo>
                    <a:cubicBezTo>
                      <a:pt x="425" y="873"/>
                      <a:pt x="425" y="873"/>
                      <a:pt x="426" y="873"/>
                    </a:cubicBezTo>
                    <a:cubicBezTo>
                      <a:pt x="426" y="870"/>
                      <a:pt x="426" y="870"/>
                      <a:pt x="426" y="870"/>
                    </a:cubicBezTo>
                    <a:cubicBezTo>
                      <a:pt x="425" y="873"/>
                      <a:pt x="425" y="873"/>
                      <a:pt x="425" y="873"/>
                    </a:cubicBezTo>
                    <a:cubicBezTo>
                      <a:pt x="426" y="872"/>
                      <a:pt x="426" y="872"/>
                      <a:pt x="426" y="872"/>
                    </a:cubicBezTo>
                    <a:cubicBezTo>
                      <a:pt x="425" y="873"/>
                      <a:pt x="425" y="873"/>
                      <a:pt x="425" y="873"/>
                    </a:cubicBezTo>
                    <a:cubicBezTo>
                      <a:pt x="425" y="873"/>
                      <a:pt x="425" y="873"/>
                      <a:pt x="425" y="873"/>
                    </a:cubicBezTo>
                    <a:cubicBezTo>
                      <a:pt x="426" y="872"/>
                      <a:pt x="426" y="872"/>
                      <a:pt x="426" y="872"/>
                    </a:cubicBezTo>
                    <a:cubicBezTo>
                      <a:pt x="425" y="873"/>
                      <a:pt x="425" y="873"/>
                      <a:pt x="425" y="873"/>
                    </a:cubicBezTo>
                    <a:cubicBezTo>
                      <a:pt x="425" y="873"/>
                      <a:pt x="425" y="874"/>
                      <a:pt x="426" y="874"/>
                    </a:cubicBezTo>
                    <a:cubicBezTo>
                      <a:pt x="428" y="875"/>
                      <a:pt x="433" y="877"/>
                      <a:pt x="440" y="881"/>
                    </a:cubicBezTo>
                    <a:cubicBezTo>
                      <a:pt x="464" y="893"/>
                      <a:pt x="511" y="918"/>
                      <a:pt x="552" y="940"/>
                    </a:cubicBezTo>
                    <a:cubicBezTo>
                      <a:pt x="572" y="951"/>
                      <a:pt x="591" y="962"/>
                      <a:pt x="605" y="969"/>
                    </a:cubicBezTo>
                    <a:cubicBezTo>
                      <a:pt x="612" y="973"/>
                      <a:pt x="617" y="976"/>
                      <a:pt x="621" y="978"/>
                    </a:cubicBezTo>
                    <a:cubicBezTo>
                      <a:pt x="625" y="980"/>
                      <a:pt x="627" y="981"/>
                      <a:pt x="627" y="981"/>
                    </a:cubicBezTo>
                    <a:cubicBezTo>
                      <a:pt x="629" y="982"/>
                      <a:pt x="631" y="982"/>
                      <a:pt x="633" y="980"/>
                    </a:cubicBezTo>
                    <a:cubicBezTo>
                      <a:pt x="633" y="979"/>
                      <a:pt x="633" y="978"/>
                      <a:pt x="633" y="978"/>
                    </a:cubicBezTo>
                    <a:cubicBezTo>
                      <a:pt x="633" y="976"/>
                      <a:pt x="633" y="976"/>
                      <a:pt x="633" y="976"/>
                    </a:cubicBezTo>
                    <a:cubicBezTo>
                      <a:pt x="632" y="975"/>
                      <a:pt x="632" y="975"/>
                      <a:pt x="632" y="974"/>
                    </a:cubicBezTo>
                    <a:cubicBezTo>
                      <a:pt x="631" y="974"/>
                      <a:pt x="631" y="974"/>
                      <a:pt x="630" y="973"/>
                    </a:cubicBezTo>
                    <a:cubicBezTo>
                      <a:pt x="627" y="971"/>
                      <a:pt x="622" y="968"/>
                      <a:pt x="615" y="963"/>
                    </a:cubicBezTo>
                    <a:cubicBezTo>
                      <a:pt x="566" y="931"/>
                      <a:pt x="424" y="845"/>
                      <a:pt x="424" y="845"/>
                    </a:cubicBezTo>
                    <a:cubicBezTo>
                      <a:pt x="422" y="849"/>
                      <a:pt x="422" y="849"/>
                      <a:pt x="422" y="849"/>
                    </a:cubicBezTo>
                    <a:cubicBezTo>
                      <a:pt x="426" y="851"/>
                      <a:pt x="426" y="851"/>
                      <a:pt x="426" y="851"/>
                    </a:cubicBezTo>
                    <a:cubicBezTo>
                      <a:pt x="423" y="849"/>
                      <a:pt x="423" y="849"/>
                      <a:pt x="423" y="849"/>
                    </a:cubicBezTo>
                    <a:cubicBezTo>
                      <a:pt x="424" y="852"/>
                      <a:pt x="424" y="852"/>
                      <a:pt x="424" y="852"/>
                    </a:cubicBezTo>
                    <a:cubicBezTo>
                      <a:pt x="424" y="852"/>
                      <a:pt x="425" y="852"/>
                      <a:pt x="426" y="851"/>
                    </a:cubicBezTo>
                    <a:cubicBezTo>
                      <a:pt x="423" y="849"/>
                      <a:pt x="423" y="849"/>
                      <a:pt x="423" y="849"/>
                    </a:cubicBezTo>
                    <a:cubicBezTo>
                      <a:pt x="424" y="852"/>
                      <a:pt x="424" y="852"/>
                      <a:pt x="424" y="852"/>
                    </a:cubicBezTo>
                    <a:cubicBezTo>
                      <a:pt x="423" y="850"/>
                      <a:pt x="423" y="850"/>
                      <a:pt x="423" y="850"/>
                    </a:cubicBezTo>
                    <a:cubicBezTo>
                      <a:pt x="423" y="852"/>
                      <a:pt x="423" y="852"/>
                      <a:pt x="423" y="852"/>
                    </a:cubicBezTo>
                    <a:cubicBezTo>
                      <a:pt x="423" y="852"/>
                      <a:pt x="423" y="852"/>
                      <a:pt x="424" y="852"/>
                    </a:cubicBezTo>
                    <a:cubicBezTo>
                      <a:pt x="423" y="850"/>
                      <a:pt x="423" y="850"/>
                      <a:pt x="423" y="850"/>
                    </a:cubicBezTo>
                    <a:cubicBezTo>
                      <a:pt x="423" y="852"/>
                      <a:pt x="423" y="852"/>
                      <a:pt x="423" y="852"/>
                    </a:cubicBezTo>
                    <a:cubicBezTo>
                      <a:pt x="423" y="851"/>
                      <a:pt x="423" y="851"/>
                      <a:pt x="423" y="851"/>
                    </a:cubicBezTo>
                    <a:cubicBezTo>
                      <a:pt x="423" y="852"/>
                      <a:pt x="423" y="852"/>
                      <a:pt x="423" y="852"/>
                    </a:cubicBezTo>
                    <a:cubicBezTo>
                      <a:pt x="423" y="852"/>
                      <a:pt x="423" y="852"/>
                      <a:pt x="423" y="852"/>
                    </a:cubicBezTo>
                    <a:cubicBezTo>
                      <a:pt x="423" y="851"/>
                      <a:pt x="423" y="851"/>
                      <a:pt x="423" y="851"/>
                    </a:cubicBezTo>
                    <a:cubicBezTo>
                      <a:pt x="423" y="852"/>
                      <a:pt x="423" y="852"/>
                      <a:pt x="423" y="852"/>
                    </a:cubicBezTo>
                    <a:cubicBezTo>
                      <a:pt x="423" y="852"/>
                      <a:pt x="423" y="852"/>
                      <a:pt x="424" y="853"/>
                    </a:cubicBezTo>
                    <a:cubicBezTo>
                      <a:pt x="427" y="854"/>
                      <a:pt x="432" y="856"/>
                      <a:pt x="440" y="860"/>
                    </a:cubicBezTo>
                    <a:cubicBezTo>
                      <a:pt x="466" y="873"/>
                      <a:pt x="513" y="901"/>
                      <a:pt x="555" y="925"/>
                    </a:cubicBezTo>
                    <a:cubicBezTo>
                      <a:pt x="575" y="938"/>
                      <a:pt x="594" y="949"/>
                      <a:pt x="608" y="957"/>
                    </a:cubicBezTo>
                    <a:cubicBezTo>
                      <a:pt x="615" y="962"/>
                      <a:pt x="621" y="965"/>
                      <a:pt x="625" y="967"/>
                    </a:cubicBezTo>
                    <a:cubicBezTo>
                      <a:pt x="629" y="970"/>
                      <a:pt x="631" y="971"/>
                      <a:pt x="631" y="971"/>
                    </a:cubicBezTo>
                    <a:cubicBezTo>
                      <a:pt x="633" y="972"/>
                      <a:pt x="635" y="972"/>
                      <a:pt x="636" y="970"/>
                    </a:cubicBezTo>
                    <a:cubicBezTo>
                      <a:pt x="638" y="968"/>
                      <a:pt x="637" y="965"/>
                      <a:pt x="635" y="964"/>
                    </a:cubicBezTo>
                    <a:cubicBezTo>
                      <a:pt x="427" y="834"/>
                      <a:pt x="427" y="834"/>
                      <a:pt x="427" y="834"/>
                    </a:cubicBezTo>
                    <a:cubicBezTo>
                      <a:pt x="425" y="838"/>
                      <a:pt x="425" y="838"/>
                      <a:pt x="425" y="838"/>
                    </a:cubicBezTo>
                    <a:cubicBezTo>
                      <a:pt x="425" y="842"/>
                      <a:pt x="425" y="842"/>
                      <a:pt x="425" y="842"/>
                    </a:cubicBezTo>
                    <a:cubicBezTo>
                      <a:pt x="425" y="838"/>
                      <a:pt x="425" y="838"/>
                      <a:pt x="425" y="838"/>
                    </a:cubicBezTo>
                    <a:cubicBezTo>
                      <a:pt x="424" y="841"/>
                      <a:pt x="424" y="841"/>
                      <a:pt x="424" y="841"/>
                    </a:cubicBezTo>
                    <a:cubicBezTo>
                      <a:pt x="424" y="842"/>
                      <a:pt x="424" y="842"/>
                      <a:pt x="425" y="842"/>
                    </a:cubicBezTo>
                    <a:cubicBezTo>
                      <a:pt x="425" y="838"/>
                      <a:pt x="425" y="838"/>
                      <a:pt x="425" y="838"/>
                    </a:cubicBezTo>
                    <a:cubicBezTo>
                      <a:pt x="424" y="841"/>
                      <a:pt x="424" y="841"/>
                      <a:pt x="424" y="841"/>
                    </a:cubicBezTo>
                    <a:cubicBezTo>
                      <a:pt x="425" y="838"/>
                      <a:pt x="425" y="838"/>
                      <a:pt x="425" y="838"/>
                    </a:cubicBezTo>
                    <a:cubicBezTo>
                      <a:pt x="424" y="841"/>
                      <a:pt x="424" y="841"/>
                      <a:pt x="424" y="841"/>
                    </a:cubicBezTo>
                    <a:cubicBezTo>
                      <a:pt x="424" y="841"/>
                      <a:pt x="424" y="841"/>
                      <a:pt x="424" y="841"/>
                    </a:cubicBezTo>
                    <a:cubicBezTo>
                      <a:pt x="425" y="838"/>
                      <a:pt x="425" y="838"/>
                      <a:pt x="425" y="838"/>
                    </a:cubicBezTo>
                    <a:cubicBezTo>
                      <a:pt x="424" y="841"/>
                      <a:pt x="424" y="841"/>
                      <a:pt x="424" y="841"/>
                    </a:cubicBezTo>
                    <a:cubicBezTo>
                      <a:pt x="424" y="839"/>
                      <a:pt x="424" y="839"/>
                      <a:pt x="424" y="839"/>
                    </a:cubicBezTo>
                    <a:cubicBezTo>
                      <a:pt x="423" y="841"/>
                      <a:pt x="423" y="841"/>
                      <a:pt x="423" y="841"/>
                    </a:cubicBezTo>
                    <a:cubicBezTo>
                      <a:pt x="424" y="841"/>
                      <a:pt x="424" y="841"/>
                      <a:pt x="424" y="841"/>
                    </a:cubicBezTo>
                    <a:cubicBezTo>
                      <a:pt x="424" y="839"/>
                      <a:pt x="424" y="839"/>
                      <a:pt x="424" y="839"/>
                    </a:cubicBezTo>
                    <a:cubicBezTo>
                      <a:pt x="423" y="841"/>
                      <a:pt x="423" y="841"/>
                      <a:pt x="423" y="841"/>
                    </a:cubicBezTo>
                    <a:cubicBezTo>
                      <a:pt x="424" y="841"/>
                      <a:pt x="424" y="841"/>
                      <a:pt x="424" y="842"/>
                    </a:cubicBezTo>
                    <a:cubicBezTo>
                      <a:pt x="429" y="844"/>
                      <a:pt x="443" y="852"/>
                      <a:pt x="462" y="863"/>
                    </a:cubicBezTo>
                    <a:cubicBezTo>
                      <a:pt x="491" y="880"/>
                      <a:pt x="531" y="903"/>
                      <a:pt x="565" y="922"/>
                    </a:cubicBezTo>
                    <a:cubicBezTo>
                      <a:pt x="582" y="931"/>
                      <a:pt x="597" y="940"/>
                      <a:pt x="608" y="946"/>
                    </a:cubicBezTo>
                    <a:cubicBezTo>
                      <a:pt x="614" y="949"/>
                      <a:pt x="619" y="951"/>
                      <a:pt x="622" y="953"/>
                    </a:cubicBezTo>
                    <a:cubicBezTo>
                      <a:pt x="624" y="954"/>
                      <a:pt x="625" y="954"/>
                      <a:pt x="627" y="955"/>
                    </a:cubicBezTo>
                    <a:cubicBezTo>
                      <a:pt x="627" y="955"/>
                      <a:pt x="628" y="955"/>
                      <a:pt x="628" y="955"/>
                    </a:cubicBezTo>
                    <a:cubicBezTo>
                      <a:pt x="629" y="956"/>
                      <a:pt x="629" y="956"/>
                      <a:pt x="630" y="956"/>
                    </a:cubicBezTo>
                    <a:cubicBezTo>
                      <a:pt x="631" y="956"/>
                      <a:pt x="631" y="956"/>
                      <a:pt x="632" y="955"/>
                    </a:cubicBezTo>
                    <a:cubicBezTo>
                      <a:pt x="632" y="955"/>
                      <a:pt x="633" y="955"/>
                      <a:pt x="634" y="954"/>
                    </a:cubicBezTo>
                    <a:cubicBezTo>
                      <a:pt x="635" y="953"/>
                      <a:pt x="635" y="952"/>
                      <a:pt x="634" y="951"/>
                    </a:cubicBezTo>
                    <a:cubicBezTo>
                      <a:pt x="634" y="950"/>
                      <a:pt x="634" y="949"/>
                      <a:pt x="633" y="948"/>
                    </a:cubicBezTo>
                    <a:cubicBezTo>
                      <a:pt x="633" y="948"/>
                      <a:pt x="629" y="946"/>
                      <a:pt x="623" y="942"/>
                    </a:cubicBezTo>
                    <a:cubicBezTo>
                      <a:pt x="603" y="930"/>
                      <a:pt x="550" y="897"/>
                      <a:pt x="504" y="868"/>
                    </a:cubicBezTo>
                    <a:cubicBezTo>
                      <a:pt x="480" y="854"/>
                      <a:pt x="458" y="840"/>
                      <a:pt x="442" y="830"/>
                    </a:cubicBezTo>
                    <a:cubicBezTo>
                      <a:pt x="434" y="824"/>
                      <a:pt x="427" y="820"/>
                      <a:pt x="422" y="817"/>
                    </a:cubicBezTo>
                    <a:cubicBezTo>
                      <a:pt x="420" y="816"/>
                      <a:pt x="418" y="815"/>
                      <a:pt x="417" y="814"/>
                    </a:cubicBezTo>
                    <a:cubicBezTo>
                      <a:pt x="417" y="813"/>
                      <a:pt x="416" y="813"/>
                      <a:pt x="416" y="813"/>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3" y="816"/>
                      <a:pt x="413" y="816"/>
                      <a:pt x="413" y="816"/>
                    </a:cubicBezTo>
                    <a:cubicBezTo>
                      <a:pt x="416" y="813"/>
                      <a:pt x="416" y="813"/>
                      <a:pt x="416" y="813"/>
                    </a:cubicBezTo>
                    <a:cubicBezTo>
                      <a:pt x="416" y="813"/>
                      <a:pt x="416" y="813"/>
                      <a:pt x="416" y="813"/>
                    </a:cubicBezTo>
                    <a:cubicBezTo>
                      <a:pt x="413" y="816"/>
                      <a:pt x="413" y="816"/>
                      <a:pt x="413" y="816"/>
                    </a:cubicBezTo>
                    <a:cubicBezTo>
                      <a:pt x="416" y="813"/>
                      <a:pt x="416" y="813"/>
                      <a:pt x="416" y="813"/>
                    </a:cubicBezTo>
                    <a:cubicBezTo>
                      <a:pt x="413" y="816"/>
                      <a:pt x="413" y="816"/>
                      <a:pt x="413" y="816"/>
                    </a:cubicBezTo>
                    <a:cubicBezTo>
                      <a:pt x="417" y="814"/>
                      <a:pt x="417" y="814"/>
                      <a:pt x="417" y="814"/>
                    </a:cubicBezTo>
                    <a:cubicBezTo>
                      <a:pt x="416" y="813"/>
                      <a:pt x="416" y="813"/>
                      <a:pt x="416" y="813"/>
                    </a:cubicBezTo>
                    <a:cubicBezTo>
                      <a:pt x="413" y="816"/>
                      <a:pt x="413" y="816"/>
                      <a:pt x="413" y="816"/>
                    </a:cubicBezTo>
                    <a:cubicBezTo>
                      <a:pt x="417" y="814"/>
                      <a:pt x="417" y="814"/>
                      <a:pt x="417" y="814"/>
                    </a:cubicBezTo>
                    <a:cubicBezTo>
                      <a:pt x="413" y="816"/>
                      <a:pt x="413" y="816"/>
                      <a:pt x="413" y="816"/>
                    </a:cubicBezTo>
                    <a:cubicBezTo>
                      <a:pt x="417" y="816"/>
                      <a:pt x="417" y="816"/>
                      <a:pt x="417" y="816"/>
                    </a:cubicBezTo>
                    <a:cubicBezTo>
                      <a:pt x="417" y="815"/>
                      <a:pt x="417" y="814"/>
                      <a:pt x="417" y="814"/>
                    </a:cubicBezTo>
                    <a:cubicBezTo>
                      <a:pt x="413" y="816"/>
                      <a:pt x="413" y="816"/>
                      <a:pt x="413" y="816"/>
                    </a:cubicBezTo>
                    <a:cubicBezTo>
                      <a:pt x="417" y="816"/>
                      <a:pt x="417" y="816"/>
                      <a:pt x="417" y="816"/>
                    </a:cubicBezTo>
                    <a:cubicBezTo>
                      <a:pt x="413" y="816"/>
                      <a:pt x="413" y="816"/>
                      <a:pt x="413" y="816"/>
                    </a:cubicBezTo>
                    <a:cubicBezTo>
                      <a:pt x="416" y="818"/>
                      <a:pt x="416" y="818"/>
                      <a:pt x="416" y="818"/>
                    </a:cubicBezTo>
                    <a:cubicBezTo>
                      <a:pt x="413" y="816"/>
                      <a:pt x="413" y="816"/>
                      <a:pt x="413" y="816"/>
                    </a:cubicBezTo>
                    <a:cubicBezTo>
                      <a:pt x="414" y="819"/>
                      <a:pt x="414" y="819"/>
                      <a:pt x="414" y="819"/>
                    </a:cubicBezTo>
                    <a:cubicBezTo>
                      <a:pt x="415" y="819"/>
                      <a:pt x="416" y="819"/>
                      <a:pt x="416" y="818"/>
                    </a:cubicBezTo>
                    <a:cubicBezTo>
                      <a:pt x="413" y="816"/>
                      <a:pt x="413" y="816"/>
                      <a:pt x="413" y="816"/>
                    </a:cubicBezTo>
                    <a:cubicBezTo>
                      <a:pt x="414" y="819"/>
                      <a:pt x="414" y="819"/>
                      <a:pt x="414" y="819"/>
                    </a:cubicBezTo>
                    <a:cubicBezTo>
                      <a:pt x="413" y="816"/>
                      <a:pt x="413" y="816"/>
                      <a:pt x="413" y="816"/>
                    </a:cubicBezTo>
                    <a:cubicBezTo>
                      <a:pt x="413" y="820"/>
                      <a:pt x="413" y="820"/>
                      <a:pt x="413" y="820"/>
                    </a:cubicBezTo>
                    <a:cubicBezTo>
                      <a:pt x="414" y="820"/>
                      <a:pt x="414" y="820"/>
                      <a:pt x="414" y="819"/>
                    </a:cubicBezTo>
                    <a:cubicBezTo>
                      <a:pt x="413" y="816"/>
                      <a:pt x="413" y="816"/>
                      <a:pt x="413" y="816"/>
                    </a:cubicBezTo>
                    <a:cubicBezTo>
                      <a:pt x="413" y="820"/>
                      <a:pt x="413" y="820"/>
                      <a:pt x="413" y="820"/>
                    </a:cubicBezTo>
                    <a:cubicBezTo>
                      <a:pt x="413" y="817"/>
                      <a:pt x="413" y="817"/>
                      <a:pt x="413" y="817"/>
                    </a:cubicBezTo>
                    <a:cubicBezTo>
                      <a:pt x="413" y="820"/>
                      <a:pt x="413" y="820"/>
                      <a:pt x="413" y="820"/>
                    </a:cubicBezTo>
                    <a:cubicBezTo>
                      <a:pt x="413" y="820"/>
                      <a:pt x="413" y="820"/>
                      <a:pt x="413" y="820"/>
                    </a:cubicBezTo>
                    <a:cubicBezTo>
                      <a:pt x="413" y="817"/>
                      <a:pt x="413" y="817"/>
                      <a:pt x="413" y="817"/>
                    </a:cubicBezTo>
                    <a:cubicBezTo>
                      <a:pt x="413" y="820"/>
                      <a:pt x="413" y="820"/>
                      <a:pt x="413" y="820"/>
                    </a:cubicBezTo>
                    <a:cubicBezTo>
                      <a:pt x="413" y="819"/>
                      <a:pt x="413" y="819"/>
                      <a:pt x="413" y="819"/>
                    </a:cubicBezTo>
                    <a:cubicBezTo>
                      <a:pt x="413" y="820"/>
                      <a:pt x="413" y="820"/>
                      <a:pt x="413" y="820"/>
                    </a:cubicBezTo>
                    <a:cubicBezTo>
                      <a:pt x="413" y="820"/>
                      <a:pt x="413" y="820"/>
                      <a:pt x="413" y="820"/>
                    </a:cubicBezTo>
                    <a:cubicBezTo>
                      <a:pt x="413" y="819"/>
                      <a:pt x="413" y="819"/>
                      <a:pt x="413" y="819"/>
                    </a:cubicBezTo>
                    <a:cubicBezTo>
                      <a:pt x="413" y="820"/>
                      <a:pt x="413" y="820"/>
                      <a:pt x="413" y="820"/>
                    </a:cubicBezTo>
                    <a:cubicBezTo>
                      <a:pt x="413" y="820"/>
                      <a:pt x="413" y="820"/>
                      <a:pt x="414" y="820"/>
                    </a:cubicBezTo>
                    <a:cubicBezTo>
                      <a:pt x="417" y="821"/>
                      <a:pt x="422" y="824"/>
                      <a:pt x="429" y="827"/>
                    </a:cubicBezTo>
                    <a:cubicBezTo>
                      <a:pt x="454" y="841"/>
                      <a:pt x="501" y="868"/>
                      <a:pt x="543" y="892"/>
                    </a:cubicBezTo>
                    <a:cubicBezTo>
                      <a:pt x="564" y="903"/>
                      <a:pt x="584" y="915"/>
                      <a:pt x="599" y="923"/>
                    </a:cubicBezTo>
                    <a:cubicBezTo>
                      <a:pt x="606" y="927"/>
                      <a:pt x="612" y="930"/>
                      <a:pt x="617" y="932"/>
                    </a:cubicBezTo>
                    <a:cubicBezTo>
                      <a:pt x="620" y="934"/>
                      <a:pt x="622" y="935"/>
                      <a:pt x="623" y="935"/>
                    </a:cubicBezTo>
                    <a:cubicBezTo>
                      <a:pt x="624" y="936"/>
                      <a:pt x="625" y="936"/>
                      <a:pt x="626" y="936"/>
                    </a:cubicBezTo>
                    <a:cubicBezTo>
                      <a:pt x="626" y="936"/>
                      <a:pt x="627" y="936"/>
                      <a:pt x="628" y="936"/>
                    </a:cubicBezTo>
                    <a:cubicBezTo>
                      <a:pt x="629" y="936"/>
                      <a:pt x="629" y="936"/>
                      <a:pt x="630" y="936"/>
                    </a:cubicBezTo>
                    <a:cubicBezTo>
                      <a:pt x="630" y="936"/>
                      <a:pt x="631" y="935"/>
                      <a:pt x="632" y="934"/>
                    </a:cubicBezTo>
                    <a:cubicBezTo>
                      <a:pt x="632" y="934"/>
                      <a:pt x="632" y="934"/>
                      <a:pt x="632" y="934"/>
                    </a:cubicBezTo>
                    <a:cubicBezTo>
                      <a:pt x="632" y="934"/>
                      <a:pt x="633" y="933"/>
                      <a:pt x="633" y="932"/>
                    </a:cubicBezTo>
                    <a:cubicBezTo>
                      <a:pt x="633" y="931"/>
                      <a:pt x="632" y="931"/>
                      <a:pt x="632" y="931"/>
                    </a:cubicBezTo>
                    <a:cubicBezTo>
                      <a:pt x="632" y="930"/>
                      <a:pt x="632" y="930"/>
                      <a:pt x="631" y="929"/>
                    </a:cubicBezTo>
                    <a:cubicBezTo>
                      <a:pt x="631" y="929"/>
                      <a:pt x="630" y="928"/>
                      <a:pt x="630" y="928"/>
                    </a:cubicBezTo>
                    <a:cubicBezTo>
                      <a:pt x="628" y="926"/>
                      <a:pt x="624" y="923"/>
                      <a:pt x="618" y="919"/>
                    </a:cubicBezTo>
                    <a:cubicBezTo>
                      <a:pt x="597" y="905"/>
                      <a:pt x="552" y="876"/>
                      <a:pt x="496" y="841"/>
                    </a:cubicBezTo>
                    <a:cubicBezTo>
                      <a:pt x="326" y="735"/>
                      <a:pt x="59" y="572"/>
                      <a:pt x="59" y="572"/>
                    </a:cubicBezTo>
                    <a:cubicBezTo>
                      <a:pt x="57" y="575"/>
                      <a:pt x="57" y="575"/>
                      <a:pt x="57" y="575"/>
                    </a:cubicBezTo>
                    <a:cubicBezTo>
                      <a:pt x="60" y="577"/>
                      <a:pt x="60" y="577"/>
                      <a:pt x="60" y="577"/>
                    </a:cubicBezTo>
                    <a:cubicBezTo>
                      <a:pt x="57" y="575"/>
                      <a:pt x="57" y="575"/>
                      <a:pt x="57" y="575"/>
                    </a:cubicBezTo>
                    <a:cubicBezTo>
                      <a:pt x="59" y="579"/>
                      <a:pt x="59" y="579"/>
                      <a:pt x="59" y="579"/>
                    </a:cubicBezTo>
                    <a:cubicBezTo>
                      <a:pt x="59" y="578"/>
                      <a:pt x="60" y="578"/>
                      <a:pt x="60" y="577"/>
                    </a:cubicBezTo>
                    <a:cubicBezTo>
                      <a:pt x="57" y="575"/>
                      <a:pt x="57" y="575"/>
                      <a:pt x="57" y="575"/>
                    </a:cubicBezTo>
                    <a:cubicBezTo>
                      <a:pt x="59" y="579"/>
                      <a:pt x="59" y="579"/>
                      <a:pt x="59" y="579"/>
                    </a:cubicBezTo>
                    <a:cubicBezTo>
                      <a:pt x="58" y="576"/>
                      <a:pt x="58" y="576"/>
                      <a:pt x="58" y="576"/>
                    </a:cubicBezTo>
                    <a:cubicBezTo>
                      <a:pt x="58" y="579"/>
                      <a:pt x="58" y="579"/>
                      <a:pt x="58" y="579"/>
                    </a:cubicBezTo>
                    <a:cubicBezTo>
                      <a:pt x="58" y="579"/>
                      <a:pt x="58" y="579"/>
                      <a:pt x="59" y="579"/>
                    </a:cubicBezTo>
                    <a:cubicBezTo>
                      <a:pt x="58" y="576"/>
                      <a:pt x="58" y="576"/>
                      <a:pt x="58" y="576"/>
                    </a:cubicBezTo>
                    <a:cubicBezTo>
                      <a:pt x="58" y="579"/>
                      <a:pt x="58" y="579"/>
                      <a:pt x="58" y="579"/>
                    </a:cubicBezTo>
                    <a:cubicBezTo>
                      <a:pt x="58" y="578"/>
                      <a:pt x="58" y="578"/>
                      <a:pt x="58" y="578"/>
                    </a:cubicBezTo>
                    <a:cubicBezTo>
                      <a:pt x="58" y="579"/>
                      <a:pt x="58" y="579"/>
                      <a:pt x="58" y="579"/>
                    </a:cubicBezTo>
                    <a:cubicBezTo>
                      <a:pt x="58" y="579"/>
                      <a:pt x="58" y="579"/>
                      <a:pt x="58" y="579"/>
                    </a:cubicBezTo>
                    <a:cubicBezTo>
                      <a:pt x="58" y="578"/>
                      <a:pt x="58" y="578"/>
                      <a:pt x="58" y="578"/>
                    </a:cubicBezTo>
                    <a:cubicBezTo>
                      <a:pt x="58" y="579"/>
                      <a:pt x="58" y="579"/>
                      <a:pt x="58" y="579"/>
                    </a:cubicBezTo>
                    <a:cubicBezTo>
                      <a:pt x="58" y="579"/>
                      <a:pt x="59" y="579"/>
                      <a:pt x="61" y="580"/>
                    </a:cubicBezTo>
                    <a:cubicBezTo>
                      <a:pt x="64" y="581"/>
                      <a:pt x="69" y="583"/>
                      <a:pt x="75" y="587"/>
                    </a:cubicBezTo>
                    <a:cubicBezTo>
                      <a:pt x="99" y="600"/>
                      <a:pt x="144" y="627"/>
                      <a:pt x="197" y="660"/>
                    </a:cubicBezTo>
                    <a:cubicBezTo>
                      <a:pt x="277" y="710"/>
                      <a:pt x="377" y="774"/>
                      <a:pt x="460" y="825"/>
                    </a:cubicBezTo>
                    <a:cubicBezTo>
                      <a:pt x="502" y="851"/>
                      <a:pt x="539" y="873"/>
                      <a:pt x="567" y="889"/>
                    </a:cubicBezTo>
                    <a:cubicBezTo>
                      <a:pt x="581" y="898"/>
                      <a:pt x="593" y="904"/>
                      <a:pt x="603" y="909"/>
                    </a:cubicBezTo>
                    <a:cubicBezTo>
                      <a:pt x="607" y="911"/>
                      <a:pt x="611" y="913"/>
                      <a:pt x="614" y="914"/>
                    </a:cubicBezTo>
                    <a:cubicBezTo>
                      <a:pt x="616" y="914"/>
                      <a:pt x="617" y="915"/>
                      <a:pt x="619" y="915"/>
                    </a:cubicBezTo>
                    <a:cubicBezTo>
                      <a:pt x="620" y="916"/>
                      <a:pt x="621" y="916"/>
                      <a:pt x="623" y="916"/>
                    </a:cubicBezTo>
                    <a:cubicBezTo>
                      <a:pt x="623" y="916"/>
                      <a:pt x="624" y="916"/>
                      <a:pt x="625" y="915"/>
                    </a:cubicBezTo>
                    <a:cubicBezTo>
                      <a:pt x="626" y="915"/>
                      <a:pt x="627" y="914"/>
                      <a:pt x="627" y="913"/>
                    </a:cubicBezTo>
                    <a:cubicBezTo>
                      <a:pt x="628" y="913"/>
                      <a:pt x="628" y="912"/>
                      <a:pt x="628" y="911"/>
                    </a:cubicBezTo>
                    <a:cubicBezTo>
                      <a:pt x="628" y="910"/>
                      <a:pt x="628" y="910"/>
                      <a:pt x="628" y="909"/>
                    </a:cubicBezTo>
                    <a:cubicBezTo>
                      <a:pt x="627" y="909"/>
                      <a:pt x="627" y="909"/>
                      <a:pt x="627" y="908"/>
                    </a:cubicBezTo>
                    <a:cubicBezTo>
                      <a:pt x="626" y="908"/>
                      <a:pt x="626" y="908"/>
                      <a:pt x="626" y="908"/>
                    </a:cubicBezTo>
                    <a:cubicBezTo>
                      <a:pt x="626" y="908"/>
                      <a:pt x="626" y="908"/>
                      <a:pt x="625" y="907"/>
                    </a:cubicBezTo>
                    <a:cubicBezTo>
                      <a:pt x="622" y="905"/>
                      <a:pt x="612" y="899"/>
                      <a:pt x="595" y="889"/>
                    </a:cubicBezTo>
                    <a:cubicBezTo>
                      <a:pt x="537" y="853"/>
                      <a:pt x="408" y="774"/>
                      <a:pt x="293" y="704"/>
                    </a:cubicBezTo>
                    <a:cubicBezTo>
                      <a:pt x="235" y="668"/>
                      <a:pt x="182" y="635"/>
                      <a:pt x="142" y="610"/>
                    </a:cubicBezTo>
                    <a:cubicBezTo>
                      <a:pt x="122" y="597"/>
                      <a:pt x="106" y="586"/>
                      <a:pt x="95" y="579"/>
                    </a:cubicBezTo>
                    <a:cubicBezTo>
                      <a:pt x="90" y="575"/>
                      <a:pt x="85" y="572"/>
                      <a:pt x="82" y="570"/>
                    </a:cubicBezTo>
                    <a:cubicBezTo>
                      <a:pt x="81" y="569"/>
                      <a:pt x="80" y="568"/>
                      <a:pt x="79"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7" y="568"/>
                      <a:pt x="77" y="568"/>
                      <a:pt x="77" y="568"/>
                    </a:cubicBezTo>
                    <a:cubicBezTo>
                      <a:pt x="79" y="567"/>
                      <a:pt x="79" y="567"/>
                      <a:pt x="79" y="567"/>
                    </a:cubicBezTo>
                    <a:cubicBezTo>
                      <a:pt x="79" y="567"/>
                      <a:pt x="79" y="567"/>
                      <a:pt x="79" y="567"/>
                    </a:cubicBezTo>
                    <a:cubicBezTo>
                      <a:pt x="77" y="568"/>
                      <a:pt x="77" y="568"/>
                      <a:pt x="77" y="568"/>
                    </a:cubicBezTo>
                    <a:cubicBezTo>
                      <a:pt x="79" y="567"/>
                      <a:pt x="79" y="567"/>
                      <a:pt x="79" y="567"/>
                    </a:cubicBezTo>
                    <a:cubicBezTo>
                      <a:pt x="76" y="568"/>
                      <a:pt x="76" y="568"/>
                      <a:pt x="76" y="568"/>
                    </a:cubicBezTo>
                    <a:cubicBezTo>
                      <a:pt x="79" y="568"/>
                      <a:pt x="79" y="568"/>
                      <a:pt x="79" y="568"/>
                    </a:cubicBezTo>
                    <a:cubicBezTo>
                      <a:pt x="79" y="568"/>
                      <a:pt x="79" y="567"/>
                      <a:pt x="79" y="567"/>
                    </a:cubicBezTo>
                    <a:cubicBezTo>
                      <a:pt x="76" y="568"/>
                      <a:pt x="76" y="568"/>
                      <a:pt x="76" y="568"/>
                    </a:cubicBezTo>
                    <a:cubicBezTo>
                      <a:pt x="79" y="568"/>
                      <a:pt x="79" y="568"/>
                      <a:pt x="79" y="568"/>
                    </a:cubicBezTo>
                    <a:cubicBezTo>
                      <a:pt x="76" y="568"/>
                      <a:pt x="76" y="568"/>
                      <a:pt x="76" y="568"/>
                    </a:cubicBezTo>
                    <a:cubicBezTo>
                      <a:pt x="79" y="571"/>
                      <a:pt x="79" y="571"/>
                      <a:pt x="79" y="571"/>
                    </a:cubicBezTo>
                    <a:cubicBezTo>
                      <a:pt x="79" y="570"/>
                      <a:pt x="79" y="569"/>
                      <a:pt x="79" y="568"/>
                    </a:cubicBezTo>
                    <a:cubicBezTo>
                      <a:pt x="76" y="568"/>
                      <a:pt x="76" y="568"/>
                      <a:pt x="76" y="568"/>
                    </a:cubicBezTo>
                    <a:cubicBezTo>
                      <a:pt x="79" y="571"/>
                      <a:pt x="79" y="571"/>
                      <a:pt x="79" y="571"/>
                    </a:cubicBezTo>
                    <a:cubicBezTo>
                      <a:pt x="79" y="570"/>
                      <a:pt x="79" y="570"/>
                      <a:pt x="79" y="570"/>
                    </a:cubicBezTo>
                    <a:cubicBezTo>
                      <a:pt x="75" y="568"/>
                      <a:pt x="75" y="568"/>
                      <a:pt x="75" y="568"/>
                    </a:cubicBezTo>
                    <a:cubicBezTo>
                      <a:pt x="77" y="572"/>
                      <a:pt x="77" y="572"/>
                      <a:pt x="77" y="572"/>
                    </a:cubicBezTo>
                    <a:cubicBezTo>
                      <a:pt x="78" y="572"/>
                      <a:pt x="79" y="571"/>
                      <a:pt x="79" y="570"/>
                    </a:cubicBezTo>
                    <a:cubicBezTo>
                      <a:pt x="75" y="568"/>
                      <a:pt x="75" y="568"/>
                      <a:pt x="75" y="568"/>
                    </a:cubicBezTo>
                    <a:cubicBezTo>
                      <a:pt x="77" y="572"/>
                      <a:pt x="77" y="572"/>
                      <a:pt x="77" y="572"/>
                    </a:cubicBezTo>
                    <a:cubicBezTo>
                      <a:pt x="75" y="568"/>
                      <a:pt x="75" y="568"/>
                      <a:pt x="75" y="568"/>
                    </a:cubicBezTo>
                    <a:cubicBezTo>
                      <a:pt x="75" y="572"/>
                      <a:pt x="75" y="572"/>
                      <a:pt x="75" y="572"/>
                    </a:cubicBezTo>
                    <a:cubicBezTo>
                      <a:pt x="76" y="572"/>
                      <a:pt x="77" y="572"/>
                      <a:pt x="77" y="572"/>
                    </a:cubicBezTo>
                    <a:cubicBezTo>
                      <a:pt x="75" y="568"/>
                      <a:pt x="75" y="568"/>
                      <a:pt x="75" y="568"/>
                    </a:cubicBezTo>
                    <a:cubicBezTo>
                      <a:pt x="75" y="572"/>
                      <a:pt x="75" y="572"/>
                      <a:pt x="75" y="572"/>
                    </a:cubicBezTo>
                    <a:cubicBezTo>
                      <a:pt x="75" y="568"/>
                      <a:pt x="75" y="568"/>
                      <a:pt x="75" y="568"/>
                    </a:cubicBezTo>
                    <a:cubicBezTo>
                      <a:pt x="74" y="572"/>
                      <a:pt x="74" y="572"/>
                      <a:pt x="74" y="572"/>
                    </a:cubicBezTo>
                    <a:cubicBezTo>
                      <a:pt x="74" y="572"/>
                      <a:pt x="75" y="572"/>
                      <a:pt x="75" y="572"/>
                    </a:cubicBezTo>
                    <a:cubicBezTo>
                      <a:pt x="75" y="568"/>
                      <a:pt x="75" y="568"/>
                      <a:pt x="75" y="568"/>
                    </a:cubicBezTo>
                    <a:cubicBezTo>
                      <a:pt x="74" y="572"/>
                      <a:pt x="74" y="572"/>
                      <a:pt x="74" y="572"/>
                    </a:cubicBezTo>
                    <a:cubicBezTo>
                      <a:pt x="75" y="569"/>
                      <a:pt x="75" y="569"/>
                      <a:pt x="75" y="569"/>
                    </a:cubicBezTo>
                    <a:cubicBezTo>
                      <a:pt x="74" y="572"/>
                      <a:pt x="74" y="572"/>
                      <a:pt x="74" y="572"/>
                    </a:cubicBezTo>
                    <a:cubicBezTo>
                      <a:pt x="74" y="572"/>
                      <a:pt x="74" y="572"/>
                      <a:pt x="74" y="572"/>
                    </a:cubicBezTo>
                    <a:cubicBezTo>
                      <a:pt x="75" y="569"/>
                      <a:pt x="75" y="569"/>
                      <a:pt x="75" y="569"/>
                    </a:cubicBezTo>
                    <a:cubicBezTo>
                      <a:pt x="74" y="572"/>
                      <a:pt x="74" y="572"/>
                      <a:pt x="74" y="572"/>
                    </a:cubicBezTo>
                    <a:cubicBezTo>
                      <a:pt x="74" y="571"/>
                      <a:pt x="74" y="571"/>
                      <a:pt x="74" y="571"/>
                    </a:cubicBezTo>
                    <a:cubicBezTo>
                      <a:pt x="74" y="572"/>
                      <a:pt x="74" y="572"/>
                      <a:pt x="74" y="572"/>
                    </a:cubicBezTo>
                    <a:cubicBezTo>
                      <a:pt x="74" y="572"/>
                      <a:pt x="74" y="572"/>
                      <a:pt x="74" y="572"/>
                    </a:cubicBezTo>
                    <a:cubicBezTo>
                      <a:pt x="74" y="571"/>
                      <a:pt x="74" y="571"/>
                      <a:pt x="74" y="571"/>
                    </a:cubicBezTo>
                    <a:cubicBezTo>
                      <a:pt x="74" y="572"/>
                      <a:pt x="74" y="572"/>
                      <a:pt x="74" y="572"/>
                    </a:cubicBezTo>
                    <a:cubicBezTo>
                      <a:pt x="74" y="572"/>
                      <a:pt x="75" y="573"/>
                      <a:pt x="76" y="573"/>
                    </a:cubicBezTo>
                    <a:cubicBezTo>
                      <a:pt x="85" y="579"/>
                      <a:pt x="120" y="600"/>
                      <a:pt x="166" y="629"/>
                    </a:cubicBezTo>
                    <a:cubicBezTo>
                      <a:pt x="237" y="673"/>
                      <a:pt x="335" y="734"/>
                      <a:pt x="418" y="783"/>
                    </a:cubicBezTo>
                    <a:cubicBezTo>
                      <a:pt x="459" y="808"/>
                      <a:pt x="497" y="830"/>
                      <a:pt x="525" y="846"/>
                    </a:cubicBezTo>
                    <a:cubicBezTo>
                      <a:pt x="540" y="854"/>
                      <a:pt x="552" y="861"/>
                      <a:pt x="561" y="865"/>
                    </a:cubicBezTo>
                    <a:cubicBezTo>
                      <a:pt x="565" y="867"/>
                      <a:pt x="569" y="869"/>
                      <a:pt x="572" y="870"/>
                    </a:cubicBezTo>
                    <a:cubicBezTo>
                      <a:pt x="574" y="871"/>
                      <a:pt x="575" y="872"/>
                      <a:pt x="576" y="872"/>
                    </a:cubicBezTo>
                    <a:cubicBezTo>
                      <a:pt x="578" y="872"/>
                      <a:pt x="579" y="872"/>
                      <a:pt x="580" y="872"/>
                    </a:cubicBezTo>
                    <a:cubicBezTo>
                      <a:pt x="581" y="872"/>
                      <a:pt x="581" y="872"/>
                      <a:pt x="582" y="872"/>
                    </a:cubicBezTo>
                    <a:cubicBezTo>
                      <a:pt x="583" y="872"/>
                      <a:pt x="584" y="871"/>
                      <a:pt x="585" y="870"/>
                    </a:cubicBezTo>
                    <a:cubicBezTo>
                      <a:pt x="585" y="869"/>
                      <a:pt x="585" y="868"/>
                      <a:pt x="585" y="867"/>
                    </a:cubicBezTo>
                    <a:cubicBezTo>
                      <a:pt x="585" y="866"/>
                      <a:pt x="584" y="865"/>
                      <a:pt x="583" y="865"/>
                    </a:cubicBezTo>
                    <a:cubicBezTo>
                      <a:pt x="583" y="865"/>
                      <a:pt x="581" y="864"/>
                      <a:pt x="578" y="861"/>
                    </a:cubicBezTo>
                    <a:cubicBezTo>
                      <a:pt x="551" y="845"/>
                      <a:pt x="431" y="774"/>
                      <a:pt x="317" y="704"/>
                    </a:cubicBezTo>
                    <a:cubicBezTo>
                      <a:pt x="260" y="669"/>
                      <a:pt x="205" y="635"/>
                      <a:pt x="164" y="609"/>
                    </a:cubicBezTo>
                    <a:cubicBezTo>
                      <a:pt x="144" y="596"/>
                      <a:pt x="127" y="585"/>
                      <a:pt x="115" y="576"/>
                    </a:cubicBezTo>
                    <a:cubicBezTo>
                      <a:pt x="109" y="572"/>
                      <a:pt x="105" y="569"/>
                      <a:pt x="102" y="566"/>
                    </a:cubicBezTo>
                    <a:cubicBezTo>
                      <a:pt x="100" y="565"/>
                      <a:pt x="99" y="564"/>
                      <a:pt x="99" y="563"/>
                    </a:cubicBezTo>
                    <a:cubicBezTo>
                      <a:pt x="98" y="563"/>
                      <a:pt x="98" y="563"/>
                      <a:pt x="98" y="563"/>
                    </a:cubicBezTo>
                    <a:cubicBezTo>
                      <a:pt x="96" y="564"/>
                      <a:pt x="96" y="564"/>
                      <a:pt x="96" y="564"/>
                    </a:cubicBezTo>
                    <a:cubicBezTo>
                      <a:pt x="98" y="564"/>
                      <a:pt x="98" y="564"/>
                      <a:pt x="98" y="564"/>
                    </a:cubicBezTo>
                    <a:cubicBezTo>
                      <a:pt x="98" y="563"/>
                      <a:pt x="98" y="563"/>
                      <a:pt x="98" y="563"/>
                    </a:cubicBezTo>
                    <a:cubicBezTo>
                      <a:pt x="96" y="564"/>
                      <a:pt x="96" y="564"/>
                      <a:pt x="96" y="564"/>
                    </a:cubicBezTo>
                    <a:cubicBezTo>
                      <a:pt x="98" y="564"/>
                      <a:pt x="98" y="564"/>
                      <a:pt x="98" y="564"/>
                    </a:cubicBezTo>
                    <a:cubicBezTo>
                      <a:pt x="95" y="564"/>
                      <a:pt x="95" y="564"/>
                      <a:pt x="95" y="564"/>
                    </a:cubicBezTo>
                    <a:cubicBezTo>
                      <a:pt x="98" y="566"/>
                      <a:pt x="98" y="566"/>
                      <a:pt x="98" y="566"/>
                    </a:cubicBezTo>
                    <a:cubicBezTo>
                      <a:pt x="98" y="565"/>
                      <a:pt x="98" y="565"/>
                      <a:pt x="98" y="564"/>
                    </a:cubicBezTo>
                    <a:cubicBezTo>
                      <a:pt x="95" y="564"/>
                      <a:pt x="95" y="564"/>
                      <a:pt x="95" y="564"/>
                    </a:cubicBezTo>
                    <a:cubicBezTo>
                      <a:pt x="98" y="566"/>
                      <a:pt x="98" y="566"/>
                      <a:pt x="98" y="566"/>
                    </a:cubicBezTo>
                    <a:cubicBezTo>
                      <a:pt x="98" y="566"/>
                      <a:pt x="98" y="566"/>
                      <a:pt x="98" y="566"/>
                    </a:cubicBezTo>
                    <a:cubicBezTo>
                      <a:pt x="95" y="564"/>
                      <a:pt x="95" y="564"/>
                      <a:pt x="95" y="564"/>
                    </a:cubicBezTo>
                    <a:cubicBezTo>
                      <a:pt x="96" y="567"/>
                      <a:pt x="96" y="567"/>
                      <a:pt x="96" y="567"/>
                    </a:cubicBezTo>
                    <a:cubicBezTo>
                      <a:pt x="97" y="567"/>
                      <a:pt x="97" y="567"/>
                      <a:pt x="98" y="566"/>
                    </a:cubicBezTo>
                    <a:cubicBezTo>
                      <a:pt x="95" y="564"/>
                      <a:pt x="95" y="564"/>
                      <a:pt x="95" y="564"/>
                    </a:cubicBezTo>
                    <a:cubicBezTo>
                      <a:pt x="96" y="567"/>
                      <a:pt x="96" y="567"/>
                      <a:pt x="96" y="567"/>
                    </a:cubicBezTo>
                    <a:cubicBezTo>
                      <a:pt x="95" y="565"/>
                      <a:pt x="95" y="565"/>
                      <a:pt x="95" y="565"/>
                    </a:cubicBezTo>
                    <a:cubicBezTo>
                      <a:pt x="95" y="568"/>
                      <a:pt x="95" y="568"/>
                      <a:pt x="95" y="568"/>
                    </a:cubicBezTo>
                    <a:cubicBezTo>
                      <a:pt x="96" y="568"/>
                      <a:pt x="96" y="568"/>
                      <a:pt x="96" y="567"/>
                    </a:cubicBezTo>
                    <a:cubicBezTo>
                      <a:pt x="95" y="565"/>
                      <a:pt x="95" y="565"/>
                      <a:pt x="95" y="565"/>
                    </a:cubicBezTo>
                    <a:cubicBezTo>
                      <a:pt x="95" y="568"/>
                      <a:pt x="95" y="568"/>
                      <a:pt x="95" y="568"/>
                    </a:cubicBezTo>
                    <a:cubicBezTo>
                      <a:pt x="95" y="567"/>
                      <a:pt x="95" y="567"/>
                      <a:pt x="95" y="567"/>
                    </a:cubicBezTo>
                    <a:cubicBezTo>
                      <a:pt x="95" y="568"/>
                      <a:pt x="95" y="568"/>
                      <a:pt x="95" y="568"/>
                    </a:cubicBezTo>
                    <a:cubicBezTo>
                      <a:pt x="95" y="568"/>
                      <a:pt x="95" y="568"/>
                      <a:pt x="95" y="568"/>
                    </a:cubicBezTo>
                    <a:cubicBezTo>
                      <a:pt x="95" y="567"/>
                      <a:pt x="95" y="567"/>
                      <a:pt x="95" y="567"/>
                    </a:cubicBezTo>
                    <a:cubicBezTo>
                      <a:pt x="95" y="568"/>
                      <a:pt x="95" y="568"/>
                      <a:pt x="95" y="568"/>
                    </a:cubicBezTo>
                    <a:cubicBezTo>
                      <a:pt x="96" y="568"/>
                      <a:pt x="97" y="568"/>
                      <a:pt x="98" y="568"/>
                    </a:cubicBezTo>
                    <a:cubicBezTo>
                      <a:pt x="101" y="569"/>
                      <a:pt x="105" y="572"/>
                      <a:pt x="111" y="574"/>
                    </a:cubicBezTo>
                    <a:cubicBezTo>
                      <a:pt x="132" y="585"/>
                      <a:pt x="170" y="608"/>
                      <a:pt x="215" y="637"/>
                    </a:cubicBezTo>
                    <a:cubicBezTo>
                      <a:pt x="282" y="679"/>
                      <a:pt x="367" y="733"/>
                      <a:pt x="436" y="776"/>
                    </a:cubicBezTo>
                    <a:cubicBezTo>
                      <a:pt x="471" y="798"/>
                      <a:pt x="502" y="817"/>
                      <a:pt x="525" y="831"/>
                    </a:cubicBezTo>
                    <a:cubicBezTo>
                      <a:pt x="537" y="838"/>
                      <a:pt x="547" y="843"/>
                      <a:pt x="555" y="847"/>
                    </a:cubicBezTo>
                    <a:cubicBezTo>
                      <a:pt x="558" y="849"/>
                      <a:pt x="561" y="851"/>
                      <a:pt x="564" y="852"/>
                    </a:cubicBezTo>
                    <a:cubicBezTo>
                      <a:pt x="565" y="852"/>
                      <a:pt x="567" y="853"/>
                      <a:pt x="568" y="853"/>
                    </a:cubicBezTo>
                    <a:cubicBezTo>
                      <a:pt x="569" y="853"/>
                      <a:pt x="570" y="853"/>
                      <a:pt x="571" y="853"/>
                    </a:cubicBezTo>
                    <a:cubicBezTo>
                      <a:pt x="572" y="853"/>
                      <a:pt x="572" y="853"/>
                      <a:pt x="573" y="853"/>
                    </a:cubicBezTo>
                    <a:cubicBezTo>
                      <a:pt x="574" y="853"/>
                      <a:pt x="575" y="852"/>
                      <a:pt x="575" y="851"/>
                    </a:cubicBezTo>
                    <a:cubicBezTo>
                      <a:pt x="576" y="850"/>
                      <a:pt x="576" y="849"/>
                      <a:pt x="576" y="848"/>
                    </a:cubicBezTo>
                    <a:cubicBezTo>
                      <a:pt x="576" y="847"/>
                      <a:pt x="575" y="846"/>
                      <a:pt x="574" y="846"/>
                    </a:cubicBezTo>
                    <a:cubicBezTo>
                      <a:pt x="144" y="577"/>
                      <a:pt x="144" y="577"/>
                      <a:pt x="144" y="577"/>
                    </a:cubicBezTo>
                    <a:cubicBezTo>
                      <a:pt x="142" y="580"/>
                      <a:pt x="142" y="580"/>
                      <a:pt x="142" y="580"/>
                    </a:cubicBezTo>
                    <a:cubicBezTo>
                      <a:pt x="145" y="582"/>
                      <a:pt x="145" y="582"/>
                      <a:pt x="145" y="582"/>
                    </a:cubicBezTo>
                    <a:cubicBezTo>
                      <a:pt x="142" y="580"/>
                      <a:pt x="142" y="580"/>
                      <a:pt x="142" y="580"/>
                    </a:cubicBezTo>
                    <a:cubicBezTo>
                      <a:pt x="143" y="584"/>
                      <a:pt x="143" y="584"/>
                      <a:pt x="143" y="584"/>
                    </a:cubicBezTo>
                    <a:cubicBezTo>
                      <a:pt x="144" y="584"/>
                      <a:pt x="144" y="583"/>
                      <a:pt x="145" y="582"/>
                    </a:cubicBezTo>
                    <a:cubicBezTo>
                      <a:pt x="142" y="580"/>
                      <a:pt x="142" y="580"/>
                      <a:pt x="142" y="580"/>
                    </a:cubicBezTo>
                    <a:cubicBezTo>
                      <a:pt x="143" y="584"/>
                      <a:pt x="143" y="584"/>
                      <a:pt x="143" y="584"/>
                    </a:cubicBezTo>
                    <a:cubicBezTo>
                      <a:pt x="142" y="581"/>
                      <a:pt x="142" y="581"/>
                      <a:pt x="142" y="581"/>
                    </a:cubicBezTo>
                    <a:cubicBezTo>
                      <a:pt x="142" y="584"/>
                      <a:pt x="142" y="584"/>
                      <a:pt x="142" y="584"/>
                    </a:cubicBezTo>
                    <a:cubicBezTo>
                      <a:pt x="142" y="584"/>
                      <a:pt x="143" y="584"/>
                      <a:pt x="143" y="584"/>
                    </a:cubicBezTo>
                    <a:cubicBezTo>
                      <a:pt x="142" y="581"/>
                      <a:pt x="142" y="581"/>
                      <a:pt x="142" y="581"/>
                    </a:cubicBezTo>
                    <a:cubicBezTo>
                      <a:pt x="142" y="584"/>
                      <a:pt x="142" y="584"/>
                      <a:pt x="142" y="584"/>
                    </a:cubicBezTo>
                    <a:cubicBezTo>
                      <a:pt x="142" y="583"/>
                      <a:pt x="142" y="583"/>
                      <a:pt x="142" y="583"/>
                    </a:cubicBezTo>
                    <a:cubicBezTo>
                      <a:pt x="142" y="584"/>
                      <a:pt x="142" y="584"/>
                      <a:pt x="142" y="584"/>
                    </a:cubicBezTo>
                    <a:cubicBezTo>
                      <a:pt x="142" y="584"/>
                      <a:pt x="142" y="584"/>
                      <a:pt x="142" y="584"/>
                    </a:cubicBezTo>
                    <a:cubicBezTo>
                      <a:pt x="142" y="583"/>
                      <a:pt x="142" y="583"/>
                      <a:pt x="142" y="583"/>
                    </a:cubicBezTo>
                    <a:cubicBezTo>
                      <a:pt x="142" y="584"/>
                      <a:pt x="142" y="584"/>
                      <a:pt x="142" y="584"/>
                    </a:cubicBezTo>
                    <a:cubicBezTo>
                      <a:pt x="142" y="584"/>
                      <a:pt x="143" y="584"/>
                      <a:pt x="144" y="585"/>
                    </a:cubicBezTo>
                    <a:cubicBezTo>
                      <a:pt x="149" y="587"/>
                      <a:pt x="160" y="592"/>
                      <a:pt x="175" y="600"/>
                    </a:cubicBezTo>
                    <a:cubicBezTo>
                      <a:pt x="226" y="628"/>
                      <a:pt x="323" y="686"/>
                      <a:pt x="409" y="736"/>
                    </a:cubicBezTo>
                    <a:cubicBezTo>
                      <a:pt x="451" y="762"/>
                      <a:pt x="490" y="785"/>
                      <a:pt x="519" y="803"/>
                    </a:cubicBezTo>
                    <a:cubicBezTo>
                      <a:pt x="534" y="811"/>
                      <a:pt x="545" y="819"/>
                      <a:pt x="553" y="823"/>
                    </a:cubicBezTo>
                    <a:cubicBezTo>
                      <a:pt x="562" y="828"/>
                      <a:pt x="566" y="831"/>
                      <a:pt x="566" y="831"/>
                    </a:cubicBezTo>
                    <a:cubicBezTo>
                      <a:pt x="568" y="832"/>
                      <a:pt x="570" y="832"/>
                      <a:pt x="572" y="830"/>
                    </a:cubicBezTo>
                    <a:cubicBezTo>
                      <a:pt x="573" y="828"/>
                      <a:pt x="572" y="825"/>
                      <a:pt x="570" y="824"/>
                    </a:cubicBezTo>
                    <a:cubicBezTo>
                      <a:pt x="570" y="824"/>
                      <a:pt x="564" y="821"/>
                      <a:pt x="554" y="814"/>
                    </a:cubicBezTo>
                    <a:cubicBezTo>
                      <a:pt x="517" y="792"/>
                      <a:pt x="426" y="735"/>
                      <a:pt x="345" y="685"/>
                    </a:cubicBezTo>
                    <a:cubicBezTo>
                      <a:pt x="304" y="659"/>
                      <a:pt x="265" y="635"/>
                      <a:pt x="236" y="617"/>
                    </a:cubicBezTo>
                    <a:cubicBezTo>
                      <a:pt x="222" y="608"/>
                      <a:pt x="211" y="601"/>
                      <a:pt x="202" y="595"/>
                    </a:cubicBezTo>
                    <a:cubicBezTo>
                      <a:pt x="198" y="593"/>
                      <a:pt x="195" y="591"/>
                      <a:pt x="193" y="589"/>
                    </a:cubicBezTo>
                    <a:cubicBezTo>
                      <a:pt x="192" y="588"/>
                      <a:pt x="191" y="588"/>
                      <a:pt x="191" y="587"/>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88" y="590"/>
                      <a:pt x="188" y="590"/>
                      <a:pt x="188" y="590"/>
                    </a:cubicBezTo>
                    <a:cubicBezTo>
                      <a:pt x="191" y="588"/>
                      <a:pt x="191" y="588"/>
                      <a:pt x="191" y="588"/>
                    </a:cubicBezTo>
                    <a:cubicBezTo>
                      <a:pt x="191" y="587"/>
                      <a:pt x="191" y="587"/>
                      <a:pt x="191" y="587"/>
                    </a:cubicBezTo>
                    <a:cubicBezTo>
                      <a:pt x="188" y="590"/>
                      <a:pt x="188" y="590"/>
                      <a:pt x="188" y="590"/>
                    </a:cubicBezTo>
                    <a:cubicBezTo>
                      <a:pt x="191" y="588"/>
                      <a:pt x="191" y="588"/>
                      <a:pt x="191" y="588"/>
                    </a:cubicBezTo>
                    <a:cubicBezTo>
                      <a:pt x="188" y="590"/>
                      <a:pt x="188" y="590"/>
                      <a:pt x="188" y="590"/>
                    </a:cubicBezTo>
                    <a:cubicBezTo>
                      <a:pt x="192" y="590"/>
                      <a:pt x="192" y="590"/>
                      <a:pt x="192" y="590"/>
                    </a:cubicBezTo>
                    <a:cubicBezTo>
                      <a:pt x="192" y="589"/>
                      <a:pt x="191" y="588"/>
                      <a:pt x="191" y="588"/>
                    </a:cubicBezTo>
                    <a:cubicBezTo>
                      <a:pt x="188" y="590"/>
                      <a:pt x="188" y="590"/>
                      <a:pt x="188" y="590"/>
                    </a:cubicBezTo>
                    <a:cubicBezTo>
                      <a:pt x="192" y="590"/>
                      <a:pt x="192" y="590"/>
                      <a:pt x="192" y="590"/>
                    </a:cubicBezTo>
                    <a:cubicBezTo>
                      <a:pt x="188" y="590"/>
                      <a:pt x="188" y="590"/>
                      <a:pt x="188" y="590"/>
                    </a:cubicBezTo>
                    <a:cubicBezTo>
                      <a:pt x="191" y="592"/>
                      <a:pt x="191" y="592"/>
                      <a:pt x="191" y="592"/>
                    </a:cubicBezTo>
                    <a:cubicBezTo>
                      <a:pt x="192" y="591"/>
                      <a:pt x="192" y="590"/>
                      <a:pt x="192" y="590"/>
                    </a:cubicBezTo>
                    <a:cubicBezTo>
                      <a:pt x="188" y="590"/>
                      <a:pt x="188" y="590"/>
                      <a:pt x="188" y="590"/>
                    </a:cubicBezTo>
                    <a:cubicBezTo>
                      <a:pt x="191" y="592"/>
                      <a:pt x="191" y="592"/>
                      <a:pt x="191" y="592"/>
                    </a:cubicBezTo>
                    <a:cubicBezTo>
                      <a:pt x="191" y="592"/>
                      <a:pt x="191" y="592"/>
                      <a:pt x="191" y="592"/>
                    </a:cubicBezTo>
                    <a:cubicBezTo>
                      <a:pt x="188" y="590"/>
                      <a:pt x="188" y="590"/>
                      <a:pt x="188" y="590"/>
                    </a:cubicBezTo>
                    <a:cubicBezTo>
                      <a:pt x="189" y="593"/>
                      <a:pt x="189" y="593"/>
                      <a:pt x="189" y="593"/>
                    </a:cubicBezTo>
                    <a:cubicBezTo>
                      <a:pt x="190" y="593"/>
                      <a:pt x="191" y="593"/>
                      <a:pt x="191" y="592"/>
                    </a:cubicBezTo>
                    <a:cubicBezTo>
                      <a:pt x="188" y="590"/>
                      <a:pt x="188" y="590"/>
                      <a:pt x="188" y="590"/>
                    </a:cubicBezTo>
                    <a:cubicBezTo>
                      <a:pt x="189" y="593"/>
                      <a:pt x="189" y="593"/>
                      <a:pt x="189" y="593"/>
                    </a:cubicBezTo>
                    <a:cubicBezTo>
                      <a:pt x="188" y="591"/>
                      <a:pt x="188" y="591"/>
                      <a:pt x="188" y="591"/>
                    </a:cubicBezTo>
                    <a:cubicBezTo>
                      <a:pt x="188" y="594"/>
                      <a:pt x="188" y="594"/>
                      <a:pt x="188" y="594"/>
                    </a:cubicBezTo>
                    <a:cubicBezTo>
                      <a:pt x="188" y="594"/>
                      <a:pt x="189" y="594"/>
                      <a:pt x="189" y="593"/>
                    </a:cubicBezTo>
                    <a:cubicBezTo>
                      <a:pt x="188" y="591"/>
                      <a:pt x="188" y="591"/>
                      <a:pt x="188" y="591"/>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4"/>
                      <a:pt x="189" y="594"/>
                      <a:pt x="190" y="594"/>
                    </a:cubicBezTo>
                    <a:cubicBezTo>
                      <a:pt x="195" y="596"/>
                      <a:pt x="205" y="601"/>
                      <a:pt x="218" y="608"/>
                    </a:cubicBezTo>
                    <a:cubicBezTo>
                      <a:pt x="264" y="633"/>
                      <a:pt x="351" y="685"/>
                      <a:pt x="427" y="731"/>
                    </a:cubicBezTo>
                    <a:cubicBezTo>
                      <a:pt x="464" y="754"/>
                      <a:pt x="499" y="775"/>
                      <a:pt x="525" y="791"/>
                    </a:cubicBezTo>
                    <a:cubicBezTo>
                      <a:pt x="537" y="798"/>
                      <a:pt x="548" y="805"/>
                      <a:pt x="555" y="809"/>
                    </a:cubicBezTo>
                    <a:cubicBezTo>
                      <a:pt x="562" y="814"/>
                      <a:pt x="566" y="816"/>
                      <a:pt x="566" y="816"/>
                    </a:cubicBezTo>
                    <a:cubicBezTo>
                      <a:pt x="567" y="817"/>
                      <a:pt x="568" y="817"/>
                      <a:pt x="569" y="817"/>
                    </a:cubicBezTo>
                    <a:cubicBezTo>
                      <a:pt x="570" y="816"/>
                      <a:pt x="571" y="816"/>
                      <a:pt x="572" y="815"/>
                    </a:cubicBezTo>
                    <a:cubicBezTo>
                      <a:pt x="572" y="814"/>
                      <a:pt x="572" y="813"/>
                      <a:pt x="572" y="812"/>
                    </a:cubicBezTo>
                    <a:cubicBezTo>
                      <a:pt x="572" y="811"/>
                      <a:pt x="571" y="810"/>
                      <a:pt x="570" y="809"/>
                    </a:cubicBezTo>
                    <a:cubicBezTo>
                      <a:pt x="570" y="809"/>
                      <a:pt x="565" y="806"/>
                      <a:pt x="555" y="800"/>
                    </a:cubicBezTo>
                    <a:cubicBezTo>
                      <a:pt x="521" y="779"/>
                      <a:pt x="436" y="727"/>
                      <a:pt x="359" y="680"/>
                    </a:cubicBezTo>
                    <a:cubicBezTo>
                      <a:pt x="320" y="656"/>
                      <a:pt x="284" y="633"/>
                      <a:pt x="258" y="616"/>
                    </a:cubicBezTo>
                    <a:cubicBezTo>
                      <a:pt x="244" y="608"/>
                      <a:pt x="233" y="601"/>
                      <a:pt x="226" y="596"/>
                    </a:cubicBezTo>
                    <a:cubicBezTo>
                      <a:pt x="222" y="593"/>
                      <a:pt x="219" y="591"/>
                      <a:pt x="217" y="590"/>
                    </a:cubicBezTo>
                    <a:cubicBezTo>
                      <a:pt x="216" y="589"/>
                      <a:pt x="216" y="588"/>
                      <a:pt x="215" y="588"/>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2" y="590"/>
                      <a:pt x="212" y="590"/>
                      <a:pt x="212" y="590"/>
                    </a:cubicBezTo>
                    <a:cubicBezTo>
                      <a:pt x="216" y="590"/>
                      <a:pt x="216" y="590"/>
                      <a:pt x="216" y="590"/>
                    </a:cubicBezTo>
                    <a:cubicBezTo>
                      <a:pt x="216" y="589"/>
                      <a:pt x="215" y="588"/>
                      <a:pt x="215" y="588"/>
                    </a:cubicBezTo>
                    <a:cubicBezTo>
                      <a:pt x="212" y="590"/>
                      <a:pt x="212" y="590"/>
                      <a:pt x="212" y="590"/>
                    </a:cubicBezTo>
                    <a:cubicBezTo>
                      <a:pt x="216" y="590"/>
                      <a:pt x="216" y="590"/>
                      <a:pt x="216" y="590"/>
                    </a:cubicBezTo>
                    <a:cubicBezTo>
                      <a:pt x="212" y="590"/>
                      <a:pt x="212" y="590"/>
                      <a:pt x="212" y="590"/>
                    </a:cubicBezTo>
                    <a:cubicBezTo>
                      <a:pt x="215" y="592"/>
                      <a:pt x="215" y="592"/>
                      <a:pt x="215" y="592"/>
                    </a:cubicBezTo>
                    <a:cubicBezTo>
                      <a:pt x="216" y="591"/>
                      <a:pt x="216" y="591"/>
                      <a:pt x="216" y="590"/>
                    </a:cubicBezTo>
                    <a:cubicBezTo>
                      <a:pt x="212" y="590"/>
                      <a:pt x="212" y="590"/>
                      <a:pt x="212" y="590"/>
                    </a:cubicBezTo>
                    <a:cubicBezTo>
                      <a:pt x="215" y="592"/>
                      <a:pt x="215" y="592"/>
                      <a:pt x="215" y="592"/>
                    </a:cubicBezTo>
                    <a:cubicBezTo>
                      <a:pt x="215" y="592"/>
                      <a:pt x="215" y="592"/>
                      <a:pt x="215" y="592"/>
                    </a:cubicBezTo>
                    <a:cubicBezTo>
                      <a:pt x="212" y="590"/>
                      <a:pt x="212" y="590"/>
                      <a:pt x="212" y="590"/>
                    </a:cubicBezTo>
                    <a:cubicBezTo>
                      <a:pt x="213" y="594"/>
                      <a:pt x="213" y="594"/>
                      <a:pt x="213" y="594"/>
                    </a:cubicBezTo>
                    <a:cubicBezTo>
                      <a:pt x="214" y="594"/>
                      <a:pt x="215" y="593"/>
                      <a:pt x="215" y="592"/>
                    </a:cubicBezTo>
                    <a:cubicBezTo>
                      <a:pt x="212" y="590"/>
                      <a:pt x="212" y="590"/>
                      <a:pt x="212" y="590"/>
                    </a:cubicBezTo>
                    <a:cubicBezTo>
                      <a:pt x="213" y="594"/>
                      <a:pt x="213" y="594"/>
                      <a:pt x="213" y="594"/>
                    </a:cubicBezTo>
                    <a:cubicBezTo>
                      <a:pt x="212" y="590"/>
                      <a:pt x="212" y="590"/>
                      <a:pt x="212" y="590"/>
                    </a:cubicBezTo>
                    <a:cubicBezTo>
                      <a:pt x="212" y="594"/>
                      <a:pt x="212" y="594"/>
                      <a:pt x="212" y="594"/>
                    </a:cubicBezTo>
                    <a:cubicBezTo>
                      <a:pt x="212" y="594"/>
                      <a:pt x="213" y="594"/>
                      <a:pt x="213" y="594"/>
                    </a:cubicBezTo>
                    <a:cubicBezTo>
                      <a:pt x="212" y="590"/>
                      <a:pt x="212" y="590"/>
                      <a:pt x="212" y="590"/>
                    </a:cubicBezTo>
                    <a:cubicBezTo>
                      <a:pt x="212" y="594"/>
                      <a:pt x="212" y="594"/>
                      <a:pt x="212" y="594"/>
                    </a:cubicBezTo>
                    <a:cubicBezTo>
                      <a:pt x="212" y="591"/>
                      <a:pt x="212" y="591"/>
                      <a:pt x="212" y="591"/>
                    </a:cubicBezTo>
                    <a:cubicBezTo>
                      <a:pt x="211" y="594"/>
                      <a:pt x="211" y="594"/>
                      <a:pt x="211" y="594"/>
                    </a:cubicBezTo>
                    <a:cubicBezTo>
                      <a:pt x="211" y="594"/>
                      <a:pt x="212" y="594"/>
                      <a:pt x="212" y="594"/>
                    </a:cubicBezTo>
                    <a:cubicBezTo>
                      <a:pt x="212" y="591"/>
                      <a:pt x="212" y="591"/>
                      <a:pt x="212" y="591"/>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4"/>
                      <a:pt x="213" y="594"/>
                      <a:pt x="214" y="595"/>
                    </a:cubicBezTo>
                    <a:cubicBezTo>
                      <a:pt x="218" y="597"/>
                      <a:pt x="227" y="602"/>
                      <a:pt x="240" y="609"/>
                    </a:cubicBezTo>
                    <a:cubicBezTo>
                      <a:pt x="282" y="633"/>
                      <a:pt x="364" y="680"/>
                      <a:pt x="435" y="722"/>
                    </a:cubicBezTo>
                    <a:cubicBezTo>
                      <a:pt x="470" y="743"/>
                      <a:pt x="503" y="762"/>
                      <a:pt x="526" y="777"/>
                    </a:cubicBezTo>
                    <a:cubicBezTo>
                      <a:pt x="538" y="784"/>
                      <a:pt x="548" y="789"/>
                      <a:pt x="555" y="793"/>
                    </a:cubicBezTo>
                    <a:cubicBezTo>
                      <a:pt x="562" y="797"/>
                      <a:pt x="565" y="800"/>
                      <a:pt x="565" y="800"/>
                    </a:cubicBezTo>
                    <a:cubicBezTo>
                      <a:pt x="567" y="801"/>
                      <a:pt x="570" y="800"/>
                      <a:pt x="571" y="798"/>
                    </a:cubicBezTo>
                    <a:cubicBezTo>
                      <a:pt x="572" y="796"/>
                      <a:pt x="571" y="794"/>
                      <a:pt x="569" y="793"/>
                    </a:cubicBezTo>
                    <a:cubicBezTo>
                      <a:pt x="455" y="721"/>
                      <a:pt x="455" y="721"/>
                      <a:pt x="455" y="721"/>
                    </a:cubicBezTo>
                    <a:cubicBezTo>
                      <a:pt x="567" y="787"/>
                      <a:pt x="567" y="787"/>
                      <a:pt x="567" y="787"/>
                    </a:cubicBezTo>
                    <a:cubicBezTo>
                      <a:pt x="569" y="788"/>
                      <a:pt x="571" y="787"/>
                      <a:pt x="573" y="785"/>
                    </a:cubicBezTo>
                    <a:cubicBezTo>
                      <a:pt x="574" y="784"/>
                      <a:pt x="573" y="781"/>
                      <a:pt x="571" y="780"/>
                    </a:cubicBezTo>
                    <a:cubicBezTo>
                      <a:pt x="242" y="574"/>
                      <a:pt x="242" y="574"/>
                      <a:pt x="242" y="574"/>
                    </a:cubicBezTo>
                    <a:cubicBezTo>
                      <a:pt x="240" y="578"/>
                      <a:pt x="240" y="578"/>
                      <a:pt x="240" y="578"/>
                    </a:cubicBezTo>
                    <a:cubicBezTo>
                      <a:pt x="244" y="580"/>
                      <a:pt x="244" y="580"/>
                      <a:pt x="244" y="580"/>
                    </a:cubicBezTo>
                    <a:cubicBezTo>
                      <a:pt x="241" y="578"/>
                      <a:pt x="241" y="578"/>
                      <a:pt x="241" y="578"/>
                    </a:cubicBezTo>
                    <a:cubicBezTo>
                      <a:pt x="242" y="581"/>
                      <a:pt x="242" y="581"/>
                      <a:pt x="242" y="581"/>
                    </a:cubicBezTo>
                    <a:cubicBezTo>
                      <a:pt x="242" y="581"/>
                      <a:pt x="243" y="581"/>
                      <a:pt x="244" y="580"/>
                    </a:cubicBezTo>
                    <a:cubicBezTo>
                      <a:pt x="241" y="578"/>
                      <a:pt x="241" y="578"/>
                      <a:pt x="241" y="578"/>
                    </a:cubicBezTo>
                    <a:cubicBezTo>
                      <a:pt x="242" y="581"/>
                      <a:pt x="242" y="581"/>
                      <a:pt x="242" y="581"/>
                    </a:cubicBezTo>
                    <a:cubicBezTo>
                      <a:pt x="241" y="579"/>
                      <a:pt x="241" y="579"/>
                      <a:pt x="241" y="579"/>
                    </a:cubicBezTo>
                    <a:cubicBezTo>
                      <a:pt x="241" y="582"/>
                      <a:pt x="241" y="582"/>
                      <a:pt x="241" y="582"/>
                    </a:cubicBezTo>
                    <a:cubicBezTo>
                      <a:pt x="241" y="582"/>
                      <a:pt x="241" y="582"/>
                      <a:pt x="242" y="581"/>
                    </a:cubicBezTo>
                    <a:cubicBezTo>
                      <a:pt x="241" y="579"/>
                      <a:pt x="241" y="579"/>
                      <a:pt x="241" y="579"/>
                    </a:cubicBezTo>
                    <a:cubicBezTo>
                      <a:pt x="241" y="582"/>
                      <a:pt x="241" y="582"/>
                      <a:pt x="241" y="582"/>
                    </a:cubicBezTo>
                    <a:cubicBezTo>
                      <a:pt x="241" y="581"/>
                      <a:pt x="241" y="581"/>
                      <a:pt x="241" y="581"/>
                    </a:cubicBezTo>
                    <a:cubicBezTo>
                      <a:pt x="241" y="582"/>
                      <a:pt x="241" y="582"/>
                      <a:pt x="241" y="582"/>
                    </a:cubicBezTo>
                    <a:cubicBezTo>
                      <a:pt x="241" y="582"/>
                      <a:pt x="241" y="582"/>
                      <a:pt x="241" y="582"/>
                    </a:cubicBezTo>
                    <a:cubicBezTo>
                      <a:pt x="241" y="581"/>
                      <a:pt x="241" y="581"/>
                      <a:pt x="241" y="581"/>
                    </a:cubicBezTo>
                    <a:cubicBezTo>
                      <a:pt x="241" y="582"/>
                      <a:pt x="241" y="582"/>
                      <a:pt x="241" y="582"/>
                    </a:cubicBezTo>
                    <a:cubicBezTo>
                      <a:pt x="241" y="582"/>
                      <a:pt x="242" y="582"/>
                      <a:pt x="243" y="582"/>
                    </a:cubicBezTo>
                    <a:cubicBezTo>
                      <a:pt x="247" y="584"/>
                      <a:pt x="255" y="588"/>
                      <a:pt x="266" y="594"/>
                    </a:cubicBezTo>
                    <a:cubicBezTo>
                      <a:pt x="305" y="616"/>
                      <a:pt x="379" y="662"/>
                      <a:pt x="444" y="702"/>
                    </a:cubicBezTo>
                    <a:cubicBezTo>
                      <a:pt x="476" y="722"/>
                      <a:pt x="507" y="741"/>
                      <a:pt x="530" y="754"/>
                    </a:cubicBezTo>
                    <a:cubicBezTo>
                      <a:pt x="541" y="761"/>
                      <a:pt x="551" y="767"/>
                      <a:pt x="558" y="771"/>
                    </a:cubicBezTo>
                    <a:cubicBezTo>
                      <a:pt x="561" y="773"/>
                      <a:pt x="564" y="774"/>
                      <a:pt x="566" y="775"/>
                    </a:cubicBezTo>
                    <a:cubicBezTo>
                      <a:pt x="567" y="776"/>
                      <a:pt x="568" y="776"/>
                      <a:pt x="569" y="776"/>
                    </a:cubicBezTo>
                    <a:cubicBezTo>
                      <a:pt x="570" y="777"/>
                      <a:pt x="570" y="777"/>
                      <a:pt x="571" y="777"/>
                    </a:cubicBezTo>
                    <a:cubicBezTo>
                      <a:pt x="571" y="777"/>
                      <a:pt x="571" y="777"/>
                      <a:pt x="572" y="777"/>
                    </a:cubicBezTo>
                    <a:cubicBezTo>
                      <a:pt x="573" y="777"/>
                      <a:pt x="573" y="777"/>
                      <a:pt x="574" y="777"/>
                    </a:cubicBezTo>
                    <a:cubicBezTo>
                      <a:pt x="574" y="777"/>
                      <a:pt x="575" y="776"/>
                      <a:pt x="576" y="775"/>
                    </a:cubicBezTo>
                    <a:cubicBezTo>
                      <a:pt x="576" y="775"/>
                      <a:pt x="576" y="775"/>
                      <a:pt x="576" y="775"/>
                    </a:cubicBezTo>
                    <a:cubicBezTo>
                      <a:pt x="576" y="774"/>
                      <a:pt x="577" y="774"/>
                      <a:pt x="577" y="773"/>
                    </a:cubicBezTo>
                    <a:cubicBezTo>
                      <a:pt x="577" y="772"/>
                      <a:pt x="576" y="771"/>
                      <a:pt x="576" y="771"/>
                    </a:cubicBezTo>
                    <a:cubicBezTo>
                      <a:pt x="576" y="770"/>
                      <a:pt x="575" y="770"/>
                      <a:pt x="575" y="769"/>
                    </a:cubicBezTo>
                    <a:cubicBezTo>
                      <a:pt x="574" y="769"/>
                      <a:pt x="573" y="768"/>
                      <a:pt x="572" y="767"/>
                    </a:cubicBezTo>
                    <a:cubicBezTo>
                      <a:pt x="568" y="763"/>
                      <a:pt x="560" y="758"/>
                      <a:pt x="549" y="750"/>
                    </a:cubicBezTo>
                    <a:cubicBezTo>
                      <a:pt x="511" y="725"/>
                      <a:pt x="436" y="679"/>
                      <a:pt x="370" y="639"/>
                    </a:cubicBezTo>
                    <a:cubicBezTo>
                      <a:pt x="305" y="600"/>
                      <a:pt x="249" y="566"/>
                      <a:pt x="249" y="566"/>
                    </a:cubicBezTo>
                    <a:cubicBezTo>
                      <a:pt x="247" y="570"/>
                      <a:pt x="247" y="570"/>
                      <a:pt x="247" y="570"/>
                    </a:cubicBezTo>
                    <a:cubicBezTo>
                      <a:pt x="251" y="572"/>
                      <a:pt x="251" y="572"/>
                      <a:pt x="251" y="572"/>
                    </a:cubicBezTo>
                    <a:cubicBezTo>
                      <a:pt x="247" y="570"/>
                      <a:pt x="247" y="570"/>
                      <a:pt x="247" y="570"/>
                    </a:cubicBezTo>
                    <a:cubicBezTo>
                      <a:pt x="249" y="574"/>
                      <a:pt x="249" y="574"/>
                      <a:pt x="249" y="574"/>
                    </a:cubicBezTo>
                    <a:cubicBezTo>
                      <a:pt x="249" y="573"/>
                      <a:pt x="250" y="573"/>
                      <a:pt x="251" y="572"/>
                    </a:cubicBezTo>
                    <a:cubicBezTo>
                      <a:pt x="247" y="570"/>
                      <a:pt x="247" y="570"/>
                      <a:pt x="247" y="570"/>
                    </a:cubicBezTo>
                    <a:cubicBezTo>
                      <a:pt x="249" y="574"/>
                      <a:pt x="249" y="574"/>
                      <a:pt x="249" y="574"/>
                    </a:cubicBezTo>
                    <a:cubicBezTo>
                      <a:pt x="247" y="570"/>
                      <a:pt x="247" y="570"/>
                      <a:pt x="247" y="570"/>
                    </a:cubicBezTo>
                    <a:cubicBezTo>
                      <a:pt x="247" y="574"/>
                      <a:pt x="247" y="574"/>
                      <a:pt x="247" y="574"/>
                    </a:cubicBezTo>
                    <a:cubicBezTo>
                      <a:pt x="248" y="574"/>
                      <a:pt x="248" y="574"/>
                      <a:pt x="249" y="574"/>
                    </a:cubicBezTo>
                    <a:cubicBezTo>
                      <a:pt x="247" y="570"/>
                      <a:pt x="247" y="570"/>
                      <a:pt x="247" y="570"/>
                    </a:cubicBezTo>
                    <a:cubicBezTo>
                      <a:pt x="247" y="574"/>
                      <a:pt x="247" y="574"/>
                      <a:pt x="247" y="574"/>
                    </a:cubicBezTo>
                    <a:cubicBezTo>
                      <a:pt x="247" y="570"/>
                      <a:pt x="247" y="570"/>
                      <a:pt x="247" y="570"/>
                    </a:cubicBezTo>
                    <a:cubicBezTo>
                      <a:pt x="246" y="574"/>
                      <a:pt x="246" y="574"/>
                      <a:pt x="246" y="574"/>
                    </a:cubicBezTo>
                    <a:cubicBezTo>
                      <a:pt x="247" y="574"/>
                      <a:pt x="247" y="574"/>
                      <a:pt x="247" y="574"/>
                    </a:cubicBezTo>
                    <a:cubicBezTo>
                      <a:pt x="247" y="570"/>
                      <a:pt x="247" y="570"/>
                      <a:pt x="247" y="570"/>
                    </a:cubicBezTo>
                    <a:cubicBezTo>
                      <a:pt x="246" y="574"/>
                      <a:pt x="246" y="574"/>
                      <a:pt x="246" y="574"/>
                    </a:cubicBezTo>
                    <a:cubicBezTo>
                      <a:pt x="247" y="572"/>
                      <a:pt x="247" y="572"/>
                      <a:pt x="247" y="572"/>
                    </a:cubicBezTo>
                    <a:cubicBezTo>
                      <a:pt x="246" y="574"/>
                      <a:pt x="246" y="574"/>
                      <a:pt x="246" y="574"/>
                    </a:cubicBezTo>
                    <a:cubicBezTo>
                      <a:pt x="246" y="574"/>
                      <a:pt x="246" y="574"/>
                      <a:pt x="246" y="574"/>
                    </a:cubicBezTo>
                    <a:cubicBezTo>
                      <a:pt x="247" y="572"/>
                      <a:pt x="247" y="572"/>
                      <a:pt x="247" y="572"/>
                    </a:cubicBezTo>
                    <a:cubicBezTo>
                      <a:pt x="246" y="574"/>
                      <a:pt x="246" y="574"/>
                      <a:pt x="246" y="574"/>
                    </a:cubicBezTo>
                    <a:cubicBezTo>
                      <a:pt x="246" y="574"/>
                      <a:pt x="247" y="574"/>
                      <a:pt x="248" y="574"/>
                    </a:cubicBezTo>
                    <a:cubicBezTo>
                      <a:pt x="252" y="576"/>
                      <a:pt x="260" y="581"/>
                      <a:pt x="271" y="587"/>
                    </a:cubicBezTo>
                    <a:cubicBezTo>
                      <a:pt x="311" y="609"/>
                      <a:pt x="389" y="654"/>
                      <a:pt x="458" y="694"/>
                    </a:cubicBezTo>
                    <a:cubicBezTo>
                      <a:pt x="492" y="714"/>
                      <a:pt x="524" y="732"/>
                      <a:pt x="547" y="745"/>
                    </a:cubicBezTo>
                    <a:cubicBezTo>
                      <a:pt x="558" y="752"/>
                      <a:pt x="568" y="758"/>
                      <a:pt x="574" y="761"/>
                    </a:cubicBezTo>
                    <a:cubicBezTo>
                      <a:pt x="581" y="765"/>
                      <a:pt x="585" y="767"/>
                      <a:pt x="585" y="767"/>
                    </a:cubicBezTo>
                    <a:cubicBezTo>
                      <a:pt x="586" y="768"/>
                      <a:pt x="587" y="768"/>
                      <a:pt x="589" y="767"/>
                    </a:cubicBezTo>
                    <a:cubicBezTo>
                      <a:pt x="590" y="767"/>
                      <a:pt x="591" y="765"/>
                      <a:pt x="591" y="764"/>
                    </a:cubicBezTo>
                    <a:cubicBezTo>
                      <a:pt x="591" y="763"/>
                      <a:pt x="590" y="762"/>
                      <a:pt x="590" y="762"/>
                    </a:cubicBezTo>
                    <a:cubicBezTo>
                      <a:pt x="590" y="761"/>
                      <a:pt x="590" y="761"/>
                      <a:pt x="590" y="761"/>
                    </a:cubicBezTo>
                    <a:cubicBezTo>
                      <a:pt x="589" y="761"/>
                      <a:pt x="589" y="761"/>
                      <a:pt x="589" y="761"/>
                    </a:cubicBezTo>
                    <a:cubicBezTo>
                      <a:pt x="589" y="760"/>
                      <a:pt x="589" y="760"/>
                      <a:pt x="589" y="760"/>
                    </a:cubicBezTo>
                    <a:cubicBezTo>
                      <a:pt x="588" y="760"/>
                      <a:pt x="588" y="760"/>
                      <a:pt x="587" y="759"/>
                    </a:cubicBezTo>
                    <a:cubicBezTo>
                      <a:pt x="574" y="752"/>
                      <a:pt x="493" y="704"/>
                      <a:pt x="416" y="657"/>
                    </a:cubicBezTo>
                    <a:cubicBezTo>
                      <a:pt x="377" y="634"/>
                      <a:pt x="339" y="610"/>
                      <a:pt x="310" y="592"/>
                    </a:cubicBezTo>
                    <a:cubicBezTo>
                      <a:pt x="296" y="583"/>
                      <a:pt x="284" y="575"/>
                      <a:pt x="276" y="569"/>
                    </a:cubicBezTo>
                    <a:cubicBezTo>
                      <a:pt x="272" y="566"/>
                      <a:pt x="269" y="564"/>
                      <a:pt x="267" y="562"/>
                    </a:cubicBezTo>
                    <a:cubicBezTo>
                      <a:pt x="266" y="561"/>
                      <a:pt x="265" y="560"/>
                      <a:pt x="265" y="560"/>
                    </a:cubicBezTo>
                    <a:cubicBezTo>
                      <a:pt x="265" y="560"/>
                      <a:pt x="265" y="560"/>
                      <a:pt x="265" y="560"/>
                    </a:cubicBezTo>
                    <a:cubicBezTo>
                      <a:pt x="265" y="560"/>
                      <a:pt x="265" y="560"/>
                      <a:pt x="265" y="560"/>
                    </a:cubicBezTo>
                    <a:cubicBezTo>
                      <a:pt x="263" y="561"/>
                      <a:pt x="263" y="561"/>
                      <a:pt x="263" y="561"/>
                    </a:cubicBezTo>
                    <a:cubicBezTo>
                      <a:pt x="265" y="561"/>
                      <a:pt x="265" y="561"/>
                      <a:pt x="265" y="561"/>
                    </a:cubicBezTo>
                    <a:cubicBezTo>
                      <a:pt x="265" y="560"/>
                      <a:pt x="265" y="560"/>
                      <a:pt x="265" y="560"/>
                    </a:cubicBezTo>
                    <a:cubicBezTo>
                      <a:pt x="263" y="561"/>
                      <a:pt x="263" y="561"/>
                      <a:pt x="263" y="561"/>
                    </a:cubicBezTo>
                    <a:cubicBezTo>
                      <a:pt x="265" y="561"/>
                      <a:pt x="265" y="561"/>
                      <a:pt x="265" y="561"/>
                    </a:cubicBezTo>
                    <a:cubicBezTo>
                      <a:pt x="261" y="561"/>
                      <a:pt x="261" y="561"/>
                      <a:pt x="261" y="561"/>
                    </a:cubicBezTo>
                    <a:cubicBezTo>
                      <a:pt x="264" y="563"/>
                      <a:pt x="264" y="563"/>
                      <a:pt x="264" y="563"/>
                    </a:cubicBezTo>
                    <a:cubicBezTo>
                      <a:pt x="265" y="562"/>
                      <a:pt x="265" y="561"/>
                      <a:pt x="265" y="561"/>
                    </a:cubicBezTo>
                    <a:cubicBezTo>
                      <a:pt x="261" y="561"/>
                      <a:pt x="261" y="561"/>
                      <a:pt x="261" y="561"/>
                    </a:cubicBezTo>
                    <a:cubicBezTo>
                      <a:pt x="264" y="563"/>
                      <a:pt x="264" y="563"/>
                      <a:pt x="264" y="563"/>
                    </a:cubicBezTo>
                    <a:cubicBezTo>
                      <a:pt x="261" y="560"/>
                      <a:pt x="261" y="560"/>
                      <a:pt x="261" y="560"/>
                    </a:cubicBezTo>
                    <a:cubicBezTo>
                      <a:pt x="259" y="564"/>
                      <a:pt x="259" y="564"/>
                      <a:pt x="259" y="564"/>
                    </a:cubicBezTo>
                    <a:cubicBezTo>
                      <a:pt x="259" y="564"/>
                      <a:pt x="337" y="611"/>
                      <a:pt x="419" y="658"/>
                    </a:cubicBezTo>
                    <a:cubicBezTo>
                      <a:pt x="459" y="682"/>
                      <a:pt x="500" y="706"/>
                      <a:pt x="533" y="723"/>
                    </a:cubicBezTo>
                    <a:cubicBezTo>
                      <a:pt x="549" y="732"/>
                      <a:pt x="563" y="740"/>
                      <a:pt x="573" y="745"/>
                    </a:cubicBezTo>
                    <a:cubicBezTo>
                      <a:pt x="579" y="748"/>
                      <a:pt x="583" y="750"/>
                      <a:pt x="587" y="751"/>
                    </a:cubicBezTo>
                    <a:cubicBezTo>
                      <a:pt x="588" y="752"/>
                      <a:pt x="590" y="752"/>
                      <a:pt x="591" y="753"/>
                    </a:cubicBezTo>
                    <a:cubicBezTo>
                      <a:pt x="593" y="753"/>
                      <a:pt x="594" y="753"/>
                      <a:pt x="595" y="753"/>
                    </a:cubicBezTo>
                    <a:cubicBezTo>
                      <a:pt x="596" y="753"/>
                      <a:pt x="596" y="753"/>
                      <a:pt x="597" y="753"/>
                    </a:cubicBezTo>
                    <a:cubicBezTo>
                      <a:pt x="598" y="753"/>
                      <a:pt x="599" y="752"/>
                      <a:pt x="599" y="751"/>
                    </a:cubicBezTo>
                    <a:cubicBezTo>
                      <a:pt x="600" y="750"/>
                      <a:pt x="600" y="749"/>
                      <a:pt x="600" y="748"/>
                    </a:cubicBezTo>
                    <a:cubicBezTo>
                      <a:pt x="600" y="747"/>
                      <a:pt x="599" y="746"/>
                      <a:pt x="598" y="746"/>
                    </a:cubicBezTo>
                    <a:cubicBezTo>
                      <a:pt x="273" y="543"/>
                      <a:pt x="273" y="543"/>
                      <a:pt x="273" y="543"/>
                    </a:cubicBezTo>
                    <a:cubicBezTo>
                      <a:pt x="271" y="546"/>
                      <a:pt x="271" y="546"/>
                      <a:pt x="271" y="546"/>
                    </a:cubicBezTo>
                    <a:cubicBezTo>
                      <a:pt x="274" y="548"/>
                      <a:pt x="274" y="548"/>
                      <a:pt x="274" y="548"/>
                    </a:cubicBezTo>
                    <a:cubicBezTo>
                      <a:pt x="271" y="546"/>
                      <a:pt x="271" y="546"/>
                      <a:pt x="271" y="546"/>
                    </a:cubicBezTo>
                    <a:cubicBezTo>
                      <a:pt x="272" y="550"/>
                      <a:pt x="272" y="550"/>
                      <a:pt x="272" y="550"/>
                    </a:cubicBezTo>
                    <a:cubicBezTo>
                      <a:pt x="273" y="550"/>
                      <a:pt x="274" y="549"/>
                      <a:pt x="274" y="548"/>
                    </a:cubicBezTo>
                    <a:cubicBezTo>
                      <a:pt x="271" y="546"/>
                      <a:pt x="271" y="546"/>
                      <a:pt x="271" y="546"/>
                    </a:cubicBezTo>
                    <a:cubicBezTo>
                      <a:pt x="272" y="550"/>
                      <a:pt x="272" y="550"/>
                      <a:pt x="272" y="550"/>
                    </a:cubicBezTo>
                    <a:cubicBezTo>
                      <a:pt x="271" y="546"/>
                      <a:pt x="271" y="546"/>
                      <a:pt x="271" y="546"/>
                    </a:cubicBezTo>
                    <a:cubicBezTo>
                      <a:pt x="271" y="550"/>
                      <a:pt x="271" y="550"/>
                      <a:pt x="271" y="550"/>
                    </a:cubicBezTo>
                    <a:cubicBezTo>
                      <a:pt x="272" y="550"/>
                      <a:pt x="272" y="550"/>
                      <a:pt x="272" y="550"/>
                    </a:cubicBezTo>
                    <a:cubicBezTo>
                      <a:pt x="271" y="546"/>
                      <a:pt x="271" y="546"/>
                      <a:pt x="271" y="546"/>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2" y="550"/>
                      <a:pt x="273" y="551"/>
                    </a:cubicBezTo>
                    <a:cubicBezTo>
                      <a:pt x="277" y="552"/>
                      <a:pt x="286" y="557"/>
                      <a:pt x="297" y="563"/>
                    </a:cubicBezTo>
                    <a:cubicBezTo>
                      <a:pt x="338" y="585"/>
                      <a:pt x="416" y="631"/>
                      <a:pt x="484" y="671"/>
                    </a:cubicBezTo>
                    <a:cubicBezTo>
                      <a:pt x="518" y="690"/>
                      <a:pt x="550" y="709"/>
                      <a:pt x="573" y="722"/>
                    </a:cubicBezTo>
                    <a:cubicBezTo>
                      <a:pt x="585" y="729"/>
                      <a:pt x="594" y="735"/>
                      <a:pt x="601" y="739"/>
                    </a:cubicBezTo>
                    <a:cubicBezTo>
                      <a:pt x="605" y="741"/>
                      <a:pt x="607" y="742"/>
                      <a:pt x="609" y="743"/>
                    </a:cubicBezTo>
                    <a:cubicBezTo>
                      <a:pt x="610" y="744"/>
                      <a:pt x="611" y="744"/>
                      <a:pt x="612" y="744"/>
                    </a:cubicBezTo>
                    <a:cubicBezTo>
                      <a:pt x="612" y="745"/>
                      <a:pt x="612" y="745"/>
                      <a:pt x="612" y="745"/>
                    </a:cubicBezTo>
                    <a:cubicBezTo>
                      <a:pt x="613" y="745"/>
                      <a:pt x="613" y="745"/>
                      <a:pt x="613" y="745"/>
                    </a:cubicBezTo>
                    <a:cubicBezTo>
                      <a:pt x="613" y="745"/>
                      <a:pt x="613" y="745"/>
                      <a:pt x="614" y="745"/>
                    </a:cubicBezTo>
                    <a:cubicBezTo>
                      <a:pt x="615" y="745"/>
                      <a:pt x="615" y="745"/>
                      <a:pt x="615" y="745"/>
                    </a:cubicBezTo>
                    <a:cubicBezTo>
                      <a:pt x="616" y="745"/>
                      <a:pt x="617" y="744"/>
                      <a:pt x="618" y="743"/>
                    </a:cubicBezTo>
                    <a:cubicBezTo>
                      <a:pt x="618" y="743"/>
                      <a:pt x="618" y="741"/>
                      <a:pt x="618" y="740"/>
                    </a:cubicBezTo>
                    <a:cubicBezTo>
                      <a:pt x="618" y="739"/>
                      <a:pt x="617" y="738"/>
                      <a:pt x="616" y="738"/>
                    </a:cubicBezTo>
                    <a:cubicBezTo>
                      <a:pt x="281" y="528"/>
                      <a:pt x="281" y="528"/>
                      <a:pt x="281" y="528"/>
                    </a:cubicBezTo>
                    <a:cubicBezTo>
                      <a:pt x="279" y="532"/>
                      <a:pt x="279" y="532"/>
                      <a:pt x="279" y="532"/>
                    </a:cubicBezTo>
                    <a:cubicBezTo>
                      <a:pt x="277" y="535"/>
                      <a:pt x="277" y="535"/>
                      <a:pt x="277" y="535"/>
                    </a:cubicBezTo>
                    <a:cubicBezTo>
                      <a:pt x="277" y="535"/>
                      <a:pt x="362" y="586"/>
                      <a:pt x="448" y="636"/>
                    </a:cubicBezTo>
                    <a:cubicBezTo>
                      <a:pt x="491" y="662"/>
                      <a:pt x="534" y="687"/>
                      <a:pt x="567" y="706"/>
                    </a:cubicBezTo>
                    <a:cubicBezTo>
                      <a:pt x="583" y="716"/>
                      <a:pt x="597" y="724"/>
                      <a:pt x="607" y="729"/>
                    </a:cubicBezTo>
                    <a:cubicBezTo>
                      <a:pt x="612" y="732"/>
                      <a:pt x="617" y="734"/>
                      <a:pt x="620" y="736"/>
                    </a:cubicBezTo>
                    <a:cubicBezTo>
                      <a:pt x="621" y="737"/>
                      <a:pt x="622" y="737"/>
                      <a:pt x="623" y="738"/>
                    </a:cubicBezTo>
                    <a:cubicBezTo>
                      <a:pt x="624" y="738"/>
                      <a:pt x="624" y="738"/>
                      <a:pt x="625" y="738"/>
                    </a:cubicBezTo>
                    <a:cubicBezTo>
                      <a:pt x="625" y="738"/>
                      <a:pt x="625" y="738"/>
                      <a:pt x="625" y="738"/>
                    </a:cubicBezTo>
                    <a:cubicBezTo>
                      <a:pt x="626" y="738"/>
                      <a:pt x="626" y="738"/>
                      <a:pt x="626" y="738"/>
                    </a:cubicBezTo>
                    <a:cubicBezTo>
                      <a:pt x="627" y="738"/>
                      <a:pt x="627" y="738"/>
                      <a:pt x="628" y="738"/>
                    </a:cubicBezTo>
                    <a:cubicBezTo>
                      <a:pt x="628" y="738"/>
                      <a:pt x="629" y="738"/>
                      <a:pt x="630" y="737"/>
                    </a:cubicBezTo>
                    <a:cubicBezTo>
                      <a:pt x="631" y="736"/>
                      <a:pt x="631" y="735"/>
                      <a:pt x="630" y="734"/>
                    </a:cubicBezTo>
                    <a:cubicBezTo>
                      <a:pt x="630" y="732"/>
                      <a:pt x="630" y="732"/>
                      <a:pt x="629" y="731"/>
                    </a:cubicBezTo>
                    <a:cubicBezTo>
                      <a:pt x="629" y="731"/>
                      <a:pt x="623" y="728"/>
                      <a:pt x="614" y="722"/>
                    </a:cubicBezTo>
                    <a:cubicBezTo>
                      <a:pt x="581" y="703"/>
                      <a:pt x="498" y="654"/>
                      <a:pt x="424" y="608"/>
                    </a:cubicBezTo>
                    <a:cubicBezTo>
                      <a:pt x="387" y="585"/>
                      <a:pt x="351" y="564"/>
                      <a:pt x="326" y="547"/>
                    </a:cubicBezTo>
                    <a:cubicBezTo>
                      <a:pt x="313" y="538"/>
                      <a:pt x="302" y="531"/>
                      <a:pt x="295" y="526"/>
                    </a:cubicBezTo>
                    <a:cubicBezTo>
                      <a:pt x="291" y="523"/>
                      <a:pt x="289" y="521"/>
                      <a:pt x="287" y="520"/>
                    </a:cubicBezTo>
                    <a:cubicBezTo>
                      <a:pt x="286" y="519"/>
                      <a:pt x="285" y="518"/>
                      <a:pt x="285"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2" y="519"/>
                      <a:pt x="282" y="519"/>
                      <a:pt x="282" y="519"/>
                    </a:cubicBezTo>
                    <a:cubicBezTo>
                      <a:pt x="285" y="519"/>
                      <a:pt x="285" y="519"/>
                      <a:pt x="285" y="519"/>
                    </a:cubicBezTo>
                    <a:cubicBezTo>
                      <a:pt x="285" y="518"/>
                      <a:pt x="285" y="518"/>
                      <a:pt x="285" y="518"/>
                    </a:cubicBezTo>
                    <a:cubicBezTo>
                      <a:pt x="282" y="519"/>
                      <a:pt x="282" y="519"/>
                      <a:pt x="282" y="519"/>
                    </a:cubicBezTo>
                    <a:cubicBezTo>
                      <a:pt x="285" y="519"/>
                      <a:pt x="285" y="519"/>
                      <a:pt x="285" y="519"/>
                    </a:cubicBezTo>
                    <a:cubicBezTo>
                      <a:pt x="282" y="519"/>
                      <a:pt x="282" y="519"/>
                      <a:pt x="282" y="519"/>
                    </a:cubicBezTo>
                    <a:cubicBezTo>
                      <a:pt x="285" y="521"/>
                      <a:pt x="285" y="521"/>
                      <a:pt x="285" y="521"/>
                    </a:cubicBezTo>
                    <a:cubicBezTo>
                      <a:pt x="285" y="520"/>
                      <a:pt x="285" y="519"/>
                      <a:pt x="285" y="519"/>
                    </a:cubicBezTo>
                    <a:cubicBezTo>
                      <a:pt x="282" y="519"/>
                      <a:pt x="282" y="519"/>
                      <a:pt x="282" y="519"/>
                    </a:cubicBezTo>
                    <a:cubicBezTo>
                      <a:pt x="285" y="521"/>
                      <a:pt x="285" y="521"/>
                      <a:pt x="285" y="521"/>
                    </a:cubicBezTo>
                    <a:cubicBezTo>
                      <a:pt x="285" y="521"/>
                      <a:pt x="285" y="521"/>
                      <a:pt x="285" y="521"/>
                    </a:cubicBezTo>
                    <a:cubicBezTo>
                      <a:pt x="282" y="519"/>
                      <a:pt x="282" y="519"/>
                      <a:pt x="282" y="519"/>
                    </a:cubicBezTo>
                    <a:cubicBezTo>
                      <a:pt x="283" y="522"/>
                      <a:pt x="283" y="522"/>
                      <a:pt x="283" y="522"/>
                    </a:cubicBezTo>
                    <a:cubicBezTo>
                      <a:pt x="283" y="522"/>
                      <a:pt x="284" y="522"/>
                      <a:pt x="285" y="521"/>
                    </a:cubicBezTo>
                    <a:cubicBezTo>
                      <a:pt x="282" y="519"/>
                      <a:pt x="282" y="519"/>
                      <a:pt x="282" y="519"/>
                    </a:cubicBezTo>
                    <a:cubicBezTo>
                      <a:pt x="283" y="522"/>
                      <a:pt x="283" y="522"/>
                      <a:pt x="283" y="522"/>
                    </a:cubicBezTo>
                    <a:cubicBezTo>
                      <a:pt x="282" y="520"/>
                      <a:pt x="282" y="520"/>
                      <a:pt x="282" y="520"/>
                    </a:cubicBezTo>
                    <a:cubicBezTo>
                      <a:pt x="282" y="522"/>
                      <a:pt x="282" y="522"/>
                      <a:pt x="282" y="522"/>
                    </a:cubicBezTo>
                    <a:cubicBezTo>
                      <a:pt x="282" y="522"/>
                      <a:pt x="282" y="522"/>
                      <a:pt x="283" y="522"/>
                    </a:cubicBezTo>
                    <a:cubicBezTo>
                      <a:pt x="282" y="520"/>
                      <a:pt x="282" y="520"/>
                      <a:pt x="282" y="520"/>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3" y="523"/>
                      <a:pt x="284" y="523"/>
                    </a:cubicBezTo>
                    <a:cubicBezTo>
                      <a:pt x="288" y="525"/>
                      <a:pt x="298" y="530"/>
                      <a:pt x="310" y="536"/>
                    </a:cubicBezTo>
                    <a:cubicBezTo>
                      <a:pt x="354" y="560"/>
                      <a:pt x="437" y="609"/>
                      <a:pt x="509" y="653"/>
                    </a:cubicBezTo>
                    <a:cubicBezTo>
                      <a:pt x="545" y="674"/>
                      <a:pt x="579" y="694"/>
                      <a:pt x="603" y="709"/>
                    </a:cubicBezTo>
                    <a:cubicBezTo>
                      <a:pt x="616" y="717"/>
                      <a:pt x="626" y="723"/>
                      <a:pt x="633" y="727"/>
                    </a:cubicBezTo>
                    <a:cubicBezTo>
                      <a:pt x="636" y="729"/>
                      <a:pt x="639" y="730"/>
                      <a:pt x="641" y="732"/>
                    </a:cubicBezTo>
                    <a:cubicBezTo>
                      <a:pt x="642" y="732"/>
                      <a:pt x="643" y="733"/>
                      <a:pt x="644" y="733"/>
                    </a:cubicBezTo>
                    <a:cubicBezTo>
                      <a:pt x="645" y="733"/>
                      <a:pt x="645" y="733"/>
                      <a:pt x="645" y="733"/>
                    </a:cubicBezTo>
                    <a:cubicBezTo>
                      <a:pt x="645" y="734"/>
                      <a:pt x="645" y="734"/>
                      <a:pt x="645" y="734"/>
                    </a:cubicBezTo>
                    <a:cubicBezTo>
                      <a:pt x="645" y="734"/>
                      <a:pt x="645" y="734"/>
                      <a:pt x="645" y="734"/>
                    </a:cubicBezTo>
                    <a:cubicBezTo>
                      <a:pt x="646" y="734"/>
                      <a:pt x="646" y="734"/>
                      <a:pt x="646" y="734"/>
                    </a:cubicBezTo>
                    <a:cubicBezTo>
                      <a:pt x="647" y="734"/>
                      <a:pt x="647" y="734"/>
                      <a:pt x="648" y="734"/>
                    </a:cubicBezTo>
                    <a:cubicBezTo>
                      <a:pt x="648" y="733"/>
                      <a:pt x="649" y="733"/>
                      <a:pt x="650" y="732"/>
                    </a:cubicBezTo>
                    <a:cubicBezTo>
                      <a:pt x="650" y="731"/>
                      <a:pt x="651" y="730"/>
                      <a:pt x="650" y="729"/>
                    </a:cubicBezTo>
                    <a:cubicBezTo>
                      <a:pt x="650" y="728"/>
                      <a:pt x="650" y="727"/>
                      <a:pt x="649" y="726"/>
                    </a:cubicBezTo>
                    <a:cubicBezTo>
                      <a:pt x="293" y="504"/>
                      <a:pt x="293" y="504"/>
                      <a:pt x="293" y="504"/>
                    </a:cubicBezTo>
                    <a:cubicBezTo>
                      <a:pt x="291" y="507"/>
                      <a:pt x="291" y="507"/>
                      <a:pt x="291" y="507"/>
                    </a:cubicBezTo>
                    <a:cubicBezTo>
                      <a:pt x="294" y="510"/>
                      <a:pt x="294" y="510"/>
                      <a:pt x="294" y="510"/>
                    </a:cubicBezTo>
                    <a:cubicBezTo>
                      <a:pt x="291" y="508"/>
                      <a:pt x="291" y="508"/>
                      <a:pt x="291" y="508"/>
                    </a:cubicBezTo>
                    <a:cubicBezTo>
                      <a:pt x="292" y="511"/>
                      <a:pt x="292" y="511"/>
                      <a:pt x="292" y="511"/>
                    </a:cubicBezTo>
                    <a:cubicBezTo>
                      <a:pt x="293" y="511"/>
                      <a:pt x="294" y="510"/>
                      <a:pt x="294" y="510"/>
                    </a:cubicBezTo>
                    <a:cubicBezTo>
                      <a:pt x="291" y="508"/>
                      <a:pt x="291" y="508"/>
                      <a:pt x="291" y="508"/>
                    </a:cubicBezTo>
                    <a:cubicBezTo>
                      <a:pt x="292" y="511"/>
                      <a:pt x="292" y="511"/>
                      <a:pt x="292" y="511"/>
                    </a:cubicBezTo>
                    <a:cubicBezTo>
                      <a:pt x="291" y="508"/>
                      <a:pt x="291" y="508"/>
                      <a:pt x="291" y="508"/>
                    </a:cubicBezTo>
                    <a:cubicBezTo>
                      <a:pt x="291" y="511"/>
                      <a:pt x="291" y="511"/>
                      <a:pt x="291" y="511"/>
                    </a:cubicBezTo>
                    <a:cubicBezTo>
                      <a:pt x="291" y="511"/>
                      <a:pt x="292" y="511"/>
                      <a:pt x="292" y="511"/>
                    </a:cubicBezTo>
                    <a:cubicBezTo>
                      <a:pt x="291" y="508"/>
                      <a:pt x="291" y="508"/>
                      <a:pt x="291" y="508"/>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2" y="511"/>
                      <a:pt x="293" y="512"/>
                      <a:pt x="294" y="512"/>
                    </a:cubicBezTo>
                    <a:cubicBezTo>
                      <a:pt x="299" y="514"/>
                      <a:pt x="309" y="519"/>
                      <a:pt x="322" y="526"/>
                    </a:cubicBezTo>
                    <a:cubicBezTo>
                      <a:pt x="369" y="551"/>
                      <a:pt x="455" y="602"/>
                      <a:pt x="530" y="647"/>
                    </a:cubicBezTo>
                    <a:cubicBezTo>
                      <a:pt x="568" y="669"/>
                      <a:pt x="603" y="690"/>
                      <a:pt x="629" y="706"/>
                    </a:cubicBezTo>
                    <a:cubicBezTo>
                      <a:pt x="642" y="713"/>
                      <a:pt x="652" y="719"/>
                      <a:pt x="660" y="724"/>
                    </a:cubicBezTo>
                    <a:cubicBezTo>
                      <a:pt x="664" y="726"/>
                      <a:pt x="667" y="728"/>
                      <a:pt x="669" y="729"/>
                    </a:cubicBezTo>
                    <a:cubicBezTo>
                      <a:pt x="670" y="729"/>
                      <a:pt x="671" y="730"/>
                      <a:pt x="671" y="730"/>
                    </a:cubicBezTo>
                    <a:cubicBezTo>
                      <a:pt x="672" y="731"/>
                      <a:pt x="672" y="731"/>
                      <a:pt x="672" y="731"/>
                    </a:cubicBezTo>
                    <a:cubicBezTo>
                      <a:pt x="673" y="731"/>
                      <a:pt x="673" y="731"/>
                      <a:pt x="673" y="731"/>
                    </a:cubicBezTo>
                    <a:cubicBezTo>
                      <a:pt x="673" y="731"/>
                      <a:pt x="673" y="731"/>
                      <a:pt x="674" y="731"/>
                    </a:cubicBezTo>
                    <a:cubicBezTo>
                      <a:pt x="674" y="731"/>
                      <a:pt x="675" y="731"/>
                      <a:pt x="675" y="731"/>
                    </a:cubicBezTo>
                    <a:cubicBezTo>
                      <a:pt x="676" y="731"/>
                      <a:pt x="677" y="730"/>
                      <a:pt x="678" y="729"/>
                    </a:cubicBezTo>
                    <a:cubicBezTo>
                      <a:pt x="678" y="728"/>
                      <a:pt x="678" y="727"/>
                      <a:pt x="678" y="726"/>
                    </a:cubicBezTo>
                    <a:cubicBezTo>
                      <a:pt x="678" y="725"/>
                      <a:pt x="677" y="724"/>
                      <a:pt x="676" y="724"/>
                    </a:cubicBezTo>
                    <a:cubicBezTo>
                      <a:pt x="292" y="483"/>
                      <a:pt x="292" y="483"/>
                      <a:pt x="292" y="483"/>
                    </a:cubicBezTo>
                    <a:cubicBezTo>
                      <a:pt x="290" y="487"/>
                      <a:pt x="290" y="487"/>
                      <a:pt x="290" y="487"/>
                    </a:cubicBezTo>
                    <a:cubicBezTo>
                      <a:pt x="288" y="490"/>
                      <a:pt x="288" y="490"/>
                      <a:pt x="288" y="490"/>
                    </a:cubicBezTo>
                    <a:cubicBezTo>
                      <a:pt x="288" y="490"/>
                      <a:pt x="386" y="549"/>
                      <a:pt x="485" y="608"/>
                    </a:cubicBezTo>
                    <a:cubicBezTo>
                      <a:pt x="535" y="637"/>
                      <a:pt x="585" y="666"/>
                      <a:pt x="622" y="689"/>
                    </a:cubicBezTo>
                    <a:cubicBezTo>
                      <a:pt x="641" y="700"/>
                      <a:pt x="657" y="709"/>
                      <a:pt x="668" y="715"/>
                    </a:cubicBezTo>
                    <a:cubicBezTo>
                      <a:pt x="674" y="718"/>
                      <a:pt x="679" y="721"/>
                      <a:pt x="682" y="723"/>
                    </a:cubicBezTo>
                    <a:cubicBezTo>
                      <a:pt x="683" y="724"/>
                      <a:pt x="685" y="724"/>
                      <a:pt x="686" y="725"/>
                    </a:cubicBezTo>
                    <a:cubicBezTo>
                      <a:pt x="686" y="725"/>
                      <a:pt x="687" y="725"/>
                      <a:pt x="687" y="725"/>
                    </a:cubicBezTo>
                    <a:cubicBezTo>
                      <a:pt x="688" y="726"/>
                      <a:pt x="688" y="726"/>
                      <a:pt x="688" y="726"/>
                    </a:cubicBezTo>
                    <a:cubicBezTo>
                      <a:pt x="688" y="726"/>
                      <a:pt x="688" y="726"/>
                      <a:pt x="689" y="726"/>
                    </a:cubicBezTo>
                    <a:cubicBezTo>
                      <a:pt x="689" y="726"/>
                      <a:pt x="690" y="726"/>
                      <a:pt x="690" y="726"/>
                    </a:cubicBezTo>
                    <a:cubicBezTo>
                      <a:pt x="691" y="725"/>
                      <a:pt x="692" y="725"/>
                      <a:pt x="692" y="724"/>
                    </a:cubicBezTo>
                    <a:cubicBezTo>
                      <a:pt x="693" y="723"/>
                      <a:pt x="693" y="723"/>
                      <a:pt x="693" y="722"/>
                    </a:cubicBezTo>
                    <a:cubicBezTo>
                      <a:pt x="693" y="721"/>
                      <a:pt x="693" y="720"/>
                      <a:pt x="693" y="720"/>
                    </a:cubicBezTo>
                    <a:cubicBezTo>
                      <a:pt x="692" y="719"/>
                      <a:pt x="692" y="719"/>
                      <a:pt x="692" y="719"/>
                    </a:cubicBezTo>
                    <a:cubicBezTo>
                      <a:pt x="692" y="719"/>
                      <a:pt x="692" y="719"/>
                      <a:pt x="692" y="719"/>
                    </a:cubicBezTo>
                    <a:cubicBezTo>
                      <a:pt x="691" y="718"/>
                      <a:pt x="691" y="718"/>
                      <a:pt x="691" y="718"/>
                    </a:cubicBezTo>
                    <a:cubicBezTo>
                      <a:pt x="690" y="717"/>
                      <a:pt x="687" y="716"/>
                      <a:pt x="683" y="713"/>
                    </a:cubicBezTo>
                    <a:cubicBezTo>
                      <a:pt x="628" y="678"/>
                      <a:pt x="296" y="471"/>
                      <a:pt x="296" y="471"/>
                    </a:cubicBezTo>
                    <a:cubicBezTo>
                      <a:pt x="294" y="475"/>
                      <a:pt x="294" y="475"/>
                      <a:pt x="294" y="475"/>
                    </a:cubicBezTo>
                    <a:cubicBezTo>
                      <a:pt x="292" y="478"/>
                      <a:pt x="292" y="478"/>
                      <a:pt x="292" y="478"/>
                    </a:cubicBezTo>
                    <a:cubicBezTo>
                      <a:pt x="708" y="725"/>
                      <a:pt x="708" y="725"/>
                      <a:pt x="708" y="725"/>
                    </a:cubicBezTo>
                    <a:cubicBezTo>
                      <a:pt x="710" y="726"/>
                      <a:pt x="713" y="726"/>
                      <a:pt x="714" y="724"/>
                    </a:cubicBezTo>
                    <a:cubicBezTo>
                      <a:pt x="714" y="723"/>
                      <a:pt x="714" y="722"/>
                      <a:pt x="714" y="722"/>
                    </a:cubicBezTo>
                    <a:cubicBezTo>
                      <a:pt x="714" y="721"/>
                      <a:pt x="714" y="720"/>
                      <a:pt x="714" y="720"/>
                    </a:cubicBezTo>
                    <a:cubicBezTo>
                      <a:pt x="714" y="719"/>
                      <a:pt x="714" y="719"/>
                      <a:pt x="713" y="719"/>
                    </a:cubicBezTo>
                    <a:cubicBezTo>
                      <a:pt x="713" y="718"/>
                      <a:pt x="713" y="718"/>
                      <a:pt x="712" y="718"/>
                    </a:cubicBezTo>
                    <a:cubicBezTo>
                      <a:pt x="710" y="716"/>
                      <a:pt x="708" y="714"/>
                      <a:pt x="704" y="711"/>
                    </a:cubicBezTo>
                    <a:cubicBezTo>
                      <a:pt x="688" y="701"/>
                      <a:pt x="655" y="680"/>
                      <a:pt x="614" y="654"/>
                    </a:cubicBezTo>
                    <a:cubicBezTo>
                      <a:pt x="491" y="577"/>
                      <a:pt x="296" y="458"/>
                      <a:pt x="296" y="458"/>
                    </a:cubicBezTo>
                    <a:cubicBezTo>
                      <a:pt x="294" y="457"/>
                      <a:pt x="292" y="458"/>
                      <a:pt x="291" y="460"/>
                    </a:cubicBezTo>
                    <a:cubicBezTo>
                      <a:pt x="290" y="462"/>
                      <a:pt x="290" y="464"/>
                      <a:pt x="292" y="465"/>
                    </a:cubicBezTo>
                    <a:cubicBezTo>
                      <a:pt x="292" y="465"/>
                      <a:pt x="396" y="530"/>
                      <a:pt x="503" y="594"/>
                    </a:cubicBezTo>
                    <a:cubicBezTo>
                      <a:pt x="557" y="627"/>
                      <a:pt x="611" y="659"/>
                      <a:pt x="653" y="683"/>
                    </a:cubicBezTo>
                    <a:cubicBezTo>
                      <a:pt x="674" y="695"/>
                      <a:pt x="692" y="705"/>
                      <a:pt x="706" y="713"/>
                    </a:cubicBezTo>
                    <a:cubicBezTo>
                      <a:pt x="713" y="716"/>
                      <a:pt x="719" y="719"/>
                      <a:pt x="723" y="721"/>
                    </a:cubicBezTo>
                    <a:cubicBezTo>
                      <a:pt x="725" y="722"/>
                      <a:pt x="727" y="723"/>
                      <a:pt x="729" y="723"/>
                    </a:cubicBezTo>
                    <a:cubicBezTo>
                      <a:pt x="731" y="724"/>
                      <a:pt x="732" y="724"/>
                      <a:pt x="733" y="724"/>
                    </a:cubicBezTo>
                    <a:cubicBezTo>
                      <a:pt x="734" y="724"/>
                      <a:pt x="735" y="724"/>
                      <a:pt x="735" y="724"/>
                    </a:cubicBezTo>
                    <a:cubicBezTo>
                      <a:pt x="736" y="724"/>
                      <a:pt x="737" y="723"/>
                      <a:pt x="738" y="722"/>
                    </a:cubicBezTo>
                    <a:cubicBezTo>
                      <a:pt x="738" y="721"/>
                      <a:pt x="738" y="721"/>
                      <a:pt x="738" y="720"/>
                    </a:cubicBezTo>
                    <a:cubicBezTo>
                      <a:pt x="738" y="718"/>
                      <a:pt x="738" y="718"/>
                      <a:pt x="738" y="718"/>
                    </a:cubicBezTo>
                    <a:cubicBezTo>
                      <a:pt x="737" y="717"/>
                      <a:pt x="737" y="717"/>
                      <a:pt x="737" y="717"/>
                    </a:cubicBezTo>
                    <a:cubicBezTo>
                      <a:pt x="736" y="716"/>
                      <a:pt x="736" y="716"/>
                      <a:pt x="736" y="716"/>
                    </a:cubicBezTo>
                    <a:cubicBezTo>
                      <a:pt x="736" y="716"/>
                      <a:pt x="735" y="715"/>
                      <a:pt x="734" y="715"/>
                    </a:cubicBezTo>
                    <a:cubicBezTo>
                      <a:pt x="725" y="709"/>
                      <a:pt x="693" y="690"/>
                      <a:pt x="650" y="664"/>
                    </a:cubicBezTo>
                    <a:cubicBezTo>
                      <a:pt x="585" y="626"/>
                      <a:pt x="496" y="573"/>
                      <a:pt x="423" y="528"/>
                    </a:cubicBezTo>
                    <a:cubicBezTo>
                      <a:pt x="387" y="505"/>
                      <a:pt x="354" y="485"/>
                      <a:pt x="331" y="469"/>
                    </a:cubicBezTo>
                    <a:cubicBezTo>
                      <a:pt x="319" y="461"/>
                      <a:pt x="310" y="455"/>
                      <a:pt x="304" y="450"/>
                    </a:cubicBezTo>
                    <a:cubicBezTo>
                      <a:pt x="300" y="448"/>
                      <a:pt x="298" y="445"/>
                      <a:pt x="296" y="444"/>
                    </a:cubicBezTo>
                    <a:cubicBezTo>
                      <a:pt x="296" y="443"/>
                      <a:pt x="295" y="443"/>
                      <a:pt x="295" y="442"/>
                    </a:cubicBezTo>
                    <a:cubicBezTo>
                      <a:pt x="295" y="442"/>
                      <a:pt x="295" y="442"/>
                      <a:pt x="295" y="442"/>
                    </a:cubicBezTo>
                    <a:cubicBezTo>
                      <a:pt x="295" y="442"/>
                      <a:pt x="295" y="442"/>
                      <a:pt x="295" y="442"/>
                    </a:cubicBezTo>
                    <a:cubicBezTo>
                      <a:pt x="293" y="443"/>
                      <a:pt x="293" y="443"/>
                      <a:pt x="293" y="443"/>
                    </a:cubicBezTo>
                    <a:cubicBezTo>
                      <a:pt x="295" y="443"/>
                      <a:pt x="295" y="443"/>
                      <a:pt x="295" y="443"/>
                    </a:cubicBezTo>
                    <a:cubicBezTo>
                      <a:pt x="295" y="443"/>
                      <a:pt x="295" y="442"/>
                      <a:pt x="295" y="442"/>
                    </a:cubicBezTo>
                    <a:cubicBezTo>
                      <a:pt x="293" y="443"/>
                      <a:pt x="293" y="443"/>
                      <a:pt x="293" y="443"/>
                    </a:cubicBezTo>
                    <a:cubicBezTo>
                      <a:pt x="295" y="443"/>
                      <a:pt x="295" y="443"/>
                      <a:pt x="295" y="443"/>
                    </a:cubicBezTo>
                    <a:cubicBezTo>
                      <a:pt x="292" y="443"/>
                      <a:pt x="292" y="443"/>
                      <a:pt x="292" y="443"/>
                    </a:cubicBezTo>
                    <a:cubicBezTo>
                      <a:pt x="295" y="445"/>
                      <a:pt x="295" y="445"/>
                      <a:pt x="295" y="445"/>
                    </a:cubicBezTo>
                    <a:cubicBezTo>
                      <a:pt x="295" y="444"/>
                      <a:pt x="295" y="444"/>
                      <a:pt x="295" y="443"/>
                    </a:cubicBezTo>
                    <a:cubicBezTo>
                      <a:pt x="292" y="443"/>
                      <a:pt x="292" y="443"/>
                      <a:pt x="292" y="443"/>
                    </a:cubicBezTo>
                    <a:cubicBezTo>
                      <a:pt x="295" y="445"/>
                      <a:pt x="295" y="445"/>
                      <a:pt x="295" y="445"/>
                    </a:cubicBezTo>
                    <a:cubicBezTo>
                      <a:pt x="291" y="443"/>
                      <a:pt x="291" y="443"/>
                      <a:pt x="291" y="443"/>
                    </a:cubicBezTo>
                    <a:cubicBezTo>
                      <a:pt x="289" y="446"/>
                      <a:pt x="289" y="446"/>
                      <a:pt x="289" y="446"/>
                    </a:cubicBezTo>
                    <a:cubicBezTo>
                      <a:pt x="289" y="446"/>
                      <a:pt x="400" y="515"/>
                      <a:pt x="514" y="584"/>
                    </a:cubicBezTo>
                    <a:cubicBezTo>
                      <a:pt x="571" y="618"/>
                      <a:pt x="629" y="653"/>
                      <a:pt x="675" y="679"/>
                    </a:cubicBezTo>
                    <a:cubicBezTo>
                      <a:pt x="697" y="692"/>
                      <a:pt x="717" y="702"/>
                      <a:pt x="732" y="710"/>
                    </a:cubicBezTo>
                    <a:cubicBezTo>
                      <a:pt x="740" y="714"/>
                      <a:pt x="746" y="717"/>
                      <a:pt x="751" y="719"/>
                    </a:cubicBezTo>
                    <a:cubicBezTo>
                      <a:pt x="753" y="720"/>
                      <a:pt x="755" y="721"/>
                      <a:pt x="757" y="721"/>
                    </a:cubicBezTo>
                    <a:cubicBezTo>
                      <a:pt x="759" y="722"/>
                      <a:pt x="761" y="722"/>
                      <a:pt x="762" y="722"/>
                    </a:cubicBezTo>
                    <a:cubicBezTo>
                      <a:pt x="763" y="722"/>
                      <a:pt x="764" y="722"/>
                      <a:pt x="765" y="722"/>
                    </a:cubicBezTo>
                    <a:cubicBezTo>
                      <a:pt x="766" y="722"/>
                      <a:pt x="767" y="721"/>
                      <a:pt x="767" y="720"/>
                    </a:cubicBezTo>
                    <a:cubicBezTo>
                      <a:pt x="768" y="719"/>
                      <a:pt x="768" y="719"/>
                      <a:pt x="768" y="718"/>
                    </a:cubicBezTo>
                    <a:cubicBezTo>
                      <a:pt x="768" y="717"/>
                      <a:pt x="768" y="716"/>
                      <a:pt x="767" y="716"/>
                    </a:cubicBezTo>
                    <a:cubicBezTo>
                      <a:pt x="767" y="715"/>
                      <a:pt x="767" y="715"/>
                      <a:pt x="767" y="715"/>
                    </a:cubicBezTo>
                    <a:cubicBezTo>
                      <a:pt x="766" y="715"/>
                      <a:pt x="766" y="715"/>
                      <a:pt x="766" y="715"/>
                    </a:cubicBezTo>
                    <a:cubicBezTo>
                      <a:pt x="766" y="714"/>
                      <a:pt x="766" y="714"/>
                      <a:pt x="766" y="714"/>
                    </a:cubicBezTo>
                    <a:cubicBezTo>
                      <a:pt x="765" y="714"/>
                      <a:pt x="763" y="712"/>
                      <a:pt x="759" y="710"/>
                    </a:cubicBezTo>
                    <a:cubicBezTo>
                      <a:pt x="729" y="693"/>
                      <a:pt x="612" y="624"/>
                      <a:pt x="503" y="558"/>
                    </a:cubicBezTo>
                    <a:cubicBezTo>
                      <a:pt x="448" y="525"/>
                      <a:pt x="395" y="492"/>
                      <a:pt x="356" y="467"/>
                    </a:cubicBezTo>
                    <a:cubicBezTo>
                      <a:pt x="336" y="454"/>
                      <a:pt x="320" y="443"/>
                      <a:pt x="309" y="435"/>
                    </a:cubicBezTo>
                    <a:cubicBezTo>
                      <a:pt x="304" y="431"/>
                      <a:pt x="299" y="427"/>
                      <a:pt x="296" y="425"/>
                    </a:cubicBezTo>
                    <a:cubicBezTo>
                      <a:pt x="295" y="423"/>
                      <a:pt x="294" y="422"/>
                      <a:pt x="293" y="422"/>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1" y="422"/>
                      <a:pt x="291" y="422"/>
                      <a:pt x="291" y="422"/>
                    </a:cubicBezTo>
                    <a:cubicBezTo>
                      <a:pt x="293" y="422"/>
                      <a:pt x="293" y="422"/>
                      <a:pt x="293" y="422"/>
                    </a:cubicBezTo>
                    <a:cubicBezTo>
                      <a:pt x="293" y="421"/>
                      <a:pt x="293" y="421"/>
                      <a:pt x="293" y="421"/>
                    </a:cubicBezTo>
                    <a:cubicBezTo>
                      <a:pt x="291" y="422"/>
                      <a:pt x="291" y="422"/>
                      <a:pt x="291" y="422"/>
                    </a:cubicBezTo>
                    <a:cubicBezTo>
                      <a:pt x="293" y="422"/>
                      <a:pt x="293" y="422"/>
                      <a:pt x="293" y="422"/>
                    </a:cubicBezTo>
                    <a:cubicBezTo>
                      <a:pt x="290" y="422"/>
                      <a:pt x="290" y="422"/>
                      <a:pt x="290" y="422"/>
                    </a:cubicBezTo>
                    <a:cubicBezTo>
                      <a:pt x="293" y="423"/>
                      <a:pt x="293" y="423"/>
                      <a:pt x="293" y="423"/>
                    </a:cubicBezTo>
                    <a:cubicBezTo>
                      <a:pt x="293" y="423"/>
                      <a:pt x="293" y="422"/>
                      <a:pt x="293" y="422"/>
                    </a:cubicBezTo>
                    <a:cubicBezTo>
                      <a:pt x="290" y="422"/>
                      <a:pt x="290" y="422"/>
                      <a:pt x="290" y="422"/>
                    </a:cubicBezTo>
                    <a:cubicBezTo>
                      <a:pt x="293" y="423"/>
                      <a:pt x="293" y="423"/>
                      <a:pt x="293" y="423"/>
                    </a:cubicBezTo>
                    <a:cubicBezTo>
                      <a:pt x="293" y="423"/>
                      <a:pt x="293" y="423"/>
                      <a:pt x="293" y="423"/>
                    </a:cubicBezTo>
                    <a:cubicBezTo>
                      <a:pt x="290" y="421"/>
                      <a:pt x="290" y="421"/>
                      <a:pt x="290" y="421"/>
                    </a:cubicBezTo>
                    <a:cubicBezTo>
                      <a:pt x="291" y="425"/>
                      <a:pt x="291" y="425"/>
                      <a:pt x="291" y="425"/>
                    </a:cubicBezTo>
                    <a:cubicBezTo>
                      <a:pt x="291" y="425"/>
                      <a:pt x="292" y="424"/>
                      <a:pt x="293" y="423"/>
                    </a:cubicBezTo>
                    <a:cubicBezTo>
                      <a:pt x="290" y="421"/>
                      <a:pt x="290" y="421"/>
                      <a:pt x="290" y="421"/>
                    </a:cubicBezTo>
                    <a:cubicBezTo>
                      <a:pt x="291" y="425"/>
                      <a:pt x="291" y="425"/>
                      <a:pt x="291" y="425"/>
                    </a:cubicBezTo>
                    <a:cubicBezTo>
                      <a:pt x="290" y="422"/>
                      <a:pt x="290" y="422"/>
                      <a:pt x="290" y="422"/>
                    </a:cubicBezTo>
                    <a:cubicBezTo>
                      <a:pt x="290" y="425"/>
                      <a:pt x="290" y="425"/>
                      <a:pt x="290" y="425"/>
                    </a:cubicBezTo>
                    <a:cubicBezTo>
                      <a:pt x="290" y="425"/>
                      <a:pt x="290" y="425"/>
                      <a:pt x="291" y="425"/>
                    </a:cubicBezTo>
                    <a:cubicBezTo>
                      <a:pt x="290" y="422"/>
                      <a:pt x="290" y="422"/>
                      <a:pt x="290" y="422"/>
                    </a:cubicBezTo>
                    <a:cubicBezTo>
                      <a:pt x="290" y="425"/>
                      <a:pt x="290" y="425"/>
                      <a:pt x="290" y="425"/>
                    </a:cubicBezTo>
                    <a:cubicBezTo>
                      <a:pt x="290" y="424"/>
                      <a:pt x="290" y="424"/>
                      <a:pt x="290" y="424"/>
                    </a:cubicBezTo>
                    <a:cubicBezTo>
                      <a:pt x="289" y="425"/>
                      <a:pt x="289" y="425"/>
                      <a:pt x="289" y="425"/>
                    </a:cubicBezTo>
                    <a:cubicBezTo>
                      <a:pt x="290" y="425"/>
                      <a:pt x="290" y="425"/>
                      <a:pt x="290" y="425"/>
                    </a:cubicBezTo>
                    <a:cubicBezTo>
                      <a:pt x="290" y="424"/>
                      <a:pt x="290" y="424"/>
                      <a:pt x="290" y="424"/>
                    </a:cubicBezTo>
                    <a:cubicBezTo>
                      <a:pt x="289" y="425"/>
                      <a:pt x="289" y="425"/>
                      <a:pt x="289" y="425"/>
                    </a:cubicBezTo>
                    <a:cubicBezTo>
                      <a:pt x="290" y="425"/>
                      <a:pt x="291" y="425"/>
                      <a:pt x="292" y="426"/>
                    </a:cubicBezTo>
                    <a:cubicBezTo>
                      <a:pt x="298" y="429"/>
                      <a:pt x="311" y="435"/>
                      <a:pt x="328" y="445"/>
                    </a:cubicBezTo>
                    <a:cubicBezTo>
                      <a:pt x="387" y="478"/>
                      <a:pt x="502" y="547"/>
                      <a:pt x="602" y="607"/>
                    </a:cubicBezTo>
                    <a:cubicBezTo>
                      <a:pt x="653" y="637"/>
                      <a:pt x="699" y="665"/>
                      <a:pt x="733" y="686"/>
                    </a:cubicBezTo>
                    <a:cubicBezTo>
                      <a:pt x="750" y="696"/>
                      <a:pt x="764" y="705"/>
                      <a:pt x="773" y="711"/>
                    </a:cubicBezTo>
                    <a:cubicBezTo>
                      <a:pt x="783" y="716"/>
                      <a:pt x="788" y="720"/>
                      <a:pt x="788" y="720"/>
                    </a:cubicBezTo>
                    <a:cubicBezTo>
                      <a:pt x="789" y="721"/>
                      <a:pt x="791" y="721"/>
                      <a:pt x="792" y="720"/>
                    </a:cubicBezTo>
                    <a:cubicBezTo>
                      <a:pt x="793" y="719"/>
                      <a:pt x="794" y="718"/>
                      <a:pt x="794" y="716"/>
                    </a:cubicBezTo>
                    <a:cubicBezTo>
                      <a:pt x="794" y="715"/>
                      <a:pt x="794" y="715"/>
                      <a:pt x="794" y="714"/>
                    </a:cubicBezTo>
                    <a:cubicBezTo>
                      <a:pt x="793" y="714"/>
                      <a:pt x="793" y="714"/>
                      <a:pt x="793" y="713"/>
                    </a:cubicBezTo>
                    <a:cubicBezTo>
                      <a:pt x="793" y="713"/>
                      <a:pt x="793" y="713"/>
                      <a:pt x="793" y="713"/>
                    </a:cubicBezTo>
                    <a:cubicBezTo>
                      <a:pt x="792" y="713"/>
                      <a:pt x="792" y="713"/>
                      <a:pt x="792" y="713"/>
                    </a:cubicBezTo>
                    <a:cubicBezTo>
                      <a:pt x="791" y="712"/>
                      <a:pt x="789" y="711"/>
                      <a:pt x="785" y="708"/>
                    </a:cubicBezTo>
                    <a:cubicBezTo>
                      <a:pt x="721" y="668"/>
                      <a:pt x="283" y="395"/>
                      <a:pt x="283" y="395"/>
                    </a:cubicBezTo>
                    <a:cubicBezTo>
                      <a:pt x="281" y="398"/>
                      <a:pt x="281" y="398"/>
                      <a:pt x="281" y="398"/>
                    </a:cubicBezTo>
                    <a:cubicBezTo>
                      <a:pt x="285" y="401"/>
                      <a:pt x="285" y="401"/>
                      <a:pt x="285" y="401"/>
                    </a:cubicBezTo>
                    <a:cubicBezTo>
                      <a:pt x="282" y="399"/>
                      <a:pt x="282" y="399"/>
                      <a:pt x="282" y="399"/>
                    </a:cubicBezTo>
                    <a:cubicBezTo>
                      <a:pt x="283" y="402"/>
                      <a:pt x="283" y="402"/>
                      <a:pt x="283" y="402"/>
                    </a:cubicBezTo>
                    <a:cubicBezTo>
                      <a:pt x="283" y="402"/>
                      <a:pt x="284" y="401"/>
                      <a:pt x="285" y="401"/>
                    </a:cubicBezTo>
                    <a:cubicBezTo>
                      <a:pt x="282" y="399"/>
                      <a:pt x="282" y="399"/>
                      <a:pt x="282" y="399"/>
                    </a:cubicBezTo>
                    <a:cubicBezTo>
                      <a:pt x="283" y="402"/>
                      <a:pt x="283" y="402"/>
                      <a:pt x="283" y="402"/>
                    </a:cubicBezTo>
                    <a:cubicBezTo>
                      <a:pt x="282" y="399"/>
                      <a:pt x="282" y="399"/>
                      <a:pt x="282" y="399"/>
                    </a:cubicBezTo>
                    <a:cubicBezTo>
                      <a:pt x="282" y="402"/>
                      <a:pt x="282" y="402"/>
                      <a:pt x="282" y="402"/>
                    </a:cubicBezTo>
                    <a:cubicBezTo>
                      <a:pt x="282" y="402"/>
                      <a:pt x="282" y="402"/>
                      <a:pt x="283" y="402"/>
                    </a:cubicBezTo>
                    <a:cubicBezTo>
                      <a:pt x="282" y="399"/>
                      <a:pt x="282" y="399"/>
                      <a:pt x="282" y="399"/>
                    </a:cubicBezTo>
                    <a:cubicBezTo>
                      <a:pt x="282" y="402"/>
                      <a:pt x="282" y="402"/>
                      <a:pt x="282" y="402"/>
                    </a:cubicBezTo>
                    <a:cubicBezTo>
                      <a:pt x="282" y="401"/>
                      <a:pt x="282" y="401"/>
                      <a:pt x="282" y="401"/>
                    </a:cubicBezTo>
                    <a:cubicBezTo>
                      <a:pt x="281" y="402"/>
                      <a:pt x="281" y="402"/>
                      <a:pt x="281" y="402"/>
                    </a:cubicBezTo>
                    <a:cubicBezTo>
                      <a:pt x="282" y="402"/>
                      <a:pt x="282" y="402"/>
                      <a:pt x="282" y="402"/>
                    </a:cubicBezTo>
                    <a:cubicBezTo>
                      <a:pt x="282" y="401"/>
                      <a:pt x="282" y="401"/>
                      <a:pt x="282" y="401"/>
                    </a:cubicBezTo>
                    <a:cubicBezTo>
                      <a:pt x="281" y="402"/>
                      <a:pt x="281" y="402"/>
                      <a:pt x="281" y="402"/>
                    </a:cubicBezTo>
                    <a:cubicBezTo>
                      <a:pt x="282" y="402"/>
                      <a:pt x="283" y="403"/>
                      <a:pt x="284" y="403"/>
                    </a:cubicBezTo>
                    <a:cubicBezTo>
                      <a:pt x="290" y="406"/>
                      <a:pt x="303" y="413"/>
                      <a:pt x="321" y="423"/>
                    </a:cubicBezTo>
                    <a:cubicBezTo>
                      <a:pt x="383" y="459"/>
                      <a:pt x="503" y="533"/>
                      <a:pt x="610" y="598"/>
                    </a:cubicBezTo>
                    <a:cubicBezTo>
                      <a:pt x="663" y="631"/>
                      <a:pt x="713" y="661"/>
                      <a:pt x="750" y="684"/>
                    </a:cubicBezTo>
                    <a:cubicBezTo>
                      <a:pt x="769" y="695"/>
                      <a:pt x="784" y="704"/>
                      <a:pt x="796" y="710"/>
                    </a:cubicBezTo>
                    <a:cubicBezTo>
                      <a:pt x="801" y="713"/>
                      <a:pt x="806" y="716"/>
                      <a:pt x="809" y="718"/>
                    </a:cubicBezTo>
                    <a:cubicBezTo>
                      <a:pt x="811" y="718"/>
                      <a:pt x="813" y="719"/>
                      <a:pt x="814" y="720"/>
                    </a:cubicBezTo>
                    <a:cubicBezTo>
                      <a:pt x="814" y="720"/>
                      <a:pt x="815" y="720"/>
                      <a:pt x="815" y="720"/>
                    </a:cubicBezTo>
                    <a:cubicBezTo>
                      <a:pt x="816" y="720"/>
                      <a:pt x="817" y="720"/>
                      <a:pt x="817" y="720"/>
                    </a:cubicBezTo>
                    <a:cubicBezTo>
                      <a:pt x="818" y="720"/>
                      <a:pt x="818" y="720"/>
                      <a:pt x="819" y="720"/>
                    </a:cubicBezTo>
                    <a:cubicBezTo>
                      <a:pt x="820" y="720"/>
                      <a:pt x="821" y="719"/>
                      <a:pt x="821" y="719"/>
                    </a:cubicBezTo>
                    <a:cubicBezTo>
                      <a:pt x="821" y="718"/>
                      <a:pt x="821" y="718"/>
                      <a:pt x="821" y="718"/>
                    </a:cubicBezTo>
                    <a:cubicBezTo>
                      <a:pt x="822" y="718"/>
                      <a:pt x="822" y="717"/>
                      <a:pt x="822" y="716"/>
                    </a:cubicBezTo>
                    <a:cubicBezTo>
                      <a:pt x="822" y="715"/>
                      <a:pt x="821" y="714"/>
                      <a:pt x="821" y="714"/>
                    </a:cubicBezTo>
                    <a:cubicBezTo>
                      <a:pt x="821" y="713"/>
                      <a:pt x="820" y="713"/>
                      <a:pt x="820" y="712"/>
                    </a:cubicBezTo>
                    <a:cubicBezTo>
                      <a:pt x="819" y="711"/>
                      <a:pt x="817" y="710"/>
                      <a:pt x="816" y="709"/>
                    </a:cubicBezTo>
                    <a:cubicBezTo>
                      <a:pt x="809" y="704"/>
                      <a:pt x="795" y="695"/>
                      <a:pt x="777" y="684"/>
                    </a:cubicBezTo>
                    <a:cubicBezTo>
                      <a:pt x="713" y="644"/>
                      <a:pt x="587" y="570"/>
                      <a:pt x="477" y="504"/>
                    </a:cubicBezTo>
                    <a:cubicBezTo>
                      <a:pt x="423" y="471"/>
                      <a:pt x="372" y="440"/>
                      <a:pt x="335" y="417"/>
                    </a:cubicBezTo>
                    <a:cubicBezTo>
                      <a:pt x="316" y="405"/>
                      <a:pt x="301" y="395"/>
                      <a:pt x="291" y="387"/>
                    </a:cubicBezTo>
                    <a:cubicBezTo>
                      <a:pt x="286" y="384"/>
                      <a:pt x="282" y="380"/>
                      <a:pt x="279" y="378"/>
                    </a:cubicBezTo>
                    <a:cubicBezTo>
                      <a:pt x="278" y="377"/>
                      <a:pt x="277" y="376"/>
                      <a:pt x="276" y="375"/>
                    </a:cubicBezTo>
                    <a:cubicBezTo>
                      <a:pt x="276" y="375"/>
                      <a:pt x="276" y="375"/>
                      <a:pt x="276" y="375"/>
                    </a:cubicBezTo>
                    <a:cubicBezTo>
                      <a:pt x="274" y="376"/>
                      <a:pt x="274" y="376"/>
                      <a:pt x="274" y="376"/>
                    </a:cubicBezTo>
                    <a:cubicBezTo>
                      <a:pt x="276" y="376"/>
                      <a:pt x="276" y="376"/>
                      <a:pt x="276" y="376"/>
                    </a:cubicBezTo>
                    <a:cubicBezTo>
                      <a:pt x="276" y="375"/>
                      <a:pt x="276" y="375"/>
                      <a:pt x="276" y="375"/>
                    </a:cubicBezTo>
                    <a:cubicBezTo>
                      <a:pt x="274" y="376"/>
                      <a:pt x="274" y="376"/>
                      <a:pt x="274" y="376"/>
                    </a:cubicBezTo>
                    <a:cubicBezTo>
                      <a:pt x="276" y="376"/>
                      <a:pt x="276" y="376"/>
                      <a:pt x="276" y="376"/>
                    </a:cubicBezTo>
                    <a:cubicBezTo>
                      <a:pt x="273" y="376"/>
                      <a:pt x="273" y="376"/>
                      <a:pt x="273" y="376"/>
                    </a:cubicBezTo>
                    <a:cubicBezTo>
                      <a:pt x="276" y="378"/>
                      <a:pt x="276" y="378"/>
                      <a:pt x="276" y="378"/>
                    </a:cubicBezTo>
                    <a:cubicBezTo>
                      <a:pt x="276" y="377"/>
                      <a:pt x="276" y="376"/>
                      <a:pt x="276" y="376"/>
                    </a:cubicBezTo>
                    <a:cubicBezTo>
                      <a:pt x="273" y="376"/>
                      <a:pt x="273" y="376"/>
                      <a:pt x="273" y="376"/>
                    </a:cubicBezTo>
                    <a:cubicBezTo>
                      <a:pt x="276" y="378"/>
                      <a:pt x="276" y="378"/>
                      <a:pt x="276" y="378"/>
                    </a:cubicBezTo>
                    <a:cubicBezTo>
                      <a:pt x="272" y="376"/>
                      <a:pt x="272" y="376"/>
                      <a:pt x="272" y="376"/>
                    </a:cubicBezTo>
                    <a:cubicBezTo>
                      <a:pt x="270" y="379"/>
                      <a:pt x="270" y="379"/>
                      <a:pt x="270" y="379"/>
                    </a:cubicBezTo>
                    <a:cubicBezTo>
                      <a:pt x="270" y="379"/>
                      <a:pt x="411" y="465"/>
                      <a:pt x="554" y="550"/>
                    </a:cubicBezTo>
                    <a:cubicBezTo>
                      <a:pt x="625" y="593"/>
                      <a:pt x="697" y="636"/>
                      <a:pt x="752" y="668"/>
                    </a:cubicBezTo>
                    <a:cubicBezTo>
                      <a:pt x="779" y="684"/>
                      <a:pt x="802" y="698"/>
                      <a:pt x="819" y="707"/>
                    </a:cubicBezTo>
                    <a:cubicBezTo>
                      <a:pt x="828" y="712"/>
                      <a:pt x="834" y="715"/>
                      <a:pt x="839" y="718"/>
                    </a:cubicBezTo>
                    <a:cubicBezTo>
                      <a:pt x="842" y="719"/>
                      <a:pt x="844" y="720"/>
                      <a:pt x="845" y="721"/>
                    </a:cubicBezTo>
                    <a:cubicBezTo>
                      <a:pt x="846" y="721"/>
                      <a:pt x="847" y="722"/>
                      <a:pt x="848" y="722"/>
                    </a:cubicBezTo>
                    <a:cubicBezTo>
                      <a:pt x="848" y="722"/>
                      <a:pt x="849" y="722"/>
                      <a:pt x="850" y="722"/>
                    </a:cubicBezTo>
                    <a:cubicBezTo>
                      <a:pt x="850" y="722"/>
                      <a:pt x="851" y="722"/>
                      <a:pt x="851" y="722"/>
                    </a:cubicBezTo>
                    <a:cubicBezTo>
                      <a:pt x="852" y="722"/>
                      <a:pt x="853" y="721"/>
                      <a:pt x="854" y="720"/>
                    </a:cubicBezTo>
                    <a:cubicBezTo>
                      <a:pt x="854" y="719"/>
                      <a:pt x="854" y="718"/>
                      <a:pt x="854" y="717"/>
                    </a:cubicBezTo>
                    <a:cubicBezTo>
                      <a:pt x="854" y="716"/>
                      <a:pt x="853" y="715"/>
                      <a:pt x="852" y="715"/>
                    </a:cubicBezTo>
                    <a:cubicBezTo>
                      <a:pt x="852" y="715"/>
                      <a:pt x="850" y="713"/>
                      <a:pt x="846" y="711"/>
                    </a:cubicBezTo>
                    <a:cubicBezTo>
                      <a:pt x="813" y="692"/>
                      <a:pt x="665" y="605"/>
                      <a:pt x="526" y="520"/>
                    </a:cubicBezTo>
                    <a:cubicBezTo>
                      <a:pt x="456" y="478"/>
                      <a:pt x="388" y="436"/>
                      <a:pt x="338" y="404"/>
                    </a:cubicBezTo>
                    <a:cubicBezTo>
                      <a:pt x="313" y="387"/>
                      <a:pt x="292" y="373"/>
                      <a:pt x="278" y="363"/>
                    </a:cubicBezTo>
                    <a:cubicBezTo>
                      <a:pt x="271" y="358"/>
                      <a:pt x="265" y="353"/>
                      <a:pt x="262" y="350"/>
                    </a:cubicBezTo>
                    <a:cubicBezTo>
                      <a:pt x="260" y="348"/>
                      <a:pt x="258" y="347"/>
                      <a:pt x="258" y="346"/>
                    </a:cubicBezTo>
                    <a:cubicBezTo>
                      <a:pt x="257" y="345"/>
                      <a:pt x="257" y="345"/>
                      <a:pt x="257" y="345"/>
                    </a:cubicBezTo>
                    <a:cubicBezTo>
                      <a:pt x="257" y="345"/>
                      <a:pt x="257" y="345"/>
                      <a:pt x="257" y="345"/>
                    </a:cubicBezTo>
                    <a:cubicBezTo>
                      <a:pt x="255" y="346"/>
                      <a:pt x="255" y="346"/>
                      <a:pt x="255" y="346"/>
                    </a:cubicBezTo>
                    <a:cubicBezTo>
                      <a:pt x="257" y="346"/>
                      <a:pt x="257" y="346"/>
                      <a:pt x="257" y="346"/>
                    </a:cubicBezTo>
                    <a:cubicBezTo>
                      <a:pt x="257" y="345"/>
                      <a:pt x="257" y="345"/>
                      <a:pt x="257" y="345"/>
                    </a:cubicBezTo>
                    <a:cubicBezTo>
                      <a:pt x="255" y="346"/>
                      <a:pt x="255" y="346"/>
                      <a:pt x="255" y="346"/>
                    </a:cubicBezTo>
                    <a:cubicBezTo>
                      <a:pt x="257" y="346"/>
                      <a:pt x="257" y="346"/>
                      <a:pt x="257" y="346"/>
                    </a:cubicBezTo>
                    <a:cubicBezTo>
                      <a:pt x="254" y="346"/>
                      <a:pt x="254" y="346"/>
                      <a:pt x="254" y="346"/>
                    </a:cubicBezTo>
                    <a:cubicBezTo>
                      <a:pt x="257" y="347"/>
                      <a:pt x="257" y="347"/>
                      <a:pt x="257" y="347"/>
                    </a:cubicBezTo>
                    <a:cubicBezTo>
                      <a:pt x="257" y="347"/>
                      <a:pt x="257" y="346"/>
                      <a:pt x="257" y="346"/>
                    </a:cubicBezTo>
                    <a:cubicBezTo>
                      <a:pt x="254" y="346"/>
                      <a:pt x="254" y="346"/>
                      <a:pt x="254" y="346"/>
                    </a:cubicBezTo>
                    <a:cubicBezTo>
                      <a:pt x="257" y="347"/>
                      <a:pt x="257" y="347"/>
                      <a:pt x="257" y="347"/>
                    </a:cubicBezTo>
                    <a:cubicBezTo>
                      <a:pt x="257" y="347"/>
                      <a:pt x="257" y="347"/>
                      <a:pt x="257" y="347"/>
                    </a:cubicBezTo>
                    <a:cubicBezTo>
                      <a:pt x="254" y="346"/>
                      <a:pt x="254" y="346"/>
                      <a:pt x="254" y="346"/>
                    </a:cubicBezTo>
                    <a:cubicBezTo>
                      <a:pt x="255" y="348"/>
                      <a:pt x="255" y="348"/>
                      <a:pt x="255" y="348"/>
                    </a:cubicBezTo>
                    <a:cubicBezTo>
                      <a:pt x="255" y="348"/>
                      <a:pt x="256" y="348"/>
                      <a:pt x="257" y="347"/>
                    </a:cubicBezTo>
                    <a:cubicBezTo>
                      <a:pt x="254" y="346"/>
                      <a:pt x="254" y="346"/>
                      <a:pt x="254" y="346"/>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7" y="349"/>
                      <a:pt x="259" y="349"/>
                    </a:cubicBezTo>
                    <a:cubicBezTo>
                      <a:pt x="262" y="351"/>
                      <a:pt x="268" y="353"/>
                      <a:pt x="276" y="357"/>
                    </a:cubicBezTo>
                    <a:cubicBezTo>
                      <a:pt x="304" y="371"/>
                      <a:pt x="356" y="400"/>
                      <a:pt x="417" y="437"/>
                    </a:cubicBezTo>
                    <a:cubicBezTo>
                      <a:pt x="508" y="492"/>
                      <a:pt x="620" y="562"/>
                      <a:pt x="710" y="619"/>
                    </a:cubicBezTo>
                    <a:cubicBezTo>
                      <a:pt x="755" y="648"/>
                      <a:pt x="794" y="673"/>
                      <a:pt x="822" y="690"/>
                    </a:cubicBezTo>
                    <a:cubicBezTo>
                      <a:pt x="836" y="699"/>
                      <a:pt x="848" y="707"/>
                      <a:pt x="855" y="711"/>
                    </a:cubicBezTo>
                    <a:cubicBezTo>
                      <a:pt x="863" y="716"/>
                      <a:pt x="867" y="719"/>
                      <a:pt x="867" y="719"/>
                    </a:cubicBezTo>
                    <a:cubicBezTo>
                      <a:pt x="868" y="720"/>
                      <a:pt x="869" y="720"/>
                      <a:pt x="870" y="720"/>
                    </a:cubicBezTo>
                    <a:cubicBezTo>
                      <a:pt x="871" y="719"/>
                      <a:pt x="872" y="719"/>
                      <a:pt x="873" y="718"/>
                    </a:cubicBezTo>
                    <a:cubicBezTo>
                      <a:pt x="873" y="717"/>
                      <a:pt x="874" y="716"/>
                      <a:pt x="874" y="715"/>
                    </a:cubicBezTo>
                    <a:cubicBezTo>
                      <a:pt x="874" y="713"/>
                      <a:pt x="873" y="712"/>
                      <a:pt x="872" y="711"/>
                    </a:cubicBezTo>
                    <a:cubicBezTo>
                      <a:pt x="871" y="709"/>
                      <a:pt x="869" y="708"/>
                      <a:pt x="867" y="705"/>
                    </a:cubicBezTo>
                    <a:cubicBezTo>
                      <a:pt x="862" y="701"/>
                      <a:pt x="855" y="695"/>
                      <a:pt x="845" y="688"/>
                    </a:cubicBezTo>
                    <a:cubicBezTo>
                      <a:pt x="808" y="661"/>
                      <a:pt x="738" y="615"/>
                      <a:pt x="652" y="562"/>
                    </a:cubicBezTo>
                    <a:cubicBezTo>
                      <a:pt x="396" y="402"/>
                      <a:pt x="8" y="173"/>
                      <a:pt x="8" y="173"/>
                    </a:cubicBezTo>
                    <a:cubicBezTo>
                      <a:pt x="6" y="176"/>
                      <a:pt x="6" y="176"/>
                      <a:pt x="6" y="176"/>
                    </a:cubicBezTo>
                    <a:cubicBezTo>
                      <a:pt x="10" y="178"/>
                      <a:pt x="10" y="178"/>
                      <a:pt x="10" y="178"/>
                    </a:cubicBezTo>
                    <a:cubicBezTo>
                      <a:pt x="6" y="176"/>
                      <a:pt x="6" y="176"/>
                      <a:pt x="6" y="176"/>
                    </a:cubicBezTo>
                    <a:cubicBezTo>
                      <a:pt x="8" y="180"/>
                      <a:pt x="8" y="180"/>
                      <a:pt x="8" y="180"/>
                    </a:cubicBezTo>
                    <a:cubicBezTo>
                      <a:pt x="8" y="180"/>
                      <a:pt x="9" y="179"/>
                      <a:pt x="10" y="178"/>
                    </a:cubicBezTo>
                    <a:cubicBezTo>
                      <a:pt x="6" y="176"/>
                      <a:pt x="6" y="176"/>
                      <a:pt x="6" y="176"/>
                    </a:cubicBezTo>
                    <a:cubicBezTo>
                      <a:pt x="8" y="180"/>
                      <a:pt x="8" y="180"/>
                      <a:pt x="8" y="180"/>
                    </a:cubicBezTo>
                    <a:cubicBezTo>
                      <a:pt x="6" y="176"/>
                      <a:pt x="6" y="176"/>
                      <a:pt x="6" y="176"/>
                    </a:cubicBezTo>
                    <a:cubicBezTo>
                      <a:pt x="6" y="180"/>
                      <a:pt x="6" y="180"/>
                      <a:pt x="6" y="180"/>
                    </a:cubicBezTo>
                    <a:cubicBezTo>
                      <a:pt x="7" y="180"/>
                      <a:pt x="7" y="180"/>
                      <a:pt x="8" y="180"/>
                    </a:cubicBezTo>
                    <a:cubicBezTo>
                      <a:pt x="6" y="176"/>
                      <a:pt x="6" y="176"/>
                      <a:pt x="6" y="176"/>
                    </a:cubicBezTo>
                    <a:cubicBezTo>
                      <a:pt x="6" y="180"/>
                      <a:pt x="6" y="180"/>
                      <a:pt x="6" y="180"/>
                    </a:cubicBezTo>
                    <a:cubicBezTo>
                      <a:pt x="6" y="177"/>
                      <a:pt x="6" y="177"/>
                      <a:pt x="6" y="177"/>
                    </a:cubicBezTo>
                    <a:cubicBezTo>
                      <a:pt x="5" y="180"/>
                      <a:pt x="5" y="180"/>
                      <a:pt x="5" y="180"/>
                    </a:cubicBezTo>
                    <a:cubicBezTo>
                      <a:pt x="5" y="180"/>
                      <a:pt x="6" y="180"/>
                      <a:pt x="6" y="180"/>
                    </a:cubicBezTo>
                    <a:cubicBezTo>
                      <a:pt x="6" y="177"/>
                      <a:pt x="6" y="177"/>
                      <a:pt x="6" y="177"/>
                    </a:cubicBezTo>
                    <a:cubicBezTo>
                      <a:pt x="5" y="180"/>
                      <a:pt x="5" y="180"/>
                      <a:pt x="5" y="180"/>
                    </a:cubicBezTo>
                    <a:cubicBezTo>
                      <a:pt x="6" y="177"/>
                      <a:pt x="6" y="177"/>
                      <a:pt x="6" y="177"/>
                    </a:cubicBezTo>
                    <a:cubicBezTo>
                      <a:pt x="5" y="180"/>
                      <a:pt x="5" y="180"/>
                      <a:pt x="5" y="180"/>
                    </a:cubicBezTo>
                    <a:cubicBezTo>
                      <a:pt x="5" y="180"/>
                      <a:pt x="5" y="180"/>
                      <a:pt x="5" y="180"/>
                    </a:cubicBezTo>
                    <a:cubicBezTo>
                      <a:pt x="6" y="177"/>
                      <a:pt x="6" y="177"/>
                      <a:pt x="6" y="177"/>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6" y="181"/>
                    </a:cubicBezTo>
                    <a:cubicBezTo>
                      <a:pt x="11" y="184"/>
                      <a:pt x="29" y="194"/>
                      <a:pt x="57" y="211"/>
                    </a:cubicBezTo>
                    <a:cubicBezTo>
                      <a:pt x="152" y="268"/>
                      <a:pt x="362" y="395"/>
                      <a:pt x="548" y="508"/>
                    </a:cubicBezTo>
                    <a:cubicBezTo>
                      <a:pt x="642" y="564"/>
                      <a:pt x="729" y="617"/>
                      <a:pt x="792" y="656"/>
                    </a:cubicBezTo>
                    <a:cubicBezTo>
                      <a:pt x="856" y="694"/>
                      <a:pt x="897" y="719"/>
                      <a:pt x="897" y="719"/>
                    </a:cubicBezTo>
                    <a:cubicBezTo>
                      <a:pt x="899" y="716"/>
                      <a:pt x="899" y="716"/>
                      <a:pt x="899" y="716"/>
                    </a:cubicBezTo>
                    <a:cubicBezTo>
                      <a:pt x="901" y="712"/>
                      <a:pt x="901" y="712"/>
                      <a:pt x="901" y="712"/>
                    </a:cubicBezTo>
                    <a:cubicBezTo>
                      <a:pt x="901" y="712"/>
                      <a:pt x="897" y="710"/>
                      <a:pt x="891" y="706"/>
                    </a:cubicBezTo>
                    <a:cubicBezTo>
                      <a:pt x="842" y="678"/>
                      <a:pt x="621" y="548"/>
                      <a:pt x="412" y="421"/>
                    </a:cubicBezTo>
                    <a:cubicBezTo>
                      <a:pt x="308" y="358"/>
                      <a:pt x="207" y="296"/>
                      <a:pt x="132" y="247"/>
                    </a:cubicBezTo>
                    <a:cubicBezTo>
                      <a:pt x="94" y="223"/>
                      <a:pt x="63" y="202"/>
                      <a:pt x="42" y="186"/>
                    </a:cubicBezTo>
                    <a:cubicBezTo>
                      <a:pt x="31" y="178"/>
                      <a:pt x="22" y="171"/>
                      <a:pt x="17" y="166"/>
                    </a:cubicBezTo>
                    <a:cubicBezTo>
                      <a:pt x="14" y="164"/>
                      <a:pt x="12" y="162"/>
                      <a:pt x="11" y="160"/>
                    </a:cubicBezTo>
                    <a:cubicBezTo>
                      <a:pt x="10" y="159"/>
                      <a:pt x="10" y="159"/>
                      <a:pt x="9" y="158"/>
                    </a:cubicBezTo>
                    <a:cubicBezTo>
                      <a:pt x="9" y="158"/>
                      <a:pt x="9" y="158"/>
                      <a:pt x="9" y="158"/>
                    </a:cubicBezTo>
                    <a:cubicBezTo>
                      <a:pt x="8" y="158"/>
                      <a:pt x="8" y="158"/>
                      <a:pt x="8" y="158"/>
                    </a:cubicBezTo>
                    <a:cubicBezTo>
                      <a:pt x="9" y="158"/>
                      <a:pt x="9" y="158"/>
                      <a:pt x="9" y="158"/>
                    </a:cubicBezTo>
                    <a:cubicBezTo>
                      <a:pt x="9" y="158"/>
                      <a:pt x="9" y="158"/>
                      <a:pt x="9" y="158"/>
                    </a:cubicBezTo>
                    <a:cubicBezTo>
                      <a:pt x="8" y="158"/>
                      <a:pt x="8" y="158"/>
                      <a:pt x="8" y="158"/>
                    </a:cubicBezTo>
                    <a:cubicBezTo>
                      <a:pt x="9" y="158"/>
                      <a:pt x="9" y="158"/>
                      <a:pt x="9" y="158"/>
                    </a:cubicBezTo>
                    <a:cubicBezTo>
                      <a:pt x="7" y="158"/>
                      <a:pt x="7" y="158"/>
                      <a:pt x="7" y="158"/>
                    </a:cubicBezTo>
                    <a:cubicBezTo>
                      <a:pt x="9" y="160"/>
                      <a:pt x="9" y="160"/>
                      <a:pt x="9" y="160"/>
                    </a:cubicBezTo>
                    <a:cubicBezTo>
                      <a:pt x="9" y="159"/>
                      <a:pt x="9" y="159"/>
                      <a:pt x="9" y="158"/>
                    </a:cubicBezTo>
                    <a:cubicBezTo>
                      <a:pt x="7" y="158"/>
                      <a:pt x="7" y="158"/>
                      <a:pt x="7" y="158"/>
                    </a:cubicBezTo>
                    <a:cubicBezTo>
                      <a:pt x="9" y="160"/>
                      <a:pt x="9" y="160"/>
                      <a:pt x="9" y="160"/>
                    </a:cubicBezTo>
                    <a:cubicBezTo>
                      <a:pt x="9" y="160"/>
                      <a:pt x="9" y="160"/>
                      <a:pt x="9" y="160"/>
                    </a:cubicBezTo>
                    <a:cubicBezTo>
                      <a:pt x="6" y="157"/>
                      <a:pt x="6" y="157"/>
                      <a:pt x="6" y="157"/>
                    </a:cubicBezTo>
                    <a:cubicBezTo>
                      <a:pt x="7" y="161"/>
                      <a:pt x="7" y="161"/>
                      <a:pt x="7" y="161"/>
                    </a:cubicBezTo>
                    <a:cubicBezTo>
                      <a:pt x="7" y="161"/>
                      <a:pt x="8" y="160"/>
                      <a:pt x="9" y="160"/>
                    </a:cubicBezTo>
                    <a:cubicBezTo>
                      <a:pt x="6" y="157"/>
                      <a:pt x="6" y="157"/>
                      <a:pt x="6" y="157"/>
                    </a:cubicBezTo>
                    <a:cubicBezTo>
                      <a:pt x="7" y="161"/>
                      <a:pt x="7" y="161"/>
                      <a:pt x="7" y="161"/>
                    </a:cubicBezTo>
                    <a:cubicBezTo>
                      <a:pt x="6" y="158"/>
                      <a:pt x="6" y="158"/>
                      <a:pt x="6" y="158"/>
                    </a:cubicBezTo>
                    <a:cubicBezTo>
                      <a:pt x="6" y="161"/>
                      <a:pt x="6" y="161"/>
                      <a:pt x="6" y="161"/>
                    </a:cubicBezTo>
                    <a:cubicBezTo>
                      <a:pt x="6" y="161"/>
                      <a:pt x="6" y="161"/>
                      <a:pt x="7" y="161"/>
                    </a:cubicBezTo>
                    <a:cubicBezTo>
                      <a:pt x="6" y="158"/>
                      <a:pt x="6" y="158"/>
                      <a:pt x="6" y="158"/>
                    </a:cubicBezTo>
                    <a:cubicBezTo>
                      <a:pt x="6" y="161"/>
                      <a:pt x="6" y="161"/>
                      <a:pt x="6" y="161"/>
                    </a:cubicBezTo>
                    <a:cubicBezTo>
                      <a:pt x="6" y="159"/>
                      <a:pt x="6" y="159"/>
                      <a:pt x="6" y="159"/>
                    </a:cubicBezTo>
                    <a:cubicBezTo>
                      <a:pt x="5" y="161"/>
                      <a:pt x="5" y="161"/>
                      <a:pt x="5" y="161"/>
                    </a:cubicBezTo>
                    <a:cubicBezTo>
                      <a:pt x="5" y="161"/>
                      <a:pt x="5" y="161"/>
                      <a:pt x="6" y="161"/>
                    </a:cubicBezTo>
                    <a:cubicBezTo>
                      <a:pt x="6" y="159"/>
                      <a:pt x="6" y="159"/>
                      <a:pt x="6" y="159"/>
                    </a:cubicBezTo>
                    <a:cubicBezTo>
                      <a:pt x="5" y="161"/>
                      <a:pt x="5" y="161"/>
                      <a:pt x="5" y="161"/>
                    </a:cubicBezTo>
                    <a:cubicBezTo>
                      <a:pt x="5" y="161"/>
                      <a:pt x="5" y="162"/>
                      <a:pt x="6" y="162"/>
                    </a:cubicBezTo>
                    <a:cubicBezTo>
                      <a:pt x="9" y="163"/>
                      <a:pt x="16" y="167"/>
                      <a:pt x="25" y="172"/>
                    </a:cubicBezTo>
                    <a:cubicBezTo>
                      <a:pt x="93" y="211"/>
                      <a:pt x="317" y="348"/>
                      <a:pt x="523" y="475"/>
                    </a:cubicBezTo>
                    <a:cubicBezTo>
                      <a:pt x="626" y="538"/>
                      <a:pt x="725" y="599"/>
                      <a:pt x="798" y="644"/>
                    </a:cubicBezTo>
                    <a:cubicBezTo>
                      <a:pt x="834" y="667"/>
                      <a:pt x="865" y="685"/>
                      <a:pt x="885" y="698"/>
                    </a:cubicBezTo>
                    <a:cubicBezTo>
                      <a:pt x="896" y="704"/>
                      <a:pt x="904" y="710"/>
                      <a:pt x="910" y="713"/>
                    </a:cubicBezTo>
                    <a:cubicBezTo>
                      <a:pt x="915" y="716"/>
                      <a:pt x="918" y="718"/>
                      <a:pt x="918" y="718"/>
                    </a:cubicBezTo>
                    <a:cubicBezTo>
                      <a:pt x="919" y="719"/>
                      <a:pt x="920" y="719"/>
                      <a:pt x="921" y="719"/>
                    </a:cubicBezTo>
                    <a:cubicBezTo>
                      <a:pt x="922" y="718"/>
                      <a:pt x="923" y="718"/>
                      <a:pt x="924" y="717"/>
                    </a:cubicBezTo>
                    <a:cubicBezTo>
                      <a:pt x="924" y="716"/>
                      <a:pt x="924" y="715"/>
                      <a:pt x="924" y="715"/>
                    </a:cubicBezTo>
                    <a:cubicBezTo>
                      <a:pt x="924" y="714"/>
                      <a:pt x="924" y="713"/>
                      <a:pt x="924" y="713"/>
                    </a:cubicBezTo>
                    <a:cubicBezTo>
                      <a:pt x="924" y="712"/>
                      <a:pt x="923" y="712"/>
                      <a:pt x="923" y="711"/>
                    </a:cubicBezTo>
                    <a:cubicBezTo>
                      <a:pt x="922" y="711"/>
                      <a:pt x="922" y="710"/>
                      <a:pt x="921" y="710"/>
                    </a:cubicBezTo>
                    <a:cubicBezTo>
                      <a:pt x="918" y="707"/>
                      <a:pt x="912" y="703"/>
                      <a:pt x="903" y="697"/>
                    </a:cubicBezTo>
                    <a:cubicBezTo>
                      <a:pt x="869" y="674"/>
                      <a:pt x="797" y="628"/>
                      <a:pt x="707" y="572"/>
                    </a:cubicBezTo>
                    <a:cubicBezTo>
                      <a:pt x="437" y="403"/>
                      <a:pt x="9" y="141"/>
                      <a:pt x="9" y="141"/>
                    </a:cubicBezTo>
                    <a:cubicBezTo>
                      <a:pt x="7" y="140"/>
                      <a:pt x="5" y="140"/>
                      <a:pt x="4" y="142"/>
                    </a:cubicBezTo>
                    <a:cubicBezTo>
                      <a:pt x="3" y="144"/>
                      <a:pt x="3" y="146"/>
                      <a:pt x="5" y="148"/>
                    </a:cubicBezTo>
                    <a:cubicBezTo>
                      <a:pt x="5" y="148"/>
                      <a:pt x="230" y="290"/>
                      <a:pt x="459" y="433"/>
                    </a:cubicBezTo>
                    <a:cubicBezTo>
                      <a:pt x="574" y="504"/>
                      <a:pt x="690" y="575"/>
                      <a:pt x="781" y="629"/>
                    </a:cubicBezTo>
                    <a:cubicBezTo>
                      <a:pt x="826" y="656"/>
                      <a:pt x="864" y="678"/>
                      <a:pt x="893" y="694"/>
                    </a:cubicBezTo>
                    <a:cubicBezTo>
                      <a:pt x="907" y="701"/>
                      <a:pt x="919" y="708"/>
                      <a:pt x="928" y="712"/>
                    </a:cubicBezTo>
                    <a:cubicBezTo>
                      <a:pt x="933" y="714"/>
                      <a:pt x="937" y="716"/>
                      <a:pt x="940" y="717"/>
                    </a:cubicBezTo>
                    <a:cubicBezTo>
                      <a:pt x="941" y="717"/>
                      <a:pt x="943" y="718"/>
                      <a:pt x="944" y="718"/>
                    </a:cubicBezTo>
                    <a:cubicBezTo>
                      <a:pt x="945" y="718"/>
                      <a:pt x="946" y="719"/>
                      <a:pt x="948" y="719"/>
                    </a:cubicBezTo>
                    <a:cubicBezTo>
                      <a:pt x="948" y="719"/>
                      <a:pt x="949" y="719"/>
                      <a:pt x="950" y="718"/>
                    </a:cubicBezTo>
                    <a:cubicBezTo>
                      <a:pt x="951" y="718"/>
                      <a:pt x="952" y="717"/>
                      <a:pt x="952" y="716"/>
                    </a:cubicBezTo>
                    <a:cubicBezTo>
                      <a:pt x="952" y="716"/>
                      <a:pt x="952" y="716"/>
                      <a:pt x="952" y="716"/>
                    </a:cubicBezTo>
                    <a:cubicBezTo>
                      <a:pt x="953" y="715"/>
                      <a:pt x="953" y="715"/>
                      <a:pt x="953" y="714"/>
                    </a:cubicBezTo>
                    <a:cubicBezTo>
                      <a:pt x="953" y="713"/>
                      <a:pt x="953" y="712"/>
                      <a:pt x="953" y="711"/>
                    </a:cubicBezTo>
                    <a:cubicBezTo>
                      <a:pt x="952" y="710"/>
                      <a:pt x="951" y="710"/>
                      <a:pt x="951" y="709"/>
                    </a:cubicBezTo>
                    <a:cubicBezTo>
                      <a:pt x="949" y="707"/>
                      <a:pt x="947" y="705"/>
                      <a:pt x="944" y="703"/>
                    </a:cubicBezTo>
                    <a:cubicBezTo>
                      <a:pt x="932" y="693"/>
                      <a:pt x="909" y="677"/>
                      <a:pt x="877" y="656"/>
                    </a:cubicBezTo>
                    <a:cubicBezTo>
                      <a:pt x="654" y="510"/>
                      <a:pt x="7" y="120"/>
                      <a:pt x="7" y="120"/>
                    </a:cubicBezTo>
                    <a:cubicBezTo>
                      <a:pt x="4" y="124"/>
                      <a:pt x="4" y="124"/>
                      <a:pt x="4" y="124"/>
                    </a:cubicBezTo>
                    <a:cubicBezTo>
                      <a:pt x="8" y="126"/>
                      <a:pt x="8" y="126"/>
                      <a:pt x="8" y="126"/>
                    </a:cubicBezTo>
                    <a:cubicBezTo>
                      <a:pt x="4" y="124"/>
                      <a:pt x="4" y="124"/>
                      <a:pt x="4" y="124"/>
                    </a:cubicBezTo>
                    <a:cubicBezTo>
                      <a:pt x="6" y="128"/>
                      <a:pt x="6" y="128"/>
                      <a:pt x="6" y="128"/>
                    </a:cubicBezTo>
                    <a:cubicBezTo>
                      <a:pt x="6" y="127"/>
                      <a:pt x="7" y="127"/>
                      <a:pt x="8" y="126"/>
                    </a:cubicBezTo>
                    <a:cubicBezTo>
                      <a:pt x="4" y="124"/>
                      <a:pt x="4" y="124"/>
                      <a:pt x="4" y="124"/>
                    </a:cubicBezTo>
                    <a:cubicBezTo>
                      <a:pt x="6" y="128"/>
                      <a:pt x="6" y="128"/>
                      <a:pt x="6" y="128"/>
                    </a:cubicBezTo>
                    <a:cubicBezTo>
                      <a:pt x="4" y="124"/>
                      <a:pt x="4" y="124"/>
                      <a:pt x="4" y="124"/>
                    </a:cubicBezTo>
                    <a:cubicBezTo>
                      <a:pt x="4" y="128"/>
                      <a:pt x="4" y="128"/>
                      <a:pt x="4" y="128"/>
                    </a:cubicBezTo>
                    <a:cubicBezTo>
                      <a:pt x="5" y="128"/>
                      <a:pt x="5" y="128"/>
                      <a:pt x="6" y="128"/>
                    </a:cubicBezTo>
                    <a:cubicBezTo>
                      <a:pt x="4" y="124"/>
                      <a:pt x="4" y="124"/>
                      <a:pt x="4" y="124"/>
                    </a:cubicBezTo>
                    <a:cubicBezTo>
                      <a:pt x="4" y="128"/>
                      <a:pt x="4" y="128"/>
                      <a:pt x="4" y="128"/>
                    </a:cubicBezTo>
                    <a:cubicBezTo>
                      <a:pt x="4" y="124"/>
                      <a:pt x="4" y="124"/>
                      <a:pt x="4" y="124"/>
                    </a:cubicBezTo>
                    <a:cubicBezTo>
                      <a:pt x="3" y="128"/>
                      <a:pt x="3" y="128"/>
                      <a:pt x="3" y="128"/>
                    </a:cubicBezTo>
                    <a:cubicBezTo>
                      <a:pt x="3" y="128"/>
                      <a:pt x="4" y="128"/>
                      <a:pt x="4" y="128"/>
                    </a:cubicBezTo>
                    <a:cubicBezTo>
                      <a:pt x="4" y="124"/>
                      <a:pt x="4" y="124"/>
                      <a:pt x="4" y="124"/>
                    </a:cubicBezTo>
                    <a:cubicBezTo>
                      <a:pt x="3" y="128"/>
                      <a:pt x="3" y="128"/>
                      <a:pt x="3" y="128"/>
                    </a:cubicBezTo>
                    <a:cubicBezTo>
                      <a:pt x="4" y="126"/>
                      <a:pt x="4" y="126"/>
                      <a:pt x="4" y="126"/>
                    </a:cubicBezTo>
                    <a:cubicBezTo>
                      <a:pt x="3" y="128"/>
                      <a:pt x="3" y="128"/>
                      <a:pt x="3" y="128"/>
                    </a:cubicBezTo>
                    <a:cubicBezTo>
                      <a:pt x="3" y="128"/>
                      <a:pt x="3" y="128"/>
                      <a:pt x="3" y="128"/>
                    </a:cubicBezTo>
                    <a:cubicBezTo>
                      <a:pt x="4" y="126"/>
                      <a:pt x="4" y="126"/>
                      <a:pt x="4" y="126"/>
                    </a:cubicBezTo>
                    <a:cubicBezTo>
                      <a:pt x="3" y="128"/>
                      <a:pt x="3" y="128"/>
                      <a:pt x="3" y="128"/>
                    </a:cubicBezTo>
                    <a:cubicBezTo>
                      <a:pt x="3" y="128"/>
                      <a:pt x="4" y="128"/>
                      <a:pt x="4" y="128"/>
                    </a:cubicBezTo>
                    <a:cubicBezTo>
                      <a:pt x="7" y="130"/>
                      <a:pt x="13" y="133"/>
                      <a:pt x="22" y="139"/>
                    </a:cubicBezTo>
                    <a:cubicBezTo>
                      <a:pt x="88" y="180"/>
                      <a:pt x="310" y="323"/>
                      <a:pt x="521" y="455"/>
                    </a:cubicBezTo>
                    <a:cubicBezTo>
                      <a:pt x="627" y="521"/>
                      <a:pt x="731" y="585"/>
                      <a:pt x="811" y="632"/>
                    </a:cubicBezTo>
                    <a:cubicBezTo>
                      <a:pt x="851" y="655"/>
                      <a:pt x="885" y="675"/>
                      <a:pt x="911" y="688"/>
                    </a:cubicBezTo>
                    <a:cubicBezTo>
                      <a:pt x="924" y="695"/>
                      <a:pt x="935" y="700"/>
                      <a:pt x="944" y="704"/>
                    </a:cubicBezTo>
                    <a:cubicBezTo>
                      <a:pt x="948" y="706"/>
                      <a:pt x="951" y="707"/>
                      <a:pt x="955" y="708"/>
                    </a:cubicBezTo>
                    <a:cubicBezTo>
                      <a:pt x="958" y="709"/>
                      <a:pt x="960" y="710"/>
                      <a:pt x="963" y="710"/>
                    </a:cubicBezTo>
                    <a:cubicBezTo>
                      <a:pt x="964" y="710"/>
                      <a:pt x="965" y="710"/>
                      <a:pt x="966" y="709"/>
                    </a:cubicBezTo>
                    <a:cubicBezTo>
                      <a:pt x="967" y="709"/>
                      <a:pt x="968" y="708"/>
                      <a:pt x="969" y="707"/>
                    </a:cubicBezTo>
                    <a:cubicBezTo>
                      <a:pt x="969" y="706"/>
                      <a:pt x="969" y="705"/>
                      <a:pt x="969" y="704"/>
                    </a:cubicBezTo>
                    <a:cubicBezTo>
                      <a:pt x="969" y="703"/>
                      <a:pt x="968" y="702"/>
                      <a:pt x="967" y="701"/>
                    </a:cubicBezTo>
                    <a:cubicBezTo>
                      <a:pt x="967" y="701"/>
                      <a:pt x="963" y="699"/>
                      <a:pt x="956" y="695"/>
                    </a:cubicBezTo>
                    <a:cubicBezTo>
                      <a:pt x="904" y="665"/>
                      <a:pt x="667" y="527"/>
                      <a:pt x="443" y="392"/>
                    </a:cubicBezTo>
                    <a:cubicBezTo>
                      <a:pt x="331" y="325"/>
                      <a:pt x="223" y="258"/>
                      <a:pt x="142" y="205"/>
                    </a:cubicBezTo>
                    <a:cubicBezTo>
                      <a:pt x="102" y="179"/>
                      <a:pt x="69" y="156"/>
                      <a:pt x="46" y="139"/>
                    </a:cubicBezTo>
                    <a:cubicBezTo>
                      <a:pt x="34" y="130"/>
                      <a:pt x="25" y="123"/>
                      <a:pt x="19" y="117"/>
                    </a:cubicBezTo>
                    <a:cubicBezTo>
                      <a:pt x="16" y="115"/>
                      <a:pt x="14" y="112"/>
                      <a:pt x="13" y="110"/>
                    </a:cubicBezTo>
                    <a:cubicBezTo>
                      <a:pt x="12" y="109"/>
                      <a:pt x="11" y="109"/>
                      <a:pt x="11"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8" y="107"/>
                      <a:pt x="8" y="107"/>
                      <a:pt x="8" y="107"/>
                    </a:cubicBezTo>
                    <a:cubicBezTo>
                      <a:pt x="9" y="110"/>
                      <a:pt x="9" y="110"/>
                      <a:pt x="9" y="110"/>
                    </a:cubicBezTo>
                    <a:cubicBezTo>
                      <a:pt x="9" y="110"/>
                      <a:pt x="10" y="109"/>
                      <a:pt x="11" y="108"/>
                    </a:cubicBezTo>
                    <a:cubicBezTo>
                      <a:pt x="8" y="107"/>
                      <a:pt x="8" y="107"/>
                      <a:pt x="8" y="107"/>
                    </a:cubicBezTo>
                    <a:cubicBezTo>
                      <a:pt x="9" y="110"/>
                      <a:pt x="9" y="110"/>
                      <a:pt x="9" y="110"/>
                    </a:cubicBezTo>
                    <a:cubicBezTo>
                      <a:pt x="8" y="107"/>
                      <a:pt x="8" y="107"/>
                      <a:pt x="8" y="107"/>
                    </a:cubicBezTo>
                    <a:cubicBezTo>
                      <a:pt x="8" y="110"/>
                      <a:pt x="8" y="110"/>
                      <a:pt x="8" y="110"/>
                    </a:cubicBezTo>
                    <a:cubicBezTo>
                      <a:pt x="8" y="110"/>
                      <a:pt x="8" y="110"/>
                      <a:pt x="9" y="110"/>
                    </a:cubicBezTo>
                    <a:cubicBezTo>
                      <a:pt x="8" y="107"/>
                      <a:pt x="8" y="107"/>
                      <a:pt x="8" y="107"/>
                    </a:cubicBezTo>
                    <a:cubicBezTo>
                      <a:pt x="8" y="110"/>
                      <a:pt x="8" y="110"/>
                      <a:pt x="8" y="110"/>
                    </a:cubicBezTo>
                    <a:cubicBezTo>
                      <a:pt x="8" y="108"/>
                      <a:pt x="8" y="108"/>
                      <a:pt x="8" y="108"/>
                    </a:cubicBezTo>
                    <a:cubicBezTo>
                      <a:pt x="7" y="110"/>
                      <a:pt x="7" y="110"/>
                      <a:pt x="7" y="110"/>
                    </a:cubicBezTo>
                    <a:cubicBezTo>
                      <a:pt x="8" y="110"/>
                      <a:pt x="8" y="110"/>
                      <a:pt x="8" y="110"/>
                    </a:cubicBezTo>
                    <a:cubicBezTo>
                      <a:pt x="8" y="108"/>
                      <a:pt x="8" y="108"/>
                      <a:pt x="8" y="108"/>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8" y="110"/>
                      <a:pt x="10" y="111"/>
                      <a:pt x="12" y="112"/>
                    </a:cubicBezTo>
                    <a:cubicBezTo>
                      <a:pt x="22" y="117"/>
                      <a:pt x="45" y="130"/>
                      <a:pt x="76" y="148"/>
                    </a:cubicBezTo>
                    <a:cubicBezTo>
                      <a:pt x="185" y="213"/>
                      <a:pt x="401" y="348"/>
                      <a:pt x="593" y="467"/>
                    </a:cubicBezTo>
                    <a:cubicBezTo>
                      <a:pt x="688" y="526"/>
                      <a:pt x="778" y="582"/>
                      <a:pt x="845" y="622"/>
                    </a:cubicBezTo>
                    <a:cubicBezTo>
                      <a:pt x="878" y="642"/>
                      <a:pt x="906" y="659"/>
                      <a:pt x="926" y="671"/>
                    </a:cubicBezTo>
                    <a:cubicBezTo>
                      <a:pt x="936" y="676"/>
                      <a:pt x="944" y="681"/>
                      <a:pt x="950" y="684"/>
                    </a:cubicBezTo>
                    <a:cubicBezTo>
                      <a:pt x="953" y="685"/>
                      <a:pt x="955" y="687"/>
                      <a:pt x="957" y="687"/>
                    </a:cubicBezTo>
                    <a:cubicBezTo>
                      <a:pt x="958" y="688"/>
                      <a:pt x="959" y="688"/>
                      <a:pt x="960" y="688"/>
                    </a:cubicBezTo>
                    <a:cubicBezTo>
                      <a:pt x="960" y="689"/>
                      <a:pt x="961" y="689"/>
                      <a:pt x="962" y="689"/>
                    </a:cubicBezTo>
                    <a:cubicBezTo>
                      <a:pt x="963" y="689"/>
                      <a:pt x="963" y="689"/>
                      <a:pt x="964" y="689"/>
                    </a:cubicBezTo>
                    <a:cubicBezTo>
                      <a:pt x="964" y="688"/>
                      <a:pt x="965" y="688"/>
                      <a:pt x="966" y="687"/>
                    </a:cubicBezTo>
                    <a:cubicBezTo>
                      <a:pt x="966" y="686"/>
                      <a:pt x="967" y="685"/>
                      <a:pt x="966" y="684"/>
                    </a:cubicBezTo>
                    <a:cubicBezTo>
                      <a:pt x="966" y="683"/>
                      <a:pt x="966" y="682"/>
                      <a:pt x="965" y="681"/>
                    </a:cubicBezTo>
                    <a:cubicBezTo>
                      <a:pt x="13" y="86"/>
                      <a:pt x="13" y="86"/>
                      <a:pt x="13" y="86"/>
                    </a:cubicBezTo>
                    <a:cubicBezTo>
                      <a:pt x="12" y="86"/>
                      <a:pt x="11" y="86"/>
                      <a:pt x="10" y="86"/>
                    </a:cubicBezTo>
                    <a:cubicBezTo>
                      <a:pt x="8" y="86"/>
                      <a:pt x="8" y="87"/>
                      <a:pt x="7" y="88"/>
                    </a:cubicBezTo>
                    <a:cubicBezTo>
                      <a:pt x="6" y="89"/>
                      <a:pt x="6" y="90"/>
                      <a:pt x="7" y="91"/>
                    </a:cubicBezTo>
                    <a:cubicBezTo>
                      <a:pt x="7" y="92"/>
                      <a:pt x="7" y="93"/>
                      <a:pt x="8" y="93"/>
                    </a:cubicBezTo>
                    <a:cubicBezTo>
                      <a:pt x="8" y="93"/>
                      <a:pt x="240" y="237"/>
                      <a:pt x="475" y="382"/>
                    </a:cubicBezTo>
                    <a:cubicBezTo>
                      <a:pt x="593" y="454"/>
                      <a:pt x="711" y="526"/>
                      <a:pt x="802" y="580"/>
                    </a:cubicBezTo>
                    <a:cubicBezTo>
                      <a:pt x="847" y="607"/>
                      <a:pt x="885" y="630"/>
                      <a:pt x="913" y="645"/>
                    </a:cubicBezTo>
                    <a:cubicBezTo>
                      <a:pt x="927" y="653"/>
                      <a:pt x="938" y="659"/>
                      <a:pt x="947" y="664"/>
                    </a:cubicBezTo>
                    <a:cubicBezTo>
                      <a:pt x="951" y="666"/>
                      <a:pt x="954" y="668"/>
                      <a:pt x="957" y="669"/>
                    </a:cubicBezTo>
                    <a:cubicBezTo>
                      <a:pt x="958" y="669"/>
                      <a:pt x="959" y="670"/>
                      <a:pt x="960" y="670"/>
                    </a:cubicBezTo>
                    <a:cubicBezTo>
                      <a:pt x="961" y="670"/>
                      <a:pt x="962" y="671"/>
                      <a:pt x="963" y="671"/>
                    </a:cubicBezTo>
                    <a:cubicBezTo>
                      <a:pt x="964" y="671"/>
                      <a:pt x="964" y="671"/>
                      <a:pt x="965" y="670"/>
                    </a:cubicBezTo>
                    <a:cubicBezTo>
                      <a:pt x="966" y="670"/>
                      <a:pt x="966" y="670"/>
                      <a:pt x="967" y="669"/>
                    </a:cubicBezTo>
                    <a:cubicBezTo>
                      <a:pt x="968" y="668"/>
                      <a:pt x="968" y="667"/>
                      <a:pt x="968" y="666"/>
                    </a:cubicBezTo>
                    <a:cubicBezTo>
                      <a:pt x="968" y="665"/>
                      <a:pt x="967" y="665"/>
                      <a:pt x="967" y="664"/>
                    </a:cubicBezTo>
                    <a:cubicBezTo>
                      <a:pt x="967" y="664"/>
                      <a:pt x="967" y="664"/>
                      <a:pt x="966" y="664"/>
                    </a:cubicBezTo>
                    <a:cubicBezTo>
                      <a:pt x="966" y="663"/>
                      <a:pt x="966" y="663"/>
                      <a:pt x="966" y="663"/>
                    </a:cubicBezTo>
                    <a:cubicBezTo>
                      <a:pt x="966" y="663"/>
                      <a:pt x="965" y="663"/>
                      <a:pt x="964" y="662"/>
                    </a:cubicBezTo>
                    <a:cubicBezTo>
                      <a:pt x="959" y="659"/>
                      <a:pt x="941" y="648"/>
                      <a:pt x="912" y="631"/>
                    </a:cubicBezTo>
                    <a:cubicBezTo>
                      <a:pt x="811" y="571"/>
                      <a:pt x="585" y="437"/>
                      <a:pt x="385" y="315"/>
                    </a:cubicBezTo>
                    <a:cubicBezTo>
                      <a:pt x="285" y="254"/>
                      <a:pt x="191" y="196"/>
                      <a:pt x="122" y="151"/>
                    </a:cubicBezTo>
                    <a:cubicBezTo>
                      <a:pt x="88" y="129"/>
                      <a:pt x="60" y="110"/>
                      <a:pt x="41" y="95"/>
                    </a:cubicBezTo>
                    <a:cubicBezTo>
                      <a:pt x="31" y="88"/>
                      <a:pt x="23" y="82"/>
                      <a:pt x="18" y="77"/>
                    </a:cubicBezTo>
                    <a:cubicBezTo>
                      <a:pt x="16" y="75"/>
                      <a:pt x="14" y="73"/>
                      <a:pt x="13" y="72"/>
                    </a:cubicBezTo>
                    <a:cubicBezTo>
                      <a:pt x="12" y="71"/>
                      <a:pt x="12" y="70"/>
                      <a:pt x="12" y="70"/>
                    </a:cubicBezTo>
                    <a:cubicBezTo>
                      <a:pt x="12" y="70"/>
                      <a:pt x="12" y="70"/>
                      <a:pt x="12" y="70"/>
                    </a:cubicBezTo>
                    <a:cubicBezTo>
                      <a:pt x="11" y="70"/>
                      <a:pt x="11" y="70"/>
                      <a:pt x="11" y="70"/>
                    </a:cubicBezTo>
                    <a:cubicBezTo>
                      <a:pt x="12" y="70"/>
                      <a:pt x="12" y="70"/>
                      <a:pt x="12" y="70"/>
                    </a:cubicBezTo>
                    <a:cubicBezTo>
                      <a:pt x="12" y="70"/>
                      <a:pt x="12" y="70"/>
                      <a:pt x="12" y="70"/>
                    </a:cubicBezTo>
                    <a:cubicBezTo>
                      <a:pt x="11" y="70"/>
                      <a:pt x="11" y="70"/>
                      <a:pt x="11" y="70"/>
                    </a:cubicBezTo>
                    <a:cubicBezTo>
                      <a:pt x="12" y="70"/>
                      <a:pt x="12" y="70"/>
                      <a:pt x="12" y="70"/>
                    </a:cubicBezTo>
                    <a:cubicBezTo>
                      <a:pt x="9" y="70"/>
                      <a:pt x="9" y="70"/>
                      <a:pt x="9" y="70"/>
                    </a:cubicBezTo>
                    <a:cubicBezTo>
                      <a:pt x="11" y="71"/>
                      <a:pt x="11" y="71"/>
                      <a:pt x="11" y="71"/>
                    </a:cubicBezTo>
                    <a:cubicBezTo>
                      <a:pt x="12" y="71"/>
                      <a:pt x="12" y="70"/>
                      <a:pt x="12" y="70"/>
                    </a:cubicBezTo>
                    <a:cubicBezTo>
                      <a:pt x="9" y="70"/>
                      <a:pt x="9" y="70"/>
                      <a:pt x="9" y="70"/>
                    </a:cubicBezTo>
                    <a:cubicBezTo>
                      <a:pt x="11" y="71"/>
                      <a:pt x="11" y="71"/>
                      <a:pt x="11" y="71"/>
                    </a:cubicBezTo>
                    <a:cubicBezTo>
                      <a:pt x="11" y="71"/>
                      <a:pt x="11" y="71"/>
                      <a:pt x="11" y="71"/>
                    </a:cubicBezTo>
                    <a:cubicBezTo>
                      <a:pt x="9" y="70"/>
                      <a:pt x="9" y="70"/>
                      <a:pt x="9" y="70"/>
                    </a:cubicBezTo>
                    <a:cubicBezTo>
                      <a:pt x="10" y="73"/>
                      <a:pt x="10" y="73"/>
                      <a:pt x="10" y="73"/>
                    </a:cubicBezTo>
                    <a:cubicBezTo>
                      <a:pt x="10" y="72"/>
                      <a:pt x="11" y="72"/>
                      <a:pt x="11" y="71"/>
                    </a:cubicBezTo>
                    <a:cubicBezTo>
                      <a:pt x="9" y="70"/>
                      <a:pt x="9" y="70"/>
                      <a:pt x="9" y="70"/>
                    </a:cubicBezTo>
                    <a:cubicBezTo>
                      <a:pt x="10" y="73"/>
                      <a:pt x="10" y="73"/>
                      <a:pt x="10" y="73"/>
                    </a:cubicBezTo>
                    <a:cubicBezTo>
                      <a:pt x="10" y="71"/>
                      <a:pt x="10" y="71"/>
                      <a:pt x="10" y="71"/>
                    </a:cubicBezTo>
                    <a:cubicBezTo>
                      <a:pt x="10" y="73"/>
                      <a:pt x="10" y="73"/>
                      <a:pt x="10" y="73"/>
                    </a:cubicBezTo>
                    <a:cubicBezTo>
                      <a:pt x="10" y="73"/>
                      <a:pt x="10" y="73"/>
                      <a:pt x="10" y="73"/>
                    </a:cubicBezTo>
                    <a:cubicBezTo>
                      <a:pt x="10" y="71"/>
                      <a:pt x="10" y="71"/>
                      <a:pt x="10" y="71"/>
                    </a:cubicBezTo>
                    <a:cubicBezTo>
                      <a:pt x="10" y="73"/>
                      <a:pt x="10" y="73"/>
                      <a:pt x="10" y="73"/>
                    </a:cubicBezTo>
                    <a:cubicBezTo>
                      <a:pt x="10" y="73"/>
                      <a:pt x="10" y="73"/>
                      <a:pt x="10" y="73"/>
                    </a:cubicBezTo>
                    <a:cubicBezTo>
                      <a:pt x="11" y="73"/>
                      <a:pt x="13" y="73"/>
                      <a:pt x="16" y="74"/>
                    </a:cubicBezTo>
                    <a:cubicBezTo>
                      <a:pt x="21" y="76"/>
                      <a:pt x="30" y="80"/>
                      <a:pt x="41" y="86"/>
                    </a:cubicBezTo>
                    <a:cubicBezTo>
                      <a:pt x="84" y="108"/>
                      <a:pt x="161" y="155"/>
                      <a:pt x="253" y="212"/>
                    </a:cubicBezTo>
                    <a:cubicBezTo>
                      <a:pt x="391" y="298"/>
                      <a:pt x="563" y="409"/>
                      <a:pt x="703" y="499"/>
                    </a:cubicBezTo>
                    <a:cubicBezTo>
                      <a:pt x="773" y="543"/>
                      <a:pt x="835" y="583"/>
                      <a:pt x="882" y="611"/>
                    </a:cubicBezTo>
                    <a:cubicBezTo>
                      <a:pt x="905" y="625"/>
                      <a:pt x="924" y="636"/>
                      <a:pt x="938" y="644"/>
                    </a:cubicBezTo>
                    <a:cubicBezTo>
                      <a:pt x="945" y="648"/>
                      <a:pt x="951" y="651"/>
                      <a:pt x="955" y="653"/>
                    </a:cubicBezTo>
                    <a:cubicBezTo>
                      <a:pt x="957" y="654"/>
                      <a:pt x="959" y="655"/>
                      <a:pt x="961" y="655"/>
                    </a:cubicBezTo>
                    <a:cubicBezTo>
                      <a:pt x="962" y="656"/>
                      <a:pt x="964" y="656"/>
                      <a:pt x="965" y="656"/>
                    </a:cubicBezTo>
                    <a:cubicBezTo>
                      <a:pt x="966" y="656"/>
                      <a:pt x="966" y="656"/>
                      <a:pt x="967" y="656"/>
                    </a:cubicBezTo>
                    <a:cubicBezTo>
                      <a:pt x="968" y="656"/>
                      <a:pt x="969" y="655"/>
                      <a:pt x="970" y="654"/>
                    </a:cubicBezTo>
                    <a:cubicBezTo>
                      <a:pt x="970" y="654"/>
                      <a:pt x="970" y="654"/>
                      <a:pt x="970" y="654"/>
                    </a:cubicBezTo>
                    <a:cubicBezTo>
                      <a:pt x="970" y="653"/>
                      <a:pt x="970" y="652"/>
                      <a:pt x="970" y="652"/>
                    </a:cubicBezTo>
                    <a:cubicBezTo>
                      <a:pt x="970" y="651"/>
                      <a:pt x="970" y="650"/>
                      <a:pt x="970" y="650"/>
                    </a:cubicBezTo>
                    <a:cubicBezTo>
                      <a:pt x="969" y="649"/>
                      <a:pt x="969" y="649"/>
                      <a:pt x="969" y="648"/>
                    </a:cubicBezTo>
                    <a:cubicBezTo>
                      <a:pt x="968" y="648"/>
                      <a:pt x="967" y="647"/>
                      <a:pt x="967" y="647"/>
                    </a:cubicBezTo>
                    <a:cubicBezTo>
                      <a:pt x="963" y="644"/>
                      <a:pt x="957" y="640"/>
                      <a:pt x="948" y="633"/>
                    </a:cubicBezTo>
                    <a:cubicBezTo>
                      <a:pt x="878" y="587"/>
                      <a:pt x="644" y="441"/>
                      <a:pt x="428" y="308"/>
                    </a:cubicBezTo>
                    <a:cubicBezTo>
                      <a:pt x="212" y="174"/>
                      <a:pt x="14" y="52"/>
                      <a:pt x="14" y="52"/>
                    </a:cubicBezTo>
                    <a:cubicBezTo>
                      <a:pt x="12" y="56"/>
                      <a:pt x="12" y="56"/>
                      <a:pt x="12" y="56"/>
                    </a:cubicBezTo>
                    <a:cubicBezTo>
                      <a:pt x="15" y="58"/>
                      <a:pt x="15" y="58"/>
                      <a:pt x="15" y="58"/>
                    </a:cubicBezTo>
                    <a:cubicBezTo>
                      <a:pt x="12" y="56"/>
                      <a:pt x="12" y="56"/>
                      <a:pt x="12" y="56"/>
                    </a:cubicBezTo>
                    <a:cubicBezTo>
                      <a:pt x="14" y="59"/>
                      <a:pt x="14" y="59"/>
                      <a:pt x="14" y="59"/>
                    </a:cubicBezTo>
                    <a:cubicBezTo>
                      <a:pt x="14" y="59"/>
                      <a:pt x="15" y="59"/>
                      <a:pt x="15" y="58"/>
                    </a:cubicBezTo>
                    <a:cubicBezTo>
                      <a:pt x="12" y="56"/>
                      <a:pt x="12" y="56"/>
                      <a:pt x="12" y="56"/>
                    </a:cubicBezTo>
                    <a:cubicBezTo>
                      <a:pt x="14" y="59"/>
                      <a:pt x="14" y="59"/>
                      <a:pt x="14" y="59"/>
                    </a:cubicBezTo>
                    <a:cubicBezTo>
                      <a:pt x="13" y="57"/>
                      <a:pt x="13" y="57"/>
                      <a:pt x="13" y="57"/>
                    </a:cubicBezTo>
                    <a:cubicBezTo>
                      <a:pt x="13" y="59"/>
                      <a:pt x="13" y="59"/>
                      <a:pt x="13" y="59"/>
                    </a:cubicBezTo>
                    <a:cubicBezTo>
                      <a:pt x="13" y="59"/>
                      <a:pt x="13" y="59"/>
                      <a:pt x="14" y="59"/>
                    </a:cubicBezTo>
                    <a:cubicBezTo>
                      <a:pt x="13" y="57"/>
                      <a:pt x="13" y="57"/>
                      <a:pt x="13" y="57"/>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5" y="60"/>
                      <a:pt x="18" y="61"/>
                    </a:cubicBezTo>
                    <a:cubicBezTo>
                      <a:pt x="29" y="66"/>
                      <a:pt x="52" y="78"/>
                      <a:pt x="84" y="96"/>
                    </a:cubicBezTo>
                    <a:cubicBezTo>
                      <a:pt x="196" y="160"/>
                      <a:pt x="415" y="295"/>
                      <a:pt x="606" y="414"/>
                    </a:cubicBezTo>
                    <a:cubicBezTo>
                      <a:pt x="702" y="473"/>
                      <a:pt x="790" y="529"/>
                      <a:pt x="855" y="569"/>
                    </a:cubicBezTo>
                    <a:cubicBezTo>
                      <a:pt x="887" y="589"/>
                      <a:pt x="914" y="606"/>
                      <a:pt x="932" y="617"/>
                    </a:cubicBezTo>
                    <a:cubicBezTo>
                      <a:pt x="941" y="623"/>
                      <a:pt x="948" y="628"/>
                      <a:pt x="953" y="631"/>
                    </a:cubicBezTo>
                    <a:cubicBezTo>
                      <a:pt x="958" y="634"/>
                      <a:pt x="961" y="635"/>
                      <a:pt x="961" y="635"/>
                    </a:cubicBezTo>
                    <a:cubicBezTo>
                      <a:pt x="961" y="636"/>
                      <a:pt x="963" y="636"/>
                      <a:pt x="964" y="636"/>
                    </a:cubicBezTo>
                    <a:cubicBezTo>
                      <a:pt x="965" y="636"/>
                      <a:pt x="966" y="635"/>
                      <a:pt x="966" y="634"/>
                    </a:cubicBezTo>
                    <a:cubicBezTo>
                      <a:pt x="967" y="633"/>
                      <a:pt x="967" y="633"/>
                      <a:pt x="967" y="632"/>
                    </a:cubicBezTo>
                    <a:cubicBezTo>
                      <a:pt x="967" y="630"/>
                      <a:pt x="966" y="630"/>
                      <a:pt x="966" y="630"/>
                    </a:cubicBezTo>
                    <a:cubicBezTo>
                      <a:pt x="965" y="629"/>
                      <a:pt x="965" y="629"/>
                      <a:pt x="965" y="628"/>
                    </a:cubicBezTo>
                    <a:cubicBezTo>
                      <a:pt x="964" y="628"/>
                      <a:pt x="964" y="628"/>
                      <a:pt x="963" y="627"/>
                    </a:cubicBezTo>
                    <a:cubicBezTo>
                      <a:pt x="960" y="625"/>
                      <a:pt x="953" y="621"/>
                      <a:pt x="944" y="615"/>
                    </a:cubicBezTo>
                    <a:cubicBezTo>
                      <a:pt x="874" y="572"/>
                      <a:pt x="642" y="436"/>
                      <a:pt x="426" y="307"/>
                    </a:cubicBezTo>
                    <a:cubicBezTo>
                      <a:pt x="319" y="242"/>
                      <a:pt x="216" y="178"/>
                      <a:pt x="139" y="129"/>
                    </a:cubicBezTo>
                    <a:cubicBezTo>
                      <a:pt x="101" y="104"/>
                      <a:pt x="70" y="83"/>
                      <a:pt x="48" y="67"/>
                    </a:cubicBezTo>
                    <a:cubicBezTo>
                      <a:pt x="37" y="59"/>
                      <a:pt x="28" y="52"/>
                      <a:pt x="23" y="47"/>
                    </a:cubicBezTo>
                    <a:cubicBezTo>
                      <a:pt x="20" y="45"/>
                      <a:pt x="18" y="42"/>
                      <a:pt x="17" y="41"/>
                    </a:cubicBezTo>
                    <a:cubicBezTo>
                      <a:pt x="16" y="40"/>
                      <a:pt x="16" y="39"/>
                      <a:pt x="15" y="39"/>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5" y="39"/>
                      <a:pt x="15" y="39"/>
                      <a:pt x="15" y="39"/>
                    </a:cubicBezTo>
                    <a:cubicBezTo>
                      <a:pt x="15" y="38"/>
                      <a:pt x="15" y="38"/>
                      <a:pt x="15" y="38"/>
                    </a:cubicBezTo>
                    <a:cubicBezTo>
                      <a:pt x="14" y="39"/>
                      <a:pt x="14" y="39"/>
                      <a:pt x="14" y="39"/>
                    </a:cubicBezTo>
                    <a:cubicBezTo>
                      <a:pt x="15" y="39"/>
                      <a:pt x="15" y="39"/>
                      <a:pt x="15" y="39"/>
                    </a:cubicBezTo>
                    <a:cubicBezTo>
                      <a:pt x="13" y="39"/>
                      <a:pt x="13" y="39"/>
                      <a:pt x="13" y="39"/>
                    </a:cubicBezTo>
                    <a:cubicBezTo>
                      <a:pt x="15" y="40"/>
                      <a:pt x="15" y="40"/>
                      <a:pt x="15" y="40"/>
                    </a:cubicBezTo>
                    <a:cubicBezTo>
                      <a:pt x="15" y="39"/>
                      <a:pt x="15" y="39"/>
                      <a:pt x="15" y="39"/>
                    </a:cubicBezTo>
                    <a:cubicBezTo>
                      <a:pt x="13" y="39"/>
                      <a:pt x="13" y="39"/>
                      <a:pt x="13" y="39"/>
                    </a:cubicBezTo>
                    <a:cubicBezTo>
                      <a:pt x="15" y="40"/>
                      <a:pt x="15" y="40"/>
                      <a:pt x="15" y="40"/>
                    </a:cubicBezTo>
                    <a:cubicBezTo>
                      <a:pt x="11" y="38"/>
                      <a:pt x="11" y="38"/>
                      <a:pt x="11" y="38"/>
                    </a:cubicBezTo>
                    <a:cubicBezTo>
                      <a:pt x="9" y="41"/>
                      <a:pt x="9" y="41"/>
                      <a:pt x="9" y="41"/>
                    </a:cubicBezTo>
                    <a:cubicBezTo>
                      <a:pt x="962" y="619"/>
                      <a:pt x="962" y="619"/>
                      <a:pt x="962" y="619"/>
                    </a:cubicBezTo>
                    <a:cubicBezTo>
                      <a:pt x="964" y="620"/>
                      <a:pt x="966" y="619"/>
                      <a:pt x="967" y="617"/>
                    </a:cubicBezTo>
                    <a:cubicBezTo>
                      <a:pt x="969" y="616"/>
                      <a:pt x="968" y="613"/>
                      <a:pt x="966" y="612"/>
                    </a:cubicBezTo>
                    <a:cubicBezTo>
                      <a:pt x="614" y="392"/>
                      <a:pt x="614" y="392"/>
                      <a:pt x="614" y="392"/>
                    </a:cubicBezTo>
                    <a:cubicBezTo>
                      <a:pt x="962" y="604"/>
                      <a:pt x="962" y="604"/>
                      <a:pt x="962" y="604"/>
                    </a:cubicBezTo>
                    <a:cubicBezTo>
                      <a:pt x="963" y="605"/>
                      <a:pt x="965" y="605"/>
                      <a:pt x="966" y="604"/>
                    </a:cubicBezTo>
                    <a:cubicBezTo>
                      <a:pt x="967" y="603"/>
                      <a:pt x="968" y="602"/>
                      <a:pt x="968" y="600"/>
                    </a:cubicBezTo>
                    <a:cubicBezTo>
                      <a:pt x="968" y="599"/>
                      <a:pt x="968" y="599"/>
                      <a:pt x="967" y="599"/>
                    </a:cubicBezTo>
                    <a:cubicBezTo>
                      <a:pt x="967" y="598"/>
                      <a:pt x="967" y="598"/>
                      <a:pt x="967" y="598"/>
                    </a:cubicBezTo>
                    <a:cubicBezTo>
                      <a:pt x="966" y="597"/>
                      <a:pt x="966" y="597"/>
                      <a:pt x="966" y="597"/>
                    </a:cubicBezTo>
                    <a:cubicBezTo>
                      <a:pt x="966" y="597"/>
                      <a:pt x="966" y="597"/>
                      <a:pt x="966" y="597"/>
                    </a:cubicBezTo>
                    <a:cubicBezTo>
                      <a:pt x="964" y="596"/>
                      <a:pt x="959" y="593"/>
                      <a:pt x="951" y="588"/>
                    </a:cubicBezTo>
                    <a:cubicBezTo>
                      <a:pt x="832" y="512"/>
                      <a:pt x="13" y="1"/>
                      <a:pt x="13" y="1"/>
                    </a:cubicBezTo>
                    <a:cubicBezTo>
                      <a:pt x="11" y="0"/>
                      <a:pt x="8" y="1"/>
                      <a:pt x="7" y="3"/>
                    </a:cubicBezTo>
                    <a:cubicBezTo>
                      <a:pt x="6" y="5"/>
                      <a:pt x="7" y="7"/>
                      <a:pt x="9" y="8"/>
                    </a:cubicBezTo>
                    <a:cubicBezTo>
                      <a:pt x="9" y="8"/>
                      <a:pt x="236" y="153"/>
                      <a:pt x="470" y="298"/>
                    </a:cubicBezTo>
                    <a:cubicBezTo>
                      <a:pt x="587" y="371"/>
                      <a:pt x="705" y="443"/>
                      <a:pt x="797" y="498"/>
                    </a:cubicBezTo>
                    <a:cubicBezTo>
                      <a:pt x="843" y="525"/>
                      <a:pt x="882" y="548"/>
                      <a:pt x="911" y="564"/>
                    </a:cubicBezTo>
                    <a:cubicBezTo>
                      <a:pt x="926" y="571"/>
                      <a:pt x="938" y="578"/>
                      <a:pt x="947" y="582"/>
                    </a:cubicBezTo>
                    <a:cubicBezTo>
                      <a:pt x="952" y="584"/>
                      <a:pt x="956" y="586"/>
                      <a:pt x="959" y="587"/>
                    </a:cubicBezTo>
                    <a:cubicBezTo>
                      <a:pt x="963" y="588"/>
                      <a:pt x="965" y="589"/>
                      <a:pt x="967" y="589"/>
                    </a:cubicBezTo>
                    <a:cubicBezTo>
                      <a:pt x="968" y="589"/>
                      <a:pt x="969" y="589"/>
                      <a:pt x="970" y="589"/>
                    </a:cubicBezTo>
                    <a:cubicBezTo>
                      <a:pt x="971" y="588"/>
                      <a:pt x="972" y="588"/>
                      <a:pt x="972" y="586"/>
                    </a:cubicBezTo>
                    <a:cubicBezTo>
                      <a:pt x="973" y="586"/>
                      <a:pt x="973" y="585"/>
                      <a:pt x="973" y="584"/>
                    </a:cubicBezTo>
                    <a:cubicBezTo>
                      <a:pt x="973" y="583"/>
                      <a:pt x="973" y="583"/>
                      <a:pt x="973" y="583"/>
                    </a:cubicBezTo>
                    <a:cubicBezTo>
                      <a:pt x="972" y="582"/>
                      <a:pt x="972" y="582"/>
                      <a:pt x="972" y="582"/>
                    </a:cubicBezTo>
                    <a:cubicBezTo>
                      <a:pt x="971" y="581"/>
                      <a:pt x="971" y="581"/>
                      <a:pt x="971" y="581"/>
                    </a:cubicBezTo>
                    <a:cubicBezTo>
                      <a:pt x="971" y="581"/>
                      <a:pt x="971" y="581"/>
                      <a:pt x="970" y="580"/>
                    </a:cubicBezTo>
                    <a:cubicBezTo>
                      <a:pt x="968" y="579"/>
                      <a:pt x="963" y="575"/>
                      <a:pt x="956" y="571"/>
                    </a:cubicBezTo>
                    <a:cubicBezTo>
                      <a:pt x="907" y="540"/>
                      <a:pt x="758" y="448"/>
                      <a:pt x="758" y="448"/>
                    </a:cubicBezTo>
                    <a:cubicBezTo>
                      <a:pt x="756" y="451"/>
                      <a:pt x="756" y="451"/>
                      <a:pt x="756" y="451"/>
                    </a:cubicBezTo>
                    <a:cubicBezTo>
                      <a:pt x="759" y="453"/>
                      <a:pt x="759" y="453"/>
                      <a:pt x="759" y="453"/>
                    </a:cubicBezTo>
                    <a:cubicBezTo>
                      <a:pt x="756" y="451"/>
                      <a:pt x="756" y="451"/>
                      <a:pt x="756" y="451"/>
                    </a:cubicBezTo>
                    <a:cubicBezTo>
                      <a:pt x="757" y="455"/>
                      <a:pt x="757" y="455"/>
                      <a:pt x="757" y="455"/>
                    </a:cubicBezTo>
                    <a:cubicBezTo>
                      <a:pt x="758" y="455"/>
                      <a:pt x="759" y="454"/>
                      <a:pt x="759" y="453"/>
                    </a:cubicBezTo>
                    <a:cubicBezTo>
                      <a:pt x="756" y="451"/>
                      <a:pt x="756" y="451"/>
                      <a:pt x="756" y="451"/>
                    </a:cubicBezTo>
                    <a:cubicBezTo>
                      <a:pt x="757" y="455"/>
                      <a:pt x="757" y="455"/>
                      <a:pt x="757" y="455"/>
                    </a:cubicBezTo>
                    <a:cubicBezTo>
                      <a:pt x="756" y="451"/>
                      <a:pt x="756" y="451"/>
                      <a:pt x="756" y="451"/>
                    </a:cubicBezTo>
                    <a:cubicBezTo>
                      <a:pt x="756" y="455"/>
                      <a:pt x="756" y="455"/>
                      <a:pt x="756" y="455"/>
                    </a:cubicBezTo>
                    <a:cubicBezTo>
                      <a:pt x="756" y="455"/>
                      <a:pt x="757" y="455"/>
                      <a:pt x="757" y="455"/>
                    </a:cubicBezTo>
                    <a:cubicBezTo>
                      <a:pt x="756" y="451"/>
                      <a:pt x="756" y="451"/>
                      <a:pt x="756" y="451"/>
                    </a:cubicBezTo>
                    <a:cubicBezTo>
                      <a:pt x="756" y="455"/>
                      <a:pt x="756" y="455"/>
                      <a:pt x="756" y="455"/>
                    </a:cubicBezTo>
                    <a:cubicBezTo>
                      <a:pt x="756" y="453"/>
                      <a:pt x="756" y="453"/>
                      <a:pt x="756" y="453"/>
                    </a:cubicBezTo>
                    <a:cubicBezTo>
                      <a:pt x="755" y="455"/>
                      <a:pt x="755" y="455"/>
                      <a:pt x="755" y="455"/>
                    </a:cubicBezTo>
                    <a:cubicBezTo>
                      <a:pt x="755" y="455"/>
                      <a:pt x="755" y="455"/>
                      <a:pt x="756" y="455"/>
                    </a:cubicBezTo>
                    <a:cubicBezTo>
                      <a:pt x="756" y="453"/>
                      <a:pt x="756" y="453"/>
                      <a:pt x="756" y="453"/>
                    </a:cubicBezTo>
                    <a:cubicBezTo>
                      <a:pt x="755" y="455"/>
                      <a:pt x="755" y="455"/>
                      <a:pt x="755" y="455"/>
                    </a:cubicBezTo>
                    <a:cubicBezTo>
                      <a:pt x="755" y="455"/>
                      <a:pt x="756" y="455"/>
                      <a:pt x="757" y="456"/>
                    </a:cubicBezTo>
                    <a:cubicBezTo>
                      <a:pt x="759" y="457"/>
                      <a:pt x="765" y="459"/>
                      <a:pt x="772" y="463"/>
                    </a:cubicBezTo>
                    <a:cubicBezTo>
                      <a:pt x="797" y="476"/>
                      <a:pt x="845" y="502"/>
                      <a:pt x="886" y="524"/>
                    </a:cubicBezTo>
                    <a:cubicBezTo>
                      <a:pt x="907" y="536"/>
                      <a:pt x="926" y="546"/>
                      <a:pt x="940" y="554"/>
                    </a:cubicBezTo>
                    <a:cubicBezTo>
                      <a:pt x="947" y="558"/>
                      <a:pt x="953" y="561"/>
                      <a:pt x="957" y="563"/>
                    </a:cubicBezTo>
                    <a:cubicBezTo>
                      <a:pt x="961" y="565"/>
                      <a:pt x="963" y="567"/>
                      <a:pt x="963" y="567"/>
                    </a:cubicBezTo>
                    <a:cubicBezTo>
                      <a:pt x="965" y="568"/>
                      <a:pt x="968" y="567"/>
                      <a:pt x="969" y="565"/>
                    </a:cubicBezTo>
                    <a:cubicBezTo>
                      <a:pt x="970" y="563"/>
                      <a:pt x="969" y="561"/>
                      <a:pt x="967" y="560"/>
                    </a:cubicBezTo>
                    <a:cubicBezTo>
                      <a:pt x="906" y="521"/>
                      <a:pt x="906" y="521"/>
                      <a:pt x="906" y="521"/>
                    </a:cubicBezTo>
                    <a:cubicBezTo>
                      <a:pt x="966" y="554"/>
                      <a:pt x="966" y="554"/>
                      <a:pt x="966" y="554"/>
                    </a:cubicBezTo>
                    <a:cubicBezTo>
                      <a:pt x="968" y="555"/>
                      <a:pt x="970" y="554"/>
                      <a:pt x="971" y="553"/>
                    </a:cubicBezTo>
                    <a:cubicBezTo>
                      <a:pt x="972" y="551"/>
                      <a:pt x="972" y="548"/>
                      <a:pt x="970" y="547"/>
                    </a:cubicBezTo>
                    <a:cubicBezTo>
                      <a:pt x="811" y="448"/>
                      <a:pt x="811" y="448"/>
                      <a:pt x="811" y="448"/>
                    </a:cubicBezTo>
                    <a:cubicBezTo>
                      <a:pt x="808" y="451"/>
                      <a:pt x="808" y="451"/>
                      <a:pt x="808" y="451"/>
                    </a:cubicBezTo>
                    <a:cubicBezTo>
                      <a:pt x="812" y="453"/>
                      <a:pt x="812" y="453"/>
                      <a:pt x="812" y="453"/>
                    </a:cubicBezTo>
                    <a:cubicBezTo>
                      <a:pt x="809" y="451"/>
                      <a:pt x="809" y="451"/>
                      <a:pt x="809" y="451"/>
                    </a:cubicBezTo>
                    <a:cubicBezTo>
                      <a:pt x="810" y="455"/>
                      <a:pt x="810" y="455"/>
                      <a:pt x="810" y="455"/>
                    </a:cubicBezTo>
                    <a:cubicBezTo>
                      <a:pt x="810" y="454"/>
                      <a:pt x="811" y="454"/>
                      <a:pt x="812" y="453"/>
                    </a:cubicBezTo>
                    <a:cubicBezTo>
                      <a:pt x="809" y="451"/>
                      <a:pt x="809" y="451"/>
                      <a:pt x="809" y="451"/>
                    </a:cubicBezTo>
                    <a:cubicBezTo>
                      <a:pt x="810" y="455"/>
                      <a:pt x="810" y="455"/>
                      <a:pt x="810" y="455"/>
                    </a:cubicBezTo>
                    <a:cubicBezTo>
                      <a:pt x="809" y="452"/>
                      <a:pt x="809" y="452"/>
                      <a:pt x="809" y="452"/>
                    </a:cubicBezTo>
                    <a:cubicBezTo>
                      <a:pt x="809" y="455"/>
                      <a:pt x="809" y="455"/>
                      <a:pt x="809" y="455"/>
                    </a:cubicBezTo>
                    <a:cubicBezTo>
                      <a:pt x="809" y="455"/>
                      <a:pt x="809" y="455"/>
                      <a:pt x="810" y="455"/>
                    </a:cubicBezTo>
                    <a:cubicBezTo>
                      <a:pt x="809" y="452"/>
                      <a:pt x="809" y="452"/>
                      <a:pt x="809" y="452"/>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10" y="455"/>
                      <a:pt x="812" y="456"/>
                    </a:cubicBezTo>
                    <a:cubicBezTo>
                      <a:pt x="818" y="458"/>
                      <a:pt x="830" y="465"/>
                      <a:pt x="845" y="473"/>
                    </a:cubicBezTo>
                    <a:cubicBezTo>
                      <a:pt x="867" y="485"/>
                      <a:pt x="895" y="501"/>
                      <a:pt x="918" y="514"/>
                    </a:cubicBezTo>
                    <a:cubicBezTo>
                      <a:pt x="930" y="521"/>
                      <a:pt x="940" y="527"/>
                      <a:pt x="948" y="531"/>
                    </a:cubicBezTo>
                    <a:cubicBezTo>
                      <a:pt x="951" y="533"/>
                      <a:pt x="954" y="535"/>
                      <a:pt x="957" y="536"/>
                    </a:cubicBezTo>
                    <a:cubicBezTo>
                      <a:pt x="958" y="536"/>
                      <a:pt x="959" y="537"/>
                      <a:pt x="960" y="537"/>
                    </a:cubicBezTo>
                    <a:cubicBezTo>
                      <a:pt x="960" y="537"/>
                      <a:pt x="960" y="538"/>
                      <a:pt x="961" y="538"/>
                    </a:cubicBezTo>
                    <a:cubicBezTo>
                      <a:pt x="962" y="538"/>
                      <a:pt x="962" y="538"/>
                      <a:pt x="962" y="538"/>
                    </a:cubicBezTo>
                    <a:cubicBezTo>
                      <a:pt x="962" y="538"/>
                      <a:pt x="962" y="538"/>
                      <a:pt x="963" y="538"/>
                    </a:cubicBezTo>
                    <a:cubicBezTo>
                      <a:pt x="963" y="538"/>
                      <a:pt x="963" y="538"/>
                      <a:pt x="964" y="538"/>
                    </a:cubicBezTo>
                    <a:cubicBezTo>
                      <a:pt x="965" y="538"/>
                      <a:pt x="966" y="537"/>
                      <a:pt x="966" y="536"/>
                    </a:cubicBezTo>
                    <a:cubicBezTo>
                      <a:pt x="967" y="535"/>
                      <a:pt x="967" y="534"/>
                      <a:pt x="967" y="533"/>
                    </a:cubicBezTo>
                    <a:cubicBezTo>
                      <a:pt x="966" y="532"/>
                      <a:pt x="966" y="531"/>
                      <a:pt x="965" y="531"/>
                    </a:cubicBezTo>
                    <a:cubicBezTo>
                      <a:pt x="823" y="442"/>
                      <a:pt x="823" y="442"/>
                      <a:pt x="823" y="442"/>
                    </a:cubicBezTo>
                    <a:cubicBezTo>
                      <a:pt x="821" y="445"/>
                      <a:pt x="821" y="445"/>
                      <a:pt x="821" y="445"/>
                    </a:cubicBezTo>
                    <a:cubicBezTo>
                      <a:pt x="824" y="447"/>
                      <a:pt x="824" y="447"/>
                      <a:pt x="824" y="447"/>
                    </a:cubicBezTo>
                    <a:cubicBezTo>
                      <a:pt x="821" y="446"/>
                      <a:pt x="821" y="446"/>
                      <a:pt x="821" y="446"/>
                    </a:cubicBezTo>
                    <a:cubicBezTo>
                      <a:pt x="822" y="449"/>
                      <a:pt x="822" y="449"/>
                      <a:pt x="822" y="449"/>
                    </a:cubicBezTo>
                    <a:cubicBezTo>
                      <a:pt x="823" y="449"/>
                      <a:pt x="824" y="448"/>
                      <a:pt x="824" y="447"/>
                    </a:cubicBezTo>
                    <a:cubicBezTo>
                      <a:pt x="821" y="446"/>
                      <a:pt x="821" y="446"/>
                      <a:pt x="821" y="446"/>
                    </a:cubicBezTo>
                    <a:cubicBezTo>
                      <a:pt x="822" y="449"/>
                      <a:pt x="822" y="449"/>
                      <a:pt x="822" y="449"/>
                    </a:cubicBezTo>
                    <a:cubicBezTo>
                      <a:pt x="822" y="446"/>
                      <a:pt x="822" y="446"/>
                      <a:pt x="822" y="446"/>
                    </a:cubicBezTo>
                    <a:cubicBezTo>
                      <a:pt x="822" y="449"/>
                      <a:pt x="822" y="449"/>
                      <a:pt x="822" y="449"/>
                    </a:cubicBezTo>
                    <a:cubicBezTo>
                      <a:pt x="822" y="449"/>
                      <a:pt x="822" y="449"/>
                      <a:pt x="822" y="449"/>
                    </a:cubicBezTo>
                    <a:cubicBezTo>
                      <a:pt x="822" y="446"/>
                      <a:pt x="822" y="446"/>
                      <a:pt x="822" y="446"/>
                    </a:cubicBezTo>
                    <a:cubicBezTo>
                      <a:pt x="822" y="449"/>
                      <a:pt x="822" y="449"/>
                      <a:pt x="822" y="449"/>
                    </a:cubicBezTo>
                    <a:cubicBezTo>
                      <a:pt x="822" y="448"/>
                      <a:pt x="822" y="448"/>
                      <a:pt x="822" y="448"/>
                    </a:cubicBezTo>
                    <a:cubicBezTo>
                      <a:pt x="821" y="449"/>
                      <a:pt x="821" y="449"/>
                      <a:pt x="821" y="449"/>
                    </a:cubicBezTo>
                    <a:cubicBezTo>
                      <a:pt x="822" y="449"/>
                      <a:pt x="822" y="449"/>
                      <a:pt x="822" y="449"/>
                    </a:cubicBezTo>
                    <a:cubicBezTo>
                      <a:pt x="822" y="448"/>
                      <a:pt x="822" y="448"/>
                      <a:pt x="822" y="448"/>
                    </a:cubicBezTo>
                    <a:cubicBezTo>
                      <a:pt x="821" y="449"/>
                      <a:pt x="821" y="449"/>
                      <a:pt x="821" y="449"/>
                    </a:cubicBezTo>
                    <a:cubicBezTo>
                      <a:pt x="822" y="449"/>
                      <a:pt x="823" y="449"/>
                      <a:pt x="824" y="450"/>
                    </a:cubicBezTo>
                    <a:cubicBezTo>
                      <a:pt x="830" y="452"/>
                      <a:pt x="842" y="458"/>
                      <a:pt x="856" y="465"/>
                    </a:cubicBezTo>
                    <a:cubicBezTo>
                      <a:pt x="878" y="475"/>
                      <a:pt x="905" y="490"/>
                      <a:pt x="926" y="501"/>
                    </a:cubicBezTo>
                    <a:cubicBezTo>
                      <a:pt x="937" y="507"/>
                      <a:pt x="947" y="512"/>
                      <a:pt x="954" y="516"/>
                    </a:cubicBezTo>
                    <a:cubicBezTo>
                      <a:pt x="960" y="519"/>
                      <a:pt x="964" y="521"/>
                      <a:pt x="964" y="521"/>
                    </a:cubicBezTo>
                    <a:cubicBezTo>
                      <a:pt x="966" y="522"/>
                      <a:pt x="969" y="522"/>
                      <a:pt x="970" y="520"/>
                    </a:cubicBezTo>
                    <a:cubicBezTo>
                      <a:pt x="970" y="519"/>
                      <a:pt x="970" y="518"/>
                      <a:pt x="970" y="518"/>
                    </a:cubicBezTo>
                    <a:cubicBezTo>
                      <a:pt x="970" y="517"/>
                      <a:pt x="970" y="516"/>
                      <a:pt x="970" y="515"/>
                    </a:cubicBezTo>
                    <a:cubicBezTo>
                      <a:pt x="969" y="515"/>
                      <a:pt x="969" y="514"/>
                      <a:pt x="968" y="514"/>
                    </a:cubicBezTo>
                    <a:cubicBezTo>
                      <a:pt x="967" y="513"/>
                      <a:pt x="966" y="512"/>
                      <a:pt x="965" y="511"/>
                    </a:cubicBezTo>
                    <a:cubicBezTo>
                      <a:pt x="959" y="507"/>
                      <a:pt x="948" y="500"/>
                      <a:pt x="936" y="493"/>
                    </a:cubicBezTo>
                    <a:cubicBezTo>
                      <a:pt x="916" y="481"/>
                      <a:pt x="892" y="467"/>
                      <a:pt x="873" y="456"/>
                    </a:cubicBezTo>
                    <a:cubicBezTo>
                      <a:pt x="863" y="450"/>
                      <a:pt x="855" y="445"/>
                      <a:pt x="849" y="441"/>
                    </a:cubicBezTo>
                    <a:cubicBezTo>
                      <a:pt x="846" y="439"/>
                      <a:pt x="844" y="437"/>
                      <a:pt x="842" y="436"/>
                    </a:cubicBezTo>
                    <a:cubicBezTo>
                      <a:pt x="841" y="436"/>
                      <a:pt x="841" y="435"/>
                      <a:pt x="840" y="435"/>
                    </a:cubicBezTo>
                    <a:cubicBezTo>
                      <a:pt x="840" y="435"/>
                      <a:pt x="840" y="435"/>
                      <a:pt x="840" y="435"/>
                    </a:cubicBezTo>
                    <a:cubicBezTo>
                      <a:pt x="839" y="436"/>
                      <a:pt x="839" y="436"/>
                      <a:pt x="839" y="436"/>
                    </a:cubicBezTo>
                    <a:cubicBezTo>
                      <a:pt x="841" y="435"/>
                      <a:pt x="841" y="435"/>
                      <a:pt x="841" y="435"/>
                    </a:cubicBezTo>
                    <a:cubicBezTo>
                      <a:pt x="840" y="435"/>
                      <a:pt x="840" y="435"/>
                      <a:pt x="840" y="435"/>
                    </a:cubicBezTo>
                    <a:cubicBezTo>
                      <a:pt x="839" y="436"/>
                      <a:pt x="839" y="436"/>
                      <a:pt x="839" y="436"/>
                    </a:cubicBezTo>
                    <a:cubicBezTo>
                      <a:pt x="841" y="435"/>
                      <a:pt x="841" y="435"/>
                      <a:pt x="841" y="435"/>
                    </a:cubicBezTo>
                    <a:cubicBezTo>
                      <a:pt x="838" y="437"/>
                      <a:pt x="838" y="437"/>
                      <a:pt x="838" y="437"/>
                    </a:cubicBezTo>
                    <a:cubicBezTo>
                      <a:pt x="841" y="437"/>
                      <a:pt x="841" y="437"/>
                      <a:pt x="841" y="437"/>
                    </a:cubicBezTo>
                    <a:cubicBezTo>
                      <a:pt x="841" y="436"/>
                      <a:pt x="841" y="435"/>
                      <a:pt x="841" y="435"/>
                    </a:cubicBezTo>
                    <a:cubicBezTo>
                      <a:pt x="838" y="437"/>
                      <a:pt x="838" y="437"/>
                      <a:pt x="838" y="437"/>
                    </a:cubicBezTo>
                    <a:cubicBezTo>
                      <a:pt x="841" y="437"/>
                      <a:pt x="841" y="437"/>
                      <a:pt x="841" y="437"/>
                    </a:cubicBezTo>
                    <a:cubicBezTo>
                      <a:pt x="837" y="437"/>
                      <a:pt x="837" y="437"/>
                      <a:pt x="837" y="437"/>
                    </a:cubicBezTo>
                    <a:cubicBezTo>
                      <a:pt x="840" y="439"/>
                      <a:pt x="840" y="439"/>
                      <a:pt x="840" y="439"/>
                    </a:cubicBezTo>
                    <a:cubicBezTo>
                      <a:pt x="841" y="439"/>
                      <a:pt x="841" y="438"/>
                      <a:pt x="841" y="437"/>
                    </a:cubicBezTo>
                    <a:cubicBezTo>
                      <a:pt x="837" y="437"/>
                      <a:pt x="837" y="437"/>
                      <a:pt x="837" y="437"/>
                    </a:cubicBezTo>
                    <a:cubicBezTo>
                      <a:pt x="840" y="439"/>
                      <a:pt x="840" y="439"/>
                      <a:pt x="840" y="439"/>
                    </a:cubicBezTo>
                    <a:cubicBezTo>
                      <a:pt x="841" y="439"/>
                      <a:pt x="841" y="439"/>
                      <a:pt x="841" y="439"/>
                    </a:cubicBezTo>
                    <a:cubicBezTo>
                      <a:pt x="837" y="437"/>
                      <a:pt x="837" y="437"/>
                      <a:pt x="837" y="437"/>
                    </a:cubicBezTo>
                    <a:cubicBezTo>
                      <a:pt x="838" y="441"/>
                      <a:pt x="838" y="441"/>
                      <a:pt x="838" y="441"/>
                    </a:cubicBezTo>
                    <a:cubicBezTo>
                      <a:pt x="839" y="441"/>
                      <a:pt x="840" y="440"/>
                      <a:pt x="841" y="439"/>
                    </a:cubicBezTo>
                    <a:cubicBezTo>
                      <a:pt x="837" y="437"/>
                      <a:pt x="837" y="437"/>
                      <a:pt x="837" y="437"/>
                    </a:cubicBezTo>
                    <a:cubicBezTo>
                      <a:pt x="838" y="441"/>
                      <a:pt x="838" y="441"/>
                      <a:pt x="838" y="441"/>
                    </a:cubicBezTo>
                    <a:cubicBezTo>
                      <a:pt x="837" y="437"/>
                      <a:pt x="837" y="437"/>
                      <a:pt x="837" y="437"/>
                    </a:cubicBezTo>
                    <a:cubicBezTo>
                      <a:pt x="837" y="441"/>
                      <a:pt x="837" y="441"/>
                      <a:pt x="837" y="441"/>
                    </a:cubicBezTo>
                    <a:cubicBezTo>
                      <a:pt x="838" y="441"/>
                      <a:pt x="838" y="441"/>
                      <a:pt x="838" y="441"/>
                    </a:cubicBezTo>
                    <a:cubicBezTo>
                      <a:pt x="837" y="437"/>
                      <a:pt x="837" y="437"/>
                      <a:pt x="837" y="437"/>
                    </a:cubicBezTo>
                    <a:cubicBezTo>
                      <a:pt x="837" y="441"/>
                      <a:pt x="837" y="441"/>
                      <a:pt x="837" y="441"/>
                    </a:cubicBezTo>
                    <a:cubicBezTo>
                      <a:pt x="837" y="439"/>
                      <a:pt x="837" y="439"/>
                      <a:pt x="837" y="439"/>
                    </a:cubicBezTo>
                    <a:cubicBezTo>
                      <a:pt x="837" y="441"/>
                      <a:pt x="837" y="441"/>
                      <a:pt x="837" y="441"/>
                    </a:cubicBezTo>
                    <a:cubicBezTo>
                      <a:pt x="837" y="441"/>
                      <a:pt x="837" y="441"/>
                      <a:pt x="837" y="441"/>
                    </a:cubicBezTo>
                    <a:cubicBezTo>
                      <a:pt x="837" y="439"/>
                      <a:pt x="837" y="439"/>
                      <a:pt x="837" y="439"/>
                    </a:cubicBezTo>
                    <a:cubicBezTo>
                      <a:pt x="837" y="441"/>
                      <a:pt x="837" y="441"/>
                      <a:pt x="837" y="441"/>
                    </a:cubicBezTo>
                    <a:cubicBezTo>
                      <a:pt x="837" y="441"/>
                      <a:pt x="838" y="441"/>
                      <a:pt x="839" y="442"/>
                    </a:cubicBezTo>
                    <a:cubicBezTo>
                      <a:pt x="844" y="444"/>
                      <a:pt x="855" y="449"/>
                      <a:pt x="867" y="455"/>
                    </a:cubicBezTo>
                    <a:cubicBezTo>
                      <a:pt x="887" y="465"/>
                      <a:pt x="911" y="477"/>
                      <a:pt x="931" y="487"/>
                    </a:cubicBezTo>
                    <a:cubicBezTo>
                      <a:pt x="941" y="492"/>
                      <a:pt x="950" y="496"/>
                      <a:pt x="956" y="500"/>
                    </a:cubicBezTo>
                    <a:cubicBezTo>
                      <a:pt x="962" y="503"/>
                      <a:pt x="966" y="505"/>
                      <a:pt x="966" y="505"/>
                    </a:cubicBezTo>
                    <a:cubicBezTo>
                      <a:pt x="968" y="506"/>
                      <a:pt x="970" y="505"/>
                      <a:pt x="971" y="503"/>
                    </a:cubicBezTo>
                    <a:cubicBezTo>
                      <a:pt x="972" y="501"/>
                      <a:pt x="971" y="499"/>
                      <a:pt x="970" y="498"/>
                    </a:cubicBezTo>
                    <a:cubicBezTo>
                      <a:pt x="970" y="498"/>
                      <a:pt x="968" y="496"/>
                      <a:pt x="964" y="495"/>
                    </a:cubicBezTo>
                    <a:cubicBezTo>
                      <a:pt x="953" y="488"/>
                      <a:pt x="924" y="471"/>
                      <a:pt x="899" y="455"/>
                    </a:cubicBezTo>
                    <a:cubicBezTo>
                      <a:pt x="886" y="447"/>
                      <a:pt x="874" y="439"/>
                      <a:pt x="865" y="434"/>
                    </a:cubicBezTo>
                    <a:cubicBezTo>
                      <a:pt x="860" y="431"/>
                      <a:pt x="857" y="428"/>
                      <a:pt x="854" y="427"/>
                    </a:cubicBezTo>
                    <a:cubicBezTo>
                      <a:pt x="853" y="426"/>
                      <a:pt x="852" y="425"/>
                      <a:pt x="852"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49" y="426"/>
                      <a:pt x="849" y="426"/>
                      <a:pt x="849" y="426"/>
                    </a:cubicBezTo>
                    <a:cubicBezTo>
                      <a:pt x="852" y="425"/>
                      <a:pt x="852" y="425"/>
                      <a:pt x="852" y="425"/>
                    </a:cubicBezTo>
                    <a:cubicBezTo>
                      <a:pt x="851" y="424"/>
                      <a:pt x="851" y="424"/>
                      <a:pt x="851" y="424"/>
                    </a:cubicBezTo>
                    <a:cubicBezTo>
                      <a:pt x="849" y="426"/>
                      <a:pt x="849" y="426"/>
                      <a:pt x="849" y="426"/>
                    </a:cubicBezTo>
                    <a:cubicBezTo>
                      <a:pt x="852" y="425"/>
                      <a:pt x="852" y="425"/>
                      <a:pt x="852" y="425"/>
                    </a:cubicBezTo>
                    <a:cubicBezTo>
                      <a:pt x="848" y="426"/>
                      <a:pt x="848" y="426"/>
                      <a:pt x="848" y="426"/>
                    </a:cubicBezTo>
                    <a:cubicBezTo>
                      <a:pt x="852" y="426"/>
                      <a:pt x="852" y="426"/>
                      <a:pt x="852" y="426"/>
                    </a:cubicBezTo>
                    <a:cubicBezTo>
                      <a:pt x="852" y="426"/>
                      <a:pt x="852" y="425"/>
                      <a:pt x="852" y="425"/>
                    </a:cubicBezTo>
                    <a:cubicBezTo>
                      <a:pt x="848" y="426"/>
                      <a:pt x="848" y="426"/>
                      <a:pt x="848" y="426"/>
                    </a:cubicBezTo>
                    <a:cubicBezTo>
                      <a:pt x="852" y="426"/>
                      <a:pt x="852" y="426"/>
                      <a:pt x="852" y="426"/>
                    </a:cubicBezTo>
                    <a:cubicBezTo>
                      <a:pt x="848" y="426"/>
                      <a:pt x="848" y="426"/>
                      <a:pt x="848" y="426"/>
                    </a:cubicBezTo>
                    <a:cubicBezTo>
                      <a:pt x="851" y="429"/>
                      <a:pt x="851" y="429"/>
                      <a:pt x="851" y="429"/>
                    </a:cubicBezTo>
                    <a:cubicBezTo>
                      <a:pt x="852" y="428"/>
                      <a:pt x="852" y="427"/>
                      <a:pt x="852" y="426"/>
                    </a:cubicBezTo>
                    <a:cubicBezTo>
                      <a:pt x="848" y="426"/>
                      <a:pt x="848" y="426"/>
                      <a:pt x="848" y="426"/>
                    </a:cubicBezTo>
                    <a:cubicBezTo>
                      <a:pt x="851" y="429"/>
                      <a:pt x="851" y="429"/>
                      <a:pt x="851" y="429"/>
                    </a:cubicBezTo>
                    <a:cubicBezTo>
                      <a:pt x="848" y="426"/>
                      <a:pt x="848" y="426"/>
                      <a:pt x="848" y="426"/>
                    </a:cubicBezTo>
                    <a:cubicBezTo>
                      <a:pt x="846" y="430"/>
                      <a:pt x="846" y="430"/>
                      <a:pt x="846" y="430"/>
                    </a:cubicBezTo>
                    <a:cubicBezTo>
                      <a:pt x="960" y="487"/>
                      <a:pt x="960" y="487"/>
                      <a:pt x="960" y="487"/>
                    </a:cubicBezTo>
                    <a:cubicBezTo>
                      <a:pt x="962" y="488"/>
                      <a:pt x="964" y="488"/>
                      <a:pt x="965" y="486"/>
                    </a:cubicBezTo>
                    <a:cubicBezTo>
                      <a:pt x="966" y="484"/>
                      <a:pt x="965" y="482"/>
                      <a:pt x="964" y="480"/>
                    </a:cubicBezTo>
                    <a:cubicBezTo>
                      <a:pt x="964" y="480"/>
                      <a:pt x="962" y="479"/>
                      <a:pt x="959" y="478"/>
                    </a:cubicBezTo>
                    <a:cubicBezTo>
                      <a:pt x="949" y="471"/>
                      <a:pt x="924" y="456"/>
                      <a:pt x="901" y="442"/>
                    </a:cubicBezTo>
                    <a:cubicBezTo>
                      <a:pt x="890" y="435"/>
                      <a:pt x="879" y="428"/>
                      <a:pt x="872" y="423"/>
                    </a:cubicBezTo>
                    <a:cubicBezTo>
                      <a:pt x="868" y="421"/>
                      <a:pt x="864" y="419"/>
                      <a:pt x="862" y="417"/>
                    </a:cubicBezTo>
                    <a:cubicBezTo>
                      <a:pt x="861" y="417"/>
                      <a:pt x="860" y="416"/>
                      <a:pt x="860" y="416"/>
                    </a:cubicBezTo>
                    <a:cubicBezTo>
                      <a:pt x="859" y="415"/>
                      <a:pt x="859" y="415"/>
                      <a:pt x="859" y="415"/>
                    </a:cubicBezTo>
                    <a:cubicBezTo>
                      <a:pt x="858" y="417"/>
                      <a:pt x="858" y="417"/>
                      <a:pt x="858" y="417"/>
                    </a:cubicBezTo>
                    <a:cubicBezTo>
                      <a:pt x="859" y="416"/>
                      <a:pt x="859" y="416"/>
                      <a:pt x="859" y="416"/>
                    </a:cubicBezTo>
                    <a:cubicBezTo>
                      <a:pt x="859" y="415"/>
                      <a:pt x="859" y="415"/>
                      <a:pt x="859" y="415"/>
                    </a:cubicBezTo>
                    <a:cubicBezTo>
                      <a:pt x="858" y="417"/>
                      <a:pt x="858" y="417"/>
                      <a:pt x="858" y="417"/>
                    </a:cubicBezTo>
                    <a:cubicBezTo>
                      <a:pt x="859" y="416"/>
                      <a:pt x="859" y="416"/>
                      <a:pt x="859" y="416"/>
                    </a:cubicBezTo>
                    <a:cubicBezTo>
                      <a:pt x="857" y="418"/>
                      <a:pt x="857" y="418"/>
                      <a:pt x="857" y="418"/>
                    </a:cubicBezTo>
                    <a:cubicBezTo>
                      <a:pt x="860" y="416"/>
                      <a:pt x="860" y="416"/>
                      <a:pt x="860" y="416"/>
                    </a:cubicBezTo>
                    <a:cubicBezTo>
                      <a:pt x="859" y="416"/>
                      <a:pt x="859" y="416"/>
                      <a:pt x="859" y="416"/>
                    </a:cubicBezTo>
                    <a:cubicBezTo>
                      <a:pt x="857" y="418"/>
                      <a:pt x="857" y="418"/>
                      <a:pt x="857" y="418"/>
                    </a:cubicBezTo>
                    <a:cubicBezTo>
                      <a:pt x="860" y="416"/>
                      <a:pt x="860" y="416"/>
                      <a:pt x="860" y="416"/>
                    </a:cubicBezTo>
                    <a:cubicBezTo>
                      <a:pt x="857" y="418"/>
                      <a:pt x="857" y="418"/>
                      <a:pt x="857" y="418"/>
                    </a:cubicBezTo>
                    <a:cubicBezTo>
                      <a:pt x="860" y="417"/>
                      <a:pt x="860" y="417"/>
                      <a:pt x="860" y="417"/>
                    </a:cubicBezTo>
                    <a:cubicBezTo>
                      <a:pt x="860" y="416"/>
                      <a:pt x="860" y="416"/>
                      <a:pt x="860" y="416"/>
                    </a:cubicBezTo>
                    <a:cubicBezTo>
                      <a:pt x="857" y="418"/>
                      <a:pt x="857" y="418"/>
                      <a:pt x="857" y="418"/>
                    </a:cubicBezTo>
                    <a:cubicBezTo>
                      <a:pt x="860" y="417"/>
                      <a:pt x="860" y="417"/>
                      <a:pt x="860" y="417"/>
                    </a:cubicBezTo>
                    <a:cubicBezTo>
                      <a:pt x="857" y="418"/>
                      <a:pt x="857" y="418"/>
                      <a:pt x="857" y="418"/>
                    </a:cubicBezTo>
                    <a:cubicBezTo>
                      <a:pt x="861" y="418"/>
                      <a:pt x="861" y="418"/>
                      <a:pt x="861" y="418"/>
                    </a:cubicBezTo>
                    <a:cubicBezTo>
                      <a:pt x="861" y="417"/>
                      <a:pt x="860" y="417"/>
                      <a:pt x="860" y="417"/>
                    </a:cubicBezTo>
                    <a:cubicBezTo>
                      <a:pt x="857" y="418"/>
                      <a:pt x="857" y="418"/>
                      <a:pt x="857" y="418"/>
                    </a:cubicBezTo>
                    <a:cubicBezTo>
                      <a:pt x="861" y="418"/>
                      <a:pt x="861" y="418"/>
                      <a:pt x="861" y="418"/>
                    </a:cubicBezTo>
                    <a:cubicBezTo>
                      <a:pt x="857" y="418"/>
                      <a:pt x="857" y="418"/>
                      <a:pt x="857" y="418"/>
                    </a:cubicBezTo>
                    <a:cubicBezTo>
                      <a:pt x="860" y="420"/>
                      <a:pt x="860" y="420"/>
                      <a:pt x="860" y="420"/>
                    </a:cubicBezTo>
                    <a:cubicBezTo>
                      <a:pt x="857" y="418"/>
                      <a:pt x="857" y="418"/>
                      <a:pt x="857" y="418"/>
                    </a:cubicBezTo>
                    <a:cubicBezTo>
                      <a:pt x="858" y="422"/>
                      <a:pt x="858" y="422"/>
                      <a:pt x="858" y="422"/>
                    </a:cubicBezTo>
                    <a:cubicBezTo>
                      <a:pt x="858" y="422"/>
                      <a:pt x="859" y="422"/>
                      <a:pt x="860" y="420"/>
                    </a:cubicBezTo>
                    <a:cubicBezTo>
                      <a:pt x="857" y="418"/>
                      <a:pt x="857" y="418"/>
                      <a:pt x="857" y="418"/>
                    </a:cubicBezTo>
                    <a:cubicBezTo>
                      <a:pt x="858" y="422"/>
                      <a:pt x="858" y="422"/>
                      <a:pt x="858" y="422"/>
                    </a:cubicBezTo>
                    <a:cubicBezTo>
                      <a:pt x="857" y="419"/>
                      <a:pt x="857" y="419"/>
                      <a:pt x="857" y="419"/>
                    </a:cubicBezTo>
                    <a:cubicBezTo>
                      <a:pt x="857" y="422"/>
                      <a:pt x="857" y="422"/>
                      <a:pt x="857" y="422"/>
                    </a:cubicBezTo>
                    <a:cubicBezTo>
                      <a:pt x="857" y="422"/>
                      <a:pt x="857" y="422"/>
                      <a:pt x="858" y="422"/>
                    </a:cubicBezTo>
                    <a:cubicBezTo>
                      <a:pt x="857" y="419"/>
                      <a:pt x="857" y="419"/>
                      <a:pt x="857" y="419"/>
                    </a:cubicBezTo>
                    <a:cubicBezTo>
                      <a:pt x="857" y="422"/>
                      <a:pt x="857" y="422"/>
                      <a:pt x="857" y="422"/>
                    </a:cubicBezTo>
                    <a:cubicBezTo>
                      <a:pt x="857" y="420"/>
                      <a:pt x="857" y="420"/>
                      <a:pt x="857" y="420"/>
                    </a:cubicBezTo>
                    <a:cubicBezTo>
                      <a:pt x="856" y="422"/>
                      <a:pt x="856" y="422"/>
                      <a:pt x="856" y="422"/>
                    </a:cubicBezTo>
                    <a:cubicBezTo>
                      <a:pt x="857" y="422"/>
                      <a:pt x="857" y="422"/>
                      <a:pt x="857" y="422"/>
                    </a:cubicBezTo>
                    <a:cubicBezTo>
                      <a:pt x="857" y="420"/>
                      <a:pt x="857" y="420"/>
                      <a:pt x="857" y="420"/>
                    </a:cubicBezTo>
                    <a:cubicBezTo>
                      <a:pt x="856" y="422"/>
                      <a:pt x="856" y="422"/>
                      <a:pt x="856" y="422"/>
                    </a:cubicBezTo>
                    <a:cubicBezTo>
                      <a:pt x="856" y="422"/>
                      <a:pt x="856" y="422"/>
                      <a:pt x="856" y="422"/>
                    </a:cubicBezTo>
                    <a:cubicBezTo>
                      <a:pt x="857" y="422"/>
                      <a:pt x="857" y="423"/>
                      <a:pt x="858" y="423"/>
                    </a:cubicBezTo>
                    <a:cubicBezTo>
                      <a:pt x="863" y="425"/>
                      <a:pt x="871" y="428"/>
                      <a:pt x="882" y="433"/>
                    </a:cubicBezTo>
                    <a:cubicBezTo>
                      <a:pt x="897" y="440"/>
                      <a:pt x="917" y="449"/>
                      <a:pt x="933" y="457"/>
                    </a:cubicBezTo>
                    <a:cubicBezTo>
                      <a:pt x="940" y="461"/>
                      <a:pt x="947" y="464"/>
                      <a:pt x="952" y="466"/>
                    </a:cubicBezTo>
                    <a:cubicBezTo>
                      <a:pt x="957" y="469"/>
                      <a:pt x="960" y="470"/>
                      <a:pt x="960" y="470"/>
                    </a:cubicBezTo>
                    <a:cubicBezTo>
                      <a:pt x="962" y="471"/>
                      <a:pt x="964" y="470"/>
                      <a:pt x="965" y="468"/>
                    </a:cubicBezTo>
                    <a:cubicBezTo>
                      <a:pt x="966" y="466"/>
                      <a:pt x="966" y="464"/>
                      <a:pt x="964" y="463"/>
                    </a:cubicBezTo>
                    <a:cubicBezTo>
                      <a:pt x="870" y="404"/>
                      <a:pt x="870" y="404"/>
                      <a:pt x="870" y="404"/>
                    </a:cubicBezTo>
                    <a:cubicBezTo>
                      <a:pt x="868" y="408"/>
                      <a:pt x="868" y="408"/>
                      <a:pt x="868" y="408"/>
                    </a:cubicBezTo>
                    <a:cubicBezTo>
                      <a:pt x="866" y="411"/>
                      <a:pt x="866" y="411"/>
                      <a:pt x="866" y="411"/>
                    </a:cubicBezTo>
                    <a:cubicBezTo>
                      <a:pt x="866" y="411"/>
                      <a:pt x="888" y="421"/>
                      <a:pt x="911" y="430"/>
                    </a:cubicBezTo>
                    <a:cubicBezTo>
                      <a:pt x="922" y="434"/>
                      <a:pt x="933" y="439"/>
                      <a:pt x="941" y="442"/>
                    </a:cubicBezTo>
                    <a:cubicBezTo>
                      <a:pt x="946" y="444"/>
                      <a:pt x="949" y="446"/>
                      <a:pt x="952" y="447"/>
                    </a:cubicBezTo>
                    <a:cubicBezTo>
                      <a:pt x="953" y="447"/>
                      <a:pt x="954" y="448"/>
                      <a:pt x="955" y="448"/>
                    </a:cubicBezTo>
                    <a:cubicBezTo>
                      <a:pt x="955" y="448"/>
                      <a:pt x="956" y="448"/>
                      <a:pt x="956" y="448"/>
                    </a:cubicBezTo>
                    <a:cubicBezTo>
                      <a:pt x="957" y="448"/>
                      <a:pt x="957" y="448"/>
                      <a:pt x="957" y="448"/>
                    </a:cubicBezTo>
                    <a:cubicBezTo>
                      <a:pt x="957" y="448"/>
                      <a:pt x="957" y="448"/>
                      <a:pt x="958" y="448"/>
                    </a:cubicBezTo>
                    <a:cubicBezTo>
                      <a:pt x="958" y="448"/>
                      <a:pt x="958" y="448"/>
                      <a:pt x="959" y="448"/>
                    </a:cubicBezTo>
                    <a:cubicBezTo>
                      <a:pt x="959" y="448"/>
                      <a:pt x="960" y="448"/>
                      <a:pt x="961" y="447"/>
                    </a:cubicBezTo>
                    <a:cubicBezTo>
                      <a:pt x="962" y="446"/>
                      <a:pt x="962" y="445"/>
                      <a:pt x="962" y="444"/>
                    </a:cubicBezTo>
                    <a:cubicBezTo>
                      <a:pt x="962" y="443"/>
                      <a:pt x="961" y="442"/>
                      <a:pt x="960" y="441"/>
                    </a:cubicBezTo>
                    <a:cubicBezTo>
                      <a:pt x="960" y="441"/>
                      <a:pt x="959" y="440"/>
                      <a:pt x="956" y="439"/>
                    </a:cubicBezTo>
                    <a:cubicBezTo>
                      <a:pt x="949" y="434"/>
                      <a:pt x="930" y="423"/>
                      <a:pt x="913" y="413"/>
                    </a:cubicBezTo>
                    <a:cubicBezTo>
                      <a:pt x="904" y="408"/>
                      <a:pt x="896" y="403"/>
                      <a:pt x="890" y="399"/>
                    </a:cubicBezTo>
                    <a:cubicBezTo>
                      <a:pt x="887" y="397"/>
                      <a:pt x="885" y="395"/>
                      <a:pt x="883" y="394"/>
                    </a:cubicBezTo>
                    <a:cubicBezTo>
                      <a:pt x="882" y="393"/>
                      <a:pt x="882" y="393"/>
                      <a:pt x="881" y="393"/>
                    </a:cubicBezTo>
                    <a:cubicBezTo>
                      <a:pt x="881" y="392"/>
                      <a:pt x="881" y="392"/>
                      <a:pt x="881" y="392"/>
                    </a:cubicBezTo>
                    <a:cubicBezTo>
                      <a:pt x="881" y="392"/>
                      <a:pt x="881" y="392"/>
                      <a:pt x="881" y="392"/>
                    </a:cubicBezTo>
                    <a:cubicBezTo>
                      <a:pt x="880" y="394"/>
                      <a:pt x="880" y="394"/>
                      <a:pt x="880" y="394"/>
                    </a:cubicBezTo>
                    <a:cubicBezTo>
                      <a:pt x="882" y="393"/>
                      <a:pt x="882" y="393"/>
                      <a:pt x="882" y="393"/>
                    </a:cubicBezTo>
                    <a:cubicBezTo>
                      <a:pt x="881" y="392"/>
                      <a:pt x="881" y="392"/>
                      <a:pt x="881" y="392"/>
                    </a:cubicBezTo>
                    <a:cubicBezTo>
                      <a:pt x="880" y="394"/>
                      <a:pt x="880" y="394"/>
                      <a:pt x="880" y="394"/>
                    </a:cubicBezTo>
                    <a:cubicBezTo>
                      <a:pt x="882" y="393"/>
                      <a:pt x="882" y="393"/>
                      <a:pt x="882" y="393"/>
                    </a:cubicBezTo>
                    <a:cubicBezTo>
                      <a:pt x="878" y="395"/>
                      <a:pt x="878" y="395"/>
                      <a:pt x="878" y="395"/>
                    </a:cubicBezTo>
                    <a:cubicBezTo>
                      <a:pt x="882" y="395"/>
                      <a:pt x="882" y="395"/>
                      <a:pt x="882" y="395"/>
                    </a:cubicBezTo>
                    <a:cubicBezTo>
                      <a:pt x="882" y="393"/>
                      <a:pt x="882" y="393"/>
                      <a:pt x="882" y="393"/>
                    </a:cubicBezTo>
                    <a:cubicBezTo>
                      <a:pt x="878" y="395"/>
                      <a:pt x="878" y="395"/>
                      <a:pt x="878" y="395"/>
                    </a:cubicBezTo>
                    <a:cubicBezTo>
                      <a:pt x="882" y="395"/>
                      <a:pt x="882" y="395"/>
                      <a:pt x="882" y="395"/>
                    </a:cubicBezTo>
                    <a:cubicBezTo>
                      <a:pt x="878" y="395"/>
                      <a:pt x="878" y="395"/>
                      <a:pt x="878" y="395"/>
                    </a:cubicBezTo>
                    <a:cubicBezTo>
                      <a:pt x="881" y="397"/>
                      <a:pt x="881" y="397"/>
                      <a:pt x="881" y="397"/>
                    </a:cubicBezTo>
                    <a:cubicBezTo>
                      <a:pt x="882" y="396"/>
                      <a:pt x="882" y="395"/>
                      <a:pt x="882" y="395"/>
                    </a:cubicBezTo>
                    <a:cubicBezTo>
                      <a:pt x="878" y="395"/>
                      <a:pt x="878" y="395"/>
                      <a:pt x="878" y="395"/>
                    </a:cubicBezTo>
                    <a:cubicBezTo>
                      <a:pt x="881" y="397"/>
                      <a:pt x="881" y="397"/>
                      <a:pt x="881" y="397"/>
                    </a:cubicBezTo>
                    <a:cubicBezTo>
                      <a:pt x="878" y="395"/>
                      <a:pt x="878" y="395"/>
                      <a:pt x="878" y="395"/>
                    </a:cubicBezTo>
                    <a:cubicBezTo>
                      <a:pt x="876" y="398"/>
                      <a:pt x="876" y="398"/>
                      <a:pt x="876" y="398"/>
                    </a:cubicBezTo>
                    <a:cubicBezTo>
                      <a:pt x="876" y="398"/>
                      <a:pt x="895" y="406"/>
                      <a:pt x="913" y="414"/>
                    </a:cubicBezTo>
                    <a:cubicBezTo>
                      <a:pt x="923" y="418"/>
                      <a:pt x="932" y="422"/>
                      <a:pt x="940" y="425"/>
                    </a:cubicBezTo>
                    <a:cubicBezTo>
                      <a:pt x="943" y="426"/>
                      <a:pt x="947" y="428"/>
                      <a:pt x="949" y="428"/>
                    </a:cubicBezTo>
                    <a:cubicBezTo>
                      <a:pt x="951" y="429"/>
                      <a:pt x="952" y="429"/>
                      <a:pt x="953" y="429"/>
                    </a:cubicBezTo>
                    <a:cubicBezTo>
                      <a:pt x="953" y="430"/>
                      <a:pt x="953" y="430"/>
                      <a:pt x="954" y="430"/>
                    </a:cubicBezTo>
                    <a:cubicBezTo>
                      <a:pt x="954" y="430"/>
                      <a:pt x="955" y="430"/>
                      <a:pt x="955" y="430"/>
                    </a:cubicBezTo>
                    <a:cubicBezTo>
                      <a:pt x="956" y="430"/>
                      <a:pt x="956" y="430"/>
                      <a:pt x="957" y="430"/>
                    </a:cubicBezTo>
                    <a:cubicBezTo>
                      <a:pt x="957" y="430"/>
                      <a:pt x="957" y="430"/>
                      <a:pt x="958" y="429"/>
                    </a:cubicBezTo>
                    <a:cubicBezTo>
                      <a:pt x="958" y="429"/>
                      <a:pt x="959" y="429"/>
                      <a:pt x="959" y="428"/>
                    </a:cubicBezTo>
                    <a:cubicBezTo>
                      <a:pt x="960" y="427"/>
                      <a:pt x="960" y="426"/>
                      <a:pt x="960" y="425"/>
                    </a:cubicBezTo>
                    <a:cubicBezTo>
                      <a:pt x="959" y="424"/>
                      <a:pt x="959" y="423"/>
                      <a:pt x="958" y="422"/>
                    </a:cubicBezTo>
                    <a:cubicBezTo>
                      <a:pt x="958" y="422"/>
                      <a:pt x="954" y="420"/>
                      <a:pt x="947" y="416"/>
                    </a:cubicBezTo>
                    <a:cubicBezTo>
                      <a:pt x="938" y="410"/>
                      <a:pt x="924" y="401"/>
                      <a:pt x="912" y="394"/>
                    </a:cubicBezTo>
                    <a:cubicBezTo>
                      <a:pt x="906" y="390"/>
                      <a:pt x="901" y="387"/>
                      <a:pt x="897" y="385"/>
                    </a:cubicBezTo>
                    <a:cubicBezTo>
                      <a:pt x="895" y="383"/>
                      <a:pt x="893" y="382"/>
                      <a:pt x="892" y="382"/>
                    </a:cubicBezTo>
                    <a:cubicBezTo>
                      <a:pt x="892" y="381"/>
                      <a:pt x="891" y="381"/>
                      <a:pt x="891" y="381"/>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89" y="384"/>
                      <a:pt x="889" y="384"/>
                      <a:pt x="889" y="384"/>
                    </a:cubicBezTo>
                    <a:cubicBezTo>
                      <a:pt x="892" y="381"/>
                      <a:pt x="892" y="381"/>
                      <a:pt x="892" y="381"/>
                    </a:cubicBezTo>
                    <a:cubicBezTo>
                      <a:pt x="891" y="381"/>
                      <a:pt x="891" y="381"/>
                      <a:pt x="891" y="381"/>
                    </a:cubicBezTo>
                    <a:cubicBezTo>
                      <a:pt x="889" y="384"/>
                      <a:pt x="889" y="384"/>
                      <a:pt x="889" y="384"/>
                    </a:cubicBezTo>
                    <a:cubicBezTo>
                      <a:pt x="892" y="381"/>
                      <a:pt x="892" y="381"/>
                      <a:pt x="892" y="381"/>
                    </a:cubicBezTo>
                    <a:cubicBezTo>
                      <a:pt x="889" y="384"/>
                      <a:pt x="889" y="384"/>
                      <a:pt x="889" y="384"/>
                    </a:cubicBezTo>
                    <a:cubicBezTo>
                      <a:pt x="892" y="382"/>
                      <a:pt x="892" y="382"/>
                      <a:pt x="892" y="382"/>
                    </a:cubicBezTo>
                    <a:cubicBezTo>
                      <a:pt x="892" y="381"/>
                      <a:pt x="892" y="381"/>
                      <a:pt x="892" y="381"/>
                    </a:cubicBezTo>
                    <a:cubicBezTo>
                      <a:pt x="889" y="384"/>
                      <a:pt x="889" y="384"/>
                      <a:pt x="889" y="384"/>
                    </a:cubicBezTo>
                    <a:cubicBezTo>
                      <a:pt x="892" y="382"/>
                      <a:pt x="892" y="382"/>
                      <a:pt x="892" y="382"/>
                    </a:cubicBezTo>
                    <a:cubicBezTo>
                      <a:pt x="888" y="384"/>
                      <a:pt x="888" y="384"/>
                      <a:pt x="888" y="384"/>
                    </a:cubicBezTo>
                    <a:cubicBezTo>
                      <a:pt x="892" y="384"/>
                      <a:pt x="892" y="384"/>
                      <a:pt x="892" y="384"/>
                    </a:cubicBezTo>
                    <a:cubicBezTo>
                      <a:pt x="892" y="383"/>
                      <a:pt x="892" y="382"/>
                      <a:pt x="892" y="382"/>
                    </a:cubicBezTo>
                    <a:cubicBezTo>
                      <a:pt x="888" y="384"/>
                      <a:pt x="888" y="384"/>
                      <a:pt x="888" y="384"/>
                    </a:cubicBezTo>
                    <a:cubicBezTo>
                      <a:pt x="892" y="384"/>
                      <a:pt x="892" y="384"/>
                      <a:pt x="892" y="384"/>
                    </a:cubicBezTo>
                    <a:cubicBezTo>
                      <a:pt x="888" y="384"/>
                      <a:pt x="888" y="384"/>
                      <a:pt x="888" y="384"/>
                    </a:cubicBezTo>
                    <a:cubicBezTo>
                      <a:pt x="887" y="388"/>
                      <a:pt x="887" y="388"/>
                      <a:pt x="887" y="388"/>
                    </a:cubicBezTo>
                    <a:cubicBezTo>
                      <a:pt x="949" y="406"/>
                      <a:pt x="949" y="406"/>
                      <a:pt x="949" y="406"/>
                    </a:cubicBezTo>
                    <a:cubicBezTo>
                      <a:pt x="951" y="406"/>
                      <a:pt x="953" y="405"/>
                      <a:pt x="954" y="404"/>
                    </a:cubicBezTo>
                    <a:cubicBezTo>
                      <a:pt x="954" y="403"/>
                      <a:pt x="954" y="402"/>
                      <a:pt x="954" y="402"/>
                    </a:cubicBezTo>
                    <a:cubicBezTo>
                      <a:pt x="954" y="400"/>
                      <a:pt x="954" y="400"/>
                      <a:pt x="953" y="400"/>
                    </a:cubicBezTo>
                    <a:cubicBezTo>
                      <a:pt x="953" y="399"/>
                      <a:pt x="953" y="399"/>
                      <a:pt x="953" y="398"/>
                    </a:cubicBezTo>
                    <a:cubicBezTo>
                      <a:pt x="952" y="398"/>
                      <a:pt x="952" y="398"/>
                      <a:pt x="951" y="397"/>
                    </a:cubicBezTo>
                    <a:cubicBezTo>
                      <a:pt x="949" y="395"/>
                      <a:pt x="945" y="393"/>
                      <a:pt x="940" y="390"/>
                    </a:cubicBezTo>
                    <a:cubicBezTo>
                      <a:pt x="926" y="381"/>
                      <a:pt x="904" y="368"/>
                      <a:pt x="904" y="368"/>
                    </a:cubicBezTo>
                    <a:cubicBezTo>
                      <a:pt x="902" y="372"/>
                      <a:pt x="902" y="372"/>
                      <a:pt x="902" y="372"/>
                    </a:cubicBezTo>
                    <a:cubicBezTo>
                      <a:pt x="906" y="374"/>
                      <a:pt x="906" y="374"/>
                      <a:pt x="906" y="374"/>
                    </a:cubicBezTo>
                    <a:cubicBezTo>
                      <a:pt x="902" y="372"/>
                      <a:pt x="902" y="372"/>
                      <a:pt x="902" y="372"/>
                    </a:cubicBezTo>
                    <a:cubicBezTo>
                      <a:pt x="904" y="375"/>
                      <a:pt x="904" y="375"/>
                      <a:pt x="904" y="375"/>
                    </a:cubicBezTo>
                    <a:cubicBezTo>
                      <a:pt x="905" y="375"/>
                      <a:pt x="905" y="375"/>
                      <a:pt x="906" y="374"/>
                    </a:cubicBezTo>
                    <a:cubicBezTo>
                      <a:pt x="902" y="372"/>
                      <a:pt x="902" y="372"/>
                      <a:pt x="902" y="372"/>
                    </a:cubicBezTo>
                    <a:cubicBezTo>
                      <a:pt x="904" y="375"/>
                      <a:pt x="904" y="375"/>
                      <a:pt x="904" y="375"/>
                    </a:cubicBezTo>
                    <a:cubicBezTo>
                      <a:pt x="902" y="372"/>
                      <a:pt x="902" y="372"/>
                      <a:pt x="902" y="372"/>
                    </a:cubicBezTo>
                    <a:cubicBezTo>
                      <a:pt x="903" y="376"/>
                      <a:pt x="903" y="376"/>
                      <a:pt x="903" y="376"/>
                    </a:cubicBezTo>
                    <a:cubicBezTo>
                      <a:pt x="903" y="376"/>
                      <a:pt x="903" y="376"/>
                      <a:pt x="904" y="375"/>
                    </a:cubicBezTo>
                    <a:cubicBezTo>
                      <a:pt x="902" y="372"/>
                      <a:pt x="902" y="372"/>
                      <a:pt x="902" y="372"/>
                    </a:cubicBezTo>
                    <a:cubicBezTo>
                      <a:pt x="903" y="376"/>
                      <a:pt x="903" y="376"/>
                      <a:pt x="903" y="376"/>
                    </a:cubicBezTo>
                    <a:cubicBezTo>
                      <a:pt x="902" y="372"/>
                      <a:pt x="902" y="372"/>
                      <a:pt x="902" y="372"/>
                    </a:cubicBezTo>
                    <a:cubicBezTo>
                      <a:pt x="902" y="376"/>
                      <a:pt x="902" y="376"/>
                      <a:pt x="902" y="376"/>
                    </a:cubicBezTo>
                    <a:cubicBezTo>
                      <a:pt x="903" y="376"/>
                      <a:pt x="903" y="376"/>
                      <a:pt x="903" y="376"/>
                    </a:cubicBezTo>
                    <a:cubicBezTo>
                      <a:pt x="902" y="372"/>
                      <a:pt x="902" y="372"/>
                      <a:pt x="902" y="372"/>
                    </a:cubicBezTo>
                    <a:cubicBezTo>
                      <a:pt x="902" y="376"/>
                      <a:pt x="902" y="376"/>
                      <a:pt x="902" y="376"/>
                    </a:cubicBezTo>
                    <a:cubicBezTo>
                      <a:pt x="902" y="374"/>
                      <a:pt x="902" y="374"/>
                      <a:pt x="902" y="374"/>
                    </a:cubicBezTo>
                    <a:cubicBezTo>
                      <a:pt x="902" y="376"/>
                      <a:pt x="902" y="376"/>
                      <a:pt x="902" y="376"/>
                    </a:cubicBezTo>
                    <a:cubicBezTo>
                      <a:pt x="902" y="376"/>
                      <a:pt x="902" y="376"/>
                      <a:pt x="902" y="376"/>
                    </a:cubicBezTo>
                    <a:cubicBezTo>
                      <a:pt x="902" y="374"/>
                      <a:pt x="902" y="374"/>
                      <a:pt x="902" y="374"/>
                    </a:cubicBezTo>
                    <a:cubicBezTo>
                      <a:pt x="902" y="376"/>
                      <a:pt x="902" y="376"/>
                      <a:pt x="902" y="376"/>
                    </a:cubicBezTo>
                    <a:cubicBezTo>
                      <a:pt x="902" y="375"/>
                      <a:pt x="902" y="375"/>
                      <a:pt x="902" y="375"/>
                    </a:cubicBezTo>
                    <a:cubicBezTo>
                      <a:pt x="902" y="376"/>
                      <a:pt x="902" y="376"/>
                      <a:pt x="902" y="376"/>
                    </a:cubicBezTo>
                    <a:cubicBezTo>
                      <a:pt x="902" y="376"/>
                      <a:pt x="902" y="376"/>
                      <a:pt x="902" y="376"/>
                    </a:cubicBezTo>
                    <a:cubicBezTo>
                      <a:pt x="902" y="375"/>
                      <a:pt x="902" y="375"/>
                      <a:pt x="902" y="375"/>
                    </a:cubicBezTo>
                    <a:cubicBezTo>
                      <a:pt x="902" y="376"/>
                      <a:pt x="902" y="376"/>
                      <a:pt x="902" y="376"/>
                    </a:cubicBezTo>
                    <a:cubicBezTo>
                      <a:pt x="902" y="376"/>
                      <a:pt x="903" y="376"/>
                      <a:pt x="905" y="376"/>
                    </a:cubicBezTo>
                    <a:cubicBezTo>
                      <a:pt x="909" y="377"/>
                      <a:pt x="918" y="379"/>
                      <a:pt x="926" y="381"/>
                    </a:cubicBezTo>
                    <a:cubicBezTo>
                      <a:pt x="930" y="382"/>
                      <a:pt x="934" y="383"/>
                      <a:pt x="936" y="384"/>
                    </a:cubicBezTo>
                    <a:cubicBezTo>
                      <a:pt x="938" y="384"/>
                      <a:pt x="939" y="385"/>
                      <a:pt x="940" y="385"/>
                    </a:cubicBezTo>
                    <a:cubicBezTo>
                      <a:pt x="940" y="385"/>
                      <a:pt x="941" y="385"/>
                      <a:pt x="941" y="385"/>
                    </a:cubicBezTo>
                    <a:cubicBezTo>
                      <a:pt x="941" y="385"/>
                      <a:pt x="941" y="385"/>
                      <a:pt x="941" y="385"/>
                    </a:cubicBezTo>
                    <a:cubicBezTo>
                      <a:pt x="942" y="385"/>
                      <a:pt x="942" y="385"/>
                      <a:pt x="942" y="385"/>
                    </a:cubicBezTo>
                    <a:cubicBezTo>
                      <a:pt x="942" y="385"/>
                      <a:pt x="943" y="385"/>
                      <a:pt x="943" y="385"/>
                    </a:cubicBezTo>
                    <a:cubicBezTo>
                      <a:pt x="943" y="385"/>
                      <a:pt x="943" y="385"/>
                      <a:pt x="944" y="385"/>
                    </a:cubicBezTo>
                    <a:cubicBezTo>
                      <a:pt x="944" y="385"/>
                      <a:pt x="945" y="384"/>
                      <a:pt x="945" y="384"/>
                    </a:cubicBezTo>
                    <a:cubicBezTo>
                      <a:pt x="946" y="383"/>
                      <a:pt x="946" y="383"/>
                      <a:pt x="946" y="383"/>
                    </a:cubicBezTo>
                    <a:cubicBezTo>
                      <a:pt x="946" y="382"/>
                      <a:pt x="946" y="382"/>
                      <a:pt x="946" y="381"/>
                    </a:cubicBezTo>
                    <a:cubicBezTo>
                      <a:pt x="946" y="380"/>
                      <a:pt x="946" y="379"/>
                      <a:pt x="946" y="379"/>
                    </a:cubicBezTo>
                    <a:cubicBezTo>
                      <a:pt x="945" y="378"/>
                      <a:pt x="945" y="378"/>
                      <a:pt x="945" y="378"/>
                    </a:cubicBezTo>
                    <a:cubicBezTo>
                      <a:pt x="944" y="377"/>
                      <a:pt x="944" y="377"/>
                      <a:pt x="944" y="377"/>
                    </a:cubicBezTo>
                    <a:cubicBezTo>
                      <a:pt x="943" y="377"/>
                      <a:pt x="941" y="375"/>
                      <a:pt x="939" y="374"/>
                    </a:cubicBezTo>
                    <a:cubicBezTo>
                      <a:pt x="933" y="370"/>
                      <a:pt x="923" y="365"/>
                      <a:pt x="923" y="365"/>
                    </a:cubicBezTo>
                    <a:cubicBezTo>
                      <a:pt x="922" y="364"/>
                      <a:pt x="919" y="364"/>
                      <a:pt x="918" y="366"/>
                    </a:cubicBezTo>
                    <a:cubicBezTo>
                      <a:pt x="917" y="368"/>
                      <a:pt x="917" y="370"/>
                      <a:pt x="919" y="372"/>
                    </a:cubicBezTo>
                    <a:cubicBezTo>
                      <a:pt x="919" y="372"/>
                      <a:pt x="921" y="372"/>
                      <a:pt x="923" y="373"/>
                    </a:cubicBezTo>
                    <a:cubicBezTo>
                      <a:pt x="926" y="375"/>
                      <a:pt x="930" y="378"/>
                      <a:pt x="934" y="380"/>
                    </a:cubicBezTo>
                    <a:cubicBezTo>
                      <a:pt x="935" y="381"/>
                      <a:pt x="937" y="382"/>
                      <a:pt x="938" y="383"/>
                    </a:cubicBezTo>
                    <a:cubicBezTo>
                      <a:pt x="939" y="383"/>
                      <a:pt x="939" y="384"/>
                      <a:pt x="939" y="384"/>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42" y="381"/>
                      <a:pt x="942" y="381"/>
                      <a:pt x="942" y="381"/>
                    </a:cubicBezTo>
                    <a:cubicBezTo>
                      <a:pt x="939" y="383"/>
                      <a:pt x="939" y="383"/>
                      <a:pt x="939" y="383"/>
                    </a:cubicBezTo>
                    <a:cubicBezTo>
                      <a:pt x="939" y="384"/>
                      <a:pt x="939" y="384"/>
                      <a:pt x="939" y="384"/>
                    </a:cubicBezTo>
                    <a:cubicBezTo>
                      <a:pt x="942" y="381"/>
                      <a:pt x="942" y="381"/>
                      <a:pt x="942" y="381"/>
                    </a:cubicBezTo>
                    <a:cubicBezTo>
                      <a:pt x="939" y="383"/>
                      <a:pt x="939" y="383"/>
                      <a:pt x="939" y="383"/>
                    </a:cubicBezTo>
                    <a:cubicBezTo>
                      <a:pt x="942" y="381"/>
                      <a:pt x="942" y="381"/>
                      <a:pt x="942" y="381"/>
                    </a:cubicBezTo>
                    <a:cubicBezTo>
                      <a:pt x="938" y="381"/>
                      <a:pt x="938" y="381"/>
                      <a:pt x="938" y="381"/>
                    </a:cubicBezTo>
                    <a:cubicBezTo>
                      <a:pt x="938" y="382"/>
                      <a:pt x="939" y="383"/>
                      <a:pt x="939" y="383"/>
                    </a:cubicBezTo>
                    <a:cubicBezTo>
                      <a:pt x="942" y="381"/>
                      <a:pt x="942" y="381"/>
                      <a:pt x="942" y="381"/>
                    </a:cubicBezTo>
                    <a:cubicBezTo>
                      <a:pt x="938" y="381"/>
                      <a:pt x="938" y="381"/>
                      <a:pt x="938" y="381"/>
                    </a:cubicBezTo>
                    <a:cubicBezTo>
                      <a:pt x="942" y="381"/>
                      <a:pt x="942" y="381"/>
                      <a:pt x="942" y="381"/>
                    </a:cubicBezTo>
                    <a:cubicBezTo>
                      <a:pt x="939" y="379"/>
                      <a:pt x="939" y="379"/>
                      <a:pt x="939" y="379"/>
                    </a:cubicBezTo>
                    <a:cubicBezTo>
                      <a:pt x="938" y="380"/>
                      <a:pt x="938" y="380"/>
                      <a:pt x="938" y="381"/>
                    </a:cubicBezTo>
                    <a:cubicBezTo>
                      <a:pt x="942" y="381"/>
                      <a:pt x="942" y="381"/>
                      <a:pt x="942" y="381"/>
                    </a:cubicBezTo>
                    <a:cubicBezTo>
                      <a:pt x="939" y="379"/>
                      <a:pt x="939" y="379"/>
                      <a:pt x="939" y="379"/>
                    </a:cubicBezTo>
                    <a:cubicBezTo>
                      <a:pt x="942" y="381"/>
                      <a:pt x="942" y="381"/>
                      <a:pt x="942" y="381"/>
                    </a:cubicBezTo>
                    <a:cubicBezTo>
                      <a:pt x="939" y="379"/>
                      <a:pt x="939" y="379"/>
                      <a:pt x="939" y="379"/>
                    </a:cubicBezTo>
                    <a:cubicBezTo>
                      <a:pt x="942" y="381"/>
                      <a:pt x="942" y="381"/>
                      <a:pt x="942" y="381"/>
                    </a:cubicBezTo>
                    <a:cubicBezTo>
                      <a:pt x="941" y="377"/>
                      <a:pt x="941" y="377"/>
                      <a:pt x="941" y="377"/>
                    </a:cubicBezTo>
                    <a:cubicBezTo>
                      <a:pt x="940" y="378"/>
                      <a:pt x="940" y="378"/>
                      <a:pt x="939" y="379"/>
                    </a:cubicBezTo>
                    <a:cubicBezTo>
                      <a:pt x="942" y="381"/>
                      <a:pt x="942" y="381"/>
                      <a:pt x="942" y="381"/>
                    </a:cubicBezTo>
                    <a:cubicBezTo>
                      <a:pt x="941" y="377"/>
                      <a:pt x="941" y="377"/>
                      <a:pt x="941" y="377"/>
                    </a:cubicBezTo>
                    <a:cubicBezTo>
                      <a:pt x="942" y="381"/>
                      <a:pt x="942" y="381"/>
                      <a:pt x="942" y="381"/>
                    </a:cubicBezTo>
                    <a:cubicBezTo>
                      <a:pt x="942" y="377"/>
                      <a:pt x="942" y="377"/>
                      <a:pt x="942" y="377"/>
                    </a:cubicBezTo>
                    <a:cubicBezTo>
                      <a:pt x="942" y="377"/>
                      <a:pt x="941" y="377"/>
                      <a:pt x="941" y="377"/>
                    </a:cubicBezTo>
                    <a:cubicBezTo>
                      <a:pt x="942" y="381"/>
                      <a:pt x="942" y="381"/>
                      <a:pt x="942" y="381"/>
                    </a:cubicBezTo>
                    <a:cubicBezTo>
                      <a:pt x="942" y="377"/>
                      <a:pt x="942" y="377"/>
                      <a:pt x="942" y="377"/>
                    </a:cubicBezTo>
                    <a:cubicBezTo>
                      <a:pt x="942" y="381"/>
                      <a:pt x="942" y="381"/>
                      <a:pt x="942" y="381"/>
                    </a:cubicBezTo>
                    <a:cubicBezTo>
                      <a:pt x="942" y="377"/>
                      <a:pt x="942" y="377"/>
                      <a:pt x="942" y="377"/>
                    </a:cubicBezTo>
                    <a:cubicBezTo>
                      <a:pt x="942" y="377"/>
                      <a:pt x="942" y="377"/>
                      <a:pt x="942" y="377"/>
                    </a:cubicBezTo>
                    <a:cubicBezTo>
                      <a:pt x="942" y="381"/>
                      <a:pt x="942" y="381"/>
                      <a:pt x="942" y="381"/>
                    </a:cubicBezTo>
                    <a:cubicBezTo>
                      <a:pt x="942" y="377"/>
                      <a:pt x="942" y="377"/>
                      <a:pt x="942" y="377"/>
                    </a:cubicBezTo>
                    <a:cubicBezTo>
                      <a:pt x="942" y="380"/>
                      <a:pt x="942" y="380"/>
                      <a:pt x="942" y="380"/>
                    </a:cubicBezTo>
                    <a:cubicBezTo>
                      <a:pt x="943" y="377"/>
                      <a:pt x="943" y="377"/>
                      <a:pt x="943" y="377"/>
                    </a:cubicBezTo>
                    <a:cubicBezTo>
                      <a:pt x="942" y="377"/>
                      <a:pt x="942" y="377"/>
                      <a:pt x="942" y="377"/>
                    </a:cubicBezTo>
                    <a:cubicBezTo>
                      <a:pt x="942" y="380"/>
                      <a:pt x="942" y="380"/>
                      <a:pt x="942" y="380"/>
                    </a:cubicBezTo>
                    <a:cubicBezTo>
                      <a:pt x="943" y="377"/>
                      <a:pt x="943" y="377"/>
                      <a:pt x="943" y="377"/>
                    </a:cubicBezTo>
                    <a:cubicBezTo>
                      <a:pt x="943" y="378"/>
                      <a:pt x="943" y="378"/>
                      <a:pt x="943" y="378"/>
                    </a:cubicBezTo>
                    <a:cubicBezTo>
                      <a:pt x="943" y="377"/>
                      <a:pt x="943" y="377"/>
                      <a:pt x="943" y="377"/>
                    </a:cubicBezTo>
                    <a:cubicBezTo>
                      <a:pt x="943" y="377"/>
                      <a:pt x="943" y="377"/>
                      <a:pt x="943" y="377"/>
                    </a:cubicBezTo>
                    <a:cubicBezTo>
                      <a:pt x="943" y="378"/>
                      <a:pt x="943" y="378"/>
                      <a:pt x="943" y="378"/>
                    </a:cubicBezTo>
                    <a:cubicBezTo>
                      <a:pt x="943" y="377"/>
                      <a:pt x="943" y="377"/>
                      <a:pt x="943" y="377"/>
                    </a:cubicBezTo>
                    <a:cubicBezTo>
                      <a:pt x="942" y="377"/>
                      <a:pt x="942" y="377"/>
                      <a:pt x="940" y="377"/>
                    </a:cubicBezTo>
                    <a:cubicBezTo>
                      <a:pt x="936" y="376"/>
                      <a:pt x="927" y="373"/>
                      <a:pt x="919" y="372"/>
                    </a:cubicBezTo>
                    <a:cubicBezTo>
                      <a:pt x="915" y="371"/>
                      <a:pt x="912" y="370"/>
                      <a:pt x="909" y="369"/>
                    </a:cubicBezTo>
                    <a:cubicBezTo>
                      <a:pt x="907" y="369"/>
                      <a:pt x="906" y="368"/>
                      <a:pt x="905" y="368"/>
                    </a:cubicBezTo>
                    <a:cubicBezTo>
                      <a:pt x="905" y="368"/>
                      <a:pt x="904" y="368"/>
                      <a:pt x="904" y="368"/>
                    </a:cubicBezTo>
                    <a:cubicBezTo>
                      <a:pt x="903" y="368"/>
                      <a:pt x="903" y="368"/>
                      <a:pt x="902" y="368"/>
                    </a:cubicBezTo>
                    <a:cubicBezTo>
                      <a:pt x="902" y="368"/>
                      <a:pt x="902" y="368"/>
                      <a:pt x="902" y="368"/>
                    </a:cubicBezTo>
                    <a:cubicBezTo>
                      <a:pt x="901" y="368"/>
                      <a:pt x="901" y="368"/>
                      <a:pt x="901" y="368"/>
                    </a:cubicBezTo>
                    <a:cubicBezTo>
                      <a:pt x="900" y="369"/>
                      <a:pt x="900" y="369"/>
                      <a:pt x="899" y="370"/>
                    </a:cubicBezTo>
                    <a:cubicBezTo>
                      <a:pt x="898" y="371"/>
                      <a:pt x="898" y="372"/>
                      <a:pt x="898" y="373"/>
                    </a:cubicBezTo>
                    <a:cubicBezTo>
                      <a:pt x="899" y="374"/>
                      <a:pt x="899" y="375"/>
                      <a:pt x="900" y="375"/>
                    </a:cubicBezTo>
                    <a:cubicBezTo>
                      <a:pt x="900" y="375"/>
                      <a:pt x="903" y="377"/>
                      <a:pt x="908" y="380"/>
                    </a:cubicBezTo>
                    <a:cubicBezTo>
                      <a:pt x="914" y="384"/>
                      <a:pt x="925" y="390"/>
                      <a:pt x="933" y="395"/>
                    </a:cubicBezTo>
                    <a:cubicBezTo>
                      <a:pt x="937" y="397"/>
                      <a:pt x="941" y="400"/>
                      <a:pt x="943" y="402"/>
                    </a:cubicBezTo>
                    <a:cubicBezTo>
                      <a:pt x="945" y="403"/>
                      <a:pt x="946" y="403"/>
                      <a:pt x="946" y="404"/>
                    </a:cubicBezTo>
                    <a:cubicBezTo>
                      <a:pt x="947" y="404"/>
                      <a:pt x="947" y="404"/>
                      <a:pt x="947" y="404"/>
                    </a:cubicBezTo>
                    <a:cubicBezTo>
                      <a:pt x="948" y="403"/>
                      <a:pt x="948" y="403"/>
                      <a:pt x="948" y="403"/>
                    </a:cubicBezTo>
                    <a:cubicBezTo>
                      <a:pt x="947" y="404"/>
                      <a:pt x="947" y="404"/>
                      <a:pt x="947" y="404"/>
                    </a:cubicBezTo>
                    <a:cubicBezTo>
                      <a:pt x="947" y="404"/>
                      <a:pt x="947" y="404"/>
                      <a:pt x="947" y="404"/>
                    </a:cubicBezTo>
                    <a:cubicBezTo>
                      <a:pt x="948" y="403"/>
                      <a:pt x="948" y="403"/>
                      <a:pt x="948" y="403"/>
                    </a:cubicBezTo>
                    <a:cubicBezTo>
                      <a:pt x="947" y="404"/>
                      <a:pt x="947" y="404"/>
                      <a:pt x="947" y="404"/>
                    </a:cubicBezTo>
                    <a:cubicBezTo>
                      <a:pt x="950" y="402"/>
                      <a:pt x="950" y="402"/>
                      <a:pt x="950" y="402"/>
                    </a:cubicBezTo>
                    <a:cubicBezTo>
                      <a:pt x="946" y="403"/>
                      <a:pt x="946" y="403"/>
                      <a:pt x="946" y="403"/>
                    </a:cubicBezTo>
                    <a:cubicBezTo>
                      <a:pt x="947" y="404"/>
                      <a:pt x="947" y="404"/>
                      <a:pt x="947" y="404"/>
                    </a:cubicBezTo>
                    <a:cubicBezTo>
                      <a:pt x="950" y="402"/>
                      <a:pt x="950" y="402"/>
                      <a:pt x="950" y="402"/>
                    </a:cubicBezTo>
                    <a:cubicBezTo>
                      <a:pt x="946" y="403"/>
                      <a:pt x="946" y="403"/>
                      <a:pt x="946" y="403"/>
                    </a:cubicBezTo>
                    <a:cubicBezTo>
                      <a:pt x="950" y="402"/>
                      <a:pt x="950" y="402"/>
                      <a:pt x="950" y="402"/>
                    </a:cubicBezTo>
                    <a:cubicBezTo>
                      <a:pt x="946" y="402"/>
                      <a:pt x="946" y="402"/>
                      <a:pt x="946" y="402"/>
                    </a:cubicBezTo>
                    <a:cubicBezTo>
                      <a:pt x="946" y="403"/>
                      <a:pt x="946" y="403"/>
                      <a:pt x="946" y="403"/>
                    </a:cubicBezTo>
                    <a:cubicBezTo>
                      <a:pt x="950" y="402"/>
                      <a:pt x="950" y="402"/>
                      <a:pt x="950" y="402"/>
                    </a:cubicBezTo>
                    <a:cubicBezTo>
                      <a:pt x="946" y="402"/>
                      <a:pt x="946" y="402"/>
                      <a:pt x="946" y="402"/>
                    </a:cubicBezTo>
                    <a:cubicBezTo>
                      <a:pt x="950" y="402"/>
                      <a:pt x="950" y="402"/>
                      <a:pt x="950" y="402"/>
                    </a:cubicBezTo>
                    <a:cubicBezTo>
                      <a:pt x="947" y="400"/>
                      <a:pt x="947" y="400"/>
                      <a:pt x="947" y="400"/>
                    </a:cubicBezTo>
                    <a:cubicBezTo>
                      <a:pt x="946" y="400"/>
                      <a:pt x="946" y="401"/>
                      <a:pt x="946" y="402"/>
                    </a:cubicBezTo>
                    <a:cubicBezTo>
                      <a:pt x="950" y="402"/>
                      <a:pt x="950" y="402"/>
                      <a:pt x="950" y="402"/>
                    </a:cubicBezTo>
                    <a:cubicBezTo>
                      <a:pt x="947" y="400"/>
                      <a:pt x="947" y="400"/>
                      <a:pt x="947" y="400"/>
                    </a:cubicBezTo>
                    <a:cubicBezTo>
                      <a:pt x="950" y="402"/>
                      <a:pt x="950" y="402"/>
                      <a:pt x="950" y="402"/>
                    </a:cubicBezTo>
                    <a:cubicBezTo>
                      <a:pt x="951" y="398"/>
                      <a:pt x="951" y="398"/>
                      <a:pt x="951" y="398"/>
                    </a:cubicBezTo>
                    <a:cubicBezTo>
                      <a:pt x="890" y="380"/>
                      <a:pt x="890" y="380"/>
                      <a:pt x="890" y="380"/>
                    </a:cubicBezTo>
                    <a:cubicBezTo>
                      <a:pt x="888" y="380"/>
                      <a:pt x="887" y="380"/>
                      <a:pt x="886" y="381"/>
                    </a:cubicBezTo>
                    <a:cubicBezTo>
                      <a:pt x="885" y="381"/>
                      <a:pt x="884" y="383"/>
                      <a:pt x="884" y="384"/>
                    </a:cubicBezTo>
                    <a:cubicBezTo>
                      <a:pt x="885" y="385"/>
                      <a:pt x="885" y="386"/>
                      <a:pt x="885" y="386"/>
                    </a:cubicBezTo>
                    <a:cubicBezTo>
                      <a:pt x="885" y="387"/>
                      <a:pt x="886" y="387"/>
                      <a:pt x="886" y="387"/>
                    </a:cubicBezTo>
                    <a:cubicBezTo>
                      <a:pt x="886" y="387"/>
                      <a:pt x="886" y="387"/>
                      <a:pt x="886" y="387"/>
                    </a:cubicBezTo>
                    <a:cubicBezTo>
                      <a:pt x="887" y="388"/>
                      <a:pt x="887" y="388"/>
                      <a:pt x="888" y="388"/>
                    </a:cubicBezTo>
                    <a:cubicBezTo>
                      <a:pt x="893" y="392"/>
                      <a:pt x="909" y="402"/>
                      <a:pt x="924" y="411"/>
                    </a:cubicBezTo>
                    <a:cubicBezTo>
                      <a:pt x="940" y="421"/>
                      <a:pt x="954" y="429"/>
                      <a:pt x="954" y="429"/>
                    </a:cubicBezTo>
                    <a:cubicBezTo>
                      <a:pt x="956" y="426"/>
                      <a:pt x="956" y="426"/>
                      <a:pt x="956" y="426"/>
                    </a:cubicBezTo>
                    <a:cubicBezTo>
                      <a:pt x="952" y="424"/>
                      <a:pt x="952" y="424"/>
                      <a:pt x="952" y="424"/>
                    </a:cubicBezTo>
                    <a:cubicBezTo>
                      <a:pt x="956" y="426"/>
                      <a:pt x="956" y="426"/>
                      <a:pt x="956" y="426"/>
                    </a:cubicBezTo>
                    <a:cubicBezTo>
                      <a:pt x="954" y="423"/>
                      <a:pt x="954" y="423"/>
                      <a:pt x="954" y="423"/>
                    </a:cubicBezTo>
                    <a:cubicBezTo>
                      <a:pt x="953" y="423"/>
                      <a:pt x="953" y="423"/>
                      <a:pt x="952" y="424"/>
                    </a:cubicBezTo>
                    <a:cubicBezTo>
                      <a:pt x="956" y="426"/>
                      <a:pt x="956" y="426"/>
                      <a:pt x="956" y="426"/>
                    </a:cubicBezTo>
                    <a:cubicBezTo>
                      <a:pt x="954" y="423"/>
                      <a:pt x="954" y="423"/>
                      <a:pt x="954" y="423"/>
                    </a:cubicBezTo>
                    <a:cubicBezTo>
                      <a:pt x="955" y="426"/>
                      <a:pt x="955" y="426"/>
                      <a:pt x="955" y="426"/>
                    </a:cubicBezTo>
                    <a:cubicBezTo>
                      <a:pt x="955" y="422"/>
                      <a:pt x="955" y="422"/>
                      <a:pt x="955" y="422"/>
                    </a:cubicBezTo>
                    <a:cubicBezTo>
                      <a:pt x="955" y="422"/>
                      <a:pt x="954" y="422"/>
                      <a:pt x="954" y="423"/>
                    </a:cubicBezTo>
                    <a:cubicBezTo>
                      <a:pt x="955" y="426"/>
                      <a:pt x="955" y="426"/>
                      <a:pt x="955" y="426"/>
                    </a:cubicBezTo>
                    <a:cubicBezTo>
                      <a:pt x="955" y="422"/>
                      <a:pt x="955" y="422"/>
                      <a:pt x="955" y="422"/>
                    </a:cubicBezTo>
                    <a:cubicBezTo>
                      <a:pt x="955" y="425"/>
                      <a:pt x="955" y="425"/>
                      <a:pt x="955" y="425"/>
                    </a:cubicBezTo>
                    <a:cubicBezTo>
                      <a:pt x="955" y="422"/>
                      <a:pt x="955" y="422"/>
                      <a:pt x="955" y="422"/>
                    </a:cubicBezTo>
                    <a:cubicBezTo>
                      <a:pt x="955" y="422"/>
                      <a:pt x="955" y="422"/>
                      <a:pt x="955" y="422"/>
                    </a:cubicBezTo>
                    <a:cubicBezTo>
                      <a:pt x="955" y="425"/>
                      <a:pt x="955" y="425"/>
                      <a:pt x="955" y="425"/>
                    </a:cubicBezTo>
                    <a:cubicBezTo>
                      <a:pt x="955" y="422"/>
                      <a:pt x="955" y="422"/>
                      <a:pt x="955" y="422"/>
                    </a:cubicBezTo>
                    <a:cubicBezTo>
                      <a:pt x="955" y="424"/>
                      <a:pt x="955" y="424"/>
                      <a:pt x="955" y="424"/>
                    </a:cubicBezTo>
                    <a:cubicBezTo>
                      <a:pt x="956" y="422"/>
                      <a:pt x="956" y="422"/>
                      <a:pt x="956" y="422"/>
                    </a:cubicBezTo>
                    <a:cubicBezTo>
                      <a:pt x="955" y="422"/>
                      <a:pt x="955" y="422"/>
                      <a:pt x="955" y="422"/>
                    </a:cubicBezTo>
                    <a:cubicBezTo>
                      <a:pt x="955" y="424"/>
                      <a:pt x="955" y="424"/>
                      <a:pt x="955" y="424"/>
                    </a:cubicBezTo>
                    <a:cubicBezTo>
                      <a:pt x="956" y="422"/>
                      <a:pt x="956" y="422"/>
                      <a:pt x="956" y="422"/>
                    </a:cubicBezTo>
                    <a:cubicBezTo>
                      <a:pt x="956" y="422"/>
                      <a:pt x="955" y="422"/>
                      <a:pt x="954" y="422"/>
                    </a:cubicBezTo>
                    <a:cubicBezTo>
                      <a:pt x="951" y="421"/>
                      <a:pt x="945" y="418"/>
                      <a:pt x="937" y="415"/>
                    </a:cubicBezTo>
                    <a:cubicBezTo>
                      <a:pt x="926" y="411"/>
                      <a:pt x="911" y="404"/>
                      <a:pt x="900" y="400"/>
                    </a:cubicBezTo>
                    <a:cubicBezTo>
                      <a:pt x="894" y="397"/>
                      <a:pt x="889" y="395"/>
                      <a:pt x="885" y="393"/>
                    </a:cubicBezTo>
                    <a:cubicBezTo>
                      <a:pt x="882" y="392"/>
                      <a:pt x="880" y="391"/>
                      <a:pt x="880" y="391"/>
                    </a:cubicBezTo>
                    <a:cubicBezTo>
                      <a:pt x="878" y="390"/>
                      <a:pt x="876" y="391"/>
                      <a:pt x="875" y="392"/>
                    </a:cubicBezTo>
                    <a:cubicBezTo>
                      <a:pt x="874" y="393"/>
                      <a:pt x="874" y="394"/>
                      <a:pt x="874" y="395"/>
                    </a:cubicBezTo>
                    <a:cubicBezTo>
                      <a:pt x="874" y="396"/>
                      <a:pt x="874" y="396"/>
                      <a:pt x="875" y="397"/>
                    </a:cubicBezTo>
                    <a:cubicBezTo>
                      <a:pt x="875" y="398"/>
                      <a:pt x="875" y="398"/>
                      <a:pt x="876" y="398"/>
                    </a:cubicBezTo>
                    <a:cubicBezTo>
                      <a:pt x="876" y="399"/>
                      <a:pt x="877" y="399"/>
                      <a:pt x="878" y="400"/>
                    </a:cubicBezTo>
                    <a:cubicBezTo>
                      <a:pt x="882" y="403"/>
                      <a:pt x="888" y="407"/>
                      <a:pt x="896" y="412"/>
                    </a:cubicBezTo>
                    <a:cubicBezTo>
                      <a:pt x="920" y="427"/>
                      <a:pt x="956" y="448"/>
                      <a:pt x="956" y="448"/>
                    </a:cubicBezTo>
                    <a:cubicBezTo>
                      <a:pt x="958" y="444"/>
                      <a:pt x="958" y="444"/>
                      <a:pt x="958" y="444"/>
                    </a:cubicBezTo>
                    <a:cubicBezTo>
                      <a:pt x="955" y="442"/>
                      <a:pt x="955" y="442"/>
                      <a:pt x="955" y="442"/>
                    </a:cubicBezTo>
                    <a:cubicBezTo>
                      <a:pt x="958" y="444"/>
                      <a:pt x="958" y="444"/>
                      <a:pt x="958" y="444"/>
                    </a:cubicBezTo>
                    <a:cubicBezTo>
                      <a:pt x="957" y="441"/>
                      <a:pt x="957" y="441"/>
                      <a:pt x="957" y="441"/>
                    </a:cubicBezTo>
                    <a:cubicBezTo>
                      <a:pt x="956" y="441"/>
                      <a:pt x="956" y="441"/>
                      <a:pt x="955" y="442"/>
                    </a:cubicBezTo>
                    <a:cubicBezTo>
                      <a:pt x="958" y="444"/>
                      <a:pt x="958" y="444"/>
                      <a:pt x="958" y="444"/>
                    </a:cubicBezTo>
                    <a:cubicBezTo>
                      <a:pt x="957" y="441"/>
                      <a:pt x="957" y="441"/>
                      <a:pt x="957" y="441"/>
                    </a:cubicBezTo>
                    <a:cubicBezTo>
                      <a:pt x="958" y="444"/>
                      <a:pt x="958" y="444"/>
                      <a:pt x="958" y="444"/>
                    </a:cubicBezTo>
                    <a:cubicBezTo>
                      <a:pt x="958" y="440"/>
                      <a:pt x="958" y="440"/>
                      <a:pt x="958" y="440"/>
                    </a:cubicBezTo>
                    <a:cubicBezTo>
                      <a:pt x="957" y="440"/>
                      <a:pt x="957" y="440"/>
                      <a:pt x="957" y="441"/>
                    </a:cubicBezTo>
                    <a:cubicBezTo>
                      <a:pt x="958" y="444"/>
                      <a:pt x="958" y="444"/>
                      <a:pt x="958" y="444"/>
                    </a:cubicBezTo>
                    <a:cubicBezTo>
                      <a:pt x="958" y="440"/>
                      <a:pt x="958" y="440"/>
                      <a:pt x="958" y="440"/>
                    </a:cubicBezTo>
                    <a:cubicBezTo>
                      <a:pt x="958" y="444"/>
                      <a:pt x="958" y="444"/>
                      <a:pt x="958" y="444"/>
                    </a:cubicBezTo>
                    <a:cubicBezTo>
                      <a:pt x="959" y="441"/>
                      <a:pt x="959" y="441"/>
                      <a:pt x="959" y="441"/>
                    </a:cubicBezTo>
                    <a:cubicBezTo>
                      <a:pt x="958" y="441"/>
                      <a:pt x="958" y="440"/>
                      <a:pt x="958" y="440"/>
                    </a:cubicBezTo>
                    <a:cubicBezTo>
                      <a:pt x="958" y="444"/>
                      <a:pt x="958" y="444"/>
                      <a:pt x="958" y="444"/>
                    </a:cubicBezTo>
                    <a:cubicBezTo>
                      <a:pt x="959" y="441"/>
                      <a:pt x="959" y="441"/>
                      <a:pt x="959" y="441"/>
                    </a:cubicBezTo>
                    <a:cubicBezTo>
                      <a:pt x="958" y="441"/>
                      <a:pt x="958" y="441"/>
                      <a:pt x="958" y="441"/>
                    </a:cubicBezTo>
                    <a:cubicBezTo>
                      <a:pt x="959" y="441"/>
                      <a:pt x="959" y="441"/>
                      <a:pt x="959" y="441"/>
                    </a:cubicBezTo>
                    <a:cubicBezTo>
                      <a:pt x="959" y="441"/>
                      <a:pt x="959" y="441"/>
                      <a:pt x="959" y="441"/>
                    </a:cubicBezTo>
                    <a:cubicBezTo>
                      <a:pt x="958" y="441"/>
                      <a:pt x="958" y="441"/>
                      <a:pt x="958" y="441"/>
                    </a:cubicBezTo>
                    <a:cubicBezTo>
                      <a:pt x="959" y="441"/>
                      <a:pt x="959" y="441"/>
                      <a:pt x="959" y="441"/>
                    </a:cubicBezTo>
                    <a:cubicBezTo>
                      <a:pt x="958" y="441"/>
                      <a:pt x="958" y="440"/>
                      <a:pt x="957" y="440"/>
                    </a:cubicBezTo>
                    <a:cubicBezTo>
                      <a:pt x="950" y="437"/>
                      <a:pt x="928" y="428"/>
                      <a:pt x="908" y="420"/>
                    </a:cubicBezTo>
                    <a:cubicBezTo>
                      <a:pt x="898" y="416"/>
                      <a:pt x="888" y="412"/>
                      <a:pt x="881" y="409"/>
                    </a:cubicBezTo>
                    <a:cubicBezTo>
                      <a:pt x="874" y="406"/>
                      <a:pt x="870" y="404"/>
                      <a:pt x="870" y="404"/>
                    </a:cubicBezTo>
                    <a:cubicBezTo>
                      <a:pt x="868" y="403"/>
                      <a:pt x="865" y="404"/>
                      <a:pt x="864" y="406"/>
                    </a:cubicBezTo>
                    <a:cubicBezTo>
                      <a:pt x="864" y="408"/>
                      <a:pt x="864" y="410"/>
                      <a:pt x="866" y="411"/>
                    </a:cubicBezTo>
                    <a:cubicBezTo>
                      <a:pt x="960" y="470"/>
                      <a:pt x="960" y="470"/>
                      <a:pt x="960" y="470"/>
                    </a:cubicBezTo>
                    <a:cubicBezTo>
                      <a:pt x="962" y="466"/>
                      <a:pt x="962" y="466"/>
                      <a:pt x="962" y="466"/>
                    </a:cubicBezTo>
                    <a:cubicBezTo>
                      <a:pt x="963" y="463"/>
                      <a:pt x="963" y="463"/>
                      <a:pt x="963" y="463"/>
                    </a:cubicBezTo>
                    <a:cubicBezTo>
                      <a:pt x="963" y="463"/>
                      <a:pt x="938" y="451"/>
                      <a:pt x="913" y="439"/>
                    </a:cubicBezTo>
                    <a:cubicBezTo>
                      <a:pt x="900" y="433"/>
                      <a:pt x="887" y="427"/>
                      <a:pt x="877" y="422"/>
                    </a:cubicBezTo>
                    <a:cubicBezTo>
                      <a:pt x="872" y="420"/>
                      <a:pt x="867" y="418"/>
                      <a:pt x="864" y="417"/>
                    </a:cubicBezTo>
                    <a:cubicBezTo>
                      <a:pt x="863" y="416"/>
                      <a:pt x="861" y="415"/>
                      <a:pt x="860" y="415"/>
                    </a:cubicBezTo>
                    <a:cubicBezTo>
                      <a:pt x="860" y="415"/>
                      <a:pt x="859" y="415"/>
                      <a:pt x="859" y="415"/>
                    </a:cubicBezTo>
                    <a:cubicBezTo>
                      <a:pt x="858" y="414"/>
                      <a:pt x="858" y="414"/>
                      <a:pt x="857" y="414"/>
                    </a:cubicBezTo>
                    <a:cubicBezTo>
                      <a:pt x="856" y="414"/>
                      <a:pt x="856" y="414"/>
                      <a:pt x="855" y="414"/>
                    </a:cubicBezTo>
                    <a:cubicBezTo>
                      <a:pt x="855" y="415"/>
                      <a:pt x="854" y="415"/>
                      <a:pt x="853" y="416"/>
                    </a:cubicBezTo>
                    <a:cubicBezTo>
                      <a:pt x="853" y="417"/>
                      <a:pt x="853" y="418"/>
                      <a:pt x="853" y="418"/>
                    </a:cubicBezTo>
                    <a:cubicBezTo>
                      <a:pt x="853" y="419"/>
                      <a:pt x="853" y="420"/>
                      <a:pt x="853" y="420"/>
                    </a:cubicBezTo>
                    <a:cubicBezTo>
                      <a:pt x="853" y="421"/>
                      <a:pt x="854" y="421"/>
                      <a:pt x="854" y="421"/>
                    </a:cubicBezTo>
                    <a:cubicBezTo>
                      <a:pt x="854" y="422"/>
                      <a:pt x="854" y="422"/>
                      <a:pt x="854" y="422"/>
                    </a:cubicBezTo>
                    <a:cubicBezTo>
                      <a:pt x="855" y="422"/>
                      <a:pt x="856" y="423"/>
                      <a:pt x="857" y="423"/>
                    </a:cubicBezTo>
                    <a:cubicBezTo>
                      <a:pt x="861" y="426"/>
                      <a:pt x="869" y="431"/>
                      <a:pt x="879" y="438"/>
                    </a:cubicBezTo>
                    <a:cubicBezTo>
                      <a:pt x="910" y="457"/>
                      <a:pt x="959" y="487"/>
                      <a:pt x="959" y="487"/>
                    </a:cubicBezTo>
                    <a:cubicBezTo>
                      <a:pt x="961" y="484"/>
                      <a:pt x="961" y="484"/>
                      <a:pt x="961" y="484"/>
                    </a:cubicBezTo>
                    <a:cubicBezTo>
                      <a:pt x="963" y="480"/>
                      <a:pt x="963" y="480"/>
                      <a:pt x="963" y="480"/>
                    </a:cubicBezTo>
                    <a:cubicBezTo>
                      <a:pt x="850" y="423"/>
                      <a:pt x="850" y="423"/>
                      <a:pt x="850" y="423"/>
                    </a:cubicBezTo>
                    <a:cubicBezTo>
                      <a:pt x="848" y="422"/>
                      <a:pt x="846" y="422"/>
                      <a:pt x="845" y="424"/>
                    </a:cubicBezTo>
                    <a:cubicBezTo>
                      <a:pt x="844" y="425"/>
                      <a:pt x="844" y="426"/>
                      <a:pt x="844" y="426"/>
                    </a:cubicBezTo>
                    <a:cubicBezTo>
                      <a:pt x="844" y="427"/>
                      <a:pt x="844" y="428"/>
                      <a:pt x="844" y="428"/>
                    </a:cubicBezTo>
                    <a:cubicBezTo>
                      <a:pt x="845" y="429"/>
                      <a:pt x="845" y="429"/>
                      <a:pt x="845" y="429"/>
                    </a:cubicBezTo>
                    <a:cubicBezTo>
                      <a:pt x="846" y="430"/>
                      <a:pt x="846" y="430"/>
                      <a:pt x="847" y="431"/>
                    </a:cubicBezTo>
                    <a:cubicBezTo>
                      <a:pt x="848" y="432"/>
                      <a:pt x="851" y="434"/>
                      <a:pt x="855" y="437"/>
                    </a:cubicBezTo>
                    <a:cubicBezTo>
                      <a:pt x="870" y="446"/>
                      <a:pt x="897" y="463"/>
                      <a:pt x="921" y="478"/>
                    </a:cubicBezTo>
                    <a:cubicBezTo>
                      <a:pt x="945" y="492"/>
                      <a:pt x="965" y="504"/>
                      <a:pt x="965" y="504"/>
                    </a:cubicBezTo>
                    <a:cubicBezTo>
                      <a:pt x="968" y="501"/>
                      <a:pt x="968" y="501"/>
                      <a:pt x="968" y="501"/>
                    </a:cubicBezTo>
                    <a:cubicBezTo>
                      <a:pt x="969" y="497"/>
                      <a:pt x="969" y="497"/>
                      <a:pt x="969" y="497"/>
                    </a:cubicBezTo>
                    <a:cubicBezTo>
                      <a:pt x="969" y="497"/>
                      <a:pt x="938" y="481"/>
                      <a:pt x="906" y="465"/>
                    </a:cubicBezTo>
                    <a:cubicBezTo>
                      <a:pt x="890" y="457"/>
                      <a:pt x="874" y="449"/>
                      <a:pt x="862" y="443"/>
                    </a:cubicBezTo>
                    <a:cubicBezTo>
                      <a:pt x="855" y="440"/>
                      <a:pt x="850" y="438"/>
                      <a:pt x="846" y="436"/>
                    </a:cubicBezTo>
                    <a:cubicBezTo>
                      <a:pt x="844" y="435"/>
                      <a:pt x="842" y="435"/>
                      <a:pt x="841" y="434"/>
                    </a:cubicBezTo>
                    <a:cubicBezTo>
                      <a:pt x="840" y="434"/>
                      <a:pt x="840" y="434"/>
                      <a:pt x="839" y="433"/>
                    </a:cubicBezTo>
                    <a:cubicBezTo>
                      <a:pt x="838" y="433"/>
                      <a:pt x="838" y="433"/>
                      <a:pt x="838" y="433"/>
                    </a:cubicBezTo>
                    <a:cubicBezTo>
                      <a:pt x="838" y="433"/>
                      <a:pt x="838" y="433"/>
                      <a:pt x="837" y="433"/>
                    </a:cubicBezTo>
                    <a:cubicBezTo>
                      <a:pt x="837" y="433"/>
                      <a:pt x="837" y="433"/>
                      <a:pt x="836" y="433"/>
                    </a:cubicBezTo>
                    <a:cubicBezTo>
                      <a:pt x="835" y="433"/>
                      <a:pt x="834" y="434"/>
                      <a:pt x="834" y="435"/>
                    </a:cubicBezTo>
                    <a:cubicBezTo>
                      <a:pt x="837" y="437"/>
                      <a:pt x="837" y="437"/>
                      <a:pt x="837" y="437"/>
                    </a:cubicBezTo>
                    <a:cubicBezTo>
                      <a:pt x="834" y="435"/>
                      <a:pt x="834" y="435"/>
                      <a:pt x="834" y="435"/>
                    </a:cubicBezTo>
                    <a:cubicBezTo>
                      <a:pt x="833" y="436"/>
                      <a:pt x="833" y="437"/>
                      <a:pt x="833" y="437"/>
                    </a:cubicBezTo>
                    <a:cubicBezTo>
                      <a:pt x="833" y="439"/>
                      <a:pt x="834" y="439"/>
                      <a:pt x="834" y="440"/>
                    </a:cubicBezTo>
                    <a:cubicBezTo>
                      <a:pt x="834" y="440"/>
                      <a:pt x="835" y="441"/>
                      <a:pt x="835" y="441"/>
                    </a:cubicBezTo>
                    <a:cubicBezTo>
                      <a:pt x="836" y="442"/>
                      <a:pt x="837" y="443"/>
                      <a:pt x="839" y="444"/>
                    </a:cubicBezTo>
                    <a:cubicBezTo>
                      <a:pt x="845" y="448"/>
                      <a:pt x="855" y="454"/>
                      <a:pt x="868" y="462"/>
                    </a:cubicBezTo>
                    <a:cubicBezTo>
                      <a:pt x="887" y="473"/>
                      <a:pt x="911" y="487"/>
                      <a:pt x="930" y="499"/>
                    </a:cubicBezTo>
                    <a:cubicBezTo>
                      <a:pt x="940" y="505"/>
                      <a:pt x="949" y="510"/>
                      <a:pt x="955" y="514"/>
                    </a:cubicBezTo>
                    <a:cubicBezTo>
                      <a:pt x="958" y="516"/>
                      <a:pt x="960" y="517"/>
                      <a:pt x="961" y="518"/>
                    </a:cubicBezTo>
                    <a:cubicBezTo>
                      <a:pt x="962" y="519"/>
                      <a:pt x="963" y="519"/>
                      <a:pt x="963" y="520"/>
                    </a:cubicBezTo>
                    <a:cubicBezTo>
                      <a:pt x="963" y="520"/>
                      <a:pt x="963" y="520"/>
                      <a:pt x="963" y="520"/>
                    </a:cubicBezTo>
                    <a:cubicBezTo>
                      <a:pt x="964" y="519"/>
                      <a:pt x="964" y="519"/>
                      <a:pt x="964" y="519"/>
                    </a:cubicBezTo>
                    <a:cubicBezTo>
                      <a:pt x="963" y="520"/>
                      <a:pt x="963" y="520"/>
                      <a:pt x="963" y="520"/>
                    </a:cubicBezTo>
                    <a:cubicBezTo>
                      <a:pt x="963" y="520"/>
                      <a:pt x="963" y="520"/>
                      <a:pt x="963" y="520"/>
                    </a:cubicBezTo>
                    <a:cubicBezTo>
                      <a:pt x="964" y="519"/>
                      <a:pt x="964" y="519"/>
                      <a:pt x="964" y="519"/>
                    </a:cubicBezTo>
                    <a:cubicBezTo>
                      <a:pt x="963" y="520"/>
                      <a:pt x="963" y="520"/>
                      <a:pt x="963" y="520"/>
                    </a:cubicBezTo>
                    <a:cubicBezTo>
                      <a:pt x="966" y="518"/>
                      <a:pt x="966" y="518"/>
                      <a:pt x="966" y="518"/>
                    </a:cubicBezTo>
                    <a:cubicBezTo>
                      <a:pt x="962" y="518"/>
                      <a:pt x="962" y="518"/>
                      <a:pt x="962" y="518"/>
                    </a:cubicBezTo>
                    <a:cubicBezTo>
                      <a:pt x="962" y="519"/>
                      <a:pt x="963" y="519"/>
                      <a:pt x="963" y="520"/>
                    </a:cubicBezTo>
                    <a:cubicBezTo>
                      <a:pt x="966" y="518"/>
                      <a:pt x="966" y="518"/>
                      <a:pt x="966" y="518"/>
                    </a:cubicBezTo>
                    <a:cubicBezTo>
                      <a:pt x="962" y="518"/>
                      <a:pt x="962" y="518"/>
                      <a:pt x="962" y="518"/>
                    </a:cubicBezTo>
                    <a:cubicBezTo>
                      <a:pt x="966" y="518"/>
                      <a:pt x="966" y="518"/>
                      <a:pt x="966" y="518"/>
                    </a:cubicBezTo>
                    <a:cubicBezTo>
                      <a:pt x="963" y="516"/>
                      <a:pt x="963" y="516"/>
                      <a:pt x="963" y="516"/>
                    </a:cubicBezTo>
                    <a:cubicBezTo>
                      <a:pt x="963" y="516"/>
                      <a:pt x="962" y="517"/>
                      <a:pt x="962" y="518"/>
                    </a:cubicBezTo>
                    <a:cubicBezTo>
                      <a:pt x="966" y="518"/>
                      <a:pt x="966" y="518"/>
                      <a:pt x="966" y="518"/>
                    </a:cubicBezTo>
                    <a:cubicBezTo>
                      <a:pt x="963" y="516"/>
                      <a:pt x="963" y="516"/>
                      <a:pt x="963" y="516"/>
                    </a:cubicBezTo>
                    <a:cubicBezTo>
                      <a:pt x="966" y="518"/>
                      <a:pt x="966" y="518"/>
                      <a:pt x="966" y="518"/>
                    </a:cubicBezTo>
                    <a:cubicBezTo>
                      <a:pt x="968" y="514"/>
                      <a:pt x="968" y="514"/>
                      <a:pt x="968" y="514"/>
                    </a:cubicBezTo>
                    <a:cubicBezTo>
                      <a:pt x="968" y="514"/>
                      <a:pt x="935" y="496"/>
                      <a:pt x="900" y="478"/>
                    </a:cubicBezTo>
                    <a:cubicBezTo>
                      <a:pt x="882" y="469"/>
                      <a:pt x="864" y="460"/>
                      <a:pt x="850" y="453"/>
                    </a:cubicBezTo>
                    <a:cubicBezTo>
                      <a:pt x="843" y="450"/>
                      <a:pt x="837" y="447"/>
                      <a:pt x="832" y="445"/>
                    </a:cubicBezTo>
                    <a:cubicBezTo>
                      <a:pt x="830" y="444"/>
                      <a:pt x="828" y="443"/>
                      <a:pt x="826" y="442"/>
                    </a:cubicBezTo>
                    <a:cubicBezTo>
                      <a:pt x="825" y="442"/>
                      <a:pt x="825" y="442"/>
                      <a:pt x="824" y="441"/>
                    </a:cubicBezTo>
                    <a:cubicBezTo>
                      <a:pt x="823" y="441"/>
                      <a:pt x="822" y="441"/>
                      <a:pt x="822" y="441"/>
                    </a:cubicBezTo>
                    <a:cubicBezTo>
                      <a:pt x="821" y="441"/>
                      <a:pt x="821" y="441"/>
                      <a:pt x="820" y="441"/>
                    </a:cubicBezTo>
                    <a:cubicBezTo>
                      <a:pt x="819" y="442"/>
                      <a:pt x="818" y="442"/>
                      <a:pt x="818" y="443"/>
                    </a:cubicBezTo>
                    <a:cubicBezTo>
                      <a:pt x="816" y="445"/>
                      <a:pt x="817" y="448"/>
                      <a:pt x="819" y="449"/>
                    </a:cubicBezTo>
                    <a:cubicBezTo>
                      <a:pt x="961" y="537"/>
                      <a:pt x="961" y="537"/>
                      <a:pt x="961" y="537"/>
                    </a:cubicBezTo>
                    <a:cubicBezTo>
                      <a:pt x="963" y="534"/>
                      <a:pt x="963" y="534"/>
                      <a:pt x="963" y="534"/>
                    </a:cubicBezTo>
                    <a:cubicBezTo>
                      <a:pt x="959" y="532"/>
                      <a:pt x="959" y="532"/>
                      <a:pt x="959" y="532"/>
                    </a:cubicBezTo>
                    <a:cubicBezTo>
                      <a:pt x="963" y="534"/>
                      <a:pt x="963" y="534"/>
                      <a:pt x="963" y="534"/>
                    </a:cubicBezTo>
                    <a:cubicBezTo>
                      <a:pt x="961" y="530"/>
                      <a:pt x="961" y="530"/>
                      <a:pt x="961" y="530"/>
                    </a:cubicBezTo>
                    <a:cubicBezTo>
                      <a:pt x="961" y="530"/>
                      <a:pt x="960" y="531"/>
                      <a:pt x="959" y="532"/>
                    </a:cubicBezTo>
                    <a:cubicBezTo>
                      <a:pt x="963" y="534"/>
                      <a:pt x="963" y="534"/>
                      <a:pt x="963" y="534"/>
                    </a:cubicBezTo>
                    <a:cubicBezTo>
                      <a:pt x="961" y="530"/>
                      <a:pt x="961" y="530"/>
                      <a:pt x="961" y="530"/>
                    </a:cubicBezTo>
                    <a:cubicBezTo>
                      <a:pt x="963" y="534"/>
                      <a:pt x="963" y="534"/>
                      <a:pt x="963" y="534"/>
                    </a:cubicBezTo>
                    <a:cubicBezTo>
                      <a:pt x="963" y="530"/>
                      <a:pt x="963" y="530"/>
                      <a:pt x="963" y="530"/>
                    </a:cubicBezTo>
                    <a:cubicBezTo>
                      <a:pt x="962" y="530"/>
                      <a:pt x="962" y="530"/>
                      <a:pt x="961" y="530"/>
                    </a:cubicBezTo>
                    <a:cubicBezTo>
                      <a:pt x="963" y="534"/>
                      <a:pt x="963" y="534"/>
                      <a:pt x="963" y="534"/>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2" y="530"/>
                      <a:pt x="961" y="529"/>
                    </a:cubicBezTo>
                    <a:cubicBezTo>
                      <a:pt x="955" y="526"/>
                      <a:pt x="944" y="520"/>
                      <a:pt x="929" y="511"/>
                    </a:cubicBezTo>
                    <a:cubicBezTo>
                      <a:pt x="907" y="499"/>
                      <a:pt x="880" y="483"/>
                      <a:pt x="856" y="470"/>
                    </a:cubicBezTo>
                    <a:cubicBezTo>
                      <a:pt x="844" y="464"/>
                      <a:pt x="834" y="458"/>
                      <a:pt x="826" y="454"/>
                    </a:cubicBezTo>
                    <a:cubicBezTo>
                      <a:pt x="822" y="452"/>
                      <a:pt x="818" y="450"/>
                      <a:pt x="816" y="449"/>
                    </a:cubicBezTo>
                    <a:cubicBezTo>
                      <a:pt x="814" y="448"/>
                      <a:pt x="813" y="448"/>
                      <a:pt x="812" y="447"/>
                    </a:cubicBezTo>
                    <a:cubicBezTo>
                      <a:pt x="812" y="447"/>
                      <a:pt x="811" y="447"/>
                      <a:pt x="811" y="447"/>
                    </a:cubicBezTo>
                    <a:cubicBezTo>
                      <a:pt x="810" y="447"/>
                      <a:pt x="810" y="447"/>
                      <a:pt x="809" y="447"/>
                    </a:cubicBezTo>
                    <a:cubicBezTo>
                      <a:pt x="808" y="447"/>
                      <a:pt x="808" y="447"/>
                      <a:pt x="807" y="447"/>
                    </a:cubicBezTo>
                    <a:cubicBezTo>
                      <a:pt x="807" y="447"/>
                      <a:pt x="806" y="448"/>
                      <a:pt x="805" y="449"/>
                    </a:cubicBezTo>
                    <a:cubicBezTo>
                      <a:pt x="804" y="451"/>
                      <a:pt x="804" y="453"/>
                      <a:pt x="806" y="454"/>
                    </a:cubicBezTo>
                    <a:cubicBezTo>
                      <a:pt x="851" y="482"/>
                      <a:pt x="851" y="482"/>
                      <a:pt x="851" y="482"/>
                    </a:cubicBezTo>
                    <a:cubicBezTo>
                      <a:pt x="791" y="449"/>
                      <a:pt x="791" y="449"/>
                      <a:pt x="791" y="449"/>
                    </a:cubicBezTo>
                    <a:cubicBezTo>
                      <a:pt x="789" y="448"/>
                      <a:pt x="787" y="449"/>
                      <a:pt x="785" y="451"/>
                    </a:cubicBezTo>
                    <a:cubicBezTo>
                      <a:pt x="784" y="453"/>
                      <a:pt x="785" y="455"/>
                      <a:pt x="787" y="456"/>
                    </a:cubicBezTo>
                    <a:cubicBezTo>
                      <a:pt x="963" y="567"/>
                      <a:pt x="963" y="567"/>
                      <a:pt x="963" y="567"/>
                    </a:cubicBezTo>
                    <a:cubicBezTo>
                      <a:pt x="965" y="563"/>
                      <a:pt x="965" y="563"/>
                      <a:pt x="965" y="563"/>
                    </a:cubicBezTo>
                    <a:cubicBezTo>
                      <a:pt x="967" y="560"/>
                      <a:pt x="967" y="560"/>
                      <a:pt x="967" y="560"/>
                    </a:cubicBezTo>
                    <a:cubicBezTo>
                      <a:pt x="967" y="560"/>
                      <a:pt x="916" y="532"/>
                      <a:pt x="865" y="504"/>
                    </a:cubicBezTo>
                    <a:cubicBezTo>
                      <a:pt x="839" y="490"/>
                      <a:pt x="813" y="476"/>
                      <a:pt x="793" y="465"/>
                    </a:cubicBezTo>
                    <a:cubicBezTo>
                      <a:pt x="783" y="460"/>
                      <a:pt x="775" y="455"/>
                      <a:pt x="769" y="452"/>
                    </a:cubicBezTo>
                    <a:cubicBezTo>
                      <a:pt x="766" y="451"/>
                      <a:pt x="763" y="450"/>
                      <a:pt x="761" y="449"/>
                    </a:cubicBezTo>
                    <a:cubicBezTo>
                      <a:pt x="760" y="448"/>
                      <a:pt x="759" y="448"/>
                      <a:pt x="759" y="448"/>
                    </a:cubicBezTo>
                    <a:cubicBezTo>
                      <a:pt x="758" y="448"/>
                      <a:pt x="758" y="447"/>
                      <a:pt x="758" y="447"/>
                    </a:cubicBezTo>
                    <a:cubicBezTo>
                      <a:pt x="757" y="447"/>
                      <a:pt x="757" y="447"/>
                      <a:pt x="756" y="447"/>
                    </a:cubicBezTo>
                    <a:cubicBezTo>
                      <a:pt x="756" y="447"/>
                      <a:pt x="755" y="447"/>
                      <a:pt x="755" y="447"/>
                    </a:cubicBezTo>
                    <a:cubicBezTo>
                      <a:pt x="754" y="448"/>
                      <a:pt x="753" y="448"/>
                      <a:pt x="752" y="449"/>
                    </a:cubicBezTo>
                    <a:cubicBezTo>
                      <a:pt x="752" y="450"/>
                      <a:pt x="752" y="451"/>
                      <a:pt x="752" y="452"/>
                    </a:cubicBezTo>
                    <a:cubicBezTo>
                      <a:pt x="752" y="453"/>
                      <a:pt x="753" y="454"/>
                      <a:pt x="754" y="455"/>
                    </a:cubicBezTo>
                    <a:cubicBezTo>
                      <a:pt x="754" y="455"/>
                      <a:pt x="757" y="457"/>
                      <a:pt x="763" y="460"/>
                    </a:cubicBezTo>
                    <a:cubicBezTo>
                      <a:pt x="783" y="473"/>
                      <a:pt x="834" y="504"/>
                      <a:pt x="880" y="533"/>
                    </a:cubicBezTo>
                    <a:cubicBezTo>
                      <a:pt x="903" y="547"/>
                      <a:pt x="925" y="561"/>
                      <a:pt x="941" y="571"/>
                    </a:cubicBezTo>
                    <a:cubicBezTo>
                      <a:pt x="949" y="576"/>
                      <a:pt x="955" y="580"/>
                      <a:pt x="960" y="583"/>
                    </a:cubicBezTo>
                    <a:cubicBezTo>
                      <a:pt x="962" y="584"/>
                      <a:pt x="964" y="586"/>
                      <a:pt x="965" y="586"/>
                    </a:cubicBezTo>
                    <a:cubicBezTo>
                      <a:pt x="965" y="587"/>
                      <a:pt x="966" y="587"/>
                      <a:pt x="966" y="587"/>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9" y="584"/>
                      <a:pt x="969" y="584"/>
                      <a:pt x="969" y="584"/>
                    </a:cubicBezTo>
                    <a:cubicBezTo>
                      <a:pt x="966" y="587"/>
                      <a:pt x="966" y="587"/>
                      <a:pt x="966" y="587"/>
                    </a:cubicBezTo>
                    <a:cubicBezTo>
                      <a:pt x="966" y="587"/>
                      <a:pt x="966" y="587"/>
                      <a:pt x="966" y="587"/>
                    </a:cubicBezTo>
                    <a:cubicBezTo>
                      <a:pt x="969" y="584"/>
                      <a:pt x="969" y="584"/>
                      <a:pt x="969" y="584"/>
                    </a:cubicBezTo>
                    <a:cubicBezTo>
                      <a:pt x="966" y="587"/>
                      <a:pt x="966" y="587"/>
                      <a:pt x="966" y="587"/>
                    </a:cubicBezTo>
                    <a:cubicBezTo>
                      <a:pt x="969" y="584"/>
                      <a:pt x="969" y="584"/>
                      <a:pt x="969" y="584"/>
                    </a:cubicBezTo>
                    <a:cubicBezTo>
                      <a:pt x="965" y="586"/>
                      <a:pt x="965" y="586"/>
                      <a:pt x="965" y="586"/>
                    </a:cubicBezTo>
                    <a:cubicBezTo>
                      <a:pt x="966" y="587"/>
                      <a:pt x="966" y="587"/>
                      <a:pt x="966" y="587"/>
                    </a:cubicBezTo>
                    <a:cubicBezTo>
                      <a:pt x="969" y="584"/>
                      <a:pt x="969" y="584"/>
                      <a:pt x="969" y="584"/>
                    </a:cubicBezTo>
                    <a:cubicBezTo>
                      <a:pt x="965" y="586"/>
                      <a:pt x="965" y="586"/>
                      <a:pt x="965" y="586"/>
                    </a:cubicBezTo>
                    <a:cubicBezTo>
                      <a:pt x="969" y="584"/>
                      <a:pt x="969" y="584"/>
                      <a:pt x="969" y="584"/>
                    </a:cubicBezTo>
                    <a:cubicBezTo>
                      <a:pt x="965" y="584"/>
                      <a:pt x="965" y="584"/>
                      <a:pt x="965" y="584"/>
                    </a:cubicBezTo>
                    <a:cubicBezTo>
                      <a:pt x="965" y="585"/>
                      <a:pt x="965" y="586"/>
                      <a:pt x="965" y="586"/>
                    </a:cubicBezTo>
                    <a:cubicBezTo>
                      <a:pt x="969" y="584"/>
                      <a:pt x="969" y="584"/>
                      <a:pt x="969" y="584"/>
                    </a:cubicBezTo>
                    <a:cubicBezTo>
                      <a:pt x="965" y="584"/>
                      <a:pt x="965" y="584"/>
                      <a:pt x="965" y="584"/>
                    </a:cubicBezTo>
                    <a:cubicBezTo>
                      <a:pt x="969" y="584"/>
                      <a:pt x="969" y="584"/>
                      <a:pt x="969" y="584"/>
                    </a:cubicBezTo>
                    <a:cubicBezTo>
                      <a:pt x="966" y="582"/>
                      <a:pt x="966" y="582"/>
                      <a:pt x="966" y="582"/>
                    </a:cubicBezTo>
                    <a:cubicBezTo>
                      <a:pt x="968" y="584"/>
                      <a:pt x="968" y="584"/>
                      <a:pt x="968" y="584"/>
                    </a:cubicBezTo>
                    <a:cubicBezTo>
                      <a:pt x="967" y="581"/>
                      <a:pt x="967" y="581"/>
                      <a:pt x="967" y="581"/>
                    </a:cubicBezTo>
                    <a:cubicBezTo>
                      <a:pt x="967" y="581"/>
                      <a:pt x="966" y="582"/>
                      <a:pt x="966" y="582"/>
                    </a:cubicBezTo>
                    <a:cubicBezTo>
                      <a:pt x="968" y="584"/>
                      <a:pt x="968" y="584"/>
                      <a:pt x="968" y="584"/>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5" y="581"/>
                      <a:pt x="962" y="579"/>
                    </a:cubicBezTo>
                    <a:cubicBezTo>
                      <a:pt x="956" y="577"/>
                      <a:pt x="947" y="573"/>
                      <a:pt x="936" y="568"/>
                    </a:cubicBezTo>
                    <a:cubicBezTo>
                      <a:pt x="893" y="546"/>
                      <a:pt x="814" y="499"/>
                      <a:pt x="719" y="442"/>
                    </a:cubicBezTo>
                    <a:cubicBezTo>
                      <a:pt x="577" y="356"/>
                      <a:pt x="401" y="246"/>
                      <a:pt x="260" y="157"/>
                    </a:cubicBezTo>
                    <a:cubicBezTo>
                      <a:pt x="189" y="113"/>
                      <a:pt x="127" y="74"/>
                      <a:pt x="83" y="46"/>
                    </a:cubicBezTo>
                    <a:cubicBezTo>
                      <a:pt x="61" y="32"/>
                      <a:pt x="44" y="21"/>
                      <a:pt x="32" y="13"/>
                    </a:cubicBezTo>
                    <a:cubicBezTo>
                      <a:pt x="25" y="9"/>
                      <a:pt x="21" y="6"/>
                      <a:pt x="18" y="4"/>
                    </a:cubicBezTo>
                    <a:cubicBezTo>
                      <a:pt x="14" y="2"/>
                      <a:pt x="13" y="1"/>
                      <a:pt x="13" y="1"/>
                    </a:cubicBezTo>
                    <a:cubicBezTo>
                      <a:pt x="12" y="1"/>
                      <a:pt x="11" y="1"/>
                      <a:pt x="10" y="1"/>
                    </a:cubicBezTo>
                    <a:cubicBezTo>
                      <a:pt x="9" y="1"/>
                      <a:pt x="8" y="2"/>
                      <a:pt x="7" y="3"/>
                    </a:cubicBezTo>
                    <a:cubicBezTo>
                      <a:pt x="7" y="4"/>
                      <a:pt x="7" y="5"/>
                      <a:pt x="7" y="6"/>
                    </a:cubicBezTo>
                    <a:cubicBezTo>
                      <a:pt x="7" y="7"/>
                      <a:pt x="8" y="8"/>
                      <a:pt x="9" y="8"/>
                    </a:cubicBezTo>
                    <a:cubicBezTo>
                      <a:pt x="9" y="8"/>
                      <a:pt x="12" y="11"/>
                      <a:pt x="19" y="15"/>
                    </a:cubicBezTo>
                    <a:cubicBezTo>
                      <a:pt x="72" y="48"/>
                      <a:pt x="307" y="194"/>
                      <a:pt x="530" y="333"/>
                    </a:cubicBezTo>
                    <a:cubicBezTo>
                      <a:pt x="641" y="403"/>
                      <a:pt x="749" y="470"/>
                      <a:pt x="829" y="520"/>
                    </a:cubicBezTo>
                    <a:cubicBezTo>
                      <a:pt x="869" y="546"/>
                      <a:pt x="902" y="566"/>
                      <a:pt x="925" y="581"/>
                    </a:cubicBezTo>
                    <a:cubicBezTo>
                      <a:pt x="937" y="588"/>
                      <a:pt x="946" y="594"/>
                      <a:pt x="952" y="598"/>
                    </a:cubicBezTo>
                    <a:cubicBezTo>
                      <a:pt x="955" y="600"/>
                      <a:pt x="958" y="601"/>
                      <a:pt x="959" y="602"/>
                    </a:cubicBezTo>
                    <a:cubicBezTo>
                      <a:pt x="960" y="603"/>
                      <a:pt x="961" y="603"/>
                      <a:pt x="961" y="603"/>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4" y="600"/>
                      <a:pt x="964" y="600"/>
                      <a:pt x="964" y="600"/>
                    </a:cubicBezTo>
                    <a:cubicBezTo>
                      <a:pt x="961" y="603"/>
                      <a:pt x="961" y="603"/>
                      <a:pt x="961" y="603"/>
                    </a:cubicBezTo>
                    <a:cubicBezTo>
                      <a:pt x="961" y="603"/>
                      <a:pt x="961" y="603"/>
                      <a:pt x="961" y="603"/>
                    </a:cubicBezTo>
                    <a:cubicBezTo>
                      <a:pt x="964" y="600"/>
                      <a:pt x="964" y="600"/>
                      <a:pt x="964" y="600"/>
                    </a:cubicBezTo>
                    <a:cubicBezTo>
                      <a:pt x="961" y="603"/>
                      <a:pt x="961" y="603"/>
                      <a:pt x="961" y="603"/>
                    </a:cubicBezTo>
                    <a:cubicBezTo>
                      <a:pt x="964" y="600"/>
                      <a:pt x="964" y="600"/>
                      <a:pt x="964" y="600"/>
                    </a:cubicBezTo>
                    <a:cubicBezTo>
                      <a:pt x="960" y="602"/>
                      <a:pt x="960" y="602"/>
                      <a:pt x="960" y="602"/>
                    </a:cubicBezTo>
                    <a:cubicBezTo>
                      <a:pt x="961" y="603"/>
                      <a:pt x="961" y="603"/>
                      <a:pt x="961" y="603"/>
                    </a:cubicBezTo>
                    <a:cubicBezTo>
                      <a:pt x="964" y="600"/>
                      <a:pt x="964" y="600"/>
                      <a:pt x="964" y="600"/>
                    </a:cubicBezTo>
                    <a:cubicBezTo>
                      <a:pt x="960" y="602"/>
                      <a:pt x="960" y="602"/>
                      <a:pt x="960" y="602"/>
                    </a:cubicBezTo>
                    <a:cubicBezTo>
                      <a:pt x="964" y="600"/>
                      <a:pt x="964" y="600"/>
                      <a:pt x="964" y="600"/>
                    </a:cubicBezTo>
                    <a:cubicBezTo>
                      <a:pt x="960" y="600"/>
                      <a:pt x="960" y="600"/>
                      <a:pt x="960" y="600"/>
                    </a:cubicBezTo>
                    <a:cubicBezTo>
                      <a:pt x="960" y="602"/>
                      <a:pt x="960" y="602"/>
                      <a:pt x="960" y="602"/>
                    </a:cubicBezTo>
                    <a:cubicBezTo>
                      <a:pt x="964" y="600"/>
                      <a:pt x="964" y="600"/>
                      <a:pt x="964" y="600"/>
                    </a:cubicBezTo>
                    <a:cubicBezTo>
                      <a:pt x="960" y="600"/>
                      <a:pt x="960" y="600"/>
                      <a:pt x="960" y="600"/>
                    </a:cubicBezTo>
                    <a:cubicBezTo>
                      <a:pt x="964" y="600"/>
                      <a:pt x="964" y="600"/>
                      <a:pt x="964" y="600"/>
                    </a:cubicBezTo>
                    <a:cubicBezTo>
                      <a:pt x="966" y="597"/>
                      <a:pt x="966" y="597"/>
                      <a:pt x="966" y="597"/>
                    </a:cubicBezTo>
                    <a:cubicBezTo>
                      <a:pt x="17" y="19"/>
                      <a:pt x="17" y="19"/>
                      <a:pt x="17" y="19"/>
                    </a:cubicBezTo>
                    <a:cubicBezTo>
                      <a:pt x="15" y="18"/>
                      <a:pt x="13" y="18"/>
                      <a:pt x="12" y="20"/>
                    </a:cubicBezTo>
                    <a:cubicBezTo>
                      <a:pt x="10" y="22"/>
                      <a:pt x="11" y="25"/>
                      <a:pt x="13" y="26"/>
                    </a:cubicBezTo>
                    <a:cubicBezTo>
                      <a:pt x="450" y="299"/>
                      <a:pt x="450" y="299"/>
                      <a:pt x="450" y="299"/>
                    </a:cubicBezTo>
                    <a:cubicBezTo>
                      <a:pt x="14" y="34"/>
                      <a:pt x="14" y="34"/>
                      <a:pt x="14" y="34"/>
                    </a:cubicBezTo>
                    <a:cubicBezTo>
                      <a:pt x="12" y="33"/>
                      <a:pt x="9" y="34"/>
                      <a:pt x="8" y="35"/>
                    </a:cubicBezTo>
                    <a:cubicBezTo>
                      <a:pt x="7" y="36"/>
                      <a:pt x="7" y="38"/>
                      <a:pt x="7" y="39"/>
                    </a:cubicBezTo>
                    <a:cubicBezTo>
                      <a:pt x="7" y="40"/>
                      <a:pt x="8" y="41"/>
                      <a:pt x="8" y="43"/>
                    </a:cubicBezTo>
                    <a:cubicBezTo>
                      <a:pt x="10" y="45"/>
                      <a:pt x="12" y="47"/>
                      <a:pt x="14" y="50"/>
                    </a:cubicBezTo>
                    <a:cubicBezTo>
                      <a:pt x="20" y="55"/>
                      <a:pt x="28" y="62"/>
                      <a:pt x="39" y="70"/>
                    </a:cubicBezTo>
                    <a:cubicBezTo>
                      <a:pt x="79" y="101"/>
                      <a:pt x="157" y="151"/>
                      <a:pt x="251" y="209"/>
                    </a:cubicBezTo>
                    <a:cubicBezTo>
                      <a:pt x="392" y="296"/>
                      <a:pt x="569" y="402"/>
                      <a:pt x="712" y="486"/>
                    </a:cubicBezTo>
                    <a:cubicBezTo>
                      <a:pt x="783" y="528"/>
                      <a:pt x="845" y="565"/>
                      <a:pt x="889" y="591"/>
                    </a:cubicBezTo>
                    <a:cubicBezTo>
                      <a:pt x="912" y="605"/>
                      <a:pt x="929" y="615"/>
                      <a:pt x="942" y="623"/>
                    </a:cubicBezTo>
                    <a:cubicBezTo>
                      <a:pt x="948" y="627"/>
                      <a:pt x="952" y="630"/>
                      <a:pt x="956" y="632"/>
                    </a:cubicBezTo>
                    <a:cubicBezTo>
                      <a:pt x="957" y="633"/>
                      <a:pt x="958" y="634"/>
                      <a:pt x="959" y="634"/>
                    </a:cubicBezTo>
                    <a:cubicBezTo>
                      <a:pt x="960" y="635"/>
                      <a:pt x="960" y="635"/>
                      <a:pt x="960" y="635"/>
                    </a:cubicBezTo>
                    <a:cubicBezTo>
                      <a:pt x="961" y="633"/>
                      <a:pt x="961" y="633"/>
                      <a:pt x="961" y="633"/>
                    </a:cubicBezTo>
                    <a:cubicBezTo>
                      <a:pt x="960" y="634"/>
                      <a:pt x="960" y="634"/>
                      <a:pt x="960" y="634"/>
                    </a:cubicBezTo>
                    <a:cubicBezTo>
                      <a:pt x="960" y="635"/>
                      <a:pt x="960" y="635"/>
                      <a:pt x="960" y="635"/>
                    </a:cubicBezTo>
                    <a:cubicBezTo>
                      <a:pt x="961" y="633"/>
                      <a:pt x="961" y="633"/>
                      <a:pt x="961" y="633"/>
                    </a:cubicBezTo>
                    <a:cubicBezTo>
                      <a:pt x="960" y="634"/>
                      <a:pt x="960" y="634"/>
                      <a:pt x="960" y="634"/>
                    </a:cubicBezTo>
                    <a:cubicBezTo>
                      <a:pt x="962" y="632"/>
                      <a:pt x="962" y="632"/>
                      <a:pt x="962" y="632"/>
                    </a:cubicBezTo>
                    <a:cubicBezTo>
                      <a:pt x="959" y="634"/>
                      <a:pt x="959" y="634"/>
                      <a:pt x="959" y="634"/>
                    </a:cubicBezTo>
                    <a:cubicBezTo>
                      <a:pt x="960" y="634"/>
                      <a:pt x="960" y="634"/>
                      <a:pt x="960" y="634"/>
                    </a:cubicBezTo>
                    <a:cubicBezTo>
                      <a:pt x="962" y="632"/>
                      <a:pt x="962" y="632"/>
                      <a:pt x="962" y="632"/>
                    </a:cubicBezTo>
                    <a:cubicBezTo>
                      <a:pt x="959" y="634"/>
                      <a:pt x="959" y="634"/>
                      <a:pt x="959" y="634"/>
                    </a:cubicBezTo>
                    <a:cubicBezTo>
                      <a:pt x="963" y="632"/>
                      <a:pt x="963" y="632"/>
                      <a:pt x="963" y="632"/>
                    </a:cubicBezTo>
                    <a:cubicBezTo>
                      <a:pt x="959" y="632"/>
                      <a:pt x="959" y="632"/>
                      <a:pt x="959" y="632"/>
                    </a:cubicBezTo>
                    <a:cubicBezTo>
                      <a:pt x="959" y="633"/>
                      <a:pt x="959" y="633"/>
                      <a:pt x="959" y="634"/>
                    </a:cubicBezTo>
                    <a:cubicBezTo>
                      <a:pt x="963" y="632"/>
                      <a:pt x="963" y="632"/>
                      <a:pt x="963" y="632"/>
                    </a:cubicBezTo>
                    <a:cubicBezTo>
                      <a:pt x="959" y="632"/>
                      <a:pt x="959" y="632"/>
                      <a:pt x="959" y="632"/>
                    </a:cubicBezTo>
                    <a:cubicBezTo>
                      <a:pt x="963" y="632"/>
                      <a:pt x="963" y="632"/>
                      <a:pt x="963" y="632"/>
                    </a:cubicBezTo>
                    <a:cubicBezTo>
                      <a:pt x="959" y="630"/>
                      <a:pt x="959" y="630"/>
                      <a:pt x="959" y="630"/>
                    </a:cubicBezTo>
                    <a:cubicBezTo>
                      <a:pt x="959" y="631"/>
                      <a:pt x="959" y="631"/>
                      <a:pt x="959" y="632"/>
                    </a:cubicBezTo>
                    <a:cubicBezTo>
                      <a:pt x="963" y="632"/>
                      <a:pt x="963" y="632"/>
                      <a:pt x="963" y="632"/>
                    </a:cubicBezTo>
                    <a:cubicBezTo>
                      <a:pt x="959" y="630"/>
                      <a:pt x="959" y="630"/>
                      <a:pt x="959" y="630"/>
                    </a:cubicBezTo>
                    <a:cubicBezTo>
                      <a:pt x="963" y="632"/>
                      <a:pt x="963" y="632"/>
                      <a:pt x="963" y="632"/>
                    </a:cubicBezTo>
                    <a:cubicBezTo>
                      <a:pt x="965" y="629"/>
                      <a:pt x="965" y="629"/>
                      <a:pt x="965" y="629"/>
                    </a:cubicBezTo>
                    <a:cubicBezTo>
                      <a:pt x="965" y="629"/>
                      <a:pt x="736" y="484"/>
                      <a:pt x="502" y="340"/>
                    </a:cubicBezTo>
                    <a:cubicBezTo>
                      <a:pt x="386" y="268"/>
                      <a:pt x="268" y="196"/>
                      <a:pt x="177" y="142"/>
                    </a:cubicBezTo>
                    <a:cubicBezTo>
                      <a:pt x="132" y="115"/>
                      <a:pt x="94" y="92"/>
                      <a:pt x="65" y="77"/>
                    </a:cubicBezTo>
                    <a:cubicBezTo>
                      <a:pt x="51" y="69"/>
                      <a:pt x="39" y="62"/>
                      <a:pt x="31" y="58"/>
                    </a:cubicBezTo>
                    <a:cubicBezTo>
                      <a:pt x="26" y="56"/>
                      <a:pt x="23" y="54"/>
                      <a:pt x="20" y="53"/>
                    </a:cubicBezTo>
                    <a:cubicBezTo>
                      <a:pt x="18" y="53"/>
                      <a:pt x="17" y="52"/>
                      <a:pt x="16" y="52"/>
                    </a:cubicBezTo>
                    <a:cubicBezTo>
                      <a:pt x="15" y="52"/>
                      <a:pt x="14" y="51"/>
                      <a:pt x="13" y="51"/>
                    </a:cubicBezTo>
                    <a:cubicBezTo>
                      <a:pt x="12" y="51"/>
                      <a:pt x="12" y="51"/>
                      <a:pt x="11" y="52"/>
                    </a:cubicBezTo>
                    <a:cubicBezTo>
                      <a:pt x="10" y="52"/>
                      <a:pt x="9" y="52"/>
                      <a:pt x="9" y="53"/>
                    </a:cubicBezTo>
                    <a:cubicBezTo>
                      <a:pt x="8" y="54"/>
                      <a:pt x="8" y="55"/>
                      <a:pt x="8" y="57"/>
                    </a:cubicBezTo>
                    <a:cubicBezTo>
                      <a:pt x="8" y="58"/>
                      <a:pt x="9" y="58"/>
                      <a:pt x="10" y="59"/>
                    </a:cubicBezTo>
                    <a:cubicBezTo>
                      <a:pt x="10" y="59"/>
                      <a:pt x="14" y="61"/>
                      <a:pt x="21" y="66"/>
                    </a:cubicBezTo>
                    <a:cubicBezTo>
                      <a:pt x="73" y="98"/>
                      <a:pt x="309" y="243"/>
                      <a:pt x="532" y="381"/>
                    </a:cubicBezTo>
                    <a:cubicBezTo>
                      <a:pt x="643" y="450"/>
                      <a:pt x="751" y="518"/>
                      <a:pt x="831" y="568"/>
                    </a:cubicBezTo>
                    <a:cubicBezTo>
                      <a:pt x="871" y="594"/>
                      <a:pt x="905" y="615"/>
                      <a:pt x="928" y="630"/>
                    </a:cubicBezTo>
                    <a:cubicBezTo>
                      <a:pt x="939" y="637"/>
                      <a:pt x="948" y="643"/>
                      <a:pt x="954" y="648"/>
                    </a:cubicBezTo>
                    <a:cubicBezTo>
                      <a:pt x="958" y="650"/>
                      <a:pt x="960" y="652"/>
                      <a:pt x="961" y="653"/>
                    </a:cubicBezTo>
                    <a:cubicBezTo>
                      <a:pt x="962" y="653"/>
                      <a:pt x="963" y="654"/>
                      <a:pt x="963" y="654"/>
                    </a:cubicBezTo>
                    <a:cubicBezTo>
                      <a:pt x="963" y="654"/>
                      <a:pt x="963" y="654"/>
                      <a:pt x="963" y="654"/>
                    </a:cubicBezTo>
                    <a:cubicBezTo>
                      <a:pt x="964" y="653"/>
                      <a:pt x="964" y="653"/>
                      <a:pt x="964" y="653"/>
                    </a:cubicBezTo>
                    <a:cubicBezTo>
                      <a:pt x="963" y="654"/>
                      <a:pt x="963" y="654"/>
                      <a:pt x="963" y="654"/>
                    </a:cubicBezTo>
                    <a:cubicBezTo>
                      <a:pt x="963" y="654"/>
                      <a:pt x="963" y="654"/>
                      <a:pt x="963" y="654"/>
                    </a:cubicBezTo>
                    <a:cubicBezTo>
                      <a:pt x="964" y="653"/>
                      <a:pt x="964" y="653"/>
                      <a:pt x="964" y="653"/>
                    </a:cubicBezTo>
                    <a:cubicBezTo>
                      <a:pt x="963" y="654"/>
                      <a:pt x="963" y="654"/>
                      <a:pt x="963" y="654"/>
                    </a:cubicBezTo>
                    <a:cubicBezTo>
                      <a:pt x="966" y="652"/>
                      <a:pt x="966" y="652"/>
                      <a:pt x="966" y="652"/>
                    </a:cubicBezTo>
                    <a:cubicBezTo>
                      <a:pt x="962" y="652"/>
                      <a:pt x="962" y="652"/>
                      <a:pt x="962" y="652"/>
                    </a:cubicBezTo>
                    <a:cubicBezTo>
                      <a:pt x="962" y="653"/>
                      <a:pt x="963" y="654"/>
                      <a:pt x="963" y="654"/>
                    </a:cubicBezTo>
                    <a:cubicBezTo>
                      <a:pt x="966" y="652"/>
                      <a:pt x="966" y="652"/>
                      <a:pt x="966" y="652"/>
                    </a:cubicBezTo>
                    <a:cubicBezTo>
                      <a:pt x="962" y="652"/>
                      <a:pt x="962" y="652"/>
                      <a:pt x="962" y="652"/>
                    </a:cubicBezTo>
                    <a:cubicBezTo>
                      <a:pt x="966" y="652"/>
                      <a:pt x="966" y="652"/>
                      <a:pt x="966" y="652"/>
                    </a:cubicBezTo>
                    <a:cubicBezTo>
                      <a:pt x="963" y="650"/>
                      <a:pt x="963" y="650"/>
                      <a:pt x="963" y="650"/>
                    </a:cubicBezTo>
                    <a:cubicBezTo>
                      <a:pt x="962" y="651"/>
                      <a:pt x="962" y="651"/>
                      <a:pt x="962" y="652"/>
                    </a:cubicBezTo>
                    <a:cubicBezTo>
                      <a:pt x="966" y="652"/>
                      <a:pt x="966" y="652"/>
                      <a:pt x="966" y="652"/>
                    </a:cubicBezTo>
                    <a:cubicBezTo>
                      <a:pt x="963" y="650"/>
                      <a:pt x="963" y="650"/>
                      <a:pt x="963" y="650"/>
                    </a:cubicBezTo>
                    <a:cubicBezTo>
                      <a:pt x="966" y="652"/>
                      <a:pt x="966" y="652"/>
                      <a:pt x="966" y="652"/>
                    </a:cubicBezTo>
                    <a:cubicBezTo>
                      <a:pt x="963" y="650"/>
                      <a:pt x="963" y="650"/>
                      <a:pt x="963" y="650"/>
                    </a:cubicBezTo>
                    <a:cubicBezTo>
                      <a:pt x="966" y="652"/>
                      <a:pt x="966" y="652"/>
                      <a:pt x="966" y="652"/>
                    </a:cubicBezTo>
                    <a:cubicBezTo>
                      <a:pt x="964" y="648"/>
                      <a:pt x="964" y="648"/>
                      <a:pt x="964" y="648"/>
                    </a:cubicBezTo>
                    <a:cubicBezTo>
                      <a:pt x="964" y="649"/>
                      <a:pt x="963" y="649"/>
                      <a:pt x="963" y="650"/>
                    </a:cubicBezTo>
                    <a:cubicBezTo>
                      <a:pt x="966" y="652"/>
                      <a:pt x="966" y="652"/>
                      <a:pt x="966" y="652"/>
                    </a:cubicBezTo>
                    <a:cubicBezTo>
                      <a:pt x="964" y="648"/>
                      <a:pt x="964" y="648"/>
                      <a:pt x="964" y="648"/>
                    </a:cubicBezTo>
                    <a:cubicBezTo>
                      <a:pt x="965" y="651"/>
                      <a:pt x="965" y="651"/>
                      <a:pt x="965" y="651"/>
                    </a:cubicBezTo>
                    <a:cubicBezTo>
                      <a:pt x="965" y="648"/>
                      <a:pt x="965" y="648"/>
                      <a:pt x="965" y="648"/>
                    </a:cubicBezTo>
                    <a:cubicBezTo>
                      <a:pt x="965" y="648"/>
                      <a:pt x="965" y="648"/>
                      <a:pt x="964" y="648"/>
                    </a:cubicBezTo>
                    <a:cubicBezTo>
                      <a:pt x="965" y="651"/>
                      <a:pt x="965" y="651"/>
                      <a:pt x="965" y="651"/>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4" y="648"/>
                      <a:pt x="962" y="647"/>
                      <a:pt x="959" y="646"/>
                    </a:cubicBezTo>
                    <a:cubicBezTo>
                      <a:pt x="947" y="640"/>
                      <a:pt x="925" y="627"/>
                      <a:pt x="893" y="608"/>
                    </a:cubicBezTo>
                    <a:cubicBezTo>
                      <a:pt x="785" y="542"/>
                      <a:pt x="575" y="407"/>
                      <a:pt x="387" y="287"/>
                    </a:cubicBezTo>
                    <a:cubicBezTo>
                      <a:pt x="293" y="228"/>
                      <a:pt x="204" y="172"/>
                      <a:pt x="137" y="131"/>
                    </a:cubicBezTo>
                    <a:cubicBezTo>
                      <a:pt x="103" y="111"/>
                      <a:pt x="74" y="95"/>
                      <a:pt x="53" y="83"/>
                    </a:cubicBezTo>
                    <a:cubicBezTo>
                      <a:pt x="42" y="77"/>
                      <a:pt x="33" y="73"/>
                      <a:pt x="26" y="70"/>
                    </a:cubicBezTo>
                    <a:cubicBezTo>
                      <a:pt x="23" y="68"/>
                      <a:pt x="19" y="67"/>
                      <a:pt x="17" y="66"/>
                    </a:cubicBezTo>
                    <a:cubicBezTo>
                      <a:pt x="14" y="65"/>
                      <a:pt x="12" y="65"/>
                      <a:pt x="10" y="65"/>
                    </a:cubicBezTo>
                    <a:cubicBezTo>
                      <a:pt x="9" y="65"/>
                      <a:pt x="8" y="65"/>
                      <a:pt x="7" y="65"/>
                    </a:cubicBezTo>
                    <a:cubicBezTo>
                      <a:pt x="6" y="65"/>
                      <a:pt x="5" y="66"/>
                      <a:pt x="5" y="67"/>
                    </a:cubicBezTo>
                    <a:cubicBezTo>
                      <a:pt x="5" y="67"/>
                      <a:pt x="5" y="67"/>
                      <a:pt x="5" y="67"/>
                    </a:cubicBezTo>
                    <a:cubicBezTo>
                      <a:pt x="4" y="68"/>
                      <a:pt x="4" y="69"/>
                      <a:pt x="4" y="70"/>
                    </a:cubicBezTo>
                    <a:cubicBezTo>
                      <a:pt x="4" y="72"/>
                      <a:pt x="4" y="73"/>
                      <a:pt x="5" y="74"/>
                    </a:cubicBezTo>
                    <a:cubicBezTo>
                      <a:pt x="6" y="76"/>
                      <a:pt x="8" y="79"/>
                      <a:pt x="11" y="81"/>
                    </a:cubicBezTo>
                    <a:cubicBezTo>
                      <a:pt x="16" y="86"/>
                      <a:pt x="24" y="93"/>
                      <a:pt x="35" y="101"/>
                    </a:cubicBezTo>
                    <a:cubicBezTo>
                      <a:pt x="76" y="131"/>
                      <a:pt x="154" y="182"/>
                      <a:pt x="249" y="241"/>
                    </a:cubicBezTo>
                    <a:cubicBezTo>
                      <a:pt x="390" y="329"/>
                      <a:pt x="569" y="436"/>
                      <a:pt x="711" y="521"/>
                    </a:cubicBezTo>
                    <a:cubicBezTo>
                      <a:pt x="783" y="564"/>
                      <a:pt x="845" y="601"/>
                      <a:pt x="890" y="627"/>
                    </a:cubicBezTo>
                    <a:cubicBezTo>
                      <a:pt x="912" y="640"/>
                      <a:pt x="930" y="651"/>
                      <a:pt x="943" y="658"/>
                    </a:cubicBezTo>
                    <a:cubicBezTo>
                      <a:pt x="949" y="662"/>
                      <a:pt x="954" y="665"/>
                      <a:pt x="957" y="667"/>
                    </a:cubicBezTo>
                    <a:cubicBezTo>
                      <a:pt x="958" y="668"/>
                      <a:pt x="960" y="669"/>
                      <a:pt x="960" y="669"/>
                    </a:cubicBezTo>
                    <a:cubicBezTo>
                      <a:pt x="961" y="669"/>
                      <a:pt x="961" y="669"/>
                      <a:pt x="961" y="670"/>
                    </a:cubicBezTo>
                    <a:cubicBezTo>
                      <a:pt x="961" y="670"/>
                      <a:pt x="961" y="670"/>
                      <a:pt x="961" y="670"/>
                    </a:cubicBezTo>
                    <a:cubicBezTo>
                      <a:pt x="962" y="668"/>
                      <a:pt x="962" y="668"/>
                      <a:pt x="962" y="668"/>
                    </a:cubicBezTo>
                    <a:cubicBezTo>
                      <a:pt x="961" y="669"/>
                      <a:pt x="961" y="669"/>
                      <a:pt x="961" y="669"/>
                    </a:cubicBezTo>
                    <a:cubicBezTo>
                      <a:pt x="961" y="670"/>
                      <a:pt x="961" y="670"/>
                      <a:pt x="961" y="670"/>
                    </a:cubicBezTo>
                    <a:cubicBezTo>
                      <a:pt x="962" y="668"/>
                      <a:pt x="962" y="668"/>
                      <a:pt x="962" y="668"/>
                    </a:cubicBezTo>
                    <a:cubicBezTo>
                      <a:pt x="961" y="669"/>
                      <a:pt x="961" y="669"/>
                      <a:pt x="961" y="669"/>
                    </a:cubicBezTo>
                    <a:cubicBezTo>
                      <a:pt x="963" y="667"/>
                      <a:pt x="963" y="667"/>
                      <a:pt x="963" y="667"/>
                    </a:cubicBezTo>
                    <a:cubicBezTo>
                      <a:pt x="961" y="669"/>
                      <a:pt x="961" y="669"/>
                      <a:pt x="961" y="669"/>
                    </a:cubicBezTo>
                    <a:cubicBezTo>
                      <a:pt x="961" y="669"/>
                      <a:pt x="961" y="669"/>
                      <a:pt x="961" y="669"/>
                    </a:cubicBezTo>
                    <a:cubicBezTo>
                      <a:pt x="963" y="667"/>
                      <a:pt x="963" y="667"/>
                      <a:pt x="963" y="667"/>
                    </a:cubicBezTo>
                    <a:cubicBezTo>
                      <a:pt x="961" y="669"/>
                      <a:pt x="961" y="669"/>
                      <a:pt x="961" y="669"/>
                    </a:cubicBezTo>
                    <a:cubicBezTo>
                      <a:pt x="964" y="667"/>
                      <a:pt x="964" y="667"/>
                      <a:pt x="964" y="667"/>
                    </a:cubicBezTo>
                    <a:cubicBezTo>
                      <a:pt x="960" y="669"/>
                      <a:pt x="960" y="669"/>
                      <a:pt x="960" y="669"/>
                    </a:cubicBezTo>
                    <a:cubicBezTo>
                      <a:pt x="961" y="669"/>
                      <a:pt x="961" y="669"/>
                      <a:pt x="961" y="669"/>
                    </a:cubicBezTo>
                    <a:cubicBezTo>
                      <a:pt x="964" y="667"/>
                      <a:pt x="964" y="667"/>
                      <a:pt x="964" y="667"/>
                    </a:cubicBezTo>
                    <a:cubicBezTo>
                      <a:pt x="960" y="669"/>
                      <a:pt x="960" y="669"/>
                      <a:pt x="960" y="669"/>
                    </a:cubicBezTo>
                    <a:cubicBezTo>
                      <a:pt x="964" y="666"/>
                      <a:pt x="964" y="666"/>
                      <a:pt x="964" y="666"/>
                    </a:cubicBezTo>
                    <a:cubicBezTo>
                      <a:pt x="960" y="666"/>
                      <a:pt x="960" y="666"/>
                      <a:pt x="960" y="666"/>
                    </a:cubicBezTo>
                    <a:cubicBezTo>
                      <a:pt x="960" y="668"/>
                      <a:pt x="960" y="668"/>
                      <a:pt x="960" y="669"/>
                    </a:cubicBezTo>
                    <a:cubicBezTo>
                      <a:pt x="964" y="666"/>
                      <a:pt x="964" y="666"/>
                      <a:pt x="964" y="666"/>
                    </a:cubicBezTo>
                    <a:cubicBezTo>
                      <a:pt x="960" y="666"/>
                      <a:pt x="960" y="666"/>
                      <a:pt x="960" y="666"/>
                    </a:cubicBezTo>
                    <a:cubicBezTo>
                      <a:pt x="964" y="666"/>
                      <a:pt x="964" y="666"/>
                      <a:pt x="964" y="666"/>
                    </a:cubicBezTo>
                    <a:cubicBezTo>
                      <a:pt x="960" y="664"/>
                      <a:pt x="960" y="664"/>
                      <a:pt x="960" y="664"/>
                    </a:cubicBezTo>
                    <a:cubicBezTo>
                      <a:pt x="963" y="666"/>
                      <a:pt x="963" y="666"/>
                      <a:pt x="963" y="666"/>
                    </a:cubicBezTo>
                    <a:cubicBezTo>
                      <a:pt x="962" y="663"/>
                      <a:pt x="962" y="663"/>
                      <a:pt x="962" y="663"/>
                    </a:cubicBezTo>
                    <a:cubicBezTo>
                      <a:pt x="962" y="663"/>
                      <a:pt x="961" y="663"/>
                      <a:pt x="960" y="664"/>
                    </a:cubicBezTo>
                    <a:cubicBezTo>
                      <a:pt x="963" y="666"/>
                      <a:pt x="963" y="666"/>
                      <a:pt x="963" y="666"/>
                    </a:cubicBezTo>
                    <a:cubicBezTo>
                      <a:pt x="962" y="663"/>
                      <a:pt x="962" y="663"/>
                      <a:pt x="962" y="663"/>
                    </a:cubicBezTo>
                    <a:cubicBezTo>
                      <a:pt x="963" y="666"/>
                      <a:pt x="963" y="666"/>
                      <a:pt x="963" y="666"/>
                    </a:cubicBezTo>
                    <a:cubicBezTo>
                      <a:pt x="963" y="663"/>
                      <a:pt x="963" y="663"/>
                      <a:pt x="963" y="663"/>
                    </a:cubicBezTo>
                    <a:cubicBezTo>
                      <a:pt x="963" y="663"/>
                      <a:pt x="963" y="663"/>
                      <a:pt x="962" y="663"/>
                    </a:cubicBezTo>
                    <a:cubicBezTo>
                      <a:pt x="963" y="666"/>
                      <a:pt x="963" y="666"/>
                      <a:pt x="963" y="666"/>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2" y="662"/>
                      <a:pt x="960" y="661"/>
                      <a:pt x="957" y="660"/>
                    </a:cubicBezTo>
                    <a:cubicBezTo>
                      <a:pt x="945" y="655"/>
                      <a:pt x="922" y="641"/>
                      <a:pt x="890" y="623"/>
                    </a:cubicBezTo>
                    <a:cubicBezTo>
                      <a:pt x="777" y="557"/>
                      <a:pt x="557" y="423"/>
                      <a:pt x="366" y="305"/>
                    </a:cubicBezTo>
                    <a:cubicBezTo>
                      <a:pt x="271" y="246"/>
                      <a:pt x="182" y="192"/>
                      <a:pt x="118" y="152"/>
                    </a:cubicBezTo>
                    <a:cubicBezTo>
                      <a:pt x="85" y="132"/>
                      <a:pt x="59" y="115"/>
                      <a:pt x="41" y="104"/>
                    </a:cubicBezTo>
                    <a:cubicBezTo>
                      <a:pt x="32" y="98"/>
                      <a:pt x="25" y="94"/>
                      <a:pt x="20" y="91"/>
                    </a:cubicBezTo>
                    <a:cubicBezTo>
                      <a:pt x="15" y="88"/>
                      <a:pt x="13" y="86"/>
                      <a:pt x="13" y="86"/>
                    </a:cubicBezTo>
                    <a:cubicBezTo>
                      <a:pt x="11" y="85"/>
                      <a:pt x="8" y="86"/>
                      <a:pt x="7" y="88"/>
                    </a:cubicBezTo>
                    <a:cubicBezTo>
                      <a:pt x="6" y="90"/>
                      <a:pt x="6" y="92"/>
                      <a:pt x="8" y="93"/>
                    </a:cubicBezTo>
                    <a:cubicBezTo>
                      <a:pt x="960" y="688"/>
                      <a:pt x="960" y="688"/>
                      <a:pt x="960" y="688"/>
                    </a:cubicBezTo>
                    <a:cubicBezTo>
                      <a:pt x="963" y="685"/>
                      <a:pt x="963" y="685"/>
                      <a:pt x="963" y="685"/>
                    </a:cubicBezTo>
                    <a:cubicBezTo>
                      <a:pt x="959" y="683"/>
                      <a:pt x="959" y="683"/>
                      <a:pt x="959" y="683"/>
                    </a:cubicBezTo>
                    <a:cubicBezTo>
                      <a:pt x="962" y="685"/>
                      <a:pt x="962" y="685"/>
                      <a:pt x="962" y="685"/>
                    </a:cubicBezTo>
                    <a:cubicBezTo>
                      <a:pt x="961" y="681"/>
                      <a:pt x="961" y="681"/>
                      <a:pt x="961" y="681"/>
                    </a:cubicBezTo>
                    <a:cubicBezTo>
                      <a:pt x="961" y="681"/>
                      <a:pt x="960" y="682"/>
                      <a:pt x="959" y="683"/>
                    </a:cubicBezTo>
                    <a:cubicBezTo>
                      <a:pt x="962" y="685"/>
                      <a:pt x="962" y="685"/>
                      <a:pt x="962" y="685"/>
                    </a:cubicBezTo>
                    <a:cubicBezTo>
                      <a:pt x="961" y="681"/>
                      <a:pt x="961" y="681"/>
                      <a:pt x="961" y="681"/>
                    </a:cubicBezTo>
                    <a:cubicBezTo>
                      <a:pt x="962" y="684"/>
                      <a:pt x="962" y="684"/>
                      <a:pt x="962" y="684"/>
                    </a:cubicBezTo>
                    <a:cubicBezTo>
                      <a:pt x="962" y="681"/>
                      <a:pt x="962" y="681"/>
                      <a:pt x="962" y="681"/>
                    </a:cubicBezTo>
                    <a:cubicBezTo>
                      <a:pt x="962" y="681"/>
                      <a:pt x="962" y="681"/>
                      <a:pt x="961" y="681"/>
                    </a:cubicBezTo>
                    <a:cubicBezTo>
                      <a:pt x="962" y="684"/>
                      <a:pt x="962" y="684"/>
                      <a:pt x="962" y="684"/>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3" y="681"/>
                      <a:pt x="963" y="681"/>
                      <a:pt x="963" y="681"/>
                    </a:cubicBezTo>
                    <a:cubicBezTo>
                      <a:pt x="962" y="681"/>
                      <a:pt x="962" y="681"/>
                      <a:pt x="962" y="681"/>
                    </a:cubicBezTo>
                    <a:cubicBezTo>
                      <a:pt x="962" y="681"/>
                      <a:pt x="962" y="681"/>
                      <a:pt x="962" y="681"/>
                    </a:cubicBezTo>
                    <a:cubicBezTo>
                      <a:pt x="963" y="681"/>
                      <a:pt x="963" y="681"/>
                      <a:pt x="963" y="681"/>
                    </a:cubicBezTo>
                    <a:cubicBezTo>
                      <a:pt x="962" y="681"/>
                      <a:pt x="962" y="681"/>
                      <a:pt x="961" y="680"/>
                    </a:cubicBezTo>
                    <a:cubicBezTo>
                      <a:pt x="958" y="679"/>
                      <a:pt x="951" y="676"/>
                      <a:pt x="942" y="670"/>
                    </a:cubicBezTo>
                    <a:cubicBezTo>
                      <a:pt x="906" y="650"/>
                      <a:pt x="831" y="605"/>
                      <a:pt x="739" y="548"/>
                    </a:cubicBezTo>
                    <a:cubicBezTo>
                      <a:pt x="600" y="462"/>
                      <a:pt x="422" y="351"/>
                      <a:pt x="277" y="261"/>
                    </a:cubicBezTo>
                    <a:cubicBezTo>
                      <a:pt x="204" y="216"/>
                      <a:pt x="139" y="177"/>
                      <a:pt x="92" y="148"/>
                    </a:cubicBezTo>
                    <a:cubicBezTo>
                      <a:pt x="68" y="134"/>
                      <a:pt x="48" y="123"/>
                      <a:pt x="34" y="115"/>
                    </a:cubicBezTo>
                    <a:cubicBezTo>
                      <a:pt x="27" y="111"/>
                      <a:pt x="22" y="108"/>
                      <a:pt x="17" y="106"/>
                    </a:cubicBezTo>
                    <a:cubicBezTo>
                      <a:pt x="15" y="105"/>
                      <a:pt x="13" y="104"/>
                      <a:pt x="12" y="103"/>
                    </a:cubicBezTo>
                    <a:cubicBezTo>
                      <a:pt x="11" y="103"/>
                      <a:pt x="11" y="103"/>
                      <a:pt x="10" y="103"/>
                    </a:cubicBezTo>
                    <a:cubicBezTo>
                      <a:pt x="9" y="102"/>
                      <a:pt x="9" y="102"/>
                      <a:pt x="8" y="102"/>
                    </a:cubicBezTo>
                    <a:cubicBezTo>
                      <a:pt x="7" y="102"/>
                      <a:pt x="7" y="102"/>
                      <a:pt x="6" y="102"/>
                    </a:cubicBezTo>
                    <a:cubicBezTo>
                      <a:pt x="5" y="103"/>
                      <a:pt x="5" y="103"/>
                      <a:pt x="4" y="104"/>
                    </a:cubicBezTo>
                    <a:cubicBezTo>
                      <a:pt x="4" y="104"/>
                      <a:pt x="4" y="104"/>
                      <a:pt x="4" y="104"/>
                    </a:cubicBezTo>
                    <a:cubicBezTo>
                      <a:pt x="3" y="105"/>
                      <a:pt x="3" y="107"/>
                      <a:pt x="3" y="108"/>
                    </a:cubicBezTo>
                    <a:cubicBezTo>
                      <a:pt x="3" y="109"/>
                      <a:pt x="3" y="111"/>
                      <a:pt x="4" y="112"/>
                    </a:cubicBezTo>
                    <a:cubicBezTo>
                      <a:pt x="5" y="114"/>
                      <a:pt x="7" y="117"/>
                      <a:pt x="10" y="120"/>
                    </a:cubicBezTo>
                    <a:cubicBezTo>
                      <a:pt x="15" y="125"/>
                      <a:pt x="24" y="132"/>
                      <a:pt x="35" y="141"/>
                    </a:cubicBezTo>
                    <a:cubicBezTo>
                      <a:pt x="75" y="172"/>
                      <a:pt x="154" y="223"/>
                      <a:pt x="248" y="282"/>
                    </a:cubicBezTo>
                    <a:cubicBezTo>
                      <a:pt x="532" y="460"/>
                      <a:pt x="963" y="708"/>
                      <a:pt x="963" y="708"/>
                    </a:cubicBezTo>
                    <a:cubicBezTo>
                      <a:pt x="965" y="705"/>
                      <a:pt x="965" y="705"/>
                      <a:pt x="965" y="705"/>
                    </a:cubicBezTo>
                    <a:cubicBezTo>
                      <a:pt x="962" y="703"/>
                      <a:pt x="962" y="703"/>
                      <a:pt x="962" y="703"/>
                    </a:cubicBezTo>
                    <a:cubicBezTo>
                      <a:pt x="964" y="704"/>
                      <a:pt x="964" y="704"/>
                      <a:pt x="964" y="704"/>
                    </a:cubicBezTo>
                    <a:cubicBezTo>
                      <a:pt x="963" y="702"/>
                      <a:pt x="963" y="702"/>
                      <a:pt x="963" y="702"/>
                    </a:cubicBezTo>
                    <a:cubicBezTo>
                      <a:pt x="963" y="702"/>
                      <a:pt x="962" y="702"/>
                      <a:pt x="962" y="703"/>
                    </a:cubicBezTo>
                    <a:cubicBezTo>
                      <a:pt x="964" y="704"/>
                      <a:pt x="964" y="704"/>
                      <a:pt x="964" y="704"/>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2"/>
                      <a:pt x="963" y="702"/>
                      <a:pt x="963" y="702"/>
                    </a:cubicBezTo>
                    <a:cubicBezTo>
                      <a:pt x="962" y="702"/>
                      <a:pt x="959" y="701"/>
                      <a:pt x="956" y="700"/>
                    </a:cubicBezTo>
                    <a:cubicBezTo>
                      <a:pt x="950" y="698"/>
                      <a:pt x="941" y="694"/>
                      <a:pt x="929" y="688"/>
                    </a:cubicBezTo>
                    <a:cubicBezTo>
                      <a:pt x="885" y="667"/>
                      <a:pt x="805" y="620"/>
                      <a:pt x="711" y="563"/>
                    </a:cubicBezTo>
                    <a:cubicBezTo>
                      <a:pt x="569" y="477"/>
                      <a:pt x="394" y="366"/>
                      <a:pt x="254" y="277"/>
                    </a:cubicBezTo>
                    <a:cubicBezTo>
                      <a:pt x="184" y="232"/>
                      <a:pt x="123" y="193"/>
                      <a:pt x="79" y="165"/>
                    </a:cubicBezTo>
                    <a:cubicBezTo>
                      <a:pt x="57" y="151"/>
                      <a:pt x="39" y="140"/>
                      <a:pt x="27" y="132"/>
                    </a:cubicBezTo>
                    <a:cubicBezTo>
                      <a:pt x="20" y="129"/>
                      <a:pt x="15" y="126"/>
                      <a:pt x="12" y="123"/>
                    </a:cubicBezTo>
                    <a:cubicBezTo>
                      <a:pt x="10" y="122"/>
                      <a:pt x="9" y="122"/>
                      <a:pt x="8" y="121"/>
                    </a:cubicBezTo>
                    <a:cubicBezTo>
                      <a:pt x="8" y="121"/>
                      <a:pt x="7" y="121"/>
                      <a:pt x="7" y="120"/>
                    </a:cubicBezTo>
                    <a:cubicBezTo>
                      <a:pt x="6" y="120"/>
                      <a:pt x="6" y="120"/>
                      <a:pt x="6" y="120"/>
                    </a:cubicBezTo>
                    <a:cubicBezTo>
                      <a:pt x="6" y="120"/>
                      <a:pt x="6" y="120"/>
                      <a:pt x="6" y="120"/>
                    </a:cubicBezTo>
                    <a:cubicBezTo>
                      <a:pt x="5" y="120"/>
                      <a:pt x="5" y="120"/>
                      <a:pt x="4" y="120"/>
                    </a:cubicBezTo>
                    <a:cubicBezTo>
                      <a:pt x="4" y="120"/>
                      <a:pt x="4" y="120"/>
                      <a:pt x="3" y="120"/>
                    </a:cubicBezTo>
                    <a:cubicBezTo>
                      <a:pt x="2" y="120"/>
                      <a:pt x="2" y="121"/>
                      <a:pt x="1" y="122"/>
                    </a:cubicBezTo>
                    <a:cubicBezTo>
                      <a:pt x="0" y="123"/>
                      <a:pt x="0" y="124"/>
                      <a:pt x="1" y="125"/>
                    </a:cubicBezTo>
                    <a:cubicBezTo>
                      <a:pt x="1" y="126"/>
                      <a:pt x="1" y="127"/>
                      <a:pt x="2" y="127"/>
                    </a:cubicBezTo>
                    <a:cubicBezTo>
                      <a:pt x="2" y="127"/>
                      <a:pt x="6" y="130"/>
                      <a:pt x="13" y="134"/>
                    </a:cubicBezTo>
                    <a:cubicBezTo>
                      <a:pt x="65" y="165"/>
                      <a:pt x="298" y="306"/>
                      <a:pt x="519" y="441"/>
                    </a:cubicBezTo>
                    <a:cubicBezTo>
                      <a:pt x="629" y="509"/>
                      <a:pt x="736" y="575"/>
                      <a:pt x="816" y="626"/>
                    </a:cubicBezTo>
                    <a:cubicBezTo>
                      <a:pt x="855" y="651"/>
                      <a:pt x="888" y="673"/>
                      <a:pt x="911" y="689"/>
                    </a:cubicBezTo>
                    <a:cubicBezTo>
                      <a:pt x="922" y="696"/>
                      <a:pt x="931" y="703"/>
                      <a:pt x="937" y="708"/>
                    </a:cubicBezTo>
                    <a:cubicBezTo>
                      <a:pt x="940" y="710"/>
                      <a:pt x="943" y="712"/>
                      <a:pt x="944" y="713"/>
                    </a:cubicBezTo>
                    <a:cubicBezTo>
                      <a:pt x="945" y="714"/>
                      <a:pt x="945" y="715"/>
                      <a:pt x="945" y="715"/>
                    </a:cubicBezTo>
                    <a:cubicBezTo>
                      <a:pt x="945" y="715"/>
                      <a:pt x="945" y="715"/>
                      <a:pt x="945" y="715"/>
                    </a:cubicBezTo>
                    <a:cubicBezTo>
                      <a:pt x="946" y="715"/>
                      <a:pt x="946" y="715"/>
                      <a:pt x="946" y="715"/>
                    </a:cubicBezTo>
                    <a:cubicBezTo>
                      <a:pt x="945" y="715"/>
                      <a:pt x="945" y="715"/>
                      <a:pt x="945" y="715"/>
                    </a:cubicBezTo>
                    <a:cubicBezTo>
                      <a:pt x="945" y="715"/>
                      <a:pt x="945" y="715"/>
                      <a:pt x="945" y="715"/>
                    </a:cubicBezTo>
                    <a:cubicBezTo>
                      <a:pt x="946" y="715"/>
                      <a:pt x="946" y="715"/>
                      <a:pt x="946" y="715"/>
                    </a:cubicBezTo>
                    <a:cubicBezTo>
                      <a:pt x="945" y="715"/>
                      <a:pt x="945" y="715"/>
                      <a:pt x="945" y="715"/>
                    </a:cubicBezTo>
                    <a:cubicBezTo>
                      <a:pt x="948" y="714"/>
                      <a:pt x="948" y="714"/>
                      <a:pt x="948" y="714"/>
                    </a:cubicBezTo>
                    <a:cubicBezTo>
                      <a:pt x="945" y="714"/>
                      <a:pt x="945" y="714"/>
                      <a:pt x="945" y="714"/>
                    </a:cubicBezTo>
                    <a:cubicBezTo>
                      <a:pt x="945" y="715"/>
                      <a:pt x="945" y="715"/>
                      <a:pt x="945" y="715"/>
                    </a:cubicBezTo>
                    <a:cubicBezTo>
                      <a:pt x="948" y="714"/>
                      <a:pt x="948" y="714"/>
                      <a:pt x="948" y="714"/>
                    </a:cubicBezTo>
                    <a:cubicBezTo>
                      <a:pt x="945" y="714"/>
                      <a:pt x="945" y="714"/>
                      <a:pt x="945" y="714"/>
                    </a:cubicBezTo>
                    <a:cubicBezTo>
                      <a:pt x="949" y="714"/>
                      <a:pt x="949" y="714"/>
                      <a:pt x="949" y="714"/>
                    </a:cubicBezTo>
                    <a:cubicBezTo>
                      <a:pt x="946" y="712"/>
                      <a:pt x="946" y="712"/>
                      <a:pt x="946" y="712"/>
                    </a:cubicBezTo>
                    <a:cubicBezTo>
                      <a:pt x="945" y="713"/>
                      <a:pt x="945" y="713"/>
                      <a:pt x="945" y="714"/>
                    </a:cubicBezTo>
                    <a:cubicBezTo>
                      <a:pt x="949" y="714"/>
                      <a:pt x="949" y="714"/>
                      <a:pt x="949" y="714"/>
                    </a:cubicBezTo>
                    <a:cubicBezTo>
                      <a:pt x="946" y="712"/>
                      <a:pt x="946" y="712"/>
                      <a:pt x="946" y="712"/>
                    </a:cubicBezTo>
                    <a:cubicBezTo>
                      <a:pt x="946" y="712"/>
                      <a:pt x="946" y="712"/>
                      <a:pt x="946" y="712"/>
                    </a:cubicBezTo>
                    <a:cubicBezTo>
                      <a:pt x="948" y="714"/>
                      <a:pt x="948" y="714"/>
                      <a:pt x="948" y="714"/>
                    </a:cubicBezTo>
                    <a:cubicBezTo>
                      <a:pt x="947" y="711"/>
                      <a:pt x="947" y="711"/>
                      <a:pt x="947" y="711"/>
                    </a:cubicBezTo>
                    <a:cubicBezTo>
                      <a:pt x="947" y="711"/>
                      <a:pt x="946" y="711"/>
                      <a:pt x="946" y="712"/>
                    </a:cubicBezTo>
                    <a:cubicBezTo>
                      <a:pt x="948" y="714"/>
                      <a:pt x="948" y="714"/>
                      <a:pt x="948" y="714"/>
                    </a:cubicBezTo>
                    <a:cubicBezTo>
                      <a:pt x="947" y="711"/>
                      <a:pt x="947" y="711"/>
                      <a:pt x="947" y="711"/>
                    </a:cubicBezTo>
                    <a:cubicBezTo>
                      <a:pt x="948" y="713"/>
                      <a:pt x="948" y="713"/>
                      <a:pt x="948" y="713"/>
                    </a:cubicBezTo>
                    <a:cubicBezTo>
                      <a:pt x="948" y="711"/>
                      <a:pt x="948" y="711"/>
                      <a:pt x="948" y="711"/>
                    </a:cubicBezTo>
                    <a:cubicBezTo>
                      <a:pt x="947" y="711"/>
                      <a:pt x="947" y="711"/>
                      <a:pt x="947" y="711"/>
                    </a:cubicBezTo>
                    <a:cubicBezTo>
                      <a:pt x="948" y="713"/>
                      <a:pt x="948" y="713"/>
                      <a:pt x="948" y="713"/>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7" y="711"/>
                      <a:pt x="946" y="710"/>
                    </a:cubicBezTo>
                    <a:cubicBezTo>
                      <a:pt x="942" y="709"/>
                      <a:pt x="935" y="706"/>
                      <a:pt x="925" y="701"/>
                    </a:cubicBezTo>
                    <a:cubicBezTo>
                      <a:pt x="887" y="683"/>
                      <a:pt x="811" y="638"/>
                      <a:pt x="718" y="582"/>
                    </a:cubicBezTo>
                    <a:cubicBezTo>
                      <a:pt x="579" y="498"/>
                      <a:pt x="402" y="388"/>
                      <a:pt x="259" y="299"/>
                    </a:cubicBezTo>
                    <a:cubicBezTo>
                      <a:pt x="188" y="254"/>
                      <a:pt x="126" y="214"/>
                      <a:pt x="81" y="186"/>
                    </a:cubicBezTo>
                    <a:cubicBezTo>
                      <a:pt x="59" y="172"/>
                      <a:pt x="41" y="161"/>
                      <a:pt x="28" y="153"/>
                    </a:cubicBezTo>
                    <a:cubicBezTo>
                      <a:pt x="22" y="149"/>
                      <a:pt x="18" y="146"/>
                      <a:pt x="14" y="144"/>
                    </a:cubicBezTo>
                    <a:cubicBezTo>
                      <a:pt x="11" y="142"/>
                      <a:pt x="9" y="141"/>
                      <a:pt x="9" y="141"/>
                    </a:cubicBezTo>
                    <a:cubicBezTo>
                      <a:pt x="7" y="144"/>
                      <a:pt x="7" y="144"/>
                      <a:pt x="7" y="144"/>
                    </a:cubicBezTo>
                    <a:cubicBezTo>
                      <a:pt x="5" y="148"/>
                      <a:pt x="5" y="148"/>
                      <a:pt x="5" y="148"/>
                    </a:cubicBezTo>
                    <a:cubicBezTo>
                      <a:pt x="5" y="148"/>
                      <a:pt x="9" y="150"/>
                      <a:pt x="15" y="154"/>
                    </a:cubicBezTo>
                    <a:cubicBezTo>
                      <a:pt x="66" y="185"/>
                      <a:pt x="291" y="323"/>
                      <a:pt x="504" y="455"/>
                    </a:cubicBezTo>
                    <a:cubicBezTo>
                      <a:pt x="611" y="521"/>
                      <a:pt x="714" y="586"/>
                      <a:pt x="791" y="634"/>
                    </a:cubicBezTo>
                    <a:cubicBezTo>
                      <a:pt x="830" y="659"/>
                      <a:pt x="861" y="679"/>
                      <a:pt x="884" y="693"/>
                    </a:cubicBezTo>
                    <a:cubicBezTo>
                      <a:pt x="895" y="701"/>
                      <a:pt x="903" y="707"/>
                      <a:pt x="909" y="711"/>
                    </a:cubicBezTo>
                    <a:cubicBezTo>
                      <a:pt x="912" y="713"/>
                      <a:pt x="914" y="714"/>
                      <a:pt x="916" y="716"/>
                    </a:cubicBezTo>
                    <a:cubicBezTo>
                      <a:pt x="916" y="716"/>
                      <a:pt x="917" y="717"/>
                      <a:pt x="917" y="717"/>
                    </a:cubicBezTo>
                    <a:cubicBezTo>
                      <a:pt x="917" y="717"/>
                      <a:pt x="917" y="717"/>
                      <a:pt x="917" y="717"/>
                    </a:cubicBezTo>
                    <a:cubicBezTo>
                      <a:pt x="918" y="716"/>
                      <a:pt x="918" y="716"/>
                      <a:pt x="918" y="716"/>
                    </a:cubicBezTo>
                    <a:cubicBezTo>
                      <a:pt x="917" y="717"/>
                      <a:pt x="917" y="717"/>
                      <a:pt x="917" y="717"/>
                    </a:cubicBezTo>
                    <a:cubicBezTo>
                      <a:pt x="917" y="717"/>
                      <a:pt x="917" y="717"/>
                      <a:pt x="917" y="717"/>
                    </a:cubicBezTo>
                    <a:cubicBezTo>
                      <a:pt x="918" y="716"/>
                      <a:pt x="918" y="716"/>
                      <a:pt x="918" y="716"/>
                    </a:cubicBezTo>
                    <a:cubicBezTo>
                      <a:pt x="917" y="717"/>
                      <a:pt x="917" y="717"/>
                      <a:pt x="917" y="717"/>
                    </a:cubicBezTo>
                    <a:cubicBezTo>
                      <a:pt x="920" y="715"/>
                      <a:pt x="920" y="715"/>
                      <a:pt x="920" y="715"/>
                    </a:cubicBezTo>
                    <a:cubicBezTo>
                      <a:pt x="916" y="715"/>
                      <a:pt x="916" y="715"/>
                      <a:pt x="916" y="715"/>
                    </a:cubicBezTo>
                    <a:cubicBezTo>
                      <a:pt x="916" y="716"/>
                      <a:pt x="917" y="716"/>
                      <a:pt x="917" y="717"/>
                    </a:cubicBezTo>
                    <a:cubicBezTo>
                      <a:pt x="920" y="715"/>
                      <a:pt x="920" y="715"/>
                      <a:pt x="920" y="715"/>
                    </a:cubicBezTo>
                    <a:cubicBezTo>
                      <a:pt x="916" y="715"/>
                      <a:pt x="916" y="715"/>
                      <a:pt x="916" y="715"/>
                    </a:cubicBezTo>
                    <a:cubicBezTo>
                      <a:pt x="920" y="715"/>
                      <a:pt x="920" y="715"/>
                      <a:pt x="920" y="715"/>
                    </a:cubicBezTo>
                    <a:cubicBezTo>
                      <a:pt x="917" y="713"/>
                      <a:pt x="917" y="713"/>
                      <a:pt x="917" y="713"/>
                    </a:cubicBezTo>
                    <a:cubicBezTo>
                      <a:pt x="917" y="713"/>
                      <a:pt x="916" y="714"/>
                      <a:pt x="916" y="715"/>
                    </a:cubicBezTo>
                    <a:cubicBezTo>
                      <a:pt x="920" y="715"/>
                      <a:pt x="920" y="715"/>
                      <a:pt x="920" y="715"/>
                    </a:cubicBezTo>
                    <a:cubicBezTo>
                      <a:pt x="917" y="713"/>
                      <a:pt x="917" y="713"/>
                      <a:pt x="917" y="713"/>
                    </a:cubicBezTo>
                    <a:cubicBezTo>
                      <a:pt x="920" y="715"/>
                      <a:pt x="920" y="715"/>
                      <a:pt x="920" y="715"/>
                    </a:cubicBezTo>
                    <a:cubicBezTo>
                      <a:pt x="922" y="711"/>
                      <a:pt x="922" y="711"/>
                      <a:pt x="922" y="711"/>
                    </a:cubicBezTo>
                    <a:cubicBezTo>
                      <a:pt x="922" y="711"/>
                      <a:pt x="697" y="572"/>
                      <a:pt x="470" y="433"/>
                    </a:cubicBezTo>
                    <a:cubicBezTo>
                      <a:pt x="356" y="363"/>
                      <a:pt x="242" y="293"/>
                      <a:pt x="156" y="241"/>
                    </a:cubicBezTo>
                    <a:cubicBezTo>
                      <a:pt x="113" y="215"/>
                      <a:pt x="76" y="193"/>
                      <a:pt x="50" y="178"/>
                    </a:cubicBezTo>
                    <a:cubicBezTo>
                      <a:pt x="38" y="170"/>
                      <a:pt x="27" y="164"/>
                      <a:pt x="20" y="160"/>
                    </a:cubicBezTo>
                    <a:cubicBezTo>
                      <a:pt x="16" y="158"/>
                      <a:pt x="13" y="156"/>
                      <a:pt x="11" y="155"/>
                    </a:cubicBezTo>
                    <a:cubicBezTo>
                      <a:pt x="10" y="155"/>
                      <a:pt x="9" y="154"/>
                      <a:pt x="8" y="154"/>
                    </a:cubicBezTo>
                    <a:cubicBezTo>
                      <a:pt x="8" y="154"/>
                      <a:pt x="8" y="154"/>
                      <a:pt x="7" y="154"/>
                    </a:cubicBezTo>
                    <a:cubicBezTo>
                      <a:pt x="7" y="154"/>
                      <a:pt x="7" y="153"/>
                      <a:pt x="6" y="153"/>
                    </a:cubicBezTo>
                    <a:cubicBezTo>
                      <a:pt x="5" y="153"/>
                      <a:pt x="5" y="153"/>
                      <a:pt x="4" y="154"/>
                    </a:cubicBezTo>
                    <a:cubicBezTo>
                      <a:pt x="4" y="154"/>
                      <a:pt x="3" y="154"/>
                      <a:pt x="2" y="155"/>
                    </a:cubicBezTo>
                    <a:cubicBezTo>
                      <a:pt x="2" y="155"/>
                      <a:pt x="2" y="155"/>
                      <a:pt x="2" y="155"/>
                    </a:cubicBezTo>
                    <a:cubicBezTo>
                      <a:pt x="1" y="156"/>
                      <a:pt x="1" y="157"/>
                      <a:pt x="1" y="158"/>
                    </a:cubicBezTo>
                    <a:cubicBezTo>
                      <a:pt x="1" y="160"/>
                      <a:pt x="2" y="161"/>
                      <a:pt x="2" y="162"/>
                    </a:cubicBezTo>
                    <a:cubicBezTo>
                      <a:pt x="4" y="164"/>
                      <a:pt x="5" y="166"/>
                      <a:pt x="8" y="169"/>
                    </a:cubicBezTo>
                    <a:cubicBezTo>
                      <a:pt x="13" y="174"/>
                      <a:pt x="21" y="180"/>
                      <a:pt x="31" y="188"/>
                    </a:cubicBezTo>
                    <a:cubicBezTo>
                      <a:pt x="69" y="216"/>
                      <a:pt x="142" y="264"/>
                      <a:pt x="230" y="319"/>
                    </a:cubicBezTo>
                    <a:cubicBezTo>
                      <a:pt x="495" y="484"/>
                      <a:pt x="897" y="719"/>
                      <a:pt x="897" y="719"/>
                    </a:cubicBezTo>
                    <a:cubicBezTo>
                      <a:pt x="899" y="720"/>
                      <a:pt x="901" y="720"/>
                      <a:pt x="902" y="718"/>
                    </a:cubicBezTo>
                    <a:cubicBezTo>
                      <a:pt x="903" y="716"/>
                      <a:pt x="903" y="713"/>
                      <a:pt x="901" y="712"/>
                    </a:cubicBezTo>
                    <a:cubicBezTo>
                      <a:pt x="901" y="712"/>
                      <a:pt x="679" y="577"/>
                      <a:pt x="456" y="443"/>
                    </a:cubicBezTo>
                    <a:cubicBezTo>
                      <a:pt x="345" y="375"/>
                      <a:pt x="234" y="308"/>
                      <a:pt x="150" y="257"/>
                    </a:cubicBezTo>
                    <a:cubicBezTo>
                      <a:pt x="108" y="232"/>
                      <a:pt x="73" y="211"/>
                      <a:pt x="48" y="196"/>
                    </a:cubicBezTo>
                    <a:cubicBezTo>
                      <a:pt x="36" y="189"/>
                      <a:pt x="26" y="183"/>
                      <a:pt x="19" y="179"/>
                    </a:cubicBezTo>
                    <a:cubicBezTo>
                      <a:pt x="16" y="177"/>
                      <a:pt x="13" y="175"/>
                      <a:pt x="11" y="174"/>
                    </a:cubicBezTo>
                    <a:cubicBezTo>
                      <a:pt x="10" y="174"/>
                      <a:pt x="10" y="174"/>
                      <a:pt x="9" y="173"/>
                    </a:cubicBezTo>
                    <a:cubicBezTo>
                      <a:pt x="8" y="173"/>
                      <a:pt x="8" y="173"/>
                      <a:pt x="8" y="173"/>
                    </a:cubicBezTo>
                    <a:cubicBezTo>
                      <a:pt x="8" y="173"/>
                      <a:pt x="8" y="173"/>
                      <a:pt x="8" y="173"/>
                    </a:cubicBezTo>
                    <a:cubicBezTo>
                      <a:pt x="7" y="173"/>
                      <a:pt x="7" y="173"/>
                      <a:pt x="7" y="173"/>
                    </a:cubicBezTo>
                    <a:cubicBezTo>
                      <a:pt x="7" y="172"/>
                      <a:pt x="7" y="172"/>
                      <a:pt x="6" y="172"/>
                    </a:cubicBezTo>
                    <a:cubicBezTo>
                      <a:pt x="6" y="172"/>
                      <a:pt x="5" y="172"/>
                      <a:pt x="5" y="173"/>
                    </a:cubicBezTo>
                    <a:cubicBezTo>
                      <a:pt x="4" y="173"/>
                      <a:pt x="3" y="173"/>
                      <a:pt x="3" y="174"/>
                    </a:cubicBezTo>
                    <a:cubicBezTo>
                      <a:pt x="2" y="176"/>
                      <a:pt x="2" y="179"/>
                      <a:pt x="4" y="180"/>
                    </a:cubicBezTo>
                    <a:cubicBezTo>
                      <a:pt x="4" y="180"/>
                      <a:pt x="8" y="182"/>
                      <a:pt x="14" y="186"/>
                    </a:cubicBezTo>
                    <a:cubicBezTo>
                      <a:pt x="61" y="214"/>
                      <a:pt x="275" y="340"/>
                      <a:pt x="476" y="463"/>
                    </a:cubicBezTo>
                    <a:cubicBezTo>
                      <a:pt x="577" y="524"/>
                      <a:pt x="675" y="585"/>
                      <a:pt x="747" y="632"/>
                    </a:cubicBezTo>
                    <a:cubicBezTo>
                      <a:pt x="784" y="655"/>
                      <a:pt x="814" y="675"/>
                      <a:pt x="834" y="690"/>
                    </a:cubicBezTo>
                    <a:cubicBezTo>
                      <a:pt x="845" y="698"/>
                      <a:pt x="853" y="704"/>
                      <a:pt x="858" y="708"/>
                    </a:cubicBezTo>
                    <a:cubicBezTo>
                      <a:pt x="861" y="711"/>
                      <a:pt x="863" y="713"/>
                      <a:pt x="864" y="714"/>
                    </a:cubicBezTo>
                    <a:cubicBezTo>
                      <a:pt x="865" y="715"/>
                      <a:pt x="865" y="715"/>
                      <a:pt x="866" y="716"/>
                    </a:cubicBezTo>
                    <a:cubicBezTo>
                      <a:pt x="866" y="716"/>
                      <a:pt x="866" y="716"/>
                      <a:pt x="866" y="716"/>
                    </a:cubicBezTo>
                    <a:cubicBezTo>
                      <a:pt x="866" y="716"/>
                      <a:pt x="866" y="716"/>
                      <a:pt x="866" y="716"/>
                    </a:cubicBezTo>
                    <a:cubicBezTo>
                      <a:pt x="867" y="715"/>
                      <a:pt x="867" y="715"/>
                      <a:pt x="867" y="715"/>
                    </a:cubicBezTo>
                    <a:cubicBezTo>
                      <a:pt x="866" y="715"/>
                      <a:pt x="866" y="715"/>
                      <a:pt x="866" y="715"/>
                    </a:cubicBezTo>
                    <a:cubicBezTo>
                      <a:pt x="866" y="716"/>
                      <a:pt x="866" y="716"/>
                      <a:pt x="866" y="716"/>
                    </a:cubicBezTo>
                    <a:cubicBezTo>
                      <a:pt x="867" y="715"/>
                      <a:pt x="867" y="715"/>
                      <a:pt x="867" y="715"/>
                    </a:cubicBezTo>
                    <a:cubicBezTo>
                      <a:pt x="866" y="715"/>
                      <a:pt x="866" y="715"/>
                      <a:pt x="866" y="715"/>
                    </a:cubicBezTo>
                    <a:cubicBezTo>
                      <a:pt x="868" y="715"/>
                      <a:pt x="868" y="715"/>
                      <a:pt x="868" y="715"/>
                    </a:cubicBezTo>
                    <a:cubicBezTo>
                      <a:pt x="866" y="714"/>
                      <a:pt x="866" y="714"/>
                      <a:pt x="866" y="714"/>
                    </a:cubicBezTo>
                    <a:cubicBezTo>
                      <a:pt x="866" y="714"/>
                      <a:pt x="866" y="715"/>
                      <a:pt x="866" y="715"/>
                    </a:cubicBezTo>
                    <a:cubicBezTo>
                      <a:pt x="868" y="715"/>
                      <a:pt x="868" y="715"/>
                      <a:pt x="868" y="715"/>
                    </a:cubicBezTo>
                    <a:cubicBezTo>
                      <a:pt x="866" y="714"/>
                      <a:pt x="866" y="714"/>
                      <a:pt x="866" y="714"/>
                    </a:cubicBezTo>
                    <a:cubicBezTo>
                      <a:pt x="869" y="716"/>
                      <a:pt x="869" y="716"/>
                      <a:pt x="869" y="716"/>
                    </a:cubicBezTo>
                    <a:cubicBezTo>
                      <a:pt x="872" y="712"/>
                      <a:pt x="872" y="712"/>
                      <a:pt x="872" y="712"/>
                    </a:cubicBezTo>
                    <a:cubicBezTo>
                      <a:pt x="872" y="712"/>
                      <a:pt x="727" y="620"/>
                      <a:pt x="578" y="527"/>
                    </a:cubicBezTo>
                    <a:cubicBezTo>
                      <a:pt x="503" y="480"/>
                      <a:pt x="428" y="434"/>
                      <a:pt x="368" y="399"/>
                    </a:cubicBezTo>
                    <a:cubicBezTo>
                      <a:pt x="339" y="382"/>
                      <a:pt x="313" y="367"/>
                      <a:pt x="294" y="357"/>
                    </a:cubicBezTo>
                    <a:cubicBezTo>
                      <a:pt x="284" y="352"/>
                      <a:pt x="276" y="348"/>
                      <a:pt x="269" y="345"/>
                    </a:cubicBezTo>
                    <a:cubicBezTo>
                      <a:pt x="266" y="344"/>
                      <a:pt x="263" y="342"/>
                      <a:pt x="261" y="342"/>
                    </a:cubicBezTo>
                    <a:cubicBezTo>
                      <a:pt x="259" y="341"/>
                      <a:pt x="257" y="340"/>
                      <a:pt x="255" y="340"/>
                    </a:cubicBezTo>
                    <a:cubicBezTo>
                      <a:pt x="254" y="340"/>
                      <a:pt x="253" y="340"/>
                      <a:pt x="252" y="341"/>
                    </a:cubicBezTo>
                    <a:cubicBezTo>
                      <a:pt x="252" y="341"/>
                      <a:pt x="250" y="342"/>
                      <a:pt x="250" y="343"/>
                    </a:cubicBezTo>
                    <a:cubicBezTo>
                      <a:pt x="250" y="343"/>
                      <a:pt x="250" y="343"/>
                      <a:pt x="250" y="343"/>
                    </a:cubicBezTo>
                    <a:cubicBezTo>
                      <a:pt x="249" y="344"/>
                      <a:pt x="249" y="345"/>
                      <a:pt x="249" y="346"/>
                    </a:cubicBezTo>
                    <a:cubicBezTo>
                      <a:pt x="249" y="347"/>
                      <a:pt x="249" y="348"/>
                      <a:pt x="250" y="349"/>
                    </a:cubicBezTo>
                    <a:cubicBezTo>
                      <a:pt x="251" y="350"/>
                      <a:pt x="252" y="352"/>
                      <a:pt x="254" y="354"/>
                    </a:cubicBezTo>
                    <a:cubicBezTo>
                      <a:pt x="257" y="357"/>
                      <a:pt x="262" y="361"/>
                      <a:pt x="269" y="366"/>
                    </a:cubicBezTo>
                    <a:cubicBezTo>
                      <a:pt x="295" y="386"/>
                      <a:pt x="344" y="417"/>
                      <a:pt x="403" y="454"/>
                    </a:cubicBezTo>
                    <a:cubicBezTo>
                      <a:pt x="580" y="565"/>
                      <a:pt x="848" y="722"/>
                      <a:pt x="848" y="722"/>
                    </a:cubicBezTo>
                    <a:cubicBezTo>
                      <a:pt x="850" y="718"/>
                      <a:pt x="850" y="718"/>
                      <a:pt x="850" y="718"/>
                    </a:cubicBezTo>
                    <a:cubicBezTo>
                      <a:pt x="847" y="716"/>
                      <a:pt x="847" y="716"/>
                      <a:pt x="847" y="716"/>
                    </a:cubicBezTo>
                    <a:cubicBezTo>
                      <a:pt x="850" y="718"/>
                      <a:pt x="850" y="718"/>
                      <a:pt x="850" y="718"/>
                    </a:cubicBezTo>
                    <a:cubicBezTo>
                      <a:pt x="849" y="714"/>
                      <a:pt x="849" y="714"/>
                      <a:pt x="849" y="714"/>
                    </a:cubicBezTo>
                    <a:cubicBezTo>
                      <a:pt x="848" y="715"/>
                      <a:pt x="847" y="715"/>
                      <a:pt x="847" y="716"/>
                    </a:cubicBezTo>
                    <a:cubicBezTo>
                      <a:pt x="850" y="718"/>
                      <a:pt x="850" y="718"/>
                      <a:pt x="850" y="718"/>
                    </a:cubicBezTo>
                    <a:cubicBezTo>
                      <a:pt x="849" y="714"/>
                      <a:pt x="849" y="714"/>
                      <a:pt x="849" y="714"/>
                    </a:cubicBezTo>
                    <a:cubicBezTo>
                      <a:pt x="850" y="718"/>
                      <a:pt x="850" y="718"/>
                      <a:pt x="850" y="718"/>
                    </a:cubicBezTo>
                    <a:cubicBezTo>
                      <a:pt x="850" y="714"/>
                      <a:pt x="850" y="714"/>
                      <a:pt x="850" y="714"/>
                    </a:cubicBezTo>
                    <a:cubicBezTo>
                      <a:pt x="850" y="714"/>
                      <a:pt x="849" y="714"/>
                      <a:pt x="849" y="714"/>
                    </a:cubicBezTo>
                    <a:cubicBezTo>
                      <a:pt x="850" y="718"/>
                      <a:pt x="850" y="718"/>
                      <a:pt x="850" y="718"/>
                    </a:cubicBezTo>
                    <a:cubicBezTo>
                      <a:pt x="850" y="714"/>
                      <a:pt x="850" y="714"/>
                      <a:pt x="850" y="714"/>
                    </a:cubicBezTo>
                    <a:cubicBezTo>
                      <a:pt x="850" y="716"/>
                      <a:pt x="850" y="716"/>
                      <a:pt x="850" y="716"/>
                    </a:cubicBezTo>
                    <a:cubicBezTo>
                      <a:pt x="850" y="714"/>
                      <a:pt x="850" y="714"/>
                      <a:pt x="850" y="714"/>
                    </a:cubicBezTo>
                    <a:cubicBezTo>
                      <a:pt x="850" y="714"/>
                      <a:pt x="850" y="714"/>
                      <a:pt x="850" y="714"/>
                    </a:cubicBezTo>
                    <a:cubicBezTo>
                      <a:pt x="850" y="716"/>
                      <a:pt x="850" y="716"/>
                      <a:pt x="850" y="716"/>
                    </a:cubicBezTo>
                    <a:cubicBezTo>
                      <a:pt x="850" y="714"/>
                      <a:pt x="850" y="714"/>
                      <a:pt x="850" y="714"/>
                    </a:cubicBezTo>
                    <a:cubicBezTo>
                      <a:pt x="850" y="714"/>
                      <a:pt x="849" y="714"/>
                      <a:pt x="848" y="713"/>
                    </a:cubicBezTo>
                    <a:cubicBezTo>
                      <a:pt x="841" y="710"/>
                      <a:pt x="827" y="702"/>
                      <a:pt x="808" y="692"/>
                    </a:cubicBezTo>
                    <a:cubicBezTo>
                      <a:pt x="741" y="653"/>
                      <a:pt x="607" y="573"/>
                      <a:pt x="491" y="503"/>
                    </a:cubicBezTo>
                    <a:cubicBezTo>
                      <a:pt x="432" y="468"/>
                      <a:pt x="378" y="435"/>
                      <a:pt x="339" y="411"/>
                    </a:cubicBezTo>
                    <a:cubicBezTo>
                      <a:pt x="319" y="399"/>
                      <a:pt x="303" y="389"/>
                      <a:pt x="292" y="383"/>
                    </a:cubicBezTo>
                    <a:cubicBezTo>
                      <a:pt x="281" y="376"/>
                      <a:pt x="274" y="372"/>
                      <a:pt x="274" y="372"/>
                    </a:cubicBezTo>
                    <a:cubicBezTo>
                      <a:pt x="273" y="371"/>
                      <a:pt x="270" y="372"/>
                      <a:pt x="269" y="373"/>
                    </a:cubicBezTo>
                    <a:cubicBezTo>
                      <a:pt x="268" y="374"/>
                      <a:pt x="268" y="375"/>
                      <a:pt x="268" y="376"/>
                    </a:cubicBezTo>
                    <a:cubicBezTo>
                      <a:pt x="268" y="377"/>
                      <a:pt x="269" y="378"/>
                      <a:pt x="269" y="379"/>
                    </a:cubicBezTo>
                    <a:cubicBezTo>
                      <a:pt x="270" y="381"/>
                      <a:pt x="271" y="382"/>
                      <a:pt x="273" y="383"/>
                    </a:cubicBezTo>
                    <a:cubicBezTo>
                      <a:pt x="276" y="386"/>
                      <a:pt x="281" y="390"/>
                      <a:pt x="287" y="394"/>
                    </a:cubicBezTo>
                    <a:cubicBezTo>
                      <a:pt x="310" y="411"/>
                      <a:pt x="355" y="439"/>
                      <a:pt x="409" y="472"/>
                    </a:cubicBezTo>
                    <a:cubicBezTo>
                      <a:pt x="490" y="521"/>
                      <a:pt x="591" y="581"/>
                      <a:pt x="673" y="630"/>
                    </a:cubicBezTo>
                    <a:cubicBezTo>
                      <a:pt x="714" y="655"/>
                      <a:pt x="749" y="676"/>
                      <a:pt x="775" y="692"/>
                    </a:cubicBezTo>
                    <a:cubicBezTo>
                      <a:pt x="788" y="700"/>
                      <a:pt x="798" y="706"/>
                      <a:pt x="805" y="711"/>
                    </a:cubicBezTo>
                    <a:cubicBezTo>
                      <a:pt x="808" y="713"/>
                      <a:pt x="811" y="715"/>
                      <a:pt x="813" y="717"/>
                    </a:cubicBezTo>
                    <a:cubicBezTo>
                      <a:pt x="813" y="717"/>
                      <a:pt x="814" y="718"/>
                      <a:pt x="814" y="718"/>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7" y="716"/>
                      <a:pt x="817" y="716"/>
                      <a:pt x="817" y="716"/>
                    </a:cubicBezTo>
                    <a:cubicBezTo>
                      <a:pt x="814" y="716"/>
                      <a:pt x="814" y="716"/>
                      <a:pt x="814" y="716"/>
                    </a:cubicBezTo>
                    <a:cubicBezTo>
                      <a:pt x="814" y="717"/>
                      <a:pt x="814" y="718"/>
                      <a:pt x="814" y="718"/>
                    </a:cubicBezTo>
                    <a:cubicBezTo>
                      <a:pt x="817" y="716"/>
                      <a:pt x="817" y="716"/>
                      <a:pt x="817" y="716"/>
                    </a:cubicBezTo>
                    <a:cubicBezTo>
                      <a:pt x="814" y="716"/>
                      <a:pt x="814" y="716"/>
                      <a:pt x="814" y="716"/>
                    </a:cubicBezTo>
                    <a:cubicBezTo>
                      <a:pt x="818" y="716"/>
                      <a:pt x="818" y="716"/>
                      <a:pt x="818" y="716"/>
                    </a:cubicBezTo>
                    <a:cubicBezTo>
                      <a:pt x="814" y="714"/>
                      <a:pt x="814" y="714"/>
                      <a:pt x="814" y="714"/>
                    </a:cubicBezTo>
                    <a:cubicBezTo>
                      <a:pt x="814" y="715"/>
                      <a:pt x="814" y="716"/>
                      <a:pt x="814" y="716"/>
                    </a:cubicBezTo>
                    <a:cubicBezTo>
                      <a:pt x="818" y="716"/>
                      <a:pt x="818" y="716"/>
                      <a:pt x="818" y="716"/>
                    </a:cubicBezTo>
                    <a:cubicBezTo>
                      <a:pt x="814" y="714"/>
                      <a:pt x="814" y="714"/>
                      <a:pt x="814" y="714"/>
                    </a:cubicBezTo>
                    <a:cubicBezTo>
                      <a:pt x="814" y="714"/>
                      <a:pt x="814" y="714"/>
                      <a:pt x="814" y="714"/>
                    </a:cubicBezTo>
                    <a:cubicBezTo>
                      <a:pt x="818" y="716"/>
                      <a:pt x="818" y="716"/>
                      <a:pt x="818" y="716"/>
                    </a:cubicBezTo>
                    <a:cubicBezTo>
                      <a:pt x="816" y="713"/>
                      <a:pt x="816" y="713"/>
                      <a:pt x="816" y="713"/>
                    </a:cubicBezTo>
                    <a:cubicBezTo>
                      <a:pt x="816" y="713"/>
                      <a:pt x="815" y="713"/>
                      <a:pt x="814" y="714"/>
                    </a:cubicBezTo>
                    <a:cubicBezTo>
                      <a:pt x="818" y="716"/>
                      <a:pt x="818" y="716"/>
                      <a:pt x="818" y="716"/>
                    </a:cubicBezTo>
                    <a:cubicBezTo>
                      <a:pt x="816" y="713"/>
                      <a:pt x="816" y="713"/>
                      <a:pt x="816" y="713"/>
                    </a:cubicBezTo>
                    <a:cubicBezTo>
                      <a:pt x="817" y="716"/>
                      <a:pt x="817" y="716"/>
                      <a:pt x="817" y="716"/>
                    </a:cubicBezTo>
                    <a:cubicBezTo>
                      <a:pt x="817" y="712"/>
                      <a:pt x="817" y="712"/>
                      <a:pt x="817" y="712"/>
                    </a:cubicBezTo>
                    <a:cubicBezTo>
                      <a:pt x="817" y="712"/>
                      <a:pt x="817" y="713"/>
                      <a:pt x="816" y="713"/>
                    </a:cubicBezTo>
                    <a:cubicBezTo>
                      <a:pt x="817" y="716"/>
                      <a:pt x="817" y="716"/>
                      <a:pt x="817" y="716"/>
                    </a:cubicBezTo>
                    <a:cubicBezTo>
                      <a:pt x="817" y="712"/>
                      <a:pt x="817" y="712"/>
                      <a:pt x="817" y="712"/>
                    </a:cubicBezTo>
                    <a:cubicBezTo>
                      <a:pt x="817" y="714"/>
                      <a:pt x="817" y="714"/>
                      <a:pt x="817" y="714"/>
                    </a:cubicBezTo>
                    <a:cubicBezTo>
                      <a:pt x="818" y="713"/>
                      <a:pt x="818" y="713"/>
                      <a:pt x="818" y="713"/>
                    </a:cubicBezTo>
                    <a:cubicBezTo>
                      <a:pt x="817" y="712"/>
                      <a:pt x="817" y="712"/>
                      <a:pt x="817" y="712"/>
                    </a:cubicBezTo>
                    <a:cubicBezTo>
                      <a:pt x="817" y="714"/>
                      <a:pt x="817" y="714"/>
                      <a:pt x="817" y="714"/>
                    </a:cubicBezTo>
                    <a:cubicBezTo>
                      <a:pt x="818" y="713"/>
                      <a:pt x="818" y="713"/>
                      <a:pt x="818" y="713"/>
                    </a:cubicBezTo>
                    <a:cubicBezTo>
                      <a:pt x="818" y="713"/>
                      <a:pt x="817" y="712"/>
                      <a:pt x="815" y="711"/>
                    </a:cubicBezTo>
                    <a:cubicBezTo>
                      <a:pt x="809" y="709"/>
                      <a:pt x="797" y="702"/>
                      <a:pt x="779" y="691"/>
                    </a:cubicBezTo>
                    <a:cubicBezTo>
                      <a:pt x="718" y="656"/>
                      <a:pt x="598" y="582"/>
                      <a:pt x="491" y="516"/>
                    </a:cubicBezTo>
                    <a:cubicBezTo>
                      <a:pt x="437" y="484"/>
                      <a:pt x="387" y="453"/>
                      <a:pt x="350" y="431"/>
                    </a:cubicBezTo>
                    <a:cubicBezTo>
                      <a:pt x="331" y="420"/>
                      <a:pt x="315" y="411"/>
                      <a:pt x="304" y="405"/>
                    </a:cubicBezTo>
                    <a:cubicBezTo>
                      <a:pt x="298" y="401"/>
                      <a:pt x="294" y="399"/>
                      <a:pt x="290" y="397"/>
                    </a:cubicBezTo>
                    <a:cubicBezTo>
                      <a:pt x="288" y="396"/>
                      <a:pt x="287" y="396"/>
                      <a:pt x="286" y="395"/>
                    </a:cubicBezTo>
                    <a:cubicBezTo>
                      <a:pt x="285" y="395"/>
                      <a:pt x="284" y="395"/>
                      <a:pt x="284" y="395"/>
                    </a:cubicBezTo>
                    <a:cubicBezTo>
                      <a:pt x="283" y="394"/>
                      <a:pt x="283" y="394"/>
                      <a:pt x="282" y="394"/>
                    </a:cubicBezTo>
                    <a:cubicBezTo>
                      <a:pt x="281" y="394"/>
                      <a:pt x="281" y="394"/>
                      <a:pt x="280" y="395"/>
                    </a:cubicBezTo>
                    <a:cubicBezTo>
                      <a:pt x="279" y="395"/>
                      <a:pt x="279" y="395"/>
                      <a:pt x="278" y="396"/>
                    </a:cubicBezTo>
                    <a:cubicBezTo>
                      <a:pt x="277" y="398"/>
                      <a:pt x="277" y="401"/>
                      <a:pt x="279" y="402"/>
                    </a:cubicBezTo>
                    <a:cubicBezTo>
                      <a:pt x="279" y="402"/>
                      <a:pt x="281" y="403"/>
                      <a:pt x="285" y="405"/>
                    </a:cubicBezTo>
                    <a:cubicBezTo>
                      <a:pt x="313" y="423"/>
                      <a:pt x="439" y="501"/>
                      <a:pt x="557" y="575"/>
                    </a:cubicBezTo>
                    <a:cubicBezTo>
                      <a:pt x="617" y="613"/>
                      <a:pt x="674" y="649"/>
                      <a:pt x="717" y="675"/>
                    </a:cubicBezTo>
                    <a:cubicBezTo>
                      <a:pt x="739" y="689"/>
                      <a:pt x="756" y="700"/>
                      <a:pt x="769" y="708"/>
                    </a:cubicBezTo>
                    <a:cubicBezTo>
                      <a:pt x="775" y="711"/>
                      <a:pt x="780" y="714"/>
                      <a:pt x="783" y="717"/>
                    </a:cubicBezTo>
                    <a:cubicBezTo>
                      <a:pt x="785" y="718"/>
                      <a:pt x="786" y="718"/>
                      <a:pt x="787" y="719"/>
                    </a:cubicBezTo>
                    <a:cubicBezTo>
                      <a:pt x="787" y="719"/>
                      <a:pt x="787" y="719"/>
                      <a:pt x="788" y="719"/>
                    </a:cubicBezTo>
                    <a:cubicBezTo>
                      <a:pt x="788" y="720"/>
                      <a:pt x="788" y="720"/>
                      <a:pt x="788" y="720"/>
                    </a:cubicBezTo>
                    <a:cubicBezTo>
                      <a:pt x="789" y="718"/>
                      <a:pt x="789" y="718"/>
                      <a:pt x="789" y="718"/>
                    </a:cubicBezTo>
                    <a:cubicBezTo>
                      <a:pt x="788" y="720"/>
                      <a:pt x="788" y="720"/>
                      <a:pt x="788" y="720"/>
                    </a:cubicBezTo>
                    <a:cubicBezTo>
                      <a:pt x="788" y="720"/>
                      <a:pt x="788" y="720"/>
                      <a:pt x="788" y="720"/>
                    </a:cubicBezTo>
                    <a:cubicBezTo>
                      <a:pt x="789" y="718"/>
                      <a:pt x="789" y="718"/>
                      <a:pt x="789" y="718"/>
                    </a:cubicBezTo>
                    <a:cubicBezTo>
                      <a:pt x="788" y="720"/>
                      <a:pt x="788" y="720"/>
                      <a:pt x="788" y="720"/>
                    </a:cubicBezTo>
                    <a:cubicBezTo>
                      <a:pt x="790" y="717"/>
                      <a:pt x="790" y="717"/>
                      <a:pt x="790" y="717"/>
                    </a:cubicBezTo>
                    <a:cubicBezTo>
                      <a:pt x="787" y="719"/>
                      <a:pt x="787" y="719"/>
                      <a:pt x="787" y="719"/>
                    </a:cubicBezTo>
                    <a:cubicBezTo>
                      <a:pt x="788" y="720"/>
                      <a:pt x="788" y="720"/>
                      <a:pt x="788" y="720"/>
                    </a:cubicBezTo>
                    <a:cubicBezTo>
                      <a:pt x="790" y="717"/>
                      <a:pt x="790" y="717"/>
                      <a:pt x="790" y="717"/>
                    </a:cubicBezTo>
                    <a:cubicBezTo>
                      <a:pt x="787" y="719"/>
                      <a:pt x="787" y="719"/>
                      <a:pt x="787" y="719"/>
                    </a:cubicBezTo>
                    <a:cubicBezTo>
                      <a:pt x="790" y="716"/>
                      <a:pt x="790" y="716"/>
                      <a:pt x="790" y="716"/>
                    </a:cubicBezTo>
                    <a:cubicBezTo>
                      <a:pt x="787" y="719"/>
                      <a:pt x="787" y="719"/>
                      <a:pt x="787" y="719"/>
                    </a:cubicBezTo>
                    <a:cubicBezTo>
                      <a:pt x="787" y="719"/>
                      <a:pt x="787" y="719"/>
                      <a:pt x="787" y="719"/>
                    </a:cubicBezTo>
                    <a:cubicBezTo>
                      <a:pt x="790" y="716"/>
                      <a:pt x="790" y="716"/>
                      <a:pt x="790" y="716"/>
                    </a:cubicBezTo>
                    <a:cubicBezTo>
                      <a:pt x="787" y="719"/>
                      <a:pt x="787" y="719"/>
                      <a:pt x="787" y="719"/>
                    </a:cubicBezTo>
                    <a:cubicBezTo>
                      <a:pt x="790" y="716"/>
                      <a:pt x="790" y="716"/>
                      <a:pt x="790" y="716"/>
                    </a:cubicBezTo>
                    <a:cubicBezTo>
                      <a:pt x="790" y="716"/>
                      <a:pt x="790" y="716"/>
                      <a:pt x="790" y="716"/>
                    </a:cubicBezTo>
                    <a:cubicBezTo>
                      <a:pt x="792" y="713"/>
                      <a:pt x="792" y="713"/>
                      <a:pt x="792" y="713"/>
                    </a:cubicBezTo>
                    <a:cubicBezTo>
                      <a:pt x="792" y="713"/>
                      <a:pt x="671" y="639"/>
                      <a:pt x="549" y="565"/>
                    </a:cubicBezTo>
                    <a:cubicBezTo>
                      <a:pt x="487" y="528"/>
                      <a:pt x="425" y="491"/>
                      <a:pt x="377" y="464"/>
                    </a:cubicBezTo>
                    <a:cubicBezTo>
                      <a:pt x="353" y="450"/>
                      <a:pt x="333" y="438"/>
                      <a:pt x="318" y="430"/>
                    </a:cubicBezTo>
                    <a:cubicBezTo>
                      <a:pt x="311" y="426"/>
                      <a:pt x="305" y="423"/>
                      <a:pt x="300" y="421"/>
                    </a:cubicBezTo>
                    <a:cubicBezTo>
                      <a:pt x="298" y="420"/>
                      <a:pt x="296" y="419"/>
                      <a:pt x="294" y="418"/>
                    </a:cubicBezTo>
                    <a:cubicBezTo>
                      <a:pt x="293" y="418"/>
                      <a:pt x="293" y="418"/>
                      <a:pt x="292" y="417"/>
                    </a:cubicBezTo>
                    <a:cubicBezTo>
                      <a:pt x="291" y="417"/>
                      <a:pt x="291" y="417"/>
                      <a:pt x="290" y="417"/>
                    </a:cubicBezTo>
                    <a:cubicBezTo>
                      <a:pt x="289" y="417"/>
                      <a:pt x="289" y="417"/>
                      <a:pt x="288" y="417"/>
                    </a:cubicBezTo>
                    <a:cubicBezTo>
                      <a:pt x="287" y="418"/>
                      <a:pt x="286" y="418"/>
                      <a:pt x="286" y="419"/>
                    </a:cubicBezTo>
                    <a:cubicBezTo>
                      <a:pt x="286" y="419"/>
                      <a:pt x="286" y="419"/>
                      <a:pt x="286" y="419"/>
                    </a:cubicBezTo>
                    <a:cubicBezTo>
                      <a:pt x="285" y="420"/>
                      <a:pt x="285" y="421"/>
                      <a:pt x="285" y="422"/>
                    </a:cubicBezTo>
                    <a:cubicBezTo>
                      <a:pt x="285" y="423"/>
                      <a:pt x="286" y="424"/>
                      <a:pt x="286" y="425"/>
                    </a:cubicBezTo>
                    <a:cubicBezTo>
                      <a:pt x="287" y="426"/>
                      <a:pt x="288" y="427"/>
                      <a:pt x="289" y="429"/>
                    </a:cubicBezTo>
                    <a:cubicBezTo>
                      <a:pt x="292" y="432"/>
                      <a:pt x="296" y="435"/>
                      <a:pt x="302" y="439"/>
                    </a:cubicBezTo>
                    <a:cubicBezTo>
                      <a:pt x="322" y="455"/>
                      <a:pt x="361" y="480"/>
                      <a:pt x="408" y="509"/>
                    </a:cubicBezTo>
                    <a:cubicBezTo>
                      <a:pt x="478" y="553"/>
                      <a:pt x="567" y="606"/>
                      <a:pt x="638" y="648"/>
                    </a:cubicBezTo>
                    <a:cubicBezTo>
                      <a:pt x="673" y="669"/>
                      <a:pt x="704" y="687"/>
                      <a:pt x="726" y="700"/>
                    </a:cubicBezTo>
                    <a:cubicBezTo>
                      <a:pt x="737" y="707"/>
                      <a:pt x="746" y="712"/>
                      <a:pt x="752" y="716"/>
                    </a:cubicBezTo>
                    <a:cubicBezTo>
                      <a:pt x="755" y="717"/>
                      <a:pt x="758" y="719"/>
                      <a:pt x="759" y="720"/>
                    </a:cubicBezTo>
                    <a:cubicBezTo>
                      <a:pt x="760" y="720"/>
                      <a:pt x="761" y="721"/>
                      <a:pt x="761" y="721"/>
                    </a:cubicBezTo>
                    <a:cubicBezTo>
                      <a:pt x="762" y="721"/>
                      <a:pt x="762" y="721"/>
                      <a:pt x="762" y="721"/>
                    </a:cubicBezTo>
                    <a:cubicBezTo>
                      <a:pt x="762" y="721"/>
                      <a:pt x="762" y="721"/>
                      <a:pt x="762" y="721"/>
                    </a:cubicBezTo>
                    <a:cubicBezTo>
                      <a:pt x="763" y="719"/>
                      <a:pt x="763" y="719"/>
                      <a:pt x="763" y="719"/>
                    </a:cubicBezTo>
                    <a:cubicBezTo>
                      <a:pt x="761" y="721"/>
                      <a:pt x="761" y="721"/>
                      <a:pt x="761" y="721"/>
                    </a:cubicBezTo>
                    <a:cubicBezTo>
                      <a:pt x="762" y="721"/>
                      <a:pt x="762" y="721"/>
                      <a:pt x="762" y="721"/>
                    </a:cubicBezTo>
                    <a:cubicBezTo>
                      <a:pt x="763" y="719"/>
                      <a:pt x="763" y="719"/>
                      <a:pt x="763" y="719"/>
                    </a:cubicBezTo>
                    <a:cubicBezTo>
                      <a:pt x="761" y="721"/>
                      <a:pt x="761" y="721"/>
                      <a:pt x="761" y="721"/>
                    </a:cubicBezTo>
                    <a:cubicBezTo>
                      <a:pt x="764" y="718"/>
                      <a:pt x="764" y="718"/>
                      <a:pt x="764" y="718"/>
                    </a:cubicBezTo>
                    <a:cubicBezTo>
                      <a:pt x="761" y="721"/>
                      <a:pt x="761" y="721"/>
                      <a:pt x="761" y="721"/>
                    </a:cubicBezTo>
                    <a:cubicBezTo>
                      <a:pt x="761" y="721"/>
                      <a:pt x="761" y="721"/>
                      <a:pt x="761" y="721"/>
                    </a:cubicBezTo>
                    <a:cubicBezTo>
                      <a:pt x="764" y="718"/>
                      <a:pt x="764" y="718"/>
                      <a:pt x="764" y="718"/>
                    </a:cubicBezTo>
                    <a:cubicBezTo>
                      <a:pt x="761" y="721"/>
                      <a:pt x="761" y="721"/>
                      <a:pt x="761" y="721"/>
                    </a:cubicBezTo>
                    <a:cubicBezTo>
                      <a:pt x="764" y="718"/>
                      <a:pt x="764" y="718"/>
                      <a:pt x="764" y="718"/>
                    </a:cubicBezTo>
                    <a:cubicBezTo>
                      <a:pt x="761" y="720"/>
                      <a:pt x="761" y="720"/>
                      <a:pt x="761" y="720"/>
                    </a:cubicBezTo>
                    <a:cubicBezTo>
                      <a:pt x="761" y="721"/>
                      <a:pt x="761" y="721"/>
                      <a:pt x="761" y="721"/>
                    </a:cubicBezTo>
                    <a:cubicBezTo>
                      <a:pt x="764" y="718"/>
                      <a:pt x="764" y="718"/>
                      <a:pt x="764" y="718"/>
                    </a:cubicBezTo>
                    <a:cubicBezTo>
                      <a:pt x="761" y="720"/>
                      <a:pt x="761" y="720"/>
                      <a:pt x="761" y="720"/>
                    </a:cubicBezTo>
                    <a:cubicBezTo>
                      <a:pt x="764" y="718"/>
                      <a:pt x="764" y="718"/>
                      <a:pt x="764" y="718"/>
                    </a:cubicBezTo>
                    <a:cubicBezTo>
                      <a:pt x="760" y="720"/>
                      <a:pt x="760" y="720"/>
                      <a:pt x="760" y="720"/>
                    </a:cubicBezTo>
                    <a:cubicBezTo>
                      <a:pt x="761" y="720"/>
                      <a:pt x="761" y="720"/>
                      <a:pt x="761" y="720"/>
                    </a:cubicBezTo>
                    <a:cubicBezTo>
                      <a:pt x="764" y="718"/>
                      <a:pt x="764" y="718"/>
                      <a:pt x="764" y="718"/>
                    </a:cubicBezTo>
                    <a:cubicBezTo>
                      <a:pt x="760" y="720"/>
                      <a:pt x="760" y="720"/>
                      <a:pt x="760" y="720"/>
                    </a:cubicBezTo>
                    <a:cubicBezTo>
                      <a:pt x="764" y="718"/>
                      <a:pt x="764" y="718"/>
                      <a:pt x="764" y="718"/>
                    </a:cubicBezTo>
                    <a:cubicBezTo>
                      <a:pt x="760" y="718"/>
                      <a:pt x="760" y="718"/>
                      <a:pt x="760" y="718"/>
                    </a:cubicBezTo>
                    <a:cubicBezTo>
                      <a:pt x="760" y="719"/>
                      <a:pt x="760" y="719"/>
                      <a:pt x="760" y="720"/>
                    </a:cubicBezTo>
                    <a:cubicBezTo>
                      <a:pt x="764" y="718"/>
                      <a:pt x="764" y="718"/>
                      <a:pt x="764" y="718"/>
                    </a:cubicBezTo>
                    <a:cubicBezTo>
                      <a:pt x="760" y="718"/>
                      <a:pt x="760" y="718"/>
                      <a:pt x="760" y="718"/>
                    </a:cubicBezTo>
                    <a:cubicBezTo>
                      <a:pt x="764" y="718"/>
                      <a:pt x="764" y="718"/>
                      <a:pt x="764" y="718"/>
                    </a:cubicBezTo>
                    <a:cubicBezTo>
                      <a:pt x="760" y="716"/>
                      <a:pt x="760" y="716"/>
                      <a:pt x="760" y="716"/>
                    </a:cubicBezTo>
                    <a:cubicBezTo>
                      <a:pt x="763" y="717"/>
                      <a:pt x="763" y="717"/>
                      <a:pt x="763" y="717"/>
                    </a:cubicBezTo>
                    <a:cubicBezTo>
                      <a:pt x="762" y="714"/>
                      <a:pt x="762" y="714"/>
                      <a:pt x="762" y="714"/>
                    </a:cubicBezTo>
                    <a:cubicBezTo>
                      <a:pt x="762" y="715"/>
                      <a:pt x="761" y="715"/>
                      <a:pt x="760" y="716"/>
                    </a:cubicBezTo>
                    <a:cubicBezTo>
                      <a:pt x="763" y="717"/>
                      <a:pt x="763" y="717"/>
                      <a:pt x="763" y="717"/>
                    </a:cubicBezTo>
                    <a:cubicBezTo>
                      <a:pt x="762" y="714"/>
                      <a:pt x="762" y="714"/>
                      <a:pt x="762" y="714"/>
                    </a:cubicBezTo>
                    <a:cubicBezTo>
                      <a:pt x="763" y="716"/>
                      <a:pt x="763" y="716"/>
                      <a:pt x="763" y="716"/>
                    </a:cubicBezTo>
                    <a:cubicBezTo>
                      <a:pt x="762" y="714"/>
                      <a:pt x="762" y="714"/>
                      <a:pt x="762" y="714"/>
                    </a:cubicBezTo>
                    <a:cubicBezTo>
                      <a:pt x="762" y="714"/>
                      <a:pt x="762" y="714"/>
                      <a:pt x="762" y="714"/>
                    </a:cubicBezTo>
                    <a:cubicBezTo>
                      <a:pt x="763" y="716"/>
                      <a:pt x="763" y="716"/>
                      <a:pt x="763" y="716"/>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2" y="714"/>
                      <a:pt x="761" y="714"/>
                      <a:pt x="760" y="714"/>
                    </a:cubicBezTo>
                    <a:cubicBezTo>
                      <a:pt x="757" y="713"/>
                      <a:pt x="752" y="711"/>
                      <a:pt x="746" y="708"/>
                    </a:cubicBezTo>
                    <a:cubicBezTo>
                      <a:pt x="724" y="698"/>
                      <a:pt x="685" y="676"/>
                      <a:pt x="638" y="649"/>
                    </a:cubicBezTo>
                    <a:cubicBezTo>
                      <a:pt x="568" y="608"/>
                      <a:pt x="482" y="556"/>
                      <a:pt x="413" y="514"/>
                    </a:cubicBezTo>
                    <a:cubicBezTo>
                      <a:pt x="379" y="492"/>
                      <a:pt x="349" y="474"/>
                      <a:pt x="328" y="461"/>
                    </a:cubicBezTo>
                    <a:cubicBezTo>
                      <a:pt x="317" y="454"/>
                      <a:pt x="308" y="449"/>
                      <a:pt x="302" y="445"/>
                    </a:cubicBezTo>
                    <a:cubicBezTo>
                      <a:pt x="297" y="441"/>
                      <a:pt x="293" y="439"/>
                      <a:pt x="293" y="439"/>
                    </a:cubicBezTo>
                    <a:cubicBezTo>
                      <a:pt x="291" y="438"/>
                      <a:pt x="289" y="439"/>
                      <a:pt x="288" y="441"/>
                    </a:cubicBezTo>
                    <a:cubicBezTo>
                      <a:pt x="287" y="442"/>
                      <a:pt x="287" y="442"/>
                      <a:pt x="287" y="443"/>
                    </a:cubicBezTo>
                    <a:cubicBezTo>
                      <a:pt x="287" y="445"/>
                      <a:pt x="288" y="445"/>
                      <a:pt x="288" y="446"/>
                    </a:cubicBezTo>
                    <a:cubicBezTo>
                      <a:pt x="289" y="448"/>
                      <a:pt x="290" y="449"/>
                      <a:pt x="291" y="450"/>
                    </a:cubicBezTo>
                    <a:cubicBezTo>
                      <a:pt x="294" y="452"/>
                      <a:pt x="298" y="455"/>
                      <a:pt x="303" y="459"/>
                    </a:cubicBezTo>
                    <a:cubicBezTo>
                      <a:pt x="322" y="473"/>
                      <a:pt x="358" y="497"/>
                      <a:pt x="402" y="524"/>
                    </a:cubicBezTo>
                    <a:cubicBezTo>
                      <a:pt x="467" y="565"/>
                      <a:pt x="550" y="614"/>
                      <a:pt x="616" y="654"/>
                    </a:cubicBezTo>
                    <a:cubicBezTo>
                      <a:pt x="649" y="673"/>
                      <a:pt x="678" y="691"/>
                      <a:pt x="699" y="703"/>
                    </a:cubicBezTo>
                    <a:cubicBezTo>
                      <a:pt x="710" y="709"/>
                      <a:pt x="718" y="714"/>
                      <a:pt x="723" y="718"/>
                    </a:cubicBezTo>
                    <a:cubicBezTo>
                      <a:pt x="726" y="719"/>
                      <a:pt x="729" y="721"/>
                      <a:pt x="730" y="722"/>
                    </a:cubicBezTo>
                    <a:cubicBezTo>
                      <a:pt x="731" y="722"/>
                      <a:pt x="731" y="722"/>
                      <a:pt x="732" y="723"/>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4" y="720"/>
                      <a:pt x="734" y="720"/>
                      <a:pt x="734" y="720"/>
                    </a:cubicBezTo>
                    <a:cubicBezTo>
                      <a:pt x="731" y="722"/>
                      <a:pt x="731" y="722"/>
                      <a:pt x="731" y="722"/>
                    </a:cubicBezTo>
                    <a:cubicBezTo>
                      <a:pt x="732" y="723"/>
                      <a:pt x="732" y="723"/>
                      <a:pt x="732" y="723"/>
                    </a:cubicBezTo>
                    <a:cubicBezTo>
                      <a:pt x="734" y="720"/>
                      <a:pt x="734" y="720"/>
                      <a:pt x="734" y="720"/>
                    </a:cubicBezTo>
                    <a:cubicBezTo>
                      <a:pt x="731" y="722"/>
                      <a:pt x="731" y="722"/>
                      <a:pt x="731" y="722"/>
                    </a:cubicBezTo>
                    <a:cubicBezTo>
                      <a:pt x="734" y="720"/>
                      <a:pt x="734" y="720"/>
                      <a:pt x="734" y="720"/>
                    </a:cubicBezTo>
                    <a:cubicBezTo>
                      <a:pt x="731" y="722"/>
                      <a:pt x="731" y="722"/>
                      <a:pt x="731" y="722"/>
                    </a:cubicBezTo>
                    <a:cubicBezTo>
                      <a:pt x="731" y="722"/>
                      <a:pt x="731" y="722"/>
                      <a:pt x="731" y="722"/>
                    </a:cubicBezTo>
                    <a:cubicBezTo>
                      <a:pt x="734" y="720"/>
                      <a:pt x="734" y="720"/>
                      <a:pt x="734" y="720"/>
                    </a:cubicBezTo>
                    <a:cubicBezTo>
                      <a:pt x="731" y="722"/>
                      <a:pt x="731" y="722"/>
                      <a:pt x="731" y="722"/>
                    </a:cubicBezTo>
                    <a:cubicBezTo>
                      <a:pt x="734" y="720"/>
                      <a:pt x="734" y="720"/>
                      <a:pt x="734" y="720"/>
                    </a:cubicBezTo>
                    <a:cubicBezTo>
                      <a:pt x="730" y="720"/>
                      <a:pt x="730" y="720"/>
                      <a:pt x="730" y="720"/>
                    </a:cubicBezTo>
                    <a:cubicBezTo>
                      <a:pt x="730" y="721"/>
                      <a:pt x="731" y="721"/>
                      <a:pt x="731" y="722"/>
                    </a:cubicBezTo>
                    <a:cubicBezTo>
                      <a:pt x="734" y="720"/>
                      <a:pt x="734" y="720"/>
                      <a:pt x="734" y="720"/>
                    </a:cubicBezTo>
                    <a:cubicBezTo>
                      <a:pt x="730" y="720"/>
                      <a:pt x="730" y="720"/>
                      <a:pt x="730" y="720"/>
                    </a:cubicBezTo>
                    <a:cubicBezTo>
                      <a:pt x="734" y="720"/>
                      <a:pt x="734" y="720"/>
                      <a:pt x="734" y="720"/>
                    </a:cubicBezTo>
                    <a:cubicBezTo>
                      <a:pt x="731" y="718"/>
                      <a:pt x="731" y="718"/>
                      <a:pt x="731" y="718"/>
                    </a:cubicBezTo>
                    <a:cubicBezTo>
                      <a:pt x="734" y="719"/>
                      <a:pt x="734" y="719"/>
                      <a:pt x="734" y="719"/>
                    </a:cubicBezTo>
                    <a:cubicBezTo>
                      <a:pt x="733" y="716"/>
                      <a:pt x="733" y="716"/>
                      <a:pt x="733" y="716"/>
                    </a:cubicBezTo>
                    <a:cubicBezTo>
                      <a:pt x="732" y="716"/>
                      <a:pt x="732" y="717"/>
                      <a:pt x="731" y="718"/>
                    </a:cubicBezTo>
                    <a:cubicBezTo>
                      <a:pt x="734" y="719"/>
                      <a:pt x="734" y="719"/>
                      <a:pt x="734" y="719"/>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2" y="716"/>
                      <a:pt x="731" y="715"/>
                    </a:cubicBezTo>
                    <a:cubicBezTo>
                      <a:pt x="728" y="714"/>
                      <a:pt x="724" y="713"/>
                      <a:pt x="719" y="710"/>
                    </a:cubicBezTo>
                    <a:cubicBezTo>
                      <a:pt x="698" y="700"/>
                      <a:pt x="662" y="679"/>
                      <a:pt x="618" y="654"/>
                    </a:cubicBezTo>
                    <a:cubicBezTo>
                      <a:pt x="553" y="615"/>
                      <a:pt x="473" y="567"/>
                      <a:pt x="408" y="527"/>
                    </a:cubicBezTo>
                    <a:cubicBezTo>
                      <a:pt x="376" y="508"/>
                      <a:pt x="348" y="490"/>
                      <a:pt x="328" y="478"/>
                    </a:cubicBezTo>
                    <a:cubicBezTo>
                      <a:pt x="318" y="472"/>
                      <a:pt x="310" y="467"/>
                      <a:pt x="305" y="464"/>
                    </a:cubicBezTo>
                    <a:cubicBezTo>
                      <a:pt x="299" y="460"/>
                      <a:pt x="296" y="458"/>
                      <a:pt x="296" y="458"/>
                    </a:cubicBezTo>
                    <a:cubicBezTo>
                      <a:pt x="295" y="458"/>
                      <a:pt x="294" y="458"/>
                      <a:pt x="293" y="458"/>
                    </a:cubicBezTo>
                    <a:cubicBezTo>
                      <a:pt x="292" y="458"/>
                      <a:pt x="291" y="459"/>
                      <a:pt x="291" y="460"/>
                    </a:cubicBezTo>
                    <a:cubicBezTo>
                      <a:pt x="290" y="461"/>
                      <a:pt x="290" y="462"/>
                      <a:pt x="290" y="463"/>
                    </a:cubicBezTo>
                    <a:cubicBezTo>
                      <a:pt x="291" y="464"/>
                      <a:pt x="291" y="465"/>
                      <a:pt x="292" y="465"/>
                    </a:cubicBezTo>
                    <a:cubicBezTo>
                      <a:pt x="292" y="465"/>
                      <a:pt x="294" y="466"/>
                      <a:pt x="297" y="468"/>
                    </a:cubicBezTo>
                    <a:cubicBezTo>
                      <a:pt x="320" y="482"/>
                      <a:pt x="423" y="545"/>
                      <a:pt x="520" y="605"/>
                    </a:cubicBezTo>
                    <a:cubicBezTo>
                      <a:pt x="568" y="635"/>
                      <a:pt x="615" y="664"/>
                      <a:pt x="650" y="687"/>
                    </a:cubicBezTo>
                    <a:cubicBezTo>
                      <a:pt x="668" y="698"/>
                      <a:pt x="682" y="707"/>
                      <a:pt x="692" y="714"/>
                    </a:cubicBezTo>
                    <a:cubicBezTo>
                      <a:pt x="697" y="717"/>
                      <a:pt x="701" y="720"/>
                      <a:pt x="704" y="721"/>
                    </a:cubicBezTo>
                    <a:cubicBezTo>
                      <a:pt x="705" y="722"/>
                      <a:pt x="706" y="723"/>
                      <a:pt x="707" y="724"/>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10" y="722"/>
                      <a:pt x="710" y="722"/>
                      <a:pt x="710" y="722"/>
                    </a:cubicBezTo>
                    <a:cubicBezTo>
                      <a:pt x="707" y="723"/>
                      <a:pt x="707" y="723"/>
                      <a:pt x="707" y="723"/>
                    </a:cubicBezTo>
                    <a:cubicBezTo>
                      <a:pt x="707" y="724"/>
                      <a:pt x="707" y="724"/>
                      <a:pt x="707" y="724"/>
                    </a:cubicBezTo>
                    <a:cubicBezTo>
                      <a:pt x="710" y="722"/>
                      <a:pt x="710" y="722"/>
                      <a:pt x="710" y="722"/>
                    </a:cubicBezTo>
                    <a:cubicBezTo>
                      <a:pt x="707" y="723"/>
                      <a:pt x="707" y="723"/>
                      <a:pt x="707" y="723"/>
                    </a:cubicBezTo>
                    <a:cubicBezTo>
                      <a:pt x="710" y="722"/>
                      <a:pt x="710" y="722"/>
                      <a:pt x="710" y="722"/>
                    </a:cubicBezTo>
                    <a:cubicBezTo>
                      <a:pt x="706" y="722"/>
                      <a:pt x="706" y="722"/>
                      <a:pt x="706" y="722"/>
                    </a:cubicBezTo>
                    <a:cubicBezTo>
                      <a:pt x="706" y="722"/>
                      <a:pt x="707" y="723"/>
                      <a:pt x="707" y="723"/>
                    </a:cubicBezTo>
                    <a:cubicBezTo>
                      <a:pt x="710" y="722"/>
                      <a:pt x="710" y="722"/>
                      <a:pt x="710" y="722"/>
                    </a:cubicBezTo>
                    <a:cubicBezTo>
                      <a:pt x="706" y="722"/>
                      <a:pt x="706" y="722"/>
                      <a:pt x="706" y="722"/>
                    </a:cubicBezTo>
                    <a:cubicBezTo>
                      <a:pt x="710" y="722"/>
                      <a:pt x="710" y="722"/>
                      <a:pt x="710" y="722"/>
                    </a:cubicBezTo>
                    <a:cubicBezTo>
                      <a:pt x="707" y="720"/>
                      <a:pt x="707" y="720"/>
                      <a:pt x="707" y="720"/>
                    </a:cubicBezTo>
                    <a:cubicBezTo>
                      <a:pt x="707" y="720"/>
                      <a:pt x="706" y="721"/>
                      <a:pt x="706" y="722"/>
                    </a:cubicBezTo>
                    <a:cubicBezTo>
                      <a:pt x="710" y="722"/>
                      <a:pt x="710" y="722"/>
                      <a:pt x="710" y="722"/>
                    </a:cubicBezTo>
                    <a:cubicBezTo>
                      <a:pt x="707" y="720"/>
                      <a:pt x="707" y="720"/>
                      <a:pt x="707" y="720"/>
                    </a:cubicBezTo>
                    <a:cubicBezTo>
                      <a:pt x="710" y="722"/>
                      <a:pt x="710" y="722"/>
                      <a:pt x="710" y="722"/>
                    </a:cubicBezTo>
                    <a:cubicBezTo>
                      <a:pt x="712" y="718"/>
                      <a:pt x="712" y="718"/>
                      <a:pt x="712" y="718"/>
                    </a:cubicBezTo>
                    <a:cubicBezTo>
                      <a:pt x="296" y="471"/>
                      <a:pt x="296" y="471"/>
                      <a:pt x="296" y="471"/>
                    </a:cubicBezTo>
                    <a:cubicBezTo>
                      <a:pt x="294" y="470"/>
                      <a:pt x="292" y="471"/>
                      <a:pt x="290" y="473"/>
                    </a:cubicBezTo>
                    <a:cubicBezTo>
                      <a:pt x="289" y="475"/>
                      <a:pt x="290" y="477"/>
                      <a:pt x="292" y="478"/>
                    </a:cubicBezTo>
                    <a:cubicBezTo>
                      <a:pt x="292" y="478"/>
                      <a:pt x="298" y="482"/>
                      <a:pt x="309" y="489"/>
                    </a:cubicBezTo>
                    <a:cubicBezTo>
                      <a:pt x="347" y="512"/>
                      <a:pt x="441" y="571"/>
                      <a:pt x="526" y="624"/>
                    </a:cubicBezTo>
                    <a:cubicBezTo>
                      <a:pt x="569" y="651"/>
                      <a:pt x="609" y="676"/>
                      <a:pt x="639" y="694"/>
                    </a:cubicBezTo>
                    <a:cubicBezTo>
                      <a:pt x="653" y="704"/>
                      <a:pt x="665" y="711"/>
                      <a:pt x="674" y="717"/>
                    </a:cubicBezTo>
                    <a:cubicBezTo>
                      <a:pt x="678" y="719"/>
                      <a:pt x="681" y="721"/>
                      <a:pt x="684" y="723"/>
                    </a:cubicBezTo>
                    <a:cubicBezTo>
                      <a:pt x="685" y="724"/>
                      <a:pt x="685" y="724"/>
                      <a:pt x="686" y="724"/>
                    </a:cubicBezTo>
                    <a:cubicBezTo>
                      <a:pt x="687" y="725"/>
                      <a:pt x="687" y="725"/>
                      <a:pt x="687" y="725"/>
                    </a:cubicBezTo>
                    <a:cubicBezTo>
                      <a:pt x="687" y="725"/>
                      <a:pt x="687" y="725"/>
                      <a:pt x="687" y="725"/>
                    </a:cubicBezTo>
                    <a:cubicBezTo>
                      <a:pt x="688" y="723"/>
                      <a:pt x="688" y="723"/>
                      <a:pt x="688" y="723"/>
                    </a:cubicBezTo>
                    <a:cubicBezTo>
                      <a:pt x="686" y="725"/>
                      <a:pt x="686" y="725"/>
                      <a:pt x="686" y="725"/>
                    </a:cubicBezTo>
                    <a:cubicBezTo>
                      <a:pt x="687" y="725"/>
                      <a:pt x="687" y="725"/>
                      <a:pt x="687" y="725"/>
                    </a:cubicBezTo>
                    <a:cubicBezTo>
                      <a:pt x="688" y="723"/>
                      <a:pt x="688" y="723"/>
                      <a:pt x="688" y="723"/>
                    </a:cubicBezTo>
                    <a:cubicBezTo>
                      <a:pt x="686" y="725"/>
                      <a:pt x="686" y="725"/>
                      <a:pt x="686" y="725"/>
                    </a:cubicBezTo>
                    <a:cubicBezTo>
                      <a:pt x="689" y="722"/>
                      <a:pt x="689" y="722"/>
                      <a:pt x="689" y="722"/>
                    </a:cubicBezTo>
                    <a:cubicBezTo>
                      <a:pt x="686" y="724"/>
                      <a:pt x="686" y="724"/>
                      <a:pt x="686" y="724"/>
                    </a:cubicBezTo>
                    <a:cubicBezTo>
                      <a:pt x="686" y="725"/>
                      <a:pt x="686" y="725"/>
                      <a:pt x="686" y="725"/>
                    </a:cubicBezTo>
                    <a:cubicBezTo>
                      <a:pt x="689" y="722"/>
                      <a:pt x="689" y="722"/>
                      <a:pt x="689" y="722"/>
                    </a:cubicBezTo>
                    <a:cubicBezTo>
                      <a:pt x="686" y="724"/>
                      <a:pt x="686" y="724"/>
                      <a:pt x="686" y="724"/>
                    </a:cubicBezTo>
                    <a:cubicBezTo>
                      <a:pt x="689" y="722"/>
                      <a:pt x="689" y="722"/>
                      <a:pt x="689" y="722"/>
                    </a:cubicBezTo>
                    <a:cubicBezTo>
                      <a:pt x="686" y="724"/>
                      <a:pt x="686" y="724"/>
                      <a:pt x="686" y="724"/>
                    </a:cubicBezTo>
                    <a:cubicBezTo>
                      <a:pt x="686" y="724"/>
                      <a:pt x="686" y="724"/>
                      <a:pt x="686" y="724"/>
                    </a:cubicBezTo>
                    <a:cubicBezTo>
                      <a:pt x="689" y="722"/>
                      <a:pt x="689" y="722"/>
                      <a:pt x="689" y="722"/>
                    </a:cubicBezTo>
                    <a:cubicBezTo>
                      <a:pt x="686" y="724"/>
                      <a:pt x="686" y="724"/>
                      <a:pt x="686" y="724"/>
                    </a:cubicBezTo>
                    <a:cubicBezTo>
                      <a:pt x="689" y="722"/>
                      <a:pt x="689" y="722"/>
                      <a:pt x="689" y="722"/>
                    </a:cubicBezTo>
                    <a:cubicBezTo>
                      <a:pt x="685" y="722"/>
                      <a:pt x="685" y="722"/>
                      <a:pt x="685" y="722"/>
                    </a:cubicBezTo>
                    <a:cubicBezTo>
                      <a:pt x="685" y="723"/>
                      <a:pt x="685" y="723"/>
                      <a:pt x="686" y="724"/>
                    </a:cubicBezTo>
                    <a:cubicBezTo>
                      <a:pt x="689" y="722"/>
                      <a:pt x="689" y="722"/>
                      <a:pt x="689" y="722"/>
                    </a:cubicBezTo>
                    <a:cubicBezTo>
                      <a:pt x="685" y="722"/>
                      <a:pt x="685" y="722"/>
                      <a:pt x="685" y="722"/>
                    </a:cubicBezTo>
                    <a:cubicBezTo>
                      <a:pt x="689" y="722"/>
                      <a:pt x="689" y="722"/>
                      <a:pt x="689" y="722"/>
                    </a:cubicBezTo>
                    <a:cubicBezTo>
                      <a:pt x="686" y="720"/>
                      <a:pt x="686" y="720"/>
                      <a:pt x="686" y="720"/>
                    </a:cubicBezTo>
                    <a:cubicBezTo>
                      <a:pt x="689" y="722"/>
                      <a:pt x="689" y="722"/>
                      <a:pt x="689" y="722"/>
                    </a:cubicBezTo>
                    <a:cubicBezTo>
                      <a:pt x="688" y="718"/>
                      <a:pt x="688" y="718"/>
                      <a:pt x="688" y="718"/>
                    </a:cubicBezTo>
                    <a:cubicBezTo>
                      <a:pt x="687" y="718"/>
                      <a:pt x="686" y="719"/>
                      <a:pt x="686" y="720"/>
                    </a:cubicBezTo>
                    <a:cubicBezTo>
                      <a:pt x="689" y="722"/>
                      <a:pt x="689" y="722"/>
                      <a:pt x="689" y="722"/>
                    </a:cubicBezTo>
                    <a:cubicBezTo>
                      <a:pt x="688" y="718"/>
                      <a:pt x="688" y="718"/>
                      <a:pt x="688" y="718"/>
                    </a:cubicBezTo>
                    <a:cubicBezTo>
                      <a:pt x="689" y="722"/>
                      <a:pt x="689" y="722"/>
                      <a:pt x="689" y="722"/>
                    </a:cubicBezTo>
                    <a:cubicBezTo>
                      <a:pt x="689" y="718"/>
                      <a:pt x="689" y="718"/>
                      <a:pt x="689" y="718"/>
                    </a:cubicBezTo>
                    <a:cubicBezTo>
                      <a:pt x="689" y="718"/>
                      <a:pt x="688" y="718"/>
                      <a:pt x="688" y="718"/>
                    </a:cubicBezTo>
                    <a:cubicBezTo>
                      <a:pt x="689" y="722"/>
                      <a:pt x="689" y="722"/>
                      <a:pt x="689" y="722"/>
                    </a:cubicBezTo>
                    <a:cubicBezTo>
                      <a:pt x="689" y="718"/>
                      <a:pt x="689" y="718"/>
                      <a:pt x="689" y="718"/>
                    </a:cubicBezTo>
                    <a:cubicBezTo>
                      <a:pt x="689" y="721"/>
                      <a:pt x="689" y="721"/>
                      <a:pt x="689" y="721"/>
                    </a:cubicBezTo>
                    <a:cubicBezTo>
                      <a:pt x="690" y="718"/>
                      <a:pt x="690" y="718"/>
                      <a:pt x="690" y="718"/>
                    </a:cubicBezTo>
                    <a:cubicBezTo>
                      <a:pt x="690" y="718"/>
                      <a:pt x="690" y="718"/>
                      <a:pt x="689" y="718"/>
                    </a:cubicBezTo>
                    <a:cubicBezTo>
                      <a:pt x="689" y="721"/>
                      <a:pt x="689" y="721"/>
                      <a:pt x="689" y="721"/>
                    </a:cubicBezTo>
                    <a:cubicBezTo>
                      <a:pt x="690" y="718"/>
                      <a:pt x="690" y="718"/>
                      <a:pt x="690" y="718"/>
                    </a:cubicBezTo>
                    <a:cubicBezTo>
                      <a:pt x="690" y="719"/>
                      <a:pt x="690" y="719"/>
                      <a:pt x="690" y="719"/>
                    </a:cubicBezTo>
                    <a:cubicBezTo>
                      <a:pt x="690" y="718"/>
                      <a:pt x="690" y="718"/>
                      <a:pt x="690" y="718"/>
                    </a:cubicBezTo>
                    <a:cubicBezTo>
                      <a:pt x="690" y="718"/>
                      <a:pt x="690" y="718"/>
                      <a:pt x="690" y="718"/>
                    </a:cubicBezTo>
                    <a:cubicBezTo>
                      <a:pt x="690" y="719"/>
                      <a:pt x="690" y="719"/>
                      <a:pt x="690" y="719"/>
                    </a:cubicBezTo>
                    <a:cubicBezTo>
                      <a:pt x="690" y="718"/>
                      <a:pt x="690" y="718"/>
                      <a:pt x="690" y="718"/>
                    </a:cubicBezTo>
                    <a:cubicBezTo>
                      <a:pt x="690" y="718"/>
                      <a:pt x="689" y="718"/>
                      <a:pt x="688" y="717"/>
                    </a:cubicBezTo>
                    <a:cubicBezTo>
                      <a:pt x="684" y="715"/>
                      <a:pt x="674" y="709"/>
                      <a:pt x="661" y="702"/>
                    </a:cubicBezTo>
                    <a:cubicBezTo>
                      <a:pt x="615" y="675"/>
                      <a:pt x="522" y="620"/>
                      <a:pt x="442" y="572"/>
                    </a:cubicBezTo>
                    <a:cubicBezTo>
                      <a:pt x="401" y="549"/>
                      <a:pt x="364" y="526"/>
                      <a:pt x="337" y="510"/>
                    </a:cubicBezTo>
                    <a:cubicBezTo>
                      <a:pt x="323" y="502"/>
                      <a:pt x="312" y="495"/>
                      <a:pt x="304" y="491"/>
                    </a:cubicBezTo>
                    <a:cubicBezTo>
                      <a:pt x="296" y="486"/>
                      <a:pt x="292" y="483"/>
                      <a:pt x="292" y="483"/>
                    </a:cubicBezTo>
                    <a:cubicBezTo>
                      <a:pt x="290" y="482"/>
                      <a:pt x="288" y="483"/>
                      <a:pt x="286" y="485"/>
                    </a:cubicBezTo>
                    <a:cubicBezTo>
                      <a:pt x="285" y="487"/>
                      <a:pt x="286" y="489"/>
                      <a:pt x="288" y="490"/>
                    </a:cubicBezTo>
                    <a:cubicBezTo>
                      <a:pt x="672" y="730"/>
                      <a:pt x="672" y="730"/>
                      <a:pt x="672" y="730"/>
                    </a:cubicBezTo>
                    <a:cubicBezTo>
                      <a:pt x="674" y="727"/>
                      <a:pt x="674" y="727"/>
                      <a:pt x="674" y="727"/>
                    </a:cubicBezTo>
                    <a:cubicBezTo>
                      <a:pt x="671" y="725"/>
                      <a:pt x="671" y="725"/>
                      <a:pt x="671" y="725"/>
                    </a:cubicBezTo>
                    <a:cubicBezTo>
                      <a:pt x="674" y="727"/>
                      <a:pt x="674" y="727"/>
                      <a:pt x="674" y="727"/>
                    </a:cubicBezTo>
                    <a:cubicBezTo>
                      <a:pt x="673" y="723"/>
                      <a:pt x="673" y="723"/>
                      <a:pt x="673" y="723"/>
                    </a:cubicBezTo>
                    <a:cubicBezTo>
                      <a:pt x="672" y="723"/>
                      <a:pt x="672" y="724"/>
                      <a:pt x="671" y="725"/>
                    </a:cubicBezTo>
                    <a:cubicBezTo>
                      <a:pt x="674" y="727"/>
                      <a:pt x="674" y="727"/>
                      <a:pt x="674" y="727"/>
                    </a:cubicBezTo>
                    <a:cubicBezTo>
                      <a:pt x="673" y="723"/>
                      <a:pt x="673" y="723"/>
                      <a:pt x="673" y="723"/>
                    </a:cubicBezTo>
                    <a:cubicBezTo>
                      <a:pt x="674" y="727"/>
                      <a:pt x="674" y="727"/>
                      <a:pt x="674" y="727"/>
                    </a:cubicBezTo>
                    <a:cubicBezTo>
                      <a:pt x="674" y="723"/>
                      <a:pt x="674" y="723"/>
                      <a:pt x="674" y="723"/>
                    </a:cubicBezTo>
                    <a:cubicBezTo>
                      <a:pt x="674" y="723"/>
                      <a:pt x="674" y="723"/>
                      <a:pt x="673" y="723"/>
                    </a:cubicBezTo>
                    <a:cubicBezTo>
                      <a:pt x="674" y="727"/>
                      <a:pt x="674" y="727"/>
                      <a:pt x="674" y="727"/>
                    </a:cubicBezTo>
                    <a:cubicBezTo>
                      <a:pt x="674" y="723"/>
                      <a:pt x="674" y="723"/>
                      <a:pt x="674" y="723"/>
                    </a:cubicBezTo>
                    <a:cubicBezTo>
                      <a:pt x="674" y="726"/>
                      <a:pt x="674" y="726"/>
                      <a:pt x="674" y="726"/>
                    </a:cubicBezTo>
                    <a:cubicBezTo>
                      <a:pt x="675" y="723"/>
                      <a:pt x="675" y="723"/>
                      <a:pt x="675" y="723"/>
                    </a:cubicBezTo>
                    <a:cubicBezTo>
                      <a:pt x="675" y="723"/>
                      <a:pt x="675" y="723"/>
                      <a:pt x="674" y="723"/>
                    </a:cubicBezTo>
                    <a:cubicBezTo>
                      <a:pt x="674" y="726"/>
                      <a:pt x="674" y="726"/>
                      <a:pt x="674" y="726"/>
                    </a:cubicBezTo>
                    <a:cubicBezTo>
                      <a:pt x="675" y="723"/>
                      <a:pt x="675" y="723"/>
                      <a:pt x="675" y="723"/>
                    </a:cubicBezTo>
                    <a:cubicBezTo>
                      <a:pt x="675" y="724"/>
                      <a:pt x="675" y="724"/>
                      <a:pt x="675" y="724"/>
                    </a:cubicBezTo>
                    <a:cubicBezTo>
                      <a:pt x="675" y="723"/>
                      <a:pt x="675" y="723"/>
                      <a:pt x="675" y="723"/>
                    </a:cubicBezTo>
                    <a:cubicBezTo>
                      <a:pt x="675" y="723"/>
                      <a:pt x="675" y="723"/>
                      <a:pt x="675" y="723"/>
                    </a:cubicBezTo>
                    <a:cubicBezTo>
                      <a:pt x="675" y="724"/>
                      <a:pt x="675" y="724"/>
                      <a:pt x="675" y="724"/>
                    </a:cubicBezTo>
                    <a:cubicBezTo>
                      <a:pt x="675" y="723"/>
                      <a:pt x="675" y="723"/>
                      <a:pt x="675" y="723"/>
                    </a:cubicBezTo>
                    <a:cubicBezTo>
                      <a:pt x="675" y="723"/>
                      <a:pt x="675" y="723"/>
                      <a:pt x="674" y="722"/>
                    </a:cubicBezTo>
                    <a:cubicBezTo>
                      <a:pt x="670" y="720"/>
                      <a:pt x="661" y="715"/>
                      <a:pt x="649" y="708"/>
                    </a:cubicBezTo>
                    <a:cubicBezTo>
                      <a:pt x="606" y="683"/>
                      <a:pt x="521" y="632"/>
                      <a:pt x="445" y="587"/>
                    </a:cubicBezTo>
                    <a:cubicBezTo>
                      <a:pt x="407" y="565"/>
                      <a:pt x="371" y="544"/>
                      <a:pt x="343" y="529"/>
                    </a:cubicBezTo>
                    <a:cubicBezTo>
                      <a:pt x="330" y="521"/>
                      <a:pt x="318" y="515"/>
                      <a:pt x="309" y="510"/>
                    </a:cubicBezTo>
                    <a:cubicBezTo>
                      <a:pt x="305" y="508"/>
                      <a:pt x="301" y="506"/>
                      <a:pt x="298" y="505"/>
                    </a:cubicBezTo>
                    <a:cubicBezTo>
                      <a:pt x="297" y="505"/>
                      <a:pt x="296" y="504"/>
                      <a:pt x="295" y="504"/>
                    </a:cubicBezTo>
                    <a:cubicBezTo>
                      <a:pt x="294" y="504"/>
                      <a:pt x="293" y="503"/>
                      <a:pt x="291" y="503"/>
                    </a:cubicBezTo>
                    <a:cubicBezTo>
                      <a:pt x="291" y="503"/>
                      <a:pt x="290" y="503"/>
                      <a:pt x="290" y="504"/>
                    </a:cubicBezTo>
                    <a:cubicBezTo>
                      <a:pt x="289" y="504"/>
                      <a:pt x="288" y="504"/>
                      <a:pt x="287" y="505"/>
                    </a:cubicBezTo>
                    <a:cubicBezTo>
                      <a:pt x="286" y="507"/>
                      <a:pt x="287" y="510"/>
                      <a:pt x="289" y="511"/>
                    </a:cubicBezTo>
                    <a:cubicBezTo>
                      <a:pt x="644" y="733"/>
                      <a:pt x="644" y="733"/>
                      <a:pt x="644" y="733"/>
                    </a:cubicBezTo>
                    <a:cubicBezTo>
                      <a:pt x="647" y="730"/>
                      <a:pt x="647" y="730"/>
                      <a:pt x="647" y="730"/>
                    </a:cubicBezTo>
                    <a:cubicBezTo>
                      <a:pt x="643" y="727"/>
                      <a:pt x="643" y="727"/>
                      <a:pt x="643" y="727"/>
                    </a:cubicBezTo>
                    <a:cubicBezTo>
                      <a:pt x="647" y="730"/>
                      <a:pt x="647" y="730"/>
                      <a:pt x="647" y="730"/>
                    </a:cubicBezTo>
                    <a:cubicBezTo>
                      <a:pt x="645" y="726"/>
                      <a:pt x="645" y="726"/>
                      <a:pt x="645" y="726"/>
                    </a:cubicBezTo>
                    <a:cubicBezTo>
                      <a:pt x="645" y="726"/>
                      <a:pt x="644" y="727"/>
                      <a:pt x="643" y="727"/>
                    </a:cubicBezTo>
                    <a:cubicBezTo>
                      <a:pt x="647" y="730"/>
                      <a:pt x="647" y="730"/>
                      <a:pt x="647" y="730"/>
                    </a:cubicBezTo>
                    <a:cubicBezTo>
                      <a:pt x="645" y="726"/>
                      <a:pt x="645" y="726"/>
                      <a:pt x="645" y="726"/>
                    </a:cubicBezTo>
                    <a:cubicBezTo>
                      <a:pt x="646" y="730"/>
                      <a:pt x="646" y="730"/>
                      <a:pt x="646" y="730"/>
                    </a:cubicBezTo>
                    <a:cubicBezTo>
                      <a:pt x="646" y="726"/>
                      <a:pt x="646" y="726"/>
                      <a:pt x="646" y="726"/>
                    </a:cubicBezTo>
                    <a:cubicBezTo>
                      <a:pt x="646" y="726"/>
                      <a:pt x="646" y="726"/>
                      <a:pt x="645" y="726"/>
                    </a:cubicBezTo>
                    <a:cubicBezTo>
                      <a:pt x="646" y="730"/>
                      <a:pt x="646" y="730"/>
                      <a:pt x="646" y="730"/>
                    </a:cubicBezTo>
                    <a:cubicBezTo>
                      <a:pt x="646" y="726"/>
                      <a:pt x="646" y="726"/>
                      <a:pt x="646" y="726"/>
                    </a:cubicBezTo>
                    <a:cubicBezTo>
                      <a:pt x="646" y="730"/>
                      <a:pt x="646" y="730"/>
                      <a:pt x="646" y="730"/>
                    </a:cubicBezTo>
                    <a:cubicBezTo>
                      <a:pt x="648" y="726"/>
                      <a:pt x="648" y="726"/>
                      <a:pt x="648" y="726"/>
                    </a:cubicBezTo>
                    <a:cubicBezTo>
                      <a:pt x="647" y="726"/>
                      <a:pt x="647" y="726"/>
                      <a:pt x="646" y="726"/>
                    </a:cubicBezTo>
                    <a:cubicBezTo>
                      <a:pt x="646" y="730"/>
                      <a:pt x="646" y="730"/>
                      <a:pt x="646" y="730"/>
                    </a:cubicBezTo>
                    <a:cubicBezTo>
                      <a:pt x="648" y="726"/>
                      <a:pt x="648" y="726"/>
                      <a:pt x="648" y="726"/>
                    </a:cubicBezTo>
                    <a:cubicBezTo>
                      <a:pt x="647" y="728"/>
                      <a:pt x="647" y="728"/>
                      <a:pt x="647" y="728"/>
                    </a:cubicBezTo>
                    <a:cubicBezTo>
                      <a:pt x="648" y="726"/>
                      <a:pt x="648" y="726"/>
                      <a:pt x="648" y="726"/>
                    </a:cubicBezTo>
                    <a:cubicBezTo>
                      <a:pt x="648" y="726"/>
                      <a:pt x="648" y="726"/>
                      <a:pt x="648" y="726"/>
                    </a:cubicBezTo>
                    <a:cubicBezTo>
                      <a:pt x="647" y="728"/>
                      <a:pt x="647" y="728"/>
                      <a:pt x="647" y="728"/>
                    </a:cubicBezTo>
                    <a:cubicBezTo>
                      <a:pt x="648" y="726"/>
                      <a:pt x="648" y="726"/>
                      <a:pt x="648" y="726"/>
                    </a:cubicBezTo>
                    <a:cubicBezTo>
                      <a:pt x="648" y="726"/>
                      <a:pt x="647" y="726"/>
                      <a:pt x="646" y="725"/>
                    </a:cubicBezTo>
                    <a:cubicBezTo>
                      <a:pt x="643" y="723"/>
                      <a:pt x="634" y="718"/>
                      <a:pt x="623" y="711"/>
                    </a:cubicBezTo>
                    <a:cubicBezTo>
                      <a:pt x="583" y="687"/>
                      <a:pt x="501" y="638"/>
                      <a:pt x="429" y="595"/>
                    </a:cubicBezTo>
                    <a:cubicBezTo>
                      <a:pt x="392" y="574"/>
                      <a:pt x="358" y="554"/>
                      <a:pt x="332" y="539"/>
                    </a:cubicBezTo>
                    <a:cubicBezTo>
                      <a:pt x="318" y="532"/>
                      <a:pt x="307" y="526"/>
                      <a:pt x="299" y="521"/>
                    </a:cubicBezTo>
                    <a:cubicBezTo>
                      <a:pt x="295" y="519"/>
                      <a:pt x="291" y="518"/>
                      <a:pt x="289" y="516"/>
                    </a:cubicBezTo>
                    <a:cubicBezTo>
                      <a:pt x="287" y="516"/>
                      <a:pt x="286" y="515"/>
                      <a:pt x="285" y="515"/>
                    </a:cubicBezTo>
                    <a:cubicBezTo>
                      <a:pt x="284" y="515"/>
                      <a:pt x="283" y="514"/>
                      <a:pt x="282" y="514"/>
                    </a:cubicBezTo>
                    <a:cubicBezTo>
                      <a:pt x="281" y="514"/>
                      <a:pt x="281" y="514"/>
                      <a:pt x="280" y="515"/>
                    </a:cubicBezTo>
                    <a:cubicBezTo>
                      <a:pt x="279" y="515"/>
                      <a:pt x="278" y="516"/>
                      <a:pt x="278" y="517"/>
                    </a:cubicBezTo>
                    <a:cubicBezTo>
                      <a:pt x="278" y="516"/>
                      <a:pt x="278" y="516"/>
                      <a:pt x="278" y="516"/>
                    </a:cubicBezTo>
                    <a:cubicBezTo>
                      <a:pt x="277" y="517"/>
                      <a:pt x="277" y="518"/>
                      <a:pt x="277" y="519"/>
                    </a:cubicBezTo>
                    <a:cubicBezTo>
                      <a:pt x="277" y="520"/>
                      <a:pt x="278" y="521"/>
                      <a:pt x="278" y="522"/>
                    </a:cubicBezTo>
                    <a:cubicBezTo>
                      <a:pt x="279" y="523"/>
                      <a:pt x="279" y="524"/>
                      <a:pt x="281" y="525"/>
                    </a:cubicBezTo>
                    <a:cubicBezTo>
                      <a:pt x="283" y="527"/>
                      <a:pt x="286" y="529"/>
                      <a:pt x="290" y="532"/>
                    </a:cubicBezTo>
                    <a:cubicBezTo>
                      <a:pt x="304" y="543"/>
                      <a:pt x="333" y="561"/>
                      <a:pt x="367" y="582"/>
                    </a:cubicBezTo>
                    <a:cubicBezTo>
                      <a:pt x="469" y="646"/>
                      <a:pt x="625" y="738"/>
                      <a:pt x="625" y="738"/>
                    </a:cubicBezTo>
                    <a:cubicBezTo>
                      <a:pt x="627" y="734"/>
                      <a:pt x="627" y="734"/>
                      <a:pt x="627" y="734"/>
                    </a:cubicBezTo>
                    <a:cubicBezTo>
                      <a:pt x="623" y="732"/>
                      <a:pt x="623" y="732"/>
                      <a:pt x="623" y="732"/>
                    </a:cubicBezTo>
                    <a:cubicBezTo>
                      <a:pt x="627" y="734"/>
                      <a:pt x="627" y="734"/>
                      <a:pt x="627" y="734"/>
                    </a:cubicBezTo>
                    <a:cubicBezTo>
                      <a:pt x="625" y="731"/>
                      <a:pt x="625" y="731"/>
                      <a:pt x="625" y="731"/>
                    </a:cubicBezTo>
                    <a:cubicBezTo>
                      <a:pt x="625" y="731"/>
                      <a:pt x="624" y="731"/>
                      <a:pt x="623" y="732"/>
                    </a:cubicBezTo>
                    <a:cubicBezTo>
                      <a:pt x="627" y="734"/>
                      <a:pt x="627" y="734"/>
                      <a:pt x="627" y="734"/>
                    </a:cubicBezTo>
                    <a:cubicBezTo>
                      <a:pt x="625" y="731"/>
                      <a:pt x="625" y="731"/>
                      <a:pt x="625" y="731"/>
                    </a:cubicBezTo>
                    <a:cubicBezTo>
                      <a:pt x="626" y="734"/>
                      <a:pt x="626" y="734"/>
                      <a:pt x="626" y="734"/>
                    </a:cubicBezTo>
                    <a:cubicBezTo>
                      <a:pt x="626" y="730"/>
                      <a:pt x="626" y="730"/>
                      <a:pt x="626" y="730"/>
                    </a:cubicBezTo>
                    <a:cubicBezTo>
                      <a:pt x="626" y="730"/>
                      <a:pt x="626" y="730"/>
                      <a:pt x="625" y="731"/>
                    </a:cubicBezTo>
                    <a:cubicBezTo>
                      <a:pt x="626" y="734"/>
                      <a:pt x="626" y="734"/>
                      <a:pt x="626" y="734"/>
                    </a:cubicBezTo>
                    <a:cubicBezTo>
                      <a:pt x="626" y="730"/>
                      <a:pt x="626" y="730"/>
                      <a:pt x="626" y="730"/>
                    </a:cubicBezTo>
                    <a:cubicBezTo>
                      <a:pt x="626" y="733"/>
                      <a:pt x="626" y="733"/>
                      <a:pt x="626" y="733"/>
                    </a:cubicBezTo>
                    <a:cubicBezTo>
                      <a:pt x="627" y="731"/>
                      <a:pt x="627" y="731"/>
                      <a:pt x="627" y="731"/>
                    </a:cubicBezTo>
                    <a:cubicBezTo>
                      <a:pt x="627" y="731"/>
                      <a:pt x="627" y="730"/>
                      <a:pt x="626" y="730"/>
                    </a:cubicBezTo>
                    <a:cubicBezTo>
                      <a:pt x="626" y="733"/>
                      <a:pt x="626" y="733"/>
                      <a:pt x="626" y="733"/>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0"/>
                      <a:pt x="626" y="730"/>
                      <a:pt x="625" y="730"/>
                    </a:cubicBezTo>
                    <a:cubicBezTo>
                      <a:pt x="621" y="728"/>
                      <a:pt x="612" y="723"/>
                      <a:pt x="600" y="716"/>
                    </a:cubicBezTo>
                    <a:cubicBezTo>
                      <a:pt x="559" y="693"/>
                      <a:pt x="479" y="646"/>
                      <a:pt x="410" y="605"/>
                    </a:cubicBezTo>
                    <a:cubicBezTo>
                      <a:pt x="375" y="584"/>
                      <a:pt x="343" y="565"/>
                      <a:pt x="319" y="551"/>
                    </a:cubicBezTo>
                    <a:cubicBezTo>
                      <a:pt x="307" y="544"/>
                      <a:pt x="298" y="538"/>
                      <a:pt x="291" y="534"/>
                    </a:cubicBezTo>
                    <a:cubicBezTo>
                      <a:pt x="285" y="530"/>
                      <a:pt x="281" y="528"/>
                      <a:pt x="281" y="528"/>
                    </a:cubicBezTo>
                    <a:cubicBezTo>
                      <a:pt x="279" y="527"/>
                      <a:pt x="277" y="528"/>
                      <a:pt x="275" y="529"/>
                    </a:cubicBezTo>
                    <a:cubicBezTo>
                      <a:pt x="274" y="531"/>
                      <a:pt x="275" y="534"/>
                      <a:pt x="277" y="535"/>
                    </a:cubicBezTo>
                    <a:cubicBezTo>
                      <a:pt x="612" y="745"/>
                      <a:pt x="612" y="745"/>
                      <a:pt x="612" y="745"/>
                    </a:cubicBezTo>
                    <a:cubicBezTo>
                      <a:pt x="614" y="741"/>
                      <a:pt x="614" y="741"/>
                      <a:pt x="614" y="741"/>
                    </a:cubicBezTo>
                    <a:cubicBezTo>
                      <a:pt x="611" y="739"/>
                      <a:pt x="611" y="739"/>
                      <a:pt x="611" y="739"/>
                    </a:cubicBezTo>
                    <a:cubicBezTo>
                      <a:pt x="614" y="741"/>
                      <a:pt x="614" y="741"/>
                      <a:pt x="614" y="741"/>
                    </a:cubicBezTo>
                    <a:cubicBezTo>
                      <a:pt x="613" y="737"/>
                      <a:pt x="613" y="737"/>
                      <a:pt x="613" y="737"/>
                    </a:cubicBezTo>
                    <a:cubicBezTo>
                      <a:pt x="612" y="737"/>
                      <a:pt x="612" y="738"/>
                      <a:pt x="611" y="739"/>
                    </a:cubicBezTo>
                    <a:cubicBezTo>
                      <a:pt x="614" y="741"/>
                      <a:pt x="614" y="741"/>
                      <a:pt x="614" y="741"/>
                    </a:cubicBezTo>
                    <a:cubicBezTo>
                      <a:pt x="613" y="737"/>
                      <a:pt x="613" y="737"/>
                      <a:pt x="613" y="737"/>
                    </a:cubicBezTo>
                    <a:cubicBezTo>
                      <a:pt x="614" y="741"/>
                      <a:pt x="614" y="741"/>
                      <a:pt x="614" y="741"/>
                    </a:cubicBezTo>
                    <a:cubicBezTo>
                      <a:pt x="614" y="737"/>
                      <a:pt x="614" y="737"/>
                      <a:pt x="614" y="737"/>
                    </a:cubicBezTo>
                    <a:cubicBezTo>
                      <a:pt x="614" y="737"/>
                      <a:pt x="614" y="737"/>
                      <a:pt x="613" y="737"/>
                    </a:cubicBezTo>
                    <a:cubicBezTo>
                      <a:pt x="614" y="741"/>
                      <a:pt x="614" y="741"/>
                      <a:pt x="614" y="741"/>
                    </a:cubicBezTo>
                    <a:cubicBezTo>
                      <a:pt x="614" y="737"/>
                      <a:pt x="614" y="737"/>
                      <a:pt x="614" y="737"/>
                    </a:cubicBezTo>
                    <a:cubicBezTo>
                      <a:pt x="614" y="741"/>
                      <a:pt x="614" y="741"/>
                      <a:pt x="614" y="741"/>
                    </a:cubicBezTo>
                    <a:cubicBezTo>
                      <a:pt x="615" y="737"/>
                      <a:pt x="615" y="737"/>
                      <a:pt x="615" y="737"/>
                    </a:cubicBezTo>
                    <a:cubicBezTo>
                      <a:pt x="615" y="737"/>
                      <a:pt x="615" y="737"/>
                      <a:pt x="614" y="737"/>
                    </a:cubicBezTo>
                    <a:cubicBezTo>
                      <a:pt x="614" y="741"/>
                      <a:pt x="614" y="741"/>
                      <a:pt x="614" y="741"/>
                    </a:cubicBezTo>
                    <a:cubicBezTo>
                      <a:pt x="615" y="737"/>
                      <a:pt x="615" y="737"/>
                      <a:pt x="615" y="737"/>
                    </a:cubicBezTo>
                    <a:cubicBezTo>
                      <a:pt x="615" y="740"/>
                      <a:pt x="615" y="740"/>
                      <a:pt x="615" y="740"/>
                    </a:cubicBezTo>
                    <a:cubicBezTo>
                      <a:pt x="616" y="737"/>
                      <a:pt x="616" y="737"/>
                      <a:pt x="616" y="737"/>
                    </a:cubicBezTo>
                    <a:cubicBezTo>
                      <a:pt x="615" y="737"/>
                      <a:pt x="615" y="737"/>
                      <a:pt x="615" y="737"/>
                    </a:cubicBezTo>
                    <a:cubicBezTo>
                      <a:pt x="615" y="740"/>
                      <a:pt x="615" y="740"/>
                      <a:pt x="615" y="740"/>
                    </a:cubicBezTo>
                    <a:cubicBezTo>
                      <a:pt x="616" y="737"/>
                      <a:pt x="616" y="737"/>
                      <a:pt x="616" y="737"/>
                    </a:cubicBezTo>
                    <a:cubicBezTo>
                      <a:pt x="615" y="737"/>
                      <a:pt x="615" y="737"/>
                      <a:pt x="614" y="737"/>
                    </a:cubicBezTo>
                    <a:cubicBezTo>
                      <a:pt x="610" y="735"/>
                      <a:pt x="603" y="730"/>
                      <a:pt x="592" y="724"/>
                    </a:cubicBezTo>
                    <a:cubicBezTo>
                      <a:pt x="553" y="702"/>
                      <a:pt x="476" y="656"/>
                      <a:pt x="407" y="617"/>
                    </a:cubicBezTo>
                    <a:cubicBezTo>
                      <a:pt x="373" y="597"/>
                      <a:pt x="341" y="578"/>
                      <a:pt x="316" y="565"/>
                    </a:cubicBezTo>
                    <a:cubicBezTo>
                      <a:pt x="304" y="558"/>
                      <a:pt x="294" y="552"/>
                      <a:pt x="286" y="548"/>
                    </a:cubicBezTo>
                    <a:cubicBezTo>
                      <a:pt x="283" y="546"/>
                      <a:pt x="280" y="545"/>
                      <a:pt x="277" y="544"/>
                    </a:cubicBezTo>
                    <a:cubicBezTo>
                      <a:pt x="276" y="543"/>
                      <a:pt x="275" y="543"/>
                      <a:pt x="274" y="543"/>
                    </a:cubicBezTo>
                    <a:cubicBezTo>
                      <a:pt x="274" y="542"/>
                      <a:pt x="273" y="542"/>
                      <a:pt x="273" y="542"/>
                    </a:cubicBezTo>
                    <a:cubicBezTo>
                      <a:pt x="272" y="542"/>
                      <a:pt x="272" y="542"/>
                      <a:pt x="271" y="542"/>
                    </a:cubicBezTo>
                    <a:cubicBezTo>
                      <a:pt x="271" y="542"/>
                      <a:pt x="270" y="542"/>
                      <a:pt x="270" y="542"/>
                    </a:cubicBezTo>
                    <a:cubicBezTo>
                      <a:pt x="269" y="542"/>
                      <a:pt x="268" y="543"/>
                      <a:pt x="268" y="544"/>
                    </a:cubicBezTo>
                    <a:cubicBezTo>
                      <a:pt x="266" y="546"/>
                      <a:pt x="267" y="548"/>
                      <a:pt x="269" y="549"/>
                    </a:cubicBezTo>
                    <a:cubicBezTo>
                      <a:pt x="594" y="753"/>
                      <a:pt x="594" y="753"/>
                      <a:pt x="594" y="753"/>
                    </a:cubicBezTo>
                    <a:cubicBezTo>
                      <a:pt x="596" y="749"/>
                      <a:pt x="596" y="749"/>
                      <a:pt x="596" y="749"/>
                    </a:cubicBezTo>
                    <a:cubicBezTo>
                      <a:pt x="593" y="747"/>
                      <a:pt x="593" y="747"/>
                      <a:pt x="593" y="747"/>
                    </a:cubicBezTo>
                    <a:cubicBezTo>
                      <a:pt x="596" y="749"/>
                      <a:pt x="596" y="749"/>
                      <a:pt x="596" y="749"/>
                    </a:cubicBezTo>
                    <a:cubicBezTo>
                      <a:pt x="594" y="746"/>
                      <a:pt x="594" y="746"/>
                      <a:pt x="594" y="746"/>
                    </a:cubicBezTo>
                    <a:cubicBezTo>
                      <a:pt x="594" y="746"/>
                      <a:pt x="593" y="746"/>
                      <a:pt x="593" y="747"/>
                    </a:cubicBezTo>
                    <a:cubicBezTo>
                      <a:pt x="596" y="749"/>
                      <a:pt x="596" y="749"/>
                      <a:pt x="596" y="749"/>
                    </a:cubicBezTo>
                    <a:cubicBezTo>
                      <a:pt x="594" y="746"/>
                      <a:pt x="594" y="746"/>
                      <a:pt x="594" y="746"/>
                    </a:cubicBezTo>
                    <a:cubicBezTo>
                      <a:pt x="595" y="748"/>
                      <a:pt x="595" y="748"/>
                      <a:pt x="595" y="748"/>
                    </a:cubicBezTo>
                    <a:cubicBezTo>
                      <a:pt x="595" y="745"/>
                      <a:pt x="595" y="745"/>
                      <a:pt x="595" y="745"/>
                    </a:cubicBezTo>
                    <a:cubicBezTo>
                      <a:pt x="595" y="745"/>
                      <a:pt x="595" y="745"/>
                      <a:pt x="594" y="746"/>
                    </a:cubicBezTo>
                    <a:cubicBezTo>
                      <a:pt x="595" y="748"/>
                      <a:pt x="595" y="748"/>
                      <a:pt x="595" y="748"/>
                    </a:cubicBezTo>
                    <a:cubicBezTo>
                      <a:pt x="595" y="745"/>
                      <a:pt x="595" y="745"/>
                      <a:pt x="595" y="745"/>
                    </a:cubicBezTo>
                    <a:cubicBezTo>
                      <a:pt x="595" y="746"/>
                      <a:pt x="595" y="746"/>
                      <a:pt x="595" y="746"/>
                    </a:cubicBezTo>
                    <a:cubicBezTo>
                      <a:pt x="595" y="745"/>
                      <a:pt x="595" y="745"/>
                      <a:pt x="595" y="745"/>
                    </a:cubicBezTo>
                    <a:cubicBezTo>
                      <a:pt x="595" y="745"/>
                      <a:pt x="595" y="745"/>
                      <a:pt x="595" y="745"/>
                    </a:cubicBezTo>
                    <a:cubicBezTo>
                      <a:pt x="595" y="746"/>
                      <a:pt x="595" y="746"/>
                      <a:pt x="595" y="746"/>
                    </a:cubicBezTo>
                    <a:cubicBezTo>
                      <a:pt x="595" y="745"/>
                      <a:pt x="595" y="745"/>
                      <a:pt x="595" y="745"/>
                    </a:cubicBezTo>
                    <a:cubicBezTo>
                      <a:pt x="595" y="745"/>
                      <a:pt x="594" y="745"/>
                      <a:pt x="593" y="745"/>
                    </a:cubicBezTo>
                    <a:cubicBezTo>
                      <a:pt x="589" y="744"/>
                      <a:pt x="580" y="740"/>
                      <a:pt x="569" y="734"/>
                    </a:cubicBezTo>
                    <a:cubicBezTo>
                      <a:pt x="528" y="713"/>
                      <a:pt x="451" y="669"/>
                      <a:pt x="385" y="630"/>
                    </a:cubicBezTo>
                    <a:cubicBezTo>
                      <a:pt x="352" y="610"/>
                      <a:pt x="322" y="592"/>
                      <a:pt x="299" y="579"/>
                    </a:cubicBezTo>
                    <a:cubicBezTo>
                      <a:pt x="288" y="572"/>
                      <a:pt x="279" y="567"/>
                      <a:pt x="273" y="563"/>
                    </a:cubicBezTo>
                    <a:cubicBezTo>
                      <a:pt x="267" y="559"/>
                      <a:pt x="263" y="557"/>
                      <a:pt x="263" y="557"/>
                    </a:cubicBezTo>
                    <a:cubicBezTo>
                      <a:pt x="261" y="556"/>
                      <a:pt x="259" y="556"/>
                      <a:pt x="258" y="558"/>
                    </a:cubicBezTo>
                    <a:cubicBezTo>
                      <a:pt x="257" y="559"/>
                      <a:pt x="257" y="560"/>
                      <a:pt x="257" y="561"/>
                    </a:cubicBezTo>
                    <a:cubicBezTo>
                      <a:pt x="257" y="562"/>
                      <a:pt x="257" y="563"/>
                      <a:pt x="258" y="563"/>
                    </a:cubicBezTo>
                    <a:cubicBezTo>
                      <a:pt x="258" y="565"/>
                      <a:pt x="259" y="565"/>
                      <a:pt x="260" y="566"/>
                    </a:cubicBezTo>
                    <a:cubicBezTo>
                      <a:pt x="262" y="568"/>
                      <a:pt x="265" y="571"/>
                      <a:pt x="269" y="574"/>
                    </a:cubicBezTo>
                    <a:cubicBezTo>
                      <a:pt x="283" y="584"/>
                      <a:pt x="309" y="601"/>
                      <a:pt x="342" y="621"/>
                    </a:cubicBezTo>
                    <a:cubicBezTo>
                      <a:pt x="390" y="651"/>
                      <a:pt x="451" y="688"/>
                      <a:pt x="499" y="717"/>
                    </a:cubicBezTo>
                    <a:cubicBezTo>
                      <a:pt x="524" y="731"/>
                      <a:pt x="545" y="744"/>
                      <a:pt x="560" y="753"/>
                    </a:cubicBezTo>
                    <a:cubicBezTo>
                      <a:pt x="568" y="757"/>
                      <a:pt x="574" y="761"/>
                      <a:pt x="578" y="763"/>
                    </a:cubicBezTo>
                    <a:cubicBezTo>
                      <a:pt x="580" y="765"/>
                      <a:pt x="582" y="766"/>
                      <a:pt x="583" y="766"/>
                    </a:cubicBezTo>
                    <a:cubicBezTo>
                      <a:pt x="583" y="767"/>
                      <a:pt x="584" y="767"/>
                      <a:pt x="584" y="767"/>
                    </a:cubicBezTo>
                    <a:cubicBezTo>
                      <a:pt x="584" y="767"/>
                      <a:pt x="584" y="767"/>
                      <a:pt x="584" y="767"/>
                    </a:cubicBezTo>
                    <a:cubicBezTo>
                      <a:pt x="585" y="766"/>
                      <a:pt x="585" y="766"/>
                      <a:pt x="585" y="766"/>
                    </a:cubicBezTo>
                    <a:cubicBezTo>
                      <a:pt x="584" y="767"/>
                      <a:pt x="584" y="767"/>
                      <a:pt x="584" y="767"/>
                    </a:cubicBezTo>
                    <a:cubicBezTo>
                      <a:pt x="584" y="767"/>
                      <a:pt x="584" y="767"/>
                      <a:pt x="584" y="767"/>
                    </a:cubicBezTo>
                    <a:cubicBezTo>
                      <a:pt x="585" y="766"/>
                      <a:pt x="585" y="766"/>
                      <a:pt x="585" y="766"/>
                    </a:cubicBezTo>
                    <a:cubicBezTo>
                      <a:pt x="584" y="767"/>
                      <a:pt x="584" y="767"/>
                      <a:pt x="584" y="767"/>
                    </a:cubicBezTo>
                    <a:cubicBezTo>
                      <a:pt x="586" y="764"/>
                      <a:pt x="586" y="764"/>
                      <a:pt x="586" y="764"/>
                    </a:cubicBezTo>
                    <a:cubicBezTo>
                      <a:pt x="584" y="767"/>
                      <a:pt x="584" y="767"/>
                      <a:pt x="584" y="767"/>
                    </a:cubicBezTo>
                    <a:cubicBezTo>
                      <a:pt x="584" y="767"/>
                      <a:pt x="584" y="767"/>
                      <a:pt x="584" y="767"/>
                    </a:cubicBezTo>
                    <a:cubicBezTo>
                      <a:pt x="586" y="764"/>
                      <a:pt x="586" y="764"/>
                      <a:pt x="586" y="764"/>
                    </a:cubicBezTo>
                    <a:cubicBezTo>
                      <a:pt x="584" y="767"/>
                      <a:pt x="584" y="767"/>
                      <a:pt x="584" y="767"/>
                    </a:cubicBezTo>
                    <a:cubicBezTo>
                      <a:pt x="587" y="764"/>
                      <a:pt x="587" y="764"/>
                      <a:pt x="587" y="764"/>
                    </a:cubicBezTo>
                    <a:cubicBezTo>
                      <a:pt x="584" y="767"/>
                      <a:pt x="584" y="767"/>
                      <a:pt x="584" y="767"/>
                    </a:cubicBezTo>
                    <a:cubicBezTo>
                      <a:pt x="584" y="767"/>
                      <a:pt x="584" y="767"/>
                      <a:pt x="584" y="767"/>
                    </a:cubicBezTo>
                    <a:cubicBezTo>
                      <a:pt x="587" y="764"/>
                      <a:pt x="587" y="764"/>
                      <a:pt x="587" y="764"/>
                    </a:cubicBezTo>
                    <a:cubicBezTo>
                      <a:pt x="584" y="767"/>
                      <a:pt x="584" y="767"/>
                      <a:pt x="584" y="767"/>
                    </a:cubicBezTo>
                    <a:cubicBezTo>
                      <a:pt x="587" y="764"/>
                      <a:pt x="587" y="764"/>
                      <a:pt x="587" y="764"/>
                    </a:cubicBezTo>
                    <a:cubicBezTo>
                      <a:pt x="583" y="766"/>
                      <a:pt x="583" y="766"/>
                      <a:pt x="583" y="766"/>
                    </a:cubicBezTo>
                    <a:cubicBezTo>
                      <a:pt x="584" y="767"/>
                      <a:pt x="584" y="767"/>
                      <a:pt x="584" y="767"/>
                    </a:cubicBezTo>
                    <a:cubicBezTo>
                      <a:pt x="587" y="764"/>
                      <a:pt x="587" y="764"/>
                      <a:pt x="587" y="764"/>
                    </a:cubicBezTo>
                    <a:cubicBezTo>
                      <a:pt x="583" y="766"/>
                      <a:pt x="583" y="766"/>
                      <a:pt x="583" y="766"/>
                    </a:cubicBezTo>
                    <a:cubicBezTo>
                      <a:pt x="587" y="764"/>
                      <a:pt x="587" y="764"/>
                      <a:pt x="587" y="764"/>
                    </a:cubicBezTo>
                    <a:cubicBezTo>
                      <a:pt x="583" y="764"/>
                      <a:pt x="583" y="764"/>
                      <a:pt x="583" y="764"/>
                    </a:cubicBezTo>
                    <a:cubicBezTo>
                      <a:pt x="583" y="765"/>
                      <a:pt x="583" y="766"/>
                      <a:pt x="583" y="766"/>
                    </a:cubicBezTo>
                    <a:cubicBezTo>
                      <a:pt x="587" y="764"/>
                      <a:pt x="587" y="764"/>
                      <a:pt x="587" y="764"/>
                    </a:cubicBezTo>
                    <a:cubicBezTo>
                      <a:pt x="583" y="764"/>
                      <a:pt x="583" y="764"/>
                      <a:pt x="583" y="764"/>
                    </a:cubicBezTo>
                    <a:cubicBezTo>
                      <a:pt x="587" y="764"/>
                      <a:pt x="587" y="764"/>
                      <a:pt x="587" y="764"/>
                    </a:cubicBezTo>
                    <a:cubicBezTo>
                      <a:pt x="589" y="760"/>
                      <a:pt x="589" y="760"/>
                      <a:pt x="589" y="760"/>
                    </a:cubicBezTo>
                    <a:cubicBezTo>
                      <a:pt x="589" y="760"/>
                      <a:pt x="505" y="712"/>
                      <a:pt x="421" y="663"/>
                    </a:cubicBezTo>
                    <a:cubicBezTo>
                      <a:pt x="379" y="639"/>
                      <a:pt x="337" y="615"/>
                      <a:pt x="305" y="597"/>
                    </a:cubicBezTo>
                    <a:cubicBezTo>
                      <a:pt x="289" y="587"/>
                      <a:pt x="275" y="580"/>
                      <a:pt x="265" y="575"/>
                    </a:cubicBezTo>
                    <a:cubicBezTo>
                      <a:pt x="261" y="572"/>
                      <a:pt x="257" y="570"/>
                      <a:pt x="254" y="568"/>
                    </a:cubicBezTo>
                    <a:cubicBezTo>
                      <a:pt x="253" y="568"/>
                      <a:pt x="251" y="567"/>
                      <a:pt x="250" y="567"/>
                    </a:cubicBezTo>
                    <a:cubicBezTo>
                      <a:pt x="250" y="566"/>
                      <a:pt x="250" y="566"/>
                      <a:pt x="249" y="566"/>
                    </a:cubicBezTo>
                    <a:cubicBezTo>
                      <a:pt x="249" y="566"/>
                      <a:pt x="249" y="566"/>
                      <a:pt x="249" y="566"/>
                    </a:cubicBezTo>
                    <a:cubicBezTo>
                      <a:pt x="248" y="566"/>
                      <a:pt x="248" y="566"/>
                      <a:pt x="247" y="566"/>
                    </a:cubicBezTo>
                    <a:cubicBezTo>
                      <a:pt x="247" y="566"/>
                      <a:pt x="247" y="566"/>
                      <a:pt x="246" y="566"/>
                    </a:cubicBezTo>
                    <a:cubicBezTo>
                      <a:pt x="245" y="566"/>
                      <a:pt x="244" y="567"/>
                      <a:pt x="244" y="568"/>
                    </a:cubicBezTo>
                    <a:cubicBezTo>
                      <a:pt x="243" y="569"/>
                      <a:pt x="243" y="570"/>
                      <a:pt x="243" y="571"/>
                    </a:cubicBezTo>
                    <a:cubicBezTo>
                      <a:pt x="244" y="572"/>
                      <a:pt x="244" y="573"/>
                      <a:pt x="245" y="573"/>
                    </a:cubicBezTo>
                    <a:cubicBezTo>
                      <a:pt x="245" y="573"/>
                      <a:pt x="250" y="576"/>
                      <a:pt x="259" y="582"/>
                    </a:cubicBezTo>
                    <a:cubicBezTo>
                      <a:pt x="290" y="600"/>
                      <a:pt x="368" y="647"/>
                      <a:pt x="438" y="690"/>
                    </a:cubicBezTo>
                    <a:cubicBezTo>
                      <a:pt x="473" y="712"/>
                      <a:pt x="506" y="732"/>
                      <a:pt x="531" y="748"/>
                    </a:cubicBezTo>
                    <a:cubicBezTo>
                      <a:pt x="543" y="756"/>
                      <a:pt x="553" y="762"/>
                      <a:pt x="559" y="767"/>
                    </a:cubicBezTo>
                    <a:cubicBezTo>
                      <a:pt x="563" y="770"/>
                      <a:pt x="566" y="772"/>
                      <a:pt x="567" y="773"/>
                    </a:cubicBezTo>
                    <a:cubicBezTo>
                      <a:pt x="568" y="774"/>
                      <a:pt x="569" y="774"/>
                      <a:pt x="569" y="774"/>
                    </a:cubicBezTo>
                    <a:cubicBezTo>
                      <a:pt x="569" y="775"/>
                      <a:pt x="569" y="775"/>
                      <a:pt x="569" y="775"/>
                    </a:cubicBezTo>
                    <a:cubicBezTo>
                      <a:pt x="569" y="775"/>
                      <a:pt x="569" y="775"/>
                      <a:pt x="569" y="775"/>
                    </a:cubicBezTo>
                    <a:cubicBezTo>
                      <a:pt x="570" y="774"/>
                      <a:pt x="570" y="774"/>
                      <a:pt x="570" y="774"/>
                    </a:cubicBezTo>
                    <a:cubicBezTo>
                      <a:pt x="569" y="774"/>
                      <a:pt x="569" y="774"/>
                      <a:pt x="569" y="774"/>
                    </a:cubicBezTo>
                    <a:cubicBezTo>
                      <a:pt x="569" y="775"/>
                      <a:pt x="569" y="775"/>
                      <a:pt x="569" y="775"/>
                    </a:cubicBezTo>
                    <a:cubicBezTo>
                      <a:pt x="570" y="774"/>
                      <a:pt x="570" y="774"/>
                      <a:pt x="570" y="774"/>
                    </a:cubicBezTo>
                    <a:cubicBezTo>
                      <a:pt x="569" y="774"/>
                      <a:pt x="569" y="774"/>
                      <a:pt x="569" y="774"/>
                    </a:cubicBezTo>
                    <a:cubicBezTo>
                      <a:pt x="572" y="773"/>
                      <a:pt x="572" y="773"/>
                      <a:pt x="572" y="773"/>
                    </a:cubicBezTo>
                    <a:cubicBezTo>
                      <a:pt x="569" y="773"/>
                      <a:pt x="569" y="773"/>
                      <a:pt x="569" y="773"/>
                    </a:cubicBezTo>
                    <a:cubicBezTo>
                      <a:pt x="569" y="774"/>
                      <a:pt x="569" y="774"/>
                      <a:pt x="569" y="774"/>
                    </a:cubicBezTo>
                    <a:cubicBezTo>
                      <a:pt x="572" y="773"/>
                      <a:pt x="572" y="773"/>
                      <a:pt x="572" y="773"/>
                    </a:cubicBezTo>
                    <a:cubicBezTo>
                      <a:pt x="569" y="773"/>
                      <a:pt x="569" y="773"/>
                      <a:pt x="569" y="773"/>
                    </a:cubicBezTo>
                    <a:cubicBezTo>
                      <a:pt x="572" y="773"/>
                      <a:pt x="572" y="773"/>
                      <a:pt x="572" y="773"/>
                    </a:cubicBezTo>
                    <a:cubicBezTo>
                      <a:pt x="569" y="771"/>
                      <a:pt x="569" y="771"/>
                      <a:pt x="569" y="771"/>
                    </a:cubicBezTo>
                    <a:cubicBezTo>
                      <a:pt x="569" y="772"/>
                      <a:pt x="569" y="772"/>
                      <a:pt x="569" y="773"/>
                    </a:cubicBezTo>
                    <a:cubicBezTo>
                      <a:pt x="572" y="773"/>
                      <a:pt x="572" y="773"/>
                      <a:pt x="572" y="773"/>
                    </a:cubicBezTo>
                    <a:cubicBezTo>
                      <a:pt x="569" y="771"/>
                      <a:pt x="569" y="771"/>
                      <a:pt x="569" y="771"/>
                    </a:cubicBezTo>
                    <a:cubicBezTo>
                      <a:pt x="573" y="773"/>
                      <a:pt x="573" y="773"/>
                      <a:pt x="573" y="773"/>
                    </a:cubicBezTo>
                    <a:cubicBezTo>
                      <a:pt x="569" y="771"/>
                      <a:pt x="569" y="771"/>
                      <a:pt x="569" y="771"/>
                    </a:cubicBezTo>
                    <a:cubicBezTo>
                      <a:pt x="572" y="773"/>
                      <a:pt x="572" y="773"/>
                      <a:pt x="572" y="773"/>
                    </a:cubicBezTo>
                    <a:cubicBezTo>
                      <a:pt x="571" y="769"/>
                      <a:pt x="571" y="769"/>
                      <a:pt x="571" y="769"/>
                    </a:cubicBezTo>
                    <a:cubicBezTo>
                      <a:pt x="571" y="770"/>
                      <a:pt x="570" y="770"/>
                      <a:pt x="569" y="771"/>
                    </a:cubicBezTo>
                    <a:cubicBezTo>
                      <a:pt x="572" y="773"/>
                      <a:pt x="572" y="773"/>
                      <a:pt x="572" y="773"/>
                    </a:cubicBezTo>
                    <a:cubicBezTo>
                      <a:pt x="571" y="769"/>
                      <a:pt x="571" y="769"/>
                      <a:pt x="571" y="769"/>
                    </a:cubicBezTo>
                    <a:cubicBezTo>
                      <a:pt x="572" y="773"/>
                      <a:pt x="572" y="773"/>
                      <a:pt x="572" y="773"/>
                    </a:cubicBezTo>
                    <a:cubicBezTo>
                      <a:pt x="572" y="769"/>
                      <a:pt x="572" y="769"/>
                      <a:pt x="572" y="769"/>
                    </a:cubicBezTo>
                    <a:cubicBezTo>
                      <a:pt x="572" y="769"/>
                      <a:pt x="572" y="769"/>
                      <a:pt x="571" y="769"/>
                    </a:cubicBezTo>
                    <a:cubicBezTo>
                      <a:pt x="572" y="773"/>
                      <a:pt x="572" y="773"/>
                      <a:pt x="572" y="773"/>
                    </a:cubicBezTo>
                    <a:cubicBezTo>
                      <a:pt x="572" y="769"/>
                      <a:pt x="572" y="769"/>
                      <a:pt x="572" y="769"/>
                    </a:cubicBezTo>
                    <a:cubicBezTo>
                      <a:pt x="572" y="771"/>
                      <a:pt x="572" y="771"/>
                      <a:pt x="572" y="771"/>
                    </a:cubicBezTo>
                    <a:cubicBezTo>
                      <a:pt x="573" y="769"/>
                      <a:pt x="573" y="769"/>
                      <a:pt x="573" y="769"/>
                    </a:cubicBezTo>
                    <a:cubicBezTo>
                      <a:pt x="572" y="769"/>
                      <a:pt x="572" y="769"/>
                      <a:pt x="572" y="769"/>
                    </a:cubicBezTo>
                    <a:cubicBezTo>
                      <a:pt x="572" y="771"/>
                      <a:pt x="572" y="771"/>
                      <a:pt x="572" y="771"/>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2" y="769"/>
                      <a:pt x="571" y="768"/>
                    </a:cubicBezTo>
                    <a:cubicBezTo>
                      <a:pt x="567" y="767"/>
                      <a:pt x="559" y="762"/>
                      <a:pt x="548" y="756"/>
                    </a:cubicBezTo>
                    <a:cubicBezTo>
                      <a:pt x="510" y="734"/>
                      <a:pt x="437" y="688"/>
                      <a:pt x="372" y="648"/>
                    </a:cubicBezTo>
                    <a:cubicBezTo>
                      <a:pt x="340" y="628"/>
                      <a:pt x="309" y="610"/>
                      <a:pt x="286" y="596"/>
                    </a:cubicBezTo>
                    <a:cubicBezTo>
                      <a:pt x="274" y="590"/>
                      <a:pt x="264" y="584"/>
                      <a:pt x="257" y="580"/>
                    </a:cubicBezTo>
                    <a:cubicBezTo>
                      <a:pt x="253" y="578"/>
                      <a:pt x="250" y="577"/>
                      <a:pt x="247" y="576"/>
                    </a:cubicBezTo>
                    <a:cubicBezTo>
                      <a:pt x="246" y="575"/>
                      <a:pt x="245" y="575"/>
                      <a:pt x="244" y="574"/>
                    </a:cubicBezTo>
                    <a:cubicBezTo>
                      <a:pt x="243" y="574"/>
                      <a:pt x="242" y="574"/>
                      <a:pt x="241" y="574"/>
                    </a:cubicBezTo>
                    <a:cubicBezTo>
                      <a:pt x="240" y="574"/>
                      <a:pt x="240" y="574"/>
                      <a:pt x="239" y="574"/>
                    </a:cubicBezTo>
                    <a:cubicBezTo>
                      <a:pt x="238" y="574"/>
                      <a:pt x="237" y="575"/>
                      <a:pt x="237" y="576"/>
                    </a:cubicBezTo>
                    <a:cubicBezTo>
                      <a:pt x="236" y="578"/>
                      <a:pt x="236" y="580"/>
                      <a:pt x="238" y="581"/>
                    </a:cubicBezTo>
                    <a:cubicBezTo>
                      <a:pt x="340" y="645"/>
                      <a:pt x="340" y="645"/>
                      <a:pt x="340" y="645"/>
                    </a:cubicBezTo>
                    <a:cubicBezTo>
                      <a:pt x="228" y="580"/>
                      <a:pt x="228" y="580"/>
                      <a:pt x="228" y="580"/>
                    </a:cubicBezTo>
                    <a:cubicBezTo>
                      <a:pt x="227" y="579"/>
                      <a:pt x="224" y="579"/>
                      <a:pt x="223" y="581"/>
                    </a:cubicBezTo>
                    <a:cubicBezTo>
                      <a:pt x="222" y="583"/>
                      <a:pt x="223" y="586"/>
                      <a:pt x="224" y="587"/>
                    </a:cubicBezTo>
                    <a:cubicBezTo>
                      <a:pt x="565" y="800"/>
                      <a:pt x="565" y="800"/>
                      <a:pt x="565" y="800"/>
                    </a:cubicBezTo>
                    <a:cubicBezTo>
                      <a:pt x="567" y="796"/>
                      <a:pt x="567" y="796"/>
                      <a:pt x="567" y="796"/>
                    </a:cubicBezTo>
                    <a:cubicBezTo>
                      <a:pt x="569" y="793"/>
                      <a:pt x="569" y="793"/>
                      <a:pt x="569" y="793"/>
                    </a:cubicBezTo>
                    <a:cubicBezTo>
                      <a:pt x="569" y="793"/>
                      <a:pt x="483" y="741"/>
                      <a:pt x="395" y="690"/>
                    </a:cubicBezTo>
                    <a:cubicBezTo>
                      <a:pt x="351" y="664"/>
                      <a:pt x="307" y="638"/>
                      <a:pt x="273" y="619"/>
                    </a:cubicBezTo>
                    <a:cubicBezTo>
                      <a:pt x="256" y="609"/>
                      <a:pt x="242" y="601"/>
                      <a:pt x="232" y="595"/>
                    </a:cubicBezTo>
                    <a:cubicBezTo>
                      <a:pt x="227" y="592"/>
                      <a:pt x="222" y="590"/>
                      <a:pt x="219" y="589"/>
                    </a:cubicBezTo>
                    <a:cubicBezTo>
                      <a:pt x="218" y="588"/>
                      <a:pt x="216" y="587"/>
                      <a:pt x="215" y="587"/>
                    </a:cubicBezTo>
                    <a:cubicBezTo>
                      <a:pt x="215" y="587"/>
                      <a:pt x="214" y="586"/>
                      <a:pt x="214" y="586"/>
                    </a:cubicBezTo>
                    <a:cubicBezTo>
                      <a:pt x="213" y="586"/>
                      <a:pt x="213" y="586"/>
                      <a:pt x="212" y="586"/>
                    </a:cubicBezTo>
                    <a:cubicBezTo>
                      <a:pt x="212" y="586"/>
                      <a:pt x="211" y="586"/>
                      <a:pt x="211" y="586"/>
                    </a:cubicBezTo>
                    <a:cubicBezTo>
                      <a:pt x="210" y="586"/>
                      <a:pt x="209" y="587"/>
                      <a:pt x="208" y="588"/>
                    </a:cubicBezTo>
                    <a:cubicBezTo>
                      <a:pt x="212" y="590"/>
                      <a:pt x="212" y="590"/>
                      <a:pt x="212" y="590"/>
                    </a:cubicBezTo>
                    <a:cubicBezTo>
                      <a:pt x="208" y="588"/>
                      <a:pt x="208" y="588"/>
                      <a:pt x="208" y="588"/>
                    </a:cubicBezTo>
                    <a:cubicBezTo>
                      <a:pt x="208" y="589"/>
                      <a:pt x="208" y="590"/>
                      <a:pt x="208" y="590"/>
                    </a:cubicBezTo>
                    <a:cubicBezTo>
                      <a:pt x="208" y="591"/>
                      <a:pt x="208" y="592"/>
                      <a:pt x="208" y="592"/>
                    </a:cubicBezTo>
                    <a:cubicBezTo>
                      <a:pt x="209" y="593"/>
                      <a:pt x="209" y="593"/>
                      <a:pt x="210" y="594"/>
                    </a:cubicBezTo>
                    <a:cubicBezTo>
                      <a:pt x="210" y="594"/>
                      <a:pt x="211" y="595"/>
                      <a:pt x="212" y="596"/>
                    </a:cubicBezTo>
                    <a:cubicBezTo>
                      <a:pt x="217" y="599"/>
                      <a:pt x="226" y="605"/>
                      <a:pt x="238" y="613"/>
                    </a:cubicBezTo>
                    <a:cubicBezTo>
                      <a:pt x="322" y="668"/>
                      <a:pt x="566" y="816"/>
                      <a:pt x="566" y="816"/>
                    </a:cubicBezTo>
                    <a:cubicBezTo>
                      <a:pt x="568" y="817"/>
                      <a:pt x="570" y="817"/>
                      <a:pt x="572" y="815"/>
                    </a:cubicBezTo>
                    <a:cubicBezTo>
                      <a:pt x="573" y="813"/>
                      <a:pt x="572" y="810"/>
                      <a:pt x="570" y="809"/>
                    </a:cubicBezTo>
                    <a:cubicBezTo>
                      <a:pt x="570" y="809"/>
                      <a:pt x="480" y="754"/>
                      <a:pt x="387" y="698"/>
                    </a:cubicBezTo>
                    <a:cubicBezTo>
                      <a:pt x="341" y="670"/>
                      <a:pt x="294" y="642"/>
                      <a:pt x="257" y="621"/>
                    </a:cubicBezTo>
                    <a:cubicBezTo>
                      <a:pt x="239" y="611"/>
                      <a:pt x="223" y="602"/>
                      <a:pt x="212" y="596"/>
                    </a:cubicBezTo>
                    <a:cubicBezTo>
                      <a:pt x="206" y="593"/>
                      <a:pt x="201" y="590"/>
                      <a:pt x="197" y="588"/>
                    </a:cubicBezTo>
                    <a:cubicBezTo>
                      <a:pt x="195" y="588"/>
                      <a:pt x="194" y="587"/>
                      <a:pt x="192" y="586"/>
                    </a:cubicBezTo>
                    <a:cubicBezTo>
                      <a:pt x="192" y="586"/>
                      <a:pt x="191" y="586"/>
                      <a:pt x="190" y="586"/>
                    </a:cubicBezTo>
                    <a:cubicBezTo>
                      <a:pt x="190" y="586"/>
                      <a:pt x="189" y="586"/>
                      <a:pt x="188" y="586"/>
                    </a:cubicBezTo>
                    <a:cubicBezTo>
                      <a:pt x="188" y="586"/>
                      <a:pt x="187" y="586"/>
                      <a:pt x="187" y="586"/>
                    </a:cubicBezTo>
                    <a:cubicBezTo>
                      <a:pt x="186" y="586"/>
                      <a:pt x="185" y="587"/>
                      <a:pt x="184" y="588"/>
                    </a:cubicBezTo>
                    <a:cubicBezTo>
                      <a:pt x="188" y="590"/>
                      <a:pt x="188" y="590"/>
                      <a:pt x="188" y="590"/>
                    </a:cubicBezTo>
                    <a:cubicBezTo>
                      <a:pt x="184" y="587"/>
                      <a:pt x="184" y="587"/>
                      <a:pt x="184" y="587"/>
                    </a:cubicBezTo>
                    <a:cubicBezTo>
                      <a:pt x="184" y="588"/>
                      <a:pt x="184" y="589"/>
                      <a:pt x="184" y="590"/>
                    </a:cubicBezTo>
                    <a:cubicBezTo>
                      <a:pt x="184" y="591"/>
                      <a:pt x="184" y="592"/>
                      <a:pt x="184" y="592"/>
                    </a:cubicBezTo>
                    <a:cubicBezTo>
                      <a:pt x="185" y="593"/>
                      <a:pt x="185" y="593"/>
                      <a:pt x="185" y="593"/>
                    </a:cubicBezTo>
                    <a:cubicBezTo>
                      <a:pt x="185" y="593"/>
                      <a:pt x="186" y="594"/>
                      <a:pt x="186" y="594"/>
                    </a:cubicBezTo>
                    <a:cubicBezTo>
                      <a:pt x="187" y="595"/>
                      <a:pt x="190" y="597"/>
                      <a:pt x="194" y="599"/>
                    </a:cubicBezTo>
                    <a:cubicBezTo>
                      <a:pt x="222" y="618"/>
                      <a:pt x="315" y="675"/>
                      <a:pt x="401" y="729"/>
                    </a:cubicBezTo>
                    <a:cubicBezTo>
                      <a:pt x="487" y="782"/>
                      <a:pt x="566" y="831"/>
                      <a:pt x="566" y="831"/>
                    </a:cubicBezTo>
                    <a:cubicBezTo>
                      <a:pt x="567" y="832"/>
                      <a:pt x="568" y="832"/>
                      <a:pt x="569" y="832"/>
                    </a:cubicBezTo>
                    <a:cubicBezTo>
                      <a:pt x="570" y="831"/>
                      <a:pt x="571" y="831"/>
                      <a:pt x="572" y="830"/>
                    </a:cubicBezTo>
                    <a:cubicBezTo>
                      <a:pt x="572" y="829"/>
                      <a:pt x="572" y="828"/>
                      <a:pt x="572" y="827"/>
                    </a:cubicBezTo>
                    <a:cubicBezTo>
                      <a:pt x="572" y="826"/>
                      <a:pt x="571" y="825"/>
                      <a:pt x="570" y="824"/>
                    </a:cubicBezTo>
                    <a:cubicBezTo>
                      <a:pt x="570" y="824"/>
                      <a:pt x="468" y="762"/>
                      <a:pt x="363" y="700"/>
                    </a:cubicBezTo>
                    <a:cubicBezTo>
                      <a:pt x="311" y="669"/>
                      <a:pt x="258" y="638"/>
                      <a:pt x="218" y="615"/>
                    </a:cubicBezTo>
                    <a:cubicBezTo>
                      <a:pt x="197" y="604"/>
                      <a:pt x="180" y="594"/>
                      <a:pt x="167" y="587"/>
                    </a:cubicBezTo>
                    <a:cubicBezTo>
                      <a:pt x="161" y="584"/>
                      <a:pt x="155" y="581"/>
                      <a:pt x="151" y="579"/>
                    </a:cubicBezTo>
                    <a:cubicBezTo>
                      <a:pt x="149" y="578"/>
                      <a:pt x="148" y="577"/>
                      <a:pt x="146" y="577"/>
                    </a:cubicBezTo>
                    <a:cubicBezTo>
                      <a:pt x="145" y="577"/>
                      <a:pt x="145" y="576"/>
                      <a:pt x="144" y="576"/>
                    </a:cubicBezTo>
                    <a:cubicBezTo>
                      <a:pt x="144" y="576"/>
                      <a:pt x="143" y="576"/>
                      <a:pt x="142" y="576"/>
                    </a:cubicBezTo>
                    <a:cubicBezTo>
                      <a:pt x="142" y="576"/>
                      <a:pt x="141" y="576"/>
                      <a:pt x="140" y="576"/>
                    </a:cubicBezTo>
                    <a:cubicBezTo>
                      <a:pt x="140" y="576"/>
                      <a:pt x="139" y="577"/>
                      <a:pt x="138" y="578"/>
                    </a:cubicBezTo>
                    <a:cubicBezTo>
                      <a:pt x="137" y="580"/>
                      <a:pt x="138" y="582"/>
                      <a:pt x="139" y="583"/>
                    </a:cubicBezTo>
                    <a:cubicBezTo>
                      <a:pt x="570" y="852"/>
                      <a:pt x="570" y="852"/>
                      <a:pt x="570" y="852"/>
                    </a:cubicBezTo>
                    <a:cubicBezTo>
                      <a:pt x="572" y="849"/>
                      <a:pt x="572" y="849"/>
                      <a:pt x="572" y="849"/>
                    </a:cubicBezTo>
                    <a:cubicBezTo>
                      <a:pt x="569" y="847"/>
                      <a:pt x="569" y="847"/>
                      <a:pt x="569" y="847"/>
                    </a:cubicBezTo>
                    <a:cubicBezTo>
                      <a:pt x="571" y="849"/>
                      <a:pt x="571" y="849"/>
                      <a:pt x="571" y="849"/>
                    </a:cubicBezTo>
                    <a:cubicBezTo>
                      <a:pt x="570" y="846"/>
                      <a:pt x="570" y="846"/>
                      <a:pt x="570" y="846"/>
                    </a:cubicBezTo>
                    <a:cubicBezTo>
                      <a:pt x="570" y="846"/>
                      <a:pt x="569" y="846"/>
                      <a:pt x="569" y="847"/>
                    </a:cubicBezTo>
                    <a:cubicBezTo>
                      <a:pt x="571" y="849"/>
                      <a:pt x="571" y="849"/>
                      <a:pt x="571" y="849"/>
                    </a:cubicBezTo>
                    <a:cubicBezTo>
                      <a:pt x="570" y="846"/>
                      <a:pt x="570" y="846"/>
                      <a:pt x="570" y="846"/>
                    </a:cubicBezTo>
                    <a:cubicBezTo>
                      <a:pt x="571" y="847"/>
                      <a:pt x="571" y="847"/>
                      <a:pt x="571" y="847"/>
                    </a:cubicBezTo>
                    <a:cubicBezTo>
                      <a:pt x="571" y="845"/>
                      <a:pt x="571" y="845"/>
                      <a:pt x="571" y="845"/>
                    </a:cubicBezTo>
                    <a:cubicBezTo>
                      <a:pt x="571" y="845"/>
                      <a:pt x="571" y="845"/>
                      <a:pt x="570" y="846"/>
                    </a:cubicBezTo>
                    <a:cubicBezTo>
                      <a:pt x="571" y="847"/>
                      <a:pt x="571" y="847"/>
                      <a:pt x="571" y="847"/>
                    </a:cubicBezTo>
                    <a:cubicBezTo>
                      <a:pt x="571" y="845"/>
                      <a:pt x="571" y="845"/>
                      <a:pt x="571" y="845"/>
                    </a:cubicBezTo>
                    <a:cubicBezTo>
                      <a:pt x="571" y="845"/>
                      <a:pt x="571" y="845"/>
                      <a:pt x="571" y="845"/>
                    </a:cubicBezTo>
                    <a:cubicBezTo>
                      <a:pt x="571" y="845"/>
                      <a:pt x="570" y="845"/>
                      <a:pt x="568" y="845"/>
                    </a:cubicBezTo>
                    <a:cubicBezTo>
                      <a:pt x="565" y="844"/>
                      <a:pt x="561" y="842"/>
                      <a:pt x="555" y="839"/>
                    </a:cubicBezTo>
                    <a:cubicBezTo>
                      <a:pt x="534" y="828"/>
                      <a:pt x="496" y="805"/>
                      <a:pt x="451" y="776"/>
                    </a:cubicBezTo>
                    <a:cubicBezTo>
                      <a:pt x="383" y="734"/>
                      <a:pt x="299" y="680"/>
                      <a:pt x="230" y="637"/>
                    </a:cubicBezTo>
                    <a:cubicBezTo>
                      <a:pt x="195" y="615"/>
                      <a:pt x="164" y="596"/>
                      <a:pt x="141" y="582"/>
                    </a:cubicBezTo>
                    <a:cubicBezTo>
                      <a:pt x="129" y="575"/>
                      <a:pt x="119" y="570"/>
                      <a:pt x="112" y="566"/>
                    </a:cubicBezTo>
                    <a:cubicBezTo>
                      <a:pt x="108" y="564"/>
                      <a:pt x="105" y="562"/>
                      <a:pt x="102" y="561"/>
                    </a:cubicBezTo>
                    <a:cubicBezTo>
                      <a:pt x="101" y="561"/>
                      <a:pt x="100" y="560"/>
                      <a:pt x="99" y="560"/>
                    </a:cubicBezTo>
                    <a:cubicBezTo>
                      <a:pt x="98" y="560"/>
                      <a:pt x="97" y="560"/>
                      <a:pt x="95" y="560"/>
                    </a:cubicBezTo>
                    <a:cubicBezTo>
                      <a:pt x="95" y="560"/>
                      <a:pt x="94" y="560"/>
                      <a:pt x="93" y="560"/>
                    </a:cubicBezTo>
                    <a:cubicBezTo>
                      <a:pt x="93" y="560"/>
                      <a:pt x="92" y="561"/>
                      <a:pt x="91" y="562"/>
                    </a:cubicBezTo>
                    <a:cubicBezTo>
                      <a:pt x="91" y="562"/>
                      <a:pt x="91" y="562"/>
                      <a:pt x="91" y="562"/>
                    </a:cubicBezTo>
                    <a:cubicBezTo>
                      <a:pt x="91" y="563"/>
                      <a:pt x="90" y="564"/>
                      <a:pt x="90" y="564"/>
                    </a:cubicBezTo>
                    <a:cubicBezTo>
                      <a:pt x="90" y="566"/>
                      <a:pt x="91" y="567"/>
                      <a:pt x="91" y="567"/>
                    </a:cubicBezTo>
                    <a:cubicBezTo>
                      <a:pt x="92" y="569"/>
                      <a:pt x="93" y="570"/>
                      <a:pt x="95" y="571"/>
                    </a:cubicBezTo>
                    <a:cubicBezTo>
                      <a:pt x="98" y="573"/>
                      <a:pt x="102" y="577"/>
                      <a:pt x="107" y="581"/>
                    </a:cubicBezTo>
                    <a:cubicBezTo>
                      <a:pt x="128" y="596"/>
                      <a:pt x="168" y="621"/>
                      <a:pt x="216" y="651"/>
                    </a:cubicBezTo>
                    <a:cubicBezTo>
                      <a:pt x="360" y="741"/>
                      <a:pt x="579" y="872"/>
                      <a:pt x="579" y="872"/>
                    </a:cubicBezTo>
                    <a:cubicBezTo>
                      <a:pt x="581" y="868"/>
                      <a:pt x="581" y="868"/>
                      <a:pt x="581" y="868"/>
                    </a:cubicBezTo>
                    <a:cubicBezTo>
                      <a:pt x="578" y="866"/>
                      <a:pt x="578" y="866"/>
                      <a:pt x="578" y="866"/>
                    </a:cubicBezTo>
                    <a:cubicBezTo>
                      <a:pt x="581" y="868"/>
                      <a:pt x="581" y="868"/>
                      <a:pt x="581" y="868"/>
                    </a:cubicBezTo>
                    <a:cubicBezTo>
                      <a:pt x="579" y="865"/>
                      <a:pt x="579" y="865"/>
                      <a:pt x="579" y="865"/>
                    </a:cubicBezTo>
                    <a:cubicBezTo>
                      <a:pt x="579" y="865"/>
                      <a:pt x="578" y="865"/>
                      <a:pt x="578" y="866"/>
                    </a:cubicBezTo>
                    <a:cubicBezTo>
                      <a:pt x="581" y="868"/>
                      <a:pt x="581" y="868"/>
                      <a:pt x="581" y="868"/>
                    </a:cubicBezTo>
                    <a:cubicBezTo>
                      <a:pt x="579" y="865"/>
                      <a:pt x="579" y="865"/>
                      <a:pt x="579" y="865"/>
                    </a:cubicBezTo>
                    <a:cubicBezTo>
                      <a:pt x="580" y="866"/>
                      <a:pt x="580" y="866"/>
                      <a:pt x="580" y="866"/>
                    </a:cubicBezTo>
                    <a:cubicBezTo>
                      <a:pt x="580" y="864"/>
                      <a:pt x="580" y="864"/>
                      <a:pt x="580" y="864"/>
                    </a:cubicBezTo>
                    <a:cubicBezTo>
                      <a:pt x="580" y="865"/>
                      <a:pt x="580" y="864"/>
                      <a:pt x="579" y="865"/>
                    </a:cubicBezTo>
                    <a:cubicBezTo>
                      <a:pt x="580" y="866"/>
                      <a:pt x="580" y="866"/>
                      <a:pt x="580" y="866"/>
                    </a:cubicBezTo>
                    <a:cubicBezTo>
                      <a:pt x="580" y="864"/>
                      <a:pt x="580" y="864"/>
                      <a:pt x="580" y="864"/>
                    </a:cubicBezTo>
                    <a:cubicBezTo>
                      <a:pt x="580" y="864"/>
                      <a:pt x="580" y="864"/>
                      <a:pt x="580" y="864"/>
                    </a:cubicBezTo>
                    <a:cubicBezTo>
                      <a:pt x="579" y="864"/>
                      <a:pt x="578" y="864"/>
                      <a:pt x="576" y="863"/>
                    </a:cubicBezTo>
                    <a:cubicBezTo>
                      <a:pt x="570" y="861"/>
                      <a:pt x="556" y="854"/>
                      <a:pt x="539" y="845"/>
                    </a:cubicBezTo>
                    <a:cubicBezTo>
                      <a:pt x="477" y="811"/>
                      <a:pt x="362" y="741"/>
                      <a:pt x="263" y="680"/>
                    </a:cubicBezTo>
                    <a:cubicBezTo>
                      <a:pt x="213" y="649"/>
                      <a:pt x="167" y="620"/>
                      <a:pt x="133" y="599"/>
                    </a:cubicBezTo>
                    <a:cubicBezTo>
                      <a:pt x="116" y="589"/>
                      <a:pt x="102" y="580"/>
                      <a:pt x="93" y="574"/>
                    </a:cubicBezTo>
                    <a:cubicBezTo>
                      <a:pt x="88" y="571"/>
                      <a:pt x="84" y="569"/>
                      <a:pt x="82" y="567"/>
                    </a:cubicBezTo>
                    <a:cubicBezTo>
                      <a:pt x="80" y="567"/>
                      <a:pt x="79" y="566"/>
                      <a:pt x="79" y="566"/>
                    </a:cubicBezTo>
                    <a:cubicBezTo>
                      <a:pt x="78" y="565"/>
                      <a:pt x="78" y="565"/>
                      <a:pt x="78" y="565"/>
                    </a:cubicBezTo>
                    <a:cubicBezTo>
                      <a:pt x="77" y="565"/>
                      <a:pt x="77" y="565"/>
                      <a:pt x="77" y="565"/>
                    </a:cubicBezTo>
                    <a:cubicBezTo>
                      <a:pt x="77" y="565"/>
                      <a:pt x="77" y="565"/>
                      <a:pt x="77" y="565"/>
                    </a:cubicBezTo>
                    <a:cubicBezTo>
                      <a:pt x="77" y="565"/>
                      <a:pt x="77" y="565"/>
                      <a:pt x="77" y="565"/>
                    </a:cubicBezTo>
                    <a:cubicBezTo>
                      <a:pt x="76" y="564"/>
                      <a:pt x="76" y="564"/>
                      <a:pt x="75" y="564"/>
                    </a:cubicBezTo>
                    <a:cubicBezTo>
                      <a:pt x="75" y="564"/>
                      <a:pt x="74" y="564"/>
                      <a:pt x="74" y="565"/>
                    </a:cubicBezTo>
                    <a:cubicBezTo>
                      <a:pt x="73" y="565"/>
                      <a:pt x="72" y="566"/>
                      <a:pt x="72" y="567"/>
                    </a:cubicBezTo>
                    <a:cubicBezTo>
                      <a:pt x="75" y="568"/>
                      <a:pt x="75" y="568"/>
                      <a:pt x="75" y="568"/>
                    </a:cubicBezTo>
                    <a:cubicBezTo>
                      <a:pt x="72" y="566"/>
                      <a:pt x="72" y="566"/>
                      <a:pt x="72" y="566"/>
                    </a:cubicBezTo>
                    <a:cubicBezTo>
                      <a:pt x="72" y="567"/>
                      <a:pt x="71" y="568"/>
                      <a:pt x="71" y="568"/>
                    </a:cubicBezTo>
                    <a:cubicBezTo>
                      <a:pt x="71" y="570"/>
                      <a:pt x="72" y="570"/>
                      <a:pt x="72" y="571"/>
                    </a:cubicBezTo>
                    <a:cubicBezTo>
                      <a:pt x="72" y="572"/>
                      <a:pt x="73" y="572"/>
                      <a:pt x="73" y="573"/>
                    </a:cubicBezTo>
                    <a:cubicBezTo>
                      <a:pt x="74" y="574"/>
                      <a:pt x="76" y="575"/>
                      <a:pt x="78" y="576"/>
                    </a:cubicBezTo>
                    <a:cubicBezTo>
                      <a:pt x="84" y="581"/>
                      <a:pt x="98" y="590"/>
                      <a:pt x="116" y="603"/>
                    </a:cubicBezTo>
                    <a:cubicBezTo>
                      <a:pt x="181" y="645"/>
                      <a:pt x="308" y="722"/>
                      <a:pt x="418" y="790"/>
                    </a:cubicBezTo>
                    <a:cubicBezTo>
                      <a:pt x="473" y="823"/>
                      <a:pt x="524" y="854"/>
                      <a:pt x="561" y="877"/>
                    </a:cubicBezTo>
                    <a:cubicBezTo>
                      <a:pt x="580" y="889"/>
                      <a:pt x="595" y="898"/>
                      <a:pt x="606" y="904"/>
                    </a:cubicBezTo>
                    <a:cubicBezTo>
                      <a:pt x="611" y="908"/>
                      <a:pt x="615" y="910"/>
                      <a:pt x="618" y="912"/>
                    </a:cubicBezTo>
                    <a:cubicBezTo>
                      <a:pt x="619" y="913"/>
                      <a:pt x="620" y="913"/>
                      <a:pt x="621"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4" y="912"/>
                      <a:pt x="624" y="912"/>
                      <a:pt x="624" y="912"/>
                    </a:cubicBezTo>
                    <a:cubicBezTo>
                      <a:pt x="621" y="914"/>
                      <a:pt x="621" y="914"/>
                      <a:pt x="621" y="914"/>
                    </a:cubicBezTo>
                    <a:cubicBezTo>
                      <a:pt x="622" y="914"/>
                      <a:pt x="622" y="914"/>
                      <a:pt x="622" y="914"/>
                    </a:cubicBezTo>
                    <a:cubicBezTo>
                      <a:pt x="624" y="912"/>
                      <a:pt x="624" y="912"/>
                      <a:pt x="624" y="912"/>
                    </a:cubicBezTo>
                    <a:cubicBezTo>
                      <a:pt x="621" y="914"/>
                      <a:pt x="621" y="914"/>
                      <a:pt x="621" y="914"/>
                    </a:cubicBezTo>
                    <a:cubicBezTo>
                      <a:pt x="624" y="911"/>
                      <a:pt x="624" y="911"/>
                      <a:pt x="624" y="911"/>
                    </a:cubicBezTo>
                    <a:cubicBezTo>
                      <a:pt x="621" y="914"/>
                      <a:pt x="621" y="914"/>
                      <a:pt x="621" y="914"/>
                    </a:cubicBezTo>
                    <a:cubicBezTo>
                      <a:pt x="621" y="914"/>
                      <a:pt x="621" y="914"/>
                      <a:pt x="621" y="914"/>
                    </a:cubicBezTo>
                    <a:cubicBezTo>
                      <a:pt x="624" y="911"/>
                      <a:pt x="624" y="911"/>
                      <a:pt x="624" y="911"/>
                    </a:cubicBezTo>
                    <a:cubicBezTo>
                      <a:pt x="621" y="914"/>
                      <a:pt x="621" y="914"/>
                      <a:pt x="621" y="914"/>
                    </a:cubicBezTo>
                    <a:cubicBezTo>
                      <a:pt x="624" y="911"/>
                      <a:pt x="624" y="911"/>
                      <a:pt x="624" y="911"/>
                    </a:cubicBezTo>
                    <a:cubicBezTo>
                      <a:pt x="620" y="913"/>
                      <a:pt x="620" y="913"/>
                      <a:pt x="620" y="913"/>
                    </a:cubicBezTo>
                    <a:cubicBezTo>
                      <a:pt x="621" y="914"/>
                      <a:pt x="621" y="914"/>
                      <a:pt x="621" y="914"/>
                    </a:cubicBezTo>
                    <a:cubicBezTo>
                      <a:pt x="624" y="911"/>
                      <a:pt x="624" y="911"/>
                      <a:pt x="624" y="911"/>
                    </a:cubicBezTo>
                    <a:cubicBezTo>
                      <a:pt x="620" y="913"/>
                      <a:pt x="620" y="913"/>
                      <a:pt x="620" y="913"/>
                    </a:cubicBezTo>
                    <a:cubicBezTo>
                      <a:pt x="624" y="911"/>
                      <a:pt x="624" y="911"/>
                      <a:pt x="624" y="911"/>
                    </a:cubicBezTo>
                    <a:cubicBezTo>
                      <a:pt x="620" y="911"/>
                      <a:pt x="620" y="911"/>
                      <a:pt x="620" y="911"/>
                    </a:cubicBezTo>
                    <a:cubicBezTo>
                      <a:pt x="620" y="912"/>
                      <a:pt x="620" y="913"/>
                      <a:pt x="620" y="913"/>
                    </a:cubicBezTo>
                    <a:cubicBezTo>
                      <a:pt x="624" y="911"/>
                      <a:pt x="624" y="911"/>
                      <a:pt x="624" y="911"/>
                    </a:cubicBezTo>
                    <a:cubicBezTo>
                      <a:pt x="620" y="911"/>
                      <a:pt x="620" y="911"/>
                      <a:pt x="620" y="911"/>
                    </a:cubicBezTo>
                    <a:cubicBezTo>
                      <a:pt x="624" y="911"/>
                      <a:pt x="624" y="911"/>
                      <a:pt x="624" y="911"/>
                    </a:cubicBezTo>
                    <a:cubicBezTo>
                      <a:pt x="621" y="909"/>
                      <a:pt x="621" y="909"/>
                      <a:pt x="621" y="909"/>
                    </a:cubicBezTo>
                    <a:cubicBezTo>
                      <a:pt x="623" y="911"/>
                      <a:pt x="623" y="911"/>
                      <a:pt x="623" y="911"/>
                    </a:cubicBezTo>
                    <a:cubicBezTo>
                      <a:pt x="622" y="908"/>
                      <a:pt x="622" y="908"/>
                      <a:pt x="622" y="908"/>
                    </a:cubicBezTo>
                    <a:cubicBezTo>
                      <a:pt x="622" y="908"/>
                      <a:pt x="621" y="908"/>
                      <a:pt x="621" y="909"/>
                    </a:cubicBezTo>
                    <a:cubicBezTo>
                      <a:pt x="623" y="911"/>
                      <a:pt x="623" y="911"/>
                      <a:pt x="623" y="911"/>
                    </a:cubicBezTo>
                    <a:cubicBezTo>
                      <a:pt x="622" y="908"/>
                      <a:pt x="622" y="908"/>
                      <a:pt x="622" y="908"/>
                    </a:cubicBezTo>
                    <a:cubicBezTo>
                      <a:pt x="623" y="910"/>
                      <a:pt x="623" y="910"/>
                      <a:pt x="623" y="910"/>
                    </a:cubicBezTo>
                    <a:cubicBezTo>
                      <a:pt x="622" y="908"/>
                      <a:pt x="622" y="908"/>
                      <a:pt x="622" y="908"/>
                    </a:cubicBezTo>
                    <a:cubicBezTo>
                      <a:pt x="622" y="908"/>
                      <a:pt x="622" y="908"/>
                      <a:pt x="622" y="908"/>
                    </a:cubicBezTo>
                    <a:cubicBezTo>
                      <a:pt x="623" y="910"/>
                      <a:pt x="623" y="910"/>
                      <a:pt x="623" y="910"/>
                    </a:cubicBezTo>
                    <a:cubicBezTo>
                      <a:pt x="622" y="908"/>
                      <a:pt x="622" y="908"/>
                      <a:pt x="622" y="908"/>
                    </a:cubicBezTo>
                    <a:cubicBezTo>
                      <a:pt x="623" y="908"/>
                      <a:pt x="623" y="908"/>
                      <a:pt x="623" y="908"/>
                    </a:cubicBezTo>
                    <a:cubicBezTo>
                      <a:pt x="623" y="908"/>
                      <a:pt x="623" y="908"/>
                      <a:pt x="623" y="908"/>
                    </a:cubicBezTo>
                    <a:cubicBezTo>
                      <a:pt x="622" y="908"/>
                      <a:pt x="622" y="908"/>
                      <a:pt x="622" y="908"/>
                    </a:cubicBezTo>
                    <a:cubicBezTo>
                      <a:pt x="623" y="908"/>
                      <a:pt x="623" y="908"/>
                      <a:pt x="623" y="908"/>
                    </a:cubicBezTo>
                    <a:cubicBezTo>
                      <a:pt x="623" y="908"/>
                      <a:pt x="623" y="908"/>
                      <a:pt x="623" y="908"/>
                    </a:cubicBezTo>
                    <a:cubicBezTo>
                      <a:pt x="623" y="908"/>
                      <a:pt x="623" y="908"/>
                      <a:pt x="623" y="908"/>
                    </a:cubicBezTo>
                    <a:cubicBezTo>
                      <a:pt x="622" y="908"/>
                      <a:pt x="621" y="908"/>
                      <a:pt x="619" y="907"/>
                    </a:cubicBezTo>
                    <a:cubicBezTo>
                      <a:pt x="616" y="906"/>
                      <a:pt x="611" y="904"/>
                      <a:pt x="604" y="900"/>
                    </a:cubicBezTo>
                    <a:cubicBezTo>
                      <a:pt x="579" y="888"/>
                      <a:pt x="533" y="861"/>
                      <a:pt x="479" y="827"/>
                    </a:cubicBezTo>
                    <a:cubicBezTo>
                      <a:pt x="398" y="778"/>
                      <a:pt x="298" y="714"/>
                      <a:pt x="215" y="662"/>
                    </a:cubicBezTo>
                    <a:cubicBezTo>
                      <a:pt x="174" y="636"/>
                      <a:pt x="137" y="614"/>
                      <a:pt x="110" y="597"/>
                    </a:cubicBezTo>
                    <a:cubicBezTo>
                      <a:pt x="96" y="589"/>
                      <a:pt x="84" y="583"/>
                      <a:pt x="76" y="578"/>
                    </a:cubicBezTo>
                    <a:cubicBezTo>
                      <a:pt x="71" y="576"/>
                      <a:pt x="68" y="574"/>
                      <a:pt x="65" y="573"/>
                    </a:cubicBezTo>
                    <a:cubicBezTo>
                      <a:pt x="64" y="572"/>
                      <a:pt x="62" y="572"/>
                      <a:pt x="61" y="571"/>
                    </a:cubicBezTo>
                    <a:cubicBezTo>
                      <a:pt x="60" y="571"/>
                      <a:pt x="59" y="571"/>
                      <a:pt x="58" y="571"/>
                    </a:cubicBezTo>
                    <a:cubicBezTo>
                      <a:pt x="57" y="571"/>
                      <a:pt x="57" y="571"/>
                      <a:pt x="56" y="571"/>
                    </a:cubicBezTo>
                    <a:cubicBezTo>
                      <a:pt x="55" y="571"/>
                      <a:pt x="54" y="572"/>
                      <a:pt x="53" y="573"/>
                    </a:cubicBezTo>
                    <a:cubicBezTo>
                      <a:pt x="53" y="574"/>
                      <a:pt x="53" y="575"/>
                      <a:pt x="53" y="576"/>
                    </a:cubicBezTo>
                    <a:cubicBezTo>
                      <a:pt x="53" y="577"/>
                      <a:pt x="54" y="578"/>
                      <a:pt x="55" y="578"/>
                    </a:cubicBezTo>
                    <a:cubicBezTo>
                      <a:pt x="55" y="579"/>
                      <a:pt x="57" y="580"/>
                      <a:pt x="61" y="582"/>
                    </a:cubicBezTo>
                    <a:cubicBezTo>
                      <a:pt x="93" y="602"/>
                      <a:pt x="234" y="688"/>
                      <a:pt x="367" y="771"/>
                    </a:cubicBezTo>
                    <a:cubicBezTo>
                      <a:pt x="434" y="812"/>
                      <a:pt x="499" y="852"/>
                      <a:pt x="547" y="883"/>
                    </a:cubicBezTo>
                    <a:cubicBezTo>
                      <a:pt x="571" y="898"/>
                      <a:pt x="591" y="911"/>
                      <a:pt x="605" y="920"/>
                    </a:cubicBezTo>
                    <a:cubicBezTo>
                      <a:pt x="612" y="925"/>
                      <a:pt x="617" y="928"/>
                      <a:pt x="621" y="931"/>
                    </a:cubicBezTo>
                    <a:cubicBezTo>
                      <a:pt x="622" y="932"/>
                      <a:pt x="624" y="933"/>
                      <a:pt x="625" y="934"/>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8" y="932"/>
                      <a:pt x="628" y="932"/>
                      <a:pt x="628" y="932"/>
                    </a:cubicBezTo>
                    <a:cubicBezTo>
                      <a:pt x="625" y="932"/>
                      <a:pt x="625" y="932"/>
                      <a:pt x="625" y="932"/>
                    </a:cubicBezTo>
                    <a:cubicBezTo>
                      <a:pt x="625" y="934"/>
                      <a:pt x="625" y="934"/>
                      <a:pt x="625" y="934"/>
                    </a:cubicBezTo>
                    <a:cubicBezTo>
                      <a:pt x="628" y="932"/>
                      <a:pt x="628" y="932"/>
                      <a:pt x="628" y="932"/>
                    </a:cubicBezTo>
                    <a:cubicBezTo>
                      <a:pt x="625" y="932"/>
                      <a:pt x="625" y="932"/>
                      <a:pt x="625" y="932"/>
                    </a:cubicBezTo>
                    <a:cubicBezTo>
                      <a:pt x="628" y="932"/>
                      <a:pt x="628" y="932"/>
                      <a:pt x="628" y="932"/>
                    </a:cubicBezTo>
                    <a:cubicBezTo>
                      <a:pt x="625" y="930"/>
                      <a:pt x="625" y="930"/>
                      <a:pt x="625" y="930"/>
                    </a:cubicBezTo>
                    <a:cubicBezTo>
                      <a:pt x="625" y="931"/>
                      <a:pt x="625" y="932"/>
                      <a:pt x="625" y="932"/>
                    </a:cubicBezTo>
                    <a:cubicBezTo>
                      <a:pt x="628" y="932"/>
                      <a:pt x="628" y="932"/>
                      <a:pt x="628" y="932"/>
                    </a:cubicBezTo>
                    <a:cubicBezTo>
                      <a:pt x="625" y="930"/>
                      <a:pt x="625" y="930"/>
                      <a:pt x="625" y="930"/>
                    </a:cubicBezTo>
                    <a:cubicBezTo>
                      <a:pt x="629" y="932"/>
                      <a:pt x="629" y="932"/>
                      <a:pt x="629" y="932"/>
                    </a:cubicBezTo>
                    <a:cubicBezTo>
                      <a:pt x="625" y="930"/>
                      <a:pt x="625" y="930"/>
                      <a:pt x="625" y="930"/>
                    </a:cubicBezTo>
                    <a:cubicBezTo>
                      <a:pt x="628" y="932"/>
                      <a:pt x="628" y="932"/>
                      <a:pt x="628" y="932"/>
                    </a:cubicBezTo>
                    <a:cubicBezTo>
                      <a:pt x="627" y="929"/>
                      <a:pt x="627" y="929"/>
                      <a:pt x="627" y="929"/>
                    </a:cubicBezTo>
                    <a:cubicBezTo>
                      <a:pt x="627" y="929"/>
                      <a:pt x="626" y="929"/>
                      <a:pt x="625" y="930"/>
                    </a:cubicBezTo>
                    <a:cubicBezTo>
                      <a:pt x="628" y="932"/>
                      <a:pt x="628" y="932"/>
                      <a:pt x="628" y="932"/>
                    </a:cubicBezTo>
                    <a:cubicBezTo>
                      <a:pt x="627" y="929"/>
                      <a:pt x="627" y="929"/>
                      <a:pt x="627" y="929"/>
                    </a:cubicBezTo>
                    <a:cubicBezTo>
                      <a:pt x="628" y="932"/>
                      <a:pt x="628" y="932"/>
                      <a:pt x="628" y="932"/>
                    </a:cubicBezTo>
                    <a:cubicBezTo>
                      <a:pt x="628" y="928"/>
                      <a:pt x="628" y="928"/>
                      <a:pt x="628" y="928"/>
                    </a:cubicBezTo>
                    <a:cubicBezTo>
                      <a:pt x="628" y="928"/>
                      <a:pt x="628" y="928"/>
                      <a:pt x="627" y="929"/>
                    </a:cubicBezTo>
                    <a:cubicBezTo>
                      <a:pt x="628" y="932"/>
                      <a:pt x="628" y="932"/>
                      <a:pt x="628" y="932"/>
                    </a:cubicBezTo>
                    <a:cubicBezTo>
                      <a:pt x="628" y="928"/>
                      <a:pt x="628" y="928"/>
                      <a:pt x="628" y="928"/>
                    </a:cubicBezTo>
                    <a:cubicBezTo>
                      <a:pt x="628" y="930"/>
                      <a:pt x="628" y="930"/>
                      <a:pt x="628" y="930"/>
                    </a:cubicBezTo>
                    <a:cubicBezTo>
                      <a:pt x="628" y="928"/>
                      <a:pt x="628" y="928"/>
                      <a:pt x="628" y="928"/>
                    </a:cubicBezTo>
                    <a:cubicBezTo>
                      <a:pt x="628" y="928"/>
                      <a:pt x="628" y="928"/>
                      <a:pt x="628" y="928"/>
                    </a:cubicBezTo>
                    <a:cubicBezTo>
                      <a:pt x="628" y="930"/>
                      <a:pt x="628" y="930"/>
                      <a:pt x="628" y="930"/>
                    </a:cubicBezTo>
                    <a:cubicBezTo>
                      <a:pt x="628" y="928"/>
                      <a:pt x="628" y="928"/>
                      <a:pt x="628" y="928"/>
                    </a:cubicBezTo>
                    <a:cubicBezTo>
                      <a:pt x="628" y="929"/>
                      <a:pt x="628" y="929"/>
                      <a:pt x="628" y="929"/>
                    </a:cubicBezTo>
                    <a:cubicBezTo>
                      <a:pt x="628" y="928"/>
                      <a:pt x="628" y="928"/>
                      <a:pt x="628" y="928"/>
                    </a:cubicBezTo>
                    <a:cubicBezTo>
                      <a:pt x="628" y="928"/>
                      <a:pt x="628" y="928"/>
                      <a:pt x="628" y="928"/>
                    </a:cubicBezTo>
                    <a:cubicBezTo>
                      <a:pt x="628" y="929"/>
                      <a:pt x="628" y="929"/>
                      <a:pt x="628" y="929"/>
                    </a:cubicBezTo>
                    <a:cubicBezTo>
                      <a:pt x="628" y="928"/>
                      <a:pt x="628" y="928"/>
                      <a:pt x="628" y="928"/>
                    </a:cubicBezTo>
                    <a:cubicBezTo>
                      <a:pt x="628" y="928"/>
                      <a:pt x="628" y="928"/>
                      <a:pt x="627" y="928"/>
                    </a:cubicBezTo>
                    <a:cubicBezTo>
                      <a:pt x="624" y="927"/>
                      <a:pt x="619" y="924"/>
                      <a:pt x="612" y="921"/>
                    </a:cubicBezTo>
                    <a:cubicBezTo>
                      <a:pt x="586" y="907"/>
                      <a:pt x="539" y="880"/>
                      <a:pt x="498" y="856"/>
                    </a:cubicBezTo>
                    <a:cubicBezTo>
                      <a:pt x="477" y="845"/>
                      <a:pt x="457" y="833"/>
                      <a:pt x="442" y="825"/>
                    </a:cubicBezTo>
                    <a:cubicBezTo>
                      <a:pt x="435" y="821"/>
                      <a:pt x="429" y="818"/>
                      <a:pt x="424" y="816"/>
                    </a:cubicBezTo>
                    <a:cubicBezTo>
                      <a:pt x="421" y="814"/>
                      <a:pt x="419" y="813"/>
                      <a:pt x="418" y="813"/>
                    </a:cubicBezTo>
                    <a:cubicBezTo>
                      <a:pt x="417" y="812"/>
                      <a:pt x="416" y="812"/>
                      <a:pt x="416" y="812"/>
                    </a:cubicBezTo>
                    <a:cubicBezTo>
                      <a:pt x="415" y="812"/>
                      <a:pt x="414" y="812"/>
                      <a:pt x="413" y="812"/>
                    </a:cubicBezTo>
                    <a:cubicBezTo>
                      <a:pt x="413" y="812"/>
                      <a:pt x="412" y="812"/>
                      <a:pt x="412" y="812"/>
                    </a:cubicBezTo>
                    <a:cubicBezTo>
                      <a:pt x="411" y="812"/>
                      <a:pt x="410" y="813"/>
                      <a:pt x="410" y="814"/>
                    </a:cubicBezTo>
                    <a:cubicBezTo>
                      <a:pt x="409" y="814"/>
                      <a:pt x="409" y="815"/>
                      <a:pt x="409" y="816"/>
                    </a:cubicBezTo>
                    <a:cubicBezTo>
                      <a:pt x="409" y="817"/>
                      <a:pt x="409" y="817"/>
                      <a:pt x="409" y="817"/>
                    </a:cubicBezTo>
                    <a:cubicBezTo>
                      <a:pt x="410" y="818"/>
                      <a:pt x="410" y="818"/>
                      <a:pt x="410" y="818"/>
                    </a:cubicBezTo>
                    <a:cubicBezTo>
                      <a:pt x="411" y="819"/>
                      <a:pt x="411" y="819"/>
                      <a:pt x="411" y="819"/>
                    </a:cubicBezTo>
                    <a:cubicBezTo>
                      <a:pt x="411" y="819"/>
                      <a:pt x="411" y="819"/>
                      <a:pt x="412" y="820"/>
                    </a:cubicBezTo>
                    <a:cubicBezTo>
                      <a:pt x="414" y="822"/>
                      <a:pt x="419" y="825"/>
                      <a:pt x="426" y="829"/>
                    </a:cubicBezTo>
                    <a:cubicBezTo>
                      <a:pt x="476" y="861"/>
                      <a:pt x="628" y="955"/>
                      <a:pt x="628" y="955"/>
                    </a:cubicBezTo>
                    <a:cubicBezTo>
                      <a:pt x="631" y="952"/>
                      <a:pt x="631" y="952"/>
                      <a:pt x="631" y="952"/>
                    </a:cubicBezTo>
                    <a:cubicBezTo>
                      <a:pt x="627" y="949"/>
                      <a:pt x="627" y="949"/>
                      <a:pt x="627" y="949"/>
                    </a:cubicBezTo>
                    <a:cubicBezTo>
                      <a:pt x="630" y="952"/>
                      <a:pt x="630" y="952"/>
                      <a:pt x="630" y="952"/>
                    </a:cubicBezTo>
                    <a:cubicBezTo>
                      <a:pt x="629" y="948"/>
                      <a:pt x="629" y="948"/>
                      <a:pt x="629" y="948"/>
                    </a:cubicBezTo>
                    <a:cubicBezTo>
                      <a:pt x="629" y="948"/>
                      <a:pt x="628" y="949"/>
                      <a:pt x="627" y="949"/>
                    </a:cubicBezTo>
                    <a:cubicBezTo>
                      <a:pt x="630" y="952"/>
                      <a:pt x="630" y="952"/>
                      <a:pt x="630" y="952"/>
                    </a:cubicBezTo>
                    <a:cubicBezTo>
                      <a:pt x="629" y="948"/>
                      <a:pt x="629" y="948"/>
                      <a:pt x="629" y="948"/>
                    </a:cubicBezTo>
                    <a:cubicBezTo>
                      <a:pt x="630" y="951"/>
                      <a:pt x="630" y="951"/>
                      <a:pt x="630" y="951"/>
                    </a:cubicBezTo>
                    <a:cubicBezTo>
                      <a:pt x="630" y="948"/>
                      <a:pt x="630" y="948"/>
                      <a:pt x="630" y="948"/>
                    </a:cubicBezTo>
                    <a:cubicBezTo>
                      <a:pt x="630" y="948"/>
                      <a:pt x="630" y="948"/>
                      <a:pt x="629" y="948"/>
                    </a:cubicBezTo>
                    <a:cubicBezTo>
                      <a:pt x="630" y="951"/>
                      <a:pt x="630" y="951"/>
                      <a:pt x="630" y="951"/>
                    </a:cubicBezTo>
                    <a:cubicBezTo>
                      <a:pt x="630" y="948"/>
                      <a:pt x="630" y="948"/>
                      <a:pt x="630" y="948"/>
                    </a:cubicBezTo>
                    <a:cubicBezTo>
                      <a:pt x="630" y="950"/>
                      <a:pt x="630" y="950"/>
                      <a:pt x="630" y="950"/>
                    </a:cubicBezTo>
                    <a:cubicBezTo>
                      <a:pt x="631" y="948"/>
                      <a:pt x="631" y="948"/>
                      <a:pt x="631" y="948"/>
                    </a:cubicBezTo>
                    <a:cubicBezTo>
                      <a:pt x="630" y="948"/>
                      <a:pt x="630" y="948"/>
                      <a:pt x="630" y="948"/>
                    </a:cubicBezTo>
                    <a:cubicBezTo>
                      <a:pt x="630" y="950"/>
                      <a:pt x="630" y="950"/>
                      <a:pt x="630" y="950"/>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29" y="947"/>
                      <a:pt x="627" y="946"/>
                    </a:cubicBezTo>
                    <a:cubicBezTo>
                      <a:pt x="619" y="943"/>
                      <a:pt x="603" y="934"/>
                      <a:pt x="583" y="922"/>
                    </a:cubicBezTo>
                    <a:cubicBezTo>
                      <a:pt x="552" y="906"/>
                      <a:pt x="514" y="884"/>
                      <a:pt x="482" y="866"/>
                    </a:cubicBezTo>
                    <a:cubicBezTo>
                      <a:pt x="467" y="857"/>
                      <a:pt x="453" y="849"/>
                      <a:pt x="443" y="843"/>
                    </a:cubicBezTo>
                    <a:cubicBezTo>
                      <a:pt x="438" y="840"/>
                      <a:pt x="434" y="838"/>
                      <a:pt x="431" y="837"/>
                    </a:cubicBezTo>
                    <a:cubicBezTo>
                      <a:pt x="430" y="836"/>
                      <a:pt x="429" y="835"/>
                      <a:pt x="428" y="835"/>
                    </a:cubicBezTo>
                    <a:cubicBezTo>
                      <a:pt x="428" y="835"/>
                      <a:pt x="428" y="834"/>
                      <a:pt x="427" y="834"/>
                    </a:cubicBezTo>
                    <a:cubicBezTo>
                      <a:pt x="427" y="834"/>
                      <a:pt x="427" y="834"/>
                      <a:pt x="427" y="834"/>
                    </a:cubicBezTo>
                    <a:cubicBezTo>
                      <a:pt x="427" y="834"/>
                      <a:pt x="427" y="834"/>
                      <a:pt x="427" y="834"/>
                    </a:cubicBezTo>
                    <a:cubicBezTo>
                      <a:pt x="426" y="834"/>
                      <a:pt x="426" y="834"/>
                      <a:pt x="426" y="834"/>
                    </a:cubicBezTo>
                    <a:cubicBezTo>
                      <a:pt x="426" y="834"/>
                      <a:pt x="426" y="834"/>
                      <a:pt x="425" y="834"/>
                    </a:cubicBezTo>
                    <a:cubicBezTo>
                      <a:pt x="423" y="834"/>
                      <a:pt x="422" y="835"/>
                      <a:pt x="421" y="837"/>
                    </a:cubicBezTo>
                    <a:cubicBezTo>
                      <a:pt x="421" y="838"/>
                      <a:pt x="421" y="840"/>
                      <a:pt x="423" y="841"/>
                    </a:cubicBezTo>
                    <a:cubicBezTo>
                      <a:pt x="631" y="971"/>
                      <a:pt x="631" y="971"/>
                      <a:pt x="631" y="971"/>
                    </a:cubicBezTo>
                    <a:cubicBezTo>
                      <a:pt x="633" y="968"/>
                      <a:pt x="633" y="968"/>
                      <a:pt x="633" y="968"/>
                    </a:cubicBezTo>
                    <a:cubicBezTo>
                      <a:pt x="635" y="964"/>
                      <a:pt x="635" y="964"/>
                      <a:pt x="635" y="964"/>
                    </a:cubicBezTo>
                    <a:cubicBezTo>
                      <a:pt x="635" y="964"/>
                      <a:pt x="586" y="934"/>
                      <a:pt x="535" y="904"/>
                    </a:cubicBezTo>
                    <a:cubicBezTo>
                      <a:pt x="509" y="890"/>
                      <a:pt x="483" y="875"/>
                      <a:pt x="463" y="863"/>
                    </a:cubicBezTo>
                    <a:cubicBezTo>
                      <a:pt x="453" y="858"/>
                      <a:pt x="444" y="853"/>
                      <a:pt x="437" y="850"/>
                    </a:cubicBezTo>
                    <a:cubicBezTo>
                      <a:pt x="434" y="848"/>
                      <a:pt x="431" y="847"/>
                      <a:pt x="429" y="846"/>
                    </a:cubicBezTo>
                    <a:cubicBezTo>
                      <a:pt x="428" y="846"/>
                      <a:pt x="427" y="845"/>
                      <a:pt x="426" y="845"/>
                    </a:cubicBezTo>
                    <a:cubicBezTo>
                      <a:pt x="425" y="845"/>
                      <a:pt x="424" y="844"/>
                      <a:pt x="423" y="844"/>
                    </a:cubicBezTo>
                    <a:cubicBezTo>
                      <a:pt x="422" y="844"/>
                      <a:pt x="422" y="844"/>
                      <a:pt x="421" y="845"/>
                    </a:cubicBezTo>
                    <a:cubicBezTo>
                      <a:pt x="421" y="845"/>
                      <a:pt x="420" y="845"/>
                      <a:pt x="419" y="846"/>
                    </a:cubicBezTo>
                    <a:cubicBezTo>
                      <a:pt x="418" y="847"/>
                      <a:pt x="418" y="848"/>
                      <a:pt x="418" y="849"/>
                    </a:cubicBezTo>
                    <a:cubicBezTo>
                      <a:pt x="419" y="851"/>
                      <a:pt x="419" y="851"/>
                      <a:pt x="420" y="852"/>
                    </a:cubicBezTo>
                    <a:cubicBezTo>
                      <a:pt x="420" y="852"/>
                      <a:pt x="423" y="854"/>
                      <a:pt x="429" y="857"/>
                    </a:cubicBezTo>
                    <a:cubicBezTo>
                      <a:pt x="449" y="869"/>
                      <a:pt x="498" y="900"/>
                      <a:pt x="543" y="927"/>
                    </a:cubicBezTo>
                    <a:cubicBezTo>
                      <a:pt x="565" y="941"/>
                      <a:pt x="586" y="954"/>
                      <a:pt x="602" y="964"/>
                    </a:cubicBezTo>
                    <a:cubicBezTo>
                      <a:pt x="609" y="969"/>
                      <a:pt x="616" y="973"/>
                      <a:pt x="620" y="976"/>
                    </a:cubicBezTo>
                    <a:cubicBezTo>
                      <a:pt x="622" y="977"/>
                      <a:pt x="624" y="979"/>
                      <a:pt x="625"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9" y="978"/>
                      <a:pt x="629" y="978"/>
                      <a:pt x="629" y="978"/>
                    </a:cubicBezTo>
                    <a:cubicBezTo>
                      <a:pt x="626" y="979"/>
                      <a:pt x="626" y="979"/>
                      <a:pt x="626" y="979"/>
                    </a:cubicBezTo>
                    <a:cubicBezTo>
                      <a:pt x="626" y="980"/>
                      <a:pt x="626" y="980"/>
                      <a:pt x="626" y="980"/>
                    </a:cubicBezTo>
                    <a:cubicBezTo>
                      <a:pt x="629" y="978"/>
                      <a:pt x="629" y="978"/>
                      <a:pt x="629" y="978"/>
                    </a:cubicBezTo>
                    <a:cubicBezTo>
                      <a:pt x="626" y="979"/>
                      <a:pt x="626" y="979"/>
                      <a:pt x="626" y="979"/>
                    </a:cubicBezTo>
                    <a:cubicBezTo>
                      <a:pt x="629" y="978"/>
                      <a:pt x="629" y="978"/>
                      <a:pt x="629" y="978"/>
                    </a:cubicBezTo>
                    <a:cubicBezTo>
                      <a:pt x="625" y="978"/>
                      <a:pt x="625" y="978"/>
                      <a:pt x="625" y="978"/>
                    </a:cubicBezTo>
                    <a:cubicBezTo>
                      <a:pt x="625" y="979"/>
                      <a:pt x="625" y="979"/>
                      <a:pt x="626" y="979"/>
                    </a:cubicBezTo>
                    <a:cubicBezTo>
                      <a:pt x="629" y="978"/>
                      <a:pt x="629" y="978"/>
                      <a:pt x="629" y="978"/>
                    </a:cubicBezTo>
                    <a:cubicBezTo>
                      <a:pt x="625" y="978"/>
                      <a:pt x="625" y="978"/>
                      <a:pt x="625" y="978"/>
                    </a:cubicBezTo>
                    <a:cubicBezTo>
                      <a:pt x="629" y="978"/>
                      <a:pt x="629" y="978"/>
                      <a:pt x="629" y="978"/>
                    </a:cubicBezTo>
                    <a:cubicBezTo>
                      <a:pt x="626" y="976"/>
                      <a:pt x="626" y="976"/>
                      <a:pt x="626" y="976"/>
                    </a:cubicBezTo>
                    <a:cubicBezTo>
                      <a:pt x="625" y="976"/>
                      <a:pt x="625" y="977"/>
                      <a:pt x="625" y="978"/>
                    </a:cubicBezTo>
                    <a:cubicBezTo>
                      <a:pt x="629" y="978"/>
                      <a:pt x="629" y="978"/>
                      <a:pt x="629" y="978"/>
                    </a:cubicBezTo>
                    <a:cubicBezTo>
                      <a:pt x="626" y="976"/>
                      <a:pt x="626" y="976"/>
                      <a:pt x="626" y="976"/>
                    </a:cubicBezTo>
                    <a:cubicBezTo>
                      <a:pt x="629" y="978"/>
                      <a:pt x="629" y="978"/>
                      <a:pt x="629" y="978"/>
                    </a:cubicBezTo>
                    <a:cubicBezTo>
                      <a:pt x="631" y="974"/>
                      <a:pt x="631" y="974"/>
                      <a:pt x="631" y="974"/>
                    </a:cubicBezTo>
                    <a:cubicBezTo>
                      <a:pt x="631" y="974"/>
                      <a:pt x="581" y="947"/>
                      <a:pt x="531" y="920"/>
                    </a:cubicBezTo>
                    <a:cubicBezTo>
                      <a:pt x="506" y="907"/>
                      <a:pt x="480" y="893"/>
                      <a:pt x="461" y="883"/>
                    </a:cubicBezTo>
                    <a:cubicBezTo>
                      <a:pt x="452" y="878"/>
                      <a:pt x="443" y="874"/>
                      <a:pt x="438" y="871"/>
                    </a:cubicBezTo>
                    <a:cubicBezTo>
                      <a:pt x="435" y="869"/>
                      <a:pt x="432" y="868"/>
                      <a:pt x="431" y="867"/>
                    </a:cubicBezTo>
                    <a:cubicBezTo>
                      <a:pt x="430" y="867"/>
                      <a:pt x="429" y="866"/>
                      <a:pt x="428" y="866"/>
                    </a:cubicBezTo>
                    <a:cubicBezTo>
                      <a:pt x="428" y="866"/>
                      <a:pt x="428" y="866"/>
                      <a:pt x="428" y="866"/>
                    </a:cubicBezTo>
                    <a:cubicBezTo>
                      <a:pt x="427" y="866"/>
                      <a:pt x="427" y="866"/>
                      <a:pt x="427" y="866"/>
                    </a:cubicBezTo>
                    <a:cubicBezTo>
                      <a:pt x="427" y="866"/>
                      <a:pt x="427" y="865"/>
                      <a:pt x="426" y="865"/>
                    </a:cubicBezTo>
                    <a:cubicBezTo>
                      <a:pt x="426" y="865"/>
                      <a:pt x="425" y="865"/>
                      <a:pt x="425" y="866"/>
                    </a:cubicBezTo>
                    <a:cubicBezTo>
                      <a:pt x="424" y="866"/>
                      <a:pt x="423" y="866"/>
                      <a:pt x="422" y="867"/>
                    </a:cubicBezTo>
                    <a:cubicBezTo>
                      <a:pt x="422" y="868"/>
                      <a:pt x="422" y="869"/>
                      <a:pt x="422" y="870"/>
                    </a:cubicBezTo>
                    <a:cubicBezTo>
                      <a:pt x="422" y="871"/>
                      <a:pt x="423" y="872"/>
                      <a:pt x="424" y="873"/>
                    </a:cubicBezTo>
                    <a:cubicBezTo>
                      <a:pt x="424" y="873"/>
                      <a:pt x="427" y="875"/>
                      <a:pt x="432" y="878"/>
                    </a:cubicBezTo>
                    <a:cubicBezTo>
                      <a:pt x="451" y="889"/>
                      <a:pt x="498" y="917"/>
                      <a:pt x="541" y="944"/>
                    </a:cubicBezTo>
                    <a:cubicBezTo>
                      <a:pt x="562" y="957"/>
                      <a:pt x="582" y="969"/>
                      <a:pt x="596" y="978"/>
                    </a:cubicBezTo>
                    <a:cubicBezTo>
                      <a:pt x="604" y="983"/>
                      <a:pt x="610" y="987"/>
                      <a:pt x="614" y="990"/>
                    </a:cubicBezTo>
                    <a:cubicBezTo>
                      <a:pt x="616" y="992"/>
                      <a:pt x="618" y="993"/>
                      <a:pt x="618" y="994"/>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22" y="992"/>
                      <a:pt x="622" y="992"/>
                      <a:pt x="622" y="992"/>
                    </a:cubicBezTo>
                    <a:cubicBezTo>
                      <a:pt x="619" y="992"/>
                      <a:pt x="619" y="992"/>
                      <a:pt x="619" y="992"/>
                    </a:cubicBezTo>
                    <a:cubicBezTo>
                      <a:pt x="619" y="993"/>
                      <a:pt x="619" y="994"/>
                      <a:pt x="619" y="994"/>
                    </a:cubicBezTo>
                    <a:cubicBezTo>
                      <a:pt x="622" y="992"/>
                      <a:pt x="622" y="992"/>
                      <a:pt x="622" y="992"/>
                    </a:cubicBezTo>
                    <a:cubicBezTo>
                      <a:pt x="619" y="992"/>
                      <a:pt x="619" y="992"/>
                      <a:pt x="619" y="992"/>
                    </a:cubicBezTo>
                    <a:cubicBezTo>
                      <a:pt x="623" y="992"/>
                      <a:pt x="623" y="992"/>
                      <a:pt x="623" y="992"/>
                    </a:cubicBezTo>
                    <a:cubicBezTo>
                      <a:pt x="619" y="990"/>
                      <a:pt x="619" y="990"/>
                      <a:pt x="619" y="990"/>
                    </a:cubicBezTo>
                    <a:cubicBezTo>
                      <a:pt x="619" y="991"/>
                      <a:pt x="619" y="992"/>
                      <a:pt x="619" y="992"/>
                    </a:cubicBezTo>
                    <a:cubicBezTo>
                      <a:pt x="623" y="992"/>
                      <a:pt x="623" y="992"/>
                      <a:pt x="623" y="992"/>
                    </a:cubicBezTo>
                    <a:cubicBezTo>
                      <a:pt x="619" y="990"/>
                      <a:pt x="619" y="990"/>
                      <a:pt x="619" y="990"/>
                    </a:cubicBezTo>
                    <a:cubicBezTo>
                      <a:pt x="623" y="992"/>
                      <a:pt x="623" y="992"/>
                      <a:pt x="623" y="992"/>
                    </a:cubicBezTo>
                    <a:cubicBezTo>
                      <a:pt x="620" y="990"/>
                      <a:pt x="620" y="990"/>
                      <a:pt x="620" y="990"/>
                    </a:cubicBezTo>
                    <a:cubicBezTo>
                      <a:pt x="623" y="992"/>
                      <a:pt x="623" y="992"/>
                      <a:pt x="623" y="992"/>
                    </a:cubicBezTo>
                    <a:cubicBezTo>
                      <a:pt x="622" y="989"/>
                      <a:pt x="622" y="989"/>
                      <a:pt x="622" y="989"/>
                    </a:cubicBezTo>
                    <a:cubicBezTo>
                      <a:pt x="621" y="989"/>
                      <a:pt x="620" y="989"/>
                      <a:pt x="620" y="990"/>
                    </a:cubicBezTo>
                    <a:cubicBezTo>
                      <a:pt x="623" y="992"/>
                      <a:pt x="623" y="992"/>
                      <a:pt x="623" y="992"/>
                    </a:cubicBezTo>
                    <a:cubicBezTo>
                      <a:pt x="622" y="989"/>
                      <a:pt x="622" y="989"/>
                      <a:pt x="622" y="989"/>
                    </a:cubicBezTo>
                    <a:cubicBezTo>
                      <a:pt x="623" y="992"/>
                      <a:pt x="623" y="992"/>
                      <a:pt x="623" y="992"/>
                    </a:cubicBezTo>
                    <a:cubicBezTo>
                      <a:pt x="623" y="988"/>
                      <a:pt x="623" y="988"/>
                      <a:pt x="623" y="988"/>
                    </a:cubicBezTo>
                    <a:cubicBezTo>
                      <a:pt x="622" y="988"/>
                      <a:pt x="622" y="989"/>
                      <a:pt x="622" y="989"/>
                    </a:cubicBezTo>
                    <a:cubicBezTo>
                      <a:pt x="623" y="992"/>
                      <a:pt x="623" y="992"/>
                      <a:pt x="623" y="992"/>
                    </a:cubicBezTo>
                    <a:cubicBezTo>
                      <a:pt x="623" y="988"/>
                      <a:pt x="623" y="988"/>
                      <a:pt x="623" y="988"/>
                    </a:cubicBezTo>
                    <a:cubicBezTo>
                      <a:pt x="623" y="992"/>
                      <a:pt x="623" y="992"/>
                      <a:pt x="623" y="992"/>
                    </a:cubicBezTo>
                    <a:cubicBezTo>
                      <a:pt x="624" y="989"/>
                      <a:pt x="624" y="989"/>
                      <a:pt x="624" y="989"/>
                    </a:cubicBezTo>
                    <a:cubicBezTo>
                      <a:pt x="624" y="989"/>
                      <a:pt x="623" y="988"/>
                      <a:pt x="623" y="988"/>
                    </a:cubicBezTo>
                    <a:cubicBezTo>
                      <a:pt x="623" y="992"/>
                      <a:pt x="623" y="992"/>
                      <a:pt x="623" y="992"/>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8"/>
                      <a:pt x="623" y="988"/>
                    </a:cubicBezTo>
                    <a:cubicBezTo>
                      <a:pt x="619" y="986"/>
                      <a:pt x="604" y="978"/>
                      <a:pt x="584" y="967"/>
                    </a:cubicBezTo>
                    <a:cubicBezTo>
                      <a:pt x="554" y="951"/>
                      <a:pt x="514" y="929"/>
                      <a:pt x="480" y="910"/>
                    </a:cubicBezTo>
                    <a:cubicBezTo>
                      <a:pt x="464" y="901"/>
                      <a:pt x="449" y="893"/>
                      <a:pt x="438" y="887"/>
                    </a:cubicBezTo>
                    <a:cubicBezTo>
                      <a:pt x="433" y="884"/>
                      <a:pt x="429" y="882"/>
                      <a:pt x="426" y="880"/>
                    </a:cubicBezTo>
                    <a:cubicBezTo>
                      <a:pt x="423" y="879"/>
                      <a:pt x="421" y="878"/>
                      <a:pt x="421" y="878"/>
                    </a:cubicBezTo>
                    <a:cubicBezTo>
                      <a:pt x="419" y="877"/>
                      <a:pt x="417" y="877"/>
                      <a:pt x="416" y="879"/>
                    </a:cubicBezTo>
                    <a:cubicBezTo>
                      <a:pt x="415" y="881"/>
                      <a:pt x="415" y="884"/>
                      <a:pt x="417" y="885"/>
                    </a:cubicBezTo>
                    <a:cubicBezTo>
                      <a:pt x="525" y="952"/>
                      <a:pt x="525" y="952"/>
                      <a:pt x="525" y="952"/>
                    </a:cubicBezTo>
                    <a:cubicBezTo>
                      <a:pt x="414" y="894"/>
                      <a:pt x="414" y="894"/>
                      <a:pt x="414" y="894"/>
                    </a:cubicBezTo>
                    <a:cubicBezTo>
                      <a:pt x="413" y="893"/>
                      <a:pt x="410" y="893"/>
                      <a:pt x="409" y="895"/>
                    </a:cubicBezTo>
                    <a:cubicBezTo>
                      <a:pt x="409" y="896"/>
                      <a:pt x="408" y="897"/>
                      <a:pt x="408" y="897"/>
                    </a:cubicBezTo>
                    <a:cubicBezTo>
                      <a:pt x="408" y="899"/>
                      <a:pt x="409" y="899"/>
                      <a:pt x="409" y="900"/>
                    </a:cubicBezTo>
                    <a:cubicBezTo>
                      <a:pt x="410" y="901"/>
                      <a:pt x="410" y="901"/>
                      <a:pt x="411" y="902"/>
                    </a:cubicBezTo>
                    <a:cubicBezTo>
                      <a:pt x="412" y="903"/>
                      <a:pt x="414" y="905"/>
                      <a:pt x="416" y="906"/>
                    </a:cubicBezTo>
                    <a:cubicBezTo>
                      <a:pt x="424" y="912"/>
                      <a:pt x="440" y="922"/>
                      <a:pt x="459" y="933"/>
                    </a:cubicBezTo>
                    <a:cubicBezTo>
                      <a:pt x="487" y="951"/>
                      <a:pt x="522" y="971"/>
                      <a:pt x="550" y="988"/>
                    </a:cubicBezTo>
                    <a:cubicBezTo>
                      <a:pt x="565" y="996"/>
                      <a:pt x="577" y="1004"/>
                      <a:pt x="586" y="1009"/>
                    </a:cubicBezTo>
                    <a:cubicBezTo>
                      <a:pt x="590" y="1012"/>
                      <a:pt x="594" y="1014"/>
                      <a:pt x="596" y="1016"/>
                    </a:cubicBezTo>
                    <a:cubicBezTo>
                      <a:pt x="597" y="1017"/>
                      <a:pt x="598" y="1017"/>
                      <a:pt x="599" y="1018"/>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602" y="1016"/>
                      <a:pt x="602" y="1016"/>
                      <a:pt x="602" y="1016"/>
                    </a:cubicBezTo>
                    <a:cubicBezTo>
                      <a:pt x="598" y="1016"/>
                      <a:pt x="598" y="1016"/>
                      <a:pt x="598" y="1016"/>
                    </a:cubicBezTo>
                    <a:cubicBezTo>
                      <a:pt x="598" y="1017"/>
                      <a:pt x="599" y="1017"/>
                      <a:pt x="599" y="1018"/>
                    </a:cubicBezTo>
                    <a:cubicBezTo>
                      <a:pt x="602" y="1016"/>
                      <a:pt x="602" y="1016"/>
                      <a:pt x="602" y="1016"/>
                    </a:cubicBezTo>
                    <a:cubicBezTo>
                      <a:pt x="598" y="1016"/>
                      <a:pt x="598" y="1016"/>
                      <a:pt x="598" y="1016"/>
                    </a:cubicBezTo>
                    <a:cubicBezTo>
                      <a:pt x="602" y="1016"/>
                      <a:pt x="602" y="1016"/>
                      <a:pt x="602" y="1016"/>
                    </a:cubicBezTo>
                    <a:cubicBezTo>
                      <a:pt x="599" y="1014"/>
                      <a:pt x="599" y="1014"/>
                      <a:pt x="599" y="1014"/>
                    </a:cubicBezTo>
                    <a:cubicBezTo>
                      <a:pt x="598" y="1014"/>
                      <a:pt x="598" y="1015"/>
                      <a:pt x="598" y="1016"/>
                    </a:cubicBezTo>
                    <a:cubicBezTo>
                      <a:pt x="602" y="1016"/>
                      <a:pt x="602" y="1016"/>
                      <a:pt x="602" y="1016"/>
                    </a:cubicBezTo>
                    <a:cubicBezTo>
                      <a:pt x="599" y="1014"/>
                      <a:pt x="599" y="1014"/>
                      <a:pt x="599" y="1014"/>
                    </a:cubicBezTo>
                    <a:cubicBezTo>
                      <a:pt x="602" y="1016"/>
                      <a:pt x="602" y="1016"/>
                      <a:pt x="602" y="1016"/>
                    </a:cubicBezTo>
                    <a:cubicBezTo>
                      <a:pt x="604" y="1012"/>
                      <a:pt x="604" y="1012"/>
                      <a:pt x="604" y="1012"/>
                    </a:cubicBezTo>
                    <a:cubicBezTo>
                      <a:pt x="604" y="1012"/>
                      <a:pt x="555" y="984"/>
                      <a:pt x="505" y="956"/>
                    </a:cubicBezTo>
                    <a:cubicBezTo>
                      <a:pt x="480" y="942"/>
                      <a:pt x="455" y="929"/>
                      <a:pt x="436" y="918"/>
                    </a:cubicBezTo>
                    <a:cubicBezTo>
                      <a:pt x="427" y="913"/>
                      <a:pt x="419" y="908"/>
                      <a:pt x="413" y="905"/>
                    </a:cubicBezTo>
                    <a:cubicBezTo>
                      <a:pt x="410" y="904"/>
                      <a:pt x="408" y="903"/>
                      <a:pt x="406" y="902"/>
                    </a:cubicBezTo>
                    <a:cubicBezTo>
                      <a:pt x="406" y="901"/>
                      <a:pt x="405" y="901"/>
                      <a:pt x="404" y="901"/>
                    </a:cubicBezTo>
                    <a:cubicBezTo>
                      <a:pt x="403" y="900"/>
                      <a:pt x="403" y="900"/>
                      <a:pt x="403" y="900"/>
                    </a:cubicBezTo>
                    <a:cubicBezTo>
                      <a:pt x="403" y="900"/>
                      <a:pt x="403" y="900"/>
                      <a:pt x="403" y="900"/>
                    </a:cubicBezTo>
                    <a:cubicBezTo>
                      <a:pt x="403" y="900"/>
                      <a:pt x="403" y="900"/>
                      <a:pt x="402" y="900"/>
                    </a:cubicBezTo>
                    <a:cubicBezTo>
                      <a:pt x="402" y="900"/>
                      <a:pt x="401" y="900"/>
                      <a:pt x="400" y="900"/>
                    </a:cubicBezTo>
                    <a:cubicBezTo>
                      <a:pt x="400" y="901"/>
                      <a:pt x="399" y="901"/>
                      <a:pt x="398" y="902"/>
                    </a:cubicBezTo>
                    <a:cubicBezTo>
                      <a:pt x="402" y="904"/>
                      <a:pt x="402" y="904"/>
                      <a:pt x="402" y="904"/>
                    </a:cubicBezTo>
                    <a:cubicBezTo>
                      <a:pt x="398" y="902"/>
                      <a:pt x="398" y="902"/>
                      <a:pt x="398" y="902"/>
                    </a:cubicBezTo>
                    <a:cubicBezTo>
                      <a:pt x="398" y="903"/>
                      <a:pt x="398" y="904"/>
                      <a:pt x="398" y="904"/>
                    </a:cubicBezTo>
                    <a:cubicBezTo>
                      <a:pt x="398" y="905"/>
                      <a:pt x="398" y="906"/>
                      <a:pt x="398" y="906"/>
                    </a:cubicBezTo>
                    <a:cubicBezTo>
                      <a:pt x="399" y="907"/>
                      <a:pt x="399" y="907"/>
                      <a:pt x="399" y="907"/>
                    </a:cubicBezTo>
                    <a:cubicBezTo>
                      <a:pt x="400" y="908"/>
                      <a:pt x="400" y="908"/>
                      <a:pt x="401" y="909"/>
                    </a:cubicBezTo>
                    <a:cubicBezTo>
                      <a:pt x="404" y="911"/>
                      <a:pt x="408" y="914"/>
                      <a:pt x="415" y="918"/>
                    </a:cubicBezTo>
                    <a:cubicBezTo>
                      <a:pt x="461" y="948"/>
                      <a:pt x="594" y="1029"/>
                      <a:pt x="594" y="1029"/>
                    </a:cubicBezTo>
                    <a:cubicBezTo>
                      <a:pt x="596" y="1026"/>
                      <a:pt x="596" y="1026"/>
                      <a:pt x="596" y="1026"/>
                    </a:cubicBezTo>
                    <a:cubicBezTo>
                      <a:pt x="593" y="1024"/>
                      <a:pt x="593" y="1024"/>
                      <a:pt x="593" y="1024"/>
                    </a:cubicBezTo>
                    <a:cubicBezTo>
                      <a:pt x="596" y="1026"/>
                      <a:pt x="596" y="1026"/>
                      <a:pt x="596" y="1026"/>
                    </a:cubicBezTo>
                    <a:cubicBezTo>
                      <a:pt x="595" y="1022"/>
                      <a:pt x="595" y="1022"/>
                      <a:pt x="595" y="1022"/>
                    </a:cubicBezTo>
                    <a:cubicBezTo>
                      <a:pt x="594" y="1022"/>
                      <a:pt x="594" y="1023"/>
                      <a:pt x="593" y="1024"/>
                    </a:cubicBezTo>
                    <a:cubicBezTo>
                      <a:pt x="596" y="1026"/>
                      <a:pt x="596" y="1026"/>
                      <a:pt x="596" y="1026"/>
                    </a:cubicBezTo>
                    <a:cubicBezTo>
                      <a:pt x="595" y="1022"/>
                      <a:pt x="595" y="1022"/>
                      <a:pt x="595" y="1022"/>
                    </a:cubicBezTo>
                    <a:cubicBezTo>
                      <a:pt x="596" y="1025"/>
                      <a:pt x="596" y="1025"/>
                      <a:pt x="596" y="1025"/>
                    </a:cubicBezTo>
                    <a:cubicBezTo>
                      <a:pt x="596" y="1022"/>
                      <a:pt x="596" y="1022"/>
                      <a:pt x="596" y="1022"/>
                    </a:cubicBezTo>
                    <a:cubicBezTo>
                      <a:pt x="596" y="1022"/>
                      <a:pt x="595" y="1022"/>
                      <a:pt x="595" y="1022"/>
                    </a:cubicBezTo>
                    <a:cubicBezTo>
                      <a:pt x="596" y="1025"/>
                      <a:pt x="596" y="1025"/>
                      <a:pt x="596" y="1025"/>
                    </a:cubicBezTo>
                    <a:cubicBezTo>
                      <a:pt x="596" y="1022"/>
                      <a:pt x="596" y="1022"/>
                      <a:pt x="596" y="1022"/>
                    </a:cubicBezTo>
                    <a:cubicBezTo>
                      <a:pt x="596" y="1024"/>
                      <a:pt x="596" y="1024"/>
                      <a:pt x="596" y="1024"/>
                    </a:cubicBezTo>
                    <a:cubicBezTo>
                      <a:pt x="596" y="1022"/>
                      <a:pt x="596" y="1022"/>
                      <a:pt x="596" y="1022"/>
                    </a:cubicBezTo>
                    <a:cubicBezTo>
                      <a:pt x="596" y="1022"/>
                      <a:pt x="596" y="1022"/>
                      <a:pt x="596" y="1022"/>
                    </a:cubicBezTo>
                    <a:cubicBezTo>
                      <a:pt x="596" y="1024"/>
                      <a:pt x="596" y="1024"/>
                      <a:pt x="596" y="1024"/>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5" y="1021"/>
                      <a:pt x="594" y="1021"/>
                      <a:pt x="592" y="1020"/>
                    </a:cubicBezTo>
                    <a:cubicBezTo>
                      <a:pt x="583" y="1016"/>
                      <a:pt x="567" y="1008"/>
                      <a:pt x="547" y="997"/>
                    </a:cubicBezTo>
                    <a:cubicBezTo>
                      <a:pt x="517" y="981"/>
                      <a:pt x="479" y="961"/>
                      <a:pt x="449" y="945"/>
                    </a:cubicBezTo>
                    <a:cubicBezTo>
                      <a:pt x="434" y="937"/>
                      <a:pt x="420" y="929"/>
                      <a:pt x="411" y="924"/>
                    </a:cubicBezTo>
                    <a:cubicBezTo>
                      <a:pt x="402" y="919"/>
                      <a:pt x="396" y="916"/>
                      <a:pt x="396" y="916"/>
                    </a:cubicBezTo>
                    <a:cubicBezTo>
                      <a:pt x="394" y="915"/>
                      <a:pt x="392" y="916"/>
                      <a:pt x="390" y="918"/>
                    </a:cubicBezTo>
                    <a:cubicBezTo>
                      <a:pt x="389" y="919"/>
                      <a:pt x="390" y="922"/>
                      <a:pt x="392" y="923"/>
                    </a:cubicBezTo>
                    <a:cubicBezTo>
                      <a:pt x="451" y="960"/>
                      <a:pt x="451" y="960"/>
                      <a:pt x="451" y="960"/>
                    </a:cubicBezTo>
                    <a:cubicBezTo>
                      <a:pt x="391" y="927"/>
                      <a:pt x="391" y="927"/>
                      <a:pt x="391" y="927"/>
                    </a:cubicBezTo>
                    <a:cubicBezTo>
                      <a:pt x="389" y="926"/>
                      <a:pt x="387" y="927"/>
                      <a:pt x="385" y="928"/>
                    </a:cubicBezTo>
                    <a:cubicBezTo>
                      <a:pt x="384" y="930"/>
                      <a:pt x="385" y="933"/>
                      <a:pt x="387" y="934"/>
                    </a:cubicBezTo>
                    <a:cubicBezTo>
                      <a:pt x="562" y="1043"/>
                      <a:pt x="562" y="1043"/>
                      <a:pt x="562" y="1043"/>
                    </a:cubicBezTo>
                    <a:cubicBezTo>
                      <a:pt x="564" y="1040"/>
                      <a:pt x="564" y="1040"/>
                      <a:pt x="564" y="1040"/>
                    </a:cubicBezTo>
                    <a:cubicBezTo>
                      <a:pt x="561" y="1038"/>
                      <a:pt x="561" y="1038"/>
                      <a:pt x="561" y="1038"/>
                    </a:cubicBezTo>
                    <a:cubicBezTo>
                      <a:pt x="564" y="1040"/>
                      <a:pt x="564" y="1040"/>
                      <a:pt x="564" y="1040"/>
                    </a:cubicBezTo>
                    <a:cubicBezTo>
                      <a:pt x="563" y="1036"/>
                      <a:pt x="563" y="1036"/>
                      <a:pt x="563" y="1036"/>
                    </a:cubicBezTo>
                    <a:cubicBezTo>
                      <a:pt x="562" y="1036"/>
                      <a:pt x="561" y="1037"/>
                      <a:pt x="561" y="1038"/>
                    </a:cubicBezTo>
                    <a:cubicBezTo>
                      <a:pt x="564" y="1040"/>
                      <a:pt x="564" y="1040"/>
                      <a:pt x="564" y="1040"/>
                    </a:cubicBezTo>
                    <a:cubicBezTo>
                      <a:pt x="563" y="1036"/>
                      <a:pt x="563" y="1036"/>
                      <a:pt x="563" y="1036"/>
                    </a:cubicBezTo>
                    <a:cubicBezTo>
                      <a:pt x="564" y="1040"/>
                      <a:pt x="564" y="1040"/>
                      <a:pt x="564" y="1040"/>
                    </a:cubicBezTo>
                    <a:cubicBezTo>
                      <a:pt x="564" y="1036"/>
                      <a:pt x="564" y="1036"/>
                      <a:pt x="564" y="1036"/>
                    </a:cubicBezTo>
                    <a:cubicBezTo>
                      <a:pt x="564" y="1036"/>
                      <a:pt x="563" y="1036"/>
                      <a:pt x="563" y="1036"/>
                    </a:cubicBezTo>
                    <a:cubicBezTo>
                      <a:pt x="564" y="1040"/>
                      <a:pt x="564" y="1040"/>
                      <a:pt x="564" y="1040"/>
                    </a:cubicBezTo>
                    <a:cubicBezTo>
                      <a:pt x="564" y="1036"/>
                      <a:pt x="564" y="1036"/>
                      <a:pt x="564" y="1036"/>
                    </a:cubicBezTo>
                    <a:cubicBezTo>
                      <a:pt x="564" y="1039"/>
                      <a:pt x="564" y="1039"/>
                      <a:pt x="564" y="1039"/>
                    </a:cubicBezTo>
                    <a:cubicBezTo>
                      <a:pt x="565" y="1036"/>
                      <a:pt x="565" y="1036"/>
                      <a:pt x="565" y="1036"/>
                    </a:cubicBezTo>
                    <a:cubicBezTo>
                      <a:pt x="565" y="1036"/>
                      <a:pt x="564" y="1036"/>
                      <a:pt x="564" y="1036"/>
                    </a:cubicBezTo>
                    <a:cubicBezTo>
                      <a:pt x="564" y="1039"/>
                      <a:pt x="564" y="1039"/>
                      <a:pt x="564" y="1039"/>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5" y="1036"/>
                      <a:pt x="563" y="1035"/>
                      <a:pt x="562" y="1034"/>
                    </a:cubicBezTo>
                    <a:cubicBezTo>
                      <a:pt x="555" y="1031"/>
                      <a:pt x="542" y="1024"/>
                      <a:pt x="526" y="1014"/>
                    </a:cubicBezTo>
                    <a:cubicBezTo>
                      <a:pt x="501" y="1000"/>
                      <a:pt x="469" y="982"/>
                      <a:pt x="443" y="968"/>
                    </a:cubicBezTo>
                    <a:cubicBezTo>
                      <a:pt x="430" y="960"/>
                      <a:pt x="418" y="954"/>
                      <a:pt x="409" y="949"/>
                    </a:cubicBezTo>
                    <a:cubicBezTo>
                      <a:pt x="405" y="947"/>
                      <a:pt x="401" y="945"/>
                      <a:pt x="398" y="944"/>
                    </a:cubicBezTo>
                    <a:cubicBezTo>
                      <a:pt x="397" y="943"/>
                      <a:pt x="396" y="942"/>
                      <a:pt x="395" y="942"/>
                    </a:cubicBezTo>
                    <a:cubicBezTo>
                      <a:pt x="394" y="942"/>
                      <a:pt x="394" y="942"/>
                      <a:pt x="393" y="942"/>
                    </a:cubicBezTo>
                    <a:cubicBezTo>
                      <a:pt x="393" y="941"/>
                      <a:pt x="392" y="941"/>
                      <a:pt x="392" y="941"/>
                    </a:cubicBezTo>
                    <a:cubicBezTo>
                      <a:pt x="391" y="941"/>
                      <a:pt x="391" y="941"/>
                      <a:pt x="390" y="941"/>
                    </a:cubicBezTo>
                    <a:cubicBezTo>
                      <a:pt x="389" y="942"/>
                      <a:pt x="388" y="942"/>
                      <a:pt x="388" y="943"/>
                    </a:cubicBezTo>
                    <a:cubicBezTo>
                      <a:pt x="387" y="944"/>
                      <a:pt x="387" y="945"/>
                      <a:pt x="387" y="945"/>
                    </a:cubicBezTo>
                    <a:cubicBezTo>
                      <a:pt x="387" y="947"/>
                      <a:pt x="388" y="947"/>
                      <a:pt x="388" y="947"/>
                    </a:cubicBezTo>
                    <a:cubicBezTo>
                      <a:pt x="388" y="948"/>
                      <a:pt x="388" y="948"/>
                      <a:pt x="388" y="948"/>
                    </a:cubicBezTo>
                    <a:cubicBezTo>
                      <a:pt x="389" y="949"/>
                      <a:pt x="389" y="949"/>
                      <a:pt x="389" y="949"/>
                    </a:cubicBezTo>
                    <a:cubicBezTo>
                      <a:pt x="389" y="949"/>
                      <a:pt x="390" y="949"/>
                      <a:pt x="390" y="949"/>
                    </a:cubicBezTo>
                    <a:cubicBezTo>
                      <a:pt x="393" y="952"/>
                      <a:pt x="405" y="959"/>
                      <a:pt x="420" y="968"/>
                    </a:cubicBezTo>
                    <a:cubicBezTo>
                      <a:pt x="465" y="997"/>
                      <a:pt x="546" y="1047"/>
                      <a:pt x="546" y="1047"/>
                    </a:cubicBezTo>
                    <a:cubicBezTo>
                      <a:pt x="548" y="1043"/>
                      <a:pt x="548" y="1043"/>
                      <a:pt x="548" y="1043"/>
                    </a:cubicBezTo>
                    <a:cubicBezTo>
                      <a:pt x="548" y="1039"/>
                      <a:pt x="548" y="1039"/>
                      <a:pt x="548" y="1039"/>
                    </a:cubicBezTo>
                    <a:cubicBezTo>
                      <a:pt x="548" y="1043"/>
                      <a:pt x="548" y="1043"/>
                      <a:pt x="548" y="1043"/>
                    </a:cubicBezTo>
                    <a:cubicBezTo>
                      <a:pt x="549" y="1039"/>
                      <a:pt x="549" y="1039"/>
                      <a:pt x="549" y="1039"/>
                    </a:cubicBezTo>
                    <a:cubicBezTo>
                      <a:pt x="549" y="1039"/>
                      <a:pt x="549" y="1039"/>
                      <a:pt x="548" y="1039"/>
                    </a:cubicBezTo>
                    <a:cubicBezTo>
                      <a:pt x="548" y="1043"/>
                      <a:pt x="548" y="1043"/>
                      <a:pt x="548" y="1043"/>
                    </a:cubicBezTo>
                    <a:cubicBezTo>
                      <a:pt x="549" y="1039"/>
                      <a:pt x="549" y="1039"/>
                      <a:pt x="549" y="1039"/>
                    </a:cubicBezTo>
                    <a:cubicBezTo>
                      <a:pt x="548" y="1043"/>
                      <a:pt x="548" y="1043"/>
                      <a:pt x="548" y="1043"/>
                    </a:cubicBezTo>
                    <a:cubicBezTo>
                      <a:pt x="550" y="1040"/>
                      <a:pt x="550" y="1040"/>
                      <a:pt x="550" y="1040"/>
                    </a:cubicBezTo>
                    <a:cubicBezTo>
                      <a:pt x="549" y="1040"/>
                      <a:pt x="550" y="1040"/>
                      <a:pt x="549" y="1039"/>
                    </a:cubicBezTo>
                    <a:cubicBezTo>
                      <a:pt x="548" y="1043"/>
                      <a:pt x="548" y="1043"/>
                      <a:pt x="548" y="1043"/>
                    </a:cubicBezTo>
                    <a:cubicBezTo>
                      <a:pt x="550" y="1040"/>
                      <a:pt x="550" y="1040"/>
                      <a:pt x="550" y="1040"/>
                    </a:cubicBezTo>
                    <a:cubicBezTo>
                      <a:pt x="549" y="1041"/>
                      <a:pt x="549" y="1041"/>
                      <a:pt x="549" y="1041"/>
                    </a:cubicBezTo>
                    <a:cubicBezTo>
                      <a:pt x="550" y="1040"/>
                      <a:pt x="550" y="1040"/>
                      <a:pt x="550" y="1040"/>
                    </a:cubicBezTo>
                    <a:cubicBezTo>
                      <a:pt x="550" y="1040"/>
                      <a:pt x="550" y="1040"/>
                      <a:pt x="550" y="1040"/>
                    </a:cubicBezTo>
                    <a:cubicBezTo>
                      <a:pt x="549" y="1041"/>
                      <a:pt x="549" y="1041"/>
                      <a:pt x="549" y="1041"/>
                    </a:cubicBezTo>
                    <a:cubicBezTo>
                      <a:pt x="550" y="1040"/>
                      <a:pt x="550" y="1040"/>
                      <a:pt x="550" y="1040"/>
                    </a:cubicBezTo>
                    <a:cubicBezTo>
                      <a:pt x="550" y="1040"/>
                      <a:pt x="549" y="1039"/>
                      <a:pt x="549" y="1039"/>
                    </a:cubicBezTo>
                    <a:cubicBezTo>
                      <a:pt x="546" y="1038"/>
                      <a:pt x="535" y="1031"/>
                      <a:pt x="520" y="1023"/>
                    </a:cubicBezTo>
                    <a:cubicBezTo>
                      <a:pt x="497" y="1011"/>
                      <a:pt x="466" y="993"/>
                      <a:pt x="440" y="979"/>
                    </a:cubicBezTo>
                    <a:cubicBezTo>
                      <a:pt x="427" y="972"/>
                      <a:pt x="415" y="966"/>
                      <a:pt x="406" y="961"/>
                    </a:cubicBezTo>
                    <a:cubicBezTo>
                      <a:pt x="402" y="959"/>
                      <a:pt x="398" y="957"/>
                      <a:pt x="395" y="956"/>
                    </a:cubicBezTo>
                    <a:cubicBezTo>
                      <a:pt x="394" y="955"/>
                      <a:pt x="392" y="955"/>
                      <a:pt x="391" y="954"/>
                    </a:cubicBezTo>
                    <a:cubicBezTo>
                      <a:pt x="391" y="954"/>
                      <a:pt x="390" y="954"/>
                      <a:pt x="390" y="954"/>
                    </a:cubicBezTo>
                    <a:cubicBezTo>
                      <a:pt x="389" y="954"/>
                      <a:pt x="389" y="953"/>
                      <a:pt x="388" y="953"/>
                    </a:cubicBezTo>
                    <a:cubicBezTo>
                      <a:pt x="388" y="953"/>
                      <a:pt x="387" y="954"/>
                      <a:pt x="387" y="954"/>
                    </a:cubicBezTo>
                    <a:cubicBezTo>
                      <a:pt x="386" y="954"/>
                      <a:pt x="385" y="954"/>
                      <a:pt x="384" y="955"/>
                    </a:cubicBezTo>
                    <a:cubicBezTo>
                      <a:pt x="388" y="958"/>
                      <a:pt x="388" y="958"/>
                      <a:pt x="388" y="958"/>
                    </a:cubicBezTo>
                    <a:cubicBezTo>
                      <a:pt x="384" y="955"/>
                      <a:pt x="384" y="955"/>
                      <a:pt x="384" y="955"/>
                    </a:cubicBezTo>
                    <a:cubicBezTo>
                      <a:pt x="384" y="956"/>
                      <a:pt x="384" y="957"/>
                      <a:pt x="384" y="958"/>
                    </a:cubicBezTo>
                    <a:cubicBezTo>
                      <a:pt x="384" y="959"/>
                      <a:pt x="384" y="959"/>
                      <a:pt x="384" y="959"/>
                    </a:cubicBezTo>
                    <a:cubicBezTo>
                      <a:pt x="385" y="960"/>
                      <a:pt x="385" y="960"/>
                      <a:pt x="385" y="961"/>
                    </a:cubicBezTo>
                    <a:cubicBezTo>
                      <a:pt x="386" y="961"/>
                      <a:pt x="386" y="962"/>
                      <a:pt x="386" y="962"/>
                    </a:cubicBezTo>
                    <a:cubicBezTo>
                      <a:pt x="388" y="963"/>
                      <a:pt x="392" y="966"/>
                      <a:pt x="397" y="969"/>
                    </a:cubicBezTo>
                    <a:cubicBezTo>
                      <a:pt x="413" y="980"/>
                      <a:pt x="445" y="999"/>
                      <a:pt x="473" y="1016"/>
                    </a:cubicBezTo>
                    <a:cubicBezTo>
                      <a:pt x="487" y="1024"/>
                      <a:pt x="500" y="1032"/>
                      <a:pt x="509" y="1038"/>
                    </a:cubicBezTo>
                    <a:cubicBezTo>
                      <a:pt x="514" y="1041"/>
                      <a:pt x="518" y="1043"/>
                      <a:pt x="520" y="1045"/>
                    </a:cubicBezTo>
                    <a:cubicBezTo>
                      <a:pt x="522" y="1046"/>
                      <a:pt x="523" y="1046"/>
                      <a:pt x="523" y="1047"/>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6" y="1045"/>
                      <a:pt x="526" y="1045"/>
                      <a:pt x="526" y="1045"/>
                    </a:cubicBezTo>
                    <a:cubicBezTo>
                      <a:pt x="524" y="1047"/>
                      <a:pt x="524" y="1047"/>
                      <a:pt x="524" y="1047"/>
                    </a:cubicBezTo>
                    <a:cubicBezTo>
                      <a:pt x="524" y="1047"/>
                      <a:pt x="524" y="1047"/>
                      <a:pt x="524" y="1047"/>
                    </a:cubicBezTo>
                    <a:cubicBezTo>
                      <a:pt x="526" y="1045"/>
                      <a:pt x="526" y="1045"/>
                      <a:pt x="526" y="1045"/>
                    </a:cubicBezTo>
                    <a:cubicBezTo>
                      <a:pt x="524" y="1047"/>
                      <a:pt x="524" y="1047"/>
                      <a:pt x="524" y="1047"/>
                    </a:cubicBezTo>
                    <a:cubicBezTo>
                      <a:pt x="527" y="1044"/>
                      <a:pt x="527" y="1044"/>
                      <a:pt x="527" y="1044"/>
                    </a:cubicBezTo>
                    <a:cubicBezTo>
                      <a:pt x="523" y="1046"/>
                      <a:pt x="523" y="1046"/>
                      <a:pt x="523" y="1046"/>
                    </a:cubicBezTo>
                    <a:cubicBezTo>
                      <a:pt x="524" y="1047"/>
                      <a:pt x="524" y="1047"/>
                      <a:pt x="524" y="1047"/>
                    </a:cubicBezTo>
                    <a:cubicBezTo>
                      <a:pt x="527" y="1044"/>
                      <a:pt x="527" y="1044"/>
                      <a:pt x="527" y="1044"/>
                    </a:cubicBezTo>
                    <a:cubicBezTo>
                      <a:pt x="523" y="1046"/>
                      <a:pt x="523" y="1046"/>
                      <a:pt x="523" y="1046"/>
                    </a:cubicBezTo>
                    <a:cubicBezTo>
                      <a:pt x="527" y="1044"/>
                      <a:pt x="527" y="1044"/>
                      <a:pt x="527" y="1044"/>
                    </a:cubicBezTo>
                    <a:cubicBezTo>
                      <a:pt x="523" y="1044"/>
                      <a:pt x="523" y="1044"/>
                      <a:pt x="523" y="1044"/>
                    </a:cubicBezTo>
                    <a:cubicBezTo>
                      <a:pt x="523" y="1045"/>
                      <a:pt x="523" y="1046"/>
                      <a:pt x="523" y="1046"/>
                    </a:cubicBezTo>
                    <a:cubicBezTo>
                      <a:pt x="527" y="1044"/>
                      <a:pt x="527" y="1044"/>
                      <a:pt x="527" y="1044"/>
                    </a:cubicBezTo>
                    <a:cubicBezTo>
                      <a:pt x="523" y="1044"/>
                      <a:pt x="523" y="1044"/>
                      <a:pt x="523" y="1044"/>
                    </a:cubicBezTo>
                    <a:cubicBezTo>
                      <a:pt x="527" y="1044"/>
                      <a:pt x="527" y="1044"/>
                      <a:pt x="527" y="1044"/>
                    </a:cubicBezTo>
                    <a:cubicBezTo>
                      <a:pt x="529" y="1041"/>
                      <a:pt x="529" y="1041"/>
                      <a:pt x="529" y="1041"/>
                    </a:cubicBezTo>
                    <a:cubicBezTo>
                      <a:pt x="529" y="1041"/>
                      <a:pt x="497" y="1024"/>
                      <a:pt x="464" y="1006"/>
                    </a:cubicBezTo>
                    <a:cubicBezTo>
                      <a:pt x="448" y="998"/>
                      <a:pt x="432" y="989"/>
                      <a:pt x="420" y="983"/>
                    </a:cubicBezTo>
                    <a:cubicBezTo>
                      <a:pt x="414" y="980"/>
                      <a:pt x="408" y="977"/>
                      <a:pt x="404" y="975"/>
                    </a:cubicBezTo>
                    <a:cubicBezTo>
                      <a:pt x="403" y="974"/>
                      <a:pt x="401" y="973"/>
                      <a:pt x="400" y="973"/>
                    </a:cubicBezTo>
                    <a:cubicBezTo>
                      <a:pt x="399" y="972"/>
                      <a:pt x="399" y="972"/>
                      <a:pt x="398" y="972"/>
                    </a:cubicBezTo>
                    <a:cubicBezTo>
                      <a:pt x="398" y="972"/>
                      <a:pt x="398" y="972"/>
                      <a:pt x="398" y="972"/>
                    </a:cubicBezTo>
                    <a:cubicBezTo>
                      <a:pt x="397" y="972"/>
                      <a:pt x="397" y="972"/>
                      <a:pt x="397" y="972"/>
                    </a:cubicBezTo>
                    <a:cubicBezTo>
                      <a:pt x="397" y="972"/>
                      <a:pt x="397" y="972"/>
                      <a:pt x="396" y="972"/>
                    </a:cubicBezTo>
                    <a:cubicBezTo>
                      <a:pt x="396" y="972"/>
                      <a:pt x="396" y="972"/>
                      <a:pt x="395" y="972"/>
                    </a:cubicBezTo>
                    <a:cubicBezTo>
                      <a:pt x="394" y="972"/>
                      <a:pt x="393" y="972"/>
                      <a:pt x="393" y="973"/>
                    </a:cubicBezTo>
                    <a:cubicBezTo>
                      <a:pt x="392" y="974"/>
                      <a:pt x="392" y="976"/>
                      <a:pt x="392" y="977"/>
                    </a:cubicBezTo>
                    <a:cubicBezTo>
                      <a:pt x="393" y="978"/>
                      <a:pt x="393" y="978"/>
                      <a:pt x="394" y="979"/>
                    </a:cubicBezTo>
                    <a:cubicBezTo>
                      <a:pt x="394" y="979"/>
                      <a:pt x="396" y="980"/>
                      <a:pt x="399" y="982"/>
                    </a:cubicBezTo>
                    <a:cubicBezTo>
                      <a:pt x="410" y="988"/>
                      <a:pt x="436" y="1005"/>
                      <a:pt x="460" y="1019"/>
                    </a:cubicBezTo>
                    <a:cubicBezTo>
                      <a:pt x="472" y="1027"/>
                      <a:pt x="484" y="1034"/>
                      <a:pt x="492" y="1039"/>
                    </a:cubicBezTo>
                    <a:cubicBezTo>
                      <a:pt x="496" y="1042"/>
                      <a:pt x="500" y="1044"/>
                      <a:pt x="502" y="1046"/>
                    </a:cubicBezTo>
                    <a:cubicBezTo>
                      <a:pt x="503" y="1047"/>
                      <a:pt x="504" y="1047"/>
                      <a:pt x="505" y="1048"/>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8" y="1046"/>
                      <a:pt x="508" y="1046"/>
                      <a:pt x="508" y="1046"/>
                    </a:cubicBezTo>
                    <a:cubicBezTo>
                      <a:pt x="504" y="1047"/>
                      <a:pt x="504" y="1047"/>
                      <a:pt x="504" y="1047"/>
                    </a:cubicBezTo>
                    <a:cubicBezTo>
                      <a:pt x="505" y="1048"/>
                      <a:pt x="505" y="1048"/>
                      <a:pt x="505" y="1048"/>
                    </a:cubicBezTo>
                    <a:cubicBezTo>
                      <a:pt x="508" y="1046"/>
                      <a:pt x="508" y="1046"/>
                      <a:pt x="508" y="1046"/>
                    </a:cubicBezTo>
                    <a:cubicBezTo>
                      <a:pt x="504" y="1047"/>
                      <a:pt x="504" y="1047"/>
                      <a:pt x="504" y="1047"/>
                    </a:cubicBezTo>
                    <a:cubicBezTo>
                      <a:pt x="508" y="1045"/>
                      <a:pt x="508" y="1045"/>
                      <a:pt x="508" y="1045"/>
                    </a:cubicBezTo>
                    <a:cubicBezTo>
                      <a:pt x="504" y="1045"/>
                      <a:pt x="504" y="1045"/>
                      <a:pt x="504" y="1045"/>
                    </a:cubicBezTo>
                    <a:cubicBezTo>
                      <a:pt x="504" y="1046"/>
                      <a:pt x="504" y="1047"/>
                      <a:pt x="504" y="1047"/>
                    </a:cubicBezTo>
                    <a:cubicBezTo>
                      <a:pt x="508" y="1045"/>
                      <a:pt x="508" y="1045"/>
                      <a:pt x="508" y="1045"/>
                    </a:cubicBezTo>
                    <a:cubicBezTo>
                      <a:pt x="504" y="1045"/>
                      <a:pt x="504" y="1045"/>
                      <a:pt x="504" y="1045"/>
                    </a:cubicBezTo>
                    <a:cubicBezTo>
                      <a:pt x="508" y="1045"/>
                      <a:pt x="508" y="1045"/>
                      <a:pt x="508" y="1045"/>
                    </a:cubicBezTo>
                    <a:cubicBezTo>
                      <a:pt x="505" y="1043"/>
                      <a:pt x="505" y="1043"/>
                      <a:pt x="505" y="1043"/>
                    </a:cubicBezTo>
                    <a:cubicBezTo>
                      <a:pt x="504" y="1044"/>
                      <a:pt x="504" y="1045"/>
                      <a:pt x="504" y="1045"/>
                    </a:cubicBezTo>
                    <a:cubicBezTo>
                      <a:pt x="508" y="1045"/>
                      <a:pt x="508" y="1045"/>
                      <a:pt x="508" y="1045"/>
                    </a:cubicBezTo>
                    <a:cubicBezTo>
                      <a:pt x="505" y="1043"/>
                      <a:pt x="505" y="1043"/>
                      <a:pt x="505" y="1043"/>
                    </a:cubicBezTo>
                    <a:cubicBezTo>
                      <a:pt x="508" y="1045"/>
                      <a:pt x="508" y="1045"/>
                      <a:pt x="508" y="1045"/>
                    </a:cubicBezTo>
                    <a:cubicBezTo>
                      <a:pt x="510" y="1042"/>
                      <a:pt x="510" y="1042"/>
                      <a:pt x="510" y="1042"/>
                    </a:cubicBezTo>
                    <a:cubicBezTo>
                      <a:pt x="510" y="1042"/>
                      <a:pt x="489" y="1033"/>
                      <a:pt x="469" y="1025"/>
                    </a:cubicBezTo>
                    <a:cubicBezTo>
                      <a:pt x="458" y="1021"/>
                      <a:pt x="448" y="1017"/>
                      <a:pt x="439" y="1014"/>
                    </a:cubicBezTo>
                    <a:cubicBezTo>
                      <a:pt x="435" y="1012"/>
                      <a:pt x="432" y="1011"/>
                      <a:pt x="429" y="1010"/>
                    </a:cubicBezTo>
                    <a:cubicBezTo>
                      <a:pt x="427" y="1009"/>
                      <a:pt x="426" y="1009"/>
                      <a:pt x="425" y="1009"/>
                    </a:cubicBezTo>
                    <a:cubicBezTo>
                      <a:pt x="425" y="1009"/>
                      <a:pt x="424" y="1008"/>
                      <a:pt x="424" y="1008"/>
                    </a:cubicBezTo>
                    <a:cubicBezTo>
                      <a:pt x="423" y="1008"/>
                      <a:pt x="423" y="1008"/>
                      <a:pt x="422" y="1008"/>
                    </a:cubicBezTo>
                    <a:cubicBezTo>
                      <a:pt x="422" y="1008"/>
                      <a:pt x="422" y="1008"/>
                      <a:pt x="421" y="1008"/>
                    </a:cubicBezTo>
                    <a:cubicBezTo>
                      <a:pt x="421" y="1008"/>
                      <a:pt x="420" y="1009"/>
                      <a:pt x="420" y="1009"/>
                    </a:cubicBezTo>
                    <a:cubicBezTo>
                      <a:pt x="419" y="1009"/>
                      <a:pt x="419" y="1010"/>
                      <a:pt x="419" y="1010"/>
                    </a:cubicBezTo>
                    <a:cubicBezTo>
                      <a:pt x="422" y="1012"/>
                      <a:pt x="422" y="1012"/>
                      <a:pt x="422" y="1012"/>
                    </a:cubicBezTo>
                    <a:cubicBezTo>
                      <a:pt x="419" y="1010"/>
                      <a:pt x="419" y="1010"/>
                      <a:pt x="419" y="1010"/>
                    </a:cubicBezTo>
                    <a:cubicBezTo>
                      <a:pt x="418" y="1011"/>
                      <a:pt x="418" y="1012"/>
                      <a:pt x="418" y="1012"/>
                    </a:cubicBezTo>
                    <a:cubicBezTo>
                      <a:pt x="418" y="1013"/>
                      <a:pt x="418" y="1014"/>
                      <a:pt x="418" y="1014"/>
                    </a:cubicBezTo>
                    <a:cubicBezTo>
                      <a:pt x="419" y="1015"/>
                      <a:pt x="419" y="1015"/>
                      <a:pt x="419" y="1015"/>
                    </a:cubicBezTo>
                    <a:cubicBezTo>
                      <a:pt x="419" y="1015"/>
                      <a:pt x="419" y="1016"/>
                      <a:pt x="420" y="1016"/>
                    </a:cubicBezTo>
                    <a:cubicBezTo>
                      <a:pt x="420" y="1016"/>
                      <a:pt x="421" y="1017"/>
                      <a:pt x="422" y="1018"/>
                    </a:cubicBezTo>
                    <a:cubicBezTo>
                      <a:pt x="426" y="1020"/>
                      <a:pt x="434" y="1025"/>
                      <a:pt x="441" y="1029"/>
                    </a:cubicBezTo>
                    <a:cubicBezTo>
                      <a:pt x="444" y="1031"/>
                      <a:pt x="447" y="1033"/>
                      <a:pt x="450" y="1034"/>
                    </a:cubicBezTo>
                    <a:cubicBezTo>
                      <a:pt x="451" y="1035"/>
                      <a:pt x="452" y="1035"/>
                      <a:pt x="452"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5" y="1033"/>
                      <a:pt x="455" y="1033"/>
                      <a:pt x="455" y="1033"/>
                    </a:cubicBezTo>
                    <a:cubicBezTo>
                      <a:pt x="452" y="1035"/>
                      <a:pt x="452" y="1035"/>
                      <a:pt x="452" y="1035"/>
                    </a:cubicBezTo>
                    <a:cubicBezTo>
                      <a:pt x="453" y="1036"/>
                      <a:pt x="453" y="1036"/>
                      <a:pt x="453" y="1036"/>
                    </a:cubicBezTo>
                    <a:cubicBezTo>
                      <a:pt x="455" y="1033"/>
                      <a:pt x="455" y="1033"/>
                      <a:pt x="455" y="1033"/>
                    </a:cubicBezTo>
                    <a:cubicBezTo>
                      <a:pt x="452" y="1035"/>
                      <a:pt x="452" y="1035"/>
                      <a:pt x="452" y="1035"/>
                    </a:cubicBezTo>
                    <a:cubicBezTo>
                      <a:pt x="455" y="1033"/>
                      <a:pt x="455" y="1033"/>
                      <a:pt x="455" y="1033"/>
                    </a:cubicBezTo>
                    <a:cubicBezTo>
                      <a:pt x="451" y="1033"/>
                      <a:pt x="451" y="1033"/>
                      <a:pt x="451" y="1033"/>
                    </a:cubicBezTo>
                    <a:cubicBezTo>
                      <a:pt x="452" y="1035"/>
                      <a:pt x="452" y="1035"/>
                      <a:pt x="452" y="1035"/>
                    </a:cubicBezTo>
                    <a:cubicBezTo>
                      <a:pt x="455" y="1033"/>
                      <a:pt x="455" y="1033"/>
                      <a:pt x="455" y="1033"/>
                    </a:cubicBezTo>
                    <a:cubicBezTo>
                      <a:pt x="451" y="1033"/>
                      <a:pt x="451" y="1033"/>
                      <a:pt x="451" y="1033"/>
                    </a:cubicBezTo>
                    <a:cubicBezTo>
                      <a:pt x="455" y="1033"/>
                      <a:pt x="455" y="1033"/>
                      <a:pt x="455" y="1033"/>
                    </a:cubicBezTo>
                    <a:cubicBezTo>
                      <a:pt x="452" y="1031"/>
                      <a:pt x="452" y="1031"/>
                      <a:pt x="452" y="1031"/>
                    </a:cubicBezTo>
                    <a:cubicBezTo>
                      <a:pt x="452" y="1032"/>
                      <a:pt x="451" y="1033"/>
                      <a:pt x="451" y="1033"/>
                    </a:cubicBezTo>
                    <a:cubicBezTo>
                      <a:pt x="455" y="1033"/>
                      <a:pt x="455" y="1033"/>
                      <a:pt x="455" y="1033"/>
                    </a:cubicBezTo>
                    <a:cubicBezTo>
                      <a:pt x="452" y="1031"/>
                      <a:pt x="452" y="1031"/>
                      <a:pt x="452" y="1031"/>
                    </a:cubicBezTo>
                    <a:cubicBezTo>
                      <a:pt x="451" y="1033"/>
                      <a:pt x="452" y="1036"/>
                      <a:pt x="454" y="1037"/>
                    </a:cubicBezTo>
                    <a:cubicBezTo>
                      <a:pt x="455" y="1038"/>
                      <a:pt x="458" y="1037"/>
                      <a:pt x="459" y="103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1" name="Freeform 51"/>
              <p:cNvSpPr/>
              <p:nvPr/>
            </p:nvSpPr>
            <p:spPr bwMode="auto">
              <a:xfrm>
                <a:off x="3919586" y="3468849"/>
                <a:ext cx="461729" cy="328487"/>
              </a:xfrm>
              <a:custGeom>
                <a:avLst/>
                <a:gdLst>
                  <a:gd name="T0" fmla="*/ 46 w 344"/>
                  <a:gd name="T1" fmla="*/ 221 h 245"/>
                  <a:gd name="T2" fmla="*/ 105 w 344"/>
                  <a:gd name="T3" fmla="*/ 238 h 245"/>
                  <a:gd name="T4" fmla="*/ 36 w 344"/>
                  <a:gd name="T5" fmla="*/ 191 h 245"/>
                  <a:gd name="T6" fmla="*/ 35 w 344"/>
                  <a:gd name="T7" fmla="*/ 194 h 245"/>
                  <a:gd name="T8" fmla="*/ 117 w 344"/>
                  <a:gd name="T9" fmla="*/ 234 h 245"/>
                  <a:gd name="T10" fmla="*/ 39 w 344"/>
                  <a:gd name="T11" fmla="*/ 176 h 245"/>
                  <a:gd name="T12" fmla="*/ 35 w 344"/>
                  <a:gd name="T13" fmla="*/ 177 h 245"/>
                  <a:gd name="T14" fmla="*/ 36 w 344"/>
                  <a:gd name="T15" fmla="*/ 181 h 245"/>
                  <a:gd name="T16" fmla="*/ 36 w 344"/>
                  <a:gd name="T17" fmla="*/ 182 h 245"/>
                  <a:gd name="T18" fmla="*/ 156 w 344"/>
                  <a:gd name="T19" fmla="*/ 223 h 245"/>
                  <a:gd name="T20" fmla="*/ 188 w 344"/>
                  <a:gd name="T21" fmla="*/ 219 h 245"/>
                  <a:gd name="T22" fmla="*/ 17 w 344"/>
                  <a:gd name="T23" fmla="*/ 113 h 245"/>
                  <a:gd name="T24" fmla="*/ 17 w 344"/>
                  <a:gd name="T25" fmla="*/ 117 h 245"/>
                  <a:gd name="T26" fmla="*/ 92 w 344"/>
                  <a:gd name="T27" fmla="*/ 137 h 245"/>
                  <a:gd name="T28" fmla="*/ 12 w 344"/>
                  <a:gd name="T29" fmla="*/ 88 h 245"/>
                  <a:gd name="T30" fmla="*/ 9 w 344"/>
                  <a:gd name="T31" fmla="*/ 92 h 245"/>
                  <a:gd name="T32" fmla="*/ 11 w 344"/>
                  <a:gd name="T33" fmla="*/ 74 h 245"/>
                  <a:gd name="T34" fmla="*/ 10 w 344"/>
                  <a:gd name="T35" fmla="*/ 74 h 245"/>
                  <a:gd name="T36" fmla="*/ 253 w 344"/>
                  <a:gd name="T37" fmla="*/ 206 h 245"/>
                  <a:gd name="T38" fmla="*/ 7 w 344"/>
                  <a:gd name="T39" fmla="*/ 43 h 245"/>
                  <a:gd name="T40" fmla="*/ 4 w 344"/>
                  <a:gd name="T41" fmla="*/ 46 h 245"/>
                  <a:gd name="T42" fmla="*/ 4 w 344"/>
                  <a:gd name="T43" fmla="*/ 46 h 245"/>
                  <a:gd name="T44" fmla="*/ 9 w 344"/>
                  <a:gd name="T45" fmla="*/ 27 h 245"/>
                  <a:gd name="T46" fmla="*/ 10 w 344"/>
                  <a:gd name="T47" fmla="*/ 28 h 245"/>
                  <a:gd name="T48" fmla="*/ 305 w 344"/>
                  <a:gd name="T49" fmla="*/ 199 h 245"/>
                  <a:gd name="T50" fmla="*/ 14 w 344"/>
                  <a:gd name="T51" fmla="*/ 18 h 245"/>
                  <a:gd name="T52" fmla="*/ 17 w 344"/>
                  <a:gd name="T53" fmla="*/ 20 h 245"/>
                  <a:gd name="T54" fmla="*/ 13 w 344"/>
                  <a:gd name="T55" fmla="*/ 19 h 245"/>
                  <a:gd name="T56" fmla="*/ 20 w 344"/>
                  <a:gd name="T57" fmla="*/ 25 h 245"/>
                  <a:gd name="T58" fmla="*/ 151 w 344"/>
                  <a:gd name="T59" fmla="*/ 89 h 245"/>
                  <a:gd name="T60" fmla="*/ 21 w 344"/>
                  <a:gd name="T61" fmla="*/ 5 h 245"/>
                  <a:gd name="T62" fmla="*/ 16 w 344"/>
                  <a:gd name="T63" fmla="*/ 10 h 245"/>
                  <a:gd name="T64" fmla="*/ 338 w 344"/>
                  <a:gd name="T65" fmla="*/ 202 h 245"/>
                  <a:gd name="T66" fmla="*/ 25 w 344"/>
                  <a:gd name="T67" fmla="*/ 19 h 245"/>
                  <a:gd name="T68" fmla="*/ 17 w 344"/>
                  <a:gd name="T69" fmla="*/ 27 h 245"/>
                  <a:gd name="T70" fmla="*/ 301 w 344"/>
                  <a:gd name="T71" fmla="*/ 199 h 245"/>
                  <a:gd name="T72" fmla="*/ 2 w 344"/>
                  <a:gd name="T73" fmla="*/ 26 h 245"/>
                  <a:gd name="T74" fmla="*/ 1 w 344"/>
                  <a:gd name="T75" fmla="*/ 48 h 245"/>
                  <a:gd name="T76" fmla="*/ 252 w 344"/>
                  <a:gd name="T77" fmla="*/ 202 h 245"/>
                  <a:gd name="T78" fmla="*/ 253 w 344"/>
                  <a:gd name="T79" fmla="*/ 202 h 245"/>
                  <a:gd name="T80" fmla="*/ 253 w 344"/>
                  <a:gd name="T81" fmla="*/ 199 h 245"/>
                  <a:gd name="T82" fmla="*/ 10 w 344"/>
                  <a:gd name="T83" fmla="*/ 67 h 245"/>
                  <a:gd name="T84" fmla="*/ 207 w 344"/>
                  <a:gd name="T85" fmla="*/ 206 h 245"/>
                  <a:gd name="T86" fmla="*/ 162 w 344"/>
                  <a:gd name="T87" fmla="*/ 205 h 245"/>
                  <a:gd name="T88" fmla="*/ 180 w 344"/>
                  <a:gd name="T89" fmla="*/ 217 h 245"/>
                  <a:gd name="T90" fmla="*/ 184 w 344"/>
                  <a:gd name="T91" fmla="*/ 213 h 245"/>
                  <a:gd name="T92" fmla="*/ 35 w 344"/>
                  <a:gd name="T93" fmla="*/ 137 h 245"/>
                  <a:gd name="T94" fmla="*/ 136 w 344"/>
                  <a:gd name="T95" fmla="*/ 224 h 245"/>
                  <a:gd name="T96" fmla="*/ 140 w 344"/>
                  <a:gd name="T97" fmla="*/ 223 h 245"/>
                  <a:gd name="T98" fmla="*/ 34 w 344"/>
                  <a:gd name="T99" fmla="*/ 173 h 245"/>
                  <a:gd name="T100" fmla="*/ 117 w 344"/>
                  <a:gd name="T101" fmla="*/ 233 h 245"/>
                  <a:gd name="T102" fmla="*/ 116 w 344"/>
                  <a:gd name="T103" fmla="*/ 230 h 245"/>
                  <a:gd name="T104" fmla="*/ 120 w 344"/>
                  <a:gd name="T105" fmla="*/ 226 h 245"/>
                  <a:gd name="T106" fmla="*/ 38 w 344"/>
                  <a:gd name="T107" fmla="*/ 187 h 245"/>
                  <a:gd name="T108" fmla="*/ 103 w 344"/>
                  <a:gd name="T109" fmla="*/ 237 h 245"/>
                  <a:gd name="T110" fmla="*/ 102 w 344"/>
                  <a:gd name="T111" fmla="*/ 234 h 245"/>
                  <a:gd name="T112" fmla="*/ 106 w 344"/>
                  <a:gd name="T113" fmla="*/ 234 h 245"/>
                  <a:gd name="T114" fmla="*/ 106 w 344"/>
                  <a:gd name="T115" fmla="*/ 233 h 245"/>
                  <a:gd name="T116" fmla="*/ 47 w 344"/>
                  <a:gd name="T117" fmla="*/ 21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245">
                    <a:moveTo>
                      <a:pt x="54" y="237"/>
                    </a:moveTo>
                    <a:cubicBezTo>
                      <a:pt x="53" y="236"/>
                      <a:pt x="53" y="236"/>
                      <a:pt x="53" y="236"/>
                    </a:cubicBezTo>
                    <a:cubicBezTo>
                      <a:pt x="51" y="239"/>
                      <a:pt x="51" y="239"/>
                      <a:pt x="51" y="239"/>
                    </a:cubicBezTo>
                    <a:cubicBezTo>
                      <a:pt x="51" y="243"/>
                      <a:pt x="51" y="243"/>
                      <a:pt x="51" y="243"/>
                    </a:cubicBezTo>
                    <a:cubicBezTo>
                      <a:pt x="78" y="241"/>
                      <a:pt x="78" y="241"/>
                      <a:pt x="78" y="241"/>
                    </a:cubicBezTo>
                    <a:cubicBezTo>
                      <a:pt x="80" y="241"/>
                      <a:pt x="82" y="240"/>
                      <a:pt x="82" y="238"/>
                    </a:cubicBezTo>
                    <a:cubicBezTo>
                      <a:pt x="82" y="237"/>
                      <a:pt x="82" y="235"/>
                      <a:pt x="80" y="234"/>
                    </a:cubicBezTo>
                    <a:cubicBezTo>
                      <a:pt x="48" y="214"/>
                      <a:pt x="48" y="214"/>
                      <a:pt x="48" y="214"/>
                    </a:cubicBezTo>
                    <a:cubicBezTo>
                      <a:pt x="46" y="217"/>
                      <a:pt x="46" y="217"/>
                      <a:pt x="46" y="217"/>
                    </a:cubicBezTo>
                    <a:cubicBezTo>
                      <a:pt x="46" y="221"/>
                      <a:pt x="46" y="221"/>
                      <a:pt x="46" y="221"/>
                    </a:cubicBezTo>
                    <a:cubicBezTo>
                      <a:pt x="46" y="217"/>
                      <a:pt x="46" y="217"/>
                      <a:pt x="46" y="217"/>
                    </a:cubicBezTo>
                    <a:cubicBezTo>
                      <a:pt x="45" y="221"/>
                      <a:pt x="45" y="221"/>
                      <a:pt x="45" y="221"/>
                    </a:cubicBezTo>
                    <a:cubicBezTo>
                      <a:pt x="46" y="221"/>
                      <a:pt x="46" y="221"/>
                      <a:pt x="46" y="221"/>
                    </a:cubicBezTo>
                    <a:cubicBezTo>
                      <a:pt x="46" y="217"/>
                      <a:pt x="46" y="217"/>
                      <a:pt x="46" y="217"/>
                    </a:cubicBezTo>
                    <a:cubicBezTo>
                      <a:pt x="45" y="221"/>
                      <a:pt x="45" y="221"/>
                      <a:pt x="45" y="221"/>
                    </a:cubicBezTo>
                    <a:cubicBezTo>
                      <a:pt x="46" y="218"/>
                      <a:pt x="46" y="218"/>
                      <a:pt x="46" y="218"/>
                    </a:cubicBezTo>
                    <a:cubicBezTo>
                      <a:pt x="45" y="221"/>
                      <a:pt x="45" y="221"/>
                      <a:pt x="45" y="221"/>
                    </a:cubicBezTo>
                    <a:cubicBezTo>
                      <a:pt x="45" y="221"/>
                      <a:pt x="45" y="221"/>
                      <a:pt x="45" y="221"/>
                    </a:cubicBezTo>
                    <a:cubicBezTo>
                      <a:pt x="46" y="218"/>
                      <a:pt x="46" y="218"/>
                      <a:pt x="46" y="218"/>
                    </a:cubicBezTo>
                    <a:cubicBezTo>
                      <a:pt x="45" y="221"/>
                      <a:pt x="45" y="221"/>
                      <a:pt x="45" y="221"/>
                    </a:cubicBezTo>
                    <a:cubicBezTo>
                      <a:pt x="45" y="221"/>
                      <a:pt x="45" y="221"/>
                      <a:pt x="46" y="221"/>
                    </a:cubicBezTo>
                    <a:cubicBezTo>
                      <a:pt x="50" y="223"/>
                      <a:pt x="64" y="227"/>
                      <a:pt x="78" y="231"/>
                    </a:cubicBezTo>
                    <a:cubicBezTo>
                      <a:pt x="85" y="233"/>
                      <a:pt x="91" y="235"/>
                      <a:pt x="96" y="236"/>
                    </a:cubicBezTo>
                    <a:cubicBezTo>
                      <a:pt x="99" y="237"/>
                      <a:pt x="101" y="237"/>
                      <a:pt x="103" y="238"/>
                    </a:cubicBezTo>
                    <a:cubicBezTo>
                      <a:pt x="103" y="238"/>
                      <a:pt x="104" y="238"/>
                      <a:pt x="105" y="238"/>
                    </a:cubicBezTo>
                    <a:cubicBezTo>
                      <a:pt x="105" y="238"/>
                      <a:pt x="105" y="238"/>
                      <a:pt x="105" y="238"/>
                    </a:cubicBezTo>
                    <a:cubicBezTo>
                      <a:pt x="106" y="238"/>
                      <a:pt x="106" y="238"/>
                      <a:pt x="106" y="238"/>
                    </a:cubicBezTo>
                    <a:cubicBezTo>
                      <a:pt x="107" y="238"/>
                      <a:pt x="107" y="238"/>
                      <a:pt x="107" y="238"/>
                    </a:cubicBezTo>
                    <a:cubicBezTo>
                      <a:pt x="108" y="238"/>
                      <a:pt x="108" y="238"/>
                      <a:pt x="108" y="238"/>
                    </a:cubicBezTo>
                    <a:cubicBezTo>
                      <a:pt x="109" y="238"/>
                      <a:pt x="109" y="237"/>
                      <a:pt x="110" y="237"/>
                    </a:cubicBezTo>
                    <a:cubicBezTo>
                      <a:pt x="110" y="236"/>
                      <a:pt x="110" y="236"/>
                      <a:pt x="110" y="236"/>
                    </a:cubicBezTo>
                    <a:cubicBezTo>
                      <a:pt x="110" y="236"/>
                      <a:pt x="110" y="235"/>
                      <a:pt x="110" y="234"/>
                    </a:cubicBezTo>
                    <a:cubicBezTo>
                      <a:pt x="110" y="233"/>
                      <a:pt x="110" y="233"/>
                      <a:pt x="110" y="233"/>
                    </a:cubicBezTo>
                    <a:cubicBezTo>
                      <a:pt x="110" y="232"/>
                      <a:pt x="109" y="232"/>
                      <a:pt x="109" y="231"/>
                    </a:cubicBezTo>
                    <a:cubicBezTo>
                      <a:pt x="109" y="231"/>
                      <a:pt x="109" y="231"/>
                      <a:pt x="108" y="231"/>
                    </a:cubicBezTo>
                    <a:cubicBezTo>
                      <a:pt x="107" y="230"/>
                      <a:pt x="106" y="229"/>
                      <a:pt x="103" y="227"/>
                    </a:cubicBezTo>
                    <a:cubicBezTo>
                      <a:pt x="95" y="222"/>
                      <a:pt x="79" y="212"/>
                      <a:pt x="64" y="203"/>
                    </a:cubicBezTo>
                    <a:cubicBezTo>
                      <a:pt x="50" y="194"/>
                      <a:pt x="38" y="187"/>
                      <a:pt x="38" y="187"/>
                    </a:cubicBezTo>
                    <a:cubicBezTo>
                      <a:pt x="36" y="191"/>
                      <a:pt x="36" y="191"/>
                      <a:pt x="36" y="191"/>
                    </a:cubicBezTo>
                    <a:cubicBezTo>
                      <a:pt x="40" y="192"/>
                      <a:pt x="40" y="192"/>
                      <a:pt x="40" y="192"/>
                    </a:cubicBezTo>
                    <a:cubicBezTo>
                      <a:pt x="36" y="191"/>
                      <a:pt x="36" y="191"/>
                      <a:pt x="36" y="191"/>
                    </a:cubicBezTo>
                    <a:cubicBezTo>
                      <a:pt x="38" y="194"/>
                      <a:pt x="38" y="194"/>
                      <a:pt x="38" y="194"/>
                    </a:cubicBezTo>
                    <a:cubicBezTo>
                      <a:pt x="38" y="194"/>
                      <a:pt x="39" y="194"/>
                      <a:pt x="40" y="192"/>
                    </a:cubicBezTo>
                    <a:cubicBezTo>
                      <a:pt x="36" y="191"/>
                      <a:pt x="36" y="191"/>
                      <a:pt x="36" y="191"/>
                    </a:cubicBezTo>
                    <a:cubicBezTo>
                      <a:pt x="38" y="194"/>
                      <a:pt x="38" y="194"/>
                      <a:pt x="38" y="194"/>
                    </a:cubicBezTo>
                    <a:cubicBezTo>
                      <a:pt x="36" y="191"/>
                      <a:pt x="36" y="191"/>
                      <a:pt x="36" y="191"/>
                    </a:cubicBezTo>
                    <a:cubicBezTo>
                      <a:pt x="36" y="195"/>
                      <a:pt x="36" y="195"/>
                      <a:pt x="36" y="195"/>
                    </a:cubicBezTo>
                    <a:cubicBezTo>
                      <a:pt x="37" y="194"/>
                      <a:pt x="37" y="194"/>
                      <a:pt x="38" y="194"/>
                    </a:cubicBezTo>
                    <a:cubicBezTo>
                      <a:pt x="36" y="191"/>
                      <a:pt x="36" y="191"/>
                      <a:pt x="36" y="191"/>
                    </a:cubicBezTo>
                    <a:cubicBezTo>
                      <a:pt x="36" y="195"/>
                      <a:pt x="36" y="195"/>
                      <a:pt x="36" y="195"/>
                    </a:cubicBezTo>
                    <a:cubicBezTo>
                      <a:pt x="36" y="191"/>
                      <a:pt x="36" y="191"/>
                      <a:pt x="36" y="191"/>
                    </a:cubicBezTo>
                    <a:cubicBezTo>
                      <a:pt x="35" y="194"/>
                      <a:pt x="35" y="194"/>
                      <a:pt x="35" y="194"/>
                    </a:cubicBezTo>
                    <a:cubicBezTo>
                      <a:pt x="35" y="194"/>
                      <a:pt x="35" y="194"/>
                      <a:pt x="36" y="195"/>
                    </a:cubicBezTo>
                    <a:cubicBezTo>
                      <a:pt x="36" y="191"/>
                      <a:pt x="36" y="191"/>
                      <a:pt x="36" y="191"/>
                    </a:cubicBezTo>
                    <a:cubicBezTo>
                      <a:pt x="35" y="194"/>
                      <a:pt x="35" y="194"/>
                      <a:pt x="35" y="194"/>
                    </a:cubicBezTo>
                    <a:cubicBezTo>
                      <a:pt x="36" y="192"/>
                      <a:pt x="36" y="192"/>
                      <a:pt x="36" y="192"/>
                    </a:cubicBezTo>
                    <a:cubicBezTo>
                      <a:pt x="35" y="194"/>
                      <a:pt x="35" y="194"/>
                      <a:pt x="35" y="194"/>
                    </a:cubicBezTo>
                    <a:cubicBezTo>
                      <a:pt x="35" y="194"/>
                      <a:pt x="35" y="194"/>
                      <a:pt x="35" y="194"/>
                    </a:cubicBezTo>
                    <a:cubicBezTo>
                      <a:pt x="36" y="192"/>
                      <a:pt x="36" y="192"/>
                      <a:pt x="36" y="192"/>
                    </a:cubicBezTo>
                    <a:cubicBezTo>
                      <a:pt x="35" y="194"/>
                      <a:pt x="35" y="194"/>
                      <a:pt x="35" y="194"/>
                    </a:cubicBezTo>
                    <a:cubicBezTo>
                      <a:pt x="35" y="194"/>
                      <a:pt x="35" y="195"/>
                      <a:pt x="36" y="195"/>
                    </a:cubicBezTo>
                    <a:cubicBezTo>
                      <a:pt x="42" y="198"/>
                      <a:pt x="61" y="208"/>
                      <a:pt x="80" y="217"/>
                    </a:cubicBezTo>
                    <a:cubicBezTo>
                      <a:pt x="89" y="221"/>
                      <a:pt x="98" y="226"/>
                      <a:pt x="105" y="229"/>
                    </a:cubicBezTo>
                    <a:cubicBezTo>
                      <a:pt x="109" y="230"/>
                      <a:pt x="112" y="232"/>
                      <a:pt x="114" y="233"/>
                    </a:cubicBezTo>
                    <a:cubicBezTo>
                      <a:pt x="115" y="233"/>
                      <a:pt x="116" y="234"/>
                      <a:pt x="117" y="234"/>
                    </a:cubicBezTo>
                    <a:cubicBezTo>
                      <a:pt x="118" y="234"/>
                      <a:pt x="118" y="234"/>
                      <a:pt x="119" y="234"/>
                    </a:cubicBezTo>
                    <a:cubicBezTo>
                      <a:pt x="119" y="234"/>
                      <a:pt x="119" y="234"/>
                      <a:pt x="120" y="234"/>
                    </a:cubicBezTo>
                    <a:cubicBezTo>
                      <a:pt x="120" y="234"/>
                      <a:pt x="121" y="234"/>
                      <a:pt x="122" y="234"/>
                    </a:cubicBezTo>
                    <a:cubicBezTo>
                      <a:pt x="122" y="234"/>
                      <a:pt x="123" y="234"/>
                      <a:pt x="124" y="233"/>
                    </a:cubicBezTo>
                    <a:cubicBezTo>
                      <a:pt x="124" y="233"/>
                      <a:pt x="124" y="233"/>
                      <a:pt x="124" y="233"/>
                    </a:cubicBezTo>
                    <a:cubicBezTo>
                      <a:pt x="124" y="232"/>
                      <a:pt x="124" y="231"/>
                      <a:pt x="124" y="230"/>
                    </a:cubicBezTo>
                    <a:cubicBezTo>
                      <a:pt x="124" y="229"/>
                      <a:pt x="124" y="229"/>
                      <a:pt x="124" y="228"/>
                    </a:cubicBezTo>
                    <a:cubicBezTo>
                      <a:pt x="123" y="227"/>
                      <a:pt x="123" y="227"/>
                      <a:pt x="123" y="227"/>
                    </a:cubicBezTo>
                    <a:cubicBezTo>
                      <a:pt x="122" y="226"/>
                      <a:pt x="121" y="225"/>
                      <a:pt x="120" y="225"/>
                    </a:cubicBezTo>
                    <a:cubicBezTo>
                      <a:pt x="116" y="222"/>
                      <a:pt x="109" y="218"/>
                      <a:pt x="101" y="213"/>
                    </a:cubicBezTo>
                    <a:cubicBezTo>
                      <a:pt x="88" y="205"/>
                      <a:pt x="72" y="196"/>
                      <a:pt x="59" y="188"/>
                    </a:cubicBezTo>
                    <a:cubicBezTo>
                      <a:pt x="53" y="185"/>
                      <a:pt x="47" y="181"/>
                      <a:pt x="43" y="179"/>
                    </a:cubicBezTo>
                    <a:cubicBezTo>
                      <a:pt x="41" y="177"/>
                      <a:pt x="40" y="176"/>
                      <a:pt x="39" y="176"/>
                    </a:cubicBezTo>
                    <a:cubicBezTo>
                      <a:pt x="39" y="175"/>
                      <a:pt x="38" y="175"/>
                      <a:pt x="38" y="175"/>
                    </a:cubicBezTo>
                    <a:cubicBezTo>
                      <a:pt x="38" y="175"/>
                      <a:pt x="38" y="175"/>
                      <a:pt x="38" y="175"/>
                    </a:cubicBezTo>
                    <a:cubicBezTo>
                      <a:pt x="37" y="176"/>
                      <a:pt x="37" y="176"/>
                      <a:pt x="37" y="176"/>
                    </a:cubicBezTo>
                    <a:cubicBezTo>
                      <a:pt x="38" y="175"/>
                      <a:pt x="38" y="175"/>
                      <a:pt x="38" y="175"/>
                    </a:cubicBezTo>
                    <a:cubicBezTo>
                      <a:pt x="38" y="175"/>
                      <a:pt x="38" y="175"/>
                      <a:pt x="38" y="175"/>
                    </a:cubicBezTo>
                    <a:cubicBezTo>
                      <a:pt x="37" y="176"/>
                      <a:pt x="37" y="176"/>
                      <a:pt x="37" y="176"/>
                    </a:cubicBezTo>
                    <a:cubicBezTo>
                      <a:pt x="38" y="175"/>
                      <a:pt x="38" y="175"/>
                      <a:pt x="38" y="175"/>
                    </a:cubicBezTo>
                    <a:cubicBezTo>
                      <a:pt x="35" y="177"/>
                      <a:pt x="35" y="177"/>
                      <a:pt x="35" y="177"/>
                    </a:cubicBezTo>
                    <a:cubicBezTo>
                      <a:pt x="39" y="177"/>
                      <a:pt x="39" y="177"/>
                      <a:pt x="39" y="177"/>
                    </a:cubicBezTo>
                    <a:cubicBezTo>
                      <a:pt x="39" y="176"/>
                      <a:pt x="38" y="175"/>
                      <a:pt x="38" y="175"/>
                    </a:cubicBezTo>
                    <a:cubicBezTo>
                      <a:pt x="35" y="177"/>
                      <a:pt x="35" y="177"/>
                      <a:pt x="35" y="177"/>
                    </a:cubicBezTo>
                    <a:cubicBezTo>
                      <a:pt x="39" y="177"/>
                      <a:pt x="39" y="177"/>
                      <a:pt x="39" y="177"/>
                    </a:cubicBezTo>
                    <a:cubicBezTo>
                      <a:pt x="35" y="177"/>
                      <a:pt x="35" y="177"/>
                      <a:pt x="35" y="177"/>
                    </a:cubicBezTo>
                    <a:cubicBezTo>
                      <a:pt x="38" y="179"/>
                      <a:pt x="38" y="179"/>
                      <a:pt x="38" y="179"/>
                    </a:cubicBezTo>
                    <a:cubicBezTo>
                      <a:pt x="39" y="178"/>
                      <a:pt x="39" y="178"/>
                      <a:pt x="39" y="177"/>
                    </a:cubicBezTo>
                    <a:cubicBezTo>
                      <a:pt x="35" y="177"/>
                      <a:pt x="35" y="177"/>
                      <a:pt x="35" y="177"/>
                    </a:cubicBezTo>
                    <a:cubicBezTo>
                      <a:pt x="38" y="179"/>
                      <a:pt x="38" y="179"/>
                      <a:pt x="38" y="179"/>
                    </a:cubicBezTo>
                    <a:cubicBezTo>
                      <a:pt x="38" y="179"/>
                      <a:pt x="38" y="179"/>
                      <a:pt x="38" y="179"/>
                    </a:cubicBezTo>
                    <a:cubicBezTo>
                      <a:pt x="35" y="177"/>
                      <a:pt x="35" y="177"/>
                      <a:pt x="35" y="177"/>
                    </a:cubicBezTo>
                    <a:cubicBezTo>
                      <a:pt x="36" y="181"/>
                      <a:pt x="36" y="181"/>
                      <a:pt x="36" y="181"/>
                    </a:cubicBezTo>
                    <a:cubicBezTo>
                      <a:pt x="37" y="181"/>
                      <a:pt x="38" y="180"/>
                      <a:pt x="38" y="179"/>
                    </a:cubicBezTo>
                    <a:cubicBezTo>
                      <a:pt x="35" y="177"/>
                      <a:pt x="35" y="177"/>
                      <a:pt x="35" y="177"/>
                    </a:cubicBezTo>
                    <a:cubicBezTo>
                      <a:pt x="36" y="181"/>
                      <a:pt x="36" y="181"/>
                      <a:pt x="36" y="181"/>
                    </a:cubicBezTo>
                    <a:cubicBezTo>
                      <a:pt x="35" y="177"/>
                      <a:pt x="35" y="177"/>
                      <a:pt x="35" y="177"/>
                    </a:cubicBezTo>
                    <a:cubicBezTo>
                      <a:pt x="35" y="181"/>
                      <a:pt x="35" y="181"/>
                      <a:pt x="35" y="181"/>
                    </a:cubicBezTo>
                    <a:cubicBezTo>
                      <a:pt x="35" y="181"/>
                      <a:pt x="36" y="181"/>
                      <a:pt x="36" y="181"/>
                    </a:cubicBezTo>
                    <a:cubicBezTo>
                      <a:pt x="35" y="177"/>
                      <a:pt x="35" y="177"/>
                      <a:pt x="35" y="177"/>
                    </a:cubicBezTo>
                    <a:cubicBezTo>
                      <a:pt x="35" y="181"/>
                      <a:pt x="35" y="181"/>
                      <a:pt x="35" y="181"/>
                    </a:cubicBezTo>
                    <a:cubicBezTo>
                      <a:pt x="35" y="178"/>
                      <a:pt x="35" y="178"/>
                      <a:pt x="35" y="178"/>
                    </a:cubicBezTo>
                    <a:cubicBezTo>
                      <a:pt x="34" y="181"/>
                      <a:pt x="34" y="181"/>
                      <a:pt x="34" y="181"/>
                    </a:cubicBezTo>
                    <a:cubicBezTo>
                      <a:pt x="34" y="181"/>
                      <a:pt x="34" y="181"/>
                      <a:pt x="35" y="181"/>
                    </a:cubicBezTo>
                    <a:cubicBezTo>
                      <a:pt x="35" y="178"/>
                      <a:pt x="35" y="178"/>
                      <a:pt x="35" y="178"/>
                    </a:cubicBezTo>
                    <a:cubicBezTo>
                      <a:pt x="34" y="181"/>
                      <a:pt x="34" y="181"/>
                      <a:pt x="34" y="181"/>
                    </a:cubicBezTo>
                    <a:cubicBezTo>
                      <a:pt x="34" y="180"/>
                      <a:pt x="34" y="180"/>
                      <a:pt x="34" y="180"/>
                    </a:cubicBezTo>
                    <a:cubicBezTo>
                      <a:pt x="34" y="181"/>
                      <a:pt x="34" y="181"/>
                      <a:pt x="34" y="181"/>
                    </a:cubicBezTo>
                    <a:cubicBezTo>
                      <a:pt x="34" y="181"/>
                      <a:pt x="34" y="181"/>
                      <a:pt x="34" y="181"/>
                    </a:cubicBezTo>
                    <a:cubicBezTo>
                      <a:pt x="34" y="180"/>
                      <a:pt x="34" y="180"/>
                      <a:pt x="34" y="180"/>
                    </a:cubicBezTo>
                    <a:cubicBezTo>
                      <a:pt x="34" y="181"/>
                      <a:pt x="34" y="181"/>
                      <a:pt x="34" y="181"/>
                    </a:cubicBezTo>
                    <a:cubicBezTo>
                      <a:pt x="34" y="181"/>
                      <a:pt x="35" y="181"/>
                      <a:pt x="36" y="182"/>
                    </a:cubicBezTo>
                    <a:cubicBezTo>
                      <a:pt x="40" y="183"/>
                      <a:pt x="48" y="187"/>
                      <a:pt x="58" y="192"/>
                    </a:cubicBezTo>
                    <a:cubicBezTo>
                      <a:pt x="73" y="199"/>
                      <a:pt x="93" y="209"/>
                      <a:pt x="108" y="216"/>
                    </a:cubicBezTo>
                    <a:cubicBezTo>
                      <a:pt x="116" y="220"/>
                      <a:pt x="123" y="224"/>
                      <a:pt x="128" y="226"/>
                    </a:cubicBezTo>
                    <a:cubicBezTo>
                      <a:pt x="131" y="227"/>
                      <a:pt x="133" y="228"/>
                      <a:pt x="135" y="229"/>
                    </a:cubicBezTo>
                    <a:cubicBezTo>
                      <a:pt x="136" y="229"/>
                      <a:pt x="136" y="229"/>
                      <a:pt x="137" y="230"/>
                    </a:cubicBezTo>
                    <a:cubicBezTo>
                      <a:pt x="138" y="230"/>
                      <a:pt x="138" y="230"/>
                      <a:pt x="138" y="230"/>
                    </a:cubicBezTo>
                    <a:cubicBezTo>
                      <a:pt x="138" y="230"/>
                      <a:pt x="138" y="230"/>
                      <a:pt x="139" y="230"/>
                    </a:cubicBezTo>
                    <a:cubicBezTo>
                      <a:pt x="139" y="230"/>
                      <a:pt x="140" y="230"/>
                      <a:pt x="140" y="230"/>
                    </a:cubicBezTo>
                    <a:cubicBezTo>
                      <a:pt x="141" y="230"/>
                      <a:pt x="142" y="229"/>
                      <a:pt x="143" y="228"/>
                    </a:cubicBezTo>
                    <a:cubicBezTo>
                      <a:pt x="143" y="227"/>
                      <a:pt x="143" y="226"/>
                      <a:pt x="143" y="225"/>
                    </a:cubicBezTo>
                    <a:cubicBezTo>
                      <a:pt x="143" y="224"/>
                      <a:pt x="142" y="223"/>
                      <a:pt x="141" y="223"/>
                    </a:cubicBezTo>
                    <a:cubicBezTo>
                      <a:pt x="93" y="193"/>
                      <a:pt x="93" y="193"/>
                      <a:pt x="93" y="193"/>
                    </a:cubicBezTo>
                    <a:cubicBezTo>
                      <a:pt x="156" y="223"/>
                      <a:pt x="156" y="223"/>
                      <a:pt x="156" y="223"/>
                    </a:cubicBezTo>
                    <a:cubicBezTo>
                      <a:pt x="157" y="224"/>
                      <a:pt x="160" y="223"/>
                      <a:pt x="161" y="221"/>
                    </a:cubicBezTo>
                    <a:cubicBezTo>
                      <a:pt x="162" y="219"/>
                      <a:pt x="161" y="217"/>
                      <a:pt x="159" y="216"/>
                    </a:cubicBezTo>
                    <a:cubicBezTo>
                      <a:pt x="23" y="130"/>
                      <a:pt x="23" y="130"/>
                      <a:pt x="23" y="130"/>
                    </a:cubicBezTo>
                    <a:cubicBezTo>
                      <a:pt x="21" y="134"/>
                      <a:pt x="21" y="134"/>
                      <a:pt x="21" y="134"/>
                    </a:cubicBezTo>
                    <a:cubicBezTo>
                      <a:pt x="19" y="137"/>
                      <a:pt x="19" y="137"/>
                      <a:pt x="19" y="137"/>
                    </a:cubicBezTo>
                    <a:cubicBezTo>
                      <a:pt x="19" y="137"/>
                      <a:pt x="57" y="158"/>
                      <a:pt x="96" y="179"/>
                    </a:cubicBezTo>
                    <a:cubicBezTo>
                      <a:pt x="116" y="190"/>
                      <a:pt x="136" y="200"/>
                      <a:pt x="152" y="208"/>
                    </a:cubicBezTo>
                    <a:cubicBezTo>
                      <a:pt x="160" y="212"/>
                      <a:pt x="167" y="215"/>
                      <a:pt x="172" y="218"/>
                    </a:cubicBezTo>
                    <a:cubicBezTo>
                      <a:pt x="175" y="219"/>
                      <a:pt x="177" y="220"/>
                      <a:pt x="179" y="220"/>
                    </a:cubicBezTo>
                    <a:cubicBezTo>
                      <a:pt x="180" y="221"/>
                      <a:pt x="181" y="221"/>
                      <a:pt x="181" y="221"/>
                    </a:cubicBezTo>
                    <a:cubicBezTo>
                      <a:pt x="182" y="221"/>
                      <a:pt x="183" y="221"/>
                      <a:pt x="184" y="221"/>
                    </a:cubicBezTo>
                    <a:cubicBezTo>
                      <a:pt x="184" y="221"/>
                      <a:pt x="185" y="221"/>
                      <a:pt x="186" y="221"/>
                    </a:cubicBezTo>
                    <a:cubicBezTo>
                      <a:pt x="186" y="221"/>
                      <a:pt x="187" y="220"/>
                      <a:pt x="188" y="219"/>
                    </a:cubicBezTo>
                    <a:cubicBezTo>
                      <a:pt x="188" y="219"/>
                      <a:pt x="188" y="219"/>
                      <a:pt x="188" y="219"/>
                    </a:cubicBezTo>
                    <a:cubicBezTo>
                      <a:pt x="188" y="219"/>
                      <a:pt x="188" y="218"/>
                      <a:pt x="188" y="217"/>
                    </a:cubicBezTo>
                    <a:cubicBezTo>
                      <a:pt x="188" y="216"/>
                      <a:pt x="188" y="215"/>
                      <a:pt x="188" y="215"/>
                    </a:cubicBezTo>
                    <a:cubicBezTo>
                      <a:pt x="187" y="214"/>
                      <a:pt x="187" y="213"/>
                      <a:pt x="186" y="213"/>
                    </a:cubicBezTo>
                    <a:cubicBezTo>
                      <a:pt x="185" y="212"/>
                      <a:pt x="184" y="210"/>
                      <a:pt x="182" y="209"/>
                    </a:cubicBezTo>
                    <a:cubicBezTo>
                      <a:pt x="174" y="204"/>
                      <a:pt x="161" y="195"/>
                      <a:pt x="144" y="184"/>
                    </a:cubicBezTo>
                    <a:cubicBezTo>
                      <a:pt x="94" y="153"/>
                      <a:pt x="19" y="109"/>
                      <a:pt x="19" y="109"/>
                    </a:cubicBezTo>
                    <a:cubicBezTo>
                      <a:pt x="17" y="113"/>
                      <a:pt x="17" y="113"/>
                      <a:pt x="17" y="113"/>
                    </a:cubicBezTo>
                    <a:cubicBezTo>
                      <a:pt x="21" y="115"/>
                      <a:pt x="21" y="115"/>
                      <a:pt x="21" y="115"/>
                    </a:cubicBezTo>
                    <a:cubicBezTo>
                      <a:pt x="17" y="113"/>
                      <a:pt x="17" y="113"/>
                      <a:pt x="17" y="113"/>
                    </a:cubicBezTo>
                    <a:cubicBezTo>
                      <a:pt x="19" y="116"/>
                      <a:pt x="19" y="116"/>
                      <a:pt x="19" y="116"/>
                    </a:cubicBezTo>
                    <a:cubicBezTo>
                      <a:pt x="19" y="116"/>
                      <a:pt x="20" y="116"/>
                      <a:pt x="21" y="115"/>
                    </a:cubicBezTo>
                    <a:cubicBezTo>
                      <a:pt x="17" y="113"/>
                      <a:pt x="17" y="113"/>
                      <a:pt x="17" y="113"/>
                    </a:cubicBezTo>
                    <a:cubicBezTo>
                      <a:pt x="19" y="116"/>
                      <a:pt x="19" y="116"/>
                      <a:pt x="19" y="116"/>
                    </a:cubicBezTo>
                    <a:cubicBezTo>
                      <a:pt x="18" y="113"/>
                      <a:pt x="18" y="113"/>
                      <a:pt x="18" y="113"/>
                    </a:cubicBezTo>
                    <a:cubicBezTo>
                      <a:pt x="18" y="117"/>
                      <a:pt x="18" y="117"/>
                      <a:pt x="18" y="117"/>
                    </a:cubicBezTo>
                    <a:cubicBezTo>
                      <a:pt x="18" y="117"/>
                      <a:pt x="18" y="117"/>
                      <a:pt x="19" y="116"/>
                    </a:cubicBezTo>
                    <a:cubicBezTo>
                      <a:pt x="18" y="113"/>
                      <a:pt x="18" y="113"/>
                      <a:pt x="18" y="113"/>
                    </a:cubicBezTo>
                    <a:cubicBezTo>
                      <a:pt x="18" y="117"/>
                      <a:pt x="18" y="117"/>
                      <a:pt x="18" y="117"/>
                    </a:cubicBezTo>
                    <a:cubicBezTo>
                      <a:pt x="18" y="114"/>
                      <a:pt x="18" y="114"/>
                      <a:pt x="18" y="114"/>
                    </a:cubicBezTo>
                    <a:cubicBezTo>
                      <a:pt x="17" y="117"/>
                      <a:pt x="17" y="117"/>
                      <a:pt x="17" y="117"/>
                    </a:cubicBezTo>
                    <a:cubicBezTo>
                      <a:pt x="18" y="117"/>
                      <a:pt x="18" y="117"/>
                      <a:pt x="18" y="117"/>
                    </a:cubicBezTo>
                    <a:cubicBezTo>
                      <a:pt x="18" y="114"/>
                      <a:pt x="18" y="114"/>
                      <a:pt x="18" y="114"/>
                    </a:cubicBezTo>
                    <a:cubicBezTo>
                      <a:pt x="17" y="117"/>
                      <a:pt x="17" y="117"/>
                      <a:pt x="17" y="117"/>
                    </a:cubicBezTo>
                    <a:cubicBezTo>
                      <a:pt x="17" y="116"/>
                      <a:pt x="17" y="116"/>
                      <a:pt x="17" y="116"/>
                    </a:cubicBezTo>
                    <a:cubicBezTo>
                      <a:pt x="17" y="117"/>
                      <a:pt x="17" y="117"/>
                      <a:pt x="17" y="117"/>
                    </a:cubicBezTo>
                    <a:cubicBezTo>
                      <a:pt x="17" y="117"/>
                      <a:pt x="17" y="117"/>
                      <a:pt x="17" y="117"/>
                    </a:cubicBezTo>
                    <a:cubicBezTo>
                      <a:pt x="17" y="116"/>
                      <a:pt x="17" y="116"/>
                      <a:pt x="17" y="116"/>
                    </a:cubicBezTo>
                    <a:cubicBezTo>
                      <a:pt x="17" y="117"/>
                      <a:pt x="17" y="117"/>
                      <a:pt x="17" y="117"/>
                    </a:cubicBezTo>
                    <a:cubicBezTo>
                      <a:pt x="17" y="117"/>
                      <a:pt x="18" y="117"/>
                      <a:pt x="18" y="117"/>
                    </a:cubicBezTo>
                    <a:cubicBezTo>
                      <a:pt x="21" y="118"/>
                      <a:pt x="26" y="120"/>
                      <a:pt x="32" y="123"/>
                    </a:cubicBezTo>
                    <a:cubicBezTo>
                      <a:pt x="55" y="134"/>
                      <a:pt x="98" y="157"/>
                      <a:pt x="135" y="177"/>
                    </a:cubicBezTo>
                    <a:cubicBezTo>
                      <a:pt x="153" y="186"/>
                      <a:pt x="170" y="196"/>
                      <a:pt x="183" y="202"/>
                    </a:cubicBezTo>
                    <a:cubicBezTo>
                      <a:pt x="189" y="206"/>
                      <a:pt x="194" y="208"/>
                      <a:pt x="197" y="210"/>
                    </a:cubicBezTo>
                    <a:cubicBezTo>
                      <a:pt x="201" y="212"/>
                      <a:pt x="203" y="213"/>
                      <a:pt x="203" y="213"/>
                    </a:cubicBezTo>
                    <a:cubicBezTo>
                      <a:pt x="205" y="214"/>
                      <a:pt x="207" y="214"/>
                      <a:pt x="208" y="212"/>
                    </a:cubicBezTo>
                    <a:cubicBezTo>
                      <a:pt x="209" y="210"/>
                      <a:pt x="209" y="208"/>
                      <a:pt x="207" y="206"/>
                    </a:cubicBezTo>
                    <a:cubicBezTo>
                      <a:pt x="207" y="206"/>
                      <a:pt x="204" y="205"/>
                      <a:pt x="199" y="201"/>
                    </a:cubicBezTo>
                    <a:cubicBezTo>
                      <a:pt x="180" y="190"/>
                      <a:pt x="134" y="163"/>
                      <a:pt x="92" y="137"/>
                    </a:cubicBezTo>
                    <a:cubicBezTo>
                      <a:pt x="71" y="124"/>
                      <a:pt x="51" y="112"/>
                      <a:pt x="37" y="102"/>
                    </a:cubicBezTo>
                    <a:cubicBezTo>
                      <a:pt x="30" y="98"/>
                      <a:pt x="24" y="94"/>
                      <a:pt x="20" y="91"/>
                    </a:cubicBezTo>
                    <a:cubicBezTo>
                      <a:pt x="18" y="90"/>
                      <a:pt x="16" y="88"/>
                      <a:pt x="15" y="88"/>
                    </a:cubicBezTo>
                    <a:cubicBezTo>
                      <a:pt x="15"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2" y="88"/>
                      <a:pt x="12" y="88"/>
                      <a:pt x="12" y="88"/>
                    </a:cubicBezTo>
                    <a:cubicBezTo>
                      <a:pt x="14" y="87"/>
                      <a:pt x="14" y="87"/>
                      <a:pt x="14" y="87"/>
                    </a:cubicBezTo>
                    <a:cubicBezTo>
                      <a:pt x="14" y="87"/>
                      <a:pt x="14" y="87"/>
                      <a:pt x="14" y="87"/>
                    </a:cubicBezTo>
                    <a:cubicBezTo>
                      <a:pt x="12" y="88"/>
                      <a:pt x="12" y="88"/>
                      <a:pt x="12" y="88"/>
                    </a:cubicBezTo>
                    <a:cubicBezTo>
                      <a:pt x="14" y="87"/>
                      <a:pt x="14" y="87"/>
                      <a:pt x="14" y="87"/>
                    </a:cubicBezTo>
                    <a:cubicBezTo>
                      <a:pt x="11" y="89"/>
                      <a:pt x="11" y="89"/>
                      <a:pt x="11" y="89"/>
                    </a:cubicBezTo>
                    <a:cubicBezTo>
                      <a:pt x="15" y="89"/>
                      <a:pt x="15" y="89"/>
                      <a:pt x="15" y="89"/>
                    </a:cubicBezTo>
                    <a:cubicBezTo>
                      <a:pt x="15" y="88"/>
                      <a:pt x="15" y="87"/>
                      <a:pt x="14" y="87"/>
                    </a:cubicBezTo>
                    <a:cubicBezTo>
                      <a:pt x="11" y="89"/>
                      <a:pt x="11" y="89"/>
                      <a:pt x="11" y="89"/>
                    </a:cubicBezTo>
                    <a:cubicBezTo>
                      <a:pt x="15" y="89"/>
                      <a:pt x="15" y="89"/>
                      <a:pt x="15" y="89"/>
                    </a:cubicBezTo>
                    <a:cubicBezTo>
                      <a:pt x="11" y="89"/>
                      <a:pt x="11" y="89"/>
                      <a:pt x="11" y="89"/>
                    </a:cubicBezTo>
                    <a:cubicBezTo>
                      <a:pt x="14" y="91"/>
                      <a:pt x="14" y="91"/>
                      <a:pt x="14" y="91"/>
                    </a:cubicBezTo>
                    <a:cubicBezTo>
                      <a:pt x="15" y="90"/>
                      <a:pt x="15" y="89"/>
                      <a:pt x="15" y="89"/>
                    </a:cubicBezTo>
                    <a:cubicBezTo>
                      <a:pt x="11" y="89"/>
                      <a:pt x="11" y="89"/>
                      <a:pt x="11" y="89"/>
                    </a:cubicBezTo>
                    <a:cubicBezTo>
                      <a:pt x="14" y="91"/>
                      <a:pt x="14" y="91"/>
                      <a:pt x="14" y="91"/>
                    </a:cubicBezTo>
                    <a:cubicBezTo>
                      <a:pt x="11" y="89"/>
                      <a:pt x="11" y="89"/>
                      <a:pt x="11" y="89"/>
                    </a:cubicBezTo>
                    <a:cubicBezTo>
                      <a:pt x="9" y="92"/>
                      <a:pt x="9" y="92"/>
                      <a:pt x="9" y="92"/>
                    </a:cubicBezTo>
                    <a:cubicBezTo>
                      <a:pt x="230" y="212"/>
                      <a:pt x="230" y="212"/>
                      <a:pt x="230" y="212"/>
                    </a:cubicBezTo>
                    <a:cubicBezTo>
                      <a:pt x="232" y="213"/>
                      <a:pt x="235" y="212"/>
                      <a:pt x="236" y="211"/>
                    </a:cubicBezTo>
                    <a:cubicBezTo>
                      <a:pt x="237" y="209"/>
                      <a:pt x="236" y="206"/>
                      <a:pt x="234" y="205"/>
                    </a:cubicBezTo>
                    <a:cubicBezTo>
                      <a:pt x="13" y="67"/>
                      <a:pt x="13" y="67"/>
                      <a:pt x="13" y="67"/>
                    </a:cubicBezTo>
                    <a:cubicBezTo>
                      <a:pt x="11" y="70"/>
                      <a:pt x="11" y="70"/>
                      <a:pt x="11" y="70"/>
                    </a:cubicBezTo>
                    <a:cubicBezTo>
                      <a:pt x="14" y="72"/>
                      <a:pt x="14" y="72"/>
                      <a:pt x="14" y="72"/>
                    </a:cubicBezTo>
                    <a:cubicBezTo>
                      <a:pt x="11" y="70"/>
                      <a:pt x="11" y="70"/>
                      <a:pt x="11" y="70"/>
                    </a:cubicBezTo>
                    <a:cubicBezTo>
                      <a:pt x="13" y="74"/>
                      <a:pt x="13" y="74"/>
                      <a:pt x="13" y="74"/>
                    </a:cubicBezTo>
                    <a:cubicBezTo>
                      <a:pt x="13" y="74"/>
                      <a:pt x="14" y="73"/>
                      <a:pt x="14" y="72"/>
                    </a:cubicBezTo>
                    <a:cubicBezTo>
                      <a:pt x="11" y="70"/>
                      <a:pt x="11" y="70"/>
                      <a:pt x="11" y="70"/>
                    </a:cubicBezTo>
                    <a:cubicBezTo>
                      <a:pt x="13" y="74"/>
                      <a:pt x="13" y="74"/>
                      <a:pt x="13" y="74"/>
                    </a:cubicBezTo>
                    <a:cubicBezTo>
                      <a:pt x="11" y="70"/>
                      <a:pt x="11" y="70"/>
                      <a:pt x="11" y="70"/>
                    </a:cubicBezTo>
                    <a:cubicBezTo>
                      <a:pt x="11" y="74"/>
                      <a:pt x="11" y="74"/>
                      <a:pt x="11" y="74"/>
                    </a:cubicBezTo>
                    <a:cubicBezTo>
                      <a:pt x="11" y="74"/>
                      <a:pt x="12" y="74"/>
                      <a:pt x="13" y="74"/>
                    </a:cubicBezTo>
                    <a:cubicBezTo>
                      <a:pt x="11" y="70"/>
                      <a:pt x="11" y="70"/>
                      <a:pt x="11" y="70"/>
                    </a:cubicBezTo>
                    <a:cubicBezTo>
                      <a:pt x="11" y="74"/>
                      <a:pt x="11" y="74"/>
                      <a:pt x="11" y="74"/>
                    </a:cubicBezTo>
                    <a:cubicBezTo>
                      <a:pt x="11" y="70"/>
                      <a:pt x="11" y="70"/>
                      <a:pt x="11" y="70"/>
                    </a:cubicBezTo>
                    <a:cubicBezTo>
                      <a:pt x="10" y="74"/>
                      <a:pt x="10" y="74"/>
                      <a:pt x="10" y="74"/>
                    </a:cubicBezTo>
                    <a:cubicBezTo>
                      <a:pt x="10" y="74"/>
                      <a:pt x="11" y="74"/>
                      <a:pt x="11" y="74"/>
                    </a:cubicBezTo>
                    <a:cubicBezTo>
                      <a:pt x="11" y="70"/>
                      <a:pt x="11" y="70"/>
                      <a:pt x="11" y="70"/>
                    </a:cubicBezTo>
                    <a:cubicBezTo>
                      <a:pt x="10" y="74"/>
                      <a:pt x="10" y="74"/>
                      <a:pt x="10" y="74"/>
                    </a:cubicBezTo>
                    <a:cubicBezTo>
                      <a:pt x="11" y="71"/>
                      <a:pt x="11" y="71"/>
                      <a:pt x="11" y="71"/>
                    </a:cubicBezTo>
                    <a:cubicBezTo>
                      <a:pt x="10" y="74"/>
                      <a:pt x="10" y="74"/>
                      <a:pt x="10" y="74"/>
                    </a:cubicBezTo>
                    <a:cubicBezTo>
                      <a:pt x="10" y="74"/>
                      <a:pt x="10" y="74"/>
                      <a:pt x="10" y="74"/>
                    </a:cubicBezTo>
                    <a:cubicBezTo>
                      <a:pt x="11" y="71"/>
                      <a:pt x="11" y="71"/>
                      <a:pt x="11" y="71"/>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1" y="75"/>
                    </a:cubicBezTo>
                    <a:cubicBezTo>
                      <a:pt x="16" y="77"/>
                      <a:pt x="33" y="87"/>
                      <a:pt x="56" y="100"/>
                    </a:cubicBezTo>
                    <a:cubicBezTo>
                      <a:pt x="90" y="119"/>
                      <a:pt x="136" y="145"/>
                      <a:pt x="176" y="167"/>
                    </a:cubicBezTo>
                    <a:cubicBezTo>
                      <a:pt x="195" y="178"/>
                      <a:pt x="213" y="187"/>
                      <a:pt x="227" y="194"/>
                    </a:cubicBezTo>
                    <a:cubicBezTo>
                      <a:pt x="233" y="198"/>
                      <a:pt x="239" y="201"/>
                      <a:pt x="243" y="203"/>
                    </a:cubicBezTo>
                    <a:cubicBezTo>
                      <a:pt x="246" y="204"/>
                      <a:pt x="247" y="204"/>
                      <a:pt x="249" y="205"/>
                    </a:cubicBezTo>
                    <a:cubicBezTo>
                      <a:pt x="250" y="205"/>
                      <a:pt x="250" y="205"/>
                      <a:pt x="251" y="206"/>
                    </a:cubicBezTo>
                    <a:cubicBezTo>
                      <a:pt x="252" y="206"/>
                      <a:pt x="252" y="206"/>
                      <a:pt x="253" y="206"/>
                    </a:cubicBezTo>
                    <a:cubicBezTo>
                      <a:pt x="254" y="206"/>
                      <a:pt x="254" y="206"/>
                      <a:pt x="255" y="206"/>
                    </a:cubicBezTo>
                    <a:cubicBezTo>
                      <a:pt x="256" y="205"/>
                      <a:pt x="256" y="205"/>
                      <a:pt x="257" y="204"/>
                    </a:cubicBezTo>
                    <a:cubicBezTo>
                      <a:pt x="257" y="204"/>
                      <a:pt x="257" y="204"/>
                      <a:pt x="257" y="204"/>
                    </a:cubicBezTo>
                    <a:cubicBezTo>
                      <a:pt x="258" y="203"/>
                      <a:pt x="258" y="202"/>
                      <a:pt x="258" y="202"/>
                    </a:cubicBezTo>
                    <a:cubicBezTo>
                      <a:pt x="258" y="201"/>
                      <a:pt x="258" y="200"/>
                      <a:pt x="257" y="200"/>
                    </a:cubicBezTo>
                    <a:cubicBezTo>
                      <a:pt x="257" y="199"/>
                      <a:pt x="257" y="199"/>
                      <a:pt x="256" y="198"/>
                    </a:cubicBezTo>
                    <a:cubicBezTo>
                      <a:pt x="256" y="198"/>
                      <a:pt x="255" y="197"/>
                      <a:pt x="254" y="196"/>
                    </a:cubicBezTo>
                    <a:cubicBezTo>
                      <a:pt x="251" y="194"/>
                      <a:pt x="245" y="189"/>
                      <a:pt x="236" y="184"/>
                    </a:cubicBezTo>
                    <a:cubicBezTo>
                      <a:pt x="207" y="165"/>
                      <a:pt x="149" y="130"/>
                      <a:pt x="99" y="99"/>
                    </a:cubicBezTo>
                    <a:cubicBezTo>
                      <a:pt x="74" y="84"/>
                      <a:pt x="51" y="70"/>
                      <a:pt x="34" y="60"/>
                    </a:cubicBezTo>
                    <a:cubicBezTo>
                      <a:pt x="25" y="55"/>
                      <a:pt x="18" y="50"/>
                      <a:pt x="14" y="47"/>
                    </a:cubicBezTo>
                    <a:cubicBezTo>
                      <a:pt x="11" y="46"/>
                      <a:pt x="9" y="45"/>
                      <a:pt x="8" y="44"/>
                    </a:cubicBezTo>
                    <a:cubicBezTo>
                      <a:pt x="8" y="43"/>
                      <a:pt x="7" y="43"/>
                      <a:pt x="7" y="43"/>
                    </a:cubicBezTo>
                    <a:cubicBezTo>
                      <a:pt x="7" y="43"/>
                      <a:pt x="7" y="43"/>
                      <a:pt x="7" y="43"/>
                    </a:cubicBezTo>
                    <a:cubicBezTo>
                      <a:pt x="7" y="43"/>
                      <a:pt x="7" y="43"/>
                      <a:pt x="7" y="43"/>
                    </a:cubicBezTo>
                    <a:cubicBezTo>
                      <a:pt x="6" y="44"/>
                      <a:pt x="6" y="44"/>
                      <a:pt x="6" y="44"/>
                    </a:cubicBezTo>
                    <a:cubicBezTo>
                      <a:pt x="7" y="43"/>
                      <a:pt x="7" y="43"/>
                      <a:pt x="7" y="43"/>
                    </a:cubicBezTo>
                    <a:cubicBezTo>
                      <a:pt x="7" y="43"/>
                      <a:pt x="7" y="43"/>
                      <a:pt x="7" y="43"/>
                    </a:cubicBezTo>
                    <a:cubicBezTo>
                      <a:pt x="6" y="44"/>
                      <a:pt x="6" y="44"/>
                      <a:pt x="6" y="44"/>
                    </a:cubicBezTo>
                    <a:cubicBezTo>
                      <a:pt x="7" y="43"/>
                      <a:pt x="7" y="43"/>
                      <a:pt x="7" y="43"/>
                    </a:cubicBezTo>
                    <a:cubicBezTo>
                      <a:pt x="4" y="46"/>
                      <a:pt x="4" y="46"/>
                      <a:pt x="4" y="46"/>
                    </a:cubicBezTo>
                    <a:cubicBezTo>
                      <a:pt x="7" y="44"/>
                      <a:pt x="7" y="44"/>
                      <a:pt x="7" y="44"/>
                    </a:cubicBezTo>
                    <a:cubicBezTo>
                      <a:pt x="7" y="43"/>
                      <a:pt x="7" y="43"/>
                      <a:pt x="7" y="43"/>
                    </a:cubicBezTo>
                    <a:cubicBezTo>
                      <a:pt x="4" y="46"/>
                      <a:pt x="4" y="46"/>
                      <a:pt x="4" y="46"/>
                    </a:cubicBezTo>
                    <a:cubicBezTo>
                      <a:pt x="7" y="44"/>
                      <a:pt x="7" y="44"/>
                      <a:pt x="7" y="44"/>
                    </a:cubicBezTo>
                    <a:cubicBezTo>
                      <a:pt x="4" y="46"/>
                      <a:pt x="4" y="46"/>
                      <a:pt x="4" y="46"/>
                    </a:cubicBezTo>
                    <a:cubicBezTo>
                      <a:pt x="8" y="46"/>
                      <a:pt x="8" y="46"/>
                      <a:pt x="8" y="46"/>
                    </a:cubicBezTo>
                    <a:cubicBezTo>
                      <a:pt x="8" y="44"/>
                      <a:pt x="8" y="44"/>
                      <a:pt x="7" y="44"/>
                    </a:cubicBezTo>
                    <a:cubicBezTo>
                      <a:pt x="4" y="46"/>
                      <a:pt x="4" y="46"/>
                      <a:pt x="4" y="46"/>
                    </a:cubicBezTo>
                    <a:cubicBezTo>
                      <a:pt x="8" y="46"/>
                      <a:pt x="8" y="46"/>
                      <a:pt x="8" y="46"/>
                    </a:cubicBezTo>
                    <a:cubicBezTo>
                      <a:pt x="4" y="46"/>
                      <a:pt x="4" y="46"/>
                      <a:pt x="4" y="46"/>
                    </a:cubicBezTo>
                    <a:cubicBezTo>
                      <a:pt x="8" y="47"/>
                      <a:pt x="8" y="47"/>
                      <a:pt x="8" y="47"/>
                    </a:cubicBezTo>
                    <a:cubicBezTo>
                      <a:pt x="8" y="46"/>
                      <a:pt x="8" y="46"/>
                      <a:pt x="8" y="46"/>
                    </a:cubicBezTo>
                    <a:cubicBezTo>
                      <a:pt x="4" y="46"/>
                      <a:pt x="4" y="46"/>
                      <a:pt x="4" y="46"/>
                    </a:cubicBezTo>
                    <a:cubicBezTo>
                      <a:pt x="8" y="47"/>
                      <a:pt x="8" y="47"/>
                      <a:pt x="8" y="47"/>
                    </a:cubicBezTo>
                    <a:cubicBezTo>
                      <a:pt x="4" y="46"/>
                      <a:pt x="4" y="46"/>
                      <a:pt x="4" y="46"/>
                    </a:cubicBezTo>
                    <a:cubicBezTo>
                      <a:pt x="7" y="49"/>
                      <a:pt x="7" y="49"/>
                      <a:pt x="7" y="49"/>
                    </a:cubicBezTo>
                    <a:cubicBezTo>
                      <a:pt x="7" y="48"/>
                      <a:pt x="8" y="47"/>
                      <a:pt x="8" y="47"/>
                    </a:cubicBezTo>
                    <a:cubicBezTo>
                      <a:pt x="4" y="46"/>
                      <a:pt x="4" y="46"/>
                      <a:pt x="4" y="46"/>
                    </a:cubicBezTo>
                    <a:cubicBezTo>
                      <a:pt x="7" y="49"/>
                      <a:pt x="7" y="49"/>
                      <a:pt x="7" y="49"/>
                    </a:cubicBezTo>
                    <a:cubicBezTo>
                      <a:pt x="4" y="46"/>
                      <a:pt x="4" y="46"/>
                      <a:pt x="4" y="46"/>
                    </a:cubicBezTo>
                    <a:cubicBezTo>
                      <a:pt x="2" y="49"/>
                      <a:pt x="2" y="49"/>
                      <a:pt x="2" y="49"/>
                    </a:cubicBezTo>
                    <a:cubicBezTo>
                      <a:pt x="284" y="206"/>
                      <a:pt x="284" y="206"/>
                      <a:pt x="284" y="206"/>
                    </a:cubicBezTo>
                    <a:cubicBezTo>
                      <a:pt x="285" y="207"/>
                      <a:pt x="288" y="206"/>
                      <a:pt x="289" y="204"/>
                    </a:cubicBezTo>
                    <a:cubicBezTo>
                      <a:pt x="290" y="203"/>
                      <a:pt x="289" y="200"/>
                      <a:pt x="287" y="199"/>
                    </a:cubicBezTo>
                    <a:cubicBezTo>
                      <a:pt x="287" y="199"/>
                      <a:pt x="283" y="196"/>
                      <a:pt x="275" y="192"/>
                    </a:cubicBezTo>
                    <a:cubicBezTo>
                      <a:pt x="249" y="176"/>
                      <a:pt x="182" y="137"/>
                      <a:pt x="122" y="100"/>
                    </a:cubicBezTo>
                    <a:cubicBezTo>
                      <a:pt x="91" y="82"/>
                      <a:pt x="63" y="64"/>
                      <a:pt x="42" y="50"/>
                    </a:cubicBezTo>
                    <a:cubicBezTo>
                      <a:pt x="32" y="44"/>
                      <a:pt x="23" y="38"/>
                      <a:pt x="17" y="33"/>
                    </a:cubicBezTo>
                    <a:cubicBezTo>
                      <a:pt x="14" y="31"/>
                      <a:pt x="12" y="29"/>
                      <a:pt x="11" y="28"/>
                    </a:cubicBezTo>
                    <a:cubicBezTo>
                      <a:pt x="10" y="27"/>
                      <a:pt x="10" y="27"/>
                      <a:pt x="9" y="27"/>
                    </a:cubicBezTo>
                    <a:cubicBezTo>
                      <a:pt x="9" y="27"/>
                      <a:pt x="9" y="27"/>
                      <a:pt x="9" y="27"/>
                    </a:cubicBezTo>
                    <a:cubicBezTo>
                      <a:pt x="8" y="27"/>
                      <a:pt x="8" y="27"/>
                      <a:pt x="8" y="27"/>
                    </a:cubicBezTo>
                    <a:cubicBezTo>
                      <a:pt x="9" y="27"/>
                      <a:pt x="9" y="27"/>
                      <a:pt x="9" y="27"/>
                    </a:cubicBezTo>
                    <a:cubicBezTo>
                      <a:pt x="9" y="27"/>
                      <a:pt x="9" y="27"/>
                      <a:pt x="9" y="27"/>
                    </a:cubicBezTo>
                    <a:cubicBezTo>
                      <a:pt x="8" y="27"/>
                      <a:pt x="8" y="27"/>
                      <a:pt x="8" y="27"/>
                    </a:cubicBezTo>
                    <a:cubicBezTo>
                      <a:pt x="9" y="27"/>
                      <a:pt x="9" y="27"/>
                      <a:pt x="9" y="27"/>
                    </a:cubicBezTo>
                    <a:cubicBezTo>
                      <a:pt x="7" y="28"/>
                      <a:pt x="7" y="28"/>
                      <a:pt x="7" y="28"/>
                    </a:cubicBezTo>
                    <a:cubicBezTo>
                      <a:pt x="10" y="28"/>
                      <a:pt x="10" y="28"/>
                      <a:pt x="10" y="28"/>
                    </a:cubicBezTo>
                    <a:cubicBezTo>
                      <a:pt x="10" y="27"/>
                      <a:pt x="10" y="27"/>
                      <a:pt x="9" y="27"/>
                    </a:cubicBezTo>
                    <a:cubicBezTo>
                      <a:pt x="7" y="28"/>
                      <a:pt x="7" y="28"/>
                      <a:pt x="7" y="28"/>
                    </a:cubicBezTo>
                    <a:cubicBezTo>
                      <a:pt x="10" y="28"/>
                      <a:pt x="10" y="28"/>
                      <a:pt x="10" y="28"/>
                    </a:cubicBezTo>
                    <a:cubicBezTo>
                      <a:pt x="6" y="28"/>
                      <a:pt x="6" y="28"/>
                      <a:pt x="6" y="28"/>
                    </a:cubicBezTo>
                    <a:cubicBezTo>
                      <a:pt x="9" y="30"/>
                      <a:pt x="9" y="30"/>
                      <a:pt x="9" y="30"/>
                    </a:cubicBezTo>
                    <a:cubicBezTo>
                      <a:pt x="10" y="29"/>
                      <a:pt x="10" y="28"/>
                      <a:pt x="10" y="28"/>
                    </a:cubicBezTo>
                    <a:cubicBezTo>
                      <a:pt x="6" y="28"/>
                      <a:pt x="6" y="28"/>
                      <a:pt x="6" y="28"/>
                    </a:cubicBezTo>
                    <a:cubicBezTo>
                      <a:pt x="9" y="30"/>
                      <a:pt x="9" y="30"/>
                      <a:pt x="9" y="30"/>
                    </a:cubicBezTo>
                    <a:cubicBezTo>
                      <a:pt x="6" y="28"/>
                      <a:pt x="6" y="28"/>
                      <a:pt x="6" y="28"/>
                    </a:cubicBezTo>
                    <a:cubicBezTo>
                      <a:pt x="4" y="31"/>
                      <a:pt x="4" y="31"/>
                      <a:pt x="4" y="31"/>
                    </a:cubicBezTo>
                    <a:cubicBezTo>
                      <a:pt x="4" y="31"/>
                      <a:pt x="74" y="74"/>
                      <a:pt x="146" y="117"/>
                    </a:cubicBezTo>
                    <a:cubicBezTo>
                      <a:pt x="182" y="139"/>
                      <a:pt x="218" y="160"/>
                      <a:pt x="247" y="176"/>
                    </a:cubicBezTo>
                    <a:cubicBezTo>
                      <a:pt x="261" y="184"/>
                      <a:pt x="273" y="191"/>
                      <a:pt x="282" y="196"/>
                    </a:cubicBezTo>
                    <a:cubicBezTo>
                      <a:pt x="287" y="198"/>
                      <a:pt x="291" y="200"/>
                      <a:pt x="294" y="201"/>
                    </a:cubicBezTo>
                    <a:cubicBezTo>
                      <a:pt x="295" y="202"/>
                      <a:pt x="296" y="203"/>
                      <a:pt x="298" y="203"/>
                    </a:cubicBezTo>
                    <a:cubicBezTo>
                      <a:pt x="299" y="203"/>
                      <a:pt x="300" y="204"/>
                      <a:pt x="301" y="204"/>
                    </a:cubicBezTo>
                    <a:cubicBezTo>
                      <a:pt x="301" y="204"/>
                      <a:pt x="302" y="204"/>
                      <a:pt x="303" y="203"/>
                    </a:cubicBezTo>
                    <a:cubicBezTo>
                      <a:pt x="303" y="203"/>
                      <a:pt x="304" y="203"/>
                      <a:pt x="305" y="202"/>
                    </a:cubicBezTo>
                    <a:cubicBezTo>
                      <a:pt x="305" y="201"/>
                      <a:pt x="306" y="200"/>
                      <a:pt x="305" y="199"/>
                    </a:cubicBezTo>
                    <a:cubicBezTo>
                      <a:pt x="305" y="198"/>
                      <a:pt x="305" y="197"/>
                      <a:pt x="304" y="196"/>
                    </a:cubicBezTo>
                    <a:cubicBezTo>
                      <a:pt x="304" y="196"/>
                      <a:pt x="299" y="193"/>
                      <a:pt x="291" y="188"/>
                    </a:cubicBezTo>
                    <a:cubicBezTo>
                      <a:pt x="264" y="171"/>
                      <a:pt x="194" y="129"/>
                      <a:pt x="132" y="90"/>
                    </a:cubicBezTo>
                    <a:cubicBezTo>
                      <a:pt x="101" y="71"/>
                      <a:pt x="72" y="52"/>
                      <a:pt x="50" y="39"/>
                    </a:cubicBezTo>
                    <a:cubicBezTo>
                      <a:pt x="39" y="32"/>
                      <a:pt x="31" y="26"/>
                      <a:pt x="24" y="22"/>
                    </a:cubicBezTo>
                    <a:cubicBezTo>
                      <a:pt x="21" y="20"/>
                      <a:pt x="19" y="19"/>
                      <a:pt x="17" y="18"/>
                    </a:cubicBezTo>
                    <a:cubicBezTo>
                      <a:pt x="17" y="17"/>
                      <a:pt x="16" y="17"/>
                      <a:pt x="16" y="16"/>
                    </a:cubicBezTo>
                    <a:cubicBezTo>
                      <a:pt x="16" y="16"/>
                      <a:pt x="16" y="16"/>
                      <a:pt x="16" y="16"/>
                    </a:cubicBezTo>
                    <a:cubicBezTo>
                      <a:pt x="15" y="16"/>
                      <a:pt x="15" y="16"/>
                      <a:pt x="15" y="16"/>
                    </a:cubicBezTo>
                    <a:cubicBezTo>
                      <a:pt x="14" y="18"/>
                      <a:pt x="14" y="18"/>
                      <a:pt x="14" y="18"/>
                    </a:cubicBezTo>
                    <a:cubicBezTo>
                      <a:pt x="16" y="16"/>
                      <a:pt x="16" y="16"/>
                      <a:pt x="16" y="16"/>
                    </a:cubicBezTo>
                    <a:cubicBezTo>
                      <a:pt x="15" y="16"/>
                      <a:pt x="15" y="16"/>
                      <a:pt x="15" y="16"/>
                    </a:cubicBezTo>
                    <a:cubicBezTo>
                      <a:pt x="14" y="18"/>
                      <a:pt x="14" y="18"/>
                      <a:pt x="14" y="18"/>
                    </a:cubicBezTo>
                    <a:cubicBezTo>
                      <a:pt x="16" y="16"/>
                      <a:pt x="16" y="16"/>
                      <a:pt x="16" y="16"/>
                    </a:cubicBezTo>
                    <a:cubicBezTo>
                      <a:pt x="13" y="19"/>
                      <a:pt x="13" y="19"/>
                      <a:pt x="13" y="19"/>
                    </a:cubicBezTo>
                    <a:cubicBezTo>
                      <a:pt x="16" y="17"/>
                      <a:pt x="16" y="17"/>
                      <a:pt x="16" y="17"/>
                    </a:cubicBezTo>
                    <a:cubicBezTo>
                      <a:pt x="16" y="16"/>
                      <a:pt x="16" y="16"/>
                      <a:pt x="16" y="16"/>
                    </a:cubicBezTo>
                    <a:cubicBezTo>
                      <a:pt x="13" y="19"/>
                      <a:pt x="13" y="19"/>
                      <a:pt x="13" y="19"/>
                    </a:cubicBezTo>
                    <a:cubicBezTo>
                      <a:pt x="16" y="17"/>
                      <a:pt x="16" y="17"/>
                      <a:pt x="16" y="17"/>
                    </a:cubicBezTo>
                    <a:cubicBezTo>
                      <a:pt x="13" y="19"/>
                      <a:pt x="13" y="19"/>
                      <a:pt x="13" y="19"/>
                    </a:cubicBezTo>
                    <a:cubicBezTo>
                      <a:pt x="17" y="19"/>
                      <a:pt x="17" y="19"/>
                      <a:pt x="17" y="19"/>
                    </a:cubicBezTo>
                    <a:cubicBezTo>
                      <a:pt x="17" y="18"/>
                      <a:pt x="16" y="17"/>
                      <a:pt x="16" y="17"/>
                    </a:cubicBezTo>
                    <a:cubicBezTo>
                      <a:pt x="13" y="19"/>
                      <a:pt x="13" y="19"/>
                      <a:pt x="13" y="19"/>
                    </a:cubicBezTo>
                    <a:cubicBezTo>
                      <a:pt x="17" y="19"/>
                      <a:pt x="17" y="19"/>
                      <a:pt x="17" y="19"/>
                    </a:cubicBezTo>
                    <a:cubicBezTo>
                      <a:pt x="13" y="19"/>
                      <a:pt x="13" y="19"/>
                      <a:pt x="13" y="19"/>
                    </a:cubicBezTo>
                    <a:cubicBezTo>
                      <a:pt x="17" y="20"/>
                      <a:pt x="17" y="20"/>
                      <a:pt x="17" y="20"/>
                    </a:cubicBezTo>
                    <a:cubicBezTo>
                      <a:pt x="17" y="19"/>
                      <a:pt x="17" y="19"/>
                      <a:pt x="17" y="19"/>
                    </a:cubicBezTo>
                    <a:cubicBezTo>
                      <a:pt x="13" y="19"/>
                      <a:pt x="13" y="19"/>
                      <a:pt x="13" y="19"/>
                    </a:cubicBezTo>
                    <a:cubicBezTo>
                      <a:pt x="17" y="20"/>
                      <a:pt x="17" y="20"/>
                      <a:pt x="17" y="20"/>
                    </a:cubicBezTo>
                    <a:cubicBezTo>
                      <a:pt x="13" y="19"/>
                      <a:pt x="13" y="19"/>
                      <a:pt x="13" y="19"/>
                    </a:cubicBezTo>
                    <a:cubicBezTo>
                      <a:pt x="16" y="21"/>
                      <a:pt x="16" y="21"/>
                      <a:pt x="16" y="21"/>
                    </a:cubicBezTo>
                    <a:cubicBezTo>
                      <a:pt x="16" y="21"/>
                      <a:pt x="16" y="20"/>
                      <a:pt x="17" y="20"/>
                    </a:cubicBezTo>
                    <a:cubicBezTo>
                      <a:pt x="13" y="19"/>
                      <a:pt x="13" y="19"/>
                      <a:pt x="13" y="19"/>
                    </a:cubicBezTo>
                    <a:cubicBezTo>
                      <a:pt x="16" y="21"/>
                      <a:pt x="16" y="21"/>
                      <a:pt x="16" y="21"/>
                    </a:cubicBezTo>
                    <a:cubicBezTo>
                      <a:pt x="16" y="21"/>
                      <a:pt x="16" y="21"/>
                      <a:pt x="16" y="21"/>
                    </a:cubicBezTo>
                    <a:cubicBezTo>
                      <a:pt x="13" y="19"/>
                      <a:pt x="13" y="19"/>
                      <a:pt x="13" y="19"/>
                    </a:cubicBezTo>
                    <a:cubicBezTo>
                      <a:pt x="14" y="22"/>
                      <a:pt x="14" y="22"/>
                      <a:pt x="14" y="22"/>
                    </a:cubicBezTo>
                    <a:cubicBezTo>
                      <a:pt x="15" y="22"/>
                      <a:pt x="16" y="22"/>
                      <a:pt x="16" y="21"/>
                    </a:cubicBezTo>
                    <a:cubicBezTo>
                      <a:pt x="13" y="19"/>
                      <a:pt x="13" y="19"/>
                      <a:pt x="13" y="19"/>
                    </a:cubicBezTo>
                    <a:cubicBezTo>
                      <a:pt x="14" y="22"/>
                      <a:pt x="14" y="22"/>
                      <a:pt x="14" y="22"/>
                    </a:cubicBezTo>
                    <a:cubicBezTo>
                      <a:pt x="13" y="20"/>
                      <a:pt x="13" y="20"/>
                      <a:pt x="13" y="20"/>
                    </a:cubicBezTo>
                    <a:cubicBezTo>
                      <a:pt x="13" y="23"/>
                      <a:pt x="13" y="23"/>
                      <a:pt x="13" y="23"/>
                    </a:cubicBezTo>
                    <a:cubicBezTo>
                      <a:pt x="14" y="23"/>
                      <a:pt x="14" y="23"/>
                      <a:pt x="14" y="22"/>
                    </a:cubicBezTo>
                    <a:cubicBezTo>
                      <a:pt x="13" y="20"/>
                      <a:pt x="13" y="20"/>
                      <a:pt x="13" y="20"/>
                    </a:cubicBezTo>
                    <a:cubicBezTo>
                      <a:pt x="13" y="23"/>
                      <a:pt x="13" y="23"/>
                      <a:pt x="13" y="23"/>
                    </a:cubicBezTo>
                    <a:cubicBezTo>
                      <a:pt x="13" y="22"/>
                      <a:pt x="13" y="22"/>
                      <a:pt x="13" y="22"/>
                    </a:cubicBezTo>
                    <a:cubicBezTo>
                      <a:pt x="13" y="23"/>
                      <a:pt x="13" y="23"/>
                      <a:pt x="13" y="23"/>
                    </a:cubicBezTo>
                    <a:cubicBezTo>
                      <a:pt x="13" y="23"/>
                      <a:pt x="13" y="23"/>
                      <a:pt x="13" y="23"/>
                    </a:cubicBezTo>
                    <a:cubicBezTo>
                      <a:pt x="13" y="22"/>
                      <a:pt x="13" y="22"/>
                      <a:pt x="13" y="22"/>
                    </a:cubicBezTo>
                    <a:cubicBezTo>
                      <a:pt x="13" y="23"/>
                      <a:pt x="13" y="23"/>
                      <a:pt x="13" y="23"/>
                    </a:cubicBezTo>
                    <a:cubicBezTo>
                      <a:pt x="13" y="23"/>
                      <a:pt x="13" y="23"/>
                      <a:pt x="13" y="23"/>
                    </a:cubicBezTo>
                    <a:cubicBezTo>
                      <a:pt x="14" y="23"/>
                      <a:pt x="17" y="24"/>
                      <a:pt x="20" y="25"/>
                    </a:cubicBezTo>
                    <a:cubicBezTo>
                      <a:pt x="32" y="31"/>
                      <a:pt x="57" y="45"/>
                      <a:pt x="88" y="64"/>
                    </a:cubicBezTo>
                    <a:cubicBezTo>
                      <a:pt x="134" y="91"/>
                      <a:pt x="193" y="128"/>
                      <a:pt x="242" y="157"/>
                    </a:cubicBezTo>
                    <a:cubicBezTo>
                      <a:pt x="267" y="172"/>
                      <a:pt x="289" y="185"/>
                      <a:pt x="306" y="195"/>
                    </a:cubicBezTo>
                    <a:cubicBezTo>
                      <a:pt x="314" y="199"/>
                      <a:pt x="321" y="203"/>
                      <a:pt x="327" y="206"/>
                    </a:cubicBezTo>
                    <a:cubicBezTo>
                      <a:pt x="330" y="207"/>
                      <a:pt x="332" y="208"/>
                      <a:pt x="334" y="209"/>
                    </a:cubicBezTo>
                    <a:cubicBezTo>
                      <a:pt x="335" y="209"/>
                      <a:pt x="336" y="210"/>
                      <a:pt x="337" y="210"/>
                    </a:cubicBezTo>
                    <a:cubicBezTo>
                      <a:pt x="337" y="210"/>
                      <a:pt x="338" y="210"/>
                      <a:pt x="339" y="210"/>
                    </a:cubicBezTo>
                    <a:cubicBezTo>
                      <a:pt x="340" y="210"/>
                      <a:pt x="340" y="210"/>
                      <a:pt x="341" y="210"/>
                    </a:cubicBezTo>
                    <a:cubicBezTo>
                      <a:pt x="342" y="210"/>
                      <a:pt x="343" y="209"/>
                      <a:pt x="343" y="208"/>
                    </a:cubicBezTo>
                    <a:cubicBezTo>
                      <a:pt x="344" y="207"/>
                      <a:pt x="344" y="206"/>
                      <a:pt x="344" y="205"/>
                    </a:cubicBezTo>
                    <a:cubicBezTo>
                      <a:pt x="344" y="204"/>
                      <a:pt x="343" y="203"/>
                      <a:pt x="342" y="202"/>
                    </a:cubicBezTo>
                    <a:cubicBezTo>
                      <a:pt x="342" y="202"/>
                      <a:pt x="337" y="200"/>
                      <a:pt x="328" y="194"/>
                    </a:cubicBezTo>
                    <a:cubicBezTo>
                      <a:pt x="297" y="176"/>
                      <a:pt x="220" y="131"/>
                      <a:pt x="151" y="89"/>
                    </a:cubicBezTo>
                    <a:cubicBezTo>
                      <a:pt x="116" y="68"/>
                      <a:pt x="83" y="47"/>
                      <a:pt x="59" y="31"/>
                    </a:cubicBezTo>
                    <a:cubicBezTo>
                      <a:pt x="47" y="23"/>
                      <a:pt x="37" y="17"/>
                      <a:pt x="30" y="12"/>
                    </a:cubicBezTo>
                    <a:cubicBezTo>
                      <a:pt x="27" y="9"/>
                      <a:pt x="24" y="7"/>
                      <a:pt x="23" y="5"/>
                    </a:cubicBezTo>
                    <a:cubicBezTo>
                      <a:pt x="22" y="5"/>
                      <a:pt x="21" y="4"/>
                      <a:pt x="21" y="4"/>
                    </a:cubicBezTo>
                    <a:cubicBezTo>
                      <a:pt x="21" y="4"/>
                      <a:pt x="21" y="4"/>
                      <a:pt x="21" y="4"/>
                    </a:cubicBezTo>
                    <a:cubicBezTo>
                      <a:pt x="21" y="4"/>
                      <a:pt x="21" y="4"/>
                      <a:pt x="21" y="4"/>
                    </a:cubicBezTo>
                    <a:cubicBezTo>
                      <a:pt x="20" y="4"/>
                      <a:pt x="20" y="4"/>
                      <a:pt x="20" y="4"/>
                    </a:cubicBezTo>
                    <a:cubicBezTo>
                      <a:pt x="21" y="4"/>
                      <a:pt x="21" y="4"/>
                      <a:pt x="21" y="4"/>
                    </a:cubicBezTo>
                    <a:cubicBezTo>
                      <a:pt x="21" y="4"/>
                      <a:pt x="21" y="4"/>
                      <a:pt x="21" y="4"/>
                    </a:cubicBezTo>
                    <a:cubicBezTo>
                      <a:pt x="20" y="4"/>
                      <a:pt x="20" y="4"/>
                      <a:pt x="20" y="4"/>
                    </a:cubicBezTo>
                    <a:cubicBezTo>
                      <a:pt x="21" y="4"/>
                      <a:pt x="21" y="4"/>
                      <a:pt x="21" y="4"/>
                    </a:cubicBezTo>
                    <a:cubicBezTo>
                      <a:pt x="19" y="5"/>
                      <a:pt x="19" y="5"/>
                      <a:pt x="19" y="5"/>
                    </a:cubicBezTo>
                    <a:cubicBezTo>
                      <a:pt x="21" y="5"/>
                      <a:pt x="21" y="5"/>
                      <a:pt x="21" y="5"/>
                    </a:cubicBezTo>
                    <a:cubicBezTo>
                      <a:pt x="21" y="4"/>
                      <a:pt x="21" y="4"/>
                      <a:pt x="21" y="4"/>
                    </a:cubicBezTo>
                    <a:cubicBezTo>
                      <a:pt x="19" y="5"/>
                      <a:pt x="19" y="5"/>
                      <a:pt x="19" y="5"/>
                    </a:cubicBezTo>
                    <a:cubicBezTo>
                      <a:pt x="21" y="5"/>
                      <a:pt x="21" y="5"/>
                      <a:pt x="21" y="5"/>
                    </a:cubicBezTo>
                    <a:cubicBezTo>
                      <a:pt x="18" y="5"/>
                      <a:pt x="18" y="5"/>
                      <a:pt x="18" y="5"/>
                    </a:cubicBezTo>
                    <a:cubicBezTo>
                      <a:pt x="21" y="6"/>
                      <a:pt x="21" y="6"/>
                      <a:pt x="21" y="6"/>
                    </a:cubicBezTo>
                    <a:cubicBezTo>
                      <a:pt x="21" y="6"/>
                      <a:pt x="21" y="5"/>
                      <a:pt x="21" y="5"/>
                    </a:cubicBezTo>
                    <a:cubicBezTo>
                      <a:pt x="18" y="5"/>
                      <a:pt x="18" y="5"/>
                      <a:pt x="18" y="5"/>
                    </a:cubicBezTo>
                    <a:cubicBezTo>
                      <a:pt x="21" y="6"/>
                      <a:pt x="21" y="6"/>
                      <a:pt x="21" y="6"/>
                    </a:cubicBezTo>
                    <a:cubicBezTo>
                      <a:pt x="22" y="5"/>
                      <a:pt x="21" y="2"/>
                      <a:pt x="20" y="1"/>
                    </a:cubicBezTo>
                    <a:cubicBezTo>
                      <a:pt x="18" y="0"/>
                      <a:pt x="15" y="0"/>
                      <a:pt x="14" y="2"/>
                    </a:cubicBezTo>
                    <a:cubicBezTo>
                      <a:pt x="13" y="3"/>
                      <a:pt x="13" y="4"/>
                      <a:pt x="13" y="5"/>
                    </a:cubicBezTo>
                    <a:cubicBezTo>
                      <a:pt x="13" y="6"/>
                      <a:pt x="14" y="7"/>
                      <a:pt x="14" y="7"/>
                    </a:cubicBezTo>
                    <a:cubicBezTo>
                      <a:pt x="15" y="8"/>
                      <a:pt x="15" y="9"/>
                      <a:pt x="16" y="10"/>
                    </a:cubicBezTo>
                    <a:cubicBezTo>
                      <a:pt x="18" y="12"/>
                      <a:pt x="21" y="15"/>
                      <a:pt x="25" y="18"/>
                    </a:cubicBezTo>
                    <a:cubicBezTo>
                      <a:pt x="39" y="28"/>
                      <a:pt x="65" y="45"/>
                      <a:pt x="97" y="65"/>
                    </a:cubicBezTo>
                    <a:cubicBezTo>
                      <a:pt x="193" y="125"/>
                      <a:pt x="338" y="209"/>
                      <a:pt x="338" y="209"/>
                    </a:cubicBezTo>
                    <a:cubicBezTo>
                      <a:pt x="340" y="206"/>
                      <a:pt x="340" y="206"/>
                      <a:pt x="340" y="206"/>
                    </a:cubicBezTo>
                    <a:cubicBezTo>
                      <a:pt x="337" y="204"/>
                      <a:pt x="337" y="204"/>
                      <a:pt x="337" y="204"/>
                    </a:cubicBezTo>
                    <a:cubicBezTo>
                      <a:pt x="339" y="206"/>
                      <a:pt x="339" y="206"/>
                      <a:pt x="339" y="206"/>
                    </a:cubicBezTo>
                    <a:cubicBezTo>
                      <a:pt x="338" y="202"/>
                      <a:pt x="338" y="202"/>
                      <a:pt x="338" y="202"/>
                    </a:cubicBezTo>
                    <a:cubicBezTo>
                      <a:pt x="338" y="203"/>
                      <a:pt x="337" y="203"/>
                      <a:pt x="337" y="204"/>
                    </a:cubicBezTo>
                    <a:cubicBezTo>
                      <a:pt x="339" y="206"/>
                      <a:pt x="339" y="206"/>
                      <a:pt x="339" y="206"/>
                    </a:cubicBezTo>
                    <a:cubicBezTo>
                      <a:pt x="338" y="202"/>
                      <a:pt x="338" y="202"/>
                      <a:pt x="338" y="202"/>
                    </a:cubicBezTo>
                    <a:cubicBezTo>
                      <a:pt x="339" y="205"/>
                      <a:pt x="339" y="205"/>
                      <a:pt x="339" y="205"/>
                    </a:cubicBezTo>
                    <a:cubicBezTo>
                      <a:pt x="339" y="202"/>
                      <a:pt x="339" y="202"/>
                      <a:pt x="339" y="202"/>
                    </a:cubicBezTo>
                    <a:cubicBezTo>
                      <a:pt x="339" y="202"/>
                      <a:pt x="339" y="202"/>
                      <a:pt x="338" y="202"/>
                    </a:cubicBezTo>
                    <a:cubicBezTo>
                      <a:pt x="339" y="205"/>
                      <a:pt x="339" y="205"/>
                      <a:pt x="339" y="205"/>
                    </a:cubicBezTo>
                    <a:cubicBezTo>
                      <a:pt x="339" y="202"/>
                      <a:pt x="339" y="202"/>
                      <a:pt x="339" y="202"/>
                    </a:cubicBezTo>
                    <a:cubicBezTo>
                      <a:pt x="339" y="203"/>
                      <a:pt x="339" y="203"/>
                      <a:pt x="339" y="203"/>
                    </a:cubicBezTo>
                    <a:cubicBezTo>
                      <a:pt x="339" y="202"/>
                      <a:pt x="339" y="202"/>
                      <a:pt x="339" y="202"/>
                    </a:cubicBezTo>
                    <a:cubicBezTo>
                      <a:pt x="339" y="202"/>
                      <a:pt x="339" y="202"/>
                      <a:pt x="339" y="202"/>
                    </a:cubicBezTo>
                    <a:cubicBezTo>
                      <a:pt x="339" y="203"/>
                      <a:pt x="339" y="203"/>
                      <a:pt x="339" y="203"/>
                    </a:cubicBezTo>
                    <a:cubicBezTo>
                      <a:pt x="339" y="202"/>
                      <a:pt x="339" y="202"/>
                      <a:pt x="339" y="202"/>
                    </a:cubicBezTo>
                    <a:cubicBezTo>
                      <a:pt x="339" y="202"/>
                      <a:pt x="339" y="202"/>
                      <a:pt x="338" y="202"/>
                    </a:cubicBezTo>
                    <a:cubicBezTo>
                      <a:pt x="336" y="201"/>
                      <a:pt x="333" y="200"/>
                      <a:pt x="329" y="198"/>
                    </a:cubicBezTo>
                    <a:cubicBezTo>
                      <a:pt x="314" y="191"/>
                      <a:pt x="288" y="176"/>
                      <a:pt x="257" y="157"/>
                    </a:cubicBezTo>
                    <a:cubicBezTo>
                      <a:pt x="211" y="129"/>
                      <a:pt x="154" y="94"/>
                      <a:pt x="106" y="65"/>
                    </a:cubicBezTo>
                    <a:cubicBezTo>
                      <a:pt x="83" y="51"/>
                      <a:pt x="61" y="39"/>
                      <a:pt x="45" y="30"/>
                    </a:cubicBezTo>
                    <a:cubicBezTo>
                      <a:pt x="37" y="25"/>
                      <a:pt x="30" y="21"/>
                      <a:pt x="25" y="19"/>
                    </a:cubicBezTo>
                    <a:cubicBezTo>
                      <a:pt x="23" y="18"/>
                      <a:pt x="20" y="17"/>
                      <a:pt x="19" y="16"/>
                    </a:cubicBezTo>
                    <a:cubicBezTo>
                      <a:pt x="18" y="16"/>
                      <a:pt x="17" y="15"/>
                      <a:pt x="16" y="15"/>
                    </a:cubicBezTo>
                    <a:cubicBezTo>
                      <a:pt x="15" y="15"/>
                      <a:pt x="14" y="15"/>
                      <a:pt x="13" y="15"/>
                    </a:cubicBezTo>
                    <a:cubicBezTo>
                      <a:pt x="13" y="15"/>
                      <a:pt x="12" y="15"/>
                      <a:pt x="12" y="15"/>
                    </a:cubicBezTo>
                    <a:cubicBezTo>
                      <a:pt x="11" y="15"/>
                      <a:pt x="10" y="16"/>
                      <a:pt x="9" y="17"/>
                    </a:cubicBezTo>
                    <a:cubicBezTo>
                      <a:pt x="13" y="19"/>
                      <a:pt x="13" y="19"/>
                      <a:pt x="13" y="19"/>
                    </a:cubicBezTo>
                    <a:cubicBezTo>
                      <a:pt x="10" y="16"/>
                      <a:pt x="10" y="16"/>
                      <a:pt x="10" y="16"/>
                    </a:cubicBezTo>
                    <a:cubicBezTo>
                      <a:pt x="9" y="17"/>
                      <a:pt x="9" y="18"/>
                      <a:pt x="9" y="18"/>
                    </a:cubicBezTo>
                    <a:cubicBezTo>
                      <a:pt x="9" y="18"/>
                      <a:pt x="9" y="19"/>
                      <a:pt x="9" y="19"/>
                    </a:cubicBezTo>
                    <a:cubicBezTo>
                      <a:pt x="9" y="20"/>
                      <a:pt x="9" y="21"/>
                      <a:pt x="9" y="21"/>
                    </a:cubicBezTo>
                    <a:cubicBezTo>
                      <a:pt x="10" y="22"/>
                      <a:pt x="10" y="22"/>
                      <a:pt x="10" y="22"/>
                    </a:cubicBezTo>
                    <a:cubicBezTo>
                      <a:pt x="11" y="23"/>
                      <a:pt x="11" y="23"/>
                      <a:pt x="11" y="23"/>
                    </a:cubicBezTo>
                    <a:cubicBezTo>
                      <a:pt x="12" y="24"/>
                      <a:pt x="14" y="25"/>
                      <a:pt x="17" y="27"/>
                    </a:cubicBezTo>
                    <a:cubicBezTo>
                      <a:pt x="38" y="41"/>
                      <a:pt x="109" y="85"/>
                      <a:pt x="174" y="125"/>
                    </a:cubicBezTo>
                    <a:cubicBezTo>
                      <a:pt x="239" y="166"/>
                      <a:pt x="299" y="203"/>
                      <a:pt x="299" y="203"/>
                    </a:cubicBezTo>
                    <a:cubicBezTo>
                      <a:pt x="302" y="199"/>
                      <a:pt x="302" y="199"/>
                      <a:pt x="302" y="199"/>
                    </a:cubicBezTo>
                    <a:cubicBezTo>
                      <a:pt x="298" y="197"/>
                      <a:pt x="298" y="197"/>
                      <a:pt x="298" y="197"/>
                    </a:cubicBezTo>
                    <a:cubicBezTo>
                      <a:pt x="301" y="199"/>
                      <a:pt x="301" y="199"/>
                      <a:pt x="301" y="199"/>
                    </a:cubicBezTo>
                    <a:cubicBezTo>
                      <a:pt x="300" y="196"/>
                      <a:pt x="300" y="196"/>
                      <a:pt x="300" y="196"/>
                    </a:cubicBezTo>
                    <a:cubicBezTo>
                      <a:pt x="300" y="196"/>
                      <a:pt x="299" y="196"/>
                      <a:pt x="298" y="197"/>
                    </a:cubicBezTo>
                    <a:cubicBezTo>
                      <a:pt x="301" y="199"/>
                      <a:pt x="301" y="199"/>
                      <a:pt x="301" y="199"/>
                    </a:cubicBezTo>
                    <a:cubicBezTo>
                      <a:pt x="300" y="196"/>
                      <a:pt x="300" y="196"/>
                      <a:pt x="300" y="196"/>
                    </a:cubicBezTo>
                    <a:cubicBezTo>
                      <a:pt x="301" y="199"/>
                      <a:pt x="301" y="199"/>
                      <a:pt x="301" y="199"/>
                    </a:cubicBezTo>
                    <a:cubicBezTo>
                      <a:pt x="301" y="196"/>
                      <a:pt x="301" y="196"/>
                      <a:pt x="301" y="196"/>
                    </a:cubicBezTo>
                    <a:cubicBezTo>
                      <a:pt x="301" y="196"/>
                      <a:pt x="301" y="196"/>
                      <a:pt x="300" y="196"/>
                    </a:cubicBezTo>
                    <a:cubicBezTo>
                      <a:pt x="301" y="199"/>
                      <a:pt x="301" y="199"/>
                      <a:pt x="301" y="199"/>
                    </a:cubicBezTo>
                    <a:cubicBezTo>
                      <a:pt x="301" y="196"/>
                      <a:pt x="301" y="196"/>
                      <a:pt x="301" y="196"/>
                    </a:cubicBezTo>
                    <a:cubicBezTo>
                      <a:pt x="301" y="197"/>
                      <a:pt x="301" y="197"/>
                      <a:pt x="301" y="197"/>
                    </a:cubicBezTo>
                    <a:cubicBezTo>
                      <a:pt x="301" y="196"/>
                      <a:pt x="301" y="196"/>
                      <a:pt x="301" y="196"/>
                    </a:cubicBezTo>
                    <a:cubicBezTo>
                      <a:pt x="301" y="196"/>
                      <a:pt x="301" y="196"/>
                      <a:pt x="301" y="196"/>
                    </a:cubicBezTo>
                    <a:cubicBezTo>
                      <a:pt x="301" y="197"/>
                      <a:pt x="301" y="197"/>
                      <a:pt x="301" y="197"/>
                    </a:cubicBezTo>
                    <a:cubicBezTo>
                      <a:pt x="301" y="196"/>
                      <a:pt x="301" y="196"/>
                      <a:pt x="301" y="196"/>
                    </a:cubicBezTo>
                    <a:cubicBezTo>
                      <a:pt x="301" y="196"/>
                      <a:pt x="300" y="196"/>
                      <a:pt x="299" y="195"/>
                    </a:cubicBezTo>
                    <a:cubicBezTo>
                      <a:pt x="296" y="194"/>
                      <a:pt x="288" y="190"/>
                      <a:pt x="278" y="184"/>
                    </a:cubicBezTo>
                    <a:cubicBezTo>
                      <a:pt x="242" y="165"/>
                      <a:pt x="174" y="125"/>
                      <a:pt x="116" y="90"/>
                    </a:cubicBezTo>
                    <a:cubicBezTo>
                      <a:pt x="87" y="72"/>
                      <a:pt x="60" y="56"/>
                      <a:pt x="40" y="44"/>
                    </a:cubicBezTo>
                    <a:cubicBezTo>
                      <a:pt x="30" y="38"/>
                      <a:pt x="22" y="33"/>
                      <a:pt x="16" y="30"/>
                    </a:cubicBezTo>
                    <a:cubicBezTo>
                      <a:pt x="11" y="26"/>
                      <a:pt x="8" y="24"/>
                      <a:pt x="8" y="24"/>
                    </a:cubicBezTo>
                    <a:cubicBezTo>
                      <a:pt x="6" y="23"/>
                      <a:pt x="4" y="24"/>
                      <a:pt x="2" y="26"/>
                    </a:cubicBezTo>
                    <a:cubicBezTo>
                      <a:pt x="2" y="26"/>
                      <a:pt x="2" y="27"/>
                      <a:pt x="2" y="28"/>
                    </a:cubicBezTo>
                    <a:cubicBezTo>
                      <a:pt x="2" y="29"/>
                      <a:pt x="2" y="30"/>
                      <a:pt x="2" y="30"/>
                    </a:cubicBezTo>
                    <a:cubicBezTo>
                      <a:pt x="3" y="32"/>
                      <a:pt x="4" y="32"/>
                      <a:pt x="5" y="33"/>
                    </a:cubicBezTo>
                    <a:cubicBezTo>
                      <a:pt x="6" y="35"/>
                      <a:pt x="9" y="37"/>
                      <a:pt x="12" y="39"/>
                    </a:cubicBezTo>
                    <a:cubicBezTo>
                      <a:pt x="24" y="48"/>
                      <a:pt x="47" y="63"/>
                      <a:pt x="75" y="81"/>
                    </a:cubicBezTo>
                    <a:cubicBezTo>
                      <a:pt x="158" y="132"/>
                      <a:pt x="283" y="206"/>
                      <a:pt x="283" y="206"/>
                    </a:cubicBezTo>
                    <a:cubicBezTo>
                      <a:pt x="285" y="202"/>
                      <a:pt x="285" y="202"/>
                      <a:pt x="285" y="202"/>
                    </a:cubicBezTo>
                    <a:cubicBezTo>
                      <a:pt x="287" y="199"/>
                      <a:pt x="287" y="199"/>
                      <a:pt x="287" y="199"/>
                    </a:cubicBezTo>
                    <a:cubicBezTo>
                      <a:pt x="6" y="42"/>
                      <a:pt x="6" y="42"/>
                      <a:pt x="6" y="42"/>
                    </a:cubicBezTo>
                    <a:cubicBezTo>
                      <a:pt x="5" y="41"/>
                      <a:pt x="3" y="42"/>
                      <a:pt x="1" y="43"/>
                    </a:cubicBezTo>
                    <a:cubicBezTo>
                      <a:pt x="1" y="43"/>
                      <a:pt x="0" y="44"/>
                      <a:pt x="0" y="45"/>
                    </a:cubicBezTo>
                    <a:cubicBezTo>
                      <a:pt x="0" y="45"/>
                      <a:pt x="0" y="45"/>
                      <a:pt x="0" y="46"/>
                    </a:cubicBezTo>
                    <a:cubicBezTo>
                      <a:pt x="0" y="47"/>
                      <a:pt x="1" y="48"/>
                      <a:pt x="1" y="48"/>
                    </a:cubicBezTo>
                    <a:cubicBezTo>
                      <a:pt x="1" y="49"/>
                      <a:pt x="1" y="49"/>
                      <a:pt x="1" y="49"/>
                    </a:cubicBezTo>
                    <a:cubicBezTo>
                      <a:pt x="2" y="49"/>
                      <a:pt x="2" y="49"/>
                      <a:pt x="2" y="49"/>
                    </a:cubicBezTo>
                    <a:cubicBezTo>
                      <a:pt x="3" y="50"/>
                      <a:pt x="5" y="51"/>
                      <a:pt x="7" y="53"/>
                    </a:cubicBezTo>
                    <a:cubicBezTo>
                      <a:pt x="26" y="65"/>
                      <a:pt x="87" y="101"/>
                      <a:pt x="143" y="135"/>
                    </a:cubicBezTo>
                    <a:cubicBezTo>
                      <a:pt x="172" y="153"/>
                      <a:pt x="199" y="169"/>
                      <a:pt x="219" y="182"/>
                    </a:cubicBezTo>
                    <a:cubicBezTo>
                      <a:pt x="229" y="188"/>
                      <a:pt x="237" y="194"/>
                      <a:pt x="242" y="198"/>
                    </a:cubicBezTo>
                    <a:cubicBezTo>
                      <a:pt x="245" y="200"/>
                      <a:pt x="248" y="201"/>
                      <a:pt x="249" y="202"/>
                    </a:cubicBezTo>
                    <a:cubicBezTo>
                      <a:pt x="250" y="203"/>
                      <a:pt x="250" y="203"/>
                      <a:pt x="250" y="204"/>
                    </a:cubicBezTo>
                    <a:cubicBezTo>
                      <a:pt x="250" y="204"/>
                      <a:pt x="250" y="204"/>
                      <a:pt x="250" y="204"/>
                    </a:cubicBezTo>
                    <a:cubicBezTo>
                      <a:pt x="252" y="202"/>
                      <a:pt x="252" y="202"/>
                      <a:pt x="252" y="202"/>
                    </a:cubicBezTo>
                    <a:cubicBezTo>
                      <a:pt x="250" y="203"/>
                      <a:pt x="250" y="203"/>
                      <a:pt x="250" y="203"/>
                    </a:cubicBezTo>
                    <a:cubicBezTo>
                      <a:pt x="250" y="204"/>
                      <a:pt x="250" y="204"/>
                      <a:pt x="250" y="204"/>
                    </a:cubicBezTo>
                    <a:cubicBezTo>
                      <a:pt x="252" y="202"/>
                      <a:pt x="252" y="202"/>
                      <a:pt x="252" y="202"/>
                    </a:cubicBezTo>
                    <a:cubicBezTo>
                      <a:pt x="250" y="203"/>
                      <a:pt x="250" y="203"/>
                      <a:pt x="250" y="203"/>
                    </a:cubicBezTo>
                    <a:cubicBezTo>
                      <a:pt x="253" y="202"/>
                      <a:pt x="253" y="202"/>
                      <a:pt x="253" y="202"/>
                    </a:cubicBezTo>
                    <a:cubicBezTo>
                      <a:pt x="250" y="202"/>
                      <a:pt x="250" y="202"/>
                      <a:pt x="250" y="202"/>
                    </a:cubicBezTo>
                    <a:cubicBezTo>
                      <a:pt x="250" y="203"/>
                      <a:pt x="250" y="203"/>
                      <a:pt x="250" y="203"/>
                    </a:cubicBezTo>
                    <a:cubicBezTo>
                      <a:pt x="253" y="202"/>
                      <a:pt x="253" y="202"/>
                      <a:pt x="253" y="202"/>
                    </a:cubicBezTo>
                    <a:cubicBezTo>
                      <a:pt x="250" y="202"/>
                      <a:pt x="250" y="202"/>
                      <a:pt x="250" y="202"/>
                    </a:cubicBezTo>
                    <a:cubicBezTo>
                      <a:pt x="254" y="202"/>
                      <a:pt x="254" y="202"/>
                      <a:pt x="254" y="202"/>
                    </a:cubicBezTo>
                    <a:cubicBezTo>
                      <a:pt x="250" y="200"/>
                      <a:pt x="250" y="200"/>
                      <a:pt x="250" y="200"/>
                    </a:cubicBezTo>
                    <a:cubicBezTo>
                      <a:pt x="250" y="200"/>
                      <a:pt x="250" y="201"/>
                      <a:pt x="250" y="202"/>
                    </a:cubicBezTo>
                    <a:cubicBezTo>
                      <a:pt x="254" y="202"/>
                      <a:pt x="254" y="202"/>
                      <a:pt x="254" y="202"/>
                    </a:cubicBezTo>
                    <a:cubicBezTo>
                      <a:pt x="250" y="200"/>
                      <a:pt x="250" y="200"/>
                      <a:pt x="250" y="200"/>
                    </a:cubicBezTo>
                    <a:cubicBezTo>
                      <a:pt x="250" y="200"/>
                      <a:pt x="250" y="200"/>
                      <a:pt x="250" y="200"/>
                    </a:cubicBezTo>
                    <a:cubicBezTo>
                      <a:pt x="253" y="202"/>
                      <a:pt x="253" y="202"/>
                      <a:pt x="253" y="202"/>
                    </a:cubicBezTo>
                    <a:cubicBezTo>
                      <a:pt x="252" y="198"/>
                      <a:pt x="252" y="198"/>
                      <a:pt x="252" y="198"/>
                    </a:cubicBezTo>
                    <a:cubicBezTo>
                      <a:pt x="252" y="198"/>
                      <a:pt x="251" y="199"/>
                      <a:pt x="250" y="200"/>
                    </a:cubicBezTo>
                    <a:cubicBezTo>
                      <a:pt x="253" y="202"/>
                      <a:pt x="253" y="202"/>
                      <a:pt x="253" y="202"/>
                    </a:cubicBezTo>
                    <a:cubicBezTo>
                      <a:pt x="252" y="198"/>
                      <a:pt x="252" y="198"/>
                      <a:pt x="252" y="198"/>
                    </a:cubicBezTo>
                    <a:cubicBezTo>
                      <a:pt x="253" y="201"/>
                      <a:pt x="253" y="201"/>
                      <a:pt x="253" y="201"/>
                    </a:cubicBezTo>
                    <a:cubicBezTo>
                      <a:pt x="253" y="198"/>
                      <a:pt x="253" y="198"/>
                      <a:pt x="253" y="198"/>
                    </a:cubicBezTo>
                    <a:cubicBezTo>
                      <a:pt x="253" y="198"/>
                      <a:pt x="253" y="198"/>
                      <a:pt x="252" y="198"/>
                    </a:cubicBezTo>
                    <a:cubicBezTo>
                      <a:pt x="253" y="201"/>
                      <a:pt x="253" y="201"/>
                      <a:pt x="253" y="201"/>
                    </a:cubicBezTo>
                    <a:cubicBezTo>
                      <a:pt x="253" y="198"/>
                      <a:pt x="253" y="198"/>
                      <a:pt x="253" y="198"/>
                    </a:cubicBezTo>
                    <a:cubicBezTo>
                      <a:pt x="253" y="199"/>
                      <a:pt x="253" y="199"/>
                      <a:pt x="253" y="199"/>
                    </a:cubicBezTo>
                    <a:cubicBezTo>
                      <a:pt x="253" y="198"/>
                      <a:pt x="253" y="198"/>
                      <a:pt x="253" y="198"/>
                    </a:cubicBezTo>
                    <a:cubicBezTo>
                      <a:pt x="253" y="198"/>
                      <a:pt x="253" y="198"/>
                      <a:pt x="253" y="198"/>
                    </a:cubicBezTo>
                    <a:cubicBezTo>
                      <a:pt x="253" y="199"/>
                      <a:pt x="253" y="199"/>
                      <a:pt x="253" y="199"/>
                    </a:cubicBezTo>
                    <a:cubicBezTo>
                      <a:pt x="253" y="198"/>
                      <a:pt x="253" y="198"/>
                      <a:pt x="253" y="198"/>
                    </a:cubicBezTo>
                    <a:cubicBezTo>
                      <a:pt x="253" y="198"/>
                      <a:pt x="253" y="198"/>
                      <a:pt x="252" y="198"/>
                    </a:cubicBezTo>
                    <a:cubicBezTo>
                      <a:pt x="249" y="197"/>
                      <a:pt x="243" y="194"/>
                      <a:pt x="235" y="189"/>
                    </a:cubicBezTo>
                    <a:cubicBezTo>
                      <a:pt x="205" y="175"/>
                      <a:pt x="150" y="144"/>
                      <a:pt x="103" y="117"/>
                    </a:cubicBezTo>
                    <a:cubicBezTo>
                      <a:pt x="79" y="104"/>
                      <a:pt x="57" y="91"/>
                      <a:pt x="40" y="82"/>
                    </a:cubicBezTo>
                    <a:cubicBezTo>
                      <a:pt x="32" y="77"/>
                      <a:pt x="25" y="73"/>
                      <a:pt x="21" y="71"/>
                    </a:cubicBezTo>
                    <a:cubicBezTo>
                      <a:pt x="18" y="70"/>
                      <a:pt x="16" y="69"/>
                      <a:pt x="15" y="68"/>
                    </a:cubicBezTo>
                    <a:cubicBezTo>
                      <a:pt x="14" y="67"/>
                      <a:pt x="14" y="67"/>
                      <a:pt x="13" y="67"/>
                    </a:cubicBezTo>
                    <a:cubicBezTo>
                      <a:pt x="13" y="67"/>
                      <a:pt x="13" y="67"/>
                      <a:pt x="13" y="67"/>
                    </a:cubicBezTo>
                    <a:cubicBezTo>
                      <a:pt x="12" y="67"/>
                      <a:pt x="12" y="67"/>
                      <a:pt x="12" y="67"/>
                    </a:cubicBezTo>
                    <a:cubicBezTo>
                      <a:pt x="12" y="66"/>
                      <a:pt x="12" y="66"/>
                      <a:pt x="12" y="66"/>
                    </a:cubicBezTo>
                    <a:cubicBezTo>
                      <a:pt x="12" y="66"/>
                      <a:pt x="12" y="66"/>
                      <a:pt x="11" y="66"/>
                    </a:cubicBezTo>
                    <a:cubicBezTo>
                      <a:pt x="11" y="66"/>
                      <a:pt x="10" y="66"/>
                      <a:pt x="10" y="67"/>
                    </a:cubicBezTo>
                    <a:cubicBezTo>
                      <a:pt x="9" y="67"/>
                      <a:pt x="8" y="67"/>
                      <a:pt x="8" y="68"/>
                    </a:cubicBezTo>
                    <a:cubicBezTo>
                      <a:pt x="6" y="70"/>
                      <a:pt x="7" y="73"/>
                      <a:pt x="9" y="74"/>
                    </a:cubicBezTo>
                    <a:cubicBezTo>
                      <a:pt x="121" y="144"/>
                      <a:pt x="121" y="144"/>
                      <a:pt x="121" y="144"/>
                    </a:cubicBezTo>
                    <a:cubicBezTo>
                      <a:pt x="13" y="85"/>
                      <a:pt x="13" y="85"/>
                      <a:pt x="13" y="85"/>
                    </a:cubicBezTo>
                    <a:cubicBezTo>
                      <a:pt x="11" y="84"/>
                      <a:pt x="9" y="85"/>
                      <a:pt x="8" y="87"/>
                    </a:cubicBezTo>
                    <a:cubicBezTo>
                      <a:pt x="7" y="87"/>
                      <a:pt x="7" y="88"/>
                      <a:pt x="7" y="89"/>
                    </a:cubicBezTo>
                    <a:cubicBezTo>
                      <a:pt x="7" y="90"/>
                      <a:pt x="7" y="91"/>
                      <a:pt x="8" y="91"/>
                    </a:cubicBezTo>
                    <a:cubicBezTo>
                      <a:pt x="8" y="92"/>
                      <a:pt x="9" y="93"/>
                      <a:pt x="9" y="93"/>
                    </a:cubicBezTo>
                    <a:cubicBezTo>
                      <a:pt x="11" y="94"/>
                      <a:pt x="12" y="96"/>
                      <a:pt x="15" y="97"/>
                    </a:cubicBezTo>
                    <a:cubicBezTo>
                      <a:pt x="23" y="103"/>
                      <a:pt x="39" y="113"/>
                      <a:pt x="58" y="125"/>
                    </a:cubicBezTo>
                    <a:cubicBezTo>
                      <a:pt x="116" y="161"/>
                      <a:pt x="203" y="213"/>
                      <a:pt x="203" y="213"/>
                    </a:cubicBezTo>
                    <a:cubicBezTo>
                      <a:pt x="205" y="210"/>
                      <a:pt x="205" y="210"/>
                      <a:pt x="205" y="210"/>
                    </a:cubicBezTo>
                    <a:cubicBezTo>
                      <a:pt x="207" y="206"/>
                      <a:pt x="207" y="206"/>
                      <a:pt x="207" y="206"/>
                    </a:cubicBezTo>
                    <a:cubicBezTo>
                      <a:pt x="207" y="206"/>
                      <a:pt x="162" y="182"/>
                      <a:pt x="116" y="158"/>
                    </a:cubicBezTo>
                    <a:cubicBezTo>
                      <a:pt x="93" y="146"/>
                      <a:pt x="70" y="133"/>
                      <a:pt x="52" y="124"/>
                    </a:cubicBezTo>
                    <a:cubicBezTo>
                      <a:pt x="43" y="120"/>
                      <a:pt x="36" y="116"/>
                      <a:pt x="30" y="113"/>
                    </a:cubicBezTo>
                    <a:cubicBezTo>
                      <a:pt x="27" y="112"/>
                      <a:pt x="24" y="111"/>
                      <a:pt x="23" y="110"/>
                    </a:cubicBezTo>
                    <a:cubicBezTo>
                      <a:pt x="22" y="110"/>
                      <a:pt x="21" y="109"/>
                      <a:pt x="20" y="109"/>
                    </a:cubicBezTo>
                    <a:cubicBezTo>
                      <a:pt x="19" y="109"/>
                      <a:pt x="19" y="109"/>
                      <a:pt x="18" y="109"/>
                    </a:cubicBezTo>
                    <a:cubicBezTo>
                      <a:pt x="17" y="109"/>
                      <a:pt x="17" y="109"/>
                      <a:pt x="16" y="109"/>
                    </a:cubicBezTo>
                    <a:cubicBezTo>
                      <a:pt x="15" y="109"/>
                      <a:pt x="14" y="110"/>
                      <a:pt x="14" y="111"/>
                    </a:cubicBezTo>
                    <a:cubicBezTo>
                      <a:pt x="13" y="112"/>
                      <a:pt x="13" y="113"/>
                      <a:pt x="13" y="114"/>
                    </a:cubicBezTo>
                    <a:cubicBezTo>
                      <a:pt x="14" y="115"/>
                      <a:pt x="14" y="116"/>
                      <a:pt x="15" y="116"/>
                    </a:cubicBezTo>
                    <a:cubicBezTo>
                      <a:pt x="15" y="116"/>
                      <a:pt x="18" y="118"/>
                      <a:pt x="22" y="120"/>
                    </a:cubicBezTo>
                    <a:cubicBezTo>
                      <a:pt x="38" y="130"/>
                      <a:pt x="78" y="153"/>
                      <a:pt x="114" y="175"/>
                    </a:cubicBezTo>
                    <a:cubicBezTo>
                      <a:pt x="132" y="186"/>
                      <a:pt x="149" y="197"/>
                      <a:pt x="162" y="205"/>
                    </a:cubicBezTo>
                    <a:cubicBezTo>
                      <a:pt x="168" y="209"/>
                      <a:pt x="173" y="213"/>
                      <a:pt x="177" y="215"/>
                    </a:cubicBezTo>
                    <a:cubicBezTo>
                      <a:pt x="178" y="216"/>
                      <a:pt x="180" y="218"/>
                      <a:pt x="180" y="218"/>
                    </a:cubicBezTo>
                    <a:cubicBezTo>
                      <a:pt x="181" y="219"/>
                      <a:pt x="181" y="219"/>
                      <a:pt x="181" y="219"/>
                    </a:cubicBezTo>
                    <a:cubicBezTo>
                      <a:pt x="182" y="218"/>
                      <a:pt x="182" y="218"/>
                      <a:pt x="182" y="218"/>
                    </a:cubicBezTo>
                    <a:cubicBezTo>
                      <a:pt x="181" y="219"/>
                      <a:pt x="181" y="219"/>
                      <a:pt x="181" y="219"/>
                    </a:cubicBezTo>
                    <a:cubicBezTo>
                      <a:pt x="181" y="219"/>
                      <a:pt x="181" y="219"/>
                      <a:pt x="181" y="219"/>
                    </a:cubicBezTo>
                    <a:cubicBezTo>
                      <a:pt x="182" y="218"/>
                      <a:pt x="182" y="218"/>
                      <a:pt x="182" y="218"/>
                    </a:cubicBezTo>
                    <a:cubicBezTo>
                      <a:pt x="181" y="219"/>
                      <a:pt x="181" y="219"/>
                      <a:pt x="181" y="219"/>
                    </a:cubicBezTo>
                    <a:cubicBezTo>
                      <a:pt x="184" y="217"/>
                      <a:pt x="184" y="217"/>
                      <a:pt x="184" y="217"/>
                    </a:cubicBezTo>
                    <a:cubicBezTo>
                      <a:pt x="180" y="217"/>
                      <a:pt x="180" y="217"/>
                      <a:pt x="180" y="217"/>
                    </a:cubicBezTo>
                    <a:cubicBezTo>
                      <a:pt x="180" y="218"/>
                      <a:pt x="181" y="218"/>
                      <a:pt x="181" y="219"/>
                    </a:cubicBezTo>
                    <a:cubicBezTo>
                      <a:pt x="184" y="217"/>
                      <a:pt x="184" y="217"/>
                      <a:pt x="184" y="217"/>
                    </a:cubicBezTo>
                    <a:cubicBezTo>
                      <a:pt x="180" y="217"/>
                      <a:pt x="180" y="217"/>
                      <a:pt x="180" y="217"/>
                    </a:cubicBezTo>
                    <a:cubicBezTo>
                      <a:pt x="184" y="217"/>
                      <a:pt x="184" y="217"/>
                      <a:pt x="184" y="217"/>
                    </a:cubicBezTo>
                    <a:cubicBezTo>
                      <a:pt x="181" y="215"/>
                      <a:pt x="181" y="215"/>
                      <a:pt x="181" y="215"/>
                    </a:cubicBezTo>
                    <a:cubicBezTo>
                      <a:pt x="181" y="216"/>
                      <a:pt x="180" y="217"/>
                      <a:pt x="180" y="217"/>
                    </a:cubicBezTo>
                    <a:cubicBezTo>
                      <a:pt x="184" y="217"/>
                      <a:pt x="184" y="217"/>
                      <a:pt x="184" y="217"/>
                    </a:cubicBezTo>
                    <a:cubicBezTo>
                      <a:pt x="181" y="215"/>
                      <a:pt x="181" y="215"/>
                      <a:pt x="181" y="215"/>
                    </a:cubicBezTo>
                    <a:cubicBezTo>
                      <a:pt x="181" y="215"/>
                      <a:pt x="181" y="215"/>
                      <a:pt x="181" y="215"/>
                    </a:cubicBezTo>
                    <a:cubicBezTo>
                      <a:pt x="184" y="217"/>
                      <a:pt x="184" y="217"/>
                      <a:pt x="184" y="217"/>
                    </a:cubicBezTo>
                    <a:cubicBezTo>
                      <a:pt x="183" y="214"/>
                      <a:pt x="183" y="214"/>
                      <a:pt x="183" y="214"/>
                    </a:cubicBezTo>
                    <a:cubicBezTo>
                      <a:pt x="183" y="214"/>
                      <a:pt x="182" y="214"/>
                      <a:pt x="181" y="215"/>
                    </a:cubicBezTo>
                    <a:cubicBezTo>
                      <a:pt x="184" y="217"/>
                      <a:pt x="184" y="217"/>
                      <a:pt x="184" y="217"/>
                    </a:cubicBezTo>
                    <a:cubicBezTo>
                      <a:pt x="183" y="214"/>
                      <a:pt x="183" y="214"/>
                      <a:pt x="183" y="214"/>
                    </a:cubicBezTo>
                    <a:cubicBezTo>
                      <a:pt x="184" y="216"/>
                      <a:pt x="184" y="216"/>
                      <a:pt x="184" y="216"/>
                    </a:cubicBezTo>
                    <a:cubicBezTo>
                      <a:pt x="184" y="213"/>
                      <a:pt x="184" y="213"/>
                      <a:pt x="184" y="213"/>
                    </a:cubicBezTo>
                    <a:cubicBezTo>
                      <a:pt x="184" y="213"/>
                      <a:pt x="184" y="213"/>
                      <a:pt x="183" y="214"/>
                    </a:cubicBezTo>
                    <a:cubicBezTo>
                      <a:pt x="184" y="216"/>
                      <a:pt x="184" y="216"/>
                      <a:pt x="184" y="216"/>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3" y="213"/>
                      <a:pt x="182" y="213"/>
                      <a:pt x="180" y="212"/>
                    </a:cubicBezTo>
                    <a:cubicBezTo>
                      <a:pt x="173" y="209"/>
                      <a:pt x="159" y="203"/>
                      <a:pt x="143" y="194"/>
                    </a:cubicBezTo>
                    <a:cubicBezTo>
                      <a:pt x="119" y="182"/>
                      <a:pt x="89" y="166"/>
                      <a:pt x="65" y="153"/>
                    </a:cubicBezTo>
                    <a:cubicBezTo>
                      <a:pt x="53" y="147"/>
                      <a:pt x="42" y="141"/>
                      <a:pt x="35" y="137"/>
                    </a:cubicBezTo>
                    <a:cubicBezTo>
                      <a:pt x="27" y="133"/>
                      <a:pt x="23" y="130"/>
                      <a:pt x="23" y="130"/>
                    </a:cubicBezTo>
                    <a:cubicBezTo>
                      <a:pt x="21" y="129"/>
                      <a:pt x="18" y="130"/>
                      <a:pt x="17" y="132"/>
                    </a:cubicBezTo>
                    <a:cubicBezTo>
                      <a:pt x="16" y="134"/>
                      <a:pt x="17" y="136"/>
                      <a:pt x="18" y="137"/>
                    </a:cubicBezTo>
                    <a:cubicBezTo>
                      <a:pt x="92" y="183"/>
                      <a:pt x="92" y="183"/>
                      <a:pt x="92" y="183"/>
                    </a:cubicBezTo>
                    <a:cubicBezTo>
                      <a:pt x="29" y="153"/>
                      <a:pt x="29" y="153"/>
                      <a:pt x="29" y="153"/>
                    </a:cubicBezTo>
                    <a:cubicBezTo>
                      <a:pt x="27" y="152"/>
                      <a:pt x="25" y="152"/>
                      <a:pt x="24" y="154"/>
                    </a:cubicBezTo>
                    <a:cubicBezTo>
                      <a:pt x="23" y="156"/>
                      <a:pt x="24" y="159"/>
                      <a:pt x="25" y="160"/>
                    </a:cubicBezTo>
                    <a:cubicBezTo>
                      <a:pt x="137" y="230"/>
                      <a:pt x="137" y="230"/>
                      <a:pt x="137" y="230"/>
                    </a:cubicBezTo>
                    <a:cubicBezTo>
                      <a:pt x="139" y="226"/>
                      <a:pt x="139" y="226"/>
                      <a:pt x="139" y="226"/>
                    </a:cubicBezTo>
                    <a:cubicBezTo>
                      <a:pt x="136" y="224"/>
                      <a:pt x="136" y="224"/>
                      <a:pt x="136" y="224"/>
                    </a:cubicBezTo>
                    <a:cubicBezTo>
                      <a:pt x="139" y="226"/>
                      <a:pt x="139" y="226"/>
                      <a:pt x="139" y="226"/>
                    </a:cubicBezTo>
                    <a:cubicBezTo>
                      <a:pt x="138" y="222"/>
                      <a:pt x="138" y="222"/>
                      <a:pt x="138" y="222"/>
                    </a:cubicBezTo>
                    <a:cubicBezTo>
                      <a:pt x="138" y="223"/>
                      <a:pt x="137" y="223"/>
                      <a:pt x="136" y="224"/>
                    </a:cubicBezTo>
                    <a:cubicBezTo>
                      <a:pt x="139" y="226"/>
                      <a:pt x="139" y="226"/>
                      <a:pt x="139" y="226"/>
                    </a:cubicBezTo>
                    <a:cubicBezTo>
                      <a:pt x="138" y="222"/>
                      <a:pt x="138" y="222"/>
                      <a:pt x="138" y="222"/>
                    </a:cubicBezTo>
                    <a:cubicBezTo>
                      <a:pt x="139" y="226"/>
                      <a:pt x="139" y="226"/>
                      <a:pt x="139" y="226"/>
                    </a:cubicBezTo>
                    <a:cubicBezTo>
                      <a:pt x="139" y="222"/>
                      <a:pt x="139" y="222"/>
                      <a:pt x="139" y="222"/>
                    </a:cubicBezTo>
                    <a:cubicBezTo>
                      <a:pt x="139" y="222"/>
                      <a:pt x="139" y="222"/>
                      <a:pt x="138" y="222"/>
                    </a:cubicBezTo>
                    <a:cubicBezTo>
                      <a:pt x="139" y="226"/>
                      <a:pt x="139" y="226"/>
                      <a:pt x="139" y="226"/>
                    </a:cubicBezTo>
                    <a:cubicBezTo>
                      <a:pt x="139" y="222"/>
                      <a:pt x="139" y="222"/>
                      <a:pt x="139" y="222"/>
                    </a:cubicBezTo>
                    <a:cubicBezTo>
                      <a:pt x="139" y="225"/>
                      <a:pt x="139" y="225"/>
                      <a:pt x="139" y="225"/>
                    </a:cubicBezTo>
                    <a:cubicBezTo>
                      <a:pt x="140" y="222"/>
                      <a:pt x="140" y="222"/>
                      <a:pt x="140" y="222"/>
                    </a:cubicBezTo>
                    <a:cubicBezTo>
                      <a:pt x="140" y="222"/>
                      <a:pt x="140" y="222"/>
                      <a:pt x="139" y="222"/>
                    </a:cubicBezTo>
                    <a:cubicBezTo>
                      <a:pt x="139" y="225"/>
                      <a:pt x="139" y="225"/>
                      <a:pt x="139" y="225"/>
                    </a:cubicBezTo>
                    <a:cubicBezTo>
                      <a:pt x="140" y="222"/>
                      <a:pt x="140" y="222"/>
                      <a:pt x="140" y="222"/>
                    </a:cubicBezTo>
                    <a:cubicBezTo>
                      <a:pt x="140" y="223"/>
                      <a:pt x="140" y="223"/>
                      <a:pt x="140" y="223"/>
                    </a:cubicBezTo>
                    <a:cubicBezTo>
                      <a:pt x="140" y="222"/>
                      <a:pt x="140" y="222"/>
                      <a:pt x="140" y="222"/>
                    </a:cubicBezTo>
                    <a:cubicBezTo>
                      <a:pt x="140" y="222"/>
                      <a:pt x="140" y="222"/>
                      <a:pt x="140" y="222"/>
                    </a:cubicBezTo>
                    <a:cubicBezTo>
                      <a:pt x="140" y="223"/>
                      <a:pt x="140" y="223"/>
                      <a:pt x="140" y="223"/>
                    </a:cubicBezTo>
                    <a:cubicBezTo>
                      <a:pt x="140" y="222"/>
                      <a:pt x="140" y="222"/>
                      <a:pt x="140" y="222"/>
                    </a:cubicBezTo>
                    <a:cubicBezTo>
                      <a:pt x="140" y="222"/>
                      <a:pt x="139" y="222"/>
                      <a:pt x="138" y="222"/>
                    </a:cubicBezTo>
                    <a:cubicBezTo>
                      <a:pt x="134" y="220"/>
                      <a:pt x="126" y="216"/>
                      <a:pt x="116" y="211"/>
                    </a:cubicBezTo>
                    <a:cubicBezTo>
                      <a:pt x="101" y="204"/>
                      <a:pt x="82" y="194"/>
                      <a:pt x="66" y="187"/>
                    </a:cubicBezTo>
                    <a:cubicBezTo>
                      <a:pt x="58" y="183"/>
                      <a:pt x="51" y="180"/>
                      <a:pt x="46" y="177"/>
                    </a:cubicBezTo>
                    <a:cubicBezTo>
                      <a:pt x="43" y="176"/>
                      <a:pt x="41" y="175"/>
                      <a:pt x="39" y="174"/>
                    </a:cubicBezTo>
                    <a:cubicBezTo>
                      <a:pt x="39" y="174"/>
                      <a:pt x="38" y="174"/>
                      <a:pt x="37" y="173"/>
                    </a:cubicBezTo>
                    <a:cubicBezTo>
                      <a:pt x="36" y="173"/>
                      <a:pt x="36" y="173"/>
                      <a:pt x="36" y="173"/>
                    </a:cubicBezTo>
                    <a:cubicBezTo>
                      <a:pt x="36" y="173"/>
                      <a:pt x="36" y="173"/>
                      <a:pt x="35" y="173"/>
                    </a:cubicBezTo>
                    <a:cubicBezTo>
                      <a:pt x="35" y="173"/>
                      <a:pt x="34" y="173"/>
                      <a:pt x="34" y="173"/>
                    </a:cubicBezTo>
                    <a:cubicBezTo>
                      <a:pt x="33" y="173"/>
                      <a:pt x="32" y="174"/>
                      <a:pt x="31" y="175"/>
                    </a:cubicBezTo>
                    <a:cubicBezTo>
                      <a:pt x="35" y="177"/>
                      <a:pt x="35" y="177"/>
                      <a:pt x="35" y="177"/>
                    </a:cubicBezTo>
                    <a:cubicBezTo>
                      <a:pt x="32" y="175"/>
                      <a:pt x="32" y="175"/>
                      <a:pt x="32" y="175"/>
                    </a:cubicBezTo>
                    <a:cubicBezTo>
                      <a:pt x="31" y="176"/>
                      <a:pt x="31" y="176"/>
                      <a:pt x="31" y="177"/>
                    </a:cubicBezTo>
                    <a:cubicBezTo>
                      <a:pt x="31" y="178"/>
                      <a:pt x="31" y="179"/>
                      <a:pt x="31" y="179"/>
                    </a:cubicBezTo>
                    <a:cubicBezTo>
                      <a:pt x="32" y="180"/>
                      <a:pt x="32" y="180"/>
                      <a:pt x="33" y="181"/>
                    </a:cubicBezTo>
                    <a:cubicBezTo>
                      <a:pt x="33" y="181"/>
                      <a:pt x="34" y="182"/>
                      <a:pt x="35" y="183"/>
                    </a:cubicBezTo>
                    <a:cubicBezTo>
                      <a:pt x="39" y="186"/>
                      <a:pt x="46" y="190"/>
                      <a:pt x="55" y="195"/>
                    </a:cubicBezTo>
                    <a:cubicBezTo>
                      <a:pt x="67" y="202"/>
                      <a:pt x="83" y="212"/>
                      <a:pt x="96" y="219"/>
                    </a:cubicBezTo>
                    <a:cubicBezTo>
                      <a:pt x="102" y="223"/>
                      <a:pt x="108" y="226"/>
                      <a:pt x="112" y="229"/>
                    </a:cubicBezTo>
                    <a:cubicBezTo>
                      <a:pt x="114" y="230"/>
                      <a:pt x="115" y="231"/>
                      <a:pt x="116" y="232"/>
                    </a:cubicBezTo>
                    <a:cubicBezTo>
                      <a:pt x="117" y="232"/>
                      <a:pt x="117" y="232"/>
                      <a:pt x="117" y="233"/>
                    </a:cubicBezTo>
                    <a:cubicBezTo>
                      <a:pt x="117" y="233"/>
                      <a:pt x="117" y="233"/>
                      <a:pt x="117" y="233"/>
                    </a:cubicBezTo>
                    <a:cubicBezTo>
                      <a:pt x="119" y="231"/>
                      <a:pt x="119" y="231"/>
                      <a:pt x="119" y="231"/>
                    </a:cubicBezTo>
                    <a:cubicBezTo>
                      <a:pt x="117" y="232"/>
                      <a:pt x="117" y="232"/>
                      <a:pt x="117" y="232"/>
                    </a:cubicBezTo>
                    <a:cubicBezTo>
                      <a:pt x="117" y="233"/>
                      <a:pt x="117" y="233"/>
                      <a:pt x="117" y="233"/>
                    </a:cubicBezTo>
                    <a:cubicBezTo>
                      <a:pt x="119" y="231"/>
                      <a:pt x="119" y="231"/>
                      <a:pt x="119" y="231"/>
                    </a:cubicBezTo>
                    <a:cubicBezTo>
                      <a:pt x="117" y="232"/>
                      <a:pt x="117" y="232"/>
                      <a:pt x="117" y="232"/>
                    </a:cubicBezTo>
                    <a:cubicBezTo>
                      <a:pt x="120" y="230"/>
                      <a:pt x="120" y="230"/>
                      <a:pt x="120" y="230"/>
                    </a:cubicBezTo>
                    <a:cubicBezTo>
                      <a:pt x="116" y="230"/>
                      <a:pt x="116" y="230"/>
                      <a:pt x="116" y="230"/>
                    </a:cubicBezTo>
                    <a:cubicBezTo>
                      <a:pt x="116" y="232"/>
                      <a:pt x="117" y="232"/>
                      <a:pt x="117" y="232"/>
                    </a:cubicBezTo>
                    <a:cubicBezTo>
                      <a:pt x="120" y="230"/>
                      <a:pt x="120" y="230"/>
                      <a:pt x="120" y="230"/>
                    </a:cubicBezTo>
                    <a:cubicBezTo>
                      <a:pt x="116" y="230"/>
                      <a:pt x="116" y="230"/>
                      <a:pt x="116" y="230"/>
                    </a:cubicBezTo>
                    <a:cubicBezTo>
                      <a:pt x="120" y="230"/>
                      <a:pt x="120" y="230"/>
                      <a:pt x="120" y="230"/>
                    </a:cubicBezTo>
                    <a:cubicBezTo>
                      <a:pt x="117" y="228"/>
                      <a:pt x="117" y="228"/>
                      <a:pt x="117" y="228"/>
                    </a:cubicBezTo>
                    <a:cubicBezTo>
                      <a:pt x="117" y="229"/>
                      <a:pt x="116" y="230"/>
                      <a:pt x="116" y="230"/>
                    </a:cubicBezTo>
                    <a:cubicBezTo>
                      <a:pt x="120" y="230"/>
                      <a:pt x="120" y="230"/>
                      <a:pt x="120" y="230"/>
                    </a:cubicBezTo>
                    <a:cubicBezTo>
                      <a:pt x="117" y="228"/>
                      <a:pt x="117" y="228"/>
                      <a:pt x="117" y="228"/>
                    </a:cubicBezTo>
                    <a:cubicBezTo>
                      <a:pt x="117" y="228"/>
                      <a:pt x="117" y="228"/>
                      <a:pt x="117" y="228"/>
                    </a:cubicBezTo>
                    <a:cubicBezTo>
                      <a:pt x="120" y="230"/>
                      <a:pt x="120" y="230"/>
                      <a:pt x="120" y="230"/>
                    </a:cubicBezTo>
                    <a:cubicBezTo>
                      <a:pt x="119" y="227"/>
                      <a:pt x="119" y="227"/>
                      <a:pt x="119" y="227"/>
                    </a:cubicBezTo>
                    <a:cubicBezTo>
                      <a:pt x="119" y="227"/>
                      <a:pt x="118" y="227"/>
                      <a:pt x="117" y="228"/>
                    </a:cubicBezTo>
                    <a:cubicBezTo>
                      <a:pt x="120" y="230"/>
                      <a:pt x="120" y="230"/>
                      <a:pt x="120" y="230"/>
                    </a:cubicBezTo>
                    <a:cubicBezTo>
                      <a:pt x="119" y="227"/>
                      <a:pt x="119" y="227"/>
                      <a:pt x="119" y="227"/>
                    </a:cubicBezTo>
                    <a:cubicBezTo>
                      <a:pt x="120" y="230"/>
                      <a:pt x="120" y="230"/>
                      <a:pt x="120" y="230"/>
                    </a:cubicBezTo>
                    <a:cubicBezTo>
                      <a:pt x="120" y="226"/>
                      <a:pt x="120" y="226"/>
                      <a:pt x="120" y="226"/>
                    </a:cubicBezTo>
                    <a:cubicBezTo>
                      <a:pt x="120" y="226"/>
                      <a:pt x="120" y="226"/>
                      <a:pt x="119" y="227"/>
                    </a:cubicBezTo>
                    <a:cubicBezTo>
                      <a:pt x="120" y="230"/>
                      <a:pt x="120" y="230"/>
                      <a:pt x="120" y="230"/>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6"/>
                      <a:pt x="117" y="226"/>
                      <a:pt x="115" y="224"/>
                    </a:cubicBezTo>
                    <a:cubicBezTo>
                      <a:pt x="105" y="220"/>
                      <a:pt x="86" y="211"/>
                      <a:pt x="69" y="202"/>
                    </a:cubicBezTo>
                    <a:cubicBezTo>
                      <a:pt x="61" y="198"/>
                      <a:pt x="53" y="194"/>
                      <a:pt x="47" y="192"/>
                    </a:cubicBezTo>
                    <a:cubicBezTo>
                      <a:pt x="45" y="190"/>
                      <a:pt x="42" y="189"/>
                      <a:pt x="41" y="188"/>
                    </a:cubicBezTo>
                    <a:cubicBezTo>
                      <a:pt x="40" y="188"/>
                      <a:pt x="39" y="187"/>
                      <a:pt x="39" y="187"/>
                    </a:cubicBezTo>
                    <a:cubicBezTo>
                      <a:pt x="38" y="187"/>
                      <a:pt x="38" y="187"/>
                      <a:pt x="38" y="187"/>
                    </a:cubicBezTo>
                    <a:cubicBezTo>
                      <a:pt x="38" y="187"/>
                      <a:pt x="38" y="187"/>
                      <a:pt x="38" y="187"/>
                    </a:cubicBezTo>
                    <a:cubicBezTo>
                      <a:pt x="37" y="187"/>
                      <a:pt x="37" y="187"/>
                      <a:pt x="37" y="187"/>
                    </a:cubicBezTo>
                    <a:cubicBezTo>
                      <a:pt x="37" y="187"/>
                      <a:pt x="37" y="187"/>
                      <a:pt x="36" y="187"/>
                    </a:cubicBezTo>
                    <a:cubicBezTo>
                      <a:pt x="36" y="187"/>
                      <a:pt x="35" y="187"/>
                      <a:pt x="35" y="187"/>
                    </a:cubicBezTo>
                    <a:cubicBezTo>
                      <a:pt x="34" y="187"/>
                      <a:pt x="33" y="188"/>
                      <a:pt x="33" y="189"/>
                    </a:cubicBezTo>
                    <a:cubicBezTo>
                      <a:pt x="32" y="190"/>
                      <a:pt x="32" y="193"/>
                      <a:pt x="34" y="194"/>
                    </a:cubicBezTo>
                    <a:cubicBezTo>
                      <a:pt x="34" y="194"/>
                      <a:pt x="39" y="197"/>
                      <a:pt x="45" y="201"/>
                    </a:cubicBezTo>
                    <a:cubicBezTo>
                      <a:pt x="55" y="207"/>
                      <a:pt x="70" y="216"/>
                      <a:pt x="82" y="223"/>
                    </a:cubicBezTo>
                    <a:cubicBezTo>
                      <a:pt x="88" y="227"/>
                      <a:pt x="94" y="231"/>
                      <a:pt x="98" y="233"/>
                    </a:cubicBezTo>
                    <a:cubicBezTo>
                      <a:pt x="100" y="234"/>
                      <a:pt x="101" y="235"/>
                      <a:pt x="102" y="236"/>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6" y="235"/>
                      <a:pt x="106" y="235"/>
                      <a:pt x="106" y="235"/>
                    </a:cubicBezTo>
                    <a:cubicBezTo>
                      <a:pt x="103" y="236"/>
                      <a:pt x="103" y="236"/>
                      <a:pt x="103" y="236"/>
                    </a:cubicBezTo>
                    <a:cubicBezTo>
                      <a:pt x="103" y="237"/>
                      <a:pt x="103" y="237"/>
                      <a:pt x="103" y="237"/>
                    </a:cubicBezTo>
                    <a:cubicBezTo>
                      <a:pt x="106" y="235"/>
                      <a:pt x="106" y="235"/>
                      <a:pt x="106" y="235"/>
                    </a:cubicBezTo>
                    <a:cubicBezTo>
                      <a:pt x="103" y="236"/>
                      <a:pt x="103" y="236"/>
                      <a:pt x="103" y="236"/>
                    </a:cubicBezTo>
                    <a:cubicBezTo>
                      <a:pt x="106" y="234"/>
                      <a:pt x="106" y="234"/>
                      <a:pt x="106" y="234"/>
                    </a:cubicBezTo>
                    <a:cubicBezTo>
                      <a:pt x="102" y="234"/>
                      <a:pt x="102" y="234"/>
                      <a:pt x="102" y="234"/>
                    </a:cubicBezTo>
                    <a:cubicBezTo>
                      <a:pt x="102" y="235"/>
                      <a:pt x="103" y="236"/>
                      <a:pt x="103" y="236"/>
                    </a:cubicBezTo>
                    <a:cubicBezTo>
                      <a:pt x="106" y="234"/>
                      <a:pt x="106" y="234"/>
                      <a:pt x="106" y="234"/>
                    </a:cubicBezTo>
                    <a:cubicBezTo>
                      <a:pt x="102" y="234"/>
                      <a:pt x="102" y="234"/>
                      <a:pt x="102" y="234"/>
                    </a:cubicBezTo>
                    <a:cubicBezTo>
                      <a:pt x="106" y="234"/>
                      <a:pt x="106" y="234"/>
                      <a:pt x="106" y="234"/>
                    </a:cubicBezTo>
                    <a:cubicBezTo>
                      <a:pt x="103" y="232"/>
                      <a:pt x="103" y="232"/>
                      <a:pt x="103" y="232"/>
                    </a:cubicBezTo>
                    <a:cubicBezTo>
                      <a:pt x="103" y="233"/>
                      <a:pt x="102" y="234"/>
                      <a:pt x="102" y="234"/>
                    </a:cubicBezTo>
                    <a:cubicBezTo>
                      <a:pt x="106" y="234"/>
                      <a:pt x="106" y="234"/>
                      <a:pt x="106" y="234"/>
                    </a:cubicBezTo>
                    <a:cubicBezTo>
                      <a:pt x="103" y="232"/>
                      <a:pt x="103" y="232"/>
                      <a:pt x="103" y="232"/>
                    </a:cubicBezTo>
                    <a:cubicBezTo>
                      <a:pt x="106" y="234"/>
                      <a:pt x="106" y="234"/>
                      <a:pt x="106" y="234"/>
                    </a:cubicBezTo>
                    <a:cubicBezTo>
                      <a:pt x="103" y="232"/>
                      <a:pt x="103" y="232"/>
                      <a:pt x="103" y="232"/>
                    </a:cubicBezTo>
                    <a:cubicBezTo>
                      <a:pt x="106" y="234"/>
                      <a:pt x="106" y="234"/>
                      <a:pt x="106" y="234"/>
                    </a:cubicBezTo>
                    <a:cubicBezTo>
                      <a:pt x="105" y="231"/>
                      <a:pt x="105" y="231"/>
                      <a:pt x="105" y="231"/>
                    </a:cubicBezTo>
                    <a:cubicBezTo>
                      <a:pt x="104" y="231"/>
                      <a:pt x="104" y="231"/>
                      <a:pt x="103" y="232"/>
                    </a:cubicBezTo>
                    <a:cubicBezTo>
                      <a:pt x="106" y="234"/>
                      <a:pt x="106" y="234"/>
                      <a:pt x="106" y="234"/>
                    </a:cubicBezTo>
                    <a:cubicBezTo>
                      <a:pt x="105" y="231"/>
                      <a:pt x="105" y="231"/>
                      <a:pt x="105" y="231"/>
                    </a:cubicBezTo>
                    <a:cubicBezTo>
                      <a:pt x="106" y="234"/>
                      <a:pt x="106" y="234"/>
                      <a:pt x="106" y="234"/>
                    </a:cubicBezTo>
                    <a:cubicBezTo>
                      <a:pt x="106" y="230"/>
                      <a:pt x="106" y="230"/>
                      <a:pt x="106" y="230"/>
                    </a:cubicBezTo>
                    <a:cubicBezTo>
                      <a:pt x="106" y="231"/>
                      <a:pt x="105" y="231"/>
                      <a:pt x="105" y="231"/>
                    </a:cubicBezTo>
                    <a:cubicBezTo>
                      <a:pt x="106" y="234"/>
                      <a:pt x="106" y="234"/>
                      <a:pt x="106" y="234"/>
                    </a:cubicBezTo>
                    <a:cubicBezTo>
                      <a:pt x="106" y="230"/>
                      <a:pt x="106" y="230"/>
                      <a:pt x="106" y="230"/>
                    </a:cubicBezTo>
                    <a:cubicBezTo>
                      <a:pt x="106" y="234"/>
                      <a:pt x="106" y="234"/>
                      <a:pt x="106" y="234"/>
                    </a:cubicBezTo>
                    <a:cubicBezTo>
                      <a:pt x="106" y="230"/>
                      <a:pt x="106" y="230"/>
                      <a:pt x="106" y="230"/>
                    </a:cubicBezTo>
                    <a:cubicBezTo>
                      <a:pt x="106" y="230"/>
                      <a:pt x="106" y="230"/>
                      <a:pt x="106" y="230"/>
                    </a:cubicBezTo>
                    <a:cubicBezTo>
                      <a:pt x="106" y="234"/>
                      <a:pt x="106" y="234"/>
                      <a:pt x="106" y="234"/>
                    </a:cubicBezTo>
                    <a:cubicBezTo>
                      <a:pt x="106" y="230"/>
                      <a:pt x="106" y="230"/>
                      <a:pt x="106" y="230"/>
                    </a:cubicBezTo>
                    <a:cubicBezTo>
                      <a:pt x="106" y="233"/>
                      <a:pt x="106" y="233"/>
                      <a:pt x="106" y="233"/>
                    </a:cubicBezTo>
                    <a:cubicBezTo>
                      <a:pt x="107" y="230"/>
                      <a:pt x="107" y="230"/>
                      <a:pt x="107" y="230"/>
                    </a:cubicBezTo>
                    <a:cubicBezTo>
                      <a:pt x="106" y="230"/>
                      <a:pt x="106" y="230"/>
                      <a:pt x="106" y="230"/>
                    </a:cubicBezTo>
                    <a:cubicBezTo>
                      <a:pt x="106" y="233"/>
                      <a:pt x="106" y="233"/>
                      <a:pt x="106" y="233"/>
                    </a:cubicBezTo>
                    <a:cubicBezTo>
                      <a:pt x="107" y="230"/>
                      <a:pt x="107" y="230"/>
                      <a:pt x="107" y="230"/>
                    </a:cubicBezTo>
                    <a:cubicBezTo>
                      <a:pt x="107" y="231"/>
                      <a:pt x="107" y="231"/>
                      <a:pt x="107" y="231"/>
                    </a:cubicBezTo>
                    <a:cubicBezTo>
                      <a:pt x="107" y="230"/>
                      <a:pt x="107" y="230"/>
                      <a:pt x="107" y="230"/>
                    </a:cubicBezTo>
                    <a:cubicBezTo>
                      <a:pt x="107" y="230"/>
                      <a:pt x="107" y="230"/>
                      <a:pt x="107" y="230"/>
                    </a:cubicBezTo>
                    <a:cubicBezTo>
                      <a:pt x="107" y="231"/>
                      <a:pt x="107" y="231"/>
                      <a:pt x="107" y="231"/>
                    </a:cubicBezTo>
                    <a:cubicBezTo>
                      <a:pt x="107" y="230"/>
                      <a:pt x="107" y="230"/>
                      <a:pt x="107" y="230"/>
                    </a:cubicBezTo>
                    <a:cubicBezTo>
                      <a:pt x="107" y="230"/>
                      <a:pt x="106" y="230"/>
                      <a:pt x="106" y="230"/>
                    </a:cubicBezTo>
                    <a:cubicBezTo>
                      <a:pt x="103" y="230"/>
                      <a:pt x="98" y="228"/>
                      <a:pt x="92" y="227"/>
                    </a:cubicBezTo>
                    <a:cubicBezTo>
                      <a:pt x="83" y="224"/>
                      <a:pt x="72" y="221"/>
                      <a:pt x="63" y="218"/>
                    </a:cubicBezTo>
                    <a:cubicBezTo>
                      <a:pt x="59" y="217"/>
                      <a:pt x="55" y="216"/>
                      <a:pt x="52" y="215"/>
                    </a:cubicBezTo>
                    <a:cubicBezTo>
                      <a:pt x="50" y="214"/>
                      <a:pt x="49" y="214"/>
                      <a:pt x="48" y="214"/>
                    </a:cubicBezTo>
                    <a:cubicBezTo>
                      <a:pt x="48" y="214"/>
                      <a:pt x="48" y="214"/>
                      <a:pt x="47" y="213"/>
                    </a:cubicBezTo>
                    <a:cubicBezTo>
                      <a:pt x="47" y="213"/>
                      <a:pt x="47" y="213"/>
                      <a:pt x="47" y="213"/>
                    </a:cubicBezTo>
                    <a:cubicBezTo>
                      <a:pt x="47" y="213"/>
                      <a:pt x="47" y="213"/>
                      <a:pt x="47" y="213"/>
                    </a:cubicBezTo>
                    <a:cubicBezTo>
                      <a:pt x="47" y="213"/>
                      <a:pt x="47" y="213"/>
                      <a:pt x="47" y="213"/>
                    </a:cubicBezTo>
                    <a:cubicBezTo>
                      <a:pt x="46" y="213"/>
                      <a:pt x="46" y="213"/>
                      <a:pt x="46" y="213"/>
                    </a:cubicBezTo>
                    <a:cubicBezTo>
                      <a:pt x="44" y="213"/>
                      <a:pt x="43" y="214"/>
                      <a:pt x="42" y="216"/>
                    </a:cubicBezTo>
                    <a:cubicBezTo>
                      <a:pt x="42" y="218"/>
                      <a:pt x="42" y="220"/>
                      <a:pt x="44" y="221"/>
                    </a:cubicBezTo>
                    <a:cubicBezTo>
                      <a:pt x="66" y="234"/>
                      <a:pt x="66" y="234"/>
                      <a:pt x="66" y="234"/>
                    </a:cubicBezTo>
                    <a:cubicBezTo>
                      <a:pt x="51" y="235"/>
                      <a:pt x="51" y="235"/>
                      <a:pt x="51" y="235"/>
                    </a:cubicBezTo>
                    <a:cubicBezTo>
                      <a:pt x="49" y="235"/>
                      <a:pt x="48" y="237"/>
                      <a:pt x="47" y="238"/>
                    </a:cubicBezTo>
                    <a:cubicBezTo>
                      <a:pt x="47" y="240"/>
                      <a:pt x="47" y="242"/>
                      <a:pt x="49" y="243"/>
                    </a:cubicBezTo>
                    <a:cubicBezTo>
                      <a:pt x="50" y="243"/>
                      <a:pt x="50" y="243"/>
                      <a:pt x="50" y="243"/>
                    </a:cubicBezTo>
                    <a:cubicBezTo>
                      <a:pt x="52" y="245"/>
                      <a:pt x="55" y="244"/>
                      <a:pt x="56" y="242"/>
                    </a:cubicBezTo>
                    <a:cubicBezTo>
                      <a:pt x="57" y="240"/>
                      <a:pt x="56" y="238"/>
                      <a:pt x="54" y="23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2" name="Freeform 52"/>
              <p:cNvSpPr/>
              <p:nvPr/>
            </p:nvSpPr>
            <p:spPr bwMode="auto">
              <a:xfrm>
                <a:off x="3920905" y="3144319"/>
                <a:ext cx="354871" cy="649059"/>
              </a:xfrm>
              <a:custGeom>
                <a:avLst/>
                <a:gdLst>
                  <a:gd name="T0" fmla="*/ 32 w 264"/>
                  <a:gd name="T1" fmla="*/ 415 h 483"/>
                  <a:gd name="T2" fmla="*/ 29 w 264"/>
                  <a:gd name="T3" fmla="*/ 387 h 483"/>
                  <a:gd name="T4" fmla="*/ 29 w 264"/>
                  <a:gd name="T5" fmla="*/ 386 h 483"/>
                  <a:gd name="T6" fmla="*/ 25 w 264"/>
                  <a:gd name="T7" fmla="*/ 386 h 483"/>
                  <a:gd name="T8" fmla="*/ 18 w 264"/>
                  <a:gd name="T9" fmla="*/ 345 h 483"/>
                  <a:gd name="T10" fmla="*/ 18 w 264"/>
                  <a:gd name="T11" fmla="*/ 342 h 483"/>
                  <a:gd name="T12" fmla="*/ 18 w 264"/>
                  <a:gd name="T13" fmla="*/ 343 h 483"/>
                  <a:gd name="T14" fmla="*/ 12 w 264"/>
                  <a:gd name="T15" fmla="*/ 309 h 483"/>
                  <a:gd name="T16" fmla="*/ 5 w 264"/>
                  <a:gd name="T17" fmla="*/ 271 h 483"/>
                  <a:gd name="T18" fmla="*/ 17 w 264"/>
                  <a:gd name="T19" fmla="*/ 243 h 483"/>
                  <a:gd name="T20" fmla="*/ 29 w 264"/>
                  <a:gd name="T21" fmla="*/ 232 h 483"/>
                  <a:gd name="T22" fmla="*/ 30 w 264"/>
                  <a:gd name="T23" fmla="*/ 236 h 483"/>
                  <a:gd name="T24" fmla="*/ 48 w 264"/>
                  <a:gd name="T25" fmla="*/ 232 h 483"/>
                  <a:gd name="T26" fmla="*/ 38 w 264"/>
                  <a:gd name="T27" fmla="*/ 224 h 483"/>
                  <a:gd name="T28" fmla="*/ 39 w 264"/>
                  <a:gd name="T29" fmla="*/ 228 h 483"/>
                  <a:gd name="T30" fmla="*/ 87 w 264"/>
                  <a:gd name="T31" fmla="*/ 233 h 483"/>
                  <a:gd name="T32" fmla="*/ 148 w 264"/>
                  <a:gd name="T33" fmla="*/ 259 h 483"/>
                  <a:gd name="T34" fmla="*/ 138 w 264"/>
                  <a:gd name="T35" fmla="*/ 249 h 483"/>
                  <a:gd name="T36" fmla="*/ 139 w 264"/>
                  <a:gd name="T37" fmla="*/ 252 h 483"/>
                  <a:gd name="T38" fmla="*/ 173 w 264"/>
                  <a:gd name="T39" fmla="*/ 251 h 483"/>
                  <a:gd name="T40" fmla="*/ 188 w 264"/>
                  <a:gd name="T41" fmla="*/ 247 h 483"/>
                  <a:gd name="T42" fmla="*/ 215 w 264"/>
                  <a:gd name="T43" fmla="*/ 227 h 483"/>
                  <a:gd name="T44" fmla="*/ 222 w 264"/>
                  <a:gd name="T45" fmla="*/ 218 h 483"/>
                  <a:gd name="T46" fmla="*/ 235 w 264"/>
                  <a:gd name="T47" fmla="*/ 214 h 483"/>
                  <a:gd name="T48" fmla="*/ 249 w 264"/>
                  <a:gd name="T49" fmla="*/ 185 h 483"/>
                  <a:gd name="T50" fmla="*/ 254 w 264"/>
                  <a:gd name="T51" fmla="*/ 158 h 483"/>
                  <a:gd name="T52" fmla="*/ 262 w 264"/>
                  <a:gd name="T53" fmla="*/ 130 h 483"/>
                  <a:gd name="T54" fmla="*/ 253 w 264"/>
                  <a:gd name="T55" fmla="*/ 65 h 483"/>
                  <a:gd name="T56" fmla="*/ 233 w 264"/>
                  <a:gd name="T57" fmla="*/ 42 h 483"/>
                  <a:gd name="T58" fmla="*/ 255 w 264"/>
                  <a:gd name="T59" fmla="*/ 117 h 483"/>
                  <a:gd name="T60" fmla="*/ 244 w 264"/>
                  <a:gd name="T61" fmla="*/ 157 h 483"/>
                  <a:gd name="T62" fmla="*/ 243 w 264"/>
                  <a:gd name="T63" fmla="*/ 185 h 483"/>
                  <a:gd name="T64" fmla="*/ 232 w 264"/>
                  <a:gd name="T65" fmla="*/ 214 h 483"/>
                  <a:gd name="T66" fmla="*/ 233 w 264"/>
                  <a:gd name="T67" fmla="*/ 210 h 483"/>
                  <a:gd name="T68" fmla="*/ 219 w 264"/>
                  <a:gd name="T69" fmla="*/ 215 h 483"/>
                  <a:gd name="T70" fmla="*/ 213 w 264"/>
                  <a:gd name="T71" fmla="*/ 230 h 483"/>
                  <a:gd name="T72" fmla="*/ 182 w 264"/>
                  <a:gd name="T73" fmla="*/ 243 h 483"/>
                  <a:gd name="T74" fmla="*/ 170 w 264"/>
                  <a:gd name="T75" fmla="*/ 249 h 483"/>
                  <a:gd name="T76" fmla="*/ 170 w 264"/>
                  <a:gd name="T77" fmla="*/ 245 h 483"/>
                  <a:gd name="T78" fmla="*/ 143 w 264"/>
                  <a:gd name="T79" fmla="*/ 244 h 483"/>
                  <a:gd name="T80" fmla="*/ 147 w 264"/>
                  <a:gd name="T81" fmla="*/ 251 h 483"/>
                  <a:gd name="T82" fmla="*/ 148 w 264"/>
                  <a:gd name="T83" fmla="*/ 251 h 483"/>
                  <a:gd name="T84" fmla="*/ 74 w 264"/>
                  <a:gd name="T85" fmla="*/ 223 h 483"/>
                  <a:gd name="T86" fmla="*/ 83 w 264"/>
                  <a:gd name="T87" fmla="*/ 233 h 483"/>
                  <a:gd name="T88" fmla="*/ 83 w 264"/>
                  <a:gd name="T89" fmla="*/ 230 h 483"/>
                  <a:gd name="T90" fmla="*/ 35 w 264"/>
                  <a:gd name="T91" fmla="*/ 222 h 483"/>
                  <a:gd name="T92" fmla="*/ 45 w 264"/>
                  <a:gd name="T93" fmla="*/ 225 h 483"/>
                  <a:gd name="T94" fmla="*/ 30 w 264"/>
                  <a:gd name="T95" fmla="*/ 228 h 483"/>
                  <a:gd name="T96" fmla="*/ 26 w 264"/>
                  <a:gd name="T97" fmla="*/ 230 h 483"/>
                  <a:gd name="T98" fmla="*/ 15 w 264"/>
                  <a:gd name="T99" fmla="*/ 240 h 483"/>
                  <a:gd name="T100" fmla="*/ 6 w 264"/>
                  <a:gd name="T101" fmla="*/ 255 h 483"/>
                  <a:gd name="T102" fmla="*/ 6 w 264"/>
                  <a:gd name="T103" fmla="*/ 312 h 483"/>
                  <a:gd name="T104" fmla="*/ 10 w 264"/>
                  <a:gd name="T105" fmla="*/ 341 h 483"/>
                  <a:gd name="T106" fmla="*/ 25 w 264"/>
                  <a:gd name="T107" fmla="*/ 386 h 483"/>
                  <a:gd name="T108" fmla="*/ 23 w 264"/>
                  <a:gd name="T109" fmla="*/ 402 h 483"/>
                  <a:gd name="T110" fmla="*/ 23 w 264"/>
                  <a:gd name="T111" fmla="*/ 401 h 483"/>
                  <a:gd name="T112" fmla="*/ 23 w 264"/>
                  <a:gd name="T113" fmla="*/ 402 h 483"/>
                  <a:gd name="T114" fmla="*/ 42 w 264"/>
                  <a:gd name="T115"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483">
                    <a:moveTo>
                      <a:pt x="53" y="475"/>
                    </a:moveTo>
                    <a:cubicBezTo>
                      <a:pt x="48" y="472"/>
                      <a:pt x="48" y="472"/>
                      <a:pt x="48" y="472"/>
                    </a:cubicBezTo>
                    <a:cubicBezTo>
                      <a:pt x="49" y="460"/>
                      <a:pt x="49" y="460"/>
                      <a:pt x="49" y="460"/>
                    </a:cubicBezTo>
                    <a:cubicBezTo>
                      <a:pt x="49" y="458"/>
                      <a:pt x="48" y="457"/>
                      <a:pt x="47" y="456"/>
                    </a:cubicBezTo>
                    <a:cubicBezTo>
                      <a:pt x="46" y="455"/>
                      <a:pt x="46" y="455"/>
                      <a:pt x="46" y="455"/>
                    </a:cubicBezTo>
                    <a:cubicBezTo>
                      <a:pt x="42" y="438"/>
                      <a:pt x="42" y="438"/>
                      <a:pt x="42" y="438"/>
                    </a:cubicBezTo>
                    <a:cubicBezTo>
                      <a:pt x="42" y="437"/>
                      <a:pt x="41" y="436"/>
                      <a:pt x="40" y="436"/>
                    </a:cubicBezTo>
                    <a:cubicBezTo>
                      <a:pt x="40" y="435"/>
                      <a:pt x="40" y="435"/>
                      <a:pt x="40" y="435"/>
                    </a:cubicBezTo>
                    <a:cubicBezTo>
                      <a:pt x="35" y="418"/>
                      <a:pt x="35" y="418"/>
                      <a:pt x="35" y="418"/>
                    </a:cubicBezTo>
                    <a:cubicBezTo>
                      <a:pt x="35" y="417"/>
                      <a:pt x="34" y="416"/>
                      <a:pt x="33" y="415"/>
                    </a:cubicBezTo>
                    <a:cubicBezTo>
                      <a:pt x="32" y="415"/>
                      <a:pt x="32" y="415"/>
                      <a:pt x="32" y="415"/>
                    </a:cubicBezTo>
                    <a:cubicBezTo>
                      <a:pt x="31" y="401"/>
                      <a:pt x="31" y="401"/>
                      <a:pt x="31" y="401"/>
                    </a:cubicBezTo>
                    <a:cubicBezTo>
                      <a:pt x="31" y="400"/>
                      <a:pt x="31" y="399"/>
                      <a:pt x="30" y="399"/>
                    </a:cubicBezTo>
                    <a:cubicBezTo>
                      <a:pt x="30" y="399"/>
                      <a:pt x="30" y="399"/>
                      <a:pt x="30" y="399"/>
                    </a:cubicBezTo>
                    <a:cubicBezTo>
                      <a:pt x="27" y="402"/>
                      <a:pt x="27" y="402"/>
                      <a:pt x="27" y="402"/>
                    </a:cubicBezTo>
                    <a:cubicBezTo>
                      <a:pt x="31" y="404"/>
                      <a:pt x="31" y="404"/>
                      <a:pt x="31" y="404"/>
                    </a:cubicBezTo>
                    <a:cubicBezTo>
                      <a:pt x="31" y="403"/>
                      <a:pt x="31" y="403"/>
                      <a:pt x="31" y="403"/>
                    </a:cubicBezTo>
                    <a:cubicBezTo>
                      <a:pt x="31" y="402"/>
                      <a:pt x="31" y="402"/>
                      <a:pt x="31" y="402"/>
                    </a:cubicBezTo>
                    <a:cubicBezTo>
                      <a:pt x="31" y="401"/>
                      <a:pt x="31" y="401"/>
                      <a:pt x="31" y="401"/>
                    </a:cubicBezTo>
                    <a:cubicBezTo>
                      <a:pt x="31" y="400"/>
                      <a:pt x="31" y="399"/>
                      <a:pt x="31" y="397"/>
                    </a:cubicBezTo>
                    <a:cubicBezTo>
                      <a:pt x="30" y="395"/>
                      <a:pt x="30" y="392"/>
                      <a:pt x="30" y="390"/>
                    </a:cubicBezTo>
                    <a:cubicBezTo>
                      <a:pt x="29" y="389"/>
                      <a:pt x="29" y="388"/>
                      <a:pt x="29" y="387"/>
                    </a:cubicBezTo>
                    <a:cubicBezTo>
                      <a:pt x="29" y="386"/>
                      <a:pt x="29" y="386"/>
                      <a:pt x="29"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6" y="386"/>
                      <a:pt x="26" y="386"/>
                      <a:pt x="26" y="386"/>
                    </a:cubicBezTo>
                    <a:cubicBezTo>
                      <a:pt x="29" y="386"/>
                      <a:pt x="29" y="386"/>
                      <a:pt x="29" y="386"/>
                    </a:cubicBezTo>
                    <a:cubicBezTo>
                      <a:pt x="29" y="386"/>
                      <a:pt x="29" y="386"/>
                      <a:pt x="29" y="386"/>
                    </a:cubicBezTo>
                    <a:cubicBezTo>
                      <a:pt x="26" y="386"/>
                      <a:pt x="26" y="386"/>
                      <a:pt x="26" y="386"/>
                    </a:cubicBezTo>
                    <a:cubicBezTo>
                      <a:pt x="29" y="386"/>
                      <a:pt x="29" y="386"/>
                      <a:pt x="29" y="386"/>
                    </a:cubicBezTo>
                    <a:cubicBezTo>
                      <a:pt x="25" y="386"/>
                      <a:pt x="25" y="386"/>
                      <a:pt x="25" y="386"/>
                    </a:cubicBezTo>
                    <a:cubicBezTo>
                      <a:pt x="29" y="387"/>
                      <a:pt x="29" y="387"/>
                      <a:pt x="29" y="387"/>
                    </a:cubicBezTo>
                    <a:cubicBezTo>
                      <a:pt x="29" y="386"/>
                      <a:pt x="29" y="386"/>
                      <a:pt x="29" y="386"/>
                    </a:cubicBezTo>
                    <a:cubicBezTo>
                      <a:pt x="25" y="386"/>
                      <a:pt x="25" y="386"/>
                      <a:pt x="25" y="386"/>
                    </a:cubicBezTo>
                    <a:cubicBezTo>
                      <a:pt x="29" y="387"/>
                      <a:pt x="29" y="387"/>
                      <a:pt x="29" y="387"/>
                    </a:cubicBezTo>
                    <a:cubicBezTo>
                      <a:pt x="25" y="386"/>
                      <a:pt x="25" y="386"/>
                      <a:pt x="25" y="386"/>
                    </a:cubicBezTo>
                    <a:cubicBezTo>
                      <a:pt x="28" y="388"/>
                      <a:pt x="28" y="388"/>
                      <a:pt x="28" y="388"/>
                    </a:cubicBezTo>
                    <a:cubicBezTo>
                      <a:pt x="29" y="387"/>
                      <a:pt x="29" y="387"/>
                      <a:pt x="29" y="387"/>
                    </a:cubicBezTo>
                    <a:cubicBezTo>
                      <a:pt x="25" y="386"/>
                      <a:pt x="25" y="386"/>
                      <a:pt x="25" y="386"/>
                    </a:cubicBezTo>
                    <a:cubicBezTo>
                      <a:pt x="28" y="388"/>
                      <a:pt x="28" y="388"/>
                      <a:pt x="28" y="388"/>
                    </a:cubicBezTo>
                    <a:cubicBezTo>
                      <a:pt x="29" y="387"/>
                      <a:pt x="29" y="386"/>
                      <a:pt x="29" y="385"/>
                    </a:cubicBezTo>
                    <a:cubicBezTo>
                      <a:pt x="29" y="384"/>
                      <a:pt x="28" y="383"/>
                      <a:pt x="27" y="382"/>
                    </a:cubicBezTo>
                    <a:cubicBezTo>
                      <a:pt x="24" y="380"/>
                      <a:pt x="24" y="380"/>
                      <a:pt x="24" y="380"/>
                    </a:cubicBezTo>
                    <a:cubicBezTo>
                      <a:pt x="21" y="360"/>
                      <a:pt x="21" y="360"/>
                      <a:pt x="21" y="360"/>
                    </a:cubicBezTo>
                    <a:cubicBezTo>
                      <a:pt x="21" y="359"/>
                      <a:pt x="21" y="358"/>
                      <a:pt x="20" y="358"/>
                    </a:cubicBezTo>
                    <a:cubicBezTo>
                      <a:pt x="18" y="357"/>
                      <a:pt x="18" y="357"/>
                      <a:pt x="18" y="357"/>
                    </a:cubicBezTo>
                    <a:cubicBezTo>
                      <a:pt x="16" y="360"/>
                      <a:pt x="16" y="360"/>
                      <a:pt x="16" y="360"/>
                    </a:cubicBezTo>
                    <a:cubicBezTo>
                      <a:pt x="20" y="359"/>
                      <a:pt x="20" y="359"/>
                      <a:pt x="20" y="359"/>
                    </a:cubicBezTo>
                    <a:cubicBezTo>
                      <a:pt x="20" y="359"/>
                      <a:pt x="19" y="355"/>
                      <a:pt x="19" y="351"/>
                    </a:cubicBezTo>
                    <a:cubicBezTo>
                      <a:pt x="19" y="349"/>
                      <a:pt x="18" y="347"/>
                      <a:pt x="18" y="345"/>
                    </a:cubicBezTo>
                    <a:cubicBezTo>
                      <a:pt x="18" y="344"/>
                      <a:pt x="18" y="343"/>
                      <a:pt x="18" y="343"/>
                    </a:cubicBezTo>
                    <a:cubicBezTo>
                      <a:pt x="18" y="342"/>
                      <a:pt x="18" y="342"/>
                      <a:pt x="18"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5" y="342"/>
                      <a:pt x="15" y="342"/>
                      <a:pt x="15" y="342"/>
                    </a:cubicBezTo>
                    <a:cubicBezTo>
                      <a:pt x="18" y="342"/>
                      <a:pt x="18" y="342"/>
                      <a:pt x="18" y="342"/>
                    </a:cubicBezTo>
                    <a:cubicBezTo>
                      <a:pt x="18" y="342"/>
                      <a:pt x="18" y="342"/>
                      <a:pt x="18" y="342"/>
                    </a:cubicBezTo>
                    <a:cubicBezTo>
                      <a:pt x="15" y="342"/>
                      <a:pt x="15" y="342"/>
                      <a:pt x="15" y="342"/>
                    </a:cubicBezTo>
                    <a:cubicBezTo>
                      <a:pt x="18" y="342"/>
                      <a:pt x="18" y="342"/>
                      <a:pt x="18" y="342"/>
                    </a:cubicBezTo>
                    <a:cubicBezTo>
                      <a:pt x="14" y="342"/>
                      <a:pt x="14" y="342"/>
                      <a:pt x="14" y="342"/>
                    </a:cubicBezTo>
                    <a:cubicBezTo>
                      <a:pt x="18" y="343"/>
                      <a:pt x="18" y="343"/>
                      <a:pt x="18" y="343"/>
                    </a:cubicBezTo>
                    <a:cubicBezTo>
                      <a:pt x="18" y="342"/>
                      <a:pt x="18" y="342"/>
                      <a:pt x="18" y="342"/>
                    </a:cubicBezTo>
                    <a:cubicBezTo>
                      <a:pt x="14" y="342"/>
                      <a:pt x="14" y="342"/>
                      <a:pt x="14" y="342"/>
                    </a:cubicBezTo>
                    <a:cubicBezTo>
                      <a:pt x="18" y="343"/>
                      <a:pt x="18" y="343"/>
                      <a:pt x="18" y="343"/>
                    </a:cubicBezTo>
                    <a:cubicBezTo>
                      <a:pt x="14" y="342"/>
                      <a:pt x="14" y="342"/>
                      <a:pt x="14" y="342"/>
                    </a:cubicBezTo>
                    <a:cubicBezTo>
                      <a:pt x="17" y="344"/>
                      <a:pt x="17" y="344"/>
                      <a:pt x="17" y="344"/>
                    </a:cubicBezTo>
                    <a:cubicBezTo>
                      <a:pt x="17" y="343"/>
                      <a:pt x="17" y="343"/>
                      <a:pt x="18" y="343"/>
                    </a:cubicBezTo>
                    <a:cubicBezTo>
                      <a:pt x="14" y="342"/>
                      <a:pt x="14" y="342"/>
                      <a:pt x="14" y="342"/>
                    </a:cubicBezTo>
                    <a:cubicBezTo>
                      <a:pt x="17" y="344"/>
                      <a:pt x="17" y="344"/>
                      <a:pt x="17" y="344"/>
                    </a:cubicBezTo>
                    <a:cubicBezTo>
                      <a:pt x="18" y="343"/>
                      <a:pt x="18" y="342"/>
                      <a:pt x="18" y="341"/>
                    </a:cubicBezTo>
                    <a:cubicBezTo>
                      <a:pt x="17" y="340"/>
                      <a:pt x="17" y="339"/>
                      <a:pt x="16" y="338"/>
                    </a:cubicBezTo>
                    <a:cubicBezTo>
                      <a:pt x="14" y="337"/>
                      <a:pt x="14" y="337"/>
                      <a:pt x="14" y="337"/>
                    </a:cubicBezTo>
                    <a:cubicBezTo>
                      <a:pt x="12" y="341"/>
                      <a:pt x="12" y="341"/>
                      <a:pt x="12" y="341"/>
                    </a:cubicBezTo>
                    <a:cubicBezTo>
                      <a:pt x="16" y="340"/>
                      <a:pt x="16" y="340"/>
                      <a:pt x="16" y="340"/>
                    </a:cubicBezTo>
                    <a:cubicBezTo>
                      <a:pt x="13" y="324"/>
                      <a:pt x="13" y="324"/>
                      <a:pt x="13" y="324"/>
                    </a:cubicBezTo>
                    <a:cubicBezTo>
                      <a:pt x="13" y="323"/>
                      <a:pt x="12" y="322"/>
                      <a:pt x="11" y="321"/>
                    </a:cubicBezTo>
                    <a:cubicBezTo>
                      <a:pt x="11" y="321"/>
                      <a:pt x="11" y="321"/>
                      <a:pt x="11" y="321"/>
                    </a:cubicBezTo>
                    <a:cubicBezTo>
                      <a:pt x="12" y="309"/>
                      <a:pt x="12" y="309"/>
                      <a:pt x="12" y="309"/>
                    </a:cubicBezTo>
                    <a:cubicBezTo>
                      <a:pt x="12" y="308"/>
                      <a:pt x="12" y="306"/>
                      <a:pt x="10" y="305"/>
                    </a:cubicBezTo>
                    <a:cubicBezTo>
                      <a:pt x="9" y="305"/>
                      <a:pt x="9" y="305"/>
                      <a:pt x="9" y="305"/>
                    </a:cubicBezTo>
                    <a:cubicBezTo>
                      <a:pt x="7" y="308"/>
                      <a:pt x="7" y="308"/>
                      <a:pt x="7" y="308"/>
                    </a:cubicBezTo>
                    <a:cubicBezTo>
                      <a:pt x="11" y="309"/>
                      <a:pt x="11" y="309"/>
                      <a:pt x="11" y="309"/>
                    </a:cubicBezTo>
                    <a:cubicBezTo>
                      <a:pt x="13" y="293"/>
                      <a:pt x="13" y="293"/>
                      <a:pt x="13" y="293"/>
                    </a:cubicBezTo>
                    <a:cubicBezTo>
                      <a:pt x="13" y="292"/>
                      <a:pt x="12" y="290"/>
                      <a:pt x="11" y="289"/>
                    </a:cubicBezTo>
                    <a:cubicBezTo>
                      <a:pt x="9" y="288"/>
                      <a:pt x="9" y="288"/>
                      <a:pt x="9" y="288"/>
                    </a:cubicBezTo>
                    <a:cubicBezTo>
                      <a:pt x="10" y="273"/>
                      <a:pt x="10" y="273"/>
                      <a:pt x="10" y="273"/>
                    </a:cubicBezTo>
                    <a:cubicBezTo>
                      <a:pt x="10" y="271"/>
                      <a:pt x="10" y="270"/>
                      <a:pt x="8" y="269"/>
                    </a:cubicBezTo>
                    <a:cubicBezTo>
                      <a:pt x="7" y="268"/>
                      <a:pt x="7" y="268"/>
                      <a:pt x="7" y="268"/>
                    </a:cubicBezTo>
                    <a:cubicBezTo>
                      <a:pt x="5" y="271"/>
                      <a:pt x="5" y="271"/>
                      <a:pt x="5" y="271"/>
                    </a:cubicBezTo>
                    <a:cubicBezTo>
                      <a:pt x="9" y="273"/>
                      <a:pt x="9" y="273"/>
                      <a:pt x="9" y="273"/>
                    </a:cubicBezTo>
                    <a:cubicBezTo>
                      <a:pt x="13" y="258"/>
                      <a:pt x="13" y="258"/>
                      <a:pt x="13" y="258"/>
                    </a:cubicBezTo>
                    <a:cubicBezTo>
                      <a:pt x="14" y="256"/>
                      <a:pt x="13" y="254"/>
                      <a:pt x="12" y="253"/>
                    </a:cubicBezTo>
                    <a:cubicBezTo>
                      <a:pt x="10" y="252"/>
                      <a:pt x="10" y="252"/>
                      <a:pt x="10" y="252"/>
                    </a:cubicBezTo>
                    <a:cubicBezTo>
                      <a:pt x="8" y="256"/>
                      <a:pt x="8" y="256"/>
                      <a:pt x="8" y="256"/>
                    </a:cubicBezTo>
                    <a:cubicBezTo>
                      <a:pt x="11" y="258"/>
                      <a:pt x="11" y="258"/>
                      <a:pt x="11" y="258"/>
                    </a:cubicBezTo>
                    <a:cubicBezTo>
                      <a:pt x="21" y="245"/>
                      <a:pt x="21" y="245"/>
                      <a:pt x="21" y="245"/>
                    </a:cubicBezTo>
                    <a:cubicBezTo>
                      <a:pt x="22" y="244"/>
                      <a:pt x="22" y="243"/>
                      <a:pt x="22" y="242"/>
                    </a:cubicBezTo>
                    <a:cubicBezTo>
                      <a:pt x="21" y="241"/>
                      <a:pt x="21" y="240"/>
                      <a:pt x="20" y="240"/>
                    </a:cubicBezTo>
                    <a:cubicBezTo>
                      <a:pt x="19" y="239"/>
                      <a:pt x="19" y="239"/>
                      <a:pt x="19" y="239"/>
                    </a:cubicBezTo>
                    <a:cubicBezTo>
                      <a:pt x="17" y="243"/>
                      <a:pt x="17" y="243"/>
                      <a:pt x="17" y="243"/>
                    </a:cubicBezTo>
                    <a:cubicBezTo>
                      <a:pt x="20" y="246"/>
                      <a:pt x="20" y="246"/>
                      <a:pt x="20" y="246"/>
                    </a:cubicBezTo>
                    <a:cubicBezTo>
                      <a:pt x="20" y="246"/>
                      <a:pt x="23" y="243"/>
                      <a:pt x="26" y="241"/>
                    </a:cubicBezTo>
                    <a:cubicBezTo>
                      <a:pt x="27" y="239"/>
                      <a:pt x="29" y="238"/>
                      <a:pt x="30" y="237"/>
                    </a:cubicBezTo>
                    <a:cubicBezTo>
                      <a:pt x="30" y="237"/>
                      <a:pt x="31" y="236"/>
                      <a:pt x="31" y="236"/>
                    </a:cubicBezTo>
                    <a:cubicBezTo>
                      <a:pt x="32" y="235"/>
                      <a:pt x="32" y="235"/>
                      <a:pt x="32" y="235"/>
                    </a:cubicBezTo>
                    <a:cubicBezTo>
                      <a:pt x="32" y="235"/>
                      <a:pt x="32" y="235"/>
                      <a:pt x="32" y="235"/>
                    </a:cubicBezTo>
                    <a:cubicBezTo>
                      <a:pt x="32" y="235"/>
                      <a:pt x="32" y="235"/>
                      <a:pt x="32" y="235"/>
                    </a:cubicBezTo>
                    <a:cubicBezTo>
                      <a:pt x="33" y="234"/>
                      <a:pt x="33" y="234"/>
                      <a:pt x="33" y="234"/>
                    </a:cubicBezTo>
                    <a:cubicBezTo>
                      <a:pt x="34" y="233"/>
                      <a:pt x="33" y="230"/>
                      <a:pt x="31" y="229"/>
                    </a:cubicBezTo>
                    <a:cubicBezTo>
                      <a:pt x="31" y="229"/>
                      <a:pt x="31" y="229"/>
                      <a:pt x="31" y="229"/>
                    </a:cubicBezTo>
                    <a:cubicBezTo>
                      <a:pt x="29" y="232"/>
                      <a:pt x="29" y="232"/>
                      <a:pt x="29" y="232"/>
                    </a:cubicBezTo>
                    <a:cubicBezTo>
                      <a:pt x="32" y="234"/>
                      <a:pt x="32" y="234"/>
                      <a:pt x="32" y="234"/>
                    </a:cubicBezTo>
                    <a:cubicBezTo>
                      <a:pt x="29" y="232"/>
                      <a:pt x="29" y="232"/>
                      <a:pt x="29" y="232"/>
                    </a:cubicBezTo>
                    <a:cubicBezTo>
                      <a:pt x="31" y="235"/>
                      <a:pt x="31" y="235"/>
                      <a:pt x="31" y="235"/>
                    </a:cubicBezTo>
                    <a:cubicBezTo>
                      <a:pt x="31" y="235"/>
                      <a:pt x="32" y="235"/>
                      <a:pt x="32" y="234"/>
                    </a:cubicBezTo>
                    <a:cubicBezTo>
                      <a:pt x="29" y="232"/>
                      <a:pt x="29" y="232"/>
                      <a:pt x="29" y="232"/>
                    </a:cubicBezTo>
                    <a:cubicBezTo>
                      <a:pt x="31" y="235"/>
                      <a:pt x="31" y="235"/>
                      <a:pt x="31" y="235"/>
                    </a:cubicBezTo>
                    <a:cubicBezTo>
                      <a:pt x="29" y="233"/>
                      <a:pt x="29" y="233"/>
                      <a:pt x="29" y="233"/>
                    </a:cubicBezTo>
                    <a:cubicBezTo>
                      <a:pt x="30" y="236"/>
                      <a:pt x="30" y="236"/>
                      <a:pt x="30" y="236"/>
                    </a:cubicBezTo>
                    <a:cubicBezTo>
                      <a:pt x="31" y="236"/>
                      <a:pt x="31" y="236"/>
                      <a:pt x="31" y="235"/>
                    </a:cubicBezTo>
                    <a:cubicBezTo>
                      <a:pt x="29" y="233"/>
                      <a:pt x="29" y="233"/>
                      <a:pt x="29" y="233"/>
                    </a:cubicBezTo>
                    <a:cubicBezTo>
                      <a:pt x="30" y="236"/>
                      <a:pt x="30" y="236"/>
                      <a:pt x="30" y="236"/>
                    </a:cubicBezTo>
                    <a:cubicBezTo>
                      <a:pt x="30" y="235"/>
                      <a:pt x="30" y="235"/>
                      <a:pt x="30" y="235"/>
                    </a:cubicBezTo>
                    <a:cubicBezTo>
                      <a:pt x="30" y="236"/>
                      <a:pt x="30" y="236"/>
                      <a:pt x="30" y="236"/>
                    </a:cubicBezTo>
                    <a:cubicBezTo>
                      <a:pt x="30" y="236"/>
                      <a:pt x="30" y="236"/>
                      <a:pt x="30" y="236"/>
                    </a:cubicBezTo>
                    <a:cubicBezTo>
                      <a:pt x="30" y="235"/>
                      <a:pt x="30" y="235"/>
                      <a:pt x="30" y="235"/>
                    </a:cubicBezTo>
                    <a:cubicBezTo>
                      <a:pt x="30" y="236"/>
                      <a:pt x="30" y="236"/>
                      <a:pt x="30" y="236"/>
                    </a:cubicBezTo>
                    <a:cubicBezTo>
                      <a:pt x="30" y="236"/>
                      <a:pt x="31" y="236"/>
                      <a:pt x="32" y="236"/>
                    </a:cubicBezTo>
                    <a:cubicBezTo>
                      <a:pt x="34" y="235"/>
                      <a:pt x="37" y="235"/>
                      <a:pt x="41" y="234"/>
                    </a:cubicBezTo>
                    <a:cubicBezTo>
                      <a:pt x="42" y="234"/>
                      <a:pt x="44" y="233"/>
                      <a:pt x="45" y="233"/>
                    </a:cubicBezTo>
                    <a:cubicBezTo>
                      <a:pt x="46" y="233"/>
                      <a:pt x="46" y="233"/>
                      <a:pt x="47" y="233"/>
                    </a:cubicBezTo>
                    <a:cubicBezTo>
                      <a:pt x="47" y="233"/>
                      <a:pt x="47" y="233"/>
                      <a:pt x="47" y="233"/>
                    </a:cubicBezTo>
                    <a:cubicBezTo>
                      <a:pt x="48" y="232"/>
                      <a:pt x="48" y="232"/>
                      <a:pt x="48" y="232"/>
                    </a:cubicBezTo>
                    <a:cubicBezTo>
                      <a:pt x="49" y="232"/>
                      <a:pt x="49" y="232"/>
                      <a:pt x="49" y="232"/>
                    </a:cubicBezTo>
                    <a:cubicBezTo>
                      <a:pt x="49" y="232"/>
                      <a:pt x="49" y="232"/>
                      <a:pt x="50" y="231"/>
                    </a:cubicBezTo>
                    <a:cubicBezTo>
                      <a:pt x="50" y="230"/>
                      <a:pt x="50" y="229"/>
                      <a:pt x="50" y="228"/>
                    </a:cubicBezTo>
                    <a:cubicBezTo>
                      <a:pt x="50" y="227"/>
                      <a:pt x="49" y="226"/>
                      <a:pt x="48" y="225"/>
                    </a:cubicBezTo>
                    <a:cubicBezTo>
                      <a:pt x="40" y="220"/>
                      <a:pt x="40" y="220"/>
                      <a:pt x="40" y="220"/>
                    </a:cubicBezTo>
                    <a:cubicBezTo>
                      <a:pt x="38" y="224"/>
                      <a:pt x="38" y="224"/>
                      <a:pt x="38" y="224"/>
                    </a:cubicBezTo>
                    <a:cubicBezTo>
                      <a:pt x="42" y="226"/>
                      <a:pt x="42" y="226"/>
                      <a:pt x="42" y="226"/>
                    </a:cubicBezTo>
                    <a:cubicBezTo>
                      <a:pt x="38" y="224"/>
                      <a:pt x="38" y="224"/>
                      <a:pt x="38" y="224"/>
                    </a:cubicBezTo>
                    <a:cubicBezTo>
                      <a:pt x="40" y="227"/>
                      <a:pt x="40" y="227"/>
                      <a:pt x="40" y="227"/>
                    </a:cubicBezTo>
                    <a:cubicBezTo>
                      <a:pt x="41" y="227"/>
                      <a:pt x="41" y="227"/>
                      <a:pt x="42" y="226"/>
                    </a:cubicBezTo>
                    <a:cubicBezTo>
                      <a:pt x="38" y="224"/>
                      <a:pt x="38" y="224"/>
                      <a:pt x="38" y="224"/>
                    </a:cubicBezTo>
                    <a:cubicBezTo>
                      <a:pt x="40" y="227"/>
                      <a:pt x="40" y="227"/>
                      <a:pt x="40" y="227"/>
                    </a:cubicBezTo>
                    <a:cubicBezTo>
                      <a:pt x="39" y="224"/>
                      <a:pt x="39" y="224"/>
                      <a:pt x="39" y="224"/>
                    </a:cubicBezTo>
                    <a:cubicBezTo>
                      <a:pt x="39" y="228"/>
                      <a:pt x="39" y="228"/>
                      <a:pt x="39" y="228"/>
                    </a:cubicBezTo>
                    <a:cubicBezTo>
                      <a:pt x="39" y="228"/>
                      <a:pt x="40" y="228"/>
                      <a:pt x="40" y="227"/>
                    </a:cubicBezTo>
                    <a:cubicBezTo>
                      <a:pt x="39" y="224"/>
                      <a:pt x="39" y="224"/>
                      <a:pt x="39" y="224"/>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8"/>
                      <a:pt x="40" y="228"/>
                      <a:pt x="42" y="228"/>
                    </a:cubicBezTo>
                    <a:cubicBezTo>
                      <a:pt x="47" y="229"/>
                      <a:pt x="56" y="231"/>
                      <a:pt x="65" y="234"/>
                    </a:cubicBezTo>
                    <a:cubicBezTo>
                      <a:pt x="69" y="235"/>
                      <a:pt x="73" y="236"/>
                      <a:pt x="76" y="236"/>
                    </a:cubicBezTo>
                    <a:cubicBezTo>
                      <a:pt x="78" y="237"/>
                      <a:pt x="79" y="237"/>
                      <a:pt x="80" y="237"/>
                    </a:cubicBezTo>
                    <a:cubicBezTo>
                      <a:pt x="81" y="237"/>
                      <a:pt x="81" y="237"/>
                      <a:pt x="82" y="237"/>
                    </a:cubicBezTo>
                    <a:cubicBezTo>
                      <a:pt x="82" y="237"/>
                      <a:pt x="82" y="237"/>
                      <a:pt x="83" y="238"/>
                    </a:cubicBezTo>
                    <a:cubicBezTo>
                      <a:pt x="83" y="237"/>
                      <a:pt x="84" y="238"/>
                      <a:pt x="84" y="237"/>
                    </a:cubicBezTo>
                    <a:cubicBezTo>
                      <a:pt x="84" y="237"/>
                      <a:pt x="85" y="237"/>
                      <a:pt x="85" y="237"/>
                    </a:cubicBezTo>
                    <a:cubicBezTo>
                      <a:pt x="85" y="237"/>
                      <a:pt x="86" y="237"/>
                      <a:pt x="87" y="236"/>
                    </a:cubicBezTo>
                    <a:cubicBezTo>
                      <a:pt x="87" y="235"/>
                      <a:pt x="87" y="234"/>
                      <a:pt x="87" y="233"/>
                    </a:cubicBezTo>
                    <a:cubicBezTo>
                      <a:pt x="87" y="232"/>
                      <a:pt x="86" y="231"/>
                      <a:pt x="85" y="230"/>
                    </a:cubicBezTo>
                    <a:cubicBezTo>
                      <a:pt x="74" y="223"/>
                      <a:pt x="74" y="223"/>
                      <a:pt x="74" y="223"/>
                    </a:cubicBezTo>
                    <a:cubicBezTo>
                      <a:pt x="72" y="227"/>
                      <a:pt x="72" y="227"/>
                      <a:pt x="72" y="227"/>
                    </a:cubicBezTo>
                    <a:cubicBezTo>
                      <a:pt x="71" y="230"/>
                      <a:pt x="71" y="230"/>
                      <a:pt x="71" y="230"/>
                    </a:cubicBezTo>
                    <a:cubicBezTo>
                      <a:pt x="71" y="230"/>
                      <a:pt x="89" y="237"/>
                      <a:pt x="108" y="244"/>
                    </a:cubicBezTo>
                    <a:cubicBezTo>
                      <a:pt x="117" y="248"/>
                      <a:pt x="127" y="251"/>
                      <a:pt x="134" y="254"/>
                    </a:cubicBezTo>
                    <a:cubicBezTo>
                      <a:pt x="137" y="255"/>
                      <a:pt x="141" y="257"/>
                      <a:pt x="143" y="257"/>
                    </a:cubicBezTo>
                    <a:cubicBezTo>
                      <a:pt x="144" y="258"/>
                      <a:pt x="145" y="258"/>
                      <a:pt x="146" y="258"/>
                    </a:cubicBezTo>
                    <a:cubicBezTo>
                      <a:pt x="146" y="259"/>
                      <a:pt x="146" y="259"/>
                      <a:pt x="146" y="259"/>
                    </a:cubicBezTo>
                    <a:cubicBezTo>
                      <a:pt x="147" y="259"/>
                      <a:pt x="147" y="259"/>
                      <a:pt x="147" y="259"/>
                    </a:cubicBezTo>
                    <a:cubicBezTo>
                      <a:pt x="147" y="259"/>
                      <a:pt x="147" y="259"/>
                      <a:pt x="148" y="259"/>
                    </a:cubicBezTo>
                    <a:cubicBezTo>
                      <a:pt x="148" y="259"/>
                      <a:pt x="148" y="259"/>
                      <a:pt x="149" y="259"/>
                    </a:cubicBezTo>
                    <a:cubicBezTo>
                      <a:pt x="149" y="258"/>
                      <a:pt x="150" y="258"/>
                      <a:pt x="151" y="257"/>
                    </a:cubicBezTo>
                    <a:cubicBezTo>
                      <a:pt x="152" y="256"/>
                      <a:pt x="152" y="255"/>
                      <a:pt x="152" y="254"/>
                    </a:cubicBezTo>
                    <a:cubicBezTo>
                      <a:pt x="152" y="253"/>
                      <a:pt x="151" y="252"/>
                      <a:pt x="150" y="251"/>
                    </a:cubicBezTo>
                    <a:cubicBezTo>
                      <a:pt x="140" y="245"/>
                      <a:pt x="140" y="245"/>
                      <a:pt x="140" y="245"/>
                    </a:cubicBezTo>
                    <a:cubicBezTo>
                      <a:pt x="138" y="248"/>
                      <a:pt x="138" y="248"/>
                      <a:pt x="138" y="248"/>
                    </a:cubicBezTo>
                    <a:cubicBezTo>
                      <a:pt x="141" y="251"/>
                      <a:pt x="141" y="251"/>
                      <a:pt x="141" y="251"/>
                    </a:cubicBezTo>
                    <a:cubicBezTo>
                      <a:pt x="138" y="249"/>
                      <a:pt x="138" y="249"/>
                      <a:pt x="138" y="249"/>
                    </a:cubicBezTo>
                    <a:cubicBezTo>
                      <a:pt x="140" y="252"/>
                      <a:pt x="140" y="252"/>
                      <a:pt x="140" y="252"/>
                    </a:cubicBezTo>
                    <a:cubicBezTo>
                      <a:pt x="140" y="252"/>
                      <a:pt x="141" y="252"/>
                      <a:pt x="141" y="251"/>
                    </a:cubicBezTo>
                    <a:cubicBezTo>
                      <a:pt x="138" y="249"/>
                      <a:pt x="138" y="249"/>
                      <a:pt x="138" y="249"/>
                    </a:cubicBezTo>
                    <a:cubicBezTo>
                      <a:pt x="140" y="252"/>
                      <a:pt x="140" y="252"/>
                      <a:pt x="140" y="252"/>
                    </a:cubicBezTo>
                    <a:cubicBezTo>
                      <a:pt x="138" y="249"/>
                      <a:pt x="138" y="249"/>
                      <a:pt x="138" y="249"/>
                    </a:cubicBezTo>
                    <a:cubicBezTo>
                      <a:pt x="139" y="252"/>
                      <a:pt x="139" y="252"/>
                      <a:pt x="139" y="252"/>
                    </a:cubicBezTo>
                    <a:cubicBezTo>
                      <a:pt x="139" y="252"/>
                      <a:pt x="139" y="252"/>
                      <a:pt x="140" y="252"/>
                    </a:cubicBezTo>
                    <a:cubicBezTo>
                      <a:pt x="138" y="249"/>
                      <a:pt x="138" y="249"/>
                      <a:pt x="138" y="249"/>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2"/>
                      <a:pt x="141" y="252"/>
                      <a:pt x="143" y="252"/>
                    </a:cubicBezTo>
                    <a:cubicBezTo>
                      <a:pt x="147" y="252"/>
                      <a:pt x="153" y="252"/>
                      <a:pt x="159" y="253"/>
                    </a:cubicBezTo>
                    <a:cubicBezTo>
                      <a:pt x="161" y="253"/>
                      <a:pt x="164" y="253"/>
                      <a:pt x="166" y="253"/>
                    </a:cubicBezTo>
                    <a:cubicBezTo>
                      <a:pt x="168" y="253"/>
                      <a:pt x="169" y="253"/>
                      <a:pt x="170" y="253"/>
                    </a:cubicBezTo>
                    <a:cubicBezTo>
                      <a:pt x="170" y="253"/>
                      <a:pt x="170" y="253"/>
                      <a:pt x="170" y="253"/>
                    </a:cubicBezTo>
                    <a:cubicBezTo>
                      <a:pt x="171" y="253"/>
                      <a:pt x="171" y="253"/>
                      <a:pt x="171" y="253"/>
                    </a:cubicBezTo>
                    <a:cubicBezTo>
                      <a:pt x="171" y="253"/>
                      <a:pt x="171" y="253"/>
                      <a:pt x="171" y="253"/>
                    </a:cubicBezTo>
                    <a:cubicBezTo>
                      <a:pt x="172" y="253"/>
                      <a:pt x="172" y="253"/>
                      <a:pt x="172" y="253"/>
                    </a:cubicBezTo>
                    <a:cubicBezTo>
                      <a:pt x="172" y="252"/>
                      <a:pt x="172" y="252"/>
                      <a:pt x="172" y="252"/>
                    </a:cubicBezTo>
                    <a:cubicBezTo>
                      <a:pt x="173" y="252"/>
                      <a:pt x="173" y="252"/>
                      <a:pt x="173" y="251"/>
                    </a:cubicBezTo>
                    <a:cubicBezTo>
                      <a:pt x="174" y="250"/>
                      <a:pt x="174" y="249"/>
                      <a:pt x="174" y="248"/>
                    </a:cubicBezTo>
                    <a:cubicBezTo>
                      <a:pt x="174" y="247"/>
                      <a:pt x="173" y="246"/>
                      <a:pt x="172" y="245"/>
                    </a:cubicBezTo>
                    <a:cubicBezTo>
                      <a:pt x="169" y="243"/>
                      <a:pt x="169" y="243"/>
                      <a:pt x="169" y="243"/>
                    </a:cubicBezTo>
                    <a:cubicBezTo>
                      <a:pt x="167" y="247"/>
                      <a:pt x="167" y="247"/>
                      <a:pt x="167" y="247"/>
                    </a:cubicBezTo>
                    <a:cubicBezTo>
                      <a:pt x="168" y="251"/>
                      <a:pt x="168" y="251"/>
                      <a:pt x="168" y="251"/>
                    </a:cubicBezTo>
                    <a:cubicBezTo>
                      <a:pt x="187" y="247"/>
                      <a:pt x="187" y="247"/>
                      <a:pt x="187" y="247"/>
                    </a:cubicBezTo>
                    <a:cubicBezTo>
                      <a:pt x="189" y="247"/>
                      <a:pt x="190" y="245"/>
                      <a:pt x="191" y="244"/>
                    </a:cubicBezTo>
                    <a:cubicBezTo>
                      <a:pt x="191" y="242"/>
                      <a:pt x="190" y="241"/>
                      <a:pt x="189" y="240"/>
                    </a:cubicBezTo>
                    <a:cubicBezTo>
                      <a:pt x="188" y="240"/>
                      <a:pt x="188" y="240"/>
                      <a:pt x="188" y="240"/>
                    </a:cubicBezTo>
                    <a:cubicBezTo>
                      <a:pt x="186" y="243"/>
                      <a:pt x="186" y="243"/>
                      <a:pt x="186" y="243"/>
                    </a:cubicBezTo>
                    <a:cubicBezTo>
                      <a:pt x="188" y="247"/>
                      <a:pt x="188" y="247"/>
                      <a:pt x="188" y="247"/>
                    </a:cubicBezTo>
                    <a:cubicBezTo>
                      <a:pt x="206" y="240"/>
                      <a:pt x="206" y="240"/>
                      <a:pt x="206" y="240"/>
                    </a:cubicBezTo>
                    <a:cubicBezTo>
                      <a:pt x="208" y="240"/>
                      <a:pt x="209" y="238"/>
                      <a:pt x="209" y="237"/>
                    </a:cubicBezTo>
                    <a:cubicBezTo>
                      <a:pt x="209" y="235"/>
                      <a:pt x="208" y="234"/>
                      <a:pt x="207" y="233"/>
                    </a:cubicBezTo>
                    <a:cubicBezTo>
                      <a:pt x="205" y="232"/>
                      <a:pt x="205" y="232"/>
                      <a:pt x="205" y="232"/>
                    </a:cubicBezTo>
                    <a:cubicBezTo>
                      <a:pt x="203" y="235"/>
                      <a:pt x="203" y="235"/>
                      <a:pt x="203" y="235"/>
                    </a:cubicBezTo>
                    <a:cubicBezTo>
                      <a:pt x="204" y="239"/>
                      <a:pt x="204" y="239"/>
                      <a:pt x="204" y="239"/>
                    </a:cubicBezTo>
                    <a:cubicBezTo>
                      <a:pt x="220" y="233"/>
                      <a:pt x="220" y="233"/>
                      <a:pt x="220" y="233"/>
                    </a:cubicBezTo>
                    <a:cubicBezTo>
                      <a:pt x="221" y="232"/>
                      <a:pt x="222" y="231"/>
                      <a:pt x="222" y="229"/>
                    </a:cubicBezTo>
                    <a:cubicBezTo>
                      <a:pt x="223" y="228"/>
                      <a:pt x="222" y="226"/>
                      <a:pt x="221" y="226"/>
                    </a:cubicBezTo>
                    <a:cubicBezTo>
                      <a:pt x="217" y="224"/>
                      <a:pt x="217" y="224"/>
                      <a:pt x="217" y="224"/>
                    </a:cubicBezTo>
                    <a:cubicBezTo>
                      <a:pt x="215" y="227"/>
                      <a:pt x="215" y="227"/>
                      <a:pt x="215" y="227"/>
                    </a:cubicBezTo>
                    <a:cubicBezTo>
                      <a:pt x="218" y="230"/>
                      <a:pt x="218" y="230"/>
                      <a:pt x="218" y="230"/>
                    </a:cubicBezTo>
                    <a:cubicBezTo>
                      <a:pt x="228" y="224"/>
                      <a:pt x="228" y="224"/>
                      <a:pt x="228" y="224"/>
                    </a:cubicBezTo>
                    <a:cubicBezTo>
                      <a:pt x="229" y="223"/>
                      <a:pt x="230" y="222"/>
                      <a:pt x="230" y="220"/>
                    </a:cubicBezTo>
                    <a:cubicBezTo>
                      <a:pt x="230" y="219"/>
                      <a:pt x="229" y="218"/>
                      <a:pt x="228" y="217"/>
                    </a:cubicBezTo>
                    <a:cubicBezTo>
                      <a:pt x="224" y="214"/>
                      <a:pt x="224" y="214"/>
                      <a:pt x="224" y="214"/>
                    </a:cubicBezTo>
                    <a:cubicBezTo>
                      <a:pt x="222" y="218"/>
                      <a:pt x="222" y="218"/>
                      <a:pt x="222" y="218"/>
                    </a:cubicBezTo>
                    <a:cubicBezTo>
                      <a:pt x="225" y="220"/>
                      <a:pt x="225" y="220"/>
                      <a:pt x="225" y="220"/>
                    </a:cubicBezTo>
                    <a:cubicBezTo>
                      <a:pt x="222" y="218"/>
                      <a:pt x="222" y="218"/>
                      <a:pt x="222" y="218"/>
                    </a:cubicBezTo>
                    <a:cubicBezTo>
                      <a:pt x="224" y="221"/>
                      <a:pt x="224" y="221"/>
                      <a:pt x="224" y="221"/>
                    </a:cubicBezTo>
                    <a:cubicBezTo>
                      <a:pt x="225" y="221"/>
                      <a:pt x="225" y="220"/>
                      <a:pt x="225" y="220"/>
                    </a:cubicBezTo>
                    <a:cubicBezTo>
                      <a:pt x="222" y="218"/>
                      <a:pt x="222" y="218"/>
                      <a:pt x="222" y="218"/>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4" y="221"/>
                      <a:pt x="225" y="220"/>
                      <a:pt x="227" y="220"/>
                    </a:cubicBezTo>
                    <a:cubicBezTo>
                      <a:pt x="228" y="218"/>
                      <a:pt x="231" y="217"/>
                      <a:pt x="232" y="216"/>
                    </a:cubicBezTo>
                    <a:cubicBezTo>
                      <a:pt x="233" y="216"/>
                      <a:pt x="234" y="215"/>
                      <a:pt x="235" y="215"/>
                    </a:cubicBezTo>
                    <a:cubicBezTo>
                      <a:pt x="235" y="214"/>
                      <a:pt x="235" y="214"/>
                      <a:pt x="235" y="214"/>
                    </a:cubicBezTo>
                    <a:cubicBezTo>
                      <a:pt x="236" y="214"/>
                      <a:pt x="236" y="214"/>
                      <a:pt x="236" y="214"/>
                    </a:cubicBezTo>
                    <a:cubicBezTo>
                      <a:pt x="236" y="214"/>
                      <a:pt x="236" y="214"/>
                      <a:pt x="236" y="214"/>
                    </a:cubicBezTo>
                    <a:cubicBezTo>
                      <a:pt x="236" y="214"/>
                      <a:pt x="236" y="214"/>
                      <a:pt x="236" y="214"/>
                    </a:cubicBezTo>
                    <a:cubicBezTo>
                      <a:pt x="236" y="213"/>
                      <a:pt x="237" y="213"/>
                      <a:pt x="237" y="213"/>
                    </a:cubicBezTo>
                    <a:cubicBezTo>
                      <a:pt x="238" y="211"/>
                      <a:pt x="238" y="208"/>
                      <a:pt x="236" y="207"/>
                    </a:cubicBezTo>
                    <a:cubicBezTo>
                      <a:pt x="236" y="207"/>
                      <a:pt x="236" y="207"/>
                      <a:pt x="236" y="207"/>
                    </a:cubicBezTo>
                    <a:cubicBezTo>
                      <a:pt x="244" y="198"/>
                      <a:pt x="244" y="198"/>
                      <a:pt x="244" y="198"/>
                    </a:cubicBezTo>
                    <a:cubicBezTo>
                      <a:pt x="245" y="197"/>
                      <a:pt x="246" y="196"/>
                      <a:pt x="245" y="194"/>
                    </a:cubicBezTo>
                    <a:cubicBezTo>
                      <a:pt x="245" y="193"/>
                      <a:pt x="245" y="192"/>
                      <a:pt x="244" y="192"/>
                    </a:cubicBezTo>
                    <a:cubicBezTo>
                      <a:pt x="243" y="191"/>
                      <a:pt x="243" y="191"/>
                      <a:pt x="243" y="191"/>
                    </a:cubicBezTo>
                    <a:cubicBezTo>
                      <a:pt x="249" y="185"/>
                      <a:pt x="249" y="185"/>
                      <a:pt x="249" y="185"/>
                    </a:cubicBezTo>
                    <a:cubicBezTo>
                      <a:pt x="250" y="184"/>
                      <a:pt x="250" y="183"/>
                      <a:pt x="250" y="181"/>
                    </a:cubicBezTo>
                    <a:cubicBezTo>
                      <a:pt x="250" y="180"/>
                      <a:pt x="249" y="179"/>
                      <a:pt x="248" y="179"/>
                    </a:cubicBezTo>
                    <a:cubicBezTo>
                      <a:pt x="247" y="178"/>
                      <a:pt x="247" y="178"/>
                      <a:pt x="247" y="178"/>
                    </a:cubicBezTo>
                    <a:cubicBezTo>
                      <a:pt x="245" y="181"/>
                      <a:pt x="245" y="181"/>
                      <a:pt x="245" y="181"/>
                    </a:cubicBezTo>
                    <a:cubicBezTo>
                      <a:pt x="249" y="183"/>
                      <a:pt x="249" y="183"/>
                      <a:pt x="249" y="183"/>
                    </a:cubicBezTo>
                    <a:cubicBezTo>
                      <a:pt x="254" y="173"/>
                      <a:pt x="254" y="173"/>
                      <a:pt x="254" y="173"/>
                    </a:cubicBezTo>
                    <a:cubicBezTo>
                      <a:pt x="255" y="172"/>
                      <a:pt x="254" y="169"/>
                      <a:pt x="252" y="168"/>
                    </a:cubicBezTo>
                    <a:cubicBezTo>
                      <a:pt x="251" y="167"/>
                      <a:pt x="251" y="167"/>
                      <a:pt x="251" y="167"/>
                    </a:cubicBezTo>
                    <a:cubicBezTo>
                      <a:pt x="249" y="171"/>
                      <a:pt x="249" y="171"/>
                      <a:pt x="249" y="171"/>
                    </a:cubicBezTo>
                    <a:cubicBezTo>
                      <a:pt x="253" y="171"/>
                      <a:pt x="253" y="171"/>
                      <a:pt x="253" y="171"/>
                    </a:cubicBezTo>
                    <a:cubicBezTo>
                      <a:pt x="254" y="158"/>
                      <a:pt x="254" y="158"/>
                      <a:pt x="254" y="158"/>
                    </a:cubicBezTo>
                    <a:cubicBezTo>
                      <a:pt x="255" y="157"/>
                      <a:pt x="254" y="155"/>
                      <a:pt x="253" y="154"/>
                    </a:cubicBezTo>
                    <a:cubicBezTo>
                      <a:pt x="250" y="153"/>
                      <a:pt x="250" y="153"/>
                      <a:pt x="250" y="153"/>
                    </a:cubicBezTo>
                    <a:cubicBezTo>
                      <a:pt x="248" y="156"/>
                      <a:pt x="248" y="156"/>
                      <a:pt x="248" y="156"/>
                    </a:cubicBezTo>
                    <a:cubicBezTo>
                      <a:pt x="251" y="159"/>
                      <a:pt x="251" y="159"/>
                      <a:pt x="251" y="159"/>
                    </a:cubicBezTo>
                    <a:cubicBezTo>
                      <a:pt x="262" y="150"/>
                      <a:pt x="262" y="150"/>
                      <a:pt x="262" y="150"/>
                    </a:cubicBezTo>
                    <a:cubicBezTo>
                      <a:pt x="262" y="149"/>
                      <a:pt x="263" y="148"/>
                      <a:pt x="263" y="147"/>
                    </a:cubicBezTo>
                    <a:cubicBezTo>
                      <a:pt x="263" y="145"/>
                      <a:pt x="262" y="144"/>
                      <a:pt x="261" y="144"/>
                    </a:cubicBezTo>
                    <a:cubicBezTo>
                      <a:pt x="258" y="142"/>
                      <a:pt x="258" y="142"/>
                      <a:pt x="258" y="142"/>
                    </a:cubicBezTo>
                    <a:cubicBezTo>
                      <a:pt x="263" y="136"/>
                      <a:pt x="263" y="136"/>
                      <a:pt x="263" y="136"/>
                    </a:cubicBezTo>
                    <a:cubicBezTo>
                      <a:pt x="264" y="135"/>
                      <a:pt x="264" y="134"/>
                      <a:pt x="264" y="133"/>
                    </a:cubicBezTo>
                    <a:cubicBezTo>
                      <a:pt x="264" y="132"/>
                      <a:pt x="263" y="131"/>
                      <a:pt x="262" y="130"/>
                    </a:cubicBezTo>
                    <a:cubicBezTo>
                      <a:pt x="257" y="127"/>
                      <a:pt x="257" y="127"/>
                      <a:pt x="257" y="127"/>
                    </a:cubicBezTo>
                    <a:cubicBezTo>
                      <a:pt x="261" y="115"/>
                      <a:pt x="261" y="115"/>
                      <a:pt x="261" y="115"/>
                    </a:cubicBezTo>
                    <a:cubicBezTo>
                      <a:pt x="261" y="113"/>
                      <a:pt x="261" y="111"/>
                      <a:pt x="259" y="110"/>
                    </a:cubicBezTo>
                    <a:cubicBezTo>
                      <a:pt x="257" y="109"/>
                      <a:pt x="257" y="109"/>
                      <a:pt x="257" y="109"/>
                    </a:cubicBezTo>
                    <a:cubicBezTo>
                      <a:pt x="255" y="112"/>
                      <a:pt x="255" y="112"/>
                      <a:pt x="255" y="112"/>
                    </a:cubicBezTo>
                    <a:cubicBezTo>
                      <a:pt x="259" y="112"/>
                      <a:pt x="259" y="112"/>
                      <a:pt x="259" y="112"/>
                    </a:cubicBezTo>
                    <a:cubicBezTo>
                      <a:pt x="261" y="93"/>
                      <a:pt x="261" y="93"/>
                      <a:pt x="261" y="93"/>
                    </a:cubicBezTo>
                    <a:cubicBezTo>
                      <a:pt x="261" y="91"/>
                      <a:pt x="260" y="90"/>
                      <a:pt x="259" y="89"/>
                    </a:cubicBezTo>
                    <a:cubicBezTo>
                      <a:pt x="255" y="86"/>
                      <a:pt x="255" y="86"/>
                      <a:pt x="255" y="86"/>
                    </a:cubicBezTo>
                    <a:cubicBezTo>
                      <a:pt x="255" y="69"/>
                      <a:pt x="255" y="69"/>
                      <a:pt x="255" y="69"/>
                    </a:cubicBezTo>
                    <a:cubicBezTo>
                      <a:pt x="255" y="68"/>
                      <a:pt x="254" y="66"/>
                      <a:pt x="253" y="65"/>
                    </a:cubicBezTo>
                    <a:cubicBezTo>
                      <a:pt x="251" y="64"/>
                      <a:pt x="251" y="64"/>
                      <a:pt x="251" y="64"/>
                    </a:cubicBezTo>
                    <a:cubicBezTo>
                      <a:pt x="246" y="43"/>
                      <a:pt x="246" y="43"/>
                      <a:pt x="246" y="43"/>
                    </a:cubicBezTo>
                    <a:cubicBezTo>
                      <a:pt x="246" y="42"/>
                      <a:pt x="245" y="41"/>
                      <a:pt x="244" y="40"/>
                    </a:cubicBezTo>
                    <a:cubicBezTo>
                      <a:pt x="240" y="38"/>
                      <a:pt x="240" y="38"/>
                      <a:pt x="240" y="38"/>
                    </a:cubicBezTo>
                    <a:cubicBezTo>
                      <a:pt x="226" y="10"/>
                      <a:pt x="226" y="10"/>
                      <a:pt x="226" y="10"/>
                    </a:cubicBezTo>
                    <a:cubicBezTo>
                      <a:pt x="226" y="9"/>
                      <a:pt x="225" y="9"/>
                      <a:pt x="225" y="8"/>
                    </a:cubicBezTo>
                    <a:cubicBezTo>
                      <a:pt x="214" y="2"/>
                      <a:pt x="214" y="2"/>
                      <a:pt x="214" y="2"/>
                    </a:cubicBezTo>
                    <a:cubicBezTo>
                      <a:pt x="212" y="0"/>
                      <a:pt x="210" y="1"/>
                      <a:pt x="208" y="3"/>
                    </a:cubicBezTo>
                    <a:cubicBezTo>
                      <a:pt x="207" y="5"/>
                      <a:pt x="208" y="7"/>
                      <a:pt x="210" y="8"/>
                    </a:cubicBezTo>
                    <a:cubicBezTo>
                      <a:pt x="220" y="15"/>
                      <a:pt x="220" y="15"/>
                      <a:pt x="220" y="15"/>
                    </a:cubicBezTo>
                    <a:cubicBezTo>
                      <a:pt x="233" y="42"/>
                      <a:pt x="233" y="42"/>
                      <a:pt x="233" y="42"/>
                    </a:cubicBezTo>
                    <a:cubicBezTo>
                      <a:pt x="234" y="43"/>
                      <a:pt x="234" y="44"/>
                      <a:pt x="235" y="44"/>
                    </a:cubicBezTo>
                    <a:cubicBezTo>
                      <a:pt x="238" y="46"/>
                      <a:pt x="238" y="46"/>
                      <a:pt x="238" y="46"/>
                    </a:cubicBezTo>
                    <a:cubicBezTo>
                      <a:pt x="243" y="67"/>
                      <a:pt x="243" y="67"/>
                      <a:pt x="243" y="67"/>
                    </a:cubicBezTo>
                    <a:cubicBezTo>
                      <a:pt x="243" y="68"/>
                      <a:pt x="244" y="69"/>
                      <a:pt x="245" y="70"/>
                    </a:cubicBezTo>
                    <a:cubicBezTo>
                      <a:pt x="247" y="71"/>
                      <a:pt x="247" y="71"/>
                      <a:pt x="247" y="71"/>
                    </a:cubicBezTo>
                    <a:cubicBezTo>
                      <a:pt x="246" y="89"/>
                      <a:pt x="246" y="89"/>
                      <a:pt x="246" y="89"/>
                    </a:cubicBezTo>
                    <a:cubicBezTo>
                      <a:pt x="246" y="90"/>
                      <a:pt x="247" y="91"/>
                      <a:pt x="248" y="92"/>
                    </a:cubicBezTo>
                    <a:cubicBezTo>
                      <a:pt x="253" y="95"/>
                      <a:pt x="253" y="95"/>
                      <a:pt x="253" y="95"/>
                    </a:cubicBezTo>
                    <a:cubicBezTo>
                      <a:pt x="251" y="112"/>
                      <a:pt x="251" y="112"/>
                      <a:pt x="251" y="112"/>
                    </a:cubicBezTo>
                    <a:cubicBezTo>
                      <a:pt x="251" y="113"/>
                      <a:pt x="252" y="115"/>
                      <a:pt x="253" y="116"/>
                    </a:cubicBezTo>
                    <a:cubicBezTo>
                      <a:pt x="255" y="117"/>
                      <a:pt x="255" y="117"/>
                      <a:pt x="255" y="117"/>
                    </a:cubicBezTo>
                    <a:cubicBezTo>
                      <a:pt x="257" y="113"/>
                      <a:pt x="257" y="113"/>
                      <a:pt x="257" y="113"/>
                    </a:cubicBezTo>
                    <a:cubicBezTo>
                      <a:pt x="253" y="112"/>
                      <a:pt x="253" y="112"/>
                      <a:pt x="253" y="112"/>
                    </a:cubicBezTo>
                    <a:cubicBezTo>
                      <a:pt x="248" y="127"/>
                      <a:pt x="248" y="127"/>
                      <a:pt x="248" y="127"/>
                    </a:cubicBezTo>
                    <a:cubicBezTo>
                      <a:pt x="248" y="129"/>
                      <a:pt x="248" y="131"/>
                      <a:pt x="250" y="132"/>
                    </a:cubicBezTo>
                    <a:cubicBezTo>
                      <a:pt x="254" y="134"/>
                      <a:pt x="254" y="134"/>
                      <a:pt x="254" y="134"/>
                    </a:cubicBezTo>
                    <a:cubicBezTo>
                      <a:pt x="249" y="140"/>
                      <a:pt x="249" y="140"/>
                      <a:pt x="249" y="140"/>
                    </a:cubicBezTo>
                    <a:cubicBezTo>
                      <a:pt x="248" y="141"/>
                      <a:pt x="248" y="142"/>
                      <a:pt x="248" y="143"/>
                    </a:cubicBezTo>
                    <a:cubicBezTo>
                      <a:pt x="248" y="145"/>
                      <a:pt x="249" y="146"/>
                      <a:pt x="250" y="146"/>
                    </a:cubicBezTo>
                    <a:cubicBezTo>
                      <a:pt x="252" y="148"/>
                      <a:pt x="252" y="148"/>
                      <a:pt x="252" y="148"/>
                    </a:cubicBezTo>
                    <a:cubicBezTo>
                      <a:pt x="246" y="153"/>
                      <a:pt x="246" y="153"/>
                      <a:pt x="246" y="153"/>
                    </a:cubicBezTo>
                    <a:cubicBezTo>
                      <a:pt x="245" y="154"/>
                      <a:pt x="244" y="155"/>
                      <a:pt x="244" y="157"/>
                    </a:cubicBezTo>
                    <a:cubicBezTo>
                      <a:pt x="244" y="158"/>
                      <a:pt x="245" y="159"/>
                      <a:pt x="246" y="160"/>
                    </a:cubicBezTo>
                    <a:cubicBezTo>
                      <a:pt x="248" y="161"/>
                      <a:pt x="248" y="161"/>
                      <a:pt x="248" y="161"/>
                    </a:cubicBezTo>
                    <a:cubicBezTo>
                      <a:pt x="250" y="158"/>
                      <a:pt x="250" y="158"/>
                      <a:pt x="250" y="158"/>
                    </a:cubicBezTo>
                    <a:cubicBezTo>
                      <a:pt x="247" y="157"/>
                      <a:pt x="247" y="157"/>
                      <a:pt x="247" y="157"/>
                    </a:cubicBezTo>
                    <a:cubicBezTo>
                      <a:pt x="245" y="170"/>
                      <a:pt x="245" y="170"/>
                      <a:pt x="245" y="170"/>
                    </a:cubicBezTo>
                    <a:cubicBezTo>
                      <a:pt x="244" y="172"/>
                      <a:pt x="245" y="173"/>
                      <a:pt x="247" y="174"/>
                    </a:cubicBezTo>
                    <a:cubicBezTo>
                      <a:pt x="248" y="175"/>
                      <a:pt x="248" y="175"/>
                      <a:pt x="248" y="175"/>
                    </a:cubicBezTo>
                    <a:cubicBezTo>
                      <a:pt x="250" y="172"/>
                      <a:pt x="250" y="172"/>
                      <a:pt x="250" y="172"/>
                    </a:cubicBezTo>
                    <a:cubicBezTo>
                      <a:pt x="246" y="170"/>
                      <a:pt x="246" y="170"/>
                      <a:pt x="246" y="170"/>
                    </a:cubicBezTo>
                    <a:cubicBezTo>
                      <a:pt x="241" y="179"/>
                      <a:pt x="241" y="179"/>
                      <a:pt x="241" y="179"/>
                    </a:cubicBezTo>
                    <a:cubicBezTo>
                      <a:pt x="240" y="181"/>
                      <a:pt x="241" y="183"/>
                      <a:pt x="243" y="185"/>
                    </a:cubicBezTo>
                    <a:cubicBezTo>
                      <a:pt x="244" y="185"/>
                      <a:pt x="244" y="185"/>
                      <a:pt x="244" y="185"/>
                    </a:cubicBezTo>
                    <a:cubicBezTo>
                      <a:pt x="246" y="182"/>
                      <a:pt x="246" y="182"/>
                      <a:pt x="246" y="182"/>
                    </a:cubicBezTo>
                    <a:cubicBezTo>
                      <a:pt x="243" y="179"/>
                      <a:pt x="243" y="179"/>
                      <a:pt x="243" y="179"/>
                    </a:cubicBezTo>
                    <a:cubicBezTo>
                      <a:pt x="234" y="189"/>
                      <a:pt x="234" y="189"/>
                      <a:pt x="234" y="189"/>
                    </a:cubicBezTo>
                    <a:cubicBezTo>
                      <a:pt x="233" y="190"/>
                      <a:pt x="233" y="191"/>
                      <a:pt x="233" y="193"/>
                    </a:cubicBezTo>
                    <a:cubicBezTo>
                      <a:pt x="233" y="194"/>
                      <a:pt x="234" y="195"/>
                      <a:pt x="235" y="196"/>
                    </a:cubicBezTo>
                    <a:cubicBezTo>
                      <a:pt x="235" y="196"/>
                      <a:pt x="235" y="196"/>
                      <a:pt x="235" y="196"/>
                    </a:cubicBezTo>
                    <a:cubicBezTo>
                      <a:pt x="227" y="205"/>
                      <a:pt x="227" y="205"/>
                      <a:pt x="227" y="205"/>
                    </a:cubicBezTo>
                    <a:cubicBezTo>
                      <a:pt x="226" y="206"/>
                      <a:pt x="225" y="207"/>
                      <a:pt x="226" y="209"/>
                    </a:cubicBezTo>
                    <a:cubicBezTo>
                      <a:pt x="226" y="210"/>
                      <a:pt x="226" y="211"/>
                      <a:pt x="227" y="211"/>
                    </a:cubicBezTo>
                    <a:cubicBezTo>
                      <a:pt x="232" y="214"/>
                      <a:pt x="232" y="214"/>
                      <a:pt x="232" y="214"/>
                    </a:cubicBezTo>
                    <a:cubicBezTo>
                      <a:pt x="234" y="211"/>
                      <a:pt x="234" y="211"/>
                      <a:pt x="234" y="211"/>
                    </a:cubicBezTo>
                    <a:cubicBezTo>
                      <a:pt x="230" y="209"/>
                      <a:pt x="230" y="209"/>
                      <a:pt x="230" y="209"/>
                    </a:cubicBezTo>
                    <a:cubicBezTo>
                      <a:pt x="234" y="211"/>
                      <a:pt x="234" y="211"/>
                      <a:pt x="234" y="211"/>
                    </a:cubicBezTo>
                    <a:cubicBezTo>
                      <a:pt x="231" y="208"/>
                      <a:pt x="231" y="208"/>
                      <a:pt x="231" y="208"/>
                    </a:cubicBezTo>
                    <a:cubicBezTo>
                      <a:pt x="231" y="208"/>
                      <a:pt x="231" y="208"/>
                      <a:pt x="230" y="209"/>
                    </a:cubicBezTo>
                    <a:cubicBezTo>
                      <a:pt x="234" y="211"/>
                      <a:pt x="234" y="211"/>
                      <a:pt x="234" y="211"/>
                    </a:cubicBezTo>
                    <a:cubicBezTo>
                      <a:pt x="231" y="208"/>
                      <a:pt x="231" y="208"/>
                      <a:pt x="231" y="208"/>
                    </a:cubicBezTo>
                    <a:cubicBezTo>
                      <a:pt x="233" y="210"/>
                      <a:pt x="233" y="210"/>
                      <a:pt x="233" y="210"/>
                    </a:cubicBezTo>
                    <a:cubicBezTo>
                      <a:pt x="231" y="207"/>
                      <a:pt x="231" y="207"/>
                      <a:pt x="231" y="207"/>
                    </a:cubicBezTo>
                    <a:cubicBezTo>
                      <a:pt x="231" y="208"/>
                      <a:pt x="231" y="208"/>
                      <a:pt x="231" y="208"/>
                    </a:cubicBezTo>
                    <a:cubicBezTo>
                      <a:pt x="233" y="210"/>
                      <a:pt x="233" y="210"/>
                      <a:pt x="233" y="210"/>
                    </a:cubicBezTo>
                    <a:cubicBezTo>
                      <a:pt x="231" y="207"/>
                      <a:pt x="231" y="207"/>
                      <a:pt x="231" y="207"/>
                    </a:cubicBezTo>
                    <a:cubicBezTo>
                      <a:pt x="233" y="209"/>
                      <a:pt x="233" y="209"/>
                      <a:pt x="233" y="209"/>
                    </a:cubicBezTo>
                    <a:cubicBezTo>
                      <a:pt x="231" y="207"/>
                      <a:pt x="231" y="207"/>
                      <a:pt x="231" y="207"/>
                    </a:cubicBezTo>
                    <a:cubicBezTo>
                      <a:pt x="231" y="207"/>
                      <a:pt x="231" y="207"/>
                      <a:pt x="231" y="207"/>
                    </a:cubicBezTo>
                    <a:cubicBezTo>
                      <a:pt x="233" y="209"/>
                      <a:pt x="233" y="209"/>
                      <a:pt x="233" y="209"/>
                    </a:cubicBezTo>
                    <a:cubicBezTo>
                      <a:pt x="231" y="207"/>
                      <a:pt x="231" y="207"/>
                      <a:pt x="231" y="207"/>
                    </a:cubicBezTo>
                    <a:cubicBezTo>
                      <a:pt x="231" y="207"/>
                      <a:pt x="231" y="208"/>
                      <a:pt x="231" y="208"/>
                    </a:cubicBezTo>
                    <a:cubicBezTo>
                      <a:pt x="229" y="209"/>
                      <a:pt x="227" y="210"/>
                      <a:pt x="224" y="212"/>
                    </a:cubicBezTo>
                    <a:cubicBezTo>
                      <a:pt x="223" y="212"/>
                      <a:pt x="222" y="213"/>
                      <a:pt x="221" y="214"/>
                    </a:cubicBezTo>
                    <a:cubicBezTo>
                      <a:pt x="221" y="214"/>
                      <a:pt x="220" y="214"/>
                      <a:pt x="220" y="214"/>
                    </a:cubicBezTo>
                    <a:cubicBezTo>
                      <a:pt x="219" y="215"/>
                      <a:pt x="219" y="215"/>
                      <a:pt x="219" y="215"/>
                    </a:cubicBezTo>
                    <a:cubicBezTo>
                      <a:pt x="219" y="215"/>
                      <a:pt x="219" y="215"/>
                      <a:pt x="219" y="215"/>
                    </a:cubicBezTo>
                    <a:cubicBezTo>
                      <a:pt x="219" y="215"/>
                      <a:pt x="219" y="215"/>
                      <a:pt x="219" y="215"/>
                    </a:cubicBezTo>
                    <a:cubicBezTo>
                      <a:pt x="219" y="215"/>
                      <a:pt x="219" y="215"/>
                      <a:pt x="218" y="216"/>
                    </a:cubicBezTo>
                    <a:cubicBezTo>
                      <a:pt x="218" y="217"/>
                      <a:pt x="218" y="218"/>
                      <a:pt x="218" y="219"/>
                    </a:cubicBezTo>
                    <a:cubicBezTo>
                      <a:pt x="218" y="220"/>
                      <a:pt x="219" y="221"/>
                      <a:pt x="220" y="221"/>
                    </a:cubicBezTo>
                    <a:cubicBezTo>
                      <a:pt x="224" y="224"/>
                      <a:pt x="224" y="224"/>
                      <a:pt x="224" y="224"/>
                    </a:cubicBezTo>
                    <a:cubicBezTo>
                      <a:pt x="226" y="220"/>
                      <a:pt x="226" y="220"/>
                      <a:pt x="226" y="220"/>
                    </a:cubicBezTo>
                    <a:cubicBezTo>
                      <a:pt x="223" y="217"/>
                      <a:pt x="223" y="217"/>
                      <a:pt x="223" y="217"/>
                    </a:cubicBezTo>
                    <a:cubicBezTo>
                      <a:pt x="213" y="224"/>
                      <a:pt x="213" y="224"/>
                      <a:pt x="213" y="224"/>
                    </a:cubicBezTo>
                    <a:cubicBezTo>
                      <a:pt x="212" y="224"/>
                      <a:pt x="211" y="226"/>
                      <a:pt x="211" y="227"/>
                    </a:cubicBezTo>
                    <a:cubicBezTo>
                      <a:pt x="211" y="228"/>
                      <a:pt x="212" y="230"/>
                      <a:pt x="213" y="230"/>
                    </a:cubicBezTo>
                    <a:cubicBezTo>
                      <a:pt x="216" y="232"/>
                      <a:pt x="216" y="232"/>
                      <a:pt x="216" y="232"/>
                    </a:cubicBezTo>
                    <a:cubicBezTo>
                      <a:pt x="219" y="229"/>
                      <a:pt x="219" y="229"/>
                      <a:pt x="219" y="229"/>
                    </a:cubicBezTo>
                    <a:cubicBezTo>
                      <a:pt x="217" y="225"/>
                      <a:pt x="217" y="225"/>
                      <a:pt x="217" y="225"/>
                    </a:cubicBezTo>
                    <a:cubicBezTo>
                      <a:pt x="201" y="231"/>
                      <a:pt x="201" y="231"/>
                      <a:pt x="201" y="231"/>
                    </a:cubicBezTo>
                    <a:cubicBezTo>
                      <a:pt x="200" y="232"/>
                      <a:pt x="199" y="233"/>
                      <a:pt x="199" y="235"/>
                    </a:cubicBezTo>
                    <a:cubicBezTo>
                      <a:pt x="199" y="236"/>
                      <a:pt x="199" y="238"/>
                      <a:pt x="201" y="238"/>
                    </a:cubicBezTo>
                    <a:cubicBezTo>
                      <a:pt x="203" y="240"/>
                      <a:pt x="203" y="240"/>
                      <a:pt x="203" y="240"/>
                    </a:cubicBezTo>
                    <a:cubicBezTo>
                      <a:pt x="205" y="236"/>
                      <a:pt x="205" y="236"/>
                      <a:pt x="205" y="236"/>
                    </a:cubicBezTo>
                    <a:cubicBezTo>
                      <a:pt x="204" y="233"/>
                      <a:pt x="204" y="233"/>
                      <a:pt x="204" y="233"/>
                    </a:cubicBezTo>
                    <a:cubicBezTo>
                      <a:pt x="185" y="239"/>
                      <a:pt x="185" y="239"/>
                      <a:pt x="185" y="239"/>
                    </a:cubicBezTo>
                    <a:cubicBezTo>
                      <a:pt x="184" y="240"/>
                      <a:pt x="183" y="241"/>
                      <a:pt x="182" y="243"/>
                    </a:cubicBezTo>
                    <a:cubicBezTo>
                      <a:pt x="182" y="244"/>
                      <a:pt x="183" y="246"/>
                      <a:pt x="184" y="246"/>
                    </a:cubicBezTo>
                    <a:cubicBezTo>
                      <a:pt x="184" y="247"/>
                      <a:pt x="184" y="247"/>
                      <a:pt x="184" y="247"/>
                    </a:cubicBezTo>
                    <a:cubicBezTo>
                      <a:pt x="187" y="243"/>
                      <a:pt x="187" y="243"/>
                      <a:pt x="187" y="243"/>
                    </a:cubicBezTo>
                    <a:cubicBezTo>
                      <a:pt x="186" y="239"/>
                      <a:pt x="186" y="239"/>
                      <a:pt x="186" y="239"/>
                    </a:cubicBezTo>
                    <a:cubicBezTo>
                      <a:pt x="166" y="243"/>
                      <a:pt x="166" y="243"/>
                      <a:pt x="166" y="243"/>
                    </a:cubicBezTo>
                    <a:cubicBezTo>
                      <a:pt x="165" y="243"/>
                      <a:pt x="163" y="244"/>
                      <a:pt x="163" y="246"/>
                    </a:cubicBezTo>
                    <a:cubicBezTo>
                      <a:pt x="163" y="248"/>
                      <a:pt x="163" y="249"/>
                      <a:pt x="165" y="250"/>
                    </a:cubicBezTo>
                    <a:cubicBezTo>
                      <a:pt x="168" y="252"/>
                      <a:pt x="168" y="252"/>
                      <a:pt x="168" y="252"/>
                    </a:cubicBezTo>
                    <a:cubicBezTo>
                      <a:pt x="170" y="249"/>
                      <a:pt x="170" y="249"/>
                      <a:pt x="170" y="249"/>
                    </a:cubicBezTo>
                    <a:cubicBezTo>
                      <a:pt x="167" y="246"/>
                      <a:pt x="167" y="246"/>
                      <a:pt x="167" y="246"/>
                    </a:cubicBezTo>
                    <a:cubicBezTo>
                      <a:pt x="170" y="249"/>
                      <a:pt x="170" y="249"/>
                      <a:pt x="170" y="249"/>
                    </a:cubicBezTo>
                    <a:cubicBezTo>
                      <a:pt x="168" y="245"/>
                      <a:pt x="168" y="245"/>
                      <a:pt x="168" y="245"/>
                    </a:cubicBezTo>
                    <a:cubicBezTo>
                      <a:pt x="168" y="246"/>
                      <a:pt x="168" y="246"/>
                      <a:pt x="167" y="246"/>
                    </a:cubicBezTo>
                    <a:cubicBezTo>
                      <a:pt x="170" y="249"/>
                      <a:pt x="170" y="249"/>
                      <a:pt x="170" y="249"/>
                    </a:cubicBezTo>
                    <a:cubicBezTo>
                      <a:pt x="168" y="245"/>
                      <a:pt x="168" y="245"/>
                      <a:pt x="168" y="245"/>
                    </a:cubicBezTo>
                    <a:cubicBezTo>
                      <a:pt x="170" y="249"/>
                      <a:pt x="170" y="249"/>
                      <a:pt x="170" y="249"/>
                    </a:cubicBezTo>
                    <a:cubicBezTo>
                      <a:pt x="169" y="245"/>
                      <a:pt x="169" y="245"/>
                      <a:pt x="169" y="245"/>
                    </a:cubicBezTo>
                    <a:cubicBezTo>
                      <a:pt x="169" y="245"/>
                      <a:pt x="169" y="245"/>
                      <a:pt x="168" y="245"/>
                    </a:cubicBezTo>
                    <a:cubicBezTo>
                      <a:pt x="170" y="249"/>
                      <a:pt x="170" y="249"/>
                      <a:pt x="170" y="249"/>
                    </a:cubicBezTo>
                    <a:cubicBezTo>
                      <a:pt x="169" y="245"/>
                      <a:pt x="169" y="245"/>
                      <a:pt x="169" y="245"/>
                    </a:cubicBezTo>
                    <a:cubicBezTo>
                      <a:pt x="170" y="249"/>
                      <a:pt x="170" y="249"/>
                      <a:pt x="170" y="249"/>
                    </a:cubicBezTo>
                    <a:cubicBezTo>
                      <a:pt x="170" y="245"/>
                      <a:pt x="170" y="245"/>
                      <a:pt x="170" y="245"/>
                    </a:cubicBezTo>
                    <a:cubicBezTo>
                      <a:pt x="169" y="245"/>
                      <a:pt x="169" y="245"/>
                      <a:pt x="169" y="245"/>
                    </a:cubicBezTo>
                    <a:cubicBezTo>
                      <a:pt x="170" y="249"/>
                      <a:pt x="170" y="249"/>
                      <a:pt x="170" y="249"/>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5"/>
                      <a:pt x="168" y="245"/>
                      <a:pt x="166" y="245"/>
                    </a:cubicBezTo>
                    <a:cubicBezTo>
                      <a:pt x="160" y="245"/>
                      <a:pt x="149" y="244"/>
                      <a:pt x="143" y="244"/>
                    </a:cubicBezTo>
                    <a:cubicBezTo>
                      <a:pt x="141" y="244"/>
                      <a:pt x="140" y="244"/>
                      <a:pt x="139" y="244"/>
                    </a:cubicBezTo>
                    <a:cubicBezTo>
                      <a:pt x="139" y="244"/>
                      <a:pt x="138" y="244"/>
                      <a:pt x="138" y="244"/>
                    </a:cubicBezTo>
                    <a:cubicBezTo>
                      <a:pt x="138" y="244"/>
                      <a:pt x="137" y="244"/>
                      <a:pt x="137" y="245"/>
                    </a:cubicBezTo>
                    <a:cubicBezTo>
                      <a:pt x="137" y="245"/>
                      <a:pt x="136" y="245"/>
                      <a:pt x="136" y="245"/>
                    </a:cubicBezTo>
                    <a:cubicBezTo>
                      <a:pt x="136" y="245"/>
                      <a:pt x="135" y="245"/>
                      <a:pt x="135" y="246"/>
                    </a:cubicBezTo>
                    <a:cubicBezTo>
                      <a:pt x="133" y="248"/>
                      <a:pt x="134" y="251"/>
                      <a:pt x="136" y="252"/>
                    </a:cubicBezTo>
                    <a:cubicBezTo>
                      <a:pt x="146" y="258"/>
                      <a:pt x="146" y="258"/>
                      <a:pt x="146" y="258"/>
                    </a:cubicBezTo>
                    <a:cubicBezTo>
                      <a:pt x="148" y="255"/>
                      <a:pt x="148" y="255"/>
                      <a:pt x="148" y="255"/>
                    </a:cubicBezTo>
                    <a:cubicBezTo>
                      <a:pt x="145" y="252"/>
                      <a:pt x="145" y="252"/>
                      <a:pt x="145" y="252"/>
                    </a:cubicBezTo>
                    <a:cubicBezTo>
                      <a:pt x="148" y="255"/>
                      <a:pt x="148" y="255"/>
                      <a:pt x="148" y="255"/>
                    </a:cubicBezTo>
                    <a:cubicBezTo>
                      <a:pt x="147" y="251"/>
                      <a:pt x="147" y="251"/>
                      <a:pt x="147" y="251"/>
                    </a:cubicBezTo>
                    <a:cubicBezTo>
                      <a:pt x="146" y="251"/>
                      <a:pt x="146" y="251"/>
                      <a:pt x="145" y="252"/>
                    </a:cubicBezTo>
                    <a:cubicBezTo>
                      <a:pt x="148" y="255"/>
                      <a:pt x="148" y="255"/>
                      <a:pt x="148" y="255"/>
                    </a:cubicBezTo>
                    <a:cubicBezTo>
                      <a:pt x="147" y="251"/>
                      <a:pt x="147" y="251"/>
                      <a:pt x="147" y="251"/>
                    </a:cubicBezTo>
                    <a:cubicBezTo>
                      <a:pt x="148" y="255"/>
                      <a:pt x="148" y="255"/>
                      <a:pt x="148" y="255"/>
                    </a:cubicBezTo>
                    <a:cubicBezTo>
                      <a:pt x="148" y="251"/>
                      <a:pt x="148" y="251"/>
                      <a:pt x="148" y="251"/>
                    </a:cubicBezTo>
                    <a:cubicBezTo>
                      <a:pt x="148" y="251"/>
                      <a:pt x="147" y="251"/>
                      <a:pt x="147" y="251"/>
                    </a:cubicBezTo>
                    <a:cubicBezTo>
                      <a:pt x="148" y="255"/>
                      <a:pt x="148" y="255"/>
                      <a:pt x="148" y="255"/>
                    </a:cubicBezTo>
                    <a:cubicBezTo>
                      <a:pt x="148" y="251"/>
                      <a:pt x="148" y="251"/>
                      <a:pt x="148" y="251"/>
                    </a:cubicBezTo>
                    <a:cubicBezTo>
                      <a:pt x="148" y="254"/>
                      <a:pt x="148" y="254"/>
                      <a:pt x="148" y="254"/>
                    </a:cubicBezTo>
                    <a:cubicBezTo>
                      <a:pt x="149" y="251"/>
                      <a:pt x="149" y="251"/>
                      <a:pt x="149" y="251"/>
                    </a:cubicBezTo>
                    <a:cubicBezTo>
                      <a:pt x="148" y="251"/>
                      <a:pt x="148" y="251"/>
                      <a:pt x="148" y="251"/>
                    </a:cubicBezTo>
                    <a:cubicBezTo>
                      <a:pt x="148" y="254"/>
                      <a:pt x="148" y="254"/>
                      <a:pt x="148" y="254"/>
                    </a:cubicBezTo>
                    <a:cubicBezTo>
                      <a:pt x="149" y="251"/>
                      <a:pt x="149" y="251"/>
                      <a:pt x="149" y="251"/>
                    </a:cubicBezTo>
                    <a:cubicBezTo>
                      <a:pt x="148" y="252"/>
                      <a:pt x="148" y="252"/>
                      <a:pt x="148" y="252"/>
                    </a:cubicBezTo>
                    <a:cubicBezTo>
                      <a:pt x="149" y="251"/>
                      <a:pt x="149" y="251"/>
                      <a:pt x="149" y="251"/>
                    </a:cubicBezTo>
                    <a:cubicBezTo>
                      <a:pt x="149" y="251"/>
                      <a:pt x="149" y="251"/>
                      <a:pt x="149" y="251"/>
                    </a:cubicBezTo>
                    <a:cubicBezTo>
                      <a:pt x="148" y="252"/>
                      <a:pt x="148" y="252"/>
                      <a:pt x="148" y="252"/>
                    </a:cubicBezTo>
                    <a:cubicBezTo>
                      <a:pt x="149" y="251"/>
                      <a:pt x="149" y="251"/>
                      <a:pt x="149" y="251"/>
                    </a:cubicBezTo>
                    <a:cubicBezTo>
                      <a:pt x="149" y="251"/>
                      <a:pt x="148" y="251"/>
                      <a:pt x="147" y="250"/>
                    </a:cubicBezTo>
                    <a:cubicBezTo>
                      <a:pt x="141" y="248"/>
                      <a:pt x="123" y="242"/>
                      <a:pt x="106" y="235"/>
                    </a:cubicBezTo>
                    <a:cubicBezTo>
                      <a:pt x="98" y="232"/>
                      <a:pt x="89" y="229"/>
                      <a:pt x="83" y="227"/>
                    </a:cubicBezTo>
                    <a:cubicBezTo>
                      <a:pt x="77" y="224"/>
                      <a:pt x="74" y="223"/>
                      <a:pt x="74" y="223"/>
                    </a:cubicBezTo>
                    <a:cubicBezTo>
                      <a:pt x="72" y="222"/>
                      <a:pt x="70" y="223"/>
                      <a:pt x="69" y="225"/>
                    </a:cubicBezTo>
                    <a:cubicBezTo>
                      <a:pt x="68" y="227"/>
                      <a:pt x="68" y="229"/>
                      <a:pt x="70" y="230"/>
                    </a:cubicBezTo>
                    <a:cubicBezTo>
                      <a:pt x="81" y="237"/>
                      <a:pt x="81" y="237"/>
                      <a:pt x="81" y="237"/>
                    </a:cubicBezTo>
                    <a:cubicBezTo>
                      <a:pt x="83" y="233"/>
                      <a:pt x="83" y="233"/>
                      <a:pt x="83" y="233"/>
                    </a:cubicBezTo>
                    <a:cubicBezTo>
                      <a:pt x="80" y="231"/>
                      <a:pt x="80" y="231"/>
                      <a:pt x="80" y="231"/>
                    </a:cubicBezTo>
                    <a:cubicBezTo>
                      <a:pt x="83" y="233"/>
                      <a:pt x="83" y="233"/>
                      <a:pt x="83" y="233"/>
                    </a:cubicBezTo>
                    <a:cubicBezTo>
                      <a:pt x="81" y="230"/>
                      <a:pt x="81" y="230"/>
                      <a:pt x="81" y="230"/>
                    </a:cubicBezTo>
                    <a:cubicBezTo>
                      <a:pt x="81" y="230"/>
                      <a:pt x="80" y="230"/>
                      <a:pt x="80" y="231"/>
                    </a:cubicBezTo>
                    <a:cubicBezTo>
                      <a:pt x="83" y="233"/>
                      <a:pt x="83" y="233"/>
                      <a:pt x="83" y="233"/>
                    </a:cubicBezTo>
                    <a:cubicBezTo>
                      <a:pt x="81" y="230"/>
                      <a:pt x="81" y="230"/>
                      <a:pt x="81" y="230"/>
                    </a:cubicBezTo>
                    <a:cubicBezTo>
                      <a:pt x="83" y="233"/>
                      <a:pt x="83" y="233"/>
                      <a:pt x="83" y="233"/>
                    </a:cubicBezTo>
                    <a:cubicBezTo>
                      <a:pt x="83" y="230"/>
                      <a:pt x="83" y="230"/>
                      <a:pt x="83" y="230"/>
                    </a:cubicBezTo>
                    <a:cubicBezTo>
                      <a:pt x="82" y="230"/>
                      <a:pt x="82" y="230"/>
                      <a:pt x="81" y="230"/>
                    </a:cubicBezTo>
                    <a:cubicBezTo>
                      <a:pt x="83" y="233"/>
                      <a:pt x="83" y="233"/>
                      <a:pt x="83" y="233"/>
                    </a:cubicBezTo>
                    <a:cubicBezTo>
                      <a:pt x="83" y="230"/>
                      <a:pt x="83" y="230"/>
                      <a:pt x="83" y="230"/>
                    </a:cubicBezTo>
                    <a:cubicBezTo>
                      <a:pt x="83" y="233"/>
                      <a:pt x="83" y="233"/>
                      <a:pt x="83" y="233"/>
                    </a:cubicBezTo>
                    <a:cubicBezTo>
                      <a:pt x="83" y="230"/>
                      <a:pt x="83" y="230"/>
                      <a:pt x="83" y="230"/>
                    </a:cubicBezTo>
                    <a:cubicBezTo>
                      <a:pt x="83" y="230"/>
                      <a:pt x="83" y="230"/>
                      <a:pt x="83" y="230"/>
                    </a:cubicBezTo>
                    <a:cubicBezTo>
                      <a:pt x="83" y="233"/>
                      <a:pt x="83" y="233"/>
                      <a:pt x="83" y="233"/>
                    </a:cubicBezTo>
                    <a:cubicBezTo>
                      <a:pt x="83" y="230"/>
                      <a:pt x="83" y="230"/>
                      <a:pt x="83" y="230"/>
                    </a:cubicBezTo>
                    <a:cubicBezTo>
                      <a:pt x="83" y="231"/>
                      <a:pt x="83" y="231"/>
                      <a:pt x="83" y="231"/>
                    </a:cubicBezTo>
                    <a:cubicBezTo>
                      <a:pt x="83" y="230"/>
                      <a:pt x="83" y="230"/>
                      <a:pt x="83" y="230"/>
                    </a:cubicBezTo>
                    <a:cubicBezTo>
                      <a:pt x="83" y="230"/>
                      <a:pt x="83" y="230"/>
                      <a:pt x="83" y="230"/>
                    </a:cubicBezTo>
                    <a:cubicBezTo>
                      <a:pt x="83" y="231"/>
                      <a:pt x="83" y="231"/>
                      <a:pt x="83" y="231"/>
                    </a:cubicBezTo>
                    <a:cubicBezTo>
                      <a:pt x="83" y="230"/>
                      <a:pt x="83" y="230"/>
                      <a:pt x="83" y="230"/>
                    </a:cubicBezTo>
                    <a:cubicBezTo>
                      <a:pt x="83" y="230"/>
                      <a:pt x="82" y="229"/>
                      <a:pt x="81" y="229"/>
                    </a:cubicBezTo>
                    <a:cubicBezTo>
                      <a:pt x="76" y="228"/>
                      <a:pt x="67" y="226"/>
                      <a:pt x="58" y="224"/>
                    </a:cubicBezTo>
                    <a:cubicBezTo>
                      <a:pt x="54" y="223"/>
                      <a:pt x="50" y="222"/>
                      <a:pt x="46" y="221"/>
                    </a:cubicBezTo>
                    <a:cubicBezTo>
                      <a:pt x="45" y="221"/>
                      <a:pt x="43" y="220"/>
                      <a:pt x="42" y="220"/>
                    </a:cubicBezTo>
                    <a:cubicBezTo>
                      <a:pt x="41" y="220"/>
                      <a:pt x="40" y="220"/>
                      <a:pt x="39" y="220"/>
                    </a:cubicBezTo>
                    <a:cubicBezTo>
                      <a:pt x="38" y="220"/>
                      <a:pt x="38" y="220"/>
                      <a:pt x="38" y="220"/>
                    </a:cubicBezTo>
                    <a:cubicBezTo>
                      <a:pt x="37" y="220"/>
                      <a:pt x="37" y="220"/>
                      <a:pt x="37" y="220"/>
                    </a:cubicBezTo>
                    <a:cubicBezTo>
                      <a:pt x="36" y="220"/>
                      <a:pt x="35" y="221"/>
                      <a:pt x="35" y="222"/>
                    </a:cubicBezTo>
                    <a:cubicBezTo>
                      <a:pt x="34" y="224"/>
                      <a:pt x="34" y="226"/>
                      <a:pt x="36" y="227"/>
                    </a:cubicBezTo>
                    <a:cubicBezTo>
                      <a:pt x="44" y="232"/>
                      <a:pt x="44" y="232"/>
                      <a:pt x="44" y="232"/>
                    </a:cubicBezTo>
                    <a:cubicBezTo>
                      <a:pt x="46" y="229"/>
                      <a:pt x="46" y="229"/>
                      <a:pt x="46" y="229"/>
                    </a:cubicBezTo>
                    <a:cubicBezTo>
                      <a:pt x="43" y="227"/>
                      <a:pt x="43" y="227"/>
                      <a:pt x="43" y="227"/>
                    </a:cubicBezTo>
                    <a:cubicBezTo>
                      <a:pt x="46" y="229"/>
                      <a:pt x="46" y="229"/>
                      <a:pt x="46" y="229"/>
                    </a:cubicBezTo>
                    <a:cubicBezTo>
                      <a:pt x="44" y="225"/>
                      <a:pt x="44" y="225"/>
                      <a:pt x="44" y="225"/>
                    </a:cubicBezTo>
                    <a:cubicBezTo>
                      <a:pt x="44" y="226"/>
                      <a:pt x="43" y="226"/>
                      <a:pt x="43" y="227"/>
                    </a:cubicBezTo>
                    <a:cubicBezTo>
                      <a:pt x="46" y="229"/>
                      <a:pt x="46" y="229"/>
                      <a:pt x="46" y="229"/>
                    </a:cubicBezTo>
                    <a:cubicBezTo>
                      <a:pt x="44" y="225"/>
                      <a:pt x="44" y="225"/>
                      <a:pt x="44" y="225"/>
                    </a:cubicBezTo>
                    <a:cubicBezTo>
                      <a:pt x="46" y="228"/>
                      <a:pt x="46" y="228"/>
                      <a:pt x="46" y="228"/>
                    </a:cubicBezTo>
                    <a:cubicBezTo>
                      <a:pt x="45" y="225"/>
                      <a:pt x="45" y="225"/>
                      <a:pt x="45" y="225"/>
                    </a:cubicBezTo>
                    <a:cubicBezTo>
                      <a:pt x="45" y="225"/>
                      <a:pt x="44" y="225"/>
                      <a:pt x="44" y="225"/>
                    </a:cubicBezTo>
                    <a:cubicBezTo>
                      <a:pt x="46" y="228"/>
                      <a:pt x="46" y="228"/>
                      <a:pt x="46" y="228"/>
                    </a:cubicBezTo>
                    <a:cubicBezTo>
                      <a:pt x="45" y="225"/>
                      <a:pt x="45" y="225"/>
                      <a:pt x="45" y="225"/>
                    </a:cubicBezTo>
                    <a:cubicBezTo>
                      <a:pt x="45" y="226"/>
                      <a:pt x="45" y="226"/>
                      <a:pt x="45" y="226"/>
                    </a:cubicBezTo>
                    <a:cubicBezTo>
                      <a:pt x="45" y="225"/>
                      <a:pt x="45" y="225"/>
                      <a:pt x="45" y="225"/>
                    </a:cubicBezTo>
                    <a:cubicBezTo>
                      <a:pt x="45" y="225"/>
                      <a:pt x="45" y="225"/>
                      <a:pt x="45" y="225"/>
                    </a:cubicBezTo>
                    <a:cubicBezTo>
                      <a:pt x="45" y="226"/>
                      <a:pt x="45" y="226"/>
                      <a:pt x="45" y="226"/>
                    </a:cubicBezTo>
                    <a:cubicBezTo>
                      <a:pt x="45" y="225"/>
                      <a:pt x="45" y="225"/>
                      <a:pt x="45" y="225"/>
                    </a:cubicBezTo>
                    <a:cubicBezTo>
                      <a:pt x="45" y="225"/>
                      <a:pt x="44" y="225"/>
                      <a:pt x="44" y="225"/>
                    </a:cubicBezTo>
                    <a:cubicBezTo>
                      <a:pt x="42" y="226"/>
                      <a:pt x="38" y="226"/>
                      <a:pt x="34" y="227"/>
                    </a:cubicBezTo>
                    <a:cubicBezTo>
                      <a:pt x="33" y="227"/>
                      <a:pt x="31" y="228"/>
                      <a:pt x="30" y="228"/>
                    </a:cubicBezTo>
                    <a:cubicBezTo>
                      <a:pt x="30" y="228"/>
                      <a:pt x="29" y="228"/>
                      <a:pt x="29" y="228"/>
                    </a:cubicBezTo>
                    <a:cubicBezTo>
                      <a:pt x="28" y="228"/>
                      <a:pt x="28" y="228"/>
                      <a:pt x="28" y="228"/>
                    </a:cubicBezTo>
                    <a:cubicBezTo>
                      <a:pt x="27" y="229"/>
                      <a:pt x="27" y="229"/>
                      <a:pt x="27" y="229"/>
                    </a:cubicBezTo>
                    <a:cubicBezTo>
                      <a:pt x="27" y="229"/>
                      <a:pt x="27" y="229"/>
                      <a:pt x="27" y="229"/>
                    </a:cubicBezTo>
                    <a:cubicBezTo>
                      <a:pt x="26" y="229"/>
                      <a:pt x="26" y="229"/>
                      <a:pt x="26" y="230"/>
                    </a:cubicBezTo>
                    <a:cubicBezTo>
                      <a:pt x="24" y="232"/>
                      <a:pt x="25" y="234"/>
                      <a:pt x="27" y="236"/>
                    </a:cubicBezTo>
                    <a:cubicBezTo>
                      <a:pt x="27" y="236"/>
                      <a:pt x="27" y="236"/>
                      <a:pt x="27" y="236"/>
                    </a:cubicBezTo>
                    <a:cubicBezTo>
                      <a:pt x="29" y="232"/>
                      <a:pt x="29" y="232"/>
                      <a:pt x="29" y="232"/>
                    </a:cubicBezTo>
                    <a:cubicBezTo>
                      <a:pt x="26" y="230"/>
                      <a:pt x="26" y="230"/>
                      <a:pt x="26" y="230"/>
                    </a:cubicBezTo>
                    <a:cubicBezTo>
                      <a:pt x="29" y="232"/>
                      <a:pt x="29" y="232"/>
                      <a:pt x="29" y="232"/>
                    </a:cubicBezTo>
                    <a:cubicBezTo>
                      <a:pt x="26" y="230"/>
                      <a:pt x="26" y="230"/>
                      <a:pt x="26" y="230"/>
                    </a:cubicBezTo>
                    <a:cubicBezTo>
                      <a:pt x="26" y="230"/>
                      <a:pt x="26" y="230"/>
                      <a:pt x="26" y="230"/>
                    </a:cubicBezTo>
                    <a:cubicBezTo>
                      <a:pt x="29" y="232"/>
                      <a:pt x="29" y="232"/>
                      <a:pt x="29" y="232"/>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4" y="231"/>
                      <a:pt x="21" y="234"/>
                      <a:pt x="19" y="236"/>
                    </a:cubicBezTo>
                    <a:cubicBezTo>
                      <a:pt x="17" y="238"/>
                      <a:pt x="15" y="240"/>
                      <a:pt x="15" y="240"/>
                    </a:cubicBezTo>
                    <a:cubicBezTo>
                      <a:pt x="14" y="241"/>
                      <a:pt x="13" y="242"/>
                      <a:pt x="13" y="243"/>
                    </a:cubicBezTo>
                    <a:cubicBezTo>
                      <a:pt x="13" y="244"/>
                      <a:pt x="14" y="246"/>
                      <a:pt x="15" y="246"/>
                    </a:cubicBezTo>
                    <a:cubicBezTo>
                      <a:pt x="16" y="246"/>
                      <a:pt x="16" y="246"/>
                      <a:pt x="16" y="246"/>
                    </a:cubicBezTo>
                    <a:cubicBezTo>
                      <a:pt x="18" y="243"/>
                      <a:pt x="18" y="243"/>
                      <a:pt x="18" y="243"/>
                    </a:cubicBezTo>
                    <a:cubicBezTo>
                      <a:pt x="14" y="241"/>
                      <a:pt x="14" y="241"/>
                      <a:pt x="14" y="241"/>
                    </a:cubicBezTo>
                    <a:cubicBezTo>
                      <a:pt x="5" y="253"/>
                      <a:pt x="5" y="253"/>
                      <a:pt x="5" y="253"/>
                    </a:cubicBezTo>
                    <a:cubicBezTo>
                      <a:pt x="4" y="254"/>
                      <a:pt x="4" y="256"/>
                      <a:pt x="4" y="257"/>
                    </a:cubicBezTo>
                    <a:cubicBezTo>
                      <a:pt x="4" y="258"/>
                      <a:pt x="5" y="259"/>
                      <a:pt x="6" y="259"/>
                    </a:cubicBezTo>
                    <a:cubicBezTo>
                      <a:pt x="7" y="260"/>
                      <a:pt x="7" y="260"/>
                      <a:pt x="7" y="260"/>
                    </a:cubicBezTo>
                    <a:cubicBezTo>
                      <a:pt x="9" y="257"/>
                      <a:pt x="9" y="257"/>
                      <a:pt x="9" y="257"/>
                    </a:cubicBezTo>
                    <a:cubicBezTo>
                      <a:pt x="6" y="255"/>
                      <a:pt x="6" y="255"/>
                      <a:pt x="6" y="255"/>
                    </a:cubicBezTo>
                    <a:cubicBezTo>
                      <a:pt x="1" y="270"/>
                      <a:pt x="1" y="270"/>
                      <a:pt x="1" y="270"/>
                    </a:cubicBezTo>
                    <a:cubicBezTo>
                      <a:pt x="0" y="272"/>
                      <a:pt x="1" y="274"/>
                      <a:pt x="3" y="275"/>
                    </a:cubicBezTo>
                    <a:cubicBezTo>
                      <a:pt x="4" y="276"/>
                      <a:pt x="4" y="276"/>
                      <a:pt x="4" y="276"/>
                    </a:cubicBezTo>
                    <a:cubicBezTo>
                      <a:pt x="6" y="272"/>
                      <a:pt x="6" y="272"/>
                      <a:pt x="6" y="272"/>
                    </a:cubicBezTo>
                    <a:cubicBezTo>
                      <a:pt x="2" y="272"/>
                      <a:pt x="2" y="272"/>
                      <a:pt x="2" y="272"/>
                    </a:cubicBezTo>
                    <a:cubicBezTo>
                      <a:pt x="0" y="290"/>
                      <a:pt x="0" y="290"/>
                      <a:pt x="0" y="290"/>
                    </a:cubicBezTo>
                    <a:cubicBezTo>
                      <a:pt x="0" y="291"/>
                      <a:pt x="1" y="293"/>
                      <a:pt x="2" y="293"/>
                    </a:cubicBezTo>
                    <a:cubicBezTo>
                      <a:pt x="4" y="295"/>
                      <a:pt x="4" y="295"/>
                      <a:pt x="4" y="295"/>
                    </a:cubicBezTo>
                    <a:cubicBezTo>
                      <a:pt x="3" y="308"/>
                      <a:pt x="3" y="308"/>
                      <a:pt x="3" y="308"/>
                    </a:cubicBezTo>
                    <a:cubicBezTo>
                      <a:pt x="3" y="309"/>
                      <a:pt x="4" y="311"/>
                      <a:pt x="5" y="312"/>
                    </a:cubicBezTo>
                    <a:cubicBezTo>
                      <a:pt x="6" y="312"/>
                      <a:pt x="6" y="312"/>
                      <a:pt x="6" y="312"/>
                    </a:cubicBezTo>
                    <a:cubicBezTo>
                      <a:pt x="8" y="309"/>
                      <a:pt x="8" y="309"/>
                      <a:pt x="8" y="309"/>
                    </a:cubicBezTo>
                    <a:cubicBezTo>
                      <a:pt x="4" y="309"/>
                      <a:pt x="4" y="309"/>
                      <a:pt x="4" y="309"/>
                    </a:cubicBezTo>
                    <a:cubicBezTo>
                      <a:pt x="3" y="323"/>
                      <a:pt x="3" y="323"/>
                      <a:pt x="3" y="323"/>
                    </a:cubicBezTo>
                    <a:cubicBezTo>
                      <a:pt x="3" y="325"/>
                      <a:pt x="4" y="326"/>
                      <a:pt x="5" y="327"/>
                    </a:cubicBezTo>
                    <a:cubicBezTo>
                      <a:pt x="6" y="327"/>
                      <a:pt x="6" y="327"/>
                      <a:pt x="6" y="327"/>
                    </a:cubicBezTo>
                    <a:cubicBezTo>
                      <a:pt x="8" y="341"/>
                      <a:pt x="8" y="341"/>
                      <a:pt x="8" y="341"/>
                    </a:cubicBezTo>
                    <a:cubicBezTo>
                      <a:pt x="9" y="343"/>
                      <a:pt x="9" y="344"/>
                      <a:pt x="10" y="344"/>
                    </a:cubicBezTo>
                    <a:cubicBezTo>
                      <a:pt x="12" y="345"/>
                      <a:pt x="12" y="345"/>
                      <a:pt x="12" y="345"/>
                    </a:cubicBezTo>
                    <a:cubicBezTo>
                      <a:pt x="14" y="342"/>
                      <a:pt x="14" y="342"/>
                      <a:pt x="14" y="342"/>
                    </a:cubicBezTo>
                    <a:cubicBezTo>
                      <a:pt x="10" y="339"/>
                      <a:pt x="10" y="339"/>
                      <a:pt x="10" y="339"/>
                    </a:cubicBezTo>
                    <a:cubicBezTo>
                      <a:pt x="10" y="340"/>
                      <a:pt x="10" y="340"/>
                      <a:pt x="10" y="341"/>
                    </a:cubicBezTo>
                    <a:cubicBezTo>
                      <a:pt x="10" y="341"/>
                      <a:pt x="10" y="342"/>
                      <a:pt x="10" y="342"/>
                    </a:cubicBezTo>
                    <a:cubicBezTo>
                      <a:pt x="10" y="342"/>
                      <a:pt x="10" y="343"/>
                      <a:pt x="10" y="343"/>
                    </a:cubicBezTo>
                    <a:cubicBezTo>
                      <a:pt x="10" y="348"/>
                      <a:pt x="12" y="361"/>
                      <a:pt x="12" y="361"/>
                    </a:cubicBezTo>
                    <a:cubicBezTo>
                      <a:pt x="12" y="362"/>
                      <a:pt x="13" y="363"/>
                      <a:pt x="14" y="363"/>
                    </a:cubicBezTo>
                    <a:cubicBezTo>
                      <a:pt x="15" y="364"/>
                      <a:pt x="15" y="364"/>
                      <a:pt x="15" y="364"/>
                    </a:cubicBezTo>
                    <a:cubicBezTo>
                      <a:pt x="17" y="361"/>
                      <a:pt x="17" y="361"/>
                      <a:pt x="17" y="361"/>
                    </a:cubicBezTo>
                    <a:cubicBezTo>
                      <a:pt x="14" y="361"/>
                      <a:pt x="14" y="361"/>
                      <a:pt x="14" y="361"/>
                    </a:cubicBezTo>
                    <a:cubicBezTo>
                      <a:pt x="16" y="383"/>
                      <a:pt x="16" y="383"/>
                      <a:pt x="16" y="383"/>
                    </a:cubicBezTo>
                    <a:cubicBezTo>
                      <a:pt x="17" y="384"/>
                      <a:pt x="17" y="385"/>
                      <a:pt x="18" y="386"/>
                    </a:cubicBezTo>
                    <a:cubicBezTo>
                      <a:pt x="23" y="389"/>
                      <a:pt x="23" y="389"/>
                      <a:pt x="23" y="389"/>
                    </a:cubicBezTo>
                    <a:cubicBezTo>
                      <a:pt x="25" y="386"/>
                      <a:pt x="25" y="386"/>
                      <a:pt x="25" y="386"/>
                    </a:cubicBezTo>
                    <a:cubicBezTo>
                      <a:pt x="22" y="383"/>
                      <a:pt x="22" y="383"/>
                      <a:pt x="22" y="383"/>
                    </a:cubicBezTo>
                    <a:cubicBezTo>
                      <a:pt x="21" y="384"/>
                      <a:pt x="21" y="384"/>
                      <a:pt x="21" y="384"/>
                    </a:cubicBezTo>
                    <a:cubicBezTo>
                      <a:pt x="21" y="385"/>
                      <a:pt x="21" y="385"/>
                      <a:pt x="21" y="386"/>
                    </a:cubicBezTo>
                    <a:cubicBezTo>
                      <a:pt x="21" y="386"/>
                      <a:pt x="21" y="387"/>
                      <a:pt x="21" y="387"/>
                    </a:cubicBezTo>
                    <a:cubicBezTo>
                      <a:pt x="21" y="389"/>
                      <a:pt x="22" y="393"/>
                      <a:pt x="22" y="396"/>
                    </a:cubicBezTo>
                    <a:cubicBezTo>
                      <a:pt x="23" y="397"/>
                      <a:pt x="23" y="399"/>
                      <a:pt x="23" y="400"/>
                    </a:cubicBezTo>
                    <a:cubicBezTo>
                      <a:pt x="23" y="400"/>
                      <a:pt x="23" y="401"/>
                      <a:pt x="23" y="401"/>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7" y="402"/>
                      <a:pt x="27" y="402"/>
                      <a:pt x="27" y="402"/>
                    </a:cubicBezTo>
                    <a:cubicBezTo>
                      <a:pt x="23" y="401"/>
                      <a:pt x="23" y="401"/>
                      <a:pt x="23" y="401"/>
                    </a:cubicBezTo>
                    <a:cubicBezTo>
                      <a:pt x="23" y="402"/>
                      <a:pt x="23" y="402"/>
                      <a:pt x="23" y="402"/>
                    </a:cubicBezTo>
                    <a:cubicBezTo>
                      <a:pt x="27" y="402"/>
                      <a:pt x="27" y="402"/>
                      <a:pt x="27" y="402"/>
                    </a:cubicBezTo>
                    <a:cubicBezTo>
                      <a:pt x="23" y="401"/>
                      <a:pt x="23" y="401"/>
                      <a:pt x="23" y="401"/>
                    </a:cubicBezTo>
                    <a:cubicBezTo>
                      <a:pt x="27" y="402"/>
                      <a:pt x="27" y="402"/>
                      <a:pt x="27" y="402"/>
                    </a:cubicBezTo>
                    <a:cubicBezTo>
                      <a:pt x="23" y="401"/>
                      <a:pt x="23" y="401"/>
                      <a:pt x="23" y="401"/>
                    </a:cubicBezTo>
                    <a:cubicBezTo>
                      <a:pt x="23" y="401"/>
                      <a:pt x="23" y="401"/>
                      <a:pt x="23" y="401"/>
                    </a:cubicBezTo>
                    <a:cubicBezTo>
                      <a:pt x="27" y="402"/>
                      <a:pt x="27" y="402"/>
                      <a:pt x="27" y="402"/>
                    </a:cubicBezTo>
                    <a:cubicBezTo>
                      <a:pt x="23" y="401"/>
                      <a:pt x="23" y="401"/>
                      <a:pt x="23" y="401"/>
                    </a:cubicBezTo>
                    <a:cubicBezTo>
                      <a:pt x="27" y="402"/>
                      <a:pt x="27" y="402"/>
                      <a:pt x="27" y="402"/>
                    </a:cubicBezTo>
                    <a:cubicBezTo>
                      <a:pt x="24" y="400"/>
                      <a:pt x="24" y="400"/>
                      <a:pt x="24" y="400"/>
                    </a:cubicBezTo>
                    <a:cubicBezTo>
                      <a:pt x="24" y="400"/>
                      <a:pt x="24" y="400"/>
                      <a:pt x="23" y="401"/>
                    </a:cubicBezTo>
                    <a:cubicBezTo>
                      <a:pt x="27" y="402"/>
                      <a:pt x="27" y="402"/>
                      <a:pt x="27" y="402"/>
                    </a:cubicBezTo>
                    <a:cubicBezTo>
                      <a:pt x="24" y="400"/>
                      <a:pt x="24" y="400"/>
                      <a:pt x="24" y="400"/>
                    </a:cubicBezTo>
                    <a:cubicBezTo>
                      <a:pt x="23" y="401"/>
                      <a:pt x="23" y="403"/>
                      <a:pt x="25" y="404"/>
                    </a:cubicBezTo>
                    <a:cubicBezTo>
                      <a:pt x="25" y="404"/>
                      <a:pt x="25" y="404"/>
                      <a:pt x="25" y="404"/>
                    </a:cubicBezTo>
                    <a:cubicBezTo>
                      <a:pt x="27" y="402"/>
                      <a:pt x="27" y="402"/>
                      <a:pt x="27" y="402"/>
                    </a:cubicBezTo>
                    <a:cubicBezTo>
                      <a:pt x="23" y="402"/>
                      <a:pt x="23" y="402"/>
                      <a:pt x="23" y="402"/>
                    </a:cubicBezTo>
                    <a:cubicBezTo>
                      <a:pt x="25" y="418"/>
                      <a:pt x="25" y="418"/>
                      <a:pt x="25" y="418"/>
                    </a:cubicBezTo>
                    <a:cubicBezTo>
                      <a:pt x="25" y="419"/>
                      <a:pt x="25" y="420"/>
                      <a:pt x="27" y="421"/>
                    </a:cubicBezTo>
                    <a:cubicBezTo>
                      <a:pt x="28" y="421"/>
                      <a:pt x="28" y="421"/>
                      <a:pt x="28" y="421"/>
                    </a:cubicBezTo>
                    <a:cubicBezTo>
                      <a:pt x="33" y="439"/>
                      <a:pt x="33" y="439"/>
                      <a:pt x="33" y="439"/>
                    </a:cubicBezTo>
                    <a:cubicBezTo>
                      <a:pt x="33" y="440"/>
                      <a:pt x="33" y="441"/>
                      <a:pt x="34" y="441"/>
                    </a:cubicBezTo>
                    <a:cubicBezTo>
                      <a:pt x="35" y="442"/>
                      <a:pt x="35" y="442"/>
                      <a:pt x="35" y="442"/>
                    </a:cubicBezTo>
                    <a:cubicBezTo>
                      <a:pt x="38" y="459"/>
                      <a:pt x="38" y="459"/>
                      <a:pt x="38" y="459"/>
                    </a:cubicBezTo>
                    <a:cubicBezTo>
                      <a:pt x="38" y="460"/>
                      <a:pt x="39" y="461"/>
                      <a:pt x="40" y="461"/>
                    </a:cubicBezTo>
                    <a:cubicBezTo>
                      <a:pt x="41" y="462"/>
                      <a:pt x="41" y="462"/>
                      <a:pt x="41" y="462"/>
                    </a:cubicBezTo>
                    <a:cubicBezTo>
                      <a:pt x="40" y="474"/>
                      <a:pt x="40" y="474"/>
                      <a:pt x="40" y="474"/>
                    </a:cubicBezTo>
                    <a:cubicBezTo>
                      <a:pt x="40" y="475"/>
                      <a:pt x="41" y="476"/>
                      <a:pt x="42" y="477"/>
                    </a:cubicBezTo>
                    <a:cubicBezTo>
                      <a:pt x="49" y="482"/>
                      <a:pt x="49" y="482"/>
                      <a:pt x="49" y="482"/>
                    </a:cubicBezTo>
                    <a:cubicBezTo>
                      <a:pt x="51" y="483"/>
                      <a:pt x="54" y="482"/>
                      <a:pt x="55" y="480"/>
                    </a:cubicBezTo>
                    <a:cubicBezTo>
                      <a:pt x="56" y="478"/>
                      <a:pt x="55" y="476"/>
                      <a:pt x="53" y="47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3" name="Freeform 53"/>
              <p:cNvSpPr/>
              <p:nvPr/>
            </p:nvSpPr>
            <p:spPr bwMode="auto">
              <a:xfrm>
                <a:off x="3924863" y="3104742"/>
                <a:ext cx="233503" cy="93665"/>
              </a:xfrm>
              <a:custGeom>
                <a:avLst/>
                <a:gdLst>
                  <a:gd name="T0" fmla="*/ 12 w 174"/>
                  <a:gd name="T1" fmla="*/ 53 h 70"/>
                  <a:gd name="T2" fmla="*/ 7 w 174"/>
                  <a:gd name="T3" fmla="*/ 50 h 70"/>
                  <a:gd name="T4" fmla="*/ 7 w 174"/>
                  <a:gd name="T5" fmla="*/ 50 h 70"/>
                  <a:gd name="T6" fmla="*/ 5 w 174"/>
                  <a:gd name="T7" fmla="*/ 52 h 70"/>
                  <a:gd name="T8" fmla="*/ 5 w 174"/>
                  <a:gd name="T9" fmla="*/ 52 h 70"/>
                  <a:gd name="T10" fmla="*/ 8 w 174"/>
                  <a:gd name="T11" fmla="*/ 53 h 70"/>
                  <a:gd name="T12" fmla="*/ 8 w 174"/>
                  <a:gd name="T13" fmla="*/ 53 h 70"/>
                  <a:gd name="T14" fmla="*/ 8 w 174"/>
                  <a:gd name="T15" fmla="*/ 53 h 70"/>
                  <a:gd name="T16" fmla="*/ 4 w 174"/>
                  <a:gd name="T17" fmla="*/ 52 h 70"/>
                  <a:gd name="T18" fmla="*/ 50 w 174"/>
                  <a:gd name="T19" fmla="*/ 68 h 70"/>
                  <a:gd name="T20" fmla="*/ 42 w 174"/>
                  <a:gd name="T21" fmla="*/ 63 h 70"/>
                  <a:gd name="T22" fmla="*/ 66 w 174"/>
                  <a:gd name="T23" fmla="*/ 61 h 70"/>
                  <a:gd name="T24" fmla="*/ 61 w 174"/>
                  <a:gd name="T25" fmla="*/ 59 h 70"/>
                  <a:gd name="T26" fmla="*/ 82 w 174"/>
                  <a:gd name="T27" fmla="*/ 43 h 70"/>
                  <a:gd name="T28" fmla="*/ 80 w 174"/>
                  <a:gd name="T29" fmla="*/ 35 h 70"/>
                  <a:gd name="T30" fmla="*/ 78 w 174"/>
                  <a:gd name="T31" fmla="*/ 38 h 70"/>
                  <a:gd name="T32" fmla="*/ 78 w 174"/>
                  <a:gd name="T33" fmla="*/ 38 h 70"/>
                  <a:gd name="T34" fmla="*/ 80 w 174"/>
                  <a:gd name="T35" fmla="*/ 42 h 70"/>
                  <a:gd name="T36" fmla="*/ 80 w 174"/>
                  <a:gd name="T37" fmla="*/ 42 h 70"/>
                  <a:gd name="T38" fmla="*/ 80 w 174"/>
                  <a:gd name="T39" fmla="*/ 42 h 70"/>
                  <a:gd name="T40" fmla="*/ 81 w 174"/>
                  <a:gd name="T41" fmla="*/ 41 h 70"/>
                  <a:gd name="T42" fmla="*/ 96 w 174"/>
                  <a:gd name="T43" fmla="*/ 34 h 70"/>
                  <a:gd name="T44" fmla="*/ 97 w 174"/>
                  <a:gd name="T45" fmla="*/ 33 h 70"/>
                  <a:gd name="T46" fmla="*/ 96 w 174"/>
                  <a:gd name="T47" fmla="*/ 26 h 70"/>
                  <a:gd name="T48" fmla="*/ 94 w 174"/>
                  <a:gd name="T49" fmla="*/ 31 h 70"/>
                  <a:gd name="T50" fmla="*/ 107 w 174"/>
                  <a:gd name="T51" fmla="*/ 14 h 70"/>
                  <a:gd name="T52" fmla="*/ 103 w 174"/>
                  <a:gd name="T53" fmla="*/ 20 h 70"/>
                  <a:gd name="T54" fmla="*/ 121 w 174"/>
                  <a:gd name="T55" fmla="*/ 8 h 70"/>
                  <a:gd name="T56" fmla="*/ 118 w 174"/>
                  <a:gd name="T57" fmla="*/ 14 h 70"/>
                  <a:gd name="T58" fmla="*/ 132 w 174"/>
                  <a:gd name="T59" fmla="*/ 3 h 70"/>
                  <a:gd name="T60" fmla="*/ 128 w 174"/>
                  <a:gd name="T61" fmla="*/ 9 h 70"/>
                  <a:gd name="T62" fmla="*/ 172 w 174"/>
                  <a:gd name="T63" fmla="*/ 8 h 70"/>
                  <a:gd name="T64" fmla="*/ 157 w 174"/>
                  <a:gd name="T65" fmla="*/ 8 h 70"/>
                  <a:gd name="T66" fmla="*/ 170 w 174"/>
                  <a:gd name="T67" fmla="*/ 7 h 70"/>
                  <a:gd name="T68" fmla="*/ 126 w 174"/>
                  <a:gd name="T69" fmla="*/ 8 h 70"/>
                  <a:gd name="T70" fmla="*/ 129 w 174"/>
                  <a:gd name="T71" fmla="*/ 3 h 70"/>
                  <a:gd name="T72" fmla="*/ 115 w 174"/>
                  <a:gd name="T73" fmla="*/ 14 h 70"/>
                  <a:gd name="T74" fmla="*/ 118 w 174"/>
                  <a:gd name="T75" fmla="*/ 8 h 70"/>
                  <a:gd name="T76" fmla="*/ 100 w 174"/>
                  <a:gd name="T77" fmla="*/ 19 h 70"/>
                  <a:gd name="T78" fmla="*/ 102 w 174"/>
                  <a:gd name="T79" fmla="*/ 15 h 70"/>
                  <a:gd name="T80" fmla="*/ 90 w 174"/>
                  <a:gd name="T81" fmla="*/ 32 h 70"/>
                  <a:gd name="T82" fmla="*/ 91 w 174"/>
                  <a:gd name="T83" fmla="*/ 28 h 70"/>
                  <a:gd name="T84" fmla="*/ 91 w 174"/>
                  <a:gd name="T85" fmla="*/ 28 h 70"/>
                  <a:gd name="T86" fmla="*/ 93 w 174"/>
                  <a:gd name="T87" fmla="*/ 29 h 70"/>
                  <a:gd name="T88" fmla="*/ 93 w 174"/>
                  <a:gd name="T89" fmla="*/ 29 h 70"/>
                  <a:gd name="T90" fmla="*/ 92 w 174"/>
                  <a:gd name="T91" fmla="*/ 27 h 70"/>
                  <a:gd name="T92" fmla="*/ 92 w 174"/>
                  <a:gd name="T93" fmla="*/ 27 h 70"/>
                  <a:gd name="T94" fmla="*/ 78 w 174"/>
                  <a:gd name="T95" fmla="*/ 34 h 70"/>
                  <a:gd name="T96" fmla="*/ 76 w 174"/>
                  <a:gd name="T97" fmla="*/ 35 h 70"/>
                  <a:gd name="T98" fmla="*/ 74 w 174"/>
                  <a:gd name="T99" fmla="*/ 39 h 70"/>
                  <a:gd name="T100" fmla="*/ 80 w 174"/>
                  <a:gd name="T101" fmla="*/ 39 h 70"/>
                  <a:gd name="T102" fmla="*/ 65 w 174"/>
                  <a:gd name="T103" fmla="*/ 47 h 70"/>
                  <a:gd name="T104" fmla="*/ 59 w 174"/>
                  <a:gd name="T105" fmla="*/ 63 h 70"/>
                  <a:gd name="T106" fmla="*/ 61 w 174"/>
                  <a:gd name="T107" fmla="*/ 56 h 70"/>
                  <a:gd name="T108" fmla="*/ 40 w 174"/>
                  <a:gd name="T109" fmla="*/ 67 h 70"/>
                  <a:gd name="T110" fmla="*/ 47 w 174"/>
                  <a:gd name="T111" fmla="*/ 62 h 70"/>
                  <a:gd name="T112" fmla="*/ 0 w 174"/>
                  <a:gd name="T113" fmla="*/ 53 h 70"/>
                  <a:gd name="T114" fmla="*/ 3 w 174"/>
                  <a:gd name="T115" fmla="*/ 56 h 70"/>
                  <a:gd name="T116" fmla="*/ 26 w 174"/>
                  <a:gd name="T1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70">
                    <a:moveTo>
                      <a:pt x="25" y="60"/>
                    </a:moveTo>
                    <a:cubicBezTo>
                      <a:pt x="25" y="60"/>
                      <a:pt x="24" y="60"/>
                      <a:pt x="22" y="59"/>
                    </a:cubicBezTo>
                    <a:cubicBezTo>
                      <a:pt x="19" y="57"/>
                      <a:pt x="15" y="55"/>
                      <a:pt x="12" y="53"/>
                    </a:cubicBezTo>
                    <a:cubicBezTo>
                      <a:pt x="11" y="52"/>
                      <a:pt x="9" y="51"/>
                      <a:pt x="8" y="51"/>
                    </a:cubicBezTo>
                    <a:cubicBezTo>
                      <a:pt x="8" y="50"/>
                      <a:pt x="8" y="50"/>
                      <a:pt x="7" y="50"/>
                    </a:cubicBezTo>
                    <a:cubicBezTo>
                      <a:pt x="7" y="50"/>
                      <a:pt x="7" y="50"/>
                      <a:pt x="7" y="50"/>
                    </a:cubicBezTo>
                    <a:cubicBezTo>
                      <a:pt x="6" y="52"/>
                      <a:pt x="6" y="52"/>
                      <a:pt x="6" y="52"/>
                    </a:cubicBezTo>
                    <a:cubicBezTo>
                      <a:pt x="8" y="50"/>
                      <a:pt x="8" y="50"/>
                      <a:pt x="8" y="50"/>
                    </a:cubicBezTo>
                    <a:cubicBezTo>
                      <a:pt x="7" y="50"/>
                      <a:pt x="7" y="50"/>
                      <a:pt x="7" y="50"/>
                    </a:cubicBezTo>
                    <a:cubicBezTo>
                      <a:pt x="6" y="52"/>
                      <a:pt x="6" y="52"/>
                      <a:pt x="6" y="52"/>
                    </a:cubicBezTo>
                    <a:cubicBezTo>
                      <a:pt x="8" y="50"/>
                      <a:pt x="8" y="50"/>
                      <a:pt x="8" y="50"/>
                    </a:cubicBezTo>
                    <a:cubicBezTo>
                      <a:pt x="5" y="52"/>
                      <a:pt x="5" y="52"/>
                      <a:pt x="5" y="52"/>
                    </a:cubicBezTo>
                    <a:cubicBezTo>
                      <a:pt x="8" y="51"/>
                      <a:pt x="8" y="51"/>
                      <a:pt x="8" y="51"/>
                    </a:cubicBezTo>
                    <a:cubicBezTo>
                      <a:pt x="8" y="50"/>
                      <a:pt x="8" y="50"/>
                      <a:pt x="8" y="50"/>
                    </a:cubicBezTo>
                    <a:cubicBezTo>
                      <a:pt x="5" y="52"/>
                      <a:pt x="5" y="52"/>
                      <a:pt x="5" y="52"/>
                    </a:cubicBezTo>
                    <a:cubicBezTo>
                      <a:pt x="8" y="51"/>
                      <a:pt x="8" y="51"/>
                      <a:pt x="8" y="51"/>
                    </a:cubicBezTo>
                    <a:cubicBezTo>
                      <a:pt x="5" y="53"/>
                      <a:pt x="5" y="53"/>
                      <a:pt x="5" y="53"/>
                    </a:cubicBezTo>
                    <a:cubicBezTo>
                      <a:pt x="8" y="53"/>
                      <a:pt x="8" y="53"/>
                      <a:pt x="8" y="53"/>
                    </a:cubicBezTo>
                    <a:cubicBezTo>
                      <a:pt x="8" y="52"/>
                      <a:pt x="8" y="51"/>
                      <a:pt x="8" y="51"/>
                    </a:cubicBezTo>
                    <a:cubicBezTo>
                      <a:pt x="5" y="53"/>
                      <a:pt x="5" y="53"/>
                      <a:pt x="5" y="53"/>
                    </a:cubicBezTo>
                    <a:cubicBezTo>
                      <a:pt x="8" y="53"/>
                      <a:pt x="8" y="53"/>
                      <a:pt x="8" y="53"/>
                    </a:cubicBezTo>
                    <a:cubicBezTo>
                      <a:pt x="4" y="53"/>
                      <a:pt x="4" y="53"/>
                      <a:pt x="4" y="53"/>
                    </a:cubicBezTo>
                    <a:cubicBezTo>
                      <a:pt x="8" y="55"/>
                      <a:pt x="8" y="55"/>
                      <a:pt x="8" y="55"/>
                    </a:cubicBezTo>
                    <a:cubicBezTo>
                      <a:pt x="8" y="54"/>
                      <a:pt x="8" y="53"/>
                      <a:pt x="8" y="53"/>
                    </a:cubicBezTo>
                    <a:cubicBezTo>
                      <a:pt x="4" y="53"/>
                      <a:pt x="4" y="53"/>
                      <a:pt x="4" y="53"/>
                    </a:cubicBezTo>
                    <a:cubicBezTo>
                      <a:pt x="8" y="55"/>
                      <a:pt x="8" y="55"/>
                      <a:pt x="8" y="55"/>
                    </a:cubicBezTo>
                    <a:cubicBezTo>
                      <a:pt x="4" y="52"/>
                      <a:pt x="4" y="52"/>
                      <a:pt x="4" y="52"/>
                    </a:cubicBezTo>
                    <a:cubicBezTo>
                      <a:pt x="3" y="56"/>
                      <a:pt x="3" y="56"/>
                      <a:pt x="3" y="56"/>
                    </a:cubicBezTo>
                    <a:cubicBezTo>
                      <a:pt x="45" y="70"/>
                      <a:pt x="45" y="70"/>
                      <a:pt x="45" y="70"/>
                    </a:cubicBezTo>
                    <a:cubicBezTo>
                      <a:pt x="47" y="70"/>
                      <a:pt x="49" y="69"/>
                      <a:pt x="50" y="68"/>
                    </a:cubicBezTo>
                    <a:cubicBezTo>
                      <a:pt x="51" y="66"/>
                      <a:pt x="50" y="64"/>
                      <a:pt x="48" y="63"/>
                    </a:cubicBezTo>
                    <a:cubicBezTo>
                      <a:pt x="44" y="60"/>
                      <a:pt x="44" y="60"/>
                      <a:pt x="44" y="60"/>
                    </a:cubicBezTo>
                    <a:cubicBezTo>
                      <a:pt x="42" y="63"/>
                      <a:pt x="42" y="63"/>
                      <a:pt x="42" y="63"/>
                    </a:cubicBezTo>
                    <a:cubicBezTo>
                      <a:pt x="42" y="67"/>
                      <a:pt x="42" y="67"/>
                      <a:pt x="42" y="67"/>
                    </a:cubicBezTo>
                    <a:cubicBezTo>
                      <a:pt x="62" y="64"/>
                      <a:pt x="62" y="64"/>
                      <a:pt x="62" y="64"/>
                    </a:cubicBezTo>
                    <a:cubicBezTo>
                      <a:pt x="64" y="64"/>
                      <a:pt x="65" y="62"/>
                      <a:pt x="66" y="61"/>
                    </a:cubicBezTo>
                    <a:cubicBezTo>
                      <a:pt x="66" y="59"/>
                      <a:pt x="65" y="57"/>
                      <a:pt x="64" y="57"/>
                    </a:cubicBezTo>
                    <a:cubicBezTo>
                      <a:pt x="63" y="56"/>
                      <a:pt x="63" y="56"/>
                      <a:pt x="63" y="56"/>
                    </a:cubicBezTo>
                    <a:cubicBezTo>
                      <a:pt x="61" y="59"/>
                      <a:pt x="61" y="59"/>
                      <a:pt x="61" y="59"/>
                    </a:cubicBezTo>
                    <a:cubicBezTo>
                      <a:pt x="64" y="62"/>
                      <a:pt x="64" y="62"/>
                      <a:pt x="64" y="62"/>
                    </a:cubicBezTo>
                    <a:cubicBezTo>
                      <a:pt x="71" y="52"/>
                      <a:pt x="71" y="52"/>
                      <a:pt x="71" y="52"/>
                    </a:cubicBezTo>
                    <a:cubicBezTo>
                      <a:pt x="82" y="43"/>
                      <a:pt x="82" y="43"/>
                      <a:pt x="82" y="43"/>
                    </a:cubicBezTo>
                    <a:cubicBezTo>
                      <a:pt x="83" y="42"/>
                      <a:pt x="84" y="40"/>
                      <a:pt x="84" y="39"/>
                    </a:cubicBezTo>
                    <a:cubicBezTo>
                      <a:pt x="84" y="38"/>
                      <a:pt x="83" y="37"/>
                      <a:pt x="82" y="36"/>
                    </a:cubicBezTo>
                    <a:cubicBezTo>
                      <a:pt x="80" y="35"/>
                      <a:pt x="80" y="35"/>
                      <a:pt x="80" y="35"/>
                    </a:cubicBezTo>
                    <a:cubicBezTo>
                      <a:pt x="78" y="38"/>
                      <a:pt x="78" y="38"/>
                      <a:pt x="78" y="38"/>
                    </a:cubicBezTo>
                    <a:cubicBezTo>
                      <a:pt x="81" y="40"/>
                      <a:pt x="81" y="40"/>
                      <a:pt x="81" y="40"/>
                    </a:cubicBezTo>
                    <a:cubicBezTo>
                      <a:pt x="78" y="38"/>
                      <a:pt x="78" y="38"/>
                      <a:pt x="78" y="38"/>
                    </a:cubicBezTo>
                    <a:cubicBezTo>
                      <a:pt x="81" y="41"/>
                      <a:pt x="81" y="41"/>
                      <a:pt x="81" y="41"/>
                    </a:cubicBezTo>
                    <a:cubicBezTo>
                      <a:pt x="81" y="41"/>
                      <a:pt x="81" y="41"/>
                      <a:pt x="81" y="40"/>
                    </a:cubicBezTo>
                    <a:cubicBezTo>
                      <a:pt x="78" y="38"/>
                      <a:pt x="78" y="38"/>
                      <a:pt x="78" y="38"/>
                    </a:cubicBezTo>
                    <a:cubicBezTo>
                      <a:pt x="81" y="41"/>
                      <a:pt x="81" y="41"/>
                      <a:pt x="81" y="41"/>
                    </a:cubicBezTo>
                    <a:cubicBezTo>
                      <a:pt x="78" y="39"/>
                      <a:pt x="78" y="39"/>
                      <a:pt x="78" y="39"/>
                    </a:cubicBezTo>
                    <a:cubicBezTo>
                      <a:pt x="80" y="42"/>
                      <a:pt x="80" y="42"/>
                      <a:pt x="80" y="42"/>
                    </a:cubicBezTo>
                    <a:cubicBezTo>
                      <a:pt x="81" y="41"/>
                      <a:pt x="81" y="41"/>
                      <a:pt x="81" y="41"/>
                    </a:cubicBezTo>
                    <a:cubicBezTo>
                      <a:pt x="78" y="39"/>
                      <a:pt x="78" y="39"/>
                      <a:pt x="78" y="39"/>
                    </a:cubicBezTo>
                    <a:cubicBezTo>
                      <a:pt x="80" y="42"/>
                      <a:pt x="80" y="42"/>
                      <a:pt x="80" y="42"/>
                    </a:cubicBezTo>
                    <a:cubicBezTo>
                      <a:pt x="79" y="40"/>
                      <a:pt x="79" y="40"/>
                      <a:pt x="79" y="40"/>
                    </a:cubicBezTo>
                    <a:cubicBezTo>
                      <a:pt x="80" y="42"/>
                      <a:pt x="80" y="42"/>
                      <a:pt x="80" y="42"/>
                    </a:cubicBezTo>
                    <a:cubicBezTo>
                      <a:pt x="80" y="42"/>
                      <a:pt x="80" y="42"/>
                      <a:pt x="80" y="42"/>
                    </a:cubicBezTo>
                    <a:cubicBezTo>
                      <a:pt x="79" y="40"/>
                      <a:pt x="79" y="40"/>
                      <a:pt x="79" y="40"/>
                    </a:cubicBezTo>
                    <a:cubicBezTo>
                      <a:pt x="80" y="42"/>
                      <a:pt x="80" y="42"/>
                      <a:pt x="80" y="42"/>
                    </a:cubicBezTo>
                    <a:cubicBezTo>
                      <a:pt x="80" y="42"/>
                      <a:pt x="81" y="41"/>
                      <a:pt x="81" y="41"/>
                    </a:cubicBezTo>
                    <a:cubicBezTo>
                      <a:pt x="83" y="40"/>
                      <a:pt x="87" y="38"/>
                      <a:pt x="90" y="37"/>
                    </a:cubicBezTo>
                    <a:cubicBezTo>
                      <a:pt x="92" y="36"/>
                      <a:pt x="93" y="35"/>
                      <a:pt x="94" y="34"/>
                    </a:cubicBezTo>
                    <a:cubicBezTo>
                      <a:pt x="95" y="34"/>
                      <a:pt x="95" y="34"/>
                      <a:pt x="96" y="34"/>
                    </a:cubicBezTo>
                    <a:cubicBezTo>
                      <a:pt x="96" y="33"/>
                      <a:pt x="96" y="33"/>
                      <a:pt x="96" y="33"/>
                    </a:cubicBezTo>
                    <a:cubicBezTo>
                      <a:pt x="97" y="33"/>
                      <a:pt x="97" y="33"/>
                      <a:pt x="97" y="33"/>
                    </a:cubicBezTo>
                    <a:cubicBezTo>
                      <a:pt x="97" y="33"/>
                      <a:pt x="97" y="33"/>
                      <a:pt x="97" y="33"/>
                    </a:cubicBezTo>
                    <a:cubicBezTo>
                      <a:pt x="97" y="32"/>
                      <a:pt x="97" y="32"/>
                      <a:pt x="98" y="32"/>
                    </a:cubicBezTo>
                    <a:cubicBezTo>
                      <a:pt x="98" y="31"/>
                      <a:pt x="98" y="30"/>
                      <a:pt x="98" y="29"/>
                    </a:cubicBezTo>
                    <a:cubicBezTo>
                      <a:pt x="98" y="28"/>
                      <a:pt x="97" y="27"/>
                      <a:pt x="96" y="26"/>
                    </a:cubicBezTo>
                    <a:cubicBezTo>
                      <a:pt x="94" y="25"/>
                      <a:pt x="94" y="25"/>
                      <a:pt x="94" y="25"/>
                    </a:cubicBezTo>
                    <a:cubicBezTo>
                      <a:pt x="92" y="28"/>
                      <a:pt x="92" y="28"/>
                      <a:pt x="92" y="28"/>
                    </a:cubicBezTo>
                    <a:cubicBezTo>
                      <a:pt x="94" y="31"/>
                      <a:pt x="94" y="31"/>
                      <a:pt x="94" y="31"/>
                    </a:cubicBezTo>
                    <a:cubicBezTo>
                      <a:pt x="107" y="21"/>
                      <a:pt x="107" y="21"/>
                      <a:pt x="107" y="21"/>
                    </a:cubicBezTo>
                    <a:cubicBezTo>
                      <a:pt x="108" y="20"/>
                      <a:pt x="109" y="19"/>
                      <a:pt x="109" y="17"/>
                    </a:cubicBezTo>
                    <a:cubicBezTo>
                      <a:pt x="109" y="16"/>
                      <a:pt x="108" y="15"/>
                      <a:pt x="107" y="14"/>
                    </a:cubicBezTo>
                    <a:cubicBezTo>
                      <a:pt x="104" y="13"/>
                      <a:pt x="104" y="13"/>
                      <a:pt x="104" y="13"/>
                    </a:cubicBezTo>
                    <a:cubicBezTo>
                      <a:pt x="102" y="16"/>
                      <a:pt x="102" y="16"/>
                      <a:pt x="102" y="16"/>
                    </a:cubicBezTo>
                    <a:cubicBezTo>
                      <a:pt x="103" y="20"/>
                      <a:pt x="103" y="20"/>
                      <a:pt x="103" y="20"/>
                    </a:cubicBezTo>
                    <a:cubicBezTo>
                      <a:pt x="120" y="15"/>
                      <a:pt x="120" y="15"/>
                      <a:pt x="120" y="15"/>
                    </a:cubicBezTo>
                    <a:cubicBezTo>
                      <a:pt x="121" y="15"/>
                      <a:pt x="122" y="14"/>
                      <a:pt x="123" y="12"/>
                    </a:cubicBezTo>
                    <a:cubicBezTo>
                      <a:pt x="123" y="10"/>
                      <a:pt x="122" y="9"/>
                      <a:pt x="121" y="8"/>
                    </a:cubicBezTo>
                    <a:cubicBezTo>
                      <a:pt x="119" y="7"/>
                      <a:pt x="119" y="7"/>
                      <a:pt x="119" y="7"/>
                    </a:cubicBezTo>
                    <a:cubicBezTo>
                      <a:pt x="117" y="10"/>
                      <a:pt x="117" y="10"/>
                      <a:pt x="117" y="10"/>
                    </a:cubicBezTo>
                    <a:cubicBezTo>
                      <a:pt x="118" y="14"/>
                      <a:pt x="118" y="14"/>
                      <a:pt x="118" y="14"/>
                    </a:cubicBezTo>
                    <a:cubicBezTo>
                      <a:pt x="131" y="10"/>
                      <a:pt x="131" y="10"/>
                      <a:pt x="131" y="10"/>
                    </a:cubicBezTo>
                    <a:cubicBezTo>
                      <a:pt x="133" y="10"/>
                      <a:pt x="134" y="8"/>
                      <a:pt x="134" y="7"/>
                    </a:cubicBezTo>
                    <a:cubicBezTo>
                      <a:pt x="135" y="5"/>
                      <a:pt x="134" y="4"/>
                      <a:pt x="132" y="3"/>
                    </a:cubicBezTo>
                    <a:cubicBezTo>
                      <a:pt x="130" y="2"/>
                      <a:pt x="130" y="2"/>
                      <a:pt x="130" y="2"/>
                    </a:cubicBezTo>
                    <a:cubicBezTo>
                      <a:pt x="128" y="5"/>
                      <a:pt x="128" y="5"/>
                      <a:pt x="128" y="5"/>
                    </a:cubicBezTo>
                    <a:cubicBezTo>
                      <a:pt x="128" y="9"/>
                      <a:pt x="128" y="9"/>
                      <a:pt x="128" y="9"/>
                    </a:cubicBezTo>
                    <a:cubicBezTo>
                      <a:pt x="169" y="15"/>
                      <a:pt x="169" y="15"/>
                      <a:pt x="169" y="15"/>
                    </a:cubicBezTo>
                    <a:cubicBezTo>
                      <a:pt x="171" y="16"/>
                      <a:pt x="173" y="15"/>
                      <a:pt x="173" y="13"/>
                    </a:cubicBezTo>
                    <a:cubicBezTo>
                      <a:pt x="174" y="11"/>
                      <a:pt x="173" y="9"/>
                      <a:pt x="172" y="8"/>
                    </a:cubicBezTo>
                    <a:cubicBezTo>
                      <a:pt x="161" y="1"/>
                      <a:pt x="161" y="1"/>
                      <a:pt x="161" y="1"/>
                    </a:cubicBezTo>
                    <a:cubicBezTo>
                      <a:pt x="159" y="0"/>
                      <a:pt x="156" y="1"/>
                      <a:pt x="155" y="2"/>
                    </a:cubicBezTo>
                    <a:cubicBezTo>
                      <a:pt x="154" y="4"/>
                      <a:pt x="155" y="7"/>
                      <a:pt x="157" y="8"/>
                    </a:cubicBezTo>
                    <a:cubicBezTo>
                      <a:pt x="167" y="15"/>
                      <a:pt x="167" y="15"/>
                      <a:pt x="167" y="15"/>
                    </a:cubicBezTo>
                    <a:cubicBezTo>
                      <a:pt x="170" y="11"/>
                      <a:pt x="170" y="11"/>
                      <a:pt x="170" y="11"/>
                    </a:cubicBezTo>
                    <a:cubicBezTo>
                      <a:pt x="170" y="7"/>
                      <a:pt x="170" y="7"/>
                      <a:pt x="170" y="7"/>
                    </a:cubicBezTo>
                    <a:cubicBezTo>
                      <a:pt x="129" y="1"/>
                      <a:pt x="129" y="1"/>
                      <a:pt x="129" y="1"/>
                    </a:cubicBezTo>
                    <a:cubicBezTo>
                      <a:pt x="127" y="1"/>
                      <a:pt x="125" y="2"/>
                      <a:pt x="124" y="4"/>
                    </a:cubicBezTo>
                    <a:cubicBezTo>
                      <a:pt x="124" y="5"/>
                      <a:pt x="124" y="7"/>
                      <a:pt x="126" y="8"/>
                    </a:cubicBezTo>
                    <a:cubicBezTo>
                      <a:pt x="128" y="10"/>
                      <a:pt x="128" y="10"/>
                      <a:pt x="128" y="10"/>
                    </a:cubicBezTo>
                    <a:cubicBezTo>
                      <a:pt x="130" y="6"/>
                      <a:pt x="130" y="6"/>
                      <a:pt x="130" y="6"/>
                    </a:cubicBezTo>
                    <a:cubicBezTo>
                      <a:pt x="129" y="3"/>
                      <a:pt x="129" y="3"/>
                      <a:pt x="129" y="3"/>
                    </a:cubicBezTo>
                    <a:cubicBezTo>
                      <a:pt x="116" y="7"/>
                      <a:pt x="116" y="7"/>
                      <a:pt x="116" y="7"/>
                    </a:cubicBezTo>
                    <a:cubicBezTo>
                      <a:pt x="114" y="7"/>
                      <a:pt x="113" y="8"/>
                      <a:pt x="113" y="10"/>
                    </a:cubicBezTo>
                    <a:cubicBezTo>
                      <a:pt x="113" y="11"/>
                      <a:pt x="113" y="13"/>
                      <a:pt x="115" y="14"/>
                    </a:cubicBezTo>
                    <a:cubicBezTo>
                      <a:pt x="116" y="15"/>
                      <a:pt x="116" y="15"/>
                      <a:pt x="116" y="15"/>
                    </a:cubicBezTo>
                    <a:cubicBezTo>
                      <a:pt x="119" y="11"/>
                      <a:pt x="119" y="11"/>
                      <a:pt x="119" y="11"/>
                    </a:cubicBezTo>
                    <a:cubicBezTo>
                      <a:pt x="118" y="8"/>
                      <a:pt x="118" y="8"/>
                      <a:pt x="118" y="8"/>
                    </a:cubicBezTo>
                    <a:cubicBezTo>
                      <a:pt x="101" y="12"/>
                      <a:pt x="101" y="12"/>
                      <a:pt x="101" y="12"/>
                    </a:cubicBezTo>
                    <a:cubicBezTo>
                      <a:pt x="100" y="13"/>
                      <a:pt x="98" y="14"/>
                      <a:pt x="98" y="16"/>
                    </a:cubicBezTo>
                    <a:cubicBezTo>
                      <a:pt x="98" y="17"/>
                      <a:pt x="99" y="19"/>
                      <a:pt x="100" y="19"/>
                    </a:cubicBezTo>
                    <a:cubicBezTo>
                      <a:pt x="103" y="21"/>
                      <a:pt x="103" y="21"/>
                      <a:pt x="103" y="21"/>
                    </a:cubicBezTo>
                    <a:cubicBezTo>
                      <a:pt x="105" y="18"/>
                      <a:pt x="105" y="18"/>
                      <a:pt x="105" y="18"/>
                    </a:cubicBezTo>
                    <a:cubicBezTo>
                      <a:pt x="102" y="15"/>
                      <a:pt x="102" y="15"/>
                      <a:pt x="102" y="15"/>
                    </a:cubicBezTo>
                    <a:cubicBezTo>
                      <a:pt x="89" y="25"/>
                      <a:pt x="89" y="25"/>
                      <a:pt x="89" y="25"/>
                    </a:cubicBezTo>
                    <a:cubicBezTo>
                      <a:pt x="88" y="26"/>
                      <a:pt x="88" y="27"/>
                      <a:pt x="88" y="28"/>
                    </a:cubicBezTo>
                    <a:cubicBezTo>
                      <a:pt x="88" y="30"/>
                      <a:pt x="88" y="31"/>
                      <a:pt x="90" y="32"/>
                    </a:cubicBezTo>
                    <a:cubicBezTo>
                      <a:pt x="92" y="33"/>
                      <a:pt x="92" y="33"/>
                      <a:pt x="92" y="33"/>
                    </a:cubicBezTo>
                    <a:cubicBezTo>
                      <a:pt x="94" y="30"/>
                      <a:pt x="94" y="30"/>
                      <a:pt x="94" y="30"/>
                    </a:cubicBezTo>
                    <a:cubicBezTo>
                      <a:pt x="91" y="28"/>
                      <a:pt x="91" y="28"/>
                      <a:pt x="91" y="28"/>
                    </a:cubicBezTo>
                    <a:cubicBezTo>
                      <a:pt x="94" y="30"/>
                      <a:pt x="94" y="30"/>
                      <a:pt x="94" y="30"/>
                    </a:cubicBezTo>
                    <a:cubicBezTo>
                      <a:pt x="91" y="27"/>
                      <a:pt x="91" y="27"/>
                      <a:pt x="91" y="27"/>
                    </a:cubicBezTo>
                    <a:cubicBezTo>
                      <a:pt x="91" y="27"/>
                      <a:pt x="91" y="27"/>
                      <a:pt x="91" y="28"/>
                    </a:cubicBezTo>
                    <a:cubicBezTo>
                      <a:pt x="94" y="30"/>
                      <a:pt x="94" y="30"/>
                      <a:pt x="94" y="30"/>
                    </a:cubicBezTo>
                    <a:cubicBezTo>
                      <a:pt x="91" y="27"/>
                      <a:pt x="91" y="27"/>
                      <a:pt x="91" y="27"/>
                    </a:cubicBezTo>
                    <a:cubicBezTo>
                      <a:pt x="93" y="29"/>
                      <a:pt x="93" y="29"/>
                      <a:pt x="93" y="29"/>
                    </a:cubicBezTo>
                    <a:cubicBezTo>
                      <a:pt x="92" y="27"/>
                      <a:pt x="92" y="27"/>
                      <a:pt x="92" y="27"/>
                    </a:cubicBezTo>
                    <a:cubicBezTo>
                      <a:pt x="91" y="27"/>
                      <a:pt x="91" y="27"/>
                      <a:pt x="91" y="27"/>
                    </a:cubicBezTo>
                    <a:cubicBezTo>
                      <a:pt x="93" y="29"/>
                      <a:pt x="93" y="29"/>
                      <a:pt x="93" y="29"/>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1" y="27"/>
                      <a:pt x="91" y="27"/>
                    </a:cubicBezTo>
                    <a:cubicBezTo>
                      <a:pt x="89" y="28"/>
                      <a:pt x="85" y="30"/>
                      <a:pt x="82" y="32"/>
                    </a:cubicBezTo>
                    <a:cubicBezTo>
                      <a:pt x="80" y="32"/>
                      <a:pt x="79" y="33"/>
                      <a:pt x="78" y="34"/>
                    </a:cubicBezTo>
                    <a:cubicBezTo>
                      <a:pt x="77" y="34"/>
                      <a:pt x="77" y="34"/>
                      <a:pt x="77" y="35"/>
                    </a:cubicBezTo>
                    <a:cubicBezTo>
                      <a:pt x="76" y="35"/>
                      <a:pt x="76" y="35"/>
                      <a:pt x="76" y="35"/>
                    </a:cubicBezTo>
                    <a:cubicBezTo>
                      <a:pt x="76" y="35"/>
                      <a:pt x="76" y="35"/>
                      <a:pt x="76" y="35"/>
                    </a:cubicBezTo>
                    <a:cubicBezTo>
                      <a:pt x="75" y="35"/>
                      <a:pt x="75" y="35"/>
                      <a:pt x="75" y="35"/>
                    </a:cubicBezTo>
                    <a:cubicBezTo>
                      <a:pt x="75" y="35"/>
                      <a:pt x="75" y="35"/>
                      <a:pt x="75" y="36"/>
                    </a:cubicBezTo>
                    <a:cubicBezTo>
                      <a:pt x="74" y="37"/>
                      <a:pt x="74" y="38"/>
                      <a:pt x="74" y="39"/>
                    </a:cubicBezTo>
                    <a:cubicBezTo>
                      <a:pt x="74" y="40"/>
                      <a:pt x="75" y="41"/>
                      <a:pt x="76" y="42"/>
                    </a:cubicBezTo>
                    <a:cubicBezTo>
                      <a:pt x="78" y="43"/>
                      <a:pt x="78" y="43"/>
                      <a:pt x="78" y="43"/>
                    </a:cubicBezTo>
                    <a:cubicBezTo>
                      <a:pt x="80" y="39"/>
                      <a:pt x="80" y="39"/>
                      <a:pt x="80" y="39"/>
                    </a:cubicBezTo>
                    <a:cubicBezTo>
                      <a:pt x="77" y="36"/>
                      <a:pt x="77" y="36"/>
                      <a:pt x="77" y="36"/>
                    </a:cubicBezTo>
                    <a:cubicBezTo>
                      <a:pt x="65" y="46"/>
                      <a:pt x="65" y="46"/>
                      <a:pt x="65" y="46"/>
                    </a:cubicBezTo>
                    <a:cubicBezTo>
                      <a:pt x="65" y="47"/>
                      <a:pt x="65" y="47"/>
                      <a:pt x="65" y="47"/>
                    </a:cubicBezTo>
                    <a:cubicBezTo>
                      <a:pt x="58" y="57"/>
                      <a:pt x="58" y="57"/>
                      <a:pt x="58" y="57"/>
                    </a:cubicBezTo>
                    <a:cubicBezTo>
                      <a:pt x="57" y="58"/>
                      <a:pt x="57" y="59"/>
                      <a:pt x="57" y="60"/>
                    </a:cubicBezTo>
                    <a:cubicBezTo>
                      <a:pt x="57" y="61"/>
                      <a:pt x="58" y="62"/>
                      <a:pt x="59" y="63"/>
                    </a:cubicBezTo>
                    <a:cubicBezTo>
                      <a:pt x="60" y="63"/>
                      <a:pt x="60" y="63"/>
                      <a:pt x="60" y="63"/>
                    </a:cubicBezTo>
                    <a:cubicBezTo>
                      <a:pt x="62" y="60"/>
                      <a:pt x="62" y="60"/>
                      <a:pt x="62" y="60"/>
                    </a:cubicBezTo>
                    <a:cubicBezTo>
                      <a:pt x="61" y="56"/>
                      <a:pt x="61" y="56"/>
                      <a:pt x="61" y="56"/>
                    </a:cubicBezTo>
                    <a:cubicBezTo>
                      <a:pt x="41" y="59"/>
                      <a:pt x="41" y="59"/>
                      <a:pt x="41" y="59"/>
                    </a:cubicBezTo>
                    <a:cubicBezTo>
                      <a:pt x="39" y="59"/>
                      <a:pt x="38" y="61"/>
                      <a:pt x="38" y="62"/>
                    </a:cubicBezTo>
                    <a:cubicBezTo>
                      <a:pt x="37" y="64"/>
                      <a:pt x="38" y="66"/>
                      <a:pt x="40" y="67"/>
                    </a:cubicBezTo>
                    <a:cubicBezTo>
                      <a:pt x="44" y="69"/>
                      <a:pt x="44" y="69"/>
                      <a:pt x="44" y="69"/>
                    </a:cubicBezTo>
                    <a:cubicBezTo>
                      <a:pt x="46" y="66"/>
                      <a:pt x="46" y="66"/>
                      <a:pt x="46" y="66"/>
                    </a:cubicBezTo>
                    <a:cubicBezTo>
                      <a:pt x="47" y="62"/>
                      <a:pt x="47" y="62"/>
                      <a:pt x="47" y="62"/>
                    </a:cubicBezTo>
                    <a:cubicBezTo>
                      <a:pt x="6" y="49"/>
                      <a:pt x="6" y="49"/>
                      <a:pt x="6" y="49"/>
                    </a:cubicBezTo>
                    <a:cubicBezTo>
                      <a:pt x="4" y="48"/>
                      <a:pt x="2" y="49"/>
                      <a:pt x="1" y="50"/>
                    </a:cubicBezTo>
                    <a:cubicBezTo>
                      <a:pt x="1" y="51"/>
                      <a:pt x="0" y="52"/>
                      <a:pt x="0" y="53"/>
                    </a:cubicBezTo>
                    <a:cubicBezTo>
                      <a:pt x="0" y="53"/>
                      <a:pt x="1" y="54"/>
                      <a:pt x="1" y="54"/>
                    </a:cubicBezTo>
                    <a:cubicBezTo>
                      <a:pt x="1" y="55"/>
                      <a:pt x="1" y="55"/>
                      <a:pt x="2" y="55"/>
                    </a:cubicBezTo>
                    <a:cubicBezTo>
                      <a:pt x="2" y="56"/>
                      <a:pt x="2" y="56"/>
                      <a:pt x="3" y="56"/>
                    </a:cubicBezTo>
                    <a:cubicBezTo>
                      <a:pt x="4" y="57"/>
                      <a:pt x="5" y="58"/>
                      <a:pt x="7" y="59"/>
                    </a:cubicBezTo>
                    <a:cubicBezTo>
                      <a:pt x="12" y="63"/>
                      <a:pt x="21" y="67"/>
                      <a:pt x="21" y="67"/>
                    </a:cubicBezTo>
                    <a:cubicBezTo>
                      <a:pt x="23" y="68"/>
                      <a:pt x="25" y="68"/>
                      <a:pt x="26" y="66"/>
                    </a:cubicBezTo>
                    <a:cubicBezTo>
                      <a:pt x="27" y="64"/>
                      <a:pt x="27" y="62"/>
                      <a:pt x="25" y="60"/>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4" name="Freeform 54"/>
              <p:cNvSpPr/>
              <p:nvPr/>
            </p:nvSpPr>
            <p:spPr bwMode="auto">
              <a:xfrm>
                <a:off x="3869456" y="2508453"/>
                <a:ext cx="1191260" cy="668847"/>
              </a:xfrm>
              <a:custGeom>
                <a:avLst/>
                <a:gdLst>
                  <a:gd name="T0" fmla="*/ 29 w 887"/>
                  <a:gd name="T1" fmla="*/ 460 h 497"/>
                  <a:gd name="T2" fmla="*/ 13 w 887"/>
                  <a:gd name="T3" fmla="*/ 403 h 497"/>
                  <a:gd name="T4" fmla="*/ 11 w 887"/>
                  <a:gd name="T5" fmla="*/ 338 h 497"/>
                  <a:gd name="T6" fmla="*/ 14 w 887"/>
                  <a:gd name="T7" fmla="*/ 287 h 497"/>
                  <a:gd name="T8" fmla="*/ 9 w 887"/>
                  <a:gd name="T9" fmla="*/ 232 h 497"/>
                  <a:gd name="T10" fmla="*/ 18 w 887"/>
                  <a:gd name="T11" fmla="*/ 191 h 497"/>
                  <a:gd name="T12" fmla="*/ 17 w 887"/>
                  <a:gd name="T13" fmla="*/ 126 h 497"/>
                  <a:gd name="T14" fmla="*/ 15 w 887"/>
                  <a:gd name="T15" fmla="*/ 111 h 497"/>
                  <a:gd name="T16" fmla="*/ 46 w 887"/>
                  <a:gd name="T17" fmla="*/ 106 h 497"/>
                  <a:gd name="T18" fmla="*/ 68 w 887"/>
                  <a:gd name="T19" fmla="*/ 109 h 497"/>
                  <a:gd name="T20" fmla="*/ 85 w 887"/>
                  <a:gd name="T21" fmla="*/ 105 h 497"/>
                  <a:gd name="T22" fmla="*/ 130 w 887"/>
                  <a:gd name="T23" fmla="*/ 97 h 497"/>
                  <a:gd name="T24" fmla="*/ 143 w 887"/>
                  <a:gd name="T25" fmla="*/ 92 h 497"/>
                  <a:gd name="T26" fmla="*/ 145 w 887"/>
                  <a:gd name="T27" fmla="*/ 96 h 497"/>
                  <a:gd name="T28" fmla="*/ 194 w 887"/>
                  <a:gd name="T29" fmla="*/ 87 h 497"/>
                  <a:gd name="T30" fmla="*/ 218 w 887"/>
                  <a:gd name="T31" fmla="*/ 86 h 497"/>
                  <a:gd name="T32" fmla="*/ 237 w 887"/>
                  <a:gd name="T33" fmla="*/ 85 h 497"/>
                  <a:gd name="T34" fmla="*/ 283 w 887"/>
                  <a:gd name="T35" fmla="*/ 76 h 497"/>
                  <a:gd name="T36" fmla="*/ 354 w 887"/>
                  <a:gd name="T37" fmla="*/ 64 h 497"/>
                  <a:gd name="T38" fmla="*/ 376 w 887"/>
                  <a:gd name="T39" fmla="*/ 68 h 497"/>
                  <a:gd name="T40" fmla="*/ 416 w 887"/>
                  <a:gd name="T41" fmla="*/ 65 h 497"/>
                  <a:gd name="T42" fmla="*/ 414 w 887"/>
                  <a:gd name="T43" fmla="*/ 62 h 497"/>
                  <a:gd name="T44" fmla="*/ 442 w 887"/>
                  <a:gd name="T45" fmla="*/ 60 h 497"/>
                  <a:gd name="T46" fmla="*/ 468 w 887"/>
                  <a:gd name="T47" fmla="*/ 50 h 497"/>
                  <a:gd name="T48" fmla="*/ 537 w 887"/>
                  <a:gd name="T49" fmla="*/ 44 h 497"/>
                  <a:gd name="T50" fmla="*/ 579 w 887"/>
                  <a:gd name="T51" fmla="*/ 40 h 497"/>
                  <a:gd name="T52" fmla="*/ 576 w 887"/>
                  <a:gd name="T53" fmla="*/ 45 h 497"/>
                  <a:gd name="T54" fmla="*/ 636 w 887"/>
                  <a:gd name="T55" fmla="*/ 36 h 497"/>
                  <a:gd name="T56" fmla="*/ 682 w 887"/>
                  <a:gd name="T57" fmla="*/ 29 h 497"/>
                  <a:gd name="T58" fmla="*/ 700 w 887"/>
                  <a:gd name="T59" fmla="*/ 22 h 497"/>
                  <a:gd name="T60" fmla="*/ 774 w 887"/>
                  <a:gd name="T61" fmla="*/ 23 h 497"/>
                  <a:gd name="T62" fmla="*/ 799 w 887"/>
                  <a:gd name="T63" fmla="*/ 19 h 497"/>
                  <a:gd name="T64" fmla="*/ 809 w 887"/>
                  <a:gd name="T65" fmla="*/ 12 h 497"/>
                  <a:gd name="T66" fmla="*/ 856 w 887"/>
                  <a:gd name="T67" fmla="*/ 5 h 497"/>
                  <a:gd name="T68" fmla="*/ 840 w 887"/>
                  <a:gd name="T69" fmla="*/ 13 h 497"/>
                  <a:gd name="T70" fmla="*/ 792 w 887"/>
                  <a:gd name="T71" fmla="*/ 15 h 497"/>
                  <a:gd name="T72" fmla="*/ 770 w 887"/>
                  <a:gd name="T73" fmla="*/ 23 h 497"/>
                  <a:gd name="T74" fmla="*/ 685 w 887"/>
                  <a:gd name="T75" fmla="*/ 25 h 497"/>
                  <a:gd name="T76" fmla="*/ 683 w 887"/>
                  <a:gd name="T77" fmla="*/ 26 h 497"/>
                  <a:gd name="T78" fmla="*/ 618 w 887"/>
                  <a:gd name="T79" fmla="*/ 39 h 497"/>
                  <a:gd name="T80" fmla="*/ 575 w 887"/>
                  <a:gd name="T81" fmla="*/ 41 h 497"/>
                  <a:gd name="T82" fmla="*/ 548 w 887"/>
                  <a:gd name="T83" fmla="*/ 42 h 497"/>
                  <a:gd name="T84" fmla="*/ 533 w 887"/>
                  <a:gd name="T85" fmla="*/ 44 h 497"/>
                  <a:gd name="T86" fmla="*/ 484 w 887"/>
                  <a:gd name="T87" fmla="*/ 46 h 497"/>
                  <a:gd name="T88" fmla="*/ 471 w 887"/>
                  <a:gd name="T89" fmla="*/ 56 h 497"/>
                  <a:gd name="T90" fmla="*/ 437 w 887"/>
                  <a:gd name="T91" fmla="*/ 57 h 497"/>
                  <a:gd name="T92" fmla="*/ 442 w 887"/>
                  <a:gd name="T93" fmla="*/ 53 h 497"/>
                  <a:gd name="T94" fmla="*/ 415 w 887"/>
                  <a:gd name="T95" fmla="*/ 57 h 497"/>
                  <a:gd name="T96" fmla="*/ 395 w 887"/>
                  <a:gd name="T97" fmla="*/ 63 h 497"/>
                  <a:gd name="T98" fmla="*/ 372 w 887"/>
                  <a:gd name="T99" fmla="*/ 65 h 497"/>
                  <a:gd name="T100" fmla="*/ 330 w 887"/>
                  <a:gd name="T101" fmla="*/ 70 h 497"/>
                  <a:gd name="T102" fmla="*/ 285 w 887"/>
                  <a:gd name="T103" fmla="*/ 82 h 497"/>
                  <a:gd name="T104" fmla="*/ 218 w 887"/>
                  <a:gd name="T105" fmla="*/ 79 h 497"/>
                  <a:gd name="T106" fmla="*/ 170 w 887"/>
                  <a:gd name="T107" fmla="*/ 95 h 497"/>
                  <a:gd name="T108" fmla="*/ 129 w 887"/>
                  <a:gd name="T109" fmla="*/ 96 h 497"/>
                  <a:gd name="T110" fmla="*/ 66 w 887"/>
                  <a:gd name="T111" fmla="*/ 108 h 497"/>
                  <a:gd name="T112" fmla="*/ 40 w 887"/>
                  <a:gd name="T113" fmla="*/ 103 h 497"/>
                  <a:gd name="T114" fmla="*/ 44 w 887"/>
                  <a:gd name="T115" fmla="*/ 108 h 497"/>
                  <a:gd name="T116" fmla="*/ 12 w 887"/>
                  <a:gd name="T117" fmla="*/ 146 h 497"/>
                  <a:gd name="T118" fmla="*/ 4 w 887"/>
                  <a:gd name="T119" fmla="*/ 216 h 497"/>
                  <a:gd name="T120" fmla="*/ 5 w 887"/>
                  <a:gd name="T121" fmla="*/ 307 h 497"/>
                  <a:gd name="T122" fmla="*/ 6 w 887"/>
                  <a:gd name="T123" fmla="*/ 372 h 497"/>
                  <a:gd name="T124" fmla="*/ 23 w 887"/>
                  <a:gd name="T125" fmla="*/ 46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7" h="497">
                    <a:moveTo>
                      <a:pt x="49" y="489"/>
                    </a:moveTo>
                    <a:cubicBezTo>
                      <a:pt x="37" y="481"/>
                      <a:pt x="37" y="481"/>
                      <a:pt x="37" y="481"/>
                    </a:cubicBezTo>
                    <a:cubicBezTo>
                      <a:pt x="35" y="485"/>
                      <a:pt x="35" y="485"/>
                      <a:pt x="35" y="485"/>
                    </a:cubicBezTo>
                    <a:cubicBezTo>
                      <a:pt x="38" y="483"/>
                      <a:pt x="38" y="483"/>
                      <a:pt x="38" y="483"/>
                    </a:cubicBezTo>
                    <a:cubicBezTo>
                      <a:pt x="38" y="483"/>
                      <a:pt x="36" y="477"/>
                      <a:pt x="33" y="471"/>
                    </a:cubicBezTo>
                    <a:cubicBezTo>
                      <a:pt x="32" y="468"/>
                      <a:pt x="31" y="464"/>
                      <a:pt x="30" y="462"/>
                    </a:cubicBezTo>
                    <a:cubicBezTo>
                      <a:pt x="30" y="461"/>
                      <a:pt x="29" y="460"/>
                      <a:pt x="29" y="459"/>
                    </a:cubicBezTo>
                    <a:cubicBezTo>
                      <a:pt x="29" y="458"/>
                      <a:pt x="29" y="458"/>
                      <a:pt x="29" y="458"/>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5" y="459"/>
                      <a:pt x="25" y="459"/>
                      <a:pt x="25" y="459"/>
                    </a:cubicBezTo>
                    <a:cubicBezTo>
                      <a:pt x="29" y="459"/>
                      <a:pt x="29" y="459"/>
                      <a:pt x="29" y="459"/>
                    </a:cubicBezTo>
                    <a:cubicBezTo>
                      <a:pt x="29" y="459"/>
                      <a:pt x="29" y="458"/>
                      <a:pt x="29" y="458"/>
                    </a:cubicBezTo>
                    <a:cubicBezTo>
                      <a:pt x="25" y="459"/>
                      <a:pt x="25" y="459"/>
                      <a:pt x="25" y="459"/>
                    </a:cubicBezTo>
                    <a:cubicBezTo>
                      <a:pt x="29" y="459"/>
                      <a:pt x="29" y="459"/>
                      <a:pt x="29" y="459"/>
                    </a:cubicBezTo>
                    <a:cubicBezTo>
                      <a:pt x="25" y="459"/>
                      <a:pt x="25" y="459"/>
                      <a:pt x="25" y="459"/>
                    </a:cubicBezTo>
                    <a:cubicBezTo>
                      <a:pt x="29" y="460"/>
                      <a:pt x="29" y="460"/>
                      <a:pt x="29" y="460"/>
                    </a:cubicBezTo>
                    <a:cubicBezTo>
                      <a:pt x="29" y="459"/>
                      <a:pt x="29" y="459"/>
                      <a:pt x="29" y="459"/>
                    </a:cubicBezTo>
                    <a:cubicBezTo>
                      <a:pt x="25" y="459"/>
                      <a:pt x="25" y="459"/>
                      <a:pt x="25" y="459"/>
                    </a:cubicBezTo>
                    <a:cubicBezTo>
                      <a:pt x="29" y="460"/>
                      <a:pt x="29" y="460"/>
                      <a:pt x="29" y="460"/>
                    </a:cubicBezTo>
                    <a:cubicBezTo>
                      <a:pt x="25" y="459"/>
                      <a:pt x="25" y="459"/>
                      <a:pt x="25" y="459"/>
                    </a:cubicBezTo>
                    <a:cubicBezTo>
                      <a:pt x="28" y="461"/>
                      <a:pt x="28" y="461"/>
                      <a:pt x="28" y="461"/>
                    </a:cubicBezTo>
                    <a:cubicBezTo>
                      <a:pt x="28" y="461"/>
                      <a:pt x="29" y="460"/>
                      <a:pt x="29" y="460"/>
                    </a:cubicBezTo>
                    <a:cubicBezTo>
                      <a:pt x="25" y="459"/>
                      <a:pt x="25" y="459"/>
                      <a:pt x="25" y="459"/>
                    </a:cubicBezTo>
                    <a:cubicBezTo>
                      <a:pt x="28" y="461"/>
                      <a:pt x="28" y="461"/>
                      <a:pt x="28" y="461"/>
                    </a:cubicBezTo>
                    <a:cubicBezTo>
                      <a:pt x="29" y="461"/>
                      <a:pt x="29" y="459"/>
                      <a:pt x="29" y="458"/>
                    </a:cubicBezTo>
                    <a:cubicBezTo>
                      <a:pt x="28" y="457"/>
                      <a:pt x="28" y="456"/>
                      <a:pt x="27" y="456"/>
                    </a:cubicBezTo>
                    <a:cubicBezTo>
                      <a:pt x="25" y="454"/>
                      <a:pt x="25" y="454"/>
                      <a:pt x="25" y="454"/>
                    </a:cubicBezTo>
                    <a:cubicBezTo>
                      <a:pt x="20" y="438"/>
                      <a:pt x="20" y="438"/>
                      <a:pt x="20" y="438"/>
                    </a:cubicBezTo>
                    <a:cubicBezTo>
                      <a:pt x="20" y="437"/>
                      <a:pt x="19" y="436"/>
                      <a:pt x="19" y="435"/>
                    </a:cubicBezTo>
                    <a:cubicBezTo>
                      <a:pt x="18" y="435"/>
                      <a:pt x="18" y="435"/>
                      <a:pt x="18" y="435"/>
                    </a:cubicBezTo>
                    <a:cubicBezTo>
                      <a:pt x="19" y="426"/>
                      <a:pt x="19" y="426"/>
                      <a:pt x="19" y="426"/>
                    </a:cubicBezTo>
                    <a:cubicBezTo>
                      <a:pt x="20" y="424"/>
                      <a:pt x="19" y="423"/>
                      <a:pt x="17" y="422"/>
                    </a:cubicBezTo>
                    <a:cubicBezTo>
                      <a:pt x="17" y="422"/>
                      <a:pt x="17" y="422"/>
                      <a:pt x="17" y="422"/>
                    </a:cubicBezTo>
                    <a:cubicBezTo>
                      <a:pt x="16" y="403"/>
                      <a:pt x="16" y="403"/>
                      <a:pt x="16" y="403"/>
                    </a:cubicBezTo>
                    <a:cubicBezTo>
                      <a:pt x="16" y="402"/>
                      <a:pt x="15" y="401"/>
                      <a:pt x="14" y="400"/>
                    </a:cubicBezTo>
                    <a:cubicBezTo>
                      <a:pt x="12" y="398"/>
                      <a:pt x="12" y="398"/>
                      <a:pt x="12" y="398"/>
                    </a:cubicBezTo>
                    <a:cubicBezTo>
                      <a:pt x="10" y="402"/>
                      <a:pt x="10" y="402"/>
                      <a:pt x="10" y="402"/>
                    </a:cubicBezTo>
                    <a:cubicBezTo>
                      <a:pt x="13" y="403"/>
                      <a:pt x="13" y="403"/>
                      <a:pt x="13" y="403"/>
                    </a:cubicBezTo>
                    <a:cubicBezTo>
                      <a:pt x="17" y="390"/>
                      <a:pt x="17" y="390"/>
                      <a:pt x="17" y="390"/>
                    </a:cubicBezTo>
                    <a:cubicBezTo>
                      <a:pt x="17" y="389"/>
                      <a:pt x="16" y="387"/>
                      <a:pt x="15" y="386"/>
                    </a:cubicBezTo>
                    <a:cubicBezTo>
                      <a:pt x="14" y="386"/>
                      <a:pt x="14" y="386"/>
                      <a:pt x="14" y="386"/>
                    </a:cubicBezTo>
                    <a:cubicBezTo>
                      <a:pt x="14" y="370"/>
                      <a:pt x="14" y="370"/>
                      <a:pt x="14" y="370"/>
                    </a:cubicBezTo>
                    <a:cubicBezTo>
                      <a:pt x="14" y="369"/>
                      <a:pt x="13" y="367"/>
                      <a:pt x="12" y="367"/>
                    </a:cubicBezTo>
                    <a:cubicBezTo>
                      <a:pt x="10" y="366"/>
                      <a:pt x="10" y="366"/>
                      <a:pt x="10" y="366"/>
                    </a:cubicBezTo>
                    <a:cubicBezTo>
                      <a:pt x="14" y="360"/>
                      <a:pt x="14" y="360"/>
                      <a:pt x="14" y="360"/>
                    </a:cubicBezTo>
                    <a:cubicBezTo>
                      <a:pt x="15" y="358"/>
                      <a:pt x="14" y="355"/>
                      <a:pt x="12" y="354"/>
                    </a:cubicBezTo>
                    <a:cubicBezTo>
                      <a:pt x="10" y="353"/>
                      <a:pt x="10" y="353"/>
                      <a:pt x="10" y="353"/>
                    </a:cubicBezTo>
                    <a:cubicBezTo>
                      <a:pt x="8" y="356"/>
                      <a:pt x="8" y="356"/>
                      <a:pt x="8" y="356"/>
                    </a:cubicBezTo>
                    <a:cubicBezTo>
                      <a:pt x="12" y="356"/>
                      <a:pt x="12" y="356"/>
                      <a:pt x="12" y="356"/>
                    </a:cubicBezTo>
                    <a:cubicBezTo>
                      <a:pt x="12" y="356"/>
                      <a:pt x="12" y="352"/>
                      <a:pt x="11" y="348"/>
                    </a:cubicBezTo>
                    <a:cubicBezTo>
                      <a:pt x="11" y="344"/>
                      <a:pt x="11" y="340"/>
                      <a:pt x="11" y="338"/>
                    </a:cubicBezTo>
                    <a:cubicBezTo>
                      <a:pt x="11" y="337"/>
                      <a:pt x="11" y="337"/>
                      <a:pt x="11" y="337"/>
                    </a:cubicBezTo>
                    <a:cubicBezTo>
                      <a:pt x="11" y="337"/>
                      <a:pt x="11" y="337"/>
                      <a:pt x="11" y="337"/>
                    </a:cubicBezTo>
                    <a:cubicBezTo>
                      <a:pt x="9" y="337"/>
                      <a:pt x="9" y="337"/>
                      <a:pt x="9" y="337"/>
                    </a:cubicBezTo>
                    <a:cubicBezTo>
                      <a:pt x="11" y="337"/>
                      <a:pt x="11" y="337"/>
                      <a:pt x="11" y="337"/>
                    </a:cubicBezTo>
                    <a:cubicBezTo>
                      <a:pt x="11" y="337"/>
                      <a:pt x="11" y="337"/>
                      <a:pt x="11" y="337"/>
                    </a:cubicBezTo>
                    <a:cubicBezTo>
                      <a:pt x="9" y="337"/>
                      <a:pt x="9" y="337"/>
                      <a:pt x="9" y="337"/>
                    </a:cubicBezTo>
                    <a:cubicBezTo>
                      <a:pt x="11" y="337"/>
                      <a:pt x="11" y="337"/>
                      <a:pt x="11" y="337"/>
                    </a:cubicBezTo>
                    <a:cubicBezTo>
                      <a:pt x="8" y="337"/>
                      <a:pt x="8" y="337"/>
                      <a:pt x="8" y="337"/>
                    </a:cubicBezTo>
                    <a:cubicBezTo>
                      <a:pt x="11" y="338"/>
                      <a:pt x="11" y="338"/>
                      <a:pt x="11" y="338"/>
                    </a:cubicBezTo>
                    <a:cubicBezTo>
                      <a:pt x="11" y="337"/>
                      <a:pt x="11" y="337"/>
                      <a:pt x="11" y="337"/>
                    </a:cubicBezTo>
                    <a:cubicBezTo>
                      <a:pt x="8" y="337"/>
                      <a:pt x="8" y="337"/>
                      <a:pt x="8" y="337"/>
                    </a:cubicBezTo>
                    <a:cubicBezTo>
                      <a:pt x="11" y="338"/>
                      <a:pt x="11" y="338"/>
                      <a:pt x="11" y="338"/>
                    </a:cubicBezTo>
                    <a:cubicBezTo>
                      <a:pt x="7" y="337"/>
                      <a:pt x="7" y="337"/>
                      <a:pt x="7" y="337"/>
                    </a:cubicBezTo>
                    <a:cubicBezTo>
                      <a:pt x="11" y="339"/>
                      <a:pt x="11" y="339"/>
                      <a:pt x="11" y="339"/>
                    </a:cubicBezTo>
                    <a:cubicBezTo>
                      <a:pt x="11" y="338"/>
                      <a:pt x="11" y="338"/>
                      <a:pt x="11" y="338"/>
                    </a:cubicBezTo>
                    <a:cubicBezTo>
                      <a:pt x="7" y="337"/>
                      <a:pt x="7" y="337"/>
                      <a:pt x="7" y="337"/>
                    </a:cubicBezTo>
                    <a:cubicBezTo>
                      <a:pt x="11" y="339"/>
                      <a:pt x="11" y="339"/>
                      <a:pt x="11" y="339"/>
                    </a:cubicBezTo>
                    <a:cubicBezTo>
                      <a:pt x="11" y="338"/>
                      <a:pt x="11" y="337"/>
                      <a:pt x="11" y="336"/>
                    </a:cubicBezTo>
                    <a:cubicBezTo>
                      <a:pt x="11" y="335"/>
                      <a:pt x="10" y="334"/>
                      <a:pt x="9" y="333"/>
                    </a:cubicBezTo>
                    <a:cubicBezTo>
                      <a:pt x="7" y="332"/>
                      <a:pt x="7" y="332"/>
                      <a:pt x="7" y="332"/>
                    </a:cubicBezTo>
                    <a:cubicBezTo>
                      <a:pt x="5" y="335"/>
                      <a:pt x="5" y="335"/>
                      <a:pt x="5" y="335"/>
                    </a:cubicBezTo>
                    <a:cubicBezTo>
                      <a:pt x="9" y="336"/>
                      <a:pt x="9" y="336"/>
                      <a:pt x="9" y="336"/>
                    </a:cubicBezTo>
                    <a:cubicBezTo>
                      <a:pt x="11" y="322"/>
                      <a:pt x="11" y="322"/>
                      <a:pt x="11" y="322"/>
                    </a:cubicBezTo>
                    <a:cubicBezTo>
                      <a:pt x="12" y="320"/>
                      <a:pt x="11" y="319"/>
                      <a:pt x="9" y="318"/>
                    </a:cubicBezTo>
                    <a:cubicBezTo>
                      <a:pt x="9" y="318"/>
                      <a:pt x="9" y="318"/>
                      <a:pt x="9" y="318"/>
                    </a:cubicBezTo>
                    <a:cubicBezTo>
                      <a:pt x="11" y="305"/>
                      <a:pt x="11" y="305"/>
                      <a:pt x="11" y="305"/>
                    </a:cubicBezTo>
                    <a:cubicBezTo>
                      <a:pt x="11" y="303"/>
                      <a:pt x="11" y="302"/>
                      <a:pt x="9" y="301"/>
                    </a:cubicBezTo>
                    <a:cubicBezTo>
                      <a:pt x="7" y="300"/>
                      <a:pt x="7" y="300"/>
                      <a:pt x="7" y="300"/>
                    </a:cubicBezTo>
                    <a:cubicBezTo>
                      <a:pt x="5" y="303"/>
                      <a:pt x="5" y="303"/>
                      <a:pt x="5" y="303"/>
                    </a:cubicBezTo>
                    <a:cubicBezTo>
                      <a:pt x="9" y="304"/>
                      <a:pt x="9" y="304"/>
                      <a:pt x="9" y="304"/>
                    </a:cubicBezTo>
                    <a:cubicBezTo>
                      <a:pt x="14" y="287"/>
                      <a:pt x="14" y="287"/>
                      <a:pt x="14" y="287"/>
                    </a:cubicBezTo>
                    <a:cubicBezTo>
                      <a:pt x="14" y="285"/>
                      <a:pt x="13" y="284"/>
                      <a:pt x="12" y="283"/>
                    </a:cubicBezTo>
                    <a:cubicBezTo>
                      <a:pt x="10" y="282"/>
                      <a:pt x="10" y="282"/>
                      <a:pt x="10" y="282"/>
                    </a:cubicBezTo>
                    <a:cubicBezTo>
                      <a:pt x="13" y="266"/>
                      <a:pt x="13" y="266"/>
                      <a:pt x="13" y="266"/>
                    </a:cubicBezTo>
                    <a:cubicBezTo>
                      <a:pt x="13" y="265"/>
                      <a:pt x="12" y="263"/>
                      <a:pt x="11" y="263"/>
                    </a:cubicBezTo>
                    <a:cubicBezTo>
                      <a:pt x="10" y="262"/>
                      <a:pt x="10" y="262"/>
                      <a:pt x="10" y="262"/>
                    </a:cubicBezTo>
                    <a:cubicBezTo>
                      <a:pt x="8" y="265"/>
                      <a:pt x="8" y="265"/>
                      <a:pt x="8" y="265"/>
                    </a:cubicBezTo>
                    <a:cubicBezTo>
                      <a:pt x="12" y="266"/>
                      <a:pt x="12" y="266"/>
                      <a:pt x="12" y="266"/>
                    </a:cubicBezTo>
                    <a:cubicBezTo>
                      <a:pt x="15" y="252"/>
                      <a:pt x="15" y="252"/>
                      <a:pt x="15" y="252"/>
                    </a:cubicBezTo>
                    <a:cubicBezTo>
                      <a:pt x="15" y="251"/>
                      <a:pt x="14" y="249"/>
                      <a:pt x="13" y="248"/>
                    </a:cubicBezTo>
                    <a:cubicBezTo>
                      <a:pt x="6" y="244"/>
                      <a:pt x="6" y="244"/>
                      <a:pt x="6" y="244"/>
                    </a:cubicBezTo>
                    <a:cubicBezTo>
                      <a:pt x="4" y="247"/>
                      <a:pt x="4" y="247"/>
                      <a:pt x="4" y="247"/>
                    </a:cubicBezTo>
                    <a:cubicBezTo>
                      <a:pt x="8" y="248"/>
                      <a:pt x="8" y="248"/>
                      <a:pt x="8" y="248"/>
                    </a:cubicBezTo>
                    <a:cubicBezTo>
                      <a:pt x="8" y="248"/>
                      <a:pt x="9" y="244"/>
                      <a:pt x="10" y="241"/>
                    </a:cubicBezTo>
                    <a:cubicBezTo>
                      <a:pt x="10" y="239"/>
                      <a:pt x="11" y="237"/>
                      <a:pt x="11" y="235"/>
                    </a:cubicBezTo>
                    <a:cubicBezTo>
                      <a:pt x="11" y="235"/>
                      <a:pt x="11" y="234"/>
                      <a:pt x="12" y="234"/>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9" y="232"/>
                      <a:pt x="9" y="232"/>
                      <a:pt x="9" y="232"/>
                    </a:cubicBezTo>
                    <a:cubicBezTo>
                      <a:pt x="12" y="233"/>
                      <a:pt x="12" y="233"/>
                      <a:pt x="12" y="233"/>
                    </a:cubicBezTo>
                    <a:cubicBezTo>
                      <a:pt x="12" y="233"/>
                      <a:pt x="12" y="233"/>
                      <a:pt x="12" y="233"/>
                    </a:cubicBezTo>
                    <a:cubicBezTo>
                      <a:pt x="9" y="232"/>
                      <a:pt x="9" y="232"/>
                      <a:pt x="9" y="232"/>
                    </a:cubicBezTo>
                    <a:cubicBezTo>
                      <a:pt x="12" y="233"/>
                      <a:pt x="12" y="233"/>
                      <a:pt x="12" y="233"/>
                    </a:cubicBezTo>
                    <a:cubicBezTo>
                      <a:pt x="8" y="232"/>
                      <a:pt x="8" y="232"/>
                      <a:pt x="8" y="232"/>
                    </a:cubicBezTo>
                    <a:cubicBezTo>
                      <a:pt x="11" y="234"/>
                      <a:pt x="11" y="234"/>
                      <a:pt x="11" y="234"/>
                    </a:cubicBezTo>
                    <a:cubicBezTo>
                      <a:pt x="12" y="233"/>
                      <a:pt x="12" y="233"/>
                      <a:pt x="12" y="233"/>
                    </a:cubicBezTo>
                    <a:cubicBezTo>
                      <a:pt x="8" y="232"/>
                      <a:pt x="8" y="232"/>
                      <a:pt x="8" y="232"/>
                    </a:cubicBezTo>
                    <a:cubicBezTo>
                      <a:pt x="11" y="234"/>
                      <a:pt x="11" y="234"/>
                      <a:pt x="11" y="234"/>
                    </a:cubicBezTo>
                    <a:cubicBezTo>
                      <a:pt x="12" y="232"/>
                      <a:pt x="12" y="229"/>
                      <a:pt x="10" y="228"/>
                    </a:cubicBezTo>
                    <a:cubicBezTo>
                      <a:pt x="8" y="227"/>
                      <a:pt x="8" y="227"/>
                      <a:pt x="8" y="227"/>
                    </a:cubicBezTo>
                    <a:cubicBezTo>
                      <a:pt x="6" y="230"/>
                      <a:pt x="6" y="230"/>
                      <a:pt x="6" y="230"/>
                    </a:cubicBezTo>
                    <a:cubicBezTo>
                      <a:pt x="10" y="231"/>
                      <a:pt x="10" y="231"/>
                      <a:pt x="10" y="231"/>
                    </a:cubicBezTo>
                    <a:cubicBezTo>
                      <a:pt x="12" y="218"/>
                      <a:pt x="12" y="218"/>
                      <a:pt x="12" y="218"/>
                    </a:cubicBezTo>
                    <a:cubicBezTo>
                      <a:pt x="12" y="216"/>
                      <a:pt x="11" y="214"/>
                      <a:pt x="10" y="214"/>
                    </a:cubicBezTo>
                    <a:cubicBezTo>
                      <a:pt x="10" y="213"/>
                      <a:pt x="10" y="213"/>
                      <a:pt x="10" y="213"/>
                    </a:cubicBezTo>
                    <a:cubicBezTo>
                      <a:pt x="8" y="217"/>
                      <a:pt x="8" y="217"/>
                      <a:pt x="8" y="217"/>
                    </a:cubicBezTo>
                    <a:cubicBezTo>
                      <a:pt x="12" y="218"/>
                      <a:pt x="12" y="218"/>
                      <a:pt x="12" y="218"/>
                    </a:cubicBezTo>
                    <a:cubicBezTo>
                      <a:pt x="17" y="202"/>
                      <a:pt x="17" y="202"/>
                      <a:pt x="17" y="202"/>
                    </a:cubicBezTo>
                    <a:cubicBezTo>
                      <a:pt x="17" y="200"/>
                      <a:pt x="17" y="198"/>
                      <a:pt x="15" y="197"/>
                    </a:cubicBezTo>
                    <a:cubicBezTo>
                      <a:pt x="14" y="196"/>
                      <a:pt x="14" y="196"/>
                      <a:pt x="14" y="196"/>
                    </a:cubicBezTo>
                    <a:cubicBezTo>
                      <a:pt x="18" y="191"/>
                      <a:pt x="18" y="191"/>
                      <a:pt x="18" y="191"/>
                    </a:cubicBezTo>
                    <a:cubicBezTo>
                      <a:pt x="19" y="190"/>
                      <a:pt x="19" y="189"/>
                      <a:pt x="19" y="188"/>
                    </a:cubicBezTo>
                    <a:cubicBezTo>
                      <a:pt x="19" y="186"/>
                      <a:pt x="18" y="185"/>
                      <a:pt x="17" y="185"/>
                    </a:cubicBezTo>
                    <a:cubicBezTo>
                      <a:pt x="14" y="183"/>
                      <a:pt x="14" y="183"/>
                      <a:pt x="14" y="183"/>
                    </a:cubicBezTo>
                    <a:cubicBezTo>
                      <a:pt x="18" y="175"/>
                      <a:pt x="18" y="175"/>
                      <a:pt x="18" y="175"/>
                    </a:cubicBezTo>
                    <a:cubicBezTo>
                      <a:pt x="19" y="173"/>
                      <a:pt x="19" y="171"/>
                      <a:pt x="17" y="169"/>
                    </a:cubicBezTo>
                    <a:cubicBezTo>
                      <a:pt x="17" y="169"/>
                      <a:pt x="17" y="169"/>
                      <a:pt x="17" y="169"/>
                    </a:cubicBezTo>
                    <a:cubicBezTo>
                      <a:pt x="17" y="155"/>
                      <a:pt x="17" y="155"/>
                      <a:pt x="17" y="155"/>
                    </a:cubicBezTo>
                    <a:cubicBezTo>
                      <a:pt x="17" y="154"/>
                      <a:pt x="16" y="153"/>
                      <a:pt x="15" y="152"/>
                    </a:cubicBezTo>
                    <a:cubicBezTo>
                      <a:pt x="12" y="150"/>
                      <a:pt x="12" y="150"/>
                      <a:pt x="12" y="150"/>
                    </a:cubicBezTo>
                    <a:cubicBezTo>
                      <a:pt x="10" y="154"/>
                      <a:pt x="10" y="154"/>
                      <a:pt x="10" y="154"/>
                    </a:cubicBezTo>
                    <a:cubicBezTo>
                      <a:pt x="14" y="155"/>
                      <a:pt x="14" y="155"/>
                      <a:pt x="14" y="155"/>
                    </a:cubicBezTo>
                    <a:cubicBezTo>
                      <a:pt x="18" y="144"/>
                      <a:pt x="18" y="144"/>
                      <a:pt x="18" y="144"/>
                    </a:cubicBezTo>
                    <a:cubicBezTo>
                      <a:pt x="19" y="142"/>
                      <a:pt x="18" y="140"/>
                      <a:pt x="17" y="139"/>
                    </a:cubicBezTo>
                    <a:cubicBezTo>
                      <a:pt x="15" y="138"/>
                      <a:pt x="15" y="138"/>
                      <a:pt x="15" y="138"/>
                    </a:cubicBezTo>
                    <a:cubicBezTo>
                      <a:pt x="13" y="142"/>
                      <a:pt x="13" y="142"/>
                      <a:pt x="13" y="142"/>
                    </a:cubicBezTo>
                    <a:cubicBezTo>
                      <a:pt x="17" y="142"/>
                      <a:pt x="17" y="142"/>
                      <a:pt x="17" y="142"/>
                    </a:cubicBezTo>
                    <a:cubicBezTo>
                      <a:pt x="17" y="142"/>
                      <a:pt x="17" y="138"/>
                      <a:pt x="18" y="134"/>
                    </a:cubicBezTo>
                    <a:cubicBezTo>
                      <a:pt x="18" y="132"/>
                      <a:pt x="19" y="130"/>
                      <a:pt x="19" y="129"/>
                    </a:cubicBezTo>
                    <a:cubicBezTo>
                      <a:pt x="19" y="128"/>
                      <a:pt x="19" y="128"/>
                      <a:pt x="19" y="127"/>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6" y="126"/>
                      <a:pt x="16" y="126"/>
                      <a:pt x="16" y="126"/>
                    </a:cubicBezTo>
                    <a:cubicBezTo>
                      <a:pt x="19" y="128"/>
                      <a:pt x="19" y="128"/>
                      <a:pt x="19" y="128"/>
                    </a:cubicBezTo>
                    <a:cubicBezTo>
                      <a:pt x="19" y="127"/>
                      <a:pt x="19" y="127"/>
                      <a:pt x="19" y="127"/>
                    </a:cubicBezTo>
                    <a:cubicBezTo>
                      <a:pt x="16" y="126"/>
                      <a:pt x="16" y="126"/>
                      <a:pt x="16" y="126"/>
                    </a:cubicBezTo>
                    <a:cubicBezTo>
                      <a:pt x="19" y="128"/>
                      <a:pt x="19" y="128"/>
                      <a:pt x="19" y="128"/>
                    </a:cubicBezTo>
                    <a:cubicBezTo>
                      <a:pt x="19" y="127"/>
                      <a:pt x="20" y="126"/>
                      <a:pt x="19" y="125"/>
                    </a:cubicBezTo>
                    <a:cubicBezTo>
                      <a:pt x="19" y="124"/>
                      <a:pt x="18" y="123"/>
                      <a:pt x="18" y="122"/>
                    </a:cubicBezTo>
                    <a:cubicBezTo>
                      <a:pt x="16" y="121"/>
                      <a:pt x="16" y="121"/>
                      <a:pt x="16" y="121"/>
                    </a:cubicBezTo>
                    <a:cubicBezTo>
                      <a:pt x="14" y="125"/>
                      <a:pt x="14" y="125"/>
                      <a:pt x="14" y="125"/>
                    </a:cubicBezTo>
                    <a:cubicBezTo>
                      <a:pt x="17" y="126"/>
                      <a:pt x="17" y="126"/>
                      <a:pt x="17" y="126"/>
                    </a:cubicBezTo>
                    <a:cubicBezTo>
                      <a:pt x="21" y="113"/>
                      <a:pt x="21" y="113"/>
                      <a:pt x="21" y="113"/>
                    </a:cubicBezTo>
                    <a:cubicBezTo>
                      <a:pt x="21" y="111"/>
                      <a:pt x="21" y="110"/>
                      <a:pt x="19" y="109"/>
                    </a:cubicBezTo>
                    <a:cubicBezTo>
                      <a:pt x="14" y="105"/>
                      <a:pt x="14" y="105"/>
                      <a:pt x="14" y="105"/>
                    </a:cubicBezTo>
                    <a:cubicBezTo>
                      <a:pt x="12" y="109"/>
                      <a:pt x="12" y="109"/>
                      <a:pt x="12" y="109"/>
                    </a:cubicBezTo>
                    <a:cubicBezTo>
                      <a:pt x="15" y="111"/>
                      <a:pt x="15" y="111"/>
                      <a:pt x="15" y="111"/>
                    </a:cubicBezTo>
                    <a:cubicBezTo>
                      <a:pt x="12" y="109"/>
                      <a:pt x="12" y="109"/>
                      <a:pt x="12" y="109"/>
                    </a:cubicBezTo>
                    <a:cubicBezTo>
                      <a:pt x="14" y="112"/>
                      <a:pt x="14" y="112"/>
                      <a:pt x="14" y="112"/>
                    </a:cubicBezTo>
                    <a:cubicBezTo>
                      <a:pt x="14" y="112"/>
                      <a:pt x="15" y="112"/>
                      <a:pt x="15" y="111"/>
                    </a:cubicBezTo>
                    <a:cubicBezTo>
                      <a:pt x="12" y="109"/>
                      <a:pt x="12" y="109"/>
                      <a:pt x="12" y="109"/>
                    </a:cubicBezTo>
                    <a:cubicBezTo>
                      <a:pt x="14" y="112"/>
                      <a:pt x="14" y="112"/>
                      <a:pt x="14" y="112"/>
                    </a:cubicBezTo>
                    <a:cubicBezTo>
                      <a:pt x="12" y="109"/>
                      <a:pt x="12" y="109"/>
                      <a:pt x="12" y="109"/>
                    </a:cubicBezTo>
                    <a:cubicBezTo>
                      <a:pt x="13" y="113"/>
                      <a:pt x="13" y="113"/>
                      <a:pt x="13" y="113"/>
                    </a:cubicBezTo>
                    <a:cubicBezTo>
                      <a:pt x="13" y="112"/>
                      <a:pt x="13" y="112"/>
                      <a:pt x="14" y="112"/>
                    </a:cubicBezTo>
                    <a:cubicBezTo>
                      <a:pt x="12" y="109"/>
                      <a:pt x="12" y="109"/>
                      <a:pt x="12" y="109"/>
                    </a:cubicBezTo>
                    <a:cubicBezTo>
                      <a:pt x="13" y="113"/>
                      <a:pt x="13" y="113"/>
                      <a:pt x="13" y="113"/>
                    </a:cubicBezTo>
                    <a:cubicBezTo>
                      <a:pt x="12" y="110"/>
                      <a:pt x="12" y="110"/>
                      <a:pt x="12" y="110"/>
                    </a:cubicBezTo>
                    <a:cubicBezTo>
                      <a:pt x="12" y="113"/>
                      <a:pt x="12" y="113"/>
                      <a:pt x="12" y="113"/>
                    </a:cubicBezTo>
                    <a:cubicBezTo>
                      <a:pt x="13" y="113"/>
                      <a:pt x="13" y="113"/>
                      <a:pt x="13" y="113"/>
                    </a:cubicBezTo>
                    <a:cubicBezTo>
                      <a:pt x="12" y="110"/>
                      <a:pt x="12" y="110"/>
                      <a:pt x="12" y="110"/>
                    </a:cubicBezTo>
                    <a:cubicBezTo>
                      <a:pt x="12" y="113"/>
                      <a:pt x="12" y="113"/>
                      <a:pt x="12" y="113"/>
                    </a:cubicBezTo>
                    <a:cubicBezTo>
                      <a:pt x="12" y="113"/>
                      <a:pt x="13" y="113"/>
                      <a:pt x="13" y="113"/>
                    </a:cubicBezTo>
                    <a:cubicBezTo>
                      <a:pt x="16" y="113"/>
                      <a:pt x="22" y="113"/>
                      <a:pt x="27" y="113"/>
                    </a:cubicBezTo>
                    <a:cubicBezTo>
                      <a:pt x="33" y="113"/>
                      <a:pt x="39" y="113"/>
                      <a:pt x="42" y="113"/>
                    </a:cubicBezTo>
                    <a:cubicBezTo>
                      <a:pt x="43" y="113"/>
                      <a:pt x="43" y="113"/>
                      <a:pt x="44" y="113"/>
                    </a:cubicBezTo>
                    <a:cubicBezTo>
                      <a:pt x="45" y="113"/>
                      <a:pt x="45" y="113"/>
                      <a:pt x="45" y="113"/>
                    </a:cubicBezTo>
                    <a:cubicBezTo>
                      <a:pt x="45" y="113"/>
                      <a:pt x="45" y="113"/>
                      <a:pt x="45" y="113"/>
                    </a:cubicBezTo>
                    <a:cubicBezTo>
                      <a:pt x="46" y="113"/>
                      <a:pt x="46" y="113"/>
                      <a:pt x="46" y="113"/>
                    </a:cubicBezTo>
                    <a:cubicBezTo>
                      <a:pt x="46" y="113"/>
                      <a:pt x="47" y="112"/>
                      <a:pt x="47" y="111"/>
                    </a:cubicBezTo>
                    <a:cubicBezTo>
                      <a:pt x="48" y="111"/>
                      <a:pt x="48" y="109"/>
                      <a:pt x="48" y="108"/>
                    </a:cubicBezTo>
                    <a:cubicBezTo>
                      <a:pt x="48" y="107"/>
                      <a:pt x="47" y="107"/>
                      <a:pt x="46" y="106"/>
                    </a:cubicBezTo>
                    <a:cubicBezTo>
                      <a:pt x="42" y="103"/>
                      <a:pt x="42" y="103"/>
                      <a:pt x="42" y="103"/>
                    </a:cubicBezTo>
                    <a:cubicBezTo>
                      <a:pt x="40" y="107"/>
                      <a:pt x="40" y="107"/>
                      <a:pt x="40" y="107"/>
                    </a:cubicBezTo>
                    <a:cubicBezTo>
                      <a:pt x="43" y="109"/>
                      <a:pt x="43" y="109"/>
                      <a:pt x="43" y="109"/>
                    </a:cubicBezTo>
                    <a:cubicBezTo>
                      <a:pt x="40" y="107"/>
                      <a:pt x="40" y="107"/>
                      <a:pt x="40" y="107"/>
                    </a:cubicBezTo>
                    <a:cubicBezTo>
                      <a:pt x="42" y="110"/>
                      <a:pt x="42" y="110"/>
                      <a:pt x="42" y="110"/>
                    </a:cubicBezTo>
                    <a:cubicBezTo>
                      <a:pt x="42" y="110"/>
                      <a:pt x="43" y="110"/>
                      <a:pt x="43" y="109"/>
                    </a:cubicBezTo>
                    <a:cubicBezTo>
                      <a:pt x="40" y="107"/>
                      <a:pt x="40" y="107"/>
                      <a:pt x="40" y="107"/>
                    </a:cubicBezTo>
                    <a:cubicBezTo>
                      <a:pt x="42" y="110"/>
                      <a:pt x="42" y="110"/>
                      <a:pt x="42" y="110"/>
                    </a:cubicBezTo>
                    <a:cubicBezTo>
                      <a:pt x="40" y="107"/>
                      <a:pt x="40" y="107"/>
                      <a:pt x="40" y="107"/>
                    </a:cubicBezTo>
                    <a:cubicBezTo>
                      <a:pt x="41" y="110"/>
                      <a:pt x="41" y="110"/>
                      <a:pt x="41" y="110"/>
                    </a:cubicBezTo>
                    <a:cubicBezTo>
                      <a:pt x="41" y="110"/>
                      <a:pt x="42" y="110"/>
                      <a:pt x="42" y="110"/>
                    </a:cubicBezTo>
                    <a:cubicBezTo>
                      <a:pt x="40" y="107"/>
                      <a:pt x="40" y="107"/>
                      <a:pt x="40" y="107"/>
                    </a:cubicBezTo>
                    <a:cubicBezTo>
                      <a:pt x="41" y="110"/>
                      <a:pt x="41" y="110"/>
                      <a:pt x="41" y="110"/>
                    </a:cubicBezTo>
                    <a:cubicBezTo>
                      <a:pt x="41" y="109"/>
                      <a:pt x="41" y="109"/>
                      <a:pt x="41" y="109"/>
                    </a:cubicBezTo>
                    <a:cubicBezTo>
                      <a:pt x="41" y="111"/>
                      <a:pt x="41" y="111"/>
                      <a:pt x="41" y="111"/>
                    </a:cubicBezTo>
                    <a:cubicBezTo>
                      <a:pt x="41" y="110"/>
                      <a:pt x="41" y="110"/>
                      <a:pt x="41" y="110"/>
                    </a:cubicBezTo>
                    <a:cubicBezTo>
                      <a:pt x="41" y="109"/>
                      <a:pt x="41" y="109"/>
                      <a:pt x="41" y="109"/>
                    </a:cubicBezTo>
                    <a:cubicBezTo>
                      <a:pt x="41" y="111"/>
                      <a:pt x="41" y="111"/>
                      <a:pt x="41" y="111"/>
                    </a:cubicBezTo>
                    <a:cubicBezTo>
                      <a:pt x="41" y="110"/>
                      <a:pt x="42" y="110"/>
                      <a:pt x="43" y="110"/>
                    </a:cubicBezTo>
                    <a:cubicBezTo>
                      <a:pt x="46" y="110"/>
                      <a:pt x="53" y="110"/>
                      <a:pt x="58" y="109"/>
                    </a:cubicBezTo>
                    <a:cubicBezTo>
                      <a:pt x="61" y="109"/>
                      <a:pt x="64" y="109"/>
                      <a:pt x="66" y="109"/>
                    </a:cubicBezTo>
                    <a:cubicBezTo>
                      <a:pt x="67" y="109"/>
                      <a:pt x="68" y="109"/>
                      <a:pt x="68" y="109"/>
                    </a:cubicBezTo>
                    <a:cubicBezTo>
                      <a:pt x="69" y="109"/>
                      <a:pt x="69" y="109"/>
                      <a:pt x="69" y="109"/>
                    </a:cubicBezTo>
                    <a:cubicBezTo>
                      <a:pt x="70" y="108"/>
                      <a:pt x="70" y="108"/>
                      <a:pt x="70" y="108"/>
                    </a:cubicBezTo>
                    <a:cubicBezTo>
                      <a:pt x="71" y="108"/>
                      <a:pt x="71" y="108"/>
                      <a:pt x="71" y="108"/>
                    </a:cubicBezTo>
                    <a:cubicBezTo>
                      <a:pt x="71" y="108"/>
                      <a:pt x="72" y="107"/>
                      <a:pt x="72" y="107"/>
                    </a:cubicBezTo>
                    <a:cubicBezTo>
                      <a:pt x="73" y="106"/>
                      <a:pt x="73" y="105"/>
                      <a:pt x="73" y="104"/>
                    </a:cubicBezTo>
                    <a:cubicBezTo>
                      <a:pt x="72" y="103"/>
                      <a:pt x="72" y="102"/>
                      <a:pt x="71" y="101"/>
                    </a:cubicBezTo>
                    <a:cubicBezTo>
                      <a:pt x="70" y="101"/>
                      <a:pt x="70" y="101"/>
                      <a:pt x="70" y="101"/>
                    </a:cubicBezTo>
                    <a:cubicBezTo>
                      <a:pt x="68" y="104"/>
                      <a:pt x="68" y="104"/>
                      <a:pt x="68" y="104"/>
                    </a:cubicBezTo>
                    <a:cubicBezTo>
                      <a:pt x="69" y="108"/>
                      <a:pt x="69" y="108"/>
                      <a:pt x="69" y="108"/>
                    </a:cubicBezTo>
                    <a:cubicBezTo>
                      <a:pt x="86" y="106"/>
                      <a:pt x="86" y="106"/>
                      <a:pt x="86" y="106"/>
                    </a:cubicBezTo>
                    <a:cubicBezTo>
                      <a:pt x="87" y="106"/>
                      <a:pt x="89" y="105"/>
                      <a:pt x="89" y="103"/>
                    </a:cubicBezTo>
                    <a:cubicBezTo>
                      <a:pt x="89" y="101"/>
                      <a:pt x="89" y="100"/>
                      <a:pt x="87" y="99"/>
                    </a:cubicBezTo>
                    <a:cubicBezTo>
                      <a:pt x="86" y="98"/>
                      <a:pt x="86" y="98"/>
                      <a:pt x="86" y="98"/>
                    </a:cubicBezTo>
                    <a:cubicBezTo>
                      <a:pt x="84" y="101"/>
                      <a:pt x="84" y="101"/>
                      <a:pt x="84" y="101"/>
                    </a:cubicBezTo>
                    <a:cubicBezTo>
                      <a:pt x="87" y="103"/>
                      <a:pt x="87" y="103"/>
                      <a:pt x="87" y="103"/>
                    </a:cubicBezTo>
                    <a:cubicBezTo>
                      <a:pt x="84" y="101"/>
                      <a:pt x="84" y="101"/>
                      <a:pt x="84" y="101"/>
                    </a:cubicBezTo>
                    <a:cubicBezTo>
                      <a:pt x="86" y="104"/>
                      <a:pt x="86" y="104"/>
                      <a:pt x="86" y="104"/>
                    </a:cubicBezTo>
                    <a:cubicBezTo>
                      <a:pt x="86" y="104"/>
                      <a:pt x="87" y="104"/>
                      <a:pt x="87" y="103"/>
                    </a:cubicBezTo>
                    <a:cubicBezTo>
                      <a:pt x="84" y="101"/>
                      <a:pt x="84" y="101"/>
                      <a:pt x="84" y="101"/>
                    </a:cubicBezTo>
                    <a:cubicBezTo>
                      <a:pt x="86" y="104"/>
                      <a:pt x="86" y="104"/>
                      <a:pt x="86" y="104"/>
                    </a:cubicBezTo>
                    <a:cubicBezTo>
                      <a:pt x="84" y="101"/>
                      <a:pt x="84" y="101"/>
                      <a:pt x="84" y="101"/>
                    </a:cubicBezTo>
                    <a:cubicBezTo>
                      <a:pt x="85" y="105"/>
                      <a:pt x="85" y="105"/>
                      <a:pt x="85" y="105"/>
                    </a:cubicBezTo>
                    <a:cubicBezTo>
                      <a:pt x="85" y="105"/>
                      <a:pt x="85" y="105"/>
                      <a:pt x="86" y="104"/>
                    </a:cubicBezTo>
                    <a:cubicBezTo>
                      <a:pt x="84" y="101"/>
                      <a:pt x="84" y="101"/>
                      <a:pt x="84" y="101"/>
                    </a:cubicBezTo>
                    <a:cubicBezTo>
                      <a:pt x="85" y="105"/>
                      <a:pt x="85" y="105"/>
                      <a:pt x="85" y="105"/>
                    </a:cubicBezTo>
                    <a:cubicBezTo>
                      <a:pt x="84" y="102"/>
                      <a:pt x="84" y="102"/>
                      <a:pt x="84" y="102"/>
                    </a:cubicBezTo>
                    <a:cubicBezTo>
                      <a:pt x="85" y="105"/>
                      <a:pt x="85" y="105"/>
                      <a:pt x="85" y="105"/>
                    </a:cubicBezTo>
                    <a:cubicBezTo>
                      <a:pt x="85" y="105"/>
                      <a:pt x="85" y="105"/>
                      <a:pt x="85" y="105"/>
                    </a:cubicBezTo>
                    <a:cubicBezTo>
                      <a:pt x="84" y="102"/>
                      <a:pt x="84" y="102"/>
                      <a:pt x="84" y="102"/>
                    </a:cubicBezTo>
                    <a:cubicBezTo>
                      <a:pt x="85" y="105"/>
                      <a:pt x="85" y="105"/>
                      <a:pt x="85" y="105"/>
                    </a:cubicBezTo>
                    <a:cubicBezTo>
                      <a:pt x="85" y="105"/>
                      <a:pt x="85" y="105"/>
                      <a:pt x="86" y="105"/>
                    </a:cubicBezTo>
                    <a:cubicBezTo>
                      <a:pt x="89" y="105"/>
                      <a:pt x="94" y="104"/>
                      <a:pt x="99" y="104"/>
                    </a:cubicBezTo>
                    <a:cubicBezTo>
                      <a:pt x="103" y="103"/>
                      <a:pt x="107" y="103"/>
                      <a:pt x="107" y="103"/>
                    </a:cubicBezTo>
                    <a:cubicBezTo>
                      <a:pt x="109" y="103"/>
                      <a:pt x="110" y="101"/>
                      <a:pt x="111" y="100"/>
                    </a:cubicBezTo>
                    <a:cubicBezTo>
                      <a:pt x="111" y="98"/>
                      <a:pt x="111" y="96"/>
                      <a:pt x="109" y="95"/>
                    </a:cubicBezTo>
                    <a:cubicBezTo>
                      <a:pt x="109" y="95"/>
                      <a:pt x="109" y="95"/>
                      <a:pt x="109" y="95"/>
                    </a:cubicBezTo>
                    <a:cubicBezTo>
                      <a:pt x="107" y="99"/>
                      <a:pt x="107" y="99"/>
                      <a:pt x="107" y="99"/>
                    </a:cubicBezTo>
                    <a:cubicBezTo>
                      <a:pt x="107" y="103"/>
                      <a:pt x="107" y="103"/>
                      <a:pt x="107" y="103"/>
                    </a:cubicBezTo>
                    <a:cubicBezTo>
                      <a:pt x="129" y="100"/>
                      <a:pt x="129" y="100"/>
                      <a:pt x="129" y="100"/>
                    </a:cubicBezTo>
                    <a:cubicBezTo>
                      <a:pt x="131" y="100"/>
                      <a:pt x="132" y="99"/>
                      <a:pt x="133" y="97"/>
                    </a:cubicBezTo>
                    <a:cubicBezTo>
                      <a:pt x="133" y="96"/>
                      <a:pt x="132" y="94"/>
                      <a:pt x="131" y="93"/>
                    </a:cubicBezTo>
                    <a:cubicBezTo>
                      <a:pt x="128" y="91"/>
                      <a:pt x="128" y="91"/>
                      <a:pt x="128" y="91"/>
                    </a:cubicBezTo>
                    <a:cubicBezTo>
                      <a:pt x="126" y="95"/>
                      <a:pt x="126" y="95"/>
                      <a:pt x="126" y="95"/>
                    </a:cubicBezTo>
                    <a:cubicBezTo>
                      <a:pt x="130" y="97"/>
                      <a:pt x="130" y="97"/>
                      <a:pt x="130" y="97"/>
                    </a:cubicBezTo>
                    <a:cubicBezTo>
                      <a:pt x="126" y="95"/>
                      <a:pt x="126" y="95"/>
                      <a:pt x="126" y="95"/>
                    </a:cubicBezTo>
                    <a:cubicBezTo>
                      <a:pt x="128" y="98"/>
                      <a:pt x="128" y="98"/>
                      <a:pt x="128" y="98"/>
                    </a:cubicBezTo>
                    <a:cubicBezTo>
                      <a:pt x="128" y="98"/>
                      <a:pt x="129" y="98"/>
                      <a:pt x="130" y="97"/>
                    </a:cubicBezTo>
                    <a:cubicBezTo>
                      <a:pt x="126" y="95"/>
                      <a:pt x="126" y="95"/>
                      <a:pt x="126" y="95"/>
                    </a:cubicBezTo>
                    <a:cubicBezTo>
                      <a:pt x="128" y="98"/>
                      <a:pt x="128" y="98"/>
                      <a:pt x="128" y="98"/>
                    </a:cubicBezTo>
                    <a:cubicBezTo>
                      <a:pt x="126" y="95"/>
                      <a:pt x="126" y="95"/>
                      <a:pt x="126" y="95"/>
                    </a:cubicBezTo>
                    <a:cubicBezTo>
                      <a:pt x="127" y="99"/>
                      <a:pt x="127" y="99"/>
                      <a:pt x="127" y="99"/>
                    </a:cubicBezTo>
                    <a:cubicBezTo>
                      <a:pt x="127" y="99"/>
                      <a:pt x="127" y="99"/>
                      <a:pt x="128" y="98"/>
                    </a:cubicBezTo>
                    <a:cubicBezTo>
                      <a:pt x="126" y="95"/>
                      <a:pt x="126" y="95"/>
                      <a:pt x="126" y="95"/>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9" y="99"/>
                      <a:pt x="135" y="99"/>
                      <a:pt x="139" y="99"/>
                    </a:cubicBezTo>
                    <a:cubicBezTo>
                      <a:pt x="144" y="100"/>
                      <a:pt x="148" y="100"/>
                      <a:pt x="148" y="100"/>
                    </a:cubicBezTo>
                    <a:cubicBezTo>
                      <a:pt x="150" y="100"/>
                      <a:pt x="152" y="99"/>
                      <a:pt x="152" y="97"/>
                    </a:cubicBezTo>
                    <a:cubicBezTo>
                      <a:pt x="153" y="95"/>
                      <a:pt x="152" y="93"/>
                      <a:pt x="150" y="92"/>
                    </a:cubicBezTo>
                    <a:cubicBezTo>
                      <a:pt x="145" y="89"/>
                      <a:pt x="145" y="89"/>
                      <a:pt x="145" y="89"/>
                    </a:cubicBezTo>
                    <a:cubicBezTo>
                      <a:pt x="143" y="92"/>
                      <a:pt x="143" y="92"/>
                      <a:pt x="143" y="92"/>
                    </a:cubicBezTo>
                    <a:cubicBezTo>
                      <a:pt x="146" y="94"/>
                      <a:pt x="146" y="94"/>
                      <a:pt x="146" y="94"/>
                    </a:cubicBezTo>
                    <a:cubicBezTo>
                      <a:pt x="143" y="92"/>
                      <a:pt x="143" y="92"/>
                      <a:pt x="143" y="92"/>
                    </a:cubicBezTo>
                    <a:cubicBezTo>
                      <a:pt x="144" y="96"/>
                      <a:pt x="144" y="96"/>
                      <a:pt x="144" y="96"/>
                    </a:cubicBezTo>
                    <a:cubicBezTo>
                      <a:pt x="145" y="96"/>
                      <a:pt x="145" y="95"/>
                      <a:pt x="146" y="94"/>
                    </a:cubicBezTo>
                    <a:cubicBezTo>
                      <a:pt x="143" y="92"/>
                      <a:pt x="143" y="92"/>
                      <a:pt x="143" y="92"/>
                    </a:cubicBezTo>
                    <a:cubicBezTo>
                      <a:pt x="144" y="96"/>
                      <a:pt x="144" y="96"/>
                      <a:pt x="144" y="96"/>
                    </a:cubicBezTo>
                    <a:cubicBezTo>
                      <a:pt x="143" y="93"/>
                      <a:pt x="143" y="93"/>
                      <a:pt x="143" y="93"/>
                    </a:cubicBezTo>
                    <a:cubicBezTo>
                      <a:pt x="143" y="96"/>
                      <a:pt x="143" y="96"/>
                      <a:pt x="143" y="96"/>
                    </a:cubicBezTo>
                    <a:cubicBezTo>
                      <a:pt x="144" y="96"/>
                      <a:pt x="144" y="96"/>
                      <a:pt x="144" y="96"/>
                    </a:cubicBezTo>
                    <a:cubicBezTo>
                      <a:pt x="143" y="93"/>
                      <a:pt x="143" y="93"/>
                      <a:pt x="143" y="93"/>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4" y="96"/>
                      <a:pt x="145" y="96"/>
                    </a:cubicBezTo>
                    <a:cubicBezTo>
                      <a:pt x="148" y="96"/>
                      <a:pt x="156" y="96"/>
                      <a:pt x="163" y="97"/>
                    </a:cubicBezTo>
                    <a:cubicBezTo>
                      <a:pt x="169" y="97"/>
                      <a:pt x="175" y="97"/>
                      <a:pt x="175" y="97"/>
                    </a:cubicBezTo>
                    <a:cubicBezTo>
                      <a:pt x="177" y="97"/>
                      <a:pt x="179" y="96"/>
                      <a:pt x="179" y="94"/>
                    </a:cubicBezTo>
                    <a:cubicBezTo>
                      <a:pt x="180" y="93"/>
                      <a:pt x="179" y="91"/>
                      <a:pt x="177" y="90"/>
                    </a:cubicBezTo>
                    <a:cubicBezTo>
                      <a:pt x="175" y="88"/>
                      <a:pt x="175" y="88"/>
                      <a:pt x="175" y="88"/>
                    </a:cubicBezTo>
                    <a:cubicBezTo>
                      <a:pt x="172" y="91"/>
                      <a:pt x="172" y="91"/>
                      <a:pt x="172" y="91"/>
                    </a:cubicBezTo>
                    <a:cubicBezTo>
                      <a:pt x="173" y="95"/>
                      <a:pt x="173" y="95"/>
                      <a:pt x="173" y="95"/>
                    </a:cubicBezTo>
                    <a:cubicBezTo>
                      <a:pt x="198" y="93"/>
                      <a:pt x="198" y="93"/>
                      <a:pt x="198" y="93"/>
                    </a:cubicBezTo>
                    <a:cubicBezTo>
                      <a:pt x="200" y="93"/>
                      <a:pt x="201" y="92"/>
                      <a:pt x="202" y="90"/>
                    </a:cubicBezTo>
                    <a:cubicBezTo>
                      <a:pt x="202" y="89"/>
                      <a:pt x="202" y="87"/>
                      <a:pt x="200" y="86"/>
                    </a:cubicBezTo>
                    <a:cubicBezTo>
                      <a:pt x="195" y="83"/>
                      <a:pt x="195" y="83"/>
                      <a:pt x="195" y="83"/>
                    </a:cubicBezTo>
                    <a:cubicBezTo>
                      <a:pt x="193" y="86"/>
                      <a:pt x="193" y="86"/>
                      <a:pt x="193" y="86"/>
                    </a:cubicBezTo>
                    <a:cubicBezTo>
                      <a:pt x="197" y="88"/>
                      <a:pt x="197" y="88"/>
                      <a:pt x="197" y="88"/>
                    </a:cubicBezTo>
                    <a:cubicBezTo>
                      <a:pt x="193" y="86"/>
                      <a:pt x="193" y="86"/>
                      <a:pt x="193" y="86"/>
                    </a:cubicBezTo>
                    <a:cubicBezTo>
                      <a:pt x="195" y="90"/>
                      <a:pt x="195" y="90"/>
                      <a:pt x="195" y="90"/>
                    </a:cubicBezTo>
                    <a:cubicBezTo>
                      <a:pt x="195" y="90"/>
                      <a:pt x="196" y="90"/>
                      <a:pt x="197" y="88"/>
                    </a:cubicBezTo>
                    <a:cubicBezTo>
                      <a:pt x="193" y="86"/>
                      <a:pt x="193" y="86"/>
                      <a:pt x="193" y="86"/>
                    </a:cubicBezTo>
                    <a:cubicBezTo>
                      <a:pt x="195" y="90"/>
                      <a:pt x="195" y="90"/>
                      <a:pt x="195" y="90"/>
                    </a:cubicBezTo>
                    <a:cubicBezTo>
                      <a:pt x="194" y="87"/>
                      <a:pt x="194" y="87"/>
                      <a:pt x="194" y="87"/>
                    </a:cubicBezTo>
                    <a:cubicBezTo>
                      <a:pt x="194" y="90"/>
                      <a:pt x="194" y="90"/>
                      <a:pt x="194" y="90"/>
                    </a:cubicBezTo>
                    <a:cubicBezTo>
                      <a:pt x="194" y="90"/>
                      <a:pt x="194" y="90"/>
                      <a:pt x="195" y="90"/>
                    </a:cubicBezTo>
                    <a:cubicBezTo>
                      <a:pt x="194" y="87"/>
                      <a:pt x="194" y="87"/>
                      <a:pt x="194" y="87"/>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5" y="90"/>
                      <a:pt x="195" y="90"/>
                    </a:cubicBezTo>
                    <a:cubicBezTo>
                      <a:pt x="198" y="90"/>
                      <a:pt x="206" y="91"/>
                      <a:pt x="212" y="91"/>
                    </a:cubicBezTo>
                    <a:cubicBezTo>
                      <a:pt x="218" y="91"/>
                      <a:pt x="223" y="92"/>
                      <a:pt x="223" y="92"/>
                    </a:cubicBezTo>
                    <a:cubicBezTo>
                      <a:pt x="225" y="92"/>
                      <a:pt x="227" y="91"/>
                      <a:pt x="228" y="89"/>
                    </a:cubicBezTo>
                    <a:cubicBezTo>
                      <a:pt x="228" y="87"/>
                      <a:pt x="227" y="85"/>
                      <a:pt x="226" y="84"/>
                    </a:cubicBezTo>
                    <a:cubicBezTo>
                      <a:pt x="218" y="80"/>
                      <a:pt x="218" y="80"/>
                      <a:pt x="218" y="80"/>
                    </a:cubicBezTo>
                    <a:cubicBezTo>
                      <a:pt x="216" y="83"/>
                      <a:pt x="216" y="83"/>
                      <a:pt x="216" y="83"/>
                    </a:cubicBezTo>
                    <a:cubicBezTo>
                      <a:pt x="219" y="85"/>
                      <a:pt x="219" y="85"/>
                      <a:pt x="219" y="85"/>
                    </a:cubicBezTo>
                    <a:cubicBezTo>
                      <a:pt x="216" y="83"/>
                      <a:pt x="216" y="83"/>
                      <a:pt x="216" y="83"/>
                    </a:cubicBezTo>
                    <a:cubicBezTo>
                      <a:pt x="218" y="86"/>
                      <a:pt x="218" y="86"/>
                      <a:pt x="218" y="86"/>
                    </a:cubicBezTo>
                    <a:cubicBezTo>
                      <a:pt x="218" y="86"/>
                      <a:pt x="219" y="86"/>
                      <a:pt x="219" y="85"/>
                    </a:cubicBezTo>
                    <a:cubicBezTo>
                      <a:pt x="216" y="83"/>
                      <a:pt x="216" y="83"/>
                      <a:pt x="216" y="83"/>
                    </a:cubicBezTo>
                    <a:cubicBezTo>
                      <a:pt x="218" y="86"/>
                      <a:pt x="218" y="86"/>
                      <a:pt x="218" y="86"/>
                    </a:cubicBezTo>
                    <a:cubicBezTo>
                      <a:pt x="216" y="83"/>
                      <a:pt x="216" y="83"/>
                      <a:pt x="216" y="83"/>
                    </a:cubicBezTo>
                    <a:cubicBezTo>
                      <a:pt x="217" y="87"/>
                      <a:pt x="217" y="87"/>
                      <a:pt x="217" y="87"/>
                    </a:cubicBezTo>
                    <a:cubicBezTo>
                      <a:pt x="217" y="87"/>
                      <a:pt x="217" y="87"/>
                      <a:pt x="218" y="86"/>
                    </a:cubicBezTo>
                    <a:cubicBezTo>
                      <a:pt x="216" y="83"/>
                      <a:pt x="216" y="83"/>
                      <a:pt x="216" y="83"/>
                    </a:cubicBezTo>
                    <a:cubicBezTo>
                      <a:pt x="217" y="87"/>
                      <a:pt x="217" y="87"/>
                      <a:pt x="217" y="87"/>
                    </a:cubicBezTo>
                    <a:cubicBezTo>
                      <a:pt x="216" y="85"/>
                      <a:pt x="216" y="85"/>
                      <a:pt x="216" y="85"/>
                    </a:cubicBezTo>
                    <a:cubicBezTo>
                      <a:pt x="217" y="87"/>
                      <a:pt x="217" y="87"/>
                      <a:pt x="217" y="87"/>
                    </a:cubicBezTo>
                    <a:cubicBezTo>
                      <a:pt x="217" y="87"/>
                      <a:pt x="217" y="87"/>
                      <a:pt x="217" y="87"/>
                    </a:cubicBezTo>
                    <a:cubicBezTo>
                      <a:pt x="216" y="85"/>
                      <a:pt x="216" y="85"/>
                      <a:pt x="216" y="85"/>
                    </a:cubicBezTo>
                    <a:cubicBezTo>
                      <a:pt x="217" y="87"/>
                      <a:pt x="217" y="87"/>
                      <a:pt x="217" y="87"/>
                    </a:cubicBezTo>
                    <a:cubicBezTo>
                      <a:pt x="217" y="87"/>
                      <a:pt x="217" y="87"/>
                      <a:pt x="218" y="87"/>
                    </a:cubicBezTo>
                    <a:cubicBezTo>
                      <a:pt x="220" y="87"/>
                      <a:pt x="226" y="87"/>
                      <a:pt x="230" y="87"/>
                    </a:cubicBezTo>
                    <a:cubicBezTo>
                      <a:pt x="235" y="87"/>
                      <a:pt x="239" y="88"/>
                      <a:pt x="239" y="88"/>
                    </a:cubicBezTo>
                    <a:cubicBezTo>
                      <a:pt x="241" y="88"/>
                      <a:pt x="242" y="87"/>
                      <a:pt x="243" y="85"/>
                    </a:cubicBezTo>
                    <a:cubicBezTo>
                      <a:pt x="243" y="83"/>
                      <a:pt x="243" y="81"/>
                      <a:pt x="241" y="80"/>
                    </a:cubicBezTo>
                    <a:cubicBezTo>
                      <a:pt x="237" y="78"/>
                      <a:pt x="237" y="78"/>
                      <a:pt x="237" y="78"/>
                    </a:cubicBezTo>
                    <a:cubicBezTo>
                      <a:pt x="235" y="81"/>
                      <a:pt x="235" y="81"/>
                      <a:pt x="235" y="81"/>
                    </a:cubicBezTo>
                    <a:cubicBezTo>
                      <a:pt x="238" y="83"/>
                      <a:pt x="238" y="83"/>
                      <a:pt x="238" y="83"/>
                    </a:cubicBezTo>
                    <a:cubicBezTo>
                      <a:pt x="235" y="81"/>
                      <a:pt x="235" y="81"/>
                      <a:pt x="235" y="81"/>
                    </a:cubicBezTo>
                    <a:cubicBezTo>
                      <a:pt x="238" y="84"/>
                      <a:pt x="238" y="84"/>
                      <a:pt x="238" y="84"/>
                    </a:cubicBezTo>
                    <a:cubicBezTo>
                      <a:pt x="238" y="84"/>
                      <a:pt x="238" y="84"/>
                      <a:pt x="238" y="83"/>
                    </a:cubicBezTo>
                    <a:cubicBezTo>
                      <a:pt x="235" y="81"/>
                      <a:pt x="235" y="81"/>
                      <a:pt x="235" y="81"/>
                    </a:cubicBezTo>
                    <a:cubicBezTo>
                      <a:pt x="238" y="84"/>
                      <a:pt x="238" y="84"/>
                      <a:pt x="238" y="84"/>
                    </a:cubicBezTo>
                    <a:cubicBezTo>
                      <a:pt x="235" y="81"/>
                      <a:pt x="235" y="81"/>
                      <a:pt x="235" y="81"/>
                    </a:cubicBezTo>
                    <a:cubicBezTo>
                      <a:pt x="237" y="85"/>
                      <a:pt x="237" y="85"/>
                      <a:pt x="237" y="85"/>
                    </a:cubicBezTo>
                    <a:cubicBezTo>
                      <a:pt x="237" y="85"/>
                      <a:pt x="237" y="85"/>
                      <a:pt x="238" y="84"/>
                    </a:cubicBezTo>
                    <a:cubicBezTo>
                      <a:pt x="235" y="81"/>
                      <a:pt x="235" y="81"/>
                      <a:pt x="235" y="81"/>
                    </a:cubicBezTo>
                    <a:cubicBezTo>
                      <a:pt x="237" y="85"/>
                      <a:pt x="237" y="85"/>
                      <a:pt x="237" y="85"/>
                    </a:cubicBezTo>
                    <a:cubicBezTo>
                      <a:pt x="236" y="82"/>
                      <a:pt x="236" y="82"/>
                      <a:pt x="236" y="82"/>
                    </a:cubicBezTo>
                    <a:cubicBezTo>
                      <a:pt x="236" y="85"/>
                      <a:pt x="236" y="85"/>
                      <a:pt x="236" y="85"/>
                    </a:cubicBezTo>
                    <a:cubicBezTo>
                      <a:pt x="237" y="85"/>
                      <a:pt x="237" y="85"/>
                      <a:pt x="237" y="85"/>
                    </a:cubicBezTo>
                    <a:cubicBezTo>
                      <a:pt x="236" y="82"/>
                      <a:pt x="236" y="82"/>
                      <a:pt x="236" y="82"/>
                    </a:cubicBezTo>
                    <a:cubicBezTo>
                      <a:pt x="236" y="85"/>
                      <a:pt x="236" y="85"/>
                      <a:pt x="236" y="85"/>
                    </a:cubicBezTo>
                    <a:cubicBezTo>
                      <a:pt x="236" y="85"/>
                      <a:pt x="236" y="85"/>
                      <a:pt x="236" y="85"/>
                    </a:cubicBezTo>
                    <a:cubicBezTo>
                      <a:pt x="237" y="85"/>
                      <a:pt x="239" y="85"/>
                      <a:pt x="242" y="85"/>
                    </a:cubicBezTo>
                    <a:cubicBezTo>
                      <a:pt x="246" y="84"/>
                      <a:pt x="251" y="84"/>
                      <a:pt x="255" y="84"/>
                    </a:cubicBezTo>
                    <a:cubicBezTo>
                      <a:pt x="259" y="84"/>
                      <a:pt x="262" y="83"/>
                      <a:pt x="262" y="83"/>
                    </a:cubicBezTo>
                    <a:cubicBezTo>
                      <a:pt x="264" y="83"/>
                      <a:pt x="265" y="82"/>
                      <a:pt x="266" y="80"/>
                    </a:cubicBezTo>
                    <a:cubicBezTo>
                      <a:pt x="266" y="79"/>
                      <a:pt x="266" y="77"/>
                      <a:pt x="264" y="76"/>
                    </a:cubicBezTo>
                    <a:cubicBezTo>
                      <a:pt x="262" y="75"/>
                      <a:pt x="262" y="75"/>
                      <a:pt x="262" y="75"/>
                    </a:cubicBezTo>
                    <a:cubicBezTo>
                      <a:pt x="260" y="78"/>
                      <a:pt x="260" y="78"/>
                      <a:pt x="260" y="78"/>
                    </a:cubicBezTo>
                    <a:cubicBezTo>
                      <a:pt x="260" y="82"/>
                      <a:pt x="260" y="82"/>
                      <a:pt x="260" y="82"/>
                    </a:cubicBezTo>
                    <a:cubicBezTo>
                      <a:pt x="287" y="82"/>
                      <a:pt x="287" y="82"/>
                      <a:pt x="287" y="82"/>
                    </a:cubicBezTo>
                    <a:cubicBezTo>
                      <a:pt x="288" y="82"/>
                      <a:pt x="290" y="81"/>
                      <a:pt x="290" y="79"/>
                    </a:cubicBezTo>
                    <a:cubicBezTo>
                      <a:pt x="291" y="77"/>
                      <a:pt x="290" y="76"/>
                      <a:pt x="289" y="75"/>
                    </a:cubicBezTo>
                    <a:cubicBezTo>
                      <a:pt x="285" y="73"/>
                      <a:pt x="285" y="73"/>
                      <a:pt x="285" y="73"/>
                    </a:cubicBezTo>
                    <a:cubicBezTo>
                      <a:pt x="283" y="76"/>
                      <a:pt x="283" y="76"/>
                      <a:pt x="283" y="76"/>
                    </a:cubicBezTo>
                    <a:cubicBezTo>
                      <a:pt x="283" y="80"/>
                      <a:pt x="283" y="80"/>
                      <a:pt x="283" y="80"/>
                    </a:cubicBezTo>
                    <a:cubicBezTo>
                      <a:pt x="308" y="81"/>
                      <a:pt x="308" y="81"/>
                      <a:pt x="308" y="81"/>
                    </a:cubicBezTo>
                    <a:cubicBezTo>
                      <a:pt x="309" y="81"/>
                      <a:pt x="311" y="80"/>
                      <a:pt x="311" y="78"/>
                    </a:cubicBezTo>
                    <a:cubicBezTo>
                      <a:pt x="312" y="76"/>
                      <a:pt x="311" y="74"/>
                      <a:pt x="310" y="73"/>
                    </a:cubicBezTo>
                    <a:cubicBezTo>
                      <a:pt x="305" y="71"/>
                      <a:pt x="305" y="71"/>
                      <a:pt x="305" y="71"/>
                    </a:cubicBezTo>
                    <a:cubicBezTo>
                      <a:pt x="303" y="74"/>
                      <a:pt x="303" y="74"/>
                      <a:pt x="303" y="74"/>
                    </a:cubicBezTo>
                    <a:cubicBezTo>
                      <a:pt x="303" y="78"/>
                      <a:pt x="303" y="78"/>
                      <a:pt x="303" y="78"/>
                    </a:cubicBezTo>
                    <a:cubicBezTo>
                      <a:pt x="303" y="78"/>
                      <a:pt x="310" y="78"/>
                      <a:pt x="318" y="78"/>
                    </a:cubicBezTo>
                    <a:cubicBezTo>
                      <a:pt x="321" y="78"/>
                      <a:pt x="325" y="78"/>
                      <a:pt x="327" y="78"/>
                    </a:cubicBezTo>
                    <a:cubicBezTo>
                      <a:pt x="329" y="78"/>
                      <a:pt x="330" y="78"/>
                      <a:pt x="331" y="77"/>
                    </a:cubicBezTo>
                    <a:cubicBezTo>
                      <a:pt x="331" y="77"/>
                      <a:pt x="332" y="77"/>
                      <a:pt x="332" y="77"/>
                    </a:cubicBezTo>
                    <a:cubicBezTo>
                      <a:pt x="333" y="77"/>
                      <a:pt x="333" y="77"/>
                      <a:pt x="333" y="77"/>
                    </a:cubicBezTo>
                    <a:cubicBezTo>
                      <a:pt x="334" y="77"/>
                      <a:pt x="334" y="77"/>
                      <a:pt x="334" y="77"/>
                    </a:cubicBezTo>
                    <a:cubicBezTo>
                      <a:pt x="334" y="76"/>
                      <a:pt x="335" y="76"/>
                      <a:pt x="335" y="75"/>
                    </a:cubicBezTo>
                    <a:cubicBezTo>
                      <a:pt x="337" y="73"/>
                      <a:pt x="336" y="71"/>
                      <a:pt x="334" y="70"/>
                    </a:cubicBezTo>
                    <a:cubicBezTo>
                      <a:pt x="331" y="68"/>
                      <a:pt x="331" y="68"/>
                      <a:pt x="331" y="68"/>
                    </a:cubicBezTo>
                    <a:cubicBezTo>
                      <a:pt x="329" y="71"/>
                      <a:pt x="329" y="71"/>
                      <a:pt x="329" y="71"/>
                    </a:cubicBezTo>
                    <a:cubicBezTo>
                      <a:pt x="329" y="75"/>
                      <a:pt x="329" y="75"/>
                      <a:pt x="329" y="75"/>
                    </a:cubicBezTo>
                    <a:cubicBezTo>
                      <a:pt x="358" y="75"/>
                      <a:pt x="358" y="75"/>
                      <a:pt x="358" y="75"/>
                    </a:cubicBezTo>
                    <a:cubicBezTo>
                      <a:pt x="359" y="74"/>
                      <a:pt x="361" y="73"/>
                      <a:pt x="361" y="72"/>
                    </a:cubicBezTo>
                    <a:cubicBezTo>
                      <a:pt x="362" y="70"/>
                      <a:pt x="361" y="68"/>
                      <a:pt x="360" y="67"/>
                    </a:cubicBezTo>
                    <a:cubicBezTo>
                      <a:pt x="354" y="64"/>
                      <a:pt x="354" y="64"/>
                      <a:pt x="354" y="64"/>
                    </a:cubicBezTo>
                    <a:cubicBezTo>
                      <a:pt x="352" y="67"/>
                      <a:pt x="352" y="67"/>
                      <a:pt x="352" y="67"/>
                    </a:cubicBezTo>
                    <a:cubicBezTo>
                      <a:pt x="352" y="71"/>
                      <a:pt x="352" y="71"/>
                      <a:pt x="352" y="71"/>
                    </a:cubicBezTo>
                    <a:cubicBezTo>
                      <a:pt x="378" y="72"/>
                      <a:pt x="378" y="72"/>
                      <a:pt x="378" y="72"/>
                    </a:cubicBezTo>
                    <a:cubicBezTo>
                      <a:pt x="380" y="72"/>
                      <a:pt x="381" y="71"/>
                      <a:pt x="382" y="69"/>
                    </a:cubicBezTo>
                    <a:cubicBezTo>
                      <a:pt x="382" y="68"/>
                      <a:pt x="382" y="66"/>
                      <a:pt x="380" y="65"/>
                    </a:cubicBezTo>
                    <a:cubicBezTo>
                      <a:pt x="378" y="63"/>
                      <a:pt x="378" y="63"/>
                      <a:pt x="378" y="63"/>
                    </a:cubicBezTo>
                    <a:cubicBezTo>
                      <a:pt x="376" y="67"/>
                      <a:pt x="376" y="67"/>
                      <a:pt x="376" y="67"/>
                    </a:cubicBezTo>
                    <a:cubicBezTo>
                      <a:pt x="379" y="69"/>
                      <a:pt x="379" y="69"/>
                      <a:pt x="379" y="69"/>
                    </a:cubicBezTo>
                    <a:cubicBezTo>
                      <a:pt x="376" y="67"/>
                      <a:pt x="376" y="67"/>
                      <a:pt x="376" y="67"/>
                    </a:cubicBezTo>
                    <a:cubicBezTo>
                      <a:pt x="378" y="70"/>
                      <a:pt x="378" y="70"/>
                      <a:pt x="378" y="70"/>
                    </a:cubicBezTo>
                    <a:cubicBezTo>
                      <a:pt x="378" y="70"/>
                      <a:pt x="379" y="69"/>
                      <a:pt x="379" y="69"/>
                    </a:cubicBezTo>
                    <a:cubicBezTo>
                      <a:pt x="376" y="67"/>
                      <a:pt x="376" y="67"/>
                      <a:pt x="376" y="67"/>
                    </a:cubicBezTo>
                    <a:cubicBezTo>
                      <a:pt x="378" y="70"/>
                      <a:pt x="378" y="70"/>
                      <a:pt x="378" y="70"/>
                    </a:cubicBezTo>
                    <a:cubicBezTo>
                      <a:pt x="376" y="67"/>
                      <a:pt x="376" y="67"/>
                      <a:pt x="376" y="67"/>
                    </a:cubicBezTo>
                    <a:cubicBezTo>
                      <a:pt x="378" y="70"/>
                      <a:pt x="378" y="70"/>
                      <a:pt x="378" y="70"/>
                    </a:cubicBezTo>
                    <a:cubicBezTo>
                      <a:pt x="378" y="70"/>
                      <a:pt x="378" y="70"/>
                      <a:pt x="378" y="70"/>
                    </a:cubicBezTo>
                    <a:cubicBezTo>
                      <a:pt x="376" y="67"/>
                      <a:pt x="376" y="67"/>
                      <a:pt x="376" y="67"/>
                    </a:cubicBezTo>
                    <a:cubicBezTo>
                      <a:pt x="378" y="70"/>
                      <a:pt x="378" y="70"/>
                      <a:pt x="378" y="70"/>
                    </a:cubicBezTo>
                    <a:cubicBezTo>
                      <a:pt x="376" y="68"/>
                      <a:pt x="376" y="68"/>
                      <a:pt x="376" y="68"/>
                    </a:cubicBezTo>
                    <a:cubicBezTo>
                      <a:pt x="377" y="70"/>
                      <a:pt x="377" y="70"/>
                      <a:pt x="377" y="70"/>
                    </a:cubicBezTo>
                    <a:cubicBezTo>
                      <a:pt x="378" y="70"/>
                      <a:pt x="378" y="70"/>
                      <a:pt x="378" y="70"/>
                    </a:cubicBezTo>
                    <a:cubicBezTo>
                      <a:pt x="376" y="68"/>
                      <a:pt x="376" y="68"/>
                      <a:pt x="376" y="68"/>
                    </a:cubicBezTo>
                    <a:cubicBezTo>
                      <a:pt x="377" y="70"/>
                      <a:pt x="377" y="70"/>
                      <a:pt x="377" y="70"/>
                    </a:cubicBezTo>
                    <a:cubicBezTo>
                      <a:pt x="377" y="70"/>
                      <a:pt x="377" y="70"/>
                      <a:pt x="377" y="70"/>
                    </a:cubicBezTo>
                    <a:cubicBezTo>
                      <a:pt x="378" y="70"/>
                      <a:pt x="379" y="70"/>
                      <a:pt x="381" y="70"/>
                    </a:cubicBezTo>
                    <a:cubicBezTo>
                      <a:pt x="384" y="69"/>
                      <a:pt x="388" y="68"/>
                      <a:pt x="391" y="68"/>
                    </a:cubicBezTo>
                    <a:cubicBezTo>
                      <a:pt x="392" y="67"/>
                      <a:pt x="393" y="67"/>
                      <a:pt x="394" y="67"/>
                    </a:cubicBezTo>
                    <a:cubicBezTo>
                      <a:pt x="395" y="67"/>
                      <a:pt x="395" y="67"/>
                      <a:pt x="395" y="67"/>
                    </a:cubicBezTo>
                    <a:cubicBezTo>
                      <a:pt x="396" y="67"/>
                      <a:pt x="396" y="67"/>
                      <a:pt x="396" y="67"/>
                    </a:cubicBezTo>
                    <a:cubicBezTo>
                      <a:pt x="396" y="67"/>
                      <a:pt x="396" y="67"/>
                      <a:pt x="396" y="67"/>
                    </a:cubicBezTo>
                    <a:cubicBezTo>
                      <a:pt x="396" y="67"/>
                      <a:pt x="396" y="67"/>
                      <a:pt x="396" y="67"/>
                    </a:cubicBezTo>
                    <a:cubicBezTo>
                      <a:pt x="396" y="67"/>
                      <a:pt x="396" y="67"/>
                      <a:pt x="396" y="67"/>
                    </a:cubicBezTo>
                    <a:cubicBezTo>
                      <a:pt x="396" y="66"/>
                      <a:pt x="396" y="66"/>
                      <a:pt x="396" y="66"/>
                    </a:cubicBezTo>
                    <a:cubicBezTo>
                      <a:pt x="397" y="66"/>
                      <a:pt x="397" y="66"/>
                      <a:pt x="397" y="66"/>
                    </a:cubicBezTo>
                    <a:cubicBezTo>
                      <a:pt x="397" y="66"/>
                      <a:pt x="397" y="66"/>
                      <a:pt x="397" y="66"/>
                    </a:cubicBezTo>
                    <a:cubicBezTo>
                      <a:pt x="398" y="66"/>
                      <a:pt x="398" y="66"/>
                      <a:pt x="398" y="65"/>
                    </a:cubicBezTo>
                    <a:cubicBezTo>
                      <a:pt x="399" y="64"/>
                      <a:pt x="399" y="63"/>
                      <a:pt x="399" y="62"/>
                    </a:cubicBezTo>
                    <a:cubicBezTo>
                      <a:pt x="399" y="61"/>
                      <a:pt x="398" y="60"/>
                      <a:pt x="397" y="59"/>
                    </a:cubicBezTo>
                    <a:cubicBezTo>
                      <a:pt x="396" y="59"/>
                      <a:pt x="396" y="59"/>
                      <a:pt x="396" y="59"/>
                    </a:cubicBezTo>
                    <a:cubicBezTo>
                      <a:pt x="394" y="62"/>
                      <a:pt x="394" y="62"/>
                      <a:pt x="394" y="62"/>
                    </a:cubicBezTo>
                    <a:cubicBezTo>
                      <a:pt x="394" y="66"/>
                      <a:pt x="394" y="66"/>
                      <a:pt x="394" y="66"/>
                    </a:cubicBezTo>
                    <a:cubicBezTo>
                      <a:pt x="394" y="66"/>
                      <a:pt x="400" y="66"/>
                      <a:pt x="405" y="66"/>
                    </a:cubicBezTo>
                    <a:cubicBezTo>
                      <a:pt x="408" y="66"/>
                      <a:pt x="411" y="66"/>
                      <a:pt x="413" y="65"/>
                    </a:cubicBezTo>
                    <a:cubicBezTo>
                      <a:pt x="414" y="65"/>
                      <a:pt x="415" y="65"/>
                      <a:pt x="416" y="65"/>
                    </a:cubicBezTo>
                    <a:cubicBezTo>
                      <a:pt x="416" y="65"/>
                      <a:pt x="417" y="65"/>
                      <a:pt x="417" y="65"/>
                    </a:cubicBezTo>
                    <a:cubicBezTo>
                      <a:pt x="418" y="65"/>
                      <a:pt x="418" y="65"/>
                      <a:pt x="418" y="65"/>
                    </a:cubicBezTo>
                    <a:cubicBezTo>
                      <a:pt x="418" y="65"/>
                      <a:pt x="418" y="65"/>
                      <a:pt x="418" y="65"/>
                    </a:cubicBezTo>
                    <a:cubicBezTo>
                      <a:pt x="419" y="64"/>
                      <a:pt x="419" y="64"/>
                      <a:pt x="420" y="63"/>
                    </a:cubicBezTo>
                    <a:cubicBezTo>
                      <a:pt x="421" y="61"/>
                      <a:pt x="420" y="59"/>
                      <a:pt x="419" y="58"/>
                    </a:cubicBezTo>
                    <a:cubicBezTo>
                      <a:pt x="415" y="55"/>
                      <a:pt x="415" y="55"/>
                      <a:pt x="415" y="55"/>
                    </a:cubicBezTo>
                    <a:cubicBezTo>
                      <a:pt x="413" y="59"/>
                      <a:pt x="413" y="59"/>
                      <a:pt x="413" y="59"/>
                    </a:cubicBezTo>
                    <a:cubicBezTo>
                      <a:pt x="416" y="61"/>
                      <a:pt x="416" y="61"/>
                      <a:pt x="416" y="61"/>
                    </a:cubicBezTo>
                    <a:cubicBezTo>
                      <a:pt x="413" y="59"/>
                      <a:pt x="413" y="59"/>
                      <a:pt x="413" y="59"/>
                    </a:cubicBezTo>
                    <a:cubicBezTo>
                      <a:pt x="415" y="62"/>
                      <a:pt x="415" y="62"/>
                      <a:pt x="415" y="62"/>
                    </a:cubicBezTo>
                    <a:cubicBezTo>
                      <a:pt x="415" y="62"/>
                      <a:pt x="416" y="62"/>
                      <a:pt x="416" y="61"/>
                    </a:cubicBezTo>
                    <a:cubicBezTo>
                      <a:pt x="413" y="59"/>
                      <a:pt x="413" y="59"/>
                      <a:pt x="413" y="59"/>
                    </a:cubicBezTo>
                    <a:cubicBezTo>
                      <a:pt x="415" y="62"/>
                      <a:pt x="415" y="62"/>
                      <a:pt x="415" y="62"/>
                    </a:cubicBezTo>
                    <a:cubicBezTo>
                      <a:pt x="413" y="59"/>
                      <a:pt x="413" y="59"/>
                      <a:pt x="413" y="59"/>
                    </a:cubicBezTo>
                    <a:cubicBezTo>
                      <a:pt x="414" y="63"/>
                      <a:pt x="414" y="63"/>
                      <a:pt x="414" y="63"/>
                    </a:cubicBezTo>
                    <a:cubicBezTo>
                      <a:pt x="414" y="63"/>
                      <a:pt x="414" y="63"/>
                      <a:pt x="415" y="62"/>
                    </a:cubicBezTo>
                    <a:cubicBezTo>
                      <a:pt x="413" y="59"/>
                      <a:pt x="413" y="59"/>
                      <a:pt x="413" y="59"/>
                    </a:cubicBezTo>
                    <a:cubicBezTo>
                      <a:pt x="414" y="63"/>
                      <a:pt x="414" y="63"/>
                      <a:pt x="414" y="63"/>
                    </a:cubicBezTo>
                    <a:cubicBezTo>
                      <a:pt x="414" y="62"/>
                      <a:pt x="414" y="62"/>
                      <a:pt x="414" y="62"/>
                    </a:cubicBezTo>
                    <a:cubicBezTo>
                      <a:pt x="414" y="63"/>
                      <a:pt x="414" y="63"/>
                      <a:pt x="414" y="63"/>
                    </a:cubicBezTo>
                    <a:cubicBezTo>
                      <a:pt x="414" y="63"/>
                      <a:pt x="414" y="63"/>
                      <a:pt x="414" y="63"/>
                    </a:cubicBezTo>
                    <a:cubicBezTo>
                      <a:pt x="414" y="62"/>
                      <a:pt x="414" y="62"/>
                      <a:pt x="414" y="62"/>
                    </a:cubicBezTo>
                    <a:cubicBezTo>
                      <a:pt x="414" y="63"/>
                      <a:pt x="414" y="63"/>
                      <a:pt x="414" y="63"/>
                    </a:cubicBezTo>
                    <a:cubicBezTo>
                      <a:pt x="414" y="63"/>
                      <a:pt x="415" y="62"/>
                      <a:pt x="416" y="62"/>
                    </a:cubicBezTo>
                    <a:cubicBezTo>
                      <a:pt x="419" y="62"/>
                      <a:pt x="426" y="62"/>
                      <a:pt x="432" y="62"/>
                    </a:cubicBezTo>
                    <a:cubicBezTo>
                      <a:pt x="435" y="61"/>
                      <a:pt x="438" y="61"/>
                      <a:pt x="440" y="61"/>
                    </a:cubicBezTo>
                    <a:cubicBezTo>
                      <a:pt x="441" y="61"/>
                      <a:pt x="442" y="61"/>
                      <a:pt x="442" y="61"/>
                    </a:cubicBezTo>
                    <a:cubicBezTo>
                      <a:pt x="443" y="61"/>
                      <a:pt x="443" y="61"/>
                      <a:pt x="443" y="61"/>
                    </a:cubicBezTo>
                    <a:cubicBezTo>
                      <a:pt x="443" y="61"/>
                      <a:pt x="443" y="61"/>
                      <a:pt x="443" y="61"/>
                    </a:cubicBezTo>
                    <a:cubicBezTo>
                      <a:pt x="444" y="61"/>
                      <a:pt x="444" y="61"/>
                      <a:pt x="444" y="61"/>
                    </a:cubicBezTo>
                    <a:cubicBezTo>
                      <a:pt x="444" y="61"/>
                      <a:pt x="444" y="61"/>
                      <a:pt x="444" y="61"/>
                    </a:cubicBezTo>
                    <a:cubicBezTo>
                      <a:pt x="445" y="60"/>
                      <a:pt x="445" y="60"/>
                      <a:pt x="445" y="60"/>
                    </a:cubicBezTo>
                    <a:cubicBezTo>
                      <a:pt x="445" y="60"/>
                      <a:pt x="446" y="60"/>
                      <a:pt x="446" y="59"/>
                    </a:cubicBezTo>
                    <a:cubicBezTo>
                      <a:pt x="448" y="57"/>
                      <a:pt x="447" y="55"/>
                      <a:pt x="445" y="54"/>
                    </a:cubicBezTo>
                    <a:cubicBezTo>
                      <a:pt x="443" y="52"/>
                      <a:pt x="443" y="52"/>
                      <a:pt x="443" y="52"/>
                    </a:cubicBezTo>
                    <a:cubicBezTo>
                      <a:pt x="441" y="56"/>
                      <a:pt x="441" y="56"/>
                      <a:pt x="441" y="56"/>
                    </a:cubicBezTo>
                    <a:cubicBezTo>
                      <a:pt x="444" y="58"/>
                      <a:pt x="444" y="58"/>
                      <a:pt x="444" y="58"/>
                    </a:cubicBezTo>
                    <a:cubicBezTo>
                      <a:pt x="441" y="56"/>
                      <a:pt x="441" y="56"/>
                      <a:pt x="441" y="56"/>
                    </a:cubicBezTo>
                    <a:cubicBezTo>
                      <a:pt x="443" y="59"/>
                      <a:pt x="443" y="59"/>
                      <a:pt x="443" y="59"/>
                    </a:cubicBezTo>
                    <a:cubicBezTo>
                      <a:pt x="444" y="59"/>
                      <a:pt x="444" y="59"/>
                      <a:pt x="444" y="58"/>
                    </a:cubicBezTo>
                    <a:cubicBezTo>
                      <a:pt x="441" y="56"/>
                      <a:pt x="441" y="56"/>
                      <a:pt x="441" y="56"/>
                    </a:cubicBezTo>
                    <a:cubicBezTo>
                      <a:pt x="443" y="59"/>
                      <a:pt x="443" y="59"/>
                      <a:pt x="443" y="59"/>
                    </a:cubicBezTo>
                    <a:cubicBezTo>
                      <a:pt x="441" y="56"/>
                      <a:pt x="441" y="56"/>
                      <a:pt x="441" y="56"/>
                    </a:cubicBezTo>
                    <a:cubicBezTo>
                      <a:pt x="442" y="60"/>
                      <a:pt x="442" y="60"/>
                      <a:pt x="442" y="60"/>
                    </a:cubicBezTo>
                    <a:cubicBezTo>
                      <a:pt x="442" y="59"/>
                      <a:pt x="443" y="59"/>
                      <a:pt x="443" y="59"/>
                    </a:cubicBezTo>
                    <a:cubicBezTo>
                      <a:pt x="441" y="56"/>
                      <a:pt x="441" y="56"/>
                      <a:pt x="441" y="56"/>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60"/>
                      <a:pt x="443" y="60"/>
                      <a:pt x="444" y="60"/>
                    </a:cubicBezTo>
                    <a:cubicBezTo>
                      <a:pt x="448" y="60"/>
                      <a:pt x="454" y="60"/>
                      <a:pt x="460" y="60"/>
                    </a:cubicBezTo>
                    <a:cubicBezTo>
                      <a:pt x="462" y="60"/>
                      <a:pt x="465" y="60"/>
                      <a:pt x="467" y="60"/>
                    </a:cubicBezTo>
                    <a:cubicBezTo>
                      <a:pt x="468" y="60"/>
                      <a:pt x="469" y="61"/>
                      <a:pt x="469" y="61"/>
                    </a:cubicBezTo>
                    <a:cubicBezTo>
                      <a:pt x="470" y="61"/>
                      <a:pt x="470" y="61"/>
                      <a:pt x="471" y="61"/>
                    </a:cubicBezTo>
                    <a:cubicBezTo>
                      <a:pt x="471" y="61"/>
                      <a:pt x="471" y="61"/>
                      <a:pt x="471" y="61"/>
                    </a:cubicBezTo>
                    <a:cubicBezTo>
                      <a:pt x="471" y="61"/>
                      <a:pt x="471" y="61"/>
                      <a:pt x="471" y="61"/>
                    </a:cubicBezTo>
                    <a:cubicBezTo>
                      <a:pt x="472" y="60"/>
                      <a:pt x="472" y="60"/>
                      <a:pt x="472" y="60"/>
                    </a:cubicBezTo>
                    <a:cubicBezTo>
                      <a:pt x="472" y="60"/>
                      <a:pt x="472" y="60"/>
                      <a:pt x="472" y="60"/>
                    </a:cubicBezTo>
                    <a:cubicBezTo>
                      <a:pt x="472" y="60"/>
                      <a:pt x="472" y="60"/>
                      <a:pt x="473" y="60"/>
                    </a:cubicBezTo>
                    <a:cubicBezTo>
                      <a:pt x="474" y="59"/>
                      <a:pt x="475" y="58"/>
                      <a:pt x="475" y="56"/>
                    </a:cubicBezTo>
                    <a:cubicBezTo>
                      <a:pt x="475" y="55"/>
                      <a:pt x="474" y="54"/>
                      <a:pt x="473" y="53"/>
                    </a:cubicBezTo>
                    <a:cubicBezTo>
                      <a:pt x="468" y="50"/>
                      <a:pt x="468" y="50"/>
                      <a:pt x="468" y="50"/>
                    </a:cubicBezTo>
                    <a:cubicBezTo>
                      <a:pt x="466" y="54"/>
                      <a:pt x="466" y="54"/>
                      <a:pt x="466" y="54"/>
                    </a:cubicBezTo>
                    <a:cubicBezTo>
                      <a:pt x="466" y="58"/>
                      <a:pt x="466" y="58"/>
                      <a:pt x="466" y="58"/>
                    </a:cubicBezTo>
                    <a:cubicBezTo>
                      <a:pt x="489" y="57"/>
                      <a:pt x="489" y="57"/>
                      <a:pt x="489" y="57"/>
                    </a:cubicBezTo>
                    <a:cubicBezTo>
                      <a:pt x="490" y="57"/>
                      <a:pt x="492" y="56"/>
                      <a:pt x="492" y="54"/>
                    </a:cubicBezTo>
                    <a:cubicBezTo>
                      <a:pt x="493" y="53"/>
                      <a:pt x="492" y="51"/>
                      <a:pt x="491" y="50"/>
                    </a:cubicBezTo>
                    <a:cubicBezTo>
                      <a:pt x="486" y="47"/>
                      <a:pt x="486" y="47"/>
                      <a:pt x="486" y="47"/>
                    </a:cubicBezTo>
                    <a:cubicBezTo>
                      <a:pt x="484" y="50"/>
                      <a:pt x="484" y="50"/>
                      <a:pt x="484" y="50"/>
                    </a:cubicBezTo>
                    <a:cubicBezTo>
                      <a:pt x="484" y="54"/>
                      <a:pt x="484" y="54"/>
                      <a:pt x="484" y="54"/>
                    </a:cubicBezTo>
                    <a:cubicBezTo>
                      <a:pt x="514" y="54"/>
                      <a:pt x="514" y="54"/>
                      <a:pt x="514" y="54"/>
                    </a:cubicBezTo>
                    <a:cubicBezTo>
                      <a:pt x="516" y="54"/>
                      <a:pt x="517" y="53"/>
                      <a:pt x="518" y="51"/>
                    </a:cubicBezTo>
                    <a:cubicBezTo>
                      <a:pt x="518" y="49"/>
                      <a:pt x="518" y="48"/>
                      <a:pt x="516" y="47"/>
                    </a:cubicBezTo>
                    <a:cubicBezTo>
                      <a:pt x="513" y="45"/>
                      <a:pt x="513" y="45"/>
                      <a:pt x="513" y="45"/>
                    </a:cubicBezTo>
                    <a:cubicBezTo>
                      <a:pt x="511" y="48"/>
                      <a:pt x="511" y="48"/>
                      <a:pt x="511" y="48"/>
                    </a:cubicBezTo>
                    <a:cubicBezTo>
                      <a:pt x="511" y="52"/>
                      <a:pt x="511" y="52"/>
                      <a:pt x="511" y="52"/>
                    </a:cubicBezTo>
                    <a:cubicBezTo>
                      <a:pt x="511" y="52"/>
                      <a:pt x="517" y="52"/>
                      <a:pt x="523" y="52"/>
                    </a:cubicBezTo>
                    <a:cubicBezTo>
                      <a:pt x="526" y="52"/>
                      <a:pt x="529" y="52"/>
                      <a:pt x="532" y="52"/>
                    </a:cubicBezTo>
                    <a:cubicBezTo>
                      <a:pt x="533" y="52"/>
                      <a:pt x="534" y="52"/>
                      <a:pt x="535" y="52"/>
                    </a:cubicBezTo>
                    <a:cubicBezTo>
                      <a:pt x="535" y="52"/>
                      <a:pt x="535" y="52"/>
                      <a:pt x="536" y="51"/>
                    </a:cubicBezTo>
                    <a:cubicBezTo>
                      <a:pt x="536" y="51"/>
                      <a:pt x="536" y="51"/>
                      <a:pt x="536" y="51"/>
                    </a:cubicBezTo>
                    <a:cubicBezTo>
                      <a:pt x="537" y="51"/>
                      <a:pt x="537" y="51"/>
                      <a:pt x="537" y="51"/>
                    </a:cubicBezTo>
                    <a:cubicBezTo>
                      <a:pt x="538" y="51"/>
                      <a:pt x="538" y="50"/>
                      <a:pt x="539" y="50"/>
                    </a:cubicBezTo>
                    <a:cubicBezTo>
                      <a:pt x="540" y="48"/>
                      <a:pt x="539" y="45"/>
                      <a:pt x="537" y="44"/>
                    </a:cubicBezTo>
                    <a:cubicBezTo>
                      <a:pt x="534" y="42"/>
                      <a:pt x="534" y="42"/>
                      <a:pt x="534" y="42"/>
                    </a:cubicBezTo>
                    <a:cubicBezTo>
                      <a:pt x="532" y="45"/>
                      <a:pt x="532" y="45"/>
                      <a:pt x="532" y="45"/>
                    </a:cubicBezTo>
                    <a:cubicBezTo>
                      <a:pt x="532" y="49"/>
                      <a:pt x="532" y="49"/>
                      <a:pt x="532" y="49"/>
                    </a:cubicBezTo>
                    <a:cubicBezTo>
                      <a:pt x="532" y="49"/>
                      <a:pt x="537" y="49"/>
                      <a:pt x="541" y="49"/>
                    </a:cubicBezTo>
                    <a:cubicBezTo>
                      <a:pt x="544" y="49"/>
                      <a:pt x="546" y="49"/>
                      <a:pt x="548" y="49"/>
                    </a:cubicBezTo>
                    <a:cubicBezTo>
                      <a:pt x="549" y="49"/>
                      <a:pt x="550" y="49"/>
                      <a:pt x="551" y="48"/>
                    </a:cubicBezTo>
                    <a:cubicBezTo>
                      <a:pt x="551" y="48"/>
                      <a:pt x="551" y="48"/>
                      <a:pt x="552" y="48"/>
                    </a:cubicBezTo>
                    <a:cubicBezTo>
                      <a:pt x="553" y="48"/>
                      <a:pt x="553" y="48"/>
                      <a:pt x="553" y="48"/>
                    </a:cubicBezTo>
                    <a:cubicBezTo>
                      <a:pt x="553" y="48"/>
                      <a:pt x="553" y="48"/>
                      <a:pt x="553" y="48"/>
                    </a:cubicBezTo>
                    <a:cubicBezTo>
                      <a:pt x="554" y="48"/>
                      <a:pt x="554" y="47"/>
                      <a:pt x="555" y="46"/>
                    </a:cubicBezTo>
                    <a:cubicBezTo>
                      <a:pt x="556" y="45"/>
                      <a:pt x="555" y="42"/>
                      <a:pt x="554" y="41"/>
                    </a:cubicBezTo>
                    <a:cubicBezTo>
                      <a:pt x="553" y="40"/>
                      <a:pt x="553" y="40"/>
                      <a:pt x="553" y="40"/>
                    </a:cubicBezTo>
                    <a:cubicBezTo>
                      <a:pt x="551" y="44"/>
                      <a:pt x="551" y="44"/>
                      <a:pt x="551" y="44"/>
                    </a:cubicBezTo>
                    <a:cubicBezTo>
                      <a:pt x="551" y="48"/>
                      <a:pt x="551" y="48"/>
                      <a:pt x="551" y="48"/>
                    </a:cubicBezTo>
                    <a:cubicBezTo>
                      <a:pt x="551" y="48"/>
                      <a:pt x="557" y="47"/>
                      <a:pt x="563" y="47"/>
                    </a:cubicBezTo>
                    <a:cubicBezTo>
                      <a:pt x="566" y="46"/>
                      <a:pt x="569" y="46"/>
                      <a:pt x="572" y="46"/>
                    </a:cubicBezTo>
                    <a:cubicBezTo>
                      <a:pt x="573" y="46"/>
                      <a:pt x="574" y="45"/>
                      <a:pt x="575" y="45"/>
                    </a:cubicBezTo>
                    <a:cubicBezTo>
                      <a:pt x="575" y="45"/>
                      <a:pt x="576" y="45"/>
                      <a:pt x="576" y="45"/>
                    </a:cubicBezTo>
                    <a:cubicBezTo>
                      <a:pt x="577" y="45"/>
                      <a:pt x="577" y="45"/>
                      <a:pt x="577" y="45"/>
                    </a:cubicBezTo>
                    <a:cubicBezTo>
                      <a:pt x="577" y="45"/>
                      <a:pt x="577" y="45"/>
                      <a:pt x="577" y="45"/>
                    </a:cubicBezTo>
                    <a:cubicBezTo>
                      <a:pt x="578" y="44"/>
                      <a:pt x="578" y="44"/>
                      <a:pt x="579" y="43"/>
                    </a:cubicBezTo>
                    <a:cubicBezTo>
                      <a:pt x="579" y="42"/>
                      <a:pt x="579" y="41"/>
                      <a:pt x="579" y="40"/>
                    </a:cubicBezTo>
                    <a:cubicBezTo>
                      <a:pt x="579" y="39"/>
                      <a:pt x="578" y="38"/>
                      <a:pt x="577" y="38"/>
                    </a:cubicBezTo>
                    <a:cubicBezTo>
                      <a:pt x="577" y="38"/>
                      <a:pt x="577" y="38"/>
                      <a:pt x="577" y="38"/>
                    </a:cubicBezTo>
                    <a:cubicBezTo>
                      <a:pt x="575" y="41"/>
                      <a:pt x="575" y="41"/>
                      <a:pt x="575" y="41"/>
                    </a:cubicBezTo>
                    <a:cubicBezTo>
                      <a:pt x="579" y="43"/>
                      <a:pt x="579" y="43"/>
                      <a:pt x="579" y="43"/>
                    </a:cubicBezTo>
                    <a:cubicBezTo>
                      <a:pt x="575" y="41"/>
                      <a:pt x="575" y="41"/>
                      <a:pt x="575" y="41"/>
                    </a:cubicBezTo>
                    <a:cubicBezTo>
                      <a:pt x="578" y="44"/>
                      <a:pt x="578" y="44"/>
                      <a:pt x="578" y="44"/>
                    </a:cubicBezTo>
                    <a:cubicBezTo>
                      <a:pt x="578" y="44"/>
                      <a:pt x="578" y="44"/>
                      <a:pt x="579" y="43"/>
                    </a:cubicBezTo>
                    <a:cubicBezTo>
                      <a:pt x="575" y="41"/>
                      <a:pt x="575" y="41"/>
                      <a:pt x="575" y="41"/>
                    </a:cubicBezTo>
                    <a:cubicBezTo>
                      <a:pt x="578" y="44"/>
                      <a:pt x="578" y="44"/>
                      <a:pt x="578" y="44"/>
                    </a:cubicBezTo>
                    <a:cubicBezTo>
                      <a:pt x="575" y="41"/>
                      <a:pt x="575" y="41"/>
                      <a:pt x="575" y="41"/>
                    </a:cubicBezTo>
                    <a:cubicBezTo>
                      <a:pt x="576" y="45"/>
                      <a:pt x="576" y="45"/>
                      <a:pt x="576" y="45"/>
                    </a:cubicBezTo>
                    <a:cubicBezTo>
                      <a:pt x="577" y="45"/>
                      <a:pt x="577" y="45"/>
                      <a:pt x="578" y="44"/>
                    </a:cubicBezTo>
                    <a:cubicBezTo>
                      <a:pt x="575" y="41"/>
                      <a:pt x="575" y="41"/>
                      <a:pt x="575" y="41"/>
                    </a:cubicBezTo>
                    <a:cubicBezTo>
                      <a:pt x="576" y="45"/>
                      <a:pt x="576" y="45"/>
                      <a:pt x="576" y="45"/>
                    </a:cubicBezTo>
                    <a:cubicBezTo>
                      <a:pt x="576" y="42"/>
                      <a:pt x="576" y="42"/>
                      <a:pt x="576" y="42"/>
                    </a:cubicBezTo>
                    <a:cubicBezTo>
                      <a:pt x="576" y="45"/>
                      <a:pt x="576" y="45"/>
                      <a:pt x="576" y="45"/>
                    </a:cubicBezTo>
                    <a:cubicBezTo>
                      <a:pt x="576" y="45"/>
                      <a:pt x="576" y="45"/>
                      <a:pt x="576" y="45"/>
                    </a:cubicBezTo>
                    <a:cubicBezTo>
                      <a:pt x="576" y="42"/>
                      <a:pt x="576" y="42"/>
                      <a:pt x="576" y="42"/>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9" y="45"/>
                      <a:pt x="585" y="45"/>
                      <a:pt x="591" y="46"/>
                    </a:cubicBezTo>
                    <a:cubicBezTo>
                      <a:pt x="597" y="46"/>
                      <a:pt x="602" y="46"/>
                      <a:pt x="602" y="46"/>
                    </a:cubicBezTo>
                    <a:cubicBezTo>
                      <a:pt x="603" y="47"/>
                      <a:pt x="605" y="45"/>
                      <a:pt x="606" y="44"/>
                    </a:cubicBezTo>
                    <a:cubicBezTo>
                      <a:pt x="606" y="42"/>
                      <a:pt x="606" y="40"/>
                      <a:pt x="604" y="39"/>
                    </a:cubicBezTo>
                    <a:cubicBezTo>
                      <a:pt x="599" y="36"/>
                      <a:pt x="599" y="36"/>
                      <a:pt x="599" y="36"/>
                    </a:cubicBezTo>
                    <a:cubicBezTo>
                      <a:pt x="596" y="39"/>
                      <a:pt x="596" y="39"/>
                      <a:pt x="596" y="39"/>
                    </a:cubicBezTo>
                    <a:cubicBezTo>
                      <a:pt x="597" y="43"/>
                      <a:pt x="597" y="43"/>
                      <a:pt x="597" y="43"/>
                    </a:cubicBezTo>
                    <a:cubicBezTo>
                      <a:pt x="618" y="43"/>
                      <a:pt x="618" y="43"/>
                      <a:pt x="618" y="43"/>
                    </a:cubicBezTo>
                    <a:cubicBezTo>
                      <a:pt x="620" y="43"/>
                      <a:pt x="621" y="42"/>
                      <a:pt x="622" y="40"/>
                    </a:cubicBezTo>
                    <a:cubicBezTo>
                      <a:pt x="622" y="38"/>
                      <a:pt x="621" y="36"/>
                      <a:pt x="620" y="35"/>
                    </a:cubicBezTo>
                    <a:cubicBezTo>
                      <a:pt x="615" y="32"/>
                      <a:pt x="615" y="32"/>
                      <a:pt x="615" y="32"/>
                    </a:cubicBezTo>
                    <a:cubicBezTo>
                      <a:pt x="613" y="36"/>
                      <a:pt x="613" y="36"/>
                      <a:pt x="613" y="36"/>
                    </a:cubicBezTo>
                    <a:cubicBezTo>
                      <a:pt x="613" y="40"/>
                      <a:pt x="613" y="40"/>
                      <a:pt x="613" y="40"/>
                    </a:cubicBezTo>
                    <a:cubicBezTo>
                      <a:pt x="645" y="42"/>
                      <a:pt x="645" y="42"/>
                      <a:pt x="645" y="42"/>
                    </a:cubicBezTo>
                    <a:cubicBezTo>
                      <a:pt x="647" y="42"/>
                      <a:pt x="648" y="40"/>
                      <a:pt x="649" y="39"/>
                    </a:cubicBezTo>
                    <a:cubicBezTo>
                      <a:pt x="649" y="37"/>
                      <a:pt x="649" y="35"/>
                      <a:pt x="647" y="34"/>
                    </a:cubicBezTo>
                    <a:cubicBezTo>
                      <a:pt x="638" y="28"/>
                      <a:pt x="638" y="28"/>
                      <a:pt x="638" y="28"/>
                    </a:cubicBezTo>
                    <a:cubicBezTo>
                      <a:pt x="636" y="32"/>
                      <a:pt x="636" y="32"/>
                      <a:pt x="636" y="32"/>
                    </a:cubicBezTo>
                    <a:cubicBezTo>
                      <a:pt x="636" y="36"/>
                      <a:pt x="636" y="36"/>
                      <a:pt x="636" y="36"/>
                    </a:cubicBezTo>
                    <a:cubicBezTo>
                      <a:pt x="665" y="34"/>
                      <a:pt x="665" y="34"/>
                      <a:pt x="665" y="34"/>
                    </a:cubicBezTo>
                    <a:cubicBezTo>
                      <a:pt x="667" y="34"/>
                      <a:pt x="668" y="33"/>
                      <a:pt x="669" y="31"/>
                    </a:cubicBezTo>
                    <a:cubicBezTo>
                      <a:pt x="669" y="30"/>
                      <a:pt x="668" y="28"/>
                      <a:pt x="667" y="27"/>
                    </a:cubicBezTo>
                    <a:cubicBezTo>
                      <a:pt x="665" y="26"/>
                      <a:pt x="665" y="26"/>
                      <a:pt x="665" y="26"/>
                    </a:cubicBezTo>
                    <a:cubicBezTo>
                      <a:pt x="663" y="29"/>
                      <a:pt x="663" y="29"/>
                      <a:pt x="663" y="29"/>
                    </a:cubicBezTo>
                    <a:cubicBezTo>
                      <a:pt x="663" y="33"/>
                      <a:pt x="663" y="33"/>
                      <a:pt x="663" y="33"/>
                    </a:cubicBezTo>
                    <a:cubicBezTo>
                      <a:pt x="663" y="33"/>
                      <a:pt x="666" y="33"/>
                      <a:pt x="670" y="34"/>
                    </a:cubicBezTo>
                    <a:cubicBezTo>
                      <a:pt x="675" y="34"/>
                      <a:pt x="680" y="34"/>
                      <a:pt x="682" y="34"/>
                    </a:cubicBezTo>
                    <a:cubicBezTo>
                      <a:pt x="683" y="34"/>
                      <a:pt x="684" y="34"/>
                      <a:pt x="684" y="34"/>
                    </a:cubicBezTo>
                    <a:cubicBezTo>
                      <a:pt x="684" y="34"/>
                      <a:pt x="685" y="34"/>
                      <a:pt x="685" y="34"/>
                    </a:cubicBezTo>
                    <a:cubicBezTo>
                      <a:pt x="685" y="34"/>
                      <a:pt x="685" y="34"/>
                      <a:pt x="686" y="34"/>
                    </a:cubicBezTo>
                    <a:cubicBezTo>
                      <a:pt x="687" y="33"/>
                      <a:pt x="687" y="33"/>
                      <a:pt x="687" y="33"/>
                    </a:cubicBezTo>
                    <a:cubicBezTo>
                      <a:pt x="687" y="33"/>
                      <a:pt x="687" y="33"/>
                      <a:pt x="688" y="32"/>
                    </a:cubicBezTo>
                    <a:cubicBezTo>
                      <a:pt x="688" y="31"/>
                      <a:pt x="688" y="30"/>
                      <a:pt x="688" y="29"/>
                    </a:cubicBezTo>
                    <a:cubicBezTo>
                      <a:pt x="688" y="28"/>
                      <a:pt x="687" y="27"/>
                      <a:pt x="686" y="27"/>
                    </a:cubicBezTo>
                    <a:cubicBezTo>
                      <a:pt x="684" y="25"/>
                      <a:pt x="684" y="25"/>
                      <a:pt x="684" y="25"/>
                    </a:cubicBezTo>
                    <a:cubicBezTo>
                      <a:pt x="682" y="29"/>
                      <a:pt x="682" y="29"/>
                      <a:pt x="682" y="29"/>
                    </a:cubicBezTo>
                    <a:cubicBezTo>
                      <a:pt x="686" y="31"/>
                      <a:pt x="686" y="31"/>
                      <a:pt x="686" y="31"/>
                    </a:cubicBezTo>
                    <a:cubicBezTo>
                      <a:pt x="682" y="29"/>
                      <a:pt x="682" y="29"/>
                      <a:pt x="682" y="29"/>
                    </a:cubicBezTo>
                    <a:cubicBezTo>
                      <a:pt x="684" y="32"/>
                      <a:pt x="684" y="32"/>
                      <a:pt x="684" y="32"/>
                    </a:cubicBezTo>
                    <a:cubicBezTo>
                      <a:pt x="685" y="32"/>
                      <a:pt x="685" y="32"/>
                      <a:pt x="686" y="31"/>
                    </a:cubicBezTo>
                    <a:cubicBezTo>
                      <a:pt x="682" y="29"/>
                      <a:pt x="682" y="29"/>
                      <a:pt x="682" y="29"/>
                    </a:cubicBezTo>
                    <a:cubicBezTo>
                      <a:pt x="684" y="32"/>
                      <a:pt x="684" y="32"/>
                      <a:pt x="684" y="32"/>
                    </a:cubicBezTo>
                    <a:cubicBezTo>
                      <a:pt x="682" y="29"/>
                      <a:pt x="682" y="29"/>
                      <a:pt x="682" y="29"/>
                    </a:cubicBezTo>
                    <a:cubicBezTo>
                      <a:pt x="683" y="33"/>
                      <a:pt x="683" y="33"/>
                      <a:pt x="683" y="33"/>
                    </a:cubicBezTo>
                    <a:cubicBezTo>
                      <a:pt x="683" y="32"/>
                      <a:pt x="684" y="32"/>
                      <a:pt x="684" y="32"/>
                    </a:cubicBezTo>
                    <a:cubicBezTo>
                      <a:pt x="682" y="29"/>
                      <a:pt x="682" y="29"/>
                      <a:pt x="682" y="29"/>
                    </a:cubicBezTo>
                    <a:cubicBezTo>
                      <a:pt x="683" y="33"/>
                      <a:pt x="683" y="33"/>
                      <a:pt x="683" y="33"/>
                    </a:cubicBezTo>
                    <a:cubicBezTo>
                      <a:pt x="683" y="30"/>
                      <a:pt x="683" y="30"/>
                      <a:pt x="683" y="30"/>
                    </a:cubicBezTo>
                    <a:cubicBezTo>
                      <a:pt x="683" y="33"/>
                      <a:pt x="683" y="33"/>
                      <a:pt x="683" y="33"/>
                    </a:cubicBezTo>
                    <a:cubicBezTo>
                      <a:pt x="683" y="33"/>
                      <a:pt x="683" y="33"/>
                      <a:pt x="683" y="33"/>
                    </a:cubicBezTo>
                    <a:cubicBezTo>
                      <a:pt x="683" y="30"/>
                      <a:pt x="683" y="30"/>
                      <a:pt x="683" y="30"/>
                    </a:cubicBezTo>
                    <a:cubicBezTo>
                      <a:pt x="683" y="33"/>
                      <a:pt x="683" y="33"/>
                      <a:pt x="683" y="33"/>
                    </a:cubicBezTo>
                    <a:cubicBezTo>
                      <a:pt x="683" y="32"/>
                      <a:pt x="683" y="32"/>
                      <a:pt x="683" y="32"/>
                    </a:cubicBezTo>
                    <a:cubicBezTo>
                      <a:pt x="683" y="33"/>
                      <a:pt x="683" y="33"/>
                      <a:pt x="683" y="33"/>
                    </a:cubicBezTo>
                    <a:cubicBezTo>
                      <a:pt x="683" y="33"/>
                      <a:pt x="683" y="33"/>
                      <a:pt x="683" y="33"/>
                    </a:cubicBezTo>
                    <a:cubicBezTo>
                      <a:pt x="683" y="32"/>
                      <a:pt x="683" y="32"/>
                      <a:pt x="683" y="32"/>
                    </a:cubicBezTo>
                    <a:cubicBezTo>
                      <a:pt x="683" y="33"/>
                      <a:pt x="683" y="33"/>
                      <a:pt x="683" y="33"/>
                    </a:cubicBezTo>
                    <a:cubicBezTo>
                      <a:pt x="683" y="33"/>
                      <a:pt x="684" y="33"/>
                      <a:pt x="685" y="33"/>
                    </a:cubicBezTo>
                    <a:cubicBezTo>
                      <a:pt x="688" y="33"/>
                      <a:pt x="692" y="33"/>
                      <a:pt x="696" y="33"/>
                    </a:cubicBezTo>
                    <a:cubicBezTo>
                      <a:pt x="700" y="33"/>
                      <a:pt x="704" y="33"/>
                      <a:pt x="704" y="33"/>
                    </a:cubicBezTo>
                    <a:cubicBezTo>
                      <a:pt x="706" y="33"/>
                      <a:pt x="707" y="32"/>
                      <a:pt x="708" y="30"/>
                    </a:cubicBezTo>
                    <a:cubicBezTo>
                      <a:pt x="708" y="29"/>
                      <a:pt x="708" y="27"/>
                      <a:pt x="706" y="26"/>
                    </a:cubicBezTo>
                    <a:cubicBezTo>
                      <a:pt x="700" y="22"/>
                      <a:pt x="700" y="22"/>
                      <a:pt x="700" y="22"/>
                    </a:cubicBezTo>
                    <a:cubicBezTo>
                      <a:pt x="698" y="25"/>
                      <a:pt x="698" y="25"/>
                      <a:pt x="698" y="25"/>
                    </a:cubicBezTo>
                    <a:cubicBezTo>
                      <a:pt x="698" y="29"/>
                      <a:pt x="698" y="29"/>
                      <a:pt x="698" y="29"/>
                    </a:cubicBezTo>
                    <a:cubicBezTo>
                      <a:pt x="730" y="31"/>
                      <a:pt x="730" y="31"/>
                      <a:pt x="730" y="31"/>
                    </a:cubicBezTo>
                    <a:cubicBezTo>
                      <a:pt x="732" y="31"/>
                      <a:pt x="733" y="30"/>
                      <a:pt x="734" y="28"/>
                    </a:cubicBezTo>
                    <a:cubicBezTo>
                      <a:pt x="734" y="26"/>
                      <a:pt x="734" y="24"/>
                      <a:pt x="732" y="23"/>
                    </a:cubicBezTo>
                    <a:cubicBezTo>
                      <a:pt x="725" y="18"/>
                      <a:pt x="725" y="18"/>
                      <a:pt x="725" y="18"/>
                    </a:cubicBezTo>
                    <a:cubicBezTo>
                      <a:pt x="722" y="22"/>
                      <a:pt x="722" y="22"/>
                      <a:pt x="722" y="22"/>
                    </a:cubicBezTo>
                    <a:cubicBezTo>
                      <a:pt x="722" y="26"/>
                      <a:pt x="722" y="26"/>
                      <a:pt x="722" y="26"/>
                    </a:cubicBezTo>
                    <a:cubicBezTo>
                      <a:pt x="752" y="28"/>
                      <a:pt x="752" y="28"/>
                      <a:pt x="752" y="28"/>
                    </a:cubicBezTo>
                    <a:cubicBezTo>
                      <a:pt x="754" y="28"/>
                      <a:pt x="755" y="26"/>
                      <a:pt x="756" y="25"/>
                    </a:cubicBezTo>
                    <a:cubicBezTo>
                      <a:pt x="756" y="23"/>
                      <a:pt x="756" y="21"/>
                      <a:pt x="754" y="20"/>
                    </a:cubicBezTo>
                    <a:cubicBezTo>
                      <a:pt x="747" y="16"/>
                      <a:pt x="747" y="16"/>
                      <a:pt x="747" y="16"/>
                    </a:cubicBezTo>
                    <a:cubicBezTo>
                      <a:pt x="745" y="19"/>
                      <a:pt x="745" y="19"/>
                      <a:pt x="745" y="19"/>
                    </a:cubicBezTo>
                    <a:cubicBezTo>
                      <a:pt x="745" y="23"/>
                      <a:pt x="745" y="23"/>
                      <a:pt x="745" y="23"/>
                    </a:cubicBezTo>
                    <a:cubicBezTo>
                      <a:pt x="774" y="24"/>
                      <a:pt x="774" y="24"/>
                      <a:pt x="774" y="24"/>
                    </a:cubicBezTo>
                    <a:cubicBezTo>
                      <a:pt x="776" y="24"/>
                      <a:pt x="777" y="23"/>
                      <a:pt x="778" y="22"/>
                    </a:cubicBezTo>
                    <a:cubicBezTo>
                      <a:pt x="778" y="20"/>
                      <a:pt x="778" y="18"/>
                      <a:pt x="776" y="17"/>
                    </a:cubicBezTo>
                    <a:cubicBezTo>
                      <a:pt x="774" y="16"/>
                      <a:pt x="774" y="16"/>
                      <a:pt x="774" y="16"/>
                    </a:cubicBezTo>
                    <a:cubicBezTo>
                      <a:pt x="772" y="19"/>
                      <a:pt x="772" y="19"/>
                      <a:pt x="772" y="19"/>
                    </a:cubicBezTo>
                    <a:cubicBezTo>
                      <a:pt x="776" y="21"/>
                      <a:pt x="776" y="21"/>
                      <a:pt x="776" y="21"/>
                    </a:cubicBezTo>
                    <a:cubicBezTo>
                      <a:pt x="772" y="19"/>
                      <a:pt x="772" y="19"/>
                      <a:pt x="772" y="19"/>
                    </a:cubicBezTo>
                    <a:cubicBezTo>
                      <a:pt x="774" y="23"/>
                      <a:pt x="774" y="23"/>
                      <a:pt x="774" y="23"/>
                    </a:cubicBezTo>
                    <a:cubicBezTo>
                      <a:pt x="775" y="22"/>
                      <a:pt x="775" y="22"/>
                      <a:pt x="776" y="21"/>
                    </a:cubicBezTo>
                    <a:cubicBezTo>
                      <a:pt x="772" y="19"/>
                      <a:pt x="772" y="19"/>
                      <a:pt x="772" y="19"/>
                    </a:cubicBezTo>
                    <a:cubicBezTo>
                      <a:pt x="774" y="23"/>
                      <a:pt x="774" y="23"/>
                      <a:pt x="774" y="23"/>
                    </a:cubicBezTo>
                    <a:cubicBezTo>
                      <a:pt x="773" y="20"/>
                      <a:pt x="773" y="20"/>
                      <a:pt x="773" y="20"/>
                    </a:cubicBezTo>
                    <a:cubicBezTo>
                      <a:pt x="774" y="23"/>
                      <a:pt x="774" y="23"/>
                      <a:pt x="774" y="23"/>
                    </a:cubicBezTo>
                    <a:cubicBezTo>
                      <a:pt x="774" y="23"/>
                      <a:pt x="774" y="23"/>
                      <a:pt x="774" y="23"/>
                    </a:cubicBezTo>
                    <a:cubicBezTo>
                      <a:pt x="773" y="20"/>
                      <a:pt x="773" y="20"/>
                      <a:pt x="773" y="20"/>
                    </a:cubicBezTo>
                    <a:cubicBezTo>
                      <a:pt x="774" y="23"/>
                      <a:pt x="774" y="23"/>
                      <a:pt x="774" y="23"/>
                    </a:cubicBezTo>
                    <a:cubicBezTo>
                      <a:pt x="773" y="22"/>
                      <a:pt x="773" y="22"/>
                      <a:pt x="773" y="22"/>
                    </a:cubicBezTo>
                    <a:cubicBezTo>
                      <a:pt x="774" y="23"/>
                      <a:pt x="774" y="23"/>
                      <a:pt x="774" y="23"/>
                    </a:cubicBezTo>
                    <a:cubicBezTo>
                      <a:pt x="774" y="23"/>
                      <a:pt x="774" y="23"/>
                      <a:pt x="774" y="23"/>
                    </a:cubicBezTo>
                    <a:cubicBezTo>
                      <a:pt x="773" y="22"/>
                      <a:pt x="773" y="22"/>
                      <a:pt x="773" y="22"/>
                    </a:cubicBezTo>
                    <a:cubicBezTo>
                      <a:pt x="774" y="23"/>
                      <a:pt x="774" y="23"/>
                      <a:pt x="774" y="23"/>
                    </a:cubicBezTo>
                    <a:cubicBezTo>
                      <a:pt x="774" y="23"/>
                      <a:pt x="774" y="23"/>
                      <a:pt x="775" y="23"/>
                    </a:cubicBezTo>
                    <a:cubicBezTo>
                      <a:pt x="777" y="23"/>
                      <a:pt x="783" y="22"/>
                      <a:pt x="787" y="22"/>
                    </a:cubicBezTo>
                    <a:cubicBezTo>
                      <a:pt x="789" y="22"/>
                      <a:pt x="791" y="21"/>
                      <a:pt x="793" y="21"/>
                    </a:cubicBezTo>
                    <a:cubicBezTo>
                      <a:pt x="794" y="21"/>
                      <a:pt x="794" y="21"/>
                      <a:pt x="795" y="21"/>
                    </a:cubicBezTo>
                    <a:cubicBezTo>
                      <a:pt x="796" y="21"/>
                      <a:pt x="796" y="21"/>
                      <a:pt x="796" y="21"/>
                    </a:cubicBezTo>
                    <a:cubicBezTo>
                      <a:pt x="796" y="21"/>
                      <a:pt x="796" y="21"/>
                      <a:pt x="796" y="21"/>
                    </a:cubicBezTo>
                    <a:cubicBezTo>
                      <a:pt x="797" y="21"/>
                      <a:pt x="797" y="21"/>
                      <a:pt x="797" y="21"/>
                    </a:cubicBezTo>
                    <a:cubicBezTo>
                      <a:pt x="797" y="20"/>
                      <a:pt x="797" y="20"/>
                      <a:pt x="797" y="20"/>
                    </a:cubicBezTo>
                    <a:cubicBezTo>
                      <a:pt x="798" y="20"/>
                      <a:pt x="798" y="20"/>
                      <a:pt x="799" y="19"/>
                    </a:cubicBezTo>
                    <a:cubicBezTo>
                      <a:pt x="799" y="18"/>
                      <a:pt x="799" y="17"/>
                      <a:pt x="799" y="16"/>
                    </a:cubicBezTo>
                    <a:cubicBezTo>
                      <a:pt x="799" y="15"/>
                      <a:pt x="798" y="14"/>
                      <a:pt x="797" y="14"/>
                    </a:cubicBezTo>
                    <a:cubicBezTo>
                      <a:pt x="794" y="12"/>
                      <a:pt x="794" y="12"/>
                      <a:pt x="794" y="12"/>
                    </a:cubicBezTo>
                    <a:cubicBezTo>
                      <a:pt x="792" y="15"/>
                      <a:pt x="792" y="15"/>
                      <a:pt x="792" y="15"/>
                    </a:cubicBezTo>
                    <a:cubicBezTo>
                      <a:pt x="792" y="19"/>
                      <a:pt x="792" y="19"/>
                      <a:pt x="792" y="19"/>
                    </a:cubicBezTo>
                    <a:cubicBezTo>
                      <a:pt x="814" y="18"/>
                      <a:pt x="814" y="18"/>
                      <a:pt x="814" y="18"/>
                    </a:cubicBezTo>
                    <a:cubicBezTo>
                      <a:pt x="816" y="18"/>
                      <a:pt x="817" y="17"/>
                      <a:pt x="818" y="15"/>
                    </a:cubicBezTo>
                    <a:cubicBezTo>
                      <a:pt x="818" y="14"/>
                      <a:pt x="818" y="12"/>
                      <a:pt x="816" y="11"/>
                    </a:cubicBezTo>
                    <a:cubicBezTo>
                      <a:pt x="811" y="8"/>
                      <a:pt x="811" y="8"/>
                      <a:pt x="811" y="8"/>
                    </a:cubicBezTo>
                    <a:cubicBezTo>
                      <a:pt x="809" y="11"/>
                      <a:pt x="809" y="11"/>
                      <a:pt x="809" y="11"/>
                    </a:cubicBezTo>
                    <a:cubicBezTo>
                      <a:pt x="812" y="13"/>
                      <a:pt x="812" y="13"/>
                      <a:pt x="812" y="13"/>
                    </a:cubicBezTo>
                    <a:cubicBezTo>
                      <a:pt x="809" y="11"/>
                      <a:pt x="809" y="11"/>
                      <a:pt x="809" y="11"/>
                    </a:cubicBezTo>
                    <a:cubicBezTo>
                      <a:pt x="811" y="15"/>
                      <a:pt x="811" y="15"/>
                      <a:pt x="811" y="15"/>
                    </a:cubicBezTo>
                    <a:cubicBezTo>
                      <a:pt x="812" y="14"/>
                      <a:pt x="812" y="14"/>
                      <a:pt x="812" y="13"/>
                    </a:cubicBezTo>
                    <a:cubicBezTo>
                      <a:pt x="809" y="11"/>
                      <a:pt x="809" y="11"/>
                      <a:pt x="809" y="11"/>
                    </a:cubicBezTo>
                    <a:cubicBezTo>
                      <a:pt x="811" y="15"/>
                      <a:pt x="811" y="15"/>
                      <a:pt x="811" y="15"/>
                    </a:cubicBezTo>
                    <a:cubicBezTo>
                      <a:pt x="809" y="11"/>
                      <a:pt x="809" y="11"/>
                      <a:pt x="809" y="11"/>
                    </a:cubicBezTo>
                    <a:cubicBezTo>
                      <a:pt x="810" y="15"/>
                      <a:pt x="810" y="15"/>
                      <a:pt x="810" y="15"/>
                    </a:cubicBezTo>
                    <a:cubicBezTo>
                      <a:pt x="810" y="15"/>
                      <a:pt x="811" y="15"/>
                      <a:pt x="811" y="15"/>
                    </a:cubicBezTo>
                    <a:cubicBezTo>
                      <a:pt x="809" y="11"/>
                      <a:pt x="809" y="11"/>
                      <a:pt x="809" y="11"/>
                    </a:cubicBezTo>
                    <a:cubicBezTo>
                      <a:pt x="810" y="15"/>
                      <a:pt x="810" y="15"/>
                      <a:pt x="810" y="15"/>
                    </a:cubicBezTo>
                    <a:cubicBezTo>
                      <a:pt x="809" y="12"/>
                      <a:pt x="809" y="12"/>
                      <a:pt x="809" y="12"/>
                    </a:cubicBezTo>
                    <a:cubicBezTo>
                      <a:pt x="810" y="15"/>
                      <a:pt x="810" y="15"/>
                      <a:pt x="810" y="15"/>
                    </a:cubicBezTo>
                    <a:cubicBezTo>
                      <a:pt x="810" y="15"/>
                      <a:pt x="810" y="15"/>
                      <a:pt x="810" y="15"/>
                    </a:cubicBezTo>
                    <a:cubicBezTo>
                      <a:pt x="809" y="12"/>
                      <a:pt x="809" y="12"/>
                      <a:pt x="809" y="12"/>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11" y="15"/>
                      <a:pt x="813" y="15"/>
                      <a:pt x="817" y="15"/>
                    </a:cubicBezTo>
                    <a:cubicBezTo>
                      <a:pt x="821" y="16"/>
                      <a:pt x="827" y="16"/>
                      <a:pt x="832" y="16"/>
                    </a:cubicBezTo>
                    <a:cubicBezTo>
                      <a:pt x="837" y="17"/>
                      <a:pt x="840" y="17"/>
                      <a:pt x="840" y="17"/>
                    </a:cubicBezTo>
                    <a:cubicBezTo>
                      <a:pt x="842" y="17"/>
                      <a:pt x="844" y="16"/>
                      <a:pt x="844" y="14"/>
                    </a:cubicBezTo>
                    <a:cubicBezTo>
                      <a:pt x="845" y="13"/>
                      <a:pt x="844" y="11"/>
                      <a:pt x="843" y="10"/>
                    </a:cubicBezTo>
                    <a:cubicBezTo>
                      <a:pt x="839" y="7"/>
                      <a:pt x="839" y="7"/>
                      <a:pt x="839" y="7"/>
                    </a:cubicBezTo>
                    <a:cubicBezTo>
                      <a:pt x="837" y="11"/>
                      <a:pt x="837" y="11"/>
                      <a:pt x="837" y="11"/>
                    </a:cubicBezTo>
                    <a:cubicBezTo>
                      <a:pt x="837" y="15"/>
                      <a:pt x="837" y="15"/>
                      <a:pt x="837" y="15"/>
                    </a:cubicBezTo>
                    <a:cubicBezTo>
                      <a:pt x="855" y="12"/>
                      <a:pt x="855" y="12"/>
                      <a:pt x="855" y="12"/>
                    </a:cubicBezTo>
                    <a:cubicBezTo>
                      <a:pt x="856" y="12"/>
                      <a:pt x="858" y="11"/>
                      <a:pt x="858" y="9"/>
                    </a:cubicBezTo>
                    <a:cubicBezTo>
                      <a:pt x="858" y="7"/>
                      <a:pt x="858" y="6"/>
                      <a:pt x="856" y="5"/>
                    </a:cubicBezTo>
                    <a:cubicBezTo>
                      <a:pt x="856" y="5"/>
                      <a:pt x="856" y="5"/>
                      <a:pt x="856" y="5"/>
                    </a:cubicBezTo>
                    <a:cubicBezTo>
                      <a:pt x="854" y="8"/>
                      <a:pt x="854" y="8"/>
                      <a:pt x="854" y="8"/>
                    </a:cubicBezTo>
                    <a:cubicBezTo>
                      <a:pt x="854" y="12"/>
                      <a:pt x="854" y="12"/>
                      <a:pt x="854" y="12"/>
                    </a:cubicBezTo>
                    <a:cubicBezTo>
                      <a:pt x="882" y="13"/>
                      <a:pt x="882" y="13"/>
                      <a:pt x="882" y="13"/>
                    </a:cubicBezTo>
                    <a:cubicBezTo>
                      <a:pt x="884" y="13"/>
                      <a:pt x="886" y="12"/>
                      <a:pt x="886" y="10"/>
                    </a:cubicBezTo>
                    <a:cubicBezTo>
                      <a:pt x="887" y="9"/>
                      <a:pt x="886" y="7"/>
                      <a:pt x="885" y="6"/>
                    </a:cubicBezTo>
                    <a:cubicBezTo>
                      <a:pt x="878" y="1"/>
                      <a:pt x="878" y="1"/>
                      <a:pt x="878" y="1"/>
                    </a:cubicBezTo>
                    <a:cubicBezTo>
                      <a:pt x="876" y="0"/>
                      <a:pt x="874" y="1"/>
                      <a:pt x="872" y="3"/>
                    </a:cubicBezTo>
                    <a:cubicBezTo>
                      <a:pt x="871" y="5"/>
                      <a:pt x="872" y="7"/>
                      <a:pt x="874" y="8"/>
                    </a:cubicBezTo>
                    <a:cubicBezTo>
                      <a:pt x="880" y="12"/>
                      <a:pt x="880" y="12"/>
                      <a:pt x="880" y="12"/>
                    </a:cubicBezTo>
                    <a:cubicBezTo>
                      <a:pt x="883" y="9"/>
                      <a:pt x="883" y="9"/>
                      <a:pt x="883" y="9"/>
                    </a:cubicBezTo>
                    <a:cubicBezTo>
                      <a:pt x="883" y="5"/>
                      <a:pt x="883" y="5"/>
                      <a:pt x="883" y="5"/>
                    </a:cubicBezTo>
                    <a:cubicBezTo>
                      <a:pt x="854" y="4"/>
                      <a:pt x="854" y="4"/>
                      <a:pt x="854" y="4"/>
                    </a:cubicBezTo>
                    <a:cubicBezTo>
                      <a:pt x="852" y="4"/>
                      <a:pt x="851" y="5"/>
                      <a:pt x="850" y="7"/>
                    </a:cubicBezTo>
                    <a:cubicBezTo>
                      <a:pt x="850" y="9"/>
                      <a:pt x="850" y="11"/>
                      <a:pt x="852" y="12"/>
                    </a:cubicBezTo>
                    <a:cubicBezTo>
                      <a:pt x="852" y="12"/>
                      <a:pt x="852" y="12"/>
                      <a:pt x="852" y="12"/>
                    </a:cubicBezTo>
                    <a:cubicBezTo>
                      <a:pt x="854" y="8"/>
                      <a:pt x="854" y="8"/>
                      <a:pt x="854" y="8"/>
                    </a:cubicBezTo>
                    <a:cubicBezTo>
                      <a:pt x="854" y="4"/>
                      <a:pt x="854" y="4"/>
                      <a:pt x="854" y="4"/>
                    </a:cubicBezTo>
                    <a:cubicBezTo>
                      <a:pt x="836" y="7"/>
                      <a:pt x="836" y="7"/>
                      <a:pt x="836" y="7"/>
                    </a:cubicBezTo>
                    <a:cubicBezTo>
                      <a:pt x="834" y="7"/>
                      <a:pt x="833" y="8"/>
                      <a:pt x="833" y="10"/>
                    </a:cubicBezTo>
                    <a:cubicBezTo>
                      <a:pt x="832" y="11"/>
                      <a:pt x="833" y="13"/>
                      <a:pt x="834" y="14"/>
                    </a:cubicBezTo>
                    <a:cubicBezTo>
                      <a:pt x="838" y="16"/>
                      <a:pt x="838" y="16"/>
                      <a:pt x="838" y="16"/>
                    </a:cubicBezTo>
                    <a:cubicBezTo>
                      <a:pt x="840" y="13"/>
                      <a:pt x="840" y="13"/>
                      <a:pt x="840" y="13"/>
                    </a:cubicBezTo>
                    <a:cubicBezTo>
                      <a:pt x="841" y="9"/>
                      <a:pt x="841" y="9"/>
                      <a:pt x="841" y="9"/>
                    </a:cubicBezTo>
                    <a:cubicBezTo>
                      <a:pt x="841" y="9"/>
                      <a:pt x="834" y="9"/>
                      <a:pt x="827" y="8"/>
                    </a:cubicBezTo>
                    <a:cubicBezTo>
                      <a:pt x="824" y="8"/>
                      <a:pt x="820" y="8"/>
                      <a:pt x="817" y="7"/>
                    </a:cubicBezTo>
                    <a:cubicBezTo>
                      <a:pt x="814" y="7"/>
                      <a:pt x="811" y="7"/>
                      <a:pt x="810" y="7"/>
                    </a:cubicBezTo>
                    <a:cubicBezTo>
                      <a:pt x="809" y="7"/>
                      <a:pt x="809" y="7"/>
                      <a:pt x="809" y="7"/>
                    </a:cubicBezTo>
                    <a:cubicBezTo>
                      <a:pt x="808" y="7"/>
                      <a:pt x="808" y="7"/>
                      <a:pt x="808" y="7"/>
                    </a:cubicBezTo>
                    <a:cubicBezTo>
                      <a:pt x="808" y="7"/>
                      <a:pt x="808" y="7"/>
                      <a:pt x="807" y="8"/>
                    </a:cubicBezTo>
                    <a:cubicBezTo>
                      <a:pt x="807" y="8"/>
                      <a:pt x="807" y="8"/>
                      <a:pt x="807" y="8"/>
                    </a:cubicBezTo>
                    <a:cubicBezTo>
                      <a:pt x="806" y="8"/>
                      <a:pt x="806" y="8"/>
                      <a:pt x="806" y="9"/>
                    </a:cubicBezTo>
                    <a:cubicBezTo>
                      <a:pt x="804" y="11"/>
                      <a:pt x="805" y="13"/>
                      <a:pt x="807" y="15"/>
                    </a:cubicBezTo>
                    <a:cubicBezTo>
                      <a:pt x="812" y="18"/>
                      <a:pt x="812" y="18"/>
                      <a:pt x="812" y="18"/>
                    </a:cubicBezTo>
                    <a:cubicBezTo>
                      <a:pt x="814" y="14"/>
                      <a:pt x="814" y="14"/>
                      <a:pt x="814" y="14"/>
                    </a:cubicBezTo>
                    <a:cubicBezTo>
                      <a:pt x="814" y="10"/>
                      <a:pt x="814" y="10"/>
                      <a:pt x="814" y="10"/>
                    </a:cubicBezTo>
                    <a:cubicBezTo>
                      <a:pt x="792" y="11"/>
                      <a:pt x="792" y="11"/>
                      <a:pt x="792" y="11"/>
                    </a:cubicBezTo>
                    <a:cubicBezTo>
                      <a:pt x="790" y="11"/>
                      <a:pt x="789" y="12"/>
                      <a:pt x="788" y="14"/>
                    </a:cubicBezTo>
                    <a:cubicBezTo>
                      <a:pt x="788" y="16"/>
                      <a:pt x="788" y="18"/>
                      <a:pt x="790" y="19"/>
                    </a:cubicBezTo>
                    <a:cubicBezTo>
                      <a:pt x="793" y="20"/>
                      <a:pt x="793" y="20"/>
                      <a:pt x="793" y="20"/>
                    </a:cubicBezTo>
                    <a:cubicBezTo>
                      <a:pt x="795" y="17"/>
                      <a:pt x="795" y="17"/>
                      <a:pt x="795" y="17"/>
                    </a:cubicBezTo>
                    <a:cubicBezTo>
                      <a:pt x="792" y="15"/>
                      <a:pt x="792" y="15"/>
                      <a:pt x="792" y="15"/>
                    </a:cubicBezTo>
                    <a:cubicBezTo>
                      <a:pt x="795" y="17"/>
                      <a:pt x="795" y="17"/>
                      <a:pt x="795" y="17"/>
                    </a:cubicBezTo>
                    <a:cubicBezTo>
                      <a:pt x="793" y="14"/>
                      <a:pt x="793" y="14"/>
                      <a:pt x="793" y="14"/>
                    </a:cubicBezTo>
                    <a:cubicBezTo>
                      <a:pt x="793" y="14"/>
                      <a:pt x="792" y="14"/>
                      <a:pt x="792" y="15"/>
                    </a:cubicBezTo>
                    <a:cubicBezTo>
                      <a:pt x="795" y="17"/>
                      <a:pt x="795" y="17"/>
                      <a:pt x="795" y="17"/>
                    </a:cubicBezTo>
                    <a:cubicBezTo>
                      <a:pt x="793" y="14"/>
                      <a:pt x="793" y="14"/>
                      <a:pt x="793" y="14"/>
                    </a:cubicBezTo>
                    <a:cubicBezTo>
                      <a:pt x="795" y="17"/>
                      <a:pt x="795" y="17"/>
                      <a:pt x="795" y="17"/>
                    </a:cubicBezTo>
                    <a:cubicBezTo>
                      <a:pt x="794" y="13"/>
                      <a:pt x="794" y="13"/>
                      <a:pt x="794" y="13"/>
                    </a:cubicBezTo>
                    <a:cubicBezTo>
                      <a:pt x="794" y="13"/>
                      <a:pt x="794" y="13"/>
                      <a:pt x="793" y="14"/>
                    </a:cubicBezTo>
                    <a:cubicBezTo>
                      <a:pt x="795" y="17"/>
                      <a:pt x="795" y="17"/>
                      <a:pt x="795" y="17"/>
                    </a:cubicBezTo>
                    <a:cubicBezTo>
                      <a:pt x="794" y="13"/>
                      <a:pt x="794" y="13"/>
                      <a:pt x="794" y="13"/>
                    </a:cubicBezTo>
                    <a:cubicBezTo>
                      <a:pt x="795" y="16"/>
                      <a:pt x="795" y="16"/>
                      <a:pt x="795" y="16"/>
                    </a:cubicBezTo>
                    <a:cubicBezTo>
                      <a:pt x="794" y="13"/>
                      <a:pt x="794" y="13"/>
                      <a:pt x="794" y="13"/>
                    </a:cubicBezTo>
                    <a:cubicBezTo>
                      <a:pt x="794" y="13"/>
                      <a:pt x="794" y="13"/>
                      <a:pt x="794" y="13"/>
                    </a:cubicBezTo>
                    <a:cubicBezTo>
                      <a:pt x="795" y="16"/>
                      <a:pt x="795" y="16"/>
                      <a:pt x="795" y="16"/>
                    </a:cubicBezTo>
                    <a:cubicBezTo>
                      <a:pt x="794" y="13"/>
                      <a:pt x="794" y="13"/>
                      <a:pt x="794" y="13"/>
                    </a:cubicBezTo>
                    <a:cubicBezTo>
                      <a:pt x="794" y="13"/>
                      <a:pt x="794" y="13"/>
                      <a:pt x="793" y="13"/>
                    </a:cubicBezTo>
                    <a:cubicBezTo>
                      <a:pt x="790" y="14"/>
                      <a:pt x="785" y="14"/>
                      <a:pt x="781" y="14"/>
                    </a:cubicBezTo>
                    <a:cubicBezTo>
                      <a:pt x="778" y="14"/>
                      <a:pt x="776" y="15"/>
                      <a:pt x="775" y="15"/>
                    </a:cubicBezTo>
                    <a:cubicBezTo>
                      <a:pt x="774" y="15"/>
                      <a:pt x="773" y="15"/>
                      <a:pt x="772" y="15"/>
                    </a:cubicBezTo>
                    <a:cubicBezTo>
                      <a:pt x="772" y="15"/>
                      <a:pt x="772" y="15"/>
                      <a:pt x="772" y="15"/>
                    </a:cubicBezTo>
                    <a:cubicBezTo>
                      <a:pt x="771" y="16"/>
                      <a:pt x="771" y="16"/>
                      <a:pt x="771" y="16"/>
                    </a:cubicBezTo>
                    <a:cubicBezTo>
                      <a:pt x="770" y="16"/>
                      <a:pt x="770" y="16"/>
                      <a:pt x="770" y="16"/>
                    </a:cubicBezTo>
                    <a:cubicBezTo>
                      <a:pt x="770" y="16"/>
                      <a:pt x="769" y="16"/>
                      <a:pt x="769" y="17"/>
                    </a:cubicBezTo>
                    <a:cubicBezTo>
                      <a:pt x="768" y="18"/>
                      <a:pt x="768" y="19"/>
                      <a:pt x="768" y="20"/>
                    </a:cubicBezTo>
                    <a:cubicBezTo>
                      <a:pt x="769" y="21"/>
                      <a:pt x="769" y="22"/>
                      <a:pt x="770" y="23"/>
                    </a:cubicBezTo>
                    <a:cubicBezTo>
                      <a:pt x="772" y="24"/>
                      <a:pt x="772" y="24"/>
                      <a:pt x="772" y="24"/>
                    </a:cubicBezTo>
                    <a:cubicBezTo>
                      <a:pt x="774" y="20"/>
                      <a:pt x="774" y="20"/>
                      <a:pt x="774" y="20"/>
                    </a:cubicBezTo>
                    <a:cubicBezTo>
                      <a:pt x="774" y="16"/>
                      <a:pt x="774" y="16"/>
                      <a:pt x="774" y="16"/>
                    </a:cubicBezTo>
                    <a:cubicBezTo>
                      <a:pt x="745" y="15"/>
                      <a:pt x="745" y="15"/>
                      <a:pt x="745" y="15"/>
                    </a:cubicBezTo>
                    <a:cubicBezTo>
                      <a:pt x="743" y="15"/>
                      <a:pt x="742" y="16"/>
                      <a:pt x="741" y="18"/>
                    </a:cubicBezTo>
                    <a:cubicBezTo>
                      <a:pt x="740" y="20"/>
                      <a:pt x="741" y="21"/>
                      <a:pt x="743" y="22"/>
                    </a:cubicBezTo>
                    <a:cubicBezTo>
                      <a:pt x="750" y="27"/>
                      <a:pt x="750" y="27"/>
                      <a:pt x="750" y="27"/>
                    </a:cubicBezTo>
                    <a:cubicBezTo>
                      <a:pt x="752" y="24"/>
                      <a:pt x="752" y="24"/>
                      <a:pt x="752" y="24"/>
                    </a:cubicBezTo>
                    <a:cubicBezTo>
                      <a:pt x="752" y="20"/>
                      <a:pt x="752" y="20"/>
                      <a:pt x="752" y="20"/>
                    </a:cubicBezTo>
                    <a:cubicBezTo>
                      <a:pt x="723" y="18"/>
                      <a:pt x="723" y="18"/>
                      <a:pt x="723" y="18"/>
                    </a:cubicBezTo>
                    <a:cubicBezTo>
                      <a:pt x="721" y="18"/>
                      <a:pt x="719" y="19"/>
                      <a:pt x="719" y="21"/>
                    </a:cubicBezTo>
                    <a:cubicBezTo>
                      <a:pt x="718" y="22"/>
                      <a:pt x="719" y="24"/>
                      <a:pt x="720" y="25"/>
                    </a:cubicBezTo>
                    <a:cubicBezTo>
                      <a:pt x="728" y="30"/>
                      <a:pt x="728" y="30"/>
                      <a:pt x="728" y="30"/>
                    </a:cubicBezTo>
                    <a:cubicBezTo>
                      <a:pt x="730" y="27"/>
                      <a:pt x="730" y="27"/>
                      <a:pt x="730" y="27"/>
                    </a:cubicBezTo>
                    <a:cubicBezTo>
                      <a:pt x="730" y="23"/>
                      <a:pt x="730" y="23"/>
                      <a:pt x="730" y="23"/>
                    </a:cubicBezTo>
                    <a:cubicBezTo>
                      <a:pt x="698" y="21"/>
                      <a:pt x="698" y="21"/>
                      <a:pt x="698" y="21"/>
                    </a:cubicBezTo>
                    <a:cubicBezTo>
                      <a:pt x="696" y="21"/>
                      <a:pt x="694" y="22"/>
                      <a:pt x="694" y="24"/>
                    </a:cubicBezTo>
                    <a:cubicBezTo>
                      <a:pt x="693" y="26"/>
                      <a:pt x="694" y="28"/>
                      <a:pt x="696" y="29"/>
                    </a:cubicBezTo>
                    <a:cubicBezTo>
                      <a:pt x="702" y="33"/>
                      <a:pt x="702" y="33"/>
                      <a:pt x="702" y="33"/>
                    </a:cubicBezTo>
                    <a:cubicBezTo>
                      <a:pt x="704" y="29"/>
                      <a:pt x="704" y="29"/>
                      <a:pt x="704" y="29"/>
                    </a:cubicBezTo>
                    <a:cubicBezTo>
                      <a:pt x="704" y="25"/>
                      <a:pt x="704" y="25"/>
                      <a:pt x="704" y="25"/>
                    </a:cubicBezTo>
                    <a:cubicBezTo>
                      <a:pt x="704" y="25"/>
                      <a:pt x="691" y="25"/>
                      <a:pt x="685" y="25"/>
                    </a:cubicBezTo>
                    <a:cubicBezTo>
                      <a:pt x="684" y="25"/>
                      <a:pt x="683" y="25"/>
                      <a:pt x="683" y="25"/>
                    </a:cubicBezTo>
                    <a:cubicBezTo>
                      <a:pt x="682" y="25"/>
                      <a:pt x="682" y="25"/>
                      <a:pt x="682" y="25"/>
                    </a:cubicBezTo>
                    <a:cubicBezTo>
                      <a:pt x="681" y="25"/>
                      <a:pt x="681" y="25"/>
                      <a:pt x="681" y="25"/>
                    </a:cubicBezTo>
                    <a:cubicBezTo>
                      <a:pt x="680" y="25"/>
                      <a:pt x="680" y="25"/>
                      <a:pt x="680" y="25"/>
                    </a:cubicBezTo>
                    <a:cubicBezTo>
                      <a:pt x="680" y="25"/>
                      <a:pt x="679" y="26"/>
                      <a:pt x="679" y="27"/>
                    </a:cubicBezTo>
                    <a:cubicBezTo>
                      <a:pt x="678" y="28"/>
                      <a:pt x="678" y="31"/>
                      <a:pt x="680" y="32"/>
                    </a:cubicBezTo>
                    <a:cubicBezTo>
                      <a:pt x="682" y="33"/>
                      <a:pt x="682" y="33"/>
                      <a:pt x="682" y="33"/>
                    </a:cubicBezTo>
                    <a:cubicBezTo>
                      <a:pt x="684" y="30"/>
                      <a:pt x="684" y="30"/>
                      <a:pt x="684" y="30"/>
                    </a:cubicBezTo>
                    <a:cubicBezTo>
                      <a:pt x="681" y="28"/>
                      <a:pt x="681" y="28"/>
                      <a:pt x="681" y="28"/>
                    </a:cubicBezTo>
                    <a:cubicBezTo>
                      <a:pt x="684" y="30"/>
                      <a:pt x="684" y="30"/>
                      <a:pt x="684" y="30"/>
                    </a:cubicBezTo>
                    <a:cubicBezTo>
                      <a:pt x="682" y="27"/>
                      <a:pt x="682" y="27"/>
                      <a:pt x="682" y="27"/>
                    </a:cubicBezTo>
                    <a:cubicBezTo>
                      <a:pt x="682" y="27"/>
                      <a:pt x="681" y="27"/>
                      <a:pt x="681" y="28"/>
                    </a:cubicBezTo>
                    <a:cubicBezTo>
                      <a:pt x="684" y="30"/>
                      <a:pt x="684" y="30"/>
                      <a:pt x="684" y="30"/>
                    </a:cubicBezTo>
                    <a:cubicBezTo>
                      <a:pt x="682" y="27"/>
                      <a:pt x="682" y="27"/>
                      <a:pt x="682" y="27"/>
                    </a:cubicBezTo>
                    <a:cubicBezTo>
                      <a:pt x="684" y="30"/>
                      <a:pt x="684" y="30"/>
                      <a:pt x="684" y="30"/>
                    </a:cubicBezTo>
                    <a:cubicBezTo>
                      <a:pt x="683" y="26"/>
                      <a:pt x="683" y="26"/>
                      <a:pt x="683" y="26"/>
                    </a:cubicBezTo>
                    <a:cubicBezTo>
                      <a:pt x="683" y="26"/>
                      <a:pt x="683" y="26"/>
                      <a:pt x="682" y="27"/>
                    </a:cubicBezTo>
                    <a:cubicBezTo>
                      <a:pt x="684" y="30"/>
                      <a:pt x="684" y="30"/>
                      <a:pt x="684" y="30"/>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3" y="26"/>
                      <a:pt x="683" y="26"/>
                      <a:pt x="682" y="26"/>
                    </a:cubicBezTo>
                    <a:cubicBezTo>
                      <a:pt x="680" y="26"/>
                      <a:pt x="675" y="26"/>
                      <a:pt x="671" y="26"/>
                    </a:cubicBezTo>
                    <a:cubicBezTo>
                      <a:pt x="667" y="25"/>
                      <a:pt x="663" y="25"/>
                      <a:pt x="663" y="25"/>
                    </a:cubicBezTo>
                    <a:cubicBezTo>
                      <a:pt x="661" y="25"/>
                      <a:pt x="660" y="26"/>
                      <a:pt x="659" y="28"/>
                    </a:cubicBezTo>
                    <a:cubicBezTo>
                      <a:pt x="658" y="30"/>
                      <a:pt x="659" y="32"/>
                      <a:pt x="661" y="33"/>
                    </a:cubicBezTo>
                    <a:cubicBezTo>
                      <a:pt x="663" y="34"/>
                      <a:pt x="663" y="34"/>
                      <a:pt x="663" y="34"/>
                    </a:cubicBezTo>
                    <a:cubicBezTo>
                      <a:pt x="665" y="30"/>
                      <a:pt x="665" y="30"/>
                      <a:pt x="665" y="30"/>
                    </a:cubicBezTo>
                    <a:cubicBezTo>
                      <a:pt x="665" y="26"/>
                      <a:pt x="665" y="26"/>
                      <a:pt x="665" y="26"/>
                    </a:cubicBezTo>
                    <a:cubicBezTo>
                      <a:pt x="636" y="28"/>
                      <a:pt x="636" y="28"/>
                      <a:pt x="636" y="28"/>
                    </a:cubicBezTo>
                    <a:cubicBezTo>
                      <a:pt x="634" y="28"/>
                      <a:pt x="632" y="29"/>
                      <a:pt x="632" y="31"/>
                    </a:cubicBezTo>
                    <a:cubicBezTo>
                      <a:pt x="632" y="32"/>
                      <a:pt x="632" y="34"/>
                      <a:pt x="634" y="35"/>
                    </a:cubicBezTo>
                    <a:cubicBezTo>
                      <a:pt x="643" y="41"/>
                      <a:pt x="643" y="41"/>
                      <a:pt x="643" y="41"/>
                    </a:cubicBezTo>
                    <a:cubicBezTo>
                      <a:pt x="645" y="38"/>
                      <a:pt x="645" y="38"/>
                      <a:pt x="645" y="38"/>
                    </a:cubicBezTo>
                    <a:cubicBezTo>
                      <a:pt x="645" y="34"/>
                      <a:pt x="645" y="34"/>
                      <a:pt x="645" y="34"/>
                    </a:cubicBezTo>
                    <a:cubicBezTo>
                      <a:pt x="613" y="32"/>
                      <a:pt x="613" y="32"/>
                      <a:pt x="613" y="32"/>
                    </a:cubicBezTo>
                    <a:cubicBezTo>
                      <a:pt x="611" y="32"/>
                      <a:pt x="610" y="33"/>
                      <a:pt x="609" y="35"/>
                    </a:cubicBezTo>
                    <a:cubicBezTo>
                      <a:pt x="609" y="36"/>
                      <a:pt x="609" y="38"/>
                      <a:pt x="611" y="39"/>
                    </a:cubicBezTo>
                    <a:cubicBezTo>
                      <a:pt x="616" y="42"/>
                      <a:pt x="616" y="42"/>
                      <a:pt x="616" y="42"/>
                    </a:cubicBezTo>
                    <a:cubicBezTo>
                      <a:pt x="618" y="39"/>
                      <a:pt x="618" y="39"/>
                      <a:pt x="618" y="39"/>
                    </a:cubicBezTo>
                    <a:cubicBezTo>
                      <a:pt x="618" y="35"/>
                      <a:pt x="618" y="35"/>
                      <a:pt x="618" y="35"/>
                    </a:cubicBezTo>
                    <a:cubicBezTo>
                      <a:pt x="596" y="35"/>
                      <a:pt x="596" y="35"/>
                      <a:pt x="596" y="35"/>
                    </a:cubicBezTo>
                    <a:cubicBezTo>
                      <a:pt x="595" y="35"/>
                      <a:pt x="593" y="36"/>
                      <a:pt x="593" y="38"/>
                    </a:cubicBezTo>
                    <a:cubicBezTo>
                      <a:pt x="592" y="40"/>
                      <a:pt x="593" y="42"/>
                      <a:pt x="594" y="42"/>
                    </a:cubicBezTo>
                    <a:cubicBezTo>
                      <a:pt x="600" y="46"/>
                      <a:pt x="600" y="46"/>
                      <a:pt x="600" y="46"/>
                    </a:cubicBezTo>
                    <a:cubicBezTo>
                      <a:pt x="602" y="42"/>
                      <a:pt x="602" y="42"/>
                      <a:pt x="602" y="42"/>
                    </a:cubicBezTo>
                    <a:cubicBezTo>
                      <a:pt x="602" y="38"/>
                      <a:pt x="602" y="38"/>
                      <a:pt x="602" y="38"/>
                    </a:cubicBezTo>
                    <a:cubicBezTo>
                      <a:pt x="602" y="38"/>
                      <a:pt x="597" y="38"/>
                      <a:pt x="591" y="38"/>
                    </a:cubicBezTo>
                    <a:cubicBezTo>
                      <a:pt x="586" y="37"/>
                      <a:pt x="579" y="37"/>
                      <a:pt x="576" y="37"/>
                    </a:cubicBezTo>
                    <a:cubicBezTo>
                      <a:pt x="576" y="37"/>
                      <a:pt x="576" y="37"/>
                      <a:pt x="575" y="37"/>
                    </a:cubicBezTo>
                    <a:cubicBezTo>
                      <a:pt x="575" y="37"/>
                      <a:pt x="575" y="37"/>
                      <a:pt x="574" y="37"/>
                    </a:cubicBezTo>
                    <a:cubicBezTo>
                      <a:pt x="574" y="37"/>
                      <a:pt x="574" y="37"/>
                      <a:pt x="574" y="37"/>
                    </a:cubicBezTo>
                    <a:cubicBezTo>
                      <a:pt x="573" y="38"/>
                      <a:pt x="573" y="38"/>
                      <a:pt x="573" y="38"/>
                    </a:cubicBezTo>
                    <a:cubicBezTo>
                      <a:pt x="573" y="38"/>
                      <a:pt x="572" y="38"/>
                      <a:pt x="572" y="39"/>
                    </a:cubicBezTo>
                    <a:cubicBezTo>
                      <a:pt x="571" y="41"/>
                      <a:pt x="571" y="43"/>
                      <a:pt x="573" y="44"/>
                    </a:cubicBezTo>
                    <a:cubicBezTo>
                      <a:pt x="573" y="44"/>
                      <a:pt x="573" y="44"/>
                      <a:pt x="573" y="44"/>
                    </a:cubicBezTo>
                    <a:cubicBezTo>
                      <a:pt x="575" y="41"/>
                      <a:pt x="575" y="41"/>
                      <a:pt x="575" y="41"/>
                    </a:cubicBezTo>
                    <a:cubicBezTo>
                      <a:pt x="572" y="39"/>
                      <a:pt x="572" y="39"/>
                      <a:pt x="572" y="39"/>
                    </a:cubicBezTo>
                    <a:cubicBezTo>
                      <a:pt x="575" y="41"/>
                      <a:pt x="575" y="41"/>
                      <a:pt x="575" y="41"/>
                    </a:cubicBezTo>
                    <a:cubicBezTo>
                      <a:pt x="573" y="38"/>
                      <a:pt x="573" y="38"/>
                      <a:pt x="573" y="38"/>
                    </a:cubicBezTo>
                    <a:cubicBezTo>
                      <a:pt x="573" y="38"/>
                      <a:pt x="573" y="38"/>
                      <a:pt x="572" y="39"/>
                    </a:cubicBezTo>
                    <a:cubicBezTo>
                      <a:pt x="575" y="41"/>
                      <a:pt x="575" y="41"/>
                      <a:pt x="575" y="41"/>
                    </a:cubicBezTo>
                    <a:cubicBezTo>
                      <a:pt x="573" y="38"/>
                      <a:pt x="573" y="38"/>
                      <a:pt x="573" y="38"/>
                    </a:cubicBezTo>
                    <a:cubicBezTo>
                      <a:pt x="575" y="40"/>
                      <a:pt x="575" y="40"/>
                      <a:pt x="575" y="40"/>
                    </a:cubicBezTo>
                    <a:cubicBezTo>
                      <a:pt x="574" y="37"/>
                      <a:pt x="574" y="37"/>
                      <a:pt x="574" y="37"/>
                    </a:cubicBezTo>
                    <a:cubicBezTo>
                      <a:pt x="574" y="37"/>
                      <a:pt x="574" y="37"/>
                      <a:pt x="573" y="38"/>
                    </a:cubicBezTo>
                    <a:cubicBezTo>
                      <a:pt x="575" y="40"/>
                      <a:pt x="575" y="40"/>
                      <a:pt x="575" y="40"/>
                    </a:cubicBezTo>
                    <a:cubicBezTo>
                      <a:pt x="574" y="37"/>
                      <a:pt x="574" y="37"/>
                      <a:pt x="574" y="37"/>
                    </a:cubicBezTo>
                    <a:cubicBezTo>
                      <a:pt x="574" y="38"/>
                      <a:pt x="574" y="38"/>
                      <a:pt x="574" y="38"/>
                    </a:cubicBezTo>
                    <a:cubicBezTo>
                      <a:pt x="574" y="37"/>
                      <a:pt x="574" y="37"/>
                      <a:pt x="574" y="37"/>
                    </a:cubicBezTo>
                    <a:cubicBezTo>
                      <a:pt x="574" y="37"/>
                      <a:pt x="574" y="37"/>
                      <a:pt x="574" y="37"/>
                    </a:cubicBezTo>
                    <a:cubicBezTo>
                      <a:pt x="574" y="38"/>
                      <a:pt x="574" y="38"/>
                      <a:pt x="574" y="38"/>
                    </a:cubicBezTo>
                    <a:cubicBezTo>
                      <a:pt x="574" y="37"/>
                      <a:pt x="574" y="37"/>
                      <a:pt x="574" y="37"/>
                    </a:cubicBezTo>
                    <a:cubicBezTo>
                      <a:pt x="574" y="37"/>
                      <a:pt x="573" y="37"/>
                      <a:pt x="573" y="38"/>
                    </a:cubicBezTo>
                    <a:cubicBezTo>
                      <a:pt x="570" y="38"/>
                      <a:pt x="564" y="39"/>
                      <a:pt x="559" y="39"/>
                    </a:cubicBezTo>
                    <a:cubicBezTo>
                      <a:pt x="554" y="40"/>
                      <a:pt x="550" y="40"/>
                      <a:pt x="550" y="40"/>
                    </a:cubicBezTo>
                    <a:cubicBezTo>
                      <a:pt x="549" y="40"/>
                      <a:pt x="547" y="41"/>
                      <a:pt x="547" y="43"/>
                    </a:cubicBezTo>
                    <a:cubicBezTo>
                      <a:pt x="546" y="45"/>
                      <a:pt x="547" y="46"/>
                      <a:pt x="549" y="47"/>
                    </a:cubicBezTo>
                    <a:cubicBezTo>
                      <a:pt x="549" y="48"/>
                      <a:pt x="549" y="48"/>
                      <a:pt x="549" y="48"/>
                    </a:cubicBezTo>
                    <a:cubicBezTo>
                      <a:pt x="551" y="44"/>
                      <a:pt x="551" y="44"/>
                      <a:pt x="551" y="44"/>
                    </a:cubicBezTo>
                    <a:cubicBezTo>
                      <a:pt x="548" y="42"/>
                      <a:pt x="548" y="42"/>
                      <a:pt x="548" y="42"/>
                    </a:cubicBezTo>
                    <a:cubicBezTo>
                      <a:pt x="551" y="44"/>
                      <a:pt x="551" y="44"/>
                      <a:pt x="551" y="44"/>
                    </a:cubicBezTo>
                    <a:cubicBezTo>
                      <a:pt x="549" y="41"/>
                      <a:pt x="549" y="41"/>
                      <a:pt x="549" y="41"/>
                    </a:cubicBezTo>
                    <a:cubicBezTo>
                      <a:pt x="549" y="41"/>
                      <a:pt x="549" y="41"/>
                      <a:pt x="548" y="42"/>
                    </a:cubicBezTo>
                    <a:cubicBezTo>
                      <a:pt x="551" y="44"/>
                      <a:pt x="551" y="44"/>
                      <a:pt x="551" y="44"/>
                    </a:cubicBezTo>
                    <a:cubicBezTo>
                      <a:pt x="549" y="41"/>
                      <a:pt x="549" y="41"/>
                      <a:pt x="549" y="41"/>
                    </a:cubicBezTo>
                    <a:cubicBezTo>
                      <a:pt x="551" y="44"/>
                      <a:pt x="551" y="44"/>
                      <a:pt x="551" y="44"/>
                    </a:cubicBezTo>
                    <a:cubicBezTo>
                      <a:pt x="550" y="40"/>
                      <a:pt x="550" y="40"/>
                      <a:pt x="550" y="40"/>
                    </a:cubicBezTo>
                    <a:cubicBezTo>
                      <a:pt x="550" y="41"/>
                      <a:pt x="550" y="41"/>
                      <a:pt x="549" y="41"/>
                    </a:cubicBezTo>
                    <a:cubicBezTo>
                      <a:pt x="551" y="44"/>
                      <a:pt x="551" y="44"/>
                      <a:pt x="551" y="44"/>
                    </a:cubicBezTo>
                    <a:cubicBezTo>
                      <a:pt x="550" y="40"/>
                      <a:pt x="550" y="40"/>
                      <a:pt x="550" y="40"/>
                    </a:cubicBezTo>
                    <a:cubicBezTo>
                      <a:pt x="551" y="42"/>
                      <a:pt x="551" y="42"/>
                      <a:pt x="551" y="42"/>
                    </a:cubicBezTo>
                    <a:cubicBezTo>
                      <a:pt x="550" y="40"/>
                      <a:pt x="550" y="40"/>
                      <a:pt x="550" y="40"/>
                    </a:cubicBezTo>
                    <a:cubicBezTo>
                      <a:pt x="550" y="40"/>
                      <a:pt x="550" y="40"/>
                      <a:pt x="550" y="40"/>
                    </a:cubicBezTo>
                    <a:cubicBezTo>
                      <a:pt x="551" y="42"/>
                      <a:pt x="551" y="42"/>
                      <a:pt x="551" y="42"/>
                    </a:cubicBezTo>
                    <a:cubicBezTo>
                      <a:pt x="550" y="40"/>
                      <a:pt x="550" y="40"/>
                      <a:pt x="550" y="40"/>
                    </a:cubicBezTo>
                    <a:cubicBezTo>
                      <a:pt x="550" y="40"/>
                      <a:pt x="550" y="41"/>
                      <a:pt x="549" y="41"/>
                    </a:cubicBezTo>
                    <a:cubicBezTo>
                      <a:pt x="547" y="41"/>
                      <a:pt x="542" y="41"/>
                      <a:pt x="538" y="41"/>
                    </a:cubicBezTo>
                    <a:cubicBezTo>
                      <a:pt x="535" y="41"/>
                      <a:pt x="532" y="41"/>
                      <a:pt x="532" y="41"/>
                    </a:cubicBezTo>
                    <a:cubicBezTo>
                      <a:pt x="530" y="41"/>
                      <a:pt x="528" y="42"/>
                      <a:pt x="528" y="44"/>
                    </a:cubicBezTo>
                    <a:cubicBezTo>
                      <a:pt x="527" y="46"/>
                      <a:pt x="528" y="48"/>
                      <a:pt x="529" y="48"/>
                    </a:cubicBezTo>
                    <a:cubicBezTo>
                      <a:pt x="533" y="51"/>
                      <a:pt x="533" y="51"/>
                      <a:pt x="533" y="51"/>
                    </a:cubicBezTo>
                    <a:cubicBezTo>
                      <a:pt x="535" y="47"/>
                      <a:pt x="535" y="47"/>
                      <a:pt x="535" y="47"/>
                    </a:cubicBezTo>
                    <a:cubicBezTo>
                      <a:pt x="532" y="45"/>
                      <a:pt x="532" y="45"/>
                      <a:pt x="532" y="45"/>
                    </a:cubicBezTo>
                    <a:cubicBezTo>
                      <a:pt x="535" y="47"/>
                      <a:pt x="535" y="47"/>
                      <a:pt x="535" y="47"/>
                    </a:cubicBezTo>
                    <a:cubicBezTo>
                      <a:pt x="533" y="44"/>
                      <a:pt x="533" y="44"/>
                      <a:pt x="533" y="44"/>
                    </a:cubicBezTo>
                    <a:cubicBezTo>
                      <a:pt x="533" y="44"/>
                      <a:pt x="533" y="44"/>
                      <a:pt x="532" y="45"/>
                    </a:cubicBezTo>
                    <a:cubicBezTo>
                      <a:pt x="535" y="47"/>
                      <a:pt x="535" y="47"/>
                      <a:pt x="535" y="47"/>
                    </a:cubicBezTo>
                    <a:cubicBezTo>
                      <a:pt x="533" y="44"/>
                      <a:pt x="533" y="44"/>
                      <a:pt x="533" y="44"/>
                    </a:cubicBezTo>
                    <a:cubicBezTo>
                      <a:pt x="535" y="47"/>
                      <a:pt x="535" y="47"/>
                      <a:pt x="535" y="47"/>
                    </a:cubicBezTo>
                    <a:cubicBezTo>
                      <a:pt x="534" y="44"/>
                      <a:pt x="534" y="44"/>
                      <a:pt x="534" y="44"/>
                    </a:cubicBezTo>
                    <a:cubicBezTo>
                      <a:pt x="534" y="44"/>
                      <a:pt x="534" y="44"/>
                      <a:pt x="533" y="44"/>
                    </a:cubicBezTo>
                    <a:cubicBezTo>
                      <a:pt x="535" y="47"/>
                      <a:pt x="535" y="47"/>
                      <a:pt x="535" y="47"/>
                    </a:cubicBezTo>
                    <a:cubicBezTo>
                      <a:pt x="534" y="44"/>
                      <a:pt x="534" y="44"/>
                      <a:pt x="534" y="44"/>
                    </a:cubicBezTo>
                    <a:cubicBezTo>
                      <a:pt x="535" y="45"/>
                      <a:pt x="535" y="45"/>
                      <a:pt x="535" y="45"/>
                    </a:cubicBezTo>
                    <a:cubicBezTo>
                      <a:pt x="534" y="44"/>
                      <a:pt x="534" y="44"/>
                      <a:pt x="534" y="44"/>
                    </a:cubicBezTo>
                    <a:cubicBezTo>
                      <a:pt x="534" y="44"/>
                      <a:pt x="534" y="44"/>
                      <a:pt x="534" y="44"/>
                    </a:cubicBezTo>
                    <a:cubicBezTo>
                      <a:pt x="535" y="45"/>
                      <a:pt x="535" y="45"/>
                      <a:pt x="535" y="45"/>
                    </a:cubicBezTo>
                    <a:cubicBezTo>
                      <a:pt x="534" y="44"/>
                      <a:pt x="534" y="44"/>
                      <a:pt x="534" y="44"/>
                    </a:cubicBezTo>
                    <a:cubicBezTo>
                      <a:pt x="534" y="44"/>
                      <a:pt x="534" y="44"/>
                      <a:pt x="533" y="44"/>
                    </a:cubicBezTo>
                    <a:cubicBezTo>
                      <a:pt x="530" y="44"/>
                      <a:pt x="525" y="44"/>
                      <a:pt x="520" y="44"/>
                    </a:cubicBezTo>
                    <a:cubicBezTo>
                      <a:pt x="515" y="44"/>
                      <a:pt x="511" y="44"/>
                      <a:pt x="511" y="44"/>
                    </a:cubicBezTo>
                    <a:cubicBezTo>
                      <a:pt x="509" y="44"/>
                      <a:pt x="508" y="46"/>
                      <a:pt x="507" y="47"/>
                    </a:cubicBezTo>
                    <a:cubicBezTo>
                      <a:pt x="507" y="49"/>
                      <a:pt x="508" y="51"/>
                      <a:pt x="509" y="52"/>
                    </a:cubicBezTo>
                    <a:cubicBezTo>
                      <a:pt x="512" y="53"/>
                      <a:pt x="512" y="53"/>
                      <a:pt x="512" y="53"/>
                    </a:cubicBezTo>
                    <a:cubicBezTo>
                      <a:pt x="514" y="50"/>
                      <a:pt x="514" y="50"/>
                      <a:pt x="514" y="50"/>
                    </a:cubicBezTo>
                    <a:cubicBezTo>
                      <a:pt x="514" y="46"/>
                      <a:pt x="514" y="46"/>
                      <a:pt x="514" y="46"/>
                    </a:cubicBezTo>
                    <a:cubicBezTo>
                      <a:pt x="484" y="46"/>
                      <a:pt x="484" y="46"/>
                      <a:pt x="484" y="46"/>
                    </a:cubicBezTo>
                    <a:cubicBezTo>
                      <a:pt x="482" y="46"/>
                      <a:pt x="480" y="47"/>
                      <a:pt x="480" y="49"/>
                    </a:cubicBezTo>
                    <a:cubicBezTo>
                      <a:pt x="479" y="51"/>
                      <a:pt x="480" y="53"/>
                      <a:pt x="481" y="54"/>
                    </a:cubicBezTo>
                    <a:cubicBezTo>
                      <a:pt x="486" y="57"/>
                      <a:pt x="486" y="57"/>
                      <a:pt x="486" y="57"/>
                    </a:cubicBezTo>
                    <a:cubicBezTo>
                      <a:pt x="488" y="53"/>
                      <a:pt x="488" y="53"/>
                      <a:pt x="488" y="53"/>
                    </a:cubicBezTo>
                    <a:cubicBezTo>
                      <a:pt x="488" y="49"/>
                      <a:pt x="488" y="49"/>
                      <a:pt x="488" y="49"/>
                    </a:cubicBezTo>
                    <a:cubicBezTo>
                      <a:pt x="466" y="50"/>
                      <a:pt x="466" y="50"/>
                      <a:pt x="466" y="50"/>
                    </a:cubicBezTo>
                    <a:cubicBezTo>
                      <a:pt x="464" y="50"/>
                      <a:pt x="463" y="51"/>
                      <a:pt x="462" y="53"/>
                    </a:cubicBezTo>
                    <a:cubicBezTo>
                      <a:pt x="462" y="54"/>
                      <a:pt x="463" y="56"/>
                      <a:pt x="464" y="57"/>
                    </a:cubicBezTo>
                    <a:cubicBezTo>
                      <a:pt x="468" y="60"/>
                      <a:pt x="468" y="60"/>
                      <a:pt x="468" y="60"/>
                    </a:cubicBezTo>
                    <a:cubicBezTo>
                      <a:pt x="471" y="57"/>
                      <a:pt x="471" y="57"/>
                      <a:pt x="471" y="57"/>
                    </a:cubicBezTo>
                    <a:cubicBezTo>
                      <a:pt x="468" y="53"/>
                      <a:pt x="468" y="53"/>
                      <a:pt x="468" y="53"/>
                    </a:cubicBezTo>
                    <a:cubicBezTo>
                      <a:pt x="471" y="57"/>
                      <a:pt x="471" y="57"/>
                      <a:pt x="471" y="57"/>
                    </a:cubicBezTo>
                    <a:cubicBezTo>
                      <a:pt x="469" y="53"/>
                      <a:pt x="469" y="53"/>
                      <a:pt x="469" y="53"/>
                    </a:cubicBezTo>
                    <a:cubicBezTo>
                      <a:pt x="469" y="53"/>
                      <a:pt x="469" y="53"/>
                      <a:pt x="468" y="53"/>
                    </a:cubicBezTo>
                    <a:cubicBezTo>
                      <a:pt x="471" y="57"/>
                      <a:pt x="471" y="57"/>
                      <a:pt x="471" y="57"/>
                    </a:cubicBezTo>
                    <a:cubicBezTo>
                      <a:pt x="469" y="53"/>
                      <a:pt x="469" y="53"/>
                      <a:pt x="469" y="53"/>
                    </a:cubicBezTo>
                    <a:cubicBezTo>
                      <a:pt x="471" y="57"/>
                      <a:pt x="471" y="57"/>
                      <a:pt x="471" y="57"/>
                    </a:cubicBezTo>
                    <a:cubicBezTo>
                      <a:pt x="470" y="53"/>
                      <a:pt x="470" y="53"/>
                      <a:pt x="470" y="53"/>
                    </a:cubicBezTo>
                    <a:cubicBezTo>
                      <a:pt x="470" y="53"/>
                      <a:pt x="470" y="53"/>
                      <a:pt x="469" y="53"/>
                    </a:cubicBezTo>
                    <a:cubicBezTo>
                      <a:pt x="471" y="57"/>
                      <a:pt x="471" y="57"/>
                      <a:pt x="471" y="57"/>
                    </a:cubicBezTo>
                    <a:cubicBezTo>
                      <a:pt x="470" y="53"/>
                      <a:pt x="470" y="53"/>
                      <a:pt x="470" y="53"/>
                    </a:cubicBezTo>
                    <a:cubicBezTo>
                      <a:pt x="471" y="56"/>
                      <a:pt x="471" y="56"/>
                      <a:pt x="471" y="56"/>
                    </a:cubicBezTo>
                    <a:cubicBezTo>
                      <a:pt x="470" y="53"/>
                      <a:pt x="470" y="53"/>
                      <a:pt x="470" y="53"/>
                    </a:cubicBezTo>
                    <a:cubicBezTo>
                      <a:pt x="470" y="53"/>
                      <a:pt x="470" y="53"/>
                      <a:pt x="470" y="53"/>
                    </a:cubicBezTo>
                    <a:cubicBezTo>
                      <a:pt x="471" y="56"/>
                      <a:pt x="471" y="56"/>
                      <a:pt x="471" y="56"/>
                    </a:cubicBezTo>
                    <a:cubicBezTo>
                      <a:pt x="470" y="53"/>
                      <a:pt x="470" y="53"/>
                      <a:pt x="470" y="53"/>
                    </a:cubicBezTo>
                    <a:cubicBezTo>
                      <a:pt x="471" y="56"/>
                      <a:pt x="471" y="56"/>
                      <a:pt x="471" y="56"/>
                    </a:cubicBezTo>
                    <a:cubicBezTo>
                      <a:pt x="471" y="53"/>
                      <a:pt x="471" y="53"/>
                      <a:pt x="471" y="53"/>
                    </a:cubicBezTo>
                    <a:cubicBezTo>
                      <a:pt x="470" y="53"/>
                      <a:pt x="470" y="53"/>
                      <a:pt x="470" y="53"/>
                    </a:cubicBezTo>
                    <a:cubicBezTo>
                      <a:pt x="471" y="56"/>
                      <a:pt x="471" y="56"/>
                      <a:pt x="471" y="56"/>
                    </a:cubicBezTo>
                    <a:cubicBezTo>
                      <a:pt x="471" y="53"/>
                      <a:pt x="471" y="53"/>
                      <a:pt x="471" y="53"/>
                    </a:cubicBezTo>
                    <a:cubicBezTo>
                      <a:pt x="471" y="54"/>
                      <a:pt x="471" y="54"/>
                      <a:pt x="471" y="54"/>
                    </a:cubicBezTo>
                    <a:cubicBezTo>
                      <a:pt x="471" y="53"/>
                      <a:pt x="471" y="53"/>
                      <a:pt x="471" y="53"/>
                    </a:cubicBezTo>
                    <a:cubicBezTo>
                      <a:pt x="471" y="53"/>
                      <a:pt x="471" y="53"/>
                      <a:pt x="471" y="53"/>
                    </a:cubicBezTo>
                    <a:cubicBezTo>
                      <a:pt x="471" y="54"/>
                      <a:pt x="471" y="54"/>
                      <a:pt x="471" y="54"/>
                    </a:cubicBezTo>
                    <a:cubicBezTo>
                      <a:pt x="471" y="53"/>
                      <a:pt x="471" y="53"/>
                      <a:pt x="471" y="53"/>
                    </a:cubicBezTo>
                    <a:cubicBezTo>
                      <a:pt x="470" y="53"/>
                      <a:pt x="469" y="53"/>
                      <a:pt x="467" y="52"/>
                    </a:cubicBezTo>
                    <a:cubicBezTo>
                      <a:pt x="461" y="52"/>
                      <a:pt x="450" y="52"/>
                      <a:pt x="444" y="52"/>
                    </a:cubicBezTo>
                    <a:cubicBezTo>
                      <a:pt x="443" y="52"/>
                      <a:pt x="442" y="52"/>
                      <a:pt x="442" y="52"/>
                    </a:cubicBezTo>
                    <a:cubicBezTo>
                      <a:pt x="441" y="52"/>
                      <a:pt x="441" y="52"/>
                      <a:pt x="441" y="52"/>
                    </a:cubicBezTo>
                    <a:cubicBezTo>
                      <a:pt x="440" y="52"/>
                      <a:pt x="440" y="52"/>
                      <a:pt x="440" y="52"/>
                    </a:cubicBezTo>
                    <a:cubicBezTo>
                      <a:pt x="439" y="52"/>
                      <a:pt x="439" y="52"/>
                      <a:pt x="439" y="52"/>
                    </a:cubicBezTo>
                    <a:cubicBezTo>
                      <a:pt x="439" y="53"/>
                      <a:pt x="438" y="53"/>
                      <a:pt x="438" y="54"/>
                    </a:cubicBezTo>
                    <a:cubicBezTo>
                      <a:pt x="437" y="55"/>
                      <a:pt x="437" y="56"/>
                      <a:pt x="437" y="57"/>
                    </a:cubicBezTo>
                    <a:cubicBezTo>
                      <a:pt x="437" y="58"/>
                      <a:pt x="438" y="59"/>
                      <a:pt x="439" y="59"/>
                    </a:cubicBezTo>
                    <a:cubicBezTo>
                      <a:pt x="441" y="60"/>
                      <a:pt x="441" y="60"/>
                      <a:pt x="441" y="60"/>
                    </a:cubicBezTo>
                    <a:cubicBezTo>
                      <a:pt x="443" y="57"/>
                      <a:pt x="443" y="57"/>
                      <a:pt x="443" y="57"/>
                    </a:cubicBezTo>
                    <a:cubicBezTo>
                      <a:pt x="440" y="55"/>
                      <a:pt x="440" y="55"/>
                      <a:pt x="440" y="55"/>
                    </a:cubicBezTo>
                    <a:cubicBezTo>
                      <a:pt x="443" y="57"/>
                      <a:pt x="443" y="57"/>
                      <a:pt x="443" y="57"/>
                    </a:cubicBezTo>
                    <a:cubicBezTo>
                      <a:pt x="441" y="53"/>
                      <a:pt x="441" y="53"/>
                      <a:pt x="441" y="53"/>
                    </a:cubicBezTo>
                    <a:cubicBezTo>
                      <a:pt x="441" y="54"/>
                      <a:pt x="440" y="54"/>
                      <a:pt x="440" y="55"/>
                    </a:cubicBezTo>
                    <a:cubicBezTo>
                      <a:pt x="443" y="57"/>
                      <a:pt x="443" y="57"/>
                      <a:pt x="443" y="57"/>
                    </a:cubicBezTo>
                    <a:cubicBezTo>
                      <a:pt x="441" y="53"/>
                      <a:pt x="441" y="53"/>
                      <a:pt x="441" y="53"/>
                    </a:cubicBezTo>
                    <a:cubicBezTo>
                      <a:pt x="443" y="57"/>
                      <a:pt x="443" y="57"/>
                      <a:pt x="443" y="57"/>
                    </a:cubicBezTo>
                    <a:cubicBezTo>
                      <a:pt x="442" y="53"/>
                      <a:pt x="442" y="53"/>
                      <a:pt x="442" y="53"/>
                    </a:cubicBezTo>
                    <a:cubicBezTo>
                      <a:pt x="442" y="53"/>
                      <a:pt x="442" y="53"/>
                      <a:pt x="441" y="53"/>
                    </a:cubicBezTo>
                    <a:cubicBezTo>
                      <a:pt x="443" y="57"/>
                      <a:pt x="443" y="57"/>
                      <a:pt x="443" y="57"/>
                    </a:cubicBezTo>
                    <a:cubicBezTo>
                      <a:pt x="442" y="53"/>
                      <a:pt x="442" y="53"/>
                      <a:pt x="442" y="53"/>
                    </a:cubicBezTo>
                    <a:cubicBezTo>
                      <a:pt x="443" y="57"/>
                      <a:pt x="443" y="57"/>
                      <a:pt x="443" y="57"/>
                    </a:cubicBezTo>
                    <a:cubicBezTo>
                      <a:pt x="442" y="53"/>
                      <a:pt x="442" y="53"/>
                      <a:pt x="442" y="53"/>
                    </a:cubicBezTo>
                    <a:cubicBezTo>
                      <a:pt x="442" y="53"/>
                      <a:pt x="442" y="53"/>
                      <a:pt x="442" y="53"/>
                    </a:cubicBezTo>
                    <a:cubicBezTo>
                      <a:pt x="443" y="57"/>
                      <a:pt x="443" y="57"/>
                      <a:pt x="443" y="57"/>
                    </a:cubicBezTo>
                    <a:cubicBezTo>
                      <a:pt x="442" y="53"/>
                      <a:pt x="442" y="53"/>
                      <a:pt x="442" y="53"/>
                    </a:cubicBezTo>
                    <a:cubicBezTo>
                      <a:pt x="443" y="54"/>
                      <a:pt x="443" y="54"/>
                      <a:pt x="443" y="54"/>
                    </a:cubicBezTo>
                    <a:cubicBezTo>
                      <a:pt x="442" y="53"/>
                      <a:pt x="442" y="53"/>
                      <a:pt x="442" y="53"/>
                    </a:cubicBezTo>
                    <a:cubicBezTo>
                      <a:pt x="442" y="53"/>
                      <a:pt x="442" y="53"/>
                      <a:pt x="442" y="53"/>
                    </a:cubicBezTo>
                    <a:cubicBezTo>
                      <a:pt x="443" y="54"/>
                      <a:pt x="443" y="54"/>
                      <a:pt x="443" y="54"/>
                    </a:cubicBezTo>
                    <a:cubicBezTo>
                      <a:pt x="442" y="53"/>
                      <a:pt x="442" y="53"/>
                      <a:pt x="442" y="53"/>
                    </a:cubicBezTo>
                    <a:cubicBezTo>
                      <a:pt x="442" y="53"/>
                      <a:pt x="442" y="53"/>
                      <a:pt x="441" y="53"/>
                    </a:cubicBezTo>
                    <a:cubicBezTo>
                      <a:pt x="437" y="53"/>
                      <a:pt x="430" y="54"/>
                      <a:pt x="424" y="54"/>
                    </a:cubicBezTo>
                    <a:cubicBezTo>
                      <a:pt x="421" y="54"/>
                      <a:pt x="418" y="54"/>
                      <a:pt x="416" y="54"/>
                    </a:cubicBezTo>
                    <a:cubicBezTo>
                      <a:pt x="415" y="54"/>
                      <a:pt x="414" y="54"/>
                      <a:pt x="413" y="55"/>
                    </a:cubicBezTo>
                    <a:cubicBezTo>
                      <a:pt x="413" y="55"/>
                      <a:pt x="413" y="55"/>
                      <a:pt x="412" y="55"/>
                    </a:cubicBezTo>
                    <a:cubicBezTo>
                      <a:pt x="412" y="55"/>
                      <a:pt x="412" y="55"/>
                      <a:pt x="412" y="55"/>
                    </a:cubicBezTo>
                    <a:cubicBezTo>
                      <a:pt x="411" y="55"/>
                      <a:pt x="411" y="55"/>
                      <a:pt x="411" y="55"/>
                    </a:cubicBezTo>
                    <a:cubicBezTo>
                      <a:pt x="411" y="55"/>
                      <a:pt x="410" y="56"/>
                      <a:pt x="410" y="57"/>
                    </a:cubicBezTo>
                    <a:cubicBezTo>
                      <a:pt x="409" y="58"/>
                      <a:pt x="409" y="59"/>
                      <a:pt x="409" y="60"/>
                    </a:cubicBezTo>
                    <a:cubicBezTo>
                      <a:pt x="409" y="61"/>
                      <a:pt x="410" y="62"/>
                      <a:pt x="411" y="62"/>
                    </a:cubicBezTo>
                    <a:cubicBezTo>
                      <a:pt x="414" y="64"/>
                      <a:pt x="414" y="64"/>
                      <a:pt x="414" y="64"/>
                    </a:cubicBezTo>
                    <a:cubicBezTo>
                      <a:pt x="416" y="61"/>
                      <a:pt x="416" y="61"/>
                      <a:pt x="416" y="61"/>
                    </a:cubicBezTo>
                    <a:cubicBezTo>
                      <a:pt x="413" y="59"/>
                      <a:pt x="413" y="59"/>
                      <a:pt x="413" y="59"/>
                    </a:cubicBezTo>
                    <a:cubicBezTo>
                      <a:pt x="416" y="61"/>
                      <a:pt x="416" y="61"/>
                      <a:pt x="416" y="61"/>
                    </a:cubicBezTo>
                    <a:cubicBezTo>
                      <a:pt x="415" y="57"/>
                      <a:pt x="415" y="57"/>
                      <a:pt x="415" y="57"/>
                    </a:cubicBezTo>
                    <a:cubicBezTo>
                      <a:pt x="414" y="58"/>
                      <a:pt x="414" y="58"/>
                      <a:pt x="413" y="59"/>
                    </a:cubicBezTo>
                    <a:cubicBezTo>
                      <a:pt x="416" y="61"/>
                      <a:pt x="416" y="61"/>
                      <a:pt x="416" y="61"/>
                    </a:cubicBezTo>
                    <a:cubicBezTo>
                      <a:pt x="415" y="57"/>
                      <a:pt x="415" y="57"/>
                      <a:pt x="415" y="57"/>
                    </a:cubicBezTo>
                    <a:cubicBezTo>
                      <a:pt x="416" y="60"/>
                      <a:pt x="416" y="60"/>
                      <a:pt x="416" y="60"/>
                    </a:cubicBezTo>
                    <a:cubicBezTo>
                      <a:pt x="415" y="57"/>
                      <a:pt x="415" y="57"/>
                      <a:pt x="415" y="57"/>
                    </a:cubicBezTo>
                    <a:cubicBezTo>
                      <a:pt x="415" y="57"/>
                      <a:pt x="415" y="57"/>
                      <a:pt x="415" y="57"/>
                    </a:cubicBezTo>
                    <a:cubicBezTo>
                      <a:pt x="416" y="60"/>
                      <a:pt x="416" y="60"/>
                      <a:pt x="416" y="60"/>
                    </a:cubicBezTo>
                    <a:cubicBezTo>
                      <a:pt x="415" y="57"/>
                      <a:pt x="415" y="57"/>
                      <a:pt x="415" y="57"/>
                    </a:cubicBezTo>
                    <a:cubicBezTo>
                      <a:pt x="416" y="59"/>
                      <a:pt x="416" y="59"/>
                      <a:pt x="416" y="59"/>
                    </a:cubicBezTo>
                    <a:cubicBezTo>
                      <a:pt x="415" y="57"/>
                      <a:pt x="415" y="57"/>
                      <a:pt x="415" y="57"/>
                    </a:cubicBezTo>
                    <a:cubicBezTo>
                      <a:pt x="415" y="57"/>
                      <a:pt x="415" y="57"/>
                      <a:pt x="415" y="57"/>
                    </a:cubicBezTo>
                    <a:cubicBezTo>
                      <a:pt x="416" y="59"/>
                      <a:pt x="416" y="59"/>
                      <a:pt x="416" y="59"/>
                    </a:cubicBezTo>
                    <a:cubicBezTo>
                      <a:pt x="415" y="57"/>
                      <a:pt x="415" y="57"/>
                      <a:pt x="415" y="57"/>
                    </a:cubicBezTo>
                    <a:cubicBezTo>
                      <a:pt x="415" y="57"/>
                      <a:pt x="415" y="57"/>
                      <a:pt x="414" y="57"/>
                    </a:cubicBezTo>
                    <a:cubicBezTo>
                      <a:pt x="412" y="57"/>
                      <a:pt x="406" y="58"/>
                      <a:pt x="402" y="58"/>
                    </a:cubicBezTo>
                    <a:cubicBezTo>
                      <a:pt x="398" y="58"/>
                      <a:pt x="394" y="58"/>
                      <a:pt x="394" y="58"/>
                    </a:cubicBezTo>
                    <a:cubicBezTo>
                      <a:pt x="392" y="58"/>
                      <a:pt x="391" y="59"/>
                      <a:pt x="390" y="61"/>
                    </a:cubicBezTo>
                    <a:cubicBezTo>
                      <a:pt x="390" y="63"/>
                      <a:pt x="390" y="65"/>
                      <a:pt x="392" y="66"/>
                    </a:cubicBezTo>
                    <a:cubicBezTo>
                      <a:pt x="393" y="66"/>
                      <a:pt x="393" y="66"/>
                      <a:pt x="393" y="66"/>
                    </a:cubicBezTo>
                    <a:cubicBezTo>
                      <a:pt x="395" y="63"/>
                      <a:pt x="395" y="63"/>
                      <a:pt x="395" y="63"/>
                    </a:cubicBezTo>
                    <a:cubicBezTo>
                      <a:pt x="392" y="61"/>
                      <a:pt x="392" y="61"/>
                      <a:pt x="392" y="61"/>
                    </a:cubicBezTo>
                    <a:cubicBezTo>
                      <a:pt x="395" y="63"/>
                      <a:pt x="395" y="63"/>
                      <a:pt x="395" y="63"/>
                    </a:cubicBezTo>
                    <a:cubicBezTo>
                      <a:pt x="393" y="59"/>
                      <a:pt x="393" y="59"/>
                      <a:pt x="393" y="59"/>
                    </a:cubicBezTo>
                    <a:cubicBezTo>
                      <a:pt x="393" y="60"/>
                      <a:pt x="392" y="60"/>
                      <a:pt x="392" y="61"/>
                    </a:cubicBezTo>
                    <a:cubicBezTo>
                      <a:pt x="395" y="63"/>
                      <a:pt x="395" y="63"/>
                      <a:pt x="395" y="63"/>
                    </a:cubicBezTo>
                    <a:cubicBezTo>
                      <a:pt x="393" y="59"/>
                      <a:pt x="393" y="59"/>
                      <a:pt x="393" y="59"/>
                    </a:cubicBezTo>
                    <a:cubicBezTo>
                      <a:pt x="395" y="63"/>
                      <a:pt x="395" y="63"/>
                      <a:pt x="395" y="63"/>
                    </a:cubicBezTo>
                    <a:cubicBezTo>
                      <a:pt x="394" y="59"/>
                      <a:pt x="394" y="59"/>
                      <a:pt x="394" y="59"/>
                    </a:cubicBezTo>
                    <a:cubicBezTo>
                      <a:pt x="393" y="59"/>
                      <a:pt x="393" y="59"/>
                      <a:pt x="393" y="59"/>
                    </a:cubicBezTo>
                    <a:cubicBezTo>
                      <a:pt x="395" y="63"/>
                      <a:pt x="395" y="63"/>
                      <a:pt x="395" y="63"/>
                    </a:cubicBezTo>
                    <a:cubicBezTo>
                      <a:pt x="394" y="59"/>
                      <a:pt x="394" y="59"/>
                      <a:pt x="394" y="59"/>
                    </a:cubicBezTo>
                    <a:cubicBezTo>
                      <a:pt x="395" y="63"/>
                      <a:pt x="395" y="63"/>
                      <a:pt x="395" y="63"/>
                    </a:cubicBezTo>
                    <a:cubicBezTo>
                      <a:pt x="394" y="59"/>
                      <a:pt x="394" y="59"/>
                      <a:pt x="394" y="59"/>
                    </a:cubicBezTo>
                    <a:cubicBezTo>
                      <a:pt x="394" y="59"/>
                      <a:pt x="394" y="59"/>
                      <a:pt x="394" y="59"/>
                    </a:cubicBezTo>
                    <a:cubicBezTo>
                      <a:pt x="395" y="63"/>
                      <a:pt x="395" y="63"/>
                      <a:pt x="395" y="63"/>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3" y="59"/>
                      <a:pt x="388" y="60"/>
                      <a:pt x="384" y="61"/>
                    </a:cubicBezTo>
                    <a:cubicBezTo>
                      <a:pt x="382" y="61"/>
                      <a:pt x="379" y="62"/>
                      <a:pt x="378" y="62"/>
                    </a:cubicBezTo>
                    <a:cubicBezTo>
                      <a:pt x="377" y="62"/>
                      <a:pt x="376" y="62"/>
                      <a:pt x="376" y="63"/>
                    </a:cubicBezTo>
                    <a:cubicBezTo>
                      <a:pt x="375" y="63"/>
                      <a:pt x="375" y="63"/>
                      <a:pt x="375" y="63"/>
                    </a:cubicBezTo>
                    <a:cubicBezTo>
                      <a:pt x="374" y="63"/>
                      <a:pt x="374" y="63"/>
                      <a:pt x="374" y="63"/>
                    </a:cubicBezTo>
                    <a:cubicBezTo>
                      <a:pt x="374" y="63"/>
                      <a:pt x="374" y="63"/>
                      <a:pt x="374" y="63"/>
                    </a:cubicBezTo>
                    <a:cubicBezTo>
                      <a:pt x="373" y="64"/>
                      <a:pt x="373" y="64"/>
                      <a:pt x="372" y="65"/>
                    </a:cubicBezTo>
                    <a:cubicBezTo>
                      <a:pt x="372" y="66"/>
                      <a:pt x="372" y="67"/>
                      <a:pt x="372" y="68"/>
                    </a:cubicBezTo>
                    <a:cubicBezTo>
                      <a:pt x="372" y="69"/>
                      <a:pt x="373" y="70"/>
                      <a:pt x="374" y="70"/>
                    </a:cubicBezTo>
                    <a:cubicBezTo>
                      <a:pt x="376" y="72"/>
                      <a:pt x="376" y="72"/>
                      <a:pt x="376" y="72"/>
                    </a:cubicBezTo>
                    <a:cubicBezTo>
                      <a:pt x="378" y="68"/>
                      <a:pt x="378" y="68"/>
                      <a:pt x="378" y="68"/>
                    </a:cubicBezTo>
                    <a:cubicBezTo>
                      <a:pt x="378" y="64"/>
                      <a:pt x="378" y="64"/>
                      <a:pt x="378" y="64"/>
                    </a:cubicBezTo>
                    <a:cubicBezTo>
                      <a:pt x="352" y="63"/>
                      <a:pt x="352" y="63"/>
                      <a:pt x="352" y="63"/>
                    </a:cubicBezTo>
                    <a:cubicBezTo>
                      <a:pt x="350" y="63"/>
                      <a:pt x="349" y="64"/>
                      <a:pt x="348" y="66"/>
                    </a:cubicBezTo>
                    <a:cubicBezTo>
                      <a:pt x="348" y="68"/>
                      <a:pt x="348" y="70"/>
                      <a:pt x="350" y="71"/>
                    </a:cubicBezTo>
                    <a:cubicBezTo>
                      <a:pt x="355" y="74"/>
                      <a:pt x="355" y="74"/>
                      <a:pt x="355" y="74"/>
                    </a:cubicBezTo>
                    <a:cubicBezTo>
                      <a:pt x="358" y="71"/>
                      <a:pt x="358" y="71"/>
                      <a:pt x="358" y="71"/>
                    </a:cubicBezTo>
                    <a:cubicBezTo>
                      <a:pt x="357" y="67"/>
                      <a:pt x="357" y="67"/>
                      <a:pt x="357" y="67"/>
                    </a:cubicBezTo>
                    <a:cubicBezTo>
                      <a:pt x="329" y="67"/>
                      <a:pt x="329" y="67"/>
                      <a:pt x="329" y="67"/>
                    </a:cubicBezTo>
                    <a:cubicBezTo>
                      <a:pt x="327" y="67"/>
                      <a:pt x="326" y="69"/>
                      <a:pt x="325" y="70"/>
                    </a:cubicBezTo>
                    <a:cubicBezTo>
                      <a:pt x="325" y="72"/>
                      <a:pt x="325" y="74"/>
                      <a:pt x="327" y="75"/>
                    </a:cubicBezTo>
                    <a:cubicBezTo>
                      <a:pt x="330" y="77"/>
                      <a:pt x="330" y="77"/>
                      <a:pt x="330" y="77"/>
                    </a:cubicBezTo>
                    <a:cubicBezTo>
                      <a:pt x="332" y="73"/>
                      <a:pt x="332" y="73"/>
                      <a:pt x="332" y="73"/>
                    </a:cubicBezTo>
                    <a:cubicBezTo>
                      <a:pt x="329" y="71"/>
                      <a:pt x="329" y="71"/>
                      <a:pt x="329" y="71"/>
                    </a:cubicBezTo>
                    <a:cubicBezTo>
                      <a:pt x="332" y="73"/>
                      <a:pt x="332" y="73"/>
                      <a:pt x="332" y="73"/>
                    </a:cubicBezTo>
                    <a:cubicBezTo>
                      <a:pt x="330" y="70"/>
                      <a:pt x="330" y="70"/>
                      <a:pt x="330" y="70"/>
                    </a:cubicBezTo>
                    <a:cubicBezTo>
                      <a:pt x="330" y="70"/>
                      <a:pt x="329" y="70"/>
                      <a:pt x="329" y="71"/>
                    </a:cubicBezTo>
                    <a:cubicBezTo>
                      <a:pt x="332" y="73"/>
                      <a:pt x="332" y="73"/>
                      <a:pt x="332" y="73"/>
                    </a:cubicBezTo>
                    <a:cubicBezTo>
                      <a:pt x="330" y="70"/>
                      <a:pt x="330" y="70"/>
                      <a:pt x="330" y="70"/>
                    </a:cubicBezTo>
                    <a:cubicBezTo>
                      <a:pt x="332" y="73"/>
                      <a:pt x="332" y="73"/>
                      <a:pt x="332" y="73"/>
                    </a:cubicBezTo>
                    <a:cubicBezTo>
                      <a:pt x="331" y="69"/>
                      <a:pt x="331" y="69"/>
                      <a:pt x="331" y="69"/>
                    </a:cubicBezTo>
                    <a:cubicBezTo>
                      <a:pt x="331" y="69"/>
                      <a:pt x="331" y="69"/>
                      <a:pt x="330" y="70"/>
                    </a:cubicBezTo>
                    <a:cubicBezTo>
                      <a:pt x="332" y="73"/>
                      <a:pt x="332" y="73"/>
                      <a:pt x="332" y="73"/>
                    </a:cubicBezTo>
                    <a:cubicBezTo>
                      <a:pt x="331" y="69"/>
                      <a:pt x="331" y="69"/>
                      <a:pt x="331" y="69"/>
                    </a:cubicBezTo>
                    <a:cubicBezTo>
                      <a:pt x="331" y="70"/>
                      <a:pt x="331" y="70"/>
                      <a:pt x="331" y="70"/>
                    </a:cubicBezTo>
                    <a:cubicBezTo>
                      <a:pt x="331" y="69"/>
                      <a:pt x="331" y="69"/>
                      <a:pt x="331" y="69"/>
                    </a:cubicBezTo>
                    <a:cubicBezTo>
                      <a:pt x="331" y="69"/>
                      <a:pt x="331" y="69"/>
                      <a:pt x="331" y="69"/>
                    </a:cubicBezTo>
                    <a:cubicBezTo>
                      <a:pt x="331" y="70"/>
                      <a:pt x="331" y="70"/>
                      <a:pt x="331" y="70"/>
                    </a:cubicBezTo>
                    <a:cubicBezTo>
                      <a:pt x="331" y="69"/>
                      <a:pt x="331" y="69"/>
                      <a:pt x="331" y="69"/>
                    </a:cubicBezTo>
                    <a:cubicBezTo>
                      <a:pt x="331" y="69"/>
                      <a:pt x="330" y="69"/>
                      <a:pt x="329" y="70"/>
                    </a:cubicBezTo>
                    <a:cubicBezTo>
                      <a:pt x="326" y="70"/>
                      <a:pt x="319" y="70"/>
                      <a:pt x="314" y="70"/>
                    </a:cubicBezTo>
                    <a:cubicBezTo>
                      <a:pt x="308" y="70"/>
                      <a:pt x="303" y="70"/>
                      <a:pt x="303" y="70"/>
                    </a:cubicBezTo>
                    <a:cubicBezTo>
                      <a:pt x="301" y="70"/>
                      <a:pt x="300" y="71"/>
                      <a:pt x="299" y="73"/>
                    </a:cubicBezTo>
                    <a:cubicBezTo>
                      <a:pt x="299" y="75"/>
                      <a:pt x="300" y="76"/>
                      <a:pt x="301" y="77"/>
                    </a:cubicBezTo>
                    <a:cubicBezTo>
                      <a:pt x="306" y="80"/>
                      <a:pt x="306" y="80"/>
                      <a:pt x="306" y="80"/>
                    </a:cubicBezTo>
                    <a:cubicBezTo>
                      <a:pt x="308" y="77"/>
                      <a:pt x="308" y="77"/>
                      <a:pt x="308" y="77"/>
                    </a:cubicBezTo>
                    <a:cubicBezTo>
                      <a:pt x="308" y="73"/>
                      <a:pt x="308" y="73"/>
                      <a:pt x="308" y="73"/>
                    </a:cubicBezTo>
                    <a:cubicBezTo>
                      <a:pt x="283" y="72"/>
                      <a:pt x="283" y="72"/>
                      <a:pt x="283" y="72"/>
                    </a:cubicBezTo>
                    <a:cubicBezTo>
                      <a:pt x="282" y="72"/>
                      <a:pt x="280" y="73"/>
                      <a:pt x="280" y="75"/>
                    </a:cubicBezTo>
                    <a:cubicBezTo>
                      <a:pt x="279" y="77"/>
                      <a:pt x="280" y="78"/>
                      <a:pt x="281" y="79"/>
                    </a:cubicBezTo>
                    <a:cubicBezTo>
                      <a:pt x="285" y="82"/>
                      <a:pt x="285" y="82"/>
                      <a:pt x="285" y="82"/>
                    </a:cubicBezTo>
                    <a:cubicBezTo>
                      <a:pt x="287" y="78"/>
                      <a:pt x="287" y="78"/>
                      <a:pt x="287" y="78"/>
                    </a:cubicBezTo>
                    <a:cubicBezTo>
                      <a:pt x="287" y="74"/>
                      <a:pt x="287" y="74"/>
                      <a:pt x="287" y="74"/>
                    </a:cubicBezTo>
                    <a:cubicBezTo>
                      <a:pt x="260" y="74"/>
                      <a:pt x="260" y="74"/>
                      <a:pt x="260" y="74"/>
                    </a:cubicBezTo>
                    <a:cubicBezTo>
                      <a:pt x="258" y="74"/>
                      <a:pt x="257" y="75"/>
                      <a:pt x="256" y="77"/>
                    </a:cubicBezTo>
                    <a:cubicBezTo>
                      <a:pt x="256" y="79"/>
                      <a:pt x="256" y="81"/>
                      <a:pt x="258" y="81"/>
                    </a:cubicBezTo>
                    <a:cubicBezTo>
                      <a:pt x="260" y="83"/>
                      <a:pt x="260" y="83"/>
                      <a:pt x="260" y="83"/>
                    </a:cubicBezTo>
                    <a:cubicBezTo>
                      <a:pt x="262" y="79"/>
                      <a:pt x="262" y="79"/>
                      <a:pt x="262" y="79"/>
                    </a:cubicBezTo>
                    <a:cubicBezTo>
                      <a:pt x="262" y="75"/>
                      <a:pt x="262" y="75"/>
                      <a:pt x="262" y="75"/>
                    </a:cubicBezTo>
                    <a:cubicBezTo>
                      <a:pt x="262" y="75"/>
                      <a:pt x="255" y="76"/>
                      <a:pt x="248" y="76"/>
                    </a:cubicBezTo>
                    <a:cubicBezTo>
                      <a:pt x="245" y="76"/>
                      <a:pt x="242" y="77"/>
                      <a:pt x="239" y="77"/>
                    </a:cubicBezTo>
                    <a:cubicBezTo>
                      <a:pt x="238" y="77"/>
                      <a:pt x="237" y="77"/>
                      <a:pt x="236" y="77"/>
                    </a:cubicBezTo>
                    <a:cubicBezTo>
                      <a:pt x="235" y="77"/>
                      <a:pt x="235" y="77"/>
                      <a:pt x="235" y="77"/>
                    </a:cubicBezTo>
                    <a:cubicBezTo>
                      <a:pt x="234" y="77"/>
                      <a:pt x="234" y="77"/>
                      <a:pt x="234" y="77"/>
                    </a:cubicBezTo>
                    <a:cubicBezTo>
                      <a:pt x="233" y="78"/>
                      <a:pt x="233" y="78"/>
                      <a:pt x="233" y="78"/>
                    </a:cubicBezTo>
                    <a:cubicBezTo>
                      <a:pt x="233" y="78"/>
                      <a:pt x="233" y="78"/>
                      <a:pt x="233" y="78"/>
                    </a:cubicBezTo>
                    <a:cubicBezTo>
                      <a:pt x="232" y="78"/>
                      <a:pt x="232" y="79"/>
                      <a:pt x="232" y="79"/>
                    </a:cubicBezTo>
                    <a:cubicBezTo>
                      <a:pt x="231" y="81"/>
                      <a:pt x="231" y="83"/>
                      <a:pt x="233" y="85"/>
                    </a:cubicBezTo>
                    <a:cubicBezTo>
                      <a:pt x="237" y="87"/>
                      <a:pt x="237" y="87"/>
                      <a:pt x="237" y="87"/>
                    </a:cubicBezTo>
                    <a:cubicBezTo>
                      <a:pt x="239" y="84"/>
                      <a:pt x="239" y="84"/>
                      <a:pt x="239" y="84"/>
                    </a:cubicBezTo>
                    <a:cubicBezTo>
                      <a:pt x="239" y="80"/>
                      <a:pt x="239" y="80"/>
                      <a:pt x="239" y="80"/>
                    </a:cubicBezTo>
                    <a:cubicBezTo>
                      <a:pt x="239" y="80"/>
                      <a:pt x="235" y="79"/>
                      <a:pt x="231" y="79"/>
                    </a:cubicBezTo>
                    <a:cubicBezTo>
                      <a:pt x="226" y="79"/>
                      <a:pt x="221" y="79"/>
                      <a:pt x="218" y="79"/>
                    </a:cubicBezTo>
                    <a:cubicBezTo>
                      <a:pt x="217" y="79"/>
                      <a:pt x="217" y="79"/>
                      <a:pt x="216" y="79"/>
                    </a:cubicBezTo>
                    <a:cubicBezTo>
                      <a:pt x="215" y="79"/>
                      <a:pt x="215" y="79"/>
                      <a:pt x="215" y="79"/>
                    </a:cubicBezTo>
                    <a:cubicBezTo>
                      <a:pt x="215" y="79"/>
                      <a:pt x="215" y="79"/>
                      <a:pt x="215" y="79"/>
                    </a:cubicBezTo>
                    <a:cubicBezTo>
                      <a:pt x="214" y="79"/>
                      <a:pt x="214" y="79"/>
                      <a:pt x="214" y="79"/>
                    </a:cubicBezTo>
                    <a:cubicBezTo>
                      <a:pt x="213" y="80"/>
                      <a:pt x="213" y="80"/>
                      <a:pt x="212" y="81"/>
                    </a:cubicBezTo>
                    <a:cubicBezTo>
                      <a:pt x="211" y="83"/>
                      <a:pt x="212" y="85"/>
                      <a:pt x="214" y="86"/>
                    </a:cubicBezTo>
                    <a:cubicBezTo>
                      <a:pt x="222" y="91"/>
                      <a:pt x="222" y="91"/>
                      <a:pt x="222" y="91"/>
                    </a:cubicBezTo>
                    <a:cubicBezTo>
                      <a:pt x="224" y="88"/>
                      <a:pt x="224" y="88"/>
                      <a:pt x="224" y="88"/>
                    </a:cubicBezTo>
                    <a:cubicBezTo>
                      <a:pt x="224" y="84"/>
                      <a:pt x="224" y="84"/>
                      <a:pt x="224" y="84"/>
                    </a:cubicBezTo>
                    <a:cubicBezTo>
                      <a:pt x="224" y="84"/>
                      <a:pt x="219" y="83"/>
                      <a:pt x="212" y="83"/>
                    </a:cubicBezTo>
                    <a:cubicBezTo>
                      <a:pt x="206" y="83"/>
                      <a:pt x="199" y="82"/>
                      <a:pt x="195" y="82"/>
                    </a:cubicBezTo>
                    <a:cubicBezTo>
                      <a:pt x="195" y="82"/>
                      <a:pt x="194" y="82"/>
                      <a:pt x="193" y="82"/>
                    </a:cubicBezTo>
                    <a:cubicBezTo>
                      <a:pt x="193" y="82"/>
                      <a:pt x="193" y="82"/>
                      <a:pt x="192" y="82"/>
                    </a:cubicBezTo>
                    <a:cubicBezTo>
                      <a:pt x="192" y="82"/>
                      <a:pt x="192" y="82"/>
                      <a:pt x="192" y="83"/>
                    </a:cubicBezTo>
                    <a:cubicBezTo>
                      <a:pt x="191" y="83"/>
                      <a:pt x="191" y="83"/>
                      <a:pt x="190" y="84"/>
                    </a:cubicBezTo>
                    <a:cubicBezTo>
                      <a:pt x="189" y="86"/>
                      <a:pt x="189" y="89"/>
                      <a:pt x="191" y="90"/>
                    </a:cubicBezTo>
                    <a:cubicBezTo>
                      <a:pt x="196" y="93"/>
                      <a:pt x="196" y="93"/>
                      <a:pt x="196" y="93"/>
                    </a:cubicBezTo>
                    <a:cubicBezTo>
                      <a:pt x="198" y="89"/>
                      <a:pt x="198" y="89"/>
                      <a:pt x="198" y="89"/>
                    </a:cubicBezTo>
                    <a:cubicBezTo>
                      <a:pt x="198" y="85"/>
                      <a:pt x="198" y="85"/>
                      <a:pt x="198" y="85"/>
                    </a:cubicBezTo>
                    <a:cubicBezTo>
                      <a:pt x="172" y="87"/>
                      <a:pt x="172" y="87"/>
                      <a:pt x="172" y="87"/>
                    </a:cubicBezTo>
                    <a:cubicBezTo>
                      <a:pt x="170" y="88"/>
                      <a:pt x="169" y="89"/>
                      <a:pt x="169" y="90"/>
                    </a:cubicBezTo>
                    <a:cubicBezTo>
                      <a:pt x="168" y="92"/>
                      <a:pt x="169" y="94"/>
                      <a:pt x="170" y="95"/>
                    </a:cubicBezTo>
                    <a:cubicBezTo>
                      <a:pt x="173" y="97"/>
                      <a:pt x="173" y="97"/>
                      <a:pt x="173" y="97"/>
                    </a:cubicBezTo>
                    <a:cubicBezTo>
                      <a:pt x="175" y="93"/>
                      <a:pt x="175" y="93"/>
                      <a:pt x="175" y="93"/>
                    </a:cubicBezTo>
                    <a:cubicBezTo>
                      <a:pt x="175" y="89"/>
                      <a:pt x="175" y="89"/>
                      <a:pt x="175" y="89"/>
                    </a:cubicBezTo>
                    <a:cubicBezTo>
                      <a:pt x="175" y="89"/>
                      <a:pt x="152" y="88"/>
                      <a:pt x="145" y="88"/>
                    </a:cubicBezTo>
                    <a:cubicBezTo>
                      <a:pt x="144" y="88"/>
                      <a:pt x="143" y="88"/>
                      <a:pt x="143" y="88"/>
                    </a:cubicBezTo>
                    <a:cubicBezTo>
                      <a:pt x="142" y="88"/>
                      <a:pt x="142" y="88"/>
                      <a:pt x="142" y="88"/>
                    </a:cubicBezTo>
                    <a:cubicBezTo>
                      <a:pt x="141" y="88"/>
                      <a:pt x="141" y="88"/>
                      <a:pt x="141" y="88"/>
                    </a:cubicBezTo>
                    <a:cubicBezTo>
                      <a:pt x="141" y="89"/>
                      <a:pt x="141" y="89"/>
                      <a:pt x="141" y="89"/>
                    </a:cubicBezTo>
                    <a:cubicBezTo>
                      <a:pt x="140" y="89"/>
                      <a:pt x="140" y="89"/>
                      <a:pt x="139" y="90"/>
                    </a:cubicBezTo>
                    <a:cubicBezTo>
                      <a:pt x="138" y="92"/>
                      <a:pt x="139" y="94"/>
                      <a:pt x="140" y="96"/>
                    </a:cubicBezTo>
                    <a:cubicBezTo>
                      <a:pt x="146" y="99"/>
                      <a:pt x="146" y="99"/>
                      <a:pt x="146" y="99"/>
                    </a:cubicBezTo>
                    <a:cubicBezTo>
                      <a:pt x="148" y="96"/>
                      <a:pt x="148" y="96"/>
                      <a:pt x="148" y="96"/>
                    </a:cubicBezTo>
                    <a:cubicBezTo>
                      <a:pt x="149" y="92"/>
                      <a:pt x="149" y="92"/>
                      <a:pt x="149" y="92"/>
                    </a:cubicBezTo>
                    <a:cubicBezTo>
                      <a:pt x="149" y="92"/>
                      <a:pt x="145" y="92"/>
                      <a:pt x="140" y="91"/>
                    </a:cubicBezTo>
                    <a:cubicBezTo>
                      <a:pt x="135" y="91"/>
                      <a:pt x="130" y="91"/>
                      <a:pt x="127" y="91"/>
                    </a:cubicBezTo>
                    <a:cubicBezTo>
                      <a:pt x="127" y="91"/>
                      <a:pt x="127" y="91"/>
                      <a:pt x="126" y="91"/>
                    </a:cubicBezTo>
                    <a:cubicBezTo>
                      <a:pt x="126" y="91"/>
                      <a:pt x="126" y="91"/>
                      <a:pt x="125" y="91"/>
                    </a:cubicBezTo>
                    <a:cubicBezTo>
                      <a:pt x="125" y="91"/>
                      <a:pt x="125" y="91"/>
                      <a:pt x="125" y="91"/>
                    </a:cubicBezTo>
                    <a:cubicBezTo>
                      <a:pt x="124" y="91"/>
                      <a:pt x="124" y="91"/>
                      <a:pt x="123" y="93"/>
                    </a:cubicBezTo>
                    <a:cubicBezTo>
                      <a:pt x="122" y="94"/>
                      <a:pt x="122" y="97"/>
                      <a:pt x="124" y="98"/>
                    </a:cubicBezTo>
                    <a:cubicBezTo>
                      <a:pt x="127" y="100"/>
                      <a:pt x="127" y="100"/>
                      <a:pt x="127" y="100"/>
                    </a:cubicBezTo>
                    <a:cubicBezTo>
                      <a:pt x="129" y="96"/>
                      <a:pt x="129" y="96"/>
                      <a:pt x="129" y="96"/>
                    </a:cubicBezTo>
                    <a:cubicBezTo>
                      <a:pt x="128" y="92"/>
                      <a:pt x="128" y="92"/>
                      <a:pt x="128" y="92"/>
                    </a:cubicBezTo>
                    <a:cubicBezTo>
                      <a:pt x="106" y="95"/>
                      <a:pt x="106" y="95"/>
                      <a:pt x="106" y="95"/>
                    </a:cubicBezTo>
                    <a:cubicBezTo>
                      <a:pt x="105" y="95"/>
                      <a:pt x="103" y="96"/>
                      <a:pt x="103" y="98"/>
                    </a:cubicBezTo>
                    <a:cubicBezTo>
                      <a:pt x="102" y="99"/>
                      <a:pt x="103" y="101"/>
                      <a:pt x="105" y="102"/>
                    </a:cubicBezTo>
                    <a:cubicBezTo>
                      <a:pt x="105" y="102"/>
                      <a:pt x="105" y="102"/>
                      <a:pt x="105" y="102"/>
                    </a:cubicBezTo>
                    <a:cubicBezTo>
                      <a:pt x="107" y="99"/>
                      <a:pt x="107" y="99"/>
                      <a:pt x="107" y="99"/>
                    </a:cubicBezTo>
                    <a:cubicBezTo>
                      <a:pt x="107" y="95"/>
                      <a:pt x="107" y="95"/>
                      <a:pt x="107" y="95"/>
                    </a:cubicBezTo>
                    <a:cubicBezTo>
                      <a:pt x="107" y="95"/>
                      <a:pt x="101" y="95"/>
                      <a:pt x="95" y="96"/>
                    </a:cubicBezTo>
                    <a:cubicBezTo>
                      <a:pt x="92" y="96"/>
                      <a:pt x="89" y="96"/>
                      <a:pt x="87" y="97"/>
                    </a:cubicBezTo>
                    <a:cubicBezTo>
                      <a:pt x="86" y="97"/>
                      <a:pt x="85" y="97"/>
                      <a:pt x="84" y="97"/>
                    </a:cubicBezTo>
                    <a:cubicBezTo>
                      <a:pt x="84" y="97"/>
                      <a:pt x="83" y="97"/>
                      <a:pt x="83" y="97"/>
                    </a:cubicBezTo>
                    <a:cubicBezTo>
                      <a:pt x="83" y="97"/>
                      <a:pt x="83" y="97"/>
                      <a:pt x="83" y="97"/>
                    </a:cubicBezTo>
                    <a:cubicBezTo>
                      <a:pt x="82" y="98"/>
                      <a:pt x="82" y="98"/>
                      <a:pt x="82" y="98"/>
                    </a:cubicBezTo>
                    <a:cubicBezTo>
                      <a:pt x="81" y="98"/>
                      <a:pt x="81" y="98"/>
                      <a:pt x="81" y="98"/>
                    </a:cubicBezTo>
                    <a:cubicBezTo>
                      <a:pt x="81" y="98"/>
                      <a:pt x="81" y="98"/>
                      <a:pt x="80" y="99"/>
                    </a:cubicBezTo>
                    <a:cubicBezTo>
                      <a:pt x="79" y="101"/>
                      <a:pt x="80" y="103"/>
                      <a:pt x="81" y="105"/>
                    </a:cubicBezTo>
                    <a:cubicBezTo>
                      <a:pt x="83" y="106"/>
                      <a:pt x="83" y="106"/>
                      <a:pt x="83" y="106"/>
                    </a:cubicBezTo>
                    <a:cubicBezTo>
                      <a:pt x="85" y="102"/>
                      <a:pt x="85" y="102"/>
                      <a:pt x="85" y="102"/>
                    </a:cubicBezTo>
                    <a:cubicBezTo>
                      <a:pt x="85" y="98"/>
                      <a:pt x="85" y="98"/>
                      <a:pt x="85" y="98"/>
                    </a:cubicBezTo>
                    <a:cubicBezTo>
                      <a:pt x="68" y="100"/>
                      <a:pt x="68" y="100"/>
                      <a:pt x="68" y="100"/>
                    </a:cubicBezTo>
                    <a:cubicBezTo>
                      <a:pt x="66" y="100"/>
                      <a:pt x="65" y="102"/>
                      <a:pt x="64" y="103"/>
                    </a:cubicBezTo>
                    <a:cubicBezTo>
                      <a:pt x="64" y="105"/>
                      <a:pt x="65" y="107"/>
                      <a:pt x="66" y="108"/>
                    </a:cubicBezTo>
                    <a:cubicBezTo>
                      <a:pt x="67" y="108"/>
                      <a:pt x="67" y="108"/>
                      <a:pt x="67" y="108"/>
                    </a:cubicBezTo>
                    <a:cubicBezTo>
                      <a:pt x="69" y="105"/>
                      <a:pt x="69" y="105"/>
                      <a:pt x="69" y="105"/>
                    </a:cubicBezTo>
                    <a:cubicBezTo>
                      <a:pt x="65" y="102"/>
                      <a:pt x="65" y="102"/>
                      <a:pt x="65" y="102"/>
                    </a:cubicBezTo>
                    <a:cubicBezTo>
                      <a:pt x="69" y="104"/>
                      <a:pt x="69" y="104"/>
                      <a:pt x="69" y="104"/>
                    </a:cubicBezTo>
                    <a:cubicBezTo>
                      <a:pt x="67" y="101"/>
                      <a:pt x="67" y="101"/>
                      <a:pt x="67" y="101"/>
                    </a:cubicBezTo>
                    <a:cubicBezTo>
                      <a:pt x="66" y="101"/>
                      <a:pt x="66" y="102"/>
                      <a:pt x="65" y="102"/>
                    </a:cubicBezTo>
                    <a:cubicBezTo>
                      <a:pt x="69" y="104"/>
                      <a:pt x="69" y="104"/>
                      <a:pt x="69" y="104"/>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6" y="101"/>
                      <a:pt x="65" y="101"/>
                    </a:cubicBezTo>
                    <a:cubicBezTo>
                      <a:pt x="62" y="101"/>
                      <a:pt x="56" y="102"/>
                      <a:pt x="50" y="102"/>
                    </a:cubicBezTo>
                    <a:cubicBezTo>
                      <a:pt x="47" y="102"/>
                      <a:pt x="45" y="102"/>
                      <a:pt x="43" y="102"/>
                    </a:cubicBezTo>
                    <a:cubicBezTo>
                      <a:pt x="42" y="102"/>
                      <a:pt x="41" y="102"/>
                      <a:pt x="40" y="103"/>
                    </a:cubicBezTo>
                    <a:cubicBezTo>
                      <a:pt x="40" y="103"/>
                      <a:pt x="40" y="103"/>
                      <a:pt x="39" y="103"/>
                    </a:cubicBezTo>
                    <a:cubicBezTo>
                      <a:pt x="39" y="103"/>
                      <a:pt x="39" y="103"/>
                      <a:pt x="38" y="103"/>
                    </a:cubicBezTo>
                    <a:cubicBezTo>
                      <a:pt x="38" y="103"/>
                      <a:pt x="38" y="103"/>
                      <a:pt x="38" y="103"/>
                    </a:cubicBezTo>
                    <a:cubicBezTo>
                      <a:pt x="37" y="104"/>
                      <a:pt x="37" y="104"/>
                      <a:pt x="37" y="105"/>
                    </a:cubicBezTo>
                    <a:cubicBezTo>
                      <a:pt x="35" y="107"/>
                      <a:pt x="36" y="109"/>
                      <a:pt x="38" y="110"/>
                    </a:cubicBezTo>
                    <a:cubicBezTo>
                      <a:pt x="42" y="113"/>
                      <a:pt x="42" y="113"/>
                      <a:pt x="42" y="113"/>
                    </a:cubicBezTo>
                    <a:cubicBezTo>
                      <a:pt x="44" y="109"/>
                      <a:pt x="44" y="109"/>
                      <a:pt x="44" y="109"/>
                    </a:cubicBezTo>
                    <a:cubicBezTo>
                      <a:pt x="41" y="107"/>
                      <a:pt x="41" y="107"/>
                      <a:pt x="41" y="107"/>
                    </a:cubicBezTo>
                    <a:cubicBezTo>
                      <a:pt x="44" y="109"/>
                      <a:pt x="44" y="109"/>
                      <a:pt x="44" y="109"/>
                    </a:cubicBezTo>
                    <a:cubicBezTo>
                      <a:pt x="42" y="106"/>
                      <a:pt x="42" y="106"/>
                      <a:pt x="42" y="106"/>
                    </a:cubicBezTo>
                    <a:cubicBezTo>
                      <a:pt x="42" y="106"/>
                      <a:pt x="41" y="106"/>
                      <a:pt x="41" y="107"/>
                    </a:cubicBezTo>
                    <a:cubicBezTo>
                      <a:pt x="44" y="109"/>
                      <a:pt x="44" y="109"/>
                      <a:pt x="44" y="109"/>
                    </a:cubicBezTo>
                    <a:cubicBezTo>
                      <a:pt x="42" y="106"/>
                      <a:pt x="42" y="106"/>
                      <a:pt x="42" y="106"/>
                    </a:cubicBezTo>
                    <a:cubicBezTo>
                      <a:pt x="44" y="109"/>
                      <a:pt x="44" y="109"/>
                      <a:pt x="44" y="109"/>
                    </a:cubicBezTo>
                    <a:cubicBezTo>
                      <a:pt x="43" y="105"/>
                      <a:pt x="43" y="105"/>
                      <a:pt x="43" y="105"/>
                    </a:cubicBezTo>
                    <a:cubicBezTo>
                      <a:pt x="43" y="106"/>
                      <a:pt x="43" y="106"/>
                      <a:pt x="42" y="106"/>
                    </a:cubicBezTo>
                    <a:cubicBezTo>
                      <a:pt x="44" y="109"/>
                      <a:pt x="44" y="109"/>
                      <a:pt x="44" y="109"/>
                    </a:cubicBezTo>
                    <a:cubicBezTo>
                      <a:pt x="43" y="105"/>
                      <a:pt x="43" y="105"/>
                      <a:pt x="43" y="105"/>
                    </a:cubicBezTo>
                    <a:cubicBezTo>
                      <a:pt x="44" y="108"/>
                      <a:pt x="44" y="108"/>
                      <a:pt x="44" y="108"/>
                    </a:cubicBezTo>
                    <a:cubicBezTo>
                      <a:pt x="43" y="105"/>
                      <a:pt x="43" y="105"/>
                      <a:pt x="43" y="105"/>
                    </a:cubicBezTo>
                    <a:cubicBezTo>
                      <a:pt x="43" y="105"/>
                      <a:pt x="43" y="105"/>
                      <a:pt x="43" y="105"/>
                    </a:cubicBezTo>
                    <a:cubicBezTo>
                      <a:pt x="44" y="108"/>
                      <a:pt x="44" y="108"/>
                      <a:pt x="44" y="108"/>
                    </a:cubicBezTo>
                    <a:cubicBezTo>
                      <a:pt x="43" y="105"/>
                      <a:pt x="43" y="105"/>
                      <a:pt x="43" y="105"/>
                    </a:cubicBezTo>
                    <a:cubicBezTo>
                      <a:pt x="43" y="105"/>
                      <a:pt x="43" y="105"/>
                      <a:pt x="42" y="105"/>
                    </a:cubicBezTo>
                    <a:cubicBezTo>
                      <a:pt x="39" y="105"/>
                      <a:pt x="34" y="105"/>
                      <a:pt x="28" y="105"/>
                    </a:cubicBezTo>
                    <a:cubicBezTo>
                      <a:pt x="22" y="105"/>
                      <a:pt x="16" y="105"/>
                      <a:pt x="13" y="105"/>
                    </a:cubicBezTo>
                    <a:cubicBezTo>
                      <a:pt x="13" y="105"/>
                      <a:pt x="12" y="105"/>
                      <a:pt x="12" y="105"/>
                    </a:cubicBezTo>
                    <a:cubicBezTo>
                      <a:pt x="11" y="105"/>
                      <a:pt x="11" y="105"/>
                      <a:pt x="11" y="105"/>
                    </a:cubicBezTo>
                    <a:cubicBezTo>
                      <a:pt x="11" y="105"/>
                      <a:pt x="11" y="105"/>
                      <a:pt x="11" y="105"/>
                    </a:cubicBezTo>
                    <a:cubicBezTo>
                      <a:pt x="10" y="105"/>
                      <a:pt x="10" y="105"/>
                      <a:pt x="10" y="105"/>
                    </a:cubicBezTo>
                    <a:cubicBezTo>
                      <a:pt x="10" y="105"/>
                      <a:pt x="9" y="106"/>
                      <a:pt x="8" y="107"/>
                    </a:cubicBezTo>
                    <a:cubicBezTo>
                      <a:pt x="7" y="108"/>
                      <a:pt x="8" y="111"/>
                      <a:pt x="10" y="112"/>
                    </a:cubicBezTo>
                    <a:cubicBezTo>
                      <a:pt x="12" y="114"/>
                      <a:pt x="12" y="114"/>
                      <a:pt x="12" y="114"/>
                    </a:cubicBezTo>
                    <a:cubicBezTo>
                      <a:pt x="10" y="123"/>
                      <a:pt x="10" y="123"/>
                      <a:pt x="10" y="123"/>
                    </a:cubicBezTo>
                    <a:cubicBezTo>
                      <a:pt x="9" y="125"/>
                      <a:pt x="10" y="127"/>
                      <a:pt x="11" y="128"/>
                    </a:cubicBezTo>
                    <a:cubicBezTo>
                      <a:pt x="13" y="129"/>
                      <a:pt x="13" y="129"/>
                      <a:pt x="13" y="129"/>
                    </a:cubicBezTo>
                    <a:cubicBezTo>
                      <a:pt x="15" y="126"/>
                      <a:pt x="15" y="126"/>
                      <a:pt x="15" y="126"/>
                    </a:cubicBezTo>
                    <a:cubicBezTo>
                      <a:pt x="12" y="124"/>
                      <a:pt x="12" y="124"/>
                      <a:pt x="12" y="124"/>
                    </a:cubicBezTo>
                    <a:cubicBezTo>
                      <a:pt x="12" y="124"/>
                      <a:pt x="12" y="124"/>
                      <a:pt x="12" y="124"/>
                    </a:cubicBezTo>
                    <a:cubicBezTo>
                      <a:pt x="11" y="125"/>
                      <a:pt x="11" y="125"/>
                      <a:pt x="11" y="125"/>
                    </a:cubicBezTo>
                    <a:cubicBezTo>
                      <a:pt x="11" y="125"/>
                      <a:pt x="11" y="126"/>
                      <a:pt x="11" y="126"/>
                    </a:cubicBezTo>
                    <a:cubicBezTo>
                      <a:pt x="11" y="130"/>
                      <a:pt x="9" y="141"/>
                      <a:pt x="9" y="141"/>
                    </a:cubicBezTo>
                    <a:cubicBezTo>
                      <a:pt x="9" y="143"/>
                      <a:pt x="9" y="144"/>
                      <a:pt x="11" y="145"/>
                    </a:cubicBezTo>
                    <a:cubicBezTo>
                      <a:pt x="12" y="146"/>
                      <a:pt x="12" y="146"/>
                      <a:pt x="12" y="146"/>
                    </a:cubicBezTo>
                    <a:cubicBezTo>
                      <a:pt x="15" y="143"/>
                      <a:pt x="15" y="143"/>
                      <a:pt x="15" y="143"/>
                    </a:cubicBezTo>
                    <a:cubicBezTo>
                      <a:pt x="11" y="141"/>
                      <a:pt x="11" y="141"/>
                      <a:pt x="11" y="141"/>
                    </a:cubicBezTo>
                    <a:cubicBezTo>
                      <a:pt x="6" y="152"/>
                      <a:pt x="6" y="152"/>
                      <a:pt x="6" y="152"/>
                    </a:cubicBezTo>
                    <a:cubicBezTo>
                      <a:pt x="5" y="154"/>
                      <a:pt x="6" y="156"/>
                      <a:pt x="8" y="157"/>
                    </a:cubicBezTo>
                    <a:cubicBezTo>
                      <a:pt x="9" y="158"/>
                      <a:pt x="9" y="158"/>
                      <a:pt x="9" y="158"/>
                    </a:cubicBezTo>
                    <a:cubicBezTo>
                      <a:pt x="9" y="172"/>
                      <a:pt x="9" y="172"/>
                      <a:pt x="9" y="172"/>
                    </a:cubicBezTo>
                    <a:cubicBezTo>
                      <a:pt x="9" y="173"/>
                      <a:pt x="10" y="174"/>
                      <a:pt x="11" y="175"/>
                    </a:cubicBezTo>
                    <a:cubicBezTo>
                      <a:pt x="13" y="176"/>
                      <a:pt x="13" y="176"/>
                      <a:pt x="13" y="176"/>
                    </a:cubicBezTo>
                    <a:cubicBezTo>
                      <a:pt x="15" y="173"/>
                      <a:pt x="15" y="173"/>
                      <a:pt x="15" y="173"/>
                    </a:cubicBezTo>
                    <a:cubicBezTo>
                      <a:pt x="11" y="171"/>
                      <a:pt x="11" y="171"/>
                      <a:pt x="11" y="171"/>
                    </a:cubicBezTo>
                    <a:cubicBezTo>
                      <a:pt x="5" y="182"/>
                      <a:pt x="5" y="182"/>
                      <a:pt x="5" y="182"/>
                    </a:cubicBezTo>
                    <a:cubicBezTo>
                      <a:pt x="4" y="184"/>
                      <a:pt x="5" y="187"/>
                      <a:pt x="7" y="188"/>
                    </a:cubicBezTo>
                    <a:cubicBezTo>
                      <a:pt x="9" y="189"/>
                      <a:pt x="9" y="189"/>
                      <a:pt x="9" y="189"/>
                    </a:cubicBezTo>
                    <a:cubicBezTo>
                      <a:pt x="5" y="195"/>
                      <a:pt x="5" y="195"/>
                      <a:pt x="5" y="195"/>
                    </a:cubicBezTo>
                    <a:cubicBezTo>
                      <a:pt x="4" y="196"/>
                      <a:pt x="4" y="197"/>
                      <a:pt x="4" y="198"/>
                    </a:cubicBezTo>
                    <a:cubicBezTo>
                      <a:pt x="4" y="199"/>
                      <a:pt x="5" y="200"/>
                      <a:pt x="6" y="201"/>
                    </a:cubicBezTo>
                    <a:cubicBezTo>
                      <a:pt x="8" y="202"/>
                      <a:pt x="8" y="202"/>
                      <a:pt x="8" y="202"/>
                    </a:cubicBezTo>
                    <a:cubicBezTo>
                      <a:pt x="4" y="216"/>
                      <a:pt x="4" y="216"/>
                      <a:pt x="4" y="216"/>
                    </a:cubicBezTo>
                    <a:cubicBezTo>
                      <a:pt x="3" y="217"/>
                      <a:pt x="4" y="219"/>
                      <a:pt x="6" y="220"/>
                    </a:cubicBezTo>
                    <a:cubicBezTo>
                      <a:pt x="6" y="220"/>
                      <a:pt x="6" y="220"/>
                      <a:pt x="6" y="220"/>
                    </a:cubicBezTo>
                    <a:cubicBezTo>
                      <a:pt x="8" y="217"/>
                      <a:pt x="8" y="217"/>
                      <a:pt x="8" y="217"/>
                    </a:cubicBezTo>
                    <a:cubicBezTo>
                      <a:pt x="4" y="216"/>
                      <a:pt x="4" y="216"/>
                      <a:pt x="4" y="216"/>
                    </a:cubicBezTo>
                    <a:cubicBezTo>
                      <a:pt x="2" y="230"/>
                      <a:pt x="2" y="230"/>
                      <a:pt x="2" y="230"/>
                    </a:cubicBezTo>
                    <a:cubicBezTo>
                      <a:pt x="2" y="231"/>
                      <a:pt x="2" y="233"/>
                      <a:pt x="4" y="234"/>
                    </a:cubicBezTo>
                    <a:cubicBezTo>
                      <a:pt x="6" y="235"/>
                      <a:pt x="6" y="235"/>
                      <a:pt x="6" y="235"/>
                    </a:cubicBezTo>
                    <a:cubicBezTo>
                      <a:pt x="8" y="232"/>
                      <a:pt x="8" y="232"/>
                      <a:pt x="8" y="232"/>
                    </a:cubicBezTo>
                    <a:cubicBezTo>
                      <a:pt x="4" y="230"/>
                      <a:pt x="4" y="230"/>
                      <a:pt x="4" y="230"/>
                    </a:cubicBezTo>
                    <a:cubicBezTo>
                      <a:pt x="4" y="230"/>
                      <a:pt x="4" y="230"/>
                      <a:pt x="4" y="230"/>
                    </a:cubicBezTo>
                    <a:cubicBezTo>
                      <a:pt x="4" y="231"/>
                      <a:pt x="4" y="231"/>
                      <a:pt x="4" y="231"/>
                    </a:cubicBezTo>
                    <a:cubicBezTo>
                      <a:pt x="4" y="232"/>
                      <a:pt x="3" y="233"/>
                      <a:pt x="3" y="234"/>
                    </a:cubicBezTo>
                    <a:cubicBezTo>
                      <a:pt x="2" y="239"/>
                      <a:pt x="0" y="246"/>
                      <a:pt x="0" y="246"/>
                    </a:cubicBezTo>
                    <a:cubicBezTo>
                      <a:pt x="0" y="248"/>
                      <a:pt x="0" y="250"/>
                      <a:pt x="2" y="251"/>
                    </a:cubicBezTo>
                    <a:cubicBezTo>
                      <a:pt x="6" y="253"/>
                      <a:pt x="6" y="253"/>
                      <a:pt x="6" y="253"/>
                    </a:cubicBezTo>
                    <a:cubicBezTo>
                      <a:pt x="4" y="265"/>
                      <a:pt x="4" y="265"/>
                      <a:pt x="4" y="265"/>
                    </a:cubicBezTo>
                    <a:cubicBezTo>
                      <a:pt x="4" y="266"/>
                      <a:pt x="4" y="268"/>
                      <a:pt x="6" y="269"/>
                    </a:cubicBezTo>
                    <a:cubicBezTo>
                      <a:pt x="6" y="269"/>
                      <a:pt x="6" y="269"/>
                      <a:pt x="6" y="269"/>
                    </a:cubicBezTo>
                    <a:cubicBezTo>
                      <a:pt x="9" y="266"/>
                      <a:pt x="9" y="266"/>
                      <a:pt x="9" y="266"/>
                    </a:cubicBezTo>
                    <a:cubicBezTo>
                      <a:pt x="5" y="265"/>
                      <a:pt x="5" y="265"/>
                      <a:pt x="5" y="265"/>
                    </a:cubicBezTo>
                    <a:cubicBezTo>
                      <a:pt x="2" y="283"/>
                      <a:pt x="2" y="283"/>
                      <a:pt x="2" y="283"/>
                    </a:cubicBezTo>
                    <a:cubicBezTo>
                      <a:pt x="2" y="285"/>
                      <a:pt x="3" y="286"/>
                      <a:pt x="4" y="287"/>
                    </a:cubicBezTo>
                    <a:cubicBezTo>
                      <a:pt x="5" y="288"/>
                      <a:pt x="5" y="288"/>
                      <a:pt x="5" y="288"/>
                    </a:cubicBezTo>
                    <a:cubicBezTo>
                      <a:pt x="1" y="302"/>
                      <a:pt x="1" y="302"/>
                      <a:pt x="1" y="302"/>
                    </a:cubicBezTo>
                    <a:cubicBezTo>
                      <a:pt x="1" y="304"/>
                      <a:pt x="2" y="305"/>
                      <a:pt x="3" y="306"/>
                    </a:cubicBezTo>
                    <a:cubicBezTo>
                      <a:pt x="5" y="307"/>
                      <a:pt x="5" y="307"/>
                      <a:pt x="5" y="307"/>
                    </a:cubicBezTo>
                    <a:cubicBezTo>
                      <a:pt x="7" y="304"/>
                      <a:pt x="7" y="304"/>
                      <a:pt x="7" y="304"/>
                    </a:cubicBezTo>
                    <a:cubicBezTo>
                      <a:pt x="3" y="304"/>
                      <a:pt x="3" y="304"/>
                      <a:pt x="3" y="304"/>
                    </a:cubicBezTo>
                    <a:cubicBezTo>
                      <a:pt x="1" y="319"/>
                      <a:pt x="1" y="319"/>
                      <a:pt x="1" y="319"/>
                    </a:cubicBezTo>
                    <a:cubicBezTo>
                      <a:pt x="1" y="321"/>
                      <a:pt x="2" y="322"/>
                      <a:pt x="3" y="323"/>
                    </a:cubicBezTo>
                    <a:cubicBezTo>
                      <a:pt x="3" y="323"/>
                      <a:pt x="3" y="323"/>
                      <a:pt x="3" y="323"/>
                    </a:cubicBezTo>
                    <a:cubicBezTo>
                      <a:pt x="1" y="335"/>
                      <a:pt x="1" y="335"/>
                      <a:pt x="1" y="335"/>
                    </a:cubicBezTo>
                    <a:cubicBezTo>
                      <a:pt x="1" y="336"/>
                      <a:pt x="2" y="338"/>
                      <a:pt x="3" y="339"/>
                    </a:cubicBezTo>
                    <a:cubicBezTo>
                      <a:pt x="5" y="340"/>
                      <a:pt x="5" y="340"/>
                      <a:pt x="5" y="340"/>
                    </a:cubicBezTo>
                    <a:cubicBezTo>
                      <a:pt x="7" y="337"/>
                      <a:pt x="7" y="337"/>
                      <a:pt x="7" y="337"/>
                    </a:cubicBezTo>
                    <a:cubicBezTo>
                      <a:pt x="4" y="334"/>
                      <a:pt x="4" y="334"/>
                      <a:pt x="4" y="334"/>
                    </a:cubicBezTo>
                    <a:cubicBezTo>
                      <a:pt x="3" y="335"/>
                      <a:pt x="3" y="335"/>
                      <a:pt x="3" y="336"/>
                    </a:cubicBezTo>
                    <a:cubicBezTo>
                      <a:pt x="3" y="336"/>
                      <a:pt x="3" y="336"/>
                      <a:pt x="3" y="336"/>
                    </a:cubicBezTo>
                    <a:cubicBezTo>
                      <a:pt x="3" y="337"/>
                      <a:pt x="3" y="337"/>
                      <a:pt x="3" y="338"/>
                    </a:cubicBezTo>
                    <a:cubicBezTo>
                      <a:pt x="3" y="340"/>
                      <a:pt x="3" y="345"/>
                      <a:pt x="3" y="349"/>
                    </a:cubicBezTo>
                    <a:cubicBezTo>
                      <a:pt x="4" y="353"/>
                      <a:pt x="4" y="356"/>
                      <a:pt x="4" y="356"/>
                    </a:cubicBezTo>
                    <a:cubicBezTo>
                      <a:pt x="4" y="358"/>
                      <a:pt x="5" y="359"/>
                      <a:pt x="6" y="359"/>
                    </a:cubicBezTo>
                    <a:cubicBezTo>
                      <a:pt x="8" y="361"/>
                      <a:pt x="8" y="361"/>
                      <a:pt x="8" y="361"/>
                    </a:cubicBezTo>
                    <a:cubicBezTo>
                      <a:pt x="10" y="358"/>
                      <a:pt x="10" y="358"/>
                      <a:pt x="10" y="358"/>
                    </a:cubicBezTo>
                    <a:cubicBezTo>
                      <a:pt x="7" y="356"/>
                      <a:pt x="7" y="356"/>
                      <a:pt x="7" y="356"/>
                    </a:cubicBezTo>
                    <a:cubicBezTo>
                      <a:pt x="1" y="365"/>
                      <a:pt x="1" y="365"/>
                      <a:pt x="1" y="365"/>
                    </a:cubicBezTo>
                    <a:cubicBezTo>
                      <a:pt x="0" y="367"/>
                      <a:pt x="1" y="369"/>
                      <a:pt x="2" y="370"/>
                    </a:cubicBezTo>
                    <a:cubicBezTo>
                      <a:pt x="6" y="372"/>
                      <a:pt x="6" y="372"/>
                      <a:pt x="6" y="372"/>
                    </a:cubicBezTo>
                    <a:cubicBezTo>
                      <a:pt x="6" y="388"/>
                      <a:pt x="6" y="388"/>
                      <a:pt x="6" y="388"/>
                    </a:cubicBezTo>
                    <a:cubicBezTo>
                      <a:pt x="6" y="389"/>
                      <a:pt x="7" y="390"/>
                      <a:pt x="8" y="391"/>
                    </a:cubicBezTo>
                    <a:cubicBezTo>
                      <a:pt x="8" y="391"/>
                      <a:pt x="8" y="391"/>
                      <a:pt x="8" y="391"/>
                    </a:cubicBezTo>
                    <a:cubicBezTo>
                      <a:pt x="6" y="401"/>
                      <a:pt x="6" y="401"/>
                      <a:pt x="6" y="401"/>
                    </a:cubicBezTo>
                    <a:cubicBezTo>
                      <a:pt x="5" y="403"/>
                      <a:pt x="6" y="404"/>
                      <a:pt x="7" y="405"/>
                    </a:cubicBezTo>
                    <a:cubicBezTo>
                      <a:pt x="8" y="406"/>
                      <a:pt x="8" y="406"/>
                      <a:pt x="8" y="406"/>
                    </a:cubicBezTo>
                    <a:cubicBezTo>
                      <a:pt x="9" y="424"/>
                      <a:pt x="9" y="424"/>
                      <a:pt x="9" y="424"/>
                    </a:cubicBezTo>
                    <a:cubicBezTo>
                      <a:pt x="9" y="425"/>
                      <a:pt x="10" y="427"/>
                      <a:pt x="11" y="427"/>
                    </a:cubicBezTo>
                    <a:cubicBezTo>
                      <a:pt x="11" y="427"/>
                      <a:pt x="11" y="427"/>
                      <a:pt x="11" y="427"/>
                    </a:cubicBezTo>
                    <a:cubicBezTo>
                      <a:pt x="10" y="436"/>
                      <a:pt x="10" y="436"/>
                      <a:pt x="10" y="436"/>
                    </a:cubicBezTo>
                    <a:cubicBezTo>
                      <a:pt x="9" y="438"/>
                      <a:pt x="10" y="439"/>
                      <a:pt x="11" y="440"/>
                    </a:cubicBezTo>
                    <a:cubicBezTo>
                      <a:pt x="13" y="441"/>
                      <a:pt x="13" y="441"/>
                      <a:pt x="13" y="441"/>
                    </a:cubicBezTo>
                    <a:cubicBezTo>
                      <a:pt x="17" y="458"/>
                      <a:pt x="17" y="458"/>
                      <a:pt x="17" y="458"/>
                    </a:cubicBezTo>
                    <a:cubicBezTo>
                      <a:pt x="17" y="459"/>
                      <a:pt x="18" y="460"/>
                      <a:pt x="19" y="460"/>
                    </a:cubicBezTo>
                    <a:cubicBezTo>
                      <a:pt x="23" y="462"/>
                      <a:pt x="23" y="462"/>
                      <a:pt x="23" y="462"/>
                    </a:cubicBezTo>
                    <a:cubicBezTo>
                      <a:pt x="25" y="459"/>
                      <a:pt x="25" y="459"/>
                      <a:pt x="25" y="459"/>
                    </a:cubicBezTo>
                    <a:cubicBezTo>
                      <a:pt x="21" y="457"/>
                      <a:pt x="21" y="457"/>
                      <a:pt x="21" y="457"/>
                    </a:cubicBezTo>
                    <a:cubicBezTo>
                      <a:pt x="21" y="457"/>
                      <a:pt x="21" y="458"/>
                      <a:pt x="21" y="458"/>
                    </a:cubicBezTo>
                    <a:cubicBezTo>
                      <a:pt x="21" y="459"/>
                      <a:pt x="21" y="459"/>
                      <a:pt x="21" y="459"/>
                    </a:cubicBezTo>
                    <a:cubicBezTo>
                      <a:pt x="21" y="459"/>
                      <a:pt x="21" y="460"/>
                      <a:pt x="21" y="460"/>
                    </a:cubicBezTo>
                    <a:cubicBezTo>
                      <a:pt x="21" y="460"/>
                      <a:pt x="21" y="461"/>
                      <a:pt x="21" y="461"/>
                    </a:cubicBezTo>
                    <a:cubicBezTo>
                      <a:pt x="21" y="462"/>
                      <a:pt x="22" y="464"/>
                      <a:pt x="23" y="467"/>
                    </a:cubicBezTo>
                    <a:cubicBezTo>
                      <a:pt x="26" y="474"/>
                      <a:pt x="31" y="486"/>
                      <a:pt x="31" y="486"/>
                    </a:cubicBezTo>
                    <a:cubicBezTo>
                      <a:pt x="31" y="487"/>
                      <a:pt x="32" y="488"/>
                      <a:pt x="33" y="488"/>
                    </a:cubicBezTo>
                    <a:cubicBezTo>
                      <a:pt x="45" y="496"/>
                      <a:pt x="45" y="496"/>
                      <a:pt x="45" y="496"/>
                    </a:cubicBezTo>
                    <a:cubicBezTo>
                      <a:pt x="47" y="497"/>
                      <a:pt x="49" y="496"/>
                      <a:pt x="50" y="494"/>
                    </a:cubicBezTo>
                    <a:cubicBezTo>
                      <a:pt x="52" y="493"/>
                      <a:pt x="51" y="490"/>
                      <a:pt x="49" y="48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5" name="Freeform 55"/>
              <p:cNvSpPr/>
              <p:nvPr/>
            </p:nvSpPr>
            <p:spPr bwMode="auto">
              <a:xfrm>
                <a:off x="4758613" y="2507134"/>
                <a:ext cx="364106" cy="758554"/>
              </a:xfrm>
              <a:custGeom>
                <a:avLst/>
                <a:gdLst>
                  <a:gd name="T0" fmla="*/ 31 w 271"/>
                  <a:gd name="T1" fmla="*/ 530 h 564"/>
                  <a:gd name="T2" fmla="*/ 34 w 271"/>
                  <a:gd name="T3" fmla="*/ 532 h 564"/>
                  <a:gd name="T4" fmla="*/ 20 w 271"/>
                  <a:gd name="T5" fmla="*/ 508 h 564"/>
                  <a:gd name="T6" fmla="*/ 22 w 271"/>
                  <a:gd name="T7" fmla="*/ 509 h 564"/>
                  <a:gd name="T8" fmla="*/ 7 w 271"/>
                  <a:gd name="T9" fmla="*/ 462 h 564"/>
                  <a:gd name="T10" fmla="*/ 16 w 271"/>
                  <a:gd name="T11" fmla="*/ 421 h 564"/>
                  <a:gd name="T12" fmla="*/ 17 w 271"/>
                  <a:gd name="T13" fmla="*/ 404 h 564"/>
                  <a:gd name="T14" fmla="*/ 18 w 271"/>
                  <a:gd name="T15" fmla="*/ 399 h 564"/>
                  <a:gd name="T16" fmla="*/ 23 w 271"/>
                  <a:gd name="T17" fmla="*/ 385 h 564"/>
                  <a:gd name="T18" fmla="*/ 21 w 271"/>
                  <a:gd name="T19" fmla="*/ 380 h 564"/>
                  <a:gd name="T20" fmla="*/ 35 w 271"/>
                  <a:gd name="T21" fmla="*/ 351 h 564"/>
                  <a:gd name="T22" fmla="*/ 39 w 271"/>
                  <a:gd name="T23" fmla="*/ 344 h 564"/>
                  <a:gd name="T24" fmla="*/ 37 w 271"/>
                  <a:gd name="T25" fmla="*/ 342 h 564"/>
                  <a:gd name="T26" fmla="*/ 57 w 271"/>
                  <a:gd name="T27" fmla="*/ 329 h 564"/>
                  <a:gd name="T28" fmla="*/ 78 w 271"/>
                  <a:gd name="T29" fmla="*/ 306 h 564"/>
                  <a:gd name="T30" fmla="*/ 97 w 271"/>
                  <a:gd name="T31" fmla="*/ 307 h 564"/>
                  <a:gd name="T32" fmla="*/ 95 w 271"/>
                  <a:gd name="T33" fmla="*/ 308 h 564"/>
                  <a:gd name="T34" fmla="*/ 139 w 271"/>
                  <a:gd name="T35" fmla="*/ 300 h 564"/>
                  <a:gd name="T36" fmla="*/ 237 w 271"/>
                  <a:gd name="T37" fmla="*/ 345 h 564"/>
                  <a:gd name="T38" fmla="*/ 262 w 271"/>
                  <a:gd name="T39" fmla="*/ 324 h 564"/>
                  <a:gd name="T40" fmla="*/ 263 w 271"/>
                  <a:gd name="T41" fmla="*/ 308 h 564"/>
                  <a:gd name="T42" fmla="*/ 266 w 271"/>
                  <a:gd name="T43" fmla="*/ 270 h 564"/>
                  <a:gd name="T44" fmla="*/ 263 w 271"/>
                  <a:gd name="T45" fmla="*/ 224 h 564"/>
                  <a:gd name="T46" fmla="*/ 265 w 271"/>
                  <a:gd name="T47" fmla="*/ 226 h 564"/>
                  <a:gd name="T48" fmla="*/ 257 w 271"/>
                  <a:gd name="T49" fmla="*/ 171 h 564"/>
                  <a:gd name="T50" fmla="*/ 252 w 271"/>
                  <a:gd name="T51" fmla="*/ 151 h 564"/>
                  <a:gd name="T52" fmla="*/ 250 w 271"/>
                  <a:gd name="T53" fmla="*/ 127 h 564"/>
                  <a:gd name="T54" fmla="*/ 242 w 271"/>
                  <a:gd name="T55" fmla="*/ 105 h 564"/>
                  <a:gd name="T56" fmla="*/ 242 w 271"/>
                  <a:gd name="T57" fmla="*/ 104 h 564"/>
                  <a:gd name="T58" fmla="*/ 228 w 271"/>
                  <a:gd name="T59" fmla="*/ 38 h 564"/>
                  <a:gd name="T60" fmla="*/ 221 w 271"/>
                  <a:gd name="T61" fmla="*/ 8 h 564"/>
                  <a:gd name="T62" fmla="*/ 226 w 271"/>
                  <a:gd name="T63" fmla="*/ 62 h 564"/>
                  <a:gd name="T64" fmla="*/ 234 w 271"/>
                  <a:gd name="T65" fmla="*/ 104 h 564"/>
                  <a:gd name="T66" fmla="*/ 241 w 271"/>
                  <a:gd name="T67" fmla="*/ 128 h 564"/>
                  <a:gd name="T68" fmla="*/ 252 w 271"/>
                  <a:gd name="T69" fmla="*/ 151 h 564"/>
                  <a:gd name="T70" fmla="*/ 256 w 271"/>
                  <a:gd name="T71" fmla="*/ 209 h 564"/>
                  <a:gd name="T72" fmla="*/ 259 w 271"/>
                  <a:gd name="T73" fmla="*/ 240 h 564"/>
                  <a:gd name="T74" fmla="*/ 266 w 271"/>
                  <a:gd name="T75" fmla="*/ 285 h 564"/>
                  <a:gd name="T76" fmla="*/ 250 w 271"/>
                  <a:gd name="T77" fmla="*/ 319 h 564"/>
                  <a:gd name="T78" fmla="*/ 234 w 271"/>
                  <a:gd name="T79" fmla="*/ 344 h 564"/>
                  <a:gd name="T80" fmla="*/ 235 w 271"/>
                  <a:gd name="T81" fmla="*/ 337 h 564"/>
                  <a:gd name="T82" fmla="*/ 137 w 271"/>
                  <a:gd name="T83" fmla="*/ 296 h 564"/>
                  <a:gd name="T84" fmla="*/ 137 w 271"/>
                  <a:gd name="T85" fmla="*/ 292 h 564"/>
                  <a:gd name="T86" fmla="*/ 92 w 271"/>
                  <a:gd name="T87" fmla="*/ 301 h 564"/>
                  <a:gd name="T88" fmla="*/ 92 w 271"/>
                  <a:gd name="T89" fmla="*/ 302 h 564"/>
                  <a:gd name="T90" fmla="*/ 76 w 271"/>
                  <a:gd name="T91" fmla="*/ 310 h 564"/>
                  <a:gd name="T92" fmla="*/ 60 w 271"/>
                  <a:gd name="T93" fmla="*/ 318 h 564"/>
                  <a:gd name="T94" fmla="*/ 51 w 271"/>
                  <a:gd name="T95" fmla="*/ 336 h 564"/>
                  <a:gd name="T96" fmla="*/ 41 w 271"/>
                  <a:gd name="T97" fmla="*/ 334 h 564"/>
                  <a:gd name="T98" fmla="*/ 28 w 271"/>
                  <a:gd name="T99" fmla="*/ 350 h 564"/>
                  <a:gd name="T100" fmla="*/ 15 w 271"/>
                  <a:gd name="T101" fmla="*/ 379 h 564"/>
                  <a:gd name="T102" fmla="*/ 16 w 271"/>
                  <a:gd name="T103" fmla="*/ 381 h 564"/>
                  <a:gd name="T104" fmla="*/ 12 w 271"/>
                  <a:gd name="T105" fmla="*/ 399 h 564"/>
                  <a:gd name="T106" fmla="*/ 9 w 271"/>
                  <a:gd name="T107" fmla="*/ 419 h 564"/>
                  <a:gd name="T108" fmla="*/ 12 w 271"/>
                  <a:gd name="T109" fmla="*/ 451 h 564"/>
                  <a:gd name="T110" fmla="*/ 14 w 271"/>
                  <a:gd name="T111" fmla="*/ 508 h 564"/>
                  <a:gd name="T112" fmla="*/ 17 w 271"/>
                  <a:gd name="T113" fmla="*/ 523 h 564"/>
                  <a:gd name="T114" fmla="*/ 26 w 271"/>
                  <a:gd name="T115" fmla="*/ 530 h 564"/>
                  <a:gd name="T116" fmla="*/ 38 w 271"/>
                  <a:gd name="T117" fmla="*/ 55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564">
                    <a:moveTo>
                      <a:pt x="53" y="557"/>
                    </a:moveTo>
                    <a:cubicBezTo>
                      <a:pt x="44" y="551"/>
                      <a:pt x="44" y="551"/>
                      <a:pt x="44" y="551"/>
                    </a:cubicBezTo>
                    <a:cubicBezTo>
                      <a:pt x="42" y="555"/>
                      <a:pt x="42" y="555"/>
                      <a:pt x="42" y="555"/>
                    </a:cubicBezTo>
                    <a:cubicBezTo>
                      <a:pt x="46" y="557"/>
                      <a:pt x="46" y="557"/>
                      <a:pt x="46" y="557"/>
                    </a:cubicBezTo>
                    <a:cubicBezTo>
                      <a:pt x="46" y="556"/>
                      <a:pt x="46" y="555"/>
                      <a:pt x="46" y="555"/>
                    </a:cubicBezTo>
                    <a:cubicBezTo>
                      <a:pt x="46" y="554"/>
                      <a:pt x="46" y="554"/>
                      <a:pt x="46" y="553"/>
                    </a:cubicBezTo>
                    <a:cubicBezTo>
                      <a:pt x="46" y="553"/>
                      <a:pt x="46" y="553"/>
                      <a:pt x="46" y="552"/>
                    </a:cubicBezTo>
                    <a:cubicBezTo>
                      <a:pt x="45" y="551"/>
                      <a:pt x="44" y="549"/>
                      <a:pt x="43" y="547"/>
                    </a:cubicBezTo>
                    <a:cubicBezTo>
                      <a:pt x="41" y="543"/>
                      <a:pt x="39" y="539"/>
                      <a:pt x="37" y="535"/>
                    </a:cubicBezTo>
                    <a:cubicBezTo>
                      <a:pt x="36" y="533"/>
                      <a:pt x="36" y="532"/>
                      <a:pt x="35" y="530"/>
                    </a:cubicBezTo>
                    <a:cubicBezTo>
                      <a:pt x="35" y="530"/>
                      <a:pt x="35" y="529"/>
                      <a:pt x="34" y="529"/>
                    </a:cubicBezTo>
                    <a:cubicBezTo>
                      <a:pt x="34" y="529"/>
                      <a:pt x="34" y="529"/>
                      <a:pt x="34" y="529"/>
                    </a:cubicBezTo>
                    <a:cubicBezTo>
                      <a:pt x="34" y="529"/>
                      <a:pt x="34" y="529"/>
                      <a:pt x="34" y="529"/>
                    </a:cubicBezTo>
                    <a:cubicBezTo>
                      <a:pt x="31" y="530"/>
                      <a:pt x="31" y="530"/>
                      <a:pt x="31" y="530"/>
                    </a:cubicBezTo>
                    <a:cubicBezTo>
                      <a:pt x="34" y="530"/>
                      <a:pt x="34" y="530"/>
                      <a:pt x="34" y="530"/>
                    </a:cubicBezTo>
                    <a:cubicBezTo>
                      <a:pt x="34" y="529"/>
                      <a:pt x="34" y="529"/>
                      <a:pt x="34" y="529"/>
                    </a:cubicBezTo>
                    <a:cubicBezTo>
                      <a:pt x="31" y="530"/>
                      <a:pt x="31" y="530"/>
                      <a:pt x="31" y="530"/>
                    </a:cubicBezTo>
                    <a:cubicBezTo>
                      <a:pt x="34" y="530"/>
                      <a:pt x="34" y="530"/>
                      <a:pt x="34" y="530"/>
                    </a:cubicBezTo>
                    <a:cubicBezTo>
                      <a:pt x="31" y="530"/>
                      <a:pt x="31" y="530"/>
                      <a:pt x="31" y="530"/>
                    </a:cubicBezTo>
                    <a:cubicBezTo>
                      <a:pt x="34" y="531"/>
                      <a:pt x="34" y="531"/>
                      <a:pt x="34" y="531"/>
                    </a:cubicBezTo>
                    <a:cubicBezTo>
                      <a:pt x="34" y="530"/>
                      <a:pt x="34" y="530"/>
                      <a:pt x="34" y="530"/>
                    </a:cubicBezTo>
                    <a:cubicBezTo>
                      <a:pt x="31" y="530"/>
                      <a:pt x="31" y="530"/>
                      <a:pt x="31" y="530"/>
                    </a:cubicBezTo>
                    <a:cubicBezTo>
                      <a:pt x="34" y="531"/>
                      <a:pt x="34" y="531"/>
                      <a:pt x="34" y="531"/>
                    </a:cubicBezTo>
                    <a:cubicBezTo>
                      <a:pt x="31" y="530"/>
                      <a:pt x="31" y="530"/>
                      <a:pt x="31" y="530"/>
                    </a:cubicBezTo>
                    <a:cubicBezTo>
                      <a:pt x="34" y="532"/>
                      <a:pt x="34" y="532"/>
                      <a:pt x="34" y="532"/>
                    </a:cubicBezTo>
                    <a:cubicBezTo>
                      <a:pt x="34" y="531"/>
                      <a:pt x="34" y="531"/>
                      <a:pt x="34" y="531"/>
                    </a:cubicBezTo>
                    <a:cubicBezTo>
                      <a:pt x="31" y="530"/>
                      <a:pt x="31" y="530"/>
                      <a:pt x="31" y="530"/>
                    </a:cubicBezTo>
                    <a:cubicBezTo>
                      <a:pt x="34" y="532"/>
                      <a:pt x="34" y="532"/>
                      <a:pt x="34" y="532"/>
                    </a:cubicBezTo>
                    <a:cubicBezTo>
                      <a:pt x="34" y="531"/>
                      <a:pt x="35" y="530"/>
                      <a:pt x="34" y="529"/>
                    </a:cubicBezTo>
                    <a:cubicBezTo>
                      <a:pt x="34" y="528"/>
                      <a:pt x="34" y="527"/>
                      <a:pt x="33" y="526"/>
                    </a:cubicBezTo>
                    <a:cubicBezTo>
                      <a:pt x="23" y="521"/>
                      <a:pt x="23" y="521"/>
                      <a:pt x="23" y="521"/>
                    </a:cubicBezTo>
                    <a:cubicBezTo>
                      <a:pt x="21" y="524"/>
                      <a:pt x="21" y="524"/>
                      <a:pt x="21" y="524"/>
                    </a:cubicBezTo>
                    <a:cubicBezTo>
                      <a:pt x="25" y="526"/>
                      <a:pt x="25" y="526"/>
                      <a:pt x="25" y="526"/>
                    </a:cubicBezTo>
                    <a:cubicBezTo>
                      <a:pt x="25" y="525"/>
                      <a:pt x="25" y="525"/>
                      <a:pt x="25" y="524"/>
                    </a:cubicBezTo>
                    <a:cubicBezTo>
                      <a:pt x="25" y="524"/>
                      <a:pt x="25" y="524"/>
                      <a:pt x="25" y="524"/>
                    </a:cubicBezTo>
                    <a:cubicBezTo>
                      <a:pt x="25" y="523"/>
                      <a:pt x="25" y="523"/>
                      <a:pt x="25" y="523"/>
                    </a:cubicBezTo>
                    <a:cubicBezTo>
                      <a:pt x="25" y="522"/>
                      <a:pt x="25" y="521"/>
                      <a:pt x="25" y="519"/>
                    </a:cubicBezTo>
                    <a:cubicBezTo>
                      <a:pt x="24" y="517"/>
                      <a:pt x="24" y="514"/>
                      <a:pt x="23" y="512"/>
                    </a:cubicBezTo>
                    <a:cubicBezTo>
                      <a:pt x="23" y="510"/>
                      <a:pt x="23" y="509"/>
                      <a:pt x="23" y="509"/>
                    </a:cubicBezTo>
                    <a:cubicBezTo>
                      <a:pt x="23" y="508"/>
                      <a:pt x="22" y="508"/>
                      <a:pt x="22" y="508"/>
                    </a:cubicBezTo>
                    <a:cubicBezTo>
                      <a:pt x="22" y="507"/>
                      <a:pt x="22" y="507"/>
                      <a:pt x="22" y="507"/>
                    </a:cubicBezTo>
                    <a:cubicBezTo>
                      <a:pt x="20" y="508"/>
                      <a:pt x="20" y="508"/>
                      <a:pt x="20" y="508"/>
                    </a:cubicBezTo>
                    <a:cubicBezTo>
                      <a:pt x="22" y="508"/>
                      <a:pt x="22" y="508"/>
                      <a:pt x="22" y="508"/>
                    </a:cubicBezTo>
                    <a:cubicBezTo>
                      <a:pt x="22" y="507"/>
                      <a:pt x="22" y="507"/>
                      <a:pt x="22" y="507"/>
                    </a:cubicBezTo>
                    <a:cubicBezTo>
                      <a:pt x="20" y="508"/>
                      <a:pt x="20" y="508"/>
                      <a:pt x="20" y="508"/>
                    </a:cubicBezTo>
                    <a:cubicBezTo>
                      <a:pt x="22" y="508"/>
                      <a:pt x="22" y="508"/>
                      <a:pt x="22" y="508"/>
                    </a:cubicBezTo>
                    <a:cubicBezTo>
                      <a:pt x="19" y="508"/>
                      <a:pt x="19" y="508"/>
                      <a:pt x="19" y="508"/>
                    </a:cubicBezTo>
                    <a:cubicBezTo>
                      <a:pt x="22" y="508"/>
                      <a:pt x="22" y="508"/>
                      <a:pt x="22" y="508"/>
                    </a:cubicBezTo>
                    <a:cubicBezTo>
                      <a:pt x="22" y="508"/>
                      <a:pt x="22" y="508"/>
                      <a:pt x="22" y="508"/>
                    </a:cubicBezTo>
                    <a:cubicBezTo>
                      <a:pt x="19" y="508"/>
                      <a:pt x="19" y="508"/>
                      <a:pt x="19" y="508"/>
                    </a:cubicBezTo>
                    <a:cubicBezTo>
                      <a:pt x="22" y="508"/>
                      <a:pt x="22" y="508"/>
                      <a:pt x="22" y="508"/>
                    </a:cubicBezTo>
                    <a:cubicBezTo>
                      <a:pt x="18" y="508"/>
                      <a:pt x="18" y="508"/>
                      <a:pt x="18" y="508"/>
                    </a:cubicBezTo>
                    <a:cubicBezTo>
                      <a:pt x="22" y="509"/>
                      <a:pt x="22" y="509"/>
                      <a:pt x="22" y="509"/>
                    </a:cubicBezTo>
                    <a:cubicBezTo>
                      <a:pt x="22" y="508"/>
                      <a:pt x="22" y="508"/>
                      <a:pt x="22" y="508"/>
                    </a:cubicBezTo>
                    <a:cubicBezTo>
                      <a:pt x="18" y="508"/>
                      <a:pt x="18" y="508"/>
                      <a:pt x="18" y="508"/>
                    </a:cubicBezTo>
                    <a:cubicBezTo>
                      <a:pt x="22" y="509"/>
                      <a:pt x="22" y="509"/>
                      <a:pt x="22" y="509"/>
                    </a:cubicBezTo>
                    <a:cubicBezTo>
                      <a:pt x="18" y="508"/>
                      <a:pt x="18" y="508"/>
                      <a:pt x="18" y="508"/>
                    </a:cubicBezTo>
                    <a:cubicBezTo>
                      <a:pt x="22" y="510"/>
                      <a:pt x="22" y="510"/>
                      <a:pt x="22" y="510"/>
                    </a:cubicBezTo>
                    <a:cubicBezTo>
                      <a:pt x="22" y="509"/>
                      <a:pt x="22" y="509"/>
                      <a:pt x="22" y="509"/>
                    </a:cubicBezTo>
                    <a:cubicBezTo>
                      <a:pt x="18" y="508"/>
                      <a:pt x="18" y="508"/>
                      <a:pt x="18" y="508"/>
                    </a:cubicBezTo>
                    <a:cubicBezTo>
                      <a:pt x="22" y="510"/>
                      <a:pt x="22" y="510"/>
                      <a:pt x="22" y="510"/>
                    </a:cubicBezTo>
                    <a:cubicBezTo>
                      <a:pt x="22" y="509"/>
                      <a:pt x="23" y="508"/>
                      <a:pt x="22" y="507"/>
                    </a:cubicBezTo>
                    <a:cubicBezTo>
                      <a:pt x="22" y="506"/>
                      <a:pt x="21" y="505"/>
                      <a:pt x="21" y="504"/>
                    </a:cubicBezTo>
                    <a:cubicBezTo>
                      <a:pt x="19" y="503"/>
                      <a:pt x="19" y="503"/>
                      <a:pt x="19" y="503"/>
                    </a:cubicBezTo>
                    <a:cubicBezTo>
                      <a:pt x="20" y="487"/>
                      <a:pt x="20" y="487"/>
                      <a:pt x="20" y="487"/>
                    </a:cubicBezTo>
                    <a:cubicBezTo>
                      <a:pt x="20" y="485"/>
                      <a:pt x="19" y="484"/>
                      <a:pt x="18" y="483"/>
                    </a:cubicBezTo>
                    <a:cubicBezTo>
                      <a:pt x="14" y="481"/>
                      <a:pt x="14" y="481"/>
                      <a:pt x="14" y="481"/>
                    </a:cubicBezTo>
                    <a:cubicBezTo>
                      <a:pt x="11" y="466"/>
                      <a:pt x="11" y="466"/>
                      <a:pt x="11" y="466"/>
                    </a:cubicBezTo>
                    <a:cubicBezTo>
                      <a:pt x="11" y="465"/>
                      <a:pt x="10" y="464"/>
                      <a:pt x="9" y="464"/>
                    </a:cubicBezTo>
                    <a:cubicBezTo>
                      <a:pt x="7" y="462"/>
                      <a:pt x="7" y="462"/>
                      <a:pt x="7" y="462"/>
                    </a:cubicBezTo>
                    <a:cubicBezTo>
                      <a:pt x="5" y="466"/>
                      <a:pt x="5" y="466"/>
                      <a:pt x="5" y="466"/>
                    </a:cubicBezTo>
                    <a:cubicBezTo>
                      <a:pt x="8" y="467"/>
                      <a:pt x="8" y="467"/>
                      <a:pt x="8" y="467"/>
                    </a:cubicBezTo>
                    <a:cubicBezTo>
                      <a:pt x="15" y="453"/>
                      <a:pt x="15" y="453"/>
                      <a:pt x="15" y="453"/>
                    </a:cubicBezTo>
                    <a:cubicBezTo>
                      <a:pt x="16" y="451"/>
                      <a:pt x="15" y="449"/>
                      <a:pt x="14" y="448"/>
                    </a:cubicBezTo>
                    <a:cubicBezTo>
                      <a:pt x="12" y="447"/>
                      <a:pt x="12" y="447"/>
                      <a:pt x="12" y="447"/>
                    </a:cubicBezTo>
                    <a:cubicBezTo>
                      <a:pt x="10" y="450"/>
                      <a:pt x="10" y="450"/>
                      <a:pt x="10" y="450"/>
                    </a:cubicBezTo>
                    <a:cubicBezTo>
                      <a:pt x="14" y="450"/>
                      <a:pt x="14" y="450"/>
                      <a:pt x="14" y="450"/>
                    </a:cubicBezTo>
                    <a:cubicBezTo>
                      <a:pt x="13" y="434"/>
                      <a:pt x="13" y="434"/>
                      <a:pt x="13" y="434"/>
                    </a:cubicBezTo>
                    <a:cubicBezTo>
                      <a:pt x="13" y="432"/>
                      <a:pt x="12" y="431"/>
                      <a:pt x="11" y="430"/>
                    </a:cubicBezTo>
                    <a:cubicBezTo>
                      <a:pt x="9" y="429"/>
                      <a:pt x="9" y="429"/>
                      <a:pt x="9" y="429"/>
                    </a:cubicBezTo>
                    <a:cubicBezTo>
                      <a:pt x="7" y="433"/>
                      <a:pt x="7" y="433"/>
                      <a:pt x="7" y="433"/>
                    </a:cubicBezTo>
                    <a:cubicBezTo>
                      <a:pt x="11" y="434"/>
                      <a:pt x="11" y="434"/>
                      <a:pt x="11" y="434"/>
                    </a:cubicBezTo>
                    <a:cubicBezTo>
                      <a:pt x="11" y="434"/>
                      <a:pt x="13" y="431"/>
                      <a:pt x="14" y="427"/>
                    </a:cubicBezTo>
                    <a:cubicBezTo>
                      <a:pt x="15" y="425"/>
                      <a:pt x="16" y="423"/>
                      <a:pt x="16" y="421"/>
                    </a:cubicBezTo>
                    <a:cubicBezTo>
                      <a:pt x="17" y="421"/>
                      <a:pt x="17" y="420"/>
                      <a:pt x="17" y="420"/>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8" y="418"/>
                      <a:pt x="18" y="415"/>
                      <a:pt x="16" y="414"/>
                    </a:cubicBezTo>
                    <a:cubicBezTo>
                      <a:pt x="13" y="412"/>
                      <a:pt x="13" y="412"/>
                      <a:pt x="13" y="412"/>
                    </a:cubicBezTo>
                    <a:cubicBezTo>
                      <a:pt x="11" y="416"/>
                      <a:pt x="11" y="416"/>
                      <a:pt x="11" y="416"/>
                    </a:cubicBezTo>
                    <a:cubicBezTo>
                      <a:pt x="15" y="416"/>
                      <a:pt x="15" y="416"/>
                      <a:pt x="15" y="416"/>
                    </a:cubicBezTo>
                    <a:cubicBezTo>
                      <a:pt x="15" y="416"/>
                      <a:pt x="16" y="413"/>
                      <a:pt x="16" y="409"/>
                    </a:cubicBezTo>
                    <a:cubicBezTo>
                      <a:pt x="17" y="407"/>
                      <a:pt x="17" y="405"/>
                      <a:pt x="17" y="404"/>
                    </a:cubicBezTo>
                    <a:cubicBezTo>
                      <a:pt x="18" y="403"/>
                      <a:pt x="18" y="402"/>
                      <a:pt x="18" y="402"/>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4" y="400"/>
                      <a:pt x="14" y="400"/>
                      <a:pt x="14" y="400"/>
                    </a:cubicBezTo>
                    <a:cubicBezTo>
                      <a:pt x="17" y="402"/>
                      <a:pt x="17" y="402"/>
                      <a:pt x="17" y="402"/>
                    </a:cubicBezTo>
                    <a:cubicBezTo>
                      <a:pt x="18" y="402"/>
                      <a:pt x="18" y="402"/>
                      <a:pt x="18" y="402"/>
                    </a:cubicBezTo>
                    <a:cubicBezTo>
                      <a:pt x="14" y="400"/>
                      <a:pt x="14" y="400"/>
                      <a:pt x="14" y="400"/>
                    </a:cubicBezTo>
                    <a:cubicBezTo>
                      <a:pt x="17" y="402"/>
                      <a:pt x="17" y="402"/>
                      <a:pt x="17" y="402"/>
                    </a:cubicBezTo>
                    <a:cubicBezTo>
                      <a:pt x="18" y="401"/>
                      <a:pt x="18" y="400"/>
                      <a:pt x="18" y="399"/>
                    </a:cubicBezTo>
                    <a:cubicBezTo>
                      <a:pt x="18" y="398"/>
                      <a:pt x="17" y="397"/>
                      <a:pt x="16" y="397"/>
                    </a:cubicBezTo>
                    <a:cubicBezTo>
                      <a:pt x="15" y="396"/>
                      <a:pt x="15" y="396"/>
                      <a:pt x="15" y="396"/>
                    </a:cubicBezTo>
                    <a:cubicBezTo>
                      <a:pt x="13" y="399"/>
                      <a:pt x="13" y="399"/>
                      <a:pt x="13" y="399"/>
                    </a:cubicBezTo>
                    <a:cubicBezTo>
                      <a:pt x="16" y="401"/>
                      <a:pt x="16" y="401"/>
                      <a:pt x="16" y="401"/>
                    </a:cubicBezTo>
                    <a:cubicBezTo>
                      <a:pt x="16" y="401"/>
                      <a:pt x="16" y="401"/>
                      <a:pt x="16" y="401"/>
                    </a:cubicBezTo>
                    <a:cubicBezTo>
                      <a:pt x="16" y="401"/>
                      <a:pt x="17" y="400"/>
                      <a:pt x="17" y="400"/>
                    </a:cubicBezTo>
                    <a:cubicBezTo>
                      <a:pt x="18" y="398"/>
                      <a:pt x="19" y="394"/>
                      <a:pt x="20" y="391"/>
                    </a:cubicBezTo>
                    <a:cubicBezTo>
                      <a:pt x="21" y="389"/>
                      <a:pt x="22" y="388"/>
                      <a:pt x="22" y="387"/>
                    </a:cubicBezTo>
                    <a:cubicBezTo>
                      <a:pt x="22" y="386"/>
                      <a:pt x="22" y="386"/>
                      <a:pt x="23" y="386"/>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19" y="384"/>
                      <a:pt x="19" y="384"/>
                      <a:pt x="19" y="384"/>
                    </a:cubicBezTo>
                    <a:cubicBezTo>
                      <a:pt x="23" y="385"/>
                      <a:pt x="23" y="385"/>
                      <a:pt x="23" y="385"/>
                    </a:cubicBezTo>
                    <a:cubicBezTo>
                      <a:pt x="23" y="385"/>
                      <a:pt x="23" y="385"/>
                      <a:pt x="23" y="385"/>
                    </a:cubicBezTo>
                    <a:cubicBezTo>
                      <a:pt x="19" y="384"/>
                      <a:pt x="19" y="384"/>
                      <a:pt x="19" y="384"/>
                    </a:cubicBezTo>
                    <a:cubicBezTo>
                      <a:pt x="23" y="385"/>
                      <a:pt x="23" y="385"/>
                      <a:pt x="23" y="385"/>
                    </a:cubicBezTo>
                    <a:cubicBezTo>
                      <a:pt x="19" y="384"/>
                      <a:pt x="19" y="384"/>
                      <a:pt x="19" y="384"/>
                    </a:cubicBezTo>
                    <a:cubicBezTo>
                      <a:pt x="22" y="386"/>
                      <a:pt x="22" y="386"/>
                      <a:pt x="22" y="386"/>
                    </a:cubicBezTo>
                    <a:cubicBezTo>
                      <a:pt x="23" y="385"/>
                      <a:pt x="23" y="385"/>
                      <a:pt x="23" y="385"/>
                    </a:cubicBezTo>
                    <a:cubicBezTo>
                      <a:pt x="19" y="384"/>
                      <a:pt x="19" y="384"/>
                      <a:pt x="19" y="384"/>
                    </a:cubicBezTo>
                    <a:cubicBezTo>
                      <a:pt x="22" y="386"/>
                      <a:pt x="22" y="386"/>
                      <a:pt x="22" y="386"/>
                    </a:cubicBezTo>
                    <a:cubicBezTo>
                      <a:pt x="23" y="385"/>
                      <a:pt x="23" y="384"/>
                      <a:pt x="23" y="383"/>
                    </a:cubicBezTo>
                    <a:cubicBezTo>
                      <a:pt x="23" y="382"/>
                      <a:pt x="22" y="381"/>
                      <a:pt x="21" y="380"/>
                    </a:cubicBezTo>
                    <a:cubicBezTo>
                      <a:pt x="20" y="379"/>
                      <a:pt x="20" y="379"/>
                      <a:pt x="20" y="379"/>
                    </a:cubicBezTo>
                    <a:cubicBezTo>
                      <a:pt x="18" y="383"/>
                      <a:pt x="18" y="383"/>
                      <a:pt x="18" y="383"/>
                    </a:cubicBezTo>
                    <a:cubicBezTo>
                      <a:pt x="21" y="385"/>
                      <a:pt x="21" y="385"/>
                      <a:pt x="21" y="385"/>
                    </a:cubicBezTo>
                    <a:cubicBezTo>
                      <a:pt x="21" y="385"/>
                      <a:pt x="21" y="385"/>
                      <a:pt x="21" y="385"/>
                    </a:cubicBezTo>
                    <a:cubicBezTo>
                      <a:pt x="22" y="384"/>
                      <a:pt x="24" y="381"/>
                      <a:pt x="25" y="378"/>
                    </a:cubicBezTo>
                    <a:cubicBezTo>
                      <a:pt x="26" y="376"/>
                      <a:pt x="27" y="375"/>
                      <a:pt x="28" y="374"/>
                    </a:cubicBezTo>
                    <a:cubicBezTo>
                      <a:pt x="28" y="373"/>
                      <a:pt x="29" y="372"/>
                      <a:pt x="29" y="372"/>
                    </a:cubicBezTo>
                    <a:cubicBezTo>
                      <a:pt x="30" y="370"/>
                      <a:pt x="29" y="368"/>
                      <a:pt x="27" y="367"/>
                    </a:cubicBezTo>
                    <a:cubicBezTo>
                      <a:pt x="25" y="365"/>
                      <a:pt x="25" y="365"/>
                      <a:pt x="25" y="365"/>
                    </a:cubicBezTo>
                    <a:cubicBezTo>
                      <a:pt x="23" y="368"/>
                      <a:pt x="23" y="368"/>
                      <a:pt x="23" y="368"/>
                    </a:cubicBezTo>
                    <a:cubicBezTo>
                      <a:pt x="26" y="371"/>
                      <a:pt x="26" y="371"/>
                      <a:pt x="26" y="371"/>
                    </a:cubicBezTo>
                    <a:cubicBezTo>
                      <a:pt x="36" y="357"/>
                      <a:pt x="36" y="357"/>
                      <a:pt x="36" y="357"/>
                    </a:cubicBezTo>
                    <a:cubicBezTo>
                      <a:pt x="36" y="356"/>
                      <a:pt x="37" y="355"/>
                      <a:pt x="37" y="354"/>
                    </a:cubicBezTo>
                    <a:cubicBezTo>
                      <a:pt x="36" y="353"/>
                      <a:pt x="36" y="352"/>
                      <a:pt x="35" y="351"/>
                    </a:cubicBezTo>
                    <a:cubicBezTo>
                      <a:pt x="33" y="350"/>
                      <a:pt x="33" y="350"/>
                      <a:pt x="33" y="350"/>
                    </a:cubicBezTo>
                    <a:cubicBezTo>
                      <a:pt x="31" y="353"/>
                      <a:pt x="31" y="353"/>
                      <a:pt x="31" y="353"/>
                    </a:cubicBezTo>
                    <a:cubicBezTo>
                      <a:pt x="33" y="356"/>
                      <a:pt x="33" y="356"/>
                      <a:pt x="33" y="356"/>
                    </a:cubicBezTo>
                    <a:cubicBezTo>
                      <a:pt x="44" y="347"/>
                      <a:pt x="44" y="347"/>
                      <a:pt x="44" y="347"/>
                    </a:cubicBezTo>
                    <a:cubicBezTo>
                      <a:pt x="45" y="346"/>
                      <a:pt x="46" y="345"/>
                      <a:pt x="46" y="344"/>
                    </a:cubicBezTo>
                    <a:cubicBezTo>
                      <a:pt x="46" y="343"/>
                      <a:pt x="45" y="341"/>
                      <a:pt x="44" y="341"/>
                    </a:cubicBezTo>
                    <a:cubicBezTo>
                      <a:pt x="38" y="337"/>
                      <a:pt x="38" y="337"/>
                      <a:pt x="38" y="337"/>
                    </a:cubicBezTo>
                    <a:cubicBezTo>
                      <a:pt x="36" y="341"/>
                      <a:pt x="36" y="341"/>
                      <a:pt x="36" y="341"/>
                    </a:cubicBezTo>
                    <a:cubicBezTo>
                      <a:pt x="40" y="343"/>
                      <a:pt x="40" y="343"/>
                      <a:pt x="40" y="343"/>
                    </a:cubicBezTo>
                    <a:cubicBezTo>
                      <a:pt x="36" y="341"/>
                      <a:pt x="36" y="341"/>
                      <a:pt x="36" y="341"/>
                    </a:cubicBezTo>
                    <a:cubicBezTo>
                      <a:pt x="39" y="344"/>
                      <a:pt x="39" y="344"/>
                      <a:pt x="39" y="344"/>
                    </a:cubicBezTo>
                    <a:cubicBezTo>
                      <a:pt x="39" y="344"/>
                      <a:pt x="39" y="344"/>
                      <a:pt x="40" y="343"/>
                    </a:cubicBezTo>
                    <a:cubicBezTo>
                      <a:pt x="36" y="341"/>
                      <a:pt x="36" y="341"/>
                      <a:pt x="36" y="341"/>
                    </a:cubicBezTo>
                    <a:cubicBezTo>
                      <a:pt x="39" y="344"/>
                      <a:pt x="39" y="344"/>
                      <a:pt x="39" y="344"/>
                    </a:cubicBezTo>
                    <a:cubicBezTo>
                      <a:pt x="36" y="341"/>
                      <a:pt x="36" y="341"/>
                      <a:pt x="36" y="341"/>
                    </a:cubicBezTo>
                    <a:cubicBezTo>
                      <a:pt x="38" y="344"/>
                      <a:pt x="38" y="344"/>
                      <a:pt x="38" y="344"/>
                    </a:cubicBezTo>
                    <a:cubicBezTo>
                      <a:pt x="39" y="344"/>
                      <a:pt x="39" y="344"/>
                      <a:pt x="39" y="344"/>
                    </a:cubicBezTo>
                    <a:cubicBezTo>
                      <a:pt x="36" y="341"/>
                      <a:pt x="36" y="341"/>
                      <a:pt x="36" y="341"/>
                    </a:cubicBezTo>
                    <a:cubicBezTo>
                      <a:pt x="38" y="344"/>
                      <a:pt x="38" y="344"/>
                      <a:pt x="38" y="344"/>
                    </a:cubicBezTo>
                    <a:cubicBezTo>
                      <a:pt x="36" y="341"/>
                      <a:pt x="36" y="341"/>
                      <a:pt x="36" y="341"/>
                    </a:cubicBezTo>
                    <a:cubicBezTo>
                      <a:pt x="38" y="344"/>
                      <a:pt x="38" y="344"/>
                      <a:pt x="38" y="344"/>
                    </a:cubicBezTo>
                    <a:cubicBezTo>
                      <a:pt x="38" y="344"/>
                      <a:pt x="38" y="344"/>
                      <a:pt x="38" y="344"/>
                    </a:cubicBezTo>
                    <a:cubicBezTo>
                      <a:pt x="36" y="341"/>
                      <a:pt x="36" y="341"/>
                      <a:pt x="36" y="341"/>
                    </a:cubicBezTo>
                    <a:cubicBezTo>
                      <a:pt x="38" y="344"/>
                      <a:pt x="38" y="344"/>
                      <a:pt x="38" y="344"/>
                    </a:cubicBezTo>
                    <a:cubicBezTo>
                      <a:pt x="37" y="342"/>
                      <a:pt x="37" y="342"/>
                      <a:pt x="37" y="342"/>
                    </a:cubicBezTo>
                    <a:cubicBezTo>
                      <a:pt x="38" y="344"/>
                      <a:pt x="38" y="344"/>
                      <a:pt x="38" y="344"/>
                    </a:cubicBezTo>
                    <a:cubicBezTo>
                      <a:pt x="38" y="344"/>
                      <a:pt x="38" y="344"/>
                      <a:pt x="38" y="344"/>
                    </a:cubicBezTo>
                    <a:cubicBezTo>
                      <a:pt x="37" y="342"/>
                      <a:pt x="37" y="342"/>
                      <a:pt x="37" y="342"/>
                    </a:cubicBezTo>
                    <a:cubicBezTo>
                      <a:pt x="38" y="344"/>
                      <a:pt x="38" y="344"/>
                      <a:pt x="38" y="344"/>
                    </a:cubicBezTo>
                    <a:cubicBezTo>
                      <a:pt x="38" y="344"/>
                      <a:pt x="39" y="344"/>
                      <a:pt x="41" y="343"/>
                    </a:cubicBezTo>
                    <a:cubicBezTo>
                      <a:pt x="43" y="342"/>
                      <a:pt x="47" y="340"/>
                      <a:pt x="50" y="339"/>
                    </a:cubicBezTo>
                    <a:cubicBezTo>
                      <a:pt x="51" y="338"/>
                      <a:pt x="52" y="338"/>
                      <a:pt x="53" y="337"/>
                    </a:cubicBezTo>
                    <a:cubicBezTo>
                      <a:pt x="54" y="337"/>
                      <a:pt x="54" y="337"/>
                      <a:pt x="55" y="337"/>
                    </a:cubicBezTo>
                    <a:cubicBezTo>
                      <a:pt x="55" y="336"/>
                      <a:pt x="55" y="336"/>
                      <a:pt x="55" y="336"/>
                    </a:cubicBezTo>
                    <a:cubicBezTo>
                      <a:pt x="55" y="336"/>
                      <a:pt x="55" y="336"/>
                      <a:pt x="55" y="336"/>
                    </a:cubicBezTo>
                    <a:cubicBezTo>
                      <a:pt x="56" y="336"/>
                      <a:pt x="56" y="336"/>
                      <a:pt x="56" y="336"/>
                    </a:cubicBezTo>
                    <a:cubicBezTo>
                      <a:pt x="56" y="336"/>
                      <a:pt x="56" y="336"/>
                      <a:pt x="57" y="335"/>
                    </a:cubicBezTo>
                    <a:cubicBezTo>
                      <a:pt x="58" y="333"/>
                      <a:pt x="57" y="331"/>
                      <a:pt x="55" y="329"/>
                    </a:cubicBezTo>
                    <a:cubicBezTo>
                      <a:pt x="49" y="326"/>
                      <a:pt x="49" y="326"/>
                      <a:pt x="49" y="326"/>
                    </a:cubicBezTo>
                    <a:cubicBezTo>
                      <a:pt x="47" y="329"/>
                      <a:pt x="47" y="329"/>
                      <a:pt x="47" y="329"/>
                    </a:cubicBezTo>
                    <a:cubicBezTo>
                      <a:pt x="49" y="333"/>
                      <a:pt x="49" y="333"/>
                      <a:pt x="49" y="333"/>
                    </a:cubicBezTo>
                    <a:cubicBezTo>
                      <a:pt x="49" y="333"/>
                      <a:pt x="53" y="331"/>
                      <a:pt x="57" y="329"/>
                    </a:cubicBezTo>
                    <a:cubicBezTo>
                      <a:pt x="59" y="328"/>
                      <a:pt x="61" y="327"/>
                      <a:pt x="62" y="326"/>
                    </a:cubicBezTo>
                    <a:cubicBezTo>
                      <a:pt x="63" y="325"/>
                      <a:pt x="63" y="325"/>
                      <a:pt x="64" y="325"/>
                    </a:cubicBezTo>
                    <a:cubicBezTo>
                      <a:pt x="65" y="324"/>
                      <a:pt x="65" y="324"/>
                      <a:pt x="65" y="324"/>
                    </a:cubicBezTo>
                    <a:cubicBezTo>
                      <a:pt x="65" y="324"/>
                      <a:pt x="65" y="324"/>
                      <a:pt x="65" y="324"/>
                    </a:cubicBezTo>
                    <a:cubicBezTo>
                      <a:pt x="65" y="324"/>
                      <a:pt x="65" y="324"/>
                      <a:pt x="65" y="324"/>
                    </a:cubicBezTo>
                    <a:cubicBezTo>
                      <a:pt x="66" y="324"/>
                      <a:pt x="66" y="323"/>
                      <a:pt x="66" y="323"/>
                    </a:cubicBezTo>
                    <a:cubicBezTo>
                      <a:pt x="67" y="322"/>
                      <a:pt x="67" y="321"/>
                      <a:pt x="67" y="320"/>
                    </a:cubicBezTo>
                    <a:cubicBezTo>
                      <a:pt x="66" y="319"/>
                      <a:pt x="66" y="318"/>
                      <a:pt x="65" y="317"/>
                    </a:cubicBezTo>
                    <a:cubicBezTo>
                      <a:pt x="63" y="316"/>
                      <a:pt x="63" y="316"/>
                      <a:pt x="63" y="316"/>
                    </a:cubicBezTo>
                    <a:cubicBezTo>
                      <a:pt x="61" y="320"/>
                      <a:pt x="61" y="320"/>
                      <a:pt x="61" y="320"/>
                    </a:cubicBezTo>
                    <a:cubicBezTo>
                      <a:pt x="63" y="323"/>
                      <a:pt x="63" y="323"/>
                      <a:pt x="63" y="323"/>
                    </a:cubicBezTo>
                    <a:cubicBezTo>
                      <a:pt x="78" y="313"/>
                      <a:pt x="78" y="313"/>
                      <a:pt x="78" y="313"/>
                    </a:cubicBezTo>
                    <a:cubicBezTo>
                      <a:pt x="80" y="312"/>
                      <a:pt x="80" y="311"/>
                      <a:pt x="80" y="310"/>
                    </a:cubicBezTo>
                    <a:cubicBezTo>
                      <a:pt x="80" y="308"/>
                      <a:pt x="79" y="307"/>
                      <a:pt x="78" y="306"/>
                    </a:cubicBezTo>
                    <a:cubicBezTo>
                      <a:pt x="78" y="306"/>
                      <a:pt x="78" y="306"/>
                      <a:pt x="78" y="306"/>
                    </a:cubicBezTo>
                    <a:cubicBezTo>
                      <a:pt x="76" y="310"/>
                      <a:pt x="76" y="310"/>
                      <a:pt x="76" y="310"/>
                    </a:cubicBezTo>
                    <a:cubicBezTo>
                      <a:pt x="77" y="313"/>
                      <a:pt x="77" y="313"/>
                      <a:pt x="77" y="313"/>
                    </a:cubicBezTo>
                    <a:cubicBezTo>
                      <a:pt x="77" y="313"/>
                      <a:pt x="81" y="313"/>
                      <a:pt x="86" y="311"/>
                    </a:cubicBezTo>
                    <a:cubicBezTo>
                      <a:pt x="88" y="311"/>
                      <a:pt x="91" y="310"/>
                      <a:pt x="93" y="310"/>
                    </a:cubicBezTo>
                    <a:cubicBezTo>
                      <a:pt x="93" y="310"/>
                      <a:pt x="94" y="310"/>
                      <a:pt x="95" y="309"/>
                    </a:cubicBezTo>
                    <a:cubicBezTo>
                      <a:pt x="96" y="309"/>
                      <a:pt x="96" y="309"/>
                      <a:pt x="96" y="309"/>
                    </a:cubicBezTo>
                    <a:cubicBezTo>
                      <a:pt x="96" y="309"/>
                      <a:pt x="96" y="309"/>
                      <a:pt x="96" y="309"/>
                    </a:cubicBezTo>
                    <a:cubicBezTo>
                      <a:pt x="97" y="309"/>
                      <a:pt x="97" y="309"/>
                      <a:pt x="97" y="309"/>
                    </a:cubicBezTo>
                    <a:cubicBezTo>
                      <a:pt x="97" y="309"/>
                      <a:pt x="97" y="308"/>
                      <a:pt x="98" y="307"/>
                    </a:cubicBezTo>
                    <a:cubicBezTo>
                      <a:pt x="99" y="306"/>
                      <a:pt x="99" y="303"/>
                      <a:pt x="97" y="302"/>
                    </a:cubicBezTo>
                    <a:cubicBezTo>
                      <a:pt x="96" y="301"/>
                      <a:pt x="96" y="301"/>
                      <a:pt x="96" y="301"/>
                    </a:cubicBezTo>
                    <a:cubicBezTo>
                      <a:pt x="94" y="305"/>
                      <a:pt x="94" y="305"/>
                      <a:pt x="94" y="305"/>
                    </a:cubicBezTo>
                    <a:cubicBezTo>
                      <a:pt x="97" y="307"/>
                      <a:pt x="97" y="307"/>
                      <a:pt x="97" y="307"/>
                    </a:cubicBezTo>
                    <a:cubicBezTo>
                      <a:pt x="94" y="305"/>
                      <a:pt x="94" y="305"/>
                      <a:pt x="94" y="305"/>
                    </a:cubicBezTo>
                    <a:cubicBezTo>
                      <a:pt x="96" y="308"/>
                      <a:pt x="96" y="308"/>
                      <a:pt x="96" y="308"/>
                    </a:cubicBezTo>
                    <a:cubicBezTo>
                      <a:pt x="96" y="308"/>
                      <a:pt x="97" y="308"/>
                      <a:pt x="97" y="307"/>
                    </a:cubicBezTo>
                    <a:cubicBezTo>
                      <a:pt x="94" y="305"/>
                      <a:pt x="94" y="305"/>
                      <a:pt x="94" y="305"/>
                    </a:cubicBezTo>
                    <a:cubicBezTo>
                      <a:pt x="96" y="308"/>
                      <a:pt x="96" y="308"/>
                      <a:pt x="96" y="308"/>
                    </a:cubicBezTo>
                    <a:cubicBezTo>
                      <a:pt x="94" y="305"/>
                      <a:pt x="94" y="305"/>
                      <a:pt x="94" y="305"/>
                    </a:cubicBezTo>
                    <a:cubicBezTo>
                      <a:pt x="95" y="308"/>
                      <a:pt x="95" y="308"/>
                      <a:pt x="95" y="308"/>
                    </a:cubicBezTo>
                    <a:cubicBezTo>
                      <a:pt x="95" y="308"/>
                      <a:pt x="95" y="308"/>
                      <a:pt x="96" y="308"/>
                    </a:cubicBezTo>
                    <a:cubicBezTo>
                      <a:pt x="94" y="305"/>
                      <a:pt x="94" y="305"/>
                      <a:pt x="94" y="305"/>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6" y="308"/>
                      <a:pt x="97" y="308"/>
                    </a:cubicBezTo>
                    <a:cubicBezTo>
                      <a:pt x="100" y="307"/>
                      <a:pt x="105" y="306"/>
                      <a:pt x="110" y="306"/>
                    </a:cubicBezTo>
                    <a:cubicBezTo>
                      <a:pt x="114" y="305"/>
                      <a:pt x="118" y="304"/>
                      <a:pt x="118" y="304"/>
                    </a:cubicBezTo>
                    <a:cubicBezTo>
                      <a:pt x="120" y="304"/>
                      <a:pt x="121" y="303"/>
                      <a:pt x="121" y="301"/>
                    </a:cubicBezTo>
                    <a:cubicBezTo>
                      <a:pt x="122" y="300"/>
                      <a:pt x="121" y="298"/>
                      <a:pt x="120" y="297"/>
                    </a:cubicBezTo>
                    <a:cubicBezTo>
                      <a:pt x="113" y="293"/>
                      <a:pt x="113" y="293"/>
                      <a:pt x="113" y="293"/>
                    </a:cubicBezTo>
                    <a:cubicBezTo>
                      <a:pt x="111" y="296"/>
                      <a:pt x="111" y="296"/>
                      <a:pt x="111" y="296"/>
                    </a:cubicBezTo>
                    <a:cubicBezTo>
                      <a:pt x="110" y="300"/>
                      <a:pt x="110" y="300"/>
                      <a:pt x="110" y="300"/>
                    </a:cubicBezTo>
                    <a:cubicBezTo>
                      <a:pt x="110" y="300"/>
                      <a:pt x="116" y="300"/>
                      <a:pt x="122" y="300"/>
                    </a:cubicBezTo>
                    <a:cubicBezTo>
                      <a:pt x="126" y="300"/>
                      <a:pt x="130" y="300"/>
                      <a:pt x="133" y="300"/>
                    </a:cubicBezTo>
                    <a:cubicBezTo>
                      <a:pt x="134" y="300"/>
                      <a:pt x="135" y="300"/>
                      <a:pt x="136" y="300"/>
                    </a:cubicBezTo>
                    <a:cubicBezTo>
                      <a:pt x="137" y="300"/>
                      <a:pt x="137" y="300"/>
                      <a:pt x="138" y="300"/>
                    </a:cubicBezTo>
                    <a:cubicBezTo>
                      <a:pt x="138" y="300"/>
                      <a:pt x="138" y="300"/>
                      <a:pt x="139" y="300"/>
                    </a:cubicBezTo>
                    <a:cubicBezTo>
                      <a:pt x="139" y="299"/>
                      <a:pt x="139" y="299"/>
                      <a:pt x="139" y="299"/>
                    </a:cubicBezTo>
                    <a:cubicBezTo>
                      <a:pt x="140" y="299"/>
                      <a:pt x="140" y="299"/>
                      <a:pt x="141" y="298"/>
                    </a:cubicBezTo>
                    <a:cubicBezTo>
                      <a:pt x="142" y="297"/>
                      <a:pt x="142" y="296"/>
                      <a:pt x="141" y="295"/>
                    </a:cubicBezTo>
                    <a:cubicBezTo>
                      <a:pt x="141" y="294"/>
                      <a:pt x="141" y="293"/>
                      <a:pt x="140" y="292"/>
                    </a:cubicBezTo>
                    <a:cubicBezTo>
                      <a:pt x="139" y="292"/>
                      <a:pt x="139" y="292"/>
                      <a:pt x="139" y="292"/>
                    </a:cubicBezTo>
                    <a:cubicBezTo>
                      <a:pt x="136" y="295"/>
                      <a:pt x="136" y="295"/>
                      <a:pt x="136" y="295"/>
                    </a:cubicBezTo>
                    <a:cubicBezTo>
                      <a:pt x="135" y="299"/>
                      <a:pt x="135" y="299"/>
                      <a:pt x="135" y="299"/>
                    </a:cubicBezTo>
                    <a:cubicBezTo>
                      <a:pt x="135" y="299"/>
                      <a:pt x="157" y="310"/>
                      <a:pt x="181" y="322"/>
                    </a:cubicBezTo>
                    <a:cubicBezTo>
                      <a:pt x="193" y="327"/>
                      <a:pt x="205" y="333"/>
                      <a:pt x="215" y="338"/>
                    </a:cubicBezTo>
                    <a:cubicBezTo>
                      <a:pt x="220" y="340"/>
                      <a:pt x="224" y="342"/>
                      <a:pt x="227" y="343"/>
                    </a:cubicBezTo>
                    <a:cubicBezTo>
                      <a:pt x="229" y="344"/>
                      <a:pt x="230" y="344"/>
                      <a:pt x="232" y="344"/>
                    </a:cubicBezTo>
                    <a:cubicBezTo>
                      <a:pt x="232" y="345"/>
                      <a:pt x="233" y="345"/>
                      <a:pt x="233" y="345"/>
                    </a:cubicBezTo>
                    <a:cubicBezTo>
                      <a:pt x="234" y="345"/>
                      <a:pt x="234" y="345"/>
                      <a:pt x="235" y="345"/>
                    </a:cubicBezTo>
                    <a:cubicBezTo>
                      <a:pt x="236" y="345"/>
                      <a:pt x="236" y="345"/>
                      <a:pt x="237" y="345"/>
                    </a:cubicBezTo>
                    <a:cubicBezTo>
                      <a:pt x="237" y="345"/>
                      <a:pt x="238" y="344"/>
                      <a:pt x="239" y="343"/>
                    </a:cubicBezTo>
                    <a:cubicBezTo>
                      <a:pt x="240" y="342"/>
                      <a:pt x="240" y="341"/>
                      <a:pt x="240" y="340"/>
                    </a:cubicBezTo>
                    <a:cubicBezTo>
                      <a:pt x="239" y="339"/>
                      <a:pt x="239" y="338"/>
                      <a:pt x="238" y="338"/>
                    </a:cubicBezTo>
                    <a:cubicBezTo>
                      <a:pt x="228" y="332"/>
                      <a:pt x="228" y="332"/>
                      <a:pt x="228" y="332"/>
                    </a:cubicBezTo>
                    <a:cubicBezTo>
                      <a:pt x="226" y="335"/>
                      <a:pt x="226" y="335"/>
                      <a:pt x="226" y="335"/>
                    </a:cubicBezTo>
                    <a:cubicBezTo>
                      <a:pt x="226" y="339"/>
                      <a:pt x="226" y="339"/>
                      <a:pt x="226" y="339"/>
                    </a:cubicBezTo>
                    <a:cubicBezTo>
                      <a:pt x="250" y="338"/>
                      <a:pt x="250" y="338"/>
                      <a:pt x="250" y="338"/>
                    </a:cubicBezTo>
                    <a:cubicBezTo>
                      <a:pt x="252" y="338"/>
                      <a:pt x="254" y="337"/>
                      <a:pt x="254" y="335"/>
                    </a:cubicBezTo>
                    <a:cubicBezTo>
                      <a:pt x="254" y="333"/>
                      <a:pt x="254" y="331"/>
                      <a:pt x="252" y="331"/>
                    </a:cubicBezTo>
                    <a:cubicBezTo>
                      <a:pt x="252" y="330"/>
                      <a:pt x="252" y="330"/>
                      <a:pt x="252" y="330"/>
                    </a:cubicBezTo>
                    <a:cubicBezTo>
                      <a:pt x="250" y="334"/>
                      <a:pt x="250" y="334"/>
                      <a:pt x="250" y="334"/>
                    </a:cubicBezTo>
                    <a:cubicBezTo>
                      <a:pt x="253" y="336"/>
                      <a:pt x="253" y="336"/>
                      <a:pt x="253" y="336"/>
                    </a:cubicBezTo>
                    <a:cubicBezTo>
                      <a:pt x="261" y="327"/>
                      <a:pt x="261" y="327"/>
                      <a:pt x="261" y="327"/>
                    </a:cubicBezTo>
                    <a:cubicBezTo>
                      <a:pt x="262" y="326"/>
                      <a:pt x="262" y="325"/>
                      <a:pt x="262" y="324"/>
                    </a:cubicBezTo>
                    <a:cubicBezTo>
                      <a:pt x="262" y="323"/>
                      <a:pt x="261" y="322"/>
                      <a:pt x="260" y="321"/>
                    </a:cubicBezTo>
                    <a:cubicBezTo>
                      <a:pt x="256" y="318"/>
                      <a:pt x="256" y="318"/>
                      <a:pt x="256" y="318"/>
                    </a:cubicBezTo>
                    <a:cubicBezTo>
                      <a:pt x="253" y="322"/>
                      <a:pt x="253" y="322"/>
                      <a:pt x="253" y="322"/>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7" y="324"/>
                      <a:pt x="259" y="321"/>
                      <a:pt x="261" y="318"/>
                    </a:cubicBezTo>
                    <a:cubicBezTo>
                      <a:pt x="263" y="316"/>
                      <a:pt x="264" y="313"/>
                      <a:pt x="264" y="313"/>
                    </a:cubicBezTo>
                    <a:cubicBezTo>
                      <a:pt x="265" y="313"/>
                      <a:pt x="265" y="311"/>
                      <a:pt x="265" y="310"/>
                    </a:cubicBezTo>
                    <a:cubicBezTo>
                      <a:pt x="265" y="309"/>
                      <a:pt x="264" y="308"/>
                      <a:pt x="263" y="308"/>
                    </a:cubicBezTo>
                    <a:cubicBezTo>
                      <a:pt x="260" y="306"/>
                      <a:pt x="260" y="306"/>
                      <a:pt x="260" y="306"/>
                    </a:cubicBezTo>
                    <a:cubicBezTo>
                      <a:pt x="258" y="309"/>
                      <a:pt x="258" y="309"/>
                      <a:pt x="258" y="309"/>
                    </a:cubicBezTo>
                    <a:cubicBezTo>
                      <a:pt x="262" y="312"/>
                      <a:pt x="262" y="312"/>
                      <a:pt x="262" y="312"/>
                    </a:cubicBezTo>
                    <a:cubicBezTo>
                      <a:pt x="268" y="302"/>
                      <a:pt x="268" y="302"/>
                      <a:pt x="268" y="302"/>
                    </a:cubicBezTo>
                    <a:cubicBezTo>
                      <a:pt x="268" y="301"/>
                      <a:pt x="269" y="300"/>
                      <a:pt x="268" y="299"/>
                    </a:cubicBezTo>
                    <a:cubicBezTo>
                      <a:pt x="268" y="298"/>
                      <a:pt x="268" y="297"/>
                      <a:pt x="267" y="296"/>
                    </a:cubicBezTo>
                    <a:cubicBezTo>
                      <a:pt x="265" y="295"/>
                      <a:pt x="265" y="295"/>
                      <a:pt x="265" y="295"/>
                    </a:cubicBezTo>
                    <a:cubicBezTo>
                      <a:pt x="270" y="287"/>
                      <a:pt x="270" y="287"/>
                      <a:pt x="270" y="287"/>
                    </a:cubicBezTo>
                    <a:cubicBezTo>
                      <a:pt x="271" y="285"/>
                      <a:pt x="270" y="283"/>
                      <a:pt x="268" y="282"/>
                    </a:cubicBezTo>
                    <a:cubicBezTo>
                      <a:pt x="268" y="282"/>
                      <a:pt x="268" y="282"/>
                      <a:pt x="268" y="282"/>
                    </a:cubicBezTo>
                    <a:cubicBezTo>
                      <a:pt x="271" y="271"/>
                      <a:pt x="271" y="271"/>
                      <a:pt x="271" y="271"/>
                    </a:cubicBezTo>
                    <a:cubicBezTo>
                      <a:pt x="271" y="270"/>
                      <a:pt x="270" y="268"/>
                      <a:pt x="269" y="267"/>
                    </a:cubicBezTo>
                    <a:cubicBezTo>
                      <a:pt x="269" y="267"/>
                      <a:pt x="269" y="267"/>
                      <a:pt x="269" y="267"/>
                    </a:cubicBezTo>
                    <a:cubicBezTo>
                      <a:pt x="266" y="270"/>
                      <a:pt x="266" y="270"/>
                      <a:pt x="266" y="270"/>
                    </a:cubicBezTo>
                    <a:cubicBezTo>
                      <a:pt x="270" y="270"/>
                      <a:pt x="270" y="270"/>
                      <a:pt x="270" y="270"/>
                    </a:cubicBezTo>
                    <a:cubicBezTo>
                      <a:pt x="271" y="256"/>
                      <a:pt x="271" y="256"/>
                      <a:pt x="271" y="256"/>
                    </a:cubicBezTo>
                    <a:cubicBezTo>
                      <a:pt x="271" y="254"/>
                      <a:pt x="271" y="253"/>
                      <a:pt x="269" y="252"/>
                    </a:cubicBezTo>
                    <a:cubicBezTo>
                      <a:pt x="267" y="251"/>
                      <a:pt x="267" y="251"/>
                      <a:pt x="267" y="251"/>
                    </a:cubicBezTo>
                    <a:cubicBezTo>
                      <a:pt x="270" y="244"/>
                      <a:pt x="270" y="244"/>
                      <a:pt x="270" y="244"/>
                    </a:cubicBezTo>
                    <a:cubicBezTo>
                      <a:pt x="271" y="243"/>
                      <a:pt x="271" y="240"/>
                      <a:pt x="269" y="239"/>
                    </a:cubicBezTo>
                    <a:cubicBezTo>
                      <a:pt x="265" y="236"/>
                      <a:pt x="265" y="236"/>
                      <a:pt x="265" y="236"/>
                    </a:cubicBezTo>
                    <a:cubicBezTo>
                      <a:pt x="263" y="240"/>
                      <a:pt x="263" y="240"/>
                      <a:pt x="263" y="240"/>
                    </a:cubicBezTo>
                    <a:cubicBezTo>
                      <a:pt x="267" y="240"/>
                      <a:pt x="267" y="240"/>
                      <a:pt x="267" y="240"/>
                    </a:cubicBezTo>
                    <a:cubicBezTo>
                      <a:pt x="267" y="240"/>
                      <a:pt x="266" y="237"/>
                      <a:pt x="266" y="233"/>
                    </a:cubicBezTo>
                    <a:cubicBezTo>
                      <a:pt x="266" y="230"/>
                      <a:pt x="266" y="226"/>
                      <a:pt x="266" y="225"/>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2" y="224"/>
                      <a:pt x="262" y="224"/>
                      <a:pt x="262" y="224"/>
                    </a:cubicBezTo>
                    <a:cubicBezTo>
                      <a:pt x="266" y="225"/>
                      <a:pt x="266" y="225"/>
                      <a:pt x="266" y="225"/>
                    </a:cubicBezTo>
                    <a:cubicBezTo>
                      <a:pt x="266" y="225"/>
                      <a:pt x="266" y="225"/>
                      <a:pt x="266" y="225"/>
                    </a:cubicBezTo>
                    <a:cubicBezTo>
                      <a:pt x="262" y="224"/>
                      <a:pt x="262" y="224"/>
                      <a:pt x="262" y="224"/>
                    </a:cubicBezTo>
                    <a:cubicBezTo>
                      <a:pt x="266" y="225"/>
                      <a:pt x="266" y="225"/>
                      <a:pt x="266" y="225"/>
                    </a:cubicBezTo>
                    <a:cubicBezTo>
                      <a:pt x="262" y="224"/>
                      <a:pt x="262" y="224"/>
                      <a:pt x="262" y="224"/>
                    </a:cubicBezTo>
                    <a:cubicBezTo>
                      <a:pt x="265" y="226"/>
                      <a:pt x="265" y="226"/>
                      <a:pt x="265" y="226"/>
                    </a:cubicBezTo>
                    <a:cubicBezTo>
                      <a:pt x="266" y="226"/>
                      <a:pt x="266" y="225"/>
                      <a:pt x="266" y="225"/>
                    </a:cubicBezTo>
                    <a:cubicBezTo>
                      <a:pt x="262" y="224"/>
                      <a:pt x="262" y="224"/>
                      <a:pt x="262" y="224"/>
                    </a:cubicBezTo>
                    <a:cubicBezTo>
                      <a:pt x="265" y="226"/>
                      <a:pt x="265" y="226"/>
                      <a:pt x="265" y="226"/>
                    </a:cubicBezTo>
                    <a:cubicBezTo>
                      <a:pt x="266" y="225"/>
                      <a:pt x="266" y="224"/>
                      <a:pt x="266" y="223"/>
                    </a:cubicBezTo>
                    <a:cubicBezTo>
                      <a:pt x="265" y="222"/>
                      <a:pt x="265" y="221"/>
                      <a:pt x="264" y="221"/>
                    </a:cubicBezTo>
                    <a:cubicBezTo>
                      <a:pt x="264" y="221"/>
                      <a:pt x="264" y="221"/>
                      <a:pt x="264" y="221"/>
                    </a:cubicBezTo>
                    <a:cubicBezTo>
                      <a:pt x="265" y="211"/>
                      <a:pt x="265" y="211"/>
                      <a:pt x="265" y="211"/>
                    </a:cubicBezTo>
                    <a:cubicBezTo>
                      <a:pt x="266" y="209"/>
                      <a:pt x="265" y="208"/>
                      <a:pt x="264" y="207"/>
                    </a:cubicBezTo>
                    <a:cubicBezTo>
                      <a:pt x="264" y="207"/>
                      <a:pt x="264" y="207"/>
                      <a:pt x="264" y="207"/>
                    </a:cubicBezTo>
                    <a:cubicBezTo>
                      <a:pt x="264" y="196"/>
                      <a:pt x="264" y="196"/>
                      <a:pt x="264" y="196"/>
                    </a:cubicBezTo>
                    <a:cubicBezTo>
                      <a:pt x="264" y="194"/>
                      <a:pt x="263" y="193"/>
                      <a:pt x="262" y="192"/>
                    </a:cubicBezTo>
                    <a:cubicBezTo>
                      <a:pt x="256" y="189"/>
                      <a:pt x="256" y="189"/>
                      <a:pt x="256" y="189"/>
                    </a:cubicBezTo>
                    <a:cubicBezTo>
                      <a:pt x="257" y="172"/>
                      <a:pt x="257" y="172"/>
                      <a:pt x="257" y="172"/>
                    </a:cubicBezTo>
                    <a:cubicBezTo>
                      <a:pt x="258" y="170"/>
                      <a:pt x="257" y="169"/>
                      <a:pt x="256" y="168"/>
                    </a:cubicBezTo>
                    <a:cubicBezTo>
                      <a:pt x="255" y="168"/>
                      <a:pt x="255" y="168"/>
                      <a:pt x="255" y="168"/>
                    </a:cubicBezTo>
                    <a:cubicBezTo>
                      <a:pt x="253" y="171"/>
                      <a:pt x="253" y="171"/>
                      <a:pt x="253" y="171"/>
                    </a:cubicBezTo>
                    <a:cubicBezTo>
                      <a:pt x="257" y="171"/>
                      <a:pt x="257" y="171"/>
                      <a:pt x="257" y="171"/>
                    </a:cubicBezTo>
                    <a:cubicBezTo>
                      <a:pt x="257" y="171"/>
                      <a:pt x="257" y="167"/>
                      <a:pt x="256" y="162"/>
                    </a:cubicBezTo>
                    <a:cubicBezTo>
                      <a:pt x="256" y="160"/>
                      <a:pt x="256" y="157"/>
                      <a:pt x="256" y="156"/>
                    </a:cubicBezTo>
                    <a:cubicBezTo>
                      <a:pt x="256" y="154"/>
                      <a:pt x="256" y="152"/>
                      <a:pt x="256" y="152"/>
                    </a:cubicBezTo>
                    <a:cubicBezTo>
                      <a:pt x="255" y="152"/>
                      <a:pt x="255" y="152"/>
                      <a:pt x="255" y="152"/>
                    </a:cubicBezTo>
                    <a:cubicBezTo>
                      <a:pt x="256" y="152"/>
                      <a:pt x="256" y="152"/>
                      <a:pt x="256" y="152"/>
                    </a:cubicBezTo>
                    <a:cubicBezTo>
                      <a:pt x="256" y="152"/>
                      <a:pt x="256" y="152"/>
                      <a:pt x="256" y="152"/>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2" y="151"/>
                      <a:pt x="252" y="151"/>
                      <a:pt x="252" y="151"/>
                    </a:cubicBezTo>
                    <a:cubicBezTo>
                      <a:pt x="255" y="152"/>
                      <a:pt x="255" y="152"/>
                      <a:pt x="255" y="152"/>
                    </a:cubicBezTo>
                    <a:cubicBezTo>
                      <a:pt x="255" y="152"/>
                      <a:pt x="255" y="152"/>
                      <a:pt x="255" y="152"/>
                    </a:cubicBezTo>
                    <a:cubicBezTo>
                      <a:pt x="252" y="151"/>
                      <a:pt x="252" y="151"/>
                      <a:pt x="252" y="151"/>
                    </a:cubicBezTo>
                    <a:cubicBezTo>
                      <a:pt x="255" y="152"/>
                      <a:pt x="255" y="152"/>
                      <a:pt x="255" y="152"/>
                    </a:cubicBezTo>
                    <a:cubicBezTo>
                      <a:pt x="252" y="151"/>
                      <a:pt x="252" y="151"/>
                      <a:pt x="252" y="151"/>
                    </a:cubicBezTo>
                    <a:cubicBezTo>
                      <a:pt x="255" y="153"/>
                      <a:pt x="255" y="153"/>
                      <a:pt x="255" y="153"/>
                    </a:cubicBezTo>
                    <a:cubicBezTo>
                      <a:pt x="255" y="153"/>
                      <a:pt x="255" y="153"/>
                      <a:pt x="255" y="152"/>
                    </a:cubicBezTo>
                    <a:cubicBezTo>
                      <a:pt x="252" y="151"/>
                      <a:pt x="252" y="151"/>
                      <a:pt x="252" y="151"/>
                    </a:cubicBezTo>
                    <a:cubicBezTo>
                      <a:pt x="255" y="153"/>
                      <a:pt x="255" y="153"/>
                      <a:pt x="255" y="153"/>
                    </a:cubicBezTo>
                    <a:cubicBezTo>
                      <a:pt x="255" y="152"/>
                      <a:pt x="256" y="151"/>
                      <a:pt x="255" y="150"/>
                    </a:cubicBezTo>
                    <a:cubicBezTo>
                      <a:pt x="255" y="149"/>
                      <a:pt x="255" y="148"/>
                      <a:pt x="254" y="148"/>
                    </a:cubicBezTo>
                    <a:cubicBezTo>
                      <a:pt x="250" y="145"/>
                      <a:pt x="250" y="145"/>
                      <a:pt x="250" y="145"/>
                    </a:cubicBezTo>
                    <a:cubicBezTo>
                      <a:pt x="252" y="131"/>
                      <a:pt x="252" y="131"/>
                      <a:pt x="252" y="131"/>
                    </a:cubicBezTo>
                    <a:cubicBezTo>
                      <a:pt x="252" y="129"/>
                      <a:pt x="251" y="128"/>
                      <a:pt x="250" y="127"/>
                    </a:cubicBezTo>
                    <a:cubicBezTo>
                      <a:pt x="247" y="125"/>
                      <a:pt x="247" y="125"/>
                      <a:pt x="247" y="125"/>
                    </a:cubicBezTo>
                    <a:cubicBezTo>
                      <a:pt x="244" y="128"/>
                      <a:pt x="244" y="128"/>
                      <a:pt x="244" y="128"/>
                    </a:cubicBezTo>
                    <a:cubicBezTo>
                      <a:pt x="248" y="130"/>
                      <a:pt x="248" y="130"/>
                      <a:pt x="248" y="130"/>
                    </a:cubicBezTo>
                    <a:cubicBezTo>
                      <a:pt x="248" y="130"/>
                      <a:pt x="248" y="129"/>
                      <a:pt x="248" y="129"/>
                    </a:cubicBezTo>
                    <a:cubicBezTo>
                      <a:pt x="248" y="128"/>
                      <a:pt x="248" y="128"/>
                      <a:pt x="248" y="128"/>
                    </a:cubicBezTo>
                    <a:cubicBezTo>
                      <a:pt x="248" y="128"/>
                      <a:pt x="248" y="128"/>
                      <a:pt x="248" y="128"/>
                    </a:cubicBezTo>
                    <a:cubicBezTo>
                      <a:pt x="248" y="127"/>
                      <a:pt x="248" y="126"/>
                      <a:pt x="248" y="126"/>
                    </a:cubicBezTo>
                    <a:cubicBezTo>
                      <a:pt x="247" y="123"/>
                      <a:pt x="246" y="118"/>
                      <a:pt x="244" y="113"/>
                    </a:cubicBezTo>
                    <a:cubicBezTo>
                      <a:pt x="244" y="111"/>
                      <a:pt x="243" y="109"/>
                      <a:pt x="243" y="107"/>
                    </a:cubicBezTo>
                    <a:cubicBezTo>
                      <a:pt x="242" y="106"/>
                      <a:pt x="242" y="106"/>
                      <a:pt x="242"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38" y="105"/>
                      <a:pt x="238" y="105"/>
                      <a:pt x="238" y="105"/>
                    </a:cubicBezTo>
                    <a:cubicBezTo>
                      <a:pt x="242" y="106"/>
                      <a:pt x="242" y="106"/>
                      <a:pt x="242" y="106"/>
                    </a:cubicBezTo>
                    <a:cubicBezTo>
                      <a:pt x="242" y="105"/>
                      <a:pt x="242" y="105"/>
                      <a:pt x="242" y="105"/>
                    </a:cubicBezTo>
                    <a:cubicBezTo>
                      <a:pt x="238" y="105"/>
                      <a:pt x="238" y="105"/>
                      <a:pt x="238" y="105"/>
                    </a:cubicBezTo>
                    <a:cubicBezTo>
                      <a:pt x="242" y="106"/>
                      <a:pt x="242" y="106"/>
                      <a:pt x="242" y="106"/>
                    </a:cubicBezTo>
                    <a:cubicBezTo>
                      <a:pt x="238" y="105"/>
                      <a:pt x="238" y="105"/>
                      <a:pt x="238" y="105"/>
                    </a:cubicBezTo>
                    <a:cubicBezTo>
                      <a:pt x="241" y="107"/>
                      <a:pt x="241" y="107"/>
                      <a:pt x="241" y="107"/>
                    </a:cubicBezTo>
                    <a:cubicBezTo>
                      <a:pt x="242" y="107"/>
                      <a:pt x="242" y="106"/>
                      <a:pt x="242" y="106"/>
                    </a:cubicBezTo>
                    <a:cubicBezTo>
                      <a:pt x="238" y="105"/>
                      <a:pt x="238" y="105"/>
                      <a:pt x="238" y="105"/>
                    </a:cubicBezTo>
                    <a:cubicBezTo>
                      <a:pt x="241" y="107"/>
                      <a:pt x="241" y="107"/>
                      <a:pt x="241" y="107"/>
                    </a:cubicBezTo>
                    <a:cubicBezTo>
                      <a:pt x="242" y="106"/>
                      <a:pt x="242" y="105"/>
                      <a:pt x="242" y="104"/>
                    </a:cubicBezTo>
                    <a:cubicBezTo>
                      <a:pt x="242" y="103"/>
                      <a:pt x="241" y="102"/>
                      <a:pt x="240" y="102"/>
                    </a:cubicBezTo>
                    <a:cubicBezTo>
                      <a:pt x="240" y="101"/>
                      <a:pt x="240" y="101"/>
                      <a:pt x="240" y="101"/>
                    </a:cubicBezTo>
                    <a:cubicBezTo>
                      <a:pt x="240" y="92"/>
                      <a:pt x="240" y="92"/>
                      <a:pt x="240" y="92"/>
                    </a:cubicBezTo>
                    <a:cubicBezTo>
                      <a:pt x="240" y="90"/>
                      <a:pt x="240" y="89"/>
                      <a:pt x="238" y="88"/>
                    </a:cubicBezTo>
                    <a:cubicBezTo>
                      <a:pt x="238" y="88"/>
                      <a:pt x="238" y="88"/>
                      <a:pt x="238" y="88"/>
                    </a:cubicBezTo>
                    <a:cubicBezTo>
                      <a:pt x="236" y="91"/>
                      <a:pt x="236" y="91"/>
                      <a:pt x="236" y="91"/>
                    </a:cubicBezTo>
                    <a:cubicBezTo>
                      <a:pt x="240" y="91"/>
                      <a:pt x="240" y="91"/>
                      <a:pt x="240" y="91"/>
                    </a:cubicBezTo>
                    <a:cubicBezTo>
                      <a:pt x="236" y="74"/>
                      <a:pt x="236" y="74"/>
                      <a:pt x="236" y="74"/>
                    </a:cubicBezTo>
                    <a:cubicBezTo>
                      <a:pt x="236" y="73"/>
                      <a:pt x="236" y="72"/>
                      <a:pt x="235" y="71"/>
                    </a:cubicBezTo>
                    <a:cubicBezTo>
                      <a:pt x="233" y="71"/>
                      <a:pt x="233" y="71"/>
                      <a:pt x="233" y="71"/>
                    </a:cubicBezTo>
                    <a:cubicBezTo>
                      <a:pt x="234" y="61"/>
                      <a:pt x="234" y="61"/>
                      <a:pt x="234" y="61"/>
                    </a:cubicBezTo>
                    <a:cubicBezTo>
                      <a:pt x="234" y="59"/>
                      <a:pt x="234" y="58"/>
                      <a:pt x="232" y="57"/>
                    </a:cubicBezTo>
                    <a:cubicBezTo>
                      <a:pt x="231" y="56"/>
                      <a:pt x="231" y="56"/>
                      <a:pt x="231" y="56"/>
                    </a:cubicBezTo>
                    <a:cubicBezTo>
                      <a:pt x="228" y="38"/>
                      <a:pt x="228" y="38"/>
                      <a:pt x="228" y="38"/>
                    </a:cubicBezTo>
                    <a:cubicBezTo>
                      <a:pt x="228" y="37"/>
                      <a:pt x="228" y="36"/>
                      <a:pt x="227" y="35"/>
                    </a:cubicBezTo>
                    <a:cubicBezTo>
                      <a:pt x="226" y="34"/>
                      <a:pt x="226" y="34"/>
                      <a:pt x="226" y="34"/>
                    </a:cubicBezTo>
                    <a:cubicBezTo>
                      <a:pt x="223" y="38"/>
                      <a:pt x="223" y="38"/>
                      <a:pt x="223" y="38"/>
                    </a:cubicBezTo>
                    <a:cubicBezTo>
                      <a:pt x="227" y="38"/>
                      <a:pt x="227" y="38"/>
                      <a:pt x="227" y="38"/>
                    </a:cubicBezTo>
                    <a:cubicBezTo>
                      <a:pt x="229" y="25"/>
                      <a:pt x="229" y="25"/>
                      <a:pt x="229" y="25"/>
                    </a:cubicBezTo>
                    <a:cubicBezTo>
                      <a:pt x="230" y="23"/>
                      <a:pt x="229" y="22"/>
                      <a:pt x="228" y="21"/>
                    </a:cubicBezTo>
                    <a:cubicBezTo>
                      <a:pt x="227" y="21"/>
                      <a:pt x="227" y="21"/>
                      <a:pt x="227" y="21"/>
                    </a:cubicBezTo>
                    <a:cubicBezTo>
                      <a:pt x="225" y="24"/>
                      <a:pt x="225" y="24"/>
                      <a:pt x="225" y="24"/>
                    </a:cubicBezTo>
                    <a:cubicBezTo>
                      <a:pt x="229" y="24"/>
                      <a:pt x="229" y="24"/>
                      <a:pt x="229" y="24"/>
                    </a:cubicBezTo>
                    <a:cubicBezTo>
                      <a:pt x="230" y="6"/>
                      <a:pt x="230" y="6"/>
                      <a:pt x="230" y="6"/>
                    </a:cubicBezTo>
                    <a:cubicBezTo>
                      <a:pt x="230" y="5"/>
                      <a:pt x="229" y="4"/>
                      <a:pt x="228" y="3"/>
                    </a:cubicBezTo>
                    <a:cubicBezTo>
                      <a:pt x="226" y="2"/>
                      <a:pt x="226" y="2"/>
                      <a:pt x="226" y="2"/>
                    </a:cubicBezTo>
                    <a:cubicBezTo>
                      <a:pt x="224" y="0"/>
                      <a:pt x="221" y="1"/>
                      <a:pt x="220" y="3"/>
                    </a:cubicBezTo>
                    <a:cubicBezTo>
                      <a:pt x="219" y="5"/>
                      <a:pt x="220" y="7"/>
                      <a:pt x="221" y="8"/>
                    </a:cubicBezTo>
                    <a:cubicBezTo>
                      <a:pt x="221" y="8"/>
                      <a:pt x="221" y="8"/>
                      <a:pt x="221" y="8"/>
                    </a:cubicBezTo>
                    <a:cubicBezTo>
                      <a:pt x="221" y="24"/>
                      <a:pt x="221" y="24"/>
                      <a:pt x="221" y="24"/>
                    </a:cubicBezTo>
                    <a:cubicBezTo>
                      <a:pt x="221" y="25"/>
                      <a:pt x="221" y="27"/>
                      <a:pt x="223" y="27"/>
                    </a:cubicBezTo>
                    <a:cubicBezTo>
                      <a:pt x="223" y="28"/>
                      <a:pt x="223" y="28"/>
                      <a:pt x="223" y="28"/>
                    </a:cubicBezTo>
                    <a:cubicBezTo>
                      <a:pt x="225" y="24"/>
                      <a:pt x="225" y="24"/>
                      <a:pt x="225" y="24"/>
                    </a:cubicBezTo>
                    <a:cubicBezTo>
                      <a:pt x="221" y="24"/>
                      <a:pt x="221" y="24"/>
                      <a:pt x="221" y="24"/>
                    </a:cubicBezTo>
                    <a:cubicBezTo>
                      <a:pt x="219" y="37"/>
                      <a:pt x="219" y="37"/>
                      <a:pt x="219" y="37"/>
                    </a:cubicBezTo>
                    <a:cubicBezTo>
                      <a:pt x="219" y="39"/>
                      <a:pt x="220" y="40"/>
                      <a:pt x="221" y="41"/>
                    </a:cubicBezTo>
                    <a:cubicBezTo>
                      <a:pt x="222" y="42"/>
                      <a:pt x="222" y="42"/>
                      <a:pt x="222" y="42"/>
                    </a:cubicBezTo>
                    <a:cubicBezTo>
                      <a:pt x="224" y="38"/>
                      <a:pt x="224" y="38"/>
                      <a:pt x="224" y="38"/>
                    </a:cubicBezTo>
                    <a:cubicBezTo>
                      <a:pt x="220" y="39"/>
                      <a:pt x="220" y="39"/>
                      <a:pt x="220" y="39"/>
                    </a:cubicBezTo>
                    <a:cubicBezTo>
                      <a:pt x="223" y="59"/>
                      <a:pt x="223" y="59"/>
                      <a:pt x="223" y="59"/>
                    </a:cubicBezTo>
                    <a:cubicBezTo>
                      <a:pt x="223" y="60"/>
                      <a:pt x="224" y="61"/>
                      <a:pt x="225" y="61"/>
                    </a:cubicBezTo>
                    <a:cubicBezTo>
                      <a:pt x="226" y="62"/>
                      <a:pt x="226" y="62"/>
                      <a:pt x="226" y="62"/>
                    </a:cubicBezTo>
                    <a:cubicBezTo>
                      <a:pt x="225" y="72"/>
                      <a:pt x="225" y="72"/>
                      <a:pt x="225" y="72"/>
                    </a:cubicBezTo>
                    <a:cubicBezTo>
                      <a:pt x="225" y="74"/>
                      <a:pt x="226" y="75"/>
                      <a:pt x="227" y="76"/>
                    </a:cubicBezTo>
                    <a:cubicBezTo>
                      <a:pt x="229" y="77"/>
                      <a:pt x="229" y="77"/>
                      <a:pt x="229" y="77"/>
                    </a:cubicBezTo>
                    <a:cubicBezTo>
                      <a:pt x="232" y="92"/>
                      <a:pt x="232" y="92"/>
                      <a:pt x="232" y="92"/>
                    </a:cubicBezTo>
                    <a:cubicBezTo>
                      <a:pt x="232" y="93"/>
                      <a:pt x="233" y="94"/>
                      <a:pt x="234" y="95"/>
                    </a:cubicBezTo>
                    <a:cubicBezTo>
                      <a:pt x="234" y="95"/>
                      <a:pt x="234" y="95"/>
                      <a:pt x="234" y="95"/>
                    </a:cubicBezTo>
                    <a:cubicBezTo>
                      <a:pt x="236" y="92"/>
                      <a:pt x="236" y="92"/>
                      <a:pt x="236" y="92"/>
                    </a:cubicBezTo>
                    <a:cubicBezTo>
                      <a:pt x="232" y="91"/>
                      <a:pt x="232" y="91"/>
                      <a:pt x="232" y="91"/>
                    </a:cubicBezTo>
                    <a:cubicBezTo>
                      <a:pt x="232" y="103"/>
                      <a:pt x="232" y="103"/>
                      <a:pt x="232" y="103"/>
                    </a:cubicBezTo>
                    <a:cubicBezTo>
                      <a:pt x="232" y="105"/>
                      <a:pt x="232" y="106"/>
                      <a:pt x="234" y="107"/>
                    </a:cubicBezTo>
                    <a:cubicBezTo>
                      <a:pt x="236" y="108"/>
                      <a:pt x="236" y="108"/>
                      <a:pt x="236" y="108"/>
                    </a:cubicBezTo>
                    <a:cubicBezTo>
                      <a:pt x="238" y="105"/>
                      <a:pt x="238" y="105"/>
                      <a:pt x="238" y="105"/>
                    </a:cubicBezTo>
                    <a:cubicBezTo>
                      <a:pt x="235" y="103"/>
                      <a:pt x="235" y="103"/>
                      <a:pt x="235" y="103"/>
                    </a:cubicBezTo>
                    <a:cubicBezTo>
                      <a:pt x="234" y="104"/>
                      <a:pt x="234" y="104"/>
                      <a:pt x="234" y="104"/>
                    </a:cubicBezTo>
                    <a:cubicBezTo>
                      <a:pt x="234" y="105"/>
                      <a:pt x="234" y="105"/>
                      <a:pt x="234" y="105"/>
                    </a:cubicBezTo>
                    <a:cubicBezTo>
                      <a:pt x="234" y="106"/>
                      <a:pt x="234" y="106"/>
                      <a:pt x="234" y="106"/>
                    </a:cubicBezTo>
                    <a:cubicBezTo>
                      <a:pt x="234" y="108"/>
                      <a:pt x="235" y="109"/>
                      <a:pt x="236" y="112"/>
                    </a:cubicBezTo>
                    <a:cubicBezTo>
                      <a:pt x="236" y="115"/>
                      <a:pt x="238" y="119"/>
                      <a:pt x="239" y="123"/>
                    </a:cubicBezTo>
                    <a:cubicBezTo>
                      <a:pt x="239" y="124"/>
                      <a:pt x="240" y="126"/>
                      <a:pt x="240" y="127"/>
                    </a:cubicBezTo>
                    <a:cubicBezTo>
                      <a:pt x="240" y="128"/>
                      <a:pt x="240" y="128"/>
                      <a:pt x="240" y="129"/>
                    </a:cubicBezTo>
                    <a:cubicBezTo>
                      <a:pt x="241" y="129"/>
                      <a:pt x="241" y="129"/>
                      <a:pt x="241" y="129"/>
                    </a:cubicBezTo>
                    <a:cubicBezTo>
                      <a:pt x="243" y="128"/>
                      <a:pt x="243" y="128"/>
                      <a:pt x="243" y="128"/>
                    </a:cubicBezTo>
                    <a:cubicBezTo>
                      <a:pt x="240" y="128"/>
                      <a:pt x="240" y="128"/>
                      <a:pt x="240" y="128"/>
                    </a:cubicBezTo>
                    <a:cubicBezTo>
                      <a:pt x="240" y="129"/>
                      <a:pt x="241" y="129"/>
                      <a:pt x="241" y="129"/>
                    </a:cubicBezTo>
                    <a:cubicBezTo>
                      <a:pt x="243" y="128"/>
                      <a:pt x="243" y="128"/>
                      <a:pt x="243" y="128"/>
                    </a:cubicBezTo>
                    <a:cubicBezTo>
                      <a:pt x="240" y="128"/>
                      <a:pt x="240" y="128"/>
                      <a:pt x="240" y="128"/>
                    </a:cubicBezTo>
                    <a:cubicBezTo>
                      <a:pt x="244" y="128"/>
                      <a:pt x="244" y="128"/>
                      <a:pt x="244" y="128"/>
                    </a:cubicBezTo>
                    <a:cubicBezTo>
                      <a:pt x="241" y="128"/>
                      <a:pt x="241" y="128"/>
                      <a:pt x="241" y="128"/>
                    </a:cubicBezTo>
                    <a:cubicBezTo>
                      <a:pt x="240" y="128"/>
                      <a:pt x="240" y="128"/>
                      <a:pt x="240" y="128"/>
                    </a:cubicBezTo>
                    <a:cubicBezTo>
                      <a:pt x="244" y="128"/>
                      <a:pt x="244" y="128"/>
                      <a:pt x="244" y="128"/>
                    </a:cubicBezTo>
                    <a:cubicBezTo>
                      <a:pt x="241" y="128"/>
                      <a:pt x="241" y="128"/>
                      <a:pt x="241" y="128"/>
                    </a:cubicBezTo>
                    <a:cubicBezTo>
                      <a:pt x="244" y="128"/>
                      <a:pt x="244" y="128"/>
                      <a:pt x="244" y="128"/>
                    </a:cubicBezTo>
                    <a:cubicBezTo>
                      <a:pt x="241" y="126"/>
                      <a:pt x="241" y="126"/>
                      <a:pt x="241" y="126"/>
                    </a:cubicBezTo>
                    <a:cubicBezTo>
                      <a:pt x="241" y="127"/>
                      <a:pt x="241" y="127"/>
                      <a:pt x="241" y="128"/>
                    </a:cubicBezTo>
                    <a:cubicBezTo>
                      <a:pt x="244" y="128"/>
                      <a:pt x="244" y="128"/>
                      <a:pt x="244" y="128"/>
                    </a:cubicBezTo>
                    <a:cubicBezTo>
                      <a:pt x="241" y="126"/>
                      <a:pt x="241" y="126"/>
                      <a:pt x="241" y="126"/>
                    </a:cubicBezTo>
                    <a:cubicBezTo>
                      <a:pt x="240" y="128"/>
                      <a:pt x="240" y="131"/>
                      <a:pt x="242" y="132"/>
                    </a:cubicBezTo>
                    <a:cubicBezTo>
                      <a:pt x="243" y="132"/>
                      <a:pt x="243" y="132"/>
                      <a:pt x="243" y="132"/>
                    </a:cubicBezTo>
                    <a:cubicBezTo>
                      <a:pt x="241" y="147"/>
                      <a:pt x="241" y="147"/>
                      <a:pt x="241" y="147"/>
                    </a:cubicBezTo>
                    <a:cubicBezTo>
                      <a:pt x="241" y="148"/>
                      <a:pt x="242" y="150"/>
                      <a:pt x="243" y="151"/>
                    </a:cubicBezTo>
                    <a:cubicBezTo>
                      <a:pt x="249" y="155"/>
                      <a:pt x="249" y="155"/>
                      <a:pt x="249" y="155"/>
                    </a:cubicBezTo>
                    <a:cubicBezTo>
                      <a:pt x="252" y="151"/>
                      <a:pt x="252" y="151"/>
                      <a:pt x="252" y="151"/>
                    </a:cubicBezTo>
                    <a:cubicBezTo>
                      <a:pt x="248" y="149"/>
                      <a:pt x="248" y="149"/>
                      <a:pt x="248" y="149"/>
                    </a:cubicBezTo>
                    <a:cubicBezTo>
                      <a:pt x="248" y="149"/>
                      <a:pt x="248" y="150"/>
                      <a:pt x="248" y="150"/>
                    </a:cubicBezTo>
                    <a:cubicBezTo>
                      <a:pt x="248" y="150"/>
                      <a:pt x="248" y="151"/>
                      <a:pt x="248" y="151"/>
                    </a:cubicBezTo>
                    <a:cubicBezTo>
                      <a:pt x="248" y="151"/>
                      <a:pt x="248" y="151"/>
                      <a:pt x="248" y="152"/>
                    </a:cubicBezTo>
                    <a:cubicBezTo>
                      <a:pt x="248" y="153"/>
                      <a:pt x="248" y="154"/>
                      <a:pt x="248" y="156"/>
                    </a:cubicBezTo>
                    <a:cubicBezTo>
                      <a:pt x="248" y="162"/>
                      <a:pt x="249" y="171"/>
                      <a:pt x="249" y="171"/>
                    </a:cubicBezTo>
                    <a:cubicBezTo>
                      <a:pt x="249" y="173"/>
                      <a:pt x="250" y="174"/>
                      <a:pt x="251" y="174"/>
                    </a:cubicBezTo>
                    <a:cubicBezTo>
                      <a:pt x="251" y="175"/>
                      <a:pt x="251" y="175"/>
                      <a:pt x="251" y="175"/>
                    </a:cubicBezTo>
                    <a:cubicBezTo>
                      <a:pt x="253" y="171"/>
                      <a:pt x="253" y="171"/>
                      <a:pt x="253" y="171"/>
                    </a:cubicBezTo>
                    <a:cubicBezTo>
                      <a:pt x="249" y="171"/>
                      <a:pt x="249" y="171"/>
                      <a:pt x="249" y="171"/>
                    </a:cubicBezTo>
                    <a:cubicBezTo>
                      <a:pt x="248" y="191"/>
                      <a:pt x="248" y="191"/>
                      <a:pt x="248" y="191"/>
                    </a:cubicBezTo>
                    <a:cubicBezTo>
                      <a:pt x="248" y="192"/>
                      <a:pt x="249" y="194"/>
                      <a:pt x="250" y="194"/>
                    </a:cubicBezTo>
                    <a:cubicBezTo>
                      <a:pt x="256" y="198"/>
                      <a:pt x="256" y="198"/>
                      <a:pt x="256" y="198"/>
                    </a:cubicBezTo>
                    <a:cubicBezTo>
                      <a:pt x="256" y="209"/>
                      <a:pt x="256" y="209"/>
                      <a:pt x="256" y="209"/>
                    </a:cubicBezTo>
                    <a:cubicBezTo>
                      <a:pt x="256" y="210"/>
                      <a:pt x="256" y="212"/>
                      <a:pt x="257" y="212"/>
                    </a:cubicBezTo>
                    <a:cubicBezTo>
                      <a:pt x="259" y="214"/>
                      <a:pt x="259" y="214"/>
                      <a:pt x="259" y="214"/>
                    </a:cubicBezTo>
                    <a:cubicBezTo>
                      <a:pt x="261" y="210"/>
                      <a:pt x="261" y="210"/>
                      <a:pt x="261" y="210"/>
                    </a:cubicBezTo>
                    <a:cubicBezTo>
                      <a:pt x="258" y="210"/>
                      <a:pt x="258" y="210"/>
                      <a:pt x="258" y="210"/>
                    </a:cubicBezTo>
                    <a:cubicBezTo>
                      <a:pt x="256" y="222"/>
                      <a:pt x="256" y="222"/>
                      <a:pt x="256" y="222"/>
                    </a:cubicBezTo>
                    <a:cubicBezTo>
                      <a:pt x="255" y="224"/>
                      <a:pt x="256" y="225"/>
                      <a:pt x="257" y="226"/>
                    </a:cubicBezTo>
                    <a:cubicBezTo>
                      <a:pt x="260" y="228"/>
                      <a:pt x="260" y="228"/>
                      <a:pt x="260" y="228"/>
                    </a:cubicBezTo>
                    <a:cubicBezTo>
                      <a:pt x="262" y="224"/>
                      <a:pt x="262" y="224"/>
                      <a:pt x="262" y="224"/>
                    </a:cubicBezTo>
                    <a:cubicBezTo>
                      <a:pt x="258" y="222"/>
                      <a:pt x="258" y="222"/>
                      <a:pt x="258" y="222"/>
                    </a:cubicBezTo>
                    <a:cubicBezTo>
                      <a:pt x="258" y="223"/>
                      <a:pt x="258" y="223"/>
                      <a:pt x="258" y="223"/>
                    </a:cubicBezTo>
                    <a:cubicBezTo>
                      <a:pt x="258" y="224"/>
                      <a:pt x="258" y="224"/>
                      <a:pt x="258" y="224"/>
                    </a:cubicBezTo>
                    <a:cubicBezTo>
                      <a:pt x="258" y="224"/>
                      <a:pt x="258" y="224"/>
                      <a:pt x="258" y="225"/>
                    </a:cubicBezTo>
                    <a:cubicBezTo>
                      <a:pt x="258" y="226"/>
                      <a:pt x="258" y="230"/>
                      <a:pt x="258" y="234"/>
                    </a:cubicBezTo>
                    <a:cubicBezTo>
                      <a:pt x="258" y="237"/>
                      <a:pt x="259" y="240"/>
                      <a:pt x="259" y="240"/>
                    </a:cubicBezTo>
                    <a:cubicBezTo>
                      <a:pt x="259" y="241"/>
                      <a:pt x="259" y="243"/>
                      <a:pt x="260" y="243"/>
                    </a:cubicBezTo>
                    <a:cubicBezTo>
                      <a:pt x="262" y="244"/>
                      <a:pt x="262" y="244"/>
                      <a:pt x="262" y="244"/>
                    </a:cubicBezTo>
                    <a:cubicBezTo>
                      <a:pt x="258" y="250"/>
                      <a:pt x="258" y="250"/>
                      <a:pt x="258" y="250"/>
                    </a:cubicBezTo>
                    <a:cubicBezTo>
                      <a:pt x="257" y="252"/>
                      <a:pt x="258" y="255"/>
                      <a:pt x="260" y="256"/>
                    </a:cubicBezTo>
                    <a:cubicBezTo>
                      <a:pt x="263" y="258"/>
                      <a:pt x="263" y="258"/>
                      <a:pt x="263" y="258"/>
                    </a:cubicBezTo>
                    <a:cubicBezTo>
                      <a:pt x="262" y="270"/>
                      <a:pt x="262" y="270"/>
                      <a:pt x="262" y="270"/>
                    </a:cubicBezTo>
                    <a:cubicBezTo>
                      <a:pt x="262" y="271"/>
                      <a:pt x="263" y="273"/>
                      <a:pt x="264" y="273"/>
                    </a:cubicBezTo>
                    <a:cubicBezTo>
                      <a:pt x="265" y="274"/>
                      <a:pt x="265" y="274"/>
                      <a:pt x="265" y="274"/>
                    </a:cubicBezTo>
                    <a:cubicBezTo>
                      <a:pt x="267" y="270"/>
                      <a:pt x="267" y="270"/>
                      <a:pt x="267" y="270"/>
                    </a:cubicBezTo>
                    <a:cubicBezTo>
                      <a:pt x="263" y="269"/>
                      <a:pt x="263" y="269"/>
                      <a:pt x="263" y="269"/>
                    </a:cubicBezTo>
                    <a:cubicBezTo>
                      <a:pt x="259" y="282"/>
                      <a:pt x="259" y="282"/>
                      <a:pt x="259" y="282"/>
                    </a:cubicBezTo>
                    <a:cubicBezTo>
                      <a:pt x="259" y="284"/>
                      <a:pt x="260" y="286"/>
                      <a:pt x="261" y="287"/>
                    </a:cubicBezTo>
                    <a:cubicBezTo>
                      <a:pt x="264" y="288"/>
                      <a:pt x="264" y="288"/>
                      <a:pt x="264" y="288"/>
                    </a:cubicBezTo>
                    <a:cubicBezTo>
                      <a:pt x="266" y="285"/>
                      <a:pt x="266" y="285"/>
                      <a:pt x="266" y="285"/>
                    </a:cubicBezTo>
                    <a:cubicBezTo>
                      <a:pt x="262" y="283"/>
                      <a:pt x="262" y="283"/>
                      <a:pt x="262" y="283"/>
                    </a:cubicBezTo>
                    <a:cubicBezTo>
                      <a:pt x="256" y="295"/>
                      <a:pt x="256" y="295"/>
                      <a:pt x="256" y="295"/>
                    </a:cubicBezTo>
                    <a:cubicBezTo>
                      <a:pt x="255" y="297"/>
                      <a:pt x="256" y="299"/>
                      <a:pt x="258" y="300"/>
                    </a:cubicBezTo>
                    <a:cubicBezTo>
                      <a:pt x="259" y="301"/>
                      <a:pt x="259" y="301"/>
                      <a:pt x="259" y="301"/>
                    </a:cubicBezTo>
                    <a:cubicBezTo>
                      <a:pt x="255" y="307"/>
                      <a:pt x="255" y="307"/>
                      <a:pt x="255" y="307"/>
                    </a:cubicBezTo>
                    <a:cubicBezTo>
                      <a:pt x="254" y="308"/>
                      <a:pt x="254" y="309"/>
                      <a:pt x="254" y="310"/>
                    </a:cubicBezTo>
                    <a:cubicBezTo>
                      <a:pt x="254" y="311"/>
                      <a:pt x="255" y="312"/>
                      <a:pt x="256" y="313"/>
                    </a:cubicBezTo>
                    <a:cubicBezTo>
                      <a:pt x="259" y="315"/>
                      <a:pt x="259" y="315"/>
                      <a:pt x="259" y="315"/>
                    </a:cubicBezTo>
                    <a:cubicBezTo>
                      <a:pt x="261" y="311"/>
                      <a:pt x="261" y="311"/>
                      <a:pt x="261" y="311"/>
                    </a:cubicBezTo>
                    <a:cubicBezTo>
                      <a:pt x="258" y="309"/>
                      <a:pt x="258" y="309"/>
                      <a:pt x="258" y="309"/>
                    </a:cubicBezTo>
                    <a:cubicBezTo>
                      <a:pt x="258" y="309"/>
                      <a:pt x="256" y="311"/>
                      <a:pt x="254" y="314"/>
                    </a:cubicBezTo>
                    <a:cubicBezTo>
                      <a:pt x="253" y="315"/>
                      <a:pt x="252" y="317"/>
                      <a:pt x="251" y="318"/>
                    </a:cubicBezTo>
                    <a:cubicBezTo>
                      <a:pt x="251" y="318"/>
                      <a:pt x="251" y="319"/>
                      <a:pt x="251" y="319"/>
                    </a:cubicBezTo>
                    <a:cubicBezTo>
                      <a:pt x="250" y="319"/>
                      <a:pt x="250" y="319"/>
                      <a:pt x="250" y="319"/>
                    </a:cubicBezTo>
                    <a:cubicBezTo>
                      <a:pt x="250" y="320"/>
                      <a:pt x="250" y="320"/>
                      <a:pt x="250" y="320"/>
                    </a:cubicBezTo>
                    <a:cubicBezTo>
                      <a:pt x="250" y="321"/>
                      <a:pt x="249" y="322"/>
                      <a:pt x="250" y="323"/>
                    </a:cubicBezTo>
                    <a:cubicBezTo>
                      <a:pt x="250" y="324"/>
                      <a:pt x="250" y="325"/>
                      <a:pt x="251" y="325"/>
                    </a:cubicBezTo>
                    <a:cubicBezTo>
                      <a:pt x="252" y="326"/>
                      <a:pt x="252" y="326"/>
                      <a:pt x="252" y="326"/>
                    </a:cubicBezTo>
                    <a:cubicBezTo>
                      <a:pt x="247" y="331"/>
                      <a:pt x="247" y="331"/>
                      <a:pt x="247" y="331"/>
                    </a:cubicBezTo>
                    <a:cubicBezTo>
                      <a:pt x="246" y="332"/>
                      <a:pt x="246" y="333"/>
                      <a:pt x="246" y="334"/>
                    </a:cubicBezTo>
                    <a:cubicBezTo>
                      <a:pt x="246" y="336"/>
                      <a:pt x="247" y="337"/>
                      <a:pt x="248" y="337"/>
                    </a:cubicBezTo>
                    <a:cubicBezTo>
                      <a:pt x="248" y="337"/>
                      <a:pt x="248" y="337"/>
                      <a:pt x="248" y="337"/>
                    </a:cubicBezTo>
                    <a:cubicBezTo>
                      <a:pt x="250" y="334"/>
                      <a:pt x="250" y="334"/>
                      <a:pt x="250" y="334"/>
                    </a:cubicBezTo>
                    <a:cubicBezTo>
                      <a:pt x="250" y="330"/>
                      <a:pt x="250" y="330"/>
                      <a:pt x="250" y="330"/>
                    </a:cubicBezTo>
                    <a:cubicBezTo>
                      <a:pt x="226" y="331"/>
                      <a:pt x="226" y="331"/>
                      <a:pt x="226" y="331"/>
                    </a:cubicBezTo>
                    <a:cubicBezTo>
                      <a:pt x="224" y="331"/>
                      <a:pt x="223" y="332"/>
                      <a:pt x="222" y="334"/>
                    </a:cubicBezTo>
                    <a:cubicBezTo>
                      <a:pt x="222" y="336"/>
                      <a:pt x="223" y="338"/>
                      <a:pt x="224" y="338"/>
                    </a:cubicBezTo>
                    <a:cubicBezTo>
                      <a:pt x="234" y="344"/>
                      <a:pt x="234" y="344"/>
                      <a:pt x="234" y="344"/>
                    </a:cubicBezTo>
                    <a:cubicBezTo>
                      <a:pt x="236" y="341"/>
                      <a:pt x="236" y="341"/>
                      <a:pt x="236" y="341"/>
                    </a:cubicBezTo>
                    <a:cubicBezTo>
                      <a:pt x="232" y="339"/>
                      <a:pt x="232" y="339"/>
                      <a:pt x="232" y="339"/>
                    </a:cubicBezTo>
                    <a:cubicBezTo>
                      <a:pt x="235" y="341"/>
                      <a:pt x="235" y="341"/>
                      <a:pt x="235" y="341"/>
                    </a:cubicBezTo>
                    <a:cubicBezTo>
                      <a:pt x="234" y="337"/>
                      <a:pt x="234" y="337"/>
                      <a:pt x="234" y="337"/>
                    </a:cubicBezTo>
                    <a:cubicBezTo>
                      <a:pt x="234" y="337"/>
                      <a:pt x="233" y="338"/>
                      <a:pt x="232" y="339"/>
                    </a:cubicBezTo>
                    <a:cubicBezTo>
                      <a:pt x="235" y="341"/>
                      <a:pt x="235" y="341"/>
                      <a:pt x="235" y="341"/>
                    </a:cubicBezTo>
                    <a:cubicBezTo>
                      <a:pt x="234" y="337"/>
                      <a:pt x="234" y="337"/>
                      <a:pt x="234" y="337"/>
                    </a:cubicBezTo>
                    <a:cubicBezTo>
                      <a:pt x="235" y="340"/>
                      <a:pt x="235" y="340"/>
                      <a:pt x="235" y="340"/>
                    </a:cubicBezTo>
                    <a:cubicBezTo>
                      <a:pt x="235" y="337"/>
                      <a:pt x="235" y="337"/>
                      <a:pt x="235" y="337"/>
                    </a:cubicBezTo>
                    <a:cubicBezTo>
                      <a:pt x="235" y="337"/>
                      <a:pt x="235" y="337"/>
                      <a:pt x="234" y="337"/>
                    </a:cubicBezTo>
                    <a:cubicBezTo>
                      <a:pt x="235" y="340"/>
                      <a:pt x="235" y="340"/>
                      <a:pt x="235" y="340"/>
                    </a:cubicBezTo>
                    <a:cubicBezTo>
                      <a:pt x="235" y="337"/>
                      <a:pt x="235" y="337"/>
                      <a:pt x="235" y="337"/>
                    </a:cubicBezTo>
                    <a:cubicBezTo>
                      <a:pt x="235" y="338"/>
                      <a:pt x="235" y="338"/>
                      <a:pt x="235" y="338"/>
                    </a:cubicBezTo>
                    <a:cubicBezTo>
                      <a:pt x="235" y="337"/>
                      <a:pt x="235" y="337"/>
                      <a:pt x="235" y="337"/>
                    </a:cubicBezTo>
                    <a:cubicBezTo>
                      <a:pt x="235" y="337"/>
                      <a:pt x="235" y="337"/>
                      <a:pt x="235" y="337"/>
                    </a:cubicBezTo>
                    <a:cubicBezTo>
                      <a:pt x="235" y="338"/>
                      <a:pt x="235" y="338"/>
                      <a:pt x="235" y="338"/>
                    </a:cubicBezTo>
                    <a:cubicBezTo>
                      <a:pt x="235" y="337"/>
                      <a:pt x="235" y="337"/>
                      <a:pt x="235" y="337"/>
                    </a:cubicBezTo>
                    <a:cubicBezTo>
                      <a:pt x="235" y="337"/>
                      <a:pt x="234" y="337"/>
                      <a:pt x="233" y="337"/>
                    </a:cubicBezTo>
                    <a:cubicBezTo>
                      <a:pt x="229" y="335"/>
                      <a:pt x="221" y="332"/>
                      <a:pt x="211" y="327"/>
                    </a:cubicBezTo>
                    <a:cubicBezTo>
                      <a:pt x="197" y="320"/>
                      <a:pt x="178" y="311"/>
                      <a:pt x="164" y="304"/>
                    </a:cubicBezTo>
                    <a:cubicBezTo>
                      <a:pt x="156" y="301"/>
                      <a:pt x="150" y="297"/>
                      <a:pt x="146" y="295"/>
                    </a:cubicBezTo>
                    <a:cubicBezTo>
                      <a:pt x="141" y="293"/>
                      <a:pt x="138" y="291"/>
                      <a:pt x="138" y="291"/>
                    </a:cubicBezTo>
                    <a:cubicBezTo>
                      <a:pt x="136" y="290"/>
                      <a:pt x="134" y="291"/>
                      <a:pt x="133" y="293"/>
                    </a:cubicBezTo>
                    <a:cubicBezTo>
                      <a:pt x="132" y="295"/>
                      <a:pt x="133" y="297"/>
                      <a:pt x="134" y="298"/>
                    </a:cubicBezTo>
                    <a:cubicBezTo>
                      <a:pt x="135" y="299"/>
                      <a:pt x="135" y="299"/>
                      <a:pt x="135" y="299"/>
                    </a:cubicBezTo>
                    <a:cubicBezTo>
                      <a:pt x="138" y="296"/>
                      <a:pt x="138" y="296"/>
                      <a:pt x="138" y="296"/>
                    </a:cubicBezTo>
                    <a:cubicBezTo>
                      <a:pt x="134" y="294"/>
                      <a:pt x="134" y="294"/>
                      <a:pt x="134" y="294"/>
                    </a:cubicBezTo>
                    <a:cubicBezTo>
                      <a:pt x="137" y="296"/>
                      <a:pt x="137" y="296"/>
                      <a:pt x="137" y="296"/>
                    </a:cubicBezTo>
                    <a:cubicBezTo>
                      <a:pt x="136" y="292"/>
                      <a:pt x="136" y="292"/>
                      <a:pt x="136" y="292"/>
                    </a:cubicBezTo>
                    <a:cubicBezTo>
                      <a:pt x="135" y="292"/>
                      <a:pt x="135" y="293"/>
                      <a:pt x="134" y="294"/>
                    </a:cubicBezTo>
                    <a:cubicBezTo>
                      <a:pt x="137" y="296"/>
                      <a:pt x="137" y="296"/>
                      <a:pt x="137" y="296"/>
                    </a:cubicBezTo>
                    <a:cubicBezTo>
                      <a:pt x="136" y="292"/>
                      <a:pt x="136" y="292"/>
                      <a:pt x="136" y="292"/>
                    </a:cubicBezTo>
                    <a:cubicBezTo>
                      <a:pt x="137" y="295"/>
                      <a:pt x="137" y="295"/>
                      <a:pt x="137" y="295"/>
                    </a:cubicBezTo>
                    <a:cubicBezTo>
                      <a:pt x="136" y="292"/>
                      <a:pt x="136" y="292"/>
                      <a:pt x="136" y="292"/>
                    </a:cubicBezTo>
                    <a:cubicBezTo>
                      <a:pt x="136" y="292"/>
                      <a:pt x="136" y="292"/>
                      <a:pt x="136" y="292"/>
                    </a:cubicBezTo>
                    <a:cubicBezTo>
                      <a:pt x="137" y="295"/>
                      <a:pt x="137" y="295"/>
                      <a:pt x="137" y="295"/>
                    </a:cubicBezTo>
                    <a:cubicBezTo>
                      <a:pt x="136" y="292"/>
                      <a:pt x="136" y="292"/>
                      <a:pt x="136" y="292"/>
                    </a:cubicBezTo>
                    <a:cubicBezTo>
                      <a:pt x="137" y="293"/>
                      <a:pt x="137" y="293"/>
                      <a:pt x="137" y="293"/>
                    </a:cubicBezTo>
                    <a:cubicBezTo>
                      <a:pt x="137" y="292"/>
                      <a:pt x="137" y="292"/>
                      <a:pt x="137" y="292"/>
                    </a:cubicBezTo>
                    <a:cubicBezTo>
                      <a:pt x="136" y="292"/>
                      <a:pt x="136" y="292"/>
                      <a:pt x="136" y="292"/>
                    </a:cubicBezTo>
                    <a:cubicBezTo>
                      <a:pt x="137" y="293"/>
                      <a:pt x="137" y="293"/>
                      <a:pt x="137" y="293"/>
                    </a:cubicBezTo>
                    <a:cubicBezTo>
                      <a:pt x="137" y="292"/>
                      <a:pt x="137" y="292"/>
                      <a:pt x="137" y="292"/>
                    </a:cubicBezTo>
                    <a:cubicBezTo>
                      <a:pt x="136" y="292"/>
                      <a:pt x="136" y="292"/>
                      <a:pt x="135" y="292"/>
                    </a:cubicBezTo>
                    <a:cubicBezTo>
                      <a:pt x="132" y="292"/>
                      <a:pt x="127" y="292"/>
                      <a:pt x="122" y="292"/>
                    </a:cubicBezTo>
                    <a:cubicBezTo>
                      <a:pt x="116" y="292"/>
                      <a:pt x="111" y="292"/>
                      <a:pt x="111" y="292"/>
                    </a:cubicBezTo>
                    <a:cubicBezTo>
                      <a:pt x="109" y="292"/>
                      <a:pt x="107" y="293"/>
                      <a:pt x="107" y="295"/>
                    </a:cubicBezTo>
                    <a:cubicBezTo>
                      <a:pt x="106" y="297"/>
                      <a:pt x="107" y="299"/>
                      <a:pt x="108" y="300"/>
                    </a:cubicBezTo>
                    <a:cubicBezTo>
                      <a:pt x="115" y="304"/>
                      <a:pt x="115" y="304"/>
                      <a:pt x="115" y="304"/>
                    </a:cubicBezTo>
                    <a:cubicBezTo>
                      <a:pt x="117" y="300"/>
                      <a:pt x="117" y="300"/>
                      <a:pt x="117" y="300"/>
                    </a:cubicBezTo>
                    <a:cubicBezTo>
                      <a:pt x="117" y="297"/>
                      <a:pt x="117" y="297"/>
                      <a:pt x="117" y="297"/>
                    </a:cubicBezTo>
                    <a:cubicBezTo>
                      <a:pt x="117" y="297"/>
                      <a:pt x="111" y="297"/>
                      <a:pt x="105" y="298"/>
                    </a:cubicBezTo>
                    <a:cubicBezTo>
                      <a:pt x="102" y="299"/>
                      <a:pt x="99" y="299"/>
                      <a:pt x="97" y="300"/>
                    </a:cubicBezTo>
                    <a:cubicBezTo>
                      <a:pt x="96" y="300"/>
                      <a:pt x="95" y="300"/>
                      <a:pt x="94" y="300"/>
                    </a:cubicBezTo>
                    <a:cubicBezTo>
                      <a:pt x="93" y="301"/>
                      <a:pt x="93" y="301"/>
                      <a:pt x="93" y="301"/>
                    </a:cubicBezTo>
                    <a:cubicBezTo>
                      <a:pt x="92" y="301"/>
                      <a:pt x="92" y="301"/>
                      <a:pt x="92" y="301"/>
                    </a:cubicBezTo>
                    <a:cubicBezTo>
                      <a:pt x="92" y="301"/>
                      <a:pt x="92" y="301"/>
                      <a:pt x="92" y="301"/>
                    </a:cubicBezTo>
                    <a:cubicBezTo>
                      <a:pt x="91" y="302"/>
                      <a:pt x="91" y="302"/>
                      <a:pt x="90" y="303"/>
                    </a:cubicBezTo>
                    <a:cubicBezTo>
                      <a:pt x="90" y="303"/>
                      <a:pt x="90" y="305"/>
                      <a:pt x="90" y="306"/>
                    </a:cubicBezTo>
                    <a:cubicBezTo>
                      <a:pt x="90" y="307"/>
                      <a:pt x="91" y="308"/>
                      <a:pt x="92" y="308"/>
                    </a:cubicBezTo>
                    <a:cubicBezTo>
                      <a:pt x="93" y="309"/>
                      <a:pt x="93" y="309"/>
                      <a:pt x="93" y="309"/>
                    </a:cubicBezTo>
                    <a:cubicBezTo>
                      <a:pt x="95" y="305"/>
                      <a:pt x="95" y="305"/>
                      <a:pt x="95" y="305"/>
                    </a:cubicBezTo>
                    <a:cubicBezTo>
                      <a:pt x="91" y="303"/>
                      <a:pt x="91" y="303"/>
                      <a:pt x="91" y="303"/>
                    </a:cubicBezTo>
                    <a:cubicBezTo>
                      <a:pt x="95" y="305"/>
                      <a:pt x="95" y="305"/>
                      <a:pt x="95" y="305"/>
                    </a:cubicBezTo>
                    <a:cubicBezTo>
                      <a:pt x="92" y="302"/>
                      <a:pt x="92" y="302"/>
                      <a:pt x="92" y="302"/>
                    </a:cubicBezTo>
                    <a:cubicBezTo>
                      <a:pt x="92" y="302"/>
                      <a:pt x="92" y="302"/>
                      <a:pt x="91" y="303"/>
                    </a:cubicBezTo>
                    <a:cubicBezTo>
                      <a:pt x="95" y="305"/>
                      <a:pt x="95" y="305"/>
                      <a:pt x="95" y="305"/>
                    </a:cubicBezTo>
                    <a:cubicBezTo>
                      <a:pt x="92" y="302"/>
                      <a:pt x="92" y="302"/>
                      <a:pt x="92" y="302"/>
                    </a:cubicBezTo>
                    <a:cubicBezTo>
                      <a:pt x="94" y="305"/>
                      <a:pt x="94" y="305"/>
                      <a:pt x="94" y="305"/>
                    </a:cubicBezTo>
                    <a:cubicBezTo>
                      <a:pt x="93" y="302"/>
                      <a:pt x="93" y="302"/>
                      <a:pt x="93" y="302"/>
                    </a:cubicBezTo>
                    <a:cubicBezTo>
                      <a:pt x="93" y="302"/>
                      <a:pt x="93" y="302"/>
                      <a:pt x="92" y="302"/>
                    </a:cubicBezTo>
                    <a:cubicBezTo>
                      <a:pt x="94" y="305"/>
                      <a:pt x="94" y="305"/>
                      <a:pt x="94" y="305"/>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1" y="302"/>
                      <a:pt x="89" y="303"/>
                    </a:cubicBezTo>
                    <a:cubicBezTo>
                      <a:pt x="87" y="303"/>
                      <a:pt x="83" y="304"/>
                      <a:pt x="80" y="305"/>
                    </a:cubicBezTo>
                    <a:cubicBezTo>
                      <a:pt x="77" y="305"/>
                      <a:pt x="75" y="306"/>
                      <a:pt x="75" y="306"/>
                    </a:cubicBezTo>
                    <a:cubicBezTo>
                      <a:pt x="74" y="306"/>
                      <a:pt x="72" y="307"/>
                      <a:pt x="72" y="309"/>
                    </a:cubicBezTo>
                    <a:cubicBezTo>
                      <a:pt x="72" y="310"/>
                      <a:pt x="72" y="312"/>
                      <a:pt x="74" y="313"/>
                    </a:cubicBezTo>
                    <a:cubicBezTo>
                      <a:pt x="74" y="313"/>
                      <a:pt x="74" y="313"/>
                      <a:pt x="74" y="313"/>
                    </a:cubicBezTo>
                    <a:cubicBezTo>
                      <a:pt x="76" y="310"/>
                      <a:pt x="76" y="310"/>
                      <a:pt x="76" y="310"/>
                    </a:cubicBezTo>
                    <a:cubicBezTo>
                      <a:pt x="74" y="306"/>
                      <a:pt x="74" y="306"/>
                      <a:pt x="74" y="306"/>
                    </a:cubicBezTo>
                    <a:cubicBezTo>
                      <a:pt x="59" y="316"/>
                      <a:pt x="59" y="316"/>
                      <a:pt x="59" y="316"/>
                    </a:cubicBezTo>
                    <a:cubicBezTo>
                      <a:pt x="58" y="317"/>
                      <a:pt x="57" y="318"/>
                      <a:pt x="57" y="320"/>
                    </a:cubicBezTo>
                    <a:cubicBezTo>
                      <a:pt x="57" y="321"/>
                      <a:pt x="58" y="322"/>
                      <a:pt x="59" y="323"/>
                    </a:cubicBezTo>
                    <a:cubicBezTo>
                      <a:pt x="61" y="324"/>
                      <a:pt x="61" y="324"/>
                      <a:pt x="61" y="324"/>
                    </a:cubicBezTo>
                    <a:cubicBezTo>
                      <a:pt x="63" y="321"/>
                      <a:pt x="63" y="321"/>
                      <a:pt x="63" y="321"/>
                    </a:cubicBezTo>
                    <a:cubicBezTo>
                      <a:pt x="59" y="319"/>
                      <a:pt x="59" y="319"/>
                      <a:pt x="59" y="319"/>
                    </a:cubicBezTo>
                    <a:cubicBezTo>
                      <a:pt x="63" y="321"/>
                      <a:pt x="63" y="321"/>
                      <a:pt x="63" y="321"/>
                    </a:cubicBezTo>
                    <a:cubicBezTo>
                      <a:pt x="60" y="318"/>
                      <a:pt x="60" y="318"/>
                      <a:pt x="60" y="318"/>
                    </a:cubicBezTo>
                    <a:cubicBezTo>
                      <a:pt x="60" y="318"/>
                      <a:pt x="60" y="318"/>
                      <a:pt x="59" y="319"/>
                    </a:cubicBezTo>
                    <a:cubicBezTo>
                      <a:pt x="63" y="321"/>
                      <a:pt x="63" y="321"/>
                      <a:pt x="63" y="321"/>
                    </a:cubicBezTo>
                    <a:cubicBezTo>
                      <a:pt x="60" y="318"/>
                      <a:pt x="60" y="318"/>
                      <a:pt x="60" y="318"/>
                    </a:cubicBezTo>
                    <a:cubicBezTo>
                      <a:pt x="62" y="320"/>
                      <a:pt x="62" y="320"/>
                      <a:pt x="62" y="320"/>
                    </a:cubicBezTo>
                    <a:cubicBezTo>
                      <a:pt x="60" y="318"/>
                      <a:pt x="60" y="318"/>
                      <a:pt x="60" y="318"/>
                    </a:cubicBezTo>
                    <a:cubicBezTo>
                      <a:pt x="60" y="318"/>
                      <a:pt x="60" y="318"/>
                      <a:pt x="60" y="318"/>
                    </a:cubicBezTo>
                    <a:cubicBezTo>
                      <a:pt x="62" y="320"/>
                      <a:pt x="62" y="320"/>
                      <a:pt x="62" y="320"/>
                    </a:cubicBezTo>
                    <a:cubicBezTo>
                      <a:pt x="60" y="318"/>
                      <a:pt x="60" y="318"/>
                      <a:pt x="60" y="318"/>
                    </a:cubicBezTo>
                    <a:cubicBezTo>
                      <a:pt x="61" y="318"/>
                      <a:pt x="61" y="318"/>
                      <a:pt x="61" y="318"/>
                    </a:cubicBezTo>
                    <a:cubicBezTo>
                      <a:pt x="60" y="318"/>
                      <a:pt x="60" y="318"/>
                      <a:pt x="60" y="318"/>
                    </a:cubicBezTo>
                    <a:cubicBezTo>
                      <a:pt x="60" y="318"/>
                      <a:pt x="60" y="318"/>
                      <a:pt x="60" y="318"/>
                    </a:cubicBezTo>
                    <a:cubicBezTo>
                      <a:pt x="61" y="318"/>
                      <a:pt x="61" y="318"/>
                      <a:pt x="61" y="318"/>
                    </a:cubicBezTo>
                    <a:cubicBezTo>
                      <a:pt x="60" y="318"/>
                      <a:pt x="60" y="318"/>
                      <a:pt x="60" y="318"/>
                    </a:cubicBezTo>
                    <a:cubicBezTo>
                      <a:pt x="60" y="318"/>
                      <a:pt x="60" y="318"/>
                      <a:pt x="59" y="318"/>
                    </a:cubicBezTo>
                    <a:cubicBezTo>
                      <a:pt x="58" y="319"/>
                      <a:pt x="54" y="321"/>
                      <a:pt x="51" y="323"/>
                    </a:cubicBezTo>
                    <a:cubicBezTo>
                      <a:pt x="48" y="324"/>
                      <a:pt x="45" y="325"/>
                      <a:pt x="45" y="325"/>
                    </a:cubicBezTo>
                    <a:cubicBezTo>
                      <a:pt x="44" y="326"/>
                      <a:pt x="43" y="327"/>
                      <a:pt x="43" y="329"/>
                    </a:cubicBezTo>
                    <a:cubicBezTo>
                      <a:pt x="43" y="330"/>
                      <a:pt x="44" y="332"/>
                      <a:pt x="45" y="332"/>
                    </a:cubicBezTo>
                    <a:cubicBezTo>
                      <a:pt x="51" y="336"/>
                      <a:pt x="51" y="336"/>
                      <a:pt x="51" y="336"/>
                    </a:cubicBezTo>
                    <a:cubicBezTo>
                      <a:pt x="53" y="333"/>
                      <a:pt x="53" y="333"/>
                      <a:pt x="53" y="333"/>
                    </a:cubicBezTo>
                    <a:cubicBezTo>
                      <a:pt x="50" y="331"/>
                      <a:pt x="50" y="331"/>
                      <a:pt x="50" y="331"/>
                    </a:cubicBezTo>
                    <a:cubicBezTo>
                      <a:pt x="53" y="333"/>
                      <a:pt x="53" y="333"/>
                      <a:pt x="53" y="333"/>
                    </a:cubicBezTo>
                    <a:cubicBezTo>
                      <a:pt x="51" y="330"/>
                      <a:pt x="51" y="330"/>
                      <a:pt x="51" y="330"/>
                    </a:cubicBezTo>
                    <a:cubicBezTo>
                      <a:pt x="51" y="330"/>
                      <a:pt x="50" y="330"/>
                      <a:pt x="50" y="331"/>
                    </a:cubicBezTo>
                    <a:cubicBezTo>
                      <a:pt x="53" y="333"/>
                      <a:pt x="53" y="333"/>
                      <a:pt x="53" y="333"/>
                    </a:cubicBezTo>
                    <a:cubicBezTo>
                      <a:pt x="51" y="330"/>
                      <a:pt x="51" y="330"/>
                      <a:pt x="51" y="330"/>
                    </a:cubicBezTo>
                    <a:cubicBezTo>
                      <a:pt x="53" y="332"/>
                      <a:pt x="53" y="332"/>
                      <a:pt x="53" y="332"/>
                    </a:cubicBezTo>
                    <a:cubicBezTo>
                      <a:pt x="51" y="330"/>
                      <a:pt x="51" y="330"/>
                      <a:pt x="51" y="330"/>
                    </a:cubicBezTo>
                    <a:cubicBezTo>
                      <a:pt x="51" y="330"/>
                      <a:pt x="51" y="330"/>
                      <a:pt x="51" y="330"/>
                    </a:cubicBezTo>
                    <a:cubicBezTo>
                      <a:pt x="53" y="332"/>
                      <a:pt x="53" y="332"/>
                      <a:pt x="53" y="332"/>
                    </a:cubicBezTo>
                    <a:cubicBezTo>
                      <a:pt x="51" y="330"/>
                      <a:pt x="51" y="330"/>
                      <a:pt x="51" y="330"/>
                    </a:cubicBezTo>
                    <a:cubicBezTo>
                      <a:pt x="51" y="330"/>
                      <a:pt x="51" y="330"/>
                      <a:pt x="50" y="330"/>
                    </a:cubicBezTo>
                    <a:cubicBezTo>
                      <a:pt x="48" y="331"/>
                      <a:pt x="44" y="333"/>
                      <a:pt x="41" y="334"/>
                    </a:cubicBezTo>
                    <a:cubicBezTo>
                      <a:pt x="39" y="335"/>
                      <a:pt x="38" y="336"/>
                      <a:pt x="36" y="336"/>
                    </a:cubicBezTo>
                    <a:cubicBezTo>
                      <a:pt x="36" y="337"/>
                      <a:pt x="35" y="337"/>
                      <a:pt x="35" y="337"/>
                    </a:cubicBezTo>
                    <a:cubicBezTo>
                      <a:pt x="35" y="337"/>
                      <a:pt x="35" y="337"/>
                      <a:pt x="35" y="337"/>
                    </a:cubicBezTo>
                    <a:cubicBezTo>
                      <a:pt x="35" y="337"/>
                      <a:pt x="35" y="337"/>
                      <a:pt x="35" y="337"/>
                    </a:cubicBezTo>
                    <a:cubicBezTo>
                      <a:pt x="35" y="337"/>
                      <a:pt x="35" y="337"/>
                      <a:pt x="35" y="337"/>
                    </a:cubicBezTo>
                    <a:cubicBezTo>
                      <a:pt x="34" y="337"/>
                      <a:pt x="34" y="337"/>
                      <a:pt x="34" y="337"/>
                    </a:cubicBezTo>
                    <a:cubicBezTo>
                      <a:pt x="34" y="337"/>
                      <a:pt x="34" y="337"/>
                      <a:pt x="34" y="337"/>
                    </a:cubicBezTo>
                    <a:cubicBezTo>
                      <a:pt x="34" y="338"/>
                      <a:pt x="34" y="338"/>
                      <a:pt x="34" y="338"/>
                    </a:cubicBezTo>
                    <a:cubicBezTo>
                      <a:pt x="34" y="338"/>
                      <a:pt x="34" y="338"/>
                      <a:pt x="34" y="338"/>
                    </a:cubicBezTo>
                    <a:cubicBezTo>
                      <a:pt x="34" y="338"/>
                      <a:pt x="33" y="338"/>
                      <a:pt x="33" y="339"/>
                    </a:cubicBezTo>
                    <a:cubicBezTo>
                      <a:pt x="32" y="339"/>
                      <a:pt x="32" y="341"/>
                      <a:pt x="32" y="342"/>
                    </a:cubicBezTo>
                    <a:cubicBezTo>
                      <a:pt x="33" y="343"/>
                      <a:pt x="33" y="344"/>
                      <a:pt x="34" y="344"/>
                    </a:cubicBezTo>
                    <a:cubicBezTo>
                      <a:pt x="35" y="345"/>
                      <a:pt x="35" y="345"/>
                      <a:pt x="35" y="345"/>
                    </a:cubicBezTo>
                    <a:cubicBezTo>
                      <a:pt x="28" y="350"/>
                      <a:pt x="28" y="350"/>
                      <a:pt x="28" y="350"/>
                    </a:cubicBezTo>
                    <a:cubicBezTo>
                      <a:pt x="27" y="351"/>
                      <a:pt x="27" y="352"/>
                      <a:pt x="27" y="354"/>
                    </a:cubicBezTo>
                    <a:cubicBezTo>
                      <a:pt x="27" y="355"/>
                      <a:pt x="28" y="356"/>
                      <a:pt x="29" y="357"/>
                    </a:cubicBezTo>
                    <a:cubicBezTo>
                      <a:pt x="30" y="358"/>
                      <a:pt x="30" y="358"/>
                      <a:pt x="30" y="358"/>
                    </a:cubicBezTo>
                    <a:cubicBezTo>
                      <a:pt x="33" y="354"/>
                      <a:pt x="33" y="354"/>
                      <a:pt x="33" y="354"/>
                    </a:cubicBezTo>
                    <a:cubicBezTo>
                      <a:pt x="29" y="352"/>
                      <a:pt x="29" y="352"/>
                      <a:pt x="29" y="352"/>
                    </a:cubicBezTo>
                    <a:cubicBezTo>
                      <a:pt x="19" y="366"/>
                      <a:pt x="19" y="366"/>
                      <a:pt x="19" y="366"/>
                    </a:cubicBezTo>
                    <a:cubicBezTo>
                      <a:pt x="19" y="367"/>
                      <a:pt x="18" y="368"/>
                      <a:pt x="19" y="369"/>
                    </a:cubicBezTo>
                    <a:cubicBezTo>
                      <a:pt x="19" y="370"/>
                      <a:pt x="20" y="371"/>
                      <a:pt x="20" y="372"/>
                    </a:cubicBezTo>
                    <a:cubicBezTo>
                      <a:pt x="23" y="373"/>
                      <a:pt x="23" y="373"/>
                      <a:pt x="23" y="373"/>
                    </a:cubicBezTo>
                    <a:cubicBezTo>
                      <a:pt x="25" y="370"/>
                      <a:pt x="25" y="370"/>
                      <a:pt x="25" y="370"/>
                    </a:cubicBezTo>
                    <a:cubicBezTo>
                      <a:pt x="22" y="368"/>
                      <a:pt x="22" y="368"/>
                      <a:pt x="22" y="368"/>
                    </a:cubicBezTo>
                    <a:cubicBezTo>
                      <a:pt x="22" y="368"/>
                      <a:pt x="21" y="369"/>
                      <a:pt x="21" y="370"/>
                    </a:cubicBezTo>
                    <a:cubicBezTo>
                      <a:pt x="20" y="372"/>
                      <a:pt x="18" y="374"/>
                      <a:pt x="17" y="377"/>
                    </a:cubicBezTo>
                    <a:cubicBezTo>
                      <a:pt x="16" y="378"/>
                      <a:pt x="15" y="379"/>
                      <a:pt x="15" y="379"/>
                    </a:cubicBezTo>
                    <a:cubicBezTo>
                      <a:pt x="15" y="380"/>
                      <a:pt x="15" y="380"/>
                      <a:pt x="15" y="380"/>
                    </a:cubicBezTo>
                    <a:cubicBezTo>
                      <a:pt x="14" y="381"/>
                      <a:pt x="14" y="381"/>
                      <a:pt x="14" y="381"/>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3"/>
                      <a:pt x="14" y="384"/>
                    </a:cubicBezTo>
                    <a:cubicBezTo>
                      <a:pt x="14" y="385"/>
                      <a:pt x="15" y="386"/>
                      <a:pt x="16" y="386"/>
                    </a:cubicBezTo>
                    <a:cubicBezTo>
                      <a:pt x="17" y="387"/>
                      <a:pt x="17" y="387"/>
                      <a:pt x="17" y="387"/>
                    </a:cubicBezTo>
                    <a:cubicBezTo>
                      <a:pt x="19" y="384"/>
                      <a:pt x="19" y="384"/>
                      <a:pt x="19" y="384"/>
                    </a:cubicBezTo>
                    <a:cubicBezTo>
                      <a:pt x="16" y="381"/>
                      <a:pt x="16" y="381"/>
                      <a:pt x="16" y="381"/>
                    </a:cubicBezTo>
                    <a:cubicBezTo>
                      <a:pt x="15" y="382"/>
                      <a:pt x="15" y="382"/>
                      <a:pt x="15" y="382"/>
                    </a:cubicBezTo>
                    <a:cubicBezTo>
                      <a:pt x="15" y="382"/>
                      <a:pt x="15" y="382"/>
                      <a:pt x="15" y="382"/>
                    </a:cubicBezTo>
                    <a:cubicBezTo>
                      <a:pt x="15" y="382"/>
                      <a:pt x="15" y="384"/>
                      <a:pt x="14" y="385"/>
                    </a:cubicBezTo>
                    <a:cubicBezTo>
                      <a:pt x="13" y="387"/>
                      <a:pt x="12" y="390"/>
                      <a:pt x="11" y="393"/>
                    </a:cubicBezTo>
                    <a:cubicBezTo>
                      <a:pt x="10" y="394"/>
                      <a:pt x="10" y="395"/>
                      <a:pt x="10" y="396"/>
                    </a:cubicBezTo>
                    <a:cubicBezTo>
                      <a:pt x="9" y="397"/>
                      <a:pt x="9" y="397"/>
                      <a:pt x="9" y="397"/>
                    </a:cubicBezTo>
                    <a:cubicBezTo>
                      <a:pt x="9" y="398"/>
                      <a:pt x="9" y="398"/>
                      <a:pt x="9" y="398"/>
                    </a:cubicBezTo>
                    <a:cubicBezTo>
                      <a:pt x="9" y="398"/>
                      <a:pt x="9" y="398"/>
                      <a:pt x="9" y="398"/>
                    </a:cubicBezTo>
                    <a:cubicBezTo>
                      <a:pt x="11" y="398"/>
                      <a:pt x="11" y="398"/>
                      <a:pt x="11" y="398"/>
                    </a:cubicBezTo>
                    <a:cubicBezTo>
                      <a:pt x="9" y="398"/>
                      <a:pt x="9" y="398"/>
                      <a:pt x="9" y="398"/>
                    </a:cubicBezTo>
                    <a:cubicBezTo>
                      <a:pt x="9" y="398"/>
                      <a:pt x="9" y="398"/>
                      <a:pt x="9" y="398"/>
                    </a:cubicBezTo>
                    <a:cubicBezTo>
                      <a:pt x="11" y="398"/>
                      <a:pt x="11" y="398"/>
                      <a:pt x="11" y="398"/>
                    </a:cubicBezTo>
                    <a:cubicBezTo>
                      <a:pt x="9" y="398"/>
                      <a:pt x="9" y="398"/>
                      <a:pt x="9" y="398"/>
                    </a:cubicBezTo>
                    <a:cubicBezTo>
                      <a:pt x="12" y="399"/>
                      <a:pt x="12" y="399"/>
                      <a:pt x="12" y="399"/>
                    </a:cubicBezTo>
                    <a:cubicBezTo>
                      <a:pt x="9" y="397"/>
                      <a:pt x="9" y="397"/>
                      <a:pt x="9" y="397"/>
                    </a:cubicBezTo>
                    <a:cubicBezTo>
                      <a:pt x="9" y="398"/>
                      <a:pt x="9" y="398"/>
                      <a:pt x="9" y="398"/>
                    </a:cubicBezTo>
                    <a:cubicBezTo>
                      <a:pt x="12" y="399"/>
                      <a:pt x="12" y="399"/>
                      <a:pt x="12" y="399"/>
                    </a:cubicBezTo>
                    <a:cubicBezTo>
                      <a:pt x="9" y="397"/>
                      <a:pt x="9" y="397"/>
                      <a:pt x="9" y="397"/>
                    </a:cubicBezTo>
                    <a:cubicBezTo>
                      <a:pt x="9" y="398"/>
                      <a:pt x="9" y="399"/>
                      <a:pt x="9" y="400"/>
                    </a:cubicBezTo>
                    <a:cubicBezTo>
                      <a:pt x="9" y="401"/>
                      <a:pt x="10" y="402"/>
                      <a:pt x="11" y="403"/>
                    </a:cubicBezTo>
                    <a:cubicBezTo>
                      <a:pt x="12" y="404"/>
                      <a:pt x="12" y="404"/>
                      <a:pt x="12" y="404"/>
                    </a:cubicBezTo>
                    <a:cubicBezTo>
                      <a:pt x="14" y="400"/>
                      <a:pt x="14" y="400"/>
                      <a:pt x="14" y="400"/>
                    </a:cubicBezTo>
                    <a:cubicBezTo>
                      <a:pt x="11" y="398"/>
                      <a:pt x="11" y="398"/>
                      <a:pt x="11" y="398"/>
                    </a:cubicBezTo>
                    <a:cubicBezTo>
                      <a:pt x="10" y="398"/>
                      <a:pt x="10" y="399"/>
                      <a:pt x="10" y="399"/>
                    </a:cubicBezTo>
                    <a:cubicBezTo>
                      <a:pt x="10" y="399"/>
                      <a:pt x="10" y="399"/>
                      <a:pt x="10" y="400"/>
                    </a:cubicBezTo>
                    <a:cubicBezTo>
                      <a:pt x="10" y="400"/>
                      <a:pt x="10" y="402"/>
                      <a:pt x="9" y="403"/>
                    </a:cubicBezTo>
                    <a:cubicBezTo>
                      <a:pt x="8" y="408"/>
                      <a:pt x="7" y="415"/>
                      <a:pt x="7" y="415"/>
                    </a:cubicBezTo>
                    <a:cubicBezTo>
                      <a:pt x="7" y="416"/>
                      <a:pt x="7" y="418"/>
                      <a:pt x="9" y="419"/>
                    </a:cubicBezTo>
                    <a:cubicBezTo>
                      <a:pt x="12" y="421"/>
                      <a:pt x="12" y="421"/>
                      <a:pt x="12" y="421"/>
                    </a:cubicBezTo>
                    <a:cubicBezTo>
                      <a:pt x="14" y="417"/>
                      <a:pt x="14" y="417"/>
                      <a:pt x="14" y="417"/>
                    </a:cubicBezTo>
                    <a:cubicBezTo>
                      <a:pt x="10" y="415"/>
                      <a:pt x="10" y="415"/>
                      <a:pt x="10" y="415"/>
                    </a:cubicBezTo>
                    <a:cubicBezTo>
                      <a:pt x="10" y="416"/>
                      <a:pt x="10" y="416"/>
                      <a:pt x="10" y="416"/>
                    </a:cubicBezTo>
                    <a:cubicBezTo>
                      <a:pt x="10" y="416"/>
                      <a:pt x="10" y="416"/>
                      <a:pt x="10" y="417"/>
                    </a:cubicBezTo>
                    <a:cubicBezTo>
                      <a:pt x="8" y="420"/>
                      <a:pt x="4" y="431"/>
                      <a:pt x="4" y="431"/>
                    </a:cubicBezTo>
                    <a:cubicBezTo>
                      <a:pt x="3" y="433"/>
                      <a:pt x="4" y="435"/>
                      <a:pt x="5" y="436"/>
                    </a:cubicBezTo>
                    <a:cubicBezTo>
                      <a:pt x="7" y="437"/>
                      <a:pt x="7" y="437"/>
                      <a:pt x="7" y="437"/>
                    </a:cubicBezTo>
                    <a:cubicBezTo>
                      <a:pt x="9" y="434"/>
                      <a:pt x="9" y="434"/>
                      <a:pt x="9" y="434"/>
                    </a:cubicBezTo>
                    <a:cubicBezTo>
                      <a:pt x="5" y="434"/>
                      <a:pt x="5" y="434"/>
                      <a:pt x="5" y="434"/>
                    </a:cubicBezTo>
                    <a:cubicBezTo>
                      <a:pt x="6" y="450"/>
                      <a:pt x="6" y="450"/>
                      <a:pt x="6" y="450"/>
                    </a:cubicBezTo>
                    <a:cubicBezTo>
                      <a:pt x="6" y="452"/>
                      <a:pt x="7" y="453"/>
                      <a:pt x="8" y="454"/>
                    </a:cubicBezTo>
                    <a:cubicBezTo>
                      <a:pt x="9" y="455"/>
                      <a:pt x="9" y="455"/>
                      <a:pt x="9" y="455"/>
                    </a:cubicBezTo>
                    <a:cubicBezTo>
                      <a:pt x="12" y="451"/>
                      <a:pt x="12" y="451"/>
                      <a:pt x="12" y="451"/>
                    </a:cubicBezTo>
                    <a:cubicBezTo>
                      <a:pt x="8" y="450"/>
                      <a:pt x="8" y="450"/>
                      <a:pt x="8" y="450"/>
                    </a:cubicBezTo>
                    <a:cubicBezTo>
                      <a:pt x="1" y="464"/>
                      <a:pt x="1" y="464"/>
                      <a:pt x="1" y="464"/>
                    </a:cubicBezTo>
                    <a:cubicBezTo>
                      <a:pt x="0" y="466"/>
                      <a:pt x="1" y="468"/>
                      <a:pt x="3" y="469"/>
                    </a:cubicBezTo>
                    <a:cubicBezTo>
                      <a:pt x="3" y="469"/>
                      <a:pt x="3" y="469"/>
                      <a:pt x="3" y="469"/>
                    </a:cubicBezTo>
                    <a:cubicBezTo>
                      <a:pt x="6" y="484"/>
                      <a:pt x="6" y="484"/>
                      <a:pt x="6" y="484"/>
                    </a:cubicBezTo>
                    <a:cubicBezTo>
                      <a:pt x="7" y="485"/>
                      <a:pt x="7" y="486"/>
                      <a:pt x="8" y="487"/>
                    </a:cubicBezTo>
                    <a:cubicBezTo>
                      <a:pt x="12" y="489"/>
                      <a:pt x="12" y="489"/>
                      <a:pt x="12" y="489"/>
                    </a:cubicBezTo>
                    <a:cubicBezTo>
                      <a:pt x="11" y="505"/>
                      <a:pt x="11" y="505"/>
                      <a:pt x="11" y="505"/>
                    </a:cubicBezTo>
                    <a:cubicBezTo>
                      <a:pt x="11" y="507"/>
                      <a:pt x="12" y="508"/>
                      <a:pt x="13" y="509"/>
                    </a:cubicBezTo>
                    <a:cubicBezTo>
                      <a:pt x="16" y="511"/>
                      <a:pt x="16" y="511"/>
                      <a:pt x="16" y="511"/>
                    </a:cubicBezTo>
                    <a:cubicBezTo>
                      <a:pt x="18" y="508"/>
                      <a:pt x="18" y="508"/>
                      <a:pt x="18" y="508"/>
                    </a:cubicBezTo>
                    <a:cubicBezTo>
                      <a:pt x="15" y="505"/>
                      <a:pt x="15" y="505"/>
                      <a:pt x="15" y="505"/>
                    </a:cubicBezTo>
                    <a:cubicBezTo>
                      <a:pt x="15" y="506"/>
                      <a:pt x="15" y="506"/>
                      <a:pt x="15" y="507"/>
                    </a:cubicBezTo>
                    <a:cubicBezTo>
                      <a:pt x="14" y="507"/>
                      <a:pt x="14" y="507"/>
                      <a:pt x="14" y="508"/>
                    </a:cubicBezTo>
                    <a:cubicBezTo>
                      <a:pt x="14" y="508"/>
                      <a:pt x="14" y="508"/>
                      <a:pt x="14" y="509"/>
                    </a:cubicBezTo>
                    <a:cubicBezTo>
                      <a:pt x="15" y="509"/>
                      <a:pt x="15" y="511"/>
                      <a:pt x="15" y="512"/>
                    </a:cubicBezTo>
                    <a:cubicBezTo>
                      <a:pt x="16" y="514"/>
                      <a:pt x="16" y="517"/>
                      <a:pt x="17" y="520"/>
                    </a:cubicBezTo>
                    <a:cubicBezTo>
                      <a:pt x="17" y="521"/>
                      <a:pt x="17" y="522"/>
                      <a:pt x="17" y="523"/>
                    </a:cubicBezTo>
                    <a:cubicBezTo>
                      <a:pt x="17" y="523"/>
                      <a:pt x="17" y="524"/>
                      <a:pt x="17"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21" y="524"/>
                      <a:pt x="21" y="524"/>
                      <a:pt x="21" y="524"/>
                    </a:cubicBezTo>
                    <a:cubicBezTo>
                      <a:pt x="17" y="523"/>
                      <a:pt x="17" y="523"/>
                      <a:pt x="17" y="523"/>
                    </a:cubicBezTo>
                    <a:cubicBezTo>
                      <a:pt x="17" y="524"/>
                      <a:pt x="17" y="524"/>
                      <a:pt x="17" y="524"/>
                    </a:cubicBezTo>
                    <a:cubicBezTo>
                      <a:pt x="21" y="524"/>
                      <a:pt x="21" y="524"/>
                      <a:pt x="21" y="524"/>
                    </a:cubicBezTo>
                    <a:cubicBezTo>
                      <a:pt x="17" y="523"/>
                      <a:pt x="17" y="523"/>
                      <a:pt x="17" y="523"/>
                    </a:cubicBezTo>
                    <a:cubicBezTo>
                      <a:pt x="21" y="524"/>
                      <a:pt x="21" y="524"/>
                      <a:pt x="21" y="524"/>
                    </a:cubicBezTo>
                    <a:cubicBezTo>
                      <a:pt x="18" y="522"/>
                      <a:pt x="18" y="522"/>
                      <a:pt x="18" y="522"/>
                    </a:cubicBezTo>
                    <a:cubicBezTo>
                      <a:pt x="17" y="523"/>
                      <a:pt x="17" y="523"/>
                      <a:pt x="17" y="523"/>
                    </a:cubicBezTo>
                    <a:cubicBezTo>
                      <a:pt x="21" y="524"/>
                      <a:pt x="21" y="524"/>
                      <a:pt x="21" y="524"/>
                    </a:cubicBezTo>
                    <a:cubicBezTo>
                      <a:pt x="18" y="522"/>
                      <a:pt x="18" y="522"/>
                      <a:pt x="18" y="522"/>
                    </a:cubicBezTo>
                    <a:cubicBezTo>
                      <a:pt x="17" y="524"/>
                      <a:pt x="17" y="526"/>
                      <a:pt x="19" y="527"/>
                    </a:cubicBezTo>
                    <a:cubicBezTo>
                      <a:pt x="28" y="533"/>
                      <a:pt x="28" y="533"/>
                      <a:pt x="28" y="533"/>
                    </a:cubicBezTo>
                    <a:cubicBezTo>
                      <a:pt x="30" y="530"/>
                      <a:pt x="30" y="530"/>
                      <a:pt x="30" y="530"/>
                    </a:cubicBezTo>
                    <a:cubicBezTo>
                      <a:pt x="27" y="527"/>
                      <a:pt x="27" y="527"/>
                      <a:pt x="27" y="527"/>
                    </a:cubicBezTo>
                    <a:cubicBezTo>
                      <a:pt x="27" y="528"/>
                      <a:pt x="27" y="529"/>
                      <a:pt x="27" y="529"/>
                    </a:cubicBezTo>
                    <a:cubicBezTo>
                      <a:pt x="26" y="529"/>
                      <a:pt x="26" y="530"/>
                      <a:pt x="26" y="530"/>
                    </a:cubicBezTo>
                    <a:cubicBezTo>
                      <a:pt x="26" y="531"/>
                      <a:pt x="27" y="531"/>
                      <a:pt x="27" y="531"/>
                    </a:cubicBezTo>
                    <a:cubicBezTo>
                      <a:pt x="27" y="532"/>
                      <a:pt x="27" y="532"/>
                      <a:pt x="27" y="532"/>
                    </a:cubicBezTo>
                    <a:cubicBezTo>
                      <a:pt x="28" y="533"/>
                      <a:pt x="29" y="535"/>
                      <a:pt x="30" y="538"/>
                    </a:cubicBezTo>
                    <a:cubicBezTo>
                      <a:pt x="31" y="541"/>
                      <a:pt x="34" y="546"/>
                      <a:pt x="36" y="550"/>
                    </a:cubicBezTo>
                    <a:cubicBezTo>
                      <a:pt x="36" y="551"/>
                      <a:pt x="37" y="553"/>
                      <a:pt x="38" y="554"/>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42" y="555"/>
                      <a:pt x="42" y="555"/>
                      <a:pt x="42" y="555"/>
                    </a:cubicBezTo>
                    <a:cubicBezTo>
                      <a:pt x="38" y="555"/>
                      <a:pt x="38" y="555"/>
                      <a:pt x="38" y="555"/>
                    </a:cubicBezTo>
                    <a:cubicBezTo>
                      <a:pt x="38" y="555"/>
                      <a:pt x="38" y="555"/>
                      <a:pt x="38" y="555"/>
                    </a:cubicBezTo>
                    <a:cubicBezTo>
                      <a:pt x="42" y="555"/>
                      <a:pt x="42" y="555"/>
                      <a:pt x="42" y="555"/>
                    </a:cubicBezTo>
                    <a:cubicBezTo>
                      <a:pt x="38" y="555"/>
                      <a:pt x="38" y="555"/>
                      <a:pt x="38" y="555"/>
                    </a:cubicBezTo>
                    <a:cubicBezTo>
                      <a:pt x="42" y="555"/>
                      <a:pt x="42" y="555"/>
                      <a:pt x="42" y="555"/>
                    </a:cubicBezTo>
                    <a:cubicBezTo>
                      <a:pt x="39" y="553"/>
                      <a:pt x="39" y="553"/>
                      <a:pt x="39" y="553"/>
                    </a:cubicBezTo>
                    <a:cubicBezTo>
                      <a:pt x="38" y="554"/>
                      <a:pt x="38" y="554"/>
                      <a:pt x="38" y="555"/>
                    </a:cubicBezTo>
                    <a:cubicBezTo>
                      <a:pt x="42" y="555"/>
                      <a:pt x="42" y="555"/>
                      <a:pt x="42" y="555"/>
                    </a:cubicBezTo>
                    <a:cubicBezTo>
                      <a:pt x="39" y="553"/>
                      <a:pt x="39" y="553"/>
                      <a:pt x="39" y="553"/>
                    </a:cubicBezTo>
                    <a:cubicBezTo>
                      <a:pt x="38" y="554"/>
                      <a:pt x="38" y="557"/>
                      <a:pt x="40" y="558"/>
                    </a:cubicBezTo>
                    <a:cubicBezTo>
                      <a:pt x="49" y="563"/>
                      <a:pt x="49" y="563"/>
                      <a:pt x="49" y="563"/>
                    </a:cubicBezTo>
                    <a:cubicBezTo>
                      <a:pt x="50" y="564"/>
                      <a:pt x="53" y="564"/>
                      <a:pt x="54" y="562"/>
                    </a:cubicBezTo>
                    <a:cubicBezTo>
                      <a:pt x="55" y="560"/>
                      <a:pt x="55" y="558"/>
                      <a:pt x="53" y="55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6" name="Freeform 56"/>
              <p:cNvSpPr/>
              <p:nvPr/>
            </p:nvSpPr>
            <p:spPr bwMode="auto">
              <a:xfrm>
                <a:off x="4817978" y="3175981"/>
                <a:ext cx="300783" cy="130603"/>
              </a:xfrm>
              <a:custGeom>
                <a:avLst/>
                <a:gdLst>
                  <a:gd name="T0" fmla="*/ 3 w 224"/>
                  <a:gd name="T1" fmla="*/ 69 h 98"/>
                  <a:gd name="T2" fmla="*/ 68 w 224"/>
                  <a:gd name="T3" fmla="*/ 85 h 98"/>
                  <a:gd name="T4" fmla="*/ 68 w 224"/>
                  <a:gd name="T5" fmla="*/ 92 h 98"/>
                  <a:gd name="T6" fmla="*/ 66 w 224"/>
                  <a:gd name="T7" fmla="*/ 89 h 98"/>
                  <a:gd name="T8" fmla="*/ 67 w 224"/>
                  <a:gd name="T9" fmla="*/ 92 h 98"/>
                  <a:gd name="T10" fmla="*/ 67 w 224"/>
                  <a:gd name="T11" fmla="*/ 90 h 98"/>
                  <a:gd name="T12" fmla="*/ 95 w 224"/>
                  <a:gd name="T13" fmla="*/ 97 h 98"/>
                  <a:gd name="T14" fmla="*/ 91 w 224"/>
                  <a:gd name="T15" fmla="*/ 90 h 98"/>
                  <a:gd name="T16" fmla="*/ 119 w 224"/>
                  <a:gd name="T17" fmla="*/ 85 h 98"/>
                  <a:gd name="T18" fmla="*/ 113 w 224"/>
                  <a:gd name="T19" fmla="*/ 86 h 98"/>
                  <a:gd name="T20" fmla="*/ 115 w 224"/>
                  <a:gd name="T21" fmla="*/ 89 h 98"/>
                  <a:gd name="T22" fmla="*/ 113 w 224"/>
                  <a:gd name="T23" fmla="*/ 87 h 98"/>
                  <a:gd name="T24" fmla="*/ 114 w 224"/>
                  <a:gd name="T25" fmla="*/ 90 h 98"/>
                  <a:gd name="T26" fmla="*/ 127 w 224"/>
                  <a:gd name="T27" fmla="*/ 87 h 98"/>
                  <a:gd name="T28" fmla="*/ 131 w 224"/>
                  <a:gd name="T29" fmla="*/ 76 h 98"/>
                  <a:gd name="T30" fmla="*/ 148 w 224"/>
                  <a:gd name="T31" fmla="*/ 75 h 98"/>
                  <a:gd name="T32" fmla="*/ 155 w 224"/>
                  <a:gd name="T33" fmla="*/ 65 h 98"/>
                  <a:gd name="T34" fmla="*/ 152 w 224"/>
                  <a:gd name="T35" fmla="*/ 66 h 98"/>
                  <a:gd name="T36" fmla="*/ 163 w 224"/>
                  <a:gd name="T37" fmla="*/ 49 h 98"/>
                  <a:gd name="T38" fmla="*/ 161 w 224"/>
                  <a:gd name="T39" fmla="*/ 38 h 98"/>
                  <a:gd name="T40" fmla="*/ 174 w 224"/>
                  <a:gd name="T41" fmla="*/ 32 h 98"/>
                  <a:gd name="T42" fmla="*/ 175 w 224"/>
                  <a:gd name="T43" fmla="*/ 31 h 98"/>
                  <a:gd name="T44" fmla="*/ 169 w 224"/>
                  <a:gd name="T45" fmla="*/ 27 h 98"/>
                  <a:gd name="T46" fmla="*/ 185 w 224"/>
                  <a:gd name="T47" fmla="*/ 14 h 98"/>
                  <a:gd name="T48" fmla="*/ 203 w 224"/>
                  <a:gd name="T49" fmla="*/ 12 h 98"/>
                  <a:gd name="T50" fmla="*/ 200 w 224"/>
                  <a:gd name="T51" fmla="*/ 8 h 98"/>
                  <a:gd name="T52" fmla="*/ 222 w 224"/>
                  <a:gd name="T53" fmla="*/ 4 h 98"/>
                  <a:gd name="T54" fmla="*/ 218 w 224"/>
                  <a:gd name="T55" fmla="*/ 11 h 98"/>
                  <a:gd name="T56" fmla="*/ 196 w 224"/>
                  <a:gd name="T57" fmla="*/ 7 h 98"/>
                  <a:gd name="T58" fmla="*/ 199 w 224"/>
                  <a:gd name="T59" fmla="*/ 5 h 98"/>
                  <a:gd name="T60" fmla="*/ 180 w 224"/>
                  <a:gd name="T61" fmla="*/ 21 h 98"/>
                  <a:gd name="T62" fmla="*/ 165 w 224"/>
                  <a:gd name="T63" fmla="*/ 27 h 98"/>
                  <a:gd name="T64" fmla="*/ 169 w 224"/>
                  <a:gd name="T65" fmla="*/ 27 h 98"/>
                  <a:gd name="T66" fmla="*/ 172 w 224"/>
                  <a:gd name="T67" fmla="*/ 29 h 98"/>
                  <a:gd name="T68" fmla="*/ 169 w 224"/>
                  <a:gd name="T69" fmla="*/ 26 h 98"/>
                  <a:gd name="T70" fmla="*/ 163 w 224"/>
                  <a:gd name="T71" fmla="*/ 31 h 98"/>
                  <a:gd name="T72" fmla="*/ 160 w 224"/>
                  <a:gd name="T73" fmla="*/ 42 h 98"/>
                  <a:gd name="T74" fmla="*/ 156 w 224"/>
                  <a:gd name="T75" fmla="*/ 54 h 98"/>
                  <a:gd name="T76" fmla="*/ 147 w 224"/>
                  <a:gd name="T77" fmla="*/ 60 h 98"/>
                  <a:gd name="T78" fmla="*/ 151 w 224"/>
                  <a:gd name="T79" fmla="*/ 64 h 98"/>
                  <a:gd name="T80" fmla="*/ 135 w 224"/>
                  <a:gd name="T81" fmla="*/ 74 h 98"/>
                  <a:gd name="T82" fmla="*/ 128 w 224"/>
                  <a:gd name="T83" fmla="*/ 75 h 98"/>
                  <a:gd name="T84" fmla="*/ 134 w 224"/>
                  <a:gd name="T85" fmla="*/ 82 h 98"/>
                  <a:gd name="T86" fmla="*/ 113 w 224"/>
                  <a:gd name="T87" fmla="*/ 82 h 98"/>
                  <a:gd name="T88" fmla="*/ 109 w 224"/>
                  <a:gd name="T89" fmla="*/ 84 h 98"/>
                  <a:gd name="T90" fmla="*/ 117 w 224"/>
                  <a:gd name="T91" fmla="*/ 89 h 98"/>
                  <a:gd name="T92" fmla="*/ 89 w 224"/>
                  <a:gd name="T93" fmla="*/ 94 h 98"/>
                  <a:gd name="T94" fmla="*/ 83 w 224"/>
                  <a:gd name="T95" fmla="*/ 87 h 98"/>
                  <a:gd name="T96" fmla="*/ 66 w 224"/>
                  <a:gd name="T97" fmla="*/ 85 h 98"/>
                  <a:gd name="T98" fmla="*/ 64 w 224"/>
                  <a:gd name="T99" fmla="*/ 92 h 98"/>
                  <a:gd name="T100" fmla="*/ 6 w 224"/>
                  <a:gd name="T101" fmla="*/ 62 h 98"/>
                  <a:gd name="T102" fmla="*/ 43 w 224"/>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98">
                    <a:moveTo>
                      <a:pt x="42" y="84"/>
                    </a:moveTo>
                    <a:cubicBezTo>
                      <a:pt x="7" y="62"/>
                      <a:pt x="7" y="62"/>
                      <a:pt x="7" y="62"/>
                    </a:cubicBezTo>
                    <a:cubicBezTo>
                      <a:pt x="5" y="66"/>
                      <a:pt x="5" y="66"/>
                      <a:pt x="5" y="66"/>
                    </a:cubicBezTo>
                    <a:cubicBezTo>
                      <a:pt x="3" y="69"/>
                      <a:pt x="3" y="69"/>
                      <a:pt x="3" y="69"/>
                    </a:cubicBezTo>
                    <a:cubicBezTo>
                      <a:pt x="72" y="97"/>
                      <a:pt x="72" y="97"/>
                      <a:pt x="72" y="97"/>
                    </a:cubicBezTo>
                    <a:cubicBezTo>
                      <a:pt x="74" y="98"/>
                      <a:pt x="76" y="97"/>
                      <a:pt x="77" y="95"/>
                    </a:cubicBezTo>
                    <a:cubicBezTo>
                      <a:pt x="78" y="93"/>
                      <a:pt x="77" y="91"/>
                      <a:pt x="76" y="90"/>
                    </a:cubicBezTo>
                    <a:cubicBezTo>
                      <a:pt x="68" y="85"/>
                      <a:pt x="68" y="85"/>
                      <a:pt x="68" y="85"/>
                    </a:cubicBezTo>
                    <a:cubicBezTo>
                      <a:pt x="66" y="89"/>
                      <a:pt x="66" y="89"/>
                      <a:pt x="66" y="89"/>
                    </a:cubicBezTo>
                    <a:cubicBezTo>
                      <a:pt x="70" y="91"/>
                      <a:pt x="70" y="91"/>
                      <a:pt x="70" y="91"/>
                    </a:cubicBezTo>
                    <a:cubicBezTo>
                      <a:pt x="66" y="89"/>
                      <a:pt x="66" y="89"/>
                      <a:pt x="66" y="89"/>
                    </a:cubicBezTo>
                    <a:cubicBezTo>
                      <a:pt x="68" y="92"/>
                      <a:pt x="68" y="92"/>
                      <a:pt x="68" y="92"/>
                    </a:cubicBezTo>
                    <a:cubicBezTo>
                      <a:pt x="69" y="92"/>
                      <a:pt x="69" y="91"/>
                      <a:pt x="70" y="91"/>
                    </a:cubicBezTo>
                    <a:cubicBezTo>
                      <a:pt x="66" y="89"/>
                      <a:pt x="66" y="89"/>
                      <a:pt x="66" y="89"/>
                    </a:cubicBezTo>
                    <a:cubicBezTo>
                      <a:pt x="68" y="92"/>
                      <a:pt x="68" y="92"/>
                      <a:pt x="68" y="92"/>
                    </a:cubicBezTo>
                    <a:cubicBezTo>
                      <a:pt x="66" y="89"/>
                      <a:pt x="66" y="89"/>
                      <a:pt x="66" y="89"/>
                    </a:cubicBezTo>
                    <a:cubicBezTo>
                      <a:pt x="67" y="92"/>
                      <a:pt x="67" y="92"/>
                      <a:pt x="67" y="92"/>
                    </a:cubicBezTo>
                    <a:cubicBezTo>
                      <a:pt x="68" y="92"/>
                      <a:pt x="68" y="92"/>
                      <a:pt x="68" y="92"/>
                    </a:cubicBezTo>
                    <a:cubicBezTo>
                      <a:pt x="66" y="89"/>
                      <a:pt x="66" y="89"/>
                      <a:pt x="66" y="89"/>
                    </a:cubicBezTo>
                    <a:cubicBezTo>
                      <a:pt x="67" y="92"/>
                      <a:pt x="67" y="92"/>
                      <a:pt x="67" y="92"/>
                    </a:cubicBezTo>
                    <a:cubicBezTo>
                      <a:pt x="67" y="90"/>
                      <a:pt x="67" y="90"/>
                      <a:pt x="67" y="90"/>
                    </a:cubicBezTo>
                    <a:cubicBezTo>
                      <a:pt x="67" y="93"/>
                      <a:pt x="67" y="93"/>
                      <a:pt x="67" y="93"/>
                    </a:cubicBezTo>
                    <a:cubicBezTo>
                      <a:pt x="67" y="92"/>
                      <a:pt x="67" y="93"/>
                      <a:pt x="67" y="92"/>
                    </a:cubicBezTo>
                    <a:cubicBezTo>
                      <a:pt x="67" y="90"/>
                      <a:pt x="67" y="90"/>
                      <a:pt x="67" y="90"/>
                    </a:cubicBezTo>
                    <a:cubicBezTo>
                      <a:pt x="67" y="93"/>
                      <a:pt x="67" y="93"/>
                      <a:pt x="67" y="93"/>
                    </a:cubicBezTo>
                    <a:cubicBezTo>
                      <a:pt x="67" y="92"/>
                      <a:pt x="67" y="93"/>
                      <a:pt x="68" y="93"/>
                    </a:cubicBezTo>
                    <a:cubicBezTo>
                      <a:pt x="72" y="93"/>
                      <a:pt x="78" y="94"/>
                      <a:pt x="84" y="95"/>
                    </a:cubicBezTo>
                    <a:cubicBezTo>
                      <a:pt x="90" y="96"/>
                      <a:pt x="95" y="97"/>
                      <a:pt x="95" y="97"/>
                    </a:cubicBezTo>
                    <a:cubicBezTo>
                      <a:pt x="97" y="97"/>
                      <a:pt x="98" y="96"/>
                      <a:pt x="99" y="94"/>
                    </a:cubicBezTo>
                    <a:cubicBezTo>
                      <a:pt x="100" y="92"/>
                      <a:pt x="99" y="90"/>
                      <a:pt x="97" y="89"/>
                    </a:cubicBezTo>
                    <a:cubicBezTo>
                      <a:pt x="93" y="87"/>
                      <a:pt x="93" y="87"/>
                      <a:pt x="93" y="87"/>
                    </a:cubicBezTo>
                    <a:cubicBezTo>
                      <a:pt x="91" y="90"/>
                      <a:pt x="91" y="90"/>
                      <a:pt x="91" y="90"/>
                    </a:cubicBezTo>
                    <a:cubicBezTo>
                      <a:pt x="91" y="94"/>
                      <a:pt x="91" y="94"/>
                      <a:pt x="91" y="94"/>
                    </a:cubicBezTo>
                    <a:cubicBezTo>
                      <a:pt x="117" y="93"/>
                      <a:pt x="117" y="93"/>
                      <a:pt x="117" y="93"/>
                    </a:cubicBezTo>
                    <a:cubicBezTo>
                      <a:pt x="119" y="92"/>
                      <a:pt x="120" y="91"/>
                      <a:pt x="121" y="90"/>
                    </a:cubicBezTo>
                    <a:cubicBezTo>
                      <a:pt x="121" y="88"/>
                      <a:pt x="121" y="86"/>
                      <a:pt x="119" y="85"/>
                    </a:cubicBezTo>
                    <a:cubicBezTo>
                      <a:pt x="115" y="83"/>
                      <a:pt x="115" y="83"/>
                      <a:pt x="115" y="83"/>
                    </a:cubicBezTo>
                    <a:cubicBezTo>
                      <a:pt x="113" y="86"/>
                      <a:pt x="113" y="86"/>
                      <a:pt x="113" y="86"/>
                    </a:cubicBezTo>
                    <a:cubicBezTo>
                      <a:pt x="116" y="88"/>
                      <a:pt x="116" y="88"/>
                      <a:pt x="116" y="88"/>
                    </a:cubicBezTo>
                    <a:cubicBezTo>
                      <a:pt x="113" y="86"/>
                      <a:pt x="113" y="86"/>
                      <a:pt x="113" y="86"/>
                    </a:cubicBezTo>
                    <a:cubicBezTo>
                      <a:pt x="115" y="89"/>
                      <a:pt x="115" y="89"/>
                      <a:pt x="115" y="89"/>
                    </a:cubicBezTo>
                    <a:cubicBezTo>
                      <a:pt x="115" y="89"/>
                      <a:pt x="116" y="89"/>
                      <a:pt x="116" y="88"/>
                    </a:cubicBezTo>
                    <a:cubicBezTo>
                      <a:pt x="113" y="86"/>
                      <a:pt x="113" y="86"/>
                      <a:pt x="113" y="86"/>
                    </a:cubicBezTo>
                    <a:cubicBezTo>
                      <a:pt x="115" y="89"/>
                      <a:pt x="115" y="89"/>
                      <a:pt x="115" y="89"/>
                    </a:cubicBezTo>
                    <a:cubicBezTo>
                      <a:pt x="113" y="87"/>
                      <a:pt x="113" y="87"/>
                      <a:pt x="113" y="87"/>
                    </a:cubicBezTo>
                    <a:cubicBezTo>
                      <a:pt x="114" y="90"/>
                      <a:pt x="114" y="90"/>
                      <a:pt x="114" y="90"/>
                    </a:cubicBezTo>
                    <a:cubicBezTo>
                      <a:pt x="114" y="90"/>
                      <a:pt x="115" y="90"/>
                      <a:pt x="115" y="89"/>
                    </a:cubicBezTo>
                    <a:cubicBezTo>
                      <a:pt x="113" y="87"/>
                      <a:pt x="113" y="87"/>
                      <a:pt x="113" y="87"/>
                    </a:cubicBezTo>
                    <a:cubicBezTo>
                      <a:pt x="114" y="90"/>
                      <a:pt x="114" y="90"/>
                      <a:pt x="114" y="90"/>
                    </a:cubicBezTo>
                    <a:cubicBezTo>
                      <a:pt x="114" y="88"/>
                      <a:pt x="114" y="88"/>
                      <a:pt x="114" y="88"/>
                    </a:cubicBezTo>
                    <a:cubicBezTo>
                      <a:pt x="114" y="90"/>
                      <a:pt x="114" y="90"/>
                      <a:pt x="114" y="90"/>
                    </a:cubicBezTo>
                    <a:cubicBezTo>
                      <a:pt x="114" y="90"/>
                      <a:pt x="114" y="90"/>
                      <a:pt x="114" y="90"/>
                    </a:cubicBezTo>
                    <a:cubicBezTo>
                      <a:pt x="114" y="88"/>
                      <a:pt x="114" y="88"/>
                      <a:pt x="114" y="88"/>
                    </a:cubicBezTo>
                    <a:cubicBezTo>
                      <a:pt x="114" y="90"/>
                      <a:pt x="114" y="90"/>
                      <a:pt x="114" y="90"/>
                    </a:cubicBezTo>
                    <a:cubicBezTo>
                      <a:pt x="114" y="90"/>
                      <a:pt x="115" y="89"/>
                      <a:pt x="116" y="89"/>
                    </a:cubicBezTo>
                    <a:cubicBezTo>
                      <a:pt x="118" y="89"/>
                      <a:pt x="123" y="88"/>
                      <a:pt x="127" y="87"/>
                    </a:cubicBezTo>
                    <a:cubicBezTo>
                      <a:pt x="131" y="87"/>
                      <a:pt x="134" y="86"/>
                      <a:pt x="134" y="86"/>
                    </a:cubicBezTo>
                    <a:cubicBezTo>
                      <a:pt x="136" y="86"/>
                      <a:pt x="137" y="85"/>
                      <a:pt x="138" y="83"/>
                    </a:cubicBezTo>
                    <a:cubicBezTo>
                      <a:pt x="138" y="82"/>
                      <a:pt x="137" y="80"/>
                      <a:pt x="136" y="79"/>
                    </a:cubicBezTo>
                    <a:cubicBezTo>
                      <a:pt x="131" y="76"/>
                      <a:pt x="131" y="76"/>
                      <a:pt x="131" y="76"/>
                    </a:cubicBezTo>
                    <a:cubicBezTo>
                      <a:pt x="129" y="79"/>
                      <a:pt x="129" y="79"/>
                      <a:pt x="129" y="79"/>
                    </a:cubicBezTo>
                    <a:cubicBezTo>
                      <a:pt x="130" y="83"/>
                      <a:pt x="130" y="83"/>
                      <a:pt x="130" y="83"/>
                    </a:cubicBezTo>
                    <a:cubicBezTo>
                      <a:pt x="146" y="79"/>
                      <a:pt x="146" y="79"/>
                      <a:pt x="146" y="79"/>
                    </a:cubicBezTo>
                    <a:cubicBezTo>
                      <a:pt x="147" y="78"/>
                      <a:pt x="148" y="77"/>
                      <a:pt x="148" y="75"/>
                    </a:cubicBezTo>
                    <a:cubicBezTo>
                      <a:pt x="149" y="74"/>
                      <a:pt x="148" y="72"/>
                      <a:pt x="147" y="71"/>
                    </a:cubicBezTo>
                    <a:cubicBezTo>
                      <a:pt x="146" y="71"/>
                      <a:pt x="146" y="71"/>
                      <a:pt x="146" y="71"/>
                    </a:cubicBezTo>
                    <a:cubicBezTo>
                      <a:pt x="153" y="68"/>
                      <a:pt x="153" y="68"/>
                      <a:pt x="153" y="68"/>
                    </a:cubicBezTo>
                    <a:cubicBezTo>
                      <a:pt x="154" y="68"/>
                      <a:pt x="155" y="66"/>
                      <a:pt x="155" y="65"/>
                    </a:cubicBezTo>
                    <a:cubicBezTo>
                      <a:pt x="155" y="63"/>
                      <a:pt x="154" y="62"/>
                      <a:pt x="153" y="61"/>
                    </a:cubicBezTo>
                    <a:cubicBezTo>
                      <a:pt x="152" y="60"/>
                      <a:pt x="152" y="60"/>
                      <a:pt x="152" y="60"/>
                    </a:cubicBezTo>
                    <a:cubicBezTo>
                      <a:pt x="149" y="63"/>
                      <a:pt x="149" y="63"/>
                      <a:pt x="149" y="63"/>
                    </a:cubicBezTo>
                    <a:cubicBezTo>
                      <a:pt x="152" y="66"/>
                      <a:pt x="152" y="66"/>
                      <a:pt x="152" y="66"/>
                    </a:cubicBezTo>
                    <a:cubicBezTo>
                      <a:pt x="164" y="56"/>
                      <a:pt x="164" y="56"/>
                      <a:pt x="164" y="56"/>
                    </a:cubicBezTo>
                    <a:cubicBezTo>
                      <a:pt x="165" y="55"/>
                      <a:pt x="165" y="54"/>
                      <a:pt x="165" y="53"/>
                    </a:cubicBezTo>
                    <a:cubicBezTo>
                      <a:pt x="165" y="52"/>
                      <a:pt x="164" y="50"/>
                      <a:pt x="163" y="50"/>
                    </a:cubicBezTo>
                    <a:cubicBezTo>
                      <a:pt x="163" y="49"/>
                      <a:pt x="163" y="49"/>
                      <a:pt x="163" y="49"/>
                    </a:cubicBezTo>
                    <a:cubicBezTo>
                      <a:pt x="166" y="39"/>
                      <a:pt x="166" y="39"/>
                      <a:pt x="166" y="39"/>
                    </a:cubicBezTo>
                    <a:cubicBezTo>
                      <a:pt x="166" y="38"/>
                      <a:pt x="165" y="36"/>
                      <a:pt x="164" y="35"/>
                    </a:cubicBezTo>
                    <a:cubicBezTo>
                      <a:pt x="163" y="34"/>
                      <a:pt x="163" y="34"/>
                      <a:pt x="163" y="34"/>
                    </a:cubicBezTo>
                    <a:cubicBezTo>
                      <a:pt x="161" y="38"/>
                      <a:pt x="161" y="38"/>
                      <a:pt x="161" y="38"/>
                    </a:cubicBezTo>
                    <a:cubicBezTo>
                      <a:pt x="164" y="41"/>
                      <a:pt x="164" y="41"/>
                      <a:pt x="164" y="41"/>
                    </a:cubicBezTo>
                    <a:cubicBezTo>
                      <a:pt x="164" y="41"/>
                      <a:pt x="166" y="39"/>
                      <a:pt x="169" y="37"/>
                    </a:cubicBezTo>
                    <a:cubicBezTo>
                      <a:pt x="170" y="35"/>
                      <a:pt x="172" y="34"/>
                      <a:pt x="173" y="34"/>
                    </a:cubicBezTo>
                    <a:cubicBezTo>
                      <a:pt x="173" y="33"/>
                      <a:pt x="174" y="33"/>
                      <a:pt x="174" y="32"/>
                    </a:cubicBezTo>
                    <a:cubicBezTo>
                      <a:pt x="175" y="32"/>
                      <a:pt x="175" y="32"/>
                      <a:pt x="175" y="32"/>
                    </a:cubicBezTo>
                    <a:cubicBezTo>
                      <a:pt x="175" y="32"/>
                      <a:pt x="175" y="32"/>
                      <a:pt x="175" y="32"/>
                    </a:cubicBezTo>
                    <a:cubicBezTo>
                      <a:pt x="175" y="32"/>
                      <a:pt x="175" y="32"/>
                      <a:pt x="175" y="32"/>
                    </a:cubicBezTo>
                    <a:cubicBezTo>
                      <a:pt x="175" y="31"/>
                      <a:pt x="175" y="31"/>
                      <a:pt x="175" y="31"/>
                    </a:cubicBezTo>
                    <a:cubicBezTo>
                      <a:pt x="176" y="30"/>
                      <a:pt x="176" y="29"/>
                      <a:pt x="176" y="28"/>
                    </a:cubicBezTo>
                    <a:cubicBezTo>
                      <a:pt x="176" y="27"/>
                      <a:pt x="175" y="26"/>
                      <a:pt x="174" y="25"/>
                    </a:cubicBezTo>
                    <a:cubicBezTo>
                      <a:pt x="171" y="24"/>
                      <a:pt x="171" y="24"/>
                      <a:pt x="171" y="24"/>
                    </a:cubicBezTo>
                    <a:cubicBezTo>
                      <a:pt x="169" y="27"/>
                      <a:pt x="169" y="27"/>
                      <a:pt x="169" y="27"/>
                    </a:cubicBezTo>
                    <a:cubicBezTo>
                      <a:pt x="171" y="30"/>
                      <a:pt x="171" y="30"/>
                      <a:pt x="171" y="30"/>
                    </a:cubicBezTo>
                    <a:cubicBezTo>
                      <a:pt x="185" y="21"/>
                      <a:pt x="185" y="21"/>
                      <a:pt x="185" y="21"/>
                    </a:cubicBezTo>
                    <a:cubicBezTo>
                      <a:pt x="186" y="20"/>
                      <a:pt x="186" y="19"/>
                      <a:pt x="186" y="17"/>
                    </a:cubicBezTo>
                    <a:cubicBezTo>
                      <a:pt x="186" y="16"/>
                      <a:pt x="186" y="15"/>
                      <a:pt x="185" y="14"/>
                    </a:cubicBezTo>
                    <a:cubicBezTo>
                      <a:pt x="184" y="14"/>
                      <a:pt x="184" y="14"/>
                      <a:pt x="184" y="14"/>
                    </a:cubicBezTo>
                    <a:cubicBezTo>
                      <a:pt x="182" y="17"/>
                      <a:pt x="182" y="17"/>
                      <a:pt x="182" y="17"/>
                    </a:cubicBezTo>
                    <a:cubicBezTo>
                      <a:pt x="184" y="21"/>
                      <a:pt x="184" y="21"/>
                      <a:pt x="184" y="21"/>
                    </a:cubicBezTo>
                    <a:cubicBezTo>
                      <a:pt x="203" y="12"/>
                      <a:pt x="203" y="12"/>
                      <a:pt x="203" y="12"/>
                    </a:cubicBezTo>
                    <a:cubicBezTo>
                      <a:pt x="204" y="12"/>
                      <a:pt x="205" y="10"/>
                      <a:pt x="205" y="9"/>
                    </a:cubicBezTo>
                    <a:cubicBezTo>
                      <a:pt x="205" y="7"/>
                      <a:pt x="204" y="6"/>
                      <a:pt x="203" y="5"/>
                    </a:cubicBezTo>
                    <a:cubicBezTo>
                      <a:pt x="202" y="4"/>
                      <a:pt x="202" y="4"/>
                      <a:pt x="202" y="4"/>
                    </a:cubicBezTo>
                    <a:cubicBezTo>
                      <a:pt x="200" y="8"/>
                      <a:pt x="200" y="8"/>
                      <a:pt x="200" y="8"/>
                    </a:cubicBezTo>
                    <a:cubicBezTo>
                      <a:pt x="199" y="12"/>
                      <a:pt x="199" y="12"/>
                      <a:pt x="199" y="12"/>
                    </a:cubicBezTo>
                    <a:cubicBezTo>
                      <a:pt x="220" y="12"/>
                      <a:pt x="220" y="12"/>
                      <a:pt x="220" y="12"/>
                    </a:cubicBezTo>
                    <a:cubicBezTo>
                      <a:pt x="222" y="12"/>
                      <a:pt x="223" y="11"/>
                      <a:pt x="224" y="9"/>
                    </a:cubicBezTo>
                    <a:cubicBezTo>
                      <a:pt x="224" y="7"/>
                      <a:pt x="224" y="5"/>
                      <a:pt x="222" y="4"/>
                    </a:cubicBezTo>
                    <a:cubicBezTo>
                      <a:pt x="217" y="1"/>
                      <a:pt x="217" y="1"/>
                      <a:pt x="217" y="1"/>
                    </a:cubicBezTo>
                    <a:cubicBezTo>
                      <a:pt x="215" y="0"/>
                      <a:pt x="213" y="1"/>
                      <a:pt x="212" y="3"/>
                    </a:cubicBezTo>
                    <a:cubicBezTo>
                      <a:pt x="210" y="4"/>
                      <a:pt x="211" y="7"/>
                      <a:pt x="213" y="8"/>
                    </a:cubicBezTo>
                    <a:cubicBezTo>
                      <a:pt x="218" y="11"/>
                      <a:pt x="218" y="11"/>
                      <a:pt x="218" y="11"/>
                    </a:cubicBezTo>
                    <a:cubicBezTo>
                      <a:pt x="220" y="8"/>
                      <a:pt x="220" y="8"/>
                      <a:pt x="220" y="8"/>
                    </a:cubicBezTo>
                    <a:cubicBezTo>
                      <a:pt x="220" y="4"/>
                      <a:pt x="220" y="4"/>
                      <a:pt x="220" y="4"/>
                    </a:cubicBezTo>
                    <a:cubicBezTo>
                      <a:pt x="200" y="4"/>
                      <a:pt x="200" y="4"/>
                      <a:pt x="200" y="4"/>
                    </a:cubicBezTo>
                    <a:cubicBezTo>
                      <a:pt x="198" y="4"/>
                      <a:pt x="196" y="5"/>
                      <a:pt x="196" y="7"/>
                    </a:cubicBezTo>
                    <a:cubicBezTo>
                      <a:pt x="195" y="8"/>
                      <a:pt x="196" y="10"/>
                      <a:pt x="197" y="11"/>
                    </a:cubicBezTo>
                    <a:cubicBezTo>
                      <a:pt x="199" y="12"/>
                      <a:pt x="199" y="12"/>
                      <a:pt x="199" y="12"/>
                    </a:cubicBezTo>
                    <a:cubicBezTo>
                      <a:pt x="201" y="9"/>
                      <a:pt x="201" y="9"/>
                      <a:pt x="201" y="9"/>
                    </a:cubicBezTo>
                    <a:cubicBezTo>
                      <a:pt x="199" y="5"/>
                      <a:pt x="199" y="5"/>
                      <a:pt x="199" y="5"/>
                    </a:cubicBezTo>
                    <a:cubicBezTo>
                      <a:pt x="180" y="14"/>
                      <a:pt x="180" y="14"/>
                      <a:pt x="180" y="14"/>
                    </a:cubicBezTo>
                    <a:cubicBezTo>
                      <a:pt x="179" y="14"/>
                      <a:pt x="178" y="16"/>
                      <a:pt x="178" y="17"/>
                    </a:cubicBezTo>
                    <a:cubicBezTo>
                      <a:pt x="178" y="18"/>
                      <a:pt x="179" y="20"/>
                      <a:pt x="180" y="21"/>
                    </a:cubicBezTo>
                    <a:cubicBezTo>
                      <a:pt x="180" y="21"/>
                      <a:pt x="180" y="21"/>
                      <a:pt x="180" y="21"/>
                    </a:cubicBezTo>
                    <a:cubicBezTo>
                      <a:pt x="182" y="17"/>
                      <a:pt x="182" y="17"/>
                      <a:pt x="182" y="17"/>
                    </a:cubicBezTo>
                    <a:cubicBezTo>
                      <a:pt x="180" y="14"/>
                      <a:pt x="180" y="14"/>
                      <a:pt x="180" y="14"/>
                    </a:cubicBezTo>
                    <a:cubicBezTo>
                      <a:pt x="167" y="24"/>
                      <a:pt x="167" y="24"/>
                      <a:pt x="167" y="24"/>
                    </a:cubicBezTo>
                    <a:cubicBezTo>
                      <a:pt x="166" y="24"/>
                      <a:pt x="165" y="26"/>
                      <a:pt x="165" y="27"/>
                    </a:cubicBezTo>
                    <a:cubicBezTo>
                      <a:pt x="165" y="28"/>
                      <a:pt x="166" y="30"/>
                      <a:pt x="167" y="30"/>
                    </a:cubicBezTo>
                    <a:cubicBezTo>
                      <a:pt x="170" y="32"/>
                      <a:pt x="170" y="32"/>
                      <a:pt x="170" y="32"/>
                    </a:cubicBezTo>
                    <a:cubicBezTo>
                      <a:pt x="172" y="29"/>
                      <a:pt x="172" y="29"/>
                      <a:pt x="172" y="29"/>
                    </a:cubicBezTo>
                    <a:cubicBezTo>
                      <a:pt x="169" y="27"/>
                      <a:pt x="169" y="27"/>
                      <a:pt x="169" y="27"/>
                    </a:cubicBezTo>
                    <a:cubicBezTo>
                      <a:pt x="172" y="29"/>
                      <a:pt x="172" y="29"/>
                      <a:pt x="172" y="29"/>
                    </a:cubicBezTo>
                    <a:cubicBezTo>
                      <a:pt x="169" y="26"/>
                      <a:pt x="169" y="26"/>
                      <a:pt x="169" y="26"/>
                    </a:cubicBezTo>
                    <a:cubicBezTo>
                      <a:pt x="169" y="27"/>
                      <a:pt x="169" y="27"/>
                      <a:pt x="169" y="27"/>
                    </a:cubicBezTo>
                    <a:cubicBezTo>
                      <a:pt x="172" y="29"/>
                      <a:pt x="172" y="29"/>
                      <a:pt x="172" y="29"/>
                    </a:cubicBezTo>
                    <a:cubicBezTo>
                      <a:pt x="169" y="26"/>
                      <a:pt x="169" y="26"/>
                      <a:pt x="169" y="26"/>
                    </a:cubicBezTo>
                    <a:cubicBezTo>
                      <a:pt x="171" y="28"/>
                      <a:pt x="171" y="28"/>
                      <a:pt x="171" y="28"/>
                    </a:cubicBezTo>
                    <a:cubicBezTo>
                      <a:pt x="169" y="26"/>
                      <a:pt x="169" y="26"/>
                      <a:pt x="169" y="26"/>
                    </a:cubicBezTo>
                    <a:cubicBezTo>
                      <a:pt x="169" y="26"/>
                      <a:pt x="169" y="26"/>
                      <a:pt x="169" y="26"/>
                    </a:cubicBezTo>
                    <a:cubicBezTo>
                      <a:pt x="171" y="28"/>
                      <a:pt x="171" y="28"/>
                      <a:pt x="171" y="28"/>
                    </a:cubicBezTo>
                    <a:cubicBezTo>
                      <a:pt x="169" y="26"/>
                      <a:pt x="169" y="26"/>
                      <a:pt x="169" y="26"/>
                    </a:cubicBezTo>
                    <a:cubicBezTo>
                      <a:pt x="169" y="27"/>
                      <a:pt x="169" y="27"/>
                      <a:pt x="169" y="27"/>
                    </a:cubicBezTo>
                    <a:cubicBezTo>
                      <a:pt x="167" y="28"/>
                      <a:pt x="165" y="30"/>
                      <a:pt x="163" y="31"/>
                    </a:cubicBezTo>
                    <a:cubicBezTo>
                      <a:pt x="161" y="33"/>
                      <a:pt x="159" y="35"/>
                      <a:pt x="159" y="35"/>
                    </a:cubicBezTo>
                    <a:cubicBezTo>
                      <a:pt x="158" y="35"/>
                      <a:pt x="157" y="37"/>
                      <a:pt x="157" y="38"/>
                    </a:cubicBezTo>
                    <a:cubicBezTo>
                      <a:pt x="157" y="39"/>
                      <a:pt x="158" y="40"/>
                      <a:pt x="159" y="41"/>
                    </a:cubicBezTo>
                    <a:cubicBezTo>
                      <a:pt x="160" y="42"/>
                      <a:pt x="160" y="42"/>
                      <a:pt x="160" y="42"/>
                    </a:cubicBezTo>
                    <a:cubicBezTo>
                      <a:pt x="162" y="38"/>
                      <a:pt x="162" y="38"/>
                      <a:pt x="162" y="38"/>
                    </a:cubicBezTo>
                    <a:cubicBezTo>
                      <a:pt x="158" y="37"/>
                      <a:pt x="158" y="37"/>
                      <a:pt x="158" y="37"/>
                    </a:cubicBezTo>
                    <a:cubicBezTo>
                      <a:pt x="154" y="50"/>
                      <a:pt x="154" y="50"/>
                      <a:pt x="154" y="50"/>
                    </a:cubicBezTo>
                    <a:cubicBezTo>
                      <a:pt x="154" y="52"/>
                      <a:pt x="154" y="54"/>
                      <a:pt x="156" y="54"/>
                    </a:cubicBezTo>
                    <a:cubicBezTo>
                      <a:pt x="159" y="57"/>
                      <a:pt x="159" y="57"/>
                      <a:pt x="159" y="57"/>
                    </a:cubicBezTo>
                    <a:cubicBezTo>
                      <a:pt x="161" y="53"/>
                      <a:pt x="161" y="53"/>
                      <a:pt x="161" y="53"/>
                    </a:cubicBezTo>
                    <a:cubicBezTo>
                      <a:pt x="159" y="50"/>
                      <a:pt x="159" y="50"/>
                      <a:pt x="159" y="50"/>
                    </a:cubicBezTo>
                    <a:cubicBezTo>
                      <a:pt x="147" y="60"/>
                      <a:pt x="147" y="60"/>
                      <a:pt x="147" y="60"/>
                    </a:cubicBezTo>
                    <a:cubicBezTo>
                      <a:pt x="146" y="61"/>
                      <a:pt x="145" y="62"/>
                      <a:pt x="145" y="64"/>
                    </a:cubicBezTo>
                    <a:cubicBezTo>
                      <a:pt x="146" y="65"/>
                      <a:pt x="146" y="66"/>
                      <a:pt x="147" y="67"/>
                    </a:cubicBezTo>
                    <a:cubicBezTo>
                      <a:pt x="149" y="68"/>
                      <a:pt x="149" y="68"/>
                      <a:pt x="149" y="68"/>
                    </a:cubicBezTo>
                    <a:cubicBezTo>
                      <a:pt x="151" y="64"/>
                      <a:pt x="151" y="64"/>
                      <a:pt x="151" y="64"/>
                    </a:cubicBezTo>
                    <a:cubicBezTo>
                      <a:pt x="150" y="61"/>
                      <a:pt x="150" y="61"/>
                      <a:pt x="150" y="61"/>
                    </a:cubicBezTo>
                    <a:cubicBezTo>
                      <a:pt x="136" y="67"/>
                      <a:pt x="136" y="67"/>
                      <a:pt x="136" y="67"/>
                    </a:cubicBezTo>
                    <a:cubicBezTo>
                      <a:pt x="134" y="67"/>
                      <a:pt x="133" y="68"/>
                      <a:pt x="133" y="70"/>
                    </a:cubicBezTo>
                    <a:cubicBezTo>
                      <a:pt x="133" y="71"/>
                      <a:pt x="134" y="73"/>
                      <a:pt x="135" y="74"/>
                    </a:cubicBezTo>
                    <a:cubicBezTo>
                      <a:pt x="142" y="78"/>
                      <a:pt x="142" y="78"/>
                      <a:pt x="142" y="78"/>
                    </a:cubicBezTo>
                    <a:cubicBezTo>
                      <a:pt x="144" y="75"/>
                      <a:pt x="144" y="75"/>
                      <a:pt x="144" y="75"/>
                    </a:cubicBezTo>
                    <a:cubicBezTo>
                      <a:pt x="143" y="71"/>
                      <a:pt x="143" y="71"/>
                      <a:pt x="143" y="71"/>
                    </a:cubicBezTo>
                    <a:cubicBezTo>
                      <a:pt x="128" y="75"/>
                      <a:pt x="128" y="75"/>
                      <a:pt x="128" y="75"/>
                    </a:cubicBezTo>
                    <a:cubicBezTo>
                      <a:pt x="126" y="76"/>
                      <a:pt x="125" y="77"/>
                      <a:pt x="125" y="79"/>
                    </a:cubicBezTo>
                    <a:cubicBezTo>
                      <a:pt x="125" y="80"/>
                      <a:pt x="125" y="82"/>
                      <a:pt x="127" y="83"/>
                    </a:cubicBezTo>
                    <a:cubicBezTo>
                      <a:pt x="132" y="86"/>
                      <a:pt x="132" y="86"/>
                      <a:pt x="132" y="86"/>
                    </a:cubicBezTo>
                    <a:cubicBezTo>
                      <a:pt x="134" y="82"/>
                      <a:pt x="134" y="82"/>
                      <a:pt x="134" y="82"/>
                    </a:cubicBezTo>
                    <a:cubicBezTo>
                      <a:pt x="133" y="78"/>
                      <a:pt x="133" y="78"/>
                      <a:pt x="133" y="78"/>
                    </a:cubicBezTo>
                    <a:cubicBezTo>
                      <a:pt x="133" y="78"/>
                      <a:pt x="128" y="79"/>
                      <a:pt x="123" y="80"/>
                    </a:cubicBezTo>
                    <a:cubicBezTo>
                      <a:pt x="120" y="80"/>
                      <a:pt x="118" y="81"/>
                      <a:pt x="116" y="81"/>
                    </a:cubicBezTo>
                    <a:cubicBezTo>
                      <a:pt x="115" y="81"/>
                      <a:pt x="114" y="82"/>
                      <a:pt x="113" y="82"/>
                    </a:cubicBezTo>
                    <a:cubicBezTo>
                      <a:pt x="112" y="82"/>
                      <a:pt x="112" y="82"/>
                      <a:pt x="112" y="82"/>
                    </a:cubicBezTo>
                    <a:cubicBezTo>
                      <a:pt x="111" y="82"/>
                      <a:pt x="111" y="82"/>
                      <a:pt x="111" y="82"/>
                    </a:cubicBezTo>
                    <a:cubicBezTo>
                      <a:pt x="111" y="83"/>
                      <a:pt x="111" y="83"/>
                      <a:pt x="111" y="83"/>
                    </a:cubicBezTo>
                    <a:cubicBezTo>
                      <a:pt x="110" y="83"/>
                      <a:pt x="110" y="83"/>
                      <a:pt x="109" y="84"/>
                    </a:cubicBezTo>
                    <a:cubicBezTo>
                      <a:pt x="109" y="85"/>
                      <a:pt x="109" y="86"/>
                      <a:pt x="109" y="87"/>
                    </a:cubicBezTo>
                    <a:cubicBezTo>
                      <a:pt x="109" y="88"/>
                      <a:pt x="110" y="89"/>
                      <a:pt x="111" y="89"/>
                    </a:cubicBezTo>
                    <a:cubicBezTo>
                      <a:pt x="115" y="92"/>
                      <a:pt x="115" y="92"/>
                      <a:pt x="115" y="92"/>
                    </a:cubicBezTo>
                    <a:cubicBezTo>
                      <a:pt x="117" y="89"/>
                      <a:pt x="117" y="89"/>
                      <a:pt x="117" y="89"/>
                    </a:cubicBezTo>
                    <a:cubicBezTo>
                      <a:pt x="117" y="85"/>
                      <a:pt x="117" y="85"/>
                      <a:pt x="117" y="85"/>
                    </a:cubicBezTo>
                    <a:cubicBezTo>
                      <a:pt x="91" y="86"/>
                      <a:pt x="91" y="86"/>
                      <a:pt x="91" y="86"/>
                    </a:cubicBezTo>
                    <a:cubicBezTo>
                      <a:pt x="89" y="86"/>
                      <a:pt x="88" y="87"/>
                      <a:pt x="87" y="89"/>
                    </a:cubicBezTo>
                    <a:cubicBezTo>
                      <a:pt x="87" y="91"/>
                      <a:pt x="88" y="93"/>
                      <a:pt x="89" y="94"/>
                    </a:cubicBezTo>
                    <a:cubicBezTo>
                      <a:pt x="93" y="96"/>
                      <a:pt x="93" y="96"/>
                      <a:pt x="93" y="96"/>
                    </a:cubicBezTo>
                    <a:cubicBezTo>
                      <a:pt x="95" y="93"/>
                      <a:pt x="95" y="93"/>
                      <a:pt x="95" y="93"/>
                    </a:cubicBezTo>
                    <a:cubicBezTo>
                      <a:pt x="96" y="89"/>
                      <a:pt x="96" y="89"/>
                      <a:pt x="96" y="89"/>
                    </a:cubicBezTo>
                    <a:cubicBezTo>
                      <a:pt x="96" y="89"/>
                      <a:pt x="90" y="88"/>
                      <a:pt x="83" y="87"/>
                    </a:cubicBezTo>
                    <a:cubicBezTo>
                      <a:pt x="79" y="86"/>
                      <a:pt x="76" y="86"/>
                      <a:pt x="73" y="85"/>
                    </a:cubicBezTo>
                    <a:cubicBezTo>
                      <a:pt x="72" y="85"/>
                      <a:pt x="70" y="85"/>
                      <a:pt x="69" y="85"/>
                    </a:cubicBezTo>
                    <a:cubicBezTo>
                      <a:pt x="68" y="85"/>
                      <a:pt x="67" y="85"/>
                      <a:pt x="67" y="85"/>
                    </a:cubicBezTo>
                    <a:cubicBezTo>
                      <a:pt x="66" y="85"/>
                      <a:pt x="66" y="85"/>
                      <a:pt x="66" y="85"/>
                    </a:cubicBezTo>
                    <a:cubicBezTo>
                      <a:pt x="66" y="85"/>
                      <a:pt x="65" y="85"/>
                      <a:pt x="65" y="85"/>
                    </a:cubicBezTo>
                    <a:cubicBezTo>
                      <a:pt x="64" y="85"/>
                      <a:pt x="64" y="85"/>
                      <a:pt x="64" y="85"/>
                    </a:cubicBezTo>
                    <a:cubicBezTo>
                      <a:pt x="64" y="85"/>
                      <a:pt x="63" y="86"/>
                      <a:pt x="63" y="86"/>
                    </a:cubicBezTo>
                    <a:cubicBezTo>
                      <a:pt x="62" y="88"/>
                      <a:pt x="62" y="91"/>
                      <a:pt x="64" y="92"/>
                    </a:cubicBezTo>
                    <a:cubicBezTo>
                      <a:pt x="71" y="97"/>
                      <a:pt x="71" y="97"/>
                      <a:pt x="71" y="97"/>
                    </a:cubicBezTo>
                    <a:cubicBezTo>
                      <a:pt x="74" y="93"/>
                      <a:pt x="74" y="93"/>
                      <a:pt x="74" y="93"/>
                    </a:cubicBezTo>
                    <a:cubicBezTo>
                      <a:pt x="75" y="89"/>
                      <a:pt x="75" y="89"/>
                      <a:pt x="75" y="89"/>
                    </a:cubicBezTo>
                    <a:cubicBezTo>
                      <a:pt x="6" y="62"/>
                      <a:pt x="6" y="62"/>
                      <a:pt x="6" y="62"/>
                    </a:cubicBezTo>
                    <a:cubicBezTo>
                      <a:pt x="4" y="61"/>
                      <a:pt x="2" y="62"/>
                      <a:pt x="1" y="64"/>
                    </a:cubicBezTo>
                    <a:cubicBezTo>
                      <a:pt x="0" y="66"/>
                      <a:pt x="1" y="68"/>
                      <a:pt x="2" y="69"/>
                    </a:cubicBezTo>
                    <a:cubicBezTo>
                      <a:pt x="37" y="91"/>
                      <a:pt x="37" y="91"/>
                      <a:pt x="37" y="91"/>
                    </a:cubicBezTo>
                    <a:cubicBezTo>
                      <a:pt x="39" y="92"/>
                      <a:pt x="42" y="92"/>
                      <a:pt x="43" y="90"/>
                    </a:cubicBezTo>
                    <a:cubicBezTo>
                      <a:pt x="44" y="88"/>
                      <a:pt x="44" y="85"/>
                      <a:pt x="42" y="8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7" name="Freeform 57"/>
              <p:cNvSpPr/>
              <p:nvPr/>
            </p:nvSpPr>
            <p:spPr bwMode="auto">
              <a:xfrm>
                <a:off x="4427488" y="3179938"/>
                <a:ext cx="753277" cy="922138"/>
              </a:xfrm>
              <a:custGeom>
                <a:avLst/>
                <a:gdLst>
                  <a:gd name="T0" fmla="*/ 76 w 561"/>
                  <a:gd name="T1" fmla="*/ 679 h 687"/>
                  <a:gd name="T2" fmla="*/ 128 w 561"/>
                  <a:gd name="T3" fmla="*/ 677 h 687"/>
                  <a:gd name="T4" fmla="*/ 152 w 561"/>
                  <a:gd name="T5" fmla="*/ 682 h 687"/>
                  <a:gd name="T6" fmla="*/ 184 w 561"/>
                  <a:gd name="T7" fmla="*/ 661 h 687"/>
                  <a:gd name="T8" fmla="*/ 211 w 561"/>
                  <a:gd name="T9" fmla="*/ 633 h 687"/>
                  <a:gd name="T10" fmla="*/ 223 w 561"/>
                  <a:gd name="T11" fmla="*/ 593 h 687"/>
                  <a:gd name="T12" fmla="*/ 222 w 561"/>
                  <a:gd name="T13" fmla="*/ 557 h 687"/>
                  <a:gd name="T14" fmla="*/ 176 w 561"/>
                  <a:gd name="T15" fmla="*/ 506 h 687"/>
                  <a:gd name="T16" fmla="*/ 176 w 561"/>
                  <a:gd name="T17" fmla="*/ 510 h 687"/>
                  <a:gd name="T18" fmla="*/ 158 w 561"/>
                  <a:gd name="T19" fmla="*/ 419 h 687"/>
                  <a:gd name="T20" fmla="*/ 175 w 561"/>
                  <a:gd name="T21" fmla="*/ 398 h 687"/>
                  <a:gd name="T22" fmla="*/ 200 w 561"/>
                  <a:gd name="T23" fmla="*/ 381 h 687"/>
                  <a:gd name="T24" fmla="*/ 218 w 561"/>
                  <a:gd name="T25" fmla="*/ 373 h 687"/>
                  <a:gd name="T26" fmla="*/ 243 w 561"/>
                  <a:gd name="T27" fmla="*/ 368 h 687"/>
                  <a:gd name="T28" fmla="*/ 258 w 561"/>
                  <a:gd name="T29" fmla="*/ 363 h 687"/>
                  <a:gd name="T30" fmla="*/ 323 w 561"/>
                  <a:gd name="T31" fmla="*/ 360 h 687"/>
                  <a:gd name="T32" fmla="*/ 334 w 561"/>
                  <a:gd name="T33" fmla="*/ 357 h 687"/>
                  <a:gd name="T34" fmla="*/ 363 w 561"/>
                  <a:gd name="T35" fmla="*/ 356 h 687"/>
                  <a:gd name="T36" fmla="*/ 378 w 561"/>
                  <a:gd name="T37" fmla="*/ 352 h 687"/>
                  <a:gd name="T38" fmla="*/ 439 w 561"/>
                  <a:gd name="T39" fmla="*/ 352 h 687"/>
                  <a:gd name="T40" fmla="*/ 513 w 561"/>
                  <a:gd name="T41" fmla="*/ 357 h 687"/>
                  <a:gd name="T42" fmla="*/ 536 w 561"/>
                  <a:gd name="T43" fmla="*/ 353 h 687"/>
                  <a:gd name="T44" fmla="*/ 552 w 561"/>
                  <a:gd name="T45" fmla="*/ 325 h 687"/>
                  <a:gd name="T46" fmla="*/ 553 w 561"/>
                  <a:gd name="T47" fmla="*/ 288 h 687"/>
                  <a:gd name="T48" fmla="*/ 558 w 561"/>
                  <a:gd name="T49" fmla="*/ 242 h 687"/>
                  <a:gd name="T50" fmla="*/ 557 w 561"/>
                  <a:gd name="T51" fmla="*/ 223 h 687"/>
                  <a:gd name="T52" fmla="*/ 559 w 561"/>
                  <a:gd name="T53" fmla="*/ 197 h 687"/>
                  <a:gd name="T54" fmla="*/ 558 w 561"/>
                  <a:gd name="T55" fmla="*/ 160 h 687"/>
                  <a:gd name="T56" fmla="*/ 550 w 561"/>
                  <a:gd name="T57" fmla="*/ 108 h 687"/>
                  <a:gd name="T58" fmla="*/ 547 w 561"/>
                  <a:gd name="T59" fmla="*/ 76 h 687"/>
                  <a:gd name="T60" fmla="*/ 535 w 561"/>
                  <a:gd name="T61" fmla="*/ 26 h 687"/>
                  <a:gd name="T62" fmla="*/ 535 w 561"/>
                  <a:gd name="T63" fmla="*/ 51 h 687"/>
                  <a:gd name="T64" fmla="*/ 543 w 561"/>
                  <a:gd name="T65" fmla="*/ 84 h 687"/>
                  <a:gd name="T66" fmla="*/ 546 w 561"/>
                  <a:gd name="T67" fmla="*/ 108 h 687"/>
                  <a:gd name="T68" fmla="*/ 548 w 561"/>
                  <a:gd name="T69" fmla="*/ 173 h 687"/>
                  <a:gd name="T70" fmla="*/ 548 w 561"/>
                  <a:gd name="T71" fmla="*/ 173 h 687"/>
                  <a:gd name="T72" fmla="*/ 555 w 561"/>
                  <a:gd name="T73" fmla="*/ 216 h 687"/>
                  <a:gd name="T74" fmla="*/ 550 w 561"/>
                  <a:gd name="T75" fmla="*/ 260 h 687"/>
                  <a:gd name="T76" fmla="*/ 546 w 561"/>
                  <a:gd name="T77" fmla="*/ 303 h 687"/>
                  <a:gd name="T78" fmla="*/ 548 w 561"/>
                  <a:gd name="T79" fmla="*/ 323 h 687"/>
                  <a:gd name="T80" fmla="*/ 533 w 561"/>
                  <a:gd name="T81" fmla="*/ 347 h 687"/>
                  <a:gd name="T82" fmla="*/ 514 w 561"/>
                  <a:gd name="T83" fmla="*/ 354 h 687"/>
                  <a:gd name="T84" fmla="*/ 405 w 561"/>
                  <a:gd name="T85" fmla="*/ 353 h 687"/>
                  <a:gd name="T86" fmla="*/ 403 w 561"/>
                  <a:gd name="T87" fmla="*/ 351 h 687"/>
                  <a:gd name="T88" fmla="*/ 385 w 561"/>
                  <a:gd name="T89" fmla="*/ 357 h 687"/>
                  <a:gd name="T90" fmla="*/ 363 w 561"/>
                  <a:gd name="T91" fmla="*/ 352 h 687"/>
                  <a:gd name="T92" fmla="*/ 366 w 561"/>
                  <a:gd name="T93" fmla="*/ 356 h 687"/>
                  <a:gd name="T94" fmla="*/ 317 w 561"/>
                  <a:gd name="T95" fmla="*/ 362 h 687"/>
                  <a:gd name="T96" fmla="*/ 291 w 561"/>
                  <a:gd name="T97" fmla="*/ 357 h 687"/>
                  <a:gd name="T98" fmla="*/ 251 w 561"/>
                  <a:gd name="T99" fmla="*/ 359 h 687"/>
                  <a:gd name="T100" fmla="*/ 198 w 561"/>
                  <a:gd name="T101" fmla="*/ 373 h 687"/>
                  <a:gd name="T102" fmla="*/ 170 w 561"/>
                  <a:gd name="T103" fmla="*/ 398 h 687"/>
                  <a:gd name="T104" fmla="*/ 150 w 561"/>
                  <a:gd name="T105" fmla="*/ 455 h 687"/>
                  <a:gd name="T106" fmla="*/ 209 w 561"/>
                  <a:gd name="T107" fmla="*/ 554 h 687"/>
                  <a:gd name="T108" fmla="*/ 210 w 561"/>
                  <a:gd name="T109" fmla="*/ 555 h 687"/>
                  <a:gd name="T110" fmla="*/ 219 w 561"/>
                  <a:gd name="T111" fmla="*/ 574 h 687"/>
                  <a:gd name="T112" fmla="*/ 213 w 561"/>
                  <a:gd name="T113" fmla="*/ 615 h 687"/>
                  <a:gd name="T114" fmla="*/ 203 w 561"/>
                  <a:gd name="T115" fmla="*/ 646 h 687"/>
                  <a:gd name="T116" fmla="*/ 149 w 561"/>
                  <a:gd name="T117" fmla="*/ 680 h 687"/>
                  <a:gd name="T118" fmla="*/ 152 w 561"/>
                  <a:gd name="T119" fmla="*/ 674 h 687"/>
                  <a:gd name="T120" fmla="*/ 100 w 561"/>
                  <a:gd name="T121" fmla="*/ 676 h 687"/>
                  <a:gd name="T122" fmla="*/ 2 w 561"/>
                  <a:gd name="T123" fmla="*/ 65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1" h="687">
                    <a:moveTo>
                      <a:pt x="40" y="665"/>
                    </a:moveTo>
                    <a:cubicBezTo>
                      <a:pt x="6" y="644"/>
                      <a:pt x="6" y="644"/>
                      <a:pt x="6" y="644"/>
                    </a:cubicBezTo>
                    <a:cubicBezTo>
                      <a:pt x="4" y="648"/>
                      <a:pt x="4" y="648"/>
                      <a:pt x="4" y="648"/>
                    </a:cubicBezTo>
                    <a:cubicBezTo>
                      <a:pt x="3" y="651"/>
                      <a:pt x="3" y="651"/>
                      <a:pt x="3" y="651"/>
                    </a:cubicBezTo>
                    <a:cubicBezTo>
                      <a:pt x="75" y="683"/>
                      <a:pt x="75" y="683"/>
                      <a:pt x="75" y="683"/>
                    </a:cubicBezTo>
                    <a:cubicBezTo>
                      <a:pt x="77" y="684"/>
                      <a:pt x="80" y="683"/>
                      <a:pt x="81" y="681"/>
                    </a:cubicBezTo>
                    <a:cubicBezTo>
                      <a:pt x="82" y="679"/>
                      <a:pt x="81" y="677"/>
                      <a:pt x="79" y="676"/>
                    </a:cubicBezTo>
                    <a:cubicBezTo>
                      <a:pt x="78" y="675"/>
                      <a:pt x="78" y="675"/>
                      <a:pt x="78" y="675"/>
                    </a:cubicBezTo>
                    <a:cubicBezTo>
                      <a:pt x="76" y="679"/>
                      <a:pt x="76" y="679"/>
                      <a:pt x="76" y="679"/>
                    </a:cubicBezTo>
                    <a:cubicBezTo>
                      <a:pt x="80" y="681"/>
                      <a:pt x="80" y="681"/>
                      <a:pt x="80" y="681"/>
                    </a:cubicBezTo>
                    <a:cubicBezTo>
                      <a:pt x="76" y="679"/>
                      <a:pt x="76" y="679"/>
                      <a:pt x="76" y="679"/>
                    </a:cubicBezTo>
                    <a:cubicBezTo>
                      <a:pt x="78" y="682"/>
                      <a:pt x="78" y="682"/>
                      <a:pt x="78" y="682"/>
                    </a:cubicBezTo>
                    <a:cubicBezTo>
                      <a:pt x="79" y="682"/>
                      <a:pt x="79" y="681"/>
                      <a:pt x="80" y="681"/>
                    </a:cubicBezTo>
                    <a:cubicBezTo>
                      <a:pt x="76" y="679"/>
                      <a:pt x="76" y="679"/>
                      <a:pt x="76" y="679"/>
                    </a:cubicBezTo>
                    <a:cubicBezTo>
                      <a:pt x="78" y="682"/>
                      <a:pt x="78" y="682"/>
                      <a:pt x="78" y="682"/>
                    </a:cubicBezTo>
                    <a:cubicBezTo>
                      <a:pt x="76" y="679"/>
                      <a:pt x="76" y="679"/>
                      <a:pt x="76" y="679"/>
                    </a:cubicBezTo>
                    <a:cubicBezTo>
                      <a:pt x="77" y="682"/>
                      <a:pt x="77" y="682"/>
                      <a:pt x="77" y="682"/>
                    </a:cubicBezTo>
                    <a:cubicBezTo>
                      <a:pt x="77" y="682"/>
                      <a:pt x="78" y="682"/>
                      <a:pt x="78" y="682"/>
                    </a:cubicBezTo>
                    <a:cubicBezTo>
                      <a:pt x="76" y="679"/>
                      <a:pt x="76" y="679"/>
                      <a:pt x="76" y="679"/>
                    </a:cubicBezTo>
                    <a:cubicBezTo>
                      <a:pt x="77" y="682"/>
                      <a:pt x="77" y="682"/>
                      <a:pt x="77" y="682"/>
                    </a:cubicBezTo>
                    <a:cubicBezTo>
                      <a:pt x="76" y="679"/>
                      <a:pt x="76" y="679"/>
                      <a:pt x="76" y="679"/>
                    </a:cubicBezTo>
                    <a:cubicBezTo>
                      <a:pt x="76" y="683"/>
                      <a:pt x="76" y="683"/>
                      <a:pt x="76" y="683"/>
                    </a:cubicBezTo>
                    <a:cubicBezTo>
                      <a:pt x="76" y="683"/>
                      <a:pt x="76" y="683"/>
                      <a:pt x="77" y="682"/>
                    </a:cubicBezTo>
                    <a:cubicBezTo>
                      <a:pt x="76" y="679"/>
                      <a:pt x="76" y="679"/>
                      <a:pt x="76" y="679"/>
                    </a:cubicBezTo>
                    <a:cubicBezTo>
                      <a:pt x="76" y="683"/>
                      <a:pt x="76" y="683"/>
                      <a:pt x="76" y="683"/>
                    </a:cubicBezTo>
                    <a:cubicBezTo>
                      <a:pt x="76" y="682"/>
                      <a:pt x="76" y="682"/>
                      <a:pt x="76" y="682"/>
                    </a:cubicBezTo>
                    <a:cubicBezTo>
                      <a:pt x="76" y="683"/>
                      <a:pt x="76" y="683"/>
                      <a:pt x="76" y="683"/>
                    </a:cubicBezTo>
                    <a:cubicBezTo>
                      <a:pt x="76" y="683"/>
                      <a:pt x="76" y="683"/>
                      <a:pt x="76" y="683"/>
                    </a:cubicBezTo>
                    <a:cubicBezTo>
                      <a:pt x="76" y="682"/>
                      <a:pt x="76" y="682"/>
                      <a:pt x="76" y="682"/>
                    </a:cubicBezTo>
                    <a:cubicBezTo>
                      <a:pt x="76" y="683"/>
                      <a:pt x="76" y="683"/>
                      <a:pt x="76" y="683"/>
                    </a:cubicBezTo>
                    <a:cubicBezTo>
                      <a:pt x="76" y="683"/>
                      <a:pt x="77" y="683"/>
                      <a:pt x="78" y="683"/>
                    </a:cubicBezTo>
                    <a:cubicBezTo>
                      <a:pt x="81" y="683"/>
                      <a:pt x="88" y="684"/>
                      <a:pt x="93" y="685"/>
                    </a:cubicBezTo>
                    <a:cubicBezTo>
                      <a:pt x="99" y="686"/>
                      <a:pt x="103" y="687"/>
                      <a:pt x="103" y="687"/>
                    </a:cubicBezTo>
                    <a:cubicBezTo>
                      <a:pt x="105" y="687"/>
                      <a:pt x="107" y="686"/>
                      <a:pt x="108" y="684"/>
                    </a:cubicBezTo>
                    <a:cubicBezTo>
                      <a:pt x="108" y="682"/>
                      <a:pt x="108" y="680"/>
                      <a:pt x="106" y="679"/>
                    </a:cubicBezTo>
                    <a:cubicBezTo>
                      <a:pt x="102" y="677"/>
                      <a:pt x="102" y="677"/>
                      <a:pt x="102" y="677"/>
                    </a:cubicBezTo>
                    <a:cubicBezTo>
                      <a:pt x="100" y="680"/>
                      <a:pt x="100" y="680"/>
                      <a:pt x="100" y="680"/>
                    </a:cubicBezTo>
                    <a:cubicBezTo>
                      <a:pt x="99" y="684"/>
                      <a:pt x="99" y="684"/>
                      <a:pt x="99" y="684"/>
                    </a:cubicBezTo>
                    <a:cubicBezTo>
                      <a:pt x="129" y="686"/>
                      <a:pt x="129" y="686"/>
                      <a:pt x="129" y="686"/>
                    </a:cubicBezTo>
                    <a:cubicBezTo>
                      <a:pt x="131" y="687"/>
                      <a:pt x="133" y="686"/>
                      <a:pt x="133" y="684"/>
                    </a:cubicBezTo>
                    <a:cubicBezTo>
                      <a:pt x="134" y="682"/>
                      <a:pt x="133" y="680"/>
                      <a:pt x="132" y="679"/>
                    </a:cubicBezTo>
                    <a:cubicBezTo>
                      <a:pt x="128" y="677"/>
                      <a:pt x="128" y="677"/>
                      <a:pt x="128" y="677"/>
                    </a:cubicBezTo>
                    <a:cubicBezTo>
                      <a:pt x="126" y="680"/>
                      <a:pt x="126" y="680"/>
                      <a:pt x="126" y="680"/>
                    </a:cubicBezTo>
                    <a:cubicBezTo>
                      <a:pt x="129" y="682"/>
                      <a:pt x="129" y="682"/>
                      <a:pt x="129" y="682"/>
                    </a:cubicBezTo>
                    <a:cubicBezTo>
                      <a:pt x="126" y="680"/>
                      <a:pt x="126" y="680"/>
                      <a:pt x="126" y="680"/>
                    </a:cubicBezTo>
                    <a:cubicBezTo>
                      <a:pt x="128" y="684"/>
                      <a:pt x="128" y="684"/>
                      <a:pt x="128" y="684"/>
                    </a:cubicBezTo>
                    <a:cubicBezTo>
                      <a:pt x="128" y="684"/>
                      <a:pt x="129" y="683"/>
                      <a:pt x="129" y="682"/>
                    </a:cubicBezTo>
                    <a:cubicBezTo>
                      <a:pt x="126" y="680"/>
                      <a:pt x="126" y="680"/>
                      <a:pt x="126" y="680"/>
                    </a:cubicBezTo>
                    <a:cubicBezTo>
                      <a:pt x="128" y="684"/>
                      <a:pt x="128" y="684"/>
                      <a:pt x="128" y="684"/>
                    </a:cubicBezTo>
                    <a:cubicBezTo>
                      <a:pt x="126" y="681"/>
                      <a:pt x="126" y="681"/>
                      <a:pt x="126" y="681"/>
                    </a:cubicBezTo>
                    <a:cubicBezTo>
                      <a:pt x="127" y="684"/>
                      <a:pt x="127" y="684"/>
                      <a:pt x="127" y="684"/>
                    </a:cubicBezTo>
                    <a:cubicBezTo>
                      <a:pt x="127" y="684"/>
                      <a:pt x="127" y="684"/>
                      <a:pt x="128" y="684"/>
                    </a:cubicBezTo>
                    <a:cubicBezTo>
                      <a:pt x="126" y="681"/>
                      <a:pt x="126" y="681"/>
                      <a:pt x="126" y="681"/>
                    </a:cubicBezTo>
                    <a:cubicBezTo>
                      <a:pt x="127" y="684"/>
                      <a:pt x="127" y="684"/>
                      <a:pt x="127" y="684"/>
                    </a:cubicBezTo>
                    <a:cubicBezTo>
                      <a:pt x="127" y="683"/>
                      <a:pt x="127" y="683"/>
                      <a:pt x="127" y="683"/>
                    </a:cubicBezTo>
                    <a:cubicBezTo>
                      <a:pt x="127" y="684"/>
                      <a:pt x="127" y="684"/>
                      <a:pt x="127" y="684"/>
                    </a:cubicBezTo>
                    <a:cubicBezTo>
                      <a:pt x="127" y="684"/>
                      <a:pt x="127" y="684"/>
                      <a:pt x="127" y="684"/>
                    </a:cubicBezTo>
                    <a:cubicBezTo>
                      <a:pt x="127" y="683"/>
                      <a:pt x="127" y="683"/>
                      <a:pt x="127" y="683"/>
                    </a:cubicBezTo>
                    <a:cubicBezTo>
                      <a:pt x="127" y="684"/>
                      <a:pt x="127" y="684"/>
                      <a:pt x="127" y="684"/>
                    </a:cubicBezTo>
                    <a:cubicBezTo>
                      <a:pt x="127" y="684"/>
                      <a:pt x="128" y="684"/>
                      <a:pt x="129" y="684"/>
                    </a:cubicBezTo>
                    <a:cubicBezTo>
                      <a:pt x="132" y="683"/>
                      <a:pt x="138" y="683"/>
                      <a:pt x="143" y="683"/>
                    </a:cubicBezTo>
                    <a:cubicBezTo>
                      <a:pt x="146" y="682"/>
                      <a:pt x="149" y="682"/>
                      <a:pt x="150" y="682"/>
                    </a:cubicBezTo>
                    <a:cubicBezTo>
                      <a:pt x="151" y="682"/>
                      <a:pt x="152" y="682"/>
                      <a:pt x="152" y="682"/>
                    </a:cubicBezTo>
                    <a:cubicBezTo>
                      <a:pt x="153" y="682"/>
                      <a:pt x="153" y="682"/>
                      <a:pt x="153" y="682"/>
                    </a:cubicBezTo>
                    <a:cubicBezTo>
                      <a:pt x="153" y="682"/>
                      <a:pt x="153" y="682"/>
                      <a:pt x="153" y="682"/>
                    </a:cubicBezTo>
                    <a:cubicBezTo>
                      <a:pt x="154" y="682"/>
                      <a:pt x="154" y="682"/>
                      <a:pt x="154" y="682"/>
                    </a:cubicBezTo>
                    <a:cubicBezTo>
                      <a:pt x="154" y="682"/>
                      <a:pt x="154" y="682"/>
                      <a:pt x="154" y="682"/>
                    </a:cubicBezTo>
                    <a:cubicBezTo>
                      <a:pt x="154" y="682"/>
                      <a:pt x="154" y="682"/>
                      <a:pt x="154" y="682"/>
                    </a:cubicBezTo>
                    <a:cubicBezTo>
                      <a:pt x="155" y="681"/>
                      <a:pt x="155" y="681"/>
                      <a:pt x="155" y="681"/>
                    </a:cubicBezTo>
                    <a:cubicBezTo>
                      <a:pt x="155" y="681"/>
                      <a:pt x="156" y="681"/>
                      <a:pt x="156" y="680"/>
                    </a:cubicBezTo>
                    <a:cubicBezTo>
                      <a:pt x="157" y="679"/>
                      <a:pt x="157" y="678"/>
                      <a:pt x="157" y="677"/>
                    </a:cubicBezTo>
                    <a:cubicBezTo>
                      <a:pt x="157" y="676"/>
                      <a:pt x="156" y="675"/>
                      <a:pt x="155" y="674"/>
                    </a:cubicBezTo>
                    <a:cubicBezTo>
                      <a:pt x="153" y="673"/>
                      <a:pt x="153" y="673"/>
                      <a:pt x="153" y="673"/>
                    </a:cubicBezTo>
                    <a:cubicBezTo>
                      <a:pt x="151" y="676"/>
                      <a:pt x="151" y="676"/>
                      <a:pt x="151" y="676"/>
                    </a:cubicBezTo>
                    <a:cubicBezTo>
                      <a:pt x="152" y="680"/>
                      <a:pt x="152" y="680"/>
                      <a:pt x="152" y="680"/>
                    </a:cubicBezTo>
                    <a:cubicBezTo>
                      <a:pt x="173" y="676"/>
                      <a:pt x="173" y="676"/>
                      <a:pt x="173" y="676"/>
                    </a:cubicBezTo>
                    <a:cubicBezTo>
                      <a:pt x="175" y="675"/>
                      <a:pt x="176" y="674"/>
                      <a:pt x="177" y="672"/>
                    </a:cubicBezTo>
                    <a:cubicBezTo>
                      <a:pt x="177" y="671"/>
                      <a:pt x="176" y="669"/>
                      <a:pt x="175" y="668"/>
                    </a:cubicBezTo>
                    <a:cubicBezTo>
                      <a:pt x="168" y="664"/>
                      <a:pt x="168" y="664"/>
                      <a:pt x="168" y="664"/>
                    </a:cubicBezTo>
                    <a:cubicBezTo>
                      <a:pt x="165" y="667"/>
                      <a:pt x="165" y="667"/>
                      <a:pt x="165" y="667"/>
                    </a:cubicBezTo>
                    <a:cubicBezTo>
                      <a:pt x="166" y="671"/>
                      <a:pt x="166" y="671"/>
                      <a:pt x="166" y="671"/>
                    </a:cubicBezTo>
                    <a:cubicBezTo>
                      <a:pt x="183" y="668"/>
                      <a:pt x="183" y="668"/>
                      <a:pt x="183" y="668"/>
                    </a:cubicBezTo>
                    <a:cubicBezTo>
                      <a:pt x="184" y="668"/>
                      <a:pt x="186" y="667"/>
                      <a:pt x="186" y="665"/>
                    </a:cubicBezTo>
                    <a:cubicBezTo>
                      <a:pt x="186" y="664"/>
                      <a:pt x="186" y="662"/>
                      <a:pt x="184" y="661"/>
                    </a:cubicBezTo>
                    <a:cubicBezTo>
                      <a:pt x="180" y="659"/>
                      <a:pt x="180" y="659"/>
                      <a:pt x="180" y="659"/>
                    </a:cubicBezTo>
                    <a:cubicBezTo>
                      <a:pt x="178" y="662"/>
                      <a:pt x="178" y="662"/>
                      <a:pt x="178" y="662"/>
                    </a:cubicBezTo>
                    <a:cubicBezTo>
                      <a:pt x="180" y="666"/>
                      <a:pt x="180" y="666"/>
                      <a:pt x="180" y="666"/>
                    </a:cubicBezTo>
                    <a:cubicBezTo>
                      <a:pt x="194" y="659"/>
                      <a:pt x="194" y="659"/>
                      <a:pt x="194" y="659"/>
                    </a:cubicBezTo>
                    <a:cubicBezTo>
                      <a:pt x="196" y="659"/>
                      <a:pt x="197" y="657"/>
                      <a:pt x="197" y="656"/>
                    </a:cubicBezTo>
                    <a:cubicBezTo>
                      <a:pt x="197" y="654"/>
                      <a:pt x="196" y="653"/>
                      <a:pt x="195" y="652"/>
                    </a:cubicBezTo>
                    <a:cubicBezTo>
                      <a:pt x="193" y="651"/>
                      <a:pt x="193" y="651"/>
                      <a:pt x="193" y="651"/>
                    </a:cubicBezTo>
                    <a:cubicBezTo>
                      <a:pt x="191" y="655"/>
                      <a:pt x="191" y="655"/>
                      <a:pt x="191" y="655"/>
                    </a:cubicBezTo>
                    <a:cubicBezTo>
                      <a:pt x="193" y="658"/>
                      <a:pt x="193" y="658"/>
                      <a:pt x="193" y="658"/>
                    </a:cubicBezTo>
                    <a:cubicBezTo>
                      <a:pt x="206" y="653"/>
                      <a:pt x="206" y="653"/>
                      <a:pt x="206" y="653"/>
                    </a:cubicBezTo>
                    <a:cubicBezTo>
                      <a:pt x="208" y="653"/>
                      <a:pt x="209" y="651"/>
                      <a:pt x="209" y="650"/>
                    </a:cubicBezTo>
                    <a:cubicBezTo>
                      <a:pt x="209" y="648"/>
                      <a:pt x="208" y="647"/>
                      <a:pt x="207" y="646"/>
                    </a:cubicBezTo>
                    <a:cubicBezTo>
                      <a:pt x="204" y="644"/>
                      <a:pt x="204" y="644"/>
                      <a:pt x="204" y="644"/>
                    </a:cubicBezTo>
                    <a:cubicBezTo>
                      <a:pt x="202" y="648"/>
                      <a:pt x="202" y="648"/>
                      <a:pt x="202" y="648"/>
                    </a:cubicBezTo>
                    <a:cubicBezTo>
                      <a:pt x="205" y="650"/>
                      <a:pt x="205" y="650"/>
                      <a:pt x="205" y="650"/>
                    </a:cubicBezTo>
                    <a:cubicBezTo>
                      <a:pt x="214" y="635"/>
                      <a:pt x="214" y="635"/>
                      <a:pt x="214" y="635"/>
                    </a:cubicBezTo>
                    <a:cubicBezTo>
                      <a:pt x="215" y="633"/>
                      <a:pt x="214" y="631"/>
                      <a:pt x="212" y="630"/>
                    </a:cubicBezTo>
                    <a:cubicBezTo>
                      <a:pt x="212" y="629"/>
                      <a:pt x="212" y="629"/>
                      <a:pt x="212" y="629"/>
                    </a:cubicBezTo>
                    <a:cubicBezTo>
                      <a:pt x="210" y="633"/>
                      <a:pt x="210" y="633"/>
                      <a:pt x="210" y="633"/>
                    </a:cubicBezTo>
                    <a:cubicBezTo>
                      <a:pt x="213" y="635"/>
                      <a:pt x="213" y="635"/>
                      <a:pt x="213" y="635"/>
                    </a:cubicBezTo>
                    <a:cubicBezTo>
                      <a:pt x="211" y="633"/>
                      <a:pt x="211" y="633"/>
                      <a:pt x="211" y="633"/>
                    </a:cubicBezTo>
                    <a:cubicBezTo>
                      <a:pt x="213" y="635"/>
                      <a:pt x="213" y="635"/>
                      <a:pt x="213" y="635"/>
                    </a:cubicBezTo>
                    <a:cubicBezTo>
                      <a:pt x="213" y="635"/>
                      <a:pt x="213" y="635"/>
                      <a:pt x="213" y="635"/>
                    </a:cubicBezTo>
                    <a:cubicBezTo>
                      <a:pt x="211" y="633"/>
                      <a:pt x="211" y="633"/>
                      <a:pt x="211" y="633"/>
                    </a:cubicBezTo>
                    <a:cubicBezTo>
                      <a:pt x="213" y="635"/>
                      <a:pt x="213" y="635"/>
                      <a:pt x="213" y="635"/>
                    </a:cubicBezTo>
                    <a:cubicBezTo>
                      <a:pt x="213" y="635"/>
                      <a:pt x="214" y="635"/>
                      <a:pt x="214" y="634"/>
                    </a:cubicBezTo>
                    <a:cubicBezTo>
                      <a:pt x="215" y="633"/>
                      <a:pt x="217" y="630"/>
                      <a:pt x="219" y="628"/>
                    </a:cubicBezTo>
                    <a:cubicBezTo>
                      <a:pt x="221" y="625"/>
                      <a:pt x="223" y="623"/>
                      <a:pt x="223" y="623"/>
                    </a:cubicBezTo>
                    <a:cubicBezTo>
                      <a:pt x="224" y="622"/>
                      <a:pt x="224" y="621"/>
                      <a:pt x="224" y="620"/>
                    </a:cubicBezTo>
                    <a:cubicBezTo>
                      <a:pt x="223" y="619"/>
                      <a:pt x="223" y="618"/>
                      <a:pt x="222" y="617"/>
                    </a:cubicBezTo>
                    <a:cubicBezTo>
                      <a:pt x="217" y="614"/>
                      <a:pt x="217" y="614"/>
                      <a:pt x="217" y="614"/>
                    </a:cubicBezTo>
                    <a:cubicBezTo>
                      <a:pt x="215" y="618"/>
                      <a:pt x="215" y="618"/>
                      <a:pt x="215" y="618"/>
                    </a:cubicBezTo>
                    <a:cubicBezTo>
                      <a:pt x="218" y="621"/>
                      <a:pt x="218" y="621"/>
                      <a:pt x="218" y="621"/>
                    </a:cubicBezTo>
                    <a:cubicBezTo>
                      <a:pt x="226" y="613"/>
                      <a:pt x="226" y="613"/>
                      <a:pt x="226" y="613"/>
                    </a:cubicBezTo>
                    <a:cubicBezTo>
                      <a:pt x="227" y="613"/>
                      <a:pt x="227" y="611"/>
                      <a:pt x="227" y="610"/>
                    </a:cubicBezTo>
                    <a:cubicBezTo>
                      <a:pt x="227" y="609"/>
                      <a:pt x="226" y="608"/>
                      <a:pt x="225" y="607"/>
                    </a:cubicBezTo>
                    <a:cubicBezTo>
                      <a:pt x="222" y="605"/>
                      <a:pt x="222" y="605"/>
                      <a:pt x="222" y="605"/>
                    </a:cubicBezTo>
                    <a:cubicBezTo>
                      <a:pt x="229" y="596"/>
                      <a:pt x="229" y="596"/>
                      <a:pt x="229" y="596"/>
                    </a:cubicBezTo>
                    <a:cubicBezTo>
                      <a:pt x="229" y="595"/>
                      <a:pt x="229" y="594"/>
                      <a:pt x="229" y="593"/>
                    </a:cubicBezTo>
                    <a:cubicBezTo>
                      <a:pt x="229" y="592"/>
                      <a:pt x="228" y="591"/>
                      <a:pt x="227" y="591"/>
                    </a:cubicBezTo>
                    <a:cubicBezTo>
                      <a:pt x="226" y="589"/>
                      <a:pt x="226" y="589"/>
                      <a:pt x="226" y="589"/>
                    </a:cubicBezTo>
                    <a:cubicBezTo>
                      <a:pt x="223" y="593"/>
                      <a:pt x="223" y="593"/>
                      <a:pt x="223" y="593"/>
                    </a:cubicBezTo>
                    <a:cubicBezTo>
                      <a:pt x="227" y="593"/>
                      <a:pt x="227" y="593"/>
                      <a:pt x="227" y="593"/>
                    </a:cubicBezTo>
                    <a:cubicBezTo>
                      <a:pt x="229" y="579"/>
                      <a:pt x="229" y="579"/>
                      <a:pt x="229" y="579"/>
                    </a:cubicBezTo>
                    <a:cubicBezTo>
                      <a:pt x="229" y="577"/>
                      <a:pt x="228" y="576"/>
                      <a:pt x="227" y="575"/>
                    </a:cubicBezTo>
                    <a:cubicBezTo>
                      <a:pt x="221" y="571"/>
                      <a:pt x="221" y="571"/>
                      <a:pt x="221" y="571"/>
                    </a:cubicBezTo>
                    <a:cubicBezTo>
                      <a:pt x="219" y="574"/>
                      <a:pt x="219" y="574"/>
                      <a:pt x="219" y="574"/>
                    </a:cubicBezTo>
                    <a:cubicBezTo>
                      <a:pt x="222" y="577"/>
                      <a:pt x="222" y="577"/>
                      <a:pt x="222" y="577"/>
                    </a:cubicBezTo>
                    <a:cubicBezTo>
                      <a:pt x="222" y="576"/>
                      <a:pt x="222" y="576"/>
                      <a:pt x="222" y="576"/>
                    </a:cubicBezTo>
                    <a:cubicBezTo>
                      <a:pt x="223" y="575"/>
                      <a:pt x="223" y="575"/>
                      <a:pt x="223" y="575"/>
                    </a:cubicBezTo>
                    <a:cubicBezTo>
                      <a:pt x="223" y="575"/>
                      <a:pt x="223" y="575"/>
                      <a:pt x="223" y="574"/>
                    </a:cubicBezTo>
                    <a:cubicBezTo>
                      <a:pt x="223" y="574"/>
                      <a:pt x="223" y="574"/>
                      <a:pt x="223" y="574"/>
                    </a:cubicBezTo>
                    <a:cubicBezTo>
                      <a:pt x="223" y="573"/>
                      <a:pt x="223" y="570"/>
                      <a:pt x="222" y="566"/>
                    </a:cubicBezTo>
                    <a:cubicBezTo>
                      <a:pt x="222" y="563"/>
                      <a:pt x="222" y="559"/>
                      <a:pt x="222" y="558"/>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19" y="556"/>
                      <a:pt x="219" y="556"/>
                      <a:pt x="219" y="556"/>
                    </a:cubicBezTo>
                    <a:cubicBezTo>
                      <a:pt x="222" y="557"/>
                      <a:pt x="222" y="557"/>
                      <a:pt x="222" y="557"/>
                    </a:cubicBezTo>
                    <a:cubicBezTo>
                      <a:pt x="222" y="557"/>
                      <a:pt x="222" y="557"/>
                      <a:pt x="222" y="557"/>
                    </a:cubicBezTo>
                    <a:cubicBezTo>
                      <a:pt x="219" y="556"/>
                      <a:pt x="219" y="556"/>
                      <a:pt x="219" y="556"/>
                    </a:cubicBezTo>
                    <a:cubicBezTo>
                      <a:pt x="222" y="557"/>
                      <a:pt x="222" y="557"/>
                      <a:pt x="222" y="557"/>
                    </a:cubicBezTo>
                    <a:cubicBezTo>
                      <a:pt x="218" y="556"/>
                      <a:pt x="218" y="556"/>
                      <a:pt x="218" y="556"/>
                    </a:cubicBezTo>
                    <a:cubicBezTo>
                      <a:pt x="222" y="558"/>
                      <a:pt x="222" y="558"/>
                      <a:pt x="222" y="558"/>
                    </a:cubicBezTo>
                    <a:cubicBezTo>
                      <a:pt x="222" y="558"/>
                      <a:pt x="222" y="557"/>
                      <a:pt x="222" y="557"/>
                    </a:cubicBezTo>
                    <a:cubicBezTo>
                      <a:pt x="218" y="556"/>
                      <a:pt x="218" y="556"/>
                      <a:pt x="218" y="556"/>
                    </a:cubicBezTo>
                    <a:cubicBezTo>
                      <a:pt x="222" y="558"/>
                      <a:pt x="222" y="558"/>
                      <a:pt x="222" y="558"/>
                    </a:cubicBezTo>
                    <a:cubicBezTo>
                      <a:pt x="222" y="557"/>
                      <a:pt x="222" y="556"/>
                      <a:pt x="222" y="555"/>
                    </a:cubicBezTo>
                    <a:cubicBezTo>
                      <a:pt x="222" y="554"/>
                      <a:pt x="221" y="553"/>
                      <a:pt x="220" y="553"/>
                    </a:cubicBezTo>
                    <a:cubicBezTo>
                      <a:pt x="214" y="549"/>
                      <a:pt x="214" y="549"/>
                      <a:pt x="214" y="549"/>
                    </a:cubicBezTo>
                    <a:cubicBezTo>
                      <a:pt x="212" y="552"/>
                      <a:pt x="212" y="552"/>
                      <a:pt x="212" y="552"/>
                    </a:cubicBezTo>
                    <a:cubicBezTo>
                      <a:pt x="216" y="552"/>
                      <a:pt x="216" y="552"/>
                      <a:pt x="216" y="552"/>
                    </a:cubicBezTo>
                    <a:cubicBezTo>
                      <a:pt x="216" y="551"/>
                      <a:pt x="216" y="551"/>
                      <a:pt x="216" y="551"/>
                    </a:cubicBezTo>
                    <a:cubicBezTo>
                      <a:pt x="216" y="550"/>
                      <a:pt x="215" y="550"/>
                      <a:pt x="215" y="550"/>
                    </a:cubicBezTo>
                    <a:cubicBezTo>
                      <a:pt x="215" y="550"/>
                      <a:pt x="215" y="549"/>
                      <a:pt x="215" y="549"/>
                    </a:cubicBezTo>
                    <a:cubicBezTo>
                      <a:pt x="214" y="549"/>
                      <a:pt x="214" y="548"/>
                      <a:pt x="212" y="546"/>
                    </a:cubicBezTo>
                    <a:cubicBezTo>
                      <a:pt x="208" y="541"/>
                      <a:pt x="199" y="531"/>
                      <a:pt x="191" y="522"/>
                    </a:cubicBezTo>
                    <a:cubicBezTo>
                      <a:pt x="187" y="518"/>
                      <a:pt x="183" y="513"/>
                      <a:pt x="180" y="510"/>
                    </a:cubicBezTo>
                    <a:cubicBezTo>
                      <a:pt x="179" y="509"/>
                      <a:pt x="178" y="508"/>
                      <a:pt x="177" y="507"/>
                    </a:cubicBezTo>
                    <a:cubicBezTo>
                      <a:pt x="177" y="506"/>
                      <a:pt x="177" y="506"/>
                      <a:pt x="176" y="506"/>
                    </a:cubicBezTo>
                    <a:cubicBezTo>
                      <a:pt x="176" y="506"/>
                      <a:pt x="176" y="506"/>
                      <a:pt x="176" y="506"/>
                    </a:cubicBezTo>
                    <a:cubicBezTo>
                      <a:pt x="175" y="507"/>
                      <a:pt x="175" y="507"/>
                      <a:pt x="175" y="507"/>
                    </a:cubicBezTo>
                    <a:cubicBezTo>
                      <a:pt x="177" y="506"/>
                      <a:pt x="177" y="506"/>
                      <a:pt x="177" y="506"/>
                    </a:cubicBezTo>
                    <a:cubicBezTo>
                      <a:pt x="176" y="506"/>
                      <a:pt x="176" y="506"/>
                      <a:pt x="176" y="506"/>
                    </a:cubicBezTo>
                    <a:cubicBezTo>
                      <a:pt x="175" y="507"/>
                      <a:pt x="175" y="507"/>
                      <a:pt x="175" y="507"/>
                    </a:cubicBezTo>
                    <a:cubicBezTo>
                      <a:pt x="177" y="506"/>
                      <a:pt x="177" y="506"/>
                      <a:pt x="177" y="506"/>
                    </a:cubicBezTo>
                    <a:cubicBezTo>
                      <a:pt x="173" y="507"/>
                      <a:pt x="173" y="507"/>
                      <a:pt x="173" y="507"/>
                    </a:cubicBezTo>
                    <a:cubicBezTo>
                      <a:pt x="177" y="506"/>
                      <a:pt x="177" y="506"/>
                      <a:pt x="177" y="506"/>
                    </a:cubicBezTo>
                    <a:cubicBezTo>
                      <a:pt x="177" y="506"/>
                      <a:pt x="177" y="506"/>
                      <a:pt x="177" y="506"/>
                    </a:cubicBezTo>
                    <a:cubicBezTo>
                      <a:pt x="173" y="507"/>
                      <a:pt x="173" y="507"/>
                      <a:pt x="173" y="507"/>
                    </a:cubicBezTo>
                    <a:cubicBezTo>
                      <a:pt x="177" y="506"/>
                      <a:pt x="177" y="506"/>
                      <a:pt x="177" y="506"/>
                    </a:cubicBezTo>
                    <a:cubicBezTo>
                      <a:pt x="173" y="508"/>
                      <a:pt x="173" y="508"/>
                      <a:pt x="173" y="508"/>
                    </a:cubicBezTo>
                    <a:cubicBezTo>
                      <a:pt x="177" y="508"/>
                      <a:pt x="177" y="508"/>
                      <a:pt x="177" y="508"/>
                    </a:cubicBezTo>
                    <a:cubicBezTo>
                      <a:pt x="177" y="507"/>
                      <a:pt x="177" y="506"/>
                      <a:pt x="177" y="506"/>
                    </a:cubicBezTo>
                    <a:cubicBezTo>
                      <a:pt x="173" y="508"/>
                      <a:pt x="173" y="508"/>
                      <a:pt x="173" y="508"/>
                    </a:cubicBezTo>
                    <a:cubicBezTo>
                      <a:pt x="177" y="508"/>
                      <a:pt x="177" y="508"/>
                      <a:pt x="177" y="508"/>
                    </a:cubicBezTo>
                    <a:cubicBezTo>
                      <a:pt x="173" y="508"/>
                      <a:pt x="173" y="508"/>
                      <a:pt x="173" y="508"/>
                    </a:cubicBezTo>
                    <a:cubicBezTo>
                      <a:pt x="176" y="510"/>
                      <a:pt x="176" y="510"/>
                      <a:pt x="176" y="510"/>
                    </a:cubicBezTo>
                    <a:cubicBezTo>
                      <a:pt x="177" y="509"/>
                      <a:pt x="177" y="508"/>
                      <a:pt x="177" y="508"/>
                    </a:cubicBezTo>
                    <a:cubicBezTo>
                      <a:pt x="173" y="508"/>
                      <a:pt x="173" y="508"/>
                      <a:pt x="173" y="508"/>
                    </a:cubicBezTo>
                    <a:cubicBezTo>
                      <a:pt x="176" y="510"/>
                      <a:pt x="176" y="510"/>
                      <a:pt x="176" y="510"/>
                    </a:cubicBezTo>
                    <a:cubicBezTo>
                      <a:pt x="177" y="509"/>
                      <a:pt x="177" y="508"/>
                      <a:pt x="177" y="507"/>
                    </a:cubicBezTo>
                    <a:cubicBezTo>
                      <a:pt x="177" y="506"/>
                      <a:pt x="176" y="505"/>
                      <a:pt x="175" y="504"/>
                    </a:cubicBezTo>
                    <a:cubicBezTo>
                      <a:pt x="171" y="502"/>
                      <a:pt x="171" y="502"/>
                      <a:pt x="171" y="502"/>
                    </a:cubicBezTo>
                    <a:cubicBezTo>
                      <a:pt x="164" y="481"/>
                      <a:pt x="164" y="481"/>
                      <a:pt x="164" y="481"/>
                    </a:cubicBezTo>
                    <a:cubicBezTo>
                      <a:pt x="164" y="480"/>
                      <a:pt x="163" y="480"/>
                      <a:pt x="162" y="479"/>
                    </a:cubicBezTo>
                    <a:cubicBezTo>
                      <a:pt x="159" y="477"/>
                      <a:pt x="159" y="477"/>
                      <a:pt x="159" y="477"/>
                    </a:cubicBezTo>
                    <a:cubicBezTo>
                      <a:pt x="161" y="469"/>
                      <a:pt x="161" y="469"/>
                      <a:pt x="161" y="469"/>
                    </a:cubicBezTo>
                    <a:cubicBezTo>
                      <a:pt x="162" y="467"/>
                      <a:pt x="161" y="465"/>
                      <a:pt x="160" y="464"/>
                    </a:cubicBezTo>
                    <a:cubicBezTo>
                      <a:pt x="156" y="462"/>
                      <a:pt x="156" y="462"/>
                      <a:pt x="156" y="462"/>
                    </a:cubicBezTo>
                    <a:cubicBezTo>
                      <a:pt x="159" y="454"/>
                      <a:pt x="159" y="454"/>
                      <a:pt x="159" y="454"/>
                    </a:cubicBezTo>
                    <a:cubicBezTo>
                      <a:pt x="159" y="452"/>
                      <a:pt x="158" y="450"/>
                      <a:pt x="157" y="449"/>
                    </a:cubicBezTo>
                    <a:cubicBezTo>
                      <a:pt x="154" y="448"/>
                      <a:pt x="154" y="448"/>
                      <a:pt x="154" y="448"/>
                    </a:cubicBezTo>
                    <a:cubicBezTo>
                      <a:pt x="158" y="438"/>
                      <a:pt x="158" y="438"/>
                      <a:pt x="158" y="438"/>
                    </a:cubicBezTo>
                    <a:cubicBezTo>
                      <a:pt x="159" y="436"/>
                      <a:pt x="158" y="434"/>
                      <a:pt x="156" y="433"/>
                    </a:cubicBezTo>
                    <a:cubicBezTo>
                      <a:pt x="155" y="432"/>
                      <a:pt x="155" y="432"/>
                      <a:pt x="155" y="432"/>
                    </a:cubicBezTo>
                    <a:cubicBezTo>
                      <a:pt x="153" y="436"/>
                      <a:pt x="153" y="436"/>
                      <a:pt x="153" y="436"/>
                    </a:cubicBezTo>
                    <a:cubicBezTo>
                      <a:pt x="157" y="437"/>
                      <a:pt x="157" y="437"/>
                      <a:pt x="157" y="437"/>
                    </a:cubicBezTo>
                    <a:cubicBezTo>
                      <a:pt x="163" y="421"/>
                      <a:pt x="163" y="421"/>
                      <a:pt x="163" y="421"/>
                    </a:cubicBezTo>
                    <a:cubicBezTo>
                      <a:pt x="164" y="419"/>
                      <a:pt x="163" y="417"/>
                      <a:pt x="161" y="416"/>
                    </a:cubicBezTo>
                    <a:cubicBezTo>
                      <a:pt x="160" y="415"/>
                      <a:pt x="160" y="415"/>
                      <a:pt x="160" y="415"/>
                    </a:cubicBezTo>
                    <a:cubicBezTo>
                      <a:pt x="158" y="419"/>
                      <a:pt x="158" y="419"/>
                      <a:pt x="158" y="419"/>
                    </a:cubicBezTo>
                    <a:cubicBezTo>
                      <a:pt x="161" y="422"/>
                      <a:pt x="161" y="422"/>
                      <a:pt x="161" y="422"/>
                    </a:cubicBezTo>
                    <a:cubicBezTo>
                      <a:pt x="172" y="413"/>
                      <a:pt x="172" y="413"/>
                      <a:pt x="172" y="413"/>
                    </a:cubicBezTo>
                    <a:cubicBezTo>
                      <a:pt x="173" y="412"/>
                      <a:pt x="173" y="411"/>
                      <a:pt x="173" y="409"/>
                    </a:cubicBezTo>
                    <a:cubicBezTo>
                      <a:pt x="173" y="408"/>
                      <a:pt x="172" y="407"/>
                      <a:pt x="171" y="406"/>
                    </a:cubicBezTo>
                    <a:cubicBezTo>
                      <a:pt x="170" y="406"/>
                      <a:pt x="170" y="406"/>
                      <a:pt x="170" y="406"/>
                    </a:cubicBezTo>
                    <a:cubicBezTo>
                      <a:pt x="177" y="399"/>
                      <a:pt x="177" y="399"/>
                      <a:pt x="177" y="399"/>
                    </a:cubicBezTo>
                    <a:cubicBezTo>
                      <a:pt x="178" y="398"/>
                      <a:pt x="179" y="397"/>
                      <a:pt x="179" y="396"/>
                    </a:cubicBezTo>
                    <a:cubicBezTo>
                      <a:pt x="178" y="394"/>
                      <a:pt x="178" y="393"/>
                      <a:pt x="177" y="393"/>
                    </a:cubicBezTo>
                    <a:cubicBezTo>
                      <a:pt x="175" y="391"/>
                      <a:pt x="175" y="391"/>
                      <a:pt x="175" y="391"/>
                    </a:cubicBezTo>
                    <a:cubicBezTo>
                      <a:pt x="172" y="395"/>
                      <a:pt x="172" y="395"/>
                      <a:pt x="172" y="395"/>
                    </a:cubicBezTo>
                    <a:cubicBezTo>
                      <a:pt x="176" y="397"/>
                      <a:pt x="176" y="397"/>
                      <a:pt x="176" y="397"/>
                    </a:cubicBezTo>
                    <a:cubicBezTo>
                      <a:pt x="173" y="395"/>
                      <a:pt x="173" y="395"/>
                      <a:pt x="173" y="395"/>
                    </a:cubicBezTo>
                    <a:cubicBezTo>
                      <a:pt x="175" y="398"/>
                      <a:pt x="175" y="398"/>
                      <a:pt x="175" y="398"/>
                    </a:cubicBezTo>
                    <a:cubicBezTo>
                      <a:pt x="175" y="397"/>
                      <a:pt x="176" y="397"/>
                      <a:pt x="176" y="397"/>
                    </a:cubicBezTo>
                    <a:cubicBezTo>
                      <a:pt x="173" y="395"/>
                      <a:pt x="173" y="395"/>
                      <a:pt x="173" y="395"/>
                    </a:cubicBezTo>
                    <a:cubicBezTo>
                      <a:pt x="175" y="398"/>
                      <a:pt x="175" y="398"/>
                      <a:pt x="175" y="398"/>
                    </a:cubicBezTo>
                    <a:cubicBezTo>
                      <a:pt x="173" y="395"/>
                      <a:pt x="173" y="395"/>
                      <a:pt x="173" y="395"/>
                    </a:cubicBezTo>
                    <a:cubicBezTo>
                      <a:pt x="175" y="398"/>
                      <a:pt x="175" y="398"/>
                      <a:pt x="175" y="398"/>
                    </a:cubicBezTo>
                    <a:cubicBezTo>
                      <a:pt x="175" y="398"/>
                      <a:pt x="175" y="398"/>
                      <a:pt x="175" y="398"/>
                    </a:cubicBezTo>
                    <a:cubicBezTo>
                      <a:pt x="173" y="395"/>
                      <a:pt x="173" y="395"/>
                      <a:pt x="173" y="395"/>
                    </a:cubicBezTo>
                    <a:cubicBezTo>
                      <a:pt x="175" y="398"/>
                      <a:pt x="175" y="398"/>
                      <a:pt x="175" y="398"/>
                    </a:cubicBezTo>
                    <a:cubicBezTo>
                      <a:pt x="174" y="397"/>
                      <a:pt x="174" y="397"/>
                      <a:pt x="174" y="397"/>
                    </a:cubicBezTo>
                    <a:cubicBezTo>
                      <a:pt x="175" y="398"/>
                      <a:pt x="175" y="398"/>
                      <a:pt x="175" y="398"/>
                    </a:cubicBezTo>
                    <a:cubicBezTo>
                      <a:pt x="175" y="398"/>
                      <a:pt x="175" y="398"/>
                      <a:pt x="175" y="398"/>
                    </a:cubicBezTo>
                    <a:cubicBezTo>
                      <a:pt x="174" y="397"/>
                      <a:pt x="174" y="397"/>
                      <a:pt x="174" y="397"/>
                    </a:cubicBezTo>
                    <a:cubicBezTo>
                      <a:pt x="175" y="398"/>
                      <a:pt x="175" y="398"/>
                      <a:pt x="175" y="398"/>
                    </a:cubicBezTo>
                    <a:cubicBezTo>
                      <a:pt x="175" y="398"/>
                      <a:pt x="175" y="398"/>
                      <a:pt x="176" y="397"/>
                    </a:cubicBezTo>
                    <a:cubicBezTo>
                      <a:pt x="178" y="396"/>
                      <a:pt x="182" y="395"/>
                      <a:pt x="185" y="393"/>
                    </a:cubicBezTo>
                    <a:cubicBezTo>
                      <a:pt x="188" y="392"/>
                      <a:pt x="191" y="391"/>
                      <a:pt x="191" y="391"/>
                    </a:cubicBezTo>
                    <a:cubicBezTo>
                      <a:pt x="192" y="390"/>
                      <a:pt x="193" y="389"/>
                      <a:pt x="193" y="387"/>
                    </a:cubicBezTo>
                    <a:cubicBezTo>
                      <a:pt x="194" y="386"/>
                      <a:pt x="193" y="384"/>
                      <a:pt x="192" y="384"/>
                    </a:cubicBezTo>
                    <a:cubicBezTo>
                      <a:pt x="189" y="382"/>
                      <a:pt x="189" y="382"/>
                      <a:pt x="189" y="382"/>
                    </a:cubicBezTo>
                    <a:cubicBezTo>
                      <a:pt x="187" y="385"/>
                      <a:pt x="187" y="385"/>
                      <a:pt x="187" y="385"/>
                    </a:cubicBezTo>
                    <a:cubicBezTo>
                      <a:pt x="188" y="389"/>
                      <a:pt x="188" y="389"/>
                      <a:pt x="188" y="389"/>
                    </a:cubicBezTo>
                    <a:cubicBezTo>
                      <a:pt x="203" y="383"/>
                      <a:pt x="203" y="383"/>
                      <a:pt x="203" y="383"/>
                    </a:cubicBezTo>
                    <a:cubicBezTo>
                      <a:pt x="205" y="382"/>
                      <a:pt x="206" y="381"/>
                      <a:pt x="206" y="380"/>
                    </a:cubicBezTo>
                    <a:cubicBezTo>
                      <a:pt x="206" y="378"/>
                      <a:pt x="205" y="377"/>
                      <a:pt x="204" y="376"/>
                    </a:cubicBezTo>
                    <a:cubicBezTo>
                      <a:pt x="200" y="374"/>
                      <a:pt x="200" y="374"/>
                      <a:pt x="200" y="374"/>
                    </a:cubicBezTo>
                    <a:cubicBezTo>
                      <a:pt x="198" y="377"/>
                      <a:pt x="198" y="377"/>
                      <a:pt x="198" y="377"/>
                    </a:cubicBezTo>
                    <a:cubicBezTo>
                      <a:pt x="202" y="379"/>
                      <a:pt x="202" y="379"/>
                      <a:pt x="202" y="379"/>
                    </a:cubicBezTo>
                    <a:cubicBezTo>
                      <a:pt x="198" y="377"/>
                      <a:pt x="198" y="377"/>
                      <a:pt x="198" y="377"/>
                    </a:cubicBezTo>
                    <a:cubicBezTo>
                      <a:pt x="200" y="381"/>
                      <a:pt x="200" y="381"/>
                      <a:pt x="200" y="381"/>
                    </a:cubicBezTo>
                    <a:cubicBezTo>
                      <a:pt x="200" y="380"/>
                      <a:pt x="201" y="380"/>
                      <a:pt x="202" y="379"/>
                    </a:cubicBezTo>
                    <a:cubicBezTo>
                      <a:pt x="198" y="377"/>
                      <a:pt x="198" y="377"/>
                      <a:pt x="198" y="377"/>
                    </a:cubicBezTo>
                    <a:cubicBezTo>
                      <a:pt x="200" y="381"/>
                      <a:pt x="200" y="381"/>
                      <a:pt x="200" y="381"/>
                    </a:cubicBezTo>
                    <a:cubicBezTo>
                      <a:pt x="199" y="378"/>
                      <a:pt x="199" y="378"/>
                      <a:pt x="199" y="378"/>
                    </a:cubicBezTo>
                    <a:cubicBezTo>
                      <a:pt x="200" y="381"/>
                      <a:pt x="200" y="381"/>
                      <a:pt x="200" y="381"/>
                    </a:cubicBezTo>
                    <a:cubicBezTo>
                      <a:pt x="200" y="381"/>
                      <a:pt x="200" y="381"/>
                      <a:pt x="200" y="381"/>
                    </a:cubicBezTo>
                    <a:cubicBezTo>
                      <a:pt x="199" y="378"/>
                      <a:pt x="199" y="378"/>
                      <a:pt x="199" y="378"/>
                    </a:cubicBezTo>
                    <a:cubicBezTo>
                      <a:pt x="200" y="381"/>
                      <a:pt x="200" y="381"/>
                      <a:pt x="200" y="381"/>
                    </a:cubicBezTo>
                    <a:cubicBezTo>
                      <a:pt x="199" y="380"/>
                      <a:pt x="199" y="380"/>
                      <a:pt x="199" y="380"/>
                    </a:cubicBezTo>
                    <a:cubicBezTo>
                      <a:pt x="200" y="381"/>
                      <a:pt x="200" y="381"/>
                      <a:pt x="200" y="381"/>
                    </a:cubicBezTo>
                    <a:cubicBezTo>
                      <a:pt x="200" y="381"/>
                      <a:pt x="200" y="381"/>
                      <a:pt x="200" y="381"/>
                    </a:cubicBezTo>
                    <a:cubicBezTo>
                      <a:pt x="199" y="380"/>
                      <a:pt x="199" y="380"/>
                      <a:pt x="199" y="380"/>
                    </a:cubicBezTo>
                    <a:cubicBezTo>
                      <a:pt x="200" y="381"/>
                      <a:pt x="200" y="381"/>
                      <a:pt x="200" y="381"/>
                    </a:cubicBezTo>
                    <a:cubicBezTo>
                      <a:pt x="200" y="381"/>
                      <a:pt x="200" y="381"/>
                      <a:pt x="201" y="381"/>
                    </a:cubicBezTo>
                    <a:cubicBezTo>
                      <a:pt x="204" y="380"/>
                      <a:pt x="211" y="379"/>
                      <a:pt x="216" y="379"/>
                    </a:cubicBezTo>
                    <a:cubicBezTo>
                      <a:pt x="222" y="378"/>
                      <a:pt x="226" y="378"/>
                      <a:pt x="226" y="378"/>
                    </a:cubicBezTo>
                    <a:cubicBezTo>
                      <a:pt x="228" y="378"/>
                      <a:pt x="229" y="377"/>
                      <a:pt x="230" y="375"/>
                    </a:cubicBezTo>
                    <a:cubicBezTo>
                      <a:pt x="230" y="373"/>
                      <a:pt x="229" y="371"/>
                      <a:pt x="228" y="371"/>
                    </a:cubicBezTo>
                    <a:cubicBezTo>
                      <a:pt x="220" y="366"/>
                      <a:pt x="220" y="366"/>
                      <a:pt x="220" y="366"/>
                    </a:cubicBezTo>
                    <a:cubicBezTo>
                      <a:pt x="218" y="369"/>
                      <a:pt x="218" y="369"/>
                      <a:pt x="218" y="369"/>
                    </a:cubicBezTo>
                    <a:cubicBezTo>
                      <a:pt x="218" y="373"/>
                      <a:pt x="218" y="373"/>
                      <a:pt x="218" y="373"/>
                    </a:cubicBezTo>
                    <a:cubicBezTo>
                      <a:pt x="247" y="372"/>
                      <a:pt x="247" y="372"/>
                      <a:pt x="247" y="372"/>
                    </a:cubicBezTo>
                    <a:cubicBezTo>
                      <a:pt x="248" y="372"/>
                      <a:pt x="250" y="371"/>
                      <a:pt x="250" y="369"/>
                    </a:cubicBezTo>
                    <a:cubicBezTo>
                      <a:pt x="251" y="367"/>
                      <a:pt x="250" y="365"/>
                      <a:pt x="249" y="364"/>
                    </a:cubicBezTo>
                    <a:cubicBezTo>
                      <a:pt x="243" y="361"/>
                      <a:pt x="243" y="361"/>
                      <a:pt x="243" y="361"/>
                    </a:cubicBezTo>
                    <a:cubicBezTo>
                      <a:pt x="241" y="364"/>
                      <a:pt x="241" y="364"/>
                      <a:pt x="241" y="364"/>
                    </a:cubicBezTo>
                    <a:cubicBezTo>
                      <a:pt x="245" y="367"/>
                      <a:pt x="245" y="367"/>
                      <a:pt x="245" y="367"/>
                    </a:cubicBezTo>
                    <a:cubicBezTo>
                      <a:pt x="241" y="364"/>
                      <a:pt x="241" y="364"/>
                      <a:pt x="241" y="364"/>
                    </a:cubicBezTo>
                    <a:cubicBezTo>
                      <a:pt x="243" y="368"/>
                      <a:pt x="243" y="368"/>
                      <a:pt x="243" y="368"/>
                    </a:cubicBezTo>
                    <a:cubicBezTo>
                      <a:pt x="244" y="368"/>
                      <a:pt x="244" y="367"/>
                      <a:pt x="245" y="367"/>
                    </a:cubicBezTo>
                    <a:cubicBezTo>
                      <a:pt x="241" y="364"/>
                      <a:pt x="241" y="364"/>
                      <a:pt x="241" y="364"/>
                    </a:cubicBezTo>
                    <a:cubicBezTo>
                      <a:pt x="243" y="368"/>
                      <a:pt x="243" y="368"/>
                      <a:pt x="243" y="368"/>
                    </a:cubicBezTo>
                    <a:cubicBezTo>
                      <a:pt x="242" y="365"/>
                      <a:pt x="242" y="365"/>
                      <a:pt x="242" y="365"/>
                    </a:cubicBezTo>
                    <a:cubicBezTo>
                      <a:pt x="243" y="368"/>
                      <a:pt x="243" y="368"/>
                      <a:pt x="243" y="368"/>
                    </a:cubicBezTo>
                    <a:cubicBezTo>
                      <a:pt x="243" y="368"/>
                      <a:pt x="243" y="368"/>
                      <a:pt x="243" y="368"/>
                    </a:cubicBezTo>
                    <a:cubicBezTo>
                      <a:pt x="242" y="365"/>
                      <a:pt x="242" y="365"/>
                      <a:pt x="242" y="365"/>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3" y="368"/>
                      <a:pt x="245" y="368"/>
                      <a:pt x="247" y="368"/>
                    </a:cubicBezTo>
                    <a:cubicBezTo>
                      <a:pt x="249" y="367"/>
                      <a:pt x="253" y="367"/>
                      <a:pt x="256" y="366"/>
                    </a:cubicBezTo>
                    <a:cubicBezTo>
                      <a:pt x="259" y="366"/>
                      <a:pt x="261" y="366"/>
                      <a:pt x="261" y="366"/>
                    </a:cubicBezTo>
                    <a:cubicBezTo>
                      <a:pt x="263" y="366"/>
                      <a:pt x="264" y="364"/>
                      <a:pt x="265" y="363"/>
                    </a:cubicBezTo>
                    <a:cubicBezTo>
                      <a:pt x="265" y="361"/>
                      <a:pt x="264" y="359"/>
                      <a:pt x="263" y="358"/>
                    </a:cubicBezTo>
                    <a:cubicBezTo>
                      <a:pt x="259" y="356"/>
                      <a:pt x="259" y="356"/>
                      <a:pt x="259" y="356"/>
                    </a:cubicBezTo>
                    <a:cubicBezTo>
                      <a:pt x="257" y="360"/>
                      <a:pt x="257" y="360"/>
                      <a:pt x="257" y="360"/>
                    </a:cubicBezTo>
                    <a:cubicBezTo>
                      <a:pt x="261" y="362"/>
                      <a:pt x="261" y="362"/>
                      <a:pt x="261" y="362"/>
                    </a:cubicBezTo>
                    <a:cubicBezTo>
                      <a:pt x="257" y="360"/>
                      <a:pt x="257" y="360"/>
                      <a:pt x="257" y="360"/>
                    </a:cubicBezTo>
                    <a:cubicBezTo>
                      <a:pt x="259" y="363"/>
                      <a:pt x="259" y="363"/>
                      <a:pt x="259" y="363"/>
                    </a:cubicBezTo>
                    <a:cubicBezTo>
                      <a:pt x="260" y="363"/>
                      <a:pt x="260" y="362"/>
                      <a:pt x="261" y="362"/>
                    </a:cubicBezTo>
                    <a:cubicBezTo>
                      <a:pt x="257" y="360"/>
                      <a:pt x="257" y="360"/>
                      <a:pt x="257" y="360"/>
                    </a:cubicBezTo>
                    <a:cubicBezTo>
                      <a:pt x="259" y="363"/>
                      <a:pt x="259" y="363"/>
                      <a:pt x="259" y="363"/>
                    </a:cubicBezTo>
                    <a:cubicBezTo>
                      <a:pt x="257" y="360"/>
                      <a:pt x="257" y="360"/>
                      <a:pt x="257" y="360"/>
                    </a:cubicBezTo>
                    <a:cubicBezTo>
                      <a:pt x="258" y="363"/>
                      <a:pt x="258" y="363"/>
                      <a:pt x="258" y="363"/>
                    </a:cubicBezTo>
                    <a:cubicBezTo>
                      <a:pt x="259" y="363"/>
                      <a:pt x="259" y="363"/>
                      <a:pt x="259" y="363"/>
                    </a:cubicBezTo>
                    <a:cubicBezTo>
                      <a:pt x="257" y="360"/>
                      <a:pt x="257" y="360"/>
                      <a:pt x="257" y="360"/>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8" y="363"/>
                      <a:pt x="258" y="363"/>
                      <a:pt x="258" y="363"/>
                    </a:cubicBezTo>
                    <a:cubicBezTo>
                      <a:pt x="259" y="363"/>
                      <a:pt x="262" y="364"/>
                      <a:pt x="265" y="364"/>
                    </a:cubicBezTo>
                    <a:cubicBezTo>
                      <a:pt x="269" y="364"/>
                      <a:pt x="275" y="364"/>
                      <a:pt x="281" y="365"/>
                    </a:cubicBezTo>
                    <a:cubicBezTo>
                      <a:pt x="283" y="365"/>
                      <a:pt x="286" y="365"/>
                      <a:pt x="288" y="365"/>
                    </a:cubicBezTo>
                    <a:cubicBezTo>
                      <a:pt x="289" y="365"/>
                      <a:pt x="291" y="365"/>
                      <a:pt x="292" y="365"/>
                    </a:cubicBezTo>
                    <a:cubicBezTo>
                      <a:pt x="293" y="365"/>
                      <a:pt x="293" y="365"/>
                      <a:pt x="293" y="365"/>
                    </a:cubicBezTo>
                    <a:cubicBezTo>
                      <a:pt x="293" y="365"/>
                      <a:pt x="293" y="365"/>
                      <a:pt x="293" y="365"/>
                    </a:cubicBezTo>
                    <a:cubicBezTo>
                      <a:pt x="293" y="365"/>
                      <a:pt x="294" y="365"/>
                      <a:pt x="294" y="365"/>
                    </a:cubicBezTo>
                    <a:cubicBezTo>
                      <a:pt x="295" y="365"/>
                      <a:pt x="295" y="365"/>
                      <a:pt x="295" y="365"/>
                    </a:cubicBezTo>
                    <a:cubicBezTo>
                      <a:pt x="295" y="364"/>
                      <a:pt x="295" y="364"/>
                      <a:pt x="296" y="363"/>
                    </a:cubicBezTo>
                    <a:cubicBezTo>
                      <a:pt x="296" y="362"/>
                      <a:pt x="297" y="361"/>
                      <a:pt x="296" y="360"/>
                    </a:cubicBezTo>
                    <a:cubicBezTo>
                      <a:pt x="296" y="359"/>
                      <a:pt x="296" y="358"/>
                      <a:pt x="295" y="358"/>
                    </a:cubicBezTo>
                    <a:cubicBezTo>
                      <a:pt x="290" y="355"/>
                      <a:pt x="290" y="355"/>
                      <a:pt x="290" y="355"/>
                    </a:cubicBezTo>
                    <a:cubicBezTo>
                      <a:pt x="288" y="358"/>
                      <a:pt x="288" y="358"/>
                      <a:pt x="288" y="358"/>
                    </a:cubicBezTo>
                    <a:cubicBezTo>
                      <a:pt x="288" y="362"/>
                      <a:pt x="288" y="362"/>
                      <a:pt x="288" y="362"/>
                    </a:cubicBezTo>
                    <a:cubicBezTo>
                      <a:pt x="319" y="363"/>
                      <a:pt x="319" y="363"/>
                      <a:pt x="319" y="363"/>
                    </a:cubicBezTo>
                    <a:cubicBezTo>
                      <a:pt x="321" y="363"/>
                      <a:pt x="322" y="361"/>
                      <a:pt x="323" y="360"/>
                    </a:cubicBezTo>
                    <a:cubicBezTo>
                      <a:pt x="323" y="358"/>
                      <a:pt x="323" y="356"/>
                      <a:pt x="321" y="355"/>
                    </a:cubicBezTo>
                    <a:cubicBezTo>
                      <a:pt x="318" y="353"/>
                      <a:pt x="318" y="353"/>
                      <a:pt x="318" y="353"/>
                    </a:cubicBezTo>
                    <a:cubicBezTo>
                      <a:pt x="315" y="356"/>
                      <a:pt x="315" y="356"/>
                      <a:pt x="315" y="356"/>
                    </a:cubicBezTo>
                    <a:cubicBezTo>
                      <a:pt x="316" y="360"/>
                      <a:pt x="316" y="360"/>
                      <a:pt x="316" y="360"/>
                    </a:cubicBezTo>
                    <a:cubicBezTo>
                      <a:pt x="336" y="360"/>
                      <a:pt x="336" y="360"/>
                      <a:pt x="336" y="360"/>
                    </a:cubicBezTo>
                    <a:cubicBezTo>
                      <a:pt x="338" y="360"/>
                      <a:pt x="339" y="359"/>
                      <a:pt x="340" y="357"/>
                    </a:cubicBezTo>
                    <a:cubicBezTo>
                      <a:pt x="340" y="355"/>
                      <a:pt x="339" y="354"/>
                      <a:pt x="338" y="353"/>
                    </a:cubicBezTo>
                    <a:cubicBezTo>
                      <a:pt x="336" y="351"/>
                      <a:pt x="336" y="351"/>
                      <a:pt x="336" y="351"/>
                    </a:cubicBezTo>
                    <a:cubicBezTo>
                      <a:pt x="334" y="355"/>
                      <a:pt x="334" y="355"/>
                      <a:pt x="334" y="355"/>
                    </a:cubicBezTo>
                    <a:cubicBezTo>
                      <a:pt x="337" y="357"/>
                      <a:pt x="337" y="357"/>
                      <a:pt x="337" y="357"/>
                    </a:cubicBezTo>
                    <a:cubicBezTo>
                      <a:pt x="334" y="355"/>
                      <a:pt x="334" y="355"/>
                      <a:pt x="334" y="355"/>
                    </a:cubicBezTo>
                    <a:cubicBezTo>
                      <a:pt x="335" y="358"/>
                      <a:pt x="335" y="358"/>
                      <a:pt x="335" y="358"/>
                    </a:cubicBezTo>
                    <a:cubicBezTo>
                      <a:pt x="336" y="358"/>
                      <a:pt x="336" y="358"/>
                      <a:pt x="337" y="357"/>
                    </a:cubicBezTo>
                    <a:cubicBezTo>
                      <a:pt x="334" y="355"/>
                      <a:pt x="334" y="355"/>
                      <a:pt x="334" y="355"/>
                    </a:cubicBezTo>
                    <a:cubicBezTo>
                      <a:pt x="335" y="358"/>
                      <a:pt x="335" y="358"/>
                      <a:pt x="335" y="358"/>
                    </a:cubicBezTo>
                    <a:cubicBezTo>
                      <a:pt x="334" y="355"/>
                      <a:pt x="334" y="355"/>
                      <a:pt x="334" y="355"/>
                    </a:cubicBezTo>
                    <a:cubicBezTo>
                      <a:pt x="334" y="359"/>
                      <a:pt x="334" y="359"/>
                      <a:pt x="334" y="359"/>
                    </a:cubicBezTo>
                    <a:cubicBezTo>
                      <a:pt x="335" y="359"/>
                      <a:pt x="335" y="359"/>
                      <a:pt x="335" y="358"/>
                    </a:cubicBezTo>
                    <a:cubicBezTo>
                      <a:pt x="334" y="355"/>
                      <a:pt x="334" y="355"/>
                      <a:pt x="334" y="355"/>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5" y="359"/>
                      <a:pt x="338" y="359"/>
                      <a:pt x="341" y="359"/>
                    </a:cubicBezTo>
                    <a:cubicBezTo>
                      <a:pt x="346" y="359"/>
                      <a:pt x="351" y="360"/>
                      <a:pt x="356" y="360"/>
                    </a:cubicBezTo>
                    <a:cubicBezTo>
                      <a:pt x="359" y="361"/>
                      <a:pt x="361" y="361"/>
                      <a:pt x="362" y="361"/>
                    </a:cubicBezTo>
                    <a:cubicBezTo>
                      <a:pt x="363" y="361"/>
                      <a:pt x="364" y="361"/>
                      <a:pt x="364" y="361"/>
                    </a:cubicBezTo>
                    <a:cubicBezTo>
                      <a:pt x="365" y="361"/>
                      <a:pt x="365" y="361"/>
                      <a:pt x="365" y="361"/>
                    </a:cubicBezTo>
                    <a:cubicBezTo>
                      <a:pt x="366" y="361"/>
                      <a:pt x="366" y="361"/>
                      <a:pt x="366" y="361"/>
                    </a:cubicBezTo>
                    <a:cubicBezTo>
                      <a:pt x="366" y="361"/>
                      <a:pt x="366" y="361"/>
                      <a:pt x="366" y="361"/>
                    </a:cubicBezTo>
                    <a:cubicBezTo>
                      <a:pt x="366" y="361"/>
                      <a:pt x="366" y="361"/>
                      <a:pt x="366" y="361"/>
                    </a:cubicBezTo>
                    <a:cubicBezTo>
                      <a:pt x="367" y="361"/>
                      <a:pt x="367" y="361"/>
                      <a:pt x="367" y="361"/>
                    </a:cubicBezTo>
                    <a:cubicBezTo>
                      <a:pt x="367" y="361"/>
                      <a:pt x="367" y="361"/>
                      <a:pt x="368" y="360"/>
                    </a:cubicBezTo>
                    <a:cubicBezTo>
                      <a:pt x="369" y="360"/>
                      <a:pt x="370" y="358"/>
                      <a:pt x="370" y="357"/>
                    </a:cubicBezTo>
                    <a:cubicBezTo>
                      <a:pt x="370" y="356"/>
                      <a:pt x="369" y="355"/>
                      <a:pt x="368" y="354"/>
                    </a:cubicBezTo>
                    <a:cubicBezTo>
                      <a:pt x="365" y="352"/>
                      <a:pt x="365" y="352"/>
                      <a:pt x="365" y="352"/>
                    </a:cubicBezTo>
                    <a:cubicBezTo>
                      <a:pt x="363" y="356"/>
                      <a:pt x="363" y="356"/>
                      <a:pt x="363" y="356"/>
                    </a:cubicBezTo>
                    <a:cubicBezTo>
                      <a:pt x="363" y="360"/>
                      <a:pt x="363" y="360"/>
                      <a:pt x="363" y="360"/>
                    </a:cubicBezTo>
                    <a:cubicBezTo>
                      <a:pt x="363" y="356"/>
                      <a:pt x="363" y="356"/>
                      <a:pt x="363" y="356"/>
                    </a:cubicBezTo>
                    <a:cubicBezTo>
                      <a:pt x="363" y="360"/>
                      <a:pt x="363" y="360"/>
                      <a:pt x="363" y="360"/>
                    </a:cubicBezTo>
                    <a:cubicBezTo>
                      <a:pt x="363" y="360"/>
                      <a:pt x="363" y="360"/>
                      <a:pt x="363" y="360"/>
                    </a:cubicBezTo>
                    <a:cubicBezTo>
                      <a:pt x="363" y="356"/>
                      <a:pt x="363" y="356"/>
                      <a:pt x="363" y="356"/>
                    </a:cubicBezTo>
                    <a:cubicBezTo>
                      <a:pt x="363" y="360"/>
                      <a:pt x="363" y="360"/>
                      <a:pt x="363" y="360"/>
                    </a:cubicBezTo>
                    <a:cubicBezTo>
                      <a:pt x="363" y="360"/>
                      <a:pt x="363" y="360"/>
                      <a:pt x="364" y="360"/>
                    </a:cubicBezTo>
                    <a:cubicBezTo>
                      <a:pt x="366" y="360"/>
                      <a:pt x="370" y="360"/>
                      <a:pt x="374" y="360"/>
                    </a:cubicBezTo>
                    <a:cubicBezTo>
                      <a:pt x="378" y="361"/>
                      <a:pt x="382" y="361"/>
                      <a:pt x="384" y="361"/>
                    </a:cubicBezTo>
                    <a:cubicBezTo>
                      <a:pt x="384" y="361"/>
                      <a:pt x="385" y="361"/>
                      <a:pt x="385" y="361"/>
                    </a:cubicBezTo>
                    <a:cubicBezTo>
                      <a:pt x="386" y="361"/>
                      <a:pt x="386" y="361"/>
                      <a:pt x="386" y="361"/>
                    </a:cubicBezTo>
                    <a:cubicBezTo>
                      <a:pt x="386" y="361"/>
                      <a:pt x="386" y="361"/>
                      <a:pt x="386" y="360"/>
                    </a:cubicBezTo>
                    <a:cubicBezTo>
                      <a:pt x="387" y="360"/>
                      <a:pt x="387" y="360"/>
                      <a:pt x="387" y="360"/>
                    </a:cubicBezTo>
                    <a:cubicBezTo>
                      <a:pt x="388" y="360"/>
                      <a:pt x="388" y="360"/>
                      <a:pt x="388" y="359"/>
                    </a:cubicBezTo>
                    <a:cubicBezTo>
                      <a:pt x="389" y="358"/>
                      <a:pt x="389" y="357"/>
                      <a:pt x="389" y="356"/>
                    </a:cubicBezTo>
                    <a:cubicBezTo>
                      <a:pt x="389" y="355"/>
                      <a:pt x="388" y="354"/>
                      <a:pt x="387" y="353"/>
                    </a:cubicBezTo>
                    <a:cubicBezTo>
                      <a:pt x="380" y="349"/>
                      <a:pt x="380" y="349"/>
                      <a:pt x="380" y="349"/>
                    </a:cubicBezTo>
                    <a:cubicBezTo>
                      <a:pt x="378" y="352"/>
                      <a:pt x="378" y="352"/>
                      <a:pt x="378" y="352"/>
                    </a:cubicBezTo>
                    <a:cubicBezTo>
                      <a:pt x="378" y="356"/>
                      <a:pt x="378" y="356"/>
                      <a:pt x="378" y="356"/>
                    </a:cubicBezTo>
                    <a:cubicBezTo>
                      <a:pt x="378" y="352"/>
                      <a:pt x="378" y="352"/>
                      <a:pt x="378" y="352"/>
                    </a:cubicBezTo>
                    <a:cubicBezTo>
                      <a:pt x="378" y="356"/>
                      <a:pt x="378" y="356"/>
                      <a:pt x="378" y="356"/>
                    </a:cubicBezTo>
                    <a:cubicBezTo>
                      <a:pt x="378" y="356"/>
                      <a:pt x="378" y="356"/>
                      <a:pt x="378" y="356"/>
                    </a:cubicBezTo>
                    <a:cubicBezTo>
                      <a:pt x="378" y="352"/>
                      <a:pt x="378" y="352"/>
                      <a:pt x="378" y="352"/>
                    </a:cubicBezTo>
                    <a:cubicBezTo>
                      <a:pt x="378" y="356"/>
                      <a:pt x="378" y="356"/>
                      <a:pt x="378" y="356"/>
                    </a:cubicBezTo>
                    <a:cubicBezTo>
                      <a:pt x="378" y="352"/>
                      <a:pt x="378" y="352"/>
                      <a:pt x="378" y="352"/>
                    </a:cubicBezTo>
                    <a:cubicBezTo>
                      <a:pt x="377" y="356"/>
                      <a:pt x="377" y="356"/>
                      <a:pt x="377" y="356"/>
                    </a:cubicBezTo>
                    <a:cubicBezTo>
                      <a:pt x="378" y="356"/>
                      <a:pt x="378" y="356"/>
                      <a:pt x="378" y="356"/>
                    </a:cubicBezTo>
                    <a:cubicBezTo>
                      <a:pt x="378" y="352"/>
                      <a:pt x="378" y="352"/>
                      <a:pt x="378" y="352"/>
                    </a:cubicBezTo>
                    <a:cubicBezTo>
                      <a:pt x="377" y="356"/>
                      <a:pt x="377" y="356"/>
                      <a:pt x="377" y="356"/>
                    </a:cubicBezTo>
                    <a:cubicBezTo>
                      <a:pt x="378" y="356"/>
                      <a:pt x="384" y="357"/>
                      <a:pt x="392" y="358"/>
                    </a:cubicBezTo>
                    <a:cubicBezTo>
                      <a:pt x="396" y="358"/>
                      <a:pt x="399" y="359"/>
                      <a:pt x="403" y="359"/>
                    </a:cubicBezTo>
                    <a:cubicBezTo>
                      <a:pt x="406" y="359"/>
                      <a:pt x="409" y="359"/>
                      <a:pt x="410" y="359"/>
                    </a:cubicBezTo>
                    <a:cubicBezTo>
                      <a:pt x="410" y="359"/>
                      <a:pt x="411" y="359"/>
                      <a:pt x="411" y="359"/>
                    </a:cubicBezTo>
                    <a:cubicBezTo>
                      <a:pt x="411" y="359"/>
                      <a:pt x="412" y="359"/>
                      <a:pt x="412" y="359"/>
                    </a:cubicBezTo>
                    <a:cubicBezTo>
                      <a:pt x="412" y="359"/>
                      <a:pt x="412" y="359"/>
                      <a:pt x="413" y="359"/>
                    </a:cubicBezTo>
                    <a:cubicBezTo>
                      <a:pt x="413" y="359"/>
                      <a:pt x="414" y="358"/>
                      <a:pt x="414" y="358"/>
                    </a:cubicBezTo>
                    <a:cubicBezTo>
                      <a:pt x="415" y="357"/>
                      <a:pt x="415" y="356"/>
                      <a:pt x="415" y="354"/>
                    </a:cubicBezTo>
                    <a:cubicBezTo>
                      <a:pt x="415" y="353"/>
                      <a:pt x="414" y="353"/>
                      <a:pt x="413" y="352"/>
                    </a:cubicBezTo>
                    <a:cubicBezTo>
                      <a:pt x="411" y="351"/>
                      <a:pt x="411" y="351"/>
                      <a:pt x="411" y="351"/>
                    </a:cubicBezTo>
                    <a:cubicBezTo>
                      <a:pt x="409" y="354"/>
                      <a:pt x="409" y="354"/>
                      <a:pt x="409" y="354"/>
                    </a:cubicBezTo>
                    <a:cubicBezTo>
                      <a:pt x="409" y="358"/>
                      <a:pt x="409" y="358"/>
                      <a:pt x="409" y="358"/>
                    </a:cubicBezTo>
                    <a:cubicBezTo>
                      <a:pt x="436" y="359"/>
                      <a:pt x="436" y="359"/>
                      <a:pt x="436" y="359"/>
                    </a:cubicBezTo>
                    <a:cubicBezTo>
                      <a:pt x="438" y="359"/>
                      <a:pt x="440" y="358"/>
                      <a:pt x="440" y="357"/>
                    </a:cubicBezTo>
                    <a:cubicBezTo>
                      <a:pt x="441" y="355"/>
                      <a:pt x="440" y="353"/>
                      <a:pt x="439" y="352"/>
                    </a:cubicBezTo>
                    <a:cubicBezTo>
                      <a:pt x="433" y="349"/>
                      <a:pt x="433" y="349"/>
                      <a:pt x="433" y="349"/>
                    </a:cubicBezTo>
                    <a:cubicBezTo>
                      <a:pt x="431" y="352"/>
                      <a:pt x="431" y="352"/>
                      <a:pt x="431" y="352"/>
                    </a:cubicBezTo>
                    <a:cubicBezTo>
                      <a:pt x="431" y="356"/>
                      <a:pt x="431" y="356"/>
                      <a:pt x="431" y="356"/>
                    </a:cubicBezTo>
                    <a:cubicBezTo>
                      <a:pt x="462" y="359"/>
                      <a:pt x="462" y="359"/>
                      <a:pt x="462" y="359"/>
                    </a:cubicBezTo>
                    <a:cubicBezTo>
                      <a:pt x="464" y="359"/>
                      <a:pt x="466" y="358"/>
                      <a:pt x="467" y="357"/>
                    </a:cubicBezTo>
                    <a:cubicBezTo>
                      <a:pt x="467" y="355"/>
                      <a:pt x="467" y="353"/>
                      <a:pt x="465" y="352"/>
                    </a:cubicBezTo>
                    <a:cubicBezTo>
                      <a:pt x="462" y="350"/>
                      <a:pt x="462" y="350"/>
                      <a:pt x="462" y="350"/>
                    </a:cubicBezTo>
                    <a:cubicBezTo>
                      <a:pt x="460" y="354"/>
                      <a:pt x="460" y="354"/>
                      <a:pt x="460" y="354"/>
                    </a:cubicBezTo>
                    <a:cubicBezTo>
                      <a:pt x="460" y="358"/>
                      <a:pt x="460" y="358"/>
                      <a:pt x="460" y="358"/>
                    </a:cubicBezTo>
                    <a:cubicBezTo>
                      <a:pt x="485" y="359"/>
                      <a:pt x="485" y="359"/>
                      <a:pt x="485" y="359"/>
                    </a:cubicBezTo>
                    <a:cubicBezTo>
                      <a:pt x="487" y="359"/>
                      <a:pt x="489" y="358"/>
                      <a:pt x="489" y="356"/>
                    </a:cubicBezTo>
                    <a:cubicBezTo>
                      <a:pt x="490" y="355"/>
                      <a:pt x="489" y="353"/>
                      <a:pt x="487" y="352"/>
                    </a:cubicBezTo>
                    <a:cubicBezTo>
                      <a:pt x="480" y="347"/>
                      <a:pt x="480" y="347"/>
                      <a:pt x="480" y="347"/>
                    </a:cubicBezTo>
                    <a:cubicBezTo>
                      <a:pt x="478" y="350"/>
                      <a:pt x="478" y="350"/>
                      <a:pt x="478" y="350"/>
                    </a:cubicBezTo>
                    <a:cubicBezTo>
                      <a:pt x="478" y="354"/>
                      <a:pt x="478" y="354"/>
                      <a:pt x="478" y="354"/>
                    </a:cubicBezTo>
                    <a:cubicBezTo>
                      <a:pt x="514" y="358"/>
                      <a:pt x="514" y="358"/>
                      <a:pt x="514" y="358"/>
                    </a:cubicBezTo>
                    <a:cubicBezTo>
                      <a:pt x="516" y="358"/>
                      <a:pt x="518" y="357"/>
                      <a:pt x="518" y="355"/>
                    </a:cubicBezTo>
                    <a:cubicBezTo>
                      <a:pt x="519" y="353"/>
                      <a:pt x="518" y="351"/>
                      <a:pt x="517" y="350"/>
                    </a:cubicBezTo>
                    <a:cubicBezTo>
                      <a:pt x="515" y="349"/>
                      <a:pt x="515" y="349"/>
                      <a:pt x="515" y="349"/>
                    </a:cubicBezTo>
                    <a:cubicBezTo>
                      <a:pt x="513" y="353"/>
                      <a:pt x="513" y="353"/>
                      <a:pt x="513" y="353"/>
                    </a:cubicBezTo>
                    <a:cubicBezTo>
                      <a:pt x="513" y="357"/>
                      <a:pt x="513" y="357"/>
                      <a:pt x="513" y="357"/>
                    </a:cubicBezTo>
                    <a:cubicBezTo>
                      <a:pt x="513" y="357"/>
                      <a:pt x="518" y="356"/>
                      <a:pt x="524" y="356"/>
                    </a:cubicBezTo>
                    <a:cubicBezTo>
                      <a:pt x="527" y="356"/>
                      <a:pt x="529" y="355"/>
                      <a:pt x="532" y="355"/>
                    </a:cubicBezTo>
                    <a:cubicBezTo>
                      <a:pt x="533" y="355"/>
                      <a:pt x="534" y="355"/>
                      <a:pt x="534" y="355"/>
                    </a:cubicBezTo>
                    <a:cubicBezTo>
                      <a:pt x="535" y="355"/>
                      <a:pt x="535" y="355"/>
                      <a:pt x="535" y="355"/>
                    </a:cubicBezTo>
                    <a:cubicBezTo>
                      <a:pt x="536" y="355"/>
                      <a:pt x="536" y="355"/>
                      <a:pt x="536" y="355"/>
                    </a:cubicBezTo>
                    <a:cubicBezTo>
                      <a:pt x="537" y="354"/>
                      <a:pt x="537" y="354"/>
                      <a:pt x="537" y="354"/>
                    </a:cubicBezTo>
                    <a:cubicBezTo>
                      <a:pt x="537" y="354"/>
                      <a:pt x="538" y="354"/>
                      <a:pt x="538" y="353"/>
                    </a:cubicBezTo>
                    <a:cubicBezTo>
                      <a:pt x="539" y="351"/>
                      <a:pt x="539" y="349"/>
                      <a:pt x="537" y="347"/>
                    </a:cubicBezTo>
                    <a:cubicBezTo>
                      <a:pt x="536" y="347"/>
                      <a:pt x="536" y="347"/>
                      <a:pt x="536" y="347"/>
                    </a:cubicBezTo>
                    <a:cubicBezTo>
                      <a:pt x="534" y="350"/>
                      <a:pt x="534" y="350"/>
                      <a:pt x="534" y="350"/>
                    </a:cubicBezTo>
                    <a:cubicBezTo>
                      <a:pt x="537" y="352"/>
                      <a:pt x="537" y="352"/>
                      <a:pt x="537" y="352"/>
                    </a:cubicBezTo>
                    <a:cubicBezTo>
                      <a:pt x="534" y="350"/>
                      <a:pt x="534" y="350"/>
                      <a:pt x="534" y="350"/>
                    </a:cubicBezTo>
                    <a:cubicBezTo>
                      <a:pt x="537" y="353"/>
                      <a:pt x="537" y="353"/>
                      <a:pt x="537" y="353"/>
                    </a:cubicBezTo>
                    <a:cubicBezTo>
                      <a:pt x="537" y="353"/>
                      <a:pt x="537" y="353"/>
                      <a:pt x="537" y="352"/>
                    </a:cubicBezTo>
                    <a:cubicBezTo>
                      <a:pt x="534" y="350"/>
                      <a:pt x="534" y="350"/>
                      <a:pt x="534" y="350"/>
                    </a:cubicBezTo>
                    <a:cubicBezTo>
                      <a:pt x="537" y="353"/>
                      <a:pt x="537" y="353"/>
                      <a:pt x="537" y="353"/>
                    </a:cubicBezTo>
                    <a:cubicBezTo>
                      <a:pt x="535" y="351"/>
                      <a:pt x="535" y="351"/>
                      <a:pt x="535" y="351"/>
                    </a:cubicBezTo>
                    <a:cubicBezTo>
                      <a:pt x="536" y="353"/>
                      <a:pt x="536" y="353"/>
                      <a:pt x="536" y="353"/>
                    </a:cubicBezTo>
                    <a:cubicBezTo>
                      <a:pt x="537" y="353"/>
                      <a:pt x="537" y="353"/>
                      <a:pt x="537" y="353"/>
                    </a:cubicBezTo>
                    <a:cubicBezTo>
                      <a:pt x="535" y="351"/>
                      <a:pt x="535" y="351"/>
                      <a:pt x="535" y="351"/>
                    </a:cubicBezTo>
                    <a:cubicBezTo>
                      <a:pt x="536" y="353"/>
                      <a:pt x="536" y="353"/>
                      <a:pt x="536" y="353"/>
                    </a:cubicBezTo>
                    <a:cubicBezTo>
                      <a:pt x="536" y="353"/>
                      <a:pt x="537" y="353"/>
                      <a:pt x="537" y="353"/>
                    </a:cubicBezTo>
                    <a:cubicBezTo>
                      <a:pt x="539" y="352"/>
                      <a:pt x="543" y="349"/>
                      <a:pt x="547" y="347"/>
                    </a:cubicBezTo>
                    <a:cubicBezTo>
                      <a:pt x="550" y="345"/>
                      <a:pt x="553" y="344"/>
                      <a:pt x="553" y="344"/>
                    </a:cubicBezTo>
                    <a:cubicBezTo>
                      <a:pt x="554" y="343"/>
                      <a:pt x="555" y="342"/>
                      <a:pt x="555" y="340"/>
                    </a:cubicBezTo>
                    <a:cubicBezTo>
                      <a:pt x="555" y="339"/>
                      <a:pt x="554" y="338"/>
                      <a:pt x="553" y="337"/>
                    </a:cubicBezTo>
                    <a:cubicBezTo>
                      <a:pt x="551" y="335"/>
                      <a:pt x="551" y="335"/>
                      <a:pt x="551" y="335"/>
                    </a:cubicBezTo>
                    <a:cubicBezTo>
                      <a:pt x="549" y="339"/>
                      <a:pt x="549" y="339"/>
                      <a:pt x="549" y="339"/>
                    </a:cubicBezTo>
                    <a:cubicBezTo>
                      <a:pt x="553" y="339"/>
                      <a:pt x="553" y="339"/>
                      <a:pt x="553" y="339"/>
                    </a:cubicBezTo>
                    <a:cubicBezTo>
                      <a:pt x="553" y="339"/>
                      <a:pt x="553" y="336"/>
                      <a:pt x="554" y="333"/>
                    </a:cubicBezTo>
                    <a:cubicBezTo>
                      <a:pt x="554" y="331"/>
                      <a:pt x="554" y="329"/>
                      <a:pt x="555" y="328"/>
                    </a:cubicBezTo>
                    <a:cubicBezTo>
                      <a:pt x="555" y="327"/>
                      <a:pt x="555" y="327"/>
                      <a:pt x="555" y="326"/>
                    </a:cubicBezTo>
                    <a:cubicBezTo>
                      <a:pt x="555" y="326"/>
                      <a:pt x="555" y="326"/>
                      <a:pt x="555" y="326"/>
                    </a:cubicBezTo>
                    <a:cubicBezTo>
                      <a:pt x="554" y="326"/>
                      <a:pt x="554" y="326"/>
                      <a:pt x="554" y="326"/>
                    </a:cubicBezTo>
                    <a:cubicBezTo>
                      <a:pt x="555" y="326"/>
                      <a:pt x="555" y="326"/>
                      <a:pt x="555" y="326"/>
                    </a:cubicBezTo>
                    <a:cubicBezTo>
                      <a:pt x="555" y="326"/>
                      <a:pt x="555" y="326"/>
                      <a:pt x="555" y="326"/>
                    </a:cubicBezTo>
                    <a:cubicBezTo>
                      <a:pt x="554" y="326"/>
                      <a:pt x="554" y="326"/>
                      <a:pt x="554" y="326"/>
                    </a:cubicBezTo>
                    <a:cubicBezTo>
                      <a:pt x="555" y="326"/>
                      <a:pt x="555" y="326"/>
                      <a:pt x="555" y="326"/>
                    </a:cubicBezTo>
                    <a:cubicBezTo>
                      <a:pt x="552" y="325"/>
                      <a:pt x="552" y="325"/>
                      <a:pt x="552" y="325"/>
                    </a:cubicBezTo>
                    <a:cubicBezTo>
                      <a:pt x="555" y="326"/>
                      <a:pt x="555" y="326"/>
                      <a:pt x="555" y="326"/>
                    </a:cubicBezTo>
                    <a:cubicBezTo>
                      <a:pt x="555" y="326"/>
                      <a:pt x="555" y="326"/>
                      <a:pt x="555" y="326"/>
                    </a:cubicBezTo>
                    <a:cubicBezTo>
                      <a:pt x="552" y="325"/>
                      <a:pt x="552" y="325"/>
                      <a:pt x="552" y="325"/>
                    </a:cubicBezTo>
                    <a:cubicBezTo>
                      <a:pt x="555" y="326"/>
                      <a:pt x="555" y="326"/>
                      <a:pt x="555" y="326"/>
                    </a:cubicBezTo>
                    <a:cubicBezTo>
                      <a:pt x="551" y="325"/>
                      <a:pt x="551" y="325"/>
                      <a:pt x="551" y="325"/>
                    </a:cubicBezTo>
                    <a:cubicBezTo>
                      <a:pt x="554" y="327"/>
                      <a:pt x="554" y="327"/>
                      <a:pt x="554" y="327"/>
                    </a:cubicBezTo>
                    <a:cubicBezTo>
                      <a:pt x="555" y="327"/>
                      <a:pt x="555" y="326"/>
                      <a:pt x="555" y="326"/>
                    </a:cubicBezTo>
                    <a:cubicBezTo>
                      <a:pt x="551" y="325"/>
                      <a:pt x="551" y="325"/>
                      <a:pt x="551" y="325"/>
                    </a:cubicBezTo>
                    <a:cubicBezTo>
                      <a:pt x="554" y="327"/>
                      <a:pt x="554" y="327"/>
                      <a:pt x="554" y="327"/>
                    </a:cubicBezTo>
                    <a:cubicBezTo>
                      <a:pt x="555" y="326"/>
                      <a:pt x="555" y="325"/>
                      <a:pt x="555" y="324"/>
                    </a:cubicBezTo>
                    <a:cubicBezTo>
                      <a:pt x="555" y="323"/>
                      <a:pt x="554" y="322"/>
                      <a:pt x="553" y="321"/>
                    </a:cubicBezTo>
                    <a:cubicBezTo>
                      <a:pt x="553" y="321"/>
                      <a:pt x="553" y="321"/>
                      <a:pt x="553" y="321"/>
                    </a:cubicBezTo>
                    <a:cubicBezTo>
                      <a:pt x="556" y="307"/>
                      <a:pt x="556" y="307"/>
                      <a:pt x="556" y="307"/>
                    </a:cubicBezTo>
                    <a:cubicBezTo>
                      <a:pt x="556" y="305"/>
                      <a:pt x="555" y="303"/>
                      <a:pt x="554" y="302"/>
                    </a:cubicBezTo>
                    <a:cubicBezTo>
                      <a:pt x="552" y="301"/>
                      <a:pt x="552" y="301"/>
                      <a:pt x="552" y="301"/>
                    </a:cubicBezTo>
                    <a:cubicBezTo>
                      <a:pt x="549" y="304"/>
                      <a:pt x="549" y="304"/>
                      <a:pt x="549" y="304"/>
                    </a:cubicBezTo>
                    <a:cubicBezTo>
                      <a:pt x="553" y="306"/>
                      <a:pt x="553" y="306"/>
                      <a:pt x="553" y="306"/>
                    </a:cubicBezTo>
                    <a:cubicBezTo>
                      <a:pt x="553" y="306"/>
                      <a:pt x="553" y="306"/>
                      <a:pt x="553" y="306"/>
                    </a:cubicBezTo>
                    <a:cubicBezTo>
                      <a:pt x="553" y="305"/>
                      <a:pt x="553" y="305"/>
                      <a:pt x="553" y="305"/>
                    </a:cubicBezTo>
                    <a:cubicBezTo>
                      <a:pt x="554" y="304"/>
                      <a:pt x="554" y="303"/>
                      <a:pt x="554" y="301"/>
                    </a:cubicBezTo>
                    <a:cubicBezTo>
                      <a:pt x="555" y="296"/>
                      <a:pt x="557" y="289"/>
                      <a:pt x="557" y="289"/>
                    </a:cubicBezTo>
                    <a:cubicBezTo>
                      <a:pt x="557" y="287"/>
                      <a:pt x="557" y="285"/>
                      <a:pt x="555" y="285"/>
                    </a:cubicBezTo>
                    <a:cubicBezTo>
                      <a:pt x="555" y="284"/>
                      <a:pt x="555" y="284"/>
                      <a:pt x="555" y="284"/>
                    </a:cubicBezTo>
                    <a:cubicBezTo>
                      <a:pt x="553" y="288"/>
                      <a:pt x="553" y="288"/>
                      <a:pt x="553" y="288"/>
                    </a:cubicBezTo>
                    <a:cubicBezTo>
                      <a:pt x="556" y="288"/>
                      <a:pt x="556" y="288"/>
                      <a:pt x="556" y="288"/>
                    </a:cubicBezTo>
                    <a:cubicBezTo>
                      <a:pt x="557" y="274"/>
                      <a:pt x="557" y="274"/>
                      <a:pt x="557" y="274"/>
                    </a:cubicBezTo>
                    <a:cubicBezTo>
                      <a:pt x="558" y="272"/>
                      <a:pt x="557" y="271"/>
                      <a:pt x="556" y="270"/>
                    </a:cubicBezTo>
                    <a:cubicBezTo>
                      <a:pt x="554" y="269"/>
                      <a:pt x="554" y="269"/>
                      <a:pt x="554" y="269"/>
                    </a:cubicBezTo>
                    <a:cubicBezTo>
                      <a:pt x="552" y="272"/>
                      <a:pt x="552" y="272"/>
                      <a:pt x="552" y="272"/>
                    </a:cubicBezTo>
                    <a:cubicBezTo>
                      <a:pt x="556" y="273"/>
                      <a:pt x="556" y="273"/>
                      <a:pt x="556" y="273"/>
                    </a:cubicBezTo>
                    <a:cubicBezTo>
                      <a:pt x="558" y="259"/>
                      <a:pt x="558" y="259"/>
                      <a:pt x="558" y="259"/>
                    </a:cubicBezTo>
                    <a:cubicBezTo>
                      <a:pt x="558" y="257"/>
                      <a:pt x="557" y="255"/>
                      <a:pt x="556" y="255"/>
                    </a:cubicBezTo>
                    <a:cubicBezTo>
                      <a:pt x="554" y="253"/>
                      <a:pt x="554" y="253"/>
                      <a:pt x="554" y="253"/>
                    </a:cubicBezTo>
                    <a:cubicBezTo>
                      <a:pt x="552" y="257"/>
                      <a:pt x="552" y="257"/>
                      <a:pt x="552" y="257"/>
                    </a:cubicBezTo>
                    <a:cubicBezTo>
                      <a:pt x="556" y="257"/>
                      <a:pt x="556" y="257"/>
                      <a:pt x="556" y="257"/>
                    </a:cubicBezTo>
                    <a:cubicBezTo>
                      <a:pt x="556" y="257"/>
                      <a:pt x="557" y="254"/>
                      <a:pt x="557" y="250"/>
                    </a:cubicBezTo>
                    <a:cubicBezTo>
                      <a:pt x="557" y="248"/>
                      <a:pt x="558" y="246"/>
                      <a:pt x="558" y="244"/>
                    </a:cubicBezTo>
                    <a:cubicBezTo>
                      <a:pt x="558" y="244"/>
                      <a:pt x="558" y="243"/>
                      <a:pt x="558" y="243"/>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5" y="241"/>
                      <a:pt x="555" y="241"/>
                      <a:pt x="555" y="241"/>
                    </a:cubicBezTo>
                    <a:cubicBezTo>
                      <a:pt x="558" y="243"/>
                      <a:pt x="558" y="243"/>
                      <a:pt x="558" y="243"/>
                    </a:cubicBezTo>
                    <a:cubicBezTo>
                      <a:pt x="558" y="243"/>
                      <a:pt x="558" y="242"/>
                      <a:pt x="558" y="242"/>
                    </a:cubicBezTo>
                    <a:cubicBezTo>
                      <a:pt x="555" y="241"/>
                      <a:pt x="555" y="241"/>
                      <a:pt x="555" y="241"/>
                    </a:cubicBezTo>
                    <a:cubicBezTo>
                      <a:pt x="558" y="243"/>
                      <a:pt x="558" y="243"/>
                      <a:pt x="558" y="243"/>
                    </a:cubicBezTo>
                    <a:cubicBezTo>
                      <a:pt x="559" y="241"/>
                      <a:pt x="558" y="239"/>
                      <a:pt x="557" y="238"/>
                    </a:cubicBezTo>
                    <a:cubicBezTo>
                      <a:pt x="555" y="237"/>
                      <a:pt x="555" y="237"/>
                      <a:pt x="555" y="237"/>
                    </a:cubicBezTo>
                    <a:cubicBezTo>
                      <a:pt x="553" y="240"/>
                      <a:pt x="553" y="240"/>
                      <a:pt x="553" y="240"/>
                    </a:cubicBezTo>
                    <a:cubicBezTo>
                      <a:pt x="557" y="240"/>
                      <a:pt x="557" y="240"/>
                      <a:pt x="557" y="240"/>
                    </a:cubicBezTo>
                    <a:cubicBezTo>
                      <a:pt x="557" y="240"/>
                      <a:pt x="557" y="236"/>
                      <a:pt x="557" y="231"/>
                    </a:cubicBezTo>
                    <a:cubicBezTo>
                      <a:pt x="557" y="229"/>
                      <a:pt x="557" y="227"/>
                      <a:pt x="557" y="225"/>
                    </a:cubicBezTo>
                    <a:cubicBezTo>
                      <a:pt x="557" y="225"/>
                      <a:pt x="557" y="224"/>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3" y="222"/>
                      <a:pt x="553" y="222"/>
                      <a:pt x="553" y="222"/>
                    </a:cubicBezTo>
                    <a:cubicBezTo>
                      <a:pt x="557" y="224"/>
                      <a:pt x="557" y="224"/>
                      <a:pt x="557" y="224"/>
                    </a:cubicBezTo>
                    <a:cubicBezTo>
                      <a:pt x="557" y="223"/>
                      <a:pt x="557" y="223"/>
                      <a:pt x="557" y="223"/>
                    </a:cubicBezTo>
                    <a:cubicBezTo>
                      <a:pt x="553" y="222"/>
                      <a:pt x="553" y="222"/>
                      <a:pt x="553" y="222"/>
                    </a:cubicBezTo>
                    <a:cubicBezTo>
                      <a:pt x="557" y="224"/>
                      <a:pt x="557" y="224"/>
                      <a:pt x="557" y="224"/>
                    </a:cubicBezTo>
                    <a:cubicBezTo>
                      <a:pt x="553" y="222"/>
                      <a:pt x="553" y="222"/>
                      <a:pt x="553" y="222"/>
                    </a:cubicBezTo>
                    <a:cubicBezTo>
                      <a:pt x="556" y="224"/>
                      <a:pt x="556" y="224"/>
                      <a:pt x="556" y="224"/>
                    </a:cubicBezTo>
                    <a:cubicBezTo>
                      <a:pt x="557" y="224"/>
                      <a:pt x="557" y="224"/>
                      <a:pt x="557" y="224"/>
                    </a:cubicBezTo>
                    <a:cubicBezTo>
                      <a:pt x="553" y="222"/>
                      <a:pt x="553" y="222"/>
                      <a:pt x="553" y="222"/>
                    </a:cubicBezTo>
                    <a:cubicBezTo>
                      <a:pt x="556" y="224"/>
                      <a:pt x="556" y="224"/>
                      <a:pt x="556" y="224"/>
                    </a:cubicBezTo>
                    <a:cubicBezTo>
                      <a:pt x="558" y="223"/>
                      <a:pt x="557" y="220"/>
                      <a:pt x="555" y="219"/>
                    </a:cubicBezTo>
                    <a:cubicBezTo>
                      <a:pt x="553" y="218"/>
                      <a:pt x="553" y="218"/>
                      <a:pt x="553" y="218"/>
                    </a:cubicBezTo>
                    <a:cubicBezTo>
                      <a:pt x="551" y="221"/>
                      <a:pt x="551" y="221"/>
                      <a:pt x="551" y="221"/>
                    </a:cubicBezTo>
                    <a:cubicBezTo>
                      <a:pt x="554" y="223"/>
                      <a:pt x="554" y="223"/>
                      <a:pt x="554" y="223"/>
                    </a:cubicBezTo>
                    <a:cubicBezTo>
                      <a:pt x="560" y="215"/>
                      <a:pt x="560" y="215"/>
                      <a:pt x="560" y="215"/>
                    </a:cubicBezTo>
                    <a:cubicBezTo>
                      <a:pt x="561" y="214"/>
                      <a:pt x="561" y="213"/>
                      <a:pt x="561" y="212"/>
                    </a:cubicBezTo>
                    <a:cubicBezTo>
                      <a:pt x="561" y="211"/>
                      <a:pt x="560" y="210"/>
                      <a:pt x="559" y="209"/>
                    </a:cubicBezTo>
                    <a:cubicBezTo>
                      <a:pt x="559" y="209"/>
                      <a:pt x="559" y="209"/>
                      <a:pt x="559" y="209"/>
                    </a:cubicBezTo>
                    <a:cubicBezTo>
                      <a:pt x="559" y="197"/>
                      <a:pt x="559" y="197"/>
                      <a:pt x="559" y="197"/>
                    </a:cubicBezTo>
                    <a:cubicBezTo>
                      <a:pt x="559" y="196"/>
                      <a:pt x="558" y="194"/>
                      <a:pt x="557" y="194"/>
                    </a:cubicBezTo>
                    <a:cubicBezTo>
                      <a:pt x="555" y="192"/>
                      <a:pt x="555" y="192"/>
                      <a:pt x="555" y="192"/>
                    </a:cubicBezTo>
                    <a:cubicBezTo>
                      <a:pt x="553" y="196"/>
                      <a:pt x="553" y="196"/>
                      <a:pt x="553" y="196"/>
                    </a:cubicBezTo>
                    <a:cubicBezTo>
                      <a:pt x="557" y="196"/>
                      <a:pt x="557" y="196"/>
                      <a:pt x="557" y="196"/>
                    </a:cubicBezTo>
                    <a:cubicBezTo>
                      <a:pt x="558" y="177"/>
                      <a:pt x="558" y="177"/>
                      <a:pt x="558" y="177"/>
                    </a:cubicBezTo>
                    <a:cubicBezTo>
                      <a:pt x="558" y="175"/>
                      <a:pt x="558" y="174"/>
                      <a:pt x="557" y="173"/>
                    </a:cubicBezTo>
                    <a:cubicBezTo>
                      <a:pt x="554" y="171"/>
                      <a:pt x="554" y="171"/>
                      <a:pt x="554" y="171"/>
                    </a:cubicBezTo>
                    <a:cubicBezTo>
                      <a:pt x="551" y="175"/>
                      <a:pt x="551" y="175"/>
                      <a:pt x="551" y="175"/>
                    </a:cubicBezTo>
                    <a:cubicBezTo>
                      <a:pt x="555" y="177"/>
                      <a:pt x="555" y="177"/>
                      <a:pt x="555" y="177"/>
                    </a:cubicBezTo>
                    <a:cubicBezTo>
                      <a:pt x="555" y="176"/>
                      <a:pt x="555" y="176"/>
                      <a:pt x="555" y="176"/>
                    </a:cubicBezTo>
                    <a:cubicBezTo>
                      <a:pt x="555" y="176"/>
                      <a:pt x="555" y="176"/>
                      <a:pt x="555" y="176"/>
                    </a:cubicBezTo>
                    <a:cubicBezTo>
                      <a:pt x="555" y="176"/>
                      <a:pt x="555" y="176"/>
                      <a:pt x="555" y="176"/>
                    </a:cubicBezTo>
                    <a:cubicBezTo>
                      <a:pt x="555" y="176"/>
                      <a:pt x="556" y="172"/>
                      <a:pt x="558" y="168"/>
                    </a:cubicBezTo>
                    <a:cubicBezTo>
                      <a:pt x="558" y="166"/>
                      <a:pt x="559" y="164"/>
                      <a:pt x="559" y="163"/>
                    </a:cubicBezTo>
                    <a:cubicBezTo>
                      <a:pt x="559" y="162"/>
                      <a:pt x="560" y="162"/>
                      <a:pt x="560" y="161"/>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56" y="160"/>
                      <a:pt x="556" y="160"/>
                      <a:pt x="556" y="160"/>
                    </a:cubicBezTo>
                    <a:cubicBezTo>
                      <a:pt x="560" y="162"/>
                      <a:pt x="560" y="162"/>
                      <a:pt x="560" y="162"/>
                    </a:cubicBezTo>
                    <a:cubicBezTo>
                      <a:pt x="560" y="161"/>
                      <a:pt x="560" y="161"/>
                      <a:pt x="560" y="161"/>
                    </a:cubicBezTo>
                    <a:cubicBezTo>
                      <a:pt x="556" y="160"/>
                      <a:pt x="556" y="160"/>
                      <a:pt x="556" y="160"/>
                    </a:cubicBezTo>
                    <a:cubicBezTo>
                      <a:pt x="560" y="162"/>
                      <a:pt x="560" y="162"/>
                      <a:pt x="560" y="162"/>
                    </a:cubicBezTo>
                    <a:cubicBezTo>
                      <a:pt x="560" y="161"/>
                      <a:pt x="560" y="160"/>
                      <a:pt x="560" y="158"/>
                    </a:cubicBezTo>
                    <a:cubicBezTo>
                      <a:pt x="560" y="157"/>
                      <a:pt x="559" y="157"/>
                      <a:pt x="558" y="156"/>
                    </a:cubicBezTo>
                    <a:cubicBezTo>
                      <a:pt x="557" y="155"/>
                      <a:pt x="557" y="155"/>
                      <a:pt x="557" y="155"/>
                    </a:cubicBezTo>
                    <a:cubicBezTo>
                      <a:pt x="555" y="159"/>
                      <a:pt x="555" y="159"/>
                      <a:pt x="555" y="159"/>
                    </a:cubicBezTo>
                    <a:cubicBezTo>
                      <a:pt x="559" y="159"/>
                      <a:pt x="559" y="159"/>
                      <a:pt x="559" y="159"/>
                    </a:cubicBezTo>
                    <a:cubicBezTo>
                      <a:pt x="559" y="143"/>
                      <a:pt x="559" y="143"/>
                      <a:pt x="559" y="143"/>
                    </a:cubicBezTo>
                    <a:cubicBezTo>
                      <a:pt x="559" y="142"/>
                      <a:pt x="559" y="140"/>
                      <a:pt x="557" y="140"/>
                    </a:cubicBezTo>
                    <a:cubicBezTo>
                      <a:pt x="554" y="137"/>
                      <a:pt x="554" y="137"/>
                      <a:pt x="554" y="137"/>
                    </a:cubicBezTo>
                    <a:cubicBezTo>
                      <a:pt x="557" y="130"/>
                      <a:pt x="557" y="130"/>
                      <a:pt x="557" y="130"/>
                    </a:cubicBezTo>
                    <a:cubicBezTo>
                      <a:pt x="558" y="128"/>
                      <a:pt x="557" y="126"/>
                      <a:pt x="555" y="125"/>
                    </a:cubicBezTo>
                    <a:cubicBezTo>
                      <a:pt x="553" y="124"/>
                      <a:pt x="553" y="124"/>
                      <a:pt x="553" y="124"/>
                    </a:cubicBezTo>
                    <a:cubicBezTo>
                      <a:pt x="556" y="110"/>
                      <a:pt x="556" y="110"/>
                      <a:pt x="556" y="110"/>
                    </a:cubicBezTo>
                    <a:cubicBezTo>
                      <a:pt x="556" y="108"/>
                      <a:pt x="555" y="106"/>
                      <a:pt x="554" y="105"/>
                    </a:cubicBezTo>
                    <a:cubicBezTo>
                      <a:pt x="552" y="105"/>
                      <a:pt x="552" y="105"/>
                      <a:pt x="552" y="105"/>
                    </a:cubicBezTo>
                    <a:cubicBezTo>
                      <a:pt x="550" y="108"/>
                      <a:pt x="550" y="108"/>
                      <a:pt x="550" y="108"/>
                    </a:cubicBezTo>
                    <a:cubicBezTo>
                      <a:pt x="554" y="108"/>
                      <a:pt x="554" y="108"/>
                      <a:pt x="554" y="108"/>
                    </a:cubicBezTo>
                    <a:cubicBezTo>
                      <a:pt x="553" y="92"/>
                      <a:pt x="553" y="92"/>
                      <a:pt x="553" y="92"/>
                    </a:cubicBezTo>
                    <a:cubicBezTo>
                      <a:pt x="553" y="91"/>
                      <a:pt x="552" y="89"/>
                      <a:pt x="551" y="89"/>
                    </a:cubicBezTo>
                    <a:cubicBezTo>
                      <a:pt x="549" y="87"/>
                      <a:pt x="549" y="87"/>
                      <a:pt x="549" y="87"/>
                    </a:cubicBezTo>
                    <a:cubicBezTo>
                      <a:pt x="547" y="91"/>
                      <a:pt x="547" y="91"/>
                      <a:pt x="547" y="91"/>
                    </a:cubicBezTo>
                    <a:cubicBezTo>
                      <a:pt x="550" y="93"/>
                      <a:pt x="550" y="93"/>
                      <a:pt x="550" y="93"/>
                    </a:cubicBezTo>
                    <a:cubicBezTo>
                      <a:pt x="551" y="92"/>
                      <a:pt x="551" y="92"/>
                      <a:pt x="551" y="92"/>
                    </a:cubicBezTo>
                    <a:cubicBezTo>
                      <a:pt x="551" y="91"/>
                      <a:pt x="551" y="91"/>
                      <a:pt x="551" y="91"/>
                    </a:cubicBezTo>
                    <a:cubicBezTo>
                      <a:pt x="551" y="91"/>
                      <a:pt x="551" y="90"/>
                      <a:pt x="551" y="90"/>
                    </a:cubicBezTo>
                    <a:cubicBezTo>
                      <a:pt x="551" y="89"/>
                      <a:pt x="551" y="86"/>
                      <a:pt x="551" y="83"/>
                    </a:cubicBezTo>
                    <a:cubicBezTo>
                      <a:pt x="550" y="80"/>
                      <a:pt x="550" y="77"/>
                      <a:pt x="550" y="76"/>
                    </a:cubicBezTo>
                    <a:cubicBezTo>
                      <a:pt x="550" y="76"/>
                      <a:pt x="550" y="76"/>
                      <a:pt x="550" y="76"/>
                    </a:cubicBezTo>
                    <a:cubicBezTo>
                      <a:pt x="548" y="76"/>
                      <a:pt x="548" y="76"/>
                      <a:pt x="548" y="76"/>
                    </a:cubicBezTo>
                    <a:cubicBezTo>
                      <a:pt x="550" y="76"/>
                      <a:pt x="550" y="76"/>
                      <a:pt x="550" y="76"/>
                    </a:cubicBezTo>
                    <a:cubicBezTo>
                      <a:pt x="550" y="76"/>
                      <a:pt x="550" y="76"/>
                      <a:pt x="550" y="76"/>
                    </a:cubicBezTo>
                    <a:cubicBezTo>
                      <a:pt x="548" y="76"/>
                      <a:pt x="548" y="76"/>
                      <a:pt x="548" y="76"/>
                    </a:cubicBezTo>
                    <a:cubicBezTo>
                      <a:pt x="550" y="76"/>
                      <a:pt x="550" y="76"/>
                      <a:pt x="550" y="76"/>
                    </a:cubicBezTo>
                    <a:cubicBezTo>
                      <a:pt x="547" y="76"/>
                      <a:pt x="547" y="76"/>
                      <a:pt x="547" y="76"/>
                    </a:cubicBezTo>
                    <a:cubicBezTo>
                      <a:pt x="550" y="77"/>
                      <a:pt x="550" y="77"/>
                      <a:pt x="550" y="77"/>
                    </a:cubicBezTo>
                    <a:cubicBezTo>
                      <a:pt x="550" y="76"/>
                      <a:pt x="550" y="76"/>
                      <a:pt x="550" y="76"/>
                    </a:cubicBezTo>
                    <a:cubicBezTo>
                      <a:pt x="547" y="76"/>
                      <a:pt x="547" y="76"/>
                      <a:pt x="547" y="76"/>
                    </a:cubicBezTo>
                    <a:cubicBezTo>
                      <a:pt x="550" y="77"/>
                      <a:pt x="550" y="77"/>
                      <a:pt x="550" y="77"/>
                    </a:cubicBezTo>
                    <a:cubicBezTo>
                      <a:pt x="546" y="76"/>
                      <a:pt x="546" y="76"/>
                      <a:pt x="546" y="76"/>
                    </a:cubicBezTo>
                    <a:cubicBezTo>
                      <a:pt x="550" y="78"/>
                      <a:pt x="550" y="78"/>
                      <a:pt x="550" y="78"/>
                    </a:cubicBezTo>
                    <a:cubicBezTo>
                      <a:pt x="550" y="77"/>
                      <a:pt x="550" y="77"/>
                      <a:pt x="550" y="77"/>
                    </a:cubicBezTo>
                    <a:cubicBezTo>
                      <a:pt x="546" y="76"/>
                      <a:pt x="546" y="76"/>
                      <a:pt x="546" y="76"/>
                    </a:cubicBezTo>
                    <a:cubicBezTo>
                      <a:pt x="550" y="78"/>
                      <a:pt x="550" y="78"/>
                      <a:pt x="550" y="78"/>
                    </a:cubicBezTo>
                    <a:cubicBezTo>
                      <a:pt x="550" y="77"/>
                      <a:pt x="550" y="76"/>
                      <a:pt x="550" y="75"/>
                    </a:cubicBezTo>
                    <a:cubicBezTo>
                      <a:pt x="550" y="74"/>
                      <a:pt x="549" y="73"/>
                      <a:pt x="548" y="72"/>
                    </a:cubicBezTo>
                    <a:cubicBezTo>
                      <a:pt x="548" y="72"/>
                      <a:pt x="548" y="72"/>
                      <a:pt x="548" y="72"/>
                    </a:cubicBezTo>
                    <a:cubicBezTo>
                      <a:pt x="547" y="54"/>
                      <a:pt x="547" y="54"/>
                      <a:pt x="547" y="54"/>
                    </a:cubicBezTo>
                    <a:cubicBezTo>
                      <a:pt x="547" y="52"/>
                      <a:pt x="547" y="51"/>
                      <a:pt x="546" y="51"/>
                    </a:cubicBezTo>
                    <a:cubicBezTo>
                      <a:pt x="541" y="47"/>
                      <a:pt x="541" y="47"/>
                      <a:pt x="541" y="47"/>
                    </a:cubicBezTo>
                    <a:cubicBezTo>
                      <a:pt x="539" y="51"/>
                      <a:pt x="539" y="51"/>
                      <a:pt x="539" y="51"/>
                    </a:cubicBezTo>
                    <a:cubicBezTo>
                      <a:pt x="542" y="53"/>
                      <a:pt x="542" y="53"/>
                      <a:pt x="542" y="53"/>
                    </a:cubicBezTo>
                    <a:cubicBezTo>
                      <a:pt x="543" y="52"/>
                      <a:pt x="543" y="52"/>
                      <a:pt x="543" y="51"/>
                    </a:cubicBezTo>
                    <a:cubicBezTo>
                      <a:pt x="543" y="51"/>
                      <a:pt x="543" y="51"/>
                      <a:pt x="543" y="51"/>
                    </a:cubicBezTo>
                    <a:cubicBezTo>
                      <a:pt x="543" y="50"/>
                      <a:pt x="543" y="50"/>
                      <a:pt x="543" y="50"/>
                    </a:cubicBezTo>
                    <a:cubicBezTo>
                      <a:pt x="542" y="49"/>
                      <a:pt x="542" y="47"/>
                      <a:pt x="542" y="45"/>
                    </a:cubicBezTo>
                    <a:cubicBezTo>
                      <a:pt x="540" y="39"/>
                      <a:pt x="538" y="29"/>
                      <a:pt x="538" y="29"/>
                    </a:cubicBezTo>
                    <a:cubicBezTo>
                      <a:pt x="538" y="28"/>
                      <a:pt x="537" y="27"/>
                      <a:pt x="536" y="27"/>
                    </a:cubicBezTo>
                    <a:cubicBezTo>
                      <a:pt x="535" y="26"/>
                      <a:pt x="535" y="26"/>
                      <a:pt x="535" y="26"/>
                    </a:cubicBezTo>
                    <a:cubicBezTo>
                      <a:pt x="526" y="4"/>
                      <a:pt x="526" y="4"/>
                      <a:pt x="526" y="4"/>
                    </a:cubicBezTo>
                    <a:cubicBezTo>
                      <a:pt x="526" y="3"/>
                      <a:pt x="526" y="3"/>
                      <a:pt x="525" y="2"/>
                    </a:cubicBezTo>
                    <a:cubicBezTo>
                      <a:pt x="522" y="1"/>
                      <a:pt x="522" y="1"/>
                      <a:pt x="522" y="1"/>
                    </a:cubicBezTo>
                    <a:cubicBezTo>
                      <a:pt x="520" y="0"/>
                      <a:pt x="518" y="0"/>
                      <a:pt x="517" y="2"/>
                    </a:cubicBezTo>
                    <a:cubicBezTo>
                      <a:pt x="516" y="4"/>
                      <a:pt x="516" y="6"/>
                      <a:pt x="518" y="8"/>
                    </a:cubicBezTo>
                    <a:cubicBezTo>
                      <a:pt x="519" y="8"/>
                      <a:pt x="519" y="8"/>
                      <a:pt x="519" y="8"/>
                    </a:cubicBezTo>
                    <a:cubicBezTo>
                      <a:pt x="528" y="30"/>
                      <a:pt x="528" y="30"/>
                      <a:pt x="528" y="30"/>
                    </a:cubicBezTo>
                    <a:cubicBezTo>
                      <a:pt x="528" y="31"/>
                      <a:pt x="529" y="31"/>
                      <a:pt x="529" y="32"/>
                    </a:cubicBezTo>
                    <a:cubicBezTo>
                      <a:pt x="532" y="34"/>
                      <a:pt x="532" y="34"/>
                      <a:pt x="532" y="34"/>
                    </a:cubicBezTo>
                    <a:cubicBezTo>
                      <a:pt x="534" y="30"/>
                      <a:pt x="534" y="30"/>
                      <a:pt x="534" y="30"/>
                    </a:cubicBezTo>
                    <a:cubicBezTo>
                      <a:pt x="530" y="31"/>
                      <a:pt x="530" y="31"/>
                      <a:pt x="530" y="31"/>
                    </a:cubicBezTo>
                    <a:cubicBezTo>
                      <a:pt x="530" y="31"/>
                      <a:pt x="532" y="36"/>
                      <a:pt x="533" y="41"/>
                    </a:cubicBezTo>
                    <a:cubicBezTo>
                      <a:pt x="533" y="43"/>
                      <a:pt x="534" y="46"/>
                      <a:pt x="534" y="48"/>
                    </a:cubicBezTo>
                    <a:cubicBezTo>
                      <a:pt x="534" y="49"/>
                      <a:pt x="534" y="50"/>
                      <a:pt x="534" y="50"/>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8" y="51"/>
                      <a:pt x="538" y="51"/>
                      <a:pt x="538" y="51"/>
                    </a:cubicBezTo>
                    <a:cubicBezTo>
                      <a:pt x="535" y="50"/>
                      <a:pt x="535" y="50"/>
                      <a:pt x="535" y="50"/>
                    </a:cubicBezTo>
                    <a:cubicBezTo>
                      <a:pt x="535" y="51"/>
                      <a:pt x="535" y="51"/>
                      <a:pt x="535" y="51"/>
                    </a:cubicBezTo>
                    <a:cubicBezTo>
                      <a:pt x="538" y="51"/>
                      <a:pt x="538" y="51"/>
                      <a:pt x="538" y="51"/>
                    </a:cubicBezTo>
                    <a:cubicBezTo>
                      <a:pt x="535" y="50"/>
                      <a:pt x="535" y="50"/>
                      <a:pt x="535" y="50"/>
                    </a:cubicBezTo>
                    <a:cubicBezTo>
                      <a:pt x="539" y="51"/>
                      <a:pt x="539" y="51"/>
                      <a:pt x="539" y="51"/>
                    </a:cubicBezTo>
                    <a:cubicBezTo>
                      <a:pt x="535" y="49"/>
                      <a:pt x="535" y="49"/>
                      <a:pt x="535" y="49"/>
                    </a:cubicBezTo>
                    <a:cubicBezTo>
                      <a:pt x="535" y="50"/>
                      <a:pt x="535" y="50"/>
                      <a:pt x="535" y="50"/>
                    </a:cubicBezTo>
                    <a:cubicBezTo>
                      <a:pt x="539" y="51"/>
                      <a:pt x="539" y="51"/>
                      <a:pt x="539" y="51"/>
                    </a:cubicBezTo>
                    <a:cubicBezTo>
                      <a:pt x="535" y="49"/>
                      <a:pt x="535" y="49"/>
                      <a:pt x="535" y="49"/>
                    </a:cubicBezTo>
                    <a:cubicBezTo>
                      <a:pt x="534" y="51"/>
                      <a:pt x="535" y="53"/>
                      <a:pt x="536" y="54"/>
                    </a:cubicBezTo>
                    <a:cubicBezTo>
                      <a:pt x="540" y="56"/>
                      <a:pt x="540" y="56"/>
                      <a:pt x="540" y="56"/>
                    </a:cubicBezTo>
                    <a:cubicBezTo>
                      <a:pt x="540" y="74"/>
                      <a:pt x="540" y="74"/>
                      <a:pt x="540" y="74"/>
                    </a:cubicBezTo>
                    <a:cubicBezTo>
                      <a:pt x="540" y="75"/>
                      <a:pt x="541" y="77"/>
                      <a:pt x="542" y="77"/>
                    </a:cubicBezTo>
                    <a:cubicBezTo>
                      <a:pt x="544" y="79"/>
                      <a:pt x="544" y="79"/>
                      <a:pt x="544" y="79"/>
                    </a:cubicBezTo>
                    <a:cubicBezTo>
                      <a:pt x="546" y="75"/>
                      <a:pt x="546" y="75"/>
                      <a:pt x="546" y="75"/>
                    </a:cubicBezTo>
                    <a:cubicBezTo>
                      <a:pt x="543" y="73"/>
                      <a:pt x="543" y="73"/>
                      <a:pt x="543" y="73"/>
                    </a:cubicBezTo>
                    <a:cubicBezTo>
                      <a:pt x="543" y="74"/>
                      <a:pt x="543" y="74"/>
                      <a:pt x="542" y="74"/>
                    </a:cubicBezTo>
                    <a:cubicBezTo>
                      <a:pt x="542" y="75"/>
                      <a:pt x="542" y="75"/>
                      <a:pt x="542" y="75"/>
                    </a:cubicBezTo>
                    <a:cubicBezTo>
                      <a:pt x="542" y="76"/>
                      <a:pt x="542" y="76"/>
                      <a:pt x="542" y="76"/>
                    </a:cubicBezTo>
                    <a:cubicBezTo>
                      <a:pt x="542" y="78"/>
                      <a:pt x="542" y="81"/>
                      <a:pt x="543" y="84"/>
                    </a:cubicBezTo>
                    <a:cubicBezTo>
                      <a:pt x="543" y="86"/>
                      <a:pt x="543" y="89"/>
                      <a:pt x="543"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6" y="91"/>
                      <a:pt x="546" y="91"/>
                      <a:pt x="546" y="91"/>
                    </a:cubicBezTo>
                    <a:cubicBezTo>
                      <a:pt x="543" y="90"/>
                      <a:pt x="543" y="90"/>
                      <a:pt x="543" y="90"/>
                    </a:cubicBezTo>
                    <a:cubicBezTo>
                      <a:pt x="543" y="90"/>
                      <a:pt x="543" y="90"/>
                      <a:pt x="543" y="90"/>
                    </a:cubicBezTo>
                    <a:cubicBezTo>
                      <a:pt x="546" y="91"/>
                      <a:pt x="546" y="91"/>
                      <a:pt x="546" y="91"/>
                    </a:cubicBezTo>
                    <a:cubicBezTo>
                      <a:pt x="543" y="90"/>
                      <a:pt x="543" y="90"/>
                      <a:pt x="543" y="90"/>
                    </a:cubicBezTo>
                    <a:cubicBezTo>
                      <a:pt x="547" y="91"/>
                      <a:pt x="547" y="91"/>
                      <a:pt x="547" y="91"/>
                    </a:cubicBezTo>
                    <a:cubicBezTo>
                      <a:pt x="543" y="89"/>
                      <a:pt x="543" y="89"/>
                      <a:pt x="543" y="89"/>
                    </a:cubicBezTo>
                    <a:cubicBezTo>
                      <a:pt x="543" y="89"/>
                      <a:pt x="543" y="90"/>
                      <a:pt x="543" y="90"/>
                    </a:cubicBezTo>
                    <a:cubicBezTo>
                      <a:pt x="547" y="91"/>
                      <a:pt x="547" y="91"/>
                      <a:pt x="547" y="91"/>
                    </a:cubicBezTo>
                    <a:cubicBezTo>
                      <a:pt x="543" y="89"/>
                      <a:pt x="543" y="89"/>
                      <a:pt x="543" y="89"/>
                    </a:cubicBezTo>
                    <a:cubicBezTo>
                      <a:pt x="542" y="90"/>
                      <a:pt x="543" y="93"/>
                      <a:pt x="545" y="94"/>
                    </a:cubicBezTo>
                    <a:cubicBezTo>
                      <a:pt x="545" y="94"/>
                      <a:pt x="545" y="94"/>
                      <a:pt x="545" y="94"/>
                    </a:cubicBezTo>
                    <a:cubicBezTo>
                      <a:pt x="546" y="108"/>
                      <a:pt x="546" y="108"/>
                      <a:pt x="546" y="108"/>
                    </a:cubicBezTo>
                    <a:cubicBezTo>
                      <a:pt x="546" y="110"/>
                      <a:pt x="547" y="111"/>
                      <a:pt x="548" y="111"/>
                    </a:cubicBezTo>
                    <a:cubicBezTo>
                      <a:pt x="550" y="112"/>
                      <a:pt x="550" y="112"/>
                      <a:pt x="550" y="112"/>
                    </a:cubicBezTo>
                    <a:cubicBezTo>
                      <a:pt x="552" y="109"/>
                      <a:pt x="552" y="109"/>
                      <a:pt x="552" y="109"/>
                    </a:cubicBezTo>
                    <a:cubicBezTo>
                      <a:pt x="548" y="108"/>
                      <a:pt x="548" y="108"/>
                      <a:pt x="548" y="108"/>
                    </a:cubicBezTo>
                    <a:cubicBezTo>
                      <a:pt x="544" y="125"/>
                      <a:pt x="544" y="125"/>
                      <a:pt x="544" y="125"/>
                    </a:cubicBezTo>
                    <a:cubicBezTo>
                      <a:pt x="544" y="126"/>
                      <a:pt x="545" y="128"/>
                      <a:pt x="546" y="129"/>
                    </a:cubicBezTo>
                    <a:cubicBezTo>
                      <a:pt x="548" y="130"/>
                      <a:pt x="548" y="130"/>
                      <a:pt x="548" y="130"/>
                    </a:cubicBezTo>
                    <a:cubicBezTo>
                      <a:pt x="545" y="138"/>
                      <a:pt x="545" y="138"/>
                      <a:pt x="545" y="138"/>
                    </a:cubicBezTo>
                    <a:cubicBezTo>
                      <a:pt x="545" y="139"/>
                      <a:pt x="545" y="141"/>
                      <a:pt x="547" y="142"/>
                    </a:cubicBezTo>
                    <a:cubicBezTo>
                      <a:pt x="551" y="145"/>
                      <a:pt x="551" y="145"/>
                      <a:pt x="551" y="145"/>
                    </a:cubicBezTo>
                    <a:cubicBezTo>
                      <a:pt x="551" y="159"/>
                      <a:pt x="551" y="159"/>
                      <a:pt x="551" y="159"/>
                    </a:cubicBezTo>
                    <a:cubicBezTo>
                      <a:pt x="551" y="160"/>
                      <a:pt x="552" y="162"/>
                      <a:pt x="553" y="162"/>
                    </a:cubicBezTo>
                    <a:cubicBezTo>
                      <a:pt x="554" y="163"/>
                      <a:pt x="554" y="163"/>
                      <a:pt x="554" y="163"/>
                    </a:cubicBezTo>
                    <a:cubicBezTo>
                      <a:pt x="556" y="159"/>
                      <a:pt x="556" y="159"/>
                      <a:pt x="556" y="159"/>
                    </a:cubicBezTo>
                    <a:cubicBezTo>
                      <a:pt x="553" y="157"/>
                      <a:pt x="553" y="157"/>
                      <a:pt x="553" y="157"/>
                    </a:cubicBezTo>
                    <a:cubicBezTo>
                      <a:pt x="552" y="158"/>
                      <a:pt x="552" y="158"/>
                      <a:pt x="552" y="158"/>
                    </a:cubicBezTo>
                    <a:cubicBezTo>
                      <a:pt x="552" y="158"/>
                      <a:pt x="552" y="158"/>
                      <a:pt x="552" y="158"/>
                    </a:cubicBezTo>
                    <a:cubicBezTo>
                      <a:pt x="552" y="160"/>
                      <a:pt x="551" y="163"/>
                      <a:pt x="550" y="167"/>
                    </a:cubicBezTo>
                    <a:cubicBezTo>
                      <a:pt x="549" y="169"/>
                      <a:pt x="549" y="170"/>
                      <a:pt x="548" y="172"/>
                    </a:cubicBezTo>
                    <a:cubicBezTo>
                      <a:pt x="548" y="172"/>
                      <a:pt x="548" y="173"/>
                      <a:pt x="548" y="173"/>
                    </a:cubicBezTo>
                    <a:cubicBezTo>
                      <a:pt x="548" y="173"/>
                      <a:pt x="548" y="173"/>
                      <a:pt x="548" y="173"/>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51" y="175"/>
                      <a:pt x="551" y="175"/>
                      <a:pt x="551" y="175"/>
                    </a:cubicBezTo>
                    <a:cubicBezTo>
                      <a:pt x="548" y="173"/>
                      <a:pt x="548" y="173"/>
                      <a:pt x="548" y="173"/>
                    </a:cubicBezTo>
                    <a:cubicBezTo>
                      <a:pt x="548" y="174"/>
                      <a:pt x="548" y="174"/>
                      <a:pt x="548" y="174"/>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47" y="173"/>
                      <a:pt x="547" y="175"/>
                      <a:pt x="547" y="176"/>
                    </a:cubicBezTo>
                    <a:cubicBezTo>
                      <a:pt x="548" y="177"/>
                      <a:pt x="548" y="178"/>
                      <a:pt x="549" y="178"/>
                    </a:cubicBezTo>
                    <a:cubicBezTo>
                      <a:pt x="550" y="179"/>
                      <a:pt x="550" y="179"/>
                      <a:pt x="550" y="179"/>
                    </a:cubicBezTo>
                    <a:cubicBezTo>
                      <a:pt x="549" y="196"/>
                      <a:pt x="549" y="196"/>
                      <a:pt x="549" y="196"/>
                    </a:cubicBezTo>
                    <a:cubicBezTo>
                      <a:pt x="549" y="197"/>
                      <a:pt x="550" y="198"/>
                      <a:pt x="551" y="199"/>
                    </a:cubicBezTo>
                    <a:cubicBezTo>
                      <a:pt x="553" y="200"/>
                      <a:pt x="553" y="200"/>
                      <a:pt x="553" y="200"/>
                    </a:cubicBezTo>
                    <a:cubicBezTo>
                      <a:pt x="555" y="197"/>
                      <a:pt x="555" y="197"/>
                      <a:pt x="555" y="197"/>
                    </a:cubicBezTo>
                    <a:cubicBezTo>
                      <a:pt x="551" y="197"/>
                      <a:pt x="551" y="197"/>
                      <a:pt x="551" y="197"/>
                    </a:cubicBezTo>
                    <a:cubicBezTo>
                      <a:pt x="550" y="211"/>
                      <a:pt x="550" y="211"/>
                      <a:pt x="550" y="211"/>
                    </a:cubicBezTo>
                    <a:cubicBezTo>
                      <a:pt x="550" y="212"/>
                      <a:pt x="551" y="214"/>
                      <a:pt x="552" y="214"/>
                    </a:cubicBezTo>
                    <a:cubicBezTo>
                      <a:pt x="555" y="216"/>
                      <a:pt x="555" y="216"/>
                      <a:pt x="555" y="216"/>
                    </a:cubicBezTo>
                    <a:cubicBezTo>
                      <a:pt x="557" y="212"/>
                      <a:pt x="557" y="212"/>
                      <a:pt x="557" y="212"/>
                    </a:cubicBezTo>
                    <a:cubicBezTo>
                      <a:pt x="554" y="210"/>
                      <a:pt x="554" y="210"/>
                      <a:pt x="554" y="210"/>
                    </a:cubicBezTo>
                    <a:cubicBezTo>
                      <a:pt x="547" y="219"/>
                      <a:pt x="547" y="219"/>
                      <a:pt x="547" y="219"/>
                    </a:cubicBezTo>
                    <a:cubicBezTo>
                      <a:pt x="547" y="220"/>
                      <a:pt x="547" y="221"/>
                      <a:pt x="547" y="222"/>
                    </a:cubicBezTo>
                    <a:cubicBezTo>
                      <a:pt x="547" y="223"/>
                      <a:pt x="548" y="224"/>
                      <a:pt x="549" y="224"/>
                    </a:cubicBezTo>
                    <a:cubicBezTo>
                      <a:pt x="551" y="226"/>
                      <a:pt x="551" y="226"/>
                      <a:pt x="551" y="226"/>
                    </a:cubicBezTo>
                    <a:cubicBezTo>
                      <a:pt x="553" y="222"/>
                      <a:pt x="553" y="222"/>
                      <a:pt x="553" y="222"/>
                    </a:cubicBezTo>
                    <a:cubicBezTo>
                      <a:pt x="550" y="220"/>
                      <a:pt x="550" y="220"/>
                      <a:pt x="550" y="220"/>
                    </a:cubicBezTo>
                    <a:cubicBezTo>
                      <a:pt x="549" y="221"/>
                      <a:pt x="549" y="221"/>
                      <a:pt x="549" y="221"/>
                    </a:cubicBezTo>
                    <a:cubicBezTo>
                      <a:pt x="549" y="222"/>
                      <a:pt x="549" y="222"/>
                      <a:pt x="549" y="222"/>
                    </a:cubicBezTo>
                    <a:cubicBezTo>
                      <a:pt x="549" y="223"/>
                      <a:pt x="549" y="223"/>
                      <a:pt x="549" y="224"/>
                    </a:cubicBezTo>
                    <a:cubicBezTo>
                      <a:pt x="549" y="228"/>
                      <a:pt x="549" y="240"/>
                      <a:pt x="549" y="240"/>
                    </a:cubicBezTo>
                    <a:cubicBezTo>
                      <a:pt x="549" y="241"/>
                      <a:pt x="549" y="243"/>
                      <a:pt x="551" y="243"/>
                    </a:cubicBezTo>
                    <a:cubicBezTo>
                      <a:pt x="552" y="244"/>
                      <a:pt x="552" y="244"/>
                      <a:pt x="552" y="244"/>
                    </a:cubicBezTo>
                    <a:cubicBezTo>
                      <a:pt x="554" y="241"/>
                      <a:pt x="554" y="241"/>
                      <a:pt x="554" y="241"/>
                    </a:cubicBezTo>
                    <a:cubicBezTo>
                      <a:pt x="551" y="239"/>
                      <a:pt x="551" y="239"/>
                      <a:pt x="551" y="239"/>
                    </a:cubicBezTo>
                    <a:cubicBezTo>
                      <a:pt x="551" y="239"/>
                      <a:pt x="551" y="240"/>
                      <a:pt x="551" y="240"/>
                    </a:cubicBezTo>
                    <a:cubicBezTo>
                      <a:pt x="551" y="240"/>
                      <a:pt x="551" y="240"/>
                      <a:pt x="551" y="240"/>
                    </a:cubicBezTo>
                    <a:cubicBezTo>
                      <a:pt x="550" y="241"/>
                      <a:pt x="550" y="241"/>
                      <a:pt x="550" y="242"/>
                    </a:cubicBezTo>
                    <a:cubicBezTo>
                      <a:pt x="550" y="246"/>
                      <a:pt x="548" y="256"/>
                      <a:pt x="548" y="256"/>
                    </a:cubicBezTo>
                    <a:cubicBezTo>
                      <a:pt x="548" y="258"/>
                      <a:pt x="549" y="259"/>
                      <a:pt x="550" y="260"/>
                    </a:cubicBezTo>
                    <a:cubicBezTo>
                      <a:pt x="552" y="261"/>
                      <a:pt x="552" y="261"/>
                      <a:pt x="552" y="261"/>
                    </a:cubicBezTo>
                    <a:cubicBezTo>
                      <a:pt x="554" y="258"/>
                      <a:pt x="554" y="258"/>
                      <a:pt x="554" y="258"/>
                    </a:cubicBezTo>
                    <a:cubicBezTo>
                      <a:pt x="550" y="257"/>
                      <a:pt x="550" y="257"/>
                      <a:pt x="550" y="257"/>
                    </a:cubicBezTo>
                    <a:cubicBezTo>
                      <a:pt x="548" y="272"/>
                      <a:pt x="548" y="272"/>
                      <a:pt x="548" y="272"/>
                    </a:cubicBezTo>
                    <a:cubicBezTo>
                      <a:pt x="548" y="273"/>
                      <a:pt x="548" y="275"/>
                      <a:pt x="550" y="276"/>
                    </a:cubicBezTo>
                    <a:cubicBezTo>
                      <a:pt x="551" y="277"/>
                      <a:pt x="551" y="277"/>
                      <a:pt x="551" y="277"/>
                    </a:cubicBezTo>
                    <a:cubicBezTo>
                      <a:pt x="554" y="273"/>
                      <a:pt x="554" y="273"/>
                      <a:pt x="554" y="273"/>
                    </a:cubicBezTo>
                    <a:cubicBezTo>
                      <a:pt x="550" y="273"/>
                      <a:pt x="550" y="273"/>
                      <a:pt x="550" y="273"/>
                    </a:cubicBezTo>
                    <a:cubicBezTo>
                      <a:pt x="549" y="287"/>
                      <a:pt x="549" y="287"/>
                      <a:pt x="549" y="287"/>
                    </a:cubicBezTo>
                    <a:cubicBezTo>
                      <a:pt x="548" y="289"/>
                      <a:pt x="549" y="290"/>
                      <a:pt x="550" y="291"/>
                    </a:cubicBezTo>
                    <a:cubicBezTo>
                      <a:pt x="551" y="291"/>
                      <a:pt x="551" y="291"/>
                      <a:pt x="551" y="291"/>
                    </a:cubicBezTo>
                    <a:cubicBezTo>
                      <a:pt x="553" y="288"/>
                      <a:pt x="553" y="288"/>
                      <a:pt x="553" y="288"/>
                    </a:cubicBezTo>
                    <a:cubicBezTo>
                      <a:pt x="549" y="287"/>
                      <a:pt x="549" y="287"/>
                      <a:pt x="549" y="287"/>
                    </a:cubicBezTo>
                    <a:cubicBezTo>
                      <a:pt x="549" y="287"/>
                      <a:pt x="548" y="291"/>
                      <a:pt x="547" y="295"/>
                    </a:cubicBezTo>
                    <a:cubicBezTo>
                      <a:pt x="547" y="297"/>
                      <a:pt x="547" y="299"/>
                      <a:pt x="546" y="301"/>
                    </a:cubicBezTo>
                    <a:cubicBezTo>
                      <a:pt x="546" y="302"/>
                      <a:pt x="546" y="302"/>
                      <a:pt x="546" y="303"/>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9" y="304"/>
                      <a:pt x="549" y="304"/>
                      <a:pt x="549" y="304"/>
                    </a:cubicBezTo>
                    <a:cubicBezTo>
                      <a:pt x="546" y="303"/>
                      <a:pt x="546" y="303"/>
                      <a:pt x="546" y="303"/>
                    </a:cubicBezTo>
                    <a:cubicBezTo>
                      <a:pt x="546" y="303"/>
                      <a:pt x="546" y="303"/>
                      <a:pt x="546" y="303"/>
                    </a:cubicBezTo>
                    <a:cubicBezTo>
                      <a:pt x="549" y="304"/>
                      <a:pt x="549" y="304"/>
                      <a:pt x="549" y="304"/>
                    </a:cubicBezTo>
                    <a:cubicBezTo>
                      <a:pt x="546" y="303"/>
                      <a:pt x="546" y="303"/>
                      <a:pt x="546" y="303"/>
                    </a:cubicBezTo>
                    <a:cubicBezTo>
                      <a:pt x="549" y="304"/>
                      <a:pt x="549" y="304"/>
                      <a:pt x="549" y="304"/>
                    </a:cubicBezTo>
                    <a:cubicBezTo>
                      <a:pt x="546" y="302"/>
                      <a:pt x="546" y="302"/>
                      <a:pt x="546" y="302"/>
                    </a:cubicBezTo>
                    <a:cubicBezTo>
                      <a:pt x="546" y="303"/>
                      <a:pt x="546" y="303"/>
                      <a:pt x="546" y="303"/>
                    </a:cubicBezTo>
                    <a:cubicBezTo>
                      <a:pt x="549" y="304"/>
                      <a:pt x="549" y="304"/>
                      <a:pt x="549" y="304"/>
                    </a:cubicBezTo>
                    <a:cubicBezTo>
                      <a:pt x="546" y="302"/>
                      <a:pt x="546" y="302"/>
                      <a:pt x="546" y="302"/>
                    </a:cubicBezTo>
                    <a:cubicBezTo>
                      <a:pt x="545" y="304"/>
                      <a:pt x="545" y="307"/>
                      <a:pt x="547" y="308"/>
                    </a:cubicBezTo>
                    <a:cubicBezTo>
                      <a:pt x="550" y="309"/>
                      <a:pt x="550" y="309"/>
                      <a:pt x="550" y="309"/>
                    </a:cubicBezTo>
                    <a:cubicBezTo>
                      <a:pt x="552" y="306"/>
                      <a:pt x="552" y="306"/>
                      <a:pt x="552" y="306"/>
                    </a:cubicBezTo>
                    <a:cubicBezTo>
                      <a:pt x="548" y="305"/>
                      <a:pt x="548" y="305"/>
                      <a:pt x="548" y="305"/>
                    </a:cubicBezTo>
                    <a:cubicBezTo>
                      <a:pt x="544" y="322"/>
                      <a:pt x="544" y="322"/>
                      <a:pt x="544" y="322"/>
                    </a:cubicBezTo>
                    <a:cubicBezTo>
                      <a:pt x="544" y="324"/>
                      <a:pt x="545" y="326"/>
                      <a:pt x="546" y="326"/>
                    </a:cubicBezTo>
                    <a:cubicBezTo>
                      <a:pt x="549" y="328"/>
                      <a:pt x="549" y="328"/>
                      <a:pt x="549" y="328"/>
                    </a:cubicBezTo>
                    <a:cubicBezTo>
                      <a:pt x="551" y="325"/>
                      <a:pt x="551" y="325"/>
                      <a:pt x="551" y="325"/>
                    </a:cubicBezTo>
                    <a:cubicBezTo>
                      <a:pt x="548" y="323"/>
                      <a:pt x="548" y="323"/>
                      <a:pt x="548" y="323"/>
                    </a:cubicBezTo>
                    <a:cubicBezTo>
                      <a:pt x="547" y="323"/>
                      <a:pt x="547" y="323"/>
                      <a:pt x="547" y="323"/>
                    </a:cubicBezTo>
                    <a:cubicBezTo>
                      <a:pt x="547" y="324"/>
                      <a:pt x="547" y="324"/>
                      <a:pt x="547" y="324"/>
                    </a:cubicBezTo>
                    <a:cubicBezTo>
                      <a:pt x="547" y="325"/>
                      <a:pt x="547" y="326"/>
                      <a:pt x="547" y="327"/>
                    </a:cubicBezTo>
                    <a:cubicBezTo>
                      <a:pt x="546" y="332"/>
                      <a:pt x="545" y="338"/>
                      <a:pt x="545" y="338"/>
                    </a:cubicBezTo>
                    <a:cubicBezTo>
                      <a:pt x="544" y="340"/>
                      <a:pt x="545" y="341"/>
                      <a:pt x="547" y="342"/>
                    </a:cubicBezTo>
                    <a:cubicBezTo>
                      <a:pt x="549" y="344"/>
                      <a:pt x="549" y="344"/>
                      <a:pt x="549" y="344"/>
                    </a:cubicBezTo>
                    <a:cubicBezTo>
                      <a:pt x="551" y="340"/>
                      <a:pt x="551" y="340"/>
                      <a:pt x="551" y="340"/>
                    </a:cubicBezTo>
                    <a:cubicBezTo>
                      <a:pt x="549" y="337"/>
                      <a:pt x="549" y="337"/>
                      <a:pt x="549" y="337"/>
                    </a:cubicBezTo>
                    <a:cubicBezTo>
                      <a:pt x="549" y="337"/>
                      <a:pt x="545" y="339"/>
                      <a:pt x="541" y="342"/>
                    </a:cubicBezTo>
                    <a:cubicBezTo>
                      <a:pt x="539" y="343"/>
                      <a:pt x="536" y="344"/>
                      <a:pt x="535" y="345"/>
                    </a:cubicBezTo>
                    <a:cubicBezTo>
                      <a:pt x="534" y="346"/>
                      <a:pt x="533" y="346"/>
                      <a:pt x="533" y="346"/>
                    </a:cubicBezTo>
                    <a:cubicBezTo>
                      <a:pt x="532" y="347"/>
                      <a:pt x="532" y="347"/>
                      <a:pt x="532" y="347"/>
                    </a:cubicBezTo>
                    <a:cubicBezTo>
                      <a:pt x="532" y="347"/>
                      <a:pt x="532" y="347"/>
                      <a:pt x="532" y="347"/>
                    </a:cubicBezTo>
                    <a:cubicBezTo>
                      <a:pt x="531" y="347"/>
                      <a:pt x="531" y="347"/>
                      <a:pt x="531" y="347"/>
                    </a:cubicBezTo>
                    <a:cubicBezTo>
                      <a:pt x="531" y="347"/>
                      <a:pt x="531" y="348"/>
                      <a:pt x="531" y="348"/>
                    </a:cubicBezTo>
                    <a:cubicBezTo>
                      <a:pt x="529" y="350"/>
                      <a:pt x="530" y="352"/>
                      <a:pt x="532" y="354"/>
                    </a:cubicBezTo>
                    <a:cubicBezTo>
                      <a:pt x="533" y="354"/>
                      <a:pt x="533" y="354"/>
                      <a:pt x="533" y="354"/>
                    </a:cubicBezTo>
                    <a:cubicBezTo>
                      <a:pt x="535" y="351"/>
                      <a:pt x="535" y="351"/>
                      <a:pt x="535" y="351"/>
                    </a:cubicBezTo>
                    <a:cubicBezTo>
                      <a:pt x="531" y="349"/>
                      <a:pt x="531" y="349"/>
                      <a:pt x="531" y="349"/>
                    </a:cubicBezTo>
                    <a:cubicBezTo>
                      <a:pt x="535" y="351"/>
                      <a:pt x="535" y="351"/>
                      <a:pt x="535" y="351"/>
                    </a:cubicBezTo>
                    <a:cubicBezTo>
                      <a:pt x="533" y="347"/>
                      <a:pt x="533" y="347"/>
                      <a:pt x="533" y="347"/>
                    </a:cubicBezTo>
                    <a:cubicBezTo>
                      <a:pt x="532" y="348"/>
                      <a:pt x="532" y="348"/>
                      <a:pt x="531" y="349"/>
                    </a:cubicBezTo>
                    <a:cubicBezTo>
                      <a:pt x="535" y="351"/>
                      <a:pt x="535" y="351"/>
                      <a:pt x="535" y="351"/>
                    </a:cubicBezTo>
                    <a:cubicBezTo>
                      <a:pt x="533" y="347"/>
                      <a:pt x="533" y="347"/>
                      <a:pt x="533" y="347"/>
                    </a:cubicBezTo>
                    <a:cubicBezTo>
                      <a:pt x="534" y="350"/>
                      <a:pt x="534" y="350"/>
                      <a:pt x="534" y="350"/>
                    </a:cubicBezTo>
                    <a:cubicBezTo>
                      <a:pt x="534" y="347"/>
                      <a:pt x="534" y="347"/>
                      <a:pt x="534" y="347"/>
                    </a:cubicBezTo>
                    <a:cubicBezTo>
                      <a:pt x="533" y="347"/>
                      <a:pt x="533" y="347"/>
                      <a:pt x="533" y="347"/>
                    </a:cubicBezTo>
                    <a:cubicBezTo>
                      <a:pt x="534" y="350"/>
                      <a:pt x="534" y="350"/>
                      <a:pt x="534" y="350"/>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3" y="347"/>
                      <a:pt x="531" y="347"/>
                      <a:pt x="529" y="347"/>
                    </a:cubicBezTo>
                    <a:cubicBezTo>
                      <a:pt x="526" y="348"/>
                      <a:pt x="522" y="348"/>
                      <a:pt x="518" y="348"/>
                    </a:cubicBezTo>
                    <a:cubicBezTo>
                      <a:pt x="515" y="348"/>
                      <a:pt x="512" y="349"/>
                      <a:pt x="512" y="349"/>
                    </a:cubicBezTo>
                    <a:cubicBezTo>
                      <a:pt x="511" y="349"/>
                      <a:pt x="509" y="350"/>
                      <a:pt x="509" y="352"/>
                    </a:cubicBezTo>
                    <a:cubicBezTo>
                      <a:pt x="508" y="353"/>
                      <a:pt x="509" y="355"/>
                      <a:pt x="510" y="356"/>
                    </a:cubicBezTo>
                    <a:cubicBezTo>
                      <a:pt x="512" y="357"/>
                      <a:pt x="512" y="357"/>
                      <a:pt x="512" y="357"/>
                    </a:cubicBezTo>
                    <a:cubicBezTo>
                      <a:pt x="514" y="354"/>
                      <a:pt x="514" y="354"/>
                      <a:pt x="514" y="354"/>
                    </a:cubicBezTo>
                    <a:cubicBezTo>
                      <a:pt x="515" y="350"/>
                      <a:pt x="515" y="350"/>
                      <a:pt x="515" y="350"/>
                    </a:cubicBezTo>
                    <a:cubicBezTo>
                      <a:pt x="478" y="346"/>
                      <a:pt x="478" y="346"/>
                      <a:pt x="478" y="346"/>
                    </a:cubicBezTo>
                    <a:cubicBezTo>
                      <a:pt x="477" y="346"/>
                      <a:pt x="475" y="347"/>
                      <a:pt x="474" y="349"/>
                    </a:cubicBezTo>
                    <a:cubicBezTo>
                      <a:pt x="474" y="351"/>
                      <a:pt x="474" y="353"/>
                      <a:pt x="476" y="354"/>
                    </a:cubicBezTo>
                    <a:cubicBezTo>
                      <a:pt x="483" y="358"/>
                      <a:pt x="483" y="358"/>
                      <a:pt x="483" y="358"/>
                    </a:cubicBezTo>
                    <a:cubicBezTo>
                      <a:pt x="485" y="355"/>
                      <a:pt x="485" y="355"/>
                      <a:pt x="485" y="355"/>
                    </a:cubicBezTo>
                    <a:cubicBezTo>
                      <a:pt x="486" y="351"/>
                      <a:pt x="486" y="351"/>
                      <a:pt x="486" y="351"/>
                    </a:cubicBezTo>
                    <a:cubicBezTo>
                      <a:pt x="460" y="350"/>
                      <a:pt x="460" y="350"/>
                      <a:pt x="460" y="350"/>
                    </a:cubicBezTo>
                    <a:cubicBezTo>
                      <a:pt x="459" y="350"/>
                      <a:pt x="457" y="351"/>
                      <a:pt x="456" y="352"/>
                    </a:cubicBezTo>
                    <a:cubicBezTo>
                      <a:pt x="456" y="354"/>
                      <a:pt x="456" y="356"/>
                      <a:pt x="458" y="357"/>
                    </a:cubicBezTo>
                    <a:cubicBezTo>
                      <a:pt x="461" y="359"/>
                      <a:pt x="461" y="359"/>
                      <a:pt x="461" y="359"/>
                    </a:cubicBezTo>
                    <a:cubicBezTo>
                      <a:pt x="463" y="355"/>
                      <a:pt x="463" y="355"/>
                      <a:pt x="463" y="355"/>
                    </a:cubicBezTo>
                    <a:cubicBezTo>
                      <a:pt x="463" y="351"/>
                      <a:pt x="463" y="351"/>
                      <a:pt x="463" y="351"/>
                    </a:cubicBezTo>
                    <a:cubicBezTo>
                      <a:pt x="432" y="348"/>
                      <a:pt x="432" y="348"/>
                      <a:pt x="432" y="348"/>
                    </a:cubicBezTo>
                    <a:cubicBezTo>
                      <a:pt x="430" y="348"/>
                      <a:pt x="428" y="349"/>
                      <a:pt x="428" y="351"/>
                    </a:cubicBezTo>
                    <a:cubicBezTo>
                      <a:pt x="427" y="353"/>
                      <a:pt x="428" y="355"/>
                      <a:pt x="429" y="356"/>
                    </a:cubicBezTo>
                    <a:cubicBezTo>
                      <a:pt x="434" y="359"/>
                      <a:pt x="434" y="359"/>
                      <a:pt x="434" y="359"/>
                    </a:cubicBezTo>
                    <a:cubicBezTo>
                      <a:pt x="437" y="355"/>
                      <a:pt x="437" y="355"/>
                      <a:pt x="437" y="355"/>
                    </a:cubicBezTo>
                    <a:cubicBezTo>
                      <a:pt x="437" y="351"/>
                      <a:pt x="437" y="351"/>
                      <a:pt x="437" y="351"/>
                    </a:cubicBezTo>
                    <a:cubicBezTo>
                      <a:pt x="409" y="350"/>
                      <a:pt x="409" y="350"/>
                      <a:pt x="409" y="350"/>
                    </a:cubicBezTo>
                    <a:cubicBezTo>
                      <a:pt x="408" y="350"/>
                      <a:pt x="406" y="351"/>
                      <a:pt x="405" y="353"/>
                    </a:cubicBezTo>
                    <a:cubicBezTo>
                      <a:pt x="405" y="355"/>
                      <a:pt x="406" y="357"/>
                      <a:pt x="407" y="358"/>
                    </a:cubicBezTo>
                    <a:cubicBezTo>
                      <a:pt x="409" y="359"/>
                      <a:pt x="409" y="359"/>
                      <a:pt x="409" y="359"/>
                    </a:cubicBezTo>
                    <a:cubicBezTo>
                      <a:pt x="411" y="355"/>
                      <a:pt x="411" y="355"/>
                      <a:pt x="411" y="355"/>
                    </a:cubicBezTo>
                    <a:cubicBezTo>
                      <a:pt x="408" y="353"/>
                      <a:pt x="408" y="353"/>
                      <a:pt x="408" y="353"/>
                    </a:cubicBezTo>
                    <a:cubicBezTo>
                      <a:pt x="411" y="355"/>
                      <a:pt x="411" y="355"/>
                      <a:pt x="411" y="355"/>
                    </a:cubicBezTo>
                    <a:cubicBezTo>
                      <a:pt x="409" y="352"/>
                      <a:pt x="409" y="352"/>
                      <a:pt x="409" y="352"/>
                    </a:cubicBezTo>
                    <a:cubicBezTo>
                      <a:pt x="409" y="352"/>
                      <a:pt x="408" y="352"/>
                      <a:pt x="408" y="353"/>
                    </a:cubicBezTo>
                    <a:cubicBezTo>
                      <a:pt x="411" y="355"/>
                      <a:pt x="411" y="355"/>
                      <a:pt x="411" y="355"/>
                    </a:cubicBezTo>
                    <a:cubicBezTo>
                      <a:pt x="409" y="352"/>
                      <a:pt x="409" y="352"/>
                      <a:pt x="409" y="352"/>
                    </a:cubicBezTo>
                    <a:cubicBezTo>
                      <a:pt x="411" y="355"/>
                      <a:pt x="411" y="355"/>
                      <a:pt x="411" y="355"/>
                    </a:cubicBezTo>
                    <a:cubicBezTo>
                      <a:pt x="410" y="351"/>
                      <a:pt x="410" y="351"/>
                      <a:pt x="410" y="351"/>
                    </a:cubicBezTo>
                    <a:cubicBezTo>
                      <a:pt x="410" y="352"/>
                      <a:pt x="410" y="352"/>
                      <a:pt x="409" y="352"/>
                    </a:cubicBezTo>
                    <a:cubicBezTo>
                      <a:pt x="411" y="355"/>
                      <a:pt x="411" y="355"/>
                      <a:pt x="411" y="355"/>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09" y="351"/>
                      <a:pt x="406" y="351"/>
                      <a:pt x="403" y="351"/>
                    </a:cubicBezTo>
                    <a:cubicBezTo>
                      <a:pt x="398" y="351"/>
                      <a:pt x="392" y="350"/>
                      <a:pt x="387" y="349"/>
                    </a:cubicBezTo>
                    <a:cubicBezTo>
                      <a:pt x="385" y="349"/>
                      <a:pt x="382" y="349"/>
                      <a:pt x="381" y="349"/>
                    </a:cubicBezTo>
                    <a:cubicBezTo>
                      <a:pt x="380" y="349"/>
                      <a:pt x="379" y="348"/>
                      <a:pt x="379"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6" y="348"/>
                      <a:pt x="375" y="349"/>
                      <a:pt x="374" y="351"/>
                    </a:cubicBezTo>
                    <a:cubicBezTo>
                      <a:pt x="374" y="353"/>
                      <a:pt x="374" y="355"/>
                      <a:pt x="376" y="356"/>
                    </a:cubicBezTo>
                    <a:cubicBezTo>
                      <a:pt x="383" y="360"/>
                      <a:pt x="383" y="360"/>
                      <a:pt x="383" y="360"/>
                    </a:cubicBezTo>
                    <a:cubicBezTo>
                      <a:pt x="385" y="357"/>
                      <a:pt x="385" y="357"/>
                      <a:pt x="385" y="357"/>
                    </a:cubicBezTo>
                    <a:cubicBezTo>
                      <a:pt x="382" y="355"/>
                      <a:pt x="382" y="355"/>
                      <a:pt x="382" y="355"/>
                    </a:cubicBezTo>
                    <a:cubicBezTo>
                      <a:pt x="385" y="357"/>
                      <a:pt x="385" y="357"/>
                      <a:pt x="385" y="357"/>
                    </a:cubicBezTo>
                    <a:cubicBezTo>
                      <a:pt x="383" y="353"/>
                      <a:pt x="383" y="353"/>
                      <a:pt x="383" y="353"/>
                    </a:cubicBezTo>
                    <a:cubicBezTo>
                      <a:pt x="382" y="354"/>
                      <a:pt x="382" y="354"/>
                      <a:pt x="382" y="355"/>
                    </a:cubicBezTo>
                    <a:cubicBezTo>
                      <a:pt x="385" y="357"/>
                      <a:pt x="385" y="357"/>
                      <a:pt x="385" y="357"/>
                    </a:cubicBezTo>
                    <a:cubicBezTo>
                      <a:pt x="383" y="353"/>
                      <a:pt x="383" y="353"/>
                      <a:pt x="383" y="353"/>
                    </a:cubicBezTo>
                    <a:cubicBezTo>
                      <a:pt x="385" y="357"/>
                      <a:pt x="385" y="357"/>
                      <a:pt x="385" y="357"/>
                    </a:cubicBezTo>
                    <a:cubicBezTo>
                      <a:pt x="384" y="353"/>
                      <a:pt x="384" y="353"/>
                      <a:pt x="384" y="353"/>
                    </a:cubicBezTo>
                    <a:cubicBezTo>
                      <a:pt x="384" y="353"/>
                      <a:pt x="383" y="353"/>
                      <a:pt x="383" y="353"/>
                    </a:cubicBezTo>
                    <a:cubicBezTo>
                      <a:pt x="385" y="357"/>
                      <a:pt x="385" y="357"/>
                      <a:pt x="385" y="357"/>
                    </a:cubicBezTo>
                    <a:cubicBezTo>
                      <a:pt x="384" y="353"/>
                      <a:pt x="384" y="353"/>
                      <a:pt x="384" y="353"/>
                    </a:cubicBezTo>
                    <a:cubicBezTo>
                      <a:pt x="385" y="356"/>
                      <a:pt x="385" y="356"/>
                      <a:pt x="385" y="356"/>
                    </a:cubicBezTo>
                    <a:cubicBezTo>
                      <a:pt x="384" y="353"/>
                      <a:pt x="384" y="353"/>
                      <a:pt x="384" y="353"/>
                    </a:cubicBezTo>
                    <a:cubicBezTo>
                      <a:pt x="384" y="353"/>
                      <a:pt x="384" y="353"/>
                      <a:pt x="384" y="353"/>
                    </a:cubicBezTo>
                    <a:cubicBezTo>
                      <a:pt x="385" y="356"/>
                      <a:pt x="385" y="356"/>
                      <a:pt x="385" y="356"/>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2" y="353"/>
                      <a:pt x="377" y="353"/>
                      <a:pt x="372" y="352"/>
                    </a:cubicBezTo>
                    <a:cubicBezTo>
                      <a:pt x="370" y="352"/>
                      <a:pt x="368" y="352"/>
                      <a:pt x="366" y="352"/>
                    </a:cubicBezTo>
                    <a:cubicBezTo>
                      <a:pt x="365" y="352"/>
                      <a:pt x="365" y="352"/>
                      <a:pt x="364" y="352"/>
                    </a:cubicBezTo>
                    <a:cubicBezTo>
                      <a:pt x="363" y="352"/>
                      <a:pt x="363" y="352"/>
                      <a:pt x="363" y="352"/>
                    </a:cubicBezTo>
                    <a:cubicBezTo>
                      <a:pt x="363" y="352"/>
                      <a:pt x="363" y="352"/>
                      <a:pt x="363" y="352"/>
                    </a:cubicBezTo>
                    <a:cubicBezTo>
                      <a:pt x="363" y="352"/>
                      <a:pt x="363" y="352"/>
                      <a:pt x="363" y="352"/>
                    </a:cubicBezTo>
                    <a:cubicBezTo>
                      <a:pt x="361" y="352"/>
                      <a:pt x="360" y="353"/>
                      <a:pt x="359" y="355"/>
                    </a:cubicBezTo>
                    <a:cubicBezTo>
                      <a:pt x="359" y="356"/>
                      <a:pt x="359" y="358"/>
                      <a:pt x="361" y="359"/>
                    </a:cubicBezTo>
                    <a:cubicBezTo>
                      <a:pt x="363" y="361"/>
                      <a:pt x="363" y="361"/>
                      <a:pt x="363" y="361"/>
                    </a:cubicBezTo>
                    <a:cubicBezTo>
                      <a:pt x="366" y="357"/>
                      <a:pt x="366" y="357"/>
                      <a:pt x="366" y="357"/>
                    </a:cubicBezTo>
                    <a:cubicBezTo>
                      <a:pt x="363" y="354"/>
                      <a:pt x="363" y="354"/>
                      <a:pt x="363" y="354"/>
                    </a:cubicBezTo>
                    <a:cubicBezTo>
                      <a:pt x="366" y="357"/>
                      <a:pt x="366" y="357"/>
                      <a:pt x="366" y="357"/>
                    </a:cubicBezTo>
                    <a:cubicBezTo>
                      <a:pt x="364" y="353"/>
                      <a:pt x="364" y="353"/>
                      <a:pt x="364" y="353"/>
                    </a:cubicBezTo>
                    <a:cubicBezTo>
                      <a:pt x="364" y="354"/>
                      <a:pt x="364" y="354"/>
                      <a:pt x="363" y="354"/>
                    </a:cubicBezTo>
                    <a:cubicBezTo>
                      <a:pt x="366" y="357"/>
                      <a:pt x="366" y="357"/>
                      <a:pt x="366" y="357"/>
                    </a:cubicBezTo>
                    <a:cubicBezTo>
                      <a:pt x="364" y="353"/>
                      <a:pt x="364" y="353"/>
                      <a:pt x="364" y="353"/>
                    </a:cubicBezTo>
                    <a:cubicBezTo>
                      <a:pt x="366" y="357"/>
                      <a:pt x="366" y="357"/>
                      <a:pt x="366" y="357"/>
                    </a:cubicBezTo>
                    <a:cubicBezTo>
                      <a:pt x="365" y="353"/>
                      <a:pt x="365" y="353"/>
                      <a:pt x="365" y="353"/>
                    </a:cubicBezTo>
                    <a:cubicBezTo>
                      <a:pt x="365" y="353"/>
                      <a:pt x="365" y="353"/>
                      <a:pt x="364" y="353"/>
                    </a:cubicBezTo>
                    <a:cubicBezTo>
                      <a:pt x="366" y="357"/>
                      <a:pt x="366" y="357"/>
                      <a:pt x="366" y="357"/>
                    </a:cubicBezTo>
                    <a:cubicBezTo>
                      <a:pt x="365" y="353"/>
                      <a:pt x="365" y="353"/>
                      <a:pt x="365" y="353"/>
                    </a:cubicBezTo>
                    <a:cubicBezTo>
                      <a:pt x="366" y="357"/>
                      <a:pt x="366" y="357"/>
                      <a:pt x="366" y="357"/>
                    </a:cubicBezTo>
                    <a:cubicBezTo>
                      <a:pt x="366" y="353"/>
                      <a:pt x="366" y="353"/>
                      <a:pt x="366" y="353"/>
                    </a:cubicBezTo>
                    <a:cubicBezTo>
                      <a:pt x="365" y="353"/>
                      <a:pt x="365" y="353"/>
                      <a:pt x="365" y="353"/>
                    </a:cubicBezTo>
                    <a:cubicBezTo>
                      <a:pt x="366" y="357"/>
                      <a:pt x="366" y="357"/>
                      <a:pt x="366" y="357"/>
                    </a:cubicBezTo>
                    <a:cubicBezTo>
                      <a:pt x="366" y="353"/>
                      <a:pt x="366" y="353"/>
                      <a:pt x="366" y="353"/>
                    </a:cubicBezTo>
                    <a:cubicBezTo>
                      <a:pt x="366" y="356"/>
                      <a:pt x="366" y="356"/>
                      <a:pt x="366" y="356"/>
                    </a:cubicBezTo>
                    <a:cubicBezTo>
                      <a:pt x="366" y="353"/>
                      <a:pt x="366" y="353"/>
                      <a:pt x="366" y="353"/>
                    </a:cubicBezTo>
                    <a:cubicBezTo>
                      <a:pt x="366" y="353"/>
                      <a:pt x="366" y="353"/>
                      <a:pt x="366" y="353"/>
                    </a:cubicBezTo>
                    <a:cubicBezTo>
                      <a:pt x="366" y="356"/>
                      <a:pt x="366" y="356"/>
                      <a:pt x="366" y="356"/>
                    </a:cubicBezTo>
                    <a:cubicBezTo>
                      <a:pt x="366" y="353"/>
                      <a:pt x="366" y="353"/>
                      <a:pt x="366" y="353"/>
                    </a:cubicBezTo>
                    <a:cubicBezTo>
                      <a:pt x="366" y="353"/>
                      <a:pt x="365" y="353"/>
                      <a:pt x="364" y="353"/>
                    </a:cubicBezTo>
                    <a:cubicBezTo>
                      <a:pt x="361" y="353"/>
                      <a:pt x="355" y="352"/>
                      <a:pt x="349" y="352"/>
                    </a:cubicBezTo>
                    <a:cubicBezTo>
                      <a:pt x="346" y="352"/>
                      <a:pt x="343" y="351"/>
                      <a:pt x="340" y="351"/>
                    </a:cubicBezTo>
                    <a:cubicBezTo>
                      <a:pt x="338" y="351"/>
                      <a:pt x="336" y="351"/>
                      <a:pt x="334" y="351"/>
                    </a:cubicBezTo>
                    <a:cubicBezTo>
                      <a:pt x="334" y="351"/>
                      <a:pt x="334" y="351"/>
                      <a:pt x="334" y="351"/>
                    </a:cubicBezTo>
                    <a:cubicBezTo>
                      <a:pt x="333" y="351"/>
                      <a:pt x="333" y="351"/>
                      <a:pt x="333" y="351"/>
                    </a:cubicBezTo>
                    <a:cubicBezTo>
                      <a:pt x="333" y="351"/>
                      <a:pt x="332" y="351"/>
                      <a:pt x="332" y="351"/>
                    </a:cubicBezTo>
                    <a:cubicBezTo>
                      <a:pt x="332" y="351"/>
                      <a:pt x="331" y="352"/>
                      <a:pt x="330" y="353"/>
                    </a:cubicBezTo>
                    <a:cubicBezTo>
                      <a:pt x="330" y="354"/>
                      <a:pt x="330" y="355"/>
                      <a:pt x="330" y="356"/>
                    </a:cubicBezTo>
                    <a:cubicBezTo>
                      <a:pt x="330" y="357"/>
                      <a:pt x="331" y="358"/>
                      <a:pt x="332" y="358"/>
                    </a:cubicBezTo>
                    <a:cubicBezTo>
                      <a:pt x="334" y="360"/>
                      <a:pt x="334" y="360"/>
                      <a:pt x="334" y="360"/>
                    </a:cubicBezTo>
                    <a:cubicBezTo>
                      <a:pt x="336" y="356"/>
                      <a:pt x="336" y="356"/>
                      <a:pt x="336" y="356"/>
                    </a:cubicBezTo>
                    <a:cubicBezTo>
                      <a:pt x="336" y="352"/>
                      <a:pt x="336" y="352"/>
                      <a:pt x="336" y="352"/>
                    </a:cubicBezTo>
                    <a:cubicBezTo>
                      <a:pt x="315" y="352"/>
                      <a:pt x="315" y="352"/>
                      <a:pt x="315" y="352"/>
                    </a:cubicBezTo>
                    <a:cubicBezTo>
                      <a:pt x="314" y="352"/>
                      <a:pt x="312" y="354"/>
                      <a:pt x="312" y="355"/>
                    </a:cubicBezTo>
                    <a:cubicBezTo>
                      <a:pt x="311" y="357"/>
                      <a:pt x="312" y="359"/>
                      <a:pt x="313" y="360"/>
                    </a:cubicBezTo>
                    <a:cubicBezTo>
                      <a:pt x="317" y="362"/>
                      <a:pt x="317" y="362"/>
                      <a:pt x="317" y="362"/>
                    </a:cubicBezTo>
                    <a:cubicBezTo>
                      <a:pt x="319" y="359"/>
                      <a:pt x="319" y="359"/>
                      <a:pt x="319" y="359"/>
                    </a:cubicBezTo>
                    <a:cubicBezTo>
                      <a:pt x="319" y="355"/>
                      <a:pt x="319" y="355"/>
                      <a:pt x="319" y="355"/>
                    </a:cubicBezTo>
                    <a:cubicBezTo>
                      <a:pt x="288" y="354"/>
                      <a:pt x="288" y="354"/>
                      <a:pt x="288" y="354"/>
                    </a:cubicBezTo>
                    <a:cubicBezTo>
                      <a:pt x="286" y="354"/>
                      <a:pt x="284" y="355"/>
                      <a:pt x="284" y="357"/>
                    </a:cubicBezTo>
                    <a:cubicBezTo>
                      <a:pt x="283" y="359"/>
                      <a:pt x="284" y="361"/>
                      <a:pt x="286" y="362"/>
                    </a:cubicBezTo>
                    <a:cubicBezTo>
                      <a:pt x="290" y="365"/>
                      <a:pt x="290" y="365"/>
                      <a:pt x="290" y="365"/>
                    </a:cubicBezTo>
                    <a:cubicBezTo>
                      <a:pt x="293" y="361"/>
                      <a:pt x="293" y="361"/>
                      <a:pt x="293" y="361"/>
                    </a:cubicBezTo>
                    <a:cubicBezTo>
                      <a:pt x="289" y="359"/>
                      <a:pt x="289" y="359"/>
                      <a:pt x="289" y="359"/>
                    </a:cubicBezTo>
                    <a:cubicBezTo>
                      <a:pt x="292" y="361"/>
                      <a:pt x="292" y="361"/>
                      <a:pt x="292" y="361"/>
                    </a:cubicBezTo>
                    <a:cubicBezTo>
                      <a:pt x="290" y="358"/>
                      <a:pt x="290" y="358"/>
                      <a:pt x="290" y="358"/>
                    </a:cubicBezTo>
                    <a:cubicBezTo>
                      <a:pt x="290" y="358"/>
                      <a:pt x="290" y="358"/>
                      <a:pt x="289" y="359"/>
                    </a:cubicBezTo>
                    <a:cubicBezTo>
                      <a:pt x="292" y="361"/>
                      <a:pt x="292" y="361"/>
                      <a:pt x="292" y="361"/>
                    </a:cubicBezTo>
                    <a:cubicBezTo>
                      <a:pt x="290" y="358"/>
                      <a:pt x="290" y="358"/>
                      <a:pt x="290" y="358"/>
                    </a:cubicBezTo>
                    <a:cubicBezTo>
                      <a:pt x="292" y="361"/>
                      <a:pt x="292" y="361"/>
                      <a:pt x="292" y="361"/>
                    </a:cubicBezTo>
                    <a:cubicBezTo>
                      <a:pt x="291" y="357"/>
                      <a:pt x="291" y="357"/>
                      <a:pt x="291" y="357"/>
                    </a:cubicBezTo>
                    <a:cubicBezTo>
                      <a:pt x="291" y="357"/>
                      <a:pt x="291" y="358"/>
                      <a:pt x="290" y="358"/>
                    </a:cubicBezTo>
                    <a:cubicBezTo>
                      <a:pt x="292" y="361"/>
                      <a:pt x="292" y="361"/>
                      <a:pt x="292" y="361"/>
                    </a:cubicBezTo>
                    <a:cubicBezTo>
                      <a:pt x="291" y="357"/>
                      <a:pt x="291" y="357"/>
                      <a:pt x="291" y="357"/>
                    </a:cubicBezTo>
                    <a:cubicBezTo>
                      <a:pt x="292" y="361"/>
                      <a:pt x="292" y="361"/>
                      <a:pt x="292" y="361"/>
                    </a:cubicBezTo>
                    <a:cubicBezTo>
                      <a:pt x="292" y="357"/>
                      <a:pt x="292" y="357"/>
                      <a:pt x="292" y="357"/>
                    </a:cubicBezTo>
                    <a:cubicBezTo>
                      <a:pt x="291" y="357"/>
                      <a:pt x="291" y="357"/>
                      <a:pt x="291" y="357"/>
                    </a:cubicBezTo>
                    <a:cubicBezTo>
                      <a:pt x="292" y="361"/>
                      <a:pt x="292" y="361"/>
                      <a:pt x="292" y="361"/>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1" y="357"/>
                      <a:pt x="289" y="357"/>
                      <a:pt x="286" y="357"/>
                    </a:cubicBezTo>
                    <a:cubicBezTo>
                      <a:pt x="281" y="357"/>
                      <a:pt x="276" y="356"/>
                      <a:pt x="270" y="356"/>
                    </a:cubicBezTo>
                    <a:cubicBezTo>
                      <a:pt x="265" y="356"/>
                      <a:pt x="260" y="355"/>
                      <a:pt x="258" y="355"/>
                    </a:cubicBezTo>
                    <a:cubicBezTo>
                      <a:pt x="258" y="355"/>
                      <a:pt x="258" y="355"/>
                      <a:pt x="257" y="355"/>
                    </a:cubicBezTo>
                    <a:cubicBezTo>
                      <a:pt x="256" y="356"/>
                      <a:pt x="256" y="356"/>
                      <a:pt x="256" y="356"/>
                    </a:cubicBezTo>
                    <a:cubicBezTo>
                      <a:pt x="256" y="356"/>
                      <a:pt x="256" y="356"/>
                      <a:pt x="256" y="356"/>
                    </a:cubicBezTo>
                    <a:cubicBezTo>
                      <a:pt x="255" y="356"/>
                      <a:pt x="255" y="356"/>
                      <a:pt x="255" y="356"/>
                    </a:cubicBezTo>
                    <a:cubicBezTo>
                      <a:pt x="255" y="356"/>
                      <a:pt x="254" y="357"/>
                      <a:pt x="254" y="357"/>
                    </a:cubicBezTo>
                    <a:cubicBezTo>
                      <a:pt x="253" y="359"/>
                      <a:pt x="253" y="362"/>
                      <a:pt x="255" y="363"/>
                    </a:cubicBezTo>
                    <a:cubicBezTo>
                      <a:pt x="259" y="365"/>
                      <a:pt x="259" y="365"/>
                      <a:pt x="259" y="365"/>
                    </a:cubicBezTo>
                    <a:cubicBezTo>
                      <a:pt x="261" y="362"/>
                      <a:pt x="261" y="362"/>
                      <a:pt x="261" y="362"/>
                    </a:cubicBezTo>
                    <a:cubicBezTo>
                      <a:pt x="260" y="358"/>
                      <a:pt x="260" y="358"/>
                      <a:pt x="260" y="358"/>
                    </a:cubicBezTo>
                    <a:cubicBezTo>
                      <a:pt x="260" y="358"/>
                      <a:pt x="255" y="358"/>
                      <a:pt x="251" y="359"/>
                    </a:cubicBezTo>
                    <a:cubicBezTo>
                      <a:pt x="248" y="359"/>
                      <a:pt x="246" y="360"/>
                      <a:pt x="244" y="360"/>
                    </a:cubicBezTo>
                    <a:cubicBezTo>
                      <a:pt x="243" y="360"/>
                      <a:pt x="242" y="360"/>
                      <a:pt x="241" y="360"/>
                    </a:cubicBezTo>
                    <a:cubicBezTo>
                      <a:pt x="240" y="360"/>
                      <a:pt x="240" y="360"/>
                      <a:pt x="240" y="360"/>
                    </a:cubicBezTo>
                    <a:cubicBezTo>
                      <a:pt x="240" y="361"/>
                      <a:pt x="240" y="361"/>
                      <a:pt x="240" y="361"/>
                    </a:cubicBezTo>
                    <a:cubicBezTo>
                      <a:pt x="239" y="361"/>
                      <a:pt x="239" y="361"/>
                      <a:pt x="239" y="361"/>
                    </a:cubicBezTo>
                    <a:cubicBezTo>
                      <a:pt x="239" y="361"/>
                      <a:pt x="238" y="361"/>
                      <a:pt x="238" y="362"/>
                    </a:cubicBezTo>
                    <a:cubicBezTo>
                      <a:pt x="237" y="363"/>
                      <a:pt x="237" y="364"/>
                      <a:pt x="237" y="365"/>
                    </a:cubicBezTo>
                    <a:cubicBezTo>
                      <a:pt x="238" y="366"/>
                      <a:pt x="238" y="367"/>
                      <a:pt x="239" y="368"/>
                    </a:cubicBezTo>
                    <a:cubicBezTo>
                      <a:pt x="244" y="371"/>
                      <a:pt x="244" y="371"/>
                      <a:pt x="244" y="371"/>
                    </a:cubicBezTo>
                    <a:cubicBezTo>
                      <a:pt x="247" y="368"/>
                      <a:pt x="247" y="368"/>
                      <a:pt x="247" y="368"/>
                    </a:cubicBezTo>
                    <a:cubicBezTo>
                      <a:pt x="246" y="364"/>
                      <a:pt x="246" y="364"/>
                      <a:pt x="246" y="364"/>
                    </a:cubicBezTo>
                    <a:cubicBezTo>
                      <a:pt x="217" y="365"/>
                      <a:pt x="217" y="365"/>
                      <a:pt x="217" y="365"/>
                    </a:cubicBezTo>
                    <a:cubicBezTo>
                      <a:pt x="216" y="365"/>
                      <a:pt x="214" y="366"/>
                      <a:pt x="214" y="368"/>
                    </a:cubicBezTo>
                    <a:cubicBezTo>
                      <a:pt x="213" y="370"/>
                      <a:pt x="214" y="371"/>
                      <a:pt x="215" y="372"/>
                    </a:cubicBezTo>
                    <a:cubicBezTo>
                      <a:pt x="224" y="377"/>
                      <a:pt x="224" y="377"/>
                      <a:pt x="224" y="377"/>
                    </a:cubicBezTo>
                    <a:cubicBezTo>
                      <a:pt x="226" y="374"/>
                      <a:pt x="226" y="374"/>
                      <a:pt x="226" y="374"/>
                    </a:cubicBezTo>
                    <a:cubicBezTo>
                      <a:pt x="225" y="370"/>
                      <a:pt x="225" y="370"/>
                      <a:pt x="225" y="370"/>
                    </a:cubicBezTo>
                    <a:cubicBezTo>
                      <a:pt x="225" y="370"/>
                      <a:pt x="219" y="371"/>
                      <a:pt x="212" y="371"/>
                    </a:cubicBezTo>
                    <a:cubicBezTo>
                      <a:pt x="208" y="372"/>
                      <a:pt x="205" y="372"/>
                      <a:pt x="202" y="372"/>
                    </a:cubicBezTo>
                    <a:cubicBezTo>
                      <a:pt x="201" y="373"/>
                      <a:pt x="200" y="373"/>
                      <a:pt x="199" y="373"/>
                    </a:cubicBezTo>
                    <a:cubicBezTo>
                      <a:pt x="198" y="373"/>
                      <a:pt x="198" y="373"/>
                      <a:pt x="198" y="373"/>
                    </a:cubicBezTo>
                    <a:cubicBezTo>
                      <a:pt x="197" y="373"/>
                      <a:pt x="197" y="373"/>
                      <a:pt x="197" y="373"/>
                    </a:cubicBezTo>
                    <a:cubicBezTo>
                      <a:pt x="196" y="374"/>
                      <a:pt x="196" y="374"/>
                      <a:pt x="196" y="374"/>
                    </a:cubicBezTo>
                    <a:cubicBezTo>
                      <a:pt x="196" y="374"/>
                      <a:pt x="196" y="374"/>
                      <a:pt x="195" y="375"/>
                    </a:cubicBezTo>
                    <a:cubicBezTo>
                      <a:pt x="194" y="377"/>
                      <a:pt x="194" y="379"/>
                      <a:pt x="196" y="381"/>
                    </a:cubicBezTo>
                    <a:cubicBezTo>
                      <a:pt x="200" y="383"/>
                      <a:pt x="200" y="383"/>
                      <a:pt x="200" y="383"/>
                    </a:cubicBezTo>
                    <a:cubicBezTo>
                      <a:pt x="202" y="379"/>
                      <a:pt x="202" y="379"/>
                      <a:pt x="202" y="379"/>
                    </a:cubicBezTo>
                    <a:cubicBezTo>
                      <a:pt x="200" y="376"/>
                      <a:pt x="200" y="376"/>
                      <a:pt x="200" y="376"/>
                    </a:cubicBezTo>
                    <a:cubicBezTo>
                      <a:pt x="185" y="382"/>
                      <a:pt x="185" y="382"/>
                      <a:pt x="185" y="382"/>
                    </a:cubicBezTo>
                    <a:cubicBezTo>
                      <a:pt x="184" y="382"/>
                      <a:pt x="183" y="384"/>
                      <a:pt x="183" y="385"/>
                    </a:cubicBezTo>
                    <a:cubicBezTo>
                      <a:pt x="183" y="387"/>
                      <a:pt x="184" y="388"/>
                      <a:pt x="185" y="389"/>
                    </a:cubicBezTo>
                    <a:cubicBezTo>
                      <a:pt x="187" y="390"/>
                      <a:pt x="187" y="390"/>
                      <a:pt x="187" y="390"/>
                    </a:cubicBezTo>
                    <a:cubicBezTo>
                      <a:pt x="190" y="387"/>
                      <a:pt x="190" y="387"/>
                      <a:pt x="190" y="387"/>
                    </a:cubicBezTo>
                    <a:cubicBezTo>
                      <a:pt x="188" y="383"/>
                      <a:pt x="188" y="383"/>
                      <a:pt x="188" y="383"/>
                    </a:cubicBezTo>
                    <a:cubicBezTo>
                      <a:pt x="188" y="383"/>
                      <a:pt x="184" y="385"/>
                      <a:pt x="180" y="387"/>
                    </a:cubicBezTo>
                    <a:cubicBezTo>
                      <a:pt x="177" y="388"/>
                      <a:pt x="175" y="389"/>
                      <a:pt x="174" y="390"/>
                    </a:cubicBezTo>
                    <a:cubicBezTo>
                      <a:pt x="173" y="390"/>
                      <a:pt x="172" y="390"/>
                      <a:pt x="172" y="391"/>
                    </a:cubicBezTo>
                    <a:cubicBezTo>
                      <a:pt x="171" y="391"/>
                      <a:pt x="171" y="391"/>
                      <a:pt x="171" y="391"/>
                    </a:cubicBezTo>
                    <a:cubicBezTo>
                      <a:pt x="170" y="391"/>
                      <a:pt x="170" y="391"/>
                      <a:pt x="170" y="391"/>
                    </a:cubicBezTo>
                    <a:cubicBezTo>
                      <a:pt x="170" y="392"/>
                      <a:pt x="170" y="392"/>
                      <a:pt x="170" y="392"/>
                    </a:cubicBezTo>
                    <a:cubicBezTo>
                      <a:pt x="170" y="392"/>
                      <a:pt x="169" y="392"/>
                      <a:pt x="169" y="392"/>
                    </a:cubicBezTo>
                    <a:cubicBezTo>
                      <a:pt x="168" y="394"/>
                      <a:pt x="168" y="397"/>
                      <a:pt x="170" y="398"/>
                    </a:cubicBezTo>
                    <a:cubicBezTo>
                      <a:pt x="173" y="399"/>
                      <a:pt x="173" y="399"/>
                      <a:pt x="173" y="399"/>
                    </a:cubicBezTo>
                    <a:cubicBezTo>
                      <a:pt x="175" y="396"/>
                      <a:pt x="175" y="396"/>
                      <a:pt x="175" y="396"/>
                    </a:cubicBezTo>
                    <a:cubicBezTo>
                      <a:pt x="172" y="393"/>
                      <a:pt x="172" y="393"/>
                      <a:pt x="172" y="393"/>
                    </a:cubicBezTo>
                    <a:cubicBezTo>
                      <a:pt x="161" y="403"/>
                      <a:pt x="161" y="403"/>
                      <a:pt x="161" y="403"/>
                    </a:cubicBezTo>
                    <a:cubicBezTo>
                      <a:pt x="160" y="404"/>
                      <a:pt x="160" y="405"/>
                      <a:pt x="160" y="407"/>
                    </a:cubicBezTo>
                    <a:cubicBezTo>
                      <a:pt x="160" y="408"/>
                      <a:pt x="161" y="409"/>
                      <a:pt x="162" y="410"/>
                    </a:cubicBezTo>
                    <a:cubicBezTo>
                      <a:pt x="162" y="410"/>
                      <a:pt x="162" y="410"/>
                      <a:pt x="162" y="410"/>
                    </a:cubicBezTo>
                    <a:cubicBezTo>
                      <a:pt x="156" y="415"/>
                      <a:pt x="156" y="415"/>
                      <a:pt x="156" y="415"/>
                    </a:cubicBezTo>
                    <a:cubicBezTo>
                      <a:pt x="155" y="416"/>
                      <a:pt x="154" y="418"/>
                      <a:pt x="154" y="419"/>
                    </a:cubicBezTo>
                    <a:cubicBezTo>
                      <a:pt x="154" y="420"/>
                      <a:pt x="155" y="421"/>
                      <a:pt x="156" y="422"/>
                    </a:cubicBezTo>
                    <a:cubicBezTo>
                      <a:pt x="157" y="423"/>
                      <a:pt x="157" y="423"/>
                      <a:pt x="157" y="423"/>
                    </a:cubicBezTo>
                    <a:cubicBezTo>
                      <a:pt x="159" y="419"/>
                      <a:pt x="159" y="419"/>
                      <a:pt x="159" y="419"/>
                    </a:cubicBezTo>
                    <a:cubicBezTo>
                      <a:pt x="156" y="418"/>
                      <a:pt x="156" y="418"/>
                      <a:pt x="156" y="418"/>
                    </a:cubicBezTo>
                    <a:cubicBezTo>
                      <a:pt x="149" y="434"/>
                      <a:pt x="149" y="434"/>
                      <a:pt x="149" y="434"/>
                    </a:cubicBezTo>
                    <a:cubicBezTo>
                      <a:pt x="148" y="436"/>
                      <a:pt x="149" y="438"/>
                      <a:pt x="151" y="439"/>
                    </a:cubicBezTo>
                    <a:cubicBezTo>
                      <a:pt x="152" y="440"/>
                      <a:pt x="152" y="440"/>
                      <a:pt x="152" y="440"/>
                    </a:cubicBezTo>
                    <a:cubicBezTo>
                      <a:pt x="154" y="437"/>
                      <a:pt x="154" y="437"/>
                      <a:pt x="154" y="437"/>
                    </a:cubicBezTo>
                    <a:cubicBezTo>
                      <a:pt x="151" y="435"/>
                      <a:pt x="151" y="435"/>
                      <a:pt x="151" y="435"/>
                    </a:cubicBezTo>
                    <a:cubicBezTo>
                      <a:pt x="146" y="448"/>
                      <a:pt x="146" y="448"/>
                      <a:pt x="146" y="448"/>
                    </a:cubicBezTo>
                    <a:cubicBezTo>
                      <a:pt x="145" y="450"/>
                      <a:pt x="146" y="452"/>
                      <a:pt x="147" y="453"/>
                    </a:cubicBezTo>
                    <a:cubicBezTo>
                      <a:pt x="150" y="455"/>
                      <a:pt x="150" y="455"/>
                      <a:pt x="150" y="455"/>
                    </a:cubicBezTo>
                    <a:cubicBezTo>
                      <a:pt x="148" y="463"/>
                      <a:pt x="148" y="463"/>
                      <a:pt x="148" y="463"/>
                    </a:cubicBezTo>
                    <a:cubicBezTo>
                      <a:pt x="148" y="465"/>
                      <a:pt x="148" y="466"/>
                      <a:pt x="150" y="467"/>
                    </a:cubicBezTo>
                    <a:cubicBezTo>
                      <a:pt x="153" y="469"/>
                      <a:pt x="153" y="469"/>
                      <a:pt x="153" y="469"/>
                    </a:cubicBezTo>
                    <a:cubicBezTo>
                      <a:pt x="150" y="478"/>
                      <a:pt x="150" y="478"/>
                      <a:pt x="150" y="478"/>
                    </a:cubicBezTo>
                    <a:cubicBezTo>
                      <a:pt x="150" y="479"/>
                      <a:pt x="151" y="481"/>
                      <a:pt x="152" y="482"/>
                    </a:cubicBezTo>
                    <a:cubicBezTo>
                      <a:pt x="157" y="485"/>
                      <a:pt x="157" y="485"/>
                      <a:pt x="157" y="485"/>
                    </a:cubicBezTo>
                    <a:cubicBezTo>
                      <a:pt x="164" y="505"/>
                      <a:pt x="164" y="505"/>
                      <a:pt x="164" y="505"/>
                    </a:cubicBezTo>
                    <a:cubicBezTo>
                      <a:pt x="164" y="506"/>
                      <a:pt x="165" y="507"/>
                      <a:pt x="165" y="508"/>
                    </a:cubicBezTo>
                    <a:cubicBezTo>
                      <a:pt x="171" y="511"/>
                      <a:pt x="171" y="511"/>
                      <a:pt x="171" y="511"/>
                    </a:cubicBezTo>
                    <a:cubicBezTo>
                      <a:pt x="173" y="507"/>
                      <a:pt x="173" y="507"/>
                      <a:pt x="173" y="507"/>
                    </a:cubicBezTo>
                    <a:cubicBezTo>
                      <a:pt x="170" y="505"/>
                      <a:pt x="170" y="505"/>
                      <a:pt x="170" y="505"/>
                    </a:cubicBezTo>
                    <a:cubicBezTo>
                      <a:pt x="169" y="506"/>
                      <a:pt x="169" y="507"/>
                      <a:pt x="169" y="508"/>
                    </a:cubicBezTo>
                    <a:cubicBezTo>
                      <a:pt x="169" y="508"/>
                      <a:pt x="169" y="509"/>
                      <a:pt x="169" y="509"/>
                    </a:cubicBezTo>
                    <a:cubicBezTo>
                      <a:pt x="169" y="509"/>
                      <a:pt x="169" y="509"/>
                      <a:pt x="169" y="510"/>
                    </a:cubicBezTo>
                    <a:cubicBezTo>
                      <a:pt x="170" y="510"/>
                      <a:pt x="170" y="511"/>
                      <a:pt x="171" y="511"/>
                    </a:cubicBezTo>
                    <a:cubicBezTo>
                      <a:pt x="172" y="513"/>
                      <a:pt x="175" y="517"/>
                      <a:pt x="179" y="521"/>
                    </a:cubicBezTo>
                    <a:cubicBezTo>
                      <a:pt x="185" y="528"/>
                      <a:pt x="192" y="536"/>
                      <a:pt x="198" y="543"/>
                    </a:cubicBezTo>
                    <a:cubicBezTo>
                      <a:pt x="201" y="546"/>
                      <a:pt x="204" y="549"/>
                      <a:pt x="206" y="551"/>
                    </a:cubicBezTo>
                    <a:cubicBezTo>
                      <a:pt x="207" y="552"/>
                      <a:pt x="208" y="553"/>
                      <a:pt x="208" y="554"/>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12" y="552"/>
                      <a:pt x="212" y="552"/>
                      <a:pt x="212" y="552"/>
                    </a:cubicBezTo>
                    <a:cubicBezTo>
                      <a:pt x="208" y="554"/>
                      <a:pt x="208" y="554"/>
                      <a:pt x="208" y="554"/>
                    </a:cubicBezTo>
                    <a:cubicBezTo>
                      <a:pt x="209" y="554"/>
                      <a:pt x="209" y="554"/>
                      <a:pt x="209" y="554"/>
                    </a:cubicBezTo>
                    <a:cubicBezTo>
                      <a:pt x="212" y="552"/>
                      <a:pt x="212" y="552"/>
                      <a:pt x="212" y="552"/>
                    </a:cubicBezTo>
                    <a:cubicBezTo>
                      <a:pt x="208" y="554"/>
                      <a:pt x="208" y="554"/>
                      <a:pt x="208" y="554"/>
                    </a:cubicBezTo>
                    <a:cubicBezTo>
                      <a:pt x="212" y="552"/>
                      <a:pt x="212" y="552"/>
                      <a:pt x="212" y="552"/>
                    </a:cubicBezTo>
                    <a:cubicBezTo>
                      <a:pt x="208" y="553"/>
                      <a:pt x="208" y="553"/>
                      <a:pt x="208" y="553"/>
                    </a:cubicBezTo>
                    <a:cubicBezTo>
                      <a:pt x="208" y="554"/>
                      <a:pt x="208" y="554"/>
                      <a:pt x="208" y="554"/>
                    </a:cubicBezTo>
                    <a:cubicBezTo>
                      <a:pt x="212" y="552"/>
                      <a:pt x="212" y="552"/>
                      <a:pt x="212" y="552"/>
                    </a:cubicBezTo>
                    <a:cubicBezTo>
                      <a:pt x="208" y="553"/>
                      <a:pt x="208" y="553"/>
                      <a:pt x="208" y="553"/>
                    </a:cubicBezTo>
                    <a:cubicBezTo>
                      <a:pt x="212" y="552"/>
                      <a:pt x="212" y="552"/>
                      <a:pt x="212" y="552"/>
                    </a:cubicBezTo>
                    <a:cubicBezTo>
                      <a:pt x="208" y="552"/>
                      <a:pt x="208" y="552"/>
                      <a:pt x="208" y="552"/>
                    </a:cubicBezTo>
                    <a:cubicBezTo>
                      <a:pt x="208" y="553"/>
                      <a:pt x="208" y="553"/>
                      <a:pt x="208" y="553"/>
                    </a:cubicBezTo>
                    <a:cubicBezTo>
                      <a:pt x="212" y="552"/>
                      <a:pt x="212" y="552"/>
                      <a:pt x="212" y="552"/>
                    </a:cubicBezTo>
                    <a:cubicBezTo>
                      <a:pt x="208" y="552"/>
                      <a:pt x="208" y="552"/>
                      <a:pt x="208" y="552"/>
                    </a:cubicBezTo>
                    <a:cubicBezTo>
                      <a:pt x="208" y="553"/>
                      <a:pt x="209" y="555"/>
                      <a:pt x="210" y="555"/>
                    </a:cubicBezTo>
                    <a:cubicBezTo>
                      <a:pt x="216" y="559"/>
                      <a:pt x="216" y="559"/>
                      <a:pt x="216" y="559"/>
                    </a:cubicBezTo>
                    <a:cubicBezTo>
                      <a:pt x="218" y="556"/>
                      <a:pt x="218" y="556"/>
                      <a:pt x="218" y="556"/>
                    </a:cubicBezTo>
                    <a:cubicBezTo>
                      <a:pt x="215" y="554"/>
                      <a:pt x="215" y="554"/>
                      <a:pt x="215" y="554"/>
                    </a:cubicBezTo>
                    <a:cubicBezTo>
                      <a:pt x="214" y="555"/>
                      <a:pt x="214" y="555"/>
                      <a:pt x="214" y="555"/>
                    </a:cubicBezTo>
                    <a:cubicBezTo>
                      <a:pt x="214" y="556"/>
                      <a:pt x="214" y="556"/>
                      <a:pt x="214" y="556"/>
                    </a:cubicBezTo>
                    <a:cubicBezTo>
                      <a:pt x="214" y="556"/>
                      <a:pt x="214" y="557"/>
                      <a:pt x="214" y="558"/>
                    </a:cubicBezTo>
                    <a:cubicBezTo>
                      <a:pt x="214" y="560"/>
                      <a:pt x="214" y="563"/>
                      <a:pt x="214" y="567"/>
                    </a:cubicBezTo>
                    <a:cubicBezTo>
                      <a:pt x="215" y="570"/>
                      <a:pt x="215" y="573"/>
                      <a:pt x="215"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8" y="574"/>
                      <a:pt x="218" y="574"/>
                      <a:pt x="218" y="574"/>
                    </a:cubicBezTo>
                    <a:cubicBezTo>
                      <a:pt x="215" y="574"/>
                      <a:pt x="215" y="574"/>
                      <a:pt x="215" y="574"/>
                    </a:cubicBezTo>
                    <a:cubicBezTo>
                      <a:pt x="215" y="574"/>
                      <a:pt x="215" y="574"/>
                      <a:pt x="215" y="574"/>
                    </a:cubicBezTo>
                    <a:cubicBezTo>
                      <a:pt x="218" y="574"/>
                      <a:pt x="218" y="574"/>
                      <a:pt x="218" y="574"/>
                    </a:cubicBezTo>
                    <a:cubicBezTo>
                      <a:pt x="215" y="574"/>
                      <a:pt x="215" y="574"/>
                      <a:pt x="215" y="574"/>
                    </a:cubicBezTo>
                    <a:cubicBezTo>
                      <a:pt x="219" y="574"/>
                      <a:pt x="219" y="574"/>
                      <a:pt x="219" y="574"/>
                    </a:cubicBezTo>
                    <a:cubicBezTo>
                      <a:pt x="215" y="573"/>
                      <a:pt x="215" y="573"/>
                      <a:pt x="215" y="573"/>
                    </a:cubicBezTo>
                    <a:cubicBezTo>
                      <a:pt x="215" y="574"/>
                      <a:pt x="215" y="574"/>
                      <a:pt x="215" y="574"/>
                    </a:cubicBezTo>
                    <a:cubicBezTo>
                      <a:pt x="219" y="574"/>
                      <a:pt x="219" y="574"/>
                      <a:pt x="219" y="574"/>
                    </a:cubicBezTo>
                    <a:cubicBezTo>
                      <a:pt x="215" y="573"/>
                      <a:pt x="215" y="573"/>
                      <a:pt x="215" y="573"/>
                    </a:cubicBezTo>
                    <a:cubicBezTo>
                      <a:pt x="219" y="574"/>
                      <a:pt x="219" y="574"/>
                      <a:pt x="219" y="574"/>
                    </a:cubicBezTo>
                    <a:cubicBezTo>
                      <a:pt x="215" y="572"/>
                      <a:pt x="215" y="572"/>
                      <a:pt x="215" y="572"/>
                    </a:cubicBezTo>
                    <a:cubicBezTo>
                      <a:pt x="215" y="573"/>
                      <a:pt x="215" y="573"/>
                      <a:pt x="215" y="573"/>
                    </a:cubicBezTo>
                    <a:cubicBezTo>
                      <a:pt x="219" y="574"/>
                      <a:pt x="219" y="574"/>
                      <a:pt x="219" y="574"/>
                    </a:cubicBezTo>
                    <a:cubicBezTo>
                      <a:pt x="215" y="572"/>
                      <a:pt x="215" y="572"/>
                      <a:pt x="215" y="572"/>
                    </a:cubicBezTo>
                    <a:cubicBezTo>
                      <a:pt x="214" y="574"/>
                      <a:pt x="215" y="577"/>
                      <a:pt x="216" y="578"/>
                    </a:cubicBezTo>
                    <a:cubicBezTo>
                      <a:pt x="221" y="580"/>
                      <a:pt x="221" y="580"/>
                      <a:pt x="221" y="580"/>
                    </a:cubicBezTo>
                    <a:cubicBezTo>
                      <a:pt x="219" y="592"/>
                      <a:pt x="219" y="592"/>
                      <a:pt x="219" y="592"/>
                    </a:cubicBezTo>
                    <a:cubicBezTo>
                      <a:pt x="219" y="594"/>
                      <a:pt x="220" y="595"/>
                      <a:pt x="221" y="596"/>
                    </a:cubicBezTo>
                    <a:cubicBezTo>
                      <a:pt x="223" y="597"/>
                      <a:pt x="223" y="597"/>
                      <a:pt x="223" y="597"/>
                    </a:cubicBezTo>
                    <a:cubicBezTo>
                      <a:pt x="225" y="594"/>
                      <a:pt x="225" y="594"/>
                      <a:pt x="225" y="594"/>
                    </a:cubicBezTo>
                    <a:cubicBezTo>
                      <a:pt x="222" y="592"/>
                      <a:pt x="222" y="592"/>
                      <a:pt x="222" y="592"/>
                    </a:cubicBezTo>
                    <a:cubicBezTo>
                      <a:pt x="214" y="604"/>
                      <a:pt x="214" y="604"/>
                      <a:pt x="214" y="604"/>
                    </a:cubicBezTo>
                    <a:cubicBezTo>
                      <a:pt x="213" y="605"/>
                      <a:pt x="213" y="606"/>
                      <a:pt x="213" y="607"/>
                    </a:cubicBezTo>
                    <a:cubicBezTo>
                      <a:pt x="213" y="608"/>
                      <a:pt x="214" y="609"/>
                      <a:pt x="215" y="610"/>
                    </a:cubicBezTo>
                    <a:cubicBezTo>
                      <a:pt x="217" y="611"/>
                      <a:pt x="217" y="611"/>
                      <a:pt x="217" y="611"/>
                    </a:cubicBezTo>
                    <a:cubicBezTo>
                      <a:pt x="213" y="615"/>
                      <a:pt x="213" y="615"/>
                      <a:pt x="213" y="615"/>
                    </a:cubicBezTo>
                    <a:cubicBezTo>
                      <a:pt x="212" y="616"/>
                      <a:pt x="211" y="617"/>
                      <a:pt x="211" y="618"/>
                    </a:cubicBezTo>
                    <a:cubicBezTo>
                      <a:pt x="211" y="619"/>
                      <a:pt x="212" y="620"/>
                      <a:pt x="213" y="621"/>
                    </a:cubicBezTo>
                    <a:cubicBezTo>
                      <a:pt x="218" y="624"/>
                      <a:pt x="218" y="624"/>
                      <a:pt x="218" y="624"/>
                    </a:cubicBezTo>
                    <a:cubicBezTo>
                      <a:pt x="220" y="621"/>
                      <a:pt x="220" y="621"/>
                      <a:pt x="220" y="621"/>
                    </a:cubicBezTo>
                    <a:cubicBezTo>
                      <a:pt x="217" y="618"/>
                      <a:pt x="217" y="618"/>
                      <a:pt x="217" y="618"/>
                    </a:cubicBezTo>
                    <a:cubicBezTo>
                      <a:pt x="217" y="618"/>
                      <a:pt x="214" y="621"/>
                      <a:pt x="212" y="624"/>
                    </a:cubicBezTo>
                    <a:cubicBezTo>
                      <a:pt x="211" y="625"/>
                      <a:pt x="209" y="627"/>
                      <a:pt x="208" y="628"/>
                    </a:cubicBezTo>
                    <a:cubicBezTo>
                      <a:pt x="208" y="629"/>
                      <a:pt x="208" y="629"/>
                      <a:pt x="207" y="630"/>
                    </a:cubicBezTo>
                    <a:cubicBezTo>
                      <a:pt x="207" y="630"/>
                      <a:pt x="207" y="630"/>
                      <a:pt x="207" y="630"/>
                    </a:cubicBezTo>
                    <a:cubicBezTo>
                      <a:pt x="207" y="630"/>
                      <a:pt x="207" y="630"/>
                      <a:pt x="207" y="630"/>
                    </a:cubicBezTo>
                    <a:cubicBezTo>
                      <a:pt x="207" y="631"/>
                      <a:pt x="207" y="631"/>
                      <a:pt x="207" y="631"/>
                    </a:cubicBezTo>
                    <a:cubicBezTo>
                      <a:pt x="206" y="632"/>
                      <a:pt x="206" y="633"/>
                      <a:pt x="206" y="634"/>
                    </a:cubicBezTo>
                    <a:cubicBezTo>
                      <a:pt x="206" y="635"/>
                      <a:pt x="207" y="636"/>
                      <a:pt x="208" y="636"/>
                    </a:cubicBezTo>
                    <a:cubicBezTo>
                      <a:pt x="208" y="636"/>
                      <a:pt x="208" y="636"/>
                      <a:pt x="208" y="636"/>
                    </a:cubicBezTo>
                    <a:cubicBezTo>
                      <a:pt x="210" y="633"/>
                      <a:pt x="210" y="633"/>
                      <a:pt x="210" y="633"/>
                    </a:cubicBezTo>
                    <a:cubicBezTo>
                      <a:pt x="207" y="631"/>
                      <a:pt x="207" y="631"/>
                      <a:pt x="207" y="631"/>
                    </a:cubicBezTo>
                    <a:cubicBezTo>
                      <a:pt x="198" y="646"/>
                      <a:pt x="198" y="646"/>
                      <a:pt x="198" y="646"/>
                    </a:cubicBezTo>
                    <a:cubicBezTo>
                      <a:pt x="197" y="647"/>
                      <a:pt x="198" y="650"/>
                      <a:pt x="200" y="651"/>
                    </a:cubicBezTo>
                    <a:cubicBezTo>
                      <a:pt x="203" y="653"/>
                      <a:pt x="203" y="653"/>
                      <a:pt x="203" y="653"/>
                    </a:cubicBezTo>
                    <a:cubicBezTo>
                      <a:pt x="205" y="649"/>
                      <a:pt x="205" y="649"/>
                      <a:pt x="205" y="649"/>
                    </a:cubicBezTo>
                    <a:cubicBezTo>
                      <a:pt x="203" y="646"/>
                      <a:pt x="203" y="646"/>
                      <a:pt x="203" y="646"/>
                    </a:cubicBezTo>
                    <a:cubicBezTo>
                      <a:pt x="190" y="651"/>
                      <a:pt x="190" y="651"/>
                      <a:pt x="190" y="651"/>
                    </a:cubicBezTo>
                    <a:cubicBezTo>
                      <a:pt x="188" y="651"/>
                      <a:pt x="187" y="653"/>
                      <a:pt x="187" y="654"/>
                    </a:cubicBezTo>
                    <a:cubicBezTo>
                      <a:pt x="187" y="656"/>
                      <a:pt x="188" y="657"/>
                      <a:pt x="189" y="658"/>
                    </a:cubicBezTo>
                    <a:cubicBezTo>
                      <a:pt x="191" y="659"/>
                      <a:pt x="191" y="659"/>
                      <a:pt x="191" y="659"/>
                    </a:cubicBezTo>
                    <a:cubicBezTo>
                      <a:pt x="193" y="656"/>
                      <a:pt x="193" y="656"/>
                      <a:pt x="193" y="656"/>
                    </a:cubicBezTo>
                    <a:cubicBezTo>
                      <a:pt x="191" y="652"/>
                      <a:pt x="191" y="652"/>
                      <a:pt x="191" y="652"/>
                    </a:cubicBezTo>
                    <a:cubicBezTo>
                      <a:pt x="176" y="658"/>
                      <a:pt x="176" y="658"/>
                      <a:pt x="176" y="658"/>
                    </a:cubicBezTo>
                    <a:cubicBezTo>
                      <a:pt x="175" y="659"/>
                      <a:pt x="174" y="660"/>
                      <a:pt x="174" y="662"/>
                    </a:cubicBezTo>
                    <a:cubicBezTo>
                      <a:pt x="174" y="663"/>
                      <a:pt x="175" y="665"/>
                      <a:pt x="176" y="665"/>
                    </a:cubicBezTo>
                    <a:cubicBezTo>
                      <a:pt x="180" y="668"/>
                      <a:pt x="180" y="668"/>
                      <a:pt x="180" y="668"/>
                    </a:cubicBezTo>
                    <a:cubicBezTo>
                      <a:pt x="182" y="665"/>
                      <a:pt x="182" y="665"/>
                      <a:pt x="182" y="665"/>
                    </a:cubicBezTo>
                    <a:cubicBezTo>
                      <a:pt x="181" y="661"/>
                      <a:pt x="181" y="661"/>
                      <a:pt x="181" y="661"/>
                    </a:cubicBezTo>
                    <a:cubicBezTo>
                      <a:pt x="165" y="663"/>
                      <a:pt x="165" y="663"/>
                      <a:pt x="165" y="663"/>
                    </a:cubicBezTo>
                    <a:cubicBezTo>
                      <a:pt x="163" y="664"/>
                      <a:pt x="162" y="665"/>
                      <a:pt x="162" y="667"/>
                    </a:cubicBezTo>
                    <a:cubicBezTo>
                      <a:pt x="161" y="668"/>
                      <a:pt x="162" y="670"/>
                      <a:pt x="163" y="671"/>
                    </a:cubicBezTo>
                    <a:cubicBezTo>
                      <a:pt x="170" y="675"/>
                      <a:pt x="170" y="675"/>
                      <a:pt x="170" y="675"/>
                    </a:cubicBezTo>
                    <a:cubicBezTo>
                      <a:pt x="173" y="672"/>
                      <a:pt x="173" y="672"/>
                      <a:pt x="173" y="672"/>
                    </a:cubicBezTo>
                    <a:cubicBezTo>
                      <a:pt x="172" y="668"/>
                      <a:pt x="172" y="668"/>
                      <a:pt x="172" y="668"/>
                    </a:cubicBezTo>
                    <a:cubicBezTo>
                      <a:pt x="150" y="673"/>
                      <a:pt x="150" y="673"/>
                      <a:pt x="150" y="673"/>
                    </a:cubicBezTo>
                    <a:cubicBezTo>
                      <a:pt x="148" y="673"/>
                      <a:pt x="147" y="674"/>
                      <a:pt x="147" y="676"/>
                    </a:cubicBezTo>
                    <a:cubicBezTo>
                      <a:pt x="147" y="677"/>
                      <a:pt x="147" y="679"/>
                      <a:pt x="149" y="680"/>
                    </a:cubicBezTo>
                    <a:cubicBezTo>
                      <a:pt x="151" y="681"/>
                      <a:pt x="151" y="681"/>
                      <a:pt x="151" y="681"/>
                    </a:cubicBezTo>
                    <a:cubicBezTo>
                      <a:pt x="153" y="678"/>
                      <a:pt x="153" y="678"/>
                      <a:pt x="153" y="678"/>
                    </a:cubicBezTo>
                    <a:cubicBezTo>
                      <a:pt x="150" y="676"/>
                      <a:pt x="150" y="676"/>
                      <a:pt x="150" y="676"/>
                    </a:cubicBezTo>
                    <a:cubicBezTo>
                      <a:pt x="153" y="678"/>
                      <a:pt x="153" y="678"/>
                      <a:pt x="153" y="678"/>
                    </a:cubicBezTo>
                    <a:cubicBezTo>
                      <a:pt x="151" y="675"/>
                      <a:pt x="151" y="675"/>
                      <a:pt x="151" y="675"/>
                    </a:cubicBezTo>
                    <a:cubicBezTo>
                      <a:pt x="150" y="675"/>
                      <a:pt x="150" y="675"/>
                      <a:pt x="150" y="676"/>
                    </a:cubicBezTo>
                    <a:cubicBezTo>
                      <a:pt x="153" y="678"/>
                      <a:pt x="153" y="678"/>
                      <a:pt x="153" y="678"/>
                    </a:cubicBezTo>
                    <a:cubicBezTo>
                      <a:pt x="151" y="675"/>
                      <a:pt x="151" y="675"/>
                      <a:pt x="151" y="675"/>
                    </a:cubicBezTo>
                    <a:cubicBezTo>
                      <a:pt x="153" y="678"/>
                      <a:pt x="153" y="678"/>
                      <a:pt x="153" y="678"/>
                    </a:cubicBezTo>
                    <a:cubicBezTo>
                      <a:pt x="152" y="674"/>
                      <a:pt x="152" y="674"/>
                      <a:pt x="152" y="674"/>
                    </a:cubicBezTo>
                    <a:cubicBezTo>
                      <a:pt x="151" y="674"/>
                      <a:pt x="151" y="674"/>
                      <a:pt x="151" y="675"/>
                    </a:cubicBezTo>
                    <a:cubicBezTo>
                      <a:pt x="153" y="678"/>
                      <a:pt x="153" y="678"/>
                      <a:pt x="153" y="678"/>
                    </a:cubicBezTo>
                    <a:cubicBezTo>
                      <a:pt x="152" y="674"/>
                      <a:pt x="152" y="674"/>
                      <a:pt x="152" y="674"/>
                    </a:cubicBezTo>
                    <a:cubicBezTo>
                      <a:pt x="153" y="678"/>
                      <a:pt x="153" y="678"/>
                      <a:pt x="153" y="678"/>
                    </a:cubicBezTo>
                    <a:cubicBezTo>
                      <a:pt x="152" y="674"/>
                      <a:pt x="152" y="674"/>
                      <a:pt x="152" y="674"/>
                    </a:cubicBezTo>
                    <a:cubicBezTo>
                      <a:pt x="152" y="674"/>
                      <a:pt x="152" y="674"/>
                      <a:pt x="152" y="674"/>
                    </a:cubicBezTo>
                    <a:cubicBezTo>
                      <a:pt x="153" y="678"/>
                      <a:pt x="153" y="678"/>
                      <a:pt x="153" y="678"/>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0" y="674"/>
                      <a:pt x="148" y="674"/>
                    </a:cubicBezTo>
                    <a:cubicBezTo>
                      <a:pt x="144" y="675"/>
                      <a:pt x="138" y="675"/>
                      <a:pt x="134" y="675"/>
                    </a:cubicBezTo>
                    <a:cubicBezTo>
                      <a:pt x="132" y="676"/>
                      <a:pt x="130" y="676"/>
                      <a:pt x="128" y="676"/>
                    </a:cubicBezTo>
                    <a:cubicBezTo>
                      <a:pt x="127" y="676"/>
                      <a:pt x="127" y="676"/>
                      <a:pt x="126" y="676"/>
                    </a:cubicBezTo>
                    <a:cubicBezTo>
                      <a:pt x="125" y="676"/>
                      <a:pt x="125" y="676"/>
                      <a:pt x="125" y="676"/>
                    </a:cubicBezTo>
                    <a:cubicBezTo>
                      <a:pt x="125" y="677"/>
                      <a:pt x="125" y="677"/>
                      <a:pt x="125" y="677"/>
                    </a:cubicBezTo>
                    <a:cubicBezTo>
                      <a:pt x="124" y="677"/>
                      <a:pt x="124" y="677"/>
                      <a:pt x="124" y="677"/>
                    </a:cubicBezTo>
                    <a:cubicBezTo>
                      <a:pt x="124" y="677"/>
                      <a:pt x="123" y="677"/>
                      <a:pt x="123" y="678"/>
                    </a:cubicBezTo>
                    <a:cubicBezTo>
                      <a:pt x="122" y="679"/>
                      <a:pt x="122" y="680"/>
                      <a:pt x="122" y="681"/>
                    </a:cubicBezTo>
                    <a:cubicBezTo>
                      <a:pt x="122" y="682"/>
                      <a:pt x="123" y="683"/>
                      <a:pt x="124" y="684"/>
                    </a:cubicBezTo>
                    <a:cubicBezTo>
                      <a:pt x="127" y="686"/>
                      <a:pt x="127" y="686"/>
                      <a:pt x="127" y="686"/>
                    </a:cubicBezTo>
                    <a:cubicBezTo>
                      <a:pt x="130" y="683"/>
                      <a:pt x="130" y="683"/>
                      <a:pt x="130" y="683"/>
                    </a:cubicBezTo>
                    <a:cubicBezTo>
                      <a:pt x="130" y="679"/>
                      <a:pt x="130" y="679"/>
                      <a:pt x="130" y="679"/>
                    </a:cubicBezTo>
                    <a:cubicBezTo>
                      <a:pt x="100" y="676"/>
                      <a:pt x="100" y="676"/>
                      <a:pt x="100" y="676"/>
                    </a:cubicBezTo>
                    <a:cubicBezTo>
                      <a:pt x="98" y="676"/>
                      <a:pt x="96" y="677"/>
                      <a:pt x="96" y="679"/>
                    </a:cubicBezTo>
                    <a:cubicBezTo>
                      <a:pt x="95" y="680"/>
                      <a:pt x="96" y="682"/>
                      <a:pt x="98" y="683"/>
                    </a:cubicBezTo>
                    <a:cubicBezTo>
                      <a:pt x="102" y="686"/>
                      <a:pt x="102" y="686"/>
                      <a:pt x="102" y="686"/>
                    </a:cubicBezTo>
                    <a:cubicBezTo>
                      <a:pt x="104" y="683"/>
                      <a:pt x="104" y="683"/>
                      <a:pt x="104" y="683"/>
                    </a:cubicBezTo>
                    <a:cubicBezTo>
                      <a:pt x="105" y="679"/>
                      <a:pt x="105" y="679"/>
                      <a:pt x="105" y="679"/>
                    </a:cubicBezTo>
                    <a:cubicBezTo>
                      <a:pt x="105" y="679"/>
                      <a:pt x="98" y="678"/>
                      <a:pt x="92" y="677"/>
                    </a:cubicBezTo>
                    <a:cubicBezTo>
                      <a:pt x="88" y="676"/>
                      <a:pt x="85" y="676"/>
                      <a:pt x="82" y="675"/>
                    </a:cubicBezTo>
                    <a:cubicBezTo>
                      <a:pt x="81" y="675"/>
                      <a:pt x="80" y="675"/>
                      <a:pt x="79" y="675"/>
                    </a:cubicBezTo>
                    <a:cubicBezTo>
                      <a:pt x="78" y="675"/>
                      <a:pt x="78" y="675"/>
                      <a:pt x="77" y="675"/>
                    </a:cubicBezTo>
                    <a:cubicBezTo>
                      <a:pt x="77" y="675"/>
                      <a:pt x="77" y="675"/>
                      <a:pt x="76" y="675"/>
                    </a:cubicBezTo>
                    <a:cubicBezTo>
                      <a:pt x="76" y="675"/>
                      <a:pt x="76" y="675"/>
                      <a:pt x="76" y="675"/>
                    </a:cubicBezTo>
                    <a:cubicBezTo>
                      <a:pt x="75" y="675"/>
                      <a:pt x="75" y="675"/>
                      <a:pt x="75" y="675"/>
                    </a:cubicBezTo>
                    <a:cubicBezTo>
                      <a:pt x="74" y="675"/>
                      <a:pt x="74" y="675"/>
                      <a:pt x="74" y="675"/>
                    </a:cubicBezTo>
                    <a:cubicBezTo>
                      <a:pt x="74" y="675"/>
                      <a:pt x="73" y="676"/>
                      <a:pt x="73" y="677"/>
                    </a:cubicBezTo>
                    <a:cubicBezTo>
                      <a:pt x="72" y="678"/>
                      <a:pt x="72" y="681"/>
                      <a:pt x="74" y="682"/>
                    </a:cubicBezTo>
                    <a:cubicBezTo>
                      <a:pt x="75" y="683"/>
                      <a:pt x="75" y="683"/>
                      <a:pt x="75" y="683"/>
                    </a:cubicBezTo>
                    <a:cubicBezTo>
                      <a:pt x="77" y="679"/>
                      <a:pt x="77" y="679"/>
                      <a:pt x="77" y="679"/>
                    </a:cubicBezTo>
                    <a:cubicBezTo>
                      <a:pt x="79" y="675"/>
                      <a:pt x="79" y="675"/>
                      <a:pt x="79" y="675"/>
                    </a:cubicBezTo>
                    <a:cubicBezTo>
                      <a:pt x="6" y="644"/>
                      <a:pt x="6" y="644"/>
                      <a:pt x="6" y="644"/>
                    </a:cubicBezTo>
                    <a:cubicBezTo>
                      <a:pt x="4" y="643"/>
                      <a:pt x="2" y="644"/>
                      <a:pt x="1" y="646"/>
                    </a:cubicBezTo>
                    <a:cubicBezTo>
                      <a:pt x="0" y="648"/>
                      <a:pt x="0" y="650"/>
                      <a:pt x="2" y="651"/>
                    </a:cubicBezTo>
                    <a:cubicBezTo>
                      <a:pt x="36" y="672"/>
                      <a:pt x="36" y="672"/>
                      <a:pt x="36" y="672"/>
                    </a:cubicBezTo>
                    <a:cubicBezTo>
                      <a:pt x="37" y="673"/>
                      <a:pt x="40" y="673"/>
                      <a:pt x="41" y="671"/>
                    </a:cubicBezTo>
                    <a:cubicBezTo>
                      <a:pt x="42" y="669"/>
                      <a:pt x="42" y="666"/>
                      <a:pt x="40" y="66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8" name="Freeform 58"/>
              <p:cNvSpPr/>
              <p:nvPr/>
            </p:nvSpPr>
            <p:spPr bwMode="auto">
              <a:xfrm>
                <a:off x="4383953" y="3773589"/>
                <a:ext cx="63323" cy="278356"/>
              </a:xfrm>
              <a:custGeom>
                <a:avLst/>
                <a:gdLst>
                  <a:gd name="T0" fmla="*/ 30 w 47"/>
                  <a:gd name="T1" fmla="*/ 197 h 207"/>
                  <a:gd name="T2" fmla="*/ 33 w 47"/>
                  <a:gd name="T3" fmla="*/ 196 h 207"/>
                  <a:gd name="T4" fmla="*/ 19 w 47"/>
                  <a:gd name="T5" fmla="*/ 166 h 207"/>
                  <a:gd name="T6" fmla="*/ 13 w 47"/>
                  <a:gd name="T7" fmla="*/ 150 h 207"/>
                  <a:gd name="T8" fmla="*/ 13 w 47"/>
                  <a:gd name="T9" fmla="*/ 139 h 207"/>
                  <a:gd name="T10" fmla="*/ 8 w 47"/>
                  <a:gd name="T11" fmla="*/ 136 h 207"/>
                  <a:gd name="T12" fmla="*/ 13 w 47"/>
                  <a:gd name="T13" fmla="*/ 121 h 207"/>
                  <a:gd name="T14" fmla="*/ 19 w 47"/>
                  <a:gd name="T15" fmla="*/ 112 h 207"/>
                  <a:gd name="T16" fmla="*/ 13 w 47"/>
                  <a:gd name="T17" fmla="*/ 112 h 207"/>
                  <a:gd name="T18" fmla="*/ 30 w 47"/>
                  <a:gd name="T19" fmla="*/ 99 h 207"/>
                  <a:gd name="T20" fmla="*/ 20 w 47"/>
                  <a:gd name="T21" fmla="*/ 96 h 207"/>
                  <a:gd name="T22" fmla="*/ 36 w 47"/>
                  <a:gd name="T23" fmla="*/ 90 h 207"/>
                  <a:gd name="T24" fmla="*/ 30 w 47"/>
                  <a:gd name="T25" fmla="*/ 89 h 207"/>
                  <a:gd name="T26" fmla="*/ 47 w 47"/>
                  <a:gd name="T27" fmla="*/ 76 h 207"/>
                  <a:gd name="T28" fmla="*/ 47 w 47"/>
                  <a:gd name="T29" fmla="*/ 62 h 207"/>
                  <a:gd name="T30" fmla="*/ 41 w 47"/>
                  <a:gd name="T31" fmla="*/ 59 h 207"/>
                  <a:gd name="T32" fmla="*/ 44 w 47"/>
                  <a:gd name="T33" fmla="*/ 37 h 207"/>
                  <a:gd name="T34" fmla="*/ 43 w 47"/>
                  <a:gd name="T35" fmla="*/ 24 h 207"/>
                  <a:gd name="T36" fmla="*/ 32 w 47"/>
                  <a:gd name="T37" fmla="*/ 3 h 207"/>
                  <a:gd name="T38" fmla="*/ 25 w 47"/>
                  <a:gd name="T39" fmla="*/ 8 h 207"/>
                  <a:gd name="T40" fmla="*/ 36 w 47"/>
                  <a:gd name="T41" fmla="*/ 29 h 207"/>
                  <a:gd name="T42" fmla="*/ 37 w 47"/>
                  <a:gd name="T43" fmla="*/ 43 h 207"/>
                  <a:gd name="T44" fmla="*/ 39 w 47"/>
                  <a:gd name="T45" fmla="*/ 63 h 207"/>
                  <a:gd name="T46" fmla="*/ 39 w 47"/>
                  <a:gd name="T47" fmla="*/ 59 h 207"/>
                  <a:gd name="T48" fmla="*/ 36 w 47"/>
                  <a:gd name="T49" fmla="*/ 77 h 207"/>
                  <a:gd name="T50" fmla="*/ 28 w 47"/>
                  <a:gd name="T51" fmla="*/ 92 h 207"/>
                  <a:gd name="T52" fmla="*/ 30 w 47"/>
                  <a:gd name="T53" fmla="*/ 86 h 207"/>
                  <a:gd name="T54" fmla="*/ 18 w 47"/>
                  <a:gd name="T55" fmla="*/ 99 h 207"/>
                  <a:gd name="T56" fmla="*/ 9 w 47"/>
                  <a:gd name="T57" fmla="*/ 112 h 207"/>
                  <a:gd name="T58" fmla="*/ 15 w 47"/>
                  <a:gd name="T59" fmla="*/ 113 h 207"/>
                  <a:gd name="T60" fmla="*/ 3 w 47"/>
                  <a:gd name="T61" fmla="*/ 122 h 207"/>
                  <a:gd name="T62" fmla="*/ 5 w 47"/>
                  <a:gd name="T63" fmla="*/ 135 h 207"/>
                  <a:gd name="T64" fmla="*/ 10 w 47"/>
                  <a:gd name="T65" fmla="*/ 137 h 207"/>
                  <a:gd name="T66" fmla="*/ 2 w 47"/>
                  <a:gd name="T67" fmla="*/ 152 h 207"/>
                  <a:gd name="T68" fmla="*/ 10 w 47"/>
                  <a:gd name="T69" fmla="*/ 169 h 207"/>
                  <a:gd name="T70" fmla="*/ 11 w 47"/>
                  <a:gd name="T71" fmla="*/ 169 h 207"/>
                  <a:gd name="T72" fmla="*/ 25 w 47"/>
                  <a:gd name="T73" fmla="*/ 196 h 207"/>
                  <a:gd name="T74" fmla="*/ 26 w 47"/>
                  <a:gd name="T75" fmla="*/ 198 h 207"/>
                  <a:gd name="T76" fmla="*/ 26 w 47"/>
                  <a:gd name="T77" fmla="*/ 198 h 207"/>
                  <a:gd name="T78" fmla="*/ 26 w 47"/>
                  <a:gd name="T79" fmla="*/ 198 h 207"/>
                  <a:gd name="T80" fmla="*/ 26 w 47"/>
                  <a:gd name="T81" fmla="*/ 198 h 207"/>
                  <a:gd name="T82" fmla="*/ 26 w 47"/>
                  <a:gd name="T83" fmla="*/ 198 h 207"/>
                  <a:gd name="T84" fmla="*/ 30 w 47"/>
                  <a:gd name="T85" fmla="*/ 197 h 207"/>
                  <a:gd name="T86" fmla="*/ 30 w 47"/>
                  <a:gd name="T87" fmla="*/ 197 h 207"/>
                  <a:gd name="T88" fmla="*/ 36 w 47"/>
                  <a:gd name="T89"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207">
                    <a:moveTo>
                      <a:pt x="40" y="199"/>
                    </a:moveTo>
                    <a:cubicBezTo>
                      <a:pt x="32" y="194"/>
                      <a:pt x="32" y="194"/>
                      <a:pt x="32" y="194"/>
                    </a:cubicBezTo>
                    <a:cubicBezTo>
                      <a:pt x="30" y="197"/>
                      <a:pt x="30" y="197"/>
                      <a:pt x="30" y="197"/>
                    </a:cubicBezTo>
                    <a:cubicBezTo>
                      <a:pt x="33" y="199"/>
                      <a:pt x="33" y="199"/>
                      <a:pt x="33" y="199"/>
                    </a:cubicBezTo>
                    <a:cubicBezTo>
                      <a:pt x="34" y="198"/>
                      <a:pt x="34" y="198"/>
                      <a:pt x="34" y="197"/>
                    </a:cubicBezTo>
                    <a:cubicBezTo>
                      <a:pt x="34" y="196"/>
                      <a:pt x="34" y="196"/>
                      <a:pt x="33" y="196"/>
                    </a:cubicBezTo>
                    <a:cubicBezTo>
                      <a:pt x="33" y="195"/>
                      <a:pt x="33" y="195"/>
                      <a:pt x="33" y="195"/>
                    </a:cubicBezTo>
                    <a:cubicBezTo>
                      <a:pt x="32" y="193"/>
                      <a:pt x="31" y="191"/>
                      <a:pt x="30" y="188"/>
                    </a:cubicBezTo>
                    <a:cubicBezTo>
                      <a:pt x="25" y="179"/>
                      <a:pt x="19" y="166"/>
                      <a:pt x="19" y="166"/>
                    </a:cubicBezTo>
                    <a:cubicBezTo>
                      <a:pt x="18" y="165"/>
                      <a:pt x="18" y="165"/>
                      <a:pt x="17" y="164"/>
                    </a:cubicBezTo>
                    <a:cubicBezTo>
                      <a:pt x="15" y="163"/>
                      <a:pt x="15" y="163"/>
                      <a:pt x="15" y="163"/>
                    </a:cubicBezTo>
                    <a:cubicBezTo>
                      <a:pt x="13" y="150"/>
                      <a:pt x="13" y="150"/>
                      <a:pt x="13" y="150"/>
                    </a:cubicBezTo>
                    <a:cubicBezTo>
                      <a:pt x="13" y="149"/>
                      <a:pt x="12" y="148"/>
                      <a:pt x="11" y="148"/>
                    </a:cubicBezTo>
                    <a:cubicBezTo>
                      <a:pt x="9" y="147"/>
                      <a:pt x="9" y="147"/>
                      <a:pt x="9" y="147"/>
                    </a:cubicBezTo>
                    <a:cubicBezTo>
                      <a:pt x="13" y="139"/>
                      <a:pt x="13" y="139"/>
                      <a:pt x="13" y="139"/>
                    </a:cubicBezTo>
                    <a:cubicBezTo>
                      <a:pt x="14" y="137"/>
                      <a:pt x="13" y="135"/>
                      <a:pt x="12" y="134"/>
                    </a:cubicBezTo>
                    <a:cubicBezTo>
                      <a:pt x="11" y="133"/>
                      <a:pt x="11" y="133"/>
                      <a:pt x="11" y="133"/>
                    </a:cubicBezTo>
                    <a:cubicBezTo>
                      <a:pt x="8" y="136"/>
                      <a:pt x="8" y="136"/>
                      <a:pt x="8" y="136"/>
                    </a:cubicBezTo>
                    <a:cubicBezTo>
                      <a:pt x="12" y="137"/>
                      <a:pt x="12" y="137"/>
                      <a:pt x="12" y="137"/>
                    </a:cubicBezTo>
                    <a:cubicBezTo>
                      <a:pt x="15" y="126"/>
                      <a:pt x="15" y="126"/>
                      <a:pt x="15" y="126"/>
                    </a:cubicBezTo>
                    <a:cubicBezTo>
                      <a:pt x="15" y="124"/>
                      <a:pt x="15" y="122"/>
                      <a:pt x="13" y="121"/>
                    </a:cubicBezTo>
                    <a:cubicBezTo>
                      <a:pt x="13" y="121"/>
                      <a:pt x="13" y="121"/>
                      <a:pt x="13" y="121"/>
                    </a:cubicBezTo>
                    <a:cubicBezTo>
                      <a:pt x="18" y="115"/>
                      <a:pt x="18" y="115"/>
                      <a:pt x="18" y="115"/>
                    </a:cubicBezTo>
                    <a:cubicBezTo>
                      <a:pt x="18" y="114"/>
                      <a:pt x="19" y="113"/>
                      <a:pt x="19" y="112"/>
                    </a:cubicBezTo>
                    <a:cubicBezTo>
                      <a:pt x="18" y="111"/>
                      <a:pt x="18" y="110"/>
                      <a:pt x="17" y="109"/>
                    </a:cubicBezTo>
                    <a:cubicBezTo>
                      <a:pt x="15" y="109"/>
                      <a:pt x="15" y="109"/>
                      <a:pt x="15" y="109"/>
                    </a:cubicBezTo>
                    <a:cubicBezTo>
                      <a:pt x="13" y="112"/>
                      <a:pt x="13" y="112"/>
                      <a:pt x="13" y="112"/>
                    </a:cubicBezTo>
                    <a:cubicBezTo>
                      <a:pt x="16" y="115"/>
                      <a:pt x="16" y="115"/>
                      <a:pt x="16" y="115"/>
                    </a:cubicBezTo>
                    <a:cubicBezTo>
                      <a:pt x="29" y="102"/>
                      <a:pt x="29" y="102"/>
                      <a:pt x="29" y="102"/>
                    </a:cubicBezTo>
                    <a:cubicBezTo>
                      <a:pt x="30" y="101"/>
                      <a:pt x="30" y="100"/>
                      <a:pt x="30" y="99"/>
                    </a:cubicBezTo>
                    <a:cubicBezTo>
                      <a:pt x="30" y="98"/>
                      <a:pt x="29" y="97"/>
                      <a:pt x="28" y="96"/>
                    </a:cubicBezTo>
                    <a:cubicBezTo>
                      <a:pt x="22" y="92"/>
                      <a:pt x="22" y="92"/>
                      <a:pt x="22" y="92"/>
                    </a:cubicBezTo>
                    <a:cubicBezTo>
                      <a:pt x="20" y="96"/>
                      <a:pt x="20" y="96"/>
                      <a:pt x="20" y="96"/>
                    </a:cubicBezTo>
                    <a:cubicBezTo>
                      <a:pt x="22" y="99"/>
                      <a:pt x="22" y="99"/>
                      <a:pt x="22" y="99"/>
                    </a:cubicBezTo>
                    <a:cubicBezTo>
                      <a:pt x="34" y="93"/>
                      <a:pt x="34" y="93"/>
                      <a:pt x="34" y="93"/>
                    </a:cubicBezTo>
                    <a:cubicBezTo>
                      <a:pt x="35" y="92"/>
                      <a:pt x="36" y="91"/>
                      <a:pt x="36" y="90"/>
                    </a:cubicBezTo>
                    <a:cubicBezTo>
                      <a:pt x="36" y="88"/>
                      <a:pt x="35" y="87"/>
                      <a:pt x="34" y="86"/>
                    </a:cubicBezTo>
                    <a:cubicBezTo>
                      <a:pt x="33" y="85"/>
                      <a:pt x="33" y="85"/>
                      <a:pt x="33" y="85"/>
                    </a:cubicBezTo>
                    <a:cubicBezTo>
                      <a:pt x="30" y="89"/>
                      <a:pt x="30" y="89"/>
                      <a:pt x="30" y="89"/>
                    </a:cubicBezTo>
                    <a:cubicBezTo>
                      <a:pt x="33" y="91"/>
                      <a:pt x="33" y="91"/>
                      <a:pt x="33" y="91"/>
                    </a:cubicBezTo>
                    <a:cubicBezTo>
                      <a:pt x="46" y="79"/>
                      <a:pt x="46" y="79"/>
                      <a:pt x="46" y="79"/>
                    </a:cubicBezTo>
                    <a:cubicBezTo>
                      <a:pt x="46" y="78"/>
                      <a:pt x="47" y="77"/>
                      <a:pt x="47" y="76"/>
                    </a:cubicBezTo>
                    <a:cubicBezTo>
                      <a:pt x="46" y="74"/>
                      <a:pt x="46" y="73"/>
                      <a:pt x="45" y="73"/>
                    </a:cubicBezTo>
                    <a:cubicBezTo>
                      <a:pt x="43" y="71"/>
                      <a:pt x="43" y="71"/>
                      <a:pt x="43" y="71"/>
                    </a:cubicBezTo>
                    <a:cubicBezTo>
                      <a:pt x="47" y="62"/>
                      <a:pt x="47" y="62"/>
                      <a:pt x="47" y="62"/>
                    </a:cubicBezTo>
                    <a:cubicBezTo>
                      <a:pt x="47" y="60"/>
                      <a:pt x="47" y="58"/>
                      <a:pt x="45" y="57"/>
                    </a:cubicBezTo>
                    <a:cubicBezTo>
                      <a:pt x="43" y="56"/>
                      <a:pt x="43" y="56"/>
                      <a:pt x="43" y="56"/>
                    </a:cubicBezTo>
                    <a:cubicBezTo>
                      <a:pt x="41" y="59"/>
                      <a:pt x="41" y="59"/>
                      <a:pt x="41" y="59"/>
                    </a:cubicBezTo>
                    <a:cubicBezTo>
                      <a:pt x="45" y="59"/>
                      <a:pt x="45" y="59"/>
                      <a:pt x="45" y="59"/>
                    </a:cubicBezTo>
                    <a:cubicBezTo>
                      <a:pt x="46" y="41"/>
                      <a:pt x="46" y="41"/>
                      <a:pt x="46" y="41"/>
                    </a:cubicBezTo>
                    <a:cubicBezTo>
                      <a:pt x="46" y="40"/>
                      <a:pt x="45" y="38"/>
                      <a:pt x="44" y="37"/>
                    </a:cubicBezTo>
                    <a:cubicBezTo>
                      <a:pt x="43" y="37"/>
                      <a:pt x="43" y="37"/>
                      <a:pt x="43" y="37"/>
                    </a:cubicBezTo>
                    <a:cubicBezTo>
                      <a:pt x="45" y="28"/>
                      <a:pt x="45" y="28"/>
                      <a:pt x="45" y="28"/>
                    </a:cubicBezTo>
                    <a:cubicBezTo>
                      <a:pt x="45" y="26"/>
                      <a:pt x="44" y="25"/>
                      <a:pt x="43" y="24"/>
                    </a:cubicBezTo>
                    <a:cubicBezTo>
                      <a:pt x="41" y="23"/>
                      <a:pt x="41" y="23"/>
                      <a:pt x="41" y="23"/>
                    </a:cubicBezTo>
                    <a:cubicBezTo>
                      <a:pt x="33" y="5"/>
                      <a:pt x="33" y="5"/>
                      <a:pt x="33" y="5"/>
                    </a:cubicBezTo>
                    <a:cubicBezTo>
                      <a:pt x="33" y="4"/>
                      <a:pt x="33" y="3"/>
                      <a:pt x="32" y="3"/>
                    </a:cubicBezTo>
                    <a:cubicBezTo>
                      <a:pt x="29" y="1"/>
                      <a:pt x="29" y="1"/>
                      <a:pt x="29" y="1"/>
                    </a:cubicBezTo>
                    <a:cubicBezTo>
                      <a:pt x="27" y="0"/>
                      <a:pt x="25" y="1"/>
                      <a:pt x="24" y="2"/>
                    </a:cubicBezTo>
                    <a:cubicBezTo>
                      <a:pt x="22" y="4"/>
                      <a:pt x="23" y="7"/>
                      <a:pt x="25" y="8"/>
                    </a:cubicBezTo>
                    <a:cubicBezTo>
                      <a:pt x="27" y="9"/>
                      <a:pt x="27" y="9"/>
                      <a:pt x="27" y="9"/>
                    </a:cubicBezTo>
                    <a:cubicBezTo>
                      <a:pt x="34" y="27"/>
                      <a:pt x="34" y="27"/>
                      <a:pt x="34" y="27"/>
                    </a:cubicBezTo>
                    <a:cubicBezTo>
                      <a:pt x="34" y="28"/>
                      <a:pt x="35" y="29"/>
                      <a:pt x="36" y="29"/>
                    </a:cubicBezTo>
                    <a:cubicBezTo>
                      <a:pt x="36" y="30"/>
                      <a:pt x="36" y="30"/>
                      <a:pt x="36" y="30"/>
                    </a:cubicBezTo>
                    <a:cubicBezTo>
                      <a:pt x="35" y="39"/>
                      <a:pt x="35" y="39"/>
                      <a:pt x="35" y="39"/>
                    </a:cubicBezTo>
                    <a:cubicBezTo>
                      <a:pt x="35" y="40"/>
                      <a:pt x="36" y="42"/>
                      <a:pt x="37" y="43"/>
                    </a:cubicBezTo>
                    <a:cubicBezTo>
                      <a:pt x="38" y="43"/>
                      <a:pt x="38" y="43"/>
                      <a:pt x="38" y="43"/>
                    </a:cubicBezTo>
                    <a:cubicBezTo>
                      <a:pt x="37" y="59"/>
                      <a:pt x="37" y="59"/>
                      <a:pt x="37" y="59"/>
                    </a:cubicBezTo>
                    <a:cubicBezTo>
                      <a:pt x="37" y="61"/>
                      <a:pt x="38" y="62"/>
                      <a:pt x="39" y="63"/>
                    </a:cubicBezTo>
                    <a:cubicBezTo>
                      <a:pt x="41" y="64"/>
                      <a:pt x="41" y="64"/>
                      <a:pt x="41" y="64"/>
                    </a:cubicBezTo>
                    <a:cubicBezTo>
                      <a:pt x="43" y="60"/>
                      <a:pt x="43" y="60"/>
                      <a:pt x="43" y="60"/>
                    </a:cubicBezTo>
                    <a:cubicBezTo>
                      <a:pt x="39" y="59"/>
                      <a:pt x="39" y="59"/>
                      <a:pt x="39" y="59"/>
                    </a:cubicBezTo>
                    <a:cubicBezTo>
                      <a:pt x="34" y="71"/>
                      <a:pt x="34" y="71"/>
                      <a:pt x="34" y="71"/>
                    </a:cubicBezTo>
                    <a:cubicBezTo>
                      <a:pt x="33" y="73"/>
                      <a:pt x="34" y="75"/>
                      <a:pt x="35" y="76"/>
                    </a:cubicBezTo>
                    <a:cubicBezTo>
                      <a:pt x="36" y="77"/>
                      <a:pt x="36" y="77"/>
                      <a:pt x="36" y="77"/>
                    </a:cubicBezTo>
                    <a:cubicBezTo>
                      <a:pt x="28" y="86"/>
                      <a:pt x="28" y="86"/>
                      <a:pt x="28" y="86"/>
                    </a:cubicBezTo>
                    <a:cubicBezTo>
                      <a:pt x="27" y="87"/>
                      <a:pt x="26" y="88"/>
                      <a:pt x="26" y="89"/>
                    </a:cubicBezTo>
                    <a:cubicBezTo>
                      <a:pt x="27" y="90"/>
                      <a:pt x="27" y="91"/>
                      <a:pt x="28" y="92"/>
                    </a:cubicBezTo>
                    <a:cubicBezTo>
                      <a:pt x="30" y="93"/>
                      <a:pt x="30" y="93"/>
                      <a:pt x="30" y="93"/>
                    </a:cubicBezTo>
                    <a:cubicBezTo>
                      <a:pt x="32" y="89"/>
                      <a:pt x="32" y="89"/>
                      <a:pt x="32" y="89"/>
                    </a:cubicBezTo>
                    <a:cubicBezTo>
                      <a:pt x="30" y="86"/>
                      <a:pt x="30" y="86"/>
                      <a:pt x="30" y="86"/>
                    </a:cubicBezTo>
                    <a:cubicBezTo>
                      <a:pt x="18" y="92"/>
                      <a:pt x="18" y="92"/>
                      <a:pt x="18" y="92"/>
                    </a:cubicBezTo>
                    <a:cubicBezTo>
                      <a:pt x="17" y="93"/>
                      <a:pt x="16" y="94"/>
                      <a:pt x="16" y="96"/>
                    </a:cubicBezTo>
                    <a:cubicBezTo>
                      <a:pt x="16" y="97"/>
                      <a:pt x="17" y="99"/>
                      <a:pt x="18" y="99"/>
                    </a:cubicBezTo>
                    <a:cubicBezTo>
                      <a:pt x="19" y="100"/>
                      <a:pt x="19" y="100"/>
                      <a:pt x="19" y="100"/>
                    </a:cubicBezTo>
                    <a:cubicBezTo>
                      <a:pt x="10" y="109"/>
                      <a:pt x="10" y="109"/>
                      <a:pt x="10" y="109"/>
                    </a:cubicBezTo>
                    <a:cubicBezTo>
                      <a:pt x="10" y="110"/>
                      <a:pt x="9" y="111"/>
                      <a:pt x="9" y="112"/>
                    </a:cubicBezTo>
                    <a:cubicBezTo>
                      <a:pt x="9" y="114"/>
                      <a:pt x="10" y="115"/>
                      <a:pt x="11" y="115"/>
                    </a:cubicBezTo>
                    <a:cubicBezTo>
                      <a:pt x="12" y="116"/>
                      <a:pt x="12" y="116"/>
                      <a:pt x="12" y="116"/>
                    </a:cubicBezTo>
                    <a:cubicBezTo>
                      <a:pt x="15" y="113"/>
                      <a:pt x="15" y="113"/>
                      <a:pt x="15" y="113"/>
                    </a:cubicBezTo>
                    <a:cubicBezTo>
                      <a:pt x="12" y="110"/>
                      <a:pt x="12" y="110"/>
                      <a:pt x="12" y="110"/>
                    </a:cubicBezTo>
                    <a:cubicBezTo>
                      <a:pt x="4" y="119"/>
                      <a:pt x="4" y="119"/>
                      <a:pt x="4" y="119"/>
                    </a:cubicBezTo>
                    <a:cubicBezTo>
                      <a:pt x="3" y="120"/>
                      <a:pt x="3" y="121"/>
                      <a:pt x="3" y="122"/>
                    </a:cubicBezTo>
                    <a:cubicBezTo>
                      <a:pt x="3" y="123"/>
                      <a:pt x="4" y="124"/>
                      <a:pt x="5" y="125"/>
                    </a:cubicBezTo>
                    <a:cubicBezTo>
                      <a:pt x="7" y="126"/>
                      <a:pt x="7" y="126"/>
                      <a:pt x="7" y="126"/>
                    </a:cubicBezTo>
                    <a:cubicBezTo>
                      <a:pt x="5" y="135"/>
                      <a:pt x="5" y="135"/>
                      <a:pt x="5" y="135"/>
                    </a:cubicBezTo>
                    <a:cubicBezTo>
                      <a:pt x="4" y="137"/>
                      <a:pt x="5" y="139"/>
                      <a:pt x="6" y="140"/>
                    </a:cubicBezTo>
                    <a:cubicBezTo>
                      <a:pt x="7" y="140"/>
                      <a:pt x="7" y="140"/>
                      <a:pt x="7" y="140"/>
                    </a:cubicBezTo>
                    <a:cubicBezTo>
                      <a:pt x="10" y="137"/>
                      <a:pt x="10" y="137"/>
                      <a:pt x="10" y="137"/>
                    </a:cubicBezTo>
                    <a:cubicBezTo>
                      <a:pt x="6" y="135"/>
                      <a:pt x="6" y="135"/>
                      <a:pt x="6" y="135"/>
                    </a:cubicBezTo>
                    <a:cubicBezTo>
                      <a:pt x="1" y="146"/>
                      <a:pt x="1" y="146"/>
                      <a:pt x="1" y="146"/>
                    </a:cubicBezTo>
                    <a:cubicBezTo>
                      <a:pt x="0" y="148"/>
                      <a:pt x="0" y="150"/>
                      <a:pt x="2" y="152"/>
                    </a:cubicBezTo>
                    <a:cubicBezTo>
                      <a:pt x="5" y="154"/>
                      <a:pt x="5" y="154"/>
                      <a:pt x="5" y="154"/>
                    </a:cubicBezTo>
                    <a:cubicBezTo>
                      <a:pt x="8" y="166"/>
                      <a:pt x="8" y="166"/>
                      <a:pt x="8" y="166"/>
                    </a:cubicBezTo>
                    <a:cubicBezTo>
                      <a:pt x="8" y="167"/>
                      <a:pt x="9" y="168"/>
                      <a:pt x="10" y="169"/>
                    </a:cubicBezTo>
                    <a:cubicBezTo>
                      <a:pt x="13" y="171"/>
                      <a:pt x="13" y="171"/>
                      <a:pt x="13" y="171"/>
                    </a:cubicBezTo>
                    <a:cubicBezTo>
                      <a:pt x="15" y="168"/>
                      <a:pt x="15" y="168"/>
                      <a:pt x="15" y="168"/>
                    </a:cubicBezTo>
                    <a:cubicBezTo>
                      <a:pt x="11" y="169"/>
                      <a:pt x="11" y="169"/>
                      <a:pt x="11" y="169"/>
                    </a:cubicBezTo>
                    <a:cubicBezTo>
                      <a:pt x="11" y="169"/>
                      <a:pt x="12" y="171"/>
                      <a:pt x="14" y="174"/>
                    </a:cubicBezTo>
                    <a:cubicBezTo>
                      <a:pt x="16" y="178"/>
                      <a:pt x="19" y="184"/>
                      <a:pt x="21" y="189"/>
                    </a:cubicBezTo>
                    <a:cubicBezTo>
                      <a:pt x="23" y="192"/>
                      <a:pt x="24" y="194"/>
                      <a:pt x="25" y="196"/>
                    </a:cubicBezTo>
                    <a:cubicBezTo>
                      <a:pt x="25" y="197"/>
                      <a:pt x="25" y="197"/>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9" y="197"/>
                      <a:pt x="29" y="197"/>
                      <a:pt x="29" y="197"/>
                    </a:cubicBezTo>
                    <a:cubicBezTo>
                      <a:pt x="26" y="197"/>
                      <a:pt x="26" y="197"/>
                      <a:pt x="26" y="197"/>
                    </a:cubicBezTo>
                    <a:cubicBezTo>
                      <a:pt x="26" y="198"/>
                      <a:pt x="26" y="198"/>
                      <a:pt x="26" y="198"/>
                    </a:cubicBezTo>
                    <a:cubicBezTo>
                      <a:pt x="29" y="197"/>
                      <a:pt x="29" y="197"/>
                      <a:pt x="29" y="197"/>
                    </a:cubicBezTo>
                    <a:cubicBezTo>
                      <a:pt x="26" y="197"/>
                      <a:pt x="26" y="197"/>
                      <a:pt x="26" y="197"/>
                    </a:cubicBezTo>
                    <a:cubicBezTo>
                      <a:pt x="30" y="197"/>
                      <a:pt x="30" y="197"/>
                      <a:pt x="30" y="197"/>
                    </a:cubicBezTo>
                    <a:cubicBezTo>
                      <a:pt x="26" y="195"/>
                      <a:pt x="26" y="195"/>
                      <a:pt x="26" y="195"/>
                    </a:cubicBezTo>
                    <a:cubicBezTo>
                      <a:pt x="26" y="196"/>
                      <a:pt x="26" y="197"/>
                      <a:pt x="26" y="197"/>
                    </a:cubicBezTo>
                    <a:cubicBezTo>
                      <a:pt x="30" y="197"/>
                      <a:pt x="30" y="197"/>
                      <a:pt x="30" y="197"/>
                    </a:cubicBezTo>
                    <a:cubicBezTo>
                      <a:pt x="26" y="195"/>
                      <a:pt x="26" y="195"/>
                      <a:pt x="26" y="195"/>
                    </a:cubicBezTo>
                    <a:cubicBezTo>
                      <a:pt x="25" y="197"/>
                      <a:pt x="26" y="200"/>
                      <a:pt x="28" y="201"/>
                    </a:cubicBezTo>
                    <a:cubicBezTo>
                      <a:pt x="36" y="206"/>
                      <a:pt x="36" y="206"/>
                      <a:pt x="36" y="206"/>
                    </a:cubicBezTo>
                    <a:cubicBezTo>
                      <a:pt x="38" y="207"/>
                      <a:pt x="40" y="207"/>
                      <a:pt x="41" y="205"/>
                    </a:cubicBezTo>
                    <a:cubicBezTo>
                      <a:pt x="43" y="203"/>
                      <a:pt x="42" y="200"/>
                      <a:pt x="40" y="19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9" name="Freeform 59"/>
              <p:cNvSpPr/>
              <p:nvPr/>
            </p:nvSpPr>
            <p:spPr bwMode="auto">
              <a:xfrm>
                <a:off x="3980271" y="3730055"/>
                <a:ext cx="399725" cy="69919"/>
              </a:xfrm>
              <a:custGeom>
                <a:avLst/>
                <a:gdLst>
                  <a:gd name="T0" fmla="*/ 36 w 298"/>
                  <a:gd name="T1" fmla="*/ 45 h 52"/>
                  <a:gd name="T2" fmla="*/ 64 w 298"/>
                  <a:gd name="T3" fmla="*/ 43 h 52"/>
                  <a:gd name="T4" fmla="*/ 57 w 298"/>
                  <a:gd name="T5" fmla="*/ 41 h 52"/>
                  <a:gd name="T6" fmla="*/ 57 w 298"/>
                  <a:gd name="T7" fmla="*/ 41 h 52"/>
                  <a:gd name="T8" fmla="*/ 55 w 298"/>
                  <a:gd name="T9" fmla="*/ 38 h 52"/>
                  <a:gd name="T10" fmla="*/ 55 w 298"/>
                  <a:gd name="T11" fmla="*/ 42 h 52"/>
                  <a:gd name="T12" fmla="*/ 76 w 298"/>
                  <a:gd name="T13" fmla="*/ 41 h 52"/>
                  <a:gd name="T14" fmla="*/ 74 w 298"/>
                  <a:gd name="T15" fmla="*/ 41 h 52"/>
                  <a:gd name="T16" fmla="*/ 91 w 298"/>
                  <a:gd name="T17" fmla="*/ 36 h 52"/>
                  <a:gd name="T18" fmla="*/ 112 w 298"/>
                  <a:gd name="T19" fmla="*/ 31 h 52"/>
                  <a:gd name="T20" fmla="*/ 140 w 298"/>
                  <a:gd name="T21" fmla="*/ 28 h 52"/>
                  <a:gd name="T22" fmla="*/ 139 w 298"/>
                  <a:gd name="T23" fmla="*/ 25 h 52"/>
                  <a:gd name="T24" fmla="*/ 136 w 298"/>
                  <a:gd name="T25" fmla="*/ 23 h 52"/>
                  <a:gd name="T26" fmla="*/ 138 w 298"/>
                  <a:gd name="T27" fmla="*/ 27 h 52"/>
                  <a:gd name="T28" fmla="*/ 160 w 298"/>
                  <a:gd name="T29" fmla="*/ 21 h 52"/>
                  <a:gd name="T30" fmla="*/ 186 w 298"/>
                  <a:gd name="T31" fmla="*/ 20 h 52"/>
                  <a:gd name="T32" fmla="*/ 184 w 298"/>
                  <a:gd name="T33" fmla="*/ 15 h 52"/>
                  <a:gd name="T34" fmla="*/ 186 w 298"/>
                  <a:gd name="T35" fmla="*/ 18 h 52"/>
                  <a:gd name="T36" fmla="*/ 186 w 298"/>
                  <a:gd name="T37" fmla="*/ 18 h 52"/>
                  <a:gd name="T38" fmla="*/ 184 w 298"/>
                  <a:gd name="T39" fmla="*/ 15 h 52"/>
                  <a:gd name="T40" fmla="*/ 208 w 298"/>
                  <a:gd name="T41" fmla="*/ 13 h 52"/>
                  <a:gd name="T42" fmla="*/ 206 w 298"/>
                  <a:gd name="T43" fmla="*/ 4 h 52"/>
                  <a:gd name="T44" fmla="*/ 233 w 298"/>
                  <a:gd name="T45" fmla="*/ 1 h 52"/>
                  <a:gd name="T46" fmla="*/ 256 w 298"/>
                  <a:gd name="T47" fmla="*/ 11 h 52"/>
                  <a:gd name="T48" fmla="*/ 259 w 298"/>
                  <a:gd name="T49" fmla="*/ 4 h 52"/>
                  <a:gd name="T50" fmla="*/ 256 w 298"/>
                  <a:gd name="T51" fmla="*/ 7 h 52"/>
                  <a:gd name="T52" fmla="*/ 253 w 298"/>
                  <a:gd name="T53" fmla="*/ 5 h 52"/>
                  <a:gd name="T54" fmla="*/ 253 w 298"/>
                  <a:gd name="T55" fmla="*/ 9 h 52"/>
                  <a:gd name="T56" fmla="*/ 294 w 298"/>
                  <a:gd name="T57" fmla="*/ 17 h 52"/>
                  <a:gd name="T58" fmla="*/ 291 w 298"/>
                  <a:gd name="T59" fmla="*/ 6 h 52"/>
                  <a:gd name="T60" fmla="*/ 294 w 298"/>
                  <a:gd name="T61" fmla="*/ 12 h 52"/>
                  <a:gd name="T62" fmla="*/ 293 w 298"/>
                  <a:gd name="T63" fmla="*/ 9 h 52"/>
                  <a:gd name="T64" fmla="*/ 293 w 298"/>
                  <a:gd name="T65" fmla="*/ 9 h 52"/>
                  <a:gd name="T66" fmla="*/ 260 w 298"/>
                  <a:gd name="T67" fmla="*/ 2 h 52"/>
                  <a:gd name="T68" fmla="*/ 251 w 298"/>
                  <a:gd name="T69" fmla="*/ 8 h 52"/>
                  <a:gd name="T70" fmla="*/ 253 w 298"/>
                  <a:gd name="T71" fmla="*/ 5 h 52"/>
                  <a:gd name="T72" fmla="*/ 256 w 298"/>
                  <a:gd name="T73" fmla="*/ 7 h 52"/>
                  <a:gd name="T74" fmla="*/ 256 w 298"/>
                  <a:gd name="T75" fmla="*/ 3 h 52"/>
                  <a:gd name="T76" fmla="*/ 256 w 298"/>
                  <a:gd name="T77" fmla="*/ 3 h 52"/>
                  <a:gd name="T78" fmla="*/ 237 w 298"/>
                  <a:gd name="T79" fmla="*/ 13 h 52"/>
                  <a:gd name="T80" fmla="*/ 205 w 298"/>
                  <a:gd name="T81" fmla="*/ 12 h 52"/>
                  <a:gd name="T82" fmla="*/ 207 w 298"/>
                  <a:gd name="T83" fmla="*/ 9 h 52"/>
                  <a:gd name="T84" fmla="*/ 206 w 298"/>
                  <a:gd name="T85" fmla="*/ 5 h 52"/>
                  <a:gd name="T86" fmla="*/ 204 w 298"/>
                  <a:gd name="T87" fmla="*/ 6 h 52"/>
                  <a:gd name="T88" fmla="*/ 183 w 298"/>
                  <a:gd name="T89" fmla="*/ 11 h 52"/>
                  <a:gd name="T90" fmla="*/ 184 w 298"/>
                  <a:gd name="T91" fmla="*/ 19 h 52"/>
                  <a:gd name="T92" fmla="*/ 157 w 298"/>
                  <a:gd name="T93" fmla="*/ 20 h 52"/>
                  <a:gd name="T94" fmla="*/ 135 w 298"/>
                  <a:gd name="T95" fmla="*/ 19 h 52"/>
                  <a:gd name="T96" fmla="*/ 134 w 298"/>
                  <a:gd name="T97" fmla="*/ 26 h 52"/>
                  <a:gd name="T98" fmla="*/ 135 w 298"/>
                  <a:gd name="T99" fmla="*/ 22 h 52"/>
                  <a:gd name="T100" fmla="*/ 138 w 298"/>
                  <a:gd name="T101" fmla="*/ 24 h 52"/>
                  <a:gd name="T102" fmla="*/ 108 w 298"/>
                  <a:gd name="T103" fmla="*/ 26 h 52"/>
                  <a:gd name="T104" fmla="*/ 87 w 298"/>
                  <a:gd name="T105" fmla="*/ 31 h 52"/>
                  <a:gd name="T106" fmla="*/ 69 w 298"/>
                  <a:gd name="T107" fmla="*/ 36 h 52"/>
                  <a:gd name="T108" fmla="*/ 72 w 298"/>
                  <a:gd name="T109" fmla="*/ 34 h 52"/>
                  <a:gd name="T110" fmla="*/ 72 w 298"/>
                  <a:gd name="T111" fmla="*/ 34 h 52"/>
                  <a:gd name="T112" fmla="*/ 73 w 298"/>
                  <a:gd name="T113" fmla="*/ 35 h 52"/>
                  <a:gd name="T114" fmla="*/ 55 w 298"/>
                  <a:gd name="T115" fmla="*/ 34 h 52"/>
                  <a:gd name="T116" fmla="*/ 51 w 298"/>
                  <a:gd name="T117" fmla="*/ 36 h 52"/>
                  <a:gd name="T118" fmla="*/ 27 w 298"/>
                  <a:gd name="T119" fmla="*/ 43 h 52"/>
                  <a:gd name="T120" fmla="*/ 1 w 298"/>
                  <a:gd name="T12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8" h="52">
                    <a:moveTo>
                      <a:pt x="8" y="44"/>
                    </a:moveTo>
                    <a:cubicBezTo>
                      <a:pt x="7" y="43"/>
                      <a:pt x="7" y="43"/>
                      <a:pt x="7" y="43"/>
                    </a:cubicBezTo>
                    <a:cubicBezTo>
                      <a:pt x="5" y="46"/>
                      <a:pt x="5" y="46"/>
                      <a:pt x="5" y="46"/>
                    </a:cubicBezTo>
                    <a:cubicBezTo>
                      <a:pt x="5" y="50"/>
                      <a:pt x="5" y="50"/>
                      <a:pt x="5" y="50"/>
                    </a:cubicBezTo>
                    <a:cubicBezTo>
                      <a:pt x="32" y="49"/>
                      <a:pt x="32" y="49"/>
                      <a:pt x="32" y="49"/>
                    </a:cubicBezTo>
                    <a:cubicBezTo>
                      <a:pt x="34" y="48"/>
                      <a:pt x="35" y="47"/>
                      <a:pt x="36" y="45"/>
                    </a:cubicBezTo>
                    <a:cubicBezTo>
                      <a:pt x="36" y="44"/>
                      <a:pt x="35" y="42"/>
                      <a:pt x="34" y="41"/>
                    </a:cubicBezTo>
                    <a:cubicBezTo>
                      <a:pt x="33" y="40"/>
                      <a:pt x="33" y="40"/>
                      <a:pt x="33" y="40"/>
                    </a:cubicBezTo>
                    <a:cubicBezTo>
                      <a:pt x="30" y="44"/>
                      <a:pt x="30" y="44"/>
                      <a:pt x="30" y="44"/>
                    </a:cubicBezTo>
                    <a:cubicBezTo>
                      <a:pt x="31" y="48"/>
                      <a:pt x="31" y="48"/>
                      <a:pt x="31" y="48"/>
                    </a:cubicBezTo>
                    <a:cubicBezTo>
                      <a:pt x="61" y="46"/>
                      <a:pt x="61" y="46"/>
                      <a:pt x="61" y="46"/>
                    </a:cubicBezTo>
                    <a:cubicBezTo>
                      <a:pt x="62" y="45"/>
                      <a:pt x="64" y="44"/>
                      <a:pt x="64" y="43"/>
                    </a:cubicBezTo>
                    <a:cubicBezTo>
                      <a:pt x="65" y="41"/>
                      <a:pt x="64" y="39"/>
                      <a:pt x="62" y="38"/>
                    </a:cubicBezTo>
                    <a:cubicBezTo>
                      <a:pt x="57" y="35"/>
                      <a:pt x="57" y="35"/>
                      <a:pt x="57" y="35"/>
                    </a:cubicBezTo>
                    <a:cubicBezTo>
                      <a:pt x="55" y="38"/>
                      <a:pt x="55" y="38"/>
                      <a:pt x="55" y="38"/>
                    </a:cubicBezTo>
                    <a:cubicBezTo>
                      <a:pt x="58" y="40"/>
                      <a:pt x="58" y="40"/>
                      <a:pt x="58" y="40"/>
                    </a:cubicBezTo>
                    <a:cubicBezTo>
                      <a:pt x="55" y="38"/>
                      <a:pt x="55" y="38"/>
                      <a:pt x="55" y="38"/>
                    </a:cubicBezTo>
                    <a:cubicBezTo>
                      <a:pt x="57" y="41"/>
                      <a:pt x="57" y="41"/>
                      <a:pt x="57" y="41"/>
                    </a:cubicBezTo>
                    <a:cubicBezTo>
                      <a:pt x="57" y="41"/>
                      <a:pt x="57" y="41"/>
                      <a:pt x="58" y="40"/>
                    </a:cubicBezTo>
                    <a:cubicBezTo>
                      <a:pt x="55" y="38"/>
                      <a:pt x="55" y="38"/>
                      <a:pt x="55" y="38"/>
                    </a:cubicBezTo>
                    <a:cubicBezTo>
                      <a:pt x="57" y="41"/>
                      <a:pt x="57" y="41"/>
                      <a:pt x="57" y="41"/>
                    </a:cubicBezTo>
                    <a:cubicBezTo>
                      <a:pt x="55" y="38"/>
                      <a:pt x="55" y="38"/>
                      <a:pt x="55" y="38"/>
                    </a:cubicBezTo>
                    <a:cubicBezTo>
                      <a:pt x="56" y="42"/>
                      <a:pt x="56" y="42"/>
                      <a:pt x="56" y="42"/>
                    </a:cubicBezTo>
                    <a:cubicBezTo>
                      <a:pt x="56" y="42"/>
                      <a:pt x="56" y="42"/>
                      <a:pt x="57" y="41"/>
                    </a:cubicBezTo>
                    <a:cubicBezTo>
                      <a:pt x="55" y="38"/>
                      <a:pt x="55" y="38"/>
                      <a:pt x="55" y="38"/>
                    </a:cubicBezTo>
                    <a:cubicBezTo>
                      <a:pt x="56" y="42"/>
                      <a:pt x="56" y="42"/>
                      <a:pt x="56" y="42"/>
                    </a:cubicBezTo>
                    <a:cubicBezTo>
                      <a:pt x="55" y="38"/>
                      <a:pt x="55" y="38"/>
                      <a:pt x="55" y="38"/>
                    </a:cubicBezTo>
                    <a:cubicBezTo>
                      <a:pt x="55" y="42"/>
                      <a:pt x="55" y="42"/>
                      <a:pt x="55" y="42"/>
                    </a:cubicBezTo>
                    <a:cubicBezTo>
                      <a:pt x="55" y="42"/>
                      <a:pt x="55" y="42"/>
                      <a:pt x="56" y="42"/>
                    </a:cubicBezTo>
                    <a:cubicBezTo>
                      <a:pt x="55" y="38"/>
                      <a:pt x="55" y="38"/>
                      <a:pt x="55" y="38"/>
                    </a:cubicBezTo>
                    <a:cubicBezTo>
                      <a:pt x="55" y="42"/>
                      <a:pt x="55" y="42"/>
                      <a:pt x="55" y="42"/>
                    </a:cubicBezTo>
                    <a:cubicBezTo>
                      <a:pt x="55" y="39"/>
                      <a:pt x="55" y="39"/>
                      <a:pt x="55" y="39"/>
                    </a:cubicBezTo>
                    <a:cubicBezTo>
                      <a:pt x="55" y="42"/>
                      <a:pt x="55" y="42"/>
                      <a:pt x="55" y="42"/>
                    </a:cubicBezTo>
                    <a:cubicBezTo>
                      <a:pt x="55" y="42"/>
                      <a:pt x="55" y="42"/>
                      <a:pt x="55" y="42"/>
                    </a:cubicBezTo>
                    <a:cubicBezTo>
                      <a:pt x="55" y="39"/>
                      <a:pt x="55" y="39"/>
                      <a:pt x="55" y="39"/>
                    </a:cubicBezTo>
                    <a:cubicBezTo>
                      <a:pt x="55" y="42"/>
                      <a:pt x="55" y="42"/>
                      <a:pt x="55" y="42"/>
                    </a:cubicBezTo>
                    <a:cubicBezTo>
                      <a:pt x="55" y="42"/>
                      <a:pt x="57" y="42"/>
                      <a:pt x="58" y="42"/>
                    </a:cubicBezTo>
                    <a:cubicBezTo>
                      <a:pt x="61" y="42"/>
                      <a:pt x="65" y="42"/>
                      <a:pt x="68" y="42"/>
                    </a:cubicBezTo>
                    <a:cubicBezTo>
                      <a:pt x="70" y="42"/>
                      <a:pt x="71" y="42"/>
                      <a:pt x="73" y="42"/>
                    </a:cubicBezTo>
                    <a:cubicBezTo>
                      <a:pt x="73" y="42"/>
                      <a:pt x="74" y="42"/>
                      <a:pt x="74" y="42"/>
                    </a:cubicBezTo>
                    <a:cubicBezTo>
                      <a:pt x="75" y="41"/>
                      <a:pt x="75" y="41"/>
                      <a:pt x="75" y="41"/>
                    </a:cubicBezTo>
                    <a:cubicBezTo>
                      <a:pt x="76" y="41"/>
                      <a:pt x="76" y="41"/>
                      <a:pt x="76" y="41"/>
                    </a:cubicBezTo>
                    <a:cubicBezTo>
                      <a:pt x="76" y="41"/>
                      <a:pt x="76" y="41"/>
                      <a:pt x="76" y="41"/>
                    </a:cubicBezTo>
                    <a:cubicBezTo>
                      <a:pt x="77" y="41"/>
                      <a:pt x="77" y="40"/>
                      <a:pt x="78" y="40"/>
                    </a:cubicBezTo>
                    <a:cubicBezTo>
                      <a:pt x="79" y="38"/>
                      <a:pt x="78" y="35"/>
                      <a:pt x="76" y="34"/>
                    </a:cubicBezTo>
                    <a:cubicBezTo>
                      <a:pt x="76" y="34"/>
                      <a:pt x="76" y="34"/>
                      <a:pt x="76" y="34"/>
                    </a:cubicBezTo>
                    <a:cubicBezTo>
                      <a:pt x="73" y="37"/>
                      <a:pt x="73" y="37"/>
                      <a:pt x="73" y="37"/>
                    </a:cubicBezTo>
                    <a:cubicBezTo>
                      <a:pt x="74" y="41"/>
                      <a:pt x="74" y="41"/>
                      <a:pt x="74" y="41"/>
                    </a:cubicBezTo>
                    <a:cubicBezTo>
                      <a:pt x="94" y="37"/>
                      <a:pt x="94" y="37"/>
                      <a:pt x="94" y="37"/>
                    </a:cubicBezTo>
                    <a:cubicBezTo>
                      <a:pt x="95" y="37"/>
                      <a:pt x="97" y="36"/>
                      <a:pt x="97" y="34"/>
                    </a:cubicBezTo>
                    <a:cubicBezTo>
                      <a:pt x="97" y="32"/>
                      <a:pt x="97" y="31"/>
                      <a:pt x="95" y="30"/>
                    </a:cubicBezTo>
                    <a:cubicBezTo>
                      <a:pt x="93" y="29"/>
                      <a:pt x="93" y="29"/>
                      <a:pt x="93" y="29"/>
                    </a:cubicBezTo>
                    <a:cubicBezTo>
                      <a:pt x="91" y="32"/>
                      <a:pt x="91" y="32"/>
                      <a:pt x="91" y="32"/>
                    </a:cubicBezTo>
                    <a:cubicBezTo>
                      <a:pt x="91" y="36"/>
                      <a:pt x="91" y="36"/>
                      <a:pt x="91" y="36"/>
                    </a:cubicBezTo>
                    <a:cubicBezTo>
                      <a:pt x="115" y="32"/>
                      <a:pt x="115" y="32"/>
                      <a:pt x="115" y="32"/>
                    </a:cubicBezTo>
                    <a:cubicBezTo>
                      <a:pt x="117" y="32"/>
                      <a:pt x="118" y="31"/>
                      <a:pt x="118" y="29"/>
                    </a:cubicBezTo>
                    <a:cubicBezTo>
                      <a:pt x="119" y="28"/>
                      <a:pt x="118" y="26"/>
                      <a:pt x="116" y="25"/>
                    </a:cubicBezTo>
                    <a:cubicBezTo>
                      <a:pt x="114" y="23"/>
                      <a:pt x="114" y="23"/>
                      <a:pt x="114" y="23"/>
                    </a:cubicBezTo>
                    <a:cubicBezTo>
                      <a:pt x="112" y="27"/>
                      <a:pt x="112" y="27"/>
                      <a:pt x="112" y="27"/>
                    </a:cubicBezTo>
                    <a:cubicBezTo>
                      <a:pt x="112" y="31"/>
                      <a:pt x="112" y="31"/>
                      <a:pt x="112" y="31"/>
                    </a:cubicBezTo>
                    <a:cubicBezTo>
                      <a:pt x="112" y="31"/>
                      <a:pt x="119" y="30"/>
                      <a:pt x="125" y="30"/>
                    </a:cubicBezTo>
                    <a:cubicBezTo>
                      <a:pt x="128" y="30"/>
                      <a:pt x="132" y="29"/>
                      <a:pt x="134" y="29"/>
                    </a:cubicBezTo>
                    <a:cubicBezTo>
                      <a:pt x="136" y="29"/>
                      <a:pt x="137" y="29"/>
                      <a:pt x="138" y="29"/>
                    </a:cubicBezTo>
                    <a:cubicBezTo>
                      <a:pt x="138" y="29"/>
                      <a:pt x="138" y="29"/>
                      <a:pt x="139" y="28"/>
                    </a:cubicBezTo>
                    <a:cubicBezTo>
                      <a:pt x="140" y="28"/>
                      <a:pt x="140" y="28"/>
                      <a:pt x="140" y="28"/>
                    </a:cubicBezTo>
                    <a:cubicBezTo>
                      <a:pt x="140" y="28"/>
                      <a:pt x="140" y="28"/>
                      <a:pt x="140" y="28"/>
                    </a:cubicBezTo>
                    <a:cubicBezTo>
                      <a:pt x="141" y="28"/>
                      <a:pt x="141" y="27"/>
                      <a:pt x="142" y="27"/>
                    </a:cubicBezTo>
                    <a:cubicBezTo>
                      <a:pt x="142" y="26"/>
                      <a:pt x="142" y="25"/>
                      <a:pt x="142" y="24"/>
                    </a:cubicBezTo>
                    <a:cubicBezTo>
                      <a:pt x="142" y="22"/>
                      <a:pt x="141" y="22"/>
                      <a:pt x="140" y="21"/>
                    </a:cubicBezTo>
                    <a:cubicBezTo>
                      <a:pt x="138" y="20"/>
                      <a:pt x="138" y="20"/>
                      <a:pt x="138" y="20"/>
                    </a:cubicBezTo>
                    <a:cubicBezTo>
                      <a:pt x="136" y="23"/>
                      <a:pt x="136" y="23"/>
                      <a:pt x="136" y="23"/>
                    </a:cubicBezTo>
                    <a:cubicBezTo>
                      <a:pt x="139" y="25"/>
                      <a:pt x="139" y="25"/>
                      <a:pt x="139" y="25"/>
                    </a:cubicBezTo>
                    <a:cubicBezTo>
                      <a:pt x="136" y="23"/>
                      <a:pt x="136" y="23"/>
                      <a:pt x="136" y="23"/>
                    </a:cubicBezTo>
                    <a:cubicBezTo>
                      <a:pt x="139" y="26"/>
                      <a:pt x="139" y="26"/>
                      <a:pt x="139" y="26"/>
                    </a:cubicBezTo>
                    <a:cubicBezTo>
                      <a:pt x="139" y="26"/>
                      <a:pt x="139" y="26"/>
                      <a:pt x="139" y="25"/>
                    </a:cubicBezTo>
                    <a:cubicBezTo>
                      <a:pt x="136" y="23"/>
                      <a:pt x="136" y="23"/>
                      <a:pt x="136" y="23"/>
                    </a:cubicBezTo>
                    <a:cubicBezTo>
                      <a:pt x="139" y="26"/>
                      <a:pt x="139" y="26"/>
                      <a:pt x="139" y="26"/>
                    </a:cubicBezTo>
                    <a:cubicBezTo>
                      <a:pt x="136" y="23"/>
                      <a:pt x="136" y="23"/>
                      <a:pt x="136" y="23"/>
                    </a:cubicBezTo>
                    <a:cubicBezTo>
                      <a:pt x="138" y="27"/>
                      <a:pt x="138" y="27"/>
                      <a:pt x="138" y="27"/>
                    </a:cubicBezTo>
                    <a:cubicBezTo>
                      <a:pt x="138" y="26"/>
                      <a:pt x="138" y="26"/>
                      <a:pt x="139" y="26"/>
                    </a:cubicBezTo>
                    <a:cubicBezTo>
                      <a:pt x="136" y="23"/>
                      <a:pt x="136" y="23"/>
                      <a:pt x="136" y="23"/>
                    </a:cubicBezTo>
                    <a:cubicBezTo>
                      <a:pt x="138" y="27"/>
                      <a:pt x="138" y="27"/>
                      <a:pt x="138" y="27"/>
                    </a:cubicBezTo>
                    <a:cubicBezTo>
                      <a:pt x="137" y="24"/>
                      <a:pt x="137" y="24"/>
                      <a:pt x="137" y="24"/>
                    </a:cubicBezTo>
                    <a:cubicBezTo>
                      <a:pt x="138" y="27"/>
                      <a:pt x="138" y="27"/>
                      <a:pt x="138" y="27"/>
                    </a:cubicBezTo>
                    <a:cubicBezTo>
                      <a:pt x="138" y="27"/>
                      <a:pt x="138" y="27"/>
                      <a:pt x="138" y="27"/>
                    </a:cubicBezTo>
                    <a:cubicBezTo>
                      <a:pt x="137" y="24"/>
                      <a:pt x="137" y="24"/>
                      <a:pt x="137" y="24"/>
                    </a:cubicBezTo>
                    <a:cubicBezTo>
                      <a:pt x="138" y="27"/>
                      <a:pt x="138" y="27"/>
                      <a:pt x="138" y="27"/>
                    </a:cubicBezTo>
                    <a:cubicBezTo>
                      <a:pt x="138" y="27"/>
                      <a:pt x="138" y="26"/>
                      <a:pt x="139" y="26"/>
                    </a:cubicBezTo>
                    <a:cubicBezTo>
                      <a:pt x="142" y="26"/>
                      <a:pt x="147" y="24"/>
                      <a:pt x="151" y="23"/>
                    </a:cubicBezTo>
                    <a:cubicBezTo>
                      <a:pt x="156" y="22"/>
                      <a:pt x="160" y="21"/>
                      <a:pt x="160" y="21"/>
                    </a:cubicBezTo>
                    <a:cubicBezTo>
                      <a:pt x="161" y="21"/>
                      <a:pt x="162" y="19"/>
                      <a:pt x="163" y="18"/>
                    </a:cubicBezTo>
                    <a:cubicBezTo>
                      <a:pt x="163" y="16"/>
                      <a:pt x="162" y="14"/>
                      <a:pt x="161" y="14"/>
                    </a:cubicBezTo>
                    <a:cubicBezTo>
                      <a:pt x="161" y="14"/>
                      <a:pt x="161" y="14"/>
                      <a:pt x="161" y="14"/>
                    </a:cubicBezTo>
                    <a:cubicBezTo>
                      <a:pt x="159" y="17"/>
                      <a:pt x="159" y="17"/>
                      <a:pt x="159" y="17"/>
                    </a:cubicBezTo>
                    <a:cubicBezTo>
                      <a:pt x="159" y="21"/>
                      <a:pt x="159" y="21"/>
                      <a:pt x="159" y="21"/>
                    </a:cubicBezTo>
                    <a:cubicBezTo>
                      <a:pt x="186" y="20"/>
                      <a:pt x="186" y="20"/>
                      <a:pt x="186" y="20"/>
                    </a:cubicBezTo>
                    <a:cubicBezTo>
                      <a:pt x="188" y="20"/>
                      <a:pt x="190" y="19"/>
                      <a:pt x="190" y="17"/>
                    </a:cubicBezTo>
                    <a:cubicBezTo>
                      <a:pt x="191" y="15"/>
                      <a:pt x="190" y="13"/>
                      <a:pt x="188" y="12"/>
                    </a:cubicBezTo>
                    <a:cubicBezTo>
                      <a:pt x="186" y="11"/>
                      <a:pt x="186" y="11"/>
                      <a:pt x="186" y="11"/>
                    </a:cubicBezTo>
                    <a:cubicBezTo>
                      <a:pt x="184" y="15"/>
                      <a:pt x="184" y="15"/>
                      <a:pt x="184" y="15"/>
                    </a:cubicBezTo>
                    <a:cubicBezTo>
                      <a:pt x="188" y="17"/>
                      <a:pt x="188" y="17"/>
                      <a:pt x="188" y="17"/>
                    </a:cubicBezTo>
                    <a:cubicBezTo>
                      <a:pt x="184" y="15"/>
                      <a:pt x="184" y="15"/>
                      <a:pt x="184" y="15"/>
                    </a:cubicBezTo>
                    <a:cubicBezTo>
                      <a:pt x="187" y="18"/>
                      <a:pt x="187" y="18"/>
                      <a:pt x="187" y="18"/>
                    </a:cubicBezTo>
                    <a:cubicBezTo>
                      <a:pt x="187" y="18"/>
                      <a:pt x="187" y="17"/>
                      <a:pt x="188" y="17"/>
                    </a:cubicBezTo>
                    <a:cubicBezTo>
                      <a:pt x="184" y="15"/>
                      <a:pt x="184" y="15"/>
                      <a:pt x="184" y="15"/>
                    </a:cubicBezTo>
                    <a:cubicBezTo>
                      <a:pt x="187" y="18"/>
                      <a:pt x="187" y="18"/>
                      <a:pt x="187" y="18"/>
                    </a:cubicBezTo>
                    <a:cubicBezTo>
                      <a:pt x="184" y="15"/>
                      <a:pt x="184" y="15"/>
                      <a:pt x="184" y="15"/>
                    </a:cubicBezTo>
                    <a:cubicBezTo>
                      <a:pt x="186" y="18"/>
                      <a:pt x="186" y="18"/>
                      <a:pt x="186" y="18"/>
                    </a:cubicBezTo>
                    <a:cubicBezTo>
                      <a:pt x="186" y="18"/>
                      <a:pt x="186" y="18"/>
                      <a:pt x="187" y="18"/>
                    </a:cubicBezTo>
                    <a:cubicBezTo>
                      <a:pt x="184" y="15"/>
                      <a:pt x="184" y="15"/>
                      <a:pt x="184" y="15"/>
                    </a:cubicBezTo>
                    <a:cubicBezTo>
                      <a:pt x="186" y="18"/>
                      <a:pt x="186" y="18"/>
                      <a:pt x="186" y="18"/>
                    </a:cubicBezTo>
                    <a:cubicBezTo>
                      <a:pt x="184" y="15"/>
                      <a:pt x="184" y="15"/>
                      <a:pt x="184" y="15"/>
                    </a:cubicBezTo>
                    <a:cubicBezTo>
                      <a:pt x="185" y="18"/>
                      <a:pt x="185" y="18"/>
                      <a:pt x="185" y="18"/>
                    </a:cubicBezTo>
                    <a:cubicBezTo>
                      <a:pt x="186" y="18"/>
                      <a:pt x="186" y="18"/>
                      <a:pt x="186" y="18"/>
                    </a:cubicBezTo>
                    <a:cubicBezTo>
                      <a:pt x="184" y="15"/>
                      <a:pt x="184" y="15"/>
                      <a:pt x="184" y="15"/>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6" y="18"/>
                      <a:pt x="187" y="18"/>
                      <a:pt x="190" y="17"/>
                    </a:cubicBezTo>
                    <a:cubicBezTo>
                      <a:pt x="193" y="17"/>
                      <a:pt x="198" y="16"/>
                      <a:pt x="201" y="15"/>
                    </a:cubicBezTo>
                    <a:cubicBezTo>
                      <a:pt x="203" y="14"/>
                      <a:pt x="205" y="14"/>
                      <a:pt x="206" y="13"/>
                    </a:cubicBezTo>
                    <a:cubicBezTo>
                      <a:pt x="207" y="13"/>
                      <a:pt x="208" y="13"/>
                      <a:pt x="208" y="13"/>
                    </a:cubicBezTo>
                    <a:cubicBezTo>
                      <a:pt x="209" y="13"/>
                      <a:pt x="209" y="13"/>
                      <a:pt x="209" y="13"/>
                    </a:cubicBezTo>
                    <a:cubicBezTo>
                      <a:pt x="209" y="12"/>
                      <a:pt x="209" y="12"/>
                      <a:pt x="209" y="12"/>
                    </a:cubicBezTo>
                    <a:cubicBezTo>
                      <a:pt x="210" y="12"/>
                      <a:pt x="210" y="12"/>
                      <a:pt x="210" y="12"/>
                    </a:cubicBezTo>
                    <a:cubicBezTo>
                      <a:pt x="210" y="12"/>
                      <a:pt x="210" y="12"/>
                      <a:pt x="211" y="11"/>
                    </a:cubicBezTo>
                    <a:cubicBezTo>
                      <a:pt x="212" y="9"/>
                      <a:pt x="212" y="7"/>
                      <a:pt x="210" y="6"/>
                    </a:cubicBezTo>
                    <a:cubicBezTo>
                      <a:pt x="206" y="4"/>
                      <a:pt x="206" y="4"/>
                      <a:pt x="206" y="4"/>
                    </a:cubicBezTo>
                    <a:cubicBezTo>
                      <a:pt x="204" y="7"/>
                      <a:pt x="204" y="7"/>
                      <a:pt x="204" y="7"/>
                    </a:cubicBezTo>
                    <a:cubicBezTo>
                      <a:pt x="204" y="11"/>
                      <a:pt x="204" y="11"/>
                      <a:pt x="204" y="11"/>
                    </a:cubicBezTo>
                    <a:cubicBezTo>
                      <a:pt x="239" y="13"/>
                      <a:pt x="239" y="13"/>
                      <a:pt x="239" y="13"/>
                    </a:cubicBezTo>
                    <a:cubicBezTo>
                      <a:pt x="240" y="13"/>
                      <a:pt x="242" y="12"/>
                      <a:pt x="243" y="11"/>
                    </a:cubicBezTo>
                    <a:cubicBezTo>
                      <a:pt x="243" y="9"/>
                      <a:pt x="243" y="7"/>
                      <a:pt x="241" y="6"/>
                    </a:cubicBezTo>
                    <a:cubicBezTo>
                      <a:pt x="233" y="1"/>
                      <a:pt x="233" y="1"/>
                      <a:pt x="233" y="1"/>
                    </a:cubicBezTo>
                    <a:cubicBezTo>
                      <a:pt x="231" y="4"/>
                      <a:pt x="231" y="4"/>
                      <a:pt x="231" y="4"/>
                    </a:cubicBezTo>
                    <a:cubicBezTo>
                      <a:pt x="230" y="8"/>
                      <a:pt x="230" y="8"/>
                      <a:pt x="230" y="8"/>
                    </a:cubicBezTo>
                    <a:cubicBezTo>
                      <a:pt x="230" y="8"/>
                      <a:pt x="236" y="9"/>
                      <a:pt x="242" y="10"/>
                    </a:cubicBezTo>
                    <a:cubicBezTo>
                      <a:pt x="245" y="10"/>
                      <a:pt x="248" y="11"/>
                      <a:pt x="250" y="11"/>
                    </a:cubicBezTo>
                    <a:cubicBezTo>
                      <a:pt x="252" y="11"/>
                      <a:pt x="253" y="11"/>
                      <a:pt x="254" y="11"/>
                    </a:cubicBezTo>
                    <a:cubicBezTo>
                      <a:pt x="255" y="11"/>
                      <a:pt x="255" y="11"/>
                      <a:pt x="256" y="11"/>
                    </a:cubicBezTo>
                    <a:cubicBezTo>
                      <a:pt x="256" y="11"/>
                      <a:pt x="257" y="11"/>
                      <a:pt x="257" y="11"/>
                    </a:cubicBezTo>
                    <a:cubicBezTo>
                      <a:pt x="257" y="11"/>
                      <a:pt x="257" y="11"/>
                      <a:pt x="258" y="11"/>
                    </a:cubicBezTo>
                    <a:cubicBezTo>
                      <a:pt x="258" y="11"/>
                      <a:pt x="258" y="11"/>
                      <a:pt x="259" y="11"/>
                    </a:cubicBezTo>
                    <a:cubicBezTo>
                      <a:pt x="259" y="11"/>
                      <a:pt x="259" y="10"/>
                      <a:pt x="260" y="10"/>
                    </a:cubicBezTo>
                    <a:cubicBezTo>
                      <a:pt x="260" y="9"/>
                      <a:pt x="261" y="8"/>
                      <a:pt x="260" y="6"/>
                    </a:cubicBezTo>
                    <a:cubicBezTo>
                      <a:pt x="260" y="5"/>
                      <a:pt x="260" y="5"/>
                      <a:pt x="259" y="4"/>
                    </a:cubicBezTo>
                    <a:cubicBezTo>
                      <a:pt x="255" y="2"/>
                      <a:pt x="255" y="2"/>
                      <a:pt x="255" y="2"/>
                    </a:cubicBezTo>
                    <a:cubicBezTo>
                      <a:pt x="253" y="5"/>
                      <a:pt x="253" y="5"/>
                      <a:pt x="253" y="5"/>
                    </a:cubicBezTo>
                    <a:cubicBezTo>
                      <a:pt x="256" y="7"/>
                      <a:pt x="256" y="7"/>
                      <a:pt x="256" y="7"/>
                    </a:cubicBezTo>
                    <a:cubicBezTo>
                      <a:pt x="253" y="5"/>
                      <a:pt x="253" y="5"/>
                      <a:pt x="253" y="5"/>
                    </a:cubicBezTo>
                    <a:cubicBezTo>
                      <a:pt x="254" y="9"/>
                      <a:pt x="254" y="9"/>
                      <a:pt x="254" y="9"/>
                    </a:cubicBezTo>
                    <a:cubicBezTo>
                      <a:pt x="255" y="8"/>
                      <a:pt x="255" y="8"/>
                      <a:pt x="256" y="7"/>
                    </a:cubicBezTo>
                    <a:cubicBezTo>
                      <a:pt x="253" y="5"/>
                      <a:pt x="253" y="5"/>
                      <a:pt x="253" y="5"/>
                    </a:cubicBezTo>
                    <a:cubicBezTo>
                      <a:pt x="254" y="9"/>
                      <a:pt x="254" y="9"/>
                      <a:pt x="254" y="9"/>
                    </a:cubicBezTo>
                    <a:cubicBezTo>
                      <a:pt x="253" y="5"/>
                      <a:pt x="253" y="5"/>
                      <a:pt x="253" y="5"/>
                    </a:cubicBezTo>
                    <a:cubicBezTo>
                      <a:pt x="253" y="9"/>
                      <a:pt x="253" y="9"/>
                      <a:pt x="253" y="9"/>
                    </a:cubicBezTo>
                    <a:cubicBezTo>
                      <a:pt x="254" y="9"/>
                      <a:pt x="254" y="9"/>
                      <a:pt x="254" y="9"/>
                    </a:cubicBezTo>
                    <a:cubicBezTo>
                      <a:pt x="253" y="5"/>
                      <a:pt x="253" y="5"/>
                      <a:pt x="253" y="5"/>
                    </a:cubicBezTo>
                    <a:cubicBezTo>
                      <a:pt x="253" y="9"/>
                      <a:pt x="253" y="9"/>
                      <a:pt x="253" y="9"/>
                    </a:cubicBezTo>
                    <a:cubicBezTo>
                      <a:pt x="253" y="7"/>
                      <a:pt x="253" y="7"/>
                      <a:pt x="253" y="7"/>
                    </a:cubicBezTo>
                    <a:cubicBezTo>
                      <a:pt x="253" y="9"/>
                      <a:pt x="253" y="9"/>
                      <a:pt x="253" y="9"/>
                    </a:cubicBezTo>
                    <a:cubicBezTo>
                      <a:pt x="253" y="9"/>
                      <a:pt x="253" y="9"/>
                      <a:pt x="253" y="9"/>
                    </a:cubicBezTo>
                    <a:cubicBezTo>
                      <a:pt x="253" y="7"/>
                      <a:pt x="253" y="7"/>
                      <a:pt x="253" y="7"/>
                    </a:cubicBezTo>
                    <a:cubicBezTo>
                      <a:pt x="253" y="9"/>
                      <a:pt x="253" y="9"/>
                      <a:pt x="253" y="9"/>
                    </a:cubicBezTo>
                    <a:cubicBezTo>
                      <a:pt x="253" y="9"/>
                      <a:pt x="253" y="9"/>
                      <a:pt x="253" y="9"/>
                    </a:cubicBezTo>
                    <a:cubicBezTo>
                      <a:pt x="253" y="9"/>
                      <a:pt x="254" y="9"/>
                      <a:pt x="256" y="9"/>
                    </a:cubicBezTo>
                    <a:cubicBezTo>
                      <a:pt x="260" y="10"/>
                      <a:pt x="268" y="12"/>
                      <a:pt x="276" y="13"/>
                    </a:cubicBezTo>
                    <a:cubicBezTo>
                      <a:pt x="280" y="14"/>
                      <a:pt x="284" y="15"/>
                      <a:pt x="287" y="16"/>
                    </a:cubicBezTo>
                    <a:cubicBezTo>
                      <a:pt x="288" y="16"/>
                      <a:pt x="290" y="16"/>
                      <a:pt x="291" y="16"/>
                    </a:cubicBezTo>
                    <a:cubicBezTo>
                      <a:pt x="292" y="16"/>
                      <a:pt x="293" y="17"/>
                      <a:pt x="294" y="17"/>
                    </a:cubicBezTo>
                    <a:cubicBezTo>
                      <a:pt x="294" y="17"/>
                      <a:pt x="294" y="17"/>
                      <a:pt x="295" y="16"/>
                    </a:cubicBezTo>
                    <a:cubicBezTo>
                      <a:pt x="295" y="16"/>
                      <a:pt x="295" y="16"/>
                      <a:pt x="296" y="16"/>
                    </a:cubicBezTo>
                    <a:cubicBezTo>
                      <a:pt x="296" y="16"/>
                      <a:pt x="297" y="16"/>
                      <a:pt x="297" y="15"/>
                    </a:cubicBezTo>
                    <a:cubicBezTo>
                      <a:pt x="298" y="14"/>
                      <a:pt x="298" y="13"/>
                      <a:pt x="298" y="12"/>
                    </a:cubicBezTo>
                    <a:cubicBezTo>
                      <a:pt x="298" y="11"/>
                      <a:pt x="297" y="10"/>
                      <a:pt x="296" y="9"/>
                    </a:cubicBezTo>
                    <a:cubicBezTo>
                      <a:pt x="291" y="6"/>
                      <a:pt x="291" y="6"/>
                      <a:pt x="291" y="6"/>
                    </a:cubicBezTo>
                    <a:cubicBezTo>
                      <a:pt x="289" y="4"/>
                      <a:pt x="286" y="5"/>
                      <a:pt x="285" y="7"/>
                    </a:cubicBezTo>
                    <a:cubicBezTo>
                      <a:pt x="284" y="9"/>
                      <a:pt x="284" y="11"/>
                      <a:pt x="286" y="12"/>
                    </a:cubicBezTo>
                    <a:cubicBezTo>
                      <a:pt x="292" y="16"/>
                      <a:pt x="292" y="16"/>
                      <a:pt x="292" y="16"/>
                    </a:cubicBezTo>
                    <a:cubicBezTo>
                      <a:pt x="294" y="12"/>
                      <a:pt x="294" y="12"/>
                      <a:pt x="294" y="12"/>
                    </a:cubicBezTo>
                    <a:cubicBezTo>
                      <a:pt x="291" y="10"/>
                      <a:pt x="291" y="10"/>
                      <a:pt x="291" y="10"/>
                    </a:cubicBezTo>
                    <a:cubicBezTo>
                      <a:pt x="294" y="12"/>
                      <a:pt x="294" y="12"/>
                      <a:pt x="294" y="12"/>
                    </a:cubicBezTo>
                    <a:cubicBezTo>
                      <a:pt x="292" y="9"/>
                      <a:pt x="292" y="9"/>
                      <a:pt x="292" y="9"/>
                    </a:cubicBezTo>
                    <a:cubicBezTo>
                      <a:pt x="292" y="9"/>
                      <a:pt x="291" y="9"/>
                      <a:pt x="291" y="10"/>
                    </a:cubicBezTo>
                    <a:cubicBezTo>
                      <a:pt x="294" y="12"/>
                      <a:pt x="294" y="12"/>
                      <a:pt x="294" y="12"/>
                    </a:cubicBezTo>
                    <a:cubicBezTo>
                      <a:pt x="292" y="9"/>
                      <a:pt x="292" y="9"/>
                      <a:pt x="292" y="9"/>
                    </a:cubicBezTo>
                    <a:cubicBezTo>
                      <a:pt x="294" y="12"/>
                      <a:pt x="294" y="12"/>
                      <a:pt x="294" y="12"/>
                    </a:cubicBezTo>
                    <a:cubicBezTo>
                      <a:pt x="293" y="9"/>
                      <a:pt x="293" y="9"/>
                      <a:pt x="293" y="9"/>
                    </a:cubicBezTo>
                    <a:cubicBezTo>
                      <a:pt x="293" y="9"/>
                      <a:pt x="293" y="9"/>
                      <a:pt x="292" y="9"/>
                    </a:cubicBezTo>
                    <a:cubicBezTo>
                      <a:pt x="294" y="12"/>
                      <a:pt x="294" y="12"/>
                      <a:pt x="294" y="12"/>
                    </a:cubicBezTo>
                    <a:cubicBezTo>
                      <a:pt x="293" y="9"/>
                      <a:pt x="293" y="9"/>
                      <a:pt x="293" y="9"/>
                    </a:cubicBezTo>
                    <a:cubicBezTo>
                      <a:pt x="294" y="11"/>
                      <a:pt x="294" y="11"/>
                      <a:pt x="294" y="11"/>
                    </a:cubicBezTo>
                    <a:cubicBezTo>
                      <a:pt x="294" y="9"/>
                      <a:pt x="294" y="9"/>
                      <a:pt x="294" y="9"/>
                    </a:cubicBezTo>
                    <a:cubicBezTo>
                      <a:pt x="293" y="9"/>
                      <a:pt x="293" y="9"/>
                      <a:pt x="293" y="9"/>
                    </a:cubicBezTo>
                    <a:cubicBezTo>
                      <a:pt x="294" y="11"/>
                      <a:pt x="294" y="11"/>
                      <a:pt x="294" y="11"/>
                    </a:cubicBezTo>
                    <a:cubicBezTo>
                      <a:pt x="294" y="9"/>
                      <a:pt x="294" y="9"/>
                      <a:pt x="294" y="9"/>
                    </a:cubicBezTo>
                    <a:cubicBezTo>
                      <a:pt x="294" y="9"/>
                      <a:pt x="294" y="9"/>
                      <a:pt x="294" y="9"/>
                    </a:cubicBezTo>
                    <a:cubicBezTo>
                      <a:pt x="293" y="9"/>
                      <a:pt x="292" y="8"/>
                      <a:pt x="291" y="8"/>
                    </a:cubicBezTo>
                    <a:cubicBezTo>
                      <a:pt x="287" y="7"/>
                      <a:pt x="278" y="6"/>
                      <a:pt x="270" y="4"/>
                    </a:cubicBezTo>
                    <a:cubicBezTo>
                      <a:pt x="266" y="3"/>
                      <a:pt x="263" y="2"/>
                      <a:pt x="260" y="2"/>
                    </a:cubicBezTo>
                    <a:cubicBezTo>
                      <a:pt x="258" y="2"/>
                      <a:pt x="257" y="1"/>
                      <a:pt x="256" y="1"/>
                    </a:cubicBezTo>
                    <a:cubicBezTo>
                      <a:pt x="255" y="1"/>
                      <a:pt x="254" y="1"/>
                      <a:pt x="253" y="1"/>
                    </a:cubicBezTo>
                    <a:cubicBezTo>
                      <a:pt x="253" y="1"/>
                      <a:pt x="253" y="1"/>
                      <a:pt x="252" y="1"/>
                    </a:cubicBezTo>
                    <a:cubicBezTo>
                      <a:pt x="252" y="1"/>
                      <a:pt x="251" y="1"/>
                      <a:pt x="251" y="1"/>
                    </a:cubicBezTo>
                    <a:cubicBezTo>
                      <a:pt x="251" y="2"/>
                      <a:pt x="250" y="2"/>
                      <a:pt x="249" y="3"/>
                    </a:cubicBezTo>
                    <a:cubicBezTo>
                      <a:pt x="248" y="5"/>
                      <a:pt x="249" y="7"/>
                      <a:pt x="251" y="8"/>
                    </a:cubicBezTo>
                    <a:cubicBezTo>
                      <a:pt x="254" y="11"/>
                      <a:pt x="254" y="11"/>
                      <a:pt x="254" y="11"/>
                    </a:cubicBezTo>
                    <a:cubicBezTo>
                      <a:pt x="257" y="7"/>
                      <a:pt x="257" y="7"/>
                      <a:pt x="257" y="7"/>
                    </a:cubicBezTo>
                    <a:cubicBezTo>
                      <a:pt x="253" y="5"/>
                      <a:pt x="253" y="5"/>
                      <a:pt x="253" y="5"/>
                    </a:cubicBezTo>
                    <a:cubicBezTo>
                      <a:pt x="256" y="7"/>
                      <a:pt x="256" y="7"/>
                      <a:pt x="256" y="7"/>
                    </a:cubicBezTo>
                    <a:cubicBezTo>
                      <a:pt x="254" y="4"/>
                      <a:pt x="254" y="4"/>
                      <a:pt x="254" y="4"/>
                    </a:cubicBezTo>
                    <a:cubicBezTo>
                      <a:pt x="254" y="4"/>
                      <a:pt x="254" y="4"/>
                      <a:pt x="253" y="5"/>
                    </a:cubicBezTo>
                    <a:cubicBezTo>
                      <a:pt x="256" y="7"/>
                      <a:pt x="256" y="7"/>
                      <a:pt x="256" y="7"/>
                    </a:cubicBezTo>
                    <a:cubicBezTo>
                      <a:pt x="254" y="4"/>
                      <a:pt x="254" y="4"/>
                      <a:pt x="254" y="4"/>
                    </a:cubicBezTo>
                    <a:cubicBezTo>
                      <a:pt x="256" y="7"/>
                      <a:pt x="256" y="7"/>
                      <a:pt x="256" y="7"/>
                    </a:cubicBezTo>
                    <a:cubicBezTo>
                      <a:pt x="256" y="3"/>
                      <a:pt x="256" y="3"/>
                      <a:pt x="256" y="3"/>
                    </a:cubicBezTo>
                    <a:cubicBezTo>
                      <a:pt x="255" y="4"/>
                      <a:pt x="255" y="4"/>
                      <a:pt x="254" y="4"/>
                    </a:cubicBezTo>
                    <a:cubicBezTo>
                      <a:pt x="256" y="7"/>
                      <a:pt x="256" y="7"/>
                      <a:pt x="256" y="7"/>
                    </a:cubicBezTo>
                    <a:cubicBezTo>
                      <a:pt x="256" y="3"/>
                      <a:pt x="256" y="3"/>
                      <a:pt x="256" y="3"/>
                    </a:cubicBezTo>
                    <a:cubicBezTo>
                      <a:pt x="256" y="7"/>
                      <a:pt x="256" y="7"/>
                      <a:pt x="256" y="7"/>
                    </a:cubicBezTo>
                    <a:cubicBezTo>
                      <a:pt x="256" y="3"/>
                      <a:pt x="256" y="3"/>
                      <a:pt x="256" y="3"/>
                    </a:cubicBezTo>
                    <a:cubicBezTo>
                      <a:pt x="256" y="3"/>
                      <a:pt x="256" y="3"/>
                      <a:pt x="256" y="3"/>
                    </a:cubicBezTo>
                    <a:cubicBezTo>
                      <a:pt x="256" y="7"/>
                      <a:pt x="256" y="7"/>
                      <a:pt x="256" y="7"/>
                    </a:cubicBezTo>
                    <a:cubicBezTo>
                      <a:pt x="256" y="3"/>
                      <a:pt x="256" y="3"/>
                      <a:pt x="256" y="3"/>
                    </a:cubicBezTo>
                    <a:cubicBezTo>
                      <a:pt x="256" y="5"/>
                      <a:pt x="256" y="5"/>
                      <a:pt x="256" y="5"/>
                    </a:cubicBezTo>
                    <a:cubicBezTo>
                      <a:pt x="256" y="3"/>
                      <a:pt x="256" y="3"/>
                      <a:pt x="256" y="3"/>
                    </a:cubicBezTo>
                    <a:cubicBezTo>
                      <a:pt x="256" y="3"/>
                      <a:pt x="256" y="3"/>
                      <a:pt x="256" y="3"/>
                    </a:cubicBezTo>
                    <a:cubicBezTo>
                      <a:pt x="256" y="5"/>
                      <a:pt x="256" y="5"/>
                      <a:pt x="256" y="5"/>
                    </a:cubicBezTo>
                    <a:cubicBezTo>
                      <a:pt x="256" y="3"/>
                      <a:pt x="256" y="3"/>
                      <a:pt x="256" y="3"/>
                    </a:cubicBezTo>
                    <a:cubicBezTo>
                      <a:pt x="256" y="3"/>
                      <a:pt x="256" y="3"/>
                      <a:pt x="256" y="3"/>
                    </a:cubicBezTo>
                    <a:cubicBezTo>
                      <a:pt x="256" y="3"/>
                      <a:pt x="255" y="3"/>
                      <a:pt x="254" y="3"/>
                    </a:cubicBezTo>
                    <a:cubicBezTo>
                      <a:pt x="251" y="3"/>
                      <a:pt x="246" y="2"/>
                      <a:pt x="241" y="2"/>
                    </a:cubicBezTo>
                    <a:cubicBezTo>
                      <a:pt x="236" y="1"/>
                      <a:pt x="231" y="0"/>
                      <a:pt x="231" y="0"/>
                    </a:cubicBezTo>
                    <a:cubicBezTo>
                      <a:pt x="230" y="0"/>
                      <a:pt x="228" y="1"/>
                      <a:pt x="227" y="3"/>
                    </a:cubicBezTo>
                    <a:cubicBezTo>
                      <a:pt x="226" y="5"/>
                      <a:pt x="227" y="7"/>
                      <a:pt x="229" y="8"/>
                    </a:cubicBezTo>
                    <a:cubicBezTo>
                      <a:pt x="237" y="13"/>
                      <a:pt x="237" y="13"/>
                      <a:pt x="237" y="13"/>
                    </a:cubicBezTo>
                    <a:cubicBezTo>
                      <a:pt x="239" y="9"/>
                      <a:pt x="239" y="9"/>
                      <a:pt x="239" y="9"/>
                    </a:cubicBezTo>
                    <a:cubicBezTo>
                      <a:pt x="239" y="5"/>
                      <a:pt x="239" y="5"/>
                      <a:pt x="239" y="5"/>
                    </a:cubicBezTo>
                    <a:cubicBezTo>
                      <a:pt x="205" y="3"/>
                      <a:pt x="205" y="3"/>
                      <a:pt x="205" y="3"/>
                    </a:cubicBezTo>
                    <a:cubicBezTo>
                      <a:pt x="203" y="3"/>
                      <a:pt x="201" y="4"/>
                      <a:pt x="201" y="6"/>
                    </a:cubicBezTo>
                    <a:cubicBezTo>
                      <a:pt x="200" y="7"/>
                      <a:pt x="201" y="9"/>
                      <a:pt x="202" y="10"/>
                    </a:cubicBezTo>
                    <a:cubicBezTo>
                      <a:pt x="205" y="12"/>
                      <a:pt x="205" y="12"/>
                      <a:pt x="205" y="12"/>
                    </a:cubicBezTo>
                    <a:cubicBezTo>
                      <a:pt x="208" y="9"/>
                      <a:pt x="208" y="9"/>
                      <a:pt x="208" y="9"/>
                    </a:cubicBezTo>
                    <a:cubicBezTo>
                      <a:pt x="204" y="7"/>
                      <a:pt x="204" y="7"/>
                      <a:pt x="204" y="7"/>
                    </a:cubicBezTo>
                    <a:cubicBezTo>
                      <a:pt x="207" y="9"/>
                      <a:pt x="207" y="9"/>
                      <a:pt x="207" y="9"/>
                    </a:cubicBezTo>
                    <a:cubicBezTo>
                      <a:pt x="205" y="6"/>
                      <a:pt x="205" y="6"/>
                      <a:pt x="205" y="6"/>
                    </a:cubicBezTo>
                    <a:cubicBezTo>
                      <a:pt x="205" y="6"/>
                      <a:pt x="205" y="6"/>
                      <a:pt x="204" y="7"/>
                    </a:cubicBezTo>
                    <a:cubicBezTo>
                      <a:pt x="207" y="9"/>
                      <a:pt x="207" y="9"/>
                      <a:pt x="207" y="9"/>
                    </a:cubicBezTo>
                    <a:cubicBezTo>
                      <a:pt x="205" y="6"/>
                      <a:pt x="205" y="6"/>
                      <a:pt x="205" y="6"/>
                    </a:cubicBezTo>
                    <a:cubicBezTo>
                      <a:pt x="207" y="8"/>
                      <a:pt x="207" y="8"/>
                      <a:pt x="207" y="8"/>
                    </a:cubicBezTo>
                    <a:cubicBezTo>
                      <a:pt x="206" y="5"/>
                      <a:pt x="206" y="5"/>
                      <a:pt x="206" y="5"/>
                    </a:cubicBezTo>
                    <a:cubicBezTo>
                      <a:pt x="206" y="5"/>
                      <a:pt x="206" y="5"/>
                      <a:pt x="205" y="6"/>
                    </a:cubicBezTo>
                    <a:cubicBezTo>
                      <a:pt x="207" y="8"/>
                      <a:pt x="207" y="8"/>
                      <a:pt x="207" y="8"/>
                    </a:cubicBezTo>
                    <a:cubicBezTo>
                      <a:pt x="206" y="5"/>
                      <a:pt x="206" y="5"/>
                      <a:pt x="206" y="5"/>
                    </a:cubicBezTo>
                    <a:cubicBezTo>
                      <a:pt x="206" y="6"/>
                      <a:pt x="206" y="6"/>
                      <a:pt x="206" y="6"/>
                    </a:cubicBezTo>
                    <a:cubicBezTo>
                      <a:pt x="206" y="5"/>
                      <a:pt x="206" y="5"/>
                      <a:pt x="206" y="5"/>
                    </a:cubicBezTo>
                    <a:cubicBezTo>
                      <a:pt x="206" y="5"/>
                      <a:pt x="206" y="5"/>
                      <a:pt x="206" y="5"/>
                    </a:cubicBezTo>
                    <a:cubicBezTo>
                      <a:pt x="206" y="6"/>
                      <a:pt x="206" y="6"/>
                      <a:pt x="206" y="6"/>
                    </a:cubicBezTo>
                    <a:cubicBezTo>
                      <a:pt x="206" y="5"/>
                      <a:pt x="206" y="5"/>
                      <a:pt x="206" y="5"/>
                    </a:cubicBezTo>
                    <a:cubicBezTo>
                      <a:pt x="206" y="5"/>
                      <a:pt x="205" y="5"/>
                      <a:pt x="204" y="6"/>
                    </a:cubicBezTo>
                    <a:cubicBezTo>
                      <a:pt x="202" y="6"/>
                      <a:pt x="196" y="8"/>
                      <a:pt x="192" y="9"/>
                    </a:cubicBezTo>
                    <a:cubicBezTo>
                      <a:pt x="189" y="9"/>
                      <a:pt x="187" y="10"/>
                      <a:pt x="186" y="10"/>
                    </a:cubicBezTo>
                    <a:cubicBezTo>
                      <a:pt x="185" y="10"/>
                      <a:pt x="184" y="10"/>
                      <a:pt x="184" y="10"/>
                    </a:cubicBezTo>
                    <a:cubicBezTo>
                      <a:pt x="183" y="11"/>
                      <a:pt x="183" y="11"/>
                      <a:pt x="183" y="11"/>
                    </a:cubicBezTo>
                    <a:cubicBezTo>
                      <a:pt x="183" y="11"/>
                      <a:pt x="183" y="11"/>
                      <a:pt x="183" y="11"/>
                    </a:cubicBezTo>
                    <a:cubicBezTo>
                      <a:pt x="183" y="11"/>
                      <a:pt x="183" y="11"/>
                      <a:pt x="183" y="11"/>
                    </a:cubicBezTo>
                    <a:cubicBezTo>
                      <a:pt x="183" y="11"/>
                      <a:pt x="183" y="11"/>
                      <a:pt x="183" y="11"/>
                    </a:cubicBezTo>
                    <a:cubicBezTo>
                      <a:pt x="182" y="11"/>
                      <a:pt x="182" y="11"/>
                      <a:pt x="182" y="11"/>
                    </a:cubicBezTo>
                    <a:cubicBezTo>
                      <a:pt x="182" y="11"/>
                      <a:pt x="182" y="11"/>
                      <a:pt x="182" y="11"/>
                    </a:cubicBezTo>
                    <a:cubicBezTo>
                      <a:pt x="181" y="12"/>
                      <a:pt x="181" y="12"/>
                      <a:pt x="181" y="12"/>
                    </a:cubicBezTo>
                    <a:cubicBezTo>
                      <a:pt x="180" y="14"/>
                      <a:pt x="180" y="17"/>
                      <a:pt x="182" y="18"/>
                    </a:cubicBezTo>
                    <a:cubicBezTo>
                      <a:pt x="184" y="19"/>
                      <a:pt x="184" y="19"/>
                      <a:pt x="184" y="19"/>
                    </a:cubicBezTo>
                    <a:cubicBezTo>
                      <a:pt x="186" y="16"/>
                      <a:pt x="186" y="16"/>
                      <a:pt x="186" y="16"/>
                    </a:cubicBezTo>
                    <a:cubicBezTo>
                      <a:pt x="186" y="12"/>
                      <a:pt x="186" y="12"/>
                      <a:pt x="186" y="12"/>
                    </a:cubicBezTo>
                    <a:cubicBezTo>
                      <a:pt x="158" y="13"/>
                      <a:pt x="158" y="13"/>
                      <a:pt x="158" y="13"/>
                    </a:cubicBezTo>
                    <a:cubicBezTo>
                      <a:pt x="157" y="13"/>
                      <a:pt x="155" y="14"/>
                      <a:pt x="155" y="16"/>
                    </a:cubicBezTo>
                    <a:cubicBezTo>
                      <a:pt x="154" y="18"/>
                      <a:pt x="155" y="19"/>
                      <a:pt x="156" y="20"/>
                    </a:cubicBezTo>
                    <a:cubicBezTo>
                      <a:pt x="157" y="20"/>
                      <a:pt x="157" y="20"/>
                      <a:pt x="157" y="20"/>
                    </a:cubicBezTo>
                    <a:cubicBezTo>
                      <a:pt x="159" y="17"/>
                      <a:pt x="159" y="17"/>
                      <a:pt x="159" y="17"/>
                    </a:cubicBezTo>
                    <a:cubicBezTo>
                      <a:pt x="158" y="13"/>
                      <a:pt x="158" y="13"/>
                      <a:pt x="158" y="13"/>
                    </a:cubicBezTo>
                    <a:cubicBezTo>
                      <a:pt x="158" y="13"/>
                      <a:pt x="152" y="15"/>
                      <a:pt x="146" y="16"/>
                    </a:cubicBezTo>
                    <a:cubicBezTo>
                      <a:pt x="144" y="17"/>
                      <a:pt x="141" y="17"/>
                      <a:pt x="139" y="18"/>
                    </a:cubicBezTo>
                    <a:cubicBezTo>
                      <a:pt x="138" y="18"/>
                      <a:pt x="137" y="19"/>
                      <a:pt x="136" y="19"/>
                    </a:cubicBezTo>
                    <a:cubicBezTo>
                      <a:pt x="135" y="19"/>
                      <a:pt x="135" y="19"/>
                      <a:pt x="135" y="19"/>
                    </a:cubicBezTo>
                    <a:cubicBezTo>
                      <a:pt x="134" y="19"/>
                      <a:pt x="134" y="19"/>
                      <a:pt x="134" y="19"/>
                    </a:cubicBezTo>
                    <a:cubicBezTo>
                      <a:pt x="134" y="20"/>
                      <a:pt x="134" y="20"/>
                      <a:pt x="134" y="20"/>
                    </a:cubicBezTo>
                    <a:cubicBezTo>
                      <a:pt x="134" y="20"/>
                      <a:pt x="134" y="20"/>
                      <a:pt x="134" y="20"/>
                    </a:cubicBezTo>
                    <a:cubicBezTo>
                      <a:pt x="133" y="20"/>
                      <a:pt x="133" y="20"/>
                      <a:pt x="133" y="21"/>
                    </a:cubicBezTo>
                    <a:cubicBezTo>
                      <a:pt x="132" y="22"/>
                      <a:pt x="132" y="23"/>
                      <a:pt x="132" y="24"/>
                    </a:cubicBezTo>
                    <a:cubicBezTo>
                      <a:pt x="132" y="25"/>
                      <a:pt x="133" y="26"/>
                      <a:pt x="134" y="26"/>
                    </a:cubicBezTo>
                    <a:cubicBezTo>
                      <a:pt x="136" y="28"/>
                      <a:pt x="136" y="28"/>
                      <a:pt x="136" y="28"/>
                    </a:cubicBezTo>
                    <a:cubicBezTo>
                      <a:pt x="138" y="24"/>
                      <a:pt x="138" y="24"/>
                      <a:pt x="138" y="24"/>
                    </a:cubicBezTo>
                    <a:cubicBezTo>
                      <a:pt x="135" y="22"/>
                      <a:pt x="135" y="22"/>
                      <a:pt x="135" y="22"/>
                    </a:cubicBezTo>
                    <a:cubicBezTo>
                      <a:pt x="138" y="24"/>
                      <a:pt x="138" y="24"/>
                      <a:pt x="138" y="24"/>
                    </a:cubicBezTo>
                    <a:cubicBezTo>
                      <a:pt x="136" y="21"/>
                      <a:pt x="136" y="21"/>
                      <a:pt x="136" y="21"/>
                    </a:cubicBezTo>
                    <a:cubicBezTo>
                      <a:pt x="136" y="21"/>
                      <a:pt x="135" y="21"/>
                      <a:pt x="135" y="22"/>
                    </a:cubicBezTo>
                    <a:cubicBezTo>
                      <a:pt x="138" y="24"/>
                      <a:pt x="138" y="24"/>
                      <a:pt x="138" y="24"/>
                    </a:cubicBezTo>
                    <a:cubicBezTo>
                      <a:pt x="136" y="21"/>
                      <a:pt x="136" y="21"/>
                      <a:pt x="136" y="21"/>
                    </a:cubicBezTo>
                    <a:cubicBezTo>
                      <a:pt x="138" y="24"/>
                      <a:pt x="138" y="24"/>
                      <a:pt x="138" y="24"/>
                    </a:cubicBezTo>
                    <a:cubicBezTo>
                      <a:pt x="137" y="21"/>
                      <a:pt x="137" y="21"/>
                      <a:pt x="137" y="21"/>
                    </a:cubicBezTo>
                    <a:cubicBezTo>
                      <a:pt x="137" y="21"/>
                      <a:pt x="137" y="21"/>
                      <a:pt x="136" y="21"/>
                    </a:cubicBezTo>
                    <a:cubicBezTo>
                      <a:pt x="138" y="24"/>
                      <a:pt x="138" y="24"/>
                      <a:pt x="138" y="24"/>
                    </a:cubicBezTo>
                    <a:cubicBezTo>
                      <a:pt x="137" y="21"/>
                      <a:pt x="137" y="21"/>
                      <a:pt x="137" y="21"/>
                    </a:cubicBezTo>
                    <a:cubicBezTo>
                      <a:pt x="137" y="21"/>
                      <a:pt x="137" y="21"/>
                      <a:pt x="137" y="21"/>
                    </a:cubicBezTo>
                    <a:cubicBezTo>
                      <a:pt x="137" y="21"/>
                      <a:pt x="136" y="21"/>
                      <a:pt x="135" y="21"/>
                    </a:cubicBezTo>
                    <a:cubicBezTo>
                      <a:pt x="132" y="21"/>
                      <a:pt x="126" y="22"/>
                      <a:pt x="121" y="22"/>
                    </a:cubicBezTo>
                    <a:cubicBezTo>
                      <a:pt x="116" y="23"/>
                      <a:pt x="111" y="23"/>
                      <a:pt x="111" y="23"/>
                    </a:cubicBezTo>
                    <a:cubicBezTo>
                      <a:pt x="110" y="23"/>
                      <a:pt x="108" y="24"/>
                      <a:pt x="108" y="26"/>
                    </a:cubicBezTo>
                    <a:cubicBezTo>
                      <a:pt x="107" y="28"/>
                      <a:pt x="108" y="29"/>
                      <a:pt x="110" y="30"/>
                    </a:cubicBezTo>
                    <a:cubicBezTo>
                      <a:pt x="112" y="32"/>
                      <a:pt x="112" y="32"/>
                      <a:pt x="112" y="32"/>
                    </a:cubicBezTo>
                    <a:cubicBezTo>
                      <a:pt x="114" y="28"/>
                      <a:pt x="114" y="28"/>
                      <a:pt x="114" y="28"/>
                    </a:cubicBezTo>
                    <a:cubicBezTo>
                      <a:pt x="114" y="25"/>
                      <a:pt x="114" y="25"/>
                      <a:pt x="114" y="25"/>
                    </a:cubicBezTo>
                    <a:cubicBezTo>
                      <a:pt x="90" y="28"/>
                      <a:pt x="90" y="28"/>
                      <a:pt x="90" y="28"/>
                    </a:cubicBezTo>
                    <a:cubicBezTo>
                      <a:pt x="89" y="28"/>
                      <a:pt x="87" y="29"/>
                      <a:pt x="87" y="31"/>
                    </a:cubicBezTo>
                    <a:cubicBezTo>
                      <a:pt x="87" y="33"/>
                      <a:pt x="87" y="34"/>
                      <a:pt x="89" y="35"/>
                    </a:cubicBezTo>
                    <a:cubicBezTo>
                      <a:pt x="91" y="37"/>
                      <a:pt x="91" y="37"/>
                      <a:pt x="91" y="37"/>
                    </a:cubicBezTo>
                    <a:cubicBezTo>
                      <a:pt x="93" y="33"/>
                      <a:pt x="93" y="33"/>
                      <a:pt x="93" y="33"/>
                    </a:cubicBezTo>
                    <a:cubicBezTo>
                      <a:pt x="92" y="29"/>
                      <a:pt x="92" y="29"/>
                      <a:pt x="92" y="29"/>
                    </a:cubicBezTo>
                    <a:cubicBezTo>
                      <a:pt x="73" y="33"/>
                      <a:pt x="73" y="33"/>
                      <a:pt x="73" y="33"/>
                    </a:cubicBezTo>
                    <a:cubicBezTo>
                      <a:pt x="71" y="33"/>
                      <a:pt x="70" y="35"/>
                      <a:pt x="69" y="36"/>
                    </a:cubicBezTo>
                    <a:cubicBezTo>
                      <a:pt x="69" y="38"/>
                      <a:pt x="70" y="40"/>
                      <a:pt x="71" y="40"/>
                    </a:cubicBezTo>
                    <a:cubicBezTo>
                      <a:pt x="72" y="41"/>
                      <a:pt x="72" y="41"/>
                      <a:pt x="72" y="41"/>
                    </a:cubicBezTo>
                    <a:cubicBezTo>
                      <a:pt x="74" y="38"/>
                      <a:pt x="74" y="38"/>
                      <a:pt x="74" y="38"/>
                    </a:cubicBezTo>
                    <a:cubicBezTo>
                      <a:pt x="71" y="35"/>
                      <a:pt x="71" y="35"/>
                      <a:pt x="71" y="35"/>
                    </a:cubicBezTo>
                    <a:cubicBezTo>
                      <a:pt x="74" y="37"/>
                      <a:pt x="74" y="37"/>
                      <a:pt x="74" y="37"/>
                    </a:cubicBezTo>
                    <a:cubicBezTo>
                      <a:pt x="72" y="34"/>
                      <a:pt x="72" y="34"/>
                      <a:pt x="72" y="34"/>
                    </a:cubicBezTo>
                    <a:cubicBezTo>
                      <a:pt x="72" y="34"/>
                      <a:pt x="71" y="34"/>
                      <a:pt x="71" y="35"/>
                    </a:cubicBezTo>
                    <a:cubicBezTo>
                      <a:pt x="74" y="37"/>
                      <a:pt x="74" y="37"/>
                      <a:pt x="74" y="37"/>
                    </a:cubicBezTo>
                    <a:cubicBezTo>
                      <a:pt x="72" y="34"/>
                      <a:pt x="72" y="34"/>
                      <a:pt x="72" y="34"/>
                    </a:cubicBezTo>
                    <a:cubicBezTo>
                      <a:pt x="74" y="37"/>
                      <a:pt x="74" y="37"/>
                      <a:pt x="74" y="37"/>
                    </a:cubicBezTo>
                    <a:cubicBezTo>
                      <a:pt x="73" y="34"/>
                      <a:pt x="73" y="34"/>
                      <a:pt x="73" y="34"/>
                    </a:cubicBezTo>
                    <a:cubicBezTo>
                      <a:pt x="73" y="34"/>
                      <a:pt x="73" y="34"/>
                      <a:pt x="72" y="34"/>
                    </a:cubicBezTo>
                    <a:cubicBezTo>
                      <a:pt x="74" y="37"/>
                      <a:pt x="74" y="37"/>
                      <a:pt x="74" y="37"/>
                    </a:cubicBezTo>
                    <a:cubicBezTo>
                      <a:pt x="73" y="34"/>
                      <a:pt x="73" y="34"/>
                      <a:pt x="73" y="34"/>
                    </a:cubicBezTo>
                    <a:cubicBezTo>
                      <a:pt x="73" y="35"/>
                      <a:pt x="73" y="35"/>
                      <a:pt x="73" y="35"/>
                    </a:cubicBezTo>
                    <a:cubicBezTo>
                      <a:pt x="73" y="34"/>
                      <a:pt x="73" y="34"/>
                      <a:pt x="73" y="34"/>
                    </a:cubicBezTo>
                    <a:cubicBezTo>
                      <a:pt x="73" y="34"/>
                      <a:pt x="73" y="34"/>
                      <a:pt x="73" y="34"/>
                    </a:cubicBezTo>
                    <a:cubicBezTo>
                      <a:pt x="73" y="35"/>
                      <a:pt x="73" y="35"/>
                      <a:pt x="73" y="35"/>
                    </a:cubicBezTo>
                    <a:cubicBezTo>
                      <a:pt x="73" y="34"/>
                      <a:pt x="73" y="34"/>
                      <a:pt x="73" y="34"/>
                    </a:cubicBezTo>
                    <a:cubicBezTo>
                      <a:pt x="73" y="34"/>
                      <a:pt x="73" y="34"/>
                      <a:pt x="72" y="34"/>
                    </a:cubicBezTo>
                    <a:cubicBezTo>
                      <a:pt x="70" y="34"/>
                      <a:pt x="65" y="34"/>
                      <a:pt x="61" y="34"/>
                    </a:cubicBezTo>
                    <a:cubicBezTo>
                      <a:pt x="60" y="34"/>
                      <a:pt x="58" y="34"/>
                      <a:pt x="57" y="34"/>
                    </a:cubicBezTo>
                    <a:cubicBezTo>
                      <a:pt x="56" y="34"/>
                      <a:pt x="55" y="34"/>
                      <a:pt x="55" y="34"/>
                    </a:cubicBezTo>
                    <a:cubicBezTo>
                      <a:pt x="55" y="34"/>
                      <a:pt x="55" y="34"/>
                      <a:pt x="55" y="34"/>
                    </a:cubicBezTo>
                    <a:cubicBezTo>
                      <a:pt x="54" y="34"/>
                      <a:pt x="54" y="34"/>
                      <a:pt x="54" y="34"/>
                    </a:cubicBezTo>
                    <a:cubicBezTo>
                      <a:pt x="54" y="34"/>
                      <a:pt x="54" y="34"/>
                      <a:pt x="54" y="34"/>
                    </a:cubicBezTo>
                    <a:cubicBezTo>
                      <a:pt x="54" y="34"/>
                      <a:pt x="54" y="34"/>
                      <a:pt x="54" y="34"/>
                    </a:cubicBezTo>
                    <a:cubicBezTo>
                      <a:pt x="53" y="34"/>
                      <a:pt x="53" y="34"/>
                      <a:pt x="53" y="34"/>
                    </a:cubicBezTo>
                    <a:cubicBezTo>
                      <a:pt x="52" y="35"/>
                      <a:pt x="52" y="35"/>
                      <a:pt x="52" y="35"/>
                    </a:cubicBezTo>
                    <a:cubicBezTo>
                      <a:pt x="52" y="35"/>
                      <a:pt x="52" y="35"/>
                      <a:pt x="51" y="36"/>
                    </a:cubicBezTo>
                    <a:cubicBezTo>
                      <a:pt x="50" y="38"/>
                      <a:pt x="51" y="40"/>
                      <a:pt x="52" y="41"/>
                    </a:cubicBezTo>
                    <a:cubicBezTo>
                      <a:pt x="58" y="45"/>
                      <a:pt x="58" y="45"/>
                      <a:pt x="58" y="45"/>
                    </a:cubicBezTo>
                    <a:cubicBezTo>
                      <a:pt x="60" y="42"/>
                      <a:pt x="60" y="42"/>
                      <a:pt x="60" y="42"/>
                    </a:cubicBezTo>
                    <a:cubicBezTo>
                      <a:pt x="60" y="38"/>
                      <a:pt x="60" y="38"/>
                      <a:pt x="60" y="38"/>
                    </a:cubicBezTo>
                    <a:cubicBezTo>
                      <a:pt x="30" y="40"/>
                      <a:pt x="30" y="40"/>
                      <a:pt x="30" y="40"/>
                    </a:cubicBezTo>
                    <a:cubicBezTo>
                      <a:pt x="28" y="40"/>
                      <a:pt x="27" y="41"/>
                      <a:pt x="27" y="43"/>
                    </a:cubicBezTo>
                    <a:cubicBezTo>
                      <a:pt x="26" y="44"/>
                      <a:pt x="27" y="46"/>
                      <a:pt x="28" y="47"/>
                    </a:cubicBezTo>
                    <a:cubicBezTo>
                      <a:pt x="30" y="48"/>
                      <a:pt x="30" y="48"/>
                      <a:pt x="30" y="48"/>
                    </a:cubicBezTo>
                    <a:cubicBezTo>
                      <a:pt x="32" y="45"/>
                      <a:pt x="32" y="45"/>
                      <a:pt x="32" y="45"/>
                    </a:cubicBezTo>
                    <a:cubicBezTo>
                      <a:pt x="32" y="41"/>
                      <a:pt x="32" y="41"/>
                      <a:pt x="32" y="41"/>
                    </a:cubicBezTo>
                    <a:cubicBezTo>
                      <a:pt x="4" y="42"/>
                      <a:pt x="4" y="42"/>
                      <a:pt x="4" y="42"/>
                    </a:cubicBezTo>
                    <a:cubicBezTo>
                      <a:pt x="3" y="42"/>
                      <a:pt x="1" y="44"/>
                      <a:pt x="1" y="45"/>
                    </a:cubicBezTo>
                    <a:cubicBezTo>
                      <a:pt x="0" y="47"/>
                      <a:pt x="1" y="49"/>
                      <a:pt x="2" y="50"/>
                    </a:cubicBezTo>
                    <a:cubicBezTo>
                      <a:pt x="4" y="51"/>
                      <a:pt x="4" y="51"/>
                      <a:pt x="4" y="51"/>
                    </a:cubicBezTo>
                    <a:cubicBezTo>
                      <a:pt x="6" y="52"/>
                      <a:pt x="8" y="51"/>
                      <a:pt x="9" y="49"/>
                    </a:cubicBezTo>
                    <a:cubicBezTo>
                      <a:pt x="10" y="47"/>
                      <a:pt x="10" y="45"/>
                      <a:pt x="8" y="4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0" name="Freeform 60"/>
              <p:cNvSpPr/>
              <p:nvPr/>
            </p:nvSpPr>
            <p:spPr bwMode="auto">
              <a:xfrm>
                <a:off x="4216412" y="3769632"/>
                <a:ext cx="146434" cy="15831"/>
              </a:xfrm>
              <a:custGeom>
                <a:avLst/>
                <a:gdLst>
                  <a:gd name="T0" fmla="*/ 20 w 109"/>
                  <a:gd name="T1" fmla="*/ 5 h 12"/>
                  <a:gd name="T2" fmla="*/ 50 w 109"/>
                  <a:gd name="T3" fmla="*/ 1 h 12"/>
                  <a:gd name="T4" fmla="*/ 81 w 109"/>
                  <a:gd name="T5" fmla="*/ 1 h 12"/>
                  <a:gd name="T6" fmla="*/ 93 w 109"/>
                  <a:gd name="T7" fmla="*/ 2 h 12"/>
                  <a:gd name="T8" fmla="*/ 101 w 109"/>
                  <a:gd name="T9" fmla="*/ 4 h 12"/>
                  <a:gd name="T10" fmla="*/ 104 w 109"/>
                  <a:gd name="T11" fmla="*/ 7 h 12"/>
                  <a:gd name="T12" fmla="*/ 106 w 109"/>
                  <a:gd name="T13" fmla="*/ 9 h 12"/>
                  <a:gd name="T14" fmla="*/ 109 w 109"/>
                  <a:gd name="T15" fmla="*/ 11 h 12"/>
                  <a:gd name="T16" fmla="*/ 104 w 109"/>
                  <a:gd name="T17" fmla="*/ 9 h 12"/>
                  <a:gd name="T18" fmla="*/ 97 w 109"/>
                  <a:gd name="T19" fmla="*/ 8 h 12"/>
                  <a:gd name="T20" fmla="*/ 93 w 109"/>
                  <a:gd name="T21" fmla="*/ 7 h 12"/>
                  <a:gd name="T22" fmla="*/ 88 w 109"/>
                  <a:gd name="T23" fmla="*/ 7 h 12"/>
                  <a:gd name="T24" fmla="*/ 78 w 109"/>
                  <a:gd name="T25" fmla="*/ 6 h 12"/>
                  <a:gd name="T26" fmla="*/ 33 w 109"/>
                  <a:gd name="T27" fmla="*/ 9 h 12"/>
                  <a:gd name="T28" fmla="*/ 3 w 109"/>
                  <a:gd name="T29" fmla="*/ 12 h 12"/>
                  <a:gd name="T30" fmla="*/ 20 w 109"/>
                  <a:gd name="T3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
                    <a:moveTo>
                      <a:pt x="20" y="5"/>
                    </a:moveTo>
                    <a:cubicBezTo>
                      <a:pt x="29" y="4"/>
                      <a:pt x="40" y="2"/>
                      <a:pt x="50" y="1"/>
                    </a:cubicBezTo>
                    <a:cubicBezTo>
                      <a:pt x="61" y="0"/>
                      <a:pt x="72" y="0"/>
                      <a:pt x="81" y="1"/>
                    </a:cubicBezTo>
                    <a:cubicBezTo>
                      <a:pt x="85" y="1"/>
                      <a:pt x="89" y="1"/>
                      <a:pt x="93" y="2"/>
                    </a:cubicBezTo>
                    <a:cubicBezTo>
                      <a:pt x="96" y="2"/>
                      <a:pt x="99" y="3"/>
                      <a:pt x="101" y="4"/>
                    </a:cubicBezTo>
                    <a:cubicBezTo>
                      <a:pt x="105" y="5"/>
                      <a:pt x="106" y="7"/>
                      <a:pt x="104" y="7"/>
                    </a:cubicBezTo>
                    <a:cubicBezTo>
                      <a:pt x="104" y="7"/>
                      <a:pt x="105" y="8"/>
                      <a:pt x="106" y="9"/>
                    </a:cubicBezTo>
                    <a:cubicBezTo>
                      <a:pt x="108" y="10"/>
                      <a:pt x="109" y="10"/>
                      <a:pt x="109" y="11"/>
                    </a:cubicBezTo>
                    <a:cubicBezTo>
                      <a:pt x="107" y="10"/>
                      <a:pt x="106" y="10"/>
                      <a:pt x="104" y="9"/>
                    </a:cubicBezTo>
                    <a:cubicBezTo>
                      <a:pt x="102" y="9"/>
                      <a:pt x="99" y="8"/>
                      <a:pt x="97" y="8"/>
                    </a:cubicBezTo>
                    <a:cubicBezTo>
                      <a:pt x="95" y="8"/>
                      <a:pt x="94" y="7"/>
                      <a:pt x="93" y="7"/>
                    </a:cubicBezTo>
                    <a:cubicBezTo>
                      <a:pt x="91" y="7"/>
                      <a:pt x="89" y="7"/>
                      <a:pt x="88" y="7"/>
                    </a:cubicBezTo>
                    <a:cubicBezTo>
                      <a:pt x="85" y="6"/>
                      <a:pt x="81" y="6"/>
                      <a:pt x="78" y="6"/>
                    </a:cubicBezTo>
                    <a:cubicBezTo>
                      <a:pt x="64" y="6"/>
                      <a:pt x="47" y="7"/>
                      <a:pt x="33" y="9"/>
                    </a:cubicBezTo>
                    <a:cubicBezTo>
                      <a:pt x="19" y="10"/>
                      <a:pt x="7" y="12"/>
                      <a:pt x="3" y="12"/>
                    </a:cubicBezTo>
                    <a:cubicBezTo>
                      <a:pt x="0" y="12"/>
                      <a:pt x="4" y="10"/>
                      <a:pt x="20" y="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1" name="Freeform 61"/>
              <p:cNvSpPr/>
              <p:nvPr/>
            </p:nvSpPr>
            <p:spPr bwMode="auto">
              <a:xfrm>
                <a:off x="4151770" y="3751163"/>
                <a:ext cx="120049" cy="23746"/>
              </a:xfrm>
              <a:custGeom>
                <a:avLst/>
                <a:gdLst>
                  <a:gd name="T0" fmla="*/ 56 w 89"/>
                  <a:gd name="T1" fmla="*/ 4 h 17"/>
                  <a:gd name="T2" fmla="*/ 59 w 89"/>
                  <a:gd name="T3" fmla="*/ 7 h 17"/>
                  <a:gd name="T4" fmla="*/ 36 w 89"/>
                  <a:gd name="T5" fmla="*/ 11 h 17"/>
                  <a:gd name="T6" fmla="*/ 14 w 89"/>
                  <a:gd name="T7" fmla="*/ 15 h 17"/>
                  <a:gd name="T8" fmla="*/ 56 w 89"/>
                  <a:gd name="T9" fmla="*/ 4 h 17"/>
                </a:gdLst>
                <a:ahLst/>
                <a:cxnLst>
                  <a:cxn ang="0">
                    <a:pos x="T0" y="T1"/>
                  </a:cxn>
                  <a:cxn ang="0">
                    <a:pos x="T2" y="T3"/>
                  </a:cxn>
                  <a:cxn ang="0">
                    <a:pos x="T4" y="T5"/>
                  </a:cxn>
                  <a:cxn ang="0">
                    <a:pos x="T6" y="T7"/>
                  </a:cxn>
                  <a:cxn ang="0">
                    <a:pos x="T8" y="T9"/>
                  </a:cxn>
                </a:cxnLst>
                <a:rect l="0" t="0" r="r" b="b"/>
                <a:pathLst>
                  <a:path w="89" h="17">
                    <a:moveTo>
                      <a:pt x="56" y="4"/>
                    </a:moveTo>
                    <a:cubicBezTo>
                      <a:pt x="89" y="0"/>
                      <a:pt x="64" y="5"/>
                      <a:pt x="59" y="7"/>
                    </a:cubicBezTo>
                    <a:cubicBezTo>
                      <a:pt x="59" y="7"/>
                      <a:pt x="47" y="9"/>
                      <a:pt x="36" y="11"/>
                    </a:cubicBezTo>
                    <a:cubicBezTo>
                      <a:pt x="25" y="13"/>
                      <a:pt x="14" y="15"/>
                      <a:pt x="14" y="15"/>
                    </a:cubicBezTo>
                    <a:cubicBezTo>
                      <a:pt x="0" y="17"/>
                      <a:pt x="37" y="7"/>
                      <a:pt x="5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2" name="Freeform 62"/>
              <p:cNvSpPr/>
              <p:nvPr/>
            </p:nvSpPr>
            <p:spPr bwMode="auto">
              <a:xfrm>
                <a:off x="4221689" y="3702351"/>
                <a:ext cx="72557" cy="11873"/>
              </a:xfrm>
              <a:custGeom>
                <a:avLst/>
                <a:gdLst>
                  <a:gd name="T0" fmla="*/ 18 w 54"/>
                  <a:gd name="T1" fmla="*/ 3 h 9"/>
                  <a:gd name="T2" fmla="*/ 11 w 54"/>
                  <a:gd name="T3" fmla="*/ 4 h 9"/>
                  <a:gd name="T4" fmla="*/ 4 w 54"/>
                  <a:gd name="T5" fmla="*/ 5 h 9"/>
                  <a:gd name="T6" fmla="*/ 53 w 54"/>
                  <a:gd name="T7" fmla="*/ 0 h 9"/>
                  <a:gd name="T8" fmla="*/ 37 w 54"/>
                  <a:gd name="T9" fmla="*/ 4 h 9"/>
                  <a:gd name="T10" fmla="*/ 0 w 54"/>
                  <a:gd name="T11" fmla="*/ 9 h 9"/>
                  <a:gd name="T12" fmla="*/ 17 w 54"/>
                  <a:gd name="T13" fmla="*/ 5 h 9"/>
                  <a:gd name="T14" fmla="*/ 18 w 5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
                    <a:moveTo>
                      <a:pt x="18" y="3"/>
                    </a:moveTo>
                    <a:cubicBezTo>
                      <a:pt x="18" y="3"/>
                      <a:pt x="14" y="4"/>
                      <a:pt x="11" y="4"/>
                    </a:cubicBezTo>
                    <a:cubicBezTo>
                      <a:pt x="7" y="4"/>
                      <a:pt x="4" y="5"/>
                      <a:pt x="4" y="5"/>
                    </a:cubicBezTo>
                    <a:cubicBezTo>
                      <a:pt x="18" y="3"/>
                      <a:pt x="39" y="1"/>
                      <a:pt x="53" y="0"/>
                    </a:cubicBezTo>
                    <a:cubicBezTo>
                      <a:pt x="54" y="1"/>
                      <a:pt x="47" y="2"/>
                      <a:pt x="37" y="4"/>
                    </a:cubicBezTo>
                    <a:cubicBezTo>
                      <a:pt x="27" y="5"/>
                      <a:pt x="14" y="7"/>
                      <a:pt x="0" y="9"/>
                    </a:cubicBezTo>
                    <a:cubicBezTo>
                      <a:pt x="3" y="8"/>
                      <a:pt x="11" y="7"/>
                      <a:pt x="17" y="5"/>
                    </a:cubicBezTo>
                    <a:cubicBezTo>
                      <a:pt x="22" y="4"/>
                      <a:pt x="26" y="3"/>
                      <a:pt x="18" y="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3" name="Freeform 63"/>
              <p:cNvSpPr/>
              <p:nvPr/>
            </p:nvSpPr>
            <p:spPr bwMode="auto">
              <a:xfrm>
                <a:off x="3889244" y="2508453"/>
                <a:ext cx="1295479" cy="1522385"/>
              </a:xfrm>
              <a:custGeom>
                <a:avLst/>
                <a:gdLst>
                  <a:gd name="T0" fmla="*/ 621 w 965"/>
                  <a:gd name="T1" fmla="*/ 1073 h 1133"/>
                  <a:gd name="T2" fmla="*/ 616 w 965"/>
                  <a:gd name="T3" fmla="*/ 1106 h 1133"/>
                  <a:gd name="T4" fmla="*/ 601 w 965"/>
                  <a:gd name="T5" fmla="*/ 1130 h 1133"/>
                  <a:gd name="T6" fmla="*/ 606 w 965"/>
                  <a:gd name="T7" fmla="*/ 1084 h 1133"/>
                  <a:gd name="T8" fmla="*/ 555 w 965"/>
                  <a:gd name="T9" fmla="*/ 1011 h 1133"/>
                  <a:gd name="T10" fmla="*/ 540 w 965"/>
                  <a:gd name="T11" fmla="*/ 975 h 1133"/>
                  <a:gd name="T12" fmla="*/ 538 w 965"/>
                  <a:gd name="T13" fmla="*/ 968 h 1133"/>
                  <a:gd name="T14" fmla="*/ 536 w 965"/>
                  <a:gd name="T15" fmla="*/ 972 h 1133"/>
                  <a:gd name="T16" fmla="*/ 534 w 965"/>
                  <a:gd name="T17" fmla="*/ 970 h 1133"/>
                  <a:gd name="T18" fmla="*/ 534 w 965"/>
                  <a:gd name="T19" fmla="*/ 943 h 1133"/>
                  <a:gd name="T20" fmla="*/ 673 w 965"/>
                  <a:gd name="T21" fmla="*/ 834 h 1133"/>
                  <a:gd name="T22" fmla="*/ 948 w 965"/>
                  <a:gd name="T23" fmla="*/ 823 h 1133"/>
                  <a:gd name="T24" fmla="*/ 900 w 965"/>
                  <a:gd name="T25" fmla="*/ 511 h 1133"/>
                  <a:gd name="T26" fmla="*/ 901 w 965"/>
                  <a:gd name="T27" fmla="*/ 529 h 1133"/>
                  <a:gd name="T28" fmla="*/ 878 w 965"/>
                  <a:gd name="T29" fmla="*/ 549 h 1133"/>
                  <a:gd name="T30" fmla="*/ 843 w 965"/>
                  <a:gd name="T31" fmla="*/ 595 h 1133"/>
                  <a:gd name="T32" fmla="*/ 822 w 965"/>
                  <a:gd name="T33" fmla="*/ 606 h 1133"/>
                  <a:gd name="T34" fmla="*/ 817 w 965"/>
                  <a:gd name="T35" fmla="*/ 607 h 1133"/>
                  <a:gd name="T36" fmla="*/ 676 w 965"/>
                  <a:gd name="T37" fmla="*/ 580 h 1133"/>
                  <a:gd name="T38" fmla="*/ 636 w 965"/>
                  <a:gd name="T39" fmla="*/ 398 h 1133"/>
                  <a:gd name="T40" fmla="*/ 641 w 965"/>
                  <a:gd name="T41" fmla="*/ 464 h 1133"/>
                  <a:gd name="T42" fmla="*/ 765 w 965"/>
                  <a:gd name="T43" fmla="*/ 280 h 1133"/>
                  <a:gd name="T44" fmla="*/ 799 w 965"/>
                  <a:gd name="T45" fmla="*/ 279 h 1133"/>
                  <a:gd name="T46" fmla="*/ 853 w 965"/>
                  <a:gd name="T47" fmla="*/ 305 h 1133"/>
                  <a:gd name="T48" fmla="*/ 882 w 965"/>
                  <a:gd name="T49" fmla="*/ 311 h 1133"/>
                  <a:gd name="T50" fmla="*/ 883 w 965"/>
                  <a:gd name="T51" fmla="*/ 312 h 1133"/>
                  <a:gd name="T52" fmla="*/ 884 w 965"/>
                  <a:gd name="T53" fmla="*/ 312 h 1133"/>
                  <a:gd name="T54" fmla="*/ 882 w 965"/>
                  <a:gd name="T55" fmla="*/ 312 h 1133"/>
                  <a:gd name="T56" fmla="*/ 888 w 965"/>
                  <a:gd name="T57" fmla="*/ 282 h 1133"/>
                  <a:gd name="T58" fmla="*/ 853 w 965"/>
                  <a:gd name="T59" fmla="*/ 22 h 1133"/>
                  <a:gd name="T60" fmla="*/ 865 w 965"/>
                  <a:gd name="T61" fmla="*/ 110 h 1133"/>
                  <a:gd name="T62" fmla="*/ 845 w 965"/>
                  <a:gd name="T63" fmla="*/ 15 h 1133"/>
                  <a:gd name="T64" fmla="*/ 852 w 965"/>
                  <a:gd name="T65" fmla="*/ 1 h 1133"/>
                  <a:gd name="T66" fmla="*/ 435 w 965"/>
                  <a:gd name="T67" fmla="*/ 78 h 1133"/>
                  <a:gd name="T68" fmla="*/ 178 w 965"/>
                  <a:gd name="T69" fmla="*/ 94 h 1133"/>
                  <a:gd name="T70" fmla="*/ 874 w 965"/>
                  <a:gd name="T71" fmla="*/ 27 h 1133"/>
                  <a:gd name="T72" fmla="*/ 906 w 965"/>
                  <a:gd name="T73" fmla="*/ 289 h 1133"/>
                  <a:gd name="T74" fmla="*/ 889 w 965"/>
                  <a:gd name="T75" fmla="*/ 331 h 1133"/>
                  <a:gd name="T76" fmla="*/ 885 w 965"/>
                  <a:gd name="T77" fmla="*/ 331 h 1133"/>
                  <a:gd name="T78" fmla="*/ 802 w 965"/>
                  <a:gd name="T79" fmla="*/ 290 h 1133"/>
                  <a:gd name="T80" fmla="*/ 796 w 965"/>
                  <a:gd name="T81" fmla="*/ 289 h 1133"/>
                  <a:gd name="T82" fmla="*/ 657 w 965"/>
                  <a:gd name="T83" fmla="*/ 390 h 1133"/>
                  <a:gd name="T84" fmla="*/ 698 w 965"/>
                  <a:gd name="T85" fmla="*/ 560 h 1133"/>
                  <a:gd name="T86" fmla="*/ 821 w 965"/>
                  <a:gd name="T87" fmla="*/ 578 h 1133"/>
                  <a:gd name="T88" fmla="*/ 859 w 965"/>
                  <a:gd name="T89" fmla="*/ 530 h 1133"/>
                  <a:gd name="T90" fmla="*/ 844 w 965"/>
                  <a:gd name="T91" fmla="*/ 549 h 1133"/>
                  <a:gd name="T92" fmla="*/ 820 w 965"/>
                  <a:gd name="T93" fmla="*/ 571 h 1133"/>
                  <a:gd name="T94" fmla="*/ 823 w 965"/>
                  <a:gd name="T95" fmla="*/ 566 h 1133"/>
                  <a:gd name="T96" fmla="*/ 871 w 965"/>
                  <a:gd name="T97" fmla="*/ 511 h 1133"/>
                  <a:gd name="T98" fmla="*/ 927 w 965"/>
                  <a:gd name="T99" fmla="*/ 500 h 1133"/>
                  <a:gd name="T100" fmla="*/ 900 w 965"/>
                  <a:gd name="T101" fmla="*/ 501 h 1133"/>
                  <a:gd name="T102" fmla="*/ 922 w 965"/>
                  <a:gd name="T103" fmla="*/ 498 h 1133"/>
                  <a:gd name="T104" fmla="*/ 950 w 965"/>
                  <a:gd name="T105" fmla="*/ 706 h 1133"/>
                  <a:gd name="T106" fmla="*/ 957 w 965"/>
                  <a:gd name="T107" fmla="*/ 769 h 1133"/>
                  <a:gd name="T108" fmla="*/ 857 w 965"/>
                  <a:gd name="T109" fmla="*/ 855 h 1133"/>
                  <a:gd name="T110" fmla="*/ 958 w 965"/>
                  <a:gd name="T111" fmla="*/ 851 h 1133"/>
                  <a:gd name="T112" fmla="*/ 955 w 965"/>
                  <a:gd name="T113" fmla="*/ 857 h 1133"/>
                  <a:gd name="T114" fmla="*/ 609 w 965"/>
                  <a:gd name="T115" fmla="*/ 888 h 1133"/>
                  <a:gd name="T116" fmla="*/ 569 w 965"/>
                  <a:gd name="T117" fmla="*/ 964 h 1133"/>
                  <a:gd name="T118" fmla="*/ 570 w 965"/>
                  <a:gd name="T119" fmla="*/ 969 h 1133"/>
                  <a:gd name="T120" fmla="*/ 607 w 965"/>
                  <a:gd name="T121" fmla="*/ 102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5" h="1133">
                    <a:moveTo>
                      <a:pt x="625" y="1050"/>
                    </a:moveTo>
                    <a:cubicBezTo>
                      <a:pt x="623" y="1047"/>
                      <a:pt x="622" y="1049"/>
                      <a:pt x="622" y="1053"/>
                    </a:cubicBezTo>
                    <a:cubicBezTo>
                      <a:pt x="622" y="1054"/>
                      <a:pt x="622" y="1056"/>
                      <a:pt x="622" y="1057"/>
                    </a:cubicBezTo>
                    <a:cubicBezTo>
                      <a:pt x="622" y="1058"/>
                      <a:pt x="622" y="1060"/>
                      <a:pt x="622" y="1062"/>
                    </a:cubicBezTo>
                    <a:cubicBezTo>
                      <a:pt x="621" y="1065"/>
                      <a:pt x="622" y="1068"/>
                      <a:pt x="621" y="1073"/>
                    </a:cubicBezTo>
                    <a:cubicBezTo>
                      <a:pt x="621" y="1077"/>
                      <a:pt x="621" y="1082"/>
                      <a:pt x="620" y="1087"/>
                    </a:cubicBezTo>
                    <a:cubicBezTo>
                      <a:pt x="620" y="1089"/>
                      <a:pt x="619" y="1092"/>
                      <a:pt x="619" y="1094"/>
                    </a:cubicBezTo>
                    <a:cubicBezTo>
                      <a:pt x="619" y="1096"/>
                      <a:pt x="618" y="1097"/>
                      <a:pt x="618" y="1098"/>
                    </a:cubicBezTo>
                    <a:cubicBezTo>
                      <a:pt x="618" y="1100"/>
                      <a:pt x="617" y="1101"/>
                      <a:pt x="617" y="1102"/>
                    </a:cubicBezTo>
                    <a:cubicBezTo>
                      <a:pt x="616" y="1104"/>
                      <a:pt x="616" y="1105"/>
                      <a:pt x="616" y="1106"/>
                    </a:cubicBezTo>
                    <a:cubicBezTo>
                      <a:pt x="615" y="1108"/>
                      <a:pt x="615" y="1109"/>
                      <a:pt x="614" y="1110"/>
                    </a:cubicBezTo>
                    <a:cubicBezTo>
                      <a:pt x="613" y="1113"/>
                      <a:pt x="612" y="1116"/>
                      <a:pt x="611" y="1118"/>
                    </a:cubicBezTo>
                    <a:cubicBezTo>
                      <a:pt x="609" y="1121"/>
                      <a:pt x="607" y="1123"/>
                      <a:pt x="606" y="1126"/>
                    </a:cubicBezTo>
                    <a:cubicBezTo>
                      <a:pt x="604" y="1129"/>
                      <a:pt x="602" y="1131"/>
                      <a:pt x="600" y="1133"/>
                    </a:cubicBezTo>
                    <a:cubicBezTo>
                      <a:pt x="600" y="1133"/>
                      <a:pt x="600" y="1132"/>
                      <a:pt x="601" y="1130"/>
                    </a:cubicBezTo>
                    <a:cubicBezTo>
                      <a:pt x="601" y="1128"/>
                      <a:pt x="601" y="1126"/>
                      <a:pt x="601" y="1123"/>
                    </a:cubicBezTo>
                    <a:cubicBezTo>
                      <a:pt x="601" y="1121"/>
                      <a:pt x="601" y="1118"/>
                      <a:pt x="601" y="1117"/>
                    </a:cubicBezTo>
                    <a:cubicBezTo>
                      <a:pt x="600" y="1116"/>
                      <a:pt x="600" y="1115"/>
                      <a:pt x="600" y="1115"/>
                    </a:cubicBezTo>
                    <a:cubicBezTo>
                      <a:pt x="600" y="1114"/>
                      <a:pt x="600" y="1114"/>
                      <a:pt x="600" y="1114"/>
                    </a:cubicBezTo>
                    <a:cubicBezTo>
                      <a:pt x="604" y="1107"/>
                      <a:pt x="606" y="1096"/>
                      <a:pt x="606" y="1084"/>
                    </a:cubicBezTo>
                    <a:cubicBezTo>
                      <a:pt x="606" y="1081"/>
                      <a:pt x="606" y="1078"/>
                      <a:pt x="605" y="1075"/>
                    </a:cubicBezTo>
                    <a:cubicBezTo>
                      <a:pt x="605" y="1071"/>
                      <a:pt x="604" y="1067"/>
                      <a:pt x="603" y="1063"/>
                    </a:cubicBezTo>
                    <a:cubicBezTo>
                      <a:pt x="602" y="1058"/>
                      <a:pt x="600" y="1054"/>
                      <a:pt x="595" y="1049"/>
                    </a:cubicBezTo>
                    <a:cubicBezTo>
                      <a:pt x="590" y="1044"/>
                      <a:pt x="583" y="1039"/>
                      <a:pt x="576" y="1033"/>
                    </a:cubicBezTo>
                    <a:cubicBezTo>
                      <a:pt x="569" y="1027"/>
                      <a:pt x="561" y="1020"/>
                      <a:pt x="555" y="1011"/>
                    </a:cubicBezTo>
                    <a:cubicBezTo>
                      <a:pt x="554" y="1009"/>
                      <a:pt x="552" y="1006"/>
                      <a:pt x="551" y="1004"/>
                    </a:cubicBezTo>
                    <a:cubicBezTo>
                      <a:pt x="550" y="1002"/>
                      <a:pt x="548" y="999"/>
                      <a:pt x="547" y="997"/>
                    </a:cubicBezTo>
                    <a:cubicBezTo>
                      <a:pt x="546" y="995"/>
                      <a:pt x="545" y="992"/>
                      <a:pt x="544" y="990"/>
                    </a:cubicBezTo>
                    <a:cubicBezTo>
                      <a:pt x="543" y="987"/>
                      <a:pt x="542" y="984"/>
                      <a:pt x="542" y="982"/>
                    </a:cubicBezTo>
                    <a:cubicBezTo>
                      <a:pt x="541" y="979"/>
                      <a:pt x="540" y="977"/>
                      <a:pt x="540" y="975"/>
                    </a:cubicBezTo>
                    <a:cubicBezTo>
                      <a:pt x="539" y="972"/>
                      <a:pt x="539" y="972"/>
                      <a:pt x="539" y="972"/>
                    </a:cubicBezTo>
                    <a:cubicBezTo>
                      <a:pt x="539" y="970"/>
                      <a:pt x="539" y="970"/>
                      <a:pt x="539" y="970"/>
                    </a:cubicBezTo>
                    <a:cubicBezTo>
                      <a:pt x="539" y="970"/>
                      <a:pt x="539" y="970"/>
                      <a:pt x="539" y="970"/>
                    </a:cubicBezTo>
                    <a:cubicBezTo>
                      <a:pt x="538" y="968"/>
                      <a:pt x="538" y="968"/>
                      <a:pt x="538" y="968"/>
                    </a:cubicBezTo>
                    <a:cubicBezTo>
                      <a:pt x="538" y="968"/>
                      <a:pt x="538" y="968"/>
                      <a:pt x="538" y="968"/>
                    </a:cubicBezTo>
                    <a:cubicBezTo>
                      <a:pt x="538" y="965"/>
                      <a:pt x="538" y="963"/>
                      <a:pt x="537" y="961"/>
                    </a:cubicBezTo>
                    <a:cubicBezTo>
                      <a:pt x="537" y="958"/>
                      <a:pt x="537" y="956"/>
                      <a:pt x="537" y="954"/>
                    </a:cubicBezTo>
                    <a:cubicBezTo>
                      <a:pt x="536" y="939"/>
                      <a:pt x="535" y="957"/>
                      <a:pt x="536" y="969"/>
                    </a:cubicBezTo>
                    <a:cubicBezTo>
                      <a:pt x="536" y="969"/>
                      <a:pt x="536" y="970"/>
                      <a:pt x="536" y="971"/>
                    </a:cubicBezTo>
                    <a:cubicBezTo>
                      <a:pt x="536" y="972"/>
                      <a:pt x="536" y="972"/>
                      <a:pt x="536" y="972"/>
                    </a:cubicBezTo>
                    <a:cubicBezTo>
                      <a:pt x="536" y="972"/>
                      <a:pt x="536" y="973"/>
                      <a:pt x="537" y="973"/>
                    </a:cubicBezTo>
                    <a:cubicBezTo>
                      <a:pt x="537" y="974"/>
                      <a:pt x="537" y="975"/>
                      <a:pt x="537" y="976"/>
                    </a:cubicBezTo>
                    <a:cubicBezTo>
                      <a:pt x="537" y="977"/>
                      <a:pt x="537" y="978"/>
                      <a:pt x="536" y="977"/>
                    </a:cubicBezTo>
                    <a:cubicBezTo>
                      <a:pt x="536" y="977"/>
                      <a:pt x="536" y="975"/>
                      <a:pt x="535" y="971"/>
                    </a:cubicBezTo>
                    <a:cubicBezTo>
                      <a:pt x="534" y="970"/>
                      <a:pt x="534" y="970"/>
                      <a:pt x="534" y="970"/>
                    </a:cubicBezTo>
                    <a:cubicBezTo>
                      <a:pt x="534" y="970"/>
                      <a:pt x="534" y="969"/>
                      <a:pt x="534" y="968"/>
                    </a:cubicBezTo>
                    <a:cubicBezTo>
                      <a:pt x="534" y="968"/>
                      <a:pt x="534" y="967"/>
                      <a:pt x="534" y="966"/>
                    </a:cubicBezTo>
                    <a:cubicBezTo>
                      <a:pt x="533" y="965"/>
                      <a:pt x="533" y="964"/>
                      <a:pt x="533" y="962"/>
                    </a:cubicBezTo>
                    <a:cubicBezTo>
                      <a:pt x="532" y="958"/>
                      <a:pt x="532" y="954"/>
                      <a:pt x="532" y="949"/>
                    </a:cubicBezTo>
                    <a:cubicBezTo>
                      <a:pt x="532" y="945"/>
                      <a:pt x="533" y="944"/>
                      <a:pt x="534" y="943"/>
                    </a:cubicBezTo>
                    <a:cubicBezTo>
                      <a:pt x="535" y="941"/>
                      <a:pt x="536" y="939"/>
                      <a:pt x="538" y="931"/>
                    </a:cubicBezTo>
                    <a:cubicBezTo>
                      <a:pt x="540" y="913"/>
                      <a:pt x="546" y="902"/>
                      <a:pt x="550" y="894"/>
                    </a:cubicBezTo>
                    <a:cubicBezTo>
                      <a:pt x="555" y="886"/>
                      <a:pt x="559" y="880"/>
                      <a:pt x="566" y="873"/>
                    </a:cubicBezTo>
                    <a:cubicBezTo>
                      <a:pt x="573" y="867"/>
                      <a:pt x="583" y="859"/>
                      <a:pt x="600" y="852"/>
                    </a:cubicBezTo>
                    <a:cubicBezTo>
                      <a:pt x="616" y="844"/>
                      <a:pt x="640" y="838"/>
                      <a:pt x="673" y="834"/>
                    </a:cubicBezTo>
                    <a:cubicBezTo>
                      <a:pt x="673" y="834"/>
                      <a:pt x="684" y="834"/>
                      <a:pt x="695" y="834"/>
                    </a:cubicBezTo>
                    <a:cubicBezTo>
                      <a:pt x="705" y="834"/>
                      <a:pt x="716" y="835"/>
                      <a:pt x="716" y="835"/>
                    </a:cubicBezTo>
                    <a:cubicBezTo>
                      <a:pt x="756" y="833"/>
                      <a:pt x="795" y="833"/>
                      <a:pt x="835" y="832"/>
                    </a:cubicBezTo>
                    <a:cubicBezTo>
                      <a:pt x="854" y="832"/>
                      <a:pt x="874" y="832"/>
                      <a:pt x="893" y="830"/>
                    </a:cubicBezTo>
                    <a:cubicBezTo>
                      <a:pt x="912" y="829"/>
                      <a:pt x="931" y="827"/>
                      <a:pt x="948" y="823"/>
                    </a:cubicBezTo>
                    <a:cubicBezTo>
                      <a:pt x="930" y="846"/>
                      <a:pt x="930" y="846"/>
                      <a:pt x="930" y="846"/>
                    </a:cubicBezTo>
                    <a:cubicBezTo>
                      <a:pt x="929" y="815"/>
                      <a:pt x="930" y="785"/>
                      <a:pt x="930" y="756"/>
                    </a:cubicBezTo>
                    <a:cubicBezTo>
                      <a:pt x="931" y="726"/>
                      <a:pt x="931" y="697"/>
                      <a:pt x="930" y="669"/>
                    </a:cubicBezTo>
                    <a:cubicBezTo>
                      <a:pt x="929" y="640"/>
                      <a:pt x="927" y="612"/>
                      <a:pt x="923" y="585"/>
                    </a:cubicBezTo>
                    <a:cubicBezTo>
                      <a:pt x="918" y="559"/>
                      <a:pt x="911" y="533"/>
                      <a:pt x="900" y="511"/>
                    </a:cubicBezTo>
                    <a:cubicBezTo>
                      <a:pt x="908" y="516"/>
                      <a:pt x="916" y="520"/>
                      <a:pt x="924" y="524"/>
                    </a:cubicBezTo>
                    <a:cubicBezTo>
                      <a:pt x="920" y="525"/>
                      <a:pt x="915" y="525"/>
                      <a:pt x="911" y="526"/>
                    </a:cubicBezTo>
                    <a:cubicBezTo>
                      <a:pt x="906" y="527"/>
                      <a:pt x="906" y="527"/>
                      <a:pt x="906" y="527"/>
                    </a:cubicBezTo>
                    <a:cubicBezTo>
                      <a:pt x="903" y="528"/>
                      <a:pt x="903" y="528"/>
                      <a:pt x="903" y="528"/>
                    </a:cubicBezTo>
                    <a:cubicBezTo>
                      <a:pt x="901" y="529"/>
                      <a:pt x="901" y="529"/>
                      <a:pt x="901" y="529"/>
                    </a:cubicBezTo>
                    <a:cubicBezTo>
                      <a:pt x="893" y="531"/>
                      <a:pt x="889" y="534"/>
                      <a:pt x="884" y="539"/>
                    </a:cubicBezTo>
                    <a:cubicBezTo>
                      <a:pt x="883" y="539"/>
                      <a:pt x="883" y="540"/>
                      <a:pt x="883" y="540"/>
                    </a:cubicBezTo>
                    <a:cubicBezTo>
                      <a:pt x="882" y="541"/>
                      <a:pt x="882" y="542"/>
                      <a:pt x="881" y="543"/>
                    </a:cubicBezTo>
                    <a:cubicBezTo>
                      <a:pt x="881" y="544"/>
                      <a:pt x="880" y="544"/>
                      <a:pt x="879" y="546"/>
                    </a:cubicBezTo>
                    <a:cubicBezTo>
                      <a:pt x="879" y="547"/>
                      <a:pt x="878" y="548"/>
                      <a:pt x="878" y="549"/>
                    </a:cubicBezTo>
                    <a:cubicBezTo>
                      <a:pt x="877" y="550"/>
                      <a:pt x="876" y="551"/>
                      <a:pt x="876" y="553"/>
                    </a:cubicBezTo>
                    <a:cubicBezTo>
                      <a:pt x="875" y="554"/>
                      <a:pt x="874" y="556"/>
                      <a:pt x="873" y="557"/>
                    </a:cubicBezTo>
                    <a:cubicBezTo>
                      <a:pt x="872" y="559"/>
                      <a:pt x="871" y="560"/>
                      <a:pt x="870" y="562"/>
                    </a:cubicBezTo>
                    <a:cubicBezTo>
                      <a:pt x="870" y="564"/>
                      <a:pt x="868" y="566"/>
                      <a:pt x="867" y="568"/>
                    </a:cubicBezTo>
                    <a:cubicBezTo>
                      <a:pt x="862" y="576"/>
                      <a:pt x="854" y="586"/>
                      <a:pt x="843" y="595"/>
                    </a:cubicBezTo>
                    <a:cubicBezTo>
                      <a:pt x="840" y="597"/>
                      <a:pt x="837" y="599"/>
                      <a:pt x="833" y="601"/>
                    </a:cubicBezTo>
                    <a:cubicBezTo>
                      <a:pt x="831" y="602"/>
                      <a:pt x="831" y="602"/>
                      <a:pt x="831" y="602"/>
                    </a:cubicBezTo>
                    <a:cubicBezTo>
                      <a:pt x="830" y="602"/>
                      <a:pt x="829" y="602"/>
                      <a:pt x="829" y="603"/>
                    </a:cubicBezTo>
                    <a:cubicBezTo>
                      <a:pt x="826" y="604"/>
                      <a:pt x="826" y="604"/>
                      <a:pt x="826" y="604"/>
                    </a:cubicBezTo>
                    <a:cubicBezTo>
                      <a:pt x="822" y="606"/>
                      <a:pt x="822" y="606"/>
                      <a:pt x="822" y="606"/>
                    </a:cubicBezTo>
                    <a:cubicBezTo>
                      <a:pt x="822" y="606"/>
                      <a:pt x="822" y="606"/>
                      <a:pt x="822" y="606"/>
                    </a:cubicBezTo>
                    <a:cubicBezTo>
                      <a:pt x="819" y="607"/>
                      <a:pt x="819" y="607"/>
                      <a:pt x="819" y="607"/>
                    </a:cubicBezTo>
                    <a:cubicBezTo>
                      <a:pt x="819" y="607"/>
                      <a:pt x="819" y="607"/>
                      <a:pt x="819" y="607"/>
                    </a:cubicBezTo>
                    <a:cubicBezTo>
                      <a:pt x="819" y="607"/>
                      <a:pt x="819" y="607"/>
                      <a:pt x="819" y="607"/>
                    </a:cubicBezTo>
                    <a:cubicBezTo>
                      <a:pt x="817" y="607"/>
                      <a:pt x="817" y="607"/>
                      <a:pt x="817" y="607"/>
                    </a:cubicBezTo>
                    <a:cubicBezTo>
                      <a:pt x="814" y="608"/>
                      <a:pt x="811" y="609"/>
                      <a:pt x="809" y="610"/>
                    </a:cubicBezTo>
                    <a:cubicBezTo>
                      <a:pt x="798" y="613"/>
                      <a:pt x="786" y="615"/>
                      <a:pt x="774" y="616"/>
                    </a:cubicBezTo>
                    <a:cubicBezTo>
                      <a:pt x="761" y="616"/>
                      <a:pt x="749" y="615"/>
                      <a:pt x="737" y="613"/>
                    </a:cubicBezTo>
                    <a:cubicBezTo>
                      <a:pt x="724" y="610"/>
                      <a:pt x="713" y="605"/>
                      <a:pt x="702" y="600"/>
                    </a:cubicBezTo>
                    <a:cubicBezTo>
                      <a:pt x="692" y="594"/>
                      <a:pt x="683" y="587"/>
                      <a:pt x="676" y="580"/>
                    </a:cubicBezTo>
                    <a:cubicBezTo>
                      <a:pt x="676" y="577"/>
                      <a:pt x="676" y="577"/>
                      <a:pt x="676" y="577"/>
                    </a:cubicBezTo>
                    <a:cubicBezTo>
                      <a:pt x="668" y="569"/>
                      <a:pt x="659" y="559"/>
                      <a:pt x="652" y="547"/>
                    </a:cubicBezTo>
                    <a:cubicBezTo>
                      <a:pt x="645" y="535"/>
                      <a:pt x="639" y="521"/>
                      <a:pt x="636" y="506"/>
                    </a:cubicBezTo>
                    <a:cubicBezTo>
                      <a:pt x="628" y="477"/>
                      <a:pt x="628" y="446"/>
                      <a:pt x="630" y="421"/>
                    </a:cubicBezTo>
                    <a:cubicBezTo>
                      <a:pt x="630" y="421"/>
                      <a:pt x="632" y="409"/>
                      <a:pt x="636" y="398"/>
                    </a:cubicBezTo>
                    <a:cubicBezTo>
                      <a:pt x="639" y="387"/>
                      <a:pt x="643" y="376"/>
                      <a:pt x="643" y="376"/>
                    </a:cubicBezTo>
                    <a:cubicBezTo>
                      <a:pt x="646" y="372"/>
                      <a:pt x="644" y="378"/>
                      <a:pt x="642" y="389"/>
                    </a:cubicBezTo>
                    <a:cubicBezTo>
                      <a:pt x="639" y="399"/>
                      <a:pt x="637" y="414"/>
                      <a:pt x="636" y="429"/>
                    </a:cubicBezTo>
                    <a:cubicBezTo>
                      <a:pt x="635" y="444"/>
                      <a:pt x="636" y="458"/>
                      <a:pt x="638" y="465"/>
                    </a:cubicBezTo>
                    <a:cubicBezTo>
                      <a:pt x="639" y="473"/>
                      <a:pt x="641" y="474"/>
                      <a:pt x="641" y="464"/>
                    </a:cubicBezTo>
                    <a:cubicBezTo>
                      <a:pt x="640" y="441"/>
                      <a:pt x="642" y="419"/>
                      <a:pt x="647" y="399"/>
                    </a:cubicBezTo>
                    <a:cubicBezTo>
                      <a:pt x="651" y="379"/>
                      <a:pt x="657" y="360"/>
                      <a:pt x="667" y="343"/>
                    </a:cubicBezTo>
                    <a:cubicBezTo>
                      <a:pt x="677" y="326"/>
                      <a:pt x="690" y="311"/>
                      <a:pt x="707" y="300"/>
                    </a:cubicBezTo>
                    <a:cubicBezTo>
                      <a:pt x="715" y="294"/>
                      <a:pt x="724" y="289"/>
                      <a:pt x="734" y="286"/>
                    </a:cubicBezTo>
                    <a:cubicBezTo>
                      <a:pt x="744" y="282"/>
                      <a:pt x="754" y="280"/>
                      <a:pt x="765" y="280"/>
                    </a:cubicBezTo>
                    <a:cubicBezTo>
                      <a:pt x="770" y="279"/>
                      <a:pt x="775" y="279"/>
                      <a:pt x="779" y="279"/>
                    </a:cubicBezTo>
                    <a:cubicBezTo>
                      <a:pt x="781" y="279"/>
                      <a:pt x="783" y="279"/>
                      <a:pt x="786" y="279"/>
                    </a:cubicBezTo>
                    <a:cubicBezTo>
                      <a:pt x="788" y="279"/>
                      <a:pt x="790" y="279"/>
                      <a:pt x="791" y="279"/>
                    </a:cubicBezTo>
                    <a:cubicBezTo>
                      <a:pt x="793" y="279"/>
                      <a:pt x="795" y="279"/>
                      <a:pt x="796" y="279"/>
                    </a:cubicBezTo>
                    <a:cubicBezTo>
                      <a:pt x="797" y="279"/>
                      <a:pt x="798" y="279"/>
                      <a:pt x="799" y="279"/>
                    </a:cubicBezTo>
                    <a:cubicBezTo>
                      <a:pt x="800" y="279"/>
                      <a:pt x="801" y="279"/>
                      <a:pt x="802" y="280"/>
                    </a:cubicBezTo>
                    <a:cubicBezTo>
                      <a:pt x="803" y="280"/>
                      <a:pt x="804" y="280"/>
                      <a:pt x="804" y="280"/>
                    </a:cubicBezTo>
                    <a:cubicBezTo>
                      <a:pt x="809" y="282"/>
                      <a:pt x="812" y="283"/>
                      <a:pt x="815" y="285"/>
                    </a:cubicBezTo>
                    <a:cubicBezTo>
                      <a:pt x="825" y="290"/>
                      <a:pt x="831" y="294"/>
                      <a:pt x="837" y="297"/>
                    </a:cubicBezTo>
                    <a:cubicBezTo>
                      <a:pt x="842" y="300"/>
                      <a:pt x="847" y="302"/>
                      <a:pt x="853" y="305"/>
                    </a:cubicBezTo>
                    <a:cubicBezTo>
                      <a:pt x="859" y="308"/>
                      <a:pt x="865" y="311"/>
                      <a:pt x="874" y="314"/>
                    </a:cubicBezTo>
                    <a:cubicBezTo>
                      <a:pt x="879" y="315"/>
                      <a:pt x="876" y="313"/>
                      <a:pt x="873" y="311"/>
                    </a:cubicBezTo>
                    <a:cubicBezTo>
                      <a:pt x="870" y="309"/>
                      <a:pt x="867" y="306"/>
                      <a:pt x="869" y="306"/>
                    </a:cubicBezTo>
                    <a:cubicBezTo>
                      <a:pt x="873" y="307"/>
                      <a:pt x="877" y="309"/>
                      <a:pt x="880" y="310"/>
                    </a:cubicBezTo>
                    <a:cubicBezTo>
                      <a:pt x="880" y="310"/>
                      <a:pt x="881" y="311"/>
                      <a:pt x="882" y="311"/>
                    </a:cubicBezTo>
                    <a:cubicBezTo>
                      <a:pt x="882" y="311"/>
                      <a:pt x="883" y="311"/>
                      <a:pt x="883" y="311"/>
                    </a:cubicBezTo>
                    <a:cubicBezTo>
                      <a:pt x="884" y="311"/>
                      <a:pt x="885" y="311"/>
                      <a:pt x="885" y="311"/>
                    </a:cubicBezTo>
                    <a:cubicBezTo>
                      <a:pt x="885" y="311"/>
                      <a:pt x="885" y="311"/>
                      <a:pt x="885" y="311"/>
                    </a:cubicBezTo>
                    <a:cubicBezTo>
                      <a:pt x="884" y="312"/>
                      <a:pt x="884" y="312"/>
                      <a:pt x="884" y="312"/>
                    </a:cubicBezTo>
                    <a:cubicBezTo>
                      <a:pt x="883" y="312"/>
                      <a:pt x="883" y="312"/>
                      <a:pt x="883" y="312"/>
                    </a:cubicBezTo>
                    <a:cubicBezTo>
                      <a:pt x="882" y="312"/>
                      <a:pt x="882" y="312"/>
                      <a:pt x="882" y="312"/>
                    </a:cubicBezTo>
                    <a:cubicBezTo>
                      <a:pt x="882" y="312"/>
                      <a:pt x="882" y="312"/>
                      <a:pt x="882" y="312"/>
                    </a:cubicBezTo>
                    <a:cubicBezTo>
                      <a:pt x="882" y="312"/>
                      <a:pt x="882" y="312"/>
                      <a:pt x="882" y="312"/>
                    </a:cubicBezTo>
                    <a:cubicBezTo>
                      <a:pt x="883" y="312"/>
                      <a:pt x="883" y="312"/>
                      <a:pt x="883" y="312"/>
                    </a:cubicBezTo>
                    <a:cubicBezTo>
                      <a:pt x="884" y="312"/>
                      <a:pt x="884" y="312"/>
                      <a:pt x="884" y="312"/>
                    </a:cubicBezTo>
                    <a:cubicBezTo>
                      <a:pt x="884" y="312"/>
                      <a:pt x="884" y="312"/>
                      <a:pt x="884" y="312"/>
                    </a:cubicBezTo>
                    <a:cubicBezTo>
                      <a:pt x="884" y="311"/>
                      <a:pt x="880" y="313"/>
                      <a:pt x="882" y="312"/>
                    </a:cubicBezTo>
                    <a:cubicBezTo>
                      <a:pt x="882" y="312"/>
                      <a:pt x="882" y="312"/>
                      <a:pt x="882" y="312"/>
                    </a:cubicBezTo>
                    <a:cubicBezTo>
                      <a:pt x="882" y="312"/>
                      <a:pt x="882" y="312"/>
                      <a:pt x="882" y="312"/>
                    </a:cubicBezTo>
                    <a:cubicBezTo>
                      <a:pt x="882" y="312"/>
                      <a:pt x="882" y="312"/>
                      <a:pt x="882" y="312"/>
                    </a:cubicBezTo>
                    <a:cubicBezTo>
                      <a:pt x="881" y="313"/>
                      <a:pt x="881" y="313"/>
                      <a:pt x="881" y="313"/>
                    </a:cubicBezTo>
                    <a:cubicBezTo>
                      <a:pt x="881" y="313"/>
                      <a:pt x="881" y="313"/>
                      <a:pt x="882" y="312"/>
                    </a:cubicBezTo>
                    <a:cubicBezTo>
                      <a:pt x="883" y="310"/>
                      <a:pt x="884" y="308"/>
                      <a:pt x="884" y="306"/>
                    </a:cubicBezTo>
                    <a:cubicBezTo>
                      <a:pt x="885" y="304"/>
                      <a:pt x="886" y="301"/>
                      <a:pt x="886" y="299"/>
                    </a:cubicBezTo>
                    <a:cubicBezTo>
                      <a:pt x="887" y="293"/>
                      <a:pt x="888" y="287"/>
                      <a:pt x="888" y="282"/>
                    </a:cubicBezTo>
                    <a:cubicBezTo>
                      <a:pt x="889" y="270"/>
                      <a:pt x="889" y="259"/>
                      <a:pt x="889" y="249"/>
                    </a:cubicBezTo>
                    <a:cubicBezTo>
                      <a:pt x="889" y="238"/>
                      <a:pt x="888" y="228"/>
                      <a:pt x="888" y="218"/>
                    </a:cubicBezTo>
                    <a:cubicBezTo>
                      <a:pt x="886" y="199"/>
                      <a:pt x="885" y="179"/>
                      <a:pt x="881" y="156"/>
                    </a:cubicBezTo>
                    <a:cubicBezTo>
                      <a:pt x="878" y="133"/>
                      <a:pt x="873" y="106"/>
                      <a:pt x="866" y="71"/>
                    </a:cubicBezTo>
                    <a:cubicBezTo>
                      <a:pt x="864" y="69"/>
                      <a:pt x="856" y="40"/>
                      <a:pt x="853" y="22"/>
                    </a:cubicBezTo>
                    <a:cubicBezTo>
                      <a:pt x="851" y="13"/>
                      <a:pt x="850" y="6"/>
                      <a:pt x="849" y="12"/>
                    </a:cubicBezTo>
                    <a:cubicBezTo>
                      <a:pt x="849" y="15"/>
                      <a:pt x="848" y="20"/>
                      <a:pt x="848" y="28"/>
                    </a:cubicBezTo>
                    <a:cubicBezTo>
                      <a:pt x="849" y="36"/>
                      <a:pt x="850" y="46"/>
                      <a:pt x="852" y="60"/>
                    </a:cubicBezTo>
                    <a:cubicBezTo>
                      <a:pt x="852" y="60"/>
                      <a:pt x="855" y="73"/>
                      <a:pt x="858" y="85"/>
                    </a:cubicBezTo>
                    <a:cubicBezTo>
                      <a:pt x="861" y="98"/>
                      <a:pt x="865" y="110"/>
                      <a:pt x="865" y="110"/>
                    </a:cubicBezTo>
                    <a:cubicBezTo>
                      <a:pt x="869" y="144"/>
                      <a:pt x="869" y="144"/>
                      <a:pt x="869" y="144"/>
                    </a:cubicBezTo>
                    <a:cubicBezTo>
                      <a:pt x="865" y="125"/>
                      <a:pt x="859" y="98"/>
                      <a:pt x="854" y="76"/>
                    </a:cubicBezTo>
                    <a:cubicBezTo>
                      <a:pt x="850" y="54"/>
                      <a:pt x="847" y="38"/>
                      <a:pt x="846" y="42"/>
                    </a:cubicBezTo>
                    <a:cubicBezTo>
                      <a:pt x="846" y="38"/>
                      <a:pt x="846" y="33"/>
                      <a:pt x="846" y="26"/>
                    </a:cubicBezTo>
                    <a:cubicBezTo>
                      <a:pt x="845" y="23"/>
                      <a:pt x="845" y="20"/>
                      <a:pt x="845" y="15"/>
                    </a:cubicBezTo>
                    <a:cubicBezTo>
                      <a:pt x="846" y="11"/>
                      <a:pt x="846" y="7"/>
                      <a:pt x="847" y="0"/>
                    </a:cubicBezTo>
                    <a:cubicBezTo>
                      <a:pt x="856" y="10"/>
                      <a:pt x="866" y="21"/>
                      <a:pt x="876" y="31"/>
                    </a:cubicBezTo>
                    <a:cubicBezTo>
                      <a:pt x="799" y="38"/>
                      <a:pt x="659" y="67"/>
                      <a:pt x="749" y="43"/>
                    </a:cubicBezTo>
                    <a:cubicBezTo>
                      <a:pt x="814" y="38"/>
                      <a:pt x="834" y="35"/>
                      <a:pt x="875" y="26"/>
                    </a:cubicBezTo>
                    <a:cubicBezTo>
                      <a:pt x="868" y="19"/>
                      <a:pt x="861" y="11"/>
                      <a:pt x="852" y="1"/>
                    </a:cubicBezTo>
                    <a:cubicBezTo>
                      <a:pt x="852" y="2"/>
                      <a:pt x="852" y="4"/>
                      <a:pt x="851" y="5"/>
                    </a:cubicBezTo>
                    <a:cubicBezTo>
                      <a:pt x="852" y="4"/>
                      <a:pt x="852" y="2"/>
                      <a:pt x="852" y="1"/>
                    </a:cubicBezTo>
                    <a:cubicBezTo>
                      <a:pt x="861" y="10"/>
                      <a:pt x="868" y="18"/>
                      <a:pt x="875" y="26"/>
                    </a:cubicBezTo>
                    <a:cubicBezTo>
                      <a:pt x="726" y="43"/>
                      <a:pt x="594" y="54"/>
                      <a:pt x="471" y="69"/>
                    </a:cubicBezTo>
                    <a:cubicBezTo>
                      <a:pt x="435" y="78"/>
                      <a:pt x="435" y="78"/>
                      <a:pt x="435" y="78"/>
                    </a:cubicBezTo>
                    <a:cubicBezTo>
                      <a:pt x="432" y="74"/>
                      <a:pt x="371" y="78"/>
                      <a:pt x="312" y="84"/>
                    </a:cubicBezTo>
                    <a:cubicBezTo>
                      <a:pt x="287" y="88"/>
                      <a:pt x="254" y="91"/>
                      <a:pt x="262" y="93"/>
                    </a:cubicBezTo>
                    <a:cubicBezTo>
                      <a:pt x="251" y="97"/>
                      <a:pt x="478" y="69"/>
                      <a:pt x="373" y="89"/>
                    </a:cubicBezTo>
                    <a:cubicBezTo>
                      <a:pt x="235" y="104"/>
                      <a:pt x="89" y="117"/>
                      <a:pt x="0" y="121"/>
                    </a:cubicBezTo>
                    <a:cubicBezTo>
                      <a:pt x="64" y="112"/>
                      <a:pt x="111" y="108"/>
                      <a:pt x="178" y="94"/>
                    </a:cubicBezTo>
                    <a:cubicBezTo>
                      <a:pt x="405" y="60"/>
                      <a:pt x="652" y="36"/>
                      <a:pt x="872" y="2"/>
                    </a:cubicBezTo>
                    <a:cubicBezTo>
                      <a:pt x="876" y="1"/>
                      <a:pt x="876" y="1"/>
                      <a:pt x="876" y="1"/>
                    </a:cubicBezTo>
                    <a:cubicBezTo>
                      <a:pt x="876" y="6"/>
                      <a:pt x="876" y="6"/>
                      <a:pt x="876" y="6"/>
                    </a:cubicBezTo>
                    <a:cubicBezTo>
                      <a:pt x="875" y="8"/>
                      <a:pt x="875" y="11"/>
                      <a:pt x="875" y="13"/>
                    </a:cubicBezTo>
                    <a:cubicBezTo>
                      <a:pt x="874" y="15"/>
                      <a:pt x="874" y="20"/>
                      <a:pt x="874" y="27"/>
                    </a:cubicBezTo>
                    <a:cubicBezTo>
                      <a:pt x="874" y="33"/>
                      <a:pt x="875" y="41"/>
                      <a:pt x="875" y="48"/>
                    </a:cubicBezTo>
                    <a:cubicBezTo>
                      <a:pt x="877" y="62"/>
                      <a:pt x="878" y="72"/>
                      <a:pt x="874" y="64"/>
                    </a:cubicBezTo>
                    <a:cubicBezTo>
                      <a:pt x="876" y="85"/>
                      <a:pt x="890" y="141"/>
                      <a:pt x="889" y="157"/>
                    </a:cubicBezTo>
                    <a:cubicBezTo>
                      <a:pt x="893" y="178"/>
                      <a:pt x="898" y="200"/>
                      <a:pt x="901" y="222"/>
                    </a:cubicBezTo>
                    <a:cubicBezTo>
                      <a:pt x="905" y="244"/>
                      <a:pt x="907" y="266"/>
                      <a:pt x="906" y="289"/>
                    </a:cubicBezTo>
                    <a:cubicBezTo>
                      <a:pt x="906" y="300"/>
                      <a:pt x="904" y="311"/>
                      <a:pt x="900" y="320"/>
                    </a:cubicBezTo>
                    <a:cubicBezTo>
                      <a:pt x="898" y="324"/>
                      <a:pt x="895" y="328"/>
                      <a:pt x="891" y="330"/>
                    </a:cubicBezTo>
                    <a:cubicBezTo>
                      <a:pt x="890" y="331"/>
                      <a:pt x="890" y="331"/>
                      <a:pt x="890" y="331"/>
                    </a:cubicBezTo>
                    <a:cubicBezTo>
                      <a:pt x="889" y="331"/>
                      <a:pt x="889" y="331"/>
                      <a:pt x="889" y="331"/>
                    </a:cubicBezTo>
                    <a:cubicBezTo>
                      <a:pt x="889" y="331"/>
                      <a:pt x="889" y="331"/>
                      <a:pt x="889" y="331"/>
                    </a:cubicBezTo>
                    <a:cubicBezTo>
                      <a:pt x="889" y="331"/>
                      <a:pt x="890" y="331"/>
                      <a:pt x="890" y="331"/>
                    </a:cubicBezTo>
                    <a:cubicBezTo>
                      <a:pt x="889" y="331"/>
                      <a:pt x="889" y="331"/>
                      <a:pt x="889" y="331"/>
                    </a:cubicBezTo>
                    <a:cubicBezTo>
                      <a:pt x="888" y="331"/>
                      <a:pt x="888" y="331"/>
                      <a:pt x="888" y="331"/>
                    </a:cubicBezTo>
                    <a:cubicBezTo>
                      <a:pt x="887" y="331"/>
                      <a:pt x="887" y="331"/>
                      <a:pt x="887" y="331"/>
                    </a:cubicBezTo>
                    <a:cubicBezTo>
                      <a:pt x="886" y="331"/>
                      <a:pt x="886" y="331"/>
                      <a:pt x="885" y="331"/>
                    </a:cubicBezTo>
                    <a:cubicBezTo>
                      <a:pt x="883" y="331"/>
                      <a:pt x="881" y="331"/>
                      <a:pt x="878" y="331"/>
                    </a:cubicBezTo>
                    <a:cubicBezTo>
                      <a:pt x="868" y="328"/>
                      <a:pt x="858" y="322"/>
                      <a:pt x="848" y="317"/>
                    </a:cubicBezTo>
                    <a:cubicBezTo>
                      <a:pt x="839" y="311"/>
                      <a:pt x="829" y="305"/>
                      <a:pt x="819" y="299"/>
                    </a:cubicBezTo>
                    <a:cubicBezTo>
                      <a:pt x="816" y="297"/>
                      <a:pt x="814" y="296"/>
                      <a:pt x="811" y="294"/>
                    </a:cubicBezTo>
                    <a:cubicBezTo>
                      <a:pt x="808" y="293"/>
                      <a:pt x="806" y="291"/>
                      <a:pt x="802" y="290"/>
                    </a:cubicBezTo>
                    <a:cubicBezTo>
                      <a:pt x="801" y="290"/>
                      <a:pt x="800" y="290"/>
                      <a:pt x="799" y="289"/>
                    </a:cubicBezTo>
                    <a:cubicBezTo>
                      <a:pt x="799" y="289"/>
                      <a:pt x="799" y="289"/>
                      <a:pt x="798" y="289"/>
                    </a:cubicBezTo>
                    <a:cubicBezTo>
                      <a:pt x="798" y="289"/>
                      <a:pt x="798" y="289"/>
                      <a:pt x="798" y="289"/>
                    </a:cubicBezTo>
                    <a:cubicBezTo>
                      <a:pt x="797" y="289"/>
                      <a:pt x="797" y="289"/>
                      <a:pt x="797" y="289"/>
                    </a:cubicBezTo>
                    <a:cubicBezTo>
                      <a:pt x="796" y="289"/>
                      <a:pt x="796" y="289"/>
                      <a:pt x="796" y="289"/>
                    </a:cubicBezTo>
                    <a:cubicBezTo>
                      <a:pt x="792" y="289"/>
                      <a:pt x="792" y="289"/>
                      <a:pt x="792" y="289"/>
                    </a:cubicBezTo>
                    <a:cubicBezTo>
                      <a:pt x="789" y="289"/>
                      <a:pt x="786" y="289"/>
                      <a:pt x="783" y="289"/>
                    </a:cubicBezTo>
                    <a:cubicBezTo>
                      <a:pt x="771" y="289"/>
                      <a:pt x="759" y="290"/>
                      <a:pt x="748" y="293"/>
                    </a:cubicBezTo>
                    <a:cubicBezTo>
                      <a:pt x="724" y="300"/>
                      <a:pt x="704" y="313"/>
                      <a:pt x="688" y="331"/>
                    </a:cubicBezTo>
                    <a:cubicBezTo>
                      <a:pt x="673" y="348"/>
                      <a:pt x="663" y="369"/>
                      <a:pt x="657" y="390"/>
                    </a:cubicBezTo>
                    <a:cubicBezTo>
                      <a:pt x="650" y="410"/>
                      <a:pt x="648" y="432"/>
                      <a:pt x="648" y="452"/>
                    </a:cubicBezTo>
                    <a:cubicBezTo>
                      <a:pt x="650" y="441"/>
                      <a:pt x="652" y="441"/>
                      <a:pt x="653" y="449"/>
                    </a:cubicBezTo>
                    <a:cubicBezTo>
                      <a:pt x="654" y="457"/>
                      <a:pt x="655" y="471"/>
                      <a:pt x="659" y="488"/>
                    </a:cubicBezTo>
                    <a:cubicBezTo>
                      <a:pt x="663" y="505"/>
                      <a:pt x="670" y="524"/>
                      <a:pt x="681" y="540"/>
                    </a:cubicBezTo>
                    <a:cubicBezTo>
                      <a:pt x="686" y="548"/>
                      <a:pt x="692" y="554"/>
                      <a:pt x="698" y="560"/>
                    </a:cubicBezTo>
                    <a:cubicBezTo>
                      <a:pt x="704" y="565"/>
                      <a:pt x="710" y="569"/>
                      <a:pt x="714" y="571"/>
                    </a:cubicBezTo>
                    <a:cubicBezTo>
                      <a:pt x="722" y="578"/>
                      <a:pt x="733" y="583"/>
                      <a:pt x="746" y="586"/>
                    </a:cubicBezTo>
                    <a:cubicBezTo>
                      <a:pt x="759" y="589"/>
                      <a:pt x="774" y="590"/>
                      <a:pt x="789" y="587"/>
                    </a:cubicBezTo>
                    <a:cubicBezTo>
                      <a:pt x="796" y="586"/>
                      <a:pt x="803" y="584"/>
                      <a:pt x="811" y="582"/>
                    </a:cubicBezTo>
                    <a:cubicBezTo>
                      <a:pt x="814" y="580"/>
                      <a:pt x="818" y="579"/>
                      <a:pt x="821" y="578"/>
                    </a:cubicBezTo>
                    <a:cubicBezTo>
                      <a:pt x="826" y="575"/>
                      <a:pt x="826" y="575"/>
                      <a:pt x="826" y="575"/>
                    </a:cubicBezTo>
                    <a:cubicBezTo>
                      <a:pt x="827" y="574"/>
                      <a:pt x="827" y="574"/>
                      <a:pt x="828" y="573"/>
                    </a:cubicBezTo>
                    <a:cubicBezTo>
                      <a:pt x="830" y="571"/>
                      <a:pt x="830" y="571"/>
                      <a:pt x="830" y="571"/>
                    </a:cubicBezTo>
                    <a:cubicBezTo>
                      <a:pt x="842" y="562"/>
                      <a:pt x="849" y="549"/>
                      <a:pt x="855" y="538"/>
                    </a:cubicBezTo>
                    <a:cubicBezTo>
                      <a:pt x="856" y="536"/>
                      <a:pt x="857" y="534"/>
                      <a:pt x="859" y="530"/>
                    </a:cubicBezTo>
                    <a:cubicBezTo>
                      <a:pt x="861" y="527"/>
                      <a:pt x="864" y="524"/>
                      <a:pt x="866" y="521"/>
                    </a:cubicBezTo>
                    <a:cubicBezTo>
                      <a:pt x="869" y="517"/>
                      <a:pt x="872" y="515"/>
                      <a:pt x="873" y="514"/>
                    </a:cubicBezTo>
                    <a:cubicBezTo>
                      <a:pt x="875" y="512"/>
                      <a:pt x="875" y="511"/>
                      <a:pt x="873" y="512"/>
                    </a:cubicBezTo>
                    <a:cubicBezTo>
                      <a:pt x="865" y="518"/>
                      <a:pt x="859" y="525"/>
                      <a:pt x="855" y="531"/>
                    </a:cubicBezTo>
                    <a:cubicBezTo>
                      <a:pt x="851" y="538"/>
                      <a:pt x="847" y="543"/>
                      <a:pt x="844" y="549"/>
                    </a:cubicBezTo>
                    <a:cubicBezTo>
                      <a:pt x="840" y="554"/>
                      <a:pt x="836" y="559"/>
                      <a:pt x="831" y="564"/>
                    </a:cubicBezTo>
                    <a:cubicBezTo>
                      <a:pt x="830" y="565"/>
                      <a:pt x="828" y="566"/>
                      <a:pt x="827" y="567"/>
                    </a:cubicBezTo>
                    <a:cubicBezTo>
                      <a:pt x="826" y="568"/>
                      <a:pt x="825" y="568"/>
                      <a:pt x="825" y="569"/>
                    </a:cubicBezTo>
                    <a:cubicBezTo>
                      <a:pt x="824" y="569"/>
                      <a:pt x="823" y="570"/>
                      <a:pt x="822" y="570"/>
                    </a:cubicBezTo>
                    <a:cubicBezTo>
                      <a:pt x="821" y="571"/>
                      <a:pt x="821" y="571"/>
                      <a:pt x="820" y="571"/>
                    </a:cubicBezTo>
                    <a:cubicBezTo>
                      <a:pt x="819" y="572"/>
                      <a:pt x="818" y="572"/>
                      <a:pt x="817" y="573"/>
                    </a:cubicBezTo>
                    <a:cubicBezTo>
                      <a:pt x="815" y="574"/>
                      <a:pt x="813" y="574"/>
                      <a:pt x="810" y="575"/>
                    </a:cubicBezTo>
                    <a:cubicBezTo>
                      <a:pt x="812" y="574"/>
                      <a:pt x="814" y="572"/>
                      <a:pt x="817" y="571"/>
                    </a:cubicBezTo>
                    <a:cubicBezTo>
                      <a:pt x="819" y="570"/>
                      <a:pt x="820" y="569"/>
                      <a:pt x="821" y="568"/>
                    </a:cubicBezTo>
                    <a:cubicBezTo>
                      <a:pt x="822" y="567"/>
                      <a:pt x="823" y="567"/>
                      <a:pt x="823" y="566"/>
                    </a:cubicBezTo>
                    <a:cubicBezTo>
                      <a:pt x="824" y="566"/>
                      <a:pt x="825" y="565"/>
                      <a:pt x="825" y="564"/>
                    </a:cubicBezTo>
                    <a:cubicBezTo>
                      <a:pt x="832" y="559"/>
                      <a:pt x="838" y="551"/>
                      <a:pt x="845" y="540"/>
                    </a:cubicBezTo>
                    <a:cubicBezTo>
                      <a:pt x="849" y="534"/>
                      <a:pt x="852" y="528"/>
                      <a:pt x="858" y="522"/>
                    </a:cubicBezTo>
                    <a:cubicBezTo>
                      <a:pt x="860" y="519"/>
                      <a:pt x="863" y="517"/>
                      <a:pt x="866" y="514"/>
                    </a:cubicBezTo>
                    <a:cubicBezTo>
                      <a:pt x="868" y="513"/>
                      <a:pt x="869" y="512"/>
                      <a:pt x="871" y="511"/>
                    </a:cubicBezTo>
                    <a:cubicBezTo>
                      <a:pt x="873" y="509"/>
                      <a:pt x="874" y="508"/>
                      <a:pt x="876" y="507"/>
                    </a:cubicBezTo>
                    <a:cubicBezTo>
                      <a:pt x="890" y="499"/>
                      <a:pt x="906" y="497"/>
                      <a:pt x="921" y="495"/>
                    </a:cubicBezTo>
                    <a:cubicBezTo>
                      <a:pt x="924" y="495"/>
                      <a:pt x="924" y="495"/>
                      <a:pt x="924" y="495"/>
                    </a:cubicBezTo>
                    <a:cubicBezTo>
                      <a:pt x="926" y="497"/>
                      <a:pt x="926" y="497"/>
                      <a:pt x="926" y="497"/>
                    </a:cubicBezTo>
                    <a:cubicBezTo>
                      <a:pt x="926" y="498"/>
                      <a:pt x="926" y="499"/>
                      <a:pt x="927" y="500"/>
                    </a:cubicBezTo>
                    <a:cubicBezTo>
                      <a:pt x="926" y="498"/>
                      <a:pt x="926" y="498"/>
                      <a:pt x="926" y="498"/>
                    </a:cubicBezTo>
                    <a:cubicBezTo>
                      <a:pt x="924" y="495"/>
                      <a:pt x="924" y="495"/>
                      <a:pt x="924" y="495"/>
                    </a:cubicBezTo>
                    <a:cubicBezTo>
                      <a:pt x="921" y="495"/>
                      <a:pt x="921" y="495"/>
                      <a:pt x="921" y="495"/>
                    </a:cubicBezTo>
                    <a:cubicBezTo>
                      <a:pt x="907" y="499"/>
                      <a:pt x="907" y="499"/>
                      <a:pt x="907" y="499"/>
                    </a:cubicBezTo>
                    <a:cubicBezTo>
                      <a:pt x="900" y="501"/>
                      <a:pt x="900" y="501"/>
                      <a:pt x="900" y="501"/>
                    </a:cubicBezTo>
                    <a:cubicBezTo>
                      <a:pt x="898" y="502"/>
                      <a:pt x="895" y="503"/>
                      <a:pt x="893" y="504"/>
                    </a:cubicBezTo>
                    <a:cubicBezTo>
                      <a:pt x="895" y="503"/>
                      <a:pt x="898" y="503"/>
                      <a:pt x="900" y="502"/>
                    </a:cubicBezTo>
                    <a:cubicBezTo>
                      <a:pt x="902" y="502"/>
                      <a:pt x="905" y="501"/>
                      <a:pt x="907" y="500"/>
                    </a:cubicBezTo>
                    <a:cubicBezTo>
                      <a:pt x="912" y="500"/>
                      <a:pt x="917" y="499"/>
                      <a:pt x="921" y="499"/>
                    </a:cubicBezTo>
                    <a:cubicBezTo>
                      <a:pt x="922" y="498"/>
                      <a:pt x="922" y="498"/>
                      <a:pt x="922" y="498"/>
                    </a:cubicBezTo>
                    <a:cubicBezTo>
                      <a:pt x="923" y="499"/>
                      <a:pt x="923" y="499"/>
                      <a:pt x="923" y="499"/>
                    </a:cubicBezTo>
                    <a:cubicBezTo>
                      <a:pt x="933" y="520"/>
                      <a:pt x="940" y="543"/>
                      <a:pt x="944" y="566"/>
                    </a:cubicBezTo>
                    <a:cubicBezTo>
                      <a:pt x="946" y="578"/>
                      <a:pt x="947" y="590"/>
                      <a:pt x="948" y="602"/>
                    </a:cubicBezTo>
                    <a:cubicBezTo>
                      <a:pt x="949" y="614"/>
                      <a:pt x="950" y="625"/>
                      <a:pt x="950" y="637"/>
                    </a:cubicBezTo>
                    <a:cubicBezTo>
                      <a:pt x="951" y="661"/>
                      <a:pt x="951" y="684"/>
                      <a:pt x="950" y="706"/>
                    </a:cubicBezTo>
                    <a:cubicBezTo>
                      <a:pt x="950" y="729"/>
                      <a:pt x="950" y="750"/>
                      <a:pt x="951" y="770"/>
                    </a:cubicBezTo>
                    <a:cubicBezTo>
                      <a:pt x="951" y="770"/>
                      <a:pt x="953" y="751"/>
                      <a:pt x="954" y="732"/>
                    </a:cubicBezTo>
                    <a:cubicBezTo>
                      <a:pt x="955" y="723"/>
                      <a:pt x="956" y="714"/>
                      <a:pt x="957" y="707"/>
                    </a:cubicBezTo>
                    <a:cubicBezTo>
                      <a:pt x="957" y="700"/>
                      <a:pt x="958" y="695"/>
                      <a:pt x="958" y="695"/>
                    </a:cubicBezTo>
                    <a:cubicBezTo>
                      <a:pt x="958" y="719"/>
                      <a:pt x="958" y="744"/>
                      <a:pt x="957" y="769"/>
                    </a:cubicBezTo>
                    <a:cubicBezTo>
                      <a:pt x="956" y="794"/>
                      <a:pt x="955" y="820"/>
                      <a:pt x="955" y="845"/>
                    </a:cubicBezTo>
                    <a:cubicBezTo>
                      <a:pt x="955" y="847"/>
                      <a:pt x="955" y="847"/>
                      <a:pt x="955" y="847"/>
                    </a:cubicBezTo>
                    <a:cubicBezTo>
                      <a:pt x="953" y="847"/>
                      <a:pt x="953" y="847"/>
                      <a:pt x="953" y="847"/>
                    </a:cubicBezTo>
                    <a:cubicBezTo>
                      <a:pt x="937" y="851"/>
                      <a:pt x="920" y="852"/>
                      <a:pt x="904" y="853"/>
                    </a:cubicBezTo>
                    <a:cubicBezTo>
                      <a:pt x="888" y="854"/>
                      <a:pt x="872" y="854"/>
                      <a:pt x="857" y="855"/>
                    </a:cubicBezTo>
                    <a:cubicBezTo>
                      <a:pt x="828" y="855"/>
                      <a:pt x="800" y="856"/>
                      <a:pt x="777" y="858"/>
                    </a:cubicBezTo>
                    <a:cubicBezTo>
                      <a:pt x="805" y="859"/>
                      <a:pt x="840" y="859"/>
                      <a:pt x="873" y="858"/>
                    </a:cubicBezTo>
                    <a:cubicBezTo>
                      <a:pt x="889" y="858"/>
                      <a:pt x="905" y="857"/>
                      <a:pt x="919" y="856"/>
                    </a:cubicBezTo>
                    <a:cubicBezTo>
                      <a:pt x="933" y="854"/>
                      <a:pt x="945" y="853"/>
                      <a:pt x="954" y="851"/>
                    </a:cubicBezTo>
                    <a:cubicBezTo>
                      <a:pt x="958" y="851"/>
                      <a:pt x="958" y="851"/>
                      <a:pt x="958" y="851"/>
                    </a:cubicBezTo>
                    <a:cubicBezTo>
                      <a:pt x="959" y="845"/>
                      <a:pt x="959" y="845"/>
                      <a:pt x="959" y="845"/>
                    </a:cubicBezTo>
                    <a:cubicBezTo>
                      <a:pt x="959" y="834"/>
                      <a:pt x="960" y="828"/>
                      <a:pt x="962" y="828"/>
                    </a:cubicBezTo>
                    <a:cubicBezTo>
                      <a:pt x="963" y="829"/>
                      <a:pt x="964" y="836"/>
                      <a:pt x="965" y="845"/>
                    </a:cubicBezTo>
                    <a:cubicBezTo>
                      <a:pt x="965" y="854"/>
                      <a:pt x="965" y="854"/>
                      <a:pt x="965" y="854"/>
                    </a:cubicBezTo>
                    <a:cubicBezTo>
                      <a:pt x="955" y="857"/>
                      <a:pt x="955" y="857"/>
                      <a:pt x="955" y="857"/>
                    </a:cubicBezTo>
                    <a:cubicBezTo>
                      <a:pt x="941" y="861"/>
                      <a:pt x="920" y="864"/>
                      <a:pt x="898" y="865"/>
                    </a:cubicBezTo>
                    <a:cubicBezTo>
                      <a:pt x="877" y="866"/>
                      <a:pt x="856" y="866"/>
                      <a:pt x="841" y="866"/>
                    </a:cubicBezTo>
                    <a:cubicBezTo>
                      <a:pt x="797" y="864"/>
                      <a:pt x="756" y="863"/>
                      <a:pt x="717" y="866"/>
                    </a:cubicBezTo>
                    <a:cubicBezTo>
                      <a:pt x="697" y="867"/>
                      <a:pt x="678" y="869"/>
                      <a:pt x="660" y="872"/>
                    </a:cubicBezTo>
                    <a:cubicBezTo>
                      <a:pt x="642" y="876"/>
                      <a:pt x="625" y="880"/>
                      <a:pt x="609" y="888"/>
                    </a:cubicBezTo>
                    <a:cubicBezTo>
                      <a:pt x="602" y="891"/>
                      <a:pt x="595" y="896"/>
                      <a:pt x="588" y="901"/>
                    </a:cubicBezTo>
                    <a:cubicBezTo>
                      <a:pt x="583" y="906"/>
                      <a:pt x="578" y="912"/>
                      <a:pt x="574" y="918"/>
                    </a:cubicBezTo>
                    <a:cubicBezTo>
                      <a:pt x="567" y="931"/>
                      <a:pt x="566" y="946"/>
                      <a:pt x="568" y="963"/>
                    </a:cubicBezTo>
                    <a:cubicBezTo>
                      <a:pt x="568" y="963"/>
                      <a:pt x="568" y="963"/>
                      <a:pt x="568" y="963"/>
                    </a:cubicBezTo>
                    <a:cubicBezTo>
                      <a:pt x="569" y="964"/>
                      <a:pt x="569" y="964"/>
                      <a:pt x="569" y="964"/>
                    </a:cubicBezTo>
                    <a:cubicBezTo>
                      <a:pt x="569" y="964"/>
                      <a:pt x="568" y="963"/>
                      <a:pt x="568" y="963"/>
                    </a:cubicBezTo>
                    <a:cubicBezTo>
                      <a:pt x="568" y="963"/>
                      <a:pt x="568" y="963"/>
                      <a:pt x="568" y="963"/>
                    </a:cubicBezTo>
                    <a:cubicBezTo>
                      <a:pt x="568" y="964"/>
                      <a:pt x="568" y="964"/>
                      <a:pt x="568" y="964"/>
                    </a:cubicBezTo>
                    <a:cubicBezTo>
                      <a:pt x="569" y="965"/>
                      <a:pt x="569" y="965"/>
                      <a:pt x="569" y="965"/>
                    </a:cubicBezTo>
                    <a:cubicBezTo>
                      <a:pt x="570" y="969"/>
                      <a:pt x="570" y="969"/>
                      <a:pt x="570" y="969"/>
                    </a:cubicBezTo>
                    <a:cubicBezTo>
                      <a:pt x="570" y="971"/>
                      <a:pt x="570" y="973"/>
                      <a:pt x="571" y="975"/>
                    </a:cubicBezTo>
                    <a:cubicBezTo>
                      <a:pt x="571" y="976"/>
                      <a:pt x="572" y="978"/>
                      <a:pt x="572" y="980"/>
                    </a:cubicBezTo>
                    <a:cubicBezTo>
                      <a:pt x="575" y="985"/>
                      <a:pt x="575" y="985"/>
                      <a:pt x="575" y="985"/>
                    </a:cubicBezTo>
                    <a:cubicBezTo>
                      <a:pt x="578" y="992"/>
                      <a:pt x="582" y="998"/>
                      <a:pt x="587" y="1004"/>
                    </a:cubicBezTo>
                    <a:cubicBezTo>
                      <a:pt x="593" y="1010"/>
                      <a:pt x="600" y="1016"/>
                      <a:pt x="607" y="1023"/>
                    </a:cubicBezTo>
                    <a:cubicBezTo>
                      <a:pt x="610" y="1026"/>
                      <a:pt x="614" y="1030"/>
                      <a:pt x="617" y="1034"/>
                    </a:cubicBezTo>
                    <a:cubicBezTo>
                      <a:pt x="619" y="1037"/>
                      <a:pt x="621" y="1039"/>
                      <a:pt x="622" y="1042"/>
                    </a:cubicBezTo>
                    <a:cubicBezTo>
                      <a:pt x="623" y="1044"/>
                      <a:pt x="625" y="1047"/>
                      <a:pt x="625" y="105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4" name="Freeform 64"/>
              <p:cNvSpPr/>
              <p:nvPr/>
            </p:nvSpPr>
            <p:spPr bwMode="auto">
              <a:xfrm>
                <a:off x="4729590" y="3475445"/>
                <a:ext cx="476240" cy="233503"/>
              </a:xfrm>
              <a:custGeom>
                <a:avLst/>
                <a:gdLst>
                  <a:gd name="T0" fmla="*/ 0 w 355"/>
                  <a:gd name="T1" fmla="*/ 174 h 174"/>
                  <a:gd name="T2" fmla="*/ 40 w 355"/>
                  <a:gd name="T3" fmla="*/ 164 h 174"/>
                  <a:gd name="T4" fmla="*/ 68 w 355"/>
                  <a:gd name="T5" fmla="*/ 159 h 174"/>
                  <a:gd name="T6" fmla="*/ 100 w 355"/>
                  <a:gd name="T7" fmla="*/ 154 h 174"/>
                  <a:gd name="T8" fmla="*/ 202 w 355"/>
                  <a:gd name="T9" fmla="*/ 148 h 174"/>
                  <a:gd name="T10" fmla="*/ 226 w 355"/>
                  <a:gd name="T11" fmla="*/ 153 h 174"/>
                  <a:gd name="T12" fmla="*/ 300 w 355"/>
                  <a:gd name="T13" fmla="*/ 152 h 174"/>
                  <a:gd name="T14" fmla="*/ 331 w 355"/>
                  <a:gd name="T15" fmla="*/ 146 h 174"/>
                  <a:gd name="T16" fmla="*/ 347 w 355"/>
                  <a:gd name="T17" fmla="*/ 142 h 174"/>
                  <a:gd name="T18" fmla="*/ 346 w 355"/>
                  <a:gd name="T19" fmla="*/ 126 h 174"/>
                  <a:gd name="T20" fmla="*/ 349 w 355"/>
                  <a:gd name="T21" fmla="*/ 19 h 174"/>
                  <a:gd name="T22" fmla="*/ 352 w 355"/>
                  <a:gd name="T23" fmla="*/ 4 h 174"/>
                  <a:gd name="T24" fmla="*/ 354 w 355"/>
                  <a:gd name="T25" fmla="*/ 48 h 174"/>
                  <a:gd name="T26" fmla="*/ 350 w 355"/>
                  <a:gd name="T27" fmla="*/ 126 h 174"/>
                  <a:gd name="T28" fmla="*/ 350 w 355"/>
                  <a:gd name="T29" fmla="*/ 145 h 174"/>
                  <a:gd name="T30" fmla="*/ 332 w 355"/>
                  <a:gd name="T31" fmla="*/ 149 h 174"/>
                  <a:gd name="T32" fmla="*/ 286 w 355"/>
                  <a:gd name="T33" fmla="*/ 155 h 174"/>
                  <a:gd name="T34" fmla="*/ 242 w 355"/>
                  <a:gd name="T35" fmla="*/ 158 h 174"/>
                  <a:gd name="T36" fmla="*/ 154 w 355"/>
                  <a:gd name="T37" fmla="*/ 160 h 174"/>
                  <a:gd name="T38" fmla="*/ 72 w 355"/>
                  <a:gd name="T39" fmla="*/ 164 h 174"/>
                  <a:gd name="T40" fmla="*/ 0 w 355"/>
                  <a:gd name="T4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174">
                    <a:moveTo>
                      <a:pt x="0" y="174"/>
                    </a:moveTo>
                    <a:cubicBezTo>
                      <a:pt x="15" y="169"/>
                      <a:pt x="29" y="166"/>
                      <a:pt x="40" y="164"/>
                    </a:cubicBezTo>
                    <a:cubicBezTo>
                      <a:pt x="51" y="162"/>
                      <a:pt x="60" y="161"/>
                      <a:pt x="68" y="159"/>
                    </a:cubicBezTo>
                    <a:cubicBezTo>
                      <a:pt x="83" y="157"/>
                      <a:pt x="91" y="155"/>
                      <a:pt x="100" y="154"/>
                    </a:cubicBezTo>
                    <a:cubicBezTo>
                      <a:pt x="117" y="150"/>
                      <a:pt x="133" y="147"/>
                      <a:pt x="202" y="148"/>
                    </a:cubicBezTo>
                    <a:cubicBezTo>
                      <a:pt x="193" y="150"/>
                      <a:pt x="206" y="152"/>
                      <a:pt x="226" y="153"/>
                    </a:cubicBezTo>
                    <a:cubicBezTo>
                      <a:pt x="247" y="154"/>
                      <a:pt x="276" y="154"/>
                      <a:pt x="300" y="152"/>
                    </a:cubicBezTo>
                    <a:cubicBezTo>
                      <a:pt x="310" y="150"/>
                      <a:pt x="320" y="148"/>
                      <a:pt x="331" y="146"/>
                    </a:cubicBezTo>
                    <a:cubicBezTo>
                      <a:pt x="347" y="142"/>
                      <a:pt x="347" y="142"/>
                      <a:pt x="347" y="142"/>
                    </a:cubicBezTo>
                    <a:cubicBezTo>
                      <a:pt x="346" y="126"/>
                      <a:pt x="346" y="126"/>
                      <a:pt x="346" y="126"/>
                    </a:cubicBezTo>
                    <a:cubicBezTo>
                      <a:pt x="345" y="90"/>
                      <a:pt x="348" y="50"/>
                      <a:pt x="349" y="19"/>
                    </a:cubicBezTo>
                    <a:cubicBezTo>
                      <a:pt x="349" y="5"/>
                      <a:pt x="351" y="0"/>
                      <a:pt x="352" y="4"/>
                    </a:cubicBezTo>
                    <a:cubicBezTo>
                      <a:pt x="354" y="8"/>
                      <a:pt x="355" y="22"/>
                      <a:pt x="354" y="48"/>
                    </a:cubicBezTo>
                    <a:cubicBezTo>
                      <a:pt x="352" y="73"/>
                      <a:pt x="350" y="100"/>
                      <a:pt x="350" y="126"/>
                    </a:cubicBezTo>
                    <a:cubicBezTo>
                      <a:pt x="350" y="145"/>
                      <a:pt x="350" y="145"/>
                      <a:pt x="350" y="145"/>
                    </a:cubicBezTo>
                    <a:cubicBezTo>
                      <a:pt x="332" y="149"/>
                      <a:pt x="332" y="149"/>
                      <a:pt x="332" y="149"/>
                    </a:cubicBezTo>
                    <a:cubicBezTo>
                      <a:pt x="316" y="152"/>
                      <a:pt x="301" y="154"/>
                      <a:pt x="286" y="155"/>
                    </a:cubicBezTo>
                    <a:cubicBezTo>
                      <a:pt x="271" y="157"/>
                      <a:pt x="256" y="157"/>
                      <a:pt x="242" y="158"/>
                    </a:cubicBezTo>
                    <a:cubicBezTo>
                      <a:pt x="212" y="159"/>
                      <a:pt x="183" y="159"/>
                      <a:pt x="154" y="160"/>
                    </a:cubicBezTo>
                    <a:cubicBezTo>
                      <a:pt x="126" y="161"/>
                      <a:pt x="98" y="162"/>
                      <a:pt x="72" y="164"/>
                    </a:cubicBezTo>
                    <a:cubicBezTo>
                      <a:pt x="46" y="166"/>
                      <a:pt x="21" y="169"/>
                      <a:pt x="0" y="17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5" name="Freeform 65"/>
              <p:cNvSpPr/>
              <p:nvPr/>
            </p:nvSpPr>
            <p:spPr bwMode="auto">
              <a:xfrm>
                <a:off x="4629329" y="3691797"/>
                <a:ext cx="83111" cy="110815"/>
              </a:xfrm>
              <a:custGeom>
                <a:avLst/>
                <a:gdLst>
                  <a:gd name="T0" fmla="*/ 3 w 61"/>
                  <a:gd name="T1" fmla="*/ 83 h 83"/>
                  <a:gd name="T2" fmla="*/ 6 w 61"/>
                  <a:gd name="T3" fmla="*/ 45 h 83"/>
                  <a:gd name="T4" fmla="*/ 17 w 61"/>
                  <a:gd name="T5" fmla="*/ 30 h 83"/>
                  <a:gd name="T6" fmla="*/ 30 w 61"/>
                  <a:gd name="T7" fmla="*/ 18 h 83"/>
                  <a:gd name="T8" fmla="*/ 61 w 61"/>
                  <a:gd name="T9" fmla="*/ 0 h 83"/>
                  <a:gd name="T10" fmla="*/ 45 w 61"/>
                  <a:gd name="T11" fmla="*/ 10 h 83"/>
                  <a:gd name="T12" fmla="*/ 31 w 61"/>
                  <a:gd name="T13" fmla="*/ 20 h 83"/>
                  <a:gd name="T14" fmla="*/ 16 w 61"/>
                  <a:gd name="T15" fmla="*/ 38 h 83"/>
                  <a:gd name="T16" fmla="*/ 9 w 61"/>
                  <a:gd name="T17" fmla="*/ 72 h 83"/>
                  <a:gd name="T18" fmla="*/ 8 w 61"/>
                  <a:gd name="T19" fmla="*/ 55 h 83"/>
                  <a:gd name="T20" fmla="*/ 12 w 61"/>
                  <a:gd name="T21" fmla="*/ 38 h 83"/>
                  <a:gd name="T22" fmla="*/ 11 w 61"/>
                  <a:gd name="T23" fmla="*/ 39 h 83"/>
                  <a:gd name="T24" fmla="*/ 9 w 61"/>
                  <a:gd name="T25" fmla="*/ 44 h 83"/>
                  <a:gd name="T26" fmla="*/ 4 w 61"/>
                  <a:gd name="T27" fmla="*/ 59 h 83"/>
                  <a:gd name="T28" fmla="*/ 3 w 61"/>
                  <a:gd name="T29" fmla="*/ 75 h 83"/>
                  <a:gd name="T30" fmla="*/ 3 w 61"/>
                  <a:gd name="T31" fmla="*/ 81 h 83"/>
                  <a:gd name="T32" fmla="*/ 3 w 61"/>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3">
                    <a:moveTo>
                      <a:pt x="3" y="83"/>
                    </a:moveTo>
                    <a:cubicBezTo>
                      <a:pt x="0" y="65"/>
                      <a:pt x="3" y="53"/>
                      <a:pt x="6" y="45"/>
                    </a:cubicBezTo>
                    <a:cubicBezTo>
                      <a:pt x="9" y="38"/>
                      <a:pt x="13" y="33"/>
                      <a:pt x="17" y="30"/>
                    </a:cubicBezTo>
                    <a:cubicBezTo>
                      <a:pt x="20" y="26"/>
                      <a:pt x="24" y="23"/>
                      <a:pt x="30" y="18"/>
                    </a:cubicBezTo>
                    <a:cubicBezTo>
                      <a:pt x="37" y="13"/>
                      <a:pt x="45" y="7"/>
                      <a:pt x="61" y="0"/>
                    </a:cubicBezTo>
                    <a:cubicBezTo>
                      <a:pt x="55" y="4"/>
                      <a:pt x="50" y="7"/>
                      <a:pt x="45" y="10"/>
                    </a:cubicBezTo>
                    <a:cubicBezTo>
                      <a:pt x="40" y="13"/>
                      <a:pt x="36" y="16"/>
                      <a:pt x="31" y="20"/>
                    </a:cubicBezTo>
                    <a:cubicBezTo>
                      <a:pt x="26" y="24"/>
                      <a:pt x="21" y="29"/>
                      <a:pt x="16" y="38"/>
                    </a:cubicBezTo>
                    <a:cubicBezTo>
                      <a:pt x="11" y="46"/>
                      <a:pt x="8" y="57"/>
                      <a:pt x="9" y="72"/>
                    </a:cubicBezTo>
                    <a:cubicBezTo>
                      <a:pt x="9" y="72"/>
                      <a:pt x="7" y="64"/>
                      <a:pt x="8" y="55"/>
                    </a:cubicBezTo>
                    <a:cubicBezTo>
                      <a:pt x="9" y="46"/>
                      <a:pt x="12" y="38"/>
                      <a:pt x="12" y="38"/>
                    </a:cubicBezTo>
                    <a:cubicBezTo>
                      <a:pt x="12" y="38"/>
                      <a:pt x="12" y="38"/>
                      <a:pt x="11" y="39"/>
                    </a:cubicBezTo>
                    <a:cubicBezTo>
                      <a:pt x="11" y="40"/>
                      <a:pt x="10" y="42"/>
                      <a:pt x="9" y="44"/>
                    </a:cubicBezTo>
                    <a:cubicBezTo>
                      <a:pt x="7" y="48"/>
                      <a:pt x="5" y="53"/>
                      <a:pt x="4" y="59"/>
                    </a:cubicBezTo>
                    <a:cubicBezTo>
                      <a:pt x="3" y="65"/>
                      <a:pt x="3" y="71"/>
                      <a:pt x="3" y="75"/>
                    </a:cubicBezTo>
                    <a:cubicBezTo>
                      <a:pt x="3" y="78"/>
                      <a:pt x="3" y="80"/>
                      <a:pt x="3" y="81"/>
                    </a:cubicBezTo>
                    <a:cubicBezTo>
                      <a:pt x="3" y="82"/>
                      <a:pt x="3" y="83"/>
                      <a:pt x="3"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6" name="Freeform 66"/>
              <p:cNvSpPr/>
              <p:nvPr/>
            </p:nvSpPr>
            <p:spPr bwMode="auto">
              <a:xfrm>
                <a:off x="5180765" y="3235346"/>
                <a:ext cx="17150" cy="244057"/>
              </a:xfrm>
              <a:custGeom>
                <a:avLst/>
                <a:gdLst>
                  <a:gd name="T0" fmla="*/ 6 w 13"/>
                  <a:gd name="T1" fmla="*/ 181 h 181"/>
                  <a:gd name="T2" fmla="*/ 6 w 13"/>
                  <a:gd name="T3" fmla="*/ 86 h 181"/>
                  <a:gd name="T4" fmla="*/ 3 w 13"/>
                  <a:gd name="T5" fmla="*/ 22 h 181"/>
                  <a:gd name="T6" fmla="*/ 4 w 13"/>
                  <a:gd name="T7" fmla="*/ 18 h 181"/>
                  <a:gd name="T8" fmla="*/ 0 w 13"/>
                  <a:gd name="T9" fmla="*/ 0 h 181"/>
                  <a:gd name="T10" fmla="*/ 4 w 13"/>
                  <a:gd name="T11" fmla="*/ 19 h 181"/>
                  <a:gd name="T12" fmla="*/ 8 w 13"/>
                  <a:gd name="T13" fmla="*/ 44 h 181"/>
                  <a:gd name="T14" fmla="*/ 10 w 13"/>
                  <a:gd name="T15" fmla="*/ 58 h 181"/>
                  <a:gd name="T16" fmla="*/ 11 w 13"/>
                  <a:gd name="T17" fmla="*/ 72 h 181"/>
                  <a:gd name="T18" fmla="*/ 12 w 13"/>
                  <a:gd name="T19" fmla="*/ 100 h 181"/>
                  <a:gd name="T20" fmla="*/ 6 w 1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81">
                    <a:moveTo>
                      <a:pt x="6" y="181"/>
                    </a:moveTo>
                    <a:cubicBezTo>
                      <a:pt x="6" y="158"/>
                      <a:pt x="7" y="120"/>
                      <a:pt x="6" y="86"/>
                    </a:cubicBezTo>
                    <a:cubicBezTo>
                      <a:pt x="5" y="53"/>
                      <a:pt x="1" y="24"/>
                      <a:pt x="3" y="22"/>
                    </a:cubicBezTo>
                    <a:cubicBezTo>
                      <a:pt x="2" y="19"/>
                      <a:pt x="3" y="20"/>
                      <a:pt x="4" y="18"/>
                    </a:cubicBezTo>
                    <a:cubicBezTo>
                      <a:pt x="4" y="17"/>
                      <a:pt x="4" y="13"/>
                      <a:pt x="0" y="0"/>
                    </a:cubicBezTo>
                    <a:cubicBezTo>
                      <a:pt x="1" y="5"/>
                      <a:pt x="3" y="12"/>
                      <a:pt x="4" y="19"/>
                    </a:cubicBezTo>
                    <a:cubicBezTo>
                      <a:pt x="5" y="27"/>
                      <a:pt x="7" y="35"/>
                      <a:pt x="8" y="44"/>
                    </a:cubicBezTo>
                    <a:cubicBezTo>
                      <a:pt x="8" y="48"/>
                      <a:pt x="9" y="53"/>
                      <a:pt x="10" y="58"/>
                    </a:cubicBezTo>
                    <a:cubicBezTo>
                      <a:pt x="10" y="62"/>
                      <a:pt x="10" y="67"/>
                      <a:pt x="11" y="72"/>
                    </a:cubicBezTo>
                    <a:cubicBezTo>
                      <a:pt x="12" y="81"/>
                      <a:pt x="12" y="91"/>
                      <a:pt x="12" y="100"/>
                    </a:cubicBezTo>
                    <a:cubicBezTo>
                      <a:pt x="13" y="138"/>
                      <a:pt x="10" y="172"/>
                      <a:pt x="6" y="18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7" name="Freeform 67"/>
              <p:cNvSpPr/>
              <p:nvPr/>
            </p:nvSpPr>
            <p:spPr bwMode="auto">
              <a:xfrm>
                <a:off x="5062035" y="3628475"/>
                <a:ext cx="102900" cy="15831"/>
              </a:xfrm>
              <a:custGeom>
                <a:avLst/>
                <a:gdLst>
                  <a:gd name="T0" fmla="*/ 0 w 76"/>
                  <a:gd name="T1" fmla="*/ 11 h 12"/>
                  <a:gd name="T2" fmla="*/ 35 w 76"/>
                  <a:gd name="T3" fmla="*/ 9 h 12"/>
                  <a:gd name="T4" fmla="*/ 76 w 76"/>
                  <a:gd name="T5" fmla="*/ 3 h 12"/>
                  <a:gd name="T6" fmla="*/ 69 w 76"/>
                  <a:gd name="T7" fmla="*/ 12 h 12"/>
                  <a:gd name="T8" fmla="*/ 69 w 76"/>
                  <a:gd name="T9" fmla="*/ 0 h 12"/>
                  <a:gd name="T10" fmla="*/ 69 w 76"/>
                  <a:gd name="T11" fmla="*/ 12 h 12"/>
                  <a:gd name="T12" fmla="*/ 76 w 76"/>
                  <a:gd name="T13" fmla="*/ 3 h 12"/>
                  <a:gd name="T14" fmla="*/ 0 w 76"/>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2">
                    <a:moveTo>
                      <a:pt x="0" y="11"/>
                    </a:moveTo>
                    <a:cubicBezTo>
                      <a:pt x="12" y="11"/>
                      <a:pt x="23" y="10"/>
                      <a:pt x="35" y="9"/>
                    </a:cubicBezTo>
                    <a:cubicBezTo>
                      <a:pt x="48" y="8"/>
                      <a:pt x="61" y="6"/>
                      <a:pt x="76" y="3"/>
                    </a:cubicBezTo>
                    <a:cubicBezTo>
                      <a:pt x="74" y="6"/>
                      <a:pt x="71" y="9"/>
                      <a:pt x="69" y="12"/>
                    </a:cubicBezTo>
                    <a:cubicBezTo>
                      <a:pt x="69" y="9"/>
                      <a:pt x="69" y="4"/>
                      <a:pt x="69" y="0"/>
                    </a:cubicBezTo>
                    <a:cubicBezTo>
                      <a:pt x="69" y="4"/>
                      <a:pt x="69" y="8"/>
                      <a:pt x="69" y="12"/>
                    </a:cubicBezTo>
                    <a:cubicBezTo>
                      <a:pt x="72" y="9"/>
                      <a:pt x="74" y="6"/>
                      <a:pt x="76" y="3"/>
                    </a:cubicBezTo>
                    <a:cubicBezTo>
                      <a:pt x="55" y="9"/>
                      <a:pt x="29" y="12"/>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8" name="Freeform 68"/>
              <p:cNvSpPr/>
              <p:nvPr/>
            </p:nvSpPr>
            <p:spPr bwMode="auto">
              <a:xfrm>
                <a:off x="5166253" y="3292072"/>
                <a:ext cx="11873" cy="112134"/>
              </a:xfrm>
              <a:custGeom>
                <a:avLst/>
                <a:gdLst>
                  <a:gd name="T0" fmla="*/ 7 w 9"/>
                  <a:gd name="T1" fmla="*/ 79 h 83"/>
                  <a:gd name="T2" fmla="*/ 4 w 9"/>
                  <a:gd name="T3" fmla="*/ 61 h 83"/>
                  <a:gd name="T4" fmla="*/ 3 w 9"/>
                  <a:gd name="T5" fmla="*/ 42 h 83"/>
                  <a:gd name="T6" fmla="*/ 2 w 9"/>
                  <a:gd name="T7" fmla="*/ 27 h 83"/>
                  <a:gd name="T8" fmla="*/ 2 w 9"/>
                  <a:gd name="T9" fmla="*/ 23 h 83"/>
                  <a:gd name="T10" fmla="*/ 2 w 9"/>
                  <a:gd name="T11" fmla="*/ 13 h 83"/>
                  <a:gd name="T12" fmla="*/ 0 w 9"/>
                  <a:gd name="T13" fmla="*/ 0 h 83"/>
                  <a:gd name="T14" fmla="*/ 7 w 9"/>
                  <a:gd name="T15" fmla="*/ 79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3">
                    <a:moveTo>
                      <a:pt x="7" y="79"/>
                    </a:moveTo>
                    <a:cubicBezTo>
                      <a:pt x="5" y="83"/>
                      <a:pt x="4" y="74"/>
                      <a:pt x="4" y="61"/>
                    </a:cubicBezTo>
                    <a:cubicBezTo>
                      <a:pt x="4" y="55"/>
                      <a:pt x="4" y="48"/>
                      <a:pt x="3" y="42"/>
                    </a:cubicBezTo>
                    <a:cubicBezTo>
                      <a:pt x="3" y="36"/>
                      <a:pt x="3" y="30"/>
                      <a:pt x="2" y="27"/>
                    </a:cubicBezTo>
                    <a:cubicBezTo>
                      <a:pt x="2" y="27"/>
                      <a:pt x="2" y="25"/>
                      <a:pt x="2" y="23"/>
                    </a:cubicBezTo>
                    <a:cubicBezTo>
                      <a:pt x="2" y="20"/>
                      <a:pt x="2" y="17"/>
                      <a:pt x="2" y="13"/>
                    </a:cubicBezTo>
                    <a:cubicBezTo>
                      <a:pt x="1" y="7"/>
                      <a:pt x="0" y="0"/>
                      <a:pt x="0" y="0"/>
                    </a:cubicBezTo>
                    <a:cubicBezTo>
                      <a:pt x="6" y="25"/>
                      <a:pt x="9" y="58"/>
                      <a:pt x="7" y="7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9" name="Freeform 69"/>
              <p:cNvSpPr/>
              <p:nvPr/>
            </p:nvSpPr>
            <p:spPr bwMode="auto">
              <a:xfrm>
                <a:off x="4857555" y="3259092"/>
                <a:ext cx="79153" cy="19788"/>
              </a:xfrm>
              <a:custGeom>
                <a:avLst/>
                <a:gdLst>
                  <a:gd name="T0" fmla="*/ 13 w 58"/>
                  <a:gd name="T1" fmla="*/ 9 h 15"/>
                  <a:gd name="T2" fmla="*/ 2 w 58"/>
                  <a:gd name="T3" fmla="*/ 2 h 15"/>
                  <a:gd name="T4" fmla="*/ 0 w 58"/>
                  <a:gd name="T5" fmla="*/ 1 h 15"/>
                  <a:gd name="T6" fmla="*/ 6 w 58"/>
                  <a:gd name="T7" fmla="*/ 3 h 15"/>
                  <a:gd name="T8" fmla="*/ 14 w 58"/>
                  <a:gd name="T9" fmla="*/ 6 h 15"/>
                  <a:gd name="T10" fmla="*/ 23 w 58"/>
                  <a:gd name="T11" fmla="*/ 8 h 15"/>
                  <a:gd name="T12" fmla="*/ 27 w 58"/>
                  <a:gd name="T13" fmla="*/ 8 h 15"/>
                  <a:gd name="T14" fmla="*/ 23 w 58"/>
                  <a:gd name="T15" fmla="*/ 6 h 15"/>
                  <a:gd name="T16" fmla="*/ 9 w 58"/>
                  <a:gd name="T17" fmla="*/ 0 h 15"/>
                  <a:gd name="T18" fmla="*/ 10 w 58"/>
                  <a:gd name="T19" fmla="*/ 1 h 15"/>
                  <a:gd name="T20" fmla="*/ 14 w 58"/>
                  <a:gd name="T21" fmla="*/ 3 h 15"/>
                  <a:gd name="T22" fmla="*/ 25 w 58"/>
                  <a:gd name="T23" fmla="*/ 6 h 15"/>
                  <a:gd name="T24" fmla="*/ 28 w 58"/>
                  <a:gd name="T25" fmla="*/ 7 h 15"/>
                  <a:gd name="T26" fmla="*/ 32 w 58"/>
                  <a:gd name="T27" fmla="*/ 7 h 15"/>
                  <a:gd name="T28" fmla="*/ 37 w 58"/>
                  <a:gd name="T29" fmla="*/ 8 h 15"/>
                  <a:gd name="T30" fmla="*/ 42 w 58"/>
                  <a:gd name="T31" fmla="*/ 8 h 15"/>
                  <a:gd name="T32" fmla="*/ 43 w 58"/>
                  <a:gd name="T33" fmla="*/ 8 h 15"/>
                  <a:gd name="T34" fmla="*/ 50 w 58"/>
                  <a:gd name="T35" fmla="*/ 11 h 15"/>
                  <a:gd name="T36" fmla="*/ 55 w 58"/>
                  <a:gd name="T37" fmla="*/ 13 h 15"/>
                  <a:gd name="T38" fmla="*/ 58 w 58"/>
                  <a:gd name="T39" fmla="*/ 14 h 15"/>
                  <a:gd name="T40" fmla="*/ 35 w 58"/>
                  <a:gd name="T41" fmla="*/ 14 h 15"/>
                  <a:gd name="T42" fmla="*/ 27 w 58"/>
                  <a:gd name="T43" fmla="*/ 13 h 15"/>
                  <a:gd name="T44" fmla="*/ 20 w 58"/>
                  <a:gd name="T45" fmla="*/ 11 h 15"/>
                  <a:gd name="T46" fmla="*/ 15 w 58"/>
                  <a:gd name="T47" fmla="*/ 10 h 15"/>
                  <a:gd name="T48" fmla="*/ 13 w 58"/>
                  <a:gd name="T4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15">
                    <a:moveTo>
                      <a:pt x="13" y="9"/>
                    </a:moveTo>
                    <a:cubicBezTo>
                      <a:pt x="7" y="6"/>
                      <a:pt x="4" y="4"/>
                      <a:pt x="2" y="2"/>
                    </a:cubicBezTo>
                    <a:cubicBezTo>
                      <a:pt x="0" y="1"/>
                      <a:pt x="0" y="0"/>
                      <a:pt x="0" y="1"/>
                    </a:cubicBezTo>
                    <a:cubicBezTo>
                      <a:pt x="1" y="1"/>
                      <a:pt x="3" y="2"/>
                      <a:pt x="6" y="3"/>
                    </a:cubicBezTo>
                    <a:cubicBezTo>
                      <a:pt x="8" y="4"/>
                      <a:pt x="11" y="5"/>
                      <a:pt x="14" y="6"/>
                    </a:cubicBezTo>
                    <a:cubicBezTo>
                      <a:pt x="17" y="7"/>
                      <a:pt x="21" y="7"/>
                      <a:pt x="23" y="8"/>
                    </a:cubicBezTo>
                    <a:cubicBezTo>
                      <a:pt x="25" y="8"/>
                      <a:pt x="27" y="8"/>
                      <a:pt x="27" y="8"/>
                    </a:cubicBezTo>
                    <a:cubicBezTo>
                      <a:pt x="27" y="8"/>
                      <a:pt x="26" y="7"/>
                      <a:pt x="23" y="6"/>
                    </a:cubicBezTo>
                    <a:cubicBezTo>
                      <a:pt x="20" y="5"/>
                      <a:pt x="15" y="4"/>
                      <a:pt x="9" y="0"/>
                    </a:cubicBezTo>
                    <a:cubicBezTo>
                      <a:pt x="9" y="0"/>
                      <a:pt x="9" y="0"/>
                      <a:pt x="10" y="1"/>
                    </a:cubicBezTo>
                    <a:cubicBezTo>
                      <a:pt x="11" y="1"/>
                      <a:pt x="12" y="2"/>
                      <a:pt x="14" y="3"/>
                    </a:cubicBezTo>
                    <a:cubicBezTo>
                      <a:pt x="17" y="4"/>
                      <a:pt x="21" y="5"/>
                      <a:pt x="25" y="6"/>
                    </a:cubicBezTo>
                    <a:cubicBezTo>
                      <a:pt x="26" y="6"/>
                      <a:pt x="27" y="7"/>
                      <a:pt x="28" y="7"/>
                    </a:cubicBezTo>
                    <a:cubicBezTo>
                      <a:pt x="30" y="7"/>
                      <a:pt x="31" y="7"/>
                      <a:pt x="32" y="7"/>
                    </a:cubicBezTo>
                    <a:cubicBezTo>
                      <a:pt x="34" y="8"/>
                      <a:pt x="36" y="8"/>
                      <a:pt x="37" y="8"/>
                    </a:cubicBezTo>
                    <a:cubicBezTo>
                      <a:pt x="39" y="8"/>
                      <a:pt x="41" y="8"/>
                      <a:pt x="42" y="8"/>
                    </a:cubicBezTo>
                    <a:cubicBezTo>
                      <a:pt x="43" y="8"/>
                      <a:pt x="43" y="8"/>
                      <a:pt x="43" y="8"/>
                    </a:cubicBezTo>
                    <a:cubicBezTo>
                      <a:pt x="43" y="8"/>
                      <a:pt x="46" y="10"/>
                      <a:pt x="50" y="11"/>
                    </a:cubicBezTo>
                    <a:cubicBezTo>
                      <a:pt x="52" y="12"/>
                      <a:pt x="54" y="13"/>
                      <a:pt x="55" y="13"/>
                    </a:cubicBezTo>
                    <a:cubicBezTo>
                      <a:pt x="57" y="14"/>
                      <a:pt x="58" y="14"/>
                      <a:pt x="58" y="14"/>
                    </a:cubicBezTo>
                    <a:cubicBezTo>
                      <a:pt x="58" y="14"/>
                      <a:pt x="46" y="15"/>
                      <a:pt x="35" y="14"/>
                    </a:cubicBezTo>
                    <a:cubicBezTo>
                      <a:pt x="32" y="14"/>
                      <a:pt x="29" y="13"/>
                      <a:pt x="27" y="13"/>
                    </a:cubicBezTo>
                    <a:cubicBezTo>
                      <a:pt x="24" y="12"/>
                      <a:pt x="22" y="12"/>
                      <a:pt x="20" y="11"/>
                    </a:cubicBezTo>
                    <a:cubicBezTo>
                      <a:pt x="18" y="11"/>
                      <a:pt x="16" y="10"/>
                      <a:pt x="15" y="10"/>
                    </a:cubicBezTo>
                    <a:cubicBezTo>
                      <a:pt x="14" y="9"/>
                      <a:pt x="13" y="9"/>
                      <a:pt x="13" y="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0" name="Freeform 70"/>
              <p:cNvSpPr/>
              <p:nvPr/>
            </p:nvSpPr>
            <p:spPr bwMode="auto">
              <a:xfrm>
                <a:off x="4795551" y="3096827"/>
                <a:ext cx="13192" cy="84430"/>
              </a:xfrm>
              <a:custGeom>
                <a:avLst/>
                <a:gdLst>
                  <a:gd name="T0" fmla="*/ 10 w 10"/>
                  <a:gd name="T1" fmla="*/ 63 h 63"/>
                  <a:gd name="T2" fmla="*/ 2 w 10"/>
                  <a:gd name="T3" fmla="*/ 37 h 63"/>
                  <a:gd name="T4" fmla="*/ 1 w 10"/>
                  <a:gd name="T5" fmla="*/ 0 h 63"/>
                  <a:gd name="T6" fmla="*/ 2 w 10"/>
                  <a:gd name="T7" fmla="*/ 8 h 63"/>
                  <a:gd name="T8" fmla="*/ 3 w 10"/>
                  <a:gd name="T9" fmla="*/ 14 h 63"/>
                  <a:gd name="T10" fmla="*/ 3 w 10"/>
                  <a:gd name="T11" fmla="*/ 17 h 63"/>
                  <a:gd name="T12" fmla="*/ 5 w 10"/>
                  <a:gd name="T13" fmla="*/ 36 h 63"/>
                  <a:gd name="T14" fmla="*/ 10 w 10"/>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10" y="63"/>
                    </a:moveTo>
                    <a:cubicBezTo>
                      <a:pt x="7" y="56"/>
                      <a:pt x="4" y="47"/>
                      <a:pt x="2" y="37"/>
                    </a:cubicBezTo>
                    <a:cubicBezTo>
                      <a:pt x="1" y="27"/>
                      <a:pt x="0" y="15"/>
                      <a:pt x="1" y="0"/>
                    </a:cubicBezTo>
                    <a:cubicBezTo>
                      <a:pt x="1" y="0"/>
                      <a:pt x="1" y="4"/>
                      <a:pt x="2" y="8"/>
                    </a:cubicBezTo>
                    <a:cubicBezTo>
                      <a:pt x="2" y="11"/>
                      <a:pt x="3" y="13"/>
                      <a:pt x="3" y="14"/>
                    </a:cubicBezTo>
                    <a:cubicBezTo>
                      <a:pt x="3" y="16"/>
                      <a:pt x="3" y="17"/>
                      <a:pt x="3" y="17"/>
                    </a:cubicBezTo>
                    <a:cubicBezTo>
                      <a:pt x="4" y="22"/>
                      <a:pt x="4" y="28"/>
                      <a:pt x="5" y="36"/>
                    </a:cubicBezTo>
                    <a:cubicBezTo>
                      <a:pt x="5" y="43"/>
                      <a:pt x="6" y="52"/>
                      <a:pt x="10" y="6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1" name="Freeform 71"/>
              <p:cNvSpPr/>
              <p:nvPr/>
            </p:nvSpPr>
            <p:spPr bwMode="auto">
              <a:xfrm>
                <a:off x="4815340" y="3228750"/>
                <a:ext cx="51450" cy="48811"/>
              </a:xfrm>
              <a:custGeom>
                <a:avLst/>
                <a:gdLst>
                  <a:gd name="T0" fmla="*/ 30 w 38"/>
                  <a:gd name="T1" fmla="*/ 33 h 36"/>
                  <a:gd name="T2" fmla="*/ 16 w 38"/>
                  <a:gd name="T3" fmla="*/ 23 h 36"/>
                  <a:gd name="T4" fmla="*/ 12 w 38"/>
                  <a:gd name="T5" fmla="*/ 20 h 36"/>
                  <a:gd name="T6" fmla="*/ 10 w 38"/>
                  <a:gd name="T7" fmla="*/ 16 h 36"/>
                  <a:gd name="T8" fmla="*/ 0 w 38"/>
                  <a:gd name="T9" fmla="*/ 0 h 36"/>
                  <a:gd name="T10" fmla="*/ 10 w 38"/>
                  <a:gd name="T11" fmla="*/ 13 h 36"/>
                  <a:gd name="T12" fmla="*/ 26 w 38"/>
                  <a:gd name="T13" fmla="*/ 27 h 36"/>
                  <a:gd name="T14" fmla="*/ 37 w 38"/>
                  <a:gd name="T15" fmla="*/ 36 h 36"/>
                  <a:gd name="T16" fmla="*/ 36 w 38"/>
                  <a:gd name="T17" fmla="*/ 36 h 36"/>
                  <a:gd name="T18" fmla="*/ 30 w 38"/>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33"/>
                    </a:moveTo>
                    <a:cubicBezTo>
                      <a:pt x="23" y="29"/>
                      <a:pt x="19" y="26"/>
                      <a:pt x="16" y="23"/>
                    </a:cubicBezTo>
                    <a:cubicBezTo>
                      <a:pt x="15" y="22"/>
                      <a:pt x="13" y="21"/>
                      <a:pt x="12" y="20"/>
                    </a:cubicBezTo>
                    <a:cubicBezTo>
                      <a:pt x="11" y="18"/>
                      <a:pt x="11" y="17"/>
                      <a:pt x="10" y="16"/>
                    </a:cubicBezTo>
                    <a:cubicBezTo>
                      <a:pt x="7" y="12"/>
                      <a:pt x="5" y="9"/>
                      <a:pt x="0" y="0"/>
                    </a:cubicBezTo>
                    <a:cubicBezTo>
                      <a:pt x="2" y="3"/>
                      <a:pt x="6" y="7"/>
                      <a:pt x="10" y="13"/>
                    </a:cubicBezTo>
                    <a:cubicBezTo>
                      <a:pt x="15" y="18"/>
                      <a:pt x="21" y="23"/>
                      <a:pt x="26" y="27"/>
                    </a:cubicBezTo>
                    <a:cubicBezTo>
                      <a:pt x="31" y="32"/>
                      <a:pt x="35" y="34"/>
                      <a:pt x="37" y="36"/>
                    </a:cubicBezTo>
                    <a:cubicBezTo>
                      <a:pt x="38" y="36"/>
                      <a:pt x="38" y="36"/>
                      <a:pt x="36" y="36"/>
                    </a:cubicBezTo>
                    <a:cubicBezTo>
                      <a:pt x="35" y="36"/>
                      <a:pt x="33" y="35"/>
                      <a:pt x="30" y="3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2" name="Freeform 72"/>
              <p:cNvSpPr/>
              <p:nvPr/>
            </p:nvSpPr>
            <p:spPr bwMode="auto">
              <a:xfrm>
                <a:off x="4733548" y="2880474"/>
                <a:ext cx="121369" cy="195245"/>
              </a:xfrm>
              <a:custGeom>
                <a:avLst/>
                <a:gdLst>
                  <a:gd name="T0" fmla="*/ 91 w 91"/>
                  <a:gd name="T1" fmla="*/ 0 h 146"/>
                  <a:gd name="T2" fmla="*/ 63 w 91"/>
                  <a:gd name="T3" fmla="*/ 20 h 146"/>
                  <a:gd name="T4" fmla="*/ 33 w 91"/>
                  <a:gd name="T5" fmla="*/ 53 h 146"/>
                  <a:gd name="T6" fmla="*/ 0 w 91"/>
                  <a:gd name="T7" fmla="*/ 146 h 146"/>
                  <a:gd name="T8" fmla="*/ 7 w 91"/>
                  <a:gd name="T9" fmla="*/ 102 h 146"/>
                  <a:gd name="T10" fmla="*/ 22 w 91"/>
                  <a:gd name="T11" fmla="*/ 66 h 146"/>
                  <a:gd name="T12" fmla="*/ 47 w 91"/>
                  <a:gd name="T13" fmla="*/ 31 h 146"/>
                  <a:gd name="T14" fmla="*/ 66 w 91"/>
                  <a:gd name="T15" fmla="*/ 15 h 146"/>
                  <a:gd name="T16" fmla="*/ 91 w 91"/>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46">
                    <a:moveTo>
                      <a:pt x="91" y="0"/>
                    </a:moveTo>
                    <a:cubicBezTo>
                      <a:pt x="83" y="5"/>
                      <a:pt x="73" y="12"/>
                      <a:pt x="63" y="20"/>
                    </a:cubicBezTo>
                    <a:cubicBezTo>
                      <a:pt x="52" y="29"/>
                      <a:pt x="42" y="40"/>
                      <a:pt x="33" y="53"/>
                    </a:cubicBezTo>
                    <a:cubicBezTo>
                      <a:pt x="14" y="79"/>
                      <a:pt x="2" y="112"/>
                      <a:pt x="0" y="146"/>
                    </a:cubicBezTo>
                    <a:cubicBezTo>
                      <a:pt x="1" y="129"/>
                      <a:pt x="4" y="115"/>
                      <a:pt x="7" y="102"/>
                    </a:cubicBezTo>
                    <a:cubicBezTo>
                      <a:pt x="11" y="89"/>
                      <a:pt x="16" y="77"/>
                      <a:pt x="22" y="66"/>
                    </a:cubicBezTo>
                    <a:cubicBezTo>
                      <a:pt x="28" y="54"/>
                      <a:pt x="36" y="43"/>
                      <a:pt x="47" y="31"/>
                    </a:cubicBezTo>
                    <a:cubicBezTo>
                      <a:pt x="52" y="25"/>
                      <a:pt x="58" y="20"/>
                      <a:pt x="66" y="15"/>
                    </a:cubicBezTo>
                    <a:cubicBezTo>
                      <a:pt x="73" y="9"/>
                      <a:pt x="82" y="4"/>
                      <a:pt x="91" y="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3" name="Freeform 73"/>
              <p:cNvSpPr/>
              <p:nvPr/>
            </p:nvSpPr>
            <p:spPr bwMode="auto">
              <a:xfrm>
                <a:off x="3980271" y="3408164"/>
                <a:ext cx="114773" cy="31661"/>
              </a:xfrm>
              <a:custGeom>
                <a:avLst/>
                <a:gdLst>
                  <a:gd name="T0" fmla="*/ 0 w 86"/>
                  <a:gd name="T1" fmla="*/ 1 h 24"/>
                  <a:gd name="T2" fmla="*/ 8 w 86"/>
                  <a:gd name="T3" fmla="*/ 1 h 24"/>
                  <a:gd name="T4" fmla="*/ 16 w 86"/>
                  <a:gd name="T5" fmla="*/ 2 h 24"/>
                  <a:gd name="T6" fmla="*/ 30 w 86"/>
                  <a:gd name="T7" fmla="*/ 4 h 24"/>
                  <a:gd name="T8" fmla="*/ 55 w 86"/>
                  <a:gd name="T9" fmla="*/ 13 h 24"/>
                  <a:gd name="T10" fmla="*/ 86 w 86"/>
                  <a:gd name="T11" fmla="*/ 24 h 24"/>
                  <a:gd name="T12" fmla="*/ 81 w 86"/>
                  <a:gd name="T13" fmla="*/ 21 h 24"/>
                  <a:gd name="T14" fmla="*/ 77 w 86"/>
                  <a:gd name="T15" fmla="*/ 19 h 24"/>
                  <a:gd name="T16" fmla="*/ 75 w 86"/>
                  <a:gd name="T17" fmla="*/ 18 h 24"/>
                  <a:gd name="T18" fmla="*/ 73 w 86"/>
                  <a:gd name="T19" fmla="*/ 17 h 24"/>
                  <a:gd name="T20" fmla="*/ 67 w 86"/>
                  <a:gd name="T21" fmla="*/ 15 h 24"/>
                  <a:gd name="T22" fmla="*/ 45 w 86"/>
                  <a:gd name="T23" fmla="*/ 6 h 24"/>
                  <a:gd name="T24" fmla="*/ 37 w 86"/>
                  <a:gd name="T25" fmla="*/ 4 h 24"/>
                  <a:gd name="T26" fmla="*/ 30 w 86"/>
                  <a:gd name="T27" fmla="*/ 2 h 24"/>
                  <a:gd name="T28" fmla="*/ 26 w 86"/>
                  <a:gd name="T29" fmla="*/ 2 h 24"/>
                  <a:gd name="T30" fmla="*/ 22 w 86"/>
                  <a:gd name="T31" fmla="*/ 1 h 24"/>
                  <a:gd name="T32" fmla="*/ 15 w 86"/>
                  <a:gd name="T33" fmla="*/ 1 h 24"/>
                  <a:gd name="T34" fmla="*/ 4 w 86"/>
                  <a:gd name="T35" fmla="*/ 1 h 24"/>
                  <a:gd name="T36" fmla="*/ 1 w 86"/>
                  <a:gd name="T37" fmla="*/ 1 h 24"/>
                  <a:gd name="T38" fmla="*/ 0 w 86"/>
                  <a:gd name="T3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4">
                    <a:moveTo>
                      <a:pt x="0" y="1"/>
                    </a:moveTo>
                    <a:cubicBezTo>
                      <a:pt x="3" y="1"/>
                      <a:pt x="5" y="1"/>
                      <a:pt x="8" y="1"/>
                    </a:cubicBezTo>
                    <a:cubicBezTo>
                      <a:pt x="10" y="1"/>
                      <a:pt x="13" y="1"/>
                      <a:pt x="16" y="2"/>
                    </a:cubicBezTo>
                    <a:cubicBezTo>
                      <a:pt x="21" y="2"/>
                      <a:pt x="26" y="3"/>
                      <a:pt x="30" y="4"/>
                    </a:cubicBezTo>
                    <a:cubicBezTo>
                      <a:pt x="40" y="7"/>
                      <a:pt x="48" y="10"/>
                      <a:pt x="55" y="13"/>
                    </a:cubicBezTo>
                    <a:cubicBezTo>
                      <a:pt x="68" y="19"/>
                      <a:pt x="78" y="22"/>
                      <a:pt x="86" y="24"/>
                    </a:cubicBezTo>
                    <a:cubicBezTo>
                      <a:pt x="86" y="24"/>
                      <a:pt x="83" y="23"/>
                      <a:pt x="81" y="21"/>
                    </a:cubicBezTo>
                    <a:cubicBezTo>
                      <a:pt x="79" y="21"/>
                      <a:pt x="78" y="20"/>
                      <a:pt x="77" y="19"/>
                    </a:cubicBezTo>
                    <a:cubicBezTo>
                      <a:pt x="76" y="18"/>
                      <a:pt x="75" y="18"/>
                      <a:pt x="75" y="18"/>
                    </a:cubicBezTo>
                    <a:cubicBezTo>
                      <a:pt x="75" y="18"/>
                      <a:pt x="75" y="18"/>
                      <a:pt x="73" y="17"/>
                    </a:cubicBezTo>
                    <a:cubicBezTo>
                      <a:pt x="72" y="17"/>
                      <a:pt x="70" y="16"/>
                      <a:pt x="67" y="15"/>
                    </a:cubicBezTo>
                    <a:cubicBezTo>
                      <a:pt x="62" y="13"/>
                      <a:pt x="54" y="9"/>
                      <a:pt x="45" y="6"/>
                    </a:cubicBezTo>
                    <a:cubicBezTo>
                      <a:pt x="42" y="6"/>
                      <a:pt x="40" y="5"/>
                      <a:pt x="37" y="4"/>
                    </a:cubicBezTo>
                    <a:cubicBezTo>
                      <a:pt x="35" y="3"/>
                      <a:pt x="32" y="3"/>
                      <a:pt x="30" y="2"/>
                    </a:cubicBezTo>
                    <a:cubicBezTo>
                      <a:pt x="29" y="2"/>
                      <a:pt x="27" y="2"/>
                      <a:pt x="26" y="2"/>
                    </a:cubicBezTo>
                    <a:cubicBezTo>
                      <a:pt x="25" y="1"/>
                      <a:pt x="23" y="1"/>
                      <a:pt x="22" y="1"/>
                    </a:cubicBezTo>
                    <a:cubicBezTo>
                      <a:pt x="20" y="1"/>
                      <a:pt x="17" y="1"/>
                      <a:pt x="15" y="1"/>
                    </a:cubicBezTo>
                    <a:cubicBezTo>
                      <a:pt x="11" y="0"/>
                      <a:pt x="7" y="1"/>
                      <a:pt x="4" y="1"/>
                    </a:cubicBezTo>
                    <a:cubicBezTo>
                      <a:pt x="3" y="1"/>
                      <a:pt x="2" y="1"/>
                      <a:pt x="1" y="1"/>
                    </a:cubicBezTo>
                    <a:cubicBezTo>
                      <a:pt x="0" y="1"/>
                      <a:pt x="0" y="1"/>
                      <a:pt x="0" y="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4" name="Freeform 74"/>
              <p:cNvSpPr/>
              <p:nvPr/>
            </p:nvSpPr>
            <p:spPr bwMode="auto">
              <a:xfrm>
                <a:off x="3887925" y="3478083"/>
                <a:ext cx="270441" cy="360148"/>
              </a:xfrm>
              <a:custGeom>
                <a:avLst/>
                <a:gdLst>
                  <a:gd name="T0" fmla="*/ 188 w 202"/>
                  <a:gd name="T1" fmla="*/ 245 h 268"/>
                  <a:gd name="T2" fmla="*/ 181 w 202"/>
                  <a:gd name="T3" fmla="*/ 242 h 268"/>
                  <a:gd name="T4" fmla="*/ 110 w 202"/>
                  <a:gd name="T5" fmla="*/ 253 h 268"/>
                  <a:gd name="T6" fmla="*/ 77 w 202"/>
                  <a:gd name="T7" fmla="*/ 257 h 268"/>
                  <a:gd name="T8" fmla="*/ 58 w 202"/>
                  <a:gd name="T9" fmla="*/ 259 h 268"/>
                  <a:gd name="T10" fmla="*/ 53 w 202"/>
                  <a:gd name="T11" fmla="*/ 240 h 268"/>
                  <a:gd name="T12" fmla="*/ 40 w 202"/>
                  <a:gd name="T13" fmla="*/ 196 h 268"/>
                  <a:gd name="T14" fmla="*/ 25 w 202"/>
                  <a:gd name="T15" fmla="*/ 150 h 268"/>
                  <a:gd name="T16" fmla="*/ 12 w 202"/>
                  <a:gd name="T17" fmla="*/ 103 h 268"/>
                  <a:gd name="T18" fmla="*/ 4 w 202"/>
                  <a:gd name="T19" fmla="*/ 54 h 268"/>
                  <a:gd name="T20" fmla="*/ 3 w 202"/>
                  <a:gd name="T21" fmla="*/ 28 h 268"/>
                  <a:gd name="T22" fmla="*/ 4 w 202"/>
                  <a:gd name="T23" fmla="*/ 9 h 268"/>
                  <a:gd name="T24" fmla="*/ 5 w 202"/>
                  <a:gd name="T25" fmla="*/ 2 h 268"/>
                  <a:gd name="T26" fmla="*/ 6 w 202"/>
                  <a:gd name="T27" fmla="*/ 0 h 268"/>
                  <a:gd name="T28" fmla="*/ 0 w 202"/>
                  <a:gd name="T29" fmla="*/ 30 h 268"/>
                  <a:gd name="T30" fmla="*/ 1 w 202"/>
                  <a:gd name="T31" fmla="*/ 60 h 268"/>
                  <a:gd name="T32" fmla="*/ 11 w 202"/>
                  <a:gd name="T33" fmla="*/ 121 h 268"/>
                  <a:gd name="T34" fmla="*/ 27 w 202"/>
                  <a:gd name="T35" fmla="*/ 183 h 268"/>
                  <a:gd name="T36" fmla="*/ 36 w 202"/>
                  <a:gd name="T37" fmla="*/ 213 h 268"/>
                  <a:gd name="T38" fmla="*/ 44 w 202"/>
                  <a:gd name="T39" fmla="*/ 242 h 268"/>
                  <a:gd name="T40" fmla="*/ 51 w 202"/>
                  <a:gd name="T41" fmla="*/ 268 h 268"/>
                  <a:gd name="T42" fmla="*/ 77 w 202"/>
                  <a:gd name="T43" fmla="*/ 266 h 268"/>
                  <a:gd name="T44" fmla="*/ 137 w 202"/>
                  <a:gd name="T45" fmla="*/ 257 h 268"/>
                  <a:gd name="T46" fmla="*/ 188 w 202"/>
                  <a:gd name="T47" fmla="*/ 2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268">
                    <a:moveTo>
                      <a:pt x="188" y="245"/>
                    </a:moveTo>
                    <a:cubicBezTo>
                      <a:pt x="202" y="239"/>
                      <a:pt x="196" y="239"/>
                      <a:pt x="181" y="242"/>
                    </a:cubicBezTo>
                    <a:cubicBezTo>
                      <a:pt x="165" y="245"/>
                      <a:pt x="139" y="251"/>
                      <a:pt x="110" y="253"/>
                    </a:cubicBezTo>
                    <a:cubicBezTo>
                      <a:pt x="99" y="255"/>
                      <a:pt x="88" y="256"/>
                      <a:pt x="77" y="257"/>
                    </a:cubicBezTo>
                    <a:cubicBezTo>
                      <a:pt x="58" y="259"/>
                      <a:pt x="58" y="259"/>
                      <a:pt x="58" y="259"/>
                    </a:cubicBezTo>
                    <a:cubicBezTo>
                      <a:pt x="53" y="240"/>
                      <a:pt x="53" y="240"/>
                      <a:pt x="53" y="240"/>
                    </a:cubicBezTo>
                    <a:cubicBezTo>
                      <a:pt x="50" y="226"/>
                      <a:pt x="45" y="211"/>
                      <a:pt x="40" y="196"/>
                    </a:cubicBezTo>
                    <a:cubicBezTo>
                      <a:pt x="35" y="181"/>
                      <a:pt x="30" y="166"/>
                      <a:pt x="25" y="150"/>
                    </a:cubicBezTo>
                    <a:cubicBezTo>
                      <a:pt x="20" y="135"/>
                      <a:pt x="16" y="119"/>
                      <a:pt x="12" y="103"/>
                    </a:cubicBezTo>
                    <a:cubicBezTo>
                      <a:pt x="9" y="87"/>
                      <a:pt x="6" y="71"/>
                      <a:pt x="4" y="54"/>
                    </a:cubicBezTo>
                    <a:cubicBezTo>
                      <a:pt x="4" y="54"/>
                      <a:pt x="3" y="42"/>
                      <a:pt x="3" y="28"/>
                    </a:cubicBezTo>
                    <a:cubicBezTo>
                      <a:pt x="2" y="22"/>
                      <a:pt x="3" y="14"/>
                      <a:pt x="4" y="9"/>
                    </a:cubicBezTo>
                    <a:cubicBezTo>
                      <a:pt x="4" y="6"/>
                      <a:pt x="5" y="4"/>
                      <a:pt x="5" y="2"/>
                    </a:cubicBezTo>
                    <a:cubicBezTo>
                      <a:pt x="6" y="1"/>
                      <a:pt x="6" y="0"/>
                      <a:pt x="6" y="0"/>
                    </a:cubicBezTo>
                    <a:cubicBezTo>
                      <a:pt x="3" y="10"/>
                      <a:pt x="1" y="20"/>
                      <a:pt x="0" y="30"/>
                    </a:cubicBezTo>
                    <a:cubicBezTo>
                      <a:pt x="0" y="40"/>
                      <a:pt x="0" y="50"/>
                      <a:pt x="1" y="60"/>
                    </a:cubicBezTo>
                    <a:cubicBezTo>
                      <a:pt x="2" y="80"/>
                      <a:pt x="6" y="101"/>
                      <a:pt x="11" y="121"/>
                    </a:cubicBezTo>
                    <a:cubicBezTo>
                      <a:pt x="15" y="142"/>
                      <a:pt x="21" y="163"/>
                      <a:pt x="27" y="183"/>
                    </a:cubicBezTo>
                    <a:cubicBezTo>
                      <a:pt x="30" y="193"/>
                      <a:pt x="33" y="203"/>
                      <a:pt x="36" y="213"/>
                    </a:cubicBezTo>
                    <a:cubicBezTo>
                      <a:pt x="39" y="223"/>
                      <a:pt x="42" y="233"/>
                      <a:pt x="44" y="242"/>
                    </a:cubicBezTo>
                    <a:cubicBezTo>
                      <a:pt x="51" y="268"/>
                      <a:pt x="51" y="268"/>
                      <a:pt x="51" y="268"/>
                    </a:cubicBezTo>
                    <a:cubicBezTo>
                      <a:pt x="77" y="266"/>
                      <a:pt x="77" y="266"/>
                      <a:pt x="77" y="266"/>
                    </a:cubicBezTo>
                    <a:cubicBezTo>
                      <a:pt x="99" y="264"/>
                      <a:pt x="118" y="261"/>
                      <a:pt x="137" y="257"/>
                    </a:cubicBezTo>
                    <a:cubicBezTo>
                      <a:pt x="155" y="253"/>
                      <a:pt x="172" y="249"/>
                      <a:pt x="188" y="24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5" name="Freeform 75"/>
              <p:cNvSpPr/>
              <p:nvPr/>
            </p:nvSpPr>
            <p:spPr bwMode="auto">
              <a:xfrm>
                <a:off x="3989505" y="3744566"/>
                <a:ext cx="267803" cy="51450"/>
              </a:xfrm>
              <a:custGeom>
                <a:avLst/>
                <a:gdLst>
                  <a:gd name="T0" fmla="*/ 159 w 199"/>
                  <a:gd name="T1" fmla="*/ 6 h 38"/>
                  <a:gd name="T2" fmla="*/ 74 w 199"/>
                  <a:gd name="T3" fmla="*/ 24 h 38"/>
                  <a:gd name="T4" fmla="*/ 34 w 199"/>
                  <a:gd name="T5" fmla="*/ 33 h 38"/>
                  <a:gd name="T6" fmla="*/ 0 w 199"/>
                  <a:gd name="T7" fmla="*/ 38 h 38"/>
                  <a:gd name="T8" fmla="*/ 105 w 199"/>
                  <a:gd name="T9" fmla="*/ 20 h 38"/>
                  <a:gd name="T10" fmla="*/ 154 w 199"/>
                  <a:gd name="T11" fmla="*/ 10 h 38"/>
                  <a:gd name="T12" fmla="*/ 194 w 199"/>
                  <a:gd name="T13" fmla="*/ 3 h 38"/>
                  <a:gd name="T14" fmla="*/ 159 w 199"/>
                  <a:gd name="T15" fmla="*/ 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8">
                    <a:moveTo>
                      <a:pt x="159" y="6"/>
                    </a:moveTo>
                    <a:cubicBezTo>
                      <a:pt x="133" y="9"/>
                      <a:pt x="103" y="17"/>
                      <a:pt x="74" y="24"/>
                    </a:cubicBezTo>
                    <a:cubicBezTo>
                      <a:pt x="60" y="27"/>
                      <a:pt x="47" y="30"/>
                      <a:pt x="34" y="33"/>
                    </a:cubicBezTo>
                    <a:cubicBezTo>
                      <a:pt x="21" y="35"/>
                      <a:pt x="10" y="37"/>
                      <a:pt x="0" y="38"/>
                    </a:cubicBezTo>
                    <a:cubicBezTo>
                      <a:pt x="33" y="35"/>
                      <a:pt x="70" y="27"/>
                      <a:pt x="105" y="20"/>
                    </a:cubicBezTo>
                    <a:cubicBezTo>
                      <a:pt x="122" y="16"/>
                      <a:pt x="138" y="13"/>
                      <a:pt x="154" y="10"/>
                    </a:cubicBezTo>
                    <a:cubicBezTo>
                      <a:pt x="169" y="7"/>
                      <a:pt x="182" y="4"/>
                      <a:pt x="194" y="3"/>
                    </a:cubicBezTo>
                    <a:cubicBezTo>
                      <a:pt x="199" y="0"/>
                      <a:pt x="173" y="4"/>
                      <a:pt x="15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6" name="Freeform 76"/>
              <p:cNvSpPr/>
              <p:nvPr/>
            </p:nvSpPr>
            <p:spPr bwMode="auto">
              <a:xfrm>
                <a:off x="3845710" y="2653568"/>
                <a:ext cx="918180" cy="1482809"/>
              </a:xfrm>
              <a:custGeom>
                <a:avLst/>
                <a:gdLst>
                  <a:gd name="T0" fmla="*/ 65 w 684"/>
                  <a:gd name="T1" fmla="*/ 425 h 1103"/>
                  <a:gd name="T2" fmla="*/ 98 w 684"/>
                  <a:gd name="T3" fmla="*/ 431 h 1103"/>
                  <a:gd name="T4" fmla="*/ 116 w 684"/>
                  <a:gd name="T5" fmla="*/ 429 h 1103"/>
                  <a:gd name="T6" fmla="*/ 182 w 684"/>
                  <a:gd name="T7" fmla="*/ 376 h 1103"/>
                  <a:gd name="T8" fmla="*/ 184 w 684"/>
                  <a:gd name="T9" fmla="*/ 375 h 1103"/>
                  <a:gd name="T10" fmla="*/ 248 w 684"/>
                  <a:gd name="T11" fmla="*/ 384 h 1103"/>
                  <a:gd name="T12" fmla="*/ 285 w 684"/>
                  <a:gd name="T13" fmla="*/ 450 h 1103"/>
                  <a:gd name="T14" fmla="*/ 281 w 684"/>
                  <a:gd name="T15" fmla="*/ 546 h 1103"/>
                  <a:gd name="T16" fmla="*/ 225 w 684"/>
                  <a:gd name="T17" fmla="*/ 595 h 1103"/>
                  <a:gd name="T18" fmla="*/ 219 w 684"/>
                  <a:gd name="T19" fmla="*/ 596 h 1103"/>
                  <a:gd name="T20" fmla="*/ 115 w 684"/>
                  <a:gd name="T21" fmla="*/ 570 h 1103"/>
                  <a:gd name="T22" fmla="*/ 82 w 684"/>
                  <a:gd name="T23" fmla="*/ 575 h 1103"/>
                  <a:gd name="T24" fmla="*/ 70 w 684"/>
                  <a:gd name="T25" fmla="*/ 582 h 1103"/>
                  <a:gd name="T26" fmla="*/ 48 w 684"/>
                  <a:gd name="T27" fmla="*/ 706 h 1103"/>
                  <a:gd name="T28" fmla="*/ 146 w 684"/>
                  <a:gd name="T29" fmla="*/ 857 h 1103"/>
                  <a:gd name="T30" fmla="*/ 415 w 684"/>
                  <a:gd name="T31" fmla="*/ 860 h 1103"/>
                  <a:gd name="T32" fmla="*/ 418 w 684"/>
                  <a:gd name="T33" fmla="*/ 879 h 1103"/>
                  <a:gd name="T34" fmla="*/ 417 w 684"/>
                  <a:gd name="T35" fmla="*/ 891 h 1103"/>
                  <a:gd name="T36" fmla="*/ 400 w 684"/>
                  <a:gd name="T37" fmla="*/ 917 h 1103"/>
                  <a:gd name="T38" fmla="*/ 380 w 684"/>
                  <a:gd name="T39" fmla="*/ 978 h 1103"/>
                  <a:gd name="T40" fmla="*/ 387 w 684"/>
                  <a:gd name="T41" fmla="*/ 1013 h 1103"/>
                  <a:gd name="T42" fmla="*/ 453 w 684"/>
                  <a:gd name="T43" fmla="*/ 1082 h 1103"/>
                  <a:gd name="T44" fmla="*/ 577 w 684"/>
                  <a:gd name="T45" fmla="*/ 1099 h 1103"/>
                  <a:gd name="T46" fmla="*/ 683 w 684"/>
                  <a:gd name="T47" fmla="*/ 998 h 1103"/>
                  <a:gd name="T48" fmla="*/ 681 w 684"/>
                  <a:gd name="T49" fmla="*/ 955 h 1103"/>
                  <a:gd name="T50" fmla="*/ 676 w 684"/>
                  <a:gd name="T51" fmla="*/ 938 h 1103"/>
                  <a:gd name="T52" fmla="*/ 668 w 684"/>
                  <a:gd name="T53" fmla="*/ 938 h 1103"/>
                  <a:gd name="T54" fmla="*/ 672 w 684"/>
                  <a:gd name="T55" fmla="*/ 953 h 1103"/>
                  <a:gd name="T56" fmla="*/ 662 w 684"/>
                  <a:gd name="T57" fmla="*/ 1035 h 1103"/>
                  <a:gd name="T58" fmla="*/ 502 w 684"/>
                  <a:gd name="T59" fmla="*/ 1084 h 1103"/>
                  <a:gd name="T60" fmla="*/ 659 w 684"/>
                  <a:gd name="T61" fmla="*/ 1017 h 1103"/>
                  <a:gd name="T62" fmla="*/ 642 w 684"/>
                  <a:gd name="T63" fmla="*/ 1039 h 1103"/>
                  <a:gd name="T64" fmla="*/ 620 w 684"/>
                  <a:gd name="T65" fmla="*/ 1055 h 1103"/>
                  <a:gd name="T66" fmla="*/ 585 w 684"/>
                  <a:gd name="T67" fmla="*/ 1061 h 1103"/>
                  <a:gd name="T68" fmla="*/ 482 w 684"/>
                  <a:gd name="T69" fmla="*/ 1049 h 1103"/>
                  <a:gd name="T70" fmla="*/ 428 w 684"/>
                  <a:gd name="T71" fmla="*/ 973 h 1103"/>
                  <a:gd name="T72" fmla="*/ 426 w 684"/>
                  <a:gd name="T73" fmla="*/ 953 h 1103"/>
                  <a:gd name="T74" fmla="*/ 452 w 684"/>
                  <a:gd name="T75" fmla="*/ 874 h 1103"/>
                  <a:gd name="T76" fmla="*/ 446 w 684"/>
                  <a:gd name="T77" fmla="*/ 847 h 1103"/>
                  <a:gd name="T78" fmla="*/ 309 w 684"/>
                  <a:gd name="T79" fmla="*/ 797 h 1103"/>
                  <a:gd name="T80" fmla="*/ 106 w 684"/>
                  <a:gd name="T81" fmla="*/ 774 h 1103"/>
                  <a:gd name="T82" fmla="*/ 96 w 684"/>
                  <a:gd name="T83" fmla="*/ 733 h 1103"/>
                  <a:gd name="T84" fmla="*/ 89 w 684"/>
                  <a:gd name="T85" fmla="*/ 608 h 1103"/>
                  <a:gd name="T86" fmla="*/ 91 w 684"/>
                  <a:gd name="T87" fmla="*/ 607 h 1103"/>
                  <a:gd name="T88" fmla="*/ 110 w 684"/>
                  <a:gd name="T89" fmla="*/ 600 h 1103"/>
                  <a:gd name="T90" fmla="*/ 145 w 684"/>
                  <a:gd name="T91" fmla="*/ 616 h 1103"/>
                  <a:gd name="T92" fmla="*/ 233 w 684"/>
                  <a:gd name="T93" fmla="*/ 631 h 1103"/>
                  <a:gd name="T94" fmla="*/ 245 w 684"/>
                  <a:gd name="T95" fmla="*/ 626 h 1103"/>
                  <a:gd name="T96" fmla="*/ 232 w 684"/>
                  <a:gd name="T97" fmla="*/ 628 h 1103"/>
                  <a:gd name="T98" fmla="*/ 231 w 684"/>
                  <a:gd name="T99" fmla="*/ 623 h 1103"/>
                  <a:gd name="T100" fmla="*/ 251 w 684"/>
                  <a:gd name="T101" fmla="*/ 616 h 1103"/>
                  <a:gd name="T102" fmla="*/ 320 w 684"/>
                  <a:gd name="T103" fmla="*/ 465 h 1103"/>
                  <a:gd name="T104" fmla="*/ 233 w 684"/>
                  <a:gd name="T105" fmla="*/ 338 h 1103"/>
                  <a:gd name="T106" fmla="*/ 184 w 684"/>
                  <a:gd name="T107" fmla="*/ 328 h 1103"/>
                  <a:gd name="T108" fmla="*/ 171 w 684"/>
                  <a:gd name="T109" fmla="*/ 330 h 1103"/>
                  <a:gd name="T110" fmla="*/ 154 w 684"/>
                  <a:gd name="T111" fmla="*/ 337 h 1103"/>
                  <a:gd name="T112" fmla="*/ 99 w 684"/>
                  <a:gd name="T113" fmla="*/ 382 h 1103"/>
                  <a:gd name="T114" fmla="*/ 89 w 684"/>
                  <a:gd name="T115" fmla="*/ 382 h 1103"/>
                  <a:gd name="T116" fmla="*/ 86 w 684"/>
                  <a:gd name="T117" fmla="*/ 385 h 1103"/>
                  <a:gd name="T118" fmla="*/ 31 w 684"/>
                  <a:gd name="T119" fmla="*/ 192 h 1103"/>
                  <a:gd name="T120" fmla="*/ 38 w 684"/>
                  <a:gd name="T121" fmla="*/ 16 h 1103"/>
                  <a:gd name="T122" fmla="*/ 2 w 684"/>
                  <a:gd name="T123" fmla="*/ 310 h 1103"/>
                  <a:gd name="T124" fmla="*/ 4 w 684"/>
                  <a:gd name="T125" fmla="*/ 325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4" h="1103">
                    <a:moveTo>
                      <a:pt x="16" y="367"/>
                    </a:moveTo>
                    <a:cubicBezTo>
                      <a:pt x="21" y="380"/>
                      <a:pt x="28" y="393"/>
                      <a:pt x="41" y="407"/>
                    </a:cubicBezTo>
                    <a:cubicBezTo>
                      <a:pt x="42" y="408"/>
                      <a:pt x="44" y="410"/>
                      <a:pt x="46" y="411"/>
                    </a:cubicBezTo>
                    <a:cubicBezTo>
                      <a:pt x="48" y="414"/>
                      <a:pt x="48" y="414"/>
                      <a:pt x="48" y="414"/>
                    </a:cubicBezTo>
                    <a:cubicBezTo>
                      <a:pt x="51" y="416"/>
                      <a:pt x="51" y="416"/>
                      <a:pt x="51" y="416"/>
                    </a:cubicBezTo>
                    <a:cubicBezTo>
                      <a:pt x="53" y="418"/>
                      <a:pt x="55" y="419"/>
                      <a:pt x="58" y="421"/>
                    </a:cubicBezTo>
                    <a:cubicBezTo>
                      <a:pt x="60" y="422"/>
                      <a:pt x="62" y="423"/>
                      <a:pt x="65" y="425"/>
                    </a:cubicBezTo>
                    <a:cubicBezTo>
                      <a:pt x="67" y="426"/>
                      <a:pt x="70" y="427"/>
                      <a:pt x="73" y="428"/>
                    </a:cubicBezTo>
                    <a:cubicBezTo>
                      <a:pt x="76" y="429"/>
                      <a:pt x="78" y="430"/>
                      <a:pt x="82" y="430"/>
                    </a:cubicBezTo>
                    <a:cubicBezTo>
                      <a:pt x="85" y="431"/>
                      <a:pt x="89" y="431"/>
                      <a:pt x="93" y="431"/>
                    </a:cubicBezTo>
                    <a:cubicBezTo>
                      <a:pt x="93" y="431"/>
                      <a:pt x="93" y="431"/>
                      <a:pt x="94" y="431"/>
                    </a:cubicBezTo>
                    <a:cubicBezTo>
                      <a:pt x="94" y="431"/>
                      <a:pt x="94" y="431"/>
                      <a:pt x="94" y="431"/>
                    </a:cubicBezTo>
                    <a:cubicBezTo>
                      <a:pt x="95" y="431"/>
                      <a:pt x="95" y="431"/>
                      <a:pt x="95" y="431"/>
                    </a:cubicBezTo>
                    <a:cubicBezTo>
                      <a:pt x="98" y="431"/>
                      <a:pt x="98" y="431"/>
                      <a:pt x="98" y="431"/>
                    </a:cubicBezTo>
                    <a:cubicBezTo>
                      <a:pt x="99" y="431"/>
                      <a:pt x="99" y="431"/>
                      <a:pt x="99" y="431"/>
                    </a:cubicBezTo>
                    <a:cubicBezTo>
                      <a:pt x="100" y="431"/>
                      <a:pt x="100" y="431"/>
                      <a:pt x="100" y="431"/>
                    </a:cubicBezTo>
                    <a:cubicBezTo>
                      <a:pt x="100" y="431"/>
                      <a:pt x="100" y="431"/>
                      <a:pt x="100" y="431"/>
                    </a:cubicBezTo>
                    <a:cubicBezTo>
                      <a:pt x="103" y="431"/>
                      <a:pt x="103" y="431"/>
                      <a:pt x="103" y="431"/>
                    </a:cubicBezTo>
                    <a:cubicBezTo>
                      <a:pt x="103" y="431"/>
                      <a:pt x="103" y="431"/>
                      <a:pt x="103" y="431"/>
                    </a:cubicBezTo>
                    <a:cubicBezTo>
                      <a:pt x="107" y="430"/>
                      <a:pt x="107" y="430"/>
                      <a:pt x="107" y="430"/>
                    </a:cubicBezTo>
                    <a:cubicBezTo>
                      <a:pt x="110" y="430"/>
                      <a:pt x="113" y="430"/>
                      <a:pt x="116" y="429"/>
                    </a:cubicBezTo>
                    <a:cubicBezTo>
                      <a:pt x="118" y="428"/>
                      <a:pt x="121" y="427"/>
                      <a:pt x="124" y="426"/>
                    </a:cubicBezTo>
                    <a:cubicBezTo>
                      <a:pt x="126" y="425"/>
                      <a:pt x="129" y="423"/>
                      <a:pt x="131" y="422"/>
                    </a:cubicBezTo>
                    <a:cubicBezTo>
                      <a:pt x="141" y="417"/>
                      <a:pt x="148" y="411"/>
                      <a:pt x="154" y="405"/>
                    </a:cubicBezTo>
                    <a:cubicBezTo>
                      <a:pt x="160" y="399"/>
                      <a:pt x="165" y="393"/>
                      <a:pt x="170" y="388"/>
                    </a:cubicBezTo>
                    <a:cubicBezTo>
                      <a:pt x="174" y="383"/>
                      <a:pt x="178" y="379"/>
                      <a:pt x="181" y="377"/>
                    </a:cubicBezTo>
                    <a:cubicBezTo>
                      <a:pt x="182" y="376"/>
                      <a:pt x="184" y="375"/>
                      <a:pt x="182" y="376"/>
                    </a:cubicBezTo>
                    <a:cubicBezTo>
                      <a:pt x="182" y="376"/>
                      <a:pt x="181" y="376"/>
                      <a:pt x="182" y="376"/>
                    </a:cubicBezTo>
                    <a:cubicBezTo>
                      <a:pt x="183" y="375"/>
                      <a:pt x="184" y="375"/>
                      <a:pt x="184" y="374"/>
                    </a:cubicBezTo>
                    <a:cubicBezTo>
                      <a:pt x="185" y="373"/>
                      <a:pt x="185" y="373"/>
                      <a:pt x="185" y="373"/>
                    </a:cubicBezTo>
                    <a:cubicBezTo>
                      <a:pt x="185" y="372"/>
                      <a:pt x="185" y="372"/>
                      <a:pt x="185" y="372"/>
                    </a:cubicBezTo>
                    <a:cubicBezTo>
                      <a:pt x="186" y="372"/>
                      <a:pt x="186" y="372"/>
                      <a:pt x="186" y="372"/>
                    </a:cubicBezTo>
                    <a:cubicBezTo>
                      <a:pt x="187" y="370"/>
                      <a:pt x="183" y="376"/>
                      <a:pt x="184" y="375"/>
                    </a:cubicBezTo>
                    <a:cubicBezTo>
                      <a:pt x="184" y="375"/>
                      <a:pt x="184" y="375"/>
                      <a:pt x="184" y="375"/>
                    </a:cubicBezTo>
                    <a:cubicBezTo>
                      <a:pt x="184" y="375"/>
                      <a:pt x="184" y="375"/>
                      <a:pt x="184" y="375"/>
                    </a:cubicBezTo>
                    <a:cubicBezTo>
                      <a:pt x="186" y="375"/>
                      <a:pt x="186" y="375"/>
                      <a:pt x="186" y="375"/>
                    </a:cubicBezTo>
                    <a:cubicBezTo>
                      <a:pt x="189" y="374"/>
                      <a:pt x="191" y="374"/>
                      <a:pt x="194" y="373"/>
                    </a:cubicBezTo>
                    <a:cubicBezTo>
                      <a:pt x="196" y="373"/>
                      <a:pt x="198" y="373"/>
                      <a:pt x="201" y="373"/>
                    </a:cubicBezTo>
                    <a:cubicBezTo>
                      <a:pt x="210" y="372"/>
                      <a:pt x="219" y="374"/>
                      <a:pt x="228" y="377"/>
                    </a:cubicBezTo>
                    <a:cubicBezTo>
                      <a:pt x="244" y="384"/>
                      <a:pt x="259" y="399"/>
                      <a:pt x="270" y="417"/>
                    </a:cubicBezTo>
                    <a:cubicBezTo>
                      <a:pt x="265" y="408"/>
                      <a:pt x="262" y="402"/>
                      <a:pt x="258" y="397"/>
                    </a:cubicBezTo>
                    <a:cubicBezTo>
                      <a:pt x="255" y="392"/>
                      <a:pt x="252" y="388"/>
                      <a:pt x="248" y="384"/>
                    </a:cubicBezTo>
                    <a:cubicBezTo>
                      <a:pt x="244" y="380"/>
                      <a:pt x="239" y="375"/>
                      <a:pt x="232" y="372"/>
                    </a:cubicBezTo>
                    <a:cubicBezTo>
                      <a:pt x="225" y="368"/>
                      <a:pt x="215" y="364"/>
                      <a:pt x="201" y="364"/>
                    </a:cubicBezTo>
                    <a:cubicBezTo>
                      <a:pt x="212" y="362"/>
                      <a:pt x="223" y="363"/>
                      <a:pt x="233" y="367"/>
                    </a:cubicBezTo>
                    <a:cubicBezTo>
                      <a:pt x="243" y="372"/>
                      <a:pt x="252" y="379"/>
                      <a:pt x="259" y="389"/>
                    </a:cubicBezTo>
                    <a:cubicBezTo>
                      <a:pt x="267" y="398"/>
                      <a:pt x="272" y="410"/>
                      <a:pt x="277" y="422"/>
                    </a:cubicBezTo>
                    <a:cubicBezTo>
                      <a:pt x="281" y="435"/>
                      <a:pt x="284" y="449"/>
                      <a:pt x="286" y="463"/>
                    </a:cubicBezTo>
                    <a:cubicBezTo>
                      <a:pt x="286" y="457"/>
                      <a:pt x="285" y="453"/>
                      <a:pt x="285" y="450"/>
                    </a:cubicBezTo>
                    <a:cubicBezTo>
                      <a:pt x="285" y="447"/>
                      <a:pt x="285" y="446"/>
                      <a:pt x="285" y="446"/>
                    </a:cubicBezTo>
                    <a:cubicBezTo>
                      <a:pt x="285" y="446"/>
                      <a:pt x="287" y="450"/>
                      <a:pt x="289" y="457"/>
                    </a:cubicBezTo>
                    <a:cubicBezTo>
                      <a:pt x="293" y="471"/>
                      <a:pt x="295" y="498"/>
                      <a:pt x="291" y="518"/>
                    </a:cubicBezTo>
                    <a:cubicBezTo>
                      <a:pt x="290" y="520"/>
                      <a:pt x="290" y="522"/>
                      <a:pt x="289" y="525"/>
                    </a:cubicBezTo>
                    <a:cubicBezTo>
                      <a:pt x="288" y="527"/>
                      <a:pt x="288" y="530"/>
                      <a:pt x="287" y="532"/>
                    </a:cubicBezTo>
                    <a:cubicBezTo>
                      <a:pt x="286" y="534"/>
                      <a:pt x="285" y="537"/>
                      <a:pt x="284" y="539"/>
                    </a:cubicBezTo>
                    <a:cubicBezTo>
                      <a:pt x="283" y="541"/>
                      <a:pt x="282" y="544"/>
                      <a:pt x="281" y="546"/>
                    </a:cubicBezTo>
                    <a:cubicBezTo>
                      <a:pt x="277" y="556"/>
                      <a:pt x="271" y="565"/>
                      <a:pt x="263" y="573"/>
                    </a:cubicBezTo>
                    <a:cubicBezTo>
                      <a:pt x="259" y="577"/>
                      <a:pt x="255" y="580"/>
                      <a:pt x="251" y="583"/>
                    </a:cubicBezTo>
                    <a:cubicBezTo>
                      <a:pt x="248" y="585"/>
                      <a:pt x="246" y="586"/>
                      <a:pt x="244" y="588"/>
                    </a:cubicBezTo>
                    <a:cubicBezTo>
                      <a:pt x="241" y="589"/>
                      <a:pt x="239" y="589"/>
                      <a:pt x="237" y="591"/>
                    </a:cubicBezTo>
                    <a:cubicBezTo>
                      <a:pt x="236" y="591"/>
                      <a:pt x="234" y="592"/>
                      <a:pt x="232" y="592"/>
                    </a:cubicBezTo>
                    <a:cubicBezTo>
                      <a:pt x="227" y="594"/>
                      <a:pt x="227" y="594"/>
                      <a:pt x="227" y="594"/>
                    </a:cubicBezTo>
                    <a:cubicBezTo>
                      <a:pt x="225" y="595"/>
                      <a:pt x="225" y="595"/>
                      <a:pt x="225" y="595"/>
                    </a:cubicBezTo>
                    <a:cubicBezTo>
                      <a:pt x="224" y="595"/>
                      <a:pt x="224" y="595"/>
                      <a:pt x="224" y="595"/>
                    </a:cubicBezTo>
                    <a:cubicBezTo>
                      <a:pt x="224" y="595"/>
                      <a:pt x="224" y="595"/>
                      <a:pt x="224" y="595"/>
                    </a:cubicBezTo>
                    <a:cubicBezTo>
                      <a:pt x="223" y="595"/>
                      <a:pt x="223" y="595"/>
                      <a:pt x="223" y="595"/>
                    </a:cubicBezTo>
                    <a:cubicBezTo>
                      <a:pt x="222" y="595"/>
                      <a:pt x="225" y="595"/>
                      <a:pt x="224" y="595"/>
                    </a:cubicBezTo>
                    <a:cubicBezTo>
                      <a:pt x="224" y="595"/>
                      <a:pt x="224" y="595"/>
                      <a:pt x="224" y="595"/>
                    </a:cubicBezTo>
                    <a:cubicBezTo>
                      <a:pt x="223" y="595"/>
                      <a:pt x="223" y="595"/>
                      <a:pt x="223" y="595"/>
                    </a:cubicBezTo>
                    <a:cubicBezTo>
                      <a:pt x="219" y="596"/>
                      <a:pt x="219" y="596"/>
                      <a:pt x="219" y="596"/>
                    </a:cubicBezTo>
                    <a:cubicBezTo>
                      <a:pt x="218" y="596"/>
                      <a:pt x="216" y="596"/>
                      <a:pt x="215" y="596"/>
                    </a:cubicBezTo>
                    <a:cubicBezTo>
                      <a:pt x="210" y="597"/>
                      <a:pt x="210" y="597"/>
                      <a:pt x="210" y="597"/>
                    </a:cubicBezTo>
                    <a:cubicBezTo>
                      <a:pt x="206" y="597"/>
                      <a:pt x="206" y="597"/>
                      <a:pt x="206" y="597"/>
                    </a:cubicBezTo>
                    <a:cubicBezTo>
                      <a:pt x="202" y="597"/>
                      <a:pt x="202" y="597"/>
                      <a:pt x="202" y="597"/>
                    </a:cubicBezTo>
                    <a:cubicBezTo>
                      <a:pt x="190" y="596"/>
                      <a:pt x="178" y="592"/>
                      <a:pt x="165" y="586"/>
                    </a:cubicBezTo>
                    <a:cubicBezTo>
                      <a:pt x="158" y="583"/>
                      <a:pt x="151" y="580"/>
                      <a:pt x="143" y="576"/>
                    </a:cubicBezTo>
                    <a:cubicBezTo>
                      <a:pt x="135" y="573"/>
                      <a:pt x="125" y="570"/>
                      <a:pt x="115" y="570"/>
                    </a:cubicBezTo>
                    <a:cubicBezTo>
                      <a:pt x="112" y="569"/>
                      <a:pt x="110" y="570"/>
                      <a:pt x="107" y="570"/>
                    </a:cubicBezTo>
                    <a:cubicBezTo>
                      <a:pt x="104" y="570"/>
                      <a:pt x="102" y="570"/>
                      <a:pt x="99" y="571"/>
                    </a:cubicBezTo>
                    <a:cubicBezTo>
                      <a:pt x="96" y="571"/>
                      <a:pt x="93" y="572"/>
                      <a:pt x="90" y="572"/>
                    </a:cubicBezTo>
                    <a:cubicBezTo>
                      <a:pt x="90" y="573"/>
                      <a:pt x="89" y="573"/>
                      <a:pt x="88" y="573"/>
                    </a:cubicBezTo>
                    <a:cubicBezTo>
                      <a:pt x="87" y="573"/>
                      <a:pt x="87" y="573"/>
                      <a:pt x="87" y="573"/>
                    </a:cubicBezTo>
                    <a:cubicBezTo>
                      <a:pt x="84" y="574"/>
                      <a:pt x="84" y="574"/>
                      <a:pt x="84" y="574"/>
                    </a:cubicBezTo>
                    <a:cubicBezTo>
                      <a:pt x="82" y="575"/>
                      <a:pt x="82" y="575"/>
                      <a:pt x="82" y="575"/>
                    </a:cubicBezTo>
                    <a:cubicBezTo>
                      <a:pt x="80" y="576"/>
                      <a:pt x="80" y="576"/>
                      <a:pt x="80" y="576"/>
                    </a:cubicBezTo>
                    <a:cubicBezTo>
                      <a:pt x="79" y="576"/>
                      <a:pt x="79" y="576"/>
                      <a:pt x="79" y="576"/>
                    </a:cubicBezTo>
                    <a:cubicBezTo>
                      <a:pt x="79" y="576"/>
                      <a:pt x="79" y="576"/>
                      <a:pt x="79" y="576"/>
                    </a:cubicBezTo>
                    <a:cubicBezTo>
                      <a:pt x="80" y="576"/>
                      <a:pt x="77" y="577"/>
                      <a:pt x="78" y="577"/>
                    </a:cubicBezTo>
                    <a:cubicBezTo>
                      <a:pt x="78" y="577"/>
                      <a:pt x="78" y="577"/>
                      <a:pt x="78" y="577"/>
                    </a:cubicBezTo>
                    <a:cubicBezTo>
                      <a:pt x="77" y="577"/>
                      <a:pt x="77" y="577"/>
                      <a:pt x="77" y="577"/>
                    </a:cubicBezTo>
                    <a:cubicBezTo>
                      <a:pt x="75" y="579"/>
                      <a:pt x="72" y="580"/>
                      <a:pt x="70" y="582"/>
                    </a:cubicBezTo>
                    <a:cubicBezTo>
                      <a:pt x="67" y="583"/>
                      <a:pt x="65" y="585"/>
                      <a:pt x="63" y="587"/>
                    </a:cubicBezTo>
                    <a:cubicBezTo>
                      <a:pt x="61" y="589"/>
                      <a:pt x="59" y="591"/>
                      <a:pt x="57" y="594"/>
                    </a:cubicBezTo>
                    <a:cubicBezTo>
                      <a:pt x="50" y="603"/>
                      <a:pt x="46" y="613"/>
                      <a:pt x="44" y="622"/>
                    </a:cubicBezTo>
                    <a:cubicBezTo>
                      <a:pt x="43" y="626"/>
                      <a:pt x="43" y="631"/>
                      <a:pt x="42" y="635"/>
                    </a:cubicBezTo>
                    <a:cubicBezTo>
                      <a:pt x="42" y="639"/>
                      <a:pt x="41" y="644"/>
                      <a:pt x="41" y="648"/>
                    </a:cubicBezTo>
                    <a:cubicBezTo>
                      <a:pt x="41" y="655"/>
                      <a:pt x="42" y="664"/>
                      <a:pt x="43" y="674"/>
                    </a:cubicBezTo>
                    <a:cubicBezTo>
                      <a:pt x="44" y="684"/>
                      <a:pt x="46" y="695"/>
                      <a:pt x="48" y="706"/>
                    </a:cubicBezTo>
                    <a:cubicBezTo>
                      <a:pt x="53" y="729"/>
                      <a:pt x="59" y="753"/>
                      <a:pt x="66" y="775"/>
                    </a:cubicBezTo>
                    <a:cubicBezTo>
                      <a:pt x="72" y="797"/>
                      <a:pt x="79" y="816"/>
                      <a:pt x="83" y="828"/>
                    </a:cubicBezTo>
                    <a:cubicBezTo>
                      <a:pt x="87" y="840"/>
                      <a:pt x="90" y="845"/>
                      <a:pt x="90" y="839"/>
                    </a:cubicBezTo>
                    <a:cubicBezTo>
                      <a:pt x="91" y="844"/>
                      <a:pt x="92" y="848"/>
                      <a:pt x="93" y="851"/>
                    </a:cubicBezTo>
                    <a:cubicBezTo>
                      <a:pt x="96" y="862"/>
                      <a:pt x="96" y="862"/>
                      <a:pt x="96" y="862"/>
                    </a:cubicBezTo>
                    <a:cubicBezTo>
                      <a:pt x="107" y="861"/>
                      <a:pt x="107" y="861"/>
                      <a:pt x="107" y="861"/>
                    </a:cubicBezTo>
                    <a:cubicBezTo>
                      <a:pt x="123" y="860"/>
                      <a:pt x="135" y="858"/>
                      <a:pt x="146" y="857"/>
                    </a:cubicBezTo>
                    <a:cubicBezTo>
                      <a:pt x="156" y="856"/>
                      <a:pt x="165" y="855"/>
                      <a:pt x="174" y="854"/>
                    </a:cubicBezTo>
                    <a:cubicBezTo>
                      <a:pt x="191" y="852"/>
                      <a:pt x="206" y="850"/>
                      <a:pt x="231" y="846"/>
                    </a:cubicBezTo>
                    <a:cubicBezTo>
                      <a:pt x="269" y="835"/>
                      <a:pt x="305" y="827"/>
                      <a:pt x="340" y="826"/>
                    </a:cubicBezTo>
                    <a:cubicBezTo>
                      <a:pt x="357" y="826"/>
                      <a:pt x="373" y="828"/>
                      <a:pt x="387" y="832"/>
                    </a:cubicBezTo>
                    <a:cubicBezTo>
                      <a:pt x="394" y="835"/>
                      <a:pt x="399" y="838"/>
                      <a:pt x="404" y="842"/>
                    </a:cubicBezTo>
                    <a:cubicBezTo>
                      <a:pt x="408" y="846"/>
                      <a:pt x="411" y="850"/>
                      <a:pt x="413" y="855"/>
                    </a:cubicBezTo>
                    <a:cubicBezTo>
                      <a:pt x="414" y="857"/>
                      <a:pt x="414" y="858"/>
                      <a:pt x="415" y="860"/>
                    </a:cubicBezTo>
                    <a:cubicBezTo>
                      <a:pt x="415" y="860"/>
                      <a:pt x="415" y="861"/>
                      <a:pt x="415" y="862"/>
                    </a:cubicBezTo>
                    <a:cubicBezTo>
                      <a:pt x="416" y="864"/>
                      <a:pt x="416" y="864"/>
                      <a:pt x="416" y="864"/>
                    </a:cubicBezTo>
                    <a:cubicBezTo>
                      <a:pt x="416" y="865"/>
                      <a:pt x="416" y="866"/>
                      <a:pt x="417" y="868"/>
                    </a:cubicBezTo>
                    <a:cubicBezTo>
                      <a:pt x="417" y="874"/>
                      <a:pt x="417" y="874"/>
                      <a:pt x="417" y="874"/>
                    </a:cubicBezTo>
                    <a:cubicBezTo>
                      <a:pt x="418" y="878"/>
                      <a:pt x="418" y="878"/>
                      <a:pt x="418" y="878"/>
                    </a:cubicBezTo>
                    <a:cubicBezTo>
                      <a:pt x="418" y="879"/>
                      <a:pt x="418" y="879"/>
                      <a:pt x="418" y="879"/>
                    </a:cubicBezTo>
                    <a:cubicBezTo>
                      <a:pt x="418" y="879"/>
                      <a:pt x="418" y="879"/>
                      <a:pt x="418" y="879"/>
                    </a:cubicBezTo>
                    <a:cubicBezTo>
                      <a:pt x="418" y="879"/>
                      <a:pt x="417" y="876"/>
                      <a:pt x="418" y="878"/>
                    </a:cubicBezTo>
                    <a:cubicBezTo>
                      <a:pt x="418" y="878"/>
                      <a:pt x="418" y="878"/>
                      <a:pt x="418" y="878"/>
                    </a:cubicBezTo>
                    <a:cubicBezTo>
                      <a:pt x="418" y="878"/>
                      <a:pt x="418" y="878"/>
                      <a:pt x="418" y="878"/>
                    </a:cubicBezTo>
                    <a:cubicBezTo>
                      <a:pt x="418" y="879"/>
                      <a:pt x="418" y="879"/>
                      <a:pt x="418" y="879"/>
                    </a:cubicBezTo>
                    <a:cubicBezTo>
                      <a:pt x="418" y="884"/>
                      <a:pt x="418" y="884"/>
                      <a:pt x="418" y="884"/>
                    </a:cubicBezTo>
                    <a:cubicBezTo>
                      <a:pt x="418" y="886"/>
                      <a:pt x="417" y="888"/>
                      <a:pt x="417" y="889"/>
                    </a:cubicBezTo>
                    <a:cubicBezTo>
                      <a:pt x="417" y="890"/>
                      <a:pt x="417" y="891"/>
                      <a:pt x="417" y="891"/>
                    </a:cubicBezTo>
                    <a:cubicBezTo>
                      <a:pt x="416" y="893"/>
                      <a:pt x="416" y="893"/>
                      <a:pt x="416" y="893"/>
                    </a:cubicBezTo>
                    <a:cubicBezTo>
                      <a:pt x="415" y="899"/>
                      <a:pt x="413" y="902"/>
                      <a:pt x="409" y="907"/>
                    </a:cubicBezTo>
                    <a:cubicBezTo>
                      <a:pt x="408" y="908"/>
                      <a:pt x="408" y="908"/>
                      <a:pt x="408" y="908"/>
                    </a:cubicBezTo>
                    <a:cubicBezTo>
                      <a:pt x="407" y="909"/>
                      <a:pt x="407" y="909"/>
                      <a:pt x="407" y="909"/>
                    </a:cubicBezTo>
                    <a:cubicBezTo>
                      <a:pt x="405" y="911"/>
                      <a:pt x="405" y="911"/>
                      <a:pt x="405" y="911"/>
                    </a:cubicBezTo>
                    <a:cubicBezTo>
                      <a:pt x="403" y="914"/>
                      <a:pt x="403" y="914"/>
                      <a:pt x="403" y="914"/>
                    </a:cubicBezTo>
                    <a:cubicBezTo>
                      <a:pt x="402" y="915"/>
                      <a:pt x="401" y="916"/>
                      <a:pt x="400" y="917"/>
                    </a:cubicBezTo>
                    <a:cubicBezTo>
                      <a:pt x="399" y="919"/>
                      <a:pt x="397" y="921"/>
                      <a:pt x="395" y="924"/>
                    </a:cubicBezTo>
                    <a:cubicBezTo>
                      <a:pt x="392" y="928"/>
                      <a:pt x="392" y="928"/>
                      <a:pt x="392" y="928"/>
                    </a:cubicBezTo>
                    <a:cubicBezTo>
                      <a:pt x="389" y="933"/>
                      <a:pt x="389" y="933"/>
                      <a:pt x="389" y="933"/>
                    </a:cubicBezTo>
                    <a:cubicBezTo>
                      <a:pt x="386" y="939"/>
                      <a:pt x="383" y="947"/>
                      <a:pt x="382" y="954"/>
                    </a:cubicBezTo>
                    <a:cubicBezTo>
                      <a:pt x="380" y="961"/>
                      <a:pt x="379" y="971"/>
                      <a:pt x="380" y="974"/>
                    </a:cubicBezTo>
                    <a:cubicBezTo>
                      <a:pt x="380" y="978"/>
                      <a:pt x="380" y="978"/>
                      <a:pt x="380" y="978"/>
                    </a:cubicBezTo>
                    <a:cubicBezTo>
                      <a:pt x="380" y="978"/>
                      <a:pt x="380" y="978"/>
                      <a:pt x="380" y="978"/>
                    </a:cubicBezTo>
                    <a:cubicBezTo>
                      <a:pt x="380" y="980"/>
                      <a:pt x="380" y="980"/>
                      <a:pt x="380" y="980"/>
                    </a:cubicBezTo>
                    <a:cubicBezTo>
                      <a:pt x="380" y="981"/>
                      <a:pt x="380" y="981"/>
                      <a:pt x="380" y="981"/>
                    </a:cubicBezTo>
                    <a:cubicBezTo>
                      <a:pt x="380" y="982"/>
                      <a:pt x="380" y="982"/>
                      <a:pt x="380" y="982"/>
                    </a:cubicBezTo>
                    <a:cubicBezTo>
                      <a:pt x="380" y="984"/>
                      <a:pt x="380" y="984"/>
                      <a:pt x="380" y="984"/>
                    </a:cubicBezTo>
                    <a:cubicBezTo>
                      <a:pt x="381" y="988"/>
                      <a:pt x="381" y="991"/>
                      <a:pt x="382" y="994"/>
                    </a:cubicBezTo>
                    <a:cubicBezTo>
                      <a:pt x="382" y="997"/>
                      <a:pt x="383" y="1001"/>
                      <a:pt x="384" y="1004"/>
                    </a:cubicBezTo>
                    <a:cubicBezTo>
                      <a:pt x="385" y="1007"/>
                      <a:pt x="386" y="1010"/>
                      <a:pt x="387" y="1013"/>
                    </a:cubicBezTo>
                    <a:cubicBezTo>
                      <a:pt x="389" y="1016"/>
                      <a:pt x="390" y="1020"/>
                      <a:pt x="392" y="1023"/>
                    </a:cubicBezTo>
                    <a:cubicBezTo>
                      <a:pt x="393" y="1026"/>
                      <a:pt x="395" y="1028"/>
                      <a:pt x="397" y="1031"/>
                    </a:cubicBezTo>
                    <a:cubicBezTo>
                      <a:pt x="400" y="1037"/>
                      <a:pt x="405" y="1042"/>
                      <a:pt x="409" y="1047"/>
                    </a:cubicBezTo>
                    <a:cubicBezTo>
                      <a:pt x="418" y="1057"/>
                      <a:pt x="429" y="1065"/>
                      <a:pt x="440" y="1071"/>
                    </a:cubicBezTo>
                    <a:cubicBezTo>
                      <a:pt x="438" y="1071"/>
                      <a:pt x="438" y="1071"/>
                      <a:pt x="439" y="1073"/>
                    </a:cubicBezTo>
                    <a:cubicBezTo>
                      <a:pt x="441" y="1074"/>
                      <a:pt x="443" y="1076"/>
                      <a:pt x="447" y="1078"/>
                    </a:cubicBezTo>
                    <a:cubicBezTo>
                      <a:pt x="449" y="1079"/>
                      <a:pt x="451" y="1080"/>
                      <a:pt x="453" y="1082"/>
                    </a:cubicBezTo>
                    <a:cubicBezTo>
                      <a:pt x="455" y="1083"/>
                      <a:pt x="458" y="1084"/>
                      <a:pt x="460" y="1085"/>
                    </a:cubicBezTo>
                    <a:cubicBezTo>
                      <a:pt x="466" y="1088"/>
                      <a:pt x="472" y="1090"/>
                      <a:pt x="479" y="1093"/>
                    </a:cubicBezTo>
                    <a:cubicBezTo>
                      <a:pt x="492" y="1097"/>
                      <a:pt x="508" y="1100"/>
                      <a:pt x="522" y="1102"/>
                    </a:cubicBezTo>
                    <a:cubicBezTo>
                      <a:pt x="529" y="1102"/>
                      <a:pt x="536" y="1103"/>
                      <a:pt x="543" y="1102"/>
                    </a:cubicBezTo>
                    <a:cubicBezTo>
                      <a:pt x="546" y="1102"/>
                      <a:pt x="549" y="1103"/>
                      <a:pt x="552" y="1102"/>
                    </a:cubicBezTo>
                    <a:cubicBezTo>
                      <a:pt x="554" y="1102"/>
                      <a:pt x="557" y="1102"/>
                      <a:pt x="560" y="1102"/>
                    </a:cubicBezTo>
                    <a:cubicBezTo>
                      <a:pt x="565" y="1101"/>
                      <a:pt x="571" y="1100"/>
                      <a:pt x="577" y="1099"/>
                    </a:cubicBezTo>
                    <a:cubicBezTo>
                      <a:pt x="580" y="1099"/>
                      <a:pt x="583" y="1098"/>
                      <a:pt x="586" y="1097"/>
                    </a:cubicBezTo>
                    <a:cubicBezTo>
                      <a:pt x="589" y="1097"/>
                      <a:pt x="593" y="1096"/>
                      <a:pt x="596" y="1095"/>
                    </a:cubicBezTo>
                    <a:cubicBezTo>
                      <a:pt x="609" y="1091"/>
                      <a:pt x="624" y="1084"/>
                      <a:pt x="638" y="1075"/>
                    </a:cubicBezTo>
                    <a:cubicBezTo>
                      <a:pt x="651" y="1065"/>
                      <a:pt x="664" y="1051"/>
                      <a:pt x="672" y="1035"/>
                    </a:cubicBezTo>
                    <a:cubicBezTo>
                      <a:pt x="674" y="1031"/>
                      <a:pt x="676" y="1027"/>
                      <a:pt x="678" y="1023"/>
                    </a:cubicBezTo>
                    <a:cubicBezTo>
                      <a:pt x="679" y="1019"/>
                      <a:pt x="680" y="1015"/>
                      <a:pt x="681" y="1011"/>
                    </a:cubicBezTo>
                    <a:cubicBezTo>
                      <a:pt x="682" y="1006"/>
                      <a:pt x="683" y="1002"/>
                      <a:pt x="683" y="998"/>
                    </a:cubicBezTo>
                    <a:cubicBezTo>
                      <a:pt x="684" y="996"/>
                      <a:pt x="684" y="994"/>
                      <a:pt x="684" y="992"/>
                    </a:cubicBezTo>
                    <a:cubicBezTo>
                      <a:pt x="684" y="990"/>
                      <a:pt x="684" y="989"/>
                      <a:pt x="684" y="987"/>
                    </a:cubicBezTo>
                    <a:cubicBezTo>
                      <a:pt x="684" y="983"/>
                      <a:pt x="684" y="979"/>
                      <a:pt x="684" y="975"/>
                    </a:cubicBezTo>
                    <a:cubicBezTo>
                      <a:pt x="684" y="972"/>
                      <a:pt x="683" y="968"/>
                      <a:pt x="683" y="964"/>
                    </a:cubicBezTo>
                    <a:cubicBezTo>
                      <a:pt x="682" y="962"/>
                      <a:pt x="682" y="961"/>
                      <a:pt x="682" y="959"/>
                    </a:cubicBezTo>
                    <a:cubicBezTo>
                      <a:pt x="682" y="958"/>
                      <a:pt x="682" y="957"/>
                      <a:pt x="681" y="957"/>
                    </a:cubicBezTo>
                    <a:cubicBezTo>
                      <a:pt x="681" y="955"/>
                      <a:pt x="681" y="955"/>
                      <a:pt x="681" y="955"/>
                    </a:cubicBezTo>
                    <a:cubicBezTo>
                      <a:pt x="680" y="952"/>
                      <a:pt x="680" y="950"/>
                      <a:pt x="679" y="948"/>
                    </a:cubicBezTo>
                    <a:cubicBezTo>
                      <a:pt x="679" y="947"/>
                      <a:pt x="678" y="945"/>
                      <a:pt x="678" y="944"/>
                    </a:cubicBezTo>
                    <a:cubicBezTo>
                      <a:pt x="678" y="944"/>
                      <a:pt x="678" y="944"/>
                      <a:pt x="678" y="944"/>
                    </a:cubicBezTo>
                    <a:cubicBezTo>
                      <a:pt x="678" y="942"/>
                      <a:pt x="678" y="942"/>
                      <a:pt x="678" y="942"/>
                    </a:cubicBezTo>
                    <a:cubicBezTo>
                      <a:pt x="677" y="942"/>
                      <a:pt x="677" y="942"/>
                      <a:pt x="677" y="942"/>
                    </a:cubicBezTo>
                    <a:cubicBezTo>
                      <a:pt x="677" y="941"/>
                      <a:pt x="677" y="941"/>
                      <a:pt x="677" y="941"/>
                    </a:cubicBezTo>
                    <a:cubicBezTo>
                      <a:pt x="677" y="940"/>
                      <a:pt x="676" y="939"/>
                      <a:pt x="676" y="938"/>
                    </a:cubicBezTo>
                    <a:cubicBezTo>
                      <a:pt x="675" y="935"/>
                      <a:pt x="673" y="931"/>
                      <a:pt x="672" y="929"/>
                    </a:cubicBezTo>
                    <a:cubicBezTo>
                      <a:pt x="670" y="926"/>
                      <a:pt x="668" y="923"/>
                      <a:pt x="667" y="921"/>
                    </a:cubicBezTo>
                    <a:cubicBezTo>
                      <a:pt x="665" y="919"/>
                      <a:pt x="663" y="917"/>
                      <a:pt x="662" y="915"/>
                    </a:cubicBezTo>
                    <a:cubicBezTo>
                      <a:pt x="659" y="912"/>
                      <a:pt x="656" y="910"/>
                      <a:pt x="654" y="909"/>
                    </a:cubicBezTo>
                    <a:cubicBezTo>
                      <a:pt x="652" y="908"/>
                      <a:pt x="651" y="907"/>
                      <a:pt x="650" y="907"/>
                    </a:cubicBezTo>
                    <a:cubicBezTo>
                      <a:pt x="648" y="906"/>
                      <a:pt x="649" y="908"/>
                      <a:pt x="653" y="913"/>
                    </a:cubicBezTo>
                    <a:cubicBezTo>
                      <a:pt x="658" y="919"/>
                      <a:pt x="664" y="927"/>
                      <a:pt x="668" y="938"/>
                    </a:cubicBezTo>
                    <a:cubicBezTo>
                      <a:pt x="668" y="939"/>
                      <a:pt x="669" y="941"/>
                      <a:pt x="669" y="942"/>
                    </a:cubicBezTo>
                    <a:cubicBezTo>
                      <a:pt x="670" y="943"/>
                      <a:pt x="670" y="943"/>
                      <a:pt x="670" y="943"/>
                    </a:cubicBezTo>
                    <a:cubicBezTo>
                      <a:pt x="670" y="944"/>
                      <a:pt x="670" y="944"/>
                      <a:pt x="670" y="944"/>
                    </a:cubicBezTo>
                    <a:cubicBezTo>
                      <a:pt x="670" y="944"/>
                      <a:pt x="670" y="944"/>
                      <a:pt x="670" y="944"/>
                    </a:cubicBezTo>
                    <a:cubicBezTo>
                      <a:pt x="670" y="945"/>
                      <a:pt x="670" y="945"/>
                      <a:pt x="670" y="945"/>
                    </a:cubicBezTo>
                    <a:cubicBezTo>
                      <a:pt x="671" y="947"/>
                      <a:pt x="671" y="947"/>
                      <a:pt x="671" y="947"/>
                    </a:cubicBezTo>
                    <a:cubicBezTo>
                      <a:pt x="671" y="949"/>
                      <a:pt x="671" y="951"/>
                      <a:pt x="672" y="953"/>
                    </a:cubicBezTo>
                    <a:cubicBezTo>
                      <a:pt x="672" y="955"/>
                      <a:pt x="673" y="957"/>
                      <a:pt x="673" y="959"/>
                    </a:cubicBezTo>
                    <a:cubicBezTo>
                      <a:pt x="673" y="960"/>
                      <a:pt x="673" y="961"/>
                      <a:pt x="674" y="962"/>
                    </a:cubicBezTo>
                    <a:cubicBezTo>
                      <a:pt x="674" y="964"/>
                      <a:pt x="674" y="965"/>
                      <a:pt x="674" y="966"/>
                    </a:cubicBezTo>
                    <a:cubicBezTo>
                      <a:pt x="675" y="972"/>
                      <a:pt x="675" y="977"/>
                      <a:pt x="675" y="983"/>
                    </a:cubicBezTo>
                    <a:cubicBezTo>
                      <a:pt x="675" y="986"/>
                      <a:pt x="675" y="988"/>
                      <a:pt x="675" y="991"/>
                    </a:cubicBezTo>
                    <a:cubicBezTo>
                      <a:pt x="675" y="994"/>
                      <a:pt x="674" y="997"/>
                      <a:pt x="674" y="1000"/>
                    </a:cubicBezTo>
                    <a:cubicBezTo>
                      <a:pt x="673" y="1012"/>
                      <a:pt x="668" y="1024"/>
                      <a:pt x="662" y="1035"/>
                    </a:cubicBezTo>
                    <a:cubicBezTo>
                      <a:pt x="656" y="1046"/>
                      <a:pt x="647" y="1056"/>
                      <a:pt x="637" y="1065"/>
                    </a:cubicBezTo>
                    <a:cubicBezTo>
                      <a:pt x="627" y="1072"/>
                      <a:pt x="616" y="1079"/>
                      <a:pt x="605" y="1083"/>
                    </a:cubicBezTo>
                    <a:cubicBezTo>
                      <a:pt x="582" y="1092"/>
                      <a:pt x="559" y="1094"/>
                      <a:pt x="538" y="1093"/>
                    </a:cubicBezTo>
                    <a:cubicBezTo>
                      <a:pt x="529" y="1092"/>
                      <a:pt x="521" y="1091"/>
                      <a:pt x="516" y="1090"/>
                    </a:cubicBezTo>
                    <a:cubicBezTo>
                      <a:pt x="513" y="1089"/>
                      <a:pt x="511" y="1088"/>
                      <a:pt x="509" y="1088"/>
                    </a:cubicBezTo>
                    <a:cubicBezTo>
                      <a:pt x="507" y="1087"/>
                      <a:pt x="505" y="1087"/>
                      <a:pt x="504" y="1086"/>
                    </a:cubicBezTo>
                    <a:cubicBezTo>
                      <a:pt x="498" y="1085"/>
                      <a:pt x="498" y="1084"/>
                      <a:pt x="502" y="1084"/>
                    </a:cubicBezTo>
                    <a:cubicBezTo>
                      <a:pt x="509" y="1085"/>
                      <a:pt x="531" y="1089"/>
                      <a:pt x="559" y="1086"/>
                    </a:cubicBezTo>
                    <a:cubicBezTo>
                      <a:pt x="572" y="1084"/>
                      <a:pt x="587" y="1081"/>
                      <a:pt x="601" y="1075"/>
                    </a:cubicBezTo>
                    <a:cubicBezTo>
                      <a:pt x="614" y="1070"/>
                      <a:pt x="627" y="1062"/>
                      <a:pt x="637" y="1053"/>
                    </a:cubicBezTo>
                    <a:cubicBezTo>
                      <a:pt x="642" y="1048"/>
                      <a:pt x="645" y="1043"/>
                      <a:pt x="649" y="1039"/>
                    </a:cubicBezTo>
                    <a:cubicBezTo>
                      <a:pt x="650" y="1036"/>
                      <a:pt x="651" y="1034"/>
                      <a:pt x="653" y="1032"/>
                    </a:cubicBezTo>
                    <a:cubicBezTo>
                      <a:pt x="654" y="1030"/>
                      <a:pt x="655" y="1028"/>
                      <a:pt x="656" y="1026"/>
                    </a:cubicBezTo>
                    <a:cubicBezTo>
                      <a:pt x="657" y="1022"/>
                      <a:pt x="658" y="1019"/>
                      <a:pt x="659" y="1017"/>
                    </a:cubicBezTo>
                    <a:cubicBezTo>
                      <a:pt x="659" y="1014"/>
                      <a:pt x="659" y="1013"/>
                      <a:pt x="659" y="1013"/>
                    </a:cubicBezTo>
                    <a:cubicBezTo>
                      <a:pt x="658" y="1014"/>
                      <a:pt x="658" y="1015"/>
                      <a:pt x="658" y="1016"/>
                    </a:cubicBezTo>
                    <a:cubicBezTo>
                      <a:pt x="657" y="1018"/>
                      <a:pt x="657" y="1019"/>
                      <a:pt x="656" y="1020"/>
                    </a:cubicBezTo>
                    <a:cubicBezTo>
                      <a:pt x="655" y="1022"/>
                      <a:pt x="654" y="1024"/>
                      <a:pt x="653" y="1026"/>
                    </a:cubicBezTo>
                    <a:cubicBezTo>
                      <a:pt x="651" y="1028"/>
                      <a:pt x="650" y="1030"/>
                      <a:pt x="648" y="1033"/>
                    </a:cubicBezTo>
                    <a:cubicBezTo>
                      <a:pt x="647" y="1034"/>
                      <a:pt x="646" y="1035"/>
                      <a:pt x="645" y="1036"/>
                    </a:cubicBezTo>
                    <a:cubicBezTo>
                      <a:pt x="644" y="1037"/>
                      <a:pt x="643" y="1038"/>
                      <a:pt x="642" y="1039"/>
                    </a:cubicBezTo>
                    <a:cubicBezTo>
                      <a:pt x="639" y="1042"/>
                      <a:pt x="637" y="1044"/>
                      <a:pt x="634" y="1047"/>
                    </a:cubicBezTo>
                    <a:cubicBezTo>
                      <a:pt x="632" y="1048"/>
                      <a:pt x="630" y="1049"/>
                      <a:pt x="629" y="1051"/>
                    </a:cubicBezTo>
                    <a:cubicBezTo>
                      <a:pt x="627" y="1052"/>
                      <a:pt x="625" y="1053"/>
                      <a:pt x="623" y="1055"/>
                    </a:cubicBezTo>
                    <a:cubicBezTo>
                      <a:pt x="619" y="1058"/>
                      <a:pt x="614" y="1060"/>
                      <a:pt x="609" y="1063"/>
                    </a:cubicBezTo>
                    <a:cubicBezTo>
                      <a:pt x="603" y="1066"/>
                      <a:pt x="597" y="1069"/>
                      <a:pt x="590" y="1071"/>
                    </a:cubicBezTo>
                    <a:cubicBezTo>
                      <a:pt x="597" y="1069"/>
                      <a:pt x="604" y="1065"/>
                      <a:pt x="609" y="1063"/>
                    </a:cubicBezTo>
                    <a:cubicBezTo>
                      <a:pt x="613" y="1060"/>
                      <a:pt x="618" y="1058"/>
                      <a:pt x="620" y="1055"/>
                    </a:cubicBezTo>
                    <a:cubicBezTo>
                      <a:pt x="623" y="1053"/>
                      <a:pt x="625" y="1051"/>
                      <a:pt x="627" y="1050"/>
                    </a:cubicBezTo>
                    <a:cubicBezTo>
                      <a:pt x="628" y="1048"/>
                      <a:pt x="629" y="1047"/>
                      <a:pt x="629" y="1047"/>
                    </a:cubicBezTo>
                    <a:cubicBezTo>
                      <a:pt x="629" y="1046"/>
                      <a:pt x="628" y="1046"/>
                      <a:pt x="625" y="1048"/>
                    </a:cubicBezTo>
                    <a:cubicBezTo>
                      <a:pt x="622" y="1049"/>
                      <a:pt x="618" y="1052"/>
                      <a:pt x="614" y="1054"/>
                    </a:cubicBezTo>
                    <a:cubicBezTo>
                      <a:pt x="609" y="1056"/>
                      <a:pt x="604" y="1058"/>
                      <a:pt x="599" y="1059"/>
                    </a:cubicBezTo>
                    <a:cubicBezTo>
                      <a:pt x="595" y="1061"/>
                      <a:pt x="590" y="1061"/>
                      <a:pt x="588" y="1062"/>
                    </a:cubicBezTo>
                    <a:cubicBezTo>
                      <a:pt x="585" y="1062"/>
                      <a:pt x="584" y="1062"/>
                      <a:pt x="585" y="1061"/>
                    </a:cubicBezTo>
                    <a:cubicBezTo>
                      <a:pt x="586" y="1060"/>
                      <a:pt x="587" y="1059"/>
                      <a:pt x="589" y="1058"/>
                    </a:cubicBezTo>
                    <a:cubicBezTo>
                      <a:pt x="590" y="1058"/>
                      <a:pt x="591" y="1057"/>
                      <a:pt x="592" y="1057"/>
                    </a:cubicBezTo>
                    <a:cubicBezTo>
                      <a:pt x="593" y="1056"/>
                      <a:pt x="595" y="1055"/>
                      <a:pt x="597" y="1054"/>
                    </a:cubicBezTo>
                    <a:cubicBezTo>
                      <a:pt x="581" y="1060"/>
                      <a:pt x="567" y="1062"/>
                      <a:pt x="554" y="1063"/>
                    </a:cubicBezTo>
                    <a:cubicBezTo>
                      <a:pt x="548" y="1063"/>
                      <a:pt x="542" y="1063"/>
                      <a:pt x="537" y="1063"/>
                    </a:cubicBezTo>
                    <a:cubicBezTo>
                      <a:pt x="531" y="1062"/>
                      <a:pt x="526" y="1062"/>
                      <a:pt x="522" y="1061"/>
                    </a:cubicBezTo>
                    <a:cubicBezTo>
                      <a:pt x="504" y="1058"/>
                      <a:pt x="492" y="1054"/>
                      <a:pt x="482" y="1049"/>
                    </a:cubicBezTo>
                    <a:cubicBezTo>
                      <a:pt x="480" y="1048"/>
                      <a:pt x="477" y="1047"/>
                      <a:pt x="475" y="1045"/>
                    </a:cubicBezTo>
                    <a:cubicBezTo>
                      <a:pt x="474" y="1045"/>
                      <a:pt x="473" y="1044"/>
                      <a:pt x="472" y="1044"/>
                    </a:cubicBezTo>
                    <a:cubicBezTo>
                      <a:pt x="471" y="1043"/>
                      <a:pt x="470" y="1042"/>
                      <a:pt x="469" y="1042"/>
                    </a:cubicBezTo>
                    <a:cubicBezTo>
                      <a:pt x="467" y="1040"/>
                      <a:pt x="465" y="1039"/>
                      <a:pt x="464" y="1038"/>
                    </a:cubicBezTo>
                    <a:cubicBezTo>
                      <a:pt x="462" y="1036"/>
                      <a:pt x="460" y="1034"/>
                      <a:pt x="458" y="1033"/>
                    </a:cubicBezTo>
                    <a:cubicBezTo>
                      <a:pt x="452" y="1026"/>
                      <a:pt x="444" y="1018"/>
                      <a:pt x="439" y="1005"/>
                    </a:cubicBezTo>
                    <a:cubicBezTo>
                      <a:pt x="431" y="992"/>
                      <a:pt x="429" y="981"/>
                      <a:pt x="428" y="973"/>
                    </a:cubicBezTo>
                    <a:cubicBezTo>
                      <a:pt x="428" y="972"/>
                      <a:pt x="428" y="971"/>
                      <a:pt x="428" y="970"/>
                    </a:cubicBezTo>
                    <a:cubicBezTo>
                      <a:pt x="428" y="969"/>
                      <a:pt x="428" y="969"/>
                      <a:pt x="428" y="969"/>
                    </a:cubicBezTo>
                    <a:cubicBezTo>
                      <a:pt x="428" y="969"/>
                      <a:pt x="428" y="969"/>
                      <a:pt x="428" y="969"/>
                    </a:cubicBezTo>
                    <a:cubicBezTo>
                      <a:pt x="428" y="968"/>
                      <a:pt x="428" y="968"/>
                      <a:pt x="428" y="968"/>
                    </a:cubicBezTo>
                    <a:cubicBezTo>
                      <a:pt x="428" y="967"/>
                      <a:pt x="427" y="966"/>
                      <a:pt x="427" y="965"/>
                    </a:cubicBezTo>
                    <a:cubicBezTo>
                      <a:pt x="427" y="963"/>
                      <a:pt x="427" y="961"/>
                      <a:pt x="427" y="959"/>
                    </a:cubicBezTo>
                    <a:cubicBezTo>
                      <a:pt x="427" y="957"/>
                      <a:pt x="426" y="955"/>
                      <a:pt x="426" y="953"/>
                    </a:cubicBezTo>
                    <a:cubicBezTo>
                      <a:pt x="426" y="951"/>
                      <a:pt x="426" y="950"/>
                      <a:pt x="426" y="949"/>
                    </a:cubicBezTo>
                    <a:cubicBezTo>
                      <a:pt x="426" y="947"/>
                      <a:pt x="427" y="945"/>
                      <a:pt x="428" y="943"/>
                    </a:cubicBezTo>
                    <a:cubicBezTo>
                      <a:pt x="431" y="939"/>
                      <a:pt x="435" y="934"/>
                      <a:pt x="438" y="930"/>
                    </a:cubicBezTo>
                    <a:cubicBezTo>
                      <a:pt x="441" y="925"/>
                      <a:pt x="445" y="919"/>
                      <a:pt x="447" y="914"/>
                    </a:cubicBezTo>
                    <a:cubicBezTo>
                      <a:pt x="452" y="902"/>
                      <a:pt x="453" y="890"/>
                      <a:pt x="452" y="879"/>
                    </a:cubicBezTo>
                    <a:cubicBezTo>
                      <a:pt x="452" y="875"/>
                      <a:pt x="452" y="875"/>
                      <a:pt x="452" y="875"/>
                    </a:cubicBezTo>
                    <a:cubicBezTo>
                      <a:pt x="452" y="874"/>
                      <a:pt x="452" y="874"/>
                      <a:pt x="452" y="874"/>
                    </a:cubicBezTo>
                    <a:cubicBezTo>
                      <a:pt x="452" y="873"/>
                      <a:pt x="452" y="873"/>
                      <a:pt x="452" y="873"/>
                    </a:cubicBezTo>
                    <a:cubicBezTo>
                      <a:pt x="452" y="873"/>
                      <a:pt x="452" y="873"/>
                      <a:pt x="452" y="873"/>
                    </a:cubicBezTo>
                    <a:cubicBezTo>
                      <a:pt x="451" y="871"/>
                      <a:pt x="451" y="871"/>
                      <a:pt x="451" y="871"/>
                    </a:cubicBezTo>
                    <a:cubicBezTo>
                      <a:pt x="451" y="868"/>
                      <a:pt x="451" y="866"/>
                      <a:pt x="450" y="863"/>
                    </a:cubicBezTo>
                    <a:cubicBezTo>
                      <a:pt x="450" y="861"/>
                      <a:pt x="449" y="858"/>
                      <a:pt x="448" y="855"/>
                    </a:cubicBezTo>
                    <a:cubicBezTo>
                      <a:pt x="447" y="851"/>
                      <a:pt x="447" y="851"/>
                      <a:pt x="447" y="851"/>
                    </a:cubicBezTo>
                    <a:cubicBezTo>
                      <a:pt x="447" y="849"/>
                      <a:pt x="446" y="848"/>
                      <a:pt x="446" y="847"/>
                    </a:cubicBezTo>
                    <a:cubicBezTo>
                      <a:pt x="442" y="836"/>
                      <a:pt x="436" y="826"/>
                      <a:pt x="427" y="819"/>
                    </a:cubicBezTo>
                    <a:cubicBezTo>
                      <a:pt x="419" y="811"/>
                      <a:pt x="409" y="805"/>
                      <a:pt x="399" y="802"/>
                    </a:cubicBezTo>
                    <a:cubicBezTo>
                      <a:pt x="395" y="801"/>
                      <a:pt x="395" y="801"/>
                      <a:pt x="395" y="801"/>
                    </a:cubicBezTo>
                    <a:cubicBezTo>
                      <a:pt x="392" y="800"/>
                      <a:pt x="392" y="800"/>
                      <a:pt x="392" y="800"/>
                    </a:cubicBezTo>
                    <a:cubicBezTo>
                      <a:pt x="389" y="799"/>
                      <a:pt x="387" y="798"/>
                      <a:pt x="384" y="798"/>
                    </a:cubicBezTo>
                    <a:cubicBezTo>
                      <a:pt x="379" y="797"/>
                      <a:pt x="374" y="796"/>
                      <a:pt x="369" y="795"/>
                    </a:cubicBezTo>
                    <a:cubicBezTo>
                      <a:pt x="349" y="793"/>
                      <a:pt x="329" y="794"/>
                      <a:pt x="309" y="797"/>
                    </a:cubicBezTo>
                    <a:cubicBezTo>
                      <a:pt x="323" y="793"/>
                      <a:pt x="323" y="791"/>
                      <a:pt x="313" y="791"/>
                    </a:cubicBezTo>
                    <a:cubicBezTo>
                      <a:pt x="303" y="790"/>
                      <a:pt x="283" y="792"/>
                      <a:pt x="260" y="797"/>
                    </a:cubicBezTo>
                    <a:cubicBezTo>
                      <a:pt x="236" y="801"/>
                      <a:pt x="208" y="807"/>
                      <a:pt x="181" y="813"/>
                    </a:cubicBezTo>
                    <a:cubicBezTo>
                      <a:pt x="153" y="819"/>
                      <a:pt x="126" y="824"/>
                      <a:pt x="104" y="826"/>
                    </a:cubicBezTo>
                    <a:cubicBezTo>
                      <a:pt x="113" y="832"/>
                      <a:pt x="121" y="838"/>
                      <a:pt x="127" y="843"/>
                    </a:cubicBezTo>
                    <a:cubicBezTo>
                      <a:pt x="126" y="838"/>
                      <a:pt x="125" y="834"/>
                      <a:pt x="124" y="830"/>
                    </a:cubicBezTo>
                    <a:cubicBezTo>
                      <a:pt x="115" y="800"/>
                      <a:pt x="110" y="785"/>
                      <a:pt x="106" y="774"/>
                    </a:cubicBezTo>
                    <a:cubicBezTo>
                      <a:pt x="102" y="764"/>
                      <a:pt x="99" y="759"/>
                      <a:pt x="96" y="754"/>
                    </a:cubicBezTo>
                    <a:cubicBezTo>
                      <a:pt x="94" y="750"/>
                      <a:pt x="91" y="745"/>
                      <a:pt x="87" y="733"/>
                    </a:cubicBezTo>
                    <a:cubicBezTo>
                      <a:pt x="85" y="728"/>
                      <a:pt x="83" y="720"/>
                      <a:pt x="81" y="711"/>
                    </a:cubicBezTo>
                    <a:cubicBezTo>
                      <a:pt x="78" y="701"/>
                      <a:pt x="76" y="689"/>
                      <a:pt x="74" y="675"/>
                    </a:cubicBezTo>
                    <a:cubicBezTo>
                      <a:pt x="74" y="660"/>
                      <a:pt x="76" y="660"/>
                      <a:pt x="77" y="667"/>
                    </a:cubicBezTo>
                    <a:cubicBezTo>
                      <a:pt x="79" y="674"/>
                      <a:pt x="82" y="688"/>
                      <a:pt x="85" y="702"/>
                    </a:cubicBezTo>
                    <a:cubicBezTo>
                      <a:pt x="89" y="715"/>
                      <a:pt x="93" y="728"/>
                      <a:pt x="96" y="733"/>
                    </a:cubicBezTo>
                    <a:cubicBezTo>
                      <a:pt x="98" y="737"/>
                      <a:pt x="98" y="733"/>
                      <a:pt x="95" y="714"/>
                    </a:cubicBezTo>
                    <a:cubicBezTo>
                      <a:pt x="95" y="714"/>
                      <a:pt x="92" y="701"/>
                      <a:pt x="89" y="688"/>
                    </a:cubicBezTo>
                    <a:cubicBezTo>
                      <a:pt x="86" y="674"/>
                      <a:pt x="84" y="662"/>
                      <a:pt x="84" y="662"/>
                    </a:cubicBezTo>
                    <a:cubicBezTo>
                      <a:pt x="81" y="646"/>
                      <a:pt x="79" y="631"/>
                      <a:pt x="83" y="619"/>
                    </a:cubicBezTo>
                    <a:cubicBezTo>
                      <a:pt x="83" y="618"/>
                      <a:pt x="83" y="617"/>
                      <a:pt x="84" y="615"/>
                    </a:cubicBezTo>
                    <a:cubicBezTo>
                      <a:pt x="85" y="614"/>
                      <a:pt x="85" y="613"/>
                      <a:pt x="86" y="612"/>
                    </a:cubicBezTo>
                    <a:cubicBezTo>
                      <a:pt x="87" y="611"/>
                      <a:pt x="88" y="609"/>
                      <a:pt x="89" y="608"/>
                    </a:cubicBezTo>
                    <a:cubicBezTo>
                      <a:pt x="91" y="607"/>
                      <a:pt x="91" y="607"/>
                      <a:pt x="91" y="607"/>
                    </a:cubicBezTo>
                    <a:cubicBezTo>
                      <a:pt x="91" y="607"/>
                      <a:pt x="91" y="607"/>
                      <a:pt x="91" y="607"/>
                    </a:cubicBezTo>
                    <a:cubicBezTo>
                      <a:pt x="91" y="606"/>
                      <a:pt x="91" y="606"/>
                      <a:pt x="91" y="606"/>
                    </a:cubicBezTo>
                    <a:cubicBezTo>
                      <a:pt x="91" y="606"/>
                      <a:pt x="91" y="606"/>
                      <a:pt x="91" y="606"/>
                    </a:cubicBezTo>
                    <a:cubicBezTo>
                      <a:pt x="91" y="606"/>
                      <a:pt x="91" y="606"/>
                      <a:pt x="91" y="606"/>
                    </a:cubicBezTo>
                    <a:cubicBezTo>
                      <a:pt x="92" y="606"/>
                      <a:pt x="90" y="607"/>
                      <a:pt x="90" y="607"/>
                    </a:cubicBezTo>
                    <a:cubicBezTo>
                      <a:pt x="91" y="607"/>
                      <a:pt x="91" y="607"/>
                      <a:pt x="91" y="607"/>
                    </a:cubicBezTo>
                    <a:cubicBezTo>
                      <a:pt x="91" y="607"/>
                      <a:pt x="91" y="607"/>
                      <a:pt x="91" y="607"/>
                    </a:cubicBezTo>
                    <a:cubicBezTo>
                      <a:pt x="92" y="606"/>
                      <a:pt x="92" y="606"/>
                      <a:pt x="92" y="606"/>
                    </a:cubicBezTo>
                    <a:cubicBezTo>
                      <a:pt x="94" y="605"/>
                      <a:pt x="96" y="604"/>
                      <a:pt x="99" y="602"/>
                    </a:cubicBezTo>
                    <a:cubicBezTo>
                      <a:pt x="101" y="602"/>
                      <a:pt x="102" y="601"/>
                      <a:pt x="104" y="601"/>
                    </a:cubicBezTo>
                    <a:cubicBezTo>
                      <a:pt x="105" y="600"/>
                      <a:pt x="105" y="600"/>
                      <a:pt x="105" y="600"/>
                    </a:cubicBezTo>
                    <a:cubicBezTo>
                      <a:pt x="106" y="600"/>
                      <a:pt x="106" y="600"/>
                      <a:pt x="107" y="600"/>
                    </a:cubicBezTo>
                    <a:cubicBezTo>
                      <a:pt x="108" y="600"/>
                      <a:pt x="109" y="600"/>
                      <a:pt x="110" y="600"/>
                    </a:cubicBezTo>
                    <a:cubicBezTo>
                      <a:pt x="112" y="599"/>
                      <a:pt x="114" y="599"/>
                      <a:pt x="116" y="599"/>
                    </a:cubicBezTo>
                    <a:cubicBezTo>
                      <a:pt x="127" y="601"/>
                      <a:pt x="141" y="608"/>
                      <a:pt x="154" y="613"/>
                    </a:cubicBezTo>
                    <a:cubicBezTo>
                      <a:pt x="166" y="619"/>
                      <a:pt x="176" y="623"/>
                      <a:pt x="177" y="624"/>
                    </a:cubicBezTo>
                    <a:cubicBezTo>
                      <a:pt x="173" y="623"/>
                      <a:pt x="170" y="622"/>
                      <a:pt x="168" y="621"/>
                    </a:cubicBezTo>
                    <a:cubicBezTo>
                      <a:pt x="165" y="620"/>
                      <a:pt x="162" y="619"/>
                      <a:pt x="160" y="619"/>
                    </a:cubicBezTo>
                    <a:cubicBezTo>
                      <a:pt x="156" y="617"/>
                      <a:pt x="152" y="616"/>
                      <a:pt x="150" y="615"/>
                    </a:cubicBezTo>
                    <a:cubicBezTo>
                      <a:pt x="145" y="614"/>
                      <a:pt x="144" y="614"/>
                      <a:pt x="145" y="616"/>
                    </a:cubicBezTo>
                    <a:cubicBezTo>
                      <a:pt x="147" y="618"/>
                      <a:pt x="151" y="621"/>
                      <a:pt x="159" y="625"/>
                    </a:cubicBezTo>
                    <a:cubicBezTo>
                      <a:pt x="167" y="629"/>
                      <a:pt x="179" y="634"/>
                      <a:pt x="196" y="636"/>
                    </a:cubicBezTo>
                    <a:cubicBezTo>
                      <a:pt x="200" y="636"/>
                      <a:pt x="203" y="637"/>
                      <a:pt x="206" y="636"/>
                    </a:cubicBezTo>
                    <a:cubicBezTo>
                      <a:pt x="210" y="636"/>
                      <a:pt x="212" y="636"/>
                      <a:pt x="215" y="635"/>
                    </a:cubicBezTo>
                    <a:cubicBezTo>
                      <a:pt x="220" y="635"/>
                      <a:pt x="224" y="634"/>
                      <a:pt x="228" y="633"/>
                    </a:cubicBezTo>
                    <a:cubicBezTo>
                      <a:pt x="229" y="632"/>
                      <a:pt x="231" y="632"/>
                      <a:pt x="233" y="631"/>
                    </a:cubicBezTo>
                    <a:cubicBezTo>
                      <a:pt x="233" y="631"/>
                      <a:pt x="233" y="631"/>
                      <a:pt x="233" y="631"/>
                    </a:cubicBezTo>
                    <a:cubicBezTo>
                      <a:pt x="233" y="631"/>
                      <a:pt x="233" y="631"/>
                      <a:pt x="233" y="631"/>
                    </a:cubicBezTo>
                    <a:cubicBezTo>
                      <a:pt x="234" y="631"/>
                      <a:pt x="234" y="631"/>
                      <a:pt x="234" y="631"/>
                    </a:cubicBezTo>
                    <a:cubicBezTo>
                      <a:pt x="235" y="631"/>
                      <a:pt x="235" y="631"/>
                      <a:pt x="235" y="631"/>
                    </a:cubicBezTo>
                    <a:cubicBezTo>
                      <a:pt x="235" y="631"/>
                      <a:pt x="235" y="631"/>
                      <a:pt x="235" y="631"/>
                    </a:cubicBezTo>
                    <a:cubicBezTo>
                      <a:pt x="236" y="630"/>
                      <a:pt x="236" y="630"/>
                      <a:pt x="236" y="630"/>
                    </a:cubicBezTo>
                    <a:cubicBezTo>
                      <a:pt x="238" y="629"/>
                      <a:pt x="238" y="629"/>
                      <a:pt x="238" y="629"/>
                    </a:cubicBezTo>
                    <a:cubicBezTo>
                      <a:pt x="240" y="628"/>
                      <a:pt x="242" y="627"/>
                      <a:pt x="245" y="626"/>
                    </a:cubicBezTo>
                    <a:cubicBezTo>
                      <a:pt x="242" y="626"/>
                      <a:pt x="239" y="627"/>
                      <a:pt x="236" y="627"/>
                    </a:cubicBezTo>
                    <a:cubicBezTo>
                      <a:pt x="236" y="627"/>
                      <a:pt x="235" y="628"/>
                      <a:pt x="234" y="628"/>
                    </a:cubicBezTo>
                    <a:cubicBezTo>
                      <a:pt x="234" y="628"/>
                      <a:pt x="234" y="628"/>
                      <a:pt x="234" y="628"/>
                    </a:cubicBezTo>
                    <a:cubicBezTo>
                      <a:pt x="234" y="628"/>
                      <a:pt x="234" y="628"/>
                      <a:pt x="234" y="628"/>
                    </a:cubicBezTo>
                    <a:cubicBezTo>
                      <a:pt x="234" y="628"/>
                      <a:pt x="234" y="628"/>
                      <a:pt x="234" y="628"/>
                    </a:cubicBezTo>
                    <a:cubicBezTo>
                      <a:pt x="234" y="628"/>
                      <a:pt x="232" y="628"/>
                      <a:pt x="233" y="628"/>
                    </a:cubicBezTo>
                    <a:cubicBezTo>
                      <a:pt x="232" y="628"/>
                      <a:pt x="232" y="628"/>
                      <a:pt x="232" y="628"/>
                    </a:cubicBezTo>
                    <a:cubicBezTo>
                      <a:pt x="231" y="628"/>
                      <a:pt x="231" y="628"/>
                      <a:pt x="231" y="628"/>
                    </a:cubicBezTo>
                    <a:cubicBezTo>
                      <a:pt x="230" y="628"/>
                      <a:pt x="229" y="628"/>
                      <a:pt x="228" y="628"/>
                    </a:cubicBezTo>
                    <a:cubicBezTo>
                      <a:pt x="223" y="629"/>
                      <a:pt x="219" y="629"/>
                      <a:pt x="217" y="628"/>
                    </a:cubicBezTo>
                    <a:cubicBezTo>
                      <a:pt x="212" y="628"/>
                      <a:pt x="212" y="627"/>
                      <a:pt x="216" y="627"/>
                    </a:cubicBezTo>
                    <a:cubicBezTo>
                      <a:pt x="218" y="626"/>
                      <a:pt x="221" y="626"/>
                      <a:pt x="224" y="625"/>
                    </a:cubicBezTo>
                    <a:cubicBezTo>
                      <a:pt x="226" y="625"/>
                      <a:pt x="227" y="624"/>
                      <a:pt x="230" y="624"/>
                    </a:cubicBezTo>
                    <a:cubicBezTo>
                      <a:pt x="230" y="624"/>
                      <a:pt x="231" y="624"/>
                      <a:pt x="231" y="623"/>
                    </a:cubicBezTo>
                    <a:cubicBezTo>
                      <a:pt x="232" y="623"/>
                      <a:pt x="232" y="623"/>
                      <a:pt x="232" y="623"/>
                    </a:cubicBezTo>
                    <a:cubicBezTo>
                      <a:pt x="232" y="623"/>
                      <a:pt x="232" y="623"/>
                      <a:pt x="232" y="623"/>
                    </a:cubicBezTo>
                    <a:cubicBezTo>
                      <a:pt x="233" y="623"/>
                      <a:pt x="233" y="623"/>
                      <a:pt x="233" y="623"/>
                    </a:cubicBezTo>
                    <a:cubicBezTo>
                      <a:pt x="234" y="623"/>
                      <a:pt x="235" y="622"/>
                      <a:pt x="236" y="622"/>
                    </a:cubicBezTo>
                    <a:cubicBezTo>
                      <a:pt x="238" y="621"/>
                      <a:pt x="241" y="621"/>
                      <a:pt x="243" y="620"/>
                    </a:cubicBezTo>
                    <a:cubicBezTo>
                      <a:pt x="244" y="620"/>
                      <a:pt x="245" y="619"/>
                      <a:pt x="247" y="618"/>
                    </a:cubicBezTo>
                    <a:cubicBezTo>
                      <a:pt x="248" y="618"/>
                      <a:pt x="250" y="617"/>
                      <a:pt x="251" y="616"/>
                    </a:cubicBezTo>
                    <a:cubicBezTo>
                      <a:pt x="257" y="614"/>
                      <a:pt x="262" y="611"/>
                      <a:pt x="268" y="607"/>
                    </a:cubicBezTo>
                    <a:cubicBezTo>
                      <a:pt x="280" y="599"/>
                      <a:pt x="291" y="588"/>
                      <a:pt x="299" y="575"/>
                    </a:cubicBezTo>
                    <a:cubicBezTo>
                      <a:pt x="308" y="562"/>
                      <a:pt x="314" y="546"/>
                      <a:pt x="317" y="531"/>
                    </a:cubicBezTo>
                    <a:cubicBezTo>
                      <a:pt x="321" y="516"/>
                      <a:pt x="322" y="501"/>
                      <a:pt x="322" y="488"/>
                    </a:cubicBezTo>
                    <a:cubicBezTo>
                      <a:pt x="322" y="485"/>
                      <a:pt x="322" y="481"/>
                      <a:pt x="322" y="478"/>
                    </a:cubicBezTo>
                    <a:cubicBezTo>
                      <a:pt x="321" y="475"/>
                      <a:pt x="321" y="472"/>
                      <a:pt x="321" y="469"/>
                    </a:cubicBezTo>
                    <a:cubicBezTo>
                      <a:pt x="320" y="468"/>
                      <a:pt x="320" y="466"/>
                      <a:pt x="320" y="465"/>
                    </a:cubicBezTo>
                    <a:cubicBezTo>
                      <a:pt x="320" y="463"/>
                      <a:pt x="319" y="462"/>
                      <a:pt x="319" y="461"/>
                    </a:cubicBezTo>
                    <a:cubicBezTo>
                      <a:pt x="319" y="458"/>
                      <a:pt x="318" y="456"/>
                      <a:pt x="317" y="453"/>
                    </a:cubicBezTo>
                    <a:cubicBezTo>
                      <a:pt x="311" y="426"/>
                      <a:pt x="302" y="404"/>
                      <a:pt x="291" y="389"/>
                    </a:cubicBezTo>
                    <a:cubicBezTo>
                      <a:pt x="281" y="373"/>
                      <a:pt x="270" y="362"/>
                      <a:pt x="260" y="354"/>
                    </a:cubicBezTo>
                    <a:cubicBezTo>
                      <a:pt x="255" y="350"/>
                      <a:pt x="250" y="347"/>
                      <a:pt x="246" y="344"/>
                    </a:cubicBezTo>
                    <a:cubicBezTo>
                      <a:pt x="243" y="343"/>
                      <a:pt x="241" y="342"/>
                      <a:pt x="239" y="341"/>
                    </a:cubicBezTo>
                    <a:cubicBezTo>
                      <a:pt x="237" y="340"/>
                      <a:pt x="235" y="339"/>
                      <a:pt x="233" y="338"/>
                    </a:cubicBezTo>
                    <a:cubicBezTo>
                      <a:pt x="229" y="336"/>
                      <a:pt x="224" y="335"/>
                      <a:pt x="221" y="333"/>
                    </a:cubicBezTo>
                    <a:cubicBezTo>
                      <a:pt x="217" y="332"/>
                      <a:pt x="213" y="331"/>
                      <a:pt x="209" y="330"/>
                    </a:cubicBezTo>
                    <a:cubicBezTo>
                      <a:pt x="207" y="330"/>
                      <a:pt x="205" y="330"/>
                      <a:pt x="203" y="329"/>
                    </a:cubicBezTo>
                    <a:cubicBezTo>
                      <a:pt x="201" y="329"/>
                      <a:pt x="199" y="329"/>
                      <a:pt x="197" y="329"/>
                    </a:cubicBezTo>
                    <a:cubicBezTo>
                      <a:pt x="195" y="328"/>
                      <a:pt x="193" y="328"/>
                      <a:pt x="191" y="328"/>
                    </a:cubicBezTo>
                    <a:cubicBezTo>
                      <a:pt x="190" y="328"/>
                      <a:pt x="189" y="328"/>
                      <a:pt x="188" y="328"/>
                    </a:cubicBezTo>
                    <a:cubicBezTo>
                      <a:pt x="187" y="328"/>
                      <a:pt x="186" y="328"/>
                      <a:pt x="184" y="328"/>
                    </a:cubicBezTo>
                    <a:cubicBezTo>
                      <a:pt x="182" y="328"/>
                      <a:pt x="180" y="329"/>
                      <a:pt x="177" y="329"/>
                    </a:cubicBezTo>
                    <a:cubicBezTo>
                      <a:pt x="176" y="329"/>
                      <a:pt x="175" y="329"/>
                      <a:pt x="173" y="329"/>
                    </a:cubicBezTo>
                    <a:cubicBezTo>
                      <a:pt x="172" y="329"/>
                      <a:pt x="172" y="329"/>
                      <a:pt x="172" y="329"/>
                    </a:cubicBezTo>
                    <a:cubicBezTo>
                      <a:pt x="172" y="329"/>
                      <a:pt x="172" y="329"/>
                      <a:pt x="172" y="329"/>
                    </a:cubicBezTo>
                    <a:cubicBezTo>
                      <a:pt x="171" y="330"/>
                      <a:pt x="171" y="330"/>
                      <a:pt x="171" y="330"/>
                    </a:cubicBezTo>
                    <a:cubicBezTo>
                      <a:pt x="171" y="330"/>
                      <a:pt x="171" y="330"/>
                      <a:pt x="171" y="330"/>
                    </a:cubicBezTo>
                    <a:cubicBezTo>
                      <a:pt x="171" y="330"/>
                      <a:pt x="171" y="330"/>
                      <a:pt x="171" y="330"/>
                    </a:cubicBezTo>
                    <a:cubicBezTo>
                      <a:pt x="170" y="330"/>
                      <a:pt x="170" y="330"/>
                      <a:pt x="170" y="330"/>
                    </a:cubicBezTo>
                    <a:cubicBezTo>
                      <a:pt x="170" y="330"/>
                      <a:pt x="169" y="330"/>
                      <a:pt x="169" y="330"/>
                    </a:cubicBezTo>
                    <a:cubicBezTo>
                      <a:pt x="168" y="330"/>
                      <a:pt x="167" y="331"/>
                      <a:pt x="167" y="331"/>
                    </a:cubicBezTo>
                    <a:cubicBezTo>
                      <a:pt x="166" y="331"/>
                      <a:pt x="166" y="331"/>
                      <a:pt x="166" y="331"/>
                    </a:cubicBezTo>
                    <a:cubicBezTo>
                      <a:pt x="164" y="331"/>
                      <a:pt x="164" y="331"/>
                      <a:pt x="164" y="331"/>
                    </a:cubicBezTo>
                    <a:cubicBezTo>
                      <a:pt x="162" y="332"/>
                      <a:pt x="160" y="333"/>
                      <a:pt x="158" y="334"/>
                    </a:cubicBezTo>
                    <a:cubicBezTo>
                      <a:pt x="157" y="335"/>
                      <a:pt x="155" y="336"/>
                      <a:pt x="154" y="337"/>
                    </a:cubicBezTo>
                    <a:cubicBezTo>
                      <a:pt x="152" y="338"/>
                      <a:pt x="151" y="339"/>
                      <a:pt x="149" y="340"/>
                    </a:cubicBezTo>
                    <a:cubicBezTo>
                      <a:pt x="143" y="345"/>
                      <a:pt x="138" y="350"/>
                      <a:pt x="133" y="355"/>
                    </a:cubicBezTo>
                    <a:cubicBezTo>
                      <a:pt x="128" y="361"/>
                      <a:pt x="123" y="367"/>
                      <a:pt x="117" y="371"/>
                    </a:cubicBezTo>
                    <a:cubicBezTo>
                      <a:pt x="112" y="376"/>
                      <a:pt x="106" y="380"/>
                      <a:pt x="100" y="382"/>
                    </a:cubicBezTo>
                    <a:cubicBezTo>
                      <a:pt x="99" y="382"/>
                      <a:pt x="98" y="382"/>
                      <a:pt x="98" y="382"/>
                    </a:cubicBezTo>
                    <a:cubicBezTo>
                      <a:pt x="97" y="382"/>
                      <a:pt x="97" y="382"/>
                      <a:pt x="97" y="382"/>
                    </a:cubicBezTo>
                    <a:cubicBezTo>
                      <a:pt x="100" y="382"/>
                      <a:pt x="98" y="382"/>
                      <a:pt x="99" y="382"/>
                    </a:cubicBezTo>
                    <a:cubicBezTo>
                      <a:pt x="99" y="382"/>
                      <a:pt x="99" y="382"/>
                      <a:pt x="99" y="382"/>
                    </a:cubicBezTo>
                    <a:cubicBezTo>
                      <a:pt x="98" y="382"/>
                      <a:pt x="98" y="382"/>
                      <a:pt x="98" y="382"/>
                    </a:cubicBezTo>
                    <a:cubicBezTo>
                      <a:pt x="97" y="382"/>
                      <a:pt x="97" y="382"/>
                      <a:pt x="97" y="382"/>
                    </a:cubicBezTo>
                    <a:cubicBezTo>
                      <a:pt x="95" y="382"/>
                      <a:pt x="95" y="382"/>
                      <a:pt x="95" y="382"/>
                    </a:cubicBezTo>
                    <a:cubicBezTo>
                      <a:pt x="94" y="382"/>
                      <a:pt x="91" y="383"/>
                      <a:pt x="91" y="382"/>
                    </a:cubicBezTo>
                    <a:cubicBezTo>
                      <a:pt x="91" y="382"/>
                      <a:pt x="91" y="382"/>
                      <a:pt x="90" y="382"/>
                    </a:cubicBezTo>
                    <a:cubicBezTo>
                      <a:pt x="90" y="382"/>
                      <a:pt x="90" y="382"/>
                      <a:pt x="89" y="382"/>
                    </a:cubicBezTo>
                    <a:cubicBezTo>
                      <a:pt x="88" y="381"/>
                      <a:pt x="88" y="381"/>
                      <a:pt x="88" y="381"/>
                    </a:cubicBezTo>
                    <a:cubicBezTo>
                      <a:pt x="87" y="381"/>
                      <a:pt x="86" y="381"/>
                      <a:pt x="85" y="380"/>
                    </a:cubicBezTo>
                    <a:cubicBezTo>
                      <a:pt x="85" y="380"/>
                      <a:pt x="84" y="380"/>
                      <a:pt x="83" y="379"/>
                    </a:cubicBezTo>
                    <a:cubicBezTo>
                      <a:pt x="82" y="379"/>
                      <a:pt x="81" y="378"/>
                      <a:pt x="80" y="377"/>
                    </a:cubicBezTo>
                    <a:cubicBezTo>
                      <a:pt x="81" y="378"/>
                      <a:pt x="82" y="380"/>
                      <a:pt x="82" y="380"/>
                    </a:cubicBezTo>
                    <a:cubicBezTo>
                      <a:pt x="83" y="381"/>
                      <a:pt x="84" y="382"/>
                      <a:pt x="84" y="382"/>
                    </a:cubicBezTo>
                    <a:cubicBezTo>
                      <a:pt x="85" y="383"/>
                      <a:pt x="86" y="384"/>
                      <a:pt x="86" y="385"/>
                    </a:cubicBezTo>
                    <a:cubicBezTo>
                      <a:pt x="85" y="386"/>
                      <a:pt x="83" y="386"/>
                      <a:pt x="79" y="384"/>
                    </a:cubicBezTo>
                    <a:cubicBezTo>
                      <a:pt x="76" y="382"/>
                      <a:pt x="70" y="378"/>
                      <a:pt x="65" y="371"/>
                    </a:cubicBezTo>
                    <a:cubicBezTo>
                      <a:pt x="59" y="364"/>
                      <a:pt x="54" y="354"/>
                      <a:pt x="49" y="343"/>
                    </a:cubicBezTo>
                    <a:cubicBezTo>
                      <a:pt x="45" y="331"/>
                      <a:pt x="42" y="318"/>
                      <a:pt x="39" y="304"/>
                    </a:cubicBezTo>
                    <a:cubicBezTo>
                      <a:pt x="38" y="297"/>
                      <a:pt x="37" y="290"/>
                      <a:pt x="37" y="283"/>
                    </a:cubicBezTo>
                    <a:cubicBezTo>
                      <a:pt x="36" y="277"/>
                      <a:pt x="35" y="269"/>
                      <a:pt x="35" y="263"/>
                    </a:cubicBezTo>
                    <a:cubicBezTo>
                      <a:pt x="33" y="235"/>
                      <a:pt x="32" y="209"/>
                      <a:pt x="31" y="192"/>
                    </a:cubicBezTo>
                    <a:cubicBezTo>
                      <a:pt x="32" y="163"/>
                      <a:pt x="34" y="143"/>
                      <a:pt x="36" y="125"/>
                    </a:cubicBezTo>
                    <a:cubicBezTo>
                      <a:pt x="38" y="107"/>
                      <a:pt x="41" y="92"/>
                      <a:pt x="44" y="71"/>
                    </a:cubicBezTo>
                    <a:cubicBezTo>
                      <a:pt x="44" y="60"/>
                      <a:pt x="45" y="34"/>
                      <a:pt x="44" y="18"/>
                    </a:cubicBezTo>
                    <a:cubicBezTo>
                      <a:pt x="44" y="16"/>
                      <a:pt x="44" y="16"/>
                      <a:pt x="44" y="16"/>
                    </a:cubicBezTo>
                    <a:cubicBezTo>
                      <a:pt x="44" y="16"/>
                      <a:pt x="44" y="16"/>
                      <a:pt x="44" y="16"/>
                    </a:cubicBezTo>
                    <a:cubicBezTo>
                      <a:pt x="43" y="8"/>
                      <a:pt x="42" y="2"/>
                      <a:pt x="41" y="0"/>
                    </a:cubicBezTo>
                    <a:cubicBezTo>
                      <a:pt x="39" y="4"/>
                      <a:pt x="38" y="10"/>
                      <a:pt x="38" y="16"/>
                    </a:cubicBezTo>
                    <a:cubicBezTo>
                      <a:pt x="38" y="17"/>
                      <a:pt x="38" y="17"/>
                      <a:pt x="38" y="17"/>
                    </a:cubicBezTo>
                    <a:cubicBezTo>
                      <a:pt x="30" y="42"/>
                      <a:pt x="21" y="84"/>
                      <a:pt x="12" y="142"/>
                    </a:cubicBezTo>
                    <a:cubicBezTo>
                      <a:pt x="7" y="170"/>
                      <a:pt x="3" y="202"/>
                      <a:pt x="1" y="238"/>
                    </a:cubicBezTo>
                    <a:cubicBezTo>
                      <a:pt x="1" y="247"/>
                      <a:pt x="1" y="256"/>
                      <a:pt x="0" y="265"/>
                    </a:cubicBezTo>
                    <a:cubicBezTo>
                      <a:pt x="0" y="275"/>
                      <a:pt x="0" y="284"/>
                      <a:pt x="1" y="295"/>
                    </a:cubicBezTo>
                    <a:cubicBezTo>
                      <a:pt x="1" y="297"/>
                      <a:pt x="1" y="300"/>
                      <a:pt x="1" y="302"/>
                    </a:cubicBezTo>
                    <a:cubicBezTo>
                      <a:pt x="2" y="305"/>
                      <a:pt x="2" y="307"/>
                      <a:pt x="2" y="310"/>
                    </a:cubicBezTo>
                    <a:cubicBezTo>
                      <a:pt x="2" y="312"/>
                      <a:pt x="2" y="314"/>
                      <a:pt x="3" y="317"/>
                    </a:cubicBezTo>
                    <a:cubicBezTo>
                      <a:pt x="3" y="318"/>
                      <a:pt x="3" y="318"/>
                      <a:pt x="3" y="318"/>
                    </a:cubicBezTo>
                    <a:cubicBezTo>
                      <a:pt x="3" y="319"/>
                      <a:pt x="3" y="319"/>
                      <a:pt x="3" y="319"/>
                    </a:cubicBezTo>
                    <a:cubicBezTo>
                      <a:pt x="3" y="319"/>
                      <a:pt x="3" y="319"/>
                      <a:pt x="3" y="319"/>
                    </a:cubicBezTo>
                    <a:cubicBezTo>
                      <a:pt x="3" y="320"/>
                      <a:pt x="3" y="320"/>
                      <a:pt x="3" y="320"/>
                    </a:cubicBezTo>
                    <a:cubicBezTo>
                      <a:pt x="3" y="321"/>
                      <a:pt x="3" y="321"/>
                      <a:pt x="3" y="321"/>
                    </a:cubicBezTo>
                    <a:cubicBezTo>
                      <a:pt x="4" y="325"/>
                      <a:pt x="4" y="325"/>
                      <a:pt x="4" y="325"/>
                    </a:cubicBezTo>
                    <a:cubicBezTo>
                      <a:pt x="5" y="336"/>
                      <a:pt x="8" y="347"/>
                      <a:pt x="11" y="358"/>
                    </a:cubicBezTo>
                    <a:cubicBezTo>
                      <a:pt x="12" y="361"/>
                      <a:pt x="13" y="363"/>
                      <a:pt x="14" y="365"/>
                    </a:cubicBezTo>
                    <a:cubicBezTo>
                      <a:pt x="15" y="366"/>
                      <a:pt x="16" y="368"/>
                      <a:pt x="16" y="36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grpSp>
          <p:nvGrpSpPr>
            <p:cNvPr id="247" name="组合 246"/>
            <p:cNvGrpSpPr/>
            <p:nvPr/>
          </p:nvGrpSpPr>
          <p:grpSpPr>
            <a:xfrm rot="5158961" flipV="1">
              <a:off x="6304412" y="2286855"/>
              <a:ext cx="1273661" cy="1530784"/>
              <a:chOff x="3845710" y="2507134"/>
              <a:chExt cx="1360120" cy="1629243"/>
            </a:xfrm>
          </p:grpSpPr>
          <p:sp>
            <p:nvSpPr>
              <p:cNvPr id="248" name="Freeform 48"/>
              <p:cNvSpPr/>
              <p:nvPr/>
            </p:nvSpPr>
            <p:spPr bwMode="auto">
              <a:xfrm>
                <a:off x="3881329" y="2512411"/>
                <a:ext cx="1240071" cy="757235"/>
              </a:xfrm>
              <a:custGeom>
                <a:avLst/>
                <a:gdLst>
                  <a:gd name="T0" fmla="*/ 655 w 924"/>
                  <a:gd name="T1" fmla="*/ 488 h 564"/>
                  <a:gd name="T2" fmla="*/ 53 w 924"/>
                  <a:gd name="T3" fmla="*/ 107 h 564"/>
                  <a:gd name="T4" fmla="*/ 77 w 924"/>
                  <a:gd name="T5" fmla="*/ 100 h 564"/>
                  <a:gd name="T6" fmla="*/ 90 w 924"/>
                  <a:gd name="T7" fmla="*/ 96 h 564"/>
                  <a:gd name="T8" fmla="*/ 114 w 924"/>
                  <a:gd name="T9" fmla="*/ 97 h 564"/>
                  <a:gd name="T10" fmla="*/ 664 w 924"/>
                  <a:gd name="T11" fmla="*/ 402 h 564"/>
                  <a:gd name="T12" fmla="*/ 580 w 924"/>
                  <a:gd name="T13" fmla="*/ 318 h 564"/>
                  <a:gd name="T14" fmla="*/ 229 w 924"/>
                  <a:gd name="T15" fmla="*/ 77 h 564"/>
                  <a:gd name="T16" fmla="*/ 249 w 924"/>
                  <a:gd name="T17" fmla="*/ 78 h 564"/>
                  <a:gd name="T18" fmla="*/ 262 w 924"/>
                  <a:gd name="T19" fmla="*/ 76 h 564"/>
                  <a:gd name="T20" fmla="*/ 262 w 924"/>
                  <a:gd name="T21" fmla="*/ 81 h 564"/>
                  <a:gd name="T22" fmla="*/ 291 w 924"/>
                  <a:gd name="T23" fmla="*/ 77 h 564"/>
                  <a:gd name="T24" fmla="*/ 707 w 924"/>
                  <a:gd name="T25" fmla="*/ 317 h 564"/>
                  <a:gd name="T26" fmla="*/ 307 w 924"/>
                  <a:gd name="T27" fmla="*/ 76 h 564"/>
                  <a:gd name="T28" fmla="*/ 360 w 924"/>
                  <a:gd name="T29" fmla="*/ 65 h 564"/>
                  <a:gd name="T30" fmla="*/ 384 w 924"/>
                  <a:gd name="T31" fmla="*/ 59 h 564"/>
                  <a:gd name="T32" fmla="*/ 408 w 924"/>
                  <a:gd name="T33" fmla="*/ 62 h 564"/>
                  <a:gd name="T34" fmla="*/ 871 w 924"/>
                  <a:gd name="T35" fmla="*/ 325 h 564"/>
                  <a:gd name="T36" fmla="*/ 453 w 924"/>
                  <a:gd name="T37" fmla="*/ 53 h 564"/>
                  <a:gd name="T38" fmla="*/ 478 w 924"/>
                  <a:gd name="T39" fmla="*/ 56 h 564"/>
                  <a:gd name="T40" fmla="*/ 500 w 924"/>
                  <a:gd name="T41" fmla="*/ 47 h 564"/>
                  <a:gd name="T42" fmla="*/ 921 w 924"/>
                  <a:gd name="T43" fmla="*/ 293 h 564"/>
                  <a:gd name="T44" fmla="*/ 596 w 924"/>
                  <a:gd name="T45" fmla="*/ 38 h 564"/>
                  <a:gd name="T46" fmla="*/ 615 w 924"/>
                  <a:gd name="T47" fmla="*/ 36 h 564"/>
                  <a:gd name="T48" fmla="*/ 664 w 924"/>
                  <a:gd name="T49" fmla="*/ 31 h 564"/>
                  <a:gd name="T50" fmla="*/ 703 w 924"/>
                  <a:gd name="T51" fmla="*/ 24 h 564"/>
                  <a:gd name="T52" fmla="*/ 816 w 924"/>
                  <a:gd name="T53" fmla="*/ 61 h 564"/>
                  <a:gd name="T54" fmla="*/ 772 w 924"/>
                  <a:gd name="T55" fmla="*/ 20 h 564"/>
                  <a:gd name="T56" fmla="*/ 793 w 924"/>
                  <a:gd name="T57" fmla="*/ 14 h 564"/>
                  <a:gd name="T58" fmla="*/ 816 w 924"/>
                  <a:gd name="T59" fmla="*/ 9 h 564"/>
                  <a:gd name="T60" fmla="*/ 867 w 924"/>
                  <a:gd name="T61" fmla="*/ 5 h 564"/>
                  <a:gd name="T62" fmla="*/ 872 w 924"/>
                  <a:gd name="T63" fmla="*/ 10 h 564"/>
                  <a:gd name="T64" fmla="*/ 879 w 924"/>
                  <a:gd name="T65" fmla="*/ 50 h 564"/>
                  <a:gd name="T66" fmla="*/ 890 w 924"/>
                  <a:gd name="T67" fmla="*/ 97 h 564"/>
                  <a:gd name="T68" fmla="*/ 894 w 924"/>
                  <a:gd name="T69" fmla="*/ 91 h 564"/>
                  <a:gd name="T70" fmla="*/ 897 w 924"/>
                  <a:gd name="T71" fmla="*/ 152 h 564"/>
                  <a:gd name="T72" fmla="*/ 902 w 924"/>
                  <a:gd name="T73" fmla="*/ 185 h 564"/>
                  <a:gd name="T74" fmla="*/ 744 w 924"/>
                  <a:gd name="T75" fmla="*/ 104 h 564"/>
                  <a:gd name="T76" fmla="*/ 794 w 924"/>
                  <a:gd name="T77" fmla="*/ 170 h 564"/>
                  <a:gd name="T78" fmla="*/ 748 w 924"/>
                  <a:gd name="T79" fmla="*/ 167 h 564"/>
                  <a:gd name="T80" fmla="*/ 917 w 924"/>
                  <a:gd name="T81" fmla="*/ 291 h 564"/>
                  <a:gd name="T82" fmla="*/ 498 w 924"/>
                  <a:gd name="T83" fmla="*/ 55 h 564"/>
                  <a:gd name="T84" fmla="*/ 910 w 924"/>
                  <a:gd name="T85" fmla="*/ 304 h 564"/>
                  <a:gd name="T86" fmla="*/ 889 w 924"/>
                  <a:gd name="T87" fmla="*/ 328 h 564"/>
                  <a:gd name="T88" fmla="*/ 777 w 924"/>
                  <a:gd name="T89" fmla="*/ 263 h 564"/>
                  <a:gd name="T90" fmla="*/ 409 w 924"/>
                  <a:gd name="T91" fmla="*/ 58 h 564"/>
                  <a:gd name="T92" fmla="*/ 396 w 924"/>
                  <a:gd name="T93" fmla="*/ 75 h 564"/>
                  <a:gd name="T94" fmla="*/ 451 w 924"/>
                  <a:gd name="T95" fmla="*/ 137 h 564"/>
                  <a:gd name="T96" fmla="*/ 721 w 924"/>
                  <a:gd name="T97" fmla="*/ 312 h 564"/>
                  <a:gd name="T98" fmla="*/ 704 w 924"/>
                  <a:gd name="T99" fmla="*/ 324 h 564"/>
                  <a:gd name="T100" fmla="*/ 288 w 924"/>
                  <a:gd name="T101" fmla="*/ 71 h 564"/>
                  <a:gd name="T102" fmla="*/ 700 w 924"/>
                  <a:gd name="T103" fmla="*/ 330 h 564"/>
                  <a:gd name="T104" fmla="*/ 692 w 924"/>
                  <a:gd name="T105" fmla="*/ 345 h 564"/>
                  <a:gd name="T106" fmla="*/ 676 w 924"/>
                  <a:gd name="T107" fmla="*/ 361 h 564"/>
                  <a:gd name="T108" fmla="*/ 615 w 924"/>
                  <a:gd name="T109" fmla="*/ 349 h 564"/>
                  <a:gd name="T110" fmla="*/ 669 w 924"/>
                  <a:gd name="T111" fmla="*/ 376 h 564"/>
                  <a:gd name="T112" fmla="*/ 663 w 924"/>
                  <a:gd name="T113" fmla="*/ 391 h 564"/>
                  <a:gd name="T114" fmla="*/ 657 w 924"/>
                  <a:gd name="T115" fmla="*/ 405 h 564"/>
                  <a:gd name="T116" fmla="*/ 665 w 924"/>
                  <a:gd name="T117" fmla="*/ 424 h 564"/>
                  <a:gd name="T118" fmla="*/ 92 w 924"/>
                  <a:gd name="T119" fmla="*/ 104 h 564"/>
                  <a:gd name="T120" fmla="*/ 663 w 924"/>
                  <a:gd name="T121" fmla="*/ 473 h 564"/>
                  <a:gd name="T122" fmla="*/ 668 w 924"/>
                  <a:gd name="T123" fmla="*/ 488 h 564"/>
                  <a:gd name="T124" fmla="*/ 6 w 924"/>
                  <a:gd name="T125" fmla="*/ 118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24" h="564">
                    <a:moveTo>
                      <a:pt x="707" y="556"/>
                    </a:moveTo>
                    <a:cubicBezTo>
                      <a:pt x="408" y="369"/>
                      <a:pt x="408" y="369"/>
                      <a:pt x="408" y="369"/>
                    </a:cubicBezTo>
                    <a:cubicBezTo>
                      <a:pt x="680" y="532"/>
                      <a:pt x="680" y="532"/>
                      <a:pt x="680" y="532"/>
                    </a:cubicBezTo>
                    <a:cubicBezTo>
                      <a:pt x="681" y="533"/>
                      <a:pt x="684" y="533"/>
                      <a:pt x="685" y="531"/>
                    </a:cubicBezTo>
                    <a:cubicBezTo>
                      <a:pt x="686" y="529"/>
                      <a:pt x="686" y="527"/>
                      <a:pt x="684" y="525"/>
                    </a:cubicBezTo>
                    <a:cubicBezTo>
                      <a:pt x="7" y="103"/>
                      <a:pt x="7" y="103"/>
                      <a:pt x="7" y="103"/>
                    </a:cubicBezTo>
                    <a:cubicBezTo>
                      <a:pt x="5" y="106"/>
                      <a:pt x="5" y="106"/>
                      <a:pt x="5" y="106"/>
                    </a:cubicBezTo>
                    <a:cubicBezTo>
                      <a:pt x="8" y="108"/>
                      <a:pt x="8" y="108"/>
                      <a:pt x="8" y="108"/>
                    </a:cubicBezTo>
                    <a:cubicBezTo>
                      <a:pt x="6" y="106"/>
                      <a:pt x="6" y="106"/>
                      <a:pt x="6" y="106"/>
                    </a:cubicBezTo>
                    <a:cubicBezTo>
                      <a:pt x="7" y="109"/>
                      <a:pt x="7" y="109"/>
                      <a:pt x="7" y="109"/>
                    </a:cubicBezTo>
                    <a:cubicBezTo>
                      <a:pt x="7" y="109"/>
                      <a:pt x="8" y="109"/>
                      <a:pt x="8" y="108"/>
                    </a:cubicBezTo>
                    <a:cubicBezTo>
                      <a:pt x="6" y="106"/>
                      <a:pt x="6" y="106"/>
                      <a:pt x="6" y="106"/>
                    </a:cubicBezTo>
                    <a:cubicBezTo>
                      <a:pt x="7" y="109"/>
                      <a:pt x="7" y="109"/>
                      <a:pt x="7" y="109"/>
                    </a:cubicBezTo>
                    <a:cubicBezTo>
                      <a:pt x="6" y="108"/>
                      <a:pt x="6" y="108"/>
                      <a:pt x="6" y="108"/>
                    </a:cubicBezTo>
                    <a:cubicBezTo>
                      <a:pt x="6" y="109"/>
                      <a:pt x="6" y="109"/>
                      <a:pt x="6" y="109"/>
                    </a:cubicBezTo>
                    <a:cubicBezTo>
                      <a:pt x="6" y="109"/>
                      <a:pt x="6" y="109"/>
                      <a:pt x="7" y="109"/>
                    </a:cubicBezTo>
                    <a:cubicBezTo>
                      <a:pt x="6" y="108"/>
                      <a:pt x="6" y="108"/>
                      <a:pt x="6" y="108"/>
                    </a:cubicBezTo>
                    <a:cubicBezTo>
                      <a:pt x="6" y="109"/>
                      <a:pt x="6" y="109"/>
                      <a:pt x="6" y="109"/>
                    </a:cubicBezTo>
                    <a:cubicBezTo>
                      <a:pt x="6" y="109"/>
                      <a:pt x="8" y="110"/>
                      <a:pt x="10" y="110"/>
                    </a:cubicBezTo>
                    <a:cubicBezTo>
                      <a:pt x="14" y="112"/>
                      <a:pt x="20" y="115"/>
                      <a:pt x="28" y="119"/>
                    </a:cubicBezTo>
                    <a:cubicBezTo>
                      <a:pt x="58" y="134"/>
                      <a:pt x="113" y="166"/>
                      <a:pt x="179" y="206"/>
                    </a:cubicBezTo>
                    <a:cubicBezTo>
                      <a:pt x="278" y="266"/>
                      <a:pt x="402" y="343"/>
                      <a:pt x="500" y="405"/>
                    </a:cubicBezTo>
                    <a:cubicBezTo>
                      <a:pt x="549" y="436"/>
                      <a:pt x="592" y="463"/>
                      <a:pt x="623" y="482"/>
                    </a:cubicBezTo>
                    <a:cubicBezTo>
                      <a:pt x="638" y="492"/>
                      <a:pt x="650" y="500"/>
                      <a:pt x="659" y="505"/>
                    </a:cubicBezTo>
                    <a:cubicBezTo>
                      <a:pt x="667" y="511"/>
                      <a:pt x="672" y="513"/>
                      <a:pt x="672" y="513"/>
                    </a:cubicBezTo>
                    <a:cubicBezTo>
                      <a:pt x="673" y="514"/>
                      <a:pt x="674" y="514"/>
                      <a:pt x="675" y="514"/>
                    </a:cubicBezTo>
                    <a:cubicBezTo>
                      <a:pt x="676" y="514"/>
                      <a:pt x="677" y="513"/>
                      <a:pt x="677" y="512"/>
                    </a:cubicBezTo>
                    <a:cubicBezTo>
                      <a:pt x="678" y="511"/>
                      <a:pt x="678" y="510"/>
                      <a:pt x="678" y="509"/>
                    </a:cubicBezTo>
                    <a:cubicBezTo>
                      <a:pt x="678" y="508"/>
                      <a:pt x="677" y="507"/>
                      <a:pt x="676" y="507"/>
                    </a:cubicBezTo>
                    <a:cubicBezTo>
                      <a:pt x="30" y="103"/>
                      <a:pt x="30" y="103"/>
                      <a:pt x="30" y="103"/>
                    </a:cubicBezTo>
                    <a:cubicBezTo>
                      <a:pt x="29" y="102"/>
                      <a:pt x="28" y="102"/>
                      <a:pt x="27" y="102"/>
                    </a:cubicBezTo>
                    <a:cubicBezTo>
                      <a:pt x="26" y="102"/>
                      <a:pt x="25" y="103"/>
                      <a:pt x="24" y="104"/>
                    </a:cubicBezTo>
                    <a:cubicBezTo>
                      <a:pt x="24" y="105"/>
                      <a:pt x="23" y="106"/>
                      <a:pt x="24" y="107"/>
                    </a:cubicBezTo>
                    <a:cubicBezTo>
                      <a:pt x="24" y="108"/>
                      <a:pt x="24" y="109"/>
                      <a:pt x="25" y="109"/>
                    </a:cubicBezTo>
                    <a:cubicBezTo>
                      <a:pt x="25" y="109"/>
                      <a:pt x="180" y="205"/>
                      <a:pt x="337" y="301"/>
                    </a:cubicBezTo>
                    <a:cubicBezTo>
                      <a:pt x="416" y="349"/>
                      <a:pt x="495" y="396"/>
                      <a:pt x="556" y="432"/>
                    </a:cubicBezTo>
                    <a:cubicBezTo>
                      <a:pt x="587" y="450"/>
                      <a:pt x="613" y="465"/>
                      <a:pt x="632" y="476"/>
                    </a:cubicBezTo>
                    <a:cubicBezTo>
                      <a:pt x="641" y="481"/>
                      <a:pt x="649" y="485"/>
                      <a:pt x="655" y="488"/>
                    </a:cubicBezTo>
                    <a:cubicBezTo>
                      <a:pt x="658" y="489"/>
                      <a:pt x="660" y="490"/>
                      <a:pt x="662" y="491"/>
                    </a:cubicBezTo>
                    <a:cubicBezTo>
                      <a:pt x="663" y="492"/>
                      <a:pt x="664" y="492"/>
                      <a:pt x="665" y="492"/>
                    </a:cubicBezTo>
                    <a:cubicBezTo>
                      <a:pt x="666" y="492"/>
                      <a:pt x="666" y="493"/>
                      <a:pt x="667" y="493"/>
                    </a:cubicBezTo>
                    <a:cubicBezTo>
                      <a:pt x="668" y="493"/>
                      <a:pt x="668" y="493"/>
                      <a:pt x="669" y="492"/>
                    </a:cubicBezTo>
                    <a:cubicBezTo>
                      <a:pt x="670" y="492"/>
                      <a:pt x="671" y="492"/>
                      <a:pt x="671" y="491"/>
                    </a:cubicBezTo>
                    <a:cubicBezTo>
                      <a:pt x="672" y="490"/>
                      <a:pt x="672" y="489"/>
                      <a:pt x="672" y="488"/>
                    </a:cubicBezTo>
                    <a:cubicBezTo>
                      <a:pt x="672" y="487"/>
                      <a:pt x="671" y="486"/>
                      <a:pt x="670" y="485"/>
                    </a:cubicBezTo>
                    <a:cubicBezTo>
                      <a:pt x="670" y="485"/>
                      <a:pt x="668" y="484"/>
                      <a:pt x="663" y="481"/>
                    </a:cubicBezTo>
                    <a:cubicBezTo>
                      <a:pt x="629" y="460"/>
                      <a:pt x="477" y="368"/>
                      <a:pt x="333" y="280"/>
                    </a:cubicBezTo>
                    <a:cubicBezTo>
                      <a:pt x="261" y="235"/>
                      <a:pt x="191" y="192"/>
                      <a:pt x="139" y="159"/>
                    </a:cubicBezTo>
                    <a:cubicBezTo>
                      <a:pt x="113" y="142"/>
                      <a:pt x="92" y="128"/>
                      <a:pt x="77" y="118"/>
                    </a:cubicBezTo>
                    <a:cubicBezTo>
                      <a:pt x="70" y="113"/>
                      <a:pt x="64" y="109"/>
                      <a:pt x="60" y="106"/>
                    </a:cubicBezTo>
                    <a:cubicBezTo>
                      <a:pt x="58" y="105"/>
                      <a:pt x="57" y="103"/>
                      <a:pt x="56"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5" y="102"/>
                      <a:pt x="55" y="102"/>
                      <a:pt x="55" y="102"/>
                    </a:cubicBezTo>
                    <a:cubicBezTo>
                      <a:pt x="54" y="103"/>
                      <a:pt x="54" y="103"/>
                      <a:pt x="54" y="103"/>
                    </a:cubicBezTo>
                    <a:cubicBezTo>
                      <a:pt x="55" y="102"/>
                      <a:pt x="55" y="102"/>
                      <a:pt x="55" y="102"/>
                    </a:cubicBezTo>
                    <a:cubicBezTo>
                      <a:pt x="52" y="103"/>
                      <a:pt x="52" y="103"/>
                      <a:pt x="52" y="103"/>
                    </a:cubicBezTo>
                    <a:cubicBezTo>
                      <a:pt x="56" y="103"/>
                      <a:pt x="56" y="103"/>
                      <a:pt x="56" y="103"/>
                    </a:cubicBezTo>
                    <a:cubicBezTo>
                      <a:pt x="56" y="103"/>
                      <a:pt x="55" y="102"/>
                      <a:pt x="55" y="102"/>
                    </a:cubicBezTo>
                    <a:cubicBezTo>
                      <a:pt x="52" y="103"/>
                      <a:pt x="52" y="103"/>
                      <a:pt x="52" y="103"/>
                    </a:cubicBezTo>
                    <a:cubicBezTo>
                      <a:pt x="56" y="103"/>
                      <a:pt x="56" y="103"/>
                      <a:pt x="56" y="103"/>
                    </a:cubicBezTo>
                    <a:cubicBezTo>
                      <a:pt x="52" y="103"/>
                      <a:pt x="52" y="103"/>
                      <a:pt x="52" y="103"/>
                    </a:cubicBezTo>
                    <a:cubicBezTo>
                      <a:pt x="55" y="105"/>
                      <a:pt x="55" y="105"/>
                      <a:pt x="55" y="105"/>
                    </a:cubicBezTo>
                    <a:cubicBezTo>
                      <a:pt x="55" y="105"/>
                      <a:pt x="56" y="104"/>
                      <a:pt x="56" y="103"/>
                    </a:cubicBezTo>
                    <a:cubicBezTo>
                      <a:pt x="52" y="103"/>
                      <a:pt x="52" y="103"/>
                      <a:pt x="52" y="103"/>
                    </a:cubicBezTo>
                    <a:cubicBezTo>
                      <a:pt x="55" y="105"/>
                      <a:pt x="55" y="105"/>
                      <a:pt x="55" y="105"/>
                    </a:cubicBezTo>
                    <a:cubicBezTo>
                      <a:pt x="55" y="105"/>
                      <a:pt x="55" y="105"/>
                      <a:pt x="55" y="105"/>
                    </a:cubicBezTo>
                    <a:cubicBezTo>
                      <a:pt x="53" y="104"/>
                      <a:pt x="53" y="104"/>
                      <a:pt x="53" y="104"/>
                    </a:cubicBezTo>
                    <a:cubicBezTo>
                      <a:pt x="54" y="107"/>
                      <a:pt x="54" y="107"/>
                      <a:pt x="54" y="107"/>
                    </a:cubicBezTo>
                    <a:cubicBezTo>
                      <a:pt x="54" y="106"/>
                      <a:pt x="55" y="106"/>
                      <a:pt x="55" y="105"/>
                    </a:cubicBezTo>
                    <a:cubicBezTo>
                      <a:pt x="53" y="104"/>
                      <a:pt x="53" y="104"/>
                      <a:pt x="53" y="104"/>
                    </a:cubicBezTo>
                    <a:cubicBezTo>
                      <a:pt x="54" y="107"/>
                      <a:pt x="54" y="107"/>
                      <a:pt x="54" y="107"/>
                    </a:cubicBezTo>
                    <a:cubicBezTo>
                      <a:pt x="53" y="105"/>
                      <a:pt x="53" y="105"/>
                      <a:pt x="53" y="105"/>
                    </a:cubicBezTo>
                    <a:cubicBezTo>
                      <a:pt x="53" y="107"/>
                      <a:pt x="53" y="107"/>
                      <a:pt x="53" y="107"/>
                    </a:cubicBezTo>
                    <a:cubicBezTo>
                      <a:pt x="54" y="107"/>
                      <a:pt x="54" y="107"/>
                      <a:pt x="54" y="107"/>
                    </a:cubicBezTo>
                    <a:cubicBezTo>
                      <a:pt x="53" y="105"/>
                      <a:pt x="53" y="105"/>
                      <a:pt x="53" y="105"/>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3" y="107"/>
                      <a:pt x="53" y="107"/>
                      <a:pt x="53" y="107"/>
                    </a:cubicBezTo>
                    <a:cubicBezTo>
                      <a:pt x="54" y="107"/>
                      <a:pt x="55" y="107"/>
                      <a:pt x="57" y="108"/>
                    </a:cubicBezTo>
                    <a:cubicBezTo>
                      <a:pt x="61" y="109"/>
                      <a:pt x="67" y="111"/>
                      <a:pt x="75" y="115"/>
                    </a:cubicBezTo>
                    <a:cubicBezTo>
                      <a:pt x="103" y="129"/>
                      <a:pt x="154" y="158"/>
                      <a:pt x="215" y="194"/>
                    </a:cubicBezTo>
                    <a:cubicBezTo>
                      <a:pt x="306" y="249"/>
                      <a:pt x="418" y="318"/>
                      <a:pt x="507" y="375"/>
                    </a:cubicBezTo>
                    <a:cubicBezTo>
                      <a:pt x="552" y="403"/>
                      <a:pt x="591" y="427"/>
                      <a:pt x="619" y="445"/>
                    </a:cubicBezTo>
                    <a:cubicBezTo>
                      <a:pt x="632" y="454"/>
                      <a:pt x="644" y="461"/>
                      <a:pt x="651" y="466"/>
                    </a:cubicBezTo>
                    <a:cubicBezTo>
                      <a:pt x="659" y="471"/>
                      <a:pt x="663" y="473"/>
                      <a:pt x="663" y="473"/>
                    </a:cubicBezTo>
                    <a:cubicBezTo>
                      <a:pt x="664" y="474"/>
                      <a:pt x="666" y="474"/>
                      <a:pt x="667" y="474"/>
                    </a:cubicBezTo>
                    <a:cubicBezTo>
                      <a:pt x="668" y="473"/>
                      <a:pt x="669" y="472"/>
                      <a:pt x="669" y="470"/>
                    </a:cubicBezTo>
                    <a:cubicBezTo>
                      <a:pt x="669" y="469"/>
                      <a:pt x="669" y="468"/>
                      <a:pt x="669" y="468"/>
                    </a:cubicBezTo>
                    <a:cubicBezTo>
                      <a:pt x="668" y="467"/>
                      <a:pt x="668" y="467"/>
                      <a:pt x="668" y="467"/>
                    </a:cubicBezTo>
                    <a:cubicBezTo>
                      <a:pt x="668" y="467"/>
                      <a:pt x="668" y="467"/>
                      <a:pt x="668" y="467"/>
                    </a:cubicBezTo>
                    <a:cubicBezTo>
                      <a:pt x="667" y="467"/>
                      <a:pt x="667" y="467"/>
                      <a:pt x="667" y="467"/>
                    </a:cubicBezTo>
                    <a:cubicBezTo>
                      <a:pt x="666" y="466"/>
                      <a:pt x="663" y="464"/>
                      <a:pt x="658" y="461"/>
                    </a:cubicBezTo>
                    <a:cubicBezTo>
                      <a:pt x="621" y="439"/>
                      <a:pt x="475" y="352"/>
                      <a:pt x="339" y="269"/>
                    </a:cubicBezTo>
                    <a:cubicBezTo>
                      <a:pt x="270" y="227"/>
                      <a:pt x="204" y="186"/>
                      <a:pt x="156" y="155"/>
                    </a:cubicBezTo>
                    <a:cubicBezTo>
                      <a:pt x="131" y="139"/>
                      <a:pt x="111" y="126"/>
                      <a:pt x="97" y="116"/>
                    </a:cubicBezTo>
                    <a:cubicBezTo>
                      <a:pt x="90" y="111"/>
                      <a:pt x="85" y="107"/>
                      <a:pt x="81" y="104"/>
                    </a:cubicBezTo>
                    <a:cubicBezTo>
                      <a:pt x="79" y="102"/>
                      <a:pt x="78" y="101"/>
                      <a:pt x="77" y="100"/>
                    </a:cubicBezTo>
                    <a:cubicBezTo>
                      <a:pt x="77" y="100"/>
                      <a:pt x="76" y="99"/>
                      <a:pt x="76" y="99"/>
                    </a:cubicBezTo>
                    <a:cubicBezTo>
                      <a:pt x="76" y="99"/>
                      <a:pt x="76" y="99"/>
                      <a:pt x="76" y="99"/>
                    </a:cubicBezTo>
                    <a:cubicBezTo>
                      <a:pt x="74" y="100"/>
                      <a:pt x="74" y="100"/>
                      <a:pt x="74" y="100"/>
                    </a:cubicBezTo>
                    <a:cubicBezTo>
                      <a:pt x="77" y="100"/>
                      <a:pt x="77" y="100"/>
                      <a:pt x="77" y="100"/>
                    </a:cubicBezTo>
                    <a:cubicBezTo>
                      <a:pt x="77" y="99"/>
                      <a:pt x="76" y="99"/>
                      <a:pt x="76" y="99"/>
                    </a:cubicBezTo>
                    <a:cubicBezTo>
                      <a:pt x="74" y="100"/>
                      <a:pt x="74" y="100"/>
                      <a:pt x="74" y="100"/>
                    </a:cubicBezTo>
                    <a:cubicBezTo>
                      <a:pt x="77" y="100"/>
                      <a:pt x="77" y="100"/>
                      <a:pt x="77" y="100"/>
                    </a:cubicBezTo>
                    <a:cubicBezTo>
                      <a:pt x="73" y="100"/>
                      <a:pt x="73" y="100"/>
                      <a:pt x="73" y="100"/>
                    </a:cubicBezTo>
                    <a:cubicBezTo>
                      <a:pt x="76" y="102"/>
                      <a:pt x="76" y="102"/>
                      <a:pt x="76" y="102"/>
                    </a:cubicBezTo>
                    <a:cubicBezTo>
                      <a:pt x="77" y="101"/>
                      <a:pt x="77" y="101"/>
                      <a:pt x="77" y="100"/>
                    </a:cubicBezTo>
                    <a:cubicBezTo>
                      <a:pt x="73" y="100"/>
                      <a:pt x="73" y="100"/>
                      <a:pt x="73" y="100"/>
                    </a:cubicBezTo>
                    <a:cubicBezTo>
                      <a:pt x="76" y="102"/>
                      <a:pt x="76" y="102"/>
                      <a:pt x="76" y="102"/>
                    </a:cubicBezTo>
                    <a:cubicBezTo>
                      <a:pt x="73" y="100"/>
                      <a:pt x="73" y="100"/>
                      <a:pt x="73" y="100"/>
                    </a:cubicBezTo>
                    <a:cubicBezTo>
                      <a:pt x="73" y="104"/>
                      <a:pt x="73" y="104"/>
                      <a:pt x="73" y="104"/>
                    </a:cubicBezTo>
                    <a:cubicBezTo>
                      <a:pt x="73" y="100"/>
                      <a:pt x="73" y="100"/>
                      <a:pt x="73" y="100"/>
                    </a:cubicBezTo>
                    <a:cubicBezTo>
                      <a:pt x="72" y="104"/>
                      <a:pt x="72" y="104"/>
                      <a:pt x="72" y="104"/>
                    </a:cubicBezTo>
                    <a:cubicBezTo>
                      <a:pt x="72" y="104"/>
                      <a:pt x="72" y="104"/>
                      <a:pt x="73" y="104"/>
                    </a:cubicBezTo>
                    <a:cubicBezTo>
                      <a:pt x="73" y="100"/>
                      <a:pt x="73" y="100"/>
                      <a:pt x="73" y="100"/>
                    </a:cubicBezTo>
                    <a:cubicBezTo>
                      <a:pt x="72" y="104"/>
                      <a:pt x="72" y="104"/>
                      <a:pt x="72" y="104"/>
                    </a:cubicBezTo>
                    <a:cubicBezTo>
                      <a:pt x="73" y="100"/>
                      <a:pt x="73" y="100"/>
                      <a:pt x="73" y="100"/>
                    </a:cubicBezTo>
                    <a:cubicBezTo>
                      <a:pt x="71" y="103"/>
                      <a:pt x="71" y="103"/>
                      <a:pt x="71" y="103"/>
                    </a:cubicBezTo>
                    <a:cubicBezTo>
                      <a:pt x="72" y="104"/>
                      <a:pt x="72" y="104"/>
                      <a:pt x="72" y="104"/>
                    </a:cubicBezTo>
                    <a:cubicBezTo>
                      <a:pt x="73" y="100"/>
                      <a:pt x="73" y="100"/>
                      <a:pt x="73" y="100"/>
                    </a:cubicBezTo>
                    <a:cubicBezTo>
                      <a:pt x="71" y="103"/>
                      <a:pt x="71" y="103"/>
                      <a:pt x="71" y="103"/>
                    </a:cubicBezTo>
                    <a:cubicBezTo>
                      <a:pt x="72" y="101"/>
                      <a:pt x="72" y="101"/>
                      <a:pt x="72" y="101"/>
                    </a:cubicBezTo>
                    <a:cubicBezTo>
                      <a:pt x="71" y="103"/>
                      <a:pt x="71" y="103"/>
                      <a:pt x="71" y="103"/>
                    </a:cubicBezTo>
                    <a:cubicBezTo>
                      <a:pt x="71" y="103"/>
                      <a:pt x="71" y="103"/>
                      <a:pt x="71" y="103"/>
                    </a:cubicBezTo>
                    <a:cubicBezTo>
                      <a:pt x="72" y="101"/>
                      <a:pt x="72" y="101"/>
                      <a:pt x="72" y="101"/>
                    </a:cubicBezTo>
                    <a:cubicBezTo>
                      <a:pt x="71" y="103"/>
                      <a:pt x="71" y="103"/>
                      <a:pt x="71" y="103"/>
                    </a:cubicBezTo>
                    <a:cubicBezTo>
                      <a:pt x="71" y="103"/>
                      <a:pt x="72" y="104"/>
                      <a:pt x="73" y="105"/>
                    </a:cubicBezTo>
                    <a:cubicBezTo>
                      <a:pt x="94" y="117"/>
                      <a:pt x="242" y="206"/>
                      <a:pt x="383" y="291"/>
                    </a:cubicBezTo>
                    <a:cubicBezTo>
                      <a:pt x="525" y="376"/>
                      <a:pt x="662" y="458"/>
                      <a:pt x="662" y="458"/>
                    </a:cubicBezTo>
                    <a:cubicBezTo>
                      <a:pt x="664" y="460"/>
                      <a:pt x="666" y="459"/>
                      <a:pt x="667" y="457"/>
                    </a:cubicBezTo>
                    <a:cubicBezTo>
                      <a:pt x="668" y="455"/>
                      <a:pt x="668" y="453"/>
                      <a:pt x="666" y="452"/>
                    </a:cubicBezTo>
                    <a:cubicBezTo>
                      <a:pt x="666" y="452"/>
                      <a:pt x="664" y="450"/>
                      <a:pt x="660" y="448"/>
                    </a:cubicBezTo>
                    <a:cubicBezTo>
                      <a:pt x="628" y="428"/>
                      <a:pt x="486" y="342"/>
                      <a:pt x="352" y="259"/>
                    </a:cubicBezTo>
                    <a:cubicBezTo>
                      <a:pt x="285" y="218"/>
                      <a:pt x="220" y="177"/>
                      <a:pt x="171" y="147"/>
                    </a:cubicBezTo>
                    <a:cubicBezTo>
                      <a:pt x="147" y="131"/>
                      <a:pt x="127" y="118"/>
                      <a:pt x="113" y="109"/>
                    </a:cubicBezTo>
                    <a:cubicBezTo>
                      <a:pt x="106" y="104"/>
                      <a:pt x="101" y="101"/>
                      <a:pt x="97" y="98"/>
                    </a:cubicBezTo>
                    <a:cubicBezTo>
                      <a:pt x="96" y="97"/>
                      <a:pt x="94" y="96"/>
                      <a:pt x="93" y="95"/>
                    </a:cubicBezTo>
                    <a:cubicBezTo>
                      <a:pt x="93" y="95"/>
                      <a:pt x="93" y="94"/>
                      <a:pt x="93" y="94"/>
                    </a:cubicBezTo>
                    <a:cubicBezTo>
                      <a:pt x="93" y="94"/>
                      <a:pt x="93" y="94"/>
                      <a:pt x="93" y="94"/>
                    </a:cubicBezTo>
                    <a:cubicBezTo>
                      <a:pt x="91" y="95"/>
                      <a:pt x="91" y="95"/>
                      <a:pt x="91" y="95"/>
                    </a:cubicBezTo>
                    <a:cubicBezTo>
                      <a:pt x="93" y="95"/>
                      <a:pt x="93" y="95"/>
                      <a:pt x="93" y="95"/>
                    </a:cubicBezTo>
                    <a:cubicBezTo>
                      <a:pt x="93" y="94"/>
                      <a:pt x="93" y="94"/>
                      <a:pt x="93" y="94"/>
                    </a:cubicBezTo>
                    <a:cubicBezTo>
                      <a:pt x="91" y="95"/>
                      <a:pt x="91" y="95"/>
                      <a:pt x="91" y="95"/>
                    </a:cubicBezTo>
                    <a:cubicBezTo>
                      <a:pt x="93" y="95"/>
                      <a:pt x="93" y="95"/>
                      <a:pt x="93" y="95"/>
                    </a:cubicBezTo>
                    <a:cubicBezTo>
                      <a:pt x="90" y="96"/>
                      <a:pt x="90" y="96"/>
                      <a:pt x="90" y="96"/>
                    </a:cubicBezTo>
                    <a:cubicBezTo>
                      <a:pt x="93" y="96"/>
                      <a:pt x="93" y="96"/>
                      <a:pt x="93" y="96"/>
                    </a:cubicBezTo>
                    <a:cubicBezTo>
                      <a:pt x="93" y="95"/>
                      <a:pt x="93" y="95"/>
                      <a:pt x="93" y="95"/>
                    </a:cubicBezTo>
                    <a:cubicBezTo>
                      <a:pt x="90" y="96"/>
                      <a:pt x="90" y="96"/>
                      <a:pt x="90" y="96"/>
                    </a:cubicBezTo>
                    <a:cubicBezTo>
                      <a:pt x="93" y="96"/>
                      <a:pt x="93" y="96"/>
                      <a:pt x="93" y="96"/>
                    </a:cubicBezTo>
                    <a:cubicBezTo>
                      <a:pt x="90" y="96"/>
                      <a:pt x="90" y="96"/>
                      <a:pt x="90" y="96"/>
                    </a:cubicBezTo>
                    <a:cubicBezTo>
                      <a:pt x="93" y="98"/>
                      <a:pt x="93" y="98"/>
                      <a:pt x="93" y="98"/>
                    </a:cubicBezTo>
                    <a:cubicBezTo>
                      <a:pt x="93" y="98"/>
                      <a:pt x="93" y="97"/>
                      <a:pt x="93" y="96"/>
                    </a:cubicBezTo>
                    <a:cubicBezTo>
                      <a:pt x="90" y="96"/>
                      <a:pt x="90" y="96"/>
                      <a:pt x="90" y="96"/>
                    </a:cubicBezTo>
                    <a:cubicBezTo>
                      <a:pt x="93" y="98"/>
                      <a:pt x="93" y="98"/>
                      <a:pt x="93" y="98"/>
                    </a:cubicBezTo>
                    <a:cubicBezTo>
                      <a:pt x="89" y="96"/>
                      <a:pt x="89" y="96"/>
                      <a:pt x="89" y="96"/>
                    </a:cubicBezTo>
                    <a:cubicBezTo>
                      <a:pt x="87" y="99"/>
                      <a:pt x="87" y="99"/>
                      <a:pt x="87" y="99"/>
                    </a:cubicBezTo>
                    <a:cubicBezTo>
                      <a:pt x="660" y="443"/>
                      <a:pt x="660" y="443"/>
                      <a:pt x="660" y="443"/>
                    </a:cubicBezTo>
                    <a:cubicBezTo>
                      <a:pt x="662" y="444"/>
                      <a:pt x="664" y="443"/>
                      <a:pt x="665" y="441"/>
                    </a:cubicBezTo>
                    <a:cubicBezTo>
                      <a:pt x="666" y="441"/>
                      <a:pt x="666" y="440"/>
                      <a:pt x="666" y="439"/>
                    </a:cubicBezTo>
                    <a:cubicBezTo>
                      <a:pt x="666" y="438"/>
                      <a:pt x="666" y="437"/>
                      <a:pt x="665" y="437"/>
                    </a:cubicBezTo>
                    <a:cubicBezTo>
                      <a:pt x="665" y="436"/>
                      <a:pt x="664" y="436"/>
                      <a:pt x="664" y="435"/>
                    </a:cubicBezTo>
                    <a:cubicBezTo>
                      <a:pt x="663" y="434"/>
                      <a:pt x="662" y="433"/>
                      <a:pt x="660" y="432"/>
                    </a:cubicBezTo>
                    <a:cubicBezTo>
                      <a:pt x="653" y="427"/>
                      <a:pt x="640" y="419"/>
                      <a:pt x="621" y="408"/>
                    </a:cubicBezTo>
                    <a:cubicBezTo>
                      <a:pt x="556" y="368"/>
                      <a:pt x="430" y="294"/>
                      <a:pt x="319" y="228"/>
                    </a:cubicBezTo>
                    <a:cubicBezTo>
                      <a:pt x="264" y="194"/>
                      <a:pt x="213" y="163"/>
                      <a:pt x="176" y="139"/>
                    </a:cubicBezTo>
                    <a:cubicBezTo>
                      <a:pt x="157" y="127"/>
                      <a:pt x="142" y="117"/>
                      <a:pt x="131" y="109"/>
                    </a:cubicBezTo>
                    <a:cubicBezTo>
                      <a:pt x="126" y="105"/>
                      <a:pt x="122" y="102"/>
                      <a:pt x="120" y="99"/>
                    </a:cubicBezTo>
                    <a:cubicBezTo>
                      <a:pt x="118" y="98"/>
                      <a:pt x="117" y="97"/>
                      <a:pt x="117"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6" y="96"/>
                      <a:pt x="116" y="96"/>
                      <a:pt x="116" y="96"/>
                    </a:cubicBezTo>
                    <a:cubicBezTo>
                      <a:pt x="114" y="97"/>
                      <a:pt x="114" y="97"/>
                      <a:pt x="114" y="97"/>
                    </a:cubicBezTo>
                    <a:cubicBezTo>
                      <a:pt x="117" y="97"/>
                      <a:pt x="117" y="97"/>
                      <a:pt x="117" y="97"/>
                    </a:cubicBezTo>
                    <a:cubicBezTo>
                      <a:pt x="116" y="96"/>
                      <a:pt x="116" y="96"/>
                      <a:pt x="116" y="96"/>
                    </a:cubicBezTo>
                    <a:cubicBezTo>
                      <a:pt x="114" y="97"/>
                      <a:pt x="114" y="97"/>
                      <a:pt x="114" y="97"/>
                    </a:cubicBezTo>
                    <a:cubicBezTo>
                      <a:pt x="117" y="97"/>
                      <a:pt x="117" y="97"/>
                      <a:pt x="117" y="97"/>
                    </a:cubicBezTo>
                    <a:cubicBezTo>
                      <a:pt x="114" y="97"/>
                      <a:pt x="114" y="97"/>
                      <a:pt x="114" y="97"/>
                    </a:cubicBezTo>
                    <a:cubicBezTo>
                      <a:pt x="116" y="98"/>
                      <a:pt x="116" y="98"/>
                      <a:pt x="116" y="98"/>
                    </a:cubicBezTo>
                    <a:cubicBezTo>
                      <a:pt x="116" y="98"/>
                      <a:pt x="117" y="97"/>
                      <a:pt x="117" y="97"/>
                    </a:cubicBezTo>
                    <a:cubicBezTo>
                      <a:pt x="114" y="97"/>
                      <a:pt x="114" y="97"/>
                      <a:pt x="114" y="97"/>
                    </a:cubicBezTo>
                    <a:cubicBezTo>
                      <a:pt x="116" y="98"/>
                      <a:pt x="116" y="98"/>
                      <a:pt x="116" y="98"/>
                    </a:cubicBezTo>
                    <a:cubicBezTo>
                      <a:pt x="113" y="96"/>
                      <a:pt x="113" y="96"/>
                      <a:pt x="113" y="96"/>
                    </a:cubicBezTo>
                    <a:cubicBezTo>
                      <a:pt x="111" y="100"/>
                      <a:pt x="111" y="100"/>
                      <a:pt x="111" y="100"/>
                    </a:cubicBezTo>
                    <a:cubicBezTo>
                      <a:pt x="663" y="427"/>
                      <a:pt x="663" y="427"/>
                      <a:pt x="663" y="427"/>
                    </a:cubicBezTo>
                    <a:cubicBezTo>
                      <a:pt x="665" y="428"/>
                      <a:pt x="667" y="428"/>
                      <a:pt x="669" y="426"/>
                    </a:cubicBezTo>
                    <a:cubicBezTo>
                      <a:pt x="669" y="425"/>
                      <a:pt x="669" y="424"/>
                      <a:pt x="669" y="424"/>
                    </a:cubicBezTo>
                    <a:cubicBezTo>
                      <a:pt x="669" y="422"/>
                      <a:pt x="669" y="422"/>
                      <a:pt x="669" y="421"/>
                    </a:cubicBezTo>
                    <a:cubicBezTo>
                      <a:pt x="668" y="421"/>
                      <a:pt x="668" y="420"/>
                      <a:pt x="667" y="420"/>
                    </a:cubicBezTo>
                    <a:cubicBezTo>
                      <a:pt x="666" y="419"/>
                      <a:pt x="665" y="418"/>
                      <a:pt x="663" y="416"/>
                    </a:cubicBezTo>
                    <a:cubicBezTo>
                      <a:pt x="657" y="411"/>
                      <a:pt x="644" y="402"/>
                      <a:pt x="626" y="391"/>
                    </a:cubicBezTo>
                    <a:cubicBezTo>
                      <a:pt x="501" y="309"/>
                      <a:pt x="139" y="90"/>
                      <a:pt x="139" y="90"/>
                    </a:cubicBezTo>
                    <a:cubicBezTo>
                      <a:pt x="136" y="93"/>
                      <a:pt x="136" y="93"/>
                      <a:pt x="136" y="93"/>
                    </a:cubicBezTo>
                    <a:cubicBezTo>
                      <a:pt x="140" y="96"/>
                      <a:pt x="140" y="96"/>
                      <a:pt x="140" y="96"/>
                    </a:cubicBezTo>
                    <a:cubicBezTo>
                      <a:pt x="137" y="94"/>
                      <a:pt x="137" y="94"/>
                      <a:pt x="137" y="94"/>
                    </a:cubicBezTo>
                    <a:cubicBezTo>
                      <a:pt x="138" y="97"/>
                      <a:pt x="138" y="97"/>
                      <a:pt x="138" y="97"/>
                    </a:cubicBezTo>
                    <a:cubicBezTo>
                      <a:pt x="139" y="97"/>
                      <a:pt x="139" y="96"/>
                      <a:pt x="140" y="96"/>
                    </a:cubicBezTo>
                    <a:cubicBezTo>
                      <a:pt x="137" y="94"/>
                      <a:pt x="137" y="94"/>
                      <a:pt x="137" y="94"/>
                    </a:cubicBezTo>
                    <a:cubicBezTo>
                      <a:pt x="138" y="97"/>
                      <a:pt x="138" y="97"/>
                      <a:pt x="138" y="97"/>
                    </a:cubicBezTo>
                    <a:cubicBezTo>
                      <a:pt x="137" y="94"/>
                      <a:pt x="137" y="94"/>
                      <a:pt x="137" y="94"/>
                    </a:cubicBezTo>
                    <a:cubicBezTo>
                      <a:pt x="137" y="97"/>
                      <a:pt x="137" y="97"/>
                      <a:pt x="137" y="97"/>
                    </a:cubicBezTo>
                    <a:cubicBezTo>
                      <a:pt x="137" y="97"/>
                      <a:pt x="138" y="97"/>
                      <a:pt x="138" y="97"/>
                    </a:cubicBezTo>
                    <a:cubicBezTo>
                      <a:pt x="137" y="94"/>
                      <a:pt x="137" y="94"/>
                      <a:pt x="137" y="94"/>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7" y="96"/>
                      <a:pt x="137" y="96"/>
                      <a:pt x="137" y="96"/>
                    </a:cubicBezTo>
                    <a:cubicBezTo>
                      <a:pt x="137" y="97"/>
                      <a:pt x="137" y="97"/>
                      <a:pt x="137" y="97"/>
                    </a:cubicBezTo>
                    <a:cubicBezTo>
                      <a:pt x="137" y="97"/>
                      <a:pt x="137" y="97"/>
                      <a:pt x="137" y="97"/>
                    </a:cubicBezTo>
                    <a:cubicBezTo>
                      <a:pt x="138" y="97"/>
                      <a:pt x="139" y="98"/>
                      <a:pt x="141" y="99"/>
                    </a:cubicBezTo>
                    <a:cubicBezTo>
                      <a:pt x="148" y="101"/>
                      <a:pt x="161" y="109"/>
                      <a:pt x="179" y="119"/>
                    </a:cubicBezTo>
                    <a:cubicBezTo>
                      <a:pt x="243" y="154"/>
                      <a:pt x="363" y="227"/>
                      <a:pt x="467" y="291"/>
                    </a:cubicBezTo>
                    <a:cubicBezTo>
                      <a:pt x="519" y="322"/>
                      <a:pt x="567" y="352"/>
                      <a:pt x="602" y="374"/>
                    </a:cubicBezTo>
                    <a:cubicBezTo>
                      <a:pt x="619" y="385"/>
                      <a:pt x="634" y="393"/>
                      <a:pt x="643" y="400"/>
                    </a:cubicBezTo>
                    <a:cubicBezTo>
                      <a:pt x="653" y="406"/>
                      <a:pt x="659" y="409"/>
                      <a:pt x="659" y="409"/>
                    </a:cubicBezTo>
                    <a:cubicBezTo>
                      <a:pt x="661" y="410"/>
                      <a:pt x="663" y="410"/>
                      <a:pt x="664" y="408"/>
                    </a:cubicBezTo>
                    <a:cubicBezTo>
                      <a:pt x="665" y="407"/>
                      <a:pt x="665" y="406"/>
                      <a:pt x="665" y="405"/>
                    </a:cubicBezTo>
                    <a:cubicBezTo>
                      <a:pt x="665" y="404"/>
                      <a:pt x="664" y="403"/>
                      <a:pt x="664" y="402"/>
                    </a:cubicBezTo>
                    <a:cubicBezTo>
                      <a:pt x="663" y="401"/>
                      <a:pt x="662" y="400"/>
                      <a:pt x="661" y="398"/>
                    </a:cubicBezTo>
                    <a:cubicBezTo>
                      <a:pt x="658" y="395"/>
                      <a:pt x="653" y="392"/>
                      <a:pt x="647" y="388"/>
                    </a:cubicBezTo>
                    <a:cubicBezTo>
                      <a:pt x="626" y="372"/>
                      <a:pt x="584" y="345"/>
                      <a:pt x="534" y="314"/>
                    </a:cubicBezTo>
                    <a:cubicBezTo>
                      <a:pt x="384" y="220"/>
                      <a:pt x="156" y="85"/>
                      <a:pt x="156" y="85"/>
                    </a:cubicBezTo>
                    <a:cubicBezTo>
                      <a:pt x="154" y="84"/>
                      <a:pt x="151" y="85"/>
                      <a:pt x="150" y="87"/>
                    </a:cubicBezTo>
                    <a:cubicBezTo>
                      <a:pt x="149" y="88"/>
                      <a:pt x="150" y="91"/>
                      <a:pt x="151" y="92"/>
                    </a:cubicBezTo>
                    <a:cubicBezTo>
                      <a:pt x="151" y="92"/>
                      <a:pt x="271" y="168"/>
                      <a:pt x="395" y="245"/>
                    </a:cubicBezTo>
                    <a:cubicBezTo>
                      <a:pt x="456" y="283"/>
                      <a:pt x="519" y="321"/>
                      <a:pt x="569" y="350"/>
                    </a:cubicBezTo>
                    <a:cubicBezTo>
                      <a:pt x="594" y="364"/>
                      <a:pt x="615" y="376"/>
                      <a:pt x="631" y="384"/>
                    </a:cubicBezTo>
                    <a:cubicBezTo>
                      <a:pt x="639" y="389"/>
                      <a:pt x="646" y="392"/>
                      <a:pt x="652" y="394"/>
                    </a:cubicBezTo>
                    <a:cubicBezTo>
                      <a:pt x="655" y="395"/>
                      <a:pt x="657" y="396"/>
                      <a:pt x="659" y="397"/>
                    </a:cubicBezTo>
                    <a:cubicBezTo>
                      <a:pt x="661" y="397"/>
                      <a:pt x="663" y="398"/>
                      <a:pt x="665" y="398"/>
                    </a:cubicBezTo>
                    <a:cubicBezTo>
                      <a:pt x="665" y="398"/>
                      <a:pt x="666" y="398"/>
                      <a:pt x="667" y="398"/>
                    </a:cubicBezTo>
                    <a:cubicBezTo>
                      <a:pt x="668" y="397"/>
                      <a:pt x="669" y="397"/>
                      <a:pt x="670" y="395"/>
                    </a:cubicBezTo>
                    <a:cubicBezTo>
                      <a:pt x="670" y="395"/>
                      <a:pt x="670" y="395"/>
                      <a:pt x="670" y="395"/>
                    </a:cubicBezTo>
                    <a:cubicBezTo>
                      <a:pt x="670" y="395"/>
                      <a:pt x="670" y="394"/>
                      <a:pt x="670" y="393"/>
                    </a:cubicBezTo>
                    <a:cubicBezTo>
                      <a:pt x="670" y="391"/>
                      <a:pt x="670" y="391"/>
                      <a:pt x="669" y="390"/>
                    </a:cubicBezTo>
                    <a:cubicBezTo>
                      <a:pt x="668" y="389"/>
                      <a:pt x="667" y="388"/>
                      <a:pt x="666" y="386"/>
                    </a:cubicBezTo>
                    <a:cubicBezTo>
                      <a:pt x="663" y="384"/>
                      <a:pt x="659" y="381"/>
                      <a:pt x="653" y="377"/>
                    </a:cubicBezTo>
                    <a:cubicBezTo>
                      <a:pt x="632" y="362"/>
                      <a:pt x="592" y="336"/>
                      <a:pt x="543" y="306"/>
                    </a:cubicBezTo>
                    <a:cubicBezTo>
                      <a:pt x="398" y="214"/>
                      <a:pt x="177" y="83"/>
                      <a:pt x="177" y="83"/>
                    </a:cubicBezTo>
                    <a:cubicBezTo>
                      <a:pt x="175" y="82"/>
                      <a:pt x="172" y="82"/>
                      <a:pt x="171" y="84"/>
                    </a:cubicBezTo>
                    <a:cubicBezTo>
                      <a:pt x="170" y="86"/>
                      <a:pt x="171" y="88"/>
                      <a:pt x="172" y="90"/>
                    </a:cubicBezTo>
                    <a:cubicBezTo>
                      <a:pt x="173" y="90"/>
                      <a:pt x="292" y="162"/>
                      <a:pt x="413" y="235"/>
                    </a:cubicBezTo>
                    <a:cubicBezTo>
                      <a:pt x="474" y="272"/>
                      <a:pt x="535" y="308"/>
                      <a:pt x="582" y="336"/>
                    </a:cubicBezTo>
                    <a:cubicBezTo>
                      <a:pt x="606" y="349"/>
                      <a:pt x="626" y="361"/>
                      <a:pt x="641" y="369"/>
                    </a:cubicBezTo>
                    <a:cubicBezTo>
                      <a:pt x="648" y="373"/>
                      <a:pt x="654" y="376"/>
                      <a:pt x="659" y="378"/>
                    </a:cubicBezTo>
                    <a:cubicBezTo>
                      <a:pt x="661" y="379"/>
                      <a:pt x="663" y="380"/>
                      <a:pt x="665" y="381"/>
                    </a:cubicBezTo>
                    <a:cubicBezTo>
                      <a:pt x="665" y="381"/>
                      <a:pt x="666" y="381"/>
                      <a:pt x="667" y="381"/>
                    </a:cubicBezTo>
                    <a:cubicBezTo>
                      <a:pt x="668" y="382"/>
                      <a:pt x="668" y="382"/>
                      <a:pt x="669" y="382"/>
                    </a:cubicBezTo>
                    <a:cubicBezTo>
                      <a:pt x="670" y="382"/>
                      <a:pt x="670" y="382"/>
                      <a:pt x="671" y="381"/>
                    </a:cubicBezTo>
                    <a:cubicBezTo>
                      <a:pt x="671" y="381"/>
                      <a:pt x="672" y="381"/>
                      <a:pt x="673" y="380"/>
                    </a:cubicBezTo>
                    <a:cubicBezTo>
                      <a:pt x="673" y="379"/>
                      <a:pt x="674" y="378"/>
                      <a:pt x="674" y="378"/>
                    </a:cubicBezTo>
                    <a:cubicBezTo>
                      <a:pt x="673" y="376"/>
                      <a:pt x="673" y="376"/>
                      <a:pt x="673" y="375"/>
                    </a:cubicBezTo>
                    <a:cubicBezTo>
                      <a:pt x="672" y="375"/>
                      <a:pt x="672" y="375"/>
                      <a:pt x="672" y="375"/>
                    </a:cubicBezTo>
                    <a:cubicBezTo>
                      <a:pt x="672" y="374"/>
                      <a:pt x="672" y="374"/>
                      <a:pt x="672" y="374"/>
                    </a:cubicBezTo>
                    <a:cubicBezTo>
                      <a:pt x="671" y="374"/>
                      <a:pt x="670" y="373"/>
                      <a:pt x="669" y="372"/>
                    </a:cubicBezTo>
                    <a:cubicBezTo>
                      <a:pt x="659" y="366"/>
                      <a:pt x="625" y="345"/>
                      <a:pt x="580" y="318"/>
                    </a:cubicBezTo>
                    <a:cubicBezTo>
                      <a:pt x="512" y="276"/>
                      <a:pt x="417" y="218"/>
                      <a:pt x="340" y="170"/>
                    </a:cubicBezTo>
                    <a:cubicBezTo>
                      <a:pt x="301" y="146"/>
                      <a:pt x="267" y="124"/>
                      <a:pt x="242" y="108"/>
                    </a:cubicBezTo>
                    <a:cubicBezTo>
                      <a:pt x="230" y="101"/>
                      <a:pt x="220" y="94"/>
                      <a:pt x="213" y="89"/>
                    </a:cubicBezTo>
                    <a:cubicBezTo>
                      <a:pt x="210" y="87"/>
                      <a:pt x="207" y="85"/>
                      <a:pt x="205" y="84"/>
                    </a:cubicBezTo>
                    <a:cubicBezTo>
                      <a:pt x="204" y="83"/>
                      <a:pt x="204" y="83"/>
                      <a:pt x="203" y="82"/>
                    </a:cubicBezTo>
                    <a:cubicBezTo>
                      <a:pt x="203" y="82"/>
                      <a:pt x="203" y="82"/>
                      <a:pt x="203" y="82"/>
                    </a:cubicBezTo>
                    <a:cubicBezTo>
                      <a:pt x="203" y="82"/>
                      <a:pt x="203" y="82"/>
                      <a:pt x="203" y="82"/>
                    </a:cubicBezTo>
                    <a:cubicBezTo>
                      <a:pt x="202" y="83"/>
                      <a:pt x="202" y="83"/>
                      <a:pt x="202" y="83"/>
                    </a:cubicBezTo>
                    <a:cubicBezTo>
                      <a:pt x="204" y="82"/>
                      <a:pt x="204" y="82"/>
                      <a:pt x="204" y="82"/>
                    </a:cubicBezTo>
                    <a:cubicBezTo>
                      <a:pt x="203" y="82"/>
                      <a:pt x="203" y="82"/>
                      <a:pt x="203" y="82"/>
                    </a:cubicBezTo>
                    <a:cubicBezTo>
                      <a:pt x="202" y="83"/>
                      <a:pt x="202" y="83"/>
                      <a:pt x="202" y="83"/>
                    </a:cubicBezTo>
                    <a:cubicBezTo>
                      <a:pt x="204" y="82"/>
                      <a:pt x="204" y="82"/>
                      <a:pt x="204" y="82"/>
                    </a:cubicBezTo>
                    <a:cubicBezTo>
                      <a:pt x="200" y="84"/>
                      <a:pt x="200" y="84"/>
                      <a:pt x="200" y="84"/>
                    </a:cubicBezTo>
                    <a:cubicBezTo>
                      <a:pt x="204" y="84"/>
                      <a:pt x="204" y="84"/>
                      <a:pt x="204" y="84"/>
                    </a:cubicBezTo>
                    <a:cubicBezTo>
                      <a:pt x="204" y="83"/>
                      <a:pt x="204" y="83"/>
                      <a:pt x="204" y="82"/>
                    </a:cubicBezTo>
                    <a:cubicBezTo>
                      <a:pt x="200" y="84"/>
                      <a:pt x="200" y="84"/>
                      <a:pt x="200" y="84"/>
                    </a:cubicBezTo>
                    <a:cubicBezTo>
                      <a:pt x="204" y="84"/>
                      <a:pt x="204" y="84"/>
                      <a:pt x="204" y="84"/>
                    </a:cubicBezTo>
                    <a:cubicBezTo>
                      <a:pt x="200" y="84"/>
                      <a:pt x="200" y="84"/>
                      <a:pt x="200" y="84"/>
                    </a:cubicBezTo>
                    <a:cubicBezTo>
                      <a:pt x="203" y="86"/>
                      <a:pt x="203" y="86"/>
                      <a:pt x="203" y="86"/>
                    </a:cubicBezTo>
                    <a:cubicBezTo>
                      <a:pt x="204" y="86"/>
                      <a:pt x="204" y="85"/>
                      <a:pt x="204" y="84"/>
                    </a:cubicBezTo>
                    <a:cubicBezTo>
                      <a:pt x="200" y="84"/>
                      <a:pt x="200" y="84"/>
                      <a:pt x="200" y="84"/>
                    </a:cubicBezTo>
                    <a:cubicBezTo>
                      <a:pt x="203" y="86"/>
                      <a:pt x="203" y="86"/>
                      <a:pt x="203" y="86"/>
                    </a:cubicBezTo>
                    <a:cubicBezTo>
                      <a:pt x="200" y="84"/>
                      <a:pt x="200" y="84"/>
                      <a:pt x="200" y="84"/>
                    </a:cubicBezTo>
                    <a:cubicBezTo>
                      <a:pt x="198" y="88"/>
                      <a:pt x="198" y="88"/>
                      <a:pt x="198" y="88"/>
                    </a:cubicBezTo>
                    <a:cubicBezTo>
                      <a:pt x="198" y="88"/>
                      <a:pt x="316" y="157"/>
                      <a:pt x="434" y="226"/>
                    </a:cubicBezTo>
                    <a:cubicBezTo>
                      <a:pt x="493" y="261"/>
                      <a:pt x="553" y="296"/>
                      <a:pt x="598" y="322"/>
                    </a:cubicBezTo>
                    <a:cubicBezTo>
                      <a:pt x="620" y="335"/>
                      <a:pt x="639" y="345"/>
                      <a:pt x="652" y="353"/>
                    </a:cubicBezTo>
                    <a:cubicBezTo>
                      <a:pt x="659" y="357"/>
                      <a:pt x="664" y="360"/>
                      <a:pt x="668" y="362"/>
                    </a:cubicBezTo>
                    <a:cubicBezTo>
                      <a:pt x="670" y="363"/>
                      <a:pt x="672" y="364"/>
                      <a:pt x="673" y="364"/>
                    </a:cubicBezTo>
                    <a:cubicBezTo>
                      <a:pt x="673" y="364"/>
                      <a:pt x="674" y="365"/>
                      <a:pt x="674" y="365"/>
                    </a:cubicBezTo>
                    <a:cubicBezTo>
                      <a:pt x="675" y="365"/>
                      <a:pt x="675" y="365"/>
                      <a:pt x="675" y="365"/>
                    </a:cubicBezTo>
                    <a:cubicBezTo>
                      <a:pt x="675" y="365"/>
                      <a:pt x="675" y="365"/>
                      <a:pt x="675" y="365"/>
                    </a:cubicBezTo>
                    <a:cubicBezTo>
                      <a:pt x="676" y="365"/>
                      <a:pt x="676" y="365"/>
                      <a:pt x="676" y="365"/>
                    </a:cubicBezTo>
                    <a:cubicBezTo>
                      <a:pt x="677" y="365"/>
                      <a:pt x="677" y="365"/>
                      <a:pt x="678" y="365"/>
                    </a:cubicBezTo>
                    <a:cubicBezTo>
                      <a:pt x="678" y="365"/>
                      <a:pt x="679" y="365"/>
                      <a:pt x="680" y="364"/>
                    </a:cubicBezTo>
                    <a:cubicBezTo>
                      <a:pt x="680" y="363"/>
                      <a:pt x="681" y="362"/>
                      <a:pt x="680" y="361"/>
                    </a:cubicBezTo>
                    <a:cubicBezTo>
                      <a:pt x="680" y="360"/>
                      <a:pt x="679" y="359"/>
                      <a:pt x="679" y="358"/>
                    </a:cubicBezTo>
                    <a:cubicBezTo>
                      <a:pt x="229" y="77"/>
                      <a:pt x="229" y="77"/>
                      <a:pt x="229" y="77"/>
                    </a:cubicBezTo>
                    <a:cubicBezTo>
                      <a:pt x="227" y="81"/>
                      <a:pt x="227" y="81"/>
                      <a:pt x="227" y="81"/>
                    </a:cubicBezTo>
                    <a:cubicBezTo>
                      <a:pt x="230" y="83"/>
                      <a:pt x="230" y="83"/>
                      <a:pt x="230" y="83"/>
                    </a:cubicBezTo>
                    <a:cubicBezTo>
                      <a:pt x="227" y="81"/>
                      <a:pt x="227" y="81"/>
                      <a:pt x="227" y="81"/>
                    </a:cubicBezTo>
                    <a:cubicBezTo>
                      <a:pt x="229" y="84"/>
                      <a:pt x="229" y="84"/>
                      <a:pt x="229" y="84"/>
                    </a:cubicBezTo>
                    <a:cubicBezTo>
                      <a:pt x="229" y="84"/>
                      <a:pt x="230" y="84"/>
                      <a:pt x="230" y="83"/>
                    </a:cubicBezTo>
                    <a:cubicBezTo>
                      <a:pt x="227" y="81"/>
                      <a:pt x="227" y="81"/>
                      <a:pt x="227" y="81"/>
                    </a:cubicBezTo>
                    <a:cubicBezTo>
                      <a:pt x="229" y="84"/>
                      <a:pt x="229" y="84"/>
                      <a:pt x="229" y="84"/>
                    </a:cubicBezTo>
                    <a:cubicBezTo>
                      <a:pt x="228" y="81"/>
                      <a:pt x="228" y="81"/>
                      <a:pt x="228" y="81"/>
                    </a:cubicBezTo>
                    <a:cubicBezTo>
                      <a:pt x="228" y="84"/>
                      <a:pt x="228" y="84"/>
                      <a:pt x="228" y="84"/>
                    </a:cubicBezTo>
                    <a:cubicBezTo>
                      <a:pt x="228" y="84"/>
                      <a:pt x="228" y="84"/>
                      <a:pt x="229" y="84"/>
                    </a:cubicBezTo>
                    <a:cubicBezTo>
                      <a:pt x="228" y="81"/>
                      <a:pt x="228" y="81"/>
                      <a:pt x="228" y="81"/>
                    </a:cubicBezTo>
                    <a:cubicBezTo>
                      <a:pt x="228" y="84"/>
                      <a:pt x="228" y="84"/>
                      <a:pt x="228" y="84"/>
                    </a:cubicBezTo>
                    <a:cubicBezTo>
                      <a:pt x="228" y="83"/>
                      <a:pt x="228" y="83"/>
                      <a:pt x="228" y="83"/>
                    </a:cubicBezTo>
                    <a:cubicBezTo>
                      <a:pt x="227" y="84"/>
                      <a:pt x="227" y="84"/>
                      <a:pt x="227" y="84"/>
                    </a:cubicBezTo>
                    <a:cubicBezTo>
                      <a:pt x="228" y="84"/>
                      <a:pt x="228" y="84"/>
                      <a:pt x="228" y="84"/>
                    </a:cubicBezTo>
                    <a:cubicBezTo>
                      <a:pt x="228" y="83"/>
                      <a:pt x="228" y="83"/>
                      <a:pt x="228" y="83"/>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7" y="84"/>
                      <a:pt x="227" y="84"/>
                      <a:pt x="227" y="84"/>
                    </a:cubicBezTo>
                    <a:cubicBezTo>
                      <a:pt x="228" y="84"/>
                      <a:pt x="229" y="85"/>
                      <a:pt x="230" y="85"/>
                    </a:cubicBezTo>
                    <a:cubicBezTo>
                      <a:pt x="236" y="88"/>
                      <a:pt x="247" y="94"/>
                      <a:pt x="263" y="102"/>
                    </a:cubicBezTo>
                    <a:cubicBezTo>
                      <a:pt x="318" y="133"/>
                      <a:pt x="423" y="197"/>
                      <a:pt x="514" y="253"/>
                    </a:cubicBezTo>
                    <a:cubicBezTo>
                      <a:pt x="560" y="281"/>
                      <a:pt x="602" y="307"/>
                      <a:pt x="633" y="327"/>
                    </a:cubicBezTo>
                    <a:cubicBezTo>
                      <a:pt x="649" y="336"/>
                      <a:pt x="661" y="344"/>
                      <a:pt x="670" y="349"/>
                    </a:cubicBezTo>
                    <a:cubicBezTo>
                      <a:pt x="679" y="355"/>
                      <a:pt x="683" y="358"/>
                      <a:pt x="683" y="358"/>
                    </a:cubicBezTo>
                    <a:cubicBezTo>
                      <a:pt x="686" y="354"/>
                      <a:pt x="686" y="354"/>
                      <a:pt x="686" y="354"/>
                    </a:cubicBezTo>
                    <a:cubicBezTo>
                      <a:pt x="688" y="351"/>
                      <a:pt x="688" y="351"/>
                      <a:pt x="688" y="351"/>
                    </a:cubicBezTo>
                    <a:cubicBezTo>
                      <a:pt x="688" y="351"/>
                      <a:pt x="686" y="350"/>
                      <a:pt x="683" y="348"/>
                    </a:cubicBezTo>
                    <a:cubicBezTo>
                      <a:pt x="659" y="334"/>
                      <a:pt x="550" y="269"/>
                      <a:pt x="447" y="206"/>
                    </a:cubicBezTo>
                    <a:cubicBezTo>
                      <a:pt x="396" y="174"/>
                      <a:pt x="346" y="143"/>
                      <a:pt x="309" y="120"/>
                    </a:cubicBezTo>
                    <a:cubicBezTo>
                      <a:pt x="290" y="108"/>
                      <a:pt x="275" y="98"/>
                      <a:pt x="264" y="90"/>
                    </a:cubicBezTo>
                    <a:cubicBezTo>
                      <a:pt x="259" y="87"/>
                      <a:pt x="255" y="84"/>
                      <a:pt x="252" y="81"/>
                    </a:cubicBezTo>
                    <a:cubicBezTo>
                      <a:pt x="251" y="80"/>
                      <a:pt x="250" y="79"/>
                      <a:pt x="249"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9" y="78"/>
                      <a:pt x="249" y="78"/>
                      <a:pt x="249" y="78"/>
                    </a:cubicBezTo>
                    <a:cubicBezTo>
                      <a:pt x="248" y="79"/>
                      <a:pt x="248" y="79"/>
                      <a:pt x="248" y="79"/>
                    </a:cubicBezTo>
                    <a:cubicBezTo>
                      <a:pt x="249" y="78"/>
                      <a:pt x="249" y="78"/>
                      <a:pt x="249" y="78"/>
                    </a:cubicBezTo>
                    <a:cubicBezTo>
                      <a:pt x="246" y="80"/>
                      <a:pt x="246" y="80"/>
                      <a:pt x="246" y="80"/>
                    </a:cubicBezTo>
                    <a:cubicBezTo>
                      <a:pt x="249" y="80"/>
                      <a:pt x="249" y="80"/>
                      <a:pt x="249" y="80"/>
                    </a:cubicBezTo>
                    <a:cubicBezTo>
                      <a:pt x="249" y="79"/>
                      <a:pt x="249" y="79"/>
                      <a:pt x="249" y="78"/>
                    </a:cubicBezTo>
                    <a:cubicBezTo>
                      <a:pt x="246" y="80"/>
                      <a:pt x="246" y="80"/>
                      <a:pt x="246" y="80"/>
                    </a:cubicBezTo>
                    <a:cubicBezTo>
                      <a:pt x="249" y="80"/>
                      <a:pt x="249" y="80"/>
                      <a:pt x="249" y="80"/>
                    </a:cubicBezTo>
                    <a:cubicBezTo>
                      <a:pt x="246" y="80"/>
                      <a:pt x="246" y="80"/>
                      <a:pt x="246" y="80"/>
                    </a:cubicBezTo>
                    <a:cubicBezTo>
                      <a:pt x="249" y="82"/>
                      <a:pt x="249" y="82"/>
                      <a:pt x="249" y="82"/>
                    </a:cubicBezTo>
                    <a:cubicBezTo>
                      <a:pt x="249" y="81"/>
                      <a:pt x="249" y="80"/>
                      <a:pt x="249" y="80"/>
                    </a:cubicBezTo>
                    <a:cubicBezTo>
                      <a:pt x="246" y="80"/>
                      <a:pt x="246" y="80"/>
                      <a:pt x="246" y="80"/>
                    </a:cubicBezTo>
                    <a:cubicBezTo>
                      <a:pt x="249" y="82"/>
                      <a:pt x="249" y="82"/>
                      <a:pt x="249" y="82"/>
                    </a:cubicBezTo>
                    <a:cubicBezTo>
                      <a:pt x="245" y="79"/>
                      <a:pt x="245" y="79"/>
                      <a:pt x="245" y="79"/>
                    </a:cubicBezTo>
                    <a:cubicBezTo>
                      <a:pt x="243" y="83"/>
                      <a:pt x="243" y="83"/>
                      <a:pt x="243" y="83"/>
                    </a:cubicBezTo>
                    <a:cubicBezTo>
                      <a:pt x="243" y="83"/>
                      <a:pt x="349" y="150"/>
                      <a:pt x="458" y="216"/>
                    </a:cubicBezTo>
                    <a:cubicBezTo>
                      <a:pt x="513" y="250"/>
                      <a:pt x="568" y="283"/>
                      <a:pt x="611" y="308"/>
                    </a:cubicBezTo>
                    <a:cubicBezTo>
                      <a:pt x="632" y="321"/>
                      <a:pt x="650" y="331"/>
                      <a:pt x="664" y="338"/>
                    </a:cubicBezTo>
                    <a:cubicBezTo>
                      <a:pt x="671" y="342"/>
                      <a:pt x="677" y="345"/>
                      <a:pt x="681" y="347"/>
                    </a:cubicBezTo>
                    <a:cubicBezTo>
                      <a:pt x="683" y="348"/>
                      <a:pt x="685" y="349"/>
                      <a:pt x="687" y="349"/>
                    </a:cubicBezTo>
                    <a:cubicBezTo>
                      <a:pt x="689" y="350"/>
                      <a:pt x="690" y="350"/>
                      <a:pt x="692" y="350"/>
                    </a:cubicBezTo>
                    <a:cubicBezTo>
                      <a:pt x="692" y="350"/>
                      <a:pt x="693" y="350"/>
                      <a:pt x="693" y="350"/>
                    </a:cubicBezTo>
                    <a:cubicBezTo>
                      <a:pt x="694" y="350"/>
                      <a:pt x="695" y="349"/>
                      <a:pt x="696" y="348"/>
                    </a:cubicBezTo>
                    <a:cubicBezTo>
                      <a:pt x="696" y="347"/>
                      <a:pt x="696" y="346"/>
                      <a:pt x="696" y="345"/>
                    </a:cubicBezTo>
                    <a:cubicBezTo>
                      <a:pt x="696" y="344"/>
                      <a:pt x="695" y="343"/>
                      <a:pt x="694" y="343"/>
                    </a:cubicBezTo>
                    <a:cubicBezTo>
                      <a:pt x="694" y="343"/>
                      <a:pt x="693" y="342"/>
                      <a:pt x="690" y="340"/>
                    </a:cubicBezTo>
                    <a:cubicBezTo>
                      <a:pt x="666" y="325"/>
                      <a:pt x="559" y="260"/>
                      <a:pt x="458" y="197"/>
                    </a:cubicBezTo>
                    <a:cubicBezTo>
                      <a:pt x="408" y="166"/>
                      <a:pt x="359" y="136"/>
                      <a:pt x="323" y="113"/>
                    </a:cubicBezTo>
                    <a:cubicBezTo>
                      <a:pt x="305" y="101"/>
                      <a:pt x="290" y="92"/>
                      <a:pt x="279" y="85"/>
                    </a:cubicBezTo>
                    <a:cubicBezTo>
                      <a:pt x="274" y="81"/>
                      <a:pt x="270" y="79"/>
                      <a:pt x="267" y="77"/>
                    </a:cubicBezTo>
                    <a:cubicBezTo>
                      <a:pt x="266" y="76"/>
                      <a:pt x="265" y="75"/>
                      <a:pt x="264" y="74"/>
                    </a:cubicBezTo>
                    <a:cubicBezTo>
                      <a:pt x="264" y="74"/>
                      <a:pt x="264" y="74"/>
                      <a:pt x="264" y="74"/>
                    </a:cubicBezTo>
                    <a:cubicBezTo>
                      <a:pt x="262" y="76"/>
                      <a:pt x="262" y="76"/>
                      <a:pt x="262" y="76"/>
                    </a:cubicBezTo>
                    <a:cubicBezTo>
                      <a:pt x="264" y="74"/>
                      <a:pt x="264" y="74"/>
                      <a:pt x="264" y="74"/>
                    </a:cubicBezTo>
                    <a:cubicBezTo>
                      <a:pt x="264" y="74"/>
                      <a:pt x="264" y="74"/>
                      <a:pt x="264" y="74"/>
                    </a:cubicBezTo>
                    <a:cubicBezTo>
                      <a:pt x="262" y="76"/>
                      <a:pt x="262" y="76"/>
                      <a:pt x="262" y="76"/>
                    </a:cubicBezTo>
                    <a:cubicBezTo>
                      <a:pt x="264" y="74"/>
                      <a:pt x="264" y="74"/>
                      <a:pt x="264" y="74"/>
                    </a:cubicBezTo>
                    <a:cubicBezTo>
                      <a:pt x="261" y="76"/>
                      <a:pt x="261" y="76"/>
                      <a:pt x="261" y="76"/>
                    </a:cubicBezTo>
                    <a:cubicBezTo>
                      <a:pt x="265" y="75"/>
                      <a:pt x="265" y="75"/>
                      <a:pt x="265" y="75"/>
                    </a:cubicBezTo>
                    <a:cubicBezTo>
                      <a:pt x="264" y="74"/>
                      <a:pt x="264" y="74"/>
                      <a:pt x="264" y="74"/>
                    </a:cubicBezTo>
                    <a:cubicBezTo>
                      <a:pt x="261" y="76"/>
                      <a:pt x="261" y="76"/>
                      <a:pt x="261" y="76"/>
                    </a:cubicBezTo>
                    <a:cubicBezTo>
                      <a:pt x="265" y="75"/>
                      <a:pt x="265" y="75"/>
                      <a:pt x="265" y="75"/>
                    </a:cubicBezTo>
                    <a:cubicBezTo>
                      <a:pt x="261" y="76"/>
                      <a:pt x="261" y="76"/>
                      <a:pt x="261" y="76"/>
                    </a:cubicBezTo>
                    <a:cubicBezTo>
                      <a:pt x="265" y="76"/>
                      <a:pt x="265" y="76"/>
                      <a:pt x="265" y="76"/>
                    </a:cubicBezTo>
                    <a:cubicBezTo>
                      <a:pt x="265" y="76"/>
                      <a:pt x="265" y="75"/>
                      <a:pt x="265" y="75"/>
                    </a:cubicBezTo>
                    <a:cubicBezTo>
                      <a:pt x="261" y="76"/>
                      <a:pt x="261" y="76"/>
                      <a:pt x="261" y="76"/>
                    </a:cubicBezTo>
                    <a:cubicBezTo>
                      <a:pt x="265" y="76"/>
                      <a:pt x="265" y="76"/>
                      <a:pt x="265" y="76"/>
                    </a:cubicBezTo>
                    <a:cubicBezTo>
                      <a:pt x="261" y="76"/>
                      <a:pt x="261" y="76"/>
                      <a:pt x="261" y="76"/>
                    </a:cubicBezTo>
                    <a:cubicBezTo>
                      <a:pt x="264" y="79"/>
                      <a:pt x="264" y="79"/>
                      <a:pt x="264" y="79"/>
                    </a:cubicBezTo>
                    <a:cubicBezTo>
                      <a:pt x="265" y="78"/>
                      <a:pt x="265" y="77"/>
                      <a:pt x="265" y="76"/>
                    </a:cubicBezTo>
                    <a:cubicBezTo>
                      <a:pt x="261" y="76"/>
                      <a:pt x="261" y="76"/>
                      <a:pt x="261" y="76"/>
                    </a:cubicBezTo>
                    <a:cubicBezTo>
                      <a:pt x="264" y="79"/>
                      <a:pt x="264" y="79"/>
                      <a:pt x="264" y="79"/>
                    </a:cubicBezTo>
                    <a:cubicBezTo>
                      <a:pt x="264" y="79"/>
                      <a:pt x="264" y="79"/>
                      <a:pt x="264" y="79"/>
                    </a:cubicBezTo>
                    <a:cubicBezTo>
                      <a:pt x="261" y="76"/>
                      <a:pt x="261" y="76"/>
                      <a:pt x="261" y="76"/>
                    </a:cubicBezTo>
                    <a:cubicBezTo>
                      <a:pt x="262" y="80"/>
                      <a:pt x="262" y="80"/>
                      <a:pt x="262" y="80"/>
                    </a:cubicBezTo>
                    <a:cubicBezTo>
                      <a:pt x="263" y="80"/>
                      <a:pt x="264" y="79"/>
                      <a:pt x="264" y="79"/>
                    </a:cubicBezTo>
                    <a:cubicBezTo>
                      <a:pt x="261" y="76"/>
                      <a:pt x="261" y="76"/>
                      <a:pt x="261" y="76"/>
                    </a:cubicBezTo>
                    <a:cubicBezTo>
                      <a:pt x="262" y="80"/>
                      <a:pt x="262" y="80"/>
                      <a:pt x="262" y="80"/>
                    </a:cubicBezTo>
                    <a:cubicBezTo>
                      <a:pt x="261" y="76"/>
                      <a:pt x="261" y="76"/>
                      <a:pt x="261" y="76"/>
                    </a:cubicBezTo>
                    <a:cubicBezTo>
                      <a:pt x="261" y="80"/>
                      <a:pt x="261" y="80"/>
                      <a:pt x="261" y="80"/>
                    </a:cubicBezTo>
                    <a:cubicBezTo>
                      <a:pt x="261" y="80"/>
                      <a:pt x="262" y="80"/>
                      <a:pt x="262" y="80"/>
                    </a:cubicBezTo>
                    <a:cubicBezTo>
                      <a:pt x="261" y="76"/>
                      <a:pt x="261" y="76"/>
                      <a:pt x="261" y="76"/>
                    </a:cubicBezTo>
                    <a:cubicBezTo>
                      <a:pt x="261" y="80"/>
                      <a:pt x="261" y="80"/>
                      <a:pt x="261" y="80"/>
                    </a:cubicBezTo>
                    <a:cubicBezTo>
                      <a:pt x="261" y="77"/>
                      <a:pt x="261" y="77"/>
                      <a:pt x="261" y="77"/>
                    </a:cubicBezTo>
                    <a:cubicBezTo>
                      <a:pt x="260" y="80"/>
                      <a:pt x="260" y="80"/>
                      <a:pt x="260" y="80"/>
                    </a:cubicBezTo>
                    <a:cubicBezTo>
                      <a:pt x="260" y="80"/>
                      <a:pt x="260" y="80"/>
                      <a:pt x="261" y="80"/>
                    </a:cubicBezTo>
                    <a:cubicBezTo>
                      <a:pt x="261" y="77"/>
                      <a:pt x="261" y="77"/>
                      <a:pt x="261" y="77"/>
                    </a:cubicBezTo>
                    <a:cubicBezTo>
                      <a:pt x="260" y="80"/>
                      <a:pt x="260" y="80"/>
                      <a:pt x="260" y="80"/>
                    </a:cubicBezTo>
                    <a:cubicBezTo>
                      <a:pt x="260" y="78"/>
                      <a:pt x="260" y="78"/>
                      <a:pt x="260" y="78"/>
                    </a:cubicBezTo>
                    <a:cubicBezTo>
                      <a:pt x="260" y="80"/>
                      <a:pt x="260" y="80"/>
                      <a:pt x="260" y="80"/>
                    </a:cubicBezTo>
                    <a:cubicBezTo>
                      <a:pt x="260" y="80"/>
                      <a:pt x="260" y="80"/>
                      <a:pt x="260" y="80"/>
                    </a:cubicBezTo>
                    <a:cubicBezTo>
                      <a:pt x="260" y="78"/>
                      <a:pt x="260" y="78"/>
                      <a:pt x="260" y="78"/>
                    </a:cubicBezTo>
                    <a:cubicBezTo>
                      <a:pt x="260" y="80"/>
                      <a:pt x="260" y="80"/>
                      <a:pt x="260" y="80"/>
                    </a:cubicBezTo>
                    <a:cubicBezTo>
                      <a:pt x="260" y="80"/>
                      <a:pt x="260" y="81"/>
                      <a:pt x="262" y="81"/>
                    </a:cubicBezTo>
                    <a:cubicBezTo>
                      <a:pt x="266" y="84"/>
                      <a:pt x="276" y="90"/>
                      <a:pt x="289" y="98"/>
                    </a:cubicBezTo>
                    <a:cubicBezTo>
                      <a:pt x="337" y="127"/>
                      <a:pt x="434" y="187"/>
                      <a:pt x="521" y="240"/>
                    </a:cubicBezTo>
                    <a:cubicBezTo>
                      <a:pt x="565" y="266"/>
                      <a:pt x="606" y="290"/>
                      <a:pt x="638" y="308"/>
                    </a:cubicBezTo>
                    <a:cubicBezTo>
                      <a:pt x="654" y="317"/>
                      <a:pt x="668" y="325"/>
                      <a:pt x="678" y="330"/>
                    </a:cubicBezTo>
                    <a:cubicBezTo>
                      <a:pt x="684" y="332"/>
                      <a:pt x="688" y="334"/>
                      <a:pt x="691" y="336"/>
                    </a:cubicBezTo>
                    <a:cubicBezTo>
                      <a:pt x="693" y="336"/>
                      <a:pt x="695" y="337"/>
                      <a:pt x="696" y="337"/>
                    </a:cubicBezTo>
                    <a:cubicBezTo>
                      <a:pt x="698" y="338"/>
                      <a:pt x="699" y="338"/>
                      <a:pt x="700" y="338"/>
                    </a:cubicBezTo>
                    <a:cubicBezTo>
                      <a:pt x="701" y="338"/>
                      <a:pt x="701" y="338"/>
                      <a:pt x="702" y="338"/>
                    </a:cubicBezTo>
                    <a:cubicBezTo>
                      <a:pt x="703" y="337"/>
                      <a:pt x="704" y="337"/>
                      <a:pt x="705" y="336"/>
                    </a:cubicBezTo>
                    <a:cubicBezTo>
                      <a:pt x="705" y="335"/>
                      <a:pt x="705" y="334"/>
                      <a:pt x="705" y="334"/>
                    </a:cubicBezTo>
                    <a:cubicBezTo>
                      <a:pt x="705" y="332"/>
                      <a:pt x="705" y="332"/>
                      <a:pt x="705" y="332"/>
                    </a:cubicBezTo>
                    <a:cubicBezTo>
                      <a:pt x="704" y="331"/>
                      <a:pt x="704" y="331"/>
                      <a:pt x="704" y="331"/>
                    </a:cubicBezTo>
                    <a:cubicBezTo>
                      <a:pt x="704" y="330"/>
                      <a:pt x="704" y="330"/>
                      <a:pt x="704" y="330"/>
                    </a:cubicBezTo>
                    <a:cubicBezTo>
                      <a:pt x="703" y="330"/>
                      <a:pt x="703" y="330"/>
                      <a:pt x="703" y="330"/>
                    </a:cubicBezTo>
                    <a:cubicBezTo>
                      <a:pt x="701" y="328"/>
                      <a:pt x="692" y="323"/>
                      <a:pt x="680" y="316"/>
                    </a:cubicBezTo>
                    <a:cubicBezTo>
                      <a:pt x="636" y="290"/>
                      <a:pt x="539" y="233"/>
                      <a:pt x="452" y="180"/>
                    </a:cubicBezTo>
                    <a:cubicBezTo>
                      <a:pt x="409" y="154"/>
                      <a:pt x="368" y="129"/>
                      <a:pt x="338" y="109"/>
                    </a:cubicBezTo>
                    <a:cubicBezTo>
                      <a:pt x="323" y="100"/>
                      <a:pt x="311" y="91"/>
                      <a:pt x="303" y="85"/>
                    </a:cubicBezTo>
                    <a:cubicBezTo>
                      <a:pt x="299" y="82"/>
                      <a:pt x="296" y="79"/>
                      <a:pt x="293" y="77"/>
                    </a:cubicBezTo>
                    <a:cubicBezTo>
                      <a:pt x="292" y="76"/>
                      <a:pt x="292" y="75"/>
                      <a:pt x="291"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91" y="75"/>
                      <a:pt x="291" y="75"/>
                      <a:pt x="291" y="75"/>
                    </a:cubicBezTo>
                    <a:cubicBezTo>
                      <a:pt x="290" y="75"/>
                      <a:pt x="290" y="75"/>
                      <a:pt x="290" y="75"/>
                    </a:cubicBezTo>
                    <a:cubicBezTo>
                      <a:pt x="291" y="75"/>
                      <a:pt x="291" y="75"/>
                      <a:pt x="291" y="75"/>
                    </a:cubicBezTo>
                    <a:cubicBezTo>
                      <a:pt x="289" y="75"/>
                      <a:pt x="289" y="75"/>
                      <a:pt x="289" y="75"/>
                    </a:cubicBezTo>
                    <a:cubicBezTo>
                      <a:pt x="291" y="75"/>
                      <a:pt x="291" y="75"/>
                      <a:pt x="291" y="75"/>
                    </a:cubicBezTo>
                    <a:cubicBezTo>
                      <a:pt x="291" y="75"/>
                      <a:pt x="291" y="75"/>
                      <a:pt x="291" y="75"/>
                    </a:cubicBezTo>
                    <a:cubicBezTo>
                      <a:pt x="289" y="75"/>
                      <a:pt x="289" y="75"/>
                      <a:pt x="289" y="75"/>
                    </a:cubicBezTo>
                    <a:cubicBezTo>
                      <a:pt x="291" y="75"/>
                      <a:pt x="291" y="75"/>
                      <a:pt x="291" y="75"/>
                    </a:cubicBezTo>
                    <a:cubicBezTo>
                      <a:pt x="288" y="75"/>
                      <a:pt x="288" y="75"/>
                      <a:pt x="288" y="75"/>
                    </a:cubicBezTo>
                    <a:cubicBezTo>
                      <a:pt x="291" y="77"/>
                      <a:pt x="291" y="77"/>
                      <a:pt x="291" y="77"/>
                    </a:cubicBezTo>
                    <a:cubicBezTo>
                      <a:pt x="291" y="76"/>
                      <a:pt x="291" y="76"/>
                      <a:pt x="291" y="75"/>
                    </a:cubicBezTo>
                    <a:cubicBezTo>
                      <a:pt x="288" y="75"/>
                      <a:pt x="288" y="75"/>
                      <a:pt x="288" y="75"/>
                    </a:cubicBezTo>
                    <a:cubicBezTo>
                      <a:pt x="291" y="77"/>
                      <a:pt x="291" y="77"/>
                      <a:pt x="291" y="77"/>
                    </a:cubicBezTo>
                    <a:cubicBezTo>
                      <a:pt x="291" y="77"/>
                      <a:pt x="291" y="77"/>
                      <a:pt x="291" y="77"/>
                    </a:cubicBezTo>
                    <a:cubicBezTo>
                      <a:pt x="288" y="75"/>
                      <a:pt x="288" y="75"/>
                      <a:pt x="288" y="75"/>
                    </a:cubicBezTo>
                    <a:cubicBezTo>
                      <a:pt x="289" y="79"/>
                      <a:pt x="289" y="79"/>
                      <a:pt x="289" y="79"/>
                    </a:cubicBezTo>
                    <a:cubicBezTo>
                      <a:pt x="289" y="78"/>
                      <a:pt x="290" y="78"/>
                      <a:pt x="291" y="77"/>
                    </a:cubicBezTo>
                    <a:cubicBezTo>
                      <a:pt x="288" y="75"/>
                      <a:pt x="288" y="75"/>
                      <a:pt x="288" y="75"/>
                    </a:cubicBezTo>
                    <a:cubicBezTo>
                      <a:pt x="289" y="79"/>
                      <a:pt x="289" y="79"/>
                      <a:pt x="289" y="79"/>
                    </a:cubicBezTo>
                    <a:cubicBezTo>
                      <a:pt x="288" y="75"/>
                      <a:pt x="288" y="75"/>
                      <a:pt x="288" y="75"/>
                    </a:cubicBezTo>
                    <a:cubicBezTo>
                      <a:pt x="288" y="79"/>
                      <a:pt x="288" y="79"/>
                      <a:pt x="288" y="79"/>
                    </a:cubicBezTo>
                    <a:cubicBezTo>
                      <a:pt x="288" y="79"/>
                      <a:pt x="288" y="79"/>
                      <a:pt x="289" y="79"/>
                    </a:cubicBezTo>
                    <a:cubicBezTo>
                      <a:pt x="288" y="75"/>
                      <a:pt x="288" y="75"/>
                      <a:pt x="288" y="75"/>
                    </a:cubicBezTo>
                    <a:cubicBezTo>
                      <a:pt x="288" y="79"/>
                      <a:pt x="288" y="79"/>
                      <a:pt x="288" y="79"/>
                    </a:cubicBezTo>
                    <a:cubicBezTo>
                      <a:pt x="288" y="76"/>
                      <a:pt x="288" y="76"/>
                      <a:pt x="288" y="76"/>
                    </a:cubicBezTo>
                    <a:cubicBezTo>
                      <a:pt x="287" y="79"/>
                      <a:pt x="287" y="79"/>
                      <a:pt x="287" y="79"/>
                    </a:cubicBezTo>
                    <a:cubicBezTo>
                      <a:pt x="287" y="79"/>
                      <a:pt x="287" y="79"/>
                      <a:pt x="288" y="79"/>
                    </a:cubicBezTo>
                    <a:cubicBezTo>
                      <a:pt x="288" y="76"/>
                      <a:pt x="288" y="76"/>
                      <a:pt x="288" y="76"/>
                    </a:cubicBezTo>
                    <a:cubicBezTo>
                      <a:pt x="287" y="79"/>
                      <a:pt x="287" y="79"/>
                      <a:pt x="287" y="79"/>
                    </a:cubicBezTo>
                    <a:cubicBezTo>
                      <a:pt x="287" y="78"/>
                      <a:pt x="287" y="78"/>
                      <a:pt x="287" y="78"/>
                    </a:cubicBezTo>
                    <a:cubicBezTo>
                      <a:pt x="287" y="79"/>
                      <a:pt x="287" y="79"/>
                      <a:pt x="287" y="79"/>
                    </a:cubicBezTo>
                    <a:cubicBezTo>
                      <a:pt x="287" y="79"/>
                      <a:pt x="287" y="79"/>
                      <a:pt x="287" y="79"/>
                    </a:cubicBezTo>
                    <a:cubicBezTo>
                      <a:pt x="287" y="78"/>
                      <a:pt x="287" y="78"/>
                      <a:pt x="287" y="78"/>
                    </a:cubicBezTo>
                    <a:cubicBezTo>
                      <a:pt x="287" y="79"/>
                      <a:pt x="287" y="79"/>
                      <a:pt x="287" y="79"/>
                    </a:cubicBezTo>
                    <a:cubicBezTo>
                      <a:pt x="287" y="79"/>
                      <a:pt x="288" y="79"/>
                      <a:pt x="289" y="80"/>
                    </a:cubicBezTo>
                    <a:cubicBezTo>
                      <a:pt x="294" y="82"/>
                      <a:pt x="304" y="87"/>
                      <a:pt x="318" y="95"/>
                    </a:cubicBezTo>
                    <a:cubicBezTo>
                      <a:pt x="367" y="123"/>
                      <a:pt x="463" y="181"/>
                      <a:pt x="547" y="231"/>
                    </a:cubicBezTo>
                    <a:cubicBezTo>
                      <a:pt x="589" y="256"/>
                      <a:pt x="628" y="280"/>
                      <a:pt x="657" y="297"/>
                    </a:cubicBezTo>
                    <a:cubicBezTo>
                      <a:pt x="671" y="306"/>
                      <a:pt x="683" y="313"/>
                      <a:pt x="691" y="317"/>
                    </a:cubicBezTo>
                    <a:cubicBezTo>
                      <a:pt x="696" y="320"/>
                      <a:pt x="699" y="322"/>
                      <a:pt x="701" y="323"/>
                    </a:cubicBezTo>
                    <a:cubicBezTo>
                      <a:pt x="702" y="324"/>
                      <a:pt x="703" y="324"/>
                      <a:pt x="704" y="325"/>
                    </a:cubicBezTo>
                    <a:cubicBezTo>
                      <a:pt x="704" y="325"/>
                      <a:pt x="705" y="325"/>
                      <a:pt x="705" y="325"/>
                    </a:cubicBezTo>
                    <a:cubicBezTo>
                      <a:pt x="706" y="325"/>
                      <a:pt x="706" y="325"/>
                      <a:pt x="706" y="325"/>
                    </a:cubicBezTo>
                    <a:cubicBezTo>
                      <a:pt x="706" y="325"/>
                      <a:pt x="706" y="325"/>
                      <a:pt x="706" y="325"/>
                    </a:cubicBezTo>
                    <a:cubicBezTo>
                      <a:pt x="706" y="325"/>
                      <a:pt x="706" y="326"/>
                      <a:pt x="707" y="326"/>
                    </a:cubicBezTo>
                    <a:cubicBezTo>
                      <a:pt x="707" y="326"/>
                      <a:pt x="708" y="326"/>
                      <a:pt x="708" y="325"/>
                    </a:cubicBezTo>
                    <a:cubicBezTo>
                      <a:pt x="709" y="325"/>
                      <a:pt x="710" y="325"/>
                      <a:pt x="710" y="324"/>
                    </a:cubicBezTo>
                    <a:cubicBezTo>
                      <a:pt x="711" y="323"/>
                      <a:pt x="711" y="322"/>
                      <a:pt x="711" y="322"/>
                    </a:cubicBezTo>
                    <a:cubicBezTo>
                      <a:pt x="711" y="320"/>
                      <a:pt x="711" y="320"/>
                      <a:pt x="711" y="320"/>
                    </a:cubicBezTo>
                    <a:cubicBezTo>
                      <a:pt x="710" y="319"/>
                      <a:pt x="710" y="319"/>
                      <a:pt x="710" y="319"/>
                    </a:cubicBezTo>
                    <a:cubicBezTo>
                      <a:pt x="709" y="318"/>
                      <a:pt x="709" y="318"/>
                      <a:pt x="709" y="318"/>
                    </a:cubicBezTo>
                    <a:cubicBezTo>
                      <a:pt x="709" y="318"/>
                      <a:pt x="708" y="317"/>
                      <a:pt x="707" y="317"/>
                    </a:cubicBezTo>
                    <a:cubicBezTo>
                      <a:pt x="699" y="311"/>
                      <a:pt x="670" y="294"/>
                      <a:pt x="631" y="270"/>
                    </a:cubicBezTo>
                    <a:cubicBezTo>
                      <a:pt x="573" y="235"/>
                      <a:pt x="493" y="187"/>
                      <a:pt x="427" y="146"/>
                    </a:cubicBezTo>
                    <a:cubicBezTo>
                      <a:pt x="394" y="126"/>
                      <a:pt x="365" y="107"/>
                      <a:pt x="344" y="94"/>
                    </a:cubicBezTo>
                    <a:cubicBezTo>
                      <a:pt x="333" y="87"/>
                      <a:pt x="325" y="81"/>
                      <a:pt x="319" y="77"/>
                    </a:cubicBezTo>
                    <a:cubicBezTo>
                      <a:pt x="316" y="75"/>
                      <a:pt x="314" y="73"/>
                      <a:pt x="313"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11" y="71"/>
                      <a:pt x="311" y="71"/>
                      <a:pt x="311" y="71"/>
                    </a:cubicBezTo>
                    <a:cubicBezTo>
                      <a:pt x="310" y="72"/>
                      <a:pt x="310" y="72"/>
                      <a:pt x="310" y="72"/>
                    </a:cubicBezTo>
                    <a:cubicBezTo>
                      <a:pt x="312" y="71"/>
                      <a:pt x="312" y="71"/>
                      <a:pt x="312" y="71"/>
                    </a:cubicBezTo>
                    <a:cubicBezTo>
                      <a:pt x="309" y="72"/>
                      <a:pt x="309" y="72"/>
                      <a:pt x="309" y="72"/>
                    </a:cubicBezTo>
                    <a:cubicBezTo>
                      <a:pt x="312" y="72"/>
                      <a:pt x="312" y="72"/>
                      <a:pt x="312" y="72"/>
                    </a:cubicBezTo>
                    <a:cubicBezTo>
                      <a:pt x="312" y="71"/>
                      <a:pt x="312" y="71"/>
                      <a:pt x="312" y="71"/>
                    </a:cubicBezTo>
                    <a:cubicBezTo>
                      <a:pt x="309" y="72"/>
                      <a:pt x="309" y="72"/>
                      <a:pt x="309" y="72"/>
                    </a:cubicBezTo>
                    <a:cubicBezTo>
                      <a:pt x="312" y="72"/>
                      <a:pt x="312" y="72"/>
                      <a:pt x="312" y="72"/>
                    </a:cubicBezTo>
                    <a:cubicBezTo>
                      <a:pt x="308" y="72"/>
                      <a:pt x="308" y="72"/>
                      <a:pt x="308" y="72"/>
                    </a:cubicBezTo>
                    <a:cubicBezTo>
                      <a:pt x="311" y="74"/>
                      <a:pt x="311" y="74"/>
                      <a:pt x="311" y="74"/>
                    </a:cubicBezTo>
                    <a:cubicBezTo>
                      <a:pt x="312" y="74"/>
                      <a:pt x="312" y="73"/>
                      <a:pt x="312" y="72"/>
                    </a:cubicBezTo>
                    <a:cubicBezTo>
                      <a:pt x="308" y="72"/>
                      <a:pt x="308" y="72"/>
                      <a:pt x="308" y="72"/>
                    </a:cubicBezTo>
                    <a:cubicBezTo>
                      <a:pt x="311" y="74"/>
                      <a:pt x="311" y="74"/>
                      <a:pt x="311" y="74"/>
                    </a:cubicBezTo>
                    <a:cubicBezTo>
                      <a:pt x="311" y="74"/>
                      <a:pt x="311" y="74"/>
                      <a:pt x="311" y="74"/>
                    </a:cubicBezTo>
                    <a:cubicBezTo>
                      <a:pt x="308" y="72"/>
                      <a:pt x="308" y="72"/>
                      <a:pt x="308" y="72"/>
                    </a:cubicBezTo>
                    <a:cubicBezTo>
                      <a:pt x="309" y="76"/>
                      <a:pt x="309" y="76"/>
                      <a:pt x="309" y="76"/>
                    </a:cubicBezTo>
                    <a:cubicBezTo>
                      <a:pt x="310" y="76"/>
                      <a:pt x="311" y="75"/>
                      <a:pt x="311" y="74"/>
                    </a:cubicBezTo>
                    <a:cubicBezTo>
                      <a:pt x="308" y="72"/>
                      <a:pt x="308" y="72"/>
                      <a:pt x="308" y="72"/>
                    </a:cubicBezTo>
                    <a:cubicBezTo>
                      <a:pt x="309" y="76"/>
                      <a:pt x="309" y="76"/>
                      <a:pt x="309" y="76"/>
                    </a:cubicBezTo>
                    <a:cubicBezTo>
                      <a:pt x="308" y="72"/>
                      <a:pt x="308" y="72"/>
                      <a:pt x="308" y="72"/>
                    </a:cubicBezTo>
                    <a:cubicBezTo>
                      <a:pt x="308" y="76"/>
                      <a:pt x="308" y="76"/>
                      <a:pt x="308" y="76"/>
                    </a:cubicBezTo>
                    <a:cubicBezTo>
                      <a:pt x="308" y="76"/>
                      <a:pt x="309" y="76"/>
                      <a:pt x="309" y="76"/>
                    </a:cubicBezTo>
                    <a:cubicBezTo>
                      <a:pt x="308" y="72"/>
                      <a:pt x="308" y="72"/>
                      <a:pt x="308" y="72"/>
                    </a:cubicBezTo>
                    <a:cubicBezTo>
                      <a:pt x="308" y="76"/>
                      <a:pt x="308" y="76"/>
                      <a:pt x="308" y="76"/>
                    </a:cubicBezTo>
                    <a:cubicBezTo>
                      <a:pt x="308" y="73"/>
                      <a:pt x="308" y="73"/>
                      <a:pt x="308" y="73"/>
                    </a:cubicBezTo>
                    <a:cubicBezTo>
                      <a:pt x="307" y="76"/>
                      <a:pt x="307" y="76"/>
                      <a:pt x="307" y="76"/>
                    </a:cubicBezTo>
                    <a:cubicBezTo>
                      <a:pt x="307" y="76"/>
                      <a:pt x="307" y="76"/>
                      <a:pt x="308" y="76"/>
                    </a:cubicBezTo>
                    <a:cubicBezTo>
                      <a:pt x="308" y="73"/>
                      <a:pt x="308" y="73"/>
                      <a:pt x="308" y="73"/>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5"/>
                      <a:pt x="307" y="75"/>
                      <a:pt x="307" y="75"/>
                    </a:cubicBezTo>
                    <a:cubicBezTo>
                      <a:pt x="307" y="76"/>
                      <a:pt x="307" y="76"/>
                      <a:pt x="307" y="76"/>
                    </a:cubicBezTo>
                    <a:cubicBezTo>
                      <a:pt x="307" y="76"/>
                      <a:pt x="307" y="76"/>
                      <a:pt x="307" y="76"/>
                    </a:cubicBezTo>
                    <a:cubicBezTo>
                      <a:pt x="307" y="76"/>
                      <a:pt x="308" y="76"/>
                      <a:pt x="309" y="77"/>
                    </a:cubicBezTo>
                    <a:cubicBezTo>
                      <a:pt x="314" y="79"/>
                      <a:pt x="324" y="85"/>
                      <a:pt x="338" y="93"/>
                    </a:cubicBezTo>
                    <a:cubicBezTo>
                      <a:pt x="386" y="120"/>
                      <a:pt x="483" y="176"/>
                      <a:pt x="567" y="225"/>
                    </a:cubicBezTo>
                    <a:cubicBezTo>
                      <a:pt x="609" y="249"/>
                      <a:pt x="648" y="272"/>
                      <a:pt x="676" y="288"/>
                    </a:cubicBezTo>
                    <a:cubicBezTo>
                      <a:pt x="690" y="297"/>
                      <a:pt x="702" y="303"/>
                      <a:pt x="710" y="308"/>
                    </a:cubicBezTo>
                    <a:cubicBezTo>
                      <a:pt x="718" y="313"/>
                      <a:pt x="723" y="315"/>
                      <a:pt x="723" y="315"/>
                    </a:cubicBezTo>
                    <a:cubicBezTo>
                      <a:pt x="724" y="316"/>
                      <a:pt x="725" y="316"/>
                      <a:pt x="727" y="315"/>
                    </a:cubicBezTo>
                    <a:cubicBezTo>
                      <a:pt x="728" y="315"/>
                      <a:pt x="729" y="313"/>
                      <a:pt x="729" y="312"/>
                    </a:cubicBezTo>
                    <a:cubicBezTo>
                      <a:pt x="729" y="311"/>
                      <a:pt x="728" y="310"/>
                      <a:pt x="728" y="310"/>
                    </a:cubicBezTo>
                    <a:cubicBezTo>
                      <a:pt x="728" y="309"/>
                      <a:pt x="728" y="309"/>
                      <a:pt x="727" y="309"/>
                    </a:cubicBezTo>
                    <a:cubicBezTo>
                      <a:pt x="727" y="309"/>
                      <a:pt x="727" y="309"/>
                      <a:pt x="727" y="309"/>
                    </a:cubicBezTo>
                    <a:cubicBezTo>
                      <a:pt x="726" y="308"/>
                      <a:pt x="726" y="308"/>
                      <a:pt x="726" y="308"/>
                    </a:cubicBezTo>
                    <a:cubicBezTo>
                      <a:pt x="724" y="307"/>
                      <a:pt x="717" y="302"/>
                      <a:pt x="705" y="294"/>
                    </a:cubicBezTo>
                    <a:cubicBezTo>
                      <a:pt x="623" y="243"/>
                      <a:pt x="338" y="66"/>
                      <a:pt x="338" y="66"/>
                    </a:cubicBezTo>
                    <a:cubicBezTo>
                      <a:pt x="336" y="69"/>
                      <a:pt x="336" y="69"/>
                      <a:pt x="336" y="69"/>
                    </a:cubicBezTo>
                    <a:cubicBezTo>
                      <a:pt x="334" y="72"/>
                      <a:pt x="334" y="72"/>
                      <a:pt x="334" y="72"/>
                    </a:cubicBezTo>
                    <a:cubicBezTo>
                      <a:pt x="738" y="308"/>
                      <a:pt x="738" y="308"/>
                      <a:pt x="738" y="308"/>
                    </a:cubicBezTo>
                    <a:cubicBezTo>
                      <a:pt x="738" y="309"/>
                      <a:pt x="740" y="309"/>
                      <a:pt x="741" y="309"/>
                    </a:cubicBezTo>
                    <a:cubicBezTo>
                      <a:pt x="742" y="309"/>
                      <a:pt x="743" y="308"/>
                      <a:pt x="743" y="307"/>
                    </a:cubicBezTo>
                    <a:cubicBezTo>
                      <a:pt x="744" y="306"/>
                      <a:pt x="744" y="305"/>
                      <a:pt x="743" y="304"/>
                    </a:cubicBezTo>
                    <a:cubicBezTo>
                      <a:pt x="743" y="303"/>
                      <a:pt x="743" y="302"/>
                      <a:pt x="742" y="301"/>
                    </a:cubicBezTo>
                    <a:cubicBezTo>
                      <a:pt x="742" y="301"/>
                      <a:pt x="740" y="301"/>
                      <a:pt x="737" y="299"/>
                    </a:cubicBezTo>
                    <a:cubicBezTo>
                      <a:pt x="716" y="287"/>
                      <a:pt x="621" y="231"/>
                      <a:pt x="532" y="177"/>
                    </a:cubicBezTo>
                    <a:cubicBezTo>
                      <a:pt x="487" y="150"/>
                      <a:pt x="444" y="123"/>
                      <a:pt x="412" y="102"/>
                    </a:cubicBezTo>
                    <a:cubicBezTo>
                      <a:pt x="395" y="91"/>
                      <a:pt x="382" y="83"/>
                      <a:pt x="373" y="76"/>
                    </a:cubicBezTo>
                    <a:cubicBezTo>
                      <a:pt x="368" y="72"/>
                      <a:pt x="365" y="70"/>
                      <a:pt x="363" y="67"/>
                    </a:cubicBezTo>
                    <a:cubicBezTo>
                      <a:pt x="361" y="66"/>
                      <a:pt x="361" y="66"/>
                      <a:pt x="360"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60" y="65"/>
                      <a:pt x="360" y="65"/>
                      <a:pt x="360" y="65"/>
                    </a:cubicBezTo>
                    <a:cubicBezTo>
                      <a:pt x="359" y="65"/>
                      <a:pt x="359" y="65"/>
                      <a:pt x="359" y="65"/>
                    </a:cubicBezTo>
                    <a:cubicBezTo>
                      <a:pt x="360" y="65"/>
                      <a:pt x="360" y="65"/>
                      <a:pt x="360" y="65"/>
                    </a:cubicBezTo>
                    <a:cubicBezTo>
                      <a:pt x="357" y="66"/>
                      <a:pt x="357" y="66"/>
                      <a:pt x="357" y="66"/>
                    </a:cubicBezTo>
                    <a:cubicBezTo>
                      <a:pt x="360" y="66"/>
                      <a:pt x="360" y="66"/>
                      <a:pt x="360" y="66"/>
                    </a:cubicBezTo>
                    <a:cubicBezTo>
                      <a:pt x="360" y="65"/>
                      <a:pt x="360" y="65"/>
                      <a:pt x="360" y="65"/>
                    </a:cubicBezTo>
                    <a:cubicBezTo>
                      <a:pt x="357" y="66"/>
                      <a:pt x="357" y="66"/>
                      <a:pt x="357" y="66"/>
                    </a:cubicBezTo>
                    <a:cubicBezTo>
                      <a:pt x="360" y="66"/>
                      <a:pt x="360" y="66"/>
                      <a:pt x="360" y="66"/>
                    </a:cubicBezTo>
                    <a:cubicBezTo>
                      <a:pt x="357" y="66"/>
                      <a:pt x="357" y="66"/>
                      <a:pt x="357" y="66"/>
                    </a:cubicBezTo>
                    <a:cubicBezTo>
                      <a:pt x="360" y="67"/>
                      <a:pt x="360" y="67"/>
                      <a:pt x="360" y="67"/>
                    </a:cubicBezTo>
                    <a:cubicBezTo>
                      <a:pt x="360" y="67"/>
                      <a:pt x="360" y="66"/>
                      <a:pt x="360" y="66"/>
                    </a:cubicBezTo>
                    <a:cubicBezTo>
                      <a:pt x="357" y="66"/>
                      <a:pt x="357" y="66"/>
                      <a:pt x="357" y="66"/>
                    </a:cubicBezTo>
                    <a:cubicBezTo>
                      <a:pt x="360" y="67"/>
                      <a:pt x="360" y="67"/>
                      <a:pt x="360" y="67"/>
                    </a:cubicBezTo>
                    <a:cubicBezTo>
                      <a:pt x="360" y="67"/>
                      <a:pt x="360" y="67"/>
                      <a:pt x="360" y="67"/>
                    </a:cubicBezTo>
                    <a:cubicBezTo>
                      <a:pt x="357" y="66"/>
                      <a:pt x="357" y="66"/>
                      <a:pt x="357" y="66"/>
                    </a:cubicBezTo>
                    <a:cubicBezTo>
                      <a:pt x="358" y="69"/>
                      <a:pt x="358" y="69"/>
                      <a:pt x="358" y="69"/>
                    </a:cubicBezTo>
                    <a:cubicBezTo>
                      <a:pt x="358" y="69"/>
                      <a:pt x="359" y="68"/>
                      <a:pt x="360" y="67"/>
                    </a:cubicBezTo>
                    <a:cubicBezTo>
                      <a:pt x="357" y="66"/>
                      <a:pt x="357" y="66"/>
                      <a:pt x="357" y="66"/>
                    </a:cubicBezTo>
                    <a:cubicBezTo>
                      <a:pt x="358" y="69"/>
                      <a:pt x="358" y="69"/>
                      <a:pt x="358" y="69"/>
                    </a:cubicBezTo>
                    <a:cubicBezTo>
                      <a:pt x="357" y="67"/>
                      <a:pt x="357" y="67"/>
                      <a:pt x="357" y="67"/>
                    </a:cubicBezTo>
                    <a:cubicBezTo>
                      <a:pt x="357" y="69"/>
                      <a:pt x="357" y="69"/>
                      <a:pt x="357" y="69"/>
                    </a:cubicBezTo>
                    <a:cubicBezTo>
                      <a:pt x="357" y="69"/>
                      <a:pt x="357" y="69"/>
                      <a:pt x="358" y="69"/>
                    </a:cubicBezTo>
                    <a:cubicBezTo>
                      <a:pt x="357" y="67"/>
                      <a:pt x="357" y="67"/>
                      <a:pt x="357" y="67"/>
                    </a:cubicBezTo>
                    <a:cubicBezTo>
                      <a:pt x="357" y="69"/>
                      <a:pt x="357" y="69"/>
                      <a:pt x="357" y="69"/>
                    </a:cubicBezTo>
                    <a:cubicBezTo>
                      <a:pt x="357" y="69"/>
                      <a:pt x="357" y="69"/>
                      <a:pt x="357" y="69"/>
                    </a:cubicBezTo>
                    <a:cubicBezTo>
                      <a:pt x="357" y="69"/>
                      <a:pt x="358" y="69"/>
                      <a:pt x="360" y="70"/>
                    </a:cubicBezTo>
                    <a:cubicBezTo>
                      <a:pt x="365" y="72"/>
                      <a:pt x="375" y="77"/>
                      <a:pt x="389" y="84"/>
                    </a:cubicBezTo>
                    <a:cubicBezTo>
                      <a:pt x="438" y="110"/>
                      <a:pt x="529" y="164"/>
                      <a:pt x="608" y="211"/>
                    </a:cubicBezTo>
                    <a:cubicBezTo>
                      <a:pt x="648" y="235"/>
                      <a:pt x="684" y="257"/>
                      <a:pt x="711" y="273"/>
                    </a:cubicBezTo>
                    <a:cubicBezTo>
                      <a:pt x="724" y="281"/>
                      <a:pt x="735" y="288"/>
                      <a:pt x="742" y="292"/>
                    </a:cubicBezTo>
                    <a:cubicBezTo>
                      <a:pt x="750" y="297"/>
                      <a:pt x="754" y="299"/>
                      <a:pt x="754" y="299"/>
                    </a:cubicBezTo>
                    <a:cubicBezTo>
                      <a:pt x="756" y="300"/>
                      <a:pt x="758" y="300"/>
                      <a:pt x="760" y="298"/>
                    </a:cubicBezTo>
                    <a:cubicBezTo>
                      <a:pt x="760" y="297"/>
                      <a:pt x="760" y="296"/>
                      <a:pt x="760" y="296"/>
                    </a:cubicBezTo>
                    <a:cubicBezTo>
                      <a:pt x="760" y="295"/>
                      <a:pt x="760" y="294"/>
                      <a:pt x="760" y="294"/>
                    </a:cubicBezTo>
                    <a:cubicBezTo>
                      <a:pt x="759" y="293"/>
                      <a:pt x="759" y="293"/>
                      <a:pt x="759" y="292"/>
                    </a:cubicBezTo>
                    <a:cubicBezTo>
                      <a:pt x="758" y="291"/>
                      <a:pt x="757" y="290"/>
                      <a:pt x="756" y="289"/>
                    </a:cubicBezTo>
                    <a:cubicBezTo>
                      <a:pt x="751" y="285"/>
                      <a:pt x="742" y="279"/>
                      <a:pt x="729" y="271"/>
                    </a:cubicBezTo>
                    <a:cubicBezTo>
                      <a:pt x="685" y="241"/>
                      <a:pt x="599" y="189"/>
                      <a:pt x="524" y="143"/>
                    </a:cubicBezTo>
                    <a:cubicBezTo>
                      <a:pt x="449" y="97"/>
                      <a:pt x="384" y="59"/>
                      <a:pt x="384" y="59"/>
                    </a:cubicBezTo>
                    <a:cubicBezTo>
                      <a:pt x="382" y="62"/>
                      <a:pt x="382" y="62"/>
                      <a:pt x="382" y="62"/>
                    </a:cubicBezTo>
                    <a:cubicBezTo>
                      <a:pt x="386" y="64"/>
                      <a:pt x="386" y="64"/>
                      <a:pt x="386" y="64"/>
                    </a:cubicBezTo>
                    <a:cubicBezTo>
                      <a:pt x="382" y="62"/>
                      <a:pt x="382" y="62"/>
                      <a:pt x="382" y="62"/>
                    </a:cubicBezTo>
                    <a:cubicBezTo>
                      <a:pt x="384" y="66"/>
                      <a:pt x="384" y="66"/>
                      <a:pt x="384" y="66"/>
                    </a:cubicBezTo>
                    <a:cubicBezTo>
                      <a:pt x="384" y="66"/>
                      <a:pt x="385" y="65"/>
                      <a:pt x="386" y="64"/>
                    </a:cubicBezTo>
                    <a:cubicBezTo>
                      <a:pt x="382" y="62"/>
                      <a:pt x="382" y="62"/>
                      <a:pt x="382" y="62"/>
                    </a:cubicBezTo>
                    <a:cubicBezTo>
                      <a:pt x="384" y="66"/>
                      <a:pt x="384" y="66"/>
                      <a:pt x="384" y="66"/>
                    </a:cubicBezTo>
                    <a:cubicBezTo>
                      <a:pt x="382" y="62"/>
                      <a:pt x="382" y="62"/>
                      <a:pt x="382" y="62"/>
                    </a:cubicBezTo>
                    <a:cubicBezTo>
                      <a:pt x="382" y="66"/>
                      <a:pt x="382" y="66"/>
                      <a:pt x="382" y="66"/>
                    </a:cubicBezTo>
                    <a:cubicBezTo>
                      <a:pt x="383" y="66"/>
                      <a:pt x="383" y="66"/>
                      <a:pt x="384" y="66"/>
                    </a:cubicBezTo>
                    <a:cubicBezTo>
                      <a:pt x="382" y="62"/>
                      <a:pt x="382" y="62"/>
                      <a:pt x="382" y="62"/>
                    </a:cubicBezTo>
                    <a:cubicBezTo>
                      <a:pt x="382" y="66"/>
                      <a:pt x="382" y="66"/>
                      <a:pt x="382" y="66"/>
                    </a:cubicBezTo>
                    <a:cubicBezTo>
                      <a:pt x="382" y="63"/>
                      <a:pt x="382" y="63"/>
                      <a:pt x="382" y="63"/>
                    </a:cubicBezTo>
                    <a:cubicBezTo>
                      <a:pt x="381" y="66"/>
                      <a:pt x="381" y="66"/>
                      <a:pt x="381" y="66"/>
                    </a:cubicBezTo>
                    <a:cubicBezTo>
                      <a:pt x="382" y="66"/>
                      <a:pt x="382" y="66"/>
                      <a:pt x="382" y="66"/>
                    </a:cubicBezTo>
                    <a:cubicBezTo>
                      <a:pt x="382" y="63"/>
                      <a:pt x="382" y="63"/>
                      <a:pt x="382" y="63"/>
                    </a:cubicBezTo>
                    <a:cubicBezTo>
                      <a:pt x="381" y="66"/>
                      <a:pt x="381" y="66"/>
                      <a:pt x="381" y="66"/>
                    </a:cubicBezTo>
                    <a:cubicBezTo>
                      <a:pt x="382" y="64"/>
                      <a:pt x="382" y="64"/>
                      <a:pt x="382" y="64"/>
                    </a:cubicBezTo>
                    <a:cubicBezTo>
                      <a:pt x="381" y="66"/>
                      <a:pt x="381" y="66"/>
                      <a:pt x="381" y="66"/>
                    </a:cubicBezTo>
                    <a:cubicBezTo>
                      <a:pt x="381" y="66"/>
                      <a:pt x="381" y="66"/>
                      <a:pt x="381" y="66"/>
                    </a:cubicBezTo>
                    <a:cubicBezTo>
                      <a:pt x="382" y="64"/>
                      <a:pt x="382" y="64"/>
                      <a:pt x="382" y="64"/>
                    </a:cubicBezTo>
                    <a:cubicBezTo>
                      <a:pt x="381" y="66"/>
                      <a:pt x="381" y="66"/>
                      <a:pt x="381" y="66"/>
                    </a:cubicBezTo>
                    <a:cubicBezTo>
                      <a:pt x="381" y="66"/>
                      <a:pt x="382" y="67"/>
                      <a:pt x="383" y="67"/>
                    </a:cubicBezTo>
                    <a:cubicBezTo>
                      <a:pt x="387" y="69"/>
                      <a:pt x="396" y="75"/>
                      <a:pt x="408" y="82"/>
                    </a:cubicBezTo>
                    <a:cubicBezTo>
                      <a:pt x="452" y="108"/>
                      <a:pt x="540" y="162"/>
                      <a:pt x="619" y="209"/>
                    </a:cubicBezTo>
                    <a:cubicBezTo>
                      <a:pt x="658" y="232"/>
                      <a:pt x="695" y="254"/>
                      <a:pt x="723" y="270"/>
                    </a:cubicBezTo>
                    <a:cubicBezTo>
                      <a:pt x="738" y="278"/>
                      <a:pt x="749" y="285"/>
                      <a:pt x="758" y="290"/>
                    </a:cubicBezTo>
                    <a:cubicBezTo>
                      <a:pt x="763" y="292"/>
                      <a:pt x="766" y="294"/>
                      <a:pt x="769" y="295"/>
                    </a:cubicBezTo>
                    <a:cubicBezTo>
                      <a:pt x="771" y="296"/>
                      <a:pt x="772" y="296"/>
                      <a:pt x="773" y="296"/>
                    </a:cubicBezTo>
                    <a:cubicBezTo>
                      <a:pt x="774" y="297"/>
                      <a:pt x="775" y="297"/>
                      <a:pt x="776" y="297"/>
                    </a:cubicBezTo>
                    <a:cubicBezTo>
                      <a:pt x="777" y="297"/>
                      <a:pt x="777" y="297"/>
                      <a:pt x="778" y="297"/>
                    </a:cubicBezTo>
                    <a:cubicBezTo>
                      <a:pt x="779" y="297"/>
                      <a:pt x="780" y="296"/>
                      <a:pt x="780" y="295"/>
                    </a:cubicBezTo>
                    <a:cubicBezTo>
                      <a:pt x="781" y="294"/>
                      <a:pt x="781" y="293"/>
                      <a:pt x="781" y="292"/>
                    </a:cubicBezTo>
                    <a:cubicBezTo>
                      <a:pt x="780" y="291"/>
                      <a:pt x="780" y="290"/>
                      <a:pt x="779" y="289"/>
                    </a:cubicBezTo>
                    <a:cubicBezTo>
                      <a:pt x="410" y="59"/>
                      <a:pt x="410" y="59"/>
                      <a:pt x="410" y="59"/>
                    </a:cubicBezTo>
                    <a:cubicBezTo>
                      <a:pt x="408" y="62"/>
                      <a:pt x="408" y="62"/>
                      <a:pt x="408" y="62"/>
                    </a:cubicBezTo>
                    <a:cubicBezTo>
                      <a:pt x="411" y="64"/>
                      <a:pt x="411" y="64"/>
                      <a:pt x="411" y="64"/>
                    </a:cubicBezTo>
                    <a:cubicBezTo>
                      <a:pt x="408" y="62"/>
                      <a:pt x="408" y="62"/>
                      <a:pt x="408" y="62"/>
                    </a:cubicBezTo>
                    <a:cubicBezTo>
                      <a:pt x="409" y="66"/>
                      <a:pt x="409" y="66"/>
                      <a:pt x="409" y="66"/>
                    </a:cubicBezTo>
                    <a:cubicBezTo>
                      <a:pt x="410" y="66"/>
                      <a:pt x="410" y="65"/>
                      <a:pt x="411" y="64"/>
                    </a:cubicBezTo>
                    <a:cubicBezTo>
                      <a:pt x="408" y="62"/>
                      <a:pt x="408" y="62"/>
                      <a:pt x="408" y="62"/>
                    </a:cubicBezTo>
                    <a:cubicBezTo>
                      <a:pt x="409" y="66"/>
                      <a:pt x="409" y="66"/>
                      <a:pt x="409" y="66"/>
                    </a:cubicBezTo>
                    <a:cubicBezTo>
                      <a:pt x="408" y="62"/>
                      <a:pt x="408" y="62"/>
                      <a:pt x="408" y="62"/>
                    </a:cubicBezTo>
                    <a:cubicBezTo>
                      <a:pt x="408" y="66"/>
                      <a:pt x="408" y="66"/>
                      <a:pt x="408" y="66"/>
                    </a:cubicBezTo>
                    <a:cubicBezTo>
                      <a:pt x="408" y="66"/>
                      <a:pt x="408" y="66"/>
                      <a:pt x="409" y="66"/>
                    </a:cubicBezTo>
                    <a:cubicBezTo>
                      <a:pt x="408" y="62"/>
                      <a:pt x="408" y="62"/>
                      <a:pt x="408" y="62"/>
                    </a:cubicBezTo>
                    <a:cubicBezTo>
                      <a:pt x="408" y="66"/>
                      <a:pt x="408" y="66"/>
                      <a:pt x="408" y="66"/>
                    </a:cubicBezTo>
                    <a:cubicBezTo>
                      <a:pt x="408" y="62"/>
                      <a:pt x="408" y="62"/>
                      <a:pt x="408" y="62"/>
                    </a:cubicBezTo>
                    <a:cubicBezTo>
                      <a:pt x="407" y="66"/>
                      <a:pt x="407" y="66"/>
                      <a:pt x="407" y="66"/>
                    </a:cubicBezTo>
                    <a:cubicBezTo>
                      <a:pt x="407" y="66"/>
                      <a:pt x="407" y="66"/>
                      <a:pt x="408" y="66"/>
                    </a:cubicBezTo>
                    <a:cubicBezTo>
                      <a:pt x="408" y="62"/>
                      <a:pt x="408" y="62"/>
                      <a:pt x="408" y="62"/>
                    </a:cubicBezTo>
                    <a:cubicBezTo>
                      <a:pt x="407" y="66"/>
                      <a:pt x="407" y="66"/>
                      <a:pt x="407" y="66"/>
                    </a:cubicBezTo>
                    <a:cubicBezTo>
                      <a:pt x="407" y="64"/>
                      <a:pt x="407" y="64"/>
                      <a:pt x="407" y="64"/>
                    </a:cubicBezTo>
                    <a:cubicBezTo>
                      <a:pt x="406" y="66"/>
                      <a:pt x="406" y="66"/>
                      <a:pt x="406" y="66"/>
                    </a:cubicBezTo>
                    <a:cubicBezTo>
                      <a:pt x="407" y="66"/>
                      <a:pt x="407" y="66"/>
                      <a:pt x="407" y="66"/>
                    </a:cubicBezTo>
                    <a:cubicBezTo>
                      <a:pt x="407" y="64"/>
                      <a:pt x="407" y="64"/>
                      <a:pt x="407" y="64"/>
                    </a:cubicBezTo>
                    <a:cubicBezTo>
                      <a:pt x="406" y="66"/>
                      <a:pt x="406" y="66"/>
                      <a:pt x="406" y="66"/>
                    </a:cubicBezTo>
                    <a:cubicBezTo>
                      <a:pt x="406" y="66"/>
                      <a:pt x="407" y="66"/>
                      <a:pt x="408" y="67"/>
                    </a:cubicBezTo>
                    <a:cubicBezTo>
                      <a:pt x="417" y="71"/>
                      <a:pt x="446" y="88"/>
                      <a:pt x="485" y="111"/>
                    </a:cubicBezTo>
                    <a:cubicBezTo>
                      <a:pt x="544" y="145"/>
                      <a:pt x="625" y="192"/>
                      <a:pt x="691" y="231"/>
                    </a:cubicBezTo>
                    <a:cubicBezTo>
                      <a:pt x="724" y="250"/>
                      <a:pt x="754" y="267"/>
                      <a:pt x="775" y="279"/>
                    </a:cubicBezTo>
                    <a:cubicBezTo>
                      <a:pt x="785" y="286"/>
                      <a:pt x="794" y="291"/>
                      <a:pt x="800" y="294"/>
                    </a:cubicBezTo>
                    <a:cubicBezTo>
                      <a:pt x="806" y="297"/>
                      <a:pt x="809" y="299"/>
                      <a:pt x="809" y="299"/>
                    </a:cubicBezTo>
                    <a:cubicBezTo>
                      <a:pt x="811" y="300"/>
                      <a:pt x="813" y="300"/>
                      <a:pt x="814" y="298"/>
                    </a:cubicBezTo>
                    <a:cubicBezTo>
                      <a:pt x="815" y="297"/>
                      <a:pt x="815" y="296"/>
                      <a:pt x="815" y="296"/>
                    </a:cubicBezTo>
                    <a:cubicBezTo>
                      <a:pt x="815" y="295"/>
                      <a:pt x="815" y="294"/>
                      <a:pt x="814" y="294"/>
                    </a:cubicBezTo>
                    <a:cubicBezTo>
                      <a:pt x="814" y="293"/>
                      <a:pt x="814" y="292"/>
                      <a:pt x="813" y="292"/>
                    </a:cubicBezTo>
                    <a:cubicBezTo>
                      <a:pt x="812" y="291"/>
                      <a:pt x="811" y="290"/>
                      <a:pt x="810" y="289"/>
                    </a:cubicBezTo>
                    <a:cubicBezTo>
                      <a:pt x="805" y="285"/>
                      <a:pt x="796" y="279"/>
                      <a:pt x="783" y="270"/>
                    </a:cubicBezTo>
                    <a:cubicBezTo>
                      <a:pt x="738" y="240"/>
                      <a:pt x="651" y="187"/>
                      <a:pt x="574" y="140"/>
                    </a:cubicBezTo>
                    <a:cubicBezTo>
                      <a:pt x="498" y="94"/>
                      <a:pt x="433" y="55"/>
                      <a:pt x="433" y="55"/>
                    </a:cubicBezTo>
                    <a:cubicBezTo>
                      <a:pt x="431" y="54"/>
                      <a:pt x="429" y="55"/>
                      <a:pt x="428" y="56"/>
                    </a:cubicBezTo>
                    <a:cubicBezTo>
                      <a:pt x="426" y="58"/>
                      <a:pt x="427" y="61"/>
                      <a:pt x="429" y="62"/>
                    </a:cubicBezTo>
                    <a:cubicBezTo>
                      <a:pt x="429" y="62"/>
                      <a:pt x="540" y="131"/>
                      <a:pt x="655" y="199"/>
                    </a:cubicBezTo>
                    <a:cubicBezTo>
                      <a:pt x="712" y="234"/>
                      <a:pt x="770" y="268"/>
                      <a:pt x="815" y="294"/>
                    </a:cubicBezTo>
                    <a:cubicBezTo>
                      <a:pt x="838" y="307"/>
                      <a:pt x="857" y="318"/>
                      <a:pt x="871" y="325"/>
                    </a:cubicBezTo>
                    <a:cubicBezTo>
                      <a:pt x="879" y="329"/>
                      <a:pt x="885" y="332"/>
                      <a:pt x="889" y="334"/>
                    </a:cubicBezTo>
                    <a:cubicBezTo>
                      <a:pt x="892" y="335"/>
                      <a:pt x="894" y="336"/>
                      <a:pt x="896" y="336"/>
                    </a:cubicBezTo>
                    <a:cubicBezTo>
                      <a:pt x="897" y="337"/>
                      <a:pt x="899" y="337"/>
                      <a:pt x="900" y="337"/>
                    </a:cubicBezTo>
                    <a:cubicBezTo>
                      <a:pt x="901" y="337"/>
                      <a:pt x="901" y="337"/>
                      <a:pt x="902" y="337"/>
                    </a:cubicBezTo>
                    <a:cubicBezTo>
                      <a:pt x="903" y="337"/>
                      <a:pt x="904" y="336"/>
                      <a:pt x="905" y="335"/>
                    </a:cubicBezTo>
                    <a:cubicBezTo>
                      <a:pt x="905" y="335"/>
                      <a:pt x="905" y="335"/>
                      <a:pt x="905" y="335"/>
                    </a:cubicBezTo>
                    <a:cubicBezTo>
                      <a:pt x="905" y="334"/>
                      <a:pt x="905" y="334"/>
                      <a:pt x="905" y="333"/>
                    </a:cubicBezTo>
                    <a:cubicBezTo>
                      <a:pt x="905" y="332"/>
                      <a:pt x="905" y="331"/>
                      <a:pt x="905" y="331"/>
                    </a:cubicBezTo>
                    <a:cubicBezTo>
                      <a:pt x="904" y="330"/>
                      <a:pt x="904" y="330"/>
                      <a:pt x="903" y="329"/>
                    </a:cubicBezTo>
                    <a:cubicBezTo>
                      <a:pt x="902" y="328"/>
                      <a:pt x="901" y="327"/>
                      <a:pt x="900" y="326"/>
                    </a:cubicBezTo>
                    <a:cubicBezTo>
                      <a:pt x="894" y="322"/>
                      <a:pt x="883" y="315"/>
                      <a:pt x="868" y="305"/>
                    </a:cubicBezTo>
                    <a:cubicBezTo>
                      <a:pt x="815" y="271"/>
                      <a:pt x="712" y="208"/>
                      <a:pt x="622" y="153"/>
                    </a:cubicBezTo>
                    <a:cubicBezTo>
                      <a:pt x="577" y="125"/>
                      <a:pt x="535" y="99"/>
                      <a:pt x="505" y="81"/>
                    </a:cubicBezTo>
                    <a:cubicBezTo>
                      <a:pt x="490" y="71"/>
                      <a:pt x="477" y="64"/>
                      <a:pt x="469" y="58"/>
                    </a:cubicBezTo>
                    <a:cubicBezTo>
                      <a:pt x="464" y="56"/>
                      <a:pt x="461" y="54"/>
                      <a:pt x="459" y="52"/>
                    </a:cubicBezTo>
                    <a:cubicBezTo>
                      <a:pt x="458" y="51"/>
                      <a:pt x="457" y="51"/>
                      <a:pt x="456" y="51"/>
                    </a:cubicBezTo>
                    <a:cubicBezTo>
                      <a:pt x="456" y="50"/>
                      <a:pt x="456" y="50"/>
                      <a:pt x="456" y="50"/>
                    </a:cubicBezTo>
                    <a:cubicBezTo>
                      <a:pt x="455" y="52"/>
                      <a:pt x="455" y="52"/>
                      <a:pt x="455" y="52"/>
                    </a:cubicBezTo>
                    <a:cubicBezTo>
                      <a:pt x="456" y="50"/>
                      <a:pt x="456" y="50"/>
                      <a:pt x="456" y="50"/>
                    </a:cubicBezTo>
                    <a:cubicBezTo>
                      <a:pt x="456" y="50"/>
                      <a:pt x="456" y="50"/>
                      <a:pt x="456" y="50"/>
                    </a:cubicBezTo>
                    <a:cubicBezTo>
                      <a:pt x="455" y="52"/>
                      <a:pt x="455" y="52"/>
                      <a:pt x="455" y="52"/>
                    </a:cubicBezTo>
                    <a:cubicBezTo>
                      <a:pt x="456" y="50"/>
                      <a:pt x="456" y="50"/>
                      <a:pt x="456" y="50"/>
                    </a:cubicBezTo>
                    <a:cubicBezTo>
                      <a:pt x="454" y="53"/>
                      <a:pt x="454" y="53"/>
                      <a:pt x="454" y="53"/>
                    </a:cubicBezTo>
                    <a:cubicBezTo>
                      <a:pt x="456" y="51"/>
                      <a:pt x="456" y="51"/>
                      <a:pt x="456" y="51"/>
                    </a:cubicBezTo>
                    <a:cubicBezTo>
                      <a:pt x="456" y="50"/>
                      <a:pt x="456" y="50"/>
                      <a:pt x="456" y="50"/>
                    </a:cubicBezTo>
                    <a:cubicBezTo>
                      <a:pt x="454" y="53"/>
                      <a:pt x="454" y="53"/>
                      <a:pt x="454" y="53"/>
                    </a:cubicBezTo>
                    <a:cubicBezTo>
                      <a:pt x="456" y="51"/>
                      <a:pt x="456" y="51"/>
                      <a:pt x="456" y="51"/>
                    </a:cubicBezTo>
                    <a:cubicBezTo>
                      <a:pt x="453" y="53"/>
                      <a:pt x="453" y="53"/>
                      <a:pt x="453" y="53"/>
                    </a:cubicBezTo>
                    <a:cubicBezTo>
                      <a:pt x="457" y="51"/>
                      <a:pt x="457" y="51"/>
                      <a:pt x="457" y="51"/>
                    </a:cubicBezTo>
                    <a:cubicBezTo>
                      <a:pt x="456" y="51"/>
                      <a:pt x="456" y="51"/>
                      <a:pt x="456" y="51"/>
                    </a:cubicBezTo>
                    <a:cubicBezTo>
                      <a:pt x="453" y="53"/>
                      <a:pt x="453" y="53"/>
                      <a:pt x="453" y="53"/>
                    </a:cubicBezTo>
                    <a:cubicBezTo>
                      <a:pt x="457" y="51"/>
                      <a:pt x="457" y="51"/>
                      <a:pt x="457" y="51"/>
                    </a:cubicBezTo>
                    <a:cubicBezTo>
                      <a:pt x="453" y="53"/>
                      <a:pt x="453" y="53"/>
                      <a:pt x="453" y="53"/>
                    </a:cubicBezTo>
                    <a:cubicBezTo>
                      <a:pt x="457" y="53"/>
                      <a:pt x="457" y="53"/>
                      <a:pt x="457" y="53"/>
                    </a:cubicBezTo>
                    <a:cubicBezTo>
                      <a:pt x="457" y="52"/>
                      <a:pt x="457" y="52"/>
                      <a:pt x="457" y="51"/>
                    </a:cubicBezTo>
                    <a:cubicBezTo>
                      <a:pt x="453" y="53"/>
                      <a:pt x="453" y="53"/>
                      <a:pt x="453" y="53"/>
                    </a:cubicBezTo>
                    <a:cubicBezTo>
                      <a:pt x="457" y="53"/>
                      <a:pt x="457" y="53"/>
                      <a:pt x="457" y="53"/>
                    </a:cubicBezTo>
                    <a:cubicBezTo>
                      <a:pt x="453" y="53"/>
                      <a:pt x="453" y="53"/>
                      <a:pt x="453" y="53"/>
                    </a:cubicBezTo>
                    <a:cubicBezTo>
                      <a:pt x="457" y="55"/>
                      <a:pt x="457" y="55"/>
                      <a:pt x="457" y="55"/>
                    </a:cubicBezTo>
                    <a:cubicBezTo>
                      <a:pt x="454" y="54"/>
                      <a:pt x="454" y="54"/>
                      <a:pt x="454" y="54"/>
                    </a:cubicBezTo>
                    <a:cubicBezTo>
                      <a:pt x="455" y="57"/>
                      <a:pt x="455" y="57"/>
                      <a:pt x="455" y="57"/>
                    </a:cubicBezTo>
                    <a:cubicBezTo>
                      <a:pt x="455" y="57"/>
                      <a:pt x="456" y="56"/>
                      <a:pt x="457" y="55"/>
                    </a:cubicBezTo>
                    <a:cubicBezTo>
                      <a:pt x="454" y="54"/>
                      <a:pt x="454" y="54"/>
                      <a:pt x="454" y="54"/>
                    </a:cubicBezTo>
                    <a:cubicBezTo>
                      <a:pt x="455" y="57"/>
                      <a:pt x="455" y="57"/>
                      <a:pt x="455" y="57"/>
                    </a:cubicBezTo>
                    <a:cubicBezTo>
                      <a:pt x="454" y="55"/>
                      <a:pt x="454" y="55"/>
                      <a:pt x="454" y="55"/>
                    </a:cubicBezTo>
                    <a:cubicBezTo>
                      <a:pt x="454" y="57"/>
                      <a:pt x="454" y="57"/>
                      <a:pt x="454" y="57"/>
                    </a:cubicBezTo>
                    <a:cubicBezTo>
                      <a:pt x="454" y="57"/>
                      <a:pt x="454" y="57"/>
                      <a:pt x="455" y="57"/>
                    </a:cubicBezTo>
                    <a:cubicBezTo>
                      <a:pt x="454" y="55"/>
                      <a:pt x="454" y="55"/>
                      <a:pt x="454" y="55"/>
                    </a:cubicBezTo>
                    <a:cubicBezTo>
                      <a:pt x="454" y="57"/>
                      <a:pt x="454" y="57"/>
                      <a:pt x="454" y="57"/>
                    </a:cubicBezTo>
                    <a:cubicBezTo>
                      <a:pt x="454" y="56"/>
                      <a:pt x="454" y="56"/>
                      <a:pt x="454" y="56"/>
                    </a:cubicBezTo>
                    <a:cubicBezTo>
                      <a:pt x="454" y="57"/>
                      <a:pt x="454" y="57"/>
                      <a:pt x="454" y="57"/>
                    </a:cubicBezTo>
                    <a:cubicBezTo>
                      <a:pt x="454" y="57"/>
                      <a:pt x="454" y="57"/>
                      <a:pt x="454" y="57"/>
                    </a:cubicBezTo>
                    <a:cubicBezTo>
                      <a:pt x="454" y="56"/>
                      <a:pt x="454" y="56"/>
                      <a:pt x="454" y="56"/>
                    </a:cubicBezTo>
                    <a:cubicBezTo>
                      <a:pt x="454" y="57"/>
                      <a:pt x="454" y="57"/>
                      <a:pt x="454" y="57"/>
                    </a:cubicBezTo>
                    <a:cubicBezTo>
                      <a:pt x="454" y="57"/>
                      <a:pt x="455" y="57"/>
                      <a:pt x="457" y="57"/>
                    </a:cubicBezTo>
                    <a:cubicBezTo>
                      <a:pt x="459" y="58"/>
                      <a:pt x="464" y="60"/>
                      <a:pt x="469" y="63"/>
                    </a:cubicBezTo>
                    <a:cubicBezTo>
                      <a:pt x="490" y="73"/>
                      <a:pt x="528" y="95"/>
                      <a:pt x="573" y="122"/>
                    </a:cubicBezTo>
                    <a:cubicBezTo>
                      <a:pt x="641" y="162"/>
                      <a:pt x="725" y="213"/>
                      <a:pt x="792" y="254"/>
                    </a:cubicBezTo>
                    <a:cubicBezTo>
                      <a:pt x="826" y="275"/>
                      <a:pt x="855" y="293"/>
                      <a:pt x="876" y="306"/>
                    </a:cubicBezTo>
                    <a:cubicBezTo>
                      <a:pt x="887" y="312"/>
                      <a:pt x="895" y="318"/>
                      <a:pt x="901" y="321"/>
                    </a:cubicBezTo>
                    <a:cubicBezTo>
                      <a:pt x="906" y="325"/>
                      <a:pt x="910" y="327"/>
                      <a:pt x="910" y="327"/>
                    </a:cubicBezTo>
                    <a:cubicBezTo>
                      <a:pt x="911" y="328"/>
                      <a:pt x="914" y="327"/>
                      <a:pt x="915" y="325"/>
                    </a:cubicBezTo>
                    <a:cubicBezTo>
                      <a:pt x="916" y="324"/>
                      <a:pt x="916" y="321"/>
                      <a:pt x="914" y="320"/>
                    </a:cubicBezTo>
                    <a:cubicBezTo>
                      <a:pt x="480" y="49"/>
                      <a:pt x="480" y="49"/>
                      <a:pt x="480" y="49"/>
                    </a:cubicBezTo>
                    <a:cubicBezTo>
                      <a:pt x="478" y="52"/>
                      <a:pt x="478" y="52"/>
                      <a:pt x="478" y="52"/>
                    </a:cubicBezTo>
                    <a:cubicBezTo>
                      <a:pt x="482" y="55"/>
                      <a:pt x="482" y="55"/>
                      <a:pt x="482" y="55"/>
                    </a:cubicBezTo>
                    <a:cubicBezTo>
                      <a:pt x="478" y="52"/>
                      <a:pt x="478" y="52"/>
                      <a:pt x="478" y="52"/>
                    </a:cubicBezTo>
                    <a:cubicBezTo>
                      <a:pt x="480" y="56"/>
                      <a:pt x="480" y="56"/>
                      <a:pt x="480" y="56"/>
                    </a:cubicBezTo>
                    <a:cubicBezTo>
                      <a:pt x="480" y="56"/>
                      <a:pt x="481" y="55"/>
                      <a:pt x="482" y="55"/>
                    </a:cubicBezTo>
                    <a:cubicBezTo>
                      <a:pt x="478" y="52"/>
                      <a:pt x="478" y="52"/>
                      <a:pt x="478" y="52"/>
                    </a:cubicBezTo>
                    <a:cubicBezTo>
                      <a:pt x="480" y="56"/>
                      <a:pt x="480" y="56"/>
                      <a:pt x="480" y="56"/>
                    </a:cubicBezTo>
                    <a:cubicBezTo>
                      <a:pt x="478" y="53"/>
                      <a:pt x="478" y="53"/>
                      <a:pt x="478" y="53"/>
                    </a:cubicBezTo>
                    <a:cubicBezTo>
                      <a:pt x="478" y="56"/>
                      <a:pt x="478" y="56"/>
                      <a:pt x="478" y="56"/>
                    </a:cubicBezTo>
                    <a:cubicBezTo>
                      <a:pt x="479" y="56"/>
                      <a:pt x="479" y="56"/>
                      <a:pt x="480" y="56"/>
                    </a:cubicBezTo>
                    <a:cubicBezTo>
                      <a:pt x="478" y="53"/>
                      <a:pt x="478" y="53"/>
                      <a:pt x="478" y="53"/>
                    </a:cubicBezTo>
                    <a:cubicBezTo>
                      <a:pt x="478" y="56"/>
                      <a:pt x="478" y="56"/>
                      <a:pt x="478" y="56"/>
                    </a:cubicBezTo>
                    <a:cubicBezTo>
                      <a:pt x="478" y="53"/>
                      <a:pt x="478" y="53"/>
                      <a:pt x="478" y="53"/>
                    </a:cubicBezTo>
                    <a:cubicBezTo>
                      <a:pt x="477" y="56"/>
                      <a:pt x="477" y="56"/>
                      <a:pt x="477" y="56"/>
                    </a:cubicBezTo>
                    <a:cubicBezTo>
                      <a:pt x="478" y="56"/>
                      <a:pt x="478" y="56"/>
                      <a:pt x="478" y="56"/>
                    </a:cubicBezTo>
                    <a:cubicBezTo>
                      <a:pt x="478" y="53"/>
                      <a:pt x="478" y="53"/>
                      <a:pt x="478" y="53"/>
                    </a:cubicBezTo>
                    <a:cubicBezTo>
                      <a:pt x="477" y="56"/>
                      <a:pt x="477" y="56"/>
                      <a:pt x="477" y="56"/>
                    </a:cubicBezTo>
                    <a:cubicBezTo>
                      <a:pt x="478" y="54"/>
                      <a:pt x="478" y="54"/>
                      <a:pt x="478" y="54"/>
                    </a:cubicBezTo>
                    <a:cubicBezTo>
                      <a:pt x="477" y="56"/>
                      <a:pt x="477" y="56"/>
                      <a:pt x="477" y="56"/>
                    </a:cubicBezTo>
                    <a:cubicBezTo>
                      <a:pt x="477" y="56"/>
                      <a:pt x="477" y="56"/>
                      <a:pt x="477" y="56"/>
                    </a:cubicBezTo>
                    <a:cubicBezTo>
                      <a:pt x="478" y="54"/>
                      <a:pt x="478" y="54"/>
                      <a:pt x="478" y="54"/>
                    </a:cubicBezTo>
                    <a:cubicBezTo>
                      <a:pt x="477" y="56"/>
                      <a:pt x="477" y="56"/>
                      <a:pt x="477" y="56"/>
                    </a:cubicBezTo>
                    <a:cubicBezTo>
                      <a:pt x="477" y="56"/>
                      <a:pt x="478" y="57"/>
                      <a:pt x="479" y="57"/>
                    </a:cubicBezTo>
                    <a:cubicBezTo>
                      <a:pt x="483" y="60"/>
                      <a:pt x="493" y="66"/>
                      <a:pt x="507" y="74"/>
                    </a:cubicBezTo>
                    <a:cubicBezTo>
                      <a:pt x="555" y="103"/>
                      <a:pt x="651" y="162"/>
                      <a:pt x="737" y="214"/>
                    </a:cubicBezTo>
                    <a:cubicBezTo>
                      <a:pt x="780" y="240"/>
                      <a:pt x="820" y="264"/>
                      <a:pt x="852" y="282"/>
                    </a:cubicBezTo>
                    <a:cubicBezTo>
                      <a:pt x="867" y="291"/>
                      <a:pt x="880" y="298"/>
                      <a:pt x="890" y="303"/>
                    </a:cubicBezTo>
                    <a:cubicBezTo>
                      <a:pt x="895" y="306"/>
                      <a:pt x="899" y="308"/>
                      <a:pt x="902" y="309"/>
                    </a:cubicBezTo>
                    <a:cubicBezTo>
                      <a:pt x="904" y="310"/>
                      <a:pt x="906" y="310"/>
                      <a:pt x="907" y="311"/>
                    </a:cubicBezTo>
                    <a:cubicBezTo>
                      <a:pt x="908" y="311"/>
                      <a:pt x="909" y="311"/>
                      <a:pt x="910" y="312"/>
                    </a:cubicBezTo>
                    <a:cubicBezTo>
                      <a:pt x="911" y="312"/>
                      <a:pt x="912" y="311"/>
                      <a:pt x="912" y="311"/>
                    </a:cubicBezTo>
                    <a:cubicBezTo>
                      <a:pt x="913" y="311"/>
                      <a:pt x="914" y="310"/>
                      <a:pt x="915" y="309"/>
                    </a:cubicBezTo>
                    <a:cubicBezTo>
                      <a:pt x="915" y="309"/>
                      <a:pt x="915" y="309"/>
                      <a:pt x="915" y="309"/>
                    </a:cubicBezTo>
                    <a:cubicBezTo>
                      <a:pt x="915" y="309"/>
                      <a:pt x="915" y="308"/>
                      <a:pt x="915" y="307"/>
                    </a:cubicBezTo>
                    <a:cubicBezTo>
                      <a:pt x="915" y="306"/>
                      <a:pt x="915" y="305"/>
                      <a:pt x="915" y="305"/>
                    </a:cubicBezTo>
                    <a:cubicBezTo>
                      <a:pt x="914" y="304"/>
                      <a:pt x="914" y="304"/>
                      <a:pt x="913" y="303"/>
                    </a:cubicBezTo>
                    <a:cubicBezTo>
                      <a:pt x="913" y="303"/>
                      <a:pt x="912" y="302"/>
                      <a:pt x="910" y="301"/>
                    </a:cubicBezTo>
                    <a:cubicBezTo>
                      <a:pt x="905" y="297"/>
                      <a:pt x="895" y="291"/>
                      <a:pt x="881" y="282"/>
                    </a:cubicBezTo>
                    <a:cubicBezTo>
                      <a:pt x="832" y="251"/>
                      <a:pt x="736" y="194"/>
                      <a:pt x="653" y="144"/>
                    </a:cubicBezTo>
                    <a:cubicBezTo>
                      <a:pt x="611" y="118"/>
                      <a:pt x="573" y="95"/>
                      <a:pt x="545" y="77"/>
                    </a:cubicBezTo>
                    <a:cubicBezTo>
                      <a:pt x="531" y="68"/>
                      <a:pt x="519" y="61"/>
                      <a:pt x="511" y="55"/>
                    </a:cubicBezTo>
                    <a:cubicBezTo>
                      <a:pt x="507" y="52"/>
                      <a:pt x="504" y="50"/>
                      <a:pt x="502" y="49"/>
                    </a:cubicBezTo>
                    <a:cubicBezTo>
                      <a:pt x="501" y="48"/>
                      <a:pt x="501" y="47"/>
                      <a:pt x="500"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500" y="47"/>
                      <a:pt x="500" y="47"/>
                      <a:pt x="500" y="47"/>
                    </a:cubicBezTo>
                    <a:cubicBezTo>
                      <a:pt x="499" y="47"/>
                      <a:pt x="499" y="47"/>
                      <a:pt x="499" y="47"/>
                    </a:cubicBezTo>
                    <a:cubicBezTo>
                      <a:pt x="500" y="47"/>
                      <a:pt x="500" y="47"/>
                      <a:pt x="500" y="47"/>
                    </a:cubicBezTo>
                    <a:cubicBezTo>
                      <a:pt x="497" y="48"/>
                      <a:pt x="497" y="48"/>
                      <a:pt x="497" y="48"/>
                    </a:cubicBezTo>
                    <a:cubicBezTo>
                      <a:pt x="501" y="48"/>
                      <a:pt x="501" y="48"/>
                      <a:pt x="501" y="48"/>
                    </a:cubicBezTo>
                    <a:cubicBezTo>
                      <a:pt x="501" y="47"/>
                      <a:pt x="500" y="47"/>
                      <a:pt x="500" y="47"/>
                    </a:cubicBezTo>
                    <a:cubicBezTo>
                      <a:pt x="497" y="48"/>
                      <a:pt x="497" y="48"/>
                      <a:pt x="497" y="48"/>
                    </a:cubicBezTo>
                    <a:cubicBezTo>
                      <a:pt x="501" y="48"/>
                      <a:pt x="501" y="48"/>
                      <a:pt x="501" y="48"/>
                    </a:cubicBezTo>
                    <a:cubicBezTo>
                      <a:pt x="497" y="48"/>
                      <a:pt x="497" y="48"/>
                      <a:pt x="497" y="48"/>
                    </a:cubicBezTo>
                    <a:cubicBezTo>
                      <a:pt x="500" y="50"/>
                      <a:pt x="500" y="50"/>
                      <a:pt x="500" y="50"/>
                    </a:cubicBezTo>
                    <a:cubicBezTo>
                      <a:pt x="500" y="50"/>
                      <a:pt x="501" y="49"/>
                      <a:pt x="501" y="48"/>
                    </a:cubicBezTo>
                    <a:cubicBezTo>
                      <a:pt x="497" y="48"/>
                      <a:pt x="497" y="48"/>
                      <a:pt x="497" y="48"/>
                    </a:cubicBezTo>
                    <a:cubicBezTo>
                      <a:pt x="500" y="50"/>
                      <a:pt x="500" y="50"/>
                      <a:pt x="500" y="50"/>
                    </a:cubicBezTo>
                    <a:cubicBezTo>
                      <a:pt x="500" y="50"/>
                      <a:pt x="500" y="50"/>
                      <a:pt x="500" y="50"/>
                    </a:cubicBezTo>
                    <a:cubicBezTo>
                      <a:pt x="497" y="48"/>
                      <a:pt x="497" y="48"/>
                      <a:pt x="497" y="48"/>
                    </a:cubicBezTo>
                    <a:cubicBezTo>
                      <a:pt x="498" y="52"/>
                      <a:pt x="498" y="52"/>
                      <a:pt x="498" y="52"/>
                    </a:cubicBezTo>
                    <a:cubicBezTo>
                      <a:pt x="499" y="51"/>
                      <a:pt x="500" y="51"/>
                      <a:pt x="500" y="50"/>
                    </a:cubicBezTo>
                    <a:cubicBezTo>
                      <a:pt x="497" y="48"/>
                      <a:pt x="497" y="48"/>
                      <a:pt x="497" y="48"/>
                    </a:cubicBezTo>
                    <a:cubicBezTo>
                      <a:pt x="498" y="52"/>
                      <a:pt x="498" y="52"/>
                      <a:pt x="498" y="52"/>
                    </a:cubicBezTo>
                    <a:cubicBezTo>
                      <a:pt x="497" y="49"/>
                      <a:pt x="497" y="49"/>
                      <a:pt x="497" y="49"/>
                    </a:cubicBezTo>
                    <a:cubicBezTo>
                      <a:pt x="497" y="52"/>
                      <a:pt x="497" y="52"/>
                      <a:pt x="497" y="52"/>
                    </a:cubicBezTo>
                    <a:cubicBezTo>
                      <a:pt x="498" y="52"/>
                      <a:pt x="498" y="52"/>
                      <a:pt x="498" y="52"/>
                    </a:cubicBezTo>
                    <a:cubicBezTo>
                      <a:pt x="497" y="49"/>
                      <a:pt x="497" y="49"/>
                      <a:pt x="497" y="49"/>
                    </a:cubicBezTo>
                    <a:cubicBezTo>
                      <a:pt x="497" y="52"/>
                      <a:pt x="497" y="52"/>
                      <a:pt x="497" y="52"/>
                    </a:cubicBezTo>
                    <a:cubicBezTo>
                      <a:pt x="497" y="51"/>
                      <a:pt x="497" y="51"/>
                      <a:pt x="497" y="51"/>
                    </a:cubicBezTo>
                    <a:cubicBezTo>
                      <a:pt x="497" y="52"/>
                      <a:pt x="497" y="52"/>
                      <a:pt x="497" y="52"/>
                    </a:cubicBezTo>
                    <a:cubicBezTo>
                      <a:pt x="497" y="52"/>
                      <a:pt x="497" y="52"/>
                      <a:pt x="497" y="52"/>
                    </a:cubicBezTo>
                    <a:cubicBezTo>
                      <a:pt x="497" y="51"/>
                      <a:pt x="497" y="51"/>
                      <a:pt x="497" y="51"/>
                    </a:cubicBezTo>
                    <a:cubicBezTo>
                      <a:pt x="497" y="52"/>
                      <a:pt x="497" y="52"/>
                      <a:pt x="497" y="52"/>
                    </a:cubicBezTo>
                    <a:cubicBezTo>
                      <a:pt x="497" y="52"/>
                      <a:pt x="498" y="52"/>
                      <a:pt x="500" y="52"/>
                    </a:cubicBezTo>
                    <a:cubicBezTo>
                      <a:pt x="502" y="53"/>
                      <a:pt x="506" y="55"/>
                      <a:pt x="511" y="58"/>
                    </a:cubicBezTo>
                    <a:cubicBezTo>
                      <a:pt x="529" y="67"/>
                      <a:pt x="563" y="87"/>
                      <a:pt x="604" y="111"/>
                    </a:cubicBezTo>
                    <a:cubicBezTo>
                      <a:pt x="664" y="147"/>
                      <a:pt x="739" y="193"/>
                      <a:pt x="801" y="230"/>
                    </a:cubicBezTo>
                    <a:cubicBezTo>
                      <a:pt x="832" y="248"/>
                      <a:pt x="859" y="265"/>
                      <a:pt x="879" y="276"/>
                    </a:cubicBezTo>
                    <a:cubicBezTo>
                      <a:pt x="889" y="282"/>
                      <a:pt x="898" y="287"/>
                      <a:pt x="904" y="290"/>
                    </a:cubicBezTo>
                    <a:cubicBezTo>
                      <a:pt x="907" y="292"/>
                      <a:pt x="909" y="293"/>
                      <a:pt x="912" y="294"/>
                    </a:cubicBezTo>
                    <a:cubicBezTo>
                      <a:pt x="913" y="294"/>
                      <a:pt x="913" y="295"/>
                      <a:pt x="914" y="295"/>
                    </a:cubicBezTo>
                    <a:cubicBezTo>
                      <a:pt x="915" y="295"/>
                      <a:pt x="916" y="295"/>
                      <a:pt x="917" y="295"/>
                    </a:cubicBezTo>
                    <a:cubicBezTo>
                      <a:pt x="917" y="295"/>
                      <a:pt x="918" y="295"/>
                      <a:pt x="919" y="295"/>
                    </a:cubicBezTo>
                    <a:cubicBezTo>
                      <a:pt x="919" y="295"/>
                      <a:pt x="920" y="294"/>
                      <a:pt x="921" y="293"/>
                    </a:cubicBezTo>
                    <a:cubicBezTo>
                      <a:pt x="921" y="293"/>
                      <a:pt x="921" y="293"/>
                      <a:pt x="921" y="293"/>
                    </a:cubicBezTo>
                    <a:cubicBezTo>
                      <a:pt x="921" y="293"/>
                      <a:pt x="921" y="292"/>
                      <a:pt x="921" y="291"/>
                    </a:cubicBezTo>
                    <a:cubicBezTo>
                      <a:pt x="921" y="289"/>
                      <a:pt x="921" y="289"/>
                      <a:pt x="921" y="288"/>
                    </a:cubicBezTo>
                    <a:cubicBezTo>
                      <a:pt x="920" y="287"/>
                      <a:pt x="919" y="286"/>
                      <a:pt x="918" y="285"/>
                    </a:cubicBezTo>
                    <a:cubicBezTo>
                      <a:pt x="915" y="283"/>
                      <a:pt x="912" y="281"/>
                      <a:pt x="908" y="277"/>
                    </a:cubicBezTo>
                    <a:cubicBezTo>
                      <a:pt x="891" y="266"/>
                      <a:pt x="859" y="245"/>
                      <a:pt x="820" y="221"/>
                    </a:cubicBezTo>
                    <a:cubicBezTo>
                      <a:pt x="705" y="149"/>
                      <a:pt x="529" y="44"/>
                      <a:pt x="529" y="44"/>
                    </a:cubicBezTo>
                    <a:cubicBezTo>
                      <a:pt x="527" y="47"/>
                      <a:pt x="527" y="47"/>
                      <a:pt x="527" y="47"/>
                    </a:cubicBezTo>
                    <a:cubicBezTo>
                      <a:pt x="525" y="51"/>
                      <a:pt x="525" y="51"/>
                      <a:pt x="525" y="51"/>
                    </a:cubicBezTo>
                    <a:cubicBezTo>
                      <a:pt x="918" y="279"/>
                      <a:pt x="918" y="279"/>
                      <a:pt x="918" y="279"/>
                    </a:cubicBezTo>
                    <a:cubicBezTo>
                      <a:pt x="920" y="280"/>
                      <a:pt x="922" y="279"/>
                      <a:pt x="924" y="277"/>
                    </a:cubicBezTo>
                    <a:cubicBezTo>
                      <a:pt x="924" y="277"/>
                      <a:pt x="924" y="276"/>
                      <a:pt x="924" y="275"/>
                    </a:cubicBezTo>
                    <a:cubicBezTo>
                      <a:pt x="924" y="274"/>
                      <a:pt x="924" y="273"/>
                      <a:pt x="923" y="272"/>
                    </a:cubicBezTo>
                    <a:cubicBezTo>
                      <a:pt x="923" y="271"/>
                      <a:pt x="922" y="270"/>
                      <a:pt x="921" y="269"/>
                    </a:cubicBezTo>
                    <a:cubicBezTo>
                      <a:pt x="918" y="267"/>
                      <a:pt x="915" y="264"/>
                      <a:pt x="911" y="261"/>
                    </a:cubicBezTo>
                    <a:cubicBezTo>
                      <a:pt x="895" y="249"/>
                      <a:pt x="864" y="230"/>
                      <a:pt x="827" y="206"/>
                    </a:cubicBezTo>
                    <a:cubicBezTo>
                      <a:pt x="716" y="137"/>
                      <a:pt x="547" y="38"/>
                      <a:pt x="547" y="38"/>
                    </a:cubicBezTo>
                    <a:cubicBezTo>
                      <a:pt x="546" y="36"/>
                      <a:pt x="543" y="37"/>
                      <a:pt x="542" y="39"/>
                    </a:cubicBezTo>
                    <a:cubicBezTo>
                      <a:pt x="541" y="41"/>
                      <a:pt x="541" y="43"/>
                      <a:pt x="543" y="44"/>
                    </a:cubicBezTo>
                    <a:cubicBezTo>
                      <a:pt x="915" y="264"/>
                      <a:pt x="915" y="264"/>
                      <a:pt x="915" y="264"/>
                    </a:cubicBezTo>
                    <a:cubicBezTo>
                      <a:pt x="916" y="265"/>
                      <a:pt x="919" y="264"/>
                      <a:pt x="920" y="262"/>
                    </a:cubicBezTo>
                    <a:cubicBezTo>
                      <a:pt x="921" y="260"/>
                      <a:pt x="921" y="258"/>
                      <a:pt x="919" y="257"/>
                    </a:cubicBezTo>
                    <a:cubicBezTo>
                      <a:pt x="748" y="150"/>
                      <a:pt x="748" y="150"/>
                      <a:pt x="748" y="150"/>
                    </a:cubicBezTo>
                    <a:cubicBezTo>
                      <a:pt x="915" y="246"/>
                      <a:pt x="915" y="246"/>
                      <a:pt x="915" y="246"/>
                    </a:cubicBezTo>
                    <a:cubicBezTo>
                      <a:pt x="917" y="247"/>
                      <a:pt x="919" y="246"/>
                      <a:pt x="920" y="244"/>
                    </a:cubicBezTo>
                    <a:cubicBezTo>
                      <a:pt x="921" y="244"/>
                      <a:pt x="921" y="243"/>
                      <a:pt x="921" y="242"/>
                    </a:cubicBezTo>
                    <a:cubicBezTo>
                      <a:pt x="921" y="241"/>
                      <a:pt x="921" y="240"/>
                      <a:pt x="920" y="240"/>
                    </a:cubicBezTo>
                    <a:cubicBezTo>
                      <a:pt x="920" y="239"/>
                      <a:pt x="920" y="239"/>
                      <a:pt x="919" y="239"/>
                    </a:cubicBezTo>
                    <a:cubicBezTo>
                      <a:pt x="919" y="238"/>
                      <a:pt x="918" y="237"/>
                      <a:pt x="917" y="236"/>
                    </a:cubicBezTo>
                    <a:cubicBezTo>
                      <a:pt x="912" y="233"/>
                      <a:pt x="905" y="228"/>
                      <a:pt x="894" y="221"/>
                    </a:cubicBezTo>
                    <a:cubicBezTo>
                      <a:pt x="855" y="197"/>
                      <a:pt x="781" y="152"/>
                      <a:pt x="716" y="113"/>
                    </a:cubicBezTo>
                    <a:cubicBezTo>
                      <a:pt x="683" y="93"/>
                      <a:pt x="653" y="75"/>
                      <a:pt x="631" y="61"/>
                    </a:cubicBezTo>
                    <a:cubicBezTo>
                      <a:pt x="620" y="54"/>
                      <a:pt x="611" y="48"/>
                      <a:pt x="605" y="44"/>
                    </a:cubicBezTo>
                    <a:cubicBezTo>
                      <a:pt x="602" y="42"/>
                      <a:pt x="599" y="40"/>
                      <a:pt x="598" y="39"/>
                    </a:cubicBezTo>
                    <a:cubicBezTo>
                      <a:pt x="597" y="39"/>
                      <a:pt x="597" y="38"/>
                      <a:pt x="596" y="38"/>
                    </a:cubicBezTo>
                    <a:cubicBezTo>
                      <a:pt x="596" y="38"/>
                      <a:pt x="596" y="38"/>
                      <a:pt x="596" y="38"/>
                    </a:cubicBezTo>
                    <a:cubicBezTo>
                      <a:pt x="595" y="39"/>
                      <a:pt x="595" y="39"/>
                      <a:pt x="595" y="39"/>
                    </a:cubicBezTo>
                    <a:cubicBezTo>
                      <a:pt x="596" y="38"/>
                      <a:pt x="596" y="38"/>
                      <a:pt x="596" y="38"/>
                    </a:cubicBezTo>
                    <a:cubicBezTo>
                      <a:pt x="596" y="38"/>
                      <a:pt x="596" y="38"/>
                      <a:pt x="596" y="38"/>
                    </a:cubicBezTo>
                    <a:cubicBezTo>
                      <a:pt x="595" y="39"/>
                      <a:pt x="595" y="39"/>
                      <a:pt x="595" y="39"/>
                    </a:cubicBezTo>
                    <a:cubicBezTo>
                      <a:pt x="596" y="38"/>
                      <a:pt x="596" y="38"/>
                      <a:pt x="596" y="38"/>
                    </a:cubicBezTo>
                    <a:cubicBezTo>
                      <a:pt x="593" y="40"/>
                      <a:pt x="593" y="40"/>
                      <a:pt x="593" y="40"/>
                    </a:cubicBezTo>
                    <a:cubicBezTo>
                      <a:pt x="597" y="40"/>
                      <a:pt x="597" y="40"/>
                      <a:pt x="597" y="40"/>
                    </a:cubicBezTo>
                    <a:cubicBezTo>
                      <a:pt x="597" y="39"/>
                      <a:pt x="596" y="38"/>
                      <a:pt x="596" y="38"/>
                    </a:cubicBezTo>
                    <a:cubicBezTo>
                      <a:pt x="593" y="40"/>
                      <a:pt x="593" y="40"/>
                      <a:pt x="593" y="40"/>
                    </a:cubicBezTo>
                    <a:cubicBezTo>
                      <a:pt x="597" y="40"/>
                      <a:pt x="597" y="40"/>
                      <a:pt x="597" y="40"/>
                    </a:cubicBezTo>
                    <a:cubicBezTo>
                      <a:pt x="593" y="40"/>
                      <a:pt x="593" y="40"/>
                      <a:pt x="593" y="40"/>
                    </a:cubicBezTo>
                    <a:cubicBezTo>
                      <a:pt x="596" y="42"/>
                      <a:pt x="596" y="42"/>
                      <a:pt x="596" y="42"/>
                    </a:cubicBezTo>
                    <a:cubicBezTo>
                      <a:pt x="597" y="41"/>
                      <a:pt x="597" y="40"/>
                      <a:pt x="597" y="40"/>
                    </a:cubicBezTo>
                    <a:cubicBezTo>
                      <a:pt x="593" y="40"/>
                      <a:pt x="593" y="40"/>
                      <a:pt x="593" y="40"/>
                    </a:cubicBezTo>
                    <a:cubicBezTo>
                      <a:pt x="596" y="42"/>
                      <a:pt x="596" y="42"/>
                      <a:pt x="596" y="42"/>
                    </a:cubicBezTo>
                    <a:cubicBezTo>
                      <a:pt x="593" y="40"/>
                      <a:pt x="593" y="40"/>
                      <a:pt x="593" y="40"/>
                    </a:cubicBezTo>
                    <a:cubicBezTo>
                      <a:pt x="591" y="43"/>
                      <a:pt x="591" y="43"/>
                      <a:pt x="591" y="43"/>
                    </a:cubicBezTo>
                    <a:cubicBezTo>
                      <a:pt x="591" y="43"/>
                      <a:pt x="667" y="89"/>
                      <a:pt x="746" y="135"/>
                    </a:cubicBezTo>
                    <a:cubicBezTo>
                      <a:pt x="785" y="158"/>
                      <a:pt x="824" y="180"/>
                      <a:pt x="855" y="198"/>
                    </a:cubicBezTo>
                    <a:cubicBezTo>
                      <a:pt x="871" y="206"/>
                      <a:pt x="884" y="213"/>
                      <a:pt x="894" y="218"/>
                    </a:cubicBezTo>
                    <a:cubicBezTo>
                      <a:pt x="898" y="221"/>
                      <a:pt x="903" y="223"/>
                      <a:pt x="906" y="224"/>
                    </a:cubicBezTo>
                    <a:cubicBezTo>
                      <a:pt x="907" y="225"/>
                      <a:pt x="909" y="226"/>
                      <a:pt x="910" y="226"/>
                    </a:cubicBezTo>
                    <a:cubicBezTo>
                      <a:pt x="910" y="226"/>
                      <a:pt x="911" y="226"/>
                      <a:pt x="912" y="226"/>
                    </a:cubicBezTo>
                    <a:cubicBezTo>
                      <a:pt x="912" y="227"/>
                      <a:pt x="913" y="227"/>
                      <a:pt x="913" y="227"/>
                    </a:cubicBezTo>
                    <a:cubicBezTo>
                      <a:pt x="914" y="227"/>
                      <a:pt x="914" y="227"/>
                      <a:pt x="915" y="226"/>
                    </a:cubicBezTo>
                    <a:cubicBezTo>
                      <a:pt x="916" y="226"/>
                      <a:pt x="917" y="226"/>
                      <a:pt x="917" y="225"/>
                    </a:cubicBezTo>
                    <a:cubicBezTo>
                      <a:pt x="918" y="224"/>
                      <a:pt x="918" y="223"/>
                      <a:pt x="918" y="222"/>
                    </a:cubicBezTo>
                    <a:cubicBezTo>
                      <a:pt x="918" y="221"/>
                      <a:pt x="917" y="220"/>
                      <a:pt x="916" y="219"/>
                    </a:cubicBezTo>
                    <a:cubicBezTo>
                      <a:pt x="916" y="219"/>
                      <a:pt x="911" y="216"/>
                      <a:pt x="903" y="211"/>
                    </a:cubicBezTo>
                    <a:cubicBezTo>
                      <a:pt x="874" y="194"/>
                      <a:pt x="803" y="152"/>
                      <a:pt x="738" y="112"/>
                    </a:cubicBezTo>
                    <a:cubicBezTo>
                      <a:pt x="706" y="92"/>
                      <a:pt x="676" y="73"/>
                      <a:pt x="653" y="59"/>
                    </a:cubicBezTo>
                    <a:cubicBezTo>
                      <a:pt x="642" y="52"/>
                      <a:pt x="633" y="45"/>
                      <a:pt x="627" y="41"/>
                    </a:cubicBezTo>
                    <a:cubicBezTo>
                      <a:pt x="623" y="39"/>
                      <a:pt x="621" y="37"/>
                      <a:pt x="619" y="35"/>
                    </a:cubicBezTo>
                    <a:cubicBezTo>
                      <a:pt x="619" y="35"/>
                      <a:pt x="618" y="34"/>
                      <a:pt x="618" y="34"/>
                    </a:cubicBezTo>
                    <a:cubicBezTo>
                      <a:pt x="618" y="34"/>
                      <a:pt x="618" y="34"/>
                      <a:pt x="618" y="34"/>
                    </a:cubicBezTo>
                    <a:cubicBezTo>
                      <a:pt x="617" y="34"/>
                      <a:pt x="617" y="34"/>
                      <a:pt x="617" y="34"/>
                    </a:cubicBezTo>
                    <a:cubicBezTo>
                      <a:pt x="618" y="34"/>
                      <a:pt x="618" y="34"/>
                      <a:pt x="618" y="34"/>
                    </a:cubicBezTo>
                    <a:cubicBezTo>
                      <a:pt x="618" y="34"/>
                      <a:pt x="618" y="34"/>
                      <a:pt x="618" y="34"/>
                    </a:cubicBezTo>
                    <a:cubicBezTo>
                      <a:pt x="617" y="34"/>
                      <a:pt x="617" y="34"/>
                      <a:pt x="617" y="34"/>
                    </a:cubicBezTo>
                    <a:cubicBezTo>
                      <a:pt x="618" y="34"/>
                      <a:pt x="618" y="34"/>
                      <a:pt x="618" y="34"/>
                    </a:cubicBezTo>
                    <a:cubicBezTo>
                      <a:pt x="615" y="36"/>
                      <a:pt x="615" y="36"/>
                      <a:pt x="615" y="36"/>
                    </a:cubicBezTo>
                    <a:cubicBezTo>
                      <a:pt x="618" y="36"/>
                      <a:pt x="618" y="36"/>
                      <a:pt x="618" y="36"/>
                    </a:cubicBezTo>
                    <a:cubicBezTo>
                      <a:pt x="618" y="34"/>
                      <a:pt x="618" y="34"/>
                      <a:pt x="618" y="34"/>
                    </a:cubicBezTo>
                    <a:cubicBezTo>
                      <a:pt x="615" y="36"/>
                      <a:pt x="615" y="36"/>
                      <a:pt x="615" y="36"/>
                    </a:cubicBezTo>
                    <a:cubicBezTo>
                      <a:pt x="618" y="36"/>
                      <a:pt x="618" y="36"/>
                      <a:pt x="618" y="36"/>
                    </a:cubicBezTo>
                    <a:cubicBezTo>
                      <a:pt x="615" y="36"/>
                      <a:pt x="615" y="36"/>
                      <a:pt x="615" y="36"/>
                    </a:cubicBezTo>
                    <a:cubicBezTo>
                      <a:pt x="618" y="37"/>
                      <a:pt x="618" y="37"/>
                      <a:pt x="618" y="37"/>
                    </a:cubicBezTo>
                    <a:cubicBezTo>
                      <a:pt x="618" y="37"/>
                      <a:pt x="618" y="36"/>
                      <a:pt x="618" y="36"/>
                    </a:cubicBezTo>
                    <a:cubicBezTo>
                      <a:pt x="615" y="36"/>
                      <a:pt x="615" y="36"/>
                      <a:pt x="615" y="36"/>
                    </a:cubicBezTo>
                    <a:cubicBezTo>
                      <a:pt x="618" y="37"/>
                      <a:pt x="618" y="37"/>
                      <a:pt x="618" y="37"/>
                    </a:cubicBezTo>
                    <a:cubicBezTo>
                      <a:pt x="614" y="35"/>
                      <a:pt x="614" y="35"/>
                      <a:pt x="614" y="35"/>
                    </a:cubicBezTo>
                    <a:cubicBezTo>
                      <a:pt x="612" y="39"/>
                      <a:pt x="612" y="39"/>
                      <a:pt x="612" y="39"/>
                    </a:cubicBezTo>
                    <a:cubicBezTo>
                      <a:pt x="911" y="209"/>
                      <a:pt x="911" y="209"/>
                      <a:pt x="911" y="209"/>
                    </a:cubicBezTo>
                    <a:cubicBezTo>
                      <a:pt x="913" y="210"/>
                      <a:pt x="915" y="210"/>
                      <a:pt x="917" y="208"/>
                    </a:cubicBezTo>
                    <a:cubicBezTo>
                      <a:pt x="918" y="206"/>
                      <a:pt x="917" y="203"/>
                      <a:pt x="915" y="202"/>
                    </a:cubicBezTo>
                    <a:cubicBezTo>
                      <a:pt x="640" y="30"/>
                      <a:pt x="640" y="30"/>
                      <a:pt x="640" y="30"/>
                    </a:cubicBezTo>
                    <a:cubicBezTo>
                      <a:pt x="638" y="34"/>
                      <a:pt x="638" y="34"/>
                      <a:pt x="638" y="34"/>
                    </a:cubicBezTo>
                    <a:cubicBezTo>
                      <a:pt x="636" y="37"/>
                      <a:pt x="636" y="37"/>
                      <a:pt x="636" y="37"/>
                    </a:cubicBezTo>
                    <a:cubicBezTo>
                      <a:pt x="636" y="37"/>
                      <a:pt x="698" y="75"/>
                      <a:pt x="762" y="112"/>
                    </a:cubicBezTo>
                    <a:cubicBezTo>
                      <a:pt x="795" y="131"/>
                      <a:pt x="827" y="150"/>
                      <a:pt x="853" y="164"/>
                    </a:cubicBezTo>
                    <a:cubicBezTo>
                      <a:pt x="866" y="171"/>
                      <a:pt x="877" y="177"/>
                      <a:pt x="886" y="181"/>
                    </a:cubicBezTo>
                    <a:cubicBezTo>
                      <a:pt x="890" y="183"/>
                      <a:pt x="894" y="185"/>
                      <a:pt x="897" y="186"/>
                    </a:cubicBezTo>
                    <a:cubicBezTo>
                      <a:pt x="899" y="186"/>
                      <a:pt x="900" y="187"/>
                      <a:pt x="901" y="187"/>
                    </a:cubicBezTo>
                    <a:cubicBezTo>
                      <a:pt x="902" y="188"/>
                      <a:pt x="903" y="188"/>
                      <a:pt x="905" y="188"/>
                    </a:cubicBezTo>
                    <a:cubicBezTo>
                      <a:pt x="905" y="188"/>
                      <a:pt x="906" y="188"/>
                      <a:pt x="907" y="187"/>
                    </a:cubicBezTo>
                    <a:cubicBezTo>
                      <a:pt x="907" y="187"/>
                      <a:pt x="908" y="187"/>
                      <a:pt x="909" y="186"/>
                    </a:cubicBezTo>
                    <a:cubicBezTo>
                      <a:pt x="909" y="186"/>
                      <a:pt x="909" y="186"/>
                      <a:pt x="909" y="186"/>
                    </a:cubicBezTo>
                    <a:cubicBezTo>
                      <a:pt x="909" y="185"/>
                      <a:pt x="910" y="184"/>
                      <a:pt x="910" y="183"/>
                    </a:cubicBezTo>
                    <a:cubicBezTo>
                      <a:pt x="910" y="182"/>
                      <a:pt x="909" y="182"/>
                      <a:pt x="909" y="182"/>
                    </a:cubicBezTo>
                    <a:cubicBezTo>
                      <a:pt x="909" y="181"/>
                      <a:pt x="908" y="180"/>
                      <a:pt x="908" y="180"/>
                    </a:cubicBezTo>
                    <a:cubicBezTo>
                      <a:pt x="908" y="179"/>
                      <a:pt x="907" y="179"/>
                      <a:pt x="906" y="178"/>
                    </a:cubicBezTo>
                    <a:cubicBezTo>
                      <a:pt x="903" y="175"/>
                      <a:pt x="897" y="172"/>
                      <a:pt x="889" y="166"/>
                    </a:cubicBezTo>
                    <a:cubicBezTo>
                      <a:pt x="860" y="148"/>
                      <a:pt x="804" y="115"/>
                      <a:pt x="755" y="86"/>
                    </a:cubicBezTo>
                    <a:cubicBezTo>
                      <a:pt x="730" y="72"/>
                      <a:pt x="708" y="58"/>
                      <a:pt x="691" y="48"/>
                    </a:cubicBezTo>
                    <a:cubicBezTo>
                      <a:pt x="683" y="42"/>
                      <a:pt x="676" y="38"/>
                      <a:pt x="672" y="35"/>
                    </a:cubicBezTo>
                    <a:cubicBezTo>
                      <a:pt x="669" y="33"/>
                      <a:pt x="668" y="32"/>
                      <a:pt x="667"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6" y="30"/>
                      <a:pt x="666" y="30"/>
                      <a:pt x="666" y="30"/>
                    </a:cubicBezTo>
                    <a:cubicBezTo>
                      <a:pt x="664" y="31"/>
                      <a:pt x="664" y="31"/>
                      <a:pt x="664" y="31"/>
                    </a:cubicBezTo>
                    <a:cubicBezTo>
                      <a:pt x="666" y="30"/>
                      <a:pt x="666" y="30"/>
                      <a:pt x="666" y="30"/>
                    </a:cubicBezTo>
                    <a:cubicBezTo>
                      <a:pt x="663" y="31"/>
                      <a:pt x="663" y="31"/>
                      <a:pt x="663" y="31"/>
                    </a:cubicBezTo>
                    <a:cubicBezTo>
                      <a:pt x="666" y="31"/>
                      <a:pt x="666" y="31"/>
                      <a:pt x="666" y="31"/>
                    </a:cubicBezTo>
                    <a:cubicBezTo>
                      <a:pt x="666" y="31"/>
                      <a:pt x="666" y="30"/>
                      <a:pt x="666" y="30"/>
                    </a:cubicBezTo>
                    <a:cubicBezTo>
                      <a:pt x="663" y="31"/>
                      <a:pt x="663" y="31"/>
                      <a:pt x="663" y="31"/>
                    </a:cubicBezTo>
                    <a:cubicBezTo>
                      <a:pt x="666" y="31"/>
                      <a:pt x="666" y="31"/>
                      <a:pt x="666" y="31"/>
                    </a:cubicBezTo>
                    <a:cubicBezTo>
                      <a:pt x="662" y="31"/>
                      <a:pt x="662" y="31"/>
                      <a:pt x="662" y="31"/>
                    </a:cubicBezTo>
                    <a:cubicBezTo>
                      <a:pt x="665" y="33"/>
                      <a:pt x="665" y="33"/>
                      <a:pt x="665" y="33"/>
                    </a:cubicBezTo>
                    <a:cubicBezTo>
                      <a:pt x="666" y="33"/>
                      <a:pt x="666" y="32"/>
                      <a:pt x="666" y="31"/>
                    </a:cubicBezTo>
                    <a:cubicBezTo>
                      <a:pt x="662" y="31"/>
                      <a:pt x="662" y="31"/>
                      <a:pt x="662" y="31"/>
                    </a:cubicBezTo>
                    <a:cubicBezTo>
                      <a:pt x="665" y="33"/>
                      <a:pt x="665" y="33"/>
                      <a:pt x="665" y="33"/>
                    </a:cubicBezTo>
                    <a:cubicBezTo>
                      <a:pt x="662" y="31"/>
                      <a:pt x="662" y="31"/>
                      <a:pt x="662" y="31"/>
                    </a:cubicBezTo>
                    <a:cubicBezTo>
                      <a:pt x="660" y="35"/>
                      <a:pt x="660" y="35"/>
                      <a:pt x="660" y="35"/>
                    </a:cubicBezTo>
                    <a:cubicBezTo>
                      <a:pt x="901" y="171"/>
                      <a:pt x="901" y="171"/>
                      <a:pt x="901" y="171"/>
                    </a:cubicBezTo>
                    <a:cubicBezTo>
                      <a:pt x="903" y="172"/>
                      <a:pt x="905" y="171"/>
                      <a:pt x="906" y="169"/>
                    </a:cubicBezTo>
                    <a:cubicBezTo>
                      <a:pt x="907" y="167"/>
                      <a:pt x="907" y="165"/>
                      <a:pt x="905" y="164"/>
                    </a:cubicBezTo>
                    <a:cubicBezTo>
                      <a:pt x="809" y="104"/>
                      <a:pt x="809" y="104"/>
                      <a:pt x="809" y="104"/>
                    </a:cubicBezTo>
                    <a:cubicBezTo>
                      <a:pt x="898" y="153"/>
                      <a:pt x="898" y="153"/>
                      <a:pt x="898" y="153"/>
                    </a:cubicBezTo>
                    <a:cubicBezTo>
                      <a:pt x="900" y="154"/>
                      <a:pt x="903" y="154"/>
                      <a:pt x="904" y="152"/>
                    </a:cubicBezTo>
                    <a:cubicBezTo>
                      <a:pt x="904" y="151"/>
                      <a:pt x="904" y="150"/>
                      <a:pt x="904" y="150"/>
                    </a:cubicBezTo>
                    <a:cubicBezTo>
                      <a:pt x="904" y="148"/>
                      <a:pt x="904" y="148"/>
                      <a:pt x="904" y="147"/>
                    </a:cubicBezTo>
                    <a:cubicBezTo>
                      <a:pt x="903" y="147"/>
                      <a:pt x="903" y="146"/>
                      <a:pt x="903" y="146"/>
                    </a:cubicBezTo>
                    <a:cubicBezTo>
                      <a:pt x="902" y="146"/>
                      <a:pt x="902" y="145"/>
                      <a:pt x="901" y="145"/>
                    </a:cubicBezTo>
                    <a:cubicBezTo>
                      <a:pt x="898" y="143"/>
                      <a:pt x="893" y="140"/>
                      <a:pt x="887" y="136"/>
                    </a:cubicBezTo>
                    <a:cubicBezTo>
                      <a:pt x="863" y="122"/>
                      <a:pt x="816" y="95"/>
                      <a:pt x="776" y="70"/>
                    </a:cubicBezTo>
                    <a:cubicBezTo>
                      <a:pt x="756" y="58"/>
                      <a:pt x="737" y="47"/>
                      <a:pt x="724" y="38"/>
                    </a:cubicBezTo>
                    <a:cubicBezTo>
                      <a:pt x="717" y="33"/>
                      <a:pt x="711" y="30"/>
                      <a:pt x="707" y="27"/>
                    </a:cubicBezTo>
                    <a:cubicBezTo>
                      <a:pt x="706" y="25"/>
                      <a:pt x="704" y="24"/>
                      <a:pt x="703" y="23"/>
                    </a:cubicBezTo>
                    <a:cubicBezTo>
                      <a:pt x="703" y="23"/>
                      <a:pt x="703" y="23"/>
                      <a:pt x="703" y="23"/>
                    </a:cubicBezTo>
                    <a:cubicBezTo>
                      <a:pt x="703" y="23"/>
                      <a:pt x="703" y="23"/>
                      <a:pt x="703" y="23"/>
                    </a:cubicBezTo>
                    <a:cubicBezTo>
                      <a:pt x="700" y="24"/>
                      <a:pt x="700" y="24"/>
                      <a:pt x="700" y="24"/>
                    </a:cubicBezTo>
                    <a:cubicBezTo>
                      <a:pt x="703" y="24"/>
                      <a:pt x="703" y="24"/>
                      <a:pt x="703" y="24"/>
                    </a:cubicBezTo>
                    <a:cubicBezTo>
                      <a:pt x="703" y="23"/>
                      <a:pt x="703" y="23"/>
                      <a:pt x="703" y="23"/>
                    </a:cubicBezTo>
                    <a:cubicBezTo>
                      <a:pt x="700" y="24"/>
                      <a:pt x="700" y="24"/>
                      <a:pt x="700" y="24"/>
                    </a:cubicBezTo>
                    <a:cubicBezTo>
                      <a:pt x="703" y="24"/>
                      <a:pt x="703" y="24"/>
                      <a:pt x="703" y="24"/>
                    </a:cubicBezTo>
                    <a:cubicBezTo>
                      <a:pt x="699" y="24"/>
                      <a:pt x="699" y="24"/>
                      <a:pt x="699" y="24"/>
                    </a:cubicBezTo>
                    <a:cubicBezTo>
                      <a:pt x="703" y="26"/>
                      <a:pt x="703" y="26"/>
                      <a:pt x="703" y="26"/>
                    </a:cubicBezTo>
                    <a:cubicBezTo>
                      <a:pt x="703" y="25"/>
                      <a:pt x="703" y="25"/>
                      <a:pt x="703" y="24"/>
                    </a:cubicBezTo>
                    <a:cubicBezTo>
                      <a:pt x="699" y="24"/>
                      <a:pt x="699" y="24"/>
                      <a:pt x="699" y="24"/>
                    </a:cubicBezTo>
                    <a:cubicBezTo>
                      <a:pt x="703" y="26"/>
                      <a:pt x="703" y="26"/>
                      <a:pt x="703" y="26"/>
                    </a:cubicBezTo>
                    <a:cubicBezTo>
                      <a:pt x="699" y="24"/>
                      <a:pt x="699" y="24"/>
                      <a:pt x="699" y="24"/>
                    </a:cubicBezTo>
                    <a:cubicBezTo>
                      <a:pt x="697" y="27"/>
                      <a:pt x="697" y="27"/>
                      <a:pt x="697" y="27"/>
                    </a:cubicBezTo>
                    <a:cubicBezTo>
                      <a:pt x="897" y="134"/>
                      <a:pt x="897" y="134"/>
                      <a:pt x="897" y="134"/>
                    </a:cubicBezTo>
                    <a:cubicBezTo>
                      <a:pt x="899" y="135"/>
                      <a:pt x="901" y="135"/>
                      <a:pt x="902" y="133"/>
                    </a:cubicBezTo>
                    <a:cubicBezTo>
                      <a:pt x="903" y="131"/>
                      <a:pt x="903" y="128"/>
                      <a:pt x="901" y="127"/>
                    </a:cubicBezTo>
                    <a:cubicBezTo>
                      <a:pt x="841" y="90"/>
                      <a:pt x="841" y="90"/>
                      <a:pt x="841" y="90"/>
                    </a:cubicBezTo>
                    <a:cubicBezTo>
                      <a:pt x="891" y="117"/>
                      <a:pt x="891" y="117"/>
                      <a:pt x="891" y="117"/>
                    </a:cubicBezTo>
                    <a:cubicBezTo>
                      <a:pt x="893" y="118"/>
                      <a:pt x="896" y="118"/>
                      <a:pt x="897" y="116"/>
                    </a:cubicBezTo>
                    <a:cubicBezTo>
                      <a:pt x="898" y="114"/>
                      <a:pt x="897" y="112"/>
                      <a:pt x="895" y="110"/>
                    </a:cubicBezTo>
                    <a:cubicBezTo>
                      <a:pt x="895" y="110"/>
                      <a:pt x="893" y="109"/>
                      <a:pt x="889" y="107"/>
                    </a:cubicBezTo>
                    <a:cubicBezTo>
                      <a:pt x="875" y="98"/>
                      <a:pt x="839" y="77"/>
                      <a:pt x="807" y="57"/>
                    </a:cubicBezTo>
                    <a:cubicBezTo>
                      <a:pt x="791" y="48"/>
                      <a:pt x="776" y="38"/>
                      <a:pt x="765" y="31"/>
                    </a:cubicBezTo>
                    <a:cubicBezTo>
                      <a:pt x="759" y="27"/>
                      <a:pt x="755" y="24"/>
                      <a:pt x="751" y="22"/>
                    </a:cubicBezTo>
                    <a:cubicBezTo>
                      <a:pt x="750" y="21"/>
                      <a:pt x="749" y="20"/>
                      <a:pt x="748" y="19"/>
                    </a:cubicBezTo>
                    <a:cubicBezTo>
                      <a:pt x="748" y="19"/>
                      <a:pt x="748" y="19"/>
                      <a:pt x="748" y="19"/>
                    </a:cubicBezTo>
                    <a:cubicBezTo>
                      <a:pt x="746" y="20"/>
                      <a:pt x="746" y="20"/>
                      <a:pt x="746" y="20"/>
                    </a:cubicBezTo>
                    <a:cubicBezTo>
                      <a:pt x="748" y="19"/>
                      <a:pt x="748" y="19"/>
                      <a:pt x="748" y="19"/>
                    </a:cubicBezTo>
                    <a:cubicBezTo>
                      <a:pt x="748" y="19"/>
                      <a:pt x="748" y="19"/>
                      <a:pt x="748" y="19"/>
                    </a:cubicBezTo>
                    <a:cubicBezTo>
                      <a:pt x="746" y="20"/>
                      <a:pt x="746" y="20"/>
                      <a:pt x="746" y="20"/>
                    </a:cubicBezTo>
                    <a:cubicBezTo>
                      <a:pt x="748" y="19"/>
                      <a:pt x="748" y="19"/>
                      <a:pt x="748" y="19"/>
                    </a:cubicBezTo>
                    <a:cubicBezTo>
                      <a:pt x="745" y="21"/>
                      <a:pt x="745" y="21"/>
                      <a:pt x="745" y="21"/>
                    </a:cubicBezTo>
                    <a:cubicBezTo>
                      <a:pt x="748" y="21"/>
                      <a:pt x="748" y="21"/>
                      <a:pt x="748" y="21"/>
                    </a:cubicBezTo>
                    <a:cubicBezTo>
                      <a:pt x="748" y="20"/>
                      <a:pt x="748" y="19"/>
                      <a:pt x="748" y="19"/>
                    </a:cubicBezTo>
                    <a:cubicBezTo>
                      <a:pt x="745" y="21"/>
                      <a:pt x="745" y="21"/>
                      <a:pt x="745" y="21"/>
                    </a:cubicBezTo>
                    <a:cubicBezTo>
                      <a:pt x="748" y="21"/>
                      <a:pt x="748" y="21"/>
                      <a:pt x="748" y="21"/>
                    </a:cubicBezTo>
                    <a:cubicBezTo>
                      <a:pt x="744" y="21"/>
                      <a:pt x="744" y="21"/>
                      <a:pt x="744" y="21"/>
                    </a:cubicBezTo>
                    <a:cubicBezTo>
                      <a:pt x="748" y="23"/>
                      <a:pt x="748" y="23"/>
                      <a:pt x="748" y="23"/>
                    </a:cubicBezTo>
                    <a:cubicBezTo>
                      <a:pt x="748" y="22"/>
                      <a:pt x="748" y="21"/>
                      <a:pt x="748" y="21"/>
                    </a:cubicBezTo>
                    <a:cubicBezTo>
                      <a:pt x="744" y="21"/>
                      <a:pt x="744" y="21"/>
                      <a:pt x="744" y="21"/>
                    </a:cubicBezTo>
                    <a:cubicBezTo>
                      <a:pt x="748" y="23"/>
                      <a:pt x="748" y="23"/>
                      <a:pt x="748" y="23"/>
                    </a:cubicBezTo>
                    <a:cubicBezTo>
                      <a:pt x="744" y="21"/>
                      <a:pt x="744" y="21"/>
                      <a:pt x="744" y="21"/>
                    </a:cubicBezTo>
                    <a:cubicBezTo>
                      <a:pt x="742" y="24"/>
                      <a:pt x="742" y="24"/>
                      <a:pt x="742" y="24"/>
                    </a:cubicBezTo>
                    <a:cubicBezTo>
                      <a:pt x="742" y="24"/>
                      <a:pt x="779" y="43"/>
                      <a:pt x="816" y="61"/>
                    </a:cubicBezTo>
                    <a:cubicBezTo>
                      <a:pt x="835" y="71"/>
                      <a:pt x="853" y="80"/>
                      <a:pt x="867" y="87"/>
                    </a:cubicBezTo>
                    <a:cubicBezTo>
                      <a:pt x="874" y="91"/>
                      <a:pt x="880" y="93"/>
                      <a:pt x="884" y="95"/>
                    </a:cubicBezTo>
                    <a:cubicBezTo>
                      <a:pt x="886" y="96"/>
                      <a:pt x="888" y="97"/>
                      <a:pt x="889" y="98"/>
                    </a:cubicBezTo>
                    <a:cubicBezTo>
                      <a:pt x="890" y="98"/>
                      <a:pt x="890" y="98"/>
                      <a:pt x="891" y="99"/>
                    </a:cubicBezTo>
                    <a:cubicBezTo>
                      <a:pt x="891" y="99"/>
                      <a:pt x="891" y="99"/>
                      <a:pt x="891" y="99"/>
                    </a:cubicBezTo>
                    <a:cubicBezTo>
                      <a:pt x="892" y="99"/>
                      <a:pt x="892" y="99"/>
                      <a:pt x="892" y="99"/>
                    </a:cubicBezTo>
                    <a:cubicBezTo>
                      <a:pt x="892" y="99"/>
                      <a:pt x="892" y="99"/>
                      <a:pt x="893" y="99"/>
                    </a:cubicBezTo>
                    <a:cubicBezTo>
                      <a:pt x="893" y="99"/>
                      <a:pt x="894" y="99"/>
                      <a:pt x="894" y="99"/>
                    </a:cubicBezTo>
                    <a:cubicBezTo>
                      <a:pt x="895" y="99"/>
                      <a:pt x="895" y="98"/>
                      <a:pt x="896" y="98"/>
                    </a:cubicBezTo>
                    <a:cubicBezTo>
                      <a:pt x="896" y="97"/>
                      <a:pt x="896" y="97"/>
                      <a:pt x="896" y="97"/>
                    </a:cubicBezTo>
                    <a:cubicBezTo>
                      <a:pt x="897" y="96"/>
                      <a:pt x="897" y="96"/>
                      <a:pt x="897" y="95"/>
                    </a:cubicBezTo>
                    <a:cubicBezTo>
                      <a:pt x="897" y="94"/>
                      <a:pt x="897" y="93"/>
                      <a:pt x="896" y="93"/>
                    </a:cubicBezTo>
                    <a:cubicBezTo>
                      <a:pt x="896" y="92"/>
                      <a:pt x="895" y="91"/>
                      <a:pt x="895" y="91"/>
                    </a:cubicBezTo>
                    <a:cubicBezTo>
                      <a:pt x="894" y="90"/>
                      <a:pt x="893" y="89"/>
                      <a:pt x="891" y="88"/>
                    </a:cubicBezTo>
                    <a:cubicBezTo>
                      <a:pt x="886" y="84"/>
                      <a:pt x="876" y="78"/>
                      <a:pt x="864" y="71"/>
                    </a:cubicBezTo>
                    <a:cubicBezTo>
                      <a:pt x="845" y="59"/>
                      <a:pt x="822" y="45"/>
                      <a:pt x="803" y="34"/>
                    </a:cubicBezTo>
                    <a:cubicBezTo>
                      <a:pt x="794" y="29"/>
                      <a:pt x="786" y="24"/>
                      <a:pt x="780" y="20"/>
                    </a:cubicBezTo>
                    <a:cubicBezTo>
                      <a:pt x="777" y="18"/>
                      <a:pt x="775" y="17"/>
                      <a:pt x="773" y="16"/>
                    </a:cubicBezTo>
                    <a:cubicBezTo>
                      <a:pt x="773" y="15"/>
                      <a:pt x="772" y="15"/>
                      <a:pt x="772" y="15"/>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72" y="15"/>
                      <a:pt x="772" y="15"/>
                      <a:pt x="772" y="15"/>
                    </a:cubicBezTo>
                    <a:cubicBezTo>
                      <a:pt x="770" y="17"/>
                      <a:pt x="770" y="17"/>
                      <a:pt x="770" y="17"/>
                    </a:cubicBezTo>
                    <a:cubicBezTo>
                      <a:pt x="772" y="15"/>
                      <a:pt x="772" y="15"/>
                      <a:pt x="772" y="15"/>
                    </a:cubicBezTo>
                    <a:cubicBezTo>
                      <a:pt x="769" y="17"/>
                      <a:pt x="769" y="17"/>
                      <a:pt x="769" y="17"/>
                    </a:cubicBezTo>
                    <a:cubicBezTo>
                      <a:pt x="772" y="16"/>
                      <a:pt x="772" y="16"/>
                      <a:pt x="772" y="16"/>
                    </a:cubicBezTo>
                    <a:cubicBezTo>
                      <a:pt x="772" y="15"/>
                      <a:pt x="772" y="15"/>
                      <a:pt x="772" y="15"/>
                    </a:cubicBezTo>
                    <a:cubicBezTo>
                      <a:pt x="769" y="17"/>
                      <a:pt x="769" y="17"/>
                      <a:pt x="769" y="17"/>
                    </a:cubicBezTo>
                    <a:cubicBezTo>
                      <a:pt x="772" y="16"/>
                      <a:pt x="772" y="16"/>
                      <a:pt x="772" y="16"/>
                    </a:cubicBezTo>
                    <a:cubicBezTo>
                      <a:pt x="769" y="17"/>
                      <a:pt x="769" y="17"/>
                      <a:pt x="769" y="17"/>
                    </a:cubicBezTo>
                    <a:cubicBezTo>
                      <a:pt x="773" y="17"/>
                      <a:pt x="773" y="17"/>
                      <a:pt x="773" y="17"/>
                    </a:cubicBezTo>
                    <a:cubicBezTo>
                      <a:pt x="773" y="16"/>
                      <a:pt x="772" y="16"/>
                      <a:pt x="772" y="16"/>
                    </a:cubicBezTo>
                    <a:cubicBezTo>
                      <a:pt x="769" y="17"/>
                      <a:pt x="769" y="17"/>
                      <a:pt x="769" y="17"/>
                    </a:cubicBezTo>
                    <a:cubicBezTo>
                      <a:pt x="773" y="17"/>
                      <a:pt x="773" y="17"/>
                      <a:pt x="773" y="17"/>
                    </a:cubicBezTo>
                    <a:cubicBezTo>
                      <a:pt x="769" y="17"/>
                      <a:pt x="769" y="17"/>
                      <a:pt x="769" y="17"/>
                    </a:cubicBezTo>
                    <a:cubicBezTo>
                      <a:pt x="772" y="20"/>
                      <a:pt x="772" y="20"/>
                      <a:pt x="772" y="20"/>
                    </a:cubicBezTo>
                    <a:cubicBezTo>
                      <a:pt x="773" y="19"/>
                      <a:pt x="773" y="18"/>
                      <a:pt x="773" y="17"/>
                    </a:cubicBezTo>
                    <a:cubicBezTo>
                      <a:pt x="769" y="17"/>
                      <a:pt x="769" y="17"/>
                      <a:pt x="769" y="17"/>
                    </a:cubicBezTo>
                    <a:cubicBezTo>
                      <a:pt x="772" y="20"/>
                      <a:pt x="772" y="20"/>
                      <a:pt x="772" y="20"/>
                    </a:cubicBezTo>
                    <a:cubicBezTo>
                      <a:pt x="769" y="17"/>
                      <a:pt x="769" y="17"/>
                      <a:pt x="769" y="17"/>
                    </a:cubicBezTo>
                    <a:cubicBezTo>
                      <a:pt x="767" y="21"/>
                      <a:pt x="767" y="21"/>
                      <a:pt x="767" y="21"/>
                    </a:cubicBezTo>
                    <a:cubicBezTo>
                      <a:pt x="887" y="77"/>
                      <a:pt x="887" y="77"/>
                      <a:pt x="887" y="77"/>
                    </a:cubicBezTo>
                    <a:cubicBezTo>
                      <a:pt x="889" y="78"/>
                      <a:pt x="891" y="78"/>
                      <a:pt x="892" y="76"/>
                    </a:cubicBezTo>
                    <a:cubicBezTo>
                      <a:pt x="893" y="74"/>
                      <a:pt x="893" y="71"/>
                      <a:pt x="891" y="70"/>
                    </a:cubicBezTo>
                    <a:cubicBezTo>
                      <a:pt x="891" y="70"/>
                      <a:pt x="889" y="70"/>
                      <a:pt x="887" y="68"/>
                    </a:cubicBezTo>
                    <a:cubicBezTo>
                      <a:pt x="878" y="63"/>
                      <a:pt x="855" y="49"/>
                      <a:pt x="834" y="37"/>
                    </a:cubicBezTo>
                    <a:cubicBezTo>
                      <a:pt x="824" y="30"/>
                      <a:pt x="814" y="24"/>
                      <a:pt x="807" y="20"/>
                    </a:cubicBezTo>
                    <a:cubicBezTo>
                      <a:pt x="804" y="17"/>
                      <a:pt x="801" y="15"/>
                      <a:pt x="799" y="14"/>
                    </a:cubicBezTo>
                    <a:cubicBezTo>
                      <a:pt x="798" y="13"/>
                      <a:pt x="797" y="13"/>
                      <a:pt x="797" y="12"/>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7" y="12"/>
                      <a:pt x="797" y="12"/>
                      <a:pt x="797" y="12"/>
                    </a:cubicBezTo>
                    <a:cubicBezTo>
                      <a:pt x="795" y="13"/>
                      <a:pt x="795" y="13"/>
                      <a:pt x="795" y="13"/>
                    </a:cubicBezTo>
                    <a:cubicBezTo>
                      <a:pt x="797" y="12"/>
                      <a:pt x="797" y="12"/>
                      <a:pt x="797" y="12"/>
                    </a:cubicBezTo>
                    <a:cubicBezTo>
                      <a:pt x="794" y="14"/>
                      <a:pt x="794" y="14"/>
                      <a:pt x="794" y="14"/>
                    </a:cubicBezTo>
                    <a:cubicBezTo>
                      <a:pt x="797" y="14"/>
                      <a:pt x="797" y="14"/>
                      <a:pt x="797" y="14"/>
                    </a:cubicBezTo>
                    <a:cubicBezTo>
                      <a:pt x="797" y="13"/>
                      <a:pt x="797" y="13"/>
                      <a:pt x="797" y="12"/>
                    </a:cubicBezTo>
                    <a:cubicBezTo>
                      <a:pt x="794" y="14"/>
                      <a:pt x="794" y="14"/>
                      <a:pt x="794" y="14"/>
                    </a:cubicBezTo>
                    <a:cubicBezTo>
                      <a:pt x="797" y="14"/>
                      <a:pt x="797" y="14"/>
                      <a:pt x="797" y="14"/>
                    </a:cubicBezTo>
                    <a:cubicBezTo>
                      <a:pt x="794" y="14"/>
                      <a:pt x="794" y="14"/>
                      <a:pt x="794" y="14"/>
                    </a:cubicBezTo>
                    <a:cubicBezTo>
                      <a:pt x="797" y="16"/>
                      <a:pt x="797" y="16"/>
                      <a:pt x="797" y="16"/>
                    </a:cubicBezTo>
                    <a:cubicBezTo>
                      <a:pt x="797" y="16"/>
                      <a:pt x="797" y="15"/>
                      <a:pt x="797" y="14"/>
                    </a:cubicBezTo>
                    <a:cubicBezTo>
                      <a:pt x="794" y="14"/>
                      <a:pt x="794" y="14"/>
                      <a:pt x="794" y="14"/>
                    </a:cubicBezTo>
                    <a:cubicBezTo>
                      <a:pt x="797" y="16"/>
                      <a:pt x="797" y="16"/>
                      <a:pt x="797" y="16"/>
                    </a:cubicBezTo>
                    <a:cubicBezTo>
                      <a:pt x="793" y="14"/>
                      <a:pt x="793" y="14"/>
                      <a:pt x="793" y="14"/>
                    </a:cubicBezTo>
                    <a:cubicBezTo>
                      <a:pt x="793" y="18"/>
                      <a:pt x="793" y="18"/>
                      <a:pt x="793" y="18"/>
                    </a:cubicBezTo>
                    <a:cubicBezTo>
                      <a:pt x="793" y="14"/>
                      <a:pt x="793" y="14"/>
                      <a:pt x="793" y="14"/>
                    </a:cubicBezTo>
                    <a:cubicBezTo>
                      <a:pt x="793" y="18"/>
                      <a:pt x="793" y="18"/>
                      <a:pt x="793" y="18"/>
                    </a:cubicBezTo>
                    <a:cubicBezTo>
                      <a:pt x="793" y="18"/>
                      <a:pt x="793" y="18"/>
                      <a:pt x="793" y="18"/>
                    </a:cubicBezTo>
                    <a:cubicBezTo>
                      <a:pt x="793" y="14"/>
                      <a:pt x="793" y="14"/>
                      <a:pt x="793" y="14"/>
                    </a:cubicBezTo>
                    <a:cubicBezTo>
                      <a:pt x="793" y="18"/>
                      <a:pt x="793" y="18"/>
                      <a:pt x="793" y="18"/>
                    </a:cubicBezTo>
                    <a:cubicBezTo>
                      <a:pt x="793" y="14"/>
                      <a:pt x="793" y="14"/>
                      <a:pt x="793" y="14"/>
                    </a:cubicBezTo>
                    <a:cubicBezTo>
                      <a:pt x="792" y="18"/>
                      <a:pt x="792" y="18"/>
                      <a:pt x="792" y="18"/>
                    </a:cubicBezTo>
                    <a:cubicBezTo>
                      <a:pt x="792" y="18"/>
                      <a:pt x="792" y="18"/>
                      <a:pt x="793" y="18"/>
                    </a:cubicBezTo>
                    <a:cubicBezTo>
                      <a:pt x="793" y="14"/>
                      <a:pt x="793" y="14"/>
                      <a:pt x="793" y="14"/>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2" y="18"/>
                      <a:pt x="792" y="18"/>
                    </a:cubicBezTo>
                    <a:cubicBezTo>
                      <a:pt x="792" y="18"/>
                      <a:pt x="794" y="19"/>
                      <a:pt x="797" y="20"/>
                    </a:cubicBezTo>
                    <a:cubicBezTo>
                      <a:pt x="805" y="24"/>
                      <a:pt x="825" y="33"/>
                      <a:pt x="842" y="41"/>
                    </a:cubicBezTo>
                    <a:cubicBezTo>
                      <a:pt x="851" y="44"/>
                      <a:pt x="859" y="48"/>
                      <a:pt x="866" y="51"/>
                    </a:cubicBezTo>
                    <a:cubicBezTo>
                      <a:pt x="869" y="52"/>
                      <a:pt x="872" y="53"/>
                      <a:pt x="874" y="54"/>
                    </a:cubicBezTo>
                    <a:cubicBezTo>
                      <a:pt x="875" y="54"/>
                      <a:pt x="876" y="55"/>
                      <a:pt x="877" y="55"/>
                    </a:cubicBezTo>
                    <a:cubicBezTo>
                      <a:pt x="877" y="55"/>
                      <a:pt x="877" y="55"/>
                      <a:pt x="878" y="55"/>
                    </a:cubicBezTo>
                    <a:cubicBezTo>
                      <a:pt x="878" y="55"/>
                      <a:pt x="878" y="55"/>
                      <a:pt x="879" y="55"/>
                    </a:cubicBezTo>
                    <a:cubicBezTo>
                      <a:pt x="879" y="55"/>
                      <a:pt x="880" y="55"/>
                      <a:pt x="880" y="55"/>
                    </a:cubicBezTo>
                    <a:cubicBezTo>
                      <a:pt x="881" y="55"/>
                      <a:pt x="882" y="55"/>
                      <a:pt x="883" y="54"/>
                    </a:cubicBezTo>
                    <a:cubicBezTo>
                      <a:pt x="883" y="53"/>
                      <a:pt x="883" y="52"/>
                      <a:pt x="883" y="50"/>
                    </a:cubicBezTo>
                    <a:cubicBezTo>
                      <a:pt x="883" y="49"/>
                      <a:pt x="882" y="48"/>
                      <a:pt x="881" y="48"/>
                    </a:cubicBezTo>
                    <a:cubicBezTo>
                      <a:pt x="881" y="48"/>
                      <a:pt x="877" y="45"/>
                      <a:pt x="871" y="42"/>
                    </a:cubicBezTo>
                    <a:cubicBezTo>
                      <a:pt x="861" y="36"/>
                      <a:pt x="847" y="28"/>
                      <a:pt x="835" y="20"/>
                    </a:cubicBezTo>
                    <a:cubicBezTo>
                      <a:pt x="829" y="17"/>
                      <a:pt x="824" y="13"/>
                      <a:pt x="820" y="11"/>
                    </a:cubicBezTo>
                    <a:cubicBezTo>
                      <a:pt x="818" y="9"/>
                      <a:pt x="817" y="8"/>
                      <a:pt x="816" y="8"/>
                    </a:cubicBezTo>
                    <a:cubicBezTo>
                      <a:pt x="815" y="7"/>
                      <a:pt x="815" y="7"/>
                      <a:pt x="815" y="7"/>
                    </a:cubicBezTo>
                    <a:cubicBezTo>
                      <a:pt x="815" y="7"/>
                      <a:pt x="815" y="7"/>
                      <a:pt x="815" y="7"/>
                    </a:cubicBezTo>
                    <a:cubicBezTo>
                      <a:pt x="814" y="8"/>
                      <a:pt x="814" y="8"/>
                      <a:pt x="814" y="8"/>
                    </a:cubicBezTo>
                    <a:cubicBezTo>
                      <a:pt x="815" y="7"/>
                      <a:pt x="815" y="7"/>
                      <a:pt x="815" y="7"/>
                    </a:cubicBezTo>
                    <a:cubicBezTo>
                      <a:pt x="815" y="7"/>
                      <a:pt x="815" y="7"/>
                      <a:pt x="815" y="7"/>
                    </a:cubicBezTo>
                    <a:cubicBezTo>
                      <a:pt x="814" y="8"/>
                      <a:pt x="814" y="8"/>
                      <a:pt x="814" y="8"/>
                    </a:cubicBezTo>
                    <a:cubicBezTo>
                      <a:pt x="815" y="7"/>
                      <a:pt x="815" y="7"/>
                      <a:pt x="815" y="7"/>
                    </a:cubicBezTo>
                    <a:cubicBezTo>
                      <a:pt x="812" y="9"/>
                      <a:pt x="812" y="9"/>
                      <a:pt x="812" y="9"/>
                    </a:cubicBezTo>
                    <a:cubicBezTo>
                      <a:pt x="815" y="8"/>
                      <a:pt x="815" y="8"/>
                      <a:pt x="815" y="8"/>
                    </a:cubicBezTo>
                    <a:cubicBezTo>
                      <a:pt x="815" y="7"/>
                      <a:pt x="815" y="7"/>
                      <a:pt x="815" y="7"/>
                    </a:cubicBezTo>
                    <a:cubicBezTo>
                      <a:pt x="812" y="9"/>
                      <a:pt x="812" y="9"/>
                      <a:pt x="812" y="9"/>
                    </a:cubicBezTo>
                    <a:cubicBezTo>
                      <a:pt x="815" y="8"/>
                      <a:pt x="815" y="8"/>
                      <a:pt x="815" y="8"/>
                    </a:cubicBezTo>
                    <a:cubicBezTo>
                      <a:pt x="812" y="9"/>
                      <a:pt x="812" y="9"/>
                      <a:pt x="812" y="9"/>
                    </a:cubicBezTo>
                    <a:cubicBezTo>
                      <a:pt x="816" y="9"/>
                      <a:pt x="816" y="9"/>
                      <a:pt x="816" y="9"/>
                    </a:cubicBezTo>
                    <a:cubicBezTo>
                      <a:pt x="816" y="9"/>
                      <a:pt x="816" y="8"/>
                      <a:pt x="815" y="8"/>
                    </a:cubicBezTo>
                    <a:cubicBezTo>
                      <a:pt x="812" y="9"/>
                      <a:pt x="812" y="9"/>
                      <a:pt x="812" y="9"/>
                    </a:cubicBezTo>
                    <a:cubicBezTo>
                      <a:pt x="816" y="9"/>
                      <a:pt x="816" y="9"/>
                      <a:pt x="816" y="9"/>
                    </a:cubicBezTo>
                    <a:cubicBezTo>
                      <a:pt x="812" y="9"/>
                      <a:pt x="812" y="9"/>
                      <a:pt x="812" y="9"/>
                    </a:cubicBezTo>
                    <a:cubicBezTo>
                      <a:pt x="815" y="11"/>
                      <a:pt x="815" y="11"/>
                      <a:pt x="815" y="11"/>
                    </a:cubicBezTo>
                    <a:cubicBezTo>
                      <a:pt x="816" y="11"/>
                      <a:pt x="816" y="10"/>
                      <a:pt x="816" y="9"/>
                    </a:cubicBezTo>
                    <a:cubicBezTo>
                      <a:pt x="812" y="9"/>
                      <a:pt x="812" y="9"/>
                      <a:pt x="812" y="9"/>
                    </a:cubicBezTo>
                    <a:cubicBezTo>
                      <a:pt x="815" y="11"/>
                      <a:pt x="815" y="11"/>
                      <a:pt x="815" y="11"/>
                    </a:cubicBezTo>
                    <a:cubicBezTo>
                      <a:pt x="812" y="9"/>
                      <a:pt x="812" y="9"/>
                      <a:pt x="812" y="9"/>
                    </a:cubicBezTo>
                    <a:cubicBezTo>
                      <a:pt x="810" y="13"/>
                      <a:pt x="810" y="13"/>
                      <a:pt x="810" y="13"/>
                    </a:cubicBezTo>
                    <a:cubicBezTo>
                      <a:pt x="877" y="42"/>
                      <a:pt x="877" y="42"/>
                      <a:pt x="877" y="42"/>
                    </a:cubicBezTo>
                    <a:cubicBezTo>
                      <a:pt x="879" y="43"/>
                      <a:pt x="881" y="42"/>
                      <a:pt x="882" y="40"/>
                    </a:cubicBezTo>
                    <a:cubicBezTo>
                      <a:pt x="883" y="38"/>
                      <a:pt x="883" y="36"/>
                      <a:pt x="881" y="35"/>
                    </a:cubicBezTo>
                    <a:cubicBezTo>
                      <a:pt x="865" y="25"/>
                      <a:pt x="865" y="25"/>
                      <a:pt x="865" y="25"/>
                    </a:cubicBezTo>
                    <a:cubicBezTo>
                      <a:pt x="879" y="30"/>
                      <a:pt x="879" y="30"/>
                      <a:pt x="879" y="30"/>
                    </a:cubicBezTo>
                    <a:cubicBezTo>
                      <a:pt x="881" y="31"/>
                      <a:pt x="884" y="30"/>
                      <a:pt x="884" y="28"/>
                    </a:cubicBezTo>
                    <a:cubicBezTo>
                      <a:pt x="885" y="26"/>
                      <a:pt x="885" y="24"/>
                      <a:pt x="883" y="23"/>
                    </a:cubicBezTo>
                    <a:cubicBezTo>
                      <a:pt x="869" y="14"/>
                      <a:pt x="869" y="14"/>
                      <a:pt x="869" y="14"/>
                    </a:cubicBezTo>
                    <a:cubicBezTo>
                      <a:pt x="875" y="14"/>
                      <a:pt x="875" y="14"/>
                      <a:pt x="875" y="14"/>
                    </a:cubicBezTo>
                    <a:cubicBezTo>
                      <a:pt x="877" y="15"/>
                      <a:pt x="878" y="14"/>
                      <a:pt x="879" y="12"/>
                    </a:cubicBezTo>
                    <a:cubicBezTo>
                      <a:pt x="879" y="12"/>
                      <a:pt x="880" y="11"/>
                      <a:pt x="880" y="10"/>
                    </a:cubicBezTo>
                    <a:cubicBezTo>
                      <a:pt x="880" y="10"/>
                      <a:pt x="879" y="9"/>
                      <a:pt x="879" y="9"/>
                    </a:cubicBezTo>
                    <a:cubicBezTo>
                      <a:pt x="879" y="8"/>
                      <a:pt x="879" y="8"/>
                      <a:pt x="878" y="8"/>
                    </a:cubicBezTo>
                    <a:cubicBezTo>
                      <a:pt x="878" y="7"/>
                      <a:pt x="878" y="7"/>
                      <a:pt x="878" y="7"/>
                    </a:cubicBezTo>
                    <a:cubicBezTo>
                      <a:pt x="877" y="6"/>
                      <a:pt x="876" y="6"/>
                      <a:pt x="875" y="6"/>
                    </a:cubicBezTo>
                    <a:cubicBezTo>
                      <a:pt x="874" y="5"/>
                      <a:pt x="872" y="4"/>
                      <a:pt x="871" y="3"/>
                    </a:cubicBezTo>
                    <a:cubicBezTo>
                      <a:pt x="870" y="3"/>
                      <a:pt x="870" y="2"/>
                      <a:pt x="870" y="2"/>
                    </a:cubicBezTo>
                    <a:cubicBezTo>
                      <a:pt x="869" y="2"/>
                      <a:pt x="869" y="2"/>
                      <a:pt x="869" y="2"/>
                    </a:cubicBezTo>
                    <a:cubicBezTo>
                      <a:pt x="869" y="2"/>
                      <a:pt x="869" y="2"/>
                      <a:pt x="869" y="2"/>
                    </a:cubicBezTo>
                    <a:cubicBezTo>
                      <a:pt x="868" y="4"/>
                      <a:pt x="868" y="4"/>
                      <a:pt x="868" y="4"/>
                    </a:cubicBezTo>
                    <a:cubicBezTo>
                      <a:pt x="870" y="2"/>
                      <a:pt x="870" y="2"/>
                      <a:pt x="870" y="2"/>
                    </a:cubicBezTo>
                    <a:cubicBezTo>
                      <a:pt x="869" y="2"/>
                      <a:pt x="869" y="2"/>
                      <a:pt x="869" y="2"/>
                    </a:cubicBezTo>
                    <a:cubicBezTo>
                      <a:pt x="868" y="4"/>
                      <a:pt x="868" y="4"/>
                      <a:pt x="868" y="4"/>
                    </a:cubicBezTo>
                    <a:cubicBezTo>
                      <a:pt x="870" y="2"/>
                      <a:pt x="870" y="2"/>
                      <a:pt x="870" y="2"/>
                    </a:cubicBezTo>
                    <a:cubicBezTo>
                      <a:pt x="867" y="5"/>
                      <a:pt x="867" y="5"/>
                      <a:pt x="867" y="5"/>
                    </a:cubicBezTo>
                    <a:cubicBezTo>
                      <a:pt x="870" y="3"/>
                      <a:pt x="870" y="3"/>
                      <a:pt x="870" y="3"/>
                    </a:cubicBezTo>
                    <a:cubicBezTo>
                      <a:pt x="870" y="2"/>
                      <a:pt x="870" y="2"/>
                      <a:pt x="870" y="2"/>
                    </a:cubicBezTo>
                    <a:cubicBezTo>
                      <a:pt x="867" y="5"/>
                      <a:pt x="867" y="5"/>
                      <a:pt x="867" y="5"/>
                    </a:cubicBezTo>
                    <a:cubicBezTo>
                      <a:pt x="870" y="3"/>
                      <a:pt x="870" y="3"/>
                      <a:pt x="870" y="3"/>
                    </a:cubicBezTo>
                    <a:cubicBezTo>
                      <a:pt x="867" y="5"/>
                      <a:pt x="867" y="5"/>
                      <a:pt x="867" y="5"/>
                    </a:cubicBezTo>
                    <a:cubicBezTo>
                      <a:pt x="871" y="5"/>
                      <a:pt x="871" y="5"/>
                      <a:pt x="871" y="5"/>
                    </a:cubicBezTo>
                    <a:cubicBezTo>
                      <a:pt x="871" y="4"/>
                      <a:pt x="870" y="3"/>
                      <a:pt x="870" y="3"/>
                    </a:cubicBezTo>
                    <a:cubicBezTo>
                      <a:pt x="867" y="5"/>
                      <a:pt x="867" y="5"/>
                      <a:pt x="867" y="5"/>
                    </a:cubicBezTo>
                    <a:cubicBezTo>
                      <a:pt x="871" y="5"/>
                      <a:pt x="871" y="5"/>
                      <a:pt x="871" y="5"/>
                    </a:cubicBezTo>
                    <a:cubicBezTo>
                      <a:pt x="867" y="5"/>
                      <a:pt x="867" y="5"/>
                      <a:pt x="867" y="5"/>
                    </a:cubicBezTo>
                    <a:cubicBezTo>
                      <a:pt x="870" y="8"/>
                      <a:pt x="870" y="8"/>
                      <a:pt x="870" y="8"/>
                    </a:cubicBezTo>
                    <a:cubicBezTo>
                      <a:pt x="871" y="7"/>
                      <a:pt x="871" y="6"/>
                      <a:pt x="871" y="5"/>
                    </a:cubicBezTo>
                    <a:cubicBezTo>
                      <a:pt x="867" y="5"/>
                      <a:pt x="867" y="5"/>
                      <a:pt x="867" y="5"/>
                    </a:cubicBezTo>
                    <a:cubicBezTo>
                      <a:pt x="870" y="8"/>
                      <a:pt x="870" y="8"/>
                      <a:pt x="870" y="8"/>
                    </a:cubicBezTo>
                    <a:cubicBezTo>
                      <a:pt x="871" y="6"/>
                      <a:pt x="871" y="3"/>
                      <a:pt x="869" y="2"/>
                    </a:cubicBezTo>
                    <a:cubicBezTo>
                      <a:pt x="868" y="0"/>
                      <a:pt x="865" y="1"/>
                      <a:pt x="864" y="2"/>
                    </a:cubicBezTo>
                    <a:cubicBezTo>
                      <a:pt x="863" y="3"/>
                      <a:pt x="863" y="4"/>
                      <a:pt x="863" y="5"/>
                    </a:cubicBezTo>
                    <a:cubicBezTo>
                      <a:pt x="863" y="7"/>
                      <a:pt x="863" y="7"/>
                      <a:pt x="864" y="7"/>
                    </a:cubicBezTo>
                    <a:cubicBezTo>
                      <a:pt x="864" y="8"/>
                      <a:pt x="864" y="8"/>
                      <a:pt x="864" y="8"/>
                    </a:cubicBezTo>
                    <a:cubicBezTo>
                      <a:pt x="865" y="9"/>
                      <a:pt x="865" y="9"/>
                      <a:pt x="866" y="9"/>
                    </a:cubicBezTo>
                    <a:cubicBezTo>
                      <a:pt x="867" y="10"/>
                      <a:pt x="869" y="11"/>
                      <a:pt x="871" y="12"/>
                    </a:cubicBezTo>
                    <a:cubicBezTo>
                      <a:pt x="871" y="12"/>
                      <a:pt x="872" y="13"/>
                      <a:pt x="873" y="13"/>
                    </a:cubicBezTo>
                    <a:cubicBezTo>
                      <a:pt x="873" y="13"/>
                      <a:pt x="873" y="13"/>
                      <a:pt x="873" y="13"/>
                    </a:cubicBezTo>
                    <a:cubicBezTo>
                      <a:pt x="874" y="12"/>
                      <a:pt x="874" y="12"/>
                      <a:pt x="874" y="12"/>
                    </a:cubicBezTo>
                    <a:cubicBezTo>
                      <a:pt x="873" y="13"/>
                      <a:pt x="873" y="13"/>
                      <a:pt x="873" y="13"/>
                    </a:cubicBezTo>
                    <a:cubicBezTo>
                      <a:pt x="873" y="13"/>
                      <a:pt x="873" y="13"/>
                      <a:pt x="873" y="13"/>
                    </a:cubicBezTo>
                    <a:cubicBezTo>
                      <a:pt x="874" y="12"/>
                      <a:pt x="874" y="12"/>
                      <a:pt x="874" y="12"/>
                    </a:cubicBezTo>
                    <a:cubicBezTo>
                      <a:pt x="873" y="13"/>
                      <a:pt x="873" y="13"/>
                      <a:pt x="873" y="13"/>
                    </a:cubicBezTo>
                    <a:cubicBezTo>
                      <a:pt x="875" y="11"/>
                      <a:pt x="875" y="11"/>
                      <a:pt x="875" y="11"/>
                    </a:cubicBezTo>
                    <a:cubicBezTo>
                      <a:pt x="872" y="13"/>
                      <a:pt x="872" y="13"/>
                      <a:pt x="872" y="13"/>
                    </a:cubicBezTo>
                    <a:cubicBezTo>
                      <a:pt x="873" y="13"/>
                      <a:pt x="873" y="13"/>
                      <a:pt x="873" y="13"/>
                    </a:cubicBezTo>
                    <a:cubicBezTo>
                      <a:pt x="875" y="11"/>
                      <a:pt x="875" y="11"/>
                      <a:pt x="875" y="11"/>
                    </a:cubicBezTo>
                    <a:cubicBezTo>
                      <a:pt x="872" y="13"/>
                      <a:pt x="872" y="13"/>
                      <a:pt x="872" y="13"/>
                    </a:cubicBezTo>
                    <a:cubicBezTo>
                      <a:pt x="876" y="10"/>
                      <a:pt x="876" y="10"/>
                      <a:pt x="876" y="10"/>
                    </a:cubicBezTo>
                    <a:cubicBezTo>
                      <a:pt x="872" y="10"/>
                      <a:pt x="872" y="10"/>
                      <a:pt x="872" y="10"/>
                    </a:cubicBezTo>
                    <a:cubicBezTo>
                      <a:pt x="872" y="12"/>
                      <a:pt x="872" y="12"/>
                      <a:pt x="872" y="13"/>
                    </a:cubicBezTo>
                    <a:cubicBezTo>
                      <a:pt x="876" y="10"/>
                      <a:pt x="876" y="10"/>
                      <a:pt x="876" y="10"/>
                    </a:cubicBezTo>
                    <a:cubicBezTo>
                      <a:pt x="872" y="10"/>
                      <a:pt x="872" y="10"/>
                      <a:pt x="872" y="10"/>
                    </a:cubicBezTo>
                    <a:cubicBezTo>
                      <a:pt x="876" y="10"/>
                      <a:pt x="876" y="10"/>
                      <a:pt x="876" y="10"/>
                    </a:cubicBezTo>
                    <a:cubicBezTo>
                      <a:pt x="872" y="9"/>
                      <a:pt x="872" y="9"/>
                      <a:pt x="872" y="9"/>
                    </a:cubicBezTo>
                    <a:cubicBezTo>
                      <a:pt x="872" y="9"/>
                      <a:pt x="872" y="10"/>
                      <a:pt x="872" y="10"/>
                    </a:cubicBezTo>
                    <a:cubicBezTo>
                      <a:pt x="876" y="10"/>
                      <a:pt x="876" y="10"/>
                      <a:pt x="876" y="10"/>
                    </a:cubicBezTo>
                    <a:cubicBezTo>
                      <a:pt x="872" y="9"/>
                      <a:pt x="872" y="9"/>
                      <a:pt x="872" y="9"/>
                    </a:cubicBezTo>
                    <a:cubicBezTo>
                      <a:pt x="876" y="10"/>
                      <a:pt x="876" y="10"/>
                      <a:pt x="876" y="10"/>
                    </a:cubicBezTo>
                    <a:cubicBezTo>
                      <a:pt x="876" y="6"/>
                      <a:pt x="876" y="6"/>
                      <a:pt x="876" y="6"/>
                    </a:cubicBezTo>
                    <a:cubicBezTo>
                      <a:pt x="853" y="5"/>
                      <a:pt x="853" y="5"/>
                      <a:pt x="853" y="5"/>
                    </a:cubicBezTo>
                    <a:cubicBezTo>
                      <a:pt x="851" y="5"/>
                      <a:pt x="850" y="6"/>
                      <a:pt x="849" y="8"/>
                    </a:cubicBezTo>
                    <a:cubicBezTo>
                      <a:pt x="849" y="9"/>
                      <a:pt x="849" y="11"/>
                      <a:pt x="851" y="12"/>
                    </a:cubicBezTo>
                    <a:cubicBezTo>
                      <a:pt x="879" y="30"/>
                      <a:pt x="879" y="30"/>
                      <a:pt x="879" y="30"/>
                    </a:cubicBezTo>
                    <a:cubicBezTo>
                      <a:pt x="881" y="26"/>
                      <a:pt x="881" y="26"/>
                      <a:pt x="881" y="26"/>
                    </a:cubicBezTo>
                    <a:cubicBezTo>
                      <a:pt x="882" y="23"/>
                      <a:pt x="882" y="23"/>
                      <a:pt x="882" y="23"/>
                    </a:cubicBezTo>
                    <a:cubicBezTo>
                      <a:pt x="833" y="6"/>
                      <a:pt x="833" y="6"/>
                      <a:pt x="833" y="6"/>
                    </a:cubicBezTo>
                    <a:cubicBezTo>
                      <a:pt x="832" y="5"/>
                      <a:pt x="829" y="6"/>
                      <a:pt x="829" y="8"/>
                    </a:cubicBezTo>
                    <a:cubicBezTo>
                      <a:pt x="828" y="9"/>
                      <a:pt x="828" y="12"/>
                      <a:pt x="830" y="13"/>
                    </a:cubicBezTo>
                    <a:cubicBezTo>
                      <a:pt x="831" y="13"/>
                      <a:pt x="831" y="13"/>
                      <a:pt x="831" y="13"/>
                    </a:cubicBezTo>
                    <a:cubicBezTo>
                      <a:pt x="813" y="6"/>
                      <a:pt x="813" y="6"/>
                      <a:pt x="813" y="6"/>
                    </a:cubicBezTo>
                    <a:cubicBezTo>
                      <a:pt x="812" y="5"/>
                      <a:pt x="810" y="5"/>
                      <a:pt x="808" y="7"/>
                    </a:cubicBezTo>
                    <a:cubicBezTo>
                      <a:pt x="808" y="8"/>
                      <a:pt x="808" y="9"/>
                      <a:pt x="808" y="9"/>
                    </a:cubicBezTo>
                    <a:cubicBezTo>
                      <a:pt x="808" y="11"/>
                      <a:pt x="808" y="11"/>
                      <a:pt x="808" y="11"/>
                    </a:cubicBezTo>
                    <a:cubicBezTo>
                      <a:pt x="809" y="12"/>
                      <a:pt x="809" y="12"/>
                      <a:pt x="809" y="13"/>
                    </a:cubicBezTo>
                    <a:cubicBezTo>
                      <a:pt x="810" y="13"/>
                      <a:pt x="811" y="14"/>
                      <a:pt x="812" y="14"/>
                    </a:cubicBezTo>
                    <a:cubicBezTo>
                      <a:pt x="815" y="17"/>
                      <a:pt x="820" y="20"/>
                      <a:pt x="827" y="24"/>
                    </a:cubicBezTo>
                    <a:cubicBezTo>
                      <a:pt x="847" y="37"/>
                      <a:pt x="877" y="55"/>
                      <a:pt x="877" y="55"/>
                    </a:cubicBezTo>
                    <a:cubicBezTo>
                      <a:pt x="879" y="51"/>
                      <a:pt x="879" y="51"/>
                      <a:pt x="879" y="51"/>
                    </a:cubicBezTo>
                    <a:cubicBezTo>
                      <a:pt x="876" y="49"/>
                      <a:pt x="876" y="49"/>
                      <a:pt x="876" y="49"/>
                    </a:cubicBezTo>
                    <a:cubicBezTo>
                      <a:pt x="879" y="51"/>
                      <a:pt x="879" y="51"/>
                      <a:pt x="879" y="51"/>
                    </a:cubicBezTo>
                    <a:cubicBezTo>
                      <a:pt x="878" y="48"/>
                      <a:pt x="878" y="48"/>
                      <a:pt x="878" y="48"/>
                    </a:cubicBezTo>
                    <a:cubicBezTo>
                      <a:pt x="878" y="48"/>
                      <a:pt x="877" y="48"/>
                      <a:pt x="876" y="49"/>
                    </a:cubicBezTo>
                    <a:cubicBezTo>
                      <a:pt x="879" y="51"/>
                      <a:pt x="879" y="51"/>
                      <a:pt x="879" y="51"/>
                    </a:cubicBezTo>
                    <a:cubicBezTo>
                      <a:pt x="878" y="48"/>
                      <a:pt x="878" y="48"/>
                      <a:pt x="878" y="48"/>
                    </a:cubicBezTo>
                    <a:cubicBezTo>
                      <a:pt x="879" y="51"/>
                      <a:pt x="879" y="51"/>
                      <a:pt x="879" y="51"/>
                    </a:cubicBezTo>
                    <a:cubicBezTo>
                      <a:pt x="879" y="47"/>
                      <a:pt x="879" y="47"/>
                      <a:pt x="879" y="47"/>
                    </a:cubicBezTo>
                    <a:cubicBezTo>
                      <a:pt x="879" y="47"/>
                      <a:pt x="879" y="47"/>
                      <a:pt x="878" y="48"/>
                    </a:cubicBezTo>
                    <a:cubicBezTo>
                      <a:pt x="879" y="51"/>
                      <a:pt x="879" y="51"/>
                      <a:pt x="879" y="51"/>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50"/>
                      <a:pt x="879" y="50"/>
                      <a:pt x="879" y="50"/>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9" y="47"/>
                    </a:cubicBezTo>
                    <a:cubicBezTo>
                      <a:pt x="879" y="47"/>
                      <a:pt x="879" y="47"/>
                      <a:pt x="878" y="47"/>
                    </a:cubicBezTo>
                    <a:cubicBezTo>
                      <a:pt x="874" y="46"/>
                      <a:pt x="867" y="43"/>
                      <a:pt x="859" y="39"/>
                    </a:cubicBezTo>
                    <a:cubicBezTo>
                      <a:pt x="846" y="34"/>
                      <a:pt x="830" y="26"/>
                      <a:pt x="818" y="21"/>
                    </a:cubicBezTo>
                    <a:cubicBezTo>
                      <a:pt x="811" y="18"/>
                      <a:pt x="806" y="15"/>
                      <a:pt x="802" y="13"/>
                    </a:cubicBezTo>
                    <a:cubicBezTo>
                      <a:pt x="800" y="13"/>
                      <a:pt x="798" y="12"/>
                      <a:pt x="797" y="11"/>
                    </a:cubicBezTo>
                    <a:cubicBezTo>
                      <a:pt x="796" y="11"/>
                      <a:pt x="796" y="11"/>
                      <a:pt x="796" y="11"/>
                    </a:cubicBezTo>
                    <a:cubicBezTo>
                      <a:pt x="795" y="11"/>
                      <a:pt x="795" y="11"/>
                      <a:pt x="795" y="11"/>
                    </a:cubicBezTo>
                    <a:cubicBezTo>
                      <a:pt x="795" y="10"/>
                      <a:pt x="795" y="10"/>
                      <a:pt x="795" y="10"/>
                    </a:cubicBezTo>
                    <a:cubicBezTo>
                      <a:pt x="795" y="10"/>
                      <a:pt x="795" y="10"/>
                      <a:pt x="795" y="10"/>
                    </a:cubicBezTo>
                    <a:cubicBezTo>
                      <a:pt x="794" y="10"/>
                      <a:pt x="794" y="10"/>
                      <a:pt x="794" y="10"/>
                    </a:cubicBezTo>
                    <a:cubicBezTo>
                      <a:pt x="794" y="10"/>
                      <a:pt x="794" y="10"/>
                      <a:pt x="793" y="10"/>
                    </a:cubicBezTo>
                    <a:cubicBezTo>
                      <a:pt x="792" y="10"/>
                      <a:pt x="791" y="11"/>
                      <a:pt x="790" y="12"/>
                    </a:cubicBezTo>
                    <a:cubicBezTo>
                      <a:pt x="790" y="13"/>
                      <a:pt x="789" y="14"/>
                      <a:pt x="789" y="14"/>
                    </a:cubicBezTo>
                    <a:cubicBezTo>
                      <a:pt x="789" y="15"/>
                      <a:pt x="790" y="16"/>
                      <a:pt x="790" y="16"/>
                    </a:cubicBezTo>
                    <a:cubicBezTo>
                      <a:pt x="790" y="17"/>
                      <a:pt x="791" y="18"/>
                      <a:pt x="791" y="18"/>
                    </a:cubicBezTo>
                    <a:cubicBezTo>
                      <a:pt x="792" y="19"/>
                      <a:pt x="793" y="19"/>
                      <a:pt x="794" y="20"/>
                    </a:cubicBezTo>
                    <a:cubicBezTo>
                      <a:pt x="798" y="23"/>
                      <a:pt x="806" y="29"/>
                      <a:pt x="816" y="34"/>
                    </a:cubicBezTo>
                    <a:cubicBezTo>
                      <a:pt x="844" y="52"/>
                      <a:pt x="887" y="77"/>
                      <a:pt x="887" y="77"/>
                    </a:cubicBezTo>
                    <a:cubicBezTo>
                      <a:pt x="889" y="74"/>
                      <a:pt x="889" y="74"/>
                      <a:pt x="889" y="74"/>
                    </a:cubicBezTo>
                    <a:cubicBezTo>
                      <a:pt x="891" y="70"/>
                      <a:pt x="891" y="70"/>
                      <a:pt x="891" y="70"/>
                    </a:cubicBezTo>
                    <a:cubicBezTo>
                      <a:pt x="770" y="14"/>
                      <a:pt x="770" y="14"/>
                      <a:pt x="770" y="14"/>
                    </a:cubicBezTo>
                    <a:cubicBezTo>
                      <a:pt x="769" y="13"/>
                      <a:pt x="767" y="13"/>
                      <a:pt x="766" y="15"/>
                    </a:cubicBezTo>
                    <a:cubicBezTo>
                      <a:pt x="765" y="16"/>
                      <a:pt x="765" y="17"/>
                      <a:pt x="765" y="17"/>
                    </a:cubicBezTo>
                    <a:cubicBezTo>
                      <a:pt x="765" y="19"/>
                      <a:pt x="765" y="19"/>
                      <a:pt x="765" y="19"/>
                    </a:cubicBezTo>
                    <a:cubicBezTo>
                      <a:pt x="766" y="20"/>
                      <a:pt x="766" y="20"/>
                      <a:pt x="766" y="21"/>
                    </a:cubicBezTo>
                    <a:cubicBezTo>
                      <a:pt x="767" y="21"/>
                      <a:pt x="767" y="21"/>
                      <a:pt x="767" y="22"/>
                    </a:cubicBezTo>
                    <a:cubicBezTo>
                      <a:pt x="769" y="23"/>
                      <a:pt x="772" y="25"/>
                      <a:pt x="776" y="27"/>
                    </a:cubicBezTo>
                    <a:cubicBezTo>
                      <a:pt x="791" y="36"/>
                      <a:pt x="820" y="53"/>
                      <a:pt x="845" y="68"/>
                    </a:cubicBezTo>
                    <a:cubicBezTo>
                      <a:pt x="857" y="76"/>
                      <a:pt x="869" y="83"/>
                      <a:pt x="877" y="88"/>
                    </a:cubicBezTo>
                    <a:cubicBezTo>
                      <a:pt x="881" y="91"/>
                      <a:pt x="885" y="93"/>
                      <a:pt x="887" y="95"/>
                    </a:cubicBezTo>
                    <a:cubicBezTo>
                      <a:pt x="888" y="96"/>
                      <a:pt x="889" y="96"/>
                      <a:pt x="889" y="97"/>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0" y="97"/>
                      <a:pt x="890" y="97"/>
                      <a:pt x="890" y="97"/>
                    </a:cubicBezTo>
                    <a:cubicBezTo>
                      <a:pt x="891" y="96"/>
                      <a:pt x="891" y="96"/>
                      <a:pt x="891" y="96"/>
                    </a:cubicBezTo>
                    <a:cubicBezTo>
                      <a:pt x="890" y="97"/>
                      <a:pt x="890" y="97"/>
                      <a:pt x="890" y="97"/>
                    </a:cubicBezTo>
                    <a:cubicBezTo>
                      <a:pt x="893" y="95"/>
                      <a:pt x="893" y="95"/>
                      <a:pt x="893" y="95"/>
                    </a:cubicBezTo>
                    <a:cubicBezTo>
                      <a:pt x="889" y="95"/>
                      <a:pt x="889" y="95"/>
                      <a:pt x="889" y="95"/>
                    </a:cubicBezTo>
                    <a:cubicBezTo>
                      <a:pt x="889" y="96"/>
                      <a:pt x="889" y="97"/>
                      <a:pt x="890" y="97"/>
                    </a:cubicBezTo>
                    <a:cubicBezTo>
                      <a:pt x="893" y="95"/>
                      <a:pt x="893" y="95"/>
                      <a:pt x="893" y="95"/>
                    </a:cubicBezTo>
                    <a:cubicBezTo>
                      <a:pt x="889" y="95"/>
                      <a:pt x="889" y="95"/>
                      <a:pt x="889" y="95"/>
                    </a:cubicBezTo>
                    <a:cubicBezTo>
                      <a:pt x="893" y="95"/>
                      <a:pt x="893" y="95"/>
                      <a:pt x="893" y="95"/>
                    </a:cubicBezTo>
                    <a:cubicBezTo>
                      <a:pt x="890" y="93"/>
                      <a:pt x="890" y="93"/>
                      <a:pt x="890" y="93"/>
                    </a:cubicBezTo>
                    <a:cubicBezTo>
                      <a:pt x="889" y="94"/>
                      <a:pt x="889" y="94"/>
                      <a:pt x="889" y="95"/>
                    </a:cubicBezTo>
                    <a:cubicBezTo>
                      <a:pt x="893" y="95"/>
                      <a:pt x="893" y="95"/>
                      <a:pt x="893" y="95"/>
                    </a:cubicBezTo>
                    <a:cubicBezTo>
                      <a:pt x="890" y="93"/>
                      <a:pt x="890" y="93"/>
                      <a:pt x="890" y="93"/>
                    </a:cubicBezTo>
                    <a:cubicBezTo>
                      <a:pt x="893" y="95"/>
                      <a:pt x="893" y="95"/>
                      <a:pt x="893" y="95"/>
                    </a:cubicBezTo>
                    <a:cubicBezTo>
                      <a:pt x="890" y="92"/>
                      <a:pt x="890" y="92"/>
                      <a:pt x="890" y="92"/>
                    </a:cubicBezTo>
                    <a:cubicBezTo>
                      <a:pt x="893" y="95"/>
                      <a:pt x="893" y="95"/>
                      <a:pt x="893" y="95"/>
                    </a:cubicBezTo>
                    <a:cubicBezTo>
                      <a:pt x="892" y="91"/>
                      <a:pt x="892" y="91"/>
                      <a:pt x="892" y="91"/>
                    </a:cubicBezTo>
                    <a:cubicBezTo>
                      <a:pt x="891" y="91"/>
                      <a:pt x="891" y="92"/>
                      <a:pt x="890" y="92"/>
                    </a:cubicBezTo>
                    <a:cubicBezTo>
                      <a:pt x="893" y="95"/>
                      <a:pt x="893" y="95"/>
                      <a:pt x="893" y="95"/>
                    </a:cubicBezTo>
                    <a:cubicBezTo>
                      <a:pt x="892" y="91"/>
                      <a:pt x="892" y="91"/>
                      <a:pt x="892" y="91"/>
                    </a:cubicBezTo>
                    <a:cubicBezTo>
                      <a:pt x="893" y="95"/>
                      <a:pt x="893" y="95"/>
                      <a:pt x="893" y="95"/>
                    </a:cubicBezTo>
                    <a:cubicBezTo>
                      <a:pt x="893" y="91"/>
                      <a:pt x="893" y="91"/>
                      <a:pt x="893" y="91"/>
                    </a:cubicBezTo>
                    <a:cubicBezTo>
                      <a:pt x="893" y="91"/>
                      <a:pt x="892" y="91"/>
                      <a:pt x="892" y="91"/>
                    </a:cubicBezTo>
                    <a:cubicBezTo>
                      <a:pt x="893" y="95"/>
                      <a:pt x="893" y="95"/>
                      <a:pt x="893" y="95"/>
                    </a:cubicBezTo>
                    <a:cubicBezTo>
                      <a:pt x="893" y="91"/>
                      <a:pt x="893" y="91"/>
                      <a:pt x="893" y="91"/>
                    </a:cubicBezTo>
                    <a:cubicBezTo>
                      <a:pt x="893" y="95"/>
                      <a:pt x="893" y="95"/>
                      <a:pt x="893" y="95"/>
                    </a:cubicBezTo>
                    <a:cubicBezTo>
                      <a:pt x="894" y="91"/>
                      <a:pt x="894" y="91"/>
                      <a:pt x="894" y="91"/>
                    </a:cubicBezTo>
                    <a:cubicBezTo>
                      <a:pt x="894" y="91"/>
                      <a:pt x="894" y="91"/>
                      <a:pt x="893" y="91"/>
                    </a:cubicBezTo>
                    <a:cubicBezTo>
                      <a:pt x="893" y="95"/>
                      <a:pt x="893" y="95"/>
                      <a:pt x="893" y="95"/>
                    </a:cubicBezTo>
                    <a:cubicBezTo>
                      <a:pt x="894" y="91"/>
                      <a:pt x="894" y="91"/>
                      <a:pt x="894" y="91"/>
                    </a:cubicBezTo>
                    <a:cubicBezTo>
                      <a:pt x="893" y="93"/>
                      <a:pt x="893" y="93"/>
                      <a:pt x="893" y="93"/>
                    </a:cubicBezTo>
                    <a:cubicBezTo>
                      <a:pt x="894" y="91"/>
                      <a:pt x="894" y="91"/>
                      <a:pt x="894" y="91"/>
                    </a:cubicBezTo>
                    <a:cubicBezTo>
                      <a:pt x="894" y="91"/>
                      <a:pt x="894" y="91"/>
                      <a:pt x="894" y="91"/>
                    </a:cubicBezTo>
                    <a:cubicBezTo>
                      <a:pt x="893" y="93"/>
                      <a:pt x="893" y="93"/>
                      <a:pt x="893" y="93"/>
                    </a:cubicBezTo>
                    <a:cubicBezTo>
                      <a:pt x="894" y="91"/>
                      <a:pt x="894" y="91"/>
                      <a:pt x="894" y="91"/>
                    </a:cubicBezTo>
                    <a:cubicBezTo>
                      <a:pt x="894" y="91"/>
                      <a:pt x="894" y="91"/>
                      <a:pt x="893" y="91"/>
                    </a:cubicBezTo>
                    <a:cubicBezTo>
                      <a:pt x="892" y="90"/>
                      <a:pt x="888" y="88"/>
                      <a:pt x="883" y="86"/>
                    </a:cubicBezTo>
                    <a:cubicBezTo>
                      <a:pt x="866" y="77"/>
                      <a:pt x="831" y="60"/>
                      <a:pt x="801" y="45"/>
                    </a:cubicBezTo>
                    <a:cubicBezTo>
                      <a:pt x="787" y="38"/>
                      <a:pt x="773" y="31"/>
                      <a:pt x="763" y="25"/>
                    </a:cubicBezTo>
                    <a:cubicBezTo>
                      <a:pt x="752" y="20"/>
                      <a:pt x="746" y="17"/>
                      <a:pt x="746" y="17"/>
                    </a:cubicBezTo>
                    <a:cubicBezTo>
                      <a:pt x="744" y="16"/>
                      <a:pt x="742" y="17"/>
                      <a:pt x="741" y="18"/>
                    </a:cubicBezTo>
                    <a:cubicBezTo>
                      <a:pt x="740" y="19"/>
                      <a:pt x="740" y="20"/>
                      <a:pt x="740" y="21"/>
                    </a:cubicBezTo>
                    <a:cubicBezTo>
                      <a:pt x="740" y="22"/>
                      <a:pt x="741" y="23"/>
                      <a:pt x="741" y="23"/>
                    </a:cubicBezTo>
                    <a:cubicBezTo>
                      <a:pt x="741" y="24"/>
                      <a:pt x="742" y="24"/>
                      <a:pt x="742" y="25"/>
                    </a:cubicBezTo>
                    <a:cubicBezTo>
                      <a:pt x="743" y="26"/>
                      <a:pt x="745" y="27"/>
                      <a:pt x="746" y="28"/>
                    </a:cubicBezTo>
                    <a:cubicBezTo>
                      <a:pt x="753" y="33"/>
                      <a:pt x="765" y="41"/>
                      <a:pt x="780" y="50"/>
                    </a:cubicBezTo>
                    <a:cubicBezTo>
                      <a:pt x="824" y="78"/>
                      <a:pt x="891" y="117"/>
                      <a:pt x="891" y="117"/>
                    </a:cubicBezTo>
                    <a:cubicBezTo>
                      <a:pt x="893" y="114"/>
                      <a:pt x="893" y="114"/>
                      <a:pt x="893" y="114"/>
                    </a:cubicBezTo>
                    <a:cubicBezTo>
                      <a:pt x="895" y="110"/>
                      <a:pt x="895" y="110"/>
                      <a:pt x="895" y="110"/>
                    </a:cubicBezTo>
                    <a:cubicBezTo>
                      <a:pt x="725" y="17"/>
                      <a:pt x="725" y="17"/>
                      <a:pt x="725" y="17"/>
                    </a:cubicBezTo>
                    <a:cubicBezTo>
                      <a:pt x="723" y="16"/>
                      <a:pt x="721" y="17"/>
                      <a:pt x="720" y="19"/>
                    </a:cubicBezTo>
                    <a:cubicBezTo>
                      <a:pt x="719" y="21"/>
                      <a:pt x="719" y="23"/>
                      <a:pt x="721" y="24"/>
                    </a:cubicBezTo>
                    <a:cubicBezTo>
                      <a:pt x="796" y="71"/>
                      <a:pt x="796" y="71"/>
                      <a:pt x="796" y="71"/>
                    </a:cubicBezTo>
                    <a:cubicBezTo>
                      <a:pt x="701" y="20"/>
                      <a:pt x="701" y="20"/>
                      <a:pt x="701" y="20"/>
                    </a:cubicBezTo>
                    <a:cubicBezTo>
                      <a:pt x="699" y="19"/>
                      <a:pt x="697" y="20"/>
                      <a:pt x="696" y="22"/>
                    </a:cubicBezTo>
                    <a:cubicBezTo>
                      <a:pt x="695" y="22"/>
                      <a:pt x="695" y="23"/>
                      <a:pt x="695" y="24"/>
                    </a:cubicBezTo>
                    <a:cubicBezTo>
                      <a:pt x="695" y="25"/>
                      <a:pt x="695" y="26"/>
                      <a:pt x="696" y="26"/>
                    </a:cubicBezTo>
                    <a:cubicBezTo>
                      <a:pt x="696" y="27"/>
                      <a:pt x="697" y="28"/>
                      <a:pt x="697" y="29"/>
                    </a:cubicBezTo>
                    <a:cubicBezTo>
                      <a:pt x="699" y="30"/>
                      <a:pt x="701" y="32"/>
                      <a:pt x="703" y="33"/>
                    </a:cubicBezTo>
                    <a:cubicBezTo>
                      <a:pt x="712" y="40"/>
                      <a:pt x="728" y="50"/>
                      <a:pt x="748" y="63"/>
                    </a:cubicBezTo>
                    <a:cubicBezTo>
                      <a:pt x="778" y="81"/>
                      <a:pt x="816" y="103"/>
                      <a:pt x="846" y="121"/>
                    </a:cubicBezTo>
                    <a:cubicBezTo>
                      <a:pt x="861" y="130"/>
                      <a:pt x="874" y="138"/>
                      <a:pt x="883" y="143"/>
                    </a:cubicBezTo>
                    <a:cubicBezTo>
                      <a:pt x="888" y="146"/>
                      <a:pt x="892" y="148"/>
                      <a:pt x="894" y="150"/>
                    </a:cubicBezTo>
                    <a:cubicBezTo>
                      <a:pt x="896" y="151"/>
                      <a:pt x="896" y="152"/>
                      <a:pt x="897" y="152"/>
                    </a:cubicBezTo>
                    <a:cubicBezTo>
                      <a:pt x="897" y="152"/>
                      <a:pt x="897" y="152"/>
                      <a:pt x="897" y="152"/>
                    </a:cubicBezTo>
                    <a:cubicBezTo>
                      <a:pt x="899" y="151"/>
                      <a:pt x="899" y="151"/>
                      <a:pt x="899" y="151"/>
                    </a:cubicBezTo>
                    <a:cubicBezTo>
                      <a:pt x="897" y="152"/>
                      <a:pt x="897" y="152"/>
                      <a:pt x="897" y="152"/>
                    </a:cubicBezTo>
                    <a:cubicBezTo>
                      <a:pt x="897" y="152"/>
                      <a:pt x="897" y="152"/>
                      <a:pt x="897" y="152"/>
                    </a:cubicBezTo>
                    <a:cubicBezTo>
                      <a:pt x="899" y="151"/>
                      <a:pt x="899" y="151"/>
                      <a:pt x="899" y="151"/>
                    </a:cubicBezTo>
                    <a:cubicBezTo>
                      <a:pt x="897" y="152"/>
                      <a:pt x="897" y="152"/>
                      <a:pt x="897" y="152"/>
                    </a:cubicBezTo>
                    <a:cubicBezTo>
                      <a:pt x="900" y="150"/>
                      <a:pt x="900" y="150"/>
                      <a:pt x="900" y="150"/>
                    </a:cubicBezTo>
                    <a:cubicBezTo>
                      <a:pt x="897" y="151"/>
                      <a:pt x="897" y="151"/>
                      <a:pt x="897" y="151"/>
                    </a:cubicBezTo>
                    <a:cubicBezTo>
                      <a:pt x="897" y="152"/>
                      <a:pt x="897" y="152"/>
                      <a:pt x="897" y="152"/>
                    </a:cubicBezTo>
                    <a:cubicBezTo>
                      <a:pt x="900" y="150"/>
                      <a:pt x="900" y="150"/>
                      <a:pt x="900" y="150"/>
                    </a:cubicBezTo>
                    <a:cubicBezTo>
                      <a:pt x="897" y="151"/>
                      <a:pt x="897" y="151"/>
                      <a:pt x="897" y="151"/>
                    </a:cubicBezTo>
                    <a:cubicBezTo>
                      <a:pt x="900" y="150"/>
                      <a:pt x="900" y="150"/>
                      <a:pt x="900" y="150"/>
                    </a:cubicBezTo>
                    <a:cubicBezTo>
                      <a:pt x="896" y="150"/>
                      <a:pt x="896" y="150"/>
                      <a:pt x="896" y="150"/>
                    </a:cubicBezTo>
                    <a:cubicBezTo>
                      <a:pt x="896" y="151"/>
                      <a:pt x="897" y="151"/>
                      <a:pt x="897" y="151"/>
                    </a:cubicBezTo>
                    <a:cubicBezTo>
                      <a:pt x="900" y="150"/>
                      <a:pt x="900" y="150"/>
                      <a:pt x="900" y="150"/>
                    </a:cubicBezTo>
                    <a:cubicBezTo>
                      <a:pt x="896" y="150"/>
                      <a:pt x="896" y="150"/>
                      <a:pt x="896" y="150"/>
                    </a:cubicBezTo>
                    <a:cubicBezTo>
                      <a:pt x="900" y="150"/>
                      <a:pt x="900" y="150"/>
                      <a:pt x="900" y="150"/>
                    </a:cubicBezTo>
                    <a:cubicBezTo>
                      <a:pt x="897" y="148"/>
                      <a:pt x="897" y="148"/>
                      <a:pt x="897" y="148"/>
                    </a:cubicBezTo>
                    <a:cubicBezTo>
                      <a:pt x="897" y="148"/>
                      <a:pt x="896" y="149"/>
                      <a:pt x="896" y="150"/>
                    </a:cubicBezTo>
                    <a:cubicBezTo>
                      <a:pt x="900" y="150"/>
                      <a:pt x="900" y="150"/>
                      <a:pt x="900" y="150"/>
                    </a:cubicBezTo>
                    <a:cubicBezTo>
                      <a:pt x="897" y="148"/>
                      <a:pt x="897" y="148"/>
                      <a:pt x="897" y="148"/>
                    </a:cubicBezTo>
                    <a:cubicBezTo>
                      <a:pt x="900" y="150"/>
                      <a:pt x="900" y="150"/>
                      <a:pt x="900" y="150"/>
                    </a:cubicBezTo>
                    <a:cubicBezTo>
                      <a:pt x="902" y="146"/>
                      <a:pt x="902" y="146"/>
                      <a:pt x="902" y="146"/>
                    </a:cubicBezTo>
                    <a:cubicBezTo>
                      <a:pt x="681" y="23"/>
                      <a:pt x="681" y="23"/>
                      <a:pt x="681" y="23"/>
                    </a:cubicBezTo>
                    <a:cubicBezTo>
                      <a:pt x="679" y="22"/>
                      <a:pt x="676" y="23"/>
                      <a:pt x="675" y="25"/>
                    </a:cubicBezTo>
                    <a:cubicBezTo>
                      <a:pt x="674" y="27"/>
                      <a:pt x="675" y="29"/>
                      <a:pt x="676" y="30"/>
                    </a:cubicBezTo>
                    <a:cubicBezTo>
                      <a:pt x="751" y="77"/>
                      <a:pt x="751" y="77"/>
                      <a:pt x="751" y="77"/>
                    </a:cubicBezTo>
                    <a:cubicBezTo>
                      <a:pt x="664" y="28"/>
                      <a:pt x="664" y="28"/>
                      <a:pt x="664" y="28"/>
                    </a:cubicBezTo>
                    <a:cubicBezTo>
                      <a:pt x="662" y="27"/>
                      <a:pt x="660" y="27"/>
                      <a:pt x="659" y="29"/>
                    </a:cubicBezTo>
                    <a:cubicBezTo>
                      <a:pt x="658" y="30"/>
                      <a:pt x="658" y="31"/>
                      <a:pt x="658" y="31"/>
                    </a:cubicBezTo>
                    <a:cubicBezTo>
                      <a:pt x="658" y="33"/>
                      <a:pt x="658" y="33"/>
                      <a:pt x="659" y="34"/>
                    </a:cubicBezTo>
                    <a:cubicBezTo>
                      <a:pt x="659" y="35"/>
                      <a:pt x="660" y="36"/>
                      <a:pt x="661" y="36"/>
                    </a:cubicBezTo>
                    <a:cubicBezTo>
                      <a:pt x="662" y="38"/>
                      <a:pt x="664" y="39"/>
                      <a:pt x="667" y="41"/>
                    </a:cubicBezTo>
                    <a:cubicBezTo>
                      <a:pt x="678" y="49"/>
                      <a:pt x="698" y="61"/>
                      <a:pt x="722" y="76"/>
                    </a:cubicBezTo>
                    <a:cubicBezTo>
                      <a:pt x="758" y="98"/>
                      <a:pt x="803" y="124"/>
                      <a:pt x="840" y="146"/>
                    </a:cubicBezTo>
                    <a:cubicBezTo>
                      <a:pt x="858" y="157"/>
                      <a:pt x="874" y="167"/>
                      <a:pt x="885" y="174"/>
                    </a:cubicBezTo>
                    <a:cubicBezTo>
                      <a:pt x="891" y="177"/>
                      <a:pt x="895" y="180"/>
                      <a:pt x="898" y="182"/>
                    </a:cubicBezTo>
                    <a:cubicBezTo>
                      <a:pt x="900" y="183"/>
                      <a:pt x="901" y="184"/>
                      <a:pt x="902"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2" y="185"/>
                      <a:pt x="902" y="185"/>
                      <a:pt x="902" y="185"/>
                    </a:cubicBezTo>
                    <a:cubicBezTo>
                      <a:pt x="903" y="185"/>
                      <a:pt x="903" y="185"/>
                      <a:pt x="903" y="185"/>
                    </a:cubicBezTo>
                    <a:cubicBezTo>
                      <a:pt x="902" y="185"/>
                      <a:pt x="902" y="185"/>
                      <a:pt x="902" y="185"/>
                    </a:cubicBezTo>
                    <a:cubicBezTo>
                      <a:pt x="904" y="184"/>
                      <a:pt x="904" y="184"/>
                      <a:pt x="904" y="184"/>
                    </a:cubicBezTo>
                    <a:cubicBezTo>
                      <a:pt x="902" y="185"/>
                      <a:pt x="902" y="185"/>
                      <a:pt x="902" y="185"/>
                    </a:cubicBezTo>
                    <a:cubicBezTo>
                      <a:pt x="902" y="185"/>
                      <a:pt x="902" y="185"/>
                      <a:pt x="902" y="185"/>
                    </a:cubicBezTo>
                    <a:cubicBezTo>
                      <a:pt x="904" y="184"/>
                      <a:pt x="904" y="184"/>
                      <a:pt x="904" y="184"/>
                    </a:cubicBezTo>
                    <a:cubicBezTo>
                      <a:pt x="902" y="185"/>
                      <a:pt x="902" y="185"/>
                      <a:pt x="902" y="185"/>
                    </a:cubicBezTo>
                    <a:cubicBezTo>
                      <a:pt x="905" y="183"/>
                      <a:pt x="905" y="183"/>
                      <a:pt x="905" y="183"/>
                    </a:cubicBezTo>
                    <a:cubicBezTo>
                      <a:pt x="902" y="183"/>
                      <a:pt x="902" y="183"/>
                      <a:pt x="902" y="183"/>
                    </a:cubicBezTo>
                    <a:cubicBezTo>
                      <a:pt x="902" y="184"/>
                      <a:pt x="902" y="185"/>
                      <a:pt x="902" y="185"/>
                    </a:cubicBezTo>
                    <a:cubicBezTo>
                      <a:pt x="905" y="183"/>
                      <a:pt x="905" y="183"/>
                      <a:pt x="905" y="183"/>
                    </a:cubicBezTo>
                    <a:cubicBezTo>
                      <a:pt x="902" y="183"/>
                      <a:pt x="902" y="183"/>
                      <a:pt x="902" y="183"/>
                    </a:cubicBezTo>
                    <a:cubicBezTo>
                      <a:pt x="905" y="183"/>
                      <a:pt x="905" y="183"/>
                      <a:pt x="905" y="183"/>
                    </a:cubicBezTo>
                    <a:cubicBezTo>
                      <a:pt x="902" y="181"/>
                      <a:pt x="902" y="181"/>
                      <a:pt x="902" y="181"/>
                    </a:cubicBezTo>
                    <a:cubicBezTo>
                      <a:pt x="902" y="182"/>
                      <a:pt x="902" y="183"/>
                      <a:pt x="902" y="183"/>
                    </a:cubicBezTo>
                    <a:cubicBezTo>
                      <a:pt x="905" y="183"/>
                      <a:pt x="905" y="183"/>
                      <a:pt x="905" y="183"/>
                    </a:cubicBezTo>
                    <a:cubicBezTo>
                      <a:pt x="902" y="181"/>
                      <a:pt x="902" y="181"/>
                      <a:pt x="902" y="181"/>
                    </a:cubicBezTo>
                    <a:cubicBezTo>
                      <a:pt x="902" y="181"/>
                      <a:pt x="902" y="181"/>
                      <a:pt x="902" y="181"/>
                    </a:cubicBezTo>
                    <a:cubicBezTo>
                      <a:pt x="905" y="183"/>
                      <a:pt x="905" y="183"/>
                      <a:pt x="905" y="183"/>
                    </a:cubicBezTo>
                    <a:cubicBezTo>
                      <a:pt x="904" y="180"/>
                      <a:pt x="904" y="180"/>
                      <a:pt x="904" y="180"/>
                    </a:cubicBezTo>
                    <a:cubicBezTo>
                      <a:pt x="903" y="180"/>
                      <a:pt x="903" y="180"/>
                      <a:pt x="902" y="181"/>
                    </a:cubicBezTo>
                    <a:cubicBezTo>
                      <a:pt x="905" y="183"/>
                      <a:pt x="905" y="183"/>
                      <a:pt x="905" y="183"/>
                    </a:cubicBezTo>
                    <a:cubicBezTo>
                      <a:pt x="904" y="180"/>
                      <a:pt x="904" y="180"/>
                      <a:pt x="904" y="180"/>
                    </a:cubicBezTo>
                    <a:cubicBezTo>
                      <a:pt x="905" y="182"/>
                      <a:pt x="905" y="182"/>
                      <a:pt x="905" y="182"/>
                    </a:cubicBezTo>
                    <a:cubicBezTo>
                      <a:pt x="905" y="180"/>
                      <a:pt x="905" y="180"/>
                      <a:pt x="905" y="180"/>
                    </a:cubicBezTo>
                    <a:cubicBezTo>
                      <a:pt x="905" y="180"/>
                      <a:pt x="904" y="180"/>
                      <a:pt x="904" y="180"/>
                    </a:cubicBezTo>
                    <a:cubicBezTo>
                      <a:pt x="905" y="182"/>
                      <a:pt x="905" y="182"/>
                      <a:pt x="905" y="182"/>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5" y="180"/>
                      <a:pt x="905" y="180"/>
                      <a:pt x="905" y="180"/>
                    </a:cubicBezTo>
                    <a:cubicBezTo>
                      <a:pt x="904" y="180"/>
                      <a:pt x="904" y="180"/>
                      <a:pt x="903" y="179"/>
                    </a:cubicBezTo>
                    <a:cubicBezTo>
                      <a:pt x="899" y="178"/>
                      <a:pt x="892" y="175"/>
                      <a:pt x="883" y="170"/>
                    </a:cubicBezTo>
                    <a:cubicBezTo>
                      <a:pt x="850" y="154"/>
                      <a:pt x="789" y="119"/>
                      <a:pt x="737" y="88"/>
                    </a:cubicBezTo>
                    <a:cubicBezTo>
                      <a:pt x="711" y="73"/>
                      <a:pt x="686" y="58"/>
                      <a:pt x="669" y="48"/>
                    </a:cubicBezTo>
                    <a:cubicBezTo>
                      <a:pt x="660" y="42"/>
                      <a:pt x="653" y="38"/>
                      <a:pt x="648" y="35"/>
                    </a:cubicBezTo>
                    <a:cubicBezTo>
                      <a:pt x="643" y="32"/>
                      <a:pt x="640" y="30"/>
                      <a:pt x="640" y="30"/>
                    </a:cubicBezTo>
                    <a:cubicBezTo>
                      <a:pt x="638" y="29"/>
                      <a:pt x="636" y="30"/>
                      <a:pt x="635" y="32"/>
                    </a:cubicBezTo>
                    <a:cubicBezTo>
                      <a:pt x="634" y="34"/>
                      <a:pt x="634" y="36"/>
                      <a:pt x="636" y="37"/>
                    </a:cubicBezTo>
                    <a:cubicBezTo>
                      <a:pt x="744" y="104"/>
                      <a:pt x="744" y="104"/>
                      <a:pt x="744" y="104"/>
                    </a:cubicBezTo>
                    <a:cubicBezTo>
                      <a:pt x="616" y="32"/>
                      <a:pt x="616" y="32"/>
                      <a:pt x="616" y="32"/>
                    </a:cubicBezTo>
                    <a:cubicBezTo>
                      <a:pt x="614" y="31"/>
                      <a:pt x="612" y="31"/>
                      <a:pt x="611" y="33"/>
                    </a:cubicBezTo>
                    <a:cubicBezTo>
                      <a:pt x="610" y="34"/>
                      <a:pt x="610" y="35"/>
                      <a:pt x="610" y="36"/>
                    </a:cubicBezTo>
                    <a:cubicBezTo>
                      <a:pt x="610" y="37"/>
                      <a:pt x="611" y="38"/>
                      <a:pt x="611" y="38"/>
                    </a:cubicBezTo>
                    <a:cubicBezTo>
                      <a:pt x="612" y="39"/>
                      <a:pt x="613" y="40"/>
                      <a:pt x="613" y="41"/>
                    </a:cubicBezTo>
                    <a:cubicBezTo>
                      <a:pt x="615" y="42"/>
                      <a:pt x="618" y="44"/>
                      <a:pt x="621" y="47"/>
                    </a:cubicBezTo>
                    <a:cubicBezTo>
                      <a:pt x="634" y="56"/>
                      <a:pt x="659" y="72"/>
                      <a:pt x="688" y="91"/>
                    </a:cubicBezTo>
                    <a:cubicBezTo>
                      <a:pt x="777" y="146"/>
                      <a:pt x="912" y="226"/>
                      <a:pt x="912" y="226"/>
                    </a:cubicBezTo>
                    <a:cubicBezTo>
                      <a:pt x="914" y="223"/>
                      <a:pt x="914" y="223"/>
                      <a:pt x="914" y="223"/>
                    </a:cubicBezTo>
                    <a:cubicBezTo>
                      <a:pt x="911" y="220"/>
                      <a:pt x="911" y="220"/>
                      <a:pt x="911" y="220"/>
                    </a:cubicBezTo>
                    <a:cubicBezTo>
                      <a:pt x="914" y="222"/>
                      <a:pt x="914" y="222"/>
                      <a:pt x="914" y="222"/>
                    </a:cubicBezTo>
                    <a:cubicBezTo>
                      <a:pt x="912" y="219"/>
                      <a:pt x="912" y="219"/>
                      <a:pt x="912" y="219"/>
                    </a:cubicBezTo>
                    <a:cubicBezTo>
                      <a:pt x="912" y="219"/>
                      <a:pt x="911" y="220"/>
                      <a:pt x="911" y="220"/>
                    </a:cubicBezTo>
                    <a:cubicBezTo>
                      <a:pt x="914" y="222"/>
                      <a:pt x="914" y="222"/>
                      <a:pt x="914" y="222"/>
                    </a:cubicBezTo>
                    <a:cubicBezTo>
                      <a:pt x="912" y="219"/>
                      <a:pt x="912" y="219"/>
                      <a:pt x="912" y="219"/>
                    </a:cubicBezTo>
                    <a:cubicBezTo>
                      <a:pt x="913" y="222"/>
                      <a:pt x="913" y="222"/>
                      <a:pt x="913" y="222"/>
                    </a:cubicBezTo>
                    <a:cubicBezTo>
                      <a:pt x="913" y="219"/>
                      <a:pt x="913" y="219"/>
                      <a:pt x="913" y="219"/>
                    </a:cubicBezTo>
                    <a:cubicBezTo>
                      <a:pt x="913" y="219"/>
                      <a:pt x="913" y="219"/>
                      <a:pt x="912" y="219"/>
                    </a:cubicBezTo>
                    <a:cubicBezTo>
                      <a:pt x="913" y="222"/>
                      <a:pt x="913" y="222"/>
                      <a:pt x="913" y="222"/>
                    </a:cubicBezTo>
                    <a:cubicBezTo>
                      <a:pt x="913" y="219"/>
                      <a:pt x="913" y="219"/>
                      <a:pt x="913" y="219"/>
                    </a:cubicBezTo>
                    <a:cubicBezTo>
                      <a:pt x="913" y="220"/>
                      <a:pt x="913" y="220"/>
                      <a:pt x="913" y="220"/>
                    </a:cubicBezTo>
                    <a:cubicBezTo>
                      <a:pt x="914" y="219"/>
                      <a:pt x="914" y="219"/>
                      <a:pt x="914" y="219"/>
                    </a:cubicBezTo>
                    <a:cubicBezTo>
                      <a:pt x="913" y="219"/>
                      <a:pt x="913" y="219"/>
                      <a:pt x="913" y="219"/>
                    </a:cubicBezTo>
                    <a:cubicBezTo>
                      <a:pt x="913" y="220"/>
                      <a:pt x="913" y="220"/>
                      <a:pt x="913" y="220"/>
                    </a:cubicBezTo>
                    <a:cubicBezTo>
                      <a:pt x="914" y="219"/>
                      <a:pt x="914" y="219"/>
                      <a:pt x="914" y="219"/>
                    </a:cubicBezTo>
                    <a:cubicBezTo>
                      <a:pt x="914" y="219"/>
                      <a:pt x="913" y="219"/>
                      <a:pt x="912" y="218"/>
                    </a:cubicBezTo>
                    <a:cubicBezTo>
                      <a:pt x="908" y="217"/>
                      <a:pt x="900" y="213"/>
                      <a:pt x="889" y="207"/>
                    </a:cubicBezTo>
                    <a:cubicBezTo>
                      <a:pt x="850" y="186"/>
                      <a:pt x="776" y="144"/>
                      <a:pt x="713" y="106"/>
                    </a:cubicBezTo>
                    <a:cubicBezTo>
                      <a:pt x="681" y="87"/>
                      <a:pt x="651" y="70"/>
                      <a:pt x="630" y="57"/>
                    </a:cubicBezTo>
                    <a:cubicBezTo>
                      <a:pt x="619" y="51"/>
                      <a:pt x="610" y="46"/>
                      <a:pt x="604" y="42"/>
                    </a:cubicBezTo>
                    <a:cubicBezTo>
                      <a:pt x="598" y="38"/>
                      <a:pt x="595" y="36"/>
                      <a:pt x="595" y="36"/>
                    </a:cubicBezTo>
                    <a:cubicBezTo>
                      <a:pt x="593" y="35"/>
                      <a:pt x="591" y="36"/>
                      <a:pt x="590" y="38"/>
                    </a:cubicBezTo>
                    <a:cubicBezTo>
                      <a:pt x="589" y="38"/>
                      <a:pt x="589" y="39"/>
                      <a:pt x="589" y="40"/>
                    </a:cubicBezTo>
                    <a:cubicBezTo>
                      <a:pt x="589" y="41"/>
                      <a:pt x="589" y="42"/>
                      <a:pt x="589" y="42"/>
                    </a:cubicBezTo>
                    <a:cubicBezTo>
                      <a:pt x="590" y="43"/>
                      <a:pt x="590" y="43"/>
                      <a:pt x="591" y="43"/>
                    </a:cubicBezTo>
                    <a:cubicBezTo>
                      <a:pt x="591" y="44"/>
                      <a:pt x="592" y="45"/>
                      <a:pt x="593" y="46"/>
                    </a:cubicBezTo>
                    <a:cubicBezTo>
                      <a:pt x="597" y="49"/>
                      <a:pt x="605" y="54"/>
                      <a:pt x="616" y="61"/>
                    </a:cubicBezTo>
                    <a:cubicBezTo>
                      <a:pt x="655" y="85"/>
                      <a:pt x="729" y="130"/>
                      <a:pt x="794" y="170"/>
                    </a:cubicBezTo>
                    <a:cubicBezTo>
                      <a:pt x="827" y="189"/>
                      <a:pt x="857" y="208"/>
                      <a:pt x="879" y="222"/>
                    </a:cubicBezTo>
                    <a:cubicBezTo>
                      <a:pt x="890" y="228"/>
                      <a:pt x="899" y="234"/>
                      <a:pt x="905" y="238"/>
                    </a:cubicBezTo>
                    <a:cubicBezTo>
                      <a:pt x="908" y="240"/>
                      <a:pt x="910" y="242"/>
                      <a:pt x="912" y="243"/>
                    </a:cubicBezTo>
                    <a:cubicBezTo>
                      <a:pt x="913" y="244"/>
                      <a:pt x="913"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4" y="244"/>
                      <a:pt x="914" y="244"/>
                      <a:pt x="914" y="244"/>
                    </a:cubicBezTo>
                    <a:cubicBezTo>
                      <a:pt x="916" y="243"/>
                      <a:pt x="916" y="243"/>
                      <a:pt x="916" y="243"/>
                    </a:cubicBezTo>
                    <a:cubicBezTo>
                      <a:pt x="913" y="244"/>
                      <a:pt x="913" y="244"/>
                      <a:pt x="913" y="244"/>
                    </a:cubicBezTo>
                    <a:cubicBezTo>
                      <a:pt x="914" y="244"/>
                      <a:pt x="914" y="244"/>
                      <a:pt x="914" y="244"/>
                    </a:cubicBezTo>
                    <a:cubicBezTo>
                      <a:pt x="916" y="243"/>
                      <a:pt x="916" y="243"/>
                      <a:pt x="916" y="243"/>
                    </a:cubicBezTo>
                    <a:cubicBezTo>
                      <a:pt x="913" y="244"/>
                      <a:pt x="913" y="244"/>
                      <a:pt x="913" y="244"/>
                    </a:cubicBezTo>
                    <a:cubicBezTo>
                      <a:pt x="917" y="242"/>
                      <a:pt x="917" y="242"/>
                      <a:pt x="917" y="242"/>
                    </a:cubicBezTo>
                    <a:cubicBezTo>
                      <a:pt x="913" y="242"/>
                      <a:pt x="913" y="242"/>
                      <a:pt x="913" y="242"/>
                    </a:cubicBezTo>
                    <a:cubicBezTo>
                      <a:pt x="913" y="243"/>
                      <a:pt x="913" y="244"/>
                      <a:pt x="913" y="244"/>
                    </a:cubicBezTo>
                    <a:cubicBezTo>
                      <a:pt x="917" y="242"/>
                      <a:pt x="917" y="242"/>
                      <a:pt x="917" y="242"/>
                    </a:cubicBezTo>
                    <a:cubicBezTo>
                      <a:pt x="913" y="242"/>
                      <a:pt x="913" y="242"/>
                      <a:pt x="913" y="242"/>
                    </a:cubicBezTo>
                    <a:cubicBezTo>
                      <a:pt x="917" y="242"/>
                      <a:pt x="917" y="242"/>
                      <a:pt x="917" y="242"/>
                    </a:cubicBezTo>
                    <a:cubicBezTo>
                      <a:pt x="914" y="240"/>
                      <a:pt x="914" y="240"/>
                      <a:pt x="914" y="240"/>
                    </a:cubicBezTo>
                    <a:cubicBezTo>
                      <a:pt x="913" y="241"/>
                      <a:pt x="913" y="242"/>
                      <a:pt x="913" y="242"/>
                    </a:cubicBezTo>
                    <a:cubicBezTo>
                      <a:pt x="917" y="242"/>
                      <a:pt x="917" y="242"/>
                      <a:pt x="917" y="242"/>
                    </a:cubicBezTo>
                    <a:cubicBezTo>
                      <a:pt x="914" y="240"/>
                      <a:pt x="914" y="240"/>
                      <a:pt x="914" y="240"/>
                    </a:cubicBezTo>
                    <a:cubicBezTo>
                      <a:pt x="917" y="242"/>
                      <a:pt x="917" y="242"/>
                      <a:pt x="917" y="242"/>
                    </a:cubicBezTo>
                    <a:cubicBezTo>
                      <a:pt x="919" y="239"/>
                      <a:pt x="919" y="239"/>
                      <a:pt x="919" y="239"/>
                    </a:cubicBezTo>
                    <a:cubicBezTo>
                      <a:pt x="571" y="39"/>
                      <a:pt x="571" y="39"/>
                      <a:pt x="571" y="39"/>
                    </a:cubicBezTo>
                    <a:cubicBezTo>
                      <a:pt x="569" y="38"/>
                      <a:pt x="566" y="39"/>
                      <a:pt x="565" y="41"/>
                    </a:cubicBezTo>
                    <a:cubicBezTo>
                      <a:pt x="564" y="42"/>
                      <a:pt x="565" y="45"/>
                      <a:pt x="566" y="46"/>
                    </a:cubicBezTo>
                    <a:cubicBezTo>
                      <a:pt x="646" y="96"/>
                      <a:pt x="646" y="96"/>
                      <a:pt x="646" y="96"/>
                    </a:cubicBezTo>
                    <a:cubicBezTo>
                      <a:pt x="547" y="38"/>
                      <a:pt x="547" y="38"/>
                      <a:pt x="547" y="38"/>
                    </a:cubicBezTo>
                    <a:cubicBezTo>
                      <a:pt x="547" y="37"/>
                      <a:pt x="545" y="37"/>
                      <a:pt x="544" y="37"/>
                    </a:cubicBezTo>
                    <a:cubicBezTo>
                      <a:pt x="543" y="37"/>
                      <a:pt x="542" y="38"/>
                      <a:pt x="542" y="39"/>
                    </a:cubicBezTo>
                    <a:cubicBezTo>
                      <a:pt x="541" y="40"/>
                      <a:pt x="541" y="41"/>
                      <a:pt x="542" y="42"/>
                    </a:cubicBezTo>
                    <a:cubicBezTo>
                      <a:pt x="542" y="43"/>
                      <a:pt x="542" y="44"/>
                      <a:pt x="543" y="44"/>
                    </a:cubicBezTo>
                    <a:cubicBezTo>
                      <a:pt x="543" y="44"/>
                      <a:pt x="545" y="45"/>
                      <a:pt x="548" y="47"/>
                    </a:cubicBezTo>
                    <a:cubicBezTo>
                      <a:pt x="568" y="59"/>
                      <a:pt x="661" y="114"/>
                      <a:pt x="748" y="167"/>
                    </a:cubicBezTo>
                    <a:cubicBezTo>
                      <a:pt x="792" y="194"/>
                      <a:pt x="834" y="220"/>
                      <a:pt x="866" y="240"/>
                    </a:cubicBezTo>
                    <a:cubicBezTo>
                      <a:pt x="882" y="251"/>
                      <a:pt x="895" y="259"/>
                      <a:pt x="904" y="266"/>
                    </a:cubicBezTo>
                    <a:cubicBezTo>
                      <a:pt x="908" y="269"/>
                      <a:pt x="912" y="272"/>
                      <a:pt x="914" y="274"/>
                    </a:cubicBezTo>
                    <a:cubicBezTo>
                      <a:pt x="915" y="275"/>
                      <a:pt x="916" y="275"/>
                      <a:pt x="916" y="276"/>
                    </a:cubicBezTo>
                    <a:cubicBezTo>
                      <a:pt x="916" y="276"/>
                      <a:pt x="916" y="276"/>
                      <a:pt x="916" y="276"/>
                    </a:cubicBezTo>
                    <a:cubicBezTo>
                      <a:pt x="917" y="276"/>
                      <a:pt x="917" y="276"/>
                      <a:pt x="917" y="276"/>
                    </a:cubicBezTo>
                    <a:cubicBezTo>
                      <a:pt x="919" y="275"/>
                      <a:pt x="919" y="275"/>
                      <a:pt x="919" y="275"/>
                    </a:cubicBezTo>
                    <a:cubicBezTo>
                      <a:pt x="916" y="275"/>
                      <a:pt x="916" y="275"/>
                      <a:pt x="916" y="275"/>
                    </a:cubicBezTo>
                    <a:cubicBezTo>
                      <a:pt x="916" y="276"/>
                      <a:pt x="917" y="276"/>
                      <a:pt x="917" y="276"/>
                    </a:cubicBezTo>
                    <a:cubicBezTo>
                      <a:pt x="919" y="275"/>
                      <a:pt x="919" y="275"/>
                      <a:pt x="919" y="275"/>
                    </a:cubicBezTo>
                    <a:cubicBezTo>
                      <a:pt x="916" y="275"/>
                      <a:pt x="916" y="275"/>
                      <a:pt x="916" y="275"/>
                    </a:cubicBezTo>
                    <a:cubicBezTo>
                      <a:pt x="920" y="275"/>
                      <a:pt x="920" y="275"/>
                      <a:pt x="920" y="275"/>
                    </a:cubicBezTo>
                    <a:cubicBezTo>
                      <a:pt x="917" y="273"/>
                      <a:pt x="917" y="273"/>
                      <a:pt x="917" y="273"/>
                    </a:cubicBezTo>
                    <a:cubicBezTo>
                      <a:pt x="916" y="274"/>
                      <a:pt x="916" y="274"/>
                      <a:pt x="916" y="275"/>
                    </a:cubicBezTo>
                    <a:cubicBezTo>
                      <a:pt x="920" y="275"/>
                      <a:pt x="920" y="275"/>
                      <a:pt x="920" y="275"/>
                    </a:cubicBezTo>
                    <a:cubicBezTo>
                      <a:pt x="917" y="273"/>
                      <a:pt x="917" y="273"/>
                      <a:pt x="917" y="273"/>
                    </a:cubicBezTo>
                    <a:cubicBezTo>
                      <a:pt x="920" y="275"/>
                      <a:pt x="920" y="275"/>
                      <a:pt x="920" y="275"/>
                    </a:cubicBezTo>
                    <a:cubicBezTo>
                      <a:pt x="922" y="272"/>
                      <a:pt x="922" y="272"/>
                      <a:pt x="922" y="272"/>
                    </a:cubicBezTo>
                    <a:cubicBezTo>
                      <a:pt x="529" y="44"/>
                      <a:pt x="529" y="44"/>
                      <a:pt x="529" y="44"/>
                    </a:cubicBezTo>
                    <a:cubicBezTo>
                      <a:pt x="527" y="43"/>
                      <a:pt x="525" y="43"/>
                      <a:pt x="524" y="45"/>
                    </a:cubicBezTo>
                    <a:cubicBezTo>
                      <a:pt x="522" y="47"/>
                      <a:pt x="523" y="50"/>
                      <a:pt x="525" y="51"/>
                    </a:cubicBezTo>
                    <a:cubicBezTo>
                      <a:pt x="525" y="51"/>
                      <a:pt x="526" y="52"/>
                      <a:pt x="529" y="53"/>
                    </a:cubicBezTo>
                    <a:cubicBezTo>
                      <a:pt x="551" y="66"/>
                      <a:pt x="647" y="124"/>
                      <a:pt x="738" y="180"/>
                    </a:cubicBezTo>
                    <a:cubicBezTo>
                      <a:pt x="784" y="208"/>
                      <a:pt x="828" y="235"/>
                      <a:pt x="861" y="256"/>
                    </a:cubicBezTo>
                    <a:cubicBezTo>
                      <a:pt x="877" y="267"/>
                      <a:pt x="891" y="276"/>
                      <a:pt x="900" y="282"/>
                    </a:cubicBezTo>
                    <a:cubicBezTo>
                      <a:pt x="905" y="285"/>
                      <a:pt x="909" y="288"/>
                      <a:pt x="911" y="290"/>
                    </a:cubicBezTo>
                    <a:cubicBezTo>
                      <a:pt x="912" y="291"/>
                      <a:pt x="913" y="292"/>
                      <a:pt x="914" y="292"/>
                    </a:cubicBezTo>
                    <a:cubicBezTo>
                      <a:pt x="914" y="293"/>
                      <a:pt x="914" y="293"/>
                      <a:pt x="914" y="293"/>
                    </a:cubicBezTo>
                    <a:cubicBezTo>
                      <a:pt x="914" y="293"/>
                      <a:pt x="914" y="293"/>
                      <a:pt x="914" y="293"/>
                    </a:cubicBezTo>
                    <a:cubicBezTo>
                      <a:pt x="915" y="292"/>
                      <a:pt x="915" y="292"/>
                      <a:pt x="915" y="292"/>
                    </a:cubicBezTo>
                    <a:cubicBezTo>
                      <a:pt x="914" y="292"/>
                      <a:pt x="914" y="292"/>
                      <a:pt x="914" y="292"/>
                    </a:cubicBezTo>
                    <a:cubicBezTo>
                      <a:pt x="914" y="293"/>
                      <a:pt x="914" y="293"/>
                      <a:pt x="914" y="293"/>
                    </a:cubicBezTo>
                    <a:cubicBezTo>
                      <a:pt x="915" y="292"/>
                      <a:pt x="915" y="292"/>
                      <a:pt x="915" y="292"/>
                    </a:cubicBezTo>
                    <a:cubicBezTo>
                      <a:pt x="914" y="292"/>
                      <a:pt x="914" y="292"/>
                      <a:pt x="914" y="292"/>
                    </a:cubicBezTo>
                    <a:cubicBezTo>
                      <a:pt x="917" y="291"/>
                      <a:pt x="917" y="291"/>
                      <a:pt x="917" y="291"/>
                    </a:cubicBezTo>
                    <a:cubicBezTo>
                      <a:pt x="913" y="291"/>
                      <a:pt x="913" y="291"/>
                      <a:pt x="913" y="291"/>
                    </a:cubicBezTo>
                    <a:cubicBezTo>
                      <a:pt x="913" y="292"/>
                      <a:pt x="914" y="292"/>
                      <a:pt x="914" y="292"/>
                    </a:cubicBezTo>
                    <a:cubicBezTo>
                      <a:pt x="917" y="291"/>
                      <a:pt x="917" y="291"/>
                      <a:pt x="917" y="291"/>
                    </a:cubicBezTo>
                    <a:cubicBezTo>
                      <a:pt x="913" y="291"/>
                      <a:pt x="913" y="291"/>
                      <a:pt x="913" y="291"/>
                    </a:cubicBezTo>
                    <a:cubicBezTo>
                      <a:pt x="917" y="291"/>
                      <a:pt x="917" y="291"/>
                      <a:pt x="917" y="291"/>
                    </a:cubicBezTo>
                    <a:cubicBezTo>
                      <a:pt x="914" y="289"/>
                      <a:pt x="914" y="289"/>
                      <a:pt x="914" y="289"/>
                    </a:cubicBezTo>
                    <a:cubicBezTo>
                      <a:pt x="914" y="290"/>
                      <a:pt x="913" y="291"/>
                      <a:pt x="913" y="291"/>
                    </a:cubicBezTo>
                    <a:cubicBezTo>
                      <a:pt x="917" y="291"/>
                      <a:pt x="917" y="291"/>
                      <a:pt x="917" y="291"/>
                    </a:cubicBezTo>
                    <a:cubicBezTo>
                      <a:pt x="914" y="289"/>
                      <a:pt x="914" y="289"/>
                      <a:pt x="914" y="289"/>
                    </a:cubicBezTo>
                    <a:cubicBezTo>
                      <a:pt x="914" y="289"/>
                      <a:pt x="914" y="289"/>
                      <a:pt x="914" y="289"/>
                    </a:cubicBezTo>
                    <a:cubicBezTo>
                      <a:pt x="917" y="291"/>
                      <a:pt x="917" y="291"/>
                      <a:pt x="917" y="291"/>
                    </a:cubicBezTo>
                    <a:cubicBezTo>
                      <a:pt x="916" y="288"/>
                      <a:pt x="916" y="288"/>
                      <a:pt x="916" y="288"/>
                    </a:cubicBezTo>
                    <a:cubicBezTo>
                      <a:pt x="915" y="288"/>
                      <a:pt x="915" y="288"/>
                      <a:pt x="914" y="289"/>
                    </a:cubicBezTo>
                    <a:cubicBezTo>
                      <a:pt x="917" y="291"/>
                      <a:pt x="917" y="291"/>
                      <a:pt x="917" y="291"/>
                    </a:cubicBezTo>
                    <a:cubicBezTo>
                      <a:pt x="916" y="288"/>
                      <a:pt x="916" y="288"/>
                      <a:pt x="916" y="288"/>
                    </a:cubicBezTo>
                    <a:cubicBezTo>
                      <a:pt x="917" y="291"/>
                      <a:pt x="917" y="291"/>
                      <a:pt x="917" y="291"/>
                    </a:cubicBezTo>
                    <a:cubicBezTo>
                      <a:pt x="917" y="287"/>
                      <a:pt x="917" y="287"/>
                      <a:pt x="917" y="287"/>
                    </a:cubicBezTo>
                    <a:cubicBezTo>
                      <a:pt x="917" y="287"/>
                      <a:pt x="916" y="287"/>
                      <a:pt x="916" y="288"/>
                    </a:cubicBezTo>
                    <a:cubicBezTo>
                      <a:pt x="917" y="291"/>
                      <a:pt x="917" y="291"/>
                      <a:pt x="917" y="291"/>
                    </a:cubicBezTo>
                    <a:cubicBezTo>
                      <a:pt x="917" y="287"/>
                      <a:pt x="917" y="287"/>
                      <a:pt x="917" y="287"/>
                    </a:cubicBezTo>
                    <a:cubicBezTo>
                      <a:pt x="917" y="289"/>
                      <a:pt x="917" y="289"/>
                      <a:pt x="917" y="289"/>
                    </a:cubicBezTo>
                    <a:cubicBezTo>
                      <a:pt x="917" y="287"/>
                      <a:pt x="917" y="287"/>
                      <a:pt x="917" y="287"/>
                    </a:cubicBezTo>
                    <a:cubicBezTo>
                      <a:pt x="917" y="287"/>
                      <a:pt x="917" y="287"/>
                      <a:pt x="917" y="287"/>
                    </a:cubicBezTo>
                    <a:cubicBezTo>
                      <a:pt x="917" y="289"/>
                      <a:pt x="917" y="289"/>
                      <a:pt x="917" y="289"/>
                    </a:cubicBezTo>
                    <a:cubicBezTo>
                      <a:pt x="917" y="287"/>
                      <a:pt x="917" y="287"/>
                      <a:pt x="917" y="287"/>
                    </a:cubicBezTo>
                    <a:cubicBezTo>
                      <a:pt x="917" y="287"/>
                      <a:pt x="916" y="287"/>
                      <a:pt x="915" y="287"/>
                    </a:cubicBezTo>
                    <a:cubicBezTo>
                      <a:pt x="910" y="285"/>
                      <a:pt x="900" y="279"/>
                      <a:pt x="887" y="271"/>
                    </a:cubicBezTo>
                    <a:cubicBezTo>
                      <a:pt x="839" y="244"/>
                      <a:pt x="746" y="187"/>
                      <a:pt x="664" y="137"/>
                    </a:cubicBezTo>
                    <a:cubicBezTo>
                      <a:pt x="622" y="112"/>
                      <a:pt x="584" y="89"/>
                      <a:pt x="554" y="72"/>
                    </a:cubicBezTo>
                    <a:cubicBezTo>
                      <a:pt x="539" y="64"/>
                      <a:pt x="526" y="57"/>
                      <a:pt x="517" y="52"/>
                    </a:cubicBezTo>
                    <a:cubicBezTo>
                      <a:pt x="512" y="49"/>
                      <a:pt x="508" y="47"/>
                      <a:pt x="505" y="46"/>
                    </a:cubicBezTo>
                    <a:cubicBezTo>
                      <a:pt x="504" y="45"/>
                      <a:pt x="502" y="45"/>
                      <a:pt x="501" y="44"/>
                    </a:cubicBezTo>
                    <a:cubicBezTo>
                      <a:pt x="500" y="44"/>
                      <a:pt x="499" y="44"/>
                      <a:pt x="497" y="44"/>
                    </a:cubicBezTo>
                    <a:cubicBezTo>
                      <a:pt x="497" y="44"/>
                      <a:pt x="496" y="44"/>
                      <a:pt x="496" y="44"/>
                    </a:cubicBezTo>
                    <a:cubicBezTo>
                      <a:pt x="495" y="44"/>
                      <a:pt x="494" y="45"/>
                      <a:pt x="493" y="46"/>
                    </a:cubicBezTo>
                    <a:cubicBezTo>
                      <a:pt x="497" y="48"/>
                      <a:pt x="497" y="48"/>
                      <a:pt x="497" y="48"/>
                    </a:cubicBezTo>
                    <a:cubicBezTo>
                      <a:pt x="493" y="46"/>
                      <a:pt x="493" y="46"/>
                      <a:pt x="493" y="46"/>
                    </a:cubicBezTo>
                    <a:cubicBezTo>
                      <a:pt x="493" y="47"/>
                      <a:pt x="493" y="48"/>
                      <a:pt x="493" y="48"/>
                    </a:cubicBezTo>
                    <a:cubicBezTo>
                      <a:pt x="493" y="49"/>
                      <a:pt x="493" y="50"/>
                      <a:pt x="493" y="50"/>
                    </a:cubicBezTo>
                    <a:cubicBezTo>
                      <a:pt x="493" y="51"/>
                      <a:pt x="494" y="52"/>
                      <a:pt x="494" y="52"/>
                    </a:cubicBezTo>
                    <a:cubicBezTo>
                      <a:pt x="495" y="53"/>
                      <a:pt x="496" y="54"/>
                      <a:pt x="498" y="55"/>
                    </a:cubicBezTo>
                    <a:cubicBezTo>
                      <a:pt x="503" y="59"/>
                      <a:pt x="513" y="66"/>
                      <a:pt x="527" y="75"/>
                    </a:cubicBezTo>
                    <a:cubicBezTo>
                      <a:pt x="576" y="107"/>
                      <a:pt x="672" y="164"/>
                      <a:pt x="755" y="214"/>
                    </a:cubicBezTo>
                    <a:cubicBezTo>
                      <a:pt x="797" y="240"/>
                      <a:pt x="835" y="263"/>
                      <a:pt x="863" y="280"/>
                    </a:cubicBezTo>
                    <a:cubicBezTo>
                      <a:pt x="877" y="289"/>
                      <a:pt x="889" y="296"/>
                      <a:pt x="897" y="301"/>
                    </a:cubicBezTo>
                    <a:cubicBezTo>
                      <a:pt x="901" y="304"/>
                      <a:pt x="904" y="306"/>
                      <a:pt x="906" y="307"/>
                    </a:cubicBezTo>
                    <a:cubicBezTo>
                      <a:pt x="907" y="308"/>
                      <a:pt x="907" y="309"/>
                      <a:pt x="908" y="309"/>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08" y="309"/>
                      <a:pt x="908" y="309"/>
                      <a:pt x="908" y="309"/>
                    </a:cubicBezTo>
                    <a:cubicBezTo>
                      <a:pt x="909" y="308"/>
                      <a:pt x="909" y="308"/>
                      <a:pt x="909" y="308"/>
                    </a:cubicBezTo>
                    <a:cubicBezTo>
                      <a:pt x="908" y="309"/>
                      <a:pt x="908" y="309"/>
                      <a:pt x="908" y="309"/>
                    </a:cubicBezTo>
                    <a:cubicBezTo>
                      <a:pt x="911" y="307"/>
                      <a:pt x="911" y="307"/>
                      <a:pt x="911" y="307"/>
                    </a:cubicBezTo>
                    <a:cubicBezTo>
                      <a:pt x="907" y="307"/>
                      <a:pt x="907" y="307"/>
                      <a:pt x="907" y="307"/>
                    </a:cubicBezTo>
                    <a:cubicBezTo>
                      <a:pt x="907" y="308"/>
                      <a:pt x="908" y="309"/>
                      <a:pt x="908" y="309"/>
                    </a:cubicBezTo>
                    <a:cubicBezTo>
                      <a:pt x="911" y="307"/>
                      <a:pt x="911" y="307"/>
                      <a:pt x="911" y="307"/>
                    </a:cubicBezTo>
                    <a:cubicBezTo>
                      <a:pt x="907" y="307"/>
                      <a:pt x="907" y="307"/>
                      <a:pt x="907" y="307"/>
                    </a:cubicBezTo>
                    <a:cubicBezTo>
                      <a:pt x="911" y="307"/>
                      <a:pt x="911" y="307"/>
                      <a:pt x="911" y="307"/>
                    </a:cubicBezTo>
                    <a:cubicBezTo>
                      <a:pt x="908" y="305"/>
                      <a:pt x="908" y="305"/>
                      <a:pt x="908" y="305"/>
                    </a:cubicBezTo>
                    <a:cubicBezTo>
                      <a:pt x="907" y="306"/>
                      <a:pt x="907" y="307"/>
                      <a:pt x="907" y="307"/>
                    </a:cubicBezTo>
                    <a:cubicBezTo>
                      <a:pt x="911" y="307"/>
                      <a:pt x="911" y="307"/>
                      <a:pt x="911" y="307"/>
                    </a:cubicBezTo>
                    <a:cubicBezTo>
                      <a:pt x="908" y="305"/>
                      <a:pt x="908" y="305"/>
                      <a:pt x="908" y="305"/>
                    </a:cubicBezTo>
                    <a:cubicBezTo>
                      <a:pt x="911" y="307"/>
                      <a:pt x="911" y="307"/>
                      <a:pt x="911" y="307"/>
                    </a:cubicBezTo>
                    <a:cubicBezTo>
                      <a:pt x="908" y="305"/>
                      <a:pt x="908" y="305"/>
                      <a:pt x="908" y="305"/>
                    </a:cubicBezTo>
                    <a:cubicBezTo>
                      <a:pt x="911" y="307"/>
                      <a:pt x="911" y="307"/>
                      <a:pt x="911" y="307"/>
                    </a:cubicBezTo>
                    <a:cubicBezTo>
                      <a:pt x="910" y="304"/>
                      <a:pt x="910" y="304"/>
                      <a:pt x="910" y="304"/>
                    </a:cubicBezTo>
                    <a:cubicBezTo>
                      <a:pt x="909" y="304"/>
                      <a:pt x="908" y="304"/>
                      <a:pt x="908" y="305"/>
                    </a:cubicBezTo>
                    <a:cubicBezTo>
                      <a:pt x="911" y="307"/>
                      <a:pt x="911" y="307"/>
                      <a:pt x="911" y="307"/>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0" y="306"/>
                      <a:pt x="910" y="306"/>
                      <a:pt x="910" y="306"/>
                    </a:cubicBezTo>
                    <a:cubicBezTo>
                      <a:pt x="910" y="304"/>
                      <a:pt x="910" y="304"/>
                      <a:pt x="910" y="304"/>
                    </a:cubicBezTo>
                    <a:cubicBezTo>
                      <a:pt x="910" y="304"/>
                      <a:pt x="910" y="304"/>
                      <a:pt x="910" y="304"/>
                    </a:cubicBezTo>
                    <a:cubicBezTo>
                      <a:pt x="911" y="304"/>
                      <a:pt x="911" y="304"/>
                      <a:pt x="911" y="304"/>
                    </a:cubicBezTo>
                    <a:cubicBezTo>
                      <a:pt x="910" y="304"/>
                      <a:pt x="910" y="304"/>
                      <a:pt x="910" y="304"/>
                    </a:cubicBezTo>
                    <a:cubicBezTo>
                      <a:pt x="910" y="304"/>
                      <a:pt x="910" y="304"/>
                      <a:pt x="910" y="304"/>
                    </a:cubicBezTo>
                    <a:cubicBezTo>
                      <a:pt x="911" y="304"/>
                      <a:pt x="911" y="304"/>
                      <a:pt x="911" y="304"/>
                    </a:cubicBezTo>
                    <a:cubicBezTo>
                      <a:pt x="910" y="304"/>
                      <a:pt x="909" y="303"/>
                      <a:pt x="908" y="303"/>
                    </a:cubicBezTo>
                    <a:cubicBezTo>
                      <a:pt x="906" y="302"/>
                      <a:pt x="901" y="300"/>
                      <a:pt x="896" y="297"/>
                    </a:cubicBezTo>
                    <a:cubicBezTo>
                      <a:pt x="877" y="288"/>
                      <a:pt x="841" y="267"/>
                      <a:pt x="799" y="242"/>
                    </a:cubicBezTo>
                    <a:cubicBezTo>
                      <a:pt x="735" y="204"/>
                      <a:pt x="656" y="156"/>
                      <a:pt x="593" y="117"/>
                    </a:cubicBezTo>
                    <a:cubicBezTo>
                      <a:pt x="561" y="98"/>
                      <a:pt x="534" y="81"/>
                      <a:pt x="514" y="69"/>
                    </a:cubicBezTo>
                    <a:cubicBezTo>
                      <a:pt x="504" y="62"/>
                      <a:pt x="495" y="58"/>
                      <a:pt x="490" y="54"/>
                    </a:cubicBezTo>
                    <a:cubicBezTo>
                      <a:pt x="487" y="52"/>
                      <a:pt x="485" y="51"/>
                      <a:pt x="483" y="50"/>
                    </a:cubicBezTo>
                    <a:cubicBezTo>
                      <a:pt x="482" y="50"/>
                      <a:pt x="481" y="49"/>
                      <a:pt x="481" y="49"/>
                    </a:cubicBezTo>
                    <a:cubicBezTo>
                      <a:pt x="480" y="49"/>
                      <a:pt x="480" y="49"/>
                      <a:pt x="480" y="49"/>
                    </a:cubicBezTo>
                    <a:cubicBezTo>
                      <a:pt x="480" y="49"/>
                      <a:pt x="480" y="49"/>
                      <a:pt x="480" y="49"/>
                    </a:cubicBezTo>
                    <a:cubicBezTo>
                      <a:pt x="479" y="49"/>
                      <a:pt x="479" y="48"/>
                      <a:pt x="478" y="48"/>
                    </a:cubicBezTo>
                    <a:cubicBezTo>
                      <a:pt x="478" y="48"/>
                      <a:pt x="478" y="48"/>
                      <a:pt x="477" y="49"/>
                    </a:cubicBezTo>
                    <a:cubicBezTo>
                      <a:pt x="476" y="49"/>
                      <a:pt x="475" y="49"/>
                      <a:pt x="475" y="50"/>
                    </a:cubicBezTo>
                    <a:cubicBezTo>
                      <a:pt x="474" y="52"/>
                      <a:pt x="474" y="55"/>
                      <a:pt x="476" y="56"/>
                    </a:cubicBezTo>
                    <a:cubicBezTo>
                      <a:pt x="910" y="327"/>
                      <a:pt x="910" y="327"/>
                      <a:pt x="910" y="327"/>
                    </a:cubicBezTo>
                    <a:cubicBezTo>
                      <a:pt x="911" y="327"/>
                      <a:pt x="912" y="327"/>
                      <a:pt x="913" y="327"/>
                    </a:cubicBezTo>
                    <a:cubicBezTo>
                      <a:pt x="914" y="327"/>
                      <a:pt x="915" y="326"/>
                      <a:pt x="915" y="325"/>
                    </a:cubicBezTo>
                    <a:cubicBezTo>
                      <a:pt x="916" y="325"/>
                      <a:pt x="916" y="323"/>
                      <a:pt x="916" y="322"/>
                    </a:cubicBezTo>
                    <a:cubicBezTo>
                      <a:pt x="915" y="321"/>
                      <a:pt x="915" y="320"/>
                      <a:pt x="914" y="320"/>
                    </a:cubicBezTo>
                    <a:cubicBezTo>
                      <a:pt x="914" y="320"/>
                      <a:pt x="805" y="252"/>
                      <a:pt x="694" y="185"/>
                    </a:cubicBezTo>
                    <a:cubicBezTo>
                      <a:pt x="638" y="151"/>
                      <a:pt x="582" y="117"/>
                      <a:pt x="538" y="92"/>
                    </a:cubicBezTo>
                    <a:cubicBezTo>
                      <a:pt x="516" y="79"/>
                      <a:pt x="497" y="68"/>
                      <a:pt x="483" y="61"/>
                    </a:cubicBezTo>
                    <a:cubicBezTo>
                      <a:pt x="475" y="57"/>
                      <a:pt x="469" y="54"/>
                      <a:pt x="465" y="52"/>
                    </a:cubicBezTo>
                    <a:cubicBezTo>
                      <a:pt x="463" y="51"/>
                      <a:pt x="461" y="50"/>
                      <a:pt x="459" y="50"/>
                    </a:cubicBezTo>
                    <a:cubicBezTo>
                      <a:pt x="457" y="49"/>
                      <a:pt x="456" y="49"/>
                      <a:pt x="454" y="49"/>
                    </a:cubicBezTo>
                    <a:cubicBezTo>
                      <a:pt x="454" y="49"/>
                      <a:pt x="453" y="49"/>
                      <a:pt x="452" y="49"/>
                    </a:cubicBezTo>
                    <a:cubicBezTo>
                      <a:pt x="451" y="49"/>
                      <a:pt x="450" y="50"/>
                      <a:pt x="450" y="51"/>
                    </a:cubicBezTo>
                    <a:cubicBezTo>
                      <a:pt x="449" y="52"/>
                      <a:pt x="449" y="52"/>
                      <a:pt x="449" y="53"/>
                    </a:cubicBezTo>
                    <a:cubicBezTo>
                      <a:pt x="449" y="54"/>
                      <a:pt x="450" y="55"/>
                      <a:pt x="450" y="55"/>
                    </a:cubicBezTo>
                    <a:cubicBezTo>
                      <a:pt x="450" y="56"/>
                      <a:pt x="450" y="56"/>
                      <a:pt x="450" y="56"/>
                    </a:cubicBezTo>
                    <a:cubicBezTo>
                      <a:pt x="451" y="57"/>
                      <a:pt x="451" y="57"/>
                      <a:pt x="451" y="57"/>
                    </a:cubicBezTo>
                    <a:cubicBezTo>
                      <a:pt x="452" y="57"/>
                      <a:pt x="452" y="58"/>
                      <a:pt x="454" y="58"/>
                    </a:cubicBezTo>
                    <a:cubicBezTo>
                      <a:pt x="463" y="64"/>
                      <a:pt x="495" y="84"/>
                      <a:pt x="539" y="111"/>
                    </a:cubicBezTo>
                    <a:cubicBezTo>
                      <a:pt x="604" y="151"/>
                      <a:pt x="694" y="206"/>
                      <a:pt x="768" y="252"/>
                    </a:cubicBezTo>
                    <a:cubicBezTo>
                      <a:pt x="805" y="274"/>
                      <a:pt x="837" y="295"/>
                      <a:pt x="861" y="310"/>
                    </a:cubicBezTo>
                    <a:cubicBezTo>
                      <a:pt x="873" y="318"/>
                      <a:pt x="882" y="324"/>
                      <a:pt x="889" y="328"/>
                    </a:cubicBezTo>
                    <a:cubicBezTo>
                      <a:pt x="892" y="331"/>
                      <a:pt x="895" y="332"/>
                      <a:pt x="896" y="334"/>
                    </a:cubicBezTo>
                    <a:cubicBezTo>
                      <a:pt x="897" y="334"/>
                      <a:pt x="897" y="335"/>
                      <a:pt x="898" y="335"/>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898" y="335"/>
                      <a:pt x="898" y="335"/>
                      <a:pt x="898" y="335"/>
                    </a:cubicBezTo>
                    <a:cubicBezTo>
                      <a:pt x="899" y="334"/>
                      <a:pt x="899" y="334"/>
                      <a:pt x="899" y="334"/>
                    </a:cubicBezTo>
                    <a:cubicBezTo>
                      <a:pt x="898" y="335"/>
                      <a:pt x="898" y="335"/>
                      <a:pt x="898" y="335"/>
                    </a:cubicBezTo>
                    <a:cubicBezTo>
                      <a:pt x="901" y="333"/>
                      <a:pt x="901" y="333"/>
                      <a:pt x="901" y="333"/>
                    </a:cubicBezTo>
                    <a:cubicBezTo>
                      <a:pt x="897" y="333"/>
                      <a:pt x="897" y="333"/>
                      <a:pt x="897" y="333"/>
                    </a:cubicBezTo>
                    <a:cubicBezTo>
                      <a:pt x="897" y="334"/>
                      <a:pt x="898" y="335"/>
                      <a:pt x="898" y="335"/>
                    </a:cubicBezTo>
                    <a:cubicBezTo>
                      <a:pt x="901" y="333"/>
                      <a:pt x="901" y="333"/>
                      <a:pt x="901" y="333"/>
                    </a:cubicBezTo>
                    <a:cubicBezTo>
                      <a:pt x="897" y="333"/>
                      <a:pt x="897" y="333"/>
                      <a:pt x="897" y="333"/>
                    </a:cubicBezTo>
                    <a:cubicBezTo>
                      <a:pt x="901" y="333"/>
                      <a:pt x="901" y="333"/>
                      <a:pt x="901" y="333"/>
                    </a:cubicBezTo>
                    <a:cubicBezTo>
                      <a:pt x="898" y="331"/>
                      <a:pt x="898" y="331"/>
                      <a:pt x="898" y="331"/>
                    </a:cubicBezTo>
                    <a:cubicBezTo>
                      <a:pt x="897" y="332"/>
                      <a:pt x="897" y="332"/>
                      <a:pt x="897" y="333"/>
                    </a:cubicBezTo>
                    <a:cubicBezTo>
                      <a:pt x="901" y="333"/>
                      <a:pt x="901" y="333"/>
                      <a:pt x="901" y="333"/>
                    </a:cubicBezTo>
                    <a:cubicBezTo>
                      <a:pt x="898" y="331"/>
                      <a:pt x="898" y="331"/>
                      <a:pt x="898" y="331"/>
                    </a:cubicBezTo>
                    <a:cubicBezTo>
                      <a:pt x="898" y="331"/>
                      <a:pt x="898" y="331"/>
                      <a:pt x="898" y="331"/>
                    </a:cubicBezTo>
                    <a:cubicBezTo>
                      <a:pt x="901" y="333"/>
                      <a:pt x="901" y="333"/>
                      <a:pt x="901" y="333"/>
                    </a:cubicBezTo>
                    <a:cubicBezTo>
                      <a:pt x="900" y="330"/>
                      <a:pt x="900" y="330"/>
                      <a:pt x="900" y="330"/>
                    </a:cubicBezTo>
                    <a:cubicBezTo>
                      <a:pt x="899" y="330"/>
                      <a:pt x="898" y="330"/>
                      <a:pt x="898" y="331"/>
                    </a:cubicBezTo>
                    <a:cubicBezTo>
                      <a:pt x="901" y="333"/>
                      <a:pt x="901" y="333"/>
                      <a:pt x="901" y="333"/>
                    </a:cubicBezTo>
                    <a:cubicBezTo>
                      <a:pt x="900" y="330"/>
                      <a:pt x="900" y="330"/>
                      <a:pt x="900" y="330"/>
                    </a:cubicBezTo>
                    <a:cubicBezTo>
                      <a:pt x="900" y="332"/>
                      <a:pt x="900" y="332"/>
                      <a:pt x="900" y="332"/>
                    </a:cubicBezTo>
                    <a:cubicBezTo>
                      <a:pt x="900" y="329"/>
                      <a:pt x="900" y="329"/>
                      <a:pt x="900" y="329"/>
                    </a:cubicBezTo>
                    <a:cubicBezTo>
                      <a:pt x="900" y="329"/>
                      <a:pt x="900" y="329"/>
                      <a:pt x="900" y="330"/>
                    </a:cubicBezTo>
                    <a:cubicBezTo>
                      <a:pt x="900" y="332"/>
                      <a:pt x="900" y="332"/>
                      <a:pt x="900" y="332"/>
                    </a:cubicBezTo>
                    <a:cubicBezTo>
                      <a:pt x="900" y="329"/>
                      <a:pt x="900" y="329"/>
                      <a:pt x="900" y="329"/>
                    </a:cubicBezTo>
                    <a:cubicBezTo>
                      <a:pt x="900" y="330"/>
                      <a:pt x="900" y="330"/>
                      <a:pt x="900" y="330"/>
                    </a:cubicBezTo>
                    <a:cubicBezTo>
                      <a:pt x="900" y="329"/>
                      <a:pt x="900" y="329"/>
                      <a:pt x="900" y="329"/>
                    </a:cubicBezTo>
                    <a:cubicBezTo>
                      <a:pt x="900" y="329"/>
                      <a:pt x="900" y="329"/>
                      <a:pt x="900" y="329"/>
                    </a:cubicBezTo>
                    <a:cubicBezTo>
                      <a:pt x="900" y="330"/>
                      <a:pt x="900" y="330"/>
                      <a:pt x="900" y="330"/>
                    </a:cubicBezTo>
                    <a:cubicBezTo>
                      <a:pt x="900" y="329"/>
                      <a:pt x="900" y="329"/>
                      <a:pt x="900" y="329"/>
                    </a:cubicBezTo>
                    <a:cubicBezTo>
                      <a:pt x="900" y="329"/>
                      <a:pt x="899" y="329"/>
                      <a:pt x="898" y="329"/>
                    </a:cubicBezTo>
                    <a:cubicBezTo>
                      <a:pt x="895" y="328"/>
                      <a:pt x="890" y="326"/>
                      <a:pt x="884" y="323"/>
                    </a:cubicBezTo>
                    <a:cubicBezTo>
                      <a:pt x="863" y="312"/>
                      <a:pt x="824" y="290"/>
                      <a:pt x="777" y="263"/>
                    </a:cubicBezTo>
                    <a:cubicBezTo>
                      <a:pt x="708" y="222"/>
                      <a:pt x="622" y="170"/>
                      <a:pt x="553" y="129"/>
                    </a:cubicBezTo>
                    <a:cubicBezTo>
                      <a:pt x="519" y="108"/>
                      <a:pt x="489" y="89"/>
                      <a:pt x="467" y="76"/>
                    </a:cubicBezTo>
                    <a:cubicBezTo>
                      <a:pt x="457" y="70"/>
                      <a:pt x="448" y="64"/>
                      <a:pt x="442" y="61"/>
                    </a:cubicBezTo>
                    <a:cubicBezTo>
                      <a:pt x="436" y="57"/>
                      <a:pt x="433" y="55"/>
                      <a:pt x="433" y="55"/>
                    </a:cubicBezTo>
                    <a:cubicBezTo>
                      <a:pt x="431" y="58"/>
                      <a:pt x="431" y="58"/>
                      <a:pt x="431" y="58"/>
                    </a:cubicBezTo>
                    <a:cubicBezTo>
                      <a:pt x="429" y="62"/>
                      <a:pt x="429" y="62"/>
                      <a:pt x="429" y="62"/>
                    </a:cubicBezTo>
                    <a:cubicBezTo>
                      <a:pt x="429" y="62"/>
                      <a:pt x="430" y="63"/>
                      <a:pt x="433" y="64"/>
                    </a:cubicBezTo>
                    <a:cubicBezTo>
                      <a:pt x="454" y="77"/>
                      <a:pt x="548" y="133"/>
                      <a:pt x="637" y="188"/>
                    </a:cubicBezTo>
                    <a:cubicBezTo>
                      <a:pt x="681" y="215"/>
                      <a:pt x="724" y="241"/>
                      <a:pt x="756" y="262"/>
                    </a:cubicBezTo>
                    <a:cubicBezTo>
                      <a:pt x="772" y="272"/>
                      <a:pt x="785" y="281"/>
                      <a:pt x="794" y="287"/>
                    </a:cubicBezTo>
                    <a:cubicBezTo>
                      <a:pt x="799" y="290"/>
                      <a:pt x="802" y="293"/>
                      <a:pt x="805" y="295"/>
                    </a:cubicBezTo>
                    <a:cubicBezTo>
                      <a:pt x="806" y="296"/>
                      <a:pt x="807" y="297"/>
                      <a:pt x="807" y="297"/>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07" y="297"/>
                      <a:pt x="807" y="297"/>
                      <a:pt x="807" y="297"/>
                    </a:cubicBezTo>
                    <a:cubicBezTo>
                      <a:pt x="809" y="296"/>
                      <a:pt x="809" y="296"/>
                      <a:pt x="809" y="296"/>
                    </a:cubicBezTo>
                    <a:cubicBezTo>
                      <a:pt x="807" y="297"/>
                      <a:pt x="807" y="297"/>
                      <a:pt x="807" y="297"/>
                    </a:cubicBezTo>
                    <a:cubicBezTo>
                      <a:pt x="810" y="296"/>
                      <a:pt x="810" y="296"/>
                      <a:pt x="810" y="296"/>
                    </a:cubicBezTo>
                    <a:cubicBezTo>
                      <a:pt x="807" y="296"/>
                      <a:pt x="807" y="296"/>
                      <a:pt x="807" y="296"/>
                    </a:cubicBezTo>
                    <a:cubicBezTo>
                      <a:pt x="807" y="296"/>
                      <a:pt x="807" y="297"/>
                      <a:pt x="807" y="297"/>
                    </a:cubicBezTo>
                    <a:cubicBezTo>
                      <a:pt x="810" y="296"/>
                      <a:pt x="810" y="296"/>
                      <a:pt x="810" y="296"/>
                    </a:cubicBezTo>
                    <a:cubicBezTo>
                      <a:pt x="807" y="296"/>
                      <a:pt x="807" y="296"/>
                      <a:pt x="807" y="296"/>
                    </a:cubicBezTo>
                    <a:cubicBezTo>
                      <a:pt x="811" y="296"/>
                      <a:pt x="811" y="296"/>
                      <a:pt x="811" y="296"/>
                    </a:cubicBezTo>
                    <a:cubicBezTo>
                      <a:pt x="807" y="294"/>
                      <a:pt x="807" y="294"/>
                      <a:pt x="807" y="294"/>
                    </a:cubicBezTo>
                    <a:cubicBezTo>
                      <a:pt x="807" y="294"/>
                      <a:pt x="807" y="295"/>
                      <a:pt x="807" y="296"/>
                    </a:cubicBezTo>
                    <a:cubicBezTo>
                      <a:pt x="811" y="296"/>
                      <a:pt x="811" y="296"/>
                      <a:pt x="811" y="296"/>
                    </a:cubicBezTo>
                    <a:cubicBezTo>
                      <a:pt x="807" y="294"/>
                      <a:pt x="807" y="294"/>
                      <a:pt x="807" y="294"/>
                    </a:cubicBezTo>
                    <a:cubicBezTo>
                      <a:pt x="811" y="296"/>
                      <a:pt x="811" y="296"/>
                      <a:pt x="811" y="296"/>
                    </a:cubicBezTo>
                    <a:cubicBezTo>
                      <a:pt x="813" y="292"/>
                      <a:pt x="813" y="292"/>
                      <a:pt x="813" y="292"/>
                    </a:cubicBezTo>
                    <a:cubicBezTo>
                      <a:pt x="813" y="292"/>
                      <a:pt x="713" y="234"/>
                      <a:pt x="613" y="176"/>
                    </a:cubicBezTo>
                    <a:cubicBezTo>
                      <a:pt x="562" y="146"/>
                      <a:pt x="512" y="117"/>
                      <a:pt x="474" y="95"/>
                    </a:cubicBezTo>
                    <a:cubicBezTo>
                      <a:pt x="455" y="84"/>
                      <a:pt x="439" y="75"/>
                      <a:pt x="428" y="69"/>
                    </a:cubicBezTo>
                    <a:cubicBezTo>
                      <a:pt x="422" y="65"/>
                      <a:pt x="418" y="63"/>
                      <a:pt x="415" y="61"/>
                    </a:cubicBezTo>
                    <a:cubicBezTo>
                      <a:pt x="413" y="60"/>
                      <a:pt x="412" y="60"/>
                      <a:pt x="411" y="59"/>
                    </a:cubicBezTo>
                    <a:cubicBezTo>
                      <a:pt x="410" y="59"/>
                      <a:pt x="410" y="59"/>
                      <a:pt x="410" y="59"/>
                    </a:cubicBezTo>
                    <a:cubicBezTo>
                      <a:pt x="409" y="58"/>
                      <a:pt x="409" y="58"/>
                      <a:pt x="409" y="58"/>
                    </a:cubicBezTo>
                    <a:cubicBezTo>
                      <a:pt x="409" y="58"/>
                      <a:pt x="409" y="58"/>
                      <a:pt x="409" y="58"/>
                    </a:cubicBezTo>
                    <a:cubicBezTo>
                      <a:pt x="409" y="58"/>
                      <a:pt x="408" y="58"/>
                      <a:pt x="408" y="58"/>
                    </a:cubicBezTo>
                    <a:cubicBezTo>
                      <a:pt x="407" y="58"/>
                      <a:pt x="407" y="58"/>
                      <a:pt x="406" y="58"/>
                    </a:cubicBezTo>
                    <a:cubicBezTo>
                      <a:pt x="406" y="59"/>
                      <a:pt x="405" y="59"/>
                      <a:pt x="404" y="60"/>
                    </a:cubicBezTo>
                    <a:cubicBezTo>
                      <a:pt x="403" y="62"/>
                      <a:pt x="404" y="64"/>
                      <a:pt x="405" y="66"/>
                    </a:cubicBezTo>
                    <a:cubicBezTo>
                      <a:pt x="775" y="296"/>
                      <a:pt x="775" y="296"/>
                      <a:pt x="775" y="296"/>
                    </a:cubicBezTo>
                    <a:cubicBezTo>
                      <a:pt x="777" y="293"/>
                      <a:pt x="777" y="293"/>
                      <a:pt x="777" y="293"/>
                    </a:cubicBezTo>
                    <a:cubicBezTo>
                      <a:pt x="773" y="291"/>
                      <a:pt x="773" y="291"/>
                      <a:pt x="773" y="291"/>
                    </a:cubicBezTo>
                    <a:cubicBezTo>
                      <a:pt x="777" y="293"/>
                      <a:pt x="777" y="293"/>
                      <a:pt x="777" y="293"/>
                    </a:cubicBezTo>
                    <a:cubicBezTo>
                      <a:pt x="775" y="289"/>
                      <a:pt x="775" y="289"/>
                      <a:pt x="775" y="289"/>
                    </a:cubicBezTo>
                    <a:cubicBezTo>
                      <a:pt x="775" y="289"/>
                      <a:pt x="774" y="290"/>
                      <a:pt x="773" y="291"/>
                    </a:cubicBezTo>
                    <a:cubicBezTo>
                      <a:pt x="777" y="293"/>
                      <a:pt x="777" y="293"/>
                      <a:pt x="777" y="293"/>
                    </a:cubicBezTo>
                    <a:cubicBezTo>
                      <a:pt x="775" y="289"/>
                      <a:pt x="775" y="289"/>
                      <a:pt x="775" y="289"/>
                    </a:cubicBezTo>
                    <a:cubicBezTo>
                      <a:pt x="776" y="292"/>
                      <a:pt x="776" y="292"/>
                      <a:pt x="776" y="292"/>
                    </a:cubicBezTo>
                    <a:cubicBezTo>
                      <a:pt x="776" y="289"/>
                      <a:pt x="776" y="289"/>
                      <a:pt x="776" y="289"/>
                    </a:cubicBezTo>
                    <a:cubicBezTo>
                      <a:pt x="776" y="289"/>
                      <a:pt x="776" y="289"/>
                      <a:pt x="775" y="289"/>
                    </a:cubicBezTo>
                    <a:cubicBezTo>
                      <a:pt x="776" y="292"/>
                      <a:pt x="776" y="292"/>
                      <a:pt x="776" y="292"/>
                    </a:cubicBezTo>
                    <a:cubicBezTo>
                      <a:pt x="776" y="289"/>
                      <a:pt x="776" y="289"/>
                      <a:pt x="776" y="289"/>
                    </a:cubicBezTo>
                    <a:cubicBezTo>
                      <a:pt x="776" y="290"/>
                      <a:pt x="776" y="290"/>
                      <a:pt x="776" y="290"/>
                    </a:cubicBezTo>
                    <a:cubicBezTo>
                      <a:pt x="776" y="289"/>
                      <a:pt x="776" y="289"/>
                      <a:pt x="776" y="289"/>
                    </a:cubicBezTo>
                    <a:cubicBezTo>
                      <a:pt x="776" y="289"/>
                      <a:pt x="776" y="289"/>
                      <a:pt x="776" y="289"/>
                    </a:cubicBezTo>
                    <a:cubicBezTo>
                      <a:pt x="776" y="290"/>
                      <a:pt x="776" y="290"/>
                      <a:pt x="776" y="290"/>
                    </a:cubicBezTo>
                    <a:cubicBezTo>
                      <a:pt x="776" y="289"/>
                      <a:pt x="776" y="289"/>
                      <a:pt x="776" y="289"/>
                    </a:cubicBezTo>
                    <a:cubicBezTo>
                      <a:pt x="776" y="289"/>
                      <a:pt x="775" y="289"/>
                      <a:pt x="774" y="288"/>
                    </a:cubicBezTo>
                    <a:cubicBezTo>
                      <a:pt x="769" y="286"/>
                      <a:pt x="759" y="281"/>
                      <a:pt x="746" y="274"/>
                    </a:cubicBezTo>
                    <a:cubicBezTo>
                      <a:pt x="699" y="248"/>
                      <a:pt x="610" y="194"/>
                      <a:pt x="531" y="147"/>
                    </a:cubicBezTo>
                    <a:cubicBezTo>
                      <a:pt x="492" y="123"/>
                      <a:pt x="456" y="101"/>
                      <a:pt x="429" y="85"/>
                    </a:cubicBezTo>
                    <a:cubicBezTo>
                      <a:pt x="416" y="77"/>
                      <a:pt x="405" y="71"/>
                      <a:pt x="397" y="66"/>
                    </a:cubicBezTo>
                    <a:cubicBezTo>
                      <a:pt x="393" y="64"/>
                      <a:pt x="390" y="62"/>
                      <a:pt x="388" y="61"/>
                    </a:cubicBezTo>
                    <a:cubicBezTo>
                      <a:pt x="387" y="60"/>
                      <a:pt x="386" y="60"/>
                      <a:pt x="385" y="59"/>
                    </a:cubicBezTo>
                    <a:cubicBezTo>
                      <a:pt x="384" y="59"/>
                      <a:pt x="384" y="59"/>
                      <a:pt x="384" y="59"/>
                    </a:cubicBezTo>
                    <a:cubicBezTo>
                      <a:pt x="384" y="59"/>
                      <a:pt x="384" y="59"/>
                      <a:pt x="384" y="59"/>
                    </a:cubicBezTo>
                    <a:cubicBezTo>
                      <a:pt x="383" y="58"/>
                      <a:pt x="383" y="58"/>
                      <a:pt x="383" y="58"/>
                    </a:cubicBezTo>
                    <a:cubicBezTo>
                      <a:pt x="383" y="58"/>
                      <a:pt x="383" y="58"/>
                      <a:pt x="382" y="58"/>
                    </a:cubicBezTo>
                    <a:cubicBezTo>
                      <a:pt x="382" y="58"/>
                      <a:pt x="382" y="58"/>
                      <a:pt x="381" y="59"/>
                    </a:cubicBezTo>
                    <a:cubicBezTo>
                      <a:pt x="380" y="59"/>
                      <a:pt x="380" y="59"/>
                      <a:pt x="379" y="60"/>
                    </a:cubicBezTo>
                    <a:cubicBezTo>
                      <a:pt x="378" y="62"/>
                      <a:pt x="378" y="65"/>
                      <a:pt x="380" y="66"/>
                    </a:cubicBezTo>
                    <a:cubicBezTo>
                      <a:pt x="380" y="66"/>
                      <a:pt x="386" y="69"/>
                      <a:pt x="396" y="75"/>
                    </a:cubicBezTo>
                    <a:cubicBezTo>
                      <a:pt x="432" y="97"/>
                      <a:pt x="522" y="151"/>
                      <a:pt x="602" y="200"/>
                    </a:cubicBezTo>
                    <a:cubicBezTo>
                      <a:pt x="642" y="225"/>
                      <a:pt x="680" y="249"/>
                      <a:pt x="708" y="267"/>
                    </a:cubicBezTo>
                    <a:cubicBezTo>
                      <a:pt x="722" y="276"/>
                      <a:pt x="734" y="283"/>
                      <a:pt x="741" y="289"/>
                    </a:cubicBezTo>
                    <a:cubicBezTo>
                      <a:pt x="745" y="292"/>
                      <a:pt x="748" y="294"/>
                      <a:pt x="750" y="295"/>
                    </a:cubicBezTo>
                    <a:cubicBezTo>
                      <a:pt x="751" y="296"/>
                      <a:pt x="752" y="297"/>
                      <a:pt x="752" y="297"/>
                    </a:cubicBezTo>
                    <a:cubicBezTo>
                      <a:pt x="753" y="297"/>
                      <a:pt x="753" y="297"/>
                      <a:pt x="753" y="297"/>
                    </a:cubicBezTo>
                    <a:cubicBezTo>
                      <a:pt x="753" y="297"/>
                      <a:pt x="753" y="297"/>
                      <a:pt x="753" y="297"/>
                    </a:cubicBezTo>
                    <a:cubicBezTo>
                      <a:pt x="754" y="297"/>
                      <a:pt x="754" y="297"/>
                      <a:pt x="754" y="297"/>
                    </a:cubicBezTo>
                    <a:cubicBezTo>
                      <a:pt x="752" y="297"/>
                      <a:pt x="752" y="297"/>
                      <a:pt x="752" y="297"/>
                    </a:cubicBezTo>
                    <a:cubicBezTo>
                      <a:pt x="753" y="297"/>
                      <a:pt x="753" y="297"/>
                      <a:pt x="753" y="297"/>
                    </a:cubicBezTo>
                    <a:cubicBezTo>
                      <a:pt x="754" y="297"/>
                      <a:pt x="754" y="297"/>
                      <a:pt x="754" y="297"/>
                    </a:cubicBezTo>
                    <a:cubicBezTo>
                      <a:pt x="752" y="297"/>
                      <a:pt x="752" y="297"/>
                      <a:pt x="752" y="297"/>
                    </a:cubicBezTo>
                    <a:cubicBezTo>
                      <a:pt x="755" y="296"/>
                      <a:pt x="755" y="296"/>
                      <a:pt x="755" y="296"/>
                    </a:cubicBezTo>
                    <a:cubicBezTo>
                      <a:pt x="752" y="296"/>
                      <a:pt x="752" y="296"/>
                      <a:pt x="752" y="296"/>
                    </a:cubicBezTo>
                    <a:cubicBezTo>
                      <a:pt x="752" y="297"/>
                      <a:pt x="752" y="297"/>
                      <a:pt x="752" y="297"/>
                    </a:cubicBezTo>
                    <a:cubicBezTo>
                      <a:pt x="755" y="296"/>
                      <a:pt x="755" y="296"/>
                      <a:pt x="755" y="296"/>
                    </a:cubicBezTo>
                    <a:cubicBezTo>
                      <a:pt x="752" y="296"/>
                      <a:pt x="752" y="296"/>
                      <a:pt x="752" y="296"/>
                    </a:cubicBezTo>
                    <a:cubicBezTo>
                      <a:pt x="756" y="296"/>
                      <a:pt x="756" y="296"/>
                      <a:pt x="756" y="296"/>
                    </a:cubicBezTo>
                    <a:cubicBezTo>
                      <a:pt x="753" y="294"/>
                      <a:pt x="753" y="294"/>
                      <a:pt x="753" y="294"/>
                    </a:cubicBezTo>
                    <a:cubicBezTo>
                      <a:pt x="752" y="294"/>
                      <a:pt x="752" y="295"/>
                      <a:pt x="752" y="296"/>
                    </a:cubicBezTo>
                    <a:cubicBezTo>
                      <a:pt x="756" y="296"/>
                      <a:pt x="756" y="296"/>
                      <a:pt x="756" y="296"/>
                    </a:cubicBezTo>
                    <a:cubicBezTo>
                      <a:pt x="753" y="294"/>
                      <a:pt x="753" y="294"/>
                      <a:pt x="753" y="294"/>
                    </a:cubicBezTo>
                    <a:cubicBezTo>
                      <a:pt x="756" y="296"/>
                      <a:pt x="756" y="296"/>
                      <a:pt x="756" y="296"/>
                    </a:cubicBezTo>
                    <a:cubicBezTo>
                      <a:pt x="758" y="292"/>
                      <a:pt x="758" y="292"/>
                      <a:pt x="758" y="292"/>
                    </a:cubicBezTo>
                    <a:cubicBezTo>
                      <a:pt x="758" y="292"/>
                      <a:pt x="664" y="235"/>
                      <a:pt x="566" y="177"/>
                    </a:cubicBezTo>
                    <a:cubicBezTo>
                      <a:pt x="518" y="148"/>
                      <a:pt x="468" y="119"/>
                      <a:pt x="430" y="98"/>
                    </a:cubicBezTo>
                    <a:cubicBezTo>
                      <a:pt x="411" y="87"/>
                      <a:pt x="394" y="78"/>
                      <a:pt x="382" y="71"/>
                    </a:cubicBezTo>
                    <a:cubicBezTo>
                      <a:pt x="376" y="68"/>
                      <a:pt x="370" y="66"/>
                      <a:pt x="366" y="64"/>
                    </a:cubicBezTo>
                    <a:cubicBezTo>
                      <a:pt x="364" y="63"/>
                      <a:pt x="363" y="62"/>
                      <a:pt x="361" y="62"/>
                    </a:cubicBezTo>
                    <a:cubicBezTo>
                      <a:pt x="360" y="61"/>
                      <a:pt x="359" y="61"/>
                      <a:pt x="357" y="61"/>
                    </a:cubicBezTo>
                    <a:cubicBezTo>
                      <a:pt x="356" y="61"/>
                      <a:pt x="356" y="61"/>
                      <a:pt x="355" y="61"/>
                    </a:cubicBezTo>
                    <a:cubicBezTo>
                      <a:pt x="354" y="62"/>
                      <a:pt x="353" y="62"/>
                      <a:pt x="353" y="63"/>
                    </a:cubicBezTo>
                    <a:cubicBezTo>
                      <a:pt x="353" y="63"/>
                      <a:pt x="353" y="63"/>
                      <a:pt x="353" y="63"/>
                    </a:cubicBezTo>
                    <a:cubicBezTo>
                      <a:pt x="352" y="64"/>
                      <a:pt x="352" y="65"/>
                      <a:pt x="352" y="66"/>
                    </a:cubicBezTo>
                    <a:cubicBezTo>
                      <a:pt x="352" y="67"/>
                      <a:pt x="353" y="68"/>
                      <a:pt x="353" y="68"/>
                    </a:cubicBezTo>
                    <a:cubicBezTo>
                      <a:pt x="354" y="70"/>
                      <a:pt x="354" y="71"/>
                      <a:pt x="356" y="72"/>
                    </a:cubicBezTo>
                    <a:cubicBezTo>
                      <a:pt x="358" y="74"/>
                      <a:pt x="361" y="77"/>
                      <a:pt x="366" y="80"/>
                    </a:cubicBezTo>
                    <a:cubicBezTo>
                      <a:pt x="382" y="93"/>
                      <a:pt x="414" y="113"/>
                      <a:pt x="451" y="137"/>
                    </a:cubicBezTo>
                    <a:cubicBezTo>
                      <a:pt x="565" y="208"/>
                      <a:pt x="738" y="308"/>
                      <a:pt x="738" y="308"/>
                    </a:cubicBezTo>
                    <a:cubicBezTo>
                      <a:pt x="739" y="309"/>
                      <a:pt x="742" y="309"/>
                      <a:pt x="743" y="307"/>
                    </a:cubicBezTo>
                    <a:cubicBezTo>
                      <a:pt x="744" y="305"/>
                      <a:pt x="744" y="303"/>
                      <a:pt x="742" y="301"/>
                    </a:cubicBezTo>
                    <a:cubicBezTo>
                      <a:pt x="338" y="66"/>
                      <a:pt x="338" y="66"/>
                      <a:pt x="338" y="66"/>
                    </a:cubicBezTo>
                    <a:cubicBezTo>
                      <a:pt x="336" y="64"/>
                      <a:pt x="334" y="65"/>
                      <a:pt x="333" y="67"/>
                    </a:cubicBezTo>
                    <a:cubicBezTo>
                      <a:pt x="332" y="69"/>
                      <a:pt x="332" y="71"/>
                      <a:pt x="334" y="72"/>
                    </a:cubicBezTo>
                    <a:cubicBezTo>
                      <a:pt x="334" y="72"/>
                      <a:pt x="340" y="76"/>
                      <a:pt x="351" y="83"/>
                    </a:cubicBezTo>
                    <a:cubicBezTo>
                      <a:pt x="388" y="106"/>
                      <a:pt x="481" y="164"/>
                      <a:pt x="565" y="216"/>
                    </a:cubicBezTo>
                    <a:cubicBezTo>
                      <a:pt x="606" y="242"/>
                      <a:pt x="646" y="267"/>
                      <a:pt x="675" y="285"/>
                    </a:cubicBezTo>
                    <a:cubicBezTo>
                      <a:pt x="689" y="294"/>
                      <a:pt x="701" y="302"/>
                      <a:pt x="710" y="307"/>
                    </a:cubicBezTo>
                    <a:cubicBezTo>
                      <a:pt x="714" y="310"/>
                      <a:pt x="717" y="312"/>
                      <a:pt x="719" y="313"/>
                    </a:cubicBezTo>
                    <a:cubicBezTo>
                      <a:pt x="720" y="314"/>
                      <a:pt x="721" y="314"/>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2" y="315"/>
                      <a:pt x="722" y="315"/>
                      <a:pt x="722" y="315"/>
                    </a:cubicBezTo>
                    <a:cubicBezTo>
                      <a:pt x="724" y="312"/>
                      <a:pt x="724" y="312"/>
                      <a:pt x="724" y="312"/>
                    </a:cubicBezTo>
                    <a:cubicBezTo>
                      <a:pt x="722" y="315"/>
                      <a:pt x="722" y="315"/>
                      <a:pt x="722" y="315"/>
                    </a:cubicBezTo>
                    <a:cubicBezTo>
                      <a:pt x="725" y="312"/>
                      <a:pt x="725" y="312"/>
                      <a:pt x="725" y="312"/>
                    </a:cubicBezTo>
                    <a:cubicBezTo>
                      <a:pt x="722" y="314"/>
                      <a:pt x="722" y="314"/>
                      <a:pt x="722" y="314"/>
                    </a:cubicBezTo>
                    <a:cubicBezTo>
                      <a:pt x="722" y="315"/>
                      <a:pt x="722" y="315"/>
                      <a:pt x="722" y="315"/>
                    </a:cubicBezTo>
                    <a:cubicBezTo>
                      <a:pt x="725" y="312"/>
                      <a:pt x="725" y="312"/>
                      <a:pt x="725" y="312"/>
                    </a:cubicBezTo>
                    <a:cubicBezTo>
                      <a:pt x="722" y="314"/>
                      <a:pt x="722" y="314"/>
                      <a:pt x="722" y="314"/>
                    </a:cubicBezTo>
                    <a:cubicBezTo>
                      <a:pt x="725" y="312"/>
                      <a:pt x="725" y="312"/>
                      <a:pt x="725" y="312"/>
                    </a:cubicBezTo>
                    <a:cubicBezTo>
                      <a:pt x="721" y="314"/>
                      <a:pt x="721" y="314"/>
                      <a:pt x="721" y="314"/>
                    </a:cubicBezTo>
                    <a:cubicBezTo>
                      <a:pt x="722" y="314"/>
                      <a:pt x="722" y="314"/>
                      <a:pt x="722" y="314"/>
                    </a:cubicBezTo>
                    <a:cubicBezTo>
                      <a:pt x="725" y="312"/>
                      <a:pt x="725" y="312"/>
                      <a:pt x="725" y="312"/>
                    </a:cubicBezTo>
                    <a:cubicBezTo>
                      <a:pt x="721" y="314"/>
                      <a:pt x="721" y="314"/>
                      <a:pt x="721" y="314"/>
                    </a:cubicBezTo>
                    <a:cubicBezTo>
                      <a:pt x="725" y="312"/>
                      <a:pt x="725" y="312"/>
                      <a:pt x="725" y="312"/>
                    </a:cubicBezTo>
                    <a:cubicBezTo>
                      <a:pt x="721" y="312"/>
                      <a:pt x="721" y="312"/>
                      <a:pt x="721" y="312"/>
                    </a:cubicBezTo>
                    <a:cubicBezTo>
                      <a:pt x="721" y="313"/>
                      <a:pt x="721" y="313"/>
                      <a:pt x="721" y="314"/>
                    </a:cubicBezTo>
                    <a:cubicBezTo>
                      <a:pt x="725" y="312"/>
                      <a:pt x="725" y="312"/>
                      <a:pt x="725" y="312"/>
                    </a:cubicBezTo>
                    <a:cubicBezTo>
                      <a:pt x="721" y="312"/>
                      <a:pt x="721" y="312"/>
                      <a:pt x="721" y="312"/>
                    </a:cubicBezTo>
                    <a:cubicBezTo>
                      <a:pt x="725" y="312"/>
                      <a:pt x="725" y="312"/>
                      <a:pt x="725" y="312"/>
                    </a:cubicBezTo>
                    <a:cubicBezTo>
                      <a:pt x="727" y="308"/>
                      <a:pt x="727" y="308"/>
                      <a:pt x="727" y="308"/>
                    </a:cubicBezTo>
                    <a:cubicBezTo>
                      <a:pt x="727" y="308"/>
                      <a:pt x="624" y="248"/>
                      <a:pt x="520" y="189"/>
                    </a:cubicBezTo>
                    <a:cubicBezTo>
                      <a:pt x="469" y="159"/>
                      <a:pt x="417" y="129"/>
                      <a:pt x="377" y="106"/>
                    </a:cubicBezTo>
                    <a:cubicBezTo>
                      <a:pt x="358" y="95"/>
                      <a:pt x="341" y="86"/>
                      <a:pt x="329" y="79"/>
                    </a:cubicBezTo>
                    <a:cubicBezTo>
                      <a:pt x="323" y="76"/>
                      <a:pt x="319" y="73"/>
                      <a:pt x="315" y="71"/>
                    </a:cubicBezTo>
                    <a:cubicBezTo>
                      <a:pt x="314" y="70"/>
                      <a:pt x="312" y="70"/>
                      <a:pt x="311" y="69"/>
                    </a:cubicBezTo>
                    <a:cubicBezTo>
                      <a:pt x="311" y="69"/>
                      <a:pt x="311" y="69"/>
                      <a:pt x="310" y="69"/>
                    </a:cubicBezTo>
                    <a:cubicBezTo>
                      <a:pt x="309" y="68"/>
                      <a:pt x="309" y="68"/>
                      <a:pt x="309" y="68"/>
                    </a:cubicBezTo>
                    <a:cubicBezTo>
                      <a:pt x="309" y="68"/>
                      <a:pt x="309" y="68"/>
                      <a:pt x="308" y="68"/>
                    </a:cubicBezTo>
                    <a:cubicBezTo>
                      <a:pt x="308" y="68"/>
                      <a:pt x="307" y="68"/>
                      <a:pt x="307" y="68"/>
                    </a:cubicBezTo>
                    <a:cubicBezTo>
                      <a:pt x="306" y="69"/>
                      <a:pt x="305" y="69"/>
                      <a:pt x="305" y="70"/>
                    </a:cubicBezTo>
                    <a:cubicBezTo>
                      <a:pt x="308" y="72"/>
                      <a:pt x="308" y="72"/>
                      <a:pt x="308" y="72"/>
                    </a:cubicBezTo>
                    <a:cubicBezTo>
                      <a:pt x="305" y="70"/>
                      <a:pt x="305" y="70"/>
                      <a:pt x="305" y="70"/>
                    </a:cubicBezTo>
                    <a:cubicBezTo>
                      <a:pt x="304" y="71"/>
                      <a:pt x="304" y="72"/>
                      <a:pt x="304" y="72"/>
                    </a:cubicBezTo>
                    <a:cubicBezTo>
                      <a:pt x="304" y="73"/>
                      <a:pt x="304" y="74"/>
                      <a:pt x="304" y="74"/>
                    </a:cubicBezTo>
                    <a:cubicBezTo>
                      <a:pt x="305" y="75"/>
                      <a:pt x="305" y="76"/>
                      <a:pt x="306" y="76"/>
                    </a:cubicBezTo>
                    <a:cubicBezTo>
                      <a:pt x="306" y="77"/>
                      <a:pt x="307" y="78"/>
                      <a:pt x="309" y="79"/>
                    </a:cubicBezTo>
                    <a:cubicBezTo>
                      <a:pt x="314" y="83"/>
                      <a:pt x="324" y="90"/>
                      <a:pt x="337" y="99"/>
                    </a:cubicBezTo>
                    <a:cubicBezTo>
                      <a:pt x="384" y="130"/>
                      <a:pt x="476" y="186"/>
                      <a:pt x="556" y="234"/>
                    </a:cubicBezTo>
                    <a:cubicBezTo>
                      <a:pt x="597" y="259"/>
                      <a:pt x="634" y="281"/>
                      <a:pt x="661" y="298"/>
                    </a:cubicBezTo>
                    <a:cubicBezTo>
                      <a:pt x="674" y="306"/>
                      <a:pt x="685" y="313"/>
                      <a:pt x="693" y="317"/>
                    </a:cubicBezTo>
                    <a:cubicBezTo>
                      <a:pt x="697" y="320"/>
                      <a:pt x="700" y="321"/>
                      <a:pt x="702" y="323"/>
                    </a:cubicBezTo>
                    <a:cubicBezTo>
                      <a:pt x="703" y="323"/>
                      <a:pt x="704" y="324"/>
                      <a:pt x="704" y="324"/>
                    </a:cubicBezTo>
                    <a:cubicBezTo>
                      <a:pt x="704" y="324"/>
                      <a:pt x="704" y="324"/>
                      <a:pt x="704" y="324"/>
                    </a:cubicBezTo>
                    <a:cubicBezTo>
                      <a:pt x="706" y="323"/>
                      <a:pt x="706" y="323"/>
                      <a:pt x="706" y="323"/>
                    </a:cubicBezTo>
                    <a:cubicBezTo>
                      <a:pt x="704" y="324"/>
                      <a:pt x="704" y="324"/>
                      <a:pt x="704" y="324"/>
                    </a:cubicBezTo>
                    <a:cubicBezTo>
                      <a:pt x="704" y="324"/>
                      <a:pt x="704" y="324"/>
                      <a:pt x="704" y="324"/>
                    </a:cubicBezTo>
                    <a:cubicBezTo>
                      <a:pt x="706" y="323"/>
                      <a:pt x="706" y="323"/>
                      <a:pt x="706" y="323"/>
                    </a:cubicBezTo>
                    <a:cubicBezTo>
                      <a:pt x="704" y="324"/>
                      <a:pt x="704" y="324"/>
                      <a:pt x="704" y="324"/>
                    </a:cubicBezTo>
                    <a:cubicBezTo>
                      <a:pt x="707" y="322"/>
                      <a:pt x="707" y="322"/>
                      <a:pt x="707" y="322"/>
                    </a:cubicBezTo>
                    <a:cubicBezTo>
                      <a:pt x="704" y="324"/>
                      <a:pt x="704" y="324"/>
                      <a:pt x="704" y="324"/>
                    </a:cubicBezTo>
                    <a:cubicBezTo>
                      <a:pt x="704" y="324"/>
                      <a:pt x="704" y="324"/>
                      <a:pt x="704" y="324"/>
                    </a:cubicBezTo>
                    <a:cubicBezTo>
                      <a:pt x="707" y="322"/>
                      <a:pt x="707" y="322"/>
                      <a:pt x="707" y="322"/>
                    </a:cubicBezTo>
                    <a:cubicBezTo>
                      <a:pt x="704" y="324"/>
                      <a:pt x="704" y="324"/>
                      <a:pt x="704" y="324"/>
                    </a:cubicBezTo>
                    <a:cubicBezTo>
                      <a:pt x="707" y="322"/>
                      <a:pt x="707" y="322"/>
                      <a:pt x="707" y="322"/>
                    </a:cubicBezTo>
                    <a:cubicBezTo>
                      <a:pt x="703" y="323"/>
                      <a:pt x="703" y="323"/>
                      <a:pt x="703" y="323"/>
                    </a:cubicBezTo>
                    <a:cubicBezTo>
                      <a:pt x="704" y="324"/>
                      <a:pt x="704" y="324"/>
                      <a:pt x="704" y="324"/>
                    </a:cubicBezTo>
                    <a:cubicBezTo>
                      <a:pt x="707" y="322"/>
                      <a:pt x="707" y="322"/>
                      <a:pt x="707" y="322"/>
                    </a:cubicBezTo>
                    <a:cubicBezTo>
                      <a:pt x="703" y="323"/>
                      <a:pt x="703" y="323"/>
                      <a:pt x="703" y="323"/>
                    </a:cubicBezTo>
                    <a:cubicBezTo>
                      <a:pt x="707" y="322"/>
                      <a:pt x="707" y="322"/>
                      <a:pt x="707" y="322"/>
                    </a:cubicBezTo>
                    <a:cubicBezTo>
                      <a:pt x="703" y="322"/>
                      <a:pt x="703" y="322"/>
                      <a:pt x="703" y="322"/>
                    </a:cubicBezTo>
                    <a:cubicBezTo>
                      <a:pt x="703" y="322"/>
                      <a:pt x="703" y="323"/>
                      <a:pt x="703" y="323"/>
                    </a:cubicBezTo>
                    <a:cubicBezTo>
                      <a:pt x="707" y="322"/>
                      <a:pt x="707" y="322"/>
                      <a:pt x="707" y="322"/>
                    </a:cubicBezTo>
                    <a:cubicBezTo>
                      <a:pt x="703" y="322"/>
                      <a:pt x="703" y="322"/>
                      <a:pt x="703" y="322"/>
                    </a:cubicBezTo>
                    <a:cubicBezTo>
                      <a:pt x="707" y="322"/>
                      <a:pt x="707" y="322"/>
                      <a:pt x="707" y="322"/>
                    </a:cubicBezTo>
                    <a:cubicBezTo>
                      <a:pt x="704" y="319"/>
                      <a:pt x="704" y="319"/>
                      <a:pt x="704" y="319"/>
                    </a:cubicBezTo>
                    <a:cubicBezTo>
                      <a:pt x="707" y="322"/>
                      <a:pt x="707" y="322"/>
                      <a:pt x="707" y="322"/>
                    </a:cubicBezTo>
                    <a:cubicBezTo>
                      <a:pt x="706" y="318"/>
                      <a:pt x="706" y="318"/>
                      <a:pt x="706" y="318"/>
                    </a:cubicBezTo>
                    <a:cubicBezTo>
                      <a:pt x="705" y="318"/>
                      <a:pt x="704" y="318"/>
                      <a:pt x="704" y="319"/>
                    </a:cubicBezTo>
                    <a:cubicBezTo>
                      <a:pt x="707" y="322"/>
                      <a:pt x="707" y="322"/>
                      <a:pt x="707" y="322"/>
                    </a:cubicBezTo>
                    <a:cubicBezTo>
                      <a:pt x="706" y="318"/>
                      <a:pt x="706" y="318"/>
                      <a:pt x="706" y="318"/>
                    </a:cubicBezTo>
                    <a:cubicBezTo>
                      <a:pt x="707" y="321"/>
                      <a:pt x="707" y="321"/>
                      <a:pt x="707" y="321"/>
                    </a:cubicBezTo>
                    <a:cubicBezTo>
                      <a:pt x="707" y="318"/>
                      <a:pt x="707" y="318"/>
                      <a:pt x="707" y="318"/>
                    </a:cubicBezTo>
                    <a:cubicBezTo>
                      <a:pt x="707" y="318"/>
                      <a:pt x="706" y="318"/>
                      <a:pt x="706" y="318"/>
                    </a:cubicBezTo>
                    <a:cubicBezTo>
                      <a:pt x="707" y="321"/>
                      <a:pt x="707" y="321"/>
                      <a:pt x="707" y="321"/>
                    </a:cubicBezTo>
                    <a:cubicBezTo>
                      <a:pt x="707" y="318"/>
                      <a:pt x="707" y="318"/>
                      <a:pt x="707" y="318"/>
                    </a:cubicBezTo>
                    <a:cubicBezTo>
                      <a:pt x="707" y="321"/>
                      <a:pt x="707" y="321"/>
                      <a:pt x="707" y="321"/>
                    </a:cubicBezTo>
                    <a:cubicBezTo>
                      <a:pt x="708" y="318"/>
                      <a:pt x="708" y="318"/>
                      <a:pt x="708" y="318"/>
                    </a:cubicBezTo>
                    <a:cubicBezTo>
                      <a:pt x="708" y="318"/>
                      <a:pt x="708" y="318"/>
                      <a:pt x="707" y="318"/>
                    </a:cubicBezTo>
                    <a:cubicBezTo>
                      <a:pt x="707" y="321"/>
                      <a:pt x="707" y="321"/>
                      <a:pt x="707" y="321"/>
                    </a:cubicBezTo>
                    <a:cubicBezTo>
                      <a:pt x="708" y="318"/>
                      <a:pt x="708" y="318"/>
                      <a:pt x="708" y="318"/>
                    </a:cubicBezTo>
                    <a:cubicBezTo>
                      <a:pt x="707" y="320"/>
                      <a:pt x="707" y="320"/>
                      <a:pt x="707" y="320"/>
                    </a:cubicBezTo>
                    <a:cubicBezTo>
                      <a:pt x="708" y="318"/>
                      <a:pt x="708" y="318"/>
                      <a:pt x="708" y="318"/>
                    </a:cubicBezTo>
                    <a:cubicBezTo>
                      <a:pt x="708" y="318"/>
                      <a:pt x="708" y="318"/>
                      <a:pt x="708" y="318"/>
                    </a:cubicBezTo>
                    <a:cubicBezTo>
                      <a:pt x="707" y="320"/>
                      <a:pt x="707" y="320"/>
                      <a:pt x="707" y="320"/>
                    </a:cubicBezTo>
                    <a:cubicBezTo>
                      <a:pt x="708" y="318"/>
                      <a:pt x="708" y="318"/>
                      <a:pt x="708" y="318"/>
                    </a:cubicBezTo>
                    <a:cubicBezTo>
                      <a:pt x="708" y="318"/>
                      <a:pt x="707" y="317"/>
                      <a:pt x="706" y="317"/>
                    </a:cubicBezTo>
                    <a:cubicBezTo>
                      <a:pt x="702" y="314"/>
                      <a:pt x="692" y="309"/>
                      <a:pt x="679" y="301"/>
                    </a:cubicBezTo>
                    <a:cubicBezTo>
                      <a:pt x="631" y="273"/>
                      <a:pt x="536" y="215"/>
                      <a:pt x="452" y="165"/>
                    </a:cubicBezTo>
                    <a:cubicBezTo>
                      <a:pt x="410" y="140"/>
                      <a:pt x="370" y="116"/>
                      <a:pt x="341" y="99"/>
                    </a:cubicBezTo>
                    <a:cubicBezTo>
                      <a:pt x="326" y="91"/>
                      <a:pt x="314" y="84"/>
                      <a:pt x="305" y="79"/>
                    </a:cubicBezTo>
                    <a:cubicBezTo>
                      <a:pt x="300" y="76"/>
                      <a:pt x="297" y="75"/>
                      <a:pt x="294" y="73"/>
                    </a:cubicBezTo>
                    <a:cubicBezTo>
                      <a:pt x="293" y="73"/>
                      <a:pt x="292" y="72"/>
                      <a:pt x="291" y="72"/>
                    </a:cubicBezTo>
                    <a:cubicBezTo>
                      <a:pt x="290" y="71"/>
                      <a:pt x="290" y="71"/>
                      <a:pt x="289" y="71"/>
                    </a:cubicBezTo>
                    <a:cubicBezTo>
                      <a:pt x="289" y="71"/>
                      <a:pt x="289" y="71"/>
                      <a:pt x="288" y="71"/>
                    </a:cubicBezTo>
                    <a:cubicBezTo>
                      <a:pt x="287" y="71"/>
                      <a:pt x="287" y="71"/>
                      <a:pt x="286" y="71"/>
                    </a:cubicBezTo>
                    <a:cubicBezTo>
                      <a:pt x="286" y="71"/>
                      <a:pt x="285" y="72"/>
                      <a:pt x="284" y="73"/>
                    </a:cubicBezTo>
                    <a:cubicBezTo>
                      <a:pt x="284" y="73"/>
                      <a:pt x="284" y="73"/>
                      <a:pt x="284" y="73"/>
                    </a:cubicBezTo>
                    <a:cubicBezTo>
                      <a:pt x="284" y="74"/>
                      <a:pt x="283" y="75"/>
                      <a:pt x="283" y="75"/>
                    </a:cubicBezTo>
                    <a:cubicBezTo>
                      <a:pt x="283" y="77"/>
                      <a:pt x="284" y="77"/>
                      <a:pt x="284" y="78"/>
                    </a:cubicBezTo>
                    <a:cubicBezTo>
                      <a:pt x="285" y="80"/>
                      <a:pt x="286" y="81"/>
                      <a:pt x="287" y="82"/>
                    </a:cubicBezTo>
                    <a:cubicBezTo>
                      <a:pt x="289" y="85"/>
                      <a:pt x="293" y="88"/>
                      <a:pt x="298" y="91"/>
                    </a:cubicBezTo>
                    <a:cubicBezTo>
                      <a:pt x="316" y="105"/>
                      <a:pt x="349" y="127"/>
                      <a:pt x="390" y="152"/>
                    </a:cubicBezTo>
                    <a:cubicBezTo>
                      <a:pt x="452" y="190"/>
                      <a:pt x="529" y="236"/>
                      <a:pt x="591" y="273"/>
                    </a:cubicBezTo>
                    <a:cubicBezTo>
                      <a:pt x="622" y="291"/>
                      <a:pt x="649" y="307"/>
                      <a:pt x="668" y="319"/>
                    </a:cubicBezTo>
                    <a:cubicBezTo>
                      <a:pt x="678" y="324"/>
                      <a:pt x="686" y="329"/>
                      <a:pt x="691" y="332"/>
                    </a:cubicBezTo>
                    <a:cubicBezTo>
                      <a:pt x="694" y="334"/>
                      <a:pt x="696" y="335"/>
                      <a:pt x="697" y="336"/>
                    </a:cubicBezTo>
                    <a:cubicBezTo>
                      <a:pt x="698" y="336"/>
                      <a:pt x="698" y="336"/>
                      <a:pt x="699" y="337"/>
                    </a:cubicBezTo>
                    <a:cubicBezTo>
                      <a:pt x="699" y="337"/>
                      <a:pt x="699" y="337"/>
                      <a:pt x="699" y="337"/>
                    </a:cubicBezTo>
                    <a:cubicBezTo>
                      <a:pt x="700" y="335"/>
                      <a:pt x="700" y="335"/>
                      <a:pt x="700" y="335"/>
                    </a:cubicBezTo>
                    <a:cubicBezTo>
                      <a:pt x="699" y="337"/>
                      <a:pt x="699" y="337"/>
                      <a:pt x="699" y="337"/>
                    </a:cubicBezTo>
                    <a:cubicBezTo>
                      <a:pt x="699" y="337"/>
                      <a:pt x="699" y="337"/>
                      <a:pt x="699" y="337"/>
                    </a:cubicBezTo>
                    <a:cubicBezTo>
                      <a:pt x="700" y="335"/>
                      <a:pt x="700" y="335"/>
                      <a:pt x="700" y="335"/>
                    </a:cubicBezTo>
                    <a:cubicBezTo>
                      <a:pt x="699" y="337"/>
                      <a:pt x="699" y="337"/>
                      <a:pt x="699" y="337"/>
                    </a:cubicBezTo>
                    <a:cubicBezTo>
                      <a:pt x="701" y="334"/>
                      <a:pt x="701" y="334"/>
                      <a:pt x="701" y="334"/>
                    </a:cubicBezTo>
                    <a:cubicBezTo>
                      <a:pt x="698" y="336"/>
                      <a:pt x="698" y="336"/>
                      <a:pt x="698" y="336"/>
                    </a:cubicBezTo>
                    <a:cubicBezTo>
                      <a:pt x="699" y="337"/>
                      <a:pt x="699" y="337"/>
                      <a:pt x="699" y="337"/>
                    </a:cubicBezTo>
                    <a:cubicBezTo>
                      <a:pt x="701" y="334"/>
                      <a:pt x="701" y="334"/>
                      <a:pt x="701" y="334"/>
                    </a:cubicBezTo>
                    <a:cubicBezTo>
                      <a:pt x="698" y="336"/>
                      <a:pt x="698" y="336"/>
                      <a:pt x="698" y="336"/>
                    </a:cubicBezTo>
                    <a:cubicBezTo>
                      <a:pt x="701" y="334"/>
                      <a:pt x="701" y="334"/>
                      <a:pt x="701" y="334"/>
                    </a:cubicBezTo>
                    <a:cubicBezTo>
                      <a:pt x="698" y="336"/>
                      <a:pt x="698" y="336"/>
                      <a:pt x="698" y="336"/>
                    </a:cubicBezTo>
                    <a:cubicBezTo>
                      <a:pt x="698" y="336"/>
                      <a:pt x="698" y="336"/>
                      <a:pt x="698" y="336"/>
                    </a:cubicBezTo>
                    <a:cubicBezTo>
                      <a:pt x="701" y="334"/>
                      <a:pt x="701" y="334"/>
                      <a:pt x="701" y="334"/>
                    </a:cubicBezTo>
                    <a:cubicBezTo>
                      <a:pt x="698" y="336"/>
                      <a:pt x="698" y="336"/>
                      <a:pt x="698" y="336"/>
                    </a:cubicBezTo>
                    <a:cubicBezTo>
                      <a:pt x="701" y="334"/>
                      <a:pt x="701" y="334"/>
                      <a:pt x="701" y="334"/>
                    </a:cubicBezTo>
                    <a:cubicBezTo>
                      <a:pt x="697" y="334"/>
                      <a:pt x="697" y="334"/>
                      <a:pt x="697" y="334"/>
                    </a:cubicBezTo>
                    <a:cubicBezTo>
                      <a:pt x="697" y="335"/>
                      <a:pt x="698" y="335"/>
                      <a:pt x="698" y="336"/>
                    </a:cubicBezTo>
                    <a:cubicBezTo>
                      <a:pt x="701" y="334"/>
                      <a:pt x="701" y="334"/>
                      <a:pt x="701" y="334"/>
                    </a:cubicBezTo>
                    <a:cubicBezTo>
                      <a:pt x="697" y="334"/>
                      <a:pt x="697" y="334"/>
                      <a:pt x="697" y="334"/>
                    </a:cubicBezTo>
                    <a:cubicBezTo>
                      <a:pt x="701" y="334"/>
                      <a:pt x="701" y="334"/>
                      <a:pt x="701" y="334"/>
                    </a:cubicBezTo>
                    <a:cubicBezTo>
                      <a:pt x="698" y="331"/>
                      <a:pt x="698" y="331"/>
                      <a:pt x="698" y="331"/>
                    </a:cubicBezTo>
                    <a:cubicBezTo>
                      <a:pt x="701" y="333"/>
                      <a:pt x="701" y="333"/>
                      <a:pt x="701" y="333"/>
                    </a:cubicBezTo>
                    <a:cubicBezTo>
                      <a:pt x="700" y="330"/>
                      <a:pt x="700" y="330"/>
                      <a:pt x="700" y="330"/>
                    </a:cubicBezTo>
                    <a:cubicBezTo>
                      <a:pt x="699" y="330"/>
                      <a:pt x="698" y="331"/>
                      <a:pt x="698" y="331"/>
                    </a:cubicBezTo>
                    <a:cubicBezTo>
                      <a:pt x="701" y="333"/>
                      <a:pt x="701" y="333"/>
                      <a:pt x="701" y="333"/>
                    </a:cubicBezTo>
                    <a:cubicBezTo>
                      <a:pt x="700" y="330"/>
                      <a:pt x="700" y="330"/>
                      <a:pt x="700" y="330"/>
                    </a:cubicBezTo>
                    <a:cubicBezTo>
                      <a:pt x="700" y="332"/>
                      <a:pt x="700" y="332"/>
                      <a:pt x="700" y="332"/>
                    </a:cubicBezTo>
                    <a:cubicBezTo>
                      <a:pt x="700" y="330"/>
                      <a:pt x="700" y="330"/>
                      <a:pt x="700" y="330"/>
                    </a:cubicBezTo>
                    <a:cubicBezTo>
                      <a:pt x="700" y="330"/>
                      <a:pt x="700" y="330"/>
                      <a:pt x="700" y="330"/>
                    </a:cubicBezTo>
                    <a:cubicBezTo>
                      <a:pt x="700" y="332"/>
                      <a:pt x="700" y="332"/>
                      <a:pt x="700" y="332"/>
                    </a:cubicBezTo>
                    <a:cubicBezTo>
                      <a:pt x="700" y="330"/>
                      <a:pt x="700" y="330"/>
                      <a:pt x="700" y="330"/>
                    </a:cubicBezTo>
                    <a:cubicBezTo>
                      <a:pt x="700" y="330"/>
                      <a:pt x="699" y="330"/>
                      <a:pt x="698" y="329"/>
                    </a:cubicBezTo>
                    <a:cubicBezTo>
                      <a:pt x="695" y="329"/>
                      <a:pt x="691" y="327"/>
                      <a:pt x="685" y="324"/>
                    </a:cubicBezTo>
                    <a:cubicBezTo>
                      <a:pt x="665" y="315"/>
                      <a:pt x="629" y="294"/>
                      <a:pt x="586" y="269"/>
                    </a:cubicBezTo>
                    <a:cubicBezTo>
                      <a:pt x="521" y="231"/>
                      <a:pt x="441" y="182"/>
                      <a:pt x="377" y="142"/>
                    </a:cubicBezTo>
                    <a:cubicBezTo>
                      <a:pt x="345" y="123"/>
                      <a:pt x="316" y="105"/>
                      <a:pt x="296" y="93"/>
                    </a:cubicBezTo>
                    <a:cubicBezTo>
                      <a:pt x="286" y="87"/>
                      <a:pt x="278" y="82"/>
                      <a:pt x="272" y="78"/>
                    </a:cubicBezTo>
                    <a:cubicBezTo>
                      <a:pt x="269" y="77"/>
                      <a:pt x="267" y="75"/>
                      <a:pt x="265" y="74"/>
                    </a:cubicBezTo>
                    <a:cubicBezTo>
                      <a:pt x="265" y="74"/>
                      <a:pt x="264" y="73"/>
                      <a:pt x="263" y="73"/>
                    </a:cubicBezTo>
                    <a:cubicBezTo>
                      <a:pt x="263" y="73"/>
                      <a:pt x="263" y="73"/>
                      <a:pt x="263" y="73"/>
                    </a:cubicBezTo>
                    <a:cubicBezTo>
                      <a:pt x="262" y="73"/>
                      <a:pt x="262" y="73"/>
                      <a:pt x="262" y="73"/>
                    </a:cubicBezTo>
                    <a:cubicBezTo>
                      <a:pt x="262" y="73"/>
                      <a:pt x="262" y="72"/>
                      <a:pt x="261" y="72"/>
                    </a:cubicBezTo>
                    <a:cubicBezTo>
                      <a:pt x="261" y="72"/>
                      <a:pt x="260" y="72"/>
                      <a:pt x="259" y="73"/>
                    </a:cubicBezTo>
                    <a:cubicBezTo>
                      <a:pt x="259" y="73"/>
                      <a:pt x="258" y="73"/>
                      <a:pt x="257" y="74"/>
                    </a:cubicBezTo>
                    <a:cubicBezTo>
                      <a:pt x="261" y="76"/>
                      <a:pt x="261" y="76"/>
                      <a:pt x="261" y="76"/>
                    </a:cubicBezTo>
                    <a:cubicBezTo>
                      <a:pt x="258" y="74"/>
                      <a:pt x="258" y="74"/>
                      <a:pt x="258" y="74"/>
                    </a:cubicBezTo>
                    <a:cubicBezTo>
                      <a:pt x="257" y="75"/>
                      <a:pt x="257" y="76"/>
                      <a:pt x="257" y="76"/>
                    </a:cubicBezTo>
                    <a:cubicBezTo>
                      <a:pt x="257" y="77"/>
                      <a:pt x="257" y="78"/>
                      <a:pt x="257" y="78"/>
                    </a:cubicBezTo>
                    <a:cubicBezTo>
                      <a:pt x="258" y="79"/>
                      <a:pt x="258" y="79"/>
                      <a:pt x="258" y="79"/>
                    </a:cubicBezTo>
                    <a:cubicBezTo>
                      <a:pt x="258" y="80"/>
                      <a:pt x="259" y="80"/>
                      <a:pt x="259" y="81"/>
                    </a:cubicBezTo>
                    <a:cubicBezTo>
                      <a:pt x="261" y="82"/>
                      <a:pt x="264" y="84"/>
                      <a:pt x="268" y="87"/>
                    </a:cubicBezTo>
                    <a:cubicBezTo>
                      <a:pt x="284" y="98"/>
                      <a:pt x="318" y="119"/>
                      <a:pt x="361" y="146"/>
                    </a:cubicBezTo>
                    <a:cubicBezTo>
                      <a:pt x="488" y="226"/>
                      <a:pt x="690" y="349"/>
                      <a:pt x="690" y="349"/>
                    </a:cubicBezTo>
                    <a:cubicBezTo>
                      <a:pt x="692" y="346"/>
                      <a:pt x="692" y="346"/>
                      <a:pt x="692" y="346"/>
                    </a:cubicBezTo>
                    <a:cubicBezTo>
                      <a:pt x="689" y="344"/>
                      <a:pt x="689" y="344"/>
                      <a:pt x="689" y="344"/>
                    </a:cubicBezTo>
                    <a:cubicBezTo>
                      <a:pt x="692" y="346"/>
                      <a:pt x="692" y="346"/>
                      <a:pt x="692" y="346"/>
                    </a:cubicBezTo>
                    <a:cubicBezTo>
                      <a:pt x="691" y="342"/>
                      <a:pt x="691" y="342"/>
                      <a:pt x="691" y="342"/>
                    </a:cubicBezTo>
                    <a:cubicBezTo>
                      <a:pt x="690" y="343"/>
                      <a:pt x="689" y="343"/>
                      <a:pt x="689" y="344"/>
                    </a:cubicBezTo>
                    <a:cubicBezTo>
                      <a:pt x="692" y="346"/>
                      <a:pt x="692" y="346"/>
                      <a:pt x="692" y="346"/>
                    </a:cubicBezTo>
                    <a:cubicBezTo>
                      <a:pt x="691" y="342"/>
                      <a:pt x="691" y="342"/>
                      <a:pt x="691" y="342"/>
                    </a:cubicBezTo>
                    <a:cubicBezTo>
                      <a:pt x="692" y="345"/>
                      <a:pt x="692" y="345"/>
                      <a:pt x="692" y="345"/>
                    </a:cubicBezTo>
                    <a:cubicBezTo>
                      <a:pt x="692" y="342"/>
                      <a:pt x="692" y="342"/>
                      <a:pt x="692" y="342"/>
                    </a:cubicBezTo>
                    <a:cubicBezTo>
                      <a:pt x="691" y="342"/>
                      <a:pt x="691" y="342"/>
                      <a:pt x="691" y="342"/>
                    </a:cubicBezTo>
                    <a:cubicBezTo>
                      <a:pt x="692" y="345"/>
                      <a:pt x="692" y="345"/>
                      <a:pt x="692" y="345"/>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2" y="342"/>
                      <a:pt x="692" y="342"/>
                      <a:pt x="692" y="342"/>
                    </a:cubicBezTo>
                    <a:cubicBezTo>
                      <a:pt x="691" y="342"/>
                      <a:pt x="690" y="342"/>
                      <a:pt x="689" y="341"/>
                    </a:cubicBezTo>
                    <a:cubicBezTo>
                      <a:pt x="683" y="339"/>
                      <a:pt x="671" y="333"/>
                      <a:pt x="656" y="325"/>
                    </a:cubicBezTo>
                    <a:cubicBezTo>
                      <a:pt x="602" y="295"/>
                      <a:pt x="500" y="233"/>
                      <a:pt x="411" y="178"/>
                    </a:cubicBezTo>
                    <a:cubicBezTo>
                      <a:pt x="367" y="151"/>
                      <a:pt x="326" y="125"/>
                      <a:pt x="296" y="106"/>
                    </a:cubicBezTo>
                    <a:cubicBezTo>
                      <a:pt x="281" y="97"/>
                      <a:pt x="269" y="90"/>
                      <a:pt x="261" y="84"/>
                    </a:cubicBezTo>
                    <a:cubicBezTo>
                      <a:pt x="252" y="79"/>
                      <a:pt x="248" y="76"/>
                      <a:pt x="248" y="76"/>
                    </a:cubicBezTo>
                    <a:cubicBezTo>
                      <a:pt x="246" y="75"/>
                      <a:pt x="243" y="75"/>
                      <a:pt x="242" y="77"/>
                    </a:cubicBezTo>
                    <a:cubicBezTo>
                      <a:pt x="242" y="78"/>
                      <a:pt x="241" y="79"/>
                      <a:pt x="241" y="80"/>
                    </a:cubicBezTo>
                    <a:cubicBezTo>
                      <a:pt x="241" y="81"/>
                      <a:pt x="242" y="82"/>
                      <a:pt x="242" y="83"/>
                    </a:cubicBezTo>
                    <a:cubicBezTo>
                      <a:pt x="243" y="84"/>
                      <a:pt x="244" y="85"/>
                      <a:pt x="245" y="86"/>
                    </a:cubicBezTo>
                    <a:cubicBezTo>
                      <a:pt x="248" y="88"/>
                      <a:pt x="252" y="91"/>
                      <a:pt x="257" y="95"/>
                    </a:cubicBezTo>
                    <a:cubicBezTo>
                      <a:pt x="276" y="108"/>
                      <a:pt x="312" y="131"/>
                      <a:pt x="355" y="159"/>
                    </a:cubicBezTo>
                    <a:cubicBezTo>
                      <a:pt x="486" y="240"/>
                      <a:pt x="684" y="358"/>
                      <a:pt x="684" y="358"/>
                    </a:cubicBezTo>
                    <a:cubicBezTo>
                      <a:pt x="685" y="359"/>
                      <a:pt x="688" y="358"/>
                      <a:pt x="689" y="357"/>
                    </a:cubicBezTo>
                    <a:cubicBezTo>
                      <a:pt x="690" y="355"/>
                      <a:pt x="690" y="352"/>
                      <a:pt x="688" y="351"/>
                    </a:cubicBezTo>
                    <a:cubicBezTo>
                      <a:pt x="688" y="351"/>
                      <a:pt x="578" y="283"/>
                      <a:pt x="466" y="214"/>
                    </a:cubicBezTo>
                    <a:cubicBezTo>
                      <a:pt x="409" y="180"/>
                      <a:pt x="353" y="145"/>
                      <a:pt x="309" y="120"/>
                    </a:cubicBezTo>
                    <a:cubicBezTo>
                      <a:pt x="287" y="107"/>
                      <a:pt x="268" y="96"/>
                      <a:pt x="254" y="89"/>
                    </a:cubicBezTo>
                    <a:cubicBezTo>
                      <a:pt x="247" y="85"/>
                      <a:pt x="242" y="82"/>
                      <a:pt x="237" y="80"/>
                    </a:cubicBezTo>
                    <a:cubicBezTo>
                      <a:pt x="235" y="79"/>
                      <a:pt x="233" y="78"/>
                      <a:pt x="232" y="77"/>
                    </a:cubicBezTo>
                    <a:cubicBezTo>
                      <a:pt x="231" y="77"/>
                      <a:pt x="230" y="77"/>
                      <a:pt x="230" y="77"/>
                    </a:cubicBezTo>
                    <a:cubicBezTo>
                      <a:pt x="229" y="77"/>
                      <a:pt x="228" y="76"/>
                      <a:pt x="228" y="76"/>
                    </a:cubicBezTo>
                    <a:cubicBezTo>
                      <a:pt x="227" y="76"/>
                      <a:pt x="227" y="76"/>
                      <a:pt x="226" y="77"/>
                    </a:cubicBezTo>
                    <a:cubicBezTo>
                      <a:pt x="225" y="77"/>
                      <a:pt x="224" y="77"/>
                      <a:pt x="224" y="78"/>
                    </a:cubicBezTo>
                    <a:cubicBezTo>
                      <a:pt x="222" y="80"/>
                      <a:pt x="223" y="83"/>
                      <a:pt x="225" y="84"/>
                    </a:cubicBezTo>
                    <a:cubicBezTo>
                      <a:pt x="674" y="365"/>
                      <a:pt x="674" y="365"/>
                      <a:pt x="674" y="365"/>
                    </a:cubicBezTo>
                    <a:cubicBezTo>
                      <a:pt x="676" y="361"/>
                      <a:pt x="676" y="361"/>
                      <a:pt x="676" y="361"/>
                    </a:cubicBezTo>
                    <a:cubicBezTo>
                      <a:pt x="673" y="359"/>
                      <a:pt x="673" y="359"/>
                      <a:pt x="673" y="359"/>
                    </a:cubicBezTo>
                    <a:cubicBezTo>
                      <a:pt x="676" y="361"/>
                      <a:pt x="676" y="361"/>
                      <a:pt x="676" y="361"/>
                    </a:cubicBezTo>
                    <a:cubicBezTo>
                      <a:pt x="675" y="358"/>
                      <a:pt x="675" y="358"/>
                      <a:pt x="675" y="358"/>
                    </a:cubicBezTo>
                    <a:cubicBezTo>
                      <a:pt x="675" y="358"/>
                      <a:pt x="674" y="358"/>
                      <a:pt x="673" y="359"/>
                    </a:cubicBezTo>
                    <a:cubicBezTo>
                      <a:pt x="676" y="361"/>
                      <a:pt x="676" y="361"/>
                      <a:pt x="676" y="361"/>
                    </a:cubicBezTo>
                    <a:cubicBezTo>
                      <a:pt x="675" y="358"/>
                      <a:pt x="675" y="358"/>
                      <a:pt x="675" y="358"/>
                    </a:cubicBezTo>
                    <a:cubicBezTo>
                      <a:pt x="676" y="361"/>
                      <a:pt x="676" y="361"/>
                      <a:pt x="676" y="361"/>
                    </a:cubicBezTo>
                    <a:cubicBezTo>
                      <a:pt x="676" y="357"/>
                      <a:pt x="676" y="357"/>
                      <a:pt x="676" y="357"/>
                    </a:cubicBezTo>
                    <a:cubicBezTo>
                      <a:pt x="676" y="357"/>
                      <a:pt x="676" y="357"/>
                      <a:pt x="675" y="358"/>
                    </a:cubicBezTo>
                    <a:cubicBezTo>
                      <a:pt x="676" y="361"/>
                      <a:pt x="676" y="361"/>
                      <a:pt x="676" y="361"/>
                    </a:cubicBezTo>
                    <a:cubicBezTo>
                      <a:pt x="676" y="357"/>
                      <a:pt x="676" y="357"/>
                      <a:pt x="676" y="357"/>
                    </a:cubicBezTo>
                    <a:cubicBezTo>
                      <a:pt x="676" y="361"/>
                      <a:pt x="676" y="361"/>
                      <a:pt x="676" y="361"/>
                    </a:cubicBezTo>
                    <a:cubicBezTo>
                      <a:pt x="677" y="358"/>
                      <a:pt x="677" y="358"/>
                      <a:pt x="677" y="358"/>
                    </a:cubicBezTo>
                    <a:cubicBezTo>
                      <a:pt x="677" y="357"/>
                      <a:pt x="677" y="357"/>
                      <a:pt x="676" y="357"/>
                    </a:cubicBezTo>
                    <a:cubicBezTo>
                      <a:pt x="676" y="361"/>
                      <a:pt x="676" y="361"/>
                      <a:pt x="676" y="361"/>
                    </a:cubicBezTo>
                    <a:cubicBezTo>
                      <a:pt x="677" y="358"/>
                      <a:pt x="677" y="358"/>
                      <a:pt x="677" y="358"/>
                    </a:cubicBezTo>
                    <a:cubicBezTo>
                      <a:pt x="677" y="360"/>
                      <a:pt x="677" y="360"/>
                      <a:pt x="677" y="360"/>
                    </a:cubicBezTo>
                    <a:cubicBezTo>
                      <a:pt x="677" y="358"/>
                      <a:pt x="677" y="358"/>
                      <a:pt x="677" y="358"/>
                    </a:cubicBezTo>
                    <a:cubicBezTo>
                      <a:pt x="677" y="358"/>
                      <a:pt x="677" y="358"/>
                      <a:pt x="677" y="358"/>
                    </a:cubicBezTo>
                    <a:cubicBezTo>
                      <a:pt x="677" y="360"/>
                      <a:pt x="677" y="360"/>
                      <a:pt x="677" y="360"/>
                    </a:cubicBezTo>
                    <a:cubicBezTo>
                      <a:pt x="677" y="358"/>
                      <a:pt x="677" y="358"/>
                      <a:pt x="677" y="358"/>
                    </a:cubicBezTo>
                    <a:cubicBezTo>
                      <a:pt x="677" y="359"/>
                      <a:pt x="677" y="359"/>
                      <a:pt x="677" y="359"/>
                    </a:cubicBezTo>
                    <a:cubicBezTo>
                      <a:pt x="677" y="358"/>
                      <a:pt x="677" y="358"/>
                      <a:pt x="677" y="358"/>
                    </a:cubicBezTo>
                    <a:cubicBezTo>
                      <a:pt x="677" y="358"/>
                      <a:pt x="677" y="358"/>
                      <a:pt x="677" y="358"/>
                    </a:cubicBezTo>
                    <a:cubicBezTo>
                      <a:pt x="677" y="359"/>
                      <a:pt x="677" y="359"/>
                      <a:pt x="677" y="359"/>
                    </a:cubicBezTo>
                    <a:cubicBezTo>
                      <a:pt x="677" y="358"/>
                      <a:pt x="677" y="358"/>
                      <a:pt x="677" y="358"/>
                    </a:cubicBezTo>
                    <a:cubicBezTo>
                      <a:pt x="677" y="358"/>
                      <a:pt x="677" y="357"/>
                      <a:pt x="675" y="357"/>
                    </a:cubicBezTo>
                    <a:cubicBezTo>
                      <a:pt x="670" y="354"/>
                      <a:pt x="659" y="348"/>
                      <a:pt x="644" y="339"/>
                    </a:cubicBezTo>
                    <a:cubicBezTo>
                      <a:pt x="589" y="307"/>
                      <a:pt x="478" y="243"/>
                      <a:pt x="382" y="186"/>
                    </a:cubicBezTo>
                    <a:cubicBezTo>
                      <a:pt x="333" y="158"/>
                      <a:pt x="288" y="132"/>
                      <a:pt x="256" y="112"/>
                    </a:cubicBezTo>
                    <a:cubicBezTo>
                      <a:pt x="239" y="103"/>
                      <a:pt x="226" y="95"/>
                      <a:pt x="217" y="89"/>
                    </a:cubicBezTo>
                    <a:cubicBezTo>
                      <a:pt x="207" y="84"/>
                      <a:pt x="202" y="81"/>
                      <a:pt x="202" y="81"/>
                    </a:cubicBezTo>
                    <a:cubicBezTo>
                      <a:pt x="200" y="80"/>
                      <a:pt x="198" y="80"/>
                      <a:pt x="197" y="82"/>
                    </a:cubicBezTo>
                    <a:cubicBezTo>
                      <a:pt x="196" y="83"/>
                      <a:pt x="196" y="84"/>
                      <a:pt x="196" y="84"/>
                    </a:cubicBezTo>
                    <a:cubicBezTo>
                      <a:pt x="196" y="86"/>
                      <a:pt x="196" y="86"/>
                      <a:pt x="197" y="87"/>
                    </a:cubicBezTo>
                    <a:cubicBezTo>
                      <a:pt x="197" y="87"/>
                      <a:pt x="198" y="88"/>
                      <a:pt x="198" y="88"/>
                    </a:cubicBezTo>
                    <a:cubicBezTo>
                      <a:pt x="199" y="89"/>
                      <a:pt x="200" y="90"/>
                      <a:pt x="202" y="91"/>
                    </a:cubicBezTo>
                    <a:cubicBezTo>
                      <a:pt x="207" y="95"/>
                      <a:pt x="219" y="103"/>
                      <a:pt x="235" y="113"/>
                    </a:cubicBezTo>
                    <a:cubicBezTo>
                      <a:pt x="290" y="149"/>
                      <a:pt x="398" y="216"/>
                      <a:pt x="493" y="273"/>
                    </a:cubicBezTo>
                    <a:cubicBezTo>
                      <a:pt x="540" y="302"/>
                      <a:pt x="584" y="329"/>
                      <a:pt x="615" y="349"/>
                    </a:cubicBezTo>
                    <a:cubicBezTo>
                      <a:pt x="631" y="358"/>
                      <a:pt x="644" y="366"/>
                      <a:pt x="653" y="372"/>
                    </a:cubicBezTo>
                    <a:cubicBezTo>
                      <a:pt x="658" y="375"/>
                      <a:pt x="661" y="377"/>
                      <a:pt x="664" y="378"/>
                    </a:cubicBezTo>
                    <a:cubicBezTo>
                      <a:pt x="665" y="379"/>
                      <a:pt x="666" y="380"/>
                      <a:pt x="666" y="380"/>
                    </a:cubicBezTo>
                    <a:cubicBezTo>
                      <a:pt x="667" y="381"/>
                      <a:pt x="667" y="381"/>
                      <a:pt x="667" y="381"/>
                    </a:cubicBezTo>
                    <a:cubicBezTo>
                      <a:pt x="667" y="381"/>
                      <a:pt x="667" y="381"/>
                      <a:pt x="667" y="381"/>
                    </a:cubicBezTo>
                    <a:cubicBezTo>
                      <a:pt x="669" y="378"/>
                      <a:pt x="669" y="378"/>
                      <a:pt x="669" y="378"/>
                    </a:cubicBezTo>
                    <a:cubicBezTo>
                      <a:pt x="667" y="380"/>
                      <a:pt x="667" y="380"/>
                      <a:pt x="667" y="380"/>
                    </a:cubicBezTo>
                    <a:cubicBezTo>
                      <a:pt x="667" y="381"/>
                      <a:pt x="667" y="381"/>
                      <a:pt x="667" y="381"/>
                    </a:cubicBezTo>
                    <a:cubicBezTo>
                      <a:pt x="669" y="378"/>
                      <a:pt x="669" y="378"/>
                      <a:pt x="669" y="378"/>
                    </a:cubicBezTo>
                    <a:cubicBezTo>
                      <a:pt x="667" y="380"/>
                      <a:pt x="667" y="380"/>
                      <a:pt x="667" y="380"/>
                    </a:cubicBezTo>
                    <a:cubicBezTo>
                      <a:pt x="669" y="378"/>
                      <a:pt x="669" y="378"/>
                      <a:pt x="669" y="378"/>
                    </a:cubicBezTo>
                    <a:cubicBezTo>
                      <a:pt x="666" y="380"/>
                      <a:pt x="666" y="380"/>
                      <a:pt x="666" y="380"/>
                    </a:cubicBezTo>
                    <a:cubicBezTo>
                      <a:pt x="667" y="380"/>
                      <a:pt x="667" y="380"/>
                      <a:pt x="667" y="380"/>
                    </a:cubicBezTo>
                    <a:cubicBezTo>
                      <a:pt x="669" y="378"/>
                      <a:pt x="669" y="378"/>
                      <a:pt x="669" y="378"/>
                    </a:cubicBezTo>
                    <a:cubicBezTo>
                      <a:pt x="666" y="380"/>
                      <a:pt x="666" y="380"/>
                      <a:pt x="666" y="380"/>
                    </a:cubicBezTo>
                    <a:cubicBezTo>
                      <a:pt x="670" y="378"/>
                      <a:pt x="670" y="378"/>
                      <a:pt x="670" y="378"/>
                    </a:cubicBezTo>
                    <a:cubicBezTo>
                      <a:pt x="666" y="379"/>
                      <a:pt x="666" y="379"/>
                      <a:pt x="666" y="379"/>
                    </a:cubicBezTo>
                    <a:cubicBezTo>
                      <a:pt x="666" y="380"/>
                      <a:pt x="666" y="380"/>
                      <a:pt x="666" y="380"/>
                    </a:cubicBezTo>
                    <a:cubicBezTo>
                      <a:pt x="670" y="378"/>
                      <a:pt x="670" y="378"/>
                      <a:pt x="670" y="378"/>
                    </a:cubicBezTo>
                    <a:cubicBezTo>
                      <a:pt x="666" y="379"/>
                      <a:pt x="666" y="379"/>
                      <a:pt x="666" y="379"/>
                    </a:cubicBezTo>
                    <a:cubicBezTo>
                      <a:pt x="670" y="378"/>
                      <a:pt x="670" y="378"/>
                      <a:pt x="670" y="378"/>
                    </a:cubicBezTo>
                    <a:cubicBezTo>
                      <a:pt x="666" y="378"/>
                      <a:pt x="666" y="378"/>
                      <a:pt x="666" y="378"/>
                    </a:cubicBezTo>
                    <a:cubicBezTo>
                      <a:pt x="666" y="378"/>
                      <a:pt x="666" y="379"/>
                      <a:pt x="666" y="379"/>
                    </a:cubicBezTo>
                    <a:cubicBezTo>
                      <a:pt x="670" y="378"/>
                      <a:pt x="670" y="378"/>
                      <a:pt x="670" y="378"/>
                    </a:cubicBezTo>
                    <a:cubicBezTo>
                      <a:pt x="666" y="378"/>
                      <a:pt x="666" y="378"/>
                      <a:pt x="666" y="378"/>
                    </a:cubicBezTo>
                    <a:cubicBezTo>
                      <a:pt x="670" y="378"/>
                      <a:pt x="670" y="378"/>
                      <a:pt x="670" y="378"/>
                    </a:cubicBezTo>
                    <a:cubicBezTo>
                      <a:pt x="666" y="375"/>
                      <a:pt x="666" y="375"/>
                      <a:pt x="666" y="375"/>
                    </a:cubicBezTo>
                    <a:cubicBezTo>
                      <a:pt x="669" y="377"/>
                      <a:pt x="669" y="377"/>
                      <a:pt x="669" y="377"/>
                    </a:cubicBezTo>
                    <a:cubicBezTo>
                      <a:pt x="668" y="374"/>
                      <a:pt x="668" y="374"/>
                      <a:pt x="668" y="374"/>
                    </a:cubicBezTo>
                    <a:cubicBezTo>
                      <a:pt x="668" y="374"/>
                      <a:pt x="667" y="375"/>
                      <a:pt x="666" y="375"/>
                    </a:cubicBezTo>
                    <a:cubicBezTo>
                      <a:pt x="669" y="377"/>
                      <a:pt x="669" y="377"/>
                      <a:pt x="669" y="377"/>
                    </a:cubicBezTo>
                    <a:cubicBezTo>
                      <a:pt x="668" y="374"/>
                      <a:pt x="668" y="374"/>
                      <a:pt x="668" y="374"/>
                    </a:cubicBezTo>
                    <a:cubicBezTo>
                      <a:pt x="669" y="377"/>
                      <a:pt x="669" y="377"/>
                      <a:pt x="669" y="377"/>
                    </a:cubicBezTo>
                    <a:cubicBezTo>
                      <a:pt x="669" y="374"/>
                      <a:pt x="669" y="374"/>
                      <a:pt x="669" y="374"/>
                    </a:cubicBezTo>
                    <a:cubicBezTo>
                      <a:pt x="669" y="374"/>
                      <a:pt x="669" y="374"/>
                      <a:pt x="668" y="374"/>
                    </a:cubicBezTo>
                    <a:cubicBezTo>
                      <a:pt x="669" y="377"/>
                      <a:pt x="669" y="377"/>
                      <a:pt x="669" y="377"/>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6"/>
                      <a:pt x="669" y="376"/>
                      <a:pt x="669" y="376"/>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9" y="374"/>
                      <a:pt x="669" y="374"/>
                    </a:cubicBezTo>
                    <a:cubicBezTo>
                      <a:pt x="669" y="374"/>
                      <a:pt x="668" y="373"/>
                      <a:pt x="667" y="373"/>
                    </a:cubicBezTo>
                    <a:cubicBezTo>
                      <a:pt x="661" y="371"/>
                      <a:pt x="649" y="364"/>
                      <a:pt x="632" y="355"/>
                    </a:cubicBezTo>
                    <a:cubicBezTo>
                      <a:pt x="574" y="322"/>
                      <a:pt x="460" y="254"/>
                      <a:pt x="361" y="194"/>
                    </a:cubicBezTo>
                    <a:cubicBezTo>
                      <a:pt x="311" y="164"/>
                      <a:pt x="265" y="137"/>
                      <a:pt x="231" y="116"/>
                    </a:cubicBezTo>
                    <a:cubicBezTo>
                      <a:pt x="215" y="106"/>
                      <a:pt x="201" y="98"/>
                      <a:pt x="191" y="92"/>
                    </a:cubicBezTo>
                    <a:cubicBezTo>
                      <a:pt x="182" y="86"/>
                      <a:pt x="177" y="83"/>
                      <a:pt x="177" y="83"/>
                    </a:cubicBezTo>
                    <a:cubicBezTo>
                      <a:pt x="175" y="86"/>
                      <a:pt x="175" y="86"/>
                      <a:pt x="175" y="86"/>
                    </a:cubicBezTo>
                    <a:cubicBezTo>
                      <a:pt x="173" y="90"/>
                      <a:pt x="173" y="90"/>
                      <a:pt x="173" y="90"/>
                    </a:cubicBezTo>
                    <a:cubicBezTo>
                      <a:pt x="173" y="90"/>
                      <a:pt x="174" y="91"/>
                      <a:pt x="178" y="93"/>
                    </a:cubicBezTo>
                    <a:cubicBezTo>
                      <a:pt x="205" y="109"/>
                      <a:pt x="327" y="182"/>
                      <a:pt x="441" y="252"/>
                    </a:cubicBezTo>
                    <a:cubicBezTo>
                      <a:pt x="499" y="287"/>
                      <a:pt x="554" y="322"/>
                      <a:pt x="596" y="348"/>
                    </a:cubicBezTo>
                    <a:cubicBezTo>
                      <a:pt x="616" y="361"/>
                      <a:pt x="633" y="373"/>
                      <a:pt x="645" y="381"/>
                    </a:cubicBezTo>
                    <a:cubicBezTo>
                      <a:pt x="651" y="385"/>
                      <a:pt x="656" y="388"/>
                      <a:pt x="659" y="391"/>
                    </a:cubicBezTo>
                    <a:cubicBezTo>
                      <a:pt x="660" y="392"/>
                      <a:pt x="661" y="393"/>
                      <a:pt x="662" y="394"/>
                    </a:cubicBezTo>
                    <a:cubicBezTo>
                      <a:pt x="663" y="394"/>
                      <a:pt x="663" y="394"/>
                      <a:pt x="663" y="394"/>
                    </a:cubicBezTo>
                    <a:cubicBezTo>
                      <a:pt x="665" y="393"/>
                      <a:pt x="665" y="393"/>
                      <a:pt x="665" y="393"/>
                    </a:cubicBezTo>
                    <a:cubicBezTo>
                      <a:pt x="662" y="393"/>
                      <a:pt x="662" y="393"/>
                      <a:pt x="662" y="393"/>
                    </a:cubicBezTo>
                    <a:cubicBezTo>
                      <a:pt x="662" y="394"/>
                      <a:pt x="663" y="394"/>
                      <a:pt x="663" y="394"/>
                    </a:cubicBezTo>
                    <a:cubicBezTo>
                      <a:pt x="665" y="393"/>
                      <a:pt x="665" y="393"/>
                      <a:pt x="665" y="393"/>
                    </a:cubicBezTo>
                    <a:cubicBezTo>
                      <a:pt x="662" y="393"/>
                      <a:pt x="662" y="393"/>
                      <a:pt x="662" y="393"/>
                    </a:cubicBezTo>
                    <a:cubicBezTo>
                      <a:pt x="666" y="393"/>
                      <a:pt x="666" y="393"/>
                      <a:pt x="666" y="393"/>
                    </a:cubicBezTo>
                    <a:cubicBezTo>
                      <a:pt x="663" y="391"/>
                      <a:pt x="663" y="391"/>
                      <a:pt x="663" y="391"/>
                    </a:cubicBezTo>
                    <a:cubicBezTo>
                      <a:pt x="662" y="392"/>
                      <a:pt x="662" y="393"/>
                      <a:pt x="662" y="393"/>
                    </a:cubicBezTo>
                    <a:cubicBezTo>
                      <a:pt x="666" y="393"/>
                      <a:pt x="666" y="393"/>
                      <a:pt x="666" y="393"/>
                    </a:cubicBezTo>
                    <a:cubicBezTo>
                      <a:pt x="663" y="391"/>
                      <a:pt x="663" y="391"/>
                      <a:pt x="663" y="391"/>
                    </a:cubicBezTo>
                    <a:cubicBezTo>
                      <a:pt x="663" y="391"/>
                      <a:pt x="663" y="391"/>
                      <a:pt x="663" y="391"/>
                    </a:cubicBezTo>
                    <a:cubicBezTo>
                      <a:pt x="665" y="393"/>
                      <a:pt x="665" y="393"/>
                      <a:pt x="665" y="393"/>
                    </a:cubicBezTo>
                    <a:cubicBezTo>
                      <a:pt x="664" y="390"/>
                      <a:pt x="664" y="390"/>
                      <a:pt x="664" y="390"/>
                    </a:cubicBezTo>
                    <a:cubicBezTo>
                      <a:pt x="664" y="390"/>
                      <a:pt x="663" y="390"/>
                      <a:pt x="663" y="391"/>
                    </a:cubicBezTo>
                    <a:cubicBezTo>
                      <a:pt x="665" y="393"/>
                      <a:pt x="665" y="393"/>
                      <a:pt x="665" y="393"/>
                    </a:cubicBezTo>
                    <a:cubicBezTo>
                      <a:pt x="664" y="390"/>
                      <a:pt x="664" y="390"/>
                      <a:pt x="664" y="390"/>
                    </a:cubicBezTo>
                    <a:cubicBezTo>
                      <a:pt x="665" y="392"/>
                      <a:pt x="665" y="392"/>
                      <a:pt x="665" y="392"/>
                    </a:cubicBezTo>
                    <a:cubicBezTo>
                      <a:pt x="665" y="390"/>
                      <a:pt x="665" y="390"/>
                      <a:pt x="665" y="390"/>
                    </a:cubicBezTo>
                    <a:cubicBezTo>
                      <a:pt x="664" y="390"/>
                      <a:pt x="664" y="390"/>
                      <a:pt x="664" y="390"/>
                    </a:cubicBezTo>
                    <a:cubicBezTo>
                      <a:pt x="665" y="392"/>
                      <a:pt x="665" y="392"/>
                      <a:pt x="665" y="392"/>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5" y="390"/>
                      <a:pt x="665" y="390"/>
                      <a:pt x="665" y="390"/>
                    </a:cubicBezTo>
                    <a:cubicBezTo>
                      <a:pt x="664" y="390"/>
                      <a:pt x="663" y="390"/>
                      <a:pt x="661" y="389"/>
                    </a:cubicBezTo>
                    <a:cubicBezTo>
                      <a:pt x="658" y="388"/>
                      <a:pt x="653" y="386"/>
                      <a:pt x="647" y="383"/>
                    </a:cubicBezTo>
                    <a:cubicBezTo>
                      <a:pt x="623" y="372"/>
                      <a:pt x="580" y="347"/>
                      <a:pt x="529" y="317"/>
                    </a:cubicBezTo>
                    <a:cubicBezTo>
                      <a:pt x="453" y="272"/>
                      <a:pt x="360" y="214"/>
                      <a:pt x="286" y="167"/>
                    </a:cubicBezTo>
                    <a:cubicBezTo>
                      <a:pt x="248" y="144"/>
                      <a:pt x="216" y="124"/>
                      <a:pt x="193" y="109"/>
                    </a:cubicBezTo>
                    <a:cubicBezTo>
                      <a:pt x="181" y="101"/>
                      <a:pt x="172" y="96"/>
                      <a:pt x="166" y="92"/>
                    </a:cubicBezTo>
                    <a:cubicBezTo>
                      <a:pt x="159" y="88"/>
                      <a:pt x="156" y="85"/>
                      <a:pt x="156" y="85"/>
                    </a:cubicBezTo>
                    <a:cubicBezTo>
                      <a:pt x="154" y="89"/>
                      <a:pt x="154" y="89"/>
                      <a:pt x="154" y="89"/>
                    </a:cubicBezTo>
                    <a:cubicBezTo>
                      <a:pt x="152" y="92"/>
                      <a:pt x="152" y="92"/>
                      <a:pt x="152" y="92"/>
                    </a:cubicBezTo>
                    <a:cubicBezTo>
                      <a:pt x="152" y="92"/>
                      <a:pt x="154" y="93"/>
                      <a:pt x="157" y="95"/>
                    </a:cubicBezTo>
                    <a:cubicBezTo>
                      <a:pt x="185" y="112"/>
                      <a:pt x="311" y="186"/>
                      <a:pt x="429" y="258"/>
                    </a:cubicBezTo>
                    <a:cubicBezTo>
                      <a:pt x="488" y="294"/>
                      <a:pt x="546" y="330"/>
                      <a:pt x="588" y="357"/>
                    </a:cubicBezTo>
                    <a:cubicBezTo>
                      <a:pt x="610" y="371"/>
                      <a:pt x="627" y="383"/>
                      <a:pt x="639" y="392"/>
                    </a:cubicBezTo>
                    <a:cubicBezTo>
                      <a:pt x="645" y="396"/>
                      <a:pt x="650" y="400"/>
                      <a:pt x="653" y="402"/>
                    </a:cubicBezTo>
                    <a:cubicBezTo>
                      <a:pt x="655" y="404"/>
                      <a:pt x="656" y="405"/>
                      <a:pt x="657" y="406"/>
                    </a:cubicBezTo>
                    <a:cubicBezTo>
                      <a:pt x="657" y="406"/>
                      <a:pt x="657" y="406"/>
                      <a:pt x="657" y="406"/>
                    </a:cubicBezTo>
                    <a:cubicBezTo>
                      <a:pt x="657" y="406"/>
                      <a:pt x="657" y="406"/>
                      <a:pt x="657" y="406"/>
                    </a:cubicBezTo>
                    <a:cubicBezTo>
                      <a:pt x="659" y="405"/>
                      <a:pt x="659" y="405"/>
                      <a:pt x="659" y="405"/>
                    </a:cubicBezTo>
                    <a:cubicBezTo>
                      <a:pt x="657" y="405"/>
                      <a:pt x="657" y="405"/>
                      <a:pt x="657" y="405"/>
                    </a:cubicBezTo>
                    <a:cubicBezTo>
                      <a:pt x="657" y="406"/>
                      <a:pt x="657" y="406"/>
                      <a:pt x="657" y="406"/>
                    </a:cubicBezTo>
                    <a:cubicBezTo>
                      <a:pt x="659" y="405"/>
                      <a:pt x="659" y="405"/>
                      <a:pt x="659" y="405"/>
                    </a:cubicBezTo>
                    <a:cubicBezTo>
                      <a:pt x="657" y="405"/>
                      <a:pt x="657" y="405"/>
                      <a:pt x="657" y="405"/>
                    </a:cubicBezTo>
                    <a:cubicBezTo>
                      <a:pt x="660" y="405"/>
                      <a:pt x="660" y="405"/>
                      <a:pt x="660" y="405"/>
                    </a:cubicBezTo>
                    <a:cubicBezTo>
                      <a:pt x="658" y="404"/>
                      <a:pt x="658" y="404"/>
                      <a:pt x="658" y="404"/>
                    </a:cubicBezTo>
                    <a:cubicBezTo>
                      <a:pt x="657" y="404"/>
                      <a:pt x="657" y="405"/>
                      <a:pt x="657" y="405"/>
                    </a:cubicBezTo>
                    <a:cubicBezTo>
                      <a:pt x="660" y="405"/>
                      <a:pt x="660" y="405"/>
                      <a:pt x="660" y="405"/>
                    </a:cubicBezTo>
                    <a:cubicBezTo>
                      <a:pt x="658" y="404"/>
                      <a:pt x="658" y="404"/>
                      <a:pt x="658" y="404"/>
                    </a:cubicBezTo>
                    <a:cubicBezTo>
                      <a:pt x="661" y="406"/>
                      <a:pt x="661" y="406"/>
                      <a:pt x="661" y="406"/>
                    </a:cubicBezTo>
                    <a:cubicBezTo>
                      <a:pt x="663" y="402"/>
                      <a:pt x="663" y="402"/>
                      <a:pt x="663" y="402"/>
                    </a:cubicBezTo>
                    <a:cubicBezTo>
                      <a:pt x="663" y="402"/>
                      <a:pt x="537" y="324"/>
                      <a:pt x="409" y="246"/>
                    </a:cubicBezTo>
                    <a:cubicBezTo>
                      <a:pt x="345" y="207"/>
                      <a:pt x="280" y="168"/>
                      <a:pt x="230" y="139"/>
                    </a:cubicBezTo>
                    <a:cubicBezTo>
                      <a:pt x="205" y="124"/>
                      <a:pt x="184" y="112"/>
                      <a:pt x="168" y="103"/>
                    </a:cubicBezTo>
                    <a:cubicBezTo>
                      <a:pt x="160" y="99"/>
                      <a:pt x="153" y="95"/>
                      <a:pt x="148" y="93"/>
                    </a:cubicBezTo>
                    <a:cubicBezTo>
                      <a:pt x="146" y="92"/>
                      <a:pt x="144" y="91"/>
                      <a:pt x="142" y="90"/>
                    </a:cubicBezTo>
                    <a:cubicBezTo>
                      <a:pt x="141" y="90"/>
                      <a:pt x="140" y="90"/>
                      <a:pt x="140" y="90"/>
                    </a:cubicBezTo>
                    <a:cubicBezTo>
                      <a:pt x="139" y="89"/>
                      <a:pt x="138" y="89"/>
                      <a:pt x="137" y="89"/>
                    </a:cubicBezTo>
                    <a:cubicBezTo>
                      <a:pt x="137" y="89"/>
                      <a:pt x="136" y="89"/>
                      <a:pt x="135" y="89"/>
                    </a:cubicBezTo>
                    <a:cubicBezTo>
                      <a:pt x="135" y="90"/>
                      <a:pt x="134" y="90"/>
                      <a:pt x="133" y="91"/>
                    </a:cubicBezTo>
                    <a:cubicBezTo>
                      <a:pt x="133" y="92"/>
                      <a:pt x="132" y="93"/>
                      <a:pt x="133" y="94"/>
                    </a:cubicBezTo>
                    <a:cubicBezTo>
                      <a:pt x="133" y="95"/>
                      <a:pt x="133" y="96"/>
                      <a:pt x="134" y="97"/>
                    </a:cubicBezTo>
                    <a:cubicBezTo>
                      <a:pt x="134" y="97"/>
                      <a:pt x="136" y="98"/>
                      <a:pt x="140" y="100"/>
                    </a:cubicBezTo>
                    <a:cubicBezTo>
                      <a:pt x="169" y="118"/>
                      <a:pt x="300" y="197"/>
                      <a:pt x="423" y="273"/>
                    </a:cubicBezTo>
                    <a:cubicBezTo>
                      <a:pt x="485" y="311"/>
                      <a:pt x="545" y="349"/>
                      <a:pt x="590" y="377"/>
                    </a:cubicBezTo>
                    <a:cubicBezTo>
                      <a:pt x="612" y="391"/>
                      <a:pt x="630" y="403"/>
                      <a:pt x="643" y="412"/>
                    </a:cubicBezTo>
                    <a:cubicBezTo>
                      <a:pt x="649" y="416"/>
                      <a:pt x="654" y="419"/>
                      <a:pt x="658" y="422"/>
                    </a:cubicBezTo>
                    <a:cubicBezTo>
                      <a:pt x="659" y="423"/>
                      <a:pt x="660" y="424"/>
                      <a:pt x="661" y="425"/>
                    </a:cubicBezTo>
                    <a:cubicBezTo>
                      <a:pt x="662" y="426"/>
                      <a:pt x="662" y="426"/>
                      <a:pt x="662" y="426"/>
                    </a:cubicBezTo>
                    <a:cubicBezTo>
                      <a:pt x="663" y="424"/>
                      <a:pt x="663" y="424"/>
                      <a:pt x="663" y="424"/>
                    </a:cubicBezTo>
                    <a:cubicBezTo>
                      <a:pt x="662" y="425"/>
                      <a:pt x="662" y="425"/>
                      <a:pt x="662" y="425"/>
                    </a:cubicBezTo>
                    <a:cubicBezTo>
                      <a:pt x="662" y="426"/>
                      <a:pt x="662" y="426"/>
                      <a:pt x="662" y="426"/>
                    </a:cubicBezTo>
                    <a:cubicBezTo>
                      <a:pt x="663" y="424"/>
                      <a:pt x="663" y="424"/>
                      <a:pt x="663" y="424"/>
                    </a:cubicBezTo>
                    <a:cubicBezTo>
                      <a:pt x="662" y="425"/>
                      <a:pt x="662" y="425"/>
                      <a:pt x="662" y="425"/>
                    </a:cubicBezTo>
                    <a:cubicBezTo>
                      <a:pt x="665" y="424"/>
                      <a:pt x="665" y="424"/>
                      <a:pt x="665" y="424"/>
                    </a:cubicBezTo>
                    <a:cubicBezTo>
                      <a:pt x="661" y="424"/>
                      <a:pt x="661" y="424"/>
                      <a:pt x="661" y="424"/>
                    </a:cubicBezTo>
                    <a:cubicBezTo>
                      <a:pt x="661" y="425"/>
                      <a:pt x="661" y="425"/>
                      <a:pt x="662" y="425"/>
                    </a:cubicBezTo>
                    <a:cubicBezTo>
                      <a:pt x="665" y="424"/>
                      <a:pt x="665" y="424"/>
                      <a:pt x="665" y="424"/>
                    </a:cubicBezTo>
                    <a:cubicBezTo>
                      <a:pt x="661" y="424"/>
                      <a:pt x="661" y="424"/>
                      <a:pt x="661" y="424"/>
                    </a:cubicBezTo>
                    <a:cubicBezTo>
                      <a:pt x="665" y="424"/>
                      <a:pt x="665" y="424"/>
                      <a:pt x="665" y="424"/>
                    </a:cubicBezTo>
                    <a:cubicBezTo>
                      <a:pt x="662" y="422"/>
                      <a:pt x="662" y="422"/>
                      <a:pt x="662" y="422"/>
                    </a:cubicBezTo>
                    <a:cubicBezTo>
                      <a:pt x="661" y="422"/>
                      <a:pt x="661" y="423"/>
                      <a:pt x="661" y="424"/>
                    </a:cubicBezTo>
                    <a:cubicBezTo>
                      <a:pt x="665" y="424"/>
                      <a:pt x="665" y="424"/>
                      <a:pt x="665" y="424"/>
                    </a:cubicBezTo>
                    <a:cubicBezTo>
                      <a:pt x="662" y="422"/>
                      <a:pt x="662" y="422"/>
                      <a:pt x="662" y="422"/>
                    </a:cubicBezTo>
                    <a:cubicBezTo>
                      <a:pt x="665" y="424"/>
                      <a:pt x="665" y="424"/>
                      <a:pt x="665" y="424"/>
                    </a:cubicBezTo>
                    <a:cubicBezTo>
                      <a:pt x="667" y="420"/>
                      <a:pt x="667" y="420"/>
                      <a:pt x="667" y="420"/>
                    </a:cubicBezTo>
                    <a:cubicBezTo>
                      <a:pt x="115" y="93"/>
                      <a:pt x="115" y="93"/>
                      <a:pt x="115" y="93"/>
                    </a:cubicBezTo>
                    <a:cubicBezTo>
                      <a:pt x="113" y="92"/>
                      <a:pt x="110" y="92"/>
                      <a:pt x="109" y="94"/>
                    </a:cubicBezTo>
                    <a:cubicBezTo>
                      <a:pt x="109" y="95"/>
                      <a:pt x="109" y="96"/>
                      <a:pt x="109" y="97"/>
                    </a:cubicBezTo>
                    <a:cubicBezTo>
                      <a:pt x="109" y="98"/>
                      <a:pt x="109" y="99"/>
                      <a:pt x="109" y="100"/>
                    </a:cubicBezTo>
                    <a:cubicBezTo>
                      <a:pt x="110" y="101"/>
                      <a:pt x="112" y="103"/>
                      <a:pt x="113" y="104"/>
                    </a:cubicBezTo>
                    <a:cubicBezTo>
                      <a:pt x="116" y="107"/>
                      <a:pt x="121" y="111"/>
                      <a:pt x="127" y="116"/>
                    </a:cubicBezTo>
                    <a:cubicBezTo>
                      <a:pt x="151" y="133"/>
                      <a:pt x="196" y="162"/>
                      <a:pt x="250" y="195"/>
                    </a:cubicBezTo>
                    <a:cubicBezTo>
                      <a:pt x="332" y="245"/>
                      <a:pt x="434" y="305"/>
                      <a:pt x="516" y="354"/>
                    </a:cubicBezTo>
                    <a:cubicBezTo>
                      <a:pt x="557" y="379"/>
                      <a:pt x="593" y="400"/>
                      <a:pt x="619" y="416"/>
                    </a:cubicBezTo>
                    <a:cubicBezTo>
                      <a:pt x="632" y="423"/>
                      <a:pt x="642" y="430"/>
                      <a:pt x="649" y="434"/>
                    </a:cubicBezTo>
                    <a:cubicBezTo>
                      <a:pt x="652" y="437"/>
                      <a:pt x="655" y="439"/>
                      <a:pt x="657" y="440"/>
                    </a:cubicBezTo>
                    <a:cubicBezTo>
                      <a:pt x="658" y="440"/>
                      <a:pt x="658" y="441"/>
                      <a:pt x="659" y="441"/>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59" y="441"/>
                      <a:pt x="659" y="441"/>
                      <a:pt x="659" y="441"/>
                    </a:cubicBezTo>
                    <a:cubicBezTo>
                      <a:pt x="660" y="440"/>
                      <a:pt x="660" y="440"/>
                      <a:pt x="660" y="440"/>
                    </a:cubicBezTo>
                    <a:cubicBezTo>
                      <a:pt x="659" y="441"/>
                      <a:pt x="659" y="441"/>
                      <a:pt x="659" y="441"/>
                    </a:cubicBezTo>
                    <a:cubicBezTo>
                      <a:pt x="662" y="439"/>
                      <a:pt x="662" y="439"/>
                      <a:pt x="662" y="439"/>
                    </a:cubicBezTo>
                    <a:cubicBezTo>
                      <a:pt x="658" y="439"/>
                      <a:pt x="658" y="439"/>
                      <a:pt x="658" y="439"/>
                    </a:cubicBezTo>
                    <a:cubicBezTo>
                      <a:pt x="658" y="440"/>
                      <a:pt x="658" y="441"/>
                      <a:pt x="659" y="441"/>
                    </a:cubicBezTo>
                    <a:cubicBezTo>
                      <a:pt x="662" y="439"/>
                      <a:pt x="662" y="439"/>
                      <a:pt x="662" y="439"/>
                    </a:cubicBezTo>
                    <a:cubicBezTo>
                      <a:pt x="658" y="439"/>
                      <a:pt x="658" y="439"/>
                      <a:pt x="658" y="439"/>
                    </a:cubicBezTo>
                    <a:cubicBezTo>
                      <a:pt x="662" y="439"/>
                      <a:pt x="662" y="439"/>
                      <a:pt x="662" y="439"/>
                    </a:cubicBezTo>
                    <a:cubicBezTo>
                      <a:pt x="659" y="437"/>
                      <a:pt x="659" y="437"/>
                      <a:pt x="659" y="437"/>
                    </a:cubicBezTo>
                    <a:cubicBezTo>
                      <a:pt x="658" y="438"/>
                      <a:pt x="658" y="439"/>
                      <a:pt x="658" y="439"/>
                    </a:cubicBezTo>
                    <a:cubicBezTo>
                      <a:pt x="662" y="439"/>
                      <a:pt x="662" y="439"/>
                      <a:pt x="662" y="439"/>
                    </a:cubicBezTo>
                    <a:cubicBezTo>
                      <a:pt x="659" y="437"/>
                      <a:pt x="659" y="437"/>
                      <a:pt x="659" y="437"/>
                    </a:cubicBezTo>
                    <a:cubicBezTo>
                      <a:pt x="662" y="439"/>
                      <a:pt x="662" y="439"/>
                      <a:pt x="662" y="439"/>
                    </a:cubicBezTo>
                    <a:cubicBezTo>
                      <a:pt x="664" y="436"/>
                      <a:pt x="664" y="436"/>
                      <a:pt x="664" y="436"/>
                    </a:cubicBezTo>
                    <a:cubicBezTo>
                      <a:pt x="91" y="93"/>
                      <a:pt x="91" y="93"/>
                      <a:pt x="91" y="93"/>
                    </a:cubicBezTo>
                    <a:cubicBezTo>
                      <a:pt x="90" y="92"/>
                      <a:pt x="87" y="92"/>
                      <a:pt x="86" y="94"/>
                    </a:cubicBezTo>
                    <a:cubicBezTo>
                      <a:pt x="86" y="95"/>
                      <a:pt x="85" y="96"/>
                      <a:pt x="85" y="96"/>
                    </a:cubicBezTo>
                    <a:cubicBezTo>
                      <a:pt x="85" y="97"/>
                      <a:pt x="86" y="98"/>
                      <a:pt x="86" y="99"/>
                    </a:cubicBezTo>
                    <a:cubicBezTo>
                      <a:pt x="87" y="99"/>
                      <a:pt x="87" y="100"/>
                      <a:pt x="88" y="100"/>
                    </a:cubicBezTo>
                    <a:cubicBezTo>
                      <a:pt x="89" y="101"/>
                      <a:pt x="90" y="102"/>
                      <a:pt x="92" y="104"/>
                    </a:cubicBezTo>
                    <a:cubicBezTo>
                      <a:pt x="99" y="109"/>
                      <a:pt x="113" y="119"/>
                      <a:pt x="132" y="131"/>
                    </a:cubicBezTo>
                    <a:cubicBezTo>
                      <a:pt x="268" y="219"/>
                      <a:pt x="662" y="458"/>
                      <a:pt x="662" y="458"/>
                    </a:cubicBezTo>
                    <a:cubicBezTo>
                      <a:pt x="663" y="459"/>
                      <a:pt x="664" y="459"/>
                      <a:pt x="665" y="459"/>
                    </a:cubicBezTo>
                    <a:cubicBezTo>
                      <a:pt x="666" y="459"/>
                      <a:pt x="667" y="458"/>
                      <a:pt x="667" y="457"/>
                    </a:cubicBezTo>
                    <a:cubicBezTo>
                      <a:pt x="668" y="456"/>
                      <a:pt x="668" y="455"/>
                      <a:pt x="668" y="454"/>
                    </a:cubicBezTo>
                    <a:cubicBezTo>
                      <a:pt x="668" y="453"/>
                      <a:pt x="667" y="452"/>
                      <a:pt x="666" y="452"/>
                    </a:cubicBezTo>
                    <a:cubicBezTo>
                      <a:pt x="666" y="452"/>
                      <a:pt x="518" y="363"/>
                      <a:pt x="371" y="274"/>
                    </a:cubicBezTo>
                    <a:cubicBezTo>
                      <a:pt x="297" y="230"/>
                      <a:pt x="223" y="185"/>
                      <a:pt x="168" y="152"/>
                    </a:cubicBezTo>
                    <a:cubicBezTo>
                      <a:pt x="140" y="135"/>
                      <a:pt x="117" y="121"/>
                      <a:pt x="100" y="112"/>
                    </a:cubicBezTo>
                    <a:cubicBezTo>
                      <a:pt x="92" y="107"/>
                      <a:pt x="86" y="103"/>
                      <a:pt x="82" y="100"/>
                    </a:cubicBezTo>
                    <a:cubicBezTo>
                      <a:pt x="79" y="99"/>
                      <a:pt x="78" y="98"/>
                      <a:pt x="77" y="97"/>
                    </a:cubicBezTo>
                    <a:cubicBezTo>
                      <a:pt x="76" y="97"/>
                      <a:pt x="76" y="97"/>
                      <a:pt x="75" y="97"/>
                    </a:cubicBezTo>
                    <a:cubicBezTo>
                      <a:pt x="75" y="96"/>
                      <a:pt x="75" y="96"/>
                      <a:pt x="75" y="96"/>
                    </a:cubicBezTo>
                    <a:cubicBezTo>
                      <a:pt x="75" y="96"/>
                      <a:pt x="75" y="96"/>
                      <a:pt x="75" y="96"/>
                    </a:cubicBezTo>
                    <a:cubicBezTo>
                      <a:pt x="74" y="96"/>
                      <a:pt x="74" y="96"/>
                      <a:pt x="74" y="96"/>
                    </a:cubicBezTo>
                    <a:cubicBezTo>
                      <a:pt x="74" y="96"/>
                      <a:pt x="74" y="96"/>
                      <a:pt x="74" y="96"/>
                    </a:cubicBezTo>
                    <a:cubicBezTo>
                      <a:pt x="74" y="96"/>
                      <a:pt x="74" y="96"/>
                      <a:pt x="73" y="96"/>
                    </a:cubicBezTo>
                    <a:cubicBezTo>
                      <a:pt x="71" y="96"/>
                      <a:pt x="70" y="97"/>
                      <a:pt x="69" y="98"/>
                    </a:cubicBezTo>
                    <a:cubicBezTo>
                      <a:pt x="69" y="99"/>
                      <a:pt x="69" y="99"/>
                      <a:pt x="69" y="100"/>
                    </a:cubicBezTo>
                    <a:cubicBezTo>
                      <a:pt x="69" y="102"/>
                      <a:pt x="69" y="103"/>
                      <a:pt x="70" y="103"/>
                    </a:cubicBezTo>
                    <a:cubicBezTo>
                      <a:pt x="71" y="105"/>
                      <a:pt x="72" y="106"/>
                      <a:pt x="74" y="108"/>
                    </a:cubicBezTo>
                    <a:cubicBezTo>
                      <a:pt x="77" y="111"/>
                      <a:pt x="82" y="115"/>
                      <a:pt x="89" y="120"/>
                    </a:cubicBezTo>
                    <a:cubicBezTo>
                      <a:pt x="114" y="138"/>
                      <a:pt x="163" y="169"/>
                      <a:pt x="221" y="206"/>
                    </a:cubicBezTo>
                    <a:cubicBezTo>
                      <a:pt x="309" y="260"/>
                      <a:pt x="419" y="327"/>
                      <a:pt x="508" y="380"/>
                    </a:cubicBezTo>
                    <a:cubicBezTo>
                      <a:pt x="552" y="407"/>
                      <a:pt x="591" y="430"/>
                      <a:pt x="619" y="447"/>
                    </a:cubicBezTo>
                    <a:cubicBezTo>
                      <a:pt x="633" y="455"/>
                      <a:pt x="644" y="462"/>
                      <a:pt x="651" y="466"/>
                    </a:cubicBezTo>
                    <a:cubicBezTo>
                      <a:pt x="655" y="469"/>
                      <a:pt x="658" y="470"/>
                      <a:pt x="660" y="472"/>
                    </a:cubicBezTo>
                    <a:cubicBezTo>
                      <a:pt x="661" y="472"/>
                      <a:pt x="662" y="473"/>
                      <a:pt x="662" y="473"/>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3" y="473"/>
                      <a:pt x="663" y="473"/>
                      <a:pt x="663" y="473"/>
                    </a:cubicBezTo>
                    <a:cubicBezTo>
                      <a:pt x="664" y="472"/>
                      <a:pt x="664" y="472"/>
                      <a:pt x="664" y="472"/>
                    </a:cubicBezTo>
                    <a:cubicBezTo>
                      <a:pt x="663" y="473"/>
                      <a:pt x="663" y="473"/>
                      <a:pt x="663" y="473"/>
                    </a:cubicBezTo>
                    <a:cubicBezTo>
                      <a:pt x="665" y="470"/>
                      <a:pt x="665" y="470"/>
                      <a:pt x="665" y="470"/>
                    </a:cubicBezTo>
                    <a:cubicBezTo>
                      <a:pt x="663" y="473"/>
                      <a:pt x="663" y="473"/>
                      <a:pt x="663" y="473"/>
                    </a:cubicBezTo>
                    <a:cubicBezTo>
                      <a:pt x="663" y="473"/>
                      <a:pt x="663" y="473"/>
                      <a:pt x="663" y="473"/>
                    </a:cubicBezTo>
                    <a:cubicBezTo>
                      <a:pt x="665" y="470"/>
                      <a:pt x="665" y="470"/>
                      <a:pt x="665" y="470"/>
                    </a:cubicBezTo>
                    <a:cubicBezTo>
                      <a:pt x="663" y="473"/>
                      <a:pt x="663" y="473"/>
                      <a:pt x="663" y="473"/>
                    </a:cubicBezTo>
                    <a:cubicBezTo>
                      <a:pt x="665" y="470"/>
                      <a:pt x="665" y="470"/>
                      <a:pt x="665" y="470"/>
                    </a:cubicBezTo>
                    <a:cubicBezTo>
                      <a:pt x="662" y="473"/>
                      <a:pt x="662" y="473"/>
                      <a:pt x="662" y="473"/>
                    </a:cubicBezTo>
                    <a:cubicBezTo>
                      <a:pt x="663" y="473"/>
                      <a:pt x="663" y="473"/>
                      <a:pt x="663" y="473"/>
                    </a:cubicBezTo>
                    <a:cubicBezTo>
                      <a:pt x="665" y="470"/>
                      <a:pt x="665" y="470"/>
                      <a:pt x="665" y="470"/>
                    </a:cubicBezTo>
                    <a:cubicBezTo>
                      <a:pt x="662" y="473"/>
                      <a:pt x="662" y="473"/>
                      <a:pt x="662" y="473"/>
                    </a:cubicBezTo>
                    <a:cubicBezTo>
                      <a:pt x="665" y="470"/>
                      <a:pt x="665" y="470"/>
                      <a:pt x="665" y="470"/>
                    </a:cubicBezTo>
                    <a:cubicBezTo>
                      <a:pt x="662" y="472"/>
                      <a:pt x="662" y="472"/>
                      <a:pt x="662" y="472"/>
                    </a:cubicBezTo>
                    <a:cubicBezTo>
                      <a:pt x="662" y="473"/>
                      <a:pt x="662" y="473"/>
                      <a:pt x="662" y="473"/>
                    </a:cubicBezTo>
                    <a:cubicBezTo>
                      <a:pt x="665" y="470"/>
                      <a:pt x="665" y="470"/>
                      <a:pt x="665" y="470"/>
                    </a:cubicBezTo>
                    <a:cubicBezTo>
                      <a:pt x="662" y="472"/>
                      <a:pt x="662" y="472"/>
                      <a:pt x="662" y="472"/>
                    </a:cubicBezTo>
                    <a:cubicBezTo>
                      <a:pt x="665" y="470"/>
                      <a:pt x="665" y="470"/>
                      <a:pt x="665" y="470"/>
                    </a:cubicBezTo>
                    <a:cubicBezTo>
                      <a:pt x="661" y="470"/>
                      <a:pt x="661" y="470"/>
                      <a:pt x="661" y="470"/>
                    </a:cubicBezTo>
                    <a:cubicBezTo>
                      <a:pt x="661" y="471"/>
                      <a:pt x="662" y="472"/>
                      <a:pt x="662" y="472"/>
                    </a:cubicBezTo>
                    <a:cubicBezTo>
                      <a:pt x="665" y="470"/>
                      <a:pt x="665" y="470"/>
                      <a:pt x="665" y="470"/>
                    </a:cubicBezTo>
                    <a:cubicBezTo>
                      <a:pt x="661" y="470"/>
                      <a:pt x="661" y="470"/>
                      <a:pt x="661" y="470"/>
                    </a:cubicBezTo>
                    <a:cubicBezTo>
                      <a:pt x="665" y="470"/>
                      <a:pt x="665" y="470"/>
                      <a:pt x="665" y="470"/>
                    </a:cubicBezTo>
                    <a:cubicBezTo>
                      <a:pt x="667" y="467"/>
                      <a:pt x="667" y="467"/>
                      <a:pt x="667" y="467"/>
                    </a:cubicBezTo>
                    <a:cubicBezTo>
                      <a:pt x="667" y="467"/>
                      <a:pt x="524" y="375"/>
                      <a:pt x="376" y="283"/>
                    </a:cubicBezTo>
                    <a:cubicBezTo>
                      <a:pt x="301" y="237"/>
                      <a:pt x="226" y="191"/>
                      <a:pt x="167" y="157"/>
                    </a:cubicBezTo>
                    <a:cubicBezTo>
                      <a:pt x="137" y="139"/>
                      <a:pt x="112" y="125"/>
                      <a:pt x="92" y="115"/>
                    </a:cubicBezTo>
                    <a:cubicBezTo>
                      <a:pt x="83" y="110"/>
                      <a:pt x="74" y="106"/>
                      <a:pt x="68" y="103"/>
                    </a:cubicBezTo>
                    <a:cubicBezTo>
                      <a:pt x="65" y="102"/>
                      <a:pt x="62" y="101"/>
                      <a:pt x="60" y="100"/>
                    </a:cubicBezTo>
                    <a:cubicBezTo>
                      <a:pt x="57" y="99"/>
                      <a:pt x="55" y="99"/>
                      <a:pt x="53" y="99"/>
                    </a:cubicBezTo>
                    <a:cubicBezTo>
                      <a:pt x="53" y="99"/>
                      <a:pt x="52" y="99"/>
                      <a:pt x="51" y="99"/>
                    </a:cubicBezTo>
                    <a:cubicBezTo>
                      <a:pt x="50" y="99"/>
                      <a:pt x="49" y="100"/>
                      <a:pt x="48" y="101"/>
                    </a:cubicBezTo>
                    <a:cubicBezTo>
                      <a:pt x="52" y="103"/>
                      <a:pt x="52" y="103"/>
                      <a:pt x="52" y="103"/>
                    </a:cubicBezTo>
                    <a:cubicBezTo>
                      <a:pt x="48" y="101"/>
                      <a:pt x="48" y="101"/>
                      <a:pt x="48" y="101"/>
                    </a:cubicBezTo>
                    <a:cubicBezTo>
                      <a:pt x="48" y="102"/>
                      <a:pt x="48" y="103"/>
                      <a:pt x="48" y="103"/>
                    </a:cubicBezTo>
                    <a:cubicBezTo>
                      <a:pt x="48" y="105"/>
                      <a:pt x="48" y="105"/>
                      <a:pt x="48" y="106"/>
                    </a:cubicBezTo>
                    <a:cubicBezTo>
                      <a:pt x="49" y="107"/>
                      <a:pt x="49" y="107"/>
                      <a:pt x="50" y="108"/>
                    </a:cubicBezTo>
                    <a:cubicBezTo>
                      <a:pt x="51" y="109"/>
                      <a:pt x="52" y="110"/>
                      <a:pt x="54" y="112"/>
                    </a:cubicBezTo>
                    <a:cubicBezTo>
                      <a:pt x="62" y="118"/>
                      <a:pt x="77" y="128"/>
                      <a:pt x="98" y="142"/>
                    </a:cubicBezTo>
                    <a:cubicBezTo>
                      <a:pt x="243" y="237"/>
                      <a:pt x="666" y="492"/>
                      <a:pt x="666" y="492"/>
                    </a:cubicBezTo>
                    <a:cubicBezTo>
                      <a:pt x="668" y="488"/>
                      <a:pt x="668" y="488"/>
                      <a:pt x="668" y="488"/>
                    </a:cubicBezTo>
                    <a:cubicBezTo>
                      <a:pt x="665" y="486"/>
                      <a:pt x="665" y="486"/>
                      <a:pt x="665" y="486"/>
                    </a:cubicBezTo>
                    <a:cubicBezTo>
                      <a:pt x="668" y="488"/>
                      <a:pt x="668" y="488"/>
                      <a:pt x="668" y="488"/>
                    </a:cubicBezTo>
                    <a:cubicBezTo>
                      <a:pt x="666" y="485"/>
                      <a:pt x="666" y="485"/>
                      <a:pt x="666" y="485"/>
                    </a:cubicBezTo>
                    <a:cubicBezTo>
                      <a:pt x="666" y="485"/>
                      <a:pt x="665" y="485"/>
                      <a:pt x="665" y="486"/>
                    </a:cubicBezTo>
                    <a:cubicBezTo>
                      <a:pt x="668" y="488"/>
                      <a:pt x="668" y="488"/>
                      <a:pt x="668" y="488"/>
                    </a:cubicBezTo>
                    <a:cubicBezTo>
                      <a:pt x="666" y="485"/>
                      <a:pt x="666" y="485"/>
                      <a:pt x="666" y="485"/>
                    </a:cubicBezTo>
                    <a:cubicBezTo>
                      <a:pt x="667" y="488"/>
                      <a:pt x="667" y="488"/>
                      <a:pt x="667" y="488"/>
                    </a:cubicBezTo>
                    <a:cubicBezTo>
                      <a:pt x="667" y="485"/>
                      <a:pt x="667" y="485"/>
                      <a:pt x="667" y="485"/>
                    </a:cubicBezTo>
                    <a:cubicBezTo>
                      <a:pt x="667" y="485"/>
                      <a:pt x="667" y="485"/>
                      <a:pt x="666" y="485"/>
                    </a:cubicBezTo>
                    <a:cubicBezTo>
                      <a:pt x="667" y="488"/>
                      <a:pt x="667" y="488"/>
                      <a:pt x="667" y="488"/>
                    </a:cubicBezTo>
                    <a:cubicBezTo>
                      <a:pt x="667" y="485"/>
                      <a:pt x="667" y="485"/>
                      <a:pt x="667" y="485"/>
                    </a:cubicBezTo>
                    <a:cubicBezTo>
                      <a:pt x="667" y="486"/>
                      <a:pt x="667" y="486"/>
                      <a:pt x="667" y="486"/>
                    </a:cubicBezTo>
                    <a:cubicBezTo>
                      <a:pt x="668" y="485"/>
                      <a:pt x="668" y="485"/>
                      <a:pt x="668" y="485"/>
                    </a:cubicBezTo>
                    <a:cubicBezTo>
                      <a:pt x="667" y="485"/>
                      <a:pt x="667" y="485"/>
                      <a:pt x="667" y="485"/>
                    </a:cubicBezTo>
                    <a:cubicBezTo>
                      <a:pt x="667" y="486"/>
                      <a:pt x="667" y="486"/>
                      <a:pt x="667" y="486"/>
                    </a:cubicBezTo>
                    <a:cubicBezTo>
                      <a:pt x="668" y="485"/>
                      <a:pt x="668" y="485"/>
                      <a:pt x="668" y="485"/>
                    </a:cubicBezTo>
                    <a:cubicBezTo>
                      <a:pt x="668" y="485"/>
                      <a:pt x="668" y="485"/>
                      <a:pt x="668" y="485"/>
                    </a:cubicBezTo>
                    <a:cubicBezTo>
                      <a:pt x="667" y="485"/>
                      <a:pt x="666" y="484"/>
                      <a:pt x="664" y="483"/>
                    </a:cubicBezTo>
                    <a:cubicBezTo>
                      <a:pt x="656" y="480"/>
                      <a:pt x="640" y="472"/>
                      <a:pt x="619" y="459"/>
                    </a:cubicBezTo>
                    <a:cubicBezTo>
                      <a:pt x="543" y="416"/>
                      <a:pt x="395" y="327"/>
                      <a:pt x="267" y="249"/>
                    </a:cubicBezTo>
                    <a:cubicBezTo>
                      <a:pt x="203" y="210"/>
                      <a:pt x="144" y="173"/>
                      <a:pt x="100" y="146"/>
                    </a:cubicBezTo>
                    <a:cubicBezTo>
                      <a:pt x="79" y="133"/>
                      <a:pt x="61" y="122"/>
                      <a:pt x="49" y="114"/>
                    </a:cubicBezTo>
                    <a:cubicBezTo>
                      <a:pt x="43" y="111"/>
                      <a:pt x="38" y="108"/>
                      <a:pt x="35" y="106"/>
                    </a:cubicBezTo>
                    <a:cubicBezTo>
                      <a:pt x="31" y="104"/>
                      <a:pt x="30" y="103"/>
                      <a:pt x="30" y="103"/>
                    </a:cubicBezTo>
                    <a:cubicBezTo>
                      <a:pt x="28" y="101"/>
                      <a:pt x="25" y="102"/>
                      <a:pt x="24" y="104"/>
                    </a:cubicBezTo>
                    <a:cubicBezTo>
                      <a:pt x="23" y="106"/>
                      <a:pt x="24" y="108"/>
                      <a:pt x="25" y="109"/>
                    </a:cubicBezTo>
                    <a:cubicBezTo>
                      <a:pt x="672" y="513"/>
                      <a:pt x="672" y="513"/>
                      <a:pt x="672" y="513"/>
                    </a:cubicBezTo>
                    <a:cubicBezTo>
                      <a:pt x="674" y="515"/>
                      <a:pt x="676" y="514"/>
                      <a:pt x="677" y="512"/>
                    </a:cubicBezTo>
                    <a:cubicBezTo>
                      <a:pt x="679" y="510"/>
                      <a:pt x="678" y="508"/>
                      <a:pt x="676" y="507"/>
                    </a:cubicBezTo>
                    <a:cubicBezTo>
                      <a:pt x="676" y="507"/>
                      <a:pt x="518" y="406"/>
                      <a:pt x="355" y="304"/>
                    </a:cubicBezTo>
                    <a:cubicBezTo>
                      <a:pt x="273" y="254"/>
                      <a:pt x="191" y="203"/>
                      <a:pt x="127" y="165"/>
                    </a:cubicBezTo>
                    <a:cubicBezTo>
                      <a:pt x="95" y="146"/>
                      <a:pt x="67" y="130"/>
                      <a:pt x="46" y="119"/>
                    </a:cubicBezTo>
                    <a:cubicBezTo>
                      <a:pt x="36" y="114"/>
                      <a:pt x="27" y="109"/>
                      <a:pt x="21" y="106"/>
                    </a:cubicBezTo>
                    <a:cubicBezTo>
                      <a:pt x="18" y="105"/>
                      <a:pt x="15" y="104"/>
                      <a:pt x="12" y="103"/>
                    </a:cubicBezTo>
                    <a:cubicBezTo>
                      <a:pt x="10" y="102"/>
                      <a:pt x="8" y="102"/>
                      <a:pt x="6" y="101"/>
                    </a:cubicBezTo>
                    <a:cubicBezTo>
                      <a:pt x="6" y="101"/>
                      <a:pt x="5" y="102"/>
                      <a:pt x="4" y="102"/>
                    </a:cubicBezTo>
                    <a:cubicBezTo>
                      <a:pt x="3" y="102"/>
                      <a:pt x="2" y="103"/>
                      <a:pt x="2" y="104"/>
                    </a:cubicBezTo>
                    <a:cubicBezTo>
                      <a:pt x="0" y="106"/>
                      <a:pt x="1" y="108"/>
                      <a:pt x="3" y="109"/>
                    </a:cubicBezTo>
                    <a:cubicBezTo>
                      <a:pt x="277" y="281"/>
                      <a:pt x="277" y="281"/>
                      <a:pt x="277" y="281"/>
                    </a:cubicBezTo>
                    <a:cubicBezTo>
                      <a:pt x="6" y="118"/>
                      <a:pt x="6" y="118"/>
                      <a:pt x="6" y="118"/>
                    </a:cubicBezTo>
                    <a:cubicBezTo>
                      <a:pt x="5" y="117"/>
                      <a:pt x="2" y="117"/>
                      <a:pt x="1" y="119"/>
                    </a:cubicBezTo>
                    <a:cubicBezTo>
                      <a:pt x="0" y="121"/>
                      <a:pt x="0" y="124"/>
                      <a:pt x="2" y="125"/>
                    </a:cubicBezTo>
                    <a:cubicBezTo>
                      <a:pt x="703" y="563"/>
                      <a:pt x="703" y="563"/>
                      <a:pt x="703" y="563"/>
                    </a:cubicBezTo>
                    <a:cubicBezTo>
                      <a:pt x="705" y="564"/>
                      <a:pt x="707" y="563"/>
                      <a:pt x="709" y="561"/>
                    </a:cubicBezTo>
                    <a:cubicBezTo>
                      <a:pt x="710" y="560"/>
                      <a:pt x="709" y="557"/>
                      <a:pt x="707" y="556"/>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9" name="Freeform 49"/>
              <p:cNvSpPr/>
              <p:nvPr/>
            </p:nvSpPr>
            <p:spPr bwMode="auto">
              <a:xfrm>
                <a:off x="3873413" y="2939839"/>
                <a:ext cx="279676" cy="254610"/>
              </a:xfrm>
              <a:custGeom>
                <a:avLst/>
                <a:gdLst>
                  <a:gd name="T0" fmla="*/ 77 w 209"/>
                  <a:gd name="T1" fmla="*/ 175 h 189"/>
                  <a:gd name="T2" fmla="*/ 33 w 209"/>
                  <a:gd name="T3" fmla="*/ 148 h 189"/>
                  <a:gd name="T4" fmla="*/ 31 w 209"/>
                  <a:gd name="T5" fmla="*/ 150 h 189"/>
                  <a:gd name="T6" fmla="*/ 30 w 209"/>
                  <a:gd name="T7" fmla="*/ 150 h 189"/>
                  <a:gd name="T8" fmla="*/ 31 w 209"/>
                  <a:gd name="T9" fmla="*/ 150 h 189"/>
                  <a:gd name="T10" fmla="*/ 31 w 209"/>
                  <a:gd name="T11" fmla="*/ 150 h 189"/>
                  <a:gd name="T12" fmla="*/ 30 w 209"/>
                  <a:gd name="T13" fmla="*/ 154 h 189"/>
                  <a:gd name="T14" fmla="*/ 94 w 209"/>
                  <a:gd name="T15" fmla="*/ 181 h 189"/>
                  <a:gd name="T16" fmla="*/ 114 w 209"/>
                  <a:gd name="T17" fmla="*/ 168 h 189"/>
                  <a:gd name="T18" fmla="*/ 19 w 209"/>
                  <a:gd name="T19" fmla="*/ 114 h 189"/>
                  <a:gd name="T20" fmla="*/ 16 w 209"/>
                  <a:gd name="T21" fmla="*/ 112 h 189"/>
                  <a:gd name="T22" fmla="*/ 16 w 209"/>
                  <a:gd name="T23" fmla="*/ 114 h 189"/>
                  <a:gd name="T24" fmla="*/ 121 w 209"/>
                  <a:gd name="T25" fmla="*/ 163 h 189"/>
                  <a:gd name="T26" fmla="*/ 133 w 209"/>
                  <a:gd name="T27" fmla="*/ 152 h 189"/>
                  <a:gd name="T28" fmla="*/ 10 w 209"/>
                  <a:gd name="T29" fmla="*/ 70 h 189"/>
                  <a:gd name="T30" fmla="*/ 6 w 209"/>
                  <a:gd name="T31" fmla="*/ 69 h 189"/>
                  <a:gd name="T32" fmla="*/ 103 w 209"/>
                  <a:gd name="T33" fmla="*/ 123 h 189"/>
                  <a:gd name="T34" fmla="*/ 142 w 209"/>
                  <a:gd name="T35" fmla="*/ 143 h 189"/>
                  <a:gd name="T36" fmla="*/ 124 w 209"/>
                  <a:gd name="T37" fmla="*/ 121 h 189"/>
                  <a:gd name="T38" fmla="*/ 154 w 209"/>
                  <a:gd name="T39" fmla="*/ 128 h 189"/>
                  <a:gd name="T40" fmla="*/ 7 w 209"/>
                  <a:gd name="T41" fmla="*/ 40 h 189"/>
                  <a:gd name="T42" fmla="*/ 6 w 209"/>
                  <a:gd name="T43" fmla="*/ 43 h 189"/>
                  <a:gd name="T44" fmla="*/ 5 w 209"/>
                  <a:gd name="T45" fmla="*/ 43 h 189"/>
                  <a:gd name="T46" fmla="*/ 149 w 209"/>
                  <a:gd name="T47" fmla="*/ 121 h 189"/>
                  <a:gd name="T48" fmla="*/ 133 w 209"/>
                  <a:gd name="T49" fmla="*/ 98 h 189"/>
                  <a:gd name="T50" fmla="*/ 10 w 209"/>
                  <a:gd name="T51" fmla="*/ 24 h 189"/>
                  <a:gd name="T52" fmla="*/ 11 w 209"/>
                  <a:gd name="T53" fmla="*/ 25 h 189"/>
                  <a:gd name="T54" fmla="*/ 11 w 209"/>
                  <a:gd name="T55" fmla="*/ 26 h 189"/>
                  <a:gd name="T56" fmla="*/ 208 w 209"/>
                  <a:gd name="T57" fmla="*/ 127 h 189"/>
                  <a:gd name="T58" fmla="*/ 121 w 209"/>
                  <a:gd name="T59" fmla="*/ 80 h 189"/>
                  <a:gd name="T60" fmla="*/ 201 w 209"/>
                  <a:gd name="T61" fmla="*/ 131 h 189"/>
                  <a:gd name="T62" fmla="*/ 204 w 209"/>
                  <a:gd name="T63" fmla="*/ 129 h 189"/>
                  <a:gd name="T64" fmla="*/ 4 w 209"/>
                  <a:gd name="T65" fmla="*/ 24 h 189"/>
                  <a:gd name="T66" fmla="*/ 166 w 209"/>
                  <a:gd name="T67" fmla="*/ 128 h 189"/>
                  <a:gd name="T68" fmla="*/ 172 w 209"/>
                  <a:gd name="T69" fmla="*/ 130 h 189"/>
                  <a:gd name="T70" fmla="*/ 173 w 209"/>
                  <a:gd name="T71" fmla="*/ 130 h 189"/>
                  <a:gd name="T72" fmla="*/ 9 w 209"/>
                  <a:gd name="T73" fmla="*/ 36 h 189"/>
                  <a:gd name="T74" fmla="*/ 148 w 209"/>
                  <a:gd name="T75" fmla="*/ 132 h 189"/>
                  <a:gd name="T76" fmla="*/ 150 w 209"/>
                  <a:gd name="T77" fmla="*/ 129 h 189"/>
                  <a:gd name="T78" fmla="*/ 150 w 209"/>
                  <a:gd name="T79" fmla="*/ 128 h 189"/>
                  <a:gd name="T80" fmla="*/ 2 w 209"/>
                  <a:gd name="T81" fmla="*/ 53 h 189"/>
                  <a:gd name="T82" fmla="*/ 141 w 209"/>
                  <a:gd name="T83" fmla="*/ 139 h 189"/>
                  <a:gd name="T84" fmla="*/ 142 w 209"/>
                  <a:gd name="T85" fmla="*/ 135 h 189"/>
                  <a:gd name="T86" fmla="*/ 143 w 209"/>
                  <a:gd name="T87" fmla="*/ 135 h 189"/>
                  <a:gd name="T88" fmla="*/ 6 w 209"/>
                  <a:gd name="T89" fmla="*/ 64 h 189"/>
                  <a:gd name="T90" fmla="*/ 121 w 209"/>
                  <a:gd name="T91" fmla="*/ 163 h 189"/>
                  <a:gd name="T92" fmla="*/ 123 w 209"/>
                  <a:gd name="T93" fmla="*/ 159 h 189"/>
                  <a:gd name="T94" fmla="*/ 124 w 209"/>
                  <a:gd name="T95" fmla="*/ 157 h 189"/>
                  <a:gd name="T96" fmla="*/ 16 w 209"/>
                  <a:gd name="T97" fmla="*/ 108 h 189"/>
                  <a:gd name="T98" fmla="*/ 98 w 209"/>
                  <a:gd name="T99" fmla="*/ 167 h 189"/>
                  <a:gd name="T100" fmla="*/ 108 w 209"/>
                  <a:gd name="T101" fmla="*/ 174 h 189"/>
                  <a:gd name="T102" fmla="*/ 108 w 209"/>
                  <a:gd name="T103" fmla="*/ 173 h 189"/>
                  <a:gd name="T104" fmla="*/ 111 w 209"/>
                  <a:gd name="T105" fmla="*/ 171 h 189"/>
                  <a:gd name="T106" fmla="*/ 66 w 209"/>
                  <a:gd name="T107" fmla="*/ 160 h 189"/>
                  <a:gd name="T108" fmla="*/ 27 w 209"/>
                  <a:gd name="T109" fmla="*/ 148 h 189"/>
                  <a:gd name="T110" fmla="*/ 62 w 209"/>
                  <a:gd name="T111" fmla="*/ 175 h 189"/>
                  <a:gd name="T112" fmla="*/ 66 w 209"/>
                  <a:gd name="T113" fmla="*/ 186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09" h="189">
                    <a:moveTo>
                      <a:pt x="65" y="181"/>
                    </a:moveTo>
                    <a:cubicBezTo>
                      <a:pt x="46" y="169"/>
                      <a:pt x="46" y="169"/>
                      <a:pt x="46" y="169"/>
                    </a:cubicBezTo>
                    <a:cubicBezTo>
                      <a:pt x="44" y="173"/>
                      <a:pt x="44" y="173"/>
                      <a:pt x="44" y="173"/>
                    </a:cubicBezTo>
                    <a:cubicBezTo>
                      <a:pt x="43" y="177"/>
                      <a:pt x="43" y="177"/>
                      <a:pt x="43" y="177"/>
                    </a:cubicBezTo>
                    <a:cubicBezTo>
                      <a:pt x="83" y="187"/>
                      <a:pt x="83" y="187"/>
                      <a:pt x="83" y="187"/>
                    </a:cubicBezTo>
                    <a:cubicBezTo>
                      <a:pt x="84" y="188"/>
                      <a:pt x="86" y="187"/>
                      <a:pt x="87" y="185"/>
                    </a:cubicBezTo>
                    <a:cubicBezTo>
                      <a:pt x="88" y="183"/>
                      <a:pt x="87" y="181"/>
                      <a:pt x="86" y="180"/>
                    </a:cubicBezTo>
                    <a:cubicBezTo>
                      <a:pt x="86" y="180"/>
                      <a:pt x="82" y="178"/>
                      <a:pt x="77" y="175"/>
                    </a:cubicBezTo>
                    <a:cubicBezTo>
                      <a:pt x="70" y="170"/>
                      <a:pt x="59" y="164"/>
                      <a:pt x="49" y="158"/>
                    </a:cubicBezTo>
                    <a:cubicBezTo>
                      <a:pt x="45" y="155"/>
                      <a:pt x="41" y="152"/>
                      <a:pt x="38" y="150"/>
                    </a:cubicBezTo>
                    <a:cubicBezTo>
                      <a:pt x="36" y="149"/>
                      <a:pt x="35" y="149"/>
                      <a:pt x="34" y="148"/>
                    </a:cubicBezTo>
                    <a:cubicBezTo>
                      <a:pt x="34" y="148"/>
                      <a:pt x="33" y="148"/>
                      <a:pt x="33" y="148"/>
                    </a:cubicBezTo>
                    <a:cubicBezTo>
                      <a:pt x="33" y="148"/>
                      <a:pt x="33" y="148"/>
                      <a:pt x="33" y="148"/>
                    </a:cubicBezTo>
                    <a:cubicBezTo>
                      <a:pt x="32" y="150"/>
                      <a:pt x="32" y="150"/>
                      <a:pt x="32" y="150"/>
                    </a:cubicBezTo>
                    <a:cubicBezTo>
                      <a:pt x="34" y="148"/>
                      <a:pt x="34" y="148"/>
                      <a:pt x="34" y="148"/>
                    </a:cubicBezTo>
                    <a:cubicBezTo>
                      <a:pt x="33" y="148"/>
                      <a:pt x="33" y="148"/>
                      <a:pt x="33" y="148"/>
                    </a:cubicBezTo>
                    <a:cubicBezTo>
                      <a:pt x="32" y="150"/>
                      <a:pt x="32" y="150"/>
                      <a:pt x="32" y="150"/>
                    </a:cubicBezTo>
                    <a:cubicBezTo>
                      <a:pt x="34" y="148"/>
                      <a:pt x="34" y="148"/>
                      <a:pt x="34" y="148"/>
                    </a:cubicBezTo>
                    <a:cubicBezTo>
                      <a:pt x="31" y="150"/>
                      <a:pt x="31" y="150"/>
                      <a:pt x="31" y="150"/>
                    </a:cubicBezTo>
                    <a:cubicBezTo>
                      <a:pt x="34" y="148"/>
                      <a:pt x="34" y="148"/>
                      <a:pt x="34" y="148"/>
                    </a:cubicBezTo>
                    <a:cubicBezTo>
                      <a:pt x="34" y="148"/>
                      <a:pt x="34" y="148"/>
                      <a:pt x="34" y="148"/>
                    </a:cubicBezTo>
                    <a:cubicBezTo>
                      <a:pt x="31" y="150"/>
                      <a:pt x="31" y="150"/>
                      <a:pt x="31" y="150"/>
                    </a:cubicBezTo>
                    <a:cubicBezTo>
                      <a:pt x="34" y="148"/>
                      <a:pt x="34" y="148"/>
                      <a:pt x="34" y="148"/>
                    </a:cubicBezTo>
                    <a:cubicBezTo>
                      <a:pt x="31" y="150"/>
                      <a:pt x="31" y="150"/>
                      <a:pt x="31" y="150"/>
                    </a:cubicBezTo>
                    <a:cubicBezTo>
                      <a:pt x="34" y="150"/>
                      <a:pt x="34" y="150"/>
                      <a:pt x="34" y="150"/>
                    </a:cubicBezTo>
                    <a:cubicBezTo>
                      <a:pt x="34" y="149"/>
                      <a:pt x="34" y="149"/>
                      <a:pt x="34" y="148"/>
                    </a:cubicBezTo>
                    <a:cubicBezTo>
                      <a:pt x="31" y="150"/>
                      <a:pt x="31" y="150"/>
                      <a:pt x="31" y="150"/>
                    </a:cubicBezTo>
                    <a:cubicBezTo>
                      <a:pt x="34" y="150"/>
                      <a:pt x="34" y="150"/>
                      <a:pt x="34" y="150"/>
                    </a:cubicBezTo>
                    <a:cubicBezTo>
                      <a:pt x="30" y="150"/>
                      <a:pt x="30" y="150"/>
                      <a:pt x="30" y="150"/>
                    </a:cubicBezTo>
                    <a:cubicBezTo>
                      <a:pt x="34" y="153"/>
                      <a:pt x="34" y="153"/>
                      <a:pt x="34" y="153"/>
                    </a:cubicBezTo>
                    <a:cubicBezTo>
                      <a:pt x="34" y="152"/>
                      <a:pt x="34" y="151"/>
                      <a:pt x="34" y="150"/>
                    </a:cubicBezTo>
                    <a:cubicBezTo>
                      <a:pt x="30" y="150"/>
                      <a:pt x="30" y="150"/>
                      <a:pt x="30" y="150"/>
                    </a:cubicBezTo>
                    <a:cubicBezTo>
                      <a:pt x="34" y="153"/>
                      <a:pt x="34" y="153"/>
                      <a:pt x="34" y="153"/>
                    </a:cubicBezTo>
                    <a:cubicBezTo>
                      <a:pt x="34" y="152"/>
                      <a:pt x="34" y="152"/>
                      <a:pt x="34" y="152"/>
                    </a:cubicBezTo>
                    <a:cubicBezTo>
                      <a:pt x="30" y="150"/>
                      <a:pt x="30" y="150"/>
                      <a:pt x="30" y="150"/>
                    </a:cubicBezTo>
                    <a:cubicBezTo>
                      <a:pt x="33" y="154"/>
                      <a:pt x="33" y="154"/>
                      <a:pt x="33" y="154"/>
                    </a:cubicBezTo>
                    <a:cubicBezTo>
                      <a:pt x="33" y="153"/>
                      <a:pt x="34" y="153"/>
                      <a:pt x="34" y="152"/>
                    </a:cubicBezTo>
                    <a:cubicBezTo>
                      <a:pt x="30" y="150"/>
                      <a:pt x="30" y="150"/>
                      <a:pt x="30" y="150"/>
                    </a:cubicBezTo>
                    <a:cubicBezTo>
                      <a:pt x="33" y="154"/>
                      <a:pt x="33" y="154"/>
                      <a:pt x="33" y="154"/>
                    </a:cubicBezTo>
                    <a:cubicBezTo>
                      <a:pt x="31" y="150"/>
                      <a:pt x="31" y="150"/>
                      <a:pt x="31" y="150"/>
                    </a:cubicBezTo>
                    <a:cubicBezTo>
                      <a:pt x="31" y="154"/>
                      <a:pt x="31" y="154"/>
                      <a:pt x="31" y="154"/>
                    </a:cubicBezTo>
                    <a:cubicBezTo>
                      <a:pt x="32" y="154"/>
                      <a:pt x="32" y="154"/>
                      <a:pt x="33" y="154"/>
                    </a:cubicBezTo>
                    <a:cubicBezTo>
                      <a:pt x="31" y="150"/>
                      <a:pt x="31" y="150"/>
                      <a:pt x="31" y="150"/>
                    </a:cubicBezTo>
                    <a:cubicBezTo>
                      <a:pt x="31" y="154"/>
                      <a:pt x="31" y="154"/>
                      <a:pt x="31" y="154"/>
                    </a:cubicBezTo>
                    <a:cubicBezTo>
                      <a:pt x="31" y="150"/>
                      <a:pt x="31" y="150"/>
                      <a:pt x="31" y="150"/>
                    </a:cubicBezTo>
                    <a:cubicBezTo>
                      <a:pt x="31" y="154"/>
                      <a:pt x="31" y="154"/>
                      <a:pt x="31" y="154"/>
                    </a:cubicBezTo>
                    <a:cubicBezTo>
                      <a:pt x="31" y="154"/>
                      <a:pt x="31" y="154"/>
                      <a:pt x="31" y="154"/>
                    </a:cubicBezTo>
                    <a:cubicBezTo>
                      <a:pt x="31" y="150"/>
                      <a:pt x="31" y="150"/>
                      <a:pt x="31" y="150"/>
                    </a:cubicBezTo>
                    <a:cubicBezTo>
                      <a:pt x="31" y="154"/>
                      <a:pt x="31" y="154"/>
                      <a:pt x="31" y="154"/>
                    </a:cubicBezTo>
                    <a:cubicBezTo>
                      <a:pt x="31" y="151"/>
                      <a:pt x="31" y="151"/>
                      <a:pt x="31" y="151"/>
                    </a:cubicBezTo>
                    <a:cubicBezTo>
                      <a:pt x="30" y="154"/>
                      <a:pt x="30" y="154"/>
                      <a:pt x="30" y="154"/>
                    </a:cubicBezTo>
                    <a:cubicBezTo>
                      <a:pt x="31" y="154"/>
                      <a:pt x="31" y="154"/>
                      <a:pt x="31" y="154"/>
                    </a:cubicBezTo>
                    <a:cubicBezTo>
                      <a:pt x="31" y="151"/>
                      <a:pt x="31" y="151"/>
                      <a:pt x="31" y="151"/>
                    </a:cubicBezTo>
                    <a:cubicBezTo>
                      <a:pt x="30" y="154"/>
                      <a:pt x="30" y="154"/>
                      <a:pt x="30" y="154"/>
                    </a:cubicBezTo>
                    <a:cubicBezTo>
                      <a:pt x="30" y="153"/>
                      <a:pt x="30" y="153"/>
                      <a:pt x="30" y="153"/>
                    </a:cubicBezTo>
                    <a:cubicBezTo>
                      <a:pt x="30" y="154"/>
                      <a:pt x="30" y="154"/>
                      <a:pt x="30" y="154"/>
                    </a:cubicBezTo>
                    <a:cubicBezTo>
                      <a:pt x="30" y="154"/>
                      <a:pt x="30" y="154"/>
                      <a:pt x="30" y="154"/>
                    </a:cubicBezTo>
                    <a:cubicBezTo>
                      <a:pt x="30" y="153"/>
                      <a:pt x="30" y="153"/>
                      <a:pt x="30" y="153"/>
                    </a:cubicBezTo>
                    <a:cubicBezTo>
                      <a:pt x="30" y="154"/>
                      <a:pt x="30" y="154"/>
                      <a:pt x="30" y="154"/>
                    </a:cubicBezTo>
                    <a:cubicBezTo>
                      <a:pt x="30" y="154"/>
                      <a:pt x="30" y="154"/>
                      <a:pt x="31" y="155"/>
                    </a:cubicBezTo>
                    <a:cubicBezTo>
                      <a:pt x="34" y="155"/>
                      <a:pt x="39" y="158"/>
                      <a:pt x="45" y="160"/>
                    </a:cubicBezTo>
                    <a:cubicBezTo>
                      <a:pt x="55" y="164"/>
                      <a:pt x="67" y="170"/>
                      <a:pt x="77" y="174"/>
                    </a:cubicBezTo>
                    <a:cubicBezTo>
                      <a:pt x="82" y="176"/>
                      <a:pt x="86" y="178"/>
                      <a:pt x="89" y="179"/>
                    </a:cubicBezTo>
                    <a:cubicBezTo>
                      <a:pt x="92" y="180"/>
                      <a:pt x="94" y="181"/>
                      <a:pt x="94" y="181"/>
                    </a:cubicBezTo>
                    <a:cubicBezTo>
                      <a:pt x="96" y="182"/>
                      <a:pt x="98" y="181"/>
                      <a:pt x="99" y="179"/>
                    </a:cubicBezTo>
                    <a:cubicBezTo>
                      <a:pt x="100" y="178"/>
                      <a:pt x="100" y="175"/>
                      <a:pt x="98" y="174"/>
                    </a:cubicBezTo>
                    <a:cubicBezTo>
                      <a:pt x="73" y="159"/>
                      <a:pt x="73" y="159"/>
                      <a:pt x="73" y="159"/>
                    </a:cubicBezTo>
                    <a:cubicBezTo>
                      <a:pt x="110" y="175"/>
                      <a:pt x="110" y="175"/>
                      <a:pt x="110" y="175"/>
                    </a:cubicBezTo>
                    <a:cubicBezTo>
                      <a:pt x="112" y="176"/>
                      <a:pt x="114" y="175"/>
                      <a:pt x="115" y="173"/>
                    </a:cubicBezTo>
                    <a:cubicBezTo>
                      <a:pt x="115" y="173"/>
                      <a:pt x="115" y="172"/>
                      <a:pt x="115" y="171"/>
                    </a:cubicBezTo>
                    <a:cubicBezTo>
                      <a:pt x="115" y="170"/>
                      <a:pt x="115" y="169"/>
                      <a:pt x="115" y="169"/>
                    </a:cubicBezTo>
                    <a:cubicBezTo>
                      <a:pt x="114" y="168"/>
                      <a:pt x="114" y="168"/>
                      <a:pt x="114" y="168"/>
                    </a:cubicBezTo>
                    <a:cubicBezTo>
                      <a:pt x="113" y="167"/>
                      <a:pt x="113" y="167"/>
                      <a:pt x="113" y="167"/>
                    </a:cubicBezTo>
                    <a:cubicBezTo>
                      <a:pt x="112" y="166"/>
                      <a:pt x="109" y="165"/>
                      <a:pt x="106" y="163"/>
                    </a:cubicBezTo>
                    <a:cubicBezTo>
                      <a:pt x="83" y="148"/>
                      <a:pt x="18" y="108"/>
                      <a:pt x="18" y="108"/>
                    </a:cubicBezTo>
                    <a:cubicBezTo>
                      <a:pt x="16" y="112"/>
                      <a:pt x="16" y="112"/>
                      <a:pt x="16" y="112"/>
                    </a:cubicBezTo>
                    <a:cubicBezTo>
                      <a:pt x="19" y="114"/>
                      <a:pt x="19" y="114"/>
                      <a:pt x="19" y="114"/>
                    </a:cubicBezTo>
                    <a:cubicBezTo>
                      <a:pt x="16" y="112"/>
                      <a:pt x="16" y="112"/>
                      <a:pt x="16" y="112"/>
                    </a:cubicBezTo>
                    <a:cubicBezTo>
                      <a:pt x="18" y="115"/>
                      <a:pt x="18" y="115"/>
                      <a:pt x="18" y="115"/>
                    </a:cubicBezTo>
                    <a:cubicBezTo>
                      <a:pt x="19" y="115"/>
                      <a:pt x="19" y="114"/>
                      <a:pt x="19" y="114"/>
                    </a:cubicBezTo>
                    <a:cubicBezTo>
                      <a:pt x="16" y="112"/>
                      <a:pt x="16" y="112"/>
                      <a:pt x="16" y="112"/>
                    </a:cubicBezTo>
                    <a:cubicBezTo>
                      <a:pt x="18" y="115"/>
                      <a:pt x="18" y="115"/>
                      <a:pt x="18" y="115"/>
                    </a:cubicBezTo>
                    <a:cubicBezTo>
                      <a:pt x="16" y="112"/>
                      <a:pt x="16" y="112"/>
                      <a:pt x="16" y="112"/>
                    </a:cubicBezTo>
                    <a:cubicBezTo>
                      <a:pt x="17" y="116"/>
                      <a:pt x="17" y="116"/>
                      <a:pt x="17" y="116"/>
                    </a:cubicBezTo>
                    <a:cubicBezTo>
                      <a:pt x="17" y="115"/>
                      <a:pt x="18" y="115"/>
                      <a:pt x="18" y="115"/>
                    </a:cubicBezTo>
                    <a:cubicBezTo>
                      <a:pt x="16" y="112"/>
                      <a:pt x="16" y="112"/>
                      <a:pt x="16" y="112"/>
                    </a:cubicBezTo>
                    <a:cubicBezTo>
                      <a:pt x="17" y="116"/>
                      <a:pt x="17" y="116"/>
                      <a:pt x="17" y="116"/>
                    </a:cubicBezTo>
                    <a:cubicBezTo>
                      <a:pt x="16" y="112"/>
                      <a:pt x="16" y="112"/>
                      <a:pt x="16" y="112"/>
                    </a:cubicBezTo>
                    <a:cubicBezTo>
                      <a:pt x="16" y="116"/>
                      <a:pt x="16" y="116"/>
                      <a:pt x="16" y="116"/>
                    </a:cubicBezTo>
                    <a:cubicBezTo>
                      <a:pt x="17" y="116"/>
                      <a:pt x="17" y="116"/>
                      <a:pt x="17" y="116"/>
                    </a:cubicBezTo>
                    <a:cubicBezTo>
                      <a:pt x="16" y="112"/>
                      <a:pt x="16" y="112"/>
                      <a:pt x="16" y="112"/>
                    </a:cubicBezTo>
                    <a:cubicBezTo>
                      <a:pt x="16" y="116"/>
                      <a:pt x="16" y="116"/>
                      <a:pt x="16" y="116"/>
                    </a:cubicBezTo>
                    <a:cubicBezTo>
                      <a:pt x="16" y="114"/>
                      <a:pt x="16" y="114"/>
                      <a:pt x="16" y="114"/>
                    </a:cubicBezTo>
                    <a:cubicBezTo>
                      <a:pt x="16" y="116"/>
                      <a:pt x="16" y="116"/>
                      <a:pt x="16" y="116"/>
                    </a:cubicBezTo>
                    <a:cubicBezTo>
                      <a:pt x="16" y="116"/>
                      <a:pt x="16" y="116"/>
                      <a:pt x="16" y="116"/>
                    </a:cubicBezTo>
                    <a:cubicBezTo>
                      <a:pt x="16" y="114"/>
                      <a:pt x="16" y="114"/>
                      <a:pt x="16" y="114"/>
                    </a:cubicBezTo>
                    <a:cubicBezTo>
                      <a:pt x="16" y="116"/>
                      <a:pt x="16" y="116"/>
                      <a:pt x="16" y="116"/>
                    </a:cubicBezTo>
                    <a:cubicBezTo>
                      <a:pt x="16" y="116"/>
                      <a:pt x="17" y="116"/>
                      <a:pt x="18" y="116"/>
                    </a:cubicBezTo>
                    <a:cubicBezTo>
                      <a:pt x="22" y="118"/>
                      <a:pt x="31" y="121"/>
                      <a:pt x="41" y="126"/>
                    </a:cubicBezTo>
                    <a:cubicBezTo>
                      <a:pt x="57" y="133"/>
                      <a:pt x="77" y="142"/>
                      <a:pt x="93" y="150"/>
                    </a:cubicBezTo>
                    <a:cubicBezTo>
                      <a:pt x="101" y="154"/>
                      <a:pt x="108" y="157"/>
                      <a:pt x="113" y="159"/>
                    </a:cubicBezTo>
                    <a:cubicBezTo>
                      <a:pt x="116" y="160"/>
                      <a:pt x="118" y="161"/>
                      <a:pt x="119" y="162"/>
                    </a:cubicBezTo>
                    <a:cubicBezTo>
                      <a:pt x="120" y="162"/>
                      <a:pt x="120" y="163"/>
                      <a:pt x="121" y="163"/>
                    </a:cubicBezTo>
                    <a:cubicBezTo>
                      <a:pt x="121" y="163"/>
                      <a:pt x="121" y="163"/>
                      <a:pt x="121" y="163"/>
                    </a:cubicBezTo>
                    <a:cubicBezTo>
                      <a:pt x="122" y="163"/>
                      <a:pt x="122" y="163"/>
                      <a:pt x="122" y="163"/>
                    </a:cubicBezTo>
                    <a:cubicBezTo>
                      <a:pt x="122" y="163"/>
                      <a:pt x="122" y="163"/>
                      <a:pt x="122" y="163"/>
                    </a:cubicBezTo>
                    <a:cubicBezTo>
                      <a:pt x="122" y="163"/>
                      <a:pt x="122" y="163"/>
                      <a:pt x="122" y="163"/>
                    </a:cubicBezTo>
                    <a:cubicBezTo>
                      <a:pt x="122" y="163"/>
                      <a:pt x="123" y="163"/>
                      <a:pt x="123" y="163"/>
                    </a:cubicBezTo>
                    <a:cubicBezTo>
                      <a:pt x="125" y="163"/>
                      <a:pt x="126" y="162"/>
                      <a:pt x="127" y="160"/>
                    </a:cubicBezTo>
                    <a:cubicBezTo>
                      <a:pt x="127" y="159"/>
                      <a:pt x="127" y="157"/>
                      <a:pt x="125" y="156"/>
                    </a:cubicBezTo>
                    <a:cubicBezTo>
                      <a:pt x="74" y="124"/>
                      <a:pt x="74" y="124"/>
                      <a:pt x="74" y="124"/>
                    </a:cubicBezTo>
                    <a:cubicBezTo>
                      <a:pt x="133" y="152"/>
                      <a:pt x="133" y="152"/>
                      <a:pt x="133" y="152"/>
                    </a:cubicBezTo>
                    <a:cubicBezTo>
                      <a:pt x="135" y="153"/>
                      <a:pt x="137" y="152"/>
                      <a:pt x="138" y="150"/>
                    </a:cubicBezTo>
                    <a:cubicBezTo>
                      <a:pt x="139" y="148"/>
                      <a:pt x="139" y="146"/>
                      <a:pt x="137" y="145"/>
                    </a:cubicBezTo>
                    <a:cubicBezTo>
                      <a:pt x="8" y="65"/>
                      <a:pt x="8" y="65"/>
                      <a:pt x="8" y="65"/>
                    </a:cubicBezTo>
                    <a:cubicBezTo>
                      <a:pt x="6" y="68"/>
                      <a:pt x="6" y="68"/>
                      <a:pt x="6" y="68"/>
                    </a:cubicBezTo>
                    <a:cubicBezTo>
                      <a:pt x="10" y="70"/>
                      <a:pt x="10" y="70"/>
                      <a:pt x="10" y="70"/>
                    </a:cubicBezTo>
                    <a:cubicBezTo>
                      <a:pt x="6" y="68"/>
                      <a:pt x="6" y="68"/>
                      <a:pt x="6" y="68"/>
                    </a:cubicBezTo>
                    <a:cubicBezTo>
                      <a:pt x="8" y="72"/>
                      <a:pt x="8" y="72"/>
                      <a:pt x="8" y="72"/>
                    </a:cubicBezTo>
                    <a:cubicBezTo>
                      <a:pt x="8" y="72"/>
                      <a:pt x="9" y="71"/>
                      <a:pt x="10" y="70"/>
                    </a:cubicBezTo>
                    <a:cubicBezTo>
                      <a:pt x="6" y="68"/>
                      <a:pt x="6" y="68"/>
                      <a:pt x="6" y="68"/>
                    </a:cubicBezTo>
                    <a:cubicBezTo>
                      <a:pt x="8" y="72"/>
                      <a:pt x="8" y="72"/>
                      <a:pt x="8" y="72"/>
                    </a:cubicBezTo>
                    <a:cubicBezTo>
                      <a:pt x="6" y="68"/>
                      <a:pt x="6" y="68"/>
                      <a:pt x="6" y="68"/>
                    </a:cubicBezTo>
                    <a:cubicBezTo>
                      <a:pt x="6" y="72"/>
                      <a:pt x="6" y="72"/>
                      <a:pt x="6" y="72"/>
                    </a:cubicBezTo>
                    <a:cubicBezTo>
                      <a:pt x="7" y="72"/>
                      <a:pt x="7" y="72"/>
                      <a:pt x="8" y="72"/>
                    </a:cubicBezTo>
                    <a:cubicBezTo>
                      <a:pt x="6" y="68"/>
                      <a:pt x="6" y="68"/>
                      <a:pt x="6" y="68"/>
                    </a:cubicBezTo>
                    <a:cubicBezTo>
                      <a:pt x="6" y="72"/>
                      <a:pt x="6" y="72"/>
                      <a:pt x="6" y="72"/>
                    </a:cubicBezTo>
                    <a:cubicBezTo>
                      <a:pt x="6" y="69"/>
                      <a:pt x="6" y="69"/>
                      <a:pt x="6" y="69"/>
                    </a:cubicBezTo>
                    <a:cubicBezTo>
                      <a:pt x="6" y="72"/>
                      <a:pt x="6" y="72"/>
                      <a:pt x="6" y="72"/>
                    </a:cubicBezTo>
                    <a:cubicBezTo>
                      <a:pt x="6" y="72"/>
                      <a:pt x="6" y="72"/>
                      <a:pt x="6" y="72"/>
                    </a:cubicBezTo>
                    <a:cubicBezTo>
                      <a:pt x="6" y="69"/>
                      <a:pt x="6" y="69"/>
                      <a:pt x="6" y="69"/>
                    </a:cubicBezTo>
                    <a:cubicBezTo>
                      <a:pt x="6" y="72"/>
                      <a:pt x="6" y="72"/>
                      <a:pt x="6" y="72"/>
                    </a:cubicBezTo>
                    <a:cubicBezTo>
                      <a:pt x="6" y="72"/>
                      <a:pt x="6" y="72"/>
                      <a:pt x="6" y="72"/>
                    </a:cubicBezTo>
                    <a:cubicBezTo>
                      <a:pt x="6" y="72"/>
                      <a:pt x="7" y="72"/>
                      <a:pt x="8" y="73"/>
                    </a:cubicBezTo>
                    <a:cubicBezTo>
                      <a:pt x="14" y="75"/>
                      <a:pt x="25" y="81"/>
                      <a:pt x="38" y="88"/>
                    </a:cubicBezTo>
                    <a:cubicBezTo>
                      <a:pt x="58" y="99"/>
                      <a:pt x="83" y="112"/>
                      <a:pt x="103" y="123"/>
                    </a:cubicBezTo>
                    <a:cubicBezTo>
                      <a:pt x="113" y="129"/>
                      <a:pt x="122" y="134"/>
                      <a:pt x="129" y="137"/>
                    </a:cubicBezTo>
                    <a:cubicBezTo>
                      <a:pt x="132" y="139"/>
                      <a:pt x="135" y="140"/>
                      <a:pt x="136" y="141"/>
                    </a:cubicBezTo>
                    <a:cubicBezTo>
                      <a:pt x="137" y="142"/>
                      <a:pt x="138" y="142"/>
                      <a:pt x="139" y="142"/>
                    </a:cubicBezTo>
                    <a:cubicBezTo>
                      <a:pt x="139" y="143"/>
                      <a:pt x="139" y="143"/>
                      <a:pt x="139" y="143"/>
                    </a:cubicBezTo>
                    <a:cubicBezTo>
                      <a:pt x="140" y="143"/>
                      <a:pt x="140" y="143"/>
                      <a:pt x="140" y="143"/>
                    </a:cubicBezTo>
                    <a:cubicBezTo>
                      <a:pt x="140" y="143"/>
                      <a:pt x="140" y="143"/>
                      <a:pt x="140" y="143"/>
                    </a:cubicBezTo>
                    <a:cubicBezTo>
                      <a:pt x="140" y="143"/>
                      <a:pt x="141" y="143"/>
                      <a:pt x="141" y="143"/>
                    </a:cubicBezTo>
                    <a:cubicBezTo>
                      <a:pt x="142" y="143"/>
                      <a:pt x="142" y="143"/>
                      <a:pt x="142" y="143"/>
                    </a:cubicBezTo>
                    <a:cubicBezTo>
                      <a:pt x="143" y="143"/>
                      <a:pt x="144" y="143"/>
                      <a:pt x="144" y="142"/>
                    </a:cubicBezTo>
                    <a:cubicBezTo>
                      <a:pt x="145" y="141"/>
                      <a:pt x="145" y="140"/>
                      <a:pt x="145" y="139"/>
                    </a:cubicBezTo>
                    <a:cubicBezTo>
                      <a:pt x="145" y="137"/>
                      <a:pt x="144" y="136"/>
                      <a:pt x="143" y="136"/>
                    </a:cubicBezTo>
                    <a:cubicBezTo>
                      <a:pt x="8" y="51"/>
                      <a:pt x="8" y="51"/>
                      <a:pt x="8" y="51"/>
                    </a:cubicBezTo>
                    <a:cubicBezTo>
                      <a:pt x="6" y="55"/>
                      <a:pt x="6" y="55"/>
                      <a:pt x="6" y="55"/>
                    </a:cubicBezTo>
                    <a:cubicBezTo>
                      <a:pt x="4" y="58"/>
                      <a:pt x="4" y="58"/>
                      <a:pt x="4" y="58"/>
                    </a:cubicBezTo>
                    <a:cubicBezTo>
                      <a:pt x="4" y="58"/>
                      <a:pt x="39" y="77"/>
                      <a:pt x="75" y="95"/>
                    </a:cubicBezTo>
                    <a:cubicBezTo>
                      <a:pt x="92" y="105"/>
                      <a:pt x="110" y="114"/>
                      <a:pt x="124" y="121"/>
                    </a:cubicBezTo>
                    <a:cubicBezTo>
                      <a:pt x="131" y="125"/>
                      <a:pt x="137" y="127"/>
                      <a:pt x="141" y="130"/>
                    </a:cubicBezTo>
                    <a:cubicBezTo>
                      <a:pt x="143" y="131"/>
                      <a:pt x="145" y="131"/>
                      <a:pt x="146" y="132"/>
                    </a:cubicBezTo>
                    <a:cubicBezTo>
                      <a:pt x="147" y="132"/>
                      <a:pt x="147" y="132"/>
                      <a:pt x="148" y="133"/>
                    </a:cubicBezTo>
                    <a:cubicBezTo>
                      <a:pt x="149" y="133"/>
                      <a:pt x="149" y="133"/>
                      <a:pt x="149" y="133"/>
                    </a:cubicBezTo>
                    <a:cubicBezTo>
                      <a:pt x="149" y="133"/>
                      <a:pt x="149" y="133"/>
                      <a:pt x="150" y="133"/>
                    </a:cubicBezTo>
                    <a:cubicBezTo>
                      <a:pt x="150" y="133"/>
                      <a:pt x="151" y="133"/>
                      <a:pt x="151" y="133"/>
                    </a:cubicBezTo>
                    <a:cubicBezTo>
                      <a:pt x="152" y="133"/>
                      <a:pt x="153" y="132"/>
                      <a:pt x="153" y="131"/>
                    </a:cubicBezTo>
                    <a:cubicBezTo>
                      <a:pt x="154" y="130"/>
                      <a:pt x="154" y="129"/>
                      <a:pt x="154" y="128"/>
                    </a:cubicBezTo>
                    <a:cubicBezTo>
                      <a:pt x="154" y="127"/>
                      <a:pt x="153" y="126"/>
                      <a:pt x="152" y="126"/>
                    </a:cubicBezTo>
                    <a:cubicBezTo>
                      <a:pt x="9" y="36"/>
                      <a:pt x="9" y="36"/>
                      <a:pt x="9" y="36"/>
                    </a:cubicBezTo>
                    <a:cubicBezTo>
                      <a:pt x="7" y="40"/>
                      <a:pt x="7" y="40"/>
                      <a:pt x="7" y="40"/>
                    </a:cubicBezTo>
                    <a:cubicBezTo>
                      <a:pt x="10" y="42"/>
                      <a:pt x="10" y="42"/>
                      <a:pt x="10" y="42"/>
                    </a:cubicBezTo>
                    <a:cubicBezTo>
                      <a:pt x="7" y="40"/>
                      <a:pt x="7" y="40"/>
                      <a:pt x="7" y="40"/>
                    </a:cubicBezTo>
                    <a:cubicBezTo>
                      <a:pt x="8" y="43"/>
                      <a:pt x="8" y="43"/>
                      <a:pt x="8" y="43"/>
                    </a:cubicBezTo>
                    <a:cubicBezTo>
                      <a:pt x="9" y="43"/>
                      <a:pt x="10" y="42"/>
                      <a:pt x="10" y="42"/>
                    </a:cubicBezTo>
                    <a:cubicBezTo>
                      <a:pt x="7" y="40"/>
                      <a:pt x="7" y="40"/>
                      <a:pt x="7" y="40"/>
                    </a:cubicBezTo>
                    <a:cubicBezTo>
                      <a:pt x="8" y="43"/>
                      <a:pt x="8" y="43"/>
                      <a:pt x="8" y="43"/>
                    </a:cubicBezTo>
                    <a:cubicBezTo>
                      <a:pt x="7" y="40"/>
                      <a:pt x="7" y="40"/>
                      <a:pt x="7" y="40"/>
                    </a:cubicBezTo>
                    <a:cubicBezTo>
                      <a:pt x="7" y="44"/>
                      <a:pt x="7" y="44"/>
                      <a:pt x="7" y="44"/>
                    </a:cubicBezTo>
                    <a:cubicBezTo>
                      <a:pt x="7" y="44"/>
                      <a:pt x="8" y="44"/>
                      <a:pt x="8" y="43"/>
                    </a:cubicBezTo>
                    <a:cubicBezTo>
                      <a:pt x="7" y="40"/>
                      <a:pt x="7" y="40"/>
                      <a:pt x="7" y="40"/>
                    </a:cubicBezTo>
                    <a:cubicBezTo>
                      <a:pt x="7" y="44"/>
                      <a:pt x="7" y="44"/>
                      <a:pt x="7" y="44"/>
                    </a:cubicBezTo>
                    <a:cubicBezTo>
                      <a:pt x="7" y="40"/>
                      <a:pt x="7" y="40"/>
                      <a:pt x="7" y="40"/>
                    </a:cubicBezTo>
                    <a:cubicBezTo>
                      <a:pt x="6" y="43"/>
                      <a:pt x="6" y="43"/>
                      <a:pt x="6" y="43"/>
                    </a:cubicBezTo>
                    <a:cubicBezTo>
                      <a:pt x="6" y="43"/>
                      <a:pt x="6" y="44"/>
                      <a:pt x="7" y="44"/>
                    </a:cubicBezTo>
                    <a:cubicBezTo>
                      <a:pt x="7" y="40"/>
                      <a:pt x="7" y="40"/>
                      <a:pt x="7" y="40"/>
                    </a:cubicBezTo>
                    <a:cubicBezTo>
                      <a:pt x="6" y="43"/>
                      <a:pt x="6" y="43"/>
                      <a:pt x="6" y="43"/>
                    </a:cubicBezTo>
                    <a:cubicBezTo>
                      <a:pt x="7" y="40"/>
                      <a:pt x="7" y="40"/>
                      <a:pt x="7" y="40"/>
                    </a:cubicBezTo>
                    <a:cubicBezTo>
                      <a:pt x="5" y="43"/>
                      <a:pt x="5" y="43"/>
                      <a:pt x="5" y="43"/>
                    </a:cubicBezTo>
                    <a:cubicBezTo>
                      <a:pt x="6" y="43"/>
                      <a:pt x="6" y="43"/>
                      <a:pt x="6" y="43"/>
                    </a:cubicBezTo>
                    <a:cubicBezTo>
                      <a:pt x="7" y="40"/>
                      <a:pt x="7" y="40"/>
                      <a:pt x="7" y="40"/>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5" y="43"/>
                      <a:pt x="5" y="43"/>
                      <a:pt x="5" y="43"/>
                    </a:cubicBezTo>
                    <a:cubicBezTo>
                      <a:pt x="6" y="43"/>
                      <a:pt x="7" y="44"/>
                      <a:pt x="8" y="45"/>
                    </a:cubicBezTo>
                    <a:cubicBezTo>
                      <a:pt x="20" y="51"/>
                      <a:pt x="61" y="73"/>
                      <a:pt x="98" y="94"/>
                    </a:cubicBezTo>
                    <a:cubicBezTo>
                      <a:pt x="117" y="104"/>
                      <a:pt x="136" y="114"/>
                      <a:pt x="149" y="121"/>
                    </a:cubicBezTo>
                    <a:cubicBezTo>
                      <a:pt x="156" y="125"/>
                      <a:pt x="161" y="128"/>
                      <a:pt x="165" y="130"/>
                    </a:cubicBezTo>
                    <a:cubicBezTo>
                      <a:pt x="169" y="132"/>
                      <a:pt x="171" y="133"/>
                      <a:pt x="171" y="133"/>
                    </a:cubicBezTo>
                    <a:cubicBezTo>
                      <a:pt x="173" y="134"/>
                      <a:pt x="175" y="134"/>
                      <a:pt x="176" y="132"/>
                    </a:cubicBezTo>
                    <a:cubicBezTo>
                      <a:pt x="177" y="131"/>
                      <a:pt x="177" y="130"/>
                      <a:pt x="177" y="130"/>
                    </a:cubicBezTo>
                    <a:cubicBezTo>
                      <a:pt x="177" y="129"/>
                      <a:pt x="177" y="128"/>
                      <a:pt x="176" y="127"/>
                    </a:cubicBezTo>
                    <a:cubicBezTo>
                      <a:pt x="176" y="126"/>
                      <a:pt x="175" y="126"/>
                      <a:pt x="175" y="125"/>
                    </a:cubicBezTo>
                    <a:cubicBezTo>
                      <a:pt x="174" y="124"/>
                      <a:pt x="172" y="123"/>
                      <a:pt x="170" y="121"/>
                    </a:cubicBezTo>
                    <a:cubicBezTo>
                      <a:pt x="163" y="116"/>
                      <a:pt x="149" y="108"/>
                      <a:pt x="133" y="98"/>
                    </a:cubicBezTo>
                    <a:cubicBezTo>
                      <a:pt x="108" y="82"/>
                      <a:pt x="77" y="64"/>
                      <a:pt x="53" y="50"/>
                    </a:cubicBezTo>
                    <a:cubicBezTo>
                      <a:pt x="40" y="42"/>
                      <a:pt x="29" y="36"/>
                      <a:pt x="22" y="31"/>
                    </a:cubicBezTo>
                    <a:cubicBezTo>
                      <a:pt x="18" y="29"/>
                      <a:pt x="15" y="27"/>
                      <a:pt x="13" y="25"/>
                    </a:cubicBezTo>
                    <a:cubicBezTo>
                      <a:pt x="12" y="25"/>
                      <a:pt x="11" y="24"/>
                      <a:pt x="10" y="24"/>
                    </a:cubicBezTo>
                    <a:cubicBezTo>
                      <a:pt x="10" y="24"/>
                      <a:pt x="10" y="24"/>
                      <a:pt x="10" y="24"/>
                    </a:cubicBezTo>
                    <a:cubicBezTo>
                      <a:pt x="10" y="24"/>
                      <a:pt x="10" y="24"/>
                      <a:pt x="10" y="24"/>
                    </a:cubicBezTo>
                    <a:cubicBezTo>
                      <a:pt x="9" y="25"/>
                      <a:pt x="9" y="25"/>
                      <a:pt x="9" y="25"/>
                    </a:cubicBezTo>
                    <a:cubicBezTo>
                      <a:pt x="10" y="24"/>
                      <a:pt x="10" y="24"/>
                      <a:pt x="10" y="24"/>
                    </a:cubicBezTo>
                    <a:cubicBezTo>
                      <a:pt x="10" y="24"/>
                      <a:pt x="10" y="24"/>
                      <a:pt x="10" y="24"/>
                    </a:cubicBezTo>
                    <a:cubicBezTo>
                      <a:pt x="9" y="25"/>
                      <a:pt x="9" y="25"/>
                      <a:pt x="9" y="25"/>
                    </a:cubicBezTo>
                    <a:cubicBezTo>
                      <a:pt x="10" y="24"/>
                      <a:pt x="10" y="24"/>
                      <a:pt x="10" y="24"/>
                    </a:cubicBezTo>
                    <a:cubicBezTo>
                      <a:pt x="8" y="26"/>
                      <a:pt x="8" y="26"/>
                      <a:pt x="8" y="26"/>
                    </a:cubicBezTo>
                    <a:cubicBezTo>
                      <a:pt x="11" y="25"/>
                      <a:pt x="11" y="25"/>
                      <a:pt x="11" y="25"/>
                    </a:cubicBezTo>
                    <a:cubicBezTo>
                      <a:pt x="10" y="24"/>
                      <a:pt x="10" y="24"/>
                      <a:pt x="10" y="24"/>
                    </a:cubicBezTo>
                    <a:cubicBezTo>
                      <a:pt x="8" y="26"/>
                      <a:pt x="8" y="26"/>
                      <a:pt x="8" y="26"/>
                    </a:cubicBezTo>
                    <a:cubicBezTo>
                      <a:pt x="11" y="25"/>
                      <a:pt x="11" y="25"/>
                      <a:pt x="11" y="25"/>
                    </a:cubicBezTo>
                    <a:cubicBezTo>
                      <a:pt x="7" y="26"/>
                      <a:pt x="7" y="26"/>
                      <a:pt x="7" y="26"/>
                    </a:cubicBezTo>
                    <a:cubicBezTo>
                      <a:pt x="11" y="26"/>
                      <a:pt x="11" y="26"/>
                      <a:pt x="11" y="26"/>
                    </a:cubicBezTo>
                    <a:cubicBezTo>
                      <a:pt x="11" y="25"/>
                      <a:pt x="11" y="25"/>
                      <a:pt x="11" y="25"/>
                    </a:cubicBezTo>
                    <a:cubicBezTo>
                      <a:pt x="7" y="26"/>
                      <a:pt x="7" y="26"/>
                      <a:pt x="7" y="26"/>
                    </a:cubicBezTo>
                    <a:cubicBezTo>
                      <a:pt x="11" y="26"/>
                      <a:pt x="11" y="26"/>
                      <a:pt x="11" y="26"/>
                    </a:cubicBezTo>
                    <a:cubicBezTo>
                      <a:pt x="7" y="26"/>
                      <a:pt x="7" y="26"/>
                      <a:pt x="7" y="26"/>
                    </a:cubicBezTo>
                    <a:cubicBezTo>
                      <a:pt x="10" y="28"/>
                      <a:pt x="10" y="28"/>
                      <a:pt x="10" y="28"/>
                    </a:cubicBezTo>
                    <a:cubicBezTo>
                      <a:pt x="11" y="28"/>
                      <a:pt x="11" y="27"/>
                      <a:pt x="11" y="26"/>
                    </a:cubicBezTo>
                    <a:cubicBezTo>
                      <a:pt x="7" y="26"/>
                      <a:pt x="7" y="26"/>
                      <a:pt x="7" y="26"/>
                    </a:cubicBezTo>
                    <a:cubicBezTo>
                      <a:pt x="10" y="28"/>
                      <a:pt x="10" y="28"/>
                      <a:pt x="10" y="28"/>
                    </a:cubicBezTo>
                    <a:cubicBezTo>
                      <a:pt x="7" y="26"/>
                      <a:pt x="7" y="26"/>
                      <a:pt x="7" y="26"/>
                    </a:cubicBezTo>
                    <a:cubicBezTo>
                      <a:pt x="5" y="30"/>
                      <a:pt x="5" y="30"/>
                      <a:pt x="5" y="30"/>
                    </a:cubicBezTo>
                    <a:cubicBezTo>
                      <a:pt x="203" y="133"/>
                      <a:pt x="203" y="133"/>
                      <a:pt x="203" y="133"/>
                    </a:cubicBezTo>
                    <a:cubicBezTo>
                      <a:pt x="205" y="134"/>
                      <a:pt x="207" y="133"/>
                      <a:pt x="208" y="132"/>
                    </a:cubicBezTo>
                    <a:cubicBezTo>
                      <a:pt x="208" y="131"/>
                      <a:pt x="209" y="130"/>
                      <a:pt x="209" y="129"/>
                    </a:cubicBezTo>
                    <a:cubicBezTo>
                      <a:pt x="208" y="128"/>
                      <a:pt x="208" y="127"/>
                      <a:pt x="208" y="127"/>
                    </a:cubicBezTo>
                    <a:cubicBezTo>
                      <a:pt x="207" y="126"/>
                      <a:pt x="207" y="126"/>
                      <a:pt x="206" y="125"/>
                    </a:cubicBezTo>
                    <a:cubicBezTo>
                      <a:pt x="205" y="124"/>
                      <a:pt x="203" y="122"/>
                      <a:pt x="201" y="121"/>
                    </a:cubicBezTo>
                    <a:cubicBezTo>
                      <a:pt x="192" y="115"/>
                      <a:pt x="176" y="104"/>
                      <a:pt x="156" y="92"/>
                    </a:cubicBezTo>
                    <a:cubicBezTo>
                      <a:pt x="97" y="55"/>
                      <a:pt x="7" y="1"/>
                      <a:pt x="7" y="1"/>
                    </a:cubicBezTo>
                    <a:cubicBezTo>
                      <a:pt x="5" y="0"/>
                      <a:pt x="3" y="1"/>
                      <a:pt x="1" y="3"/>
                    </a:cubicBezTo>
                    <a:cubicBezTo>
                      <a:pt x="0" y="5"/>
                      <a:pt x="1" y="7"/>
                      <a:pt x="3" y="8"/>
                    </a:cubicBezTo>
                    <a:cubicBezTo>
                      <a:pt x="3" y="8"/>
                      <a:pt x="6" y="10"/>
                      <a:pt x="11" y="13"/>
                    </a:cubicBezTo>
                    <a:cubicBezTo>
                      <a:pt x="31" y="25"/>
                      <a:pt x="78" y="53"/>
                      <a:pt x="121" y="80"/>
                    </a:cubicBezTo>
                    <a:cubicBezTo>
                      <a:pt x="143" y="93"/>
                      <a:pt x="163" y="106"/>
                      <a:pt x="178" y="115"/>
                    </a:cubicBezTo>
                    <a:cubicBezTo>
                      <a:pt x="185" y="120"/>
                      <a:pt x="191" y="124"/>
                      <a:pt x="196" y="127"/>
                    </a:cubicBezTo>
                    <a:cubicBezTo>
                      <a:pt x="198" y="129"/>
                      <a:pt x="199" y="130"/>
                      <a:pt x="200" y="131"/>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1" y="131"/>
                      <a:pt x="201" y="131"/>
                      <a:pt x="201" y="131"/>
                    </a:cubicBezTo>
                    <a:cubicBezTo>
                      <a:pt x="203" y="130"/>
                      <a:pt x="203" y="130"/>
                      <a:pt x="203" y="130"/>
                    </a:cubicBezTo>
                    <a:cubicBezTo>
                      <a:pt x="201" y="131"/>
                      <a:pt x="201" y="131"/>
                      <a:pt x="201" y="131"/>
                    </a:cubicBezTo>
                    <a:cubicBezTo>
                      <a:pt x="204" y="129"/>
                      <a:pt x="204" y="129"/>
                      <a:pt x="204" y="129"/>
                    </a:cubicBezTo>
                    <a:cubicBezTo>
                      <a:pt x="201" y="129"/>
                      <a:pt x="201" y="129"/>
                      <a:pt x="201" y="129"/>
                    </a:cubicBezTo>
                    <a:cubicBezTo>
                      <a:pt x="201" y="130"/>
                      <a:pt x="201" y="131"/>
                      <a:pt x="201" y="131"/>
                    </a:cubicBezTo>
                    <a:cubicBezTo>
                      <a:pt x="204" y="129"/>
                      <a:pt x="204" y="129"/>
                      <a:pt x="204" y="129"/>
                    </a:cubicBezTo>
                    <a:cubicBezTo>
                      <a:pt x="201" y="129"/>
                      <a:pt x="201" y="129"/>
                      <a:pt x="201" y="129"/>
                    </a:cubicBezTo>
                    <a:cubicBezTo>
                      <a:pt x="204" y="129"/>
                      <a:pt x="204" y="129"/>
                      <a:pt x="204" y="129"/>
                    </a:cubicBezTo>
                    <a:cubicBezTo>
                      <a:pt x="201" y="127"/>
                      <a:pt x="201" y="127"/>
                      <a:pt x="201" y="127"/>
                    </a:cubicBezTo>
                    <a:cubicBezTo>
                      <a:pt x="201" y="128"/>
                      <a:pt x="201" y="129"/>
                      <a:pt x="201" y="129"/>
                    </a:cubicBezTo>
                    <a:cubicBezTo>
                      <a:pt x="204" y="129"/>
                      <a:pt x="204" y="129"/>
                      <a:pt x="204" y="129"/>
                    </a:cubicBezTo>
                    <a:cubicBezTo>
                      <a:pt x="201" y="127"/>
                      <a:pt x="201" y="127"/>
                      <a:pt x="201" y="127"/>
                    </a:cubicBezTo>
                    <a:cubicBezTo>
                      <a:pt x="205" y="130"/>
                      <a:pt x="205" y="130"/>
                      <a:pt x="205" y="130"/>
                    </a:cubicBezTo>
                    <a:cubicBezTo>
                      <a:pt x="206" y="126"/>
                      <a:pt x="206" y="126"/>
                      <a:pt x="206" y="126"/>
                    </a:cubicBezTo>
                    <a:cubicBezTo>
                      <a:pt x="9" y="23"/>
                      <a:pt x="9" y="23"/>
                      <a:pt x="9" y="23"/>
                    </a:cubicBezTo>
                    <a:cubicBezTo>
                      <a:pt x="7" y="22"/>
                      <a:pt x="5" y="22"/>
                      <a:pt x="4" y="24"/>
                    </a:cubicBezTo>
                    <a:cubicBezTo>
                      <a:pt x="3" y="25"/>
                      <a:pt x="3" y="26"/>
                      <a:pt x="3" y="26"/>
                    </a:cubicBezTo>
                    <a:cubicBezTo>
                      <a:pt x="3" y="27"/>
                      <a:pt x="3" y="28"/>
                      <a:pt x="4" y="28"/>
                    </a:cubicBezTo>
                    <a:cubicBezTo>
                      <a:pt x="4" y="29"/>
                      <a:pt x="4" y="29"/>
                      <a:pt x="5" y="29"/>
                    </a:cubicBezTo>
                    <a:cubicBezTo>
                      <a:pt x="5" y="30"/>
                      <a:pt x="6" y="30"/>
                      <a:pt x="6" y="31"/>
                    </a:cubicBezTo>
                    <a:cubicBezTo>
                      <a:pt x="8" y="32"/>
                      <a:pt x="12" y="35"/>
                      <a:pt x="18" y="38"/>
                    </a:cubicBezTo>
                    <a:cubicBezTo>
                      <a:pt x="38" y="50"/>
                      <a:pt x="76" y="73"/>
                      <a:pt x="109" y="93"/>
                    </a:cubicBezTo>
                    <a:cubicBezTo>
                      <a:pt x="126" y="102"/>
                      <a:pt x="141" y="112"/>
                      <a:pt x="152" y="119"/>
                    </a:cubicBezTo>
                    <a:cubicBezTo>
                      <a:pt x="158" y="123"/>
                      <a:pt x="163" y="126"/>
                      <a:pt x="166" y="128"/>
                    </a:cubicBezTo>
                    <a:cubicBezTo>
                      <a:pt x="167" y="129"/>
                      <a:pt x="168" y="130"/>
                      <a:pt x="169" y="131"/>
                    </a:cubicBezTo>
                    <a:cubicBezTo>
                      <a:pt x="169" y="131"/>
                      <a:pt x="169" y="131"/>
                      <a:pt x="169" y="131"/>
                    </a:cubicBezTo>
                    <a:cubicBezTo>
                      <a:pt x="171" y="130"/>
                      <a:pt x="171" y="130"/>
                      <a:pt x="171" y="130"/>
                    </a:cubicBezTo>
                    <a:cubicBezTo>
                      <a:pt x="169" y="131"/>
                      <a:pt x="169" y="131"/>
                      <a:pt x="169" y="131"/>
                    </a:cubicBezTo>
                    <a:cubicBezTo>
                      <a:pt x="169" y="131"/>
                      <a:pt x="169" y="131"/>
                      <a:pt x="169" y="131"/>
                    </a:cubicBezTo>
                    <a:cubicBezTo>
                      <a:pt x="171" y="130"/>
                      <a:pt x="171" y="130"/>
                      <a:pt x="171" y="130"/>
                    </a:cubicBezTo>
                    <a:cubicBezTo>
                      <a:pt x="169" y="131"/>
                      <a:pt x="169" y="131"/>
                      <a:pt x="169" y="131"/>
                    </a:cubicBezTo>
                    <a:cubicBezTo>
                      <a:pt x="172" y="130"/>
                      <a:pt x="172" y="130"/>
                      <a:pt x="172" y="130"/>
                    </a:cubicBezTo>
                    <a:cubicBezTo>
                      <a:pt x="169" y="130"/>
                      <a:pt x="169" y="130"/>
                      <a:pt x="169" y="130"/>
                    </a:cubicBezTo>
                    <a:cubicBezTo>
                      <a:pt x="169" y="130"/>
                      <a:pt x="169" y="131"/>
                      <a:pt x="169" y="131"/>
                    </a:cubicBezTo>
                    <a:cubicBezTo>
                      <a:pt x="172" y="130"/>
                      <a:pt x="172" y="130"/>
                      <a:pt x="172" y="130"/>
                    </a:cubicBezTo>
                    <a:cubicBezTo>
                      <a:pt x="169" y="130"/>
                      <a:pt x="169" y="130"/>
                      <a:pt x="169" y="130"/>
                    </a:cubicBezTo>
                    <a:cubicBezTo>
                      <a:pt x="173" y="130"/>
                      <a:pt x="173" y="130"/>
                      <a:pt x="173" y="130"/>
                    </a:cubicBezTo>
                    <a:cubicBezTo>
                      <a:pt x="170" y="128"/>
                      <a:pt x="170" y="128"/>
                      <a:pt x="170" y="128"/>
                    </a:cubicBezTo>
                    <a:cubicBezTo>
                      <a:pt x="169" y="128"/>
                      <a:pt x="169" y="129"/>
                      <a:pt x="169" y="130"/>
                    </a:cubicBezTo>
                    <a:cubicBezTo>
                      <a:pt x="173" y="130"/>
                      <a:pt x="173" y="130"/>
                      <a:pt x="173" y="130"/>
                    </a:cubicBezTo>
                    <a:cubicBezTo>
                      <a:pt x="170" y="128"/>
                      <a:pt x="170" y="128"/>
                      <a:pt x="170" y="128"/>
                    </a:cubicBezTo>
                    <a:cubicBezTo>
                      <a:pt x="173" y="130"/>
                      <a:pt x="173" y="130"/>
                      <a:pt x="173" y="130"/>
                    </a:cubicBezTo>
                    <a:cubicBezTo>
                      <a:pt x="175" y="126"/>
                      <a:pt x="175" y="126"/>
                      <a:pt x="175" y="126"/>
                    </a:cubicBezTo>
                    <a:cubicBezTo>
                      <a:pt x="175" y="126"/>
                      <a:pt x="134" y="104"/>
                      <a:pt x="92" y="81"/>
                    </a:cubicBezTo>
                    <a:cubicBezTo>
                      <a:pt x="72" y="70"/>
                      <a:pt x="51" y="59"/>
                      <a:pt x="35" y="50"/>
                    </a:cubicBezTo>
                    <a:cubicBezTo>
                      <a:pt x="27" y="46"/>
                      <a:pt x="21" y="42"/>
                      <a:pt x="16" y="40"/>
                    </a:cubicBezTo>
                    <a:cubicBezTo>
                      <a:pt x="14" y="39"/>
                      <a:pt x="12" y="38"/>
                      <a:pt x="11" y="37"/>
                    </a:cubicBezTo>
                    <a:cubicBezTo>
                      <a:pt x="10" y="37"/>
                      <a:pt x="10" y="36"/>
                      <a:pt x="9" y="36"/>
                    </a:cubicBezTo>
                    <a:cubicBezTo>
                      <a:pt x="9" y="36"/>
                      <a:pt x="9" y="36"/>
                      <a:pt x="9" y="36"/>
                    </a:cubicBezTo>
                    <a:cubicBezTo>
                      <a:pt x="8" y="36"/>
                      <a:pt x="8" y="36"/>
                      <a:pt x="8" y="36"/>
                    </a:cubicBezTo>
                    <a:cubicBezTo>
                      <a:pt x="8" y="36"/>
                      <a:pt x="8" y="36"/>
                      <a:pt x="8" y="36"/>
                    </a:cubicBezTo>
                    <a:cubicBezTo>
                      <a:pt x="8" y="36"/>
                      <a:pt x="7" y="36"/>
                      <a:pt x="7" y="36"/>
                    </a:cubicBezTo>
                    <a:cubicBezTo>
                      <a:pt x="6" y="36"/>
                      <a:pt x="6" y="36"/>
                      <a:pt x="5" y="36"/>
                    </a:cubicBezTo>
                    <a:cubicBezTo>
                      <a:pt x="5" y="36"/>
                      <a:pt x="4" y="37"/>
                      <a:pt x="3" y="38"/>
                    </a:cubicBezTo>
                    <a:cubicBezTo>
                      <a:pt x="2" y="39"/>
                      <a:pt x="3" y="42"/>
                      <a:pt x="5" y="43"/>
                    </a:cubicBezTo>
                    <a:cubicBezTo>
                      <a:pt x="148" y="132"/>
                      <a:pt x="148" y="132"/>
                      <a:pt x="148" y="132"/>
                    </a:cubicBezTo>
                    <a:cubicBezTo>
                      <a:pt x="150" y="129"/>
                      <a:pt x="150" y="129"/>
                      <a:pt x="150" y="129"/>
                    </a:cubicBezTo>
                    <a:cubicBezTo>
                      <a:pt x="147" y="127"/>
                      <a:pt x="147" y="127"/>
                      <a:pt x="147" y="127"/>
                    </a:cubicBezTo>
                    <a:cubicBezTo>
                      <a:pt x="150" y="129"/>
                      <a:pt x="150" y="129"/>
                      <a:pt x="150" y="129"/>
                    </a:cubicBezTo>
                    <a:cubicBezTo>
                      <a:pt x="149" y="125"/>
                      <a:pt x="149" y="125"/>
                      <a:pt x="149" y="125"/>
                    </a:cubicBezTo>
                    <a:cubicBezTo>
                      <a:pt x="148" y="125"/>
                      <a:pt x="147" y="126"/>
                      <a:pt x="147" y="127"/>
                    </a:cubicBezTo>
                    <a:cubicBezTo>
                      <a:pt x="150" y="129"/>
                      <a:pt x="150" y="129"/>
                      <a:pt x="150" y="129"/>
                    </a:cubicBezTo>
                    <a:cubicBezTo>
                      <a:pt x="149" y="125"/>
                      <a:pt x="149" y="125"/>
                      <a:pt x="149" y="125"/>
                    </a:cubicBezTo>
                    <a:cubicBezTo>
                      <a:pt x="150" y="129"/>
                      <a:pt x="150" y="129"/>
                      <a:pt x="150" y="129"/>
                    </a:cubicBezTo>
                    <a:cubicBezTo>
                      <a:pt x="150" y="125"/>
                      <a:pt x="150" y="125"/>
                      <a:pt x="150" y="125"/>
                    </a:cubicBezTo>
                    <a:cubicBezTo>
                      <a:pt x="150" y="125"/>
                      <a:pt x="149" y="125"/>
                      <a:pt x="149" y="125"/>
                    </a:cubicBezTo>
                    <a:cubicBezTo>
                      <a:pt x="150" y="129"/>
                      <a:pt x="150" y="129"/>
                      <a:pt x="150" y="129"/>
                    </a:cubicBezTo>
                    <a:cubicBezTo>
                      <a:pt x="150" y="125"/>
                      <a:pt x="150" y="125"/>
                      <a:pt x="150" y="125"/>
                    </a:cubicBezTo>
                    <a:cubicBezTo>
                      <a:pt x="150" y="128"/>
                      <a:pt x="150" y="128"/>
                      <a:pt x="150" y="128"/>
                    </a:cubicBezTo>
                    <a:cubicBezTo>
                      <a:pt x="151" y="125"/>
                      <a:pt x="151" y="125"/>
                      <a:pt x="151" y="125"/>
                    </a:cubicBezTo>
                    <a:cubicBezTo>
                      <a:pt x="151" y="125"/>
                      <a:pt x="151" y="125"/>
                      <a:pt x="150" y="125"/>
                    </a:cubicBezTo>
                    <a:cubicBezTo>
                      <a:pt x="150" y="128"/>
                      <a:pt x="150" y="128"/>
                      <a:pt x="150" y="128"/>
                    </a:cubicBezTo>
                    <a:cubicBezTo>
                      <a:pt x="151" y="125"/>
                      <a:pt x="151" y="125"/>
                      <a:pt x="151" y="125"/>
                    </a:cubicBezTo>
                    <a:cubicBezTo>
                      <a:pt x="151" y="125"/>
                      <a:pt x="151" y="125"/>
                      <a:pt x="151" y="125"/>
                    </a:cubicBezTo>
                    <a:cubicBezTo>
                      <a:pt x="150" y="125"/>
                      <a:pt x="149" y="125"/>
                      <a:pt x="148" y="124"/>
                    </a:cubicBezTo>
                    <a:cubicBezTo>
                      <a:pt x="142" y="121"/>
                      <a:pt x="131" y="116"/>
                      <a:pt x="116" y="108"/>
                    </a:cubicBezTo>
                    <a:cubicBezTo>
                      <a:pt x="95" y="97"/>
                      <a:pt x="68" y="83"/>
                      <a:pt x="46" y="71"/>
                    </a:cubicBezTo>
                    <a:cubicBezTo>
                      <a:pt x="35" y="66"/>
                      <a:pt x="26" y="61"/>
                      <a:pt x="19" y="57"/>
                    </a:cubicBezTo>
                    <a:cubicBezTo>
                      <a:pt x="12" y="53"/>
                      <a:pt x="8" y="51"/>
                      <a:pt x="8" y="51"/>
                    </a:cubicBezTo>
                    <a:cubicBezTo>
                      <a:pt x="6" y="50"/>
                      <a:pt x="4" y="51"/>
                      <a:pt x="2" y="53"/>
                    </a:cubicBezTo>
                    <a:cubicBezTo>
                      <a:pt x="1" y="54"/>
                      <a:pt x="2" y="57"/>
                      <a:pt x="4" y="58"/>
                    </a:cubicBezTo>
                    <a:cubicBezTo>
                      <a:pt x="139" y="143"/>
                      <a:pt x="139" y="143"/>
                      <a:pt x="139" y="143"/>
                    </a:cubicBezTo>
                    <a:cubicBezTo>
                      <a:pt x="141" y="139"/>
                      <a:pt x="141" y="139"/>
                      <a:pt x="141" y="139"/>
                    </a:cubicBezTo>
                    <a:cubicBezTo>
                      <a:pt x="138" y="137"/>
                      <a:pt x="138" y="137"/>
                      <a:pt x="138" y="137"/>
                    </a:cubicBezTo>
                    <a:cubicBezTo>
                      <a:pt x="141" y="139"/>
                      <a:pt x="141" y="139"/>
                      <a:pt x="141" y="139"/>
                    </a:cubicBezTo>
                    <a:cubicBezTo>
                      <a:pt x="140" y="135"/>
                      <a:pt x="140" y="135"/>
                      <a:pt x="140" y="135"/>
                    </a:cubicBezTo>
                    <a:cubicBezTo>
                      <a:pt x="140" y="136"/>
                      <a:pt x="139" y="136"/>
                      <a:pt x="138" y="137"/>
                    </a:cubicBezTo>
                    <a:cubicBezTo>
                      <a:pt x="141" y="139"/>
                      <a:pt x="141" y="139"/>
                      <a:pt x="141" y="139"/>
                    </a:cubicBezTo>
                    <a:cubicBezTo>
                      <a:pt x="140" y="135"/>
                      <a:pt x="140" y="135"/>
                      <a:pt x="140" y="135"/>
                    </a:cubicBezTo>
                    <a:cubicBezTo>
                      <a:pt x="141" y="139"/>
                      <a:pt x="141" y="139"/>
                      <a:pt x="141" y="139"/>
                    </a:cubicBezTo>
                    <a:cubicBezTo>
                      <a:pt x="141" y="135"/>
                      <a:pt x="141" y="135"/>
                      <a:pt x="141" y="135"/>
                    </a:cubicBezTo>
                    <a:cubicBezTo>
                      <a:pt x="141" y="135"/>
                      <a:pt x="141" y="135"/>
                      <a:pt x="140" y="135"/>
                    </a:cubicBezTo>
                    <a:cubicBezTo>
                      <a:pt x="141" y="139"/>
                      <a:pt x="141" y="139"/>
                      <a:pt x="141" y="139"/>
                    </a:cubicBezTo>
                    <a:cubicBezTo>
                      <a:pt x="141" y="135"/>
                      <a:pt x="141" y="135"/>
                      <a:pt x="141" y="135"/>
                    </a:cubicBezTo>
                    <a:cubicBezTo>
                      <a:pt x="141" y="139"/>
                      <a:pt x="141" y="139"/>
                      <a:pt x="141" y="139"/>
                    </a:cubicBezTo>
                    <a:cubicBezTo>
                      <a:pt x="142" y="135"/>
                      <a:pt x="142" y="135"/>
                      <a:pt x="142" y="135"/>
                    </a:cubicBezTo>
                    <a:cubicBezTo>
                      <a:pt x="142" y="135"/>
                      <a:pt x="142" y="135"/>
                      <a:pt x="141" y="135"/>
                    </a:cubicBezTo>
                    <a:cubicBezTo>
                      <a:pt x="141" y="139"/>
                      <a:pt x="141" y="139"/>
                      <a:pt x="141" y="139"/>
                    </a:cubicBezTo>
                    <a:cubicBezTo>
                      <a:pt x="142" y="135"/>
                      <a:pt x="142" y="135"/>
                      <a:pt x="142" y="135"/>
                    </a:cubicBezTo>
                    <a:cubicBezTo>
                      <a:pt x="142" y="138"/>
                      <a:pt x="142" y="138"/>
                      <a:pt x="142" y="138"/>
                    </a:cubicBezTo>
                    <a:cubicBezTo>
                      <a:pt x="143" y="135"/>
                      <a:pt x="143" y="135"/>
                      <a:pt x="143" y="135"/>
                    </a:cubicBezTo>
                    <a:cubicBezTo>
                      <a:pt x="143" y="135"/>
                      <a:pt x="143" y="135"/>
                      <a:pt x="142" y="135"/>
                    </a:cubicBezTo>
                    <a:cubicBezTo>
                      <a:pt x="142" y="138"/>
                      <a:pt x="142" y="138"/>
                      <a:pt x="142" y="138"/>
                    </a:cubicBezTo>
                    <a:cubicBezTo>
                      <a:pt x="143" y="135"/>
                      <a:pt x="143" y="135"/>
                      <a:pt x="143" y="135"/>
                    </a:cubicBezTo>
                    <a:cubicBezTo>
                      <a:pt x="143" y="135"/>
                      <a:pt x="142" y="135"/>
                      <a:pt x="140" y="134"/>
                    </a:cubicBezTo>
                    <a:cubicBezTo>
                      <a:pt x="131" y="130"/>
                      <a:pt x="99" y="112"/>
                      <a:pt x="69" y="96"/>
                    </a:cubicBezTo>
                    <a:cubicBezTo>
                      <a:pt x="54" y="88"/>
                      <a:pt x="39" y="80"/>
                      <a:pt x="28" y="74"/>
                    </a:cubicBezTo>
                    <a:cubicBezTo>
                      <a:pt x="23" y="71"/>
                      <a:pt x="18" y="69"/>
                      <a:pt x="14" y="67"/>
                    </a:cubicBezTo>
                    <a:cubicBezTo>
                      <a:pt x="13" y="66"/>
                      <a:pt x="11" y="65"/>
                      <a:pt x="10" y="65"/>
                    </a:cubicBezTo>
                    <a:cubicBezTo>
                      <a:pt x="9" y="65"/>
                      <a:pt x="9" y="64"/>
                      <a:pt x="8" y="64"/>
                    </a:cubicBezTo>
                    <a:cubicBezTo>
                      <a:pt x="8" y="64"/>
                      <a:pt x="8" y="64"/>
                      <a:pt x="8" y="64"/>
                    </a:cubicBezTo>
                    <a:cubicBezTo>
                      <a:pt x="7" y="64"/>
                      <a:pt x="7" y="64"/>
                      <a:pt x="6" y="64"/>
                    </a:cubicBezTo>
                    <a:cubicBezTo>
                      <a:pt x="6" y="64"/>
                      <a:pt x="6" y="64"/>
                      <a:pt x="5" y="64"/>
                    </a:cubicBezTo>
                    <a:cubicBezTo>
                      <a:pt x="4" y="64"/>
                      <a:pt x="3" y="65"/>
                      <a:pt x="3" y="66"/>
                    </a:cubicBezTo>
                    <a:cubicBezTo>
                      <a:pt x="2" y="68"/>
                      <a:pt x="2" y="70"/>
                      <a:pt x="4" y="71"/>
                    </a:cubicBezTo>
                    <a:cubicBezTo>
                      <a:pt x="74" y="115"/>
                      <a:pt x="74" y="115"/>
                      <a:pt x="74" y="115"/>
                    </a:cubicBezTo>
                    <a:cubicBezTo>
                      <a:pt x="15" y="87"/>
                      <a:pt x="15" y="87"/>
                      <a:pt x="15" y="87"/>
                    </a:cubicBezTo>
                    <a:cubicBezTo>
                      <a:pt x="13" y="86"/>
                      <a:pt x="10" y="87"/>
                      <a:pt x="9" y="89"/>
                    </a:cubicBezTo>
                    <a:cubicBezTo>
                      <a:pt x="8" y="90"/>
                      <a:pt x="9" y="93"/>
                      <a:pt x="11" y="94"/>
                    </a:cubicBezTo>
                    <a:cubicBezTo>
                      <a:pt x="121" y="163"/>
                      <a:pt x="121" y="163"/>
                      <a:pt x="121" y="163"/>
                    </a:cubicBezTo>
                    <a:cubicBezTo>
                      <a:pt x="123" y="159"/>
                      <a:pt x="123" y="159"/>
                      <a:pt x="123" y="159"/>
                    </a:cubicBezTo>
                    <a:cubicBezTo>
                      <a:pt x="123" y="155"/>
                      <a:pt x="123" y="155"/>
                      <a:pt x="123" y="155"/>
                    </a:cubicBezTo>
                    <a:cubicBezTo>
                      <a:pt x="123" y="159"/>
                      <a:pt x="123" y="159"/>
                      <a:pt x="123" y="159"/>
                    </a:cubicBezTo>
                    <a:cubicBezTo>
                      <a:pt x="124" y="155"/>
                      <a:pt x="124" y="155"/>
                      <a:pt x="124" y="155"/>
                    </a:cubicBezTo>
                    <a:cubicBezTo>
                      <a:pt x="124" y="155"/>
                      <a:pt x="124" y="155"/>
                      <a:pt x="123" y="155"/>
                    </a:cubicBezTo>
                    <a:cubicBezTo>
                      <a:pt x="123" y="159"/>
                      <a:pt x="123" y="159"/>
                      <a:pt x="123" y="159"/>
                    </a:cubicBezTo>
                    <a:cubicBezTo>
                      <a:pt x="124" y="155"/>
                      <a:pt x="124" y="155"/>
                      <a:pt x="124" y="155"/>
                    </a:cubicBezTo>
                    <a:cubicBezTo>
                      <a:pt x="123" y="159"/>
                      <a:pt x="123" y="159"/>
                      <a:pt x="123" y="159"/>
                    </a:cubicBezTo>
                    <a:cubicBezTo>
                      <a:pt x="124" y="156"/>
                      <a:pt x="124" y="156"/>
                      <a:pt x="124" y="156"/>
                    </a:cubicBezTo>
                    <a:cubicBezTo>
                      <a:pt x="124" y="155"/>
                      <a:pt x="124" y="155"/>
                      <a:pt x="124" y="155"/>
                    </a:cubicBezTo>
                    <a:cubicBezTo>
                      <a:pt x="123" y="159"/>
                      <a:pt x="123" y="159"/>
                      <a:pt x="123" y="159"/>
                    </a:cubicBezTo>
                    <a:cubicBezTo>
                      <a:pt x="124" y="156"/>
                      <a:pt x="124" y="156"/>
                      <a:pt x="124" y="156"/>
                    </a:cubicBezTo>
                    <a:cubicBezTo>
                      <a:pt x="124" y="157"/>
                      <a:pt x="124" y="157"/>
                      <a:pt x="124" y="157"/>
                    </a:cubicBezTo>
                    <a:cubicBezTo>
                      <a:pt x="124" y="156"/>
                      <a:pt x="124" y="156"/>
                      <a:pt x="124" y="156"/>
                    </a:cubicBezTo>
                    <a:cubicBezTo>
                      <a:pt x="124" y="156"/>
                      <a:pt x="124" y="156"/>
                      <a:pt x="124" y="156"/>
                    </a:cubicBezTo>
                    <a:cubicBezTo>
                      <a:pt x="124" y="157"/>
                      <a:pt x="124" y="157"/>
                      <a:pt x="124" y="157"/>
                    </a:cubicBezTo>
                    <a:cubicBezTo>
                      <a:pt x="124" y="156"/>
                      <a:pt x="124" y="156"/>
                      <a:pt x="124" y="156"/>
                    </a:cubicBezTo>
                    <a:cubicBezTo>
                      <a:pt x="124" y="156"/>
                      <a:pt x="124" y="155"/>
                      <a:pt x="123" y="155"/>
                    </a:cubicBezTo>
                    <a:cubicBezTo>
                      <a:pt x="116" y="152"/>
                      <a:pt x="91" y="140"/>
                      <a:pt x="67" y="129"/>
                    </a:cubicBezTo>
                    <a:cubicBezTo>
                      <a:pt x="55" y="124"/>
                      <a:pt x="44" y="118"/>
                      <a:pt x="35" y="114"/>
                    </a:cubicBezTo>
                    <a:cubicBezTo>
                      <a:pt x="30" y="112"/>
                      <a:pt x="26" y="111"/>
                      <a:pt x="23" y="110"/>
                    </a:cubicBezTo>
                    <a:cubicBezTo>
                      <a:pt x="22" y="109"/>
                      <a:pt x="21" y="109"/>
                      <a:pt x="19" y="108"/>
                    </a:cubicBezTo>
                    <a:cubicBezTo>
                      <a:pt x="19" y="108"/>
                      <a:pt x="18" y="108"/>
                      <a:pt x="18" y="108"/>
                    </a:cubicBezTo>
                    <a:cubicBezTo>
                      <a:pt x="17" y="108"/>
                      <a:pt x="17" y="108"/>
                      <a:pt x="16" y="108"/>
                    </a:cubicBezTo>
                    <a:cubicBezTo>
                      <a:pt x="16" y="108"/>
                      <a:pt x="16" y="108"/>
                      <a:pt x="15" y="108"/>
                    </a:cubicBezTo>
                    <a:cubicBezTo>
                      <a:pt x="15" y="108"/>
                      <a:pt x="14" y="108"/>
                      <a:pt x="14" y="108"/>
                    </a:cubicBezTo>
                    <a:cubicBezTo>
                      <a:pt x="13" y="109"/>
                      <a:pt x="13" y="109"/>
                      <a:pt x="13" y="110"/>
                    </a:cubicBezTo>
                    <a:cubicBezTo>
                      <a:pt x="12" y="111"/>
                      <a:pt x="12" y="112"/>
                      <a:pt x="12" y="113"/>
                    </a:cubicBezTo>
                    <a:cubicBezTo>
                      <a:pt x="12" y="114"/>
                      <a:pt x="13" y="115"/>
                      <a:pt x="14" y="115"/>
                    </a:cubicBezTo>
                    <a:cubicBezTo>
                      <a:pt x="14" y="115"/>
                      <a:pt x="15" y="116"/>
                      <a:pt x="18" y="118"/>
                    </a:cubicBezTo>
                    <a:cubicBezTo>
                      <a:pt x="27" y="123"/>
                      <a:pt x="50" y="137"/>
                      <a:pt x="70" y="150"/>
                    </a:cubicBezTo>
                    <a:cubicBezTo>
                      <a:pt x="81" y="156"/>
                      <a:pt x="90" y="162"/>
                      <a:pt x="98" y="167"/>
                    </a:cubicBezTo>
                    <a:cubicBezTo>
                      <a:pt x="101" y="169"/>
                      <a:pt x="104" y="171"/>
                      <a:pt x="106" y="172"/>
                    </a:cubicBezTo>
                    <a:cubicBezTo>
                      <a:pt x="107" y="173"/>
                      <a:pt x="108" y="173"/>
                      <a:pt x="108" y="174"/>
                    </a:cubicBezTo>
                    <a:cubicBezTo>
                      <a:pt x="109" y="174"/>
                      <a:pt x="109" y="174"/>
                      <a:pt x="109" y="174"/>
                    </a:cubicBezTo>
                    <a:cubicBezTo>
                      <a:pt x="110" y="172"/>
                      <a:pt x="110" y="172"/>
                      <a:pt x="110" y="172"/>
                    </a:cubicBezTo>
                    <a:cubicBezTo>
                      <a:pt x="108" y="174"/>
                      <a:pt x="108" y="174"/>
                      <a:pt x="108" y="174"/>
                    </a:cubicBezTo>
                    <a:cubicBezTo>
                      <a:pt x="109" y="174"/>
                      <a:pt x="109" y="174"/>
                      <a:pt x="109" y="174"/>
                    </a:cubicBezTo>
                    <a:cubicBezTo>
                      <a:pt x="110" y="172"/>
                      <a:pt x="110" y="172"/>
                      <a:pt x="110" y="172"/>
                    </a:cubicBezTo>
                    <a:cubicBezTo>
                      <a:pt x="108" y="174"/>
                      <a:pt x="108" y="174"/>
                      <a:pt x="108" y="174"/>
                    </a:cubicBezTo>
                    <a:cubicBezTo>
                      <a:pt x="111" y="171"/>
                      <a:pt x="111" y="171"/>
                      <a:pt x="111" y="171"/>
                    </a:cubicBezTo>
                    <a:cubicBezTo>
                      <a:pt x="108" y="173"/>
                      <a:pt x="108" y="173"/>
                      <a:pt x="108" y="173"/>
                    </a:cubicBezTo>
                    <a:cubicBezTo>
                      <a:pt x="108" y="174"/>
                      <a:pt x="108" y="174"/>
                      <a:pt x="108" y="174"/>
                    </a:cubicBezTo>
                    <a:cubicBezTo>
                      <a:pt x="111" y="171"/>
                      <a:pt x="111" y="171"/>
                      <a:pt x="111" y="171"/>
                    </a:cubicBezTo>
                    <a:cubicBezTo>
                      <a:pt x="108" y="173"/>
                      <a:pt x="108" y="173"/>
                      <a:pt x="108" y="173"/>
                    </a:cubicBezTo>
                    <a:cubicBezTo>
                      <a:pt x="111" y="171"/>
                      <a:pt x="111" y="171"/>
                      <a:pt x="111" y="171"/>
                    </a:cubicBezTo>
                    <a:cubicBezTo>
                      <a:pt x="107" y="171"/>
                      <a:pt x="107" y="171"/>
                      <a:pt x="107" y="171"/>
                    </a:cubicBezTo>
                    <a:cubicBezTo>
                      <a:pt x="107" y="172"/>
                      <a:pt x="108" y="173"/>
                      <a:pt x="108" y="173"/>
                    </a:cubicBezTo>
                    <a:cubicBezTo>
                      <a:pt x="111" y="171"/>
                      <a:pt x="111" y="171"/>
                      <a:pt x="111" y="171"/>
                    </a:cubicBezTo>
                    <a:cubicBezTo>
                      <a:pt x="107" y="171"/>
                      <a:pt x="107" y="171"/>
                      <a:pt x="107" y="171"/>
                    </a:cubicBezTo>
                    <a:cubicBezTo>
                      <a:pt x="111" y="171"/>
                      <a:pt x="111" y="171"/>
                      <a:pt x="111" y="171"/>
                    </a:cubicBezTo>
                    <a:cubicBezTo>
                      <a:pt x="108" y="169"/>
                      <a:pt x="108" y="169"/>
                      <a:pt x="108" y="169"/>
                    </a:cubicBezTo>
                    <a:cubicBezTo>
                      <a:pt x="108" y="170"/>
                      <a:pt x="107" y="171"/>
                      <a:pt x="107" y="171"/>
                    </a:cubicBezTo>
                    <a:cubicBezTo>
                      <a:pt x="111" y="171"/>
                      <a:pt x="111" y="171"/>
                      <a:pt x="111" y="171"/>
                    </a:cubicBezTo>
                    <a:cubicBezTo>
                      <a:pt x="108" y="169"/>
                      <a:pt x="108" y="169"/>
                      <a:pt x="108" y="169"/>
                    </a:cubicBezTo>
                    <a:cubicBezTo>
                      <a:pt x="111" y="171"/>
                      <a:pt x="111" y="171"/>
                      <a:pt x="111" y="171"/>
                    </a:cubicBezTo>
                    <a:cubicBezTo>
                      <a:pt x="113" y="168"/>
                      <a:pt x="113" y="168"/>
                      <a:pt x="113" y="168"/>
                    </a:cubicBezTo>
                    <a:cubicBezTo>
                      <a:pt x="24" y="128"/>
                      <a:pt x="24" y="128"/>
                      <a:pt x="24" y="128"/>
                    </a:cubicBezTo>
                    <a:cubicBezTo>
                      <a:pt x="22" y="127"/>
                      <a:pt x="20" y="128"/>
                      <a:pt x="19" y="130"/>
                    </a:cubicBezTo>
                    <a:cubicBezTo>
                      <a:pt x="18" y="132"/>
                      <a:pt x="19" y="134"/>
                      <a:pt x="21" y="135"/>
                    </a:cubicBezTo>
                    <a:cubicBezTo>
                      <a:pt x="94" y="181"/>
                      <a:pt x="94" y="181"/>
                      <a:pt x="94" y="181"/>
                    </a:cubicBezTo>
                    <a:cubicBezTo>
                      <a:pt x="96" y="178"/>
                      <a:pt x="96" y="178"/>
                      <a:pt x="96" y="178"/>
                    </a:cubicBezTo>
                    <a:cubicBezTo>
                      <a:pt x="97" y="174"/>
                      <a:pt x="97" y="174"/>
                      <a:pt x="97" y="174"/>
                    </a:cubicBezTo>
                    <a:cubicBezTo>
                      <a:pt x="97" y="174"/>
                      <a:pt x="82" y="167"/>
                      <a:pt x="66" y="160"/>
                    </a:cubicBezTo>
                    <a:cubicBezTo>
                      <a:pt x="58" y="157"/>
                      <a:pt x="50" y="153"/>
                      <a:pt x="43" y="151"/>
                    </a:cubicBezTo>
                    <a:cubicBezTo>
                      <a:pt x="40" y="149"/>
                      <a:pt x="38" y="148"/>
                      <a:pt x="36" y="148"/>
                    </a:cubicBezTo>
                    <a:cubicBezTo>
                      <a:pt x="35" y="147"/>
                      <a:pt x="34" y="147"/>
                      <a:pt x="33" y="147"/>
                    </a:cubicBezTo>
                    <a:cubicBezTo>
                      <a:pt x="32" y="146"/>
                      <a:pt x="32" y="146"/>
                      <a:pt x="32" y="146"/>
                    </a:cubicBezTo>
                    <a:cubicBezTo>
                      <a:pt x="32" y="146"/>
                      <a:pt x="31" y="146"/>
                      <a:pt x="31" y="146"/>
                    </a:cubicBezTo>
                    <a:cubicBezTo>
                      <a:pt x="30" y="146"/>
                      <a:pt x="30" y="146"/>
                      <a:pt x="29" y="146"/>
                    </a:cubicBezTo>
                    <a:cubicBezTo>
                      <a:pt x="29" y="146"/>
                      <a:pt x="29" y="147"/>
                      <a:pt x="28" y="147"/>
                    </a:cubicBezTo>
                    <a:cubicBezTo>
                      <a:pt x="28" y="147"/>
                      <a:pt x="27" y="148"/>
                      <a:pt x="27" y="148"/>
                    </a:cubicBezTo>
                    <a:cubicBezTo>
                      <a:pt x="30" y="150"/>
                      <a:pt x="30" y="150"/>
                      <a:pt x="30" y="150"/>
                    </a:cubicBezTo>
                    <a:cubicBezTo>
                      <a:pt x="27" y="148"/>
                      <a:pt x="27" y="148"/>
                      <a:pt x="27" y="148"/>
                    </a:cubicBezTo>
                    <a:cubicBezTo>
                      <a:pt x="27" y="149"/>
                      <a:pt x="26" y="150"/>
                      <a:pt x="26" y="150"/>
                    </a:cubicBezTo>
                    <a:cubicBezTo>
                      <a:pt x="26" y="151"/>
                      <a:pt x="27" y="152"/>
                      <a:pt x="27" y="152"/>
                    </a:cubicBezTo>
                    <a:cubicBezTo>
                      <a:pt x="27" y="153"/>
                      <a:pt x="27" y="153"/>
                      <a:pt x="28" y="153"/>
                    </a:cubicBezTo>
                    <a:cubicBezTo>
                      <a:pt x="28" y="153"/>
                      <a:pt x="28" y="154"/>
                      <a:pt x="28" y="154"/>
                    </a:cubicBezTo>
                    <a:cubicBezTo>
                      <a:pt x="29" y="155"/>
                      <a:pt x="31" y="155"/>
                      <a:pt x="32" y="157"/>
                    </a:cubicBezTo>
                    <a:cubicBezTo>
                      <a:pt x="39" y="161"/>
                      <a:pt x="51" y="168"/>
                      <a:pt x="62" y="175"/>
                    </a:cubicBezTo>
                    <a:cubicBezTo>
                      <a:pt x="72" y="181"/>
                      <a:pt x="82" y="187"/>
                      <a:pt x="82" y="187"/>
                    </a:cubicBezTo>
                    <a:cubicBezTo>
                      <a:pt x="84" y="183"/>
                      <a:pt x="84" y="183"/>
                      <a:pt x="84" y="183"/>
                    </a:cubicBezTo>
                    <a:cubicBezTo>
                      <a:pt x="85" y="180"/>
                      <a:pt x="85" y="180"/>
                      <a:pt x="85" y="180"/>
                    </a:cubicBezTo>
                    <a:cubicBezTo>
                      <a:pt x="45" y="169"/>
                      <a:pt x="45" y="169"/>
                      <a:pt x="45" y="169"/>
                    </a:cubicBezTo>
                    <a:cubicBezTo>
                      <a:pt x="43" y="168"/>
                      <a:pt x="41" y="169"/>
                      <a:pt x="40" y="171"/>
                    </a:cubicBezTo>
                    <a:cubicBezTo>
                      <a:pt x="40" y="173"/>
                      <a:pt x="40" y="175"/>
                      <a:pt x="42" y="176"/>
                    </a:cubicBezTo>
                    <a:cubicBezTo>
                      <a:pt x="61" y="188"/>
                      <a:pt x="61" y="188"/>
                      <a:pt x="61" y="188"/>
                    </a:cubicBezTo>
                    <a:cubicBezTo>
                      <a:pt x="63" y="189"/>
                      <a:pt x="65" y="188"/>
                      <a:pt x="66" y="186"/>
                    </a:cubicBezTo>
                    <a:cubicBezTo>
                      <a:pt x="67" y="185"/>
                      <a:pt x="67" y="182"/>
                      <a:pt x="65" y="181"/>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0" name="Freeform 50"/>
              <p:cNvSpPr/>
              <p:nvPr/>
            </p:nvSpPr>
            <p:spPr bwMode="auto">
              <a:xfrm>
                <a:off x="3873413" y="2690506"/>
                <a:ext cx="1306032" cy="1410251"/>
              </a:xfrm>
              <a:custGeom>
                <a:avLst/>
                <a:gdLst>
                  <a:gd name="T0" fmla="*/ 398 w 973"/>
                  <a:gd name="T1" fmla="*/ 972 h 1050"/>
                  <a:gd name="T2" fmla="*/ 391 w 973"/>
                  <a:gd name="T3" fmla="*/ 960 h 1050"/>
                  <a:gd name="T4" fmla="*/ 393 w 973"/>
                  <a:gd name="T5" fmla="*/ 949 h 1050"/>
                  <a:gd name="T6" fmla="*/ 406 w 973"/>
                  <a:gd name="T7" fmla="*/ 904 h 1050"/>
                  <a:gd name="T8" fmla="*/ 418 w 973"/>
                  <a:gd name="T9" fmla="*/ 885 h 1050"/>
                  <a:gd name="T10" fmla="*/ 423 w 973"/>
                  <a:gd name="T11" fmla="*/ 852 h 1050"/>
                  <a:gd name="T12" fmla="*/ 413 w 973"/>
                  <a:gd name="T13" fmla="*/ 816 h 1050"/>
                  <a:gd name="T14" fmla="*/ 58 w 973"/>
                  <a:gd name="T15" fmla="*/ 579 h 1050"/>
                  <a:gd name="T16" fmla="*/ 75 w 973"/>
                  <a:gd name="T17" fmla="*/ 572 h 1050"/>
                  <a:gd name="T18" fmla="*/ 555 w 973"/>
                  <a:gd name="T19" fmla="*/ 847 h 1050"/>
                  <a:gd name="T20" fmla="*/ 188 w 973"/>
                  <a:gd name="T21" fmla="*/ 590 h 1050"/>
                  <a:gd name="T22" fmla="*/ 212 w 973"/>
                  <a:gd name="T23" fmla="*/ 591 h 1050"/>
                  <a:gd name="T24" fmla="*/ 249 w 973"/>
                  <a:gd name="T25" fmla="*/ 574 h 1050"/>
                  <a:gd name="T26" fmla="*/ 274 w 973"/>
                  <a:gd name="T27" fmla="*/ 548 h 1050"/>
                  <a:gd name="T28" fmla="*/ 282 w 973"/>
                  <a:gd name="T29" fmla="*/ 519 h 1050"/>
                  <a:gd name="T30" fmla="*/ 322 w 973"/>
                  <a:gd name="T31" fmla="*/ 526 h 1050"/>
                  <a:gd name="T32" fmla="*/ 296 w 973"/>
                  <a:gd name="T33" fmla="*/ 444 h 1050"/>
                  <a:gd name="T34" fmla="*/ 289 w 973"/>
                  <a:gd name="T35" fmla="*/ 425 h 1050"/>
                  <a:gd name="T36" fmla="*/ 273 w 973"/>
                  <a:gd name="T37" fmla="*/ 376 h 1050"/>
                  <a:gd name="T38" fmla="*/ 872 w 973"/>
                  <a:gd name="T39" fmla="*/ 711 h 1050"/>
                  <a:gd name="T40" fmla="*/ 6 w 973"/>
                  <a:gd name="T41" fmla="*/ 158 h 1050"/>
                  <a:gd name="T42" fmla="*/ 3 w 973"/>
                  <a:gd name="T43" fmla="*/ 128 h 1050"/>
                  <a:gd name="T44" fmla="*/ 962 w 973"/>
                  <a:gd name="T45" fmla="*/ 689 h 1050"/>
                  <a:gd name="T46" fmla="*/ 967 w 973"/>
                  <a:gd name="T47" fmla="*/ 656 h 1050"/>
                  <a:gd name="T48" fmla="*/ 11 w 973"/>
                  <a:gd name="T49" fmla="*/ 38 h 1050"/>
                  <a:gd name="T50" fmla="*/ 812 w 973"/>
                  <a:gd name="T51" fmla="*/ 453 h 1050"/>
                  <a:gd name="T52" fmla="*/ 873 w 973"/>
                  <a:gd name="T53" fmla="*/ 456 h 1050"/>
                  <a:gd name="T54" fmla="*/ 848 w 973"/>
                  <a:gd name="T55" fmla="*/ 426 h 1050"/>
                  <a:gd name="T56" fmla="*/ 870 w 973"/>
                  <a:gd name="T57" fmla="*/ 404 h 1050"/>
                  <a:gd name="T58" fmla="*/ 891 w 973"/>
                  <a:gd name="T59" fmla="*/ 381 h 1050"/>
                  <a:gd name="T60" fmla="*/ 945 w 973"/>
                  <a:gd name="T61" fmla="*/ 378 h 1050"/>
                  <a:gd name="T62" fmla="*/ 904 w 973"/>
                  <a:gd name="T63" fmla="*/ 368 h 1050"/>
                  <a:gd name="T64" fmla="*/ 955 w 973"/>
                  <a:gd name="T65" fmla="*/ 424 h 1050"/>
                  <a:gd name="T66" fmla="*/ 845 w 973"/>
                  <a:gd name="T67" fmla="*/ 424 h 1050"/>
                  <a:gd name="T68" fmla="*/ 963 w 973"/>
                  <a:gd name="T69" fmla="*/ 534 h 1050"/>
                  <a:gd name="T70" fmla="*/ 966 w 973"/>
                  <a:gd name="T71" fmla="*/ 587 h 1050"/>
                  <a:gd name="T72" fmla="*/ 964 w 973"/>
                  <a:gd name="T73" fmla="*/ 600 h 1050"/>
                  <a:gd name="T74" fmla="*/ 954 w 973"/>
                  <a:gd name="T75" fmla="*/ 648 h 1050"/>
                  <a:gd name="T76" fmla="*/ 962 w 973"/>
                  <a:gd name="T77" fmla="*/ 668 h 1050"/>
                  <a:gd name="T78" fmla="*/ 963 w 973"/>
                  <a:gd name="T79" fmla="*/ 681 h 1050"/>
                  <a:gd name="T80" fmla="*/ 945 w 973"/>
                  <a:gd name="T81" fmla="*/ 715 h 1050"/>
                  <a:gd name="T82" fmla="*/ 920 w 973"/>
                  <a:gd name="T83" fmla="*/ 715 h 1050"/>
                  <a:gd name="T84" fmla="*/ 250 w 973"/>
                  <a:gd name="T85" fmla="*/ 343 h 1050"/>
                  <a:gd name="T86" fmla="*/ 816 w 973"/>
                  <a:gd name="T87" fmla="*/ 713 h 1050"/>
                  <a:gd name="T88" fmla="*/ 408 w 973"/>
                  <a:gd name="T89" fmla="*/ 509 h 1050"/>
                  <a:gd name="T90" fmla="*/ 402 w 973"/>
                  <a:gd name="T91" fmla="*/ 524 h 1050"/>
                  <a:gd name="T92" fmla="*/ 707 w 973"/>
                  <a:gd name="T93" fmla="*/ 724 h 1050"/>
                  <a:gd name="T94" fmla="*/ 688 w 973"/>
                  <a:gd name="T95" fmla="*/ 718 h 1050"/>
                  <a:gd name="T96" fmla="*/ 646 w 973"/>
                  <a:gd name="T97" fmla="*/ 730 h 1050"/>
                  <a:gd name="T98" fmla="*/ 614 w 973"/>
                  <a:gd name="T99" fmla="*/ 741 h 1050"/>
                  <a:gd name="T100" fmla="*/ 342 w 973"/>
                  <a:gd name="T101" fmla="*/ 621 h 1050"/>
                  <a:gd name="T102" fmla="*/ 569 w 973"/>
                  <a:gd name="T103" fmla="*/ 773 h 1050"/>
                  <a:gd name="T104" fmla="*/ 572 w 973"/>
                  <a:gd name="T105" fmla="*/ 815 h 1050"/>
                  <a:gd name="T106" fmla="*/ 107 w 973"/>
                  <a:gd name="T107" fmla="*/ 581 h 1050"/>
                  <a:gd name="T108" fmla="*/ 624 w 973"/>
                  <a:gd name="T109" fmla="*/ 911 h 1050"/>
                  <a:gd name="T110" fmla="*/ 625 w 973"/>
                  <a:gd name="T111" fmla="*/ 930 h 1050"/>
                  <a:gd name="T112" fmla="*/ 427 w 973"/>
                  <a:gd name="T113" fmla="*/ 834 h 1050"/>
                  <a:gd name="T114" fmla="*/ 596 w 973"/>
                  <a:gd name="T115" fmla="*/ 978 h 1050"/>
                  <a:gd name="T116" fmla="*/ 550 w 973"/>
                  <a:gd name="T117" fmla="*/ 988 h 1050"/>
                  <a:gd name="T118" fmla="*/ 596 w 973"/>
                  <a:gd name="T119" fmla="*/ 1022 h 1050"/>
                  <a:gd name="T120" fmla="*/ 548 w 973"/>
                  <a:gd name="T121" fmla="*/ 1043 h 1050"/>
                  <a:gd name="T122" fmla="*/ 394 w 973"/>
                  <a:gd name="T123" fmla="*/ 979 h 1050"/>
                  <a:gd name="T124" fmla="*/ 455 w 973"/>
                  <a:gd name="T125" fmla="*/ 1033 h 1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73" h="1050">
                    <a:moveTo>
                      <a:pt x="459" y="1035"/>
                    </a:moveTo>
                    <a:cubicBezTo>
                      <a:pt x="459" y="1035"/>
                      <a:pt x="460" y="1034"/>
                      <a:pt x="459" y="1033"/>
                    </a:cubicBezTo>
                    <a:cubicBezTo>
                      <a:pt x="459" y="1032"/>
                      <a:pt x="459" y="1032"/>
                      <a:pt x="459" y="1031"/>
                    </a:cubicBezTo>
                    <a:cubicBezTo>
                      <a:pt x="459" y="1031"/>
                      <a:pt x="458" y="1031"/>
                      <a:pt x="458" y="1030"/>
                    </a:cubicBezTo>
                    <a:cubicBezTo>
                      <a:pt x="458" y="1030"/>
                      <a:pt x="458" y="1030"/>
                      <a:pt x="458" y="1030"/>
                    </a:cubicBezTo>
                    <a:cubicBezTo>
                      <a:pt x="457" y="1029"/>
                      <a:pt x="456" y="1029"/>
                      <a:pt x="455" y="1028"/>
                    </a:cubicBezTo>
                    <a:cubicBezTo>
                      <a:pt x="451" y="1026"/>
                      <a:pt x="443" y="1021"/>
                      <a:pt x="436" y="1017"/>
                    </a:cubicBezTo>
                    <a:cubicBezTo>
                      <a:pt x="433" y="1015"/>
                      <a:pt x="430" y="1013"/>
                      <a:pt x="428" y="1012"/>
                    </a:cubicBezTo>
                    <a:cubicBezTo>
                      <a:pt x="427" y="1011"/>
                      <a:pt x="426" y="1010"/>
                      <a:pt x="425" y="1010"/>
                    </a:cubicBezTo>
                    <a:cubicBezTo>
                      <a:pt x="425" y="1009"/>
                      <a:pt x="425" y="1009"/>
                      <a:pt x="425" y="1009"/>
                    </a:cubicBezTo>
                    <a:cubicBezTo>
                      <a:pt x="423" y="1011"/>
                      <a:pt x="423" y="1011"/>
                      <a:pt x="423" y="1011"/>
                    </a:cubicBezTo>
                    <a:cubicBezTo>
                      <a:pt x="425" y="1010"/>
                      <a:pt x="425" y="1010"/>
                      <a:pt x="425" y="1010"/>
                    </a:cubicBezTo>
                    <a:cubicBezTo>
                      <a:pt x="425" y="1009"/>
                      <a:pt x="425" y="1009"/>
                      <a:pt x="425" y="1009"/>
                    </a:cubicBezTo>
                    <a:cubicBezTo>
                      <a:pt x="423" y="1011"/>
                      <a:pt x="423" y="1011"/>
                      <a:pt x="423" y="1011"/>
                    </a:cubicBezTo>
                    <a:cubicBezTo>
                      <a:pt x="425" y="1010"/>
                      <a:pt x="425" y="1010"/>
                      <a:pt x="425" y="1010"/>
                    </a:cubicBezTo>
                    <a:cubicBezTo>
                      <a:pt x="422" y="1012"/>
                      <a:pt x="422" y="1012"/>
                      <a:pt x="422" y="1012"/>
                    </a:cubicBezTo>
                    <a:cubicBezTo>
                      <a:pt x="425" y="1010"/>
                      <a:pt x="425" y="1010"/>
                      <a:pt x="425" y="1010"/>
                    </a:cubicBezTo>
                    <a:cubicBezTo>
                      <a:pt x="425" y="1010"/>
                      <a:pt x="425" y="1010"/>
                      <a:pt x="425" y="1010"/>
                    </a:cubicBezTo>
                    <a:cubicBezTo>
                      <a:pt x="422" y="1012"/>
                      <a:pt x="422" y="1012"/>
                      <a:pt x="422" y="1012"/>
                    </a:cubicBezTo>
                    <a:cubicBezTo>
                      <a:pt x="425" y="1010"/>
                      <a:pt x="425" y="1010"/>
                      <a:pt x="425" y="1010"/>
                    </a:cubicBezTo>
                    <a:cubicBezTo>
                      <a:pt x="422" y="1012"/>
                      <a:pt x="422" y="1012"/>
                      <a:pt x="422" y="1012"/>
                    </a:cubicBezTo>
                    <a:cubicBezTo>
                      <a:pt x="426" y="1012"/>
                      <a:pt x="426" y="1012"/>
                      <a:pt x="426" y="1012"/>
                    </a:cubicBezTo>
                    <a:cubicBezTo>
                      <a:pt x="426" y="1011"/>
                      <a:pt x="425" y="1011"/>
                      <a:pt x="425" y="1010"/>
                    </a:cubicBezTo>
                    <a:cubicBezTo>
                      <a:pt x="422" y="1012"/>
                      <a:pt x="422" y="1012"/>
                      <a:pt x="422" y="1012"/>
                    </a:cubicBezTo>
                    <a:cubicBezTo>
                      <a:pt x="426" y="1012"/>
                      <a:pt x="426" y="1012"/>
                      <a:pt x="426" y="1012"/>
                    </a:cubicBezTo>
                    <a:cubicBezTo>
                      <a:pt x="422" y="1012"/>
                      <a:pt x="422" y="1012"/>
                      <a:pt x="422" y="1012"/>
                    </a:cubicBezTo>
                    <a:cubicBezTo>
                      <a:pt x="425" y="1015"/>
                      <a:pt x="425" y="1015"/>
                      <a:pt x="425" y="1015"/>
                    </a:cubicBezTo>
                    <a:cubicBezTo>
                      <a:pt x="426" y="1014"/>
                      <a:pt x="426" y="1013"/>
                      <a:pt x="426" y="1012"/>
                    </a:cubicBezTo>
                    <a:cubicBezTo>
                      <a:pt x="422" y="1012"/>
                      <a:pt x="422" y="1012"/>
                      <a:pt x="422" y="1012"/>
                    </a:cubicBezTo>
                    <a:cubicBezTo>
                      <a:pt x="425" y="1015"/>
                      <a:pt x="425" y="1015"/>
                      <a:pt x="425" y="1015"/>
                    </a:cubicBezTo>
                    <a:cubicBezTo>
                      <a:pt x="425" y="1014"/>
                      <a:pt x="425" y="1014"/>
                      <a:pt x="425" y="1014"/>
                    </a:cubicBezTo>
                    <a:cubicBezTo>
                      <a:pt x="422" y="1012"/>
                      <a:pt x="422" y="1012"/>
                      <a:pt x="422" y="1012"/>
                    </a:cubicBezTo>
                    <a:cubicBezTo>
                      <a:pt x="424" y="1016"/>
                      <a:pt x="424" y="1016"/>
                      <a:pt x="424" y="1016"/>
                    </a:cubicBezTo>
                    <a:cubicBezTo>
                      <a:pt x="424" y="1015"/>
                      <a:pt x="425" y="1015"/>
                      <a:pt x="425" y="1014"/>
                    </a:cubicBezTo>
                    <a:cubicBezTo>
                      <a:pt x="422" y="1012"/>
                      <a:pt x="422" y="1012"/>
                      <a:pt x="422" y="1012"/>
                    </a:cubicBezTo>
                    <a:cubicBezTo>
                      <a:pt x="424" y="1016"/>
                      <a:pt x="424" y="1016"/>
                      <a:pt x="424" y="1016"/>
                    </a:cubicBezTo>
                    <a:cubicBezTo>
                      <a:pt x="422" y="1012"/>
                      <a:pt x="422" y="1012"/>
                      <a:pt x="422" y="1012"/>
                    </a:cubicBezTo>
                    <a:cubicBezTo>
                      <a:pt x="423" y="1016"/>
                      <a:pt x="423" y="1016"/>
                      <a:pt x="423" y="1016"/>
                    </a:cubicBezTo>
                    <a:cubicBezTo>
                      <a:pt x="423" y="1016"/>
                      <a:pt x="423" y="1016"/>
                      <a:pt x="424" y="1016"/>
                    </a:cubicBezTo>
                    <a:cubicBezTo>
                      <a:pt x="422" y="1012"/>
                      <a:pt x="422" y="1012"/>
                      <a:pt x="422" y="1012"/>
                    </a:cubicBezTo>
                    <a:cubicBezTo>
                      <a:pt x="423" y="1016"/>
                      <a:pt x="423" y="1016"/>
                      <a:pt x="423" y="1016"/>
                    </a:cubicBezTo>
                    <a:cubicBezTo>
                      <a:pt x="422" y="1013"/>
                      <a:pt x="422" y="1013"/>
                      <a:pt x="422" y="1013"/>
                    </a:cubicBezTo>
                    <a:cubicBezTo>
                      <a:pt x="422" y="1016"/>
                      <a:pt x="422" y="1016"/>
                      <a:pt x="422" y="1016"/>
                    </a:cubicBezTo>
                    <a:cubicBezTo>
                      <a:pt x="423" y="1016"/>
                      <a:pt x="423" y="1016"/>
                      <a:pt x="423" y="1016"/>
                    </a:cubicBezTo>
                    <a:cubicBezTo>
                      <a:pt x="422" y="1013"/>
                      <a:pt x="422" y="1013"/>
                      <a:pt x="422" y="1013"/>
                    </a:cubicBezTo>
                    <a:cubicBezTo>
                      <a:pt x="422" y="1016"/>
                      <a:pt x="422" y="1016"/>
                      <a:pt x="422" y="1016"/>
                    </a:cubicBezTo>
                    <a:cubicBezTo>
                      <a:pt x="422" y="1015"/>
                      <a:pt x="422" y="1015"/>
                      <a:pt x="422" y="1015"/>
                    </a:cubicBezTo>
                    <a:cubicBezTo>
                      <a:pt x="422" y="1016"/>
                      <a:pt x="422" y="1016"/>
                      <a:pt x="422" y="1016"/>
                    </a:cubicBezTo>
                    <a:cubicBezTo>
                      <a:pt x="422" y="1016"/>
                      <a:pt x="422" y="1016"/>
                      <a:pt x="422" y="1016"/>
                    </a:cubicBezTo>
                    <a:cubicBezTo>
                      <a:pt x="422" y="1015"/>
                      <a:pt x="422" y="1015"/>
                      <a:pt x="422" y="1015"/>
                    </a:cubicBezTo>
                    <a:cubicBezTo>
                      <a:pt x="422" y="1016"/>
                      <a:pt x="422" y="1016"/>
                      <a:pt x="422" y="1016"/>
                    </a:cubicBezTo>
                    <a:cubicBezTo>
                      <a:pt x="422" y="1016"/>
                      <a:pt x="423" y="1016"/>
                      <a:pt x="424" y="1017"/>
                    </a:cubicBezTo>
                    <a:cubicBezTo>
                      <a:pt x="427" y="1018"/>
                      <a:pt x="434" y="1020"/>
                      <a:pt x="443" y="1023"/>
                    </a:cubicBezTo>
                    <a:cubicBezTo>
                      <a:pt x="455" y="1028"/>
                      <a:pt x="471" y="1035"/>
                      <a:pt x="484" y="1040"/>
                    </a:cubicBezTo>
                    <a:cubicBezTo>
                      <a:pt x="490" y="1043"/>
                      <a:pt x="496" y="1045"/>
                      <a:pt x="500" y="1047"/>
                    </a:cubicBezTo>
                    <a:cubicBezTo>
                      <a:pt x="504" y="1048"/>
                      <a:pt x="506" y="1049"/>
                      <a:pt x="506" y="1049"/>
                    </a:cubicBezTo>
                    <a:cubicBezTo>
                      <a:pt x="508" y="1050"/>
                      <a:pt x="510" y="1049"/>
                      <a:pt x="511" y="1048"/>
                    </a:cubicBezTo>
                    <a:cubicBezTo>
                      <a:pt x="512" y="1047"/>
                      <a:pt x="512" y="1046"/>
                      <a:pt x="512" y="1045"/>
                    </a:cubicBezTo>
                    <a:cubicBezTo>
                      <a:pt x="512" y="1044"/>
                      <a:pt x="512" y="1044"/>
                      <a:pt x="512" y="1044"/>
                    </a:cubicBezTo>
                    <a:cubicBezTo>
                      <a:pt x="511" y="1043"/>
                      <a:pt x="511" y="1043"/>
                      <a:pt x="511" y="1042"/>
                    </a:cubicBezTo>
                    <a:cubicBezTo>
                      <a:pt x="510" y="1042"/>
                      <a:pt x="510" y="1042"/>
                      <a:pt x="510" y="1041"/>
                    </a:cubicBezTo>
                    <a:cubicBezTo>
                      <a:pt x="508" y="1040"/>
                      <a:pt x="505" y="1038"/>
                      <a:pt x="501" y="1036"/>
                    </a:cubicBezTo>
                    <a:cubicBezTo>
                      <a:pt x="475" y="1018"/>
                      <a:pt x="398" y="972"/>
                      <a:pt x="398" y="972"/>
                    </a:cubicBezTo>
                    <a:cubicBezTo>
                      <a:pt x="396" y="976"/>
                      <a:pt x="396" y="976"/>
                      <a:pt x="396" y="976"/>
                    </a:cubicBezTo>
                    <a:cubicBezTo>
                      <a:pt x="400" y="978"/>
                      <a:pt x="400" y="978"/>
                      <a:pt x="400" y="978"/>
                    </a:cubicBezTo>
                    <a:cubicBezTo>
                      <a:pt x="396" y="976"/>
                      <a:pt x="396" y="976"/>
                      <a:pt x="396" y="976"/>
                    </a:cubicBezTo>
                    <a:cubicBezTo>
                      <a:pt x="397" y="979"/>
                      <a:pt x="397" y="979"/>
                      <a:pt x="397" y="979"/>
                    </a:cubicBezTo>
                    <a:cubicBezTo>
                      <a:pt x="398" y="979"/>
                      <a:pt x="399" y="979"/>
                      <a:pt x="400" y="978"/>
                    </a:cubicBezTo>
                    <a:cubicBezTo>
                      <a:pt x="396" y="976"/>
                      <a:pt x="396" y="976"/>
                      <a:pt x="396" y="976"/>
                    </a:cubicBezTo>
                    <a:cubicBezTo>
                      <a:pt x="397" y="979"/>
                      <a:pt x="397" y="979"/>
                      <a:pt x="397" y="979"/>
                    </a:cubicBezTo>
                    <a:cubicBezTo>
                      <a:pt x="396" y="976"/>
                      <a:pt x="396" y="976"/>
                      <a:pt x="396" y="976"/>
                    </a:cubicBezTo>
                    <a:cubicBezTo>
                      <a:pt x="396" y="980"/>
                      <a:pt x="396" y="980"/>
                      <a:pt x="396" y="980"/>
                    </a:cubicBezTo>
                    <a:cubicBezTo>
                      <a:pt x="396" y="980"/>
                      <a:pt x="397" y="980"/>
                      <a:pt x="397" y="979"/>
                    </a:cubicBezTo>
                    <a:cubicBezTo>
                      <a:pt x="396" y="976"/>
                      <a:pt x="396" y="976"/>
                      <a:pt x="396" y="976"/>
                    </a:cubicBezTo>
                    <a:cubicBezTo>
                      <a:pt x="396" y="980"/>
                      <a:pt x="396" y="980"/>
                      <a:pt x="396" y="980"/>
                    </a:cubicBezTo>
                    <a:cubicBezTo>
                      <a:pt x="396" y="976"/>
                      <a:pt x="396" y="976"/>
                      <a:pt x="396" y="976"/>
                    </a:cubicBezTo>
                    <a:cubicBezTo>
                      <a:pt x="395" y="980"/>
                      <a:pt x="395" y="980"/>
                      <a:pt x="395" y="980"/>
                    </a:cubicBezTo>
                    <a:cubicBezTo>
                      <a:pt x="396" y="980"/>
                      <a:pt x="396" y="980"/>
                      <a:pt x="396" y="980"/>
                    </a:cubicBezTo>
                    <a:cubicBezTo>
                      <a:pt x="396" y="976"/>
                      <a:pt x="396" y="976"/>
                      <a:pt x="396" y="976"/>
                    </a:cubicBezTo>
                    <a:cubicBezTo>
                      <a:pt x="395" y="980"/>
                      <a:pt x="395" y="980"/>
                      <a:pt x="395" y="980"/>
                    </a:cubicBezTo>
                    <a:cubicBezTo>
                      <a:pt x="396" y="977"/>
                      <a:pt x="396" y="977"/>
                      <a:pt x="396" y="977"/>
                    </a:cubicBezTo>
                    <a:cubicBezTo>
                      <a:pt x="395" y="979"/>
                      <a:pt x="395" y="979"/>
                      <a:pt x="395" y="979"/>
                    </a:cubicBezTo>
                    <a:cubicBezTo>
                      <a:pt x="395" y="980"/>
                      <a:pt x="395" y="980"/>
                      <a:pt x="395" y="980"/>
                    </a:cubicBezTo>
                    <a:cubicBezTo>
                      <a:pt x="396" y="977"/>
                      <a:pt x="396" y="977"/>
                      <a:pt x="396" y="977"/>
                    </a:cubicBezTo>
                    <a:cubicBezTo>
                      <a:pt x="395" y="979"/>
                      <a:pt x="395" y="979"/>
                      <a:pt x="395" y="979"/>
                    </a:cubicBezTo>
                    <a:cubicBezTo>
                      <a:pt x="395" y="979"/>
                      <a:pt x="395" y="979"/>
                      <a:pt x="395" y="979"/>
                    </a:cubicBezTo>
                    <a:cubicBezTo>
                      <a:pt x="395" y="980"/>
                      <a:pt x="396" y="980"/>
                      <a:pt x="398" y="981"/>
                    </a:cubicBezTo>
                    <a:cubicBezTo>
                      <a:pt x="403" y="983"/>
                      <a:pt x="413" y="988"/>
                      <a:pt x="426" y="995"/>
                    </a:cubicBezTo>
                    <a:cubicBezTo>
                      <a:pt x="445" y="1005"/>
                      <a:pt x="470" y="1019"/>
                      <a:pt x="490" y="1029"/>
                    </a:cubicBezTo>
                    <a:cubicBezTo>
                      <a:pt x="500" y="1035"/>
                      <a:pt x="509" y="1039"/>
                      <a:pt x="515" y="1043"/>
                    </a:cubicBezTo>
                    <a:cubicBezTo>
                      <a:pt x="521" y="1046"/>
                      <a:pt x="525" y="1048"/>
                      <a:pt x="525" y="1048"/>
                    </a:cubicBezTo>
                    <a:cubicBezTo>
                      <a:pt x="526" y="1049"/>
                      <a:pt x="528" y="1049"/>
                      <a:pt x="529" y="1048"/>
                    </a:cubicBezTo>
                    <a:cubicBezTo>
                      <a:pt x="530" y="1047"/>
                      <a:pt x="531" y="1046"/>
                      <a:pt x="531" y="1044"/>
                    </a:cubicBezTo>
                    <a:cubicBezTo>
                      <a:pt x="531" y="1043"/>
                      <a:pt x="530" y="1043"/>
                      <a:pt x="530" y="1042"/>
                    </a:cubicBezTo>
                    <a:cubicBezTo>
                      <a:pt x="530" y="1042"/>
                      <a:pt x="530" y="1042"/>
                      <a:pt x="529" y="1041"/>
                    </a:cubicBezTo>
                    <a:cubicBezTo>
                      <a:pt x="529" y="1041"/>
                      <a:pt x="529" y="1041"/>
                      <a:pt x="529" y="1041"/>
                    </a:cubicBezTo>
                    <a:cubicBezTo>
                      <a:pt x="528" y="1040"/>
                      <a:pt x="527" y="1040"/>
                      <a:pt x="526" y="1039"/>
                    </a:cubicBezTo>
                    <a:cubicBezTo>
                      <a:pt x="516" y="1032"/>
                      <a:pt x="482" y="1012"/>
                      <a:pt x="450" y="993"/>
                    </a:cubicBezTo>
                    <a:cubicBezTo>
                      <a:pt x="435" y="983"/>
                      <a:pt x="419" y="974"/>
                      <a:pt x="408" y="967"/>
                    </a:cubicBezTo>
                    <a:cubicBezTo>
                      <a:pt x="403" y="963"/>
                      <a:pt x="398" y="960"/>
                      <a:pt x="395" y="958"/>
                    </a:cubicBezTo>
                    <a:cubicBezTo>
                      <a:pt x="393" y="957"/>
                      <a:pt x="392" y="956"/>
                      <a:pt x="392" y="956"/>
                    </a:cubicBezTo>
                    <a:cubicBezTo>
                      <a:pt x="391" y="955"/>
                      <a:pt x="391" y="955"/>
                      <a:pt x="391" y="955"/>
                    </a:cubicBezTo>
                    <a:cubicBezTo>
                      <a:pt x="390" y="956"/>
                      <a:pt x="390" y="956"/>
                      <a:pt x="390" y="956"/>
                    </a:cubicBezTo>
                    <a:cubicBezTo>
                      <a:pt x="391" y="955"/>
                      <a:pt x="391" y="955"/>
                      <a:pt x="391" y="955"/>
                    </a:cubicBezTo>
                    <a:cubicBezTo>
                      <a:pt x="391" y="955"/>
                      <a:pt x="391" y="955"/>
                      <a:pt x="391" y="955"/>
                    </a:cubicBezTo>
                    <a:cubicBezTo>
                      <a:pt x="390" y="956"/>
                      <a:pt x="390" y="956"/>
                      <a:pt x="390" y="956"/>
                    </a:cubicBezTo>
                    <a:cubicBezTo>
                      <a:pt x="391" y="955"/>
                      <a:pt x="391" y="955"/>
                      <a:pt x="391" y="955"/>
                    </a:cubicBezTo>
                    <a:cubicBezTo>
                      <a:pt x="388" y="957"/>
                      <a:pt x="388" y="957"/>
                      <a:pt x="388" y="957"/>
                    </a:cubicBezTo>
                    <a:cubicBezTo>
                      <a:pt x="391" y="956"/>
                      <a:pt x="391" y="956"/>
                      <a:pt x="391" y="956"/>
                    </a:cubicBezTo>
                    <a:cubicBezTo>
                      <a:pt x="391" y="955"/>
                      <a:pt x="391" y="955"/>
                      <a:pt x="391" y="955"/>
                    </a:cubicBezTo>
                    <a:cubicBezTo>
                      <a:pt x="388" y="957"/>
                      <a:pt x="388" y="957"/>
                      <a:pt x="388" y="957"/>
                    </a:cubicBezTo>
                    <a:cubicBezTo>
                      <a:pt x="391" y="956"/>
                      <a:pt x="391" y="956"/>
                      <a:pt x="391" y="956"/>
                    </a:cubicBezTo>
                    <a:cubicBezTo>
                      <a:pt x="388" y="958"/>
                      <a:pt x="388" y="958"/>
                      <a:pt x="388" y="958"/>
                    </a:cubicBezTo>
                    <a:cubicBezTo>
                      <a:pt x="392" y="958"/>
                      <a:pt x="392" y="958"/>
                      <a:pt x="392" y="958"/>
                    </a:cubicBezTo>
                    <a:cubicBezTo>
                      <a:pt x="392" y="957"/>
                      <a:pt x="392" y="956"/>
                      <a:pt x="391" y="956"/>
                    </a:cubicBezTo>
                    <a:cubicBezTo>
                      <a:pt x="388" y="958"/>
                      <a:pt x="388" y="958"/>
                      <a:pt x="388" y="958"/>
                    </a:cubicBezTo>
                    <a:cubicBezTo>
                      <a:pt x="392" y="958"/>
                      <a:pt x="392" y="958"/>
                      <a:pt x="392" y="958"/>
                    </a:cubicBezTo>
                    <a:cubicBezTo>
                      <a:pt x="388" y="958"/>
                      <a:pt x="388" y="958"/>
                      <a:pt x="388" y="958"/>
                    </a:cubicBezTo>
                    <a:cubicBezTo>
                      <a:pt x="391" y="960"/>
                      <a:pt x="391" y="960"/>
                      <a:pt x="391" y="960"/>
                    </a:cubicBezTo>
                    <a:cubicBezTo>
                      <a:pt x="392" y="959"/>
                      <a:pt x="392" y="958"/>
                      <a:pt x="392" y="958"/>
                    </a:cubicBezTo>
                    <a:cubicBezTo>
                      <a:pt x="388" y="958"/>
                      <a:pt x="388" y="958"/>
                      <a:pt x="388" y="958"/>
                    </a:cubicBezTo>
                    <a:cubicBezTo>
                      <a:pt x="391" y="960"/>
                      <a:pt x="391" y="960"/>
                      <a:pt x="391" y="960"/>
                    </a:cubicBezTo>
                    <a:cubicBezTo>
                      <a:pt x="391" y="960"/>
                      <a:pt x="391" y="960"/>
                      <a:pt x="391" y="960"/>
                    </a:cubicBezTo>
                    <a:cubicBezTo>
                      <a:pt x="388" y="958"/>
                      <a:pt x="388" y="958"/>
                      <a:pt x="388" y="958"/>
                    </a:cubicBezTo>
                    <a:cubicBezTo>
                      <a:pt x="389" y="961"/>
                      <a:pt x="389" y="961"/>
                      <a:pt x="389" y="961"/>
                    </a:cubicBezTo>
                    <a:cubicBezTo>
                      <a:pt x="390" y="961"/>
                      <a:pt x="391" y="961"/>
                      <a:pt x="391" y="960"/>
                    </a:cubicBezTo>
                    <a:cubicBezTo>
                      <a:pt x="388" y="958"/>
                      <a:pt x="388" y="958"/>
                      <a:pt x="388" y="958"/>
                    </a:cubicBezTo>
                    <a:cubicBezTo>
                      <a:pt x="389" y="961"/>
                      <a:pt x="389" y="961"/>
                      <a:pt x="389" y="961"/>
                    </a:cubicBezTo>
                    <a:cubicBezTo>
                      <a:pt x="388" y="958"/>
                      <a:pt x="388" y="958"/>
                      <a:pt x="388" y="958"/>
                    </a:cubicBezTo>
                    <a:cubicBezTo>
                      <a:pt x="388" y="961"/>
                      <a:pt x="388" y="961"/>
                      <a:pt x="388" y="961"/>
                    </a:cubicBezTo>
                    <a:cubicBezTo>
                      <a:pt x="388" y="961"/>
                      <a:pt x="389" y="961"/>
                      <a:pt x="389" y="961"/>
                    </a:cubicBezTo>
                    <a:cubicBezTo>
                      <a:pt x="388" y="958"/>
                      <a:pt x="388" y="958"/>
                      <a:pt x="388" y="958"/>
                    </a:cubicBezTo>
                    <a:cubicBezTo>
                      <a:pt x="388" y="961"/>
                      <a:pt x="388" y="961"/>
                      <a:pt x="388" y="961"/>
                    </a:cubicBezTo>
                    <a:cubicBezTo>
                      <a:pt x="388" y="960"/>
                      <a:pt x="388" y="960"/>
                      <a:pt x="388" y="960"/>
                    </a:cubicBezTo>
                    <a:cubicBezTo>
                      <a:pt x="388" y="961"/>
                      <a:pt x="388" y="961"/>
                      <a:pt x="388" y="961"/>
                    </a:cubicBezTo>
                    <a:cubicBezTo>
                      <a:pt x="388" y="961"/>
                      <a:pt x="388" y="961"/>
                      <a:pt x="388" y="961"/>
                    </a:cubicBezTo>
                    <a:cubicBezTo>
                      <a:pt x="388" y="960"/>
                      <a:pt x="388" y="960"/>
                      <a:pt x="388" y="960"/>
                    </a:cubicBezTo>
                    <a:cubicBezTo>
                      <a:pt x="388" y="961"/>
                      <a:pt x="388" y="961"/>
                      <a:pt x="388" y="961"/>
                    </a:cubicBezTo>
                    <a:cubicBezTo>
                      <a:pt x="388" y="961"/>
                      <a:pt x="389" y="962"/>
                      <a:pt x="391" y="963"/>
                    </a:cubicBezTo>
                    <a:cubicBezTo>
                      <a:pt x="397" y="965"/>
                      <a:pt x="410" y="972"/>
                      <a:pt x="426" y="980"/>
                    </a:cubicBezTo>
                    <a:cubicBezTo>
                      <a:pt x="449" y="993"/>
                      <a:pt x="479" y="1010"/>
                      <a:pt x="503" y="1023"/>
                    </a:cubicBezTo>
                    <a:cubicBezTo>
                      <a:pt x="515" y="1030"/>
                      <a:pt x="526" y="1036"/>
                      <a:pt x="534" y="1040"/>
                    </a:cubicBezTo>
                    <a:cubicBezTo>
                      <a:pt x="537" y="1042"/>
                      <a:pt x="541" y="1044"/>
                      <a:pt x="543" y="1045"/>
                    </a:cubicBezTo>
                    <a:cubicBezTo>
                      <a:pt x="544" y="1046"/>
                      <a:pt x="545" y="1046"/>
                      <a:pt x="545" y="1046"/>
                    </a:cubicBezTo>
                    <a:cubicBezTo>
                      <a:pt x="546" y="1047"/>
                      <a:pt x="546" y="1047"/>
                      <a:pt x="546" y="1047"/>
                    </a:cubicBezTo>
                    <a:cubicBezTo>
                      <a:pt x="546" y="1047"/>
                      <a:pt x="546" y="1047"/>
                      <a:pt x="546" y="1047"/>
                    </a:cubicBezTo>
                    <a:cubicBezTo>
                      <a:pt x="547" y="1047"/>
                      <a:pt x="547" y="1047"/>
                      <a:pt x="547" y="1047"/>
                    </a:cubicBezTo>
                    <a:cubicBezTo>
                      <a:pt x="547" y="1047"/>
                      <a:pt x="547" y="1047"/>
                      <a:pt x="547" y="1047"/>
                    </a:cubicBezTo>
                    <a:cubicBezTo>
                      <a:pt x="547" y="1047"/>
                      <a:pt x="547" y="1047"/>
                      <a:pt x="548" y="1047"/>
                    </a:cubicBezTo>
                    <a:cubicBezTo>
                      <a:pt x="550" y="1047"/>
                      <a:pt x="551" y="1046"/>
                      <a:pt x="552" y="1044"/>
                    </a:cubicBezTo>
                    <a:cubicBezTo>
                      <a:pt x="552" y="1043"/>
                      <a:pt x="552" y="1041"/>
                      <a:pt x="550" y="1040"/>
                    </a:cubicBezTo>
                    <a:cubicBezTo>
                      <a:pt x="550" y="1040"/>
                      <a:pt x="548" y="1038"/>
                      <a:pt x="543" y="1036"/>
                    </a:cubicBezTo>
                    <a:cubicBezTo>
                      <a:pt x="528" y="1026"/>
                      <a:pt x="491" y="1003"/>
                      <a:pt x="457" y="982"/>
                    </a:cubicBezTo>
                    <a:cubicBezTo>
                      <a:pt x="440" y="972"/>
                      <a:pt x="424" y="962"/>
                      <a:pt x="413" y="954"/>
                    </a:cubicBezTo>
                    <a:cubicBezTo>
                      <a:pt x="407" y="951"/>
                      <a:pt x="402" y="948"/>
                      <a:pt x="399" y="945"/>
                    </a:cubicBezTo>
                    <a:cubicBezTo>
                      <a:pt x="397" y="944"/>
                      <a:pt x="396" y="944"/>
                      <a:pt x="395" y="943"/>
                    </a:cubicBezTo>
                    <a:cubicBezTo>
                      <a:pt x="394" y="943"/>
                      <a:pt x="394" y="942"/>
                      <a:pt x="394" y="942"/>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4" y="942"/>
                      <a:pt x="394" y="942"/>
                      <a:pt x="394" y="942"/>
                    </a:cubicBezTo>
                    <a:cubicBezTo>
                      <a:pt x="392" y="944"/>
                      <a:pt x="392" y="944"/>
                      <a:pt x="392" y="944"/>
                    </a:cubicBezTo>
                    <a:cubicBezTo>
                      <a:pt x="394" y="942"/>
                      <a:pt x="394" y="942"/>
                      <a:pt x="394" y="942"/>
                    </a:cubicBezTo>
                    <a:cubicBezTo>
                      <a:pt x="391" y="945"/>
                      <a:pt x="391" y="945"/>
                      <a:pt x="391" y="945"/>
                    </a:cubicBezTo>
                    <a:cubicBezTo>
                      <a:pt x="394" y="943"/>
                      <a:pt x="394" y="943"/>
                      <a:pt x="394" y="943"/>
                    </a:cubicBezTo>
                    <a:cubicBezTo>
                      <a:pt x="394" y="942"/>
                      <a:pt x="394" y="942"/>
                      <a:pt x="394" y="942"/>
                    </a:cubicBezTo>
                    <a:cubicBezTo>
                      <a:pt x="391" y="945"/>
                      <a:pt x="391" y="945"/>
                      <a:pt x="391" y="945"/>
                    </a:cubicBezTo>
                    <a:cubicBezTo>
                      <a:pt x="394" y="943"/>
                      <a:pt x="394" y="943"/>
                      <a:pt x="394" y="943"/>
                    </a:cubicBezTo>
                    <a:cubicBezTo>
                      <a:pt x="391" y="945"/>
                      <a:pt x="391" y="945"/>
                      <a:pt x="391" y="945"/>
                    </a:cubicBezTo>
                    <a:cubicBezTo>
                      <a:pt x="395" y="943"/>
                      <a:pt x="395" y="943"/>
                      <a:pt x="395" y="943"/>
                    </a:cubicBezTo>
                    <a:cubicBezTo>
                      <a:pt x="394" y="943"/>
                      <a:pt x="394" y="943"/>
                      <a:pt x="394" y="943"/>
                    </a:cubicBezTo>
                    <a:cubicBezTo>
                      <a:pt x="391" y="945"/>
                      <a:pt x="391" y="945"/>
                      <a:pt x="391" y="945"/>
                    </a:cubicBezTo>
                    <a:cubicBezTo>
                      <a:pt x="395" y="943"/>
                      <a:pt x="395" y="943"/>
                      <a:pt x="395" y="943"/>
                    </a:cubicBezTo>
                    <a:cubicBezTo>
                      <a:pt x="391" y="945"/>
                      <a:pt x="391" y="945"/>
                      <a:pt x="391" y="945"/>
                    </a:cubicBezTo>
                    <a:cubicBezTo>
                      <a:pt x="395" y="945"/>
                      <a:pt x="395" y="945"/>
                      <a:pt x="395" y="945"/>
                    </a:cubicBezTo>
                    <a:cubicBezTo>
                      <a:pt x="395" y="944"/>
                      <a:pt x="395" y="944"/>
                      <a:pt x="395" y="943"/>
                    </a:cubicBezTo>
                    <a:cubicBezTo>
                      <a:pt x="391" y="945"/>
                      <a:pt x="391" y="945"/>
                      <a:pt x="391" y="945"/>
                    </a:cubicBezTo>
                    <a:cubicBezTo>
                      <a:pt x="395" y="945"/>
                      <a:pt x="395" y="945"/>
                      <a:pt x="395" y="945"/>
                    </a:cubicBezTo>
                    <a:cubicBezTo>
                      <a:pt x="391" y="945"/>
                      <a:pt x="391" y="945"/>
                      <a:pt x="391" y="945"/>
                    </a:cubicBezTo>
                    <a:cubicBezTo>
                      <a:pt x="395" y="947"/>
                      <a:pt x="395" y="947"/>
                      <a:pt x="395" y="947"/>
                    </a:cubicBezTo>
                    <a:cubicBezTo>
                      <a:pt x="391" y="945"/>
                      <a:pt x="391" y="945"/>
                      <a:pt x="391" y="945"/>
                    </a:cubicBezTo>
                    <a:cubicBezTo>
                      <a:pt x="393" y="949"/>
                      <a:pt x="393" y="949"/>
                      <a:pt x="393" y="949"/>
                    </a:cubicBezTo>
                    <a:cubicBezTo>
                      <a:pt x="393" y="949"/>
                      <a:pt x="394" y="948"/>
                      <a:pt x="395" y="947"/>
                    </a:cubicBezTo>
                    <a:cubicBezTo>
                      <a:pt x="391" y="945"/>
                      <a:pt x="391" y="945"/>
                      <a:pt x="391" y="945"/>
                    </a:cubicBezTo>
                    <a:cubicBezTo>
                      <a:pt x="393" y="949"/>
                      <a:pt x="393" y="949"/>
                      <a:pt x="393" y="949"/>
                    </a:cubicBezTo>
                    <a:cubicBezTo>
                      <a:pt x="392" y="946"/>
                      <a:pt x="392" y="946"/>
                      <a:pt x="392" y="946"/>
                    </a:cubicBezTo>
                    <a:cubicBezTo>
                      <a:pt x="392" y="949"/>
                      <a:pt x="392" y="949"/>
                      <a:pt x="392" y="949"/>
                    </a:cubicBezTo>
                    <a:cubicBezTo>
                      <a:pt x="392" y="949"/>
                      <a:pt x="392" y="949"/>
                      <a:pt x="393" y="949"/>
                    </a:cubicBezTo>
                    <a:cubicBezTo>
                      <a:pt x="392" y="946"/>
                      <a:pt x="392" y="946"/>
                      <a:pt x="392" y="946"/>
                    </a:cubicBezTo>
                    <a:cubicBezTo>
                      <a:pt x="392" y="949"/>
                      <a:pt x="392" y="949"/>
                      <a:pt x="392" y="949"/>
                    </a:cubicBezTo>
                    <a:cubicBezTo>
                      <a:pt x="392" y="947"/>
                      <a:pt x="392" y="947"/>
                      <a:pt x="392" y="947"/>
                    </a:cubicBezTo>
                    <a:cubicBezTo>
                      <a:pt x="391" y="949"/>
                      <a:pt x="391" y="949"/>
                      <a:pt x="391" y="949"/>
                    </a:cubicBezTo>
                    <a:cubicBezTo>
                      <a:pt x="391" y="949"/>
                      <a:pt x="391" y="949"/>
                      <a:pt x="392" y="949"/>
                    </a:cubicBezTo>
                    <a:cubicBezTo>
                      <a:pt x="392" y="947"/>
                      <a:pt x="392" y="947"/>
                      <a:pt x="392" y="947"/>
                    </a:cubicBezTo>
                    <a:cubicBezTo>
                      <a:pt x="391" y="949"/>
                      <a:pt x="391" y="949"/>
                      <a:pt x="391" y="949"/>
                    </a:cubicBezTo>
                    <a:cubicBezTo>
                      <a:pt x="391" y="949"/>
                      <a:pt x="392" y="950"/>
                      <a:pt x="394" y="950"/>
                    </a:cubicBezTo>
                    <a:cubicBezTo>
                      <a:pt x="401" y="953"/>
                      <a:pt x="414" y="961"/>
                      <a:pt x="431" y="970"/>
                    </a:cubicBezTo>
                    <a:cubicBezTo>
                      <a:pt x="456" y="984"/>
                      <a:pt x="488" y="1002"/>
                      <a:pt x="515" y="1017"/>
                    </a:cubicBezTo>
                    <a:cubicBezTo>
                      <a:pt x="528" y="1025"/>
                      <a:pt x="539" y="1031"/>
                      <a:pt x="548" y="1036"/>
                    </a:cubicBezTo>
                    <a:cubicBezTo>
                      <a:pt x="552" y="1038"/>
                      <a:pt x="555" y="1040"/>
                      <a:pt x="558" y="1041"/>
                    </a:cubicBezTo>
                    <a:cubicBezTo>
                      <a:pt x="559" y="1042"/>
                      <a:pt x="560" y="1042"/>
                      <a:pt x="561" y="1043"/>
                    </a:cubicBezTo>
                    <a:cubicBezTo>
                      <a:pt x="561" y="1043"/>
                      <a:pt x="562" y="1043"/>
                      <a:pt x="562" y="1043"/>
                    </a:cubicBezTo>
                    <a:cubicBezTo>
                      <a:pt x="562" y="1044"/>
                      <a:pt x="562" y="1044"/>
                      <a:pt x="562" y="1044"/>
                    </a:cubicBezTo>
                    <a:cubicBezTo>
                      <a:pt x="563" y="1044"/>
                      <a:pt x="563" y="1044"/>
                      <a:pt x="564" y="1044"/>
                    </a:cubicBezTo>
                    <a:cubicBezTo>
                      <a:pt x="564" y="1044"/>
                      <a:pt x="565" y="1044"/>
                      <a:pt x="565" y="1044"/>
                    </a:cubicBezTo>
                    <a:cubicBezTo>
                      <a:pt x="566" y="1043"/>
                      <a:pt x="567" y="1043"/>
                      <a:pt x="567" y="1042"/>
                    </a:cubicBezTo>
                    <a:cubicBezTo>
                      <a:pt x="568" y="1041"/>
                      <a:pt x="568" y="1040"/>
                      <a:pt x="568" y="1039"/>
                    </a:cubicBezTo>
                    <a:cubicBezTo>
                      <a:pt x="568" y="1038"/>
                      <a:pt x="567" y="1037"/>
                      <a:pt x="566" y="1036"/>
                    </a:cubicBezTo>
                    <a:cubicBezTo>
                      <a:pt x="512" y="1002"/>
                      <a:pt x="512" y="1002"/>
                      <a:pt x="512" y="1002"/>
                    </a:cubicBezTo>
                    <a:cubicBezTo>
                      <a:pt x="572" y="1035"/>
                      <a:pt x="572" y="1035"/>
                      <a:pt x="572" y="1035"/>
                    </a:cubicBezTo>
                    <a:cubicBezTo>
                      <a:pt x="574" y="1037"/>
                      <a:pt x="576" y="1036"/>
                      <a:pt x="577" y="1034"/>
                    </a:cubicBezTo>
                    <a:cubicBezTo>
                      <a:pt x="578" y="1032"/>
                      <a:pt x="578" y="1030"/>
                      <a:pt x="576" y="1029"/>
                    </a:cubicBezTo>
                    <a:cubicBezTo>
                      <a:pt x="396" y="916"/>
                      <a:pt x="396" y="916"/>
                      <a:pt x="396" y="916"/>
                    </a:cubicBezTo>
                    <a:cubicBezTo>
                      <a:pt x="394" y="920"/>
                      <a:pt x="394" y="920"/>
                      <a:pt x="394" y="920"/>
                    </a:cubicBezTo>
                    <a:cubicBezTo>
                      <a:pt x="392" y="923"/>
                      <a:pt x="392" y="923"/>
                      <a:pt x="392" y="923"/>
                    </a:cubicBezTo>
                    <a:cubicBezTo>
                      <a:pt x="392" y="923"/>
                      <a:pt x="441" y="950"/>
                      <a:pt x="490" y="976"/>
                    </a:cubicBezTo>
                    <a:cubicBezTo>
                      <a:pt x="515" y="989"/>
                      <a:pt x="540" y="1003"/>
                      <a:pt x="559" y="1013"/>
                    </a:cubicBezTo>
                    <a:cubicBezTo>
                      <a:pt x="569" y="1018"/>
                      <a:pt x="577" y="1022"/>
                      <a:pt x="583" y="1025"/>
                    </a:cubicBezTo>
                    <a:cubicBezTo>
                      <a:pt x="586" y="1026"/>
                      <a:pt x="589" y="1027"/>
                      <a:pt x="591" y="1028"/>
                    </a:cubicBezTo>
                    <a:cubicBezTo>
                      <a:pt x="592" y="1029"/>
                      <a:pt x="593" y="1029"/>
                      <a:pt x="593" y="1029"/>
                    </a:cubicBezTo>
                    <a:cubicBezTo>
                      <a:pt x="594" y="1029"/>
                      <a:pt x="594" y="1029"/>
                      <a:pt x="595" y="1030"/>
                    </a:cubicBezTo>
                    <a:cubicBezTo>
                      <a:pt x="595" y="1030"/>
                      <a:pt x="595" y="1030"/>
                      <a:pt x="596" y="1030"/>
                    </a:cubicBezTo>
                    <a:cubicBezTo>
                      <a:pt x="596" y="1030"/>
                      <a:pt x="597" y="1030"/>
                      <a:pt x="597" y="1030"/>
                    </a:cubicBezTo>
                    <a:cubicBezTo>
                      <a:pt x="598" y="1029"/>
                      <a:pt x="599" y="1029"/>
                      <a:pt x="600" y="1028"/>
                    </a:cubicBezTo>
                    <a:cubicBezTo>
                      <a:pt x="600" y="1027"/>
                      <a:pt x="600" y="1026"/>
                      <a:pt x="600" y="1025"/>
                    </a:cubicBezTo>
                    <a:cubicBezTo>
                      <a:pt x="600" y="1024"/>
                      <a:pt x="599" y="1023"/>
                      <a:pt x="598" y="1022"/>
                    </a:cubicBezTo>
                    <a:cubicBezTo>
                      <a:pt x="598" y="1022"/>
                      <a:pt x="595" y="1020"/>
                      <a:pt x="590" y="1017"/>
                    </a:cubicBezTo>
                    <a:cubicBezTo>
                      <a:pt x="571" y="1006"/>
                      <a:pt x="525" y="978"/>
                      <a:pt x="483" y="952"/>
                    </a:cubicBezTo>
                    <a:cubicBezTo>
                      <a:pt x="462" y="939"/>
                      <a:pt x="442" y="927"/>
                      <a:pt x="428" y="917"/>
                    </a:cubicBezTo>
                    <a:cubicBezTo>
                      <a:pt x="421" y="913"/>
                      <a:pt x="415" y="909"/>
                      <a:pt x="410" y="906"/>
                    </a:cubicBezTo>
                    <a:cubicBezTo>
                      <a:pt x="408" y="905"/>
                      <a:pt x="407" y="903"/>
                      <a:pt x="406"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5" y="902"/>
                      <a:pt x="405" y="902"/>
                      <a:pt x="405" y="902"/>
                    </a:cubicBezTo>
                    <a:cubicBezTo>
                      <a:pt x="404" y="903"/>
                      <a:pt x="404" y="903"/>
                      <a:pt x="404" y="903"/>
                    </a:cubicBezTo>
                    <a:cubicBezTo>
                      <a:pt x="405" y="902"/>
                      <a:pt x="405" y="902"/>
                      <a:pt x="405" y="902"/>
                    </a:cubicBezTo>
                    <a:cubicBezTo>
                      <a:pt x="402" y="904"/>
                      <a:pt x="402" y="904"/>
                      <a:pt x="402" y="904"/>
                    </a:cubicBezTo>
                    <a:cubicBezTo>
                      <a:pt x="405" y="903"/>
                      <a:pt x="405" y="903"/>
                      <a:pt x="405" y="903"/>
                    </a:cubicBezTo>
                    <a:cubicBezTo>
                      <a:pt x="405" y="902"/>
                      <a:pt x="405" y="902"/>
                      <a:pt x="405" y="902"/>
                    </a:cubicBezTo>
                    <a:cubicBezTo>
                      <a:pt x="402" y="904"/>
                      <a:pt x="402" y="904"/>
                      <a:pt x="402" y="904"/>
                    </a:cubicBezTo>
                    <a:cubicBezTo>
                      <a:pt x="405" y="903"/>
                      <a:pt x="405" y="903"/>
                      <a:pt x="405" y="903"/>
                    </a:cubicBezTo>
                    <a:cubicBezTo>
                      <a:pt x="402" y="904"/>
                      <a:pt x="402" y="904"/>
                      <a:pt x="402" y="904"/>
                    </a:cubicBezTo>
                    <a:cubicBezTo>
                      <a:pt x="406" y="904"/>
                      <a:pt x="406" y="904"/>
                      <a:pt x="406" y="904"/>
                    </a:cubicBezTo>
                    <a:cubicBezTo>
                      <a:pt x="406" y="903"/>
                      <a:pt x="406" y="903"/>
                      <a:pt x="405" y="903"/>
                    </a:cubicBezTo>
                    <a:cubicBezTo>
                      <a:pt x="402" y="904"/>
                      <a:pt x="402" y="904"/>
                      <a:pt x="402" y="904"/>
                    </a:cubicBezTo>
                    <a:cubicBezTo>
                      <a:pt x="406" y="904"/>
                      <a:pt x="406" y="904"/>
                      <a:pt x="406" y="904"/>
                    </a:cubicBezTo>
                    <a:cubicBezTo>
                      <a:pt x="402" y="904"/>
                      <a:pt x="402" y="904"/>
                      <a:pt x="402" y="904"/>
                    </a:cubicBezTo>
                    <a:cubicBezTo>
                      <a:pt x="405" y="906"/>
                      <a:pt x="405" y="906"/>
                      <a:pt x="405" y="906"/>
                    </a:cubicBezTo>
                    <a:cubicBezTo>
                      <a:pt x="406" y="906"/>
                      <a:pt x="406" y="905"/>
                      <a:pt x="406" y="904"/>
                    </a:cubicBezTo>
                    <a:cubicBezTo>
                      <a:pt x="402" y="904"/>
                      <a:pt x="402" y="904"/>
                      <a:pt x="402" y="904"/>
                    </a:cubicBezTo>
                    <a:cubicBezTo>
                      <a:pt x="405" y="906"/>
                      <a:pt x="405" y="906"/>
                      <a:pt x="405" y="906"/>
                    </a:cubicBezTo>
                    <a:cubicBezTo>
                      <a:pt x="405" y="906"/>
                      <a:pt x="405" y="906"/>
                      <a:pt x="405" y="906"/>
                    </a:cubicBezTo>
                    <a:cubicBezTo>
                      <a:pt x="402" y="904"/>
                      <a:pt x="402" y="904"/>
                      <a:pt x="402" y="904"/>
                    </a:cubicBezTo>
                    <a:cubicBezTo>
                      <a:pt x="403" y="908"/>
                      <a:pt x="403" y="908"/>
                      <a:pt x="403" y="908"/>
                    </a:cubicBezTo>
                    <a:cubicBezTo>
                      <a:pt x="404" y="908"/>
                      <a:pt x="405" y="907"/>
                      <a:pt x="405" y="906"/>
                    </a:cubicBezTo>
                    <a:cubicBezTo>
                      <a:pt x="402" y="904"/>
                      <a:pt x="402" y="904"/>
                      <a:pt x="402" y="904"/>
                    </a:cubicBezTo>
                    <a:cubicBezTo>
                      <a:pt x="403" y="908"/>
                      <a:pt x="403" y="908"/>
                      <a:pt x="403" y="908"/>
                    </a:cubicBezTo>
                    <a:cubicBezTo>
                      <a:pt x="402" y="904"/>
                      <a:pt x="402" y="904"/>
                      <a:pt x="402" y="904"/>
                    </a:cubicBezTo>
                    <a:cubicBezTo>
                      <a:pt x="402" y="908"/>
                      <a:pt x="402" y="908"/>
                      <a:pt x="402" y="908"/>
                    </a:cubicBezTo>
                    <a:cubicBezTo>
                      <a:pt x="402" y="908"/>
                      <a:pt x="402" y="908"/>
                      <a:pt x="403" y="908"/>
                    </a:cubicBezTo>
                    <a:cubicBezTo>
                      <a:pt x="402" y="904"/>
                      <a:pt x="402" y="904"/>
                      <a:pt x="402" y="904"/>
                    </a:cubicBezTo>
                    <a:cubicBezTo>
                      <a:pt x="402" y="908"/>
                      <a:pt x="402" y="908"/>
                      <a:pt x="402" y="908"/>
                    </a:cubicBezTo>
                    <a:cubicBezTo>
                      <a:pt x="402" y="905"/>
                      <a:pt x="402" y="905"/>
                      <a:pt x="402" y="905"/>
                    </a:cubicBezTo>
                    <a:cubicBezTo>
                      <a:pt x="401" y="908"/>
                      <a:pt x="401" y="908"/>
                      <a:pt x="401" y="908"/>
                    </a:cubicBezTo>
                    <a:cubicBezTo>
                      <a:pt x="401" y="908"/>
                      <a:pt x="401" y="908"/>
                      <a:pt x="402" y="908"/>
                    </a:cubicBezTo>
                    <a:cubicBezTo>
                      <a:pt x="402" y="905"/>
                      <a:pt x="402" y="905"/>
                      <a:pt x="402" y="905"/>
                    </a:cubicBezTo>
                    <a:cubicBezTo>
                      <a:pt x="401" y="908"/>
                      <a:pt x="401" y="908"/>
                      <a:pt x="401" y="908"/>
                    </a:cubicBezTo>
                    <a:cubicBezTo>
                      <a:pt x="401" y="906"/>
                      <a:pt x="401" y="906"/>
                      <a:pt x="401" y="906"/>
                    </a:cubicBezTo>
                    <a:cubicBezTo>
                      <a:pt x="401" y="908"/>
                      <a:pt x="401" y="908"/>
                      <a:pt x="401" y="908"/>
                    </a:cubicBezTo>
                    <a:cubicBezTo>
                      <a:pt x="401" y="908"/>
                      <a:pt x="401" y="908"/>
                      <a:pt x="401" y="908"/>
                    </a:cubicBezTo>
                    <a:cubicBezTo>
                      <a:pt x="401" y="906"/>
                      <a:pt x="401" y="906"/>
                      <a:pt x="401" y="906"/>
                    </a:cubicBezTo>
                    <a:cubicBezTo>
                      <a:pt x="401" y="908"/>
                      <a:pt x="401" y="908"/>
                      <a:pt x="401" y="908"/>
                    </a:cubicBezTo>
                    <a:cubicBezTo>
                      <a:pt x="401" y="908"/>
                      <a:pt x="401" y="908"/>
                      <a:pt x="402" y="908"/>
                    </a:cubicBezTo>
                    <a:cubicBezTo>
                      <a:pt x="404" y="910"/>
                      <a:pt x="409" y="912"/>
                      <a:pt x="416" y="916"/>
                    </a:cubicBezTo>
                    <a:cubicBezTo>
                      <a:pt x="439" y="929"/>
                      <a:pt x="485" y="955"/>
                      <a:pt x="526" y="977"/>
                    </a:cubicBezTo>
                    <a:cubicBezTo>
                      <a:pt x="546" y="988"/>
                      <a:pt x="564" y="999"/>
                      <a:pt x="578" y="1007"/>
                    </a:cubicBezTo>
                    <a:cubicBezTo>
                      <a:pt x="585" y="1011"/>
                      <a:pt x="590" y="1014"/>
                      <a:pt x="594" y="1016"/>
                    </a:cubicBezTo>
                    <a:cubicBezTo>
                      <a:pt x="598" y="1018"/>
                      <a:pt x="600" y="1019"/>
                      <a:pt x="600" y="1019"/>
                    </a:cubicBezTo>
                    <a:cubicBezTo>
                      <a:pt x="602" y="1020"/>
                      <a:pt x="604" y="1020"/>
                      <a:pt x="606" y="1018"/>
                    </a:cubicBezTo>
                    <a:cubicBezTo>
                      <a:pt x="606" y="1017"/>
                      <a:pt x="606" y="1016"/>
                      <a:pt x="606" y="1016"/>
                    </a:cubicBezTo>
                    <a:cubicBezTo>
                      <a:pt x="606" y="1015"/>
                      <a:pt x="606" y="1014"/>
                      <a:pt x="606" y="1014"/>
                    </a:cubicBezTo>
                    <a:cubicBezTo>
                      <a:pt x="605" y="1013"/>
                      <a:pt x="605" y="1013"/>
                      <a:pt x="605" y="1012"/>
                    </a:cubicBezTo>
                    <a:cubicBezTo>
                      <a:pt x="604" y="1012"/>
                      <a:pt x="604" y="1011"/>
                      <a:pt x="603" y="1011"/>
                    </a:cubicBezTo>
                    <a:cubicBezTo>
                      <a:pt x="600" y="1009"/>
                      <a:pt x="596" y="1006"/>
                      <a:pt x="589" y="1002"/>
                    </a:cubicBezTo>
                    <a:cubicBezTo>
                      <a:pt x="567" y="988"/>
                      <a:pt x="523" y="963"/>
                      <a:pt x="485" y="940"/>
                    </a:cubicBezTo>
                    <a:cubicBezTo>
                      <a:pt x="466" y="929"/>
                      <a:pt x="448" y="918"/>
                      <a:pt x="436" y="910"/>
                    </a:cubicBezTo>
                    <a:cubicBezTo>
                      <a:pt x="429" y="906"/>
                      <a:pt x="424" y="902"/>
                      <a:pt x="420" y="900"/>
                    </a:cubicBezTo>
                    <a:cubicBezTo>
                      <a:pt x="419" y="898"/>
                      <a:pt x="417" y="897"/>
                      <a:pt x="417" y="896"/>
                    </a:cubicBezTo>
                    <a:cubicBezTo>
                      <a:pt x="416" y="896"/>
                      <a:pt x="416" y="896"/>
                      <a:pt x="416" y="896"/>
                    </a:cubicBezTo>
                    <a:cubicBezTo>
                      <a:pt x="415" y="897"/>
                      <a:pt x="415" y="897"/>
                      <a:pt x="415" y="897"/>
                    </a:cubicBezTo>
                    <a:cubicBezTo>
                      <a:pt x="416" y="896"/>
                      <a:pt x="416" y="896"/>
                      <a:pt x="416" y="896"/>
                    </a:cubicBezTo>
                    <a:cubicBezTo>
                      <a:pt x="416" y="896"/>
                      <a:pt x="416" y="896"/>
                      <a:pt x="416" y="896"/>
                    </a:cubicBezTo>
                    <a:cubicBezTo>
                      <a:pt x="415" y="897"/>
                      <a:pt x="415" y="897"/>
                      <a:pt x="415" y="897"/>
                    </a:cubicBezTo>
                    <a:cubicBezTo>
                      <a:pt x="416" y="896"/>
                      <a:pt x="416" y="896"/>
                      <a:pt x="416" y="896"/>
                    </a:cubicBezTo>
                    <a:cubicBezTo>
                      <a:pt x="413" y="897"/>
                      <a:pt x="413" y="897"/>
                      <a:pt x="413" y="897"/>
                    </a:cubicBezTo>
                    <a:cubicBezTo>
                      <a:pt x="416" y="897"/>
                      <a:pt x="416" y="897"/>
                      <a:pt x="416" y="897"/>
                    </a:cubicBezTo>
                    <a:cubicBezTo>
                      <a:pt x="416" y="897"/>
                      <a:pt x="416" y="896"/>
                      <a:pt x="416" y="896"/>
                    </a:cubicBezTo>
                    <a:cubicBezTo>
                      <a:pt x="413" y="897"/>
                      <a:pt x="413" y="897"/>
                      <a:pt x="413" y="897"/>
                    </a:cubicBezTo>
                    <a:cubicBezTo>
                      <a:pt x="416" y="897"/>
                      <a:pt x="416" y="897"/>
                      <a:pt x="416" y="897"/>
                    </a:cubicBezTo>
                    <a:cubicBezTo>
                      <a:pt x="413" y="897"/>
                      <a:pt x="413" y="897"/>
                      <a:pt x="413" y="897"/>
                    </a:cubicBezTo>
                    <a:cubicBezTo>
                      <a:pt x="416" y="899"/>
                      <a:pt x="416" y="899"/>
                      <a:pt x="416" y="899"/>
                    </a:cubicBezTo>
                    <a:cubicBezTo>
                      <a:pt x="416" y="899"/>
                      <a:pt x="416" y="898"/>
                      <a:pt x="416" y="897"/>
                    </a:cubicBezTo>
                    <a:cubicBezTo>
                      <a:pt x="413" y="897"/>
                      <a:pt x="413" y="897"/>
                      <a:pt x="413" y="897"/>
                    </a:cubicBezTo>
                    <a:cubicBezTo>
                      <a:pt x="416" y="899"/>
                      <a:pt x="416" y="899"/>
                      <a:pt x="416" y="899"/>
                    </a:cubicBezTo>
                    <a:cubicBezTo>
                      <a:pt x="412" y="897"/>
                      <a:pt x="412" y="897"/>
                      <a:pt x="412" y="897"/>
                    </a:cubicBezTo>
                    <a:cubicBezTo>
                      <a:pt x="411" y="901"/>
                      <a:pt x="411" y="901"/>
                      <a:pt x="411" y="901"/>
                    </a:cubicBezTo>
                    <a:cubicBezTo>
                      <a:pt x="618" y="1010"/>
                      <a:pt x="618" y="1010"/>
                      <a:pt x="618" y="1010"/>
                    </a:cubicBezTo>
                    <a:cubicBezTo>
                      <a:pt x="620" y="1011"/>
                      <a:pt x="622" y="1011"/>
                      <a:pt x="624" y="1009"/>
                    </a:cubicBezTo>
                    <a:cubicBezTo>
                      <a:pt x="625" y="1007"/>
                      <a:pt x="624" y="1004"/>
                      <a:pt x="622" y="1003"/>
                    </a:cubicBezTo>
                    <a:cubicBezTo>
                      <a:pt x="422" y="878"/>
                      <a:pt x="422" y="878"/>
                      <a:pt x="422" y="878"/>
                    </a:cubicBezTo>
                    <a:cubicBezTo>
                      <a:pt x="419" y="881"/>
                      <a:pt x="419" y="881"/>
                      <a:pt x="419" y="881"/>
                    </a:cubicBezTo>
                    <a:cubicBezTo>
                      <a:pt x="418" y="885"/>
                      <a:pt x="418" y="885"/>
                      <a:pt x="418" y="885"/>
                    </a:cubicBezTo>
                    <a:cubicBezTo>
                      <a:pt x="418" y="885"/>
                      <a:pt x="468" y="913"/>
                      <a:pt x="519" y="940"/>
                    </a:cubicBezTo>
                    <a:cubicBezTo>
                      <a:pt x="544" y="954"/>
                      <a:pt x="569" y="968"/>
                      <a:pt x="588" y="979"/>
                    </a:cubicBezTo>
                    <a:cubicBezTo>
                      <a:pt x="598" y="984"/>
                      <a:pt x="606" y="988"/>
                      <a:pt x="612" y="991"/>
                    </a:cubicBezTo>
                    <a:cubicBezTo>
                      <a:pt x="614" y="993"/>
                      <a:pt x="617" y="994"/>
                      <a:pt x="618" y="995"/>
                    </a:cubicBezTo>
                    <a:cubicBezTo>
                      <a:pt x="619" y="995"/>
                      <a:pt x="620" y="996"/>
                      <a:pt x="620" y="996"/>
                    </a:cubicBezTo>
                    <a:cubicBezTo>
                      <a:pt x="621" y="996"/>
                      <a:pt x="621" y="996"/>
                      <a:pt x="621" y="996"/>
                    </a:cubicBezTo>
                    <a:cubicBezTo>
                      <a:pt x="621" y="996"/>
                      <a:pt x="621" y="996"/>
                      <a:pt x="621" y="996"/>
                    </a:cubicBezTo>
                    <a:cubicBezTo>
                      <a:pt x="622" y="996"/>
                      <a:pt x="622" y="996"/>
                      <a:pt x="622" y="996"/>
                    </a:cubicBezTo>
                    <a:cubicBezTo>
                      <a:pt x="622" y="996"/>
                      <a:pt x="622" y="996"/>
                      <a:pt x="623" y="996"/>
                    </a:cubicBezTo>
                    <a:cubicBezTo>
                      <a:pt x="623" y="996"/>
                      <a:pt x="623" y="996"/>
                      <a:pt x="624" y="996"/>
                    </a:cubicBezTo>
                    <a:cubicBezTo>
                      <a:pt x="624" y="996"/>
                      <a:pt x="625" y="996"/>
                      <a:pt x="626" y="995"/>
                    </a:cubicBezTo>
                    <a:cubicBezTo>
                      <a:pt x="626" y="995"/>
                      <a:pt x="626" y="995"/>
                      <a:pt x="626" y="995"/>
                    </a:cubicBezTo>
                    <a:cubicBezTo>
                      <a:pt x="627" y="994"/>
                      <a:pt x="627" y="993"/>
                      <a:pt x="627" y="992"/>
                    </a:cubicBezTo>
                    <a:cubicBezTo>
                      <a:pt x="627" y="992"/>
                      <a:pt x="627" y="991"/>
                      <a:pt x="626" y="991"/>
                    </a:cubicBezTo>
                    <a:cubicBezTo>
                      <a:pt x="626" y="990"/>
                      <a:pt x="626" y="990"/>
                      <a:pt x="625" y="989"/>
                    </a:cubicBezTo>
                    <a:cubicBezTo>
                      <a:pt x="625" y="989"/>
                      <a:pt x="624" y="988"/>
                      <a:pt x="624" y="987"/>
                    </a:cubicBezTo>
                    <a:cubicBezTo>
                      <a:pt x="621" y="985"/>
                      <a:pt x="616" y="982"/>
                      <a:pt x="609" y="977"/>
                    </a:cubicBezTo>
                    <a:cubicBezTo>
                      <a:pt x="586" y="962"/>
                      <a:pt x="541" y="934"/>
                      <a:pt x="501" y="910"/>
                    </a:cubicBezTo>
                    <a:cubicBezTo>
                      <a:pt x="462" y="886"/>
                      <a:pt x="428" y="866"/>
                      <a:pt x="428" y="866"/>
                    </a:cubicBezTo>
                    <a:cubicBezTo>
                      <a:pt x="426" y="869"/>
                      <a:pt x="426" y="869"/>
                      <a:pt x="426" y="869"/>
                    </a:cubicBezTo>
                    <a:cubicBezTo>
                      <a:pt x="429" y="872"/>
                      <a:pt x="429" y="872"/>
                      <a:pt x="429" y="872"/>
                    </a:cubicBezTo>
                    <a:cubicBezTo>
                      <a:pt x="426" y="869"/>
                      <a:pt x="426" y="869"/>
                      <a:pt x="426" y="869"/>
                    </a:cubicBezTo>
                    <a:cubicBezTo>
                      <a:pt x="427" y="873"/>
                      <a:pt x="427" y="873"/>
                      <a:pt x="427" y="873"/>
                    </a:cubicBezTo>
                    <a:cubicBezTo>
                      <a:pt x="428" y="873"/>
                      <a:pt x="429" y="873"/>
                      <a:pt x="429" y="872"/>
                    </a:cubicBezTo>
                    <a:cubicBezTo>
                      <a:pt x="426" y="869"/>
                      <a:pt x="426" y="869"/>
                      <a:pt x="426" y="869"/>
                    </a:cubicBezTo>
                    <a:cubicBezTo>
                      <a:pt x="427" y="873"/>
                      <a:pt x="427" y="873"/>
                      <a:pt x="427" y="873"/>
                    </a:cubicBezTo>
                    <a:cubicBezTo>
                      <a:pt x="426" y="870"/>
                      <a:pt x="426" y="870"/>
                      <a:pt x="426" y="870"/>
                    </a:cubicBezTo>
                    <a:cubicBezTo>
                      <a:pt x="426" y="873"/>
                      <a:pt x="426" y="873"/>
                      <a:pt x="426" y="873"/>
                    </a:cubicBezTo>
                    <a:cubicBezTo>
                      <a:pt x="426" y="873"/>
                      <a:pt x="427" y="873"/>
                      <a:pt x="427" y="873"/>
                    </a:cubicBezTo>
                    <a:cubicBezTo>
                      <a:pt x="426" y="870"/>
                      <a:pt x="426" y="870"/>
                      <a:pt x="426" y="870"/>
                    </a:cubicBezTo>
                    <a:cubicBezTo>
                      <a:pt x="426" y="873"/>
                      <a:pt x="426" y="873"/>
                      <a:pt x="426" y="873"/>
                    </a:cubicBezTo>
                    <a:cubicBezTo>
                      <a:pt x="426" y="870"/>
                      <a:pt x="426" y="870"/>
                      <a:pt x="426" y="870"/>
                    </a:cubicBezTo>
                    <a:cubicBezTo>
                      <a:pt x="425" y="873"/>
                      <a:pt x="425" y="873"/>
                      <a:pt x="425" y="873"/>
                    </a:cubicBezTo>
                    <a:cubicBezTo>
                      <a:pt x="425" y="873"/>
                      <a:pt x="425" y="873"/>
                      <a:pt x="426" y="873"/>
                    </a:cubicBezTo>
                    <a:cubicBezTo>
                      <a:pt x="426" y="870"/>
                      <a:pt x="426" y="870"/>
                      <a:pt x="426" y="870"/>
                    </a:cubicBezTo>
                    <a:cubicBezTo>
                      <a:pt x="425" y="873"/>
                      <a:pt x="425" y="873"/>
                      <a:pt x="425" y="873"/>
                    </a:cubicBezTo>
                    <a:cubicBezTo>
                      <a:pt x="426" y="872"/>
                      <a:pt x="426" y="872"/>
                      <a:pt x="426" y="872"/>
                    </a:cubicBezTo>
                    <a:cubicBezTo>
                      <a:pt x="425" y="873"/>
                      <a:pt x="425" y="873"/>
                      <a:pt x="425" y="873"/>
                    </a:cubicBezTo>
                    <a:cubicBezTo>
                      <a:pt x="425" y="873"/>
                      <a:pt x="425" y="873"/>
                      <a:pt x="425" y="873"/>
                    </a:cubicBezTo>
                    <a:cubicBezTo>
                      <a:pt x="426" y="872"/>
                      <a:pt x="426" y="872"/>
                      <a:pt x="426" y="872"/>
                    </a:cubicBezTo>
                    <a:cubicBezTo>
                      <a:pt x="425" y="873"/>
                      <a:pt x="425" y="873"/>
                      <a:pt x="425" y="873"/>
                    </a:cubicBezTo>
                    <a:cubicBezTo>
                      <a:pt x="425" y="873"/>
                      <a:pt x="425" y="874"/>
                      <a:pt x="426" y="874"/>
                    </a:cubicBezTo>
                    <a:cubicBezTo>
                      <a:pt x="428" y="875"/>
                      <a:pt x="433" y="877"/>
                      <a:pt x="440" y="881"/>
                    </a:cubicBezTo>
                    <a:cubicBezTo>
                      <a:pt x="464" y="893"/>
                      <a:pt x="511" y="918"/>
                      <a:pt x="552" y="940"/>
                    </a:cubicBezTo>
                    <a:cubicBezTo>
                      <a:pt x="572" y="951"/>
                      <a:pt x="591" y="962"/>
                      <a:pt x="605" y="969"/>
                    </a:cubicBezTo>
                    <a:cubicBezTo>
                      <a:pt x="612" y="973"/>
                      <a:pt x="617" y="976"/>
                      <a:pt x="621" y="978"/>
                    </a:cubicBezTo>
                    <a:cubicBezTo>
                      <a:pt x="625" y="980"/>
                      <a:pt x="627" y="981"/>
                      <a:pt x="627" y="981"/>
                    </a:cubicBezTo>
                    <a:cubicBezTo>
                      <a:pt x="629" y="982"/>
                      <a:pt x="631" y="982"/>
                      <a:pt x="633" y="980"/>
                    </a:cubicBezTo>
                    <a:cubicBezTo>
                      <a:pt x="633" y="979"/>
                      <a:pt x="633" y="978"/>
                      <a:pt x="633" y="978"/>
                    </a:cubicBezTo>
                    <a:cubicBezTo>
                      <a:pt x="633" y="976"/>
                      <a:pt x="633" y="976"/>
                      <a:pt x="633" y="976"/>
                    </a:cubicBezTo>
                    <a:cubicBezTo>
                      <a:pt x="632" y="975"/>
                      <a:pt x="632" y="975"/>
                      <a:pt x="632" y="974"/>
                    </a:cubicBezTo>
                    <a:cubicBezTo>
                      <a:pt x="631" y="974"/>
                      <a:pt x="631" y="974"/>
                      <a:pt x="630" y="973"/>
                    </a:cubicBezTo>
                    <a:cubicBezTo>
                      <a:pt x="627" y="971"/>
                      <a:pt x="622" y="968"/>
                      <a:pt x="615" y="963"/>
                    </a:cubicBezTo>
                    <a:cubicBezTo>
                      <a:pt x="566" y="931"/>
                      <a:pt x="424" y="845"/>
                      <a:pt x="424" y="845"/>
                    </a:cubicBezTo>
                    <a:cubicBezTo>
                      <a:pt x="422" y="849"/>
                      <a:pt x="422" y="849"/>
                      <a:pt x="422" y="849"/>
                    </a:cubicBezTo>
                    <a:cubicBezTo>
                      <a:pt x="426" y="851"/>
                      <a:pt x="426" y="851"/>
                      <a:pt x="426" y="851"/>
                    </a:cubicBezTo>
                    <a:cubicBezTo>
                      <a:pt x="423" y="849"/>
                      <a:pt x="423" y="849"/>
                      <a:pt x="423" y="849"/>
                    </a:cubicBezTo>
                    <a:cubicBezTo>
                      <a:pt x="424" y="852"/>
                      <a:pt x="424" y="852"/>
                      <a:pt x="424" y="852"/>
                    </a:cubicBezTo>
                    <a:cubicBezTo>
                      <a:pt x="424" y="852"/>
                      <a:pt x="425" y="852"/>
                      <a:pt x="426" y="851"/>
                    </a:cubicBezTo>
                    <a:cubicBezTo>
                      <a:pt x="423" y="849"/>
                      <a:pt x="423" y="849"/>
                      <a:pt x="423" y="849"/>
                    </a:cubicBezTo>
                    <a:cubicBezTo>
                      <a:pt x="424" y="852"/>
                      <a:pt x="424" y="852"/>
                      <a:pt x="424" y="852"/>
                    </a:cubicBezTo>
                    <a:cubicBezTo>
                      <a:pt x="423" y="850"/>
                      <a:pt x="423" y="850"/>
                      <a:pt x="423" y="850"/>
                    </a:cubicBezTo>
                    <a:cubicBezTo>
                      <a:pt x="423" y="852"/>
                      <a:pt x="423" y="852"/>
                      <a:pt x="423" y="852"/>
                    </a:cubicBezTo>
                    <a:cubicBezTo>
                      <a:pt x="423" y="852"/>
                      <a:pt x="423" y="852"/>
                      <a:pt x="424" y="852"/>
                    </a:cubicBezTo>
                    <a:cubicBezTo>
                      <a:pt x="423" y="850"/>
                      <a:pt x="423" y="850"/>
                      <a:pt x="423" y="850"/>
                    </a:cubicBezTo>
                    <a:cubicBezTo>
                      <a:pt x="423" y="852"/>
                      <a:pt x="423" y="852"/>
                      <a:pt x="423" y="852"/>
                    </a:cubicBezTo>
                    <a:cubicBezTo>
                      <a:pt x="423" y="851"/>
                      <a:pt x="423" y="851"/>
                      <a:pt x="423" y="851"/>
                    </a:cubicBezTo>
                    <a:cubicBezTo>
                      <a:pt x="423" y="852"/>
                      <a:pt x="423" y="852"/>
                      <a:pt x="423" y="852"/>
                    </a:cubicBezTo>
                    <a:cubicBezTo>
                      <a:pt x="423" y="852"/>
                      <a:pt x="423" y="852"/>
                      <a:pt x="423" y="852"/>
                    </a:cubicBezTo>
                    <a:cubicBezTo>
                      <a:pt x="423" y="851"/>
                      <a:pt x="423" y="851"/>
                      <a:pt x="423" y="851"/>
                    </a:cubicBezTo>
                    <a:cubicBezTo>
                      <a:pt x="423" y="852"/>
                      <a:pt x="423" y="852"/>
                      <a:pt x="423" y="852"/>
                    </a:cubicBezTo>
                    <a:cubicBezTo>
                      <a:pt x="423" y="852"/>
                      <a:pt x="423" y="852"/>
                      <a:pt x="424" y="853"/>
                    </a:cubicBezTo>
                    <a:cubicBezTo>
                      <a:pt x="427" y="854"/>
                      <a:pt x="432" y="856"/>
                      <a:pt x="440" y="860"/>
                    </a:cubicBezTo>
                    <a:cubicBezTo>
                      <a:pt x="466" y="873"/>
                      <a:pt x="513" y="901"/>
                      <a:pt x="555" y="925"/>
                    </a:cubicBezTo>
                    <a:cubicBezTo>
                      <a:pt x="575" y="938"/>
                      <a:pt x="594" y="949"/>
                      <a:pt x="608" y="957"/>
                    </a:cubicBezTo>
                    <a:cubicBezTo>
                      <a:pt x="615" y="962"/>
                      <a:pt x="621" y="965"/>
                      <a:pt x="625" y="967"/>
                    </a:cubicBezTo>
                    <a:cubicBezTo>
                      <a:pt x="629" y="970"/>
                      <a:pt x="631" y="971"/>
                      <a:pt x="631" y="971"/>
                    </a:cubicBezTo>
                    <a:cubicBezTo>
                      <a:pt x="633" y="972"/>
                      <a:pt x="635" y="972"/>
                      <a:pt x="636" y="970"/>
                    </a:cubicBezTo>
                    <a:cubicBezTo>
                      <a:pt x="638" y="968"/>
                      <a:pt x="637" y="965"/>
                      <a:pt x="635" y="964"/>
                    </a:cubicBezTo>
                    <a:cubicBezTo>
                      <a:pt x="427" y="834"/>
                      <a:pt x="427" y="834"/>
                      <a:pt x="427" y="834"/>
                    </a:cubicBezTo>
                    <a:cubicBezTo>
                      <a:pt x="425" y="838"/>
                      <a:pt x="425" y="838"/>
                      <a:pt x="425" y="838"/>
                    </a:cubicBezTo>
                    <a:cubicBezTo>
                      <a:pt x="425" y="842"/>
                      <a:pt x="425" y="842"/>
                      <a:pt x="425" y="842"/>
                    </a:cubicBezTo>
                    <a:cubicBezTo>
                      <a:pt x="425" y="838"/>
                      <a:pt x="425" y="838"/>
                      <a:pt x="425" y="838"/>
                    </a:cubicBezTo>
                    <a:cubicBezTo>
                      <a:pt x="424" y="841"/>
                      <a:pt x="424" y="841"/>
                      <a:pt x="424" y="841"/>
                    </a:cubicBezTo>
                    <a:cubicBezTo>
                      <a:pt x="424" y="842"/>
                      <a:pt x="424" y="842"/>
                      <a:pt x="425" y="842"/>
                    </a:cubicBezTo>
                    <a:cubicBezTo>
                      <a:pt x="425" y="838"/>
                      <a:pt x="425" y="838"/>
                      <a:pt x="425" y="838"/>
                    </a:cubicBezTo>
                    <a:cubicBezTo>
                      <a:pt x="424" y="841"/>
                      <a:pt x="424" y="841"/>
                      <a:pt x="424" y="841"/>
                    </a:cubicBezTo>
                    <a:cubicBezTo>
                      <a:pt x="425" y="838"/>
                      <a:pt x="425" y="838"/>
                      <a:pt x="425" y="838"/>
                    </a:cubicBezTo>
                    <a:cubicBezTo>
                      <a:pt x="424" y="841"/>
                      <a:pt x="424" y="841"/>
                      <a:pt x="424" y="841"/>
                    </a:cubicBezTo>
                    <a:cubicBezTo>
                      <a:pt x="424" y="841"/>
                      <a:pt x="424" y="841"/>
                      <a:pt x="424" y="841"/>
                    </a:cubicBezTo>
                    <a:cubicBezTo>
                      <a:pt x="425" y="838"/>
                      <a:pt x="425" y="838"/>
                      <a:pt x="425" y="838"/>
                    </a:cubicBezTo>
                    <a:cubicBezTo>
                      <a:pt x="424" y="841"/>
                      <a:pt x="424" y="841"/>
                      <a:pt x="424" y="841"/>
                    </a:cubicBezTo>
                    <a:cubicBezTo>
                      <a:pt x="424" y="839"/>
                      <a:pt x="424" y="839"/>
                      <a:pt x="424" y="839"/>
                    </a:cubicBezTo>
                    <a:cubicBezTo>
                      <a:pt x="423" y="841"/>
                      <a:pt x="423" y="841"/>
                      <a:pt x="423" y="841"/>
                    </a:cubicBezTo>
                    <a:cubicBezTo>
                      <a:pt x="424" y="841"/>
                      <a:pt x="424" y="841"/>
                      <a:pt x="424" y="841"/>
                    </a:cubicBezTo>
                    <a:cubicBezTo>
                      <a:pt x="424" y="839"/>
                      <a:pt x="424" y="839"/>
                      <a:pt x="424" y="839"/>
                    </a:cubicBezTo>
                    <a:cubicBezTo>
                      <a:pt x="423" y="841"/>
                      <a:pt x="423" y="841"/>
                      <a:pt x="423" y="841"/>
                    </a:cubicBezTo>
                    <a:cubicBezTo>
                      <a:pt x="424" y="841"/>
                      <a:pt x="424" y="841"/>
                      <a:pt x="424" y="842"/>
                    </a:cubicBezTo>
                    <a:cubicBezTo>
                      <a:pt x="429" y="844"/>
                      <a:pt x="443" y="852"/>
                      <a:pt x="462" y="863"/>
                    </a:cubicBezTo>
                    <a:cubicBezTo>
                      <a:pt x="491" y="880"/>
                      <a:pt x="531" y="903"/>
                      <a:pt x="565" y="922"/>
                    </a:cubicBezTo>
                    <a:cubicBezTo>
                      <a:pt x="582" y="931"/>
                      <a:pt x="597" y="940"/>
                      <a:pt x="608" y="946"/>
                    </a:cubicBezTo>
                    <a:cubicBezTo>
                      <a:pt x="614" y="949"/>
                      <a:pt x="619" y="951"/>
                      <a:pt x="622" y="953"/>
                    </a:cubicBezTo>
                    <a:cubicBezTo>
                      <a:pt x="624" y="954"/>
                      <a:pt x="625" y="954"/>
                      <a:pt x="627" y="955"/>
                    </a:cubicBezTo>
                    <a:cubicBezTo>
                      <a:pt x="627" y="955"/>
                      <a:pt x="628" y="955"/>
                      <a:pt x="628" y="955"/>
                    </a:cubicBezTo>
                    <a:cubicBezTo>
                      <a:pt x="629" y="956"/>
                      <a:pt x="629" y="956"/>
                      <a:pt x="630" y="956"/>
                    </a:cubicBezTo>
                    <a:cubicBezTo>
                      <a:pt x="631" y="956"/>
                      <a:pt x="631" y="956"/>
                      <a:pt x="632" y="955"/>
                    </a:cubicBezTo>
                    <a:cubicBezTo>
                      <a:pt x="632" y="955"/>
                      <a:pt x="633" y="955"/>
                      <a:pt x="634" y="954"/>
                    </a:cubicBezTo>
                    <a:cubicBezTo>
                      <a:pt x="635" y="953"/>
                      <a:pt x="635" y="952"/>
                      <a:pt x="634" y="951"/>
                    </a:cubicBezTo>
                    <a:cubicBezTo>
                      <a:pt x="634" y="950"/>
                      <a:pt x="634" y="949"/>
                      <a:pt x="633" y="948"/>
                    </a:cubicBezTo>
                    <a:cubicBezTo>
                      <a:pt x="633" y="948"/>
                      <a:pt x="629" y="946"/>
                      <a:pt x="623" y="942"/>
                    </a:cubicBezTo>
                    <a:cubicBezTo>
                      <a:pt x="603" y="930"/>
                      <a:pt x="550" y="897"/>
                      <a:pt x="504" y="868"/>
                    </a:cubicBezTo>
                    <a:cubicBezTo>
                      <a:pt x="480" y="854"/>
                      <a:pt x="458" y="840"/>
                      <a:pt x="442" y="830"/>
                    </a:cubicBezTo>
                    <a:cubicBezTo>
                      <a:pt x="434" y="824"/>
                      <a:pt x="427" y="820"/>
                      <a:pt x="422" y="817"/>
                    </a:cubicBezTo>
                    <a:cubicBezTo>
                      <a:pt x="420" y="816"/>
                      <a:pt x="418" y="815"/>
                      <a:pt x="417" y="814"/>
                    </a:cubicBezTo>
                    <a:cubicBezTo>
                      <a:pt x="417" y="813"/>
                      <a:pt x="416" y="813"/>
                      <a:pt x="416" y="813"/>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6" y="813"/>
                      <a:pt x="416" y="813"/>
                      <a:pt x="416" y="813"/>
                    </a:cubicBezTo>
                    <a:cubicBezTo>
                      <a:pt x="414" y="815"/>
                      <a:pt x="414" y="815"/>
                      <a:pt x="414" y="815"/>
                    </a:cubicBezTo>
                    <a:cubicBezTo>
                      <a:pt x="416" y="813"/>
                      <a:pt x="416" y="813"/>
                      <a:pt x="416" y="813"/>
                    </a:cubicBezTo>
                    <a:cubicBezTo>
                      <a:pt x="413" y="816"/>
                      <a:pt x="413" y="816"/>
                      <a:pt x="413" y="816"/>
                    </a:cubicBezTo>
                    <a:cubicBezTo>
                      <a:pt x="416" y="813"/>
                      <a:pt x="416" y="813"/>
                      <a:pt x="416" y="813"/>
                    </a:cubicBezTo>
                    <a:cubicBezTo>
                      <a:pt x="416" y="813"/>
                      <a:pt x="416" y="813"/>
                      <a:pt x="416" y="813"/>
                    </a:cubicBezTo>
                    <a:cubicBezTo>
                      <a:pt x="413" y="816"/>
                      <a:pt x="413" y="816"/>
                      <a:pt x="413" y="816"/>
                    </a:cubicBezTo>
                    <a:cubicBezTo>
                      <a:pt x="416" y="813"/>
                      <a:pt x="416" y="813"/>
                      <a:pt x="416" y="813"/>
                    </a:cubicBezTo>
                    <a:cubicBezTo>
                      <a:pt x="413" y="816"/>
                      <a:pt x="413" y="816"/>
                      <a:pt x="413" y="816"/>
                    </a:cubicBezTo>
                    <a:cubicBezTo>
                      <a:pt x="417" y="814"/>
                      <a:pt x="417" y="814"/>
                      <a:pt x="417" y="814"/>
                    </a:cubicBezTo>
                    <a:cubicBezTo>
                      <a:pt x="416" y="813"/>
                      <a:pt x="416" y="813"/>
                      <a:pt x="416" y="813"/>
                    </a:cubicBezTo>
                    <a:cubicBezTo>
                      <a:pt x="413" y="816"/>
                      <a:pt x="413" y="816"/>
                      <a:pt x="413" y="816"/>
                    </a:cubicBezTo>
                    <a:cubicBezTo>
                      <a:pt x="417" y="814"/>
                      <a:pt x="417" y="814"/>
                      <a:pt x="417" y="814"/>
                    </a:cubicBezTo>
                    <a:cubicBezTo>
                      <a:pt x="413" y="816"/>
                      <a:pt x="413" y="816"/>
                      <a:pt x="413" y="816"/>
                    </a:cubicBezTo>
                    <a:cubicBezTo>
                      <a:pt x="417" y="816"/>
                      <a:pt x="417" y="816"/>
                      <a:pt x="417" y="816"/>
                    </a:cubicBezTo>
                    <a:cubicBezTo>
                      <a:pt x="417" y="815"/>
                      <a:pt x="417" y="814"/>
                      <a:pt x="417" y="814"/>
                    </a:cubicBezTo>
                    <a:cubicBezTo>
                      <a:pt x="413" y="816"/>
                      <a:pt x="413" y="816"/>
                      <a:pt x="413" y="816"/>
                    </a:cubicBezTo>
                    <a:cubicBezTo>
                      <a:pt x="417" y="816"/>
                      <a:pt x="417" y="816"/>
                      <a:pt x="417" y="816"/>
                    </a:cubicBezTo>
                    <a:cubicBezTo>
                      <a:pt x="413" y="816"/>
                      <a:pt x="413" y="816"/>
                      <a:pt x="413" y="816"/>
                    </a:cubicBezTo>
                    <a:cubicBezTo>
                      <a:pt x="416" y="818"/>
                      <a:pt x="416" y="818"/>
                      <a:pt x="416" y="818"/>
                    </a:cubicBezTo>
                    <a:cubicBezTo>
                      <a:pt x="413" y="816"/>
                      <a:pt x="413" y="816"/>
                      <a:pt x="413" y="816"/>
                    </a:cubicBezTo>
                    <a:cubicBezTo>
                      <a:pt x="414" y="819"/>
                      <a:pt x="414" y="819"/>
                      <a:pt x="414" y="819"/>
                    </a:cubicBezTo>
                    <a:cubicBezTo>
                      <a:pt x="415" y="819"/>
                      <a:pt x="416" y="819"/>
                      <a:pt x="416" y="818"/>
                    </a:cubicBezTo>
                    <a:cubicBezTo>
                      <a:pt x="413" y="816"/>
                      <a:pt x="413" y="816"/>
                      <a:pt x="413" y="816"/>
                    </a:cubicBezTo>
                    <a:cubicBezTo>
                      <a:pt x="414" y="819"/>
                      <a:pt x="414" y="819"/>
                      <a:pt x="414" y="819"/>
                    </a:cubicBezTo>
                    <a:cubicBezTo>
                      <a:pt x="413" y="816"/>
                      <a:pt x="413" y="816"/>
                      <a:pt x="413" y="816"/>
                    </a:cubicBezTo>
                    <a:cubicBezTo>
                      <a:pt x="413" y="820"/>
                      <a:pt x="413" y="820"/>
                      <a:pt x="413" y="820"/>
                    </a:cubicBezTo>
                    <a:cubicBezTo>
                      <a:pt x="414" y="820"/>
                      <a:pt x="414" y="820"/>
                      <a:pt x="414" y="819"/>
                    </a:cubicBezTo>
                    <a:cubicBezTo>
                      <a:pt x="413" y="816"/>
                      <a:pt x="413" y="816"/>
                      <a:pt x="413" y="816"/>
                    </a:cubicBezTo>
                    <a:cubicBezTo>
                      <a:pt x="413" y="820"/>
                      <a:pt x="413" y="820"/>
                      <a:pt x="413" y="820"/>
                    </a:cubicBezTo>
                    <a:cubicBezTo>
                      <a:pt x="413" y="817"/>
                      <a:pt x="413" y="817"/>
                      <a:pt x="413" y="817"/>
                    </a:cubicBezTo>
                    <a:cubicBezTo>
                      <a:pt x="413" y="820"/>
                      <a:pt x="413" y="820"/>
                      <a:pt x="413" y="820"/>
                    </a:cubicBezTo>
                    <a:cubicBezTo>
                      <a:pt x="413" y="820"/>
                      <a:pt x="413" y="820"/>
                      <a:pt x="413" y="820"/>
                    </a:cubicBezTo>
                    <a:cubicBezTo>
                      <a:pt x="413" y="817"/>
                      <a:pt x="413" y="817"/>
                      <a:pt x="413" y="817"/>
                    </a:cubicBezTo>
                    <a:cubicBezTo>
                      <a:pt x="413" y="820"/>
                      <a:pt x="413" y="820"/>
                      <a:pt x="413" y="820"/>
                    </a:cubicBezTo>
                    <a:cubicBezTo>
                      <a:pt x="413" y="819"/>
                      <a:pt x="413" y="819"/>
                      <a:pt x="413" y="819"/>
                    </a:cubicBezTo>
                    <a:cubicBezTo>
                      <a:pt x="413" y="820"/>
                      <a:pt x="413" y="820"/>
                      <a:pt x="413" y="820"/>
                    </a:cubicBezTo>
                    <a:cubicBezTo>
                      <a:pt x="413" y="820"/>
                      <a:pt x="413" y="820"/>
                      <a:pt x="413" y="820"/>
                    </a:cubicBezTo>
                    <a:cubicBezTo>
                      <a:pt x="413" y="819"/>
                      <a:pt x="413" y="819"/>
                      <a:pt x="413" y="819"/>
                    </a:cubicBezTo>
                    <a:cubicBezTo>
                      <a:pt x="413" y="820"/>
                      <a:pt x="413" y="820"/>
                      <a:pt x="413" y="820"/>
                    </a:cubicBezTo>
                    <a:cubicBezTo>
                      <a:pt x="413" y="820"/>
                      <a:pt x="413" y="820"/>
                      <a:pt x="414" y="820"/>
                    </a:cubicBezTo>
                    <a:cubicBezTo>
                      <a:pt x="417" y="821"/>
                      <a:pt x="422" y="824"/>
                      <a:pt x="429" y="827"/>
                    </a:cubicBezTo>
                    <a:cubicBezTo>
                      <a:pt x="454" y="841"/>
                      <a:pt x="501" y="868"/>
                      <a:pt x="543" y="892"/>
                    </a:cubicBezTo>
                    <a:cubicBezTo>
                      <a:pt x="564" y="903"/>
                      <a:pt x="584" y="915"/>
                      <a:pt x="599" y="923"/>
                    </a:cubicBezTo>
                    <a:cubicBezTo>
                      <a:pt x="606" y="927"/>
                      <a:pt x="612" y="930"/>
                      <a:pt x="617" y="932"/>
                    </a:cubicBezTo>
                    <a:cubicBezTo>
                      <a:pt x="620" y="934"/>
                      <a:pt x="622" y="935"/>
                      <a:pt x="623" y="935"/>
                    </a:cubicBezTo>
                    <a:cubicBezTo>
                      <a:pt x="624" y="936"/>
                      <a:pt x="625" y="936"/>
                      <a:pt x="626" y="936"/>
                    </a:cubicBezTo>
                    <a:cubicBezTo>
                      <a:pt x="626" y="936"/>
                      <a:pt x="627" y="936"/>
                      <a:pt x="628" y="936"/>
                    </a:cubicBezTo>
                    <a:cubicBezTo>
                      <a:pt x="629" y="936"/>
                      <a:pt x="629" y="936"/>
                      <a:pt x="630" y="936"/>
                    </a:cubicBezTo>
                    <a:cubicBezTo>
                      <a:pt x="630" y="936"/>
                      <a:pt x="631" y="935"/>
                      <a:pt x="632" y="934"/>
                    </a:cubicBezTo>
                    <a:cubicBezTo>
                      <a:pt x="632" y="934"/>
                      <a:pt x="632" y="934"/>
                      <a:pt x="632" y="934"/>
                    </a:cubicBezTo>
                    <a:cubicBezTo>
                      <a:pt x="632" y="934"/>
                      <a:pt x="633" y="933"/>
                      <a:pt x="633" y="932"/>
                    </a:cubicBezTo>
                    <a:cubicBezTo>
                      <a:pt x="633" y="931"/>
                      <a:pt x="632" y="931"/>
                      <a:pt x="632" y="931"/>
                    </a:cubicBezTo>
                    <a:cubicBezTo>
                      <a:pt x="632" y="930"/>
                      <a:pt x="632" y="930"/>
                      <a:pt x="631" y="929"/>
                    </a:cubicBezTo>
                    <a:cubicBezTo>
                      <a:pt x="631" y="929"/>
                      <a:pt x="630" y="928"/>
                      <a:pt x="630" y="928"/>
                    </a:cubicBezTo>
                    <a:cubicBezTo>
                      <a:pt x="628" y="926"/>
                      <a:pt x="624" y="923"/>
                      <a:pt x="618" y="919"/>
                    </a:cubicBezTo>
                    <a:cubicBezTo>
                      <a:pt x="597" y="905"/>
                      <a:pt x="552" y="876"/>
                      <a:pt x="496" y="841"/>
                    </a:cubicBezTo>
                    <a:cubicBezTo>
                      <a:pt x="326" y="735"/>
                      <a:pt x="59" y="572"/>
                      <a:pt x="59" y="572"/>
                    </a:cubicBezTo>
                    <a:cubicBezTo>
                      <a:pt x="57" y="575"/>
                      <a:pt x="57" y="575"/>
                      <a:pt x="57" y="575"/>
                    </a:cubicBezTo>
                    <a:cubicBezTo>
                      <a:pt x="60" y="577"/>
                      <a:pt x="60" y="577"/>
                      <a:pt x="60" y="577"/>
                    </a:cubicBezTo>
                    <a:cubicBezTo>
                      <a:pt x="57" y="575"/>
                      <a:pt x="57" y="575"/>
                      <a:pt x="57" y="575"/>
                    </a:cubicBezTo>
                    <a:cubicBezTo>
                      <a:pt x="59" y="579"/>
                      <a:pt x="59" y="579"/>
                      <a:pt x="59" y="579"/>
                    </a:cubicBezTo>
                    <a:cubicBezTo>
                      <a:pt x="59" y="578"/>
                      <a:pt x="60" y="578"/>
                      <a:pt x="60" y="577"/>
                    </a:cubicBezTo>
                    <a:cubicBezTo>
                      <a:pt x="57" y="575"/>
                      <a:pt x="57" y="575"/>
                      <a:pt x="57" y="575"/>
                    </a:cubicBezTo>
                    <a:cubicBezTo>
                      <a:pt x="59" y="579"/>
                      <a:pt x="59" y="579"/>
                      <a:pt x="59" y="579"/>
                    </a:cubicBezTo>
                    <a:cubicBezTo>
                      <a:pt x="58" y="576"/>
                      <a:pt x="58" y="576"/>
                      <a:pt x="58" y="576"/>
                    </a:cubicBezTo>
                    <a:cubicBezTo>
                      <a:pt x="58" y="579"/>
                      <a:pt x="58" y="579"/>
                      <a:pt x="58" y="579"/>
                    </a:cubicBezTo>
                    <a:cubicBezTo>
                      <a:pt x="58" y="579"/>
                      <a:pt x="58" y="579"/>
                      <a:pt x="59" y="579"/>
                    </a:cubicBezTo>
                    <a:cubicBezTo>
                      <a:pt x="58" y="576"/>
                      <a:pt x="58" y="576"/>
                      <a:pt x="58" y="576"/>
                    </a:cubicBezTo>
                    <a:cubicBezTo>
                      <a:pt x="58" y="579"/>
                      <a:pt x="58" y="579"/>
                      <a:pt x="58" y="579"/>
                    </a:cubicBezTo>
                    <a:cubicBezTo>
                      <a:pt x="58" y="578"/>
                      <a:pt x="58" y="578"/>
                      <a:pt x="58" y="578"/>
                    </a:cubicBezTo>
                    <a:cubicBezTo>
                      <a:pt x="58" y="579"/>
                      <a:pt x="58" y="579"/>
                      <a:pt x="58" y="579"/>
                    </a:cubicBezTo>
                    <a:cubicBezTo>
                      <a:pt x="58" y="579"/>
                      <a:pt x="58" y="579"/>
                      <a:pt x="58" y="579"/>
                    </a:cubicBezTo>
                    <a:cubicBezTo>
                      <a:pt x="58" y="578"/>
                      <a:pt x="58" y="578"/>
                      <a:pt x="58" y="578"/>
                    </a:cubicBezTo>
                    <a:cubicBezTo>
                      <a:pt x="58" y="579"/>
                      <a:pt x="58" y="579"/>
                      <a:pt x="58" y="579"/>
                    </a:cubicBezTo>
                    <a:cubicBezTo>
                      <a:pt x="58" y="579"/>
                      <a:pt x="59" y="579"/>
                      <a:pt x="61" y="580"/>
                    </a:cubicBezTo>
                    <a:cubicBezTo>
                      <a:pt x="64" y="581"/>
                      <a:pt x="69" y="583"/>
                      <a:pt x="75" y="587"/>
                    </a:cubicBezTo>
                    <a:cubicBezTo>
                      <a:pt x="99" y="600"/>
                      <a:pt x="144" y="627"/>
                      <a:pt x="197" y="660"/>
                    </a:cubicBezTo>
                    <a:cubicBezTo>
                      <a:pt x="277" y="710"/>
                      <a:pt x="377" y="774"/>
                      <a:pt x="460" y="825"/>
                    </a:cubicBezTo>
                    <a:cubicBezTo>
                      <a:pt x="502" y="851"/>
                      <a:pt x="539" y="873"/>
                      <a:pt x="567" y="889"/>
                    </a:cubicBezTo>
                    <a:cubicBezTo>
                      <a:pt x="581" y="898"/>
                      <a:pt x="593" y="904"/>
                      <a:pt x="603" y="909"/>
                    </a:cubicBezTo>
                    <a:cubicBezTo>
                      <a:pt x="607" y="911"/>
                      <a:pt x="611" y="913"/>
                      <a:pt x="614" y="914"/>
                    </a:cubicBezTo>
                    <a:cubicBezTo>
                      <a:pt x="616" y="914"/>
                      <a:pt x="617" y="915"/>
                      <a:pt x="619" y="915"/>
                    </a:cubicBezTo>
                    <a:cubicBezTo>
                      <a:pt x="620" y="916"/>
                      <a:pt x="621" y="916"/>
                      <a:pt x="623" y="916"/>
                    </a:cubicBezTo>
                    <a:cubicBezTo>
                      <a:pt x="623" y="916"/>
                      <a:pt x="624" y="916"/>
                      <a:pt x="625" y="915"/>
                    </a:cubicBezTo>
                    <a:cubicBezTo>
                      <a:pt x="626" y="915"/>
                      <a:pt x="627" y="914"/>
                      <a:pt x="627" y="913"/>
                    </a:cubicBezTo>
                    <a:cubicBezTo>
                      <a:pt x="628" y="913"/>
                      <a:pt x="628" y="912"/>
                      <a:pt x="628" y="911"/>
                    </a:cubicBezTo>
                    <a:cubicBezTo>
                      <a:pt x="628" y="910"/>
                      <a:pt x="628" y="910"/>
                      <a:pt x="628" y="909"/>
                    </a:cubicBezTo>
                    <a:cubicBezTo>
                      <a:pt x="627" y="909"/>
                      <a:pt x="627" y="909"/>
                      <a:pt x="627" y="908"/>
                    </a:cubicBezTo>
                    <a:cubicBezTo>
                      <a:pt x="626" y="908"/>
                      <a:pt x="626" y="908"/>
                      <a:pt x="626" y="908"/>
                    </a:cubicBezTo>
                    <a:cubicBezTo>
                      <a:pt x="626" y="908"/>
                      <a:pt x="626" y="908"/>
                      <a:pt x="625" y="907"/>
                    </a:cubicBezTo>
                    <a:cubicBezTo>
                      <a:pt x="622" y="905"/>
                      <a:pt x="612" y="899"/>
                      <a:pt x="595" y="889"/>
                    </a:cubicBezTo>
                    <a:cubicBezTo>
                      <a:pt x="537" y="853"/>
                      <a:pt x="408" y="774"/>
                      <a:pt x="293" y="704"/>
                    </a:cubicBezTo>
                    <a:cubicBezTo>
                      <a:pt x="235" y="668"/>
                      <a:pt x="182" y="635"/>
                      <a:pt x="142" y="610"/>
                    </a:cubicBezTo>
                    <a:cubicBezTo>
                      <a:pt x="122" y="597"/>
                      <a:pt x="106" y="586"/>
                      <a:pt x="95" y="579"/>
                    </a:cubicBezTo>
                    <a:cubicBezTo>
                      <a:pt x="90" y="575"/>
                      <a:pt x="85" y="572"/>
                      <a:pt x="82" y="570"/>
                    </a:cubicBezTo>
                    <a:cubicBezTo>
                      <a:pt x="81" y="569"/>
                      <a:pt x="80" y="568"/>
                      <a:pt x="79"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9" y="567"/>
                      <a:pt x="79" y="567"/>
                      <a:pt x="79" y="567"/>
                    </a:cubicBezTo>
                    <a:cubicBezTo>
                      <a:pt x="78" y="567"/>
                      <a:pt x="78" y="567"/>
                      <a:pt x="78" y="567"/>
                    </a:cubicBezTo>
                    <a:cubicBezTo>
                      <a:pt x="79" y="567"/>
                      <a:pt x="79" y="567"/>
                      <a:pt x="79" y="567"/>
                    </a:cubicBezTo>
                    <a:cubicBezTo>
                      <a:pt x="77" y="568"/>
                      <a:pt x="77" y="568"/>
                      <a:pt x="77" y="568"/>
                    </a:cubicBezTo>
                    <a:cubicBezTo>
                      <a:pt x="79" y="567"/>
                      <a:pt x="79" y="567"/>
                      <a:pt x="79" y="567"/>
                    </a:cubicBezTo>
                    <a:cubicBezTo>
                      <a:pt x="79" y="567"/>
                      <a:pt x="79" y="567"/>
                      <a:pt x="79" y="567"/>
                    </a:cubicBezTo>
                    <a:cubicBezTo>
                      <a:pt x="77" y="568"/>
                      <a:pt x="77" y="568"/>
                      <a:pt x="77" y="568"/>
                    </a:cubicBezTo>
                    <a:cubicBezTo>
                      <a:pt x="79" y="567"/>
                      <a:pt x="79" y="567"/>
                      <a:pt x="79" y="567"/>
                    </a:cubicBezTo>
                    <a:cubicBezTo>
                      <a:pt x="76" y="568"/>
                      <a:pt x="76" y="568"/>
                      <a:pt x="76" y="568"/>
                    </a:cubicBezTo>
                    <a:cubicBezTo>
                      <a:pt x="79" y="568"/>
                      <a:pt x="79" y="568"/>
                      <a:pt x="79" y="568"/>
                    </a:cubicBezTo>
                    <a:cubicBezTo>
                      <a:pt x="79" y="568"/>
                      <a:pt x="79" y="567"/>
                      <a:pt x="79" y="567"/>
                    </a:cubicBezTo>
                    <a:cubicBezTo>
                      <a:pt x="76" y="568"/>
                      <a:pt x="76" y="568"/>
                      <a:pt x="76" y="568"/>
                    </a:cubicBezTo>
                    <a:cubicBezTo>
                      <a:pt x="79" y="568"/>
                      <a:pt x="79" y="568"/>
                      <a:pt x="79" y="568"/>
                    </a:cubicBezTo>
                    <a:cubicBezTo>
                      <a:pt x="76" y="568"/>
                      <a:pt x="76" y="568"/>
                      <a:pt x="76" y="568"/>
                    </a:cubicBezTo>
                    <a:cubicBezTo>
                      <a:pt x="79" y="571"/>
                      <a:pt x="79" y="571"/>
                      <a:pt x="79" y="571"/>
                    </a:cubicBezTo>
                    <a:cubicBezTo>
                      <a:pt x="79" y="570"/>
                      <a:pt x="79" y="569"/>
                      <a:pt x="79" y="568"/>
                    </a:cubicBezTo>
                    <a:cubicBezTo>
                      <a:pt x="76" y="568"/>
                      <a:pt x="76" y="568"/>
                      <a:pt x="76" y="568"/>
                    </a:cubicBezTo>
                    <a:cubicBezTo>
                      <a:pt x="79" y="571"/>
                      <a:pt x="79" y="571"/>
                      <a:pt x="79" y="571"/>
                    </a:cubicBezTo>
                    <a:cubicBezTo>
                      <a:pt x="79" y="570"/>
                      <a:pt x="79" y="570"/>
                      <a:pt x="79" y="570"/>
                    </a:cubicBezTo>
                    <a:cubicBezTo>
                      <a:pt x="75" y="568"/>
                      <a:pt x="75" y="568"/>
                      <a:pt x="75" y="568"/>
                    </a:cubicBezTo>
                    <a:cubicBezTo>
                      <a:pt x="77" y="572"/>
                      <a:pt x="77" y="572"/>
                      <a:pt x="77" y="572"/>
                    </a:cubicBezTo>
                    <a:cubicBezTo>
                      <a:pt x="78" y="572"/>
                      <a:pt x="79" y="571"/>
                      <a:pt x="79" y="570"/>
                    </a:cubicBezTo>
                    <a:cubicBezTo>
                      <a:pt x="75" y="568"/>
                      <a:pt x="75" y="568"/>
                      <a:pt x="75" y="568"/>
                    </a:cubicBezTo>
                    <a:cubicBezTo>
                      <a:pt x="77" y="572"/>
                      <a:pt x="77" y="572"/>
                      <a:pt x="77" y="572"/>
                    </a:cubicBezTo>
                    <a:cubicBezTo>
                      <a:pt x="75" y="568"/>
                      <a:pt x="75" y="568"/>
                      <a:pt x="75" y="568"/>
                    </a:cubicBezTo>
                    <a:cubicBezTo>
                      <a:pt x="75" y="572"/>
                      <a:pt x="75" y="572"/>
                      <a:pt x="75" y="572"/>
                    </a:cubicBezTo>
                    <a:cubicBezTo>
                      <a:pt x="76" y="572"/>
                      <a:pt x="77" y="572"/>
                      <a:pt x="77" y="572"/>
                    </a:cubicBezTo>
                    <a:cubicBezTo>
                      <a:pt x="75" y="568"/>
                      <a:pt x="75" y="568"/>
                      <a:pt x="75" y="568"/>
                    </a:cubicBezTo>
                    <a:cubicBezTo>
                      <a:pt x="75" y="572"/>
                      <a:pt x="75" y="572"/>
                      <a:pt x="75" y="572"/>
                    </a:cubicBezTo>
                    <a:cubicBezTo>
                      <a:pt x="75" y="568"/>
                      <a:pt x="75" y="568"/>
                      <a:pt x="75" y="568"/>
                    </a:cubicBezTo>
                    <a:cubicBezTo>
                      <a:pt x="74" y="572"/>
                      <a:pt x="74" y="572"/>
                      <a:pt x="74" y="572"/>
                    </a:cubicBezTo>
                    <a:cubicBezTo>
                      <a:pt x="74" y="572"/>
                      <a:pt x="75" y="572"/>
                      <a:pt x="75" y="572"/>
                    </a:cubicBezTo>
                    <a:cubicBezTo>
                      <a:pt x="75" y="568"/>
                      <a:pt x="75" y="568"/>
                      <a:pt x="75" y="568"/>
                    </a:cubicBezTo>
                    <a:cubicBezTo>
                      <a:pt x="74" y="572"/>
                      <a:pt x="74" y="572"/>
                      <a:pt x="74" y="572"/>
                    </a:cubicBezTo>
                    <a:cubicBezTo>
                      <a:pt x="75" y="569"/>
                      <a:pt x="75" y="569"/>
                      <a:pt x="75" y="569"/>
                    </a:cubicBezTo>
                    <a:cubicBezTo>
                      <a:pt x="74" y="572"/>
                      <a:pt x="74" y="572"/>
                      <a:pt x="74" y="572"/>
                    </a:cubicBezTo>
                    <a:cubicBezTo>
                      <a:pt x="74" y="572"/>
                      <a:pt x="74" y="572"/>
                      <a:pt x="74" y="572"/>
                    </a:cubicBezTo>
                    <a:cubicBezTo>
                      <a:pt x="75" y="569"/>
                      <a:pt x="75" y="569"/>
                      <a:pt x="75" y="569"/>
                    </a:cubicBezTo>
                    <a:cubicBezTo>
                      <a:pt x="74" y="572"/>
                      <a:pt x="74" y="572"/>
                      <a:pt x="74" y="572"/>
                    </a:cubicBezTo>
                    <a:cubicBezTo>
                      <a:pt x="74" y="571"/>
                      <a:pt x="74" y="571"/>
                      <a:pt x="74" y="571"/>
                    </a:cubicBezTo>
                    <a:cubicBezTo>
                      <a:pt x="74" y="572"/>
                      <a:pt x="74" y="572"/>
                      <a:pt x="74" y="572"/>
                    </a:cubicBezTo>
                    <a:cubicBezTo>
                      <a:pt x="74" y="572"/>
                      <a:pt x="74" y="572"/>
                      <a:pt x="74" y="572"/>
                    </a:cubicBezTo>
                    <a:cubicBezTo>
                      <a:pt x="74" y="571"/>
                      <a:pt x="74" y="571"/>
                      <a:pt x="74" y="571"/>
                    </a:cubicBezTo>
                    <a:cubicBezTo>
                      <a:pt x="74" y="572"/>
                      <a:pt x="74" y="572"/>
                      <a:pt x="74" y="572"/>
                    </a:cubicBezTo>
                    <a:cubicBezTo>
                      <a:pt x="74" y="572"/>
                      <a:pt x="75" y="573"/>
                      <a:pt x="76" y="573"/>
                    </a:cubicBezTo>
                    <a:cubicBezTo>
                      <a:pt x="85" y="579"/>
                      <a:pt x="120" y="600"/>
                      <a:pt x="166" y="629"/>
                    </a:cubicBezTo>
                    <a:cubicBezTo>
                      <a:pt x="237" y="673"/>
                      <a:pt x="335" y="734"/>
                      <a:pt x="418" y="783"/>
                    </a:cubicBezTo>
                    <a:cubicBezTo>
                      <a:pt x="459" y="808"/>
                      <a:pt x="497" y="830"/>
                      <a:pt x="525" y="846"/>
                    </a:cubicBezTo>
                    <a:cubicBezTo>
                      <a:pt x="540" y="854"/>
                      <a:pt x="552" y="861"/>
                      <a:pt x="561" y="865"/>
                    </a:cubicBezTo>
                    <a:cubicBezTo>
                      <a:pt x="565" y="867"/>
                      <a:pt x="569" y="869"/>
                      <a:pt x="572" y="870"/>
                    </a:cubicBezTo>
                    <a:cubicBezTo>
                      <a:pt x="574" y="871"/>
                      <a:pt x="575" y="872"/>
                      <a:pt x="576" y="872"/>
                    </a:cubicBezTo>
                    <a:cubicBezTo>
                      <a:pt x="578" y="872"/>
                      <a:pt x="579" y="872"/>
                      <a:pt x="580" y="872"/>
                    </a:cubicBezTo>
                    <a:cubicBezTo>
                      <a:pt x="581" y="872"/>
                      <a:pt x="581" y="872"/>
                      <a:pt x="582" y="872"/>
                    </a:cubicBezTo>
                    <a:cubicBezTo>
                      <a:pt x="583" y="872"/>
                      <a:pt x="584" y="871"/>
                      <a:pt x="585" y="870"/>
                    </a:cubicBezTo>
                    <a:cubicBezTo>
                      <a:pt x="585" y="869"/>
                      <a:pt x="585" y="868"/>
                      <a:pt x="585" y="867"/>
                    </a:cubicBezTo>
                    <a:cubicBezTo>
                      <a:pt x="585" y="866"/>
                      <a:pt x="584" y="865"/>
                      <a:pt x="583" y="865"/>
                    </a:cubicBezTo>
                    <a:cubicBezTo>
                      <a:pt x="583" y="865"/>
                      <a:pt x="581" y="864"/>
                      <a:pt x="578" y="861"/>
                    </a:cubicBezTo>
                    <a:cubicBezTo>
                      <a:pt x="551" y="845"/>
                      <a:pt x="431" y="774"/>
                      <a:pt x="317" y="704"/>
                    </a:cubicBezTo>
                    <a:cubicBezTo>
                      <a:pt x="260" y="669"/>
                      <a:pt x="205" y="635"/>
                      <a:pt x="164" y="609"/>
                    </a:cubicBezTo>
                    <a:cubicBezTo>
                      <a:pt x="144" y="596"/>
                      <a:pt x="127" y="585"/>
                      <a:pt x="115" y="576"/>
                    </a:cubicBezTo>
                    <a:cubicBezTo>
                      <a:pt x="109" y="572"/>
                      <a:pt x="105" y="569"/>
                      <a:pt x="102" y="566"/>
                    </a:cubicBezTo>
                    <a:cubicBezTo>
                      <a:pt x="100" y="565"/>
                      <a:pt x="99" y="564"/>
                      <a:pt x="99" y="563"/>
                    </a:cubicBezTo>
                    <a:cubicBezTo>
                      <a:pt x="98" y="563"/>
                      <a:pt x="98" y="563"/>
                      <a:pt x="98" y="563"/>
                    </a:cubicBezTo>
                    <a:cubicBezTo>
                      <a:pt x="96" y="564"/>
                      <a:pt x="96" y="564"/>
                      <a:pt x="96" y="564"/>
                    </a:cubicBezTo>
                    <a:cubicBezTo>
                      <a:pt x="98" y="564"/>
                      <a:pt x="98" y="564"/>
                      <a:pt x="98" y="564"/>
                    </a:cubicBezTo>
                    <a:cubicBezTo>
                      <a:pt x="98" y="563"/>
                      <a:pt x="98" y="563"/>
                      <a:pt x="98" y="563"/>
                    </a:cubicBezTo>
                    <a:cubicBezTo>
                      <a:pt x="96" y="564"/>
                      <a:pt x="96" y="564"/>
                      <a:pt x="96" y="564"/>
                    </a:cubicBezTo>
                    <a:cubicBezTo>
                      <a:pt x="98" y="564"/>
                      <a:pt x="98" y="564"/>
                      <a:pt x="98" y="564"/>
                    </a:cubicBezTo>
                    <a:cubicBezTo>
                      <a:pt x="95" y="564"/>
                      <a:pt x="95" y="564"/>
                      <a:pt x="95" y="564"/>
                    </a:cubicBezTo>
                    <a:cubicBezTo>
                      <a:pt x="98" y="566"/>
                      <a:pt x="98" y="566"/>
                      <a:pt x="98" y="566"/>
                    </a:cubicBezTo>
                    <a:cubicBezTo>
                      <a:pt x="98" y="565"/>
                      <a:pt x="98" y="565"/>
                      <a:pt x="98" y="564"/>
                    </a:cubicBezTo>
                    <a:cubicBezTo>
                      <a:pt x="95" y="564"/>
                      <a:pt x="95" y="564"/>
                      <a:pt x="95" y="564"/>
                    </a:cubicBezTo>
                    <a:cubicBezTo>
                      <a:pt x="98" y="566"/>
                      <a:pt x="98" y="566"/>
                      <a:pt x="98" y="566"/>
                    </a:cubicBezTo>
                    <a:cubicBezTo>
                      <a:pt x="98" y="566"/>
                      <a:pt x="98" y="566"/>
                      <a:pt x="98" y="566"/>
                    </a:cubicBezTo>
                    <a:cubicBezTo>
                      <a:pt x="95" y="564"/>
                      <a:pt x="95" y="564"/>
                      <a:pt x="95" y="564"/>
                    </a:cubicBezTo>
                    <a:cubicBezTo>
                      <a:pt x="96" y="567"/>
                      <a:pt x="96" y="567"/>
                      <a:pt x="96" y="567"/>
                    </a:cubicBezTo>
                    <a:cubicBezTo>
                      <a:pt x="97" y="567"/>
                      <a:pt x="97" y="567"/>
                      <a:pt x="98" y="566"/>
                    </a:cubicBezTo>
                    <a:cubicBezTo>
                      <a:pt x="95" y="564"/>
                      <a:pt x="95" y="564"/>
                      <a:pt x="95" y="564"/>
                    </a:cubicBezTo>
                    <a:cubicBezTo>
                      <a:pt x="96" y="567"/>
                      <a:pt x="96" y="567"/>
                      <a:pt x="96" y="567"/>
                    </a:cubicBezTo>
                    <a:cubicBezTo>
                      <a:pt x="95" y="565"/>
                      <a:pt x="95" y="565"/>
                      <a:pt x="95" y="565"/>
                    </a:cubicBezTo>
                    <a:cubicBezTo>
                      <a:pt x="95" y="568"/>
                      <a:pt x="95" y="568"/>
                      <a:pt x="95" y="568"/>
                    </a:cubicBezTo>
                    <a:cubicBezTo>
                      <a:pt x="96" y="568"/>
                      <a:pt x="96" y="568"/>
                      <a:pt x="96" y="567"/>
                    </a:cubicBezTo>
                    <a:cubicBezTo>
                      <a:pt x="95" y="565"/>
                      <a:pt x="95" y="565"/>
                      <a:pt x="95" y="565"/>
                    </a:cubicBezTo>
                    <a:cubicBezTo>
                      <a:pt x="95" y="568"/>
                      <a:pt x="95" y="568"/>
                      <a:pt x="95" y="568"/>
                    </a:cubicBezTo>
                    <a:cubicBezTo>
                      <a:pt x="95" y="567"/>
                      <a:pt x="95" y="567"/>
                      <a:pt x="95" y="567"/>
                    </a:cubicBezTo>
                    <a:cubicBezTo>
                      <a:pt x="95" y="568"/>
                      <a:pt x="95" y="568"/>
                      <a:pt x="95" y="568"/>
                    </a:cubicBezTo>
                    <a:cubicBezTo>
                      <a:pt x="95" y="568"/>
                      <a:pt x="95" y="568"/>
                      <a:pt x="95" y="568"/>
                    </a:cubicBezTo>
                    <a:cubicBezTo>
                      <a:pt x="95" y="567"/>
                      <a:pt x="95" y="567"/>
                      <a:pt x="95" y="567"/>
                    </a:cubicBezTo>
                    <a:cubicBezTo>
                      <a:pt x="95" y="568"/>
                      <a:pt x="95" y="568"/>
                      <a:pt x="95" y="568"/>
                    </a:cubicBezTo>
                    <a:cubicBezTo>
                      <a:pt x="96" y="568"/>
                      <a:pt x="97" y="568"/>
                      <a:pt x="98" y="568"/>
                    </a:cubicBezTo>
                    <a:cubicBezTo>
                      <a:pt x="101" y="569"/>
                      <a:pt x="105" y="572"/>
                      <a:pt x="111" y="574"/>
                    </a:cubicBezTo>
                    <a:cubicBezTo>
                      <a:pt x="132" y="585"/>
                      <a:pt x="170" y="608"/>
                      <a:pt x="215" y="637"/>
                    </a:cubicBezTo>
                    <a:cubicBezTo>
                      <a:pt x="282" y="679"/>
                      <a:pt x="367" y="733"/>
                      <a:pt x="436" y="776"/>
                    </a:cubicBezTo>
                    <a:cubicBezTo>
                      <a:pt x="471" y="798"/>
                      <a:pt x="502" y="817"/>
                      <a:pt x="525" y="831"/>
                    </a:cubicBezTo>
                    <a:cubicBezTo>
                      <a:pt x="537" y="838"/>
                      <a:pt x="547" y="843"/>
                      <a:pt x="555" y="847"/>
                    </a:cubicBezTo>
                    <a:cubicBezTo>
                      <a:pt x="558" y="849"/>
                      <a:pt x="561" y="851"/>
                      <a:pt x="564" y="852"/>
                    </a:cubicBezTo>
                    <a:cubicBezTo>
                      <a:pt x="565" y="852"/>
                      <a:pt x="567" y="853"/>
                      <a:pt x="568" y="853"/>
                    </a:cubicBezTo>
                    <a:cubicBezTo>
                      <a:pt x="569" y="853"/>
                      <a:pt x="570" y="853"/>
                      <a:pt x="571" y="853"/>
                    </a:cubicBezTo>
                    <a:cubicBezTo>
                      <a:pt x="572" y="853"/>
                      <a:pt x="572" y="853"/>
                      <a:pt x="573" y="853"/>
                    </a:cubicBezTo>
                    <a:cubicBezTo>
                      <a:pt x="574" y="853"/>
                      <a:pt x="575" y="852"/>
                      <a:pt x="575" y="851"/>
                    </a:cubicBezTo>
                    <a:cubicBezTo>
                      <a:pt x="576" y="850"/>
                      <a:pt x="576" y="849"/>
                      <a:pt x="576" y="848"/>
                    </a:cubicBezTo>
                    <a:cubicBezTo>
                      <a:pt x="576" y="847"/>
                      <a:pt x="575" y="846"/>
                      <a:pt x="574" y="846"/>
                    </a:cubicBezTo>
                    <a:cubicBezTo>
                      <a:pt x="144" y="577"/>
                      <a:pt x="144" y="577"/>
                      <a:pt x="144" y="577"/>
                    </a:cubicBezTo>
                    <a:cubicBezTo>
                      <a:pt x="142" y="580"/>
                      <a:pt x="142" y="580"/>
                      <a:pt x="142" y="580"/>
                    </a:cubicBezTo>
                    <a:cubicBezTo>
                      <a:pt x="145" y="582"/>
                      <a:pt x="145" y="582"/>
                      <a:pt x="145" y="582"/>
                    </a:cubicBezTo>
                    <a:cubicBezTo>
                      <a:pt x="142" y="580"/>
                      <a:pt x="142" y="580"/>
                      <a:pt x="142" y="580"/>
                    </a:cubicBezTo>
                    <a:cubicBezTo>
                      <a:pt x="143" y="584"/>
                      <a:pt x="143" y="584"/>
                      <a:pt x="143" y="584"/>
                    </a:cubicBezTo>
                    <a:cubicBezTo>
                      <a:pt x="144" y="584"/>
                      <a:pt x="144" y="583"/>
                      <a:pt x="145" y="582"/>
                    </a:cubicBezTo>
                    <a:cubicBezTo>
                      <a:pt x="142" y="580"/>
                      <a:pt x="142" y="580"/>
                      <a:pt x="142" y="580"/>
                    </a:cubicBezTo>
                    <a:cubicBezTo>
                      <a:pt x="143" y="584"/>
                      <a:pt x="143" y="584"/>
                      <a:pt x="143" y="584"/>
                    </a:cubicBezTo>
                    <a:cubicBezTo>
                      <a:pt x="142" y="581"/>
                      <a:pt x="142" y="581"/>
                      <a:pt x="142" y="581"/>
                    </a:cubicBezTo>
                    <a:cubicBezTo>
                      <a:pt x="142" y="584"/>
                      <a:pt x="142" y="584"/>
                      <a:pt x="142" y="584"/>
                    </a:cubicBezTo>
                    <a:cubicBezTo>
                      <a:pt x="142" y="584"/>
                      <a:pt x="143" y="584"/>
                      <a:pt x="143" y="584"/>
                    </a:cubicBezTo>
                    <a:cubicBezTo>
                      <a:pt x="142" y="581"/>
                      <a:pt x="142" y="581"/>
                      <a:pt x="142" y="581"/>
                    </a:cubicBezTo>
                    <a:cubicBezTo>
                      <a:pt x="142" y="584"/>
                      <a:pt x="142" y="584"/>
                      <a:pt x="142" y="584"/>
                    </a:cubicBezTo>
                    <a:cubicBezTo>
                      <a:pt x="142" y="583"/>
                      <a:pt x="142" y="583"/>
                      <a:pt x="142" y="583"/>
                    </a:cubicBezTo>
                    <a:cubicBezTo>
                      <a:pt x="142" y="584"/>
                      <a:pt x="142" y="584"/>
                      <a:pt x="142" y="584"/>
                    </a:cubicBezTo>
                    <a:cubicBezTo>
                      <a:pt x="142" y="584"/>
                      <a:pt x="142" y="584"/>
                      <a:pt x="142" y="584"/>
                    </a:cubicBezTo>
                    <a:cubicBezTo>
                      <a:pt x="142" y="583"/>
                      <a:pt x="142" y="583"/>
                      <a:pt x="142" y="583"/>
                    </a:cubicBezTo>
                    <a:cubicBezTo>
                      <a:pt x="142" y="584"/>
                      <a:pt x="142" y="584"/>
                      <a:pt x="142" y="584"/>
                    </a:cubicBezTo>
                    <a:cubicBezTo>
                      <a:pt x="142" y="584"/>
                      <a:pt x="143" y="584"/>
                      <a:pt x="144" y="585"/>
                    </a:cubicBezTo>
                    <a:cubicBezTo>
                      <a:pt x="149" y="587"/>
                      <a:pt x="160" y="592"/>
                      <a:pt x="175" y="600"/>
                    </a:cubicBezTo>
                    <a:cubicBezTo>
                      <a:pt x="226" y="628"/>
                      <a:pt x="323" y="686"/>
                      <a:pt x="409" y="736"/>
                    </a:cubicBezTo>
                    <a:cubicBezTo>
                      <a:pt x="451" y="762"/>
                      <a:pt x="490" y="785"/>
                      <a:pt x="519" y="803"/>
                    </a:cubicBezTo>
                    <a:cubicBezTo>
                      <a:pt x="534" y="811"/>
                      <a:pt x="545" y="819"/>
                      <a:pt x="553" y="823"/>
                    </a:cubicBezTo>
                    <a:cubicBezTo>
                      <a:pt x="562" y="828"/>
                      <a:pt x="566" y="831"/>
                      <a:pt x="566" y="831"/>
                    </a:cubicBezTo>
                    <a:cubicBezTo>
                      <a:pt x="568" y="832"/>
                      <a:pt x="570" y="832"/>
                      <a:pt x="572" y="830"/>
                    </a:cubicBezTo>
                    <a:cubicBezTo>
                      <a:pt x="573" y="828"/>
                      <a:pt x="572" y="825"/>
                      <a:pt x="570" y="824"/>
                    </a:cubicBezTo>
                    <a:cubicBezTo>
                      <a:pt x="570" y="824"/>
                      <a:pt x="564" y="821"/>
                      <a:pt x="554" y="814"/>
                    </a:cubicBezTo>
                    <a:cubicBezTo>
                      <a:pt x="517" y="792"/>
                      <a:pt x="426" y="735"/>
                      <a:pt x="345" y="685"/>
                    </a:cubicBezTo>
                    <a:cubicBezTo>
                      <a:pt x="304" y="659"/>
                      <a:pt x="265" y="635"/>
                      <a:pt x="236" y="617"/>
                    </a:cubicBezTo>
                    <a:cubicBezTo>
                      <a:pt x="222" y="608"/>
                      <a:pt x="211" y="601"/>
                      <a:pt x="202" y="595"/>
                    </a:cubicBezTo>
                    <a:cubicBezTo>
                      <a:pt x="198" y="593"/>
                      <a:pt x="195" y="591"/>
                      <a:pt x="193" y="589"/>
                    </a:cubicBezTo>
                    <a:cubicBezTo>
                      <a:pt x="192" y="588"/>
                      <a:pt x="191" y="588"/>
                      <a:pt x="191" y="587"/>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91" y="587"/>
                      <a:pt x="191" y="587"/>
                      <a:pt x="191" y="587"/>
                    </a:cubicBezTo>
                    <a:cubicBezTo>
                      <a:pt x="189" y="589"/>
                      <a:pt x="189" y="589"/>
                      <a:pt x="189" y="589"/>
                    </a:cubicBezTo>
                    <a:cubicBezTo>
                      <a:pt x="191" y="587"/>
                      <a:pt x="191" y="587"/>
                      <a:pt x="191" y="587"/>
                    </a:cubicBezTo>
                    <a:cubicBezTo>
                      <a:pt x="188" y="590"/>
                      <a:pt x="188" y="590"/>
                      <a:pt x="188" y="590"/>
                    </a:cubicBezTo>
                    <a:cubicBezTo>
                      <a:pt x="191" y="588"/>
                      <a:pt x="191" y="588"/>
                      <a:pt x="191" y="588"/>
                    </a:cubicBezTo>
                    <a:cubicBezTo>
                      <a:pt x="191" y="587"/>
                      <a:pt x="191" y="587"/>
                      <a:pt x="191" y="587"/>
                    </a:cubicBezTo>
                    <a:cubicBezTo>
                      <a:pt x="188" y="590"/>
                      <a:pt x="188" y="590"/>
                      <a:pt x="188" y="590"/>
                    </a:cubicBezTo>
                    <a:cubicBezTo>
                      <a:pt x="191" y="588"/>
                      <a:pt x="191" y="588"/>
                      <a:pt x="191" y="588"/>
                    </a:cubicBezTo>
                    <a:cubicBezTo>
                      <a:pt x="188" y="590"/>
                      <a:pt x="188" y="590"/>
                      <a:pt x="188" y="590"/>
                    </a:cubicBezTo>
                    <a:cubicBezTo>
                      <a:pt x="192" y="590"/>
                      <a:pt x="192" y="590"/>
                      <a:pt x="192" y="590"/>
                    </a:cubicBezTo>
                    <a:cubicBezTo>
                      <a:pt x="192" y="589"/>
                      <a:pt x="191" y="588"/>
                      <a:pt x="191" y="588"/>
                    </a:cubicBezTo>
                    <a:cubicBezTo>
                      <a:pt x="188" y="590"/>
                      <a:pt x="188" y="590"/>
                      <a:pt x="188" y="590"/>
                    </a:cubicBezTo>
                    <a:cubicBezTo>
                      <a:pt x="192" y="590"/>
                      <a:pt x="192" y="590"/>
                      <a:pt x="192" y="590"/>
                    </a:cubicBezTo>
                    <a:cubicBezTo>
                      <a:pt x="188" y="590"/>
                      <a:pt x="188" y="590"/>
                      <a:pt x="188" y="590"/>
                    </a:cubicBezTo>
                    <a:cubicBezTo>
                      <a:pt x="191" y="592"/>
                      <a:pt x="191" y="592"/>
                      <a:pt x="191" y="592"/>
                    </a:cubicBezTo>
                    <a:cubicBezTo>
                      <a:pt x="192" y="591"/>
                      <a:pt x="192" y="590"/>
                      <a:pt x="192" y="590"/>
                    </a:cubicBezTo>
                    <a:cubicBezTo>
                      <a:pt x="188" y="590"/>
                      <a:pt x="188" y="590"/>
                      <a:pt x="188" y="590"/>
                    </a:cubicBezTo>
                    <a:cubicBezTo>
                      <a:pt x="191" y="592"/>
                      <a:pt x="191" y="592"/>
                      <a:pt x="191" y="592"/>
                    </a:cubicBezTo>
                    <a:cubicBezTo>
                      <a:pt x="191" y="592"/>
                      <a:pt x="191" y="592"/>
                      <a:pt x="191" y="592"/>
                    </a:cubicBezTo>
                    <a:cubicBezTo>
                      <a:pt x="188" y="590"/>
                      <a:pt x="188" y="590"/>
                      <a:pt x="188" y="590"/>
                    </a:cubicBezTo>
                    <a:cubicBezTo>
                      <a:pt x="189" y="593"/>
                      <a:pt x="189" y="593"/>
                      <a:pt x="189" y="593"/>
                    </a:cubicBezTo>
                    <a:cubicBezTo>
                      <a:pt x="190" y="593"/>
                      <a:pt x="191" y="593"/>
                      <a:pt x="191" y="592"/>
                    </a:cubicBezTo>
                    <a:cubicBezTo>
                      <a:pt x="188" y="590"/>
                      <a:pt x="188" y="590"/>
                      <a:pt x="188" y="590"/>
                    </a:cubicBezTo>
                    <a:cubicBezTo>
                      <a:pt x="189" y="593"/>
                      <a:pt x="189" y="593"/>
                      <a:pt x="189" y="593"/>
                    </a:cubicBezTo>
                    <a:cubicBezTo>
                      <a:pt x="188" y="591"/>
                      <a:pt x="188" y="591"/>
                      <a:pt x="188" y="591"/>
                    </a:cubicBezTo>
                    <a:cubicBezTo>
                      <a:pt x="188" y="594"/>
                      <a:pt x="188" y="594"/>
                      <a:pt x="188" y="594"/>
                    </a:cubicBezTo>
                    <a:cubicBezTo>
                      <a:pt x="188" y="594"/>
                      <a:pt x="189" y="594"/>
                      <a:pt x="189" y="593"/>
                    </a:cubicBezTo>
                    <a:cubicBezTo>
                      <a:pt x="188" y="591"/>
                      <a:pt x="188" y="591"/>
                      <a:pt x="188" y="591"/>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2"/>
                      <a:pt x="188" y="592"/>
                      <a:pt x="188" y="592"/>
                    </a:cubicBezTo>
                    <a:cubicBezTo>
                      <a:pt x="188" y="594"/>
                      <a:pt x="188" y="594"/>
                      <a:pt x="188" y="594"/>
                    </a:cubicBezTo>
                    <a:cubicBezTo>
                      <a:pt x="188" y="594"/>
                      <a:pt x="188" y="594"/>
                      <a:pt x="188" y="594"/>
                    </a:cubicBezTo>
                    <a:cubicBezTo>
                      <a:pt x="188" y="594"/>
                      <a:pt x="189" y="594"/>
                      <a:pt x="190" y="594"/>
                    </a:cubicBezTo>
                    <a:cubicBezTo>
                      <a:pt x="195" y="596"/>
                      <a:pt x="205" y="601"/>
                      <a:pt x="218" y="608"/>
                    </a:cubicBezTo>
                    <a:cubicBezTo>
                      <a:pt x="264" y="633"/>
                      <a:pt x="351" y="685"/>
                      <a:pt x="427" y="731"/>
                    </a:cubicBezTo>
                    <a:cubicBezTo>
                      <a:pt x="464" y="754"/>
                      <a:pt x="499" y="775"/>
                      <a:pt x="525" y="791"/>
                    </a:cubicBezTo>
                    <a:cubicBezTo>
                      <a:pt x="537" y="798"/>
                      <a:pt x="548" y="805"/>
                      <a:pt x="555" y="809"/>
                    </a:cubicBezTo>
                    <a:cubicBezTo>
                      <a:pt x="562" y="814"/>
                      <a:pt x="566" y="816"/>
                      <a:pt x="566" y="816"/>
                    </a:cubicBezTo>
                    <a:cubicBezTo>
                      <a:pt x="567" y="817"/>
                      <a:pt x="568" y="817"/>
                      <a:pt x="569" y="817"/>
                    </a:cubicBezTo>
                    <a:cubicBezTo>
                      <a:pt x="570" y="816"/>
                      <a:pt x="571" y="816"/>
                      <a:pt x="572" y="815"/>
                    </a:cubicBezTo>
                    <a:cubicBezTo>
                      <a:pt x="572" y="814"/>
                      <a:pt x="572" y="813"/>
                      <a:pt x="572" y="812"/>
                    </a:cubicBezTo>
                    <a:cubicBezTo>
                      <a:pt x="572" y="811"/>
                      <a:pt x="571" y="810"/>
                      <a:pt x="570" y="809"/>
                    </a:cubicBezTo>
                    <a:cubicBezTo>
                      <a:pt x="570" y="809"/>
                      <a:pt x="565" y="806"/>
                      <a:pt x="555" y="800"/>
                    </a:cubicBezTo>
                    <a:cubicBezTo>
                      <a:pt x="521" y="779"/>
                      <a:pt x="436" y="727"/>
                      <a:pt x="359" y="680"/>
                    </a:cubicBezTo>
                    <a:cubicBezTo>
                      <a:pt x="320" y="656"/>
                      <a:pt x="284" y="633"/>
                      <a:pt x="258" y="616"/>
                    </a:cubicBezTo>
                    <a:cubicBezTo>
                      <a:pt x="244" y="608"/>
                      <a:pt x="233" y="601"/>
                      <a:pt x="226" y="596"/>
                    </a:cubicBezTo>
                    <a:cubicBezTo>
                      <a:pt x="222" y="593"/>
                      <a:pt x="219" y="591"/>
                      <a:pt x="217" y="590"/>
                    </a:cubicBezTo>
                    <a:cubicBezTo>
                      <a:pt x="216" y="589"/>
                      <a:pt x="216" y="588"/>
                      <a:pt x="215" y="588"/>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5" y="588"/>
                      <a:pt x="215" y="588"/>
                      <a:pt x="215" y="588"/>
                    </a:cubicBezTo>
                    <a:cubicBezTo>
                      <a:pt x="214" y="589"/>
                      <a:pt x="214" y="589"/>
                      <a:pt x="214" y="589"/>
                    </a:cubicBezTo>
                    <a:cubicBezTo>
                      <a:pt x="215" y="588"/>
                      <a:pt x="215" y="588"/>
                      <a:pt x="215" y="588"/>
                    </a:cubicBezTo>
                    <a:cubicBezTo>
                      <a:pt x="212" y="590"/>
                      <a:pt x="212" y="590"/>
                      <a:pt x="212" y="590"/>
                    </a:cubicBezTo>
                    <a:cubicBezTo>
                      <a:pt x="216" y="590"/>
                      <a:pt x="216" y="590"/>
                      <a:pt x="216" y="590"/>
                    </a:cubicBezTo>
                    <a:cubicBezTo>
                      <a:pt x="216" y="589"/>
                      <a:pt x="215" y="588"/>
                      <a:pt x="215" y="588"/>
                    </a:cubicBezTo>
                    <a:cubicBezTo>
                      <a:pt x="212" y="590"/>
                      <a:pt x="212" y="590"/>
                      <a:pt x="212" y="590"/>
                    </a:cubicBezTo>
                    <a:cubicBezTo>
                      <a:pt x="216" y="590"/>
                      <a:pt x="216" y="590"/>
                      <a:pt x="216" y="590"/>
                    </a:cubicBezTo>
                    <a:cubicBezTo>
                      <a:pt x="212" y="590"/>
                      <a:pt x="212" y="590"/>
                      <a:pt x="212" y="590"/>
                    </a:cubicBezTo>
                    <a:cubicBezTo>
                      <a:pt x="215" y="592"/>
                      <a:pt x="215" y="592"/>
                      <a:pt x="215" y="592"/>
                    </a:cubicBezTo>
                    <a:cubicBezTo>
                      <a:pt x="216" y="591"/>
                      <a:pt x="216" y="591"/>
                      <a:pt x="216" y="590"/>
                    </a:cubicBezTo>
                    <a:cubicBezTo>
                      <a:pt x="212" y="590"/>
                      <a:pt x="212" y="590"/>
                      <a:pt x="212" y="590"/>
                    </a:cubicBezTo>
                    <a:cubicBezTo>
                      <a:pt x="215" y="592"/>
                      <a:pt x="215" y="592"/>
                      <a:pt x="215" y="592"/>
                    </a:cubicBezTo>
                    <a:cubicBezTo>
                      <a:pt x="215" y="592"/>
                      <a:pt x="215" y="592"/>
                      <a:pt x="215" y="592"/>
                    </a:cubicBezTo>
                    <a:cubicBezTo>
                      <a:pt x="212" y="590"/>
                      <a:pt x="212" y="590"/>
                      <a:pt x="212" y="590"/>
                    </a:cubicBezTo>
                    <a:cubicBezTo>
                      <a:pt x="213" y="594"/>
                      <a:pt x="213" y="594"/>
                      <a:pt x="213" y="594"/>
                    </a:cubicBezTo>
                    <a:cubicBezTo>
                      <a:pt x="214" y="594"/>
                      <a:pt x="215" y="593"/>
                      <a:pt x="215" y="592"/>
                    </a:cubicBezTo>
                    <a:cubicBezTo>
                      <a:pt x="212" y="590"/>
                      <a:pt x="212" y="590"/>
                      <a:pt x="212" y="590"/>
                    </a:cubicBezTo>
                    <a:cubicBezTo>
                      <a:pt x="213" y="594"/>
                      <a:pt x="213" y="594"/>
                      <a:pt x="213" y="594"/>
                    </a:cubicBezTo>
                    <a:cubicBezTo>
                      <a:pt x="212" y="590"/>
                      <a:pt x="212" y="590"/>
                      <a:pt x="212" y="590"/>
                    </a:cubicBezTo>
                    <a:cubicBezTo>
                      <a:pt x="212" y="594"/>
                      <a:pt x="212" y="594"/>
                      <a:pt x="212" y="594"/>
                    </a:cubicBezTo>
                    <a:cubicBezTo>
                      <a:pt x="212" y="594"/>
                      <a:pt x="213" y="594"/>
                      <a:pt x="213" y="594"/>
                    </a:cubicBezTo>
                    <a:cubicBezTo>
                      <a:pt x="212" y="590"/>
                      <a:pt x="212" y="590"/>
                      <a:pt x="212" y="590"/>
                    </a:cubicBezTo>
                    <a:cubicBezTo>
                      <a:pt x="212" y="594"/>
                      <a:pt x="212" y="594"/>
                      <a:pt x="212" y="594"/>
                    </a:cubicBezTo>
                    <a:cubicBezTo>
                      <a:pt x="212" y="591"/>
                      <a:pt x="212" y="591"/>
                      <a:pt x="212" y="591"/>
                    </a:cubicBezTo>
                    <a:cubicBezTo>
                      <a:pt x="211" y="594"/>
                      <a:pt x="211" y="594"/>
                      <a:pt x="211" y="594"/>
                    </a:cubicBezTo>
                    <a:cubicBezTo>
                      <a:pt x="211" y="594"/>
                      <a:pt x="212" y="594"/>
                      <a:pt x="212" y="594"/>
                    </a:cubicBezTo>
                    <a:cubicBezTo>
                      <a:pt x="212" y="591"/>
                      <a:pt x="212" y="591"/>
                      <a:pt x="212" y="591"/>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3"/>
                      <a:pt x="212" y="593"/>
                      <a:pt x="212" y="593"/>
                    </a:cubicBezTo>
                    <a:cubicBezTo>
                      <a:pt x="211" y="594"/>
                      <a:pt x="211" y="594"/>
                      <a:pt x="211" y="594"/>
                    </a:cubicBezTo>
                    <a:cubicBezTo>
                      <a:pt x="211" y="594"/>
                      <a:pt x="211" y="594"/>
                      <a:pt x="211" y="594"/>
                    </a:cubicBezTo>
                    <a:cubicBezTo>
                      <a:pt x="212" y="594"/>
                      <a:pt x="213" y="594"/>
                      <a:pt x="214" y="595"/>
                    </a:cubicBezTo>
                    <a:cubicBezTo>
                      <a:pt x="218" y="597"/>
                      <a:pt x="227" y="602"/>
                      <a:pt x="240" y="609"/>
                    </a:cubicBezTo>
                    <a:cubicBezTo>
                      <a:pt x="282" y="633"/>
                      <a:pt x="364" y="680"/>
                      <a:pt x="435" y="722"/>
                    </a:cubicBezTo>
                    <a:cubicBezTo>
                      <a:pt x="470" y="743"/>
                      <a:pt x="503" y="762"/>
                      <a:pt x="526" y="777"/>
                    </a:cubicBezTo>
                    <a:cubicBezTo>
                      <a:pt x="538" y="784"/>
                      <a:pt x="548" y="789"/>
                      <a:pt x="555" y="793"/>
                    </a:cubicBezTo>
                    <a:cubicBezTo>
                      <a:pt x="562" y="797"/>
                      <a:pt x="565" y="800"/>
                      <a:pt x="565" y="800"/>
                    </a:cubicBezTo>
                    <a:cubicBezTo>
                      <a:pt x="567" y="801"/>
                      <a:pt x="570" y="800"/>
                      <a:pt x="571" y="798"/>
                    </a:cubicBezTo>
                    <a:cubicBezTo>
                      <a:pt x="572" y="796"/>
                      <a:pt x="571" y="794"/>
                      <a:pt x="569" y="793"/>
                    </a:cubicBezTo>
                    <a:cubicBezTo>
                      <a:pt x="455" y="721"/>
                      <a:pt x="455" y="721"/>
                      <a:pt x="455" y="721"/>
                    </a:cubicBezTo>
                    <a:cubicBezTo>
                      <a:pt x="567" y="787"/>
                      <a:pt x="567" y="787"/>
                      <a:pt x="567" y="787"/>
                    </a:cubicBezTo>
                    <a:cubicBezTo>
                      <a:pt x="569" y="788"/>
                      <a:pt x="571" y="787"/>
                      <a:pt x="573" y="785"/>
                    </a:cubicBezTo>
                    <a:cubicBezTo>
                      <a:pt x="574" y="784"/>
                      <a:pt x="573" y="781"/>
                      <a:pt x="571" y="780"/>
                    </a:cubicBezTo>
                    <a:cubicBezTo>
                      <a:pt x="242" y="574"/>
                      <a:pt x="242" y="574"/>
                      <a:pt x="242" y="574"/>
                    </a:cubicBezTo>
                    <a:cubicBezTo>
                      <a:pt x="240" y="578"/>
                      <a:pt x="240" y="578"/>
                      <a:pt x="240" y="578"/>
                    </a:cubicBezTo>
                    <a:cubicBezTo>
                      <a:pt x="244" y="580"/>
                      <a:pt x="244" y="580"/>
                      <a:pt x="244" y="580"/>
                    </a:cubicBezTo>
                    <a:cubicBezTo>
                      <a:pt x="241" y="578"/>
                      <a:pt x="241" y="578"/>
                      <a:pt x="241" y="578"/>
                    </a:cubicBezTo>
                    <a:cubicBezTo>
                      <a:pt x="242" y="581"/>
                      <a:pt x="242" y="581"/>
                      <a:pt x="242" y="581"/>
                    </a:cubicBezTo>
                    <a:cubicBezTo>
                      <a:pt x="242" y="581"/>
                      <a:pt x="243" y="581"/>
                      <a:pt x="244" y="580"/>
                    </a:cubicBezTo>
                    <a:cubicBezTo>
                      <a:pt x="241" y="578"/>
                      <a:pt x="241" y="578"/>
                      <a:pt x="241" y="578"/>
                    </a:cubicBezTo>
                    <a:cubicBezTo>
                      <a:pt x="242" y="581"/>
                      <a:pt x="242" y="581"/>
                      <a:pt x="242" y="581"/>
                    </a:cubicBezTo>
                    <a:cubicBezTo>
                      <a:pt x="241" y="579"/>
                      <a:pt x="241" y="579"/>
                      <a:pt x="241" y="579"/>
                    </a:cubicBezTo>
                    <a:cubicBezTo>
                      <a:pt x="241" y="582"/>
                      <a:pt x="241" y="582"/>
                      <a:pt x="241" y="582"/>
                    </a:cubicBezTo>
                    <a:cubicBezTo>
                      <a:pt x="241" y="582"/>
                      <a:pt x="241" y="582"/>
                      <a:pt x="242" y="581"/>
                    </a:cubicBezTo>
                    <a:cubicBezTo>
                      <a:pt x="241" y="579"/>
                      <a:pt x="241" y="579"/>
                      <a:pt x="241" y="579"/>
                    </a:cubicBezTo>
                    <a:cubicBezTo>
                      <a:pt x="241" y="582"/>
                      <a:pt x="241" y="582"/>
                      <a:pt x="241" y="582"/>
                    </a:cubicBezTo>
                    <a:cubicBezTo>
                      <a:pt x="241" y="581"/>
                      <a:pt x="241" y="581"/>
                      <a:pt x="241" y="581"/>
                    </a:cubicBezTo>
                    <a:cubicBezTo>
                      <a:pt x="241" y="582"/>
                      <a:pt x="241" y="582"/>
                      <a:pt x="241" y="582"/>
                    </a:cubicBezTo>
                    <a:cubicBezTo>
                      <a:pt x="241" y="582"/>
                      <a:pt x="241" y="582"/>
                      <a:pt x="241" y="582"/>
                    </a:cubicBezTo>
                    <a:cubicBezTo>
                      <a:pt x="241" y="581"/>
                      <a:pt x="241" y="581"/>
                      <a:pt x="241" y="581"/>
                    </a:cubicBezTo>
                    <a:cubicBezTo>
                      <a:pt x="241" y="582"/>
                      <a:pt x="241" y="582"/>
                      <a:pt x="241" y="582"/>
                    </a:cubicBezTo>
                    <a:cubicBezTo>
                      <a:pt x="241" y="582"/>
                      <a:pt x="242" y="582"/>
                      <a:pt x="243" y="582"/>
                    </a:cubicBezTo>
                    <a:cubicBezTo>
                      <a:pt x="247" y="584"/>
                      <a:pt x="255" y="588"/>
                      <a:pt x="266" y="594"/>
                    </a:cubicBezTo>
                    <a:cubicBezTo>
                      <a:pt x="305" y="616"/>
                      <a:pt x="379" y="662"/>
                      <a:pt x="444" y="702"/>
                    </a:cubicBezTo>
                    <a:cubicBezTo>
                      <a:pt x="476" y="722"/>
                      <a:pt x="507" y="741"/>
                      <a:pt x="530" y="754"/>
                    </a:cubicBezTo>
                    <a:cubicBezTo>
                      <a:pt x="541" y="761"/>
                      <a:pt x="551" y="767"/>
                      <a:pt x="558" y="771"/>
                    </a:cubicBezTo>
                    <a:cubicBezTo>
                      <a:pt x="561" y="773"/>
                      <a:pt x="564" y="774"/>
                      <a:pt x="566" y="775"/>
                    </a:cubicBezTo>
                    <a:cubicBezTo>
                      <a:pt x="567" y="776"/>
                      <a:pt x="568" y="776"/>
                      <a:pt x="569" y="776"/>
                    </a:cubicBezTo>
                    <a:cubicBezTo>
                      <a:pt x="570" y="777"/>
                      <a:pt x="570" y="777"/>
                      <a:pt x="571" y="777"/>
                    </a:cubicBezTo>
                    <a:cubicBezTo>
                      <a:pt x="571" y="777"/>
                      <a:pt x="571" y="777"/>
                      <a:pt x="572" y="777"/>
                    </a:cubicBezTo>
                    <a:cubicBezTo>
                      <a:pt x="573" y="777"/>
                      <a:pt x="573" y="777"/>
                      <a:pt x="574" y="777"/>
                    </a:cubicBezTo>
                    <a:cubicBezTo>
                      <a:pt x="574" y="777"/>
                      <a:pt x="575" y="776"/>
                      <a:pt x="576" y="775"/>
                    </a:cubicBezTo>
                    <a:cubicBezTo>
                      <a:pt x="576" y="775"/>
                      <a:pt x="576" y="775"/>
                      <a:pt x="576" y="775"/>
                    </a:cubicBezTo>
                    <a:cubicBezTo>
                      <a:pt x="576" y="774"/>
                      <a:pt x="577" y="774"/>
                      <a:pt x="577" y="773"/>
                    </a:cubicBezTo>
                    <a:cubicBezTo>
                      <a:pt x="577" y="772"/>
                      <a:pt x="576" y="771"/>
                      <a:pt x="576" y="771"/>
                    </a:cubicBezTo>
                    <a:cubicBezTo>
                      <a:pt x="576" y="770"/>
                      <a:pt x="575" y="770"/>
                      <a:pt x="575" y="769"/>
                    </a:cubicBezTo>
                    <a:cubicBezTo>
                      <a:pt x="574" y="769"/>
                      <a:pt x="573" y="768"/>
                      <a:pt x="572" y="767"/>
                    </a:cubicBezTo>
                    <a:cubicBezTo>
                      <a:pt x="568" y="763"/>
                      <a:pt x="560" y="758"/>
                      <a:pt x="549" y="750"/>
                    </a:cubicBezTo>
                    <a:cubicBezTo>
                      <a:pt x="511" y="725"/>
                      <a:pt x="436" y="679"/>
                      <a:pt x="370" y="639"/>
                    </a:cubicBezTo>
                    <a:cubicBezTo>
                      <a:pt x="305" y="600"/>
                      <a:pt x="249" y="566"/>
                      <a:pt x="249" y="566"/>
                    </a:cubicBezTo>
                    <a:cubicBezTo>
                      <a:pt x="247" y="570"/>
                      <a:pt x="247" y="570"/>
                      <a:pt x="247" y="570"/>
                    </a:cubicBezTo>
                    <a:cubicBezTo>
                      <a:pt x="251" y="572"/>
                      <a:pt x="251" y="572"/>
                      <a:pt x="251" y="572"/>
                    </a:cubicBezTo>
                    <a:cubicBezTo>
                      <a:pt x="247" y="570"/>
                      <a:pt x="247" y="570"/>
                      <a:pt x="247" y="570"/>
                    </a:cubicBezTo>
                    <a:cubicBezTo>
                      <a:pt x="249" y="574"/>
                      <a:pt x="249" y="574"/>
                      <a:pt x="249" y="574"/>
                    </a:cubicBezTo>
                    <a:cubicBezTo>
                      <a:pt x="249" y="573"/>
                      <a:pt x="250" y="573"/>
                      <a:pt x="251" y="572"/>
                    </a:cubicBezTo>
                    <a:cubicBezTo>
                      <a:pt x="247" y="570"/>
                      <a:pt x="247" y="570"/>
                      <a:pt x="247" y="570"/>
                    </a:cubicBezTo>
                    <a:cubicBezTo>
                      <a:pt x="249" y="574"/>
                      <a:pt x="249" y="574"/>
                      <a:pt x="249" y="574"/>
                    </a:cubicBezTo>
                    <a:cubicBezTo>
                      <a:pt x="247" y="570"/>
                      <a:pt x="247" y="570"/>
                      <a:pt x="247" y="570"/>
                    </a:cubicBezTo>
                    <a:cubicBezTo>
                      <a:pt x="247" y="574"/>
                      <a:pt x="247" y="574"/>
                      <a:pt x="247" y="574"/>
                    </a:cubicBezTo>
                    <a:cubicBezTo>
                      <a:pt x="248" y="574"/>
                      <a:pt x="248" y="574"/>
                      <a:pt x="249" y="574"/>
                    </a:cubicBezTo>
                    <a:cubicBezTo>
                      <a:pt x="247" y="570"/>
                      <a:pt x="247" y="570"/>
                      <a:pt x="247" y="570"/>
                    </a:cubicBezTo>
                    <a:cubicBezTo>
                      <a:pt x="247" y="574"/>
                      <a:pt x="247" y="574"/>
                      <a:pt x="247" y="574"/>
                    </a:cubicBezTo>
                    <a:cubicBezTo>
                      <a:pt x="247" y="570"/>
                      <a:pt x="247" y="570"/>
                      <a:pt x="247" y="570"/>
                    </a:cubicBezTo>
                    <a:cubicBezTo>
                      <a:pt x="246" y="574"/>
                      <a:pt x="246" y="574"/>
                      <a:pt x="246" y="574"/>
                    </a:cubicBezTo>
                    <a:cubicBezTo>
                      <a:pt x="247" y="574"/>
                      <a:pt x="247" y="574"/>
                      <a:pt x="247" y="574"/>
                    </a:cubicBezTo>
                    <a:cubicBezTo>
                      <a:pt x="247" y="570"/>
                      <a:pt x="247" y="570"/>
                      <a:pt x="247" y="570"/>
                    </a:cubicBezTo>
                    <a:cubicBezTo>
                      <a:pt x="246" y="574"/>
                      <a:pt x="246" y="574"/>
                      <a:pt x="246" y="574"/>
                    </a:cubicBezTo>
                    <a:cubicBezTo>
                      <a:pt x="247" y="572"/>
                      <a:pt x="247" y="572"/>
                      <a:pt x="247" y="572"/>
                    </a:cubicBezTo>
                    <a:cubicBezTo>
                      <a:pt x="246" y="574"/>
                      <a:pt x="246" y="574"/>
                      <a:pt x="246" y="574"/>
                    </a:cubicBezTo>
                    <a:cubicBezTo>
                      <a:pt x="246" y="574"/>
                      <a:pt x="246" y="574"/>
                      <a:pt x="246" y="574"/>
                    </a:cubicBezTo>
                    <a:cubicBezTo>
                      <a:pt x="247" y="572"/>
                      <a:pt x="247" y="572"/>
                      <a:pt x="247" y="572"/>
                    </a:cubicBezTo>
                    <a:cubicBezTo>
                      <a:pt x="246" y="574"/>
                      <a:pt x="246" y="574"/>
                      <a:pt x="246" y="574"/>
                    </a:cubicBezTo>
                    <a:cubicBezTo>
                      <a:pt x="246" y="574"/>
                      <a:pt x="247" y="574"/>
                      <a:pt x="248" y="574"/>
                    </a:cubicBezTo>
                    <a:cubicBezTo>
                      <a:pt x="252" y="576"/>
                      <a:pt x="260" y="581"/>
                      <a:pt x="271" y="587"/>
                    </a:cubicBezTo>
                    <a:cubicBezTo>
                      <a:pt x="311" y="609"/>
                      <a:pt x="389" y="654"/>
                      <a:pt x="458" y="694"/>
                    </a:cubicBezTo>
                    <a:cubicBezTo>
                      <a:pt x="492" y="714"/>
                      <a:pt x="524" y="732"/>
                      <a:pt x="547" y="745"/>
                    </a:cubicBezTo>
                    <a:cubicBezTo>
                      <a:pt x="558" y="752"/>
                      <a:pt x="568" y="758"/>
                      <a:pt x="574" y="761"/>
                    </a:cubicBezTo>
                    <a:cubicBezTo>
                      <a:pt x="581" y="765"/>
                      <a:pt x="585" y="767"/>
                      <a:pt x="585" y="767"/>
                    </a:cubicBezTo>
                    <a:cubicBezTo>
                      <a:pt x="586" y="768"/>
                      <a:pt x="587" y="768"/>
                      <a:pt x="589" y="767"/>
                    </a:cubicBezTo>
                    <a:cubicBezTo>
                      <a:pt x="590" y="767"/>
                      <a:pt x="591" y="765"/>
                      <a:pt x="591" y="764"/>
                    </a:cubicBezTo>
                    <a:cubicBezTo>
                      <a:pt x="591" y="763"/>
                      <a:pt x="590" y="762"/>
                      <a:pt x="590" y="762"/>
                    </a:cubicBezTo>
                    <a:cubicBezTo>
                      <a:pt x="590" y="761"/>
                      <a:pt x="590" y="761"/>
                      <a:pt x="590" y="761"/>
                    </a:cubicBezTo>
                    <a:cubicBezTo>
                      <a:pt x="589" y="761"/>
                      <a:pt x="589" y="761"/>
                      <a:pt x="589" y="761"/>
                    </a:cubicBezTo>
                    <a:cubicBezTo>
                      <a:pt x="589" y="760"/>
                      <a:pt x="589" y="760"/>
                      <a:pt x="589" y="760"/>
                    </a:cubicBezTo>
                    <a:cubicBezTo>
                      <a:pt x="588" y="760"/>
                      <a:pt x="588" y="760"/>
                      <a:pt x="587" y="759"/>
                    </a:cubicBezTo>
                    <a:cubicBezTo>
                      <a:pt x="574" y="752"/>
                      <a:pt x="493" y="704"/>
                      <a:pt x="416" y="657"/>
                    </a:cubicBezTo>
                    <a:cubicBezTo>
                      <a:pt x="377" y="634"/>
                      <a:pt x="339" y="610"/>
                      <a:pt x="310" y="592"/>
                    </a:cubicBezTo>
                    <a:cubicBezTo>
                      <a:pt x="296" y="583"/>
                      <a:pt x="284" y="575"/>
                      <a:pt x="276" y="569"/>
                    </a:cubicBezTo>
                    <a:cubicBezTo>
                      <a:pt x="272" y="566"/>
                      <a:pt x="269" y="564"/>
                      <a:pt x="267" y="562"/>
                    </a:cubicBezTo>
                    <a:cubicBezTo>
                      <a:pt x="266" y="561"/>
                      <a:pt x="265" y="560"/>
                      <a:pt x="265" y="560"/>
                    </a:cubicBezTo>
                    <a:cubicBezTo>
                      <a:pt x="265" y="560"/>
                      <a:pt x="265" y="560"/>
                      <a:pt x="265" y="560"/>
                    </a:cubicBezTo>
                    <a:cubicBezTo>
                      <a:pt x="265" y="560"/>
                      <a:pt x="265" y="560"/>
                      <a:pt x="265" y="560"/>
                    </a:cubicBezTo>
                    <a:cubicBezTo>
                      <a:pt x="263" y="561"/>
                      <a:pt x="263" y="561"/>
                      <a:pt x="263" y="561"/>
                    </a:cubicBezTo>
                    <a:cubicBezTo>
                      <a:pt x="265" y="561"/>
                      <a:pt x="265" y="561"/>
                      <a:pt x="265" y="561"/>
                    </a:cubicBezTo>
                    <a:cubicBezTo>
                      <a:pt x="265" y="560"/>
                      <a:pt x="265" y="560"/>
                      <a:pt x="265" y="560"/>
                    </a:cubicBezTo>
                    <a:cubicBezTo>
                      <a:pt x="263" y="561"/>
                      <a:pt x="263" y="561"/>
                      <a:pt x="263" y="561"/>
                    </a:cubicBezTo>
                    <a:cubicBezTo>
                      <a:pt x="265" y="561"/>
                      <a:pt x="265" y="561"/>
                      <a:pt x="265" y="561"/>
                    </a:cubicBezTo>
                    <a:cubicBezTo>
                      <a:pt x="261" y="561"/>
                      <a:pt x="261" y="561"/>
                      <a:pt x="261" y="561"/>
                    </a:cubicBezTo>
                    <a:cubicBezTo>
                      <a:pt x="264" y="563"/>
                      <a:pt x="264" y="563"/>
                      <a:pt x="264" y="563"/>
                    </a:cubicBezTo>
                    <a:cubicBezTo>
                      <a:pt x="265" y="562"/>
                      <a:pt x="265" y="561"/>
                      <a:pt x="265" y="561"/>
                    </a:cubicBezTo>
                    <a:cubicBezTo>
                      <a:pt x="261" y="561"/>
                      <a:pt x="261" y="561"/>
                      <a:pt x="261" y="561"/>
                    </a:cubicBezTo>
                    <a:cubicBezTo>
                      <a:pt x="264" y="563"/>
                      <a:pt x="264" y="563"/>
                      <a:pt x="264" y="563"/>
                    </a:cubicBezTo>
                    <a:cubicBezTo>
                      <a:pt x="261" y="560"/>
                      <a:pt x="261" y="560"/>
                      <a:pt x="261" y="560"/>
                    </a:cubicBezTo>
                    <a:cubicBezTo>
                      <a:pt x="259" y="564"/>
                      <a:pt x="259" y="564"/>
                      <a:pt x="259" y="564"/>
                    </a:cubicBezTo>
                    <a:cubicBezTo>
                      <a:pt x="259" y="564"/>
                      <a:pt x="337" y="611"/>
                      <a:pt x="419" y="658"/>
                    </a:cubicBezTo>
                    <a:cubicBezTo>
                      <a:pt x="459" y="682"/>
                      <a:pt x="500" y="706"/>
                      <a:pt x="533" y="723"/>
                    </a:cubicBezTo>
                    <a:cubicBezTo>
                      <a:pt x="549" y="732"/>
                      <a:pt x="563" y="740"/>
                      <a:pt x="573" y="745"/>
                    </a:cubicBezTo>
                    <a:cubicBezTo>
                      <a:pt x="579" y="748"/>
                      <a:pt x="583" y="750"/>
                      <a:pt x="587" y="751"/>
                    </a:cubicBezTo>
                    <a:cubicBezTo>
                      <a:pt x="588" y="752"/>
                      <a:pt x="590" y="752"/>
                      <a:pt x="591" y="753"/>
                    </a:cubicBezTo>
                    <a:cubicBezTo>
                      <a:pt x="593" y="753"/>
                      <a:pt x="594" y="753"/>
                      <a:pt x="595" y="753"/>
                    </a:cubicBezTo>
                    <a:cubicBezTo>
                      <a:pt x="596" y="753"/>
                      <a:pt x="596" y="753"/>
                      <a:pt x="597" y="753"/>
                    </a:cubicBezTo>
                    <a:cubicBezTo>
                      <a:pt x="598" y="753"/>
                      <a:pt x="599" y="752"/>
                      <a:pt x="599" y="751"/>
                    </a:cubicBezTo>
                    <a:cubicBezTo>
                      <a:pt x="600" y="750"/>
                      <a:pt x="600" y="749"/>
                      <a:pt x="600" y="748"/>
                    </a:cubicBezTo>
                    <a:cubicBezTo>
                      <a:pt x="600" y="747"/>
                      <a:pt x="599" y="746"/>
                      <a:pt x="598" y="746"/>
                    </a:cubicBezTo>
                    <a:cubicBezTo>
                      <a:pt x="273" y="543"/>
                      <a:pt x="273" y="543"/>
                      <a:pt x="273" y="543"/>
                    </a:cubicBezTo>
                    <a:cubicBezTo>
                      <a:pt x="271" y="546"/>
                      <a:pt x="271" y="546"/>
                      <a:pt x="271" y="546"/>
                    </a:cubicBezTo>
                    <a:cubicBezTo>
                      <a:pt x="274" y="548"/>
                      <a:pt x="274" y="548"/>
                      <a:pt x="274" y="548"/>
                    </a:cubicBezTo>
                    <a:cubicBezTo>
                      <a:pt x="271" y="546"/>
                      <a:pt x="271" y="546"/>
                      <a:pt x="271" y="546"/>
                    </a:cubicBezTo>
                    <a:cubicBezTo>
                      <a:pt x="272" y="550"/>
                      <a:pt x="272" y="550"/>
                      <a:pt x="272" y="550"/>
                    </a:cubicBezTo>
                    <a:cubicBezTo>
                      <a:pt x="273" y="550"/>
                      <a:pt x="274" y="549"/>
                      <a:pt x="274" y="548"/>
                    </a:cubicBezTo>
                    <a:cubicBezTo>
                      <a:pt x="271" y="546"/>
                      <a:pt x="271" y="546"/>
                      <a:pt x="271" y="546"/>
                    </a:cubicBezTo>
                    <a:cubicBezTo>
                      <a:pt x="272" y="550"/>
                      <a:pt x="272" y="550"/>
                      <a:pt x="272" y="550"/>
                    </a:cubicBezTo>
                    <a:cubicBezTo>
                      <a:pt x="271" y="546"/>
                      <a:pt x="271" y="546"/>
                      <a:pt x="271" y="546"/>
                    </a:cubicBezTo>
                    <a:cubicBezTo>
                      <a:pt x="271" y="550"/>
                      <a:pt x="271" y="550"/>
                      <a:pt x="271" y="550"/>
                    </a:cubicBezTo>
                    <a:cubicBezTo>
                      <a:pt x="272" y="550"/>
                      <a:pt x="272" y="550"/>
                      <a:pt x="272" y="550"/>
                    </a:cubicBezTo>
                    <a:cubicBezTo>
                      <a:pt x="271" y="546"/>
                      <a:pt x="271" y="546"/>
                      <a:pt x="271" y="546"/>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48"/>
                      <a:pt x="271" y="548"/>
                      <a:pt x="271" y="548"/>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1" y="550"/>
                      <a:pt x="271" y="550"/>
                    </a:cubicBezTo>
                    <a:cubicBezTo>
                      <a:pt x="271" y="550"/>
                      <a:pt x="272" y="550"/>
                      <a:pt x="273" y="551"/>
                    </a:cubicBezTo>
                    <a:cubicBezTo>
                      <a:pt x="277" y="552"/>
                      <a:pt x="286" y="557"/>
                      <a:pt x="297" y="563"/>
                    </a:cubicBezTo>
                    <a:cubicBezTo>
                      <a:pt x="338" y="585"/>
                      <a:pt x="416" y="631"/>
                      <a:pt x="484" y="671"/>
                    </a:cubicBezTo>
                    <a:cubicBezTo>
                      <a:pt x="518" y="690"/>
                      <a:pt x="550" y="709"/>
                      <a:pt x="573" y="722"/>
                    </a:cubicBezTo>
                    <a:cubicBezTo>
                      <a:pt x="585" y="729"/>
                      <a:pt x="594" y="735"/>
                      <a:pt x="601" y="739"/>
                    </a:cubicBezTo>
                    <a:cubicBezTo>
                      <a:pt x="605" y="741"/>
                      <a:pt x="607" y="742"/>
                      <a:pt x="609" y="743"/>
                    </a:cubicBezTo>
                    <a:cubicBezTo>
                      <a:pt x="610" y="744"/>
                      <a:pt x="611" y="744"/>
                      <a:pt x="612" y="744"/>
                    </a:cubicBezTo>
                    <a:cubicBezTo>
                      <a:pt x="612" y="745"/>
                      <a:pt x="612" y="745"/>
                      <a:pt x="612" y="745"/>
                    </a:cubicBezTo>
                    <a:cubicBezTo>
                      <a:pt x="613" y="745"/>
                      <a:pt x="613" y="745"/>
                      <a:pt x="613" y="745"/>
                    </a:cubicBezTo>
                    <a:cubicBezTo>
                      <a:pt x="613" y="745"/>
                      <a:pt x="613" y="745"/>
                      <a:pt x="614" y="745"/>
                    </a:cubicBezTo>
                    <a:cubicBezTo>
                      <a:pt x="615" y="745"/>
                      <a:pt x="615" y="745"/>
                      <a:pt x="615" y="745"/>
                    </a:cubicBezTo>
                    <a:cubicBezTo>
                      <a:pt x="616" y="745"/>
                      <a:pt x="617" y="744"/>
                      <a:pt x="618" y="743"/>
                    </a:cubicBezTo>
                    <a:cubicBezTo>
                      <a:pt x="618" y="743"/>
                      <a:pt x="618" y="741"/>
                      <a:pt x="618" y="740"/>
                    </a:cubicBezTo>
                    <a:cubicBezTo>
                      <a:pt x="618" y="739"/>
                      <a:pt x="617" y="738"/>
                      <a:pt x="616" y="738"/>
                    </a:cubicBezTo>
                    <a:cubicBezTo>
                      <a:pt x="281" y="528"/>
                      <a:pt x="281" y="528"/>
                      <a:pt x="281" y="528"/>
                    </a:cubicBezTo>
                    <a:cubicBezTo>
                      <a:pt x="279" y="532"/>
                      <a:pt x="279" y="532"/>
                      <a:pt x="279" y="532"/>
                    </a:cubicBezTo>
                    <a:cubicBezTo>
                      <a:pt x="277" y="535"/>
                      <a:pt x="277" y="535"/>
                      <a:pt x="277" y="535"/>
                    </a:cubicBezTo>
                    <a:cubicBezTo>
                      <a:pt x="277" y="535"/>
                      <a:pt x="362" y="586"/>
                      <a:pt x="448" y="636"/>
                    </a:cubicBezTo>
                    <a:cubicBezTo>
                      <a:pt x="491" y="662"/>
                      <a:pt x="534" y="687"/>
                      <a:pt x="567" y="706"/>
                    </a:cubicBezTo>
                    <a:cubicBezTo>
                      <a:pt x="583" y="716"/>
                      <a:pt x="597" y="724"/>
                      <a:pt x="607" y="729"/>
                    </a:cubicBezTo>
                    <a:cubicBezTo>
                      <a:pt x="612" y="732"/>
                      <a:pt x="617" y="734"/>
                      <a:pt x="620" y="736"/>
                    </a:cubicBezTo>
                    <a:cubicBezTo>
                      <a:pt x="621" y="737"/>
                      <a:pt x="622" y="737"/>
                      <a:pt x="623" y="738"/>
                    </a:cubicBezTo>
                    <a:cubicBezTo>
                      <a:pt x="624" y="738"/>
                      <a:pt x="624" y="738"/>
                      <a:pt x="625" y="738"/>
                    </a:cubicBezTo>
                    <a:cubicBezTo>
                      <a:pt x="625" y="738"/>
                      <a:pt x="625" y="738"/>
                      <a:pt x="625" y="738"/>
                    </a:cubicBezTo>
                    <a:cubicBezTo>
                      <a:pt x="626" y="738"/>
                      <a:pt x="626" y="738"/>
                      <a:pt x="626" y="738"/>
                    </a:cubicBezTo>
                    <a:cubicBezTo>
                      <a:pt x="627" y="738"/>
                      <a:pt x="627" y="738"/>
                      <a:pt x="628" y="738"/>
                    </a:cubicBezTo>
                    <a:cubicBezTo>
                      <a:pt x="628" y="738"/>
                      <a:pt x="629" y="738"/>
                      <a:pt x="630" y="737"/>
                    </a:cubicBezTo>
                    <a:cubicBezTo>
                      <a:pt x="631" y="736"/>
                      <a:pt x="631" y="735"/>
                      <a:pt x="630" y="734"/>
                    </a:cubicBezTo>
                    <a:cubicBezTo>
                      <a:pt x="630" y="732"/>
                      <a:pt x="630" y="732"/>
                      <a:pt x="629" y="731"/>
                    </a:cubicBezTo>
                    <a:cubicBezTo>
                      <a:pt x="629" y="731"/>
                      <a:pt x="623" y="728"/>
                      <a:pt x="614" y="722"/>
                    </a:cubicBezTo>
                    <a:cubicBezTo>
                      <a:pt x="581" y="703"/>
                      <a:pt x="498" y="654"/>
                      <a:pt x="424" y="608"/>
                    </a:cubicBezTo>
                    <a:cubicBezTo>
                      <a:pt x="387" y="585"/>
                      <a:pt x="351" y="564"/>
                      <a:pt x="326" y="547"/>
                    </a:cubicBezTo>
                    <a:cubicBezTo>
                      <a:pt x="313" y="538"/>
                      <a:pt x="302" y="531"/>
                      <a:pt x="295" y="526"/>
                    </a:cubicBezTo>
                    <a:cubicBezTo>
                      <a:pt x="291" y="523"/>
                      <a:pt x="289" y="521"/>
                      <a:pt x="287" y="520"/>
                    </a:cubicBezTo>
                    <a:cubicBezTo>
                      <a:pt x="286" y="519"/>
                      <a:pt x="285" y="518"/>
                      <a:pt x="285"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5" y="518"/>
                      <a:pt x="285" y="518"/>
                      <a:pt x="285" y="518"/>
                    </a:cubicBezTo>
                    <a:cubicBezTo>
                      <a:pt x="284" y="518"/>
                      <a:pt x="284" y="518"/>
                      <a:pt x="284" y="518"/>
                    </a:cubicBezTo>
                    <a:cubicBezTo>
                      <a:pt x="285" y="518"/>
                      <a:pt x="285" y="518"/>
                      <a:pt x="285" y="518"/>
                    </a:cubicBezTo>
                    <a:cubicBezTo>
                      <a:pt x="282" y="519"/>
                      <a:pt x="282" y="519"/>
                      <a:pt x="282" y="519"/>
                    </a:cubicBezTo>
                    <a:cubicBezTo>
                      <a:pt x="285" y="519"/>
                      <a:pt x="285" y="519"/>
                      <a:pt x="285" y="519"/>
                    </a:cubicBezTo>
                    <a:cubicBezTo>
                      <a:pt x="285" y="518"/>
                      <a:pt x="285" y="518"/>
                      <a:pt x="285" y="518"/>
                    </a:cubicBezTo>
                    <a:cubicBezTo>
                      <a:pt x="282" y="519"/>
                      <a:pt x="282" y="519"/>
                      <a:pt x="282" y="519"/>
                    </a:cubicBezTo>
                    <a:cubicBezTo>
                      <a:pt x="285" y="519"/>
                      <a:pt x="285" y="519"/>
                      <a:pt x="285" y="519"/>
                    </a:cubicBezTo>
                    <a:cubicBezTo>
                      <a:pt x="282" y="519"/>
                      <a:pt x="282" y="519"/>
                      <a:pt x="282" y="519"/>
                    </a:cubicBezTo>
                    <a:cubicBezTo>
                      <a:pt x="285" y="521"/>
                      <a:pt x="285" y="521"/>
                      <a:pt x="285" y="521"/>
                    </a:cubicBezTo>
                    <a:cubicBezTo>
                      <a:pt x="285" y="520"/>
                      <a:pt x="285" y="519"/>
                      <a:pt x="285" y="519"/>
                    </a:cubicBezTo>
                    <a:cubicBezTo>
                      <a:pt x="282" y="519"/>
                      <a:pt x="282" y="519"/>
                      <a:pt x="282" y="519"/>
                    </a:cubicBezTo>
                    <a:cubicBezTo>
                      <a:pt x="285" y="521"/>
                      <a:pt x="285" y="521"/>
                      <a:pt x="285" y="521"/>
                    </a:cubicBezTo>
                    <a:cubicBezTo>
                      <a:pt x="285" y="521"/>
                      <a:pt x="285" y="521"/>
                      <a:pt x="285" y="521"/>
                    </a:cubicBezTo>
                    <a:cubicBezTo>
                      <a:pt x="282" y="519"/>
                      <a:pt x="282" y="519"/>
                      <a:pt x="282" y="519"/>
                    </a:cubicBezTo>
                    <a:cubicBezTo>
                      <a:pt x="283" y="522"/>
                      <a:pt x="283" y="522"/>
                      <a:pt x="283" y="522"/>
                    </a:cubicBezTo>
                    <a:cubicBezTo>
                      <a:pt x="283" y="522"/>
                      <a:pt x="284" y="522"/>
                      <a:pt x="285" y="521"/>
                    </a:cubicBezTo>
                    <a:cubicBezTo>
                      <a:pt x="282" y="519"/>
                      <a:pt x="282" y="519"/>
                      <a:pt x="282" y="519"/>
                    </a:cubicBezTo>
                    <a:cubicBezTo>
                      <a:pt x="283" y="522"/>
                      <a:pt x="283" y="522"/>
                      <a:pt x="283" y="522"/>
                    </a:cubicBezTo>
                    <a:cubicBezTo>
                      <a:pt x="282" y="520"/>
                      <a:pt x="282" y="520"/>
                      <a:pt x="282" y="520"/>
                    </a:cubicBezTo>
                    <a:cubicBezTo>
                      <a:pt x="282" y="522"/>
                      <a:pt x="282" y="522"/>
                      <a:pt x="282" y="522"/>
                    </a:cubicBezTo>
                    <a:cubicBezTo>
                      <a:pt x="282" y="522"/>
                      <a:pt x="282" y="522"/>
                      <a:pt x="283" y="522"/>
                    </a:cubicBezTo>
                    <a:cubicBezTo>
                      <a:pt x="282" y="520"/>
                      <a:pt x="282" y="520"/>
                      <a:pt x="282" y="520"/>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1"/>
                      <a:pt x="282" y="521"/>
                      <a:pt x="282" y="521"/>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2" y="522"/>
                      <a:pt x="282" y="522"/>
                    </a:cubicBezTo>
                    <a:cubicBezTo>
                      <a:pt x="282" y="522"/>
                      <a:pt x="283" y="523"/>
                      <a:pt x="284" y="523"/>
                    </a:cubicBezTo>
                    <a:cubicBezTo>
                      <a:pt x="288" y="525"/>
                      <a:pt x="298" y="530"/>
                      <a:pt x="310" y="536"/>
                    </a:cubicBezTo>
                    <a:cubicBezTo>
                      <a:pt x="354" y="560"/>
                      <a:pt x="437" y="609"/>
                      <a:pt x="509" y="653"/>
                    </a:cubicBezTo>
                    <a:cubicBezTo>
                      <a:pt x="545" y="674"/>
                      <a:pt x="579" y="694"/>
                      <a:pt x="603" y="709"/>
                    </a:cubicBezTo>
                    <a:cubicBezTo>
                      <a:pt x="616" y="717"/>
                      <a:pt x="626" y="723"/>
                      <a:pt x="633" y="727"/>
                    </a:cubicBezTo>
                    <a:cubicBezTo>
                      <a:pt x="636" y="729"/>
                      <a:pt x="639" y="730"/>
                      <a:pt x="641" y="732"/>
                    </a:cubicBezTo>
                    <a:cubicBezTo>
                      <a:pt x="642" y="732"/>
                      <a:pt x="643" y="733"/>
                      <a:pt x="644" y="733"/>
                    </a:cubicBezTo>
                    <a:cubicBezTo>
                      <a:pt x="645" y="733"/>
                      <a:pt x="645" y="733"/>
                      <a:pt x="645" y="733"/>
                    </a:cubicBezTo>
                    <a:cubicBezTo>
                      <a:pt x="645" y="734"/>
                      <a:pt x="645" y="734"/>
                      <a:pt x="645" y="734"/>
                    </a:cubicBezTo>
                    <a:cubicBezTo>
                      <a:pt x="645" y="734"/>
                      <a:pt x="645" y="734"/>
                      <a:pt x="645" y="734"/>
                    </a:cubicBezTo>
                    <a:cubicBezTo>
                      <a:pt x="646" y="734"/>
                      <a:pt x="646" y="734"/>
                      <a:pt x="646" y="734"/>
                    </a:cubicBezTo>
                    <a:cubicBezTo>
                      <a:pt x="647" y="734"/>
                      <a:pt x="647" y="734"/>
                      <a:pt x="648" y="734"/>
                    </a:cubicBezTo>
                    <a:cubicBezTo>
                      <a:pt x="648" y="733"/>
                      <a:pt x="649" y="733"/>
                      <a:pt x="650" y="732"/>
                    </a:cubicBezTo>
                    <a:cubicBezTo>
                      <a:pt x="650" y="731"/>
                      <a:pt x="651" y="730"/>
                      <a:pt x="650" y="729"/>
                    </a:cubicBezTo>
                    <a:cubicBezTo>
                      <a:pt x="650" y="728"/>
                      <a:pt x="650" y="727"/>
                      <a:pt x="649" y="726"/>
                    </a:cubicBezTo>
                    <a:cubicBezTo>
                      <a:pt x="293" y="504"/>
                      <a:pt x="293" y="504"/>
                      <a:pt x="293" y="504"/>
                    </a:cubicBezTo>
                    <a:cubicBezTo>
                      <a:pt x="291" y="507"/>
                      <a:pt x="291" y="507"/>
                      <a:pt x="291" y="507"/>
                    </a:cubicBezTo>
                    <a:cubicBezTo>
                      <a:pt x="294" y="510"/>
                      <a:pt x="294" y="510"/>
                      <a:pt x="294" y="510"/>
                    </a:cubicBezTo>
                    <a:cubicBezTo>
                      <a:pt x="291" y="508"/>
                      <a:pt x="291" y="508"/>
                      <a:pt x="291" y="508"/>
                    </a:cubicBezTo>
                    <a:cubicBezTo>
                      <a:pt x="292" y="511"/>
                      <a:pt x="292" y="511"/>
                      <a:pt x="292" y="511"/>
                    </a:cubicBezTo>
                    <a:cubicBezTo>
                      <a:pt x="293" y="511"/>
                      <a:pt x="294" y="510"/>
                      <a:pt x="294" y="510"/>
                    </a:cubicBezTo>
                    <a:cubicBezTo>
                      <a:pt x="291" y="508"/>
                      <a:pt x="291" y="508"/>
                      <a:pt x="291" y="508"/>
                    </a:cubicBezTo>
                    <a:cubicBezTo>
                      <a:pt x="292" y="511"/>
                      <a:pt x="292" y="511"/>
                      <a:pt x="292" y="511"/>
                    </a:cubicBezTo>
                    <a:cubicBezTo>
                      <a:pt x="291" y="508"/>
                      <a:pt x="291" y="508"/>
                      <a:pt x="291" y="508"/>
                    </a:cubicBezTo>
                    <a:cubicBezTo>
                      <a:pt x="291" y="511"/>
                      <a:pt x="291" y="511"/>
                      <a:pt x="291" y="511"/>
                    </a:cubicBezTo>
                    <a:cubicBezTo>
                      <a:pt x="291" y="511"/>
                      <a:pt x="292" y="511"/>
                      <a:pt x="292" y="511"/>
                    </a:cubicBezTo>
                    <a:cubicBezTo>
                      <a:pt x="291" y="508"/>
                      <a:pt x="291" y="508"/>
                      <a:pt x="291" y="508"/>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1" y="510"/>
                      <a:pt x="291" y="510"/>
                      <a:pt x="291" y="510"/>
                    </a:cubicBezTo>
                    <a:cubicBezTo>
                      <a:pt x="291" y="511"/>
                      <a:pt x="291" y="511"/>
                      <a:pt x="291" y="511"/>
                    </a:cubicBezTo>
                    <a:cubicBezTo>
                      <a:pt x="291" y="511"/>
                      <a:pt x="291" y="511"/>
                      <a:pt x="291" y="511"/>
                    </a:cubicBezTo>
                    <a:cubicBezTo>
                      <a:pt x="292" y="511"/>
                      <a:pt x="293" y="512"/>
                      <a:pt x="294" y="512"/>
                    </a:cubicBezTo>
                    <a:cubicBezTo>
                      <a:pt x="299" y="514"/>
                      <a:pt x="309" y="519"/>
                      <a:pt x="322" y="526"/>
                    </a:cubicBezTo>
                    <a:cubicBezTo>
                      <a:pt x="369" y="551"/>
                      <a:pt x="455" y="602"/>
                      <a:pt x="530" y="647"/>
                    </a:cubicBezTo>
                    <a:cubicBezTo>
                      <a:pt x="568" y="669"/>
                      <a:pt x="603" y="690"/>
                      <a:pt x="629" y="706"/>
                    </a:cubicBezTo>
                    <a:cubicBezTo>
                      <a:pt x="642" y="713"/>
                      <a:pt x="652" y="719"/>
                      <a:pt x="660" y="724"/>
                    </a:cubicBezTo>
                    <a:cubicBezTo>
                      <a:pt x="664" y="726"/>
                      <a:pt x="667" y="728"/>
                      <a:pt x="669" y="729"/>
                    </a:cubicBezTo>
                    <a:cubicBezTo>
                      <a:pt x="670" y="729"/>
                      <a:pt x="671" y="730"/>
                      <a:pt x="671" y="730"/>
                    </a:cubicBezTo>
                    <a:cubicBezTo>
                      <a:pt x="672" y="731"/>
                      <a:pt x="672" y="731"/>
                      <a:pt x="672" y="731"/>
                    </a:cubicBezTo>
                    <a:cubicBezTo>
                      <a:pt x="673" y="731"/>
                      <a:pt x="673" y="731"/>
                      <a:pt x="673" y="731"/>
                    </a:cubicBezTo>
                    <a:cubicBezTo>
                      <a:pt x="673" y="731"/>
                      <a:pt x="673" y="731"/>
                      <a:pt x="674" y="731"/>
                    </a:cubicBezTo>
                    <a:cubicBezTo>
                      <a:pt x="674" y="731"/>
                      <a:pt x="675" y="731"/>
                      <a:pt x="675" y="731"/>
                    </a:cubicBezTo>
                    <a:cubicBezTo>
                      <a:pt x="676" y="731"/>
                      <a:pt x="677" y="730"/>
                      <a:pt x="678" y="729"/>
                    </a:cubicBezTo>
                    <a:cubicBezTo>
                      <a:pt x="678" y="728"/>
                      <a:pt x="678" y="727"/>
                      <a:pt x="678" y="726"/>
                    </a:cubicBezTo>
                    <a:cubicBezTo>
                      <a:pt x="678" y="725"/>
                      <a:pt x="677" y="724"/>
                      <a:pt x="676" y="724"/>
                    </a:cubicBezTo>
                    <a:cubicBezTo>
                      <a:pt x="292" y="483"/>
                      <a:pt x="292" y="483"/>
                      <a:pt x="292" y="483"/>
                    </a:cubicBezTo>
                    <a:cubicBezTo>
                      <a:pt x="290" y="487"/>
                      <a:pt x="290" y="487"/>
                      <a:pt x="290" y="487"/>
                    </a:cubicBezTo>
                    <a:cubicBezTo>
                      <a:pt x="288" y="490"/>
                      <a:pt x="288" y="490"/>
                      <a:pt x="288" y="490"/>
                    </a:cubicBezTo>
                    <a:cubicBezTo>
                      <a:pt x="288" y="490"/>
                      <a:pt x="386" y="549"/>
                      <a:pt x="485" y="608"/>
                    </a:cubicBezTo>
                    <a:cubicBezTo>
                      <a:pt x="535" y="637"/>
                      <a:pt x="585" y="666"/>
                      <a:pt x="622" y="689"/>
                    </a:cubicBezTo>
                    <a:cubicBezTo>
                      <a:pt x="641" y="700"/>
                      <a:pt x="657" y="709"/>
                      <a:pt x="668" y="715"/>
                    </a:cubicBezTo>
                    <a:cubicBezTo>
                      <a:pt x="674" y="718"/>
                      <a:pt x="679" y="721"/>
                      <a:pt x="682" y="723"/>
                    </a:cubicBezTo>
                    <a:cubicBezTo>
                      <a:pt x="683" y="724"/>
                      <a:pt x="685" y="724"/>
                      <a:pt x="686" y="725"/>
                    </a:cubicBezTo>
                    <a:cubicBezTo>
                      <a:pt x="686" y="725"/>
                      <a:pt x="687" y="725"/>
                      <a:pt x="687" y="725"/>
                    </a:cubicBezTo>
                    <a:cubicBezTo>
                      <a:pt x="688" y="726"/>
                      <a:pt x="688" y="726"/>
                      <a:pt x="688" y="726"/>
                    </a:cubicBezTo>
                    <a:cubicBezTo>
                      <a:pt x="688" y="726"/>
                      <a:pt x="688" y="726"/>
                      <a:pt x="689" y="726"/>
                    </a:cubicBezTo>
                    <a:cubicBezTo>
                      <a:pt x="689" y="726"/>
                      <a:pt x="690" y="726"/>
                      <a:pt x="690" y="726"/>
                    </a:cubicBezTo>
                    <a:cubicBezTo>
                      <a:pt x="691" y="725"/>
                      <a:pt x="692" y="725"/>
                      <a:pt x="692" y="724"/>
                    </a:cubicBezTo>
                    <a:cubicBezTo>
                      <a:pt x="693" y="723"/>
                      <a:pt x="693" y="723"/>
                      <a:pt x="693" y="722"/>
                    </a:cubicBezTo>
                    <a:cubicBezTo>
                      <a:pt x="693" y="721"/>
                      <a:pt x="693" y="720"/>
                      <a:pt x="693" y="720"/>
                    </a:cubicBezTo>
                    <a:cubicBezTo>
                      <a:pt x="692" y="719"/>
                      <a:pt x="692" y="719"/>
                      <a:pt x="692" y="719"/>
                    </a:cubicBezTo>
                    <a:cubicBezTo>
                      <a:pt x="692" y="719"/>
                      <a:pt x="692" y="719"/>
                      <a:pt x="692" y="719"/>
                    </a:cubicBezTo>
                    <a:cubicBezTo>
                      <a:pt x="691" y="718"/>
                      <a:pt x="691" y="718"/>
                      <a:pt x="691" y="718"/>
                    </a:cubicBezTo>
                    <a:cubicBezTo>
                      <a:pt x="690" y="717"/>
                      <a:pt x="687" y="716"/>
                      <a:pt x="683" y="713"/>
                    </a:cubicBezTo>
                    <a:cubicBezTo>
                      <a:pt x="628" y="678"/>
                      <a:pt x="296" y="471"/>
                      <a:pt x="296" y="471"/>
                    </a:cubicBezTo>
                    <a:cubicBezTo>
                      <a:pt x="294" y="475"/>
                      <a:pt x="294" y="475"/>
                      <a:pt x="294" y="475"/>
                    </a:cubicBezTo>
                    <a:cubicBezTo>
                      <a:pt x="292" y="478"/>
                      <a:pt x="292" y="478"/>
                      <a:pt x="292" y="478"/>
                    </a:cubicBezTo>
                    <a:cubicBezTo>
                      <a:pt x="708" y="725"/>
                      <a:pt x="708" y="725"/>
                      <a:pt x="708" y="725"/>
                    </a:cubicBezTo>
                    <a:cubicBezTo>
                      <a:pt x="710" y="726"/>
                      <a:pt x="713" y="726"/>
                      <a:pt x="714" y="724"/>
                    </a:cubicBezTo>
                    <a:cubicBezTo>
                      <a:pt x="714" y="723"/>
                      <a:pt x="714" y="722"/>
                      <a:pt x="714" y="722"/>
                    </a:cubicBezTo>
                    <a:cubicBezTo>
                      <a:pt x="714" y="721"/>
                      <a:pt x="714" y="720"/>
                      <a:pt x="714" y="720"/>
                    </a:cubicBezTo>
                    <a:cubicBezTo>
                      <a:pt x="714" y="719"/>
                      <a:pt x="714" y="719"/>
                      <a:pt x="713" y="719"/>
                    </a:cubicBezTo>
                    <a:cubicBezTo>
                      <a:pt x="713" y="718"/>
                      <a:pt x="713" y="718"/>
                      <a:pt x="712" y="718"/>
                    </a:cubicBezTo>
                    <a:cubicBezTo>
                      <a:pt x="710" y="716"/>
                      <a:pt x="708" y="714"/>
                      <a:pt x="704" y="711"/>
                    </a:cubicBezTo>
                    <a:cubicBezTo>
                      <a:pt x="688" y="701"/>
                      <a:pt x="655" y="680"/>
                      <a:pt x="614" y="654"/>
                    </a:cubicBezTo>
                    <a:cubicBezTo>
                      <a:pt x="491" y="577"/>
                      <a:pt x="296" y="458"/>
                      <a:pt x="296" y="458"/>
                    </a:cubicBezTo>
                    <a:cubicBezTo>
                      <a:pt x="294" y="457"/>
                      <a:pt x="292" y="458"/>
                      <a:pt x="291" y="460"/>
                    </a:cubicBezTo>
                    <a:cubicBezTo>
                      <a:pt x="290" y="462"/>
                      <a:pt x="290" y="464"/>
                      <a:pt x="292" y="465"/>
                    </a:cubicBezTo>
                    <a:cubicBezTo>
                      <a:pt x="292" y="465"/>
                      <a:pt x="396" y="530"/>
                      <a:pt x="503" y="594"/>
                    </a:cubicBezTo>
                    <a:cubicBezTo>
                      <a:pt x="557" y="627"/>
                      <a:pt x="611" y="659"/>
                      <a:pt x="653" y="683"/>
                    </a:cubicBezTo>
                    <a:cubicBezTo>
                      <a:pt x="674" y="695"/>
                      <a:pt x="692" y="705"/>
                      <a:pt x="706" y="713"/>
                    </a:cubicBezTo>
                    <a:cubicBezTo>
                      <a:pt x="713" y="716"/>
                      <a:pt x="719" y="719"/>
                      <a:pt x="723" y="721"/>
                    </a:cubicBezTo>
                    <a:cubicBezTo>
                      <a:pt x="725" y="722"/>
                      <a:pt x="727" y="723"/>
                      <a:pt x="729" y="723"/>
                    </a:cubicBezTo>
                    <a:cubicBezTo>
                      <a:pt x="731" y="724"/>
                      <a:pt x="732" y="724"/>
                      <a:pt x="733" y="724"/>
                    </a:cubicBezTo>
                    <a:cubicBezTo>
                      <a:pt x="734" y="724"/>
                      <a:pt x="735" y="724"/>
                      <a:pt x="735" y="724"/>
                    </a:cubicBezTo>
                    <a:cubicBezTo>
                      <a:pt x="736" y="724"/>
                      <a:pt x="737" y="723"/>
                      <a:pt x="738" y="722"/>
                    </a:cubicBezTo>
                    <a:cubicBezTo>
                      <a:pt x="738" y="721"/>
                      <a:pt x="738" y="721"/>
                      <a:pt x="738" y="720"/>
                    </a:cubicBezTo>
                    <a:cubicBezTo>
                      <a:pt x="738" y="718"/>
                      <a:pt x="738" y="718"/>
                      <a:pt x="738" y="718"/>
                    </a:cubicBezTo>
                    <a:cubicBezTo>
                      <a:pt x="737" y="717"/>
                      <a:pt x="737" y="717"/>
                      <a:pt x="737" y="717"/>
                    </a:cubicBezTo>
                    <a:cubicBezTo>
                      <a:pt x="736" y="716"/>
                      <a:pt x="736" y="716"/>
                      <a:pt x="736" y="716"/>
                    </a:cubicBezTo>
                    <a:cubicBezTo>
                      <a:pt x="736" y="716"/>
                      <a:pt x="735" y="715"/>
                      <a:pt x="734" y="715"/>
                    </a:cubicBezTo>
                    <a:cubicBezTo>
                      <a:pt x="725" y="709"/>
                      <a:pt x="693" y="690"/>
                      <a:pt x="650" y="664"/>
                    </a:cubicBezTo>
                    <a:cubicBezTo>
                      <a:pt x="585" y="626"/>
                      <a:pt x="496" y="573"/>
                      <a:pt x="423" y="528"/>
                    </a:cubicBezTo>
                    <a:cubicBezTo>
                      <a:pt x="387" y="505"/>
                      <a:pt x="354" y="485"/>
                      <a:pt x="331" y="469"/>
                    </a:cubicBezTo>
                    <a:cubicBezTo>
                      <a:pt x="319" y="461"/>
                      <a:pt x="310" y="455"/>
                      <a:pt x="304" y="450"/>
                    </a:cubicBezTo>
                    <a:cubicBezTo>
                      <a:pt x="300" y="448"/>
                      <a:pt x="298" y="445"/>
                      <a:pt x="296" y="444"/>
                    </a:cubicBezTo>
                    <a:cubicBezTo>
                      <a:pt x="296" y="443"/>
                      <a:pt x="295" y="443"/>
                      <a:pt x="295" y="442"/>
                    </a:cubicBezTo>
                    <a:cubicBezTo>
                      <a:pt x="295" y="442"/>
                      <a:pt x="295" y="442"/>
                      <a:pt x="295" y="442"/>
                    </a:cubicBezTo>
                    <a:cubicBezTo>
                      <a:pt x="295" y="442"/>
                      <a:pt x="295" y="442"/>
                      <a:pt x="295" y="442"/>
                    </a:cubicBezTo>
                    <a:cubicBezTo>
                      <a:pt x="293" y="443"/>
                      <a:pt x="293" y="443"/>
                      <a:pt x="293" y="443"/>
                    </a:cubicBezTo>
                    <a:cubicBezTo>
                      <a:pt x="295" y="443"/>
                      <a:pt x="295" y="443"/>
                      <a:pt x="295" y="443"/>
                    </a:cubicBezTo>
                    <a:cubicBezTo>
                      <a:pt x="295" y="443"/>
                      <a:pt x="295" y="442"/>
                      <a:pt x="295" y="442"/>
                    </a:cubicBezTo>
                    <a:cubicBezTo>
                      <a:pt x="293" y="443"/>
                      <a:pt x="293" y="443"/>
                      <a:pt x="293" y="443"/>
                    </a:cubicBezTo>
                    <a:cubicBezTo>
                      <a:pt x="295" y="443"/>
                      <a:pt x="295" y="443"/>
                      <a:pt x="295" y="443"/>
                    </a:cubicBezTo>
                    <a:cubicBezTo>
                      <a:pt x="292" y="443"/>
                      <a:pt x="292" y="443"/>
                      <a:pt x="292" y="443"/>
                    </a:cubicBezTo>
                    <a:cubicBezTo>
                      <a:pt x="295" y="445"/>
                      <a:pt x="295" y="445"/>
                      <a:pt x="295" y="445"/>
                    </a:cubicBezTo>
                    <a:cubicBezTo>
                      <a:pt x="295" y="444"/>
                      <a:pt x="295" y="444"/>
                      <a:pt x="295" y="443"/>
                    </a:cubicBezTo>
                    <a:cubicBezTo>
                      <a:pt x="292" y="443"/>
                      <a:pt x="292" y="443"/>
                      <a:pt x="292" y="443"/>
                    </a:cubicBezTo>
                    <a:cubicBezTo>
                      <a:pt x="295" y="445"/>
                      <a:pt x="295" y="445"/>
                      <a:pt x="295" y="445"/>
                    </a:cubicBezTo>
                    <a:cubicBezTo>
                      <a:pt x="291" y="443"/>
                      <a:pt x="291" y="443"/>
                      <a:pt x="291" y="443"/>
                    </a:cubicBezTo>
                    <a:cubicBezTo>
                      <a:pt x="289" y="446"/>
                      <a:pt x="289" y="446"/>
                      <a:pt x="289" y="446"/>
                    </a:cubicBezTo>
                    <a:cubicBezTo>
                      <a:pt x="289" y="446"/>
                      <a:pt x="400" y="515"/>
                      <a:pt x="514" y="584"/>
                    </a:cubicBezTo>
                    <a:cubicBezTo>
                      <a:pt x="571" y="618"/>
                      <a:pt x="629" y="653"/>
                      <a:pt x="675" y="679"/>
                    </a:cubicBezTo>
                    <a:cubicBezTo>
                      <a:pt x="697" y="692"/>
                      <a:pt x="717" y="702"/>
                      <a:pt x="732" y="710"/>
                    </a:cubicBezTo>
                    <a:cubicBezTo>
                      <a:pt x="740" y="714"/>
                      <a:pt x="746" y="717"/>
                      <a:pt x="751" y="719"/>
                    </a:cubicBezTo>
                    <a:cubicBezTo>
                      <a:pt x="753" y="720"/>
                      <a:pt x="755" y="721"/>
                      <a:pt x="757" y="721"/>
                    </a:cubicBezTo>
                    <a:cubicBezTo>
                      <a:pt x="759" y="722"/>
                      <a:pt x="761" y="722"/>
                      <a:pt x="762" y="722"/>
                    </a:cubicBezTo>
                    <a:cubicBezTo>
                      <a:pt x="763" y="722"/>
                      <a:pt x="764" y="722"/>
                      <a:pt x="765" y="722"/>
                    </a:cubicBezTo>
                    <a:cubicBezTo>
                      <a:pt x="766" y="722"/>
                      <a:pt x="767" y="721"/>
                      <a:pt x="767" y="720"/>
                    </a:cubicBezTo>
                    <a:cubicBezTo>
                      <a:pt x="768" y="719"/>
                      <a:pt x="768" y="719"/>
                      <a:pt x="768" y="718"/>
                    </a:cubicBezTo>
                    <a:cubicBezTo>
                      <a:pt x="768" y="717"/>
                      <a:pt x="768" y="716"/>
                      <a:pt x="767" y="716"/>
                    </a:cubicBezTo>
                    <a:cubicBezTo>
                      <a:pt x="767" y="715"/>
                      <a:pt x="767" y="715"/>
                      <a:pt x="767" y="715"/>
                    </a:cubicBezTo>
                    <a:cubicBezTo>
                      <a:pt x="766" y="715"/>
                      <a:pt x="766" y="715"/>
                      <a:pt x="766" y="715"/>
                    </a:cubicBezTo>
                    <a:cubicBezTo>
                      <a:pt x="766" y="714"/>
                      <a:pt x="766" y="714"/>
                      <a:pt x="766" y="714"/>
                    </a:cubicBezTo>
                    <a:cubicBezTo>
                      <a:pt x="765" y="714"/>
                      <a:pt x="763" y="712"/>
                      <a:pt x="759" y="710"/>
                    </a:cubicBezTo>
                    <a:cubicBezTo>
                      <a:pt x="729" y="693"/>
                      <a:pt x="612" y="624"/>
                      <a:pt x="503" y="558"/>
                    </a:cubicBezTo>
                    <a:cubicBezTo>
                      <a:pt x="448" y="525"/>
                      <a:pt x="395" y="492"/>
                      <a:pt x="356" y="467"/>
                    </a:cubicBezTo>
                    <a:cubicBezTo>
                      <a:pt x="336" y="454"/>
                      <a:pt x="320" y="443"/>
                      <a:pt x="309" y="435"/>
                    </a:cubicBezTo>
                    <a:cubicBezTo>
                      <a:pt x="304" y="431"/>
                      <a:pt x="299" y="427"/>
                      <a:pt x="296" y="425"/>
                    </a:cubicBezTo>
                    <a:cubicBezTo>
                      <a:pt x="295" y="423"/>
                      <a:pt x="294" y="422"/>
                      <a:pt x="293" y="422"/>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3" y="421"/>
                      <a:pt x="293" y="421"/>
                      <a:pt x="293" y="421"/>
                    </a:cubicBezTo>
                    <a:cubicBezTo>
                      <a:pt x="291" y="422"/>
                      <a:pt x="291" y="422"/>
                      <a:pt x="291" y="422"/>
                    </a:cubicBezTo>
                    <a:cubicBezTo>
                      <a:pt x="293" y="422"/>
                      <a:pt x="293" y="422"/>
                      <a:pt x="293" y="422"/>
                    </a:cubicBezTo>
                    <a:cubicBezTo>
                      <a:pt x="293" y="421"/>
                      <a:pt x="293" y="421"/>
                      <a:pt x="293" y="421"/>
                    </a:cubicBezTo>
                    <a:cubicBezTo>
                      <a:pt x="291" y="422"/>
                      <a:pt x="291" y="422"/>
                      <a:pt x="291" y="422"/>
                    </a:cubicBezTo>
                    <a:cubicBezTo>
                      <a:pt x="293" y="422"/>
                      <a:pt x="293" y="422"/>
                      <a:pt x="293" y="422"/>
                    </a:cubicBezTo>
                    <a:cubicBezTo>
                      <a:pt x="290" y="422"/>
                      <a:pt x="290" y="422"/>
                      <a:pt x="290" y="422"/>
                    </a:cubicBezTo>
                    <a:cubicBezTo>
                      <a:pt x="293" y="423"/>
                      <a:pt x="293" y="423"/>
                      <a:pt x="293" y="423"/>
                    </a:cubicBezTo>
                    <a:cubicBezTo>
                      <a:pt x="293" y="423"/>
                      <a:pt x="293" y="422"/>
                      <a:pt x="293" y="422"/>
                    </a:cubicBezTo>
                    <a:cubicBezTo>
                      <a:pt x="290" y="422"/>
                      <a:pt x="290" y="422"/>
                      <a:pt x="290" y="422"/>
                    </a:cubicBezTo>
                    <a:cubicBezTo>
                      <a:pt x="293" y="423"/>
                      <a:pt x="293" y="423"/>
                      <a:pt x="293" y="423"/>
                    </a:cubicBezTo>
                    <a:cubicBezTo>
                      <a:pt x="293" y="423"/>
                      <a:pt x="293" y="423"/>
                      <a:pt x="293" y="423"/>
                    </a:cubicBezTo>
                    <a:cubicBezTo>
                      <a:pt x="290" y="421"/>
                      <a:pt x="290" y="421"/>
                      <a:pt x="290" y="421"/>
                    </a:cubicBezTo>
                    <a:cubicBezTo>
                      <a:pt x="291" y="425"/>
                      <a:pt x="291" y="425"/>
                      <a:pt x="291" y="425"/>
                    </a:cubicBezTo>
                    <a:cubicBezTo>
                      <a:pt x="291" y="425"/>
                      <a:pt x="292" y="424"/>
                      <a:pt x="293" y="423"/>
                    </a:cubicBezTo>
                    <a:cubicBezTo>
                      <a:pt x="290" y="421"/>
                      <a:pt x="290" y="421"/>
                      <a:pt x="290" y="421"/>
                    </a:cubicBezTo>
                    <a:cubicBezTo>
                      <a:pt x="291" y="425"/>
                      <a:pt x="291" y="425"/>
                      <a:pt x="291" y="425"/>
                    </a:cubicBezTo>
                    <a:cubicBezTo>
                      <a:pt x="290" y="422"/>
                      <a:pt x="290" y="422"/>
                      <a:pt x="290" y="422"/>
                    </a:cubicBezTo>
                    <a:cubicBezTo>
                      <a:pt x="290" y="425"/>
                      <a:pt x="290" y="425"/>
                      <a:pt x="290" y="425"/>
                    </a:cubicBezTo>
                    <a:cubicBezTo>
                      <a:pt x="290" y="425"/>
                      <a:pt x="290" y="425"/>
                      <a:pt x="291" y="425"/>
                    </a:cubicBezTo>
                    <a:cubicBezTo>
                      <a:pt x="290" y="422"/>
                      <a:pt x="290" y="422"/>
                      <a:pt x="290" y="422"/>
                    </a:cubicBezTo>
                    <a:cubicBezTo>
                      <a:pt x="290" y="425"/>
                      <a:pt x="290" y="425"/>
                      <a:pt x="290" y="425"/>
                    </a:cubicBezTo>
                    <a:cubicBezTo>
                      <a:pt x="290" y="424"/>
                      <a:pt x="290" y="424"/>
                      <a:pt x="290" y="424"/>
                    </a:cubicBezTo>
                    <a:cubicBezTo>
                      <a:pt x="289" y="425"/>
                      <a:pt x="289" y="425"/>
                      <a:pt x="289" y="425"/>
                    </a:cubicBezTo>
                    <a:cubicBezTo>
                      <a:pt x="290" y="425"/>
                      <a:pt x="290" y="425"/>
                      <a:pt x="290" y="425"/>
                    </a:cubicBezTo>
                    <a:cubicBezTo>
                      <a:pt x="290" y="424"/>
                      <a:pt x="290" y="424"/>
                      <a:pt x="290" y="424"/>
                    </a:cubicBezTo>
                    <a:cubicBezTo>
                      <a:pt x="289" y="425"/>
                      <a:pt x="289" y="425"/>
                      <a:pt x="289" y="425"/>
                    </a:cubicBezTo>
                    <a:cubicBezTo>
                      <a:pt x="290" y="425"/>
                      <a:pt x="291" y="425"/>
                      <a:pt x="292" y="426"/>
                    </a:cubicBezTo>
                    <a:cubicBezTo>
                      <a:pt x="298" y="429"/>
                      <a:pt x="311" y="435"/>
                      <a:pt x="328" y="445"/>
                    </a:cubicBezTo>
                    <a:cubicBezTo>
                      <a:pt x="387" y="478"/>
                      <a:pt x="502" y="547"/>
                      <a:pt x="602" y="607"/>
                    </a:cubicBezTo>
                    <a:cubicBezTo>
                      <a:pt x="653" y="637"/>
                      <a:pt x="699" y="665"/>
                      <a:pt x="733" y="686"/>
                    </a:cubicBezTo>
                    <a:cubicBezTo>
                      <a:pt x="750" y="696"/>
                      <a:pt x="764" y="705"/>
                      <a:pt x="773" y="711"/>
                    </a:cubicBezTo>
                    <a:cubicBezTo>
                      <a:pt x="783" y="716"/>
                      <a:pt x="788" y="720"/>
                      <a:pt x="788" y="720"/>
                    </a:cubicBezTo>
                    <a:cubicBezTo>
                      <a:pt x="789" y="721"/>
                      <a:pt x="791" y="721"/>
                      <a:pt x="792" y="720"/>
                    </a:cubicBezTo>
                    <a:cubicBezTo>
                      <a:pt x="793" y="719"/>
                      <a:pt x="794" y="718"/>
                      <a:pt x="794" y="716"/>
                    </a:cubicBezTo>
                    <a:cubicBezTo>
                      <a:pt x="794" y="715"/>
                      <a:pt x="794" y="715"/>
                      <a:pt x="794" y="714"/>
                    </a:cubicBezTo>
                    <a:cubicBezTo>
                      <a:pt x="793" y="714"/>
                      <a:pt x="793" y="714"/>
                      <a:pt x="793" y="713"/>
                    </a:cubicBezTo>
                    <a:cubicBezTo>
                      <a:pt x="793" y="713"/>
                      <a:pt x="793" y="713"/>
                      <a:pt x="793" y="713"/>
                    </a:cubicBezTo>
                    <a:cubicBezTo>
                      <a:pt x="792" y="713"/>
                      <a:pt x="792" y="713"/>
                      <a:pt x="792" y="713"/>
                    </a:cubicBezTo>
                    <a:cubicBezTo>
                      <a:pt x="791" y="712"/>
                      <a:pt x="789" y="711"/>
                      <a:pt x="785" y="708"/>
                    </a:cubicBezTo>
                    <a:cubicBezTo>
                      <a:pt x="721" y="668"/>
                      <a:pt x="283" y="395"/>
                      <a:pt x="283" y="395"/>
                    </a:cubicBezTo>
                    <a:cubicBezTo>
                      <a:pt x="281" y="398"/>
                      <a:pt x="281" y="398"/>
                      <a:pt x="281" y="398"/>
                    </a:cubicBezTo>
                    <a:cubicBezTo>
                      <a:pt x="285" y="401"/>
                      <a:pt x="285" y="401"/>
                      <a:pt x="285" y="401"/>
                    </a:cubicBezTo>
                    <a:cubicBezTo>
                      <a:pt x="282" y="399"/>
                      <a:pt x="282" y="399"/>
                      <a:pt x="282" y="399"/>
                    </a:cubicBezTo>
                    <a:cubicBezTo>
                      <a:pt x="283" y="402"/>
                      <a:pt x="283" y="402"/>
                      <a:pt x="283" y="402"/>
                    </a:cubicBezTo>
                    <a:cubicBezTo>
                      <a:pt x="283" y="402"/>
                      <a:pt x="284" y="401"/>
                      <a:pt x="285" y="401"/>
                    </a:cubicBezTo>
                    <a:cubicBezTo>
                      <a:pt x="282" y="399"/>
                      <a:pt x="282" y="399"/>
                      <a:pt x="282" y="399"/>
                    </a:cubicBezTo>
                    <a:cubicBezTo>
                      <a:pt x="283" y="402"/>
                      <a:pt x="283" y="402"/>
                      <a:pt x="283" y="402"/>
                    </a:cubicBezTo>
                    <a:cubicBezTo>
                      <a:pt x="282" y="399"/>
                      <a:pt x="282" y="399"/>
                      <a:pt x="282" y="399"/>
                    </a:cubicBezTo>
                    <a:cubicBezTo>
                      <a:pt x="282" y="402"/>
                      <a:pt x="282" y="402"/>
                      <a:pt x="282" y="402"/>
                    </a:cubicBezTo>
                    <a:cubicBezTo>
                      <a:pt x="282" y="402"/>
                      <a:pt x="282" y="402"/>
                      <a:pt x="283" y="402"/>
                    </a:cubicBezTo>
                    <a:cubicBezTo>
                      <a:pt x="282" y="399"/>
                      <a:pt x="282" y="399"/>
                      <a:pt x="282" y="399"/>
                    </a:cubicBezTo>
                    <a:cubicBezTo>
                      <a:pt x="282" y="402"/>
                      <a:pt x="282" y="402"/>
                      <a:pt x="282" y="402"/>
                    </a:cubicBezTo>
                    <a:cubicBezTo>
                      <a:pt x="282" y="401"/>
                      <a:pt x="282" y="401"/>
                      <a:pt x="282" y="401"/>
                    </a:cubicBezTo>
                    <a:cubicBezTo>
                      <a:pt x="281" y="402"/>
                      <a:pt x="281" y="402"/>
                      <a:pt x="281" y="402"/>
                    </a:cubicBezTo>
                    <a:cubicBezTo>
                      <a:pt x="282" y="402"/>
                      <a:pt x="282" y="402"/>
                      <a:pt x="282" y="402"/>
                    </a:cubicBezTo>
                    <a:cubicBezTo>
                      <a:pt x="282" y="401"/>
                      <a:pt x="282" y="401"/>
                      <a:pt x="282" y="401"/>
                    </a:cubicBezTo>
                    <a:cubicBezTo>
                      <a:pt x="281" y="402"/>
                      <a:pt x="281" y="402"/>
                      <a:pt x="281" y="402"/>
                    </a:cubicBezTo>
                    <a:cubicBezTo>
                      <a:pt x="282" y="402"/>
                      <a:pt x="283" y="403"/>
                      <a:pt x="284" y="403"/>
                    </a:cubicBezTo>
                    <a:cubicBezTo>
                      <a:pt x="290" y="406"/>
                      <a:pt x="303" y="413"/>
                      <a:pt x="321" y="423"/>
                    </a:cubicBezTo>
                    <a:cubicBezTo>
                      <a:pt x="383" y="459"/>
                      <a:pt x="503" y="533"/>
                      <a:pt x="610" y="598"/>
                    </a:cubicBezTo>
                    <a:cubicBezTo>
                      <a:pt x="663" y="631"/>
                      <a:pt x="713" y="661"/>
                      <a:pt x="750" y="684"/>
                    </a:cubicBezTo>
                    <a:cubicBezTo>
                      <a:pt x="769" y="695"/>
                      <a:pt x="784" y="704"/>
                      <a:pt x="796" y="710"/>
                    </a:cubicBezTo>
                    <a:cubicBezTo>
                      <a:pt x="801" y="713"/>
                      <a:pt x="806" y="716"/>
                      <a:pt x="809" y="718"/>
                    </a:cubicBezTo>
                    <a:cubicBezTo>
                      <a:pt x="811" y="718"/>
                      <a:pt x="813" y="719"/>
                      <a:pt x="814" y="720"/>
                    </a:cubicBezTo>
                    <a:cubicBezTo>
                      <a:pt x="814" y="720"/>
                      <a:pt x="815" y="720"/>
                      <a:pt x="815" y="720"/>
                    </a:cubicBezTo>
                    <a:cubicBezTo>
                      <a:pt x="816" y="720"/>
                      <a:pt x="817" y="720"/>
                      <a:pt x="817" y="720"/>
                    </a:cubicBezTo>
                    <a:cubicBezTo>
                      <a:pt x="818" y="720"/>
                      <a:pt x="818" y="720"/>
                      <a:pt x="819" y="720"/>
                    </a:cubicBezTo>
                    <a:cubicBezTo>
                      <a:pt x="820" y="720"/>
                      <a:pt x="821" y="719"/>
                      <a:pt x="821" y="719"/>
                    </a:cubicBezTo>
                    <a:cubicBezTo>
                      <a:pt x="821" y="718"/>
                      <a:pt x="821" y="718"/>
                      <a:pt x="821" y="718"/>
                    </a:cubicBezTo>
                    <a:cubicBezTo>
                      <a:pt x="822" y="718"/>
                      <a:pt x="822" y="717"/>
                      <a:pt x="822" y="716"/>
                    </a:cubicBezTo>
                    <a:cubicBezTo>
                      <a:pt x="822" y="715"/>
                      <a:pt x="821" y="714"/>
                      <a:pt x="821" y="714"/>
                    </a:cubicBezTo>
                    <a:cubicBezTo>
                      <a:pt x="821" y="713"/>
                      <a:pt x="820" y="713"/>
                      <a:pt x="820" y="712"/>
                    </a:cubicBezTo>
                    <a:cubicBezTo>
                      <a:pt x="819" y="711"/>
                      <a:pt x="817" y="710"/>
                      <a:pt x="816" y="709"/>
                    </a:cubicBezTo>
                    <a:cubicBezTo>
                      <a:pt x="809" y="704"/>
                      <a:pt x="795" y="695"/>
                      <a:pt x="777" y="684"/>
                    </a:cubicBezTo>
                    <a:cubicBezTo>
                      <a:pt x="713" y="644"/>
                      <a:pt x="587" y="570"/>
                      <a:pt x="477" y="504"/>
                    </a:cubicBezTo>
                    <a:cubicBezTo>
                      <a:pt x="423" y="471"/>
                      <a:pt x="372" y="440"/>
                      <a:pt x="335" y="417"/>
                    </a:cubicBezTo>
                    <a:cubicBezTo>
                      <a:pt x="316" y="405"/>
                      <a:pt x="301" y="395"/>
                      <a:pt x="291" y="387"/>
                    </a:cubicBezTo>
                    <a:cubicBezTo>
                      <a:pt x="286" y="384"/>
                      <a:pt x="282" y="380"/>
                      <a:pt x="279" y="378"/>
                    </a:cubicBezTo>
                    <a:cubicBezTo>
                      <a:pt x="278" y="377"/>
                      <a:pt x="277" y="376"/>
                      <a:pt x="276" y="375"/>
                    </a:cubicBezTo>
                    <a:cubicBezTo>
                      <a:pt x="276" y="375"/>
                      <a:pt x="276" y="375"/>
                      <a:pt x="276" y="375"/>
                    </a:cubicBezTo>
                    <a:cubicBezTo>
                      <a:pt x="274" y="376"/>
                      <a:pt x="274" y="376"/>
                      <a:pt x="274" y="376"/>
                    </a:cubicBezTo>
                    <a:cubicBezTo>
                      <a:pt x="276" y="376"/>
                      <a:pt x="276" y="376"/>
                      <a:pt x="276" y="376"/>
                    </a:cubicBezTo>
                    <a:cubicBezTo>
                      <a:pt x="276" y="375"/>
                      <a:pt x="276" y="375"/>
                      <a:pt x="276" y="375"/>
                    </a:cubicBezTo>
                    <a:cubicBezTo>
                      <a:pt x="274" y="376"/>
                      <a:pt x="274" y="376"/>
                      <a:pt x="274" y="376"/>
                    </a:cubicBezTo>
                    <a:cubicBezTo>
                      <a:pt x="276" y="376"/>
                      <a:pt x="276" y="376"/>
                      <a:pt x="276" y="376"/>
                    </a:cubicBezTo>
                    <a:cubicBezTo>
                      <a:pt x="273" y="376"/>
                      <a:pt x="273" y="376"/>
                      <a:pt x="273" y="376"/>
                    </a:cubicBezTo>
                    <a:cubicBezTo>
                      <a:pt x="276" y="378"/>
                      <a:pt x="276" y="378"/>
                      <a:pt x="276" y="378"/>
                    </a:cubicBezTo>
                    <a:cubicBezTo>
                      <a:pt x="276" y="377"/>
                      <a:pt x="276" y="376"/>
                      <a:pt x="276" y="376"/>
                    </a:cubicBezTo>
                    <a:cubicBezTo>
                      <a:pt x="273" y="376"/>
                      <a:pt x="273" y="376"/>
                      <a:pt x="273" y="376"/>
                    </a:cubicBezTo>
                    <a:cubicBezTo>
                      <a:pt x="276" y="378"/>
                      <a:pt x="276" y="378"/>
                      <a:pt x="276" y="378"/>
                    </a:cubicBezTo>
                    <a:cubicBezTo>
                      <a:pt x="272" y="376"/>
                      <a:pt x="272" y="376"/>
                      <a:pt x="272" y="376"/>
                    </a:cubicBezTo>
                    <a:cubicBezTo>
                      <a:pt x="270" y="379"/>
                      <a:pt x="270" y="379"/>
                      <a:pt x="270" y="379"/>
                    </a:cubicBezTo>
                    <a:cubicBezTo>
                      <a:pt x="270" y="379"/>
                      <a:pt x="411" y="465"/>
                      <a:pt x="554" y="550"/>
                    </a:cubicBezTo>
                    <a:cubicBezTo>
                      <a:pt x="625" y="593"/>
                      <a:pt x="697" y="636"/>
                      <a:pt x="752" y="668"/>
                    </a:cubicBezTo>
                    <a:cubicBezTo>
                      <a:pt x="779" y="684"/>
                      <a:pt x="802" y="698"/>
                      <a:pt x="819" y="707"/>
                    </a:cubicBezTo>
                    <a:cubicBezTo>
                      <a:pt x="828" y="712"/>
                      <a:pt x="834" y="715"/>
                      <a:pt x="839" y="718"/>
                    </a:cubicBezTo>
                    <a:cubicBezTo>
                      <a:pt x="842" y="719"/>
                      <a:pt x="844" y="720"/>
                      <a:pt x="845" y="721"/>
                    </a:cubicBezTo>
                    <a:cubicBezTo>
                      <a:pt x="846" y="721"/>
                      <a:pt x="847" y="722"/>
                      <a:pt x="848" y="722"/>
                    </a:cubicBezTo>
                    <a:cubicBezTo>
                      <a:pt x="848" y="722"/>
                      <a:pt x="849" y="722"/>
                      <a:pt x="850" y="722"/>
                    </a:cubicBezTo>
                    <a:cubicBezTo>
                      <a:pt x="850" y="722"/>
                      <a:pt x="851" y="722"/>
                      <a:pt x="851" y="722"/>
                    </a:cubicBezTo>
                    <a:cubicBezTo>
                      <a:pt x="852" y="722"/>
                      <a:pt x="853" y="721"/>
                      <a:pt x="854" y="720"/>
                    </a:cubicBezTo>
                    <a:cubicBezTo>
                      <a:pt x="854" y="719"/>
                      <a:pt x="854" y="718"/>
                      <a:pt x="854" y="717"/>
                    </a:cubicBezTo>
                    <a:cubicBezTo>
                      <a:pt x="854" y="716"/>
                      <a:pt x="853" y="715"/>
                      <a:pt x="852" y="715"/>
                    </a:cubicBezTo>
                    <a:cubicBezTo>
                      <a:pt x="852" y="715"/>
                      <a:pt x="850" y="713"/>
                      <a:pt x="846" y="711"/>
                    </a:cubicBezTo>
                    <a:cubicBezTo>
                      <a:pt x="813" y="692"/>
                      <a:pt x="665" y="605"/>
                      <a:pt x="526" y="520"/>
                    </a:cubicBezTo>
                    <a:cubicBezTo>
                      <a:pt x="456" y="478"/>
                      <a:pt x="388" y="436"/>
                      <a:pt x="338" y="404"/>
                    </a:cubicBezTo>
                    <a:cubicBezTo>
                      <a:pt x="313" y="387"/>
                      <a:pt x="292" y="373"/>
                      <a:pt x="278" y="363"/>
                    </a:cubicBezTo>
                    <a:cubicBezTo>
                      <a:pt x="271" y="358"/>
                      <a:pt x="265" y="353"/>
                      <a:pt x="262" y="350"/>
                    </a:cubicBezTo>
                    <a:cubicBezTo>
                      <a:pt x="260" y="348"/>
                      <a:pt x="258" y="347"/>
                      <a:pt x="258" y="346"/>
                    </a:cubicBezTo>
                    <a:cubicBezTo>
                      <a:pt x="257" y="345"/>
                      <a:pt x="257" y="345"/>
                      <a:pt x="257" y="345"/>
                    </a:cubicBezTo>
                    <a:cubicBezTo>
                      <a:pt x="257" y="345"/>
                      <a:pt x="257" y="345"/>
                      <a:pt x="257" y="345"/>
                    </a:cubicBezTo>
                    <a:cubicBezTo>
                      <a:pt x="255" y="346"/>
                      <a:pt x="255" y="346"/>
                      <a:pt x="255" y="346"/>
                    </a:cubicBezTo>
                    <a:cubicBezTo>
                      <a:pt x="257" y="346"/>
                      <a:pt x="257" y="346"/>
                      <a:pt x="257" y="346"/>
                    </a:cubicBezTo>
                    <a:cubicBezTo>
                      <a:pt x="257" y="345"/>
                      <a:pt x="257" y="345"/>
                      <a:pt x="257" y="345"/>
                    </a:cubicBezTo>
                    <a:cubicBezTo>
                      <a:pt x="255" y="346"/>
                      <a:pt x="255" y="346"/>
                      <a:pt x="255" y="346"/>
                    </a:cubicBezTo>
                    <a:cubicBezTo>
                      <a:pt x="257" y="346"/>
                      <a:pt x="257" y="346"/>
                      <a:pt x="257" y="346"/>
                    </a:cubicBezTo>
                    <a:cubicBezTo>
                      <a:pt x="254" y="346"/>
                      <a:pt x="254" y="346"/>
                      <a:pt x="254" y="346"/>
                    </a:cubicBezTo>
                    <a:cubicBezTo>
                      <a:pt x="257" y="347"/>
                      <a:pt x="257" y="347"/>
                      <a:pt x="257" y="347"/>
                    </a:cubicBezTo>
                    <a:cubicBezTo>
                      <a:pt x="257" y="347"/>
                      <a:pt x="257" y="346"/>
                      <a:pt x="257" y="346"/>
                    </a:cubicBezTo>
                    <a:cubicBezTo>
                      <a:pt x="254" y="346"/>
                      <a:pt x="254" y="346"/>
                      <a:pt x="254" y="346"/>
                    </a:cubicBezTo>
                    <a:cubicBezTo>
                      <a:pt x="257" y="347"/>
                      <a:pt x="257" y="347"/>
                      <a:pt x="257" y="347"/>
                    </a:cubicBezTo>
                    <a:cubicBezTo>
                      <a:pt x="257" y="347"/>
                      <a:pt x="257" y="347"/>
                      <a:pt x="257" y="347"/>
                    </a:cubicBezTo>
                    <a:cubicBezTo>
                      <a:pt x="254" y="346"/>
                      <a:pt x="254" y="346"/>
                      <a:pt x="254" y="346"/>
                    </a:cubicBezTo>
                    <a:cubicBezTo>
                      <a:pt x="255" y="348"/>
                      <a:pt x="255" y="348"/>
                      <a:pt x="255" y="348"/>
                    </a:cubicBezTo>
                    <a:cubicBezTo>
                      <a:pt x="255" y="348"/>
                      <a:pt x="256" y="348"/>
                      <a:pt x="257" y="347"/>
                    </a:cubicBezTo>
                    <a:cubicBezTo>
                      <a:pt x="254" y="346"/>
                      <a:pt x="254" y="346"/>
                      <a:pt x="254" y="346"/>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7"/>
                      <a:pt x="255" y="347"/>
                      <a:pt x="255" y="347"/>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5" y="348"/>
                      <a:pt x="255" y="348"/>
                    </a:cubicBezTo>
                    <a:cubicBezTo>
                      <a:pt x="255" y="348"/>
                      <a:pt x="257" y="349"/>
                      <a:pt x="259" y="349"/>
                    </a:cubicBezTo>
                    <a:cubicBezTo>
                      <a:pt x="262" y="351"/>
                      <a:pt x="268" y="353"/>
                      <a:pt x="276" y="357"/>
                    </a:cubicBezTo>
                    <a:cubicBezTo>
                      <a:pt x="304" y="371"/>
                      <a:pt x="356" y="400"/>
                      <a:pt x="417" y="437"/>
                    </a:cubicBezTo>
                    <a:cubicBezTo>
                      <a:pt x="508" y="492"/>
                      <a:pt x="620" y="562"/>
                      <a:pt x="710" y="619"/>
                    </a:cubicBezTo>
                    <a:cubicBezTo>
                      <a:pt x="755" y="648"/>
                      <a:pt x="794" y="673"/>
                      <a:pt x="822" y="690"/>
                    </a:cubicBezTo>
                    <a:cubicBezTo>
                      <a:pt x="836" y="699"/>
                      <a:pt x="848" y="707"/>
                      <a:pt x="855" y="711"/>
                    </a:cubicBezTo>
                    <a:cubicBezTo>
                      <a:pt x="863" y="716"/>
                      <a:pt x="867" y="719"/>
                      <a:pt x="867" y="719"/>
                    </a:cubicBezTo>
                    <a:cubicBezTo>
                      <a:pt x="868" y="720"/>
                      <a:pt x="869" y="720"/>
                      <a:pt x="870" y="720"/>
                    </a:cubicBezTo>
                    <a:cubicBezTo>
                      <a:pt x="871" y="719"/>
                      <a:pt x="872" y="719"/>
                      <a:pt x="873" y="718"/>
                    </a:cubicBezTo>
                    <a:cubicBezTo>
                      <a:pt x="873" y="717"/>
                      <a:pt x="874" y="716"/>
                      <a:pt x="874" y="715"/>
                    </a:cubicBezTo>
                    <a:cubicBezTo>
                      <a:pt x="874" y="713"/>
                      <a:pt x="873" y="712"/>
                      <a:pt x="872" y="711"/>
                    </a:cubicBezTo>
                    <a:cubicBezTo>
                      <a:pt x="871" y="709"/>
                      <a:pt x="869" y="708"/>
                      <a:pt x="867" y="705"/>
                    </a:cubicBezTo>
                    <a:cubicBezTo>
                      <a:pt x="862" y="701"/>
                      <a:pt x="855" y="695"/>
                      <a:pt x="845" y="688"/>
                    </a:cubicBezTo>
                    <a:cubicBezTo>
                      <a:pt x="808" y="661"/>
                      <a:pt x="738" y="615"/>
                      <a:pt x="652" y="562"/>
                    </a:cubicBezTo>
                    <a:cubicBezTo>
                      <a:pt x="396" y="402"/>
                      <a:pt x="8" y="173"/>
                      <a:pt x="8" y="173"/>
                    </a:cubicBezTo>
                    <a:cubicBezTo>
                      <a:pt x="6" y="176"/>
                      <a:pt x="6" y="176"/>
                      <a:pt x="6" y="176"/>
                    </a:cubicBezTo>
                    <a:cubicBezTo>
                      <a:pt x="10" y="178"/>
                      <a:pt x="10" y="178"/>
                      <a:pt x="10" y="178"/>
                    </a:cubicBezTo>
                    <a:cubicBezTo>
                      <a:pt x="6" y="176"/>
                      <a:pt x="6" y="176"/>
                      <a:pt x="6" y="176"/>
                    </a:cubicBezTo>
                    <a:cubicBezTo>
                      <a:pt x="8" y="180"/>
                      <a:pt x="8" y="180"/>
                      <a:pt x="8" y="180"/>
                    </a:cubicBezTo>
                    <a:cubicBezTo>
                      <a:pt x="8" y="180"/>
                      <a:pt x="9" y="179"/>
                      <a:pt x="10" y="178"/>
                    </a:cubicBezTo>
                    <a:cubicBezTo>
                      <a:pt x="6" y="176"/>
                      <a:pt x="6" y="176"/>
                      <a:pt x="6" y="176"/>
                    </a:cubicBezTo>
                    <a:cubicBezTo>
                      <a:pt x="8" y="180"/>
                      <a:pt x="8" y="180"/>
                      <a:pt x="8" y="180"/>
                    </a:cubicBezTo>
                    <a:cubicBezTo>
                      <a:pt x="6" y="176"/>
                      <a:pt x="6" y="176"/>
                      <a:pt x="6" y="176"/>
                    </a:cubicBezTo>
                    <a:cubicBezTo>
                      <a:pt x="6" y="180"/>
                      <a:pt x="6" y="180"/>
                      <a:pt x="6" y="180"/>
                    </a:cubicBezTo>
                    <a:cubicBezTo>
                      <a:pt x="7" y="180"/>
                      <a:pt x="7" y="180"/>
                      <a:pt x="8" y="180"/>
                    </a:cubicBezTo>
                    <a:cubicBezTo>
                      <a:pt x="6" y="176"/>
                      <a:pt x="6" y="176"/>
                      <a:pt x="6" y="176"/>
                    </a:cubicBezTo>
                    <a:cubicBezTo>
                      <a:pt x="6" y="180"/>
                      <a:pt x="6" y="180"/>
                      <a:pt x="6" y="180"/>
                    </a:cubicBezTo>
                    <a:cubicBezTo>
                      <a:pt x="6" y="177"/>
                      <a:pt x="6" y="177"/>
                      <a:pt x="6" y="177"/>
                    </a:cubicBezTo>
                    <a:cubicBezTo>
                      <a:pt x="5" y="180"/>
                      <a:pt x="5" y="180"/>
                      <a:pt x="5" y="180"/>
                    </a:cubicBezTo>
                    <a:cubicBezTo>
                      <a:pt x="5" y="180"/>
                      <a:pt x="6" y="180"/>
                      <a:pt x="6" y="180"/>
                    </a:cubicBezTo>
                    <a:cubicBezTo>
                      <a:pt x="6" y="177"/>
                      <a:pt x="6" y="177"/>
                      <a:pt x="6" y="177"/>
                    </a:cubicBezTo>
                    <a:cubicBezTo>
                      <a:pt x="5" y="180"/>
                      <a:pt x="5" y="180"/>
                      <a:pt x="5" y="180"/>
                    </a:cubicBezTo>
                    <a:cubicBezTo>
                      <a:pt x="6" y="177"/>
                      <a:pt x="6" y="177"/>
                      <a:pt x="6" y="177"/>
                    </a:cubicBezTo>
                    <a:cubicBezTo>
                      <a:pt x="5" y="180"/>
                      <a:pt x="5" y="180"/>
                      <a:pt x="5" y="180"/>
                    </a:cubicBezTo>
                    <a:cubicBezTo>
                      <a:pt x="5" y="180"/>
                      <a:pt x="5" y="180"/>
                      <a:pt x="5" y="180"/>
                    </a:cubicBezTo>
                    <a:cubicBezTo>
                      <a:pt x="6" y="177"/>
                      <a:pt x="6" y="177"/>
                      <a:pt x="6" y="177"/>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5" y="180"/>
                    </a:cubicBezTo>
                    <a:cubicBezTo>
                      <a:pt x="5" y="180"/>
                      <a:pt x="5" y="180"/>
                      <a:pt x="6" y="181"/>
                    </a:cubicBezTo>
                    <a:cubicBezTo>
                      <a:pt x="11" y="184"/>
                      <a:pt x="29" y="194"/>
                      <a:pt x="57" y="211"/>
                    </a:cubicBezTo>
                    <a:cubicBezTo>
                      <a:pt x="152" y="268"/>
                      <a:pt x="362" y="395"/>
                      <a:pt x="548" y="508"/>
                    </a:cubicBezTo>
                    <a:cubicBezTo>
                      <a:pt x="642" y="564"/>
                      <a:pt x="729" y="617"/>
                      <a:pt x="792" y="656"/>
                    </a:cubicBezTo>
                    <a:cubicBezTo>
                      <a:pt x="856" y="694"/>
                      <a:pt x="897" y="719"/>
                      <a:pt x="897" y="719"/>
                    </a:cubicBezTo>
                    <a:cubicBezTo>
                      <a:pt x="899" y="716"/>
                      <a:pt x="899" y="716"/>
                      <a:pt x="899" y="716"/>
                    </a:cubicBezTo>
                    <a:cubicBezTo>
                      <a:pt x="901" y="712"/>
                      <a:pt x="901" y="712"/>
                      <a:pt x="901" y="712"/>
                    </a:cubicBezTo>
                    <a:cubicBezTo>
                      <a:pt x="901" y="712"/>
                      <a:pt x="897" y="710"/>
                      <a:pt x="891" y="706"/>
                    </a:cubicBezTo>
                    <a:cubicBezTo>
                      <a:pt x="842" y="678"/>
                      <a:pt x="621" y="548"/>
                      <a:pt x="412" y="421"/>
                    </a:cubicBezTo>
                    <a:cubicBezTo>
                      <a:pt x="308" y="358"/>
                      <a:pt x="207" y="296"/>
                      <a:pt x="132" y="247"/>
                    </a:cubicBezTo>
                    <a:cubicBezTo>
                      <a:pt x="94" y="223"/>
                      <a:pt x="63" y="202"/>
                      <a:pt x="42" y="186"/>
                    </a:cubicBezTo>
                    <a:cubicBezTo>
                      <a:pt x="31" y="178"/>
                      <a:pt x="22" y="171"/>
                      <a:pt x="17" y="166"/>
                    </a:cubicBezTo>
                    <a:cubicBezTo>
                      <a:pt x="14" y="164"/>
                      <a:pt x="12" y="162"/>
                      <a:pt x="11" y="160"/>
                    </a:cubicBezTo>
                    <a:cubicBezTo>
                      <a:pt x="10" y="159"/>
                      <a:pt x="10" y="159"/>
                      <a:pt x="9" y="158"/>
                    </a:cubicBezTo>
                    <a:cubicBezTo>
                      <a:pt x="9" y="158"/>
                      <a:pt x="9" y="158"/>
                      <a:pt x="9" y="158"/>
                    </a:cubicBezTo>
                    <a:cubicBezTo>
                      <a:pt x="8" y="158"/>
                      <a:pt x="8" y="158"/>
                      <a:pt x="8" y="158"/>
                    </a:cubicBezTo>
                    <a:cubicBezTo>
                      <a:pt x="9" y="158"/>
                      <a:pt x="9" y="158"/>
                      <a:pt x="9" y="158"/>
                    </a:cubicBezTo>
                    <a:cubicBezTo>
                      <a:pt x="9" y="158"/>
                      <a:pt x="9" y="158"/>
                      <a:pt x="9" y="158"/>
                    </a:cubicBezTo>
                    <a:cubicBezTo>
                      <a:pt x="8" y="158"/>
                      <a:pt x="8" y="158"/>
                      <a:pt x="8" y="158"/>
                    </a:cubicBezTo>
                    <a:cubicBezTo>
                      <a:pt x="9" y="158"/>
                      <a:pt x="9" y="158"/>
                      <a:pt x="9" y="158"/>
                    </a:cubicBezTo>
                    <a:cubicBezTo>
                      <a:pt x="7" y="158"/>
                      <a:pt x="7" y="158"/>
                      <a:pt x="7" y="158"/>
                    </a:cubicBezTo>
                    <a:cubicBezTo>
                      <a:pt x="9" y="160"/>
                      <a:pt x="9" y="160"/>
                      <a:pt x="9" y="160"/>
                    </a:cubicBezTo>
                    <a:cubicBezTo>
                      <a:pt x="9" y="159"/>
                      <a:pt x="9" y="159"/>
                      <a:pt x="9" y="158"/>
                    </a:cubicBezTo>
                    <a:cubicBezTo>
                      <a:pt x="7" y="158"/>
                      <a:pt x="7" y="158"/>
                      <a:pt x="7" y="158"/>
                    </a:cubicBezTo>
                    <a:cubicBezTo>
                      <a:pt x="9" y="160"/>
                      <a:pt x="9" y="160"/>
                      <a:pt x="9" y="160"/>
                    </a:cubicBezTo>
                    <a:cubicBezTo>
                      <a:pt x="9" y="160"/>
                      <a:pt x="9" y="160"/>
                      <a:pt x="9" y="160"/>
                    </a:cubicBezTo>
                    <a:cubicBezTo>
                      <a:pt x="6" y="157"/>
                      <a:pt x="6" y="157"/>
                      <a:pt x="6" y="157"/>
                    </a:cubicBezTo>
                    <a:cubicBezTo>
                      <a:pt x="7" y="161"/>
                      <a:pt x="7" y="161"/>
                      <a:pt x="7" y="161"/>
                    </a:cubicBezTo>
                    <a:cubicBezTo>
                      <a:pt x="7" y="161"/>
                      <a:pt x="8" y="160"/>
                      <a:pt x="9" y="160"/>
                    </a:cubicBezTo>
                    <a:cubicBezTo>
                      <a:pt x="6" y="157"/>
                      <a:pt x="6" y="157"/>
                      <a:pt x="6" y="157"/>
                    </a:cubicBezTo>
                    <a:cubicBezTo>
                      <a:pt x="7" y="161"/>
                      <a:pt x="7" y="161"/>
                      <a:pt x="7" y="161"/>
                    </a:cubicBezTo>
                    <a:cubicBezTo>
                      <a:pt x="6" y="158"/>
                      <a:pt x="6" y="158"/>
                      <a:pt x="6" y="158"/>
                    </a:cubicBezTo>
                    <a:cubicBezTo>
                      <a:pt x="6" y="161"/>
                      <a:pt x="6" y="161"/>
                      <a:pt x="6" y="161"/>
                    </a:cubicBezTo>
                    <a:cubicBezTo>
                      <a:pt x="6" y="161"/>
                      <a:pt x="6" y="161"/>
                      <a:pt x="7" y="161"/>
                    </a:cubicBezTo>
                    <a:cubicBezTo>
                      <a:pt x="6" y="158"/>
                      <a:pt x="6" y="158"/>
                      <a:pt x="6" y="158"/>
                    </a:cubicBezTo>
                    <a:cubicBezTo>
                      <a:pt x="6" y="161"/>
                      <a:pt x="6" y="161"/>
                      <a:pt x="6" y="161"/>
                    </a:cubicBezTo>
                    <a:cubicBezTo>
                      <a:pt x="6" y="159"/>
                      <a:pt x="6" y="159"/>
                      <a:pt x="6" y="159"/>
                    </a:cubicBezTo>
                    <a:cubicBezTo>
                      <a:pt x="5" y="161"/>
                      <a:pt x="5" y="161"/>
                      <a:pt x="5" y="161"/>
                    </a:cubicBezTo>
                    <a:cubicBezTo>
                      <a:pt x="5" y="161"/>
                      <a:pt x="5" y="161"/>
                      <a:pt x="6" y="161"/>
                    </a:cubicBezTo>
                    <a:cubicBezTo>
                      <a:pt x="6" y="159"/>
                      <a:pt x="6" y="159"/>
                      <a:pt x="6" y="159"/>
                    </a:cubicBezTo>
                    <a:cubicBezTo>
                      <a:pt x="5" y="161"/>
                      <a:pt x="5" y="161"/>
                      <a:pt x="5" y="161"/>
                    </a:cubicBezTo>
                    <a:cubicBezTo>
                      <a:pt x="5" y="161"/>
                      <a:pt x="5" y="162"/>
                      <a:pt x="6" y="162"/>
                    </a:cubicBezTo>
                    <a:cubicBezTo>
                      <a:pt x="9" y="163"/>
                      <a:pt x="16" y="167"/>
                      <a:pt x="25" y="172"/>
                    </a:cubicBezTo>
                    <a:cubicBezTo>
                      <a:pt x="93" y="211"/>
                      <a:pt x="317" y="348"/>
                      <a:pt x="523" y="475"/>
                    </a:cubicBezTo>
                    <a:cubicBezTo>
                      <a:pt x="626" y="538"/>
                      <a:pt x="725" y="599"/>
                      <a:pt x="798" y="644"/>
                    </a:cubicBezTo>
                    <a:cubicBezTo>
                      <a:pt x="834" y="667"/>
                      <a:pt x="865" y="685"/>
                      <a:pt x="885" y="698"/>
                    </a:cubicBezTo>
                    <a:cubicBezTo>
                      <a:pt x="896" y="704"/>
                      <a:pt x="904" y="710"/>
                      <a:pt x="910" y="713"/>
                    </a:cubicBezTo>
                    <a:cubicBezTo>
                      <a:pt x="915" y="716"/>
                      <a:pt x="918" y="718"/>
                      <a:pt x="918" y="718"/>
                    </a:cubicBezTo>
                    <a:cubicBezTo>
                      <a:pt x="919" y="719"/>
                      <a:pt x="920" y="719"/>
                      <a:pt x="921" y="719"/>
                    </a:cubicBezTo>
                    <a:cubicBezTo>
                      <a:pt x="922" y="718"/>
                      <a:pt x="923" y="718"/>
                      <a:pt x="924" y="717"/>
                    </a:cubicBezTo>
                    <a:cubicBezTo>
                      <a:pt x="924" y="716"/>
                      <a:pt x="924" y="715"/>
                      <a:pt x="924" y="715"/>
                    </a:cubicBezTo>
                    <a:cubicBezTo>
                      <a:pt x="924" y="714"/>
                      <a:pt x="924" y="713"/>
                      <a:pt x="924" y="713"/>
                    </a:cubicBezTo>
                    <a:cubicBezTo>
                      <a:pt x="924" y="712"/>
                      <a:pt x="923" y="712"/>
                      <a:pt x="923" y="711"/>
                    </a:cubicBezTo>
                    <a:cubicBezTo>
                      <a:pt x="922" y="711"/>
                      <a:pt x="922" y="710"/>
                      <a:pt x="921" y="710"/>
                    </a:cubicBezTo>
                    <a:cubicBezTo>
                      <a:pt x="918" y="707"/>
                      <a:pt x="912" y="703"/>
                      <a:pt x="903" y="697"/>
                    </a:cubicBezTo>
                    <a:cubicBezTo>
                      <a:pt x="869" y="674"/>
                      <a:pt x="797" y="628"/>
                      <a:pt x="707" y="572"/>
                    </a:cubicBezTo>
                    <a:cubicBezTo>
                      <a:pt x="437" y="403"/>
                      <a:pt x="9" y="141"/>
                      <a:pt x="9" y="141"/>
                    </a:cubicBezTo>
                    <a:cubicBezTo>
                      <a:pt x="7" y="140"/>
                      <a:pt x="5" y="140"/>
                      <a:pt x="4" y="142"/>
                    </a:cubicBezTo>
                    <a:cubicBezTo>
                      <a:pt x="3" y="144"/>
                      <a:pt x="3" y="146"/>
                      <a:pt x="5" y="148"/>
                    </a:cubicBezTo>
                    <a:cubicBezTo>
                      <a:pt x="5" y="148"/>
                      <a:pt x="230" y="290"/>
                      <a:pt x="459" y="433"/>
                    </a:cubicBezTo>
                    <a:cubicBezTo>
                      <a:pt x="574" y="504"/>
                      <a:pt x="690" y="575"/>
                      <a:pt x="781" y="629"/>
                    </a:cubicBezTo>
                    <a:cubicBezTo>
                      <a:pt x="826" y="656"/>
                      <a:pt x="864" y="678"/>
                      <a:pt x="893" y="694"/>
                    </a:cubicBezTo>
                    <a:cubicBezTo>
                      <a:pt x="907" y="701"/>
                      <a:pt x="919" y="708"/>
                      <a:pt x="928" y="712"/>
                    </a:cubicBezTo>
                    <a:cubicBezTo>
                      <a:pt x="933" y="714"/>
                      <a:pt x="937" y="716"/>
                      <a:pt x="940" y="717"/>
                    </a:cubicBezTo>
                    <a:cubicBezTo>
                      <a:pt x="941" y="717"/>
                      <a:pt x="943" y="718"/>
                      <a:pt x="944" y="718"/>
                    </a:cubicBezTo>
                    <a:cubicBezTo>
                      <a:pt x="945" y="718"/>
                      <a:pt x="946" y="719"/>
                      <a:pt x="948" y="719"/>
                    </a:cubicBezTo>
                    <a:cubicBezTo>
                      <a:pt x="948" y="719"/>
                      <a:pt x="949" y="719"/>
                      <a:pt x="950" y="718"/>
                    </a:cubicBezTo>
                    <a:cubicBezTo>
                      <a:pt x="951" y="718"/>
                      <a:pt x="952" y="717"/>
                      <a:pt x="952" y="716"/>
                    </a:cubicBezTo>
                    <a:cubicBezTo>
                      <a:pt x="952" y="716"/>
                      <a:pt x="952" y="716"/>
                      <a:pt x="952" y="716"/>
                    </a:cubicBezTo>
                    <a:cubicBezTo>
                      <a:pt x="953" y="715"/>
                      <a:pt x="953" y="715"/>
                      <a:pt x="953" y="714"/>
                    </a:cubicBezTo>
                    <a:cubicBezTo>
                      <a:pt x="953" y="713"/>
                      <a:pt x="953" y="712"/>
                      <a:pt x="953" y="711"/>
                    </a:cubicBezTo>
                    <a:cubicBezTo>
                      <a:pt x="952" y="710"/>
                      <a:pt x="951" y="710"/>
                      <a:pt x="951" y="709"/>
                    </a:cubicBezTo>
                    <a:cubicBezTo>
                      <a:pt x="949" y="707"/>
                      <a:pt x="947" y="705"/>
                      <a:pt x="944" y="703"/>
                    </a:cubicBezTo>
                    <a:cubicBezTo>
                      <a:pt x="932" y="693"/>
                      <a:pt x="909" y="677"/>
                      <a:pt x="877" y="656"/>
                    </a:cubicBezTo>
                    <a:cubicBezTo>
                      <a:pt x="654" y="510"/>
                      <a:pt x="7" y="120"/>
                      <a:pt x="7" y="120"/>
                    </a:cubicBezTo>
                    <a:cubicBezTo>
                      <a:pt x="4" y="124"/>
                      <a:pt x="4" y="124"/>
                      <a:pt x="4" y="124"/>
                    </a:cubicBezTo>
                    <a:cubicBezTo>
                      <a:pt x="8" y="126"/>
                      <a:pt x="8" y="126"/>
                      <a:pt x="8" y="126"/>
                    </a:cubicBezTo>
                    <a:cubicBezTo>
                      <a:pt x="4" y="124"/>
                      <a:pt x="4" y="124"/>
                      <a:pt x="4" y="124"/>
                    </a:cubicBezTo>
                    <a:cubicBezTo>
                      <a:pt x="6" y="128"/>
                      <a:pt x="6" y="128"/>
                      <a:pt x="6" y="128"/>
                    </a:cubicBezTo>
                    <a:cubicBezTo>
                      <a:pt x="6" y="127"/>
                      <a:pt x="7" y="127"/>
                      <a:pt x="8" y="126"/>
                    </a:cubicBezTo>
                    <a:cubicBezTo>
                      <a:pt x="4" y="124"/>
                      <a:pt x="4" y="124"/>
                      <a:pt x="4" y="124"/>
                    </a:cubicBezTo>
                    <a:cubicBezTo>
                      <a:pt x="6" y="128"/>
                      <a:pt x="6" y="128"/>
                      <a:pt x="6" y="128"/>
                    </a:cubicBezTo>
                    <a:cubicBezTo>
                      <a:pt x="4" y="124"/>
                      <a:pt x="4" y="124"/>
                      <a:pt x="4" y="124"/>
                    </a:cubicBezTo>
                    <a:cubicBezTo>
                      <a:pt x="4" y="128"/>
                      <a:pt x="4" y="128"/>
                      <a:pt x="4" y="128"/>
                    </a:cubicBezTo>
                    <a:cubicBezTo>
                      <a:pt x="5" y="128"/>
                      <a:pt x="5" y="128"/>
                      <a:pt x="6" y="128"/>
                    </a:cubicBezTo>
                    <a:cubicBezTo>
                      <a:pt x="4" y="124"/>
                      <a:pt x="4" y="124"/>
                      <a:pt x="4" y="124"/>
                    </a:cubicBezTo>
                    <a:cubicBezTo>
                      <a:pt x="4" y="128"/>
                      <a:pt x="4" y="128"/>
                      <a:pt x="4" y="128"/>
                    </a:cubicBezTo>
                    <a:cubicBezTo>
                      <a:pt x="4" y="124"/>
                      <a:pt x="4" y="124"/>
                      <a:pt x="4" y="124"/>
                    </a:cubicBezTo>
                    <a:cubicBezTo>
                      <a:pt x="3" y="128"/>
                      <a:pt x="3" y="128"/>
                      <a:pt x="3" y="128"/>
                    </a:cubicBezTo>
                    <a:cubicBezTo>
                      <a:pt x="3" y="128"/>
                      <a:pt x="4" y="128"/>
                      <a:pt x="4" y="128"/>
                    </a:cubicBezTo>
                    <a:cubicBezTo>
                      <a:pt x="4" y="124"/>
                      <a:pt x="4" y="124"/>
                      <a:pt x="4" y="124"/>
                    </a:cubicBezTo>
                    <a:cubicBezTo>
                      <a:pt x="3" y="128"/>
                      <a:pt x="3" y="128"/>
                      <a:pt x="3" y="128"/>
                    </a:cubicBezTo>
                    <a:cubicBezTo>
                      <a:pt x="4" y="126"/>
                      <a:pt x="4" y="126"/>
                      <a:pt x="4" y="126"/>
                    </a:cubicBezTo>
                    <a:cubicBezTo>
                      <a:pt x="3" y="128"/>
                      <a:pt x="3" y="128"/>
                      <a:pt x="3" y="128"/>
                    </a:cubicBezTo>
                    <a:cubicBezTo>
                      <a:pt x="3" y="128"/>
                      <a:pt x="3" y="128"/>
                      <a:pt x="3" y="128"/>
                    </a:cubicBezTo>
                    <a:cubicBezTo>
                      <a:pt x="4" y="126"/>
                      <a:pt x="4" y="126"/>
                      <a:pt x="4" y="126"/>
                    </a:cubicBezTo>
                    <a:cubicBezTo>
                      <a:pt x="3" y="128"/>
                      <a:pt x="3" y="128"/>
                      <a:pt x="3" y="128"/>
                    </a:cubicBezTo>
                    <a:cubicBezTo>
                      <a:pt x="3" y="128"/>
                      <a:pt x="4" y="128"/>
                      <a:pt x="4" y="128"/>
                    </a:cubicBezTo>
                    <a:cubicBezTo>
                      <a:pt x="7" y="130"/>
                      <a:pt x="13" y="133"/>
                      <a:pt x="22" y="139"/>
                    </a:cubicBezTo>
                    <a:cubicBezTo>
                      <a:pt x="88" y="180"/>
                      <a:pt x="310" y="323"/>
                      <a:pt x="521" y="455"/>
                    </a:cubicBezTo>
                    <a:cubicBezTo>
                      <a:pt x="627" y="521"/>
                      <a:pt x="731" y="585"/>
                      <a:pt x="811" y="632"/>
                    </a:cubicBezTo>
                    <a:cubicBezTo>
                      <a:pt x="851" y="655"/>
                      <a:pt x="885" y="675"/>
                      <a:pt x="911" y="688"/>
                    </a:cubicBezTo>
                    <a:cubicBezTo>
                      <a:pt x="924" y="695"/>
                      <a:pt x="935" y="700"/>
                      <a:pt x="944" y="704"/>
                    </a:cubicBezTo>
                    <a:cubicBezTo>
                      <a:pt x="948" y="706"/>
                      <a:pt x="951" y="707"/>
                      <a:pt x="955" y="708"/>
                    </a:cubicBezTo>
                    <a:cubicBezTo>
                      <a:pt x="958" y="709"/>
                      <a:pt x="960" y="710"/>
                      <a:pt x="963" y="710"/>
                    </a:cubicBezTo>
                    <a:cubicBezTo>
                      <a:pt x="964" y="710"/>
                      <a:pt x="965" y="710"/>
                      <a:pt x="966" y="709"/>
                    </a:cubicBezTo>
                    <a:cubicBezTo>
                      <a:pt x="967" y="709"/>
                      <a:pt x="968" y="708"/>
                      <a:pt x="969" y="707"/>
                    </a:cubicBezTo>
                    <a:cubicBezTo>
                      <a:pt x="969" y="706"/>
                      <a:pt x="969" y="705"/>
                      <a:pt x="969" y="704"/>
                    </a:cubicBezTo>
                    <a:cubicBezTo>
                      <a:pt x="969" y="703"/>
                      <a:pt x="968" y="702"/>
                      <a:pt x="967" y="701"/>
                    </a:cubicBezTo>
                    <a:cubicBezTo>
                      <a:pt x="967" y="701"/>
                      <a:pt x="963" y="699"/>
                      <a:pt x="956" y="695"/>
                    </a:cubicBezTo>
                    <a:cubicBezTo>
                      <a:pt x="904" y="665"/>
                      <a:pt x="667" y="527"/>
                      <a:pt x="443" y="392"/>
                    </a:cubicBezTo>
                    <a:cubicBezTo>
                      <a:pt x="331" y="325"/>
                      <a:pt x="223" y="258"/>
                      <a:pt x="142" y="205"/>
                    </a:cubicBezTo>
                    <a:cubicBezTo>
                      <a:pt x="102" y="179"/>
                      <a:pt x="69" y="156"/>
                      <a:pt x="46" y="139"/>
                    </a:cubicBezTo>
                    <a:cubicBezTo>
                      <a:pt x="34" y="130"/>
                      <a:pt x="25" y="123"/>
                      <a:pt x="19" y="117"/>
                    </a:cubicBezTo>
                    <a:cubicBezTo>
                      <a:pt x="16" y="115"/>
                      <a:pt x="14" y="112"/>
                      <a:pt x="13" y="110"/>
                    </a:cubicBezTo>
                    <a:cubicBezTo>
                      <a:pt x="12" y="109"/>
                      <a:pt x="11" y="109"/>
                      <a:pt x="11"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11" y="108"/>
                      <a:pt x="11" y="108"/>
                      <a:pt x="11" y="108"/>
                    </a:cubicBezTo>
                    <a:cubicBezTo>
                      <a:pt x="10" y="108"/>
                      <a:pt x="10" y="108"/>
                      <a:pt x="10"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9" y="108"/>
                      <a:pt x="9" y="108"/>
                      <a:pt x="9" y="108"/>
                    </a:cubicBezTo>
                    <a:cubicBezTo>
                      <a:pt x="11" y="108"/>
                      <a:pt x="11" y="108"/>
                      <a:pt x="11" y="108"/>
                    </a:cubicBezTo>
                    <a:cubicBezTo>
                      <a:pt x="11" y="108"/>
                      <a:pt x="11" y="108"/>
                      <a:pt x="11" y="108"/>
                    </a:cubicBezTo>
                    <a:cubicBezTo>
                      <a:pt x="8" y="107"/>
                      <a:pt x="8" y="107"/>
                      <a:pt x="8" y="107"/>
                    </a:cubicBezTo>
                    <a:cubicBezTo>
                      <a:pt x="9" y="110"/>
                      <a:pt x="9" y="110"/>
                      <a:pt x="9" y="110"/>
                    </a:cubicBezTo>
                    <a:cubicBezTo>
                      <a:pt x="9" y="110"/>
                      <a:pt x="10" y="109"/>
                      <a:pt x="11" y="108"/>
                    </a:cubicBezTo>
                    <a:cubicBezTo>
                      <a:pt x="8" y="107"/>
                      <a:pt x="8" y="107"/>
                      <a:pt x="8" y="107"/>
                    </a:cubicBezTo>
                    <a:cubicBezTo>
                      <a:pt x="9" y="110"/>
                      <a:pt x="9" y="110"/>
                      <a:pt x="9" y="110"/>
                    </a:cubicBezTo>
                    <a:cubicBezTo>
                      <a:pt x="8" y="107"/>
                      <a:pt x="8" y="107"/>
                      <a:pt x="8" y="107"/>
                    </a:cubicBezTo>
                    <a:cubicBezTo>
                      <a:pt x="8" y="110"/>
                      <a:pt x="8" y="110"/>
                      <a:pt x="8" y="110"/>
                    </a:cubicBezTo>
                    <a:cubicBezTo>
                      <a:pt x="8" y="110"/>
                      <a:pt x="8" y="110"/>
                      <a:pt x="9" y="110"/>
                    </a:cubicBezTo>
                    <a:cubicBezTo>
                      <a:pt x="8" y="107"/>
                      <a:pt x="8" y="107"/>
                      <a:pt x="8" y="107"/>
                    </a:cubicBezTo>
                    <a:cubicBezTo>
                      <a:pt x="8" y="110"/>
                      <a:pt x="8" y="110"/>
                      <a:pt x="8" y="110"/>
                    </a:cubicBezTo>
                    <a:cubicBezTo>
                      <a:pt x="8" y="108"/>
                      <a:pt x="8" y="108"/>
                      <a:pt x="8" y="108"/>
                    </a:cubicBezTo>
                    <a:cubicBezTo>
                      <a:pt x="7" y="110"/>
                      <a:pt x="7" y="110"/>
                      <a:pt x="7" y="110"/>
                    </a:cubicBezTo>
                    <a:cubicBezTo>
                      <a:pt x="8" y="110"/>
                      <a:pt x="8" y="110"/>
                      <a:pt x="8" y="110"/>
                    </a:cubicBezTo>
                    <a:cubicBezTo>
                      <a:pt x="8" y="108"/>
                      <a:pt x="8" y="108"/>
                      <a:pt x="8" y="108"/>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7" y="110"/>
                      <a:pt x="7" y="110"/>
                      <a:pt x="7" y="110"/>
                    </a:cubicBezTo>
                    <a:cubicBezTo>
                      <a:pt x="8" y="110"/>
                      <a:pt x="10" y="111"/>
                      <a:pt x="12" y="112"/>
                    </a:cubicBezTo>
                    <a:cubicBezTo>
                      <a:pt x="22" y="117"/>
                      <a:pt x="45" y="130"/>
                      <a:pt x="76" y="148"/>
                    </a:cubicBezTo>
                    <a:cubicBezTo>
                      <a:pt x="185" y="213"/>
                      <a:pt x="401" y="348"/>
                      <a:pt x="593" y="467"/>
                    </a:cubicBezTo>
                    <a:cubicBezTo>
                      <a:pt x="688" y="526"/>
                      <a:pt x="778" y="582"/>
                      <a:pt x="845" y="622"/>
                    </a:cubicBezTo>
                    <a:cubicBezTo>
                      <a:pt x="878" y="642"/>
                      <a:pt x="906" y="659"/>
                      <a:pt x="926" y="671"/>
                    </a:cubicBezTo>
                    <a:cubicBezTo>
                      <a:pt x="936" y="676"/>
                      <a:pt x="944" y="681"/>
                      <a:pt x="950" y="684"/>
                    </a:cubicBezTo>
                    <a:cubicBezTo>
                      <a:pt x="953" y="685"/>
                      <a:pt x="955" y="687"/>
                      <a:pt x="957" y="687"/>
                    </a:cubicBezTo>
                    <a:cubicBezTo>
                      <a:pt x="958" y="688"/>
                      <a:pt x="959" y="688"/>
                      <a:pt x="960" y="688"/>
                    </a:cubicBezTo>
                    <a:cubicBezTo>
                      <a:pt x="960" y="689"/>
                      <a:pt x="961" y="689"/>
                      <a:pt x="962" y="689"/>
                    </a:cubicBezTo>
                    <a:cubicBezTo>
                      <a:pt x="963" y="689"/>
                      <a:pt x="963" y="689"/>
                      <a:pt x="964" y="689"/>
                    </a:cubicBezTo>
                    <a:cubicBezTo>
                      <a:pt x="964" y="688"/>
                      <a:pt x="965" y="688"/>
                      <a:pt x="966" y="687"/>
                    </a:cubicBezTo>
                    <a:cubicBezTo>
                      <a:pt x="966" y="686"/>
                      <a:pt x="967" y="685"/>
                      <a:pt x="966" y="684"/>
                    </a:cubicBezTo>
                    <a:cubicBezTo>
                      <a:pt x="966" y="683"/>
                      <a:pt x="966" y="682"/>
                      <a:pt x="965" y="681"/>
                    </a:cubicBezTo>
                    <a:cubicBezTo>
                      <a:pt x="13" y="86"/>
                      <a:pt x="13" y="86"/>
                      <a:pt x="13" y="86"/>
                    </a:cubicBezTo>
                    <a:cubicBezTo>
                      <a:pt x="12" y="86"/>
                      <a:pt x="11" y="86"/>
                      <a:pt x="10" y="86"/>
                    </a:cubicBezTo>
                    <a:cubicBezTo>
                      <a:pt x="8" y="86"/>
                      <a:pt x="8" y="87"/>
                      <a:pt x="7" y="88"/>
                    </a:cubicBezTo>
                    <a:cubicBezTo>
                      <a:pt x="6" y="89"/>
                      <a:pt x="6" y="90"/>
                      <a:pt x="7" y="91"/>
                    </a:cubicBezTo>
                    <a:cubicBezTo>
                      <a:pt x="7" y="92"/>
                      <a:pt x="7" y="93"/>
                      <a:pt x="8" y="93"/>
                    </a:cubicBezTo>
                    <a:cubicBezTo>
                      <a:pt x="8" y="93"/>
                      <a:pt x="240" y="237"/>
                      <a:pt x="475" y="382"/>
                    </a:cubicBezTo>
                    <a:cubicBezTo>
                      <a:pt x="593" y="454"/>
                      <a:pt x="711" y="526"/>
                      <a:pt x="802" y="580"/>
                    </a:cubicBezTo>
                    <a:cubicBezTo>
                      <a:pt x="847" y="607"/>
                      <a:pt x="885" y="630"/>
                      <a:pt x="913" y="645"/>
                    </a:cubicBezTo>
                    <a:cubicBezTo>
                      <a:pt x="927" y="653"/>
                      <a:pt x="938" y="659"/>
                      <a:pt x="947" y="664"/>
                    </a:cubicBezTo>
                    <a:cubicBezTo>
                      <a:pt x="951" y="666"/>
                      <a:pt x="954" y="668"/>
                      <a:pt x="957" y="669"/>
                    </a:cubicBezTo>
                    <a:cubicBezTo>
                      <a:pt x="958" y="669"/>
                      <a:pt x="959" y="670"/>
                      <a:pt x="960" y="670"/>
                    </a:cubicBezTo>
                    <a:cubicBezTo>
                      <a:pt x="961" y="670"/>
                      <a:pt x="962" y="671"/>
                      <a:pt x="963" y="671"/>
                    </a:cubicBezTo>
                    <a:cubicBezTo>
                      <a:pt x="964" y="671"/>
                      <a:pt x="964" y="671"/>
                      <a:pt x="965" y="670"/>
                    </a:cubicBezTo>
                    <a:cubicBezTo>
                      <a:pt x="966" y="670"/>
                      <a:pt x="966" y="670"/>
                      <a:pt x="967" y="669"/>
                    </a:cubicBezTo>
                    <a:cubicBezTo>
                      <a:pt x="968" y="668"/>
                      <a:pt x="968" y="667"/>
                      <a:pt x="968" y="666"/>
                    </a:cubicBezTo>
                    <a:cubicBezTo>
                      <a:pt x="968" y="665"/>
                      <a:pt x="967" y="665"/>
                      <a:pt x="967" y="664"/>
                    </a:cubicBezTo>
                    <a:cubicBezTo>
                      <a:pt x="967" y="664"/>
                      <a:pt x="967" y="664"/>
                      <a:pt x="966" y="664"/>
                    </a:cubicBezTo>
                    <a:cubicBezTo>
                      <a:pt x="966" y="663"/>
                      <a:pt x="966" y="663"/>
                      <a:pt x="966" y="663"/>
                    </a:cubicBezTo>
                    <a:cubicBezTo>
                      <a:pt x="966" y="663"/>
                      <a:pt x="965" y="663"/>
                      <a:pt x="964" y="662"/>
                    </a:cubicBezTo>
                    <a:cubicBezTo>
                      <a:pt x="959" y="659"/>
                      <a:pt x="941" y="648"/>
                      <a:pt x="912" y="631"/>
                    </a:cubicBezTo>
                    <a:cubicBezTo>
                      <a:pt x="811" y="571"/>
                      <a:pt x="585" y="437"/>
                      <a:pt x="385" y="315"/>
                    </a:cubicBezTo>
                    <a:cubicBezTo>
                      <a:pt x="285" y="254"/>
                      <a:pt x="191" y="196"/>
                      <a:pt x="122" y="151"/>
                    </a:cubicBezTo>
                    <a:cubicBezTo>
                      <a:pt x="88" y="129"/>
                      <a:pt x="60" y="110"/>
                      <a:pt x="41" y="95"/>
                    </a:cubicBezTo>
                    <a:cubicBezTo>
                      <a:pt x="31" y="88"/>
                      <a:pt x="23" y="82"/>
                      <a:pt x="18" y="77"/>
                    </a:cubicBezTo>
                    <a:cubicBezTo>
                      <a:pt x="16" y="75"/>
                      <a:pt x="14" y="73"/>
                      <a:pt x="13" y="72"/>
                    </a:cubicBezTo>
                    <a:cubicBezTo>
                      <a:pt x="12" y="71"/>
                      <a:pt x="12" y="70"/>
                      <a:pt x="12" y="70"/>
                    </a:cubicBezTo>
                    <a:cubicBezTo>
                      <a:pt x="12" y="70"/>
                      <a:pt x="12" y="70"/>
                      <a:pt x="12" y="70"/>
                    </a:cubicBezTo>
                    <a:cubicBezTo>
                      <a:pt x="11" y="70"/>
                      <a:pt x="11" y="70"/>
                      <a:pt x="11" y="70"/>
                    </a:cubicBezTo>
                    <a:cubicBezTo>
                      <a:pt x="12" y="70"/>
                      <a:pt x="12" y="70"/>
                      <a:pt x="12" y="70"/>
                    </a:cubicBezTo>
                    <a:cubicBezTo>
                      <a:pt x="12" y="70"/>
                      <a:pt x="12" y="70"/>
                      <a:pt x="12" y="70"/>
                    </a:cubicBezTo>
                    <a:cubicBezTo>
                      <a:pt x="11" y="70"/>
                      <a:pt x="11" y="70"/>
                      <a:pt x="11" y="70"/>
                    </a:cubicBezTo>
                    <a:cubicBezTo>
                      <a:pt x="12" y="70"/>
                      <a:pt x="12" y="70"/>
                      <a:pt x="12" y="70"/>
                    </a:cubicBezTo>
                    <a:cubicBezTo>
                      <a:pt x="9" y="70"/>
                      <a:pt x="9" y="70"/>
                      <a:pt x="9" y="70"/>
                    </a:cubicBezTo>
                    <a:cubicBezTo>
                      <a:pt x="11" y="71"/>
                      <a:pt x="11" y="71"/>
                      <a:pt x="11" y="71"/>
                    </a:cubicBezTo>
                    <a:cubicBezTo>
                      <a:pt x="12" y="71"/>
                      <a:pt x="12" y="70"/>
                      <a:pt x="12" y="70"/>
                    </a:cubicBezTo>
                    <a:cubicBezTo>
                      <a:pt x="9" y="70"/>
                      <a:pt x="9" y="70"/>
                      <a:pt x="9" y="70"/>
                    </a:cubicBezTo>
                    <a:cubicBezTo>
                      <a:pt x="11" y="71"/>
                      <a:pt x="11" y="71"/>
                      <a:pt x="11" y="71"/>
                    </a:cubicBezTo>
                    <a:cubicBezTo>
                      <a:pt x="11" y="71"/>
                      <a:pt x="11" y="71"/>
                      <a:pt x="11" y="71"/>
                    </a:cubicBezTo>
                    <a:cubicBezTo>
                      <a:pt x="9" y="70"/>
                      <a:pt x="9" y="70"/>
                      <a:pt x="9" y="70"/>
                    </a:cubicBezTo>
                    <a:cubicBezTo>
                      <a:pt x="10" y="73"/>
                      <a:pt x="10" y="73"/>
                      <a:pt x="10" y="73"/>
                    </a:cubicBezTo>
                    <a:cubicBezTo>
                      <a:pt x="10" y="72"/>
                      <a:pt x="11" y="72"/>
                      <a:pt x="11" y="71"/>
                    </a:cubicBezTo>
                    <a:cubicBezTo>
                      <a:pt x="9" y="70"/>
                      <a:pt x="9" y="70"/>
                      <a:pt x="9" y="70"/>
                    </a:cubicBezTo>
                    <a:cubicBezTo>
                      <a:pt x="10" y="73"/>
                      <a:pt x="10" y="73"/>
                      <a:pt x="10" y="73"/>
                    </a:cubicBezTo>
                    <a:cubicBezTo>
                      <a:pt x="10" y="71"/>
                      <a:pt x="10" y="71"/>
                      <a:pt x="10" y="71"/>
                    </a:cubicBezTo>
                    <a:cubicBezTo>
                      <a:pt x="10" y="73"/>
                      <a:pt x="10" y="73"/>
                      <a:pt x="10" y="73"/>
                    </a:cubicBezTo>
                    <a:cubicBezTo>
                      <a:pt x="10" y="73"/>
                      <a:pt x="10" y="73"/>
                      <a:pt x="10" y="73"/>
                    </a:cubicBezTo>
                    <a:cubicBezTo>
                      <a:pt x="10" y="71"/>
                      <a:pt x="10" y="71"/>
                      <a:pt x="10" y="71"/>
                    </a:cubicBezTo>
                    <a:cubicBezTo>
                      <a:pt x="10" y="73"/>
                      <a:pt x="10" y="73"/>
                      <a:pt x="10" y="73"/>
                    </a:cubicBezTo>
                    <a:cubicBezTo>
                      <a:pt x="10" y="73"/>
                      <a:pt x="10" y="73"/>
                      <a:pt x="10" y="73"/>
                    </a:cubicBezTo>
                    <a:cubicBezTo>
                      <a:pt x="11" y="73"/>
                      <a:pt x="13" y="73"/>
                      <a:pt x="16" y="74"/>
                    </a:cubicBezTo>
                    <a:cubicBezTo>
                      <a:pt x="21" y="76"/>
                      <a:pt x="30" y="80"/>
                      <a:pt x="41" y="86"/>
                    </a:cubicBezTo>
                    <a:cubicBezTo>
                      <a:pt x="84" y="108"/>
                      <a:pt x="161" y="155"/>
                      <a:pt x="253" y="212"/>
                    </a:cubicBezTo>
                    <a:cubicBezTo>
                      <a:pt x="391" y="298"/>
                      <a:pt x="563" y="409"/>
                      <a:pt x="703" y="499"/>
                    </a:cubicBezTo>
                    <a:cubicBezTo>
                      <a:pt x="773" y="543"/>
                      <a:pt x="835" y="583"/>
                      <a:pt x="882" y="611"/>
                    </a:cubicBezTo>
                    <a:cubicBezTo>
                      <a:pt x="905" y="625"/>
                      <a:pt x="924" y="636"/>
                      <a:pt x="938" y="644"/>
                    </a:cubicBezTo>
                    <a:cubicBezTo>
                      <a:pt x="945" y="648"/>
                      <a:pt x="951" y="651"/>
                      <a:pt x="955" y="653"/>
                    </a:cubicBezTo>
                    <a:cubicBezTo>
                      <a:pt x="957" y="654"/>
                      <a:pt x="959" y="655"/>
                      <a:pt x="961" y="655"/>
                    </a:cubicBezTo>
                    <a:cubicBezTo>
                      <a:pt x="962" y="656"/>
                      <a:pt x="964" y="656"/>
                      <a:pt x="965" y="656"/>
                    </a:cubicBezTo>
                    <a:cubicBezTo>
                      <a:pt x="966" y="656"/>
                      <a:pt x="966" y="656"/>
                      <a:pt x="967" y="656"/>
                    </a:cubicBezTo>
                    <a:cubicBezTo>
                      <a:pt x="968" y="656"/>
                      <a:pt x="969" y="655"/>
                      <a:pt x="970" y="654"/>
                    </a:cubicBezTo>
                    <a:cubicBezTo>
                      <a:pt x="970" y="654"/>
                      <a:pt x="970" y="654"/>
                      <a:pt x="970" y="654"/>
                    </a:cubicBezTo>
                    <a:cubicBezTo>
                      <a:pt x="970" y="653"/>
                      <a:pt x="970" y="652"/>
                      <a:pt x="970" y="652"/>
                    </a:cubicBezTo>
                    <a:cubicBezTo>
                      <a:pt x="970" y="651"/>
                      <a:pt x="970" y="650"/>
                      <a:pt x="970" y="650"/>
                    </a:cubicBezTo>
                    <a:cubicBezTo>
                      <a:pt x="969" y="649"/>
                      <a:pt x="969" y="649"/>
                      <a:pt x="969" y="648"/>
                    </a:cubicBezTo>
                    <a:cubicBezTo>
                      <a:pt x="968" y="648"/>
                      <a:pt x="967" y="647"/>
                      <a:pt x="967" y="647"/>
                    </a:cubicBezTo>
                    <a:cubicBezTo>
                      <a:pt x="963" y="644"/>
                      <a:pt x="957" y="640"/>
                      <a:pt x="948" y="633"/>
                    </a:cubicBezTo>
                    <a:cubicBezTo>
                      <a:pt x="878" y="587"/>
                      <a:pt x="644" y="441"/>
                      <a:pt x="428" y="308"/>
                    </a:cubicBezTo>
                    <a:cubicBezTo>
                      <a:pt x="212" y="174"/>
                      <a:pt x="14" y="52"/>
                      <a:pt x="14" y="52"/>
                    </a:cubicBezTo>
                    <a:cubicBezTo>
                      <a:pt x="12" y="56"/>
                      <a:pt x="12" y="56"/>
                      <a:pt x="12" y="56"/>
                    </a:cubicBezTo>
                    <a:cubicBezTo>
                      <a:pt x="15" y="58"/>
                      <a:pt x="15" y="58"/>
                      <a:pt x="15" y="58"/>
                    </a:cubicBezTo>
                    <a:cubicBezTo>
                      <a:pt x="12" y="56"/>
                      <a:pt x="12" y="56"/>
                      <a:pt x="12" y="56"/>
                    </a:cubicBezTo>
                    <a:cubicBezTo>
                      <a:pt x="14" y="59"/>
                      <a:pt x="14" y="59"/>
                      <a:pt x="14" y="59"/>
                    </a:cubicBezTo>
                    <a:cubicBezTo>
                      <a:pt x="14" y="59"/>
                      <a:pt x="15" y="59"/>
                      <a:pt x="15" y="58"/>
                    </a:cubicBezTo>
                    <a:cubicBezTo>
                      <a:pt x="12" y="56"/>
                      <a:pt x="12" y="56"/>
                      <a:pt x="12" y="56"/>
                    </a:cubicBezTo>
                    <a:cubicBezTo>
                      <a:pt x="14" y="59"/>
                      <a:pt x="14" y="59"/>
                      <a:pt x="14" y="59"/>
                    </a:cubicBezTo>
                    <a:cubicBezTo>
                      <a:pt x="13" y="57"/>
                      <a:pt x="13" y="57"/>
                      <a:pt x="13" y="57"/>
                    </a:cubicBezTo>
                    <a:cubicBezTo>
                      <a:pt x="13" y="59"/>
                      <a:pt x="13" y="59"/>
                      <a:pt x="13" y="59"/>
                    </a:cubicBezTo>
                    <a:cubicBezTo>
                      <a:pt x="13" y="59"/>
                      <a:pt x="13" y="59"/>
                      <a:pt x="14" y="59"/>
                    </a:cubicBezTo>
                    <a:cubicBezTo>
                      <a:pt x="13" y="57"/>
                      <a:pt x="13" y="57"/>
                      <a:pt x="13" y="57"/>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3" y="59"/>
                      <a:pt x="13" y="59"/>
                    </a:cubicBezTo>
                    <a:cubicBezTo>
                      <a:pt x="13" y="59"/>
                      <a:pt x="15" y="60"/>
                      <a:pt x="18" y="61"/>
                    </a:cubicBezTo>
                    <a:cubicBezTo>
                      <a:pt x="29" y="66"/>
                      <a:pt x="52" y="78"/>
                      <a:pt x="84" y="96"/>
                    </a:cubicBezTo>
                    <a:cubicBezTo>
                      <a:pt x="196" y="160"/>
                      <a:pt x="415" y="295"/>
                      <a:pt x="606" y="414"/>
                    </a:cubicBezTo>
                    <a:cubicBezTo>
                      <a:pt x="702" y="473"/>
                      <a:pt x="790" y="529"/>
                      <a:pt x="855" y="569"/>
                    </a:cubicBezTo>
                    <a:cubicBezTo>
                      <a:pt x="887" y="589"/>
                      <a:pt x="914" y="606"/>
                      <a:pt x="932" y="617"/>
                    </a:cubicBezTo>
                    <a:cubicBezTo>
                      <a:pt x="941" y="623"/>
                      <a:pt x="948" y="628"/>
                      <a:pt x="953" y="631"/>
                    </a:cubicBezTo>
                    <a:cubicBezTo>
                      <a:pt x="958" y="634"/>
                      <a:pt x="961" y="635"/>
                      <a:pt x="961" y="635"/>
                    </a:cubicBezTo>
                    <a:cubicBezTo>
                      <a:pt x="961" y="636"/>
                      <a:pt x="963" y="636"/>
                      <a:pt x="964" y="636"/>
                    </a:cubicBezTo>
                    <a:cubicBezTo>
                      <a:pt x="965" y="636"/>
                      <a:pt x="966" y="635"/>
                      <a:pt x="966" y="634"/>
                    </a:cubicBezTo>
                    <a:cubicBezTo>
                      <a:pt x="967" y="633"/>
                      <a:pt x="967" y="633"/>
                      <a:pt x="967" y="632"/>
                    </a:cubicBezTo>
                    <a:cubicBezTo>
                      <a:pt x="967" y="630"/>
                      <a:pt x="966" y="630"/>
                      <a:pt x="966" y="630"/>
                    </a:cubicBezTo>
                    <a:cubicBezTo>
                      <a:pt x="965" y="629"/>
                      <a:pt x="965" y="629"/>
                      <a:pt x="965" y="628"/>
                    </a:cubicBezTo>
                    <a:cubicBezTo>
                      <a:pt x="964" y="628"/>
                      <a:pt x="964" y="628"/>
                      <a:pt x="963" y="627"/>
                    </a:cubicBezTo>
                    <a:cubicBezTo>
                      <a:pt x="960" y="625"/>
                      <a:pt x="953" y="621"/>
                      <a:pt x="944" y="615"/>
                    </a:cubicBezTo>
                    <a:cubicBezTo>
                      <a:pt x="874" y="572"/>
                      <a:pt x="642" y="436"/>
                      <a:pt x="426" y="307"/>
                    </a:cubicBezTo>
                    <a:cubicBezTo>
                      <a:pt x="319" y="242"/>
                      <a:pt x="216" y="178"/>
                      <a:pt x="139" y="129"/>
                    </a:cubicBezTo>
                    <a:cubicBezTo>
                      <a:pt x="101" y="104"/>
                      <a:pt x="70" y="83"/>
                      <a:pt x="48" y="67"/>
                    </a:cubicBezTo>
                    <a:cubicBezTo>
                      <a:pt x="37" y="59"/>
                      <a:pt x="28" y="52"/>
                      <a:pt x="23" y="47"/>
                    </a:cubicBezTo>
                    <a:cubicBezTo>
                      <a:pt x="20" y="45"/>
                      <a:pt x="18" y="42"/>
                      <a:pt x="17" y="41"/>
                    </a:cubicBezTo>
                    <a:cubicBezTo>
                      <a:pt x="16" y="40"/>
                      <a:pt x="16" y="39"/>
                      <a:pt x="15" y="39"/>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5" y="38"/>
                      <a:pt x="15" y="38"/>
                      <a:pt x="15" y="38"/>
                    </a:cubicBezTo>
                    <a:cubicBezTo>
                      <a:pt x="14" y="39"/>
                      <a:pt x="14" y="39"/>
                      <a:pt x="14" y="39"/>
                    </a:cubicBezTo>
                    <a:cubicBezTo>
                      <a:pt x="15" y="39"/>
                      <a:pt x="15" y="39"/>
                      <a:pt x="15" y="39"/>
                    </a:cubicBezTo>
                    <a:cubicBezTo>
                      <a:pt x="15" y="38"/>
                      <a:pt x="15" y="38"/>
                      <a:pt x="15" y="38"/>
                    </a:cubicBezTo>
                    <a:cubicBezTo>
                      <a:pt x="14" y="39"/>
                      <a:pt x="14" y="39"/>
                      <a:pt x="14" y="39"/>
                    </a:cubicBezTo>
                    <a:cubicBezTo>
                      <a:pt x="15" y="39"/>
                      <a:pt x="15" y="39"/>
                      <a:pt x="15" y="39"/>
                    </a:cubicBezTo>
                    <a:cubicBezTo>
                      <a:pt x="13" y="39"/>
                      <a:pt x="13" y="39"/>
                      <a:pt x="13" y="39"/>
                    </a:cubicBezTo>
                    <a:cubicBezTo>
                      <a:pt x="15" y="40"/>
                      <a:pt x="15" y="40"/>
                      <a:pt x="15" y="40"/>
                    </a:cubicBezTo>
                    <a:cubicBezTo>
                      <a:pt x="15" y="39"/>
                      <a:pt x="15" y="39"/>
                      <a:pt x="15" y="39"/>
                    </a:cubicBezTo>
                    <a:cubicBezTo>
                      <a:pt x="13" y="39"/>
                      <a:pt x="13" y="39"/>
                      <a:pt x="13" y="39"/>
                    </a:cubicBezTo>
                    <a:cubicBezTo>
                      <a:pt x="15" y="40"/>
                      <a:pt x="15" y="40"/>
                      <a:pt x="15" y="40"/>
                    </a:cubicBezTo>
                    <a:cubicBezTo>
                      <a:pt x="11" y="38"/>
                      <a:pt x="11" y="38"/>
                      <a:pt x="11" y="38"/>
                    </a:cubicBezTo>
                    <a:cubicBezTo>
                      <a:pt x="9" y="41"/>
                      <a:pt x="9" y="41"/>
                      <a:pt x="9" y="41"/>
                    </a:cubicBezTo>
                    <a:cubicBezTo>
                      <a:pt x="962" y="619"/>
                      <a:pt x="962" y="619"/>
                      <a:pt x="962" y="619"/>
                    </a:cubicBezTo>
                    <a:cubicBezTo>
                      <a:pt x="964" y="620"/>
                      <a:pt x="966" y="619"/>
                      <a:pt x="967" y="617"/>
                    </a:cubicBezTo>
                    <a:cubicBezTo>
                      <a:pt x="969" y="616"/>
                      <a:pt x="968" y="613"/>
                      <a:pt x="966" y="612"/>
                    </a:cubicBezTo>
                    <a:cubicBezTo>
                      <a:pt x="614" y="392"/>
                      <a:pt x="614" y="392"/>
                      <a:pt x="614" y="392"/>
                    </a:cubicBezTo>
                    <a:cubicBezTo>
                      <a:pt x="962" y="604"/>
                      <a:pt x="962" y="604"/>
                      <a:pt x="962" y="604"/>
                    </a:cubicBezTo>
                    <a:cubicBezTo>
                      <a:pt x="963" y="605"/>
                      <a:pt x="965" y="605"/>
                      <a:pt x="966" y="604"/>
                    </a:cubicBezTo>
                    <a:cubicBezTo>
                      <a:pt x="967" y="603"/>
                      <a:pt x="968" y="602"/>
                      <a:pt x="968" y="600"/>
                    </a:cubicBezTo>
                    <a:cubicBezTo>
                      <a:pt x="968" y="599"/>
                      <a:pt x="968" y="599"/>
                      <a:pt x="967" y="599"/>
                    </a:cubicBezTo>
                    <a:cubicBezTo>
                      <a:pt x="967" y="598"/>
                      <a:pt x="967" y="598"/>
                      <a:pt x="967" y="598"/>
                    </a:cubicBezTo>
                    <a:cubicBezTo>
                      <a:pt x="966" y="597"/>
                      <a:pt x="966" y="597"/>
                      <a:pt x="966" y="597"/>
                    </a:cubicBezTo>
                    <a:cubicBezTo>
                      <a:pt x="966" y="597"/>
                      <a:pt x="966" y="597"/>
                      <a:pt x="966" y="597"/>
                    </a:cubicBezTo>
                    <a:cubicBezTo>
                      <a:pt x="964" y="596"/>
                      <a:pt x="959" y="593"/>
                      <a:pt x="951" y="588"/>
                    </a:cubicBezTo>
                    <a:cubicBezTo>
                      <a:pt x="832" y="512"/>
                      <a:pt x="13" y="1"/>
                      <a:pt x="13" y="1"/>
                    </a:cubicBezTo>
                    <a:cubicBezTo>
                      <a:pt x="11" y="0"/>
                      <a:pt x="8" y="1"/>
                      <a:pt x="7" y="3"/>
                    </a:cubicBezTo>
                    <a:cubicBezTo>
                      <a:pt x="6" y="5"/>
                      <a:pt x="7" y="7"/>
                      <a:pt x="9" y="8"/>
                    </a:cubicBezTo>
                    <a:cubicBezTo>
                      <a:pt x="9" y="8"/>
                      <a:pt x="236" y="153"/>
                      <a:pt x="470" y="298"/>
                    </a:cubicBezTo>
                    <a:cubicBezTo>
                      <a:pt x="587" y="371"/>
                      <a:pt x="705" y="443"/>
                      <a:pt x="797" y="498"/>
                    </a:cubicBezTo>
                    <a:cubicBezTo>
                      <a:pt x="843" y="525"/>
                      <a:pt x="882" y="548"/>
                      <a:pt x="911" y="564"/>
                    </a:cubicBezTo>
                    <a:cubicBezTo>
                      <a:pt x="926" y="571"/>
                      <a:pt x="938" y="578"/>
                      <a:pt x="947" y="582"/>
                    </a:cubicBezTo>
                    <a:cubicBezTo>
                      <a:pt x="952" y="584"/>
                      <a:pt x="956" y="586"/>
                      <a:pt x="959" y="587"/>
                    </a:cubicBezTo>
                    <a:cubicBezTo>
                      <a:pt x="963" y="588"/>
                      <a:pt x="965" y="589"/>
                      <a:pt x="967" y="589"/>
                    </a:cubicBezTo>
                    <a:cubicBezTo>
                      <a:pt x="968" y="589"/>
                      <a:pt x="969" y="589"/>
                      <a:pt x="970" y="589"/>
                    </a:cubicBezTo>
                    <a:cubicBezTo>
                      <a:pt x="971" y="588"/>
                      <a:pt x="972" y="588"/>
                      <a:pt x="972" y="586"/>
                    </a:cubicBezTo>
                    <a:cubicBezTo>
                      <a:pt x="973" y="586"/>
                      <a:pt x="973" y="585"/>
                      <a:pt x="973" y="584"/>
                    </a:cubicBezTo>
                    <a:cubicBezTo>
                      <a:pt x="973" y="583"/>
                      <a:pt x="973" y="583"/>
                      <a:pt x="973" y="583"/>
                    </a:cubicBezTo>
                    <a:cubicBezTo>
                      <a:pt x="972" y="582"/>
                      <a:pt x="972" y="582"/>
                      <a:pt x="972" y="582"/>
                    </a:cubicBezTo>
                    <a:cubicBezTo>
                      <a:pt x="971" y="581"/>
                      <a:pt x="971" y="581"/>
                      <a:pt x="971" y="581"/>
                    </a:cubicBezTo>
                    <a:cubicBezTo>
                      <a:pt x="971" y="581"/>
                      <a:pt x="971" y="581"/>
                      <a:pt x="970" y="580"/>
                    </a:cubicBezTo>
                    <a:cubicBezTo>
                      <a:pt x="968" y="579"/>
                      <a:pt x="963" y="575"/>
                      <a:pt x="956" y="571"/>
                    </a:cubicBezTo>
                    <a:cubicBezTo>
                      <a:pt x="907" y="540"/>
                      <a:pt x="758" y="448"/>
                      <a:pt x="758" y="448"/>
                    </a:cubicBezTo>
                    <a:cubicBezTo>
                      <a:pt x="756" y="451"/>
                      <a:pt x="756" y="451"/>
                      <a:pt x="756" y="451"/>
                    </a:cubicBezTo>
                    <a:cubicBezTo>
                      <a:pt x="759" y="453"/>
                      <a:pt x="759" y="453"/>
                      <a:pt x="759" y="453"/>
                    </a:cubicBezTo>
                    <a:cubicBezTo>
                      <a:pt x="756" y="451"/>
                      <a:pt x="756" y="451"/>
                      <a:pt x="756" y="451"/>
                    </a:cubicBezTo>
                    <a:cubicBezTo>
                      <a:pt x="757" y="455"/>
                      <a:pt x="757" y="455"/>
                      <a:pt x="757" y="455"/>
                    </a:cubicBezTo>
                    <a:cubicBezTo>
                      <a:pt x="758" y="455"/>
                      <a:pt x="759" y="454"/>
                      <a:pt x="759" y="453"/>
                    </a:cubicBezTo>
                    <a:cubicBezTo>
                      <a:pt x="756" y="451"/>
                      <a:pt x="756" y="451"/>
                      <a:pt x="756" y="451"/>
                    </a:cubicBezTo>
                    <a:cubicBezTo>
                      <a:pt x="757" y="455"/>
                      <a:pt x="757" y="455"/>
                      <a:pt x="757" y="455"/>
                    </a:cubicBezTo>
                    <a:cubicBezTo>
                      <a:pt x="756" y="451"/>
                      <a:pt x="756" y="451"/>
                      <a:pt x="756" y="451"/>
                    </a:cubicBezTo>
                    <a:cubicBezTo>
                      <a:pt x="756" y="455"/>
                      <a:pt x="756" y="455"/>
                      <a:pt x="756" y="455"/>
                    </a:cubicBezTo>
                    <a:cubicBezTo>
                      <a:pt x="756" y="455"/>
                      <a:pt x="757" y="455"/>
                      <a:pt x="757" y="455"/>
                    </a:cubicBezTo>
                    <a:cubicBezTo>
                      <a:pt x="756" y="451"/>
                      <a:pt x="756" y="451"/>
                      <a:pt x="756" y="451"/>
                    </a:cubicBezTo>
                    <a:cubicBezTo>
                      <a:pt x="756" y="455"/>
                      <a:pt x="756" y="455"/>
                      <a:pt x="756" y="455"/>
                    </a:cubicBezTo>
                    <a:cubicBezTo>
                      <a:pt x="756" y="453"/>
                      <a:pt x="756" y="453"/>
                      <a:pt x="756" y="453"/>
                    </a:cubicBezTo>
                    <a:cubicBezTo>
                      <a:pt x="755" y="455"/>
                      <a:pt x="755" y="455"/>
                      <a:pt x="755" y="455"/>
                    </a:cubicBezTo>
                    <a:cubicBezTo>
                      <a:pt x="755" y="455"/>
                      <a:pt x="755" y="455"/>
                      <a:pt x="756" y="455"/>
                    </a:cubicBezTo>
                    <a:cubicBezTo>
                      <a:pt x="756" y="453"/>
                      <a:pt x="756" y="453"/>
                      <a:pt x="756" y="453"/>
                    </a:cubicBezTo>
                    <a:cubicBezTo>
                      <a:pt x="755" y="455"/>
                      <a:pt x="755" y="455"/>
                      <a:pt x="755" y="455"/>
                    </a:cubicBezTo>
                    <a:cubicBezTo>
                      <a:pt x="755" y="455"/>
                      <a:pt x="756" y="455"/>
                      <a:pt x="757" y="456"/>
                    </a:cubicBezTo>
                    <a:cubicBezTo>
                      <a:pt x="759" y="457"/>
                      <a:pt x="765" y="459"/>
                      <a:pt x="772" y="463"/>
                    </a:cubicBezTo>
                    <a:cubicBezTo>
                      <a:pt x="797" y="476"/>
                      <a:pt x="845" y="502"/>
                      <a:pt x="886" y="524"/>
                    </a:cubicBezTo>
                    <a:cubicBezTo>
                      <a:pt x="907" y="536"/>
                      <a:pt x="926" y="546"/>
                      <a:pt x="940" y="554"/>
                    </a:cubicBezTo>
                    <a:cubicBezTo>
                      <a:pt x="947" y="558"/>
                      <a:pt x="953" y="561"/>
                      <a:pt x="957" y="563"/>
                    </a:cubicBezTo>
                    <a:cubicBezTo>
                      <a:pt x="961" y="565"/>
                      <a:pt x="963" y="567"/>
                      <a:pt x="963" y="567"/>
                    </a:cubicBezTo>
                    <a:cubicBezTo>
                      <a:pt x="965" y="568"/>
                      <a:pt x="968" y="567"/>
                      <a:pt x="969" y="565"/>
                    </a:cubicBezTo>
                    <a:cubicBezTo>
                      <a:pt x="970" y="563"/>
                      <a:pt x="969" y="561"/>
                      <a:pt x="967" y="560"/>
                    </a:cubicBezTo>
                    <a:cubicBezTo>
                      <a:pt x="906" y="521"/>
                      <a:pt x="906" y="521"/>
                      <a:pt x="906" y="521"/>
                    </a:cubicBezTo>
                    <a:cubicBezTo>
                      <a:pt x="966" y="554"/>
                      <a:pt x="966" y="554"/>
                      <a:pt x="966" y="554"/>
                    </a:cubicBezTo>
                    <a:cubicBezTo>
                      <a:pt x="968" y="555"/>
                      <a:pt x="970" y="554"/>
                      <a:pt x="971" y="553"/>
                    </a:cubicBezTo>
                    <a:cubicBezTo>
                      <a:pt x="972" y="551"/>
                      <a:pt x="972" y="548"/>
                      <a:pt x="970" y="547"/>
                    </a:cubicBezTo>
                    <a:cubicBezTo>
                      <a:pt x="811" y="448"/>
                      <a:pt x="811" y="448"/>
                      <a:pt x="811" y="448"/>
                    </a:cubicBezTo>
                    <a:cubicBezTo>
                      <a:pt x="808" y="451"/>
                      <a:pt x="808" y="451"/>
                      <a:pt x="808" y="451"/>
                    </a:cubicBezTo>
                    <a:cubicBezTo>
                      <a:pt x="812" y="453"/>
                      <a:pt x="812" y="453"/>
                      <a:pt x="812" y="453"/>
                    </a:cubicBezTo>
                    <a:cubicBezTo>
                      <a:pt x="809" y="451"/>
                      <a:pt x="809" y="451"/>
                      <a:pt x="809" y="451"/>
                    </a:cubicBezTo>
                    <a:cubicBezTo>
                      <a:pt x="810" y="455"/>
                      <a:pt x="810" y="455"/>
                      <a:pt x="810" y="455"/>
                    </a:cubicBezTo>
                    <a:cubicBezTo>
                      <a:pt x="810" y="454"/>
                      <a:pt x="811" y="454"/>
                      <a:pt x="812" y="453"/>
                    </a:cubicBezTo>
                    <a:cubicBezTo>
                      <a:pt x="809" y="451"/>
                      <a:pt x="809" y="451"/>
                      <a:pt x="809" y="451"/>
                    </a:cubicBezTo>
                    <a:cubicBezTo>
                      <a:pt x="810" y="455"/>
                      <a:pt x="810" y="455"/>
                      <a:pt x="810" y="455"/>
                    </a:cubicBezTo>
                    <a:cubicBezTo>
                      <a:pt x="809" y="452"/>
                      <a:pt x="809" y="452"/>
                      <a:pt x="809" y="452"/>
                    </a:cubicBezTo>
                    <a:cubicBezTo>
                      <a:pt x="809" y="455"/>
                      <a:pt x="809" y="455"/>
                      <a:pt x="809" y="455"/>
                    </a:cubicBezTo>
                    <a:cubicBezTo>
                      <a:pt x="809" y="455"/>
                      <a:pt x="809" y="455"/>
                      <a:pt x="810" y="455"/>
                    </a:cubicBezTo>
                    <a:cubicBezTo>
                      <a:pt x="809" y="452"/>
                      <a:pt x="809" y="452"/>
                      <a:pt x="809" y="452"/>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3"/>
                      <a:pt x="809" y="453"/>
                      <a:pt x="809" y="453"/>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09" y="455"/>
                      <a:pt x="809" y="455"/>
                    </a:cubicBezTo>
                    <a:cubicBezTo>
                      <a:pt x="809" y="455"/>
                      <a:pt x="810" y="455"/>
                      <a:pt x="812" y="456"/>
                    </a:cubicBezTo>
                    <a:cubicBezTo>
                      <a:pt x="818" y="458"/>
                      <a:pt x="830" y="465"/>
                      <a:pt x="845" y="473"/>
                    </a:cubicBezTo>
                    <a:cubicBezTo>
                      <a:pt x="867" y="485"/>
                      <a:pt x="895" y="501"/>
                      <a:pt x="918" y="514"/>
                    </a:cubicBezTo>
                    <a:cubicBezTo>
                      <a:pt x="930" y="521"/>
                      <a:pt x="940" y="527"/>
                      <a:pt x="948" y="531"/>
                    </a:cubicBezTo>
                    <a:cubicBezTo>
                      <a:pt x="951" y="533"/>
                      <a:pt x="954" y="535"/>
                      <a:pt x="957" y="536"/>
                    </a:cubicBezTo>
                    <a:cubicBezTo>
                      <a:pt x="958" y="536"/>
                      <a:pt x="959" y="537"/>
                      <a:pt x="960" y="537"/>
                    </a:cubicBezTo>
                    <a:cubicBezTo>
                      <a:pt x="960" y="537"/>
                      <a:pt x="960" y="538"/>
                      <a:pt x="961" y="538"/>
                    </a:cubicBezTo>
                    <a:cubicBezTo>
                      <a:pt x="962" y="538"/>
                      <a:pt x="962" y="538"/>
                      <a:pt x="962" y="538"/>
                    </a:cubicBezTo>
                    <a:cubicBezTo>
                      <a:pt x="962" y="538"/>
                      <a:pt x="962" y="538"/>
                      <a:pt x="963" y="538"/>
                    </a:cubicBezTo>
                    <a:cubicBezTo>
                      <a:pt x="963" y="538"/>
                      <a:pt x="963" y="538"/>
                      <a:pt x="964" y="538"/>
                    </a:cubicBezTo>
                    <a:cubicBezTo>
                      <a:pt x="965" y="538"/>
                      <a:pt x="966" y="537"/>
                      <a:pt x="966" y="536"/>
                    </a:cubicBezTo>
                    <a:cubicBezTo>
                      <a:pt x="967" y="535"/>
                      <a:pt x="967" y="534"/>
                      <a:pt x="967" y="533"/>
                    </a:cubicBezTo>
                    <a:cubicBezTo>
                      <a:pt x="966" y="532"/>
                      <a:pt x="966" y="531"/>
                      <a:pt x="965" y="531"/>
                    </a:cubicBezTo>
                    <a:cubicBezTo>
                      <a:pt x="823" y="442"/>
                      <a:pt x="823" y="442"/>
                      <a:pt x="823" y="442"/>
                    </a:cubicBezTo>
                    <a:cubicBezTo>
                      <a:pt x="821" y="445"/>
                      <a:pt x="821" y="445"/>
                      <a:pt x="821" y="445"/>
                    </a:cubicBezTo>
                    <a:cubicBezTo>
                      <a:pt x="824" y="447"/>
                      <a:pt x="824" y="447"/>
                      <a:pt x="824" y="447"/>
                    </a:cubicBezTo>
                    <a:cubicBezTo>
                      <a:pt x="821" y="446"/>
                      <a:pt x="821" y="446"/>
                      <a:pt x="821" y="446"/>
                    </a:cubicBezTo>
                    <a:cubicBezTo>
                      <a:pt x="822" y="449"/>
                      <a:pt x="822" y="449"/>
                      <a:pt x="822" y="449"/>
                    </a:cubicBezTo>
                    <a:cubicBezTo>
                      <a:pt x="823" y="449"/>
                      <a:pt x="824" y="448"/>
                      <a:pt x="824" y="447"/>
                    </a:cubicBezTo>
                    <a:cubicBezTo>
                      <a:pt x="821" y="446"/>
                      <a:pt x="821" y="446"/>
                      <a:pt x="821" y="446"/>
                    </a:cubicBezTo>
                    <a:cubicBezTo>
                      <a:pt x="822" y="449"/>
                      <a:pt x="822" y="449"/>
                      <a:pt x="822" y="449"/>
                    </a:cubicBezTo>
                    <a:cubicBezTo>
                      <a:pt x="822" y="446"/>
                      <a:pt x="822" y="446"/>
                      <a:pt x="822" y="446"/>
                    </a:cubicBezTo>
                    <a:cubicBezTo>
                      <a:pt x="822" y="449"/>
                      <a:pt x="822" y="449"/>
                      <a:pt x="822" y="449"/>
                    </a:cubicBezTo>
                    <a:cubicBezTo>
                      <a:pt x="822" y="449"/>
                      <a:pt x="822" y="449"/>
                      <a:pt x="822" y="449"/>
                    </a:cubicBezTo>
                    <a:cubicBezTo>
                      <a:pt x="822" y="446"/>
                      <a:pt x="822" y="446"/>
                      <a:pt x="822" y="446"/>
                    </a:cubicBezTo>
                    <a:cubicBezTo>
                      <a:pt x="822" y="449"/>
                      <a:pt x="822" y="449"/>
                      <a:pt x="822" y="449"/>
                    </a:cubicBezTo>
                    <a:cubicBezTo>
                      <a:pt x="822" y="448"/>
                      <a:pt x="822" y="448"/>
                      <a:pt x="822" y="448"/>
                    </a:cubicBezTo>
                    <a:cubicBezTo>
                      <a:pt x="821" y="449"/>
                      <a:pt x="821" y="449"/>
                      <a:pt x="821" y="449"/>
                    </a:cubicBezTo>
                    <a:cubicBezTo>
                      <a:pt x="822" y="449"/>
                      <a:pt x="822" y="449"/>
                      <a:pt x="822" y="449"/>
                    </a:cubicBezTo>
                    <a:cubicBezTo>
                      <a:pt x="822" y="448"/>
                      <a:pt x="822" y="448"/>
                      <a:pt x="822" y="448"/>
                    </a:cubicBezTo>
                    <a:cubicBezTo>
                      <a:pt x="821" y="449"/>
                      <a:pt x="821" y="449"/>
                      <a:pt x="821" y="449"/>
                    </a:cubicBezTo>
                    <a:cubicBezTo>
                      <a:pt x="822" y="449"/>
                      <a:pt x="823" y="449"/>
                      <a:pt x="824" y="450"/>
                    </a:cubicBezTo>
                    <a:cubicBezTo>
                      <a:pt x="830" y="452"/>
                      <a:pt x="842" y="458"/>
                      <a:pt x="856" y="465"/>
                    </a:cubicBezTo>
                    <a:cubicBezTo>
                      <a:pt x="878" y="475"/>
                      <a:pt x="905" y="490"/>
                      <a:pt x="926" y="501"/>
                    </a:cubicBezTo>
                    <a:cubicBezTo>
                      <a:pt x="937" y="507"/>
                      <a:pt x="947" y="512"/>
                      <a:pt x="954" y="516"/>
                    </a:cubicBezTo>
                    <a:cubicBezTo>
                      <a:pt x="960" y="519"/>
                      <a:pt x="964" y="521"/>
                      <a:pt x="964" y="521"/>
                    </a:cubicBezTo>
                    <a:cubicBezTo>
                      <a:pt x="966" y="522"/>
                      <a:pt x="969" y="522"/>
                      <a:pt x="970" y="520"/>
                    </a:cubicBezTo>
                    <a:cubicBezTo>
                      <a:pt x="970" y="519"/>
                      <a:pt x="970" y="518"/>
                      <a:pt x="970" y="518"/>
                    </a:cubicBezTo>
                    <a:cubicBezTo>
                      <a:pt x="970" y="517"/>
                      <a:pt x="970" y="516"/>
                      <a:pt x="970" y="515"/>
                    </a:cubicBezTo>
                    <a:cubicBezTo>
                      <a:pt x="969" y="515"/>
                      <a:pt x="969" y="514"/>
                      <a:pt x="968" y="514"/>
                    </a:cubicBezTo>
                    <a:cubicBezTo>
                      <a:pt x="967" y="513"/>
                      <a:pt x="966" y="512"/>
                      <a:pt x="965" y="511"/>
                    </a:cubicBezTo>
                    <a:cubicBezTo>
                      <a:pt x="959" y="507"/>
                      <a:pt x="948" y="500"/>
                      <a:pt x="936" y="493"/>
                    </a:cubicBezTo>
                    <a:cubicBezTo>
                      <a:pt x="916" y="481"/>
                      <a:pt x="892" y="467"/>
                      <a:pt x="873" y="456"/>
                    </a:cubicBezTo>
                    <a:cubicBezTo>
                      <a:pt x="863" y="450"/>
                      <a:pt x="855" y="445"/>
                      <a:pt x="849" y="441"/>
                    </a:cubicBezTo>
                    <a:cubicBezTo>
                      <a:pt x="846" y="439"/>
                      <a:pt x="844" y="437"/>
                      <a:pt x="842" y="436"/>
                    </a:cubicBezTo>
                    <a:cubicBezTo>
                      <a:pt x="841" y="436"/>
                      <a:pt x="841" y="435"/>
                      <a:pt x="840" y="435"/>
                    </a:cubicBezTo>
                    <a:cubicBezTo>
                      <a:pt x="840" y="435"/>
                      <a:pt x="840" y="435"/>
                      <a:pt x="840" y="435"/>
                    </a:cubicBezTo>
                    <a:cubicBezTo>
                      <a:pt x="839" y="436"/>
                      <a:pt x="839" y="436"/>
                      <a:pt x="839" y="436"/>
                    </a:cubicBezTo>
                    <a:cubicBezTo>
                      <a:pt x="841" y="435"/>
                      <a:pt x="841" y="435"/>
                      <a:pt x="841" y="435"/>
                    </a:cubicBezTo>
                    <a:cubicBezTo>
                      <a:pt x="840" y="435"/>
                      <a:pt x="840" y="435"/>
                      <a:pt x="840" y="435"/>
                    </a:cubicBezTo>
                    <a:cubicBezTo>
                      <a:pt x="839" y="436"/>
                      <a:pt x="839" y="436"/>
                      <a:pt x="839" y="436"/>
                    </a:cubicBezTo>
                    <a:cubicBezTo>
                      <a:pt x="841" y="435"/>
                      <a:pt x="841" y="435"/>
                      <a:pt x="841" y="435"/>
                    </a:cubicBezTo>
                    <a:cubicBezTo>
                      <a:pt x="838" y="437"/>
                      <a:pt x="838" y="437"/>
                      <a:pt x="838" y="437"/>
                    </a:cubicBezTo>
                    <a:cubicBezTo>
                      <a:pt x="841" y="437"/>
                      <a:pt x="841" y="437"/>
                      <a:pt x="841" y="437"/>
                    </a:cubicBezTo>
                    <a:cubicBezTo>
                      <a:pt x="841" y="436"/>
                      <a:pt x="841" y="435"/>
                      <a:pt x="841" y="435"/>
                    </a:cubicBezTo>
                    <a:cubicBezTo>
                      <a:pt x="838" y="437"/>
                      <a:pt x="838" y="437"/>
                      <a:pt x="838" y="437"/>
                    </a:cubicBezTo>
                    <a:cubicBezTo>
                      <a:pt x="841" y="437"/>
                      <a:pt x="841" y="437"/>
                      <a:pt x="841" y="437"/>
                    </a:cubicBezTo>
                    <a:cubicBezTo>
                      <a:pt x="837" y="437"/>
                      <a:pt x="837" y="437"/>
                      <a:pt x="837" y="437"/>
                    </a:cubicBezTo>
                    <a:cubicBezTo>
                      <a:pt x="840" y="439"/>
                      <a:pt x="840" y="439"/>
                      <a:pt x="840" y="439"/>
                    </a:cubicBezTo>
                    <a:cubicBezTo>
                      <a:pt x="841" y="439"/>
                      <a:pt x="841" y="438"/>
                      <a:pt x="841" y="437"/>
                    </a:cubicBezTo>
                    <a:cubicBezTo>
                      <a:pt x="837" y="437"/>
                      <a:pt x="837" y="437"/>
                      <a:pt x="837" y="437"/>
                    </a:cubicBezTo>
                    <a:cubicBezTo>
                      <a:pt x="840" y="439"/>
                      <a:pt x="840" y="439"/>
                      <a:pt x="840" y="439"/>
                    </a:cubicBezTo>
                    <a:cubicBezTo>
                      <a:pt x="841" y="439"/>
                      <a:pt x="841" y="439"/>
                      <a:pt x="841" y="439"/>
                    </a:cubicBezTo>
                    <a:cubicBezTo>
                      <a:pt x="837" y="437"/>
                      <a:pt x="837" y="437"/>
                      <a:pt x="837" y="437"/>
                    </a:cubicBezTo>
                    <a:cubicBezTo>
                      <a:pt x="838" y="441"/>
                      <a:pt x="838" y="441"/>
                      <a:pt x="838" y="441"/>
                    </a:cubicBezTo>
                    <a:cubicBezTo>
                      <a:pt x="839" y="441"/>
                      <a:pt x="840" y="440"/>
                      <a:pt x="841" y="439"/>
                    </a:cubicBezTo>
                    <a:cubicBezTo>
                      <a:pt x="837" y="437"/>
                      <a:pt x="837" y="437"/>
                      <a:pt x="837" y="437"/>
                    </a:cubicBezTo>
                    <a:cubicBezTo>
                      <a:pt x="838" y="441"/>
                      <a:pt x="838" y="441"/>
                      <a:pt x="838" y="441"/>
                    </a:cubicBezTo>
                    <a:cubicBezTo>
                      <a:pt x="837" y="437"/>
                      <a:pt x="837" y="437"/>
                      <a:pt x="837" y="437"/>
                    </a:cubicBezTo>
                    <a:cubicBezTo>
                      <a:pt x="837" y="441"/>
                      <a:pt x="837" y="441"/>
                      <a:pt x="837" y="441"/>
                    </a:cubicBezTo>
                    <a:cubicBezTo>
                      <a:pt x="838" y="441"/>
                      <a:pt x="838" y="441"/>
                      <a:pt x="838" y="441"/>
                    </a:cubicBezTo>
                    <a:cubicBezTo>
                      <a:pt x="837" y="437"/>
                      <a:pt x="837" y="437"/>
                      <a:pt x="837" y="437"/>
                    </a:cubicBezTo>
                    <a:cubicBezTo>
                      <a:pt x="837" y="441"/>
                      <a:pt x="837" y="441"/>
                      <a:pt x="837" y="441"/>
                    </a:cubicBezTo>
                    <a:cubicBezTo>
                      <a:pt x="837" y="439"/>
                      <a:pt x="837" y="439"/>
                      <a:pt x="837" y="439"/>
                    </a:cubicBezTo>
                    <a:cubicBezTo>
                      <a:pt x="837" y="441"/>
                      <a:pt x="837" y="441"/>
                      <a:pt x="837" y="441"/>
                    </a:cubicBezTo>
                    <a:cubicBezTo>
                      <a:pt x="837" y="441"/>
                      <a:pt x="837" y="441"/>
                      <a:pt x="837" y="441"/>
                    </a:cubicBezTo>
                    <a:cubicBezTo>
                      <a:pt x="837" y="439"/>
                      <a:pt x="837" y="439"/>
                      <a:pt x="837" y="439"/>
                    </a:cubicBezTo>
                    <a:cubicBezTo>
                      <a:pt x="837" y="441"/>
                      <a:pt x="837" y="441"/>
                      <a:pt x="837" y="441"/>
                    </a:cubicBezTo>
                    <a:cubicBezTo>
                      <a:pt x="837" y="441"/>
                      <a:pt x="838" y="441"/>
                      <a:pt x="839" y="442"/>
                    </a:cubicBezTo>
                    <a:cubicBezTo>
                      <a:pt x="844" y="444"/>
                      <a:pt x="855" y="449"/>
                      <a:pt x="867" y="455"/>
                    </a:cubicBezTo>
                    <a:cubicBezTo>
                      <a:pt x="887" y="465"/>
                      <a:pt x="911" y="477"/>
                      <a:pt x="931" y="487"/>
                    </a:cubicBezTo>
                    <a:cubicBezTo>
                      <a:pt x="941" y="492"/>
                      <a:pt x="950" y="496"/>
                      <a:pt x="956" y="500"/>
                    </a:cubicBezTo>
                    <a:cubicBezTo>
                      <a:pt x="962" y="503"/>
                      <a:pt x="966" y="505"/>
                      <a:pt x="966" y="505"/>
                    </a:cubicBezTo>
                    <a:cubicBezTo>
                      <a:pt x="968" y="506"/>
                      <a:pt x="970" y="505"/>
                      <a:pt x="971" y="503"/>
                    </a:cubicBezTo>
                    <a:cubicBezTo>
                      <a:pt x="972" y="501"/>
                      <a:pt x="971" y="499"/>
                      <a:pt x="970" y="498"/>
                    </a:cubicBezTo>
                    <a:cubicBezTo>
                      <a:pt x="970" y="498"/>
                      <a:pt x="968" y="496"/>
                      <a:pt x="964" y="495"/>
                    </a:cubicBezTo>
                    <a:cubicBezTo>
                      <a:pt x="953" y="488"/>
                      <a:pt x="924" y="471"/>
                      <a:pt x="899" y="455"/>
                    </a:cubicBezTo>
                    <a:cubicBezTo>
                      <a:pt x="886" y="447"/>
                      <a:pt x="874" y="439"/>
                      <a:pt x="865" y="434"/>
                    </a:cubicBezTo>
                    <a:cubicBezTo>
                      <a:pt x="860" y="431"/>
                      <a:pt x="857" y="428"/>
                      <a:pt x="854" y="427"/>
                    </a:cubicBezTo>
                    <a:cubicBezTo>
                      <a:pt x="853" y="426"/>
                      <a:pt x="852" y="425"/>
                      <a:pt x="852"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51" y="424"/>
                      <a:pt x="851" y="424"/>
                      <a:pt x="851" y="424"/>
                    </a:cubicBezTo>
                    <a:cubicBezTo>
                      <a:pt x="850" y="425"/>
                      <a:pt x="850" y="425"/>
                      <a:pt x="850" y="425"/>
                    </a:cubicBezTo>
                    <a:cubicBezTo>
                      <a:pt x="851" y="424"/>
                      <a:pt x="851" y="424"/>
                      <a:pt x="851" y="424"/>
                    </a:cubicBezTo>
                    <a:cubicBezTo>
                      <a:pt x="849" y="426"/>
                      <a:pt x="849" y="426"/>
                      <a:pt x="849" y="426"/>
                    </a:cubicBezTo>
                    <a:cubicBezTo>
                      <a:pt x="852" y="425"/>
                      <a:pt x="852" y="425"/>
                      <a:pt x="852" y="425"/>
                    </a:cubicBezTo>
                    <a:cubicBezTo>
                      <a:pt x="851" y="424"/>
                      <a:pt x="851" y="424"/>
                      <a:pt x="851" y="424"/>
                    </a:cubicBezTo>
                    <a:cubicBezTo>
                      <a:pt x="849" y="426"/>
                      <a:pt x="849" y="426"/>
                      <a:pt x="849" y="426"/>
                    </a:cubicBezTo>
                    <a:cubicBezTo>
                      <a:pt x="852" y="425"/>
                      <a:pt x="852" y="425"/>
                      <a:pt x="852" y="425"/>
                    </a:cubicBezTo>
                    <a:cubicBezTo>
                      <a:pt x="848" y="426"/>
                      <a:pt x="848" y="426"/>
                      <a:pt x="848" y="426"/>
                    </a:cubicBezTo>
                    <a:cubicBezTo>
                      <a:pt x="852" y="426"/>
                      <a:pt x="852" y="426"/>
                      <a:pt x="852" y="426"/>
                    </a:cubicBezTo>
                    <a:cubicBezTo>
                      <a:pt x="852" y="426"/>
                      <a:pt x="852" y="425"/>
                      <a:pt x="852" y="425"/>
                    </a:cubicBezTo>
                    <a:cubicBezTo>
                      <a:pt x="848" y="426"/>
                      <a:pt x="848" y="426"/>
                      <a:pt x="848" y="426"/>
                    </a:cubicBezTo>
                    <a:cubicBezTo>
                      <a:pt x="852" y="426"/>
                      <a:pt x="852" y="426"/>
                      <a:pt x="852" y="426"/>
                    </a:cubicBezTo>
                    <a:cubicBezTo>
                      <a:pt x="848" y="426"/>
                      <a:pt x="848" y="426"/>
                      <a:pt x="848" y="426"/>
                    </a:cubicBezTo>
                    <a:cubicBezTo>
                      <a:pt x="851" y="429"/>
                      <a:pt x="851" y="429"/>
                      <a:pt x="851" y="429"/>
                    </a:cubicBezTo>
                    <a:cubicBezTo>
                      <a:pt x="852" y="428"/>
                      <a:pt x="852" y="427"/>
                      <a:pt x="852" y="426"/>
                    </a:cubicBezTo>
                    <a:cubicBezTo>
                      <a:pt x="848" y="426"/>
                      <a:pt x="848" y="426"/>
                      <a:pt x="848" y="426"/>
                    </a:cubicBezTo>
                    <a:cubicBezTo>
                      <a:pt x="851" y="429"/>
                      <a:pt x="851" y="429"/>
                      <a:pt x="851" y="429"/>
                    </a:cubicBezTo>
                    <a:cubicBezTo>
                      <a:pt x="848" y="426"/>
                      <a:pt x="848" y="426"/>
                      <a:pt x="848" y="426"/>
                    </a:cubicBezTo>
                    <a:cubicBezTo>
                      <a:pt x="846" y="430"/>
                      <a:pt x="846" y="430"/>
                      <a:pt x="846" y="430"/>
                    </a:cubicBezTo>
                    <a:cubicBezTo>
                      <a:pt x="960" y="487"/>
                      <a:pt x="960" y="487"/>
                      <a:pt x="960" y="487"/>
                    </a:cubicBezTo>
                    <a:cubicBezTo>
                      <a:pt x="962" y="488"/>
                      <a:pt x="964" y="488"/>
                      <a:pt x="965" y="486"/>
                    </a:cubicBezTo>
                    <a:cubicBezTo>
                      <a:pt x="966" y="484"/>
                      <a:pt x="965" y="482"/>
                      <a:pt x="964" y="480"/>
                    </a:cubicBezTo>
                    <a:cubicBezTo>
                      <a:pt x="964" y="480"/>
                      <a:pt x="962" y="479"/>
                      <a:pt x="959" y="478"/>
                    </a:cubicBezTo>
                    <a:cubicBezTo>
                      <a:pt x="949" y="471"/>
                      <a:pt x="924" y="456"/>
                      <a:pt x="901" y="442"/>
                    </a:cubicBezTo>
                    <a:cubicBezTo>
                      <a:pt x="890" y="435"/>
                      <a:pt x="879" y="428"/>
                      <a:pt x="872" y="423"/>
                    </a:cubicBezTo>
                    <a:cubicBezTo>
                      <a:pt x="868" y="421"/>
                      <a:pt x="864" y="419"/>
                      <a:pt x="862" y="417"/>
                    </a:cubicBezTo>
                    <a:cubicBezTo>
                      <a:pt x="861" y="417"/>
                      <a:pt x="860" y="416"/>
                      <a:pt x="860" y="416"/>
                    </a:cubicBezTo>
                    <a:cubicBezTo>
                      <a:pt x="859" y="415"/>
                      <a:pt x="859" y="415"/>
                      <a:pt x="859" y="415"/>
                    </a:cubicBezTo>
                    <a:cubicBezTo>
                      <a:pt x="858" y="417"/>
                      <a:pt x="858" y="417"/>
                      <a:pt x="858" y="417"/>
                    </a:cubicBezTo>
                    <a:cubicBezTo>
                      <a:pt x="859" y="416"/>
                      <a:pt x="859" y="416"/>
                      <a:pt x="859" y="416"/>
                    </a:cubicBezTo>
                    <a:cubicBezTo>
                      <a:pt x="859" y="415"/>
                      <a:pt x="859" y="415"/>
                      <a:pt x="859" y="415"/>
                    </a:cubicBezTo>
                    <a:cubicBezTo>
                      <a:pt x="858" y="417"/>
                      <a:pt x="858" y="417"/>
                      <a:pt x="858" y="417"/>
                    </a:cubicBezTo>
                    <a:cubicBezTo>
                      <a:pt x="859" y="416"/>
                      <a:pt x="859" y="416"/>
                      <a:pt x="859" y="416"/>
                    </a:cubicBezTo>
                    <a:cubicBezTo>
                      <a:pt x="857" y="418"/>
                      <a:pt x="857" y="418"/>
                      <a:pt x="857" y="418"/>
                    </a:cubicBezTo>
                    <a:cubicBezTo>
                      <a:pt x="860" y="416"/>
                      <a:pt x="860" y="416"/>
                      <a:pt x="860" y="416"/>
                    </a:cubicBezTo>
                    <a:cubicBezTo>
                      <a:pt x="859" y="416"/>
                      <a:pt x="859" y="416"/>
                      <a:pt x="859" y="416"/>
                    </a:cubicBezTo>
                    <a:cubicBezTo>
                      <a:pt x="857" y="418"/>
                      <a:pt x="857" y="418"/>
                      <a:pt x="857" y="418"/>
                    </a:cubicBezTo>
                    <a:cubicBezTo>
                      <a:pt x="860" y="416"/>
                      <a:pt x="860" y="416"/>
                      <a:pt x="860" y="416"/>
                    </a:cubicBezTo>
                    <a:cubicBezTo>
                      <a:pt x="857" y="418"/>
                      <a:pt x="857" y="418"/>
                      <a:pt x="857" y="418"/>
                    </a:cubicBezTo>
                    <a:cubicBezTo>
                      <a:pt x="860" y="417"/>
                      <a:pt x="860" y="417"/>
                      <a:pt x="860" y="417"/>
                    </a:cubicBezTo>
                    <a:cubicBezTo>
                      <a:pt x="860" y="416"/>
                      <a:pt x="860" y="416"/>
                      <a:pt x="860" y="416"/>
                    </a:cubicBezTo>
                    <a:cubicBezTo>
                      <a:pt x="857" y="418"/>
                      <a:pt x="857" y="418"/>
                      <a:pt x="857" y="418"/>
                    </a:cubicBezTo>
                    <a:cubicBezTo>
                      <a:pt x="860" y="417"/>
                      <a:pt x="860" y="417"/>
                      <a:pt x="860" y="417"/>
                    </a:cubicBezTo>
                    <a:cubicBezTo>
                      <a:pt x="857" y="418"/>
                      <a:pt x="857" y="418"/>
                      <a:pt x="857" y="418"/>
                    </a:cubicBezTo>
                    <a:cubicBezTo>
                      <a:pt x="861" y="418"/>
                      <a:pt x="861" y="418"/>
                      <a:pt x="861" y="418"/>
                    </a:cubicBezTo>
                    <a:cubicBezTo>
                      <a:pt x="861" y="417"/>
                      <a:pt x="860" y="417"/>
                      <a:pt x="860" y="417"/>
                    </a:cubicBezTo>
                    <a:cubicBezTo>
                      <a:pt x="857" y="418"/>
                      <a:pt x="857" y="418"/>
                      <a:pt x="857" y="418"/>
                    </a:cubicBezTo>
                    <a:cubicBezTo>
                      <a:pt x="861" y="418"/>
                      <a:pt x="861" y="418"/>
                      <a:pt x="861" y="418"/>
                    </a:cubicBezTo>
                    <a:cubicBezTo>
                      <a:pt x="857" y="418"/>
                      <a:pt x="857" y="418"/>
                      <a:pt x="857" y="418"/>
                    </a:cubicBezTo>
                    <a:cubicBezTo>
                      <a:pt x="860" y="420"/>
                      <a:pt x="860" y="420"/>
                      <a:pt x="860" y="420"/>
                    </a:cubicBezTo>
                    <a:cubicBezTo>
                      <a:pt x="857" y="418"/>
                      <a:pt x="857" y="418"/>
                      <a:pt x="857" y="418"/>
                    </a:cubicBezTo>
                    <a:cubicBezTo>
                      <a:pt x="858" y="422"/>
                      <a:pt x="858" y="422"/>
                      <a:pt x="858" y="422"/>
                    </a:cubicBezTo>
                    <a:cubicBezTo>
                      <a:pt x="858" y="422"/>
                      <a:pt x="859" y="422"/>
                      <a:pt x="860" y="420"/>
                    </a:cubicBezTo>
                    <a:cubicBezTo>
                      <a:pt x="857" y="418"/>
                      <a:pt x="857" y="418"/>
                      <a:pt x="857" y="418"/>
                    </a:cubicBezTo>
                    <a:cubicBezTo>
                      <a:pt x="858" y="422"/>
                      <a:pt x="858" y="422"/>
                      <a:pt x="858" y="422"/>
                    </a:cubicBezTo>
                    <a:cubicBezTo>
                      <a:pt x="857" y="419"/>
                      <a:pt x="857" y="419"/>
                      <a:pt x="857" y="419"/>
                    </a:cubicBezTo>
                    <a:cubicBezTo>
                      <a:pt x="857" y="422"/>
                      <a:pt x="857" y="422"/>
                      <a:pt x="857" y="422"/>
                    </a:cubicBezTo>
                    <a:cubicBezTo>
                      <a:pt x="857" y="422"/>
                      <a:pt x="857" y="422"/>
                      <a:pt x="858" y="422"/>
                    </a:cubicBezTo>
                    <a:cubicBezTo>
                      <a:pt x="857" y="419"/>
                      <a:pt x="857" y="419"/>
                      <a:pt x="857" y="419"/>
                    </a:cubicBezTo>
                    <a:cubicBezTo>
                      <a:pt x="857" y="422"/>
                      <a:pt x="857" y="422"/>
                      <a:pt x="857" y="422"/>
                    </a:cubicBezTo>
                    <a:cubicBezTo>
                      <a:pt x="857" y="420"/>
                      <a:pt x="857" y="420"/>
                      <a:pt x="857" y="420"/>
                    </a:cubicBezTo>
                    <a:cubicBezTo>
                      <a:pt x="856" y="422"/>
                      <a:pt x="856" y="422"/>
                      <a:pt x="856" y="422"/>
                    </a:cubicBezTo>
                    <a:cubicBezTo>
                      <a:pt x="857" y="422"/>
                      <a:pt x="857" y="422"/>
                      <a:pt x="857" y="422"/>
                    </a:cubicBezTo>
                    <a:cubicBezTo>
                      <a:pt x="857" y="420"/>
                      <a:pt x="857" y="420"/>
                      <a:pt x="857" y="420"/>
                    </a:cubicBezTo>
                    <a:cubicBezTo>
                      <a:pt x="856" y="422"/>
                      <a:pt x="856" y="422"/>
                      <a:pt x="856" y="422"/>
                    </a:cubicBezTo>
                    <a:cubicBezTo>
                      <a:pt x="856" y="422"/>
                      <a:pt x="856" y="422"/>
                      <a:pt x="856" y="422"/>
                    </a:cubicBezTo>
                    <a:cubicBezTo>
                      <a:pt x="857" y="422"/>
                      <a:pt x="857" y="423"/>
                      <a:pt x="858" y="423"/>
                    </a:cubicBezTo>
                    <a:cubicBezTo>
                      <a:pt x="863" y="425"/>
                      <a:pt x="871" y="428"/>
                      <a:pt x="882" y="433"/>
                    </a:cubicBezTo>
                    <a:cubicBezTo>
                      <a:pt x="897" y="440"/>
                      <a:pt x="917" y="449"/>
                      <a:pt x="933" y="457"/>
                    </a:cubicBezTo>
                    <a:cubicBezTo>
                      <a:pt x="940" y="461"/>
                      <a:pt x="947" y="464"/>
                      <a:pt x="952" y="466"/>
                    </a:cubicBezTo>
                    <a:cubicBezTo>
                      <a:pt x="957" y="469"/>
                      <a:pt x="960" y="470"/>
                      <a:pt x="960" y="470"/>
                    </a:cubicBezTo>
                    <a:cubicBezTo>
                      <a:pt x="962" y="471"/>
                      <a:pt x="964" y="470"/>
                      <a:pt x="965" y="468"/>
                    </a:cubicBezTo>
                    <a:cubicBezTo>
                      <a:pt x="966" y="466"/>
                      <a:pt x="966" y="464"/>
                      <a:pt x="964" y="463"/>
                    </a:cubicBezTo>
                    <a:cubicBezTo>
                      <a:pt x="870" y="404"/>
                      <a:pt x="870" y="404"/>
                      <a:pt x="870" y="404"/>
                    </a:cubicBezTo>
                    <a:cubicBezTo>
                      <a:pt x="868" y="408"/>
                      <a:pt x="868" y="408"/>
                      <a:pt x="868" y="408"/>
                    </a:cubicBezTo>
                    <a:cubicBezTo>
                      <a:pt x="866" y="411"/>
                      <a:pt x="866" y="411"/>
                      <a:pt x="866" y="411"/>
                    </a:cubicBezTo>
                    <a:cubicBezTo>
                      <a:pt x="866" y="411"/>
                      <a:pt x="888" y="421"/>
                      <a:pt x="911" y="430"/>
                    </a:cubicBezTo>
                    <a:cubicBezTo>
                      <a:pt x="922" y="434"/>
                      <a:pt x="933" y="439"/>
                      <a:pt x="941" y="442"/>
                    </a:cubicBezTo>
                    <a:cubicBezTo>
                      <a:pt x="946" y="444"/>
                      <a:pt x="949" y="446"/>
                      <a:pt x="952" y="447"/>
                    </a:cubicBezTo>
                    <a:cubicBezTo>
                      <a:pt x="953" y="447"/>
                      <a:pt x="954" y="448"/>
                      <a:pt x="955" y="448"/>
                    </a:cubicBezTo>
                    <a:cubicBezTo>
                      <a:pt x="955" y="448"/>
                      <a:pt x="956" y="448"/>
                      <a:pt x="956" y="448"/>
                    </a:cubicBezTo>
                    <a:cubicBezTo>
                      <a:pt x="957" y="448"/>
                      <a:pt x="957" y="448"/>
                      <a:pt x="957" y="448"/>
                    </a:cubicBezTo>
                    <a:cubicBezTo>
                      <a:pt x="957" y="448"/>
                      <a:pt x="957" y="448"/>
                      <a:pt x="958" y="448"/>
                    </a:cubicBezTo>
                    <a:cubicBezTo>
                      <a:pt x="958" y="448"/>
                      <a:pt x="958" y="448"/>
                      <a:pt x="959" y="448"/>
                    </a:cubicBezTo>
                    <a:cubicBezTo>
                      <a:pt x="959" y="448"/>
                      <a:pt x="960" y="448"/>
                      <a:pt x="961" y="447"/>
                    </a:cubicBezTo>
                    <a:cubicBezTo>
                      <a:pt x="962" y="446"/>
                      <a:pt x="962" y="445"/>
                      <a:pt x="962" y="444"/>
                    </a:cubicBezTo>
                    <a:cubicBezTo>
                      <a:pt x="962" y="443"/>
                      <a:pt x="961" y="442"/>
                      <a:pt x="960" y="441"/>
                    </a:cubicBezTo>
                    <a:cubicBezTo>
                      <a:pt x="960" y="441"/>
                      <a:pt x="959" y="440"/>
                      <a:pt x="956" y="439"/>
                    </a:cubicBezTo>
                    <a:cubicBezTo>
                      <a:pt x="949" y="434"/>
                      <a:pt x="930" y="423"/>
                      <a:pt x="913" y="413"/>
                    </a:cubicBezTo>
                    <a:cubicBezTo>
                      <a:pt x="904" y="408"/>
                      <a:pt x="896" y="403"/>
                      <a:pt x="890" y="399"/>
                    </a:cubicBezTo>
                    <a:cubicBezTo>
                      <a:pt x="887" y="397"/>
                      <a:pt x="885" y="395"/>
                      <a:pt x="883" y="394"/>
                    </a:cubicBezTo>
                    <a:cubicBezTo>
                      <a:pt x="882" y="393"/>
                      <a:pt x="882" y="393"/>
                      <a:pt x="881" y="393"/>
                    </a:cubicBezTo>
                    <a:cubicBezTo>
                      <a:pt x="881" y="392"/>
                      <a:pt x="881" y="392"/>
                      <a:pt x="881" y="392"/>
                    </a:cubicBezTo>
                    <a:cubicBezTo>
                      <a:pt x="881" y="392"/>
                      <a:pt x="881" y="392"/>
                      <a:pt x="881" y="392"/>
                    </a:cubicBezTo>
                    <a:cubicBezTo>
                      <a:pt x="880" y="394"/>
                      <a:pt x="880" y="394"/>
                      <a:pt x="880" y="394"/>
                    </a:cubicBezTo>
                    <a:cubicBezTo>
                      <a:pt x="882" y="393"/>
                      <a:pt x="882" y="393"/>
                      <a:pt x="882" y="393"/>
                    </a:cubicBezTo>
                    <a:cubicBezTo>
                      <a:pt x="881" y="392"/>
                      <a:pt x="881" y="392"/>
                      <a:pt x="881" y="392"/>
                    </a:cubicBezTo>
                    <a:cubicBezTo>
                      <a:pt x="880" y="394"/>
                      <a:pt x="880" y="394"/>
                      <a:pt x="880" y="394"/>
                    </a:cubicBezTo>
                    <a:cubicBezTo>
                      <a:pt x="882" y="393"/>
                      <a:pt x="882" y="393"/>
                      <a:pt x="882" y="393"/>
                    </a:cubicBezTo>
                    <a:cubicBezTo>
                      <a:pt x="878" y="395"/>
                      <a:pt x="878" y="395"/>
                      <a:pt x="878" y="395"/>
                    </a:cubicBezTo>
                    <a:cubicBezTo>
                      <a:pt x="882" y="395"/>
                      <a:pt x="882" y="395"/>
                      <a:pt x="882" y="395"/>
                    </a:cubicBezTo>
                    <a:cubicBezTo>
                      <a:pt x="882" y="393"/>
                      <a:pt x="882" y="393"/>
                      <a:pt x="882" y="393"/>
                    </a:cubicBezTo>
                    <a:cubicBezTo>
                      <a:pt x="878" y="395"/>
                      <a:pt x="878" y="395"/>
                      <a:pt x="878" y="395"/>
                    </a:cubicBezTo>
                    <a:cubicBezTo>
                      <a:pt x="882" y="395"/>
                      <a:pt x="882" y="395"/>
                      <a:pt x="882" y="395"/>
                    </a:cubicBezTo>
                    <a:cubicBezTo>
                      <a:pt x="878" y="395"/>
                      <a:pt x="878" y="395"/>
                      <a:pt x="878" y="395"/>
                    </a:cubicBezTo>
                    <a:cubicBezTo>
                      <a:pt x="881" y="397"/>
                      <a:pt x="881" y="397"/>
                      <a:pt x="881" y="397"/>
                    </a:cubicBezTo>
                    <a:cubicBezTo>
                      <a:pt x="882" y="396"/>
                      <a:pt x="882" y="395"/>
                      <a:pt x="882" y="395"/>
                    </a:cubicBezTo>
                    <a:cubicBezTo>
                      <a:pt x="878" y="395"/>
                      <a:pt x="878" y="395"/>
                      <a:pt x="878" y="395"/>
                    </a:cubicBezTo>
                    <a:cubicBezTo>
                      <a:pt x="881" y="397"/>
                      <a:pt x="881" y="397"/>
                      <a:pt x="881" y="397"/>
                    </a:cubicBezTo>
                    <a:cubicBezTo>
                      <a:pt x="878" y="395"/>
                      <a:pt x="878" y="395"/>
                      <a:pt x="878" y="395"/>
                    </a:cubicBezTo>
                    <a:cubicBezTo>
                      <a:pt x="876" y="398"/>
                      <a:pt x="876" y="398"/>
                      <a:pt x="876" y="398"/>
                    </a:cubicBezTo>
                    <a:cubicBezTo>
                      <a:pt x="876" y="398"/>
                      <a:pt x="895" y="406"/>
                      <a:pt x="913" y="414"/>
                    </a:cubicBezTo>
                    <a:cubicBezTo>
                      <a:pt x="923" y="418"/>
                      <a:pt x="932" y="422"/>
                      <a:pt x="940" y="425"/>
                    </a:cubicBezTo>
                    <a:cubicBezTo>
                      <a:pt x="943" y="426"/>
                      <a:pt x="947" y="428"/>
                      <a:pt x="949" y="428"/>
                    </a:cubicBezTo>
                    <a:cubicBezTo>
                      <a:pt x="951" y="429"/>
                      <a:pt x="952" y="429"/>
                      <a:pt x="953" y="429"/>
                    </a:cubicBezTo>
                    <a:cubicBezTo>
                      <a:pt x="953" y="430"/>
                      <a:pt x="953" y="430"/>
                      <a:pt x="954" y="430"/>
                    </a:cubicBezTo>
                    <a:cubicBezTo>
                      <a:pt x="954" y="430"/>
                      <a:pt x="955" y="430"/>
                      <a:pt x="955" y="430"/>
                    </a:cubicBezTo>
                    <a:cubicBezTo>
                      <a:pt x="956" y="430"/>
                      <a:pt x="956" y="430"/>
                      <a:pt x="957" y="430"/>
                    </a:cubicBezTo>
                    <a:cubicBezTo>
                      <a:pt x="957" y="430"/>
                      <a:pt x="957" y="430"/>
                      <a:pt x="958" y="429"/>
                    </a:cubicBezTo>
                    <a:cubicBezTo>
                      <a:pt x="958" y="429"/>
                      <a:pt x="959" y="429"/>
                      <a:pt x="959" y="428"/>
                    </a:cubicBezTo>
                    <a:cubicBezTo>
                      <a:pt x="960" y="427"/>
                      <a:pt x="960" y="426"/>
                      <a:pt x="960" y="425"/>
                    </a:cubicBezTo>
                    <a:cubicBezTo>
                      <a:pt x="959" y="424"/>
                      <a:pt x="959" y="423"/>
                      <a:pt x="958" y="422"/>
                    </a:cubicBezTo>
                    <a:cubicBezTo>
                      <a:pt x="958" y="422"/>
                      <a:pt x="954" y="420"/>
                      <a:pt x="947" y="416"/>
                    </a:cubicBezTo>
                    <a:cubicBezTo>
                      <a:pt x="938" y="410"/>
                      <a:pt x="924" y="401"/>
                      <a:pt x="912" y="394"/>
                    </a:cubicBezTo>
                    <a:cubicBezTo>
                      <a:pt x="906" y="390"/>
                      <a:pt x="901" y="387"/>
                      <a:pt x="897" y="385"/>
                    </a:cubicBezTo>
                    <a:cubicBezTo>
                      <a:pt x="895" y="383"/>
                      <a:pt x="893" y="382"/>
                      <a:pt x="892" y="382"/>
                    </a:cubicBezTo>
                    <a:cubicBezTo>
                      <a:pt x="892" y="381"/>
                      <a:pt x="891" y="381"/>
                      <a:pt x="891" y="381"/>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91" y="381"/>
                      <a:pt x="891" y="381"/>
                      <a:pt x="891" y="381"/>
                    </a:cubicBezTo>
                    <a:cubicBezTo>
                      <a:pt x="890" y="383"/>
                      <a:pt x="890" y="383"/>
                      <a:pt x="890" y="383"/>
                    </a:cubicBezTo>
                    <a:cubicBezTo>
                      <a:pt x="891" y="381"/>
                      <a:pt x="891" y="381"/>
                      <a:pt x="891" y="381"/>
                    </a:cubicBezTo>
                    <a:cubicBezTo>
                      <a:pt x="889" y="384"/>
                      <a:pt x="889" y="384"/>
                      <a:pt x="889" y="384"/>
                    </a:cubicBezTo>
                    <a:cubicBezTo>
                      <a:pt x="892" y="381"/>
                      <a:pt x="892" y="381"/>
                      <a:pt x="892" y="381"/>
                    </a:cubicBezTo>
                    <a:cubicBezTo>
                      <a:pt x="891" y="381"/>
                      <a:pt x="891" y="381"/>
                      <a:pt x="891" y="381"/>
                    </a:cubicBezTo>
                    <a:cubicBezTo>
                      <a:pt x="889" y="384"/>
                      <a:pt x="889" y="384"/>
                      <a:pt x="889" y="384"/>
                    </a:cubicBezTo>
                    <a:cubicBezTo>
                      <a:pt x="892" y="381"/>
                      <a:pt x="892" y="381"/>
                      <a:pt x="892" y="381"/>
                    </a:cubicBezTo>
                    <a:cubicBezTo>
                      <a:pt x="889" y="384"/>
                      <a:pt x="889" y="384"/>
                      <a:pt x="889" y="384"/>
                    </a:cubicBezTo>
                    <a:cubicBezTo>
                      <a:pt x="892" y="382"/>
                      <a:pt x="892" y="382"/>
                      <a:pt x="892" y="382"/>
                    </a:cubicBezTo>
                    <a:cubicBezTo>
                      <a:pt x="892" y="381"/>
                      <a:pt x="892" y="381"/>
                      <a:pt x="892" y="381"/>
                    </a:cubicBezTo>
                    <a:cubicBezTo>
                      <a:pt x="889" y="384"/>
                      <a:pt x="889" y="384"/>
                      <a:pt x="889" y="384"/>
                    </a:cubicBezTo>
                    <a:cubicBezTo>
                      <a:pt x="892" y="382"/>
                      <a:pt x="892" y="382"/>
                      <a:pt x="892" y="382"/>
                    </a:cubicBezTo>
                    <a:cubicBezTo>
                      <a:pt x="888" y="384"/>
                      <a:pt x="888" y="384"/>
                      <a:pt x="888" y="384"/>
                    </a:cubicBezTo>
                    <a:cubicBezTo>
                      <a:pt x="892" y="384"/>
                      <a:pt x="892" y="384"/>
                      <a:pt x="892" y="384"/>
                    </a:cubicBezTo>
                    <a:cubicBezTo>
                      <a:pt x="892" y="383"/>
                      <a:pt x="892" y="382"/>
                      <a:pt x="892" y="382"/>
                    </a:cubicBezTo>
                    <a:cubicBezTo>
                      <a:pt x="888" y="384"/>
                      <a:pt x="888" y="384"/>
                      <a:pt x="888" y="384"/>
                    </a:cubicBezTo>
                    <a:cubicBezTo>
                      <a:pt x="892" y="384"/>
                      <a:pt x="892" y="384"/>
                      <a:pt x="892" y="384"/>
                    </a:cubicBezTo>
                    <a:cubicBezTo>
                      <a:pt x="888" y="384"/>
                      <a:pt x="888" y="384"/>
                      <a:pt x="888" y="384"/>
                    </a:cubicBezTo>
                    <a:cubicBezTo>
                      <a:pt x="887" y="388"/>
                      <a:pt x="887" y="388"/>
                      <a:pt x="887" y="388"/>
                    </a:cubicBezTo>
                    <a:cubicBezTo>
                      <a:pt x="949" y="406"/>
                      <a:pt x="949" y="406"/>
                      <a:pt x="949" y="406"/>
                    </a:cubicBezTo>
                    <a:cubicBezTo>
                      <a:pt x="951" y="406"/>
                      <a:pt x="953" y="405"/>
                      <a:pt x="954" y="404"/>
                    </a:cubicBezTo>
                    <a:cubicBezTo>
                      <a:pt x="954" y="403"/>
                      <a:pt x="954" y="402"/>
                      <a:pt x="954" y="402"/>
                    </a:cubicBezTo>
                    <a:cubicBezTo>
                      <a:pt x="954" y="400"/>
                      <a:pt x="954" y="400"/>
                      <a:pt x="953" y="400"/>
                    </a:cubicBezTo>
                    <a:cubicBezTo>
                      <a:pt x="953" y="399"/>
                      <a:pt x="953" y="399"/>
                      <a:pt x="953" y="398"/>
                    </a:cubicBezTo>
                    <a:cubicBezTo>
                      <a:pt x="952" y="398"/>
                      <a:pt x="952" y="398"/>
                      <a:pt x="951" y="397"/>
                    </a:cubicBezTo>
                    <a:cubicBezTo>
                      <a:pt x="949" y="395"/>
                      <a:pt x="945" y="393"/>
                      <a:pt x="940" y="390"/>
                    </a:cubicBezTo>
                    <a:cubicBezTo>
                      <a:pt x="926" y="381"/>
                      <a:pt x="904" y="368"/>
                      <a:pt x="904" y="368"/>
                    </a:cubicBezTo>
                    <a:cubicBezTo>
                      <a:pt x="902" y="372"/>
                      <a:pt x="902" y="372"/>
                      <a:pt x="902" y="372"/>
                    </a:cubicBezTo>
                    <a:cubicBezTo>
                      <a:pt x="906" y="374"/>
                      <a:pt x="906" y="374"/>
                      <a:pt x="906" y="374"/>
                    </a:cubicBezTo>
                    <a:cubicBezTo>
                      <a:pt x="902" y="372"/>
                      <a:pt x="902" y="372"/>
                      <a:pt x="902" y="372"/>
                    </a:cubicBezTo>
                    <a:cubicBezTo>
                      <a:pt x="904" y="375"/>
                      <a:pt x="904" y="375"/>
                      <a:pt x="904" y="375"/>
                    </a:cubicBezTo>
                    <a:cubicBezTo>
                      <a:pt x="905" y="375"/>
                      <a:pt x="905" y="375"/>
                      <a:pt x="906" y="374"/>
                    </a:cubicBezTo>
                    <a:cubicBezTo>
                      <a:pt x="902" y="372"/>
                      <a:pt x="902" y="372"/>
                      <a:pt x="902" y="372"/>
                    </a:cubicBezTo>
                    <a:cubicBezTo>
                      <a:pt x="904" y="375"/>
                      <a:pt x="904" y="375"/>
                      <a:pt x="904" y="375"/>
                    </a:cubicBezTo>
                    <a:cubicBezTo>
                      <a:pt x="902" y="372"/>
                      <a:pt x="902" y="372"/>
                      <a:pt x="902" y="372"/>
                    </a:cubicBezTo>
                    <a:cubicBezTo>
                      <a:pt x="903" y="376"/>
                      <a:pt x="903" y="376"/>
                      <a:pt x="903" y="376"/>
                    </a:cubicBezTo>
                    <a:cubicBezTo>
                      <a:pt x="903" y="376"/>
                      <a:pt x="903" y="376"/>
                      <a:pt x="904" y="375"/>
                    </a:cubicBezTo>
                    <a:cubicBezTo>
                      <a:pt x="902" y="372"/>
                      <a:pt x="902" y="372"/>
                      <a:pt x="902" y="372"/>
                    </a:cubicBezTo>
                    <a:cubicBezTo>
                      <a:pt x="903" y="376"/>
                      <a:pt x="903" y="376"/>
                      <a:pt x="903" y="376"/>
                    </a:cubicBezTo>
                    <a:cubicBezTo>
                      <a:pt x="902" y="372"/>
                      <a:pt x="902" y="372"/>
                      <a:pt x="902" y="372"/>
                    </a:cubicBezTo>
                    <a:cubicBezTo>
                      <a:pt x="902" y="376"/>
                      <a:pt x="902" y="376"/>
                      <a:pt x="902" y="376"/>
                    </a:cubicBezTo>
                    <a:cubicBezTo>
                      <a:pt x="903" y="376"/>
                      <a:pt x="903" y="376"/>
                      <a:pt x="903" y="376"/>
                    </a:cubicBezTo>
                    <a:cubicBezTo>
                      <a:pt x="902" y="372"/>
                      <a:pt x="902" y="372"/>
                      <a:pt x="902" y="372"/>
                    </a:cubicBezTo>
                    <a:cubicBezTo>
                      <a:pt x="902" y="376"/>
                      <a:pt x="902" y="376"/>
                      <a:pt x="902" y="376"/>
                    </a:cubicBezTo>
                    <a:cubicBezTo>
                      <a:pt x="902" y="374"/>
                      <a:pt x="902" y="374"/>
                      <a:pt x="902" y="374"/>
                    </a:cubicBezTo>
                    <a:cubicBezTo>
                      <a:pt x="902" y="376"/>
                      <a:pt x="902" y="376"/>
                      <a:pt x="902" y="376"/>
                    </a:cubicBezTo>
                    <a:cubicBezTo>
                      <a:pt x="902" y="376"/>
                      <a:pt x="902" y="376"/>
                      <a:pt x="902" y="376"/>
                    </a:cubicBezTo>
                    <a:cubicBezTo>
                      <a:pt x="902" y="374"/>
                      <a:pt x="902" y="374"/>
                      <a:pt x="902" y="374"/>
                    </a:cubicBezTo>
                    <a:cubicBezTo>
                      <a:pt x="902" y="376"/>
                      <a:pt x="902" y="376"/>
                      <a:pt x="902" y="376"/>
                    </a:cubicBezTo>
                    <a:cubicBezTo>
                      <a:pt x="902" y="375"/>
                      <a:pt x="902" y="375"/>
                      <a:pt x="902" y="375"/>
                    </a:cubicBezTo>
                    <a:cubicBezTo>
                      <a:pt x="902" y="376"/>
                      <a:pt x="902" y="376"/>
                      <a:pt x="902" y="376"/>
                    </a:cubicBezTo>
                    <a:cubicBezTo>
                      <a:pt x="902" y="376"/>
                      <a:pt x="902" y="376"/>
                      <a:pt x="902" y="376"/>
                    </a:cubicBezTo>
                    <a:cubicBezTo>
                      <a:pt x="902" y="375"/>
                      <a:pt x="902" y="375"/>
                      <a:pt x="902" y="375"/>
                    </a:cubicBezTo>
                    <a:cubicBezTo>
                      <a:pt x="902" y="376"/>
                      <a:pt x="902" y="376"/>
                      <a:pt x="902" y="376"/>
                    </a:cubicBezTo>
                    <a:cubicBezTo>
                      <a:pt x="902" y="376"/>
                      <a:pt x="903" y="376"/>
                      <a:pt x="905" y="376"/>
                    </a:cubicBezTo>
                    <a:cubicBezTo>
                      <a:pt x="909" y="377"/>
                      <a:pt x="918" y="379"/>
                      <a:pt x="926" y="381"/>
                    </a:cubicBezTo>
                    <a:cubicBezTo>
                      <a:pt x="930" y="382"/>
                      <a:pt x="934" y="383"/>
                      <a:pt x="936" y="384"/>
                    </a:cubicBezTo>
                    <a:cubicBezTo>
                      <a:pt x="938" y="384"/>
                      <a:pt x="939" y="385"/>
                      <a:pt x="940" y="385"/>
                    </a:cubicBezTo>
                    <a:cubicBezTo>
                      <a:pt x="940" y="385"/>
                      <a:pt x="941" y="385"/>
                      <a:pt x="941" y="385"/>
                    </a:cubicBezTo>
                    <a:cubicBezTo>
                      <a:pt x="941" y="385"/>
                      <a:pt x="941" y="385"/>
                      <a:pt x="941" y="385"/>
                    </a:cubicBezTo>
                    <a:cubicBezTo>
                      <a:pt x="942" y="385"/>
                      <a:pt x="942" y="385"/>
                      <a:pt x="942" y="385"/>
                    </a:cubicBezTo>
                    <a:cubicBezTo>
                      <a:pt x="942" y="385"/>
                      <a:pt x="943" y="385"/>
                      <a:pt x="943" y="385"/>
                    </a:cubicBezTo>
                    <a:cubicBezTo>
                      <a:pt x="943" y="385"/>
                      <a:pt x="943" y="385"/>
                      <a:pt x="944" y="385"/>
                    </a:cubicBezTo>
                    <a:cubicBezTo>
                      <a:pt x="944" y="385"/>
                      <a:pt x="945" y="384"/>
                      <a:pt x="945" y="384"/>
                    </a:cubicBezTo>
                    <a:cubicBezTo>
                      <a:pt x="946" y="383"/>
                      <a:pt x="946" y="383"/>
                      <a:pt x="946" y="383"/>
                    </a:cubicBezTo>
                    <a:cubicBezTo>
                      <a:pt x="946" y="382"/>
                      <a:pt x="946" y="382"/>
                      <a:pt x="946" y="381"/>
                    </a:cubicBezTo>
                    <a:cubicBezTo>
                      <a:pt x="946" y="380"/>
                      <a:pt x="946" y="379"/>
                      <a:pt x="946" y="379"/>
                    </a:cubicBezTo>
                    <a:cubicBezTo>
                      <a:pt x="945" y="378"/>
                      <a:pt x="945" y="378"/>
                      <a:pt x="945" y="378"/>
                    </a:cubicBezTo>
                    <a:cubicBezTo>
                      <a:pt x="944" y="377"/>
                      <a:pt x="944" y="377"/>
                      <a:pt x="944" y="377"/>
                    </a:cubicBezTo>
                    <a:cubicBezTo>
                      <a:pt x="943" y="377"/>
                      <a:pt x="941" y="375"/>
                      <a:pt x="939" y="374"/>
                    </a:cubicBezTo>
                    <a:cubicBezTo>
                      <a:pt x="933" y="370"/>
                      <a:pt x="923" y="365"/>
                      <a:pt x="923" y="365"/>
                    </a:cubicBezTo>
                    <a:cubicBezTo>
                      <a:pt x="922" y="364"/>
                      <a:pt x="919" y="364"/>
                      <a:pt x="918" y="366"/>
                    </a:cubicBezTo>
                    <a:cubicBezTo>
                      <a:pt x="917" y="368"/>
                      <a:pt x="917" y="370"/>
                      <a:pt x="919" y="372"/>
                    </a:cubicBezTo>
                    <a:cubicBezTo>
                      <a:pt x="919" y="372"/>
                      <a:pt x="921" y="372"/>
                      <a:pt x="923" y="373"/>
                    </a:cubicBezTo>
                    <a:cubicBezTo>
                      <a:pt x="926" y="375"/>
                      <a:pt x="930" y="378"/>
                      <a:pt x="934" y="380"/>
                    </a:cubicBezTo>
                    <a:cubicBezTo>
                      <a:pt x="935" y="381"/>
                      <a:pt x="937" y="382"/>
                      <a:pt x="938" y="383"/>
                    </a:cubicBezTo>
                    <a:cubicBezTo>
                      <a:pt x="939" y="383"/>
                      <a:pt x="939" y="384"/>
                      <a:pt x="939" y="384"/>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39" y="384"/>
                      <a:pt x="939" y="384"/>
                      <a:pt x="939" y="384"/>
                    </a:cubicBezTo>
                    <a:cubicBezTo>
                      <a:pt x="941" y="382"/>
                      <a:pt x="941" y="382"/>
                      <a:pt x="941" y="382"/>
                    </a:cubicBezTo>
                    <a:cubicBezTo>
                      <a:pt x="939" y="384"/>
                      <a:pt x="939" y="384"/>
                      <a:pt x="939" y="384"/>
                    </a:cubicBezTo>
                    <a:cubicBezTo>
                      <a:pt x="942" y="381"/>
                      <a:pt x="942" y="381"/>
                      <a:pt x="942" y="381"/>
                    </a:cubicBezTo>
                    <a:cubicBezTo>
                      <a:pt x="939" y="383"/>
                      <a:pt x="939" y="383"/>
                      <a:pt x="939" y="383"/>
                    </a:cubicBezTo>
                    <a:cubicBezTo>
                      <a:pt x="939" y="384"/>
                      <a:pt x="939" y="384"/>
                      <a:pt x="939" y="384"/>
                    </a:cubicBezTo>
                    <a:cubicBezTo>
                      <a:pt x="942" y="381"/>
                      <a:pt x="942" y="381"/>
                      <a:pt x="942" y="381"/>
                    </a:cubicBezTo>
                    <a:cubicBezTo>
                      <a:pt x="939" y="383"/>
                      <a:pt x="939" y="383"/>
                      <a:pt x="939" y="383"/>
                    </a:cubicBezTo>
                    <a:cubicBezTo>
                      <a:pt x="942" y="381"/>
                      <a:pt x="942" y="381"/>
                      <a:pt x="942" y="381"/>
                    </a:cubicBezTo>
                    <a:cubicBezTo>
                      <a:pt x="938" y="381"/>
                      <a:pt x="938" y="381"/>
                      <a:pt x="938" y="381"/>
                    </a:cubicBezTo>
                    <a:cubicBezTo>
                      <a:pt x="938" y="382"/>
                      <a:pt x="939" y="383"/>
                      <a:pt x="939" y="383"/>
                    </a:cubicBezTo>
                    <a:cubicBezTo>
                      <a:pt x="942" y="381"/>
                      <a:pt x="942" y="381"/>
                      <a:pt x="942" y="381"/>
                    </a:cubicBezTo>
                    <a:cubicBezTo>
                      <a:pt x="938" y="381"/>
                      <a:pt x="938" y="381"/>
                      <a:pt x="938" y="381"/>
                    </a:cubicBezTo>
                    <a:cubicBezTo>
                      <a:pt x="942" y="381"/>
                      <a:pt x="942" y="381"/>
                      <a:pt x="942" y="381"/>
                    </a:cubicBezTo>
                    <a:cubicBezTo>
                      <a:pt x="939" y="379"/>
                      <a:pt x="939" y="379"/>
                      <a:pt x="939" y="379"/>
                    </a:cubicBezTo>
                    <a:cubicBezTo>
                      <a:pt x="938" y="380"/>
                      <a:pt x="938" y="380"/>
                      <a:pt x="938" y="381"/>
                    </a:cubicBezTo>
                    <a:cubicBezTo>
                      <a:pt x="942" y="381"/>
                      <a:pt x="942" y="381"/>
                      <a:pt x="942" y="381"/>
                    </a:cubicBezTo>
                    <a:cubicBezTo>
                      <a:pt x="939" y="379"/>
                      <a:pt x="939" y="379"/>
                      <a:pt x="939" y="379"/>
                    </a:cubicBezTo>
                    <a:cubicBezTo>
                      <a:pt x="942" y="381"/>
                      <a:pt x="942" y="381"/>
                      <a:pt x="942" y="381"/>
                    </a:cubicBezTo>
                    <a:cubicBezTo>
                      <a:pt x="939" y="379"/>
                      <a:pt x="939" y="379"/>
                      <a:pt x="939" y="379"/>
                    </a:cubicBezTo>
                    <a:cubicBezTo>
                      <a:pt x="942" y="381"/>
                      <a:pt x="942" y="381"/>
                      <a:pt x="942" y="381"/>
                    </a:cubicBezTo>
                    <a:cubicBezTo>
                      <a:pt x="941" y="377"/>
                      <a:pt x="941" y="377"/>
                      <a:pt x="941" y="377"/>
                    </a:cubicBezTo>
                    <a:cubicBezTo>
                      <a:pt x="940" y="378"/>
                      <a:pt x="940" y="378"/>
                      <a:pt x="939" y="379"/>
                    </a:cubicBezTo>
                    <a:cubicBezTo>
                      <a:pt x="942" y="381"/>
                      <a:pt x="942" y="381"/>
                      <a:pt x="942" y="381"/>
                    </a:cubicBezTo>
                    <a:cubicBezTo>
                      <a:pt x="941" y="377"/>
                      <a:pt x="941" y="377"/>
                      <a:pt x="941" y="377"/>
                    </a:cubicBezTo>
                    <a:cubicBezTo>
                      <a:pt x="942" y="381"/>
                      <a:pt x="942" y="381"/>
                      <a:pt x="942" y="381"/>
                    </a:cubicBezTo>
                    <a:cubicBezTo>
                      <a:pt x="942" y="377"/>
                      <a:pt x="942" y="377"/>
                      <a:pt x="942" y="377"/>
                    </a:cubicBezTo>
                    <a:cubicBezTo>
                      <a:pt x="942" y="377"/>
                      <a:pt x="941" y="377"/>
                      <a:pt x="941" y="377"/>
                    </a:cubicBezTo>
                    <a:cubicBezTo>
                      <a:pt x="942" y="381"/>
                      <a:pt x="942" y="381"/>
                      <a:pt x="942" y="381"/>
                    </a:cubicBezTo>
                    <a:cubicBezTo>
                      <a:pt x="942" y="377"/>
                      <a:pt x="942" y="377"/>
                      <a:pt x="942" y="377"/>
                    </a:cubicBezTo>
                    <a:cubicBezTo>
                      <a:pt x="942" y="381"/>
                      <a:pt x="942" y="381"/>
                      <a:pt x="942" y="381"/>
                    </a:cubicBezTo>
                    <a:cubicBezTo>
                      <a:pt x="942" y="377"/>
                      <a:pt x="942" y="377"/>
                      <a:pt x="942" y="377"/>
                    </a:cubicBezTo>
                    <a:cubicBezTo>
                      <a:pt x="942" y="377"/>
                      <a:pt x="942" y="377"/>
                      <a:pt x="942" y="377"/>
                    </a:cubicBezTo>
                    <a:cubicBezTo>
                      <a:pt x="942" y="381"/>
                      <a:pt x="942" y="381"/>
                      <a:pt x="942" y="381"/>
                    </a:cubicBezTo>
                    <a:cubicBezTo>
                      <a:pt x="942" y="377"/>
                      <a:pt x="942" y="377"/>
                      <a:pt x="942" y="377"/>
                    </a:cubicBezTo>
                    <a:cubicBezTo>
                      <a:pt x="942" y="380"/>
                      <a:pt x="942" y="380"/>
                      <a:pt x="942" y="380"/>
                    </a:cubicBezTo>
                    <a:cubicBezTo>
                      <a:pt x="943" y="377"/>
                      <a:pt x="943" y="377"/>
                      <a:pt x="943" y="377"/>
                    </a:cubicBezTo>
                    <a:cubicBezTo>
                      <a:pt x="942" y="377"/>
                      <a:pt x="942" y="377"/>
                      <a:pt x="942" y="377"/>
                    </a:cubicBezTo>
                    <a:cubicBezTo>
                      <a:pt x="942" y="380"/>
                      <a:pt x="942" y="380"/>
                      <a:pt x="942" y="380"/>
                    </a:cubicBezTo>
                    <a:cubicBezTo>
                      <a:pt x="943" y="377"/>
                      <a:pt x="943" y="377"/>
                      <a:pt x="943" y="377"/>
                    </a:cubicBezTo>
                    <a:cubicBezTo>
                      <a:pt x="943" y="378"/>
                      <a:pt x="943" y="378"/>
                      <a:pt x="943" y="378"/>
                    </a:cubicBezTo>
                    <a:cubicBezTo>
                      <a:pt x="943" y="377"/>
                      <a:pt x="943" y="377"/>
                      <a:pt x="943" y="377"/>
                    </a:cubicBezTo>
                    <a:cubicBezTo>
                      <a:pt x="943" y="377"/>
                      <a:pt x="943" y="377"/>
                      <a:pt x="943" y="377"/>
                    </a:cubicBezTo>
                    <a:cubicBezTo>
                      <a:pt x="943" y="378"/>
                      <a:pt x="943" y="378"/>
                      <a:pt x="943" y="378"/>
                    </a:cubicBezTo>
                    <a:cubicBezTo>
                      <a:pt x="943" y="377"/>
                      <a:pt x="943" y="377"/>
                      <a:pt x="943" y="377"/>
                    </a:cubicBezTo>
                    <a:cubicBezTo>
                      <a:pt x="942" y="377"/>
                      <a:pt x="942" y="377"/>
                      <a:pt x="940" y="377"/>
                    </a:cubicBezTo>
                    <a:cubicBezTo>
                      <a:pt x="936" y="376"/>
                      <a:pt x="927" y="373"/>
                      <a:pt x="919" y="372"/>
                    </a:cubicBezTo>
                    <a:cubicBezTo>
                      <a:pt x="915" y="371"/>
                      <a:pt x="912" y="370"/>
                      <a:pt x="909" y="369"/>
                    </a:cubicBezTo>
                    <a:cubicBezTo>
                      <a:pt x="907" y="369"/>
                      <a:pt x="906" y="368"/>
                      <a:pt x="905" y="368"/>
                    </a:cubicBezTo>
                    <a:cubicBezTo>
                      <a:pt x="905" y="368"/>
                      <a:pt x="904" y="368"/>
                      <a:pt x="904" y="368"/>
                    </a:cubicBezTo>
                    <a:cubicBezTo>
                      <a:pt x="903" y="368"/>
                      <a:pt x="903" y="368"/>
                      <a:pt x="902" y="368"/>
                    </a:cubicBezTo>
                    <a:cubicBezTo>
                      <a:pt x="902" y="368"/>
                      <a:pt x="902" y="368"/>
                      <a:pt x="902" y="368"/>
                    </a:cubicBezTo>
                    <a:cubicBezTo>
                      <a:pt x="901" y="368"/>
                      <a:pt x="901" y="368"/>
                      <a:pt x="901" y="368"/>
                    </a:cubicBezTo>
                    <a:cubicBezTo>
                      <a:pt x="900" y="369"/>
                      <a:pt x="900" y="369"/>
                      <a:pt x="899" y="370"/>
                    </a:cubicBezTo>
                    <a:cubicBezTo>
                      <a:pt x="898" y="371"/>
                      <a:pt x="898" y="372"/>
                      <a:pt x="898" y="373"/>
                    </a:cubicBezTo>
                    <a:cubicBezTo>
                      <a:pt x="899" y="374"/>
                      <a:pt x="899" y="375"/>
                      <a:pt x="900" y="375"/>
                    </a:cubicBezTo>
                    <a:cubicBezTo>
                      <a:pt x="900" y="375"/>
                      <a:pt x="903" y="377"/>
                      <a:pt x="908" y="380"/>
                    </a:cubicBezTo>
                    <a:cubicBezTo>
                      <a:pt x="914" y="384"/>
                      <a:pt x="925" y="390"/>
                      <a:pt x="933" y="395"/>
                    </a:cubicBezTo>
                    <a:cubicBezTo>
                      <a:pt x="937" y="397"/>
                      <a:pt x="941" y="400"/>
                      <a:pt x="943" y="402"/>
                    </a:cubicBezTo>
                    <a:cubicBezTo>
                      <a:pt x="945" y="403"/>
                      <a:pt x="946" y="403"/>
                      <a:pt x="946" y="404"/>
                    </a:cubicBezTo>
                    <a:cubicBezTo>
                      <a:pt x="947" y="404"/>
                      <a:pt x="947" y="404"/>
                      <a:pt x="947" y="404"/>
                    </a:cubicBezTo>
                    <a:cubicBezTo>
                      <a:pt x="948" y="403"/>
                      <a:pt x="948" y="403"/>
                      <a:pt x="948" y="403"/>
                    </a:cubicBezTo>
                    <a:cubicBezTo>
                      <a:pt x="947" y="404"/>
                      <a:pt x="947" y="404"/>
                      <a:pt x="947" y="404"/>
                    </a:cubicBezTo>
                    <a:cubicBezTo>
                      <a:pt x="947" y="404"/>
                      <a:pt x="947" y="404"/>
                      <a:pt x="947" y="404"/>
                    </a:cubicBezTo>
                    <a:cubicBezTo>
                      <a:pt x="948" y="403"/>
                      <a:pt x="948" y="403"/>
                      <a:pt x="948" y="403"/>
                    </a:cubicBezTo>
                    <a:cubicBezTo>
                      <a:pt x="947" y="404"/>
                      <a:pt x="947" y="404"/>
                      <a:pt x="947" y="404"/>
                    </a:cubicBezTo>
                    <a:cubicBezTo>
                      <a:pt x="950" y="402"/>
                      <a:pt x="950" y="402"/>
                      <a:pt x="950" y="402"/>
                    </a:cubicBezTo>
                    <a:cubicBezTo>
                      <a:pt x="946" y="403"/>
                      <a:pt x="946" y="403"/>
                      <a:pt x="946" y="403"/>
                    </a:cubicBezTo>
                    <a:cubicBezTo>
                      <a:pt x="947" y="404"/>
                      <a:pt x="947" y="404"/>
                      <a:pt x="947" y="404"/>
                    </a:cubicBezTo>
                    <a:cubicBezTo>
                      <a:pt x="950" y="402"/>
                      <a:pt x="950" y="402"/>
                      <a:pt x="950" y="402"/>
                    </a:cubicBezTo>
                    <a:cubicBezTo>
                      <a:pt x="946" y="403"/>
                      <a:pt x="946" y="403"/>
                      <a:pt x="946" y="403"/>
                    </a:cubicBezTo>
                    <a:cubicBezTo>
                      <a:pt x="950" y="402"/>
                      <a:pt x="950" y="402"/>
                      <a:pt x="950" y="402"/>
                    </a:cubicBezTo>
                    <a:cubicBezTo>
                      <a:pt x="946" y="402"/>
                      <a:pt x="946" y="402"/>
                      <a:pt x="946" y="402"/>
                    </a:cubicBezTo>
                    <a:cubicBezTo>
                      <a:pt x="946" y="403"/>
                      <a:pt x="946" y="403"/>
                      <a:pt x="946" y="403"/>
                    </a:cubicBezTo>
                    <a:cubicBezTo>
                      <a:pt x="950" y="402"/>
                      <a:pt x="950" y="402"/>
                      <a:pt x="950" y="402"/>
                    </a:cubicBezTo>
                    <a:cubicBezTo>
                      <a:pt x="946" y="402"/>
                      <a:pt x="946" y="402"/>
                      <a:pt x="946" y="402"/>
                    </a:cubicBezTo>
                    <a:cubicBezTo>
                      <a:pt x="950" y="402"/>
                      <a:pt x="950" y="402"/>
                      <a:pt x="950" y="402"/>
                    </a:cubicBezTo>
                    <a:cubicBezTo>
                      <a:pt x="947" y="400"/>
                      <a:pt x="947" y="400"/>
                      <a:pt x="947" y="400"/>
                    </a:cubicBezTo>
                    <a:cubicBezTo>
                      <a:pt x="946" y="400"/>
                      <a:pt x="946" y="401"/>
                      <a:pt x="946" y="402"/>
                    </a:cubicBezTo>
                    <a:cubicBezTo>
                      <a:pt x="950" y="402"/>
                      <a:pt x="950" y="402"/>
                      <a:pt x="950" y="402"/>
                    </a:cubicBezTo>
                    <a:cubicBezTo>
                      <a:pt x="947" y="400"/>
                      <a:pt x="947" y="400"/>
                      <a:pt x="947" y="400"/>
                    </a:cubicBezTo>
                    <a:cubicBezTo>
                      <a:pt x="950" y="402"/>
                      <a:pt x="950" y="402"/>
                      <a:pt x="950" y="402"/>
                    </a:cubicBezTo>
                    <a:cubicBezTo>
                      <a:pt x="951" y="398"/>
                      <a:pt x="951" y="398"/>
                      <a:pt x="951" y="398"/>
                    </a:cubicBezTo>
                    <a:cubicBezTo>
                      <a:pt x="890" y="380"/>
                      <a:pt x="890" y="380"/>
                      <a:pt x="890" y="380"/>
                    </a:cubicBezTo>
                    <a:cubicBezTo>
                      <a:pt x="888" y="380"/>
                      <a:pt x="887" y="380"/>
                      <a:pt x="886" y="381"/>
                    </a:cubicBezTo>
                    <a:cubicBezTo>
                      <a:pt x="885" y="381"/>
                      <a:pt x="884" y="383"/>
                      <a:pt x="884" y="384"/>
                    </a:cubicBezTo>
                    <a:cubicBezTo>
                      <a:pt x="885" y="385"/>
                      <a:pt x="885" y="386"/>
                      <a:pt x="885" y="386"/>
                    </a:cubicBezTo>
                    <a:cubicBezTo>
                      <a:pt x="885" y="387"/>
                      <a:pt x="886" y="387"/>
                      <a:pt x="886" y="387"/>
                    </a:cubicBezTo>
                    <a:cubicBezTo>
                      <a:pt x="886" y="387"/>
                      <a:pt x="886" y="387"/>
                      <a:pt x="886" y="387"/>
                    </a:cubicBezTo>
                    <a:cubicBezTo>
                      <a:pt x="887" y="388"/>
                      <a:pt x="887" y="388"/>
                      <a:pt x="888" y="388"/>
                    </a:cubicBezTo>
                    <a:cubicBezTo>
                      <a:pt x="893" y="392"/>
                      <a:pt x="909" y="402"/>
                      <a:pt x="924" y="411"/>
                    </a:cubicBezTo>
                    <a:cubicBezTo>
                      <a:pt x="940" y="421"/>
                      <a:pt x="954" y="429"/>
                      <a:pt x="954" y="429"/>
                    </a:cubicBezTo>
                    <a:cubicBezTo>
                      <a:pt x="956" y="426"/>
                      <a:pt x="956" y="426"/>
                      <a:pt x="956" y="426"/>
                    </a:cubicBezTo>
                    <a:cubicBezTo>
                      <a:pt x="952" y="424"/>
                      <a:pt x="952" y="424"/>
                      <a:pt x="952" y="424"/>
                    </a:cubicBezTo>
                    <a:cubicBezTo>
                      <a:pt x="956" y="426"/>
                      <a:pt x="956" y="426"/>
                      <a:pt x="956" y="426"/>
                    </a:cubicBezTo>
                    <a:cubicBezTo>
                      <a:pt x="954" y="423"/>
                      <a:pt x="954" y="423"/>
                      <a:pt x="954" y="423"/>
                    </a:cubicBezTo>
                    <a:cubicBezTo>
                      <a:pt x="953" y="423"/>
                      <a:pt x="953" y="423"/>
                      <a:pt x="952" y="424"/>
                    </a:cubicBezTo>
                    <a:cubicBezTo>
                      <a:pt x="956" y="426"/>
                      <a:pt x="956" y="426"/>
                      <a:pt x="956" y="426"/>
                    </a:cubicBezTo>
                    <a:cubicBezTo>
                      <a:pt x="954" y="423"/>
                      <a:pt x="954" y="423"/>
                      <a:pt x="954" y="423"/>
                    </a:cubicBezTo>
                    <a:cubicBezTo>
                      <a:pt x="955" y="426"/>
                      <a:pt x="955" y="426"/>
                      <a:pt x="955" y="426"/>
                    </a:cubicBezTo>
                    <a:cubicBezTo>
                      <a:pt x="955" y="422"/>
                      <a:pt x="955" y="422"/>
                      <a:pt x="955" y="422"/>
                    </a:cubicBezTo>
                    <a:cubicBezTo>
                      <a:pt x="955" y="422"/>
                      <a:pt x="954" y="422"/>
                      <a:pt x="954" y="423"/>
                    </a:cubicBezTo>
                    <a:cubicBezTo>
                      <a:pt x="955" y="426"/>
                      <a:pt x="955" y="426"/>
                      <a:pt x="955" y="426"/>
                    </a:cubicBezTo>
                    <a:cubicBezTo>
                      <a:pt x="955" y="422"/>
                      <a:pt x="955" y="422"/>
                      <a:pt x="955" y="422"/>
                    </a:cubicBezTo>
                    <a:cubicBezTo>
                      <a:pt x="955" y="425"/>
                      <a:pt x="955" y="425"/>
                      <a:pt x="955" y="425"/>
                    </a:cubicBezTo>
                    <a:cubicBezTo>
                      <a:pt x="955" y="422"/>
                      <a:pt x="955" y="422"/>
                      <a:pt x="955" y="422"/>
                    </a:cubicBezTo>
                    <a:cubicBezTo>
                      <a:pt x="955" y="422"/>
                      <a:pt x="955" y="422"/>
                      <a:pt x="955" y="422"/>
                    </a:cubicBezTo>
                    <a:cubicBezTo>
                      <a:pt x="955" y="425"/>
                      <a:pt x="955" y="425"/>
                      <a:pt x="955" y="425"/>
                    </a:cubicBezTo>
                    <a:cubicBezTo>
                      <a:pt x="955" y="422"/>
                      <a:pt x="955" y="422"/>
                      <a:pt x="955" y="422"/>
                    </a:cubicBezTo>
                    <a:cubicBezTo>
                      <a:pt x="955" y="424"/>
                      <a:pt x="955" y="424"/>
                      <a:pt x="955" y="424"/>
                    </a:cubicBezTo>
                    <a:cubicBezTo>
                      <a:pt x="956" y="422"/>
                      <a:pt x="956" y="422"/>
                      <a:pt x="956" y="422"/>
                    </a:cubicBezTo>
                    <a:cubicBezTo>
                      <a:pt x="955" y="422"/>
                      <a:pt x="955" y="422"/>
                      <a:pt x="955" y="422"/>
                    </a:cubicBezTo>
                    <a:cubicBezTo>
                      <a:pt x="955" y="424"/>
                      <a:pt x="955" y="424"/>
                      <a:pt x="955" y="424"/>
                    </a:cubicBezTo>
                    <a:cubicBezTo>
                      <a:pt x="956" y="422"/>
                      <a:pt x="956" y="422"/>
                      <a:pt x="956" y="422"/>
                    </a:cubicBezTo>
                    <a:cubicBezTo>
                      <a:pt x="956" y="422"/>
                      <a:pt x="955" y="422"/>
                      <a:pt x="954" y="422"/>
                    </a:cubicBezTo>
                    <a:cubicBezTo>
                      <a:pt x="951" y="421"/>
                      <a:pt x="945" y="418"/>
                      <a:pt x="937" y="415"/>
                    </a:cubicBezTo>
                    <a:cubicBezTo>
                      <a:pt x="926" y="411"/>
                      <a:pt x="911" y="404"/>
                      <a:pt x="900" y="400"/>
                    </a:cubicBezTo>
                    <a:cubicBezTo>
                      <a:pt x="894" y="397"/>
                      <a:pt x="889" y="395"/>
                      <a:pt x="885" y="393"/>
                    </a:cubicBezTo>
                    <a:cubicBezTo>
                      <a:pt x="882" y="392"/>
                      <a:pt x="880" y="391"/>
                      <a:pt x="880" y="391"/>
                    </a:cubicBezTo>
                    <a:cubicBezTo>
                      <a:pt x="878" y="390"/>
                      <a:pt x="876" y="391"/>
                      <a:pt x="875" y="392"/>
                    </a:cubicBezTo>
                    <a:cubicBezTo>
                      <a:pt x="874" y="393"/>
                      <a:pt x="874" y="394"/>
                      <a:pt x="874" y="395"/>
                    </a:cubicBezTo>
                    <a:cubicBezTo>
                      <a:pt x="874" y="396"/>
                      <a:pt x="874" y="396"/>
                      <a:pt x="875" y="397"/>
                    </a:cubicBezTo>
                    <a:cubicBezTo>
                      <a:pt x="875" y="398"/>
                      <a:pt x="875" y="398"/>
                      <a:pt x="876" y="398"/>
                    </a:cubicBezTo>
                    <a:cubicBezTo>
                      <a:pt x="876" y="399"/>
                      <a:pt x="877" y="399"/>
                      <a:pt x="878" y="400"/>
                    </a:cubicBezTo>
                    <a:cubicBezTo>
                      <a:pt x="882" y="403"/>
                      <a:pt x="888" y="407"/>
                      <a:pt x="896" y="412"/>
                    </a:cubicBezTo>
                    <a:cubicBezTo>
                      <a:pt x="920" y="427"/>
                      <a:pt x="956" y="448"/>
                      <a:pt x="956" y="448"/>
                    </a:cubicBezTo>
                    <a:cubicBezTo>
                      <a:pt x="958" y="444"/>
                      <a:pt x="958" y="444"/>
                      <a:pt x="958" y="444"/>
                    </a:cubicBezTo>
                    <a:cubicBezTo>
                      <a:pt x="955" y="442"/>
                      <a:pt x="955" y="442"/>
                      <a:pt x="955" y="442"/>
                    </a:cubicBezTo>
                    <a:cubicBezTo>
                      <a:pt x="958" y="444"/>
                      <a:pt x="958" y="444"/>
                      <a:pt x="958" y="444"/>
                    </a:cubicBezTo>
                    <a:cubicBezTo>
                      <a:pt x="957" y="441"/>
                      <a:pt x="957" y="441"/>
                      <a:pt x="957" y="441"/>
                    </a:cubicBezTo>
                    <a:cubicBezTo>
                      <a:pt x="956" y="441"/>
                      <a:pt x="956" y="441"/>
                      <a:pt x="955" y="442"/>
                    </a:cubicBezTo>
                    <a:cubicBezTo>
                      <a:pt x="958" y="444"/>
                      <a:pt x="958" y="444"/>
                      <a:pt x="958" y="444"/>
                    </a:cubicBezTo>
                    <a:cubicBezTo>
                      <a:pt x="957" y="441"/>
                      <a:pt x="957" y="441"/>
                      <a:pt x="957" y="441"/>
                    </a:cubicBezTo>
                    <a:cubicBezTo>
                      <a:pt x="958" y="444"/>
                      <a:pt x="958" y="444"/>
                      <a:pt x="958" y="444"/>
                    </a:cubicBezTo>
                    <a:cubicBezTo>
                      <a:pt x="958" y="440"/>
                      <a:pt x="958" y="440"/>
                      <a:pt x="958" y="440"/>
                    </a:cubicBezTo>
                    <a:cubicBezTo>
                      <a:pt x="957" y="440"/>
                      <a:pt x="957" y="440"/>
                      <a:pt x="957" y="441"/>
                    </a:cubicBezTo>
                    <a:cubicBezTo>
                      <a:pt x="958" y="444"/>
                      <a:pt x="958" y="444"/>
                      <a:pt x="958" y="444"/>
                    </a:cubicBezTo>
                    <a:cubicBezTo>
                      <a:pt x="958" y="440"/>
                      <a:pt x="958" y="440"/>
                      <a:pt x="958" y="440"/>
                    </a:cubicBezTo>
                    <a:cubicBezTo>
                      <a:pt x="958" y="444"/>
                      <a:pt x="958" y="444"/>
                      <a:pt x="958" y="444"/>
                    </a:cubicBezTo>
                    <a:cubicBezTo>
                      <a:pt x="959" y="441"/>
                      <a:pt x="959" y="441"/>
                      <a:pt x="959" y="441"/>
                    </a:cubicBezTo>
                    <a:cubicBezTo>
                      <a:pt x="958" y="441"/>
                      <a:pt x="958" y="440"/>
                      <a:pt x="958" y="440"/>
                    </a:cubicBezTo>
                    <a:cubicBezTo>
                      <a:pt x="958" y="444"/>
                      <a:pt x="958" y="444"/>
                      <a:pt x="958" y="444"/>
                    </a:cubicBezTo>
                    <a:cubicBezTo>
                      <a:pt x="959" y="441"/>
                      <a:pt x="959" y="441"/>
                      <a:pt x="959" y="441"/>
                    </a:cubicBezTo>
                    <a:cubicBezTo>
                      <a:pt x="958" y="441"/>
                      <a:pt x="958" y="441"/>
                      <a:pt x="958" y="441"/>
                    </a:cubicBezTo>
                    <a:cubicBezTo>
                      <a:pt x="959" y="441"/>
                      <a:pt x="959" y="441"/>
                      <a:pt x="959" y="441"/>
                    </a:cubicBezTo>
                    <a:cubicBezTo>
                      <a:pt x="959" y="441"/>
                      <a:pt x="959" y="441"/>
                      <a:pt x="959" y="441"/>
                    </a:cubicBezTo>
                    <a:cubicBezTo>
                      <a:pt x="958" y="441"/>
                      <a:pt x="958" y="441"/>
                      <a:pt x="958" y="441"/>
                    </a:cubicBezTo>
                    <a:cubicBezTo>
                      <a:pt x="959" y="441"/>
                      <a:pt x="959" y="441"/>
                      <a:pt x="959" y="441"/>
                    </a:cubicBezTo>
                    <a:cubicBezTo>
                      <a:pt x="958" y="441"/>
                      <a:pt x="958" y="440"/>
                      <a:pt x="957" y="440"/>
                    </a:cubicBezTo>
                    <a:cubicBezTo>
                      <a:pt x="950" y="437"/>
                      <a:pt x="928" y="428"/>
                      <a:pt x="908" y="420"/>
                    </a:cubicBezTo>
                    <a:cubicBezTo>
                      <a:pt x="898" y="416"/>
                      <a:pt x="888" y="412"/>
                      <a:pt x="881" y="409"/>
                    </a:cubicBezTo>
                    <a:cubicBezTo>
                      <a:pt x="874" y="406"/>
                      <a:pt x="870" y="404"/>
                      <a:pt x="870" y="404"/>
                    </a:cubicBezTo>
                    <a:cubicBezTo>
                      <a:pt x="868" y="403"/>
                      <a:pt x="865" y="404"/>
                      <a:pt x="864" y="406"/>
                    </a:cubicBezTo>
                    <a:cubicBezTo>
                      <a:pt x="864" y="408"/>
                      <a:pt x="864" y="410"/>
                      <a:pt x="866" y="411"/>
                    </a:cubicBezTo>
                    <a:cubicBezTo>
                      <a:pt x="960" y="470"/>
                      <a:pt x="960" y="470"/>
                      <a:pt x="960" y="470"/>
                    </a:cubicBezTo>
                    <a:cubicBezTo>
                      <a:pt x="962" y="466"/>
                      <a:pt x="962" y="466"/>
                      <a:pt x="962" y="466"/>
                    </a:cubicBezTo>
                    <a:cubicBezTo>
                      <a:pt x="963" y="463"/>
                      <a:pt x="963" y="463"/>
                      <a:pt x="963" y="463"/>
                    </a:cubicBezTo>
                    <a:cubicBezTo>
                      <a:pt x="963" y="463"/>
                      <a:pt x="938" y="451"/>
                      <a:pt x="913" y="439"/>
                    </a:cubicBezTo>
                    <a:cubicBezTo>
                      <a:pt x="900" y="433"/>
                      <a:pt x="887" y="427"/>
                      <a:pt x="877" y="422"/>
                    </a:cubicBezTo>
                    <a:cubicBezTo>
                      <a:pt x="872" y="420"/>
                      <a:pt x="867" y="418"/>
                      <a:pt x="864" y="417"/>
                    </a:cubicBezTo>
                    <a:cubicBezTo>
                      <a:pt x="863" y="416"/>
                      <a:pt x="861" y="415"/>
                      <a:pt x="860" y="415"/>
                    </a:cubicBezTo>
                    <a:cubicBezTo>
                      <a:pt x="860" y="415"/>
                      <a:pt x="859" y="415"/>
                      <a:pt x="859" y="415"/>
                    </a:cubicBezTo>
                    <a:cubicBezTo>
                      <a:pt x="858" y="414"/>
                      <a:pt x="858" y="414"/>
                      <a:pt x="857" y="414"/>
                    </a:cubicBezTo>
                    <a:cubicBezTo>
                      <a:pt x="856" y="414"/>
                      <a:pt x="856" y="414"/>
                      <a:pt x="855" y="414"/>
                    </a:cubicBezTo>
                    <a:cubicBezTo>
                      <a:pt x="855" y="415"/>
                      <a:pt x="854" y="415"/>
                      <a:pt x="853" y="416"/>
                    </a:cubicBezTo>
                    <a:cubicBezTo>
                      <a:pt x="853" y="417"/>
                      <a:pt x="853" y="418"/>
                      <a:pt x="853" y="418"/>
                    </a:cubicBezTo>
                    <a:cubicBezTo>
                      <a:pt x="853" y="419"/>
                      <a:pt x="853" y="420"/>
                      <a:pt x="853" y="420"/>
                    </a:cubicBezTo>
                    <a:cubicBezTo>
                      <a:pt x="853" y="421"/>
                      <a:pt x="854" y="421"/>
                      <a:pt x="854" y="421"/>
                    </a:cubicBezTo>
                    <a:cubicBezTo>
                      <a:pt x="854" y="422"/>
                      <a:pt x="854" y="422"/>
                      <a:pt x="854" y="422"/>
                    </a:cubicBezTo>
                    <a:cubicBezTo>
                      <a:pt x="855" y="422"/>
                      <a:pt x="856" y="423"/>
                      <a:pt x="857" y="423"/>
                    </a:cubicBezTo>
                    <a:cubicBezTo>
                      <a:pt x="861" y="426"/>
                      <a:pt x="869" y="431"/>
                      <a:pt x="879" y="438"/>
                    </a:cubicBezTo>
                    <a:cubicBezTo>
                      <a:pt x="910" y="457"/>
                      <a:pt x="959" y="487"/>
                      <a:pt x="959" y="487"/>
                    </a:cubicBezTo>
                    <a:cubicBezTo>
                      <a:pt x="961" y="484"/>
                      <a:pt x="961" y="484"/>
                      <a:pt x="961" y="484"/>
                    </a:cubicBezTo>
                    <a:cubicBezTo>
                      <a:pt x="963" y="480"/>
                      <a:pt x="963" y="480"/>
                      <a:pt x="963" y="480"/>
                    </a:cubicBezTo>
                    <a:cubicBezTo>
                      <a:pt x="850" y="423"/>
                      <a:pt x="850" y="423"/>
                      <a:pt x="850" y="423"/>
                    </a:cubicBezTo>
                    <a:cubicBezTo>
                      <a:pt x="848" y="422"/>
                      <a:pt x="846" y="422"/>
                      <a:pt x="845" y="424"/>
                    </a:cubicBezTo>
                    <a:cubicBezTo>
                      <a:pt x="844" y="425"/>
                      <a:pt x="844" y="426"/>
                      <a:pt x="844" y="426"/>
                    </a:cubicBezTo>
                    <a:cubicBezTo>
                      <a:pt x="844" y="427"/>
                      <a:pt x="844" y="428"/>
                      <a:pt x="844" y="428"/>
                    </a:cubicBezTo>
                    <a:cubicBezTo>
                      <a:pt x="845" y="429"/>
                      <a:pt x="845" y="429"/>
                      <a:pt x="845" y="429"/>
                    </a:cubicBezTo>
                    <a:cubicBezTo>
                      <a:pt x="846" y="430"/>
                      <a:pt x="846" y="430"/>
                      <a:pt x="847" y="431"/>
                    </a:cubicBezTo>
                    <a:cubicBezTo>
                      <a:pt x="848" y="432"/>
                      <a:pt x="851" y="434"/>
                      <a:pt x="855" y="437"/>
                    </a:cubicBezTo>
                    <a:cubicBezTo>
                      <a:pt x="870" y="446"/>
                      <a:pt x="897" y="463"/>
                      <a:pt x="921" y="478"/>
                    </a:cubicBezTo>
                    <a:cubicBezTo>
                      <a:pt x="945" y="492"/>
                      <a:pt x="965" y="504"/>
                      <a:pt x="965" y="504"/>
                    </a:cubicBezTo>
                    <a:cubicBezTo>
                      <a:pt x="968" y="501"/>
                      <a:pt x="968" y="501"/>
                      <a:pt x="968" y="501"/>
                    </a:cubicBezTo>
                    <a:cubicBezTo>
                      <a:pt x="969" y="497"/>
                      <a:pt x="969" y="497"/>
                      <a:pt x="969" y="497"/>
                    </a:cubicBezTo>
                    <a:cubicBezTo>
                      <a:pt x="969" y="497"/>
                      <a:pt x="938" y="481"/>
                      <a:pt x="906" y="465"/>
                    </a:cubicBezTo>
                    <a:cubicBezTo>
                      <a:pt x="890" y="457"/>
                      <a:pt x="874" y="449"/>
                      <a:pt x="862" y="443"/>
                    </a:cubicBezTo>
                    <a:cubicBezTo>
                      <a:pt x="855" y="440"/>
                      <a:pt x="850" y="438"/>
                      <a:pt x="846" y="436"/>
                    </a:cubicBezTo>
                    <a:cubicBezTo>
                      <a:pt x="844" y="435"/>
                      <a:pt x="842" y="435"/>
                      <a:pt x="841" y="434"/>
                    </a:cubicBezTo>
                    <a:cubicBezTo>
                      <a:pt x="840" y="434"/>
                      <a:pt x="840" y="434"/>
                      <a:pt x="839" y="433"/>
                    </a:cubicBezTo>
                    <a:cubicBezTo>
                      <a:pt x="838" y="433"/>
                      <a:pt x="838" y="433"/>
                      <a:pt x="838" y="433"/>
                    </a:cubicBezTo>
                    <a:cubicBezTo>
                      <a:pt x="838" y="433"/>
                      <a:pt x="838" y="433"/>
                      <a:pt x="837" y="433"/>
                    </a:cubicBezTo>
                    <a:cubicBezTo>
                      <a:pt x="837" y="433"/>
                      <a:pt x="837" y="433"/>
                      <a:pt x="836" y="433"/>
                    </a:cubicBezTo>
                    <a:cubicBezTo>
                      <a:pt x="835" y="433"/>
                      <a:pt x="834" y="434"/>
                      <a:pt x="834" y="435"/>
                    </a:cubicBezTo>
                    <a:cubicBezTo>
                      <a:pt x="837" y="437"/>
                      <a:pt x="837" y="437"/>
                      <a:pt x="837" y="437"/>
                    </a:cubicBezTo>
                    <a:cubicBezTo>
                      <a:pt x="834" y="435"/>
                      <a:pt x="834" y="435"/>
                      <a:pt x="834" y="435"/>
                    </a:cubicBezTo>
                    <a:cubicBezTo>
                      <a:pt x="833" y="436"/>
                      <a:pt x="833" y="437"/>
                      <a:pt x="833" y="437"/>
                    </a:cubicBezTo>
                    <a:cubicBezTo>
                      <a:pt x="833" y="439"/>
                      <a:pt x="834" y="439"/>
                      <a:pt x="834" y="440"/>
                    </a:cubicBezTo>
                    <a:cubicBezTo>
                      <a:pt x="834" y="440"/>
                      <a:pt x="835" y="441"/>
                      <a:pt x="835" y="441"/>
                    </a:cubicBezTo>
                    <a:cubicBezTo>
                      <a:pt x="836" y="442"/>
                      <a:pt x="837" y="443"/>
                      <a:pt x="839" y="444"/>
                    </a:cubicBezTo>
                    <a:cubicBezTo>
                      <a:pt x="845" y="448"/>
                      <a:pt x="855" y="454"/>
                      <a:pt x="868" y="462"/>
                    </a:cubicBezTo>
                    <a:cubicBezTo>
                      <a:pt x="887" y="473"/>
                      <a:pt x="911" y="487"/>
                      <a:pt x="930" y="499"/>
                    </a:cubicBezTo>
                    <a:cubicBezTo>
                      <a:pt x="940" y="505"/>
                      <a:pt x="949" y="510"/>
                      <a:pt x="955" y="514"/>
                    </a:cubicBezTo>
                    <a:cubicBezTo>
                      <a:pt x="958" y="516"/>
                      <a:pt x="960" y="517"/>
                      <a:pt x="961" y="518"/>
                    </a:cubicBezTo>
                    <a:cubicBezTo>
                      <a:pt x="962" y="519"/>
                      <a:pt x="963" y="519"/>
                      <a:pt x="963" y="520"/>
                    </a:cubicBezTo>
                    <a:cubicBezTo>
                      <a:pt x="963" y="520"/>
                      <a:pt x="963" y="520"/>
                      <a:pt x="963" y="520"/>
                    </a:cubicBezTo>
                    <a:cubicBezTo>
                      <a:pt x="964" y="519"/>
                      <a:pt x="964" y="519"/>
                      <a:pt x="964" y="519"/>
                    </a:cubicBezTo>
                    <a:cubicBezTo>
                      <a:pt x="963" y="520"/>
                      <a:pt x="963" y="520"/>
                      <a:pt x="963" y="520"/>
                    </a:cubicBezTo>
                    <a:cubicBezTo>
                      <a:pt x="963" y="520"/>
                      <a:pt x="963" y="520"/>
                      <a:pt x="963" y="520"/>
                    </a:cubicBezTo>
                    <a:cubicBezTo>
                      <a:pt x="964" y="519"/>
                      <a:pt x="964" y="519"/>
                      <a:pt x="964" y="519"/>
                    </a:cubicBezTo>
                    <a:cubicBezTo>
                      <a:pt x="963" y="520"/>
                      <a:pt x="963" y="520"/>
                      <a:pt x="963" y="520"/>
                    </a:cubicBezTo>
                    <a:cubicBezTo>
                      <a:pt x="966" y="518"/>
                      <a:pt x="966" y="518"/>
                      <a:pt x="966" y="518"/>
                    </a:cubicBezTo>
                    <a:cubicBezTo>
                      <a:pt x="962" y="518"/>
                      <a:pt x="962" y="518"/>
                      <a:pt x="962" y="518"/>
                    </a:cubicBezTo>
                    <a:cubicBezTo>
                      <a:pt x="962" y="519"/>
                      <a:pt x="963" y="519"/>
                      <a:pt x="963" y="520"/>
                    </a:cubicBezTo>
                    <a:cubicBezTo>
                      <a:pt x="966" y="518"/>
                      <a:pt x="966" y="518"/>
                      <a:pt x="966" y="518"/>
                    </a:cubicBezTo>
                    <a:cubicBezTo>
                      <a:pt x="962" y="518"/>
                      <a:pt x="962" y="518"/>
                      <a:pt x="962" y="518"/>
                    </a:cubicBezTo>
                    <a:cubicBezTo>
                      <a:pt x="966" y="518"/>
                      <a:pt x="966" y="518"/>
                      <a:pt x="966" y="518"/>
                    </a:cubicBezTo>
                    <a:cubicBezTo>
                      <a:pt x="963" y="516"/>
                      <a:pt x="963" y="516"/>
                      <a:pt x="963" y="516"/>
                    </a:cubicBezTo>
                    <a:cubicBezTo>
                      <a:pt x="963" y="516"/>
                      <a:pt x="962" y="517"/>
                      <a:pt x="962" y="518"/>
                    </a:cubicBezTo>
                    <a:cubicBezTo>
                      <a:pt x="966" y="518"/>
                      <a:pt x="966" y="518"/>
                      <a:pt x="966" y="518"/>
                    </a:cubicBezTo>
                    <a:cubicBezTo>
                      <a:pt x="963" y="516"/>
                      <a:pt x="963" y="516"/>
                      <a:pt x="963" y="516"/>
                    </a:cubicBezTo>
                    <a:cubicBezTo>
                      <a:pt x="966" y="518"/>
                      <a:pt x="966" y="518"/>
                      <a:pt x="966" y="518"/>
                    </a:cubicBezTo>
                    <a:cubicBezTo>
                      <a:pt x="968" y="514"/>
                      <a:pt x="968" y="514"/>
                      <a:pt x="968" y="514"/>
                    </a:cubicBezTo>
                    <a:cubicBezTo>
                      <a:pt x="968" y="514"/>
                      <a:pt x="935" y="496"/>
                      <a:pt x="900" y="478"/>
                    </a:cubicBezTo>
                    <a:cubicBezTo>
                      <a:pt x="882" y="469"/>
                      <a:pt x="864" y="460"/>
                      <a:pt x="850" y="453"/>
                    </a:cubicBezTo>
                    <a:cubicBezTo>
                      <a:pt x="843" y="450"/>
                      <a:pt x="837" y="447"/>
                      <a:pt x="832" y="445"/>
                    </a:cubicBezTo>
                    <a:cubicBezTo>
                      <a:pt x="830" y="444"/>
                      <a:pt x="828" y="443"/>
                      <a:pt x="826" y="442"/>
                    </a:cubicBezTo>
                    <a:cubicBezTo>
                      <a:pt x="825" y="442"/>
                      <a:pt x="825" y="442"/>
                      <a:pt x="824" y="441"/>
                    </a:cubicBezTo>
                    <a:cubicBezTo>
                      <a:pt x="823" y="441"/>
                      <a:pt x="822" y="441"/>
                      <a:pt x="822" y="441"/>
                    </a:cubicBezTo>
                    <a:cubicBezTo>
                      <a:pt x="821" y="441"/>
                      <a:pt x="821" y="441"/>
                      <a:pt x="820" y="441"/>
                    </a:cubicBezTo>
                    <a:cubicBezTo>
                      <a:pt x="819" y="442"/>
                      <a:pt x="818" y="442"/>
                      <a:pt x="818" y="443"/>
                    </a:cubicBezTo>
                    <a:cubicBezTo>
                      <a:pt x="816" y="445"/>
                      <a:pt x="817" y="448"/>
                      <a:pt x="819" y="449"/>
                    </a:cubicBezTo>
                    <a:cubicBezTo>
                      <a:pt x="961" y="537"/>
                      <a:pt x="961" y="537"/>
                      <a:pt x="961" y="537"/>
                    </a:cubicBezTo>
                    <a:cubicBezTo>
                      <a:pt x="963" y="534"/>
                      <a:pt x="963" y="534"/>
                      <a:pt x="963" y="534"/>
                    </a:cubicBezTo>
                    <a:cubicBezTo>
                      <a:pt x="959" y="532"/>
                      <a:pt x="959" y="532"/>
                      <a:pt x="959" y="532"/>
                    </a:cubicBezTo>
                    <a:cubicBezTo>
                      <a:pt x="963" y="534"/>
                      <a:pt x="963" y="534"/>
                      <a:pt x="963" y="534"/>
                    </a:cubicBezTo>
                    <a:cubicBezTo>
                      <a:pt x="961" y="530"/>
                      <a:pt x="961" y="530"/>
                      <a:pt x="961" y="530"/>
                    </a:cubicBezTo>
                    <a:cubicBezTo>
                      <a:pt x="961" y="530"/>
                      <a:pt x="960" y="531"/>
                      <a:pt x="959" y="532"/>
                    </a:cubicBezTo>
                    <a:cubicBezTo>
                      <a:pt x="963" y="534"/>
                      <a:pt x="963" y="534"/>
                      <a:pt x="963" y="534"/>
                    </a:cubicBezTo>
                    <a:cubicBezTo>
                      <a:pt x="961" y="530"/>
                      <a:pt x="961" y="530"/>
                      <a:pt x="961" y="530"/>
                    </a:cubicBezTo>
                    <a:cubicBezTo>
                      <a:pt x="963" y="534"/>
                      <a:pt x="963" y="534"/>
                      <a:pt x="963" y="534"/>
                    </a:cubicBezTo>
                    <a:cubicBezTo>
                      <a:pt x="963" y="530"/>
                      <a:pt x="963" y="530"/>
                      <a:pt x="963" y="530"/>
                    </a:cubicBezTo>
                    <a:cubicBezTo>
                      <a:pt x="962" y="530"/>
                      <a:pt x="962" y="530"/>
                      <a:pt x="961" y="530"/>
                    </a:cubicBezTo>
                    <a:cubicBezTo>
                      <a:pt x="963" y="534"/>
                      <a:pt x="963" y="534"/>
                      <a:pt x="963" y="534"/>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3"/>
                      <a:pt x="963" y="533"/>
                      <a:pt x="963" y="533"/>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3" y="530"/>
                      <a:pt x="963" y="530"/>
                    </a:cubicBezTo>
                    <a:cubicBezTo>
                      <a:pt x="963" y="530"/>
                      <a:pt x="962" y="530"/>
                      <a:pt x="961" y="529"/>
                    </a:cubicBezTo>
                    <a:cubicBezTo>
                      <a:pt x="955" y="526"/>
                      <a:pt x="944" y="520"/>
                      <a:pt x="929" y="511"/>
                    </a:cubicBezTo>
                    <a:cubicBezTo>
                      <a:pt x="907" y="499"/>
                      <a:pt x="880" y="483"/>
                      <a:pt x="856" y="470"/>
                    </a:cubicBezTo>
                    <a:cubicBezTo>
                      <a:pt x="844" y="464"/>
                      <a:pt x="834" y="458"/>
                      <a:pt x="826" y="454"/>
                    </a:cubicBezTo>
                    <a:cubicBezTo>
                      <a:pt x="822" y="452"/>
                      <a:pt x="818" y="450"/>
                      <a:pt x="816" y="449"/>
                    </a:cubicBezTo>
                    <a:cubicBezTo>
                      <a:pt x="814" y="448"/>
                      <a:pt x="813" y="448"/>
                      <a:pt x="812" y="447"/>
                    </a:cubicBezTo>
                    <a:cubicBezTo>
                      <a:pt x="812" y="447"/>
                      <a:pt x="811" y="447"/>
                      <a:pt x="811" y="447"/>
                    </a:cubicBezTo>
                    <a:cubicBezTo>
                      <a:pt x="810" y="447"/>
                      <a:pt x="810" y="447"/>
                      <a:pt x="809" y="447"/>
                    </a:cubicBezTo>
                    <a:cubicBezTo>
                      <a:pt x="808" y="447"/>
                      <a:pt x="808" y="447"/>
                      <a:pt x="807" y="447"/>
                    </a:cubicBezTo>
                    <a:cubicBezTo>
                      <a:pt x="807" y="447"/>
                      <a:pt x="806" y="448"/>
                      <a:pt x="805" y="449"/>
                    </a:cubicBezTo>
                    <a:cubicBezTo>
                      <a:pt x="804" y="451"/>
                      <a:pt x="804" y="453"/>
                      <a:pt x="806" y="454"/>
                    </a:cubicBezTo>
                    <a:cubicBezTo>
                      <a:pt x="851" y="482"/>
                      <a:pt x="851" y="482"/>
                      <a:pt x="851" y="482"/>
                    </a:cubicBezTo>
                    <a:cubicBezTo>
                      <a:pt x="791" y="449"/>
                      <a:pt x="791" y="449"/>
                      <a:pt x="791" y="449"/>
                    </a:cubicBezTo>
                    <a:cubicBezTo>
                      <a:pt x="789" y="448"/>
                      <a:pt x="787" y="449"/>
                      <a:pt x="785" y="451"/>
                    </a:cubicBezTo>
                    <a:cubicBezTo>
                      <a:pt x="784" y="453"/>
                      <a:pt x="785" y="455"/>
                      <a:pt x="787" y="456"/>
                    </a:cubicBezTo>
                    <a:cubicBezTo>
                      <a:pt x="963" y="567"/>
                      <a:pt x="963" y="567"/>
                      <a:pt x="963" y="567"/>
                    </a:cubicBezTo>
                    <a:cubicBezTo>
                      <a:pt x="965" y="563"/>
                      <a:pt x="965" y="563"/>
                      <a:pt x="965" y="563"/>
                    </a:cubicBezTo>
                    <a:cubicBezTo>
                      <a:pt x="967" y="560"/>
                      <a:pt x="967" y="560"/>
                      <a:pt x="967" y="560"/>
                    </a:cubicBezTo>
                    <a:cubicBezTo>
                      <a:pt x="967" y="560"/>
                      <a:pt x="916" y="532"/>
                      <a:pt x="865" y="504"/>
                    </a:cubicBezTo>
                    <a:cubicBezTo>
                      <a:pt x="839" y="490"/>
                      <a:pt x="813" y="476"/>
                      <a:pt x="793" y="465"/>
                    </a:cubicBezTo>
                    <a:cubicBezTo>
                      <a:pt x="783" y="460"/>
                      <a:pt x="775" y="455"/>
                      <a:pt x="769" y="452"/>
                    </a:cubicBezTo>
                    <a:cubicBezTo>
                      <a:pt x="766" y="451"/>
                      <a:pt x="763" y="450"/>
                      <a:pt x="761" y="449"/>
                    </a:cubicBezTo>
                    <a:cubicBezTo>
                      <a:pt x="760" y="448"/>
                      <a:pt x="759" y="448"/>
                      <a:pt x="759" y="448"/>
                    </a:cubicBezTo>
                    <a:cubicBezTo>
                      <a:pt x="758" y="448"/>
                      <a:pt x="758" y="447"/>
                      <a:pt x="758" y="447"/>
                    </a:cubicBezTo>
                    <a:cubicBezTo>
                      <a:pt x="757" y="447"/>
                      <a:pt x="757" y="447"/>
                      <a:pt x="756" y="447"/>
                    </a:cubicBezTo>
                    <a:cubicBezTo>
                      <a:pt x="756" y="447"/>
                      <a:pt x="755" y="447"/>
                      <a:pt x="755" y="447"/>
                    </a:cubicBezTo>
                    <a:cubicBezTo>
                      <a:pt x="754" y="448"/>
                      <a:pt x="753" y="448"/>
                      <a:pt x="752" y="449"/>
                    </a:cubicBezTo>
                    <a:cubicBezTo>
                      <a:pt x="752" y="450"/>
                      <a:pt x="752" y="451"/>
                      <a:pt x="752" y="452"/>
                    </a:cubicBezTo>
                    <a:cubicBezTo>
                      <a:pt x="752" y="453"/>
                      <a:pt x="753" y="454"/>
                      <a:pt x="754" y="455"/>
                    </a:cubicBezTo>
                    <a:cubicBezTo>
                      <a:pt x="754" y="455"/>
                      <a:pt x="757" y="457"/>
                      <a:pt x="763" y="460"/>
                    </a:cubicBezTo>
                    <a:cubicBezTo>
                      <a:pt x="783" y="473"/>
                      <a:pt x="834" y="504"/>
                      <a:pt x="880" y="533"/>
                    </a:cubicBezTo>
                    <a:cubicBezTo>
                      <a:pt x="903" y="547"/>
                      <a:pt x="925" y="561"/>
                      <a:pt x="941" y="571"/>
                    </a:cubicBezTo>
                    <a:cubicBezTo>
                      <a:pt x="949" y="576"/>
                      <a:pt x="955" y="580"/>
                      <a:pt x="960" y="583"/>
                    </a:cubicBezTo>
                    <a:cubicBezTo>
                      <a:pt x="962" y="584"/>
                      <a:pt x="964" y="586"/>
                      <a:pt x="965" y="586"/>
                    </a:cubicBezTo>
                    <a:cubicBezTo>
                      <a:pt x="965" y="587"/>
                      <a:pt x="966" y="587"/>
                      <a:pt x="966" y="587"/>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6" y="587"/>
                      <a:pt x="966" y="587"/>
                      <a:pt x="966" y="587"/>
                    </a:cubicBezTo>
                    <a:cubicBezTo>
                      <a:pt x="968" y="585"/>
                      <a:pt x="968" y="585"/>
                      <a:pt x="968" y="585"/>
                    </a:cubicBezTo>
                    <a:cubicBezTo>
                      <a:pt x="966" y="587"/>
                      <a:pt x="966" y="587"/>
                      <a:pt x="966" y="587"/>
                    </a:cubicBezTo>
                    <a:cubicBezTo>
                      <a:pt x="969" y="584"/>
                      <a:pt x="969" y="584"/>
                      <a:pt x="969" y="584"/>
                    </a:cubicBezTo>
                    <a:cubicBezTo>
                      <a:pt x="966" y="587"/>
                      <a:pt x="966" y="587"/>
                      <a:pt x="966" y="587"/>
                    </a:cubicBezTo>
                    <a:cubicBezTo>
                      <a:pt x="966" y="587"/>
                      <a:pt x="966" y="587"/>
                      <a:pt x="966" y="587"/>
                    </a:cubicBezTo>
                    <a:cubicBezTo>
                      <a:pt x="969" y="584"/>
                      <a:pt x="969" y="584"/>
                      <a:pt x="969" y="584"/>
                    </a:cubicBezTo>
                    <a:cubicBezTo>
                      <a:pt x="966" y="587"/>
                      <a:pt x="966" y="587"/>
                      <a:pt x="966" y="587"/>
                    </a:cubicBezTo>
                    <a:cubicBezTo>
                      <a:pt x="969" y="584"/>
                      <a:pt x="969" y="584"/>
                      <a:pt x="969" y="584"/>
                    </a:cubicBezTo>
                    <a:cubicBezTo>
                      <a:pt x="965" y="586"/>
                      <a:pt x="965" y="586"/>
                      <a:pt x="965" y="586"/>
                    </a:cubicBezTo>
                    <a:cubicBezTo>
                      <a:pt x="966" y="587"/>
                      <a:pt x="966" y="587"/>
                      <a:pt x="966" y="587"/>
                    </a:cubicBezTo>
                    <a:cubicBezTo>
                      <a:pt x="969" y="584"/>
                      <a:pt x="969" y="584"/>
                      <a:pt x="969" y="584"/>
                    </a:cubicBezTo>
                    <a:cubicBezTo>
                      <a:pt x="965" y="586"/>
                      <a:pt x="965" y="586"/>
                      <a:pt x="965" y="586"/>
                    </a:cubicBezTo>
                    <a:cubicBezTo>
                      <a:pt x="969" y="584"/>
                      <a:pt x="969" y="584"/>
                      <a:pt x="969" y="584"/>
                    </a:cubicBezTo>
                    <a:cubicBezTo>
                      <a:pt x="965" y="584"/>
                      <a:pt x="965" y="584"/>
                      <a:pt x="965" y="584"/>
                    </a:cubicBezTo>
                    <a:cubicBezTo>
                      <a:pt x="965" y="585"/>
                      <a:pt x="965" y="586"/>
                      <a:pt x="965" y="586"/>
                    </a:cubicBezTo>
                    <a:cubicBezTo>
                      <a:pt x="969" y="584"/>
                      <a:pt x="969" y="584"/>
                      <a:pt x="969" y="584"/>
                    </a:cubicBezTo>
                    <a:cubicBezTo>
                      <a:pt x="965" y="584"/>
                      <a:pt x="965" y="584"/>
                      <a:pt x="965" y="584"/>
                    </a:cubicBezTo>
                    <a:cubicBezTo>
                      <a:pt x="969" y="584"/>
                      <a:pt x="969" y="584"/>
                      <a:pt x="969" y="584"/>
                    </a:cubicBezTo>
                    <a:cubicBezTo>
                      <a:pt x="966" y="582"/>
                      <a:pt x="966" y="582"/>
                      <a:pt x="966" y="582"/>
                    </a:cubicBezTo>
                    <a:cubicBezTo>
                      <a:pt x="968" y="584"/>
                      <a:pt x="968" y="584"/>
                      <a:pt x="968" y="584"/>
                    </a:cubicBezTo>
                    <a:cubicBezTo>
                      <a:pt x="967" y="581"/>
                      <a:pt x="967" y="581"/>
                      <a:pt x="967" y="581"/>
                    </a:cubicBezTo>
                    <a:cubicBezTo>
                      <a:pt x="967" y="581"/>
                      <a:pt x="966" y="582"/>
                      <a:pt x="966" y="582"/>
                    </a:cubicBezTo>
                    <a:cubicBezTo>
                      <a:pt x="968" y="584"/>
                      <a:pt x="968" y="584"/>
                      <a:pt x="968" y="584"/>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8" y="583"/>
                      <a:pt x="968" y="583"/>
                      <a:pt x="968" y="583"/>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7" y="581"/>
                      <a:pt x="967" y="581"/>
                    </a:cubicBezTo>
                    <a:cubicBezTo>
                      <a:pt x="967" y="581"/>
                      <a:pt x="965" y="581"/>
                      <a:pt x="962" y="579"/>
                    </a:cubicBezTo>
                    <a:cubicBezTo>
                      <a:pt x="956" y="577"/>
                      <a:pt x="947" y="573"/>
                      <a:pt x="936" y="568"/>
                    </a:cubicBezTo>
                    <a:cubicBezTo>
                      <a:pt x="893" y="546"/>
                      <a:pt x="814" y="499"/>
                      <a:pt x="719" y="442"/>
                    </a:cubicBezTo>
                    <a:cubicBezTo>
                      <a:pt x="577" y="356"/>
                      <a:pt x="401" y="246"/>
                      <a:pt x="260" y="157"/>
                    </a:cubicBezTo>
                    <a:cubicBezTo>
                      <a:pt x="189" y="113"/>
                      <a:pt x="127" y="74"/>
                      <a:pt x="83" y="46"/>
                    </a:cubicBezTo>
                    <a:cubicBezTo>
                      <a:pt x="61" y="32"/>
                      <a:pt x="44" y="21"/>
                      <a:pt x="32" y="13"/>
                    </a:cubicBezTo>
                    <a:cubicBezTo>
                      <a:pt x="25" y="9"/>
                      <a:pt x="21" y="6"/>
                      <a:pt x="18" y="4"/>
                    </a:cubicBezTo>
                    <a:cubicBezTo>
                      <a:pt x="14" y="2"/>
                      <a:pt x="13" y="1"/>
                      <a:pt x="13" y="1"/>
                    </a:cubicBezTo>
                    <a:cubicBezTo>
                      <a:pt x="12" y="1"/>
                      <a:pt x="11" y="1"/>
                      <a:pt x="10" y="1"/>
                    </a:cubicBezTo>
                    <a:cubicBezTo>
                      <a:pt x="9" y="1"/>
                      <a:pt x="8" y="2"/>
                      <a:pt x="7" y="3"/>
                    </a:cubicBezTo>
                    <a:cubicBezTo>
                      <a:pt x="7" y="4"/>
                      <a:pt x="7" y="5"/>
                      <a:pt x="7" y="6"/>
                    </a:cubicBezTo>
                    <a:cubicBezTo>
                      <a:pt x="7" y="7"/>
                      <a:pt x="8" y="8"/>
                      <a:pt x="9" y="8"/>
                    </a:cubicBezTo>
                    <a:cubicBezTo>
                      <a:pt x="9" y="8"/>
                      <a:pt x="12" y="11"/>
                      <a:pt x="19" y="15"/>
                    </a:cubicBezTo>
                    <a:cubicBezTo>
                      <a:pt x="72" y="48"/>
                      <a:pt x="307" y="194"/>
                      <a:pt x="530" y="333"/>
                    </a:cubicBezTo>
                    <a:cubicBezTo>
                      <a:pt x="641" y="403"/>
                      <a:pt x="749" y="470"/>
                      <a:pt x="829" y="520"/>
                    </a:cubicBezTo>
                    <a:cubicBezTo>
                      <a:pt x="869" y="546"/>
                      <a:pt x="902" y="566"/>
                      <a:pt x="925" y="581"/>
                    </a:cubicBezTo>
                    <a:cubicBezTo>
                      <a:pt x="937" y="588"/>
                      <a:pt x="946" y="594"/>
                      <a:pt x="952" y="598"/>
                    </a:cubicBezTo>
                    <a:cubicBezTo>
                      <a:pt x="955" y="600"/>
                      <a:pt x="958" y="601"/>
                      <a:pt x="959" y="602"/>
                    </a:cubicBezTo>
                    <a:cubicBezTo>
                      <a:pt x="960" y="603"/>
                      <a:pt x="961" y="603"/>
                      <a:pt x="961" y="603"/>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1" y="603"/>
                      <a:pt x="961" y="603"/>
                      <a:pt x="961" y="603"/>
                    </a:cubicBezTo>
                    <a:cubicBezTo>
                      <a:pt x="963" y="601"/>
                      <a:pt x="963" y="601"/>
                      <a:pt x="963" y="601"/>
                    </a:cubicBezTo>
                    <a:cubicBezTo>
                      <a:pt x="961" y="603"/>
                      <a:pt x="961" y="603"/>
                      <a:pt x="961" y="603"/>
                    </a:cubicBezTo>
                    <a:cubicBezTo>
                      <a:pt x="964" y="600"/>
                      <a:pt x="964" y="600"/>
                      <a:pt x="964" y="600"/>
                    </a:cubicBezTo>
                    <a:cubicBezTo>
                      <a:pt x="961" y="603"/>
                      <a:pt x="961" y="603"/>
                      <a:pt x="961" y="603"/>
                    </a:cubicBezTo>
                    <a:cubicBezTo>
                      <a:pt x="961" y="603"/>
                      <a:pt x="961" y="603"/>
                      <a:pt x="961" y="603"/>
                    </a:cubicBezTo>
                    <a:cubicBezTo>
                      <a:pt x="964" y="600"/>
                      <a:pt x="964" y="600"/>
                      <a:pt x="964" y="600"/>
                    </a:cubicBezTo>
                    <a:cubicBezTo>
                      <a:pt x="961" y="603"/>
                      <a:pt x="961" y="603"/>
                      <a:pt x="961" y="603"/>
                    </a:cubicBezTo>
                    <a:cubicBezTo>
                      <a:pt x="964" y="600"/>
                      <a:pt x="964" y="600"/>
                      <a:pt x="964" y="600"/>
                    </a:cubicBezTo>
                    <a:cubicBezTo>
                      <a:pt x="960" y="602"/>
                      <a:pt x="960" y="602"/>
                      <a:pt x="960" y="602"/>
                    </a:cubicBezTo>
                    <a:cubicBezTo>
                      <a:pt x="961" y="603"/>
                      <a:pt x="961" y="603"/>
                      <a:pt x="961" y="603"/>
                    </a:cubicBezTo>
                    <a:cubicBezTo>
                      <a:pt x="964" y="600"/>
                      <a:pt x="964" y="600"/>
                      <a:pt x="964" y="600"/>
                    </a:cubicBezTo>
                    <a:cubicBezTo>
                      <a:pt x="960" y="602"/>
                      <a:pt x="960" y="602"/>
                      <a:pt x="960" y="602"/>
                    </a:cubicBezTo>
                    <a:cubicBezTo>
                      <a:pt x="964" y="600"/>
                      <a:pt x="964" y="600"/>
                      <a:pt x="964" y="600"/>
                    </a:cubicBezTo>
                    <a:cubicBezTo>
                      <a:pt x="960" y="600"/>
                      <a:pt x="960" y="600"/>
                      <a:pt x="960" y="600"/>
                    </a:cubicBezTo>
                    <a:cubicBezTo>
                      <a:pt x="960" y="602"/>
                      <a:pt x="960" y="602"/>
                      <a:pt x="960" y="602"/>
                    </a:cubicBezTo>
                    <a:cubicBezTo>
                      <a:pt x="964" y="600"/>
                      <a:pt x="964" y="600"/>
                      <a:pt x="964" y="600"/>
                    </a:cubicBezTo>
                    <a:cubicBezTo>
                      <a:pt x="960" y="600"/>
                      <a:pt x="960" y="600"/>
                      <a:pt x="960" y="600"/>
                    </a:cubicBezTo>
                    <a:cubicBezTo>
                      <a:pt x="964" y="600"/>
                      <a:pt x="964" y="600"/>
                      <a:pt x="964" y="600"/>
                    </a:cubicBezTo>
                    <a:cubicBezTo>
                      <a:pt x="966" y="597"/>
                      <a:pt x="966" y="597"/>
                      <a:pt x="966" y="597"/>
                    </a:cubicBezTo>
                    <a:cubicBezTo>
                      <a:pt x="17" y="19"/>
                      <a:pt x="17" y="19"/>
                      <a:pt x="17" y="19"/>
                    </a:cubicBezTo>
                    <a:cubicBezTo>
                      <a:pt x="15" y="18"/>
                      <a:pt x="13" y="18"/>
                      <a:pt x="12" y="20"/>
                    </a:cubicBezTo>
                    <a:cubicBezTo>
                      <a:pt x="10" y="22"/>
                      <a:pt x="11" y="25"/>
                      <a:pt x="13" y="26"/>
                    </a:cubicBezTo>
                    <a:cubicBezTo>
                      <a:pt x="450" y="299"/>
                      <a:pt x="450" y="299"/>
                      <a:pt x="450" y="299"/>
                    </a:cubicBezTo>
                    <a:cubicBezTo>
                      <a:pt x="14" y="34"/>
                      <a:pt x="14" y="34"/>
                      <a:pt x="14" y="34"/>
                    </a:cubicBezTo>
                    <a:cubicBezTo>
                      <a:pt x="12" y="33"/>
                      <a:pt x="9" y="34"/>
                      <a:pt x="8" y="35"/>
                    </a:cubicBezTo>
                    <a:cubicBezTo>
                      <a:pt x="7" y="36"/>
                      <a:pt x="7" y="38"/>
                      <a:pt x="7" y="39"/>
                    </a:cubicBezTo>
                    <a:cubicBezTo>
                      <a:pt x="7" y="40"/>
                      <a:pt x="8" y="41"/>
                      <a:pt x="8" y="43"/>
                    </a:cubicBezTo>
                    <a:cubicBezTo>
                      <a:pt x="10" y="45"/>
                      <a:pt x="12" y="47"/>
                      <a:pt x="14" y="50"/>
                    </a:cubicBezTo>
                    <a:cubicBezTo>
                      <a:pt x="20" y="55"/>
                      <a:pt x="28" y="62"/>
                      <a:pt x="39" y="70"/>
                    </a:cubicBezTo>
                    <a:cubicBezTo>
                      <a:pt x="79" y="101"/>
                      <a:pt x="157" y="151"/>
                      <a:pt x="251" y="209"/>
                    </a:cubicBezTo>
                    <a:cubicBezTo>
                      <a:pt x="392" y="296"/>
                      <a:pt x="569" y="402"/>
                      <a:pt x="712" y="486"/>
                    </a:cubicBezTo>
                    <a:cubicBezTo>
                      <a:pt x="783" y="528"/>
                      <a:pt x="845" y="565"/>
                      <a:pt x="889" y="591"/>
                    </a:cubicBezTo>
                    <a:cubicBezTo>
                      <a:pt x="912" y="605"/>
                      <a:pt x="929" y="615"/>
                      <a:pt x="942" y="623"/>
                    </a:cubicBezTo>
                    <a:cubicBezTo>
                      <a:pt x="948" y="627"/>
                      <a:pt x="952" y="630"/>
                      <a:pt x="956" y="632"/>
                    </a:cubicBezTo>
                    <a:cubicBezTo>
                      <a:pt x="957" y="633"/>
                      <a:pt x="958" y="634"/>
                      <a:pt x="959" y="634"/>
                    </a:cubicBezTo>
                    <a:cubicBezTo>
                      <a:pt x="960" y="635"/>
                      <a:pt x="960" y="635"/>
                      <a:pt x="960" y="635"/>
                    </a:cubicBezTo>
                    <a:cubicBezTo>
                      <a:pt x="961" y="633"/>
                      <a:pt x="961" y="633"/>
                      <a:pt x="961" y="633"/>
                    </a:cubicBezTo>
                    <a:cubicBezTo>
                      <a:pt x="960" y="634"/>
                      <a:pt x="960" y="634"/>
                      <a:pt x="960" y="634"/>
                    </a:cubicBezTo>
                    <a:cubicBezTo>
                      <a:pt x="960" y="635"/>
                      <a:pt x="960" y="635"/>
                      <a:pt x="960" y="635"/>
                    </a:cubicBezTo>
                    <a:cubicBezTo>
                      <a:pt x="961" y="633"/>
                      <a:pt x="961" y="633"/>
                      <a:pt x="961" y="633"/>
                    </a:cubicBezTo>
                    <a:cubicBezTo>
                      <a:pt x="960" y="634"/>
                      <a:pt x="960" y="634"/>
                      <a:pt x="960" y="634"/>
                    </a:cubicBezTo>
                    <a:cubicBezTo>
                      <a:pt x="962" y="632"/>
                      <a:pt x="962" y="632"/>
                      <a:pt x="962" y="632"/>
                    </a:cubicBezTo>
                    <a:cubicBezTo>
                      <a:pt x="959" y="634"/>
                      <a:pt x="959" y="634"/>
                      <a:pt x="959" y="634"/>
                    </a:cubicBezTo>
                    <a:cubicBezTo>
                      <a:pt x="960" y="634"/>
                      <a:pt x="960" y="634"/>
                      <a:pt x="960" y="634"/>
                    </a:cubicBezTo>
                    <a:cubicBezTo>
                      <a:pt x="962" y="632"/>
                      <a:pt x="962" y="632"/>
                      <a:pt x="962" y="632"/>
                    </a:cubicBezTo>
                    <a:cubicBezTo>
                      <a:pt x="959" y="634"/>
                      <a:pt x="959" y="634"/>
                      <a:pt x="959" y="634"/>
                    </a:cubicBezTo>
                    <a:cubicBezTo>
                      <a:pt x="963" y="632"/>
                      <a:pt x="963" y="632"/>
                      <a:pt x="963" y="632"/>
                    </a:cubicBezTo>
                    <a:cubicBezTo>
                      <a:pt x="959" y="632"/>
                      <a:pt x="959" y="632"/>
                      <a:pt x="959" y="632"/>
                    </a:cubicBezTo>
                    <a:cubicBezTo>
                      <a:pt x="959" y="633"/>
                      <a:pt x="959" y="633"/>
                      <a:pt x="959" y="634"/>
                    </a:cubicBezTo>
                    <a:cubicBezTo>
                      <a:pt x="963" y="632"/>
                      <a:pt x="963" y="632"/>
                      <a:pt x="963" y="632"/>
                    </a:cubicBezTo>
                    <a:cubicBezTo>
                      <a:pt x="959" y="632"/>
                      <a:pt x="959" y="632"/>
                      <a:pt x="959" y="632"/>
                    </a:cubicBezTo>
                    <a:cubicBezTo>
                      <a:pt x="963" y="632"/>
                      <a:pt x="963" y="632"/>
                      <a:pt x="963" y="632"/>
                    </a:cubicBezTo>
                    <a:cubicBezTo>
                      <a:pt x="959" y="630"/>
                      <a:pt x="959" y="630"/>
                      <a:pt x="959" y="630"/>
                    </a:cubicBezTo>
                    <a:cubicBezTo>
                      <a:pt x="959" y="631"/>
                      <a:pt x="959" y="631"/>
                      <a:pt x="959" y="632"/>
                    </a:cubicBezTo>
                    <a:cubicBezTo>
                      <a:pt x="963" y="632"/>
                      <a:pt x="963" y="632"/>
                      <a:pt x="963" y="632"/>
                    </a:cubicBezTo>
                    <a:cubicBezTo>
                      <a:pt x="959" y="630"/>
                      <a:pt x="959" y="630"/>
                      <a:pt x="959" y="630"/>
                    </a:cubicBezTo>
                    <a:cubicBezTo>
                      <a:pt x="963" y="632"/>
                      <a:pt x="963" y="632"/>
                      <a:pt x="963" y="632"/>
                    </a:cubicBezTo>
                    <a:cubicBezTo>
                      <a:pt x="965" y="629"/>
                      <a:pt x="965" y="629"/>
                      <a:pt x="965" y="629"/>
                    </a:cubicBezTo>
                    <a:cubicBezTo>
                      <a:pt x="965" y="629"/>
                      <a:pt x="736" y="484"/>
                      <a:pt x="502" y="340"/>
                    </a:cubicBezTo>
                    <a:cubicBezTo>
                      <a:pt x="386" y="268"/>
                      <a:pt x="268" y="196"/>
                      <a:pt x="177" y="142"/>
                    </a:cubicBezTo>
                    <a:cubicBezTo>
                      <a:pt x="132" y="115"/>
                      <a:pt x="94" y="92"/>
                      <a:pt x="65" y="77"/>
                    </a:cubicBezTo>
                    <a:cubicBezTo>
                      <a:pt x="51" y="69"/>
                      <a:pt x="39" y="62"/>
                      <a:pt x="31" y="58"/>
                    </a:cubicBezTo>
                    <a:cubicBezTo>
                      <a:pt x="26" y="56"/>
                      <a:pt x="23" y="54"/>
                      <a:pt x="20" y="53"/>
                    </a:cubicBezTo>
                    <a:cubicBezTo>
                      <a:pt x="18" y="53"/>
                      <a:pt x="17" y="52"/>
                      <a:pt x="16" y="52"/>
                    </a:cubicBezTo>
                    <a:cubicBezTo>
                      <a:pt x="15" y="52"/>
                      <a:pt x="14" y="51"/>
                      <a:pt x="13" y="51"/>
                    </a:cubicBezTo>
                    <a:cubicBezTo>
                      <a:pt x="12" y="51"/>
                      <a:pt x="12" y="51"/>
                      <a:pt x="11" y="52"/>
                    </a:cubicBezTo>
                    <a:cubicBezTo>
                      <a:pt x="10" y="52"/>
                      <a:pt x="9" y="52"/>
                      <a:pt x="9" y="53"/>
                    </a:cubicBezTo>
                    <a:cubicBezTo>
                      <a:pt x="8" y="54"/>
                      <a:pt x="8" y="55"/>
                      <a:pt x="8" y="57"/>
                    </a:cubicBezTo>
                    <a:cubicBezTo>
                      <a:pt x="8" y="58"/>
                      <a:pt x="9" y="58"/>
                      <a:pt x="10" y="59"/>
                    </a:cubicBezTo>
                    <a:cubicBezTo>
                      <a:pt x="10" y="59"/>
                      <a:pt x="14" y="61"/>
                      <a:pt x="21" y="66"/>
                    </a:cubicBezTo>
                    <a:cubicBezTo>
                      <a:pt x="73" y="98"/>
                      <a:pt x="309" y="243"/>
                      <a:pt x="532" y="381"/>
                    </a:cubicBezTo>
                    <a:cubicBezTo>
                      <a:pt x="643" y="450"/>
                      <a:pt x="751" y="518"/>
                      <a:pt x="831" y="568"/>
                    </a:cubicBezTo>
                    <a:cubicBezTo>
                      <a:pt x="871" y="594"/>
                      <a:pt x="905" y="615"/>
                      <a:pt x="928" y="630"/>
                    </a:cubicBezTo>
                    <a:cubicBezTo>
                      <a:pt x="939" y="637"/>
                      <a:pt x="948" y="643"/>
                      <a:pt x="954" y="648"/>
                    </a:cubicBezTo>
                    <a:cubicBezTo>
                      <a:pt x="958" y="650"/>
                      <a:pt x="960" y="652"/>
                      <a:pt x="961" y="653"/>
                    </a:cubicBezTo>
                    <a:cubicBezTo>
                      <a:pt x="962" y="653"/>
                      <a:pt x="963" y="654"/>
                      <a:pt x="963" y="654"/>
                    </a:cubicBezTo>
                    <a:cubicBezTo>
                      <a:pt x="963" y="654"/>
                      <a:pt x="963" y="654"/>
                      <a:pt x="963" y="654"/>
                    </a:cubicBezTo>
                    <a:cubicBezTo>
                      <a:pt x="964" y="653"/>
                      <a:pt x="964" y="653"/>
                      <a:pt x="964" y="653"/>
                    </a:cubicBezTo>
                    <a:cubicBezTo>
                      <a:pt x="963" y="654"/>
                      <a:pt x="963" y="654"/>
                      <a:pt x="963" y="654"/>
                    </a:cubicBezTo>
                    <a:cubicBezTo>
                      <a:pt x="963" y="654"/>
                      <a:pt x="963" y="654"/>
                      <a:pt x="963" y="654"/>
                    </a:cubicBezTo>
                    <a:cubicBezTo>
                      <a:pt x="964" y="653"/>
                      <a:pt x="964" y="653"/>
                      <a:pt x="964" y="653"/>
                    </a:cubicBezTo>
                    <a:cubicBezTo>
                      <a:pt x="963" y="654"/>
                      <a:pt x="963" y="654"/>
                      <a:pt x="963" y="654"/>
                    </a:cubicBezTo>
                    <a:cubicBezTo>
                      <a:pt x="966" y="652"/>
                      <a:pt x="966" y="652"/>
                      <a:pt x="966" y="652"/>
                    </a:cubicBezTo>
                    <a:cubicBezTo>
                      <a:pt x="962" y="652"/>
                      <a:pt x="962" y="652"/>
                      <a:pt x="962" y="652"/>
                    </a:cubicBezTo>
                    <a:cubicBezTo>
                      <a:pt x="962" y="653"/>
                      <a:pt x="963" y="654"/>
                      <a:pt x="963" y="654"/>
                    </a:cubicBezTo>
                    <a:cubicBezTo>
                      <a:pt x="966" y="652"/>
                      <a:pt x="966" y="652"/>
                      <a:pt x="966" y="652"/>
                    </a:cubicBezTo>
                    <a:cubicBezTo>
                      <a:pt x="962" y="652"/>
                      <a:pt x="962" y="652"/>
                      <a:pt x="962" y="652"/>
                    </a:cubicBezTo>
                    <a:cubicBezTo>
                      <a:pt x="966" y="652"/>
                      <a:pt x="966" y="652"/>
                      <a:pt x="966" y="652"/>
                    </a:cubicBezTo>
                    <a:cubicBezTo>
                      <a:pt x="963" y="650"/>
                      <a:pt x="963" y="650"/>
                      <a:pt x="963" y="650"/>
                    </a:cubicBezTo>
                    <a:cubicBezTo>
                      <a:pt x="962" y="651"/>
                      <a:pt x="962" y="651"/>
                      <a:pt x="962" y="652"/>
                    </a:cubicBezTo>
                    <a:cubicBezTo>
                      <a:pt x="966" y="652"/>
                      <a:pt x="966" y="652"/>
                      <a:pt x="966" y="652"/>
                    </a:cubicBezTo>
                    <a:cubicBezTo>
                      <a:pt x="963" y="650"/>
                      <a:pt x="963" y="650"/>
                      <a:pt x="963" y="650"/>
                    </a:cubicBezTo>
                    <a:cubicBezTo>
                      <a:pt x="966" y="652"/>
                      <a:pt x="966" y="652"/>
                      <a:pt x="966" y="652"/>
                    </a:cubicBezTo>
                    <a:cubicBezTo>
                      <a:pt x="963" y="650"/>
                      <a:pt x="963" y="650"/>
                      <a:pt x="963" y="650"/>
                    </a:cubicBezTo>
                    <a:cubicBezTo>
                      <a:pt x="966" y="652"/>
                      <a:pt x="966" y="652"/>
                      <a:pt x="966" y="652"/>
                    </a:cubicBezTo>
                    <a:cubicBezTo>
                      <a:pt x="964" y="648"/>
                      <a:pt x="964" y="648"/>
                      <a:pt x="964" y="648"/>
                    </a:cubicBezTo>
                    <a:cubicBezTo>
                      <a:pt x="964" y="649"/>
                      <a:pt x="963" y="649"/>
                      <a:pt x="963" y="650"/>
                    </a:cubicBezTo>
                    <a:cubicBezTo>
                      <a:pt x="966" y="652"/>
                      <a:pt x="966" y="652"/>
                      <a:pt x="966" y="652"/>
                    </a:cubicBezTo>
                    <a:cubicBezTo>
                      <a:pt x="964" y="648"/>
                      <a:pt x="964" y="648"/>
                      <a:pt x="964" y="648"/>
                    </a:cubicBezTo>
                    <a:cubicBezTo>
                      <a:pt x="965" y="651"/>
                      <a:pt x="965" y="651"/>
                      <a:pt x="965" y="651"/>
                    </a:cubicBezTo>
                    <a:cubicBezTo>
                      <a:pt x="965" y="648"/>
                      <a:pt x="965" y="648"/>
                      <a:pt x="965" y="648"/>
                    </a:cubicBezTo>
                    <a:cubicBezTo>
                      <a:pt x="965" y="648"/>
                      <a:pt x="965" y="648"/>
                      <a:pt x="964" y="648"/>
                    </a:cubicBezTo>
                    <a:cubicBezTo>
                      <a:pt x="965" y="651"/>
                      <a:pt x="965" y="651"/>
                      <a:pt x="965" y="651"/>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5" y="649"/>
                      <a:pt x="965" y="649"/>
                      <a:pt x="965" y="649"/>
                    </a:cubicBezTo>
                    <a:cubicBezTo>
                      <a:pt x="965" y="648"/>
                      <a:pt x="965" y="648"/>
                      <a:pt x="965" y="648"/>
                    </a:cubicBezTo>
                    <a:cubicBezTo>
                      <a:pt x="965" y="648"/>
                      <a:pt x="965" y="648"/>
                      <a:pt x="965" y="648"/>
                    </a:cubicBezTo>
                    <a:cubicBezTo>
                      <a:pt x="964" y="648"/>
                      <a:pt x="962" y="647"/>
                      <a:pt x="959" y="646"/>
                    </a:cubicBezTo>
                    <a:cubicBezTo>
                      <a:pt x="947" y="640"/>
                      <a:pt x="925" y="627"/>
                      <a:pt x="893" y="608"/>
                    </a:cubicBezTo>
                    <a:cubicBezTo>
                      <a:pt x="785" y="542"/>
                      <a:pt x="575" y="407"/>
                      <a:pt x="387" y="287"/>
                    </a:cubicBezTo>
                    <a:cubicBezTo>
                      <a:pt x="293" y="228"/>
                      <a:pt x="204" y="172"/>
                      <a:pt x="137" y="131"/>
                    </a:cubicBezTo>
                    <a:cubicBezTo>
                      <a:pt x="103" y="111"/>
                      <a:pt x="74" y="95"/>
                      <a:pt x="53" y="83"/>
                    </a:cubicBezTo>
                    <a:cubicBezTo>
                      <a:pt x="42" y="77"/>
                      <a:pt x="33" y="73"/>
                      <a:pt x="26" y="70"/>
                    </a:cubicBezTo>
                    <a:cubicBezTo>
                      <a:pt x="23" y="68"/>
                      <a:pt x="19" y="67"/>
                      <a:pt x="17" y="66"/>
                    </a:cubicBezTo>
                    <a:cubicBezTo>
                      <a:pt x="14" y="65"/>
                      <a:pt x="12" y="65"/>
                      <a:pt x="10" y="65"/>
                    </a:cubicBezTo>
                    <a:cubicBezTo>
                      <a:pt x="9" y="65"/>
                      <a:pt x="8" y="65"/>
                      <a:pt x="7" y="65"/>
                    </a:cubicBezTo>
                    <a:cubicBezTo>
                      <a:pt x="6" y="65"/>
                      <a:pt x="5" y="66"/>
                      <a:pt x="5" y="67"/>
                    </a:cubicBezTo>
                    <a:cubicBezTo>
                      <a:pt x="5" y="67"/>
                      <a:pt x="5" y="67"/>
                      <a:pt x="5" y="67"/>
                    </a:cubicBezTo>
                    <a:cubicBezTo>
                      <a:pt x="4" y="68"/>
                      <a:pt x="4" y="69"/>
                      <a:pt x="4" y="70"/>
                    </a:cubicBezTo>
                    <a:cubicBezTo>
                      <a:pt x="4" y="72"/>
                      <a:pt x="4" y="73"/>
                      <a:pt x="5" y="74"/>
                    </a:cubicBezTo>
                    <a:cubicBezTo>
                      <a:pt x="6" y="76"/>
                      <a:pt x="8" y="79"/>
                      <a:pt x="11" y="81"/>
                    </a:cubicBezTo>
                    <a:cubicBezTo>
                      <a:pt x="16" y="86"/>
                      <a:pt x="24" y="93"/>
                      <a:pt x="35" y="101"/>
                    </a:cubicBezTo>
                    <a:cubicBezTo>
                      <a:pt x="76" y="131"/>
                      <a:pt x="154" y="182"/>
                      <a:pt x="249" y="241"/>
                    </a:cubicBezTo>
                    <a:cubicBezTo>
                      <a:pt x="390" y="329"/>
                      <a:pt x="569" y="436"/>
                      <a:pt x="711" y="521"/>
                    </a:cubicBezTo>
                    <a:cubicBezTo>
                      <a:pt x="783" y="564"/>
                      <a:pt x="845" y="601"/>
                      <a:pt x="890" y="627"/>
                    </a:cubicBezTo>
                    <a:cubicBezTo>
                      <a:pt x="912" y="640"/>
                      <a:pt x="930" y="651"/>
                      <a:pt x="943" y="658"/>
                    </a:cubicBezTo>
                    <a:cubicBezTo>
                      <a:pt x="949" y="662"/>
                      <a:pt x="954" y="665"/>
                      <a:pt x="957" y="667"/>
                    </a:cubicBezTo>
                    <a:cubicBezTo>
                      <a:pt x="958" y="668"/>
                      <a:pt x="960" y="669"/>
                      <a:pt x="960" y="669"/>
                    </a:cubicBezTo>
                    <a:cubicBezTo>
                      <a:pt x="961" y="669"/>
                      <a:pt x="961" y="669"/>
                      <a:pt x="961" y="670"/>
                    </a:cubicBezTo>
                    <a:cubicBezTo>
                      <a:pt x="961" y="670"/>
                      <a:pt x="961" y="670"/>
                      <a:pt x="961" y="670"/>
                    </a:cubicBezTo>
                    <a:cubicBezTo>
                      <a:pt x="962" y="668"/>
                      <a:pt x="962" y="668"/>
                      <a:pt x="962" y="668"/>
                    </a:cubicBezTo>
                    <a:cubicBezTo>
                      <a:pt x="961" y="669"/>
                      <a:pt x="961" y="669"/>
                      <a:pt x="961" y="669"/>
                    </a:cubicBezTo>
                    <a:cubicBezTo>
                      <a:pt x="961" y="670"/>
                      <a:pt x="961" y="670"/>
                      <a:pt x="961" y="670"/>
                    </a:cubicBezTo>
                    <a:cubicBezTo>
                      <a:pt x="962" y="668"/>
                      <a:pt x="962" y="668"/>
                      <a:pt x="962" y="668"/>
                    </a:cubicBezTo>
                    <a:cubicBezTo>
                      <a:pt x="961" y="669"/>
                      <a:pt x="961" y="669"/>
                      <a:pt x="961" y="669"/>
                    </a:cubicBezTo>
                    <a:cubicBezTo>
                      <a:pt x="963" y="667"/>
                      <a:pt x="963" y="667"/>
                      <a:pt x="963" y="667"/>
                    </a:cubicBezTo>
                    <a:cubicBezTo>
                      <a:pt x="961" y="669"/>
                      <a:pt x="961" y="669"/>
                      <a:pt x="961" y="669"/>
                    </a:cubicBezTo>
                    <a:cubicBezTo>
                      <a:pt x="961" y="669"/>
                      <a:pt x="961" y="669"/>
                      <a:pt x="961" y="669"/>
                    </a:cubicBezTo>
                    <a:cubicBezTo>
                      <a:pt x="963" y="667"/>
                      <a:pt x="963" y="667"/>
                      <a:pt x="963" y="667"/>
                    </a:cubicBezTo>
                    <a:cubicBezTo>
                      <a:pt x="961" y="669"/>
                      <a:pt x="961" y="669"/>
                      <a:pt x="961" y="669"/>
                    </a:cubicBezTo>
                    <a:cubicBezTo>
                      <a:pt x="964" y="667"/>
                      <a:pt x="964" y="667"/>
                      <a:pt x="964" y="667"/>
                    </a:cubicBezTo>
                    <a:cubicBezTo>
                      <a:pt x="960" y="669"/>
                      <a:pt x="960" y="669"/>
                      <a:pt x="960" y="669"/>
                    </a:cubicBezTo>
                    <a:cubicBezTo>
                      <a:pt x="961" y="669"/>
                      <a:pt x="961" y="669"/>
                      <a:pt x="961" y="669"/>
                    </a:cubicBezTo>
                    <a:cubicBezTo>
                      <a:pt x="964" y="667"/>
                      <a:pt x="964" y="667"/>
                      <a:pt x="964" y="667"/>
                    </a:cubicBezTo>
                    <a:cubicBezTo>
                      <a:pt x="960" y="669"/>
                      <a:pt x="960" y="669"/>
                      <a:pt x="960" y="669"/>
                    </a:cubicBezTo>
                    <a:cubicBezTo>
                      <a:pt x="964" y="666"/>
                      <a:pt x="964" y="666"/>
                      <a:pt x="964" y="666"/>
                    </a:cubicBezTo>
                    <a:cubicBezTo>
                      <a:pt x="960" y="666"/>
                      <a:pt x="960" y="666"/>
                      <a:pt x="960" y="666"/>
                    </a:cubicBezTo>
                    <a:cubicBezTo>
                      <a:pt x="960" y="668"/>
                      <a:pt x="960" y="668"/>
                      <a:pt x="960" y="669"/>
                    </a:cubicBezTo>
                    <a:cubicBezTo>
                      <a:pt x="964" y="666"/>
                      <a:pt x="964" y="666"/>
                      <a:pt x="964" y="666"/>
                    </a:cubicBezTo>
                    <a:cubicBezTo>
                      <a:pt x="960" y="666"/>
                      <a:pt x="960" y="666"/>
                      <a:pt x="960" y="666"/>
                    </a:cubicBezTo>
                    <a:cubicBezTo>
                      <a:pt x="964" y="666"/>
                      <a:pt x="964" y="666"/>
                      <a:pt x="964" y="666"/>
                    </a:cubicBezTo>
                    <a:cubicBezTo>
                      <a:pt x="960" y="664"/>
                      <a:pt x="960" y="664"/>
                      <a:pt x="960" y="664"/>
                    </a:cubicBezTo>
                    <a:cubicBezTo>
                      <a:pt x="963" y="666"/>
                      <a:pt x="963" y="666"/>
                      <a:pt x="963" y="666"/>
                    </a:cubicBezTo>
                    <a:cubicBezTo>
                      <a:pt x="962" y="663"/>
                      <a:pt x="962" y="663"/>
                      <a:pt x="962" y="663"/>
                    </a:cubicBezTo>
                    <a:cubicBezTo>
                      <a:pt x="962" y="663"/>
                      <a:pt x="961" y="663"/>
                      <a:pt x="960" y="664"/>
                    </a:cubicBezTo>
                    <a:cubicBezTo>
                      <a:pt x="963" y="666"/>
                      <a:pt x="963" y="666"/>
                      <a:pt x="963" y="666"/>
                    </a:cubicBezTo>
                    <a:cubicBezTo>
                      <a:pt x="962" y="663"/>
                      <a:pt x="962" y="663"/>
                      <a:pt x="962" y="663"/>
                    </a:cubicBezTo>
                    <a:cubicBezTo>
                      <a:pt x="963" y="666"/>
                      <a:pt x="963" y="666"/>
                      <a:pt x="963" y="666"/>
                    </a:cubicBezTo>
                    <a:cubicBezTo>
                      <a:pt x="963" y="663"/>
                      <a:pt x="963" y="663"/>
                      <a:pt x="963" y="663"/>
                    </a:cubicBezTo>
                    <a:cubicBezTo>
                      <a:pt x="963" y="663"/>
                      <a:pt x="963" y="663"/>
                      <a:pt x="962" y="663"/>
                    </a:cubicBezTo>
                    <a:cubicBezTo>
                      <a:pt x="963" y="666"/>
                      <a:pt x="963" y="666"/>
                      <a:pt x="963" y="666"/>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3" y="664"/>
                      <a:pt x="963" y="664"/>
                      <a:pt x="963" y="664"/>
                    </a:cubicBezTo>
                    <a:cubicBezTo>
                      <a:pt x="963" y="663"/>
                      <a:pt x="963" y="663"/>
                      <a:pt x="963" y="663"/>
                    </a:cubicBezTo>
                    <a:cubicBezTo>
                      <a:pt x="963" y="663"/>
                      <a:pt x="963" y="663"/>
                      <a:pt x="963" y="663"/>
                    </a:cubicBezTo>
                    <a:cubicBezTo>
                      <a:pt x="962" y="662"/>
                      <a:pt x="960" y="661"/>
                      <a:pt x="957" y="660"/>
                    </a:cubicBezTo>
                    <a:cubicBezTo>
                      <a:pt x="945" y="655"/>
                      <a:pt x="922" y="641"/>
                      <a:pt x="890" y="623"/>
                    </a:cubicBezTo>
                    <a:cubicBezTo>
                      <a:pt x="777" y="557"/>
                      <a:pt x="557" y="423"/>
                      <a:pt x="366" y="305"/>
                    </a:cubicBezTo>
                    <a:cubicBezTo>
                      <a:pt x="271" y="246"/>
                      <a:pt x="182" y="192"/>
                      <a:pt x="118" y="152"/>
                    </a:cubicBezTo>
                    <a:cubicBezTo>
                      <a:pt x="85" y="132"/>
                      <a:pt x="59" y="115"/>
                      <a:pt x="41" y="104"/>
                    </a:cubicBezTo>
                    <a:cubicBezTo>
                      <a:pt x="32" y="98"/>
                      <a:pt x="25" y="94"/>
                      <a:pt x="20" y="91"/>
                    </a:cubicBezTo>
                    <a:cubicBezTo>
                      <a:pt x="15" y="88"/>
                      <a:pt x="13" y="86"/>
                      <a:pt x="13" y="86"/>
                    </a:cubicBezTo>
                    <a:cubicBezTo>
                      <a:pt x="11" y="85"/>
                      <a:pt x="8" y="86"/>
                      <a:pt x="7" y="88"/>
                    </a:cubicBezTo>
                    <a:cubicBezTo>
                      <a:pt x="6" y="90"/>
                      <a:pt x="6" y="92"/>
                      <a:pt x="8" y="93"/>
                    </a:cubicBezTo>
                    <a:cubicBezTo>
                      <a:pt x="960" y="688"/>
                      <a:pt x="960" y="688"/>
                      <a:pt x="960" y="688"/>
                    </a:cubicBezTo>
                    <a:cubicBezTo>
                      <a:pt x="963" y="685"/>
                      <a:pt x="963" y="685"/>
                      <a:pt x="963" y="685"/>
                    </a:cubicBezTo>
                    <a:cubicBezTo>
                      <a:pt x="959" y="683"/>
                      <a:pt x="959" y="683"/>
                      <a:pt x="959" y="683"/>
                    </a:cubicBezTo>
                    <a:cubicBezTo>
                      <a:pt x="962" y="685"/>
                      <a:pt x="962" y="685"/>
                      <a:pt x="962" y="685"/>
                    </a:cubicBezTo>
                    <a:cubicBezTo>
                      <a:pt x="961" y="681"/>
                      <a:pt x="961" y="681"/>
                      <a:pt x="961" y="681"/>
                    </a:cubicBezTo>
                    <a:cubicBezTo>
                      <a:pt x="961" y="681"/>
                      <a:pt x="960" y="682"/>
                      <a:pt x="959" y="683"/>
                    </a:cubicBezTo>
                    <a:cubicBezTo>
                      <a:pt x="962" y="685"/>
                      <a:pt x="962" y="685"/>
                      <a:pt x="962" y="685"/>
                    </a:cubicBezTo>
                    <a:cubicBezTo>
                      <a:pt x="961" y="681"/>
                      <a:pt x="961" y="681"/>
                      <a:pt x="961" y="681"/>
                    </a:cubicBezTo>
                    <a:cubicBezTo>
                      <a:pt x="962" y="684"/>
                      <a:pt x="962" y="684"/>
                      <a:pt x="962" y="684"/>
                    </a:cubicBezTo>
                    <a:cubicBezTo>
                      <a:pt x="962" y="681"/>
                      <a:pt x="962" y="681"/>
                      <a:pt x="962" y="681"/>
                    </a:cubicBezTo>
                    <a:cubicBezTo>
                      <a:pt x="962" y="681"/>
                      <a:pt x="962" y="681"/>
                      <a:pt x="961" y="681"/>
                    </a:cubicBezTo>
                    <a:cubicBezTo>
                      <a:pt x="962" y="684"/>
                      <a:pt x="962" y="684"/>
                      <a:pt x="962" y="684"/>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2" y="683"/>
                      <a:pt x="962" y="683"/>
                      <a:pt x="962" y="683"/>
                    </a:cubicBezTo>
                    <a:cubicBezTo>
                      <a:pt x="962" y="681"/>
                      <a:pt x="962" y="681"/>
                      <a:pt x="962" y="681"/>
                    </a:cubicBezTo>
                    <a:cubicBezTo>
                      <a:pt x="962" y="681"/>
                      <a:pt x="962" y="681"/>
                      <a:pt x="962" y="681"/>
                    </a:cubicBezTo>
                    <a:cubicBezTo>
                      <a:pt x="963" y="681"/>
                      <a:pt x="963" y="681"/>
                      <a:pt x="963" y="681"/>
                    </a:cubicBezTo>
                    <a:cubicBezTo>
                      <a:pt x="962" y="681"/>
                      <a:pt x="962" y="681"/>
                      <a:pt x="962" y="681"/>
                    </a:cubicBezTo>
                    <a:cubicBezTo>
                      <a:pt x="962" y="681"/>
                      <a:pt x="962" y="681"/>
                      <a:pt x="962" y="681"/>
                    </a:cubicBezTo>
                    <a:cubicBezTo>
                      <a:pt x="963" y="681"/>
                      <a:pt x="963" y="681"/>
                      <a:pt x="963" y="681"/>
                    </a:cubicBezTo>
                    <a:cubicBezTo>
                      <a:pt x="962" y="681"/>
                      <a:pt x="962" y="681"/>
                      <a:pt x="961" y="680"/>
                    </a:cubicBezTo>
                    <a:cubicBezTo>
                      <a:pt x="958" y="679"/>
                      <a:pt x="951" y="676"/>
                      <a:pt x="942" y="670"/>
                    </a:cubicBezTo>
                    <a:cubicBezTo>
                      <a:pt x="906" y="650"/>
                      <a:pt x="831" y="605"/>
                      <a:pt x="739" y="548"/>
                    </a:cubicBezTo>
                    <a:cubicBezTo>
                      <a:pt x="600" y="462"/>
                      <a:pt x="422" y="351"/>
                      <a:pt x="277" y="261"/>
                    </a:cubicBezTo>
                    <a:cubicBezTo>
                      <a:pt x="204" y="216"/>
                      <a:pt x="139" y="177"/>
                      <a:pt x="92" y="148"/>
                    </a:cubicBezTo>
                    <a:cubicBezTo>
                      <a:pt x="68" y="134"/>
                      <a:pt x="48" y="123"/>
                      <a:pt x="34" y="115"/>
                    </a:cubicBezTo>
                    <a:cubicBezTo>
                      <a:pt x="27" y="111"/>
                      <a:pt x="22" y="108"/>
                      <a:pt x="17" y="106"/>
                    </a:cubicBezTo>
                    <a:cubicBezTo>
                      <a:pt x="15" y="105"/>
                      <a:pt x="13" y="104"/>
                      <a:pt x="12" y="103"/>
                    </a:cubicBezTo>
                    <a:cubicBezTo>
                      <a:pt x="11" y="103"/>
                      <a:pt x="11" y="103"/>
                      <a:pt x="10" y="103"/>
                    </a:cubicBezTo>
                    <a:cubicBezTo>
                      <a:pt x="9" y="102"/>
                      <a:pt x="9" y="102"/>
                      <a:pt x="8" y="102"/>
                    </a:cubicBezTo>
                    <a:cubicBezTo>
                      <a:pt x="7" y="102"/>
                      <a:pt x="7" y="102"/>
                      <a:pt x="6" y="102"/>
                    </a:cubicBezTo>
                    <a:cubicBezTo>
                      <a:pt x="5" y="103"/>
                      <a:pt x="5" y="103"/>
                      <a:pt x="4" y="104"/>
                    </a:cubicBezTo>
                    <a:cubicBezTo>
                      <a:pt x="4" y="104"/>
                      <a:pt x="4" y="104"/>
                      <a:pt x="4" y="104"/>
                    </a:cubicBezTo>
                    <a:cubicBezTo>
                      <a:pt x="3" y="105"/>
                      <a:pt x="3" y="107"/>
                      <a:pt x="3" y="108"/>
                    </a:cubicBezTo>
                    <a:cubicBezTo>
                      <a:pt x="3" y="109"/>
                      <a:pt x="3" y="111"/>
                      <a:pt x="4" y="112"/>
                    </a:cubicBezTo>
                    <a:cubicBezTo>
                      <a:pt x="5" y="114"/>
                      <a:pt x="7" y="117"/>
                      <a:pt x="10" y="120"/>
                    </a:cubicBezTo>
                    <a:cubicBezTo>
                      <a:pt x="15" y="125"/>
                      <a:pt x="24" y="132"/>
                      <a:pt x="35" y="141"/>
                    </a:cubicBezTo>
                    <a:cubicBezTo>
                      <a:pt x="75" y="172"/>
                      <a:pt x="154" y="223"/>
                      <a:pt x="248" y="282"/>
                    </a:cubicBezTo>
                    <a:cubicBezTo>
                      <a:pt x="532" y="460"/>
                      <a:pt x="963" y="708"/>
                      <a:pt x="963" y="708"/>
                    </a:cubicBezTo>
                    <a:cubicBezTo>
                      <a:pt x="965" y="705"/>
                      <a:pt x="965" y="705"/>
                      <a:pt x="965" y="705"/>
                    </a:cubicBezTo>
                    <a:cubicBezTo>
                      <a:pt x="962" y="703"/>
                      <a:pt x="962" y="703"/>
                      <a:pt x="962" y="703"/>
                    </a:cubicBezTo>
                    <a:cubicBezTo>
                      <a:pt x="964" y="704"/>
                      <a:pt x="964" y="704"/>
                      <a:pt x="964" y="704"/>
                    </a:cubicBezTo>
                    <a:cubicBezTo>
                      <a:pt x="963" y="702"/>
                      <a:pt x="963" y="702"/>
                      <a:pt x="963" y="702"/>
                    </a:cubicBezTo>
                    <a:cubicBezTo>
                      <a:pt x="963" y="702"/>
                      <a:pt x="962" y="702"/>
                      <a:pt x="962" y="703"/>
                    </a:cubicBezTo>
                    <a:cubicBezTo>
                      <a:pt x="964" y="704"/>
                      <a:pt x="964" y="704"/>
                      <a:pt x="964" y="704"/>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3"/>
                      <a:pt x="963" y="703"/>
                      <a:pt x="963" y="703"/>
                    </a:cubicBezTo>
                    <a:cubicBezTo>
                      <a:pt x="963" y="702"/>
                      <a:pt x="963" y="702"/>
                      <a:pt x="963" y="702"/>
                    </a:cubicBezTo>
                    <a:cubicBezTo>
                      <a:pt x="963" y="702"/>
                      <a:pt x="963" y="702"/>
                      <a:pt x="963" y="702"/>
                    </a:cubicBezTo>
                    <a:cubicBezTo>
                      <a:pt x="963" y="702"/>
                      <a:pt x="963" y="702"/>
                      <a:pt x="963" y="702"/>
                    </a:cubicBezTo>
                    <a:cubicBezTo>
                      <a:pt x="962" y="702"/>
                      <a:pt x="959" y="701"/>
                      <a:pt x="956" y="700"/>
                    </a:cubicBezTo>
                    <a:cubicBezTo>
                      <a:pt x="950" y="698"/>
                      <a:pt x="941" y="694"/>
                      <a:pt x="929" y="688"/>
                    </a:cubicBezTo>
                    <a:cubicBezTo>
                      <a:pt x="885" y="667"/>
                      <a:pt x="805" y="620"/>
                      <a:pt x="711" y="563"/>
                    </a:cubicBezTo>
                    <a:cubicBezTo>
                      <a:pt x="569" y="477"/>
                      <a:pt x="394" y="366"/>
                      <a:pt x="254" y="277"/>
                    </a:cubicBezTo>
                    <a:cubicBezTo>
                      <a:pt x="184" y="232"/>
                      <a:pt x="123" y="193"/>
                      <a:pt x="79" y="165"/>
                    </a:cubicBezTo>
                    <a:cubicBezTo>
                      <a:pt x="57" y="151"/>
                      <a:pt x="39" y="140"/>
                      <a:pt x="27" y="132"/>
                    </a:cubicBezTo>
                    <a:cubicBezTo>
                      <a:pt x="20" y="129"/>
                      <a:pt x="15" y="126"/>
                      <a:pt x="12" y="123"/>
                    </a:cubicBezTo>
                    <a:cubicBezTo>
                      <a:pt x="10" y="122"/>
                      <a:pt x="9" y="122"/>
                      <a:pt x="8" y="121"/>
                    </a:cubicBezTo>
                    <a:cubicBezTo>
                      <a:pt x="8" y="121"/>
                      <a:pt x="7" y="121"/>
                      <a:pt x="7" y="120"/>
                    </a:cubicBezTo>
                    <a:cubicBezTo>
                      <a:pt x="6" y="120"/>
                      <a:pt x="6" y="120"/>
                      <a:pt x="6" y="120"/>
                    </a:cubicBezTo>
                    <a:cubicBezTo>
                      <a:pt x="6" y="120"/>
                      <a:pt x="6" y="120"/>
                      <a:pt x="6" y="120"/>
                    </a:cubicBezTo>
                    <a:cubicBezTo>
                      <a:pt x="5" y="120"/>
                      <a:pt x="5" y="120"/>
                      <a:pt x="4" y="120"/>
                    </a:cubicBezTo>
                    <a:cubicBezTo>
                      <a:pt x="4" y="120"/>
                      <a:pt x="4" y="120"/>
                      <a:pt x="3" y="120"/>
                    </a:cubicBezTo>
                    <a:cubicBezTo>
                      <a:pt x="2" y="120"/>
                      <a:pt x="2" y="121"/>
                      <a:pt x="1" y="122"/>
                    </a:cubicBezTo>
                    <a:cubicBezTo>
                      <a:pt x="0" y="123"/>
                      <a:pt x="0" y="124"/>
                      <a:pt x="1" y="125"/>
                    </a:cubicBezTo>
                    <a:cubicBezTo>
                      <a:pt x="1" y="126"/>
                      <a:pt x="1" y="127"/>
                      <a:pt x="2" y="127"/>
                    </a:cubicBezTo>
                    <a:cubicBezTo>
                      <a:pt x="2" y="127"/>
                      <a:pt x="6" y="130"/>
                      <a:pt x="13" y="134"/>
                    </a:cubicBezTo>
                    <a:cubicBezTo>
                      <a:pt x="65" y="165"/>
                      <a:pt x="298" y="306"/>
                      <a:pt x="519" y="441"/>
                    </a:cubicBezTo>
                    <a:cubicBezTo>
                      <a:pt x="629" y="509"/>
                      <a:pt x="736" y="575"/>
                      <a:pt x="816" y="626"/>
                    </a:cubicBezTo>
                    <a:cubicBezTo>
                      <a:pt x="855" y="651"/>
                      <a:pt x="888" y="673"/>
                      <a:pt x="911" y="689"/>
                    </a:cubicBezTo>
                    <a:cubicBezTo>
                      <a:pt x="922" y="696"/>
                      <a:pt x="931" y="703"/>
                      <a:pt x="937" y="708"/>
                    </a:cubicBezTo>
                    <a:cubicBezTo>
                      <a:pt x="940" y="710"/>
                      <a:pt x="943" y="712"/>
                      <a:pt x="944" y="713"/>
                    </a:cubicBezTo>
                    <a:cubicBezTo>
                      <a:pt x="945" y="714"/>
                      <a:pt x="945" y="715"/>
                      <a:pt x="945" y="715"/>
                    </a:cubicBezTo>
                    <a:cubicBezTo>
                      <a:pt x="945" y="715"/>
                      <a:pt x="945" y="715"/>
                      <a:pt x="945" y="715"/>
                    </a:cubicBezTo>
                    <a:cubicBezTo>
                      <a:pt x="946" y="715"/>
                      <a:pt x="946" y="715"/>
                      <a:pt x="946" y="715"/>
                    </a:cubicBezTo>
                    <a:cubicBezTo>
                      <a:pt x="945" y="715"/>
                      <a:pt x="945" y="715"/>
                      <a:pt x="945" y="715"/>
                    </a:cubicBezTo>
                    <a:cubicBezTo>
                      <a:pt x="945" y="715"/>
                      <a:pt x="945" y="715"/>
                      <a:pt x="945" y="715"/>
                    </a:cubicBezTo>
                    <a:cubicBezTo>
                      <a:pt x="946" y="715"/>
                      <a:pt x="946" y="715"/>
                      <a:pt x="946" y="715"/>
                    </a:cubicBezTo>
                    <a:cubicBezTo>
                      <a:pt x="945" y="715"/>
                      <a:pt x="945" y="715"/>
                      <a:pt x="945" y="715"/>
                    </a:cubicBezTo>
                    <a:cubicBezTo>
                      <a:pt x="948" y="714"/>
                      <a:pt x="948" y="714"/>
                      <a:pt x="948" y="714"/>
                    </a:cubicBezTo>
                    <a:cubicBezTo>
                      <a:pt x="945" y="714"/>
                      <a:pt x="945" y="714"/>
                      <a:pt x="945" y="714"/>
                    </a:cubicBezTo>
                    <a:cubicBezTo>
                      <a:pt x="945" y="715"/>
                      <a:pt x="945" y="715"/>
                      <a:pt x="945" y="715"/>
                    </a:cubicBezTo>
                    <a:cubicBezTo>
                      <a:pt x="948" y="714"/>
                      <a:pt x="948" y="714"/>
                      <a:pt x="948" y="714"/>
                    </a:cubicBezTo>
                    <a:cubicBezTo>
                      <a:pt x="945" y="714"/>
                      <a:pt x="945" y="714"/>
                      <a:pt x="945" y="714"/>
                    </a:cubicBezTo>
                    <a:cubicBezTo>
                      <a:pt x="949" y="714"/>
                      <a:pt x="949" y="714"/>
                      <a:pt x="949" y="714"/>
                    </a:cubicBezTo>
                    <a:cubicBezTo>
                      <a:pt x="946" y="712"/>
                      <a:pt x="946" y="712"/>
                      <a:pt x="946" y="712"/>
                    </a:cubicBezTo>
                    <a:cubicBezTo>
                      <a:pt x="945" y="713"/>
                      <a:pt x="945" y="713"/>
                      <a:pt x="945" y="714"/>
                    </a:cubicBezTo>
                    <a:cubicBezTo>
                      <a:pt x="949" y="714"/>
                      <a:pt x="949" y="714"/>
                      <a:pt x="949" y="714"/>
                    </a:cubicBezTo>
                    <a:cubicBezTo>
                      <a:pt x="946" y="712"/>
                      <a:pt x="946" y="712"/>
                      <a:pt x="946" y="712"/>
                    </a:cubicBezTo>
                    <a:cubicBezTo>
                      <a:pt x="946" y="712"/>
                      <a:pt x="946" y="712"/>
                      <a:pt x="946" y="712"/>
                    </a:cubicBezTo>
                    <a:cubicBezTo>
                      <a:pt x="948" y="714"/>
                      <a:pt x="948" y="714"/>
                      <a:pt x="948" y="714"/>
                    </a:cubicBezTo>
                    <a:cubicBezTo>
                      <a:pt x="947" y="711"/>
                      <a:pt x="947" y="711"/>
                      <a:pt x="947" y="711"/>
                    </a:cubicBezTo>
                    <a:cubicBezTo>
                      <a:pt x="947" y="711"/>
                      <a:pt x="946" y="711"/>
                      <a:pt x="946" y="712"/>
                    </a:cubicBezTo>
                    <a:cubicBezTo>
                      <a:pt x="948" y="714"/>
                      <a:pt x="948" y="714"/>
                      <a:pt x="948" y="714"/>
                    </a:cubicBezTo>
                    <a:cubicBezTo>
                      <a:pt x="947" y="711"/>
                      <a:pt x="947" y="711"/>
                      <a:pt x="947" y="711"/>
                    </a:cubicBezTo>
                    <a:cubicBezTo>
                      <a:pt x="948" y="713"/>
                      <a:pt x="948" y="713"/>
                      <a:pt x="948" y="713"/>
                    </a:cubicBezTo>
                    <a:cubicBezTo>
                      <a:pt x="948" y="711"/>
                      <a:pt x="948" y="711"/>
                      <a:pt x="948" y="711"/>
                    </a:cubicBezTo>
                    <a:cubicBezTo>
                      <a:pt x="947" y="711"/>
                      <a:pt x="947" y="711"/>
                      <a:pt x="947" y="711"/>
                    </a:cubicBezTo>
                    <a:cubicBezTo>
                      <a:pt x="948" y="713"/>
                      <a:pt x="948" y="713"/>
                      <a:pt x="948" y="713"/>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8" y="711"/>
                      <a:pt x="948" y="711"/>
                    </a:cubicBezTo>
                    <a:cubicBezTo>
                      <a:pt x="948" y="711"/>
                      <a:pt x="947" y="711"/>
                      <a:pt x="946" y="710"/>
                    </a:cubicBezTo>
                    <a:cubicBezTo>
                      <a:pt x="942" y="709"/>
                      <a:pt x="935" y="706"/>
                      <a:pt x="925" y="701"/>
                    </a:cubicBezTo>
                    <a:cubicBezTo>
                      <a:pt x="887" y="683"/>
                      <a:pt x="811" y="638"/>
                      <a:pt x="718" y="582"/>
                    </a:cubicBezTo>
                    <a:cubicBezTo>
                      <a:pt x="579" y="498"/>
                      <a:pt x="402" y="388"/>
                      <a:pt x="259" y="299"/>
                    </a:cubicBezTo>
                    <a:cubicBezTo>
                      <a:pt x="188" y="254"/>
                      <a:pt x="126" y="214"/>
                      <a:pt x="81" y="186"/>
                    </a:cubicBezTo>
                    <a:cubicBezTo>
                      <a:pt x="59" y="172"/>
                      <a:pt x="41" y="161"/>
                      <a:pt x="28" y="153"/>
                    </a:cubicBezTo>
                    <a:cubicBezTo>
                      <a:pt x="22" y="149"/>
                      <a:pt x="18" y="146"/>
                      <a:pt x="14" y="144"/>
                    </a:cubicBezTo>
                    <a:cubicBezTo>
                      <a:pt x="11" y="142"/>
                      <a:pt x="9" y="141"/>
                      <a:pt x="9" y="141"/>
                    </a:cubicBezTo>
                    <a:cubicBezTo>
                      <a:pt x="7" y="144"/>
                      <a:pt x="7" y="144"/>
                      <a:pt x="7" y="144"/>
                    </a:cubicBezTo>
                    <a:cubicBezTo>
                      <a:pt x="5" y="148"/>
                      <a:pt x="5" y="148"/>
                      <a:pt x="5" y="148"/>
                    </a:cubicBezTo>
                    <a:cubicBezTo>
                      <a:pt x="5" y="148"/>
                      <a:pt x="9" y="150"/>
                      <a:pt x="15" y="154"/>
                    </a:cubicBezTo>
                    <a:cubicBezTo>
                      <a:pt x="66" y="185"/>
                      <a:pt x="291" y="323"/>
                      <a:pt x="504" y="455"/>
                    </a:cubicBezTo>
                    <a:cubicBezTo>
                      <a:pt x="611" y="521"/>
                      <a:pt x="714" y="586"/>
                      <a:pt x="791" y="634"/>
                    </a:cubicBezTo>
                    <a:cubicBezTo>
                      <a:pt x="830" y="659"/>
                      <a:pt x="861" y="679"/>
                      <a:pt x="884" y="693"/>
                    </a:cubicBezTo>
                    <a:cubicBezTo>
                      <a:pt x="895" y="701"/>
                      <a:pt x="903" y="707"/>
                      <a:pt x="909" y="711"/>
                    </a:cubicBezTo>
                    <a:cubicBezTo>
                      <a:pt x="912" y="713"/>
                      <a:pt x="914" y="714"/>
                      <a:pt x="916" y="716"/>
                    </a:cubicBezTo>
                    <a:cubicBezTo>
                      <a:pt x="916" y="716"/>
                      <a:pt x="917" y="717"/>
                      <a:pt x="917" y="717"/>
                    </a:cubicBezTo>
                    <a:cubicBezTo>
                      <a:pt x="917" y="717"/>
                      <a:pt x="917" y="717"/>
                      <a:pt x="917" y="717"/>
                    </a:cubicBezTo>
                    <a:cubicBezTo>
                      <a:pt x="918" y="716"/>
                      <a:pt x="918" y="716"/>
                      <a:pt x="918" y="716"/>
                    </a:cubicBezTo>
                    <a:cubicBezTo>
                      <a:pt x="917" y="717"/>
                      <a:pt x="917" y="717"/>
                      <a:pt x="917" y="717"/>
                    </a:cubicBezTo>
                    <a:cubicBezTo>
                      <a:pt x="917" y="717"/>
                      <a:pt x="917" y="717"/>
                      <a:pt x="917" y="717"/>
                    </a:cubicBezTo>
                    <a:cubicBezTo>
                      <a:pt x="918" y="716"/>
                      <a:pt x="918" y="716"/>
                      <a:pt x="918" y="716"/>
                    </a:cubicBezTo>
                    <a:cubicBezTo>
                      <a:pt x="917" y="717"/>
                      <a:pt x="917" y="717"/>
                      <a:pt x="917" y="717"/>
                    </a:cubicBezTo>
                    <a:cubicBezTo>
                      <a:pt x="920" y="715"/>
                      <a:pt x="920" y="715"/>
                      <a:pt x="920" y="715"/>
                    </a:cubicBezTo>
                    <a:cubicBezTo>
                      <a:pt x="916" y="715"/>
                      <a:pt x="916" y="715"/>
                      <a:pt x="916" y="715"/>
                    </a:cubicBezTo>
                    <a:cubicBezTo>
                      <a:pt x="916" y="716"/>
                      <a:pt x="917" y="716"/>
                      <a:pt x="917" y="717"/>
                    </a:cubicBezTo>
                    <a:cubicBezTo>
                      <a:pt x="920" y="715"/>
                      <a:pt x="920" y="715"/>
                      <a:pt x="920" y="715"/>
                    </a:cubicBezTo>
                    <a:cubicBezTo>
                      <a:pt x="916" y="715"/>
                      <a:pt x="916" y="715"/>
                      <a:pt x="916" y="715"/>
                    </a:cubicBezTo>
                    <a:cubicBezTo>
                      <a:pt x="920" y="715"/>
                      <a:pt x="920" y="715"/>
                      <a:pt x="920" y="715"/>
                    </a:cubicBezTo>
                    <a:cubicBezTo>
                      <a:pt x="917" y="713"/>
                      <a:pt x="917" y="713"/>
                      <a:pt x="917" y="713"/>
                    </a:cubicBezTo>
                    <a:cubicBezTo>
                      <a:pt x="917" y="713"/>
                      <a:pt x="916" y="714"/>
                      <a:pt x="916" y="715"/>
                    </a:cubicBezTo>
                    <a:cubicBezTo>
                      <a:pt x="920" y="715"/>
                      <a:pt x="920" y="715"/>
                      <a:pt x="920" y="715"/>
                    </a:cubicBezTo>
                    <a:cubicBezTo>
                      <a:pt x="917" y="713"/>
                      <a:pt x="917" y="713"/>
                      <a:pt x="917" y="713"/>
                    </a:cubicBezTo>
                    <a:cubicBezTo>
                      <a:pt x="920" y="715"/>
                      <a:pt x="920" y="715"/>
                      <a:pt x="920" y="715"/>
                    </a:cubicBezTo>
                    <a:cubicBezTo>
                      <a:pt x="922" y="711"/>
                      <a:pt x="922" y="711"/>
                      <a:pt x="922" y="711"/>
                    </a:cubicBezTo>
                    <a:cubicBezTo>
                      <a:pt x="922" y="711"/>
                      <a:pt x="697" y="572"/>
                      <a:pt x="470" y="433"/>
                    </a:cubicBezTo>
                    <a:cubicBezTo>
                      <a:pt x="356" y="363"/>
                      <a:pt x="242" y="293"/>
                      <a:pt x="156" y="241"/>
                    </a:cubicBezTo>
                    <a:cubicBezTo>
                      <a:pt x="113" y="215"/>
                      <a:pt x="76" y="193"/>
                      <a:pt x="50" y="178"/>
                    </a:cubicBezTo>
                    <a:cubicBezTo>
                      <a:pt x="38" y="170"/>
                      <a:pt x="27" y="164"/>
                      <a:pt x="20" y="160"/>
                    </a:cubicBezTo>
                    <a:cubicBezTo>
                      <a:pt x="16" y="158"/>
                      <a:pt x="13" y="156"/>
                      <a:pt x="11" y="155"/>
                    </a:cubicBezTo>
                    <a:cubicBezTo>
                      <a:pt x="10" y="155"/>
                      <a:pt x="9" y="154"/>
                      <a:pt x="8" y="154"/>
                    </a:cubicBezTo>
                    <a:cubicBezTo>
                      <a:pt x="8" y="154"/>
                      <a:pt x="8" y="154"/>
                      <a:pt x="7" y="154"/>
                    </a:cubicBezTo>
                    <a:cubicBezTo>
                      <a:pt x="7" y="154"/>
                      <a:pt x="7" y="153"/>
                      <a:pt x="6" y="153"/>
                    </a:cubicBezTo>
                    <a:cubicBezTo>
                      <a:pt x="5" y="153"/>
                      <a:pt x="5" y="153"/>
                      <a:pt x="4" y="154"/>
                    </a:cubicBezTo>
                    <a:cubicBezTo>
                      <a:pt x="4" y="154"/>
                      <a:pt x="3" y="154"/>
                      <a:pt x="2" y="155"/>
                    </a:cubicBezTo>
                    <a:cubicBezTo>
                      <a:pt x="2" y="155"/>
                      <a:pt x="2" y="155"/>
                      <a:pt x="2" y="155"/>
                    </a:cubicBezTo>
                    <a:cubicBezTo>
                      <a:pt x="1" y="156"/>
                      <a:pt x="1" y="157"/>
                      <a:pt x="1" y="158"/>
                    </a:cubicBezTo>
                    <a:cubicBezTo>
                      <a:pt x="1" y="160"/>
                      <a:pt x="2" y="161"/>
                      <a:pt x="2" y="162"/>
                    </a:cubicBezTo>
                    <a:cubicBezTo>
                      <a:pt x="4" y="164"/>
                      <a:pt x="5" y="166"/>
                      <a:pt x="8" y="169"/>
                    </a:cubicBezTo>
                    <a:cubicBezTo>
                      <a:pt x="13" y="174"/>
                      <a:pt x="21" y="180"/>
                      <a:pt x="31" y="188"/>
                    </a:cubicBezTo>
                    <a:cubicBezTo>
                      <a:pt x="69" y="216"/>
                      <a:pt x="142" y="264"/>
                      <a:pt x="230" y="319"/>
                    </a:cubicBezTo>
                    <a:cubicBezTo>
                      <a:pt x="495" y="484"/>
                      <a:pt x="897" y="719"/>
                      <a:pt x="897" y="719"/>
                    </a:cubicBezTo>
                    <a:cubicBezTo>
                      <a:pt x="899" y="720"/>
                      <a:pt x="901" y="720"/>
                      <a:pt x="902" y="718"/>
                    </a:cubicBezTo>
                    <a:cubicBezTo>
                      <a:pt x="903" y="716"/>
                      <a:pt x="903" y="713"/>
                      <a:pt x="901" y="712"/>
                    </a:cubicBezTo>
                    <a:cubicBezTo>
                      <a:pt x="901" y="712"/>
                      <a:pt x="679" y="577"/>
                      <a:pt x="456" y="443"/>
                    </a:cubicBezTo>
                    <a:cubicBezTo>
                      <a:pt x="345" y="375"/>
                      <a:pt x="234" y="308"/>
                      <a:pt x="150" y="257"/>
                    </a:cubicBezTo>
                    <a:cubicBezTo>
                      <a:pt x="108" y="232"/>
                      <a:pt x="73" y="211"/>
                      <a:pt x="48" y="196"/>
                    </a:cubicBezTo>
                    <a:cubicBezTo>
                      <a:pt x="36" y="189"/>
                      <a:pt x="26" y="183"/>
                      <a:pt x="19" y="179"/>
                    </a:cubicBezTo>
                    <a:cubicBezTo>
                      <a:pt x="16" y="177"/>
                      <a:pt x="13" y="175"/>
                      <a:pt x="11" y="174"/>
                    </a:cubicBezTo>
                    <a:cubicBezTo>
                      <a:pt x="10" y="174"/>
                      <a:pt x="10" y="174"/>
                      <a:pt x="9" y="173"/>
                    </a:cubicBezTo>
                    <a:cubicBezTo>
                      <a:pt x="8" y="173"/>
                      <a:pt x="8" y="173"/>
                      <a:pt x="8" y="173"/>
                    </a:cubicBezTo>
                    <a:cubicBezTo>
                      <a:pt x="8" y="173"/>
                      <a:pt x="8" y="173"/>
                      <a:pt x="8" y="173"/>
                    </a:cubicBezTo>
                    <a:cubicBezTo>
                      <a:pt x="7" y="173"/>
                      <a:pt x="7" y="173"/>
                      <a:pt x="7" y="173"/>
                    </a:cubicBezTo>
                    <a:cubicBezTo>
                      <a:pt x="7" y="172"/>
                      <a:pt x="7" y="172"/>
                      <a:pt x="6" y="172"/>
                    </a:cubicBezTo>
                    <a:cubicBezTo>
                      <a:pt x="6" y="172"/>
                      <a:pt x="5" y="172"/>
                      <a:pt x="5" y="173"/>
                    </a:cubicBezTo>
                    <a:cubicBezTo>
                      <a:pt x="4" y="173"/>
                      <a:pt x="3" y="173"/>
                      <a:pt x="3" y="174"/>
                    </a:cubicBezTo>
                    <a:cubicBezTo>
                      <a:pt x="2" y="176"/>
                      <a:pt x="2" y="179"/>
                      <a:pt x="4" y="180"/>
                    </a:cubicBezTo>
                    <a:cubicBezTo>
                      <a:pt x="4" y="180"/>
                      <a:pt x="8" y="182"/>
                      <a:pt x="14" y="186"/>
                    </a:cubicBezTo>
                    <a:cubicBezTo>
                      <a:pt x="61" y="214"/>
                      <a:pt x="275" y="340"/>
                      <a:pt x="476" y="463"/>
                    </a:cubicBezTo>
                    <a:cubicBezTo>
                      <a:pt x="577" y="524"/>
                      <a:pt x="675" y="585"/>
                      <a:pt x="747" y="632"/>
                    </a:cubicBezTo>
                    <a:cubicBezTo>
                      <a:pt x="784" y="655"/>
                      <a:pt x="814" y="675"/>
                      <a:pt x="834" y="690"/>
                    </a:cubicBezTo>
                    <a:cubicBezTo>
                      <a:pt x="845" y="698"/>
                      <a:pt x="853" y="704"/>
                      <a:pt x="858" y="708"/>
                    </a:cubicBezTo>
                    <a:cubicBezTo>
                      <a:pt x="861" y="711"/>
                      <a:pt x="863" y="713"/>
                      <a:pt x="864" y="714"/>
                    </a:cubicBezTo>
                    <a:cubicBezTo>
                      <a:pt x="865" y="715"/>
                      <a:pt x="865" y="715"/>
                      <a:pt x="866" y="716"/>
                    </a:cubicBezTo>
                    <a:cubicBezTo>
                      <a:pt x="866" y="716"/>
                      <a:pt x="866" y="716"/>
                      <a:pt x="866" y="716"/>
                    </a:cubicBezTo>
                    <a:cubicBezTo>
                      <a:pt x="866" y="716"/>
                      <a:pt x="866" y="716"/>
                      <a:pt x="866" y="716"/>
                    </a:cubicBezTo>
                    <a:cubicBezTo>
                      <a:pt x="867" y="715"/>
                      <a:pt x="867" y="715"/>
                      <a:pt x="867" y="715"/>
                    </a:cubicBezTo>
                    <a:cubicBezTo>
                      <a:pt x="866" y="715"/>
                      <a:pt x="866" y="715"/>
                      <a:pt x="866" y="715"/>
                    </a:cubicBezTo>
                    <a:cubicBezTo>
                      <a:pt x="866" y="716"/>
                      <a:pt x="866" y="716"/>
                      <a:pt x="866" y="716"/>
                    </a:cubicBezTo>
                    <a:cubicBezTo>
                      <a:pt x="867" y="715"/>
                      <a:pt x="867" y="715"/>
                      <a:pt x="867" y="715"/>
                    </a:cubicBezTo>
                    <a:cubicBezTo>
                      <a:pt x="866" y="715"/>
                      <a:pt x="866" y="715"/>
                      <a:pt x="866" y="715"/>
                    </a:cubicBezTo>
                    <a:cubicBezTo>
                      <a:pt x="868" y="715"/>
                      <a:pt x="868" y="715"/>
                      <a:pt x="868" y="715"/>
                    </a:cubicBezTo>
                    <a:cubicBezTo>
                      <a:pt x="866" y="714"/>
                      <a:pt x="866" y="714"/>
                      <a:pt x="866" y="714"/>
                    </a:cubicBezTo>
                    <a:cubicBezTo>
                      <a:pt x="866" y="714"/>
                      <a:pt x="866" y="715"/>
                      <a:pt x="866" y="715"/>
                    </a:cubicBezTo>
                    <a:cubicBezTo>
                      <a:pt x="868" y="715"/>
                      <a:pt x="868" y="715"/>
                      <a:pt x="868" y="715"/>
                    </a:cubicBezTo>
                    <a:cubicBezTo>
                      <a:pt x="866" y="714"/>
                      <a:pt x="866" y="714"/>
                      <a:pt x="866" y="714"/>
                    </a:cubicBezTo>
                    <a:cubicBezTo>
                      <a:pt x="869" y="716"/>
                      <a:pt x="869" y="716"/>
                      <a:pt x="869" y="716"/>
                    </a:cubicBezTo>
                    <a:cubicBezTo>
                      <a:pt x="872" y="712"/>
                      <a:pt x="872" y="712"/>
                      <a:pt x="872" y="712"/>
                    </a:cubicBezTo>
                    <a:cubicBezTo>
                      <a:pt x="872" y="712"/>
                      <a:pt x="727" y="620"/>
                      <a:pt x="578" y="527"/>
                    </a:cubicBezTo>
                    <a:cubicBezTo>
                      <a:pt x="503" y="480"/>
                      <a:pt x="428" y="434"/>
                      <a:pt x="368" y="399"/>
                    </a:cubicBezTo>
                    <a:cubicBezTo>
                      <a:pt x="339" y="382"/>
                      <a:pt x="313" y="367"/>
                      <a:pt x="294" y="357"/>
                    </a:cubicBezTo>
                    <a:cubicBezTo>
                      <a:pt x="284" y="352"/>
                      <a:pt x="276" y="348"/>
                      <a:pt x="269" y="345"/>
                    </a:cubicBezTo>
                    <a:cubicBezTo>
                      <a:pt x="266" y="344"/>
                      <a:pt x="263" y="342"/>
                      <a:pt x="261" y="342"/>
                    </a:cubicBezTo>
                    <a:cubicBezTo>
                      <a:pt x="259" y="341"/>
                      <a:pt x="257" y="340"/>
                      <a:pt x="255" y="340"/>
                    </a:cubicBezTo>
                    <a:cubicBezTo>
                      <a:pt x="254" y="340"/>
                      <a:pt x="253" y="340"/>
                      <a:pt x="252" y="341"/>
                    </a:cubicBezTo>
                    <a:cubicBezTo>
                      <a:pt x="252" y="341"/>
                      <a:pt x="250" y="342"/>
                      <a:pt x="250" y="343"/>
                    </a:cubicBezTo>
                    <a:cubicBezTo>
                      <a:pt x="250" y="343"/>
                      <a:pt x="250" y="343"/>
                      <a:pt x="250" y="343"/>
                    </a:cubicBezTo>
                    <a:cubicBezTo>
                      <a:pt x="249" y="344"/>
                      <a:pt x="249" y="345"/>
                      <a:pt x="249" y="346"/>
                    </a:cubicBezTo>
                    <a:cubicBezTo>
                      <a:pt x="249" y="347"/>
                      <a:pt x="249" y="348"/>
                      <a:pt x="250" y="349"/>
                    </a:cubicBezTo>
                    <a:cubicBezTo>
                      <a:pt x="251" y="350"/>
                      <a:pt x="252" y="352"/>
                      <a:pt x="254" y="354"/>
                    </a:cubicBezTo>
                    <a:cubicBezTo>
                      <a:pt x="257" y="357"/>
                      <a:pt x="262" y="361"/>
                      <a:pt x="269" y="366"/>
                    </a:cubicBezTo>
                    <a:cubicBezTo>
                      <a:pt x="295" y="386"/>
                      <a:pt x="344" y="417"/>
                      <a:pt x="403" y="454"/>
                    </a:cubicBezTo>
                    <a:cubicBezTo>
                      <a:pt x="580" y="565"/>
                      <a:pt x="848" y="722"/>
                      <a:pt x="848" y="722"/>
                    </a:cubicBezTo>
                    <a:cubicBezTo>
                      <a:pt x="850" y="718"/>
                      <a:pt x="850" y="718"/>
                      <a:pt x="850" y="718"/>
                    </a:cubicBezTo>
                    <a:cubicBezTo>
                      <a:pt x="847" y="716"/>
                      <a:pt x="847" y="716"/>
                      <a:pt x="847" y="716"/>
                    </a:cubicBezTo>
                    <a:cubicBezTo>
                      <a:pt x="850" y="718"/>
                      <a:pt x="850" y="718"/>
                      <a:pt x="850" y="718"/>
                    </a:cubicBezTo>
                    <a:cubicBezTo>
                      <a:pt x="849" y="714"/>
                      <a:pt x="849" y="714"/>
                      <a:pt x="849" y="714"/>
                    </a:cubicBezTo>
                    <a:cubicBezTo>
                      <a:pt x="848" y="715"/>
                      <a:pt x="847" y="715"/>
                      <a:pt x="847" y="716"/>
                    </a:cubicBezTo>
                    <a:cubicBezTo>
                      <a:pt x="850" y="718"/>
                      <a:pt x="850" y="718"/>
                      <a:pt x="850" y="718"/>
                    </a:cubicBezTo>
                    <a:cubicBezTo>
                      <a:pt x="849" y="714"/>
                      <a:pt x="849" y="714"/>
                      <a:pt x="849" y="714"/>
                    </a:cubicBezTo>
                    <a:cubicBezTo>
                      <a:pt x="850" y="718"/>
                      <a:pt x="850" y="718"/>
                      <a:pt x="850" y="718"/>
                    </a:cubicBezTo>
                    <a:cubicBezTo>
                      <a:pt x="850" y="714"/>
                      <a:pt x="850" y="714"/>
                      <a:pt x="850" y="714"/>
                    </a:cubicBezTo>
                    <a:cubicBezTo>
                      <a:pt x="850" y="714"/>
                      <a:pt x="849" y="714"/>
                      <a:pt x="849" y="714"/>
                    </a:cubicBezTo>
                    <a:cubicBezTo>
                      <a:pt x="850" y="718"/>
                      <a:pt x="850" y="718"/>
                      <a:pt x="850" y="718"/>
                    </a:cubicBezTo>
                    <a:cubicBezTo>
                      <a:pt x="850" y="714"/>
                      <a:pt x="850" y="714"/>
                      <a:pt x="850" y="714"/>
                    </a:cubicBezTo>
                    <a:cubicBezTo>
                      <a:pt x="850" y="716"/>
                      <a:pt x="850" y="716"/>
                      <a:pt x="850" y="716"/>
                    </a:cubicBezTo>
                    <a:cubicBezTo>
                      <a:pt x="850" y="714"/>
                      <a:pt x="850" y="714"/>
                      <a:pt x="850" y="714"/>
                    </a:cubicBezTo>
                    <a:cubicBezTo>
                      <a:pt x="850" y="714"/>
                      <a:pt x="850" y="714"/>
                      <a:pt x="850" y="714"/>
                    </a:cubicBezTo>
                    <a:cubicBezTo>
                      <a:pt x="850" y="716"/>
                      <a:pt x="850" y="716"/>
                      <a:pt x="850" y="716"/>
                    </a:cubicBezTo>
                    <a:cubicBezTo>
                      <a:pt x="850" y="714"/>
                      <a:pt x="850" y="714"/>
                      <a:pt x="850" y="714"/>
                    </a:cubicBezTo>
                    <a:cubicBezTo>
                      <a:pt x="850" y="714"/>
                      <a:pt x="849" y="714"/>
                      <a:pt x="848" y="713"/>
                    </a:cubicBezTo>
                    <a:cubicBezTo>
                      <a:pt x="841" y="710"/>
                      <a:pt x="827" y="702"/>
                      <a:pt x="808" y="692"/>
                    </a:cubicBezTo>
                    <a:cubicBezTo>
                      <a:pt x="741" y="653"/>
                      <a:pt x="607" y="573"/>
                      <a:pt x="491" y="503"/>
                    </a:cubicBezTo>
                    <a:cubicBezTo>
                      <a:pt x="432" y="468"/>
                      <a:pt x="378" y="435"/>
                      <a:pt x="339" y="411"/>
                    </a:cubicBezTo>
                    <a:cubicBezTo>
                      <a:pt x="319" y="399"/>
                      <a:pt x="303" y="389"/>
                      <a:pt x="292" y="383"/>
                    </a:cubicBezTo>
                    <a:cubicBezTo>
                      <a:pt x="281" y="376"/>
                      <a:pt x="274" y="372"/>
                      <a:pt x="274" y="372"/>
                    </a:cubicBezTo>
                    <a:cubicBezTo>
                      <a:pt x="273" y="371"/>
                      <a:pt x="270" y="372"/>
                      <a:pt x="269" y="373"/>
                    </a:cubicBezTo>
                    <a:cubicBezTo>
                      <a:pt x="268" y="374"/>
                      <a:pt x="268" y="375"/>
                      <a:pt x="268" y="376"/>
                    </a:cubicBezTo>
                    <a:cubicBezTo>
                      <a:pt x="268" y="377"/>
                      <a:pt x="269" y="378"/>
                      <a:pt x="269" y="379"/>
                    </a:cubicBezTo>
                    <a:cubicBezTo>
                      <a:pt x="270" y="381"/>
                      <a:pt x="271" y="382"/>
                      <a:pt x="273" y="383"/>
                    </a:cubicBezTo>
                    <a:cubicBezTo>
                      <a:pt x="276" y="386"/>
                      <a:pt x="281" y="390"/>
                      <a:pt x="287" y="394"/>
                    </a:cubicBezTo>
                    <a:cubicBezTo>
                      <a:pt x="310" y="411"/>
                      <a:pt x="355" y="439"/>
                      <a:pt x="409" y="472"/>
                    </a:cubicBezTo>
                    <a:cubicBezTo>
                      <a:pt x="490" y="521"/>
                      <a:pt x="591" y="581"/>
                      <a:pt x="673" y="630"/>
                    </a:cubicBezTo>
                    <a:cubicBezTo>
                      <a:pt x="714" y="655"/>
                      <a:pt x="749" y="676"/>
                      <a:pt x="775" y="692"/>
                    </a:cubicBezTo>
                    <a:cubicBezTo>
                      <a:pt x="788" y="700"/>
                      <a:pt x="798" y="706"/>
                      <a:pt x="805" y="711"/>
                    </a:cubicBezTo>
                    <a:cubicBezTo>
                      <a:pt x="808" y="713"/>
                      <a:pt x="811" y="715"/>
                      <a:pt x="813" y="717"/>
                    </a:cubicBezTo>
                    <a:cubicBezTo>
                      <a:pt x="813" y="717"/>
                      <a:pt x="814" y="718"/>
                      <a:pt x="814" y="718"/>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4" y="718"/>
                      <a:pt x="814" y="718"/>
                      <a:pt x="814" y="718"/>
                    </a:cubicBezTo>
                    <a:cubicBezTo>
                      <a:pt x="816" y="717"/>
                      <a:pt x="816" y="717"/>
                      <a:pt x="816" y="717"/>
                    </a:cubicBezTo>
                    <a:cubicBezTo>
                      <a:pt x="814" y="718"/>
                      <a:pt x="814" y="718"/>
                      <a:pt x="814" y="718"/>
                    </a:cubicBezTo>
                    <a:cubicBezTo>
                      <a:pt x="817" y="716"/>
                      <a:pt x="817" y="716"/>
                      <a:pt x="817" y="716"/>
                    </a:cubicBezTo>
                    <a:cubicBezTo>
                      <a:pt x="814" y="716"/>
                      <a:pt x="814" y="716"/>
                      <a:pt x="814" y="716"/>
                    </a:cubicBezTo>
                    <a:cubicBezTo>
                      <a:pt x="814" y="717"/>
                      <a:pt x="814" y="718"/>
                      <a:pt x="814" y="718"/>
                    </a:cubicBezTo>
                    <a:cubicBezTo>
                      <a:pt x="817" y="716"/>
                      <a:pt x="817" y="716"/>
                      <a:pt x="817" y="716"/>
                    </a:cubicBezTo>
                    <a:cubicBezTo>
                      <a:pt x="814" y="716"/>
                      <a:pt x="814" y="716"/>
                      <a:pt x="814" y="716"/>
                    </a:cubicBezTo>
                    <a:cubicBezTo>
                      <a:pt x="818" y="716"/>
                      <a:pt x="818" y="716"/>
                      <a:pt x="818" y="716"/>
                    </a:cubicBezTo>
                    <a:cubicBezTo>
                      <a:pt x="814" y="714"/>
                      <a:pt x="814" y="714"/>
                      <a:pt x="814" y="714"/>
                    </a:cubicBezTo>
                    <a:cubicBezTo>
                      <a:pt x="814" y="715"/>
                      <a:pt x="814" y="716"/>
                      <a:pt x="814" y="716"/>
                    </a:cubicBezTo>
                    <a:cubicBezTo>
                      <a:pt x="818" y="716"/>
                      <a:pt x="818" y="716"/>
                      <a:pt x="818" y="716"/>
                    </a:cubicBezTo>
                    <a:cubicBezTo>
                      <a:pt x="814" y="714"/>
                      <a:pt x="814" y="714"/>
                      <a:pt x="814" y="714"/>
                    </a:cubicBezTo>
                    <a:cubicBezTo>
                      <a:pt x="814" y="714"/>
                      <a:pt x="814" y="714"/>
                      <a:pt x="814" y="714"/>
                    </a:cubicBezTo>
                    <a:cubicBezTo>
                      <a:pt x="818" y="716"/>
                      <a:pt x="818" y="716"/>
                      <a:pt x="818" y="716"/>
                    </a:cubicBezTo>
                    <a:cubicBezTo>
                      <a:pt x="816" y="713"/>
                      <a:pt x="816" y="713"/>
                      <a:pt x="816" y="713"/>
                    </a:cubicBezTo>
                    <a:cubicBezTo>
                      <a:pt x="816" y="713"/>
                      <a:pt x="815" y="713"/>
                      <a:pt x="814" y="714"/>
                    </a:cubicBezTo>
                    <a:cubicBezTo>
                      <a:pt x="818" y="716"/>
                      <a:pt x="818" y="716"/>
                      <a:pt x="818" y="716"/>
                    </a:cubicBezTo>
                    <a:cubicBezTo>
                      <a:pt x="816" y="713"/>
                      <a:pt x="816" y="713"/>
                      <a:pt x="816" y="713"/>
                    </a:cubicBezTo>
                    <a:cubicBezTo>
                      <a:pt x="817" y="716"/>
                      <a:pt x="817" y="716"/>
                      <a:pt x="817" y="716"/>
                    </a:cubicBezTo>
                    <a:cubicBezTo>
                      <a:pt x="817" y="712"/>
                      <a:pt x="817" y="712"/>
                      <a:pt x="817" y="712"/>
                    </a:cubicBezTo>
                    <a:cubicBezTo>
                      <a:pt x="817" y="712"/>
                      <a:pt x="817" y="713"/>
                      <a:pt x="816" y="713"/>
                    </a:cubicBezTo>
                    <a:cubicBezTo>
                      <a:pt x="817" y="716"/>
                      <a:pt x="817" y="716"/>
                      <a:pt x="817" y="716"/>
                    </a:cubicBezTo>
                    <a:cubicBezTo>
                      <a:pt x="817" y="712"/>
                      <a:pt x="817" y="712"/>
                      <a:pt x="817" y="712"/>
                    </a:cubicBezTo>
                    <a:cubicBezTo>
                      <a:pt x="817" y="714"/>
                      <a:pt x="817" y="714"/>
                      <a:pt x="817" y="714"/>
                    </a:cubicBezTo>
                    <a:cubicBezTo>
                      <a:pt x="818" y="713"/>
                      <a:pt x="818" y="713"/>
                      <a:pt x="818" y="713"/>
                    </a:cubicBezTo>
                    <a:cubicBezTo>
                      <a:pt x="817" y="712"/>
                      <a:pt x="817" y="712"/>
                      <a:pt x="817" y="712"/>
                    </a:cubicBezTo>
                    <a:cubicBezTo>
                      <a:pt x="817" y="714"/>
                      <a:pt x="817" y="714"/>
                      <a:pt x="817" y="714"/>
                    </a:cubicBezTo>
                    <a:cubicBezTo>
                      <a:pt x="818" y="713"/>
                      <a:pt x="818" y="713"/>
                      <a:pt x="818" y="713"/>
                    </a:cubicBezTo>
                    <a:cubicBezTo>
                      <a:pt x="818" y="713"/>
                      <a:pt x="817" y="712"/>
                      <a:pt x="815" y="711"/>
                    </a:cubicBezTo>
                    <a:cubicBezTo>
                      <a:pt x="809" y="709"/>
                      <a:pt x="797" y="702"/>
                      <a:pt x="779" y="691"/>
                    </a:cubicBezTo>
                    <a:cubicBezTo>
                      <a:pt x="718" y="656"/>
                      <a:pt x="598" y="582"/>
                      <a:pt x="491" y="516"/>
                    </a:cubicBezTo>
                    <a:cubicBezTo>
                      <a:pt x="437" y="484"/>
                      <a:pt x="387" y="453"/>
                      <a:pt x="350" y="431"/>
                    </a:cubicBezTo>
                    <a:cubicBezTo>
                      <a:pt x="331" y="420"/>
                      <a:pt x="315" y="411"/>
                      <a:pt x="304" y="405"/>
                    </a:cubicBezTo>
                    <a:cubicBezTo>
                      <a:pt x="298" y="401"/>
                      <a:pt x="294" y="399"/>
                      <a:pt x="290" y="397"/>
                    </a:cubicBezTo>
                    <a:cubicBezTo>
                      <a:pt x="288" y="396"/>
                      <a:pt x="287" y="396"/>
                      <a:pt x="286" y="395"/>
                    </a:cubicBezTo>
                    <a:cubicBezTo>
                      <a:pt x="285" y="395"/>
                      <a:pt x="284" y="395"/>
                      <a:pt x="284" y="395"/>
                    </a:cubicBezTo>
                    <a:cubicBezTo>
                      <a:pt x="283" y="394"/>
                      <a:pt x="283" y="394"/>
                      <a:pt x="282" y="394"/>
                    </a:cubicBezTo>
                    <a:cubicBezTo>
                      <a:pt x="281" y="394"/>
                      <a:pt x="281" y="394"/>
                      <a:pt x="280" y="395"/>
                    </a:cubicBezTo>
                    <a:cubicBezTo>
                      <a:pt x="279" y="395"/>
                      <a:pt x="279" y="395"/>
                      <a:pt x="278" y="396"/>
                    </a:cubicBezTo>
                    <a:cubicBezTo>
                      <a:pt x="277" y="398"/>
                      <a:pt x="277" y="401"/>
                      <a:pt x="279" y="402"/>
                    </a:cubicBezTo>
                    <a:cubicBezTo>
                      <a:pt x="279" y="402"/>
                      <a:pt x="281" y="403"/>
                      <a:pt x="285" y="405"/>
                    </a:cubicBezTo>
                    <a:cubicBezTo>
                      <a:pt x="313" y="423"/>
                      <a:pt x="439" y="501"/>
                      <a:pt x="557" y="575"/>
                    </a:cubicBezTo>
                    <a:cubicBezTo>
                      <a:pt x="617" y="613"/>
                      <a:pt x="674" y="649"/>
                      <a:pt x="717" y="675"/>
                    </a:cubicBezTo>
                    <a:cubicBezTo>
                      <a:pt x="739" y="689"/>
                      <a:pt x="756" y="700"/>
                      <a:pt x="769" y="708"/>
                    </a:cubicBezTo>
                    <a:cubicBezTo>
                      <a:pt x="775" y="711"/>
                      <a:pt x="780" y="714"/>
                      <a:pt x="783" y="717"/>
                    </a:cubicBezTo>
                    <a:cubicBezTo>
                      <a:pt x="785" y="718"/>
                      <a:pt x="786" y="718"/>
                      <a:pt x="787" y="719"/>
                    </a:cubicBezTo>
                    <a:cubicBezTo>
                      <a:pt x="787" y="719"/>
                      <a:pt x="787" y="719"/>
                      <a:pt x="788" y="719"/>
                    </a:cubicBezTo>
                    <a:cubicBezTo>
                      <a:pt x="788" y="720"/>
                      <a:pt x="788" y="720"/>
                      <a:pt x="788" y="720"/>
                    </a:cubicBezTo>
                    <a:cubicBezTo>
                      <a:pt x="789" y="718"/>
                      <a:pt x="789" y="718"/>
                      <a:pt x="789" y="718"/>
                    </a:cubicBezTo>
                    <a:cubicBezTo>
                      <a:pt x="788" y="720"/>
                      <a:pt x="788" y="720"/>
                      <a:pt x="788" y="720"/>
                    </a:cubicBezTo>
                    <a:cubicBezTo>
                      <a:pt x="788" y="720"/>
                      <a:pt x="788" y="720"/>
                      <a:pt x="788" y="720"/>
                    </a:cubicBezTo>
                    <a:cubicBezTo>
                      <a:pt x="789" y="718"/>
                      <a:pt x="789" y="718"/>
                      <a:pt x="789" y="718"/>
                    </a:cubicBezTo>
                    <a:cubicBezTo>
                      <a:pt x="788" y="720"/>
                      <a:pt x="788" y="720"/>
                      <a:pt x="788" y="720"/>
                    </a:cubicBezTo>
                    <a:cubicBezTo>
                      <a:pt x="790" y="717"/>
                      <a:pt x="790" y="717"/>
                      <a:pt x="790" y="717"/>
                    </a:cubicBezTo>
                    <a:cubicBezTo>
                      <a:pt x="787" y="719"/>
                      <a:pt x="787" y="719"/>
                      <a:pt x="787" y="719"/>
                    </a:cubicBezTo>
                    <a:cubicBezTo>
                      <a:pt x="788" y="720"/>
                      <a:pt x="788" y="720"/>
                      <a:pt x="788" y="720"/>
                    </a:cubicBezTo>
                    <a:cubicBezTo>
                      <a:pt x="790" y="717"/>
                      <a:pt x="790" y="717"/>
                      <a:pt x="790" y="717"/>
                    </a:cubicBezTo>
                    <a:cubicBezTo>
                      <a:pt x="787" y="719"/>
                      <a:pt x="787" y="719"/>
                      <a:pt x="787" y="719"/>
                    </a:cubicBezTo>
                    <a:cubicBezTo>
                      <a:pt x="790" y="716"/>
                      <a:pt x="790" y="716"/>
                      <a:pt x="790" y="716"/>
                    </a:cubicBezTo>
                    <a:cubicBezTo>
                      <a:pt x="787" y="719"/>
                      <a:pt x="787" y="719"/>
                      <a:pt x="787" y="719"/>
                    </a:cubicBezTo>
                    <a:cubicBezTo>
                      <a:pt x="787" y="719"/>
                      <a:pt x="787" y="719"/>
                      <a:pt x="787" y="719"/>
                    </a:cubicBezTo>
                    <a:cubicBezTo>
                      <a:pt x="790" y="716"/>
                      <a:pt x="790" y="716"/>
                      <a:pt x="790" y="716"/>
                    </a:cubicBezTo>
                    <a:cubicBezTo>
                      <a:pt x="787" y="719"/>
                      <a:pt x="787" y="719"/>
                      <a:pt x="787" y="719"/>
                    </a:cubicBezTo>
                    <a:cubicBezTo>
                      <a:pt x="790" y="716"/>
                      <a:pt x="790" y="716"/>
                      <a:pt x="790" y="716"/>
                    </a:cubicBezTo>
                    <a:cubicBezTo>
                      <a:pt x="790" y="716"/>
                      <a:pt x="790" y="716"/>
                      <a:pt x="790" y="716"/>
                    </a:cubicBezTo>
                    <a:cubicBezTo>
                      <a:pt x="792" y="713"/>
                      <a:pt x="792" y="713"/>
                      <a:pt x="792" y="713"/>
                    </a:cubicBezTo>
                    <a:cubicBezTo>
                      <a:pt x="792" y="713"/>
                      <a:pt x="671" y="639"/>
                      <a:pt x="549" y="565"/>
                    </a:cubicBezTo>
                    <a:cubicBezTo>
                      <a:pt x="487" y="528"/>
                      <a:pt x="425" y="491"/>
                      <a:pt x="377" y="464"/>
                    </a:cubicBezTo>
                    <a:cubicBezTo>
                      <a:pt x="353" y="450"/>
                      <a:pt x="333" y="438"/>
                      <a:pt x="318" y="430"/>
                    </a:cubicBezTo>
                    <a:cubicBezTo>
                      <a:pt x="311" y="426"/>
                      <a:pt x="305" y="423"/>
                      <a:pt x="300" y="421"/>
                    </a:cubicBezTo>
                    <a:cubicBezTo>
                      <a:pt x="298" y="420"/>
                      <a:pt x="296" y="419"/>
                      <a:pt x="294" y="418"/>
                    </a:cubicBezTo>
                    <a:cubicBezTo>
                      <a:pt x="293" y="418"/>
                      <a:pt x="293" y="418"/>
                      <a:pt x="292" y="417"/>
                    </a:cubicBezTo>
                    <a:cubicBezTo>
                      <a:pt x="291" y="417"/>
                      <a:pt x="291" y="417"/>
                      <a:pt x="290" y="417"/>
                    </a:cubicBezTo>
                    <a:cubicBezTo>
                      <a:pt x="289" y="417"/>
                      <a:pt x="289" y="417"/>
                      <a:pt x="288" y="417"/>
                    </a:cubicBezTo>
                    <a:cubicBezTo>
                      <a:pt x="287" y="418"/>
                      <a:pt x="286" y="418"/>
                      <a:pt x="286" y="419"/>
                    </a:cubicBezTo>
                    <a:cubicBezTo>
                      <a:pt x="286" y="419"/>
                      <a:pt x="286" y="419"/>
                      <a:pt x="286" y="419"/>
                    </a:cubicBezTo>
                    <a:cubicBezTo>
                      <a:pt x="285" y="420"/>
                      <a:pt x="285" y="421"/>
                      <a:pt x="285" y="422"/>
                    </a:cubicBezTo>
                    <a:cubicBezTo>
                      <a:pt x="285" y="423"/>
                      <a:pt x="286" y="424"/>
                      <a:pt x="286" y="425"/>
                    </a:cubicBezTo>
                    <a:cubicBezTo>
                      <a:pt x="287" y="426"/>
                      <a:pt x="288" y="427"/>
                      <a:pt x="289" y="429"/>
                    </a:cubicBezTo>
                    <a:cubicBezTo>
                      <a:pt x="292" y="432"/>
                      <a:pt x="296" y="435"/>
                      <a:pt x="302" y="439"/>
                    </a:cubicBezTo>
                    <a:cubicBezTo>
                      <a:pt x="322" y="455"/>
                      <a:pt x="361" y="480"/>
                      <a:pt x="408" y="509"/>
                    </a:cubicBezTo>
                    <a:cubicBezTo>
                      <a:pt x="478" y="553"/>
                      <a:pt x="567" y="606"/>
                      <a:pt x="638" y="648"/>
                    </a:cubicBezTo>
                    <a:cubicBezTo>
                      <a:pt x="673" y="669"/>
                      <a:pt x="704" y="687"/>
                      <a:pt x="726" y="700"/>
                    </a:cubicBezTo>
                    <a:cubicBezTo>
                      <a:pt x="737" y="707"/>
                      <a:pt x="746" y="712"/>
                      <a:pt x="752" y="716"/>
                    </a:cubicBezTo>
                    <a:cubicBezTo>
                      <a:pt x="755" y="717"/>
                      <a:pt x="758" y="719"/>
                      <a:pt x="759" y="720"/>
                    </a:cubicBezTo>
                    <a:cubicBezTo>
                      <a:pt x="760" y="720"/>
                      <a:pt x="761" y="721"/>
                      <a:pt x="761" y="721"/>
                    </a:cubicBezTo>
                    <a:cubicBezTo>
                      <a:pt x="762" y="721"/>
                      <a:pt x="762" y="721"/>
                      <a:pt x="762" y="721"/>
                    </a:cubicBezTo>
                    <a:cubicBezTo>
                      <a:pt x="762" y="721"/>
                      <a:pt x="762" y="721"/>
                      <a:pt x="762" y="721"/>
                    </a:cubicBezTo>
                    <a:cubicBezTo>
                      <a:pt x="763" y="719"/>
                      <a:pt x="763" y="719"/>
                      <a:pt x="763" y="719"/>
                    </a:cubicBezTo>
                    <a:cubicBezTo>
                      <a:pt x="761" y="721"/>
                      <a:pt x="761" y="721"/>
                      <a:pt x="761" y="721"/>
                    </a:cubicBezTo>
                    <a:cubicBezTo>
                      <a:pt x="762" y="721"/>
                      <a:pt x="762" y="721"/>
                      <a:pt x="762" y="721"/>
                    </a:cubicBezTo>
                    <a:cubicBezTo>
                      <a:pt x="763" y="719"/>
                      <a:pt x="763" y="719"/>
                      <a:pt x="763" y="719"/>
                    </a:cubicBezTo>
                    <a:cubicBezTo>
                      <a:pt x="761" y="721"/>
                      <a:pt x="761" y="721"/>
                      <a:pt x="761" y="721"/>
                    </a:cubicBezTo>
                    <a:cubicBezTo>
                      <a:pt x="764" y="718"/>
                      <a:pt x="764" y="718"/>
                      <a:pt x="764" y="718"/>
                    </a:cubicBezTo>
                    <a:cubicBezTo>
                      <a:pt x="761" y="721"/>
                      <a:pt x="761" y="721"/>
                      <a:pt x="761" y="721"/>
                    </a:cubicBezTo>
                    <a:cubicBezTo>
                      <a:pt x="761" y="721"/>
                      <a:pt x="761" y="721"/>
                      <a:pt x="761" y="721"/>
                    </a:cubicBezTo>
                    <a:cubicBezTo>
                      <a:pt x="764" y="718"/>
                      <a:pt x="764" y="718"/>
                      <a:pt x="764" y="718"/>
                    </a:cubicBezTo>
                    <a:cubicBezTo>
                      <a:pt x="761" y="721"/>
                      <a:pt x="761" y="721"/>
                      <a:pt x="761" y="721"/>
                    </a:cubicBezTo>
                    <a:cubicBezTo>
                      <a:pt x="764" y="718"/>
                      <a:pt x="764" y="718"/>
                      <a:pt x="764" y="718"/>
                    </a:cubicBezTo>
                    <a:cubicBezTo>
                      <a:pt x="761" y="720"/>
                      <a:pt x="761" y="720"/>
                      <a:pt x="761" y="720"/>
                    </a:cubicBezTo>
                    <a:cubicBezTo>
                      <a:pt x="761" y="721"/>
                      <a:pt x="761" y="721"/>
                      <a:pt x="761" y="721"/>
                    </a:cubicBezTo>
                    <a:cubicBezTo>
                      <a:pt x="764" y="718"/>
                      <a:pt x="764" y="718"/>
                      <a:pt x="764" y="718"/>
                    </a:cubicBezTo>
                    <a:cubicBezTo>
                      <a:pt x="761" y="720"/>
                      <a:pt x="761" y="720"/>
                      <a:pt x="761" y="720"/>
                    </a:cubicBezTo>
                    <a:cubicBezTo>
                      <a:pt x="764" y="718"/>
                      <a:pt x="764" y="718"/>
                      <a:pt x="764" y="718"/>
                    </a:cubicBezTo>
                    <a:cubicBezTo>
                      <a:pt x="760" y="720"/>
                      <a:pt x="760" y="720"/>
                      <a:pt x="760" y="720"/>
                    </a:cubicBezTo>
                    <a:cubicBezTo>
                      <a:pt x="761" y="720"/>
                      <a:pt x="761" y="720"/>
                      <a:pt x="761" y="720"/>
                    </a:cubicBezTo>
                    <a:cubicBezTo>
                      <a:pt x="764" y="718"/>
                      <a:pt x="764" y="718"/>
                      <a:pt x="764" y="718"/>
                    </a:cubicBezTo>
                    <a:cubicBezTo>
                      <a:pt x="760" y="720"/>
                      <a:pt x="760" y="720"/>
                      <a:pt x="760" y="720"/>
                    </a:cubicBezTo>
                    <a:cubicBezTo>
                      <a:pt x="764" y="718"/>
                      <a:pt x="764" y="718"/>
                      <a:pt x="764" y="718"/>
                    </a:cubicBezTo>
                    <a:cubicBezTo>
                      <a:pt x="760" y="718"/>
                      <a:pt x="760" y="718"/>
                      <a:pt x="760" y="718"/>
                    </a:cubicBezTo>
                    <a:cubicBezTo>
                      <a:pt x="760" y="719"/>
                      <a:pt x="760" y="719"/>
                      <a:pt x="760" y="720"/>
                    </a:cubicBezTo>
                    <a:cubicBezTo>
                      <a:pt x="764" y="718"/>
                      <a:pt x="764" y="718"/>
                      <a:pt x="764" y="718"/>
                    </a:cubicBezTo>
                    <a:cubicBezTo>
                      <a:pt x="760" y="718"/>
                      <a:pt x="760" y="718"/>
                      <a:pt x="760" y="718"/>
                    </a:cubicBezTo>
                    <a:cubicBezTo>
                      <a:pt x="764" y="718"/>
                      <a:pt x="764" y="718"/>
                      <a:pt x="764" y="718"/>
                    </a:cubicBezTo>
                    <a:cubicBezTo>
                      <a:pt x="760" y="716"/>
                      <a:pt x="760" y="716"/>
                      <a:pt x="760" y="716"/>
                    </a:cubicBezTo>
                    <a:cubicBezTo>
                      <a:pt x="763" y="717"/>
                      <a:pt x="763" y="717"/>
                      <a:pt x="763" y="717"/>
                    </a:cubicBezTo>
                    <a:cubicBezTo>
                      <a:pt x="762" y="714"/>
                      <a:pt x="762" y="714"/>
                      <a:pt x="762" y="714"/>
                    </a:cubicBezTo>
                    <a:cubicBezTo>
                      <a:pt x="762" y="715"/>
                      <a:pt x="761" y="715"/>
                      <a:pt x="760" y="716"/>
                    </a:cubicBezTo>
                    <a:cubicBezTo>
                      <a:pt x="763" y="717"/>
                      <a:pt x="763" y="717"/>
                      <a:pt x="763" y="717"/>
                    </a:cubicBezTo>
                    <a:cubicBezTo>
                      <a:pt x="762" y="714"/>
                      <a:pt x="762" y="714"/>
                      <a:pt x="762" y="714"/>
                    </a:cubicBezTo>
                    <a:cubicBezTo>
                      <a:pt x="763" y="716"/>
                      <a:pt x="763" y="716"/>
                      <a:pt x="763" y="716"/>
                    </a:cubicBezTo>
                    <a:cubicBezTo>
                      <a:pt x="762" y="714"/>
                      <a:pt x="762" y="714"/>
                      <a:pt x="762" y="714"/>
                    </a:cubicBezTo>
                    <a:cubicBezTo>
                      <a:pt x="762" y="714"/>
                      <a:pt x="762" y="714"/>
                      <a:pt x="762" y="714"/>
                    </a:cubicBezTo>
                    <a:cubicBezTo>
                      <a:pt x="763" y="716"/>
                      <a:pt x="763" y="716"/>
                      <a:pt x="763" y="716"/>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3" y="715"/>
                      <a:pt x="763" y="715"/>
                      <a:pt x="763" y="715"/>
                    </a:cubicBezTo>
                    <a:cubicBezTo>
                      <a:pt x="762" y="714"/>
                      <a:pt x="762" y="714"/>
                      <a:pt x="762" y="714"/>
                    </a:cubicBezTo>
                    <a:cubicBezTo>
                      <a:pt x="762" y="714"/>
                      <a:pt x="762" y="714"/>
                      <a:pt x="762" y="714"/>
                    </a:cubicBezTo>
                    <a:cubicBezTo>
                      <a:pt x="762" y="714"/>
                      <a:pt x="761" y="714"/>
                      <a:pt x="760" y="714"/>
                    </a:cubicBezTo>
                    <a:cubicBezTo>
                      <a:pt x="757" y="713"/>
                      <a:pt x="752" y="711"/>
                      <a:pt x="746" y="708"/>
                    </a:cubicBezTo>
                    <a:cubicBezTo>
                      <a:pt x="724" y="698"/>
                      <a:pt x="685" y="676"/>
                      <a:pt x="638" y="649"/>
                    </a:cubicBezTo>
                    <a:cubicBezTo>
                      <a:pt x="568" y="608"/>
                      <a:pt x="482" y="556"/>
                      <a:pt x="413" y="514"/>
                    </a:cubicBezTo>
                    <a:cubicBezTo>
                      <a:pt x="379" y="492"/>
                      <a:pt x="349" y="474"/>
                      <a:pt x="328" y="461"/>
                    </a:cubicBezTo>
                    <a:cubicBezTo>
                      <a:pt x="317" y="454"/>
                      <a:pt x="308" y="449"/>
                      <a:pt x="302" y="445"/>
                    </a:cubicBezTo>
                    <a:cubicBezTo>
                      <a:pt x="297" y="441"/>
                      <a:pt x="293" y="439"/>
                      <a:pt x="293" y="439"/>
                    </a:cubicBezTo>
                    <a:cubicBezTo>
                      <a:pt x="291" y="438"/>
                      <a:pt x="289" y="439"/>
                      <a:pt x="288" y="441"/>
                    </a:cubicBezTo>
                    <a:cubicBezTo>
                      <a:pt x="287" y="442"/>
                      <a:pt x="287" y="442"/>
                      <a:pt x="287" y="443"/>
                    </a:cubicBezTo>
                    <a:cubicBezTo>
                      <a:pt x="287" y="445"/>
                      <a:pt x="288" y="445"/>
                      <a:pt x="288" y="446"/>
                    </a:cubicBezTo>
                    <a:cubicBezTo>
                      <a:pt x="289" y="448"/>
                      <a:pt x="290" y="449"/>
                      <a:pt x="291" y="450"/>
                    </a:cubicBezTo>
                    <a:cubicBezTo>
                      <a:pt x="294" y="452"/>
                      <a:pt x="298" y="455"/>
                      <a:pt x="303" y="459"/>
                    </a:cubicBezTo>
                    <a:cubicBezTo>
                      <a:pt x="322" y="473"/>
                      <a:pt x="358" y="497"/>
                      <a:pt x="402" y="524"/>
                    </a:cubicBezTo>
                    <a:cubicBezTo>
                      <a:pt x="467" y="565"/>
                      <a:pt x="550" y="614"/>
                      <a:pt x="616" y="654"/>
                    </a:cubicBezTo>
                    <a:cubicBezTo>
                      <a:pt x="649" y="673"/>
                      <a:pt x="678" y="691"/>
                      <a:pt x="699" y="703"/>
                    </a:cubicBezTo>
                    <a:cubicBezTo>
                      <a:pt x="710" y="709"/>
                      <a:pt x="718" y="714"/>
                      <a:pt x="723" y="718"/>
                    </a:cubicBezTo>
                    <a:cubicBezTo>
                      <a:pt x="726" y="719"/>
                      <a:pt x="729" y="721"/>
                      <a:pt x="730" y="722"/>
                    </a:cubicBezTo>
                    <a:cubicBezTo>
                      <a:pt x="731" y="722"/>
                      <a:pt x="731" y="722"/>
                      <a:pt x="732" y="723"/>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2" y="723"/>
                      <a:pt x="732" y="723"/>
                      <a:pt x="732" y="723"/>
                    </a:cubicBezTo>
                    <a:cubicBezTo>
                      <a:pt x="733" y="721"/>
                      <a:pt x="733" y="721"/>
                      <a:pt x="733" y="721"/>
                    </a:cubicBezTo>
                    <a:cubicBezTo>
                      <a:pt x="732" y="723"/>
                      <a:pt x="732" y="723"/>
                      <a:pt x="732" y="723"/>
                    </a:cubicBezTo>
                    <a:cubicBezTo>
                      <a:pt x="734" y="720"/>
                      <a:pt x="734" y="720"/>
                      <a:pt x="734" y="720"/>
                    </a:cubicBezTo>
                    <a:cubicBezTo>
                      <a:pt x="731" y="722"/>
                      <a:pt x="731" y="722"/>
                      <a:pt x="731" y="722"/>
                    </a:cubicBezTo>
                    <a:cubicBezTo>
                      <a:pt x="732" y="723"/>
                      <a:pt x="732" y="723"/>
                      <a:pt x="732" y="723"/>
                    </a:cubicBezTo>
                    <a:cubicBezTo>
                      <a:pt x="734" y="720"/>
                      <a:pt x="734" y="720"/>
                      <a:pt x="734" y="720"/>
                    </a:cubicBezTo>
                    <a:cubicBezTo>
                      <a:pt x="731" y="722"/>
                      <a:pt x="731" y="722"/>
                      <a:pt x="731" y="722"/>
                    </a:cubicBezTo>
                    <a:cubicBezTo>
                      <a:pt x="734" y="720"/>
                      <a:pt x="734" y="720"/>
                      <a:pt x="734" y="720"/>
                    </a:cubicBezTo>
                    <a:cubicBezTo>
                      <a:pt x="731" y="722"/>
                      <a:pt x="731" y="722"/>
                      <a:pt x="731" y="722"/>
                    </a:cubicBezTo>
                    <a:cubicBezTo>
                      <a:pt x="731" y="722"/>
                      <a:pt x="731" y="722"/>
                      <a:pt x="731" y="722"/>
                    </a:cubicBezTo>
                    <a:cubicBezTo>
                      <a:pt x="734" y="720"/>
                      <a:pt x="734" y="720"/>
                      <a:pt x="734" y="720"/>
                    </a:cubicBezTo>
                    <a:cubicBezTo>
                      <a:pt x="731" y="722"/>
                      <a:pt x="731" y="722"/>
                      <a:pt x="731" y="722"/>
                    </a:cubicBezTo>
                    <a:cubicBezTo>
                      <a:pt x="734" y="720"/>
                      <a:pt x="734" y="720"/>
                      <a:pt x="734" y="720"/>
                    </a:cubicBezTo>
                    <a:cubicBezTo>
                      <a:pt x="730" y="720"/>
                      <a:pt x="730" y="720"/>
                      <a:pt x="730" y="720"/>
                    </a:cubicBezTo>
                    <a:cubicBezTo>
                      <a:pt x="730" y="721"/>
                      <a:pt x="731" y="721"/>
                      <a:pt x="731" y="722"/>
                    </a:cubicBezTo>
                    <a:cubicBezTo>
                      <a:pt x="734" y="720"/>
                      <a:pt x="734" y="720"/>
                      <a:pt x="734" y="720"/>
                    </a:cubicBezTo>
                    <a:cubicBezTo>
                      <a:pt x="730" y="720"/>
                      <a:pt x="730" y="720"/>
                      <a:pt x="730" y="720"/>
                    </a:cubicBezTo>
                    <a:cubicBezTo>
                      <a:pt x="734" y="720"/>
                      <a:pt x="734" y="720"/>
                      <a:pt x="734" y="720"/>
                    </a:cubicBezTo>
                    <a:cubicBezTo>
                      <a:pt x="731" y="718"/>
                      <a:pt x="731" y="718"/>
                      <a:pt x="731" y="718"/>
                    </a:cubicBezTo>
                    <a:cubicBezTo>
                      <a:pt x="734" y="719"/>
                      <a:pt x="734" y="719"/>
                      <a:pt x="734" y="719"/>
                    </a:cubicBezTo>
                    <a:cubicBezTo>
                      <a:pt x="733" y="716"/>
                      <a:pt x="733" y="716"/>
                      <a:pt x="733" y="716"/>
                    </a:cubicBezTo>
                    <a:cubicBezTo>
                      <a:pt x="732" y="716"/>
                      <a:pt x="732" y="717"/>
                      <a:pt x="731" y="718"/>
                    </a:cubicBezTo>
                    <a:cubicBezTo>
                      <a:pt x="734" y="719"/>
                      <a:pt x="734" y="719"/>
                      <a:pt x="734" y="719"/>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8"/>
                      <a:pt x="733" y="718"/>
                      <a:pt x="733" y="718"/>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3" y="716"/>
                      <a:pt x="733" y="716"/>
                    </a:cubicBezTo>
                    <a:cubicBezTo>
                      <a:pt x="733" y="716"/>
                      <a:pt x="732" y="716"/>
                      <a:pt x="731" y="715"/>
                    </a:cubicBezTo>
                    <a:cubicBezTo>
                      <a:pt x="728" y="714"/>
                      <a:pt x="724" y="713"/>
                      <a:pt x="719" y="710"/>
                    </a:cubicBezTo>
                    <a:cubicBezTo>
                      <a:pt x="698" y="700"/>
                      <a:pt x="662" y="679"/>
                      <a:pt x="618" y="654"/>
                    </a:cubicBezTo>
                    <a:cubicBezTo>
                      <a:pt x="553" y="615"/>
                      <a:pt x="473" y="567"/>
                      <a:pt x="408" y="527"/>
                    </a:cubicBezTo>
                    <a:cubicBezTo>
                      <a:pt x="376" y="508"/>
                      <a:pt x="348" y="490"/>
                      <a:pt x="328" y="478"/>
                    </a:cubicBezTo>
                    <a:cubicBezTo>
                      <a:pt x="318" y="472"/>
                      <a:pt x="310" y="467"/>
                      <a:pt x="305" y="464"/>
                    </a:cubicBezTo>
                    <a:cubicBezTo>
                      <a:pt x="299" y="460"/>
                      <a:pt x="296" y="458"/>
                      <a:pt x="296" y="458"/>
                    </a:cubicBezTo>
                    <a:cubicBezTo>
                      <a:pt x="295" y="458"/>
                      <a:pt x="294" y="458"/>
                      <a:pt x="293" y="458"/>
                    </a:cubicBezTo>
                    <a:cubicBezTo>
                      <a:pt x="292" y="458"/>
                      <a:pt x="291" y="459"/>
                      <a:pt x="291" y="460"/>
                    </a:cubicBezTo>
                    <a:cubicBezTo>
                      <a:pt x="290" y="461"/>
                      <a:pt x="290" y="462"/>
                      <a:pt x="290" y="463"/>
                    </a:cubicBezTo>
                    <a:cubicBezTo>
                      <a:pt x="291" y="464"/>
                      <a:pt x="291" y="465"/>
                      <a:pt x="292" y="465"/>
                    </a:cubicBezTo>
                    <a:cubicBezTo>
                      <a:pt x="292" y="465"/>
                      <a:pt x="294" y="466"/>
                      <a:pt x="297" y="468"/>
                    </a:cubicBezTo>
                    <a:cubicBezTo>
                      <a:pt x="320" y="482"/>
                      <a:pt x="423" y="545"/>
                      <a:pt x="520" y="605"/>
                    </a:cubicBezTo>
                    <a:cubicBezTo>
                      <a:pt x="568" y="635"/>
                      <a:pt x="615" y="664"/>
                      <a:pt x="650" y="687"/>
                    </a:cubicBezTo>
                    <a:cubicBezTo>
                      <a:pt x="668" y="698"/>
                      <a:pt x="682" y="707"/>
                      <a:pt x="692" y="714"/>
                    </a:cubicBezTo>
                    <a:cubicBezTo>
                      <a:pt x="697" y="717"/>
                      <a:pt x="701" y="720"/>
                      <a:pt x="704" y="721"/>
                    </a:cubicBezTo>
                    <a:cubicBezTo>
                      <a:pt x="705" y="722"/>
                      <a:pt x="706" y="723"/>
                      <a:pt x="707" y="724"/>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07" y="724"/>
                      <a:pt x="707" y="724"/>
                      <a:pt x="707" y="724"/>
                    </a:cubicBezTo>
                    <a:cubicBezTo>
                      <a:pt x="708" y="723"/>
                      <a:pt x="708" y="723"/>
                      <a:pt x="708" y="723"/>
                    </a:cubicBezTo>
                    <a:cubicBezTo>
                      <a:pt x="707" y="724"/>
                      <a:pt x="707" y="724"/>
                      <a:pt x="707" y="724"/>
                    </a:cubicBezTo>
                    <a:cubicBezTo>
                      <a:pt x="710" y="722"/>
                      <a:pt x="710" y="722"/>
                      <a:pt x="710" y="722"/>
                    </a:cubicBezTo>
                    <a:cubicBezTo>
                      <a:pt x="707" y="723"/>
                      <a:pt x="707" y="723"/>
                      <a:pt x="707" y="723"/>
                    </a:cubicBezTo>
                    <a:cubicBezTo>
                      <a:pt x="707" y="724"/>
                      <a:pt x="707" y="724"/>
                      <a:pt x="707" y="724"/>
                    </a:cubicBezTo>
                    <a:cubicBezTo>
                      <a:pt x="710" y="722"/>
                      <a:pt x="710" y="722"/>
                      <a:pt x="710" y="722"/>
                    </a:cubicBezTo>
                    <a:cubicBezTo>
                      <a:pt x="707" y="723"/>
                      <a:pt x="707" y="723"/>
                      <a:pt x="707" y="723"/>
                    </a:cubicBezTo>
                    <a:cubicBezTo>
                      <a:pt x="710" y="722"/>
                      <a:pt x="710" y="722"/>
                      <a:pt x="710" y="722"/>
                    </a:cubicBezTo>
                    <a:cubicBezTo>
                      <a:pt x="706" y="722"/>
                      <a:pt x="706" y="722"/>
                      <a:pt x="706" y="722"/>
                    </a:cubicBezTo>
                    <a:cubicBezTo>
                      <a:pt x="706" y="722"/>
                      <a:pt x="707" y="723"/>
                      <a:pt x="707" y="723"/>
                    </a:cubicBezTo>
                    <a:cubicBezTo>
                      <a:pt x="710" y="722"/>
                      <a:pt x="710" y="722"/>
                      <a:pt x="710" y="722"/>
                    </a:cubicBezTo>
                    <a:cubicBezTo>
                      <a:pt x="706" y="722"/>
                      <a:pt x="706" y="722"/>
                      <a:pt x="706" y="722"/>
                    </a:cubicBezTo>
                    <a:cubicBezTo>
                      <a:pt x="710" y="722"/>
                      <a:pt x="710" y="722"/>
                      <a:pt x="710" y="722"/>
                    </a:cubicBezTo>
                    <a:cubicBezTo>
                      <a:pt x="707" y="720"/>
                      <a:pt x="707" y="720"/>
                      <a:pt x="707" y="720"/>
                    </a:cubicBezTo>
                    <a:cubicBezTo>
                      <a:pt x="707" y="720"/>
                      <a:pt x="706" y="721"/>
                      <a:pt x="706" y="722"/>
                    </a:cubicBezTo>
                    <a:cubicBezTo>
                      <a:pt x="710" y="722"/>
                      <a:pt x="710" y="722"/>
                      <a:pt x="710" y="722"/>
                    </a:cubicBezTo>
                    <a:cubicBezTo>
                      <a:pt x="707" y="720"/>
                      <a:pt x="707" y="720"/>
                      <a:pt x="707" y="720"/>
                    </a:cubicBezTo>
                    <a:cubicBezTo>
                      <a:pt x="710" y="722"/>
                      <a:pt x="710" y="722"/>
                      <a:pt x="710" y="722"/>
                    </a:cubicBezTo>
                    <a:cubicBezTo>
                      <a:pt x="712" y="718"/>
                      <a:pt x="712" y="718"/>
                      <a:pt x="712" y="718"/>
                    </a:cubicBezTo>
                    <a:cubicBezTo>
                      <a:pt x="296" y="471"/>
                      <a:pt x="296" y="471"/>
                      <a:pt x="296" y="471"/>
                    </a:cubicBezTo>
                    <a:cubicBezTo>
                      <a:pt x="294" y="470"/>
                      <a:pt x="292" y="471"/>
                      <a:pt x="290" y="473"/>
                    </a:cubicBezTo>
                    <a:cubicBezTo>
                      <a:pt x="289" y="475"/>
                      <a:pt x="290" y="477"/>
                      <a:pt x="292" y="478"/>
                    </a:cubicBezTo>
                    <a:cubicBezTo>
                      <a:pt x="292" y="478"/>
                      <a:pt x="298" y="482"/>
                      <a:pt x="309" y="489"/>
                    </a:cubicBezTo>
                    <a:cubicBezTo>
                      <a:pt x="347" y="512"/>
                      <a:pt x="441" y="571"/>
                      <a:pt x="526" y="624"/>
                    </a:cubicBezTo>
                    <a:cubicBezTo>
                      <a:pt x="569" y="651"/>
                      <a:pt x="609" y="676"/>
                      <a:pt x="639" y="694"/>
                    </a:cubicBezTo>
                    <a:cubicBezTo>
                      <a:pt x="653" y="704"/>
                      <a:pt x="665" y="711"/>
                      <a:pt x="674" y="717"/>
                    </a:cubicBezTo>
                    <a:cubicBezTo>
                      <a:pt x="678" y="719"/>
                      <a:pt x="681" y="721"/>
                      <a:pt x="684" y="723"/>
                    </a:cubicBezTo>
                    <a:cubicBezTo>
                      <a:pt x="685" y="724"/>
                      <a:pt x="685" y="724"/>
                      <a:pt x="686" y="724"/>
                    </a:cubicBezTo>
                    <a:cubicBezTo>
                      <a:pt x="687" y="725"/>
                      <a:pt x="687" y="725"/>
                      <a:pt x="687" y="725"/>
                    </a:cubicBezTo>
                    <a:cubicBezTo>
                      <a:pt x="687" y="725"/>
                      <a:pt x="687" y="725"/>
                      <a:pt x="687" y="725"/>
                    </a:cubicBezTo>
                    <a:cubicBezTo>
                      <a:pt x="688" y="723"/>
                      <a:pt x="688" y="723"/>
                      <a:pt x="688" y="723"/>
                    </a:cubicBezTo>
                    <a:cubicBezTo>
                      <a:pt x="686" y="725"/>
                      <a:pt x="686" y="725"/>
                      <a:pt x="686" y="725"/>
                    </a:cubicBezTo>
                    <a:cubicBezTo>
                      <a:pt x="687" y="725"/>
                      <a:pt x="687" y="725"/>
                      <a:pt x="687" y="725"/>
                    </a:cubicBezTo>
                    <a:cubicBezTo>
                      <a:pt x="688" y="723"/>
                      <a:pt x="688" y="723"/>
                      <a:pt x="688" y="723"/>
                    </a:cubicBezTo>
                    <a:cubicBezTo>
                      <a:pt x="686" y="725"/>
                      <a:pt x="686" y="725"/>
                      <a:pt x="686" y="725"/>
                    </a:cubicBezTo>
                    <a:cubicBezTo>
                      <a:pt x="689" y="722"/>
                      <a:pt x="689" y="722"/>
                      <a:pt x="689" y="722"/>
                    </a:cubicBezTo>
                    <a:cubicBezTo>
                      <a:pt x="686" y="724"/>
                      <a:pt x="686" y="724"/>
                      <a:pt x="686" y="724"/>
                    </a:cubicBezTo>
                    <a:cubicBezTo>
                      <a:pt x="686" y="725"/>
                      <a:pt x="686" y="725"/>
                      <a:pt x="686" y="725"/>
                    </a:cubicBezTo>
                    <a:cubicBezTo>
                      <a:pt x="689" y="722"/>
                      <a:pt x="689" y="722"/>
                      <a:pt x="689" y="722"/>
                    </a:cubicBezTo>
                    <a:cubicBezTo>
                      <a:pt x="686" y="724"/>
                      <a:pt x="686" y="724"/>
                      <a:pt x="686" y="724"/>
                    </a:cubicBezTo>
                    <a:cubicBezTo>
                      <a:pt x="689" y="722"/>
                      <a:pt x="689" y="722"/>
                      <a:pt x="689" y="722"/>
                    </a:cubicBezTo>
                    <a:cubicBezTo>
                      <a:pt x="686" y="724"/>
                      <a:pt x="686" y="724"/>
                      <a:pt x="686" y="724"/>
                    </a:cubicBezTo>
                    <a:cubicBezTo>
                      <a:pt x="686" y="724"/>
                      <a:pt x="686" y="724"/>
                      <a:pt x="686" y="724"/>
                    </a:cubicBezTo>
                    <a:cubicBezTo>
                      <a:pt x="689" y="722"/>
                      <a:pt x="689" y="722"/>
                      <a:pt x="689" y="722"/>
                    </a:cubicBezTo>
                    <a:cubicBezTo>
                      <a:pt x="686" y="724"/>
                      <a:pt x="686" y="724"/>
                      <a:pt x="686" y="724"/>
                    </a:cubicBezTo>
                    <a:cubicBezTo>
                      <a:pt x="689" y="722"/>
                      <a:pt x="689" y="722"/>
                      <a:pt x="689" y="722"/>
                    </a:cubicBezTo>
                    <a:cubicBezTo>
                      <a:pt x="685" y="722"/>
                      <a:pt x="685" y="722"/>
                      <a:pt x="685" y="722"/>
                    </a:cubicBezTo>
                    <a:cubicBezTo>
                      <a:pt x="685" y="723"/>
                      <a:pt x="685" y="723"/>
                      <a:pt x="686" y="724"/>
                    </a:cubicBezTo>
                    <a:cubicBezTo>
                      <a:pt x="689" y="722"/>
                      <a:pt x="689" y="722"/>
                      <a:pt x="689" y="722"/>
                    </a:cubicBezTo>
                    <a:cubicBezTo>
                      <a:pt x="685" y="722"/>
                      <a:pt x="685" y="722"/>
                      <a:pt x="685" y="722"/>
                    </a:cubicBezTo>
                    <a:cubicBezTo>
                      <a:pt x="689" y="722"/>
                      <a:pt x="689" y="722"/>
                      <a:pt x="689" y="722"/>
                    </a:cubicBezTo>
                    <a:cubicBezTo>
                      <a:pt x="686" y="720"/>
                      <a:pt x="686" y="720"/>
                      <a:pt x="686" y="720"/>
                    </a:cubicBezTo>
                    <a:cubicBezTo>
                      <a:pt x="689" y="722"/>
                      <a:pt x="689" y="722"/>
                      <a:pt x="689" y="722"/>
                    </a:cubicBezTo>
                    <a:cubicBezTo>
                      <a:pt x="688" y="718"/>
                      <a:pt x="688" y="718"/>
                      <a:pt x="688" y="718"/>
                    </a:cubicBezTo>
                    <a:cubicBezTo>
                      <a:pt x="687" y="718"/>
                      <a:pt x="686" y="719"/>
                      <a:pt x="686" y="720"/>
                    </a:cubicBezTo>
                    <a:cubicBezTo>
                      <a:pt x="689" y="722"/>
                      <a:pt x="689" y="722"/>
                      <a:pt x="689" y="722"/>
                    </a:cubicBezTo>
                    <a:cubicBezTo>
                      <a:pt x="688" y="718"/>
                      <a:pt x="688" y="718"/>
                      <a:pt x="688" y="718"/>
                    </a:cubicBezTo>
                    <a:cubicBezTo>
                      <a:pt x="689" y="722"/>
                      <a:pt x="689" y="722"/>
                      <a:pt x="689" y="722"/>
                    </a:cubicBezTo>
                    <a:cubicBezTo>
                      <a:pt x="689" y="718"/>
                      <a:pt x="689" y="718"/>
                      <a:pt x="689" y="718"/>
                    </a:cubicBezTo>
                    <a:cubicBezTo>
                      <a:pt x="689" y="718"/>
                      <a:pt x="688" y="718"/>
                      <a:pt x="688" y="718"/>
                    </a:cubicBezTo>
                    <a:cubicBezTo>
                      <a:pt x="689" y="722"/>
                      <a:pt x="689" y="722"/>
                      <a:pt x="689" y="722"/>
                    </a:cubicBezTo>
                    <a:cubicBezTo>
                      <a:pt x="689" y="718"/>
                      <a:pt x="689" y="718"/>
                      <a:pt x="689" y="718"/>
                    </a:cubicBezTo>
                    <a:cubicBezTo>
                      <a:pt x="689" y="721"/>
                      <a:pt x="689" y="721"/>
                      <a:pt x="689" y="721"/>
                    </a:cubicBezTo>
                    <a:cubicBezTo>
                      <a:pt x="690" y="718"/>
                      <a:pt x="690" y="718"/>
                      <a:pt x="690" y="718"/>
                    </a:cubicBezTo>
                    <a:cubicBezTo>
                      <a:pt x="690" y="718"/>
                      <a:pt x="690" y="718"/>
                      <a:pt x="689" y="718"/>
                    </a:cubicBezTo>
                    <a:cubicBezTo>
                      <a:pt x="689" y="721"/>
                      <a:pt x="689" y="721"/>
                      <a:pt x="689" y="721"/>
                    </a:cubicBezTo>
                    <a:cubicBezTo>
                      <a:pt x="690" y="718"/>
                      <a:pt x="690" y="718"/>
                      <a:pt x="690" y="718"/>
                    </a:cubicBezTo>
                    <a:cubicBezTo>
                      <a:pt x="690" y="719"/>
                      <a:pt x="690" y="719"/>
                      <a:pt x="690" y="719"/>
                    </a:cubicBezTo>
                    <a:cubicBezTo>
                      <a:pt x="690" y="718"/>
                      <a:pt x="690" y="718"/>
                      <a:pt x="690" y="718"/>
                    </a:cubicBezTo>
                    <a:cubicBezTo>
                      <a:pt x="690" y="718"/>
                      <a:pt x="690" y="718"/>
                      <a:pt x="690" y="718"/>
                    </a:cubicBezTo>
                    <a:cubicBezTo>
                      <a:pt x="690" y="719"/>
                      <a:pt x="690" y="719"/>
                      <a:pt x="690" y="719"/>
                    </a:cubicBezTo>
                    <a:cubicBezTo>
                      <a:pt x="690" y="718"/>
                      <a:pt x="690" y="718"/>
                      <a:pt x="690" y="718"/>
                    </a:cubicBezTo>
                    <a:cubicBezTo>
                      <a:pt x="690" y="718"/>
                      <a:pt x="689" y="718"/>
                      <a:pt x="688" y="717"/>
                    </a:cubicBezTo>
                    <a:cubicBezTo>
                      <a:pt x="684" y="715"/>
                      <a:pt x="674" y="709"/>
                      <a:pt x="661" y="702"/>
                    </a:cubicBezTo>
                    <a:cubicBezTo>
                      <a:pt x="615" y="675"/>
                      <a:pt x="522" y="620"/>
                      <a:pt x="442" y="572"/>
                    </a:cubicBezTo>
                    <a:cubicBezTo>
                      <a:pt x="401" y="549"/>
                      <a:pt x="364" y="526"/>
                      <a:pt x="337" y="510"/>
                    </a:cubicBezTo>
                    <a:cubicBezTo>
                      <a:pt x="323" y="502"/>
                      <a:pt x="312" y="495"/>
                      <a:pt x="304" y="491"/>
                    </a:cubicBezTo>
                    <a:cubicBezTo>
                      <a:pt x="296" y="486"/>
                      <a:pt x="292" y="483"/>
                      <a:pt x="292" y="483"/>
                    </a:cubicBezTo>
                    <a:cubicBezTo>
                      <a:pt x="290" y="482"/>
                      <a:pt x="288" y="483"/>
                      <a:pt x="286" y="485"/>
                    </a:cubicBezTo>
                    <a:cubicBezTo>
                      <a:pt x="285" y="487"/>
                      <a:pt x="286" y="489"/>
                      <a:pt x="288" y="490"/>
                    </a:cubicBezTo>
                    <a:cubicBezTo>
                      <a:pt x="672" y="730"/>
                      <a:pt x="672" y="730"/>
                      <a:pt x="672" y="730"/>
                    </a:cubicBezTo>
                    <a:cubicBezTo>
                      <a:pt x="674" y="727"/>
                      <a:pt x="674" y="727"/>
                      <a:pt x="674" y="727"/>
                    </a:cubicBezTo>
                    <a:cubicBezTo>
                      <a:pt x="671" y="725"/>
                      <a:pt x="671" y="725"/>
                      <a:pt x="671" y="725"/>
                    </a:cubicBezTo>
                    <a:cubicBezTo>
                      <a:pt x="674" y="727"/>
                      <a:pt x="674" y="727"/>
                      <a:pt x="674" y="727"/>
                    </a:cubicBezTo>
                    <a:cubicBezTo>
                      <a:pt x="673" y="723"/>
                      <a:pt x="673" y="723"/>
                      <a:pt x="673" y="723"/>
                    </a:cubicBezTo>
                    <a:cubicBezTo>
                      <a:pt x="672" y="723"/>
                      <a:pt x="672" y="724"/>
                      <a:pt x="671" y="725"/>
                    </a:cubicBezTo>
                    <a:cubicBezTo>
                      <a:pt x="674" y="727"/>
                      <a:pt x="674" y="727"/>
                      <a:pt x="674" y="727"/>
                    </a:cubicBezTo>
                    <a:cubicBezTo>
                      <a:pt x="673" y="723"/>
                      <a:pt x="673" y="723"/>
                      <a:pt x="673" y="723"/>
                    </a:cubicBezTo>
                    <a:cubicBezTo>
                      <a:pt x="674" y="727"/>
                      <a:pt x="674" y="727"/>
                      <a:pt x="674" y="727"/>
                    </a:cubicBezTo>
                    <a:cubicBezTo>
                      <a:pt x="674" y="723"/>
                      <a:pt x="674" y="723"/>
                      <a:pt x="674" y="723"/>
                    </a:cubicBezTo>
                    <a:cubicBezTo>
                      <a:pt x="674" y="723"/>
                      <a:pt x="674" y="723"/>
                      <a:pt x="673" y="723"/>
                    </a:cubicBezTo>
                    <a:cubicBezTo>
                      <a:pt x="674" y="727"/>
                      <a:pt x="674" y="727"/>
                      <a:pt x="674" y="727"/>
                    </a:cubicBezTo>
                    <a:cubicBezTo>
                      <a:pt x="674" y="723"/>
                      <a:pt x="674" y="723"/>
                      <a:pt x="674" y="723"/>
                    </a:cubicBezTo>
                    <a:cubicBezTo>
                      <a:pt x="674" y="726"/>
                      <a:pt x="674" y="726"/>
                      <a:pt x="674" y="726"/>
                    </a:cubicBezTo>
                    <a:cubicBezTo>
                      <a:pt x="675" y="723"/>
                      <a:pt x="675" y="723"/>
                      <a:pt x="675" y="723"/>
                    </a:cubicBezTo>
                    <a:cubicBezTo>
                      <a:pt x="675" y="723"/>
                      <a:pt x="675" y="723"/>
                      <a:pt x="674" y="723"/>
                    </a:cubicBezTo>
                    <a:cubicBezTo>
                      <a:pt x="674" y="726"/>
                      <a:pt x="674" y="726"/>
                      <a:pt x="674" y="726"/>
                    </a:cubicBezTo>
                    <a:cubicBezTo>
                      <a:pt x="675" y="723"/>
                      <a:pt x="675" y="723"/>
                      <a:pt x="675" y="723"/>
                    </a:cubicBezTo>
                    <a:cubicBezTo>
                      <a:pt x="675" y="724"/>
                      <a:pt x="675" y="724"/>
                      <a:pt x="675" y="724"/>
                    </a:cubicBezTo>
                    <a:cubicBezTo>
                      <a:pt x="675" y="723"/>
                      <a:pt x="675" y="723"/>
                      <a:pt x="675" y="723"/>
                    </a:cubicBezTo>
                    <a:cubicBezTo>
                      <a:pt x="675" y="723"/>
                      <a:pt x="675" y="723"/>
                      <a:pt x="675" y="723"/>
                    </a:cubicBezTo>
                    <a:cubicBezTo>
                      <a:pt x="675" y="724"/>
                      <a:pt x="675" y="724"/>
                      <a:pt x="675" y="724"/>
                    </a:cubicBezTo>
                    <a:cubicBezTo>
                      <a:pt x="675" y="723"/>
                      <a:pt x="675" y="723"/>
                      <a:pt x="675" y="723"/>
                    </a:cubicBezTo>
                    <a:cubicBezTo>
                      <a:pt x="675" y="723"/>
                      <a:pt x="675" y="723"/>
                      <a:pt x="674" y="722"/>
                    </a:cubicBezTo>
                    <a:cubicBezTo>
                      <a:pt x="670" y="720"/>
                      <a:pt x="661" y="715"/>
                      <a:pt x="649" y="708"/>
                    </a:cubicBezTo>
                    <a:cubicBezTo>
                      <a:pt x="606" y="683"/>
                      <a:pt x="521" y="632"/>
                      <a:pt x="445" y="587"/>
                    </a:cubicBezTo>
                    <a:cubicBezTo>
                      <a:pt x="407" y="565"/>
                      <a:pt x="371" y="544"/>
                      <a:pt x="343" y="529"/>
                    </a:cubicBezTo>
                    <a:cubicBezTo>
                      <a:pt x="330" y="521"/>
                      <a:pt x="318" y="515"/>
                      <a:pt x="309" y="510"/>
                    </a:cubicBezTo>
                    <a:cubicBezTo>
                      <a:pt x="305" y="508"/>
                      <a:pt x="301" y="506"/>
                      <a:pt x="298" y="505"/>
                    </a:cubicBezTo>
                    <a:cubicBezTo>
                      <a:pt x="297" y="505"/>
                      <a:pt x="296" y="504"/>
                      <a:pt x="295" y="504"/>
                    </a:cubicBezTo>
                    <a:cubicBezTo>
                      <a:pt x="294" y="504"/>
                      <a:pt x="293" y="503"/>
                      <a:pt x="291" y="503"/>
                    </a:cubicBezTo>
                    <a:cubicBezTo>
                      <a:pt x="291" y="503"/>
                      <a:pt x="290" y="503"/>
                      <a:pt x="290" y="504"/>
                    </a:cubicBezTo>
                    <a:cubicBezTo>
                      <a:pt x="289" y="504"/>
                      <a:pt x="288" y="504"/>
                      <a:pt x="287" y="505"/>
                    </a:cubicBezTo>
                    <a:cubicBezTo>
                      <a:pt x="286" y="507"/>
                      <a:pt x="287" y="510"/>
                      <a:pt x="289" y="511"/>
                    </a:cubicBezTo>
                    <a:cubicBezTo>
                      <a:pt x="644" y="733"/>
                      <a:pt x="644" y="733"/>
                      <a:pt x="644" y="733"/>
                    </a:cubicBezTo>
                    <a:cubicBezTo>
                      <a:pt x="647" y="730"/>
                      <a:pt x="647" y="730"/>
                      <a:pt x="647" y="730"/>
                    </a:cubicBezTo>
                    <a:cubicBezTo>
                      <a:pt x="643" y="727"/>
                      <a:pt x="643" y="727"/>
                      <a:pt x="643" y="727"/>
                    </a:cubicBezTo>
                    <a:cubicBezTo>
                      <a:pt x="647" y="730"/>
                      <a:pt x="647" y="730"/>
                      <a:pt x="647" y="730"/>
                    </a:cubicBezTo>
                    <a:cubicBezTo>
                      <a:pt x="645" y="726"/>
                      <a:pt x="645" y="726"/>
                      <a:pt x="645" y="726"/>
                    </a:cubicBezTo>
                    <a:cubicBezTo>
                      <a:pt x="645" y="726"/>
                      <a:pt x="644" y="727"/>
                      <a:pt x="643" y="727"/>
                    </a:cubicBezTo>
                    <a:cubicBezTo>
                      <a:pt x="647" y="730"/>
                      <a:pt x="647" y="730"/>
                      <a:pt x="647" y="730"/>
                    </a:cubicBezTo>
                    <a:cubicBezTo>
                      <a:pt x="645" y="726"/>
                      <a:pt x="645" y="726"/>
                      <a:pt x="645" y="726"/>
                    </a:cubicBezTo>
                    <a:cubicBezTo>
                      <a:pt x="646" y="730"/>
                      <a:pt x="646" y="730"/>
                      <a:pt x="646" y="730"/>
                    </a:cubicBezTo>
                    <a:cubicBezTo>
                      <a:pt x="646" y="726"/>
                      <a:pt x="646" y="726"/>
                      <a:pt x="646" y="726"/>
                    </a:cubicBezTo>
                    <a:cubicBezTo>
                      <a:pt x="646" y="726"/>
                      <a:pt x="646" y="726"/>
                      <a:pt x="645" y="726"/>
                    </a:cubicBezTo>
                    <a:cubicBezTo>
                      <a:pt x="646" y="730"/>
                      <a:pt x="646" y="730"/>
                      <a:pt x="646" y="730"/>
                    </a:cubicBezTo>
                    <a:cubicBezTo>
                      <a:pt x="646" y="726"/>
                      <a:pt x="646" y="726"/>
                      <a:pt x="646" y="726"/>
                    </a:cubicBezTo>
                    <a:cubicBezTo>
                      <a:pt x="646" y="730"/>
                      <a:pt x="646" y="730"/>
                      <a:pt x="646" y="730"/>
                    </a:cubicBezTo>
                    <a:cubicBezTo>
                      <a:pt x="648" y="726"/>
                      <a:pt x="648" y="726"/>
                      <a:pt x="648" y="726"/>
                    </a:cubicBezTo>
                    <a:cubicBezTo>
                      <a:pt x="647" y="726"/>
                      <a:pt x="647" y="726"/>
                      <a:pt x="646" y="726"/>
                    </a:cubicBezTo>
                    <a:cubicBezTo>
                      <a:pt x="646" y="730"/>
                      <a:pt x="646" y="730"/>
                      <a:pt x="646" y="730"/>
                    </a:cubicBezTo>
                    <a:cubicBezTo>
                      <a:pt x="648" y="726"/>
                      <a:pt x="648" y="726"/>
                      <a:pt x="648" y="726"/>
                    </a:cubicBezTo>
                    <a:cubicBezTo>
                      <a:pt x="647" y="728"/>
                      <a:pt x="647" y="728"/>
                      <a:pt x="647" y="728"/>
                    </a:cubicBezTo>
                    <a:cubicBezTo>
                      <a:pt x="648" y="726"/>
                      <a:pt x="648" y="726"/>
                      <a:pt x="648" y="726"/>
                    </a:cubicBezTo>
                    <a:cubicBezTo>
                      <a:pt x="648" y="726"/>
                      <a:pt x="648" y="726"/>
                      <a:pt x="648" y="726"/>
                    </a:cubicBezTo>
                    <a:cubicBezTo>
                      <a:pt x="647" y="728"/>
                      <a:pt x="647" y="728"/>
                      <a:pt x="647" y="728"/>
                    </a:cubicBezTo>
                    <a:cubicBezTo>
                      <a:pt x="648" y="726"/>
                      <a:pt x="648" y="726"/>
                      <a:pt x="648" y="726"/>
                    </a:cubicBezTo>
                    <a:cubicBezTo>
                      <a:pt x="648" y="726"/>
                      <a:pt x="647" y="726"/>
                      <a:pt x="646" y="725"/>
                    </a:cubicBezTo>
                    <a:cubicBezTo>
                      <a:pt x="643" y="723"/>
                      <a:pt x="634" y="718"/>
                      <a:pt x="623" y="711"/>
                    </a:cubicBezTo>
                    <a:cubicBezTo>
                      <a:pt x="583" y="687"/>
                      <a:pt x="501" y="638"/>
                      <a:pt x="429" y="595"/>
                    </a:cubicBezTo>
                    <a:cubicBezTo>
                      <a:pt x="392" y="574"/>
                      <a:pt x="358" y="554"/>
                      <a:pt x="332" y="539"/>
                    </a:cubicBezTo>
                    <a:cubicBezTo>
                      <a:pt x="318" y="532"/>
                      <a:pt x="307" y="526"/>
                      <a:pt x="299" y="521"/>
                    </a:cubicBezTo>
                    <a:cubicBezTo>
                      <a:pt x="295" y="519"/>
                      <a:pt x="291" y="518"/>
                      <a:pt x="289" y="516"/>
                    </a:cubicBezTo>
                    <a:cubicBezTo>
                      <a:pt x="287" y="516"/>
                      <a:pt x="286" y="515"/>
                      <a:pt x="285" y="515"/>
                    </a:cubicBezTo>
                    <a:cubicBezTo>
                      <a:pt x="284" y="515"/>
                      <a:pt x="283" y="514"/>
                      <a:pt x="282" y="514"/>
                    </a:cubicBezTo>
                    <a:cubicBezTo>
                      <a:pt x="281" y="514"/>
                      <a:pt x="281" y="514"/>
                      <a:pt x="280" y="515"/>
                    </a:cubicBezTo>
                    <a:cubicBezTo>
                      <a:pt x="279" y="515"/>
                      <a:pt x="278" y="516"/>
                      <a:pt x="278" y="517"/>
                    </a:cubicBezTo>
                    <a:cubicBezTo>
                      <a:pt x="278" y="516"/>
                      <a:pt x="278" y="516"/>
                      <a:pt x="278" y="516"/>
                    </a:cubicBezTo>
                    <a:cubicBezTo>
                      <a:pt x="277" y="517"/>
                      <a:pt x="277" y="518"/>
                      <a:pt x="277" y="519"/>
                    </a:cubicBezTo>
                    <a:cubicBezTo>
                      <a:pt x="277" y="520"/>
                      <a:pt x="278" y="521"/>
                      <a:pt x="278" y="522"/>
                    </a:cubicBezTo>
                    <a:cubicBezTo>
                      <a:pt x="279" y="523"/>
                      <a:pt x="279" y="524"/>
                      <a:pt x="281" y="525"/>
                    </a:cubicBezTo>
                    <a:cubicBezTo>
                      <a:pt x="283" y="527"/>
                      <a:pt x="286" y="529"/>
                      <a:pt x="290" y="532"/>
                    </a:cubicBezTo>
                    <a:cubicBezTo>
                      <a:pt x="304" y="543"/>
                      <a:pt x="333" y="561"/>
                      <a:pt x="367" y="582"/>
                    </a:cubicBezTo>
                    <a:cubicBezTo>
                      <a:pt x="469" y="646"/>
                      <a:pt x="625" y="738"/>
                      <a:pt x="625" y="738"/>
                    </a:cubicBezTo>
                    <a:cubicBezTo>
                      <a:pt x="627" y="734"/>
                      <a:pt x="627" y="734"/>
                      <a:pt x="627" y="734"/>
                    </a:cubicBezTo>
                    <a:cubicBezTo>
                      <a:pt x="623" y="732"/>
                      <a:pt x="623" y="732"/>
                      <a:pt x="623" y="732"/>
                    </a:cubicBezTo>
                    <a:cubicBezTo>
                      <a:pt x="627" y="734"/>
                      <a:pt x="627" y="734"/>
                      <a:pt x="627" y="734"/>
                    </a:cubicBezTo>
                    <a:cubicBezTo>
                      <a:pt x="625" y="731"/>
                      <a:pt x="625" y="731"/>
                      <a:pt x="625" y="731"/>
                    </a:cubicBezTo>
                    <a:cubicBezTo>
                      <a:pt x="625" y="731"/>
                      <a:pt x="624" y="731"/>
                      <a:pt x="623" y="732"/>
                    </a:cubicBezTo>
                    <a:cubicBezTo>
                      <a:pt x="627" y="734"/>
                      <a:pt x="627" y="734"/>
                      <a:pt x="627" y="734"/>
                    </a:cubicBezTo>
                    <a:cubicBezTo>
                      <a:pt x="625" y="731"/>
                      <a:pt x="625" y="731"/>
                      <a:pt x="625" y="731"/>
                    </a:cubicBezTo>
                    <a:cubicBezTo>
                      <a:pt x="626" y="734"/>
                      <a:pt x="626" y="734"/>
                      <a:pt x="626" y="734"/>
                    </a:cubicBezTo>
                    <a:cubicBezTo>
                      <a:pt x="626" y="730"/>
                      <a:pt x="626" y="730"/>
                      <a:pt x="626" y="730"/>
                    </a:cubicBezTo>
                    <a:cubicBezTo>
                      <a:pt x="626" y="730"/>
                      <a:pt x="626" y="730"/>
                      <a:pt x="625" y="731"/>
                    </a:cubicBezTo>
                    <a:cubicBezTo>
                      <a:pt x="626" y="734"/>
                      <a:pt x="626" y="734"/>
                      <a:pt x="626" y="734"/>
                    </a:cubicBezTo>
                    <a:cubicBezTo>
                      <a:pt x="626" y="730"/>
                      <a:pt x="626" y="730"/>
                      <a:pt x="626" y="730"/>
                    </a:cubicBezTo>
                    <a:cubicBezTo>
                      <a:pt x="626" y="733"/>
                      <a:pt x="626" y="733"/>
                      <a:pt x="626" y="733"/>
                    </a:cubicBezTo>
                    <a:cubicBezTo>
                      <a:pt x="627" y="731"/>
                      <a:pt x="627" y="731"/>
                      <a:pt x="627" y="731"/>
                    </a:cubicBezTo>
                    <a:cubicBezTo>
                      <a:pt x="627" y="731"/>
                      <a:pt x="627" y="730"/>
                      <a:pt x="626" y="730"/>
                    </a:cubicBezTo>
                    <a:cubicBezTo>
                      <a:pt x="626" y="733"/>
                      <a:pt x="626" y="733"/>
                      <a:pt x="626" y="733"/>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1"/>
                      <a:pt x="627" y="731"/>
                      <a:pt x="627" y="731"/>
                    </a:cubicBezTo>
                    <a:cubicBezTo>
                      <a:pt x="627" y="730"/>
                      <a:pt x="626" y="730"/>
                      <a:pt x="625" y="730"/>
                    </a:cubicBezTo>
                    <a:cubicBezTo>
                      <a:pt x="621" y="728"/>
                      <a:pt x="612" y="723"/>
                      <a:pt x="600" y="716"/>
                    </a:cubicBezTo>
                    <a:cubicBezTo>
                      <a:pt x="559" y="693"/>
                      <a:pt x="479" y="646"/>
                      <a:pt x="410" y="605"/>
                    </a:cubicBezTo>
                    <a:cubicBezTo>
                      <a:pt x="375" y="584"/>
                      <a:pt x="343" y="565"/>
                      <a:pt x="319" y="551"/>
                    </a:cubicBezTo>
                    <a:cubicBezTo>
                      <a:pt x="307" y="544"/>
                      <a:pt x="298" y="538"/>
                      <a:pt x="291" y="534"/>
                    </a:cubicBezTo>
                    <a:cubicBezTo>
                      <a:pt x="285" y="530"/>
                      <a:pt x="281" y="528"/>
                      <a:pt x="281" y="528"/>
                    </a:cubicBezTo>
                    <a:cubicBezTo>
                      <a:pt x="279" y="527"/>
                      <a:pt x="277" y="528"/>
                      <a:pt x="275" y="529"/>
                    </a:cubicBezTo>
                    <a:cubicBezTo>
                      <a:pt x="274" y="531"/>
                      <a:pt x="275" y="534"/>
                      <a:pt x="277" y="535"/>
                    </a:cubicBezTo>
                    <a:cubicBezTo>
                      <a:pt x="612" y="745"/>
                      <a:pt x="612" y="745"/>
                      <a:pt x="612" y="745"/>
                    </a:cubicBezTo>
                    <a:cubicBezTo>
                      <a:pt x="614" y="741"/>
                      <a:pt x="614" y="741"/>
                      <a:pt x="614" y="741"/>
                    </a:cubicBezTo>
                    <a:cubicBezTo>
                      <a:pt x="611" y="739"/>
                      <a:pt x="611" y="739"/>
                      <a:pt x="611" y="739"/>
                    </a:cubicBezTo>
                    <a:cubicBezTo>
                      <a:pt x="614" y="741"/>
                      <a:pt x="614" y="741"/>
                      <a:pt x="614" y="741"/>
                    </a:cubicBezTo>
                    <a:cubicBezTo>
                      <a:pt x="613" y="737"/>
                      <a:pt x="613" y="737"/>
                      <a:pt x="613" y="737"/>
                    </a:cubicBezTo>
                    <a:cubicBezTo>
                      <a:pt x="612" y="737"/>
                      <a:pt x="612" y="738"/>
                      <a:pt x="611" y="739"/>
                    </a:cubicBezTo>
                    <a:cubicBezTo>
                      <a:pt x="614" y="741"/>
                      <a:pt x="614" y="741"/>
                      <a:pt x="614" y="741"/>
                    </a:cubicBezTo>
                    <a:cubicBezTo>
                      <a:pt x="613" y="737"/>
                      <a:pt x="613" y="737"/>
                      <a:pt x="613" y="737"/>
                    </a:cubicBezTo>
                    <a:cubicBezTo>
                      <a:pt x="614" y="741"/>
                      <a:pt x="614" y="741"/>
                      <a:pt x="614" y="741"/>
                    </a:cubicBezTo>
                    <a:cubicBezTo>
                      <a:pt x="614" y="737"/>
                      <a:pt x="614" y="737"/>
                      <a:pt x="614" y="737"/>
                    </a:cubicBezTo>
                    <a:cubicBezTo>
                      <a:pt x="614" y="737"/>
                      <a:pt x="614" y="737"/>
                      <a:pt x="613" y="737"/>
                    </a:cubicBezTo>
                    <a:cubicBezTo>
                      <a:pt x="614" y="741"/>
                      <a:pt x="614" y="741"/>
                      <a:pt x="614" y="741"/>
                    </a:cubicBezTo>
                    <a:cubicBezTo>
                      <a:pt x="614" y="737"/>
                      <a:pt x="614" y="737"/>
                      <a:pt x="614" y="737"/>
                    </a:cubicBezTo>
                    <a:cubicBezTo>
                      <a:pt x="614" y="741"/>
                      <a:pt x="614" y="741"/>
                      <a:pt x="614" y="741"/>
                    </a:cubicBezTo>
                    <a:cubicBezTo>
                      <a:pt x="615" y="737"/>
                      <a:pt x="615" y="737"/>
                      <a:pt x="615" y="737"/>
                    </a:cubicBezTo>
                    <a:cubicBezTo>
                      <a:pt x="615" y="737"/>
                      <a:pt x="615" y="737"/>
                      <a:pt x="614" y="737"/>
                    </a:cubicBezTo>
                    <a:cubicBezTo>
                      <a:pt x="614" y="741"/>
                      <a:pt x="614" y="741"/>
                      <a:pt x="614" y="741"/>
                    </a:cubicBezTo>
                    <a:cubicBezTo>
                      <a:pt x="615" y="737"/>
                      <a:pt x="615" y="737"/>
                      <a:pt x="615" y="737"/>
                    </a:cubicBezTo>
                    <a:cubicBezTo>
                      <a:pt x="615" y="740"/>
                      <a:pt x="615" y="740"/>
                      <a:pt x="615" y="740"/>
                    </a:cubicBezTo>
                    <a:cubicBezTo>
                      <a:pt x="616" y="737"/>
                      <a:pt x="616" y="737"/>
                      <a:pt x="616" y="737"/>
                    </a:cubicBezTo>
                    <a:cubicBezTo>
                      <a:pt x="615" y="737"/>
                      <a:pt x="615" y="737"/>
                      <a:pt x="615" y="737"/>
                    </a:cubicBezTo>
                    <a:cubicBezTo>
                      <a:pt x="615" y="740"/>
                      <a:pt x="615" y="740"/>
                      <a:pt x="615" y="740"/>
                    </a:cubicBezTo>
                    <a:cubicBezTo>
                      <a:pt x="616" y="737"/>
                      <a:pt x="616" y="737"/>
                      <a:pt x="616" y="737"/>
                    </a:cubicBezTo>
                    <a:cubicBezTo>
                      <a:pt x="615" y="737"/>
                      <a:pt x="615" y="737"/>
                      <a:pt x="614" y="737"/>
                    </a:cubicBezTo>
                    <a:cubicBezTo>
                      <a:pt x="610" y="735"/>
                      <a:pt x="603" y="730"/>
                      <a:pt x="592" y="724"/>
                    </a:cubicBezTo>
                    <a:cubicBezTo>
                      <a:pt x="553" y="702"/>
                      <a:pt x="476" y="656"/>
                      <a:pt x="407" y="617"/>
                    </a:cubicBezTo>
                    <a:cubicBezTo>
                      <a:pt x="373" y="597"/>
                      <a:pt x="341" y="578"/>
                      <a:pt x="316" y="565"/>
                    </a:cubicBezTo>
                    <a:cubicBezTo>
                      <a:pt x="304" y="558"/>
                      <a:pt x="294" y="552"/>
                      <a:pt x="286" y="548"/>
                    </a:cubicBezTo>
                    <a:cubicBezTo>
                      <a:pt x="283" y="546"/>
                      <a:pt x="280" y="545"/>
                      <a:pt x="277" y="544"/>
                    </a:cubicBezTo>
                    <a:cubicBezTo>
                      <a:pt x="276" y="543"/>
                      <a:pt x="275" y="543"/>
                      <a:pt x="274" y="543"/>
                    </a:cubicBezTo>
                    <a:cubicBezTo>
                      <a:pt x="274" y="542"/>
                      <a:pt x="273" y="542"/>
                      <a:pt x="273" y="542"/>
                    </a:cubicBezTo>
                    <a:cubicBezTo>
                      <a:pt x="272" y="542"/>
                      <a:pt x="272" y="542"/>
                      <a:pt x="271" y="542"/>
                    </a:cubicBezTo>
                    <a:cubicBezTo>
                      <a:pt x="271" y="542"/>
                      <a:pt x="270" y="542"/>
                      <a:pt x="270" y="542"/>
                    </a:cubicBezTo>
                    <a:cubicBezTo>
                      <a:pt x="269" y="542"/>
                      <a:pt x="268" y="543"/>
                      <a:pt x="268" y="544"/>
                    </a:cubicBezTo>
                    <a:cubicBezTo>
                      <a:pt x="266" y="546"/>
                      <a:pt x="267" y="548"/>
                      <a:pt x="269" y="549"/>
                    </a:cubicBezTo>
                    <a:cubicBezTo>
                      <a:pt x="594" y="753"/>
                      <a:pt x="594" y="753"/>
                      <a:pt x="594" y="753"/>
                    </a:cubicBezTo>
                    <a:cubicBezTo>
                      <a:pt x="596" y="749"/>
                      <a:pt x="596" y="749"/>
                      <a:pt x="596" y="749"/>
                    </a:cubicBezTo>
                    <a:cubicBezTo>
                      <a:pt x="593" y="747"/>
                      <a:pt x="593" y="747"/>
                      <a:pt x="593" y="747"/>
                    </a:cubicBezTo>
                    <a:cubicBezTo>
                      <a:pt x="596" y="749"/>
                      <a:pt x="596" y="749"/>
                      <a:pt x="596" y="749"/>
                    </a:cubicBezTo>
                    <a:cubicBezTo>
                      <a:pt x="594" y="746"/>
                      <a:pt x="594" y="746"/>
                      <a:pt x="594" y="746"/>
                    </a:cubicBezTo>
                    <a:cubicBezTo>
                      <a:pt x="594" y="746"/>
                      <a:pt x="593" y="746"/>
                      <a:pt x="593" y="747"/>
                    </a:cubicBezTo>
                    <a:cubicBezTo>
                      <a:pt x="596" y="749"/>
                      <a:pt x="596" y="749"/>
                      <a:pt x="596" y="749"/>
                    </a:cubicBezTo>
                    <a:cubicBezTo>
                      <a:pt x="594" y="746"/>
                      <a:pt x="594" y="746"/>
                      <a:pt x="594" y="746"/>
                    </a:cubicBezTo>
                    <a:cubicBezTo>
                      <a:pt x="595" y="748"/>
                      <a:pt x="595" y="748"/>
                      <a:pt x="595" y="748"/>
                    </a:cubicBezTo>
                    <a:cubicBezTo>
                      <a:pt x="595" y="745"/>
                      <a:pt x="595" y="745"/>
                      <a:pt x="595" y="745"/>
                    </a:cubicBezTo>
                    <a:cubicBezTo>
                      <a:pt x="595" y="745"/>
                      <a:pt x="595" y="745"/>
                      <a:pt x="594" y="746"/>
                    </a:cubicBezTo>
                    <a:cubicBezTo>
                      <a:pt x="595" y="748"/>
                      <a:pt x="595" y="748"/>
                      <a:pt x="595" y="748"/>
                    </a:cubicBezTo>
                    <a:cubicBezTo>
                      <a:pt x="595" y="745"/>
                      <a:pt x="595" y="745"/>
                      <a:pt x="595" y="745"/>
                    </a:cubicBezTo>
                    <a:cubicBezTo>
                      <a:pt x="595" y="746"/>
                      <a:pt x="595" y="746"/>
                      <a:pt x="595" y="746"/>
                    </a:cubicBezTo>
                    <a:cubicBezTo>
                      <a:pt x="595" y="745"/>
                      <a:pt x="595" y="745"/>
                      <a:pt x="595" y="745"/>
                    </a:cubicBezTo>
                    <a:cubicBezTo>
                      <a:pt x="595" y="745"/>
                      <a:pt x="595" y="745"/>
                      <a:pt x="595" y="745"/>
                    </a:cubicBezTo>
                    <a:cubicBezTo>
                      <a:pt x="595" y="746"/>
                      <a:pt x="595" y="746"/>
                      <a:pt x="595" y="746"/>
                    </a:cubicBezTo>
                    <a:cubicBezTo>
                      <a:pt x="595" y="745"/>
                      <a:pt x="595" y="745"/>
                      <a:pt x="595" y="745"/>
                    </a:cubicBezTo>
                    <a:cubicBezTo>
                      <a:pt x="595" y="745"/>
                      <a:pt x="594" y="745"/>
                      <a:pt x="593" y="745"/>
                    </a:cubicBezTo>
                    <a:cubicBezTo>
                      <a:pt x="589" y="744"/>
                      <a:pt x="580" y="740"/>
                      <a:pt x="569" y="734"/>
                    </a:cubicBezTo>
                    <a:cubicBezTo>
                      <a:pt x="528" y="713"/>
                      <a:pt x="451" y="669"/>
                      <a:pt x="385" y="630"/>
                    </a:cubicBezTo>
                    <a:cubicBezTo>
                      <a:pt x="352" y="610"/>
                      <a:pt x="322" y="592"/>
                      <a:pt x="299" y="579"/>
                    </a:cubicBezTo>
                    <a:cubicBezTo>
                      <a:pt x="288" y="572"/>
                      <a:pt x="279" y="567"/>
                      <a:pt x="273" y="563"/>
                    </a:cubicBezTo>
                    <a:cubicBezTo>
                      <a:pt x="267" y="559"/>
                      <a:pt x="263" y="557"/>
                      <a:pt x="263" y="557"/>
                    </a:cubicBezTo>
                    <a:cubicBezTo>
                      <a:pt x="261" y="556"/>
                      <a:pt x="259" y="556"/>
                      <a:pt x="258" y="558"/>
                    </a:cubicBezTo>
                    <a:cubicBezTo>
                      <a:pt x="257" y="559"/>
                      <a:pt x="257" y="560"/>
                      <a:pt x="257" y="561"/>
                    </a:cubicBezTo>
                    <a:cubicBezTo>
                      <a:pt x="257" y="562"/>
                      <a:pt x="257" y="563"/>
                      <a:pt x="258" y="563"/>
                    </a:cubicBezTo>
                    <a:cubicBezTo>
                      <a:pt x="258" y="565"/>
                      <a:pt x="259" y="565"/>
                      <a:pt x="260" y="566"/>
                    </a:cubicBezTo>
                    <a:cubicBezTo>
                      <a:pt x="262" y="568"/>
                      <a:pt x="265" y="571"/>
                      <a:pt x="269" y="574"/>
                    </a:cubicBezTo>
                    <a:cubicBezTo>
                      <a:pt x="283" y="584"/>
                      <a:pt x="309" y="601"/>
                      <a:pt x="342" y="621"/>
                    </a:cubicBezTo>
                    <a:cubicBezTo>
                      <a:pt x="390" y="651"/>
                      <a:pt x="451" y="688"/>
                      <a:pt x="499" y="717"/>
                    </a:cubicBezTo>
                    <a:cubicBezTo>
                      <a:pt x="524" y="731"/>
                      <a:pt x="545" y="744"/>
                      <a:pt x="560" y="753"/>
                    </a:cubicBezTo>
                    <a:cubicBezTo>
                      <a:pt x="568" y="757"/>
                      <a:pt x="574" y="761"/>
                      <a:pt x="578" y="763"/>
                    </a:cubicBezTo>
                    <a:cubicBezTo>
                      <a:pt x="580" y="765"/>
                      <a:pt x="582" y="766"/>
                      <a:pt x="583" y="766"/>
                    </a:cubicBezTo>
                    <a:cubicBezTo>
                      <a:pt x="583" y="767"/>
                      <a:pt x="584" y="767"/>
                      <a:pt x="584" y="767"/>
                    </a:cubicBezTo>
                    <a:cubicBezTo>
                      <a:pt x="584" y="767"/>
                      <a:pt x="584" y="767"/>
                      <a:pt x="584" y="767"/>
                    </a:cubicBezTo>
                    <a:cubicBezTo>
                      <a:pt x="585" y="766"/>
                      <a:pt x="585" y="766"/>
                      <a:pt x="585" y="766"/>
                    </a:cubicBezTo>
                    <a:cubicBezTo>
                      <a:pt x="584" y="767"/>
                      <a:pt x="584" y="767"/>
                      <a:pt x="584" y="767"/>
                    </a:cubicBezTo>
                    <a:cubicBezTo>
                      <a:pt x="584" y="767"/>
                      <a:pt x="584" y="767"/>
                      <a:pt x="584" y="767"/>
                    </a:cubicBezTo>
                    <a:cubicBezTo>
                      <a:pt x="585" y="766"/>
                      <a:pt x="585" y="766"/>
                      <a:pt x="585" y="766"/>
                    </a:cubicBezTo>
                    <a:cubicBezTo>
                      <a:pt x="584" y="767"/>
                      <a:pt x="584" y="767"/>
                      <a:pt x="584" y="767"/>
                    </a:cubicBezTo>
                    <a:cubicBezTo>
                      <a:pt x="586" y="764"/>
                      <a:pt x="586" y="764"/>
                      <a:pt x="586" y="764"/>
                    </a:cubicBezTo>
                    <a:cubicBezTo>
                      <a:pt x="584" y="767"/>
                      <a:pt x="584" y="767"/>
                      <a:pt x="584" y="767"/>
                    </a:cubicBezTo>
                    <a:cubicBezTo>
                      <a:pt x="584" y="767"/>
                      <a:pt x="584" y="767"/>
                      <a:pt x="584" y="767"/>
                    </a:cubicBezTo>
                    <a:cubicBezTo>
                      <a:pt x="586" y="764"/>
                      <a:pt x="586" y="764"/>
                      <a:pt x="586" y="764"/>
                    </a:cubicBezTo>
                    <a:cubicBezTo>
                      <a:pt x="584" y="767"/>
                      <a:pt x="584" y="767"/>
                      <a:pt x="584" y="767"/>
                    </a:cubicBezTo>
                    <a:cubicBezTo>
                      <a:pt x="587" y="764"/>
                      <a:pt x="587" y="764"/>
                      <a:pt x="587" y="764"/>
                    </a:cubicBezTo>
                    <a:cubicBezTo>
                      <a:pt x="584" y="767"/>
                      <a:pt x="584" y="767"/>
                      <a:pt x="584" y="767"/>
                    </a:cubicBezTo>
                    <a:cubicBezTo>
                      <a:pt x="584" y="767"/>
                      <a:pt x="584" y="767"/>
                      <a:pt x="584" y="767"/>
                    </a:cubicBezTo>
                    <a:cubicBezTo>
                      <a:pt x="587" y="764"/>
                      <a:pt x="587" y="764"/>
                      <a:pt x="587" y="764"/>
                    </a:cubicBezTo>
                    <a:cubicBezTo>
                      <a:pt x="584" y="767"/>
                      <a:pt x="584" y="767"/>
                      <a:pt x="584" y="767"/>
                    </a:cubicBezTo>
                    <a:cubicBezTo>
                      <a:pt x="587" y="764"/>
                      <a:pt x="587" y="764"/>
                      <a:pt x="587" y="764"/>
                    </a:cubicBezTo>
                    <a:cubicBezTo>
                      <a:pt x="583" y="766"/>
                      <a:pt x="583" y="766"/>
                      <a:pt x="583" y="766"/>
                    </a:cubicBezTo>
                    <a:cubicBezTo>
                      <a:pt x="584" y="767"/>
                      <a:pt x="584" y="767"/>
                      <a:pt x="584" y="767"/>
                    </a:cubicBezTo>
                    <a:cubicBezTo>
                      <a:pt x="587" y="764"/>
                      <a:pt x="587" y="764"/>
                      <a:pt x="587" y="764"/>
                    </a:cubicBezTo>
                    <a:cubicBezTo>
                      <a:pt x="583" y="766"/>
                      <a:pt x="583" y="766"/>
                      <a:pt x="583" y="766"/>
                    </a:cubicBezTo>
                    <a:cubicBezTo>
                      <a:pt x="587" y="764"/>
                      <a:pt x="587" y="764"/>
                      <a:pt x="587" y="764"/>
                    </a:cubicBezTo>
                    <a:cubicBezTo>
                      <a:pt x="583" y="764"/>
                      <a:pt x="583" y="764"/>
                      <a:pt x="583" y="764"/>
                    </a:cubicBezTo>
                    <a:cubicBezTo>
                      <a:pt x="583" y="765"/>
                      <a:pt x="583" y="766"/>
                      <a:pt x="583" y="766"/>
                    </a:cubicBezTo>
                    <a:cubicBezTo>
                      <a:pt x="587" y="764"/>
                      <a:pt x="587" y="764"/>
                      <a:pt x="587" y="764"/>
                    </a:cubicBezTo>
                    <a:cubicBezTo>
                      <a:pt x="583" y="764"/>
                      <a:pt x="583" y="764"/>
                      <a:pt x="583" y="764"/>
                    </a:cubicBezTo>
                    <a:cubicBezTo>
                      <a:pt x="587" y="764"/>
                      <a:pt x="587" y="764"/>
                      <a:pt x="587" y="764"/>
                    </a:cubicBezTo>
                    <a:cubicBezTo>
                      <a:pt x="589" y="760"/>
                      <a:pt x="589" y="760"/>
                      <a:pt x="589" y="760"/>
                    </a:cubicBezTo>
                    <a:cubicBezTo>
                      <a:pt x="589" y="760"/>
                      <a:pt x="505" y="712"/>
                      <a:pt x="421" y="663"/>
                    </a:cubicBezTo>
                    <a:cubicBezTo>
                      <a:pt x="379" y="639"/>
                      <a:pt x="337" y="615"/>
                      <a:pt x="305" y="597"/>
                    </a:cubicBezTo>
                    <a:cubicBezTo>
                      <a:pt x="289" y="587"/>
                      <a:pt x="275" y="580"/>
                      <a:pt x="265" y="575"/>
                    </a:cubicBezTo>
                    <a:cubicBezTo>
                      <a:pt x="261" y="572"/>
                      <a:pt x="257" y="570"/>
                      <a:pt x="254" y="568"/>
                    </a:cubicBezTo>
                    <a:cubicBezTo>
                      <a:pt x="253" y="568"/>
                      <a:pt x="251" y="567"/>
                      <a:pt x="250" y="567"/>
                    </a:cubicBezTo>
                    <a:cubicBezTo>
                      <a:pt x="250" y="566"/>
                      <a:pt x="250" y="566"/>
                      <a:pt x="249" y="566"/>
                    </a:cubicBezTo>
                    <a:cubicBezTo>
                      <a:pt x="249" y="566"/>
                      <a:pt x="249" y="566"/>
                      <a:pt x="249" y="566"/>
                    </a:cubicBezTo>
                    <a:cubicBezTo>
                      <a:pt x="248" y="566"/>
                      <a:pt x="248" y="566"/>
                      <a:pt x="247" y="566"/>
                    </a:cubicBezTo>
                    <a:cubicBezTo>
                      <a:pt x="247" y="566"/>
                      <a:pt x="247" y="566"/>
                      <a:pt x="246" y="566"/>
                    </a:cubicBezTo>
                    <a:cubicBezTo>
                      <a:pt x="245" y="566"/>
                      <a:pt x="244" y="567"/>
                      <a:pt x="244" y="568"/>
                    </a:cubicBezTo>
                    <a:cubicBezTo>
                      <a:pt x="243" y="569"/>
                      <a:pt x="243" y="570"/>
                      <a:pt x="243" y="571"/>
                    </a:cubicBezTo>
                    <a:cubicBezTo>
                      <a:pt x="244" y="572"/>
                      <a:pt x="244" y="573"/>
                      <a:pt x="245" y="573"/>
                    </a:cubicBezTo>
                    <a:cubicBezTo>
                      <a:pt x="245" y="573"/>
                      <a:pt x="250" y="576"/>
                      <a:pt x="259" y="582"/>
                    </a:cubicBezTo>
                    <a:cubicBezTo>
                      <a:pt x="290" y="600"/>
                      <a:pt x="368" y="647"/>
                      <a:pt x="438" y="690"/>
                    </a:cubicBezTo>
                    <a:cubicBezTo>
                      <a:pt x="473" y="712"/>
                      <a:pt x="506" y="732"/>
                      <a:pt x="531" y="748"/>
                    </a:cubicBezTo>
                    <a:cubicBezTo>
                      <a:pt x="543" y="756"/>
                      <a:pt x="553" y="762"/>
                      <a:pt x="559" y="767"/>
                    </a:cubicBezTo>
                    <a:cubicBezTo>
                      <a:pt x="563" y="770"/>
                      <a:pt x="566" y="772"/>
                      <a:pt x="567" y="773"/>
                    </a:cubicBezTo>
                    <a:cubicBezTo>
                      <a:pt x="568" y="774"/>
                      <a:pt x="569" y="774"/>
                      <a:pt x="569" y="774"/>
                    </a:cubicBezTo>
                    <a:cubicBezTo>
                      <a:pt x="569" y="775"/>
                      <a:pt x="569" y="775"/>
                      <a:pt x="569" y="775"/>
                    </a:cubicBezTo>
                    <a:cubicBezTo>
                      <a:pt x="569" y="775"/>
                      <a:pt x="569" y="775"/>
                      <a:pt x="569" y="775"/>
                    </a:cubicBezTo>
                    <a:cubicBezTo>
                      <a:pt x="570" y="774"/>
                      <a:pt x="570" y="774"/>
                      <a:pt x="570" y="774"/>
                    </a:cubicBezTo>
                    <a:cubicBezTo>
                      <a:pt x="569" y="774"/>
                      <a:pt x="569" y="774"/>
                      <a:pt x="569" y="774"/>
                    </a:cubicBezTo>
                    <a:cubicBezTo>
                      <a:pt x="569" y="775"/>
                      <a:pt x="569" y="775"/>
                      <a:pt x="569" y="775"/>
                    </a:cubicBezTo>
                    <a:cubicBezTo>
                      <a:pt x="570" y="774"/>
                      <a:pt x="570" y="774"/>
                      <a:pt x="570" y="774"/>
                    </a:cubicBezTo>
                    <a:cubicBezTo>
                      <a:pt x="569" y="774"/>
                      <a:pt x="569" y="774"/>
                      <a:pt x="569" y="774"/>
                    </a:cubicBezTo>
                    <a:cubicBezTo>
                      <a:pt x="572" y="773"/>
                      <a:pt x="572" y="773"/>
                      <a:pt x="572" y="773"/>
                    </a:cubicBezTo>
                    <a:cubicBezTo>
                      <a:pt x="569" y="773"/>
                      <a:pt x="569" y="773"/>
                      <a:pt x="569" y="773"/>
                    </a:cubicBezTo>
                    <a:cubicBezTo>
                      <a:pt x="569" y="774"/>
                      <a:pt x="569" y="774"/>
                      <a:pt x="569" y="774"/>
                    </a:cubicBezTo>
                    <a:cubicBezTo>
                      <a:pt x="572" y="773"/>
                      <a:pt x="572" y="773"/>
                      <a:pt x="572" y="773"/>
                    </a:cubicBezTo>
                    <a:cubicBezTo>
                      <a:pt x="569" y="773"/>
                      <a:pt x="569" y="773"/>
                      <a:pt x="569" y="773"/>
                    </a:cubicBezTo>
                    <a:cubicBezTo>
                      <a:pt x="572" y="773"/>
                      <a:pt x="572" y="773"/>
                      <a:pt x="572" y="773"/>
                    </a:cubicBezTo>
                    <a:cubicBezTo>
                      <a:pt x="569" y="771"/>
                      <a:pt x="569" y="771"/>
                      <a:pt x="569" y="771"/>
                    </a:cubicBezTo>
                    <a:cubicBezTo>
                      <a:pt x="569" y="772"/>
                      <a:pt x="569" y="772"/>
                      <a:pt x="569" y="773"/>
                    </a:cubicBezTo>
                    <a:cubicBezTo>
                      <a:pt x="572" y="773"/>
                      <a:pt x="572" y="773"/>
                      <a:pt x="572" y="773"/>
                    </a:cubicBezTo>
                    <a:cubicBezTo>
                      <a:pt x="569" y="771"/>
                      <a:pt x="569" y="771"/>
                      <a:pt x="569" y="771"/>
                    </a:cubicBezTo>
                    <a:cubicBezTo>
                      <a:pt x="573" y="773"/>
                      <a:pt x="573" y="773"/>
                      <a:pt x="573" y="773"/>
                    </a:cubicBezTo>
                    <a:cubicBezTo>
                      <a:pt x="569" y="771"/>
                      <a:pt x="569" y="771"/>
                      <a:pt x="569" y="771"/>
                    </a:cubicBezTo>
                    <a:cubicBezTo>
                      <a:pt x="572" y="773"/>
                      <a:pt x="572" y="773"/>
                      <a:pt x="572" y="773"/>
                    </a:cubicBezTo>
                    <a:cubicBezTo>
                      <a:pt x="571" y="769"/>
                      <a:pt x="571" y="769"/>
                      <a:pt x="571" y="769"/>
                    </a:cubicBezTo>
                    <a:cubicBezTo>
                      <a:pt x="571" y="770"/>
                      <a:pt x="570" y="770"/>
                      <a:pt x="569" y="771"/>
                    </a:cubicBezTo>
                    <a:cubicBezTo>
                      <a:pt x="572" y="773"/>
                      <a:pt x="572" y="773"/>
                      <a:pt x="572" y="773"/>
                    </a:cubicBezTo>
                    <a:cubicBezTo>
                      <a:pt x="571" y="769"/>
                      <a:pt x="571" y="769"/>
                      <a:pt x="571" y="769"/>
                    </a:cubicBezTo>
                    <a:cubicBezTo>
                      <a:pt x="572" y="773"/>
                      <a:pt x="572" y="773"/>
                      <a:pt x="572" y="773"/>
                    </a:cubicBezTo>
                    <a:cubicBezTo>
                      <a:pt x="572" y="769"/>
                      <a:pt x="572" y="769"/>
                      <a:pt x="572" y="769"/>
                    </a:cubicBezTo>
                    <a:cubicBezTo>
                      <a:pt x="572" y="769"/>
                      <a:pt x="572" y="769"/>
                      <a:pt x="571" y="769"/>
                    </a:cubicBezTo>
                    <a:cubicBezTo>
                      <a:pt x="572" y="773"/>
                      <a:pt x="572" y="773"/>
                      <a:pt x="572" y="773"/>
                    </a:cubicBezTo>
                    <a:cubicBezTo>
                      <a:pt x="572" y="769"/>
                      <a:pt x="572" y="769"/>
                      <a:pt x="572" y="769"/>
                    </a:cubicBezTo>
                    <a:cubicBezTo>
                      <a:pt x="572" y="771"/>
                      <a:pt x="572" y="771"/>
                      <a:pt x="572" y="771"/>
                    </a:cubicBezTo>
                    <a:cubicBezTo>
                      <a:pt x="573" y="769"/>
                      <a:pt x="573" y="769"/>
                      <a:pt x="573" y="769"/>
                    </a:cubicBezTo>
                    <a:cubicBezTo>
                      <a:pt x="572" y="769"/>
                      <a:pt x="572" y="769"/>
                      <a:pt x="572" y="769"/>
                    </a:cubicBezTo>
                    <a:cubicBezTo>
                      <a:pt x="572" y="771"/>
                      <a:pt x="572" y="771"/>
                      <a:pt x="572" y="771"/>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3" y="769"/>
                      <a:pt x="573" y="769"/>
                    </a:cubicBezTo>
                    <a:cubicBezTo>
                      <a:pt x="573" y="769"/>
                      <a:pt x="572" y="769"/>
                      <a:pt x="571" y="768"/>
                    </a:cubicBezTo>
                    <a:cubicBezTo>
                      <a:pt x="567" y="767"/>
                      <a:pt x="559" y="762"/>
                      <a:pt x="548" y="756"/>
                    </a:cubicBezTo>
                    <a:cubicBezTo>
                      <a:pt x="510" y="734"/>
                      <a:pt x="437" y="688"/>
                      <a:pt x="372" y="648"/>
                    </a:cubicBezTo>
                    <a:cubicBezTo>
                      <a:pt x="340" y="628"/>
                      <a:pt x="309" y="610"/>
                      <a:pt x="286" y="596"/>
                    </a:cubicBezTo>
                    <a:cubicBezTo>
                      <a:pt x="274" y="590"/>
                      <a:pt x="264" y="584"/>
                      <a:pt x="257" y="580"/>
                    </a:cubicBezTo>
                    <a:cubicBezTo>
                      <a:pt x="253" y="578"/>
                      <a:pt x="250" y="577"/>
                      <a:pt x="247" y="576"/>
                    </a:cubicBezTo>
                    <a:cubicBezTo>
                      <a:pt x="246" y="575"/>
                      <a:pt x="245" y="575"/>
                      <a:pt x="244" y="574"/>
                    </a:cubicBezTo>
                    <a:cubicBezTo>
                      <a:pt x="243" y="574"/>
                      <a:pt x="242" y="574"/>
                      <a:pt x="241" y="574"/>
                    </a:cubicBezTo>
                    <a:cubicBezTo>
                      <a:pt x="240" y="574"/>
                      <a:pt x="240" y="574"/>
                      <a:pt x="239" y="574"/>
                    </a:cubicBezTo>
                    <a:cubicBezTo>
                      <a:pt x="238" y="574"/>
                      <a:pt x="237" y="575"/>
                      <a:pt x="237" y="576"/>
                    </a:cubicBezTo>
                    <a:cubicBezTo>
                      <a:pt x="236" y="578"/>
                      <a:pt x="236" y="580"/>
                      <a:pt x="238" y="581"/>
                    </a:cubicBezTo>
                    <a:cubicBezTo>
                      <a:pt x="340" y="645"/>
                      <a:pt x="340" y="645"/>
                      <a:pt x="340" y="645"/>
                    </a:cubicBezTo>
                    <a:cubicBezTo>
                      <a:pt x="228" y="580"/>
                      <a:pt x="228" y="580"/>
                      <a:pt x="228" y="580"/>
                    </a:cubicBezTo>
                    <a:cubicBezTo>
                      <a:pt x="227" y="579"/>
                      <a:pt x="224" y="579"/>
                      <a:pt x="223" y="581"/>
                    </a:cubicBezTo>
                    <a:cubicBezTo>
                      <a:pt x="222" y="583"/>
                      <a:pt x="223" y="586"/>
                      <a:pt x="224" y="587"/>
                    </a:cubicBezTo>
                    <a:cubicBezTo>
                      <a:pt x="565" y="800"/>
                      <a:pt x="565" y="800"/>
                      <a:pt x="565" y="800"/>
                    </a:cubicBezTo>
                    <a:cubicBezTo>
                      <a:pt x="567" y="796"/>
                      <a:pt x="567" y="796"/>
                      <a:pt x="567" y="796"/>
                    </a:cubicBezTo>
                    <a:cubicBezTo>
                      <a:pt x="569" y="793"/>
                      <a:pt x="569" y="793"/>
                      <a:pt x="569" y="793"/>
                    </a:cubicBezTo>
                    <a:cubicBezTo>
                      <a:pt x="569" y="793"/>
                      <a:pt x="483" y="741"/>
                      <a:pt x="395" y="690"/>
                    </a:cubicBezTo>
                    <a:cubicBezTo>
                      <a:pt x="351" y="664"/>
                      <a:pt x="307" y="638"/>
                      <a:pt x="273" y="619"/>
                    </a:cubicBezTo>
                    <a:cubicBezTo>
                      <a:pt x="256" y="609"/>
                      <a:pt x="242" y="601"/>
                      <a:pt x="232" y="595"/>
                    </a:cubicBezTo>
                    <a:cubicBezTo>
                      <a:pt x="227" y="592"/>
                      <a:pt x="222" y="590"/>
                      <a:pt x="219" y="589"/>
                    </a:cubicBezTo>
                    <a:cubicBezTo>
                      <a:pt x="218" y="588"/>
                      <a:pt x="216" y="587"/>
                      <a:pt x="215" y="587"/>
                    </a:cubicBezTo>
                    <a:cubicBezTo>
                      <a:pt x="215" y="587"/>
                      <a:pt x="214" y="586"/>
                      <a:pt x="214" y="586"/>
                    </a:cubicBezTo>
                    <a:cubicBezTo>
                      <a:pt x="213" y="586"/>
                      <a:pt x="213" y="586"/>
                      <a:pt x="212" y="586"/>
                    </a:cubicBezTo>
                    <a:cubicBezTo>
                      <a:pt x="212" y="586"/>
                      <a:pt x="211" y="586"/>
                      <a:pt x="211" y="586"/>
                    </a:cubicBezTo>
                    <a:cubicBezTo>
                      <a:pt x="210" y="586"/>
                      <a:pt x="209" y="587"/>
                      <a:pt x="208" y="588"/>
                    </a:cubicBezTo>
                    <a:cubicBezTo>
                      <a:pt x="212" y="590"/>
                      <a:pt x="212" y="590"/>
                      <a:pt x="212" y="590"/>
                    </a:cubicBezTo>
                    <a:cubicBezTo>
                      <a:pt x="208" y="588"/>
                      <a:pt x="208" y="588"/>
                      <a:pt x="208" y="588"/>
                    </a:cubicBezTo>
                    <a:cubicBezTo>
                      <a:pt x="208" y="589"/>
                      <a:pt x="208" y="590"/>
                      <a:pt x="208" y="590"/>
                    </a:cubicBezTo>
                    <a:cubicBezTo>
                      <a:pt x="208" y="591"/>
                      <a:pt x="208" y="592"/>
                      <a:pt x="208" y="592"/>
                    </a:cubicBezTo>
                    <a:cubicBezTo>
                      <a:pt x="209" y="593"/>
                      <a:pt x="209" y="593"/>
                      <a:pt x="210" y="594"/>
                    </a:cubicBezTo>
                    <a:cubicBezTo>
                      <a:pt x="210" y="594"/>
                      <a:pt x="211" y="595"/>
                      <a:pt x="212" y="596"/>
                    </a:cubicBezTo>
                    <a:cubicBezTo>
                      <a:pt x="217" y="599"/>
                      <a:pt x="226" y="605"/>
                      <a:pt x="238" y="613"/>
                    </a:cubicBezTo>
                    <a:cubicBezTo>
                      <a:pt x="322" y="668"/>
                      <a:pt x="566" y="816"/>
                      <a:pt x="566" y="816"/>
                    </a:cubicBezTo>
                    <a:cubicBezTo>
                      <a:pt x="568" y="817"/>
                      <a:pt x="570" y="817"/>
                      <a:pt x="572" y="815"/>
                    </a:cubicBezTo>
                    <a:cubicBezTo>
                      <a:pt x="573" y="813"/>
                      <a:pt x="572" y="810"/>
                      <a:pt x="570" y="809"/>
                    </a:cubicBezTo>
                    <a:cubicBezTo>
                      <a:pt x="570" y="809"/>
                      <a:pt x="480" y="754"/>
                      <a:pt x="387" y="698"/>
                    </a:cubicBezTo>
                    <a:cubicBezTo>
                      <a:pt x="341" y="670"/>
                      <a:pt x="294" y="642"/>
                      <a:pt x="257" y="621"/>
                    </a:cubicBezTo>
                    <a:cubicBezTo>
                      <a:pt x="239" y="611"/>
                      <a:pt x="223" y="602"/>
                      <a:pt x="212" y="596"/>
                    </a:cubicBezTo>
                    <a:cubicBezTo>
                      <a:pt x="206" y="593"/>
                      <a:pt x="201" y="590"/>
                      <a:pt x="197" y="588"/>
                    </a:cubicBezTo>
                    <a:cubicBezTo>
                      <a:pt x="195" y="588"/>
                      <a:pt x="194" y="587"/>
                      <a:pt x="192" y="586"/>
                    </a:cubicBezTo>
                    <a:cubicBezTo>
                      <a:pt x="192" y="586"/>
                      <a:pt x="191" y="586"/>
                      <a:pt x="190" y="586"/>
                    </a:cubicBezTo>
                    <a:cubicBezTo>
                      <a:pt x="190" y="586"/>
                      <a:pt x="189" y="586"/>
                      <a:pt x="188" y="586"/>
                    </a:cubicBezTo>
                    <a:cubicBezTo>
                      <a:pt x="188" y="586"/>
                      <a:pt x="187" y="586"/>
                      <a:pt x="187" y="586"/>
                    </a:cubicBezTo>
                    <a:cubicBezTo>
                      <a:pt x="186" y="586"/>
                      <a:pt x="185" y="587"/>
                      <a:pt x="184" y="588"/>
                    </a:cubicBezTo>
                    <a:cubicBezTo>
                      <a:pt x="188" y="590"/>
                      <a:pt x="188" y="590"/>
                      <a:pt x="188" y="590"/>
                    </a:cubicBezTo>
                    <a:cubicBezTo>
                      <a:pt x="184" y="587"/>
                      <a:pt x="184" y="587"/>
                      <a:pt x="184" y="587"/>
                    </a:cubicBezTo>
                    <a:cubicBezTo>
                      <a:pt x="184" y="588"/>
                      <a:pt x="184" y="589"/>
                      <a:pt x="184" y="590"/>
                    </a:cubicBezTo>
                    <a:cubicBezTo>
                      <a:pt x="184" y="591"/>
                      <a:pt x="184" y="592"/>
                      <a:pt x="184" y="592"/>
                    </a:cubicBezTo>
                    <a:cubicBezTo>
                      <a:pt x="185" y="593"/>
                      <a:pt x="185" y="593"/>
                      <a:pt x="185" y="593"/>
                    </a:cubicBezTo>
                    <a:cubicBezTo>
                      <a:pt x="185" y="593"/>
                      <a:pt x="186" y="594"/>
                      <a:pt x="186" y="594"/>
                    </a:cubicBezTo>
                    <a:cubicBezTo>
                      <a:pt x="187" y="595"/>
                      <a:pt x="190" y="597"/>
                      <a:pt x="194" y="599"/>
                    </a:cubicBezTo>
                    <a:cubicBezTo>
                      <a:pt x="222" y="618"/>
                      <a:pt x="315" y="675"/>
                      <a:pt x="401" y="729"/>
                    </a:cubicBezTo>
                    <a:cubicBezTo>
                      <a:pt x="487" y="782"/>
                      <a:pt x="566" y="831"/>
                      <a:pt x="566" y="831"/>
                    </a:cubicBezTo>
                    <a:cubicBezTo>
                      <a:pt x="567" y="832"/>
                      <a:pt x="568" y="832"/>
                      <a:pt x="569" y="832"/>
                    </a:cubicBezTo>
                    <a:cubicBezTo>
                      <a:pt x="570" y="831"/>
                      <a:pt x="571" y="831"/>
                      <a:pt x="572" y="830"/>
                    </a:cubicBezTo>
                    <a:cubicBezTo>
                      <a:pt x="572" y="829"/>
                      <a:pt x="572" y="828"/>
                      <a:pt x="572" y="827"/>
                    </a:cubicBezTo>
                    <a:cubicBezTo>
                      <a:pt x="572" y="826"/>
                      <a:pt x="571" y="825"/>
                      <a:pt x="570" y="824"/>
                    </a:cubicBezTo>
                    <a:cubicBezTo>
                      <a:pt x="570" y="824"/>
                      <a:pt x="468" y="762"/>
                      <a:pt x="363" y="700"/>
                    </a:cubicBezTo>
                    <a:cubicBezTo>
                      <a:pt x="311" y="669"/>
                      <a:pt x="258" y="638"/>
                      <a:pt x="218" y="615"/>
                    </a:cubicBezTo>
                    <a:cubicBezTo>
                      <a:pt x="197" y="604"/>
                      <a:pt x="180" y="594"/>
                      <a:pt x="167" y="587"/>
                    </a:cubicBezTo>
                    <a:cubicBezTo>
                      <a:pt x="161" y="584"/>
                      <a:pt x="155" y="581"/>
                      <a:pt x="151" y="579"/>
                    </a:cubicBezTo>
                    <a:cubicBezTo>
                      <a:pt x="149" y="578"/>
                      <a:pt x="148" y="577"/>
                      <a:pt x="146" y="577"/>
                    </a:cubicBezTo>
                    <a:cubicBezTo>
                      <a:pt x="145" y="577"/>
                      <a:pt x="145" y="576"/>
                      <a:pt x="144" y="576"/>
                    </a:cubicBezTo>
                    <a:cubicBezTo>
                      <a:pt x="144" y="576"/>
                      <a:pt x="143" y="576"/>
                      <a:pt x="142" y="576"/>
                    </a:cubicBezTo>
                    <a:cubicBezTo>
                      <a:pt x="142" y="576"/>
                      <a:pt x="141" y="576"/>
                      <a:pt x="140" y="576"/>
                    </a:cubicBezTo>
                    <a:cubicBezTo>
                      <a:pt x="140" y="576"/>
                      <a:pt x="139" y="577"/>
                      <a:pt x="138" y="578"/>
                    </a:cubicBezTo>
                    <a:cubicBezTo>
                      <a:pt x="137" y="580"/>
                      <a:pt x="138" y="582"/>
                      <a:pt x="139" y="583"/>
                    </a:cubicBezTo>
                    <a:cubicBezTo>
                      <a:pt x="570" y="852"/>
                      <a:pt x="570" y="852"/>
                      <a:pt x="570" y="852"/>
                    </a:cubicBezTo>
                    <a:cubicBezTo>
                      <a:pt x="572" y="849"/>
                      <a:pt x="572" y="849"/>
                      <a:pt x="572" y="849"/>
                    </a:cubicBezTo>
                    <a:cubicBezTo>
                      <a:pt x="569" y="847"/>
                      <a:pt x="569" y="847"/>
                      <a:pt x="569" y="847"/>
                    </a:cubicBezTo>
                    <a:cubicBezTo>
                      <a:pt x="571" y="849"/>
                      <a:pt x="571" y="849"/>
                      <a:pt x="571" y="849"/>
                    </a:cubicBezTo>
                    <a:cubicBezTo>
                      <a:pt x="570" y="846"/>
                      <a:pt x="570" y="846"/>
                      <a:pt x="570" y="846"/>
                    </a:cubicBezTo>
                    <a:cubicBezTo>
                      <a:pt x="570" y="846"/>
                      <a:pt x="569" y="846"/>
                      <a:pt x="569" y="847"/>
                    </a:cubicBezTo>
                    <a:cubicBezTo>
                      <a:pt x="571" y="849"/>
                      <a:pt x="571" y="849"/>
                      <a:pt x="571" y="849"/>
                    </a:cubicBezTo>
                    <a:cubicBezTo>
                      <a:pt x="570" y="846"/>
                      <a:pt x="570" y="846"/>
                      <a:pt x="570" y="846"/>
                    </a:cubicBezTo>
                    <a:cubicBezTo>
                      <a:pt x="571" y="847"/>
                      <a:pt x="571" y="847"/>
                      <a:pt x="571" y="847"/>
                    </a:cubicBezTo>
                    <a:cubicBezTo>
                      <a:pt x="571" y="845"/>
                      <a:pt x="571" y="845"/>
                      <a:pt x="571" y="845"/>
                    </a:cubicBezTo>
                    <a:cubicBezTo>
                      <a:pt x="571" y="845"/>
                      <a:pt x="571" y="845"/>
                      <a:pt x="570" y="846"/>
                    </a:cubicBezTo>
                    <a:cubicBezTo>
                      <a:pt x="571" y="847"/>
                      <a:pt x="571" y="847"/>
                      <a:pt x="571" y="847"/>
                    </a:cubicBezTo>
                    <a:cubicBezTo>
                      <a:pt x="571" y="845"/>
                      <a:pt x="571" y="845"/>
                      <a:pt x="571" y="845"/>
                    </a:cubicBezTo>
                    <a:cubicBezTo>
                      <a:pt x="571" y="845"/>
                      <a:pt x="571" y="845"/>
                      <a:pt x="571" y="845"/>
                    </a:cubicBezTo>
                    <a:cubicBezTo>
                      <a:pt x="571" y="845"/>
                      <a:pt x="570" y="845"/>
                      <a:pt x="568" y="845"/>
                    </a:cubicBezTo>
                    <a:cubicBezTo>
                      <a:pt x="565" y="844"/>
                      <a:pt x="561" y="842"/>
                      <a:pt x="555" y="839"/>
                    </a:cubicBezTo>
                    <a:cubicBezTo>
                      <a:pt x="534" y="828"/>
                      <a:pt x="496" y="805"/>
                      <a:pt x="451" y="776"/>
                    </a:cubicBezTo>
                    <a:cubicBezTo>
                      <a:pt x="383" y="734"/>
                      <a:pt x="299" y="680"/>
                      <a:pt x="230" y="637"/>
                    </a:cubicBezTo>
                    <a:cubicBezTo>
                      <a:pt x="195" y="615"/>
                      <a:pt x="164" y="596"/>
                      <a:pt x="141" y="582"/>
                    </a:cubicBezTo>
                    <a:cubicBezTo>
                      <a:pt x="129" y="575"/>
                      <a:pt x="119" y="570"/>
                      <a:pt x="112" y="566"/>
                    </a:cubicBezTo>
                    <a:cubicBezTo>
                      <a:pt x="108" y="564"/>
                      <a:pt x="105" y="562"/>
                      <a:pt x="102" y="561"/>
                    </a:cubicBezTo>
                    <a:cubicBezTo>
                      <a:pt x="101" y="561"/>
                      <a:pt x="100" y="560"/>
                      <a:pt x="99" y="560"/>
                    </a:cubicBezTo>
                    <a:cubicBezTo>
                      <a:pt x="98" y="560"/>
                      <a:pt x="97" y="560"/>
                      <a:pt x="95" y="560"/>
                    </a:cubicBezTo>
                    <a:cubicBezTo>
                      <a:pt x="95" y="560"/>
                      <a:pt x="94" y="560"/>
                      <a:pt x="93" y="560"/>
                    </a:cubicBezTo>
                    <a:cubicBezTo>
                      <a:pt x="93" y="560"/>
                      <a:pt x="92" y="561"/>
                      <a:pt x="91" y="562"/>
                    </a:cubicBezTo>
                    <a:cubicBezTo>
                      <a:pt x="91" y="562"/>
                      <a:pt x="91" y="562"/>
                      <a:pt x="91" y="562"/>
                    </a:cubicBezTo>
                    <a:cubicBezTo>
                      <a:pt x="91" y="563"/>
                      <a:pt x="90" y="564"/>
                      <a:pt x="90" y="564"/>
                    </a:cubicBezTo>
                    <a:cubicBezTo>
                      <a:pt x="90" y="566"/>
                      <a:pt x="91" y="567"/>
                      <a:pt x="91" y="567"/>
                    </a:cubicBezTo>
                    <a:cubicBezTo>
                      <a:pt x="92" y="569"/>
                      <a:pt x="93" y="570"/>
                      <a:pt x="95" y="571"/>
                    </a:cubicBezTo>
                    <a:cubicBezTo>
                      <a:pt x="98" y="573"/>
                      <a:pt x="102" y="577"/>
                      <a:pt x="107" y="581"/>
                    </a:cubicBezTo>
                    <a:cubicBezTo>
                      <a:pt x="128" y="596"/>
                      <a:pt x="168" y="621"/>
                      <a:pt x="216" y="651"/>
                    </a:cubicBezTo>
                    <a:cubicBezTo>
                      <a:pt x="360" y="741"/>
                      <a:pt x="579" y="872"/>
                      <a:pt x="579" y="872"/>
                    </a:cubicBezTo>
                    <a:cubicBezTo>
                      <a:pt x="581" y="868"/>
                      <a:pt x="581" y="868"/>
                      <a:pt x="581" y="868"/>
                    </a:cubicBezTo>
                    <a:cubicBezTo>
                      <a:pt x="578" y="866"/>
                      <a:pt x="578" y="866"/>
                      <a:pt x="578" y="866"/>
                    </a:cubicBezTo>
                    <a:cubicBezTo>
                      <a:pt x="581" y="868"/>
                      <a:pt x="581" y="868"/>
                      <a:pt x="581" y="868"/>
                    </a:cubicBezTo>
                    <a:cubicBezTo>
                      <a:pt x="579" y="865"/>
                      <a:pt x="579" y="865"/>
                      <a:pt x="579" y="865"/>
                    </a:cubicBezTo>
                    <a:cubicBezTo>
                      <a:pt x="579" y="865"/>
                      <a:pt x="578" y="865"/>
                      <a:pt x="578" y="866"/>
                    </a:cubicBezTo>
                    <a:cubicBezTo>
                      <a:pt x="581" y="868"/>
                      <a:pt x="581" y="868"/>
                      <a:pt x="581" y="868"/>
                    </a:cubicBezTo>
                    <a:cubicBezTo>
                      <a:pt x="579" y="865"/>
                      <a:pt x="579" y="865"/>
                      <a:pt x="579" y="865"/>
                    </a:cubicBezTo>
                    <a:cubicBezTo>
                      <a:pt x="580" y="866"/>
                      <a:pt x="580" y="866"/>
                      <a:pt x="580" y="866"/>
                    </a:cubicBezTo>
                    <a:cubicBezTo>
                      <a:pt x="580" y="864"/>
                      <a:pt x="580" y="864"/>
                      <a:pt x="580" y="864"/>
                    </a:cubicBezTo>
                    <a:cubicBezTo>
                      <a:pt x="580" y="865"/>
                      <a:pt x="580" y="864"/>
                      <a:pt x="579" y="865"/>
                    </a:cubicBezTo>
                    <a:cubicBezTo>
                      <a:pt x="580" y="866"/>
                      <a:pt x="580" y="866"/>
                      <a:pt x="580" y="866"/>
                    </a:cubicBezTo>
                    <a:cubicBezTo>
                      <a:pt x="580" y="864"/>
                      <a:pt x="580" y="864"/>
                      <a:pt x="580" y="864"/>
                    </a:cubicBezTo>
                    <a:cubicBezTo>
                      <a:pt x="580" y="864"/>
                      <a:pt x="580" y="864"/>
                      <a:pt x="580" y="864"/>
                    </a:cubicBezTo>
                    <a:cubicBezTo>
                      <a:pt x="579" y="864"/>
                      <a:pt x="578" y="864"/>
                      <a:pt x="576" y="863"/>
                    </a:cubicBezTo>
                    <a:cubicBezTo>
                      <a:pt x="570" y="861"/>
                      <a:pt x="556" y="854"/>
                      <a:pt x="539" y="845"/>
                    </a:cubicBezTo>
                    <a:cubicBezTo>
                      <a:pt x="477" y="811"/>
                      <a:pt x="362" y="741"/>
                      <a:pt x="263" y="680"/>
                    </a:cubicBezTo>
                    <a:cubicBezTo>
                      <a:pt x="213" y="649"/>
                      <a:pt x="167" y="620"/>
                      <a:pt x="133" y="599"/>
                    </a:cubicBezTo>
                    <a:cubicBezTo>
                      <a:pt x="116" y="589"/>
                      <a:pt x="102" y="580"/>
                      <a:pt x="93" y="574"/>
                    </a:cubicBezTo>
                    <a:cubicBezTo>
                      <a:pt x="88" y="571"/>
                      <a:pt x="84" y="569"/>
                      <a:pt x="82" y="567"/>
                    </a:cubicBezTo>
                    <a:cubicBezTo>
                      <a:pt x="80" y="567"/>
                      <a:pt x="79" y="566"/>
                      <a:pt x="79" y="566"/>
                    </a:cubicBezTo>
                    <a:cubicBezTo>
                      <a:pt x="78" y="565"/>
                      <a:pt x="78" y="565"/>
                      <a:pt x="78" y="565"/>
                    </a:cubicBezTo>
                    <a:cubicBezTo>
                      <a:pt x="77" y="565"/>
                      <a:pt x="77" y="565"/>
                      <a:pt x="77" y="565"/>
                    </a:cubicBezTo>
                    <a:cubicBezTo>
                      <a:pt x="77" y="565"/>
                      <a:pt x="77" y="565"/>
                      <a:pt x="77" y="565"/>
                    </a:cubicBezTo>
                    <a:cubicBezTo>
                      <a:pt x="77" y="565"/>
                      <a:pt x="77" y="565"/>
                      <a:pt x="77" y="565"/>
                    </a:cubicBezTo>
                    <a:cubicBezTo>
                      <a:pt x="76" y="564"/>
                      <a:pt x="76" y="564"/>
                      <a:pt x="75" y="564"/>
                    </a:cubicBezTo>
                    <a:cubicBezTo>
                      <a:pt x="75" y="564"/>
                      <a:pt x="74" y="564"/>
                      <a:pt x="74" y="565"/>
                    </a:cubicBezTo>
                    <a:cubicBezTo>
                      <a:pt x="73" y="565"/>
                      <a:pt x="72" y="566"/>
                      <a:pt x="72" y="567"/>
                    </a:cubicBezTo>
                    <a:cubicBezTo>
                      <a:pt x="75" y="568"/>
                      <a:pt x="75" y="568"/>
                      <a:pt x="75" y="568"/>
                    </a:cubicBezTo>
                    <a:cubicBezTo>
                      <a:pt x="72" y="566"/>
                      <a:pt x="72" y="566"/>
                      <a:pt x="72" y="566"/>
                    </a:cubicBezTo>
                    <a:cubicBezTo>
                      <a:pt x="72" y="567"/>
                      <a:pt x="71" y="568"/>
                      <a:pt x="71" y="568"/>
                    </a:cubicBezTo>
                    <a:cubicBezTo>
                      <a:pt x="71" y="570"/>
                      <a:pt x="72" y="570"/>
                      <a:pt x="72" y="571"/>
                    </a:cubicBezTo>
                    <a:cubicBezTo>
                      <a:pt x="72" y="572"/>
                      <a:pt x="73" y="572"/>
                      <a:pt x="73" y="573"/>
                    </a:cubicBezTo>
                    <a:cubicBezTo>
                      <a:pt x="74" y="574"/>
                      <a:pt x="76" y="575"/>
                      <a:pt x="78" y="576"/>
                    </a:cubicBezTo>
                    <a:cubicBezTo>
                      <a:pt x="84" y="581"/>
                      <a:pt x="98" y="590"/>
                      <a:pt x="116" y="603"/>
                    </a:cubicBezTo>
                    <a:cubicBezTo>
                      <a:pt x="181" y="645"/>
                      <a:pt x="308" y="722"/>
                      <a:pt x="418" y="790"/>
                    </a:cubicBezTo>
                    <a:cubicBezTo>
                      <a:pt x="473" y="823"/>
                      <a:pt x="524" y="854"/>
                      <a:pt x="561" y="877"/>
                    </a:cubicBezTo>
                    <a:cubicBezTo>
                      <a:pt x="580" y="889"/>
                      <a:pt x="595" y="898"/>
                      <a:pt x="606" y="904"/>
                    </a:cubicBezTo>
                    <a:cubicBezTo>
                      <a:pt x="611" y="908"/>
                      <a:pt x="615" y="910"/>
                      <a:pt x="618" y="912"/>
                    </a:cubicBezTo>
                    <a:cubicBezTo>
                      <a:pt x="619" y="913"/>
                      <a:pt x="620" y="913"/>
                      <a:pt x="621"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2" y="914"/>
                      <a:pt x="622" y="914"/>
                      <a:pt x="622" y="914"/>
                    </a:cubicBezTo>
                    <a:cubicBezTo>
                      <a:pt x="624" y="912"/>
                      <a:pt x="624" y="912"/>
                      <a:pt x="624" y="912"/>
                    </a:cubicBezTo>
                    <a:cubicBezTo>
                      <a:pt x="621" y="914"/>
                      <a:pt x="621" y="914"/>
                      <a:pt x="621" y="914"/>
                    </a:cubicBezTo>
                    <a:cubicBezTo>
                      <a:pt x="622" y="914"/>
                      <a:pt x="622" y="914"/>
                      <a:pt x="622" y="914"/>
                    </a:cubicBezTo>
                    <a:cubicBezTo>
                      <a:pt x="624" y="912"/>
                      <a:pt x="624" y="912"/>
                      <a:pt x="624" y="912"/>
                    </a:cubicBezTo>
                    <a:cubicBezTo>
                      <a:pt x="621" y="914"/>
                      <a:pt x="621" y="914"/>
                      <a:pt x="621" y="914"/>
                    </a:cubicBezTo>
                    <a:cubicBezTo>
                      <a:pt x="624" y="911"/>
                      <a:pt x="624" y="911"/>
                      <a:pt x="624" y="911"/>
                    </a:cubicBezTo>
                    <a:cubicBezTo>
                      <a:pt x="621" y="914"/>
                      <a:pt x="621" y="914"/>
                      <a:pt x="621" y="914"/>
                    </a:cubicBezTo>
                    <a:cubicBezTo>
                      <a:pt x="621" y="914"/>
                      <a:pt x="621" y="914"/>
                      <a:pt x="621" y="914"/>
                    </a:cubicBezTo>
                    <a:cubicBezTo>
                      <a:pt x="624" y="911"/>
                      <a:pt x="624" y="911"/>
                      <a:pt x="624" y="911"/>
                    </a:cubicBezTo>
                    <a:cubicBezTo>
                      <a:pt x="621" y="914"/>
                      <a:pt x="621" y="914"/>
                      <a:pt x="621" y="914"/>
                    </a:cubicBezTo>
                    <a:cubicBezTo>
                      <a:pt x="624" y="911"/>
                      <a:pt x="624" y="911"/>
                      <a:pt x="624" y="911"/>
                    </a:cubicBezTo>
                    <a:cubicBezTo>
                      <a:pt x="620" y="913"/>
                      <a:pt x="620" y="913"/>
                      <a:pt x="620" y="913"/>
                    </a:cubicBezTo>
                    <a:cubicBezTo>
                      <a:pt x="621" y="914"/>
                      <a:pt x="621" y="914"/>
                      <a:pt x="621" y="914"/>
                    </a:cubicBezTo>
                    <a:cubicBezTo>
                      <a:pt x="624" y="911"/>
                      <a:pt x="624" y="911"/>
                      <a:pt x="624" y="911"/>
                    </a:cubicBezTo>
                    <a:cubicBezTo>
                      <a:pt x="620" y="913"/>
                      <a:pt x="620" y="913"/>
                      <a:pt x="620" y="913"/>
                    </a:cubicBezTo>
                    <a:cubicBezTo>
                      <a:pt x="624" y="911"/>
                      <a:pt x="624" y="911"/>
                      <a:pt x="624" y="911"/>
                    </a:cubicBezTo>
                    <a:cubicBezTo>
                      <a:pt x="620" y="911"/>
                      <a:pt x="620" y="911"/>
                      <a:pt x="620" y="911"/>
                    </a:cubicBezTo>
                    <a:cubicBezTo>
                      <a:pt x="620" y="912"/>
                      <a:pt x="620" y="913"/>
                      <a:pt x="620" y="913"/>
                    </a:cubicBezTo>
                    <a:cubicBezTo>
                      <a:pt x="624" y="911"/>
                      <a:pt x="624" y="911"/>
                      <a:pt x="624" y="911"/>
                    </a:cubicBezTo>
                    <a:cubicBezTo>
                      <a:pt x="620" y="911"/>
                      <a:pt x="620" y="911"/>
                      <a:pt x="620" y="911"/>
                    </a:cubicBezTo>
                    <a:cubicBezTo>
                      <a:pt x="624" y="911"/>
                      <a:pt x="624" y="911"/>
                      <a:pt x="624" y="911"/>
                    </a:cubicBezTo>
                    <a:cubicBezTo>
                      <a:pt x="621" y="909"/>
                      <a:pt x="621" y="909"/>
                      <a:pt x="621" y="909"/>
                    </a:cubicBezTo>
                    <a:cubicBezTo>
                      <a:pt x="623" y="911"/>
                      <a:pt x="623" y="911"/>
                      <a:pt x="623" y="911"/>
                    </a:cubicBezTo>
                    <a:cubicBezTo>
                      <a:pt x="622" y="908"/>
                      <a:pt x="622" y="908"/>
                      <a:pt x="622" y="908"/>
                    </a:cubicBezTo>
                    <a:cubicBezTo>
                      <a:pt x="622" y="908"/>
                      <a:pt x="621" y="908"/>
                      <a:pt x="621" y="909"/>
                    </a:cubicBezTo>
                    <a:cubicBezTo>
                      <a:pt x="623" y="911"/>
                      <a:pt x="623" y="911"/>
                      <a:pt x="623" y="911"/>
                    </a:cubicBezTo>
                    <a:cubicBezTo>
                      <a:pt x="622" y="908"/>
                      <a:pt x="622" y="908"/>
                      <a:pt x="622" y="908"/>
                    </a:cubicBezTo>
                    <a:cubicBezTo>
                      <a:pt x="623" y="910"/>
                      <a:pt x="623" y="910"/>
                      <a:pt x="623" y="910"/>
                    </a:cubicBezTo>
                    <a:cubicBezTo>
                      <a:pt x="622" y="908"/>
                      <a:pt x="622" y="908"/>
                      <a:pt x="622" y="908"/>
                    </a:cubicBezTo>
                    <a:cubicBezTo>
                      <a:pt x="622" y="908"/>
                      <a:pt x="622" y="908"/>
                      <a:pt x="622" y="908"/>
                    </a:cubicBezTo>
                    <a:cubicBezTo>
                      <a:pt x="623" y="910"/>
                      <a:pt x="623" y="910"/>
                      <a:pt x="623" y="910"/>
                    </a:cubicBezTo>
                    <a:cubicBezTo>
                      <a:pt x="622" y="908"/>
                      <a:pt x="622" y="908"/>
                      <a:pt x="622" y="908"/>
                    </a:cubicBezTo>
                    <a:cubicBezTo>
                      <a:pt x="623" y="908"/>
                      <a:pt x="623" y="908"/>
                      <a:pt x="623" y="908"/>
                    </a:cubicBezTo>
                    <a:cubicBezTo>
                      <a:pt x="623" y="908"/>
                      <a:pt x="623" y="908"/>
                      <a:pt x="623" y="908"/>
                    </a:cubicBezTo>
                    <a:cubicBezTo>
                      <a:pt x="622" y="908"/>
                      <a:pt x="622" y="908"/>
                      <a:pt x="622" y="908"/>
                    </a:cubicBezTo>
                    <a:cubicBezTo>
                      <a:pt x="623" y="908"/>
                      <a:pt x="623" y="908"/>
                      <a:pt x="623" y="908"/>
                    </a:cubicBezTo>
                    <a:cubicBezTo>
                      <a:pt x="623" y="908"/>
                      <a:pt x="623" y="908"/>
                      <a:pt x="623" y="908"/>
                    </a:cubicBezTo>
                    <a:cubicBezTo>
                      <a:pt x="623" y="908"/>
                      <a:pt x="623" y="908"/>
                      <a:pt x="623" y="908"/>
                    </a:cubicBezTo>
                    <a:cubicBezTo>
                      <a:pt x="622" y="908"/>
                      <a:pt x="621" y="908"/>
                      <a:pt x="619" y="907"/>
                    </a:cubicBezTo>
                    <a:cubicBezTo>
                      <a:pt x="616" y="906"/>
                      <a:pt x="611" y="904"/>
                      <a:pt x="604" y="900"/>
                    </a:cubicBezTo>
                    <a:cubicBezTo>
                      <a:pt x="579" y="888"/>
                      <a:pt x="533" y="861"/>
                      <a:pt x="479" y="827"/>
                    </a:cubicBezTo>
                    <a:cubicBezTo>
                      <a:pt x="398" y="778"/>
                      <a:pt x="298" y="714"/>
                      <a:pt x="215" y="662"/>
                    </a:cubicBezTo>
                    <a:cubicBezTo>
                      <a:pt x="174" y="636"/>
                      <a:pt x="137" y="614"/>
                      <a:pt x="110" y="597"/>
                    </a:cubicBezTo>
                    <a:cubicBezTo>
                      <a:pt x="96" y="589"/>
                      <a:pt x="84" y="583"/>
                      <a:pt x="76" y="578"/>
                    </a:cubicBezTo>
                    <a:cubicBezTo>
                      <a:pt x="71" y="576"/>
                      <a:pt x="68" y="574"/>
                      <a:pt x="65" y="573"/>
                    </a:cubicBezTo>
                    <a:cubicBezTo>
                      <a:pt x="64" y="572"/>
                      <a:pt x="62" y="572"/>
                      <a:pt x="61" y="571"/>
                    </a:cubicBezTo>
                    <a:cubicBezTo>
                      <a:pt x="60" y="571"/>
                      <a:pt x="59" y="571"/>
                      <a:pt x="58" y="571"/>
                    </a:cubicBezTo>
                    <a:cubicBezTo>
                      <a:pt x="57" y="571"/>
                      <a:pt x="57" y="571"/>
                      <a:pt x="56" y="571"/>
                    </a:cubicBezTo>
                    <a:cubicBezTo>
                      <a:pt x="55" y="571"/>
                      <a:pt x="54" y="572"/>
                      <a:pt x="53" y="573"/>
                    </a:cubicBezTo>
                    <a:cubicBezTo>
                      <a:pt x="53" y="574"/>
                      <a:pt x="53" y="575"/>
                      <a:pt x="53" y="576"/>
                    </a:cubicBezTo>
                    <a:cubicBezTo>
                      <a:pt x="53" y="577"/>
                      <a:pt x="54" y="578"/>
                      <a:pt x="55" y="578"/>
                    </a:cubicBezTo>
                    <a:cubicBezTo>
                      <a:pt x="55" y="579"/>
                      <a:pt x="57" y="580"/>
                      <a:pt x="61" y="582"/>
                    </a:cubicBezTo>
                    <a:cubicBezTo>
                      <a:pt x="93" y="602"/>
                      <a:pt x="234" y="688"/>
                      <a:pt x="367" y="771"/>
                    </a:cubicBezTo>
                    <a:cubicBezTo>
                      <a:pt x="434" y="812"/>
                      <a:pt x="499" y="852"/>
                      <a:pt x="547" y="883"/>
                    </a:cubicBezTo>
                    <a:cubicBezTo>
                      <a:pt x="571" y="898"/>
                      <a:pt x="591" y="911"/>
                      <a:pt x="605" y="920"/>
                    </a:cubicBezTo>
                    <a:cubicBezTo>
                      <a:pt x="612" y="925"/>
                      <a:pt x="617" y="928"/>
                      <a:pt x="621" y="931"/>
                    </a:cubicBezTo>
                    <a:cubicBezTo>
                      <a:pt x="622" y="932"/>
                      <a:pt x="624" y="933"/>
                      <a:pt x="625" y="934"/>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5" y="934"/>
                      <a:pt x="625" y="934"/>
                      <a:pt x="625" y="934"/>
                    </a:cubicBezTo>
                    <a:cubicBezTo>
                      <a:pt x="627" y="933"/>
                      <a:pt x="627" y="933"/>
                      <a:pt x="627" y="933"/>
                    </a:cubicBezTo>
                    <a:cubicBezTo>
                      <a:pt x="625" y="934"/>
                      <a:pt x="625" y="934"/>
                      <a:pt x="625" y="934"/>
                    </a:cubicBezTo>
                    <a:cubicBezTo>
                      <a:pt x="628" y="932"/>
                      <a:pt x="628" y="932"/>
                      <a:pt x="628" y="932"/>
                    </a:cubicBezTo>
                    <a:cubicBezTo>
                      <a:pt x="625" y="932"/>
                      <a:pt x="625" y="932"/>
                      <a:pt x="625" y="932"/>
                    </a:cubicBezTo>
                    <a:cubicBezTo>
                      <a:pt x="625" y="934"/>
                      <a:pt x="625" y="934"/>
                      <a:pt x="625" y="934"/>
                    </a:cubicBezTo>
                    <a:cubicBezTo>
                      <a:pt x="628" y="932"/>
                      <a:pt x="628" y="932"/>
                      <a:pt x="628" y="932"/>
                    </a:cubicBezTo>
                    <a:cubicBezTo>
                      <a:pt x="625" y="932"/>
                      <a:pt x="625" y="932"/>
                      <a:pt x="625" y="932"/>
                    </a:cubicBezTo>
                    <a:cubicBezTo>
                      <a:pt x="628" y="932"/>
                      <a:pt x="628" y="932"/>
                      <a:pt x="628" y="932"/>
                    </a:cubicBezTo>
                    <a:cubicBezTo>
                      <a:pt x="625" y="930"/>
                      <a:pt x="625" y="930"/>
                      <a:pt x="625" y="930"/>
                    </a:cubicBezTo>
                    <a:cubicBezTo>
                      <a:pt x="625" y="931"/>
                      <a:pt x="625" y="932"/>
                      <a:pt x="625" y="932"/>
                    </a:cubicBezTo>
                    <a:cubicBezTo>
                      <a:pt x="628" y="932"/>
                      <a:pt x="628" y="932"/>
                      <a:pt x="628" y="932"/>
                    </a:cubicBezTo>
                    <a:cubicBezTo>
                      <a:pt x="625" y="930"/>
                      <a:pt x="625" y="930"/>
                      <a:pt x="625" y="930"/>
                    </a:cubicBezTo>
                    <a:cubicBezTo>
                      <a:pt x="629" y="932"/>
                      <a:pt x="629" y="932"/>
                      <a:pt x="629" y="932"/>
                    </a:cubicBezTo>
                    <a:cubicBezTo>
                      <a:pt x="625" y="930"/>
                      <a:pt x="625" y="930"/>
                      <a:pt x="625" y="930"/>
                    </a:cubicBezTo>
                    <a:cubicBezTo>
                      <a:pt x="628" y="932"/>
                      <a:pt x="628" y="932"/>
                      <a:pt x="628" y="932"/>
                    </a:cubicBezTo>
                    <a:cubicBezTo>
                      <a:pt x="627" y="929"/>
                      <a:pt x="627" y="929"/>
                      <a:pt x="627" y="929"/>
                    </a:cubicBezTo>
                    <a:cubicBezTo>
                      <a:pt x="627" y="929"/>
                      <a:pt x="626" y="929"/>
                      <a:pt x="625" y="930"/>
                    </a:cubicBezTo>
                    <a:cubicBezTo>
                      <a:pt x="628" y="932"/>
                      <a:pt x="628" y="932"/>
                      <a:pt x="628" y="932"/>
                    </a:cubicBezTo>
                    <a:cubicBezTo>
                      <a:pt x="627" y="929"/>
                      <a:pt x="627" y="929"/>
                      <a:pt x="627" y="929"/>
                    </a:cubicBezTo>
                    <a:cubicBezTo>
                      <a:pt x="628" y="932"/>
                      <a:pt x="628" y="932"/>
                      <a:pt x="628" y="932"/>
                    </a:cubicBezTo>
                    <a:cubicBezTo>
                      <a:pt x="628" y="928"/>
                      <a:pt x="628" y="928"/>
                      <a:pt x="628" y="928"/>
                    </a:cubicBezTo>
                    <a:cubicBezTo>
                      <a:pt x="628" y="928"/>
                      <a:pt x="628" y="928"/>
                      <a:pt x="627" y="929"/>
                    </a:cubicBezTo>
                    <a:cubicBezTo>
                      <a:pt x="628" y="932"/>
                      <a:pt x="628" y="932"/>
                      <a:pt x="628" y="932"/>
                    </a:cubicBezTo>
                    <a:cubicBezTo>
                      <a:pt x="628" y="928"/>
                      <a:pt x="628" y="928"/>
                      <a:pt x="628" y="928"/>
                    </a:cubicBezTo>
                    <a:cubicBezTo>
                      <a:pt x="628" y="930"/>
                      <a:pt x="628" y="930"/>
                      <a:pt x="628" y="930"/>
                    </a:cubicBezTo>
                    <a:cubicBezTo>
                      <a:pt x="628" y="928"/>
                      <a:pt x="628" y="928"/>
                      <a:pt x="628" y="928"/>
                    </a:cubicBezTo>
                    <a:cubicBezTo>
                      <a:pt x="628" y="928"/>
                      <a:pt x="628" y="928"/>
                      <a:pt x="628" y="928"/>
                    </a:cubicBezTo>
                    <a:cubicBezTo>
                      <a:pt x="628" y="930"/>
                      <a:pt x="628" y="930"/>
                      <a:pt x="628" y="930"/>
                    </a:cubicBezTo>
                    <a:cubicBezTo>
                      <a:pt x="628" y="928"/>
                      <a:pt x="628" y="928"/>
                      <a:pt x="628" y="928"/>
                    </a:cubicBezTo>
                    <a:cubicBezTo>
                      <a:pt x="628" y="929"/>
                      <a:pt x="628" y="929"/>
                      <a:pt x="628" y="929"/>
                    </a:cubicBezTo>
                    <a:cubicBezTo>
                      <a:pt x="628" y="928"/>
                      <a:pt x="628" y="928"/>
                      <a:pt x="628" y="928"/>
                    </a:cubicBezTo>
                    <a:cubicBezTo>
                      <a:pt x="628" y="928"/>
                      <a:pt x="628" y="928"/>
                      <a:pt x="628" y="928"/>
                    </a:cubicBezTo>
                    <a:cubicBezTo>
                      <a:pt x="628" y="929"/>
                      <a:pt x="628" y="929"/>
                      <a:pt x="628" y="929"/>
                    </a:cubicBezTo>
                    <a:cubicBezTo>
                      <a:pt x="628" y="928"/>
                      <a:pt x="628" y="928"/>
                      <a:pt x="628" y="928"/>
                    </a:cubicBezTo>
                    <a:cubicBezTo>
                      <a:pt x="628" y="928"/>
                      <a:pt x="628" y="928"/>
                      <a:pt x="627" y="928"/>
                    </a:cubicBezTo>
                    <a:cubicBezTo>
                      <a:pt x="624" y="927"/>
                      <a:pt x="619" y="924"/>
                      <a:pt x="612" y="921"/>
                    </a:cubicBezTo>
                    <a:cubicBezTo>
                      <a:pt x="586" y="907"/>
                      <a:pt x="539" y="880"/>
                      <a:pt x="498" y="856"/>
                    </a:cubicBezTo>
                    <a:cubicBezTo>
                      <a:pt x="477" y="845"/>
                      <a:pt x="457" y="833"/>
                      <a:pt x="442" y="825"/>
                    </a:cubicBezTo>
                    <a:cubicBezTo>
                      <a:pt x="435" y="821"/>
                      <a:pt x="429" y="818"/>
                      <a:pt x="424" y="816"/>
                    </a:cubicBezTo>
                    <a:cubicBezTo>
                      <a:pt x="421" y="814"/>
                      <a:pt x="419" y="813"/>
                      <a:pt x="418" y="813"/>
                    </a:cubicBezTo>
                    <a:cubicBezTo>
                      <a:pt x="417" y="812"/>
                      <a:pt x="416" y="812"/>
                      <a:pt x="416" y="812"/>
                    </a:cubicBezTo>
                    <a:cubicBezTo>
                      <a:pt x="415" y="812"/>
                      <a:pt x="414" y="812"/>
                      <a:pt x="413" y="812"/>
                    </a:cubicBezTo>
                    <a:cubicBezTo>
                      <a:pt x="413" y="812"/>
                      <a:pt x="412" y="812"/>
                      <a:pt x="412" y="812"/>
                    </a:cubicBezTo>
                    <a:cubicBezTo>
                      <a:pt x="411" y="812"/>
                      <a:pt x="410" y="813"/>
                      <a:pt x="410" y="814"/>
                    </a:cubicBezTo>
                    <a:cubicBezTo>
                      <a:pt x="409" y="814"/>
                      <a:pt x="409" y="815"/>
                      <a:pt x="409" y="816"/>
                    </a:cubicBezTo>
                    <a:cubicBezTo>
                      <a:pt x="409" y="817"/>
                      <a:pt x="409" y="817"/>
                      <a:pt x="409" y="817"/>
                    </a:cubicBezTo>
                    <a:cubicBezTo>
                      <a:pt x="410" y="818"/>
                      <a:pt x="410" y="818"/>
                      <a:pt x="410" y="818"/>
                    </a:cubicBezTo>
                    <a:cubicBezTo>
                      <a:pt x="411" y="819"/>
                      <a:pt x="411" y="819"/>
                      <a:pt x="411" y="819"/>
                    </a:cubicBezTo>
                    <a:cubicBezTo>
                      <a:pt x="411" y="819"/>
                      <a:pt x="411" y="819"/>
                      <a:pt x="412" y="820"/>
                    </a:cubicBezTo>
                    <a:cubicBezTo>
                      <a:pt x="414" y="822"/>
                      <a:pt x="419" y="825"/>
                      <a:pt x="426" y="829"/>
                    </a:cubicBezTo>
                    <a:cubicBezTo>
                      <a:pt x="476" y="861"/>
                      <a:pt x="628" y="955"/>
                      <a:pt x="628" y="955"/>
                    </a:cubicBezTo>
                    <a:cubicBezTo>
                      <a:pt x="631" y="952"/>
                      <a:pt x="631" y="952"/>
                      <a:pt x="631" y="952"/>
                    </a:cubicBezTo>
                    <a:cubicBezTo>
                      <a:pt x="627" y="949"/>
                      <a:pt x="627" y="949"/>
                      <a:pt x="627" y="949"/>
                    </a:cubicBezTo>
                    <a:cubicBezTo>
                      <a:pt x="630" y="952"/>
                      <a:pt x="630" y="952"/>
                      <a:pt x="630" y="952"/>
                    </a:cubicBezTo>
                    <a:cubicBezTo>
                      <a:pt x="629" y="948"/>
                      <a:pt x="629" y="948"/>
                      <a:pt x="629" y="948"/>
                    </a:cubicBezTo>
                    <a:cubicBezTo>
                      <a:pt x="629" y="948"/>
                      <a:pt x="628" y="949"/>
                      <a:pt x="627" y="949"/>
                    </a:cubicBezTo>
                    <a:cubicBezTo>
                      <a:pt x="630" y="952"/>
                      <a:pt x="630" y="952"/>
                      <a:pt x="630" y="952"/>
                    </a:cubicBezTo>
                    <a:cubicBezTo>
                      <a:pt x="629" y="948"/>
                      <a:pt x="629" y="948"/>
                      <a:pt x="629" y="948"/>
                    </a:cubicBezTo>
                    <a:cubicBezTo>
                      <a:pt x="630" y="951"/>
                      <a:pt x="630" y="951"/>
                      <a:pt x="630" y="951"/>
                    </a:cubicBezTo>
                    <a:cubicBezTo>
                      <a:pt x="630" y="948"/>
                      <a:pt x="630" y="948"/>
                      <a:pt x="630" y="948"/>
                    </a:cubicBezTo>
                    <a:cubicBezTo>
                      <a:pt x="630" y="948"/>
                      <a:pt x="630" y="948"/>
                      <a:pt x="629" y="948"/>
                    </a:cubicBezTo>
                    <a:cubicBezTo>
                      <a:pt x="630" y="951"/>
                      <a:pt x="630" y="951"/>
                      <a:pt x="630" y="951"/>
                    </a:cubicBezTo>
                    <a:cubicBezTo>
                      <a:pt x="630" y="948"/>
                      <a:pt x="630" y="948"/>
                      <a:pt x="630" y="948"/>
                    </a:cubicBezTo>
                    <a:cubicBezTo>
                      <a:pt x="630" y="950"/>
                      <a:pt x="630" y="950"/>
                      <a:pt x="630" y="950"/>
                    </a:cubicBezTo>
                    <a:cubicBezTo>
                      <a:pt x="631" y="948"/>
                      <a:pt x="631" y="948"/>
                      <a:pt x="631" y="948"/>
                    </a:cubicBezTo>
                    <a:cubicBezTo>
                      <a:pt x="630" y="948"/>
                      <a:pt x="630" y="948"/>
                      <a:pt x="630" y="948"/>
                    </a:cubicBezTo>
                    <a:cubicBezTo>
                      <a:pt x="630" y="950"/>
                      <a:pt x="630" y="950"/>
                      <a:pt x="630" y="950"/>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31" y="948"/>
                      <a:pt x="631" y="948"/>
                    </a:cubicBezTo>
                    <a:cubicBezTo>
                      <a:pt x="631" y="948"/>
                      <a:pt x="629" y="947"/>
                      <a:pt x="627" y="946"/>
                    </a:cubicBezTo>
                    <a:cubicBezTo>
                      <a:pt x="619" y="943"/>
                      <a:pt x="603" y="934"/>
                      <a:pt x="583" y="922"/>
                    </a:cubicBezTo>
                    <a:cubicBezTo>
                      <a:pt x="552" y="906"/>
                      <a:pt x="514" y="884"/>
                      <a:pt x="482" y="866"/>
                    </a:cubicBezTo>
                    <a:cubicBezTo>
                      <a:pt x="467" y="857"/>
                      <a:pt x="453" y="849"/>
                      <a:pt x="443" y="843"/>
                    </a:cubicBezTo>
                    <a:cubicBezTo>
                      <a:pt x="438" y="840"/>
                      <a:pt x="434" y="838"/>
                      <a:pt x="431" y="837"/>
                    </a:cubicBezTo>
                    <a:cubicBezTo>
                      <a:pt x="430" y="836"/>
                      <a:pt x="429" y="835"/>
                      <a:pt x="428" y="835"/>
                    </a:cubicBezTo>
                    <a:cubicBezTo>
                      <a:pt x="428" y="835"/>
                      <a:pt x="428" y="834"/>
                      <a:pt x="427" y="834"/>
                    </a:cubicBezTo>
                    <a:cubicBezTo>
                      <a:pt x="427" y="834"/>
                      <a:pt x="427" y="834"/>
                      <a:pt x="427" y="834"/>
                    </a:cubicBezTo>
                    <a:cubicBezTo>
                      <a:pt x="427" y="834"/>
                      <a:pt x="427" y="834"/>
                      <a:pt x="427" y="834"/>
                    </a:cubicBezTo>
                    <a:cubicBezTo>
                      <a:pt x="426" y="834"/>
                      <a:pt x="426" y="834"/>
                      <a:pt x="426" y="834"/>
                    </a:cubicBezTo>
                    <a:cubicBezTo>
                      <a:pt x="426" y="834"/>
                      <a:pt x="426" y="834"/>
                      <a:pt x="425" y="834"/>
                    </a:cubicBezTo>
                    <a:cubicBezTo>
                      <a:pt x="423" y="834"/>
                      <a:pt x="422" y="835"/>
                      <a:pt x="421" y="837"/>
                    </a:cubicBezTo>
                    <a:cubicBezTo>
                      <a:pt x="421" y="838"/>
                      <a:pt x="421" y="840"/>
                      <a:pt x="423" y="841"/>
                    </a:cubicBezTo>
                    <a:cubicBezTo>
                      <a:pt x="631" y="971"/>
                      <a:pt x="631" y="971"/>
                      <a:pt x="631" y="971"/>
                    </a:cubicBezTo>
                    <a:cubicBezTo>
                      <a:pt x="633" y="968"/>
                      <a:pt x="633" y="968"/>
                      <a:pt x="633" y="968"/>
                    </a:cubicBezTo>
                    <a:cubicBezTo>
                      <a:pt x="635" y="964"/>
                      <a:pt x="635" y="964"/>
                      <a:pt x="635" y="964"/>
                    </a:cubicBezTo>
                    <a:cubicBezTo>
                      <a:pt x="635" y="964"/>
                      <a:pt x="586" y="934"/>
                      <a:pt x="535" y="904"/>
                    </a:cubicBezTo>
                    <a:cubicBezTo>
                      <a:pt x="509" y="890"/>
                      <a:pt x="483" y="875"/>
                      <a:pt x="463" y="863"/>
                    </a:cubicBezTo>
                    <a:cubicBezTo>
                      <a:pt x="453" y="858"/>
                      <a:pt x="444" y="853"/>
                      <a:pt x="437" y="850"/>
                    </a:cubicBezTo>
                    <a:cubicBezTo>
                      <a:pt x="434" y="848"/>
                      <a:pt x="431" y="847"/>
                      <a:pt x="429" y="846"/>
                    </a:cubicBezTo>
                    <a:cubicBezTo>
                      <a:pt x="428" y="846"/>
                      <a:pt x="427" y="845"/>
                      <a:pt x="426" y="845"/>
                    </a:cubicBezTo>
                    <a:cubicBezTo>
                      <a:pt x="425" y="845"/>
                      <a:pt x="424" y="844"/>
                      <a:pt x="423" y="844"/>
                    </a:cubicBezTo>
                    <a:cubicBezTo>
                      <a:pt x="422" y="844"/>
                      <a:pt x="422" y="844"/>
                      <a:pt x="421" y="845"/>
                    </a:cubicBezTo>
                    <a:cubicBezTo>
                      <a:pt x="421" y="845"/>
                      <a:pt x="420" y="845"/>
                      <a:pt x="419" y="846"/>
                    </a:cubicBezTo>
                    <a:cubicBezTo>
                      <a:pt x="418" y="847"/>
                      <a:pt x="418" y="848"/>
                      <a:pt x="418" y="849"/>
                    </a:cubicBezTo>
                    <a:cubicBezTo>
                      <a:pt x="419" y="851"/>
                      <a:pt x="419" y="851"/>
                      <a:pt x="420" y="852"/>
                    </a:cubicBezTo>
                    <a:cubicBezTo>
                      <a:pt x="420" y="852"/>
                      <a:pt x="423" y="854"/>
                      <a:pt x="429" y="857"/>
                    </a:cubicBezTo>
                    <a:cubicBezTo>
                      <a:pt x="449" y="869"/>
                      <a:pt x="498" y="900"/>
                      <a:pt x="543" y="927"/>
                    </a:cubicBezTo>
                    <a:cubicBezTo>
                      <a:pt x="565" y="941"/>
                      <a:pt x="586" y="954"/>
                      <a:pt x="602" y="964"/>
                    </a:cubicBezTo>
                    <a:cubicBezTo>
                      <a:pt x="609" y="969"/>
                      <a:pt x="616" y="973"/>
                      <a:pt x="620" y="976"/>
                    </a:cubicBezTo>
                    <a:cubicBezTo>
                      <a:pt x="622" y="977"/>
                      <a:pt x="624" y="979"/>
                      <a:pt x="625"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6" y="980"/>
                      <a:pt x="626" y="980"/>
                      <a:pt x="626" y="980"/>
                    </a:cubicBezTo>
                    <a:cubicBezTo>
                      <a:pt x="628" y="979"/>
                      <a:pt x="628" y="979"/>
                      <a:pt x="628" y="979"/>
                    </a:cubicBezTo>
                    <a:cubicBezTo>
                      <a:pt x="626" y="980"/>
                      <a:pt x="626" y="980"/>
                      <a:pt x="626" y="980"/>
                    </a:cubicBezTo>
                    <a:cubicBezTo>
                      <a:pt x="629" y="978"/>
                      <a:pt x="629" y="978"/>
                      <a:pt x="629" y="978"/>
                    </a:cubicBezTo>
                    <a:cubicBezTo>
                      <a:pt x="626" y="979"/>
                      <a:pt x="626" y="979"/>
                      <a:pt x="626" y="979"/>
                    </a:cubicBezTo>
                    <a:cubicBezTo>
                      <a:pt x="626" y="980"/>
                      <a:pt x="626" y="980"/>
                      <a:pt x="626" y="980"/>
                    </a:cubicBezTo>
                    <a:cubicBezTo>
                      <a:pt x="629" y="978"/>
                      <a:pt x="629" y="978"/>
                      <a:pt x="629" y="978"/>
                    </a:cubicBezTo>
                    <a:cubicBezTo>
                      <a:pt x="626" y="979"/>
                      <a:pt x="626" y="979"/>
                      <a:pt x="626" y="979"/>
                    </a:cubicBezTo>
                    <a:cubicBezTo>
                      <a:pt x="629" y="978"/>
                      <a:pt x="629" y="978"/>
                      <a:pt x="629" y="978"/>
                    </a:cubicBezTo>
                    <a:cubicBezTo>
                      <a:pt x="625" y="978"/>
                      <a:pt x="625" y="978"/>
                      <a:pt x="625" y="978"/>
                    </a:cubicBezTo>
                    <a:cubicBezTo>
                      <a:pt x="625" y="979"/>
                      <a:pt x="625" y="979"/>
                      <a:pt x="626" y="979"/>
                    </a:cubicBezTo>
                    <a:cubicBezTo>
                      <a:pt x="629" y="978"/>
                      <a:pt x="629" y="978"/>
                      <a:pt x="629" y="978"/>
                    </a:cubicBezTo>
                    <a:cubicBezTo>
                      <a:pt x="625" y="978"/>
                      <a:pt x="625" y="978"/>
                      <a:pt x="625" y="978"/>
                    </a:cubicBezTo>
                    <a:cubicBezTo>
                      <a:pt x="629" y="978"/>
                      <a:pt x="629" y="978"/>
                      <a:pt x="629" y="978"/>
                    </a:cubicBezTo>
                    <a:cubicBezTo>
                      <a:pt x="626" y="976"/>
                      <a:pt x="626" y="976"/>
                      <a:pt x="626" y="976"/>
                    </a:cubicBezTo>
                    <a:cubicBezTo>
                      <a:pt x="625" y="976"/>
                      <a:pt x="625" y="977"/>
                      <a:pt x="625" y="978"/>
                    </a:cubicBezTo>
                    <a:cubicBezTo>
                      <a:pt x="629" y="978"/>
                      <a:pt x="629" y="978"/>
                      <a:pt x="629" y="978"/>
                    </a:cubicBezTo>
                    <a:cubicBezTo>
                      <a:pt x="626" y="976"/>
                      <a:pt x="626" y="976"/>
                      <a:pt x="626" y="976"/>
                    </a:cubicBezTo>
                    <a:cubicBezTo>
                      <a:pt x="629" y="978"/>
                      <a:pt x="629" y="978"/>
                      <a:pt x="629" y="978"/>
                    </a:cubicBezTo>
                    <a:cubicBezTo>
                      <a:pt x="631" y="974"/>
                      <a:pt x="631" y="974"/>
                      <a:pt x="631" y="974"/>
                    </a:cubicBezTo>
                    <a:cubicBezTo>
                      <a:pt x="631" y="974"/>
                      <a:pt x="581" y="947"/>
                      <a:pt x="531" y="920"/>
                    </a:cubicBezTo>
                    <a:cubicBezTo>
                      <a:pt x="506" y="907"/>
                      <a:pt x="480" y="893"/>
                      <a:pt x="461" y="883"/>
                    </a:cubicBezTo>
                    <a:cubicBezTo>
                      <a:pt x="452" y="878"/>
                      <a:pt x="443" y="874"/>
                      <a:pt x="438" y="871"/>
                    </a:cubicBezTo>
                    <a:cubicBezTo>
                      <a:pt x="435" y="869"/>
                      <a:pt x="432" y="868"/>
                      <a:pt x="431" y="867"/>
                    </a:cubicBezTo>
                    <a:cubicBezTo>
                      <a:pt x="430" y="867"/>
                      <a:pt x="429" y="866"/>
                      <a:pt x="428" y="866"/>
                    </a:cubicBezTo>
                    <a:cubicBezTo>
                      <a:pt x="428" y="866"/>
                      <a:pt x="428" y="866"/>
                      <a:pt x="428" y="866"/>
                    </a:cubicBezTo>
                    <a:cubicBezTo>
                      <a:pt x="427" y="866"/>
                      <a:pt x="427" y="866"/>
                      <a:pt x="427" y="866"/>
                    </a:cubicBezTo>
                    <a:cubicBezTo>
                      <a:pt x="427" y="866"/>
                      <a:pt x="427" y="865"/>
                      <a:pt x="426" y="865"/>
                    </a:cubicBezTo>
                    <a:cubicBezTo>
                      <a:pt x="426" y="865"/>
                      <a:pt x="425" y="865"/>
                      <a:pt x="425" y="866"/>
                    </a:cubicBezTo>
                    <a:cubicBezTo>
                      <a:pt x="424" y="866"/>
                      <a:pt x="423" y="866"/>
                      <a:pt x="422" y="867"/>
                    </a:cubicBezTo>
                    <a:cubicBezTo>
                      <a:pt x="422" y="868"/>
                      <a:pt x="422" y="869"/>
                      <a:pt x="422" y="870"/>
                    </a:cubicBezTo>
                    <a:cubicBezTo>
                      <a:pt x="422" y="871"/>
                      <a:pt x="423" y="872"/>
                      <a:pt x="424" y="873"/>
                    </a:cubicBezTo>
                    <a:cubicBezTo>
                      <a:pt x="424" y="873"/>
                      <a:pt x="427" y="875"/>
                      <a:pt x="432" y="878"/>
                    </a:cubicBezTo>
                    <a:cubicBezTo>
                      <a:pt x="451" y="889"/>
                      <a:pt x="498" y="917"/>
                      <a:pt x="541" y="944"/>
                    </a:cubicBezTo>
                    <a:cubicBezTo>
                      <a:pt x="562" y="957"/>
                      <a:pt x="582" y="969"/>
                      <a:pt x="596" y="978"/>
                    </a:cubicBezTo>
                    <a:cubicBezTo>
                      <a:pt x="604" y="983"/>
                      <a:pt x="610" y="987"/>
                      <a:pt x="614" y="990"/>
                    </a:cubicBezTo>
                    <a:cubicBezTo>
                      <a:pt x="616" y="992"/>
                      <a:pt x="618" y="993"/>
                      <a:pt x="618" y="994"/>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19" y="994"/>
                      <a:pt x="619" y="994"/>
                      <a:pt x="619" y="994"/>
                    </a:cubicBezTo>
                    <a:cubicBezTo>
                      <a:pt x="621" y="993"/>
                      <a:pt x="621" y="993"/>
                      <a:pt x="621" y="993"/>
                    </a:cubicBezTo>
                    <a:cubicBezTo>
                      <a:pt x="619" y="994"/>
                      <a:pt x="619" y="994"/>
                      <a:pt x="619" y="994"/>
                    </a:cubicBezTo>
                    <a:cubicBezTo>
                      <a:pt x="622" y="992"/>
                      <a:pt x="622" y="992"/>
                      <a:pt x="622" y="992"/>
                    </a:cubicBezTo>
                    <a:cubicBezTo>
                      <a:pt x="619" y="992"/>
                      <a:pt x="619" y="992"/>
                      <a:pt x="619" y="992"/>
                    </a:cubicBezTo>
                    <a:cubicBezTo>
                      <a:pt x="619" y="993"/>
                      <a:pt x="619" y="994"/>
                      <a:pt x="619" y="994"/>
                    </a:cubicBezTo>
                    <a:cubicBezTo>
                      <a:pt x="622" y="992"/>
                      <a:pt x="622" y="992"/>
                      <a:pt x="622" y="992"/>
                    </a:cubicBezTo>
                    <a:cubicBezTo>
                      <a:pt x="619" y="992"/>
                      <a:pt x="619" y="992"/>
                      <a:pt x="619" y="992"/>
                    </a:cubicBezTo>
                    <a:cubicBezTo>
                      <a:pt x="623" y="992"/>
                      <a:pt x="623" y="992"/>
                      <a:pt x="623" y="992"/>
                    </a:cubicBezTo>
                    <a:cubicBezTo>
                      <a:pt x="619" y="990"/>
                      <a:pt x="619" y="990"/>
                      <a:pt x="619" y="990"/>
                    </a:cubicBezTo>
                    <a:cubicBezTo>
                      <a:pt x="619" y="991"/>
                      <a:pt x="619" y="992"/>
                      <a:pt x="619" y="992"/>
                    </a:cubicBezTo>
                    <a:cubicBezTo>
                      <a:pt x="623" y="992"/>
                      <a:pt x="623" y="992"/>
                      <a:pt x="623" y="992"/>
                    </a:cubicBezTo>
                    <a:cubicBezTo>
                      <a:pt x="619" y="990"/>
                      <a:pt x="619" y="990"/>
                      <a:pt x="619" y="990"/>
                    </a:cubicBezTo>
                    <a:cubicBezTo>
                      <a:pt x="623" y="992"/>
                      <a:pt x="623" y="992"/>
                      <a:pt x="623" y="992"/>
                    </a:cubicBezTo>
                    <a:cubicBezTo>
                      <a:pt x="620" y="990"/>
                      <a:pt x="620" y="990"/>
                      <a:pt x="620" y="990"/>
                    </a:cubicBezTo>
                    <a:cubicBezTo>
                      <a:pt x="623" y="992"/>
                      <a:pt x="623" y="992"/>
                      <a:pt x="623" y="992"/>
                    </a:cubicBezTo>
                    <a:cubicBezTo>
                      <a:pt x="622" y="989"/>
                      <a:pt x="622" y="989"/>
                      <a:pt x="622" y="989"/>
                    </a:cubicBezTo>
                    <a:cubicBezTo>
                      <a:pt x="621" y="989"/>
                      <a:pt x="620" y="989"/>
                      <a:pt x="620" y="990"/>
                    </a:cubicBezTo>
                    <a:cubicBezTo>
                      <a:pt x="623" y="992"/>
                      <a:pt x="623" y="992"/>
                      <a:pt x="623" y="992"/>
                    </a:cubicBezTo>
                    <a:cubicBezTo>
                      <a:pt x="622" y="989"/>
                      <a:pt x="622" y="989"/>
                      <a:pt x="622" y="989"/>
                    </a:cubicBezTo>
                    <a:cubicBezTo>
                      <a:pt x="623" y="992"/>
                      <a:pt x="623" y="992"/>
                      <a:pt x="623" y="992"/>
                    </a:cubicBezTo>
                    <a:cubicBezTo>
                      <a:pt x="623" y="988"/>
                      <a:pt x="623" y="988"/>
                      <a:pt x="623" y="988"/>
                    </a:cubicBezTo>
                    <a:cubicBezTo>
                      <a:pt x="622" y="988"/>
                      <a:pt x="622" y="989"/>
                      <a:pt x="622" y="989"/>
                    </a:cubicBezTo>
                    <a:cubicBezTo>
                      <a:pt x="623" y="992"/>
                      <a:pt x="623" y="992"/>
                      <a:pt x="623" y="992"/>
                    </a:cubicBezTo>
                    <a:cubicBezTo>
                      <a:pt x="623" y="988"/>
                      <a:pt x="623" y="988"/>
                      <a:pt x="623" y="988"/>
                    </a:cubicBezTo>
                    <a:cubicBezTo>
                      <a:pt x="623" y="992"/>
                      <a:pt x="623" y="992"/>
                      <a:pt x="623" y="992"/>
                    </a:cubicBezTo>
                    <a:cubicBezTo>
                      <a:pt x="624" y="989"/>
                      <a:pt x="624" y="989"/>
                      <a:pt x="624" y="989"/>
                    </a:cubicBezTo>
                    <a:cubicBezTo>
                      <a:pt x="624" y="989"/>
                      <a:pt x="623" y="988"/>
                      <a:pt x="623" y="988"/>
                    </a:cubicBezTo>
                    <a:cubicBezTo>
                      <a:pt x="623" y="992"/>
                      <a:pt x="623" y="992"/>
                      <a:pt x="623" y="992"/>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3" y="992"/>
                      <a:pt x="623" y="992"/>
                      <a:pt x="623" y="992"/>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9"/>
                      <a:pt x="624" y="989"/>
                    </a:cubicBezTo>
                    <a:cubicBezTo>
                      <a:pt x="624" y="989"/>
                      <a:pt x="624" y="988"/>
                      <a:pt x="623" y="988"/>
                    </a:cubicBezTo>
                    <a:cubicBezTo>
                      <a:pt x="619" y="986"/>
                      <a:pt x="604" y="978"/>
                      <a:pt x="584" y="967"/>
                    </a:cubicBezTo>
                    <a:cubicBezTo>
                      <a:pt x="554" y="951"/>
                      <a:pt x="514" y="929"/>
                      <a:pt x="480" y="910"/>
                    </a:cubicBezTo>
                    <a:cubicBezTo>
                      <a:pt x="464" y="901"/>
                      <a:pt x="449" y="893"/>
                      <a:pt x="438" y="887"/>
                    </a:cubicBezTo>
                    <a:cubicBezTo>
                      <a:pt x="433" y="884"/>
                      <a:pt x="429" y="882"/>
                      <a:pt x="426" y="880"/>
                    </a:cubicBezTo>
                    <a:cubicBezTo>
                      <a:pt x="423" y="879"/>
                      <a:pt x="421" y="878"/>
                      <a:pt x="421" y="878"/>
                    </a:cubicBezTo>
                    <a:cubicBezTo>
                      <a:pt x="419" y="877"/>
                      <a:pt x="417" y="877"/>
                      <a:pt x="416" y="879"/>
                    </a:cubicBezTo>
                    <a:cubicBezTo>
                      <a:pt x="415" y="881"/>
                      <a:pt x="415" y="884"/>
                      <a:pt x="417" y="885"/>
                    </a:cubicBezTo>
                    <a:cubicBezTo>
                      <a:pt x="525" y="952"/>
                      <a:pt x="525" y="952"/>
                      <a:pt x="525" y="952"/>
                    </a:cubicBezTo>
                    <a:cubicBezTo>
                      <a:pt x="414" y="894"/>
                      <a:pt x="414" y="894"/>
                      <a:pt x="414" y="894"/>
                    </a:cubicBezTo>
                    <a:cubicBezTo>
                      <a:pt x="413" y="893"/>
                      <a:pt x="410" y="893"/>
                      <a:pt x="409" y="895"/>
                    </a:cubicBezTo>
                    <a:cubicBezTo>
                      <a:pt x="409" y="896"/>
                      <a:pt x="408" y="897"/>
                      <a:pt x="408" y="897"/>
                    </a:cubicBezTo>
                    <a:cubicBezTo>
                      <a:pt x="408" y="899"/>
                      <a:pt x="409" y="899"/>
                      <a:pt x="409" y="900"/>
                    </a:cubicBezTo>
                    <a:cubicBezTo>
                      <a:pt x="410" y="901"/>
                      <a:pt x="410" y="901"/>
                      <a:pt x="411" y="902"/>
                    </a:cubicBezTo>
                    <a:cubicBezTo>
                      <a:pt x="412" y="903"/>
                      <a:pt x="414" y="905"/>
                      <a:pt x="416" y="906"/>
                    </a:cubicBezTo>
                    <a:cubicBezTo>
                      <a:pt x="424" y="912"/>
                      <a:pt x="440" y="922"/>
                      <a:pt x="459" y="933"/>
                    </a:cubicBezTo>
                    <a:cubicBezTo>
                      <a:pt x="487" y="951"/>
                      <a:pt x="522" y="971"/>
                      <a:pt x="550" y="988"/>
                    </a:cubicBezTo>
                    <a:cubicBezTo>
                      <a:pt x="565" y="996"/>
                      <a:pt x="577" y="1004"/>
                      <a:pt x="586" y="1009"/>
                    </a:cubicBezTo>
                    <a:cubicBezTo>
                      <a:pt x="590" y="1012"/>
                      <a:pt x="594" y="1014"/>
                      <a:pt x="596" y="1016"/>
                    </a:cubicBezTo>
                    <a:cubicBezTo>
                      <a:pt x="597" y="1017"/>
                      <a:pt x="598" y="1017"/>
                      <a:pt x="599" y="1018"/>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599" y="1018"/>
                      <a:pt x="599" y="1018"/>
                      <a:pt x="599" y="1018"/>
                    </a:cubicBezTo>
                    <a:cubicBezTo>
                      <a:pt x="600" y="1017"/>
                      <a:pt x="600" y="1017"/>
                      <a:pt x="600" y="1017"/>
                    </a:cubicBezTo>
                    <a:cubicBezTo>
                      <a:pt x="599" y="1018"/>
                      <a:pt x="599" y="1018"/>
                      <a:pt x="599" y="1018"/>
                    </a:cubicBezTo>
                    <a:cubicBezTo>
                      <a:pt x="602" y="1016"/>
                      <a:pt x="602" y="1016"/>
                      <a:pt x="602" y="1016"/>
                    </a:cubicBezTo>
                    <a:cubicBezTo>
                      <a:pt x="598" y="1016"/>
                      <a:pt x="598" y="1016"/>
                      <a:pt x="598" y="1016"/>
                    </a:cubicBezTo>
                    <a:cubicBezTo>
                      <a:pt x="598" y="1017"/>
                      <a:pt x="599" y="1017"/>
                      <a:pt x="599" y="1018"/>
                    </a:cubicBezTo>
                    <a:cubicBezTo>
                      <a:pt x="602" y="1016"/>
                      <a:pt x="602" y="1016"/>
                      <a:pt x="602" y="1016"/>
                    </a:cubicBezTo>
                    <a:cubicBezTo>
                      <a:pt x="598" y="1016"/>
                      <a:pt x="598" y="1016"/>
                      <a:pt x="598" y="1016"/>
                    </a:cubicBezTo>
                    <a:cubicBezTo>
                      <a:pt x="602" y="1016"/>
                      <a:pt x="602" y="1016"/>
                      <a:pt x="602" y="1016"/>
                    </a:cubicBezTo>
                    <a:cubicBezTo>
                      <a:pt x="599" y="1014"/>
                      <a:pt x="599" y="1014"/>
                      <a:pt x="599" y="1014"/>
                    </a:cubicBezTo>
                    <a:cubicBezTo>
                      <a:pt x="598" y="1014"/>
                      <a:pt x="598" y="1015"/>
                      <a:pt x="598" y="1016"/>
                    </a:cubicBezTo>
                    <a:cubicBezTo>
                      <a:pt x="602" y="1016"/>
                      <a:pt x="602" y="1016"/>
                      <a:pt x="602" y="1016"/>
                    </a:cubicBezTo>
                    <a:cubicBezTo>
                      <a:pt x="599" y="1014"/>
                      <a:pt x="599" y="1014"/>
                      <a:pt x="599" y="1014"/>
                    </a:cubicBezTo>
                    <a:cubicBezTo>
                      <a:pt x="602" y="1016"/>
                      <a:pt x="602" y="1016"/>
                      <a:pt x="602" y="1016"/>
                    </a:cubicBezTo>
                    <a:cubicBezTo>
                      <a:pt x="604" y="1012"/>
                      <a:pt x="604" y="1012"/>
                      <a:pt x="604" y="1012"/>
                    </a:cubicBezTo>
                    <a:cubicBezTo>
                      <a:pt x="604" y="1012"/>
                      <a:pt x="555" y="984"/>
                      <a:pt x="505" y="956"/>
                    </a:cubicBezTo>
                    <a:cubicBezTo>
                      <a:pt x="480" y="942"/>
                      <a:pt x="455" y="929"/>
                      <a:pt x="436" y="918"/>
                    </a:cubicBezTo>
                    <a:cubicBezTo>
                      <a:pt x="427" y="913"/>
                      <a:pt x="419" y="908"/>
                      <a:pt x="413" y="905"/>
                    </a:cubicBezTo>
                    <a:cubicBezTo>
                      <a:pt x="410" y="904"/>
                      <a:pt x="408" y="903"/>
                      <a:pt x="406" y="902"/>
                    </a:cubicBezTo>
                    <a:cubicBezTo>
                      <a:pt x="406" y="901"/>
                      <a:pt x="405" y="901"/>
                      <a:pt x="404" y="901"/>
                    </a:cubicBezTo>
                    <a:cubicBezTo>
                      <a:pt x="403" y="900"/>
                      <a:pt x="403" y="900"/>
                      <a:pt x="403" y="900"/>
                    </a:cubicBezTo>
                    <a:cubicBezTo>
                      <a:pt x="403" y="900"/>
                      <a:pt x="403" y="900"/>
                      <a:pt x="403" y="900"/>
                    </a:cubicBezTo>
                    <a:cubicBezTo>
                      <a:pt x="403" y="900"/>
                      <a:pt x="403" y="900"/>
                      <a:pt x="402" y="900"/>
                    </a:cubicBezTo>
                    <a:cubicBezTo>
                      <a:pt x="402" y="900"/>
                      <a:pt x="401" y="900"/>
                      <a:pt x="400" y="900"/>
                    </a:cubicBezTo>
                    <a:cubicBezTo>
                      <a:pt x="400" y="901"/>
                      <a:pt x="399" y="901"/>
                      <a:pt x="398" y="902"/>
                    </a:cubicBezTo>
                    <a:cubicBezTo>
                      <a:pt x="402" y="904"/>
                      <a:pt x="402" y="904"/>
                      <a:pt x="402" y="904"/>
                    </a:cubicBezTo>
                    <a:cubicBezTo>
                      <a:pt x="398" y="902"/>
                      <a:pt x="398" y="902"/>
                      <a:pt x="398" y="902"/>
                    </a:cubicBezTo>
                    <a:cubicBezTo>
                      <a:pt x="398" y="903"/>
                      <a:pt x="398" y="904"/>
                      <a:pt x="398" y="904"/>
                    </a:cubicBezTo>
                    <a:cubicBezTo>
                      <a:pt x="398" y="905"/>
                      <a:pt x="398" y="906"/>
                      <a:pt x="398" y="906"/>
                    </a:cubicBezTo>
                    <a:cubicBezTo>
                      <a:pt x="399" y="907"/>
                      <a:pt x="399" y="907"/>
                      <a:pt x="399" y="907"/>
                    </a:cubicBezTo>
                    <a:cubicBezTo>
                      <a:pt x="400" y="908"/>
                      <a:pt x="400" y="908"/>
                      <a:pt x="401" y="909"/>
                    </a:cubicBezTo>
                    <a:cubicBezTo>
                      <a:pt x="404" y="911"/>
                      <a:pt x="408" y="914"/>
                      <a:pt x="415" y="918"/>
                    </a:cubicBezTo>
                    <a:cubicBezTo>
                      <a:pt x="461" y="948"/>
                      <a:pt x="594" y="1029"/>
                      <a:pt x="594" y="1029"/>
                    </a:cubicBezTo>
                    <a:cubicBezTo>
                      <a:pt x="596" y="1026"/>
                      <a:pt x="596" y="1026"/>
                      <a:pt x="596" y="1026"/>
                    </a:cubicBezTo>
                    <a:cubicBezTo>
                      <a:pt x="593" y="1024"/>
                      <a:pt x="593" y="1024"/>
                      <a:pt x="593" y="1024"/>
                    </a:cubicBezTo>
                    <a:cubicBezTo>
                      <a:pt x="596" y="1026"/>
                      <a:pt x="596" y="1026"/>
                      <a:pt x="596" y="1026"/>
                    </a:cubicBezTo>
                    <a:cubicBezTo>
                      <a:pt x="595" y="1022"/>
                      <a:pt x="595" y="1022"/>
                      <a:pt x="595" y="1022"/>
                    </a:cubicBezTo>
                    <a:cubicBezTo>
                      <a:pt x="594" y="1022"/>
                      <a:pt x="594" y="1023"/>
                      <a:pt x="593" y="1024"/>
                    </a:cubicBezTo>
                    <a:cubicBezTo>
                      <a:pt x="596" y="1026"/>
                      <a:pt x="596" y="1026"/>
                      <a:pt x="596" y="1026"/>
                    </a:cubicBezTo>
                    <a:cubicBezTo>
                      <a:pt x="595" y="1022"/>
                      <a:pt x="595" y="1022"/>
                      <a:pt x="595" y="1022"/>
                    </a:cubicBezTo>
                    <a:cubicBezTo>
                      <a:pt x="596" y="1025"/>
                      <a:pt x="596" y="1025"/>
                      <a:pt x="596" y="1025"/>
                    </a:cubicBezTo>
                    <a:cubicBezTo>
                      <a:pt x="596" y="1022"/>
                      <a:pt x="596" y="1022"/>
                      <a:pt x="596" y="1022"/>
                    </a:cubicBezTo>
                    <a:cubicBezTo>
                      <a:pt x="596" y="1022"/>
                      <a:pt x="595" y="1022"/>
                      <a:pt x="595" y="1022"/>
                    </a:cubicBezTo>
                    <a:cubicBezTo>
                      <a:pt x="596" y="1025"/>
                      <a:pt x="596" y="1025"/>
                      <a:pt x="596" y="1025"/>
                    </a:cubicBezTo>
                    <a:cubicBezTo>
                      <a:pt x="596" y="1022"/>
                      <a:pt x="596" y="1022"/>
                      <a:pt x="596" y="1022"/>
                    </a:cubicBezTo>
                    <a:cubicBezTo>
                      <a:pt x="596" y="1024"/>
                      <a:pt x="596" y="1024"/>
                      <a:pt x="596" y="1024"/>
                    </a:cubicBezTo>
                    <a:cubicBezTo>
                      <a:pt x="596" y="1022"/>
                      <a:pt x="596" y="1022"/>
                      <a:pt x="596" y="1022"/>
                    </a:cubicBezTo>
                    <a:cubicBezTo>
                      <a:pt x="596" y="1022"/>
                      <a:pt x="596" y="1022"/>
                      <a:pt x="596" y="1022"/>
                    </a:cubicBezTo>
                    <a:cubicBezTo>
                      <a:pt x="596" y="1024"/>
                      <a:pt x="596" y="1024"/>
                      <a:pt x="596" y="1024"/>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6" y="1023"/>
                      <a:pt x="596" y="1023"/>
                      <a:pt x="596" y="1023"/>
                    </a:cubicBezTo>
                    <a:cubicBezTo>
                      <a:pt x="596" y="1022"/>
                      <a:pt x="596" y="1022"/>
                      <a:pt x="596" y="1022"/>
                    </a:cubicBezTo>
                    <a:cubicBezTo>
                      <a:pt x="596" y="1022"/>
                      <a:pt x="596" y="1022"/>
                      <a:pt x="596" y="1022"/>
                    </a:cubicBezTo>
                    <a:cubicBezTo>
                      <a:pt x="595" y="1021"/>
                      <a:pt x="594" y="1021"/>
                      <a:pt x="592" y="1020"/>
                    </a:cubicBezTo>
                    <a:cubicBezTo>
                      <a:pt x="583" y="1016"/>
                      <a:pt x="567" y="1008"/>
                      <a:pt x="547" y="997"/>
                    </a:cubicBezTo>
                    <a:cubicBezTo>
                      <a:pt x="517" y="981"/>
                      <a:pt x="479" y="961"/>
                      <a:pt x="449" y="945"/>
                    </a:cubicBezTo>
                    <a:cubicBezTo>
                      <a:pt x="434" y="937"/>
                      <a:pt x="420" y="929"/>
                      <a:pt x="411" y="924"/>
                    </a:cubicBezTo>
                    <a:cubicBezTo>
                      <a:pt x="402" y="919"/>
                      <a:pt x="396" y="916"/>
                      <a:pt x="396" y="916"/>
                    </a:cubicBezTo>
                    <a:cubicBezTo>
                      <a:pt x="394" y="915"/>
                      <a:pt x="392" y="916"/>
                      <a:pt x="390" y="918"/>
                    </a:cubicBezTo>
                    <a:cubicBezTo>
                      <a:pt x="389" y="919"/>
                      <a:pt x="390" y="922"/>
                      <a:pt x="392" y="923"/>
                    </a:cubicBezTo>
                    <a:cubicBezTo>
                      <a:pt x="451" y="960"/>
                      <a:pt x="451" y="960"/>
                      <a:pt x="451" y="960"/>
                    </a:cubicBezTo>
                    <a:cubicBezTo>
                      <a:pt x="391" y="927"/>
                      <a:pt x="391" y="927"/>
                      <a:pt x="391" y="927"/>
                    </a:cubicBezTo>
                    <a:cubicBezTo>
                      <a:pt x="389" y="926"/>
                      <a:pt x="387" y="927"/>
                      <a:pt x="385" y="928"/>
                    </a:cubicBezTo>
                    <a:cubicBezTo>
                      <a:pt x="384" y="930"/>
                      <a:pt x="385" y="933"/>
                      <a:pt x="387" y="934"/>
                    </a:cubicBezTo>
                    <a:cubicBezTo>
                      <a:pt x="562" y="1043"/>
                      <a:pt x="562" y="1043"/>
                      <a:pt x="562" y="1043"/>
                    </a:cubicBezTo>
                    <a:cubicBezTo>
                      <a:pt x="564" y="1040"/>
                      <a:pt x="564" y="1040"/>
                      <a:pt x="564" y="1040"/>
                    </a:cubicBezTo>
                    <a:cubicBezTo>
                      <a:pt x="561" y="1038"/>
                      <a:pt x="561" y="1038"/>
                      <a:pt x="561" y="1038"/>
                    </a:cubicBezTo>
                    <a:cubicBezTo>
                      <a:pt x="564" y="1040"/>
                      <a:pt x="564" y="1040"/>
                      <a:pt x="564" y="1040"/>
                    </a:cubicBezTo>
                    <a:cubicBezTo>
                      <a:pt x="563" y="1036"/>
                      <a:pt x="563" y="1036"/>
                      <a:pt x="563" y="1036"/>
                    </a:cubicBezTo>
                    <a:cubicBezTo>
                      <a:pt x="562" y="1036"/>
                      <a:pt x="561" y="1037"/>
                      <a:pt x="561" y="1038"/>
                    </a:cubicBezTo>
                    <a:cubicBezTo>
                      <a:pt x="564" y="1040"/>
                      <a:pt x="564" y="1040"/>
                      <a:pt x="564" y="1040"/>
                    </a:cubicBezTo>
                    <a:cubicBezTo>
                      <a:pt x="563" y="1036"/>
                      <a:pt x="563" y="1036"/>
                      <a:pt x="563" y="1036"/>
                    </a:cubicBezTo>
                    <a:cubicBezTo>
                      <a:pt x="564" y="1040"/>
                      <a:pt x="564" y="1040"/>
                      <a:pt x="564" y="1040"/>
                    </a:cubicBezTo>
                    <a:cubicBezTo>
                      <a:pt x="564" y="1036"/>
                      <a:pt x="564" y="1036"/>
                      <a:pt x="564" y="1036"/>
                    </a:cubicBezTo>
                    <a:cubicBezTo>
                      <a:pt x="564" y="1036"/>
                      <a:pt x="563" y="1036"/>
                      <a:pt x="563" y="1036"/>
                    </a:cubicBezTo>
                    <a:cubicBezTo>
                      <a:pt x="564" y="1040"/>
                      <a:pt x="564" y="1040"/>
                      <a:pt x="564" y="1040"/>
                    </a:cubicBezTo>
                    <a:cubicBezTo>
                      <a:pt x="564" y="1036"/>
                      <a:pt x="564" y="1036"/>
                      <a:pt x="564" y="1036"/>
                    </a:cubicBezTo>
                    <a:cubicBezTo>
                      <a:pt x="564" y="1039"/>
                      <a:pt x="564" y="1039"/>
                      <a:pt x="564" y="1039"/>
                    </a:cubicBezTo>
                    <a:cubicBezTo>
                      <a:pt x="565" y="1036"/>
                      <a:pt x="565" y="1036"/>
                      <a:pt x="565" y="1036"/>
                    </a:cubicBezTo>
                    <a:cubicBezTo>
                      <a:pt x="565" y="1036"/>
                      <a:pt x="564" y="1036"/>
                      <a:pt x="564" y="1036"/>
                    </a:cubicBezTo>
                    <a:cubicBezTo>
                      <a:pt x="564" y="1039"/>
                      <a:pt x="564" y="1039"/>
                      <a:pt x="564" y="1039"/>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4" y="1038"/>
                      <a:pt x="564" y="1038"/>
                      <a:pt x="564" y="1038"/>
                    </a:cubicBezTo>
                    <a:cubicBezTo>
                      <a:pt x="565" y="1036"/>
                      <a:pt x="565" y="1036"/>
                      <a:pt x="565" y="1036"/>
                    </a:cubicBezTo>
                    <a:cubicBezTo>
                      <a:pt x="565" y="1036"/>
                      <a:pt x="565" y="1036"/>
                      <a:pt x="565" y="1036"/>
                    </a:cubicBezTo>
                    <a:cubicBezTo>
                      <a:pt x="565" y="1036"/>
                      <a:pt x="563" y="1035"/>
                      <a:pt x="562" y="1034"/>
                    </a:cubicBezTo>
                    <a:cubicBezTo>
                      <a:pt x="555" y="1031"/>
                      <a:pt x="542" y="1024"/>
                      <a:pt x="526" y="1014"/>
                    </a:cubicBezTo>
                    <a:cubicBezTo>
                      <a:pt x="501" y="1000"/>
                      <a:pt x="469" y="982"/>
                      <a:pt x="443" y="968"/>
                    </a:cubicBezTo>
                    <a:cubicBezTo>
                      <a:pt x="430" y="960"/>
                      <a:pt x="418" y="954"/>
                      <a:pt x="409" y="949"/>
                    </a:cubicBezTo>
                    <a:cubicBezTo>
                      <a:pt x="405" y="947"/>
                      <a:pt x="401" y="945"/>
                      <a:pt x="398" y="944"/>
                    </a:cubicBezTo>
                    <a:cubicBezTo>
                      <a:pt x="397" y="943"/>
                      <a:pt x="396" y="942"/>
                      <a:pt x="395" y="942"/>
                    </a:cubicBezTo>
                    <a:cubicBezTo>
                      <a:pt x="394" y="942"/>
                      <a:pt x="394" y="942"/>
                      <a:pt x="393" y="942"/>
                    </a:cubicBezTo>
                    <a:cubicBezTo>
                      <a:pt x="393" y="941"/>
                      <a:pt x="392" y="941"/>
                      <a:pt x="392" y="941"/>
                    </a:cubicBezTo>
                    <a:cubicBezTo>
                      <a:pt x="391" y="941"/>
                      <a:pt x="391" y="941"/>
                      <a:pt x="390" y="941"/>
                    </a:cubicBezTo>
                    <a:cubicBezTo>
                      <a:pt x="389" y="942"/>
                      <a:pt x="388" y="942"/>
                      <a:pt x="388" y="943"/>
                    </a:cubicBezTo>
                    <a:cubicBezTo>
                      <a:pt x="387" y="944"/>
                      <a:pt x="387" y="945"/>
                      <a:pt x="387" y="945"/>
                    </a:cubicBezTo>
                    <a:cubicBezTo>
                      <a:pt x="387" y="947"/>
                      <a:pt x="388" y="947"/>
                      <a:pt x="388" y="947"/>
                    </a:cubicBezTo>
                    <a:cubicBezTo>
                      <a:pt x="388" y="948"/>
                      <a:pt x="388" y="948"/>
                      <a:pt x="388" y="948"/>
                    </a:cubicBezTo>
                    <a:cubicBezTo>
                      <a:pt x="389" y="949"/>
                      <a:pt x="389" y="949"/>
                      <a:pt x="389" y="949"/>
                    </a:cubicBezTo>
                    <a:cubicBezTo>
                      <a:pt x="389" y="949"/>
                      <a:pt x="390" y="949"/>
                      <a:pt x="390" y="949"/>
                    </a:cubicBezTo>
                    <a:cubicBezTo>
                      <a:pt x="393" y="952"/>
                      <a:pt x="405" y="959"/>
                      <a:pt x="420" y="968"/>
                    </a:cubicBezTo>
                    <a:cubicBezTo>
                      <a:pt x="465" y="997"/>
                      <a:pt x="546" y="1047"/>
                      <a:pt x="546" y="1047"/>
                    </a:cubicBezTo>
                    <a:cubicBezTo>
                      <a:pt x="548" y="1043"/>
                      <a:pt x="548" y="1043"/>
                      <a:pt x="548" y="1043"/>
                    </a:cubicBezTo>
                    <a:cubicBezTo>
                      <a:pt x="548" y="1039"/>
                      <a:pt x="548" y="1039"/>
                      <a:pt x="548" y="1039"/>
                    </a:cubicBezTo>
                    <a:cubicBezTo>
                      <a:pt x="548" y="1043"/>
                      <a:pt x="548" y="1043"/>
                      <a:pt x="548" y="1043"/>
                    </a:cubicBezTo>
                    <a:cubicBezTo>
                      <a:pt x="549" y="1039"/>
                      <a:pt x="549" y="1039"/>
                      <a:pt x="549" y="1039"/>
                    </a:cubicBezTo>
                    <a:cubicBezTo>
                      <a:pt x="549" y="1039"/>
                      <a:pt x="549" y="1039"/>
                      <a:pt x="548" y="1039"/>
                    </a:cubicBezTo>
                    <a:cubicBezTo>
                      <a:pt x="548" y="1043"/>
                      <a:pt x="548" y="1043"/>
                      <a:pt x="548" y="1043"/>
                    </a:cubicBezTo>
                    <a:cubicBezTo>
                      <a:pt x="549" y="1039"/>
                      <a:pt x="549" y="1039"/>
                      <a:pt x="549" y="1039"/>
                    </a:cubicBezTo>
                    <a:cubicBezTo>
                      <a:pt x="548" y="1043"/>
                      <a:pt x="548" y="1043"/>
                      <a:pt x="548" y="1043"/>
                    </a:cubicBezTo>
                    <a:cubicBezTo>
                      <a:pt x="550" y="1040"/>
                      <a:pt x="550" y="1040"/>
                      <a:pt x="550" y="1040"/>
                    </a:cubicBezTo>
                    <a:cubicBezTo>
                      <a:pt x="549" y="1040"/>
                      <a:pt x="550" y="1040"/>
                      <a:pt x="549" y="1039"/>
                    </a:cubicBezTo>
                    <a:cubicBezTo>
                      <a:pt x="548" y="1043"/>
                      <a:pt x="548" y="1043"/>
                      <a:pt x="548" y="1043"/>
                    </a:cubicBezTo>
                    <a:cubicBezTo>
                      <a:pt x="550" y="1040"/>
                      <a:pt x="550" y="1040"/>
                      <a:pt x="550" y="1040"/>
                    </a:cubicBezTo>
                    <a:cubicBezTo>
                      <a:pt x="549" y="1041"/>
                      <a:pt x="549" y="1041"/>
                      <a:pt x="549" y="1041"/>
                    </a:cubicBezTo>
                    <a:cubicBezTo>
                      <a:pt x="550" y="1040"/>
                      <a:pt x="550" y="1040"/>
                      <a:pt x="550" y="1040"/>
                    </a:cubicBezTo>
                    <a:cubicBezTo>
                      <a:pt x="550" y="1040"/>
                      <a:pt x="550" y="1040"/>
                      <a:pt x="550" y="1040"/>
                    </a:cubicBezTo>
                    <a:cubicBezTo>
                      <a:pt x="549" y="1041"/>
                      <a:pt x="549" y="1041"/>
                      <a:pt x="549" y="1041"/>
                    </a:cubicBezTo>
                    <a:cubicBezTo>
                      <a:pt x="550" y="1040"/>
                      <a:pt x="550" y="1040"/>
                      <a:pt x="550" y="1040"/>
                    </a:cubicBezTo>
                    <a:cubicBezTo>
                      <a:pt x="550" y="1040"/>
                      <a:pt x="549" y="1039"/>
                      <a:pt x="549" y="1039"/>
                    </a:cubicBezTo>
                    <a:cubicBezTo>
                      <a:pt x="546" y="1038"/>
                      <a:pt x="535" y="1031"/>
                      <a:pt x="520" y="1023"/>
                    </a:cubicBezTo>
                    <a:cubicBezTo>
                      <a:pt x="497" y="1011"/>
                      <a:pt x="466" y="993"/>
                      <a:pt x="440" y="979"/>
                    </a:cubicBezTo>
                    <a:cubicBezTo>
                      <a:pt x="427" y="972"/>
                      <a:pt x="415" y="966"/>
                      <a:pt x="406" y="961"/>
                    </a:cubicBezTo>
                    <a:cubicBezTo>
                      <a:pt x="402" y="959"/>
                      <a:pt x="398" y="957"/>
                      <a:pt x="395" y="956"/>
                    </a:cubicBezTo>
                    <a:cubicBezTo>
                      <a:pt x="394" y="955"/>
                      <a:pt x="392" y="955"/>
                      <a:pt x="391" y="954"/>
                    </a:cubicBezTo>
                    <a:cubicBezTo>
                      <a:pt x="391" y="954"/>
                      <a:pt x="390" y="954"/>
                      <a:pt x="390" y="954"/>
                    </a:cubicBezTo>
                    <a:cubicBezTo>
                      <a:pt x="389" y="954"/>
                      <a:pt x="389" y="953"/>
                      <a:pt x="388" y="953"/>
                    </a:cubicBezTo>
                    <a:cubicBezTo>
                      <a:pt x="388" y="953"/>
                      <a:pt x="387" y="954"/>
                      <a:pt x="387" y="954"/>
                    </a:cubicBezTo>
                    <a:cubicBezTo>
                      <a:pt x="386" y="954"/>
                      <a:pt x="385" y="954"/>
                      <a:pt x="384" y="955"/>
                    </a:cubicBezTo>
                    <a:cubicBezTo>
                      <a:pt x="388" y="958"/>
                      <a:pt x="388" y="958"/>
                      <a:pt x="388" y="958"/>
                    </a:cubicBezTo>
                    <a:cubicBezTo>
                      <a:pt x="384" y="955"/>
                      <a:pt x="384" y="955"/>
                      <a:pt x="384" y="955"/>
                    </a:cubicBezTo>
                    <a:cubicBezTo>
                      <a:pt x="384" y="956"/>
                      <a:pt x="384" y="957"/>
                      <a:pt x="384" y="958"/>
                    </a:cubicBezTo>
                    <a:cubicBezTo>
                      <a:pt x="384" y="959"/>
                      <a:pt x="384" y="959"/>
                      <a:pt x="384" y="959"/>
                    </a:cubicBezTo>
                    <a:cubicBezTo>
                      <a:pt x="385" y="960"/>
                      <a:pt x="385" y="960"/>
                      <a:pt x="385" y="961"/>
                    </a:cubicBezTo>
                    <a:cubicBezTo>
                      <a:pt x="386" y="961"/>
                      <a:pt x="386" y="962"/>
                      <a:pt x="386" y="962"/>
                    </a:cubicBezTo>
                    <a:cubicBezTo>
                      <a:pt x="388" y="963"/>
                      <a:pt x="392" y="966"/>
                      <a:pt x="397" y="969"/>
                    </a:cubicBezTo>
                    <a:cubicBezTo>
                      <a:pt x="413" y="980"/>
                      <a:pt x="445" y="999"/>
                      <a:pt x="473" y="1016"/>
                    </a:cubicBezTo>
                    <a:cubicBezTo>
                      <a:pt x="487" y="1024"/>
                      <a:pt x="500" y="1032"/>
                      <a:pt x="509" y="1038"/>
                    </a:cubicBezTo>
                    <a:cubicBezTo>
                      <a:pt x="514" y="1041"/>
                      <a:pt x="518" y="1043"/>
                      <a:pt x="520" y="1045"/>
                    </a:cubicBezTo>
                    <a:cubicBezTo>
                      <a:pt x="522" y="1046"/>
                      <a:pt x="523" y="1046"/>
                      <a:pt x="523" y="1047"/>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4" y="1047"/>
                      <a:pt x="524" y="1047"/>
                      <a:pt x="524" y="1047"/>
                    </a:cubicBezTo>
                    <a:cubicBezTo>
                      <a:pt x="525" y="1046"/>
                      <a:pt x="525" y="1046"/>
                      <a:pt x="525" y="1046"/>
                    </a:cubicBezTo>
                    <a:cubicBezTo>
                      <a:pt x="524" y="1047"/>
                      <a:pt x="524" y="1047"/>
                      <a:pt x="524" y="1047"/>
                    </a:cubicBezTo>
                    <a:cubicBezTo>
                      <a:pt x="526" y="1045"/>
                      <a:pt x="526" y="1045"/>
                      <a:pt x="526" y="1045"/>
                    </a:cubicBezTo>
                    <a:cubicBezTo>
                      <a:pt x="524" y="1047"/>
                      <a:pt x="524" y="1047"/>
                      <a:pt x="524" y="1047"/>
                    </a:cubicBezTo>
                    <a:cubicBezTo>
                      <a:pt x="524" y="1047"/>
                      <a:pt x="524" y="1047"/>
                      <a:pt x="524" y="1047"/>
                    </a:cubicBezTo>
                    <a:cubicBezTo>
                      <a:pt x="526" y="1045"/>
                      <a:pt x="526" y="1045"/>
                      <a:pt x="526" y="1045"/>
                    </a:cubicBezTo>
                    <a:cubicBezTo>
                      <a:pt x="524" y="1047"/>
                      <a:pt x="524" y="1047"/>
                      <a:pt x="524" y="1047"/>
                    </a:cubicBezTo>
                    <a:cubicBezTo>
                      <a:pt x="527" y="1044"/>
                      <a:pt x="527" y="1044"/>
                      <a:pt x="527" y="1044"/>
                    </a:cubicBezTo>
                    <a:cubicBezTo>
                      <a:pt x="523" y="1046"/>
                      <a:pt x="523" y="1046"/>
                      <a:pt x="523" y="1046"/>
                    </a:cubicBezTo>
                    <a:cubicBezTo>
                      <a:pt x="524" y="1047"/>
                      <a:pt x="524" y="1047"/>
                      <a:pt x="524" y="1047"/>
                    </a:cubicBezTo>
                    <a:cubicBezTo>
                      <a:pt x="527" y="1044"/>
                      <a:pt x="527" y="1044"/>
                      <a:pt x="527" y="1044"/>
                    </a:cubicBezTo>
                    <a:cubicBezTo>
                      <a:pt x="523" y="1046"/>
                      <a:pt x="523" y="1046"/>
                      <a:pt x="523" y="1046"/>
                    </a:cubicBezTo>
                    <a:cubicBezTo>
                      <a:pt x="527" y="1044"/>
                      <a:pt x="527" y="1044"/>
                      <a:pt x="527" y="1044"/>
                    </a:cubicBezTo>
                    <a:cubicBezTo>
                      <a:pt x="523" y="1044"/>
                      <a:pt x="523" y="1044"/>
                      <a:pt x="523" y="1044"/>
                    </a:cubicBezTo>
                    <a:cubicBezTo>
                      <a:pt x="523" y="1045"/>
                      <a:pt x="523" y="1046"/>
                      <a:pt x="523" y="1046"/>
                    </a:cubicBezTo>
                    <a:cubicBezTo>
                      <a:pt x="527" y="1044"/>
                      <a:pt x="527" y="1044"/>
                      <a:pt x="527" y="1044"/>
                    </a:cubicBezTo>
                    <a:cubicBezTo>
                      <a:pt x="523" y="1044"/>
                      <a:pt x="523" y="1044"/>
                      <a:pt x="523" y="1044"/>
                    </a:cubicBezTo>
                    <a:cubicBezTo>
                      <a:pt x="527" y="1044"/>
                      <a:pt x="527" y="1044"/>
                      <a:pt x="527" y="1044"/>
                    </a:cubicBezTo>
                    <a:cubicBezTo>
                      <a:pt x="529" y="1041"/>
                      <a:pt x="529" y="1041"/>
                      <a:pt x="529" y="1041"/>
                    </a:cubicBezTo>
                    <a:cubicBezTo>
                      <a:pt x="529" y="1041"/>
                      <a:pt x="497" y="1024"/>
                      <a:pt x="464" y="1006"/>
                    </a:cubicBezTo>
                    <a:cubicBezTo>
                      <a:pt x="448" y="998"/>
                      <a:pt x="432" y="989"/>
                      <a:pt x="420" y="983"/>
                    </a:cubicBezTo>
                    <a:cubicBezTo>
                      <a:pt x="414" y="980"/>
                      <a:pt x="408" y="977"/>
                      <a:pt x="404" y="975"/>
                    </a:cubicBezTo>
                    <a:cubicBezTo>
                      <a:pt x="403" y="974"/>
                      <a:pt x="401" y="973"/>
                      <a:pt x="400" y="973"/>
                    </a:cubicBezTo>
                    <a:cubicBezTo>
                      <a:pt x="399" y="972"/>
                      <a:pt x="399" y="972"/>
                      <a:pt x="398" y="972"/>
                    </a:cubicBezTo>
                    <a:cubicBezTo>
                      <a:pt x="398" y="972"/>
                      <a:pt x="398" y="972"/>
                      <a:pt x="398" y="972"/>
                    </a:cubicBezTo>
                    <a:cubicBezTo>
                      <a:pt x="397" y="972"/>
                      <a:pt x="397" y="972"/>
                      <a:pt x="397" y="972"/>
                    </a:cubicBezTo>
                    <a:cubicBezTo>
                      <a:pt x="397" y="972"/>
                      <a:pt x="397" y="972"/>
                      <a:pt x="396" y="972"/>
                    </a:cubicBezTo>
                    <a:cubicBezTo>
                      <a:pt x="396" y="972"/>
                      <a:pt x="396" y="972"/>
                      <a:pt x="395" y="972"/>
                    </a:cubicBezTo>
                    <a:cubicBezTo>
                      <a:pt x="394" y="972"/>
                      <a:pt x="393" y="972"/>
                      <a:pt x="393" y="973"/>
                    </a:cubicBezTo>
                    <a:cubicBezTo>
                      <a:pt x="392" y="974"/>
                      <a:pt x="392" y="976"/>
                      <a:pt x="392" y="977"/>
                    </a:cubicBezTo>
                    <a:cubicBezTo>
                      <a:pt x="393" y="978"/>
                      <a:pt x="393" y="978"/>
                      <a:pt x="394" y="979"/>
                    </a:cubicBezTo>
                    <a:cubicBezTo>
                      <a:pt x="394" y="979"/>
                      <a:pt x="396" y="980"/>
                      <a:pt x="399" y="982"/>
                    </a:cubicBezTo>
                    <a:cubicBezTo>
                      <a:pt x="410" y="988"/>
                      <a:pt x="436" y="1005"/>
                      <a:pt x="460" y="1019"/>
                    </a:cubicBezTo>
                    <a:cubicBezTo>
                      <a:pt x="472" y="1027"/>
                      <a:pt x="484" y="1034"/>
                      <a:pt x="492" y="1039"/>
                    </a:cubicBezTo>
                    <a:cubicBezTo>
                      <a:pt x="496" y="1042"/>
                      <a:pt x="500" y="1044"/>
                      <a:pt x="502" y="1046"/>
                    </a:cubicBezTo>
                    <a:cubicBezTo>
                      <a:pt x="503" y="1047"/>
                      <a:pt x="504" y="1047"/>
                      <a:pt x="505" y="1048"/>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5" y="1048"/>
                      <a:pt x="505" y="1048"/>
                      <a:pt x="505" y="1048"/>
                    </a:cubicBezTo>
                    <a:cubicBezTo>
                      <a:pt x="506" y="1047"/>
                      <a:pt x="506" y="1047"/>
                      <a:pt x="506" y="1047"/>
                    </a:cubicBezTo>
                    <a:cubicBezTo>
                      <a:pt x="505" y="1048"/>
                      <a:pt x="505" y="1048"/>
                      <a:pt x="505" y="1048"/>
                    </a:cubicBezTo>
                    <a:cubicBezTo>
                      <a:pt x="508" y="1046"/>
                      <a:pt x="508" y="1046"/>
                      <a:pt x="508" y="1046"/>
                    </a:cubicBezTo>
                    <a:cubicBezTo>
                      <a:pt x="504" y="1047"/>
                      <a:pt x="504" y="1047"/>
                      <a:pt x="504" y="1047"/>
                    </a:cubicBezTo>
                    <a:cubicBezTo>
                      <a:pt x="505" y="1048"/>
                      <a:pt x="505" y="1048"/>
                      <a:pt x="505" y="1048"/>
                    </a:cubicBezTo>
                    <a:cubicBezTo>
                      <a:pt x="508" y="1046"/>
                      <a:pt x="508" y="1046"/>
                      <a:pt x="508" y="1046"/>
                    </a:cubicBezTo>
                    <a:cubicBezTo>
                      <a:pt x="504" y="1047"/>
                      <a:pt x="504" y="1047"/>
                      <a:pt x="504" y="1047"/>
                    </a:cubicBezTo>
                    <a:cubicBezTo>
                      <a:pt x="508" y="1045"/>
                      <a:pt x="508" y="1045"/>
                      <a:pt x="508" y="1045"/>
                    </a:cubicBezTo>
                    <a:cubicBezTo>
                      <a:pt x="504" y="1045"/>
                      <a:pt x="504" y="1045"/>
                      <a:pt x="504" y="1045"/>
                    </a:cubicBezTo>
                    <a:cubicBezTo>
                      <a:pt x="504" y="1046"/>
                      <a:pt x="504" y="1047"/>
                      <a:pt x="504" y="1047"/>
                    </a:cubicBezTo>
                    <a:cubicBezTo>
                      <a:pt x="508" y="1045"/>
                      <a:pt x="508" y="1045"/>
                      <a:pt x="508" y="1045"/>
                    </a:cubicBezTo>
                    <a:cubicBezTo>
                      <a:pt x="504" y="1045"/>
                      <a:pt x="504" y="1045"/>
                      <a:pt x="504" y="1045"/>
                    </a:cubicBezTo>
                    <a:cubicBezTo>
                      <a:pt x="508" y="1045"/>
                      <a:pt x="508" y="1045"/>
                      <a:pt x="508" y="1045"/>
                    </a:cubicBezTo>
                    <a:cubicBezTo>
                      <a:pt x="505" y="1043"/>
                      <a:pt x="505" y="1043"/>
                      <a:pt x="505" y="1043"/>
                    </a:cubicBezTo>
                    <a:cubicBezTo>
                      <a:pt x="504" y="1044"/>
                      <a:pt x="504" y="1045"/>
                      <a:pt x="504" y="1045"/>
                    </a:cubicBezTo>
                    <a:cubicBezTo>
                      <a:pt x="508" y="1045"/>
                      <a:pt x="508" y="1045"/>
                      <a:pt x="508" y="1045"/>
                    </a:cubicBezTo>
                    <a:cubicBezTo>
                      <a:pt x="505" y="1043"/>
                      <a:pt x="505" y="1043"/>
                      <a:pt x="505" y="1043"/>
                    </a:cubicBezTo>
                    <a:cubicBezTo>
                      <a:pt x="508" y="1045"/>
                      <a:pt x="508" y="1045"/>
                      <a:pt x="508" y="1045"/>
                    </a:cubicBezTo>
                    <a:cubicBezTo>
                      <a:pt x="510" y="1042"/>
                      <a:pt x="510" y="1042"/>
                      <a:pt x="510" y="1042"/>
                    </a:cubicBezTo>
                    <a:cubicBezTo>
                      <a:pt x="510" y="1042"/>
                      <a:pt x="489" y="1033"/>
                      <a:pt x="469" y="1025"/>
                    </a:cubicBezTo>
                    <a:cubicBezTo>
                      <a:pt x="458" y="1021"/>
                      <a:pt x="448" y="1017"/>
                      <a:pt x="439" y="1014"/>
                    </a:cubicBezTo>
                    <a:cubicBezTo>
                      <a:pt x="435" y="1012"/>
                      <a:pt x="432" y="1011"/>
                      <a:pt x="429" y="1010"/>
                    </a:cubicBezTo>
                    <a:cubicBezTo>
                      <a:pt x="427" y="1009"/>
                      <a:pt x="426" y="1009"/>
                      <a:pt x="425" y="1009"/>
                    </a:cubicBezTo>
                    <a:cubicBezTo>
                      <a:pt x="425" y="1009"/>
                      <a:pt x="424" y="1008"/>
                      <a:pt x="424" y="1008"/>
                    </a:cubicBezTo>
                    <a:cubicBezTo>
                      <a:pt x="423" y="1008"/>
                      <a:pt x="423" y="1008"/>
                      <a:pt x="422" y="1008"/>
                    </a:cubicBezTo>
                    <a:cubicBezTo>
                      <a:pt x="422" y="1008"/>
                      <a:pt x="422" y="1008"/>
                      <a:pt x="421" y="1008"/>
                    </a:cubicBezTo>
                    <a:cubicBezTo>
                      <a:pt x="421" y="1008"/>
                      <a:pt x="420" y="1009"/>
                      <a:pt x="420" y="1009"/>
                    </a:cubicBezTo>
                    <a:cubicBezTo>
                      <a:pt x="419" y="1009"/>
                      <a:pt x="419" y="1010"/>
                      <a:pt x="419" y="1010"/>
                    </a:cubicBezTo>
                    <a:cubicBezTo>
                      <a:pt x="422" y="1012"/>
                      <a:pt x="422" y="1012"/>
                      <a:pt x="422" y="1012"/>
                    </a:cubicBezTo>
                    <a:cubicBezTo>
                      <a:pt x="419" y="1010"/>
                      <a:pt x="419" y="1010"/>
                      <a:pt x="419" y="1010"/>
                    </a:cubicBezTo>
                    <a:cubicBezTo>
                      <a:pt x="418" y="1011"/>
                      <a:pt x="418" y="1012"/>
                      <a:pt x="418" y="1012"/>
                    </a:cubicBezTo>
                    <a:cubicBezTo>
                      <a:pt x="418" y="1013"/>
                      <a:pt x="418" y="1014"/>
                      <a:pt x="418" y="1014"/>
                    </a:cubicBezTo>
                    <a:cubicBezTo>
                      <a:pt x="419" y="1015"/>
                      <a:pt x="419" y="1015"/>
                      <a:pt x="419" y="1015"/>
                    </a:cubicBezTo>
                    <a:cubicBezTo>
                      <a:pt x="419" y="1015"/>
                      <a:pt x="419" y="1016"/>
                      <a:pt x="420" y="1016"/>
                    </a:cubicBezTo>
                    <a:cubicBezTo>
                      <a:pt x="420" y="1016"/>
                      <a:pt x="421" y="1017"/>
                      <a:pt x="422" y="1018"/>
                    </a:cubicBezTo>
                    <a:cubicBezTo>
                      <a:pt x="426" y="1020"/>
                      <a:pt x="434" y="1025"/>
                      <a:pt x="441" y="1029"/>
                    </a:cubicBezTo>
                    <a:cubicBezTo>
                      <a:pt x="444" y="1031"/>
                      <a:pt x="447" y="1033"/>
                      <a:pt x="450" y="1034"/>
                    </a:cubicBezTo>
                    <a:cubicBezTo>
                      <a:pt x="451" y="1035"/>
                      <a:pt x="452" y="1035"/>
                      <a:pt x="452"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3" y="1036"/>
                      <a:pt x="453" y="1036"/>
                      <a:pt x="453" y="1036"/>
                    </a:cubicBezTo>
                    <a:cubicBezTo>
                      <a:pt x="455" y="1034"/>
                      <a:pt x="455" y="1034"/>
                      <a:pt x="455" y="1034"/>
                    </a:cubicBezTo>
                    <a:cubicBezTo>
                      <a:pt x="453" y="1036"/>
                      <a:pt x="453" y="1036"/>
                      <a:pt x="453" y="1036"/>
                    </a:cubicBezTo>
                    <a:cubicBezTo>
                      <a:pt x="455" y="1033"/>
                      <a:pt x="455" y="1033"/>
                      <a:pt x="455" y="1033"/>
                    </a:cubicBezTo>
                    <a:cubicBezTo>
                      <a:pt x="452" y="1035"/>
                      <a:pt x="452" y="1035"/>
                      <a:pt x="452" y="1035"/>
                    </a:cubicBezTo>
                    <a:cubicBezTo>
                      <a:pt x="453" y="1036"/>
                      <a:pt x="453" y="1036"/>
                      <a:pt x="453" y="1036"/>
                    </a:cubicBezTo>
                    <a:cubicBezTo>
                      <a:pt x="455" y="1033"/>
                      <a:pt x="455" y="1033"/>
                      <a:pt x="455" y="1033"/>
                    </a:cubicBezTo>
                    <a:cubicBezTo>
                      <a:pt x="452" y="1035"/>
                      <a:pt x="452" y="1035"/>
                      <a:pt x="452" y="1035"/>
                    </a:cubicBezTo>
                    <a:cubicBezTo>
                      <a:pt x="455" y="1033"/>
                      <a:pt x="455" y="1033"/>
                      <a:pt x="455" y="1033"/>
                    </a:cubicBezTo>
                    <a:cubicBezTo>
                      <a:pt x="451" y="1033"/>
                      <a:pt x="451" y="1033"/>
                      <a:pt x="451" y="1033"/>
                    </a:cubicBezTo>
                    <a:cubicBezTo>
                      <a:pt x="452" y="1035"/>
                      <a:pt x="452" y="1035"/>
                      <a:pt x="452" y="1035"/>
                    </a:cubicBezTo>
                    <a:cubicBezTo>
                      <a:pt x="455" y="1033"/>
                      <a:pt x="455" y="1033"/>
                      <a:pt x="455" y="1033"/>
                    </a:cubicBezTo>
                    <a:cubicBezTo>
                      <a:pt x="451" y="1033"/>
                      <a:pt x="451" y="1033"/>
                      <a:pt x="451" y="1033"/>
                    </a:cubicBezTo>
                    <a:cubicBezTo>
                      <a:pt x="455" y="1033"/>
                      <a:pt x="455" y="1033"/>
                      <a:pt x="455" y="1033"/>
                    </a:cubicBezTo>
                    <a:cubicBezTo>
                      <a:pt x="452" y="1031"/>
                      <a:pt x="452" y="1031"/>
                      <a:pt x="452" y="1031"/>
                    </a:cubicBezTo>
                    <a:cubicBezTo>
                      <a:pt x="452" y="1032"/>
                      <a:pt x="451" y="1033"/>
                      <a:pt x="451" y="1033"/>
                    </a:cubicBezTo>
                    <a:cubicBezTo>
                      <a:pt x="455" y="1033"/>
                      <a:pt x="455" y="1033"/>
                      <a:pt x="455" y="1033"/>
                    </a:cubicBezTo>
                    <a:cubicBezTo>
                      <a:pt x="452" y="1031"/>
                      <a:pt x="452" y="1031"/>
                      <a:pt x="452" y="1031"/>
                    </a:cubicBezTo>
                    <a:cubicBezTo>
                      <a:pt x="451" y="1033"/>
                      <a:pt x="452" y="1036"/>
                      <a:pt x="454" y="1037"/>
                    </a:cubicBezTo>
                    <a:cubicBezTo>
                      <a:pt x="455" y="1038"/>
                      <a:pt x="458" y="1037"/>
                      <a:pt x="459" y="103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1" name="Freeform 51"/>
              <p:cNvSpPr/>
              <p:nvPr/>
            </p:nvSpPr>
            <p:spPr bwMode="auto">
              <a:xfrm>
                <a:off x="3919586" y="3468849"/>
                <a:ext cx="461729" cy="328487"/>
              </a:xfrm>
              <a:custGeom>
                <a:avLst/>
                <a:gdLst>
                  <a:gd name="T0" fmla="*/ 46 w 344"/>
                  <a:gd name="T1" fmla="*/ 221 h 245"/>
                  <a:gd name="T2" fmla="*/ 105 w 344"/>
                  <a:gd name="T3" fmla="*/ 238 h 245"/>
                  <a:gd name="T4" fmla="*/ 36 w 344"/>
                  <a:gd name="T5" fmla="*/ 191 h 245"/>
                  <a:gd name="T6" fmla="*/ 35 w 344"/>
                  <a:gd name="T7" fmla="*/ 194 h 245"/>
                  <a:gd name="T8" fmla="*/ 117 w 344"/>
                  <a:gd name="T9" fmla="*/ 234 h 245"/>
                  <a:gd name="T10" fmla="*/ 39 w 344"/>
                  <a:gd name="T11" fmla="*/ 176 h 245"/>
                  <a:gd name="T12" fmla="*/ 35 w 344"/>
                  <a:gd name="T13" fmla="*/ 177 h 245"/>
                  <a:gd name="T14" fmla="*/ 36 w 344"/>
                  <a:gd name="T15" fmla="*/ 181 h 245"/>
                  <a:gd name="T16" fmla="*/ 36 w 344"/>
                  <a:gd name="T17" fmla="*/ 182 h 245"/>
                  <a:gd name="T18" fmla="*/ 156 w 344"/>
                  <a:gd name="T19" fmla="*/ 223 h 245"/>
                  <a:gd name="T20" fmla="*/ 188 w 344"/>
                  <a:gd name="T21" fmla="*/ 219 h 245"/>
                  <a:gd name="T22" fmla="*/ 17 w 344"/>
                  <a:gd name="T23" fmla="*/ 113 h 245"/>
                  <a:gd name="T24" fmla="*/ 17 w 344"/>
                  <a:gd name="T25" fmla="*/ 117 h 245"/>
                  <a:gd name="T26" fmla="*/ 92 w 344"/>
                  <a:gd name="T27" fmla="*/ 137 h 245"/>
                  <a:gd name="T28" fmla="*/ 12 w 344"/>
                  <a:gd name="T29" fmla="*/ 88 h 245"/>
                  <a:gd name="T30" fmla="*/ 9 w 344"/>
                  <a:gd name="T31" fmla="*/ 92 h 245"/>
                  <a:gd name="T32" fmla="*/ 11 w 344"/>
                  <a:gd name="T33" fmla="*/ 74 h 245"/>
                  <a:gd name="T34" fmla="*/ 10 w 344"/>
                  <a:gd name="T35" fmla="*/ 74 h 245"/>
                  <a:gd name="T36" fmla="*/ 253 w 344"/>
                  <a:gd name="T37" fmla="*/ 206 h 245"/>
                  <a:gd name="T38" fmla="*/ 7 w 344"/>
                  <a:gd name="T39" fmla="*/ 43 h 245"/>
                  <a:gd name="T40" fmla="*/ 4 w 344"/>
                  <a:gd name="T41" fmla="*/ 46 h 245"/>
                  <a:gd name="T42" fmla="*/ 4 w 344"/>
                  <a:gd name="T43" fmla="*/ 46 h 245"/>
                  <a:gd name="T44" fmla="*/ 9 w 344"/>
                  <a:gd name="T45" fmla="*/ 27 h 245"/>
                  <a:gd name="T46" fmla="*/ 10 w 344"/>
                  <a:gd name="T47" fmla="*/ 28 h 245"/>
                  <a:gd name="T48" fmla="*/ 305 w 344"/>
                  <a:gd name="T49" fmla="*/ 199 h 245"/>
                  <a:gd name="T50" fmla="*/ 14 w 344"/>
                  <a:gd name="T51" fmla="*/ 18 h 245"/>
                  <a:gd name="T52" fmla="*/ 17 w 344"/>
                  <a:gd name="T53" fmla="*/ 20 h 245"/>
                  <a:gd name="T54" fmla="*/ 13 w 344"/>
                  <a:gd name="T55" fmla="*/ 19 h 245"/>
                  <a:gd name="T56" fmla="*/ 20 w 344"/>
                  <a:gd name="T57" fmla="*/ 25 h 245"/>
                  <a:gd name="T58" fmla="*/ 151 w 344"/>
                  <a:gd name="T59" fmla="*/ 89 h 245"/>
                  <a:gd name="T60" fmla="*/ 21 w 344"/>
                  <a:gd name="T61" fmla="*/ 5 h 245"/>
                  <a:gd name="T62" fmla="*/ 16 w 344"/>
                  <a:gd name="T63" fmla="*/ 10 h 245"/>
                  <a:gd name="T64" fmla="*/ 338 w 344"/>
                  <a:gd name="T65" fmla="*/ 202 h 245"/>
                  <a:gd name="T66" fmla="*/ 25 w 344"/>
                  <a:gd name="T67" fmla="*/ 19 h 245"/>
                  <a:gd name="T68" fmla="*/ 17 w 344"/>
                  <a:gd name="T69" fmla="*/ 27 h 245"/>
                  <a:gd name="T70" fmla="*/ 301 w 344"/>
                  <a:gd name="T71" fmla="*/ 199 h 245"/>
                  <a:gd name="T72" fmla="*/ 2 w 344"/>
                  <a:gd name="T73" fmla="*/ 26 h 245"/>
                  <a:gd name="T74" fmla="*/ 1 w 344"/>
                  <a:gd name="T75" fmla="*/ 48 h 245"/>
                  <a:gd name="T76" fmla="*/ 252 w 344"/>
                  <a:gd name="T77" fmla="*/ 202 h 245"/>
                  <a:gd name="T78" fmla="*/ 253 w 344"/>
                  <a:gd name="T79" fmla="*/ 202 h 245"/>
                  <a:gd name="T80" fmla="*/ 253 w 344"/>
                  <a:gd name="T81" fmla="*/ 199 h 245"/>
                  <a:gd name="T82" fmla="*/ 10 w 344"/>
                  <a:gd name="T83" fmla="*/ 67 h 245"/>
                  <a:gd name="T84" fmla="*/ 207 w 344"/>
                  <a:gd name="T85" fmla="*/ 206 h 245"/>
                  <a:gd name="T86" fmla="*/ 162 w 344"/>
                  <a:gd name="T87" fmla="*/ 205 h 245"/>
                  <a:gd name="T88" fmla="*/ 180 w 344"/>
                  <a:gd name="T89" fmla="*/ 217 h 245"/>
                  <a:gd name="T90" fmla="*/ 184 w 344"/>
                  <a:gd name="T91" fmla="*/ 213 h 245"/>
                  <a:gd name="T92" fmla="*/ 35 w 344"/>
                  <a:gd name="T93" fmla="*/ 137 h 245"/>
                  <a:gd name="T94" fmla="*/ 136 w 344"/>
                  <a:gd name="T95" fmla="*/ 224 h 245"/>
                  <a:gd name="T96" fmla="*/ 140 w 344"/>
                  <a:gd name="T97" fmla="*/ 223 h 245"/>
                  <a:gd name="T98" fmla="*/ 34 w 344"/>
                  <a:gd name="T99" fmla="*/ 173 h 245"/>
                  <a:gd name="T100" fmla="*/ 117 w 344"/>
                  <a:gd name="T101" fmla="*/ 233 h 245"/>
                  <a:gd name="T102" fmla="*/ 116 w 344"/>
                  <a:gd name="T103" fmla="*/ 230 h 245"/>
                  <a:gd name="T104" fmla="*/ 120 w 344"/>
                  <a:gd name="T105" fmla="*/ 226 h 245"/>
                  <a:gd name="T106" fmla="*/ 38 w 344"/>
                  <a:gd name="T107" fmla="*/ 187 h 245"/>
                  <a:gd name="T108" fmla="*/ 103 w 344"/>
                  <a:gd name="T109" fmla="*/ 237 h 245"/>
                  <a:gd name="T110" fmla="*/ 102 w 344"/>
                  <a:gd name="T111" fmla="*/ 234 h 245"/>
                  <a:gd name="T112" fmla="*/ 106 w 344"/>
                  <a:gd name="T113" fmla="*/ 234 h 245"/>
                  <a:gd name="T114" fmla="*/ 106 w 344"/>
                  <a:gd name="T115" fmla="*/ 233 h 245"/>
                  <a:gd name="T116" fmla="*/ 47 w 344"/>
                  <a:gd name="T117" fmla="*/ 213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4" h="245">
                    <a:moveTo>
                      <a:pt x="54" y="237"/>
                    </a:moveTo>
                    <a:cubicBezTo>
                      <a:pt x="53" y="236"/>
                      <a:pt x="53" y="236"/>
                      <a:pt x="53" y="236"/>
                    </a:cubicBezTo>
                    <a:cubicBezTo>
                      <a:pt x="51" y="239"/>
                      <a:pt x="51" y="239"/>
                      <a:pt x="51" y="239"/>
                    </a:cubicBezTo>
                    <a:cubicBezTo>
                      <a:pt x="51" y="243"/>
                      <a:pt x="51" y="243"/>
                      <a:pt x="51" y="243"/>
                    </a:cubicBezTo>
                    <a:cubicBezTo>
                      <a:pt x="78" y="241"/>
                      <a:pt x="78" y="241"/>
                      <a:pt x="78" y="241"/>
                    </a:cubicBezTo>
                    <a:cubicBezTo>
                      <a:pt x="80" y="241"/>
                      <a:pt x="82" y="240"/>
                      <a:pt x="82" y="238"/>
                    </a:cubicBezTo>
                    <a:cubicBezTo>
                      <a:pt x="82" y="237"/>
                      <a:pt x="82" y="235"/>
                      <a:pt x="80" y="234"/>
                    </a:cubicBezTo>
                    <a:cubicBezTo>
                      <a:pt x="48" y="214"/>
                      <a:pt x="48" y="214"/>
                      <a:pt x="48" y="214"/>
                    </a:cubicBezTo>
                    <a:cubicBezTo>
                      <a:pt x="46" y="217"/>
                      <a:pt x="46" y="217"/>
                      <a:pt x="46" y="217"/>
                    </a:cubicBezTo>
                    <a:cubicBezTo>
                      <a:pt x="46" y="221"/>
                      <a:pt x="46" y="221"/>
                      <a:pt x="46" y="221"/>
                    </a:cubicBezTo>
                    <a:cubicBezTo>
                      <a:pt x="46" y="217"/>
                      <a:pt x="46" y="217"/>
                      <a:pt x="46" y="217"/>
                    </a:cubicBezTo>
                    <a:cubicBezTo>
                      <a:pt x="45" y="221"/>
                      <a:pt x="45" y="221"/>
                      <a:pt x="45" y="221"/>
                    </a:cubicBezTo>
                    <a:cubicBezTo>
                      <a:pt x="46" y="221"/>
                      <a:pt x="46" y="221"/>
                      <a:pt x="46" y="221"/>
                    </a:cubicBezTo>
                    <a:cubicBezTo>
                      <a:pt x="46" y="217"/>
                      <a:pt x="46" y="217"/>
                      <a:pt x="46" y="217"/>
                    </a:cubicBezTo>
                    <a:cubicBezTo>
                      <a:pt x="45" y="221"/>
                      <a:pt x="45" y="221"/>
                      <a:pt x="45" y="221"/>
                    </a:cubicBezTo>
                    <a:cubicBezTo>
                      <a:pt x="46" y="218"/>
                      <a:pt x="46" y="218"/>
                      <a:pt x="46" y="218"/>
                    </a:cubicBezTo>
                    <a:cubicBezTo>
                      <a:pt x="45" y="221"/>
                      <a:pt x="45" y="221"/>
                      <a:pt x="45" y="221"/>
                    </a:cubicBezTo>
                    <a:cubicBezTo>
                      <a:pt x="45" y="221"/>
                      <a:pt x="45" y="221"/>
                      <a:pt x="45" y="221"/>
                    </a:cubicBezTo>
                    <a:cubicBezTo>
                      <a:pt x="46" y="218"/>
                      <a:pt x="46" y="218"/>
                      <a:pt x="46" y="218"/>
                    </a:cubicBezTo>
                    <a:cubicBezTo>
                      <a:pt x="45" y="221"/>
                      <a:pt x="45" y="221"/>
                      <a:pt x="45" y="221"/>
                    </a:cubicBezTo>
                    <a:cubicBezTo>
                      <a:pt x="45" y="221"/>
                      <a:pt x="45" y="221"/>
                      <a:pt x="46" y="221"/>
                    </a:cubicBezTo>
                    <a:cubicBezTo>
                      <a:pt x="50" y="223"/>
                      <a:pt x="64" y="227"/>
                      <a:pt x="78" y="231"/>
                    </a:cubicBezTo>
                    <a:cubicBezTo>
                      <a:pt x="85" y="233"/>
                      <a:pt x="91" y="235"/>
                      <a:pt x="96" y="236"/>
                    </a:cubicBezTo>
                    <a:cubicBezTo>
                      <a:pt x="99" y="237"/>
                      <a:pt x="101" y="237"/>
                      <a:pt x="103" y="238"/>
                    </a:cubicBezTo>
                    <a:cubicBezTo>
                      <a:pt x="103" y="238"/>
                      <a:pt x="104" y="238"/>
                      <a:pt x="105" y="238"/>
                    </a:cubicBezTo>
                    <a:cubicBezTo>
                      <a:pt x="105" y="238"/>
                      <a:pt x="105" y="238"/>
                      <a:pt x="105" y="238"/>
                    </a:cubicBezTo>
                    <a:cubicBezTo>
                      <a:pt x="106" y="238"/>
                      <a:pt x="106" y="238"/>
                      <a:pt x="106" y="238"/>
                    </a:cubicBezTo>
                    <a:cubicBezTo>
                      <a:pt x="107" y="238"/>
                      <a:pt x="107" y="238"/>
                      <a:pt x="107" y="238"/>
                    </a:cubicBezTo>
                    <a:cubicBezTo>
                      <a:pt x="108" y="238"/>
                      <a:pt x="108" y="238"/>
                      <a:pt x="108" y="238"/>
                    </a:cubicBezTo>
                    <a:cubicBezTo>
                      <a:pt x="109" y="238"/>
                      <a:pt x="109" y="237"/>
                      <a:pt x="110" y="237"/>
                    </a:cubicBezTo>
                    <a:cubicBezTo>
                      <a:pt x="110" y="236"/>
                      <a:pt x="110" y="236"/>
                      <a:pt x="110" y="236"/>
                    </a:cubicBezTo>
                    <a:cubicBezTo>
                      <a:pt x="110" y="236"/>
                      <a:pt x="110" y="235"/>
                      <a:pt x="110" y="234"/>
                    </a:cubicBezTo>
                    <a:cubicBezTo>
                      <a:pt x="110" y="233"/>
                      <a:pt x="110" y="233"/>
                      <a:pt x="110" y="233"/>
                    </a:cubicBezTo>
                    <a:cubicBezTo>
                      <a:pt x="110" y="232"/>
                      <a:pt x="109" y="232"/>
                      <a:pt x="109" y="231"/>
                    </a:cubicBezTo>
                    <a:cubicBezTo>
                      <a:pt x="109" y="231"/>
                      <a:pt x="109" y="231"/>
                      <a:pt x="108" y="231"/>
                    </a:cubicBezTo>
                    <a:cubicBezTo>
                      <a:pt x="107" y="230"/>
                      <a:pt x="106" y="229"/>
                      <a:pt x="103" y="227"/>
                    </a:cubicBezTo>
                    <a:cubicBezTo>
                      <a:pt x="95" y="222"/>
                      <a:pt x="79" y="212"/>
                      <a:pt x="64" y="203"/>
                    </a:cubicBezTo>
                    <a:cubicBezTo>
                      <a:pt x="50" y="194"/>
                      <a:pt x="38" y="187"/>
                      <a:pt x="38" y="187"/>
                    </a:cubicBezTo>
                    <a:cubicBezTo>
                      <a:pt x="36" y="191"/>
                      <a:pt x="36" y="191"/>
                      <a:pt x="36" y="191"/>
                    </a:cubicBezTo>
                    <a:cubicBezTo>
                      <a:pt x="40" y="192"/>
                      <a:pt x="40" y="192"/>
                      <a:pt x="40" y="192"/>
                    </a:cubicBezTo>
                    <a:cubicBezTo>
                      <a:pt x="36" y="191"/>
                      <a:pt x="36" y="191"/>
                      <a:pt x="36" y="191"/>
                    </a:cubicBezTo>
                    <a:cubicBezTo>
                      <a:pt x="38" y="194"/>
                      <a:pt x="38" y="194"/>
                      <a:pt x="38" y="194"/>
                    </a:cubicBezTo>
                    <a:cubicBezTo>
                      <a:pt x="38" y="194"/>
                      <a:pt x="39" y="194"/>
                      <a:pt x="40" y="192"/>
                    </a:cubicBezTo>
                    <a:cubicBezTo>
                      <a:pt x="36" y="191"/>
                      <a:pt x="36" y="191"/>
                      <a:pt x="36" y="191"/>
                    </a:cubicBezTo>
                    <a:cubicBezTo>
                      <a:pt x="38" y="194"/>
                      <a:pt x="38" y="194"/>
                      <a:pt x="38" y="194"/>
                    </a:cubicBezTo>
                    <a:cubicBezTo>
                      <a:pt x="36" y="191"/>
                      <a:pt x="36" y="191"/>
                      <a:pt x="36" y="191"/>
                    </a:cubicBezTo>
                    <a:cubicBezTo>
                      <a:pt x="36" y="195"/>
                      <a:pt x="36" y="195"/>
                      <a:pt x="36" y="195"/>
                    </a:cubicBezTo>
                    <a:cubicBezTo>
                      <a:pt x="37" y="194"/>
                      <a:pt x="37" y="194"/>
                      <a:pt x="38" y="194"/>
                    </a:cubicBezTo>
                    <a:cubicBezTo>
                      <a:pt x="36" y="191"/>
                      <a:pt x="36" y="191"/>
                      <a:pt x="36" y="191"/>
                    </a:cubicBezTo>
                    <a:cubicBezTo>
                      <a:pt x="36" y="195"/>
                      <a:pt x="36" y="195"/>
                      <a:pt x="36" y="195"/>
                    </a:cubicBezTo>
                    <a:cubicBezTo>
                      <a:pt x="36" y="191"/>
                      <a:pt x="36" y="191"/>
                      <a:pt x="36" y="191"/>
                    </a:cubicBezTo>
                    <a:cubicBezTo>
                      <a:pt x="35" y="194"/>
                      <a:pt x="35" y="194"/>
                      <a:pt x="35" y="194"/>
                    </a:cubicBezTo>
                    <a:cubicBezTo>
                      <a:pt x="35" y="194"/>
                      <a:pt x="35" y="194"/>
                      <a:pt x="36" y="195"/>
                    </a:cubicBezTo>
                    <a:cubicBezTo>
                      <a:pt x="36" y="191"/>
                      <a:pt x="36" y="191"/>
                      <a:pt x="36" y="191"/>
                    </a:cubicBezTo>
                    <a:cubicBezTo>
                      <a:pt x="35" y="194"/>
                      <a:pt x="35" y="194"/>
                      <a:pt x="35" y="194"/>
                    </a:cubicBezTo>
                    <a:cubicBezTo>
                      <a:pt x="36" y="192"/>
                      <a:pt x="36" y="192"/>
                      <a:pt x="36" y="192"/>
                    </a:cubicBezTo>
                    <a:cubicBezTo>
                      <a:pt x="35" y="194"/>
                      <a:pt x="35" y="194"/>
                      <a:pt x="35" y="194"/>
                    </a:cubicBezTo>
                    <a:cubicBezTo>
                      <a:pt x="35" y="194"/>
                      <a:pt x="35" y="194"/>
                      <a:pt x="35" y="194"/>
                    </a:cubicBezTo>
                    <a:cubicBezTo>
                      <a:pt x="36" y="192"/>
                      <a:pt x="36" y="192"/>
                      <a:pt x="36" y="192"/>
                    </a:cubicBezTo>
                    <a:cubicBezTo>
                      <a:pt x="35" y="194"/>
                      <a:pt x="35" y="194"/>
                      <a:pt x="35" y="194"/>
                    </a:cubicBezTo>
                    <a:cubicBezTo>
                      <a:pt x="35" y="194"/>
                      <a:pt x="35" y="195"/>
                      <a:pt x="36" y="195"/>
                    </a:cubicBezTo>
                    <a:cubicBezTo>
                      <a:pt x="42" y="198"/>
                      <a:pt x="61" y="208"/>
                      <a:pt x="80" y="217"/>
                    </a:cubicBezTo>
                    <a:cubicBezTo>
                      <a:pt x="89" y="221"/>
                      <a:pt x="98" y="226"/>
                      <a:pt x="105" y="229"/>
                    </a:cubicBezTo>
                    <a:cubicBezTo>
                      <a:pt x="109" y="230"/>
                      <a:pt x="112" y="232"/>
                      <a:pt x="114" y="233"/>
                    </a:cubicBezTo>
                    <a:cubicBezTo>
                      <a:pt x="115" y="233"/>
                      <a:pt x="116" y="234"/>
                      <a:pt x="117" y="234"/>
                    </a:cubicBezTo>
                    <a:cubicBezTo>
                      <a:pt x="118" y="234"/>
                      <a:pt x="118" y="234"/>
                      <a:pt x="119" y="234"/>
                    </a:cubicBezTo>
                    <a:cubicBezTo>
                      <a:pt x="119" y="234"/>
                      <a:pt x="119" y="234"/>
                      <a:pt x="120" y="234"/>
                    </a:cubicBezTo>
                    <a:cubicBezTo>
                      <a:pt x="120" y="234"/>
                      <a:pt x="121" y="234"/>
                      <a:pt x="122" y="234"/>
                    </a:cubicBezTo>
                    <a:cubicBezTo>
                      <a:pt x="122" y="234"/>
                      <a:pt x="123" y="234"/>
                      <a:pt x="124" y="233"/>
                    </a:cubicBezTo>
                    <a:cubicBezTo>
                      <a:pt x="124" y="233"/>
                      <a:pt x="124" y="233"/>
                      <a:pt x="124" y="233"/>
                    </a:cubicBezTo>
                    <a:cubicBezTo>
                      <a:pt x="124" y="232"/>
                      <a:pt x="124" y="231"/>
                      <a:pt x="124" y="230"/>
                    </a:cubicBezTo>
                    <a:cubicBezTo>
                      <a:pt x="124" y="229"/>
                      <a:pt x="124" y="229"/>
                      <a:pt x="124" y="228"/>
                    </a:cubicBezTo>
                    <a:cubicBezTo>
                      <a:pt x="123" y="227"/>
                      <a:pt x="123" y="227"/>
                      <a:pt x="123" y="227"/>
                    </a:cubicBezTo>
                    <a:cubicBezTo>
                      <a:pt x="122" y="226"/>
                      <a:pt x="121" y="225"/>
                      <a:pt x="120" y="225"/>
                    </a:cubicBezTo>
                    <a:cubicBezTo>
                      <a:pt x="116" y="222"/>
                      <a:pt x="109" y="218"/>
                      <a:pt x="101" y="213"/>
                    </a:cubicBezTo>
                    <a:cubicBezTo>
                      <a:pt x="88" y="205"/>
                      <a:pt x="72" y="196"/>
                      <a:pt x="59" y="188"/>
                    </a:cubicBezTo>
                    <a:cubicBezTo>
                      <a:pt x="53" y="185"/>
                      <a:pt x="47" y="181"/>
                      <a:pt x="43" y="179"/>
                    </a:cubicBezTo>
                    <a:cubicBezTo>
                      <a:pt x="41" y="177"/>
                      <a:pt x="40" y="176"/>
                      <a:pt x="39" y="176"/>
                    </a:cubicBezTo>
                    <a:cubicBezTo>
                      <a:pt x="39" y="175"/>
                      <a:pt x="38" y="175"/>
                      <a:pt x="38" y="175"/>
                    </a:cubicBezTo>
                    <a:cubicBezTo>
                      <a:pt x="38" y="175"/>
                      <a:pt x="38" y="175"/>
                      <a:pt x="38" y="175"/>
                    </a:cubicBezTo>
                    <a:cubicBezTo>
                      <a:pt x="37" y="176"/>
                      <a:pt x="37" y="176"/>
                      <a:pt x="37" y="176"/>
                    </a:cubicBezTo>
                    <a:cubicBezTo>
                      <a:pt x="38" y="175"/>
                      <a:pt x="38" y="175"/>
                      <a:pt x="38" y="175"/>
                    </a:cubicBezTo>
                    <a:cubicBezTo>
                      <a:pt x="38" y="175"/>
                      <a:pt x="38" y="175"/>
                      <a:pt x="38" y="175"/>
                    </a:cubicBezTo>
                    <a:cubicBezTo>
                      <a:pt x="37" y="176"/>
                      <a:pt x="37" y="176"/>
                      <a:pt x="37" y="176"/>
                    </a:cubicBezTo>
                    <a:cubicBezTo>
                      <a:pt x="38" y="175"/>
                      <a:pt x="38" y="175"/>
                      <a:pt x="38" y="175"/>
                    </a:cubicBezTo>
                    <a:cubicBezTo>
                      <a:pt x="35" y="177"/>
                      <a:pt x="35" y="177"/>
                      <a:pt x="35" y="177"/>
                    </a:cubicBezTo>
                    <a:cubicBezTo>
                      <a:pt x="39" y="177"/>
                      <a:pt x="39" y="177"/>
                      <a:pt x="39" y="177"/>
                    </a:cubicBezTo>
                    <a:cubicBezTo>
                      <a:pt x="39" y="176"/>
                      <a:pt x="38" y="175"/>
                      <a:pt x="38" y="175"/>
                    </a:cubicBezTo>
                    <a:cubicBezTo>
                      <a:pt x="35" y="177"/>
                      <a:pt x="35" y="177"/>
                      <a:pt x="35" y="177"/>
                    </a:cubicBezTo>
                    <a:cubicBezTo>
                      <a:pt x="39" y="177"/>
                      <a:pt x="39" y="177"/>
                      <a:pt x="39" y="177"/>
                    </a:cubicBezTo>
                    <a:cubicBezTo>
                      <a:pt x="35" y="177"/>
                      <a:pt x="35" y="177"/>
                      <a:pt x="35" y="177"/>
                    </a:cubicBezTo>
                    <a:cubicBezTo>
                      <a:pt x="38" y="179"/>
                      <a:pt x="38" y="179"/>
                      <a:pt x="38" y="179"/>
                    </a:cubicBezTo>
                    <a:cubicBezTo>
                      <a:pt x="39" y="178"/>
                      <a:pt x="39" y="178"/>
                      <a:pt x="39" y="177"/>
                    </a:cubicBezTo>
                    <a:cubicBezTo>
                      <a:pt x="35" y="177"/>
                      <a:pt x="35" y="177"/>
                      <a:pt x="35" y="177"/>
                    </a:cubicBezTo>
                    <a:cubicBezTo>
                      <a:pt x="38" y="179"/>
                      <a:pt x="38" y="179"/>
                      <a:pt x="38" y="179"/>
                    </a:cubicBezTo>
                    <a:cubicBezTo>
                      <a:pt x="38" y="179"/>
                      <a:pt x="38" y="179"/>
                      <a:pt x="38" y="179"/>
                    </a:cubicBezTo>
                    <a:cubicBezTo>
                      <a:pt x="35" y="177"/>
                      <a:pt x="35" y="177"/>
                      <a:pt x="35" y="177"/>
                    </a:cubicBezTo>
                    <a:cubicBezTo>
                      <a:pt x="36" y="181"/>
                      <a:pt x="36" y="181"/>
                      <a:pt x="36" y="181"/>
                    </a:cubicBezTo>
                    <a:cubicBezTo>
                      <a:pt x="37" y="181"/>
                      <a:pt x="38" y="180"/>
                      <a:pt x="38" y="179"/>
                    </a:cubicBezTo>
                    <a:cubicBezTo>
                      <a:pt x="35" y="177"/>
                      <a:pt x="35" y="177"/>
                      <a:pt x="35" y="177"/>
                    </a:cubicBezTo>
                    <a:cubicBezTo>
                      <a:pt x="36" y="181"/>
                      <a:pt x="36" y="181"/>
                      <a:pt x="36" y="181"/>
                    </a:cubicBezTo>
                    <a:cubicBezTo>
                      <a:pt x="35" y="177"/>
                      <a:pt x="35" y="177"/>
                      <a:pt x="35" y="177"/>
                    </a:cubicBezTo>
                    <a:cubicBezTo>
                      <a:pt x="35" y="181"/>
                      <a:pt x="35" y="181"/>
                      <a:pt x="35" y="181"/>
                    </a:cubicBezTo>
                    <a:cubicBezTo>
                      <a:pt x="35" y="181"/>
                      <a:pt x="36" y="181"/>
                      <a:pt x="36" y="181"/>
                    </a:cubicBezTo>
                    <a:cubicBezTo>
                      <a:pt x="35" y="177"/>
                      <a:pt x="35" y="177"/>
                      <a:pt x="35" y="177"/>
                    </a:cubicBezTo>
                    <a:cubicBezTo>
                      <a:pt x="35" y="181"/>
                      <a:pt x="35" y="181"/>
                      <a:pt x="35" y="181"/>
                    </a:cubicBezTo>
                    <a:cubicBezTo>
                      <a:pt x="35" y="178"/>
                      <a:pt x="35" y="178"/>
                      <a:pt x="35" y="178"/>
                    </a:cubicBezTo>
                    <a:cubicBezTo>
                      <a:pt x="34" y="181"/>
                      <a:pt x="34" y="181"/>
                      <a:pt x="34" y="181"/>
                    </a:cubicBezTo>
                    <a:cubicBezTo>
                      <a:pt x="34" y="181"/>
                      <a:pt x="34" y="181"/>
                      <a:pt x="35" y="181"/>
                    </a:cubicBezTo>
                    <a:cubicBezTo>
                      <a:pt x="35" y="178"/>
                      <a:pt x="35" y="178"/>
                      <a:pt x="35" y="178"/>
                    </a:cubicBezTo>
                    <a:cubicBezTo>
                      <a:pt x="34" y="181"/>
                      <a:pt x="34" y="181"/>
                      <a:pt x="34" y="181"/>
                    </a:cubicBezTo>
                    <a:cubicBezTo>
                      <a:pt x="34" y="180"/>
                      <a:pt x="34" y="180"/>
                      <a:pt x="34" y="180"/>
                    </a:cubicBezTo>
                    <a:cubicBezTo>
                      <a:pt x="34" y="181"/>
                      <a:pt x="34" y="181"/>
                      <a:pt x="34" y="181"/>
                    </a:cubicBezTo>
                    <a:cubicBezTo>
                      <a:pt x="34" y="181"/>
                      <a:pt x="34" y="181"/>
                      <a:pt x="34" y="181"/>
                    </a:cubicBezTo>
                    <a:cubicBezTo>
                      <a:pt x="34" y="180"/>
                      <a:pt x="34" y="180"/>
                      <a:pt x="34" y="180"/>
                    </a:cubicBezTo>
                    <a:cubicBezTo>
                      <a:pt x="34" y="181"/>
                      <a:pt x="34" y="181"/>
                      <a:pt x="34" y="181"/>
                    </a:cubicBezTo>
                    <a:cubicBezTo>
                      <a:pt x="34" y="181"/>
                      <a:pt x="35" y="181"/>
                      <a:pt x="36" y="182"/>
                    </a:cubicBezTo>
                    <a:cubicBezTo>
                      <a:pt x="40" y="183"/>
                      <a:pt x="48" y="187"/>
                      <a:pt x="58" y="192"/>
                    </a:cubicBezTo>
                    <a:cubicBezTo>
                      <a:pt x="73" y="199"/>
                      <a:pt x="93" y="209"/>
                      <a:pt x="108" y="216"/>
                    </a:cubicBezTo>
                    <a:cubicBezTo>
                      <a:pt x="116" y="220"/>
                      <a:pt x="123" y="224"/>
                      <a:pt x="128" y="226"/>
                    </a:cubicBezTo>
                    <a:cubicBezTo>
                      <a:pt x="131" y="227"/>
                      <a:pt x="133" y="228"/>
                      <a:pt x="135" y="229"/>
                    </a:cubicBezTo>
                    <a:cubicBezTo>
                      <a:pt x="136" y="229"/>
                      <a:pt x="136" y="229"/>
                      <a:pt x="137" y="230"/>
                    </a:cubicBezTo>
                    <a:cubicBezTo>
                      <a:pt x="138" y="230"/>
                      <a:pt x="138" y="230"/>
                      <a:pt x="138" y="230"/>
                    </a:cubicBezTo>
                    <a:cubicBezTo>
                      <a:pt x="138" y="230"/>
                      <a:pt x="138" y="230"/>
                      <a:pt x="139" y="230"/>
                    </a:cubicBezTo>
                    <a:cubicBezTo>
                      <a:pt x="139" y="230"/>
                      <a:pt x="140" y="230"/>
                      <a:pt x="140" y="230"/>
                    </a:cubicBezTo>
                    <a:cubicBezTo>
                      <a:pt x="141" y="230"/>
                      <a:pt x="142" y="229"/>
                      <a:pt x="143" y="228"/>
                    </a:cubicBezTo>
                    <a:cubicBezTo>
                      <a:pt x="143" y="227"/>
                      <a:pt x="143" y="226"/>
                      <a:pt x="143" y="225"/>
                    </a:cubicBezTo>
                    <a:cubicBezTo>
                      <a:pt x="143" y="224"/>
                      <a:pt x="142" y="223"/>
                      <a:pt x="141" y="223"/>
                    </a:cubicBezTo>
                    <a:cubicBezTo>
                      <a:pt x="93" y="193"/>
                      <a:pt x="93" y="193"/>
                      <a:pt x="93" y="193"/>
                    </a:cubicBezTo>
                    <a:cubicBezTo>
                      <a:pt x="156" y="223"/>
                      <a:pt x="156" y="223"/>
                      <a:pt x="156" y="223"/>
                    </a:cubicBezTo>
                    <a:cubicBezTo>
                      <a:pt x="157" y="224"/>
                      <a:pt x="160" y="223"/>
                      <a:pt x="161" y="221"/>
                    </a:cubicBezTo>
                    <a:cubicBezTo>
                      <a:pt x="162" y="219"/>
                      <a:pt x="161" y="217"/>
                      <a:pt x="159" y="216"/>
                    </a:cubicBezTo>
                    <a:cubicBezTo>
                      <a:pt x="23" y="130"/>
                      <a:pt x="23" y="130"/>
                      <a:pt x="23" y="130"/>
                    </a:cubicBezTo>
                    <a:cubicBezTo>
                      <a:pt x="21" y="134"/>
                      <a:pt x="21" y="134"/>
                      <a:pt x="21" y="134"/>
                    </a:cubicBezTo>
                    <a:cubicBezTo>
                      <a:pt x="19" y="137"/>
                      <a:pt x="19" y="137"/>
                      <a:pt x="19" y="137"/>
                    </a:cubicBezTo>
                    <a:cubicBezTo>
                      <a:pt x="19" y="137"/>
                      <a:pt x="57" y="158"/>
                      <a:pt x="96" y="179"/>
                    </a:cubicBezTo>
                    <a:cubicBezTo>
                      <a:pt x="116" y="190"/>
                      <a:pt x="136" y="200"/>
                      <a:pt x="152" y="208"/>
                    </a:cubicBezTo>
                    <a:cubicBezTo>
                      <a:pt x="160" y="212"/>
                      <a:pt x="167" y="215"/>
                      <a:pt x="172" y="218"/>
                    </a:cubicBezTo>
                    <a:cubicBezTo>
                      <a:pt x="175" y="219"/>
                      <a:pt x="177" y="220"/>
                      <a:pt x="179" y="220"/>
                    </a:cubicBezTo>
                    <a:cubicBezTo>
                      <a:pt x="180" y="221"/>
                      <a:pt x="181" y="221"/>
                      <a:pt x="181" y="221"/>
                    </a:cubicBezTo>
                    <a:cubicBezTo>
                      <a:pt x="182" y="221"/>
                      <a:pt x="183" y="221"/>
                      <a:pt x="184" y="221"/>
                    </a:cubicBezTo>
                    <a:cubicBezTo>
                      <a:pt x="184" y="221"/>
                      <a:pt x="185" y="221"/>
                      <a:pt x="186" y="221"/>
                    </a:cubicBezTo>
                    <a:cubicBezTo>
                      <a:pt x="186" y="221"/>
                      <a:pt x="187" y="220"/>
                      <a:pt x="188" y="219"/>
                    </a:cubicBezTo>
                    <a:cubicBezTo>
                      <a:pt x="188" y="219"/>
                      <a:pt x="188" y="219"/>
                      <a:pt x="188" y="219"/>
                    </a:cubicBezTo>
                    <a:cubicBezTo>
                      <a:pt x="188" y="219"/>
                      <a:pt x="188" y="218"/>
                      <a:pt x="188" y="217"/>
                    </a:cubicBezTo>
                    <a:cubicBezTo>
                      <a:pt x="188" y="216"/>
                      <a:pt x="188" y="215"/>
                      <a:pt x="188" y="215"/>
                    </a:cubicBezTo>
                    <a:cubicBezTo>
                      <a:pt x="187" y="214"/>
                      <a:pt x="187" y="213"/>
                      <a:pt x="186" y="213"/>
                    </a:cubicBezTo>
                    <a:cubicBezTo>
                      <a:pt x="185" y="212"/>
                      <a:pt x="184" y="210"/>
                      <a:pt x="182" y="209"/>
                    </a:cubicBezTo>
                    <a:cubicBezTo>
                      <a:pt x="174" y="204"/>
                      <a:pt x="161" y="195"/>
                      <a:pt x="144" y="184"/>
                    </a:cubicBezTo>
                    <a:cubicBezTo>
                      <a:pt x="94" y="153"/>
                      <a:pt x="19" y="109"/>
                      <a:pt x="19" y="109"/>
                    </a:cubicBezTo>
                    <a:cubicBezTo>
                      <a:pt x="17" y="113"/>
                      <a:pt x="17" y="113"/>
                      <a:pt x="17" y="113"/>
                    </a:cubicBezTo>
                    <a:cubicBezTo>
                      <a:pt x="21" y="115"/>
                      <a:pt x="21" y="115"/>
                      <a:pt x="21" y="115"/>
                    </a:cubicBezTo>
                    <a:cubicBezTo>
                      <a:pt x="17" y="113"/>
                      <a:pt x="17" y="113"/>
                      <a:pt x="17" y="113"/>
                    </a:cubicBezTo>
                    <a:cubicBezTo>
                      <a:pt x="19" y="116"/>
                      <a:pt x="19" y="116"/>
                      <a:pt x="19" y="116"/>
                    </a:cubicBezTo>
                    <a:cubicBezTo>
                      <a:pt x="19" y="116"/>
                      <a:pt x="20" y="116"/>
                      <a:pt x="21" y="115"/>
                    </a:cubicBezTo>
                    <a:cubicBezTo>
                      <a:pt x="17" y="113"/>
                      <a:pt x="17" y="113"/>
                      <a:pt x="17" y="113"/>
                    </a:cubicBezTo>
                    <a:cubicBezTo>
                      <a:pt x="19" y="116"/>
                      <a:pt x="19" y="116"/>
                      <a:pt x="19" y="116"/>
                    </a:cubicBezTo>
                    <a:cubicBezTo>
                      <a:pt x="18" y="113"/>
                      <a:pt x="18" y="113"/>
                      <a:pt x="18" y="113"/>
                    </a:cubicBezTo>
                    <a:cubicBezTo>
                      <a:pt x="18" y="117"/>
                      <a:pt x="18" y="117"/>
                      <a:pt x="18" y="117"/>
                    </a:cubicBezTo>
                    <a:cubicBezTo>
                      <a:pt x="18" y="117"/>
                      <a:pt x="18" y="117"/>
                      <a:pt x="19" y="116"/>
                    </a:cubicBezTo>
                    <a:cubicBezTo>
                      <a:pt x="18" y="113"/>
                      <a:pt x="18" y="113"/>
                      <a:pt x="18" y="113"/>
                    </a:cubicBezTo>
                    <a:cubicBezTo>
                      <a:pt x="18" y="117"/>
                      <a:pt x="18" y="117"/>
                      <a:pt x="18" y="117"/>
                    </a:cubicBezTo>
                    <a:cubicBezTo>
                      <a:pt x="18" y="114"/>
                      <a:pt x="18" y="114"/>
                      <a:pt x="18" y="114"/>
                    </a:cubicBezTo>
                    <a:cubicBezTo>
                      <a:pt x="17" y="117"/>
                      <a:pt x="17" y="117"/>
                      <a:pt x="17" y="117"/>
                    </a:cubicBezTo>
                    <a:cubicBezTo>
                      <a:pt x="18" y="117"/>
                      <a:pt x="18" y="117"/>
                      <a:pt x="18" y="117"/>
                    </a:cubicBezTo>
                    <a:cubicBezTo>
                      <a:pt x="18" y="114"/>
                      <a:pt x="18" y="114"/>
                      <a:pt x="18" y="114"/>
                    </a:cubicBezTo>
                    <a:cubicBezTo>
                      <a:pt x="17" y="117"/>
                      <a:pt x="17" y="117"/>
                      <a:pt x="17" y="117"/>
                    </a:cubicBezTo>
                    <a:cubicBezTo>
                      <a:pt x="17" y="116"/>
                      <a:pt x="17" y="116"/>
                      <a:pt x="17" y="116"/>
                    </a:cubicBezTo>
                    <a:cubicBezTo>
                      <a:pt x="17" y="117"/>
                      <a:pt x="17" y="117"/>
                      <a:pt x="17" y="117"/>
                    </a:cubicBezTo>
                    <a:cubicBezTo>
                      <a:pt x="17" y="117"/>
                      <a:pt x="17" y="117"/>
                      <a:pt x="17" y="117"/>
                    </a:cubicBezTo>
                    <a:cubicBezTo>
                      <a:pt x="17" y="116"/>
                      <a:pt x="17" y="116"/>
                      <a:pt x="17" y="116"/>
                    </a:cubicBezTo>
                    <a:cubicBezTo>
                      <a:pt x="17" y="117"/>
                      <a:pt x="17" y="117"/>
                      <a:pt x="17" y="117"/>
                    </a:cubicBezTo>
                    <a:cubicBezTo>
                      <a:pt x="17" y="117"/>
                      <a:pt x="18" y="117"/>
                      <a:pt x="18" y="117"/>
                    </a:cubicBezTo>
                    <a:cubicBezTo>
                      <a:pt x="21" y="118"/>
                      <a:pt x="26" y="120"/>
                      <a:pt x="32" y="123"/>
                    </a:cubicBezTo>
                    <a:cubicBezTo>
                      <a:pt x="55" y="134"/>
                      <a:pt x="98" y="157"/>
                      <a:pt x="135" y="177"/>
                    </a:cubicBezTo>
                    <a:cubicBezTo>
                      <a:pt x="153" y="186"/>
                      <a:pt x="170" y="196"/>
                      <a:pt x="183" y="202"/>
                    </a:cubicBezTo>
                    <a:cubicBezTo>
                      <a:pt x="189" y="206"/>
                      <a:pt x="194" y="208"/>
                      <a:pt x="197" y="210"/>
                    </a:cubicBezTo>
                    <a:cubicBezTo>
                      <a:pt x="201" y="212"/>
                      <a:pt x="203" y="213"/>
                      <a:pt x="203" y="213"/>
                    </a:cubicBezTo>
                    <a:cubicBezTo>
                      <a:pt x="205" y="214"/>
                      <a:pt x="207" y="214"/>
                      <a:pt x="208" y="212"/>
                    </a:cubicBezTo>
                    <a:cubicBezTo>
                      <a:pt x="209" y="210"/>
                      <a:pt x="209" y="208"/>
                      <a:pt x="207" y="206"/>
                    </a:cubicBezTo>
                    <a:cubicBezTo>
                      <a:pt x="207" y="206"/>
                      <a:pt x="204" y="205"/>
                      <a:pt x="199" y="201"/>
                    </a:cubicBezTo>
                    <a:cubicBezTo>
                      <a:pt x="180" y="190"/>
                      <a:pt x="134" y="163"/>
                      <a:pt x="92" y="137"/>
                    </a:cubicBezTo>
                    <a:cubicBezTo>
                      <a:pt x="71" y="124"/>
                      <a:pt x="51" y="112"/>
                      <a:pt x="37" y="102"/>
                    </a:cubicBezTo>
                    <a:cubicBezTo>
                      <a:pt x="30" y="98"/>
                      <a:pt x="24" y="94"/>
                      <a:pt x="20" y="91"/>
                    </a:cubicBezTo>
                    <a:cubicBezTo>
                      <a:pt x="18" y="90"/>
                      <a:pt x="16" y="88"/>
                      <a:pt x="15" y="88"/>
                    </a:cubicBezTo>
                    <a:cubicBezTo>
                      <a:pt x="15"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4" y="87"/>
                      <a:pt x="14" y="87"/>
                      <a:pt x="14" y="87"/>
                    </a:cubicBezTo>
                    <a:cubicBezTo>
                      <a:pt x="12" y="88"/>
                      <a:pt x="12" y="88"/>
                      <a:pt x="12" y="88"/>
                    </a:cubicBezTo>
                    <a:cubicBezTo>
                      <a:pt x="14" y="87"/>
                      <a:pt x="14" y="87"/>
                      <a:pt x="14" y="87"/>
                    </a:cubicBezTo>
                    <a:cubicBezTo>
                      <a:pt x="14" y="87"/>
                      <a:pt x="14" y="87"/>
                      <a:pt x="14" y="87"/>
                    </a:cubicBezTo>
                    <a:cubicBezTo>
                      <a:pt x="12" y="88"/>
                      <a:pt x="12" y="88"/>
                      <a:pt x="12" y="88"/>
                    </a:cubicBezTo>
                    <a:cubicBezTo>
                      <a:pt x="14" y="87"/>
                      <a:pt x="14" y="87"/>
                      <a:pt x="14" y="87"/>
                    </a:cubicBezTo>
                    <a:cubicBezTo>
                      <a:pt x="11" y="89"/>
                      <a:pt x="11" y="89"/>
                      <a:pt x="11" y="89"/>
                    </a:cubicBezTo>
                    <a:cubicBezTo>
                      <a:pt x="15" y="89"/>
                      <a:pt x="15" y="89"/>
                      <a:pt x="15" y="89"/>
                    </a:cubicBezTo>
                    <a:cubicBezTo>
                      <a:pt x="15" y="88"/>
                      <a:pt x="15" y="87"/>
                      <a:pt x="14" y="87"/>
                    </a:cubicBezTo>
                    <a:cubicBezTo>
                      <a:pt x="11" y="89"/>
                      <a:pt x="11" y="89"/>
                      <a:pt x="11" y="89"/>
                    </a:cubicBezTo>
                    <a:cubicBezTo>
                      <a:pt x="15" y="89"/>
                      <a:pt x="15" y="89"/>
                      <a:pt x="15" y="89"/>
                    </a:cubicBezTo>
                    <a:cubicBezTo>
                      <a:pt x="11" y="89"/>
                      <a:pt x="11" y="89"/>
                      <a:pt x="11" y="89"/>
                    </a:cubicBezTo>
                    <a:cubicBezTo>
                      <a:pt x="14" y="91"/>
                      <a:pt x="14" y="91"/>
                      <a:pt x="14" y="91"/>
                    </a:cubicBezTo>
                    <a:cubicBezTo>
                      <a:pt x="15" y="90"/>
                      <a:pt x="15" y="89"/>
                      <a:pt x="15" y="89"/>
                    </a:cubicBezTo>
                    <a:cubicBezTo>
                      <a:pt x="11" y="89"/>
                      <a:pt x="11" y="89"/>
                      <a:pt x="11" y="89"/>
                    </a:cubicBezTo>
                    <a:cubicBezTo>
                      <a:pt x="14" y="91"/>
                      <a:pt x="14" y="91"/>
                      <a:pt x="14" y="91"/>
                    </a:cubicBezTo>
                    <a:cubicBezTo>
                      <a:pt x="11" y="89"/>
                      <a:pt x="11" y="89"/>
                      <a:pt x="11" y="89"/>
                    </a:cubicBezTo>
                    <a:cubicBezTo>
                      <a:pt x="9" y="92"/>
                      <a:pt x="9" y="92"/>
                      <a:pt x="9" y="92"/>
                    </a:cubicBezTo>
                    <a:cubicBezTo>
                      <a:pt x="230" y="212"/>
                      <a:pt x="230" y="212"/>
                      <a:pt x="230" y="212"/>
                    </a:cubicBezTo>
                    <a:cubicBezTo>
                      <a:pt x="232" y="213"/>
                      <a:pt x="235" y="212"/>
                      <a:pt x="236" y="211"/>
                    </a:cubicBezTo>
                    <a:cubicBezTo>
                      <a:pt x="237" y="209"/>
                      <a:pt x="236" y="206"/>
                      <a:pt x="234" y="205"/>
                    </a:cubicBezTo>
                    <a:cubicBezTo>
                      <a:pt x="13" y="67"/>
                      <a:pt x="13" y="67"/>
                      <a:pt x="13" y="67"/>
                    </a:cubicBezTo>
                    <a:cubicBezTo>
                      <a:pt x="11" y="70"/>
                      <a:pt x="11" y="70"/>
                      <a:pt x="11" y="70"/>
                    </a:cubicBezTo>
                    <a:cubicBezTo>
                      <a:pt x="14" y="72"/>
                      <a:pt x="14" y="72"/>
                      <a:pt x="14" y="72"/>
                    </a:cubicBezTo>
                    <a:cubicBezTo>
                      <a:pt x="11" y="70"/>
                      <a:pt x="11" y="70"/>
                      <a:pt x="11" y="70"/>
                    </a:cubicBezTo>
                    <a:cubicBezTo>
                      <a:pt x="13" y="74"/>
                      <a:pt x="13" y="74"/>
                      <a:pt x="13" y="74"/>
                    </a:cubicBezTo>
                    <a:cubicBezTo>
                      <a:pt x="13" y="74"/>
                      <a:pt x="14" y="73"/>
                      <a:pt x="14" y="72"/>
                    </a:cubicBezTo>
                    <a:cubicBezTo>
                      <a:pt x="11" y="70"/>
                      <a:pt x="11" y="70"/>
                      <a:pt x="11" y="70"/>
                    </a:cubicBezTo>
                    <a:cubicBezTo>
                      <a:pt x="13" y="74"/>
                      <a:pt x="13" y="74"/>
                      <a:pt x="13" y="74"/>
                    </a:cubicBezTo>
                    <a:cubicBezTo>
                      <a:pt x="11" y="70"/>
                      <a:pt x="11" y="70"/>
                      <a:pt x="11" y="70"/>
                    </a:cubicBezTo>
                    <a:cubicBezTo>
                      <a:pt x="11" y="74"/>
                      <a:pt x="11" y="74"/>
                      <a:pt x="11" y="74"/>
                    </a:cubicBezTo>
                    <a:cubicBezTo>
                      <a:pt x="11" y="74"/>
                      <a:pt x="12" y="74"/>
                      <a:pt x="13" y="74"/>
                    </a:cubicBezTo>
                    <a:cubicBezTo>
                      <a:pt x="11" y="70"/>
                      <a:pt x="11" y="70"/>
                      <a:pt x="11" y="70"/>
                    </a:cubicBezTo>
                    <a:cubicBezTo>
                      <a:pt x="11" y="74"/>
                      <a:pt x="11" y="74"/>
                      <a:pt x="11" y="74"/>
                    </a:cubicBezTo>
                    <a:cubicBezTo>
                      <a:pt x="11" y="70"/>
                      <a:pt x="11" y="70"/>
                      <a:pt x="11" y="70"/>
                    </a:cubicBezTo>
                    <a:cubicBezTo>
                      <a:pt x="10" y="74"/>
                      <a:pt x="10" y="74"/>
                      <a:pt x="10" y="74"/>
                    </a:cubicBezTo>
                    <a:cubicBezTo>
                      <a:pt x="10" y="74"/>
                      <a:pt x="11" y="74"/>
                      <a:pt x="11" y="74"/>
                    </a:cubicBezTo>
                    <a:cubicBezTo>
                      <a:pt x="11" y="70"/>
                      <a:pt x="11" y="70"/>
                      <a:pt x="11" y="70"/>
                    </a:cubicBezTo>
                    <a:cubicBezTo>
                      <a:pt x="10" y="74"/>
                      <a:pt x="10" y="74"/>
                      <a:pt x="10" y="74"/>
                    </a:cubicBezTo>
                    <a:cubicBezTo>
                      <a:pt x="11" y="71"/>
                      <a:pt x="11" y="71"/>
                      <a:pt x="11" y="71"/>
                    </a:cubicBezTo>
                    <a:cubicBezTo>
                      <a:pt x="10" y="74"/>
                      <a:pt x="10" y="74"/>
                      <a:pt x="10" y="74"/>
                    </a:cubicBezTo>
                    <a:cubicBezTo>
                      <a:pt x="10" y="74"/>
                      <a:pt x="10" y="74"/>
                      <a:pt x="10" y="74"/>
                    </a:cubicBezTo>
                    <a:cubicBezTo>
                      <a:pt x="11" y="71"/>
                      <a:pt x="11" y="71"/>
                      <a:pt x="11" y="71"/>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0" y="74"/>
                    </a:cubicBezTo>
                    <a:cubicBezTo>
                      <a:pt x="10" y="74"/>
                      <a:pt x="10" y="74"/>
                      <a:pt x="11" y="75"/>
                    </a:cubicBezTo>
                    <a:cubicBezTo>
                      <a:pt x="16" y="77"/>
                      <a:pt x="33" y="87"/>
                      <a:pt x="56" y="100"/>
                    </a:cubicBezTo>
                    <a:cubicBezTo>
                      <a:pt x="90" y="119"/>
                      <a:pt x="136" y="145"/>
                      <a:pt x="176" y="167"/>
                    </a:cubicBezTo>
                    <a:cubicBezTo>
                      <a:pt x="195" y="178"/>
                      <a:pt x="213" y="187"/>
                      <a:pt x="227" y="194"/>
                    </a:cubicBezTo>
                    <a:cubicBezTo>
                      <a:pt x="233" y="198"/>
                      <a:pt x="239" y="201"/>
                      <a:pt x="243" y="203"/>
                    </a:cubicBezTo>
                    <a:cubicBezTo>
                      <a:pt x="246" y="204"/>
                      <a:pt x="247" y="204"/>
                      <a:pt x="249" y="205"/>
                    </a:cubicBezTo>
                    <a:cubicBezTo>
                      <a:pt x="250" y="205"/>
                      <a:pt x="250" y="205"/>
                      <a:pt x="251" y="206"/>
                    </a:cubicBezTo>
                    <a:cubicBezTo>
                      <a:pt x="252" y="206"/>
                      <a:pt x="252" y="206"/>
                      <a:pt x="253" y="206"/>
                    </a:cubicBezTo>
                    <a:cubicBezTo>
                      <a:pt x="254" y="206"/>
                      <a:pt x="254" y="206"/>
                      <a:pt x="255" y="206"/>
                    </a:cubicBezTo>
                    <a:cubicBezTo>
                      <a:pt x="256" y="205"/>
                      <a:pt x="256" y="205"/>
                      <a:pt x="257" y="204"/>
                    </a:cubicBezTo>
                    <a:cubicBezTo>
                      <a:pt x="257" y="204"/>
                      <a:pt x="257" y="204"/>
                      <a:pt x="257" y="204"/>
                    </a:cubicBezTo>
                    <a:cubicBezTo>
                      <a:pt x="258" y="203"/>
                      <a:pt x="258" y="202"/>
                      <a:pt x="258" y="202"/>
                    </a:cubicBezTo>
                    <a:cubicBezTo>
                      <a:pt x="258" y="201"/>
                      <a:pt x="258" y="200"/>
                      <a:pt x="257" y="200"/>
                    </a:cubicBezTo>
                    <a:cubicBezTo>
                      <a:pt x="257" y="199"/>
                      <a:pt x="257" y="199"/>
                      <a:pt x="256" y="198"/>
                    </a:cubicBezTo>
                    <a:cubicBezTo>
                      <a:pt x="256" y="198"/>
                      <a:pt x="255" y="197"/>
                      <a:pt x="254" y="196"/>
                    </a:cubicBezTo>
                    <a:cubicBezTo>
                      <a:pt x="251" y="194"/>
                      <a:pt x="245" y="189"/>
                      <a:pt x="236" y="184"/>
                    </a:cubicBezTo>
                    <a:cubicBezTo>
                      <a:pt x="207" y="165"/>
                      <a:pt x="149" y="130"/>
                      <a:pt x="99" y="99"/>
                    </a:cubicBezTo>
                    <a:cubicBezTo>
                      <a:pt x="74" y="84"/>
                      <a:pt x="51" y="70"/>
                      <a:pt x="34" y="60"/>
                    </a:cubicBezTo>
                    <a:cubicBezTo>
                      <a:pt x="25" y="55"/>
                      <a:pt x="18" y="50"/>
                      <a:pt x="14" y="47"/>
                    </a:cubicBezTo>
                    <a:cubicBezTo>
                      <a:pt x="11" y="46"/>
                      <a:pt x="9" y="45"/>
                      <a:pt x="8" y="44"/>
                    </a:cubicBezTo>
                    <a:cubicBezTo>
                      <a:pt x="8" y="43"/>
                      <a:pt x="7" y="43"/>
                      <a:pt x="7" y="43"/>
                    </a:cubicBezTo>
                    <a:cubicBezTo>
                      <a:pt x="7" y="43"/>
                      <a:pt x="7" y="43"/>
                      <a:pt x="7" y="43"/>
                    </a:cubicBezTo>
                    <a:cubicBezTo>
                      <a:pt x="7" y="43"/>
                      <a:pt x="7" y="43"/>
                      <a:pt x="7" y="43"/>
                    </a:cubicBezTo>
                    <a:cubicBezTo>
                      <a:pt x="6" y="44"/>
                      <a:pt x="6" y="44"/>
                      <a:pt x="6" y="44"/>
                    </a:cubicBezTo>
                    <a:cubicBezTo>
                      <a:pt x="7" y="43"/>
                      <a:pt x="7" y="43"/>
                      <a:pt x="7" y="43"/>
                    </a:cubicBezTo>
                    <a:cubicBezTo>
                      <a:pt x="7" y="43"/>
                      <a:pt x="7" y="43"/>
                      <a:pt x="7" y="43"/>
                    </a:cubicBezTo>
                    <a:cubicBezTo>
                      <a:pt x="6" y="44"/>
                      <a:pt x="6" y="44"/>
                      <a:pt x="6" y="44"/>
                    </a:cubicBezTo>
                    <a:cubicBezTo>
                      <a:pt x="7" y="43"/>
                      <a:pt x="7" y="43"/>
                      <a:pt x="7" y="43"/>
                    </a:cubicBezTo>
                    <a:cubicBezTo>
                      <a:pt x="4" y="46"/>
                      <a:pt x="4" y="46"/>
                      <a:pt x="4" y="46"/>
                    </a:cubicBezTo>
                    <a:cubicBezTo>
                      <a:pt x="7" y="44"/>
                      <a:pt x="7" y="44"/>
                      <a:pt x="7" y="44"/>
                    </a:cubicBezTo>
                    <a:cubicBezTo>
                      <a:pt x="7" y="43"/>
                      <a:pt x="7" y="43"/>
                      <a:pt x="7" y="43"/>
                    </a:cubicBezTo>
                    <a:cubicBezTo>
                      <a:pt x="4" y="46"/>
                      <a:pt x="4" y="46"/>
                      <a:pt x="4" y="46"/>
                    </a:cubicBezTo>
                    <a:cubicBezTo>
                      <a:pt x="7" y="44"/>
                      <a:pt x="7" y="44"/>
                      <a:pt x="7" y="44"/>
                    </a:cubicBezTo>
                    <a:cubicBezTo>
                      <a:pt x="4" y="46"/>
                      <a:pt x="4" y="46"/>
                      <a:pt x="4" y="46"/>
                    </a:cubicBezTo>
                    <a:cubicBezTo>
                      <a:pt x="8" y="46"/>
                      <a:pt x="8" y="46"/>
                      <a:pt x="8" y="46"/>
                    </a:cubicBezTo>
                    <a:cubicBezTo>
                      <a:pt x="8" y="44"/>
                      <a:pt x="8" y="44"/>
                      <a:pt x="7" y="44"/>
                    </a:cubicBezTo>
                    <a:cubicBezTo>
                      <a:pt x="4" y="46"/>
                      <a:pt x="4" y="46"/>
                      <a:pt x="4" y="46"/>
                    </a:cubicBezTo>
                    <a:cubicBezTo>
                      <a:pt x="8" y="46"/>
                      <a:pt x="8" y="46"/>
                      <a:pt x="8" y="46"/>
                    </a:cubicBezTo>
                    <a:cubicBezTo>
                      <a:pt x="4" y="46"/>
                      <a:pt x="4" y="46"/>
                      <a:pt x="4" y="46"/>
                    </a:cubicBezTo>
                    <a:cubicBezTo>
                      <a:pt x="8" y="47"/>
                      <a:pt x="8" y="47"/>
                      <a:pt x="8" y="47"/>
                    </a:cubicBezTo>
                    <a:cubicBezTo>
                      <a:pt x="8" y="46"/>
                      <a:pt x="8" y="46"/>
                      <a:pt x="8" y="46"/>
                    </a:cubicBezTo>
                    <a:cubicBezTo>
                      <a:pt x="4" y="46"/>
                      <a:pt x="4" y="46"/>
                      <a:pt x="4" y="46"/>
                    </a:cubicBezTo>
                    <a:cubicBezTo>
                      <a:pt x="8" y="47"/>
                      <a:pt x="8" y="47"/>
                      <a:pt x="8" y="47"/>
                    </a:cubicBezTo>
                    <a:cubicBezTo>
                      <a:pt x="4" y="46"/>
                      <a:pt x="4" y="46"/>
                      <a:pt x="4" y="46"/>
                    </a:cubicBezTo>
                    <a:cubicBezTo>
                      <a:pt x="7" y="49"/>
                      <a:pt x="7" y="49"/>
                      <a:pt x="7" y="49"/>
                    </a:cubicBezTo>
                    <a:cubicBezTo>
                      <a:pt x="7" y="48"/>
                      <a:pt x="8" y="47"/>
                      <a:pt x="8" y="47"/>
                    </a:cubicBezTo>
                    <a:cubicBezTo>
                      <a:pt x="4" y="46"/>
                      <a:pt x="4" y="46"/>
                      <a:pt x="4" y="46"/>
                    </a:cubicBezTo>
                    <a:cubicBezTo>
                      <a:pt x="7" y="49"/>
                      <a:pt x="7" y="49"/>
                      <a:pt x="7" y="49"/>
                    </a:cubicBezTo>
                    <a:cubicBezTo>
                      <a:pt x="4" y="46"/>
                      <a:pt x="4" y="46"/>
                      <a:pt x="4" y="46"/>
                    </a:cubicBezTo>
                    <a:cubicBezTo>
                      <a:pt x="2" y="49"/>
                      <a:pt x="2" y="49"/>
                      <a:pt x="2" y="49"/>
                    </a:cubicBezTo>
                    <a:cubicBezTo>
                      <a:pt x="284" y="206"/>
                      <a:pt x="284" y="206"/>
                      <a:pt x="284" y="206"/>
                    </a:cubicBezTo>
                    <a:cubicBezTo>
                      <a:pt x="285" y="207"/>
                      <a:pt x="288" y="206"/>
                      <a:pt x="289" y="204"/>
                    </a:cubicBezTo>
                    <a:cubicBezTo>
                      <a:pt x="290" y="203"/>
                      <a:pt x="289" y="200"/>
                      <a:pt x="287" y="199"/>
                    </a:cubicBezTo>
                    <a:cubicBezTo>
                      <a:pt x="287" y="199"/>
                      <a:pt x="283" y="196"/>
                      <a:pt x="275" y="192"/>
                    </a:cubicBezTo>
                    <a:cubicBezTo>
                      <a:pt x="249" y="176"/>
                      <a:pt x="182" y="137"/>
                      <a:pt x="122" y="100"/>
                    </a:cubicBezTo>
                    <a:cubicBezTo>
                      <a:pt x="91" y="82"/>
                      <a:pt x="63" y="64"/>
                      <a:pt x="42" y="50"/>
                    </a:cubicBezTo>
                    <a:cubicBezTo>
                      <a:pt x="32" y="44"/>
                      <a:pt x="23" y="38"/>
                      <a:pt x="17" y="33"/>
                    </a:cubicBezTo>
                    <a:cubicBezTo>
                      <a:pt x="14" y="31"/>
                      <a:pt x="12" y="29"/>
                      <a:pt x="11" y="28"/>
                    </a:cubicBezTo>
                    <a:cubicBezTo>
                      <a:pt x="10" y="27"/>
                      <a:pt x="10" y="27"/>
                      <a:pt x="9" y="27"/>
                    </a:cubicBezTo>
                    <a:cubicBezTo>
                      <a:pt x="9" y="27"/>
                      <a:pt x="9" y="27"/>
                      <a:pt x="9" y="27"/>
                    </a:cubicBezTo>
                    <a:cubicBezTo>
                      <a:pt x="8" y="27"/>
                      <a:pt x="8" y="27"/>
                      <a:pt x="8" y="27"/>
                    </a:cubicBezTo>
                    <a:cubicBezTo>
                      <a:pt x="9" y="27"/>
                      <a:pt x="9" y="27"/>
                      <a:pt x="9" y="27"/>
                    </a:cubicBezTo>
                    <a:cubicBezTo>
                      <a:pt x="9" y="27"/>
                      <a:pt x="9" y="27"/>
                      <a:pt x="9" y="27"/>
                    </a:cubicBezTo>
                    <a:cubicBezTo>
                      <a:pt x="8" y="27"/>
                      <a:pt x="8" y="27"/>
                      <a:pt x="8" y="27"/>
                    </a:cubicBezTo>
                    <a:cubicBezTo>
                      <a:pt x="9" y="27"/>
                      <a:pt x="9" y="27"/>
                      <a:pt x="9" y="27"/>
                    </a:cubicBezTo>
                    <a:cubicBezTo>
                      <a:pt x="7" y="28"/>
                      <a:pt x="7" y="28"/>
                      <a:pt x="7" y="28"/>
                    </a:cubicBezTo>
                    <a:cubicBezTo>
                      <a:pt x="10" y="28"/>
                      <a:pt x="10" y="28"/>
                      <a:pt x="10" y="28"/>
                    </a:cubicBezTo>
                    <a:cubicBezTo>
                      <a:pt x="10" y="27"/>
                      <a:pt x="10" y="27"/>
                      <a:pt x="9" y="27"/>
                    </a:cubicBezTo>
                    <a:cubicBezTo>
                      <a:pt x="7" y="28"/>
                      <a:pt x="7" y="28"/>
                      <a:pt x="7" y="28"/>
                    </a:cubicBezTo>
                    <a:cubicBezTo>
                      <a:pt x="10" y="28"/>
                      <a:pt x="10" y="28"/>
                      <a:pt x="10" y="28"/>
                    </a:cubicBezTo>
                    <a:cubicBezTo>
                      <a:pt x="6" y="28"/>
                      <a:pt x="6" y="28"/>
                      <a:pt x="6" y="28"/>
                    </a:cubicBezTo>
                    <a:cubicBezTo>
                      <a:pt x="9" y="30"/>
                      <a:pt x="9" y="30"/>
                      <a:pt x="9" y="30"/>
                    </a:cubicBezTo>
                    <a:cubicBezTo>
                      <a:pt x="10" y="29"/>
                      <a:pt x="10" y="28"/>
                      <a:pt x="10" y="28"/>
                    </a:cubicBezTo>
                    <a:cubicBezTo>
                      <a:pt x="6" y="28"/>
                      <a:pt x="6" y="28"/>
                      <a:pt x="6" y="28"/>
                    </a:cubicBezTo>
                    <a:cubicBezTo>
                      <a:pt x="9" y="30"/>
                      <a:pt x="9" y="30"/>
                      <a:pt x="9" y="30"/>
                    </a:cubicBezTo>
                    <a:cubicBezTo>
                      <a:pt x="6" y="28"/>
                      <a:pt x="6" y="28"/>
                      <a:pt x="6" y="28"/>
                    </a:cubicBezTo>
                    <a:cubicBezTo>
                      <a:pt x="4" y="31"/>
                      <a:pt x="4" y="31"/>
                      <a:pt x="4" y="31"/>
                    </a:cubicBezTo>
                    <a:cubicBezTo>
                      <a:pt x="4" y="31"/>
                      <a:pt x="74" y="74"/>
                      <a:pt x="146" y="117"/>
                    </a:cubicBezTo>
                    <a:cubicBezTo>
                      <a:pt x="182" y="139"/>
                      <a:pt x="218" y="160"/>
                      <a:pt x="247" y="176"/>
                    </a:cubicBezTo>
                    <a:cubicBezTo>
                      <a:pt x="261" y="184"/>
                      <a:pt x="273" y="191"/>
                      <a:pt x="282" y="196"/>
                    </a:cubicBezTo>
                    <a:cubicBezTo>
                      <a:pt x="287" y="198"/>
                      <a:pt x="291" y="200"/>
                      <a:pt x="294" y="201"/>
                    </a:cubicBezTo>
                    <a:cubicBezTo>
                      <a:pt x="295" y="202"/>
                      <a:pt x="296" y="203"/>
                      <a:pt x="298" y="203"/>
                    </a:cubicBezTo>
                    <a:cubicBezTo>
                      <a:pt x="299" y="203"/>
                      <a:pt x="300" y="204"/>
                      <a:pt x="301" y="204"/>
                    </a:cubicBezTo>
                    <a:cubicBezTo>
                      <a:pt x="301" y="204"/>
                      <a:pt x="302" y="204"/>
                      <a:pt x="303" y="203"/>
                    </a:cubicBezTo>
                    <a:cubicBezTo>
                      <a:pt x="303" y="203"/>
                      <a:pt x="304" y="203"/>
                      <a:pt x="305" y="202"/>
                    </a:cubicBezTo>
                    <a:cubicBezTo>
                      <a:pt x="305" y="201"/>
                      <a:pt x="306" y="200"/>
                      <a:pt x="305" y="199"/>
                    </a:cubicBezTo>
                    <a:cubicBezTo>
                      <a:pt x="305" y="198"/>
                      <a:pt x="305" y="197"/>
                      <a:pt x="304" y="196"/>
                    </a:cubicBezTo>
                    <a:cubicBezTo>
                      <a:pt x="304" y="196"/>
                      <a:pt x="299" y="193"/>
                      <a:pt x="291" y="188"/>
                    </a:cubicBezTo>
                    <a:cubicBezTo>
                      <a:pt x="264" y="171"/>
                      <a:pt x="194" y="129"/>
                      <a:pt x="132" y="90"/>
                    </a:cubicBezTo>
                    <a:cubicBezTo>
                      <a:pt x="101" y="71"/>
                      <a:pt x="72" y="52"/>
                      <a:pt x="50" y="39"/>
                    </a:cubicBezTo>
                    <a:cubicBezTo>
                      <a:pt x="39" y="32"/>
                      <a:pt x="31" y="26"/>
                      <a:pt x="24" y="22"/>
                    </a:cubicBezTo>
                    <a:cubicBezTo>
                      <a:pt x="21" y="20"/>
                      <a:pt x="19" y="19"/>
                      <a:pt x="17" y="18"/>
                    </a:cubicBezTo>
                    <a:cubicBezTo>
                      <a:pt x="17" y="17"/>
                      <a:pt x="16" y="17"/>
                      <a:pt x="16" y="16"/>
                    </a:cubicBezTo>
                    <a:cubicBezTo>
                      <a:pt x="16" y="16"/>
                      <a:pt x="16" y="16"/>
                      <a:pt x="16" y="16"/>
                    </a:cubicBezTo>
                    <a:cubicBezTo>
                      <a:pt x="15" y="16"/>
                      <a:pt x="15" y="16"/>
                      <a:pt x="15" y="16"/>
                    </a:cubicBezTo>
                    <a:cubicBezTo>
                      <a:pt x="14" y="18"/>
                      <a:pt x="14" y="18"/>
                      <a:pt x="14" y="18"/>
                    </a:cubicBezTo>
                    <a:cubicBezTo>
                      <a:pt x="16" y="16"/>
                      <a:pt x="16" y="16"/>
                      <a:pt x="16" y="16"/>
                    </a:cubicBezTo>
                    <a:cubicBezTo>
                      <a:pt x="15" y="16"/>
                      <a:pt x="15" y="16"/>
                      <a:pt x="15" y="16"/>
                    </a:cubicBezTo>
                    <a:cubicBezTo>
                      <a:pt x="14" y="18"/>
                      <a:pt x="14" y="18"/>
                      <a:pt x="14" y="18"/>
                    </a:cubicBezTo>
                    <a:cubicBezTo>
                      <a:pt x="16" y="16"/>
                      <a:pt x="16" y="16"/>
                      <a:pt x="16" y="16"/>
                    </a:cubicBezTo>
                    <a:cubicBezTo>
                      <a:pt x="13" y="19"/>
                      <a:pt x="13" y="19"/>
                      <a:pt x="13" y="19"/>
                    </a:cubicBezTo>
                    <a:cubicBezTo>
                      <a:pt x="16" y="17"/>
                      <a:pt x="16" y="17"/>
                      <a:pt x="16" y="17"/>
                    </a:cubicBezTo>
                    <a:cubicBezTo>
                      <a:pt x="16" y="16"/>
                      <a:pt x="16" y="16"/>
                      <a:pt x="16" y="16"/>
                    </a:cubicBezTo>
                    <a:cubicBezTo>
                      <a:pt x="13" y="19"/>
                      <a:pt x="13" y="19"/>
                      <a:pt x="13" y="19"/>
                    </a:cubicBezTo>
                    <a:cubicBezTo>
                      <a:pt x="16" y="17"/>
                      <a:pt x="16" y="17"/>
                      <a:pt x="16" y="17"/>
                    </a:cubicBezTo>
                    <a:cubicBezTo>
                      <a:pt x="13" y="19"/>
                      <a:pt x="13" y="19"/>
                      <a:pt x="13" y="19"/>
                    </a:cubicBezTo>
                    <a:cubicBezTo>
                      <a:pt x="17" y="19"/>
                      <a:pt x="17" y="19"/>
                      <a:pt x="17" y="19"/>
                    </a:cubicBezTo>
                    <a:cubicBezTo>
                      <a:pt x="17" y="18"/>
                      <a:pt x="16" y="17"/>
                      <a:pt x="16" y="17"/>
                    </a:cubicBezTo>
                    <a:cubicBezTo>
                      <a:pt x="13" y="19"/>
                      <a:pt x="13" y="19"/>
                      <a:pt x="13" y="19"/>
                    </a:cubicBezTo>
                    <a:cubicBezTo>
                      <a:pt x="17" y="19"/>
                      <a:pt x="17" y="19"/>
                      <a:pt x="17" y="19"/>
                    </a:cubicBezTo>
                    <a:cubicBezTo>
                      <a:pt x="13" y="19"/>
                      <a:pt x="13" y="19"/>
                      <a:pt x="13" y="19"/>
                    </a:cubicBezTo>
                    <a:cubicBezTo>
                      <a:pt x="17" y="20"/>
                      <a:pt x="17" y="20"/>
                      <a:pt x="17" y="20"/>
                    </a:cubicBezTo>
                    <a:cubicBezTo>
                      <a:pt x="17" y="19"/>
                      <a:pt x="17" y="19"/>
                      <a:pt x="17" y="19"/>
                    </a:cubicBezTo>
                    <a:cubicBezTo>
                      <a:pt x="13" y="19"/>
                      <a:pt x="13" y="19"/>
                      <a:pt x="13" y="19"/>
                    </a:cubicBezTo>
                    <a:cubicBezTo>
                      <a:pt x="17" y="20"/>
                      <a:pt x="17" y="20"/>
                      <a:pt x="17" y="20"/>
                    </a:cubicBezTo>
                    <a:cubicBezTo>
                      <a:pt x="13" y="19"/>
                      <a:pt x="13" y="19"/>
                      <a:pt x="13" y="19"/>
                    </a:cubicBezTo>
                    <a:cubicBezTo>
                      <a:pt x="16" y="21"/>
                      <a:pt x="16" y="21"/>
                      <a:pt x="16" y="21"/>
                    </a:cubicBezTo>
                    <a:cubicBezTo>
                      <a:pt x="16" y="21"/>
                      <a:pt x="16" y="20"/>
                      <a:pt x="17" y="20"/>
                    </a:cubicBezTo>
                    <a:cubicBezTo>
                      <a:pt x="13" y="19"/>
                      <a:pt x="13" y="19"/>
                      <a:pt x="13" y="19"/>
                    </a:cubicBezTo>
                    <a:cubicBezTo>
                      <a:pt x="16" y="21"/>
                      <a:pt x="16" y="21"/>
                      <a:pt x="16" y="21"/>
                    </a:cubicBezTo>
                    <a:cubicBezTo>
                      <a:pt x="16" y="21"/>
                      <a:pt x="16" y="21"/>
                      <a:pt x="16" y="21"/>
                    </a:cubicBezTo>
                    <a:cubicBezTo>
                      <a:pt x="13" y="19"/>
                      <a:pt x="13" y="19"/>
                      <a:pt x="13" y="19"/>
                    </a:cubicBezTo>
                    <a:cubicBezTo>
                      <a:pt x="14" y="22"/>
                      <a:pt x="14" y="22"/>
                      <a:pt x="14" y="22"/>
                    </a:cubicBezTo>
                    <a:cubicBezTo>
                      <a:pt x="15" y="22"/>
                      <a:pt x="16" y="22"/>
                      <a:pt x="16" y="21"/>
                    </a:cubicBezTo>
                    <a:cubicBezTo>
                      <a:pt x="13" y="19"/>
                      <a:pt x="13" y="19"/>
                      <a:pt x="13" y="19"/>
                    </a:cubicBezTo>
                    <a:cubicBezTo>
                      <a:pt x="14" y="22"/>
                      <a:pt x="14" y="22"/>
                      <a:pt x="14" y="22"/>
                    </a:cubicBezTo>
                    <a:cubicBezTo>
                      <a:pt x="13" y="20"/>
                      <a:pt x="13" y="20"/>
                      <a:pt x="13" y="20"/>
                    </a:cubicBezTo>
                    <a:cubicBezTo>
                      <a:pt x="13" y="23"/>
                      <a:pt x="13" y="23"/>
                      <a:pt x="13" y="23"/>
                    </a:cubicBezTo>
                    <a:cubicBezTo>
                      <a:pt x="14" y="23"/>
                      <a:pt x="14" y="23"/>
                      <a:pt x="14" y="22"/>
                    </a:cubicBezTo>
                    <a:cubicBezTo>
                      <a:pt x="13" y="20"/>
                      <a:pt x="13" y="20"/>
                      <a:pt x="13" y="20"/>
                    </a:cubicBezTo>
                    <a:cubicBezTo>
                      <a:pt x="13" y="23"/>
                      <a:pt x="13" y="23"/>
                      <a:pt x="13" y="23"/>
                    </a:cubicBezTo>
                    <a:cubicBezTo>
                      <a:pt x="13" y="22"/>
                      <a:pt x="13" y="22"/>
                      <a:pt x="13" y="22"/>
                    </a:cubicBezTo>
                    <a:cubicBezTo>
                      <a:pt x="13" y="23"/>
                      <a:pt x="13" y="23"/>
                      <a:pt x="13" y="23"/>
                    </a:cubicBezTo>
                    <a:cubicBezTo>
                      <a:pt x="13" y="23"/>
                      <a:pt x="13" y="23"/>
                      <a:pt x="13" y="23"/>
                    </a:cubicBezTo>
                    <a:cubicBezTo>
                      <a:pt x="13" y="22"/>
                      <a:pt x="13" y="22"/>
                      <a:pt x="13" y="22"/>
                    </a:cubicBezTo>
                    <a:cubicBezTo>
                      <a:pt x="13" y="23"/>
                      <a:pt x="13" y="23"/>
                      <a:pt x="13" y="23"/>
                    </a:cubicBezTo>
                    <a:cubicBezTo>
                      <a:pt x="13" y="23"/>
                      <a:pt x="13" y="23"/>
                      <a:pt x="13" y="23"/>
                    </a:cubicBezTo>
                    <a:cubicBezTo>
                      <a:pt x="14" y="23"/>
                      <a:pt x="17" y="24"/>
                      <a:pt x="20" y="25"/>
                    </a:cubicBezTo>
                    <a:cubicBezTo>
                      <a:pt x="32" y="31"/>
                      <a:pt x="57" y="45"/>
                      <a:pt x="88" y="64"/>
                    </a:cubicBezTo>
                    <a:cubicBezTo>
                      <a:pt x="134" y="91"/>
                      <a:pt x="193" y="128"/>
                      <a:pt x="242" y="157"/>
                    </a:cubicBezTo>
                    <a:cubicBezTo>
                      <a:pt x="267" y="172"/>
                      <a:pt x="289" y="185"/>
                      <a:pt x="306" y="195"/>
                    </a:cubicBezTo>
                    <a:cubicBezTo>
                      <a:pt x="314" y="199"/>
                      <a:pt x="321" y="203"/>
                      <a:pt x="327" y="206"/>
                    </a:cubicBezTo>
                    <a:cubicBezTo>
                      <a:pt x="330" y="207"/>
                      <a:pt x="332" y="208"/>
                      <a:pt x="334" y="209"/>
                    </a:cubicBezTo>
                    <a:cubicBezTo>
                      <a:pt x="335" y="209"/>
                      <a:pt x="336" y="210"/>
                      <a:pt x="337" y="210"/>
                    </a:cubicBezTo>
                    <a:cubicBezTo>
                      <a:pt x="337" y="210"/>
                      <a:pt x="338" y="210"/>
                      <a:pt x="339" y="210"/>
                    </a:cubicBezTo>
                    <a:cubicBezTo>
                      <a:pt x="340" y="210"/>
                      <a:pt x="340" y="210"/>
                      <a:pt x="341" y="210"/>
                    </a:cubicBezTo>
                    <a:cubicBezTo>
                      <a:pt x="342" y="210"/>
                      <a:pt x="343" y="209"/>
                      <a:pt x="343" y="208"/>
                    </a:cubicBezTo>
                    <a:cubicBezTo>
                      <a:pt x="344" y="207"/>
                      <a:pt x="344" y="206"/>
                      <a:pt x="344" y="205"/>
                    </a:cubicBezTo>
                    <a:cubicBezTo>
                      <a:pt x="344" y="204"/>
                      <a:pt x="343" y="203"/>
                      <a:pt x="342" y="202"/>
                    </a:cubicBezTo>
                    <a:cubicBezTo>
                      <a:pt x="342" y="202"/>
                      <a:pt x="337" y="200"/>
                      <a:pt x="328" y="194"/>
                    </a:cubicBezTo>
                    <a:cubicBezTo>
                      <a:pt x="297" y="176"/>
                      <a:pt x="220" y="131"/>
                      <a:pt x="151" y="89"/>
                    </a:cubicBezTo>
                    <a:cubicBezTo>
                      <a:pt x="116" y="68"/>
                      <a:pt x="83" y="47"/>
                      <a:pt x="59" y="31"/>
                    </a:cubicBezTo>
                    <a:cubicBezTo>
                      <a:pt x="47" y="23"/>
                      <a:pt x="37" y="17"/>
                      <a:pt x="30" y="12"/>
                    </a:cubicBezTo>
                    <a:cubicBezTo>
                      <a:pt x="27" y="9"/>
                      <a:pt x="24" y="7"/>
                      <a:pt x="23" y="5"/>
                    </a:cubicBezTo>
                    <a:cubicBezTo>
                      <a:pt x="22" y="5"/>
                      <a:pt x="21" y="4"/>
                      <a:pt x="21" y="4"/>
                    </a:cubicBezTo>
                    <a:cubicBezTo>
                      <a:pt x="21" y="4"/>
                      <a:pt x="21" y="4"/>
                      <a:pt x="21" y="4"/>
                    </a:cubicBezTo>
                    <a:cubicBezTo>
                      <a:pt x="21" y="4"/>
                      <a:pt x="21" y="4"/>
                      <a:pt x="21" y="4"/>
                    </a:cubicBezTo>
                    <a:cubicBezTo>
                      <a:pt x="20" y="4"/>
                      <a:pt x="20" y="4"/>
                      <a:pt x="20" y="4"/>
                    </a:cubicBezTo>
                    <a:cubicBezTo>
                      <a:pt x="21" y="4"/>
                      <a:pt x="21" y="4"/>
                      <a:pt x="21" y="4"/>
                    </a:cubicBezTo>
                    <a:cubicBezTo>
                      <a:pt x="21" y="4"/>
                      <a:pt x="21" y="4"/>
                      <a:pt x="21" y="4"/>
                    </a:cubicBezTo>
                    <a:cubicBezTo>
                      <a:pt x="20" y="4"/>
                      <a:pt x="20" y="4"/>
                      <a:pt x="20" y="4"/>
                    </a:cubicBezTo>
                    <a:cubicBezTo>
                      <a:pt x="21" y="4"/>
                      <a:pt x="21" y="4"/>
                      <a:pt x="21" y="4"/>
                    </a:cubicBezTo>
                    <a:cubicBezTo>
                      <a:pt x="19" y="5"/>
                      <a:pt x="19" y="5"/>
                      <a:pt x="19" y="5"/>
                    </a:cubicBezTo>
                    <a:cubicBezTo>
                      <a:pt x="21" y="5"/>
                      <a:pt x="21" y="5"/>
                      <a:pt x="21" y="5"/>
                    </a:cubicBezTo>
                    <a:cubicBezTo>
                      <a:pt x="21" y="4"/>
                      <a:pt x="21" y="4"/>
                      <a:pt x="21" y="4"/>
                    </a:cubicBezTo>
                    <a:cubicBezTo>
                      <a:pt x="19" y="5"/>
                      <a:pt x="19" y="5"/>
                      <a:pt x="19" y="5"/>
                    </a:cubicBezTo>
                    <a:cubicBezTo>
                      <a:pt x="21" y="5"/>
                      <a:pt x="21" y="5"/>
                      <a:pt x="21" y="5"/>
                    </a:cubicBezTo>
                    <a:cubicBezTo>
                      <a:pt x="18" y="5"/>
                      <a:pt x="18" y="5"/>
                      <a:pt x="18" y="5"/>
                    </a:cubicBezTo>
                    <a:cubicBezTo>
                      <a:pt x="21" y="6"/>
                      <a:pt x="21" y="6"/>
                      <a:pt x="21" y="6"/>
                    </a:cubicBezTo>
                    <a:cubicBezTo>
                      <a:pt x="21" y="6"/>
                      <a:pt x="21" y="5"/>
                      <a:pt x="21" y="5"/>
                    </a:cubicBezTo>
                    <a:cubicBezTo>
                      <a:pt x="18" y="5"/>
                      <a:pt x="18" y="5"/>
                      <a:pt x="18" y="5"/>
                    </a:cubicBezTo>
                    <a:cubicBezTo>
                      <a:pt x="21" y="6"/>
                      <a:pt x="21" y="6"/>
                      <a:pt x="21" y="6"/>
                    </a:cubicBezTo>
                    <a:cubicBezTo>
                      <a:pt x="22" y="5"/>
                      <a:pt x="21" y="2"/>
                      <a:pt x="20" y="1"/>
                    </a:cubicBezTo>
                    <a:cubicBezTo>
                      <a:pt x="18" y="0"/>
                      <a:pt x="15" y="0"/>
                      <a:pt x="14" y="2"/>
                    </a:cubicBezTo>
                    <a:cubicBezTo>
                      <a:pt x="13" y="3"/>
                      <a:pt x="13" y="4"/>
                      <a:pt x="13" y="5"/>
                    </a:cubicBezTo>
                    <a:cubicBezTo>
                      <a:pt x="13" y="6"/>
                      <a:pt x="14" y="7"/>
                      <a:pt x="14" y="7"/>
                    </a:cubicBezTo>
                    <a:cubicBezTo>
                      <a:pt x="15" y="8"/>
                      <a:pt x="15" y="9"/>
                      <a:pt x="16" y="10"/>
                    </a:cubicBezTo>
                    <a:cubicBezTo>
                      <a:pt x="18" y="12"/>
                      <a:pt x="21" y="15"/>
                      <a:pt x="25" y="18"/>
                    </a:cubicBezTo>
                    <a:cubicBezTo>
                      <a:pt x="39" y="28"/>
                      <a:pt x="65" y="45"/>
                      <a:pt x="97" y="65"/>
                    </a:cubicBezTo>
                    <a:cubicBezTo>
                      <a:pt x="193" y="125"/>
                      <a:pt x="338" y="209"/>
                      <a:pt x="338" y="209"/>
                    </a:cubicBezTo>
                    <a:cubicBezTo>
                      <a:pt x="340" y="206"/>
                      <a:pt x="340" y="206"/>
                      <a:pt x="340" y="206"/>
                    </a:cubicBezTo>
                    <a:cubicBezTo>
                      <a:pt x="337" y="204"/>
                      <a:pt x="337" y="204"/>
                      <a:pt x="337" y="204"/>
                    </a:cubicBezTo>
                    <a:cubicBezTo>
                      <a:pt x="339" y="206"/>
                      <a:pt x="339" y="206"/>
                      <a:pt x="339" y="206"/>
                    </a:cubicBezTo>
                    <a:cubicBezTo>
                      <a:pt x="338" y="202"/>
                      <a:pt x="338" y="202"/>
                      <a:pt x="338" y="202"/>
                    </a:cubicBezTo>
                    <a:cubicBezTo>
                      <a:pt x="338" y="203"/>
                      <a:pt x="337" y="203"/>
                      <a:pt x="337" y="204"/>
                    </a:cubicBezTo>
                    <a:cubicBezTo>
                      <a:pt x="339" y="206"/>
                      <a:pt x="339" y="206"/>
                      <a:pt x="339" y="206"/>
                    </a:cubicBezTo>
                    <a:cubicBezTo>
                      <a:pt x="338" y="202"/>
                      <a:pt x="338" y="202"/>
                      <a:pt x="338" y="202"/>
                    </a:cubicBezTo>
                    <a:cubicBezTo>
                      <a:pt x="339" y="205"/>
                      <a:pt x="339" y="205"/>
                      <a:pt x="339" y="205"/>
                    </a:cubicBezTo>
                    <a:cubicBezTo>
                      <a:pt x="339" y="202"/>
                      <a:pt x="339" y="202"/>
                      <a:pt x="339" y="202"/>
                    </a:cubicBezTo>
                    <a:cubicBezTo>
                      <a:pt x="339" y="202"/>
                      <a:pt x="339" y="202"/>
                      <a:pt x="338" y="202"/>
                    </a:cubicBezTo>
                    <a:cubicBezTo>
                      <a:pt x="339" y="205"/>
                      <a:pt x="339" y="205"/>
                      <a:pt x="339" y="205"/>
                    </a:cubicBezTo>
                    <a:cubicBezTo>
                      <a:pt x="339" y="202"/>
                      <a:pt x="339" y="202"/>
                      <a:pt x="339" y="202"/>
                    </a:cubicBezTo>
                    <a:cubicBezTo>
                      <a:pt x="339" y="203"/>
                      <a:pt x="339" y="203"/>
                      <a:pt x="339" y="203"/>
                    </a:cubicBezTo>
                    <a:cubicBezTo>
                      <a:pt x="339" y="202"/>
                      <a:pt x="339" y="202"/>
                      <a:pt x="339" y="202"/>
                    </a:cubicBezTo>
                    <a:cubicBezTo>
                      <a:pt x="339" y="202"/>
                      <a:pt x="339" y="202"/>
                      <a:pt x="339" y="202"/>
                    </a:cubicBezTo>
                    <a:cubicBezTo>
                      <a:pt x="339" y="203"/>
                      <a:pt x="339" y="203"/>
                      <a:pt x="339" y="203"/>
                    </a:cubicBezTo>
                    <a:cubicBezTo>
                      <a:pt x="339" y="202"/>
                      <a:pt x="339" y="202"/>
                      <a:pt x="339" y="202"/>
                    </a:cubicBezTo>
                    <a:cubicBezTo>
                      <a:pt x="339" y="202"/>
                      <a:pt x="339" y="202"/>
                      <a:pt x="338" y="202"/>
                    </a:cubicBezTo>
                    <a:cubicBezTo>
                      <a:pt x="336" y="201"/>
                      <a:pt x="333" y="200"/>
                      <a:pt x="329" y="198"/>
                    </a:cubicBezTo>
                    <a:cubicBezTo>
                      <a:pt x="314" y="191"/>
                      <a:pt x="288" y="176"/>
                      <a:pt x="257" y="157"/>
                    </a:cubicBezTo>
                    <a:cubicBezTo>
                      <a:pt x="211" y="129"/>
                      <a:pt x="154" y="94"/>
                      <a:pt x="106" y="65"/>
                    </a:cubicBezTo>
                    <a:cubicBezTo>
                      <a:pt x="83" y="51"/>
                      <a:pt x="61" y="39"/>
                      <a:pt x="45" y="30"/>
                    </a:cubicBezTo>
                    <a:cubicBezTo>
                      <a:pt x="37" y="25"/>
                      <a:pt x="30" y="21"/>
                      <a:pt x="25" y="19"/>
                    </a:cubicBezTo>
                    <a:cubicBezTo>
                      <a:pt x="23" y="18"/>
                      <a:pt x="20" y="17"/>
                      <a:pt x="19" y="16"/>
                    </a:cubicBezTo>
                    <a:cubicBezTo>
                      <a:pt x="18" y="16"/>
                      <a:pt x="17" y="15"/>
                      <a:pt x="16" y="15"/>
                    </a:cubicBezTo>
                    <a:cubicBezTo>
                      <a:pt x="15" y="15"/>
                      <a:pt x="14" y="15"/>
                      <a:pt x="13" y="15"/>
                    </a:cubicBezTo>
                    <a:cubicBezTo>
                      <a:pt x="13" y="15"/>
                      <a:pt x="12" y="15"/>
                      <a:pt x="12" y="15"/>
                    </a:cubicBezTo>
                    <a:cubicBezTo>
                      <a:pt x="11" y="15"/>
                      <a:pt x="10" y="16"/>
                      <a:pt x="9" y="17"/>
                    </a:cubicBezTo>
                    <a:cubicBezTo>
                      <a:pt x="13" y="19"/>
                      <a:pt x="13" y="19"/>
                      <a:pt x="13" y="19"/>
                    </a:cubicBezTo>
                    <a:cubicBezTo>
                      <a:pt x="10" y="16"/>
                      <a:pt x="10" y="16"/>
                      <a:pt x="10" y="16"/>
                    </a:cubicBezTo>
                    <a:cubicBezTo>
                      <a:pt x="9" y="17"/>
                      <a:pt x="9" y="18"/>
                      <a:pt x="9" y="18"/>
                    </a:cubicBezTo>
                    <a:cubicBezTo>
                      <a:pt x="9" y="18"/>
                      <a:pt x="9" y="19"/>
                      <a:pt x="9" y="19"/>
                    </a:cubicBezTo>
                    <a:cubicBezTo>
                      <a:pt x="9" y="20"/>
                      <a:pt x="9" y="21"/>
                      <a:pt x="9" y="21"/>
                    </a:cubicBezTo>
                    <a:cubicBezTo>
                      <a:pt x="10" y="22"/>
                      <a:pt x="10" y="22"/>
                      <a:pt x="10" y="22"/>
                    </a:cubicBezTo>
                    <a:cubicBezTo>
                      <a:pt x="11" y="23"/>
                      <a:pt x="11" y="23"/>
                      <a:pt x="11" y="23"/>
                    </a:cubicBezTo>
                    <a:cubicBezTo>
                      <a:pt x="12" y="24"/>
                      <a:pt x="14" y="25"/>
                      <a:pt x="17" y="27"/>
                    </a:cubicBezTo>
                    <a:cubicBezTo>
                      <a:pt x="38" y="41"/>
                      <a:pt x="109" y="85"/>
                      <a:pt x="174" y="125"/>
                    </a:cubicBezTo>
                    <a:cubicBezTo>
                      <a:pt x="239" y="166"/>
                      <a:pt x="299" y="203"/>
                      <a:pt x="299" y="203"/>
                    </a:cubicBezTo>
                    <a:cubicBezTo>
                      <a:pt x="302" y="199"/>
                      <a:pt x="302" y="199"/>
                      <a:pt x="302" y="199"/>
                    </a:cubicBezTo>
                    <a:cubicBezTo>
                      <a:pt x="298" y="197"/>
                      <a:pt x="298" y="197"/>
                      <a:pt x="298" y="197"/>
                    </a:cubicBezTo>
                    <a:cubicBezTo>
                      <a:pt x="301" y="199"/>
                      <a:pt x="301" y="199"/>
                      <a:pt x="301" y="199"/>
                    </a:cubicBezTo>
                    <a:cubicBezTo>
                      <a:pt x="300" y="196"/>
                      <a:pt x="300" y="196"/>
                      <a:pt x="300" y="196"/>
                    </a:cubicBezTo>
                    <a:cubicBezTo>
                      <a:pt x="300" y="196"/>
                      <a:pt x="299" y="196"/>
                      <a:pt x="298" y="197"/>
                    </a:cubicBezTo>
                    <a:cubicBezTo>
                      <a:pt x="301" y="199"/>
                      <a:pt x="301" y="199"/>
                      <a:pt x="301" y="199"/>
                    </a:cubicBezTo>
                    <a:cubicBezTo>
                      <a:pt x="300" y="196"/>
                      <a:pt x="300" y="196"/>
                      <a:pt x="300" y="196"/>
                    </a:cubicBezTo>
                    <a:cubicBezTo>
                      <a:pt x="301" y="199"/>
                      <a:pt x="301" y="199"/>
                      <a:pt x="301" y="199"/>
                    </a:cubicBezTo>
                    <a:cubicBezTo>
                      <a:pt x="301" y="196"/>
                      <a:pt x="301" y="196"/>
                      <a:pt x="301" y="196"/>
                    </a:cubicBezTo>
                    <a:cubicBezTo>
                      <a:pt x="301" y="196"/>
                      <a:pt x="301" y="196"/>
                      <a:pt x="300" y="196"/>
                    </a:cubicBezTo>
                    <a:cubicBezTo>
                      <a:pt x="301" y="199"/>
                      <a:pt x="301" y="199"/>
                      <a:pt x="301" y="199"/>
                    </a:cubicBezTo>
                    <a:cubicBezTo>
                      <a:pt x="301" y="196"/>
                      <a:pt x="301" y="196"/>
                      <a:pt x="301" y="196"/>
                    </a:cubicBezTo>
                    <a:cubicBezTo>
                      <a:pt x="301" y="197"/>
                      <a:pt x="301" y="197"/>
                      <a:pt x="301" y="197"/>
                    </a:cubicBezTo>
                    <a:cubicBezTo>
                      <a:pt x="301" y="196"/>
                      <a:pt x="301" y="196"/>
                      <a:pt x="301" y="196"/>
                    </a:cubicBezTo>
                    <a:cubicBezTo>
                      <a:pt x="301" y="196"/>
                      <a:pt x="301" y="196"/>
                      <a:pt x="301" y="196"/>
                    </a:cubicBezTo>
                    <a:cubicBezTo>
                      <a:pt x="301" y="197"/>
                      <a:pt x="301" y="197"/>
                      <a:pt x="301" y="197"/>
                    </a:cubicBezTo>
                    <a:cubicBezTo>
                      <a:pt x="301" y="196"/>
                      <a:pt x="301" y="196"/>
                      <a:pt x="301" y="196"/>
                    </a:cubicBezTo>
                    <a:cubicBezTo>
                      <a:pt x="301" y="196"/>
                      <a:pt x="300" y="196"/>
                      <a:pt x="299" y="195"/>
                    </a:cubicBezTo>
                    <a:cubicBezTo>
                      <a:pt x="296" y="194"/>
                      <a:pt x="288" y="190"/>
                      <a:pt x="278" y="184"/>
                    </a:cubicBezTo>
                    <a:cubicBezTo>
                      <a:pt x="242" y="165"/>
                      <a:pt x="174" y="125"/>
                      <a:pt x="116" y="90"/>
                    </a:cubicBezTo>
                    <a:cubicBezTo>
                      <a:pt x="87" y="72"/>
                      <a:pt x="60" y="56"/>
                      <a:pt x="40" y="44"/>
                    </a:cubicBezTo>
                    <a:cubicBezTo>
                      <a:pt x="30" y="38"/>
                      <a:pt x="22" y="33"/>
                      <a:pt x="16" y="30"/>
                    </a:cubicBezTo>
                    <a:cubicBezTo>
                      <a:pt x="11" y="26"/>
                      <a:pt x="8" y="24"/>
                      <a:pt x="8" y="24"/>
                    </a:cubicBezTo>
                    <a:cubicBezTo>
                      <a:pt x="6" y="23"/>
                      <a:pt x="4" y="24"/>
                      <a:pt x="2" y="26"/>
                    </a:cubicBezTo>
                    <a:cubicBezTo>
                      <a:pt x="2" y="26"/>
                      <a:pt x="2" y="27"/>
                      <a:pt x="2" y="28"/>
                    </a:cubicBezTo>
                    <a:cubicBezTo>
                      <a:pt x="2" y="29"/>
                      <a:pt x="2" y="30"/>
                      <a:pt x="2" y="30"/>
                    </a:cubicBezTo>
                    <a:cubicBezTo>
                      <a:pt x="3" y="32"/>
                      <a:pt x="4" y="32"/>
                      <a:pt x="5" y="33"/>
                    </a:cubicBezTo>
                    <a:cubicBezTo>
                      <a:pt x="6" y="35"/>
                      <a:pt x="9" y="37"/>
                      <a:pt x="12" y="39"/>
                    </a:cubicBezTo>
                    <a:cubicBezTo>
                      <a:pt x="24" y="48"/>
                      <a:pt x="47" y="63"/>
                      <a:pt x="75" y="81"/>
                    </a:cubicBezTo>
                    <a:cubicBezTo>
                      <a:pt x="158" y="132"/>
                      <a:pt x="283" y="206"/>
                      <a:pt x="283" y="206"/>
                    </a:cubicBezTo>
                    <a:cubicBezTo>
                      <a:pt x="285" y="202"/>
                      <a:pt x="285" y="202"/>
                      <a:pt x="285" y="202"/>
                    </a:cubicBezTo>
                    <a:cubicBezTo>
                      <a:pt x="287" y="199"/>
                      <a:pt x="287" y="199"/>
                      <a:pt x="287" y="199"/>
                    </a:cubicBezTo>
                    <a:cubicBezTo>
                      <a:pt x="6" y="42"/>
                      <a:pt x="6" y="42"/>
                      <a:pt x="6" y="42"/>
                    </a:cubicBezTo>
                    <a:cubicBezTo>
                      <a:pt x="5" y="41"/>
                      <a:pt x="3" y="42"/>
                      <a:pt x="1" y="43"/>
                    </a:cubicBezTo>
                    <a:cubicBezTo>
                      <a:pt x="1" y="43"/>
                      <a:pt x="0" y="44"/>
                      <a:pt x="0" y="45"/>
                    </a:cubicBezTo>
                    <a:cubicBezTo>
                      <a:pt x="0" y="45"/>
                      <a:pt x="0" y="45"/>
                      <a:pt x="0" y="46"/>
                    </a:cubicBezTo>
                    <a:cubicBezTo>
                      <a:pt x="0" y="47"/>
                      <a:pt x="1" y="48"/>
                      <a:pt x="1" y="48"/>
                    </a:cubicBezTo>
                    <a:cubicBezTo>
                      <a:pt x="1" y="49"/>
                      <a:pt x="1" y="49"/>
                      <a:pt x="1" y="49"/>
                    </a:cubicBezTo>
                    <a:cubicBezTo>
                      <a:pt x="2" y="49"/>
                      <a:pt x="2" y="49"/>
                      <a:pt x="2" y="49"/>
                    </a:cubicBezTo>
                    <a:cubicBezTo>
                      <a:pt x="3" y="50"/>
                      <a:pt x="5" y="51"/>
                      <a:pt x="7" y="53"/>
                    </a:cubicBezTo>
                    <a:cubicBezTo>
                      <a:pt x="26" y="65"/>
                      <a:pt x="87" y="101"/>
                      <a:pt x="143" y="135"/>
                    </a:cubicBezTo>
                    <a:cubicBezTo>
                      <a:pt x="172" y="153"/>
                      <a:pt x="199" y="169"/>
                      <a:pt x="219" y="182"/>
                    </a:cubicBezTo>
                    <a:cubicBezTo>
                      <a:pt x="229" y="188"/>
                      <a:pt x="237" y="194"/>
                      <a:pt x="242" y="198"/>
                    </a:cubicBezTo>
                    <a:cubicBezTo>
                      <a:pt x="245" y="200"/>
                      <a:pt x="248" y="201"/>
                      <a:pt x="249" y="202"/>
                    </a:cubicBezTo>
                    <a:cubicBezTo>
                      <a:pt x="250" y="203"/>
                      <a:pt x="250" y="203"/>
                      <a:pt x="250" y="204"/>
                    </a:cubicBezTo>
                    <a:cubicBezTo>
                      <a:pt x="250" y="204"/>
                      <a:pt x="250" y="204"/>
                      <a:pt x="250" y="204"/>
                    </a:cubicBezTo>
                    <a:cubicBezTo>
                      <a:pt x="252" y="202"/>
                      <a:pt x="252" y="202"/>
                      <a:pt x="252" y="202"/>
                    </a:cubicBezTo>
                    <a:cubicBezTo>
                      <a:pt x="250" y="203"/>
                      <a:pt x="250" y="203"/>
                      <a:pt x="250" y="203"/>
                    </a:cubicBezTo>
                    <a:cubicBezTo>
                      <a:pt x="250" y="204"/>
                      <a:pt x="250" y="204"/>
                      <a:pt x="250" y="204"/>
                    </a:cubicBezTo>
                    <a:cubicBezTo>
                      <a:pt x="252" y="202"/>
                      <a:pt x="252" y="202"/>
                      <a:pt x="252" y="202"/>
                    </a:cubicBezTo>
                    <a:cubicBezTo>
                      <a:pt x="250" y="203"/>
                      <a:pt x="250" y="203"/>
                      <a:pt x="250" y="203"/>
                    </a:cubicBezTo>
                    <a:cubicBezTo>
                      <a:pt x="253" y="202"/>
                      <a:pt x="253" y="202"/>
                      <a:pt x="253" y="202"/>
                    </a:cubicBezTo>
                    <a:cubicBezTo>
                      <a:pt x="250" y="202"/>
                      <a:pt x="250" y="202"/>
                      <a:pt x="250" y="202"/>
                    </a:cubicBezTo>
                    <a:cubicBezTo>
                      <a:pt x="250" y="203"/>
                      <a:pt x="250" y="203"/>
                      <a:pt x="250" y="203"/>
                    </a:cubicBezTo>
                    <a:cubicBezTo>
                      <a:pt x="253" y="202"/>
                      <a:pt x="253" y="202"/>
                      <a:pt x="253" y="202"/>
                    </a:cubicBezTo>
                    <a:cubicBezTo>
                      <a:pt x="250" y="202"/>
                      <a:pt x="250" y="202"/>
                      <a:pt x="250" y="202"/>
                    </a:cubicBezTo>
                    <a:cubicBezTo>
                      <a:pt x="254" y="202"/>
                      <a:pt x="254" y="202"/>
                      <a:pt x="254" y="202"/>
                    </a:cubicBezTo>
                    <a:cubicBezTo>
                      <a:pt x="250" y="200"/>
                      <a:pt x="250" y="200"/>
                      <a:pt x="250" y="200"/>
                    </a:cubicBezTo>
                    <a:cubicBezTo>
                      <a:pt x="250" y="200"/>
                      <a:pt x="250" y="201"/>
                      <a:pt x="250" y="202"/>
                    </a:cubicBezTo>
                    <a:cubicBezTo>
                      <a:pt x="254" y="202"/>
                      <a:pt x="254" y="202"/>
                      <a:pt x="254" y="202"/>
                    </a:cubicBezTo>
                    <a:cubicBezTo>
                      <a:pt x="250" y="200"/>
                      <a:pt x="250" y="200"/>
                      <a:pt x="250" y="200"/>
                    </a:cubicBezTo>
                    <a:cubicBezTo>
                      <a:pt x="250" y="200"/>
                      <a:pt x="250" y="200"/>
                      <a:pt x="250" y="200"/>
                    </a:cubicBezTo>
                    <a:cubicBezTo>
                      <a:pt x="253" y="202"/>
                      <a:pt x="253" y="202"/>
                      <a:pt x="253" y="202"/>
                    </a:cubicBezTo>
                    <a:cubicBezTo>
                      <a:pt x="252" y="198"/>
                      <a:pt x="252" y="198"/>
                      <a:pt x="252" y="198"/>
                    </a:cubicBezTo>
                    <a:cubicBezTo>
                      <a:pt x="252" y="198"/>
                      <a:pt x="251" y="199"/>
                      <a:pt x="250" y="200"/>
                    </a:cubicBezTo>
                    <a:cubicBezTo>
                      <a:pt x="253" y="202"/>
                      <a:pt x="253" y="202"/>
                      <a:pt x="253" y="202"/>
                    </a:cubicBezTo>
                    <a:cubicBezTo>
                      <a:pt x="252" y="198"/>
                      <a:pt x="252" y="198"/>
                      <a:pt x="252" y="198"/>
                    </a:cubicBezTo>
                    <a:cubicBezTo>
                      <a:pt x="253" y="201"/>
                      <a:pt x="253" y="201"/>
                      <a:pt x="253" y="201"/>
                    </a:cubicBezTo>
                    <a:cubicBezTo>
                      <a:pt x="253" y="198"/>
                      <a:pt x="253" y="198"/>
                      <a:pt x="253" y="198"/>
                    </a:cubicBezTo>
                    <a:cubicBezTo>
                      <a:pt x="253" y="198"/>
                      <a:pt x="253" y="198"/>
                      <a:pt x="252" y="198"/>
                    </a:cubicBezTo>
                    <a:cubicBezTo>
                      <a:pt x="253" y="201"/>
                      <a:pt x="253" y="201"/>
                      <a:pt x="253" y="201"/>
                    </a:cubicBezTo>
                    <a:cubicBezTo>
                      <a:pt x="253" y="198"/>
                      <a:pt x="253" y="198"/>
                      <a:pt x="253" y="198"/>
                    </a:cubicBezTo>
                    <a:cubicBezTo>
                      <a:pt x="253" y="199"/>
                      <a:pt x="253" y="199"/>
                      <a:pt x="253" y="199"/>
                    </a:cubicBezTo>
                    <a:cubicBezTo>
                      <a:pt x="253" y="198"/>
                      <a:pt x="253" y="198"/>
                      <a:pt x="253" y="198"/>
                    </a:cubicBezTo>
                    <a:cubicBezTo>
                      <a:pt x="253" y="198"/>
                      <a:pt x="253" y="198"/>
                      <a:pt x="253" y="198"/>
                    </a:cubicBezTo>
                    <a:cubicBezTo>
                      <a:pt x="253" y="199"/>
                      <a:pt x="253" y="199"/>
                      <a:pt x="253" y="199"/>
                    </a:cubicBezTo>
                    <a:cubicBezTo>
                      <a:pt x="253" y="198"/>
                      <a:pt x="253" y="198"/>
                      <a:pt x="253" y="198"/>
                    </a:cubicBezTo>
                    <a:cubicBezTo>
                      <a:pt x="253" y="198"/>
                      <a:pt x="253" y="198"/>
                      <a:pt x="252" y="198"/>
                    </a:cubicBezTo>
                    <a:cubicBezTo>
                      <a:pt x="249" y="197"/>
                      <a:pt x="243" y="194"/>
                      <a:pt x="235" y="189"/>
                    </a:cubicBezTo>
                    <a:cubicBezTo>
                      <a:pt x="205" y="175"/>
                      <a:pt x="150" y="144"/>
                      <a:pt x="103" y="117"/>
                    </a:cubicBezTo>
                    <a:cubicBezTo>
                      <a:pt x="79" y="104"/>
                      <a:pt x="57" y="91"/>
                      <a:pt x="40" y="82"/>
                    </a:cubicBezTo>
                    <a:cubicBezTo>
                      <a:pt x="32" y="77"/>
                      <a:pt x="25" y="73"/>
                      <a:pt x="21" y="71"/>
                    </a:cubicBezTo>
                    <a:cubicBezTo>
                      <a:pt x="18" y="70"/>
                      <a:pt x="16" y="69"/>
                      <a:pt x="15" y="68"/>
                    </a:cubicBezTo>
                    <a:cubicBezTo>
                      <a:pt x="14" y="67"/>
                      <a:pt x="14" y="67"/>
                      <a:pt x="13" y="67"/>
                    </a:cubicBezTo>
                    <a:cubicBezTo>
                      <a:pt x="13" y="67"/>
                      <a:pt x="13" y="67"/>
                      <a:pt x="13" y="67"/>
                    </a:cubicBezTo>
                    <a:cubicBezTo>
                      <a:pt x="12" y="67"/>
                      <a:pt x="12" y="67"/>
                      <a:pt x="12" y="67"/>
                    </a:cubicBezTo>
                    <a:cubicBezTo>
                      <a:pt x="12" y="66"/>
                      <a:pt x="12" y="66"/>
                      <a:pt x="12" y="66"/>
                    </a:cubicBezTo>
                    <a:cubicBezTo>
                      <a:pt x="12" y="66"/>
                      <a:pt x="12" y="66"/>
                      <a:pt x="11" y="66"/>
                    </a:cubicBezTo>
                    <a:cubicBezTo>
                      <a:pt x="11" y="66"/>
                      <a:pt x="10" y="66"/>
                      <a:pt x="10" y="67"/>
                    </a:cubicBezTo>
                    <a:cubicBezTo>
                      <a:pt x="9" y="67"/>
                      <a:pt x="8" y="67"/>
                      <a:pt x="8" y="68"/>
                    </a:cubicBezTo>
                    <a:cubicBezTo>
                      <a:pt x="6" y="70"/>
                      <a:pt x="7" y="73"/>
                      <a:pt x="9" y="74"/>
                    </a:cubicBezTo>
                    <a:cubicBezTo>
                      <a:pt x="121" y="144"/>
                      <a:pt x="121" y="144"/>
                      <a:pt x="121" y="144"/>
                    </a:cubicBezTo>
                    <a:cubicBezTo>
                      <a:pt x="13" y="85"/>
                      <a:pt x="13" y="85"/>
                      <a:pt x="13" y="85"/>
                    </a:cubicBezTo>
                    <a:cubicBezTo>
                      <a:pt x="11" y="84"/>
                      <a:pt x="9" y="85"/>
                      <a:pt x="8" y="87"/>
                    </a:cubicBezTo>
                    <a:cubicBezTo>
                      <a:pt x="7" y="87"/>
                      <a:pt x="7" y="88"/>
                      <a:pt x="7" y="89"/>
                    </a:cubicBezTo>
                    <a:cubicBezTo>
                      <a:pt x="7" y="90"/>
                      <a:pt x="7" y="91"/>
                      <a:pt x="8" y="91"/>
                    </a:cubicBezTo>
                    <a:cubicBezTo>
                      <a:pt x="8" y="92"/>
                      <a:pt x="9" y="93"/>
                      <a:pt x="9" y="93"/>
                    </a:cubicBezTo>
                    <a:cubicBezTo>
                      <a:pt x="11" y="94"/>
                      <a:pt x="12" y="96"/>
                      <a:pt x="15" y="97"/>
                    </a:cubicBezTo>
                    <a:cubicBezTo>
                      <a:pt x="23" y="103"/>
                      <a:pt x="39" y="113"/>
                      <a:pt x="58" y="125"/>
                    </a:cubicBezTo>
                    <a:cubicBezTo>
                      <a:pt x="116" y="161"/>
                      <a:pt x="203" y="213"/>
                      <a:pt x="203" y="213"/>
                    </a:cubicBezTo>
                    <a:cubicBezTo>
                      <a:pt x="205" y="210"/>
                      <a:pt x="205" y="210"/>
                      <a:pt x="205" y="210"/>
                    </a:cubicBezTo>
                    <a:cubicBezTo>
                      <a:pt x="207" y="206"/>
                      <a:pt x="207" y="206"/>
                      <a:pt x="207" y="206"/>
                    </a:cubicBezTo>
                    <a:cubicBezTo>
                      <a:pt x="207" y="206"/>
                      <a:pt x="162" y="182"/>
                      <a:pt x="116" y="158"/>
                    </a:cubicBezTo>
                    <a:cubicBezTo>
                      <a:pt x="93" y="146"/>
                      <a:pt x="70" y="133"/>
                      <a:pt x="52" y="124"/>
                    </a:cubicBezTo>
                    <a:cubicBezTo>
                      <a:pt x="43" y="120"/>
                      <a:pt x="36" y="116"/>
                      <a:pt x="30" y="113"/>
                    </a:cubicBezTo>
                    <a:cubicBezTo>
                      <a:pt x="27" y="112"/>
                      <a:pt x="24" y="111"/>
                      <a:pt x="23" y="110"/>
                    </a:cubicBezTo>
                    <a:cubicBezTo>
                      <a:pt x="22" y="110"/>
                      <a:pt x="21" y="109"/>
                      <a:pt x="20" y="109"/>
                    </a:cubicBezTo>
                    <a:cubicBezTo>
                      <a:pt x="19" y="109"/>
                      <a:pt x="19" y="109"/>
                      <a:pt x="18" y="109"/>
                    </a:cubicBezTo>
                    <a:cubicBezTo>
                      <a:pt x="17" y="109"/>
                      <a:pt x="17" y="109"/>
                      <a:pt x="16" y="109"/>
                    </a:cubicBezTo>
                    <a:cubicBezTo>
                      <a:pt x="15" y="109"/>
                      <a:pt x="14" y="110"/>
                      <a:pt x="14" y="111"/>
                    </a:cubicBezTo>
                    <a:cubicBezTo>
                      <a:pt x="13" y="112"/>
                      <a:pt x="13" y="113"/>
                      <a:pt x="13" y="114"/>
                    </a:cubicBezTo>
                    <a:cubicBezTo>
                      <a:pt x="14" y="115"/>
                      <a:pt x="14" y="116"/>
                      <a:pt x="15" y="116"/>
                    </a:cubicBezTo>
                    <a:cubicBezTo>
                      <a:pt x="15" y="116"/>
                      <a:pt x="18" y="118"/>
                      <a:pt x="22" y="120"/>
                    </a:cubicBezTo>
                    <a:cubicBezTo>
                      <a:pt x="38" y="130"/>
                      <a:pt x="78" y="153"/>
                      <a:pt x="114" y="175"/>
                    </a:cubicBezTo>
                    <a:cubicBezTo>
                      <a:pt x="132" y="186"/>
                      <a:pt x="149" y="197"/>
                      <a:pt x="162" y="205"/>
                    </a:cubicBezTo>
                    <a:cubicBezTo>
                      <a:pt x="168" y="209"/>
                      <a:pt x="173" y="213"/>
                      <a:pt x="177" y="215"/>
                    </a:cubicBezTo>
                    <a:cubicBezTo>
                      <a:pt x="178" y="216"/>
                      <a:pt x="180" y="218"/>
                      <a:pt x="180" y="218"/>
                    </a:cubicBezTo>
                    <a:cubicBezTo>
                      <a:pt x="181" y="219"/>
                      <a:pt x="181" y="219"/>
                      <a:pt x="181" y="219"/>
                    </a:cubicBezTo>
                    <a:cubicBezTo>
                      <a:pt x="182" y="218"/>
                      <a:pt x="182" y="218"/>
                      <a:pt x="182" y="218"/>
                    </a:cubicBezTo>
                    <a:cubicBezTo>
                      <a:pt x="181" y="219"/>
                      <a:pt x="181" y="219"/>
                      <a:pt x="181" y="219"/>
                    </a:cubicBezTo>
                    <a:cubicBezTo>
                      <a:pt x="181" y="219"/>
                      <a:pt x="181" y="219"/>
                      <a:pt x="181" y="219"/>
                    </a:cubicBezTo>
                    <a:cubicBezTo>
                      <a:pt x="182" y="218"/>
                      <a:pt x="182" y="218"/>
                      <a:pt x="182" y="218"/>
                    </a:cubicBezTo>
                    <a:cubicBezTo>
                      <a:pt x="181" y="219"/>
                      <a:pt x="181" y="219"/>
                      <a:pt x="181" y="219"/>
                    </a:cubicBezTo>
                    <a:cubicBezTo>
                      <a:pt x="184" y="217"/>
                      <a:pt x="184" y="217"/>
                      <a:pt x="184" y="217"/>
                    </a:cubicBezTo>
                    <a:cubicBezTo>
                      <a:pt x="180" y="217"/>
                      <a:pt x="180" y="217"/>
                      <a:pt x="180" y="217"/>
                    </a:cubicBezTo>
                    <a:cubicBezTo>
                      <a:pt x="180" y="218"/>
                      <a:pt x="181" y="218"/>
                      <a:pt x="181" y="219"/>
                    </a:cubicBezTo>
                    <a:cubicBezTo>
                      <a:pt x="184" y="217"/>
                      <a:pt x="184" y="217"/>
                      <a:pt x="184" y="217"/>
                    </a:cubicBezTo>
                    <a:cubicBezTo>
                      <a:pt x="180" y="217"/>
                      <a:pt x="180" y="217"/>
                      <a:pt x="180" y="217"/>
                    </a:cubicBezTo>
                    <a:cubicBezTo>
                      <a:pt x="184" y="217"/>
                      <a:pt x="184" y="217"/>
                      <a:pt x="184" y="217"/>
                    </a:cubicBezTo>
                    <a:cubicBezTo>
                      <a:pt x="181" y="215"/>
                      <a:pt x="181" y="215"/>
                      <a:pt x="181" y="215"/>
                    </a:cubicBezTo>
                    <a:cubicBezTo>
                      <a:pt x="181" y="216"/>
                      <a:pt x="180" y="217"/>
                      <a:pt x="180" y="217"/>
                    </a:cubicBezTo>
                    <a:cubicBezTo>
                      <a:pt x="184" y="217"/>
                      <a:pt x="184" y="217"/>
                      <a:pt x="184" y="217"/>
                    </a:cubicBezTo>
                    <a:cubicBezTo>
                      <a:pt x="181" y="215"/>
                      <a:pt x="181" y="215"/>
                      <a:pt x="181" y="215"/>
                    </a:cubicBezTo>
                    <a:cubicBezTo>
                      <a:pt x="181" y="215"/>
                      <a:pt x="181" y="215"/>
                      <a:pt x="181" y="215"/>
                    </a:cubicBezTo>
                    <a:cubicBezTo>
                      <a:pt x="184" y="217"/>
                      <a:pt x="184" y="217"/>
                      <a:pt x="184" y="217"/>
                    </a:cubicBezTo>
                    <a:cubicBezTo>
                      <a:pt x="183" y="214"/>
                      <a:pt x="183" y="214"/>
                      <a:pt x="183" y="214"/>
                    </a:cubicBezTo>
                    <a:cubicBezTo>
                      <a:pt x="183" y="214"/>
                      <a:pt x="182" y="214"/>
                      <a:pt x="181" y="215"/>
                    </a:cubicBezTo>
                    <a:cubicBezTo>
                      <a:pt x="184" y="217"/>
                      <a:pt x="184" y="217"/>
                      <a:pt x="184" y="217"/>
                    </a:cubicBezTo>
                    <a:cubicBezTo>
                      <a:pt x="183" y="214"/>
                      <a:pt x="183" y="214"/>
                      <a:pt x="183" y="214"/>
                    </a:cubicBezTo>
                    <a:cubicBezTo>
                      <a:pt x="184" y="216"/>
                      <a:pt x="184" y="216"/>
                      <a:pt x="184" y="216"/>
                    </a:cubicBezTo>
                    <a:cubicBezTo>
                      <a:pt x="184" y="213"/>
                      <a:pt x="184" y="213"/>
                      <a:pt x="184" y="213"/>
                    </a:cubicBezTo>
                    <a:cubicBezTo>
                      <a:pt x="184" y="213"/>
                      <a:pt x="184" y="213"/>
                      <a:pt x="183" y="214"/>
                    </a:cubicBezTo>
                    <a:cubicBezTo>
                      <a:pt x="184" y="216"/>
                      <a:pt x="184" y="216"/>
                      <a:pt x="184" y="216"/>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4" y="215"/>
                      <a:pt x="184" y="215"/>
                      <a:pt x="184" y="215"/>
                    </a:cubicBezTo>
                    <a:cubicBezTo>
                      <a:pt x="184" y="213"/>
                      <a:pt x="184" y="213"/>
                      <a:pt x="184" y="213"/>
                    </a:cubicBezTo>
                    <a:cubicBezTo>
                      <a:pt x="184" y="213"/>
                      <a:pt x="184" y="213"/>
                      <a:pt x="184" y="213"/>
                    </a:cubicBezTo>
                    <a:cubicBezTo>
                      <a:pt x="183" y="213"/>
                      <a:pt x="182" y="213"/>
                      <a:pt x="180" y="212"/>
                    </a:cubicBezTo>
                    <a:cubicBezTo>
                      <a:pt x="173" y="209"/>
                      <a:pt x="159" y="203"/>
                      <a:pt x="143" y="194"/>
                    </a:cubicBezTo>
                    <a:cubicBezTo>
                      <a:pt x="119" y="182"/>
                      <a:pt x="89" y="166"/>
                      <a:pt x="65" y="153"/>
                    </a:cubicBezTo>
                    <a:cubicBezTo>
                      <a:pt x="53" y="147"/>
                      <a:pt x="42" y="141"/>
                      <a:pt x="35" y="137"/>
                    </a:cubicBezTo>
                    <a:cubicBezTo>
                      <a:pt x="27" y="133"/>
                      <a:pt x="23" y="130"/>
                      <a:pt x="23" y="130"/>
                    </a:cubicBezTo>
                    <a:cubicBezTo>
                      <a:pt x="21" y="129"/>
                      <a:pt x="18" y="130"/>
                      <a:pt x="17" y="132"/>
                    </a:cubicBezTo>
                    <a:cubicBezTo>
                      <a:pt x="16" y="134"/>
                      <a:pt x="17" y="136"/>
                      <a:pt x="18" y="137"/>
                    </a:cubicBezTo>
                    <a:cubicBezTo>
                      <a:pt x="92" y="183"/>
                      <a:pt x="92" y="183"/>
                      <a:pt x="92" y="183"/>
                    </a:cubicBezTo>
                    <a:cubicBezTo>
                      <a:pt x="29" y="153"/>
                      <a:pt x="29" y="153"/>
                      <a:pt x="29" y="153"/>
                    </a:cubicBezTo>
                    <a:cubicBezTo>
                      <a:pt x="27" y="152"/>
                      <a:pt x="25" y="152"/>
                      <a:pt x="24" y="154"/>
                    </a:cubicBezTo>
                    <a:cubicBezTo>
                      <a:pt x="23" y="156"/>
                      <a:pt x="24" y="159"/>
                      <a:pt x="25" y="160"/>
                    </a:cubicBezTo>
                    <a:cubicBezTo>
                      <a:pt x="137" y="230"/>
                      <a:pt x="137" y="230"/>
                      <a:pt x="137" y="230"/>
                    </a:cubicBezTo>
                    <a:cubicBezTo>
                      <a:pt x="139" y="226"/>
                      <a:pt x="139" y="226"/>
                      <a:pt x="139" y="226"/>
                    </a:cubicBezTo>
                    <a:cubicBezTo>
                      <a:pt x="136" y="224"/>
                      <a:pt x="136" y="224"/>
                      <a:pt x="136" y="224"/>
                    </a:cubicBezTo>
                    <a:cubicBezTo>
                      <a:pt x="139" y="226"/>
                      <a:pt x="139" y="226"/>
                      <a:pt x="139" y="226"/>
                    </a:cubicBezTo>
                    <a:cubicBezTo>
                      <a:pt x="138" y="222"/>
                      <a:pt x="138" y="222"/>
                      <a:pt x="138" y="222"/>
                    </a:cubicBezTo>
                    <a:cubicBezTo>
                      <a:pt x="138" y="223"/>
                      <a:pt x="137" y="223"/>
                      <a:pt x="136" y="224"/>
                    </a:cubicBezTo>
                    <a:cubicBezTo>
                      <a:pt x="139" y="226"/>
                      <a:pt x="139" y="226"/>
                      <a:pt x="139" y="226"/>
                    </a:cubicBezTo>
                    <a:cubicBezTo>
                      <a:pt x="138" y="222"/>
                      <a:pt x="138" y="222"/>
                      <a:pt x="138" y="222"/>
                    </a:cubicBezTo>
                    <a:cubicBezTo>
                      <a:pt x="139" y="226"/>
                      <a:pt x="139" y="226"/>
                      <a:pt x="139" y="226"/>
                    </a:cubicBezTo>
                    <a:cubicBezTo>
                      <a:pt x="139" y="222"/>
                      <a:pt x="139" y="222"/>
                      <a:pt x="139" y="222"/>
                    </a:cubicBezTo>
                    <a:cubicBezTo>
                      <a:pt x="139" y="222"/>
                      <a:pt x="139" y="222"/>
                      <a:pt x="138" y="222"/>
                    </a:cubicBezTo>
                    <a:cubicBezTo>
                      <a:pt x="139" y="226"/>
                      <a:pt x="139" y="226"/>
                      <a:pt x="139" y="226"/>
                    </a:cubicBezTo>
                    <a:cubicBezTo>
                      <a:pt x="139" y="222"/>
                      <a:pt x="139" y="222"/>
                      <a:pt x="139" y="222"/>
                    </a:cubicBezTo>
                    <a:cubicBezTo>
                      <a:pt x="139" y="225"/>
                      <a:pt x="139" y="225"/>
                      <a:pt x="139" y="225"/>
                    </a:cubicBezTo>
                    <a:cubicBezTo>
                      <a:pt x="140" y="222"/>
                      <a:pt x="140" y="222"/>
                      <a:pt x="140" y="222"/>
                    </a:cubicBezTo>
                    <a:cubicBezTo>
                      <a:pt x="140" y="222"/>
                      <a:pt x="140" y="222"/>
                      <a:pt x="139" y="222"/>
                    </a:cubicBezTo>
                    <a:cubicBezTo>
                      <a:pt x="139" y="225"/>
                      <a:pt x="139" y="225"/>
                      <a:pt x="139" y="225"/>
                    </a:cubicBezTo>
                    <a:cubicBezTo>
                      <a:pt x="140" y="222"/>
                      <a:pt x="140" y="222"/>
                      <a:pt x="140" y="222"/>
                    </a:cubicBezTo>
                    <a:cubicBezTo>
                      <a:pt x="140" y="223"/>
                      <a:pt x="140" y="223"/>
                      <a:pt x="140" y="223"/>
                    </a:cubicBezTo>
                    <a:cubicBezTo>
                      <a:pt x="140" y="222"/>
                      <a:pt x="140" y="222"/>
                      <a:pt x="140" y="222"/>
                    </a:cubicBezTo>
                    <a:cubicBezTo>
                      <a:pt x="140" y="222"/>
                      <a:pt x="140" y="222"/>
                      <a:pt x="140" y="222"/>
                    </a:cubicBezTo>
                    <a:cubicBezTo>
                      <a:pt x="140" y="223"/>
                      <a:pt x="140" y="223"/>
                      <a:pt x="140" y="223"/>
                    </a:cubicBezTo>
                    <a:cubicBezTo>
                      <a:pt x="140" y="222"/>
                      <a:pt x="140" y="222"/>
                      <a:pt x="140" y="222"/>
                    </a:cubicBezTo>
                    <a:cubicBezTo>
                      <a:pt x="140" y="222"/>
                      <a:pt x="139" y="222"/>
                      <a:pt x="138" y="222"/>
                    </a:cubicBezTo>
                    <a:cubicBezTo>
                      <a:pt x="134" y="220"/>
                      <a:pt x="126" y="216"/>
                      <a:pt x="116" y="211"/>
                    </a:cubicBezTo>
                    <a:cubicBezTo>
                      <a:pt x="101" y="204"/>
                      <a:pt x="82" y="194"/>
                      <a:pt x="66" y="187"/>
                    </a:cubicBezTo>
                    <a:cubicBezTo>
                      <a:pt x="58" y="183"/>
                      <a:pt x="51" y="180"/>
                      <a:pt x="46" y="177"/>
                    </a:cubicBezTo>
                    <a:cubicBezTo>
                      <a:pt x="43" y="176"/>
                      <a:pt x="41" y="175"/>
                      <a:pt x="39" y="174"/>
                    </a:cubicBezTo>
                    <a:cubicBezTo>
                      <a:pt x="39" y="174"/>
                      <a:pt x="38" y="174"/>
                      <a:pt x="37" y="173"/>
                    </a:cubicBezTo>
                    <a:cubicBezTo>
                      <a:pt x="36" y="173"/>
                      <a:pt x="36" y="173"/>
                      <a:pt x="36" y="173"/>
                    </a:cubicBezTo>
                    <a:cubicBezTo>
                      <a:pt x="36" y="173"/>
                      <a:pt x="36" y="173"/>
                      <a:pt x="35" y="173"/>
                    </a:cubicBezTo>
                    <a:cubicBezTo>
                      <a:pt x="35" y="173"/>
                      <a:pt x="34" y="173"/>
                      <a:pt x="34" y="173"/>
                    </a:cubicBezTo>
                    <a:cubicBezTo>
                      <a:pt x="33" y="173"/>
                      <a:pt x="32" y="174"/>
                      <a:pt x="31" y="175"/>
                    </a:cubicBezTo>
                    <a:cubicBezTo>
                      <a:pt x="35" y="177"/>
                      <a:pt x="35" y="177"/>
                      <a:pt x="35" y="177"/>
                    </a:cubicBezTo>
                    <a:cubicBezTo>
                      <a:pt x="32" y="175"/>
                      <a:pt x="32" y="175"/>
                      <a:pt x="32" y="175"/>
                    </a:cubicBezTo>
                    <a:cubicBezTo>
                      <a:pt x="31" y="176"/>
                      <a:pt x="31" y="176"/>
                      <a:pt x="31" y="177"/>
                    </a:cubicBezTo>
                    <a:cubicBezTo>
                      <a:pt x="31" y="178"/>
                      <a:pt x="31" y="179"/>
                      <a:pt x="31" y="179"/>
                    </a:cubicBezTo>
                    <a:cubicBezTo>
                      <a:pt x="32" y="180"/>
                      <a:pt x="32" y="180"/>
                      <a:pt x="33" y="181"/>
                    </a:cubicBezTo>
                    <a:cubicBezTo>
                      <a:pt x="33" y="181"/>
                      <a:pt x="34" y="182"/>
                      <a:pt x="35" y="183"/>
                    </a:cubicBezTo>
                    <a:cubicBezTo>
                      <a:pt x="39" y="186"/>
                      <a:pt x="46" y="190"/>
                      <a:pt x="55" y="195"/>
                    </a:cubicBezTo>
                    <a:cubicBezTo>
                      <a:pt x="67" y="202"/>
                      <a:pt x="83" y="212"/>
                      <a:pt x="96" y="219"/>
                    </a:cubicBezTo>
                    <a:cubicBezTo>
                      <a:pt x="102" y="223"/>
                      <a:pt x="108" y="226"/>
                      <a:pt x="112" y="229"/>
                    </a:cubicBezTo>
                    <a:cubicBezTo>
                      <a:pt x="114" y="230"/>
                      <a:pt x="115" y="231"/>
                      <a:pt x="116" y="232"/>
                    </a:cubicBezTo>
                    <a:cubicBezTo>
                      <a:pt x="117" y="232"/>
                      <a:pt x="117" y="232"/>
                      <a:pt x="117" y="233"/>
                    </a:cubicBezTo>
                    <a:cubicBezTo>
                      <a:pt x="117" y="233"/>
                      <a:pt x="117" y="233"/>
                      <a:pt x="117" y="233"/>
                    </a:cubicBezTo>
                    <a:cubicBezTo>
                      <a:pt x="119" y="231"/>
                      <a:pt x="119" y="231"/>
                      <a:pt x="119" y="231"/>
                    </a:cubicBezTo>
                    <a:cubicBezTo>
                      <a:pt x="117" y="232"/>
                      <a:pt x="117" y="232"/>
                      <a:pt x="117" y="232"/>
                    </a:cubicBezTo>
                    <a:cubicBezTo>
                      <a:pt x="117" y="233"/>
                      <a:pt x="117" y="233"/>
                      <a:pt x="117" y="233"/>
                    </a:cubicBezTo>
                    <a:cubicBezTo>
                      <a:pt x="119" y="231"/>
                      <a:pt x="119" y="231"/>
                      <a:pt x="119" y="231"/>
                    </a:cubicBezTo>
                    <a:cubicBezTo>
                      <a:pt x="117" y="232"/>
                      <a:pt x="117" y="232"/>
                      <a:pt x="117" y="232"/>
                    </a:cubicBezTo>
                    <a:cubicBezTo>
                      <a:pt x="120" y="230"/>
                      <a:pt x="120" y="230"/>
                      <a:pt x="120" y="230"/>
                    </a:cubicBezTo>
                    <a:cubicBezTo>
                      <a:pt x="116" y="230"/>
                      <a:pt x="116" y="230"/>
                      <a:pt x="116" y="230"/>
                    </a:cubicBezTo>
                    <a:cubicBezTo>
                      <a:pt x="116" y="232"/>
                      <a:pt x="117" y="232"/>
                      <a:pt x="117" y="232"/>
                    </a:cubicBezTo>
                    <a:cubicBezTo>
                      <a:pt x="120" y="230"/>
                      <a:pt x="120" y="230"/>
                      <a:pt x="120" y="230"/>
                    </a:cubicBezTo>
                    <a:cubicBezTo>
                      <a:pt x="116" y="230"/>
                      <a:pt x="116" y="230"/>
                      <a:pt x="116" y="230"/>
                    </a:cubicBezTo>
                    <a:cubicBezTo>
                      <a:pt x="120" y="230"/>
                      <a:pt x="120" y="230"/>
                      <a:pt x="120" y="230"/>
                    </a:cubicBezTo>
                    <a:cubicBezTo>
                      <a:pt x="117" y="228"/>
                      <a:pt x="117" y="228"/>
                      <a:pt x="117" y="228"/>
                    </a:cubicBezTo>
                    <a:cubicBezTo>
                      <a:pt x="117" y="229"/>
                      <a:pt x="116" y="230"/>
                      <a:pt x="116" y="230"/>
                    </a:cubicBezTo>
                    <a:cubicBezTo>
                      <a:pt x="120" y="230"/>
                      <a:pt x="120" y="230"/>
                      <a:pt x="120" y="230"/>
                    </a:cubicBezTo>
                    <a:cubicBezTo>
                      <a:pt x="117" y="228"/>
                      <a:pt x="117" y="228"/>
                      <a:pt x="117" y="228"/>
                    </a:cubicBezTo>
                    <a:cubicBezTo>
                      <a:pt x="117" y="228"/>
                      <a:pt x="117" y="228"/>
                      <a:pt x="117" y="228"/>
                    </a:cubicBezTo>
                    <a:cubicBezTo>
                      <a:pt x="120" y="230"/>
                      <a:pt x="120" y="230"/>
                      <a:pt x="120" y="230"/>
                    </a:cubicBezTo>
                    <a:cubicBezTo>
                      <a:pt x="119" y="227"/>
                      <a:pt x="119" y="227"/>
                      <a:pt x="119" y="227"/>
                    </a:cubicBezTo>
                    <a:cubicBezTo>
                      <a:pt x="119" y="227"/>
                      <a:pt x="118" y="227"/>
                      <a:pt x="117" y="228"/>
                    </a:cubicBezTo>
                    <a:cubicBezTo>
                      <a:pt x="120" y="230"/>
                      <a:pt x="120" y="230"/>
                      <a:pt x="120" y="230"/>
                    </a:cubicBezTo>
                    <a:cubicBezTo>
                      <a:pt x="119" y="227"/>
                      <a:pt x="119" y="227"/>
                      <a:pt x="119" y="227"/>
                    </a:cubicBezTo>
                    <a:cubicBezTo>
                      <a:pt x="120" y="230"/>
                      <a:pt x="120" y="230"/>
                      <a:pt x="120" y="230"/>
                    </a:cubicBezTo>
                    <a:cubicBezTo>
                      <a:pt x="120" y="226"/>
                      <a:pt x="120" y="226"/>
                      <a:pt x="120" y="226"/>
                    </a:cubicBezTo>
                    <a:cubicBezTo>
                      <a:pt x="120" y="226"/>
                      <a:pt x="120" y="226"/>
                      <a:pt x="119" y="227"/>
                    </a:cubicBezTo>
                    <a:cubicBezTo>
                      <a:pt x="120" y="230"/>
                      <a:pt x="120" y="230"/>
                      <a:pt x="120" y="230"/>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8"/>
                      <a:pt x="120" y="228"/>
                      <a:pt x="120" y="228"/>
                    </a:cubicBezTo>
                    <a:cubicBezTo>
                      <a:pt x="120" y="227"/>
                      <a:pt x="120" y="227"/>
                      <a:pt x="120" y="227"/>
                    </a:cubicBezTo>
                    <a:cubicBezTo>
                      <a:pt x="120" y="226"/>
                      <a:pt x="120" y="226"/>
                      <a:pt x="120" y="226"/>
                    </a:cubicBezTo>
                    <a:cubicBezTo>
                      <a:pt x="120" y="226"/>
                      <a:pt x="117" y="226"/>
                      <a:pt x="115" y="224"/>
                    </a:cubicBezTo>
                    <a:cubicBezTo>
                      <a:pt x="105" y="220"/>
                      <a:pt x="86" y="211"/>
                      <a:pt x="69" y="202"/>
                    </a:cubicBezTo>
                    <a:cubicBezTo>
                      <a:pt x="61" y="198"/>
                      <a:pt x="53" y="194"/>
                      <a:pt x="47" y="192"/>
                    </a:cubicBezTo>
                    <a:cubicBezTo>
                      <a:pt x="45" y="190"/>
                      <a:pt x="42" y="189"/>
                      <a:pt x="41" y="188"/>
                    </a:cubicBezTo>
                    <a:cubicBezTo>
                      <a:pt x="40" y="188"/>
                      <a:pt x="39" y="187"/>
                      <a:pt x="39" y="187"/>
                    </a:cubicBezTo>
                    <a:cubicBezTo>
                      <a:pt x="38" y="187"/>
                      <a:pt x="38" y="187"/>
                      <a:pt x="38" y="187"/>
                    </a:cubicBezTo>
                    <a:cubicBezTo>
                      <a:pt x="38" y="187"/>
                      <a:pt x="38" y="187"/>
                      <a:pt x="38" y="187"/>
                    </a:cubicBezTo>
                    <a:cubicBezTo>
                      <a:pt x="37" y="187"/>
                      <a:pt x="37" y="187"/>
                      <a:pt x="37" y="187"/>
                    </a:cubicBezTo>
                    <a:cubicBezTo>
                      <a:pt x="37" y="187"/>
                      <a:pt x="37" y="187"/>
                      <a:pt x="36" y="187"/>
                    </a:cubicBezTo>
                    <a:cubicBezTo>
                      <a:pt x="36" y="187"/>
                      <a:pt x="35" y="187"/>
                      <a:pt x="35" y="187"/>
                    </a:cubicBezTo>
                    <a:cubicBezTo>
                      <a:pt x="34" y="187"/>
                      <a:pt x="33" y="188"/>
                      <a:pt x="33" y="189"/>
                    </a:cubicBezTo>
                    <a:cubicBezTo>
                      <a:pt x="32" y="190"/>
                      <a:pt x="32" y="193"/>
                      <a:pt x="34" y="194"/>
                    </a:cubicBezTo>
                    <a:cubicBezTo>
                      <a:pt x="34" y="194"/>
                      <a:pt x="39" y="197"/>
                      <a:pt x="45" y="201"/>
                    </a:cubicBezTo>
                    <a:cubicBezTo>
                      <a:pt x="55" y="207"/>
                      <a:pt x="70" y="216"/>
                      <a:pt x="82" y="223"/>
                    </a:cubicBezTo>
                    <a:cubicBezTo>
                      <a:pt x="88" y="227"/>
                      <a:pt x="94" y="231"/>
                      <a:pt x="98" y="233"/>
                    </a:cubicBezTo>
                    <a:cubicBezTo>
                      <a:pt x="100" y="234"/>
                      <a:pt x="101" y="235"/>
                      <a:pt x="102" y="236"/>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4" y="237"/>
                      <a:pt x="104" y="237"/>
                      <a:pt x="104" y="237"/>
                    </a:cubicBezTo>
                    <a:cubicBezTo>
                      <a:pt x="105" y="235"/>
                      <a:pt x="105" y="235"/>
                      <a:pt x="105" y="235"/>
                    </a:cubicBezTo>
                    <a:cubicBezTo>
                      <a:pt x="103" y="237"/>
                      <a:pt x="103" y="237"/>
                      <a:pt x="103" y="237"/>
                    </a:cubicBezTo>
                    <a:cubicBezTo>
                      <a:pt x="106" y="235"/>
                      <a:pt x="106" y="235"/>
                      <a:pt x="106" y="235"/>
                    </a:cubicBezTo>
                    <a:cubicBezTo>
                      <a:pt x="103" y="236"/>
                      <a:pt x="103" y="236"/>
                      <a:pt x="103" y="236"/>
                    </a:cubicBezTo>
                    <a:cubicBezTo>
                      <a:pt x="103" y="237"/>
                      <a:pt x="103" y="237"/>
                      <a:pt x="103" y="237"/>
                    </a:cubicBezTo>
                    <a:cubicBezTo>
                      <a:pt x="106" y="235"/>
                      <a:pt x="106" y="235"/>
                      <a:pt x="106" y="235"/>
                    </a:cubicBezTo>
                    <a:cubicBezTo>
                      <a:pt x="103" y="236"/>
                      <a:pt x="103" y="236"/>
                      <a:pt x="103" y="236"/>
                    </a:cubicBezTo>
                    <a:cubicBezTo>
                      <a:pt x="106" y="234"/>
                      <a:pt x="106" y="234"/>
                      <a:pt x="106" y="234"/>
                    </a:cubicBezTo>
                    <a:cubicBezTo>
                      <a:pt x="102" y="234"/>
                      <a:pt x="102" y="234"/>
                      <a:pt x="102" y="234"/>
                    </a:cubicBezTo>
                    <a:cubicBezTo>
                      <a:pt x="102" y="235"/>
                      <a:pt x="103" y="236"/>
                      <a:pt x="103" y="236"/>
                    </a:cubicBezTo>
                    <a:cubicBezTo>
                      <a:pt x="106" y="234"/>
                      <a:pt x="106" y="234"/>
                      <a:pt x="106" y="234"/>
                    </a:cubicBezTo>
                    <a:cubicBezTo>
                      <a:pt x="102" y="234"/>
                      <a:pt x="102" y="234"/>
                      <a:pt x="102" y="234"/>
                    </a:cubicBezTo>
                    <a:cubicBezTo>
                      <a:pt x="106" y="234"/>
                      <a:pt x="106" y="234"/>
                      <a:pt x="106" y="234"/>
                    </a:cubicBezTo>
                    <a:cubicBezTo>
                      <a:pt x="103" y="232"/>
                      <a:pt x="103" y="232"/>
                      <a:pt x="103" y="232"/>
                    </a:cubicBezTo>
                    <a:cubicBezTo>
                      <a:pt x="103" y="233"/>
                      <a:pt x="102" y="234"/>
                      <a:pt x="102" y="234"/>
                    </a:cubicBezTo>
                    <a:cubicBezTo>
                      <a:pt x="106" y="234"/>
                      <a:pt x="106" y="234"/>
                      <a:pt x="106" y="234"/>
                    </a:cubicBezTo>
                    <a:cubicBezTo>
                      <a:pt x="103" y="232"/>
                      <a:pt x="103" y="232"/>
                      <a:pt x="103" y="232"/>
                    </a:cubicBezTo>
                    <a:cubicBezTo>
                      <a:pt x="106" y="234"/>
                      <a:pt x="106" y="234"/>
                      <a:pt x="106" y="234"/>
                    </a:cubicBezTo>
                    <a:cubicBezTo>
                      <a:pt x="103" y="232"/>
                      <a:pt x="103" y="232"/>
                      <a:pt x="103" y="232"/>
                    </a:cubicBezTo>
                    <a:cubicBezTo>
                      <a:pt x="106" y="234"/>
                      <a:pt x="106" y="234"/>
                      <a:pt x="106" y="234"/>
                    </a:cubicBezTo>
                    <a:cubicBezTo>
                      <a:pt x="105" y="231"/>
                      <a:pt x="105" y="231"/>
                      <a:pt x="105" y="231"/>
                    </a:cubicBezTo>
                    <a:cubicBezTo>
                      <a:pt x="104" y="231"/>
                      <a:pt x="104" y="231"/>
                      <a:pt x="103" y="232"/>
                    </a:cubicBezTo>
                    <a:cubicBezTo>
                      <a:pt x="106" y="234"/>
                      <a:pt x="106" y="234"/>
                      <a:pt x="106" y="234"/>
                    </a:cubicBezTo>
                    <a:cubicBezTo>
                      <a:pt x="105" y="231"/>
                      <a:pt x="105" y="231"/>
                      <a:pt x="105" y="231"/>
                    </a:cubicBezTo>
                    <a:cubicBezTo>
                      <a:pt x="106" y="234"/>
                      <a:pt x="106" y="234"/>
                      <a:pt x="106" y="234"/>
                    </a:cubicBezTo>
                    <a:cubicBezTo>
                      <a:pt x="106" y="230"/>
                      <a:pt x="106" y="230"/>
                      <a:pt x="106" y="230"/>
                    </a:cubicBezTo>
                    <a:cubicBezTo>
                      <a:pt x="106" y="231"/>
                      <a:pt x="105" y="231"/>
                      <a:pt x="105" y="231"/>
                    </a:cubicBezTo>
                    <a:cubicBezTo>
                      <a:pt x="106" y="234"/>
                      <a:pt x="106" y="234"/>
                      <a:pt x="106" y="234"/>
                    </a:cubicBezTo>
                    <a:cubicBezTo>
                      <a:pt x="106" y="230"/>
                      <a:pt x="106" y="230"/>
                      <a:pt x="106" y="230"/>
                    </a:cubicBezTo>
                    <a:cubicBezTo>
                      <a:pt x="106" y="234"/>
                      <a:pt x="106" y="234"/>
                      <a:pt x="106" y="234"/>
                    </a:cubicBezTo>
                    <a:cubicBezTo>
                      <a:pt x="106" y="230"/>
                      <a:pt x="106" y="230"/>
                      <a:pt x="106" y="230"/>
                    </a:cubicBezTo>
                    <a:cubicBezTo>
                      <a:pt x="106" y="230"/>
                      <a:pt x="106" y="230"/>
                      <a:pt x="106" y="230"/>
                    </a:cubicBezTo>
                    <a:cubicBezTo>
                      <a:pt x="106" y="234"/>
                      <a:pt x="106" y="234"/>
                      <a:pt x="106" y="234"/>
                    </a:cubicBezTo>
                    <a:cubicBezTo>
                      <a:pt x="106" y="230"/>
                      <a:pt x="106" y="230"/>
                      <a:pt x="106" y="230"/>
                    </a:cubicBezTo>
                    <a:cubicBezTo>
                      <a:pt x="106" y="233"/>
                      <a:pt x="106" y="233"/>
                      <a:pt x="106" y="233"/>
                    </a:cubicBezTo>
                    <a:cubicBezTo>
                      <a:pt x="107" y="230"/>
                      <a:pt x="107" y="230"/>
                      <a:pt x="107" y="230"/>
                    </a:cubicBezTo>
                    <a:cubicBezTo>
                      <a:pt x="106" y="230"/>
                      <a:pt x="106" y="230"/>
                      <a:pt x="106" y="230"/>
                    </a:cubicBezTo>
                    <a:cubicBezTo>
                      <a:pt x="106" y="233"/>
                      <a:pt x="106" y="233"/>
                      <a:pt x="106" y="233"/>
                    </a:cubicBezTo>
                    <a:cubicBezTo>
                      <a:pt x="107" y="230"/>
                      <a:pt x="107" y="230"/>
                      <a:pt x="107" y="230"/>
                    </a:cubicBezTo>
                    <a:cubicBezTo>
                      <a:pt x="107" y="231"/>
                      <a:pt x="107" y="231"/>
                      <a:pt x="107" y="231"/>
                    </a:cubicBezTo>
                    <a:cubicBezTo>
                      <a:pt x="107" y="230"/>
                      <a:pt x="107" y="230"/>
                      <a:pt x="107" y="230"/>
                    </a:cubicBezTo>
                    <a:cubicBezTo>
                      <a:pt x="107" y="230"/>
                      <a:pt x="107" y="230"/>
                      <a:pt x="107" y="230"/>
                    </a:cubicBezTo>
                    <a:cubicBezTo>
                      <a:pt x="107" y="231"/>
                      <a:pt x="107" y="231"/>
                      <a:pt x="107" y="231"/>
                    </a:cubicBezTo>
                    <a:cubicBezTo>
                      <a:pt x="107" y="230"/>
                      <a:pt x="107" y="230"/>
                      <a:pt x="107" y="230"/>
                    </a:cubicBezTo>
                    <a:cubicBezTo>
                      <a:pt x="107" y="230"/>
                      <a:pt x="106" y="230"/>
                      <a:pt x="106" y="230"/>
                    </a:cubicBezTo>
                    <a:cubicBezTo>
                      <a:pt x="103" y="230"/>
                      <a:pt x="98" y="228"/>
                      <a:pt x="92" y="227"/>
                    </a:cubicBezTo>
                    <a:cubicBezTo>
                      <a:pt x="83" y="224"/>
                      <a:pt x="72" y="221"/>
                      <a:pt x="63" y="218"/>
                    </a:cubicBezTo>
                    <a:cubicBezTo>
                      <a:pt x="59" y="217"/>
                      <a:pt x="55" y="216"/>
                      <a:pt x="52" y="215"/>
                    </a:cubicBezTo>
                    <a:cubicBezTo>
                      <a:pt x="50" y="214"/>
                      <a:pt x="49" y="214"/>
                      <a:pt x="48" y="214"/>
                    </a:cubicBezTo>
                    <a:cubicBezTo>
                      <a:pt x="48" y="214"/>
                      <a:pt x="48" y="214"/>
                      <a:pt x="47" y="213"/>
                    </a:cubicBezTo>
                    <a:cubicBezTo>
                      <a:pt x="47" y="213"/>
                      <a:pt x="47" y="213"/>
                      <a:pt x="47" y="213"/>
                    </a:cubicBezTo>
                    <a:cubicBezTo>
                      <a:pt x="47" y="213"/>
                      <a:pt x="47" y="213"/>
                      <a:pt x="47" y="213"/>
                    </a:cubicBezTo>
                    <a:cubicBezTo>
                      <a:pt x="47" y="213"/>
                      <a:pt x="47" y="213"/>
                      <a:pt x="47" y="213"/>
                    </a:cubicBezTo>
                    <a:cubicBezTo>
                      <a:pt x="46" y="213"/>
                      <a:pt x="46" y="213"/>
                      <a:pt x="46" y="213"/>
                    </a:cubicBezTo>
                    <a:cubicBezTo>
                      <a:pt x="44" y="213"/>
                      <a:pt x="43" y="214"/>
                      <a:pt x="42" y="216"/>
                    </a:cubicBezTo>
                    <a:cubicBezTo>
                      <a:pt x="42" y="218"/>
                      <a:pt x="42" y="220"/>
                      <a:pt x="44" y="221"/>
                    </a:cubicBezTo>
                    <a:cubicBezTo>
                      <a:pt x="66" y="234"/>
                      <a:pt x="66" y="234"/>
                      <a:pt x="66" y="234"/>
                    </a:cubicBezTo>
                    <a:cubicBezTo>
                      <a:pt x="51" y="235"/>
                      <a:pt x="51" y="235"/>
                      <a:pt x="51" y="235"/>
                    </a:cubicBezTo>
                    <a:cubicBezTo>
                      <a:pt x="49" y="235"/>
                      <a:pt x="48" y="237"/>
                      <a:pt x="47" y="238"/>
                    </a:cubicBezTo>
                    <a:cubicBezTo>
                      <a:pt x="47" y="240"/>
                      <a:pt x="47" y="242"/>
                      <a:pt x="49" y="243"/>
                    </a:cubicBezTo>
                    <a:cubicBezTo>
                      <a:pt x="50" y="243"/>
                      <a:pt x="50" y="243"/>
                      <a:pt x="50" y="243"/>
                    </a:cubicBezTo>
                    <a:cubicBezTo>
                      <a:pt x="52" y="245"/>
                      <a:pt x="55" y="244"/>
                      <a:pt x="56" y="242"/>
                    </a:cubicBezTo>
                    <a:cubicBezTo>
                      <a:pt x="57" y="240"/>
                      <a:pt x="56" y="238"/>
                      <a:pt x="54" y="23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2" name="Freeform 52"/>
              <p:cNvSpPr/>
              <p:nvPr/>
            </p:nvSpPr>
            <p:spPr bwMode="auto">
              <a:xfrm>
                <a:off x="3920905" y="3144319"/>
                <a:ext cx="354871" cy="649059"/>
              </a:xfrm>
              <a:custGeom>
                <a:avLst/>
                <a:gdLst>
                  <a:gd name="T0" fmla="*/ 32 w 264"/>
                  <a:gd name="T1" fmla="*/ 415 h 483"/>
                  <a:gd name="T2" fmla="*/ 29 w 264"/>
                  <a:gd name="T3" fmla="*/ 387 h 483"/>
                  <a:gd name="T4" fmla="*/ 29 w 264"/>
                  <a:gd name="T5" fmla="*/ 386 h 483"/>
                  <a:gd name="T6" fmla="*/ 25 w 264"/>
                  <a:gd name="T7" fmla="*/ 386 h 483"/>
                  <a:gd name="T8" fmla="*/ 18 w 264"/>
                  <a:gd name="T9" fmla="*/ 345 h 483"/>
                  <a:gd name="T10" fmla="*/ 18 w 264"/>
                  <a:gd name="T11" fmla="*/ 342 h 483"/>
                  <a:gd name="T12" fmla="*/ 18 w 264"/>
                  <a:gd name="T13" fmla="*/ 343 h 483"/>
                  <a:gd name="T14" fmla="*/ 12 w 264"/>
                  <a:gd name="T15" fmla="*/ 309 h 483"/>
                  <a:gd name="T16" fmla="*/ 5 w 264"/>
                  <a:gd name="T17" fmla="*/ 271 h 483"/>
                  <a:gd name="T18" fmla="*/ 17 w 264"/>
                  <a:gd name="T19" fmla="*/ 243 h 483"/>
                  <a:gd name="T20" fmla="*/ 29 w 264"/>
                  <a:gd name="T21" fmla="*/ 232 h 483"/>
                  <a:gd name="T22" fmla="*/ 30 w 264"/>
                  <a:gd name="T23" fmla="*/ 236 h 483"/>
                  <a:gd name="T24" fmla="*/ 48 w 264"/>
                  <a:gd name="T25" fmla="*/ 232 h 483"/>
                  <a:gd name="T26" fmla="*/ 38 w 264"/>
                  <a:gd name="T27" fmla="*/ 224 h 483"/>
                  <a:gd name="T28" fmla="*/ 39 w 264"/>
                  <a:gd name="T29" fmla="*/ 228 h 483"/>
                  <a:gd name="T30" fmla="*/ 87 w 264"/>
                  <a:gd name="T31" fmla="*/ 233 h 483"/>
                  <a:gd name="T32" fmla="*/ 148 w 264"/>
                  <a:gd name="T33" fmla="*/ 259 h 483"/>
                  <a:gd name="T34" fmla="*/ 138 w 264"/>
                  <a:gd name="T35" fmla="*/ 249 h 483"/>
                  <a:gd name="T36" fmla="*/ 139 w 264"/>
                  <a:gd name="T37" fmla="*/ 252 h 483"/>
                  <a:gd name="T38" fmla="*/ 173 w 264"/>
                  <a:gd name="T39" fmla="*/ 251 h 483"/>
                  <a:gd name="T40" fmla="*/ 188 w 264"/>
                  <a:gd name="T41" fmla="*/ 247 h 483"/>
                  <a:gd name="T42" fmla="*/ 215 w 264"/>
                  <a:gd name="T43" fmla="*/ 227 h 483"/>
                  <a:gd name="T44" fmla="*/ 222 w 264"/>
                  <a:gd name="T45" fmla="*/ 218 h 483"/>
                  <a:gd name="T46" fmla="*/ 235 w 264"/>
                  <a:gd name="T47" fmla="*/ 214 h 483"/>
                  <a:gd name="T48" fmla="*/ 249 w 264"/>
                  <a:gd name="T49" fmla="*/ 185 h 483"/>
                  <a:gd name="T50" fmla="*/ 254 w 264"/>
                  <a:gd name="T51" fmla="*/ 158 h 483"/>
                  <a:gd name="T52" fmla="*/ 262 w 264"/>
                  <a:gd name="T53" fmla="*/ 130 h 483"/>
                  <a:gd name="T54" fmla="*/ 253 w 264"/>
                  <a:gd name="T55" fmla="*/ 65 h 483"/>
                  <a:gd name="T56" fmla="*/ 233 w 264"/>
                  <a:gd name="T57" fmla="*/ 42 h 483"/>
                  <a:gd name="T58" fmla="*/ 255 w 264"/>
                  <a:gd name="T59" fmla="*/ 117 h 483"/>
                  <a:gd name="T60" fmla="*/ 244 w 264"/>
                  <a:gd name="T61" fmla="*/ 157 h 483"/>
                  <a:gd name="T62" fmla="*/ 243 w 264"/>
                  <a:gd name="T63" fmla="*/ 185 h 483"/>
                  <a:gd name="T64" fmla="*/ 232 w 264"/>
                  <a:gd name="T65" fmla="*/ 214 h 483"/>
                  <a:gd name="T66" fmla="*/ 233 w 264"/>
                  <a:gd name="T67" fmla="*/ 210 h 483"/>
                  <a:gd name="T68" fmla="*/ 219 w 264"/>
                  <a:gd name="T69" fmla="*/ 215 h 483"/>
                  <a:gd name="T70" fmla="*/ 213 w 264"/>
                  <a:gd name="T71" fmla="*/ 230 h 483"/>
                  <a:gd name="T72" fmla="*/ 182 w 264"/>
                  <a:gd name="T73" fmla="*/ 243 h 483"/>
                  <a:gd name="T74" fmla="*/ 170 w 264"/>
                  <a:gd name="T75" fmla="*/ 249 h 483"/>
                  <a:gd name="T76" fmla="*/ 170 w 264"/>
                  <a:gd name="T77" fmla="*/ 245 h 483"/>
                  <a:gd name="T78" fmla="*/ 143 w 264"/>
                  <a:gd name="T79" fmla="*/ 244 h 483"/>
                  <a:gd name="T80" fmla="*/ 147 w 264"/>
                  <a:gd name="T81" fmla="*/ 251 h 483"/>
                  <a:gd name="T82" fmla="*/ 148 w 264"/>
                  <a:gd name="T83" fmla="*/ 251 h 483"/>
                  <a:gd name="T84" fmla="*/ 74 w 264"/>
                  <a:gd name="T85" fmla="*/ 223 h 483"/>
                  <a:gd name="T86" fmla="*/ 83 w 264"/>
                  <a:gd name="T87" fmla="*/ 233 h 483"/>
                  <a:gd name="T88" fmla="*/ 83 w 264"/>
                  <a:gd name="T89" fmla="*/ 230 h 483"/>
                  <a:gd name="T90" fmla="*/ 35 w 264"/>
                  <a:gd name="T91" fmla="*/ 222 h 483"/>
                  <a:gd name="T92" fmla="*/ 45 w 264"/>
                  <a:gd name="T93" fmla="*/ 225 h 483"/>
                  <a:gd name="T94" fmla="*/ 30 w 264"/>
                  <a:gd name="T95" fmla="*/ 228 h 483"/>
                  <a:gd name="T96" fmla="*/ 26 w 264"/>
                  <a:gd name="T97" fmla="*/ 230 h 483"/>
                  <a:gd name="T98" fmla="*/ 15 w 264"/>
                  <a:gd name="T99" fmla="*/ 240 h 483"/>
                  <a:gd name="T100" fmla="*/ 6 w 264"/>
                  <a:gd name="T101" fmla="*/ 255 h 483"/>
                  <a:gd name="T102" fmla="*/ 6 w 264"/>
                  <a:gd name="T103" fmla="*/ 312 h 483"/>
                  <a:gd name="T104" fmla="*/ 10 w 264"/>
                  <a:gd name="T105" fmla="*/ 341 h 483"/>
                  <a:gd name="T106" fmla="*/ 25 w 264"/>
                  <a:gd name="T107" fmla="*/ 386 h 483"/>
                  <a:gd name="T108" fmla="*/ 23 w 264"/>
                  <a:gd name="T109" fmla="*/ 402 h 483"/>
                  <a:gd name="T110" fmla="*/ 23 w 264"/>
                  <a:gd name="T111" fmla="*/ 401 h 483"/>
                  <a:gd name="T112" fmla="*/ 23 w 264"/>
                  <a:gd name="T113" fmla="*/ 402 h 483"/>
                  <a:gd name="T114" fmla="*/ 42 w 264"/>
                  <a:gd name="T115" fmla="*/ 477 h 4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4" h="483">
                    <a:moveTo>
                      <a:pt x="53" y="475"/>
                    </a:moveTo>
                    <a:cubicBezTo>
                      <a:pt x="48" y="472"/>
                      <a:pt x="48" y="472"/>
                      <a:pt x="48" y="472"/>
                    </a:cubicBezTo>
                    <a:cubicBezTo>
                      <a:pt x="49" y="460"/>
                      <a:pt x="49" y="460"/>
                      <a:pt x="49" y="460"/>
                    </a:cubicBezTo>
                    <a:cubicBezTo>
                      <a:pt x="49" y="458"/>
                      <a:pt x="48" y="457"/>
                      <a:pt x="47" y="456"/>
                    </a:cubicBezTo>
                    <a:cubicBezTo>
                      <a:pt x="46" y="455"/>
                      <a:pt x="46" y="455"/>
                      <a:pt x="46" y="455"/>
                    </a:cubicBezTo>
                    <a:cubicBezTo>
                      <a:pt x="42" y="438"/>
                      <a:pt x="42" y="438"/>
                      <a:pt x="42" y="438"/>
                    </a:cubicBezTo>
                    <a:cubicBezTo>
                      <a:pt x="42" y="437"/>
                      <a:pt x="41" y="436"/>
                      <a:pt x="40" y="436"/>
                    </a:cubicBezTo>
                    <a:cubicBezTo>
                      <a:pt x="40" y="435"/>
                      <a:pt x="40" y="435"/>
                      <a:pt x="40" y="435"/>
                    </a:cubicBezTo>
                    <a:cubicBezTo>
                      <a:pt x="35" y="418"/>
                      <a:pt x="35" y="418"/>
                      <a:pt x="35" y="418"/>
                    </a:cubicBezTo>
                    <a:cubicBezTo>
                      <a:pt x="35" y="417"/>
                      <a:pt x="34" y="416"/>
                      <a:pt x="33" y="415"/>
                    </a:cubicBezTo>
                    <a:cubicBezTo>
                      <a:pt x="32" y="415"/>
                      <a:pt x="32" y="415"/>
                      <a:pt x="32" y="415"/>
                    </a:cubicBezTo>
                    <a:cubicBezTo>
                      <a:pt x="31" y="401"/>
                      <a:pt x="31" y="401"/>
                      <a:pt x="31" y="401"/>
                    </a:cubicBezTo>
                    <a:cubicBezTo>
                      <a:pt x="31" y="400"/>
                      <a:pt x="31" y="399"/>
                      <a:pt x="30" y="399"/>
                    </a:cubicBezTo>
                    <a:cubicBezTo>
                      <a:pt x="30" y="399"/>
                      <a:pt x="30" y="399"/>
                      <a:pt x="30" y="399"/>
                    </a:cubicBezTo>
                    <a:cubicBezTo>
                      <a:pt x="27" y="402"/>
                      <a:pt x="27" y="402"/>
                      <a:pt x="27" y="402"/>
                    </a:cubicBezTo>
                    <a:cubicBezTo>
                      <a:pt x="31" y="404"/>
                      <a:pt x="31" y="404"/>
                      <a:pt x="31" y="404"/>
                    </a:cubicBezTo>
                    <a:cubicBezTo>
                      <a:pt x="31" y="403"/>
                      <a:pt x="31" y="403"/>
                      <a:pt x="31" y="403"/>
                    </a:cubicBezTo>
                    <a:cubicBezTo>
                      <a:pt x="31" y="402"/>
                      <a:pt x="31" y="402"/>
                      <a:pt x="31" y="402"/>
                    </a:cubicBezTo>
                    <a:cubicBezTo>
                      <a:pt x="31" y="401"/>
                      <a:pt x="31" y="401"/>
                      <a:pt x="31" y="401"/>
                    </a:cubicBezTo>
                    <a:cubicBezTo>
                      <a:pt x="31" y="400"/>
                      <a:pt x="31" y="399"/>
                      <a:pt x="31" y="397"/>
                    </a:cubicBezTo>
                    <a:cubicBezTo>
                      <a:pt x="30" y="395"/>
                      <a:pt x="30" y="392"/>
                      <a:pt x="30" y="390"/>
                    </a:cubicBezTo>
                    <a:cubicBezTo>
                      <a:pt x="29" y="389"/>
                      <a:pt x="29" y="388"/>
                      <a:pt x="29" y="387"/>
                    </a:cubicBezTo>
                    <a:cubicBezTo>
                      <a:pt x="29" y="386"/>
                      <a:pt x="29" y="386"/>
                      <a:pt x="29"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9" y="386"/>
                      <a:pt x="29" y="386"/>
                      <a:pt x="29" y="386"/>
                    </a:cubicBezTo>
                    <a:cubicBezTo>
                      <a:pt x="27" y="386"/>
                      <a:pt x="27" y="386"/>
                      <a:pt x="27" y="386"/>
                    </a:cubicBezTo>
                    <a:cubicBezTo>
                      <a:pt x="29" y="386"/>
                      <a:pt x="29" y="386"/>
                      <a:pt x="29" y="386"/>
                    </a:cubicBezTo>
                    <a:cubicBezTo>
                      <a:pt x="26" y="386"/>
                      <a:pt x="26" y="386"/>
                      <a:pt x="26" y="386"/>
                    </a:cubicBezTo>
                    <a:cubicBezTo>
                      <a:pt x="29" y="386"/>
                      <a:pt x="29" y="386"/>
                      <a:pt x="29" y="386"/>
                    </a:cubicBezTo>
                    <a:cubicBezTo>
                      <a:pt x="29" y="386"/>
                      <a:pt x="29" y="386"/>
                      <a:pt x="29" y="386"/>
                    </a:cubicBezTo>
                    <a:cubicBezTo>
                      <a:pt x="26" y="386"/>
                      <a:pt x="26" y="386"/>
                      <a:pt x="26" y="386"/>
                    </a:cubicBezTo>
                    <a:cubicBezTo>
                      <a:pt x="29" y="386"/>
                      <a:pt x="29" y="386"/>
                      <a:pt x="29" y="386"/>
                    </a:cubicBezTo>
                    <a:cubicBezTo>
                      <a:pt x="25" y="386"/>
                      <a:pt x="25" y="386"/>
                      <a:pt x="25" y="386"/>
                    </a:cubicBezTo>
                    <a:cubicBezTo>
                      <a:pt x="29" y="387"/>
                      <a:pt x="29" y="387"/>
                      <a:pt x="29" y="387"/>
                    </a:cubicBezTo>
                    <a:cubicBezTo>
                      <a:pt x="29" y="386"/>
                      <a:pt x="29" y="386"/>
                      <a:pt x="29" y="386"/>
                    </a:cubicBezTo>
                    <a:cubicBezTo>
                      <a:pt x="25" y="386"/>
                      <a:pt x="25" y="386"/>
                      <a:pt x="25" y="386"/>
                    </a:cubicBezTo>
                    <a:cubicBezTo>
                      <a:pt x="29" y="387"/>
                      <a:pt x="29" y="387"/>
                      <a:pt x="29" y="387"/>
                    </a:cubicBezTo>
                    <a:cubicBezTo>
                      <a:pt x="25" y="386"/>
                      <a:pt x="25" y="386"/>
                      <a:pt x="25" y="386"/>
                    </a:cubicBezTo>
                    <a:cubicBezTo>
                      <a:pt x="28" y="388"/>
                      <a:pt x="28" y="388"/>
                      <a:pt x="28" y="388"/>
                    </a:cubicBezTo>
                    <a:cubicBezTo>
                      <a:pt x="29" y="387"/>
                      <a:pt x="29" y="387"/>
                      <a:pt x="29" y="387"/>
                    </a:cubicBezTo>
                    <a:cubicBezTo>
                      <a:pt x="25" y="386"/>
                      <a:pt x="25" y="386"/>
                      <a:pt x="25" y="386"/>
                    </a:cubicBezTo>
                    <a:cubicBezTo>
                      <a:pt x="28" y="388"/>
                      <a:pt x="28" y="388"/>
                      <a:pt x="28" y="388"/>
                    </a:cubicBezTo>
                    <a:cubicBezTo>
                      <a:pt x="29" y="387"/>
                      <a:pt x="29" y="386"/>
                      <a:pt x="29" y="385"/>
                    </a:cubicBezTo>
                    <a:cubicBezTo>
                      <a:pt x="29" y="384"/>
                      <a:pt x="28" y="383"/>
                      <a:pt x="27" y="382"/>
                    </a:cubicBezTo>
                    <a:cubicBezTo>
                      <a:pt x="24" y="380"/>
                      <a:pt x="24" y="380"/>
                      <a:pt x="24" y="380"/>
                    </a:cubicBezTo>
                    <a:cubicBezTo>
                      <a:pt x="21" y="360"/>
                      <a:pt x="21" y="360"/>
                      <a:pt x="21" y="360"/>
                    </a:cubicBezTo>
                    <a:cubicBezTo>
                      <a:pt x="21" y="359"/>
                      <a:pt x="21" y="358"/>
                      <a:pt x="20" y="358"/>
                    </a:cubicBezTo>
                    <a:cubicBezTo>
                      <a:pt x="18" y="357"/>
                      <a:pt x="18" y="357"/>
                      <a:pt x="18" y="357"/>
                    </a:cubicBezTo>
                    <a:cubicBezTo>
                      <a:pt x="16" y="360"/>
                      <a:pt x="16" y="360"/>
                      <a:pt x="16" y="360"/>
                    </a:cubicBezTo>
                    <a:cubicBezTo>
                      <a:pt x="20" y="359"/>
                      <a:pt x="20" y="359"/>
                      <a:pt x="20" y="359"/>
                    </a:cubicBezTo>
                    <a:cubicBezTo>
                      <a:pt x="20" y="359"/>
                      <a:pt x="19" y="355"/>
                      <a:pt x="19" y="351"/>
                    </a:cubicBezTo>
                    <a:cubicBezTo>
                      <a:pt x="19" y="349"/>
                      <a:pt x="18" y="347"/>
                      <a:pt x="18" y="345"/>
                    </a:cubicBezTo>
                    <a:cubicBezTo>
                      <a:pt x="18" y="344"/>
                      <a:pt x="18" y="343"/>
                      <a:pt x="18" y="343"/>
                    </a:cubicBezTo>
                    <a:cubicBezTo>
                      <a:pt x="18" y="342"/>
                      <a:pt x="18" y="342"/>
                      <a:pt x="18"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8" y="342"/>
                      <a:pt x="18" y="342"/>
                      <a:pt x="18" y="342"/>
                    </a:cubicBezTo>
                    <a:cubicBezTo>
                      <a:pt x="16" y="342"/>
                      <a:pt x="16" y="342"/>
                      <a:pt x="16" y="342"/>
                    </a:cubicBezTo>
                    <a:cubicBezTo>
                      <a:pt x="18" y="342"/>
                      <a:pt x="18" y="342"/>
                      <a:pt x="18" y="342"/>
                    </a:cubicBezTo>
                    <a:cubicBezTo>
                      <a:pt x="15" y="342"/>
                      <a:pt x="15" y="342"/>
                      <a:pt x="15" y="342"/>
                    </a:cubicBezTo>
                    <a:cubicBezTo>
                      <a:pt x="18" y="342"/>
                      <a:pt x="18" y="342"/>
                      <a:pt x="18" y="342"/>
                    </a:cubicBezTo>
                    <a:cubicBezTo>
                      <a:pt x="18" y="342"/>
                      <a:pt x="18" y="342"/>
                      <a:pt x="18" y="342"/>
                    </a:cubicBezTo>
                    <a:cubicBezTo>
                      <a:pt x="15" y="342"/>
                      <a:pt x="15" y="342"/>
                      <a:pt x="15" y="342"/>
                    </a:cubicBezTo>
                    <a:cubicBezTo>
                      <a:pt x="18" y="342"/>
                      <a:pt x="18" y="342"/>
                      <a:pt x="18" y="342"/>
                    </a:cubicBezTo>
                    <a:cubicBezTo>
                      <a:pt x="14" y="342"/>
                      <a:pt x="14" y="342"/>
                      <a:pt x="14" y="342"/>
                    </a:cubicBezTo>
                    <a:cubicBezTo>
                      <a:pt x="18" y="343"/>
                      <a:pt x="18" y="343"/>
                      <a:pt x="18" y="343"/>
                    </a:cubicBezTo>
                    <a:cubicBezTo>
                      <a:pt x="18" y="342"/>
                      <a:pt x="18" y="342"/>
                      <a:pt x="18" y="342"/>
                    </a:cubicBezTo>
                    <a:cubicBezTo>
                      <a:pt x="14" y="342"/>
                      <a:pt x="14" y="342"/>
                      <a:pt x="14" y="342"/>
                    </a:cubicBezTo>
                    <a:cubicBezTo>
                      <a:pt x="18" y="343"/>
                      <a:pt x="18" y="343"/>
                      <a:pt x="18" y="343"/>
                    </a:cubicBezTo>
                    <a:cubicBezTo>
                      <a:pt x="14" y="342"/>
                      <a:pt x="14" y="342"/>
                      <a:pt x="14" y="342"/>
                    </a:cubicBezTo>
                    <a:cubicBezTo>
                      <a:pt x="17" y="344"/>
                      <a:pt x="17" y="344"/>
                      <a:pt x="17" y="344"/>
                    </a:cubicBezTo>
                    <a:cubicBezTo>
                      <a:pt x="17" y="343"/>
                      <a:pt x="17" y="343"/>
                      <a:pt x="18" y="343"/>
                    </a:cubicBezTo>
                    <a:cubicBezTo>
                      <a:pt x="14" y="342"/>
                      <a:pt x="14" y="342"/>
                      <a:pt x="14" y="342"/>
                    </a:cubicBezTo>
                    <a:cubicBezTo>
                      <a:pt x="17" y="344"/>
                      <a:pt x="17" y="344"/>
                      <a:pt x="17" y="344"/>
                    </a:cubicBezTo>
                    <a:cubicBezTo>
                      <a:pt x="18" y="343"/>
                      <a:pt x="18" y="342"/>
                      <a:pt x="18" y="341"/>
                    </a:cubicBezTo>
                    <a:cubicBezTo>
                      <a:pt x="17" y="340"/>
                      <a:pt x="17" y="339"/>
                      <a:pt x="16" y="338"/>
                    </a:cubicBezTo>
                    <a:cubicBezTo>
                      <a:pt x="14" y="337"/>
                      <a:pt x="14" y="337"/>
                      <a:pt x="14" y="337"/>
                    </a:cubicBezTo>
                    <a:cubicBezTo>
                      <a:pt x="12" y="341"/>
                      <a:pt x="12" y="341"/>
                      <a:pt x="12" y="341"/>
                    </a:cubicBezTo>
                    <a:cubicBezTo>
                      <a:pt x="16" y="340"/>
                      <a:pt x="16" y="340"/>
                      <a:pt x="16" y="340"/>
                    </a:cubicBezTo>
                    <a:cubicBezTo>
                      <a:pt x="13" y="324"/>
                      <a:pt x="13" y="324"/>
                      <a:pt x="13" y="324"/>
                    </a:cubicBezTo>
                    <a:cubicBezTo>
                      <a:pt x="13" y="323"/>
                      <a:pt x="12" y="322"/>
                      <a:pt x="11" y="321"/>
                    </a:cubicBezTo>
                    <a:cubicBezTo>
                      <a:pt x="11" y="321"/>
                      <a:pt x="11" y="321"/>
                      <a:pt x="11" y="321"/>
                    </a:cubicBezTo>
                    <a:cubicBezTo>
                      <a:pt x="12" y="309"/>
                      <a:pt x="12" y="309"/>
                      <a:pt x="12" y="309"/>
                    </a:cubicBezTo>
                    <a:cubicBezTo>
                      <a:pt x="12" y="308"/>
                      <a:pt x="12" y="306"/>
                      <a:pt x="10" y="305"/>
                    </a:cubicBezTo>
                    <a:cubicBezTo>
                      <a:pt x="9" y="305"/>
                      <a:pt x="9" y="305"/>
                      <a:pt x="9" y="305"/>
                    </a:cubicBezTo>
                    <a:cubicBezTo>
                      <a:pt x="7" y="308"/>
                      <a:pt x="7" y="308"/>
                      <a:pt x="7" y="308"/>
                    </a:cubicBezTo>
                    <a:cubicBezTo>
                      <a:pt x="11" y="309"/>
                      <a:pt x="11" y="309"/>
                      <a:pt x="11" y="309"/>
                    </a:cubicBezTo>
                    <a:cubicBezTo>
                      <a:pt x="13" y="293"/>
                      <a:pt x="13" y="293"/>
                      <a:pt x="13" y="293"/>
                    </a:cubicBezTo>
                    <a:cubicBezTo>
                      <a:pt x="13" y="292"/>
                      <a:pt x="12" y="290"/>
                      <a:pt x="11" y="289"/>
                    </a:cubicBezTo>
                    <a:cubicBezTo>
                      <a:pt x="9" y="288"/>
                      <a:pt x="9" y="288"/>
                      <a:pt x="9" y="288"/>
                    </a:cubicBezTo>
                    <a:cubicBezTo>
                      <a:pt x="10" y="273"/>
                      <a:pt x="10" y="273"/>
                      <a:pt x="10" y="273"/>
                    </a:cubicBezTo>
                    <a:cubicBezTo>
                      <a:pt x="10" y="271"/>
                      <a:pt x="10" y="270"/>
                      <a:pt x="8" y="269"/>
                    </a:cubicBezTo>
                    <a:cubicBezTo>
                      <a:pt x="7" y="268"/>
                      <a:pt x="7" y="268"/>
                      <a:pt x="7" y="268"/>
                    </a:cubicBezTo>
                    <a:cubicBezTo>
                      <a:pt x="5" y="271"/>
                      <a:pt x="5" y="271"/>
                      <a:pt x="5" y="271"/>
                    </a:cubicBezTo>
                    <a:cubicBezTo>
                      <a:pt x="9" y="273"/>
                      <a:pt x="9" y="273"/>
                      <a:pt x="9" y="273"/>
                    </a:cubicBezTo>
                    <a:cubicBezTo>
                      <a:pt x="13" y="258"/>
                      <a:pt x="13" y="258"/>
                      <a:pt x="13" y="258"/>
                    </a:cubicBezTo>
                    <a:cubicBezTo>
                      <a:pt x="14" y="256"/>
                      <a:pt x="13" y="254"/>
                      <a:pt x="12" y="253"/>
                    </a:cubicBezTo>
                    <a:cubicBezTo>
                      <a:pt x="10" y="252"/>
                      <a:pt x="10" y="252"/>
                      <a:pt x="10" y="252"/>
                    </a:cubicBezTo>
                    <a:cubicBezTo>
                      <a:pt x="8" y="256"/>
                      <a:pt x="8" y="256"/>
                      <a:pt x="8" y="256"/>
                    </a:cubicBezTo>
                    <a:cubicBezTo>
                      <a:pt x="11" y="258"/>
                      <a:pt x="11" y="258"/>
                      <a:pt x="11" y="258"/>
                    </a:cubicBezTo>
                    <a:cubicBezTo>
                      <a:pt x="21" y="245"/>
                      <a:pt x="21" y="245"/>
                      <a:pt x="21" y="245"/>
                    </a:cubicBezTo>
                    <a:cubicBezTo>
                      <a:pt x="22" y="244"/>
                      <a:pt x="22" y="243"/>
                      <a:pt x="22" y="242"/>
                    </a:cubicBezTo>
                    <a:cubicBezTo>
                      <a:pt x="21" y="241"/>
                      <a:pt x="21" y="240"/>
                      <a:pt x="20" y="240"/>
                    </a:cubicBezTo>
                    <a:cubicBezTo>
                      <a:pt x="19" y="239"/>
                      <a:pt x="19" y="239"/>
                      <a:pt x="19" y="239"/>
                    </a:cubicBezTo>
                    <a:cubicBezTo>
                      <a:pt x="17" y="243"/>
                      <a:pt x="17" y="243"/>
                      <a:pt x="17" y="243"/>
                    </a:cubicBezTo>
                    <a:cubicBezTo>
                      <a:pt x="20" y="246"/>
                      <a:pt x="20" y="246"/>
                      <a:pt x="20" y="246"/>
                    </a:cubicBezTo>
                    <a:cubicBezTo>
                      <a:pt x="20" y="246"/>
                      <a:pt x="23" y="243"/>
                      <a:pt x="26" y="241"/>
                    </a:cubicBezTo>
                    <a:cubicBezTo>
                      <a:pt x="27" y="239"/>
                      <a:pt x="29" y="238"/>
                      <a:pt x="30" y="237"/>
                    </a:cubicBezTo>
                    <a:cubicBezTo>
                      <a:pt x="30" y="237"/>
                      <a:pt x="31" y="236"/>
                      <a:pt x="31" y="236"/>
                    </a:cubicBezTo>
                    <a:cubicBezTo>
                      <a:pt x="32" y="235"/>
                      <a:pt x="32" y="235"/>
                      <a:pt x="32" y="235"/>
                    </a:cubicBezTo>
                    <a:cubicBezTo>
                      <a:pt x="32" y="235"/>
                      <a:pt x="32" y="235"/>
                      <a:pt x="32" y="235"/>
                    </a:cubicBezTo>
                    <a:cubicBezTo>
                      <a:pt x="32" y="235"/>
                      <a:pt x="32" y="235"/>
                      <a:pt x="32" y="235"/>
                    </a:cubicBezTo>
                    <a:cubicBezTo>
                      <a:pt x="33" y="234"/>
                      <a:pt x="33" y="234"/>
                      <a:pt x="33" y="234"/>
                    </a:cubicBezTo>
                    <a:cubicBezTo>
                      <a:pt x="34" y="233"/>
                      <a:pt x="33" y="230"/>
                      <a:pt x="31" y="229"/>
                    </a:cubicBezTo>
                    <a:cubicBezTo>
                      <a:pt x="31" y="229"/>
                      <a:pt x="31" y="229"/>
                      <a:pt x="31" y="229"/>
                    </a:cubicBezTo>
                    <a:cubicBezTo>
                      <a:pt x="29" y="232"/>
                      <a:pt x="29" y="232"/>
                      <a:pt x="29" y="232"/>
                    </a:cubicBezTo>
                    <a:cubicBezTo>
                      <a:pt x="32" y="234"/>
                      <a:pt x="32" y="234"/>
                      <a:pt x="32" y="234"/>
                    </a:cubicBezTo>
                    <a:cubicBezTo>
                      <a:pt x="29" y="232"/>
                      <a:pt x="29" y="232"/>
                      <a:pt x="29" y="232"/>
                    </a:cubicBezTo>
                    <a:cubicBezTo>
                      <a:pt x="31" y="235"/>
                      <a:pt x="31" y="235"/>
                      <a:pt x="31" y="235"/>
                    </a:cubicBezTo>
                    <a:cubicBezTo>
                      <a:pt x="31" y="235"/>
                      <a:pt x="32" y="235"/>
                      <a:pt x="32" y="234"/>
                    </a:cubicBezTo>
                    <a:cubicBezTo>
                      <a:pt x="29" y="232"/>
                      <a:pt x="29" y="232"/>
                      <a:pt x="29" y="232"/>
                    </a:cubicBezTo>
                    <a:cubicBezTo>
                      <a:pt x="31" y="235"/>
                      <a:pt x="31" y="235"/>
                      <a:pt x="31" y="235"/>
                    </a:cubicBezTo>
                    <a:cubicBezTo>
                      <a:pt x="29" y="233"/>
                      <a:pt x="29" y="233"/>
                      <a:pt x="29" y="233"/>
                    </a:cubicBezTo>
                    <a:cubicBezTo>
                      <a:pt x="30" y="236"/>
                      <a:pt x="30" y="236"/>
                      <a:pt x="30" y="236"/>
                    </a:cubicBezTo>
                    <a:cubicBezTo>
                      <a:pt x="31" y="236"/>
                      <a:pt x="31" y="236"/>
                      <a:pt x="31" y="235"/>
                    </a:cubicBezTo>
                    <a:cubicBezTo>
                      <a:pt x="29" y="233"/>
                      <a:pt x="29" y="233"/>
                      <a:pt x="29" y="233"/>
                    </a:cubicBezTo>
                    <a:cubicBezTo>
                      <a:pt x="30" y="236"/>
                      <a:pt x="30" y="236"/>
                      <a:pt x="30" y="236"/>
                    </a:cubicBezTo>
                    <a:cubicBezTo>
                      <a:pt x="30" y="235"/>
                      <a:pt x="30" y="235"/>
                      <a:pt x="30" y="235"/>
                    </a:cubicBezTo>
                    <a:cubicBezTo>
                      <a:pt x="30" y="236"/>
                      <a:pt x="30" y="236"/>
                      <a:pt x="30" y="236"/>
                    </a:cubicBezTo>
                    <a:cubicBezTo>
                      <a:pt x="30" y="236"/>
                      <a:pt x="30" y="236"/>
                      <a:pt x="30" y="236"/>
                    </a:cubicBezTo>
                    <a:cubicBezTo>
                      <a:pt x="30" y="235"/>
                      <a:pt x="30" y="235"/>
                      <a:pt x="30" y="235"/>
                    </a:cubicBezTo>
                    <a:cubicBezTo>
                      <a:pt x="30" y="236"/>
                      <a:pt x="30" y="236"/>
                      <a:pt x="30" y="236"/>
                    </a:cubicBezTo>
                    <a:cubicBezTo>
                      <a:pt x="30" y="236"/>
                      <a:pt x="31" y="236"/>
                      <a:pt x="32" y="236"/>
                    </a:cubicBezTo>
                    <a:cubicBezTo>
                      <a:pt x="34" y="235"/>
                      <a:pt x="37" y="235"/>
                      <a:pt x="41" y="234"/>
                    </a:cubicBezTo>
                    <a:cubicBezTo>
                      <a:pt x="42" y="234"/>
                      <a:pt x="44" y="233"/>
                      <a:pt x="45" y="233"/>
                    </a:cubicBezTo>
                    <a:cubicBezTo>
                      <a:pt x="46" y="233"/>
                      <a:pt x="46" y="233"/>
                      <a:pt x="47" y="233"/>
                    </a:cubicBezTo>
                    <a:cubicBezTo>
                      <a:pt x="47" y="233"/>
                      <a:pt x="47" y="233"/>
                      <a:pt x="47" y="233"/>
                    </a:cubicBezTo>
                    <a:cubicBezTo>
                      <a:pt x="48" y="232"/>
                      <a:pt x="48" y="232"/>
                      <a:pt x="48" y="232"/>
                    </a:cubicBezTo>
                    <a:cubicBezTo>
                      <a:pt x="49" y="232"/>
                      <a:pt x="49" y="232"/>
                      <a:pt x="49" y="232"/>
                    </a:cubicBezTo>
                    <a:cubicBezTo>
                      <a:pt x="49" y="232"/>
                      <a:pt x="49" y="232"/>
                      <a:pt x="50" y="231"/>
                    </a:cubicBezTo>
                    <a:cubicBezTo>
                      <a:pt x="50" y="230"/>
                      <a:pt x="50" y="229"/>
                      <a:pt x="50" y="228"/>
                    </a:cubicBezTo>
                    <a:cubicBezTo>
                      <a:pt x="50" y="227"/>
                      <a:pt x="49" y="226"/>
                      <a:pt x="48" y="225"/>
                    </a:cubicBezTo>
                    <a:cubicBezTo>
                      <a:pt x="40" y="220"/>
                      <a:pt x="40" y="220"/>
                      <a:pt x="40" y="220"/>
                    </a:cubicBezTo>
                    <a:cubicBezTo>
                      <a:pt x="38" y="224"/>
                      <a:pt x="38" y="224"/>
                      <a:pt x="38" y="224"/>
                    </a:cubicBezTo>
                    <a:cubicBezTo>
                      <a:pt x="42" y="226"/>
                      <a:pt x="42" y="226"/>
                      <a:pt x="42" y="226"/>
                    </a:cubicBezTo>
                    <a:cubicBezTo>
                      <a:pt x="38" y="224"/>
                      <a:pt x="38" y="224"/>
                      <a:pt x="38" y="224"/>
                    </a:cubicBezTo>
                    <a:cubicBezTo>
                      <a:pt x="40" y="227"/>
                      <a:pt x="40" y="227"/>
                      <a:pt x="40" y="227"/>
                    </a:cubicBezTo>
                    <a:cubicBezTo>
                      <a:pt x="41" y="227"/>
                      <a:pt x="41" y="227"/>
                      <a:pt x="42" y="226"/>
                    </a:cubicBezTo>
                    <a:cubicBezTo>
                      <a:pt x="38" y="224"/>
                      <a:pt x="38" y="224"/>
                      <a:pt x="38" y="224"/>
                    </a:cubicBezTo>
                    <a:cubicBezTo>
                      <a:pt x="40" y="227"/>
                      <a:pt x="40" y="227"/>
                      <a:pt x="40" y="227"/>
                    </a:cubicBezTo>
                    <a:cubicBezTo>
                      <a:pt x="39" y="224"/>
                      <a:pt x="39" y="224"/>
                      <a:pt x="39" y="224"/>
                    </a:cubicBezTo>
                    <a:cubicBezTo>
                      <a:pt x="39" y="228"/>
                      <a:pt x="39" y="228"/>
                      <a:pt x="39" y="228"/>
                    </a:cubicBezTo>
                    <a:cubicBezTo>
                      <a:pt x="39" y="228"/>
                      <a:pt x="40" y="228"/>
                      <a:pt x="40" y="227"/>
                    </a:cubicBezTo>
                    <a:cubicBezTo>
                      <a:pt x="39" y="224"/>
                      <a:pt x="39" y="224"/>
                      <a:pt x="39" y="224"/>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6"/>
                      <a:pt x="39" y="226"/>
                      <a:pt x="39" y="226"/>
                    </a:cubicBezTo>
                    <a:cubicBezTo>
                      <a:pt x="39" y="228"/>
                      <a:pt x="39" y="228"/>
                      <a:pt x="39" y="228"/>
                    </a:cubicBezTo>
                    <a:cubicBezTo>
                      <a:pt x="39" y="228"/>
                      <a:pt x="39" y="228"/>
                      <a:pt x="39" y="228"/>
                    </a:cubicBezTo>
                    <a:cubicBezTo>
                      <a:pt x="39" y="228"/>
                      <a:pt x="40" y="228"/>
                      <a:pt x="42" y="228"/>
                    </a:cubicBezTo>
                    <a:cubicBezTo>
                      <a:pt x="47" y="229"/>
                      <a:pt x="56" y="231"/>
                      <a:pt x="65" y="234"/>
                    </a:cubicBezTo>
                    <a:cubicBezTo>
                      <a:pt x="69" y="235"/>
                      <a:pt x="73" y="236"/>
                      <a:pt x="76" y="236"/>
                    </a:cubicBezTo>
                    <a:cubicBezTo>
                      <a:pt x="78" y="237"/>
                      <a:pt x="79" y="237"/>
                      <a:pt x="80" y="237"/>
                    </a:cubicBezTo>
                    <a:cubicBezTo>
                      <a:pt x="81" y="237"/>
                      <a:pt x="81" y="237"/>
                      <a:pt x="82" y="237"/>
                    </a:cubicBezTo>
                    <a:cubicBezTo>
                      <a:pt x="82" y="237"/>
                      <a:pt x="82" y="237"/>
                      <a:pt x="83" y="238"/>
                    </a:cubicBezTo>
                    <a:cubicBezTo>
                      <a:pt x="83" y="237"/>
                      <a:pt x="84" y="238"/>
                      <a:pt x="84" y="237"/>
                    </a:cubicBezTo>
                    <a:cubicBezTo>
                      <a:pt x="84" y="237"/>
                      <a:pt x="85" y="237"/>
                      <a:pt x="85" y="237"/>
                    </a:cubicBezTo>
                    <a:cubicBezTo>
                      <a:pt x="85" y="237"/>
                      <a:pt x="86" y="237"/>
                      <a:pt x="87" y="236"/>
                    </a:cubicBezTo>
                    <a:cubicBezTo>
                      <a:pt x="87" y="235"/>
                      <a:pt x="87" y="234"/>
                      <a:pt x="87" y="233"/>
                    </a:cubicBezTo>
                    <a:cubicBezTo>
                      <a:pt x="87" y="232"/>
                      <a:pt x="86" y="231"/>
                      <a:pt x="85" y="230"/>
                    </a:cubicBezTo>
                    <a:cubicBezTo>
                      <a:pt x="74" y="223"/>
                      <a:pt x="74" y="223"/>
                      <a:pt x="74" y="223"/>
                    </a:cubicBezTo>
                    <a:cubicBezTo>
                      <a:pt x="72" y="227"/>
                      <a:pt x="72" y="227"/>
                      <a:pt x="72" y="227"/>
                    </a:cubicBezTo>
                    <a:cubicBezTo>
                      <a:pt x="71" y="230"/>
                      <a:pt x="71" y="230"/>
                      <a:pt x="71" y="230"/>
                    </a:cubicBezTo>
                    <a:cubicBezTo>
                      <a:pt x="71" y="230"/>
                      <a:pt x="89" y="237"/>
                      <a:pt x="108" y="244"/>
                    </a:cubicBezTo>
                    <a:cubicBezTo>
                      <a:pt x="117" y="248"/>
                      <a:pt x="127" y="251"/>
                      <a:pt x="134" y="254"/>
                    </a:cubicBezTo>
                    <a:cubicBezTo>
                      <a:pt x="137" y="255"/>
                      <a:pt x="141" y="257"/>
                      <a:pt x="143" y="257"/>
                    </a:cubicBezTo>
                    <a:cubicBezTo>
                      <a:pt x="144" y="258"/>
                      <a:pt x="145" y="258"/>
                      <a:pt x="146" y="258"/>
                    </a:cubicBezTo>
                    <a:cubicBezTo>
                      <a:pt x="146" y="259"/>
                      <a:pt x="146" y="259"/>
                      <a:pt x="146" y="259"/>
                    </a:cubicBezTo>
                    <a:cubicBezTo>
                      <a:pt x="147" y="259"/>
                      <a:pt x="147" y="259"/>
                      <a:pt x="147" y="259"/>
                    </a:cubicBezTo>
                    <a:cubicBezTo>
                      <a:pt x="147" y="259"/>
                      <a:pt x="147" y="259"/>
                      <a:pt x="148" y="259"/>
                    </a:cubicBezTo>
                    <a:cubicBezTo>
                      <a:pt x="148" y="259"/>
                      <a:pt x="148" y="259"/>
                      <a:pt x="149" y="259"/>
                    </a:cubicBezTo>
                    <a:cubicBezTo>
                      <a:pt x="149" y="258"/>
                      <a:pt x="150" y="258"/>
                      <a:pt x="151" y="257"/>
                    </a:cubicBezTo>
                    <a:cubicBezTo>
                      <a:pt x="152" y="256"/>
                      <a:pt x="152" y="255"/>
                      <a:pt x="152" y="254"/>
                    </a:cubicBezTo>
                    <a:cubicBezTo>
                      <a:pt x="152" y="253"/>
                      <a:pt x="151" y="252"/>
                      <a:pt x="150" y="251"/>
                    </a:cubicBezTo>
                    <a:cubicBezTo>
                      <a:pt x="140" y="245"/>
                      <a:pt x="140" y="245"/>
                      <a:pt x="140" y="245"/>
                    </a:cubicBezTo>
                    <a:cubicBezTo>
                      <a:pt x="138" y="248"/>
                      <a:pt x="138" y="248"/>
                      <a:pt x="138" y="248"/>
                    </a:cubicBezTo>
                    <a:cubicBezTo>
                      <a:pt x="141" y="251"/>
                      <a:pt x="141" y="251"/>
                      <a:pt x="141" y="251"/>
                    </a:cubicBezTo>
                    <a:cubicBezTo>
                      <a:pt x="138" y="249"/>
                      <a:pt x="138" y="249"/>
                      <a:pt x="138" y="249"/>
                    </a:cubicBezTo>
                    <a:cubicBezTo>
                      <a:pt x="140" y="252"/>
                      <a:pt x="140" y="252"/>
                      <a:pt x="140" y="252"/>
                    </a:cubicBezTo>
                    <a:cubicBezTo>
                      <a:pt x="140" y="252"/>
                      <a:pt x="141" y="252"/>
                      <a:pt x="141" y="251"/>
                    </a:cubicBezTo>
                    <a:cubicBezTo>
                      <a:pt x="138" y="249"/>
                      <a:pt x="138" y="249"/>
                      <a:pt x="138" y="249"/>
                    </a:cubicBezTo>
                    <a:cubicBezTo>
                      <a:pt x="140" y="252"/>
                      <a:pt x="140" y="252"/>
                      <a:pt x="140" y="252"/>
                    </a:cubicBezTo>
                    <a:cubicBezTo>
                      <a:pt x="138" y="249"/>
                      <a:pt x="138" y="249"/>
                      <a:pt x="138" y="249"/>
                    </a:cubicBezTo>
                    <a:cubicBezTo>
                      <a:pt x="139" y="252"/>
                      <a:pt x="139" y="252"/>
                      <a:pt x="139" y="252"/>
                    </a:cubicBezTo>
                    <a:cubicBezTo>
                      <a:pt x="139" y="252"/>
                      <a:pt x="139" y="252"/>
                      <a:pt x="140" y="252"/>
                    </a:cubicBezTo>
                    <a:cubicBezTo>
                      <a:pt x="138" y="249"/>
                      <a:pt x="138" y="249"/>
                      <a:pt x="138" y="249"/>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1"/>
                      <a:pt x="139" y="251"/>
                      <a:pt x="139" y="251"/>
                    </a:cubicBezTo>
                    <a:cubicBezTo>
                      <a:pt x="139" y="252"/>
                      <a:pt x="139" y="252"/>
                      <a:pt x="139" y="252"/>
                    </a:cubicBezTo>
                    <a:cubicBezTo>
                      <a:pt x="139" y="252"/>
                      <a:pt x="139" y="252"/>
                      <a:pt x="139" y="252"/>
                    </a:cubicBezTo>
                    <a:cubicBezTo>
                      <a:pt x="139" y="252"/>
                      <a:pt x="141" y="252"/>
                      <a:pt x="143" y="252"/>
                    </a:cubicBezTo>
                    <a:cubicBezTo>
                      <a:pt x="147" y="252"/>
                      <a:pt x="153" y="252"/>
                      <a:pt x="159" y="253"/>
                    </a:cubicBezTo>
                    <a:cubicBezTo>
                      <a:pt x="161" y="253"/>
                      <a:pt x="164" y="253"/>
                      <a:pt x="166" y="253"/>
                    </a:cubicBezTo>
                    <a:cubicBezTo>
                      <a:pt x="168" y="253"/>
                      <a:pt x="169" y="253"/>
                      <a:pt x="170" y="253"/>
                    </a:cubicBezTo>
                    <a:cubicBezTo>
                      <a:pt x="170" y="253"/>
                      <a:pt x="170" y="253"/>
                      <a:pt x="170" y="253"/>
                    </a:cubicBezTo>
                    <a:cubicBezTo>
                      <a:pt x="171" y="253"/>
                      <a:pt x="171" y="253"/>
                      <a:pt x="171" y="253"/>
                    </a:cubicBezTo>
                    <a:cubicBezTo>
                      <a:pt x="171" y="253"/>
                      <a:pt x="171" y="253"/>
                      <a:pt x="171" y="253"/>
                    </a:cubicBezTo>
                    <a:cubicBezTo>
                      <a:pt x="172" y="253"/>
                      <a:pt x="172" y="253"/>
                      <a:pt x="172" y="253"/>
                    </a:cubicBezTo>
                    <a:cubicBezTo>
                      <a:pt x="172" y="252"/>
                      <a:pt x="172" y="252"/>
                      <a:pt x="172" y="252"/>
                    </a:cubicBezTo>
                    <a:cubicBezTo>
                      <a:pt x="173" y="252"/>
                      <a:pt x="173" y="252"/>
                      <a:pt x="173" y="251"/>
                    </a:cubicBezTo>
                    <a:cubicBezTo>
                      <a:pt x="174" y="250"/>
                      <a:pt x="174" y="249"/>
                      <a:pt x="174" y="248"/>
                    </a:cubicBezTo>
                    <a:cubicBezTo>
                      <a:pt x="174" y="247"/>
                      <a:pt x="173" y="246"/>
                      <a:pt x="172" y="245"/>
                    </a:cubicBezTo>
                    <a:cubicBezTo>
                      <a:pt x="169" y="243"/>
                      <a:pt x="169" y="243"/>
                      <a:pt x="169" y="243"/>
                    </a:cubicBezTo>
                    <a:cubicBezTo>
                      <a:pt x="167" y="247"/>
                      <a:pt x="167" y="247"/>
                      <a:pt x="167" y="247"/>
                    </a:cubicBezTo>
                    <a:cubicBezTo>
                      <a:pt x="168" y="251"/>
                      <a:pt x="168" y="251"/>
                      <a:pt x="168" y="251"/>
                    </a:cubicBezTo>
                    <a:cubicBezTo>
                      <a:pt x="187" y="247"/>
                      <a:pt x="187" y="247"/>
                      <a:pt x="187" y="247"/>
                    </a:cubicBezTo>
                    <a:cubicBezTo>
                      <a:pt x="189" y="247"/>
                      <a:pt x="190" y="245"/>
                      <a:pt x="191" y="244"/>
                    </a:cubicBezTo>
                    <a:cubicBezTo>
                      <a:pt x="191" y="242"/>
                      <a:pt x="190" y="241"/>
                      <a:pt x="189" y="240"/>
                    </a:cubicBezTo>
                    <a:cubicBezTo>
                      <a:pt x="188" y="240"/>
                      <a:pt x="188" y="240"/>
                      <a:pt x="188" y="240"/>
                    </a:cubicBezTo>
                    <a:cubicBezTo>
                      <a:pt x="186" y="243"/>
                      <a:pt x="186" y="243"/>
                      <a:pt x="186" y="243"/>
                    </a:cubicBezTo>
                    <a:cubicBezTo>
                      <a:pt x="188" y="247"/>
                      <a:pt x="188" y="247"/>
                      <a:pt x="188" y="247"/>
                    </a:cubicBezTo>
                    <a:cubicBezTo>
                      <a:pt x="206" y="240"/>
                      <a:pt x="206" y="240"/>
                      <a:pt x="206" y="240"/>
                    </a:cubicBezTo>
                    <a:cubicBezTo>
                      <a:pt x="208" y="240"/>
                      <a:pt x="209" y="238"/>
                      <a:pt x="209" y="237"/>
                    </a:cubicBezTo>
                    <a:cubicBezTo>
                      <a:pt x="209" y="235"/>
                      <a:pt x="208" y="234"/>
                      <a:pt x="207" y="233"/>
                    </a:cubicBezTo>
                    <a:cubicBezTo>
                      <a:pt x="205" y="232"/>
                      <a:pt x="205" y="232"/>
                      <a:pt x="205" y="232"/>
                    </a:cubicBezTo>
                    <a:cubicBezTo>
                      <a:pt x="203" y="235"/>
                      <a:pt x="203" y="235"/>
                      <a:pt x="203" y="235"/>
                    </a:cubicBezTo>
                    <a:cubicBezTo>
                      <a:pt x="204" y="239"/>
                      <a:pt x="204" y="239"/>
                      <a:pt x="204" y="239"/>
                    </a:cubicBezTo>
                    <a:cubicBezTo>
                      <a:pt x="220" y="233"/>
                      <a:pt x="220" y="233"/>
                      <a:pt x="220" y="233"/>
                    </a:cubicBezTo>
                    <a:cubicBezTo>
                      <a:pt x="221" y="232"/>
                      <a:pt x="222" y="231"/>
                      <a:pt x="222" y="229"/>
                    </a:cubicBezTo>
                    <a:cubicBezTo>
                      <a:pt x="223" y="228"/>
                      <a:pt x="222" y="226"/>
                      <a:pt x="221" y="226"/>
                    </a:cubicBezTo>
                    <a:cubicBezTo>
                      <a:pt x="217" y="224"/>
                      <a:pt x="217" y="224"/>
                      <a:pt x="217" y="224"/>
                    </a:cubicBezTo>
                    <a:cubicBezTo>
                      <a:pt x="215" y="227"/>
                      <a:pt x="215" y="227"/>
                      <a:pt x="215" y="227"/>
                    </a:cubicBezTo>
                    <a:cubicBezTo>
                      <a:pt x="218" y="230"/>
                      <a:pt x="218" y="230"/>
                      <a:pt x="218" y="230"/>
                    </a:cubicBezTo>
                    <a:cubicBezTo>
                      <a:pt x="228" y="224"/>
                      <a:pt x="228" y="224"/>
                      <a:pt x="228" y="224"/>
                    </a:cubicBezTo>
                    <a:cubicBezTo>
                      <a:pt x="229" y="223"/>
                      <a:pt x="230" y="222"/>
                      <a:pt x="230" y="220"/>
                    </a:cubicBezTo>
                    <a:cubicBezTo>
                      <a:pt x="230" y="219"/>
                      <a:pt x="229" y="218"/>
                      <a:pt x="228" y="217"/>
                    </a:cubicBezTo>
                    <a:cubicBezTo>
                      <a:pt x="224" y="214"/>
                      <a:pt x="224" y="214"/>
                      <a:pt x="224" y="214"/>
                    </a:cubicBezTo>
                    <a:cubicBezTo>
                      <a:pt x="222" y="218"/>
                      <a:pt x="222" y="218"/>
                      <a:pt x="222" y="218"/>
                    </a:cubicBezTo>
                    <a:cubicBezTo>
                      <a:pt x="225" y="220"/>
                      <a:pt x="225" y="220"/>
                      <a:pt x="225" y="220"/>
                    </a:cubicBezTo>
                    <a:cubicBezTo>
                      <a:pt x="222" y="218"/>
                      <a:pt x="222" y="218"/>
                      <a:pt x="222" y="218"/>
                    </a:cubicBezTo>
                    <a:cubicBezTo>
                      <a:pt x="224" y="221"/>
                      <a:pt x="224" y="221"/>
                      <a:pt x="224" y="221"/>
                    </a:cubicBezTo>
                    <a:cubicBezTo>
                      <a:pt x="225" y="221"/>
                      <a:pt x="225" y="220"/>
                      <a:pt x="225" y="220"/>
                    </a:cubicBezTo>
                    <a:cubicBezTo>
                      <a:pt x="222" y="218"/>
                      <a:pt x="222" y="218"/>
                      <a:pt x="222" y="218"/>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2" y="218"/>
                      <a:pt x="222" y="218"/>
                      <a:pt x="222" y="218"/>
                    </a:cubicBezTo>
                    <a:cubicBezTo>
                      <a:pt x="224" y="221"/>
                      <a:pt x="224" y="221"/>
                      <a:pt x="224" y="221"/>
                    </a:cubicBezTo>
                    <a:cubicBezTo>
                      <a:pt x="224" y="221"/>
                      <a:pt x="224" y="221"/>
                      <a:pt x="224" y="221"/>
                    </a:cubicBezTo>
                    <a:cubicBezTo>
                      <a:pt x="224" y="221"/>
                      <a:pt x="225" y="220"/>
                      <a:pt x="227" y="220"/>
                    </a:cubicBezTo>
                    <a:cubicBezTo>
                      <a:pt x="228" y="218"/>
                      <a:pt x="231" y="217"/>
                      <a:pt x="232" y="216"/>
                    </a:cubicBezTo>
                    <a:cubicBezTo>
                      <a:pt x="233" y="216"/>
                      <a:pt x="234" y="215"/>
                      <a:pt x="235" y="215"/>
                    </a:cubicBezTo>
                    <a:cubicBezTo>
                      <a:pt x="235" y="214"/>
                      <a:pt x="235" y="214"/>
                      <a:pt x="235" y="214"/>
                    </a:cubicBezTo>
                    <a:cubicBezTo>
                      <a:pt x="236" y="214"/>
                      <a:pt x="236" y="214"/>
                      <a:pt x="236" y="214"/>
                    </a:cubicBezTo>
                    <a:cubicBezTo>
                      <a:pt x="236" y="214"/>
                      <a:pt x="236" y="214"/>
                      <a:pt x="236" y="214"/>
                    </a:cubicBezTo>
                    <a:cubicBezTo>
                      <a:pt x="236" y="214"/>
                      <a:pt x="236" y="214"/>
                      <a:pt x="236" y="214"/>
                    </a:cubicBezTo>
                    <a:cubicBezTo>
                      <a:pt x="236" y="213"/>
                      <a:pt x="237" y="213"/>
                      <a:pt x="237" y="213"/>
                    </a:cubicBezTo>
                    <a:cubicBezTo>
                      <a:pt x="238" y="211"/>
                      <a:pt x="238" y="208"/>
                      <a:pt x="236" y="207"/>
                    </a:cubicBezTo>
                    <a:cubicBezTo>
                      <a:pt x="236" y="207"/>
                      <a:pt x="236" y="207"/>
                      <a:pt x="236" y="207"/>
                    </a:cubicBezTo>
                    <a:cubicBezTo>
                      <a:pt x="244" y="198"/>
                      <a:pt x="244" y="198"/>
                      <a:pt x="244" y="198"/>
                    </a:cubicBezTo>
                    <a:cubicBezTo>
                      <a:pt x="245" y="197"/>
                      <a:pt x="246" y="196"/>
                      <a:pt x="245" y="194"/>
                    </a:cubicBezTo>
                    <a:cubicBezTo>
                      <a:pt x="245" y="193"/>
                      <a:pt x="245" y="192"/>
                      <a:pt x="244" y="192"/>
                    </a:cubicBezTo>
                    <a:cubicBezTo>
                      <a:pt x="243" y="191"/>
                      <a:pt x="243" y="191"/>
                      <a:pt x="243" y="191"/>
                    </a:cubicBezTo>
                    <a:cubicBezTo>
                      <a:pt x="249" y="185"/>
                      <a:pt x="249" y="185"/>
                      <a:pt x="249" y="185"/>
                    </a:cubicBezTo>
                    <a:cubicBezTo>
                      <a:pt x="250" y="184"/>
                      <a:pt x="250" y="183"/>
                      <a:pt x="250" y="181"/>
                    </a:cubicBezTo>
                    <a:cubicBezTo>
                      <a:pt x="250" y="180"/>
                      <a:pt x="249" y="179"/>
                      <a:pt x="248" y="179"/>
                    </a:cubicBezTo>
                    <a:cubicBezTo>
                      <a:pt x="247" y="178"/>
                      <a:pt x="247" y="178"/>
                      <a:pt x="247" y="178"/>
                    </a:cubicBezTo>
                    <a:cubicBezTo>
                      <a:pt x="245" y="181"/>
                      <a:pt x="245" y="181"/>
                      <a:pt x="245" y="181"/>
                    </a:cubicBezTo>
                    <a:cubicBezTo>
                      <a:pt x="249" y="183"/>
                      <a:pt x="249" y="183"/>
                      <a:pt x="249" y="183"/>
                    </a:cubicBezTo>
                    <a:cubicBezTo>
                      <a:pt x="254" y="173"/>
                      <a:pt x="254" y="173"/>
                      <a:pt x="254" y="173"/>
                    </a:cubicBezTo>
                    <a:cubicBezTo>
                      <a:pt x="255" y="172"/>
                      <a:pt x="254" y="169"/>
                      <a:pt x="252" y="168"/>
                    </a:cubicBezTo>
                    <a:cubicBezTo>
                      <a:pt x="251" y="167"/>
                      <a:pt x="251" y="167"/>
                      <a:pt x="251" y="167"/>
                    </a:cubicBezTo>
                    <a:cubicBezTo>
                      <a:pt x="249" y="171"/>
                      <a:pt x="249" y="171"/>
                      <a:pt x="249" y="171"/>
                    </a:cubicBezTo>
                    <a:cubicBezTo>
                      <a:pt x="253" y="171"/>
                      <a:pt x="253" y="171"/>
                      <a:pt x="253" y="171"/>
                    </a:cubicBezTo>
                    <a:cubicBezTo>
                      <a:pt x="254" y="158"/>
                      <a:pt x="254" y="158"/>
                      <a:pt x="254" y="158"/>
                    </a:cubicBezTo>
                    <a:cubicBezTo>
                      <a:pt x="255" y="157"/>
                      <a:pt x="254" y="155"/>
                      <a:pt x="253" y="154"/>
                    </a:cubicBezTo>
                    <a:cubicBezTo>
                      <a:pt x="250" y="153"/>
                      <a:pt x="250" y="153"/>
                      <a:pt x="250" y="153"/>
                    </a:cubicBezTo>
                    <a:cubicBezTo>
                      <a:pt x="248" y="156"/>
                      <a:pt x="248" y="156"/>
                      <a:pt x="248" y="156"/>
                    </a:cubicBezTo>
                    <a:cubicBezTo>
                      <a:pt x="251" y="159"/>
                      <a:pt x="251" y="159"/>
                      <a:pt x="251" y="159"/>
                    </a:cubicBezTo>
                    <a:cubicBezTo>
                      <a:pt x="262" y="150"/>
                      <a:pt x="262" y="150"/>
                      <a:pt x="262" y="150"/>
                    </a:cubicBezTo>
                    <a:cubicBezTo>
                      <a:pt x="262" y="149"/>
                      <a:pt x="263" y="148"/>
                      <a:pt x="263" y="147"/>
                    </a:cubicBezTo>
                    <a:cubicBezTo>
                      <a:pt x="263" y="145"/>
                      <a:pt x="262" y="144"/>
                      <a:pt x="261" y="144"/>
                    </a:cubicBezTo>
                    <a:cubicBezTo>
                      <a:pt x="258" y="142"/>
                      <a:pt x="258" y="142"/>
                      <a:pt x="258" y="142"/>
                    </a:cubicBezTo>
                    <a:cubicBezTo>
                      <a:pt x="263" y="136"/>
                      <a:pt x="263" y="136"/>
                      <a:pt x="263" y="136"/>
                    </a:cubicBezTo>
                    <a:cubicBezTo>
                      <a:pt x="264" y="135"/>
                      <a:pt x="264" y="134"/>
                      <a:pt x="264" y="133"/>
                    </a:cubicBezTo>
                    <a:cubicBezTo>
                      <a:pt x="264" y="132"/>
                      <a:pt x="263" y="131"/>
                      <a:pt x="262" y="130"/>
                    </a:cubicBezTo>
                    <a:cubicBezTo>
                      <a:pt x="257" y="127"/>
                      <a:pt x="257" y="127"/>
                      <a:pt x="257" y="127"/>
                    </a:cubicBezTo>
                    <a:cubicBezTo>
                      <a:pt x="261" y="115"/>
                      <a:pt x="261" y="115"/>
                      <a:pt x="261" y="115"/>
                    </a:cubicBezTo>
                    <a:cubicBezTo>
                      <a:pt x="261" y="113"/>
                      <a:pt x="261" y="111"/>
                      <a:pt x="259" y="110"/>
                    </a:cubicBezTo>
                    <a:cubicBezTo>
                      <a:pt x="257" y="109"/>
                      <a:pt x="257" y="109"/>
                      <a:pt x="257" y="109"/>
                    </a:cubicBezTo>
                    <a:cubicBezTo>
                      <a:pt x="255" y="112"/>
                      <a:pt x="255" y="112"/>
                      <a:pt x="255" y="112"/>
                    </a:cubicBezTo>
                    <a:cubicBezTo>
                      <a:pt x="259" y="112"/>
                      <a:pt x="259" y="112"/>
                      <a:pt x="259" y="112"/>
                    </a:cubicBezTo>
                    <a:cubicBezTo>
                      <a:pt x="261" y="93"/>
                      <a:pt x="261" y="93"/>
                      <a:pt x="261" y="93"/>
                    </a:cubicBezTo>
                    <a:cubicBezTo>
                      <a:pt x="261" y="91"/>
                      <a:pt x="260" y="90"/>
                      <a:pt x="259" y="89"/>
                    </a:cubicBezTo>
                    <a:cubicBezTo>
                      <a:pt x="255" y="86"/>
                      <a:pt x="255" y="86"/>
                      <a:pt x="255" y="86"/>
                    </a:cubicBezTo>
                    <a:cubicBezTo>
                      <a:pt x="255" y="69"/>
                      <a:pt x="255" y="69"/>
                      <a:pt x="255" y="69"/>
                    </a:cubicBezTo>
                    <a:cubicBezTo>
                      <a:pt x="255" y="68"/>
                      <a:pt x="254" y="66"/>
                      <a:pt x="253" y="65"/>
                    </a:cubicBezTo>
                    <a:cubicBezTo>
                      <a:pt x="251" y="64"/>
                      <a:pt x="251" y="64"/>
                      <a:pt x="251" y="64"/>
                    </a:cubicBezTo>
                    <a:cubicBezTo>
                      <a:pt x="246" y="43"/>
                      <a:pt x="246" y="43"/>
                      <a:pt x="246" y="43"/>
                    </a:cubicBezTo>
                    <a:cubicBezTo>
                      <a:pt x="246" y="42"/>
                      <a:pt x="245" y="41"/>
                      <a:pt x="244" y="40"/>
                    </a:cubicBezTo>
                    <a:cubicBezTo>
                      <a:pt x="240" y="38"/>
                      <a:pt x="240" y="38"/>
                      <a:pt x="240" y="38"/>
                    </a:cubicBezTo>
                    <a:cubicBezTo>
                      <a:pt x="226" y="10"/>
                      <a:pt x="226" y="10"/>
                      <a:pt x="226" y="10"/>
                    </a:cubicBezTo>
                    <a:cubicBezTo>
                      <a:pt x="226" y="9"/>
                      <a:pt x="225" y="9"/>
                      <a:pt x="225" y="8"/>
                    </a:cubicBezTo>
                    <a:cubicBezTo>
                      <a:pt x="214" y="2"/>
                      <a:pt x="214" y="2"/>
                      <a:pt x="214" y="2"/>
                    </a:cubicBezTo>
                    <a:cubicBezTo>
                      <a:pt x="212" y="0"/>
                      <a:pt x="210" y="1"/>
                      <a:pt x="208" y="3"/>
                    </a:cubicBezTo>
                    <a:cubicBezTo>
                      <a:pt x="207" y="5"/>
                      <a:pt x="208" y="7"/>
                      <a:pt x="210" y="8"/>
                    </a:cubicBezTo>
                    <a:cubicBezTo>
                      <a:pt x="220" y="15"/>
                      <a:pt x="220" y="15"/>
                      <a:pt x="220" y="15"/>
                    </a:cubicBezTo>
                    <a:cubicBezTo>
                      <a:pt x="233" y="42"/>
                      <a:pt x="233" y="42"/>
                      <a:pt x="233" y="42"/>
                    </a:cubicBezTo>
                    <a:cubicBezTo>
                      <a:pt x="234" y="43"/>
                      <a:pt x="234" y="44"/>
                      <a:pt x="235" y="44"/>
                    </a:cubicBezTo>
                    <a:cubicBezTo>
                      <a:pt x="238" y="46"/>
                      <a:pt x="238" y="46"/>
                      <a:pt x="238" y="46"/>
                    </a:cubicBezTo>
                    <a:cubicBezTo>
                      <a:pt x="243" y="67"/>
                      <a:pt x="243" y="67"/>
                      <a:pt x="243" y="67"/>
                    </a:cubicBezTo>
                    <a:cubicBezTo>
                      <a:pt x="243" y="68"/>
                      <a:pt x="244" y="69"/>
                      <a:pt x="245" y="70"/>
                    </a:cubicBezTo>
                    <a:cubicBezTo>
                      <a:pt x="247" y="71"/>
                      <a:pt x="247" y="71"/>
                      <a:pt x="247" y="71"/>
                    </a:cubicBezTo>
                    <a:cubicBezTo>
                      <a:pt x="246" y="89"/>
                      <a:pt x="246" y="89"/>
                      <a:pt x="246" y="89"/>
                    </a:cubicBezTo>
                    <a:cubicBezTo>
                      <a:pt x="246" y="90"/>
                      <a:pt x="247" y="91"/>
                      <a:pt x="248" y="92"/>
                    </a:cubicBezTo>
                    <a:cubicBezTo>
                      <a:pt x="253" y="95"/>
                      <a:pt x="253" y="95"/>
                      <a:pt x="253" y="95"/>
                    </a:cubicBezTo>
                    <a:cubicBezTo>
                      <a:pt x="251" y="112"/>
                      <a:pt x="251" y="112"/>
                      <a:pt x="251" y="112"/>
                    </a:cubicBezTo>
                    <a:cubicBezTo>
                      <a:pt x="251" y="113"/>
                      <a:pt x="252" y="115"/>
                      <a:pt x="253" y="116"/>
                    </a:cubicBezTo>
                    <a:cubicBezTo>
                      <a:pt x="255" y="117"/>
                      <a:pt x="255" y="117"/>
                      <a:pt x="255" y="117"/>
                    </a:cubicBezTo>
                    <a:cubicBezTo>
                      <a:pt x="257" y="113"/>
                      <a:pt x="257" y="113"/>
                      <a:pt x="257" y="113"/>
                    </a:cubicBezTo>
                    <a:cubicBezTo>
                      <a:pt x="253" y="112"/>
                      <a:pt x="253" y="112"/>
                      <a:pt x="253" y="112"/>
                    </a:cubicBezTo>
                    <a:cubicBezTo>
                      <a:pt x="248" y="127"/>
                      <a:pt x="248" y="127"/>
                      <a:pt x="248" y="127"/>
                    </a:cubicBezTo>
                    <a:cubicBezTo>
                      <a:pt x="248" y="129"/>
                      <a:pt x="248" y="131"/>
                      <a:pt x="250" y="132"/>
                    </a:cubicBezTo>
                    <a:cubicBezTo>
                      <a:pt x="254" y="134"/>
                      <a:pt x="254" y="134"/>
                      <a:pt x="254" y="134"/>
                    </a:cubicBezTo>
                    <a:cubicBezTo>
                      <a:pt x="249" y="140"/>
                      <a:pt x="249" y="140"/>
                      <a:pt x="249" y="140"/>
                    </a:cubicBezTo>
                    <a:cubicBezTo>
                      <a:pt x="248" y="141"/>
                      <a:pt x="248" y="142"/>
                      <a:pt x="248" y="143"/>
                    </a:cubicBezTo>
                    <a:cubicBezTo>
                      <a:pt x="248" y="145"/>
                      <a:pt x="249" y="146"/>
                      <a:pt x="250" y="146"/>
                    </a:cubicBezTo>
                    <a:cubicBezTo>
                      <a:pt x="252" y="148"/>
                      <a:pt x="252" y="148"/>
                      <a:pt x="252" y="148"/>
                    </a:cubicBezTo>
                    <a:cubicBezTo>
                      <a:pt x="246" y="153"/>
                      <a:pt x="246" y="153"/>
                      <a:pt x="246" y="153"/>
                    </a:cubicBezTo>
                    <a:cubicBezTo>
                      <a:pt x="245" y="154"/>
                      <a:pt x="244" y="155"/>
                      <a:pt x="244" y="157"/>
                    </a:cubicBezTo>
                    <a:cubicBezTo>
                      <a:pt x="244" y="158"/>
                      <a:pt x="245" y="159"/>
                      <a:pt x="246" y="160"/>
                    </a:cubicBezTo>
                    <a:cubicBezTo>
                      <a:pt x="248" y="161"/>
                      <a:pt x="248" y="161"/>
                      <a:pt x="248" y="161"/>
                    </a:cubicBezTo>
                    <a:cubicBezTo>
                      <a:pt x="250" y="158"/>
                      <a:pt x="250" y="158"/>
                      <a:pt x="250" y="158"/>
                    </a:cubicBezTo>
                    <a:cubicBezTo>
                      <a:pt x="247" y="157"/>
                      <a:pt x="247" y="157"/>
                      <a:pt x="247" y="157"/>
                    </a:cubicBezTo>
                    <a:cubicBezTo>
                      <a:pt x="245" y="170"/>
                      <a:pt x="245" y="170"/>
                      <a:pt x="245" y="170"/>
                    </a:cubicBezTo>
                    <a:cubicBezTo>
                      <a:pt x="244" y="172"/>
                      <a:pt x="245" y="173"/>
                      <a:pt x="247" y="174"/>
                    </a:cubicBezTo>
                    <a:cubicBezTo>
                      <a:pt x="248" y="175"/>
                      <a:pt x="248" y="175"/>
                      <a:pt x="248" y="175"/>
                    </a:cubicBezTo>
                    <a:cubicBezTo>
                      <a:pt x="250" y="172"/>
                      <a:pt x="250" y="172"/>
                      <a:pt x="250" y="172"/>
                    </a:cubicBezTo>
                    <a:cubicBezTo>
                      <a:pt x="246" y="170"/>
                      <a:pt x="246" y="170"/>
                      <a:pt x="246" y="170"/>
                    </a:cubicBezTo>
                    <a:cubicBezTo>
                      <a:pt x="241" y="179"/>
                      <a:pt x="241" y="179"/>
                      <a:pt x="241" y="179"/>
                    </a:cubicBezTo>
                    <a:cubicBezTo>
                      <a:pt x="240" y="181"/>
                      <a:pt x="241" y="183"/>
                      <a:pt x="243" y="185"/>
                    </a:cubicBezTo>
                    <a:cubicBezTo>
                      <a:pt x="244" y="185"/>
                      <a:pt x="244" y="185"/>
                      <a:pt x="244" y="185"/>
                    </a:cubicBezTo>
                    <a:cubicBezTo>
                      <a:pt x="246" y="182"/>
                      <a:pt x="246" y="182"/>
                      <a:pt x="246" y="182"/>
                    </a:cubicBezTo>
                    <a:cubicBezTo>
                      <a:pt x="243" y="179"/>
                      <a:pt x="243" y="179"/>
                      <a:pt x="243" y="179"/>
                    </a:cubicBezTo>
                    <a:cubicBezTo>
                      <a:pt x="234" y="189"/>
                      <a:pt x="234" y="189"/>
                      <a:pt x="234" y="189"/>
                    </a:cubicBezTo>
                    <a:cubicBezTo>
                      <a:pt x="233" y="190"/>
                      <a:pt x="233" y="191"/>
                      <a:pt x="233" y="193"/>
                    </a:cubicBezTo>
                    <a:cubicBezTo>
                      <a:pt x="233" y="194"/>
                      <a:pt x="234" y="195"/>
                      <a:pt x="235" y="196"/>
                    </a:cubicBezTo>
                    <a:cubicBezTo>
                      <a:pt x="235" y="196"/>
                      <a:pt x="235" y="196"/>
                      <a:pt x="235" y="196"/>
                    </a:cubicBezTo>
                    <a:cubicBezTo>
                      <a:pt x="227" y="205"/>
                      <a:pt x="227" y="205"/>
                      <a:pt x="227" y="205"/>
                    </a:cubicBezTo>
                    <a:cubicBezTo>
                      <a:pt x="226" y="206"/>
                      <a:pt x="225" y="207"/>
                      <a:pt x="226" y="209"/>
                    </a:cubicBezTo>
                    <a:cubicBezTo>
                      <a:pt x="226" y="210"/>
                      <a:pt x="226" y="211"/>
                      <a:pt x="227" y="211"/>
                    </a:cubicBezTo>
                    <a:cubicBezTo>
                      <a:pt x="232" y="214"/>
                      <a:pt x="232" y="214"/>
                      <a:pt x="232" y="214"/>
                    </a:cubicBezTo>
                    <a:cubicBezTo>
                      <a:pt x="234" y="211"/>
                      <a:pt x="234" y="211"/>
                      <a:pt x="234" y="211"/>
                    </a:cubicBezTo>
                    <a:cubicBezTo>
                      <a:pt x="230" y="209"/>
                      <a:pt x="230" y="209"/>
                      <a:pt x="230" y="209"/>
                    </a:cubicBezTo>
                    <a:cubicBezTo>
                      <a:pt x="234" y="211"/>
                      <a:pt x="234" y="211"/>
                      <a:pt x="234" y="211"/>
                    </a:cubicBezTo>
                    <a:cubicBezTo>
                      <a:pt x="231" y="208"/>
                      <a:pt x="231" y="208"/>
                      <a:pt x="231" y="208"/>
                    </a:cubicBezTo>
                    <a:cubicBezTo>
                      <a:pt x="231" y="208"/>
                      <a:pt x="231" y="208"/>
                      <a:pt x="230" y="209"/>
                    </a:cubicBezTo>
                    <a:cubicBezTo>
                      <a:pt x="234" y="211"/>
                      <a:pt x="234" y="211"/>
                      <a:pt x="234" y="211"/>
                    </a:cubicBezTo>
                    <a:cubicBezTo>
                      <a:pt x="231" y="208"/>
                      <a:pt x="231" y="208"/>
                      <a:pt x="231" y="208"/>
                    </a:cubicBezTo>
                    <a:cubicBezTo>
                      <a:pt x="233" y="210"/>
                      <a:pt x="233" y="210"/>
                      <a:pt x="233" y="210"/>
                    </a:cubicBezTo>
                    <a:cubicBezTo>
                      <a:pt x="231" y="207"/>
                      <a:pt x="231" y="207"/>
                      <a:pt x="231" y="207"/>
                    </a:cubicBezTo>
                    <a:cubicBezTo>
                      <a:pt x="231" y="208"/>
                      <a:pt x="231" y="208"/>
                      <a:pt x="231" y="208"/>
                    </a:cubicBezTo>
                    <a:cubicBezTo>
                      <a:pt x="233" y="210"/>
                      <a:pt x="233" y="210"/>
                      <a:pt x="233" y="210"/>
                    </a:cubicBezTo>
                    <a:cubicBezTo>
                      <a:pt x="231" y="207"/>
                      <a:pt x="231" y="207"/>
                      <a:pt x="231" y="207"/>
                    </a:cubicBezTo>
                    <a:cubicBezTo>
                      <a:pt x="233" y="209"/>
                      <a:pt x="233" y="209"/>
                      <a:pt x="233" y="209"/>
                    </a:cubicBezTo>
                    <a:cubicBezTo>
                      <a:pt x="231" y="207"/>
                      <a:pt x="231" y="207"/>
                      <a:pt x="231" y="207"/>
                    </a:cubicBezTo>
                    <a:cubicBezTo>
                      <a:pt x="231" y="207"/>
                      <a:pt x="231" y="207"/>
                      <a:pt x="231" y="207"/>
                    </a:cubicBezTo>
                    <a:cubicBezTo>
                      <a:pt x="233" y="209"/>
                      <a:pt x="233" y="209"/>
                      <a:pt x="233" y="209"/>
                    </a:cubicBezTo>
                    <a:cubicBezTo>
                      <a:pt x="231" y="207"/>
                      <a:pt x="231" y="207"/>
                      <a:pt x="231" y="207"/>
                    </a:cubicBezTo>
                    <a:cubicBezTo>
                      <a:pt x="231" y="207"/>
                      <a:pt x="231" y="208"/>
                      <a:pt x="231" y="208"/>
                    </a:cubicBezTo>
                    <a:cubicBezTo>
                      <a:pt x="229" y="209"/>
                      <a:pt x="227" y="210"/>
                      <a:pt x="224" y="212"/>
                    </a:cubicBezTo>
                    <a:cubicBezTo>
                      <a:pt x="223" y="212"/>
                      <a:pt x="222" y="213"/>
                      <a:pt x="221" y="214"/>
                    </a:cubicBezTo>
                    <a:cubicBezTo>
                      <a:pt x="221" y="214"/>
                      <a:pt x="220" y="214"/>
                      <a:pt x="220" y="214"/>
                    </a:cubicBezTo>
                    <a:cubicBezTo>
                      <a:pt x="219" y="215"/>
                      <a:pt x="219" y="215"/>
                      <a:pt x="219" y="215"/>
                    </a:cubicBezTo>
                    <a:cubicBezTo>
                      <a:pt x="219" y="215"/>
                      <a:pt x="219" y="215"/>
                      <a:pt x="219" y="215"/>
                    </a:cubicBezTo>
                    <a:cubicBezTo>
                      <a:pt x="219" y="215"/>
                      <a:pt x="219" y="215"/>
                      <a:pt x="219" y="215"/>
                    </a:cubicBezTo>
                    <a:cubicBezTo>
                      <a:pt x="219" y="215"/>
                      <a:pt x="219" y="215"/>
                      <a:pt x="218" y="216"/>
                    </a:cubicBezTo>
                    <a:cubicBezTo>
                      <a:pt x="218" y="217"/>
                      <a:pt x="218" y="218"/>
                      <a:pt x="218" y="219"/>
                    </a:cubicBezTo>
                    <a:cubicBezTo>
                      <a:pt x="218" y="220"/>
                      <a:pt x="219" y="221"/>
                      <a:pt x="220" y="221"/>
                    </a:cubicBezTo>
                    <a:cubicBezTo>
                      <a:pt x="224" y="224"/>
                      <a:pt x="224" y="224"/>
                      <a:pt x="224" y="224"/>
                    </a:cubicBezTo>
                    <a:cubicBezTo>
                      <a:pt x="226" y="220"/>
                      <a:pt x="226" y="220"/>
                      <a:pt x="226" y="220"/>
                    </a:cubicBezTo>
                    <a:cubicBezTo>
                      <a:pt x="223" y="217"/>
                      <a:pt x="223" y="217"/>
                      <a:pt x="223" y="217"/>
                    </a:cubicBezTo>
                    <a:cubicBezTo>
                      <a:pt x="213" y="224"/>
                      <a:pt x="213" y="224"/>
                      <a:pt x="213" y="224"/>
                    </a:cubicBezTo>
                    <a:cubicBezTo>
                      <a:pt x="212" y="224"/>
                      <a:pt x="211" y="226"/>
                      <a:pt x="211" y="227"/>
                    </a:cubicBezTo>
                    <a:cubicBezTo>
                      <a:pt x="211" y="228"/>
                      <a:pt x="212" y="230"/>
                      <a:pt x="213" y="230"/>
                    </a:cubicBezTo>
                    <a:cubicBezTo>
                      <a:pt x="216" y="232"/>
                      <a:pt x="216" y="232"/>
                      <a:pt x="216" y="232"/>
                    </a:cubicBezTo>
                    <a:cubicBezTo>
                      <a:pt x="219" y="229"/>
                      <a:pt x="219" y="229"/>
                      <a:pt x="219" y="229"/>
                    </a:cubicBezTo>
                    <a:cubicBezTo>
                      <a:pt x="217" y="225"/>
                      <a:pt x="217" y="225"/>
                      <a:pt x="217" y="225"/>
                    </a:cubicBezTo>
                    <a:cubicBezTo>
                      <a:pt x="201" y="231"/>
                      <a:pt x="201" y="231"/>
                      <a:pt x="201" y="231"/>
                    </a:cubicBezTo>
                    <a:cubicBezTo>
                      <a:pt x="200" y="232"/>
                      <a:pt x="199" y="233"/>
                      <a:pt x="199" y="235"/>
                    </a:cubicBezTo>
                    <a:cubicBezTo>
                      <a:pt x="199" y="236"/>
                      <a:pt x="199" y="238"/>
                      <a:pt x="201" y="238"/>
                    </a:cubicBezTo>
                    <a:cubicBezTo>
                      <a:pt x="203" y="240"/>
                      <a:pt x="203" y="240"/>
                      <a:pt x="203" y="240"/>
                    </a:cubicBezTo>
                    <a:cubicBezTo>
                      <a:pt x="205" y="236"/>
                      <a:pt x="205" y="236"/>
                      <a:pt x="205" y="236"/>
                    </a:cubicBezTo>
                    <a:cubicBezTo>
                      <a:pt x="204" y="233"/>
                      <a:pt x="204" y="233"/>
                      <a:pt x="204" y="233"/>
                    </a:cubicBezTo>
                    <a:cubicBezTo>
                      <a:pt x="185" y="239"/>
                      <a:pt x="185" y="239"/>
                      <a:pt x="185" y="239"/>
                    </a:cubicBezTo>
                    <a:cubicBezTo>
                      <a:pt x="184" y="240"/>
                      <a:pt x="183" y="241"/>
                      <a:pt x="182" y="243"/>
                    </a:cubicBezTo>
                    <a:cubicBezTo>
                      <a:pt x="182" y="244"/>
                      <a:pt x="183" y="246"/>
                      <a:pt x="184" y="246"/>
                    </a:cubicBezTo>
                    <a:cubicBezTo>
                      <a:pt x="184" y="247"/>
                      <a:pt x="184" y="247"/>
                      <a:pt x="184" y="247"/>
                    </a:cubicBezTo>
                    <a:cubicBezTo>
                      <a:pt x="187" y="243"/>
                      <a:pt x="187" y="243"/>
                      <a:pt x="187" y="243"/>
                    </a:cubicBezTo>
                    <a:cubicBezTo>
                      <a:pt x="186" y="239"/>
                      <a:pt x="186" y="239"/>
                      <a:pt x="186" y="239"/>
                    </a:cubicBezTo>
                    <a:cubicBezTo>
                      <a:pt x="166" y="243"/>
                      <a:pt x="166" y="243"/>
                      <a:pt x="166" y="243"/>
                    </a:cubicBezTo>
                    <a:cubicBezTo>
                      <a:pt x="165" y="243"/>
                      <a:pt x="163" y="244"/>
                      <a:pt x="163" y="246"/>
                    </a:cubicBezTo>
                    <a:cubicBezTo>
                      <a:pt x="163" y="248"/>
                      <a:pt x="163" y="249"/>
                      <a:pt x="165" y="250"/>
                    </a:cubicBezTo>
                    <a:cubicBezTo>
                      <a:pt x="168" y="252"/>
                      <a:pt x="168" y="252"/>
                      <a:pt x="168" y="252"/>
                    </a:cubicBezTo>
                    <a:cubicBezTo>
                      <a:pt x="170" y="249"/>
                      <a:pt x="170" y="249"/>
                      <a:pt x="170" y="249"/>
                    </a:cubicBezTo>
                    <a:cubicBezTo>
                      <a:pt x="167" y="246"/>
                      <a:pt x="167" y="246"/>
                      <a:pt x="167" y="246"/>
                    </a:cubicBezTo>
                    <a:cubicBezTo>
                      <a:pt x="170" y="249"/>
                      <a:pt x="170" y="249"/>
                      <a:pt x="170" y="249"/>
                    </a:cubicBezTo>
                    <a:cubicBezTo>
                      <a:pt x="168" y="245"/>
                      <a:pt x="168" y="245"/>
                      <a:pt x="168" y="245"/>
                    </a:cubicBezTo>
                    <a:cubicBezTo>
                      <a:pt x="168" y="246"/>
                      <a:pt x="168" y="246"/>
                      <a:pt x="167" y="246"/>
                    </a:cubicBezTo>
                    <a:cubicBezTo>
                      <a:pt x="170" y="249"/>
                      <a:pt x="170" y="249"/>
                      <a:pt x="170" y="249"/>
                    </a:cubicBezTo>
                    <a:cubicBezTo>
                      <a:pt x="168" y="245"/>
                      <a:pt x="168" y="245"/>
                      <a:pt x="168" y="245"/>
                    </a:cubicBezTo>
                    <a:cubicBezTo>
                      <a:pt x="170" y="249"/>
                      <a:pt x="170" y="249"/>
                      <a:pt x="170" y="249"/>
                    </a:cubicBezTo>
                    <a:cubicBezTo>
                      <a:pt x="169" y="245"/>
                      <a:pt x="169" y="245"/>
                      <a:pt x="169" y="245"/>
                    </a:cubicBezTo>
                    <a:cubicBezTo>
                      <a:pt x="169" y="245"/>
                      <a:pt x="169" y="245"/>
                      <a:pt x="168" y="245"/>
                    </a:cubicBezTo>
                    <a:cubicBezTo>
                      <a:pt x="170" y="249"/>
                      <a:pt x="170" y="249"/>
                      <a:pt x="170" y="249"/>
                    </a:cubicBezTo>
                    <a:cubicBezTo>
                      <a:pt x="169" y="245"/>
                      <a:pt x="169" y="245"/>
                      <a:pt x="169" y="245"/>
                    </a:cubicBezTo>
                    <a:cubicBezTo>
                      <a:pt x="170" y="249"/>
                      <a:pt x="170" y="249"/>
                      <a:pt x="170" y="249"/>
                    </a:cubicBezTo>
                    <a:cubicBezTo>
                      <a:pt x="170" y="245"/>
                      <a:pt x="170" y="245"/>
                      <a:pt x="170" y="245"/>
                    </a:cubicBezTo>
                    <a:cubicBezTo>
                      <a:pt x="169" y="245"/>
                      <a:pt x="169" y="245"/>
                      <a:pt x="169" y="245"/>
                    </a:cubicBezTo>
                    <a:cubicBezTo>
                      <a:pt x="170" y="249"/>
                      <a:pt x="170" y="249"/>
                      <a:pt x="170" y="249"/>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8"/>
                      <a:pt x="170" y="248"/>
                      <a:pt x="170" y="248"/>
                    </a:cubicBezTo>
                    <a:cubicBezTo>
                      <a:pt x="170" y="245"/>
                      <a:pt x="170" y="245"/>
                      <a:pt x="170" y="245"/>
                    </a:cubicBezTo>
                    <a:cubicBezTo>
                      <a:pt x="170" y="245"/>
                      <a:pt x="170" y="245"/>
                      <a:pt x="170" y="245"/>
                    </a:cubicBezTo>
                    <a:cubicBezTo>
                      <a:pt x="170" y="245"/>
                      <a:pt x="168" y="245"/>
                      <a:pt x="166" y="245"/>
                    </a:cubicBezTo>
                    <a:cubicBezTo>
                      <a:pt x="160" y="245"/>
                      <a:pt x="149" y="244"/>
                      <a:pt x="143" y="244"/>
                    </a:cubicBezTo>
                    <a:cubicBezTo>
                      <a:pt x="141" y="244"/>
                      <a:pt x="140" y="244"/>
                      <a:pt x="139" y="244"/>
                    </a:cubicBezTo>
                    <a:cubicBezTo>
                      <a:pt x="139" y="244"/>
                      <a:pt x="138" y="244"/>
                      <a:pt x="138" y="244"/>
                    </a:cubicBezTo>
                    <a:cubicBezTo>
                      <a:pt x="138" y="244"/>
                      <a:pt x="137" y="244"/>
                      <a:pt x="137" y="245"/>
                    </a:cubicBezTo>
                    <a:cubicBezTo>
                      <a:pt x="137" y="245"/>
                      <a:pt x="136" y="245"/>
                      <a:pt x="136" y="245"/>
                    </a:cubicBezTo>
                    <a:cubicBezTo>
                      <a:pt x="136" y="245"/>
                      <a:pt x="135" y="245"/>
                      <a:pt x="135" y="246"/>
                    </a:cubicBezTo>
                    <a:cubicBezTo>
                      <a:pt x="133" y="248"/>
                      <a:pt x="134" y="251"/>
                      <a:pt x="136" y="252"/>
                    </a:cubicBezTo>
                    <a:cubicBezTo>
                      <a:pt x="146" y="258"/>
                      <a:pt x="146" y="258"/>
                      <a:pt x="146" y="258"/>
                    </a:cubicBezTo>
                    <a:cubicBezTo>
                      <a:pt x="148" y="255"/>
                      <a:pt x="148" y="255"/>
                      <a:pt x="148" y="255"/>
                    </a:cubicBezTo>
                    <a:cubicBezTo>
                      <a:pt x="145" y="252"/>
                      <a:pt x="145" y="252"/>
                      <a:pt x="145" y="252"/>
                    </a:cubicBezTo>
                    <a:cubicBezTo>
                      <a:pt x="148" y="255"/>
                      <a:pt x="148" y="255"/>
                      <a:pt x="148" y="255"/>
                    </a:cubicBezTo>
                    <a:cubicBezTo>
                      <a:pt x="147" y="251"/>
                      <a:pt x="147" y="251"/>
                      <a:pt x="147" y="251"/>
                    </a:cubicBezTo>
                    <a:cubicBezTo>
                      <a:pt x="146" y="251"/>
                      <a:pt x="146" y="251"/>
                      <a:pt x="145" y="252"/>
                    </a:cubicBezTo>
                    <a:cubicBezTo>
                      <a:pt x="148" y="255"/>
                      <a:pt x="148" y="255"/>
                      <a:pt x="148" y="255"/>
                    </a:cubicBezTo>
                    <a:cubicBezTo>
                      <a:pt x="147" y="251"/>
                      <a:pt x="147" y="251"/>
                      <a:pt x="147" y="251"/>
                    </a:cubicBezTo>
                    <a:cubicBezTo>
                      <a:pt x="148" y="255"/>
                      <a:pt x="148" y="255"/>
                      <a:pt x="148" y="255"/>
                    </a:cubicBezTo>
                    <a:cubicBezTo>
                      <a:pt x="148" y="251"/>
                      <a:pt x="148" y="251"/>
                      <a:pt x="148" y="251"/>
                    </a:cubicBezTo>
                    <a:cubicBezTo>
                      <a:pt x="148" y="251"/>
                      <a:pt x="147" y="251"/>
                      <a:pt x="147" y="251"/>
                    </a:cubicBezTo>
                    <a:cubicBezTo>
                      <a:pt x="148" y="255"/>
                      <a:pt x="148" y="255"/>
                      <a:pt x="148" y="255"/>
                    </a:cubicBezTo>
                    <a:cubicBezTo>
                      <a:pt x="148" y="251"/>
                      <a:pt x="148" y="251"/>
                      <a:pt x="148" y="251"/>
                    </a:cubicBezTo>
                    <a:cubicBezTo>
                      <a:pt x="148" y="254"/>
                      <a:pt x="148" y="254"/>
                      <a:pt x="148" y="254"/>
                    </a:cubicBezTo>
                    <a:cubicBezTo>
                      <a:pt x="149" y="251"/>
                      <a:pt x="149" y="251"/>
                      <a:pt x="149" y="251"/>
                    </a:cubicBezTo>
                    <a:cubicBezTo>
                      <a:pt x="148" y="251"/>
                      <a:pt x="148" y="251"/>
                      <a:pt x="148" y="251"/>
                    </a:cubicBezTo>
                    <a:cubicBezTo>
                      <a:pt x="148" y="254"/>
                      <a:pt x="148" y="254"/>
                      <a:pt x="148" y="254"/>
                    </a:cubicBezTo>
                    <a:cubicBezTo>
                      <a:pt x="149" y="251"/>
                      <a:pt x="149" y="251"/>
                      <a:pt x="149" y="251"/>
                    </a:cubicBezTo>
                    <a:cubicBezTo>
                      <a:pt x="148" y="252"/>
                      <a:pt x="148" y="252"/>
                      <a:pt x="148" y="252"/>
                    </a:cubicBezTo>
                    <a:cubicBezTo>
                      <a:pt x="149" y="251"/>
                      <a:pt x="149" y="251"/>
                      <a:pt x="149" y="251"/>
                    </a:cubicBezTo>
                    <a:cubicBezTo>
                      <a:pt x="149" y="251"/>
                      <a:pt x="149" y="251"/>
                      <a:pt x="149" y="251"/>
                    </a:cubicBezTo>
                    <a:cubicBezTo>
                      <a:pt x="148" y="252"/>
                      <a:pt x="148" y="252"/>
                      <a:pt x="148" y="252"/>
                    </a:cubicBezTo>
                    <a:cubicBezTo>
                      <a:pt x="149" y="251"/>
                      <a:pt x="149" y="251"/>
                      <a:pt x="149" y="251"/>
                    </a:cubicBezTo>
                    <a:cubicBezTo>
                      <a:pt x="149" y="251"/>
                      <a:pt x="148" y="251"/>
                      <a:pt x="147" y="250"/>
                    </a:cubicBezTo>
                    <a:cubicBezTo>
                      <a:pt x="141" y="248"/>
                      <a:pt x="123" y="242"/>
                      <a:pt x="106" y="235"/>
                    </a:cubicBezTo>
                    <a:cubicBezTo>
                      <a:pt x="98" y="232"/>
                      <a:pt x="89" y="229"/>
                      <a:pt x="83" y="227"/>
                    </a:cubicBezTo>
                    <a:cubicBezTo>
                      <a:pt x="77" y="224"/>
                      <a:pt x="74" y="223"/>
                      <a:pt x="74" y="223"/>
                    </a:cubicBezTo>
                    <a:cubicBezTo>
                      <a:pt x="72" y="222"/>
                      <a:pt x="70" y="223"/>
                      <a:pt x="69" y="225"/>
                    </a:cubicBezTo>
                    <a:cubicBezTo>
                      <a:pt x="68" y="227"/>
                      <a:pt x="68" y="229"/>
                      <a:pt x="70" y="230"/>
                    </a:cubicBezTo>
                    <a:cubicBezTo>
                      <a:pt x="81" y="237"/>
                      <a:pt x="81" y="237"/>
                      <a:pt x="81" y="237"/>
                    </a:cubicBezTo>
                    <a:cubicBezTo>
                      <a:pt x="83" y="233"/>
                      <a:pt x="83" y="233"/>
                      <a:pt x="83" y="233"/>
                    </a:cubicBezTo>
                    <a:cubicBezTo>
                      <a:pt x="80" y="231"/>
                      <a:pt x="80" y="231"/>
                      <a:pt x="80" y="231"/>
                    </a:cubicBezTo>
                    <a:cubicBezTo>
                      <a:pt x="83" y="233"/>
                      <a:pt x="83" y="233"/>
                      <a:pt x="83" y="233"/>
                    </a:cubicBezTo>
                    <a:cubicBezTo>
                      <a:pt x="81" y="230"/>
                      <a:pt x="81" y="230"/>
                      <a:pt x="81" y="230"/>
                    </a:cubicBezTo>
                    <a:cubicBezTo>
                      <a:pt x="81" y="230"/>
                      <a:pt x="80" y="230"/>
                      <a:pt x="80" y="231"/>
                    </a:cubicBezTo>
                    <a:cubicBezTo>
                      <a:pt x="83" y="233"/>
                      <a:pt x="83" y="233"/>
                      <a:pt x="83" y="233"/>
                    </a:cubicBezTo>
                    <a:cubicBezTo>
                      <a:pt x="81" y="230"/>
                      <a:pt x="81" y="230"/>
                      <a:pt x="81" y="230"/>
                    </a:cubicBezTo>
                    <a:cubicBezTo>
                      <a:pt x="83" y="233"/>
                      <a:pt x="83" y="233"/>
                      <a:pt x="83" y="233"/>
                    </a:cubicBezTo>
                    <a:cubicBezTo>
                      <a:pt x="83" y="230"/>
                      <a:pt x="83" y="230"/>
                      <a:pt x="83" y="230"/>
                    </a:cubicBezTo>
                    <a:cubicBezTo>
                      <a:pt x="82" y="230"/>
                      <a:pt x="82" y="230"/>
                      <a:pt x="81" y="230"/>
                    </a:cubicBezTo>
                    <a:cubicBezTo>
                      <a:pt x="83" y="233"/>
                      <a:pt x="83" y="233"/>
                      <a:pt x="83" y="233"/>
                    </a:cubicBezTo>
                    <a:cubicBezTo>
                      <a:pt x="83" y="230"/>
                      <a:pt x="83" y="230"/>
                      <a:pt x="83" y="230"/>
                    </a:cubicBezTo>
                    <a:cubicBezTo>
                      <a:pt x="83" y="233"/>
                      <a:pt x="83" y="233"/>
                      <a:pt x="83" y="233"/>
                    </a:cubicBezTo>
                    <a:cubicBezTo>
                      <a:pt x="83" y="230"/>
                      <a:pt x="83" y="230"/>
                      <a:pt x="83" y="230"/>
                    </a:cubicBezTo>
                    <a:cubicBezTo>
                      <a:pt x="83" y="230"/>
                      <a:pt x="83" y="230"/>
                      <a:pt x="83" y="230"/>
                    </a:cubicBezTo>
                    <a:cubicBezTo>
                      <a:pt x="83" y="233"/>
                      <a:pt x="83" y="233"/>
                      <a:pt x="83" y="233"/>
                    </a:cubicBezTo>
                    <a:cubicBezTo>
                      <a:pt x="83" y="230"/>
                      <a:pt x="83" y="230"/>
                      <a:pt x="83" y="230"/>
                    </a:cubicBezTo>
                    <a:cubicBezTo>
                      <a:pt x="83" y="231"/>
                      <a:pt x="83" y="231"/>
                      <a:pt x="83" y="231"/>
                    </a:cubicBezTo>
                    <a:cubicBezTo>
                      <a:pt x="83" y="230"/>
                      <a:pt x="83" y="230"/>
                      <a:pt x="83" y="230"/>
                    </a:cubicBezTo>
                    <a:cubicBezTo>
                      <a:pt x="83" y="230"/>
                      <a:pt x="83" y="230"/>
                      <a:pt x="83" y="230"/>
                    </a:cubicBezTo>
                    <a:cubicBezTo>
                      <a:pt x="83" y="231"/>
                      <a:pt x="83" y="231"/>
                      <a:pt x="83" y="231"/>
                    </a:cubicBezTo>
                    <a:cubicBezTo>
                      <a:pt x="83" y="230"/>
                      <a:pt x="83" y="230"/>
                      <a:pt x="83" y="230"/>
                    </a:cubicBezTo>
                    <a:cubicBezTo>
                      <a:pt x="83" y="230"/>
                      <a:pt x="82" y="229"/>
                      <a:pt x="81" y="229"/>
                    </a:cubicBezTo>
                    <a:cubicBezTo>
                      <a:pt x="76" y="228"/>
                      <a:pt x="67" y="226"/>
                      <a:pt x="58" y="224"/>
                    </a:cubicBezTo>
                    <a:cubicBezTo>
                      <a:pt x="54" y="223"/>
                      <a:pt x="50" y="222"/>
                      <a:pt x="46" y="221"/>
                    </a:cubicBezTo>
                    <a:cubicBezTo>
                      <a:pt x="45" y="221"/>
                      <a:pt x="43" y="220"/>
                      <a:pt x="42" y="220"/>
                    </a:cubicBezTo>
                    <a:cubicBezTo>
                      <a:pt x="41" y="220"/>
                      <a:pt x="40" y="220"/>
                      <a:pt x="39" y="220"/>
                    </a:cubicBezTo>
                    <a:cubicBezTo>
                      <a:pt x="38" y="220"/>
                      <a:pt x="38" y="220"/>
                      <a:pt x="38" y="220"/>
                    </a:cubicBezTo>
                    <a:cubicBezTo>
                      <a:pt x="37" y="220"/>
                      <a:pt x="37" y="220"/>
                      <a:pt x="37" y="220"/>
                    </a:cubicBezTo>
                    <a:cubicBezTo>
                      <a:pt x="36" y="220"/>
                      <a:pt x="35" y="221"/>
                      <a:pt x="35" y="222"/>
                    </a:cubicBezTo>
                    <a:cubicBezTo>
                      <a:pt x="34" y="224"/>
                      <a:pt x="34" y="226"/>
                      <a:pt x="36" y="227"/>
                    </a:cubicBezTo>
                    <a:cubicBezTo>
                      <a:pt x="44" y="232"/>
                      <a:pt x="44" y="232"/>
                      <a:pt x="44" y="232"/>
                    </a:cubicBezTo>
                    <a:cubicBezTo>
                      <a:pt x="46" y="229"/>
                      <a:pt x="46" y="229"/>
                      <a:pt x="46" y="229"/>
                    </a:cubicBezTo>
                    <a:cubicBezTo>
                      <a:pt x="43" y="227"/>
                      <a:pt x="43" y="227"/>
                      <a:pt x="43" y="227"/>
                    </a:cubicBezTo>
                    <a:cubicBezTo>
                      <a:pt x="46" y="229"/>
                      <a:pt x="46" y="229"/>
                      <a:pt x="46" y="229"/>
                    </a:cubicBezTo>
                    <a:cubicBezTo>
                      <a:pt x="44" y="225"/>
                      <a:pt x="44" y="225"/>
                      <a:pt x="44" y="225"/>
                    </a:cubicBezTo>
                    <a:cubicBezTo>
                      <a:pt x="44" y="226"/>
                      <a:pt x="43" y="226"/>
                      <a:pt x="43" y="227"/>
                    </a:cubicBezTo>
                    <a:cubicBezTo>
                      <a:pt x="46" y="229"/>
                      <a:pt x="46" y="229"/>
                      <a:pt x="46" y="229"/>
                    </a:cubicBezTo>
                    <a:cubicBezTo>
                      <a:pt x="44" y="225"/>
                      <a:pt x="44" y="225"/>
                      <a:pt x="44" y="225"/>
                    </a:cubicBezTo>
                    <a:cubicBezTo>
                      <a:pt x="46" y="228"/>
                      <a:pt x="46" y="228"/>
                      <a:pt x="46" y="228"/>
                    </a:cubicBezTo>
                    <a:cubicBezTo>
                      <a:pt x="45" y="225"/>
                      <a:pt x="45" y="225"/>
                      <a:pt x="45" y="225"/>
                    </a:cubicBezTo>
                    <a:cubicBezTo>
                      <a:pt x="45" y="225"/>
                      <a:pt x="44" y="225"/>
                      <a:pt x="44" y="225"/>
                    </a:cubicBezTo>
                    <a:cubicBezTo>
                      <a:pt x="46" y="228"/>
                      <a:pt x="46" y="228"/>
                      <a:pt x="46" y="228"/>
                    </a:cubicBezTo>
                    <a:cubicBezTo>
                      <a:pt x="45" y="225"/>
                      <a:pt x="45" y="225"/>
                      <a:pt x="45" y="225"/>
                    </a:cubicBezTo>
                    <a:cubicBezTo>
                      <a:pt x="45" y="226"/>
                      <a:pt x="45" y="226"/>
                      <a:pt x="45" y="226"/>
                    </a:cubicBezTo>
                    <a:cubicBezTo>
                      <a:pt x="45" y="225"/>
                      <a:pt x="45" y="225"/>
                      <a:pt x="45" y="225"/>
                    </a:cubicBezTo>
                    <a:cubicBezTo>
                      <a:pt x="45" y="225"/>
                      <a:pt x="45" y="225"/>
                      <a:pt x="45" y="225"/>
                    </a:cubicBezTo>
                    <a:cubicBezTo>
                      <a:pt x="45" y="226"/>
                      <a:pt x="45" y="226"/>
                      <a:pt x="45" y="226"/>
                    </a:cubicBezTo>
                    <a:cubicBezTo>
                      <a:pt x="45" y="225"/>
                      <a:pt x="45" y="225"/>
                      <a:pt x="45" y="225"/>
                    </a:cubicBezTo>
                    <a:cubicBezTo>
                      <a:pt x="45" y="225"/>
                      <a:pt x="44" y="225"/>
                      <a:pt x="44" y="225"/>
                    </a:cubicBezTo>
                    <a:cubicBezTo>
                      <a:pt x="42" y="226"/>
                      <a:pt x="38" y="226"/>
                      <a:pt x="34" y="227"/>
                    </a:cubicBezTo>
                    <a:cubicBezTo>
                      <a:pt x="33" y="227"/>
                      <a:pt x="31" y="228"/>
                      <a:pt x="30" y="228"/>
                    </a:cubicBezTo>
                    <a:cubicBezTo>
                      <a:pt x="30" y="228"/>
                      <a:pt x="29" y="228"/>
                      <a:pt x="29" y="228"/>
                    </a:cubicBezTo>
                    <a:cubicBezTo>
                      <a:pt x="28" y="228"/>
                      <a:pt x="28" y="228"/>
                      <a:pt x="28" y="228"/>
                    </a:cubicBezTo>
                    <a:cubicBezTo>
                      <a:pt x="27" y="229"/>
                      <a:pt x="27" y="229"/>
                      <a:pt x="27" y="229"/>
                    </a:cubicBezTo>
                    <a:cubicBezTo>
                      <a:pt x="27" y="229"/>
                      <a:pt x="27" y="229"/>
                      <a:pt x="27" y="229"/>
                    </a:cubicBezTo>
                    <a:cubicBezTo>
                      <a:pt x="26" y="229"/>
                      <a:pt x="26" y="229"/>
                      <a:pt x="26" y="230"/>
                    </a:cubicBezTo>
                    <a:cubicBezTo>
                      <a:pt x="24" y="232"/>
                      <a:pt x="25" y="234"/>
                      <a:pt x="27" y="236"/>
                    </a:cubicBezTo>
                    <a:cubicBezTo>
                      <a:pt x="27" y="236"/>
                      <a:pt x="27" y="236"/>
                      <a:pt x="27" y="236"/>
                    </a:cubicBezTo>
                    <a:cubicBezTo>
                      <a:pt x="29" y="232"/>
                      <a:pt x="29" y="232"/>
                      <a:pt x="29" y="232"/>
                    </a:cubicBezTo>
                    <a:cubicBezTo>
                      <a:pt x="26" y="230"/>
                      <a:pt x="26" y="230"/>
                      <a:pt x="26" y="230"/>
                    </a:cubicBezTo>
                    <a:cubicBezTo>
                      <a:pt x="29" y="232"/>
                      <a:pt x="29" y="232"/>
                      <a:pt x="29" y="232"/>
                    </a:cubicBezTo>
                    <a:cubicBezTo>
                      <a:pt x="26" y="230"/>
                      <a:pt x="26" y="230"/>
                      <a:pt x="26" y="230"/>
                    </a:cubicBezTo>
                    <a:cubicBezTo>
                      <a:pt x="26" y="230"/>
                      <a:pt x="26" y="230"/>
                      <a:pt x="26" y="230"/>
                    </a:cubicBezTo>
                    <a:cubicBezTo>
                      <a:pt x="29" y="232"/>
                      <a:pt x="29" y="232"/>
                      <a:pt x="29" y="232"/>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8" y="231"/>
                      <a:pt x="28" y="231"/>
                      <a:pt x="28" y="231"/>
                    </a:cubicBezTo>
                    <a:cubicBezTo>
                      <a:pt x="26" y="230"/>
                      <a:pt x="26" y="230"/>
                      <a:pt x="26" y="230"/>
                    </a:cubicBezTo>
                    <a:cubicBezTo>
                      <a:pt x="26" y="230"/>
                      <a:pt x="26" y="230"/>
                      <a:pt x="26" y="230"/>
                    </a:cubicBezTo>
                    <a:cubicBezTo>
                      <a:pt x="24" y="231"/>
                      <a:pt x="21" y="234"/>
                      <a:pt x="19" y="236"/>
                    </a:cubicBezTo>
                    <a:cubicBezTo>
                      <a:pt x="17" y="238"/>
                      <a:pt x="15" y="240"/>
                      <a:pt x="15" y="240"/>
                    </a:cubicBezTo>
                    <a:cubicBezTo>
                      <a:pt x="14" y="241"/>
                      <a:pt x="13" y="242"/>
                      <a:pt x="13" y="243"/>
                    </a:cubicBezTo>
                    <a:cubicBezTo>
                      <a:pt x="13" y="244"/>
                      <a:pt x="14" y="246"/>
                      <a:pt x="15" y="246"/>
                    </a:cubicBezTo>
                    <a:cubicBezTo>
                      <a:pt x="16" y="246"/>
                      <a:pt x="16" y="246"/>
                      <a:pt x="16" y="246"/>
                    </a:cubicBezTo>
                    <a:cubicBezTo>
                      <a:pt x="18" y="243"/>
                      <a:pt x="18" y="243"/>
                      <a:pt x="18" y="243"/>
                    </a:cubicBezTo>
                    <a:cubicBezTo>
                      <a:pt x="14" y="241"/>
                      <a:pt x="14" y="241"/>
                      <a:pt x="14" y="241"/>
                    </a:cubicBezTo>
                    <a:cubicBezTo>
                      <a:pt x="5" y="253"/>
                      <a:pt x="5" y="253"/>
                      <a:pt x="5" y="253"/>
                    </a:cubicBezTo>
                    <a:cubicBezTo>
                      <a:pt x="4" y="254"/>
                      <a:pt x="4" y="256"/>
                      <a:pt x="4" y="257"/>
                    </a:cubicBezTo>
                    <a:cubicBezTo>
                      <a:pt x="4" y="258"/>
                      <a:pt x="5" y="259"/>
                      <a:pt x="6" y="259"/>
                    </a:cubicBezTo>
                    <a:cubicBezTo>
                      <a:pt x="7" y="260"/>
                      <a:pt x="7" y="260"/>
                      <a:pt x="7" y="260"/>
                    </a:cubicBezTo>
                    <a:cubicBezTo>
                      <a:pt x="9" y="257"/>
                      <a:pt x="9" y="257"/>
                      <a:pt x="9" y="257"/>
                    </a:cubicBezTo>
                    <a:cubicBezTo>
                      <a:pt x="6" y="255"/>
                      <a:pt x="6" y="255"/>
                      <a:pt x="6" y="255"/>
                    </a:cubicBezTo>
                    <a:cubicBezTo>
                      <a:pt x="1" y="270"/>
                      <a:pt x="1" y="270"/>
                      <a:pt x="1" y="270"/>
                    </a:cubicBezTo>
                    <a:cubicBezTo>
                      <a:pt x="0" y="272"/>
                      <a:pt x="1" y="274"/>
                      <a:pt x="3" y="275"/>
                    </a:cubicBezTo>
                    <a:cubicBezTo>
                      <a:pt x="4" y="276"/>
                      <a:pt x="4" y="276"/>
                      <a:pt x="4" y="276"/>
                    </a:cubicBezTo>
                    <a:cubicBezTo>
                      <a:pt x="6" y="272"/>
                      <a:pt x="6" y="272"/>
                      <a:pt x="6" y="272"/>
                    </a:cubicBezTo>
                    <a:cubicBezTo>
                      <a:pt x="2" y="272"/>
                      <a:pt x="2" y="272"/>
                      <a:pt x="2" y="272"/>
                    </a:cubicBezTo>
                    <a:cubicBezTo>
                      <a:pt x="0" y="290"/>
                      <a:pt x="0" y="290"/>
                      <a:pt x="0" y="290"/>
                    </a:cubicBezTo>
                    <a:cubicBezTo>
                      <a:pt x="0" y="291"/>
                      <a:pt x="1" y="293"/>
                      <a:pt x="2" y="293"/>
                    </a:cubicBezTo>
                    <a:cubicBezTo>
                      <a:pt x="4" y="295"/>
                      <a:pt x="4" y="295"/>
                      <a:pt x="4" y="295"/>
                    </a:cubicBezTo>
                    <a:cubicBezTo>
                      <a:pt x="3" y="308"/>
                      <a:pt x="3" y="308"/>
                      <a:pt x="3" y="308"/>
                    </a:cubicBezTo>
                    <a:cubicBezTo>
                      <a:pt x="3" y="309"/>
                      <a:pt x="4" y="311"/>
                      <a:pt x="5" y="312"/>
                    </a:cubicBezTo>
                    <a:cubicBezTo>
                      <a:pt x="6" y="312"/>
                      <a:pt x="6" y="312"/>
                      <a:pt x="6" y="312"/>
                    </a:cubicBezTo>
                    <a:cubicBezTo>
                      <a:pt x="8" y="309"/>
                      <a:pt x="8" y="309"/>
                      <a:pt x="8" y="309"/>
                    </a:cubicBezTo>
                    <a:cubicBezTo>
                      <a:pt x="4" y="309"/>
                      <a:pt x="4" y="309"/>
                      <a:pt x="4" y="309"/>
                    </a:cubicBezTo>
                    <a:cubicBezTo>
                      <a:pt x="3" y="323"/>
                      <a:pt x="3" y="323"/>
                      <a:pt x="3" y="323"/>
                    </a:cubicBezTo>
                    <a:cubicBezTo>
                      <a:pt x="3" y="325"/>
                      <a:pt x="4" y="326"/>
                      <a:pt x="5" y="327"/>
                    </a:cubicBezTo>
                    <a:cubicBezTo>
                      <a:pt x="6" y="327"/>
                      <a:pt x="6" y="327"/>
                      <a:pt x="6" y="327"/>
                    </a:cubicBezTo>
                    <a:cubicBezTo>
                      <a:pt x="8" y="341"/>
                      <a:pt x="8" y="341"/>
                      <a:pt x="8" y="341"/>
                    </a:cubicBezTo>
                    <a:cubicBezTo>
                      <a:pt x="9" y="343"/>
                      <a:pt x="9" y="344"/>
                      <a:pt x="10" y="344"/>
                    </a:cubicBezTo>
                    <a:cubicBezTo>
                      <a:pt x="12" y="345"/>
                      <a:pt x="12" y="345"/>
                      <a:pt x="12" y="345"/>
                    </a:cubicBezTo>
                    <a:cubicBezTo>
                      <a:pt x="14" y="342"/>
                      <a:pt x="14" y="342"/>
                      <a:pt x="14" y="342"/>
                    </a:cubicBezTo>
                    <a:cubicBezTo>
                      <a:pt x="10" y="339"/>
                      <a:pt x="10" y="339"/>
                      <a:pt x="10" y="339"/>
                    </a:cubicBezTo>
                    <a:cubicBezTo>
                      <a:pt x="10" y="340"/>
                      <a:pt x="10" y="340"/>
                      <a:pt x="10" y="341"/>
                    </a:cubicBezTo>
                    <a:cubicBezTo>
                      <a:pt x="10" y="341"/>
                      <a:pt x="10" y="342"/>
                      <a:pt x="10" y="342"/>
                    </a:cubicBezTo>
                    <a:cubicBezTo>
                      <a:pt x="10" y="342"/>
                      <a:pt x="10" y="343"/>
                      <a:pt x="10" y="343"/>
                    </a:cubicBezTo>
                    <a:cubicBezTo>
                      <a:pt x="10" y="348"/>
                      <a:pt x="12" y="361"/>
                      <a:pt x="12" y="361"/>
                    </a:cubicBezTo>
                    <a:cubicBezTo>
                      <a:pt x="12" y="362"/>
                      <a:pt x="13" y="363"/>
                      <a:pt x="14" y="363"/>
                    </a:cubicBezTo>
                    <a:cubicBezTo>
                      <a:pt x="15" y="364"/>
                      <a:pt x="15" y="364"/>
                      <a:pt x="15" y="364"/>
                    </a:cubicBezTo>
                    <a:cubicBezTo>
                      <a:pt x="17" y="361"/>
                      <a:pt x="17" y="361"/>
                      <a:pt x="17" y="361"/>
                    </a:cubicBezTo>
                    <a:cubicBezTo>
                      <a:pt x="14" y="361"/>
                      <a:pt x="14" y="361"/>
                      <a:pt x="14" y="361"/>
                    </a:cubicBezTo>
                    <a:cubicBezTo>
                      <a:pt x="16" y="383"/>
                      <a:pt x="16" y="383"/>
                      <a:pt x="16" y="383"/>
                    </a:cubicBezTo>
                    <a:cubicBezTo>
                      <a:pt x="17" y="384"/>
                      <a:pt x="17" y="385"/>
                      <a:pt x="18" y="386"/>
                    </a:cubicBezTo>
                    <a:cubicBezTo>
                      <a:pt x="23" y="389"/>
                      <a:pt x="23" y="389"/>
                      <a:pt x="23" y="389"/>
                    </a:cubicBezTo>
                    <a:cubicBezTo>
                      <a:pt x="25" y="386"/>
                      <a:pt x="25" y="386"/>
                      <a:pt x="25" y="386"/>
                    </a:cubicBezTo>
                    <a:cubicBezTo>
                      <a:pt x="22" y="383"/>
                      <a:pt x="22" y="383"/>
                      <a:pt x="22" y="383"/>
                    </a:cubicBezTo>
                    <a:cubicBezTo>
                      <a:pt x="21" y="384"/>
                      <a:pt x="21" y="384"/>
                      <a:pt x="21" y="384"/>
                    </a:cubicBezTo>
                    <a:cubicBezTo>
                      <a:pt x="21" y="385"/>
                      <a:pt x="21" y="385"/>
                      <a:pt x="21" y="386"/>
                    </a:cubicBezTo>
                    <a:cubicBezTo>
                      <a:pt x="21" y="386"/>
                      <a:pt x="21" y="387"/>
                      <a:pt x="21" y="387"/>
                    </a:cubicBezTo>
                    <a:cubicBezTo>
                      <a:pt x="21" y="389"/>
                      <a:pt x="22" y="393"/>
                      <a:pt x="22" y="396"/>
                    </a:cubicBezTo>
                    <a:cubicBezTo>
                      <a:pt x="23" y="397"/>
                      <a:pt x="23" y="399"/>
                      <a:pt x="23" y="400"/>
                    </a:cubicBezTo>
                    <a:cubicBezTo>
                      <a:pt x="23" y="400"/>
                      <a:pt x="23" y="401"/>
                      <a:pt x="23" y="401"/>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3" y="402"/>
                      <a:pt x="23" y="402"/>
                      <a:pt x="23" y="402"/>
                    </a:cubicBezTo>
                    <a:cubicBezTo>
                      <a:pt x="26" y="402"/>
                      <a:pt x="26" y="402"/>
                      <a:pt x="26" y="402"/>
                    </a:cubicBezTo>
                    <a:cubicBezTo>
                      <a:pt x="23" y="402"/>
                      <a:pt x="23" y="402"/>
                      <a:pt x="23" y="402"/>
                    </a:cubicBezTo>
                    <a:cubicBezTo>
                      <a:pt x="27" y="402"/>
                      <a:pt x="27" y="402"/>
                      <a:pt x="27" y="402"/>
                    </a:cubicBezTo>
                    <a:cubicBezTo>
                      <a:pt x="23" y="401"/>
                      <a:pt x="23" y="401"/>
                      <a:pt x="23" y="401"/>
                    </a:cubicBezTo>
                    <a:cubicBezTo>
                      <a:pt x="23" y="402"/>
                      <a:pt x="23" y="402"/>
                      <a:pt x="23" y="402"/>
                    </a:cubicBezTo>
                    <a:cubicBezTo>
                      <a:pt x="27" y="402"/>
                      <a:pt x="27" y="402"/>
                      <a:pt x="27" y="402"/>
                    </a:cubicBezTo>
                    <a:cubicBezTo>
                      <a:pt x="23" y="401"/>
                      <a:pt x="23" y="401"/>
                      <a:pt x="23" y="401"/>
                    </a:cubicBezTo>
                    <a:cubicBezTo>
                      <a:pt x="27" y="402"/>
                      <a:pt x="27" y="402"/>
                      <a:pt x="27" y="402"/>
                    </a:cubicBezTo>
                    <a:cubicBezTo>
                      <a:pt x="23" y="401"/>
                      <a:pt x="23" y="401"/>
                      <a:pt x="23" y="401"/>
                    </a:cubicBezTo>
                    <a:cubicBezTo>
                      <a:pt x="23" y="401"/>
                      <a:pt x="23" y="401"/>
                      <a:pt x="23" y="401"/>
                    </a:cubicBezTo>
                    <a:cubicBezTo>
                      <a:pt x="27" y="402"/>
                      <a:pt x="27" y="402"/>
                      <a:pt x="27" y="402"/>
                    </a:cubicBezTo>
                    <a:cubicBezTo>
                      <a:pt x="23" y="401"/>
                      <a:pt x="23" y="401"/>
                      <a:pt x="23" y="401"/>
                    </a:cubicBezTo>
                    <a:cubicBezTo>
                      <a:pt x="27" y="402"/>
                      <a:pt x="27" y="402"/>
                      <a:pt x="27" y="402"/>
                    </a:cubicBezTo>
                    <a:cubicBezTo>
                      <a:pt x="24" y="400"/>
                      <a:pt x="24" y="400"/>
                      <a:pt x="24" y="400"/>
                    </a:cubicBezTo>
                    <a:cubicBezTo>
                      <a:pt x="24" y="400"/>
                      <a:pt x="24" y="400"/>
                      <a:pt x="23" y="401"/>
                    </a:cubicBezTo>
                    <a:cubicBezTo>
                      <a:pt x="27" y="402"/>
                      <a:pt x="27" y="402"/>
                      <a:pt x="27" y="402"/>
                    </a:cubicBezTo>
                    <a:cubicBezTo>
                      <a:pt x="24" y="400"/>
                      <a:pt x="24" y="400"/>
                      <a:pt x="24" y="400"/>
                    </a:cubicBezTo>
                    <a:cubicBezTo>
                      <a:pt x="23" y="401"/>
                      <a:pt x="23" y="403"/>
                      <a:pt x="25" y="404"/>
                    </a:cubicBezTo>
                    <a:cubicBezTo>
                      <a:pt x="25" y="404"/>
                      <a:pt x="25" y="404"/>
                      <a:pt x="25" y="404"/>
                    </a:cubicBezTo>
                    <a:cubicBezTo>
                      <a:pt x="27" y="402"/>
                      <a:pt x="27" y="402"/>
                      <a:pt x="27" y="402"/>
                    </a:cubicBezTo>
                    <a:cubicBezTo>
                      <a:pt x="23" y="402"/>
                      <a:pt x="23" y="402"/>
                      <a:pt x="23" y="402"/>
                    </a:cubicBezTo>
                    <a:cubicBezTo>
                      <a:pt x="25" y="418"/>
                      <a:pt x="25" y="418"/>
                      <a:pt x="25" y="418"/>
                    </a:cubicBezTo>
                    <a:cubicBezTo>
                      <a:pt x="25" y="419"/>
                      <a:pt x="25" y="420"/>
                      <a:pt x="27" y="421"/>
                    </a:cubicBezTo>
                    <a:cubicBezTo>
                      <a:pt x="28" y="421"/>
                      <a:pt x="28" y="421"/>
                      <a:pt x="28" y="421"/>
                    </a:cubicBezTo>
                    <a:cubicBezTo>
                      <a:pt x="33" y="439"/>
                      <a:pt x="33" y="439"/>
                      <a:pt x="33" y="439"/>
                    </a:cubicBezTo>
                    <a:cubicBezTo>
                      <a:pt x="33" y="440"/>
                      <a:pt x="33" y="441"/>
                      <a:pt x="34" y="441"/>
                    </a:cubicBezTo>
                    <a:cubicBezTo>
                      <a:pt x="35" y="442"/>
                      <a:pt x="35" y="442"/>
                      <a:pt x="35" y="442"/>
                    </a:cubicBezTo>
                    <a:cubicBezTo>
                      <a:pt x="38" y="459"/>
                      <a:pt x="38" y="459"/>
                      <a:pt x="38" y="459"/>
                    </a:cubicBezTo>
                    <a:cubicBezTo>
                      <a:pt x="38" y="460"/>
                      <a:pt x="39" y="461"/>
                      <a:pt x="40" y="461"/>
                    </a:cubicBezTo>
                    <a:cubicBezTo>
                      <a:pt x="41" y="462"/>
                      <a:pt x="41" y="462"/>
                      <a:pt x="41" y="462"/>
                    </a:cubicBezTo>
                    <a:cubicBezTo>
                      <a:pt x="40" y="474"/>
                      <a:pt x="40" y="474"/>
                      <a:pt x="40" y="474"/>
                    </a:cubicBezTo>
                    <a:cubicBezTo>
                      <a:pt x="40" y="475"/>
                      <a:pt x="41" y="476"/>
                      <a:pt x="42" y="477"/>
                    </a:cubicBezTo>
                    <a:cubicBezTo>
                      <a:pt x="49" y="482"/>
                      <a:pt x="49" y="482"/>
                      <a:pt x="49" y="482"/>
                    </a:cubicBezTo>
                    <a:cubicBezTo>
                      <a:pt x="51" y="483"/>
                      <a:pt x="54" y="482"/>
                      <a:pt x="55" y="480"/>
                    </a:cubicBezTo>
                    <a:cubicBezTo>
                      <a:pt x="56" y="478"/>
                      <a:pt x="55" y="476"/>
                      <a:pt x="53" y="47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3" name="Freeform 53"/>
              <p:cNvSpPr/>
              <p:nvPr/>
            </p:nvSpPr>
            <p:spPr bwMode="auto">
              <a:xfrm>
                <a:off x="3924863" y="3104742"/>
                <a:ext cx="233503" cy="93665"/>
              </a:xfrm>
              <a:custGeom>
                <a:avLst/>
                <a:gdLst>
                  <a:gd name="T0" fmla="*/ 12 w 174"/>
                  <a:gd name="T1" fmla="*/ 53 h 70"/>
                  <a:gd name="T2" fmla="*/ 7 w 174"/>
                  <a:gd name="T3" fmla="*/ 50 h 70"/>
                  <a:gd name="T4" fmla="*/ 7 w 174"/>
                  <a:gd name="T5" fmla="*/ 50 h 70"/>
                  <a:gd name="T6" fmla="*/ 5 w 174"/>
                  <a:gd name="T7" fmla="*/ 52 h 70"/>
                  <a:gd name="T8" fmla="*/ 5 w 174"/>
                  <a:gd name="T9" fmla="*/ 52 h 70"/>
                  <a:gd name="T10" fmla="*/ 8 w 174"/>
                  <a:gd name="T11" fmla="*/ 53 h 70"/>
                  <a:gd name="T12" fmla="*/ 8 w 174"/>
                  <a:gd name="T13" fmla="*/ 53 h 70"/>
                  <a:gd name="T14" fmla="*/ 8 w 174"/>
                  <a:gd name="T15" fmla="*/ 53 h 70"/>
                  <a:gd name="T16" fmla="*/ 4 w 174"/>
                  <a:gd name="T17" fmla="*/ 52 h 70"/>
                  <a:gd name="T18" fmla="*/ 50 w 174"/>
                  <a:gd name="T19" fmla="*/ 68 h 70"/>
                  <a:gd name="T20" fmla="*/ 42 w 174"/>
                  <a:gd name="T21" fmla="*/ 63 h 70"/>
                  <a:gd name="T22" fmla="*/ 66 w 174"/>
                  <a:gd name="T23" fmla="*/ 61 h 70"/>
                  <a:gd name="T24" fmla="*/ 61 w 174"/>
                  <a:gd name="T25" fmla="*/ 59 h 70"/>
                  <a:gd name="T26" fmla="*/ 82 w 174"/>
                  <a:gd name="T27" fmla="*/ 43 h 70"/>
                  <a:gd name="T28" fmla="*/ 80 w 174"/>
                  <a:gd name="T29" fmla="*/ 35 h 70"/>
                  <a:gd name="T30" fmla="*/ 78 w 174"/>
                  <a:gd name="T31" fmla="*/ 38 h 70"/>
                  <a:gd name="T32" fmla="*/ 78 w 174"/>
                  <a:gd name="T33" fmla="*/ 38 h 70"/>
                  <a:gd name="T34" fmla="*/ 80 w 174"/>
                  <a:gd name="T35" fmla="*/ 42 h 70"/>
                  <a:gd name="T36" fmla="*/ 80 w 174"/>
                  <a:gd name="T37" fmla="*/ 42 h 70"/>
                  <a:gd name="T38" fmla="*/ 80 w 174"/>
                  <a:gd name="T39" fmla="*/ 42 h 70"/>
                  <a:gd name="T40" fmla="*/ 81 w 174"/>
                  <a:gd name="T41" fmla="*/ 41 h 70"/>
                  <a:gd name="T42" fmla="*/ 96 w 174"/>
                  <a:gd name="T43" fmla="*/ 34 h 70"/>
                  <a:gd name="T44" fmla="*/ 97 w 174"/>
                  <a:gd name="T45" fmla="*/ 33 h 70"/>
                  <a:gd name="T46" fmla="*/ 96 w 174"/>
                  <a:gd name="T47" fmla="*/ 26 h 70"/>
                  <a:gd name="T48" fmla="*/ 94 w 174"/>
                  <a:gd name="T49" fmla="*/ 31 h 70"/>
                  <a:gd name="T50" fmla="*/ 107 w 174"/>
                  <a:gd name="T51" fmla="*/ 14 h 70"/>
                  <a:gd name="T52" fmla="*/ 103 w 174"/>
                  <a:gd name="T53" fmla="*/ 20 h 70"/>
                  <a:gd name="T54" fmla="*/ 121 w 174"/>
                  <a:gd name="T55" fmla="*/ 8 h 70"/>
                  <a:gd name="T56" fmla="*/ 118 w 174"/>
                  <a:gd name="T57" fmla="*/ 14 h 70"/>
                  <a:gd name="T58" fmla="*/ 132 w 174"/>
                  <a:gd name="T59" fmla="*/ 3 h 70"/>
                  <a:gd name="T60" fmla="*/ 128 w 174"/>
                  <a:gd name="T61" fmla="*/ 9 h 70"/>
                  <a:gd name="T62" fmla="*/ 172 w 174"/>
                  <a:gd name="T63" fmla="*/ 8 h 70"/>
                  <a:gd name="T64" fmla="*/ 157 w 174"/>
                  <a:gd name="T65" fmla="*/ 8 h 70"/>
                  <a:gd name="T66" fmla="*/ 170 w 174"/>
                  <a:gd name="T67" fmla="*/ 7 h 70"/>
                  <a:gd name="T68" fmla="*/ 126 w 174"/>
                  <a:gd name="T69" fmla="*/ 8 h 70"/>
                  <a:gd name="T70" fmla="*/ 129 w 174"/>
                  <a:gd name="T71" fmla="*/ 3 h 70"/>
                  <a:gd name="T72" fmla="*/ 115 w 174"/>
                  <a:gd name="T73" fmla="*/ 14 h 70"/>
                  <a:gd name="T74" fmla="*/ 118 w 174"/>
                  <a:gd name="T75" fmla="*/ 8 h 70"/>
                  <a:gd name="T76" fmla="*/ 100 w 174"/>
                  <a:gd name="T77" fmla="*/ 19 h 70"/>
                  <a:gd name="T78" fmla="*/ 102 w 174"/>
                  <a:gd name="T79" fmla="*/ 15 h 70"/>
                  <a:gd name="T80" fmla="*/ 90 w 174"/>
                  <a:gd name="T81" fmla="*/ 32 h 70"/>
                  <a:gd name="T82" fmla="*/ 91 w 174"/>
                  <a:gd name="T83" fmla="*/ 28 h 70"/>
                  <a:gd name="T84" fmla="*/ 91 w 174"/>
                  <a:gd name="T85" fmla="*/ 28 h 70"/>
                  <a:gd name="T86" fmla="*/ 93 w 174"/>
                  <a:gd name="T87" fmla="*/ 29 h 70"/>
                  <a:gd name="T88" fmla="*/ 93 w 174"/>
                  <a:gd name="T89" fmla="*/ 29 h 70"/>
                  <a:gd name="T90" fmla="*/ 92 w 174"/>
                  <a:gd name="T91" fmla="*/ 27 h 70"/>
                  <a:gd name="T92" fmla="*/ 92 w 174"/>
                  <a:gd name="T93" fmla="*/ 27 h 70"/>
                  <a:gd name="T94" fmla="*/ 78 w 174"/>
                  <a:gd name="T95" fmla="*/ 34 h 70"/>
                  <a:gd name="T96" fmla="*/ 76 w 174"/>
                  <a:gd name="T97" fmla="*/ 35 h 70"/>
                  <a:gd name="T98" fmla="*/ 74 w 174"/>
                  <a:gd name="T99" fmla="*/ 39 h 70"/>
                  <a:gd name="T100" fmla="*/ 80 w 174"/>
                  <a:gd name="T101" fmla="*/ 39 h 70"/>
                  <a:gd name="T102" fmla="*/ 65 w 174"/>
                  <a:gd name="T103" fmla="*/ 47 h 70"/>
                  <a:gd name="T104" fmla="*/ 59 w 174"/>
                  <a:gd name="T105" fmla="*/ 63 h 70"/>
                  <a:gd name="T106" fmla="*/ 61 w 174"/>
                  <a:gd name="T107" fmla="*/ 56 h 70"/>
                  <a:gd name="T108" fmla="*/ 40 w 174"/>
                  <a:gd name="T109" fmla="*/ 67 h 70"/>
                  <a:gd name="T110" fmla="*/ 47 w 174"/>
                  <a:gd name="T111" fmla="*/ 62 h 70"/>
                  <a:gd name="T112" fmla="*/ 0 w 174"/>
                  <a:gd name="T113" fmla="*/ 53 h 70"/>
                  <a:gd name="T114" fmla="*/ 3 w 174"/>
                  <a:gd name="T115" fmla="*/ 56 h 70"/>
                  <a:gd name="T116" fmla="*/ 26 w 174"/>
                  <a:gd name="T117" fmla="*/ 6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4" h="70">
                    <a:moveTo>
                      <a:pt x="25" y="60"/>
                    </a:moveTo>
                    <a:cubicBezTo>
                      <a:pt x="25" y="60"/>
                      <a:pt x="24" y="60"/>
                      <a:pt x="22" y="59"/>
                    </a:cubicBezTo>
                    <a:cubicBezTo>
                      <a:pt x="19" y="57"/>
                      <a:pt x="15" y="55"/>
                      <a:pt x="12" y="53"/>
                    </a:cubicBezTo>
                    <a:cubicBezTo>
                      <a:pt x="11" y="52"/>
                      <a:pt x="9" y="51"/>
                      <a:pt x="8" y="51"/>
                    </a:cubicBezTo>
                    <a:cubicBezTo>
                      <a:pt x="8" y="50"/>
                      <a:pt x="8" y="50"/>
                      <a:pt x="7" y="50"/>
                    </a:cubicBezTo>
                    <a:cubicBezTo>
                      <a:pt x="7" y="50"/>
                      <a:pt x="7" y="50"/>
                      <a:pt x="7" y="50"/>
                    </a:cubicBezTo>
                    <a:cubicBezTo>
                      <a:pt x="6" y="52"/>
                      <a:pt x="6" y="52"/>
                      <a:pt x="6" y="52"/>
                    </a:cubicBezTo>
                    <a:cubicBezTo>
                      <a:pt x="8" y="50"/>
                      <a:pt x="8" y="50"/>
                      <a:pt x="8" y="50"/>
                    </a:cubicBezTo>
                    <a:cubicBezTo>
                      <a:pt x="7" y="50"/>
                      <a:pt x="7" y="50"/>
                      <a:pt x="7" y="50"/>
                    </a:cubicBezTo>
                    <a:cubicBezTo>
                      <a:pt x="6" y="52"/>
                      <a:pt x="6" y="52"/>
                      <a:pt x="6" y="52"/>
                    </a:cubicBezTo>
                    <a:cubicBezTo>
                      <a:pt x="8" y="50"/>
                      <a:pt x="8" y="50"/>
                      <a:pt x="8" y="50"/>
                    </a:cubicBezTo>
                    <a:cubicBezTo>
                      <a:pt x="5" y="52"/>
                      <a:pt x="5" y="52"/>
                      <a:pt x="5" y="52"/>
                    </a:cubicBezTo>
                    <a:cubicBezTo>
                      <a:pt x="8" y="51"/>
                      <a:pt x="8" y="51"/>
                      <a:pt x="8" y="51"/>
                    </a:cubicBezTo>
                    <a:cubicBezTo>
                      <a:pt x="8" y="50"/>
                      <a:pt x="8" y="50"/>
                      <a:pt x="8" y="50"/>
                    </a:cubicBezTo>
                    <a:cubicBezTo>
                      <a:pt x="5" y="52"/>
                      <a:pt x="5" y="52"/>
                      <a:pt x="5" y="52"/>
                    </a:cubicBezTo>
                    <a:cubicBezTo>
                      <a:pt x="8" y="51"/>
                      <a:pt x="8" y="51"/>
                      <a:pt x="8" y="51"/>
                    </a:cubicBezTo>
                    <a:cubicBezTo>
                      <a:pt x="5" y="53"/>
                      <a:pt x="5" y="53"/>
                      <a:pt x="5" y="53"/>
                    </a:cubicBezTo>
                    <a:cubicBezTo>
                      <a:pt x="8" y="53"/>
                      <a:pt x="8" y="53"/>
                      <a:pt x="8" y="53"/>
                    </a:cubicBezTo>
                    <a:cubicBezTo>
                      <a:pt x="8" y="52"/>
                      <a:pt x="8" y="51"/>
                      <a:pt x="8" y="51"/>
                    </a:cubicBezTo>
                    <a:cubicBezTo>
                      <a:pt x="5" y="53"/>
                      <a:pt x="5" y="53"/>
                      <a:pt x="5" y="53"/>
                    </a:cubicBezTo>
                    <a:cubicBezTo>
                      <a:pt x="8" y="53"/>
                      <a:pt x="8" y="53"/>
                      <a:pt x="8" y="53"/>
                    </a:cubicBezTo>
                    <a:cubicBezTo>
                      <a:pt x="4" y="53"/>
                      <a:pt x="4" y="53"/>
                      <a:pt x="4" y="53"/>
                    </a:cubicBezTo>
                    <a:cubicBezTo>
                      <a:pt x="8" y="55"/>
                      <a:pt x="8" y="55"/>
                      <a:pt x="8" y="55"/>
                    </a:cubicBezTo>
                    <a:cubicBezTo>
                      <a:pt x="8" y="54"/>
                      <a:pt x="8" y="53"/>
                      <a:pt x="8" y="53"/>
                    </a:cubicBezTo>
                    <a:cubicBezTo>
                      <a:pt x="4" y="53"/>
                      <a:pt x="4" y="53"/>
                      <a:pt x="4" y="53"/>
                    </a:cubicBezTo>
                    <a:cubicBezTo>
                      <a:pt x="8" y="55"/>
                      <a:pt x="8" y="55"/>
                      <a:pt x="8" y="55"/>
                    </a:cubicBezTo>
                    <a:cubicBezTo>
                      <a:pt x="4" y="52"/>
                      <a:pt x="4" y="52"/>
                      <a:pt x="4" y="52"/>
                    </a:cubicBezTo>
                    <a:cubicBezTo>
                      <a:pt x="3" y="56"/>
                      <a:pt x="3" y="56"/>
                      <a:pt x="3" y="56"/>
                    </a:cubicBezTo>
                    <a:cubicBezTo>
                      <a:pt x="45" y="70"/>
                      <a:pt x="45" y="70"/>
                      <a:pt x="45" y="70"/>
                    </a:cubicBezTo>
                    <a:cubicBezTo>
                      <a:pt x="47" y="70"/>
                      <a:pt x="49" y="69"/>
                      <a:pt x="50" y="68"/>
                    </a:cubicBezTo>
                    <a:cubicBezTo>
                      <a:pt x="51" y="66"/>
                      <a:pt x="50" y="64"/>
                      <a:pt x="48" y="63"/>
                    </a:cubicBezTo>
                    <a:cubicBezTo>
                      <a:pt x="44" y="60"/>
                      <a:pt x="44" y="60"/>
                      <a:pt x="44" y="60"/>
                    </a:cubicBezTo>
                    <a:cubicBezTo>
                      <a:pt x="42" y="63"/>
                      <a:pt x="42" y="63"/>
                      <a:pt x="42" y="63"/>
                    </a:cubicBezTo>
                    <a:cubicBezTo>
                      <a:pt x="42" y="67"/>
                      <a:pt x="42" y="67"/>
                      <a:pt x="42" y="67"/>
                    </a:cubicBezTo>
                    <a:cubicBezTo>
                      <a:pt x="62" y="64"/>
                      <a:pt x="62" y="64"/>
                      <a:pt x="62" y="64"/>
                    </a:cubicBezTo>
                    <a:cubicBezTo>
                      <a:pt x="64" y="64"/>
                      <a:pt x="65" y="62"/>
                      <a:pt x="66" y="61"/>
                    </a:cubicBezTo>
                    <a:cubicBezTo>
                      <a:pt x="66" y="59"/>
                      <a:pt x="65" y="57"/>
                      <a:pt x="64" y="57"/>
                    </a:cubicBezTo>
                    <a:cubicBezTo>
                      <a:pt x="63" y="56"/>
                      <a:pt x="63" y="56"/>
                      <a:pt x="63" y="56"/>
                    </a:cubicBezTo>
                    <a:cubicBezTo>
                      <a:pt x="61" y="59"/>
                      <a:pt x="61" y="59"/>
                      <a:pt x="61" y="59"/>
                    </a:cubicBezTo>
                    <a:cubicBezTo>
                      <a:pt x="64" y="62"/>
                      <a:pt x="64" y="62"/>
                      <a:pt x="64" y="62"/>
                    </a:cubicBezTo>
                    <a:cubicBezTo>
                      <a:pt x="71" y="52"/>
                      <a:pt x="71" y="52"/>
                      <a:pt x="71" y="52"/>
                    </a:cubicBezTo>
                    <a:cubicBezTo>
                      <a:pt x="82" y="43"/>
                      <a:pt x="82" y="43"/>
                      <a:pt x="82" y="43"/>
                    </a:cubicBezTo>
                    <a:cubicBezTo>
                      <a:pt x="83" y="42"/>
                      <a:pt x="84" y="40"/>
                      <a:pt x="84" y="39"/>
                    </a:cubicBezTo>
                    <a:cubicBezTo>
                      <a:pt x="84" y="38"/>
                      <a:pt x="83" y="37"/>
                      <a:pt x="82" y="36"/>
                    </a:cubicBezTo>
                    <a:cubicBezTo>
                      <a:pt x="80" y="35"/>
                      <a:pt x="80" y="35"/>
                      <a:pt x="80" y="35"/>
                    </a:cubicBezTo>
                    <a:cubicBezTo>
                      <a:pt x="78" y="38"/>
                      <a:pt x="78" y="38"/>
                      <a:pt x="78" y="38"/>
                    </a:cubicBezTo>
                    <a:cubicBezTo>
                      <a:pt x="81" y="40"/>
                      <a:pt x="81" y="40"/>
                      <a:pt x="81" y="40"/>
                    </a:cubicBezTo>
                    <a:cubicBezTo>
                      <a:pt x="78" y="38"/>
                      <a:pt x="78" y="38"/>
                      <a:pt x="78" y="38"/>
                    </a:cubicBezTo>
                    <a:cubicBezTo>
                      <a:pt x="81" y="41"/>
                      <a:pt x="81" y="41"/>
                      <a:pt x="81" y="41"/>
                    </a:cubicBezTo>
                    <a:cubicBezTo>
                      <a:pt x="81" y="41"/>
                      <a:pt x="81" y="41"/>
                      <a:pt x="81" y="40"/>
                    </a:cubicBezTo>
                    <a:cubicBezTo>
                      <a:pt x="78" y="38"/>
                      <a:pt x="78" y="38"/>
                      <a:pt x="78" y="38"/>
                    </a:cubicBezTo>
                    <a:cubicBezTo>
                      <a:pt x="81" y="41"/>
                      <a:pt x="81" y="41"/>
                      <a:pt x="81" y="41"/>
                    </a:cubicBezTo>
                    <a:cubicBezTo>
                      <a:pt x="78" y="39"/>
                      <a:pt x="78" y="39"/>
                      <a:pt x="78" y="39"/>
                    </a:cubicBezTo>
                    <a:cubicBezTo>
                      <a:pt x="80" y="42"/>
                      <a:pt x="80" y="42"/>
                      <a:pt x="80" y="42"/>
                    </a:cubicBezTo>
                    <a:cubicBezTo>
                      <a:pt x="81" y="41"/>
                      <a:pt x="81" y="41"/>
                      <a:pt x="81" y="41"/>
                    </a:cubicBezTo>
                    <a:cubicBezTo>
                      <a:pt x="78" y="39"/>
                      <a:pt x="78" y="39"/>
                      <a:pt x="78" y="39"/>
                    </a:cubicBezTo>
                    <a:cubicBezTo>
                      <a:pt x="80" y="42"/>
                      <a:pt x="80" y="42"/>
                      <a:pt x="80" y="42"/>
                    </a:cubicBezTo>
                    <a:cubicBezTo>
                      <a:pt x="79" y="40"/>
                      <a:pt x="79" y="40"/>
                      <a:pt x="79" y="40"/>
                    </a:cubicBezTo>
                    <a:cubicBezTo>
                      <a:pt x="80" y="42"/>
                      <a:pt x="80" y="42"/>
                      <a:pt x="80" y="42"/>
                    </a:cubicBezTo>
                    <a:cubicBezTo>
                      <a:pt x="80" y="42"/>
                      <a:pt x="80" y="42"/>
                      <a:pt x="80" y="42"/>
                    </a:cubicBezTo>
                    <a:cubicBezTo>
                      <a:pt x="79" y="40"/>
                      <a:pt x="79" y="40"/>
                      <a:pt x="79" y="40"/>
                    </a:cubicBezTo>
                    <a:cubicBezTo>
                      <a:pt x="80" y="42"/>
                      <a:pt x="80" y="42"/>
                      <a:pt x="80" y="42"/>
                    </a:cubicBezTo>
                    <a:cubicBezTo>
                      <a:pt x="80" y="42"/>
                      <a:pt x="81" y="41"/>
                      <a:pt x="81" y="41"/>
                    </a:cubicBezTo>
                    <a:cubicBezTo>
                      <a:pt x="83" y="40"/>
                      <a:pt x="87" y="38"/>
                      <a:pt x="90" y="37"/>
                    </a:cubicBezTo>
                    <a:cubicBezTo>
                      <a:pt x="92" y="36"/>
                      <a:pt x="93" y="35"/>
                      <a:pt x="94" y="34"/>
                    </a:cubicBezTo>
                    <a:cubicBezTo>
                      <a:pt x="95" y="34"/>
                      <a:pt x="95" y="34"/>
                      <a:pt x="96" y="34"/>
                    </a:cubicBezTo>
                    <a:cubicBezTo>
                      <a:pt x="96" y="33"/>
                      <a:pt x="96" y="33"/>
                      <a:pt x="96" y="33"/>
                    </a:cubicBezTo>
                    <a:cubicBezTo>
                      <a:pt x="97" y="33"/>
                      <a:pt x="97" y="33"/>
                      <a:pt x="97" y="33"/>
                    </a:cubicBezTo>
                    <a:cubicBezTo>
                      <a:pt x="97" y="33"/>
                      <a:pt x="97" y="33"/>
                      <a:pt x="97" y="33"/>
                    </a:cubicBezTo>
                    <a:cubicBezTo>
                      <a:pt x="97" y="32"/>
                      <a:pt x="97" y="32"/>
                      <a:pt x="98" y="32"/>
                    </a:cubicBezTo>
                    <a:cubicBezTo>
                      <a:pt x="98" y="31"/>
                      <a:pt x="98" y="30"/>
                      <a:pt x="98" y="29"/>
                    </a:cubicBezTo>
                    <a:cubicBezTo>
                      <a:pt x="98" y="28"/>
                      <a:pt x="97" y="27"/>
                      <a:pt x="96" y="26"/>
                    </a:cubicBezTo>
                    <a:cubicBezTo>
                      <a:pt x="94" y="25"/>
                      <a:pt x="94" y="25"/>
                      <a:pt x="94" y="25"/>
                    </a:cubicBezTo>
                    <a:cubicBezTo>
                      <a:pt x="92" y="28"/>
                      <a:pt x="92" y="28"/>
                      <a:pt x="92" y="28"/>
                    </a:cubicBezTo>
                    <a:cubicBezTo>
                      <a:pt x="94" y="31"/>
                      <a:pt x="94" y="31"/>
                      <a:pt x="94" y="31"/>
                    </a:cubicBezTo>
                    <a:cubicBezTo>
                      <a:pt x="107" y="21"/>
                      <a:pt x="107" y="21"/>
                      <a:pt x="107" y="21"/>
                    </a:cubicBezTo>
                    <a:cubicBezTo>
                      <a:pt x="108" y="20"/>
                      <a:pt x="109" y="19"/>
                      <a:pt x="109" y="17"/>
                    </a:cubicBezTo>
                    <a:cubicBezTo>
                      <a:pt x="109" y="16"/>
                      <a:pt x="108" y="15"/>
                      <a:pt x="107" y="14"/>
                    </a:cubicBezTo>
                    <a:cubicBezTo>
                      <a:pt x="104" y="13"/>
                      <a:pt x="104" y="13"/>
                      <a:pt x="104" y="13"/>
                    </a:cubicBezTo>
                    <a:cubicBezTo>
                      <a:pt x="102" y="16"/>
                      <a:pt x="102" y="16"/>
                      <a:pt x="102" y="16"/>
                    </a:cubicBezTo>
                    <a:cubicBezTo>
                      <a:pt x="103" y="20"/>
                      <a:pt x="103" y="20"/>
                      <a:pt x="103" y="20"/>
                    </a:cubicBezTo>
                    <a:cubicBezTo>
                      <a:pt x="120" y="15"/>
                      <a:pt x="120" y="15"/>
                      <a:pt x="120" y="15"/>
                    </a:cubicBezTo>
                    <a:cubicBezTo>
                      <a:pt x="121" y="15"/>
                      <a:pt x="122" y="14"/>
                      <a:pt x="123" y="12"/>
                    </a:cubicBezTo>
                    <a:cubicBezTo>
                      <a:pt x="123" y="10"/>
                      <a:pt x="122" y="9"/>
                      <a:pt x="121" y="8"/>
                    </a:cubicBezTo>
                    <a:cubicBezTo>
                      <a:pt x="119" y="7"/>
                      <a:pt x="119" y="7"/>
                      <a:pt x="119" y="7"/>
                    </a:cubicBezTo>
                    <a:cubicBezTo>
                      <a:pt x="117" y="10"/>
                      <a:pt x="117" y="10"/>
                      <a:pt x="117" y="10"/>
                    </a:cubicBezTo>
                    <a:cubicBezTo>
                      <a:pt x="118" y="14"/>
                      <a:pt x="118" y="14"/>
                      <a:pt x="118" y="14"/>
                    </a:cubicBezTo>
                    <a:cubicBezTo>
                      <a:pt x="131" y="10"/>
                      <a:pt x="131" y="10"/>
                      <a:pt x="131" y="10"/>
                    </a:cubicBezTo>
                    <a:cubicBezTo>
                      <a:pt x="133" y="10"/>
                      <a:pt x="134" y="8"/>
                      <a:pt x="134" y="7"/>
                    </a:cubicBezTo>
                    <a:cubicBezTo>
                      <a:pt x="135" y="5"/>
                      <a:pt x="134" y="4"/>
                      <a:pt x="132" y="3"/>
                    </a:cubicBezTo>
                    <a:cubicBezTo>
                      <a:pt x="130" y="2"/>
                      <a:pt x="130" y="2"/>
                      <a:pt x="130" y="2"/>
                    </a:cubicBezTo>
                    <a:cubicBezTo>
                      <a:pt x="128" y="5"/>
                      <a:pt x="128" y="5"/>
                      <a:pt x="128" y="5"/>
                    </a:cubicBezTo>
                    <a:cubicBezTo>
                      <a:pt x="128" y="9"/>
                      <a:pt x="128" y="9"/>
                      <a:pt x="128" y="9"/>
                    </a:cubicBezTo>
                    <a:cubicBezTo>
                      <a:pt x="169" y="15"/>
                      <a:pt x="169" y="15"/>
                      <a:pt x="169" y="15"/>
                    </a:cubicBezTo>
                    <a:cubicBezTo>
                      <a:pt x="171" y="16"/>
                      <a:pt x="173" y="15"/>
                      <a:pt x="173" y="13"/>
                    </a:cubicBezTo>
                    <a:cubicBezTo>
                      <a:pt x="174" y="11"/>
                      <a:pt x="173" y="9"/>
                      <a:pt x="172" y="8"/>
                    </a:cubicBezTo>
                    <a:cubicBezTo>
                      <a:pt x="161" y="1"/>
                      <a:pt x="161" y="1"/>
                      <a:pt x="161" y="1"/>
                    </a:cubicBezTo>
                    <a:cubicBezTo>
                      <a:pt x="159" y="0"/>
                      <a:pt x="156" y="1"/>
                      <a:pt x="155" y="2"/>
                    </a:cubicBezTo>
                    <a:cubicBezTo>
                      <a:pt x="154" y="4"/>
                      <a:pt x="155" y="7"/>
                      <a:pt x="157" y="8"/>
                    </a:cubicBezTo>
                    <a:cubicBezTo>
                      <a:pt x="167" y="15"/>
                      <a:pt x="167" y="15"/>
                      <a:pt x="167" y="15"/>
                    </a:cubicBezTo>
                    <a:cubicBezTo>
                      <a:pt x="170" y="11"/>
                      <a:pt x="170" y="11"/>
                      <a:pt x="170" y="11"/>
                    </a:cubicBezTo>
                    <a:cubicBezTo>
                      <a:pt x="170" y="7"/>
                      <a:pt x="170" y="7"/>
                      <a:pt x="170" y="7"/>
                    </a:cubicBezTo>
                    <a:cubicBezTo>
                      <a:pt x="129" y="1"/>
                      <a:pt x="129" y="1"/>
                      <a:pt x="129" y="1"/>
                    </a:cubicBezTo>
                    <a:cubicBezTo>
                      <a:pt x="127" y="1"/>
                      <a:pt x="125" y="2"/>
                      <a:pt x="124" y="4"/>
                    </a:cubicBezTo>
                    <a:cubicBezTo>
                      <a:pt x="124" y="5"/>
                      <a:pt x="124" y="7"/>
                      <a:pt x="126" y="8"/>
                    </a:cubicBezTo>
                    <a:cubicBezTo>
                      <a:pt x="128" y="10"/>
                      <a:pt x="128" y="10"/>
                      <a:pt x="128" y="10"/>
                    </a:cubicBezTo>
                    <a:cubicBezTo>
                      <a:pt x="130" y="6"/>
                      <a:pt x="130" y="6"/>
                      <a:pt x="130" y="6"/>
                    </a:cubicBezTo>
                    <a:cubicBezTo>
                      <a:pt x="129" y="3"/>
                      <a:pt x="129" y="3"/>
                      <a:pt x="129" y="3"/>
                    </a:cubicBezTo>
                    <a:cubicBezTo>
                      <a:pt x="116" y="7"/>
                      <a:pt x="116" y="7"/>
                      <a:pt x="116" y="7"/>
                    </a:cubicBezTo>
                    <a:cubicBezTo>
                      <a:pt x="114" y="7"/>
                      <a:pt x="113" y="8"/>
                      <a:pt x="113" y="10"/>
                    </a:cubicBezTo>
                    <a:cubicBezTo>
                      <a:pt x="113" y="11"/>
                      <a:pt x="113" y="13"/>
                      <a:pt x="115" y="14"/>
                    </a:cubicBezTo>
                    <a:cubicBezTo>
                      <a:pt x="116" y="15"/>
                      <a:pt x="116" y="15"/>
                      <a:pt x="116" y="15"/>
                    </a:cubicBezTo>
                    <a:cubicBezTo>
                      <a:pt x="119" y="11"/>
                      <a:pt x="119" y="11"/>
                      <a:pt x="119" y="11"/>
                    </a:cubicBezTo>
                    <a:cubicBezTo>
                      <a:pt x="118" y="8"/>
                      <a:pt x="118" y="8"/>
                      <a:pt x="118" y="8"/>
                    </a:cubicBezTo>
                    <a:cubicBezTo>
                      <a:pt x="101" y="12"/>
                      <a:pt x="101" y="12"/>
                      <a:pt x="101" y="12"/>
                    </a:cubicBezTo>
                    <a:cubicBezTo>
                      <a:pt x="100" y="13"/>
                      <a:pt x="98" y="14"/>
                      <a:pt x="98" y="16"/>
                    </a:cubicBezTo>
                    <a:cubicBezTo>
                      <a:pt x="98" y="17"/>
                      <a:pt x="99" y="19"/>
                      <a:pt x="100" y="19"/>
                    </a:cubicBezTo>
                    <a:cubicBezTo>
                      <a:pt x="103" y="21"/>
                      <a:pt x="103" y="21"/>
                      <a:pt x="103" y="21"/>
                    </a:cubicBezTo>
                    <a:cubicBezTo>
                      <a:pt x="105" y="18"/>
                      <a:pt x="105" y="18"/>
                      <a:pt x="105" y="18"/>
                    </a:cubicBezTo>
                    <a:cubicBezTo>
                      <a:pt x="102" y="15"/>
                      <a:pt x="102" y="15"/>
                      <a:pt x="102" y="15"/>
                    </a:cubicBezTo>
                    <a:cubicBezTo>
                      <a:pt x="89" y="25"/>
                      <a:pt x="89" y="25"/>
                      <a:pt x="89" y="25"/>
                    </a:cubicBezTo>
                    <a:cubicBezTo>
                      <a:pt x="88" y="26"/>
                      <a:pt x="88" y="27"/>
                      <a:pt x="88" y="28"/>
                    </a:cubicBezTo>
                    <a:cubicBezTo>
                      <a:pt x="88" y="30"/>
                      <a:pt x="88" y="31"/>
                      <a:pt x="90" y="32"/>
                    </a:cubicBezTo>
                    <a:cubicBezTo>
                      <a:pt x="92" y="33"/>
                      <a:pt x="92" y="33"/>
                      <a:pt x="92" y="33"/>
                    </a:cubicBezTo>
                    <a:cubicBezTo>
                      <a:pt x="94" y="30"/>
                      <a:pt x="94" y="30"/>
                      <a:pt x="94" y="30"/>
                    </a:cubicBezTo>
                    <a:cubicBezTo>
                      <a:pt x="91" y="28"/>
                      <a:pt x="91" y="28"/>
                      <a:pt x="91" y="28"/>
                    </a:cubicBezTo>
                    <a:cubicBezTo>
                      <a:pt x="94" y="30"/>
                      <a:pt x="94" y="30"/>
                      <a:pt x="94" y="30"/>
                    </a:cubicBezTo>
                    <a:cubicBezTo>
                      <a:pt x="91" y="27"/>
                      <a:pt x="91" y="27"/>
                      <a:pt x="91" y="27"/>
                    </a:cubicBezTo>
                    <a:cubicBezTo>
                      <a:pt x="91" y="27"/>
                      <a:pt x="91" y="27"/>
                      <a:pt x="91" y="28"/>
                    </a:cubicBezTo>
                    <a:cubicBezTo>
                      <a:pt x="94" y="30"/>
                      <a:pt x="94" y="30"/>
                      <a:pt x="94" y="30"/>
                    </a:cubicBezTo>
                    <a:cubicBezTo>
                      <a:pt x="91" y="27"/>
                      <a:pt x="91" y="27"/>
                      <a:pt x="91" y="27"/>
                    </a:cubicBezTo>
                    <a:cubicBezTo>
                      <a:pt x="93" y="29"/>
                      <a:pt x="93" y="29"/>
                      <a:pt x="93" y="29"/>
                    </a:cubicBezTo>
                    <a:cubicBezTo>
                      <a:pt x="92" y="27"/>
                      <a:pt x="92" y="27"/>
                      <a:pt x="92" y="27"/>
                    </a:cubicBezTo>
                    <a:cubicBezTo>
                      <a:pt x="91" y="27"/>
                      <a:pt x="91" y="27"/>
                      <a:pt x="91" y="27"/>
                    </a:cubicBezTo>
                    <a:cubicBezTo>
                      <a:pt x="93" y="29"/>
                      <a:pt x="93" y="29"/>
                      <a:pt x="93" y="29"/>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2" y="27"/>
                      <a:pt x="92" y="27"/>
                    </a:cubicBezTo>
                    <a:cubicBezTo>
                      <a:pt x="92" y="27"/>
                      <a:pt x="91" y="27"/>
                      <a:pt x="91" y="27"/>
                    </a:cubicBezTo>
                    <a:cubicBezTo>
                      <a:pt x="89" y="28"/>
                      <a:pt x="85" y="30"/>
                      <a:pt x="82" y="32"/>
                    </a:cubicBezTo>
                    <a:cubicBezTo>
                      <a:pt x="80" y="32"/>
                      <a:pt x="79" y="33"/>
                      <a:pt x="78" y="34"/>
                    </a:cubicBezTo>
                    <a:cubicBezTo>
                      <a:pt x="77" y="34"/>
                      <a:pt x="77" y="34"/>
                      <a:pt x="77" y="35"/>
                    </a:cubicBezTo>
                    <a:cubicBezTo>
                      <a:pt x="76" y="35"/>
                      <a:pt x="76" y="35"/>
                      <a:pt x="76" y="35"/>
                    </a:cubicBezTo>
                    <a:cubicBezTo>
                      <a:pt x="76" y="35"/>
                      <a:pt x="76" y="35"/>
                      <a:pt x="76" y="35"/>
                    </a:cubicBezTo>
                    <a:cubicBezTo>
                      <a:pt x="75" y="35"/>
                      <a:pt x="75" y="35"/>
                      <a:pt x="75" y="35"/>
                    </a:cubicBezTo>
                    <a:cubicBezTo>
                      <a:pt x="75" y="35"/>
                      <a:pt x="75" y="35"/>
                      <a:pt x="75" y="36"/>
                    </a:cubicBezTo>
                    <a:cubicBezTo>
                      <a:pt x="74" y="37"/>
                      <a:pt x="74" y="38"/>
                      <a:pt x="74" y="39"/>
                    </a:cubicBezTo>
                    <a:cubicBezTo>
                      <a:pt x="74" y="40"/>
                      <a:pt x="75" y="41"/>
                      <a:pt x="76" y="42"/>
                    </a:cubicBezTo>
                    <a:cubicBezTo>
                      <a:pt x="78" y="43"/>
                      <a:pt x="78" y="43"/>
                      <a:pt x="78" y="43"/>
                    </a:cubicBezTo>
                    <a:cubicBezTo>
                      <a:pt x="80" y="39"/>
                      <a:pt x="80" y="39"/>
                      <a:pt x="80" y="39"/>
                    </a:cubicBezTo>
                    <a:cubicBezTo>
                      <a:pt x="77" y="36"/>
                      <a:pt x="77" y="36"/>
                      <a:pt x="77" y="36"/>
                    </a:cubicBezTo>
                    <a:cubicBezTo>
                      <a:pt x="65" y="46"/>
                      <a:pt x="65" y="46"/>
                      <a:pt x="65" y="46"/>
                    </a:cubicBezTo>
                    <a:cubicBezTo>
                      <a:pt x="65" y="47"/>
                      <a:pt x="65" y="47"/>
                      <a:pt x="65" y="47"/>
                    </a:cubicBezTo>
                    <a:cubicBezTo>
                      <a:pt x="58" y="57"/>
                      <a:pt x="58" y="57"/>
                      <a:pt x="58" y="57"/>
                    </a:cubicBezTo>
                    <a:cubicBezTo>
                      <a:pt x="57" y="58"/>
                      <a:pt x="57" y="59"/>
                      <a:pt x="57" y="60"/>
                    </a:cubicBezTo>
                    <a:cubicBezTo>
                      <a:pt x="57" y="61"/>
                      <a:pt x="58" y="62"/>
                      <a:pt x="59" y="63"/>
                    </a:cubicBezTo>
                    <a:cubicBezTo>
                      <a:pt x="60" y="63"/>
                      <a:pt x="60" y="63"/>
                      <a:pt x="60" y="63"/>
                    </a:cubicBezTo>
                    <a:cubicBezTo>
                      <a:pt x="62" y="60"/>
                      <a:pt x="62" y="60"/>
                      <a:pt x="62" y="60"/>
                    </a:cubicBezTo>
                    <a:cubicBezTo>
                      <a:pt x="61" y="56"/>
                      <a:pt x="61" y="56"/>
                      <a:pt x="61" y="56"/>
                    </a:cubicBezTo>
                    <a:cubicBezTo>
                      <a:pt x="41" y="59"/>
                      <a:pt x="41" y="59"/>
                      <a:pt x="41" y="59"/>
                    </a:cubicBezTo>
                    <a:cubicBezTo>
                      <a:pt x="39" y="59"/>
                      <a:pt x="38" y="61"/>
                      <a:pt x="38" y="62"/>
                    </a:cubicBezTo>
                    <a:cubicBezTo>
                      <a:pt x="37" y="64"/>
                      <a:pt x="38" y="66"/>
                      <a:pt x="40" y="67"/>
                    </a:cubicBezTo>
                    <a:cubicBezTo>
                      <a:pt x="44" y="69"/>
                      <a:pt x="44" y="69"/>
                      <a:pt x="44" y="69"/>
                    </a:cubicBezTo>
                    <a:cubicBezTo>
                      <a:pt x="46" y="66"/>
                      <a:pt x="46" y="66"/>
                      <a:pt x="46" y="66"/>
                    </a:cubicBezTo>
                    <a:cubicBezTo>
                      <a:pt x="47" y="62"/>
                      <a:pt x="47" y="62"/>
                      <a:pt x="47" y="62"/>
                    </a:cubicBezTo>
                    <a:cubicBezTo>
                      <a:pt x="6" y="49"/>
                      <a:pt x="6" y="49"/>
                      <a:pt x="6" y="49"/>
                    </a:cubicBezTo>
                    <a:cubicBezTo>
                      <a:pt x="4" y="48"/>
                      <a:pt x="2" y="49"/>
                      <a:pt x="1" y="50"/>
                    </a:cubicBezTo>
                    <a:cubicBezTo>
                      <a:pt x="1" y="51"/>
                      <a:pt x="0" y="52"/>
                      <a:pt x="0" y="53"/>
                    </a:cubicBezTo>
                    <a:cubicBezTo>
                      <a:pt x="0" y="53"/>
                      <a:pt x="1" y="54"/>
                      <a:pt x="1" y="54"/>
                    </a:cubicBezTo>
                    <a:cubicBezTo>
                      <a:pt x="1" y="55"/>
                      <a:pt x="1" y="55"/>
                      <a:pt x="2" y="55"/>
                    </a:cubicBezTo>
                    <a:cubicBezTo>
                      <a:pt x="2" y="56"/>
                      <a:pt x="2" y="56"/>
                      <a:pt x="3" y="56"/>
                    </a:cubicBezTo>
                    <a:cubicBezTo>
                      <a:pt x="4" y="57"/>
                      <a:pt x="5" y="58"/>
                      <a:pt x="7" y="59"/>
                    </a:cubicBezTo>
                    <a:cubicBezTo>
                      <a:pt x="12" y="63"/>
                      <a:pt x="21" y="67"/>
                      <a:pt x="21" y="67"/>
                    </a:cubicBezTo>
                    <a:cubicBezTo>
                      <a:pt x="23" y="68"/>
                      <a:pt x="25" y="68"/>
                      <a:pt x="26" y="66"/>
                    </a:cubicBezTo>
                    <a:cubicBezTo>
                      <a:pt x="27" y="64"/>
                      <a:pt x="27" y="62"/>
                      <a:pt x="25" y="60"/>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4" name="Freeform 54"/>
              <p:cNvSpPr/>
              <p:nvPr/>
            </p:nvSpPr>
            <p:spPr bwMode="auto">
              <a:xfrm>
                <a:off x="3869456" y="2508453"/>
                <a:ext cx="1191260" cy="668847"/>
              </a:xfrm>
              <a:custGeom>
                <a:avLst/>
                <a:gdLst>
                  <a:gd name="T0" fmla="*/ 29 w 887"/>
                  <a:gd name="T1" fmla="*/ 460 h 497"/>
                  <a:gd name="T2" fmla="*/ 13 w 887"/>
                  <a:gd name="T3" fmla="*/ 403 h 497"/>
                  <a:gd name="T4" fmla="*/ 11 w 887"/>
                  <a:gd name="T5" fmla="*/ 338 h 497"/>
                  <a:gd name="T6" fmla="*/ 14 w 887"/>
                  <a:gd name="T7" fmla="*/ 287 h 497"/>
                  <a:gd name="T8" fmla="*/ 9 w 887"/>
                  <a:gd name="T9" fmla="*/ 232 h 497"/>
                  <a:gd name="T10" fmla="*/ 18 w 887"/>
                  <a:gd name="T11" fmla="*/ 191 h 497"/>
                  <a:gd name="T12" fmla="*/ 17 w 887"/>
                  <a:gd name="T13" fmla="*/ 126 h 497"/>
                  <a:gd name="T14" fmla="*/ 15 w 887"/>
                  <a:gd name="T15" fmla="*/ 111 h 497"/>
                  <a:gd name="T16" fmla="*/ 46 w 887"/>
                  <a:gd name="T17" fmla="*/ 106 h 497"/>
                  <a:gd name="T18" fmla="*/ 68 w 887"/>
                  <a:gd name="T19" fmla="*/ 109 h 497"/>
                  <a:gd name="T20" fmla="*/ 85 w 887"/>
                  <a:gd name="T21" fmla="*/ 105 h 497"/>
                  <a:gd name="T22" fmla="*/ 130 w 887"/>
                  <a:gd name="T23" fmla="*/ 97 h 497"/>
                  <a:gd name="T24" fmla="*/ 143 w 887"/>
                  <a:gd name="T25" fmla="*/ 92 h 497"/>
                  <a:gd name="T26" fmla="*/ 145 w 887"/>
                  <a:gd name="T27" fmla="*/ 96 h 497"/>
                  <a:gd name="T28" fmla="*/ 194 w 887"/>
                  <a:gd name="T29" fmla="*/ 87 h 497"/>
                  <a:gd name="T30" fmla="*/ 218 w 887"/>
                  <a:gd name="T31" fmla="*/ 86 h 497"/>
                  <a:gd name="T32" fmla="*/ 237 w 887"/>
                  <a:gd name="T33" fmla="*/ 85 h 497"/>
                  <a:gd name="T34" fmla="*/ 283 w 887"/>
                  <a:gd name="T35" fmla="*/ 76 h 497"/>
                  <a:gd name="T36" fmla="*/ 354 w 887"/>
                  <a:gd name="T37" fmla="*/ 64 h 497"/>
                  <a:gd name="T38" fmla="*/ 376 w 887"/>
                  <a:gd name="T39" fmla="*/ 68 h 497"/>
                  <a:gd name="T40" fmla="*/ 416 w 887"/>
                  <a:gd name="T41" fmla="*/ 65 h 497"/>
                  <a:gd name="T42" fmla="*/ 414 w 887"/>
                  <a:gd name="T43" fmla="*/ 62 h 497"/>
                  <a:gd name="T44" fmla="*/ 442 w 887"/>
                  <a:gd name="T45" fmla="*/ 60 h 497"/>
                  <a:gd name="T46" fmla="*/ 468 w 887"/>
                  <a:gd name="T47" fmla="*/ 50 h 497"/>
                  <a:gd name="T48" fmla="*/ 537 w 887"/>
                  <a:gd name="T49" fmla="*/ 44 h 497"/>
                  <a:gd name="T50" fmla="*/ 579 w 887"/>
                  <a:gd name="T51" fmla="*/ 40 h 497"/>
                  <a:gd name="T52" fmla="*/ 576 w 887"/>
                  <a:gd name="T53" fmla="*/ 45 h 497"/>
                  <a:gd name="T54" fmla="*/ 636 w 887"/>
                  <a:gd name="T55" fmla="*/ 36 h 497"/>
                  <a:gd name="T56" fmla="*/ 682 w 887"/>
                  <a:gd name="T57" fmla="*/ 29 h 497"/>
                  <a:gd name="T58" fmla="*/ 700 w 887"/>
                  <a:gd name="T59" fmla="*/ 22 h 497"/>
                  <a:gd name="T60" fmla="*/ 774 w 887"/>
                  <a:gd name="T61" fmla="*/ 23 h 497"/>
                  <a:gd name="T62" fmla="*/ 799 w 887"/>
                  <a:gd name="T63" fmla="*/ 19 h 497"/>
                  <a:gd name="T64" fmla="*/ 809 w 887"/>
                  <a:gd name="T65" fmla="*/ 12 h 497"/>
                  <a:gd name="T66" fmla="*/ 856 w 887"/>
                  <a:gd name="T67" fmla="*/ 5 h 497"/>
                  <a:gd name="T68" fmla="*/ 840 w 887"/>
                  <a:gd name="T69" fmla="*/ 13 h 497"/>
                  <a:gd name="T70" fmla="*/ 792 w 887"/>
                  <a:gd name="T71" fmla="*/ 15 h 497"/>
                  <a:gd name="T72" fmla="*/ 770 w 887"/>
                  <a:gd name="T73" fmla="*/ 23 h 497"/>
                  <a:gd name="T74" fmla="*/ 685 w 887"/>
                  <a:gd name="T75" fmla="*/ 25 h 497"/>
                  <a:gd name="T76" fmla="*/ 683 w 887"/>
                  <a:gd name="T77" fmla="*/ 26 h 497"/>
                  <a:gd name="T78" fmla="*/ 618 w 887"/>
                  <a:gd name="T79" fmla="*/ 39 h 497"/>
                  <a:gd name="T80" fmla="*/ 575 w 887"/>
                  <a:gd name="T81" fmla="*/ 41 h 497"/>
                  <a:gd name="T82" fmla="*/ 548 w 887"/>
                  <a:gd name="T83" fmla="*/ 42 h 497"/>
                  <a:gd name="T84" fmla="*/ 533 w 887"/>
                  <a:gd name="T85" fmla="*/ 44 h 497"/>
                  <a:gd name="T86" fmla="*/ 484 w 887"/>
                  <a:gd name="T87" fmla="*/ 46 h 497"/>
                  <a:gd name="T88" fmla="*/ 471 w 887"/>
                  <a:gd name="T89" fmla="*/ 56 h 497"/>
                  <a:gd name="T90" fmla="*/ 437 w 887"/>
                  <a:gd name="T91" fmla="*/ 57 h 497"/>
                  <a:gd name="T92" fmla="*/ 442 w 887"/>
                  <a:gd name="T93" fmla="*/ 53 h 497"/>
                  <a:gd name="T94" fmla="*/ 415 w 887"/>
                  <a:gd name="T95" fmla="*/ 57 h 497"/>
                  <a:gd name="T96" fmla="*/ 395 w 887"/>
                  <a:gd name="T97" fmla="*/ 63 h 497"/>
                  <a:gd name="T98" fmla="*/ 372 w 887"/>
                  <a:gd name="T99" fmla="*/ 65 h 497"/>
                  <a:gd name="T100" fmla="*/ 330 w 887"/>
                  <a:gd name="T101" fmla="*/ 70 h 497"/>
                  <a:gd name="T102" fmla="*/ 285 w 887"/>
                  <a:gd name="T103" fmla="*/ 82 h 497"/>
                  <a:gd name="T104" fmla="*/ 218 w 887"/>
                  <a:gd name="T105" fmla="*/ 79 h 497"/>
                  <a:gd name="T106" fmla="*/ 170 w 887"/>
                  <a:gd name="T107" fmla="*/ 95 h 497"/>
                  <a:gd name="T108" fmla="*/ 129 w 887"/>
                  <a:gd name="T109" fmla="*/ 96 h 497"/>
                  <a:gd name="T110" fmla="*/ 66 w 887"/>
                  <a:gd name="T111" fmla="*/ 108 h 497"/>
                  <a:gd name="T112" fmla="*/ 40 w 887"/>
                  <a:gd name="T113" fmla="*/ 103 h 497"/>
                  <a:gd name="T114" fmla="*/ 44 w 887"/>
                  <a:gd name="T115" fmla="*/ 108 h 497"/>
                  <a:gd name="T116" fmla="*/ 12 w 887"/>
                  <a:gd name="T117" fmla="*/ 146 h 497"/>
                  <a:gd name="T118" fmla="*/ 4 w 887"/>
                  <a:gd name="T119" fmla="*/ 216 h 497"/>
                  <a:gd name="T120" fmla="*/ 5 w 887"/>
                  <a:gd name="T121" fmla="*/ 307 h 497"/>
                  <a:gd name="T122" fmla="*/ 6 w 887"/>
                  <a:gd name="T123" fmla="*/ 372 h 497"/>
                  <a:gd name="T124" fmla="*/ 23 w 887"/>
                  <a:gd name="T125" fmla="*/ 467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87" h="497">
                    <a:moveTo>
                      <a:pt x="49" y="489"/>
                    </a:moveTo>
                    <a:cubicBezTo>
                      <a:pt x="37" y="481"/>
                      <a:pt x="37" y="481"/>
                      <a:pt x="37" y="481"/>
                    </a:cubicBezTo>
                    <a:cubicBezTo>
                      <a:pt x="35" y="485"/>
                      <a:pt x="35" y="485"/>
                      <a:pt x="35" y="485"/>
                    </a:cubicBezTo>
                    <a:cubicBezTo>
                      <a:pt x="38" y="483"/>
                      <a:pt x="38" y="483"/>
                      <a:pt x="38" y="483"/>
                    </a:cubicBezTo>
                    <a:cubicBezTo>
                      <a:pt x="38" y="483"/>
                      <a:pt x="36" y="477"/>
                      <a:pt x="33" y="471"/>
                    </a:cubicBezTo>
                    <a:cubicBezTo>
                      <a:pt x="32" y="468"/>
                      <a:pt x="31" y="464"/>
                      <a:pt x="30" y="462"/>
                    </a:cubicBezTo>
                    <a:cubicBezTo>
                      <a:pt x="30" y="461"/>
                      <a:pt x="29" y="460"/>
                      <a:pt x="29" y="459"/>
                    </a:cubicBezTo>
                    <a:cubicBezTo>
                      <a:pt x="29" y="458"/>
                      <a:pt x="29" y="458"/>
                      <a:pt x="29" y="458"/>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9" y="458"/>
                      <a:pt x="29" y="458"/>
                      <a:pt x="29" y="458"/>
                    </a:cubicBezTo>
                    <a:cubicBezTo>
                      <a:pt x="26" y="459"/>
                      <a:pt x="26" y="459"/>
                      <a:pt x="26" y="459"/>
                    </a:cubicBezTo>
                    <a:cubicBezTo>
                      <a:pt x="29" y="458"/>
                      <a:pt x="29" y="458"/>
                      <a:pt x="29" y="458"/>
                    </a:cubicBezTo>
                    <a:cubicBezTo>
                      <a:pt x="25" y="459"/>
                      <a:pt x="25" y="459"/>
                      <a:pt x="25" y="459"/>
                    </a:cubicBezTo>
                    <a:cubicBezTo>
                      <a:pt x="29" y="459"/>
                      <a:pt x="29" y="459"/>
                      <a:pt x="29" y="459"/>
                    </a:cubicBezTo>
                    <a:cubicBezTo>
                      <a:pt x="29" y="459"/>
                      <a:pt x="29" y="458"/>
                      <a:pt x="29" y="458"/>
                    </a:cubicBezTo>
                    <a:cubicBezTo>
                      <a:pt x="25" y="459"/>
                      <a:pt x="25" y="459"/>
                      <a:pt x="25" y="459"/>
                    </a:cubicBezTo>
                    <a:cubicBezTo>
                      <a:pt x="29" y="459"/>
                      <a:pt x="29" y="459"/>
                      <a:pt x="29" y="459"/>
                    </a:cubicBezTo>
                    <a:cubicBezTo>
                      <a:pt x="25" y="459"/>
                      <a:pt x="25" y="459"/>
                      <a:pt x="25" y="459"/>
                    </a:cubicBezTo>
                    <a:cubicBezTo>
                      <a:pt x="29" y="460"/>
                      <a:pt x="29" y="460"/>
                      <a:pt x="29" y="460"/>
                    </a:cubicBezTo>
                    <a:cubicBezTo>
                      <a:pt x="29" y="459"/>
                      <a:pt x="29" y="459"/>
                      <a:pt x="29" y="459"/>
                    </a:cubicBezTo>
                    <a:cubicBezTo>
                      <a:pt x="25" y="459"/>
                      <a:pt x="25" y="459"/>
                      <a:pt x="25" y="459"/>
                    </a:cubicBezTo>
                    <a:cubicBezTo>
                      <a:pt x="29" y="460"/>
                      <a:pt x="29" y="460"/>
                      <a:pt x="29" y="460"/>
                    </a:cubicBezTo>
                    <a:cubicBezTo>
                      <a:pt x="25" y="459"/>
                      <a:pt x="25" y="459"/>
                      <a:pt x="25" y="459"/>
                    </a:cubicBezTo>
                    <a:cubicBezTo>
                      <a:pt x="28" y="461"/>
                      <a:pt x="28" y="461"/>
                      <a:pt x="28" y="461"/>
                    </a:cubicBezTo>
                    <a:cubicBezTo>
                      <a:pt x="28" y="461"/>
                      <a:pt x="29" y="460"/>
                      <a:pt x="29" y="460"/>
                    </a:cubicBezTo>
                    <a:cubicBezTo>
                      <a:pt x="25" y="459"/>
                      <a:pt x="25" y="459"/>
                      <a:pt x="25" y="459"/>
                    </a:cubicBezTo>
                    <a:cubicBezTo>
                      <a:pt x="28" y="461"/>
                      <a:pt x="28" y="461"/>
                      <a:pt x="28" y="461"/>
                    </a:cubicBezTo>
                    <a:cubicBezTo>
                      <a:pt x="29" y="461"/>
                      <a:pt x="29" y="459"/>
                      <a:pt x="29" y="458"/>
                    </a:cubicBezTo>
                    <a:cubicBezTo>
                      <a:pt x="28" y="457"/>
                      <a:pt x="28" y="456"/>
                      <a:pt x="27" y="456"/>
                    </a:cubicBezTo>
                    <a:cubicBezTo>
                      <a:pt x="25" y="454"/>
                      <a:pt x="25" y="454"/>
                      <a:pt x="25" y="454"/>
                    </a:cubicBezTo>
                    <a:cubicBezTo>
                      <a:pt x="20" y="438"/>
                      <a:pt x="20" y="438"/>
                      <a:pt x="20" y="438"/>
                    </a:cubicBezTo>
                    <a:cubicBezTo>
                      <a:pt x="20" y="437"/>
                      <a:pt x="19" y="436"/>
                      <a:pt x="19" y="435"/>
                    </a:cubicBezTo>
                    <a:cubicBezTo>
                      <a:pt x="18" y="435"/>
                      <a:pt x="18" y="435"/>
                      <a:pt x="18" y="435"/>
                    </a:cubicBezTo>
                    <a:cubicBezTo>
                      <a:pt x="19" y="426"/>
                      <a:pt x="19" y="426"/>
                      <a:pt x="19" y="426"/>
                    </a:cubicBezTo>
                    <a:cubicBezTo>
                      <a:pt x="20" y="424"/>
                      <a:pt x="19" y="423"/>
                      <a:pt x="17" y="422"/>
                    </a:cubicBezTo>
                    <a:cubicBezTo>
                      <a:pt x="17" y="422"/>
                      <a:pt x="17" y="422"/>
                      <a:pt x="17" y="422"/>
                    </a:cubicBezTo>
                    <a:cubicBezTo>
                      <a:pt x="16" y="403"/>
                      <a:pt x="16" y="403"/>
                      <a:pt x="16" y="403"/>
                    </a:cubicBezTo>
                    <a:cubicBezTo>
                      <a:pt x="16" y="402"/>
                      <a:pt x="15" y="401"/>
                      <a:pt x="14" y="400"/>
                    </a:cubicBezTo>
                    <a:cubicBezTo>
                      <a:pt x="12" y="398"/>
                      <a:pt x="12" y="398"/>
                      <a:pt x="12" y="398"/>
                    </a:cubicBezTo>
                    <a:cubicBezTo>
                      <a:pt x="10" y="402"/>
                      <a:pt x="10" y="402"/>
                      <a:pt x="10" y="402"/>
                    </a:cubicBezTo>
                    <a:cubicBezTo>
                      <a:pt x="13" y="403"/>
                      <a:pt x="13" y="403"/>
                      <a:pt x="13" y="403"/>
                    </a:cubicBezTo>
                    <a:cubicBezTo>
                      <a:pt x="17" y="390"/>
                      <a:pt x="17" y="390"/>
                      <a:pt x="17" y="390"/>
                    </a:cubicBezTo>
                    <a:cubicBezTo>
                      <a:pt x="17" y="389"/>
                      <a:pt x="16" y="387"/>
                      <a:pt x="15" y="386"/>
                    </a:cubicBezTo>
                    <a:cubicBezTo>
                      <a:pt x="14" y="386"/>
                      <a:pt x="14" y="386"/>
                      <a:pt x="14" y="386"/>
                    </a:cubicBezTo>
                    <a:cubicBezTo>
                      <a:pt x="14" y="370"/>
                      <a:pt x="14" y="370"/>
                      <a:pt x="14" y="370"/>
                    </a:cubicBezTo>
                    <a:cubicBezTo>
                      <a:pt x="14" y="369"/>
                      <a:pt x="13" y="367"/>
                      <a:pt x="12" y="367"/>
                    </a:cubicBezTo>
                    <a:cubicBezTo>
                      <a:pt x="10" y="366"/>
                      <a:pt x="10" y="366"/>
                      <a:pt x="10" y="366"/>
                    </a:cubicBezTo>
                    <a:cubicBezTo>
                      <a:pt x="14" y="360"/>
                      <a:pt x="14" y="360"/>
                      <a:pt x="14" y="360"/>
                    </a:cubicBezTo>
                    <a:cubicBezTo>
                      <a:pt x="15" y="358"/>
                      <a:pt x="14" y="355"/>
                      <a:pt x="12" y="354"/>
                    </a:cubicBezTo>
                    <a:cubicBezTo>
                      <a:pt x="10" y="353"/>
                      <a:pt x="10" y="353"/>
                      <a:pt x="10" y="353"/>
                    </a:cubicBezTo>
                    <a:cubicBezTo>
                      <a:pt x="8" y="356"/>
                      <a:pt x="8" y="356"/>
                      <a:pt x="8" y="356"/>
                    </a:cubicBezTo>
                    <a:cubicBezTo>
                      <a:pt x="12" y="356"/>
                      <a:pt x="12" y="356"/>
                      <a:pt x="12" y="356"/>
                    </a:cubicBezTo>
                    <a:cubicBezTo>
                      <a:pt x="12" y="356"/>
                      <a:pt x="12" y="352"/>
                      <a:pt x="11" y="348"/>
                    </a:cubicBezTo>
                    <a:cubicBezTo>
                      <a:pt x="11" y="344"/>
                      <a:pt x="11" y="340"/>
                      <a:pt x="11" y="338"/>
                    </a:cubicBezTo>
                    <a:cubicBezTo>
                      <a:pt x="11" y="337"/>
                      <a:pt x="11" y="337"/>
                      <a:pt x="11" y="337"/>
                    </a:cubicBezTo>
                    <a:cubicBezTo>
                      <a:pt x="11" y="337"/>
                      <a:pt x="11" y="337"/>
                      <a:pt x="11" y="337"/>
                    </a:cubicBezTo>
                    <a:cubicBezTo>
                      <a:pt x="9" y="337"/>
                      <a:pt x="9" y="337"/>
                      <a:pt x="9" y="337"/>
                    </a:cubicBezTo>
                    <a:cubicBezTo>
                      <a:pt x="11" y="337"/>
                      <a:pt x="11" y="337"/>
                      <a:pt x="11" y="337"/>
                    </a:cubicBezTo>
                    <a:cubicBezTo>
                      <a:pt x="11" y="337"/>
                      <a:pt x="11" y="337"/>
                      <a:pt x="11" y="337"/>
                    </a:cubicBezTo>
                    <a:cubicBezTo>
                      <a:pt x="9" y="337"/>
                      <a:pt x="9" y="337"/>
                      <a:pt x="9" y="337"/>
                    </a:cubicBezTo>
                    <a:cubicBezTo>
                      <a:pt x="11" y="337"/>
                      <a:pt x="11" y="337"/>
                      <a:pt x="11" y="337"/>
                    </a:cubicBezTo>
                    <a:cubicBezTo>
                      <a:pt x="8" y="337"/>
                      <a:pt x="8" y="337"/>
                      <a:pt x="8" y="337"/>
                    </a:cubicBezTo>
                    <a:cubicBezTo>
                      <a:pt x="11" y="338"/>
                      <a:pt x="11" y="338"/>
                      <a:pt x="11" y="338"/>
                    </a:cubicBezTo>
                    <a:cubicBezTo>
                      <a:pt x="11" y="337"/>
                      <a:pt x="11" y="337"/>
                      <a:pt x="11" y="337"/>
                    </a:cubicBezTo>
                    <a:cubicBezTo>
                      <a:pt x="8" y="337"/>
                      <a:pt x="8" y="337"/>
                      <a:pt x="8" y="337"/>
                    </a:cubicBezTo>
                    <a:cubicBezTo>
                      <a:pt x="11" y="338"/>
                      <a:pt x="11" y="338"/>
                      <a:pt x="11" y="338"/>
                    </a:cubicBezTo>
                    <a:cubicBezTo>
                      <a:pt x="7" y="337"/>
                      <a:pt x="7" y="337"/>
                      <a:pt x="7" y="337"/>
                    </a:cubicBezTo>
                    <a:cubicBezTo>
                      <a:pt x="11" y="339"/>
                      <a:pt x="11" y="339"/>
                      <a:pt x="11" y="339"/>
                    </a:cubicBezTo>
                    <a:cubicBezTo>
                      <a:pt x="11" y="338"/>
                      <a:pt x="11" y="338"/>
                      <a:pt x="11" y="338"/>
                    </a:cubicBezTo>
                    <a:cubicBezTo>
                      <a:pt x="7" y="337"/>
                      <a:pt x="7" y="337"/>
                      <a:pt x="7" y="337"/>
                    </a:cubicBezTo>
                    <a:cubicBezTo>
                      <a:pt x="11" y="339"/>
                      <a:pt x="11" y="339"/>
                      <a:pt x="11" y="339"/>
                    </a:cubicBezTo>
                    <a:cubicBezTo>
                      <a:pt x="11" y="338"/>
                      <a:pt x="11" y="337"/>
                      <a:pt x="11" y="336"/>
                    </a:cubicBezTo>
                    <a:cubicBezTo>
                      <a:pt x="11" y="335"/>
                      <a:pt x="10" y="334"/>
                      <a:pt x="9" y="333"/>
                    </a:cubicBezTo>
                    <a:cubicBezTo>
                      <a:pt x="7" y="332"/>
                      <a:pt x="7" y="332"/>
                      <a:pt x="7" y="332"/>
                    </a:cubicBezTo>
                    <a:cubicBezTo>
                      <a:pt x="5" y="335"/>
                      <a:pt x="5" y="335"/>
                      <a:pt x="5" y="335"/>
                    </a:cubicBezTo>
                    <a:cubicBezTo>
                      <a:pt x="9" y="336"/>
                      <a:pt x="9" y="336"/>
                      <a:pt x="9" y="336"/>
                    </a:cubicBezTo>
                    <a:cubicBezTo>
                      <a:pt x="11" y="322"/>
                      <a:pt x="11" y="322"/>
                      <a:pt x="11" y="322"/>
                    </a:cubicBezTo>
                    <a:cubicBezTo>
                      <a:pt x="12" y="320"/>
                      <a:pt x="11" y="319"/>
                      <a:pt x="9" y="318"/>
                    </a:cubicBezTo>
                    <a:cubicBezTo>
                      <a:pt x="9" y="318"/>
                      <a:pt x="9" y="318"/>
                      <a:pt x="9" y="318"/>
                    </a:cubicBezTo>
                    <a:cubicBezTo>
                      <a:pt x="11" y="305"/>
                      <a:pt x="11" y="305"/>
                      <a:pt x="11" y="305"/>
                    </a:cubicBezTo>
                    <a:cubicBezTo>
                      <a:pt x="11" y="303"/>
                      <a:pt x="11" y="302"/>
                      <a:pt x="9" y="301"/>
                    </a:cubicBezTo>
                    <a:cubicBezTo>
                      <a:pt x="7" y="300"/>
                      <a:pt x="7" y="300"/>
                      <a:pt x="7" y="300"/>
                    </a:cubicBezTo>
                    <a:cubicBezTo>
                      <a:pt x="5" y="303"/>
                      <a:pt x="5" y="303"/>
                      <a:pt x="5" y="303"/>
                    </a:cubicBezTo>
                    <a:cubicBezTo>
                      <a:pt x="9" y="304"/>
                      <a:pt x="9" y="304"/>
                      <a:pt x="9" y="304"/>
                    </a:cubicBezTo>
                    <a:cubicBezTo>
                      <a:pt x="14" y="287"/>
                      <a:pt x="14" y="287"/>
                      <a:pt x="14" y="287"/>
                    </a:cubicBezTo>
                    <a:cubicBezTo>
                      <a:pt x="14" y="285"/>
                      <a:pt x="13" y="284"/>
                      <a:pt x="12" y="283"/>
                    </a:cubicBezTo>
                    <a:cubicBezTo>
                      <a:pt x="10" y="282"/>
                      <a:pt x="10" y="282"/>
                      <a:pt x="10" y="282"/>
                    </a:cubicBezTo>
                    <a:cubicBezTo>
                      <a:pt x="13" y="266"/>
                      <a:pt x="13" y="266"/>
                      <a:pt x="13" y="266"/>
                    </a:cubicBezTo>
                    <a:cubicBezTo>
                      <a:pt x="13" y="265"/>
                      <a:pt x="12" y="263"/>
                      <a:pt x="11" y="263"/>
                    </a:cubicBezTo>
                    <a:cubicBezTo>
                      <a:pt x="10" y="262"/>
                      <a:pt x="10" y="262"/>
                      <a:pt x="10" y="262"/>
                    </a:cubicBezTo>
                    <a:cubicBezTo>
                      <a:pt x="8" y="265"/>
                      <a:pt x="8" y="265"/>
                      <a:pt x="8" y="265"/>
                    </a:cubicBezTo>
                    <a:cubicBezTo>
                      <a:pt x="12" y="266"/>
                      <a:pt x="12" y="266"/>
                      <a:pt x="12" y="266"/>
                    </a:cubicBezTo>
                    <a:cubicBezTo>
                      <a:pt x="15" y="252"/>
                      <a:pt x="15" y="252"/>
                      <a:pt x="15" y="252"/>
                    </a:cubicBezTo>
                    <a:cubicBezTo>
                      <a:pt x="15" y="251"/>
                      <a:pt x="14" y="249"/>
                      <a:pt x="13" y="248"/>
                    </a:cubicBezTo>
                    <a:cubicBezTo>
                      <a:pt x="6" y="244"/>
                      <a:pt x="6" y="244"/>
                      <a:pt x="6" y="244"/>
                    </a:cubicBezTo>
                    <a:cubicBezTo>
                      <a:pt x="4" y="247"/>
                      <a:pt x="4" y="247"/>
                      <a:pt x="4" y="247"/>
                    </a:cubicBezTo>
                    <a:cubicBezTo>
                      <a:pt x="8" y="248"/>
                      <a:pt x="8" y="248"/>
                      <a:pt x="8" y="248"/>
                    </a:cubicBezTo>
                    <a:cubicBezTo>
                      <a:pt x="8" y="248"/>
                      <a:pt x="9" y="244"/>
                      <a:pt x="10" y="241"/>
                    </a:cubicBezTo>
                    <a:cubicBezTo>
                      <a:pt x="10" y="239"/>
                      <a:pt x="11" y="237"/>
                      <a:pt x="11" y="235"/>
                    </a:cubicBezTo>
                    <a:cubicBezTo>
                      <a:pt x="11" y="235"/>
                      <a:pt x="11" y="234"/>
                      <a:pt x="12" y="234"/>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12" y="233"/>
                      <a:pt x="12" y="233"/>
                      <a:pt x="12" y="233"/>
                    </a:cubicBezTo>
                    <a:cubicBezTo>
                      <a:pt x="9" y="232"/>
                      <a:pt x="9" y="232"/>
                      <a:pt x="9" y="232"/>
                    </a:cubicBezTo>
                    <a:cubicBezTo>
                      <a:pt x="12" y="233"/>
                      <a:pt x="12" y="233"/>
                      <a:pt x="12" y="233"/>
                    </a:cubicBezTo>
                    <a:cubicBezTo>
                      <a:pt x="12" y="233"/>
                      <a:pt x="12" y="233"/>
                      <a:pt x="12" y="233"/>
                    </a:cubicBezTo>
                    <a:cubicBezTo>
                      <a:pt x="9" y="232"/>
                      <a:pt x="9" y="232"/>
                      <a:pt x="9" y="232"/>
                    </a:cubicBezTo>
                    <a:cubicBezTo>
                      <a:pt x="12" y="233"/>
                      <a:pt x="12" y="233"/>
                      <a:pt x="12" y="233"/>
                    </a:cubicBezTo>
                    <a:cubicBezTo>
                      <a:pt x="8" y="232"/>
                      <a:pt x="8" y="232"/>
                      <a:pt x="8" y="232"/>
                    </a:cubicBezTo>
                    <a:cubicBezTo>
                      <a:pt x="11" y="234"/>
                      <a:pt x="11" y="234"/>
                      <a:pt x="11" y="234"/>
                    </a:cubicBezTo>
                    <a:cubicBezTo>
                      <a:pt x="12" y="233"/>
                      <a:pt x="12" y="233"/>
                      <a:pt x="12" y="233"/>
                    </a:cubicBezTo>
                    <a:cubicBezTo>
                      <a:pt x="8" y="232"/>
                      <a:pt x="8" y="232"/>
                      <a:pt x="8" y="232"/>
                    </a:cubicBezTo>
                    <a:cubicBezTo>
                      <a:pt x="11" y="234"/>
                      <a:pt x="11" y="234"/>
                      <a:pt x="11" y="234"/>
                    </a:cubicBezTo>
                    <a:cubicBezTo>
                      <a:pt x="12" y="232"/>
                      <a:pt x="12" y="229"/>
                      <a:pt x="10" y="228"/>
                    </a:cubicBezTo>
                    <a:cubicBezTo>
                      <a:pt x="8" y="227"/>
                      <a:pt x="8" y="227"/>
                      <a:pt x="8" y="227"/>
                    </a:cubicBezTo>
                    <a:cubicBezTo>
                      <a:pt x="6" y="230"/>
                      <a:pt x="6" y="230"/>
                      <a:pt x="6" y="230"/>
                    </a:cubicBezTo>
                    <a:cubicBezTo>
                      <a:pt x="10" y="231"/>
                      <a:pt x="10" y="231"/>
                      <a:pt x="10" y="231"/>
                    </a:cubicBezTo>
                    <a:cubicBezTo>
                      <a:pt x="12" y="218"/>
                      <a:pt x="12" y="218"/>
                      <a:pt x="12" y="218"/>
                    </a:cubicBezTo>
                    <a:cubicBezTo>
                      <a:pt x="12" y="216"/>
                      <a:pt x="11" y="214"/>
                      <a:pt x="10" y="214"/>
                    </a:cubicBezTo>
                    <a:cubicBezTo>
                      <a:pt x="10" y="213"/>
                      <a:pt x="10" y="213"/>
                      <a:pt x="10" y="213"/>
                    </a:cubicBezTo>
                    <a:cubicBezTo>
                      <a:pt x="8" y="217"/>
                      <a:pt x="8" y="217"/>
                      <a:pt x="8" y="217"/>
                    </a:cubicBezTo>
                    <a:cubicBezTo>
                      <a:pt x="12" y="218"/>
                      <a:pt x="12" y="218"/>
                      <a:pt x="12" y="218"/>
                    </a:cubicBezTo>
                    <a:cubicBezTo>
                      <a:pt x="17" y="202"/>
                      <a:pt x="17" y="202"/>
                      <a:pt x="17" y="202"/>
                    </a:cubicBezTo>
                    <a:cubicBezTo>
                      <a:pt x="17" y="200"/>
                      <a:pt x="17" y="198"/>
                      <a:pt x="15" y="197"/>
                    </a:cubicBezTo>
                    <a:cubicBezTo>
                      <a:pt x="14" y="196"/>
                      <a:pt x="14" y="196"/>
                      <a:pt x="14" y="196"/>
                    </a:cubicBezTo>
                    <a:cubicBezTo>
                      <a:pt x="18" y="191"/>
                      <a:pt x="18" y="191"/>
                      <a:pt x="18" y="191"/>
                    </a:cubicBezTo>
                    <a:cubicBezTo>
                      <a:pt x="19" y="190"/>
                      <a:pt x="19" y="189"/>
                      <a:pt x="19" y="188"/>
                    </a:cubicBezTo>
                    <a:cubicBezTo>
                      <a:pt x="19" y="186"/>
                      <a:pt x="18" y="185"/>
                      <a:pt x="17" y="185"/>
                    </a:cubicBezTo>
                    <a:cubicBezTo>
                      <a:pt x="14" y="183"/>
                      <a:pt x="14" y="183"/>
                      <a:pt x="14" y="183"/>
                    </a:cubicBezTo>
                    <a:cubicBezTo>
                      <a:pt x="18" y="175"/>
                      <a:pt x="18" y="175"/>
                      <a:pt x="18" y="175"/>
                    </a:cubicBezTo>
                    <a:cubicBezTo>
                      <a:pt x="19" y="173"/>
                      <a:pt x="19" y="171"/>
                      <a:pt x="17" y="169"/>
                    </a:cubicBezTo>
                    <a:cubicBezTo>
                      <a:pt x="17" y="169"/>
                      <a:pt x="17" y="169"/>
                      <a:pt x="17" y="169"/>
                    </a:cubicBezTo>
                    <a:cubicBezTo>
                      <a:pt x="17" y="155"/>
                      <a:pt x="17" y="155"/>
                      <a:pt x="17" y="155"/>
                    </a:cubicBezTo>
                    <a:cubicBezTo>
                      <a:pt x="17" y="154"/>
                      <a:pt x="16" y="153"/>
                      <a:pt x="15" y="152"/>
                    </a:cubicBezTo>
                    <a:cubicBezTo>
                      <a:pt x="12" y="150"/>
                      <a:pt x="12" y="150"/>
                      <a:pt x="12" y="150"/>
                    </a:cubicBezTo>
                    <a:cubicBezTo>
                      <a:pt x="10" y="154"/>
                      <a:pt x="10" y="154"/>
                      <a:pt x="10" y="154"/>
                    </a:cubicBezTo>
                    <a:cubicBezTo>
                      <a:pt x="14" y="155"/>
                      <a:pt x="14" y="155"/>
                      <a:pt x="14" y="155"/>
                    </a:cubicBezTo>
                    <a:cubicBezTo>
                      <a:pt x="18" y="144"/>
                      <a:pt x="18" y="144"/>
                      <a:pt x="18" y="144"/>
                    </a:cubicBezTo>
                    <a:cubicBezTo>
                      <a:pt x="19" y="142"/>
                      <a:pt x="18" y="140"/>
                      <a:pt x="17" y="139"/>
                    </a:cubicBezTo>
                    <a:cubicBezTo>
                      <a:pt x="15" y="138"/>
                      <a:pt x="15" y="138"/>
                      <a:pt x="15" y="138"/>
                    </a:cubicBezTo>
                    <a:cubicBezTo>
                      <a:pt x="13" y="142"/>
                      <a:pt x="13" y="142"/>
                      <a:pt x="13" y="142"/>
                    </a:cubicBezTo>
                    <a:cubicBezTo>
                      <a:pt x="17" y="142"/>
                      <a:pt x="17" y="142"/>
                      <a:pt x="17" y="142"/>
                    </a:cubicBezTo>
                    <a:cubicBezTo>
                      <a:pt x="17" y="142"/>
                      <a:pt x="17" y="138"/>
                      <a:pt x="18" y="134"/>
                    </a:cubicBezTo>
                    <a:cubicBezTo>
                      <a:pt x="18" y="132"/>
                      <a:pt x="19" y="130"/>
                      <a:pt x="19" y="129"/>
                    </a:cubicBezTo>
                    <a:cubicBezTo>
                      <a:pt x="19" y="128"/>
                      <a:pt x="19" y="128"/>
                      <a:pt x="19" y="127"/>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9" y="127"/>
                      <a:pt x="19" y="127"/>
                      <a:pt x="19" y="127"/>
                    </a:cubicBezTo>
                    <a:cubicBezTo>
                      <a:pt x="17" y="126"/>
                      <a:pt x="17" y="126"/>
                      <a:pt x="17" y="126"/>
                    </a:cubicBezTo>
                    <a:cubicBezTo>
                      <a:pt x="19" y="127"/>
                      <a:pt x="19" y="127"/>
                      <a:pt x="19" y="127"/>
                    </a:cubicBezTo>
                    <a:cubicBezTo>
                      <a:pt x="16" y="126"/>
                      <a:pt x="16" y="126"/>
                      <a:pt x="16" y="126"/>
                    </a:cubicBezTo>
                    <a:cubicBezTo>
                      <a:pt x="19" y="128"/>
                      <a:pt x="19" y="128"/>
                      <a:pt x="19" y="128"/>
                    </a:cubicBezTo>
                    <a:cubicBezTo>
                      <a:pt x="19" y="127"/>
                      <a:pt x="19" y="127"/>
                      <a:pt x="19" y="127"/>
                    </a:cubicBezTo>
                    <a:cubicBezTo>
                      <a:pt x="16" y="126"/>
                      <a:pt x="16" y="126"/>
                      <a:pt x="16" y="126"/>
                    </a:cubicBezTo>
                    <a:cubicBezTo>
                      <a:pt x="19" y="128"/>
                      <a:pt x="19" y="128"/>
                      <a:pt x="19" y="128"/>
                    </a:cubicBezTo>
                    <a:cubicBezTo>
                      <a:pt x="19" y="127"/>
                      <a:pt x="20" y="126"/>
                      <a:pt x="19" y="125"/>
                    </a:cubicBezTo>
                    <a:cubicBezTo>
                      <a:pt x="19" y="124"/>
                      <a:pt x="18" y="123"/>
                      <a:pt x="18" y="122"/>
                    </a:cubicBezTo>
                    <a:cubicBezTo>
                      <a:pt x="16" y="121"/>
                      <a:pt x="16" y="121"/>
                      <a:pt x="16" y="121"/>
                    </a:cubicBezTo>
                    <a:cubicBezTo>
                      <a:pt x="14" y="125"/>
                      <a:pt x="14" y="125"/>
                      <a:pt x="14" y="125"/>
                    </a:cubicBezTo>
                    <a:cubicBezTo>
                      <a:pt x="17" y="126"/>
                      <a:pt x="17" y="126"/>
                      <a:pt x="17" y="126"/>
                    </a:cubicBezTo>
                    <a:cubicBezTo>
                      <a:pt x="21" y="113"/>
                      <a:pt x="21" y="113"/>
                      <a:pt x="21" y="113"/>
                    </a:cubicBezTo>
                    <a:cubicBezTo>
                      <a:pt x="21" y="111"/>
                      <a:pt x="21" y="110"/>
                      <a:pt x="19" y="109"/>
                    </a:cubicBezTo>
                    <a:cubicBezTo>
                      <a:pt x="14" y="105"/>
                      <a:pt x="14" y="105"/>
                      <a:pt x="14" y="105"/>
                    </a:cubicBezTo>
                    <a:cubicBezTo>
                      <a:pt x="12" y="109"/>
                      <a:pt x="12" y="109"/>
                      <a:pt x="12" y="109"/>
                    </a:cubicBezTo>
                    <a:cubicBezTo>
                      <a:pt x="15" y="111"/>
                      <a:pt x="15" y="111"/>
                      <a:pt x="15" y="111"/>
                    </a:cubicBezTo>
                    <a:cubicBezTo>
                      <a:pt x="12" y="109"/>
                      <a:pt x="12" y="109"/>
                      <a:pt x="12" y="109"/>
                    </a:cubicBezTo>
                    <a:cubicBezTo>
                      <a:pt x="14" y="112"/>
                      <a:pt x="14" y="112"/>
                      <a:pt x="14" y="112"/>
                    </a:cubicBezTo>
                    <a:cubicBezTo>
                      <a:pt x="14" y="112"/>
                      <a:pt x="15" y="112"/>
                      <a:pt x="15" y="111"/>
                    </a:cubicBezTo>
                    <a:cubicBezTo>
                      <a:pt x="12" y="109"/>
                      <a:pt x="12" y="109"/>
                      <a:pt x="12" y="109"/>
                    </a:cubicBezTo>
                    <a:cubicBezTo>
                      <a:pt x="14" y="112"/>
                      <a:pt x="14" y="112"/>
                      <a:pt x="14" y="112"/>
                    </a:cubicBezTo>
                    <a:cubicBezTo>
                      <a:pt x="12" y="109"/>
                      <a:pt x="12" y="109"/>
                      <a:pt x="12" y="109"/>
                    </a:cubicBezTo>
                    <a:cubicBezTo>
                      <a:pt x="13" y="113"/>
                      <a:pt x="13" y="113"/>
                      <a:pt x="13" y="113"/>
                    </a:cubicBezTo>
                    <a:cubicBezTo>
                      <a:pt x="13" y="112"/>
                      <a:pt x="13" y="112"/>
                      <a:pt x="14" y="112"/>
                    </a:cubicBezTo>
                    <a:cubicBezTo>
                      <a:pt x="12" y="109"/>
                      <a:pt x="12" y="109"/>
                      <a:pt x="12" y="109"/>
                    </a:cubicBezTo>
                    <a:cubicBezTo>
                      <a:pt x="13" y="113"/>
                      <a:pt x="13" y="113"/>
                      <a:pt x="13" y="113"/>
                    </a:cubicBezTo>
                    <a:cubicBezTo>
                      <a:pt x="12" y="110"/>
                      <a:pt x="12" y="110"/>
                      <a:pt x="12" y="110"/>
                    </a:cubicBezTo>
                    <a:cubicBezTo>
                      <a:pt x="12" y="113"/>
                      <a:pt x="12" y="113"/>
                      <a:pt x="12" y="113"/>
                    </a:cubicBezTo>
                    <a:cubicBezTo>
                      <a:pt x="13" y="113"/>
                      <a:pt x="13" y="113"/>
                      <a:pt x="13" y="113"/>
                    </a:cubicBezTo>
                    <a:cubicBezTo>
                      <a:pt x="12" y="110"/>
                      <a:pt x="12" y="110"/>
                      <a:pt x="12" y="110"/>
                    </a:cubicBezTo>
                    <a:cubicBezTo>
                      <a:pt x="12" y="113"/>
                      <a:pt x="12" y="113"/>
                      <a:pt x="12" y="113"/>
                    </a:cubicBezTo>
                    <a:cubicBezTo>
                      <a:pt x="12" y="113"/>
                      <a:pt x="13" y="113"/>
                      <a:pt x="13" y="113"/>
                    </a:cubicBezTo>
                    <a:cubicBezTo>
                      <a:pt x="16" y="113"/>
                      <a:pt x="22" y="113"/>
                      <a:pt x="27" y="113"/>
                    </a:cubicBezTo>
                    <a:cubicBezTo>
                      <a:pt x="33" y="113"/>
                      <a:pt x="39" y="113"/>
                      <a:pt x="42" y="113"/>
                    </a:cubicBezTo>
                    <a:cubicBezTo>
                      <a:pt x="43" y="113"/>
                      <a:pt x="43" y="113"/>
                      <a:pt x="44" y="113"/>
                    </a:cubicBezTo>
                    <a:cubicBezTo>
                      <a:pt x="45" y="113"/>
                      <a:pt x="45" y="113"/>
                      <a:pt x="45" y="113"/>
                    </a:cubicBezTo>
                    <a:cubicBezTo>
                      <a:pt x="45" y="113"/>
                      <a:pt x="45" y="113"/>
                      <a:pt x="45" y="113"/>
                    </a:cubicBezTo>
                    <a:cubicBezTo>
                      <a:pt x="46" y="113"/>
                      <a:pt x="46" y="113"/>
                      <a:pt x="46" y="113"/>
                    </a:cubicBezTo>
                    <a:cubicBezTo>
                      <a:pt x="46" y="113"/>
                      <a:pt x="47" y="112"/>
                      <a:pt x="47" y="111"/>
                    </a:cubicBezTo>
                    <a:cubicBezTo>
                      <a:pt x="48" y="111"/>
                      <a:pt x="48" y="109"/>
                      <a:pt x="48" y="108"/>
                    </a:cubicBezTo>
                    <a:cubicBezTo>
                      <a:pt x="48" y="107"/>
                      <a:pt x="47" y="107"/>
                      <a:pt x="46" y="106"/>
                    </a:cubicBezTo>
                    <a:cubicBezTo>
                      <a:pt x="42" y="103"/>
                      <a:pt x="42" y="103"/>
                      <a:pt x="42" y="103"/>
                    </a:cubicBezTo>
                    <a:cubicBezTo>
                      <a:pt x="40" y="107"/>
                      <a:pt x="40" y="107"/>
                      <a:pt x="40" y="107"/>
                    </a:cubicBezTo>
                    <a:cubicBezTo>
                      <a:pt x="43" y="109"/>
                      <a:pt x="43" y="109"/>
                      <a:pt x="43" y="109"/>
                    </a:cubicBezTo>
                    <a:cubicBezTo>
                      <a:pt x="40" y="107"/>
                      <a:pt x="40" y="107"/>
                      <a:pt x="40" y="107"/>
                    </a:cubicBezTo>
                    <a:cubicBezTo>
                      <a:pt x="42" y="110"/>
                      <a:pt x="42" y="110"/>
                      <a:pt x="42" y="110"/>
                    </a:cubicBezTo>
                    <a:cubicBezTo>
                      <a:pt x="42" y="110"/>
                      <a:pt x="43" y="110"/>
                      <a:pt x="43" y="109"/>
                    </a:cubicBezTo>
                    <a:cubicBezTo>
                      <a:pt x="40" y="107"/>
                      <a:pt x="40" y="107"/>
                      <a:pt x="40" y="107"/>
                    </a:cubicBezTo>
                    <a:cubicBezTo>
                      <a:pt x="42" y="110"/>
                      <a:pt x="42" y="110"/>
                      <a:pt x="42" y="110"/>
                    </a:cubicBezTo>
                    <a:cubicBezTo>
                      <a:pt x="40" y="107"/>
                      <a:pt x="40" y="107"/>
                      <a:pt x="40" y="107"/>
                    </a:cubicBezTo>
                    <a:cubicBezTo>
                      <a:pt x="41" y="110"/>
                      <a:pt x="41" y="110"/>
                      <a:pt x="41" y="110"/>
                    </a:cubicBezTo>
                    <a:cubicBezTo>
                      <a:pt x="41" y="110"/>
                      <a:pt x="42" y="110"/>
                      <a:pt x="42" y="110"/>
                    </a:cubicBezTo>
                    <a:cubicBezTo>
                      <a:pt x="40" y="107"/>
                      <a:pt x="40" y="107"/>
                      <a:pt x="40" y="107"/>
                    </a:cubicBezTo>
                    <a:cubicBezTo>
                      <a:pt x="41" y="110"/>
                      <a:pt x="41" y="110"/>
                      <a:pt x="41" y="110"/>
                    </a:cubicBezTo>
                    <a:cubicBezTo>
                      <a:pt x="41" y="109"/>
                      <a:pt x="41" y="109"/>
                      <a:pt x="41" y="109"/>
                    </a:cubicBezTo>
                    <a:cubicBezTo>
                      <a:pt x="41" y="111"/>
                      <a:pt x="41" y="111"/>
                      <a:pt x="41" y="111"/>
                    </a:cubicBezTo>
                    <a:cubicBezTo>
                      <a:pt x="41" y="110"/>
                      <a:pt x="41" y="110"/>
                      <a:pt x="41" y="110"/>
                    </a:cubicBezTo>
                    <a:cubicBezTo>
                      <a:pt x="41" y="109"/>
                      <a:pt x="41" y="109"/>
                      <a:pt x="41" y="109"/>
                    </a:cubicBezTo>
                    <a:cubicBezTo>
                      <a:pt x="41" y="111"/>
                      <a:pt x="41" y="111"/>
                      <a:pt x="41" y="111"/>
                    </a:cubicBezTo>
                    <a:cubicBezTo>
                      <a:pt x="41" y="110"/>
                      <a:pt x="42" y="110"/>
                      <a:pt x="43" y="110"/>
                    </a:cubicBezTo>
                    <a:cubicBezTo>
                      <a:pt x="46" y="110"/>
                      <a:pt x="53" y="110"/>
                      <a:pt x="58" y="109"/>
                    </a:cubicBezTo>
                    <a:cubicBezTo>
                      <a:pt x="61" y="109"/>
                      <a:pt x="64" y="109"/>
                      <a:pt x="66" y="109"/>
                    </a:cubicBezTo>
                    <a:cubicBezTo>
                      <a:pt x="67" y="109"/>
                      <a:pt x="68" y="109"/>
                      <a:pt x="68" y="109"/>
                    </a:cubicBezTo>
                    <a:cubicBezTo>
                      <a:pt x="69" y="109"/>
                      <a:pt x="69" y="109"/>
                      <a:pt x="69" y="109"/>
                    </a:cubicBezTo>
                    <a:cubicBezTo>
                      <a:pt x="70" y="108"/>
                      <a:pt x="70" y="108"/>
                      <a:pt x="70" y="108"/>
                    </a:cubicBezTo>
                    <a:cubicBezTo>
                      <a:pt x="71" y="108"/>
                      <a:pt x="71" y="108"/>
                      <a:pt x="71" y="108"/>
                    </a:cubicBezTo>
                    <a:cubicBezTo>
                      <a:pt x="71" y="108"/>
                      <a:pt x="72" y="107"/>
                      <a:pt x="72" y="107"/>
                    </a:cubicBezTo>
                    <a:cubicBezTo>
                      <a:pt x="73" y="106"/>
                      <a:pt x="73" y="105"/>
                      <a:pt x="73" y="104"/>
                    </a:cubicBezTo>
                    <a:cubicBezTo>
                      <a:pt x="72" y="103"/>
                      <a:pt x="72" y="102"/>
                      <a:pt x="71" y="101"/>
                    </a:cubicBezTo>
                    <a:cubicBezTo>
                      <a:pt x="70" y="101"/>
                      <a:pt x="70" y="101"/>
                      <a:pt x="70" y="101"/>
                    </a:cubicBezTo>
                    <a:cubicBezTo>
                      <a:pt x="68" y="104"/>
                      <a:pt x="68" y="104"/>
                      <a:pt x="68" y="104"/>
                    </a:cubicBezTo>
                    <a:cubicBezTo>
                      <a:pt x="69" y="108"/>
                      <a:pt x="69" y="108"/>
                      <a:pt x="69" y="108"/>
                    </a:cubicBezTo>
                    <a:cubicBezTo>
                      <a:pt x="86" y="106"/>
                      <a:pt x="86" y="106"/>
                      <a:pt x="86" y="106"/>
                    </a:cubicBezTo>
                    <a:cubicBezTo>
                      <a:pt x="87" y="106"/>
                      <a:pt x="89" y="105"/>
                      <a:pt x="89" y="103"/>
                    </a:cubicBezTo>
                    <a:cubicBezTo>
                      <a:pt x="89" y="101"/>
                      <a:pt x="89" y="100"/>
                      <a:pt x="87" y="99"/>
                    </a:cubicBezTo>
                    <a:cubicBezTo>
                      <a:pt x="86" y="98"/>
                      <a:pt x="86" y="98"/>
                      <a:pt x="86" y="98"/>
                    </a:cubicBezTo>
                    <a:cubicBezTo>
                      <a:pt x="84" y="101"/>
                      <a:pt x="84" y="101"/>
                      <a:pt x="84" y="101"/>
                    </a:cubicBezTo>
                    <a:cubicBezTo>
                      <a:pt x="87" y="103"/>
                      <a:pt x="87" y="103"/>
                      <a:pt x="87" y="103"/>
                    </a:cubicBezTo>
                    <a:cubicBezTo>
                      <a:pt x="84" y="101"/>
                      <a:pt x="84" y="101"/>
                      <a:pt x="84" y="101"/>
                    </a:cubicBezTo>
                    <a:cubicBezTo>
                      <a:pt x="86" y="104"/>
                      <a:pt x="86" y="104"/>
                      <a:pt x="86" y="104"/>
                    </a:cubicBezTo>
                    <a:cubicBezTo>
                      <a:pt x="86" y="104"/>
                      <a:pt x="87" y="104"/>
                      <a:pt x="87" y="103"/>
                    </a:cubicBezTo>
                    <a:cubicBezTo>
                      <a:pt x="84" y="101"/>
                      <a:pt x="84" y="101"/>
                      <a:pt x="84" y="101"/>
                    </a:cubicBezTo>
                    <a:cubicBezTo>
                      <a:pt x="86" y="104"/>
                      <a:pt x="86" y="104"/>
                      <a:pt x="86" y="104"/>
                    </a:cubicBezTo>
                    <a:cubicBezTo>
                      <a:pt x="84" y="101"/>
                      <a:pt x="84" y="101"/>
                      <a:pt x="84" y="101"/>
                    </a:cubicBezTo>
                    <a:cubicBezTo>
                      <a:pt x="85" y="105"/>
                      <a:pt x="85" y="105"/>
                      <a:pt x="85" y="105"/>
                    </a:cubicBezTo>
                    <a:cubicBezTo>
                      <a:pt x="85" y="105"/>
                      <a:pt x="85" y="105"/>
                      <a:pt x="86" y="104"/>
                    </a:cubicBezTo>
                    <a:cubicBezTo>
                      <a:pt x="84" y="101"/>
                      <a:pt x="84" y="101"/>
                      <a:pt x="84" y="101"/>
                    </a:cubicBezTo>
                    <a:cubicBezTo>
                      <a:pt x="85" y="105"/>
                      <a:pt x="85" y="105"/>
                      <a:pt x="85" y="105"/>
                    </a:cubicBezTo>
                    <a:cubicBezTo>
                      <a:pt x="84" y="102"/>
                      <a:pt x="84" y="102"/>
                      <a:pt x="84" y="102"/>
                    </a:cubicBezTo>
                    <a:cubicBezTo>
                      <a:pt x="85" y="105"/>
                      <a:pt x="85" y="105"/>
                      <a:pt x="85" y="105"/>
                    </a:cubicBezTo>
                    <a:cubicBezTo>
                      <a:pt x="85" y="105"/>
                      <a:pt x="85" y="105"/>
                      <a:pt x="85" y="105"/>
                    </a:cubicBezTo>
                    <a:cubicBezTo>
                      <a:pt x="84" y="102"/>
                      <a:pt x="84" y="102"/>
                      <a:pt x="84" y="102"/>
                    </a:cubicBezTo>
                    <a:cubicBezTo>
                      <a:pt x="85" y="105"/>
                      <a:pt x="85" y="105"/>
                      <a:pt x="85" y="105"/>
                    </a:cubicBezTo>
                    <a:cubicBezTo>
                      <a:pt x="85" y="105"/>
                      <a:pt x="85" y="105"/>
                      <a:pt x="86" y="105"/>
                    </a:cubicBezTo>
                    <a:cubicBezTo>
                      <a:pt x="89" y="105"/>
                      <a:pt x="94" y="104"/>
                      <a:pt x="99" y="104"/>
                    </a:cubicBezTo>
                    <a:cubicBezTo>
                      <a:pt x="103" y="103"/>
                      <a:pt x="107" y="103"/>
                      <a:pt x="107" y="103"/>
                    </a:cubicBezTo>
                    <a:cubicBezTo>
                      <a:pt x="109" y="103"/>
                      <a:pt x="110" y="101"/>
                      <a:pt x="111" y="100"/>
                    </a:cubicBezTo>
                    <a:cubicBezTo>
                      <a:pt x="111" y="98"/>
                      <a:pt x="111" y="96"/>
                      <a:pt x="109" y="95"/>
                    </a:cubicBezTo>
                    <a:cubicBezTo>
                      <a:pt x="109" y="95"/>
                      <a:pt x="109" y="95"/>
                      <a:pt x="109" y="95"/>
                    </a:cubicBezTo>
                    <a:cubicBezTo>
                      <a:pt x="107" y="99"/>
                      <a:pt x="107" y="99"/>
                      <a:pt x="107" y="99"/>
                    </a:cubicBezTo>
                    <a:cubicBezTo>
                      <a:pt x="107" y="103"/>
                      <a:pt x="107" y="103"/>
                      <a:pt x="107" y="103"/>
                    </a:cubicBezTo>
                    <a:cubicBezTo>
                      <a:pt x="129" y="100"/>
                      <a:pt x="129" y="100"/>
                      <a:pt x="129" y="100"/>
                    </a:cubicBezTo>
                    <a:cubicBezTo>
                      <a:pt x="131" y="100"/>
                      <a:pt x="132" y="99"/>
                      <a:pt x="133" y="97"/>
                    </a:cubicBezTo>
                    <a:cubicBezTo>
                      <a:pt x="133" y="96"/>
                      <a:pt x="132" y="94"/>
                      <a:pt x="131" y="93"/>
                    </a:cubicBezTo>
                    <a:cubicBezTo>
                      <a:pt x="128" y="91"/>
                      <a:pt x="128" y="91"/>
                      <a:pt x="128" y="91"/>
                    </a:cubicBezTo>
                    <a:cubicBezTo>
                      <a:pt x="126" y="95"/>
                      <a:pt x="126" y="95"/>
                      <a:pt x="126" y="95"/>
                    </a:cubicBezTo>
                    <a:cubicBezTo>
                      <a:pt x="130" y="97"/>
                      <a:pt x="130" y="97"/>
                      <a:pt x="130" y="97"/>
                    </a:cubicBezTo>
                    <a:cubicBezTo>
                      <a:pt x="126" y="95"/>
                      <a:pt x="126" y="95"/>
                      <a:pt x="126" y="95"/>
                    </a:cubicBezTo>
                    <a:cubicBezTo>
                      <a:pt x="128" y="98"/>
                      <a:pt x="128" y="98"/>
                      <a:pt x="128" y="98"/>
                    </a:cubicBezTo>
                    <a:cubicBezTo>
                      <a:pt x="128" y="98"/>
                      <a:pt x="129" y="98"/>
                      <a:pt x="130" y="97"/>
                    </a:cubicBezTo>
                    <a:cubicBezTo>
                      <a:pt x="126" y="95"/>
                      <a:pt x="126" y="95"/>
                      <a:pt x="126" y="95"/>
                    </a:cubicBezTo>
                    <a:cubicBezTo>
                      <a:pt x="128" y="98"/>
                      <a:pt x="128" y="98"/>
                      <a:pt x="128" y="98"/>
                    </a:cubicBezTo>
                    <a:cubicBezTo>
                      <a:pt x="126" y="95"/>
                      <a:pt x="126" y="95"/>
                      <a:pt x="126" y="95"/>
                    </a:cubicBezTo>
                    <a:cubicBezTo>
                      <a:pt x="127" y="99"/>
                      <a:pt x="127" y="99"/>
                      <a:pt x="127" y="99"/>
                    </a:cubicBezTo>
                    <a:cubicBezTo>
                      <a:pt x="127" y="99"/>
                      <a:pt x="127" y="99"/>
                      <a:pt x="128" y="98"/>
                    </a:cubicBezTo>
                    <a:cubicBezTo>
                      <a:pt x="126" y="95"/>
                      <a:pt x="126" y="95"/>
                      <a:pt x="126" y="95"/>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7" y="97"/>
                      <a:pt x="127" y="97"/>
                      <a:pt x="127" y="97"/>
                    </a:cubicBezTo>
                    <a:cubicBezTo>
                      <a:pt x="127" y="99"/>
                      <a:pt x="127" y="99"/>
                      <a:pt x="127" y="99"/>
                    </a:cubicBezTo>
                    <a:cubicBezTo>
                      <a:pt x="127" y="99"/>
                      <a:pt x="127" y="99"/>
                      <a:pt x="127" y="99"/>
                    </a:cubicBezTo>
                    <a:cubicBezTo>
                      <a:pt x="129" y="99"/>
                      <a:pt x="135" y="99"/>
                      <a:pt x="139" y="99"/>
                    </a:cubicBezTo>
                    <a:cubicBezTo>
                      <a:pt x="144" y="100"/>
                      <a:pt x="148" y="100"/>
                      <a:pt x="148" y="100"/>
                    </a:cubicBezTo>
                    <a:cubicBezTo>
                      <a:pt x="150" y="100"/>
                      <a:pt x="152" y="99"/>
                      <a:pt x="152" y="97"/>
                    </a:cubicBezTo>
                    <a:cubicBezTo>
                      <a:pt x="153" y="95"/>
                      <a:pt x="152" y="93"/>
                      <a:pt x="150" y="92"/>
                    </a:cubicBezTo>
                    <a:cubicBezTo>
                      <a:pt x="145" y="89"/>
                      <a:pt x="145" y="89"/>
                      <a:pt x="145" y="89"/>
                    </a:cubicBezTo>
                    <a:cubicBezTo>
                      <a:pt x="143" y="92"/>
                      <a:pt x="143" y="92"/>
                      <a:pt x="143" y="92"/>
                    </a:cubicBezTo>
                    <a:cubicBezTo>
                      <a:pt x="146" y="94"/>
                      <a:pt x="146" y="94"/>
                      <a:pt x="146" y="94"/>
                    </a:cubicBezTo>
                    <a:cubicBezTo>
                      <a:pt x="143" y="92"/>
                      <a:pt x="143" y="92"/>
                      <a:pt x="143" y="92"/>
                    </a:cubicBezTo>
                    <a:cubicBezTo>
                      <a:pt x="144" y="96"/>
                      <a:pt x="144" y="96"/>
                      <a:pt x="144" y="96"/>
                    </a:cubicBezTo>
                    <a:cubicBezTo>
                      <a:pt x="145" y="96"/>
                      <a:pt x="145" y="95"/>
                      <a:pt x="146" y="94"/>
                    </a:cubicBezTo>
                    <a:cubicBezTo>
                      <a:pt x="143" y="92"/>
                      <a:pt x="143" y="92"/>
                      <a:pt x="143" y="92"/>
                    </a:cubicBezTo>
                    <a:cubicBezTo>
                      <a:pt x="144" y="96"/>
                      <a:pt x="144" y="96"/>
                      <a:pt x="144" y="96"/>
                    </a:cubicBezTo>
                    <a:cubicBezTo>
                      <a:pt x="143" y="93"/>
                      <a:pt x="143" y="93"/>
                      <a:pt x="143" y="93"/>
                    </a:cubicBezTo>
                    <a:cubicBezTo>
                      <a:pt x="143" y="96"/>
                      <a:pt x="143" y="96"/>
                      <a:pt x="143" y="96"/>
                    </a:cubicBezTo>
                    <a:cubicBezTo>
                      <a:pt x="144" y="96"/>
                      <a:pt x="144" y="96"/>
                      <a:pt x="144" y="96"/>
                    </a:cubicBezTo>
                    <a:cubicBezTo>
                      <a:pt x="143" y="93"/>
                      <a:pt x="143" y="93"/>
                      <a:pt x="143" y="93"/>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4"/>
                      <a:pt x="143" y="94"/>
                      <a:pt x="143" y="94"/>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3" y="96"/>
                      <a:pt x="143" y="96"/>
                    </a:cubicBezTo>
                    <a:cubicBezTo>
                      <a:pt x="143" y="96"/>
                      <a:pt x="144" y="96"/>
                      <a:pt x="145" y="96"/>
                    </a:cubicBezTo>
                    <a:cubicBezTo>
                      <a:pt x="148" y="96"/>
                      <a:pt x="156" y="96"/>
                      <a:pt x="163" y="97"/>
                    </a:cubicBezTo>
                    <a:cubicBezTo>
                      <a:pt x="169" y="97"/>
                      <a:pt x="175" y="97"/>
                      <a:pt x="175" y="97"/>
                    </a:cubicBezTo>
                    <a:cubicBezTo>
                      <a:pt x="177" y="97"/>
                      <a:pt x="179" y="96"/>
                      <a:pt x="179" y="94"/>
                    </a:cubicBezTo>
                    <a:cubicBezTo>
                      <a:pt x="180" y="93"/>
                      <a:pt x="179" y="91"/>
                      <a:pt x="177" y="90"/>
                    </a:cubicBezTo>
                    <a:cubicBezTo>
                      <a:pt x="175" y="88"/>
                      <a:pt x="175" y="88"/>
                      <a:pt x="175" y="88"/>
                    </a:cubicBezTo>
                    <a:cubicBezTo>
                      <a:pt x="172" y="91"/>
                      <a:pt x="172" y="91"/>
                      <a:pt x="172" y="91"/>
                    </a:cubicBezTo>
                    <a:cubicBezTo>
                      <a:pt x="173" y="95"/>
                      <a:pt x="173" y="95"/>
                      <a:pt x="173" y="95"/>
                    </a:cubicBezTo>
                    <a:cubicBezTo>
                      <a:pt x="198" y="93"/>
                      <a:pt x="198" y="93"/>
                      <a:pt x="198" y="93"/>
                    </a:cubicBezTo>
                    <a:cubicBezTo>
                      <a:pt x="200" y="93"/>
                      <a:pt x="201" y="92"/>
                      <a:pt x="202" y="90"/>
                    </a:cubicBezTo>
                    <a:cubicBezTo>
                      <a:pt x="202" y="89"/>
                      <a:pt x="202" y="87"/>
                      <a:pt x="200" y="86"/>
                    </a:cubicBezTo>
                    <a:cubicBezTo>
                      <a:pt x="195" y="83"/>
                      <a:pt x="195" y="83"/>
                      <a:pt x="195" y="83"/>
                    </a:cubicBezTo>
                    <a:cubicBezTo>
                      <a:pt x="193" y="86"/>
                      <a:pt x="193" y="86"/>
                      <a:pt x="193" y="86"/>
                    </a:cubicBezTo>
                    <a:cubicBezTo>
                      <a:pt x="197" y="88"/>
                      <a:pt x="197" y="88"/>
                      <a:pt x="197" y="88"/>
                    </a:cubicBezTo>
                    <a:cubicBezTo>
                      <a:pt x="193" y="86"/>
                      <a:pt x="193" y="86"/>
                      <a:pt x="193" y="86"/>
                    </a:cubicBezTo>
                    <a:cubicBezTo>
                      <a:pt x="195" y="90"/>
                      <a:pt x="195" y="90"/>
                      <a:pt x="195" y="90"/>
                    </a:cubicBezTo>
                    <a:cubicBezTo>
                      <a:pt x="195" y="90"/>
                      <a:pt x="196" y="90"/>
                      <a:pt x="197" y="88"/>
                    </a:cubicBezTo>
                    <a:cubicBezTo>
                      <a:pt x="193" y="86"/>
                      <a:pt x="193" y="86"/>
                      <a:pt x="193" y="86"/>
                    </a:cubicBezTo>
                    <a:cubicBezTo>
                      <a:pt x="195" y="90"/>
                      <a:pt x="195" y="90"/>
                      <a:pt x="195" y="90"/>
                    </a:cubicBezTo>
                    <a:cubicBezTo>
                      <a:pt x="194" y="87"/>
                      <a:pt x="194" y="87"/>
                      <a:pt x="194" y="87"/>
                    </a:cubicBezTo>
                    <a:cubicBezTo>
                      <a:pt x="194" y="90"/>
                      <a:pt x="194" y="90"/>
                      <a:pt x="194" y="90"/>
                    </a:cubicBezTo>
                    <a:cubicBezTo>
                      <a:pt x="194" y="90"/>
                      <a:pt x="194" y="90"/>
                      <a:pt x="195" y="90"/>
                    </a:cubicBezTo>
                    <a:cubicBezTo>
                      <a:pt x="194" y="87"/>
                      <a:pt x="194" y="87"/>
                      <a:pt x="194" y="87"/>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4" y="90"/>
                      <a:pt x="194" y="90"/>
                    </a:cubicBezTo>
                    <a:cubicBezTo>
                      <a:pt x="194" y="90"/>
                      <a:pt x="195" y="90"/>
                      <a:pt x="195" y="90"/>
                    </a:cubicBezTo>
                    <a:cubicBezTo>
                      <a:pt x="198" y="90"/>
                      <a:pt x="206" y="91"/>
                      <a:pt x="212" y="91"/>
                    </a:cubicBezTo>
                    <a:cubicBezTo>
                      <a:pt x="218" y="91"/>
                      <a:pt x="223" y="92"/>
                      <a:pt x="223" y="92"/>
                    </a:cubicBezTo>
                    <a:cubicBezTo>
                      <a:pt x="225" y="92"/>
                      <a:pt x="227" y="91"/>
                      <a:pt x="228" y="89"/>
                    </a:cubicBezTo>
                    <a:cubicBezTo>
                      <a:pt x="228" y="87"/>
                      <a:pt x="227" y="85"/>
                      <a:pt x="226" y="84"/>
                    </a:cubicBezTo>
                    <a:cubicBezTo>
                      <a:pt x="218" y="80"/>
                      <a:pt x="218" y="80"/>
                      <a:pt x="218" y="80"/>
                    </a:cubicBezTo>
                    <a:cubicBezTo>
                      <a:pt x="216" y="83"/>
                      <a:pt x="216" y="83"/>
                      <a:pt x="216" y="83"/>
                    </a:cubicBezTo>
                    <a:cubicBezTo>
                      <a:pt x="219" y="85"/>
                      <a:pt x="219" y="85"/>
                      <a:pt x="219" y="85"/>
                    </a:cubicBezTo>
                    <a:cubicBezTo>
                      <a:pt x="216" y="83"/>
                      <a:pt x="216" y="83"/>
                      <a:pt x="216" y="83"/>
                    </a:cubicBezTo>
                    <a:cubicBezTo>
                      <a:pt x="218" y="86"/>
                      <a:pt x="218" y="86"/>
                      <a:pt x="218" y="86"/>
                    </a:cubicBezTo>
                    <a:cubicBezTo>
                      <a:pt x="218" y="86"/>
                      <a:pt x="219" y="86"/>
                      <a:pt x="219" y="85"/>
                    </a:cubicBezTo>
                    <a:cubicBezTo>
                      <a:pt x="216" y="83"/>
                      <a:pt x="216" y="83"/>
                      <a:pt x="216" y="83"/>
                    </a:cubicBezTo>
                    <a:cubicBezTo>
                      <a:pt x="218" y="86"/>
                      <a:pt x="218" y="86"/>
                      <a:pt x="218" y="86"/>
                    </a:cubicBezTo>
                    <a:cubicBezTo>
                      <a:pt x="216" y="83"/>
                      <a:pt x="216" y="83"/>
                      <a:pt x="216" y="83"/>
                    </a:cubicBezTo>
                    <a:cubicBezTo>
                      <a:pt x="217" y="87"/>
                      <a:pt x="217" y="87"/>
                      <a:pt x="217" y="87"/>
                    </a:cubicBezTo>
                    <a:cubicBezTo>
                      <a:pt x="217" y="87"/>
                      <a:pt x="217" y="87"/>
                      <a:pt x="218" y="86"/>
                    </a:cubicBezTo>
                    <a:cubicBezTo>
                      <a:pt x="216" y="83"/>
                      <a:pt x="216" y="83"/>
                      <a:pt x="216" y="83"/>
                    </a:cubicBezTo>
                    <a:cubicBezTo>
                      <a:pt x="217" y="87"/>
                      <a:pt x="217" y="87"/>
                      <a:pt x="217" y="87"/>
                    </a:cubicBezTo>
                    <a:cubicBezTo>
                      <a:pt x="216" y="85"/>
                      <a:pt x="216" y="85"/>
                      <a:pt x="216" y="85"/>
                    </a:cubicBezTo>
                    <a:cubicBezTo>
                      <a:pt x="217" y="87"/>
                      <a:pt x="217" y="87"/>
                      <a:pt x="217" y="87"/>
                    </a:cubicBezTo>
                    <a:cubicBezTo>
                      <a:pt x="217" y="87"/>
                      <a:pt x="217" y="87"/>
                      <a:pt x="217" y="87"/>
                    </a:cubicBezTo>
                    <a:cubicBezTo>
                      <a:pt x="216" y="85"/>
                      <a:pt x="216" y="85"/>
                      <a:pt x="216" y="85"/>
                    </a:cubicBezTo>
                    <a:cubicBezTo>
                      <a:pt x="217" y="87"/>
                      <a:pt x="217" y="87"/>
                      <a:pt x="217" y="87"/>
                    </a:cubicBezTo>
                    <a:cubicBezTo>
                      <a:pt x="217" y="87"/>
                      <a:pt x="217" y="87"/>
                      <a:pt x="218" y="87"/>
                    </a:cubicBezTo>
                    <a:cubicBezTo>
                      <a:pt x="220" y="87"/>
                      <a:pt x="226" y="87"/>
                      <a:pt x="230" y="87"/>
                    </a:cubicBezTo>
                    <a:cubicBezTo>
                      <a:pt x="235" y="87"/>
                      <a:pt x="239" y="88"/>
                      <a:pt x="239" y="88"/>
                    </a:cubicBezTo>
                    <a:cubicBezTo>
                      <a:pt x="241" y="88"/>
                      <a:pt x="242" y="87"/>
                      <a:pt x="243" y="85"/>
                    </a:cubicBezTo>
                    <a:cubicBezTo>
                      <a:pt x="243" y="83"/>
                      <a:pt x="243" y="81"/>
                      <a:pt x="241" y="80"/>
                    </a:cubicBezTo>
                    <a:cubicBezTo>
                      <a:pt x="237" y="78"/>
                      <a:pt x="237" y="78"/>
                      <a:pt x="237" y="78"/>
                    </a:cubicBezTo>
                    <a:cubicBezTo>
                      <a:pt x="235" y="81"/>
                      <a:pt x="235" y="81"/>
                      <a:pt x="235" y="81"/>
                    </a:cubicBezTo>
                    <a:cubicBezTo>
                      <a:pt x="238" y="83"/>
                      <a:pt x="238" y="83"/>
                      <a:pt x="238" y="83"/>
                    </a:cubicBezTo>
                    <a:cubicBezTo>
                      <a:pt x="235" y="81"/>
                      <a:pt x="235" y="81"/>
                      <a:pt x="235" y="81"/>
                    </a:cubicBezTo>
                    <a:cubicBezTo>
                      <a:pt x="238" y="84"/>
                      <a:pt x="238" y="84"/>
                      <a:pt x="238" y="84"/>
                    </a:cubicBezTo>
                    <a:cubicBezTo>
                      <a:pt x="238" y="84"/>
                      <a:pt x="238" y="84"/>
                      <a:pt x="238" y="83"/>
                    </a:cubicBezTo>
                    <a:cubicBezTo>
                      <a:pt x="235" y="81"/>
                      <a:pt x="235" y="81"/>
                      <a:pt x="235" y="81"/>
                    </a:cubicBezTo>
                    <a:cubicBezTo>
                      <a:pt x="238" y="84"/>
                      <a:pt x="238" y="84"/>
                      <a:pt x="238" y="84"/>
                    </a:cubicBezTo>
                    <a:cubicBezTo>
                      <a:pt x="235" y="81"/>
                      <a:pt x="235" y="81"/>
                      <a:pt x="235" y="81"/>
                    </a:cubicBezTo>
                    <a:cubicBezTo>
                      <a:pt x="237" y="85"/>
                      <a:pt x="237" y="85"/>
                      <a:pt x="237" y="85"/>
                    </a:cubicBezTo>
                    <a:cubicBezTo>
                      <a:pt x="237" y="85"/>
                      <a:pt x="237" y="85"/>
                      <a:pt x="238" y="84"/>
                    </a:cubicBezTo>
                    <a:cubicBezTo>
                      <a:pt x="235" y="81"/>
                      <a:pt x="235" y="81"/>
                      <a:pt x="235" y="81"/>
                    </a:cubicBezTo>
                    <a:cubicBezTo>
                      <a:pt x="237" y="85"/>
                      <a:pt x="237" y="85"/>
                      <a:pt x="237" y="85"/>
                    </a:cubicBezTo>
                    <a:cubicBezTo>
                      <a:pt x="236" y="82"/>
                      <a:pt x="236" y="82"/>
                      <a:pt x="236" y="82"/>
                    </a:cubicBezTo>
                    <a:cubicBezTo>
                      <a:pt x="236" y="85"/>
                      <a:pt x="236" y="85"/>
                      <a:pt x="236" y="85"/>
                    </a:cubicBezTo>
                    <a:cubicBezTo>
                      <a:pt x="237" y="85"/>
                      <a:pt x="237" y="85"/>
                      <a:pt x="237" y="85"/>
                    </a:cubicBezTo>
                    <a:cubicBezTo>
                      <a:pt x="236" y="82"/>
                      <a:pt x="236" y="82"/>
                      <a:pt x="236" y="82"/>
                    </a:cubicBezTo>
                    <a:cubicBezTo>
                      <a:pt x="236" y="85"/>
                      <a:pt x="236" y="85"/>
                      <a:pt x="236" y="85"/>
                    </a:cubicBezTo>
                    <a:cubicBezTo>
                      <a:pt x="236" y="85"/>
                      <a:pt x="236" y="85"/>
                      <a:pt x="236" y="85"/>
                    </a:cubicBezTo>
                    <a:cubicBezTo>
                      <a:pt x="237" y="85"/>
                      <a:pt x="239" y="85"/>
                      <a:pt x="242" y="85"/>
                    </a:cubicBezTo>
                    <a:cubicBezTo>
                      <a:pt x="246" y="84"/>
                      <a:pt x="251" y="84"/>
                      <a:pt x="255" y="84"/>
                    </a:cubicBezTo>
                    <a:cubicBezTo>
                      <a:pt x="259" y="84"/>
                      <a:pt x="262" y="83"/>
                      <a:pt x="262" y="83"/>
                    </a:cubicBezTo>
                    <a:cubicBezTo>
                      <a:pt x="264" y="83"/>
                      <a:pt x="265" y="82"/>
                      <a:pt x="266" y="80"/>
                    </a:cubicBezTo>
                    <a:cubicBezTo>
                      <a:pt x="266" y="79"/>
                      <a:pt x="266" y="77"/>
                      <a:pt x="264" y="76"/>
                    </a:cubicBezTo>
                    <a:cubicBezTo>
                      <a:pt x="262" y="75"/>
                      <a:pt x="262" y="75"/>
                      <a:pt x="262" y="75"/>
                    </a:cubicBezTo>
                    <a:cubicBezTo>
                      <a:pt x="260" y="78"/>
                      <a:pt x="260" y="78"/>
                      <a:pt x="260" y="78"/>
                    </a:cubicBezTo>
                    <a:cubicBezTo>
                      <a:pt x="260" y="82"/>
                      <a:pt x="260" y="82"/>
                      <a:pt x="260" y="82"/>
                    </a:cubicBezTo>
                    <a:cubicBezTo>
                      <a:pt x="287" y="82"/>
                      <a:pt x="287" y="82"/>
                      <a:pt x="287" y="82"/>
                    </a:cubicBezTo>
                    <a:cubicBezTo>
                      <a:pt x="288" y="82"/>
                      <a:pt x="290" y="81"/>
                      <a:pt x="290" y="79"/>
                    </a:cubicBezTo>
                    <a:cubicBezTo>
                      <a:pt x="291" y="77"/>
                      <a:pt x="290" y="76"/>
                      <a:pt x="289" y="75"/>
                    </a:cubicBezTo>
                    <a:cubicBezTo>
                      <a:pt x="285" y="73"/>
                      <a:pt x="285" y="73"/>
                      <a:pt x="285" y="73"/>
                    </a:cubicBezTo>
                    <a:cubicBezTo>
                      <a:pt x="283" y="76"/>
                      <a:pt x="283" y="76"/>
                      <a:pt x="283" y="76"/>
                    </a:cubicBezTo>
                    <a:cubicBezTo>
                      <a:pt x="283" y="80"/>
                      <a:pt x="283" y="80"/>
                      <a:pt x="283" y="80"/>
                    </a:cubicBezTo>
                    <a:cubicBezTo>
                      <a:pt x="308" y="81"/>
                      <a:pt x="308" y="81"/>
                      <a:pt x="308" y="81"/>
                    </a:cubicBezTo>
                    <a:cubicBezTo>
                      <a:pt x="309" y="81"/>
                      <a:pt x="311" y="80"/>
                      <a:pt x="311" y="78"/>
                    </a:cubicBezTo>
                    <a:cubicBezTo>
                      <a:pt x="312" y="76"/>
                      <a:pt x="311" y="74"/>
                      <a:pt x="310" y="73"/>
                    </a:cubicBezTo>
                    <a:cubicBezTo>
                      <a:pt x="305" y="71"/>
                      <a:pt x="305" y="71"/>
                      <a:pt x="305" y="71"/>
                    </a:cubicBezTo>
                    <a:cubicBezTo>
                      <a:pt x="303" y="74"/>
                      <a:pt x="303" y="74"/>
                      <a:pt x="303" y="74"/>
                    </a:cubicBezTo>
                    <a:cubicBezTo>
                      <a:pt x="303" y="78"/>
                      <a:pt x="303" y="78"/>
                      <a:pt x="303" y="78"/>
                    </a:cubicBezTo>
                    <a:cubicBezTo>
                      <a:pt x="303" y="78"/>
                      <a:pt x="310" y="78"/>
                      <a:pt x="318" y="78"/>
                    </a:cubicBezTo>
                    <a:cubicBezTo>
                      <a:pt x="321" y="78"/>
                      <a:pt x="325" y="78"/>
                      <a:pt x="327" y="78"/>
                    </a:cubicBezTo>
                    <a:cubicBezTo>
                      <a:pt x="329" y="78"/>
                      <a:pt x="330" y="78"/>
                      <a:pt x="331" y="77"/>
                    </a:cubicBezTo>
                    <a:cubicBezTo>
                      <a:pt x="331" y="77"/>
                      <a:pt x="332" y="77"/>
                      <a:pt x="332" y="77"/>
                    </a:cubicBezTo>
                    <a:cubicBezTo>
                      <a:pt x="333" y="77"/>
                      <a:pt x="333" y="77"/>
                      <a:pt x="333" y="77"/>
                    </a:cubicBezTo>
                    <a:cubicBezTo>
                      <a:pt x="334" y="77"/>
                      <a:pt x="334" y="77"/>
                      <a:pt x="334" y="77"/>
                    </a:cubicBezTo>
                    <a:cubicBezTo>
                      <a:pt x="334" y="76"/>
                      <a:pt x="335" y="76"/>
                      <a:pt x="335" y="75"/>
                    </a:cubicBezTo>
                    <a:cubicBezTo>
                      <a:pt x="337" y="73"/>
                      <a:pt x="336" y="71"/>
                      <a:pt x="334" y="70"/>
                    </a:cubicBezTo>
                    <a:cubicBezTo>
                      <a:pt x="331" y="68"/>
                      <a:pt x="331" y="68"/>
                      <a:pt x="331" y="68"/>
                    </a:cubicBezTo>
                    <a:cubicBezTo>
                      <a:pt x="329" y="71"/>
                      <a:pt x="329" y="71"/>
                      <a:pt x="329" y="71"/>
                    </a:cubicBezTo>
                    <a:cubicBezTo>
                      <a:pt x="329" y="75"/>
                      <a:pt x="329" y="75"/>
                      <a:pt x="329" y="75"/>
                    </a:cubicBezTo>
                    <a:cubicBezTo>
                      <a:pt x="358" y="75"/>
                      <a:pt x="358" y="75"/>
                      <a:pt x="358" y="75"/>
                    </a:cubicBezTo>
                    <a:cubicBezTo>
                      <a:pt x="359" y="74"/>
                      <a:pt x="361" y="73"/>
                      <a:pt x="361" y="72"/>
                    </a:cubicBezTo>
                    <a:cubicBezTo>
                      <a:pt x="362" y="70"/>
                      <a:pt x="361" y="68"/>
                      <a:pt x="360" y="67"/>
                    </a:cubicBezTo>
                    <a:cubicBezTo>
                      <a:pt x="354" y="64"/>
                      <a:pt x="354" y="64"/>
                      <a:pt x="354" y="64"/>
                    </a:cubicBezTo>
                    <a:cubicBezTo>
                      <a:pt x="352" y="67"/>
                      <a:pt x="352" y="67"/>
                      <a:pt x="352" y="67"/>
                    </a:cubicBezTo>
                    <a:cubicBezTo>
                      <a:pt x="352" y="71"/>
                      <a:pt x="352" y="71"/>
                      <a:pt x="352" y="71"/>
                    </a:cubicBezTo>
                    <a:cubicBezTo>
                      <a:pt x="378" y="72"/>
                      <a:pt x="378" y="72"/>
                      <a:pt x="378" y="72"/>
                    </a:cubicBezTo>
                    <a:cubicBezTo>
                      <a:pt x="380" y="72"/>
                      <a:pt x="381" y="71"/>
                      <a:pt x="382" y="69"/>
                    </a:cubicBezTo>
                    <a:cubicBezTo>
                      <a:pt x="382" y="68"/>
                      <a:pt x="382" y="66"/>
                      <a:pt x="380" y="65"/>
                    </a:cubicBezTo>
                    <a:cubicBezTo>
                      <a:pt x="378" y="63"/>
                      <a:pt x="378" y="63"/>
                      <a:pt x="378" y="63"/>
                    </a:cubicBezTo>
                    <a:cubicBezTo>
                      <a:pt x="376" y="67"/>
                      <a:pt x="376" y="67"/>
                      <a:pt x="376" y="67"/>
                    </a:cubicBezTo>
                    <a:cubicBezTo>
                      <a:pt x="379" y="69"/>
                      <a:pt x="379" y="69"/>
                      <a:pt x="379" y="69"/>
                    </a:cubicBezTo>
                    <a:cubicBezTo>
                      <a:pt x="376" y="67"/>
                      <a:pt x="376" y="67"/>
                      <a:pt x="376" y="67"/>
                    </a:cubicBezTo>
                    <a:cubicBezTo>
                      <a:pt x="378" y="70"/>
                      <a:pt x="378" y="70"/>
                      <a:pt x="378" y="70"/>
                    </a:cubicBezTo>
                    <a:cubicBezTo>
                      <a:pt x="378" y="70"/>
                      <a:pt x="379" y="69"/>
                      <a:pt x="379" y="69"/>
                    </a:cubicBezTo>
                    <a:cubicBezTo>
                      <a:pt x="376" y="67"/>
                      <a:pt x="376" y="67"/>
                      <a:pt x="376" y="67"/>
                    </a:cubicBezTo>
                    <a:cubicBezTo>
                      <a:pt x="378" y="70"/>
                      <a:pt x="378" y="70"/>
                      <a:pt x="378" y="70"/>
                    </a:cubicBezTo>
                    <a:cubicBezTo>
                      <a:pt x="376" y="67"/>
                      <a:pt x="376" y="67"/>
                      <a:pt x="376" y="67"/>
                    </a:cubicBezTo>
                    <a:cubicBezTo>
                      <a:pt x="378" y="70"/>
                      <a:pt x="378" y="70"/>
                      <a:pt x="378" y="70"/>
                    </a:cubicBezTo>
                    <a:cubicBezTo>
                      <a:pt x="378" y="70"/>
                      <a:pt x="378" y="70"/>
                      <a:pt x="378" y="70"/>
                    </a:cubicBezTo>
                    <a:cubicBezTo>
                      <a:pt x="376" y="67"/>
                      <a:pt x="376" y="67"/>
                      <a:pt x="376" y="67"/>
                    </a:cubicBezTo>
                    <a:cubicBezTo>
                      <a:pt x="378" y="70"/>
                      <a:pt x="378" y="70"/>
                      <a:pt x="378" y="70"/>
                    </a:cubicBezTo>
                    <a:cubicBezTo>
                      <a:pt x="376" y="68"/>
                      <a:pt x="376" y="68"/>
                      <a:pt x="376" y="68"/>
                    </a:cubicBezTo>
                    <a:cubicBezTo>
                      <a:pt x="377" y="70"/>
                      <a:pt x="377" y="70"/>
                      <a:pt x="377" y="70"/>
                    </a:cubicBezTo>
                    <a:cubicBezTo>
                      <a:pt x="378" y="70"/>
                      <a:pt x="378" y="70"/>
                      <a:pt x="378" y="70"/>
                    </a:cubicBezTo>
                    <a:cubicBezTo>
                      <a:pt x="376" y="68"/>
                      <a:pt x="376" y="68"/>
                      <a:pt x="376" y="68"/>
                    </a:cubicBezTo>
                    <a:cubicBezTo>
                      <a:pt x="377" y="70"/>
                      <a:pt x="377" y="70"/>
                      <a:pt x="377" y="70"/>
                    </a:cubicBezTo>
                    <a:cubicBezTo>
                      <a:pt x="377" y="70"/>
                      <a:pt x="377" y="70"/>
                      <a:pt x="377" y="70"/>
                    </a:cubicBezTo>
                    <a:cubicBezTo>
                      <a:pt x="378" y="70"/>
                      <a:pt x="379" y="70"/>
                      <a:pt x="381" y="70"/>
                    </a:cubicBezTo>
                    <a:cubicBezTo>
                      <a:pt x="384" y="69"/>
                      <a:pt x="388" y="68"/>
                      <a:pt x="391" y="68"/>
                    </a:cubicBezTo>
                    <a:cubicBezTo>
                      <a:pt x="392" y="67"/>
                      <a:pt x="393" y="67"/>
                      <a:pt x="394" y="67"/>
                    </a:cubicBezTo>
                    <a:cubicBezTo>
                      <a:pt x="395" y="67"/>
                      <a:pt x="395" y="67"/>
                      <a:pt x="395" y="67"/>
                    </a:cubicBezTo>
                    <a:cubicBezTo>
                      <a:pt x="396" y="67"/>
                      <a:pt x="396" y="67"/>
                      <a:pt x="396" y="67"/>
                    </a:cubicBezTo>
                    <a:cubicBezTo>
                      <a:pt x="396" y="67"/>
                      <a:pt x="396" y="67"/>
                      <a:pt x="396" y="67"/>
                    </a:cubicBezTo>
                    <a:cubicBezTo>
                      <a:pt x="396" y="67"/>
                      <a:pt x="396" y="67"/>
                      <a:pt x="396" y="67"/>
                    </a:cubicBezTo>
                    <a:cubicBezTo>
                      <a:pt x="396" y="67"/>
                      <a:pt x="396" y="67"/>
                      <a:pt x="396" y="67"/>
                    </a:cubicBezTo>
                    <a:cubicBezTo>
                      <a:pt x="396" y="66"/>
                      <a:pt x="396" y="66"/>
                      <a:pt x="396" y="66"/>
                    </a:cubicBezTo>
                    <a:cubicBezTo>
                      <a:pt x="397" y="66"/>
                      <a:pt x="397" y="66"/>
                      <a:pt x="397" y="66"/>
                    </a:cubicBezTo>
                    <a:cubicBezTo>
                      <a:pt x="397" y="66"/>
                      <a:pt x="397" y="66"/>
                      <a:pt x="397" y="66"/>
                    </a:cubicBezTo>
                    <a:cubicBezTo>
                      <a:pt x="398" y="66"/>
                      <a:pt x="398" y="66"/>
                      <a:pt x="398" y="65"/>
                    </a:cubicBezTo>
                    <a:cubicBezTo>
                      <a:pt x="399" y="64"/>
                      <a:pt x="399" y="63"/>
                      <a:pt x="399" y="62"/>
                    </a:cubicBezTo>
                    <a:cubicBezTo>
                      <a:pt x="399" y="61"/>
                      <a:pt x="398" y="60"/>
                      <a:pt x="397" y="59"/>
                    </a:cubicBezTo>
                    <a:cubicBezTo>
                      <a:pt x="396" y="59"/>
                      <a:pt x="396" y="59"/>
                      <a:pt x="396" y="59"/>
                    </a:cubicBezTo>
                    <a:cubicBezTo>
                      <a:pt x="394" y="62"/>
                      <a:pt x="394" y="62"/>
                      <a:pt x="394" y="62"/>
                    </a:cubicBezTo>
                    <a:cubicBezTo>
                      <a:pt x="394" y="66"/>
                      <a:pt x="394" y="66"/>
                      <a:pt x="394" y="66"/>
                    </a:cubicBezTo>
                    <a:cubicBezTo>
                      <a:pt x="394" y="66"/>
                      <a:pt x="400" y="66"/>
                      <a:pt x="405" y="66"/>
                    </a:cubicBezTo>
                    <a:cubicBezTo>
                      <a:pt x="408" y="66"/>
                      <a:pt x="411" y="66"/>
                      <a:pt x="413" y="65"/>
                    </a:cubicBezTo>
                    <a:cubicBezTo>
                      <a:pt x="414" y="65"/>
                      <a:pt x="415" y="65"/>
                      <a:pt x="416" y="65"/>
                    </a:cubicBezTo>
                    <a:cubicBezTo>
                      <a:pt x="416" y="65"/>
                      <a:pt x="417" y="65"/>
                      <a:pt x="417" y="65"/>
                    </a:cubicBezTo>
                    <a:cubicBezTo>
                      <a:pt x="418" y="65"/>
                      <a:pt x="418" y="65"/>
                      <a:pt x="418" y="65"/>
                    </a:cubicBezTo>
                    <a:cubicBezTo>
                      <a:pt x="418" y="65"/>
                      <a:pt x="418" y="65"/>
                      <a:pt x="418" y="65"/>
                    </a:cubicBezTo>
                    <a:cubicBezTo>
                      <a:pt x="419" y="64"/>
                      <a:pt x="419" y="64"/>
                      <a:pt x="420" y="63"/>
                    </a:cubicBezTo>
                    <a:cubicBezTo>
                      <a:pt x="421" y="61"/>
                      <a:pt x="420" y="59"/>
                      <a:pt x="419" y="58"/>
                    </a:cubicBezTo>
                    <a:cubicBezTo>
                      <a:pt x="415" y="55"/>
                      <a:pt x="415" y="55"/>
                      <a:pt x="415" y="55"/>
                    </a:cubicBezTo>
                    <a:cubicBezTo>
                      <a:pt x="413" y="59"/>
                      <a:pt x="413" y="59"/>
                      <a:pt x="413" y="59"/>
                    </a:cubicBezTo>
                    <a:cubicBezTo>
                      <a:pt x="416" y="61"/>
                      <a:pt x="416" y="61"/>
                      <a:pt x="416" y="61"/>
                    </a:cubicBezTo>
                    <a:cubicBezTo>
                      <a:pt x="413" y="59"/>
                      <a:pt x="413" y="59"/>
                      <a:pt x="413" y="59"/>
                    </a:cubicBezTo>
                    <a:cubicBezTo>
                      <a:pt x="415" y="62"/>
                      <a:pt x="415" y="62"/>
                      <a:pt x="415" y="62"/>
                    </a:cubicBezTo>
                    <a:cubicBezTo>
                      <a:pt x="415" y="62"/>
                      <a:pt x="416" y="62"/>
                      <a:pt x="416" y="61"/>
                    </a:cubicBezTo>
                    <a:cubicBezTo>
                      <a:pt x="413" y="59"/>
                      <a:pt x="413" y="59"/>
                      <a:pt x="413" y="59"/>
                    </a:cubicBezTo>
                    <a:cubicBezTo>
                      <a:pt x="415" y="62"/>
                      <a:pt x="415" y="62"/>
                      <a:pt x="415" y="62"/>
                    </a:cubicBezTo>
                    <a:cubicBezTo>
                      <a:pt x="413" y="59"/>
                      <a:pt x="413" y="59"/>
                      <a:pt x="413" y="59"/>
                    </a:cubicBezTo>
                    <a:cubicBezTo>
                      <a:pt x="414" y="63"/>
                      <a:pt x="414" y="63"/>
                      <a:pt x="414" y="63"/>
                    </a:cubicBezTo>
                    <a:cubicBezTo>
                      <a:pt x="414" y="63"/>
                      <a:pt x="414" y="63"/>
                      <a:pt x="415" y="62"/>
                    </a:cubicBezTo>
                    <a:cubicBezTo>
                      <a:pt x="413" y="59"/>
                      <a:pt x="413" y="59"/>
                      <a:pt x="413" y="59"/>
                    </a:cubicBezTo>
                    <a:cubicBezTo>
                      <a:pt x="414" y="63"/>
                      <a:pt x="414" y="63"/>
                      <a:pt x="414" y="63"/>
                    </a:cubicBezTo>
                    <a:cubicBezTo>
                      <a:pt x="414" y="62"/>
                      <a:pt x="414" y="62"/>
                      <a:pt x="414" y="62"/>
                    </a:cubicBezTo>
                    <a:cubicBezTo>
                      <a:pt x="414" y="63"/>
                      <a:pt x="414" y="63"/>
                      <a:pt x="414" y="63"/>
                    </a:cubicBezTo>
                    <a:cubicBezTo>
                      <a:pt x="414" y="63"/>
                      <a:pt x="414" y="63"/>
                      <a:pt x="414" y="63"/>
                    </a:cubicBezTo>
                    <a:cubicBezTo>
                      <a:pt x="414" y="62"/>
                      <a:pt x="414" y="62"/>
                      <a:pt x="414" y="62"/>
                    </a:cubicBezTo>
                    <a:cubicBezTo>
                      <a:pt x="414" y="63"/>
                      <a:pt x="414" y="63"/>
                      <a:pt x="414" y="63"/>
                    </a:cubicBezTo>
                    <a:cubicBezTo>
                      <a:pt x="414" y="63"/>
                      <a:pt x="415" y="62"/>
                      <a:pt x="416" y="62"/>
                    </a:cubicBezTo>
                    <a:cubicBezTo>
                      <a:pt x="419" y="62"/>
                      <a:pt x="426" y="62"/>
                      <a:pt x="432" y="62"/>
                    </a:cubicBezTo>
                    <a:cubicBezTo>
                      <a:pt x="435" y="61"/>
                      <a:pt x="438" y="61"/>
                      <a:pt x="440" y="61"/>
                    </a:cubicBezTo>
                    <a:cubicBezTo>
                      <a:pt x="441" y="61"/>
                      <a:pt x="442" y="61"/>
                      <a:pt x="442" y="61"/>
                    </a:cubicBezTo>
                    <a:cubicBezTo>
                      <a:pt x="443" y="61"/>
                      <a:pt x="443" y="61"/>
                      <a:pt x="443" y="61"/>
                    </a:cubicBezTo>
                    <a:cubicBezTo>
                      <a:pt x="443" y="61"/>
                      <a:pt x="443" y="61"/>
                      <a:pt x="443" y="61"/>
                    </a:cubicBezTo>
                    <a:cubicBezTo>
                      <a:pt x="444" y="61"/>
                      <a:pt x="444" y="61"/>
                      <a:pt x="444" y="61"/>
                    </a:cubicBezTo>
                    <a:cubicBezTo>
                      <a:pt x="444" y="61"/>
                      <a:pt x="444" y="61"/>
                      <a:pt x="444" y="61"/>
                    </a:cubicBezTo>
                    <a:cubicBezTo>
                      <a:pt x="445" y="60"/>
                      <a:pt x="445" y="60"/>
                      <a:pt x="445" y="60"/>
                    </a:cubicBezTo>
                    <a:cubicBezTo>
                      <a:pt x="445" y="60"/>
                      <a:pt x="446" y="60"/>
                      <a:pt x="446" y="59"/>
                    </a:cubicBezTo>
                    <a:cubicBezTo>
                      <a:pt x="448" y="57"/>
                      <a:pt x="447" y="55"/>
                      <a:pt x="445" y="54"/>
                    </a:cubicBezTo>
                    <a:cubicBezTo>
                      <a:pt x="443" y="52"/>
                      <a:pt x="443" y="52"/>
                      <a:pt x="443" y="52"/>
                    </a:cubicBezTo>
                    <a:cubicBezTo>
                      <a:pt x="441" y="56"/>
                      <a:pt x="441" y="56"/>
                      <a:pt x="441" y="56"/>
                    </a:cubicBezTo>
                    <a:cubicBezTo>
                      <a:pt x="444" y="58"/>
                      <a:pt x="444" y="58"/>
                      <a:pt x="444" y="58"/>
                    </a:cubicBezTo>
                    <a:cubicBezTo>
                      <a:pt x="441" y="56"/>
                      <a:pt x="441" y="56"/>
                      <a:pt x="441" y="56"/>
                    </a:cubicBezTo>
                    <a:cubicBezTo>
                      <a:pt x="443" y="59"/>
                      <a:pt x="443" y="59"/>
                      <a:pt x="443" y="59"/>
                    </a:cubicBezTo>
                    <a:cubicBezTo>
                      <a:pt x="444" y="59"/>
                      <a:pt x="444" y="59"/>
                      <a:pt x="444" y="58"/>
                    </a:cubicBezTo>
                    <a:cubicBezTo>
                      <a:pt x="441" y="56"/>
                      <a:pt x="441" y="56"/>
                      <a:pt x="441" y="56"/>
                    </a:cubicBezTo>
                    <a:cubicBezTo>
                      <a:pt x="443" y="59"/>
                      <a:pt x="443" y="59"/>
                      <a:pt x="443" y="59"/>
                    </a:cubicBezTo>
                    <a:cubicBezTo>
                      <a:pt x="441" y="56"/>
                      <a:pt x="441" y="56"/>
                      <a:pt x="441" y="56"/>
                    </a:cubicBezTo>
                    <a:cubicBezTo>
                      <a:pt x="442" y="60"/>
                      <a:pt x="442" y="60"/>
                      <a:pt x="442" y="60"/>
                    </a:cubicBezTo>
                    <a:cubicBezTo>
                      <a:pt x="442" y="59"/>
                      <a:pt x="443" y="59"/>
                      <a:pt x="443" y="59"/>
                    </a:cubicBezTo>
                    <a:cubicBezTo>
                      <a:pt x="441" y="56"/>
                      <a:pt x="441" y="56"/>
                      <a:pt x="441" y="56"/>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57"/>
                      <a:pt x="442" y="57"/>
                      <a:pt x="442" y="57"/>
                    </a:cubicBezTo>
                    <a:cubicBezTo>
                      <a:pt x="442" y="60"/>
                      <a:pt x="442" y="60"/>
                      <a:pt x="442" y="60"/>
                    </a:cubicBezTo>
                    <a:cubicBezTo>
                      <a:pt x="442" y="60"/>
                      <a:pt x="442" y="60"/>
                      <a:pt x="442" y="60"/>
                    </a:cubicBezTo>
                    <a:cubicBezTo>
                      <a:pt x="442" y="60"/>
                      <a:pt x="443" y="60"/>
                      <a:pt x="444" y="60"/>
                    </a:cubicBezTo>
                    <a:cubicBezTo>
                      <a:pt x="448" y="60"/>
                      <a:pt x="454" y="60"/>
                      <a:pt x="460" y="60"/>
                    </a:cubicBezTo>
                    <a:cubicBezTo>
                      <a:pt x="462" y="60"/>
                      <a:pt x="465" y="60"/>
                      <a:pt x="467" y="60"/>
                    </a:cubicBezTo>
                    <a:cubicBezTo>
                      <a:pt x="468" y="60"/>
                      <a:pt x="469" y="61"/>
                      <a:pt x="469" y="61"/>
                    </a:cubicBezTo>
                    <a:cubicBezTo>
                      <a:pt x="470" y="61"/>
                      <a:pt x="470" y="61"/>
                      <a:pt x="471" y="61"/>
                    </a:cubicBezTo>
                    <a:cubicBezTo>
                      <a:pt x="471" y="61"/>
                      <a:pt x="471" y="61"/>
                      <a:pt x="471" y="61"/>
                    </a:cubicBezTo>
                    <a:cubicBezTo>
                      <a:pt x="471" y="61"/>
                      <a:pt x="471" y="61"/>
                      <a:pt x="471" y="61"/>
                    </a:cubicBezTo>
                    <a:cubicBezTo>
                      <a:pt x="472" y="60"/>
                      <a:pt x="472" y="60"/>
                      <a:pt x="472" y="60"/>
                    </a:cubicBezTo>
                    <a:cubicBezTo>
                      <a:pt x="472" y="60"/>
                      <a:pt x="472" y="60"/>
                      <a:pt x="472" y="60"/>
                    </a:cubicBezTo>
                    <a:cubicBezTo>
                      <a:pt x="472" y="60"/>
                      <a:pt x="472" y="60"/>
                      <a:pt x="473" y="60"/>
                    </a:cubicBezTo>
                    <a:cubicBezTo>
                      <a:pt x="474" y="59"/>
                      <a:pt x="475" y="58"/>
                      <a:pt x="475" y="56"/>
                    </a:cubicBezTo>
                    <a:cubicBezTo>
                      <a:pt x="475" y="55"/>
                      <a:pt x="474" y="54"/>
                      <a:pt x="473" y="53"/>
                    </a:cubicBezTo>
                    <a:cubicBezTo>
                      <a:pt x="468" y="50"/>
                      <a:pt x="468" y="50"/>
                      <a:pt x="468" y="50"/>
                    </a:cubicBezTo>
                    <a:cubicBezTo>
                      <a:pt x="466" y="54"/>
                      <a:pt x="466" y="54"/>
                      <a:pt x="466" y="54"/>
                    </a:cubicBezTo>
                    <a:cubicBezTo>
                      <a:pt x="466" y="58"/>
                      <a:pt x="466" y="58"/>
                      <a:pt x="466" y="58"/>
                    </a:cubicBezTo>
                    <a:cubicBezTo>
                      <a:pt x="489" y="57"/>
                      <a:pt x="489" y="57"/>
                      <a:pt x="489" y="57"/>
                    </a:cubicBezTo>
                    <a:cubicBezTo>
                      <a:pt x="490" y="57"/>
                      <a:pt x="492" y="56"/>
                      <a:pt x="492" y="54"/>
                    </a:cubicBezTo>
                    <a:cubicBezTo>
                      <a:pt x="493" y="53"/>
                      <a:pt x="492" y="51"/>
                      <a:pt x="491" y="50"/>
                    </a:cubicBezTo>
                    <a:cubicBezTo>
                      <a:pt x="486" y="47"/>
                      <a:pt x="486" y="47"/>
                      <a:pt x="486" y="47"/>
                    </a:cubicBezTo>
                    <a:cubicBezTo>
                      <a:pt x="484" y="50"/>
                      <a:pt x="484" y="50"/>
                      <a:pt x="484" y="50"/>
                    </a:cubicBezTo>
                    <a:cubicBezTo>
                      <a:pt x="484" y="54"/>
                      <a:pt x="484" y="54"/>
                      <a:pt x="484" y="54"/>
                    </a:cubicBezTo>
                    <a:cubicBezTo>
                      <a:pt x="514" y="54"/>
                      <a:pt x="514" y="54"/>
                      <a:pt x="514" y="54"/>
                    </a:cubicBezTo>
                    <a:cubicBezTo>
                      <a:pt x="516" y="54"/>
                      <a:pt x="517" y="53"/>
                      <a:pt x="518" y="51"/>
                    </a:cubicBezTo>
                    <a:cubicBezTo>
                      <a:pt x="518" y="49"/>
                      <a:pt x="518" y="48"/>
                      <a:pt x="516" y="47"/>
                    </a:cubicBezTo>
                    <a:cubicBezTo>
                      <a:pt x="513" y="45"/>
                      <a:pt x="513" y="45"/>
                      <a:pt x="513" y="45"/>
                    </a:cubicBezTo>
                    <a:cubicBezTo>
                      <a:pt x="511" y="48"/>
                      <a:pt x="511" y="48"/>
                      <a:pt x="511" y="48"/>
                    </a:cubicBezTo>
                    <a:cubicBezTo>
                      <a:pt x="511" y="52"/>
                      <a:pt x="511" y="52"/>
                      <a:pt x="511" y="52"/>
                    </a:cubicBezTo>
                    <a:cubicBezTo>
                      <a:pt x="511" y="52"/>
                      <a:pt x="517" y="52"/>
                      <a:pt x="523" y="52"/>
                    </a:cubicBezTo>
                    <a:cubicBezTo>
                      <a:pt x="526" y="52"/>
                      <a:pt x="529" y="52"/>
                      <a:pt x="532" y="52"/>
                    </a:cubicBezTo>
                    <a:cubicBezTo>
                      <a:pt x="533" y="52"/>
                      <a:pt x="534" y="52"/>
                      <a:pt x="535" y="52"/>
                    </a:cubicBezTo>
                    <a:cubicBezTo>
                      <a:pt x="535" y="52"/>
                      <a:pt x="535" y="52"/>
                      <a:pt x="536" y="51"/>
                    </a:cubicBezTo>
                    <a:cubicBezTo>
                      <a:pt x="536" y="51"/>
                      <a:pt x="536" y="51"/>
                      <a:pt x="536" y="51"/>
                    </a:cubicBezTo>
                    <a:cubicBezTo>
                      <a:pt x="537" y="51"/>
                      <a:pt x="537" y="51"/>
                      <a:pt x="537" y="51"/>
                    </a:cubicBezTo>
                    <a:cubicBezTo>
                      <a:pt x="538" y="51"/>
                      <a:pt x="538" y="50"/>
                      <a:pt x="539" y="50"/>
                    </a:cubicBezTo>
                    <a:cubicBezTo>
                      <a:pt x="540" y="48"/>
                      <a:pt x="539" y="45"/>
                      <a:pt x="537" y="44"/>
                    </a:cubicBezTo>
                    <a:cubicBezTo>
                      <a:pt x="534" y="42"/>
                      <a:pt x="534" y="42"/>
                      <a:pt x="534" y="42"/>
                    </a:cubicBezTo>
                    <a:cubicBezTo>
                      <a:pt x="532" y="45"/>
                      <a:pt x="532" y="45"/>
                      <a:pt x="532" y="45"/>
                    </a:cubicBezTo>
                    <a:cubicBezTo>
                      <a:pt x="532" y="49"/>
                      <a:pt x="532" y="49"/>
                      <a:pt x="532" y="49"/>
                    </a:cubicBezTo>
                    <a:cubicBezTo>
                      <a:pt x="532" y="49"/>
                      <a:pt x="537" y="49"/>
                      <a:pt x="541" y="49"/>
                    </a:cubicBezTo>
                    <a:cubicBezTo>
                      <a:pt x="544" y="49"/>
                      <a:pt x="546" y="49"/>
                      <a:pt x="548" y="49"/>
                    </a:cubicBezTo>
                    <a:cubicBezTo>
                      <a:pt x="549" y="49"/>
                      <a:pt x="550" y="49"/>
                      <a:pt x="551" y="48"/>
                    </a:cubicBezTo>
                    <a:cubicBezTo>
                      <a:pt x="551" y="48"/>
                      <a:pt x="551" y="48"/>
                      <a:pt x="552" y="48"/>
                    </a:cubicBezTo>
                    <a:cubicBezTo>
                      <a:pt x="553" y="48"/>
                      <a:pt x="553" y="48"/>
                      <a:pt x="553" y="48"/>
                    </a:cubicBezTo>
                    <a:cubicBezTo>
                      <a:pt x="553" y="48"/>
                      <a:pt x="553" y="48"/>
                      <a:pt x="553" y="48"/>
                    </a:cubicBezTo>
                    <a:cubicBezTo>
                      <a:pt x="554" y="48"/>
                      <a:pt x="554" y="47"/>
                      <a:pt x="555" y="46"/>
                    </a:cubicBezTo>
                    <a:cubicBezTo>
                      <a:pt x="556" y="45"/>
                      <a:pt x="555" y="42"/>
                      <a:pt x="554" y="41"/>
                    </a:cubicBezTo>
                    <a:cubicBezTo>
                      <a:pt x="553" y="40"/>
                      <a:pt x="553" y="40"/>
                      <a:pt x="553" y="40"/>
                    </a:cubicBezTo>
                    <a:cubicBezTo>
                      <a:pt x="551" y="44"/>
                      <a:pt x="551" y="44"/>
                      <a:pt x="551" y="44"/>
                    </a:cubicBezTo>
                    <a:cubicBezTo>
                      <a:pt x="551" y="48"/>
                      <a:pt x="551" y="48"/>
                      <a:pt x="551" y="48"/>
                    </a:cubicBezTo>
                    <a:cubicBezTo>
                      <a:pt x="551" y="48"/>
                      <a:pt x="557" y="47"/>
                      <a:pt x="563" y="47"/>
                    </a:cubicBezTo>
                    <a:cubicBezTo>
                      <a:pt x="566" y="46"/>
                      <a:pt x="569" y="46"/>
                      <a:pt x="572" y="46"/>
                    </a:cubicBezTo>
                    <a:cubicBezTo>
                      <a:pt x="573" y="46"/>
                      <a:pt x="574" y="45"/>
                      <a:pt x="575" y="45"/>
                    </a:cubicBezTo>
                    <a:cubicBezTo>
                      <a:pt x="575" y="45"/>
                      <a:pt x="576" y="45"/>
                      <a:pt x="576" y="45"/>
                    </a:cubicBezTo>
                    <a:cubicBezTo>
                      <a:pt x="577" y="45"/>
                      <a:pt x="577" y="45"/>
                      <a:pt x="577" y="45"/>
                    </a:cubicBezTo>
                    <a:cubicBezTo>
                      <a:pt x="577" y="45"/>
                      <a:pt x="577" y="45"/>
                      <a:pt x="577" y="45"/>
                    </a:cubicBezTo>
                    <a:cubicBezTo>
                      <a:pt x="578" y="44"/>
                      <a:pt x="578" y="44"/>
                      <a:pt x="579" y="43"/>
                    </a:cubicBezTo>
                    <a:cubicBezTo>
                      <a:pt x="579" y="42"/>
                      <a:pt x="579" y="41"/>
                      <a:pt x="579" y="40"/>
                    </a:cubicBezTo>
                    <a:cubicBezTo>
                      <a:pt x="579" y="39"/>
                      <a:pt x="578" y="38"/>
                      <a:pt x="577" y="38"/>
                    </a:cubicBezTo>
                    <a:cubicBezTo>
                      <a:pt x="577" y="38"/>
                      <a:pt x="577" y="38"/>
                      <a:pt x="577" y="38"/>
                    </a:cubicBezTo>
                    <a:cubicBezTo>
                      <a:pt x="575" y="41"/>
                      <a:pt x="575" y="41"/>
                      <a:pt x="575" y="41"/>
                    </a:cubicBezTo>
                    <a:cubicBezTo>
                      <a:pt x="579" y="43"/>
                      <a:pt x="579" y="43"/>
                      <a:pt x="579" y="43"/>
                    </a:cubicBezTo>
                    <a:cubicBezTo>
                      <a:pt x="575" y="41"/>
                      <a:pt x="575" y="41"/>
                      <a:pt x="575" y="41"/>
                    </a:cubicBezTo>
                    <a:cubicBezTo>
                      <a:pt x="578" y="44"/>
                      <a:pt x="578" y="44"/>
                      <a:pt x="578" y="44"/>
                    </a:cubicBezTo>
                    <a:cubicBezTo>
                      <a:pt x="578" y="44"/>
                      <a:pt x="578" y="44"/>
                      <a:pt x="579" y="43"/>
                    </a:cubicBezTo>
                    <a:cubicBezTo>
                      <a:pt x="575" y="41"/>
                      <a:pt x="575" y="41"/>
                      <a:pt x="575" y="41"/>
                    </a:cubicBezTo>
                    <a:cubicBezTo>
                      <a:pt x="578" y="44"/>
                      <a:pt x="578" y="44"/>
                      <a:pt x="578" y="44"/>
                    </a:cubicBezTo>
                    <a:cubicBezTo>
                      <a:pt x="575" y="41"/>
                      <a:pt x="575" y="41"/>
                      <a:pt x="575" y="41"/>
                    </a:cubicBezTo>
                    <a:cubicBezTo>
                      <a:pt x="576" y="45"/>
                      <a:pt x="576" y="45"/>
                      <a:pt x="576" y="45"/>
                    </a:cubicBezTo>
                    <a:cubicBezTo>
                      <a:pt x="577" y="45"/>
                      <a:pt x="577" y="45"/>
                      <a:pt x="578" y="44"/>
                    </a:cubicBezTo>
                    <a:cubicBezTo>
                      <a:pt x="575" y="41"/>
                      <a:pt x="575" y="41"/>
                      <a:pt x="575" y="41"/>
                    </a:cubicBezTo>
                    <a:cubicBezTo>
                      <a:pt x="576" y="45"/>
                      <a:pt x="576" y="45"/>
                      <a:pt x="576" y="45"/>
                    </a:cubicBezTo>
                    <a:cubicBezTo>
                      <a:pt x="576" y="42"/>
                      <a:pt x="576" y="42"/>
                      <a:pt x="576" y="42"/>
                    </a:cubicBezTo>
                    <a:cubicBezTo>
                      <a:pt x="576" y="45"/>
                      <a:pt x="576" y="45"/>
                      <a:pt x="576" y="45"/>
                    </a:cubicBezTo>
                    <a:cubicBezTo>
                      <a:pt x="576" y="45"/>
                      <a:pt x="576" y="45"/>
                      <a:pt x="576" y="45"/>
                    </a:cubicBezTo>
                    <a:cubicBezTo>
                      <a:pt x="576" y="42"/>
                      <a:pt x="576" y="42"/>
                      <a:pt x="576" y="42"/>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6" y="44"/>
                      <a:pt x="576" y="44"/>
                      <a:pt x="576" y="44"/>
                    </a:cubicBezTo>
                    <a:cubicBezTo>
                      <a:pt x="576" y="45"/>
                      <a:pt x="576" y="45"/>
                      <a:pt x="576" y="45"/>
                    </a:cubicBezTo>
                    <a:cubicBezTo>
                      <a:pt x="576" y="45"/>
                      <a:pt x="576" y="45"/>
                      <a:pt x="576" y="45"/>
                    </a:cubicBezTo>
                    <a:cubicBezTo>
                      <a:pt x="579" y="45"/>
                      <a:pt x="585" y="45"/>
                      <a:pt x="591" y="46"/>
                    </a:cubicBezTo>
                    <a:cubicBezTo>
                      <a:pt x="597" y="46"/>
                      <a:pt x="602" y="46"/>
                      <a:pt x="602" y="46"/>
                    </a:cubicBezTo>
                    <a:cubicBezTo>
                      <a:pt x="603" y="47"/>
                      <a:pt x="605" y="45"/>
                      <a:pt x="606" y="44"/>
                    </a:cubicBezTo>
                    <a:cubicBezTo>
                      <a:pt x="606" y="42"/>
                      <a:pt x="606" y="40"/>
                      <a:pt x="604" y="39"/>
                    </a:cubicBezTo>
                    <a:cubicBezTo>
                      <a:pt x="599" y="36"/>
                      <a:pt x="599" y="36"/>
                      <a:pt x="599" y="36"/>
                    </a:cubicBezTo>
                    <a:cubicBezTo>
                      <a:pt x="596" y="39"/>
                      <a:pt x="596" y="39"/>
                      <a:pt x="596" y="39"/>
                    </a:cubicBezTo>
                    <a:cubicBezTo>
                      <a:pt x="597" y="43"/>
                      <a:pt x="597" y="43"/>
                      <a:pt x="597" y="43"/>
                    </a:cubicBezTo>
                    <a:cubicBezTo>
                      <a:pt x="618" y="43"/>
                      <a:pt x="618" y="43"/>
                      <a:pt x="618" y="43"/>
                    </a:cubicBezTo>
                    <a:cubicBezTo>
                      <a:pt x="620" y="43"/>
                      <a:pt x="621" y="42"/>
                      <a:pt x="622" y="40"/>
                    </a:cubicBezTo>
                    <a:cubicBezTo>
                      <a:pt x="622" y="38"/>
                      <a:pt x="621" y="36"/>
                      <a:pt x="620" y="35"/>
                    </a:cubicBezTo>
                    <a:cubicBezTo>
                      <a:pt x="615" y="32"/>
                      <a:pt x="615" y="32"/>
                      <a:pt x="615" y="32"/>
                    </a:cubicBezTo>
                    <a:cubicBezTo>
                      <a:pt x="613" y="36"/>
                      <a:pt x="613" y="36"/>
                      <a:pt x="613" y="36"/>
                    </a:cubicBezTo>
                    <a:cubicBezTo>
                      <a:pt x="613" y="40"/>
                      <a:pt x="613" y="40"/>
                      <a:pt x="613" y="40"/>
                    </a:cubicBezTo>
                    <a:cubicBezTo>
                      <a:pt x="645" y="42"/>
                      <a:pt x="645" y="42"/>
                      <a:pt x="645" y="42"/>
                    </a:cubicBezTo>
                    <a:cubicBezTo>
                      <a:pt x="647" y="42"/>
                      <a:pt x="648" y="40"/>
                      <a:pt x="649" y="39"/>
                    </a:cubicBezTo>
                    <a:cubicBezTo>
                      <a:pt x="649" y="37"/>
                      <a:pt x="649" y="35"/>
                      <a:pt x="647" y="34"/>
                    </a:cubicBezTo>
                    <a:cubicBezTo>
                      <a:pt x="638" y="28"/>
                      <a:pt x="638" y="28"/>
                      <a:pt x="638" y="28"/>
                    </a:cubicBezTo>
                    <a:cubicBezTo>
                      <a:pt x="636" y="32"/>
                      <a:pt x="636" y="32"/>
                      <a:pt x="636" y="32"/>
                    </a:cubicBezTo>
                    <a:cubicBezTo>
                      <a:pt x="636" y="36"/>
                      <a:pt x="636" y="36"/>
                      <a:pt x="636" y="36"/>
                    </a:cubicBezTo>
                    <a:cubicBezTo>
                      <a:pt x="665" y="34"/>
                      <a:pt x="665" y="34"/>
                      <a:pt x="665" y="34"/>
                    </a:cubicBezTo>
                    <a:cubicBezTo>
                      <a:pt x="667" y="34"/>
                      <a:pt x="668" y="33"/>
                      <a:pt x="669" y="31"/>
                    </a:cubicBezTo>
                    <a:cubicBezTo>
                      <a:pt x="669" y="30"/>
                      <a:pt x="668" y="28"/>
                      <a:pt x="667" y="27"/>
                    </a:cubicBezTo>
                    <a:cubicBezTo>
                      <a:pt x="665" y="26"/>
                      <a:pt x="665" y="26"/>
                      <a:pt x="665" y="26"/>
                    </a:cubicBezTo>
                    <a:cubicBezTo>
                      <a:pt x="663" y="29"/>
                      <a:pt x="663" y="29"/>
                      <a:pt x="663" y="29"/>
                    </a:cubicBezTo>
                    <a:cubicBezTo>
                      <a:pt x="663" y="33"/>
                      <a:pt x="663" y="33"/>
                      <a:pt x="663" y="33"/>
                    </a:cubicBezTo>
                    <a:cubicBezTo>
                      <a:pt x="663" y="33"/>
                      <a:pt x="666" y="33"/>
                      <a:pt x="670" y="34"/>
                    </a:cubicBezTo>
                    <a:cubicBezTo>
                      <a:pt x="675" y="34"/>
                      <a:pt x="680" y="34"/>
                      <a:pt x="682" y="34"/>
                    </a:cubicBezTo>
                    <a:cubicBezTo>
                      <a:pt x="683" y="34"/>
                      <a:pt x="684" y="34"/>
                      <a:pt x="684" y="34"/>
                    </a:cubicBezTo>
                    <a:cubicBezTo>
                      <a:pt x="684" y="34"/>
                      <a:pt x="685" y="34"/>
                      <a:pt x="685" y="34"/>
                    </a:cubicBezTo>
                    <a:cubicBezTo>
                      <a:pt x="685" y="34"/>
                      <a:pt x="685" y="34"/>
                      <a:pt x="686" y="34"/>
                    </a:cubicBezTo>
                    <a:cubicBezTo>
                      <a:pt x="687" y="33"/>
                      <a:pt x="687" y="33"/>
                      <a:pt x="687" y="33"/>
                    </a:cubicBezTo>
                    <a:cubicBezTo>
                      <a:pt x="687" y="33"/>
                      <a:pt x="687" y="33"/>
                      <a:pt x="688" y="32"/>
                    </a:cubicBezTo>
                    <a:cubicBezTo>
                      <a:pt x="688" y="31"/>
                      <a:pt x="688" y="30"/>
                      <a:pt x="688" y="29"/>
                    </a:cubicBezTo>
                    <a:cubicBezTo>
                      <a:pt x="688" y="28"/>
                      <a:pt x="687" y="27"/>
                      <a:pt x="686" y="27"/>
                    </a:cubicBezTo>
                    <a:cubicBezTo>
                      <a:pt x="684" y="25"/>
                      <a:pt x="684" y="25"/>
                      <a:pt x="684" y="25"/>
                    </a:cubicBezTo>
                    <a:cubicBezTo>
                      <a:pt x="682" y="29"/>
                      <a:pt x="682" y="29"/>
                      <a:pt x="682" y="29"/>
                    </a:cubicBezTo>
                    <a:cubicBezTo>
                      <a:pt x="686" y="31"/>
                      <a:pt x="686" y="31"/>
                      <a:pt x="686" y="31"/>
                    </a:cubicBezTo>
                    <a:cubicBezTo>
                      <a:pt x="682" y="29"/>
                      <a:pt x="682" y="29"/>
                      <a:pt x="682" y="29"/>
                    </a:cubicBezTo>
                    <a:cubicBezTo>
                      <a:pt x="684" y="32"/>
                      <a:pt x="684" y="32"/>
                      <a:pt x="684" y="32"/>
                    </a:cubicBezTo>
                    <a:cubicBezTo>
                      <a:pt x="685" y="32"/>
                      <a:pt x="685" y="32"/>
                      <a:pt x="686" y="31"/>
                    </a:cubicBezTo>
                    <a:cubicBezTo>
                      <a:pt x="682" y="29"/>
                      <a:pt x="682" y="29"/>
                      <a:pt x="682" y="29"/>
                    </a:cubicBezTo>
                    <a:cubicBezTo>
                      <a:pt x="684" y="32"/>
                      <a:pt x="684" y="32"/>
                      <a:pt x="684" y="32"/>
                    </a:cubicBezTo>
                    <a:cubicBezTo>
                      <a:pt x="682" y="29"/>
                      <a:pt x="682" y="29"/>
                      <a:pt x="682" y="29"/>
                    </a:cubicBezTo>
                    <a:cubicBezTo>
                      <a:pt x="683" y="33"/>
                      <a:pt x="683" y="33"/>
                      <a:pt x="683" y="33"/>
                    </a:cubicBezTo>
                    <a:cubicBezTo>
                      <a:pt x="683" y="32"/>
                      <a:pt x="684" y="32"/>
                      <a:pt x="684" y="32"/>
                    </a:cubicBezTo>
                    <a:cubicBezTo>
                      <a:pt x="682" y="29"/>
                      <a:pt x="682" y="29"/>
                      <a:pt x="682" y="29"/>
                    </a:cubicBezTo>
                    <a:cubicBezTo>
                      <a:pt x="683" y="33"/>
                      <a:pt x="683" y="33"/>
                      <a:pt x="683" y="33"/>
                    </a:cubicBezTo>
                    <a:cubicBezTo>
                      <a:pt x="683" y="30"/>
                      <a:pt x="683" y="30"/>
                      <a:pt x="683" y="30"/>
                    </a:cubicBezTo>
                    <a:cubicBezTo>
                      <a:pt x="683" y="33"/>
                      <a:pt x="683" y="33"/>
                      <a:pt x="683" y="33"/>
                    </a:cubicBezTo>
                    <a:cubicBezTo>
                      <a:pt x="683" y="33"/>
                      <a:pt x="683" y="33"/>
                      <a:pt x="683" y="33"/>
                    </a:cubicBezTo>
                    <a:cubicBezTo>
                      <a:pt x="683" y="30"/>
                      <a:pt x="683" y="30"/>
                      <a:pt x="683" y="30"/>
                    </a:cubicBezTo>
                    <a:cubicBezTo>
                      <a:pt x="683" y="33"/>
                      <a:pt x="683" y="33"/>
                      <a:pt x="683" y="33"/>
                    </a:cubicBezTo>
                    <a:cubicBezTo>
                      <a:pt x="683" y="32"/>
                      <a:pt x="683" y="32"/>
                      <a:pt x="683" y="32"/>
                    </a:cubicBezTo>
                    <a:cubicBezTo>
                      <a:pt x="683" y="33"/>
                      <a:pt x="683" y="33"/>
                      <a:pt x="683" y="33"/>
                    </a:cubicBezTo>
                    <a:cubicBezTo>
                      <a:pt x="683" y="33"/>
                      <a:pt x="683" y="33"/>
                      <a:pt x="683" y="33"/>
                    </a:cubicBezTo>
                    <a:cubicBezTo>
                      <a:pt x="683" y="32"/>
                      <a:pt x="683" y="32"/>
                      <a:pt x="683" y="32"/>
                    </a:cubicBezTo>
                    <a:cubicBezTo>
                      <a:pt x="683" y="33"/>
                      <a:pt x="683" y="33"/>
                      <a:pt x="683" y="33"/>
                    </a:cubicBezTo>
                    <a:cubicBezTo>
                      <a:pt x="683" y="33"/>
                      <a:pt x="684" y="33"/>
                      <a:pt x="685" y="33"/>
                    </a:cubicBezTo>
                    <a:cubicBezTo>
                      <a:pt x="688" y="33"/>
                      <a:pt x="692" y="33"/>
                      <a:pt x="696" y="33"/>
                    </a:cubicBezTo>
                    <a:cubicBezTo>
                      <a:pt x="700" y="33"/>
                      <a:pt x="704" y="33"/>
                      <a:pt x="704" y="33"/>
                    </a:cubicBezTo>
                    <a:cubicBezTo>
                      <a:pt x="706" y="33"/>
                      <a:pt x="707" y="32"/>
                      <a:pt x="708" y="30"/>
                    </a:cubicBezTo>
                    <a:cubicBezTo>
                      <a:pt x="708" y="29"/>
                      <a:pt x="708" y="27"/>
                      <a:pt x="706" y="26"/>
                    </a:cubicBezTo>
                    <a:cubicBezTo>
                      <a:pt x="700" y="22"/>
                      <a:pt x="700" y="22"/>
                      <a:pt x="700" y="22"/>
                    </a:cubicBezTo>
                    <a:cubicBezTo>
                      <a:pt x="698" y="25"/>
                      <a:pt x="698" y="25"/>
                      <a:pt x="698" y="25"/>
                    </a:cubicBezTo>
                    <a:cubicBezTo>
                      <a:pt x="698" y="29"/>
                      <a:pt x="698" y="29"/>
                      <a:pt x="698" y="29"/>
                    </a:cubicBezTo>
                    <a:cubicBezTo>
                      <a:pt x="730" y="31"/>
                      <a:pt x="730" y="31"/>
                      <a:pt x="730" y="31"/>
                    </a:cubicBezTo>
                    <a:cubicBezTo>
                      <a:pt x="732" y="31"/>
                      <a:pt x="733" y="30"/>
                      <a:pt x="734" y="28"/>
                    </a:cubicBezTo>
                    <a:cubicBezTo>
                      <a:pt x="734" y="26"/>
                      <a:pt x="734" y="24"/>
                      <a:pt x="732" y="23"/>
                    </a:cubicBezTo>
                    <a:cubicBezTo>
                      <a:pt x="725" y="18"/>
                      <a:pt x="725" y="18"/>
                      <a:pt x="725" y="18"/>
                    </a:cubicBezTo>
                    <a:cubicBezTo>
                      <a:pt x="722" y="22"/>
                      <a:pt x="722" y="22"/>
                      <a:pt x="722" y="22"/>
                    </a:cubicBezTo>
                    <a:cubicBezTo>
                      <a:pt x="722" y="26"/>
                      <a:pt x="722" y="26"/>
                      <a:pt x="722" y="26"/>
                    </a:cubicBezTo>
                    <a:cubicBezTo>
                      <a:pt x="752" y="28"/>
                      <a:pt x="752" y="28"/>
                      <a:pt x="752" y="28"/>
                    </a:cubicBezTo>
                    <a:cubicBezTo>
                      <a:pt x="754" y="28"/>
                      <a:pt x="755" y="26"/>
                      <a:pt x="756" y="25"/>
                    </a:cubicBezTo>
                    <a:cubicBezTo>
                      <a:pt x="756" y="23"/>
                      <a:pt x="756" y="21"/>
                      <a:pt x="754" y="20"/>
                    </a:cubicBezTo>
                    <a:cubicBezTo>
                      <a:pt x="747" y="16"/>
                      <a:pt x="747" y="16"/>
                      <a:pt x="747" y="16"/>
                    </a:cubicBezTo>
                    <a:cubicBezTo>
                      <a:pt x="745" y="19"/>
                      <a:pt x="745" y="19"/>
                      <a:pt x="745" y="19"/>
                    </a:cubicBezTo>
                    <a:cubicBezTo>
                      <a:pt x="745" y="23"/>
                      <a:pt x="745" y="23"/>
                      <a:pt x="745" y="23"/>
                    </a:cubicBezTo>
                    <a:cubicBezTo>
                      <a:pt x="774" y="24"/>
                      <a:pt x="774" y="24"/>
                      <a:pt x="774" y="24"/>
                    </a:cubicBezTo>
                    <a:cubicBezTo>
                      <a:pt x="776" y="24"/>
                      <a:pt x="777" y="23"/>
                      <a:pt x="778" y="22"/>
                    </a:cubicBezTo>
                    <a:cubicBezTo>
                      <a:pt x="778" y="20"/>
                      <a:pt x="778" y="18"/>
                      <a:pt x="776" y="17"/>
                    </a:cubicBezTo>
                    <a:cubicBezTo>
                      <a:pt x="774" y="16"/>
                      <a:pt x="774" y="16"/>
                      <a:pt x="774" y="16"/>
                    </a:cubicBezTo>
                    <a:cubicBezTo>
                      <a:pt x="772" y="19"/>
                      <a:pt x="772" y="19"/>
                      <a:pt x="772" y="19"/>
                    </a:cubicBezTo>
                    <a:cubicBezTo>
                      <a:pt x="776" y="21"/>
                      <a:pt x="776" y="21"/>
                      <a:pt x="776" y="21"/>
                    </a:cubicBezTo>
                    <a:cubicBezTo>
                      <a:pt x="772" y="19"/>
                      <a:pt x="772" y="19"/>
                      <a:pt x="772" y="19"/>
                    </a:cubicBezTo>
                    <a:cubicBezTo>
                      <a:pt x="774" y="23"/>
                      <a:pt x="774" y="23"/>
                      <a:pt x="774" y="23"/>
                    </a:cubicBezTo>
                    <a:cubicBezTo>
                      <a:pt x="775" y="22"/>
                      <a:pt x="775" y="22"/>
                      <a:pt x="776" y="21"/>
                    </a:cubicBezTo>
                    <a:cubicBezTo>
                      <a:pt x="772" y="19"/>
                      <a:pt x="772" y="19"/>
                      <a:pt x="772" y="19"/>
                    </a:cubicBezTo>
                    <a:cubicBezTo>
                      <a:pt x="774" y="23"/>
                      <a:pt x="774" y="23"/>
                      <a:pt x="774" y="23"/>
                    </a:cubicBezTo>
                    <a:cubicBezTo>
                      <a:pt x="773" y="20"/>
                      <a:pt x="773" y="20"/>
                      <a:pt x="773" y="20"/>
                    </a:cubicBezTo>
                    <a:cubicBezTo>
                      <a:pt x="774" y="23"/>
                      <a:pt x="774" y="23"/>
                      <a:pt x="774" y="23"/>
                    </a:cubicBezTo>
                    <a:cubicBezTo>
                      <a:pt x="774" y="23"/>
                      <a:pt x="774" y="23"/>
                      <a:pt x="774" y="23"/>
                    </a:cubicBezTo>
                    <a:cubicBezTo>
                      <a:pt x="773" y="20"/>
                      <a:pt x="773" y="20"/>
                      <a:pt x="773" y="20"/>
                    </a:cubicBezTo>
                    <a:cubicBezTo>
                      <a:pt x="774" y="23"/>
                      <a:pt x="774" y="23"/>
                      <a:pt x="774" y="23"/>
                    </a:cubicBezTo>
                    <a:cubicBezTo>
                      <a:pt x="773" y="22"/>
                      <a:pt x="773" y="22"/>
                      <a:pt x="773" y="22"/>
                    </a:cubicBezTo>
                    <a:cubicBezTo>
                      <a:pt x="774" y="23"/>
                      <a:pt x="774" y="23"/>
                      <a:pt x="774" y="23"/>
                    </a:cubicBezTo>
                    <a:cubicBezTo>
                      <a:pt x="774" y="23"/>
                      <a:pt x="774" y="23"/>
                      <a:pt x="774" y="23"/>
                    </a:cubicBezTo>
                    <a:cubicBezTo>
                      <a:pt x="773" y="22"/>
                      <a:pt x="773" y="22"/>
                      <a:pt x="773" y="22"/>
                    </a:cubicBezTo>
                    <a:cubicBezTo>
                      <a:pt x="774" y="23"/>
                      <a:pt x="774" y="23"/>
                      <a:pt x="774" y="23"/>
                    </a:cubicBezTo>
                    <a:cubicBezTo>
                      <a:pt x="774" y="23"/>
                      <a:pt x="774" y="23"/>
                      <a:pt x="775" y="23"/>
                    </a:cubicBezTo>
                    <a:cubicBezTo>
                      <a:pt x="777" y="23"/>
                      <a:pt x="783" y="22"/>
                      <a:pt x="787" y="22"/>
                    </a:cubicBezTo>
                    <a:cubicBezTo>
                      <a:pt x="789" y="22"/>
                      <a:pt x="791" y="21"/>
                      <a:pt x="793" y="21"/>
                    </a:cubicBezTo>
                    <a:cubicBezTo>
                      <a:pt x="794" y="21"/>
                      <a:pt x="794" y="21"/>
                      <a:pt x="795" y="21"/>
                    </a:cubicBezTo>
                    <a:cubicBezTo>
                      <a:pt x="796" y="21"/>
                      <a:pt x="796" y="21"/>
                      <a:pt x="796" y="21"/>
                    </a:cubicBezTo>
                    <a:cubicBezTo>
                      <a:pt x="796" y="21"/>
                      <a:pt x="796" y="21"/>
                      <a:pt x="796" y="21"/>
                    </a:cubicBezTo>
                    <a:cubicBezTo>
                      <a:pt x="797" y="21"/>
                      <a:pt x="797" y="21"/>
                      <a:pt x="797" y="21"/>
                    </a:cubicBezTo>
                    <a:cubicBezTo>
                      <a:pt x="797" y="20"/>
                      <a:pt x="797" y="20"/>
                      <a:pt x="797" y="20"/>
                    </a:cubicBezTo>
                    <a:cubicBezTo>
                      <a:pt x="798" y="20"/>
                      <a:pt x="798" y="20"/>
                      <a:pt x="799" y="19"/>
                    </a:cubicBezTo>
                    <a:cubicBezTo>
                      <a:pt x="799" y="18"/>
                      <a:pt x="799" y="17"/>
                      <a:pt x="799" y="16"/>
                    </a:cubicBezTo>
                    <a:cubicBezTo>
                      <a:pt x="799" y="15"/>
                      <a:pt x="798" y="14"/>
                      <a:pt x="797" y="14"/>
                    </a:cubicBezTo>
                    <a:cubicBezTo>
                      <a:pt x="794" y="12"/>
                      <a:pt x="794" y="12"/>
                      <a:pt x="794" y="12"/>
                    </a:cubicBezTo>
                    <a:cubicBezTo>
                      <a:pt x="792" y="15"/>
                      <a:pt x="792" y="15"/>
                      <a:pt x="792" y="15"/>
                    </a:cubicBezTo>
                    <a:cubicBezTo>
                      <a:pt x="792" y="19"/>
                      <a:pt x="792" y="19"/>
                      <a:pt x="792" y="19"/>
                    </a:cubicBezTo>
                    <a:cubicBezTo>
                      <a:pt x="814" y="18"/>
                      <a:pt x="814" y="18"/>
                      <a:pt x="814" y="18"/>
                    </a:cubicBezTo>
                    <a:cubicBezTo>
                      <a:pt x="816" y="18"/>
                      <a:pt x="817" y="17"/>
                      <a:pt x="818" y="15"/>
                    </a:cubicBezTo>
                    <a:cubicBezTo>
                      <a:pt x="818" y="14"/>
                      <a:pt x="818" y="12"/>
                      <a:pt x="816" y="11"/>
                    </a:cubicBezTo>
                    <a:cubicBezTo>
                      <a:pt x="811" y="8"/>
                      <a:pt x="811" y="8"/>
                      <a:pt x="811" y="8"/>
                    </a:cubicBezTo>
                    <a:cubicBezTo>
                      <a:pt x="809" y="11"/>
                      <a:pt x="809" y="11"/>
                      <a:pt x="809" y="11"/>
                    </a:cubicBezTo>
                    <a:cubicBezTo>
                      <a:pt x="812" y="13"/>
                      <a:pt x="812" y="13"/>
                      <a:pt x="812" y="13"/>
                    </a:cubicBezTo>
                    <a:cubicBezTo>
                      <a:pt x="809" y="11"/>
                      <a:pt x="809" y="11"/>
                      <a:pt x="809" y="11"/>
                    </a:cubicBezTo>
                    <a:cubicBezTo>
                      <a:pt x="811" y="15"/>
                      <a:pt x="811" y="15"/>
                      <a:pt x="811" y="15"/>
                    </a:cubicBezTo>
                    <a:cubicBezTo>
                      <a:pt x="812" y="14"/>
                      <a:pt x="812" y="14"/>
                      <a:pt x="812" y="13"/>
                    </a:cubicBezTo>
                    <a:cubicBezTo>
                      <a:pt x="809" y="11"/>
                      <a:pt x="809" y="11"/>
                      <a:pt x="809" y="11"/>
                    </a:cubicBezTo>
                    <a:cubicBezTo>
                      <a:pt x="811" y="15"/>
                      <a:pt x="811" y="15"/>
                      <a:pt x="811" y="15"/>
                    </a:cubicBezTo>
                    <a:cubicBezTo>
                      <a:pt x="809" y="11"/>
                      <a:pt x="809" y="11"/>
                      <a:pt x="809" y="11"/>
                    </a:cubicBezTo>
                    <a:cubicBezTo>
                      <a:pt x="810" y="15"/>
                      <a:pt x="810" y="15"/>
                      <a:pt x="810" y="15"/>
                    </a:cubicBezTo>
                    <a:cubicBezTo>
                      <a:pt x="810" y="15"/>
                      <a:pt x="811" y="15"/>
                      <a:pt x="811" y="15"/>
                    </a:cubicBezTo>
                    <a:cubicBezTo>
                      <a:pt x="809" y="11"/>
                      <a:pt x="809" y="11"/>
                      <a:pt x="809" y="11"/>
                    </a:cubicBezTo>
                    <a:cubicBezTo>
                      <a:pt x="810" y="15"/>
                      <a:pt x="810" y="15"/>
                      <a:pt x="810" y="15"/>
                    </a:cubicBezTo>
                    <a:cubicBezTo>
                      <a:pt x="809" y="12"/>
                      <a:pt x="809" y="12"/>
                      <a:pt x="809" y="12"/>
                    </a:cubicBezTo>
                    <a:cubicBezTo>
                      <a:pt x="810" y="15"/>
                      <a:pt x="810" y="15"/>
                      <a:pt x="810" y="15"/>
                    </a:cubicBezTo>
                    <a:cubicBezTo>
                      <a:pt x="810" y="15"/>
                      <a:pt x="810" y="15"/>
                      <a:pt x="810" y="15"/>
                    </a:cubicBezTo>
                    <a:cubicBezTo>
                      <a:pt x="809" y="12"/>
                      <a:pt x="809" y="12"/>
                      <a:pt x="809" y="12"/>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09" y="14"/>
                      <a:pt x="809" y="14"/>
                      <a:pt x="809" y="14"/>
                    </a:cubicBezTo>
                    <a:cubicBezTo>
                      <a:pt x="809" y="15"/>
                      <a:pt x="809" y="15"/>
                      <a:pt x="809" y="15"/>
                    </a:cubicBezTo>
                    <a:cubicBezTo>
                      <a:pt x="810" y="15"/>
                      <a:pt x="810" y="15"/>
                      <a:pt x="810" y="15"/>
                    </a:cubicBezTo>
                    <a:cubicBezTo>
                      <a:pt x="811" y="15"/>
                      <a:pt x="813" y="15"/>
                      <a:pt x="817" y="15"/>
                    </a:cubicBezTo>
                    <a:cubicBezTo>
                      <a:pt x="821" y="16"/>
                      <a:pt x="827" y="16"/>
                      <a:pt x="832" y="16"/>
                    </a:cubicBezTo>
                    <a:cubicBezTo>
                      <a:pt x="837" y="17"/>
                      <a:pt x="840" y="17"/>
                      <a:pt x="840" y="17"/>
                    </a:cubicBezTo>
                    <a:cubicBezTo>
                      <a:pt x="842" y="17"/>
                      <a:pt x="844" y="16"/>
                      <a:pt x="844" y="14"/>
                    </a:cubicBezTo>
                    <a:cubicBezTo>
                      <a:pt x="845" y="13"/>
                      <a:pt x="844" y="11"/>
                      <a:pt x="843" y="10"/>
                    </a:cubicBezTo>
                    <a:cubicBezTo>
                      <a:pt x="839" y="7"/>
                      <a:pt x="839" y="7"/>
                      <a:pt x="839" y="7"/>
                    </a:cubicBezTo>
                    <a:cubicBezTo>
                      <a:pt x="837" y="11"/>
                      <a:pt x="837" y="11"/>
                      <a:pt x="837" y="11"/>
                    </a:cubicBezTo>
                    <a:cubicBezTo>
                      <a:pt x="837" y="15"/>
                      <a:pt x="837" y="15"/>
                      <a:pt x="837" y="15"/>
                    </a:cubicBezTo>
                    <a:cubicBezTo>
                      <a:pt x="855" y="12"/>
                      <a:pt x="855" y="12"/>
                      <a:pt x="855" y="12"/>
                    </a:cubicBezTo>
                    <a:cubicBezTo>
                      <a:pt x="856" y="12"/>
                      <a:pt x="858" y="11"/>
                      <a:pt x="858" y="9"/>
                    </a:cubicBezTo>
                    <a:cubicBezTo>
                      <a:pt x="858" y="7"/>
                      <a:pt x="858" y="6"/>
                      <a:pt x="856" y="5"/>
                    </a:cubicBezTo>
                    <a:cubicBezTo>
                      <a:pt x="856" y="5"/>
                      <a:pt x="856" y="5"/>
                      <a:pt x="856" y="5"/>
                    </a:cubicBezTo>
                    <a:cubicBezTo>
                      <a:pt x="854" y="8"/>
                      <a:pt x="854" y="8"/>
                      <a:pt x="854" y="8"/>
                    </a:cubicBezTo>
                    <a:cubicBezTo>
                      <a:pt x="854" y="12"/>
                      <a:pt x="854" y="12"/>
                      <a:pt x="854" y="12"/>
                    </a:cubicBezTo>
                    <a:cubicBezTo>
                      <a:pt x="882" y="13"/>
                      <a:pt x="882" y="13"/>
                      <a:pt x="882" y="13"/>
                    </a:cubicBezTo>
                    <a:cubicBezTo>
                      <a:pt x="884" y="13"/>
                      <a:pt x="886" y="12"/>
                      <a:pt x="886" y="10"/>
                    </a:cubicBezTo>
                    <a:cubicBezTo>
                      <a:pt x="887" y="9"/>
                      <a:pt x="886" y="7"/>
                      <a:pt x="885" y="6"/>
                    </a:cubicBezTo>
                    <a:cubicBezTo>
                      <a:pt x="878" y="1"/>
                      <a:pt x="878" y="1"/>
                      <a:pt x="878" y="1"/>
                    </a:cubicBezTo>
                    <a:cubicBezTo>
                      <a:pt x="876" y="0"/>
                      <a:pt x="874" y="1"/>
                      <a:pt x="872" y="3"/>
                    </a:cubicBezTo>
                    <a:cubicBezTo>
                      <a:pt x="871" y="5"/>
                      <a:pt x="872" y="7"/>
                      <a:pt x="874" y="8"/>
                    </a:cubicBezTo>
                    <a:cubicBezTo>
                      <a:pt x="880" y="12"/>
                      <a:pt x="880" y="12"/>
                      <a:pt x="880" y="12"/>
                    </a:cubicBezTo>
                    <a:cubicBezTo>
                      <a:pt x="883" y="9"/>
                      <a:pt x="883" y="9"/>
                      <a:pt x="883" y="9"/>
                    </a:cubicBezTo>
                    <a:cubicBezTo>
                      <a:pt x="883" y="5"/>
                      <a:pt x="883" y="5"/>
                      <a:pt x="883" y="5"/>
                    </a:cubicBezTo>
                    <a:cubicBezTo>
                      <a:pt x="854" y="4"/>
                      <a:pt x="854" y="4"/>
                      <a:pt x="854" y="4"/>
                    </a:cubicBezTo>
                    <a:cubicBezTo>
                      <a:pt x="852" y="4"/>
                      <a:pt x="851" y="5"/>
                      <a:pt x="850" y="7"/>
                    </a:cubicBezTo>
                    <a:cubicBezTo>
                      <a:pt x="850" y="9"/>
                      <a:pt x="850" y="11"/>
                      <a:pt x="852" y="12"/>
                    </a:cubicBezTo>
                    <a:cubicBezTo>
                      <a:pt x="852" y="12"/>
                      <a:pt x="852" y="12"/>
                      <a:pt x="852" y="12"/>
                    </a:cubicBezTo>
                    <a:cubicBezTo>
                      <a:pt x="854" y="8"/>
                      <a:pt x="854" y="8"/>
                      <a:pt x="854" y="8"/>
                    </a:cubicBezTo>
                    <a:cubicBezTo>
                      <a:pt x="854" y="4"/>
                      <a:pt x="854" y="4"/>
                      <a:pt x="854" y="4"/>
                    </a:cubicBezTo>
                    <a:cubicBezTo>
                      <a:pt x="836" y="7"/>
                      <a:pt x="836" y="7"/>
                      <a:pt x="836" y="7"/>
                    </a:cubicBezTo>
                    <a:cubicBezTo>
                      <a:pt x="834" y="7"/>
                      <a:pt x="833" y="8"/>
                      <a:pt x="833" y="10"/>
                    </a:cubicBezTo>
                    <a:cubicBezTo>
                      <a:pt x="832" y="11"/>
                      <a:pt x="833" y="13"/>
                      <a:pt x="834" y="14"/>
                    </a:cubicBezTo>
                    <a:cubicBezTo>
                      <a:pt x="838" y="16"/>
                      <a:pt x="838" y="16"/>
                      <a:pt x="838" y="16"/>
                    </a:cubicBezTo>
                    <a:cubicBezTo>
                      <a:pt x="840" y="13"/>
                      <a:pt x="840" y="13"/>
                      <a:pt x="840" y="13"/>
                    </a:cubicBezTo>
                    <a:cubicBezTo>
                      <a:pt x="841" y="9"/>
                      <a:pt x="841" y="9"/>
                      <a:pt x="841" y="9"/>
                    </a:cubicBezTo>
                    <a:cubicBezTo>
                      <a:pt x="841" y="9"/>
                      <a:pt x="834" y="9"/>
                      <a:pt x="827" y="8"/>
                    </a:cubicBezTo>
                    <a:cubicBezTo>
                      <a:pt x="824" y="8"/>
                      <a:pt x="820" y="8"/>
                      <a:pt x="817" y="7"/>
                    </a:cubicBezTo>
                    <a:cubicBezTo>
                      <a:pt x="814" y="7"/>
                      <a:pt x="811" y="7"/>
                      <a:pt x="810" y="7"/>
                    </a:cubicBezTo>
                    <a:cubicBezTo>
                      <a:pt x="809" y="7"/>
                      <a:pt x="809" y="7"/>
                      <a:pt x="809" y="7"/>
                    </a:cubicBezTo>
                    <a:cubicBezTo>
                      <a:pt x="808" y="7"/>
                      <a:pt x="808" y="7"/>
                      <a:pt x="808" y="7"/>
                    </a:cubicBezTo>
                    <a:cubicBezTo>
                      <a:pt x="808" y="7"/>
                      <a:pt x="808" y="7"/>
                      <a:pt x="807" y="8"/>
                    </a:cubicBezTo>
                    <a:cubicBezTo>
                      <a:pt x="807" y="8"/>
                      <a:pt x="807" y="8"/>
                      <a:pt x="807" y="8"/>
                    </a:cubicBezTo>
                    <a:cubicBezTo>
                      <a:pt x="806" y="8"/>
                      <a:pt x="806" y="8"/>
                      <a:pt x="806" y="9"/>
                    </a:cubicBezTo>
                    <a:cubicBezTo>
                      <a:pt x="804" y="11"/>
                      <a:pt x="805" y="13"/>
                      <a:pt x="807" y="15"/>
                    </a:cubicBezTo>
                    <a:cubicBezTo>
                      <a:pt x="812" y="18"/>
                      <a:pt x="812" y="18"/>
                      <a:pt x="812" y="18"/>
                    </a:cubicBezTo>
                    <a:cubicBezTo>
                      <a:pt x="814" y="14"/>
                      <a:pt x="814" y="14"/>
                      <a:pt x="814" y="14"/>
                    </a:cubicBezTo>
                    <a:cubicBezTo>
                      <a:pt x="814" y="10"/>
                      <a:pt x="814" y="10"/>
                      <a:pt x="814" y="10"/>
                    </a:cubicBezTo>
                    <a:cubicBezTo>
                      <a:pt x="792" y="11"/>
                      <a:pt x="792" y="11"/>
                      <a:pt x="792" y="11"/>
                    </a:cubicBezTo>
                    <a:cubicBezTo>
                      <a:pt x="790" y="11"/>
                      <a:pt x="789" y="12"/>
                      <a:pt x="788" y="14"/>
                    </a:cubicBezTo>
                    <a:cubicBezTo>
                      <a:pt x="788" y="16"/>
                      <a:pt x="788" y="18"/>
                      <a:pt x="790" y="19"/>
                    </a:cubicBezTo>
                    <a:cubicBezTo>
                      <a:pt x="793" y="20"/>
                      <a:pt x="793" y="20"/>
                      <a:pt x="793" y="20"/>
                    </a:cubicBezTo>
                    <a:cubicBezTo>
                      <a:pt x="795" y="17"/>
                      <a:pt x="795" y="17"/>
                      <a:pt x="795" y="17"/>
                    </a:cubicBezTo>
                    <a:cubicBezTo>
                      <a:pt x="792" y="15"/>
                      <a:pt x="792" y="15"/>
                      <a:pt x="792" y="15"/>
                    </a:cubicBezTo>
                    <a:cubicBezTo>
                      <a:pt x="795" y="17"/>
                      <a:pt x="795" y="17"/>
                      <a:pt x="795" y="17"/>
                    </a:cubicBezTo>
                    <a:cubicBezTo>
                      <a:pt x="793" y="14"/>
                      <a:pt x="793" y="14"/>
                      <a:pt x="793" y="14"/>
                    </a:cubicBezTo>
                    <a:cubicBezTo>
                      <a:pt x="793" y="14"/>
                      <a:pt x="792" y="14"/>
                      <a:pt x="792" y="15"/>
                    </a:cubicBezTo>
                    <a:cubicBezTo>
                      <a:pt x="795" y="17"/>
                      <a:pt x="795" y="17"/>
                      <a:pt x="795" y="17"/>
                    </a:cubicBezTo>
                    <a:cubicBezTo>
                      <a:pt x="793" y="14"/>
                      <a:pt x="793" y="14"/>
                      <a:pt x="793" y="14"/>
                    </a:cubicBezTo>
                    <a:cubicBezTo>
                      <a:pt x="795" y="17"/>
                      <a:pt x="795" y="17"/>
                      <a:pt x="795" y="17"/>
                    </a:cubicBezTo>
                    <a:cubicBezTo>
                      <a:pt x="794" y="13"/>
                      <a:pt x="794" y="13"/>
                      <a:pt x="794" y="13"/>
                    </a:cubicBezTo>
                    <a:cubicBezTo>
                      <a:pt x="794" y="13"/>
                      <a:pt x="794" y="13"/>
                      <a:pt x="793" y="14"/>
                    </a:cubicBezTo>
                    <a:cubicBezTo>
                      <a:pt x="795" y="17"/>
                      <a:pt x="795" y="17"/>
                      <a:pt x="795" y="17"/>
                    </a:cubicBezTo>
                    <a:cubicBezTo>
                      <a:pt x="794" y="13"/>
                      <a:pt x="794" y="13"/>
                      <a:pt x="794" y="13"/>
                    </a:cubicBezTo>
                    <a:cubicBezTo>
                      <a:pt x="795" y="16"/>
                      <a:pt x="795" y="16"/>
                      <a:pt x="795" y="16"/>
                    </a:cubicBezTo>
                    <a:cubicBezTo>
                      <a:pt x="794" y="13"/>
                      <a:pt x="794" y="13"/>
                      <a:pt x="794" y="13"/>
                    </a:cubicBezTo>
                    <a:cubicBezTo>
                      <a:pt x="794" y="13"/>
                      <a:pt x="794" y="13"/>
                      <a:pt x="794" y="13"/>
                    </a:cubicBezTo>
                    <a:cubicBezTo>
                      <a:pt x="795" y="16"/>
                      <a:pt x="795" y="16"/>
                      <a:pt x="795" y="16"/>
                    </a:cubicBezTo>
                    <a:cubicBezTo>
                      <a:pt x="794" y="13"/>
                      <a:pt x="794" y="13"/>
                      <a:pt x="794" y="13"/>
                    </a:cubicBezTo>
                    <a:cubicBezTo>
                      <a:pt x="794" y="13"/>
                      <a:pt x="794" y="13"/>
                      <a:pt x="793" y="13"/>
                    </a:cubicBezTo>
                    <a:cubicBezTo>
                      <a:pt x="790" y="14"/>
                      <a:pt x="785" y="14"/>
                      <a:pt x="781" y="14"/>
                    </a:cubicBezTo>
                    <a:cubicBezTo>
                      <a:pt x="778" y="14"/>
                      <a:pt x="776" y="15"/>
                      <a:pt x="775" y="15"/>
                    </a:cubicBezTo>
                    <a:cubicBezTo>
                      <a:pt x="774" y="15"/>
                      <a:pt x="773" y="15"/>
                      <a:pt x="772" y="15"/>
                    </a:cubicBezTo>
                    <a:cubicBezTo>
                      <a:pt x="772" y="15"/>
                      <a:pt x="772" y="15"/>
                      <a:pt x="772" y="15"/>
                    </a:cubicBezTo>
                    <a:cubicBezTo>
                      <a:pt x="771" y="16"/>
                      <a:pt x="771" y="16"/>
                      <a:pt x="771" y="16"/>
                    </a:cubicBezTo>
                    <a:cubicBezTo>
                      <a:pt x="770" y="16"/>
                      <a:pt x="770" y="16"/>
                      <a:pt x="770" y="16"/>
                    </a:cubicBezTo>
                    <a:cubicBezTo>
                      <a:pt x="770" y="16"/>
                      <a:pt x="769" y="16"/>
                      <a:pt x="769" y="17"/>
                    </a:cubicBezTo>
                    <a:cubicBezTo>
                      <a:pt x="768" y="18"/>
                      <a:pt x="768" y="19"/>
                      <a:pt x="768" y="20"/>
                    </a:cubicBezTo>
                    <a:cubicBezTo>
                      <a:pt x="769" y="21"/>
                      <a:pt x="769" y="22"/>
                      <a:pt x="770" y="23"/>
                    </a:cubicBezTo>
                    <a:cubicBezTo>
                      <a:pt x="772" y="24"/>
                      <a:pt x="772" y="24"/>
                      <a:pt x="772" y="24"/>
                    </a:cubicBezTo>
                    <a:cubicBezTo>
                      <a:pt x="774" y="20"/>
                      <a:pt x="774" y="20"/>
                      <a:pt x="774" y="20"/>
                    </a:cubicBezTo>
                    <a:cubicBezTo>
                      <a:pt x="774" y="16"/>
                      <a:pt x="774" y="16"/>
                      <a:pt x="774" y="16"/>
                    </a:cubicBezTo>
                    <a:cubicBezTo>
                      <a:pt x="745" y="15"/>
                      <a:pt x="745" y="15"/>
                      <a:pt x="745" y="15"/>
                    </a:cubicBezTo>
                    <a:cubicBezTo>
                      <a:pt x="743" y="15"/>
                      <a:pt x="742" y="16"/>
                      <a:pt x="741" y="18"/>
                    </a:cubicBezTo>
                    <a:cubicBezTo>
                      <a:pt x="740" y="20"/>
                      <a:pt x="741" y="21"/>
                      <a:pt x="743" y="22"/>
                    </a:cubicBezTo>
                    <a:cubicBezTo>
                      <a:pt x="750" y="27"/>
                      <a:pt x="750" y="27"/>
                      <a:pt x="750" y="27"/>
                    </a:cubicBezTo>
                    <a:cubicBezTo>
                      <a:pt x="752" y="24"/>
                      <a:pt x="752" y="24"/>
                      <a:pt x="752" y="24"/>
                    </a:cubicBezTo>
                    <a:cubicBezTo>
                      <a:pt x="752" y="20"/>
                      <a:pt x="752" y="20"/>
                      <a:pt x="752" y="20"/>
                    </a:cubicBezTo>
                    <a:cubicBezTo>
                      <a:pt x="723" y="18"/>
                      <a:pt x="723" y="18"/>
                      <a:pt x="723" y="18"/>
                    </a:cubicBezTo>
                    <a:cubicBezTo>
                      <a:pt x="721" y="18"/>
                      <a:pt x="719" y="19"/>
                      <a:pt x="719" y="21"/>
                    </a:cubicBezTo>
                    <a:cubicBezTo>
                      <a:pt x="718" y="22"/>
                      <a:pt x="719" y="24"/>
                      <a:pt x="720" y="25"/>
                    </a:cubicBezTo>
                    <a:cubicBezTo>
                      <a:pt x="728" y="30"/>
                      <a:pt x="728" y="30"/>
                      <a:pt x="728" y="30"/>
                    </a:cubicBezTo>
                    <a:cubicBezTo>
                      <a:pt x="730" y="27"/>
                      <a:pt x="730" y="27"/>
                      <a:pt x="730" y="27"/>
                    </a:cubicBezTo>
                    <a:cubicBezTo>
                      <a:pt x="730" y="23"/>
                      <a:pt x="730" y="23"/>
                      <a:pt x="730" y="23"/>
                    </a:cubicBezTo>
                    <a:cubicBezTo>
                      <a:pt x="698" y="21"/>
                      <a:pt x="698" y="21"/>
                      <a:pt x="698" y="21"/>
                    </a:cubicBezTo>
                    <a:cubicBezTo>
                      <a:pt x="696" y="21"/>
                      <a:pt x="694" y="22"/>
                      <a:pt x="694" y="24"/>
                    </a:cubicBezTo>
                    <a:cubicBezTo>
                      <a:pt x="693" y="26"/>
                      <a:pt x="694" y="28"/>
                      <a:pt x="696" y="29"/>
                    </a:cubicBezTo>
                    <a:cubicBezTo>
                      <a:pt x="702" y="33"/>
                      <a:pt x="702" y="33"/>
                      <a:pt x="702" y="33"/>
                    </a:cubicBezTo>
                    <a:cubicBezTo>
                      <a:pt x="704" y="29"/>
                      <a:pt x="704" y="29"/>
                      <a:pt x="704" y="29"/>
                    </a:cubicBezTo>
                    <a:cubicBezTo>
                      <a:pt x="704" y="25"/>
                      <a:pt x="704" y="25"/>
                      <a:pt x="704" y="25"/>
                    </a:cubicBezTo>
                    <a:cubicBezTo>
                      <a:pt x="704" y="25"/>
                      <a:pt x="691" y="25"/>
                      <a:pt x="685" y="25"/>
                    </a:cubicBezTo>
                    <a:cubicBezTo>
                      <a:pt x="684" y="25"/>
                      <a:pt x="683" y="25"/>
                      <a:pt x="683" y="25"/>
                    </a:cubicBezTo>
                    <a:cubicBezTo>
                      <a:pt x="682" y="25"/>
                      <a:pt x="682" y="25"/>
                      <a:pt x="682" y="25"/>
                    </a:cubicBezTo>
                    <a:cubicBezTo>
                      <a:pt x="681" y="25"/>
                      <a:pt x="681" y="25"/>
                      <a:pt x="681" y="25"/>
                    </a:cubicBezTo>
                    <a:cubicBezTo>
                      <a:pt x="680" y="25"/>
                      <a:pt x="680" y="25"/>
                      <a:pt x="680" y="25"/>
                    </a:cubicBezTo>
                    <a:cubicBezTo>
                      <a:pt x="680" y="25"/>
                      <a:pt x="679" y="26"/>
                      <a:pt x="679" y="27"/>
                    </a:cubicBezTo>
                    <a:cubicBezTo>
                      <a:pt x="678" y="28"/>
                      <a:pt x="678" y="31"/>
                      <a:pt x="680" y="32"/>
                    </a:cubicBezTo>
                    <a:cubicBezTo>
                      <a:pt x="682" y="33"/>
                      <a:pt x="682" y="33"/>
                      <a:pt x="682" y="33"/>
                    </a:cubicBezTo>
                    <a:cubicBezTo>
                      <a:pt x="684" y="30"/>
                      <a:pt x="684" y="30"/>
                      <a:pt x="684" y="30"/>
                    </a:cubicBezTo>
                    <a:cubicBezTo>
                      <a:pt x="681" y="28"/>
                      <a:pt x="681" y="28"/>
                      <a:pt x="681" y="28"/>
                    </a:cubicBezTo>
                    <a:cubicBezTo>
                      <a:pt x="684" y="30"/>
                      <a:pt x="684" y="30"/>
                      <a:pt x="684" y="30"/>
                    </a:cubicBezTo>
                    <a:cubicBezTo>
                      <a:pt x="682" y="27"/>
                      <a:pt x="682" y="27"/>
                      <a:pt x="682" y="27"/>
                    </a:cubicBezTo>
                    <a:cubicBezTo>
                      <a:pt x="682" y="27"/>
                      <a:pt x="681" y="27"/>
                      <a:pt x="681" y="28"/>
                    </a:cubicBezTo>
                    <a:cubicBezTo>
                      <a:pt x="684" y="30"/>
                      <a:pt x="684" y="30"/>
                      <a:pt x="684" y="30"/>
                    </a:cubicBezTo>
                    <a:cubicBezTo>
                      <a:pt x="682" y="27"/>
                      <a:pt x="682" y="27"/>
                      <a:pt x="682" y="27"/>
                    </a:cubicBezTo>
                    <a:cubicBezTo>
                      <a:pt x="684" y="30"/>
                      <a:pt x="684" y="30"/>
                      <a:pt x="684" y="30"/>
                    </a:cubicBezTo>
                    <a:cubicBezTo>
                      <a:pt x="683" y="26"/>
                      <a:pt x="683" y="26"/>
                      <a:pt x="683" y="26"/>
                    </a:cubicBezTo>
                    <a:cubicBezTo>
                      <a:pt x="683" y="26"/>
                      <a:pt x="683" y="26"/>
                      <a:pt x="682" y="27"/>
                    </a:cubicBezTo>
                    <a:cubicBezTo>
                      <a:pt x="684" y="30"/>
                      <a:pt x="684" y="30"/>
                      <a:pt x="684" y="30"/>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4" y="29"/>
                      <a:pt x="684" y="29"/>
                      <a:pt x="684" y="29"/>
                    </a:cubicBezTo>
                    <a:cubicBezTo>
                      <a:pt x="683" y="26"/>
                      <a:pt x="683" y="26"/>
                      <a:pt x="683" y="26"/>
                    </a:cubicBezTo>
                    <a:cubicBezTo>
                      <a:pt x="683" y="26"/>
                      <a:pt x="683" y="26"/>
                      <a:pt x="683" y="26"/>
                    </a:cubicBezTo>
                    <a:cubicBezTo>
                      <a:pt x="683" y="26"/>
                      <a:pt x="683" y="26"/>
                      <a:pt x="682" y="26"/>
                    </a:cubicBezTo>
                    <a:cubicBezTo>
                      <a:pt x="680" y="26"/>
                      <a:pt x="675" y="26"/>
                      <a:pt x="671" y="26"/>
                    </a:cubicBezTo>
                    <a:cubicBezTo>
                      <a:pt x="667" y="25"/>
                      <a:pt x="663" y="25"/>
                      <a:pt x="663" y="25"/>
                    </a:cubicBezTo>
                    <a:cubicBezTo>
                      <a:pt x="661" y="25"/>
                      <a:pt x="660" y="26"/>
                      <a:pt x="659" y="28"/>
                    </a:cubicBezTo>
                    <a:cubicBezTo>
                      <a:pt x="658" y="30"/>
                      <a:pt x="659" y="32"/>
                      <a:pt x="661" y="33"/>
                    </a:cubicBezTo>
                    <a:cubicBezTo>
                      <a:pt x="663" y="34"/>
                      <a:pt x="663" y="34"/>
                      <a:pt x="663" y="34"/>
                    </a:cubicBezTo>
                    <a:cubicBezTo>
                      <a:pt x="665" y="30"/>
                      <a:pt x="665" y="30"/>
                      <a:pt x="665" y="30"/>
                    </a:cubicBezTo>
                    <a:cubicBezTo>
                      <a:pt x="665" y="26"/>
                      <a:pt x="665" y="26"/>
                      <a:pt x="665" y="26"/>
                    </a:cubicBezTo>
                    <a:cubicBezTo>
                      <a:pt x="636" y="28"/>
                      <a:pt x="636" y="28"/>
                      <a:pt x="636" y="28"/>
                    </a:cubicBezTo>
                    <a:cubicBezTo>
                      <a:pt x="634" y="28"/>
                      <a:pt x="632" y="29"/>
                      <a:pt x="632" y="31"/>
                    </a:cubicBezTo>
                    <a:cubicBezTo>
                      <a:pt x="632" y="32"/>
                      <a:pt x="632" y="34"/>
                      <a:pt x="634" y="35"/>
                    </a:cubicBezTo>
                    <a:cubicBezTo>
                      <a:pt x="643" y="41"/>
                      <a:pt x="643" y="41"/>
                      <a:pt x="643" y="41"/>
                    </a:cubicBezTo>
                    <a:cubicBezTo>
                      <a:pt x="645" y="38"/>
                      <a:pt x="645" y="38"/>
                      <a:pt x="645" y="38"/>
                    </a:cubicBezTo>
                    <a:cubicBezTo>
                      <a:pt x="645" y="34"/>
                      <a:pt x="645" y="34"/>
                      <a:pt x="645" y="34"/>
                    </a:cubicBezTo>
                    <a:cubicBezTo>
                      <a:pt x="613" y="32"/>
                      <a:pt x="613" y="32"/>
                      <a:pt x="613" y="32"/>
                    </a:cubicBezTo>
                    <a:cubicBezTo>
                      <a:pt x="611" y="32"/>
                      <a:pt x="610" y="33"/>
                      <a:pt x="609" y="35"/>
                    </a:cubicBezTo>
                    <a:cubicBezTo>
                      <a:pt x="609" y="36"/>
                      <a:pt x="609" y="38"/>
                      <a:pt x="611" y="39"/>
                    </a:cubicBezTo>
                    <a:cubicBezTo>
                      <a:pt x="616" y="42"/>
                      <a:pt x="616" y="42"/>
                      <a:pt x="616" y="42"/>
                    </a:cubicBezTo>
                    <a:cubicBezTo>
                      <a:pt x="618" y="39"/>
                      <a:pt x="618" y="39"/>
                      <a:pt x="618" y="39"/>
                    </a:cubicBezTo>
                    <a:cubicBezTo>
                      <a:pt x="618" y="35"/>
                      <a:pt x="618" y="35"/>
                      <a:pt x="618" y="35"/>
                    </a:cubicBezTo>
                    <a:cubicBezTo>
                      <a:pt x="596" y="35"/>
                      <a:pt x="596" y="35"/>
                      <a:pt x="596" y="35"/>
                    </a:cubicBezTo>
                    <a:cubicBezTo>
                      <a:pt x="595" y="35"/>
                      <a:pt x="593" y="36"/>
                      <a:pt x="593" y="38"/>
                    </a:cubicBezTo>
                    <a:cubicBezTo>
                      <a:pt x="592" y="40"/>
                      <a:pt x="593" y="42"/>
                      <a:pt x="594" y="42"/>
                    </a:cubicBezTo>
                    <a:cubicBezTo>
                      <a:pt x="600" y="46"/>
                      <a:pt x="600" y="46"/>
                      <a:pt x="600" y="46"/>
                    </a:cubicBezTo>
                    <a:cubicBezTo>
                      <a:pt x="602" y="42"/>
                      <a:pt x="602" y="42"/>
                      <a:pt x="602" y="42"/>
                    </a:cubicBezTo>
                    <a:cubicBezTo>
                      <a:pt x="602" y="38"/>
                      <a:pt x="602" y="38"/>
                      <a:pt x="602" y="38"/>
                    </a:cubicBezTo>
                    <a:cubicBezTo>
                      <a:pt x="602" y="38"/>
                      <a:pt x="597" y="38"/>
                      <a:pt x="591" y="38"/>
                    </a:cubicBezTo>
                    <a:cubicBezTo>
                      <a:pt x="586" y="37"/>
                      <a:pt x="579" y="37"/>
                      <a:pt x="576" y="37"/>
                    </a:cubicBezTo>
                    <a:cubicBezTo>
                      <a:pt x="576" y="37"/>
                      <a:pt x="576" y="37"/>
                      <a:pt x="575" y="37"/>
                    </a:cubicBezTo>
                    <a:cubicBezTo>
                      <a:pt x="575" y="37"/>
                      <a:pt x="575" y="37"/>
                      <a:pt x="574" y="37"/>
                    </a:cubicBezTo>
                    <a:cubicBezTo>
                      <a:pt x="574" y="37"/>
                      <a:pt x="574" y="37"/>
                      <a:pt x="574" y="37"/>
                    </a:cubicBezTo>
                    <a:cubicBezTo>
                      <a:pt x="573" y="38"/>
                      <a:pt x="573" y="38"/>
                      <a:pt x="573" y="38"/>
                    </a:cubicBezTo>
                    <a:cubicBezTo>
                      <a:pt x="573" y="38"/>
                      <a:pt x="572" y="38"/>
                      <a:pt x="572" y="39"/>
                    </a:cubicBezTo>
                    <a:cubicBezTo>
                      <a:pt x="571" y="41"/>
                      <a:pt x="571" y="43"/>
                      <a:pt x="573" y="44"/>
                    </a:cubicBezTo>
                    <a:cubicBezTo>
                      <a:pt x="573" y="44"/>
                      <a:pt x="573" y="44"/>
                      <a:pt x="573" y="44"/>
                    </a:cubicBezTo>
                    <a:cubicBezTo>
                      <a:pt x="575" y="41"/>
                      <a:pt x="575" y="41"/>
                      <a:pt x="575" y="41"/>
                    </a:cubicBezTo>
                    <a:cubicBezTo>
                      <a:pt x="572" y="39"/>
                      <a:pt x="572" y="39"/>
                      <a:pt x="572" y="39"/>
                    </a:cubicBezTo>
                    <a:cubicBezTo>
                      <a:pt x="575" y="41"/>
                      <a:pt x="575" y="41"/>
                      <a:pt x="575" y="41"/>
                    </a:cubicBezTo>
                    <a:cubicBezTo>
                      <a:pt x="573" y="38"/>
                      <a:pt x="573" y="38"/>
                      <a:pt x="573" y="38"/>
                    </a:cubicBezTo>
                    <a:cubicBezTo>
                      <a:pt x="573" y="38"/>
                      <a:pt x="573" y="38"/>
                      <a:pt x="572" y="39"/>
                    </a:cubicBezTo>
                    <a:cubicBezTo>
                      <a:pt x="575" y="41"/>
                      <a:pt x="575" y="41"/>
                      <a:pt x="575" y="41"/>
                    </a:cubicBezTo>
                    <a:cubicBezTo>
                      <a:pt x="573" y="38"/>
                      <a:pt x="573" y="38"/>
                      <a:pt x="573" y="38"/>
                    </a:cubicBezTo>
                    <a:cubicBezTo>
                      <a:pt x="575" y="40"/>
                      <a:pt x="575" y="40"/>
                      <a:pt x="575" y="40"/>
                    </a:cubicBezTo>
                    <a:cubicBezTo>
                      <a:pt x="574" y="37"/>
                      <a:pt x="574" y="37"/>
                      <a:pt x="574" y="37"/>
                    </a:cubicBezTo>
                    <a:cubicBezTo>
                      <a:pt x="574" y="37"/>
                      <a:pt x="574" y="37"/>
                      <a:pt x="573" y="38"/>
                    </a:cubicBezTo>
                    <a:cubicBezTo>
                      <a:pt x="575" y="40"/>
                      <a:pt x="575" y="40"/>
                      <a:pt x="575" y="40"/>
                    </a:cubicBezTo>
                    <a:cubicBezTo>
                      <a:pt x="574" y="37"/>
                      <a:pt x="574" y="37"/>
                      <a:pt x="574" y="37"/>
                    </a:cubicBezTo>
                    <a:cubicBezTo>
                      <a:pt x="574" y="38"/>
                      <a:pt x="574" y="38"/>
                      <a:pt x="574" y="38"/>
                    </a:cubicBezTo>
                    <a:cubicBezTo>
                      <a:pt x="574" y="37"/>
                      <a:pt x="574" y="37"/>
                      <a:pt x="574" y="37"/>
                    </a:cubicBezTo>
                    <a:cubicBezTo>
                      <a:pt x="574" y="37"/>
                      <a:pt x="574" y="37"/>
                      <a:pt x="574" y="37"/>
                    </a:cubicBezTo>
                    <a:cubicBezTo>
                      <a:pt x="574" y="38"/>
                      <a:pt x="574" y="38"/>
                      <a:pt x="574" y="38"/>
                    </a:cubicBezTo>
                    <a:cubicBezTo>
                      <a:pt x="574" y="37"/>
                      <a:pt x="574" y="37"/>
                      <a:pt x="574" y="37"/>
                    </a:cubicBezTo>
                    <a:cubicBezTo>
                      <a:pt x="574" y="37"/>
                      <a:pt x="573" y="37"/>
                      <a:pt x="573" y="38"/>
                    </a:cubicBezTo>
                    <a:cubicBezTo>
                      <a:pt x="570" y="38"/>
                      <a:pt x="564" y="39"/>
                      <a:pt x="559" y="39"/>
                    </a:cubicBezTo>
                    <a:cubicBezTo>
                      <a:pt x="554" y="40"/>
                      <a:pt x="550" y="40"/>
                      <a:pt x="550" y="40"/>
                    </a:cubicBezTo>
                    <a:cubicBezTo>
                      <a:pt x="549" y="40"/>
                      <a:pt x="547" y="41"/>
                      <a:pt x="547" y="43"/>
                    </a:cubicBezTo>
                    <a:cubicBezTo>
                      <a:pt x="546" y="45"/>
                      <a:pt x="547" y="46"/>
                      <a:pt x="549" y="47"/>
                    </a:cubicBezTo>
                    <a:cubicBezTo>
                      <a:pt x="549" y="48"/>
                      <a:pt x="549" y="48"/>
                      <a:pt x="549" y="48"/>
                    </a:cubicBezTo>
                    <a:cubicBezTo>
                      <a:pt x="551" y="44"/>
                      <a:pt x="551" y="44"/>
                      <a:pt x="551" y="44"/>
                    </a:cubicBezTo>
                    <a:cubicBezTo>
                      <a:pt x="548" y="42"/>
                      <a:pt x="548" y="42"/>
                      <a:pt x="548" y="42"/>
                    </a:cubicBezTo>
                    <a:cubicBezTo>
                      <a:pt x="551" y="44"/>
                      <a:pt x="551" y="44"/>
                      <a:pt x="551" y="44"/>
                    </a:cubicBezTo>
                    <a:cubicBezTo>
                      <a:pt x="549" y="41"/>
                      <a:pt x="549" y="41"/>
                      <a:pt x="549" y="41"/>
                    </a:cubicBezTo>
                    <a:cubicBezTo>
                      <a:pt x="549" y="41"/>
                      <a:pt x="549" y="41"/>
                      <a:pt x="548" y="42"/>
                    </a:cubicBezTo>
                    <a:cubicBezTo>
                      <a:pt x="551" y="44"/>
                      <a:pt x="551" y="44"/>
                      <a:pt x="551" y="44"/>
                    </a:cubicBezTo>
                    <a:cubicBezTo>
                      <a:pt x="549" y="41"/>
                      <a:pt x="549" y="41"/>
                      <a:pt x="549" y="41"/>
                    </a:cubicBezTo>
                    <a:cubicBezTo>
                      <a:pt x="551" y="44"/>
                      <a:pt x="551" y="44"/>
                      <a:pt x="551" y="44"/>
                    </a:cubicBezTo>
                    <a:cubicBezTo>
                      <a:pt x="550" y="40"/>
                      <a:pt x="550" y="40"/>
                      <a:pt x="550" y="40"/>
                    </a:cubicBezTo>
                    <a:cubicBezTo>
                      <a:pt x="550" y="41"/>
                      <a:pt x="550" y="41"/>
                      <a:pt x="549" y="41"/>
                    </a:cubicBezTo>
                    <a:cubicBezTo>
                      <a:pt x="551" y="44"/>
                      <a:pt x="551" y="44"/>
                      <a:pt x="551" y="44"/>
                    </a:cubicBezTo>
                    <a:cubicBezTo>
                      <a:pt x="550" y="40"/>
                      <a:pt x="550" y="40"/>
                      <a:pt x="550" y="40"/>
                    </a:cubicBezTo>
                    <a:cubicBezTo>
                      <a:pt x="551" y="42"/>
                      <a:pt x="551" y="42"/>
                      <a:pt x="551" y="42"/>
                    </a:cubicBezTo>
                    <a:cubicBezTo>
                      <a:pt x="550" y="40"/>
                      <a:pt x="550" y="40"/>
                      <a:pt x="550" y="40"/>
                    </a:cubicBezTo>
                    <a:cubicBezTo>
                      <a:pt x="550" y="40"/>
                      <a:pt x="550" y="40"/>
                      <a:pt x="550" y="40"/>
                    </a:cubicBezTo>
                    <a:cubicBezTo>
                      <a:pt x="551" y="42"/>
                      <a:pt x="551" y="42"/>
                      <a:pt x="551" y="42"/>
                    </a:cubicBezTo>
                    <a:cubicBezTo>
                      <a:pt x="550" y="40"/>
                      <a:pt x="550" y="40"/>
                      <a:pt x="550" y="40"/>
                    </a:cubicBezTo>
                    <a:cubicBezTo>
                      <a:pt x="550" y="40"/>
                      <a:pt x="550" y="41"/>
                      <a:pt x="549" y="41"/>
                    </a:cubicBezTo>
                    <a:cubicBezTo>
                      <a:pt x="547" y="41"/>
                      <a:pt x="542" y="41"/>
                      <a:pt x="538" y="41"/>
                    </a:cubicBezTo>
                    <a:cubicBezTo>
                      <a:pt x="535" y="41"/>
                      <a:pt x="532" y="41"/>
                      <a:pt x="532" y="41"/>
                    </a:cubicBezTo>
                    <a:cubicBezTo>
                      <a:pt x="530" y="41"/>
                      <a:pt x="528" y="42"/>
                      <a:pt x="528" y="44"/>
                    </a:cubicBezTo>
                    <a:cubicBezTo>
                      <a:pt x="527" y="46"/>
                      <a:pt x="528" y="48"/>
                      <a:pt x="529" y="48"/>
                    </a:cubicBezTo>
                    <a:cubicBezTo>
                      <a:pt x="533" y="51"/>
                      <a:pt x="533" y="51"/>
                      <a:pt x="533" y="51"/>
                    </a:cubicBezTo>
                    <a:cubicBezTo>
                      <a:pt x="535" y="47"/>
                      <a:pt x="535" y="47"/>
                      <a:pt x="535" y="47"/>
                    </a:cubicBezTo>
                    <a:cubicBezTo>
                      <a:pt x="532" y="45"/>
                      <a:pt x="532" y="45"/>
                      <a:pt x="532" y="45"/>
                    </a:cubicBezTo>
                    <a:cubicBezTo>
                      <a:pt x="535" y="47"/>
                      <a:pt x="535" y="47"/>
                      <a:pt x="535" y="47"/>
                    </a:cubicBezTo>
                    <a:cubicBezTo>
                      <a:pt x="533" y="44"/>
                      <a:pt x="533" y="44"/>
                      <a:pt x="533" y="44"/>
                    </a:cubicBezTo>
                    <a:cubicBezTo>
                      <a:pt x="533" y="44"/>
                      <a:pt x="533" y="44"/>
                      <a:pt x="532" y="45"/>
                    </a:cubicBezTo>
                    <a:cubicBezTo>
                      <a:pt x="535" y="47"/>
                      <a:pt x="535" y="47"/>
                      <a:pt x="535" y="47"/>
                    </a:cubicBezTo>
                    <a:cubicBezTo>
                      <a:pt x="533" y="44"/>
                      <a:pt x="533" y="44"/>
                      <a:pt x="533" y="44"/>
                    </a:cubicBezTo>
                    <a:cubicBezTo>
                      <a:pt x="535" y="47"/>
                      <a:pt x="535" y="47"/>
                      <a:pt x="535" y="47"/>
                    </a:cubicBezTo>
                    <a:cubicBezTo>
                      <a:pt x="534" y="44"/>
                      <a:pt x="534" y="44"/>
                      <a:pt x="534" y="44"/>
                    </a:cubicBezTo>
                    <a:cubicBezTo>
                      <a:pt x="534" y="44"/>
                      <a:pt x="534" y="44"/>
                      <a:pt x="533" y="44"/>
                    </a:cubicBezTo>
                    <a:cubicBezTo>
                      <a:pt x="535" y="47"/>
                      <a:pt x="535" y="47"/>
                      <a:pt x="535" y="47"/>
                    </a:cubicBezTo>
                    <a:cubicBezTo>
                      <a:pt x="534" y="44"/>
                      <a:pt x="534" y="44"/>
                      <a:pt x="534" y="44"/>
                    </a:cubicBezTo>
                    <a:cubicBezTo>
                      <a:pt x="535" y="45"/>
                      <a:pt x="535" y="45"/>
                      <a:pt x="535" y="45"/>
                    </a:cubicBezTo>
                    <a:cubicBezTo>
                      <a:pt x="534" y="44"/>
                      <a:pt x="534" y="44"/>
                      <a:pt x="534" y="44"/>
                    </a:cubicBezTo>
                    <a:cubicBezTo>
                      <a:pt x="534" y="44"/>
                      <a:pt x="534" y="44"/>
                      <a:pt x="534" y="44"/>
                    </a:cubicBezTo>
                    <a:cubicBezTo>
                      <a:pt x="535" y="45"/>
                      <a:pt x="535" y="45"/>
                      <a:pt x="535" y="45"/>
                    </a:cubicBezTo>
                    <a:cubicBezTo>
                      <a:pt x="534" y="44"/>
                      <a:pt x="534" y="44"/>
                      <a:pt x="534" y="44"/>
                    </a:cubicBezTo>
                    <a:cubicBezTo>
                      <a:pt x="534" y="44"/>
                      <a:pt x="534" y="44"/>
                      <a:pt x="533" y="44"/>
                    </a:cubicBezTo>
                    <a:cubicBezTo>
                      <a:pt x="530" y="44"/>
                      <a:pt x="525" y="44"/>
                      <a:pt x="520" y="44"/>
                    </a:cubicBezTo>
                    <a:cubicBezTo>
                      <a:pt x="515" y="44"/>
                      <a:pt x="511" y="44"/>
                      <a:pt x="511" y="44"/>
                    </a:cubicBezTo>
                    <a:cubicBezTo>
                      <a:pt x="509" y="44"/>
                      <a:pt x="508" y="46"/>
                      <a:pt x="507" y="47"/>
                    </a:cubicBezTo>
                    <a:cubicBezTo>
                      <a:pt x="507" y="49"/>
                      <a:pt x="508" y="51"/>
                      <a:pt x="509" y="52"/>
                    </a:cubicBezTo>
                    <a:cubicBezTo>
                      <a:pt x="512" y="53"/>
                      <a:pt x="512" y="53"/>
                      <a:pt x="512" y="53"/>
                    </a:cubicBezTo>
                    <a:cubicBezTo>
                      <a:pt x="514" y="50"/>
                      <a:pt x="514" y="50"/>
                      <a:pt x="514" y="50"/>
                    </a:cubicBezTo>
                    <a:cubicBezTo>
                      <a:pt x="514" y="46"/>
                      <a:pt x="514" y="46"/>
                      <a:pt x="514" y="46"/>
                    </a:cubicBezTo>
                    <a:cubicBezTo>
                      <a:pt x="484" y="46"/>
                      <a:pt x="484" y="46"/>
                      <a:pt x="484" y="46"/>
                    </a:cubicBezTo>
                    <a:cubicBezTo>
                      <a:pt x="482" y="46"/>
                      <a:pt x="480" y="47"/>
                      <a:pt x="480" y="49"/>
                    </a:cubicBezTo>
                    <a:cubicBezTo>
                      <a:pt x="479" y="51"/>
                      <a:pt x="480" y="53"/>
                      <a:pt x="481" y="54"/>
                    </a:cubicBezTo>
                    <a:cubicBezTo>
                      <a:pt x="486" y="57"/>
                      <a:pt x="486" y="57"/>
                      <a:pt x="486" y="57"/>
                    </a:cubicBezTo>
                    <a:cubicBezTo>
                      <a:pt x="488" y="53"/>
                      <a:pt x="488" y="53"/>
                      <a:pt x="488" y="53"/>
                    </a:cubicBezTo>
                    <a:cubicBezTo>
                      <a:pt x="488" y="49"/>
                      <a:pt x="488" y="49"/>
                      <a:pt x="488" y="49"/>
                    </a:cubicBezTo>
                    <a:cubicBezTo>
                      <a:pt x="466" y="50"/>
                      <a:pt x="466" y="50"/>
                      <a:pt x="466" y="50"/>
                    </a:cubicBezTo>
                    <a:cubicBezTo>
                      <a:pt x="464" y="50"/>
                      <a:pt x="463" y="51"/>
                      <a:pt x="462" y="53"/>
                    </a:cubicBezTo>
                    <a:cubicBezTo>
                      <a:pt x="462" y="54"/>
                      <a:pt x="463" y="56"/>
                      <a:pt x="464" y="57"/>
                    </a:cubicBezTo>
                    <a:cubicBezTo>
                      <a:pt x="468" y="60"/>
                      <a:pt x="468" y="60"/>
                      <a:pt x="468" y="60"/>
                    </a:cubicBezTo>
                    <a:cubicBezTo>
                      <a:pt x="471" y="57"/>
                      <a:pt x="471" y="57"/>
                      <a:pt x="471" y="57"/>
                    </a:cubicBezTo>
                    <a:cubicBezTo>
                      <a:pt x="468" y="53"/>
                      <a:pt x="468" y="53"/>
                      <a:pt x="468" y="53"/>
                    </a:cubicBezTo>
                    <a:cubicBezTo>
                      <a:pt x="471" y="57"/>
                      <a:pt x="471" y="57"/>
                      <a:pt x="471" y="57"/>
                    </a:cubicBezTo>
                    <a:cubicBezTo>
                      <a:pt x="469" y="53"/>
                      <a:pt x="469" y="53"/>
                      <a:pt x="469" y="53"/>
                    </a:cubicBezTo>
                    <a:cubicBezTo>
                      <a:pt x="469" y="53"/>
                      <a:pt x="469" y="53"/>
                      <a:pt x="468" y="53"/>
                    </a:cubicBezTo>
                    <a:cubicBezTo>
                      <a:pt x="471" y="57"/>
                      <a:pt x="471" y="57"/>
                      <a:pt x="471" y="57"/>
                    </a:cubicBezTo>
                    <a:cubicBezTo>
                      <a:pt x="469" y="53"/>
                      <a:pt x="469" y="53"/>
                      <a:pt x="469" y="53"/>
                    </a:cubicBezTo>
                    <a:cubicBezTo>
                      <a:pt x="471" y="57"/>
                      <a:pt x="471" y="57"/>
                      <a:pt x="471" y="57"/>
                    </a:cubicBezTo>
                    <a:cubicBezTo>
                      <a:pt x="470" y="53"/>
                      <a:pt x="470" y="53"/>
                      <a:pt x="470" y="53"/>
                    </a:cubicBezTo>
                    <a:cubicBezTo>
                      <a:pt x="470" y="53"/>
                      <a:pt x="470" y="53"/>
                      <a:pt x="469" y="53"/>
                    </a:cubicBezTo>
                    <a:cubicBezTo>
                      <a:pt x="471" y="57"/>
                      <a:pt x="471" y="57"/>
                      <a:pt x="471" y="57"/>
                    </a:cubicBezTo>
                    <a:cubicBezTo>
                      <a:pt x="470" y="53"/>
                      <a:pt x="470" y="53"/>
                      <a:pt x="470" y="53"/>
                    </a:cubicBezTo>
                    <a:cubicBezTo>
                      <a:pt x="471" y="56"/>
                      <a:pt x="471" y="56"/>
                      <a:pt x="471" y="56"/>
                    </a:cubicBezTo>
                    <a:cubicBezTo>
                      <a:pt x="470" y="53"/>
                      <a:pt x="470" y="53"/>
                      <a:pt x="470" y="53"/>
                    </a:cubicBezTo>
                    <a:cubicBezTo>
                      <a:pt x="470" y="53"/>
                      <a:pt x="470" y="53"/>
                      <a:pt x="470" y="53"/>
                    </a:cubicBezTo>
                    <a:cubicBezTo>
                      <a:pt x="471" y="56"/>
                      <a:pt x="471" y="56"/>
                      <a:pt x="471" y="56"/>
                    </a:cubicBezTo>
                    <a:cubicBezTo>
                      <a:pt x="470" y="53"/>
                      <a:pt x="470" y="53"/>
                      <a:pt x="470" y="53"/>
                    </a:cubicBezTo>
                    <a:cubicBezTo>
                      <a:pt x="471" y="56"/>
                      <a:pt x="471" y="56"/>
                      <a:pt x="471" y="56"/>
                    </a:cubicBezTo>
                    <a:cubicBezTo>
                      <a:pt x="471" y="53"/>
                      <a:pt x="471" y="53"/>
                      <a:pt x="471" y="53"/>
                    </a:cubicBezTo>
                    <a:cubicBezTo>
                      <a:pt x="470" y="53"/>
                      <a:pt x="470" y="53"/>
                      <a:pt x="470" y="53"/>
                    </a:cubicBezTo>
                    <a:cubicBezTo>
                      <a:pt x="471" y="56"/>
                      <a:pt x="471" y="56"/>
                      <a:pt x="471" y="56"/>
                    </a:cubicBezTo>
                    <a:cubicBezTo>
                      <a:pt x="471" y="53"/>
                      <a:pt x="471" y="53"/>
                      <a:pt x="471" y="53"/>
                    </a:cubicBezTo>
                    <a:cubicBezTo>
                      <a:pt x="471" y="54"/>
                      <a:pt x="471" y="54"/>
                      <a:pt x="471" y="54"/>
                    </a:cubicBezTo>
                    <a:cubicBezTo>
                      <a:pt x="471" y="53"/>
                      <a:pt x="471" y="53"/>
                      <a:pt x="471" y="53"/>
                    </a:cubicBezTo>
                    <a:cubicBezTo>
                      <a:pt x="471" y="53"/>
                      <a:pt x="471" y="53"/>
                      <a:pt x="471" y="53"/>
                    </a:cubicBezTo>
                    <a:cubicBezTo>
                      <a:pt x="471" y="54"/>
                      <a:pt x="471" y="54"/>
                      <a:pt x="471" y="54"/>
                    </a:cubicBezTo>
                    <a:cubicBezTo>
                      <a:pt x="471" y="53"/>
                      <a:pt x="471" y="53"/>
                      <a:pt x="471" y="53"/>
                    </a:cubicBezTo>
                    <a:cubicBezTo>
                      <a:pt x="470" y="53"/>
                      <a:pt x="469" y="53"/>
                      <a:pt x="467" y="52"/>
                    </a:cubicBezTo>
                    <a:cubicBezTo>
                      <a:pt x="461" y="52"/>
                      <a:pt x="450" y="52"/>
                      <a:pt x="444" y="52"/>
                    </a:cubicBezTo>
                    <a:cubicBezTo>
                      <a:pt x="443" y="52"/>
                      <a:pt x="442" y="52"/>
                      <a:pt x="442" y="52"/>
                    </a:cubicBezTo>
                    <a:cubicBezTo>
                      <a:pt x="441" y="52"/>
                      <a:pt x="441" y="52"/>
                      <a:pt x="441" y="52"/>
                    </a:cubicBezTo>
                    <a:cubicBezTo>
                      <a:pt x="440" y="52"/>
                      <a:pt x="440" y="52"/>
                      <a:pt x="440" y="52"/>
                    </a:cubicBezTo>
                    <a:cubicBezTo>
                      <a:pt x="439" y="52"/>
                      <a:pt x="439" y="52"/>
                      <a:pt x="439" y="52"/>
                    </a:cubicBezTo>
                    <a:cubicBezTo>
                      <a:pt x="439" y="53"/>
                      <a:pt x="438" y="53"/>
                      <a:pt x="438" y="54"/>
                    </a:cubicBezTo>
                    <a:cubicBezTo>
                      <a:pt x="437" y="55"/>
                      <a:pt x="437" y="56"/>
                      <a:pt x="437" y="57"/>
                    </a:cubicBezTo>
                    <a:cubicBezTo>
                      <a:pt x="437" y="58"/>
                      <a:pt x="438" y="59"/>
                      <a:pt x="439" y="59"/>
                    </a:cubicBezTo>
                    <a:cubicBezTo>
                      <a:pt x="441" y="60"/>
                      <a:pt x="441" y="60"/>
                      <a:pt x="441" y="60"/>
                    </a:cubicBezTo>
                    <a:cubicBezTo>
                      <a:pt x="443" y="57"/>
                      <a:pt x="443" y="57"/>
                      <a:pt x="443" y="57"/>
                    </a:cubicBezTo>
                    <a:cubicBezTo>
                      <a:pt x="440" y="55"/>
                      <a:pt x="440" y="55"/>
                      <a:pt x="440" y="55"/>
                    </a:cubicBezTo>
                    <a:cubicBezTo>
                      <a:pt x="443" y="57"/>
                      <a:pt x="443" y="57"/>
                      <a:pt x="443" y="57"/>
                    </a:cubicBezTo>
                    <a:cubicBezTo>
                      <a:pt x="441" y="53"/>
                      <a:pt x="441" y="53"/>
                      <a:pt x="441" y="53"/>
                    </a:cubicBezTo>
                    <a:cubicBezTo>
                      <a:pt x="441" y="54"/>
                      <a:pt x="440" y="54"/>
                      <a:pt x="440" y="55"/>
                    </a:cubicBezTo>
                    <a:cubicBezTo>
                      <a:pt x="443" y="57"/>
                      <a:pt x="443" y="57"/>
                      <a:pt x="443" y="57"/>
                    </a:cubicBezTo>
                    <a:cubicBezTo>
                      <a:pt x="441" y="53"/>
                      <a:pt x="441" y="53"/>
                      <a:pt x="441" y="53"/>
                    </a:cubicBezTo>
                    <a:cubicBezTo>
                      <a:pt x="443" y="57"/>
                      <a:pt x="443" y="57"/>
                      <a:pt x="443" y="57"/>
                    </a:cubicBezTo>
                    <a:cubicBezTo>
                      <a:pt x="442" y="53"/>
                      <a:pt x="442" y="53"/>
                      <a:pt x="442" y="53"/>
                    </a:cubicBezTo>
                    <a:cubicBezTo>
                      <a:pt x="442" y="53"/>
                      <a:pt x="442" y="53"/>
                      <a:pt x="441" y="53"/>
                    </a:cubicBezTo>
                    <a:cubicBezTo>
                      <a:pt x="443" y="57"/>
                      <a:pt x="443" y="57"/>
                      <a:pt x="443" y="57"/>
                    </a:cubicBezTo>
                    <a:cubicBezTo>
                      <a:pt x="442" y="53"/>
                      <a:pt x="442" y="53"/>
                      <a:pt x="442" y="53"/>
                    </a:cubicBezTo>
                    <a:cubicBezTo>
                      <a:pt x="443" y="57"/>
                      <a:pt x="443" y="57"/>
                      <a:pt x="443" y="57"/>
                    </a:cubicBezTo>
                    <a:cubicBezTo>
                      <a:pt x="442" y="53"/>
                      <a:pt x="442" y="53"/>
                      <a:pt x="442" y="53"/>
                    </a:cubicBezTo>
                    <a:cubicBezTo>
                      <a:pt x="442" y="53"/>
                      <a:pt x="442" y="53"/>
                      <a:pt x="442" y="53"/>
                    </a:cubicBezTo>
                    <a:cubicBezTo>
                      <a:pt x="443" y="57"/>
                      <a:pt x="443" y="57"/>
                      <a:pt x="443" y="57"/>
                    </a:cubicBezTo>
                    <a:cubicBezTo>
                      <a:pt x="442" y="53"/>
                      <a:pt x="442" y="53"/>
                      <a:pt x="442" y="53"/>
                    </a:cubicBezTo>
                    <a:cubicBezTo>
                      <a:pt x="443" y="54"/>
                      <a:pt x="443" y="54"/>
                      <a:pt x="443" y="54"/>
                    </a:cubicBezTo>
                    <a:cubicBezTo>
                      <a:pt x="442" y="53"/>
                      <a:pt x="442" y="53"/>
                      <a:pt x="442" y="53"/>
                    </a:cubicBezTo>
                    <a:cubicBezTo>
                      <a:pt x="442" y="53"/>
                      <a:pt x="442" y="53"/>
                      <a:pt x="442" y="53"/>
                    </a:cubicBezTo>
                    <a:cubicBezTo>
                      <a:pt x="443" y="54"/>
                      <a:pt x="443" y="54"/>
                      <a:pt x="443" y="54"/>
                    </a:cubicBezTo>
                    <a:cubicBezTo>
                      <a:pt x="442" y="53"/>
                      <a:pt x="442" y="53"/>
                      <a:pt x="442" y="53"/>
                    </a:cubicBezTo>
                    <a:cubicBezTo>
                      <a:pt x="442" y="53"/>
                      <a:pt x="442" y="53"/>
                      <a:pt x="441" y="53"/>
                    </a:cubicBezTo>
                    <a:cubicBezTo>
                      <a:pt x="437" y="53"/>
                      <a:pt x="430" y="54"/>
                      <a:pt x="424" y="54"/>
                    </a:cubicBezTo>
                    <a:cubicBezTo>
                      <a:pt x="421" y="54"/>
                      <a:pt x="418" y="54"/>
                      <a:pt x="416" y="54"/>
                    </a:cubicBezTo>
                    <a:cubicBezTo>
                      <a:pt x="415" y="54"/>
                      <a:pt x="414" y="54"/>
                      <a:pt x="413" y="55"/>
                    </a:cubicBezTo>
                    <a:cubicBezTo>
                      <a:pt x="413" y="55"/>
                      <a:pt x="413" y="55"/>
                      <a:pt x="412" y="55"/>
                    </a:cubicBezTo>
                    <a:cubicBezTo>
                      <a:pt x="412" y="55"/>
                      <a:pt x="412" y="55"/>
                      <a:pt x="412" y="55"/>
                    </a:cubicBezTo>
                    <a:cubicBezTo>
                      <a:pt x="411" y="55"/>
                      <a:pt x="411" y="55"/>
                      <a:pt x="411" y="55"/>
                    </a:cubicBezTo>
                    <a:cubicBezTo>
                      <a:pt x="411" y="55"/>
                      <a:pt x="410" y="56"/>
                      <a:pt x="410" y="57"/>
                    </a:cubicBezTo>
                    <a:cubicBezTo>
                      <a:pt x="409" y="58"/>
                      <a:pt x="409" y="59"/>
                      <a:pt x="409" y="60"/>
                    </a:cubicBezTo>
                    <a:cubicBezTo>
                      <a:pt x="409" y="61"/>
                      <a:pt x="410" y="62"/>
                      <a:pt x="411" y="62"/>
                    </a:cubicBezTo>
                    <a:cubicBezTo>
                      <a:pt x="414" y="64"/>
                      <a:pt x="414" y="64"/>
                      <a:pt x="414" y="64"/>
                    </a:cubicBezTo>
                    <a:cubicBezTo>
                      <a:pt x="416" y="61"/>
                      <a:pt x="416" y="61"/>
                      <a:pt x="416" y="61"/>
                    </a:cubicBezTo>
                    <a:cubicBezTo>
                      <a:pt x="413" y="59"/>
                      <a:pt x="413" y="59"/>
                      <a:pt x="413" y="59"/>
                    </a:cubicBezTo>
                    <a:cubicBezTo>
                      <a:pt x="416" y="61"/>
                      <a:pt x="416" y="61"/>
                      <a:pt x="416" y="61"/>
                    </a:cubicBezTo>
                    <a:cubicBezTo>
                      <a:pt x="415" y="57"/>
                      <a:pt x="415" y="57"/>
                      <a:pt x="415" y="57"/>
                    </a:cubicBezTo>
                    <a:cubicBezTo>
                      <a:pt x="414" y="58"/>
                      <a:pt x="414" y="58"/>
                      <a:pt x="413" y="59"/>
                    </a:cubicBezTo>
                    <a:cubicBezTo>
                      <a:pt x="416" y="61"/>
                      <a:pt x="416" y="61"/>
                      <a:pt x="416" y="61"/>
                    </a:cubicBezTo>
                    <a:cubicBezTo>
                      <a:pt x="415" y="57"/>
                      <a:pt x="415" y="57"/>
                      <a:pt x="415" y="57"/>
                    </a:cubicBezTo>
                    <a:cubicBezTo>
                      <a:pt x="416" y="60"/>
                      <a:pt x="416" y="60"/>
                      <a:pt x="416" y="60"/>
                    </a:cubicBezTo>
                    <a:cubicBezTo>
                      <a:pt x="415" y="57"/>
                      <a:pt x="415" y="57"/>
                      <a:pt x="415" y="57"/>
                    </a:cubicBezTo>
                    <a:cubicBezTo>
                      <a:pt x="415" y="57"/>
                      <a:pt x="415" y="57"/>
                      <a:pt x="415" y="57"/>
                    </a:cubicBezTo>
                    <a:cubicBezTo>
                      <a:pt x="416" y="60"/>
                      <a:pt x="416" y="60"/>
                      <a:pt x="416" y="60"/>
                    </a:cubicBezTo>
                    <a:cubicBezTo>
                      <a:pt x="415" y="57"/>
                      <a:pt x="415" y="57"/>
                      <a:pt x="415" y="57"/>
                    </a:cubicBezTo>
                    <a:cubicBezTo>
                      <a:pt x="416" y="59"/>
                      <a:pt x="416" y="59"/>
                      <a:pt x="416" y="59"/>
                    </a:cubicBezTo>
                    <a:cubicBezTo>
                      <a:pt x="415" y="57"/>
                      <a:pt x="415" y="57"/>
                      <a:pt x="415" y="57"/>
                    </a:cubicBezTo>
                    <a:cubicBezTo>
                      <a:pt x="415" y="57"/>
                      <a:pt x="415" y="57"/>
                      <a:pt x="415" y="57"/>
                    </a:cubicBezTo>
                    <a:cubicBezTo>
                      <a:pt x="416" y="59"/>
                      <a:pt x="416" y="59"/>
                      <a:pt x="416" y="59"/>
                    </a:cubicBezTo>
                    <a:cubicBezTo>
                      <a:pt x="415" y="57"/>
                      <a:pt x="415" y="57"/>
                      <a:pt x="415" y="57"/>
                    </a:cubicBezTo>
                    <a:cubicBezTo>
                      <a:pt x="415" y="57"/>
                      <a:pt x="415" y="57"/>
                      <a:pt x="414" y="57"/>
                    </a:cubicBezTo>
                    <a:cubicBezTo>
                      <a:pt x="412" y="57"/>
                      <a:pt x="406" y="58"/>
                      <a:pt x="402" y="58"/>
                    </a:cubicBezTo>
                    <a:cubicBezTo>
                      <a:pt x="398" y="58"/>
                      <a:pt x="394" y="58"/>
                      <a:pt x="394" y="58"/>
                    </a:cubicBezTo>
                    <a:cubicBezTo>
                      <a:pt x="392" y="58"/>
                      <a:pt x="391" y="59"/>
                      <a:pt x="390" y="61"/>
                    </a:cubicBezTo>
                    <a:cubicBezTo>
                      <a:pt x="390" y="63"/>
                      <a:pt x="390" y="65"/>
                      <a:pt x="392" y="66"/>
                    </a:cubicBezTo>
                    <a:cubicBezTo>
                      <a:pt x="393" y="66"/>
                      <a:pt x="393" y="66"/>
                      <a:pt x="393" y="66"/>
                    </a:cubicBezTo>
                    <a:cubicBezTo>
                      <a:pt x="395" y="63"/>
                      <a:pt x="395" y="63"/>
                      <a:pt x="395" y="63"/>
                    </a:cubicBezTo>
                    <a:cubicBezTo>
                      <a:pt x="392" y="61"/>
                      <a:pt x="392" y="61"/>
                      <a:pt x="392" y="61"/>
                    </a:cubicBezTo>
                    <a:cubicBezTo>
                      <a:pt x="395" y="63"/>
                      <a:pt x="395" y="63"/>
                      <a:pt x="395" y="63"/>
                    </a:cubicBezTo>
                    <a:cubicBezTo>
                      <a:pt x="393" y="59"/>
                      <a:pt x="393" y="59"/>
                      <a:pt x="393" y="59"/>
                    </a:cubicBezTo>
                    <a:cubicBezTo>
                      <a:pt x="393" y="60"/>
                      <a:pt x="392" y="60"/>
                      <a:pt x="392" y="61"/>
                    </a:cubicBezTo>
                    <a:cubicBezTo>
                      <a:pt x="395" y="63"/>
                      <a:pt x="395" y="63"/>
                      <a:pt x="395" y="63"/>
                    </a:cubicBezTo>
                    <a:cubicBezTo>
                      <a:pt x="393" y="59"/>
                      <a:pt x="393" y="59"/>
                      <a:pt x="393" y="59"/>
                    </a:cubicBezTo>
                    <a:cubicBezTo>
                      <a:pt x="395" y="63"/>
                      <a:pt x="395" y="63"/>
                      <a:pt x="395" y="63"/>
                    </a:cubicBezTo>
                    <a:cubicBezTo>
                      <a:pt x="394" y="59"/>
                      <a:pt x="394" y="59"/>
                      <a:pt x="394" y="59"/>
                    </a:cubicBezTo>
                    <a:cubicBezTo>
                      <a:pt x="393" y="59"/>
                      <a:pt x="393" y="59"/>
                      <a:pt x="393" y="59"/>
                    </a:cubicBezTo>
                    <a:cubicBezTo>
                      <a:pt x="395" y="63"/>
                      <a:pt x="395" y="63"/>
                      <a:pt x="395" y="63"/>
                    </a:cubicBezTo>
                    <a:cubicBezTo>
                      <a:pt x="394" y="59"/>
                      <a:pt x="394" y="59"/>
                      <a:pt x="394" y="59"/>
                    </a:cubicBezTo>
                    <a:cubicBezTo>
                      <a:pt x="395" y="63"/>
                      <a:pt x="395" y="63"/>
                      <a:pt x="395" y="63"/>
                    </a:cubicBezTo>
                    <a:cubicBezTo>
                      <a:pt x="394" y="59"/>
                      <a:pt x="394" y="59"/>
                      <a:pt x="394" y="59"/>
                    </a:cubicBezTo>
                    <a:cubicBezTo>
                      <a:pt x="394" y="59"/>
                      <a:pt x="394" y="59"/>
                      <a:pt x="394" y="59"/>
                    </a:cubicBezTo>
                    <a:cubicBezTo>
                      <a:pt x="395" y="63"/>
                      <a:pt x="395" y="63"/>
                      <a:pt x="395" y="63"/>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5" y="62"/>
                      <a:pt x="395" y="62"/>
                      <a:pt x="395" y="62"/>
                    </a:cubicBezTo>
                    <a:cubicBezTo>
                      <a:pt x="394" y="59"/>
                      <a:pt x="394" y="59"/>
                      <a:pt x="394" y="59"/>
                    </a:cubicBezTo>
                    <a:cubicBezTo>
                      <a:pt x="394" y="59"/>
                      <a:pt x="394" y="59"/>
                      <a:pt x="394" y="59"/>
                    </a:cubicBezTo>
                    <a:cubicBezTo>
                      <a:pt x="393" y="59"/>
                      <a:pt x="388" y="60"/>
                      <a:pt x="384" y="61"/>
                    </a:cubicBezTo>
                    <a:cubicBezTo>
                      <a:pt x="382" y="61"/>
                      <a:pt x="379" y="62"/>
                      <a:pt x="378" y="62"/>
                    </a:cubicBezTo>
                    <a:cubicBezTo>
                      <a:pt x="377" y="62"/>
                      <a:pt x="376" y="62"/>
                      <a:pt x="376" y="63"/>
                    </a:cubicBezTo>
                    <a:cubicBezTo>
                      <a:pt x="375" y="63"/>
                      <a:pt x="375" y="63"/>
                      <a:pt x="375" y="63"/>
                    </a:cubicBezTo>
                    <a:cubicBezTo>
                      <a:pt x="374" y="63"/>
                      <a:pt x="374" y="63"/>
                      <a:pt x="374" y="63"/>
                    </a:cubicBezTo>
                    <a:cubicBezTo>
                      <a:pt x="374" y="63"/>
                      <a:pt x="374" y="63"/>
                      <a:pt x="374" y="63"/>
                    </a:cubicBezTo>
                    <a:cubicBezTo>
                      <a:pt x="373" y="64"/>
                      <a:pt x="373" y="64"/>
                      <a:pt x="372" y="65"/>
                    </a:cubicBezTo>
                    <a:cubicBezTo>
                      <a:pt x="372" y="66"/>
                      <a:pt x="372" y="67"/>
                      <a:pt x="372" y="68"/>
                    </a:cubicBezTo>
                    <a:cubicBezTo>
                      <a:pt x="372" y="69"/>
                      <a:pt x="373" y="70"/>
                      <a:pt x="374" y="70"/>
                    </a:cubicBezTo>
                    <a:cubicBezTo>
                      <a:pt x="376" y="72"/>
                      <a:pt x="376" y="72"/>
                      <a:pt x="376" y="72"/>
                    </a:cubicBezTo>
                    <a:cubicBezTo>
                      <a:pt x="378" y="68"/>
                      <a:pt x="378" y="68"/>
                      <a:pt x="378" y="68"/>
                    </a:cubicBezTo>
                    <a:cubicBezTo>
                      <a:pt x="378" y="64"/>
                      <a:pt x="378" y="64"/>
                      <a:pt x="378" y="64"/>
                    </a:cubicBezTo>
                    <a:cubicBezTo>
                      <a:pt x="352" y="63"/>
                      <a:pt x="352" y="63"/>
                      <a:pt x="352" y="63"/>
                    </a:cubicBezTo>
                    <a:cubicBezTo>
                      <a:pt x="350" y="63"/>
                      <a:pt x="349" y="64"/>
                      <a:pt x="348" y="66"/>
                    </a:cubicBezTo>
                    <a:cubicBezTo>
                      <a:pt x="348" y="68"/>
                      <a:pt x="348" y="70"/>
                      <a:pt x="350" y="71"/>
                    </a:cubicBezTo>
                    <a:cubicBezTo>
                      <a:pt x="355" y="74"/>
                      <a:pt x="355" y="74"/>
                      <a:pt x="355" y="74"/>
                    </a:cubicBezTo>
                    <a:cubicBezTo>
                      <a:pt x="358" y="71"/>
                      <a:pt x="358" y="71"/>
                      <a:pt x="358" y="71"/>
                    </a:cubicBezTo>
                    <a:cubicBezTo>
                      <a:pt x="357" y="67"/>
                      <a:pt x="357" y="67"/>
                      <a:pt x="357" y="67"/>
                    </a:cubicBezTo>
                    <a:cubicBezTo>
                      <a:pt x="329" y="67"/>
                      <a:pt x="329" y="67"/>
                      <a:pt x="329" y="67"/>
                    </a:cubicBezTo>
                    <a:cubicBezTo>
                      <a:pt x="327" y="67"/>
                      <a:pt x="326" y="69"/>
                      <a:pt x="325" y="70"/>
                    </a:cubicBezTo>
                    <a:cubicBezTo>
                      <a:pt x="325" y="72"/>
                      <a:pt x="325" y="74"/>
                      <a:pt x="327" y="75"/>
                    </a:cubicBezTo>
                    <a:cubicBezTo>
                      <a:pt x="330" y="77"/>
                      <a:pt x="330" y="77"/>
                      <a:pt x="330" y="77"/>
                    </a:cubicBezTo>
                    <a:cubicBezTo>
                      <a:pt x="332" y="73"/>
                      <a:pt x="332" y="73"/>
                      <a:pt x="332" y="73"/>
                    </a:cubicBezTo>
                    <a:cubicBezTo>
                      <a:pt x="329" y="71"/>
                      <a:pt x="329" y="71"/>
                      <a:pt x="329" y="71"/>
                    </a:cubicBezTo>
                    <a:cubicBezTo>
                      <a:pt x="332" y="73"/>
                      <a:pt x="332" y="73"/>
                      <a:pt x="332" y="73"/>
                    </a:cubicBezTo>
                    <a:cubicBezTo>
                      <a:pt x="330" y="70"/>
                      <a:pt x="330" y="70"/>
                      <a:pt x="330" y="70"/>
                    </a:cubicBezTo>
                    <a:cubicBezTo>
                      <a:pt x="330" y="70"/>
                      <a:pt x="329" y="70"/>
                      <a:pt x="329" y="71"/>
                    </a:cubicBezTo>
                    <a:cubicBezTo>
                      <a:pt x="332" y="73"/>
                      <a:pt x="332" y="73"/>
                      <a:pt x="332" y="73"/>
                    </a:cubicBezTo>
                    <a:cubicBezTo>
                      <a:pt x="330" y="70"/>
                      <a:pt x="330" y="70"/>
                      <a:pt x="330" y="70"/>
                    </a:cubicBezTo>
                    <a:cubicBezTo>
                      <a:pt x="332" y="73"/>
                      <a:pt x="332" y="73"/>
                      <a:pt x="332" y="73"/>
                    </a:cubicBezTo>
                    <a:cubicBezTo>
                      <a:pt x="331" y="69"/>
                      <a:pt x="331" y="69"/>
                      <a:pt x="331" y="69"/>
                    </a:cubicBezTo>
                    <a:cubicBezTo>
                      <a:pt x="331" y="69"/>
                      <a:pt x="331" y="69"/>
                      <a:pt x="330" y="70"/>
                    </a:cubicBezTo>
                    <a:cubicBezTo>
                      <a:pt x="332" y="73"/>
                      <a:pt x="332" y="73"/>
                      <a:pt x="332" y="73"/>
                    </a:cubicBezTo>
                    <a:cubicBezTo>
                      <a:pt x="331" y="69"/>
                      <a:pt x="331" y="69"/>
                      <a:pt x="331" y="69"/>
                    </a:cubicBezTo>
                    <a:cubicBezTo>
                      <a:pt x="331" y="70"/>
                      <a:pt x="331" y="70"/>
                      <a:pt x="331" y="70"/>
                    </a:cubicBezTo>
                    <a:cubicBezTo>
                      <a:pt x="331" y="69"/>
                      <a:pt x="331" y="69"/>
                      <a:pt x="331" y="69"/>
                    </a:cubicBezTo>
                    <a:cubicBezTo>
                      <a:pt x="331" y="69"/>
                      <a:pt x="331" y="69"/>
                      <a:pt x="331" y="69"/>
                    </a:cubicBezTo>
                    <a:cubicBezTo>
                      <a:pt x="331" y="70"/>
                      <a:pt x="331" y="70"/>
                      <a:pt x="331" y="70"/>
                    </a:cubicBezTo>
                    <a:cubicBezTo>
                      <a:pt x="331" y="69"/>
                      <a:pt x="331" y="69"/>
                      <a:pt x="331" y="69"/>
                    </a:cubicBezTo>
                    <a:cubicBezTo>
                      <a:pt x="331" y="69"/>
                      <a:pt x="330" y="69"/>
                      <a:pt x="329" y="70"/>
                    </a:cubicBezTo>
                    <a:cubicBezTo>
                      <a:pt x="326" y="70"/>
                      <a:pt x="319" y="70"/>
                      <a:pt x="314" y="70"/>
                    </a:cubicBezTo>
                    <a:cubicBezTo>
                      <a:pt x="308" y="70"/>
                      <a:pt x="303" y="70"/>
                      <a:pt x="303" y="70"/>
                    </a:cubicBezTo>
                    <a:cubicBezTo>
                      <a:pt x="301" y="70"/>
                      <a:pt x="300" y="71"/>
                      <a:pt x="299" y="73"/>
                    </a:cubicBezTo>
                    <a:cubicBezTo>
                      <a:pt x="299" y="75"/>
                      <a:pt x="300" y="76"/>
                      <a:pt x="301" y="77"/>
                    </a:cubicBezTo>
                    <a:cubicBezTo>
                      <a:pt x="306" y="80"/>
                      <a:pt x="306" y="80"/>
                      <a:pt x="306" y="80"/>
                    </a:cubicBezTo>
                    <a:cubicBezTo>
                      <a:pt x="308" y="77"/>
                      <a:pt x="308" y="77"/>
                      <a:pt x="308" y="77"/>
                    </a:cubicBezTo>
                    <a:cubicBezTo>
                      <a:pt x="308" y="73"/>
                      <a:pt x="308" y="73"/>
                      <a:pt x="308" y="73"/>
                    </a:cubicBezTo>
                    <a:cubicBezTo>
                      <a:pt x="283" y="72"/>
                      <a:pt x="283" y="72"/>
                      <a:pt x="283" y="72"/>
                    </a:cubicBezTo>
                    <a:cubicBezTo>
                      <a:pt x="282" y="72"/>
                      <a:pt x="280" y="73"/>
                      <a:pt x="280" y="75"/>
                    </a:cubicBezTo>
                    <a:cubicBezTo>
                      <a:pt x="279" y="77"/>
                      <a:pt x="280" y="78"/>
                      <a:pt x="281" y="79"/>
                    </a:cubicBezTo>
                    <a:cubicBezTo>
                      <a:pt x="285" y="82"/>
                      <a:pt x="285" y="82"/>
                      <a:pt x="285" y="82"/>
                    </a:cubicBezTo>
                    <a:cubicBezTo>
                      <a:pt x="287" y="78"/>
                      <a:pt x="287" y="78"/>
                      <a:pt x="287" y="78"/>
                    </a:cubicBezTo>
                    <a:cubicBezTo>
                      <a:pt x="287" y="74"/>
                      <a:pt x="287" y="74"/>
                      <a:pt x="287" y="74"/>
                    </a:cubicBezTo>
                    <a:cubicBezTo>
                      <a:pt x="260" y="74"/>
                      <a:pt x="260" y="74"/>
                      <a:pt x="260" y="74"/>
                    </a:cubicBezTo>
                    <a:cubicBezTo>
                      <a:pt x="258" y="74"/>
                      <a:pt x="257" y="75"/>
                      <a:pt x="256" y="77"/>
                    </a:cubicBezTo>
                    <a:cubicBezTo>
                      <a:pt x="256" y="79"/>
                      <a:pt x="256" y="81"/>
                      <a:pt x="258" y="81"/>
                    </a:cubicBezTo>
                    <a:cubicBezTo>
                      <a:pt x="260" y="83"/>
                      <a:pt x="260" y="83"/>
                      <a:pt x="260" y="83"/>
                    </a:cubicBezTo>
                    <a:cubicBezTo>
                      <a:pt x="262" y="79"/>
                      <a:pt x="262" y="79"/>
                      <a:pt x="262" y="79"/>
                    </a:cubicBezTo>
                    <a:cubicBezTo>
                      <a:pt x="262" y="75"/>
                      <a:pt x="262" y="75"/>
                      <a:pt x="262" y="75"/>
                    </a:cubicBezTo>
                    <a:cubicBezTo>
                      <a:pt x="262" y="75"/>
                      <a:pt x="255" y="76"/>
                      <a:pt x="248" y="76"/>
                    </a:cubicBezTo>
                    <a:cubicBezTo>
                      <a:pt x="245" y="76"/>
                      <a:pt x="242" y="77"/>
                      <a:pt x="239" y="77"/>
                    </a:cubicBezTo>
                    <a:cubicBezTo>
                      <a:pt x="238" y="77"/>
                      <a:pt x="237" y="77"/>
                      <a:pt x="236" y="77"/>
                    </a:cubicBezTo>
                    <a:cubicBezTo>
                      <a:pt x="235" y="77"/>
                      <a:pt x="235" y="77"/>
                      <a:pt x="235" y="77"/>
                    </a:cubicBezTo>
                    <a:cubicBezTo>
                      <a:pt x="234" y="77"/>
                      <a:pt x="234" y="77"/>
                      <a:pt x="234" y="77"/>
                    </a:cubicBezTo>
                    <a:cubicBezTo>
                      <a:pt x="233" y="78"/>
                      <a:pt x="233" y="78"/>
                      <a:pt x="233" y="78"/>
                    </a:cubicBezTo>
                    <a:cubicBezTo>
                      <a:pt x="233" y="78"/>
                      <a:pt x="233" y="78"/>
                      <a:pt x="233" y="78"/>
                    </a:cubicBezTo>
                    <a:cubicBezTo>
                      <a:pt x="232" y="78"/>
                      <a:pt x="232" y="79"/>
                      <a:pt x="232" y="79"/>
                    </a:cubicBezTo>
                    <a:cubicBezTo>
                      <a:pt x="231" y="81"/>
                      <a:pt x="231" y="83"/>
                      <a:pt x="233" y="85"/>
                    </a:cubicBezTo>
                    <a:cubicBezTo>
                      <a:pt x="237" y="87"/>
                      <a:pt x="237" y="87"/>
                      <a:pt x="237" y="87"/>
                    </a:cubicBezTo>
                    <a:cubicBezTo>
                      <a:pt x="239" y="84"/>
                      <a:pt x="239" y="84"/>
                      <a:pt x="239" y="84"/>
                    </a:cubicBezTo>
                    <a:cubicBezTo>
                      <a:pt x="239" y="80"/>
                      <a:pt x="239" y="80"/>
                      <a:pt x="239" y="80"/>
                    </a:cubicBezTo>
                    <a:cubicBezTo>
                      <a:pt x="239" y="80"/>
                      <a:pt x="235" y="79"/>
                      <a:pt x="231" y="79"/>
                    </a:cubicBezTo>
                    <a:cubicBezTo>
                      <a:pt x="226" y="79"/>
                      <a:pt x="221" y="79"/>
                      <a:pt x="218" y="79"/>
                    </a:cubicBezTo>
                    <a:cubicBezTo>
                      <a:pt x="217" y="79"/>
                      <a:pt x="217" y="79"/>
                      <a:pt x="216" y="79"/>
                    </a:cubicBezTo>
                    <a:cubicBezTo>
                      <a:pt x="215" y="79"/>
                      <a:pt x="215" y="79"/>
                      <a:pt x="215" y="79"/>
                    </a:cubicBezTo>
                    <a:cubicBezTo>
                      <a:pt x="215" y="79"/>
                      <a:pt x="215" y="79"/>
                      <a:pt x="215" y="79"/>
                    </a:cubicBezTo>
                    <a:cubicBezTo>
                      <a:pt x="214" y="79"/>
                      <a:pt x="214" y="79"/>
                      <a:pt x="214" y="79"/>
                    </a:cubicBezTo>
                    <a:cubicBezTo>
                      <a:pt x="213" y="80"/>
                      <a:pt x="213" y="80"/>
                      <a:pt x="212" y="81"/>
                    </a:cubicBezTo>
                    <a:cubicBezTo>
                      <a:pt x="211" y="83"/>
                      <a:pt x="212" y="85"/>
                      <a:pt x="214" y="86"/>
                    </a:cubicBezTo>
                    <a:cubicBezTo>
                      <a:pt x="222" y="91"/>
                      <a:pt x="222" y="91"/>
                      <a:pt x="222" y="91"/>
                    </a:cubicBezTo>
                    <a:cubicBezTo>
                      <a:pt x="224" y="88"/>
                      <a:pt x="224" y="88"/>
                      <a:pt x="224" y="88"/>
                    </a:cubicBezTo>
                    <a:cubicBezTo>
                      <a:pt x="224" y="84"/>
                      <a:pt x="224" y="84"/>
                      <a:pt x="224" y="84"/>
                    </a:cubicBezTo>
                    <a:cubicBezTo>
                      <a:pt x="224" y="84"/>
                      <a:pt x="219" y="83"/>
                      <a:pt x="212" y="83"/>
                    </a:cubicBezTo>
                    <a:cubicBezTo>
                      <a:pt x="206" y="83"/>
                      <a:pt x="199" y="82"/>
                      <a:pt x="195" y="82"/>
                    </a:cubicBezTo>
                    <a:cubicBezTo>
                      <a:pt x="195" y="82"/>
                      <a:pt x="194" y="82"/>
                      <a:pt x="193" y="82"/>
                    </a:cubicBezTo>
                    <a:cubicBezTo>
                      <a:pt x="193" y="82"/>
                      <a:pt x="193" y="82"/>
                      <a:pt x="192" y="82"/>
                    </a:cubicBezTo>
                    <a:cubicBezTo>
                      <a:pt x="192" y="82"/>
                      <a:pt x="192" y="82"/>
                      <a:pt x="192" y="83"/>
                    </a:cubicBezTo>
                    <a:cubicBezTo>
                      <a:pt x="191" y="83"/>
                      <a:pt x="191" y="83"/>
                      <a:pt x="190" y="84"/>
                    </a:cubicBezTo>
                    <a:cubicBezTo>
                      <a:pt x="189" y="86"/>
                      <a:pt x="189" y="89"/>
                      <a:pt x="191" y="90"/>
                    </a:cubicBezTo>
                    <a:cubicBezTo>
                      <a:pt x="196" y="93"/>
                      <a:pt x="196" y="93"/>
                      <a:pt x="196" y="93"/>
                    </a:cubicBezTo>
                    <a:cubicBezTo>
                      <a:pt x="198" y="89"/>
                      <a:pt x="198" y="89"/>
                      <a:pt x="198" y="89"/>
                    </a:cubicBezTo>
                    <a:cubicBezTo>
                      <a:pt x="198" y="85"/>
                      <a:pt x="198" y="85"/>
                      <a:pt x="198" y="85"/>
                    </a:cubicBezTo>
                    <a:cubicBezTo>
                      <a:pt x="172" y="87"/>
                      <a:pt x="172" y="87"/>
                      <a:pt x="172" y="87"/>
                    </a:cubicBezTo>
                    <a:cubicBezTo>
                      <a:pt x="170" y="88"/>
                      <a:pt x="169" y="89"/>
                      <a:pt x="169" y="90"/>
                    </a:cubicBezTo>
                    <a:cubicBezTo>
                      <a:pt x="168" y="92"/>
                      <a:pt x="169" y="94"/>
                      <a:pt x="170" y="95"/>
                    </a:cubicBezTo>
                    <a:cubicBezTo>
                      <a:pt x="173" y="97"/>
                      <a:pt x="173" y="97"/>
                      <a:pt x="173" y="97"/>
                    </a:cubicBezTo>
                    <a:cubicBezTo>
                      <a:pt x="175" y="93"/>
                      <a:pt x="175" y="93"/>
                      <a:pt x="175" y="93"/>
                    </a:cubicBezTo>
                    <a:cubicBezTo>
                      <a:pt x="175" y="89"/>
                      <a:pt x="175" y="89"/>
                      <a:pt x="175" y="89"/>
                    </a:cubicBezTo>
                    <a:cubicBezTo>
                      <a:pt x="175" y="89"/>
                      <a:pt x="152" y="88"/>
                      <a:pt x="145" y="88"/>
                    </a:cubicBezTo>
                    <a:cubicBezTo>
                      <a:pt x="144" y="88"/>
                      <a:pt x="143" y="88"/>
                      <a:pt x="143" y="88"/>
                    </a:cubicBezTo>
                    <a:cubicBezTo>
                      <a:pt x="142" y="88"/>
                      <a:pt x="142" y="88"/>
                      <a:pt x="142" y="88"/>
                    </a:cubicBezTo>
                    <a:cubicBezTo>
                      <a:pt x="141" y="88"/>
                      <a:pt x="141" y="88"/>
                      <a:pt x="141" y="88"/>
                    </a:cubicBezTo>
                    <a:cubicBezTo>
                      <a:pt x="141" y="89"/>
                      <a:pt x="141" y="89"/>
                      <a:pt x="141" y="89"/>
                    </a:cubicBezTo>
                    <a:cubicBezTo>
                      <a:pt x="140" y="89"/>
                      <a:pt x="140" y="89"/>
                      <a:pt x="139" y="90"/>
                    </a:cubicBezTo>
                    <a:cubicBezTo>
                      <a:pt x="138" y="92"/>
                      <a:pt x="139" y="94"/>
                      <a:pt x="140" y="96"/>
                    </a:cubicBezTo>
                    <a:cubicBezTo>
                      <a:pt x="146" y="99"/>
                      <a:pt x="146" y="99"/>
                      <a:pt x="146" y="99"/>
                    </a:cubicBezTo>
                    <a:cubicBezTo>
                      <a:pt x="148" y="96"/>
                      <a:pt x="148" y="96"/>
                      <a:pt x="148" y="96"/>
                    </a:cubicBezTo>
                    <a:cubicBezTo>
                      <a:pt x="149" y="92"/>
                      <a:pt x="149" y="92"/>
                      <a:pt x="149" y="92"/>
                    </a:cubicBezTo>
                    <a:cubicBezTo>
                      <a:pt x="149" y="92"/>
                      <a:pt x="145" y="92"/>
                      <a:pt x="140" y="91"/>
                    </a:cubicBezTo>
                    <a:cubicBezTo>
                      <a:pt x="135" y="91"/>
                      <a:pt x="130" y="91"/>
                      <a:pt x="127" y="91"/>
                    </a:cubicBezTo>
                    <a:cubicBezTo>
                      <a:pt x="127" y="91"/>
                      <a:pt x="127" y="91"/>
                      <a:pt x="126" y="91"/>
                    </a:cubicBezTo>
                    <a:cubicBezTo>
                      <a:pt x="126" y="91"/>
                      <a:pt x="126" y="91"/>
                      <a:pt x="125" y="91"/>
                    </a:cubicBezTo>
                    <a:cubicBezTo>
                      <a:pt x="125" y="91"/>
                      <a:pt x="125" y="91"/>
                      <a:pt x="125" y="91"/>
                    </a:cubicBezTo>
                    <a:cubicBezTo>
                      <a:pt x="124" y="91"/>
                      <a:pt x="124" y="91"/>
                      <a:pt x="123" y="93"/>
                    </a:cubicBezTo>
                    <a:cubicBezTo>
                      <a:pt x="122" y="94"/>
                      <a:pt x="122" y="97"/>
                      <a:pt x="124" y="98"/>
                    </a:cubicBezTo>
                    <a:cubicBezTo>
                      <a:pt x="127" y="100"/>
                      <a:pt x="127" y="100"/>
                      <a:pt x="127" y="100"/>
                    </a:cubicBezTo>
                    <a:cubicBezTo>
                      <a:pt x="129" y="96"/>
                      <a:pt x="129" y="96"/>
                      <a:pt x="129" y="96"/>
                    </a:cubicBezTo>
                    <a:cubicBezTo>
                      <a:pt x="128" y="92"/>
                      <a:pt x="128" y="92"/>
                      <a:pt x="128" y="92"/>
                    </a:cubicBezTo>
                    <a:cubicBezTo>
                      <a:pt x="106" y="95"/>
                      <a:pt x="106" y="95"/>
                      <a:pt x="106" y="95"/>
                    </a:cubicBezTo>
                    <a:cubicBezTo>
                      <a:pt x="105" y="95"/>
                      <a:pt x="103" y="96"/>
                      <a:pt x="103" y="98"/>
                    </a:cubicBezTo>
                    <a:cubicBezTo>
                      <a:pt x="102" y="99"/>
                      <a:pt x="103" y="101"/>
                      <a:pt x="105" y="102"/>
                    </a:cubicBezTo>
                    <a:cubicBezTo>
                      <a:pt x="105" y="102"/>
                      <a:pt x="105" y="102"/>
                      <a:pt x="105" y="102"/>
                    </a:cubicBezTo>
                    <a:cubicBezTo>
                      <a:pt x="107" y="99"/>
                      <a:pt x="107" y="99"/>
                      <a:pt x="107" y="99"/>
                    </a:cubicBezTo>
                    <a:cubicBezTo>
                      <a:pt x="107" y="95"/>
                      <a:pt x="107" y="95"/>
                      <a:pt x="107" y="95"/>
                    </a:cubicBezTo>
                    <a:cubicBezTo>
                      <a:pt x="107" y="95"/>
                      <a:pt x="101" y="95"/>
                      <a:pt x="95" y="96"/>
                    </a:cubicBezTo>
                    <a:cubicBezTo>
                      <a:pt x="92" y="96"/>
                      <a:pt x="89" y="96"/>
                      <a:pt x="87" y="97"/>
                    </a:cubicBezTo>
                    <a:cubicBezTo>
                      <a:pt x="86" y="97"/>
                      <a:pt x="85" y="97"/>
                      <a:pt x="84" y="97"/>
                    </a:cubicBezTo>
                    <a:cubicBezTo>
                      <a:pt x="84" y="97"/>
                      <a:pt x="83" y="97"/>
                      <a:pt x="83" y="97"/>
                    </a:cubicBezTo>
                    <a:cubicBezTo>
                      <a:pt x="83" y="97"/>
                      <a:pt x="83" y="97"/>
                      <a:pt x="83" y="97"/>
                    </a:cubicBezTo>
                    <a:cubicBezTo>
                      <a:pt x="82" y="98"/>
                      <a:pt x="82" y="98"/>
                      <a:pt x="82" y="98"/>
                    </a:cubicBezTo>
                    <a:cubicBezTo>
                      <a:pt x="81" y="98"/>
                      <a:pt x="81" y="98"/>
                      <a:pt x="81" y="98"/>
                    </a:cubicBezTo>
                    <a:cubicBezTo>
                      <a:pt x="81" y="98"/>
                      <a:pt x="81" y="98"/>
                      <a:pt x="80" y="99"/>
                    </a:cubicBezTo>
                    <a:cubicBezTo>
                      <a:pt x="79" y="101"/>
                      <a:pt x="80" y="103"/>
                      <a:pt x="81" y="105"/>
                    </a:cubicBezTo>
                    <a:cubicBezTo>
                      <a:pt x="83" y="106"/>
                      <a:pt x="83" y="106"/>
                      <a:pt x="83" y="106"/>
                    </a:cubicBezTo>
                    <a:cubicBezTo>
                      <a:pt x="85" y="102"/>
                      <a:pt x="85" y="102"/>
                      <a:pt x="85" y="102"/>
                    </a:cubicBezTo>
                    <a:cubicBezTo>
                      <a:pt x="85" y="98"/>
                      <a:pt x="85" y="98"/>
                      <a:pt x="85" y="98"/>
                    </a:cubicBezTo>
                    <a:cubicBezTo>
                      <a:pt x="68" y="100"/>
                      <a:pt x="68" y="100"/>
                      <a:pt x="68" y="100"/>
                    </a:cubicBezTo>
                    <a:cubicBezTo>
                      <a:pt x="66" y="100"/>
                      <a:pt x="65" y="102"/>
                      <a:pt x="64" y="103"/>
                    </a:cubicBezTo>
                    <a:cubicBezTo>
                      <a:pt x="64" y="105"/>
                      <a:pt x="65" y="107"/>
                      <a:pt x="66" y="108"/>
                    </a:cubicBezTo>
                    <a:cubicBezTo>
                      <a:pt x="67" y="108"/>
                      <a:pt x="67" y="108"/>
                      <a:pt x="67" y="108"/>
                    </a:cubicBezTo>
                    <a:cubicBezTo>
                      <a:pt x="69" y="105"/>
                      <a:pt x="69" y="105"/>
                      <a:pt x="69" y="105"/>
                    </a:cubicBezTo>
                    <a:cubicBezTo>
                      <a:pt x="65" y="102"/>
                      <a:pt x="65" y="102"/>
                      <a:pt x="65" y="102"/>
                    </a:cubicBezTo>
                    <a:cubicBezTo>
                      <a:pt x="69" y="104"/>
                      <a:pt x="69" y="104"/>
                      <a:pt x="69" y="104"/>
                    </a:cubicBezTo>
                    <a:cubicBezTo>
                      <a:pt x="67" y="101"/>
                      <a:pt x="67" y="101"/>
                      <a:pt x="67" y="101"/>
                    </a:cubicBezTo>
                    <a:cubicBezTo>
                      <a:pt x="66" y="101"/>
                      <a:pt x="66" y="102"/>
                      <a:pt x="65" y="102"/>
                    </a:cubicBezTo>
                    <a:cubicBezTo>
                      <a:pt x="69" y="104"/>
                      <a:pt x="69" y="104"/>
                      <a:pt x="69" y="104"/>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8" y="104"/>
                      <a:pt x="68" y="104"/>
                      <a:pt x="68" y="104"/>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7" y="101"/>
                      <a:pt x="67" y="101"/>
                    </a:cubicBezTo>
                    <a:cubicBezTo>
                      <a:pt x="67" y="101"/>
                      <a:pt x="66" y="101"/>
                      <a:pt x="65" y="101"/>
                    </a:cubicBezTo>
                    <a:cubicBezTo>
                      <a:pt x="62" y="101"/>
                      <a:pt x="56" y="102"/>
                      <a:pt x="50" y="102"/>
                    </a:cubicBezTo>
                    <a:cubicBezTo>
                      <a:pt x="47" y="102"/>
                      <a:pt x="45" y="102"/>
                      <a:pt x="43" y="102"/>
                    </a:cubicBezTo>
                    <a:cubicBezTo>
                      <a:pt x="42" y="102"/>
                      <a:pt x="41" y="102"/>
                      <a:pt x="40" y="103"/>
                    </a:cubicBezTo>
                    <a:cubicBezTo>
                      <a:pt x="40" y="103"/>
                      <a:pt x="40" y="103"/>
                      <a:pt x="39" y="103"/>
                    </a:cubicBezTo>
                    <a:cubicBezTo>
                      <a:pt x="39" y="103"/>
                      <a:pt x="39" y="103"/>
                      <a:pt x="38" y="103"/>
                    </a:cubicBezTo>
                    <a:cubicBezTo>
                      <a:pt x="38" y="103"/>
                      <a:pt x="38" y="103"/>
                      <a:pt x="38" y="103"/>
                    </a:cubicBezTo>
                    <a:cubicBezTo>
                      <a:pt x="37" y="104"/>
                      <a:pt x="37" y="104"/>
                      <a:pt x="37" y="105"/>
                    </a:cubicBezTo>
                    <a:cubicBezTo>
                      <a:pt x="35" y="107"/>
                      <a:pt x="36" y="109"/>
                      <a:pt x="38" y="110"/>
                    </a:cubicBezTo>
                    <a:cubicBezTo>
                      <a:pt x="42" y="113"/>
                      <a:pt x="42" y="113"/>
                      <a:pt x="42" y="113"/>
                    </a:cubicBezTo>
                    <a:cubicBezTo>
                      <a:pt x="44" y="109"/>
                      <a:pt x="44" y="109"/>
                      <a:pt x="44" y="109"/>
                    </a:cubicBezTo>
                    <a:cubicBezTo>
                      <a:pt x="41" y="107"/>
                      <a:pt x="41" y="107"/>
                      <a:pt x="41" y="107"/>
                    </a:cubicBezTo>
                    <a:cubicBezTo>
                      <a:pt x="44" y="109"/>
                      <a:pt x="44" y="109"/>
                      <a:pt x="44" y="109"/>
                    </a:cubicBezTo>
                    <a:cubicBezTo>
                      <a:pt x="42" y="106"/>
                      <a:pt x="42" y="106"/>
                      <a:pt x="42" y="106"/>
                    </a:cubicBezTo>
                    <a:cubicBezTo>
                      <a:pt x="42" y="106"/>
                      <a:pt x="41" y="106"/>
                      <a:pt x="41" y="107"/>
                    </a:cubicBezTo>
                    <a:cubicBezTo>
                      <a:pt x="44" y="109"/>
                      <a:pt x="44" y="109"/>
                      <a:pt x="44" y="109"/>
                    </a:cubicBezTo>
                    <a:cubicBezTo>
                      <a:pt x="42" y="106"/>
                      <a:pt x="42" y="106"/>
                      <a:pt x="42" y="106"/>
                    </a:cubicBezTo>
                    <a:cubicBezTo>
                      <a:pt x="44" y="109"/>
                      <a:pt x="44" y="109"/>
                      <a:pt x="44" y="109"/>
                    </a:cubicBezTo>
                    <a:cubicBezTo>
                      <a:pt x="43" y="105"/>
                      <a:pt x="43" y="105"/>
                      <a:pt x="43" y="105"/>
                    </a:cubicBezTo>
                    <a:cubicBezTo>
                      <a:pt x="43" y="106"/>
                      <a:pt x="43" y="106"/>
                      <a:pt x="42" y="106"/>
                    </a:cubicBezTo>
                    <a:cubicBezTo>
                      <a:pt x="44" y="109"/>
                      <a:pt x="44" y="109"/>
                      <a:pt x="44" y="109"/>
                    </a:cubicBezTo>
                    <a:cubicBezTo>
                      <a:pt x="43" y="105"/>
                      <a:pt x="43" y="105"/>
                      <a:pt x="43" y="105"/>
                    </a:cubicBezTo>
                    <a:cubicBezTo>
                      <a:pt x="44" y="108"/>
                      <a:pt x="44" y="108"/>
                      <a:pt x="44" y="108"/>
                    </a:cubicBezTo>
                    <a:cubicBezTo>
                      <a:pt x="43" y="105"/>
                      <a:pt x="43" y="105"/>
                      <a:pt x="43" y="105"/>
                    </a:cubicBezTo>
                    <a:cubicBezTo>
                      <a:pt x="43" y="105"/>
                      <a:pt x="43" y="105"/>
                      <a:pt x="43" y="105"/>
                    </a:cubicBezTo>
                    <a:cubicBezTo>
                      <a:pt x="44" y="108"/>
                      <a:pt x="44" y="108"/>
                      <a:pt x="44" y="108"/>
                    </a:cubicBezTo>
                    <a:cubicBezTo>
                      <a:pt x="43" y="105"/>
                      <a:pt x="43" y="105"/>
                      <a:pt x="43" y="105"/>
                    </a:cubicBezTo>
                    <a:cubicBezTo>
                      <a:pt x="43" y="105"/>
                      <a:pt x="43" y="105"/>
                      <a:pt x="42" y="105"/>
                    </a:cubicBezTo>
                    <a:cubicBezTo>
                      <a:pt x="39" y="105"/>
                      <a:pt x="34" y="105"/>
                      <a:pt x="28" y="105"/>
                    </a:cubicBezTo>
                    <a:cubicBezTo>
                      <a:pt x="22" y="105"/>
                      <a:pt x="16" y="105"/>
                      <a:pt x="13" y="105"/>
                    </a:cubicBezTo>
                    <a:cubicBezTo>
                      <a:pt x="13" y="105"/>
                      <a:pt x="12" y="105"/>
                      <a:pt x="12" y="105"/>
                    </a:cubicBezTo>
                    <a:cubicBezTo>
                      <a:pt x="11" y="105"/>
                      <a:pt x="11" y="105"/>
                      <a:pt x="11" y="105"/>
                    </a:cubicBezTo>
                    <a:cubicBezTo>
                      <a:pt x="11" y="105"/>
                      <a:pt x="11" y="105"/>
                      <a:pt x="11" y="105"/>
                    </a:cubicBezTo>
                    <a:cubicBezTo>
                      <a:pt x="10" y="105"/>
                      <a:pt x="10" y="105"/>
                      <a:pt x="10" y="105"/>
                    </a:cubicBezTo>
                    <a:cubicBezTo>
                      <a:pt x="10" y="105"/>
                      <a:pt x="9" y="106"/>
                      <a:pt x="8" y="107"/>
                    </a:cubicBezTo>
                    <a:cubicBezTo>
                      <a:pt x="7" y="108"/>
                      <a:pt x="8" y="111"/>
                      <a:pt x="10" y="112"/>
                    </a:cubicBezTo>
                    <a:cubicBezTo>
                      <a:pt x="12" y="114"/>
                      <a:pt x="12" y="114"/>
                      <a:pt x="12" y="114"/>
                    </a:cubicBezTo>
                    <a:cubicBezTo>
                      <a:pt x="10" y="123"/>
                      <a:pt x="10" y="123"/>
                      <a:pt x="10" y="123"/>
                    </a:cubicBezTo>
                    <a:cubicBezTo>
                      <a:pt x="9" y="125"/>
                      <a:pt x="10" y="127"/>
                      <a:pt x="11" y="128"/>
                    </a:cubicBezTo>
                    <a:cubicBezTo>
                      <a:pt x="13" y="129"/>
                      <a:pt x="13" y="129"/>
                      <a:pt x="13" y="129"/>
                    </a:cubicBezTo>
                    <a:cubicBezTo>
                      <a:pt x="15" y="126"/>
                      <a:pt x="15" y="126"/>
                      <a:pt x="15" y="126"/>
                    </a:cubicBezTo>
                    <a:cubicBezTo>
                      <a:pt x="12" y="124"/>
                      <a:pt x="12" y="124"/>
                      <a:pt x="12" y="124"/>
                    </a:cubicBezTo>
                    <a:cubicBezTo>
                      <a:pt x="12" y="124"/>
                      <a:pt x="12" y="124"/>
                      <a:pt x="12" y="124"/>
                    </a:cubicBezTo>
                    <a:cubicBezTo>
                      <a:pt x="11" y="125"/>
                      <a:pt x="11" y="125"/>
                      <a:pt x="11" y="125"/>
                    </a:cubicBezTo>
                    <a:cubicBezTo>
                      <a:pt x="11" y="125"/>
                      <a:pt x="11" y="126"/>
                      <a:pt x="11" y="126"/>
                    </a:cubicBezTo>
                    <a:cubicBezTo>
                      <a:pt x="11" y="130"/>
                      <a:pt x="9" y="141"/>
                      <a:pt x="9" y="141"/>
                    </a:cubicBezTo>
                    <a:cubicBezTo>
                      <a:pt x="9" y="143"/>
                      <a:pt x="9" y="144"/>
                      <a:pt x="11" y="145"/>
                    </a:cubicBezTo>
                    <a:cubicBezTo>
                      <a:pt x="12" y="146"/>
                      <a:pt x="12" y="146"/>
                      <a:pt x="12" y="146"/>
                    </a:cubicBezTo>
                    <a:cubicBezTo>
                      <a:pt x="15" y="143"/>
                      <a:pt x="15" y="143"/>
                      <a:pt x="15" y="143"/>
                    </a:cubicBezTo>
                    <a:cubicBezTo>
                      <a:pt x="11" y="141"/>
                      <a:pt x="11" y="141"/>
                      <a:pt x="11" y="141"/>
                    </a:cubicBezTo>
                    <a:cubicBezTo>
                      <a:pt x="6" y="152"/>
                      <a:pt x="6" y="152"/>
                      <a:pt x="6" y="152"/>
                    </a:cubicBezTo>
                    <a:cubicBezTo>
                      <a:pt x="5" y="154"/>
                      <a:pt x="6" y="156"/>
                      <a:pt x="8" y="157"/>
                    </a:cubicBezTo>
                    <a:cubicBezTo>
                      <a:pt x="9" y="158"/>
                      <a:pt x="9" y="158"/>
                      <a:pt x="9" y="158"/>
                    </a:cubicBezTo>
                    <a:cubicBezTo>
                      <a:pt x="9" y="172"/>
                      <a:pt x="9" y="172"/>
                      <a:pt x="9" y="172"/>
                    </a:cubicBezTo>
                    <a:cubicBezTo>
                      <a:pt x="9" y="173"/>
                      <a:pt x="10" y="174"/>
                      <a:pt x="11" y="175"/>
                    </a:cubicBezTo>
                    <a:cubicBezTo>
                      <a:pt x="13" y="176"/>
                      <a:pt x="13" y="176"/>
                      <a:pt x="13" y="176"/>
                    </a:cubicBezTo>
                    <a:cubicBezTo>
                      <a:pt x="15" y="173"/>
                      <a:pt x="15" y="173"/>
                      <a:pt x="15" y="173"/>
                    </a:cubicBezTo>
                    <a:cubicBezTo>
                      <a:pt x="11" y="171"/>
                      <a:pt x="11" y="171"/>
                      <a:pt x="11" y="171"/>
                    </a:cubicBezTo>
                    <a:cubicBezTo>
                      <a:pt x="5" y="182"/>
                      <a:pt x="5" y="182"/>
                      <a:pt x="5" y="182"/>
                    </a:cubicBezTo>
                    <a:cubicBezTo>
                      <a:pt x="4" y="184"/>
                      <a:pt x="5" y="187"/>
                      <a:pt x="7" y="188"/>
                    </a:cubicBezTo>
                    <a:cubicBezTo>
                      <a:pt x="9" y="189"/>
                      <a:pt x="9" y="189"/>
                      <a:pt x="9" y="189"/>
                    </a:cubicBezTo>
                    <a:cubicBezTo>
                      <a:pt x="5" y="195"/>
                      <a:pt x="5" y="195"/>
                      <a:pt x="5" y="195"/>
                    </a:cubicBezTo>
                    <a:cubicBezTo>
                      <a:pt x="4" y="196"/>
                      <a:pt x="4" y="197"/>
                      <a:pt x="4" y="198"/>
                    </a:cubicBezTo>
                    <a:cubicBezTo>
                      <a:pt x="4" y="199"/>
                      <a:pt x="5" y="200"/>
                      <a:pt x="6" y="201"/>
                    </a:cubicBezTo>
                    <a:cubicBezTo>
                      <a:pt x="8" y="202"/>
                      <a:pt x="8" y="202"/>
                      <a:pt x="8" y="202"/>
                    </a:cubicBezTo>
                    <a:cubicBezTo>
                      <a:pt x="4" y="216"/>
                      <a:pt x="4" y="216"/>
                      <a:pt x="4" y="216"/>
                    </a:cubicBezTo>
                    <a:cubicBezTo>
                      <a:pt x="3" y="217"/>
                      <a:pt x="4" y="219"/>
                      <a:pt x="6" y="220"/>
                    </a:cubicBezTo>
                    <a:cubicBezTo>
                      <a:pt x="6" y="220"/>
                      <a:pt x="6" y="220"/>
                      <a:pt x="6" y="220"/>
                    </a:cubicBezTo>
                    <a:cubicBezTo>
                      <a:pt x="8" y="217"/>
                      <a:pt x="8" y="217"/>
                      <a:pt x="8" y="217"/>
                    </a:cubicBezTo>
                    <a:cubicBezTo>
                      <a:pt x="4" y="216"/>
                      <a:pt x="4" y="216"/>
                      <a:pt x="4" y="216"/>
                    </a:cubicBezTo>
                    <a:cubicBezTo>
                      <a:pt x="2" y="230"/>
                      <a:pt x="2" y="230"/>
                      <a:pt x="2" y="230"/>
                    </a:cubicBezTo>
                    <a:cubicBezTo>
                      <a:pt x="2" y="231"/>
                      <a:pt x="2" y="233"/>
                      <a:pt x="4" y="234"/>
                    </a:cubicBezTo>
                    <a:cubicBezTo>
                      <a:pt x="6" y="235"/>
                      <a:pt x="6" y="235"/>
                      <a:pt x="6" y="235"/>
                    </a:cubicBezTo>
                    <a:cubicBezTo>
                      <a:pt x="8" y="232"/>
                      <a:pt x="8" y="232"/>
                      <a:pt x="8" y="232"/>
                    </a:cubicBezTo>
                    <a:cubicBezTo>
                      <a:pt x="4" y="230"/>
                      <a:pt x="4" y="230"/>
                      <a:pt x="4" y="230"/>
                    </a:cubicBezTo>
                    <a:cubicBezTo>
                      <a:pt x="4" y="230"/>
                      <a:pt x="4" y="230"/>
                      <a:pt x="4" y="230"/>
                    </a:cubicBezTo>
                    <a:cubicBezTo>
                      <a:pt x="4" y="231"/>
                      <a:pt x="4" y="231"/>
                      <a:pt x="4" y="231"/>
                    </a:cubicBezTo>
                    <a:cubicBezTo>
                      <a:pt x="4" y="232"/>
                      <a:pt x="3" y="233"/>
                      <a:pt x="3" y="234"/>
                    </a:cubicBezTo>
                    <a:cubicBezTo>
                      <a:pt x="2" y="239"/>
                      <a:pt x="0" y="246"/>
                      <a:pt x="0" y="246"/>
                    </a:cubicBezTo>
                    <a:cubicBezTo>
                      <a:pt x="0" y="248"/>
                      <a:pt x="0" y="250"/>
                      <a:pt x="2" y="251"/>
                    </a:cubicBezTo>
                    <a:cubicBezTo>
                      <a:pt x="6" y="253"/>
                      <a:pt x="6" y="253"/>
                      <a:pt x="6" y="253"/>
                    </a:cubicBezTo>
                    <a:cubicBezTo>
                      <a:pt x="4" y="265"/>
                      <a:pt x="4" y="265"/>
                      <a:pt x="4" y="265"/>
                    </a:cubicBezTo>
                    <a:cubicBezTo>
                      <a:pt x="4" y="266"/>
                      <a:pt x="4" y="268"/>
                      <a:pt x="6" y="269"/>
                    </a:cubicBezTo>
                    <a:cubicBezTo>
                      <a:pt x="6" y="269"/>
                      <a:pt x="6" y="269"/>
                      <a:pt x="6" y="269"/>
                    </a:cubicBezTo>
                    <a:cubicBezTo>
                      <a:pt x="9" y="266"/>
                      <a:pt x="9" y="266"/>
                      <a:pt x="9" y="266"/>
                    </a:cubicBezTo>
                    <a:cubicBezTo>
                      <a:pt x="5" y="265"/>
                      <a:pt x="5" y="265"/>
                      <a:pt x="5" y="265"/>
                    </a:cubicBezTo>
                    <a:cubicBezTo>
                      <a:pt x="2" y="283"/>
                      <a:pt x="2" y="283"/>
                      <a:pt x="2" y="283"/>
                    </a:cubicBezTo>
                    <a:cubicBezTo>
                      <a:pt x="2" y="285"/>
                      <a:pt x="3" y="286"/>
                      <a:pt x="4" y="287"/>
                    </a:cubicBezTo>
                    <a:cubicBezTo>
                      <a:pt x="5" y="288"/>
                      <a:pt x="5" y="288"/>
                      <a:pt x="5" y="288"/>
                    </a:cubicBezTo>
                    <a:cubicBezTo>
                      <a:pt x="1" y="302"/>
                      <a:pt x="1" y="302"/>
                      <a:pt x="1" y="302"/>
                    </a:cubicBezTo>
                    <a:cubicBezTo>
                      <a:pt x="1" y="304"/>
                      <a:pt x="2" y="305"/>
                      <a:pt x="3" y="306"/>
                    </a:cubicBezTo>
                    <a:cubicBezTo>
                      <a:pt x="5" y="307"/>
                      <a:pt x="5" y="307"/>
                      <a:pt x="5" y="307"/>
                    </a:cubicBezTo>
                    <a:cubicBezTo>
                      <a:pt x="7" y="304"/>
                      <a:pt x="7" y="304"/>
                      <a:pt x="7" y="304"/>
                    </a:cubicBezTo>
                    <a:cubicBezTo>
                      <a:pt x="3" y="304"/>
                      <a:pt x="3" y="304"/>
                      <a:pt x="3" y="304"/>
                    </a:cubicBezTo>
                    <a:cubicBezTo>
                      <a:pt x="1" y="319"/>
                      <a:pt x="1" y="319"/>
                      <a:pt x="1" y="319"/>
                    </a:cubicBezTo>
                    <a:cubicBezTo>
                      <a:pt x="1" y="321"/>
                      <a:pt x="2" y="322"/>
                      <a:pt x="3" y="323"/>
                    </a:cubicBezTo>
                    <a:cubicBezTo>
                      <a:pt x="3" y="323"/>
                      <a:pt x="3" y="323"/>
                      <a:pt x="3" y="323"/>
                    </a:cubicBezTo>
                    <a:cubicBezTo>
                      <a:pt x="1" y="335"/>
                      <a:pt x="1" y="335"/>
                      <a:pt x="1" y="335"/>
                    </a:cubicBezTo>
                    <a:cubicBezTo>
                      <a:pt x="1" y="336"/>
                      <a:pt x="2" y="338"/>
                      <a:pt x="3" y="339"/>
                    </a:cubicBezTo>
                    <a:cubicBezTo>
                      <a:pt x="5" y="340"/>
                      <a:pt x="5" y="340"/>
                      <a:pt x="5" y="340"/>
                    </a:cubicBezTo>
                    <a:cubicBezTo>
                      <a:pt x="7" y="337"/>
                      <a:pt x="7" y="337"/>
                      <a:pt x="7" y="337"/>
                    </a:cubicBezTo>
                    <a:cubicBezTo>
                      <a:pt x="4" y="334"/>
                      <a:pt x="4" y="334"/>
                      <a:pt x="4" y="334"/>
                    </a:cubicBezTo>
                    <a:cubicBezTo>
                      <a:pt x="3" y="335"/>
                      <a:pt x="3" y="335"/>
                      <a:pt x="3" y="336"/>
                    </a:cubicBezTo>
                    <a:cubicBezTo>
                      <a:pt x="3" y="336"/>
                      <a:pt x="3" y="336"/>
                      <a:pt x="3" y="336"/>
                    </a:cubicBezTo>
                    <a:cubicBezTo>
                      <a:pt x="3" y="337"/>
                      <a:pt x="3" y="337"/>
                      <a:pt x="3" y="338"/>
                    </a:cubicBezTo>
                    <a:cubicBezTo>
                      <a:pt x="3" y="340"/>
                      <a:pt x="3" y="345"/>
                      <a:pt x="3" y="349"/>
                    </a:cubicBezTo>
                    <a:cubicBezTo>
                      <a:pt x="4" y="353"/>
                      <a:pt x="4" y="356"/>
                      <a:pt x="4" y="356"/>
                    </a:cubicBezTo>
                    <a:cubicBezTo>
                      <a:pt x="4" y="358"/>
                      <a:pt x="5" y="359"/>
                      <a:pt x="6" y="359"/>
                    </a:cubicBezTo>
                    <a:cubicBezTo>
                      <a:pt x="8" y="361"/>
                      <a:pt x="8" y="361"/>
                      <a:pt x="8" y="361"/>
                    </a:cubicBezTo>
                    <a:cubicBezTo>
                      <a:pt x="10" y="358"/>
                      <a:pt x="10" y="358"/>
                      <a:pt x="10" y="358"/>
                    </a:cubicBezTo>
                    <a:cubicBezTo>
                      <a:pt x="7" y="356"/>
                      <a:pt x="7" y="356"/>
                      <a:pt x="7" y="356"/>
                    </a:cubicBezTo>
                    <a:cubicBezTo>
                      <a:pt x="1" y="365"/>
                      <a:pt x="1" y="365"/>
                      <a:pt x="1" y="365"/>
                    </a:cubicBezTo>
                    <a:cubicBezTo>
                      <a:pt x="0" y="367"/>
                      <a:pt x="1" y="369"/>
                      <a:pt x="2" y="370"/>
                    </a:cubicBezTo>
                    <a:cubicBezTo>
                      <a:pt x="6" y="372"/>
                      <a:pt x="6" y="372"/>
                      <a:pt x="6" y="372"/>
                    </a:cubicBezTo>
                    <a:cubicBezTo>
                      <a:pt x="6" y="388"/>
                      <a:pt x="6" y="388"/>
                      <a:pt x="6" y="388"/>
                    </a:cubicBezTo>
                    <a:cubicBezTo>
                      <a:pt x="6" y="389"/>
                      <a:pt x="7" y="390"/>
                      <a:pt x="8" y="391"/>
                    </a:cubicBezTo>
                    <a:cubicBezTo>
                      <a:pt x="8" y="391"/>
                      <a:pt x="8" y="391"/>
                      <a:pt x="8" y="391"/>
                    </a:cubicBezTo>
                    <a:cubicBezTo>
                      <a:pt x="6" y="401"/>
                      <a:pt x="6" y="401"/>
                      <a:pt x="6" y="401"/>
                    </a:cubicBezTo>
                    <a:cubicBezTo>
                      <a:pt x="5" y="403"/>
                      <a:pt x="6" y="404"/>
                      <a:pt x="7" y="405"/>
                    </a:cubicBezTo>
                    <a:cubicBezTo>
                      <a:pt x="8" y="406"/>
                      <a:pt x="8" y="406"/>
                      <a:pt x="8" y="406"/>
                    </a:cubicBezTo>
                    <a:cubicBezTo>
                      <a:pt x="9" y="424"/>
                      <a:pt x="9" y="424"/>
                      <a:pt x="9" y="424"/>
                    </a:cubicBezTo>
                    <a:cubicBezTo>
                      <a:pt x="9" y="425"/>
                      <a:pt x="10" y="427"/>
                      <a:pt x="11" y="427"/>
                    </a:cubicBezTo>
                    <a:cubicBezTo>
                      <a:pt x="11" y="427"/>
                      <a:pt x="11" y="427"/>
                      <a:pt x="11" y="427"/>
                    </a:cubicBezTo>
                    <a:cubicBezTo>
                      <a:pt x="10" y="436"/>
                      <a:pt x="10" y="436"/>
                      <a:pt x="10" y="436"/>
                    </a:cubicBezTo>
                    <a:cubicBezTo>
                      <a:pt x="9" y="438"/>
                      <a:pt x="10" y="439"/>
                      <a:pt x="11" y="440"/>
                    </a:cubicBezTo>
                    <a:cubicBezTo>
                      <a:pt x="13" y="441"/>
                      <a:pt x="13" y="441"/>
                      <a:pt x="13" y="441"/>
                    </a:cubicBezTo>
                    <a:cubicBezTo>
                      <a:pt x="17" y="458"/>
                      <a:pt x="17" y="458"/>
                      <a:pt x="17" y="458"/>
                    </a:cubicBezTo>
                    <a:cubicBezTo>
                      <a:pt x="17" y="459"/>
                      <a:pt x="18" y="460"/>
                      <a:pt x="19" y="460"/>
                    </a:cubicBezTo>
                    <a:cubicBezTo>
                      <a:pt x="23" y="462"/>
                      <a:pt x="23" y="462"/>
                      <a:pt x="23" y="462"/>
                    </a:cubicBezTo>
                    <a:cubicBezTo>
                      <a:pt x="25" y="459"/>
                      <a:pt x="25" y="459"/>
                      <a:pt x="25" y="459"/>
                    </a:cubicBezTo>
                    <a:cubicBezTo>
                      <a:pt x="21" y="457"/>
                      <a:pt x="21" y="457"/>
                      <a:pt x="21" y="457"/>
                    </a:cubicBezTo>
                    <a:cubicBezTo>
                      <a:pt x="21" y="457"/>
                      <a:pt x="21" y="458"/>
                      <a:pt x="21" y="458"/>
                    </a:cubicBezTo>
                    <a:cubicBezTo>
                      <a:pt x="21" y="459"/>
                      <a:pt x="21" y="459"/>
                      <a:pt x="21" y="459"/>
                    </a:cubicBezTo>
                    <a:cubicBezTo>
                      <a:pt x="21" y="459"/>
                      <a:pt x="21" y="460"/>
                      <a:pt x="21" y="460"/>
                    </a:cubicBezTo>
                    <a:cubicBezTo>
                      <a:pt x="21" y="460"/>
                      <a:pt x="21" y="461"/>
                      <a:pt x="21" y="461"/>
                    </a:cubicBezTo>
                    <a:cubicBezTo>
                      <a:pt x="21" y="462"/>
                      <a:pt x="22" y="464"/>
                      <a:pt x="23" y="467"/>
                    </a:cubicBezTo>
                    <a:cubicBezTo>
                      <a:pt x="26" y="474"/>
                      <a:pt x="31" y="486"/>
                      <a:pt x="31" y="486"/>
                    </a:cubicBezTo>
                    <a:cubicBezTo>
                      <a:pt x="31" y="487"/>
                      <a:pt x="32" y="488"/>
                      <a:pt x="33" y="488"/>
                    </a:cubicBezTo>
                    <a:cubicBezTo>
                      <a:pt x="45" y="496"/>
                      <a:pt x="45" y="496"/>
                      <a:pt x="45" y="496"/>
                    </a:cubicBezTo>
                    <a:cubicBezTo>
                      <a:pt x="47" y="497"/>
                      <a:pt x="49" y="496"/>
                      <a:pt x="50" y="494"/>
                    </a:cubicBezTo>
                    <a:cubicBezTo>
                      <a:pt x="52" y="493"/>
                      <a:pt x="51" y="490"/>
                      <a:pt x="49" y="48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5" name="Freeform 55"/>
              <p:cNvSpPr/>
              <p:nvPr/>
            </p:nvSpPr>
            <p:spPr bwMode="auto">
              <a:xfrm>
                <a:off x="4758613" y="2507134"/>
                <a:ext cx="364106" cy="758554"/>
              </a:xfrm>
              <a:custGeom>
                <a:avLst/>
                <a:gdLst>
                  <a:gd name="T0" fmla="*/ 31 w 271"/>
                  <a:gd name="T1" fmla="*/ 530 h 564"/>
                  <a:gd name="T2" fmla="*/ 34 w 271"/>
                  <a:gd name="T3" fmla="*/ 532 h 564"/>
                  <a:gd name="T4" fmla="*/ 20 w 271"/>
                  <a:gd name="T5" fmla="*/ 508 h 564"/>
                  <a:gd name="T6" fmla="*/ 22 w 271"/>
                  <a:gd name="T7" fmla="*/ 509 h 564"/>
                  <a:gd name="T8" fmla="*/ 7 w 271"/>
                  <a:gd name="T9" fmla="*/ 462 h 564"/>
                  <a:gd name="T10" fmla="*/ 16 w 271"/>
                  <a:gd name="T11" fmla="*/ 421 h 564"/>
                  <a:gd name="T12" fmla="*/ 17 w 271"/>
                  <a:gd name="T13" fmla="*/ 404 h 564"/>
                  <a:gd name="T14" fmla="*/ 18 w 271"/>
                  <a:gd name="T15" fmla="*/ 399 h 564"/>
                  <a:gd name="T16" fmla="*/ 23 w 271"/>
                  <a:gd name="T17" fmla="*/ 385 h 564"/>
                  <a:gd name="T18" fmla="*/ 21 w 271"/>
                  <a:gd name="T19" fmla="*/ 380 h 564"/>
                  <a:gd name="T20" fmla="*/ 35 w 271"/>
                  <a:gd name="T21" fmla="*/ 351 h 564"/>
                  <a:gd name="T22" fmla="*/ 39 w 271"/>
                  <a:gd name="T23" fmla="*/ 344 h 564"/>
                  <a:gd name="T24" fmla="*/ 37 w 271"/>
                  <a:gd name="T25" fmla="*/ 342 h 564"/>
                  <a:gd name="T26" fmla="*/ 57 w 271"/>
                  <a:gd name="T27" fmla="*/ 329 h 564"/>
                  <a:gd name="T28" fmla="*/ 78 w 271"/>
                  <a:gd name="T29" fmla="*/ 306 h 564"/>
                  <a:gd name="T30" fmla="*/ 97 w 271"/>
                  <a:gd name="T31" fmla="*/ 307 h 564"/>
                  <a:gd name="T32" fmla="*/ 95 w 271"/>
                  <a:gd name="T33" fmla="*/ 308 h 564"/>
                  <a:gd name="T34" fmla="*/ 139 w 271"/>
                  <a:gd name="T35" fmla="*/ 300 h 564"/>
                  <a:gd name="T36" fmla="*/ 237 w 271"/>
                  <a:gd name="T37" fmla="*/ 345 h 564"/>
                  <a:gd name="T38" fmla="*/ 262 w 271"/>
                  <a:gd name="T39" fmla="*/ 324 h 564"/>
                  <a:gd name="T40" fmla="*/ 263 w 271"/>
                  <a:gd name="T41" fmla="*/ 308 h 564"/>
                  <a:gd name="T42" fmla="*/ 266 w 271"/>
                  <a:gd name="T43" fmla="*/ 270 h 564"/>
                  <a:gd name="T44" fmla="*/ 263 w 271"/>
                  <a:gd name="T45" fmla="*/ 224 h 564"/>
                  <a:gd name="T46" fmla="*/ 265 w 271"/>
                  <a:gd name="T47" fmla="*/ 226 h 564"/>
                  <a:gd name="T48" fmla="*/ 257 w 271"/>
                  <a:gd name="T49" fmla="*/ 171 h 564"/>
                  <a:gd name="T50" fmla="*/ 252 w 271"/>
                  <a:gd name="T51" fmla="*/ 151 h 564"/>
                  <a:gd name="T52" fmla="*/ 250 w 271"/>
                  <a:gd name="T53" fmla="*/ 127 h 564"/>
                  <a:gd name="T54" fmla="*/ 242 w 271"/>
                  <a:gd name="T55" fmla="*/ 105 h 564"/>
                  <a:gd name="T56" fmla="*/ 242 w 271"/>
                  <a:gd name="T57" fmla="*/ 104 h 564"/>
                  <a:gd name="T58" fmla="*/ 228 w 271"/>
                  <a:gd name="T59" fmla="*/ 38 h 564"/>
                  <a:gd name="T60" fmla="*/ 221 w 271"/>
                  <a:gd name="T61" fmla="*/ 8 h 564"/>
                  <a:gd name="T62" fmla="*/ 226 w 271"/>
                  <a:gd name="T63" fmla="*/ 62 h 564"/>
                  <a:gd name="T64" fmla="*/ 234 w 271"/>
                  <a:gd name="T65" fmla="*/ 104 h 564"/>
                  <a:gd name="T66" fmla="*/ 241 w 271"/>
                  <a:gd name="T67" fmla="*/ 128 h 564"/>
                  <a:gd name="T68" fmla="*/ 252 w 271"/>
                  <a:gd name="T69" fmla="*/ 151 h 564"/>
                  <a:gd name="T70" fmla="*/ 256 w 271"/>
                  <a:gd name="T71" fmla="*/ 209 h 564"/>
                  <a:gd name="T72" fmla="*/ 259 w 271"/>
                  <a:gd name="T73" fmla="*/ 240 h 564"/>
                  <a:gd name="T74" fmla="*/ 266 w 271"/>
                  <a:gd name="T75" fmla="*/ 285 h 564"/>
                  <a:gd name="T76" fmla="*/ 250 w 271"/>
                  <a:gd name="T77" fmla="*/ 319 h 564"/>
                  <a:gd name="T78" fmla="*/ 234 w 271"/>
                  <a:gd name="T79" fmla="*/ 344 h 564"/>
                  <a:gd name="T80" fmla="*/ 235 w 271"/>
                  <a:gd name="T81" fmla="*/ 337 h 564"/>
                  <a:gd name="T82" fmla="*/ 137 w 271"/>
                  <a:gd name="T83" fmla="*/ 296 h 564"/>
                  <a:gd name="T84" fmla="*/ 137 w 271"/>
                  <a:gd name="T85" fmla="*/ 292 h 564"/>
                  <a:gd name="T86" fmla="*/ 92 w 271"/>
                  <a:gd name="T87" fmla="*/ 301 h 564"/>
                  <a:gd name="T88" fmla="*/ 92 w 271"/>
                  <a:gd name="T89" fmla="*/ 302 h 564"/>
                  <a:gd name="T90" fmla="*/ 76 w 271"/>
                  <a:gd name="T91" fmla="*/ 310 h 564"/>
                  <a:gd name="T92" fmla="*/ 60 w 271"/>
                  <a:gd name="T93" fmla="*/ 318 h 564"/>
                  <a:gd name="T94" fmla="*/ 51 w 271"/>
                  <a:gd name="T95" fmla="*/ 336 h 564"/>
                  <a:gd name="T96" fmla="*/ 41 w 271"/>
                  <a:gd name="T97" fmla="*/ 334 h 564"/>
                  <a:gd name="T98" fmla="*/ 28 w 271"/>
                  <a:gd name="T99" fmla="*/ 350 h 564"/>
                  <a:gd name="T100" fmla="*/ 15 w 271"/>
                  <a:gd name="T101" fmla="*/ 379 h 564"/>
                  <a:gd name="T102" fmla="*/ 16 w 271"/>
                  <a:gd name="T103" fmla="*/ 381 h 564"/>
                  <a:gd name="T104" fmla="*/ 12 w 271"/>
                  <a:gd name="T105" fmla="*/ 399 h 564"/>
                  <a:gd name="T106" fmla="*/ 9 w 271"/>
                  <a:gd name="T107" fmla="*/ 419 h 564"/>
                  <a:gd name="T108" fmla="*/ 12 w 271"/>
                  <a:gd name="T109" fmla="*/ 451 h 564"/>
                  <a:gd name="T110" fmla="*/ 14 w 271"/>
                  <a:gd name="T111" fmla="*/ 508 h 564"/>
                  <a:gd name="T112" fmla="*/ 17 w 271"/>
                  <a:gd name="T113" fmla="*/ 523 h 564"/>
                  <a:gd name="T114" fmla="*/ 26 w 271"/>
                  <a:gd name="T115" fmla="*/ 530 h 564"/>
                  <a:gd name="T116" fmla="*/ 38 w 271"/>
                  <a:gd name="T117" fmla="*/ 555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1" h="564">
                    <a:moveTo>
                      <a:pt x="53" y="557"/>
                    </a:moveTo>
                    <a:cubicBezTo>
                      <a:pt x="44" y="551"/>
                      <a:pt x="44" y="551"/>
                      <a:pt x="44" y="551"/>
                    </a:cubicBezTo>
                    <a:cubicBezTo>
                      <a:pt x="42" y="555"/>
                      <a:pt x="42" y="555"/>
                      <a:pt x="42" y="555"/>
                    </a:cubicBezTo>
                    <a:cubicBezTo>
                      <a:pt x="46" y="557"/>
                      <a:pt x="46" y="557"/>
                      <a:pt x="46" y="557"/>
                    </a:cubicBezTo>
                    <a:cubicBezTo>
                      <a:pt x="46" y="556"/>
                      <a:pt x="46" y="555"/>
                      <a:pt x="46" y="555"/>
                    </a:cubicBezTo>
                    <a:cubicBezTo>
                      <a:pt x="46" y="554"/>
                      <a:pt x="46" y="554"/>
                      <a:pt x="46" y="553"/>
                    </a:cubicBezTo>
                    <a:cubicBezTo>
                      <a:pt x="46" y="553"/>
                      <a:pt x="46" y="553"/>
                      <a:pt x="46" y="552"/>
                    </a:cubicBezTo>
                    <a:cubicBezTo>
                      <a:pt x="45" y="551"/>
                      <a:pt x="44" y="549"/>
                      <a:pt x="43" y="547"/>
                    </a:cubicBezTo>
                    <a:cubicBezTo>
                      <a:pt x="41" y="543"/>
                      <a:pt x="39" y="539"/>
                      <a:pt x="37" y="535"/>
                    </a:cubicBezTo>
                    <a:cubicBezTo>
                      <a:pt x="36" y="533"/>
                      <a:pt x="36" y="532"/>
                      <a:pt x="35" y="530"/>
                    </a:cubicBezTo>
                    <a:cubicBezTo>
                      <a:pt x="35" y="530"/>
                      <a:pt x="35" y="529"/>
                      <a:pt x="34" y="529"/>
                    </a:cubicBezTo>
                    <a:cubicBezTo>
                      <a:pt x="34" y="529"/>
                      <a:pt x="34" y="529"/>
                      <a:pt x="34" y="529"/>
                    </a:cubicBezTo>
                    <a:cubicBezTo>
                      <a:pt x="34" y="529"/>
                      <a:pt x="34" y="529"/>
                      <a:pt x="34" y="529"/>
                    </a:cubicBezTo>
                    <a:cubicBezTo>
                      <a:pt x="31" y="530"/>
                      <a:pt x="31" y="530"/>
                      <a:pt x="31" y="530"/>
                    </a:cubicBezTo>
                    <a:cubicBezTo>
                      <a:pt x="34" y="530"/>
                      <a:pt x="34" y="530"/>
                      <a:pt x="34" y="530"/>
                    </a:cubicBezTo>
                    <a:cubicBezTo>
                      <a:pt x="34" y="529"/>
                      <a:pt x="34" y="529"/>
                      <a:pt x="34" y="529"/>
                    </a:cubicBezTo>
                    <a:cubicBezTo>
                      <a:pt x="31" y="530"/>
                      <a:pt x="31" y="530"/>
                      <a:pt x="31" y="530"/>
                    </a:cubicBezTo>
                    <a:cubicBezTo>
                      <a:pt x="34" y="530"/>
                      <a:pt x="34" y="530"/>
                      <a:pt x="34" y="530"/>
                    </a:cubicBezTo>
                    <a:cubicBezTo>
                      <a:pt x="31" y="530"/>
                      <a:pt x="31" y="530"/>
                      <a:pt x="31" y="530"/>
                    </a:cubicBezTo>
                    <a:cubicBezTo>
                      <a:pt x="34" y="531"/>
                      <a:pt x="34" y="531"/>
                      <a:pt x="34" y="531"/>
                    </a:cubicBezTo>
                    <a:cubicBezTo>
                      <a:pt x="34" y="530"/>
                      <a:pt x="34" y="530"/>
                      <a:pt x="34" y="530"/>
                    </a:cubicBezTo>
                    <a:cubicBezTo>
                      <a:pt x="31" y="530"/>
                      <a:pt x="31" y="530"/>
                      <a:pt x="31" y="530"/>
                    </a:cubicBezTo>
                    <a:cubicBezTo>
                      <a:pt x="34" y="531"/>
                      <a:pt x="34" y="531"/>
                      <a:pt x="34" y="531"/>
                    </a:cubicBezTo>
                    <a:cubicBezTo>
                      <a:pt x="31" y="530"/>
                      <a:pt x="31" y="530"/>
                      <a:pt x="31" y="530"/>
                    </a:cubicBezTo>
                    <a:cubicBezTo>
                      <a:pt x="34" y="532"/>
                      <a:pt x="34" y="532"/>
                      <a:pt x="34" y="532"/>
                    </a:cubicBezTo>
                    <a:cubicBezTo>
                      <a:pt x="34" y="531"/>
                      <a:pt x="34" y="531"/>
                      <a:pt x="34" y="531"/>
                    </a:cubicBezTo>
                    <a:cubicBezTo>
                      <a:pt x="31" y="530"/>
                      <a:pt x="31" y="530"/>
                      <a:pt x="31" y="530"/>
                    </a:cubicBezTo>
                    <a:cubicBezTo>
                      <a:pt x="34" y="532"/>
                      <a:pt x="34" y="532"/>
                      <a:pt x="34" y="532"/>
                    </a:cubicBezTo>
                    <a:cubicBezTo>
                      <a:pt x="34" y="531"/>
                      <a:pt x="35" y="530"/>
                      <a:pt x="34" y="529"/>
                    </a:cubicBezTo>
                    <a:cubicBezTo>
                      <a:pt x="34" y="528"/>
                      <a:pt x="34" y="527"/>
                      <a:pt x="33" y="526"/>
                    </a:cubicBezTo>
                    <a:cubicBezTo>
                      <a:pt x="23" y="521"/>
                      <a:pt x="23" y="521"/>
                      <a:pt x="23" y="521"/>
                    </a:cubicBezTo>
                    <a:cubicBezTo>
                      <a:pt x="21" y="524"/>
                      <a:pt x="21" y="524"/>
                      <a:pt x="21" y="524"/>
                    </a:cubicBezTo>
                    <a:cubicBezTo>
                      <a:pt x="25" y="526"/>
                      <a:pt x="25" y="526"/>
                      <a:pt x="25" y="526"/>
                    </a:cubicBezTo>
                    <a:cubicBezTo>
                      <a:pt x="25" y="525"/>
                      <a:pt x="25" y="525"/>
                      <a:pt x="25" y="524"/>
                    </a:cubicBezTo>
                    <a:cubicBezTo>
                      <a:pt x="25" y="524"/>
                      <a:pt x="25" y="524"/>
                      <a:pt x="25" y="524"/>
                    </a:cubicBezTo>
                    <a:cubicBezTo>
                      <a:pt x="25" y="523"/>
                      <a:pt x="25" y="523"/>
                      <a:pt x="25" y="523"/>
                    </a:cubicBezTo>
                    <a:cubicBezTo>
                      <a:pt x="25" y="522"/>
                      <a:pt x="25" y="521"/>
                      <a:pt x="25" y="519"/>
                    </a:cubicBezTo>
                    <a:cubicBezTo>
                      <a:pt x="24" y="517"/>
                      <a:pt x="24" y="514"/>
                      <a:pt x="23" y="512"/>
                    </a:cubicBezTo>
                    <a:cubicBezTo>
                      <a:pt x="23" y="510"/>
                      <a:pt x="23" y="509"/>
                      <a:pt x="23" y="509"/>
                    </a:cubicBezTo>
                    <a:cubicBezTo>
                      <a:pt x="23" y="508"/>
                      <a:pt x="22" y="508"/>
                      <a:pt x="22" y="508"/>
                    </a:cubicBezTo>
                    <a:cubicBezTo>
                      <a:pt x="22" y="507"/>
                      <a:pt x="22" y="507"/>
                      <a:pt x="22" y="507"/>
                    </a:cubicBezTo>
                    <a:cubicBezTo>
                      <a:pt x="20" y="508"/>
                      <a:pt x="20" y="508"/>
                      <a:pt x="20" y="508"/>
                    </a:cubicBezTo>
                    <a:cubicBezTo>
                      <a:pt x="22" y="508"/>
                      <a:pt x="22" y="508"/>
                      <a:pt x="22" y="508"/>
                    </a:cubicBezTo>
                    <a:cubicBezTo>
                      <a:pt x="22" y="507"/>
                      <a:pt x="22" y="507"/>
                      <a:pt x="22" y="507"/>
                    </a:cubicBezTo>
                    <a:cubicBezTo>
                      <a:pt x="20" y="508"/>
                      <a:pt x="20" y="508"/>
                      <a:pt x="20" y="508"/>
                    </a:cubicBezTo>
                    <a:cubicBezTo>
                      <a:pt x="22" y="508"/>
                      <a:pt x="22" y="508"/>
                      <a:pt x="22" y="508"/>
                    </a:cubicBezTo>
                    <a:cubicBezTo>
                      <a:pt x="19" y="508"/>
                      <a:pt x="19" y="508"/>
                      <a:pt x="19" y="508"/>
                    </a:cubicBezTo>
                    <a:cubicBezTo>
                      <a:pt x="22" y="508"/>
                      <a:pt x="22" y="508"/>
                      <a:pt x="22" y="508"/>
                    </a:cubicBezTo>
                    <a:cubicBezTo>
                      <a:pt x="22" y="508"/>
                      <a:pt x="22" y="508"/>
                      <a:pt x="22" y="508"/>
                    </a:cubicBezTo>
                    <a:cubicBezTo>
                      <a:pt x="19" y="508"/>
                      <a:pt x="19" y="508"/>
                      <a:pt x="19" y="508"/>
                    </a:cubicBezTo>
                    <a:cubicBezTo>
                      <a:pt x="22" y="508"/>
                      <a:pt x="22" y="508"/>
                      <a:pt x="22" y="508"/>
                    </a:cubicBezTo>
                    <a:cubicBezTo>
                      <a:pt x="18" y="508"/>
                      <a:pt x="18" y="508"/>
                      <a:pt x="18" y="508"/>
                    </a:cubicBezTo>
                    <a:cubicBezTo>
                      <a:pt x="22" y="509"/>
                      <a:pt x="22" y="509"/>
                      <a:pt x="22" y="509"/>
                    </a:cubicBezTo>
                    <a:cubicBezTo>
                      <a:pt x="22" y="508"/>
                      <a:pt x="22" y="508"/>
                      <a:pt x="22" y="508"/>
                    </a:cubicBezTo>
                    <a:cubicBezTo>
                      <a:pt x="18" y="508"/>
                      <a:pt x="18" y="508"/>
                      <a:pt x="18" y="508"/>
                    </a:cubicBezTo>
                    <a:cubicBezTo>
                      <a:pt x="22" y="509"/>
                      <a:pt x="22" y="509"/>
                      <a:pt x="22" y="509"/>
                    </a:cubicBezTo>
                    <a:cubicBezTo>
                      <a:pt x="18" y="508"/>
                      <a:pt x="18" y="508"/>
                      <a:pt x="18" y="508"/>
                    </a:cubicBezTo>
                    <a:cubicBezTo>
                      <a:pt x="22" y="510"/>
                      <a:pt x="22" y="510"/>
                      <a:pt x="22" y="510"/>
                    </a:cubicBezTo>
                    <a:cubicBezTo>
                      <a:pt x="22" y="509"/>
                      <a:pt x="22" y="509"/>
                      <a:pt x="22" y="509"/>
                    </a:cubicBezTo>
                    <a:cubicBezTo>
                      <a:pt x="18" y="508"/>
                      <a:pt x="18" y="508"/>
                      <a:pt x="18" y="508"/>
                    </a:cubicBezTo>
                    <a:cubicBezTo>
                      <a:pt x="22" y="510"/>
                      <a:pt x="22" y="510"/>
                      <a:pt x="22" y="510"/>
                    </a:cubicBezTo>
                    <a:cubicBezTo>
                      <a:pt x="22" y="509"/>
                      <a:pt x="23" y="508"/>
                      <a:pt x="22" y="507"/>
                    </a:cubicBezTo>
                    <a:cubicBezTo>
                      <a:pt x="22" y="506"/>
                      <a:pt x="21" y="505"/>
                      <a:pt x="21" y="504"/>
                    </a:cubicBezTo>
                    <a:cubicBezTo>
                      <a:pt x="19" y="503"/>
                      <a:pt x="19" y="503"/>
                      <a:pt x="19" y="503"/>
                    </a:cubicBezTo>
                    <a:cubicBezTo>
                      <a:pt x="20" y="487"/>
                      <a:pt x="20" y="487"/>
                      <a:pt x="20" y="487"/>
                    </a:cubicBezTo>
                    <a:cubicBezTo>
                      <a:pt x="20" y="485"/>
                      <a:pt x="19" y="484"/>
                      <a:pt x="18" y="483"/>
                    </a:cubicBezTo>
                    <a:cubicBezTo>
                      <a:pt x="14" y="481"/>
                      <a:pt x="14" y="481"/>
                      <a:pt x="14" y="481"/>
                    </a:cubicBezTo>
                    <a:cubicBezTo>
                      <a:pt x="11" y="466"/>
                      <a:pt x="11" y="466"/>
                      <a:pt x="11" y="466"/>
                    </a:cubicBezTo>
                    <a:cubicBezTo>
                      <a:pt x="11" y="465"/>
                      <a:pt x="10" y="464"/>
                      <a:pt x="9" y="464"/>
                    </a:cubicBezTo>
                    <a:cubicBezTo>
                      <a:pt x="7" y="462"/>
                      <a:pt x="7" y="462"/>
                      <a:pt x="7" y="462"/>
                    </a:cubicBezTo>
                    <a:cubicBezTo>
                      <a:pt x="5" y="466"/>
                      <a:pt x="5" y="466"/>
                      <a:pt x="5" y="466"/>
                    </a:cubicBezTo>
                    <a:cubicBezTo>
                      <a:pt x="8" y="467"/>
                      <a:pt x="8" y="467"/>
                      <a:pt x="8" y="467"/>
                    </a:cubicBezTo>
                    <a:cubicBezTo>
                      <a:pt x="15" y="453"/>
                      <a:pt x="15" y="453"/>
                      <a:pt x="15" y="453"/>
                    </a:cubicBezTo>
                    <a:cubicBezTo>
                      <a:pt x="16" y="451"/>
                      <a:pt x="15" y="449"/>
                      <a:pt x="14" y="448"/>
                    </a:cubicBezTo>
                    <a:cubicBezTo>
                      <a:pt x="12" y="447"/>
                      <a:pt x="12" y="447"/>
                      <a:pt x="12" y="447"/>
                    </a:cubicBezTo>
                    <a:cubicBezTo>
                      <a:pt x="10" y="450"/>
                      <a:pt x="10" y="450"/>
                      <a:pt x="10" y="450"/>
                    </a:cubicBezTo>
                    <a:cubicBezTo>
                      <a:pt x="14" y="450"/>
                      <a:pt x="14" y="450"/>
                      <a:pt x="14" y="450"/>
                    </a:cubicBezTo>
                    <a:cubicBezTo>
                      <a:pt x="13" y="434"/>
                      <a:pt x="13" y="434"/>
                      <a:pt x="13" y="434"/>
                    </a:cubicBezTo>
                    <a:cubicBezTo>
                      <a:pt x="13" y="432"/>
                      <a:pt x="12" y="431"/>
                      <a:pt x="11" y="430"/>
                    </a:cubicBezTo>
                    <a:cubicBezTo>
                      <a:pt x="9" y="429"/>
                      <a:pt x="9" y="429"/>
                      <a:pt x="9" y="429"/>
                    </a:cubicBezTo>
                    <a:cubicBezTo>
                      <a:pt x="7" y="433"/>
                      <a:pt x="7" y="433"/>
                      <a:pt x="7" y="433"/>
                    </a:cubicBezTo>
                    <a:cubicBezTo>
                      <a:pt x="11" y="434"/>
                      <a:pt x="11" y="434"/>
                      <a:pt x="11" y="434"/>
                    </a:cubicBezTo>
                    <a:cubicBezTo>
                      <a:pt x="11" y="434"/>
                      <a:pt x="13" y="431"/>
                      <a:pt x="14" y="427"/>
                    </a:cubicBezTo>
                    <a:cubicBezTo>
                      <a:pt x="15" y="425"/>
                      <a:pt x="16" y="423"/>
                      <a:pt x="16" y="421"/>
                    </a:cubicBezTo>
                    <a:cubicBezTo>
                      <a:pt x="17" y="421"/>
                      <a:pt x="17" y="420"/>
                      <a:pt x="17" y="420"/>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7" y="419"/>
                      <a:pt x="17" y="419"/>
                      <a:pt x="17" y="419"/>
                    </a:cubicBezTo>
                    <a:cubicBezTo>
                      <a:pt x="15" y="418"/>
                      <a:pt x="15" y="418"/>
                      <a:pt x="15" y="418"/>
                    </a:cubicBezTo>
                    <a:cubicBezTo>
                      <a:pt x="17" y="419"/>
                      <a:pt x="17" y="419"/>
                      <a:pt x="17" y="419"/>
                    </a:cubicBezTo>
                    <a:cubicBezTo>
                      <a:pt x="18" y="418"/>
                      <a:pt x="18" y="415"/>
                      <a:pt x="16" y="414"/>
                    </a:cubicBezTo>
                    <a:cubicBezTo>
                      <a:pt x="13" y="412"/>
                      <a:pt x="13" y="412"/>
                      <a:pt x="13" y="412"/>
                    </a:cubicBezTo>
                    <a:cubicBezTo>
                      <a:pt x="11" y="416"/>
                      <a:pt x="11" y="416"/>
                      <a:pt x="11" y="416"/>
                    </a:cubicBezTo>
                    <a:cubicBezTo>
                      <a:pt x="15" y="416"/>
                      <a:pt x="15" y="416"/>
                      <a:pt x="15" y="416"/>
                    </a:cubicBezTo>
                    <a:cubicBezTo>
                      <a:pt x="15" y="416"/>
                      <a:pt x="16" y="413"/>
                      <a:pt x="16" y="409"/>
                    </a:cubicBezTo>
                    <a:cubicBezTo>
                      <a:pt x="17" y="407"/>
                      <a:pt x="17" y="405"/>
                      <a:pt x="17" y="404"/>
                    </a:cubicBezTo>
                    <a:cubicBezTo>
                      <a:pt x="18" y="403"/>
                      <a:pt x="18" y="402"/>
                      <a:pt x="18" y="402"/>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8" y="402"/>
                      <a:pt x="18" y="402"/>
                      <a:pt x="18" y="402"/>
                    </a:cubicBezTo>
                    <a:cubicBezTo>
                      <a:pt x="16" y="401"/>
                      <a:pt x="16" y="401"/>
                      <a:pt x="16" y="401"/>
                    </a:cubicBezTo>
                    <a:cubicBezTo>
                      <a:pt x="18" y="402"/>
                      <a:pt x="18" y="402"/>
                      <a:pt x="18" y="402"/>
                    </a:cubicBezTo>
                    <a:cubicBezTo>
                      <a:pt x="14" y="400"/>
                      <a:pt x="14" y="400"/>
                      <a:pt x="14" y="400"/>
                    </a:cubicBezTo>
                    <a:cubicBezTo>
                      <a:pt x="17" y="402"/>
                      <a:pt x="17" y="402"/>
                      <a:pt x="17" y="402"/>
                    </a:cubicBezTo>
                    <a:cubicBezTo>
                      <a:pt x="18" y="402"/>
                      <a:pt x="18" y="402"/>
                      <a:pt x="18" y="402"/>
                    </a:cubicBezTo>
                    <a:cubicBezTo>
                      <a:pt x="14" y="400"/>
                      <a:pt x="14" y="400"/>
                      <a:pt x="14" y="400"/>
                    </a:cubicBezTo>
                    <a:cubicBezTo>
                      <a:pt x="17" y="402"/>
                      <a:pt x="17" y="402"/>
                      <a:pt x="17" y="402"/>
                    </a:cubicBezTo>
                    <a:cubicBezTo>
                      <a:pt x="18" y="401"/>
                      <a:pt x="18" y="400"/>
                      <a:pt x="18" y="399"/>
                    </a:cubicBezTo>
                    <a:cubicBezTo>
                      <a:pt x="18" y="398"/>
                      <a:pt x="17" y="397"/>
                      <a:pt x="16" y="397"/>
                    </a:cubicBezTo>
                    <a:cubicBezTo>
                      <a:pt x="15" y="396"/>
                      <a:pt x="15" y="396"/>
                      <a:pt x="15" y="396"/>
                    </a:cubicBezTo>
                    <a:cubicBezTo>
                      <a:pt x="13" y="399"/>
                      <a:pt x="13" y="399"/>
                      <a:pt x="13" y="399"/>
                    </a:cubicBezTo>
                    <a:cubicBezTo>
                      <a:pt x="16" y="401"/>
                      <a:pt x="16" y="401"/>
                      <a:pt x="16" y="401"/>
                    </a:cubicBezTo>
                    <a:cubicBezTo>
                      <a:pt x="16" y="401"/>
                      <a:pt x="16" y="401"/>
                      <a:pt x="16" y="401"/>
                    </a:cubicBezTo>
                    <a:cubicBezTo>
                      <a:pt x="16" y="401"/>
                      <a:pt x="17" y="400"/>
                      <a:pt x="17" y="400"/>
                    </a:cubicBezTo>
                    <a:cubicBezTo>
                      <a:pt x="18" y="398"/>
                      <a:pt x="19" y="394"/>
                      <a:pt x="20" y="391"/>
                    </a:cubicBezTo>
                    <a:cubicBezTo>
                      <a:pt x="21" y="389"/>
                      <a:pt x="22" y="388"/>
                      <a:pt x="22" y="387"/>
                    </a:cubicBezTo>
                    <a:cubicBezTo>
                      <a:pt x="22" y="386"/>
                      <a:pt x="22" y="386"/>
                      <a:pt x="23" y="386"/>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23" y="385"/>
                      <a:pt x="23" y="385"/>
                      <a:pt x="23" y="385"/>
                    </a:cubicBezTo>
                    <a:cubicBezTo>
                      <a:pt x="20" y="384"/>
                      <a:pt x="20" y="384"/>
                      <a:pt x="20" y="384"/>
                    </a:cubicBezTo>
                    <a:cubicBezTo>
                      <a:pt x="23" y="385"/>
                      <a:pt x="23" y="385"/>
                      <a:pt x="23" y="385"/>
                    </a:cubicBezTo>
                    <a:cubicBezTo>
                      <a:pt x="19" y="384"/>
                      <a:pt x="19" y="384"/>
                      <a:pt x="19" y="384"/>
                    </a:cubicBezTo>
                    <a:cubicBezTo>
                      <a:pt x="23" y="385"/>
                      <a:pt x="23" y="385"/>
                      <a:pt x="23" y="385"/>
                    </a:cubicBezTo>
                    <a:cubicBezTo>
                      <a:pt x="23" y="385"/>
                      <a:pt x="23" y="385"/>
                      <a:pt x="23" y="385"/>
                    </a:cubicBezTo>
                    <a:cubicBezTo>
                      <a:pt x="19" y="384"/>
                      <a:pt x="19" y="384"/>
                      <a:pt x="19" y="384"/>
                    </a:cubicBezTo>
                    <a:cubicBezTo>
                      <a:pt x="23" y="385"/>
                      <a:pt x="23" y="385"/>
                      <a:pt x="23" y="385"/>
                    </a:cubicBezTo>
                    <a:cubicBezTo>
                      <a:pt x="19" y="384"/>
                      <a:pt x="19" y="384"/>
                      <a:pt x="19" y="384"/>
                    </a:cubicBezTo>
                    <a:cubicBezTo>
                      <a:pt x="22" y="386"/>
                      <a:pt x="22" y="386"/>
                      <a:pt x="22" y="386"/>
                    </a:cubicBezTo>
                    <a:cubicBezTo>
                      <a:pt x="23" y="385"/>
                      <a:pt x="23" y="385"/>
                      <a:pt x="23" y="385"/>
                    </a:cubicBezTo>
                    <a:cubicBezTo>
                      <a:pt x="19" y="384"/>
                      <a:pt x="19" y="384"/>
                      <a:pt x="19" y="384"/>
                    </a:cubicBezTo>
                    <a:cubicBezTo>
                      <a:pt x="22" y="386"/>
                      <a:pt x="22" y="386"/>
                      <a:pt x="22" y="386"/>
                    </a:cubicBezTo>
                    <a:cubicBezTo>
                      <a:pt x="23" y="385"/>
                      <a:pt x="23" y="384"/>
                      <a:pt x="23" y="383"/>
                    </a:cubicBezTo>
                    <a:cubicBezTo>
                      <a:pt x="23" y="382"/>
                      <a:pt x="22" y="381"/>
                      <a:pt x="21" y="380"/>
                    </a:cubicBezTo>
                    <a:cubicBezTo>
                      <a:pt x="20" y="379"/>
                      <a:pt x="20" y="379"/>
                      <a:pt x="20" y="379"/>
                    </a:cubicBezTo>
                    <a:cubicBezTo>
                      <a:pt x="18" y="383"/>
                      <a:pt x="18" y="383"/>
                      <a:pt x="18" y="383"/>
                    </a:cubicBezTo>
                    <a:cubicBezTo>
                      <a:pt x="21" y="385"/>
                      <a:pt x="21" y="385"/>
                      <a:pt x="21" y="385"/>
                    </a:cubicBezTo>
                    <a:cubicBezTo>
                      <a:pt x="21" y="385"/>
                      <a:pt x="21" y="385"/>
                      <a:pt x="21" y="385"/>
                    </a:cubicBezTo>
                    <a:cubicBezTo>
                      <a:pt x="22" y="384"/>
                      <a:pt x="24" y="381"/>
                      <a:pt x="25" y="378"/>
                    </a:cubicBezTo>
                    <a:cubicBezTo>
                      <a:pt x="26" y="376"/>
                      <a:pt x="27" y="375"/>
                      <a:pt x="28" y="374"/>
                    </a:cubicBezTo>
                    <a:cubicBezTo>
                      <a:pt x="28" y="373"/>
                      <a:pt x="29" y="372"/>
                      <a:pt x="29" y="372"/>
                    </a:cubicBezTo>
                    <a:cubicBezTo>
                      <a:pt x="30" y="370"/>
                      <a:pt x="29" y="368"/>
                      <a:pt x="27" y="367"/>
                    </a:cubicBezTo>
                    <a:cubicBezTo>
                      <a:pt x="25" y="365"/>
                      <a:pt x="25" y="365"/>
                      <a:pt x="25" y="365"/>
                    </a:cubicBezTo>
                    <a:cubicBezTo>
                      <a:pt x="23" y="368"/>
                      <a:pt x="23" y="368"/>
                      <a:pt x="23" y="368"/>
                    </a:cubicBezTo>
                    <a:cubicBezTo>
                      <a:pt x="26" y="371"/>
                      <a:pt x="26" y="371"/>
                      <a:pt x="26" y="371"/>
                    </a:cubicBezTo>
                    <a:cubicBezTo>
                      <a:pt x="36" y="357"/>
                      <a:pt x="36" y="357"/>
                      <a:pt x="36" y="357"/>
                    </a:cubicBezTo>
                    <a:cubicBezTo>
                      <a:pt x="36" y="356"/>
                      <a:pt x="37" y="355"/>
                      <a:pt x="37" y="354"/>
                    </a:cubicBezTo>
                    <a:cubicBezTo>
                      <a:pt x="36" y="353"/>
                      <a:pt x="36" y="352"/>
                      <a:pt x="35" y="351"/>
                    </a:cubicBezTo>
                    <a:cubicBezTo>
                      <a:pt x="33" y="350"/>
                      <a:pt x="33" y="350"/>
                      <a:pt x="33" y="350"/>
                    </a:cubicBezTo>
                    <a:cubicBezTo>
                      <a:pt x="31" y="353"/>
                      <a:pt x="31" y="353"/>
                      <a:pt x="31" y="353"/>
                    </a:cubicBezTo>
                    <a:cubicBezTo>
                      <a:pt x="33" y="356"/>
                      <a:pt x="33" y="356"/>
                      <a:pt x="33" y="356"/>
                    </a:cubicBezTo>
                    <a:cubicBezTo>
                      <a:pt x="44" y="347"/>
                      <a:pt x="44" y="347"/>
                      <a:pt x="44" y="347"/>
                    </a:cubicBezTo>
                    <a:cubicBezTo>
                      <a:pt x="45" y="346"/>
                      <a:pt x="46" y="345"/>
                      <a:pt x="46" y="344"/>
                    </a:cubicBezTo>
                    <a:cubicBezTo>
                      <a:pt x="46" y="343"/>
                      <a:pt x="45" y="341"/>
                      <a:pt x="44" y="341"/>
                    </a:cubicBezTo>
                    <a:cubicBezTo>
                      <a:pt x="38" y="337"/>
                      <a:pt x="38" y="337"/>
                      <a:pt x="38" y="337"/>
                    </a:cubicBezTo>
                    <a:cubicBezTo>
                      <a:pt x="36" y="341"/>
                      <a:pt x="36" y="341"/>
                      <a:pt x="36" y="341"/>
                    </a:cubicBezTo>
                    <a:cubicBezTo>
                      <a:pt x="40" y="343"/>
                      <a:pt x="40" y="343"/>
                      <a:pt x="40" y="343"/>
                    </a:cubicBezTo>
                    <a:cubicBezTo>
                      <a:pt x="36" y="341"/>
                      <a:pt x="36" y="341"/>
                      <a:pt x="36" y="341"/>
                    </a:cubicBezTo>
                    <a:cubicBezTo>
                      <a:pt x="39" y="344"/>
                      <a:pt x="39" y="344"/>
                      <a:pt x="39" y="344"/>
                    </a:cubicBezTo>
                    <a:cubicBezTo>
                      <a:pt x="39" y="344"/>
                      <a:pt x="39" y="344"/>
                      <a:pt x="40" y="343"/>
                    </a:cubicBezTo>
                    <a:cubicBezTo>
                      <a:pt x="36" y="341"/>
                      <a:pt x="36" y="341"/>
                      <a:pt x="36" y="341"/>
                    </a:cubicBezTo>
                    <a:cubicBezTo>
                      <a:pt x="39" y="344"/>
                      <a:pt x="39" y="344"/>
                      <a:pt x="39" y="344"/>
                    </a:cubicBezTo>
                    <a:cubicBezTo>
                      <a:pt x="36" y="341"/>
                      <a:pt x="36" y="341"/>
                      <a:pt x="36" y="341"/>
                    </a:cubicBezTo>
                    <a:cubicBezTo>
                      <a:pt x="38" y="344"/>
                      <a:pt x="38" y="344"/>
                      <a:pt x="38" y="344"/>
                    </a:cubicBezTo>
                    <a:cubicBezTo>
                      <a:pt x="39" y="344"/>
                      <a:pt x="39" y="344"/>
                      <a:pt x="39" y="344"/>
                    </a:cubicBezTo>
                    <a:cubicBezTo>
                      <a:pt x="36" y="341"/>
                      <a:pt x="36" y="341"/>
                      <a:pt x="36" y="341"/>
                    </a:cubicBezTo>
                    <a:cubicBezTo>
                      <a:pt x="38" y="344"/>
                      <a:pt x="38" y="344"/>
                      <a:pt x="38" y="344"/>
                    </a:cubicBezTo>
                    <a:cubicBezTo>
                      <a:pt x="36" y="341"/>
                      <a:pt x="36" y="341"/>
                      <a:pt x="36" y="341"/>
                    </a:cubicBezTo>
                    <a:cubicBezTo>
                      <a:pt x="38" y="344"/>
                      <a:pt x="38" y="344"/>
                      <a:pt x="38" y="344"/>
                    </a:cubicBezTo>
                    <a:cubicBezTo>
                      <a:pt x="38" y="344"/>
                      <a:pt x="38" y="344"/>
                      <a:pt x="38" y="344"/>
                    </a:cubicBezTo>
                    <a:cubicBezTo>
                      <a:pt x="36" y="341"/>
                      <a:pt x="36" y="341"/>
                      <a:pt x="36" y="341"/>
                    </a:cubicBezTo>
                    <a:cubicBezTo>
                      <a:pt x="38" y="344"/>
                      <a:pt x="38" y="344"/>
                      <a:pt x="38" y="344"/>
                    </a:cubicBezTo>
                    <a:cubicBezTo>
                      <a:pt x="37" y="342"/>
                      <a:pt x="37" y="342"/>
                      <a:pt x="37" y="342"/>
                    </a:cubicBezTo>
                    <a:cubicBezTo>
                      <a:pt x="38" y="344"/>
                      <a:pt x="38" y="344"/>
                      <a:pt x="38" y="344"/>
                    </a:cubicBezTo>
                    <a:cubicBezTo>
                      <a:pt x="38" y="344"/>
                      <a:pt x="38" y="344"/>
                      <a:pt x="38" y="344"/>
                    </a:cubicBezTo>
                    <a:cubicBezTo>
                      <a:pt x="37" y="342"/>
                      <a:pt x="37" y="342"/>
                      <a:pt x="37" y="342"/>
                    </a:cubicBezTo>
                    <a:cubicBezTo>
                      <a:pt x="38" y="344"/>
                      <a:pt x="38" y="344"/>
                      <a:pt x="38" y="344"/>
                    </a:cubicBezTo>
                    <a:cubicBezTo>
                      <a:pt x="38" y="344"/>
                      <a:pt x="39" y="344"/>
                      <a:pt x="41" y="343"/>
                    </a:cubicBezTo>
                    <a:cubicBezTo>
                      <a:pt x="43" y="342"/>
                      <a:pt x="47" y="340"/>
                      <a:pt x="50" y="339"/>
                    </a:cubicBezTo>
                    <a:cubicBezTo>
                      <a:pt x="51" y="338"/>
                      <a:pt x="52" y="338"/>
                      <a:pt x="53" y="337"/>
                    </a:cubicBezTo>
                    <a:cubicBezTo>
                      <a:pt x="54" y="337"/>
                      <a:pt x="54" y="337"/>
                      <a:pt x="55" y="337"/>
                    </a:cubicBezTo>
                    <a:cubicBezTo>
                      <a:pt x="55" y="336"/>
                      <a:pt x="55" y="336"/>
                      <a:pt x="55" y="336"/>
                    </a:cubicBezTo>
                    <a:cubicBezTo>
                      <a:pt x="55" y="336"/>
                      <a:pt x="55" y="336"/>
                      <a:pt x="55" y="336"/>
                    </a:cubicBezTo>
                    <a:cubicBezTo>
                      <a:pt x="56" y="336"/>
                      <a:pt x="56" y="336"/>
                      <a:pt x="56" y="336"/>
                    </a:cubicBezTo>
                    <a:cubicBezTo>
                      <a:pt x="56" y="336"/>
                      <a:pt x="56" y="336"/>
                      <a:pt x="57" y="335"/>
                    </a:cubicBezTo>
                    <a:cubicBezTo>
                      <a:pt x="58" y="333"/>
                      <a:pt x="57" y="331"/>
                      <a:pt x="55" y="329"/>
                    </a:cubicBezTo>
                    <a:cubicBezTo>
                      <a:pt x="49" y="326"/>
                      <a:pt x="49" y="326"/>
                      <a:pt x="49" y="326"/>
                    </a:cubicBezTo>
                    <a:cubicBezTo>
                      <a:pt x="47" y="329"/>
                      <a:pt x="47" y="329"/>
                      <a:pt x="47" y="329"/>
                    </a:cubicBezTo>
                    <a:cubicBezTo>
                      <a:pt x="49" y="333"/>
                      <a:pt x="49" y="333"/>
                      <a:pt x="49" y="333"/>
                    </a:cubicBezTo>
                    <a:cubicBezTo>
                      <a:pt x="49" y="333"/>
                      <a:pt x="53" y="331"/>
                      <a:pt x="57" y="329"/>
                    </a:cubicBezTo>
                    <a:cubicBezTo>
                      <a:pt x="59" y="328"/>
                      <a:pt x="61" y="327"/>
                      <a:pt x="62" y="326"/>
                    </a:cubicBezTo>
                    <a:cubicBezTo>
                      <a:pt x="63" y="325"/>
                      <a:pt x="63" y="325"/>
                      <a:pt x="64" y="325"/>
                    </a:cubicBezTo>
                    <a:cubicBezTo>
                      <a:pt x="65" y="324"/>
                      <a:pt x="65" y="324"/>
                      <a:pt x="65" y="324"/>
                    </a:cubicBezTo>
                    <a:cubicBezTo>
                      <a:pt x="65" y="324"/>
                      <a:pt x="65" y="324"/>
                      <a:pt x="65" y="324"/>
                    </a:cubicBezTo>
                    <a:cubicBezTo>
                      <a:pt x="65" y="324"/>
                      <a:pt x="65" y="324"/>
                      <a:pt x="65" y="324"/>
                    </a:cubicBezTo>
                    <a:cubicBezTo>
                      <a:pt x="66" y="324"/>
                      <a:pt x="66" y="323"/>
                      <a:pt x="66" y="323"/>
                    </a:cubicBezTo>
                    <a:cubicBezTo>
                      <a:pt x="67" y="322"/>
                      <a:pt x="67" y="321"/>
                      <a:pt x="67" y="320"/>
                    </a:cubicBezTo>
                    <a:cubicBezTo>
                      <a:pt x="66" y="319"/>
                      <a:pt x="66" y="318"/>
                      <a:pt x="65" y="317"/>
                    </a:cubicBezTo>
                    <a:cubicBezTo>
                      <a:pt x="63" y="316"/>
                      <a:pt x="63" y="316"/>
                      <a:pt x="63" y="316"/>
                    </a:cubicBezTo>
                    <a:cubicBezTo>
                      <a:pt x="61" y="320"/>
                      <a:pt x="61" y="320"/>
                      <a:pt x="61" y="320"/>
                    </a:cubicBezTo>
                    <a:cubicBezTo>
                      <a:pt x="63" y="323"/>
                      <a:pt x="63" y="323"/>
                      <a:pt x="63" y="323"/>
                    </a:cubicBezTo>
                    <a:cubicBezTo>
                      <a:pt x="78" y="313"/>
                      <a:pt x="78" y="313"/>
                      <a:pt x="78" y="313"/>
                    </a:cubicBezTo>
                    <a:cubicBezTo>
                      <a:pt x="80" y="312"/>
                      <a:pt x="80" y="311"/>
                      <a:pt x="80" y="310"/>
                    </a:cubicBezTo>
                    <a:cubicBezTo>
                      <a:pt x="80" y="308"/>
                      <a:pt x="79" y="307"/>
                      <a:pt x="78" y="306"/>
                    </a:cubicBezTo>
                    <a:cubicBezTo>
                      <a:pt x="78" y="306"/>
                      <a:pt x="78" y="306"/>
                      <a:pt x="78" y="306"/>
                    </a:cubicBezTo>
                    <a:cubicBezTo>
                      <a:pt x="76" y="310"/>
                      <a:pt x="76" y="310"/>
                      <a:pt x="76" y="310"/>
                    </a:cubicBezTo>
                    <a:cubicBezTo>
                      <a:pt x="77" y="313"/>
                      <a:pt x="77" y="313"/>
                      <a:pt x="77" y="313"/>
                    </a:cubicBezTo>
                    <a:cubicBezTo>
                      <a:pt x="77" y="313"/>
                      <a:pt x="81" y="313"/>
                      <a:pt x="86" y="311"/>
                    </a:cubicBezTo>
                    <a:cubicBezTo>
                      <a:pt x="88" y="311"/>
                      <a:pt x="91" y="310"/>
                      <a:pt x="93" y="310"/>
                    </a:cubicBezTo>
                    <a:cubicBezTo>
                      <a:pt x="93" y="310"/>
                      <a:pt x="94" y="310"/>
                      <a:pt x="95" y="309"/>
                    </a:cubicBezTo>
                    <a:cubicBezTo>
                      <a:pt x="96" y="309"/>
                      <a:pt x="96" y="309"/>
                      <a:pt x="96" y="309"/>
                    </a:cubicBezTo>
                    <a:cubicBezTo>
                      <a:pt x="96" y="309"/>
                      <a:pt x="96" y="309"/>
                      <a:pt x="96" y="309"/>
                    </a:cubicBezTo>
                    <a:cubicBezTo>
                      <a:pt x="97" y="309"/>
                      <a:pt x="97" y="309"/>
                      <a:pt x="97" y="309"/>
                    </a:cubicBezTo>
                    <a:cubicBezTo>
                      <a:pt x="97" y="309"/>
                      <a:pt x="97" y="308"/>
                      <a:pt x="98" y="307"/>
                    </a:cubicBezTo>
                    <a:cubicBezTo>
                      <a:pt x="99" y="306"/>
                      <a:pt x="99" y="303"/>
                      <a:pt x="97" y="302"/>
                    </a:cubicBezTo>
                    <a:cubicBezTo>
                      <a:pt x="96" y="301"/>
                      <a:pt x="96" y="301"/>
                      <a:pt x="96" y="301"/>
                    </a:cubicBezTo>
                    <a:cubicBezTo>
                      <a:pt x="94" y="305"/>
                      <a:pt x="94" y="305"/>
                      <a:pt x="94" y="305"/>
                    </a:cubicBezTo>
                    <a:cubicBezTo>
                      <a:pt x="97" y="307"/>
                      <a:pt x="97" y="307"/>
                      <a:pt x="97" y="307"/>
                    </a:cubicBezTo>
                    <a:cubicBezTo>
                      <a:pt x="94" y="305"/>
                      <a:pt x="94" y="305"/>
                      <a:pt x="94" y="305"/>
                    </a:cubicBezTo>
                    <a:cubicBezTo>
                      <a:pt x="96" y="308"/>
                      <a:pt x="96" y="308"/>
                      <a:pt x="96" y="308"/>
                    </a:cubicBezTo>
                    <a:cubicBezTo>
                      <a:pt x="96" y="308"/>
                      <a:pt x="97" y="308"/>
                      <a:pt x="97" y="307"/>
                    </a:cubicBezTo>
                    <a:cubicBezTo>
                      <a:pt x="94" y="305"/>
                      <a:pt x="94" y="305"/>
                      <a:pt x="94" y="305"/>
                    </a:cubicBezTo>
                    <a:cubicBezTo>
                      <a:pt x="96" y="308"/>
                      <a:pt x="96" y="308"/>
                      <a:pt x="96" y="308"/>
                    </a:cubicBezTo>
                    <a:cubicBezTo>
                      <a:pt x="94" y="305"/>
                      <a:pt x="94" y="305"/>
                      <a:pt x="94" y="305"/>
                    </a:cubicBezTo>
                    <a:cubicBezTo>
                      <a:pt x="95" y="308"/>
                      <a:pt x="95" y="308"/>
                      <a:pt x="95" y="308"/>
                    </a:cubicBezTo>
                    <a:cubicBezTo>
                      <a:pt x="95" y="308"/>
                      <a:pt x="95" y="308"/>
                      <a:pt x="96" y="308"/>
                    </a:cubicBezTo>
                    <a:cubicBezTo>
                      <a:pt x="94" y="305"/>
                      <a:pt x="94" y="305"/>
                      <a:pt x="94" y="305"/>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5" y="308"/>
                      <a:pt x="95" y="308"/>
                    </a:cubicBezTo>
                    <a:cubicBezTo>
                      <a:pt x="95" y="308"/>
                      <a:pt x="96" y="308"/>
                      <a:pt x="97" y="308"/>
                    </a:cubicBezTo>
                    <a:cubicBezTo>
                      <a:pt x="100" y="307"/>
                      <a:pt x="105" y="306"/>
                      <a:pt x="110" y="306"/>
                    </a:cubicBezTo>
                    <a:cubicBezTo>
                      <a:pt x="114" y="305"/>
                      <a:pt x="118" y="304"/>
                      <a:pt x="118" y="304"/>
                    </a:cubicBezTo>
                    <a:cubicBezTo>
                      <a:pt x="120" y="304"/>
                      <a:pt x="121" y="303"/>
                      <a:pt x="121" y="301"/>
                    </a:cubicBezTo>
                    <a:cubicBezTo>
                      <a:pt x="122" y="300"/>
                      <a:pt x="121" y="298"/>
                      <a:pt x="120" y="297"/>
                    </a:cubicBezTo>
                    <a:cubicBezTo>
                      <a:pt x="113" y="293"/>
                      <a:pt x="113" y="293"/>
                      <a:pt x="113" y="293"/>
                    </a:cubicBezTo>
                    <a:cubicBezTo>
                      <a:pt x="111" y="296"/>
                      <a:pt x="111" y="296"/>
                      <a:pt x="111" y="296"/>
                    </a:cubicBezTo>
                    <a:cubicBezTo>
                      <a:pt x="110" y="300"/>
                      <a:pt x="110" y="300"/>
                      <a:pt x="110" y="300"/>
                    </a:cubicBezTo>
                    <a:cubicBezTo>
                      <a:pt x="110" y="300"/>
                      <a:pt x="116" y="300"/>
                      <a:pt x="122" y="300"/>
                    </a:cubicBezTo>
                    <a:cubicBezTo>
                      <a:pt x="126" y="300"/>
                      <a:pt x="130" y="300"/>
                      <a:pt x="133" y="300"/>
                    </a:cubicBezTo>
                    <a:cubicBezTo>
                      <a:pt x="134" y="300"/>
                      <a:pt x="135" y="300"/>
                      <a:pt x="136" y="300"/>
                    </a:cubicBezTo>
                    <a:cubicBezTo>
                      <a:pt x="137" y="300"/>
                      <a:pt x="137" y="300"/>
                      <a:pt x="138" y="300"/>
                    </a:cubicBezTo>
                    <a:cubicBezTo>
                      <a:pt x="138" y="300"/>
                      <a:pt x="138" y="300"/>
                      <a:pt x="139" y="300"/>
                    </a:cubicBezTo>
                    <a:cubicBezTo>
                      <a:pt x="139" y="299"/>
                      <a:pt x="139" y="299"/>
                      <a:pt x="139" y="299"/>
                    </a:cubicBezTo>
                    <a:cubicBezTo>
                      <a:pt x="140" y="299"/>
                      <a:pt x="140" y="299"/>
                      <a:pt x="141" y="298"/>
                    </a:cubicBezTo>
                    <a:cubicBezTo>
                      <a:pt x="142" y="297"/>
                      <a:pt x="142" y="296"/>
                      <a:pt x="141" y="295"/>
                    </a:cubicBezTo>
                    <a:cubicBezTo>
                      <a:pt x="141" y="294"/>
                      <a:pt x="141" y="293"/>
                      <a:pt x="140" y="292"/>
                    </a:cubicBezTo>
                    <a:cubicBezTo>
                      <a:pt x="139" y="292"/>
                      <a:pt x="139" y="292"/>
                      <a:pt x="139" y="292"/>
                    </a:cubicBezTo>
                    <a:cubicBezTo>
                      <a:pt x="136" y="295"/>
                      <a:pt x="136" y="295"/>
                      <a:pt x="136" y="295"/>
                    </a:cubicBezTo>
                    <a:cubicBezTo>
                      <a:pt x="135" y="299"/>
                      <a:pt x="135" y="299"/>
                      <a:pt x="135" y="299"/>
                    </a:cubicBezTo>
                    <a:cubicBezTo>
                      <a:pt x="135" y="299"/>
                      <a:pt x="157" y="310"/>
                      <a:pt x="181" y="322"/>
                    </a:cubicBezTo>
                    <a:cubicBezTo>
                      <a:pt x="193" y="327"/>
                      <a:pt x="205" y="333"/>
                      <a:pt x="215" y="338"/>
                    </a:cubicBezTo>
                    <a:cubicBezTo>
                      <a:pt x="220" y="340"/>
                      <a:pt x="224" y="342"/>
                      <a:pt x="227" y="343"/>
                    </a:cubicBezTo>
                    <a:cubicBezTo>
                      <a:pt x="229" y="344"/>
                      <a:pt x="230" y="344"/>
                      <a:pt x="232" y="344"/>
                    </a:cubicBezTo>
                    <a:cubicBezTo>
                      <a:pt x="232" y="345"/>
                      <a:pt x="233" y="345"/>
                      <a:pt x="233" y="345"/>
                    </a:cubicBezTo>
                    <a:cubicBezTo>
                      <a:pt x="234" y="345"/>
                      <a:pt x="234" y="345"/>
                      <a:pt x="235" y="345"/>
                    </a:cubicBezTo>
                    <a:cubicBezTo>
                      <a:pt x="236" y="345"/>
                      <a:pt x="236" y="345"/>
                      <a:pt x="237" y="345"/>
                    </a:cubicBezTo>
                    <a:cubicBezTo>
                      <a:pt x="237" y="345"/>
                      <a:pt x="238" y="344"/>
                      <a:pt x="239" y="343"/>
                    </a:cubicBezTo>
                    <a:cubicBezTo>
                      <a:pt x="240" y="342"/>
                      <a:pt x="240" y="341"/>
                      <a:pt x="240" y="340"/>
                    </a:cubicBezTo>
                    <a:cubicBezTo>
                      <a:pt x="239" y="339"/>
                      <a:pt x="239" y="338"/>
                      <a:pt x="238" y="338"/>
                    </a:cubicBezTo>
                    <a:cubicBezTo>
                      <a:pt x="228" y="332"/>
                      <a:pt x="228" y="332"/>
                      <a:pt x="228" y="332"/>
                    </a:cubicBezTo>
                    <a:cubicBezTo>
                      <a:pt x="226" y="335"/>
                      <a:pt x="226" y="335"/>
                      <a:pt x="226" y="335"/>
                    </a:cubicBezTo>
                    <a:cubicBezTo>
                      <a:pt x="226" y="339"/>
                      <a:pt x="226" y="339"/>
                      <a:pt x="226" y="339"/>
                    </a:cubicBezTo>
                    <a:cubicBezTo>
                      <a:pt x="250" y="338"/>
                      <a:pt x="250" y="338"/>
                      <a:pt x="250" y="338"/>
                    </a:cubicBezTo>
                    <a:cubicBezTo>
                      <a:pt x="252" y="338"/>
                      <a:pt x="254" y="337"/>
                      <a:pt x="254" y="335"/>
                    </a:cubicBezTo>
                    <a:cubicBezTo>
                      <a:pt x="254" y="333"/>
                      <a:pt x="254" y="331"/>
                      <a:pt x="252" y="331"/>
                    </a:cubicBezTo>
                    <a:cubicBezTo>
                      <a:pt x="252" y="330"/>
                      <a:pt x="252" y="330"/>
                      <a:pt x="252" y="330"/>
                    </a:cubicBezTo>
                    <a:cubicBezTo>
                      <a:pt x="250" y="334"/>
                      <a:pt x="250" y="334"/>
                      <a:pt x="250" y="334"/>
                    </a:cubicBezTo>
                    <a:cubicBezTo>
                      <a:pt x="253" y="336"/>
                      <a:pt x="253" y="336"/>
                      <a:pt x="253" y="336"/>
                    </a:cubicBezTo>
                    <a:cubicBezTo>
                      <a:pt x="261" y="327"/>
                      <a:pt x="261" y="327"/>
                      <a:pt x="261" y="327"/>
                    </a:cubicBezTo>
                    <a:cubicBezTo>
                      <a:pt x="262" y="326"/>
                      <a:pt x="262" y="325"/>
                      <a:pt x="262" y="324"/>
                    </a:cubicBezTo>
                    <a:cubicBezTo>
                      <a:pt x="262" y="323"/>
                      <a:pt x="261" y="322"/>
                      <a:pt x="260" y="321"/>
                    </a:cubicBezTo>
                    <a:cubicBezTo>
                      <a:pt x="256" y="318"/>
                      <a:pt x="256" y="318"/>
                      <a:pt x="256" y="318"/>
                    </a:cubicBezTo>
                    <a:cubicBezTo>
                      <a:pt x="253" y="322"/>
                      <a:pt x="253" y="322"/>
                      <a:pt x="253" y="322"/>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4" y="322"/>
                      <a:pt x="254" y="322"/>
                      <a:pt x="254" y="322"/>
                    </a:cubicBezTo>
                    <a:cubicBezTo>
                      <a:pt x="257" y="324"/>
                      <a:pt x="257" y="324"/>
                      <a:pt x="257" y="324"/>
                    </a:cubicBezTo>
                    <a:cubicBezTo>
                      <a:pt x="257" y="324"/>
                      <a:pt x="257" y="324"/>
                      <a:pt x="257" y="324"/>
                    </a:cubicBezTo>
                    <a:cubicBezTo>
                      <a:pt x="257" y="324"/>
                      <a:pt x="259" y="321"/>
                      <a:pt x="261" y="318"/>
                    </a:cubicBezTo>
                    <a:cubicBezTo>
                      <a:pt x="263" y="316"/>
                      <a:pt x="264" y="313"/>
                      <a:pt x="264" y="313"/>
                    </a:cubicBezTo>
                    <a:cubicBezTo>
                      <a:pt x="265" y="313"/>
                      <a:pt x="265" y="311"/>
                      <a:pt x="265" y="310"/>
                    </a:cubicBezTo>
                    <a:cubicBezTo>
                      <a:pt x="265" y="309"/>
                      <a:pt x="264" y="308"/>
                      <a:pt x="263" y="308"/>
                    </a:cubicBezTo>
                    <a:cubicBezTo>
                      <a:pt x="260" y="306"/>
                      <a:pt x="260" y="306"/>
                      <a:pt x="260" y="306"/>
                    </a:cubicBezTo>
                    <a:cubicBezTo>
                      <a:pt x="258" y="309"/>
                      <a:pt x="258" y="309"/>
                      <a:pt x="258" y="309"/>
                    </a:cubicBezTo>
                    <a:cubicBezTo>
                      <a:pt x="262" y="312"/>
                      <a:pt x="262" y="312"/>
                      <a:pt x="262" y="312"/>
                    </a:cubicBezTo>
                    <a:cubicBezTo>
                      <a:pt x="268" y="302"/>
                      <a:pt x="268" y="302"/>
                      <a:pt x="268" y="302"/>
                    </a:cubicBezTo>
                    <a:cubicBezTo>
                      <a:pt x="268" y="301"/>
                      <a:pt x="269" y="300"/>
                      <a:pt x="268" y="299"/>
                    </a:cubicBezTo>
                    <a:cubicBezTo>
                      <a:pt x="268" y="298"/>
                      <a:pt x="268" y="297"/>
                      <a:pt x="267" y="296"/>
                    </a:cubicBezTo>
                    <a:cubicBezTo>
                      <a:pt x="265" y="295"/>
                      <a:pt x="265" y="295"/>
                      <a:pt x="265" y="295"/>
                    </a:cubicBezTo>
                    <a:cubicBezTo>
                      <a:pt x="270" y="287"/>
                      <a:pt x="270" y="287"/>
                      <a:pt x="270" y="287"/>
                    </a:cubicBezTo>
                    <a:cubicBezTo>
                      <a:pt x="271" y="285"/>
                      <a:pt x="270" y="283"/>
                      <a:pt x="268" y="282"/>
                    </a:cubicBezTo>
                    <a:cubicBezTo>
                      <a:pt x="268" y="282"/>
                      <a:pt x="268" y="282"/>
                      <a:pt x="268" y="282"/>
                    </a:cubicBezTo>
                    <a:cubicBezTo>
                      <a:pt x="271" y="271"/>
                      <a:pt x="271" y="271"/>
                      <a:pt x="271" y="271"/>
                    </a:cubicBezTo>
                    <a:cubicBezTo>
                      <a:pt x="271" y="270"/>
                      <a:pt x="270" y="268"/>
                      <a:pt x="269" y="267"/>
                    </a:cubicBezTo>
                    <a:cubicBezTo>
                      <a:pt x="269" y="267"/>
                      <a:pt x="269" y="267"/>
                      <a:pt x="269" y="267"/>
                    </a:cubicBezTo>
                    <a:cubicBezTo>
                      <a:pt x="266" y="270"/>
                      <a:pt x="266" y="270"/>
                      <a:pt x="266" y="270"/>
                    </a:cubicBezTo>
                    <a:cubicBezTo>
                      <a:pt x="270" y="270"/>
                      <a:pt x="270" y="270"/>
                      <a:pt x="270" y="270"/>
                    </a:cubicBezTo>
                    <a:cubicBezTo>
                      <a:pt x="271" y="256"/>
                      <a:pt x="271" y="256"/>
                      <a:pt x="271" y="256"/>
                    </a:cubicBezTo>
                    <a:cubicBezTo>
                      <a:pt x="271" y="254"/>
                      <a:pt x="271" y="253"/>
                      <a:pt x="269" y="252"/>
                    </a:cubicBezTo>
                    <a:cubicBezTo>
                      <a:pt x="267" y="251"/>
                      <a:pt x="267" y="251"/>
                      <a:pt x="267" y="251"/>
                    </a:cubicBezTo>
                    <a:cubicBezTo>
                      <a:pt x="270" y="244"/>
                      <a:pt x="270" y="244"/>
                      <a:pt x="270" y="244"/>
                    </a:cubicBezTo>
                    <a:cubicBezTo>
                      <a:pt x="271" y="243"/>
                      <a:pt x="271" y="240"/>
                      <a:pt x="269" y="239"/>
                    </a:cubicBezTo>
                    <a:cubicBezTo>
                      <a:pt x="265" y="236"/>
                      <a:pt x="265" y="236"/>
                      <a:pt x="265" y="236"/>
                    </a:cubicBezTo>
                    <a:cubicBezTo>
                      <a:pt x="263" y="240"/>
                      <a:pt x="263" y="240"/>
                      <a:pt x="263" y="240"/>
                    </a:cubicBezTo>
                    <a:cubicBezTo>
                      <a:pt x="267" y="240"/>
                      <a:pt x="267" y="240"/>
                      <a:pt x="267" y="240"/>
                    </a:cubicBezTo>
                    <a:cubicBezTo>
                      <a:pt x="267" y="240"/>
                      <a:pt x="266" y="237"/>
                      <a:pt x="266" y="233"/>
                    </a:cubicBezTo>
                    <a:cubicBezTo>
                      <a:pt x="266" y="230"/>
                      <a:pt x="266" y="226"/>
                      <a:pt x="266" y="225"/>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6" y="225"/>
                      <a:pt x="266" y="225"/>
                      <a:pt x="266" y="225"/>
                    </a:cubicBezTo>
                    <a:cubicBezTo>
                      <a:pt x="263" y="224"/>
                      <a:pt x="263" y="224"/>
                      <a:pt x="263" y="224"/>
                    </a:cubicBezTo>
                    <a:cubicBezTo>
                      <a:pt x="266" y="225"/>
                      <a:pt x="266" y="225"/>
                      <a:pt x="266" y="225"/>
                    </a:cubicBezTo>
                    <a:cubicBezTo>
                      <a:pt x="262" y="224"/>
                      <a:pt x="262" y="224"/>
                      <a:pt x="262" y="224"/>
                    </a:cubicBezTo>
                    <a:cubicBezTo>
                      <a:pt x="266" y="225"/>
                      <a:pt x="266" y="225"/>
                      <a:pt x="266" y="225"/>
                    </a:cubicBezTo>
                    <a:cubicBezTo>
                      <a:pt x="266" y="225"/>
                      <a:pt x="266" y="225"/>
                      <a:pt x="266" y="225"/>
                    </a:cubicBezTo>
                    <a:cubicBezTo>
                      <a:pt x="262" y="224"/>
                      <a:pt x="262" y="224"/>
                      <a:pt x="262" y="224"/>
                    </a:cubicBezTo>
                    <a:cubicBezTo>
                      <a:pt x="266" y="225"/>
                      <a:pt x="266" y="225"/>
                      <a:pt x="266" y="225"/>
                    </a:cubicBezTo>
                    <a:cubicBezTo>
                      <a:pt x="262" y="224"/>
                      <a:pt x="262" y="224"/>
                      <a:pt x="262" y="224"/>
                    </a:cubicBezTo>
                    <a:cubicBezTo>
                      <a:pt x="265" y="226"/>
                      <a:pt x="265" y="226"/>
                      <a:pt x="265" y="226"/>
                    </a:cubicBezTo>
                    <a:cubicBezTo>
                      <a:pt x="266" y="226"/>
                      <a:pt x="266" y="225"/>
                      <a:pt x="266" y="225"/>
                    </a:cubicBezTo>
                    <a:cubicBezTo>
                      <a:pt x="262" y="224"/>
                      <a:pt x="262" y="224"/>
                      <a:pt x="262" y="224"/>
                    </a:cubicBezTo>
                    <a:cubicBezTo>
                      <a:pt x="265" y="226"/>
                      <a:pt x="265" y="226"/>
                      <a:pt x="265" y="226"/>
                    </a:cubicBezTo>
                    <a:cubicBezTo>
                      <a:pt x="266" y="225"/>
                      <a:pt x="266" y="224"/>
                      <a:pt x="266" y="223"/>
                    </a:cubicBezTo>
                    <a:cubicBezTo>
                      <a:pt x="265" y="222"/>
                      <a:pt x="265" y="221"/>
                      <a:pt x="264" y="221"/>
                    </a:cubicBezTo>
                    <a:cubicBezTo>
                      <a:pt x="264" y="221"/>
                      <a:pt x="264" y="221"/>
                      <a:pt x="264" y="221"/>
                    </a:cubicBezTo>
                    <a:cubicBezTo>
                      <a:pt x="265" y="211"/>
                      <a:pt x="265" y="211"/>
                      <a:pt x="265" y="211"/>
                    </a:cubicBezTo>
                    <a:cubicBezTo>
                      <a:pt x="266" y="209"/>
                      <a:pt x="265" y="208"/>
                      <a:pt x="264" y="207"/>
                    </a:cubicBezTo>
                    <a:cubicBezTo>
                      <a:pt x="264" y="207"/>
                      <a:pt x="264" y="207"/>
                      <a:pt x="264" y="207"/>
                    </a:cubicBezTo>
                    <a:cubicBezTo>
                      <a:pt x="264" y="196"/>
                      <a:pt x="264" y="196"/>
                      <a:pt x="264" y="196"/>
                    </a:cubicBezTo>
                    <a:cubicBezTo>
                      <a:pt x="264" y="194"/>
                      <a:pt x="263" y="193"/>
                      <a:pt x="262" y="192"/>
                    </a:cubicBezTo>
                    <a:cubicBezTo>
                      <a:pt x="256" y="189"/>
                      <a:pt x="256" y="189"/>
                      <a:pt x="256" y="189"/>
                    </a:cubicBezTo>
                    <a:cubicBezTo>
                      <a:pt x="257" y="172"/>
                      <a:pt x="257" y="172"/>
                      <a:pt x="257" y="172"/>
                    </a:cubicBezTo>
                    <a:cubicBezTo>
                      <a:pt x="258" y="170"/>
                      <a:pt x="257" y="169"/>
                      <a:pt x="256" y="168"/>
                    </a:cubicBezTo>
                    <a:cubicBezTo>
                      <a:pt x="255" y="168"/>
                      <a:pt x="255" y="168"/>
                      <a:pt x="255" y="168"/>
                    </a:cubicBezTo>
                    <a:cubicBezTo>
                      <a:pt x="253" y="171"/>
                      <a:pt x="253" y="171"/>
                      <a:pt x="253" y="171"/>
                    </a:cubicBezTo>
                    <a:cubicBezTo>
                      <a:pt x="257" y="171"/>
                      <a:pt x="257" y="171"/>
                      <a:pt x="257" y="171"/>
                    </a:cubicBezTo>
                    <a:cubicBezTo>
                      <a:pt x="257" y="171"/>
                      <a:pt x="257" y="167"/>
                      <a:pt x="256" y="162"/>
                    </a:cubicBezTo>
                    <a:cubicBezTo>
                      <a:pt x="256" y="160"/>
                      <a:pt x="256" y="157"/>
                      <a:pt x="256" y="156"/>
                    </a:cubicBezTo>
                    <a:cubicBezTo>
                      <a:pt x="256" y="154"/>
                      <a:pt x="256" y="152"/>
                      <a:pt x="256" y="152"/>
                    </a:cubicBezTo>
                    <a:cubicBezTo>
                      <a:pt x="255" y="152"/>
                      <a:pt x="255" y="152"/>
                      <a:pt x="255" y="152"/>
                    </a:cubicBezTo>
                    <a:cubicBezTo>
                      <a:pt x="256" y="152"/>
                      <a:pt x="256" y="152"/>
                      <a:pt x="256" y="152"/>
                    </a:cubicBezTo>
                    <a:cubicBezTo>
                      <a:pt x="256" y="152"/>
                      <a:pt x="256" y="152"/>
                      <a:pt x="256" y="152"/>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6" y="152"/>
                      <a:pt x="256" y="152"/>
                      <a:pt x="256" y="152"/>
                    </a:cubicBezTo>
                    <a:cubicBezTo>
                      <a:pt x="252" y="151"/>
                      <a:pt x="252" y="151"/>
                      <a:pt x="252" y="151"/>
                    </a:cubicBezTo>
                    <a:cubicBezTo>
                      <a:pt x="255" y="152"/>
                      <a:pt x="255" y="152"/>
                      <a:pt x="255" y="152"/>
                    </a:cubicBezTo>
                    <a:cubicBezTo>
                      <a:pt x="252" y="151"/>
                      <a:pt x="252" y="151"/>
                      <a:pt x="252" y="151"/>
                    </a:cubicBezTo>
                    <a:cubicBezTo>
                      <a:pt x="255" y="152"/>
                      <a:pt x="255" y="152"/>
                      <a:pt x="255" y="152"/>
                    </a:cubicBezTo>
                    <a:cubicBezTo>
                      <a:pt x="255" y="152"/>
                      <a:pt x="255" y="152"/>
                      <a:pt x="255" y="152"/>
                    </a:cubicBezTo>
                    <a:cubicBezTo>
                      <a:pt x="252" y="151"/>
                      <a:pt x="252" y="151"/>
                      <a:pt x="252" y="151"/>
                    </a:cubicBezTo>
                    <a:cubicBezTo>
                      <a:pt x="255" y="152"/>
                      <a:pt x="255" y="152"/>
                      <a:pt x="255" y="152"/>
                    </a:cubicBezTo>
                    <a:cubicBezTo>
                      <a:pt x="252" y="151"/>
                      <a:pt x="252" y="151"/>
                      <a:pt x="252" y="151"/>
                    </a:cubicBezTo>
                    <a:cubicBezTo>
                      <a:pt x="255" y="153"/>
                      <a:pt x="255" y="153"/>
                      <a:pt x="255" y="153"/>
                    </a:cubicBezTo>
                    <a:cubicBezTo>
                      <a:pt x="255" y="153"/>
                      <a:pt x="255" y="153"/>
                      <a:pt x="255" y="152"/>
                    </a:cubicBezTo>
                    <a:cubicBezTo>
                      <a:pt x="252" y="151"/>
                      <a:pt x="252" y="151"/>
                      <a:pt x="252" y="151"/>
                    </a:cubicBezTo>
                    <a:cubicBezTo>
                      <a:pt x="255" y="153"/>
                      <a:pt x="255" y="153"/>
                      <a:pt x="255" y="153"/>
                    </a:cubicBezTo>
                    <a:cubicBezTo>
                      <a:pt x="255" y="152"/>
                      <a:pt x="256" y="151"/>
                      <a:pt x="255" y="150"/>
                    </a:cubicBezTo>
                    <a:cubicBezTo>
                      <a:pt x="255" y="149"/>
                      <a:pt x="255" y="148"/>
                      <a:pt x="254" y="148"/>
                    </a:cubicBezTo>
                    <a:cubicBezTo>
                      <a:pt x="250" y="145"/>
                      <a:pt x="250" y="145"/>
                      <a:pt x="250" y="145"/>
                    </a:cubicBezTo>
                    <a:cubicBezTo>
                      <a:pt x="252" y="131"/>
                      <a:pt x="252" y="131"/>
                      <a:pt x="252" y="131"/>
                    </a:cubicBezTo>
                    <a:cubicBezTo>
                      <a:pt x="252" y="129"/>
                      <a:pt x="251" y="128"/>
                      <a:pt x="250" y="127"/>
                    </a:cubicBezTo>
                    <a:cubicBezTo>
                      <a:pt x="247" y="125"/>
                      <a:pt x="247" y="125"/>
                      <a:pt x="247" y="125"/>
                    </a:cubicBezTo>
                    <a:cubicBezTo>
                      <a:pt x="244" y="128"/>
                      <a:pt x="244" y="128"/>
                      <a:pt x="244" y="128"/>
                    </a:cubicBezTo>
                    <a:cubicBezTo>
                      <a:pt x="248" y="130"/>
                      <a:pt x="248" y="130"/>
                      <a:pt x="248" y="130"/>
                    </a:cubicBezTo>
                    <a:cubicBezTo>
                      <a:pt x="248" y="130"/>
                      <a:pt x="248" y="129"/>
                      <a:pt x="248" y="129"/>
                    </a:cubicBezTo>
                    <a:cubicBezTo>
                      <a:pt x="248" y="128"/>
                      <a:pt x="248" y="128"/>
                      <a:pt x="248" y="128"/>
                    </a:cubicBezTo>
                    <a:cubicBezTo>
                      <a:pt x="248" y="128"/>
                      <a:pt x="248" y="128"/>
                      <a:pt x="248" y="128"/>
                    </a:cubicBezTo>
                    <a:cubicBezTo>
                      <a:pt x="248" y="127"/>
                      <a:pt x="248" y="126"/>
                      <a:pt x="248" y="126"/>
                    </a:cubicBezTo>
                    <a:cubicBezTo>
                      <a:pt x="247" y="123"/>
                      <a:pt x="246" y="118"/>
                      <a:pt x="244" y="113"/>
                    </a:cubicBezTo>
                    <a:cubicBezTo>
                      <a:pt x="244" y="111"/>
                      <a:pt x="243" y="109"/>
                      <a:pt x="243" y="107"/>
                    </a:cubicBezTo>
                    <a:cubicBezTo>
                      <a:pt x="242" y="106"/>
                      <a:pt x="242" y="106"/>
                      <a:pt x="242"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42" y="105"/>
                      <a:pt x="242" y="105"/>
                      <a:pt x="242" y="105"/>
                    </a:cubicBezTo>
                    <a:cubicBezTo>
                      <a:pt x="240" y="105"/>
                      <a:pt x="240" y="105"/>
                      <a:pt x="240" y="105"/>
                    </a:cubicBezTo>
                    <a:cubicBezTo>
                      <a:pt x="242" y="105"/>
                      <a:pt x="242" y="105"/>
                      <a:pt x="242" y="105"/>
                    </a:cubicBezTo>
                    <a:cubicBezTo>
                      <a:pt x="238" y="105"/>
                      <a:pt x="238" y="105"/>
                      <a:pt x="238" y="105"/>
                    </a:cubicBezTo>
                    <a:cubicBezTo>
                      <a:pt x="242" y="106"/>
                      <a:pt x="242" y="106"/>
                      <a:pt x="242" y="106"/>
                    </a:cubicBezTo>
                    <a:cubicBezTo>
                      <a:pt x="242" y="105"/>
                      <a:pt x="242" y="105"/>
                      <a:pt x="242" y="105"/>
                    </a:cubicBezTo>
                    <a:cubicBezTo>
                      <a:pt x="238" y="105"/>
                      <a:pt x="238" y="105"/>
                      <a:pt x="238" y="105"/>
                    </a:cubicBezTo>
                    <a:cubicBezTo>
                      <a:pt x="242" y="106"/>
                      <a:pt x="242" y="106"/>
                      <a:pt x="242" y="106"/>
                    </a:cubicBezTo>
                    <a:cubicBezTo>
                      <a:pt x="238" y="105"/>
                      <a:pt x="238" y="105"/>
                      <a:pt x="238" y="105"/>
                    </a:cubicBezTo>
                    <a:cubicBezTo>
                      <a:pt x="241" y="107"/>
                      <a:pt x="241" y="107"/>
                      <a:pt x="241" y="107"/>
                    </a:cubicBezTo>
                    <a:cubicBezTo>
                      <a:pt x="242" y="107"/>
                      <a:pt x="242" y="106"/>
                      <a:pt x="242" y="106"/>
                    </a:cubicBezTo>
                    <a:cubicBezTo>
                      <a:pt x="238" y="105"/>
                      <a:pt x="238" y="105"/>
                      <a:pt x="238" y="105"/>
                    </a:cubicBezTo>
                    <a:cubicBezTo>
                      <a:pt x="241" y="107"/>
                      <a:pt x="241" y="107"/>
                      <a:pt x="241" y="107"/>
                    </a:cubicBezTo>
                    <a:cubicBezTo>
                      <a:pt x="242" y="106"/>
                      <a:pt x="242" y="105"/>
                      <a:pt x="242" y="104"/>
                    </a:cubicBezTo>
                    <a:cubicBezTo>
                      <a:pt x="242" y="103"/>
                      <a:pt x="241" y="102"/>
                      <a:pt x="240" y="102"/>
                    </a:cubicBezTo>
                    <a:cubicBezTo>
                      <a:pt x="240" y="101"/>
                      <a:pt x="240" y="101"/>
                      <a:pt x="240" y="101"/>
                    </a:cubicBezTo>
                    <a:cubicBezTo>
                      <a:pt x="240" y="92"/>
                      <a:pt x="240" y="92"/>
                      <a:pt x="240" y="92"/>
                    </a:cubicBezTo>
                    <a:cubicBezTo>
                      <a:pt x="240" y="90"/>
                      <a:pt x="240" y="89"/>
                      <a:pt x="238" y="88"/>
                    </a:cubicBezTo>
                    <a:cubicBezTo>
                      <a:pt x="238" y="88"/>
                      <a:pt x="238" y="88"/>
                      <a:pt x="238" y="88"/>
                    </a:cubicBezTo>
                    <a:cubicBezTo>
                      <a:pt x="236" y="91"/>
                      <a:pt x="236" y="91"/>
                      <a:pt x="236" y="91"/>
                    </a:cubicBezTo>
                    <a:cubicBezTo>
                      <a:pt x="240" y="91"/>
                      <a:pt x="240" y="91"/>
                      <a:pt x="240" y="91"/>
                    </a:cubicBezTo>
                    <a:cubicBezTo>
                      <a:pt x="236" y="74"/>
                      <a:pt x="236" y="74"/>
                      <a:pt x="236" y="74"/>
                    </a:cubicBezTo>
                    <a:cubicBezTo>
                      <a:pt x="236" y="73"/>
                      <a:pt x="236" y="72"/>
                      <a:pt x="235" y="71"/>
                    </a:cubicBezTo>
                    <a:cubicBezTo>
                      <a:pt x="233" y="71"/>
                      <a:pt x="233" y="71"/>
                      <a:pt x="233" y="71"/>
                    </a:cubicBezTo>
                    <a:cubicBezTo>
                      <a:pt x="234" y="61"/>
                      <a:pt x="234" y="61"/>
                      <a:pt x="234" y="61"/>
                    </a:cubicBezTo>
                    <a:cubicBezTo>
                      <a:pt x="234" y="59"/>
                      <a:pt x="234" y="58"/>
                      <a:pt x="232" y="57"/>
                    </a:cubicBezTo>
                    <a:cubicBezTo>
                      <a:pt x="231" y="56"/>
                      <a:pt x="231" y="56"/>
                      <a:pt x="231" y="56"/>
                    </a:cubicBezTo>
                    <a:cubicBezTo>
                      <a:pt x="228" y="38"/>
                      <a:pt x="228" y="38"/>
                      <a:pt x="228" y="38"/>
                    </a:cubicBezTo>
                    <a:cubicBezTo>
                      <a:pt x="228" y="37"/>
                      <a:pt x="228" y="36"/>
                      <a:pt x="227" y="35"/>
                    </a:cubicBezTo>
                    <a:cubicBezTo>
                      <a:pt x="226" y="34"/>
                      <a:pt x="226" y="34"/>
                      <a:pt x="226" y="34"/>
                    </a:cubicBezTo>
                    <a:cubicBezTo>
                      <a:pt x="223" y="38"/>
                      <a:pt x="223" y="38"/>
                      <a:pt x="223" y="38"/>
                    </a:cubicBezTo>
                    <a:cubicBezTo>
                      <a:pt x="227" y="38"/>
                      <a:pt x="227" y="38"/>
                      <a:pt x="227" y="38"/>
                    </a:cubicBezTo>
                    <a:cubicBezTo>
                      <a:pt x="229" y="25"/>
                      <a:pt x="229" y="25"/>
                      <a:pt x="229" y="25"/>
                    </a:cubicBezTo>
                    <a:cubicBezTo>
                      <a:pt x="230" y="23"/>
                      <a:pt x="229" y="22"/>
                      <a:pt x="228" y="21"/>
                    </a:cubicBezTo>
                    <a:cubicBezTo>
                      <a:pt x="227" y="21"/>
                      <a:pt x="227" y="21"/>
                      <a:pt x="227" y="21"/>
                    </a:cubicBezTo>
                    <a:cubicBezTo>
                      <a:pt x="225" y="24"/>
                      <a:pt x="225" y="24"/>
                      <a:pt x="225" y="24"/>
                    </a:cubicBezTo>
                    <a:cubicBezTo>
                      <a:pt x="229" y="24"/>
                      <a:pt x="229" y="24"/>
                      <a:pt x="229" y="24"/>
                    </a:cubicBezTo>
                    <a:cubicBezTo>
                      <a:pt x="230" y="6"/>
                      <a:pt x="230" y="6"/>
                      <a:pt x="230" y="6"/>
                    </a:cubicBezTo>
                    <a:cubicBezTo>
                      <a:pt x="230" y="5"/>
                      <a:pt x="229" y="4"/>
                      <a:pt x="228" y="3"/>
                    </a:cubicBezTo>
                    <a:cubicBezTo>
                      <a:pt x="226" y="2"/>
                      <a:pt x="226" y="2"/>
                      <a:pt x="226" y="2"/>
                    </a:cubicBezTo>
                    <a:cubicBezTo>
                      <a:pt x="224" y="0"/>
                      <a:pt x="221" y="1"/>
                      <a:pt x="220" y="3"/>
                    </a:cubicBezTo>
                    <a:cubicBezTo>
                      <a:pt x="219" y="5"/>
                      <a:pt x="220" y="7"/>
                      <a:pt x="221" y="8"/>
                    </a:cubicBezTo>
                    <a:cubicBezTo>
                      <a:pt x="221" y="8"/>
                      <a:pt x="221" y="8"/>
                      <a:pt x="221" y="8"/>
                    </a:cubicBezTo>
                    <a:cubicBezTo>
                      <a:pt x="221" y="24"/>
                      <a:pt x="221" y="24"/>
                      <a:pt x="221" y="24"/>
                    </a:cubicBezTo>
                    <a:cubicBezTo>
                      <a:pt x="221" y="25"/>
                      <a:pt x="221" y="27"/>
                      <a:pt x="223" y="27"/>
                    </a:cubicBezTo>
                    <a:cubicBezTo>
                      <a:pt x="223" y="28"/>
                      <a:pt x="223" y="28"/>
                      <a:pt x="223" y="28"/>
                    </a:cubicBezTo>
                    <a:cubicBezTo>
                      <a:pt x="225" y="24"/>
                      <a:pt x="225" y="24"/>
                      <a:pt x="225" y="24"/>
                    </a:cubicBezTo>
                    <a:cubicBezTo>
                      <a:pt x="221" y="24"/>
                      <a:pt x="221" y="24"/>
                      <a:pt x="221" y="24"/>
                    </a:cubicBezTo>
                    <a:cubicBezTo>
                      <a:pt x="219" y="37"/>
                      <a:pt x="219" y="37"/>
                      <a:pt x="219" y="37"/>
                    </a:cubicBezTo>
                    <a:cubicBezTo>
                      <a:pt x="219" y="39"/>
                      <a:pt x="220" y="40"/>
                      <a:pt x="221" y="41"/>
                    </a:cubicBezTo>
                    <a:cubicBezTo>
                      <a:pt x="222" y="42"/>
                      <a:pt x="222" y="42"/>
                      <a:pt x="222" y="42"/>
                    </a:cubicBezTo>
                    <a:cubicBezTo>
                      <a:pt x="224" y="38"/>
                      <a:pt x="224" y="38"/>
                      <a:pt x="224" y="38"/>
                    </a:cubicBezTo>
                    <a:cubicBezTo>
                      <a:pt x="220" y="39"/>
                      <a:pt x="220" y="39"/>
                      <a:pt x="220" y="39"/>
                    </a:cubicBezTo>
                    <a:cubicBezTo>
                      <a:pt x="223" y="59"/>
                      <a:pt x="223" y="59"/>
                      <a:pt x="223" y="59"/>
                    </a:cubicBezTo>
                    <a:cubicBezTo>
                      <a:pt x="223" y="60"/>
                      <a:pt x="224" y="61"/>
                      <a:pt x="225" y="61"/>
                    </a:cubicBezTo>
                    <a:cubicBezTo>
                      <a:pt x="226" y="62"/>
                      <a:pt x="226" y="62"/>
                      <a:pt x="226" y="62"/>
                    </a:cubicBezTo>
                    <a:cubicBezTo>
                      <a:pt x="225" y="72"/>
                      <a:pt x="225" y="72"/>
                      <a:pt x="225" y="72"/>
                    </a:cubicBezTo>
                    <a:cubicBezTo>
                      <a:pt x="225" y="74"/>
                      <a:pt x="226" y="75"/>
                      <a:pt x="227" y="76"/>
                    </a:cubicBezTo>
                    <a:cubicBezTo>
                      <a:pt x="229" y="77"/>
                      <a:pt x="229" y="77"/>
                      <a:pt x="229" y="77"/>
                    </a:cubicBezTo>
                    <a:cubicBezTo>
                      <a:pt x="232" y="92"/>
                      <a:pt x="232" y="92"/>
                      <a:pt x="232" y="92"/>
                    </a:cubicBezTo>
                    <a:cubicBezTo>
                      <a:pt x="232" y="93"/>
                      <a:pt x="233" y="94"/>
                      <a:pt x="234" y="95"/>
                    </a:cubicBezTo>
                    <a:cubicBezTo>
                      <a:pt x="234" y="95"/>
                      <a:pt x="234" y="95"/>
                      <a:pt x="234" y="95"/>
                    </a:cubicBezTo>
                    <a:cubicBezTo>
                      <a:pt x="236" y="92"/>
                      <a:pt x="236" y="92"/>
                      <a:pt x="236" y="92"/>
                    </a:cubicBezTo>
                    <a:cubicBezTo>
                      <a:pt x="232" y="91"/>
                      <a:pt x="232" y="91"/>
                      <a:pt x="232" y="91"/>
                    </a:cubicBezTo>
                    <a:cubicBezTo>
                      <a:pt x="232" y="103"/>
                      <a:pt x="232" y="103"/>
                      <a:pt x="232" y="103"/>
                    </a:cubicBezTo>
                    <a:cubicBezTo>
                      <a:pt x="232" y="105"/>
                      <a:pt x="232" y="106"/>
                      <a:pt x="234" y="107"/>
                    </a:cubicBezTo>
                    <a:cubicBezTo>
                      <a:pt x="236" y="108"/>
                      <a:pt x="236" y="108"/>
                      <a:pt x="236" y="108"/>
                    </a:cubicBezTo>
                    <a:cubicBezTo>
                      <a:pt x="238" y="105"/>
                      <a:pt x="238" y="105"/>
                      <a:pt x="238" y="105"/>
                    </a:cubicBezTo>
                    <a:cubicBezTo>
                      <a:pt x="235" y="103"/>
                      <a:pt x="235" y="103"/>
                      <a:pt x="235" y="103"/>
                    </a:cubicBezTo>
                    <a:cubicBezTo>
                      <a:pt x="234" y="104"/>
                      <a:pt x="234" y="104"/>
                      <a:pt x="234" y="104"/>
                    </a:cubicBezTo>
                    <a:cubicBezTo>
                      <a:pt x="234" y="105"/>
                      <a:pt x="234" y="105"/>
                      <a:pt x="234" y="105"/>
                    </a:cubicBezTo>
                    <a:cubicBezTo>
                      <a:pt x="234" y="106"/>
                      <a:pt x="234" y="106"/>
                      <a:pt x="234" y="106"/>
                    </a:cubicBezTo>
                    <a:cubicBezTo>
                      <a:pt x="234" y="108"/>
                      <a:pt x="235" y="109"/>
                      <a:pt x="236" y="112"/>
                    </a:cubicBezTo>
                    <a:cubicBezTo>
                      <a:pt x="236" y="115"/>
                      <a:pt x="238" y="119"/>
                      <a:pt x="239" y="123"/>
                    </a:cubicBezTo>
                    <a:cubicBezTo>
                      <a:pt x="239" y="124"/>
                      <a:pt x="240" y="126"/>
                      <a:pt x="240" y="127"/>
                    </a:cubicBezTo>
                    <a:cubicBezTo>
                      <a:pt x="240" y="128"/>
                      <a:pt x="240" y="128"/>
                      <a:pt x="240" y="129"/>
                    </a:cubicBezTo>
                    <a:cubicBezTo>
                      <a:pt x="241" y="129"/>
                      <a:pt x="241" y="129"/>
                      <a:pt x="241" y="129"/>
                    </a:cubicBezTo>
                    <a:cubicBezTo>
                      <a:pt x="243" y="128"/>
                      <a:pt x="243" y="128"/>
                      <a:pt x="243" y="128"/>
                    </a:cubicBezTo>
                    <a:cubicBezTo>
                      <a:pt x="240" y="128"/>
                      <a:pt x="240" y="128"/>
                      <a:pt x="240" y="128"/>
                    </a:cubicBezTo>
                    <a:cubicBezTo>
                      <a:pt x="240" y="129"/>
                      <a:pt x="241" y="129"/>
                      <a:pt x="241" y="129"/>
                    </a:cubicBezTo>
                    <a:cubicBezTo>
                      <a:pt x="243" y="128"/>
                      <a:pt x="243" y="128"/>
                      <a:pt x="243" y="128"/>
                    </a:cubicBezTo>
                    <a:cubicBezTo>
                      <a:pt x="240" y="128"/>
                      <a:pt x="240" y="128"/>
                      <a:pt x="240" y="128"/>
                    </a:cubicBezTo>
                    <a:cubicBezTo>
                      <a:pt x="244" y="128"/>
                      <a:pt x="244" y="128"/>
                      <a:pt x="244" y="128"/>
                    </a:cubicBezTo>
                    <a:cubicBezTo>
                      <a:pt x="241" y="128"/>
                      <a:pt x="241" y="128"/>
                      <a:pt x="241" y="128"/>
                    </a:cubicBezTo>
                    <a:cubicBezTo>
                      <a:pt x="240" y="128"/>
                      <a:pt x="240" y="128"/>
                      <a:pt x="240" y="128"/>
                    </a:cubicBezTo>
                    <a:cubicBezTo>
                      <a:pt x="244" y="128"/>
                      <a:pt x="244" y="128"/>
                      <a:pt x="244" y="128"/>
                    </a:cubicBezTo>
                    <a:cubicBezTo>
                      <a:pt x="241" y="128"/>
                      <a:pt x="241" y="128"/>
                      <a:pt x="241" y="128"/>
                    </a:cubicBezTo>
                    <a:cubicBezTo>
                      <a:pt x="244" y="128"/>
                      <a:pt x="244" y="128"/>
                      <a:pt x="244" y="128"/>
                    </a:cubicBezTo>
                    <a:cubicBezTo>
                      <a:pt x="241" y="126"/>
                      <a:pt x="241" y="126"/>
                      <a:pt x="241" y="126"/>
                    </a:cubicBezTo>
                    <a:cubicBezTo>
                      <a:pt x="241" y="127"/>
                      <a:pt x="241" y="127"/>
                      <a:pt x="241" y="128"/>
                    </a:cubicBezTo>
                    <a:cubicBezTo>
                      <a:pt x="244" y="128"/>
                      <a:pt x="244" y="128"/>
                      <a:pt x="244" y="128"/>
                    </a:cubicBezTo>
                    <a:cubicBezTo>
                      <a:pt x="241" y="126"/>
                      <a:pt x="241" y="126"/>
                      <a:pt x="241" y="126"/>
                    </a:cubicBezTo>
                    <a:cubicBezTo>
                      <a:pt x="240" y="128"/>
                      <a:pt x="240" y="131"/>
                      <a:pt x="242" y="132"/>
                    </a:cubicBezTo>
                    <a:cubicBezTo>
                      <a:pt x="243" y="132"/>
                      <a:pt x="243" y="132"/>
                      <a:pt x="243" y="132"/>
                    </a:cubicBezTo>
                    <a:cubicBezTo>
                      <a:pt x="241" y="147"/>
                      <a:pt x="241" y="147"/>
                      <a:pt x="241" y="147"/>
                    </a:cubicBezTo>
                    <a:cubicBezTo>
                      <a:pt x="241" y="148"/>
                      <a:pt x="242" y="150"/>
                      <a:pt x="243" y="151"/>
                    </a:cubicBezTo>
                    <a:cubicBezTo>
                      <a:pt x="249" y="155"/>
                      <a:pt x="249" y="155"/>
                      <a:pt x="249" y="155"/>
                    </a:cubicBezTo>
                    <a:cubicBezTo>
                      <a:pt x="252" y="151"/>
                      <a:pt x="252" y="151"/>
                      <a:pt x="252" y="151"/>
                    </a:cubicBezTo>
                    <a:cubicBezTo>
                      <a:pt x="248" y="149"/>
                      <a:pt x="248" y="149"/>
                      <a:pt x="248" y="149"/>
                    </a:cubicBezTo>
                    <a:cubicBezTo>
                      <a:pt x="248" y="149"/>
                      <a:pt x="248" y="150"/>
                      <a:pt x="248" y="150"/>
                    </a:cubicBezTo>
                    <a:cubicBezTo>
                      <a:pt x="248" y="150"/>
                      <a:pt x="248" y="151"/>
                      <a:pt x="248" y="151"/>
                    </a:cubicBezTo>
                    <a:cubicBezTo>
                      <a:pt x="248" y="151"/>
                      <a:pt x="248" y="151"/>
                      <a:pt x="248" y="152"/>
                    </a:cubicBezTo>
                    <a:cubicBezTo>
                      <a:pt x="248" y="153"/>
                      <a:pt x="248" y="154"/>
                      <a:pt x="248" y="156"/>
                    </a:cubicBezTo>
                    <a:cubicBezTo>
                      <a:pt x="248" y="162"/>
                      <a:pt x="249" y="171"/>
                      <a:pt x="249" y="171"/>
                    </a:cubicBezTo>
                    <a:cubicBezTo>
                      <a:pt x="249" y="173"/>
                      <a:pt x="250" y="174"/>
                      <a:pt x="251" y="174"/>
                    </a:cubicBezTo>
                    <a:cubicBezTo>
                      <a:pt x="251" y="175"/>
                      <a:pt x="251" y="175"/>
                      <a:pt x="251" y="175"/>
                    </a:cubicBezTo>
                    <a:cubicBezTo>
                      <a:pt x="253" y="171"/>
                      <a:pt x="253" y="171"/>
                      <a:pt x="253" y="171"/>
                    </a:cubicBezTo>
                    <a:cubicBezTo>
                      <a:pt x="249" y="171"/>
                      <a:pt x="249" y="171"/>
                      <a:pt x="249" y="171"/>
                    </a:cubicBezTo>
                    <a:cubicBezTo>
                      <a:pt x="248" y="191"/>
                      <a:pt x="248" y="191"/>
                      <a:pt x="248" y="191"/>
                    </a:cubicBezTo>
                    <a:cubicBezTo>
                      <a:pt x="248" y="192"/>
                      <a:pt x="249" y="194"/>
                      <a:pt x="250" y="194"/>
                    </a:cubicBezTo>
                    <a:cubicBezTo>
                      <a:pt x="256" y="198"/>
                      <a:pt x="256" y="198"/>
                      <a:pt x="256" y="198"/>
                    </a:cubicBezTo>
                    <a:cubicBezTo>
                      <a:pt x="256" y="209"/>
                      <a:pt x="256" y="209"/>
                      <a:pt x="256" y="209"/>
                    </a:cubicBezTo>
                    <a:cubicBezTo>
                      <a:pt x="256" y="210"/>
                      <a:pt x="256" y="212"/>
                      <a:pt x="257" y="212"/>
                    </a:cubicBezTo>
                    <a:cubicBezTo>
                      <a:pt x="259" y="214"/>
                      <a:pt x="259" y="214"/>
                      <a:pt x="259" y="214"/>
                    </a:cubicBezTo>
                    <a:cubicBezTo>
                      <a:pt x="261" y="210"/>
                      <a:pt x="261" y="210"/>
                      <a:pt x="261" y="210"/>
                    </a:cubicBezTo>
                    <a:cubicBezTo>
                      <a:pt x="258" y="210"/>
                      <a:pt x="258" y="210"/>
                      <a:pt x="258" y="210"/>
                    </a:cubicBezTo>
                    <a:cubicBezTo>
                      <a:pt x="256" y="222"/>
                      <a:pt x="256" y="222"/>
                      <a:pt x="256" y="222"/>
                    </a:cubicBezTo>
                    <a:cubicBezTo>
                      <a:pt x="255" y="224"/>
                      <a:pt x="256" y="225"/>
                      <a:pt x="257" y="226"/>
                    </a:cubicBezTo>
                    <a:cubicBezTo>
                      <a:pt x="260" y="228"/>
                      <a:pt x="260" y="228"/>
                      <a:pt x="260" y="228"/>
                    </a:cubicBezTo>
                    <a:cubicBezTo>
                      <a:pt x="262" y="224"/>
                      <a:pt x="262" y="224"/>
                      <a:pt x="262" y="224"/>
                    </a:cubicBezTo>
                    <a:cubicBezTo>
                      <a:pt x="258" y="222"/>
                      <a:pt x="258" y="222"/>
                      <a:pt x="258" y="222"/>
                    </a:cubicBezTo>
                    <a:cubicBezTo>
                      <a:pt x="258" y="223"/>
                      <a:pt x="258" y="223"/>
                      <a:pt x="258" y="223"/>
                    </a:cubicBezTo>
                    <a:cubicBezTo>
                      <a:pt x="258" y="224"/>
                      <a:pt x="258" y="224"/>
                      <a:pt x="258" y="224"/>
                    </a:cubicBezTo>
                    <a:cubicBezTo>
                      <a:pt x="258" y="224"/>
                      <a:pt x="258" y="224"/>
                      <a:pt x="258" y="225"/>
                    </a:cubicBezTo>
                    <a:cubicBezTo>
                      <a:pt x="258" y="226"/>
                      <a:pt x="258" y="230"/>
                      <a:pt x="258" y="234"/>
                    </a:cubicBezTo>
                    <a:cubicBezTo>
                      <a:pt x="258" y="237"/>
                      <a:pt x="259" y="240"/>
                      <a:pt x="259" y="240"/>
                    </a:cubicBezTo>
                    <a:cubicBezTo>
                      <a:pt x="259" y="241"/>
                      <a:pt x="259" y="243"/>
                      <a:pt x="260" y="243"/>
                    </a:cubicBezTo>
                    <a:cubicBezTo>
                      <a:pt x="262" y="244"/>
                      <a:pt x="262" y="244"/>
                      <a:pt x="262" y="244"/>
                    </a:cubicBezTo>
                    <a:cubicBezTo>
                      <a:pt x="258" y="250"/>
                      <a:pt x="258" y="250"/>
                      <a:pt x="258" y="250"/>
                    </a:cubicBezTo>
                    <a:cubicBezTo>
                      <a:pt x="257" y="252"/>
                      <a:pt x="258" y="255"/>
                      <a:pt x="260" y="256"/>
                    </a:cubicBezTo>
                    <a:cubicBezTo>
                      <a:pt x="263" y="258"/>
                      <a:pt x="263" y="258"/>
                      <a:pt x="263" y="258"/>
                    </a:cubicBezTo>
                    <a:cubicBezTo>
                      <a:pt x="262" y="270"/>
                      <a:pt x="262" y="270"/>
                      <a:pt x="262" y="270"/>
                    </a:cubicBezTo>
                    <a:cubicBezTo>
                      <a:pt x="262" y="271"/>
                      <a:pt x="263" y="273"/>
                      <a:pt x="264" y="273"/>
                    </a:cubicBezTo>
                    <a:cubicBezTo>
                      <a:pt x="265" y="274"/>
                      <a:pt x="265" y="274"/>
                      <a:pt x="265" y="274"/>
                    </a:cubicBezTo>
                    <a:cubicBezTo>
                      <a:pt x="267" y="270"/>
                      <a:pt x="267" y="270"/>
                      <a:pt x="267" y="270"/>
                    </a:cubicBezTo>
                    <a:cubicBezTo>
                      <a:pt x="263" y="269"/>
                      <a:pt x="263" y="269"/>
                      <a:pt x="263" y="269"/>
                    </a:cubicBezTo>
                    <a:cubicBezTo>
                      <a:pt x="259" y="282"/>
                      <a:pt x="259" y="282"/>
                      <a:pt x="259" y="282"/>
                    </a:cubicBezTo>
                    <a:cubicBezTo>
                      <a:pt x="259" y="284"/>
                      <a:pt x="260" y="286"/>
                      <a:pt x="261" y="287"/>
                    </a:cubicBezTo>
                    <a:cubicBezTo>
                      <a:pt x="264" y="288"/>
                      <a:pt x="264" y="288"/>
                      <a:pt x="264" y="288"/>
                    </a:cubicBezTo>
                    <a:cubicBezTo>
                      <a:pt x="266" y="285"/>
                      <a:pt x="266" y="285"/>
                      <a:pt x="266" y="285"/>
                    </a:cubicBezTo>
                    <a:cubicBezTo>
                      <a:pt x="262" y="283"/>
                      <a:pt x="262" y="283"/>
                      <a:pt x="262" y="283"/>
                    </a:cubicBezTo>
                    <a:cubicBezTo>
                      <a:pt x="256" y="295"/>
                      <a:pt x="256" y="295"/>
                      <a:pt x="256" y="295"/>
                    </a:cubicBezTo>
                    <a:cubicBezTo>
                      <a:pt x="255" y="297"/>
                      <a:pt x="256" y="299"/>
                      <a:pt x="258" y="300"/>
                    </a:cubicBezTo>
                    <a:cubicBezTo>
                      <a:pt x="259" y="301"/>
                      <a:pt x="259" y="301"/>
                      <a:pt x="259" y="301"/>
                    </a:cubicBezTo>
                    <a:cubicBezTo>
                      <a:pt x="255" y="307"/>
                      <a:pt x="255" y="307"/>
                      <a:pt x="255" y="307"/>
                    </a:cubicBezTo>
                    <a:cubicBezTo>
                      <a:pt x="254" y="308"/>
                      <a:pt x="254" y="309"/>
                      <a:pt x="254" y="310"/>
                    </a:cubicBezTo>
                    <a:cubicBezTo>
                      <a:pt x="254" y="311"/>
                      <a:pt x="255" y="312"/>
                      <a:pt x="256" y="313"/>
                    </a:cubicBezTo>
                    <a:cubicBezTo>
                      <a:pt x="259" y="315"/>
                      <a:pt x="259" y="315"/>
                      <a:pt x="259" y="315"/>
                    </a:cubicBezTo>
                    <a:cubicBezTo>
                      <a:pt x="261" y="311"/>
                      <a:pt x="261" y="311"/>
                      <a:pt x="261" y="311"/>
                    </a:cubicBezTo>
                    <a:cubicBezTo>
                      <a:pt x="258" y="309"/>
                      <a:pt x="258" y="309"/>
                      <a:pt x="258" y="309"/>
                    </a:cubicBezTo>
                    <a:cubicBezTo>
                      <a:pt x="258" y="309"/>
                      <a:pt x="256" y="311"/>
                      <a:pt x="254" y="314"/>
                    </a:cubicBezTo>
                    <a:cubicBezTo>
                      <a:pt x="253" y="315"/>
                      <a:pt x="252" y="317"/>
                      <a:pt x="251" y="318"/>
                    </a:cubicBezTo>
                    <a:cubicBezTo>
                      <a:pt x="251" y="318"/>
                      <a:pt x="251" y="319"/>
                      <a:pt x="251" y="319"/>
                    </a:cubicBezTo>
                    <a:cubicBezTo>
                      <a:pt x="250" y="319"/>
                      <a:pt x="250" y="319"/>
                      <a:pt x="250" y="319"/>
                    </a:cubicBezTo>
                    <a:cubicBezTo>
                      <a:pt x="250" y="320"/>
                      <a:pt x="250" y="320"/>
                      <a:pt x="250" y="320"/>
                    </a:cubicBezTo>
                    <a:cubicBezTo>
                      <a:pt x="250" y="321"/>
                      <a:pt x="249" y="322"/>
                      <a:pt x="250" y="323"/>
                    </a:cubicBezTo>
                    <a:cubicBezTo>
                      <a:pt x="250" y="324"/>
                      <a:pt x="250" y="325"/>
                      <a:pt x="251" y="325"/>
                    </a:cubicBezTo>
                    <a:cubicBezTo>
                      <a:pt x="252" y="326"/>
                      <a:pt x="252" y="326"/>
                      <a:pt x="252" y="326"/>
                    </a:cubicBezTo>
                    <a:cubicBezTo>
                      <a:pt x="247" y="331"/>
                      <a:pt x="247" y="331"/>
                      <a:pt x="247" y="331"/>
                    </a:cubicBezTo>
                    <a:cubicBezTo>
                      <a:pt x="246" y="332"/>
                      <a:pt x="246" y="333"/>
                      <a:pt x="246" y="334"/>
                    </a:cubicBezTo>
                    <a:cubicBezTo>
                      <a:pt x="246" y="336"/>
                      <a:pt x="247" y="337"/>
                      <a:pt x="248" y="337"/>
                    </a:cubicBezTo>
                    <a:cubicBezTo>
                      <a:pt x="248" y="337"/>
                      <a:pt x="248" y="337"/>
                      <a:pt x="248" y="337"/>
                    </a:cubicBezTo>
                    <a:cubicBezTo>
                      <a:pt x="250" y="334"/>
                      <a:pt x="250" y="334"/>
                      <a:pt x="250" y="334"/>
                    </a:cubicBezTo>
                    <a:cubicBezTo>
                      <a:pt x="250" y="330"/>
                      <a:pt x="250" y="330"/>
                      <a:pt x="250" y="330"/>
                    </a:cubicBezTo>
                    <a:cubicBezTo>
                      <a:pt x="226" y="331"/>
                      <a:pt x="226" y="331"/>
                      <a:pt x="226" y="331"/>
                    </a:cubicBezTo>
                    <a:cubicBezTo>
                      <a:pt x="224" y="331"/>
                      <a:pt x="223" y="332"/>
                      <a:pt x="222" y="334"/>
                    </a:cubicBezTo>
                    <a:cubicBezTo>
                      <a:pt x="222" y="336"/>
                      <a:pt x="223" y="338"/>
                      <a:pt x="224" y="338"/>
                    </a:cubicBezTo>
                    <a:cubicBezTo>
                      <a:pt x="234" y="344"/>
                      <a:pt x="234" y="344"/>
                      <a:pt x="234" y="344"/>
                    </a:cubicBezTo>
                    <a:cubicBezTo>
                      <a:pt x="236" y="341"/>
                      <a:pt x="236" y="341"/>
                      <a:pt x="236" y="341"/>
                    </a:cubicBezTo>
                    <a:cubicBezTo>
                      <a:pt x="232" y="339"/>
                      <a:pt x="232" y="339"/>
                      <a:pt x="232" y="339"/>
                    </a:cubicBezTo>
                    <a:cubicBezTo>
                      <a:pt x="235" y="341"/>
                      <a:pt x="235" y="341"/>
                      <a:pt x="235" y="341"/>
                    </a:cubicBezTo>
                    <a:cubicBezTo>
                      <a:pt x="234" y="337"/>
                      <a:pt x="234" y="337"/>
                      <a:pt x="234" y="337"/>
                    </a:cubicBezTo>
                    <a:cubicBezTo>
                      <a:pt x="234" y="337"/>
                      <a:pt x="233" y="338"/>
                      <a:pt x="232" y="339"/>
                    </a:cubicBezTo>
                    <a:cubicBezTo>
                      <a:pt x="235" y="341"/>
                      <a:pt x="235" y="341"/>
                      <a:pt x="235" y="341"/>
                    </a:cubicBezTo>
                    <a:cubicBezTo>
                      <a:pt x="234" y="337"/>
                      <a:pt x="234" y="337"/>
                      <a:pt x="234" y="337"/>
                    </a:cubicBezTo>
                    <a:cubicBezTo>
                      <a:pt x="235" y="340"/>
                      <a:pt x="235" y="340"/>
                      <a:pt x="235" y="340"/>
                    </a:cubicBezTo>
                    <a:cubicBezTo>
                      <a:pt x="235" y="337"/>
                      <a:pt x="235" y="337"/>
                      <a:pt x="235" y="337"/>
                    </a:cubicBezTo>
                    <a:cubicBezTo>
                      <a:pt x="235" y="337"/>
                      <a:pt x="235" y="337"/>
                      <a:pt x="234" y="337"/>
                    </a:cubicBezTo>
                    <a:cubicBezTo>
                      <a:pt x="235" y="340"/>
                      <a:pt x="235" y="340"/>
                      <a:pt x="235" y="340"/>
                    </a:cubicBezTo>
                    <a:cubicBezTo>
                      <a:pt x="235" y="337"/>
                      <a:pt x="235" y="337"/>
                      <a:pt x="235" y="337"/>
                    </a:cubicBezTo>
                    <a:cubicBezTo>
                      <a:pt x="235" y="338"/>
                      <a:pt x="235" y="338"/>
                      <a:pt x="235" y="338"/>
                    </a:cubicBezTo>
                    <a:cubicBezTo>
                      <a:pt x="235" y="337"/>
                      <a:pt x="235" y="337"/>
                      <a:pt x="235" y="337"/>
                    </a:cubicBezTo>
                    <a:cubicBezTo>
                      <a:pt x="235" y="337"/>
                      <a:pt x="235" y="337"/>
                      <a:pt x="235" y="337"/>
                    </a:cubicBezTo>
                    <a:cubicBezTo>
                      <a:pt x="235" y="338"/>
                      <a:pt x="235" y="338"/>
                      <a:pt x="235" y="338"/>
                    </a:cubicBezTo>
                    <a:cubicBezTo>
                      <a:pt x="235" y="337"/>
                      <a:pt x="235" y="337"/>
                      <a:pt x="235" y="337"/>
                    </a:cubicBezTo>
                    <a:cubicBezTo>
                      <a:pt x="235" y="337"/>
                      <a:pt x="234" y="337"/>
                      <a:pt x="233" y="337"/>
                    </a:cubicBezTo>
                    <a:cubicBezTo>
                      <a:pt x="229" y="335"/>
                      <a:pt x="221" y="332"/>
                      <a:pt x="211" y="327"/>
                    </a:cubicBezTo>
                    <a:cubicBezTo>
                      <a:pt x="197" y="320"/>
                      <a:pt x="178" y="311"/>
                      <a:pt x="164" y="304"/>
                    </a:cubicBezTo>
                    <a:cubicBezTo>
                      <a:pt x="156" y="301"/>
                      <a:pt x="150" y="297"/>
                      <a:pt x="146" y="295"/>
                    </a:cubicBezTo>
                    <a:cubicBezTo>
                      <a:pt x="141" y="293"/>
                      <a:pt x="138" y="291"/>
                      <a:pt x="138" y="291"/>
                    </a:cubicBezTo>
                    <a:cubicBezTo>
                      <a:pt x="136" y="290"/>
                      <a:pt x="134" y="291"/>
                      <a:pt x="133" y="293"/>
                    </a:cubicBezTo>
                    <a:cubicBezTo>
                      <a:pt x="132" y="295"/>
                      <a:pt x="133" y="297"/>
                      <a:pt x="134" y="298"/>
                    </a:cubicBezTo>
                    <a:cubicBezTo>
                      <a:pt x="135" y="299"/>
                      <a:pt x="135" y="299"/>
                      <a:pt x="135" y="299"/>
                    </a:cubicBezTo>
                    <a:cubicBezTo>
                      <a:pt x="138" y="296"/>
                      <a:pt x="138" y="296"/>
                      <a:pt x="138" y="296"/>
                    </a:cubicBezTo>
                    <a:cubicBezTo>
                      <a:pt x="134" y="294"/>
                      <a:pt x="134" y="294"/>
                      <a:pt x="134" y="294"/>
                    </a:cubicBezTo>
                    <a:cubicBezTo>
                      <a:pt x="137" y="296"/>
                      <a:pt x="137" y="296"/>
                      <a:pt x="137" y="296"/>
                    </a:cubicBezTo>
                    <a:cubicBezTo>
                      <a:pt x="136" y="292"/>
                      <a:pt x="136" y="292"/>
                      <a:pt x="136" y="292"/>
                    </a:cubicBezTo>
                    <a:cubicBezTo>
                      <a:pt x="135" y="292"/>
                      <a:pt x="135" y="293"/>
                      <a:pt x="134" y="294"/>
                    </a:cubicBezTo>
                    <a:cubicBezTo>
                      <a:pt x="137" y="296"/>
                      <a:pt x="137" y="296"/>
                      <a:pt x="137" y="296"/>
                    </a:cubicBezTo>
                    <a:cubicBezTo>
                      <a:pt x="136" y="292"/>
                      <a:pt x="136" y="292"/>
                      <a:pt x="136" y="292"/>
                    </a:cubicBezTo>
                    <a:cubicBezTo>
                      <a:pt x="137" y="295"/>
                      <a:pt x="137" y="295"/>
                      <a:pt x="137" y="295"/>
                    </a:cubicBezTo>
                    <a:cubicBezTo>
                      <a:pt x="136" y="292"/>
                      <a:pt x="136" y="292"/>
                      <a:pt x="136" y="292"/>
                    </a:cubicBezTo>
                    <a:cubicBezTo>
                      <a:pt x="136" y="292"/>
                      <a:pt x="136" y="292"/>
                      <a:pt x="136" y="292"/>
                    </a:cubicBezTo>
                    <a:cubicBezTo>
                      <a:pt x="137" y="295"/>
                      <a:pt x="137" y="295"/>
                      <a:pt x="137" y="295"/>
                    </a:cubicBezTo>
                    <a:cubicBezTo>
                      <a:pt x="136" y="292"/>
                      <a:pt x="136" y="292"/>
                      <a:pt x="136" y="292"/>
                    </a:cubicBezTo>
                    <a:cubicBezTo>
                      <a:pt x="137" y="293"/>
                      <a:pt x="137" y="293"/>
                      <a:pt x="137" y="293"/>
                    </a:cubicBezTo>
                    <a:cubicBezTo>
                      <a:pt x="137" y="292"/>
                      <a:pt x="137" y="292"/>
                      <a:pt x="137" y="292"/>
                    </a:cubicBezTo>
                    <a:cubicBezTo>
                      <a:pt x="136" y="292"/>
                      <a:pt x="136" y="292"/>
                      <a:pt x="136" y="292"/>
                    </a:cubicBezTo>
                    <a:cubicBezTo>
                      <a:pt x="137" y="293"/>
                      <a:pt x="137" y="293"/>
                      <a:pt x="137" y="293"/>
                    </a:cubicBezTo>
                    <a:cubicBezTo>
                      <a:pt x="137" y="292"/>
                      <a:pt x="137" y="292"/>
                      <a:pt x="137" y="292"/>
                    </a:cubicBezTo>
                    <a:cubicBezTo>
                      <a:pt x="136" y="292"/>
                      <a:pt x="136" y="292"/>
                      <a:pt x="135" y="292"/>
                    </a:cubicBezTo>
                    <a:cubicBezTo>
                      <a:pt x="132" y="292"/>
                      <a:pt x="127" y="292"/>
                      <a:pt x="122" y="292"/>
                    </a:cubicBezTo>
                    <a:cubicBezTo>
                      <a:pt x="116" y="292"/>
                      <a:pt x="111" y="292"/>
                      <a:pt x="111" y="292"/>
                    </a:cubicBezTo>
                    <a:cubicBezTo>
                      <a:pt x="109" y="292"/>
                      <a:pt x="107" y="293"/>
                      <a:pt x="107" y="295"/>
                    </a:cubicBezTo>
                    <a:cubicBezTo>
                      <a:pt x="106" y="297"/>
                      <a:pt x="107" y="299"/>
                      <a:pt x="108" y="300"/>
                    </a:cubicBezTo>
                    <a:cubicBezTo>
                      <a:pt x="115" y="304"/>
                      <a:pt x="115" y="304"/>
                      <a:pt x="115" y="304"/>
                    </a:cubicBezTo>
                    <a:cubicBezTo>
                      <a:pt x="117" y="300"/>
                      <a:pt x="117" y="300"/>
                      <a:pt x="117" y="300"/>
                    </a:cubicBezTo>
                    <a:cubicBezTo>
                      <a:pt x="117" y="297"/>
                      <a:pt x="117" y="297"/>
                      <a:pt x="117" y="297"/>
                    </a:cubicBezTo>
                    <a:cubicBezTo>
                      <a:pt x="117" y="297"/>
                      <a:pt x="111" y="297"/>
                      <a:pt x="105" y="298"/>
                    </a:cubicBezTo>
                    <a:cubicBezTo>
                      <a:pt x="102" y="299"/>
                      <a:pt x="99" y="299"/>
                      <a:pt x="97" y="300"/>
                    </a:cubicBezTo>
                    <a:cubicBezTo>
                      <a:pt x="96" y="300"/>
                      <a:pt x="95" y="300"/>
                      <a:pt x="94" y="300"/>
                    </a:cubicBezTo>
                    <a:cubicBezTo>
                      <a:pt x="93" y="301"/>
                      <a:pt x="93" y="301"/>
                      <a:pt x="93" y="301"/>
                    </a:cubicBezTo>
                    <a:cubicBezTo>
                      <a:pt x="92" y="301"/>
                      <a:pt x="92" y="301"/>
                      <a:pt x="92" y="301"/>
                    </a:cubicBezTo>
                    <a:cubicBezTo>
                      <a:pt x="92" y="301"/>
                      <a:pt x="92" y="301"/>
                      <a:pt x="92" y="301"/>
                    </a:cubicBezTo>
                    <a:cubicBezTo>
                      <a:pt x="91" y="302"/>
                      <a:pt x="91" y="302"/>
                      <a:pt x="90" y="303"/>
                    </a:cubicBezTo>
                    <a:cubicBezTo>
                      <a:pt x="90" y="303"/>
                      <a:pt x="90" y="305"/>
                      <a:pt x="90" y="306"/>
                    </a:cubicBezTo>
                    <a:cubicBezTo>
                      <a:pt x="90" y="307"/>
                      <a:pt x="91" y="308"/>
                      <a:pt x="92" y="308"/>
                    </a:cubicBezTo>
                    <a:cubicBezTo>
                      <a:pt x="93" y="309"/>
                      <a:pt x="93" y="309"/>
                      <a:pt x="93" y="309"/>
                    </a:cubicBezTo>
                    <a:cubicBezTo>
                      <a:pt x="95" y="305"/>
                      <a:pt x="95" y="305"/>
                      <a:pt x="95" y="305"/>
                    </a:cubicBezTo>
                    <a:cubicBezTo>
                      <a:pt x="91" y="303"/>
                      <a:pt x="91" y="303"/>
                      <a:pt x="91" y="303"/>
                    </a:cubicBezTo>
                    <a:cubicBezTo>
                      <a:pt x="95" y="305"/>
                      <a:pt x="95" y="305"/>
                      <a:pt x="95" y="305"/>
                    </a:cubicBezTo>
                    <a:cubicBezTo>
                      <a:pt x="92" y="302"/>
                      <a:pt x="92" y="302"/>
                      <a:pt x="92" y="302"/>
                    </a:cubicBezTo>
                    <a:cubicBezTo>
                      <a:pt x="92" y="302"/>
                      <a:pt x="92" y="302"/>
                      <a:pt x="91" y="303"/>
                    </a:cubicBezTo>
                    <a:cubicBezTo>
                      <a:pt x="95" y="305"/>
                      <a:pt x="95" y="305"/>
                      <a:pt x="95" y="305"/>
                    </a:cubicBezTo>
                    <a:cubicBezTo>
                      <a:pt x="92" y="302"/>
                      <a:pt x="92" y="302"/>
                      <a:pt x="92" y="302"/>
                    </a:cubicBezTo>
                    <a:cubicBezTo>
                      <a:pt x="94" y="305"/>
                      <a:pt x="94" y="305"/>
                      <a:pt x="94" y="305"/>
                    </a:cubicBezTo>
                    <a:cubicBezTo>
                      <a:pt x="93" y="302"/>
                      <a:pt x="93" y="302"/>
                      <a:pt x="93" y="302"/>
                    </a:cubicBezTo>
                    <a:cubicBezTo>
                      <a:pt x="93" y="302"/>
                      <a:pt x="93" y="302"/>
                      <a:pt x="92" y="302"/>
                    </a:cubicBezTo>
                    <a:cubicBezTo>
                      <a:pt x="94" y="305"/>
                      <a:pt x="94" y="305"/>
                      <a:pt x="94" y="305"/>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3" y="302"/>
                      <a:pt x="93" y="302"/>
                    </a:cubicBezTo>
                    <a:cubicBezTo>
                      <a:pt x="93" y="302"/>
                      <a:pt x="91" y="302"/>
                      <a:pt x="89" y="303"/>
                    </a:cubicBezTo>
                    <a:cubicBezTo>
                      <a:pt x="87" y="303"/>
                      <a:pt x="83" y="304"/>
                      <a:pt x="80" y="305"/>
                    </a:cubicBezTo>
                    <a:cubicBezTo>
                      <a:pt x="77" y="305"/>
                      <a:pt x="75" y="306"/>
                      <a:pt x="75" y="306"/>
                    </a:cubicBezTo>
                    <a:cubicBezTo>
                      <a:pt x="74" y="306"/>
                      <a:pt x="72" y="307"/>
                      <a:pt x="72" y="309"/>
                    </a:cubicBezTo>
                    <a:cubicBezTo>
                      <a:pt x="72" y="310"/>
                      <a:pt x="72" y="312"/>
                      <a:pt x="74" y="313"/>
                    </a:cubicBezTo>
                    <a:cubicBezTo>
                      <a:pt x="74" y="313"/>
                      <a:pt x="74" y="313"/>
                      <a:pt x="74" y="313"/>
                    </a:cubicBezTo>
                    <a:cubicBezTo>
                      <a:pt x="76" y="310"/>
                      <a:pt x="76" y="310"/>
                      <a:pt x="76" y="310"/>
                    </a:cubicBezTo>
                    <a:cubicBezTo>
                      <a:pt x="74" y="306"/>
                      <a:pt x="74" y="306"/>
                      <a:pt x="74" y="306"/>
                    </a:cubicBezTo>
                    <a:cubicBezTo>
                      <a:pt x="59" y="316"/>
                      <a:pt x="59" y="316"/>
                      <a:pt x="59" y="316"/>
                    </a:cubicBezTo>
                    <a:cubicBezTo>
                      <a:pt x="58" y="317"/>
                      <a:pt x="57" y="318"/>
                      <a:pt x="57" y="320"/>
                    </a:cubicBezTo>
                    <a:cubicBezTo>
                      <a:pt x="57" y="321"/>
                      <a:pt x="58" y="322"/>
                      <a:pt x="59" y="323"/>
                    </a:cubicBezTo>
                    <a:cubicBezTo>
                      <a:pt x="61" y="324"/>
                      <a:pt x="61" y="324"/>
                      <a:pt x="61" y="324"/>
                    </a:cubicBezTo>
                    <a:cubicBezTo>
                      <a:pt x="63" y="321"/>
                      <a:pt x="63" y="321"/>
                      <a:pt x="63" y="321"/>
                    </a:cubicBezTo>
                    <a:cubicBezTo>
                      <a:pt x="59" y="319"/>
                      <a:pt x="59" y="319"/>
                      <a:pt x="59" y="319"/>
                    </a:cubicBezTo>
                    <a:cubicBezTo>
                      <a:pt x="63" y="321"/>
                      <a:pt x="63" y="321"/>
                      <a:pt x="63" y="321"/>
                    </a:cubicBezTo>
                    <a:cubicBezTo>
                      <a:pt x="60" y="318"/>
                      <a:pt x="60" y="318"/>
                      <a:pt x="60" y="318"/>
                    </a:cubicBezTo>
                    <a:cubicBezTo>
                      <a:pt x="60" y="318"/>
                      <a:pt x="60" y="318"/>
                      <a:pt x="59" y="319"/>
                    </a:cubicBezTo>
                    <a:cubicBezTo>
                      <a:pt x="63" y="321"/>
                      <a:pt x="63" y="321"/>
                      <a:pt x="63" y="321"/>
                    </a:cubicBezTo>
                    <a:cubicBezTo>
                      <a:pt x="60" y="318"/>
                      <a:pt x="60" y="318"/>
                      <a:pt x="60" y="318"/>
                    </a:cubicBezTo>
                    <a:cubicBezTo>
                      <a:pt x="62" y="320"/>
                      <a:pt x="62" y="320"/>
                      <a:pt x="62" y="320"/>
                    </a:cubicBezTo>
                    <a:cubicBezTo>
                      <a:pt x="60" y="318"/>
                      <a:pt x="60" y="318"/>
                      <a:pt x="60" y="318"/>
                    </a:cubicBezTo>
                    <a:cubicBezTo>
                      <a:pt x="60" y="318"/>
                      <a:pt x="60" y="318"/>
                      <a:pt x="60" y="318"/>
                    </a:cubicBezTo>
                    <a:cubicBezTo>
                      <a:pt x="62" y="320"/>
                      <a:pt x="62" y="320"/>
                      <a:pt x="62" y="320"/>
                    </a:cubicBezTo>
                    <a:cubicBezTo>
                      <a:pt x="60" y="318"/>
                      <a:pt x="60" y="318"/>
                      <a:pt x="60" y="318"/>
                    </a:cubicBezTo>
                    <a:cubicBezTo>
                      <a:pt x="61" y="318"/>
                      <a:pt x="61" y="318"/>
                      <a:pt x="61" y="318"/>
                    </a:cubicBezTo>
                    <a:cubicBezTo>
                      <a:pt x="60" y="318"/>
                      <a:pt x="60" y="318"/>
                      <a:pt x="60" y="318"/>
                    </a:cubicBezTo>
                    <a:cubicBezTo>
                      <a:pt x="60" y="318"/>
                      <a:pt x="60" y="318"/>
                      <a:pt x="60" y="318"/>
                    </a:cubicBezTo>
                    <a:cubicBezTo>
                      <a:pt x="61" y="318"/>
                      <a:pt x="61" y="318"/>
                      <a:pt x="61" y="318"/>
                    </a:cubicBezTo>
                    <a:cubicBezTo>
                      <a:pt x="60" y="318"/>
                      <a:pt x="60" y="318"/>
                      <a:pt x="60" y="318"/>
                    </a:cubicBezTo>
                    <a:cubicBezTo>
                      <a:pt x="60" y="318"/>
                      <a:pt x="60" y="318"/>
                      <a:pt x="59" y="318"/>
                    </a:cubicBezTo>
                    <a:cubicBezTo>
                      <a:pt x="58" y="319"/>
                      <a:pt x="54" y="321"/>
                      <a:pt x="51" y="323"/>
                    </a:cubicBezTo>
                    <a:cubicBezTo>
                      <a:pt x="48" y="324"/>
                      <a:pt x="45" y="325"/>
                      <a:pt x="45" y="325"/>
                    </a:cubicBezTo>
                    <a:cubicBezTo>
                      <a:pt x="44" y="326"/>
                      <a:pt x="43" y="327"/>
                      <a:pt x="43" y="329"/>
                    </a:cubicBezTo>
                    <a:cubicBezTo>
                      <a:pt x="43" y="330"/>
                      <a:pt x="44" y="332"/>
                      <a:pt x="45" y="332"/>
                    </a:cubicBezTo>
                    <a:cubicBezTo>
                      <a:pt x="51" y="336"/>
                      <a:pt x="51" y="336"/>
                      <a:pt x="51" y="336"/>
                    </a:cubicBezTo>
                    <a:cubicBezTo>
                      <a:pt x="53" y="333"/>
                      <a:pt x="53" y="333"/>
                      <a:pt x="53" y="333"/>
                    </a:cubicBezTo>
                    <a:cubicBezTo>
                      <a:pt x="50" y="331"/>
                      <a:pt x="50" y="331"/>
                      <a:pt x="50" y="331"/>
                    </a:cubicBezTo>
                    <a:cubicBezTo>
                      <a:pt x="53" y="333"/>
                      <a:pt x="53" y="333"/>
                      <a:pt x="53" y="333"/>
                    </a:cubicBezTo>
                    <a:cubicBezTo>
                      <a:pt x="51" y="330"/>
                      <a:pt x="51" y="330"/>
                      <a:pt x="51" y="330"/>
                    </a:cubicBezTo>
                    <a:cubicBezTo>
                      <a:pt x="51" y="330"/>
                      <a:pt x="50" y="330"/>
                      <a:pt x="50" y="331"/>
                    </a:cubicBezTo>
                    <a:cubicBezTo>
                      <a:pt x="53" y="333"/>
                      <a:pt x="53" y="333"/>
                      <a:pt x="53" y="333"/>
                    </a:cubicBezTo>
                    <a:cubicBezTo>
                      <a:pt x="51" y="330"/>
                      <a:pt x="51" y="330"/>
                      <a:pt x="51" y="330"/>
                    </a:cubicBezTo>
                    <a:cubicBezTo>
                      <a:pt x="53" y="332"/>
                      <a:pt x="53" y="332"/>
                      <a:pt x="53" y="332"/>
                    </a:cubicBezTo>
                    <a:cubicBezTo>
                      <a:pt x="51" y="330"/>
                      <a:pt x="51" y="330"/>
                      <a:pt x="51" y="330"/>
                    </a:cubicBezTo>
                    <a:cubicBezTo>
                      <a:pt x="51" y="330"/>
                      <a:pt x="51" y="330"/>
                      <a:pt x="51" y="330"/>
                    </a:cubicBezTo>
                    <a:cubicBezTo>
                      <a:pt x="53" y="332"/>
                      <a:pt x="53" y="332"/>
                      <a:pt x="53" y="332"/>
                    </a:cubicBezTo>
                    <a:cubicBezTo>
                      <a:pt x="51" y="330"/>
                      <a:pt x="51" y="330"/>
                      <a:pt x="51" y="330"/>
                    </a:cubicBezTo>
                    <a:cubicBezTo>
                      <a:pt x="51" y="330"/>
                      <a:pt x="51" y="330"/>
                      <a:pt x="50" y="330"/>
                    </a:cubicBezTo>
                    <a:cubicBezTo>
                      <a:pt x="48" y="331"/>
                      <a:pt x="44" y="333"/>
                      <a:pt x="41" y="334"/>
                    </a:cubicBezTo>
                    <a:cubicBezTo>
                      <a:pt x="39" y="335"/>
                      <a:pt x="38" y="336"/>
                      <a:pt x="36" y="336"/>
                    </a:cubicBezTo>
                    <a:cubicBezTo>
                      <a:pt x="36" y="337"/>
                      <a:pt x="35" y="337"/>
                      <a:pt x="35" y="337"/>
                    </a:cubicBezTo>
                    <a:cubicBezTo>
                      <a:pt x="35" y="337"/>
                      <a:pt x="35" y="337"/>
                      <a:pt x="35" y="337"/>
                    </a:cubicBezTo>
                    <a:cubicBezTo>
                      <a:pt x="35" y="337"/>
                      <a:pt x="35" y="337"/>
                      <a:pt x="35" y="337"/>
                    </a:cubicBezTo>
                    <a:cubicBezTo>
                      <a:pt x="35" y="337"/>
                      <a:pt x="35" y="337"/>
                      <a:pt x="35" y="337"/>
                    </a:cubicBezTo>
                    <a:cubicBezTo>
                      <a:pt x="34" y="337"/>
                      <a:pt x="34" y="337"/>
                      <a:pt x="34" y="337"/>
                    </a:cubicBezTo>
                    <a:cubicBezTo>
                      <a:pt x="34" y="337"/>
                      <a:pt x="34" y="337"/>
                      <a:pt x="34" y="337"/>
                    </a:cubicBezTo>
                    <a:cubicBezTo>
                      <a:pt x="34" y="338"/>
                      <a:pt x="34" y="338"/>
                      <a:pt x="34" y="338"/>
                    </a:cubicBezTo>
                    <a:cubicBezTo>
                      <a:pt x="34" y="338"/>
                      <a:pt x="34" y="338"/>
                      <a:pt x="34" y="338"/>
                    </a:cubicBezTo>
                    <a:cubicBezTo>
                      <a:pt x="34" y="338"/>
                      <a:pt x="33" y="338"/>
                      <a:pt x="33" y="339"/>
                    </a:cubicBezTo>
                    <a:cubicBezTo>
                      <a:pt x="32" y="339"/>
                      <a:pt x="32" y="341"/>
                      <a:pt x="32" y="342"/>
                    </a:cubicBezTo>
                    <a:cubicBezTo>
                      <a:pt x="33" y="343"/>
                      <a:pt x="33" y="344"/>
                      <a:pt x="34" y="344"/>
                    </a:cubicBezTo>
                    <a:cubicBezTo>
                      <a:pt x="35" y="345"/>
                      <a:pt x="35" y="345"/>
                      <a:pt x="35" y="345"/>
                    </a:cubicBezTo>
                    <a:cubicBezTo>
                      <a:pt x="28" y="350"/>
                      <a:pt x="28" y="350"/>
                      <a:pt x="28" y="350"/>
                    </a:cubicBezTo>
                    <a:cubicBezTo>
                      <a:pt x="27" y="351"/>
                      <a:pt x="27" y="352"/>
                      <a:pt x="27" y="354"/>
                    </a:cubicBezTo>
                    <a:cubicBezTo>
                      <a:pt x="27" y="355"/>
                      <a:pt x="28" y="356"/>
                      <a:pt x="29" y="357"/>
                    </a:cubicBezTo>
                    <a:cubicBezTo>
                      <a:pt x="30" y="358"/>
                      <a:pt x="30" y="358"/>
                      <a:pt x="30" y="358"/>
                    </a:cubicBezTo>
                    <a:cubicBezTo>
                      <a:pt x="33" y="354"/>
                      <a:pt x="33" y="354"/>
                      <a:pt x="33" y="354"/>
                    </a:cubicBezTo>
                    <a:cubicBezTo>
                      <a:pt x="29" y="352"/>
                      <a:pt x="29" y="352"/>
                      <a:pt x="29" y="352"/>
                    </a:cubicBezTo>
                    <a:cubicBezTo>
                      <a:pt x="19" y="366"/>
                      <a:pt x="19" y="366"/>
                      <a:pt x="19" y="366"/>
                    </a:cubicBezTo>
                    <a:cubicBezTo>
                      <a:pt x="19" y="367"/>
                      <a:pt x="18" y="368"/>
                      <a:pt x="19" y="369"/>
                    </a:cubicBezTo>
                    <a:cubicBezTo>
                      <a:pt x="19" y="370"/>
                      <a:pt x="20" y="371"/>
                      <a:pt x="20" y="372"/>
                    </a:cubicBezTo>
                    <a:cubicBezTo>
                      <a:pt x="23" y="373"/>
                      <a:pt x="23" y="373"/>
                      <a:pt x="23" y="373"/>
                    </a:cubicBezTo>
                    <a:cubicBezTo>
                      <a:pt x="25" y="370"/>
                      <a:pt x="25" y="370"/>
                      <a:pt x="25" y="370"/>
                    </a:cubicBezTo>
                    <a:cubicBezTo>
                      <a:pt x="22" y="368"/>
                      <a:pt x="22" y="368"/>
                      <a:pt x="22" y="368"/>
                    </a:cubicBezTo>
                    <a:cubicBezTo>
                      <a:pt x="22" y="368"/>
                      <a:pt x="21" y="369"/>
                      <a:pt x="21" y="370"/>
                    </a:cubicBezTo>
                    <a:cubicBezTo>
                      <a:pt x="20" y="372"/>
                      <a:pt x="18" y="374"/>
                      <a:pt x="17" y="377"/>
                    </a:cubicBezTo>
                    <a:cubicBezTo>
                      <a:pt x="16" y="378"/>
                      <a:pt x="15" y="379"/>
                      <a:pt x="15" y="379"/>
                    </a:cubicBezTo>
                    <a:cubicBezTo>
                      <a:pt x="15" y="380"/>
                      <a:pt x="15" y="380"/>
                      <a:pt x="15" y="380"/>
                    </a:cubicBezTo>
                    <a:cubicBezTo>
                      <a:pt x="14" y="381"/>
                      <a:pt x="14" y="381"/>
                      <a:pt x="14" y="381"/>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1"/>
                      <a:pt x="14" y="381"/>
                    </a:cubicBezTo>
                    <a:cubicBezTo>
                      <a:pt x="17" y="382"/>
                      <a:pt x="17" y="382"/>
                      <a:pt x="17" y="382"/>
                    </a:cubicBezTo>
                    <a:cubicBezTo>
                      <a:pt x="14" y="381"/>
                      <a:pt x="14" y="381"/>
                      <a:pt x="14" y="381"/>
                    </a:cubicBezTo>
                    <a:cubicBezTo>
                      <a:pt x="14" y="381"/>
                      <a:pt x="14" y="383"/>
                      <a:pt x="14" y="384"/>
                    </a:cubicBezTo>
                    <a:cubicBezTo>
                      <a:pt x="14" y="385"/>
                      <a:pt x="15" y="386"/>
                      <a:pt x="16" y="386"/>
                    </a:cubicBezTo>
                    <a:cubicBezTo>
                      <a:pt x="17" y="387"/>
                      <a:pt x="17" y="387"/>
                      <a:pt x="17" y="387"/>
                    </a:cubicBezTo>
                    <a:cubicBezTo>
                      <a:pt x="19" y="384"/>
                      <a:pt x="19" y="384"/>
                      <a:pt x="19" y="384"/>
                    </a:cubicBezTo>
                    <a:cubicBezTo>
                      <a:pt x="16" y="381"/>
                      <a:pt x="16" y="381"/>
                      <a:pt x="16" y="381"/>
                    </a:cubicBezTo>
                    <a:cubicBezTo>
                      <a:pt x="15" y="382"/>
                      <a:pt x="15" y="382"/>
                      <a:pt x="15" y="382"/>
                    </a:cubicBezTo>
                    <a:cubicBezTo>
                      <a:pt x="15" y="382"/>
                      <a:pt x="15" y="382"/>
                      <a:pt x="15" y="382"/>
                    </a:cubicBezTo>
                    <a:cubicBezTo>
                      <a:pt x="15" y="382"/>
                      <a:pt x="15" y="384"/>
                      <a:pt x="14" y="385"/>
                    </a:cubicBezTo>
                    <a:cubicBezTo>
                      <a:pt x="13" y="387"/>
                      <a:pt x="12" y="390"/>
                      <a:pt x="11" y="393"/>
                    </a:cubicBezTo>
                    <a:cubicBezTo>
                      <a:pt x="10" y="394"/>
                      <a:pt x="10" y="395"/>
                      <a:pt x="10" y="396"/>
                    </a:cubicBezTo>
                    <a:cubicBezTo>
                      <a:pt x="9" y="397"/>
                      <a:pt x="9" y="397"/>
                      <a:pt x="9" y="397"/>
                    </a:cubicBezTo>
                    <a:cubicBezTo>
                      <a:pt x="9" y="398"/>
                      <a:pt x="9" y="398"/>
                      <a:pt x="9" y="398"/>
                    </a:cubicBezTo>
                    <a:cubicBezTo>
                      <a:pt x="9" y="398"/>
                      <a:pt x="9" y="398"/>
                      <a:pt x="9" y="398"/>
                    </a:cubicBezTo>
                    <a:cubicBezTo>
                      <a:pt x="11" y="398"/>
                      <a:pt x="11" y="398"/>
                      <a:pt x="11" y="398"/>
                    </a:cubicBezTo>
                    <a:cubicBezTo>
                      <a:pt x="9" y="398"/>
                      <a:pt x="9" y="398"/>
                      <a:pt x="9" y="398"/>
                    </a:cubicBezTo>
                    <a:cubicBezTo>
                      <a:pt x="9" y="398"/>
                      <a:pt x="9" y="398"/>
                      <a:pt x="9" y="398"/>
                    </a:cubicBezTo>
                    <a:cubicBezTo>
                      <a:pt x="11" y="398"/>
                      <a:pt x="11" y="398"/>
                      <a:pt x="11" y="398"/>
                    </a:cubicBezTo>
                    <a:cubicBezTo>
                      <a:pt x="9" y="398"/>
                      <a:pt x="9" y="398"/>
                      <a:pt x="9" y="398"/>
                    </a:cubicBezTo>
                    <a:cubicBezTo>
                      <a:pt x="12" y="399"/>
                      <a:pt x="12" y="399"/>
                      <a:pt x="12" y="399"/>
                    </a:cubicBezTo>
                    <a:cubicBezTo>
                      <a:pt x="9" y="397"/>
                      <a:pt x="9" y="397"/>
                      <a:pt x="9" y="397"/>
                    </a:cubicBezTo>
                    <a:cubicBezTo>
                      <a:pt x="9" y="398"/>
                      <a:pt x="9" y="398"/>
                      <a:pt x="9" y="398"/>
                    </a:cubicBezTo>
                    <a:cubicBezTo>
                      <a:pt x="12" y="399"/>
                      <a:pt x="12" y="399"/>
                      <a:pt x="12" y="399"/>
                    </a:cubicBezTo>
                    <a:cubicBezTo>
                      <a:pt x="9" y="397"/>
                      <a:pt x="9" y="397"/>
                      <a:pt x="9" y="397"/>
                    </a:cubicBezTo>
                    <a:cubicBezTo>
                      <a:pt x="9" y="398"/>
                      <a:pt x="9" y="399"/>
                      <a:pt x="9" y="400"/>
                    </a:cubicBezTo>
                    <a:cubicBezTo>
                      <a:pt x="9" y="401"/>
                      <a:pt x="10" y="402"/>
                      <a:pt x="11" y="403"/>
                    </a:cubicBezTo>
                    <a:cubicBezTo>
                      <a:pt x="12" y="404"/>
                      <a:pt x="12" y="404"/>
                      <a:pt x="12" y="404"/>
                    </a:cubicBezTo>
                    <a:cubicBezTo>
                      <a:pt x="14" y="400"/>
                      <a:pt x="14" y="400"/>
                      <a:pt x="14" y="400"/>
                    </a:cubicBezTo>
                    <a:cubicBezTo>
                      <a:pt x="11" y="398"/>
                      <a:pt x="11" y="398"/>
                      <a:pt x="11" y="398"/>
                    </a:cubicBezTo>
                    <a:cubicBezTo>
                      <a:pt x="10" y="398"/>
                      <a:pt x="10" y="399"/>
                      <a:pt x="10" y="399"/>
                    </a:cubicBezTo>
                    <a:cubicBezTo>
                      <a:pt x="10" y="399"/>
                      <a:pt x="10" y="399"/>
                      <a:pt x="10" y="400"/>
                    </a:cubicBezTo>
                    <a:cubicBezTo>
                      <a:pt x="10" y="400"/>
                      <a:pt x="10" y="402"/>
                      <a:pt x="9" y="403"/>
                    </a:cubicBezTo>
                    <a:cubicBezTo>
                      <a:pt x="8" y="408"/>
                      <a:pt x="7" y="415"/>
                      <a:pt x="7" y="415"/>
                    </a:cubicBezTo>
                    <a:cubicBezTo>
                      <a:pt x="7" y="416"/>
                      <a:pt x="7" y="418"/>
                      <a:pt x="9" y="419"/>
                    </a:cubicBezTo>
                    <a:cubicBezTo>
                      <a:pt x="12" y="421"/>
                      <a:pt x="12" y="421"/>
                      <a:pt x="12" y="421"/>
                    </a:cubicBezTo>
                    <a:cubicBezTo>
                      <a:pt x="14" y="417"/>
                      <a:pt x="14" y="417"/>
                      <a:pt x="14" y="417"/>
                    </a:cubicBezTo>
                    <a:cubicBezTo>
                      <a:pt x="10" y="415"/>
                      <a:pt x="10" y="415"/>
                      <a:pt x="10" y="415"/>
                    </a:cubicBezTo>
                    <a:cubicBezTo>
                      <a:pt x="10" y="416"/>
                      <a:pt x="10" y="416"/>
                      <a:pt x="10" y="416"/>
                    </a:cubicBezTo>
                    <a:cubicBezTo>
                      <a:pt x="10" y="416"/>
                      <a:pt x="10" y="416"/>
                      <a:pt x="10" y="417"/>
                    </a:cubicBezTo>
                    <a:cubicBezTo>
                      <a:pt x="8" y="420"/>
                      <a:pt x="4" y="431"/>
                      <a:pt x="4" y="431"/>
                    </a:cubicBezTo>
                    <a:cubicBezTo>
                      <a:pt x="3" y="433"/>
                      <a:pt x="4" y="435"/>
                      <a:pt x="5" y="436"/>
                    </a:cubicBezTo>
                    <a:cubicBezTo>
                      <a:pt x="7" y="437"/>
                      <a:pt x="7" y="437"/>
                      <a:pt x="7" y="437"/>
                    </a:cubicBezTo>
                    <a:cubicBezTo>
                      <a:pt x="9" y="434"/>
                      <a:pt x="9" y="434"/>
                      <a:pt x="9" y="434"/>
                    </a:cubicBezTo>
                    <a:cubicBezTo>
                      <a:pt x="5" y="434"/>
                      <a:pt x="5" y="434"/>
                      <a:pt x="5" y="434"/>
                    </a:cubicBezTo>
                    <a:cubicBezTo>
                      <a:pt x="6" y="450"/>
                      <a:pt x="6" y="450"/>
                      <a:pt x="6" y="450"/>
                    </a:cubicBezTo>
                    <a:cubicBezTo>
                      <a:pt x="6" y="452"/>
                      <a:pt x="7" y="453"/>
                      <a:pt x="8" y="454"/>
                    </a:cubicBezTo>
                    <a:cubicBezTo>
                      <a:pt x="9" y="455"/>
                      <a:pt x="9" y="455"/>
                      <a:pt x="9" y="455"/>
                    </a:cubicBezTo>
                    <a:cubicBezTo>
                      <a:pt x="12" y="451"/>
                      <a:pt x="12" y="451"/>
                      <a:pt x="12" y="451"/>
                    </a:cubicBezTo>
                    <a:cubicBezTo>
                      <a:pt x="8" y="450"/>
                      <a:pt x="8" y="450"/>
                      <a:pt x="8" y="450"/>
                    </a:cubicBezTo>
                    <a:cubicBezTo>
                      <a:pt x="1" y="464"/>
                      <a:pt x="1" y="464"/>
                      <a:pt x="1" y="464"/>
                    </a:cubicBezTo>
                    <a:cubicBezTo>
                      <a:pt x="0" y="466"/>
                      <a:pt x="1" y="468"/>
                      <a:pt x="3" y="469"/>
                    </a:cubicBezTo>
                    <a:cubicBezTo>
                      <a:pt x="3" y="469"/>
                      <a:pt x="3" y="469"/>
                      <a:pt x="3" y="469"/>
                    </a:cubicBezTo>
                    <a:cubicBezTo>
                      <a:pt x="6" y="484"/>
                      <a:pt x="6" y="484"/>
                      <a:pt x="6" y="484"/>
                    </a:cubicBezTo>
                    <a:cubicBezTo>
                      <a:pt x="7" y="485"/>
                      <a:pt x="7" y="486"/>
                      <a:pt x="8" y="487"/>
                    </a:cubicBezTo>
                    <a:cubicBezTo>
                      <a:pt x="12" y="489"/>
                      <a:pt x="12" y="489"/>
                      <a:pt x="12" y="489"/>
                    </a:cubicBezTo>
                    <a:cubicBezTo>
                      <a:pt x="11" y="505"/>
                      <a:pt x="11" y="505"/>
                      <a:pt x="11" y="505"/>
                    </a:cubicBezTo>
                    <a:cubicBezTo>
                      <a:pt x="11" y="507"/>
                      <a:pt x="12" y="508"/>
                      <a:pt x="13" y="509"/>
                    </a:cubicBezTo>
                    <a:cubicBezTo>
                      <a:pt x="16" y="511"/>
                      <a:pt x="16" y="511"/>
                      <a:pt x="16" y="511"/>
                    </a:cubicBezTo>
                    <a:cubicBezTo>
                      <a:pt x="18" y="508"/>
                      <a:pt x="18" y="508"/>
                      <a:pt x="18" y="508"/>
                    </a:cubicBezTo>
                    <a:cubicBezTo>
                      <a:pt x="15" y="505"/>
                      <a:pt x="15" y="505"/>
                      <a:pt x="15" y="505"/>
                    </a:cubicBezTo>
                    <a:cubicBezTo>
                      <a:pt x="15" y="506"/>
                      <a:pt x="15" y="506"/>
                      <a:pt x="15" y="507"/>
                    </a:cubicBezTo>
                    <a:cubicBezTo>
                      <a:pt x="14" y="507"/>
                      <a:pt x="14" y="507"/>
                      <a:pt x="14" y="508"/>
                    </a:cubicBezTo>
                    <a:cubicBezTo>
                      <a:pt x="14" y="508"/>
                      <a:pt x="14" y="508"/>
                      <a:pt x="14" y="509"/>
                    </a:cubicBezTo>
                    <a:cubicBezTo>
                      <a:pt x="15" y="509"/>
                      <a:pt x="15" y="511"/>
                      <a:pt x="15" y="512"/>
                    </a:cubicBezTo>
                    <a:cubicBezTo>
                      <a:pt x="16" y="514"/>
                      <a:pt x="16" y="517"/>
                      <a:pt x="17" y="520"/>
                    </a:cubicBezTo>
                    <a:cubicBezTo>
                      <a:pt x="17" y="521"/>
                      <a:pt x="17" y="522"/>
                      <a:pt x="17" y="523"/>
                    </a:cubicBezTo>
                    <a:cubicBezTo>
                      <a:pt x="17" y="523"/>
                      <a:pt x="17" y="524"/>
                      <a:pt x="17"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17" y="524"/>
                      <a:pt x="17" y="524"/>
                      <a:pt x="17" y="524"/>
                    </a:cubicBezTo>
                    <a:cubicBezTo>
                      <a:pt x="19" y="524"/>
                      <a:pt x="19" y="524"/>
                      <a:pt x="19" y="524"/>
                    </a:cubicBezTo>
                    <a:cubicBezTo>
                      <a:pt x="17" y="524"/>
                      <a:pt x="17" y="524"/>
                      <a:pt x="17" y="524"/>
                    </a:cubicBezTo>
                    <a:cubicBezTo>
                      <a:pt x="21" y="524"/>
                      <a:pt x="21" y="524"/>
                      <a:pt x="21" y="524"/>
                    </a:cubicBezTo>
                    <a:cubicBezTo>
                      <a:pt x="17" y="523"/>
                      <a:pt x="17" y="523"/>
                      <a:pt x="17" y="523"/>
                    </a:cubicBezTo>
                    <a:cubicBezTo>
                      <a:pt x="17" y="524"/>
                      <a:pt x="17" y="524"/>
                      <a:pt x="17" y="524"/>
                    </a:cubicBezTo>
                    <a:cubicBezTo>
                      <a:pt x="21" y="524"/>
                      <a:pt x="21" y="524"/>
                      <a:pt x="21" y="524"/>
                    </a:cubicBezTo>
                    <a:cubicBezTo>
                      <a:pt x="17" y="523"/>
                      <a:pt x="17" y="523"/>
                      <a:pt x="17" y="523"/>
                    </a:cubicBezTo>
                    <a:cubicBezTo>
                      <a:pt x="21" y="524"/>
                      <a:pt x="21" y="524"/>
                      <a:pt x="21" y="524"/>
                    </a:cubicBezTo>
                    <a:cubicBezTo>
                      <a:pt x="18" y="522"/>
                      <a:pt x="18" y="522"/>
                      <a:pt x="18" y="522"/>
                    </a:cubicBezTo>
                    <a:cubicBezTo>
                      <a:pt x="17" y="523"/>
                      <a:pt x="17" y="523"/>
                      <a:pt x="17" y="523"/>
                    </a:cubicBezTo>
                    <a:cubicBezTo>
                      <a:pt x="21" y="524"/>
                      <a:pt x="21" y="524"/>
                      <a:pt x="21" y="524"/>
                    </a:cubicBezTo>
                    <a:cubicBezTo>
                      <a:pt x="18" y="522"/>
                      <a:pt x="18" y="522"/>
                      <a:pt x="18" y="522"/>
                    </a:cubicBezTo>
                    <a:cubicBezTo>
                      <a:pt x="17" y="524"/>
                      <a:pt x="17" y="526"/>
                      <a:pt x="19" y="527"/>
                    </a:cubicBezTo>
                    <a:cubicBezTo>
                      <a:pt x="28" y="533"/>
                      <a:pt x="28" y="533"/>
                      <a:pt x="28" y="533"/>
                    </a:cubicBezTo>
                    <a:cubicBezTo>
                      <a:pt x="30" y="530"/>
                      <a:pt x="30" y="530"/>
                      <a:pt x="30" y="530"/>
                    </a:cubicBezTo>
                    <a:cubicBezTo>
                      <a:pt x="27" y="527"/>
                      <a:pt x="27" y="527"/>
                      <a:pt x="27" y="527"/>
                    </a:cubicBezTo>
                    <a:cubicBezTo>
                      <a:pt x="27" y="528"/>
                      <a:pt x="27" y="529"/>
                      <a:pt x="27" y="529"/>
                    </a:cubicBezTo>
                    <a:cubicBezTo>
                      <a:pt x="26" y="529"/>
                      <a:pt x="26" y="530"/>
                      <a:pt x="26" y="530"/>
                    </a:cubicBezTo>
                    <a:cubicBezTo>
                      <a:pt x="26" y="531"/>
                      <a:pt x="27" y="531"/>
                      <a:pt x="27" y="531"/>
                    </a:cubicBezTo>
                    <a:cubicBezTo>
                      <a:pt x="27" y="532"/>
                      <a:pt x="27" y="532"/>
                      <a:pt x="27" y="532"/>
                    </a:cubicBezTo>
                    <a:cubicBezTo>
                      <a:pt x="28" y="533"/>
                      <a:pt x="29" y="535"/>
                      <a:pt x="30" y="538"/>
                    </a:cubicBezTo>
                    <a:cubicBezTo>
                      <a:pt x="31" y="541"/>
                      <a:pt x="34" y="546"/>
                      <a:pt x="36" y="550"/>
                    </a:cubicBezTo>
                    <a:cubicBezTo>
                      <a:pt x="36" y="551"/>
                      <a:pt x="37" y="553"/>
                      <a:pt x="38" y="554"/>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38" y="556"/>
                      <a:pt x="38" y="556"/>
                      <a:pt x="38" y="556"/>
                    </a:cubicBezTo>
                    <a:cubicBezTo>
                      <a:pt x="40" y="555"/>
                      <a:pt x="40" y="555"/>
                      <a:pt x="40" y="555"/>
                    </a:cubicBezTo>
                    <a:cubicBezTo>
                      <a:pt x="38" y="555"/>
                      <a:pt x="38" y="555"/>
                      <a:pt x="38" y="555"/>
                    </a:cubicBezTo>
                    <a:cubicBezTo>
                      <a:pt x="42" y="555"/>
                      <a:pt x="42" y="555"/>
                      <a:pt x="42" y="555"/>
                    </a:cubicBezTo>
                    <a:cubicBezTo>
                      <a:pt x="38" y="555"/>
                      <a:pt x="38" y="555"/>
                      <a:pt x="38" y="555"/>
                    </a:cubicBezTo>
                    <a:cubicBezTo>
                      <a:pt x="38" y="555"/>
                      <a:pt x="38" y="555"/>
                      <a:pt x="38" y="555"/>
                    </a:cubicBezTo>
                    <a:cubicBezTo>
                      <a:pt x="42" y="555"/>
                      <a:pt x="42" y="555"/>
                      <a:pt x="42" y="555"/>
                    </a:cubicBezTo>
                    <a:cubicBezTo>
                      <a:pt x="38" y="555"/>
                      <a:pt x="38" y="555"/>
                      <a:pt x="38" y="555"/>
                    </a:cubicBezTo>
                    <a:cubicBezTo>
                      <a:pt x="42" y="555"/>
                      <a:pt x="42" y="555"/>
                      <a:pt x="42" y="555"/>
                    </a:cubicBezTo>
                    <a:cubicBezTo>
                      <a:pt x="39" y="553"/>
                      <a:pt x="39" y="553"/>
                      <a:pt x="39" y="553"/>
                    </a:cubicBezTo>
                    <a:cubicBezTo>
                      <a:pt x="38" y="554"/>
                      <a:pt x="38" y="554"/>
                      <a:pt x="38" y="555"/>
                    </a:cubicBezTo>
                    <a:cubicBezTo>
                      <a:pt x="42" y="555"/>
                      <a:pt x="42" y="555"/>
                      <a:pt x="42" y="555"/>
                    </a:cubicBezTo>
                    <a:cubicBezTo>
                      <a:pt x="39" y="553"/>
                      <a:pt x="39" y="553"/>
                      <a:pt x="39" y="553"/>
                    </a:cubicBezTo>
                    <a:cubicBezTo>
                      <a:pt x="38" y="554"/>
                      <a:pt x="38" y="557"/>
                      <a:pt x="40" y="558"/>
                    </a:cubicBezTo>
                    <a:cubicBezTo>
                      <a:pt x="49" y="563"/>
                      <a:pt x="49" y="563"/>
                      <a:pt x="49" y="563"/>
                    </a:cubicBezTo>
                    <a:cubicBezTo>
                      <a:pt x="50" y="564"/>
                      <a:pt x="53" y="564"/>
                      <a:pt x="54" y="562"/>
                    </a:cubicBezTo>
                    <a:cubicBezTo>
                      <a:pt x="55" y="560"/>
                      <a:pt x="55" y="558"/>
                      <a:pt x="53" y="557"/>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6" name="Freeform 56"/>
              <p:cNvSpPr/>
              <p:nvPr/>
            </p:nvSpPr>
            <p:spPr bwMode="auto">
              <a:xfrm>
                <a:off x="4817978" y="3175981"/>
                <a:ext cx="300783" cy="130603"/>
              </a:xfrm>
              <a:custGeom>
                <a:avLst/>
                <a:gdLst>
                  <a:gd name="T0" fmla="*/ 3 w 224"/>
                  <a:gd name="T1" fmla="*/ 69 h 98"/>
                  <a:gd name="T2" fmla="*/ 68 w 224"/>
                  <a:gd name="T3" fmla="*/ 85 h 98"/>
                  <a:gd name="T4" fmla="*/ 68 w 224"/>
                  <a:gd name="T5" fmla="*/ 92 h 98"/>
                  <a:gd name="T6" fmla="*/ 66 w 224"/>
                  <a:gd name="T7" fmla="*/ 89 h 98"/>
                  <a:gd name="T8" fmla="*/ 67 w 224"/>
                  <a:gd name="T9" fmla="*/ 92 h 98"/>
                  <a:gd name="T10" fmla="*/ 67 w 224"/>
                  <a:gd name="T11" fmla="*/ 90 h 98"/>
                  <a:gd name="T12" fmla="*/ 95 w 224"/>
                  <a:gd name="T13" fmla="*/ 97 h 98"/>
                  <a:gd name="T14" fmla="*/ 91 w 224"/>
                  <a:gd name="T15" fmla="*/ 90 h 98"/>
                  <a:gd name="T16" fmla="*/ 119 w 224"/>
                  <a:gd name="T17" fmla="*/ 85 h 98"/>
                  <a:gd name="T18" fmla="*/ 113 w 224"/>
                  <a:gd name="T19" fmla="*/ 86 h 98"/>
                  <a:gd name="T20" fmla="*/ 115 w 224"/>
                  <a:gd name="T21" fmla="*/ 89 h 98"/>
                  <a:gd name="T22" fmla="*/ 113 w 224"/>
                  <a:gd name="T23" fmla="*/ 87 h 98"/>
                  <a:gd name="T24" fmla="*/ 114 w 224"/>
                  <a:gd name="T25" fmla="*/ 90 h 98"/>
                  <a:gd name="T26" fmla="*/ 127 w 224"/>
                  <a:gd name="T27" fmla="*/ 87 h 98"/>
                  <a:gd name="T28" fmla="*/ 131 w 224"/>
                  <a:gd name="T29" fmla="*/ 76 h 98"/>
                  <a:gd name="T30" fmla="*/ 148 w 224"/>
                  <a:gd name="T31" fmla="*/ 75 h 98"/>
                  <a:gd name="T32" fmla="*/ 155 w 224"/>
                  <a:gd name="T33" fmla="*/ 65 h 98"/>
                  <a:gd name="T34" fmla="*/ 152 w 224"/>
                  <a:gd name="T35" fmla="*/ 66 h 98"/>
                  <a:gd name="T36" fmla="*/ 163 w 224"/>
                  <a:gd name="T37" fmla="*/ 49 h 98"/>
                  <a:gd name="T38" fmla="*/ 161 w 224"/>
                  <a:gd name="T39" fmla="*/ 38 h 98"/>
                  <a:gd name="T40" fmla="*/ 174 w 224"/>
                  <a:gd name="T41" fmla="*/ 32 h 98"/>
                  <a:gd name="T42" fmla="*/ 175 w 224"/>
                  <a:gd name="T43" fmla="*/ 31 h 98"/>
                  <a:gd name="T44" fmla="*/ 169 w 224"/>
                  <a:gd name="T45" fmla="*/ 27 h 98"/>
                  <a:gd name="T46" fmla="*/ 185 w 224"/>
                  <a:gd name="T47" fmla="*/ 14 h 98"/>
                  <a:gd name="T48" fmla="*/ 203 w 224"/>
                  <a:gd name="T49" fmla="*/ 12 h 98"/>
                  <a:gd name="T50" fmla="*/ 200 w 224"/>
                  <a:gd name="T51" fmla="*/ 8 h 98"/>
                  <a:gd name="T52" fmla="*/ 222 w 224"/>
                  <a:gd name="T53" fmla="*/ 4 h 98"/>
                  <a:gd name="T54" fmla="*/ 218 w 224"/>
                  <a:gd name="T55" fmla="*/ 11 h 98"/>
                  <a:gd name="T56" fmla="*/ 196 w 224"/>
                  <a:gd name="T57" fmla="*/ 7 h 98"/>
                  <a:gd name="T58" fmla="*/ 199 w 224"/>
                  <a:gd name="T59" fmla="*/ 5 h 98"/>
                  <a:gd name="T60" fmla="*/ 180 w 224"/>
                  <a:gd name="T61" fmla="*/ 21 h 98"/>
                  <a:gd name="T62" fmla="*/ 165 w 224"/>
                  <a:gd name="T63" fmla="*/ 27 h 98"/>
                  <a:gd name="T64" fmla="*/ 169 w 224"/>
                  <a:gd name="T65" fmla="*/ 27 h 98"/>
                  <a:gd name="T66" fmla="*/ 172 w 224"/>
                  <a:gd name="T67" fmla="*/ 29 h 98"/>
                  <a:gd name="T68" fmla="*/ 169 w 224"/>
                  <a:gd name="T69" fmla="*/ 26 h 98"/>
                  <a:gd name="T70" fmla="*/ 163 w 224"/>
                  <a:gd name="T71" fmla="*/ 31 h 98"/>
                  <a:gd name="T72" fmla="*/ 160 w 224"/>
                  <a:gd name="T73" fmla="*/ 42 h 98"/>
                  <a:gd name="T74" fmla="*/ 156 w 224"/>
                  <a:gd name="T75" fmla="*/ 54 h 98"/>
                  <a:gd name="T76" fmla="*/ 147 w 224"/>
                  <a:gd name="T77" fmla="*/ 60 h 98"/>
                  <a:gd name="T78" fmla="*/ 151 w 224"/>
                  <a:gd name="T79" fmla="*/ 64 h 98"/>
                  <a:gd name="T80" fmla="*/ 135 w 224"/>
                  <a:gd name="T81" fmla="*/ 74 h 98"/>
                  <a:gd name="T82" fmla="*/ 128 w 224"/>
                  <a:gd name="T83" fmla="*/ 75 h 98"/>
                  <a:gd name="T84" fmla="*/ 134 w 224"/>
                  <a:gd name="T85" fmla="*/ 82 h 98"/>
                  <a:gd name="T86" fmla="*/ 113 w 224"/>
                  <a:gd name="T87" fmla="*/ 82 h 98"/>
                  <a:gd name="T88" fmla="*/ 109 w 224"/>
                  <a:gd name="T89" fmla="*/ 84 h 98"/>
                  <a:gd name="T90" fmla="*/ 117 w 224"/>
                  <a:gd name="T91" fmla="*/ 89 h 98"/>
                  <a:gd name="T92" fmla="*/ 89 w 224"/>
                  <a:gd name="T93" fmla="*/ 94 h 98"/>
                  <a:gd name="T94" fmla="*/ 83 w 224"/>
                  <a:gd name="T95" fmla="*/ 87 h 98"/>
                  <a:gd name="T96" fmla="*/ 66 w 224"/>
                  <a:gd name="T97" fmla="*/ 85 h 98"/>
                  <a:gd name="T98" fmla="*/ 64 w 224"/>
                  <a:gd name="T99" fmla="*/ 92 h 98"/>
                  <a:gd name="T100" fmla="*/ 6 w 224"/>
                  <a:gd name="T101" fmla="*/ 62 h 98"/>
                  <a:gd name="T102" fmla="*/ 43 w 224"/>
                  <a:gd name="T103"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98">
                    <a:moveTo>
                      <a:pt x="42" y="84"/>
                    </a:moveTo>
                    <a:cubicBezTo>
                      <a:pt x="7" y="62"/>
                      <a:pt x="7" y="62"/>
                      <a:pt x="7" y="62"/>
                    </a:cubicBezTo>
                    <a:cubicBezTo>
                      <a:pt x="5" y="66"/>
                      <a:pt x="5" y="66"/>
                      <a:pt x="5" y="66"/>
                    </a:cubicBezTo>
                    <a:cubicBezTo>
                      <a:pt x="3" y="69"/>
                      <a:pt x="3" y="69"/>
                      <a:pt x="3" y="69"/>
                    </a:cubicBezTo>
                    <a:cubicBezTo>
                      <a:pt x="72" y="97"/>
                      <a:pt x="72" y="97"/>
                      <a:pt x="72" y="97"/>
                    </a:cubicBezTo>
                    <a:cubicBezTo>
                      <a:pt x="74" y="98"/>
                      <a:pt x="76" y="97"/>
                      <a:pt x="77" y="95"/>
                    </a:cubicBezTo>
                    <a:cubicBezTo>
                      <a:pt x="78" y="93"/>
                      <a:pt x="77" y="91"/>
                      <a:pt x="76" y="90"/>
                    </a:cubicBezTo>
                    <a:cubicBezTo>
                      <a:pt x="68" y="85"/>
                      <a:pt x="68" y="85"/>
                      <a:pt x="68" y="85"/>
                    </a:cubicBezTo>
                    <a:cubicBezTo>
                      <a:pt x="66" y="89"/>
                      <a:pt x="66" y="89"/>
                      <a:pt x="66" y="89"/>
                    </a:cubicBezTo>
                    <a:cubicBezTo>
                      <a:pt x="70" y="91"/>
                      <a:pt x="70" y="91"/>
                      <a:pt x="70" y="91"/>
                    </a:cubicBezTo>
                    <a:cubicBezTo>
                      <a:pt x="66" y="89"/>
                      <a:pt x="66" y="89"/>
                      <a:pt x="66" y="89"/>
                    </a:cubicBezTo>
                    <a:cubicBezTo>
                      <a:pt x="68" y="92"/>
                      <a:pt x="68" y="92"/>
                      <a:pt x="68" y="92"/>
                    </a:cubicBezTo>
                    <a:cubicBezTo>
                      <a:pt x="69" y="92"/>
                      <a:pt x="69" y="91"/>
                      <a:pt x="70" y="91"/>
                    </a:cubicBezTo>
                    <a:cubicBezTo>
                      <a:pt x="66" y="89"/>
                      <a:pt x="66" y="89"/>
                      <a:pt x="66" y="89"/>
                    </a:cubicBezTo>
                    <a:cubicBezTo>
                      <a:pt x="68" y="92"/>
                      <a:pt x="68" y="92"/>
                      <a:pt x="68" y="92"/>
                    </a:cubicBezTo>
                    <a:cubicBezTo>
                      <a:pt x="66" y="89"/>
                      <a:pt x="66" y="89"/>
                      <a:pt x="66" y="89"/>
                    </a:cubicBezTo>
                    <a:cubicBezTo>
                      <a:pt x="67" y="92"/>
                      <a:pt x="67" y="92"/>
                      <a:pt x="67" y="92"/>
                    </a:cubicBezTo>
                    <a:cubicBezTo>
                      <a:pt x="68" y="92"/>
                      <a:pt x="68" y="92"/>
                      <a:pt x="68" y="92"/>
                    </a:cubicBezTo>
                    <a:cubicBezTo>
                      <a:pt x="66" y="89"/>
                      <a:pt x="66" y="89"/>
                      <a:pt x="66" y="89"/>
                    </a:cubicBezTo>
                    <a:cubicBezTo>
                      <a:pt x="67" y="92"/>
                      <a:pt x="67" y="92"/>
                      <a:pt x="67" y="92"/>
                    </a:cubicBezTo>
                    <a:cubicBezTo>
                      <a:pt x="67" y="90"/>
                      <a:pt x="67" y="90"/>
                      <a:pt x="67" y="90"/>
                    </a:cubicBezTo>
                    <a:cubicBezTo>
                      <a:pt x="67" y="93"/>
                      <a:pt x="67" y="93"/>
                      <a:pt x="67" y="93"/>
                    </a:cubicBezTo>
                    <a:cubicBezTo>
                      <a:pt x="67" y="92"/>
                      <a:pt x="67" y="93"/>
                      <a:pt x="67" y="92"/>
                    </a:cubicBezTo>
                    <a:cubicBezTo>
                      <a:pt x="67" y="90"/>
                      <a:pt x="67" y="90"/>
                      <a:pt x="67" y="90"/>
                    </a:cubicBezTo>
                    <a:cubicBezTo>
                      <a:pt x="67" y="93"/>
                      <a:pt x="67" y="93"/>
                      <a:pt x="67" y="93"/>
                    </a:cubicBezTo>
                    <a:cubicBezTo>
                      <a:pt x="67" y="92"/>
                      <a:pt x="67" y="93"/>
                      <a:pt x="68" y="93"/>
                    </a:cubicBezTo>
                    <a:cubicBezTo>
                      <a:pt x="72" y="93"/>
                      <a:pt x="78" y="94"/>
                      <a:pt x="84" y="95"/>
                    </a:cubicBezTo>
                    <a:cubicBezTo>
                      <a:pt x="90" y="96"/>
                      <a:pt x="95" y="97"/>
                      <a:pt x="95" y="97"/>
                    </a:cubicBezTo>
                    <a:cubicBezTo>
                      <a:pt x="97" y="97"/>
                      <a:pt x="98" y="96"/>
                      <a:pt x="99" y="94"/>
                    </a:cubicBezTo>
                    <a:cubicBezTo>
                      <a:pt x="100" y="92"/>
                      <a:pt x="99" y="90"/>
                      <a:pt x="97" y="89"/>
                    </a:cubicBezTo>
                    <a:cubicBezTo>
                      <a:pt x="93" y="87"/>
                      <a:pt x="93" y="87"/>
                      <a:pt x="93" y="87"/>
                    </a:cubicBezTo>
                    <a:cubicBezTo>
                      <a:pt x="91" y="90"/>
                      <a:pt x="91" y="90"/>
                      <a:pt x="91" y="90"/>
                    </a:cubicBezTo>
                    <a:cubicBezTo>
                      <a:pt x="91" y="94"/>
                      <a:pt x="91" y="94"/>
                      <a:pt x="91" y="94"/>
                    </a:cubicBezTo>
                    <a:cubicBezTo>
                      <a:pt x="117" y="93"/>
                      <a:pt x="117" y="93"/>
                      <a:pt x="117" y="93"/>
                    </a:cubicBezTo>
                    <a:cubicBezTo>
                      <a:pt x="119" y="92"/>
                      <a:pt x="120" y="91"/>
                      <a:pt x="121" y="90"/>
                    </a:cubicBezTo>
                    <a:cubicBezTo>
                      <a:pt x="121" y="88"/>
                      <a:pt x="121" y="86"/>
                      <a:pt x="119" y="85"/>
                    </a:cubicBezTo>
                    <a:cubicBezTo>
                      <a:pt x="115" y="83"/>
                      <a:pt x="115" y="83"/>
                      <a:pt x="115" y="83"/>
                    </a:cubicBezTo>
                    <a:cubicBezTo>
                      <a:pt x="113" y="86"/>
                      <a:pt x="113" y="86"/>
                      <a:pt x="113" y="86"/>
                    </a:cubicBezTo>
                    <a:cubicBezTo>
                      <a:pt x="116" y="88"/>
                      <a:pt x="116" y="88"/>
                      <a:pt x="116" y="88"/>
                    </a:cubicBezTo>
                    <a:cubicBezTo>
                      <a:pt x="113" y="86"/>
                      <a:pt x="113" y="86"/>
                      <a:pt x="113" y="86"/>
                    </a:cubicBezTo>
                    <a:cubicBezTo>
                      <a:pt x="115" y="89"/>
                      <a:pt x="115" y="89"/>
                      <a:pt x="115" y="89"/>
                    </a:cubicBezTo>
                    <a:cubicBezTo>
                      <a:pt x="115" y="89"/>
                      <a:pt x="116" y="89"/>
                      <a:pt x="116" y="88"/>
                    </a:cubicBezTo>
                    <a:cubicBezTo>
                      <a:pt x="113" y="86"/>
                      <a:pt x="113" y="86"/>
                      <a:pt x="113" y="86"/>
                    </a:cubicBezTo>
                    <a:cubicBezTo>
                      <a:pt x="115" y="89"/>
                      <a:pt x="115" y="89"/>
                      <a:pt x="115" y="89"/>
                    </a:cubicBezTo>
                    <a:cubicBezTo>
                      <a:pt x="113" y="87"/>
                      <a:pt x="113" y="87"/>
                      <a:pt x="113" y="87"/>
                    </a:cubicBezTo>
                    <a:cubicBezTo>
                      <a:pt x="114" y="90"/>
                      <a:pt x="114" y="90"/>
                      <a:pt x="114" y="90"/>
                    </a:cubicBezTo>
                    <a:cubicBezTo>
                      <a:pt x="114" y="90"/>
                      <a:pt x="115" y="90"/>
                      <a:pt x="115" y="89"/>
                    </a:cubicBezTo>
                    <a:cubicBezTo>
                      <a:pt x="113" y="87"/>
                      <a:pt x="113" y="87"/>
                      <a:pt x="113" y="87"/>
                    </a:cubicBezTo>
                    <a:cubicBezTo>
                      <a:pt x="114" y="90"/>
                      <a:pt x="114" y="90"/>
                      <a:pt x="114" y="90"/>
                    </a:cubicBezTo>
                    <a:cubicBezTo>
                      <a:pt x="114" y="88"/>
                      <a:pt x="114" y="88"/>
                      <a:pt x="114" y="88"/>
                    </a:cubicBezTo>
                    <a:cubicBezTo>
                      <a:pt x="114" y="90"/>
                      <a:pt x="114" y="90"/>
                      <a:pt x="114" y="90"/>
                    </a:cubicBezTo>
                    <a:cubicBezTo>
                      <a:pt x="114" y="90"/>
                      <a:pt x="114" y="90"/>
                      <a:pt x="114" y="90"/>
                    </a:cubicBezTo>
                    <a:cubicBezTo>
                      <a:pt x="114" y="88"/>
                      <a:pt x="114" y="88"/>
                      <a:pt x="114" y="88"/>
                    </a:cubicBezTo>
                    <a:cubicBezTo>
                      <a:pt x="114" y="90"/>
                      <a:pt x="114" y="90"/>
                      <a:pt x="114" y="90"/>
                    </a:cubicBezTo>
                    <a:cubicBezTo>
                      <a:pt x="114" y="90"/>
                      <a:pt x="115" y="89"/>
                      <a:pt x="116" y="89"/>
                    </a:cubicBezTo>
                    <a:cubicBezTo>
                      <a:pt x="118" y="89"/>
                      <a:pt x="123" y="88"/>
                      <a:pt x="127" y="87"/>
                    </a:cubicBezTo>
                    <a:cubicBezTo>
                      <a:pt x="131" y="87"/>
                      <a:pt x="134" y="86"/>
                      <a:pt x="134" y="86"/>
                    </a:cubicBezTo>
                    <a:cubicBezTo>
                      <a:pt x="136" y="86"/>
                      <a:pt x="137" y="85"/>
                      <a:pt x="138" y="83"/>
                    </a:cubicBezTo>
                    <a:cubicBezTo>
                      <a:pt x="138" y="82"/>
                      <a:pt x="137" y="80"/>
                      <a:pt x="136" y="79"/>
                    </a:cubicBezTo>
                    <a:cubicBezTo>
                      <a:pt x="131" y="76"/>
                      <a:pt x="131" y="76"/>
                      <a:pt x="131" y="76"/>
                    </a:cubicBezTo>
                    <a:cubicBezTo>
                      <a:pt x="129" y="79"/>
                      <a:pt x="129" y="79"/>
                      <a:pt x="129" y="79"/>
                    </a:cubicBezTo>
                    <a:cubicBezTo>
                      <a:pt x="130" y="83"/>
                      <a:pt x="130" y="83"/>
                      <a:pt x="130" y="83"/>
                    </a:cubicBezTo>
                    <a:cubicBezTo>
                      <a:pt x="146" y="79"/>
                      <a:pt x="146" y="79"/>
                      <a:pt x="146" y="79"/>
                    </a:cubicBezTo>
                    <a:cubicBezTo>
                      <a:pt x="147" y="78"/>
                      <a:pt x="148" y="77"/>
                      <a:pt x="148" y="75"/>
                    </a:cubicBezTo>
                    <a:cubicBezTo>
                      <a:pt x="149" y="74"/>
                      <a:pt x="148" y="72"/>
                      <a:pt x="147" y="71"/>
                    </a:cubicBezTo>
                    <a:cubicBezTo>
                      <a:pt x="146" y="71"/>
                      <a:pt x="146" y="71"/>
                      <a:pt x="146" y="71"/>
                    </a:cubicBezTo>
                    <a:cubicBezTo>
                      <a:pt x="153" y="68"/>
                      <a:pt x="153" y="68"/>
                      <a:pt x="153" y="68"/>
                    </a:cubicBezTo>
                    <a:cubicBezTo>
                      <a:pt x="154" y="68"/>
                      <a:pt x="155" y="66"/>
                      <a:pt x="155" y="65"/>
                    </a:cubicBezTo>
                    <a:cubicBezTo>
                      <a:pt x="155" y="63"/>
                      <a:pt x="154" y="62"/>
                      <a:pt x="153" y="61"/>
                    </a:cubicBezTo>
                    <a:cubicBezTo>
                      <a:pt x="152" y="60"/>
                      <a:pt x="152" y="60"/>
                      <a:pt x="152" y="60"/>
                    </a:cubicBezTo>
                    <a:cubicBezTo>
                      <a:pt x="149" y="63"/>
                      <a:pt x="149" y="63"/>
                      <a:pt x="149" y="63"/>
                    </a:cubicBezTo>
                    <a:cubicBezTo>
                      <a:pt x="152" y="66"/>
                      <a:pt x="152" y="66"/>
                      <a:pt x="152" y="66"/>
                    </a:cubicBezTo>
                    <a:cubicBezTo>
                      <a:pt x="164" y="56"/>
                      <a:pt x="164" y="56"/>
                      <a:pt x="164" y="56"/>
                    </a:cubicBezTo>
                    <a:cubicBezTo>
                      <a:pt x="165" y="55"/>
                      <a:pt x="165" y="54"/>
                      <a:pt x="165" y="53"/>
                    </a:cubicBezTo>
                    <a:cubicBezTo>
                      <a:pt x="165" y="52"/>
                      <a:pt x="164" y="50"/>
                      <a:pt x="163" y="50"/>
                    </a:cubicBezTo>
                    <a:cubicBezTo>
                      <a:pt x="163" y="49"/>
                      <a:pt x="163" y="49"/>
                      <a:pt x="163" y="49"/>
                    </a:cubicBezTo>
                    <a:cubicBezTo>
                      <a:pt x="166" y="39"/>
                      <a:pt x="166" y="39"/>
                      <a:pt x="166" y="39"/>
                    </a:cubicBezTo>
                    <a:cubicBezTo>
                      <a:pt x="166" y="38"/>
                      <a:pt x="165" y="36"/>
                      <a:pt x="164" y="35"/>
                    </a:cubicBezTo>
                    <a:cubicBezTo>
                      <a:pt x="163" y="34"/>
                      <a:pt x="163" y="34"/>
                      <a:pt x="163" y="34"/>
                    </a:cubicBezTo>
                    <a:cubicBezTo>
                      <a:pt x="161" y="38"/>
                      <a:pt x="161" y="38"/>
                      <a:pt x="161" y="38"/>
                    </a:cubicBezTo>
                    <a:cubicBezTo>
                      <a:pt x="164" y="41"/>
                      <a:pt x="164" y="41"/>
                      <a:pt x="164" y="41"/>
                    </a:cubicBezTo>
                    <a:cubicBezTo>
                      <a:pt x="164" y="41"/>
                      <a:pt x="166" y="39"/>
                      <a:pt x="169" y="37"/>
                    </a:cubicBezTo>
                    <a:cubicBezTo>
                      <a:pt x="170" y="35"/>
                      <a:pt x="172" y="34"/>
                      <a:pt x="173" y="34"/>
                    </a:cubicBezTo>
                    <a:cubicBezTo>
                      <a:pt x="173" y="33"/>
                      <a:pt x="174" y="33"/>
                      <a:pt x="174" y="32"/>
                    </a:cubicBezTo>
                    <a:cubicBezTo>
                      <a:pt x="175" y="32"/>
                      <a:pt x="175" y="32"/>
                      <a:pt x="175" y="32"/>
                    </a:cubicBezTo>
                    <a:cubicBezTo>
                      <a:pt x="175" y="32"/>
                      <a:pt x="175" y="32"/>
                      <a:pt x="175" y="32"/>
                    </a:cubicBezTo>
                    <a:cubicBezTo>
                      <a:pt x="175" y="32"/>
                      <a:pt x="175" y="32"/>
                      <a:pt x="175" y="32"/>
                    </a:cubicBezTo>
                    <a:cubicBezTo>
                      <a:pt x="175" y="31"/>
                      <a:pt x="175" y="31"/>
                      <a:pt x="175" y="31"/>
                    </a:cubicBezTo>
                    <a:cubicBezTo>
                      <a:pt x="176" y="30"/>
                      <a:pt x="176" y="29"/>
                      <a:pt x="176" y="28"/>
                    </a:cubicBezTo>
                    <a:cubicBezTo>
                      <a:pt x="176" y="27"/>
                      <a:pt x="175" y="26"/>
                      <a:pt x="174" y="25"/>
                    </a:cubicBezTo>
                    <a:cubicBezTo>
                      <a:pt x="171" y="24"/>
                      <a:pt x="171" y="24"/>
                      <a:pt x="171" y="24"/>
                    </a:cubicBezTo>
                    <a:cubicBezTo>
                      <a:pt x="169" y="27"/>
                      <a:pt x="169" y="27"/>
                      <a:pt x="169" y="27"/>
                    </a:cubicBezTo>
                    <a:cubicBezTo>
                      <a:pt x="171" y="30"/>
                      <a:pt x="171" y="30"/>
                      <a:pt x="171" y="30"/>
                    </a:cubicBezTo>
                    <a:cubicBezTo>
                      <a:pt x="185" y="21"/>
                      <a:pt x="185" y="21"/>
                      <a:pt x="185" y="21"/>
                    </a:cubicBezTo>
                    <a:cubicBezTo>
                      <a:pt x="186" y="20"/>
                      <a:pt x="186" y="19"/>
                      <a:pt x="186" y="17"/>
                    </a:cubicBezTo>
                    <a:cubicBezTo>
                      <a:pt x="186" y="16"/>
                      <a:pt x="186" y="15"/>
                      <a:pt x="185" y="14"/>
                    </a:cubicBezTo>
                    <a:cubicBezTo>
                      <a:pt x="184" y="14"/>
                      <a:pt x="184" y="14"/>
                      <a:pt x="184" y="14"/>
                    </a:cubicBezTo>
                    <a:cubicBezTo>
                      <a:pt x="182" y="17"/>
                      <a:pt x="182" y="17"/>
                      <a:pt x="182" y="17"/>
                    </a:cubicBezTo>
                    <a:cubicBezTo>
                      <a:pt x="184" y="21"/>
                      <a:pt x="184" y="21"/>
                      <a:pt x="184" y="21"/>
                    </a:cubicBezTo>
                    <a:cubicBezTo>
                      <a:pt x="203" y="12"/>
                      <a:pt x="203" y="12"/>
                      <a:pt x="203" y="12"/>
                    </a:cubicBezTo>
                    <a:cubicBezTo>
                      <a:pt x="204" y="12"/>
                      <a:pt x="205" y="10"/>
                      <a:pt x="205" y="9"/>
                    </a:cubicBezTo>
                    <a:cubicBezTo>
                      <a:pt x="205" y="7"/>
                      <a:pt x="204" y="6"/>
                      <a:pt x="203" y="5"/>
                    </a:cubicBezTo>
                    <a:cubicBezTo>
                      <a:pt x="202" y="4"/>
                      <a:pt x="202" y="4"/>
                      <a:pt x="202" y="4"/>
                    </a:cubicBezTo>
                    <a:cubicBezTo>
                      <a:pt x="200" y="8"/>
                      <a:pt x="200" y="8"/>
                      <a:pt x="200" y="8"/>
                    </a:cubicBezTo>
                    <a:cubicBezTo>
                      <a:pt x="199" y="12"/>
                      <a:pt x="199" y="12"/>
                      <a:pt x="199" y="12"/>
                    </a:cubicBezTo>
                    <a:cubicBezTo>
                      <a:pt x="220" y="12"/>
                      <a:pt x="220" y="12"/>
                      <a:pt x="220" y="12"/>
                    </a:cubicBezTo>
                    <a:cubicBezTo>
                      <a:pt x="222" y="12"/>
                      <a:pt x="223" y="11"/>
                      <a:pt x="224" y="9"/>
                    </a:cubicBezTo>
                    <a:cubicBezTo>
                      <a:pt x="224" y="7"/>
                      <a:pt x="224" y="5"/>
                      <a:pt x="222" y="4"/>
                    </a:cubicBezTo>
                    <a:cubicBezTo>
                      <a:pt x="217" y="1"/>
                      <a:pt x="217" y="1"/>
                      <a:pt x="217" y="1"/>
                    </a:cubicBezTo>
                    <a:cubicBezTo>
                      <a:pt x="215" y="0"/>
                      <a:pt x="213" y="1"/>
                      <a:pt x="212" y="3"/>
                    </a:cubicBezTo>
                    <a:cubicBezTo>
                      <a:pt x="210" y="4"/>
                      <a:pt x="211" y="7"/>
                      <a:pt x="213" y="8"/>
                    </a:cubicBezTo>
                    <a:cubicBezTo>
                      <a:pt x="218" y="11"/>
                      <a:pt x="218" y="11"/>
                      <a:pt x="218" y="11"/>
                    </a:cubicBezTo>
                    <a:cubicBezTo>
                      <a:pt x="220" y="8"/>
                      <a:pt x="220" y="8"/>
                      <a:pt x="220" y="8"/>
                    </a:cubicBezTo>
                    <a:cubicBezTo>
                      <a:pt x="220" y="4"/>
                      <a:pt x="220" y="4"/>
                      <a:pt x="220" y="4"/>
                    </a:cubicBezTo>
                    <a:cubicBezTo>
                      <a:pt x="200" y="4"/>
                      <a:pt x="200" y="4"/>
                      <a:pt x="200" y="4"/>
                    </a:cubicBezTo>
                    <a:cubicBezTo>
                      <a:pt x="198" y="4"/>
                      <a:pt x="196" y="5"/>
                      <a:pt x="196" y="7"/>
                    </a:cubicBezTo>
                    <a:cubicBezTo>
                      <a:pt x="195" y="8"/>
                      <a:pt x="196" y="10"/>
                      <a:pt x="197" y="11"/>
                    </a:cubicBezTo>
                    <a:cubicBezTo>
                      <a:pt x="199" y="12"/>
                      <a:pt x="199" y="12"/>
                      <a:pt x="199" y="12"/>
                    </a:cubicBezTo>
                    <a:cubicBezTo>
                      <a:pt x="201" y="9"/>
                      <a:pt x="201" y="9"/>
                      <a:pt x="201" y="9"/>
                    </a:cubicBezTo>
                    <a:cubicBezTo>
                      <a:pt x="199" y="5"/>
                      <a:pt x="199" y="5"/>
                      <a:pt x="199" y="5"/>
                    </a:cubicBezTo>
                    <a:cubicBezTo>
                      <a:pt x="180" y="14"/>
                      <a:pt x="180" y="14"/>
                      <a:pt x="180" y="14"/>
                    </a:cubicBezTo>
                    <a:cubicBezTo>
                      <a:pt x="179" y="14"/>
                      <a:pt x="178" y="16"/>
                      <a:pt x="178" y="17"/>
                    </a:cubicBezTo>
                    <a:cubicBezTo>
                      <a:pt x="178" y="18"/>
                      <a:pt x="179" y="20"/>
                      <a:pt x="180" y="21"/>
                    </a:cubicBezTo>
                    <a:cubicBezTo>
                      <a:pt x="180" y="21"/>
                      <a:pt x="180" y="21"/>
                      <a:pt x="180" y="21"/>
                    </a:cubicBezTo>
                    <a:cubicBezTo>
                      <a:pt x="182" y="17"/>
                      <a:pt x="182" y="17"/>
                      <a:pt x="182" y="17"/>
                    </a:cubicBezTo>
                    <a:cubicBezTo>
                      <a:pt x="180" y="14"/>
                      <a:pt x="180" y="14"/>
                      <a:pt x="180" y="14"/>
                    </a:cubicBezTo>
                    <a:cubicBezTo>
                      <a:pt x="167" y="24"/>
                      <a:pt x="167" y="24"/>
                      <a:pt x="167" y="24"/>
                    </a:cubicBezTo>
                    <a:cubicBezTo>
                      <a:pt x="166" y="24"/>
                      <a:pt x="165" y="26"/>
                      <a:pt x="165" y="27"/>
                    </a:cubicBezTo>
                    <a:cubicBezTo>
                      <a:pt x="165" y="28"/>
                      <a:pt x="166" y="30"/>
                      <a:pt x="167" y="30"/>
                    </a:cubicBezTo>
                    <a:cubicBezTo>
                      <a:pt x="170" y="32"/>
                      <a:pt x="170" y="32"/>
                      <a:pt x="170" y="32"/>
                    </a:cubicBezTo>
                    <a:cubicBezTo>
                      <a:pt x="172" y="29"/>
                      <a:pt x="172" y="29"/>
                      <a:pt x="172" y="29"/>
                    </a:cubicBezTo>
                    <a:cubicBezTo>
                      <a:pt x="169" y="27"/>
                      <a:pt x="169" y="27"/>
                      <a:pt x="169" y="27"/>
                    </a:cubicBezTo>
                    <a:cubicBezTo>
                      <a:pt x="172" y="29"/>
                      <a:pt x="172" y="29"/>
                      <a:pt x="172" y="29"/>
                    </a:cubicBezTo>
                    <a:cubicBezTo>
                      <a:pt x="169" y="26"/>
                      <a:pt x="169" y="26"/>
                      <a:pt x="169" y="26"/>
                    </a:cubicBezTo>
                    <a:cubicBezTo>
                      <a:pt x="169" y="27"/>
                      <a:pt x="169" y="27"/>
                      <a:pt x="169" y="27"/>
                    </a:cubicBezTo>
                    <a:cubicBezTo>
                      <a:pt x="172" y="29"/>
                      <a:pt x="172" y="29"/>
                      <a:pt x="172" y="29"/>
                    </a:cubicBezTo>
                    <a:cubicBezTo>
                      <a:pt x="169" y="26"/>
                      <a:pt x="169" y="26"/>
                      <a:pt x="169" y="26"/>
                    </a:cubicBezTo>
                    <a:cubicBezTo>
                      <a:pt x="171" y="28"/>
                      <a:pt x="171" y="28"/>
                      <a:pt x="171" y="28"/>
                    </a:cubicBezTo>
                    <a:cubicBezTo>
                      <a:pt x="169" y="26"/>
                      <a:pt x="169" y="26"/>
                      <a:pt x="169" y="26"/>
                    </a:cubicBezTo>
                    <a:cubicBezTo>
                      <a:pt x="169" y="26"/>
                      <a:pt x="169" y="26"/>
                      <a:pt x="169" y="26"/>
                    </a:cubicBezTo>
                    <a:cubicBezTo>
                      <a:pt x="171" y="28"/>
                      <a:pt x="171" y="28"/>
                      <a:pt x="171" y="28"/>
                    </a:cubicBezTo>
                    <a:cubicBezTo>
                      <a:pt x="169" y="26"/>
                      <a:pt x="169" y="26"/>
                      <a:pt x="169" y="26"/>
                    </a:cubicBezTo>
                    <a:cubicBezTo>
                      <a:pt x="169" y="27"/>
                      <a:pt x="169" y="27"/>
                      <a:pt x="169" y="27"/>
                    </a:cubicBezTo>
                    <a:cubicBezTo>
                      <a:pt x="167" y="28"/>
                      <a:pt x="165" y="30"/>
                      <a:pt x="163" y="31"/>
                    </a:cubicBezTo>
                    <a:cubicBezTo>
                      <a:pt x="161" y="33"/>
                      <a:pt x="159" y="35"/>
                      <a:pt x="159" y="35"/>
                    </a:cubicBezTo>
                    <a:cubicBezTo>
                      <a:pt x="158" y="35"/>
                      <a:pt x="157" y="37"/>
                      <a:pt x="157" y="38"/>
                    </a:cubicBezTo>
                    <a:cubicBezTo>
                      <a:pt x="157" y="39"/>
                      <a:pt x="158" y="40"/>
                      <a:pt x="159" y="41"/>
                    </a:cubicBezTo>
                    <a:cubicBezTo>
                      <a:pt x="160" y="42"/>
                      <a:pt x="160" y="42"/>
                      <a:pt x="160" y="42"/>
                    </a:cubicBezTo>
                    <a:cubicBezTo>
                      <a:pt x="162" y="38"/>
                      <a:pt x="162" y="38"/>
                      <a:pt x="162" y="38"/>
                    </a:cubicBezTo>
                    <a:cubicBezTo>
                      <a:pt x="158" y="37"/>
                      <a:pt x="158" y="37"/>
                      <a:pt x="158" y="37"/>
                    </a:cubicBezTo>
                    <a:cubicBezTo>
                      <a:pt x="154" y="50"/>
                      <a:pt x="154" y="50"/>
                      <a:pt x="154" y="50"/>
                    </a:cubicBezTo>
                    <a:cubicBezTo>
                      <a:pt x="154" y="52"/>
                      <a:pt x="154" y="54"/>
                      <a:pt x="156" y="54"/>
                    </a:cubicBezTo>
                    <a:cubicBezTo>
                      <a:pt x="159" y="57"/>
                      <a:pt x="159" y="57"/>
                      <a:pt x="159" y="57"/>
                    </a:cubicBezTo>
                    <a:cubicBezTo>
                      <a:pt x="161" y="53"/>
                      <a:pt x="161" y="53"/>
                      <a:pt x="161" y="53"/>
                    </a:cubicBezTo>
                    <a:cubicBezTo>
                      <a:pt x="159" y="50"/>
                      <a:pt x="159" y="50"/>
                      <a:pt x="159" y="50"/>
                    </a:cubicBezTo>
                    <a:cubicBezTo>
                      <a:pt x="147" y="60"/>
                      <a:pt x="147" y="60"/>
                      <a:pt x="147" y="60"/>
                    </a:cubicBezTo>
                    <a:cubicBezTo>
                      <a:pt x="146" y="61"/>
                      <a:pt x="145" y="62"/>
                      <a:pt x="145" y="64"/>
                    </a:cubicBezTo>
                    <a:cubicBezTo>
                      <a:pt x="146" y="65"/>
                      <a:pt x="146" y="66"/>
                      <a:pt x="147" y="67"/>
                    </a:cubicBezTo>
                    <a:cubicBezTo>
                      <a:pt x="149" y="68"/>
                      <a:pt x="149" y="68"/>
                      <a:pt x="149" y="68"/>
                    </a:cubicBezTo>
                    <a:cubicBezTo>
                      <a:pt x="151" y="64"/>
                      <a:pt x="151" y="64"/>
                      <a:pt x="151" y="64"/>
                    </a:cubicBezTo>
                    <a:cubicBezTo>
                      <a:pt x="150" y="61"/>
                      <a:pt x="150" y="61"/>
                      <a:pt x="150" y="61"/>
                    </a:cubicBezTo>
                    <a:cubicBezTo>
                      <a:pt x="136" y="67"/>
                      <a:pt x="136" y="67"/>
                      <a:pt x="136" y="67"/>
                    </a:cubicBezTo>
                    <a:cubicBezTo>
                      <a:pt x="134" y="67"/>
                      <a:pt x="133" y="68"/>
                      <a:pt x="133" y="70"/>
                    </a:cubicBezTo>
                    <a:cubicBezTo>
                      <a:pt x="133" y="71"/>
                      <a:pt x="134" y="73"/>
                      <a:pt x="135" y="74"/>
                    </a:cubicBezTo>
                    <a:cubicBezTo>
                      <a:pt x="142" y="78"/>
                      <a:pt x="142" y="78"/>
                      <a:pt x="142" y="78"/>
                    </a:cubicBezTo>
                    <a:cubicBezTo>
                      <a:pt x="144" y="75"/>
                      <a:pt x="144" y="75"/>
                      <a:pt x="144" y="75"/>
                    </a:cubicBezTo>
                    <a:cubicBezTo>
                      <a:pt x="143" y="71"/>
                      <a:pt x="143" y="71"/>
                      <a:pt x="143" y="71"/>
                    </a:cubicBezTo>
                    <a:cubicBezTo>
                      <a:pt x="128" y="75"/>
                      <a:pt x="128" y="75"/>
                      <a:pt x="128" y="75"/>
                    </a:cubicBezTo>
                    <a:cubicBezTo>
                      <a:pt x="126" y="76"/>
                      <a:pt x="125" y="77"/>
                      <a:pt x="125" y="79"/>
                    </a:cubicBezTo>
                    <a:cubicBezTo>
                      <a:pt x="125" y="80"/>
                      <a:pt x="125" y="82"/>
                      <a:pt x="127" y="83"/>
                    </a:cubicBezTo>
                    <a:cubicBezTo>
                      <a:pt x="132" y="86"/>
                      <a:pt x="132" y="86"/>
                      <a:pt x="132" y="86"/>
                    </a:cubicBezTo>
                    <a:cubicBezTo>
                      <a:pt x="134" y="82"/>
                      <a:pt x="134" y="82"/>
                      <a:pt x="134" y="82"/>
                    </a:cubicBezTo>
                    <a:cubicBezTo>
                      <a:pt x="133" y="78"/>
                      <a:pt x="133" y="78"/>
                      <a:pt x="133" y="78"/>
                    </a:cubicBezTo>
                    <a:cubicBezTo>
                      <a:pt x="133" y="78"/>
                      <a:pt x="128" y="79"/>
                      <a:pt x="123" y="80"/>
                    </a:cubicBezTo>
                    <a:cubicBezTo>
                      <a:pt x="120" y="80"/>
                      <a:pt x="118" y="81"/>
                      <a:pt x="116" y="81"/>
                    </a:cubicBezTo>
                    <a:cubicBezTo>
                      <a:pt x="115" y="81"/>
                      <a:pt x="114" y="82"/>
                      <a:pt x="113" y="82"/>
                    </a:cubicBezTo>
                    <a:cubicBezTo>
                      <a:pt x="112" y="82"/>
                      <a:pt x="112" y="82"/>
                      <a:pt x="112" y="82"/>
                    </a:cubicBezTo>
                    <a:cubicBezTo>
                      <a:pt x="111" y="82"/>
                      <a:pt x="111" y="82"/>
                      <a:pt x="111" y="82"/>
                    </a:cubicBezTo>
                    <a:cubicBezTo>
                      <a:pt x="111" y="83"/>
                      <a:pt x="111" y="83"/>
                      <a:pt x="111" y="83"/>
                    </a:cubicBezTo>
                    <a:cubicBezTo>
                      <a:pt x="110" y="83"/>
                      <a:pt x="110" y="83"/>
                      <a:pt x="109" y="84"/>
                    </a:cubicBezTo>
                    <a:cubicBezTo>
                      <a:pt x="109" y="85"/>
                      <a:pt x="109" y="86"/>
                      <a:pt x="109" y="87"/>
                    </a:cubicBezTo>
                    <a:cubicBezTo>
                      <a:pt x="109" y="88"/>
                      <a:pt x="110" y="89"/>
                      <a:pt x="111" y="89"/>
                    </a:cubicBezTo>
                    <a:cubicBezTo>
                      <a:pt x="115" y="92"/>
                      <a:pt x="115" y="92"/>
                      <a:pt x="115" y="92"/>
                    </a:cubicBezTo>
                    <a:cubicBezTo>
                      <a:pt x="117" y="89"/>
                      <a:pt x="117" y="89"/>
                      <a:pt x="117" y="89"/>
                    </a:cubicBezTo>
                    <a:cubicBezTo>
                      <a:pt x="117" y="85"/>
                      <a:pt x="117" y="85"/>
                      <a:pt x="117" y="85"/>
                    </a:cubicBezTo>
                    <a:cubicBezTo>
                      <a:pt x="91" y="86"/>
                      <a:pt x="91" y="86"/>
                      <a:pt x="91" y="86"/>
                    </a:cubicBezTo>
                    <a:cubicBezTo>
                      <a:pt x="89" y="86"/>
                      <a:pt x="88" y="87"/>
                      <a:pt x="87" y="89"/>
                    </a:cubicBezTo>
                    <a:cubicBezTo>
                      <a:pt x="87" y="91"/>
                      <a:pt x="88" y="93"/>
                      <a:pt x="89" y="94"/>
                    </a:cubicBezTo>
                    <a:cubicBezTo>
                      <a:pt x="93" y="96"/>
                      <a:pt x="93" y="96"/>
                      <a:pt x="93" y="96"/>
                    </a:cubicBezTo>
                    <a:cubicBezTo>
                      <a:pt x="95" y="93"/>
                      <a:pt x="95" y="93"/>
                      <a:pt x="95" y="93"/>
                    </a:cubicBezTo>
                    <a:cubicBezTo>
                      <a:pt x="96" y="89"/>
                      <a:pt x="96" y="89"/>
                      <a:pt x="96" y="89"/>
                    </a:cubicBezTo>
                    <a:cubicBezTo>
                      <a:pt x="96" y="89"/>
                      <a:pt x="90" y="88"/>
                      <a:pt x="83" y="87"/>
                    </a:cubicBezTo>
                    <a:cubicBezTo>
                      <a:pt x="79" y="86"/>
                      <a:pt x="76" y="86"/>
                      <a:pt x="73" y="85"/>
                    </a:cubicBezTo>
                    <a:cubicBezTo>
                      <a:pt x="72" y="85"/>
                      <a:pt x="70" y="85"/>
                      <a:pt x="69" y="85"/>
                    </a:cubicBezTo>
                    <a:cubicBezTo>
                      <a:pt x="68" y="85"/>
                      <a:pt x="67" y="85"/>
                      <a:pt x="67" y="85"/>
                    </a:cubicBezTo>
                    <a:cubicBezTo>
                      <a:pt x="66" y="85"/>
                      <a:pt x="66" y="85"/>
                      <a:pt x="66" y="85"/>
                    </a:cubicBezTo>
                    <a:cubicBezTo>
                      <a:pt x="66" y="85"/>
                      <a:pt x="65" y="85"/>
                      <a:pt x="65" y="85"/>
                    </a:cubicBezTo>
                    <a:cubicBezTo>
                      <a:pt x="64" y="85"/>
                      <a:pt x="64" y="85"/>
                      <a:pt x="64" y="85"/>
                    </a:cubicBezTo>
                    <a:cubicBezTo>
                      <a:pt x="64" y="85"/>
                      <a:pt x="63" y="86"/>
                      <a:pt x="63" y="86"/>
                    </a:cubicBezTo>
                    <a:cubicBezTo>
                      <a:pt x="62" y="88"/>
                      <a:pt x="62" y="91"/>
                      <a:pt x="64" y="92"/>
                    </a:cubicBezTo>
                    <a:cubicBezTo>
                      <a:pt x="71" y="97"/>
                      <a:pt x="71" y="97"/>
                      <a:pt x="71" y="97"/>
                    </a:cubicBezTo>
                    <a:cubicBezTo>
                      <a:pt x="74" y="93"/>
                      <a:pt x="74" y="93"/>
                      <a:pt x="74" y="93"/>
                    </a:cubicBezTo>
                    <a:cubicBezTo>
                      <a:pt x="75" y="89"/>
                      <a:pt x="75" y="89"/>
                      <a:pt x="75" y="89"/>
                    </a:cubicBezTo>
                    <a:cubicBezTo>
                      <a:pt x="6" y="62"/>
                      <a:pt x="6" y="62"/>
                      <a:pt x="6" y="62"/>
                    </a:cubicBezTo>
                    <a:cubicBezTo>
                      <a:pt x="4" y="61"/>
                      <a:pt x="2" y="62"/>
                      <a:pt x="1" y="64"/>
                    </a:cubicBezTo>
                    <a:cubicBezTo>
                      <a:pt x="0" y="66"/>
                      <a:pt x="1" y="68"/>
                      <a:pt x="2" y="69"/>
                    </a:cubicBezTo>
                    <a:cubicBezTo>
                      <a:pt x="37" y="91"/>
                      <a:pt x="37" y="91"/>
                      <a:pt x="37" y="91"/>
                    </a:cubicBezTo>
                    <a:cubicBezTo>
                      <a:pt x="39" y="92"/>
                      <a:pt x="42" y="92"/>
                      <a:pt x="43" y="90"/>
                    </a:cubicBezTo>
                    <a:cubicBezTo>
                      <a:pt x="44" y="88"/>
                      <a:pt x="44" y="85"/>
                      <a:pt x="42" y="8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7" name="Freeform 57"/>
              <p:cNvSpPr/>
              <p:nvPr/>
            </p:nvSpPr>
            <p:spPr bwMode="auto">
              <a:xfrm>
                <a:off x="4427488" y="3179938"/>
                <a:ext cx="753277" cy="922138"/>
              </a:xfrm>
              <a:custGeom>
                <a:avLst/>
                <a:gdLst>
                  <a:gd name="T0" fmla="*/ 76 w 561"/>
                  <a:gd name="T1" fmla="*/ 679 h 687"/>
                  <a:gd name="T2" fmla="*/ 128 w 561"/>
                  <a:gd name="T3" fmla="*/ 677 h 687"/>
                  <a:gd name="T4" fmla="*/ 152 w 561"/>
                  <a:gd name="T5" fmla="*/ 682 h 687"/>
                  <a:gd name="T6" fmla="*/ 184 w 561"/>
                  <a:gd name="T7" fmla="*/ 661 h 687"/>
                  <a:gd name="T8" fmla="*/ 211 w 561"/>
                  <a:gd name="T9" fmla="*/ 633 h 687"/>
                  <a:gd name="T10" fmla="*/ 223 w 561"/>
                  <a:gd name="T11" fmla="*/ 593 h 687"/>
                  <a:gd name="T12" fmla="*/ 222 w 561"/>
                  <a:gd name="T13" fmla="*/ 557 h 687"/>
                  <a:gd name="T14" fmla="*/ 176 w 561"/>
                  <a:gd name="T15" fmla="*/ 506 h 687"/>
                  <a:gd name="T16" fmla="*/ 176 w 561"/>
                  <a:gd name="T17" fmla="*/ 510 h 687"/>
                  <a:gd name="T18" fmla="*/ 158 w 561"/>
                  <a:gd name="T19" fmla="*/ 419 h 687"/>
                  <a:gd name="T20" fmla="*/ 175 w 561"/>
                  <a:gd name="T21" fmla="*/ 398 h 687"/>
                  <a:gd name="T22" fmla="*/ 200 w 561"/>
                  <a:gd name="T23" fmla="*/ 381 h 687"/>
                  <a:gd name="T24" fmla="*/ 218 w 561"/>
                  <a:gd name="T25" fmla="*/ 373 h 687"/>
                  <a:gd name="T26" fmla="*/ 243 w 561"/>
                  <a:gd name="T27" fmla="*/ 368 h 687"/>
                  <a:gd name="T28" fmla="*/ 258 w 561"/>
                  <a:gd name="T29" fmla="*/ 363 h 687"/>
                  <a:gd name="T30" fmla="*/ 323 w 561"/>
                  <a:gd name="T31" fmla="*/ 360 h 687"/>
                  <a:gd name="T32" fmla="*/ 334 w 561"/>
                  <a:gd name="T33" fmla="*/ 357 h 687"/>
                  <a:gd name="T34" fmla="*/ 363 w 561"/>
                  <a:gd name="T35" fmla="*/ 356 h 687"/>
                  <a:gd name="T36" fmla="*/ 378 w 561"/>
                  <a:gd name="T37" fmla="*/ 352 h 687"/>
                  <a:gd name="T38" fmla="*/ 439 w 561"/>
                  <a:gd name="T39" fmla="*/ 352 h 687"/>
                  <a:gd name="T40" fmla="*/ 513 w 561"/>
                  <a:gd name="T41" fmla="*/ 357 h 687"/>
                  <a:gd name="T42" fmla="*/ 536 w 561"/>
                  <a:gd name="T43" fmla="*/ 353 h 687"/>
                  <a:gd name="T44" fmla="*/ 552 w 561"/>
                  <a:gd name="T45" fmla="*/ 325 h 687"/>
                  <a:gd name="T46" fmla="*/ 553 w 561"/>
                  <a:gd name="T47" fmla="*/ 288 h 687"/>
                  <a:gd name="T48" fmla="*/ 558 w 561"/>
                  <a:gd name="T49" fmla="*/ 242 h 687"/>
                  <a:gd name="T50" fmla="*/ 557 w 561"/>
                  <a:gd name="T51" fmla="*/ 223 h 687"/>
                  <a:gd name="T52" fmla="*/ 559 w 561"/>
                  <a:gd name="T53" fmla="*/ 197 h 687"/>
                  <a:gd name="T54" fmla="*/ 558 w 561"/>
                  <a:gd name="T55" fmla="*/ 160 h 687"/>
                  <a:gd name="T56" fmla="*/ 550 w 561"/>
                  <a:gd name="T57" fmla="*/ 108 h 687"/>
                  <a:gd name="T58" fmla="*/ 547 w 561"/>
                  <a:gd name="T59" fmla="*/ 76 h 687"/>
                  <a:gd name="T60" fmla="*/ 535 w 561"/>
                  <a:gd name="T61" fmla="*/ 26 h 687"/>
                  <a:gd name="T62" fmla="*/ 535 w 561"/>
                  <a:gd name="T63" fmla="*/ 51 h 687"/>
                  <a:gd name="T64" fmla="*/ 543 w 561"/>
                  <a:gd name="T65" fmla="*/ 84 h 687"/>
                  <a:gd name="T66" fmla="*/ 546 w 561"/>
                  <a:gd name="T67" fmla="*/ 108 h 687"/>
                  <a:gd name="T68" fmla="*/ 548 w 561"/>
                  <a:gd name="T69" fmla="*/ 173 h 687"/>
                  <a:gd name="T70" fmla="*/ 548 w 561"/>
                  <a:gd name="T71" fmla="*/ 173 h 687"/>
                  <a:gd name="T72" fmla="*/ 555 w 561"/>
                  <a:gd name="T73" fmla="*/ 216 h 687"/>
                  <a:gd name="T74" fmla="*/ 550 w 561"/>
                  <a:gd name="T75" fmla="*/ 260 h 687"/>
                  <a:gd name="T76" fmla="*/ 546 w 561"/>
                  <a:gd name="T77" fmla="*/ 303 h 687"/>
                  <a:gd name="T78" fmla="*/ 548 w 561"/>
                  <a:gd name="T79" fmla="*/ 323 h 687"/>
                  <a:gd name="T80" fmla="*/ 533 w 561"/>
                  <a:gd name="T81" fmla="*/ 347 h 687"/>
                  <a:gd name="T82" fmla="*/ 514 w 561"/>
                  <a:gd name="T83" fmla="*/ 354 h 687"/>
                  <a:gd name="T84" fmla="*/ 405 w 561"/>
                  <a:gd name="T85" fmla="*/ 353 h 687"/>
                  <a:gd name="T86" fmla="*/ 403 w 561"/>
                  <a:gd name="T87" fmla="*/ 351 h 687"/>
                  <a:gd name="T88" fmla="*/ 385 w 561"/>
                  <a:gd name="T89" fmla="*/ 357 h 687"/>
                  <a:gd name="T90" fmla="*/ 363 w 561"/>
                  <a:gd name="T91" fmla="*/ 352 h 687"/>
                  <a:gd name="T92" fmla="*/ 366 w 561"/>
                  <a:gd name="T93" fmla="*/ 356 h 687"/>
                  <a:gd name="T94" fmla="*/ 317 w 561"/>
                  <a:gd name="T95" fmla="*/ 362 h 687"/>
                  <a:gd name="T96" fmla="*/ 291 w 561"/>
                  <a:gd name="T97" fmla="*/ 357 h 687"/>
                  <a:gd name="T98" fmla="*/ 251 w 561"/>
                  <a:gd name="T99" fmla="*/ 359 h 687"/>
                  <a:gd name="T100" fmla="*/ 198 w 561"/>
                  <a:gd name="T101" fmla="*/ 373 h 687"/>
                  <a:gd name="T102" fmla="*/ 170 w 561"/>
                  <a:gd name="T103" fmla="*/ 398 h 687"/>
                  <a:gd name="T104" fmla="*/ 150 w 561"/>
                  <a:gd name="T105" fmla="*/ 455 h 687"/>
                  <a:gd name="T106" fmla="*/ 209 w 561"/>
                  <a:gd name="T107" fmla="*/ 554 h 687"/>
                  <a:gd name="T108" fmla="*/ 210 w 561"/>
                  <a:gd name="T109" fmla="*/ 555 h 687"/>
                  <a:gd name="T110" fmla="*/ 219 w 561"/>
                  <a:gd name="T111" fmla="*/ 574 h 687"/>
                  <a:gd name="T112" fmla="*/ 213 w 561"/>
                  <a:gd name="T113" fmla="*/ 615 h 687"/>
                  <a:gd name="T114" fmla="*/ 203 w 561"/>
                  <a:gd name="T115" fmla="*/ 646 h 687"/>
                  <a:gd name="T116" fmla="*/ 149 w 561"/>
                  <a:gd name="T117" fmla="*/ 680 h 687"/>
                  <a:gd name="T118" fmla="*/ 152 w 561"/>
                  <a:gd name="T119" fmla="*/ 674 h 687"/>
                  <a:gd name="T120" fmla="*/ 100 w 561"/>
                  <a:gd name="T121" fmla="*/ 676 h 687"/>
                  <a:gd name="T122" fmla="*/ 2 w 561"/>
                  <a:gd name="T123" fmla="*/ 651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61" h="687">
                    <a:moveTo>
                      <a:pt x="40" y="665"/>
                    </a:moveTo>
                    <a:cubicBezTo>
                      <a:pt x="6" y="644"/>
                      <a:pt x="6" y="644"/>
                      <a:pt x="6" y="644"/>
                    </a:cubicBezTo>
                    <a:cubicBezTo>
                      <a:pt x="4" y="648"/>
                      <a:pt x="4" y="648"/>
                      <a:pt x="4" y="648"/>
                    </a:cubicBezTo>
                    <a:cubicBezTo>
                      <a:pt x="3" y="651"/>
                      <a:pt x="3" y="651"/>
                      <a:pt x="3" y="651"/>
                    </a:cubicBezTo>
                    <a:cubicBezTo>
                      <a:pt x="75" y="683"/>
                      <a:pt x="75" y="683"/>
                      <a:pt x="75" y="683"/>
                    </a:cubicBezTo>
                    <a:cubicBezTo>
                      <a:pt x="77" y="684"/>
                      <a:pt x="80" y="683"/>
                      <a:pt x="81" y="681"/>
                    </a:cubicBezTo>
                    <a:cubicBezTo>
                      <a:pt x="82" y="679"/>
                      <a:pt x="81" y="677"/>
                      <a:pt x="79" y="676"/>
                    </a:cubicBezTo>
                    <a:cubicBezTo>
                      <a:pt x="78" y="675"/>
                      <a:pt x="78" y="675"/>
                      <a:pt x="78" y="675"/>
                    </a:cubicBezTo>
                    <a:cubicBezTo>
                      <a:pt x="76" y="679"/>
                      <a:pt x="76" y="679"/>
                      <a:pt x="76" y="679"/>
                    </a:cubicBezTo>
                    <a:cubicBezTo>
                      <a:pt x="80" y="681"/>
                      <a:pt x="80" y="681"/>
                      <a:pt x="80" y="681"/>
                    </a:cubicBezTo>
                    <a:cubicBezTo>
                      <a:pt x="76" y="679"/>
                      <a:pt x="76" y="679"/>
                      <a:pt x="76" y="679"/>
                    </a:cubicBezTo>
                    <a:cubicBezTo>
                      <a:pt x="78" y="682"/>
                      <a:pt x="78" y="682"/>
                      <a:pt x="78" y="682"/>
                    </a:cubicBezTo>
                    <a:cubicBezTo>
                      <a:pt x="79" y="682"/>
                      <a:pt x="79" y="681"/>
                      <a:pt x="80" y="681"/>
                    </a:cubicBezTo>
                    <a:cubicBezTo>
                      <a:pt x="76" y="679"/>
                      <a:pt x="76" y="679"/>
                      <a:pt x="76" y="679"/>
                    </a:cubicBezTo>
                    <a:cubicBezTo>
                      <a:pt x="78" y="682"/>
                      <a:pt x="78" y="682"/>
                      <a:pt x="78" y="682"/>
                    </a:cubicBezTo>
                    <a:cubicBezTo>
                      <a:pt x="76" y="679"/>
                      <a:pt x="76" y="679"/>
                      <a:pt x="76" y="679"/>
                    </a:cubicBezTo>
                    <a:cubicBezTo>
                      <a:pt x="77" y="682"/>
                      <a:pt x="77" y="682"/>
                      <a:pt x="77" y="682"/>
                    </a:cubicBezTo>
                    <a:cubicBezTo>
                      <a:pt x="77" y="682"/>
                      <a:pt x="78" y="682"/>
                      <a:pt x="78" y="682"/>
                    </a:cubicBezTo>
                    <a:cubicBezTo>
                      <a:pt x="76" y="679"/>
                      <a:pt x="76" y="679"/>
                      <a:pt x="76" y="679"/>
                    </a:cubicBezTo>
                    <a:cubicBezTo>
                      <a:pt x="77" y="682"/>
                      <a:pt x="77" y="682"/>
                      <a:pt x="77" y="682"/>
                    </a:cubicBezTo>
                    <a:cubicBezTo>
                      <a:pt x="76" y="679"/>
                      <a:pt x="76" y="679"/>
                      <a:pt x="76" y="679"/>
                    </a:cubicBezTo>
                    <a:cubicBezTo>
                      <a:pt x="76" y="683"/>
                      <a:pt x="76" y="683"/>
                      <a:pt x="76" y="683"/>
                    </a:cubicBezTo>
                    <a:cubicBezTo>
                      <a:pt x="76" y="683"/>
                      <a:pt x="76" y="683"/>
                      <a:pt x="77" y="682"/>
                    </a:cubicBezTo>
                    <a:cubicBezTo>
                      <a:pt x="76" y="679"/>
                      <a:pt x="76" y="679"/>
                      <a:pt x="76" y="679"/>
                    </a:cubicBezTo>
                    <a:cubicBezTo>
                      <a:pt x="76" y="683"/>
                      <a:pt x="76" y="683"/>
                      <a:pt x="76" y="683"/>
                    </a:cubicBezTo>
                    <a:cubicBezTo>
                      <a:pt x="76" y="682"/>
                      <a:pt x="76" y="682"/>
                      <a:pt x="76" y="682"/>
                    </a:cubicBezTo>
                    <a:cubicBezTo>
                      <a:pt x="76" y="683"/>
                      <a:pt x="76" y="683"/>
                      <a:pt x="76" y="683"/>
                    </a:cubicBezTo>
                    <a:cubicBezTo>
                      <a:pt x="76" y="683"/>
                      <a:pt x="76" y="683"/>
                      <a:pt x="76" y="683"/>
                    </a:cubicBezTo>
                    <a:cubicBezTo>
                      <a:pt x="76" y="682"/>
                      <a:pt x="76" y="682"/>
                      <a:pt x="76" y="682"/>
                    </a:cubicBezTo>
                    <a:cubicBezTo>
                      <a:pt x="76" y="683"/>
                      <a:pt x="76" y="683"/>
                      <a:pt x="76" y="683"/>
                    </a:cubicBezTo>
                    <a:cubicBezTo>
                      <a:pt x="76" y="683"/>
                      <a:pt x="77" y="683"/>
                      <a:pt x="78" y="683"/>
                    </a:cubicBezTo>
                    <a:cubicBezTo>
                      <a:pt x="81" y="683"/>
                      <a:pt x="88" y="684"/>
                      <a:pt x="93" y="685"/>
                    </a:cubicBezTo>
                    <a:cubicBezTo>
                      <a:pt x="99" y="686"/>
                      <a:pt x="103" y="687"/>
                      <a:pt x="103" y="687"/>
                    </a:cubicBezTo>
                    <a:cubicBezTo>
                      <a:pt x="105" y="687"/>
                      <a:pt x="107" y="686"/>
                      <a:pt x="108" y="684"/>
                    </a:cubicBezTo>
                    <a:cubicBezTo>
                      <a:pt x="108" y="682"/>
                      <a:pt x="108" y="680"/>
                      <a:pt x="106" y="679"/>
                    </a:cubicBezTo>
                    <a:cubicBezTo>
                      <a:pt x="102" y="677"/>
                      <a:pt x="102" y="677"/>
                      <a:pt x="102" y="677"/>
                    </a:cubicBezTo>
                    <a:cubicBezTo>
                      <a:pt x="100" y="680"/>
                      <a:pt x="100" y="680"/>
                      <a:pt x="100" y="680"/>
                    </a:cubicBezTo>
                    <a:cubicBezTo>
                      <a:pt x="99" y="684"/>
                      <a:pt x="99" y="684"/>
                      <a:pt x="99" y="684"/>
                    </a:cubicBezTo>
                    <a:cubicBezTo>
                      <a:pt x="129" y="686"/>
                      <a:pt x="129" y="686"/>
                      <a:pt x="129" y="686"/>
                    </a:cubicBezTo>
                    <a:cubicBezTo>
                      <a:pt x="131" y="687"/>
                      <a:pt x="133" y="686"/>
                      <a:pt x="133" y="684"/>
                    </a:cubicBezTo>
                    <a:cubicBezTo>
                      <a:pt x="134" y="682"/>
                      <a:pt x="133" y="680"/>
                      <a:pt x="132" y="679"/>
                    </a:cubicBezTo>
                    <a:cubicBezTo>
                      <a:pt x="128" y="677"/>
                      <a:pt x="128" y="677"/>
                      <a:pt x="128" y="677"/>
                    </a:cubicBezTo>
                    <a:cubicBezTo>
                      <a:pt x="126" y="680"/>
                      <a:pt x="126" y="680"/>
                      <a:pt x="126" y="680"/>
                    </a:cubicBezTo>
                    <a:cubicBezTo>
                      <a:pt x="129" y="682"/>
                      <a:pt x="129" y="682"/>
                      <a:pt x="129" y="682"/>
                    </a:cubicBezTo>
                    <a:cubicBezTo>
                      <a:pt x="126" y="680"/>
                      <a:pt x="126" y="680"/>
                      <a:pt x="126" y="680"/>
                    </a:cubicBezTo>
                    <a:cubicBezTo>
                      <a:pt x="128" y="684"/>
                      <a:pt x="128" y="684"/>
                      <a:pt x="128" y="684"/>
                    </a:cubicBezTo>
                    <a:cubicBezTo>
                      <a:pt x="128" y="684"/>
                      <a:pt x="129" y="683"/>
                      <a:pt x="129" y="682"/>
                    </a:cubicBezTo>
                    <a:cubicBezTo>
                      <a:pt x="126" y="680"/>
                      <a:pt x="126" y="680"/>
                      <a:pt x="126" y="680"/>
                    </a:cubicBezTo>
                    <a:cubicBezTo>
                      <a:pt x="128" y="684"/>
                      <a:pt x="128" y="684"/>
                      <a:pt x="128" y="684"/>
                    </a:cubicBezTo>
                    <a:cubicBezTo>
                      <a:pt x="126" y="681"/>
                      <a:pt x="126" y="681"/>
                      <a:pt x="126" y="681"/>
                    </a:cubicBezTo>
                    <a:cubicBezTo>
                      <a:pt x="127" y="684"/>
                      <a:pt x="127" y="684"/>
                      <a:pt x="127" y="684"/>
                    </a:cubicBezTo>
                    <a:cubicBezTo>
                      <a:pt x="127" y="684"/>
                      <a:pt x="127" y="684"/>
                      <a:pt x="128" y="684"/>
                    </a:cubicBezTo>
                    <a:cubicBezTo>
                      <a:pt x="126" y="681"/>
                      <a:pt x="126" y="681"/>
                      <a:pt x="126" y="681"/>
                    </a:cubicBezTo>
                    <a:cubicBezTo>
                      <a:pt x="127" y="684"/>
                      <a:pt x="127" y="684"/>
                      <a:pt x="127" y="684"/>
                    </a:cubicBezTo>
                    <a:cubicBezTo>
                      <a:pt x="127" y="683"/>
                      <a:pt x="127" y="683"/>
                      <a:pt x="127" y="683"/>
                    </a:cubicBezTo>
                    <a:cubicBezTo>
                      <a:pt x="127" y="684"/>
                      <a:pt x="127" y="684"/>
                      <a:pt x="127" y="684"/>
                    </a:cubicBezTo>
                    <a:cubicBezTo>
                      <a:pt x="127" y="684"/>
                      <a:pt x="127" y="684"/>
                      <a:pt x="127" y="684"/>
                    </a:cubicBezTo>
                    <a:cubicBezTo>
                      <a:pt x="127" y="683"/>
                      <a:pt x="127" y="683"/>
                      <a:pt x="127" y="683"/>
                    </a:cubicBezTo>
                    <a:cubicBezTo>
                      <a:pt x="127" y="684"/>
                      <a:pt x="127" y="684"/>
                      <a:pt x="127" y="684"/>
                    </a:cubicBezTo>
                    <a:cubicBezTo>
                      <a:pt x="127" y="684"/>
                      <a:pt x="128" y="684"/>
                      <a:pt x="129" y="684"/>
                    </a:cubicBezTo>
                    <a:cubicBezTo>
                      <a:pt x="132" y="683"/>
                      <a:pt x="138" y="683"/>
                      <a:pt x="143" y="683"/>
                    </a:cubicBezTo>
                    <a:cubicBezTo>
                      <a:pt x="146" y="682"/>
                      <a:pt x="149" y="682"/>
                      <a:pt x="150" y="682"/>
                    </a:cubicBezTo>
                    <a:cubicBezTo>
                      <a:pt x="151" y="682"/>
                      <a:pt x="152" y="682"/>
                      <a:pt x="152" y="682"/>
                    </a:cubicBezTo>
                    <a:cubicBezTo>
                      <a:pt x="153" y="682"/>
                      <a:pt x="153" y="682"/>
                      <a:pt x="153" y="682"/>
                    </a:cubicBezTo>
                    <a:cubicBezTo>
                      <a:pt x="153" y="682"/>
                      <a:pt x="153" y="682"/>
                      <a:pt x="153" y="682"/>
                    </a:cubicBezTo>
                    <a:cubicBezTo>
                      <a:pt x="154" y="682"/>
                      <a:pt x="154" y="682"/>
                      <a:pt x="154" y="682"/>
                    </a:cubicBezTo>
                    <a:cubicBezTo>
                      <a:pt x="154" y="682"/>
                      <a:pt x="154" y="682"/>
                      <a:pt x="154" y="682"/>
                    </a:cubicBezTo>
                    <a:cubicBezTo>
                      <a:pt x="154" y="682"/>
                      <a:pt x="154" y="682"/>
                      <a:pt x="154" y="682"/>
                    </a:cubicBezTo>
                    <a:cubicBezTo>
                      <a:pt x="155" y="681"/>
                      <a:pt x="155" y="681"/>
                      <a:pt x="155" y="681"/>
                    </a:cubicBezTo>
                    <a:cubicBezTo>
                      <a:pt x="155" y="681"/>
                      <a:pt x="156" y="681"/>
                      <a:pt x="156" y="680"/>
                    </a:cubicBezTo>
                    <a:cubicBezTo>
                      <a:pt x="157" y="679"/>
                      <a:pt x="157" y="678"/>
                      <a:pt x="157" y="677"/>
                    </a:cubicBezTo>
                    <a:cubicBezTo>
                      <a:pt x="157" y="676"/>
                      <a:pt x="156" y="675"/>
                      <a:pt x="155" y="674"/>
                    </a:cubicBezTo>
                    <a:cubicBezTo>
                      <a:pt x="153" y="673"/>
                      <a:pt x="153" y="673"/>
                      <a:pt x="153" y="673"/>
                    </a:cubicBezTo>
                    <a:cubicBezTo>
                      <a:pt x="151" y="676"/>
                      <a:pt x="151" y="676"/>
                      <a:pt x="151" y="676"/>
                    </a:cubicBezTo>
                    <a:cubicBezTo>
                      <a:pt x="152" y="680"/>
                      <a:pt x="152" y="680"/>
                      <a:pt x="152" y="680"/>
                    </a:cubicBezTo>
                    <a:cubicBezTo>
                      <a:pt x="173" y="676"/>
                      <a:pt x="173" y="676"/>
                      <a:pt x="173" y="676"/>
                    </a:cubicBezTo>
                    <a:cubicBezTo>
                      <a:pt x="175" y="675"/>
                      <a:pt x="176" y="674"/>
                      <a:pt x="177" y="672"/>
                    </a:cubicBezTo>
                    <a:cubicBezTo>
                      <a:pt x="177" y="671"/>
                      <a:pt x="176" y="669"/>
                      <a:pt x="175" y="668"/>
                    </a:cubicBezTo>
                    <a:cubicBezTo>
                      <a:pt x="168" y="664"/>
                      <a:pt x="168" y="664"/>
                      <a:pt x="168" y="664"/>
                    </a:cubicBezTo>
                    <a:cubicBezTo>
                      <a:pt x="165" y="667"/>
                      <a:pt x="165" y="667"/>
                      <a:pt x="165" y="667"/>
                    </a:cubicBezTo>
                    <a:cubicBezTo>
                      <a:pt x="166" y="671"/>
                      <a:pt x="166" y="671"/>
                      <a:pt x="166" y="671"/>
                    </a:cubicBezTo>
                    <a:cubicBezTo>
                      <a:pt x="183" y="668"/>
                      <a:pt x="183" y="668"/>
                      <a:pt x="183" y="668"/>
                    </a:cubicBezTo>
                    <a:cubicBezTo>
                      <a:pt x="184" y="668"/>
                      <a:pt x="186" y="667"/>
                      <a:pt x="186" y="665"/>
                    </a:cubicBezTo>
                    <a:cubicBezTo>
                      <a:pt x="186" y="664"/>
                      <a:pt x="186" y="662"/>
                      <a:pt x="184" y="661"/>
                    </a:cubicBezTo>
                    <a:cubicBezTo>
                      <a:pt x="180" y="659"/>
                      <a:pt x="180" y="659"/>
                      <a:pt x="180" y="659"/>
                    </a:cubicBezTo>
                    <a:cubicBezTo>
                      <a:pt x="178" y="662"/>
                      <a:pt x="178" y="662"/>
                      <a:pt x="178" y="662"/>
                    </a:cubicBezTo>
                    <a:cubicBezTo>
                      <a:pt x="180" y="666"/>
                      <a:pt x="180" y="666"/>
                      <a:pt x="180" y="666"/>
                    </a:cubicBezTo>
                    <a:cubicBezTo>
                      <a:pt x="194" y="659"/>
                      <a:pt x="194" y="659"/>
                      <a:pt x="194" y="659"/>
                    </a:cubicBezTo>
                    <a:cubicBezTo>
                      <a:pt x="196" y="659"/>
                      <a:pt x="197" y="657"/>
                      <a:pt x="197" y="656"/>
                    </a:cubicBezTo>
                    <a:cubicBezTo>
                      <a:pt x="197" y="654"/>
                      <a:pt x="196" y="653"/>
                      <a:pt x="195" y="652"/>
                    </a:cubicBezTo>
                    <a:cubicBezTo>
                      <a:pt x="193" y="651"/>
                      <a:pt x="193" y="651"/>
                      <a:pt x="193" y="651"/>
                    </a:cubicBezTo>
                    <a:cubicBezTo>
                      <a:pt x="191" y="655"/>
                      <a:pt x="191" y="655"/>
                      <a:pt x="191" y="655"/>
                    </a:cubicBezTo>
                    <a:cubicBezTo>
                      <a:pt x="193" y="658"/>
                      <a:pt x="193" y="658"/>
                      <a:pt x="193" y="658"/>
                    </a:cubicBezTo>
                    <a:cubicBezTo>
                      <a:pt x="206" y="653"/>
                      <a:pt x="206" y="653"/>
                      <a:pt x="206" y="653"/>
                    </a:cubicBezTo>
                    <a:cubicBezTo>
                      <a:pt x="208" y="653"/>
                      <a:pt x="209" y="651"/>
                      <a:pt x="209" y="650"/>
                    </a:cubicBezTo>
                    <a:cubicBezTo>
                      <a:pt x="209" y="648"/>
                      <a:pt x="208" y="647"/>
                      <a:pt x="207" y="646"/>
                    </a:cubicBezTo>
                    <a:cubicBezTo>
                      <a:pt x="204" y="644"/>
                      <a:pt x="204" y="644"/>
                      <a:pt x="204" y="644"/>
                    </a:cubicBezTo>
                    <a:cubicBezTo>
                      <a:pt x="202" y="648"/>
                      <a:pt x="202" y="648"/>
                      <a:pt x="202" y="648"/>
                    </a:cubicBezTo>
                    <a:cubicBezTo>
                      <a:pt x="205" y="650"/>
                      <a:pt x="205" y="650"/>
                      <a:pt x="205" y="650"/>
                    </a:cubicBezTo>
                    <a:cubicBezTo>
                      <a:pt x="214" y="635"/>
                      <a:pt x="214" y="635"/>
                      <a:pt x="214" y="635"/>
                    </a:cubicBezTo>
                    <a:cubicBezTo>
                      <a:pt x="215" y="633"/>
                      <a:pt x="214" y="631"/>
                      <a:pt x="212" y="630"/>
                    </a:cubicBezTo>
                    <a:cubicBezTo>
                      <a:pt x="212" y="629"/>
                      <a:pt x="212" y="629"/>
                      <a:pt x="212" y="629"/>
                    </a:cubicBezTo>
                    <a:cubicBezTo>
                      <a:pt x="210" y="633"/>
                      <a:pt x="210" y="633"/>
                      <a:pt x="210" y="633"/>
                    </a:cubicBezTo>
                    <a:cubicBezTo>
                      <a:pt x="213" y="635"/>
                      <a:pt x="213" y="635"/>
                      <a:pt x="213" y="635"/>
                    </a:cubicBezTo>
                    <a:cubicBezTo>
                      <a:pt x="211" y="633"/>
                      <a:pt x="211" y="633"/>
                      <a:pt x="211" y="633"/>
                    </a:cubicBezTo>
                    <a:cubicBezTo>
                      <a:pt x="213" y="635"/>
                      <a:pt x="213" y="635"/>
                      <a:pt x="213" y="635"/>
                    </a:cubicBezTo>
                    <a:cubicBezTo>
                      <a:pt x="213" y="635"/>
                      <a:pt x="213" y="635"/>
                      <a:pt x="213" y="635"/>
                    </a:cubicBezTo>
                    <a:cubicBezTo>
                      <a:pt x="211" y="633"/>
                      <a:pt x="211" y="633"/>
                      <a:pt x="211" y="633"/>
                    </a:cubicBezTo>
                    <a:cubicBezTo>
                      <a:pt x="213" y="635"/>
                      <a:pt x="213" y="635"/>
                      <a:pt x="213" y="635"/>
                    </a:cubicBezTo>
                    <a:cubicBezTo>
                      <a:pt x="213" y="635"/>
                      <a:pt x="214" y="635"/>
                      <a:pt x="214" y="634"/>
                    </a:cubicBezTo>
                    <a:cubicBezTo>
                      <a:pt x="215" y="633"/>
                      <a:pt x="217" y="630"/>
                      <a:pt x="219" y="628"/>
                    </a:cubicBezTo>
                    <a:cubicBezTo>
                      <a:pt x="221" y="625"/>
                      <a:pt x="223" y="623"/>
                      <a:pt x="223" y="623"/>
                    </a:cubicBezTo>
                    <a:cubicBezTo>
                      <a:pt x="224" y="622"/>
                      <a:pt x="224" y="621"/>
                      <a:pt x="224" y="620"/>
                    </a:cubicBezTo>
                    <a:cubicBezTo>
                      <a:pt x="223" y="619"/>
                      <a:pt x="223" y="618"/>
                      <a:pt x="222" y="617"/>
                    </a:cubicBezTo>
                    <a:cubicBezTo>
                      <a:pt x="217" y="614"/>
                      <a:pt x="217" y="614"/>
                      <a:pt x="217" y="614"/>
                    </a:cubicBezTo>
                    <a:cubicBezTo>
                      <a:pt x="215" y="618"/>
                      <a:pt x="215" y="618"/>
                      <a:pt x="215" y="618"/>
                    </a:cubicBezTo>
                    <a:cubicBezTo>
                      <a:pt x="218" y="621"/>
                      <a:pt x="218" y="621"/>
                      <a:pt x="218" y="621"/>
                    </a:cubicBezTo>
                    <a:cubicBezTo>
                      <a:pt x="226" y="613"/>
                      <a:pt x="226" y="613"/>
                      <a:pt x="226" y="613"/>
                    </a:cubicBezTo>
                    <a:cubicBezTo>
                      <a:pt x="227" y="613"/>
                      <a:pt x="227" y="611"/>
                      <a:pt x="227" y="610"/>
                    </a:cubicBezTo>
                    <a:cubicBezTo>
                      <a:pt x="227" y="609"/>
                      <a:pt x="226" y="608"/>
                      <a:pt x="225" y="607"/>
                    </a:cubicBezTo>
                    <a:cubicBezTo>
                      <a:pt x="222" y="605"/>
                      <a:pt x="222" y="605"/>
                      <a:pt x="222" y="605"/>
                    </a:cubicBezTo>
                    <a:cubicBezTo>
                      <a:pt x="229" y="596"/>
                      <a:pt x="229" y="596"/>
                      <a:pt x="229" y="596"/>
                    </a:cubicBezTo>
                    <a:cubicBezTo>
                      <a:pt x="229" y="595"/>
                      <a:pt x="229" y="594"/>
                      <a:pt x="229" y="593"/>
                    </a:cubicBezTo>
                    <a:cubicBezTo>
                      <a:pt x="229" y="592"/>
                      <a:pt x="228" y="591"/>
                      <a:pt x="227" y="591"/>
                    </a:cubicBezTo>
                    <a:cubicBezTo>
                      <a:pt x="226" y="589"/>
                      <a:pt x="226" y="589"/>
                      <a:pt x="226" y="589"/>
                    </a:cubicBezTo>
                    <a:cubicBezTo>
                      <a:pt x="223" y="593"/>
                      <a:pt x="223" y="593"/>
                      <a:pt x="223" y="593"/>
                    </a:cubicBezTo>
                    <a:cubicBezTo>
                      <a:pt x="227" y="593"/>
                      <a:pt x="227" y="593"/>
                      <a:pt x="227" y="593"/>
                    </a:cubicBezTo>
                    <a:cubicBezTo>
                      <a:pt x="229" y="579"/>
                      <a:pt x="229" y="579"/>
                      <a:pt x="229" y="579"/>
                    </a:cubicBezTo>
                    <a:cubicBezTo>
                      <a:pt x="229" y="577"/>
                      <a:pt x="228" y="576"/>
                      <a:pt x="227" y="575"/>
                    </a:cubicBezTo>
                    <a:cubicBezTo>
                      <a:pt x="221" y="571"/>
                      <a:pt x="221" y="571"/>
                      <a:pt x="221" y="571"/>
                    </a:cubicBezTo>
                    <a:cubicBezTo>
                      <a:pt x="219" y="574"/>
                      <a:pt x="219" y="574"/>
                      <a:pt x="219" y="574"/>
                    </a:cubicBezTo>
                    <a:cubicBezTo>
                      <a:pt x="222" y="577"/>
                      <a:pt x="222" y="577"/>
                      <a:pt x="222" y="577"/>
                    </a:cubicBezTo>
                    <a:cubicBezTo>
                      <a:pt x="222" y="576"/>
                      <a:pt x="222" y="576"/>
                      <a:pt x="222" y="576"/>
                    </a:cubicBezTo>
                    <a:cubicBezTo>
                      <a:pt x="223" y="575"/>
                      <a:pt x="223" y="575"/>
                      <a:pt x="223" y="575"/>
                    </a:cubicBezTo>
                    <a:cubicBezTo>
                      <a:pt x="223" y="575"/>
                      <a:pt x="223" y="575"/>
                      <a:pt x="223" y="574"/>
                    </a:cubicBezTo>
                    <a:cubicBezTo>
                      <a:pt x="223" y="574"/>
                      <a:pt x="223" y="574"/>
                      <a:pt x="223" y="574"/>
                    </a:cubicBezTo>
                    <a:cubicBezTo>
                      <a:pt x="223" y="573"/>
                      <a:pt x="223" y="570"/>
                      <a:pt x="222" y="566"/>
                    </a:cubicBezTo>
                    <a:cubicBezTo>
                      <a:pt x="222" y="563"/>
                      <a:pt x="222" y="559"/>
                      <a:pt x="222" y="558"/>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22" y="557"/>
                      <a:pt x="222" y="557"/>
                      <a:pt x="222" y="557"/>
                    </a:cubicBezTo>
                    <a:cubicBezTo>
                      <a:pt x="221" y="556"/>
                      <a:pt x="221" y="556"/>
                      <a:pt x="221" y="556"/>
                    </a:cubicBezTo>
                    <a:cubicBezTo>
                      <a:pt x="222" y="557"/>
                      <a:pt x="222" y="557"/>
                      <a:pt x="222" y="557"/>
                    </a:cubicBezTo>
                    <a:cubicBezTo>
                      <a:pt x="219" y="556"/>
                      <a:pt x="219" y="556"/>
                      <a:pt x="219" y="556"/>
                    </a:cubicBezTo>
                    <a:cubicBezTo>
                      <a:pt x="222" y="557"/>
                      <a:pt x="222" y="557"/>
                      <a:pt x="222" y="557"/>
                    </a:cubicBezTo>
                    <a:cubicBezTo>
                      <a:pt x="222" y="557"/>
                      <a:pt x="222" y="557"/>
                      <a:pt x="222" y="557"/>
                    </a:cubicBezTo>
                    <a:cubicBezTo>
                      <a:pt x="219" y="556"/>
                      <a:pt x="219" y="556"/>
                      <a:pt x="219" y="556"/>
                    </a:cubicBezTo>
                    <a:cubicBezTo>
                      <a:pt x="222" y="557"/>
                      <a:pt x="222" y="557"/>
                      <a:pt x="222" y="557"/>
                    </a:cubicBezTo>
                    <a:cubicBezTo>
                      <a:pt x="218" y="556"/>
                      <a:pt x="218" y="556"/>
                      <a:pt x="218" y="556"/>
                    </a:cubicBezTo>
                    <a:cubicBezTo>
                      <a:pt x="222" y="558"/>
                      <a:pt x="222" y="558"/>
                      <a:pt x="222" y="558"/>
                    </a:cubicBezTo>
                    <a:cubicBezTo>
                      <a:pt x="222" y="558"/>
                      <a:pt x="222" y="557"/>
                      <a:pt x="222" y="557"/>
                    </a:cubicBezTo>
                    <a:cubicBezTo>
                      <a:pt x="218" y="556"/>
                      <a:pt x="218" y="556"/>
                      <a:pt x="218" y="556"/>
                    </a:cubicBezTo>
                    <a:cubicBezTo>
                      <a:pt x="222" y="558"/>
                      <a:pt x="222" y="558"/>
                      <a:pt x="222" y="558"/>
                    </a:cubicBezTo>
                    <a:cubicBezTo>
                      <a:pt x="222" y="557"/>
                      <a:pt x="222" y="556"/>
                      <a:pt x="222" y="555"/>
                    </a:cubicBezTo>
                    <a:cubicBezTo>
                      <a:pt x="222" y="554"/>
                      <a:pt x="221" y="553"/>
                      <a:pt x="220" y="553"/>
                    </a:cubicBezTo>
                    <a:cubicBezTo>
                      <a:pt x="214" y="549"/>
                      <a:pt x="214" y="549"/>
                      <a:pt x="214" y="549"/>
                    </a:cubicBezTo>
                    <a:cubicBezTo>
                      <a:pt x="212" y="552"/>
                      <a:pt x="212" y="552"/>
                      <a:pt x="212" y="552"/>
                    </a:cubicBezTo>
                    <a:cubicBezTo>
                      <a:pt x="216" y="552"/>
                      <a:pt x="216" y="552"/>
                      <a:pt x="216" y="552"/>
                    </a:cubicBezTo>
                    <a:cubicBezTo>
                      <a:pt x="216" y="551"/>
                      <a:pt x="216" y="551"/>
                      <a:pt x="216" y="551"/>
                    </a:cubicBezTo>
                    <a:cubicBezTo>
                      <a:pt x="216" y="550"/>
                      <a:pt x="215" y="550"/>
                      <a:pt x="215" y="550"/>
                    </a:cubicBezTo>
                    <a:cubicBezTo>
                      <a:pt x="215" y="550"/>
                      <a:pt x="215" y="549"/>
                      <a:pt x="215" y="549"/>
                    </a:cubicBezTo>
                    <a:cubicBezTo>
                      <a:pt x="214" y="549"/>
                      <a:pt x="214" y="548"/>
                      <a:pt x="212" y="546"/>
                    </a:cubicBezTo>
                    <a:cubicBezTo>
                      <a:pt x="208" y="541"/>
                      <a:pt x="199" y="531"/>
                      <a:pt x="191" y="522"/>
                    </a:cubicBezTo>
                    <a:cubicBezTo>
                      <a:pt x="187" y="518"/>
                      <a:pt x="183" y="513"/>
                      <a:pt x="180" y="510"/>
                    </a:cubicBezTo>
                    <a:cubicBezTo>
                      <a:pt x="179" y="509"/>
                      <a:pt x="178" y="508"/>
                      <a:pt x="177" y="507"/>
                    </a:cubicBezTo>
                    <a:cubicBezTo>
                      <a:pt x="177" y="506"/>
                      <a:pt x="177" y="506"/>
                      <a:pt x="176" y="506"/>
                    </a:cubicBezTo>
                    <a:cubicBezTo>
                      <a:pt x="176" y="506"/>
                      <a:pt x="176" y="506"/>
                      <a:pt x="176" y="506"/>
                    </a:cubicBezTo>
                    <a:cubicBezTo>
                      <a:pt x="175" y="507"/>
                      <a:pt x="175" y="507"/>
                      <a:pt x="175" y="507"/>
                    </a:cubicBezTo>
                    <a:cubicBezTo>
                      <a:pt x="177" y="506"/>
                      <a:pt x="177" y="506"/>
                      <a:pt x="177" y="506"/>
                    </a:cubicBezTo>
                    <a:cubicBezTo>
                      <a:pt x="176" y="506"/>
                      <a:pt x="176" y="506"/>
                      <a:pt x="176" y="506"/>
                    </a:cubicBezTo>
                    <a:cubicBezTo>
                      <a:pt x="175" y="507"/>
                      <a:pt x="175" y="507"/>
                      <a:pt x="175" y="507"/>
                    </a:cubicBezTo>
                    <a:cubicBezTo>
                      <a:pt x="177" y="506"/>
                      <a:pt x="177" y="506"/>
                      <a:pt x="177" y="506"/>
                    </a:cubicBezTo>
                    <a:cubicBezTo>
                      <a:pt x="173" y="507"/>
                      <a:pt x="173" y="507"/>
                      <a:pt x="173" y="507"/>
                    </a:cubicBezTo>
                    <a:cubicBezTo>
                      <a:pt x="177" y="506"/>
                      <a:pt x="177" y="506"/>
                      <a:pt x="177" y="506"/>
                    </a:cubicBezTo>
                    <a:cubicBezTo>
                      <a:pt x="177" y="506"/>
                      <a:pt x="177" y="506"/>
                      <a:pt x="177" y="506"/>
                    </a:cubicBezTo>
                    <a:cubicBezTo>
                      <a:pt x="173" y="507"/>
                      <a:pt x="173" y="507"/>
                      <a:pt x="173" y="507"/>
                    </a:cubicBezTo>
                    <a:cubicBezTo>
                      <a:pt x="177" y="506"/>
                      <a:pt x="177" y="506"/>
                      <a:pt x="177" y="506"/>
                    </a:cubicBezTo>
                    <a:cubicBezTo>
                      <a:pt x="173" y="508"/>
                      <a:pt x="173" y="508"/>
                      <a:pt x="173" y="508"/>
                    </a:cubicBezTo>
                    <a:cubicBezTo>
                      <a:pt x="177" y="508"/>
                      <a:pt x="177" y="508"/>
                      <a:pt x="177" y="508"/>
                    </a:cubicBezTo>
                    <a:cubicBezTo>
                      <a:pt x="177" y="507"/>
                      <a:pt x="177" y="506"/>
                      <a:pt x="177" y="506"/>
                    </a:cubicBezTo>
                    <a:cubicBezTo>
                      <a:pt x="173" y="508"/>
                      <a:pt x="173" y="508"/>
                      <a:pt x="173" y="508"/>
                    </a:cubicBezTo>
                    <a:cubicBezTo>
                      <a:pt x="177" y="508"/>
                      <a:pt x="177" y="508"/>
                      <a:pt x="177" y="508"/>
                    </a:cubicBezTo>
                    <a:cubicBezTo>
                      <a:pt x="173" y="508"/>
                      <a:pt x="173" y="508"/>
                      <a:pt x="173" y="508"/>
                    </a:cubicBezTo>
                    <a:cubicBezTo>
                      <a:pt x="176" y="510"/>
                      <a:pt x="176" y="510"/>
                      <a:pt x="176" y="510"/>
                    </a:cubicBezTo>
                    <a:cubicBezTo>
                      <a:pt x="177" y="509"/>
                      <a:pt x="177" y="508"/>
                      <a:pt x="177" y="508"/>
                    </a:cubicBezTo>
                    <a:cubicBezTo>
                      <a:pt x="173" y="508"/>
                      <a:pt x="173" y="508"/>
                      <a:pt x="173" y="508"/>
                    </a:cubicBezTo>
                    <a:cubicBezTo>
                      <a:pt x="176" y="510"/>
                      <a:pt x="176" y="510"/>
                      <a:pt x="176" y="510"/>
                    </a:cubicBezTo>
                    <a:cubicBezTo>
                      <a:pt x="177" y="509"/>
                      <a:pt x="177" y="508"/>
                      <a:pt x="177" y="507"/>
                    </a:cubicBezTo>
                    <a:cubicBezTo>
                      <a:pt x="177" y="506"/>
                      <a:pt x="176" y="505"/>
                      <a:pt x="175" y="504"/>
                    </a:cubicBezTo>
                    <a:cubicBezTo>
                      <a:pt x="171" y="502"/>
                      <a:pt x="171" y="502"/>
                      <a:pt x="171" y="502"/>
                    </a:cubicBezTo>
                    <a:cubicBezTo>
                      <a:pt x="164" y="481"/>
                      <a:pt x="164" y="481"/>
                      <a:pt x="164" y="481"/>
                    </a:cubicBezTo>
                    <a:cubicBezTo>
                      <a:pt x="164" y="480"/>
                      <a:pt x="163" y="480"/>
                      <a:pt x="162" y="479"/>
                    </a:cubicBezTo>
                    <a:cubicBezTo>
                      <a:pt x="159" y="477"/>
                      <a:pt x="159" y="477"/>
                      <a:pt x="159" y="477"/>
                    </a:cubicBezTo>
                    <a:cubicBezTo>
                      <a:pt x="161" y="469"/>
                      <a:pt x="161" y="469"/>
                      <a:pt x="161" y="469"/>
                    </a:cubicBezTo>
                    <a:cubicBezTo>
                      <a:pt x="162" y="467"/>
                      <a:pt x="161" y="465"/>
                      <a:pt x="160" y="464"/>
                    </a:cubicBezTo>
                    <a:cubicBezTo>
                      <a:pt x="156" y="462"/>
                      <a:pt x="156" y="462"/>
                      <a:pt x="156" y="462"/>
                    </a:cubicBezTo>
                    <a:cubicBezTo>
                      <a:pt x="159" y="454"/>
                      <a:pt x="159" y="454"/>
                      <a:pt x="159" y="454"/>
                    </a:cubicBezTo>
                    <a:cubicBezTo>
                      <a:pt x="159" y="452"/>
                      <a:pt x="158" y="450"/>
                      <a:pt x="157" y="449"/>
                    </a:cubicBezTo>
                    <a:cubicBezTo>
                      <a:pt x="154" y="448"/>
                      <a:pt x="154" y="448"/>
                      <a:pt x="154" y="448"/>
                    </a:cubicBezTo>
                    <a:cubicBezTo>
                      <a:pt x="158" y="438"/>
                      <a:pt x="158" y="438"/>
                      <a:pt x="158" y="438"/>
                    </a:cubicBezTo>
                    <a:cubicBezTo>
                      <a:pt x="159" y="436"/>
                      <a:pt x="158" y="434"/>
                      <a:pt x="156" y="433"/>
                    </a:cubicBezTo>
                    <a:cubicBezTo>
                      <a:pt x="155" y="432"/>
                      <a:pt x="155" y="432"/>
                      <a:pt x="155" y="432"/>
                    </a:cubicBezTo>
                    <a:cubicBezTo>
                      <a:pt x="153" y="436"/>
                      <a:pt x="153" y="436"/>
                      <a:pt x="153" y="436"/>
                    </a:cubicBezTo>
                    <a:cubicBezTo>
                      <a:pt x="157" y="437"/>
                      <a:pt x="157" y="437"/>
                      <a:pt x="157" y="437"/>
                    </a:cubicBezTo>
                    <a:cubicBezTo>
                      <a:pt x="163" y="421"/>
                      <a:pt x="163" y="421"/>
                      <a:pt x="163" y="421"/>
                    </a:cubicBezTo>
                    <a:cubicBezTo>
                      <a:pt x="164" y="419"/>
                      <a:pt x="163" y="417"/>
                      <a:pt x="161" y="416"/>
                    </a:cubicBezTo>
                    <a:cubicBezTo>
                      <a:pt x="160" y="415"/>
                      <a:pt x="160" y="415"/>
                      <a:pt x="160" y="415"/>
                    </a:cubicBezTo>
                    <a:cubicBezTo>
                      <a:pt x="158" y="419"/>
                      <a:pt x="158" y="419"/>
                      <a:pt x="158" y="419"/>
                    </a:cubicBezTo>
                    <a:cubicBezTo>
                      <a:pt x="161" y="422"/>
                      <a:pt x="161" y="422"/>
                      <a:pt x="161" y="422"/>
                    </a:cubicBezTo>
                    <a:cubicBezTo>
                      <a:pt x="172" y="413"/>
                      <a:pt x="172" y="413"/>
                      <a:pt x="172" y="413"/>
                    </a:cubicBezTo>
                    <a:cubicBezTo>
                      <a:pt x="173" y="412"/>
                      <a:pt x="173" y="411"/>
                      <a:pt x="173" y="409"/>
                    </a:cubicBezTo>
                    <a:cubicBezTo>
                      <a:pt x="173" y="408"/>
                      <a:pt x="172" y="407"/>
                      <a:pt x="171" y="406"/>
                    </a:cubicBezTo>
                    <a:cubicBezTo>
                      <a:pt x="170" y="406"/>
                      <a:pt x="170" y="406"/>
                      <a:pt x="170" y="406"/>
                    </a:cubicBezTo>
                    <a:cubicBezTo>
                      <a:pt x="177" y="399"/>
                      <a:pt x="177" y="399"/>
                      <a:pt x="177" y="399"/>
                    </a:cubicBezTo>
                    <a:cubicBezTo>
                      <a:pt x="178" y="398"/>
                      <a:pt x="179" y="397"/>
                      <a:pt x="179" y="396"/>
                    </a:cubicBezTo>
                    <a:cubicBezTo>
                      <a:pt x="178" y="394"/>
                      <a:pt x="178" y="393"/>
                      <a:pt x="177" y="393"/>
                    </a:cubicBezTo>
                    <a:cubicBezTo>
                      <a:pt x="175" y="391"/>
                      <a:pt x="175" y="391"/>
                      <a:pt x="175" y="391"/>
                    </a:cubicBezTo>
                    <a:cubicBezTo>
                      <a:pt x="172" y="395"/>
                      <a:pt x="172" y="395"/>
                      <a:pt x="172" y="395"/>
                    </a:cubicBezTo>
                    <a:cubicBezTo>
                      <a:pt x="176" y="397"/>
                      <a:pt x="176" y="397"/>
                      <a:pt x="176" y="397"/>
                    </a:cubicBezTo>
                    <a:cubicBezTo>
                      <a:pt x="173" y="395"/>
                      <a:pt x="173" y="395"/>
                      <a:pt x="173" y="395"/>
                    </a:cubicBezTo>
                    <a:cubicBezTo>
                      <a:pt x="175" y="398"/>
                      <a:pt x="175" y="398"/>
                      <a:pt x="175" y="398"/>
                    </a:cubicBezTo>
                    <a:cubicBezTo>
                      <a:pt x="175" y="397"/>
                      <a:pt x="176" y="397"/>
                      <a:pt x="176" y="397"/>
                    </a:cubicBezTo>
                    <a:cubicBezTo>
                      <a:pt x="173" y="395"/>
                      <a:pt x="173" y="395"/>
                      <a:pt x="173" y="395"/>
                    </a:cubicBezTo>
                    <a:cubicBezTo>
                      <a:pt x="175" y="398"/>
                      <a:pt x="175" y="398"/>
                      <a:pt x="175" y="398"/>
                    </a:cubicBezTo>
                    <a:cubicBezTo>
                      <a:pt x="173" y="395"/>
                      <a:pt x="173" y="395"/>
                      <a:pt x="173" y="395"/>
                    </a:cubicBezTo>
                    <a:cubicBezTo>
                      <a:pt x="175" y="398"/>
                      <a:pt x="175" y="398"/>
                      <a:pt x="175" y="398"/>
                    </a:cubicBezTo>
                    <a:cubicBezTo>
                      <a:pt x="175" y="398"/>
                      <a:pt x="175" y="398"/>
                      <a:pt x="175" y="398"/>
                    </a:cubicBezTo>
                    <a:cubicBezTo>
                      <a:pt x="173" y="395"/>
                      <a:pt x="173" y="395"/>
                      <a:pt x="173" y="395"/>
                    </a:cubicBezTo>
                    <a:cubicBezTo>
                      <a:pt x="175" y="398"/>
                      <a:pt x="175" y="398"/>
                      <a:pt x="175" y="398"/>
                    </a:cubicBezTo>
                    <a:cubicBezTo>
                      <a:pt x="174" y="397"/>
                      <a:pt x="174" y="397"/>
                      <a:pt x="174" y="397"/>
                    </a:cubicBezTo>
                    <a:cubicBezTo>
                      <a:pt x="175" y="398"/>
                      <a:pt x="175" y="398"/>
                      <a:pt x="175" y="398"/>
                    </a:cubicBezTo>
                    <a:cubicBezTo>
                      <a:pt x="175" y="398"/>
                      <a:pt x="175" y="398"/>
                      <a:pt x="175" y="398"/>
                    </a:cubicBezTo>
                    <a:cubicBezTo>
                      <a:pt x="174" y="397"/>
                      <a:pt x="174" y="397"/>
                      <a:pt x="174" y="397"/>
                    </a:cubicBezTo>
                    <a:cubicBezTo>
                      <a:pt x="175" y="398"/>
                      <a:pt x="175" y="398"/>
                      <a:pt x="175" y="398"/>
                    </a:cubicBezTo>
                    <a:cubicBezTo>
                      <a:pt x="175" y="398"/>
                      <a:pt x="175" y="398"/>
                      <a:pt x="176" y="397"/>
                    </a:cubicBezTo>
                    <a:cubicBezTo>
                      <a:pt x="178" y="396"/>
                      <a:pt x="182" y="395"/>
                      <a:pt x="185" y="393"/>
                    </a:cubicBezTo>
                    <a:cubicBezTo>
                      <a:pt x="188" y="392"/>
                      <a:pt x="191" y="391"/>
                      <a:pt x="191" y="391"/>
                    </a:cubicBezTo>
                    <a:cubicBezTo>
                      <a:pt x="192" y="390"/>
                      <a:pt x="193" y="389"/>
                      <a:pt x="193" y="387"/>
                    </a:cubicBezTo>
                    <a:cubicBezTo>
                      <a:pt x="194" y="386"/>
                      <a:pt x="193" y="384"/>
                      <a:pt x="192" y="384"/>
                    </a:cubicBezTo>
                    <a:cubicBezTo>
                      <a:pt x="189" y="382"/>
                      <a:pt x="189" y="382"/>
                      <a:pt x="189" y="382"/>
                    </a:cubicBezTo>
                    <a:cubicBezTo>
                      <a:pt x="187" y="385"/>
                      <a:pt x="187" y="385"/>
                      <a:pt x="187" y="385"/>
                    </a:cubicBezTo>
                    <a:cubicBezTo>
                      <a:pt x="188" y="389"/>
                      <a:pt x="188" y="389"/>
                      <a:pt x="188" y="389"/>
                    </a:cubicBezTo>
                    <a:cubicBezTo>
                      <a:pt x="203" y="383"/>
                      <a:pt x="203" y="383"/>
                      <a:pt x="203" y="383"/>
                    </a:cubicBezTo>
                    <a:cubicBezTo>
                      <a:pt x="205" y="382"/>
                      <a:pt x="206" y="381"/>
                      <a:pt x="206" y="380"/>
                    </a:cubicBezTo>
                    <a:cubicBezTo>
                      <a:pt x="206" y="378"/>
                      <a:pt x="205" y="377"/>
                      <a:pt x="204" y="376"/>
                    </a:cubicBezTo>
                    <a:cubicBezTo>
                      <a:pt x="200" y="374"/>
                      <a:pt x="200" y="374"/>
                      <a:pt x="200" y="374"/>
                    </a:cubicBezTo>
                    <a:cubicBezTo>
                      <a:pt x="198" y="377"/>
                      <a:pt x="198" y="377"/>
                      <a:pt x="198" y="377"/>
                    </a:cubicBezTo>
                    <a:cubicBezTo>
                      <a:pt x="202" y="379"/>
                      <a:pt x="202" y="379"/>
                      <a:pt x="202" y="379"/>
                    </a:cubicBezTo>
                    <a:cubicBezTo>
                      <a:pt x="198" y="377"/>
                      <a:pt x="198" y="377"/>
                      <a:pt x="198" y="377"/>
                    </a:cubicBezTo>
                    <a:cubicBezTo>
                      <a:pt x="200" y="381"/>
                      <a:pt x="200" y="381"/>
                      <a:pt x="200" y="381"/>
                    </a:cubicBezTo>
                    <a:cubicBezTo>
                      <a:pt x="200" y="380"/>
                      <a:pt x="201" y="380"/>
                      <a:pt x="202" y="379"/>
                    </a:cubicBezTo>
                    <a:cubicBezTo>
                      <a:pt x="198" y="377"/>
                      <a:pt x="198" y="377"/>
                      <a:pt x="198" y="377"/>
                    </a:cubicBezTo>
                    <a:cubicBezTo>
                      <a:pt x="200" y="381"/>
                      <a:pt x="200" y="381"/>
                      <a:pt x="200" y="381"/>
                    </a:cubicBezTo>
                    <a:cubicBezTo>
                      <a:pt x="199" y="378"/>
                      <a:pt x="199" y="378"/>
                      <a:pt x="199" y="378"/>
                    </a:cubicBezTo>
                    <a:cubicBezTo>
                      <a:pt x="200" y="381"/>
                      <a:pt x="200" y="381"/>
                      <a:pt x="200" y="381"/>
                    </a:cubicBezTo>
                    <a:cubicBezTo>
                      <a:pt x="200" y="381"/>
                      <a:pt x="200" y="381"/>
                      <a:pt x="200" y="381"/>
                    </a:cubicBezTo>
                    <a:cubicBezTo>
                      <a:pt x="199" y="378"/>
                      <a:pt x="199" y="378"/>
                      <a:pt x="199" y="378"/>
                    </a:cubicBezTo>
                    <a:cubicBezTo>
                      <a:pt x="200" y="381"/>
                      <a:pt x="200" y="381"/>
                      <a:pt x="200" y="381"/>
                    </a:cubicBezTo>
                    <a:cubicBezTo>
                      <a:pt x="199" y="380"/>
                      <a:pt x="199" y="380"/>
                      <a:pt x="199" y="380"/>
                    </a:cubicBezTo>
                    <a:cubicBezTo>
                      <a:pt x="200" y="381"/>
                      <a:pt x="200" y="381"/>
                      <a:pt x="200" y="381"/>
                    </a:cubicBezTo>
                    <a:cubicBezTo>
                      <a:pt x="200" y="381"/>
                      <a:pt x="200" y="381"/>
                      <a:pt x="200" y="381"/>
                    </a:cubicBezTo>
                    <a:cubicBezTo>
                      <a:pt x="199" y="380"/>
                      <a:pt x="199" y="380"/>
                      <a:pt x="199" y="380"/>
                    </a:cubicBezTo>
                    <a:cubicBezTo>
                      <a:pt x="200" y="381"/>
                      <a:pt x="200" y="381"/>
                      <a:pt x="200" y="381"/>
                    </a:cubicBezTo>
                    <a:cubicBezTo>
                      <a:pt x="200" y="381"/>
                      <a:pt x="200" y="381"/>
                      <a:pt x="201" y="381"/>
                    </a:cubicBezTo>
                    <a:cubicBezTo>
                      <a:pt x="204" y="380"/>
                      <a:pt x="211" y="379"/>
                      <a:pt x="216" y="379"/>
                    </a:cubicBezTo>
                    <a:cubicBezTo>
                      <a:pt x="222" y="378"/>
                      <a:pt x="226" y="378"/>
                      <a:pt x="226" y="378"/>
                    </a:cubicBezTo>
                    <a:cubicBezTo>
                      <a:pt x="228" y="378"/>
                      <a:pt x="229" y="377"/>
                      <a:pt x="230" y="375"/>
                    </a:cubicBezTo>
                    <a:cubicBezTo>
                      <a:pt x="230" y="373"/>
                      <a:pt x="229" y="371"/>
                      <a:pt x="228" y="371"/>
                    </a:cubicBezTo>
                    <a:cubicBezTo>
                      <a:pt x="220" y="366"/>
                      <a:pt x="220" y="366"/>
                      <a:pt x="220" y="366"/>
                    </a:cubicBezTo>
                    <a:cubicBezTo>
                      <a:pt x="218" y="369"/>
                      <a:pt x="218" y="369"/>
                      <a:pt x="218" y="369"/>
                    </a:cubicBezTo>
                    <a:cubicBezTo>
                      <a:pt x="218" y="373"/>
                      <a:pt x="218" y="373"/>
                      <a:pt x="218" y="373"/>
                    </a:cubicBezTo>
                    <a:cubicBezTo>
                      <a:pt x="247" y="372"/>
                      <a:pt x="247" y="372"/>
                      <a:pt x="247" y="372"/>
                    </a:cubicBezTo>
                    <a:cubicBezTo>
                      <a:pt x="248" y="372"/>
                      <a:pt x="250" y="371"/>
                      <a:pt x="250" y="369"/>
                    </a:cubicBezTo>
                    <a:cubicBezTo>
                      <a:pt x="251" y="367"/>
                      <a:pt x="250" y="365"/>
                      <a:pt x="249" y="364"/>
                    </a:cubicBezTo>
                    <a:cubicBezTo>
                      <a:pt x="243" y="361"/>
                      <a:pt x="243" y="361"/>
                      <a:pt x="243" y="361"/>
                    </a:cubicBezTo>
                    <a:cubicBezTo>
                      <a:pt x="241" y="364"/>
                      <a:pt x="241" y="364"/>
                      <a:pt x="241" y="364"/>
                    </a:cubicBezTo>
                    <a:cubicBezTo>
                      <a:pt x="245" y="367"/>
                      <a:pt x="245" y="367"/>
                      <a:pt x="245" y="367"/>
                    </a:cubicBezTo>
                    <a:cubicBezTo>
                      <a:pt x="241" y="364"/>
                      <a:pt x="241" y="364"/>
                      <a:pt x="241" y="364"/>
                    </a:cubicBezTo>
                    <a:cubicBezTo>
                      <a:pt x="243" y="368"/>
                      <a:pt x="243" y="368"/>
                      <a:pt x="243" y="368"/>
                    </a:cubicBezTo>
                    <a:cubicBezTo>
                      <a:pt x="244" y="368"/>
                      <a:pt x="244" y="367"/>
                      <a:pt x="245" y="367"/>
                    </a:cubicBezTo>
                    <a:cubicBezTo>
                      <a:pt x="241" y="364"/>
                      <a:pt x="241" y="364"/>
                      <a:pt x="241" y="364"/>
                    </a:cubicBezTo>
                    <a:cubicBezTo>
                      <a:pt x="243" y="368"/>
                      <a:pt x="243" y="368"/>
                      <a:pt x="243" y="368"/>
                    </a:cubicBezTo>
                    <a:cubicBezTo>
                      <a:pt x="242" y="365"/>
                      <a:pt x="242" y="365"/>
                      <a:pt x="242" y="365"/>
                    </a:cubicBezTo>
                    <a:cubicBezTo>
                      <a:pt x="243" y="368"/>
                      <a:pt x="243" y="368"/>
                      <a:pt x="243" y="368"/>
                    </a:cubicBezTo>
                    <a:cubicBezTo>
                      <a:pt x="243" y="368"/>
                      <a:pt x="243" y="368"/>
                      <a:pt x="243" y="368"/>
                    </a:cubicBezTo>
                    <a:cubicBezTo>
                      <a:pt x="242" y="365"/>
                      <a:pt x="242" y="365"/>
                      <a:pt x="242" y="365"/>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2" y="367"/>
                      <a:pt x="242" y="367"/>
                      <a:pt x="242" y="367"/>
                    </a:cubicBezTo>
                    <a:cubicBezTo>
                      <a:pt x="243" y="368"/>
                      <a:pt x="243" y="368"/>
                      <a:pt x="243" y="368"/>
                    </a:cubicBezTo>
                    <a:cubicBezTo>
                      <a:pt x="243" y="368"/>
                      <a:pt x="243" y="368"/>
                      <a:pt x="243" y="368"/>
                    </a:cubicBezTo>
                    <a:cubicBezTo>
                      <a:pt x="243" y="368"/>
                      <a:pt x="245" y="368"/>
                      <a:pt x="247" y="368"/>
                    </a:cubicBezTo>
                    <a:cubicBezTo>
                      <a:pt x="249" y="367"/>
                      <a:pt x="253" y="367"/>
                      <a:pt x="256" y="366"/>
                    </a:cubicBezTo>
                    <a:cubicBezTo>
                      <a:pt x="259" y="366"/>
                      <a:pt x="261" y="366"/>
                      <a:pt x="261" y="366"/>
                    </a:cubicBezTo>
                    <a:cubicBezTo>
                      <a:pt x="263" y="366"/>
                      <a:pt x="264" y="364"/>
                      <a:pt x="265" y="363"/>
                    </a:cubicBezTo>
                    <a:cubicBezTo>
                      <a:pt x="265" y="361"/>
                      <a:pt x="264" y="359"/>
                      <a:pt x="263" y="358"/>
                    </a:cubicBezTo>
                    <a:cubicBezTo>
                      <a:pt x="259" y="356"/>
                      <a:pt x="259" y="356"/>
                      <a:pt x="259" y="356"/>
                    </a:cubicBezTo>
                    <a:cubicBezTo>
                      <a:pt x="257" y="360"/>
                      <a:pt x="257" y="360"/>
                      <a:pt x="257" y="360"/>
                    </a:cubicBezTo>
                    <a:cubicBezTo>
                      <a:pt x="261" y="362"/>
                      <a:pt x="261" y="362"/>
                      <a:pt x="261" y="362"/>
                    </a:cubicBezTo>
                    <a:cubicBezTo>
                      <a:pt x="257" y="360"/>
                      <a:pt x="257" y="360"/>
                      <a:pt x="257" y="360"/>
                    </a:cubicBezTo>
                    <a:cubicBezTo>
                      <a:pt x="259" y="363"/>
                      <a:pt x="259" y="363"/>
                      <a:pt x="259" y="363"/>
                    </a:cubicBezTo>
                    <a:cubicBezTo>
                      <a:pt x="260" y="363"/>
                      <a:pt x="260" y="362"/>
                      <a:pt x="261" y="362"/>
                    </a:cubicBezTo>
                    <a:cubicBezTo>
                      <a:pt x="257" y="360"/>
                      <a:pt x="257" y="360"/>
                      <a:pt x="257" y="360"/>
                    </a:cubicBezTo>
                    <a:cubicBezTo>
                      <a:pt x="259" y="363"/>
                      <a:pt x="259" y="363"/>
                      <a:pt x="259" y="363"/>
                    </a:cubicBezTo>
                    <a:cubicBezTo>
                      <a:pt x="257" y="360"/>
                      <a:pt x="257" y="360"/>
                      <a:pt x="257" y="360"/>
                    </a:cubicBezTo>
                    <a:cubicBezTo>
                      <a:pt x="258" y="363"/>
                      <a:pt x="258" y="363"/>
                      <a:pt x="258" y="363"/>
                    </a:cubicBezTo>
                    <a:cubicBezTo>
                      <a:pt x="259" y="363"/>
                      <a:pt x="259" y="363"/>
                      <a:pt x="259" y="363"/>
                    </a:cubicBezTo>
                    <a:cubicBezTo>
                      <a:pt x="257" y="360"/>
                      <a:pt x="257" y="360"/>
                      <a:pt x="257" y="360"/>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7" y="360"/>
                      <a:pt x="257" y="360"/>
                      <a:pt x="257" y="360"/>
                    </a:cubicBezTo>
                    <a:cubicBezTo>
                      <a:pt x="258" y="363"/>
                      <a:pt x="258" y="363"/>
                      <a:pt x="258" y="363"/>
                    </a:cubicBezTo>
                    <a:cubicBezTo>
                      <a:pt x="258" y="363"/>
                      <a:pt x="258" y="363"/>
                      <a:pt x="258" y="363"/>
                    </a:cubicBezTo>
                    <a:cubicBezTo>
                      <a:pt x="258" y="363"/>
                      <a:pt x="258" y="363"/>
                      <a:pt x="258" y="363"/>
                    </a:cubicBezTo>
                    <a:cubicBezTo>
                      <a:pt x="259" y="363"/>
                      <a:pt x="262" y="364"/>
                      <a:pt x="265" y="364"/>
                    </a:cubicBezTo>
                    <a:cubicBezTo>
                      <a:pt x="269" y="364"/>
                      <a:pt x="275" y="364"/>
                      <a:pt x="281" y="365"/>
                    </a:cubicBezTo>
                    <a:cubicBezTo>
                      <a:pt x="283" y="365"/>
                      <a:pt x="286" y="365"/>
                      <a:pt x="288" y="365"/>
                    </a:cubicBezTo>
                    <a:cubicBezTo>
                      <a:pt x="289" y="365"/>
                      <a:pt x="291" y="365"/>
                      <a:pt x="292" y="365"/>
                    </a:cubicBezTo>
                    <a:cubicBezTo>
                      <a:pt x="293" y="365"/>
                      <a:pt x="293" y="365"/>
                      <a:pt x="293" y="365"/>
                    </a:cubicBezTo>
                    <a:cubicBezTo>
                      <a:pt x="293" y="365"/>
                      <a:pt x="293" y="365"/>
                      <a:pt x="293" y="365"/>
                    </a:cubicBezTo>
                    <a:cubicBezTo>
                      <a:pt x="293" y="365"/>
                      <a:pt x="294" y="365"/>
                      <a:pt x="294" y="365"/>
                    </a:cubicBezTo>
                    <a:cubicBezTo>
                      <a:pt x="295" y="365"/>
                      <a:pt x="295" y="365"/>
                      <a:pt x="295" y="365"/>
                    </a:cubicBezTo>
                    <a:cubicBezTo>
                      <a:pt x="295" y="364"/>
                      <a:pt x="295" y="364"/>
                      <a:pt x="296" y="363"/>
                    </a:cubicBezTo>
                    <a:cubicBezTo>
                      <a:pt x="296" y="362"/>
                      <a:pt x="297" y="361"/>
                      <a:pt x="296" y="360"/>
                    </a:cubicBezTo>
                    <a:cubicBezTo>
                      <a:pt x="296" y="359"/>
                      <a:pt x="296" y="358"/>
                      <a:pt x="295" y="358"/>
                    </a:cubicBezTo>
                    <a:cubicBezTo>
                      <a:pt x="290" y="355"/>
                      <a:pt x="290" y="355"/>
                      <a:pt x="290" y="355"/>
                    </a:cubicBezTo>
                    <a:cubicBezTo>
                      <a:pt x="288" y="358"/>
                      <a:pt x="288" y="358"/>
                      <a:pt x="288" y="358"/>
                    </a:cubicBezTo>
                    <a:cubicBezTo>
                      <a:pt x="288" y="362"/>
                      <a:pt x="288" y="362"/>
                      <a:pt x="288" y="362"/>
                    </a:cubicBezTo>
                    <a:cubicBezTo>
                      <a:pt x="319" y="363"/>
                      <a:pt x="319" y="363"/>
                      <a:pt x="319" y="363"/>
                    </a:cubicBezTo>
                    <a:cubicBezTo>
                      <a:pt x="321" y="363"/>
                      <a:pt x="322" y="361"/>
                      <a:pt x="323" y="360"/>
                    </a:cubicBezTo>
                    <a:cubicBezTo>
                      <a:pt x="323" y="358"/>
                      <a:pt x="323" y="356"/>
                      <a:pt x="321" y="355"/>
                    </a:cubicBezTo>
                    <a:cubicBezTo>
                      <a:pt x="318" y="353"/>
                      <a:pt x="318" y="353"/>
                      <a:pt x="318" y="353"/>
                    </a:cubicBezTo>
                    <a:cubicBezTo>
                      <a:pt x="315" y="356"/>
                      <a:pt x="315" y="356"/>
                      <a:pt x="315" y="356"/>
                    </a:cubicBezTo>
                    <a:cubicBezTo>
                      <a:pt x="316" y="360"/>
                      <a:pt x="316" y="360"/>
                      <a:pt x="316" y="360"/>
                    </a:cubicBezTo>
                    <a:cubicBezTo>
                      <a:pt x="336" y="360"/>
                      <a:pt x="336" y="360"/>
                      <a:pt x="336" y="360"/>
                    </a:cubicBezTo>
                    <a:cubicBezTo>
                      <a:pt x="338" y="360"/>
                      <a:pt x="339" y="359"/>
                      <a:pt x="340" y="357"/>
                    </a:cubicBezTo>
                    <a:cubicBezTo>
                      <a:pt x="340" y="355"/>
                      <a:pt x="339" y="354"/>
                      <a:pt x="338" y="353"/>
                    </a:cubicBezTo>
                    <a:cubicBezTo>
                      <a:pt x="336" y="351"/>
                      <a:pt x="336" y="351"/>
                      <a:pt x="336" y="351"/>
                    </a:cubicBezTo>
                    <a:cubicBezTo>
                      <a:pt x="334" y="355"/>
                      <a:pt x="334" y="355"/>
                      <a:pt x="334" y="355"/>
                    </a:cubicBezTo>
                    <a:cubicBezTo>
                      <a:pt x="337" y="357"/>
                      <a:pt x="337" y="357"/>
                      <a:pt x="337" y="357"/>
                    </a:cubicBezTo>
                    <a:cubicBezTo>
                      <a:pt x="334" y="355"/>
                      <a:pt x="334" y="355"/>
                      <a:pt x="334" y="355"/>
                    </a:cubicBezTo>
                    <a:cubicBezTo>
                      <a:pt x="335" y="358"/>
                      <a:pt x="335" y="358"/>
                      <a:pt x="335" y="358"/>
                    </a:cubicBezTo>
                    <a:cubicBezTo>
                      <a:pt x="336" y="358"/>
                      <a:pt x="336" y="358"/>
                      <a:pt x="337" y="357"/>
                    </a:cubicBezTo>
                    <a:cubicBezTo>
                      <a:pt x="334" y="355"/>
                      <a:pt x="334" y="355"/>
                      <a:pt x="334" y="355"/>
                    </a:cubicBezTo>
                    <a:cubicBezTo>
                      <a:pt x="335" y="358"/>
                      <a:pt x="335" y="358"/>
                      <a:pt x="335" y="358"/>
                    </a:cubicBezTo>
                    <a:cubicBezTo>
                      <a:pt x="334" y="355"/>
                      <a:pt x="334" y="355"/>
                      <a:pt x="334" y="355"/>
                    </a:cubicBezTo>
                    <a:cubicBezTo>
                      <a:pt x="334" y="359"/>
                      <a:pt x="334" y="359"/>
                      <a:pt x="334" y="359"/>
                    </a:cubicBezTo>
                    <a:cubicBezTo>
                      <a:pt x="335" y="359"/>
                      <a:pt x="335" y="359"/>
                      <a:pt x="335" y="358"/>
                    </a:cubicBezTo>
                    <a:cubicBezTo>
                      <a:pt x="334" y="355"/>
                      <a:pt x="334" y="355"/>
                      <a:pt x="334" y="355"/>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4" y="357"/>
                      <a:pt x="334" y="357"/>
                      <a:pt x="334" y="357"/>
                    </a:cubicBezTo>
                    <a:cubicBezTo>
                      <a:pt x="334" y="359"/>
                      <a:pt x="334" y="359"/>
                      <a:pt x="334" y="359"/>
                    </a:cubicBezTo>
                    <a:cubicBezTo>
                      <a:pt x="334" y="359"/>
                      <a:pt x="334" y="359"/>
                      <a:pt x="334" y="359"/>
                    </a:cubicBezTo>
                    <a:cubicBezTo>
                      <a:pt x="335" y="359"/>
                      <a:pt x="338" y="359"/>
                      <a:pt x="341" y="359"/>
                    </a:cubicBezTo>
                    <a:cubicBezTo>
                      <a:pt x="346" y="359"/>
                      <a:pt x="351" y="360"/>
                      <a:pt x="356" y="360"/>
                    </a:cubicBezTo>
                    <a:cubicBezTo>
                      <a:pt x="359" y="361"/>
                      <a:pt x="361" y="361"/>
                      <a:pt x="362" y="361"/>
                    </a:cubicBezTo>
                    <a:cubicBezTo>
                      <a:pt x="363" y="361"/>
                      <a:pt x="364" y="361"/>
                      <a:pt x="364" y="361"/>
                    </a:cubicBezTo>
                    <a:cubicBezTo>
                      <a:pt x="365" y="361"/>
                      <a:pt x="365" y="361"/>
                      <a:pt x="365" y="361"/>
                    </a:cubicBezTo>
                    <a:cubicBezTo>
                      <a:pt x="366" y="361"/>
                      <a:pt x="366" y="361"/>
                      <a:pt x="366" y="361"/>
                    </a:cubicBezTo>
                    <a:cubicBezTo>
                      <a:pt x="366" y="361"/>
                      <a:pt x="366" y="361"/>
                      <a:pt x="366" y="361"/>
                    </a:cubicBezTo>
                    <a:cubicBezTo>
                      <a:pt x="366" y="361"/>
                      <a:pt x="366" y="361"/>
                      <a:pt x="366" y="361"/>
                    </a:cubicBezTo>
                    <a:cubicBezTo>
                      <a:pt x="367" y="361"/>
                      <a:pt x="367" y="361"/>
                      <a:pt x="367" y="361"/>
                    </a:cubicBezTo>
                    <a:cubicBezTo>
                      <a:pt x="367" y="361"/>
                      <a:pt x="367" y="361"/>
                      <a:pt x="368" y="360"/>
                    </a:cubicBezTo>
                    <a:cubicBezTo>
                      <a:pt x="369" y="360"/>
                      <a:pt x="370" y="358"/>
                      <a:pt x="370" y="357"/>
                    </a:cubicBezTo>
                    <a:cubicBezTo>
                      <a:pt x="370" y="356"/>
                      <a:pt x="369" y="355"/>
                      <a:pt x="368" y="354"/>
                    </a:cubicBezTo>
                    <a:cubicBezTo>
                      <a:pt x="365" y="352"/>
                      <a:pt x="365" y="352"/>
                      <a:pt x="365" y="352"/>
                    </a:cubicBezTo>
                    <a:cubicBezTo>
                      <a:pt x="363" y="356"/>
                      <a:pt x="363" y="356"/>
                      <a:pt x="363" y="356"/>
                    </a:cubicBezTo>
                    <a:cubicBezTo>
                      <a:pt x="363" y="360"/>
                      <a:pt x="363" y="360"/>
                      <a:pt x="363" y="360"/>
                    </a:cubicBezTo>
                    <a:cubicBezTo>
                      <a:pt x="363" y="356"/>
                      <a:pt x="363" y="356"/>
                      <a:pt x="363" y="356"/>
                    </a:cubicBezTo>
                    <a:cubicBezTo>
                      <a:pt x="363" y="360"/>
                      <a:pt x="363" y="360"/>
                      <a:pt x="363" y="360"/>
                    </a:cubicBezTo>
                    <a:cubicBezTo>
                      <a:pt x="363" y="360"/>
                      <a:pt x="363" y="360"/>
                      <a:pt x="363" y="360"/>
                    </a:cubicBezTo>
                    <a:cubicBezTo>
                      <a:pt x="363" y="356"/>
                      <a:pt x="363" y="356"/>
                      <a:pt x="363" y="356"/>
                    </a:cubicBezTo>
                    <a:cubicBezTo>
                      <a:pt x="363" y="360"/>
                      <a:pt x="363" y="360"/>
                      <a:pt x="363" y="360"/>
                    </a:cubicBezTo>
                    <a:cubicBezTo>
                      <a:pt x="363" y="360"/>
                      <a:pt x="363" y="360"/>
                      <a:pt x="364" y="360"/>
                    </a:cubicBezTo>
                    <a:cubicBezTo>
                      <a:pt x="366" y="360"/>
                      <a:pt x="370" y="360"/>
                      <a:pt x="374" y="360"/>
                    </a:cubicBezTo>
                    <a:cubicBezTo>
                      <a:pt x="378" y="361"/>
                      <a:pt x="382" y="361"/>
                      <a:pt x="384" y="361"/>
                    </a:cubicBezTo>
                    <a:cubicBezTo>
                      <a:pt x="384" y="361"/>
                      <a:pt x="385" y="361"/>
                      <a:pt x="385" y="361"/>
                    </a:cubicBezTo>
                    <a:cubicBezTo>
                      <a:pt x="386" y="361"/>
                      <a:pt x="386" y="361"/>
                      <a:pt x="386" y="361"/>
                    </a:cubicBezTo>
                    <a:cubicBezTo>
                      <a:pt x="386" y="361"/>
                      <a:pt x="386" y="361"/>
                      <a:pt x="386" y="360"/>
                    </a:cubicBezTo>
                    <a:cubicBezTo>
                      <a:pt x="387" y="360"/>
                      <a:pt x="387" y="360"/>
                      <a:pt x="387" y="360"/>
                    </a:cubicBezTo>
                    <a:cubicBezTo>
                      <a:pt x="388" y="360"/>
                      <a:pt x="388" y="360"/>
                      <a:pt x="388" y="359"/>
                    </a:cubicBezTo>
                    <a:cubicBezTo>
                      <a:pt x="389" y="358"/>
                      <a:pt x="389" y="357"/>
                      <a:pt x="389" y="356"/>
                    </a:cubicBezTo>
                    <a:cubicBezTo>
                      <a:pt x="389" y="355"/>
                      <a:pt x="388" y="354"/>
                      <a:pt x="387" y="353"/>
                    </a:cubicBezTo>
                    <a:cubicBezTo>
                      <a:pt x="380" y="349"/>
                      <a:pt x="380" y="349"/>
                      <a:pt x="380" y="349"/>
                    </a:cubicBezTo>
                    <a:cubicBezTo>
                      <a:pt x="378" y="352"/>
                      <a:pt x="378" y="352"/>
                      <a:pt x="378" y="352"/>
                    </a:cubicBezTo>
                    <a:cubicBezTo>
                      <a:pt x="378" y="356"/>
                      <a:pt x="378" y="356"/>
                      <a:pt x="378" y="356"/>
                    </a:cubicBezTo>
                    <a:cubicBezTo>
                      <a:pt x="378" y="352"/>
                      <a:pt x="378" y="352"/>
                      <a:pt x="378" y="352"/>
                    </a:cubicBezTo>
                    <a:cubicBezTo>
                      <a:pt x="378" y="356"/>
                      <a:pt x="378" y="356"/>
                      <a:pt x="378" y="356"/>
                    </a:cubicBezTo>
                    <a:cubicBezTo>
                      <a:pt x="378" y="356"/>
                      <a:pt x="378" y="356"/>
                      <a:pt x="378" y="356"/>
                    </a:cubicBezTo>
                    <a:cubicBezTo>
                      <a:pt x="378" y="352"/>
                      <a:pt x="378" y="352"/>
                      <a:pt x="378" y="352"/>
                    </a:cubicBezTo>
                    <a:cubicBezTo>
                      <a:pt x="378" y="356"/>
                      <a:pt x="378" y="356"/>
                      <a:pt x="378" y="356"/>
                    </a:cubicBezTo>
                    <a:cubicBezTo>
                      <a:pt x="378" y="352"/>
                      <a:pt x="378" y="352"/>
                      <a:pt x="378" y="352"/>
                    </a:cubicBezTo>
                    <a:cubicBezTo>
                      <a:pt x="377" y="356"/>
                      <a:pt x="377" y="356"/>
                      <a:pt x="377" y="356"/>
                    </a:cubicBezTo>
                    <a:cubicBezTo>
                      <a:pt x="378" y="356"/>
                      <a:pt x="378" y="356"/>
                      <a:pt x="378" y="356"/>
                    </a:cubicBezTo>
                    <a:cubicBezTo>
                      <a:pt x="378" y="352"/>
                      <a:pt x="378" y="352"/>
                      <a:pt x="378" y="352"/>
                    </a:cubicBezTo>
                    <a:cubicBezTo>
                      <a:pt x="377" y="356"/>
                      <a:pt x="377" y="356"/>
                      <a:pt x="377" y="356"/>
                    </a:cubicBezTo>
                    <a:cubicBezTo>
                      <a:pt x="378" y="356"/>
                      <a:pt x="384" y="357"/>
                      <a:pt x="392" y="358"/>
                    </a:cubicBezTo>
                    <a:cubicBezTo>
                      <a:pt x="396" y="358"/>
                      <a:pt x="399" y="359"/>
                      <a:pt x="403" y="359"/>
                    </a:cubicBezTo>
                    <a:cubicBezTo>
                      <a:pt x="406" y="359"/>
                      <a:pt x="409" y="359"/>
                      <a:pt x="410" y="359"/>
                    </a:cubicBezTo>
                    <a:cubicBezTo>
                      <a:pt x="410" y="359"/>
                      <a:pt x="411" y="359"/>
                      <a:pt x="411" y="359"/>
                    </a:cubicBezTo>
                    <a:cubicBezTo>
                      <a:pt x="411" y="359"/>
                      <a:pt x="412" y="359"/>
                      <a:pt x="412" y="359"/>
                    </a:cubicBezTo>
                    <a:cubicBezTo>
                      <a:pt x="412" y="359"/>
                      <a:pt x="412" y="359"/>
                      <a:pt x="413" y="359"/>
                    </a:cubicBezTo>
                    <a:cubicBezTo>
                      <a:pt x="413" y="359"/>
                      <a:pt x="414" y="358"/>
                      <a:pt x="414" y="358"/>
                    </a:cubicBezTo>
                    <a:cubicBezTo>
                      <a:pt x="415" y="357"/>
                      <a:pt x="415" y="356"/>
                      <a:pt x="415" y="354"/>
                    </a:cubicBezTo>
                    <a:cubicBezTo>
                      <a:pt x="415" y="353"/>
                      <a:pt x="414" y="353"/>
                      <a:pt x="413" y="352"/>
                    </a:cubicBezTo>
                    <a:cubicBezTo>
                      <a:pt x="411" y="351"/>
                      <a:pt x="411" y="351"/>
                      <a:pt x="411" y="351"/>
                    </a:cubicBezTo>
                    <a:cubicBezTo>
                      <a:pt x="409" y="354"/>
                      <a:pt x="409" y="354"/>
                      <a:pt x="409" y="354"/>
                    </a:cubicBezTo>
                    <a:cubicBezTo>
                      <a:pt x="409" y="358"/>
                      <a:pt x="409" y="358"/>
                      <a:pt x="409" y="358"/>
                    </a:cubicBezTo>
                    <a:cubicBezTo>
                      <a:pt x="436" y="359"/>
                      <a:pt x="436" y="359"/>
                      <a:pt x="436" y="359"/>
                    </a:cubicBezTo>
                    <a:cubicBezTo>
                      <a:pt x="438" y="359"/>
                      <a:pt x="440" y="358"/>
                      <a:pt x="440" y="357"/>
                    </a:cubicBezTo>
                    <a:cubicBezTo>
                      <a:pt x="441" y="355"/>
                      <a:pt x="440" y="353"/>
                      <a:pt x="439" y="352"/>
                    </a:cubicBezTo>
                    <a:cubicBezTo>
                      <a:pt x="433" y="349"/>
                      <a:pt x="433" y="349"/>
                      <a:pt x="433" y="349"/>
                    </a:cubicBezTo>
                    <a:cubicBezTo>
                      <a:pt x="431" y="352"/>
                      <a:pt x="431" y="352"/>
                      <a:pt x="431" y="352"/>
                    </a:cubicBezTo>
                    <a:cubicBezTo>
                      <a:pt x="431" y="356"/>
                      <a:pt x="431" y="356"/>
                      <a:pt x="431" y="356"/>
                    </a:cubicBezTo>
                    <a:cubicBezTo>
                      <a:pt x="462" y="359"/>
                      <a:pt x="462" y="359"/>
                      <a:pt x="462" y="359"/>
                    </a:cubicBezTo>
                    <a:cubicBezTo>
                      <a:pt x="464" y="359"/>
                      <a:pt x="466" y="358"/>
                      <a:pt x="467" y="357"/>
                    </a:cubicBezTo>
                    <a:cubicBezTo>
                      <a:pt x="467" y="355"/>
                      <a:pt x="467" y="353"/>
                      <a:pt x="465" y="352"/>
                    </a:cubicBezTo>
                    <a:cubicBezTo>
                      <a:pt x="462" y="350"/>
                      <a:pt x="462" y="350"/>
                      <a:pt x="462" y="350"/>
                    </a:cubicBezTo>
                    <a:cubicBezTo>
                      <a:pt x="460" y="354"/>
                      <a:pt x="460" y="354"/>
                      <a:pt x="460" y="354"/>
                    </a:cubicBezTo>
                    <a:cubicBezTo>
                      <a:pt x="460" y="358"/>
                      <a:pt x="460" y="358"/>
                      <a:pt x="460" y="358"/>
                    </a:cubicBezTo>
                    <a:cubicBezTo>
                      <a:pt x="485" y="359"/>
                      <a:pt x="485" y="359"/>
                      <a:pt x="485" y="359"/>
                    </a:cubicBezTo>
                    <a:cubicBezTo>
                      <a:pt x="487" y="359"/>
                      <a:pt x="489" y="358"/>
                      <a:pt x="489" y="356"/>
                    </a:cubicBezTo>
                    <a:cubicBezTo>
                      <a:pt x="490" y="355"/>
                      <a:pt x="489" y="353"/>
                      <a:pt x="487" y="352"/>
                    </a:cubicBezTo>
                    <a:cubicBezTo>
                      <a:pt x="480" y="347"/>
                      <a:pt x="480" y="347"/>
                      <a:pt x="480" y="347"/>
                    </a:cubicBezTo>
                    <a:cubicBezTo>
                      <a:pt x="478" y="350"/>
                      <a:pt x="478" y="350"/>
                      <a:pt x="478" y="350"/>
                    </a:cubicBezTo>
                    <a:cubicBezTo>
                      <a:pt x="478" y="354"/>
                      <a:pt x="478" y="354"/>
                      <a:pt x="478" y="354"/>
                    </a:cubicBezTo>
                    <a:cubicBezTo>
                      <a:pt x="514" y="358"/>
                      <a:pt x="514" y="358"/>
                      <a:pt x="514" y="358"/>
                    </a:cubicBezTo>
                    <a:cubicBezTo>
                      <a:pt x="516" y="358"/>
                      <a:pt x="518" y="357"/>
                      <a:pt x="518" y="355"/>
                    </a:cubicBezTo>
                    <a:cubicBezTo>
                      <a:pt x="519" y="353"/>
                      <a:pt x="518" y="351"/>
                      <a:pt x="517" y="350"/>
                    </a:cubicBezTo>
                    <a:cubicBezTo>
                      <a:pt x="515" y="349"/>
                      <a:pt x="515" y="349"/>
                      <a:pt x="515" y="349"/>
                    </a:cubicBezTo>
                    <a:cubicBezTo>
                      <a:pt x="513" y="353"/>
                      <a:pt x="513" y="353"/>
                      <a:pt x="513" y="353"/>
                    </a:cubicBezTo>
                    <a:cubicBezTo>
                      <a:pt x="513" y="357"/>
                      <a:pt x="513" y="357"/>
                      <a:pt x="513" y="357"/>
                    </a:cubicBezTo>
                    <a:cubicBezTo>
                      <a:pt x="513" y="357"/>
                      <a:pt x="518" y="356"/>
                      <a:pt x="524" y="356"/>
                    </a:cubicBezTo>
                    <a:cubicBezTo>
                      <a:pt x="527" y="356"/>
                      <a:pt x="529" y="355"/>
                      <a:pt x="532" y="355"/>
                    </a:cubicBezTo>
                    <a:cubicBezTo>
                      <a:pt x="533" y="355"/>
                      <a:pt x="534" y="355"/>
                      <a:pt x="534" y="355"/>
                    </a:cubicBezTo>
                    <a:cubicBezTo>
                      <a:pt x="535" y="355"/>
                      <a:pt x="535" y="355"/>
                      <a:pt x="535" y="355"/>
                    </a:cubicBezTo>
                    <a:cubicBezTo>
                      <a:pt x="536" y="355"/>
                      <a:pt x="536" y="355"/>
                      <a:pt x="536" y="355"/>
                    </a:cubicBezTo>
                    <a:cubicBezTo>
                      <a:pt x="537" y="354"/>
                      <a:pt x="537" y="354"/>
                      <a:pt x="537" y="354"/>
                    </a:cubicBezTo>
                    <a:cubicBezTo>
                      <a:pt x="537" y="354"/>
                      <a:pt x="538" y="354"/>
                      <a:pt x="538" y="353"/>
                    </a:cubicBezTo>
                    <a:cubicBezTo>
                      <a:pt x="539" y="351"/>
                      <a:pt x="539" y="349"/>
                      <a:pt x="537" y="347"/>
                    </a:cubicBezTo>
                    <a:cubicBezTo>
                      <a:pt x="536" y="347"/>
                      <a:pt x="536" y="347"/>
                      <a:pt x="536" y="347"/>
                    </a:cubicBezTo>
                    <a:cubicBezTo>
                      <a:pt x="534" y="350"/>
                      <a:pt x="534" y="350"/>
                      <a:pt x="534" y="350"/>
                    </a:cubicBezTo>
                    <a:cubicBezTo>
                      <a:pt x="537" y="352"/>
                      <a:pt x="537" y="352"/>
                      <a:pt x="537" y="352"/>
                    </a:cubicBezTo>
                    <a:cubicBezTo>
                      <a:pt x="534" y="350"/>
                      <a:pt x="534" y="350"/>
                      <a:pt x="534" y="350"/>
                    </a:cubicBezTo>
                    <a:cubicBezTo>
                      <a:pt x="537" y="353"/>
                      <a:pt x="537" y="353"/>
                      <a:pt x="537" y="353"/>
                    </a:cubicBezTo>
                    <a:cubicBezTo>
                      <a:pt x="537" y="353"/>
                      <a:pt x="537" y="353"/>
                      <a:pt x="537" y="352"/>
                    </a:cubicBezTo>
                    <a:cubicBezTo>
                      <a:pt x="534" y="350"/>
                      <a:pt x="534" y="350"/>
                      <a:pt x="534" y="350"/>
                    </a:cubicBezTo>
                    <a:cubicBezTo>
                      <a:pt x="537" y="353"/>
                      <a:pt x="537" y="353"/>
                      <a:pt x="537" y="353"/>
                    </a:cubicBezTo>
                    <a:cubicBezTo>
                      <a:pt x="535" y="351"/>
                      <a:pt x="535" y="351"/>
                      <a:pt x="535" y="351"/>
                    </a:cubicBezTo>
                    <a:cubicBezTo>
                      <a:pt x="536" y="353"/>
                      <a:pt x="536" y="353"/>
                      <a:pt x="536" y="353"/>
                    </a:cubicBezTo>
                    <a:cubicBezTo>
                      <a:pt x="537" y="353"/>
                      <a:pt x="537" y="353"/>
                      <a:pt x="537" y="353"/>
                    </a:cubicBezTo>
                    <a:cubicBezTo>
                      <a:pt x="535" y="351"/>
                      <a:pt x="535" y="351"/>
                      <a:pt x="535" y="351"/>
                    </a:cubicBezTo>
                    <a:cubicBezTo>
                      <a:pt x="536" y="353"/>
                      <a:pt x="536" y="353"/>
                      <a:pt x="536" y="353"/>
                    </a:cubicBezTo>
                    <a:cubicBezTo>
                      <a:pt x="536" y="353"/>
                      <a:pt x="537" y="353"/>
                      <a:pt x="537" y="353"/>
                    </a:cubicBezTo>
                    <a:cubicBezTo>
                      <a:pt x="539" y="352"/>
                      <a:pt x="543" y="349"/>
                      <a:pt x="547" y="347"/>
                    </a:cubicBezTo>
                    <a:cubicBezTo>
                      <a:pt x="550" y="345"/>
                      <a:pt x="553" y="344"/>
                      <a:pt x="553" y="344"/>
                    </a:cubicBezTo>
                    <a:cubicBezTo>
                      <a:pt x="554" y="343"/>
                      <a:pt x="555" y="342"/>
                      <a:pt x="555" y="340"/>
                    </a:cubicBezTo>
                    <a:cubicBezTo>
                      <a:pt x="555" y="339"/>
                      <a:pt x="554" y="338"/>
                      <a:pt x="553" y="337"/>
                    </a:cubicBezTo>
                    <a:cubicBezTo>
                      <a:pt x="551" y="335"/>
                      <a:pt x="551" y="335"/>
                      <a:pt x="551" y="335"/>
                    </a:cubicBezTo>
                    <a:cubicBezTo>
                      <a:pt x="549" y="339"/>
                      <a:pt x="549" y="339"/>
                      <a:pt x="549" y="339"/>
                    </a:cubicBezTo>
                    <a:cubicBezTo>
                      <a:pt x="553" y="339"/>
                      <a:pt x="553" y="339"/>
                      <a:pt x="553" y="339"/>
                    </a:cubicBezTo>
                    <a:cubicBezTo>
                      <a:pt x="553" y="339"/>
                      <a:pt x="553" y="336"/>
                      <a:pt x="554" y="333"/>
                    </a:cubicBezTo>
                    <a:cubicBezTo>
                      <a:pt x="554" y="331"/>
                      <a:pt x="554" y="329"/>
                      <a:pt x="555" y="328"/>
                    </a:cubicBezTo>
                    <a:cubicBezTo>
                      <a:pt x="555" y="327"/>
                      <a:pt x="555" y="327"/>
                      <a:pt x="555" y="326"/>
                    </a:cubicBezTo>
                    <a:cubicBezTo>
                      <a:pt x="555" y="326"/>
                      <a:pt x="555" y="326"/>
                      <a:pt x="555" y="326"/>
                    </a:cubicBezTo>
                    <a:cubicBezTo>
                      <a:pt x="554" y="326"/>
                      <a:pt x="554" y="326"/>
                      <a:pt x="554" y="326"/>
                    </a:cubicBezTo>
                    <a:cubicBezTo>
                      <a:pt x="555" y="326"/>
                      <a:pt x="555" y="326"/>
                      <a:pt x="555" y="326"/>
                    </a:cubicBezTo>
                    <a:cubicBezTo>
                      <a:pt x="555" y="326"/>
                      <a:pt x="555" y="326"/>
                      <a:pt x="555" y="326"/>
                    </a:cubicBezTo>
                    <a:cubicBezTo>
                      <a:pt x="554" y="326"/>
                      <a:pt x="554" y="326"/>
                      <a:pt x="554" y="326"/>
                    </a:cubicBezTo>
                    <a:cubicBezTo>
                      <a:pt x="555" y="326"/>
                      <a:pt x="555" y="326"/>
                      <a:pt x="555" y="326"/>
                    </a:cubicBezTo>
                    <a:cubicBezTo>
                      <a:pt x="552" y="325"/>
                      <a:pt x="552" y="325"/>
                      <a:pt x="552" y="325"/>
                    </a:cubicBezTo>
                    <a:cubicBezTo>
                      <a:pt x="555" y="326"/>
                      <a:pt x="555" y="326"/>
                      <a:pt x="555" y="326"/>
                    </a:cubicBezTo>
                    <a:cubicBezTo>
                      <a:pt x="555" y="326"/>
                      <a:pt x="555" y="326"/>
                      <a:pt x="555" y="326"/>
                    </a:cubicBezTo>
                    <a:cubicBezTo>
                      <a:pt x="552" y="325"/>
                      <a:pt x="552" y="325"/>
                      <a:pt x="552" y="325"/>
                    </a:cubicBezTo>
                    <a:cubicBezTo>
                      <a:pt x="555" y="326"/>
                      <a:pt x="555" y="326"/>
                      <a:pt x="555" y="326"/>
                    </a:cubicBezTo>
                    <a:cubicBezTo>
                      <a:pt x="551" y="325"/>
                      <a:pt x="551" y="325"/>
                      <a:pt x="551" y="325"/>
                    </a:cubicBezTo>
                    <a:cubicBezTo>
                      <a:pt x="554" y="327"/>
                      <a:pt x="554" y="327"/>
                      <a:pt x="554" y="327"/>
                    </a:cubicBezTo>
                    <a:cubicBezTo>
                      <a:pt x="555" y="327"/>
                      <a:pt x="555" y="326"/>
                      <a:pt x="555" y="326"/>
                    </a:cubicBezTo>
                    <a:cubicBezTo>
                      <a:pt x="551" y="325"/>
                      <a:pt x="551" y="325"/>
                      <a:pt x="551" y="325"/>
                    </a:cubicBezTo>
                    <a:cubicBezTo>
                      <a:pt x="554" y="327"/>
                      <a:pt x="554" y="327"/>
                      <a:pt x="554" y="327"/>
                    </a:cubicBezTo>
                    <a:cubicBezTo>
                      <a:pt x="555" y="326"/>
                      <a:pt x="555" y="325"/>
                      <a:pt x="555" y="324"/>
                    </a:cubicBezTo>
                    <a:cubicBezTo>
                      <a:pt x="555" y="323"/>
                      <a:pt x="554" y="322"/>
                      <a:pt x="553" y="321"/>
                    </a:cubicBezTo>
                    <a:cubicBezTo>
                      <a:pt x="553" y="321"/>
                      <a:pt x="553" y="321"/>
                      <a:pt x="553" y="321"/>
                    </a:cubicBezTo>
                    <a:cubicBezTo>
                      <a:pt x="556" y="307"/>
                      <a:pt x="556" y="307"/>
                      <a:pt x="556" y="307"/>
                    </a:cubicBezTo>
                    <a:cubicBezTo>
                      <a:pt x="556" y="305"/>
                      <a:pt x="555" y="303"/>
                      <a:pt x="554" y="302"/>
                    </a:cubicBezTo>
                    <a:cubicBezTo>
                      <a:pt x="552" y="301"/>
                      <a:pt x="552" y="301"/>
                      <a:pt x="552" y="301"/>
                    </a:cubicBezTo>
                    <a:cubicBezTo>
                      <a:pt x="549" y="304"/>
                      <a:pt x="549" y="304"/>
                      <a:pt x="549" y="304"/>
                    </a:cubicBezTo>
                    <a:cubicBezTo>
                      <a:pt x="553" y="306"/>
                      <a:pt x="553" y="306"/>
                      <a:pt x="553" y="306"/>
                    </a:cubicBezTo>
                    <a:cubicBezTo>
                      <a:pt x="553" y="306"/>
                      <a:pt x="553" y="306"/>
                      <a:pt x="553" y="306"/>
                    </a:cubicBezTo>
                    <a:cubicBezTo>
                      <a:pt x="553" y="305"/>
                      <a:pt x="553" y="305"/>
                      <a:pt x="553" y="305"/>
                    </a:cubicBezTo>
                    <a:cubicBezTo>
                      <a:pt x="554" y="304"/>
                      <a:pt x="554" y="303"/>
                      <a:pt x="554" y="301"/>
                    </a:cubicBezTo>
                    <a:cubicBezTo>
                      <a:pt x="555" y="296"/>
                      <a:pt x="557" y="289"/>
                      <a:pt x="557" y="289"/>
                    </a:cubicBezTo>
                    <a:cubicBezTo>
                      <a:pt x="557" y="287"/>
                      <a:pt x="557" y="285"/>
                      <a:pt x="555" y="285"/>
                    </a:cubicBezTo>
                    <a:cubicBezTo>
                      <a:pt x="555" y="284"/>
                      <a:pt x="555" y="284"/>
                      <a:pt x="555" y="284"/>
                    </a:cubicBezTo>
                    <a:cubicBezTo>
                      <a:pt x="553" y="288"/>
                      <a:pt x="553" y="288"/>
                      <a:pt x="553" y="288"/>
                    </a:cubicBezTo>
                    <a:cubicBezTo>
                      <a:pt x="556" y="288"/>
                      <a:pt x="556" y="288"/>
                      <a:pt x="556" y="288"/>
                    </a:cubicBezTo>
                    <a:cubicBezTo>
                      <a:pt x="557" y="274"/>
                      <a:pt x="557" y="274"/>
                      <a:pt x="557" y="274"/>
                    </a:cubicBezTo>
                    <a:cubicBezTo>
                      <a:pt x="558" y="272"/>
                      <a:pt x="557" y="271"/>
                      <a:pt x="556" y="270"/>
                    </a:cubicBezTo>
                    <a:cubicBezTo>
                      <a:pt x="554" y="269"/>
                      <a:pt x="554" y="269"/>
                      <a:pt x="554" y="269"/>
                    </a:cubicBezTo>
                    <a:cubicBezTo>
                      <a:pt x="552" y="272"/>
                      <a:pt x="552" y="272"/>
                      <a:pt x="552" y="272"/>
                    </a:cubicBezTo>
                    <a:cubicBezTo>
                      <a:pt x="556" y="273"/>
                      <a:pt x="556" y="273"/>
                      <a:pt x="556" y="273"/>
                    </a:cubicBezTo>
                    <a:cubicBezTo>
                      <a:pt x="558" y="259"/>
                      <a:pt x="558" y="259"/>
                      <a:pt x="558" y="259"/>
                    </a:cubicBezTo>
                    <a:cubicBezTo>
                      <a:pt x="558" y="257"/>
                      <a:pt x="557" y="255"/>
                      <a:pt x="556" y="255"/>
                    </a:cubicBezTo>
                    <a:cubicBezTo>
                      <a:pt x="554" y="253"/>
                      <a:pt x="554" y="253"/>
                      <a:pt x="554" y="253"/>
                    </a:cubicBezTo>
                    <a:cubicBezTo>
                      <a:pt x="552" y="257"/>
                      <a:pt x="552" y="257"/>
                      <a:pt x="552" y="257"/>
                    </a:cubicBezTo>
                    <a:cubicBezTo>
                      <a:pt x="556" y="257"/>
                      <a:pt x="556" y="257"/>
                      <a:pt x="556" y="257"/>
                    </a:cubicBezTo>
                    <a:cubicBezTo>
                      <a:pt x="556" y="257"/>
                      <a:pt x="557" y="254"/>
                      <a:pt x="557" y="250"/>
                    </a:cubicBezTo>
                    <a:cubicBezTo>
                      <a:pt x="557" y="248"/>
                      <a:pt x="558" y="246"/>
                      <a:pt x="558" y="244"/>
                    </a:cubicBezTo>
                    <a:cubicBezTo>
                      <a:pt x="558" y="244"/>
                      <a:pt x="558" y="243"/>
                      <a:pt x="558" y="243"/>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8" y="242"/>
                      <a:pt x="558" y="242"/>
                      <a:pt x="558" y="242"/>
                    </a:cubicBezTo>
                    <a:cubicBezTo>
                      <a:pt x="556" y="242"/>
                      <a:pt x="556" y="242"/>
                      <a:pt x="556" y="242"/>
                    </a:cubicBezTo>
                    <a:cubicBezTo>
                      <a:pt x="558" y="242"/>
                      <a:pt x="558" y="242"/>
                      <a:pt x="558" y="242"/>
                    </a:cubicBezTo>
                    <a:cubicBezTo>
                      <a:pt x="555" y="241"/>
                      <a:pt x="555" y="241"/>
                      <a:pt x="555" y="241"/>
                    </a:cubicBezTo>
                    <a:cubicBezTo>
                      <a:pt x="558" y="243"/>
                      <a:pt x="558" y="243"/>
                      <a:pt x="558" y="243"/>
                    </a:cubicBezTo>
                    <a:cubicBezTo>
                      <a:pt x="558" y="243"/>
                      <a:pt x="558" y="242"/>
                      <a:pt x="558" y="242"/>
                    </a:cubicBezTo>
                    <a:cubicBezTo>
                      <a:pt x="555" y="241"/>
                      <a:pt x="555" y="241"/>
                      <a:pt x="555" y="241"/>
                    </a:cubicBezTo>
                    <a:cubicBezTo>
                      <a:pt x="558" y="243"/>
                      <a:pt x="558" y="243"/>
                      <a:pt x="558" y="243"/>
                    </a:cubicBezTo>
                    <a:cubicBezTo>
                      <a:pt x="559" y="241"/>
                      <a:pt x="558" y="239"/>
                      <a:pt x="557" y="238"/>
                    </a:cubicBezTo>
                    <a:cubicBezTo>
                      <a:pt x="555" y="237"/>
                      <a:pt x="555" y="237"/>
                      <a:pt x="555" y="237"/>
                    </a:cubicBezTo>
                    <a:cubicBezTo>
                      <a:pt x="553" y="240"/>
                      <a:pt x="553" y="240"/>
                      <a:pt x="553" y="240"/>
                    </a:cubicBezTo>
                    <a:cubicBezTo>
                      <a:pt x="557" y="240"/>
                      <a:pt x="557" y="240"/>
                      <a:pt x="557" y="240"/>
                    </a:cubicBezTo>
                    <a:cubicBezTo>
                      <a:pt x="557" y="240"/>
                      <a:pt x="557" y="236"/>
                      <a:pt x="557" y="231"/>
                    </a:cubicBezTo>
                    <a:cubicBezTo>
                      <a:pt x="557" y="229"/>
                      <a:pt x="557" y="227"/>
                      <a:pt x="557" y="225"/>
                    </a:cubicBezTo>
                    <a:cubicBezTo>
                      <a:pt x="557" y="225"/>
                      <a:pt x="557" y="224"/>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7" y="223"/>
                      <a:pt x="557" y="223"/>
                      <a:pt x="557" y="223"/>
                    </a:cubicBezTo>
                    <a:cubicBezTo>
                      <a:pt x="554" y="223"/>
                      <a:pt x="554" y="223"/>
                      <a:pt x="554" y="223"/>
                    </a:cubicBezTo>
                    <a:cubicBezTo>
                      <a:pt x="557" y="223"/>
                      <a:pt x="557" y="223"/>
                      <a:pt x="557" y="223"/>
                    </a:cubicBezTo>
                    <a:cubicBezTo>
                      <a:pt x="553" y="222"/>
                      <a:pt x="553" y="222"/>
                      <a:pt x="553" y="222"/>
                    </a:cubicBezTo>
                    <a:cubicBezTo>
                      <a:pt x="557" y="224"/>
                      <a:pt x="557" y="224"/>
                      <a:pt x="557" y="224"/>
                    </a:cubicBezTo>
                    <a:cubicBezTo>
                      <a:pt x="557" y="223"/>
                      <a:pt x="557" y="223"/>
                      <a:pt x="557" y="223"/>
                    </a:cubicBezTo>
                    <a:cubicBezTo>
                      <a:pt x="553" y="222"/>
                      <a:pt x="553" y="222"/>
                      <a:pt x="553" y="222"/>
                    </a:cubicBezTo>
                    <a:cubicBezTo>
                      <a:pt x="557" y="224"/>
                      <a:pt x="557" y="224"/>
                      <a:pt x="557" y="224"/>
                    </a:cubicBezTo>
                    <a:cubicBezTo>
                      <a:pt x="553" y="222"/>
                      <a:pt x="553" y="222"/>
                      <a:pt x="553" y="222"/>
                    </a:cubicBezTo>
                    <a:cubicBezTo>
                      <a:pt x="556" y="224"/>
                      <a:pt x="556" y="224"/>
                      <a:pt x="556" y="224"/>
                    </a:cubicBezTo>
                    <a:cubicBezTo>
                      <a:pt x="557" y="224"/>
                      <a:pt x="557" y="224"/>
                      <a:pt x="557" y="224"/>
                    </a:cubicBezTo>
                    <a:cubicBezTo>
                      <a:pt x="553" y="222"/>
                      <a:pt x="553" y="222"/>
                      <a:pt x="553" y="222"/>
                    </a:cubicBezTo>
                    <a:cubicBezTo>
                      <a:pt x="556" y="224"/>
                      <a:pt x="556" y="224"/>
                      <a:pt x="556" y="224"/>
                    </a:cubicBezTo>
                    <a:cubicBezTo>
                      <a:pt x="558" y="223"/>
                      <a:pt x="557" y="220"/>
                      <a:pt x="555" y="219"/>
                    </a:cubicBezTo>
                    <a:cubicBezTo>
                      <a:pt x="553" y="218"/>
                      <a:pt x="553" y="218"/>
                      <a:pt x="553" y="218"/>
                    </a:cubicBezTo>
                    <a:cubicBezTo>
                      <a:pt x="551" y="221"/>
                      <a:pt x="551" y="221"/>
                      <a:pt x="551" y="221"/>
                    </a:cubicBezTo>
                    <a:cubicBezTo>
                      <a:pt x="554" y="223"/>
                      <a:pt x="554" y="223"/>
                      <a:pt x="554" y="223"/>
                    </a:cubicBezTo>
                    <a:cubicBezTo>
                      <a:pt x="560" y="215"/>
                      <a:pt x="560" y="215"/>
                      <a:pt x="560" y="215"/>
                    </a:cubicBezTo>
                    <a:cubicBezTo>
                      <a:pt x="561" y="214"/>
                      <a:pt x="561" y="213"/>
                      <a:pt x="561" y="212"/>
                    </a:cubicBezTo>
                    <a:cubicBezTo>
                      <a:pt x="561" y="211"/>
                      <a:pt x="560" y="210"/>
                      <a:pt x="559" y="209"/>
                    </a:cubicBezTo>
                    <a:cubicBezTo>
                      <a:pt x="559" y="209"/>
                      <a:pt x="559" y="209"/>
                      <a:pt x="559" y="209"/>
                    </a:cubicBezTo>
                    <a:cubicBezTo>
                      <a:pt x="559" y="197"/>
                      <a:pt x="559" y="197"/>
                      <a:pt x="559" y="197"/>
                    </a:cubicBezTo>
                    <a:cubicBezTo>
                      <a:pt x="559" y="196"/>
                      <a:pt x="558" y="194"/>
                      <a:pt x="557" y="194"/>
                    </a:cubicBezTo>
                    <a:cubicBezTo>
                      <a:pt x="555" y="192"/>
                      <a:pt x="555" y="192"/>
                      <a:pt x="555" y="192"/>
                    </a:cubicBezTo>
                    <a:cubicBezTo>
                      <a:pt x="553" y="196"/>
                      <a:pt x="553" y="196"/>
                      <a:pt x="553" y="196"/>
                    </a:cubicBezTo>
                    <a:cubicBezTo>
                      <a:pt x="557" y="196"/>
                      <a:pt x="557" y="196"/>
                      <a:pt x="557" y="196"/>
                    </a:cubicBezTo>
                    <a:cubicBezTo>
                      <a:pt x="558" y="177"/>
                      <a:pt x="558" y="177"/>
                      <a:pt x="558" y="177"/>
                    </a:cubicBezTo>
                    <a:cubicBezTo>
                      <a:pt x="558" y="175"/>
                      <a:pt x="558" y="174"/>
                      <a:pt x="557" y="173"/>
                    </a:cubicBezTo>
                    <a:cubicBezTo>
                      <a:pt x="554" y="171"/>
                      <a:pt x="554" y="171"/>
                      <a:pt x="554" y="171"/>
                    </a:cubicBezTo>
                    <a:cubicBezTo>
                      <a:pt x="551" y="175"/>
                      <a:pt x="551" y="175"/>
                      <a:pt x="551" y="175"/>
                    </a:cubicBezTo>
                    <a:cubicBezTo>
                      <a:pt x="555" y="177"/>
                      <a:pt x="555" y="177"/>
                      <a:pt x="555" y="177"/>
                    </a:cubicBezTo>
                    <a:cubicBezTo>
                      <a:pt x="555" y="176"/>
                      <a:pt x="555" y="176"/>
                      <a:pt x="555" y="176"/>
                    </a:cubicBezTo>
                    <a:cubicBezTo>
                      <a:pt x="555" y="176"/>
                      <a:pt x="555" y="176"/>
                      <a:pt x="555" y="176"/>
                    </a:cubicBezTo>
                    <a:cubicBezTo>
                      <a:pt x="555" y="176"/>
                      <a:pt x="555" y="176"/>
                      <a:pt x="555" y="176"/>
                    </a:cubicBezTo>
                    <a:cubicBezTo>
                      <a:pt x="555" y="176"/>
                      <a:pt x="556" y="172"/>
                      <a:pt x="558" y="168"/>
                    </a:cubicBezTo>
                    <a:cubicBezTo>
                      <a:pt x="558" y="166"/>
                      <a:pt x="559" y="164"/>
                      <a:pt x="559" y="163"/>
                    </a:cubicBezTo>
                    <a:cubicBezTo>
                      <a:pt x="559" y="162"/>
                      <a:pt x="560" y="162"/>
                      <a:pt x="560" y="161"/>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60" y="161"/>
                      <a:pt x="560" y="161"/>
                      <a:pt x="560" y="161"/>
                    </a:cubicBezTo>
                    <a:cubicBezTo>
                      <a:pt x="558" y="160"/>
                      <a:pt x="558" y="160"/>
                      <a:pt x="558" y="160"/>
                    </a:cubicBezTo>
                    <a:cubicBezTo>
                      <a:pt x="560" y="161"/>
                      <a:pt x="560" y="161"/>
                      <a:pt x="560" y="161"/>
                    </a:cubicBezTo>
                    <a:cubicBezTo>
                      <a:pt x="556" y="160"/>
                      <a:pt x="556" y="160"/>
                      <a:pt x="556" y="160"/>
                    </a:cubicBezTo>
                    <a:cubicBezTo>
                      <a:pt x="560" y="162"/>
                      <a:pt x="560" y="162"/>
                      <a:pt x="560" y="162"/>
                    </a:cubicBezTo>
                    <a:cubicBezTo>
                      <a:pt x="560" y="161"/>
                      <a:pt x="560" y="161"/>
                      <a:pt x="560" y="161"/>
                    </a:cubicBezTo>
                    <a:cubicBezTo>
                      <a:pt x="556" y="160"/>
                      <a:pt x="556" y="160"/>
                      <a:pt x="556" y="160"/>
                    </a:cubicBezTo>
                    <a:cubicBezTo>
                      <a:pt x="560" y="162"/>
                      <a:pt x="560" y="162"/>
                      <a:pt x="560" y="162"/>
                    </a:cubicBezTo>
                    <a:cubicBezTo>
                      <a:pt x="560" y="161"/>
                      <a:pt x="560" y="160"/>
                      <a:pt x="560" y="158"/>
                    </a:cubicBezTo>
                    <a:cubicBezTo>
                      <a:pt x="560" y="157"/>
                      <a:pt x="559" y="157"/>
                      <a:pt x="558" y="156"/>
                    </a:cubicBezTo>
                    <a:cubicBezTo>
                      <a:pt x="557" y="155"/>
                      <a:pt x="557" y="155"/>
                      <a:pt x="557" y="155"/>
                    </a:cubicBezTo>
                    <a:cubicBezTo>
                      <a:pt x="555" y="159"/>
                      <a:pt x="555" y="159"/>
                      <a:pt x="555" y="159"/>
                    </a:cubicBezTo>
                    <a:cubicBezTo>
                      <a:pt x="559" y="159"/>
                      <a:pt x="559" y="159"/>
                      <a:pt x="559" y="159"/>
                    </a:cubicBezTo>
                    <a:cubicBezTo>
                      <a:pt x="559" y="143"/>
                      <a:pt x="559" y="143"/>
                      <a:pt x="559" y="143"/>
                    </a:cubicBezTo>
                    <a:cubicBezTo>
                      <a:pt x="559" y="142"/>
                      <a:pt x="559" y="140"/>
                      <a:pt x="557" y="140"/>
                    </a:cubicBezTo>
                    <a:cubicBezTo>
                      <a:pt x="554" y="137"/>
                      <a:pt x="554" y="137"/>
                      <a:pt x="554" y="137"/>
                    </a:cubicBezTo>
                    <a:cubicBezTo>
                      <a:pt x="557" y="130"/>
                      <a:pt x="557" y="130"/>
                      <a:pt x="557" y="130"/>
                    </a:cubicBezTo>
                    <a:cubicBezTo>
                      <a:pt x="558" y="128"/>
                      <a:pt x="557" y="126"/>
                      <a:pt x="555" y="125"/>
                    </a:cubicBezTo>
                    <a:cubicBezTo>
                      <a:pt x="553" y="124"/>
                      <a:pt x="553" y="124"/>
                      <a:pt x="553" y="124"/>
                    </a:cubicBezTo>
                    <a:cubicBezTo>
                      <a:pt x="556" y="110"/>
                      <a:pt x="556" y="110"/>
                      <a:pt x="556" y="110"/>
                    </a:cubicBezTo>
                    <a:cubicBezTo>
                      <a:pt x="556" y="108"/>
                      <a:pt x="555" y="106"/>
                      <a:pt x="554" y="105"/>
                    </a:cubicBezTo>
                    <a:cubicBezTo>
                      <a:pt x="552" y="105"/>
                      <a:pt x="552" y="105"/>
                      <a:pt x="552" y="105"/>
                    </a:cubicBezTo>
                    <a:cubicBezTo>
                      <a:pt x="550" y="108"/>
                      <a:pt x="550" y="108"/>
                      <a:pt x="550" y="108"/>
                    </a:cubicBezTo>
                    <a:cubicBezTo>
                      <a:pt x="554" y="108"/>
                      <a:pt x="554" y="108"/>
                      <a:pt x="554" y="108"/>
                    </a:cubicBezTo>
                    <a:cubicBezTo>
                      <a:pt x="553" y="92"/>
                      <a:pt x="553" y="92"/>
                      <a:pt x="553" y="92"/>
                    </a:cubicBezTo>
                    <a:cubicBezTo>
                      <a:pt x="553" y="91"/>
                      <a:pt x="552" y="89"/>
                      <a:pt x="551" y="89"/>
                    </a:cubicBezTo>
                    <a:cubicBezTo>
                      <a:pt x="549" y="87"/>
                      <a:pt x="549" y="87"/>
                      <a:pt x="549" y="87"/>
                    </a:cubicBezTo>
                    <a:cubicBezTo>
                      <a:pt x="547" y="91"/>
                      <a:pt x="547" y="91"/>
                      <a:pt x="547" y="91"/>
                    </a:cubicBezTo>
                    <a:cubicBezTo>
                      <a:pt x="550" y="93"/>
                      <a:pt x="550" y="93"/>
                      <a:pt x="550" y="93"/>
                    </a:cubicBezTo>
                    <a:cubicBezTo>
                      <a:pt x="551" y="92"/>
                      <a:pt x="551" y="92"/>
                      <a:pt x="551" y="92"/>
                    </a:cubicBezTo>
                    <a:cubicBezTo>
                      <a:pt x="551" y="91"/>
                      <a:pt x="551" y="91"/>
                      <a:pt x="551" y="91"/>
                    </a:cubicBezTo>
                    <a:cubicBezTo>
                      <a:pt x="551" y="91"/>
                      <a:pt x="551" y="90"/>
                      <a:pt x="551" y="90"/>
                    </a:cubicBezTo>
                    <a:cubicBezTo>
                      <a:pt x="551" y="89"/>
                      <a:pt x="551" y="86"/>
                      <a:pt x="551" y="83"/>
                    </a:cubicBezTo>
                    <a:cubicBezTo>
                      <a:pt x="550" y="80"/>
                      <a:pt x="550" y="77"/>
                      <a:pt x="550" y="76"/>
                    </a:cubicBezTo>
                    <a:cubicBezTo>
                      <a:pt x="550" y="76"/>
                      <a:pt x="550" y="76"/>
                      <a:pt x="550" y="76"/>
                    </a:cubicBezTo>
                    <a:cubicBezTo>
                      <a:pt x="548" y="76"/>
                      <a:pt x="548" y="76"/>
                      <a:pt x="548" y="76"/>
                    </a:cubicBezTo>
                    <a:cubicBezTo>
                      <a:pt x="550" y="76"/>
                      <a:pt x="550" y="76"/>
                      <a:pt x="550" y="76"/>
                    </a:cubicBezTo>
                    <a:cubicBezTo>
                      <a:pt x="550" y="76"/>
                      <a:pt x="550" y="76"/>
                      <a:pt x="550" y="76"/>
                    </a:cubicBezTo>
                    <a:cubicBezTo>
                      <a:pt x="548" y="76"/>
                      <a:pt x="548" y="76"/>
                      <a:pt x="548" y="76"/>
                    </a:cubicBezTo>
                    <a:cubicBezTo>
                      <a:pt x="550" y="76"/>
                      <a:pt x="550" y="76"/>
                      <a:pt x="550" y="76"/>
                    </a:cubicBezTo>
                    <a:cubicBezTo>
                      <a:pt x="547" y="76"/>
                      <a:pt x="547" y="76"/>
                      <a:pt x="547" y="76"/>
                    </a:cubicBezTo>
                    <a:cubicBezTo>
                      <a:pt x="550" y="77"/>
                      <a:pt x="550" y="77"/>
                      <a:pt x="550" y="77"/>
                    </a:cubicBezTo>
                    <a:cubicBezTo>
                      <a:pt x="550" y="76"/>
                      <a:pt x="550" y="76"/>
                      <a:pt x="550" y="76"/>
                    </a:cubicBezTo>
                    <a:cubicBezTo>
                      <a:pt x="547" y="76"/>
                      <a:pt x="547" y="76"/>
                      <a:pt x="547" y="76"/>
                    </a:cubicBezTo>
                    <a:cubicBezTo>
                      <a:pt x="550" y="77"/>
                      <a:pt x="550" y="77"/>
                      <a:pt x="550" y="77"/>
                    </a:cubicBezTo>
                    <a:cubicBezTo>
                      <a:pt x="546" y="76"/>
                      <a:pt x="546" y="76"/>
                      <a:pt x="546" y="76"/>
                    </a:cubicBezTo>
                    <a:cubicBezTo>
                      <a:pt x="550" y="78"/>
                      <a:pt x="550" y="78"/>
                      <a:pt x="550" y="78"/>
                    </a:cubicBezTo>
                    <a:cubicBezTo>
                      <a:pt x="550" y="77"/>
                      <a:pt x="550" y="77"/>
                      <a:pt x="550" y="77"/>
                    </a:cubicBezTo>
                    <a:cubicBezTo>
                      <a:pt x="546" y="76"/>
                      <a:pt x="546" y="76"/>
                      <a:pt x="546" y="76"/>
                    </a:cubicBezTo>
                    <a:cubicBezTo>
                      <a:pt x="550" y="78"/>
                      <a:pt x="550" y="78"/>
                      <a:pt x="550" y="78"/>
                    </a:cubicBezTo>
                    <a:cubicBezTo>
                      <a:pt x="550" y="77"/>
                      <a:pt x="550" y="76"/>
                      <a:pt x="550" y="75"/>
                    </a:cubicBezTo>
                    <a:cubicBezTo>
                      <a:pt x="550" y="74"/>
                      <a:pt x="549" y="73"/>
                      <a:pt x="548" y="72"/>
                    </a:cubicBezTo>
                    <a:cubicBezTo>
                      <a:pt x="548" y="72"/>
                      <a:pt x="548" y="72"/>
                      <a:pt x="548" y="72"/>
                    </a:cubicBezTo>
                    <a:cubicBezTo>
                      <a:pt x="547" y="54"/>
                      <a:pt x="547" y="54"/>
                      <a:pt x="547" y="54"/>
                    </a:cubicBezTo>
                    <a:cubicBezTo>
                      <a:pt x="547" y="52"/>
                      <a:pt x="547" y="51"/>
                      <a:pt x="546" y="51"/>
                    </a:cubicBezTo>
                    <a:cubicBezTo>
                      <a:pt x="541" y="47"/>
                      <a:pt x="541" y="47"/>
                      <a:pt x="541" y="47"/>
                    </a:cubicBezTo>
                    <a:cubicBezTo>
                      <a:pt x="539" y="51"/>
                      <a:pt x="539" y="51"/>
                      <a:pt x="539" y="51"/>
                    </a:cubicBezTo>
                    <a:cubicBezTo>
                      <a:pt x="542" y="53"/>
                      <a:pt x="542" y="53"/>
                      <a:pt x="542" y="53"/>
                    </a:cubicBezTo>
                    <a:cubicBezTo>
                      <a:pt x="543" y="52"/>
                      <a:pt x="543" y="52"/>
                      <a:pt x="543" y="51"/>
                    </a:cubicBezTo>
                    <a:cubicBezTo>
                      <a:pt x="543" y="51"/>
                      <a:pt x="543" y="51"/>
                      <a:pt x="543" y="51"/>
                    </a:cubicBezTo>
                    <a:cubicBezTo>
                      <a:pt x="543" y="50"/>
                      <a:pt x="543" y="50"/>
                      <a:pt x="543" y="50"/>
                    </a:cubicBezTo>
                    <a:cubicBezTo>
                      <a:pt x="542" y="49"/>
                      <a:pt x="542" y="47"/>
                      <a:pt x="542" y="45"/>
                    </a:cubicBezTo>
                    <a:cubicBezTo>
                      <a:pt x="540" y="39"/>
                      <a:pt x="538" y="29"/>
                      <a:pt x="538" y="29"/>
                    </a:cubicBezTo>
                    <a:cubicBezTo>
                      <a:pt x="538" y="28"/>
                      <a:pt x="537" y="27"/>
                      <a:pt x="536" y="27"/>
                    </a:cubicBezTo>
                    <a:cubicBezTo>
                      <a:pt x="535" y="26"/>
                      <a:pt x="535" y="26"/>
                      <a:pt x="535" y="26"/>
                    </a:cubicBezTo>
                    <a:cubicBezTo>
                      <a:pt x="526" y="4"/>
                      <a:pt x="526" y="4"/>
                      <a:pt x="526" y="4"/>
                    </a:cubicBezTo>
                    <a:cubicBezTo>
                      <a:pt x="526" y="3"/>
                      <a:pt x="526" y="3"/>
                      <a:pt x="525" y="2"/>
                    </a:cubicBezTo>
                    <a:cubicBezTo>
                      <a:pt x="522" y="1"/>
                      <a:pt x="522" y="1"/>
                      <a:pt x="522" y="1"/>
                    </a:cubicBezTo>
                    <a:cubicBezTo>
                      <a:pt x="520" y="0"/>
                      <a:pt x="518" y="0"/>
                      <a:pt x="517" y="2"/>
                    </a:cubicBezTo>
                    <a:cubicBezTo>
                      <a:pt x="516" y="4"/>
                      <a:pt x="516" y="6"/>
                      <a:pt x="518" y="8"/>
                    </a:cubicBezTo>
                    <a:cubicBezTo>
                      <a:pt x="519" y="8"/>
                      <a:pt x="519" y="8"/>
                      <a:pt x="519" y="8"/>
                    </a:cubicBezTo>
                    <a:cubicBezTo>
                      <a:pt x="528" y="30"/>
                      <a:pt x="528" y="30"/>
                      <a:pt x="528" y="30"/>
                    </a:cubicBezTo>
                    <a:cubicBezTo>
                      <a:pt x="528" y="31"/>
                      <a:pt x="529" y="31"/>
                      <a:pt x="529" y="32"/>
                    </a:cubicBezTo>
                    <a:cubicBezTo>
                      <a:pt x="532" y="34"/>
                      <a:pt x="532" y="34"/>
                      <a:pt x="532" y="34"/>
                    </a:cubicBezTo>
                    <a:cubicBezTo>
                      <a:pt x="534" y="30"/>
                      <a:pt x="534" y="30"/>
                      <a:pt x="534" y="30"/>
                    </a:cubicBezTo>
                    <a:cubicBezTo>
                      <a:pt x="530" y="31"/>
                      <a:pt x="530" y="31"/>
                      <a:pt x="530" y="31"/>
                    </a:cubicBezTo>
                    <a:cubicBezTo>
                      <a:pt x="530" y="31"/>
                      <a:pt x="532" y="36"/>
                      <a:pt x="533" y="41"/>
                    </a:cubicBezTo>
                    <a:cubicBezTo>
                      <a:pt x="533" y="43"/>
                      <a:pt x="534" y="46"/>
                      <a:pt x="534" y="48"/>
                    </a:cubicBezTo>
                    <a:cubicBezTo>
                      <a:pt x="534" y="49"/>
                      <a:pt x="534" y="50"/>
                      <a:pt x="534" y="50"/>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5" y="51"/>
                      <a:pt x="535" y="51"/>
                      <a:pt x="535" y="51"/>
                    </a:cubicBezTo>
                    <a:cubicBezTo>
                      <a:pt x="537" y="51"/>
                      <a:pt x="537" y="51"/>
                      <a:pt x="537" y="51"/>
                    </a:cubicBezTo>
                    <a:cubicBezTo>
                      <a:pt x="535" y="51"/>
                      <a:pt x="535" y="51"/>
                      <a:pt x="535" y="51"/>
                    </a:cubicBezTo>
                    <a:cubicBezTo>
                      <a:pt x="538" y="51"/>
                      <a:pt x="538" y="51"/>
                      <a:pt x="538" y="51"/>
                    </a:cubicBezTo>
                    <a:cubicBezTo>
                      <a:pt x="535" y="50"/>
                      <a:pt x="535" y="50"/>
                      <a:pt x="535" y="50"/>
                    </a:cubicBezTo>
                    <a:cubicBezTo>
                      <a:pt x="535" y="51"/>
                      <a:pt x="535" y="51"/>
                      <a:pt x="535" y="51"/>
                    </a:cubicBezTo>
                    <a:cubicBezTo>
                      <a:pt x="538" y="51"/>
                      <a:pt x="538" y="51"/>
                      <a:pt x="538" y="51"/>
                    </a:cubicBezTo>
                    <a:cubicBezTo>
                      <a:pt x="535" y="50"/>
                      <a:pt x="535" y="50"/>
                      <a:pt x="535" y="50"/>
                    </a:cubicBezTo>
                    <a:cubicBezTo>
                      <a:pt x="539" y="51"/>
                      <a:pt x="539" y="51"/>
                      <a:pt x="539" y="51"/>
                    </a:cubicBezTo>
                    <a:cubicBezTo>
                      <a:pt x="535" y="49"/>
                      <a:pt x="535" y="49"/>
                      <a:pt x="535" y="49"/>
                    </a:cubicBezTo>
                    <a:cubicBezTo>
                      <a:pt x="535" y="50"/>
                      <a:pt x="535" y="50"/>
                      <a:pt x="535" y="50"/>
                    </a:cubicBezTo>
                    <a:cubicBezTo>
                      <a:pt x="539" y="51"/>
                      <a:pt x="539" y="51"/>
                      <a:pt x="539" y="51"/>
                    </a:cubicBezTo>
                    <a:cubicBezTo>
                      <a:pt x="535" y="49"/>
                      <a:pt x="535" y="49"/>
                      <a:pt x="535" y="49"/>
                    </a:cubicBezTo>
                    <a:cubicBezTo>
                      <a:pt x="534" y="51"/>
                      <a:pt x="535" y="53"/>
                      <a:pt x="536" y="54"/>
                    </a:cubicBezTo>
                    <a:cubicBezTo>
                      <a:pt x="540" y="56"/>
                      <a:pt x="540" y="56"/>
                      <a:pt x="540" y="56"/>
                    </a:cubicBezTo>
                    <a:cubicBezTo>
                      <a:pt x="540" y="74"/>
                      <a:pt x="540" y="74"/>
                      <a:pt x="540" y="74"/>
                    </a:cubicBezTo>
                    <a:cubicBezTo>
                      <a:pt x="540" y="75"/>
                      <a:pt x="541" y="77"/>
                      <a:pt x="542" y="77"/>
                    </a:cubicBezTo>
                    <a:cubicBezTo>
                      <a:pt x="544" y="79"/>
                      <a:pt x="544" y="79"/>
                      <a:pt x="544" y="79"/>
                    </a:cubicBezTo>
                    <a:cubicBezTo>
                      <a:pt x="546" y="75"/>
                      <a:pt x="546" y="75"/>
                      <a:pt x="546" y="75"/>
                    </a:cubicBezTo>
                    <a:cubicBezTo>
                      <a:pt x="543" y="73"/>
                      <a:pt x="543" y="73"/>
                      <a:pt x="543" y="73"/>
                    </a:cubicBezTo>
                    <a:cubicBezTo>
                      <a:pt x="543" y="74"/>
                      <a:pt x="543" y="74"/>
                      <a:pt x="542" y="74"/>
                    </a:cubicBezTo>
                    <a:cubicBezTo>
                      <a:pt x="542" y="75"/>
                      <a:pt x="542" y="75"/>
                      <a:pt x="542" y="75"/>
                    </a:cubicBezTo>
                    <a:cubicBezTo>
                      <a:pt x="542" y="76"/>
                      <a:pt x="542" y="76"/>
                      <a:pt x="542" y="76"/>
                    </a:cubicBezTo>
                    <a:cubicBezTo>
                      <a:pt x="542" y="78"/>
                      <a:pt x="542" y="81"/>
                      <a:pt x="543" y="84"/>
                    </a:cubicBezTo>
                    <a:cubicBezTo>
                      <a:pt x="543" y="86"/>
                      <a:pt x="543" y="89"/>
                      <a:pt x="543"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3" y="90"/>
                      <a:pt x="543" y="90"/>
                      <a:pt x="543" y="90"/>
                    </a:cubicBezTo>
                    <a:cubicBezTo>
                      <a:pt x="545" y="90"/>
                      <a:pt x="545" y="90"/>
                      <a:pt x="545" y="90"/>
                    </a:cubicBezTo>
                    <a:cubicBezTo>
                      <a:pt x="543" y="90"/>
                      <a:pt x="543" y="90"/>
                      <a:pt x="543" y="90"/>
                    </a:cubicBezTo>
                    <a:cubicBezTo>
                      <a:pt x="546" y="91"/>
                      <a:pt x="546" y="91"/>
                      <a:pt x="546" y="91"/>
                    </a:cubicBezTo>
                    <a:cubicBezTo>
                      <a:pt x="543" y="90"/>
                      <a:pt x="543" y="90"/>
                      <a:pt x="543" y="90"/>
                    </a:cubicBezTo>
                    <a:cubicBezTo>
                      <a:pt x="543" y="90"/>
                      <a:pt x="543" y="90"/>
                      <a:pt x="543" y="90"/>
                    </a:cubicBezTo>
                    <a:cubicBezTo>
                      <a:pt x="546" y="91"/>
                      <a:pt x="546" y="91"/>
                      <a:pt x="546" y="91"/>
                    </a:cubicBezTo>
                    <a:cubicBezTo>
                      <a:pt x="543" y="90"/>
                      <a:pt x="543" y="90"/>
                      <a:pt x="543" y="90"/>
                    </a:cubicBezTo>
                    <a:cubicBezTo>
                      <a:pt x="547" y="91"/>
                      <a:pt x="547" y="91"/>
                      <a:pt x="547" y="91"/>
                    </a:cubicBezTo>
                    <a:cubicBezTo>
                      <a:pt x="543" y="89"/>
                      <a:pt x="543" y="89"/>
                      <a:pt x="543" y="89"/>
                    </a:cubicBezTo>
                    <a:cubicBezTo>
                      <a:pt x="543" y="89"/>
                      <a:pt x="543" y="90"/>
                      <a:pt x="543" y="90"/>
                    </a:cubicBezTo>
                    <a:cubicBezTo>
                      <a:pt x="547" y="91"/>
                      <a:pt x="547" y="91"/>
                      <a:pt x="547" y="91"/>
                    </a:cubicBezTo>
                    <a:cubicBezTo>
                      <a:pt x="543" y="89"/>
                      <a:pt x="543" y="89"/>
                      <a:pt x="543" y="89"/>
                    </a:cubicBezTo>
                    <a:cubicBezTo>
                      <a:pt x="542" y="90"/>
                      <a:pt x="543" y="93"/>
                      <a:pt x="545" y="94"/>
                    </a:cubicBezTo>
                    <a:cubicBezTo>
                      <a:pt x="545" y="94"/>
                      <a:pt x="545" y="94"/>
                      <a:pt x="545" y="94"/>
                    </a:cubicBezTo>
                    <a:cubicBezTo>
                      <a:pt x="546" y="108"/>
                      <a:pt x="546" y="108"/>
                      <a:pt x="546" y="108"/>
                    </a:cubicBezTo>
                    <a:cubicBezTo>
                      <a:pt x="546" y="110"/>
                      <a:pt x="547" y="111"/>
                      <a:pt x="548" y="111"/>
                    </a:cubicBezTo>
                    <a:cubicBezTo>
                      <a:pt x="550" y="112"/>
                      <a:pt x="550" y="112"/>
                      <a:pt x="550" y="112"/>
                    </a:cubicBezTo>
                    <a:cubicBezTo>
                      <a:pt x="552" y="109"/>
                      <a:pt x="552" y="109"/>
                      <a:pt x="552" y="109"/>
                    </a:cubicBezTo>
                    <a:cubicBezTo>
                      <a:pt x="548" y="108"/>
                      <a:pt x="548" y="108"/>
                      <a:pt x="548" y="108"/>
                    </a:cubicBezTo>
                    <a:cubicBezTo>
                      <a:pt x="544" y="125"/>
                      <a:pt x="544" y="125"/>
                      <a:pt x="544" y="125"/>
                    </a:cubicBezTo>
                    <a:cubicBezTo>
                      <a:pt x="544" y="126"/>
                      <a:pt x="545" y="128"/>
                      <a:pt x="546" y="129"/>
                    </a:cubicBezTo>
                    <a:cubicBezTo>
                      <a:pt x="548" y="130"/>
                      <a:pt x="548" y="130"/>
                      <a:pt x="548" y="130"/>
                    </a:cubicBezTo>
                    <a:cubicBezTo>
                      <a:pt x="545" y="138"/>
                      <a:pt x="545" y="138"/>
                      <a:pt x="545" y="138"/>
                    </a:cubicBezTo>
                    <a:cubicBezTo>
                      <a:pt x="545" y="139"/>
                      <a:pt x="545" y="141"/>
                      <a:pt x="547" y="142"/>
                    </a:cubicBezTo>
                    <a:cubicBezTo>
                      <a:pt x="551" y="145"/>
                      <a:pt x="551" y="145"/>
                      <a:pt x="551" y="145"/>
                    </a:cubicBezTo>
                    <a:cubicBezTo>
                      <a:pt x="551" y="159"/>
                      <a:pt x="551" y="159"/>
                      <a:pt x="551" y="159"/>
                    </a:cubicBezTo>
                    <a:cubicBezTo>
                      <a:pt x="551" y="160"/>
                      <a:pt x="552" y="162"/>
                      <a:pt x="553" y="162"/>
                    </a:cubicBezTo>
                    <a:cubicBezTo>
                      <a:pt x="554" y="163"/>
                      <a:pt x="554" y="163"/>
                      <a:pt x="554" y="163"/>
                    </a:cubicBezTo>
                    <a:cubicBezTo>
                      <a:pt x="556" y="159"/>
                      <a:pt x="556" y="159"/>
                      <a:pt x="556" y="159"/>
                    </a:cubicBezTo>
                    <a:cubicBezTo>
                      <a:pt x="553" y="157"/>
                      <a:pt x="553" y="157"/>
                      <a:pt x="553" y="157"/>
                    </a:cubicBezTo>
                    <a:cubicBezTo>
                      <a:pt x="552" y="158"/>
                      <a:pt x="552" y="158"/>
                      <a:pt x="552" y="158"/>
                    </a:cubicBezTo>
                    <a:cubicBezTo>
                      <a:pt x="552" y="158"/>
                      <a:pt x="552" y="158"/>
                      <a:pt x="552" y="158"/>
                    </a:cubicBezTo>
                    <a:cubicBezTo>
                      <a:pt x="552" y="160"/>
                      <a:pt x="551" y="163"/>
                      <a:pt x="550" y="167"/>
                    </a:cubicBezTo>
                    <a:cubicBezTo>
                      <a:pt x="549" y="169"/>
                      <a:pt x="549" y="170"/>
                      <a:pt x="548" y="172"/>
                    </a:cubicBezTo>
                    <a:cubicBezTo>
                      <a:pt x="548" y="172"/>
                      <a:pt x="548" y="173"/>
                      <a:pt x="548" y="173"/>
                    </a:cubicBezTo>
                    <a:cubicBezTo>
                      <a:pt x="548" y="173"/>
                      <a:pt x="548" y="173"/>
                      <a:pt x="548" y="173"/>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48" y="174"/>
                      <a:pt x="548" y="174"/>
                      <a:pt x="548" y="174"/>
                    </a:cubicBezTo>
                    <a:cubicBezTo>
                      <a:pt x="551" y="175"/>
                      <a:pt x="551" y="175"/>
                      <a:pt x="551" y="175"/>
                    </a:cubicBezTo>
                    <a:cubicBezTo>
                      <a:pt x="548" y="173"/>
                      <a:pt x="548" y="173"/>
                      <a:pt x="548" y="173"/>
                    </a:cubicBezTo>
                    <a:cubicBezTo>
                      <a:pt x="548" y="174"/>
                      <a:pt x="548" y="174"/>
                      <a:pt x="548" y="174"/>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51" y="175"/>
                      <a:pt x="551" y="175"/>
                      <a:pt x="551" y="175"/>
                    </a:cubicBezTo>
                    <a:cubicBezTo>
                      <a:pt x="548" y="173"/>
                      <a:pt x="548" y="173"/>
                      <a:pt x="548" y="173"/>
                    </a:cubicBezTo>
                    <a:cubicBezTo>
                      <a:pt x="548" y="173"/>
                      <a:pt x="548" y="173"/>
                      <a:pt x="548" y="173"/>
                    </a:cubicBezTo>
                    <a:cubicBezTo>
                      <a:pt x="551" y="175"/>
                      <a:pt x="551" y="175"/>
                      <a:pt x="551" y="175"/>
                    </a:cubicBezTo>
                    <a:cubicBezTo>
                      <a:pt x="548" y="173"/>
                      <a:pt x="548" y="173"/>
                      <a:pt x="548" y="173"/>
                    </a:cubicBezTo>
                    <a:cubicBezTo>
                      <a:pt x="547" y="173"/>
                      <a:pt x="547" y="175"/>
                      <a:pt x="547" y="176"/>
                    </a:cubicBezTo>
                    <a:cubicBezTo>
                      <a:pt x="548" y="177"/>
                      <a:pt x="548" y="178"/>
                      <a:pt x="549" y="178"/>
                    </a:cubicBezTo>
                    <a:cubicBezTo>
                      <a:pt x="550" y="179"/>
                      <a:pt x="550" y="179"/>
                      <a:pt x="550" y="179"/>
                    </a:cubicBezTo>
                    <a:cubicBezTo>
                      <a:pt x="549" y="196"/>
                      <a:pt x="549" y="196"/>
                      <a:pt x="549" y="196"/>
                    </a:cubicBezTo>
                    <a:cubicBezTo>
                      <a:pt x="549" y="197"/>
                      <a:pt x="550" y="198"/>
                      <a:pt x="551" y="199"/>
                    </a:cubicBezTo>
                    <a:cubicBezTo>
                      <a:pt x="553" y="200"/>
                      <a:pt x="553" y="200"/>
                      <a:pt x="553" y="200"/>
                    </a:cubicBezTo>
                    <a:cubicBezTo>
                      <a:pt x="555" y="197"/>
                      <a:pt x="555" y="197"/>
                      <a:pt x="555" y="197"/>
                    </a:cubicBezTo>
                    <a:cubicBezTo>
                      <a:pt x="551" y="197"/>
                      <a:pt x="551" y="197"/>
                      <a:pt x="551" y="197"/>
                    </a:cubicBezTo>
                    <a:cubicBezTo>
                      <a:pt x="550" y="211"/>
                      <a:pt x="550" y="211"/>
                      <a:pt x="550" y="211"/>
                    </a:cubicBezTo>
                    <a:cubicBezTo>
                      <a:pt x="550" y="212"/>
                      <a:pt x="551" y="214"/>
                      <a:pt x="552" y="214"/>
                    </a:cubicBezTo>
                    <a:cubicBezTo>
                      <a:pt x="555" y="216"/>
                      <a:pt x="555" y="216"/>
                      <a:pt x="555" y="216"/>
                    </a:cubicBezTo>
                    <a:cubicBezTo>
                      <a:pt x="557" y="212"/>
                      <a:pt x="557" y="212"/>
                      <a:pt x="557" y="212"/>
                    </a:cubicBezTo>
                    <a:cubicBezTo>
                      <a:pt x="554" y="210"/>
                      <a:pt x="554" y="210"/>
                      <a:pt x="554" y="210"/>
                    </a:cubicBezTo>
                    <a:cubicBezTo>
                      <a:pt x="547" y="219"/>
                      <a:pt x="547" y="219"/>
                      <a:pt x="547" y="219"/>
                    </a:cubicBezTo>
                    <a:cubicBezTo>
                      <a:pt x="547" y="220"/>
                      <a:pt x="547" y="221"/>
                      <a:pt x="547" y="222"/>
                    </a:cubicBezTo>
                    <a:cubicBezTo>
                      <a:pt x="547" y="223"/>
                      <a:pt x="548" y="224"/>
                      <a:pt x="549" y="224"/>
                    </a:cubicBezTo>
                    <a:cubicBezTo>
                      <a:pt x="551" y="226"/>
                      <a:pt x="551" y="226"/>
                      <a:pt x="551" y="226"/>
                    </a:cubicBezTo>
                    <a:cubicBezTo>
                      <a:pt x="553" y="222"/>
                      <a:pt x="553" y="222"/>
                      <a:pt x="553" y="222"/>
                    </a:cubicBezTo>
                    <a:cubicBezTo>
                      <a:pt x="550" y="220"/>
                      <a:pt x="550" y="220"/>
                      <a:pt x="550" y="220"/>
                    </a:cubicBezTo>
                    <a:cubicBezTo>
                      <a:pt x="549" y="221"/>
                      <a:pt x="549" y="221"/>
                      <a:pt x="549" y="221"/>
                    </a:cubicBezTo>
                    <a:cubicBezTo>
                      <a:pt x="549" y="222"/>
                      <a:pt x="549" y="222"/>
                      <a:pt x="549" y="222"/>
                    </a:cubicBezTo>
                    <a:cubicBezTo>
                      <a:pt x="549" y="223"/>
                      <a:pt x="549" y="223"/>
                      <a:pt x="549" y="224"/>
                    </a:cubicBezTo>
                    <a:cubicBezTo>
                      <a:pt x="549" y="228"/>
                      <a:pt x="549" y="240"/>
                      <a:pt x="549" y="240"/>
                    </a:cubicBezTo>
                    <a:cubicBezTo>
                      <a:pt x="549" y="241"/>
                      <a:pt x="549" y="243"/>
                      <a:pt x="551" y="243"/>
                    </a:cubicBezTo>
                    <a:cubicBezTo>
                      <a:pt x="552" y="244"/>
                      <a:pt x="552" y="244"/>
                      <a:pt x="552" y="244"/>
                    </a:cubicBezTo>
                    <a:cubicBezTo>
                      <a:pt x="554" y="241"/>
                      <a:pt x="554" y="241"/>
                      <a:pt x="554" y="241"/>
                    </a:cubicBezTo>
                    <a:cubicBezTo>
                      <a:pt x="551" y="239"/>
                      <a:pt x="551" y="239"/>
                      <a:pt x="551" y="239"/>
                    </a:cubicBezTo>
                    <a:cubicBezTo>
                      <a:pt x="551" y="239"/>
                      <a:pt x="551" y="240"/>
                      <a:pt x="551" y="240"/>
                    </a:cubicBezTo>
                    <a:cubicBezTo>
                      <a:pt x="551" y="240"/>
                      <a:pt x="551" y="240"/>
                      <a:pt x="551" y="240"/>
                    </a:cubicBezTo>
                    <a:cubicBezTo>
                      <a:pt x="550" y="241"/>
                      <a:pt x="550" y="241"/>
                      <a:pt x="550" y="242"/>
                    </a:cubicBezTo>
                    <a:cubicBezTo>
                      <a:pt x="550" y="246"/>
                      <a:pt x="548" y="256"/>
                      <a:pt x="548" y="256"/>
                    </a:cubicBezTo>
                    <a:cubicBezTo>
                      <a:pt x="548" y="258"/>
                      <a:pt x="549" y="259"/>
                      <a:pt x="550" y="260"/>
                    </a:cubicBezTo>
                    <a:cubicBezTo>
                      <a:pt x="552" y="261"/>
                      <a:pt x="552" y="261"/>
                      <a:pt x="552" y="261"/>
                    </a:cubicBezTo>
                    <a:cubicBezTo>
                      <a:pt x="554" y="258"/>
                      <a:pt x="554" y="258"/>
                      <a:pt x="554" y="258"/>
                    </a:cubicBezTo>
                    <a:cubicBezTo>
                      <a:pt x="550" y="257"/>
                      <a:pt x="550" y="257"/>
                      <a:pt x="550" y="257"/>
                    </a:cubicBezTo>
                    <a:cubicBezTo>
                      <a:pt x="548" y="272"/>
                      <a:pt x="548" y="272"/>
                      <a:pt x="548" y="272"/>
                    </a:cubicBezTo>
                    <a:cubicBezTo>
                      <a:pt x="548" y="273"/>
                      <a:pt x="548" y="275"/>
                      <a:pt x="550" y="276"/>
                    </a:cubicBezTo>
                    <a:cubicBezTo>
                      <a:pt x="551" y="277"/>
                      <a:pt x="551" y="277"/>
                      <a:pt x="551" y="277"/>
                    </a:cubicBezTo>
                    <a:cubicBezTo>
                      <a:pt x="554" y="273"/>
                      <a:pt x="554" y="273"/>
                      <a:pt x="554" y="273"/>
                    </a:cubicBezTo>
                    <a:cubicBezTo>
                      <a:pt x="550" y="273"/>
                      <a:pt x="550" y="273"/>
                      <a:pt x="550" y="273"/>
                    </a:cubicBezTo>
                    <a:cubicBezTo>
                      <a:pt x="549" y="287"/>
                      <a:pt x="549" y="287"/>
                      <a:pt x="549" y="287"/>
                    </a:cubicBezTo>
                    <a:cubicBezTo>
                      <a:pt x="548" y="289"/>
                      <a:pt x="549" y="290"/>
                      <a:pt x="550" y="291"/>
                    </a:cubicBezTo>
                    <a:cubicBezTo>
                      <a:pt x="551" y="291"/>
                      <a:pt x="551" y="291"/>
                      <a:pt x="551" y="291"/>
                    </a:cubicBezTo>
                    <a:cubicBezTo>
                      <a:pt x="553" y="288"/>
                      <a:pt x="553" y="288"/>
                      <a:pt x="553" y="288"/>
                    </a:cubicBezTo>
                    <a:cubicBezTo>
                      <a:pt x="549" y="287"/>
                      <a:pt x="549" y="287"/>
                      <a:pt x="549" y="287"/>
                    </a:cubicBezTo>
                    <a:cubicBezTo>
                      <a:pt x="549" y="287"/>
                      <a:pt x="548" y="291"/>
                      <a:pt x="547" y="295"/>
                    </a:cubicBezTo>
                    <a:cubicBezTo>
                      <a:pt x="547" y="297"/>
                      <a:pt x="547" y="299"/>
                      <a:pt x="546" y="301"/>
                    </a:cubicBezTo>
                    <a:cubicBezTo>
                      <a:pt x="546" y="302"/>
                      <a:pt x="546" y="302"/>
                      <a:pt x="546" y="303"/>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6" y="303"/>
                      <a:pt x="546" y="303"/>
                      <a:pt x="546" y="303"/>
                    </a:cubicBezTo>
                    <a:cubicBezTo>
                      <a:pt x="548" y="304"/>
                      <a:pt x="548" y="304"/>
                      <a:pt x="548" y="304"/>
                    </a:cubicBezTo>
                    <a:cubicBezTo>
                      <a:pt x="546" y="303"/>
                      <a:pt x="546" y="303"/>
                      <a:pt x="546" y="303"/>
                    </a:cubicBezTo>
                    <a:cubicBezTo>
                      <a:pt x="549" y="304"/>
                      <a:pt x="549" y="304"/>
                      <a:pt x="549" y="304"/>
                    </a:cubicBezTo>
                    <a:cubicBezTo>
                      <a:pt x="546" y="303"/>
                      <a:pt x="546" y="303"/>
                      <a:pt x="546" y="303"/>
                    </a:cubicBezTo>
                    <a:cubicBezTo>
                      <a:pt x="546" y="303"/>
                      <a:pt x="546" y="303"/>
                      <a:pt x="546" y="303"/>
                    </a:cubicBezTo>
                    <a:cubicBezTo>
                      <a:pt x="549" y="304"/>
                      <a:pt x="549" y="304"/>
                      <a:pt x="549" y="304"/>
                    </a:cubicBezTo>
                    <a:cubicBezTo>
                      <a:pt x="546" y="303"/>
                      <a:pt x="546" y="303"/>
                      <a:pt x="546" y="303"/>
                    </a:cubicBezTo>
                    <a:cubicBezTo>
                      <a:pt x="549" y="304"/>
                      <a:pt x="549" y="304"/>
                      <a:pt x="549" y="304"/>
                    </a:cubicBezTo>
                    <a:cubicBezTo>
                      <a:pt x="546" y="302"/>
                      <a:pt x="546" y="302"/>
                      <a:pt x="546" y="302"/>
                    </a:cubicBezTo>
                    <a:cubicBezTo>
                      <a:pt x="546" y="303"/>
                      <a:pt x="546" y="303"/>
                      <a:pt x="546" y="303"/>
                    </a:cubicBezTo>
                    <a:cubicBezTo>
                      <a:pt x="549" y="304"/>
                      <a:pt x="549" y="304"/>
                      <a:pt x="549" y="304"/>
                    </a:cubicBezTo>
                    <a:cubicBezTo>
                      <a:pt x="546" y="302"/>
                      <a:pt x="546" y="302"/>
                      <a:pt x="546" y="302"/>
                    </a:cubicBezTo>
                    <a:cubicBezTo>
                      <a:pt x="545" y="304"/>
                      <a:pt x="545" y="307"/>
                      <a:pt x="547" y="308"/>
                    </a:cubicBezTo>
                    <a:cubicBezTo>
                      <a:pt x="550" y="309"/>
                      <a:pt x="550" y="309"/>
                      <a:pt x="550" y="309"/>
                    </a:cubicBezTo>
                    <a:cubicBezTo>
                      <a:pt x="552" y="306"/>
                      <a:pt x="552" y="306"/>
                      <a:pt x="552" y="306"/>
                    </a:cubicBezTo>
                    <a:cubicBezTo>
                      <a:pt x="548" y="305"/>
                      <a:pt x="548" y="305"/>
                      <a:pt x="548" y="305"/>
                    </a:cubicBezTo>
                    <a:cubicBezTo>
                      <a:pt x="544" y="322"/>
                      <a:pt x="544" y="322"/>
                      <a:pt x="544" y="322"/>
                    </a:cubicBezTo>
                    <a:cubicBezTo>
                      <a:pt x="544" y="324"/>
                      <a:pt x="545" y="326"/>
                      <a:pt x="546" y="326"/>
                    </a:cubicBezTo>
                    <a:cubicBezTo>
                      <a:pt x="549" y="328"/>
                      <a:pt x="549" y="328"/>
                      <a:pt x="549" y="328"/>
                    </a:cubicBezTo>
                    <a:cubicBezTo>
                      <a:pt x="551" y="325"/>
                      <a:pt x="551" y="325"/>
                      <a:pt x="551" y="325"/>
                    </a:cubicBezTo>
                    <a:cubicBezTo>
                      <a:pt x="548" y="323"/>
                      <a:pt x="548" y="323"/>
                      <a:pt x="548" y="323"/>
                    </a:cubicBezTo>
                    <a:cubicBezTo>
                      <a:pt x="547" y="323"/>
                      <a:pt x="547" y="323"/>
                      <a:pt x="547" y="323"/>
                    </a:cubicBezTo>
                    <a:cubicBezTo>
                      <a:pt x="547" y="324"/>
                      <a:pt x="547" y="324"/>
                      <a:pt x="547" y="324"/>
                    </a:cubicBezTo>
                    <a:cubicBezTo>
                      <a:pt x="547" y="325"/>
                      <a:pt x="547" y="326"/>
                      <a:pt x="547" y="327"/>
                    </a:cubicBezTo>
                    <a:cubicBezTo>
                      <a:pt x="546" y="332"/>
                      <a:pt x="545" y="338"/>
                      <a:pt x="545" y="338"/>
                    </a:cubicBezTo>
                    <a:cubicBezTo>
                      <a:pt x="544" y="340"/>
                      <a:pt x="545" y="341"/>
                      <a:pt x="547" y="342"/>
                    </a:cubicBezTo>
                    <a:cubicBezTo>
                      <a:pt x="549" y="344"/>
                      <a:pt x="549" y="344"/>
                      <a:pt x="549" y="344"/>
                    </a:cubicBezTo>
                    <a:cubicBezTo>
                      <a:pt x="551" y="340"/>
                      <a:pt x="551" y="340"/>
                      <a:pt x="551" y="340"/>
                    </a:cubicBezTo>
                    <a:cubicBezTo>
                      <a:pt x="549" y="337"/>
                      <a:pt x="549" y="337"/>
                      <a:pt x="549" y="337"/>
                    </a:cubicBezTo>
                    <a:cubicBezTo>
                      <a:pt x="549" y="337"/>
                      <a:pt x="545" y="339"/>
                      <a:pt x="541" y="342"/>
                    </a:cubicBezTo>
                    <a:cubicBezTo>
                      <a:pt x="539" y="343"/>
                      <a:pt x="536" y="344"/>
                      <a:pt x="535" y="345"/>
                    </a:cubicBezTo>
                    <a:cubicBezTo>
                      <a:pt x="534" y="346"/>
                      <a:pt x="533" y="346"/>
                      <a:pt x="533" y="346"/>
                    </a:cubicBezTo>
                    <a:cubicBezTo>
                      <a:pt x="532" y="347"/>
                      <a:pt x="532" y="347"/>
                      <a:pt x="532" y="347"/>
                    </a:cubicBezTo>
                    <a:cubicBezTo>
                      <a:pt x="532" y="347"/>
                      <a:pt x="532" y="347"/>
                      <a:pt x="532" y="347"/>
                    </a:cubicBezTo>
                    <a:cubicBezTo>
                      <a:pt x="531" y="347"/>
                      <a:pt x="531" y="347"/>
                      <a:pt x="531" y="347"/>
                    </a:cubicBezTo>
                    <a:cubicBezTo>
                      <a:pt x="531" y="347"/>
                      <a:pt x="531" y="348"/>
                      <a:pt x="531" y="348"/>
                    </a:cubicBezTo>
                    <a:cubicBezTo>
                      <a:pt x="529" y="350"/>
                      <a:pt x="530" y="352"/>
                      <a:pt x="532" y="354"/>
                    </a:cubicBezTo>
                    <a:cubicBezTo>
                      <a:pt x="533" y="354"/>
                      <a:pt x="533" y="354"/>
                      <a:pt x="533" y="354"/>
                    </a:cubicBezTo>
                    <a:cubicBezTo>
                      <a:pt x="535" y="351"/>
                      <a:pt x="535" y="351"/>
                      <a:pt x="535" y="351"/>
                    </a:cubicBezTo>
                    <a:cubicBezTo>
                      <a:pt x="531" y="349"/>
                      <a:pt x="531" y="349"/>
                      <a:pt x="531" y="349"/>
                    </a:cubicBezTo>
                    <a:cubicBezTo>
                      <a:pt x="535" y="351"/>
                      <a:pt x="535" y="351"/>
                      <a:pt x="535" y="351"/>
                    </a:cubicBezTo>
                    <a:cubicBezTo>
                      <a:pt x="533" y="347"/>
                      <a:pt x="533" y="347"/>
                      <a:pt x="533" y="347"/>
                    </a:cubicBezTo>
                    <a:cubicBezTo>
                      <a:pt x="532" y="348"/>
                      <a:pt x="532" y="348"/>
                      <a:pt x="531" y="349"/>
                    </a:cubicBezTo>
                    <a:cubicBezTo>
                      <a:pt x="535" y="351"/>
                      <a:pt x="535" y="351"/>
                      <a:pt x="535" y="351"/>
                    </a:cubicBezTo>
                    <a:cubicBezTo>
                      <a:pt x="533" y="347"/>
                      <a:pt x="533" y="347"/>
                      <a:pt x="533" y="347"/>
                    </a:cubicBezTo>
                    <a:cubicBezTo>
                      <a:pt x="534" y="350"/>
                      <a:pt x="534" y="350"/>
                      <a:pt x="534" y="350"/>
                    </a:cubicBezTo>
                    <a:cubicBezTo>
                      <a:pt x="534" y="347"/>
                      <a:pt x="534" y="347"/>
                      <a:pt x="534" y="347"/>
                    </a:cubicBezTo>
                    <a:cubicBezTo>
                      <a:pt x="533" y="347"/>
                      <a:pt x="533" y="347"/>
                      <a:pt x="533" y="347"/>
                    </a:cubicBezTo>
                    <a:cubicBezTo>
                      <a:pt x="534" y="350"/>
                      <a:pt x="534" y="350"/>
                      <a:pt x="534" y="350"/>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4" y="349"/>
                      <a:pt x="534" y="349"/>
                      <a:pt x="534" y="349"/>
                    </a:cubicBezTo>
                    <a:cubicBezTo>
                      <a:pt x="534" y="347"/>
                      <a:pt x="534" y="347"/>
                      <a:pt x="534" y="347"/>
                    </a:cubicBezTo>
                    <a:cubicBezTo>
                      <a:pt x="534" y="347"/>
                      <a:pt x="534" y="347"/>
                      <a:pt x="534" y="347"/>
                    </a:cubicBezTo>
                    <a:cubicBezTo>
                      <a:pt x="533" y="347"/>
                      <a:pt x="531" y="347"/>
                      <a:pt x="529" y="347"/>
                    </a:cubicBezTo>
                    <a:cubicBezTo>
                      <a:pt x="526" y="348"/>
                      <a:pt x="522" y="348"/>
                      <a:pt x="518" y="348"/>
                    </a:cubicBezTo>
                    <a:cubicBezTo>
                      <a:pt x="515" y="348"/>
                      <a:pt x="512" y="349"/>
                      <a:pt x="512" y="349"/>
                    </a:cubicBezTo>
                    <a:cubicBezTo>
                      <a:pt x="511" y="349"/>
                      <a:pt x="509" y="350"/>
                      <a:pt x="509" y="352"/>
                    </a:cubicBezTo>
                    <a:cubicBezTo>
                      <a:pt x="508" y="353"/>
                      <a:pt x="509" y="355"/>
                      <a:pt x="510" y="356"/>
                    </a:cubicBezTo>
                    <a:cubicBezTo>
                      <a:pt x="512" y="357"/>
                      <a:pt x="512" y="357"/>
                      <a:pt x="512" y="357"/>
                    </a:cubicBezTo>
                    <a:cubicBezTo>
                      <a:pt x="514" y="354"/>
                      <a:pt x="514" y="354"/>
                      <a:pt x="514" y="354"/>
                    </a:cubicBezTo>
                    <a:cubicBezTo>
                      <a:pt x="515" y="350"/>
                      <a:pt x="515" y="350"/>
                      <a:pt x="515" y="350"/>
                    </a:cubicBezTo>
                    <a:cubicBezTo>
                      <a:pt x="478" y="346"/>
                      <a:pt x="478" y="346"/>
                      <a:pt x="478" y="346"/>
                    </a:cubicBezTo>
                    <a:cubicBezTo>
                      <a:pt x="477" y="346"/>
                      <a:pt x="475" y="347"/>
                      <a:pt x="474" y="349"/>
                    </a:cubicBezTo>
                    <a:cubicBezTo>
                      <a:pt x="474" y="351"/>
                      <a:pt x="474" y="353"/>
                      <a:pt x="476" y="354"/>
                    </a:cubicBezTo>
                    <a:cubicBezTo>
                      <a:pt x="483" y="358"/>
                      <a:pt x="483" y="358"/>
                      <a:pt x="483" y="358"/>
                    </a:cubicBezTo>
                    <a:cubicBezTo>
                      <a:pt x="485" y="355"/>
                      <a:pt x="485" y="355"/>
                      <a:pt x="485" y="355"/>
                    </a:cubicBezTo>
                    <a:cubicBezTo>
                      <a:pt x="486" y="351"/>
                      <a:pt x="486" y="351"/>
                      <a:pt x="486" y="351"/>
                    </a:cubicBezTo>
                    <a:cubicBezTo>
                      <a:pt x="460" y="350"/>
                      <a:pt x="460" y="350"/>
                      <a:pt x="460" y="350"/>
                    </a:cubicBezTo>
                    <a:cubicBezTo>
                      <a:pt x="459" y="350"/>
                      <a:pt x="457" y="351"/>
                      <a:pt x="456" y="352"/>
                    </a:cubicBezTo>
                    <a:cubicBezTo>
                      <a:pt x="456" y="354"/>
                      <a:pt x="456" y="356"/>
                      <a:pt x="458" y="357"/>
                    </a:cubicBezTo>
                    <a:cubicBezTo>
                      <a:pt x="461" y="359"/>
                      <a:pt x="461" y="359"/>
                      <a:pt x="461" y="359"/>
                    </a:cubicBezTo>
                    <a:cubicBezTo>
                      <a:pt x="463" y="355"/>
                      <a:pt x="463" y="355"/>
                      <a:pt x="463" y="355"/>
                    </a:cubicBezTo>
                    <a:cubicBezTo>
                      <a:pt x="463" y="351"/>
                      <a:pt x="463" y="351"/>
                      <a:pt x="463" y="351"/>
                    </a:cubicBezTo>
                    <a:cubicBezTo>
                      <a:pt x="432" y="348"/>
                      <a:pt x="432" y="348"/>
                      <a:pt x="432" y="348"/>
                    </a:cubicBezTo>
                    <a:cubicBezTo>
                      <a:pt x="430" y="348"/>
                      <a:pt x="428" y="349"/>
                      <a:pt x="428" y="351"/>
                    </a:cubicBezTo>
                    <a:cubicBezTo>
                      <a:pt x="427" y="353"/>
                      <a:pt x="428" y="355"/>
                      <a:pt x="429" y="356"/>
                    </a:cubicBezTo>
                    <a:cubicBezTo>
                      <a:pt x="434" y="359"/>
                      <a:pt x="434" y="359"/>
                      <a:pt x="434" y="359"/>
                    </a:cubicBezTo>
                    <a:cubicBezTo>
                      <a:pt x="437" y="355"/>
                      <a:pt x="437" y="355"/>
                      <a:pt x="437" y="355"/>
                    </a:cubicBezTo>
                    <a:cubicBezTo>
                      <a:pt x="437" y="351"/>
                      <a:pt x="437" y="351"/>
                      <a:pt x="437" y="351"/>
                    </a:cubicBezTo>
                    <a:cubicBezTo>
                      <a:pt x="409" y="350"/>
                      <a:pt x="409" y="350"/>
                      <a:pt x="409" y="350"/>
                    </a:cubicBezTo>
                    <a:cubicBezTo>
                      <a:pt x="408" y="350"/>
                      <a:pt x="406" y="351"/>
                      <a:pt x="405" y="353"/>
                    </a:cubicBezTo>
                    <a:cubicBezTo>
                      <a:pt x="405" y="355"/>
                      <a:pt x="406" y="357"/>
                      <a:pt x="407" y="358"/>
                    </a:cubicBezTo>
                    <a:cubicBezTo>
                      <a:pt x="409" y="359"/>
                      <a:pt x="409" y="359"/>
                      <a:pt x="409" y="359"/>
                    </a:cubicBezTo>
                    <a:cubicBezTo>
                      <a:pt x="411" y="355"/>
                      <a:pt x="411" y="355"/>
                      <a:pt x="411" y="355"/>
                    </a:cubicBezTo>
                    <a:cubicBezTo>
                      <a:pt x="408" y="353"/>
                      <a:pt x="408" y="353"/>
                      <a:pt x="408" y="353"/>
                    </a:cubicBezTo>
                    <a:cubicBezTo>
                      <a:pt x="411" y="355"/>
                      <a:pt x="411" y="355"/>
                      <a:pt x="411" y="355"/>
                    </a:cubicBezTo>
                    <a:cubicBezTo>
                      <a:pt x="409" y="352"/>
                      <a:pt x="409" y="352"/>
                      <a:pt x="409" y="352"/>
                    </a:cubicBezTo>
                    <a:cubicBezTo>
                      <a:pt x="409" y="352"/>
                      <a:pt x="408" y="352"/>
                      <a:pt x="408" y="353"/>
                    </a:cubicBezTo>
                    <a:cubicBezTo>
                      <a:pt x="411" y="355"/>
                      <a:pt x="411" y="355"/>
                      <a:pt x="411" y="355"/>
                    </a:cubicBezTo>
                    <a:cubicBezTo>
                      <a:pt x="409" y="352"/>
                      <a:pt x="409" y="352"/>
                      <a:pt x="409" y="352"/>
                    </a:cubicBezTo>
                    <a:cubicBezTo>
                      <a:pt x="411" y="355"/>
                      <a:pt x="411" y="355"/>
                      <a:pt x="411" y="355"/>
                    </a:cubicBezTo>
                    <a:cubicBezTo>
                      <a:pt x="410" y="351"/>
                      <a:pt x="410" y="351"/>
                      <a:pt x="410" y="351"/>
                    </a:cubicBezTo>
                    <a:cubicBezTo>
                      <a:pt x="410" y="352"/>
                      <a:pt x="410" y="352"/>
                      <a:pt x="409" y="352"/>
                    </a:cubicBezTo>
                    <a:cubicBezTo>
                      <a:pt x="411" y="355"/>
                      <a:pt x="411" y="355"/>
                      <a:pt x="411" y="355"/>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10" y="353"/>
                      <a:pt x="410" y="353"/>
                      <a:pt x="410" y="353"/>
                    </a:cubicBezTo>
                    <a:cubicBezTo>
                      <a:pt x="410" y="351"/>
                      <a:pt x="410" y="351"/>
                      <a:pt x="410" y="351"/>
                    </a:cubicBezTo>
                    <a:cubicBezTo>
                      <a:pt x="410" y="351"/>
                      <a:pt x="410" y="351"/>
                      <a:pt x="410" y="351"/>
                    </a:cubicBezTo>
                    <a:cubicBezTo>
                      <a:pt x="409" y="351"/>
                      <a:pt x="406" y="351"/>
                      <a:pt x="403" y="351"/>
                    </a:cubicBezTo>
                    <a:cubicBezTo>
                      <a:pt x="398" y="351"/>
                      <a:pt x="392" y="350"/>
                      <a:pt x="387" y="349"/>
                    </a:cubicBezTo>
                    <a:cubicBezTo>
                      <a:pt x="385" y="349"/>
                      <a:pt x="382" y="349"/>
                      <a:pt x="381" y="349"/>
                    </a:cubicBezTo>
                    <a:cubicBezTo>
                      <a:pt x="380" y="349"/>
                      <a:pt x="379" y="348"/>
                      <a:pt x="379"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8" y="348"/>
                      <a:pt x="378" y="348"/>
                      <a:pt x="378" y="348"/>
                    </a:cubicBezTo>
                    <a:cubicBezTo>
                      <a:pt x="376" y="348"/>
                      <a:pt x="375" y="349"/>
                      <a:pt x="374" y="351"/>
                    </a:cubicBezTo>
                    <a:cubicBezTo>
                      <a:pt x="374" y="353"/>
                      <a:pt x="374" y="355"/>
                      <a:pt x="376" y="356"/>
                    </a:cubicBezTo>
                    <a:cubicBezTo>
                      <a:pt x="383" y="360"/>
                      <a:pt x="383" y="360"/>
                      <a:pt x="383" y="360"/>
                    </a:cubicBezTo>
                    <a:cubicBezTo>
                      <a:pt x="385" y="357"/>
                      <a:pt x="385" y="357"/>
                      <a:pt x="385" y="357"/>
                    </a:cubicBezTo>
                    <a:cubicBezTo>
                      <a:pt x="382" y="355"/>
                      <a:pt x="382" y="355"/>
                      <a:pt x="382" y="355"/>
                    </a:cubicBezTo>
                    <a:cubicBezTo>
                      <a:pt x="385" y="357"/>
                      <a:pt x="385" y="357"/>
                      <a:pt x="385" y="357"/>
                    </a:cubicBezTo>
                    <a:cubicBezTo>
                      <a:pt x="383" y="353"/>
                      <a:pt x="383" y="353"/>
                      <a:pt x="383" y="353"/>
                    </a:cubicBezTo>
                    <a:cubicBezTo>
                      <a:pt x="382" y="354"/>
                      <a:pt x="382" y="354"/>
                      <a:pt x="382" y="355"/>
                    </a:cubicBezTo>
                    <a:cubicBezTo>
                      <a:pt x="385" y="357"/>
                      <a:pt x="385" y="357"/>
                      <a:pt x="385" y="357"/>
                    </a:cubicBezTo>
                    <a:cubicBezTo>
                      <a:pt x="383" y="353"/>
                      <a:pt x="383" y="353"/>
                      <a:pt x="383" y="353"/>
                    </a:cubicBezTo>
                    <a:cubicBezTo>
                      <a:pt x="385" y="357"/>
                      <a:pt x="385" y="357"/>
                      <a:pt x="385" y="357"/>
                    </a:cubicBezTo>
                    <a:cubicBezTo>
                      <a:pt x="384" y="353"/>
                      <a:pt x="384" y="353"/>
                      <a:pt x="384" y="353"/>
                    </a:cubicBezTo>
                    <a:cubicBezTo>
                      <a:pt x="384" y="353"/>
                      <a:pt x="383" y="353"/>
                      <a:pt x="383" y="353"/>
                    </a:cubicBezTo>
                    <a:cubicBezTo>
                      <a:pt x="385" y="357"/>
                      <a:pt x="385" y="357"/>
                      <a:pt x="385" y="357"/>
                    </a:cubicBezTo>
                    <a:cubicBezTo>
                      <a:pt x="384" y="353"/>
                      <a:pt x="384" y="353"/>
                      <a:pt x="384" y="353"/>
                    </a:cubicBezTo>
                    <a:cubicBezTo>
                      <a:pt x="385" y="356"/>
                      <a:pt x="385" y="356"/>
                      <a:pt x="385" y="356"/>
                    </a:cubicBezTo>
                    <a:cubicBezTo>
                      <a:pt x="384" y="353"/>
                      <a:pt x="384" y="353"/>
                      <a:pt x="384" y="353"/>
                    </a:cubicBezTo>
                    <a:cubicBezTo>
                      <a:pt x="384" y="353"/>
                      <a:pt x="384" y="353"/>
                      <a:pt x="384" y="353"/>
                    </a:cubicBezTo>
                    <a:cubicBezTo>
                      <a:pt x="385" y="356"/>
                      <a:pt x="385" y="356"/>
                      <a:pt x="385" y="356"/>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4" y="354"/>
                      <a:pt x="384" y="354"/>
                      <a:pt x="384" y="354"/>
                    </a:cubicBezTo>
                    <a:cubicBezTo>
                      <a:pt x="384" y="353"/>
                      <a:pt x="384" y="353"/>
                      <a:pt x="384" y="353"/>
                    </a:cubicBezTo>
                    <a:cubicBezTo>
                      <a:pt x="384" y="353"/>
                      <a:pt x="384" y="353"/>
                      <a:pt x="384" y="353"/>
                    </a:cubicBezTo>
                    <a:cubicBezTo>
                      <a:pt x="382" y="353"/>
                      <a:pt x="377" y="353"/>
                      <a:pt x="372" y="352"/>
                    </a:cubicBezTo>
                    <a:cubicBezTo>
                      <a:pt x="370" y="352"/>
                      <a:pt x="368" y="352"/>
                      <a:pt x="366" y="352"/>
                    </a:cubicBezTo>
                    <a:cubicBezTo>
                      <a:pt x="365" y="352"/>
                      <a:pt x="365" y="352"/>
                      <a:pt x="364" y="352"/>
                    </a:cubicBezTo>
                    <a:cubicBezTo>
                      <a:pt x="363" y="352"/>
                      <a:pt x="363" y="352"/>
                      <a:pt x="363" y="352"/>
                    </a:cubicBezTo>
                    <a:cubicBezTo>
                      <a:pt x="363" y="352"/>
                      <a:pt x="363" y="352"/>
                      <a:pt x="363" y="352"/>
                    </a:cubicBezTo>
                    <a:cubicBezTo>
                      <a:pt x="363" y="352"/>
                      <a:pt x="363" y="352"/>
                      <a:pt x="363" y="352"/>
                    </a:cubicBezTo>
                    <a:cubicBezTo>
                      <a:pt x="361" y="352"/>
                      <a:pt x="360" y="353"/>
                      <a:pt x="359" y="355"/>
                    </a:cubicBezTo>
                    <a:cubicBezTo>
                      <a:pt x="359" y="356"/>
                      <a:pt x="359" y="358"/>
                      <a:pt x="361" y="359"/>
                    </a:cubicBezTo>
                    <a:cubicBezTo>
                      <a:pt x="363" y="361"/>
                      <a:pt x="363" y="361"/>
                      <a:pt x="363" y="361"/>
                    </a:cubicBezTo>
                    <a:cubicBezTo>
                      <a:pt x="366" y="357"/>
                      <a:pt x="366" y="357"/>
                      <a:pt x="366" y="357"/>
                    </a:cubicBezTo>
                    <a:cubicBezTo>
                      <a:pt x="363" y="354"/>
                      <a:pt x="363" y="354"/>
                      <a:pt x="363" y="354"/>
                    </a:cubicBezTo>
                    <a:cubicBezTo>
                      <a:pt x="366" y="357"/>
                      <a:pt x="366" y="357"/>
                      <a:pt x="366" y="357"/>
                    </a:cubicBezTo>
                    <a:cubicBezTo>
                      <a:pt x="364" y="353"/>
                      <a:pt x="364" y="353"/>
                      <a:pt x="364" y="353"/>
                    </a:cubicBezTo>
                    <a:cubicBezTo>
                      <a:pt x="364" y="354"/>
                      <a:pt x="364" y="354"/>
                      <a:pt x="363" y="354"/>
                    </a:cubicBezTo>
                    <a:cubicBezTo>
                      <a:pt x="366" y="357"/>
                      <a:pt x="366" y="357"/>
                      <a:pt x="366" y="357"/>
                    </a:cubicBezTo>
                    <a:cubicBezTo>
                      <a:pt x="364" y="353"/>
                      <a:pt x="364" y="353"/>
                      <a:pt x="364" y="353"/>
                    </a:cubicBezTo>
                    <a:cubicBezTo>
                      <a:pt x="366" y="357"/>
                      <a:pt x="366" y="357"/>
                      <a:pt x="366" y="357"/>
                    </a:cubicBezTo>
                    <a:cubicBezTo>
                      <a:pt x="365" y="353"/>
                      <a:pt x="365" y="353"/>
                      <a:pt x="365" y="353"/>
                    </a:cubicBezTo>
                    <a:cubicBezTo>
                      <a:pt x="365" y="353"/>
                      <a:pt x="365" y="353"/>
                      <a:pt x="364" y="353"/>
                    </a:cubicBezTo>
                    <a:cubicBezTo>
                      <a:pt x="366" y="357"/>
                      <a:pt x="366" y="357"/>
                      <a:pt x="366" y="357"/>
                    </a:cubicBezTo>
                    <a:cubicBezTo>
                      <a:pt x="365" y="353"/>
                      <a:pt x="365" y="353"/>
                      <a:pt x="365" y="353"/>
                    </a:cubicBezTo>
                    <a:cubicBezTo>
                      <a:pt x="366" y="357"/>
                      <a:pt x="366" y="357"/>
                      <a:pt x="366" y="357"/>
                    </a:cubicBezTo>
                    <a:cubicBezTo>
                      <a:pt x="366" y="353"/>
                      <a:pt x="366" y="353"/>
                      <a:pt x="366" y="353"/>
                    </a:cubicBezTo>
                    <a:cubicBezTo>
                      <a:pt x="365" y="353"/>
                      <a:pt x="365" y="353"/>
                      <a:pt x="365" y="353"/>
                    </a:cubicBezTo>
                    <a:cubicBezTo>
                      <a:pt x="366" y="357"/>
                      <a:pt x="366" y="357"/>
                      <a:pt x="366" y="357"/>
                    </a:cubicBezTo>
                    <a:cubicBezTo>
                      <a:pt x="366" y="353"/>
                      <a:pt x="366" y="353"/>
                      <a:pt x="366" y="353"/>
                    </a:cubicBezTo>
                    <a:cubicBezTo>
                      <a:pt x="366" y="356"/>
                      <a:pt x="366" y="356"/>
                      <a:pt x="366" y="356"/>
                    </a:cubicBezTo>
                    <a:cubicBezTo>
                      <a:pt x="366" y="353"/>
                      <a:pt x="366" y="353"/>
                      <a:pt x="366" y="353"/>
                    </a:cubicBezTo>
                    <a:cubicBezTo>
                      <a:pt x="366" y="353"/>
                      <a:pt x="366" y="353"/>
                      <a:pt x="366" y="353"/>
                    </a:cubicBezTo>
                    <a:cubicBezTo>
                      <a:pt x="366" y="356"/>
                      <a:pt x="366" y="356"/>
                      <a:pt x="366" y="356"/>
                    </a:cubicBezTo>
                    <a:cubicBezTo>
                      <a:pt x="366" y="353"/>
                      <a:pt x="366" y="353"/>
                      <a:pt x="366" y="353"/>
                    </a:cubicBezTo>
                    <a:cubicBezTo>
                      <a:pt x="366" y="353"/>
                      <a:pt x="365" y="353"/>
                      <a:pt x="364" y="353"/>
                    </a:cubicBezTo>
                    <a:cubicBezTo>
                      <a:pt x="361" y="353"/>
                      <a:pt x="355" y="352"/>
                      <a:pt x="349" y="352"/>
                    </a:cubicBezTo>
                    <a:cubicBezTo>
                      <a:pt x="346" y="352"/>
                      <a:pt x="343" y="351"/>
                      <a:pt x="340" y="351"/>
                    </a:cubicBezTo>
                    <a:cubicBezTo>
                      <a:pt x="338" y="351"/>
                      <a:pt x="336" y="351"/>
                      <a:pt x="334" y="351"/>
                    </a:cubicBezTo>
                    <a:cubicBezTo>
                      <a:pt x="334" y="351"/>
                      <a:pt x="334" y="351"/>
                      <a:pt x="334" y="351"/>
                    </a:cubicBezTo>
                    <a:cubicBezTo>
                      <a:pt x="333" y="351"/>
                      <a:pt x="333" y="351"/>
                      <a:pt x="333" y="351"/>
                    </a:cubicBezTo>
                    <a:cubicBezTo>
                      <a:pt x="333" y="351"/>
                      <a:pt x="332" y="351"/>
                      <a:pt x="332" y="351"/>
                    </a:cubicBezTo>
                    <a:cubicBezTo>
                      <a:pt x="332" y="351"/>
                      <a:pt x="331" y="352"/>
                      <a:pt x="330" y="353"/>
                    </a:cubicBezTo>
                    <a:cubicBezTo>
                      <a:pt x="330" y="354"/>
                      <a:pt x="330" y="355"/>
                      <a:pt x="330" y="356"/>
                    </a:cubicBezTo>
                    <a:cubicBezTo>
                      <a:pt x="330" y="357"/>
                      <a:pt x="331" y="358"/>
                      <a:pt x="332" y="358"/>
                    </a:cubicBezTo>
                    <a:cubicBezTo>
                      <a:pt x="334" y="360"/>
                      <a:pt x="334" y="360"/>
                      <a:pt x="334" y="360"/>
                    </a:cubicBezTo>
                    <a:cubicBezTo>
                      <a:pt x="336" y="356"/>
                      <a:pt x="336" y="356"/>
                      <a:pt x="336" y="356"/>
                    </a:cubicBezTo>
                    <a:cubicBezTo>
                      <a:pt x="336" y="352"/>
                      <a:pt x="336" y="352"/>
                      <a:pt x="336" y="352"/>
                    </a:cubicBezTo>
                    <a:cubicBezTo>
                      <a:pt x="315" y="352"/>
                      <a:pt x="315" y="352"/>
                      <a:pt x="315" y="352"/>
                    </a:cubicBezTo>
                    <a:cubicBezTo>
                      <a:pt x="314" y="352"/>
                      <a:pt x="312" y="354"/>
                      <a:pt x="312" y="355"/>
                    </a:cubicBezTo>
                    <a:cubicBezTo>
                      <a:pt x="311" y="357"/>
                      <a:pt x="312" y="359"/>
                      <a:pt x="313" y="360"/>
                    </a:cubicBezTo>
                    <a:cubicBezTo>
                      <a:pt x="317" y="362"/>
                      <a:pt x="317" y="362"/>
                      <a:pt x="317" y="362"/>
                    </a:cubicBezTo>
                    <a:cubicBezTo>
                      <a:pt x="319" y="359"/>
                      <a:pt x="319" y="359"/>
                      <a:pt x="319" y="359"/>
                    </a:cubicBezTo>
                    <a:cubicBezTo>
                      <a:pt x="319" y="355"/>
                      <a:pt x="319" y="355"/>
                      <a:pt x="319" y="355"/>
                    </a:cubicBezTo>
                    <a:cubicBezTo>
                      <a:pt x="288" y="354"/>
                      <a:pt x="288" y="354"/>
                      <a:pt x="288" y="354"/>
                    </a:cubicBezTo>
                    <a:cubicBezTo>
                      <a:pt x="286" y="354"/>
                      <a:pt x="284" y="355"/>
                      <a:pt x="284" y="357"/>
                    </a:cubicBezTo>
                    <a:cubicBezTo>
                      <a:pt x="283" y="359"/>
                      <a:pt x="284" y="361"/>
                      <a:pt x="286" y="362"/>
                    </a:cubicBezTo>
                    <a:cubicBezTo>
                      <a:pt x="290" y="365"/>
                      <a:pt x="290" y="365"/>
                      <a:pt x="290" y="365"/>
                    </a:cubicBezTo>
                    <a:cubicBezTo>
                      <a:pt x="293" y="361"/>
                      <a:pt x="293" y="361"/>
                      <a:pt x="293" y="361"/>
                    </a:cubicBezTo>
                    <a:cubicBezTo>
                      <a:pt x="289" y="359"/>
                      <a:pt x="289" y="359"/>
                      <a:pt x="289" y="359"/>
                    </a:cubicBezTo>
                    <a:cubicBezTo>
                      <a:pt x="292" y="361"/>
                      <a:pt x="292" y="361"/>
                      <a:pt x="292" y="361"/>
                    </a:cubicBezTo>
                    <a:cubicBezTo>
                      <a:pt x="290" y="358"/>
                      <a:pt x="290" y="358"/>
                      <a:pt x="290" y="358"/>
                    </a:cubicBezTo>
                    <a:cubicBezTo>
                      <a:pt x="290" y="358"/>
                      <a:pt x="290" y="358"/>
                      <a:pt x="289" y="359"/>
                    </a:cubicBezTo>
                    <a:cubicBezTo>
                      <a:pt x="292" y="361"/>
                      <a:pt x="292" y="361"/>
                      <a:pt x="292" y="361"/>
                    </a:cubicBezTo>
                    <a:cubicBezTo>
                      <a:pt x="290" y="358"/>
                      <a:pt x="290" y="358"/>
                      <a:pt x="290" y="358"/>
                    </a:cubicBezTo>
                    <a:cubicBezTo>
                      <a:pt x="292" y="361"/>
                      <a:pt x="292" y="361"/>
                      <a:pt x="292" y="361"/>
                    </a:cubicBezTo>
                    <a:cubicBezTo>
                      <a:pt x="291" y="357"/>
                      <a:pt x="291" y="357"/>
                      <a:pt x="291" y="357"/>
                    </a:cubicBezTo>
                    <a:cubicBezTo>
                      <a:pt x="291" y="357"/>
                      <a:pt x="291" y="358"/>
                      <a:pt x="290" y="358"/>
                    </a:cubicBezTo>
                    <a:cubicBezTo>
                      <a:pt x="292" y="361"/>
                      <a:pt x="292" y="361"/>
                      <a:pt x="292" y="361"/>
                    </a:cubicBezTo>
                    <a:cubicBezTo>
                      <a:pt x="291" y="357"/>
                      <a:pt x="291" y="357"/>
                      <a:pt x="291" y="357"/>
                    </a:cubicBezTo>
                    <a:cubicBezTo>
                      <a:pt x="292" y="361"/>
                      <a:pt x="292" y="361"/>
                      <a:pt x="292" y="361"/>
                    </a:cubicBezTo>
                    <a:cubicBezTo>
                      <a:pt x="292" y="357"/>
                      <a:pt x="292" y="357"/>
                      <a:pt x="292" y="357"/>
                    </a:cubicBezTo>
                    <a:cubicBezTo>
                      <a:pt x="291" y="357"/>
                      <a:pt x="291" y="357"/>
                      <a:pt x="291" y="357"/>
                    </a:cubicBezTo>
                    <a:cubicBezTo>
                      <a:pt x="292" y="361"/>
                      <a:pt x="292" y="361"/>
                      <a:pt x="292" y="361"/>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2" y="359"/>
                      <a:pt x="292" y="359"/>
                      <a:pt x="292" y="359"/>
                    </a:cubicBezTo>
                    <a:cubicBezTo>
                      <a:pt x="292" y="357"/>
                      <a:pt x="292" y="357"/>
                      <a:pt x="292" y="357"/>
                    </a:cubicBezTo>
                    <a:cubicBezTo>
                      <a:pt x="292" y="357"/>
                      <a:pt x="292" y="357"/>
                      <a:pt x="292" y="357"/>
                    </a:cubicBezTo>
                    <a:cubicBezTo>
                      <a:pt x="291" y="357"/>
                      <a:pt x="289" y="357"/>
                      <a:pt x="286" y="357"/>
                    </a:cubicBezTo>
                    <a:cubicBezTo>
                      <a:pt x="281" y="357"/>
                      <a:pt x="276" y="356"/>
                      <a:pt x="270" y="356"/>
                    </a:cubicBezTo>
                    <a:cubicBezTo>
                      <a:pt x="265" y="356"/>
                      <a:pt x="260" y="355"/>
                      <a:pt x="258" y="355"/>
                    </a:cubicBezTo>
                    <a:cubicBezTo>
                      <a:pt x="258" y="355"/>
                      <a:pt x="258" y="355"/>
                      <a:pt x="257" y="355"/>
                    </a:cubicBezTo>
                    <a:cubicBezTo>
                      <a:pt x="256" y="356"/>
                      <a:pt x="256" y="356"/>
                      <a:pt x="256" y="356"/>
                    </a:cubicBezTo>
                    <a:cubicBezTo>
                      <a:pt x="256" y="356"/>
                      <a:pt x="256" y="356"/>
                      <a:pt x="256" y="356"/>
                    </a:cubicBezTo>
                    <a:cubicBezTo>
                      <a:pt x="255" y="356"/>
                      <a:pt x="255" y="356"/>
                      <a:pt x="255" y="356"/>
                    </a:cubicBezTo>
                    <a:cubicBezTo>
                      <a:pt x="255" y="356"/>
                      <a:pt x="254" y="357"/>
                      <a:pt x="254" y="357"/>
                    </a:cubicBezTo>
                    <a:cubicBezTo>
                      <a:pt x="253" y="359"/>
                      <a:pt x="253" y="362"/>
                      <a:pt x="255" y="363"/>
                    </a:cubicBezTo>
                    <a:cubicBezTo>
                      <a:pt x="259" y="365"/>
                      <a:pt x="259" y="365"/>
                      <a:pt x="259" y="365"/>
                    </a:cubicBezTo>
                    <a:cubicBezTo>
                      <a:pt x="261" y="362"/>
                      <a:pt x="261" y="362"/>
                      <a:pt x="261" y="362"/>
                    </a:cubicBezTo>
                    <a:cubicBezTo>
                      <a:pt x="260" y="358"/>
                      <a:pt x="260" y="358"/>
                      <a:pt x="260" y="358"/>
                    </a:cubicBezTo>
                    <a:cubicBezTo>
                      <a:pt x="260" y="358"/>
                      <a:pt x="255" y="358"/>
                      <a:pt x="251" y="359"/>
                    </a:cubicBezTo>
                    <a:cubicBezTo>
                      <a:pt x="248" y="359"/>
                      <a:pt x="246" y="360"/>
                      <a:pt x="244" y="360"/>
                    </a:cubicBezTo>
                    <a:cubicBezTo>
                      <a:pt x="243" y="360"/>
                      <a:pt x="242" y="360"/>
                      <a:pt x="241" y="360"/>
                    </a:cubicBezTo>
                    <a:cubicBezTo>
                      <a:pt x="240" y="360"/>
                      <a:pt x="240" y="360"/>
                      <a:pt x="240" y="360"/>
                    </a:cubicBezTo>
                    <a:cubicBezTo>
                      <a:pt x="240" y="361"/>
                      <a:pt x="240" y="361"/>
                      <a:pt x="240" y="361"/>
                    </a:cubicBezTo>
                    <a:cubicBezTo>
                      <a:pt x="239" y="361"/>
                      <a:pt x="239" y="361"/>
                      <a:pt x="239" y="361"/>
                    </a:cubicBezTo>
                    <a:cubicBezTo>
                      <a:pt x="239" y="361"/>
                      <a:pt x="238" y="361"/>
                      <a:pt x="238" y="362"/>
                    </a:cubicBezTo>
                    <a:cubicBezTo>
                      <a:pt x="237" y="363"/>
                      <a:pt x="237" y="364"/>
                      <a:pt x="237" y="365"/>
                    </a:cubicBezTo>
                    <a:cubicBezTo>
                      <a:pt x="238" y="366"/>
                      <a:pt x="238" y="367"/>
                      <a:pt x="239" y="368"/>
                    </a:cubicBezTo>
                    <a:cubicBezTo>
                      <a:pt x="244" y="371"/>
                      <a:pt x="244" y="371"/>
                      <a:pt x="244" y="371"/>
                    </a:cubicBezTo>
                    <a:cubicBezTo>
                      <a:pt x="247" y="368"/>
                      <a:pt x="247" y="368"/>
                      <a:pt x="247" y="368"/>
                    </a:cubicBezTo>
                    <a:cubicBezTo>
                      <a:pt x="246" y="364"/>
                      <a:pt x="246" y="364"/>
                      <a:pt x="246" y="364"/>
                    </a:cubicBezTo>
                    <a:cubicBezTo>
                      <a:pt x="217" y="365"/>
                      <a:pt x="217" y="365"/>
                      <a:pt x="217" y="365"/>
                    </a:cubicBezTo>
                    <a:cubicBezTo>
                      <a:pt x="216" y="365"/>
                      <a:pt x="214" y="366"/>
                      <a:pt x="214" y="368"/>
                    </a:cubicBezTo>
                    <a:cubicBezTo>
                      <a:pt x="213" y="370"/>
                      <a:pt x="214" y="371"/>
                      <a:pt x="215" y="372"/>
                    </a:cubicBezTo>
                    <a:cubicBezTo>
                      <a:pt x="224" y="377"/>
                      <a:pt x="224" y="377"/>
                      <a:pt x="224" y="377"/>
                    </a:cubicBezTo>
                    <a:cubicBezTo>
                      <a:pt x="226" y="374"/>
                      <a:pt x="226" y="374"/>
                      <a:pt x="226" y="374"/>
                    </a:cubicBezTo>
                    <a:cubicBezTo>
                      <a:pt x="225" y="370"/>
                      <a:pt x="225" y="370"/>
                      <a:pt x="225" y="370"/>
                    </a:cubicBezTo>
                    <a:cubicBezTo>
                      <a:pt x="225" y="370"/>
                      <a:pt x="219" y="371"/>
                      <a:pt x="212" y="371"/>
                    </a:cubicBezTo>
                    <a:cubicBezTo>
                      <a:pt x="208" y="372"/>
                      <a:pt x="205" y="372"/>
                      <a:pt x="202" y="372"/>
                    </a:cubicBezTo>
                    <a:cubicBezTo>
                      <a:pt x="201" y="373"/>
                      <a:pt x="200" y="373"/>
                      <a:pt x="199" y="373"/>
                    </a:cubicBezTo>
                    <a:cubicBezTo>
                      <a:pt x="198" y="373"/>
                      <a:pt x="198" y="373"/>
                      <a:pt x="198" y="373"/>
                    </a:cubicBezTo>
                    <a:cubicBezTo>
                      <a:pt x="197" y="373"/>
                      <a:pt x="197" y="373"/>
                      <a:pt x="197" y="373"/>
                    </a:cubicBezTo>
                    <a:cubicBezTo>
                      <a:pt x="196" y="374"/>
                      <a:pt x="196" y="374"/>
                      <a:pt x="196" y="374"/>
                    </a:cubicBezTo>
                    <a:cubicBezTo>
                      <a:pt x="196" y="374"/>
                      <a:pt x="196" y="374"/>
                      <a:pt x="195" y="375"/>
                    </a:cubicBezTo>
                    <a:cubicBezTo>
                      <a:pt x="194" y="377"/>
                      <a:pt x="194" y="379"/>
                      <a:pt x="196" y="381"/>
                    </a:cubicBezTo>
                    <a:cubicBezTo>
                      <a:pt x="200" y="383"/>
                      <a:pt x="200" y="383"/>
                      <a:pt x="200" y="383"/>
                    </a:cubicBezTo>
                    <a:cubicBezTo>
                      <a:pt x="202" y="379"/>
                      <a:pt x="202" y="379"/>
                      <a:pt x="202" y="379"/>
                    </a:cubicBezTo>
                    <a:cubicBezTo>
                      <a:pt x="200" y="376"/>
                      <a:pt x="200" y="376"/>
                      <a:pt x="200" y="376"/>
                    </a:cubicBezTo>
                    <a:cubicBezTo>
                      <a:pt x="185" y="382"/>
                      <a:pt x="185" y="382"/>
                      <a:pt x="185" y="382"/>
                    </a:cubicBezTo>
                    <a:cubicBezTo>
                      <a:pt x="184" y="382"/>
                      <a:pt x="183" y="384"/>
                      <a:pt x="183" y="385"/>
                    </a:cubicBezTo>
                    <a:cubicBezTo>
                      <a:pt x="183" y="387"/>
                      <a:pt x="184" y="388"/>
                      <a:pt x="185" y="389"/>
                    </a:cubicBezTo>
                    <a:cubicBezTo>
                      <a:pt x="187" y="390"/>
                      <a:pt x="187" y="390"/>
                      <a:pt x="187" y="390"/>
                    </a:cubicBezTo>
                    <a:cubicBezTo>
                      <a:pt x="190" y="387"/>
                      <a:pt x="190" y="387"/>
                      <a:pt x="190" y="387"/>
                    </a:cubicBezTo>
                    <a:cubicBezTo>
                      <a:pt x="188" y="383"/>
                      <a:pt x="188" y="383"/>
                      <a:pt x="188" y="383"/>
                    </a:cubicBezTo>
                    <a:cubicBezTo>
                      <a:pt x="188" y="383"/>
                      <a:pt x="184" y="385"/>
                      <a:pt x="180" y="387"/>
                    </a:cubicBezTo>
                    <a:cubicBezTo>
                      <a:pt x="177" y="388"/>
                      <a:pt x="175" y="389"/>
                      <a:pt x="174" y="390"/>
                    </a:cubicBezTo>
                    <a:cubicBezTo>
                      <a:pt x="173" y="390"/>
                      <a:pt x="172" y="390"/>
                      <a:pt x="172" y="391"/>
                    </a:cubicBezTo>
                    <a:cubicBezTo>
                      <a:pt x="171" y="391"/>
                      <a:pt x="171" y="391"/>
                      <a:pt x="171" y="391"/>
                    </a:cubicBezTo>
                    <a:cubicBezTo>
                      <a:pt x="170" y="391"/>
                      <a:pt x="170" y="391"/>
                      <a:pt x="170" y="391"/>
                    </a:cubicBezTo>
                    <a:cubicBezTo>
                      <a:pt x="170" y="392"/>
                      <a:pt x="170" y="392"/>
                      <a:pt x="170" y="392"/>
                    </a:cubicBezTo>
                    <a:cubicBezTo>
                      <a:pt x="170" y="392"/>
                      <a:pt x="169" y="392"/>
                      <a:pt x="169" y="392"/>
                    </a:cubicBezTo>
                    <a:cubicBezTo>
                      <a:pt x="168" y="394"/>
                      <a:pt x="168" y="397"/>
                      <a:pt x="170" y="398"/>
                    </a:cubicBezTo>
                    <a:cubicBezTo>
                      <a:pt x="173" y="399"/>
                      <a:pt x="173" y="399"/>
                      <a:pt x="173" y="399"/>
                    </a:cubicBezTo>
                    <a:cubicBezTo>
                      <a:pt x="175" y="396"/>
                      <a:pt x="175" y="396"/>
                      <a:pt x="175" y="396"/>
                    </a:cubicBezTo>
                    <a:cubicBezTo>
                      <a:pt x="172" y="393"/>
                      <a:pt x="172" y="393"/>
                      <a:pt x="172" y="393"/>
                    </a:cubicBezTo>
                    <a:cubicBezTo>
                      <a:pt x="161" y="403"/>
                      <a:pt x="161" y="403"/>
                      <a:pt x="161" y="403"/>
                    </a:cubicBezTo>
                    <a:cubicBezTo>
                      <a:pt x="160" y="404"/>
                      <a:pt x="160" y="405"/>
                      <a:pt x="160" y="407"/>
                    </a:cubicBezTo>
                    <a:cubicBezTo>
                      <a:pt x="160" y="408"/>
                      <a:pt x="161" y="409"/>
                      <a:pt x="162" y="410"/>
                    </a:cubicBezTo>
                    <a:cubicBezTo>
                      <a:pt x="162" y="410"/>
                      <a:pt x="162" y="410"/>
                      <a:pt x="162" y="410"/>
                    </a:cubicBezTo>
                    <a:cubicBezTo>
                      <a:pt x="156" y="415"/>
                      <a:pt x="156" y="415"/>
                      <a:pt x="156" y="415"/>
                    </a:cubicBezTo>
                    <a:cubicBezTo>
                      <a:pt x="155" y="416"/>
                      <a:pt x="154" y="418"/>
                      <a:pt x="154" y="419"/>
                    </a:cubicBezTo>
                    <a:cubicBezTo>
                      <a:pt x="154" y="420"/>
                      <a:pt x="155" y="421"/>
                      <a:pt x="156" y="422"/>
                    </a:cubicBezTo>
                    <a:cubicBezTo>
                      <a:pt x="157" y="423"/>
                      <a:pt x="157" y="423"/>
                      <a:pt x="157" y="423"/>
                    </a:cubicBezTo>
                    <a:cubicBezTo>
                      <a:pt x="159" y="419"/>
                      <a:pt x="159" y="419"/>
                      <a:pt x="159" y="419"/>
                    </a:cubicBezTo>
                    <a:cubicBezTo>
                      <a:pt x="156" y="418"/>
                      <a:pt x="156" y="418"/>
                      <a:pt x="156" y="418"/>
                    </a:cubicBezTo>
                    <a:cubicBezTo>
                      <a:pt x="149" y="434"/>
                      <a:pt x="149" y="434"/>
                      <a:pt x="149" y="434"/>
                    </a:cubicBezTo>
                    <a:cubicBezTo>
                      <a:pt x="148" y="436"/>
                      <a:pt x="149" y="438"/>
                      <a:pt x="151" y="439"/>
                    </a:cubicBezTo>
                    <a:cubicBezTo>
                      <a:pt x="152" y="440"/>
                      <a:pt x="152" y="440"/>
                      <a:pt x="152" y="440"/>
                    </a:cubicBezTo>
                    <a:cubicBezTo>
                      <a:pt x="154" y="437"/>
                      <a:pt x="154" y="437"/>
                      <a:pt x="154" y="437"/>
                    </a:cubicBezTo>
                    <a:cubicBezTo>
                      <a:pt x="151" y="435"/>
                      <a:pt x="151" y="435"/>
                      <a:pt x="151" y="435"/>
                    </a:cubicBezTo>
                    <a:cubicBezTo>
                      <a:pt x="146" y="448"/>
                      <a:pt x="146" y="448"/>
                      <a:pt x="146" y="448"/>
                    </a:cubicBezTo>
                    <a:cubicBezTo>
                      <a:pt x="145" y="450"/>
                      <a:pt x="146" y="452"/>
                      <a:pt x="147" y="453"/>
                    </a:cubicBezTo>
                    <a:cubicBezTo>
                      <a:pt x="150" y="455"/>
                      <a:pt x="150" y="455"/>
                      <a:pt x="150" y="455"/>
                    </a:cubicBezTo>
                    <a:cubicBezTo>
                      <a:pt x="148" y="463"/>
                      <a:pt x="148" y="463"/>
                      <a:pt x="148" y="463"/>
                    </a:cubicBezTo>
                    <a:cubicBezTo>
                      <a:pt x="148" y="465"/>
                      <a:pt x="148" y="466"/>
                      <a:pt x="150" y="467"/>
                    </a:cubicBezTo>
                    <a:cubicBezTo>
                      <a:pt x="153" y="469"/>
                      <a:pt x="153" y="469"/>
                      <a:pt x="153" y="469"/>
                    </a:cubicBezTo>
                    <a:cubicBezTo>
                      <a:pt x="150" y="478"/>
                      <a:pt x="150" y="478"/>
                      <a:pt x="150" y="478"/>
                    </a:cubicBezTo>
                    <a:cubicBezTo>
                      <a:pt x="150" y="479"/>
                      <a:pt x="151" y="481"/>
                      <a:pt x="152" y="482"/>
                    </a:cubicBezTo>
                    <a:cubicBezTo>
                      <a:pt x="157" y="485"/>
                      <a:pt x="157" y="485"/>
                      <a:pt x="157" y="485"/>
                    </a:cubicBezTo>
                    <a:cubicBezTo>
                      <a:pt x="164" y="505"/>
                      <a:pt x="164" y="505"/>
                      <a:pt x="164" y="505"/>
                    </a:cubicBezTo>
                    <a:cubicBezTo>
                      <a:pt x="164" y="506"/>
                      <a:pt x="165" y="507"/>
                      <a:pt x="165" y="508"/>
                    </a:cubicBezTo>
                    <a:cubicBezTo>
                      <a:pt x="171" y="511"/>
                      <a:pt x="171" y="511"/>
                      <a:pt x="171" y="511"/>
                    </a:cubicBezTo>
                    <a:cubicBezTo>
                      <a:pt x="173" y="507"/>
                      <a:pt x="173" y="507"/>
                      <a:pt x="173" y="507"/>
                    </a:cubicBezTo>
                    <a:cubicBezTo>
                      <a:pt x="170" y="505"/>
                      <a:pt x="170" y="505"/>
                      <a:pt x="170" y="505"/>
                    </a:cubicBezTo>
                    <a:cubicBezTo>
                      <a:pt x="169" y="506"/>
                      <a:pt x="169" y="507"/>
                      <a:pt x="169" y="508"/>
                    </a:cubicBezTo>
                    <a:cubicBezTo>
                      <a:pt x="169" y="508"/>
                      <a:pt x="169" y="509"/>
                      <a:pt x="169" y="509"/>
                    </a:cubicBezTo>
                    <a:cubicBezTo>
                      <a:pt x="169" y="509"/>
                      <a:pt x="169" y="509"/>
                      <a:pt x="169" y="510"/>
                    </a:cubicBezTo>
                    <a:cubicBezTo>
                      <a:pt x="170" y="510"/>
                      <a:pt x="170" y="511"/>
                      <a:pt x="171" y="511"/>
                    </a:cubicBezTo>
                    <a:cubicBezTo>
                      <a:pt x="172" y="513"/>
                      <a:pt x="175" y="517"/>
                      <a:pt x="179" y="521"/>
                    </a:cubicBezTo>
                    <a:cubicBezTo>
                      <a:pt x="185" y="528"/>
                      <a:pt x="192" y="536"/>
                      <a:pt x="198" y="543"/>
                    </a:cubicBezTo>
                    <a:cubicBezTo>
                      <a:pt x="201" y="546"/>
                      <a:pt x="204" y="549"/>
                      <a:pt x="206" y="551"/>
                    </a:cubicBezTo>
                    <a:cubicBezTo>
                      <a:pt x="207" y="552"/>
                      <a:pt x="208" y="553"/>
                      <a:pt x="208" y="554"/>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09" y="554"/>
                      <a:pt x="209" y="554"/>
                      <a:pt x="209" y="554"/>
                    </a:cubicBezTo>
                    <a:cubicBezTo>
                      <a:pt x="210" y="553"/>
                      <a:pt x="210" y="553"/>
                      <a:pt x="210" y="553"/>
                    </a:cubicBezTo>
                    <a:cubicBezTo>
                      <a:pt x="209" y="554"/>
                      <a:pt x="209" y="554"/>
                      <a:pt x="209" y="554"/>
                    </a:cubicBezTo>
                    <a:cubicBezTo>
                      <a:pt x="212" y="552"/>
                      <a:pt x="212" y="552"/>
                      <a:pt x="212" y="552"/>
                    </a:cubicBezTo>
                    <a:cubicBezTo>
                      <a:pt x="208" y="554"/>
                      <a:pt x="208" y="554"/>
                      <a:pt x="208" y="554"/>
                    </a:cubicBezTo>
                    <a:cubicBezTo>
                      <a:pt x="209" y="554"/>
                      <a:pt x="209" y="554"/>
                      <a:pt x="209" y="554"/>
                    </a:cubicBezTo>
                    <a:cubicBezTo>
                      <a:pt x="212" y="552"/>
                      <a:pt x="212" y="552"/>
                      <a:pt x="212" y="552"/>
                    </a:cubicBezTo>
                    <a:cubicBezTo>
                      <a:pt x="208" y="554"/>
                      <a:pt x="208" y="554"/>
                      <a:pt x="208" y="554"/>
                    </a:cubicBezTo>
                    <a:cubicBezTo>
                      <a:pt x="212" y="552"/>
                      <a:pt x="212" y="552"/>
                      <a:pt x="212" y="552"/>
                    </a:cubicBezTo>
                    <a:cubicBezTo>
                      <a:pt x="208" y="553"/>
                      <a:pt x="208" y="553"/>
                      <a:pt x="208" y="553"/>
                    </a:cubicBezTo>
                    <a:cubicBezTo>
                      <a:pt x="208" y="554"/>
                      <a:pt x="208" y="554"/>
                      <a:pt x="208" y="554"/>
                    </a:cubicBezTo>
                    <a:cubicBezTo>
                      <a:pt x="212" y="552"/>
                      <a:pt x="212" y="552"/>
                      <a:pt x="212" y="552"/>
                    </a:cubicBezTo>
                    <a:cubicBezTo>
                      <a:pt x="208" y="553"/>
                      <a:pt x="208" y="553"/>
                      <a:pt x="208" y="553"/>
                    </a:cubicBezTo>
                    <a:cubicBezTo>
                      <a:pt x="212" y="552"/>
                      <a:pt x="212" y="552"/>
                      <a:pt x="212" y="552"/>
                    </a:cubicBezTo>
                    <a:cubicBezTo>
                      <a:pt x="208" y="552"/>
                      <a:pt x="208" y="552"/>
                      <a:pt x="208" y="552"/>
                    </a:cubicBezTo>
                    <a:cubicBezTo>
                      <a:pt x="208" y="553"/>
                      <a:pt x="208" y="553"/>
                      <a:pt x="208" y="553"/>
                    </a:cubicBezTo>
                    <a:cubicBezTo>
                      <a:pt x="212" y="552"/>
                      <a:pt x="212" y="552"/>
                      <a:pt x="212" y="552"/>
                    </a:cubicBezTo>
                    <a:cubicBezTo>
                      <a:pt x="208" y="552"/>
                      <a:pt x="208" y="552"/>
                      <a:pt x="208" y="552"/>
                    </a:cubicBezTo>
                    <a:cubicBezTo>
                      <a:pt x="208" y="553"/>
                      <a:pt x="209" y="555"/>
                      <a:pt x="210" y="555"/>
                    </a:cubicBezTo>
                    <a:cubicBezTo>
                      <a:pt x="216" y="559"/>
                      <a:pt x="216" y="559"/>
                      <a:pt x="216" y="559"/>
                    </a:cubicBezTo>
                    <a:cubicBezTo>
                      <a:pt x="218" y="556"/>
                      <a:pt x="218" y="556"/>
                      <a:pt x="218" y="556"/>
                    </a:cubicBezTo>
                    <a:cubicBezTo>
                      <a:pt x="215" y="554"/>
                      <a:pt x="215" y="554"/>
                      <a:pt x="215" y="554"/>
                    </a:cubicBezTo>
                    <a:cubicBezTo>
                      <a:pt x="214" y="555"/>
                      <a:pt x="214" y="555"/>
                      <a:pt x="214" y="555"/>
                    </a:cubicBezTo>
                    <a:cubicBezTo>
                      <a:pt x="214" y="556"/>
                      <a:pt x="214" y="556"/>
                      <a:pt x="214" y="556"/>
                    </a:cubicBezTo>
                    <a:cubicBezTo>
                      <a:pt x="214" y="556"/>
                      <a:pt x="214" y="557"/>
                      <a:pt x="214" y="558"/>
                    </a:cubicBezTo>
                    <a:cubicBezTo>
                      <a:pt x="214" y="560"/>
                      <a:pt x="214" y="563"/>
                      <a:pt x="214" y="567"/>
                    </a:cubicBezTo>
                    <a:cubicBezTo>
                      <a:pt x="215" y="570"/>
                      <a:pt x="215" y="573"/>
                      <a:pt x="215"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5" y="574"/>
                      <a:pt x="215" y="574"/>
                      <a:pt x="215" y="574"/>
                    </a:cubicBezTo>
                    <a:cubicBezTo>
                      <a:pt x="217" y="574"/>
                      <a:pt x="217" y="574"/>
                      <a:pt x="217" y="574"/>
                    </a:cubicBezTo>
                    <a:cubicBezTo>
                      <a:pt x="215" y="574"/>
                      <a:pt x="215" y="574"/>
                      <a:pt x="215" y="574"/>
                    </a:cubicBezTo>
                    <a:cubicBezTo>
                      <a:pt x="218" y="574"/>
                      <a:pt x="218" y="574"/>
                      <a:pt x="218" y="574"/>
                    </a:cubicBezTo>
                    <a:cubicBezTo>
                      <a:pt x="215" y="574"/>
                      <a:pt x="215" y="574"/>
                      <a:pt x="215" y="574"/>
                    </a:cubicBezTo>
                    <a:cubicBezTo>
                      <a:pt x="215" y="574"/>
                      <a:pt x="215" y="574"/>
                      <a:pt x="215" y="574"/>
                    </a:cubicBezTo>
                    <a:cubicBezTo>
                      <a:pt x="218" y="574"/>
                      <a:pt x="218" y="574"/>
                      <a:pt x="218" y="574"/>
                    </a:cubicBezTo>
                    <a:cubicBezTo>
                      <a:pt x="215" y="574"/>
                      <a:pt x="215" y="574"/>
                      <a:pt x="215" y="574"/>
                    </a:cubicBezTo>
                    <a:cubicBezTo>
                      <a:pt x="219" y="574"/>
                      <a:pt x="219" y="574"/>
                      <a:pt x="219" y="574"/>
                    </a:cubicBezTo>
                    <a:cubicBezTo>
                      <a:pt x="215" y="573"/>
                      <a:pt x="215" y="573"/>
                      <a:pt x="215" y="573"/>
                    </a:cubicBezTo>
                    <a:cubicBezTo>
                      <a:pt x="215" y="574"/>
                      <a:pt x="215" y="574"/>
                      <a:pt x="215" y="574"/>
                    </a:cubicBezTo>
                    <a:cubicBezTo>
                      <a:pt x="219" y="574"/>
                      <a:pt x="219" y="574"/>
                      <a:pt x="219" y="574"/>
                    </a:cubicBezTo>
                    <a:cubicBezTo>
                      <a:pt x="215" y="573"/>
                      <a:pt x="215" y="573"/>
                      <a:pt x="215" y="573"/>
                    </a:cubicBezTo>
                    <a:cubicBezTo>
                      <a:pt x="219" y="574"/>
                      <a:pt x="219" y="574"/>
                      <a:pt x="219" y="574"/>
                    </a:cubicBezTo>
                    <a:cubicBezTo>
                      <a:pt x="215" y="572"/>
                      <a:pt x="215" y="572"/>
                      <a:pt x="215" y="572"/>
                    </a:cubicBezTo>
                    <a:cubicBezTo>
                      <a:pt x="215" y="573"/>
                      <a:pt x="215" y="573"/>
                      <a:pt x="215" y="573"/>
                    </a:cubicBezTo>
                    <a:cubicBezTo>
                      <a:pt x="219" y="574"/>
                      <a:pt x="219" y="574"/>
                      <a:pt x="219" y="574"/>
                    </a:cubicBezTo>
                    <a:cubicBezTo>
                      <a:pt x="215" y="572"/>
                      <a:pt x="215" y="572"/>
                      <a:pt x="215" y="572"/>
                    </a:cubicBezTo>
                    <a:cubicBezTo>
                      <a:pt x="214" y="574"/>
                      <a:pt x="215" y="577"/>
                      <a:pt x="216" y="578"/>
                    </a:cubicBezTo>
                    <a:cubicBezTo>
                      <a:pt x="221" y="580"/>
                      <a:pt x="221" y="580"/>
                      <a:pt x="221" y="580"/>
                    </a:cubicBezTo>
                    <a:cubicBezTo>
                      <a:pt x="219" y="592"/>
                      <a:pt x="219" y="592"/>
                      <a:pt x="219" y="592"/>
                    </a:cubicBezTo>
                    <a:cubicBezTo>
                      <a:pt x="219" y="594"/>
                      <a:pt x="220" y="595"/>
                      <a:pt x="221" y="596"/>
                    </a:cubicBezTo>
                    <a:cubicBezTo>
                      <a:pt x="223" y="597"/>
                      <a:pt x="223" y="597"/>
                      <a:pt x="223" y="597"/>
                    </a:cubicBezTo>
                    <a:cubicBezTo>
                      <a:pt x="225" y="594"/>
                      <a:pt x="225" y="594"/>
                      <a:pt x="225" y="594"/>
                    </a:cubicBezTo>
                    <a:cubicBezTo>
                      <a:pt x="222" y="592"/>
                      <a:pt x="222" y="592"/>
                      <a:pt x="222" y="592"/>
                    </a:cubicBezTo>
                    <a:cubicBezTo>
                      <a:pt x="214" y="604"/>
                      <a:pt x="214" y="604"/>
                      <a:pt x="214" y="604"/>
                    </a:cubicBezTo>
                    <a:cubicBezTo>
                      <a:pt x="213" y="605"/>
                      <a:pt x="213" y="606"/>
                      <a:pt x="213" y="607"/>
                    </a:cubicBezTo>
                    <a:cubicBezTo>
                      <a:pt x="213" y="608"/>
                      <a:pt x="214" y="609"/>
                      <a:pt x="215" y="610"/>
                    </a:cubicBezTo>
                    <a:cubicBezTo>
                      <a:pt x="217" y="611"/>
                      <a:pt x="217" y="611"/>
                      <a:pt x="217" y="611"/>
                    </a:cubicBezTo>
                    <a:cubicBezTo>
                      <a:pt x="213" y="615"/>
                      <a:pt x="213" y="615"/>
                      <a:pt x="213" y="615"/>
                    </a:cubicBezTo>
                    <a:cubicBezTo>
                      <a:pt x="212" y="616"/>
                      <a:pt x="211" y="617"/>
                      <a:pt x="211" y="618"/>
                    </a:cubicBezTo>
                    <a:cubicBezTo>
                      <a:pt x="211" y="619"/>
                      <a:pt x="212" y="620"/>
                      <a:pt x="213" y="621"/>
                    </a:cubicBezTo>
                    <a:cubicBezTo>
                      <a:pt x="218" y="624"/>
                      <a:pt x="218" y="624"/>
                      <a:pt x="218" y="624"/>
                    </a:cubicBezTo>
                    <a:cubicBezTo>
                      <a:pt x="220" y="621"/>
                      <a:pt x="220" y="621"/>
                      <a:pt x="220" y="621"/>
                    </a:cubicBezTo>
                    <a:cubicBezTo>
                      <a:pt x="217" y="618"/>
                      <a:pt x="217" y="618"/>
                      <a:pt x="217" y="618"/>
                    </a:cubicBezTo>
                    <a:cubicBezTo>
                      <a:pt x="217" y="618"/>
                      <a:pt x="214" y="621"/>
                      <a:pt x="212" y="624"/>
                    </a:cubicBezTo>
                    <a:cubicBezTo>
                      <a:pt x="211" y="625"/>
                      <a:pt x="209" y="627"/>
                      <a:pt x="208" y="628"/>
                    </a:cubicBezTo>
                    <a:cubicBezTo>
                      <a:pt x="208" y="629"/>
                      <a:pt x="208" y="629"/>
                      <a:pt x="207" y="630"/>
                    </a:cubicBezTo>
                    <a:cubicBezTo>
                      <a:pt x="207" y="630"/>
                      <a:pt x="207" y="630"/>
                      <a:pt x="207" y="630"/>
                    </a:cubicBezTo>
                    <a:cubicBezTo>
                      <a:pt x="207" y="630"/>
                      <a:pt x="207" y="630"/>
                      <a:pt x="207" y="630"/>
                    </a:cubicBezTo>
                    <a:cubicBezTo>
                      <a:pt x="207" y="631"/>
                      <a:pt x="207" y="631"/>
                      <a:pt x="207" y="631"/>
                    </a:cubicBezTo>
                    <a:cubicBezTo>
                      <a:pt x="206" y="632"/>
                      <a:pt x="206" y="633"/>
                      <a:pt x="206" y="634"/>
                    </a:cubicBezTo>
                    <a:cubicBezTo>
                      <a:pt x="206" y="635"/>
                      <a:pt x="207" y="636"/>
                      <a:pt x="208" y="636"/>
                    </a:cubicBezTo>
                    <a:cubicBezTo>
                      <a:pt x="208" y="636"/>
                      <a:pt x="208" y="636"/>
                      <a:pt x="208" y="636"/>
                    </a:cubicBezTo>
                    <a:cubicBezTo>
                      <a:pt x="210" y="633"/>
                      <a:pt x="210" y="633"/>
                      <a:pt x="210" y="633"/>
                    </a:cubicBezTo>
                    <a:cubicBezTo>
                      <a:pt x="207" y="631"/>
                      <a:pt x="207" y="631"/>
                      <a:pt x="207" y="631"/>
                    </a:cubicBezTo>
                    <a:cubicBezTo>
                      <a:pt x="198" y="646"/>
                      <a:pt x="198" y="646"/>
                      <a:pt x="198" y="646"/>
                    </a:cubicBezTo>
                    <a:cubicBezTo>
                      <a:pt x="197" y="647"/>
                      <a:pt x="198" y="650"/>
                      <a:pt x="200" y="651"/>
                    </a:cubicBezTo>
                    <a:cubicBezTo>
                      <a:pt x="203" y="653"/>
                      <a:pt x="203" y="653"/>
                      <a:pt x="203" y="653"/>
                    </a:cubicBezTo>
                    <a:cubicBezTo>
                      <a:pt x="205" y="649"/>
                      <a:pt x="205" y="649"/>
                      <a:pt x="205" y="649"/>
                    </a:cubicBezTo>
                    <a:cubicBezTo>
                      <a:pt x="203" y="646"/>
                      <a:pt x="203" y="646"/>
                      <a:pt x="203" y="646"/>
                    </a:cubicBezTo>
                    <a:cubicBezTo>
                      <a:pt x="190" y="651"/>
                      <a:pt x="190" y="651"/>
                      <a:pt x="190" y="651"/>
                    </a:cubicBezTo>
                    <a:cubicBezTo>
                      <a:pt x="188" y="651"/>
                      <a:pt x="187" y="653"/>
                      <a:pt x="187" y="654"/>
                    </a:cubicBezTo>
                    <a:cubicBezTo>
                      <a:pt x="187" y="656"/>
                      <a:pt x="188" y="657"/>
                      <a:pt x="189" y="658"/>
                    </a:cubicBezTo>
                    <a:cubicBezTo>
                      <a:pt x="191" y="659"/>
                      <a:pt x="191" y="659"/>
                      <a:pt x="191" y="659"/>
                    </a:cubicBezTo>
                    <a:cubicBezTo>
                      <a:pt x="193" y="656"/>
                      <a:pt x="193" y="656"/>
                      <a:pt x="193" y="656"/>
                    </a:cubicBezTo>
                    <a:cubicBezTo>
                      <a:pt x="191" y="652"/>
                      <a:pt x="191" y="652"/>
                      <a:pt x="191" y="652"/>
                    </a:cubicBezTo>
                    <a:cubicBezTo>
                      <a:pt x="176" y="658"/>
                      <a:pt x="176" y="658"/>
                      <a:pt x="176" y="658"/>
                    </a:cubicBezTo>
                    <a:cubicBezTo>
                      <a:pt x="175" y="659"/>
                      <a:pt x="174" y="660"/>
                      <a:pt x="174" y="662"/>
                    </a:cubicBezTo>
                    <a:cubicBezTo>
                      <a:pt x="174" y="663"/>
                      <a:pt x="175" y="665"/>
                      <a:pt x="176" y="665"/>
                    </a:cubicBezTo>
                    <a:cubicBezTo>
                      <a:pt x="180" y="668"/>
                      <a:pt x="180" y="668"/>
                      <a:pt x="180" y="668"/>
                    </a:cubicBezTo>
                    <a:cubicBezTo>
                      <a:pt x="182" y="665"/>
                      <a:pt x="182" y="665"/>
                      <a:pt x="182" y="665"/>
                    </a:cubicBezTo>
                    <a:cubicBezTo>
                      <a:pt x="181" y="661"/>
                      <a:pt x="181" y="661"/>
                      <a:pt x="181" y="661"/>
                    </a:cubicBezTo>
                    <a:cubicBezTo>
                      <a:pt x="165" y="663"/>
                      <a:pt x="165" y="663"/>
                      <a:pt x="165" y="663"/>
                    </a:cubicBezTo>
                    <a:cubicBezTo>
                      <a:pt x="163" y="664"/>
                      <a:pt x="162" y="665"/>
                      <a:pt x="162" y="667"/>
                    </a:cubicBezTo>
                    <a:cubicBezTo>
                      <a:pt x="161" y="668"/>
                      <a:pt x="162" y="670"/>
                      <a:pt x="163" y="671"/>
                    </a:cubicBezTo>
                    <a:cubicBezTo>
                      <a:pt x="170" y="675"/>
                      <a:pt x="170" y="675"/>
                      <a:pt x="170" y="675"/>
                    </a:cubicBezTo>
                    <a:cubicBezTo>
                      <a:pt x="173" y="672"/>
                      <a:pt x="173" y="672"/>
                      <a:pt x="173" y="672"/>
                    </a:cubicBezTo>
                    <a:cubicBezTo>
                      <a:pt x="172" y="668"/>
                      <a:pt x="172" y="668"/>
                      <a:pt x="172" y="668"/>
                    </a:cubicBezTo>
                    <a:cubicBezTo>
                      <a:pt x="150" y="673"/>
                      <a:pt x="150" y="673"/>
                      <a:pt x="150" y="673"/>
                    </a:cubicBezTo>
                    <a:cubicBezTo>
                      <a:pt x="148" y="673"/>
                      <a:pt x="147" y="674"/>
                      <a:pt x="147" y="676"/>
                    </a:cubicBezTo>
                    <a:cubicBezTo>
                      <a:pt x="147" y="677"/>
                      <a:pt x="147" y="679"/>
                      <a:pt x="149" y="680"/>
                    </a:cubicBezTo>
                    <a:cubicBezTo>
                      <a:pt x="151" y="681"/>
                      <a:pt x="151" y="681"/>
                      <a:pt x="151" y="681"/>
                    </a:cubicBezTo>
                    <a:cubicBezTo>
                      <a:pt x="153" y="678"/>
                      <a:pt x="153" y="678"/>
                      <a:pt x="153" y="678"/>
                    </a:cubicBezTo>
                    <a:cubicBezTo>
                      <a:pt x="150" y="676"/>
                      <a:pt x="150" y="676"/>
                      <a:pt x="150" y="676"/>
                    </a:cubicBezTo>
                    <a:cubicBezTo>
                      <a:pt x="153" y="678"/>
                      <a:pt x="153" y="678"/>
                      <a:pt x="153" y="678"/>
                    </a:cubicBezTo>
                    <a:cubicBezTo>
                      <a:pt x="151" y="675"/>
                      <a:pt x="151" y="675"/>
                      <a:pt x="151" y="675"/>
                    </a:cubicBezTo>
                    <a:cubicBezTo>
                      <a:pt x="150" y="675"/>
                      <a:pt x="150" y="675"/>
                      <a:pt x="150" y="676"/>
                    </a:cubicBezTo>
                    <a:cubicBezTo>
                      <a:pt x="153" y="678"/>
                      <a:pt x="153" y="678"/>
                      <a:pt x="153" y="678"/>
                    </a:cubicBezTo>
                    <a:cubicBezTo>
                      <a:pt x="151" y="675"/>
                      <a:pt x="151" y="675"/>
                      <a:pt x="151" y="675"/>
                    </a:cubicBezTo>
                    <a:cubicBezTo>
                      <a:pt x="153" y="678"/>
                      <a:pt x="153" y="678"/>
                      <a:pt x="153" y="678"/>
                    </a:cubicBezTo>
                    <a:cubicBezTo>
                      <a:pt x="152" y="674"/>
                      <a:pt x="152" y="674"/>
                      <a:pt x="152" y="674"/>
                    </a:cubicBezTo>
                    <a:cubicBezTo>
                      <a:pt x="151" y="674"/>
                      <a:pt x="151" y="674"/>
                      <a:pt x="151" y="675"/>
                    </a:cubicBezTo>
                    <a:cubicBezTo>
                      <a:pt x="153" y="678"/>
                      <a:pt x="153" y="678"/>
                      <a:pt x="153" y="678"/>
                    </a:cubicBezTo>
                    <a:cubicBezTo>
                      <a:pt x="152" y="674"/>
                      <a:pt x="152" y="674"/>
                      <a:pt x="152" y="674"/>
                    </a:cubicBezTo>
                    <a:cubicBezTo>
                      <a:pt x="153" y="678"/>
                      <a:pt x="153" y="678"/>
                      <a:pt x="153" y="678"/>
                    </a:cubicBezTo>
                    <a:cubicBezTo>
                      <a:pt x="152" y="674"/>
                      <a:pt x="152" y="674"/>
                      <a:pt x="152" y="674"/>
                    </a:cubicBezTo>
                    <a:cubicBezTo>
                      <a:pt x="152" y="674"/>
                      <a:pt x="152" y="674"/>
                      <a:pt x="152" y="674"/>
                    </a:cubicBezTo>
                    <a:cubicBezTo>
                      <a:pt x="153" y="678"/>
                      <a:pt x="153" y="678"/>
                      <a:pt x="153" y="678"/>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3" y="677"/>
                      <a:pt x="153" y="677"/>
                      <a:pt x="153" y="677"/>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2" y="674"/>
                      <a:pt x="152" y="674"/>
                    </a:cubicBezTo>
                    <a:cubicBezTo>
                      <a:pt x="152" y="674"/>
                      <a:pt x="150" y="674"/>
                      <a:pt x="148" y="674"/>
                    </a:cubicBezTo>
                    <a:cubicBezTo>
                      <a:pt x="144" y="675"/>
                      <a:pt x="138" y="675"/>
                      <a:pt x="134" y="675"/>
                    </a:cubicBezTo>
                    <a:cubicBezTo>
                      <a:pt x="132" y="676"/>
                      <a:pt x="130" y="676"/>
                      <a:pt x="128" y="676"/>
                    </a:cubicBezTo>
                    <a:cubicBezTo>
                      <a:pt x="127" y="676"/>
                      <a:pt x="127" y="676"/>
                      <a:pt x="126" y="676"/>
                    </a:cubicBezTo>
                    <a:cubicBezTo>
                      <a:pt x="125" y="676"/>
                      <a:pt x="125" y="676"/>
                      <a:pt x="125" y="676"/>
                    </a:cubicBezTo>
                    <a:cubicBezTo>
                      <a:pt x="125" y="677"/>
                      <a:pt x="125" y="677"/>
                      <a:pt x="125" y="677"/>
                    </a:cubicBezTo>
                    <a:cubicBezTo>
                      <a:pt x="124" y="677"/>
                      <a:pt x="124" y="677"/>
                      <a:pt x="124" y="677"/>
                    </a:cubicBezTo>
                    <a:cubicBezTo>
                      <a:pt x="124" y="677"/>
                      <a:pt x="123" y="677"/>
                      <a:pt x="123" y="678"/>
                    </a:cubicBezTo>
                    <a:cubicBezTo>
                      <a:pt x="122" y="679"/>
                      <a:pt x="122" y="680"/>
                      <a:pt x="122" y="681"/>
                    </a:cubicBezTo>
                    <a:cubicBezTo>
                      <a:pt x="122" y="682"/>
                      <a:pt x="123" y="683"/>
                      <a:pt x="124" y="684"/>
                    </a:cubicBezTo>
                    <a:cubicBezTo>
                      <a:pt x="127" y="686"/>
                      <a:pt x="127" y="686"/>
                      <a:pt x="127" y="686"/>
                    </a:cubicBezTo>
                    <a:cubicBezTo>
                      <a:pt x="130" y="683"/>
                      <a:pt x="130" y="683"/>
                      <a:pt x="130" y="683"/>
                    </a:cubicBezTo>
                    <a:cubicBezTo>
                      <a:pt x="130" y="679"/>
                      <a:pt x="130" y="679"/>
                      <a:pt x="130" y="679"/>
                    </a:cubicBezTo>
                    <a:cubicBezTo>
                      <a:pt x="100" y="676"/>
                      <a:pt x="100" y="676"/>
                      <a:pt x="100" y="676"/>
                    </a:cubicBezTo>
                    <a:cubicBezTo>
                      <a:pt x="98" y="676"/>
                      <a:pt x="96" y="677"/>
                      <a:pt x="96" y="679"/>
                    </a:cubicBezTo>
                    <a:cubicBezTo>
                      <a:pt x="95" y="680"/>
                      <a:pt x="96" y="682"/>
                      <a:pt x="98" y="683"/>
                    </a:cubicBezTo>
                    <a:cubicBezTo>
                      <a:pt x="102" y="686"/>
                      <a:pt x="102" y="686"/>
                      <a:pt x="102" y="686"/>
                    </a:cubicBezTo>
                    <a:cubicBezTo>
                      <a:pt x="104" y="683"/>
                      <a:pt x="104" y="683"/>
                      <a:pt x="104" y="683"/>
                    </a:cubicBezTo>
                    <a:cubicBezTo>
                      <a:pt x="105" y="679"/>
                      <a:pt x="105" y="679"/>
                      <a:pt x="105" y="679"/>
                    </a:cubicBezTo>
                    <a:cubicBezTo>
                      <a:pt x="105" y="679"/>
                      <a:pt x="98" y="678"/>
                      <a:pt x="92" y="677"/>
                    </a:cubicBezTo>
                    <a:cubicBezTo>
                      <a:pt x="88" y="676"/>
                      <a:pt x="85" y="676"/>
                      <a:pt x="82" y="675"/>
                    </a:cubicBezTo>
                    <a:cubicBezTo>
                      <a:pt x="81" y="675"/>
                      <a:pt x="80" y="675"/>
                      <a:pt x="79" y="675"/>
                    </a:cubicBezTo>
                    <a:cubicBezTo>
                      <a:pt x="78" y="675"/>
                      <a:pt x="78" y="675"/>
                      <a:pt x="77" y="675"/>
                    </a:cubicBezTo>
                    <a:cubicBezTo>
                      <a:pt x="77" y="675"/>
                      <a:pt x="77" y="675"/>
                      <a:pt x="76" y="675"/>
                    </a:cubicBezTo>
                    <a:cubicBezTo>
                      <a:pt x="76" y="675"/>
                      <a:pt x="76" y="675"/>
                      <a:pt x="76" y="675"/>
                    </a:cubicBezTo>
                    <a:cubicBezTo>
                      <a:pt x="75" y="675"/>
                      <a:pt x="75" y="675"/>
                      <a:pt x="75" y="675"/>
                    </a:cubicBezTo>
                    <a:cubicBezTo>
                      <a:pt x="74" y="675"/>
                      <a:pt x="74" y="675"/>
                      <a:pt x="74" y="675"/>
                    </a:cubicBezTo>
                    <a:cubicBezTo>
                      <a:pt x="74" y="675"/>
                      <a:pt x="73" y="676"/>
                      <a:pt x="73" y="677"/>
                    </a:cubicBezTo>
                    <a:cubicBezTo>
                      <a:pt x="72" y="678"/>
                      <a:pt x="72" y="681"/>
                      <a:pt x="74" y="682"/>
                    </a:cubicBezTo>
                    <a:cubicBezTo>
                      <a:pt x="75" y="683"/>
                      <a:pt x="75" y="683"/>
                      <a:pt x="75" y="683"/>
                    </a:cubicBezTo>
                    <a:cubicBezTo>
                      <a:pt x="77" y="679"/>
                      <a:pt x="77" y="679"/>
                      <a:pt x="77" y="679"/>
                    </a:cubicBezTo>
                    <a:cubicBezTo>
                      <a:pt x="79" y="675"/>
                      <a:pt x="79" y="675"/>
                      <a:pt x="79" y="675"/>
                    </a:cubicBezTo>
                    <a:cubicBezTo>
                      <a:pt x="6" y="644"/>
                      <a:pt x="6" y="644"/>
                      <a:pt x="6" y="644"/>
                    </a:cubicBezTo>
                    <a:cubicBezTo>
                      <a:pt x="4" y="643"/>
                      <a:pt x="2" y="644"/>
                      <a:pt x="1" y="646"/>
                    </a:cubicBezTo>
                    <a:cubicBezTo>
                      <a:pt x="0" y="648"/>
                      <a:pt x="0" y="650"/>
                      <a:pt x="2" y="651"/>
                    </a:cubicBezTo>
                    <a:cubicBezTo>
                      <a:pt x="36" y="672"/>
                      <a:pt x="36" y="672"/>
                      <a:pt x="36" y="672"/>
                    </a:cubicBezTo>
                    <a:cubicBezTo>
                      <a:pt x="37" y="673"/>
                      <a:pt x="40" y="673"/>
                      <a:pt x="41" y="671"/>
                    </a:cubicBezTo>
                    <a:cubicBezTo>
                      <a:pt x="42" y="669"/>
                      <a:pt x="42" y="666"/>
                      <a:pt x="40" y="665"/>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8" name="Freeform 58"/>
              <p:cNvSpPr/>
              <p:nvPr/>
            </p:nvSpPr>
            <p:spPr bwMode="auto">
              <a:xfrm>
                <a:off x="4383953" y="3773589"/>
                <a:ext cx="63323" cy="278356"/>
              </a:xfrm>
              <a:custGeom>
                <a:avLst/>
                <a:gdLst>
                  <a:gd name="T0" fmla="*/ 30 w 47"/>
                  <a:gd name="T1" fmla="*/ 197 h 207"/>
                  <a:gd name="T2" fmla="*/ 33 w 47"/>
                  <a:gd name="T3" fmla="*/ 196 h 207"/>
                  <a:gd name="T4" fmla="*/ 19 w 47"/>
                  <a:gd name="T5" fmla="*/ 166 h 207"/>
                  <a:gd name="T6" fmla="*/ 13 w 47"/>
                  <a:gd name="T7" fmla="*/ 150 h 207"/>
                  <a:gd name="T8" fmla="*/ 13 w 47"/>
                  <a:gd name="T9" fmla="*/ 139 h 207"/>
                  <a:gd name="T10" fmla="*/ 8 w 47"/>
                  <a:gd name="T11" fmla="*/ 136 h 207"/>
                  <a:gd name="T12" fmla="*/ 13 w 47"/>
                  <a:gd name="T13" fmla="*/ 121 h 207"/>
                  <a:gd name="T14" fmla="*/ 19 w 47"/>
                  <a:gd name="T15" fmla="*/ 112 h 207"/>
                  <a:gd name="T16" fmla="*/ 13 w 47"/>
                  <a:gd name="T17" fmla="*/ 112 h 207"/>
                  <a:gd name="T18" fmla="*/ 30 w 47"/>
                  <a:gd name="T19" fmla="*/ 99 h 207"/>
                  <a:gd name="T20" fmla="*/ 20 w 47"/>
                  <a:gd name="T21" fmla="*/ 96 h 207"/>
                  <a:gd name="T22" fmla="*/ 36 w 47"/>
                  <a:gd name="T23" fmla="*/ 90 h 207"/>
                  <a:gd name="T24" fmla="*/ 30 w 47"/>
                  <a:gd name="T25" fmla="*/ 89 h 207"/>
                  <a:gd name="T26" fmla="*/ 47 w 47"/>
                  <a:gd name="T27" fmla="*/ 76 h 207"/>
                  <a:gd name="T28" fmla="*/ 47 w 47"/>
                  <a:gd name="T29" fmla="*/ 62 h 207"/>
                  <a:gd name="T30" fmla="*/ 41 w 47"/>
                  <a:gd name="T31" fmla="*/ 59 h 207"/>
                  <a:gd name="T32" fmla="*/ 44 w 47"/>
                  <a:gd name="T33" fmla="*/ 37 h 207"/>
                  <a:gd name="T34" fmla="*/ 43 w 47"/>
                  <a:gd name="T35" fmla="*/ 24 h 207"/>
                  <a:gd name="T36" fmla="*/ 32 w 47"/>
                  <a:gd name="T37" fmla="*/ 3 h 207"/>
                  <a:gd name="T38" fmla="*/ 25 w 47"/>
                  <a:gd name="T39" fmla="*/ 8 h 207"/>
                  <a:gd name="T40" fmla="*/ 36 w 47"/>
                  <a:gd name="T41" fmla="*/ 29 h 207"/>
                  <a:gd name="T42" fmla="*/ 37 w 47"/>
                  <a:gd name="T43" fmla="*/ 43 h 207"/>
                  <a:gd name="T44" fmla="*/ 39 w 47"/>
                  <a:gd name="T45" fmla="*/ 63 h 207"/>
                  <a:gd name="T46" fmla="*/ 39 w 47"/>
                  <a:gd name="T47" fmla="*/ 59 h 207"/>
                  <a:gd name="T48" fmla="*/ 36 w 47"/>
                  <a:gd name="T49" fmla="*/ 77 h 207"/>
                  <a:gd name="T50" fmla="*/ 28 w 47"/>
                  <a:gd name="T51" fmla="*/ 92 h 207"/>
                  <a:gd name="T52" fmla="*/ 30 w 47"/>
                  <a:gd name="T53" fmla="*/ 86 h 207"/>
                  <a:gd name="T54" fmla="*/ 18 w 47"/>
                  <a:gd name="T55" fmla="*/ 99 h 207"/>
                  <a:gd name="T56" fmla="*/ 9 w 47"/>
                  <a:gd name="T57" fmla="*/ 112 h 207"/>
                  <a:gd name="T58" fmla="*/ 15 w 47"/>
                  <a:gd name="T59" fmla="*/ 113 h 207"/>
                  <a:gd name="T60" fmla="*/ 3 w 47"/>
                  <a:gd name="T61" fmla="*/ 122 h 207"/>
                  <a:gd name="T62" fmla="*/ 5 w 47"/>
                  <a:gd name="T63" fmla="*/ 135 h 207"/>
                  <a:gd name="T64" fmla="*/ 10 w 47"/>
                  <a:gd name="T65" fmla="*/ 137 h 207"/>
                  <a:gd name="T66" fmla="*/ 2 w 47"/>
                  <a:gd name="T67" fmla="*/ 152 h 207"/>
                  <a:gd name="T68" fmla="*/ 10 w 47"/>
                  <a:gd name="T69" fmla="*/ 169 h 207"/>
                  <a:gd name="T70" fmla="*/ 11 w 47"/>
                  <a:gd name="T71" fmla="*/ 169 h 207"/>
                  <a:gd name="T72" fmla="*/ 25 w 47"/>
                  <a:gd name="T73" fmla="*/ 196 h 207"/>
                  <a:gd name="T74" fmla="*/ 26 w 47"/>
                  <a:gd name="T75" fmla="*/ 198 h 207"/>
                  <a:gd name="T76" fmla="*/ 26 w 47"/>
                  <a:gd name="T77" fmla="*/ 198 h 207"/>
                  <a:gd name="T78" fmla="*/ 26 w 47"/>
                  <a:gd name="T79" fmla="*/ 198 h 207"/>
                  <a:gd name="T80" fmla="*/ 26 w 47"/>
                  <a:gd name="T81" fmla="*/ 198 h 207"/>
                  <a:gd name="T82" fmla="*/ 26 w 47"/>
                  <a:gd name="T83" fmla="*/ 198 h 207"/>
                  <a:gd name="T84" fmla="*/ 30 w 47"/>
                  <a:gd name="T85" fmla="*/ 197 h 207"/>
                  <a:gd name="T86" fmla="*/ 30 w 47"/>
                  <a:gd name="T87" fmla="*/ 197 h 207"/>
                  <a:gd name="T88" fmla="*/ 36 w 47"/>
                  <a:gd name="T89" fmla="*/ 206 h 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7" h="207">
                    <a:moveTo>
                      <a:pt x="40" y="199"/>
                    </a:moveTo>
                    <a:cubicBezTo>
                      <a:pt x="32" y="194"/>
                      <a:pt x="32" y="194"/>
                      <a:pt x="32" y="194"/>
                    </a:cubicBezTo>
                    <a:cubicBezTo>
                      <a:pt x="30" y="197"/>
                      <a:pt x="30" y="197"/>
                      <a:pt x="30" y="197"/>
                    </a:cubicBezTo>
                    <a:cubicBezTo>
                      <a:pt x="33" y="199"/>
                      <a:pt x="33" y="199"/>
                      <a:pt x="33" y="199"/>
                    </a:cubicBezTo>
                    <a:cubicBezTo>
                      <a:pt x="34" y="198"/>
                      <a:pt x="34" y="198"/>
                      <a:pt x="34" y="197"/>
                    </a:cubicBezTo>
                    <a:cubicBezTo>
                      <a:pt x="34" y="196"/>
                      <a:pt x="34" y="196"/>
                      <a:pt x="33" y="196"/>
                    </a:cubicBezTo>
                    <a:cubicBezTo>
                      <a:pt x="33" y="195"/>
                      <a:pt x="33" y="195"/>
                      <a:pt x="33" y="195"/>
                    </a:cubicBezTo>
                    <a:cubicBezTo>
                      <a:pt x="32" y="193"/>
                      <a:pt x="31" y="191"/>
                      <a:pt x="30" y="188"/>
                    </a:cubicBezTo>
                    <a:cubicBezTo>
                      <a:pt x="25" y="179"/>
                      <a:pt x="19" y="166"/>
                      <a:pt x="19" y="166"/>
                    </a:cubicBezTo>
                    <a:cubicBezTo>
                      <a:pt x="18" y="165"/>
                      <a:pt x="18" y="165"/>
                      <a:pt x="17" y="164"/>
                    </a:cubicBezTo>
                    <a:cubicBezTo>
                      <a:pt x="15" y="163"/>
                      <a:pt x="15" y="163"/>
                      <a:pt x="15" y="163"/>
                    </a:cubicBezTo>
                    <a:cubicBezTo>
                      <a:pt x="13" y="150"/>
                      <a:pt x="13" y="150"/>
                      <a:pt x="13" y="150"/>
                    </a:cubicBezTo>
                    <a:cubicBezTo>
                      <a:pt x="13" y="149"/>
                      <a:pt x="12" y="148"/>
                      <a:pt x="11" y="148"/>
                    </a:cubicBezTo>
                    <a:cubicBezTo>
                      <a:pt x="9" y="147"/>
                      <a:pt x="9" y="147"/>
                      <a:pt x="9" y="147"/>
                    </a:cubicBezTo>
                    <a:cubicBezTo>
                      <a:pt x="13" y="139"/>
                      <a:pt x="13" y="139"/>
                      <a:pt x="13" y="139"/>
                    </a:cubicBezTo>
                    <a:cubicBezTo>
                      <a:pt x="14" y="137"/>
                      <a:pt x="13" y="135"/>
                      <a:pt x="12" y="134"/>
                    </a:cubicBezTo>
                    <a:cubicBezTo>
                      <a:pt x="11" y="133"/>
                      <a:pt x="11" y="133"/>
                      <a:pt x="11" y="133"/>
                    </a:cubicBezTo>
                    <a:cubicBezTo>
                      <a:pt x="8" y="136"/>
                      <a:pt x="8" y="136"/>
                      <a:pt x="8" y="136"/>
                    </a:cubicBezTo>
                    <a:cubicBezTo>
                      <a:pt x="12" y="137"/>
                      <a:pt x="12" y="137"/>
                      <a:pt x="12" y="137"/>
                    </a:cubicBezTo>
                    <a:cubicBezTo>
                      <a:pt x="15" y="126"/>
                      <a:pt x="15" y="126"/>
                      <a:pt x="15" y="126"/>
                    </a:cubicBezTo>
                    <a:cubicBezTo>
                      <a:pt x="15" y="124"/>
                      <a:pt x="15" y="122"/>
                      <a:pt x="13" y="121"/>
                    </a:cubicBezTo>
                    <a:cubicBezTo>
                      <a:pt x="13" y="121"/>
                      <a:pt x="13" y="121"/>
                      <a:pt x="13" y="121"/>
                    </a:cubicBezTo>
                    <a:cubicBezTo>
                      <a:pt x="18" y="115"/>
                      <a:pt x="18" y="115"/>
                      <a:pt x="18" y="115"/>
                    </a:cubicBezTo>
                    <a:cubicBezTo>
                      <a:pt x="18" y="114"/>
                      <a:pt x="19" y="113"/>
                      <a:pt x="19" y="112"/>
                    </a:cubicBezTo>
                    <a:cubicBezTo>
                      <a:pt x="18" y="111"/>
                      <a:pt x="18" y="110"/>
                      <a:pt x="17" y="109"/>
                    </a:cubicBezTo>
                    <a:cubicBezTo>
                      <a:pt x="15" y="109"/>
                      <a:pt x="15" y="109"/>
                      <a:pt x="15" y="109"/>
                    </a:cubicBezTo>
                    <a:cubicBezTo>
                      <a:pt x="13" y="112"/>
                      <a:pt x="13" y="112"/>
                      <a:pt x="13" y="112"/>
                    </a:cubicBezTo>
                    <a:cubicBezTo>
                      <a:pt x="16" y="115"/>
                      <a:pt x="16" y="115"/>
                      <a:pt x="16" y="115"/>
                    </a:cubicBezTo>
                    <a:cubicBezTo>
                      <a:pt x="29" y="102"/>
                      <a:pt x="29" y="102"/>
                      <a:pt x="29" y="102"/>
                    </a:cubicBezTo>
                    <a:cubicBezTo>
                      <a:pt x="30" y="101"/>
                      <a:pt x="30" y="100"/>
                      <a:pt x="30" y="99"/>
                    </a:cubicBezTo>
                    <a:cubicBezTo>
                      <a:pt x="30" y="98"/>
                      <a:pt x="29" y="97"/>
                      <a:pt x="28" y="96"/>
                    </a:cubicBezTo>
                    <a:cubicBezTo>
                      <a:pt x="22" y="92"/>
                      <a:pt x="22" y="92"/>
                      <a:pt x="22" y="92"/>
                    </a:cubicBezTo>
                    <a:cubicBezTo>
                      <a:pt x="20" y="96"/>
                      <a:pt x="20" y="96"/>
                      <a:pt x="20" y="96"/>
                    </a:cubicBezTo>
                    <a:cubicBezTo>
                      <a:pt x="22" y="99"/>
                      <a:pt x="22" y="99"/>
                      <a:pt x="22" y="99"/>
                    </a:cubicBezTo>
                    <a:cubicBezTo>
                      <a:pt x="34" y="93"/>
                      <a:pt x="34" y="93"/>
                      <a:pt x="34" y="93"/>
                    </a:cubicBezTo>
                    <a:cubicBezTo>
                      <a:pt x="35" y="92"/>
                      <a:pt x="36" y="91"/>
                      <a:pt x="36" y="90"/>
                    </a:cubicBezTo>
                    <a:cubicBezTo>
                      <a:pt x="36" y="88"/>
                      <a:pt x="35" y="87"/>
                      <a:pt x="34" y="86"/>
                    </a:cubicBezTo>
                    <a:cubicBezTo>
                      <a:pt x="33" y="85"/>
                      <a:pt x="33" y="85"/>
                      <a:pt x="33" y="85"/>
                    </a:cubicBezTo>
                    <a:cubicBezTo>
                      <a:pt x="30" y="89"/>
                      <a:pt x="30" y="89"/>
                      <a:pt x="30" y="89"/>
                    </a:cubicBezTo>
                    <a:cubicBezTo>
                      <a:pt x="33" y="91"/>
                      <a:pt x="33" y="91"/>
                      <a:pt x="33" y="91"/>
                    </a:cubicBezTo>
                    <a:cubicBezTo>
                      <a:pt x="46" y="79"/>
                      <a:pt x="46" y="79"/>
                      <a:pt x="46" y="79"/>
                    </a:cubicBezTo>
                    <a:cubicBezTo>
                      <a:pt x="46" y="78"/>
                      <a:pt x="47" y="77"/>
                      <a:pt x="47" y="76"/>
                    </a:cubicBezTo>
                    <a:cubicBezTo>
                      <a:pt x="46" y="74"/>
                      <a:pt x="46" y="73"/>
                      <a:pt x="45" y="73"/>
                    </a:cubicBezTo>
                    <a:cubicBezTo>
                      <a:pt x="43" y="71"/>
                      <a:pt x="43" y="71"/>
                      <a:pt x="43" y="71"/>
                    </a:cubicBezTo>
                    <a:cubicBezTo>
                      <a:pt x="47" y="62"/>
                      <a:pt x="47" y="62"/>
                      <a:pt x="47" y="62"/>
                    </a:cubicBezTo>
                    <a:cubicBezTo>
                      <a:pt x="47" y="60"/>
                      <a:pt x="47" y="58"/>
                      <a:pt x="45" y="57"/>
                    </a:cubicBezTo>
                    <a:cubicBezTo>
                      <a:pt x="43" y="56"/>
                      <a:pt x="43" y="56"/>
                      <a:pt x="43" y="56"/>
                    </a:cubicBezTo>
                    <a:cubicBezTo>
                      <a:pt x="41" y="59"/>
                      <a:pt x="41" y="59"/>
                      <a:pt x="41" y="59"/>
                    </a:cubicBezTo>
                    <a:cubicBezTo>
                      <a:pt x="45" y="59"/>
                      <a:pt x="45" y="59"/>
                      <a:pt x="45" y="59"/>
                    </a:cubicBezTo>
                    <a:cubicBezTo>
                      <a:pt x="46" y="41"/>
                      <a:pt x="46" y="41"/>
                      <a:pt x="46" y="41"/>
                    </a:cubicBezTo>
                    <a:cubicBezTo>
                      <a:pt x="46" y="40"/>
                      <a:pt x="45" y="38"/>
                      <a:pt x="44" y="37"/>
                    </a:cubicBezTo>
                    <a:cubicBezTo>
                      <a:pt x="43" y="37"/>
                      <a:pt x="43" y="37"/>
                      <a:pt x="43" y="37"/>
                    </a:cubicBezTo>
                    <a:cubicBezTo>
                      <a:pt x="45" y="28"/>
                      <a:pt x="45" y="28"/>
                      <a:pt x="45" y="28"/>
                    </a:cubicBezTo>
                    <a:cubicBezTo>
                      <a:pt x="45" y="26"/>
                      <a:pt x="44" y="25"/>
                      <a:pt x="43" y="24"/>
                    </a:cubicBezTo>
                    <a:cubicBezTo>
                      <a:pt x="41" y="23"/>
                      <a:pt x="41" y="23"/>
                      <a:pt x="41" y="23"/>
                    </a:cubicBezTo>
                    <a:cubicBezTo>
                      <a:pt x="33" y="5"/>
                      <a:pt x="33" y="5"/>
                      <a:pt x="33" y="5"/>
                    </a:cubicBezTo>
                    <a:cubicBezTo>
                      <a:pt x="33" y="4"/>
                      <a:pt x="33" y="3"/>
                      <a:pt x="32" y="3"/>
                    </a:cubicBezTo>
                    <a:cubicBezTo>
                      <a:pt x="29" y="1"/>
                      <a:pt x="29" y="1"/>
                      <a:pt x="29" y="1"/>
                    </a:cubicBezTo>
                    <a:cubicBezTo>
                      <a:pt x="27" y="0"/>
                      <a:pt x="25" y="1"/>
                      <a:pt x="24" y="2"/>
                    </a:cubicBezTo>
                    <a:cubicBezTo>
                      <a:pt x="22" y="4"/>
                      <a:pt x="23" y="7"/>
                      <a:pt x="25" y="8"/>
                    </a:cubicBezTo>
                    <a:cubicBezTo>
                      <a:pt x="27" y="9"/>
                      <a:pt x="27" y="9"/>
                      <a:pt x="27" y="9"/>
                    </a:cubicBezTo>
                    <a:cubicBezTo>
                      <a:pt x="34" y="27"/>
                      <a:pt x="34" y="27"/>
                      <a:pt x="34" y="27"/>
                    </a:cubicBezTo>
                    <a:cubicBezTo>
                      <a:pt x="34" y="28"/>
                      <a:pt x="35" y="29"/>
                      <a:pt x="36" y="29"/>
                    </a:cubicBezTo>
                    <a:cubicBezTo>
                      <a:pt x="36" y="30"/>
                      <a:pt x="36" y="30"/>
                      <a:pt x="36" y="30"/>
                    </a:cubicBezTo>
                    <a:cubicBezTo>
                      <a:pt x="35" y="39"/>
                      <a:pt x="35" y="39"/>
                      <a:pt x="35" y="39"/>
                    </a:cubicBezTo>
                    <a:cubicBezTo>
                      <a:pt x="35" y="40"/>
                      <a:pt x="36" y="42"/>
                      <a:pt x="37" y="43"/>
                    </a:cubicBezTo>
                    <a:cubicBezTo>
                      <a:pt x="38" y="43"/>
                      <a:pt x="38" y="43"/>
                      <a:pt x="38" y="43"/>
                    </a:cubicBezTo>
                    <a:cubicBezTo>
                      <a:pt x="37" y="59"/>
                      <a:pt x="37" y="59"/>
                      <a:pt x="37" y="59"/>
                    </a:cubicBezTo>
                    <a:cubicBezTo>
                      <a:pt x="37" y="61"/>
                      <a:pt x="38" y="62"/>
                      <a:pt x="39" y="63"/>
                    </a:cubicBezTo>
                    <a:cubicBezTo>
                      <a:pt x="41" y="64"/>
                      <a:pt x="41" y="64"/>
                      <a:pt x="41" y="64"/>
                    </a:cubicBezTo>
                    <a:cubicBezTo>
                      <a:pt x="43" y="60"/>
                      <a:pt x="43" y="60"/>
                      <a:pt x="43" y="60"/>
                    </a:cubicBezTo>
                    <a:cubicBezTo>
                      <a:pt x="39" y="59"/>
                      <a:pt x="39" y="59"/>
                      <a:pt x="39" y="59"/>
                    </a:cubicBezTo>
                    <a:cubicBezTo>
                      <a:pt x="34" y="71"/>
                      <a:pt x="34" y="71"/>
                      <a:pt x="34" y="71"/>
                    </a:cubicBezTo>
                    <a:cubicBezTo>
                      <a:pt x="33" y="73"/>
                      <a:pt x="34" y="75"/>
                      <a:pt x="35" y="76"/>
                    </a:cubicBezTo>
                    <a:cubicBezTo>
                      <a:pt x="36" y="77"/>
                      <a:pt x="36" y="77"/>
                      <a:pt x="36" y="77"/>
                    </a:cubicBezTo>
                    <a:cubicBezTo>
                      <a:pt x="28" y="86"/>
                      <a:pt x="28" y="86"/>
                      <a:pt x="28" y="86"/>
                    </a:cubicBezTo>
                    <a:cubicBezTo>
                      <a:pt x="27" y="87"/>
                      <a:pt x="26" y="88"/>
                      <a:pt x="26" y="89"/>
                    </a:cubicBezTo>
                    <a:cubicBezTo>
                      <a:pt x="27" y="90"/>
                      <a:pt x="27" y="91"/>
                      <a:pt x="28" y="92"/>
                    </a:cubicBezTo>
                    <a:cubicBezTo>
                      <a:pt x="30" y="93"/>
                      <a:pt x="30" y="93"/>
                      <a:pt x="30" y="93"/>
                    </a:cubicBezTo>
                    <a:cubicBezTo>
                      <a:pt x="32" y="89"/>
                      <a:pt x="32" y="89"/>
                      <a:pt x="32" y="89"/>
                    </a:cubicBezTo>
                    <a:cubicBezTo>
                      <a:pt x="30" y="86"/>
                      <a:pt x="30" y="86"/>
                      <a:pt x="30" y="86"/>
                    </a:cubicBezTo>
                    <a:cubicBezTo>
                      <a:pt x="18" y="92"/>
                      <a:pt x="18" y="92"/>
                      <a:pt x="18" y="92"/>
                    </a:cubicBezTo>
                    <a:cubicBezTo>
                      <a:pt x="17" y="93"/>
                      <a:pt x="16" y="94"/>
                      <a:pt x="16" y="96"/>
                    </a:cubicBezTo>
                    <a:cubicBezTo>
                      <a:pt x="16" y="97"/>
                      <a:pt x="17" y="99"/>
                      <a:pt x="18" y="99"/>
                    </a:cubicBezTo>
                    <a:cubicBezTo>
                      <a:pt x="19" y="100"/>
                      <a:pt x="19" y="100"/>
                      <a:pt x="19" y="100"/>
                    </a:cubicBezTo>
                    <a:cubicBezTo>
                      <a:pt x="10" y="109"/>
                      <a:pt x="10" y="109"/>
                      <a:pt x="10" y="109"/>
                    </a:cubicBezTo>
                    <a:cubicBezTo>
                      <a:pt x="10" y="110"/>
                      <a:pt x="9" y="111"/>
                      <a:pt x="9" y="112"/>
                    </a:cubicBezTo>
                    <a:cubicBezTo>
                      <a:pt x="9" y="114"/>
                      <a:pt x="10" y="115"/>
                      <a:pt x="11" y="115"/>
                    </a:cubicBezTo>
                    <a:cubicBezTo>
                      <a:pt x="12" y="116"/>
                      <a:pt x="12" y="116"/>
                      <a:pt x="12" y="116"/>
                    </a:cubicBezTo>
                    <a:cubicBezTo>
                      <a:pt x="15" y="113"/>
                      <a:pt x="15" y="113"/>
                      <a:pt x="15" y="113"/>
                    </a:cubicBezTo>
                    <a:cubicBezTo>
                      <a:pt x="12" y="110"/>
                      <a:pt x="12" y="110"/>
                      <a:pt x="12" y="110"/>
                    </a:cubicBezTo>
                    <a:cubicBezTo>
                      <a:pt x="4" y="119"/>
                      <a:pt x="4" y="119"/>
                      <a:pt x="4" y="119"/>
                    </a:cubicBezTo>
                    <a:cubicBezTo>
                      <a:pt x="3" y="120"/>
                      <a:pt x="3" y="121"/>
                      <a:pt x="3" y="122"/>
                    </a:cubicBezTo>
                    <a:cubicBezTo>
                      <a:pt x="3" y="123"/>
                      <a:pt x="4" y="124"/>
                      <a:pt x="5" y="125"/>
                    </a:cubicBezTo>
                    <a:cubicBezTo>
                      <a:pt x="7" y="126"/>
                      <a:pt x="7" y="126"/>
                      <a:pt x="7" y="126"/>
                    </a:cubicBezTo>
                    <a:cubicBezTo>
                      <a:pt x="5" y="135"/>
                      <a:pt x="5" y="135"/>
                      <a:pt x="5" y="135"/>
                    </a:cubicBezTo>
                    <a:cubicBezTo>
                      <a:pt x="4" y="137"/>
                      <a:pt x="5" y="139"/>
                      <a:pt x="6" y="140"/>
                    </a:cubicBezTo>
                    <a:cubicBezTo>
                      <a:pt x="7" y="140"/>
                      <a:pt x="7" y="140"/>
                      <a:pt x="7" y="140"/>
                    </a:cubicBezTo>
                    <a:cubicBezTo>
                      <a:pt x="10" y="137"/>
                      <a:pt x="10" y="137"/>
                      <a:pt x="10" y="137"/>
                    </a:cubicBezTo>
                    <a:cubicBezTo>
                      <a:pt x="6" y="135"/>
                      <a:pt x="6" y="135"/>
                      <a:pt x="6" y="135"/>
                    </a:cubicBezTo>
                    <a:cubicBezTo>
                      <a:pt x="1" y="146"/>
                      <a:pt x="1" y="146"/>
                      <a:pt x="1" y="146"/>
                    </a:cubicBezTo>
                    <a:cubicBezTo>
                      <a:pt x="0" y="148"/>
                      <a:pt x="0" y="150"/>
                      <a:pt x="2" y="152"/>
                    </a:cubicBezTo>
                    <a:cubicBezTo>
                      <a:pt x="5" y="154"/>
                      <a:pt x="5" y="154"/>
                      <a:pt x="5" y="154"/>
                    </a:cubicBezTo>
                    <a:cubicBezTo>
                      <a:pt x="8" y="166"/>
                      <a:pt x="8" y="166"/>
                      <a:pt x="8" y="166"/>
                    </a:cubicBezTo>
                    <a:cubicBezTo>
                      <a:pt x="8" y="167"/>
                      <a:pt x="9" y="168"/>
                      <a:pt x="10" y="169"/>
                    </a:cubicBezTo>
                    <a:cubicBezTo>
                      <a:pt x="13" y="171"/>
                      <a:pt x="13" y="171"/>
                      <a:pt x="13" y="171"/>
                    </a:cubicBezTo>
                    <a:cubicBezTo>
                      <a:pt x="15" y="168"/>
                      <a:pt x="15" y="168"/>
                      <a:pt x="15" y="168"/>
                    </a:cubicBezTo>
                    <a:cubicBezTo>
                      <a:pt x="11" y="169"/>
                      <a:pt x="11" y="169"/>
                      <a:pt x="11" y="169"/>
                    </a:cubicBezTo>
                    <a:cubicBezTo>
                      <a:pt x="11" y="169"/>
                      <a:pt x="12" y="171"/>
                      <a:pt x="14" y="174"/>
                    </a:cubicBezTo>
                    <a:cubicBezTo>
                      <a:pt x="16" y="178"/>
                      <a:pt x="19" y="184"/>
                      <a:pt x="21" y="189"/>
                    </a:cubicBezTo>
                    <a:cubicBezTo>
                      <a:pt x="23" y="192"/>
                      <a:pt x="24" y="194"/>
                      <a:pt x="25" y="196"/>
                    </a:cubicBezTo>
                    <a:cubicBezTo>
                      <a:pt x="25" y="197"/>
                      <a:pt x="25" y="197"/>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6" y="198"/>
                      <a:pt x="26" y="198"/>
                      <a:pt x="26" y="198"/>
                    </a:cubicBezTo>
                    <a:cubicBezTo>
                      <a:pt x="28" y="198"/>
                      <a:pt x="28" y="198"/>
                      <a:pt x="28" y="198"/>
                    </a:cubicBezTo>
                    <a:cubicBezTo>
                      <a:pt x="26" y="198"/>
                      <a:pt x="26" y="198"/>
                      <a:pt x="26" y="198"/>
                    </a:cubicBezTo>
                    <a:cubicBezTo>
                      <a:pt x="29" y="197"/>
                      <a:pt x="29" y="197"/>
                      <a:pt x="29" y="197"/>
                    </a:cubicBezTo>
                    <a:cubicBezTo>
                      <a:pt x="26" y="197"/>
                      <a:pt x="26" y="197"/>
                      <a:pt x="26" y="197"/>
                    </a:cubicBezTo>
                    <a:cubicBezTo>
                      <a:pt x="26" y="198"/>
                      <a:pt x="26" y="198"/>
                      <a:pt x="26" y="198"/>
                    </a:cubicBezTo>
                    <a:cubicBezTo>
                      <a:pt x="29" y="197"/>
                      <a:pt x="29" y="197"/>
                      <a:pt x="29" y="197"/>
                    </a:cubicBezTo>
                    <a:cubicBezTo>
                      <a:pt x="26" y="197"/>
                      <a:pt x="26" y="197"/>
                      <a:pt x="26" y="197"/>
                    </a:cubicBezTo>
                    <a:cubicBezTo>
                      <a:pt x="30" y="197"/>
                      <a:pt x="30" y="197"/>
                      <a:pt x="30" y="197"/>
                    </a:cubicBezTo>
                    <a:cubicBezTo>
                      <a:pt x="26" y="195"/>
                      <a:pt x="26" y="195"/>
                      <a:pt x="26" y="195"/>
                    </a:cubicBezTo>
                    <a:cubicBezTo>
                      <a:pt x="26" y="196"/>
                      <a:pt x="26" y="197"/>
                      <a:pt x="26" y="197"/>
                    </a:cubicBezTo>
                    <a:cubicBezTo>
                      <a:pt x="30" y="197"/>
                      <a:pt x="30" y="197"/>
                      <a:pt x="30" y="197"/>
                    </a:cubicBezTo>
                    <a:cubicBezTo>
                      <a:pt x="26" y="195"/>
                      <a:pt x="26" y="195"/>
                      <a:pt x="26" y="195"/>
                    </a:cubicBezTo>
                    <a:cubicBezTo>
                      <a:pt x="25" y="197"/>
                      <a:pt x="26" y="200"/>
                      <a:pt x="28" y="201"/>
                    </a:cubicBezTo>
                    <a:cubicBezTo>
                      <a:pt x="36" y="206"/>
                      <a:pt x="36" y="206"/>
                      <a:pt x="36" y="206"/>
                    </a:cubicBezTo>
                    <a:cubicBezTo>
                      <a:pt x="38" y="207"/>
                      <a:pt x="40" y="207"/>
                      <a:pt x="41" y="205"/>
                    </a:cubicBezTo>
                    <a:cubicBezTo>
                      <a:pt x="43" y="203"/>
                      <a:pt x="42" y="200"/>
                      <a:pt x="40" y="199"/>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9" name="Freeform 59"/>
              <p:cNvSpPr/>
              <p:nvPr/>
            </p:nvSpPr>
            <p:spPr bwMode="auto">
              <a:xfrm>
                <a:off x="3980271" y="3730055"/>
                <a:ext cx="399725" cy="69919"/>
              </a:xfrm>
              <a:custGeom>
                <a:avLst/>
                <a:gdLst>
                  <a:gd name="T0" fmla="*/ 36 w 298"/>
                  <a:gd name="T1" fmla="*/ 45 h 52"/>
                  <a:gd name="T2" fmla="*/ 64 w 298"/>
                  <a:gd name="T3" fmla="*/ 43 h 52"/>
                  <a:gd name="T4" fmla="*/ 57 w 298"/>
                  <a:gd name="T5" fmla="*/ 41 h 52"/>
                  <a:gd name="T6" fmla="*/ 57 w 298"/>
                  <a:gd name="T7" fmla="*/ 41 h 52"/>
                  <a:gd name="T8" fmla="*/ 55 w 298"/>
                  <a:gd name="T9" fmla="*/ 38 h 52"/>
                  <a:gd name="T10" fmla="*/ 55 w 298"/>
                  <a:gd name="T11" fmla="*/ 42 h 52"/>
                  <a:gd name="T12" fmla="*/ 76 w 298"/>
                  <a:gd name="T13" fmla="*/ 41 h 52"/>
                  <a:gd name="T14" fmla="*/ 74 w 298"/>
                  <a:gd name="T15" fmla="*/ 41 h 52"/>
                  <a:gd name="T16" fmla="*/ 91 w 298"/>
                  <a:gd name="T17" fmla="*/ 36 h 52"/>
                  <a:gd name="T18" fmla="*/ 112 w 298"/>
                  <a:gd name="T19" fmla="*/ 31 h 52"/>
                  <a:gd name="T20" fmla="*/ 140 w 298"/>
                  <a:gd name="T21" fmla="*/ 28 h 52"/>
                  <a:gd name="T22" fmla="*/ 139 w 298"/>
                  <a:gd name="T23" fmla="*/ 25 h 52"/>
                  <a:gd name="T24" fmla="*/ 136 w 298"/>
                  <a:gd name="T25" fmla="*/ 23 h 52"/>
                  <a:gd name="T26" fmla="*/ 138 w 298"/>
                  <a:gd name="T27" fmla="*/ 27 h 52"/>
                  <a:gd name="T28" fmla="*/ 160 w 298"/>
                  <a:gd name="T29" fmla="*/ 21 h 52"/>
                  <a:gd name="T30" fmla="*/ 186 w 298"/>
                  <a:gd name="T31" fmla="*/ 20 h 52"/>
                  <a:gd name="T32" fmla="*/ 184 w 298"/>
                  <a:gd name="T33" fmla="*/ 15 h 52"/>
                  <a:gd name="T34" fmla="*/ 186 w 298"/>
                  <a:gd name="T35" fmla="*/ 18 h 52"/>
                  <a:gd name="T36" fmla="*/ 186 w 298"/>
                  <a:gd name="T37" fmla="*/ 18 h 52"/>
                  <a:gd name="T38" fmla="*/ 184 w 298"/>
                  <a:gd name="T39" fmla="*/ 15 h 52"/>
                  <a:gd name="T40" fmla="*/ 208 w 298"/>
                  <a:gd name="T41" fmla="*/ 13 h 52"/>
                  <a:gd name="T42" fmla="*/ 206 w 298"/>
                  <a:gd name="T43" fmla="*/ 4 h 52"/>
                  <a:gd name="T44" fmla="*/ 233 w 298"/>
                  <a:gd name="T45" fmla="*/ 1 h 52"/>
                  <a:gd name="T46" fmla="*/ 256 w 298"/>
                  <a:gd name="T47" fmla="*/ 11 h 52"/>
                  <a:gd name="T48" fmla="*/ 259 w 298"/>
                  <a:gd name="T49" fmla="*/ 4 h 52"/>
                  <a:gd name="T50" fmla="*/ 256 w 298"/>
                  <a:gd name="T51" fmla="*/ 7 h 52"/>
                  <a:gd name="T52" fmla="*/ 253 w 298"/>
                  <a:gd name="T53" fmla="*/ 5 h 52"/>
                  <a:gd name="T54" fmla="*/ 253 w 298"/>
                  <a:gd name="T55" fmla="*/ 9 h 52"/>
                  <a:gd name="T56" fmla="*/ 294 w 298"/>
                  <a:gd name="T57" fmla="*/ 17 h 52"/>
                  <a:gd name="T58" fmla="*/ 291 w 298"/>
                  <a:gd name="T59" fmla="*/ 6 h 52"/>
                  <a:gd name="T60" fmla="*/ 294 w 298"/>
                  <a:gd name="T61" fmla="*/ 12 h 52"/>
                  <a:gd name="T62" fmla="*/ 293 w 298"/>
                  <a:gd name="T63" fmla="*/ 9 h 52"/>
                  <a:gd name="T64" fmla="*/ 293 w 298"/>
                  <a:gd name="T65" fmla="*/ 9 h 52"/>
                  <a:gd name="T66" fmla="*/ 260 w 298"/>
                  <a:gd name="T67" fmla="*/ 2 h 52"/>
                  <a:gd name="T68" fmla="*/ 251 w 298"/>
                  <a:gd name="T69" fmla="*/ 8 h 52"/>
                  <a:gd name="T70" fmla="*/ 253 w 298"/>
                  <a:gd name="T71" fmla="*/ 5 h 52"/>
                  <a:gd name="T72" fmla="*/ 256 w 298"/>
                  <a:gd name="T73" fmla="*/ 7 h 52"/>
                  <a:gd name="T74" fmla="*/ 256 w 298"/>
                  <a:gd name="T75" fmla="*/ 3 h 52"/>
                  <a:gd name="T76" fmla="*/ 256 w 298"/>
                  <a:gd name="T77" fmla="*/ 3 h 52"/>
                  <a:gd name="T78" fmla="*/ 237 w 298"/>
                  <a:gd name="T79" fmla="*/ 13 h 52"/>
                  <a:gd name="T80" fmla="*/ 205 w 298"/>
                  <a:gd name="T81" fmla="*/ 12 h 52"/>
                  <a:gd name="T82" fmla="*/ 207 w 298"/>
                  <a:gd name="T83" fmla="*/ 9 h 52"/>
                  <a:gd name="T84" fmla="*/ 206 w 298"/>
                  <a:gd name="T85" fmla="*/ 5 h 52"/>
                  <a:gd name="T86" fmla="*/ 204 w 298"/>
                  <a:gd name="T87" fmla="*/ 6 h 52"/>
                  <a:gd name="T88" fmla="*/ 183 w 298"/>
                  <a:gd name="T89" fmla="*/ 11 h 52"/>
                  <a:gd name="T90" fmla="*/ 184 w 298"/>
                  <a:gd name="T91" fmla="*/ 19 h 52"/>
                  <a:gd name="T92" fmla="*/ 157 w 298"/>
                  <a:gd name="T93" fmla="*/ 20 h 52"/>
                  <a:gd name="T94" fmla="*/ 135 w 298"/>
                  <a:gd name="T95" fmla="*/ 19 h 52"/>
                  <a:gd name="T96" fmla="*/ 134 w 298"/>
                  <a:gd name="T97" fmla="*/ 26 h 52"/>
                  <a:gd name="T98" fmla="*/ 135 w 298"/>
                  <a:gd name="T99" fmla="*/ 22 h 52"/>
                  <a:gd name="T100" fmla="*/ 138 w 298"/>
                  <a:gd name="T101" fmla="*/ 24 h 52"/>
                  <a:gd name="T102" fmla="*/ 108 w 298"/>
                  <a:gd name="T103" fmla="*/ 26 h 52"/>
                  <a:gd name="T104" fmla="*/ 87 w 298"/>
                  <a:gd name="T105" fmla="*/ 31 h 52"/>
                  <a:gd name="T106" fmla="*/ 69 w 298"/>
                  <a:gd name="T107" fmla="*/ 36 h 52"/>
                  <a:gd name="T108" fmla="*/ 72 w 298"/>
                  <a:gd name="T109" fmla="*/ 34 h 52"/>
                  <a:gd name="T110" fmla="*/ 72 w 298"/>
                  <a:gd name="T111" fmla="*/ 34 h 52"/>
                  <a:gd name="T112" fmla="*/ 73 w 298"/>
                  <a:gd name="T113" fmla="*/ 35 h 52"/>
                  <a:gd name="T114" fmla="*/ 55 w 298"/>
                  <a:gd name="T115" fmla="*/ 34 h 52"/>
                  <a:gd name="T116" fmla="*/ 51 w 298"/>
                  <a:gd name="T117" fmla="*/ 36 h 52"/>
                  <a:gd name="T118" fmla="*/ 27 w 298"/>
                  <a:gd name="T119" fmla="*/ 43 h 52"/>
                  <a:gd name="T120" fmla="*/ 1 w 298"/>
                  <a:gd name="T121" fmla="*/ 4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98" h="52">
                    <a:moveTo>
                      <a:pt x="8" y="44"/>
                    </a:moveTo>
                    <a:cubicBezTo>
                      <a:pt x="7" y="43"/>
                      <a:pt x="7" y="43"/>
                      <a:pt x="7" y="43"/>
                    </a:cubicBezTo>
                    <a:cubicBezTo>
                      <a:pt x="5" y="46"/>
                      <a:pt x="5" y="46"/>
                      <a:pt x="5" y="46"/>
                    </a:cubicBezTo>
                    <a:cubicBezTo>
                      <a:pt x="5" y="50"/>
                      <a:pt x="5" y="50"/>
                      <a:pt x="5" y="50"/>
                    </a:cubicBezTo>
                    <a:cubicBezTo>
                      <a:pt x="32" y="49"/>
                      <a:pt x="32" y="49"/>
                      <a:pt x="32" y="49"/>
                    </a:cubicBezTo>
                    <a:cubicBezTo>
                      <a:pt x="34" y="48"/>
                      <a:pt x="35" y="47"/>
                      <a:pt x="36" y="45"/>
                    </a:cubicBezTo>
                    <a:cubicBezTo>
                      <a:pt x="36" y="44"/>
                      <a:pt x="35" y="42"/>
                      <a:pt x="34" y="41"/>
                    </a:cubicBezTo>
                    <a:cubicBezTo>
                      <a:pt x="33" y="40"/>
                      <a:pt x="33" y="40"/>
                      <a:pt x="33" y="40"/>
                    </a:cubicBezTo>
                    <a:cubicBezTo>
                      <a:pt x="30" y="44"/>
                      <a:pt x="30" y="44"/>
                      <a:pt x="30" y="44"/>
                    </a:cubicBezTo>
                    <a:cubicBezTo>
                      <a:pt x="31" y="48"/>
                      <a:pt x="31" y="48"/>
                      <a:pt x="31" y="48"/>
                    </a:cubicBezTo>
                    <a:cubicBezTo>
                      <a:pt x="61" y="46"/>
                      <a:pt x="61" y="46"/>
                      <a:pt x="61" y="46"/>
                    </a:cubicBezTo>
                    <a:cubicBezTo>
                      <a:pt x="62" y="45"/>
                      <a:pt x="64" y="44"/>
                      <a:pt x="64" y="43"/>
                    </a:cubicBezTo>
                    <a:cubicBezTo>
                      <a:pt x="65" y="41"/>
                      <a:pt x="64" y="39"/>
                      <a:pt x="62" y="38"/>
                    </a:cubicBezTo>
                    <a:cubicBezTo>
                      <a:pt x="57" y="35"/>
                      <a:pt x="57" y="35"/>
                      <a:pt x="57" y="35"/>
                    </a:cubicBezTo>
                    <a:cubicBezTo>
                      <a:pt x="55" y="38"/>
                      <a:pt x="55" y="38"/>
                      <a:pt x="55" y="38"/>
                    </a:cubicBezTo>
                    <a:cubicBezTo>
                      <a:pt x="58" y="40"/>
                      <a:pt x="58" y="40"/>
                      <a:pt x="58" y="40"/>
                    </a:cubicBezTo>
                    <a:cubicBezTo>
                      <a:pt x="55" y="38"/>
                      <a:pt x="55" y="38"/>
                      <a:pt x="55" y="38"/>
                    </a:cubicBezTo>
                    <a:cubicBezTo>
                      <a:pt x="57" y="41"/>
                      <a:pt x="57" y="41"/>
                      <a:pt x="57" y="41"/>
                    </a:cubicBezTo>
                    <a:cubicBezTo>
                      <a:pt x="57" y="41"/>
                      <a:pt x="57" y="41"/>
                      <a:pt x="58" y="40"/>
                    </a:cubicBezTo>
                    <a:cubicBezTo>
                      <a:pt x="55" y="38"/>
                      <a:pt x="55" y="38"/>
                      <a:pt x="55" y="38"/>
                    </a:cubicBezTo>
                    <a:cubicBezTo>
                      <a:pt x="57" y="41"/>
                      <a:pt x="57" y="41"/>
                      <a:pt x="57" y="41"/>
                    </a:cubicBezTo>
                    <a:cubicBezTo>
                      <a:pt x="55" y="38"/>
                      <a:pt x="55" y="38"/>
                      <a:pt x="55" y="38"/>
                    </a:cubicBezTo>
                    <a:cubicBezTo>
                      <a:pt x="56" y="42"/>
                      <a:pt x="56" y="42"/>
                      <a:pt x="56" y="42"/>
                    </a:cubicBezTo>
                    <a:cubicBezTo>
                      <a:pt x="56" y="42"/>
                      <a:pt x="56" y="42"/>
                      <a:pt x="57" y="41"/>
                    </a:cubicBezTo>
                    <a:cubicBezTo>
                      <a:pt x="55" y="38"/>
                      <a:pt x="55" y="38"/>
                      <a:pt x="55" y="38"/>
                    </a:cubicBezTo>
                    <a:cubicBezTo>
                      <a:pt x="56" y="42"/>
                      <a:pt x="56" y="42"/>
                      <a:pt x="56" y="42"/>
                    </a:cubicBezTo>
                    <a:cubicBezTo>
                      <a:pt x="55" y="38"/>
                      <a:pt x="55" y="38"/>
                      <a:pt x="55" y="38"/>
                    </a:cubicBezTo>
                    <a:cubicBezTo>
                      <a:pt x="55" y="42"/>
                      <a:pt x="55" y="42"/>
                      <a:pt x="55" y="42"/>
                    </a:cubicBezTo>
                    <a:cubicBezTo>
                      <a:pt x="55" y="42"/>
                      <a:pt x="55" y="42"/>
                      <a:pt x="56" y="42"/>
                    </a:cubicBezTo>
                    <a:cubicBezTo>
                      <a:pt x="55" y="38"/>
                      <a:pt x="55" y="38"/>
                      <a:pt x="55" y="38"/>
                    </a:cubicBezTo>
                    <a:cubicBezTo>
                      <a:pt x="55" y="42"/>
                      <a:pt x="55" y="42"/>
                      <a:pt x="55" y="42"/>
                    </a:cubicBezTo>
                    <a:cubicBezTo>
                      <a:pt x="55" y="39"/>
                      <a:pt x="55" y="39"/>
                      <a:pt x="55" y="39"/>
                    </a:cubicBezTo>
                    <a:cubicBezTo>
                      <a:pt x="55" y="42"/>
                      <a:pt x="55" y="42"/>
                      <a:pt x="55" y="42"/>
                    </a:cubicBezTo>
                    <a:cubicBezTo>
                      <a:pt x="55" y="42"/>
                      <a:pt x="55" y="42"/>
                      <a:pt x="55" y="42"/>
                    </a:cubicBezTo>
                    <a:cubicBezTo>
                      <a:pt x="55" y="39"/>
                      <a:pt x="55" y="39"/>
                      <a:pt x="55" y="39"/>
                    </a:cubicBezTo>
                    <a:cubicBezTo>
                      <a:pt x="55" y="42"/>
                      <a:pt x="55" y="42"/>
                      <a:pt x="55" y="42"/>
                    </a:cubicBezTo>
                    <a:cubicBezTo>
                      <a:pt x="55" y="42"/>
                      <a:pt x="57" y="42"/>
                      <a:pt x="58" y="42"/>
                    </a:cubicBezTo>
                    <a:cubicBezTo>
                      <a:pt x="61" y="42"/>
                      <a:pt x="65" y="42"/>
                      <a:pt x="68" y="42"/>
                    </a:cubicBezTo>
                    <a:cubicBezTo>
                      <a:pt x="70" y="42"/>
                      <a:pt x="71" y="42"/>
                      <a:pt x="73" y="42"/>
                    </a:cubicBezTo>
                    <a:cubicBezTo>
                      <a:pt x="73" y="42"/>
                      <a:pt x="74" y="42"/>
                      <a:pt x="74" y="42"/>
                    </a:cubicBezTo>
                    <a:cubicBezTo>
                      <a:pt x="75" y="41"/>
                      <a:pt x="75" y="41"/>
                      <a:pt x="75" y="41"/>
                    </a:cubicBezTo>
                    <a:cubicBezTo>
                      <a:pt x="76" y="41"/>
                      <a:pt x="76" y="41"/>
                      <a:pt x="76" y="41"/>
                    </a:cubicBezTo>
                    <a:cubicBezTo>
                      <a:pt x="76" y="41"/>
                      <a:pt x="76" y="41"/>
                      <a:pt x="76" y="41"/>
                    </a:cubicBezTo>
                    <a:cubicBezTo>
                      <a:pt x="77" y="41"/>
                      <a:pt x="77" y="40"/>
                      <a:pt x="78" y="40"/>
                    </a:cubicBezTo>
                    <a:cubicBezTo>
                      <a:pt x="79" y="38"/>
                      <a:pt x="78" y="35"/>
                      <a:pt x="76" y="34"/>
                    </a:cubicBezTo>
                    <a:cubicBezTo>
                      <a:pt x="76" y="34"/>
                      <a:pt x="76" y="34"/>
                      <a:pt x="76" y="34"/>
                    </a:cubicBezTo>
                    <a:cubicBezTo>
                      <a:pt x="73" y="37"/>
                      <a:pt x="73" y="37"/>
                      <a:pt x="73" y="37"/>
                    </a:cubicBezTo>
                    <a:cubicBezTo>
                      <a:pt x="74" y="41"/>
                      <a:pt x="74" y="41"/>
                      <a:pt x="74" y="41"/>
                    </a:cubicBezTo>
                    <a:cubicBezTo>
                      <a:pt x="94" y="37"/>
                      <a:pt x="94" y="37"/>
                      <a:pt x="94" y="37"/>
                    </a:cubicBezTo>
                    <a:cubicBezTo>
                      <a:pt x="95" y="37"/>
                      <a:pt x="97" y="36"/>
                      <a:pt x="97" y="34"/>
                    </a:cubicBezTo>
                    <a:cubicBezTo>
                      <a:pt x="97" y="32"/>
                      <a:pt x="97" y="31"/>
                      <a:pt x="95" y="30"/>
                    </a:cubicBezTo>
                    <a:cubicBezTo>
                      <a:pt x="93" y="29"/>
                      <a:pt x="93" y="29"/>
                      <a:pt x="93" y="29"/>
                    </a:cubicBezTo>
                    <a:cubicBezTo>
                      <a:pt x="91" y="32"/>
                      <a:pt x="91" y="32"/>
                      <a:pt x="91" y="32"/>
                    </a:cubicBezTo>
                    <a:cubicBezTo>
                      <a:pt x="91" y="36"/>
                      <a:pt x="91" y="36"/>
                      <a:pt x="91" y="36"/>
                    </a:cubicBezTo>
                    <a:cubicBezTo>
                      <a:pt x="115" y="32"/>
                      <a:pt x="115" y="32"/>
                      <a:pt x="115" y="32"/>
                    </a:cubicBezTo>
                    <a:cubicBezTo>
                      <a:pt x="117" y="32"/>
                      <a:pt x="118" y="31"/>
                      <a:pt x="118" y="29"/>
                    </a:cubicBezTo>
                    <a:cubicBezTo>
                      <a:pt x="119" y="28"/>
                      <a:pt x="118" y="26"/>
                      <a:pt x="116" y="25"/>
                    </a:cubicBezTo>
                    <a:cubicBezTo>
                      <a:pt x="114" y="23"/>
                      <a:pt x="114" y="23"/>
                      <a:pt x="114" y="23"/>
                    </a:cubicBezTo>
                    <a:cubicBezTo>
                      <a:pt x="112" y="27"/>
                      <a:pt x="112" y="27"/>
                      <a:pt x="112" y="27"/>
                    </a:cubicBezTo>
                    <a:cubicBezTo>
                      <a:pt x="112" y="31"/>
                      <a:pt x="112" y="31"/>
                      <a:pt x="112" y="31"/>
                    </a:cubicBezTo>
                    <a:cubicBezTo>
                      <a:pt x="112" y="31"/>
                      <a:pt x="119" y="30"/>
                      <a:pt x="125" y="30"/>
                    </a:cubicBezTo>
                    <a:cubicBezTo>
                      <a:pt x="128" y="30"/>
                      <a:pt x="132" y="29"/>
                      <a:pt x="134" y="29"/>
                    </a:cubicBezTo>
                    <a:cubicBezTo>
                      <a:pt x="136" y="29"/>
                      <a:pt x="137" y="29"/>
                      <a:pt x="138" y="29"/>
                    </a:cubicBezTo>
                    <a:cubicBezTo>
                      <a:pt x="138" y="29"/>
                      <a:pt x="138" y="29"/>
                      <a:pt x="139" y="28"/>
                    </a:cubicBezTo>
                    <a:cubicBezTo>
                      <a:pt x="140" y="28"/>
                      <a:pt x="140" y="28"/>
                      <a:pt x="140" y="28"/>
                    </a:cubicBezTo>
                    <a:cubicBezTo>
                      <a:pt x="140" y="28"/>
                      <a:pt x="140" y="28"/>
                      <a:pt x="140" y="28"/>
                    </a:cubicBezTo>
                    <a:cubicBezTo>
                      <a:pt x="141" y="28"/>
                      <a:pt x="141" y="27"/>
                      <a:pt x="142" y="27"/>
                    </a:cubicBezTo>
                    <a:cubicBezTo>
                      <a:pt x="142" y="26"/>
                      <a:pt x="142" y="25"/>
                      <a:pt x="142" y="24"/>
                    </a:cubicBezTo>
                    <a:cubicBezTo>
                      <a:pt x="142" y="22"/>
                      <a:pt x="141" y="22"/>
                      <a:pt x="140" y="21"/>
                    </a:cubicBezTo>
                    <a:cubicBezTo>
                      <a:pt x="138" y="20"/>
                      <a:pt x="138" y="20"/>
                      <a:pt x="138" y="20"/>
                    </a:cubicBezTo>
                    <a:cubicBezTo>
                      <a:pt x="136" y="23"/>
                      <a:pt x="136" y="23"/>
                      <a:pt x="136" y="23"/>
                    </a:cubicBezTo>
                    <a:cubicBezTo>
                      <a:pt x="139" y="25"/>
                      <a:pt x="139" y="25"/>
                      <a:pt x="139" y="25"/>
                    </a:cubicBezTo>
                    <a:cubicBezTo>
                      <a:pt x="136" y="23"/>
                      <a:pt x="136" y="23"/>
                      <a:pt x="136" y="23"/>
                    </a:cubicBezTo>
                    <a:cubicBezTo>
                      <a:pt x="139" y="26"/>
                      <a:pt x="139" y="26"/>
                      <a:pt x="139" y="26"/>
                    </a:cubicBezTo>
                    <a:cubicBezTo>
                      <a:pt x="139" y="26"/>
                      <a:pt x="139" y="26"/>
                      <a:pt x="139" y="25"/>
                    </a:cubicBezTo>
                    <a:cubicBezTo>
                      <a:pt x="136" y="23"/>
                      <a:pt x="136" y="23"/>
                      <a:pt x="136" y="23"/>
                    </a:cubicBezTo>
                    <a:cubicBezTo>
                      <a:pt x="139" y="26"/>
                      <a:pt x="139" y="26"/>
                      <a:pt x="139" y="26"/>
                    </a:cubicBezTo>
                    <a:cubicBezTo>
                      <a:pt x="136" y="23"/>
                      <a:pt x="136" y="23"/>
                      <a:pt x="136" y="23"/>
                    </a:cubicBezTo>
                    <a:cubicBezTo>
                      <a:pt x="138" y="27"/>
                      <a:pt x="138" y="27"/>
                      <a:pt x="138" y="27"/>
                    </a:cubicBezTo>
                    <a:cubicBezTo>
                      <a:pt x="138" y="26"/>
                      <a:pt x="138" y="26"/>
                      <a:pt x="139" y="26"/>
                    </a:cubicBezTo>
                    <a:cubicBezTo>
                      <a:pt x="136" y="23"/>
                      <a:pt x="136" y="23"/>
                      <a:pt x="136" y="23"/>
                    </a:cubicBezTo>
                    <a:cubicBezTo>
                      <a:pt x="138" y="27"/>
                      <a:pt x="138" y="27"/>
                      <a:pt x="138" y="27"/>
                    </a:cubicBezTo>
                    <a:cubicBezTo>
                      <a:pt x="137" y="24"/>
                      <a:pt x="137" y="24"/>
                      <a:pt x="137" y="24"/>
                    </a:cubicBezTo>
                    <a:cubicBezTo>
                      <a:pt x="138" y="27"/>
                      <a:pt x="138" y="27"/>
                      <a:pt x="138" y="27"/>
                    </a:cubicBezTo>
                    <a:cubicBezTo>
                      <a:pt x="138" y="27"/>
                      <a:pt x="138" y="27"/>
                      <a:pt x="138" y="27"/>
                    </a:cubicBezTo>
                    <a:cubicBezTo>
                      <a:pt x="137" y="24"/>
                      <a:pt x="137" y="24"/>
                      <a:pt x="137" y="24"/>
                    </a:cubicBezTo>
                    <a:cubicBezTo>
                      <a:pt x="138" y="27"/>
                      <a:pt x="138" y="27"/>
                      <a:pt x="138" y="27"/>
                    </a:cubicBezTo>
                    <a:cubicBezTo>
                      <a:pt x="138" y="27"/>
                      <a:pt x="138" y="26"/>
                      <a:pt x="139" y="26"/>
                    </a:cubicBezTo>
                    <a:cubicBezTo>
                      <a:pt x="142" y="26"/>
                      <a:pt x="147" y="24"/>
                      <a:pt x="151" y="23"/>
                    </a:cubicBezTo>
                    <a:cubicBezTo>
                      <a:pt x="156" y="22"/>
                      <a:pt x="160" y="21"/>
                      <a:pt x="160" y="21"/>
                    </a:cubicBezTo>
                    <a:cubicBezTo>
                      <a:pt x="161" y="21"/>
                      <a:pt x="162" y="19"/>
                      <a:pt x="163" y="18"/>
                    </a:cubicBezTo>
                    <a:cubicBezTo>
                      <a:pt x="163" y="16"/>
                      <a:pt x="162" y="14"/>
                      <a:pt x="161" y="14"/>
                    </a:cubicBezTo>
                    <a:cubicBezTo>
                      <a:pt x="161" y="14"/>
                      <a:pt x="161" y="14"/>
                      <a:pt x="161" y="14"/>
                    </a:cubicBezTo>
                    <a:cubicBezTo>
                      <a:pt x="159" y="17"/>
                      <a:pt x="159" y="17"/>
                      <a:pt x="159" y="17"/>
                    </a:cubicBezTo>
                    <a:cubicBezTo>
                      <a:pt x="159" y="21"/>
                      <a:pt x="159" y="21"/>
                      <a:pt x="159" y="21"/>
                    </a:cubicBezTo>
                    <a:cubicBezTo>
                      <a:pt x="186" y="20"/>
                      <a:pt x="186" y="20"/>
                      <a:pt x="186" y="20"/>
                    </a:cubicBezTo>
                    <a:cubicBezTo>
                      <a:pt x="188" y="20"/>
                      <a:pt x="190" y="19"/>
                      <a:pt x="190" y="17"/>
                    </a:cubicBezTo>
                    <a:cubicBezTo>
                      <a:pt x="191" y="15"/>
                      <a:pt x="190" y="13"/>
                      <a:pt x="188" y="12"/>
                    </a:cubicBezTo>
                    <a:cubicBezTo>
                      <a:pt x="186" y="11"/>
                      <a:pt x="186" y="11"/>
                      <a:pt x="186" y="11"/>
                    </a:cubicBezTo>
                    <a:cubicBezTo>
                      <a:pt x="184" y="15"/>
                      <a:pt x="184" y="15"/>
                      <a:pt x="184" y="15"/>
                    </a:cubicBezTo>
                    <a:cubicBezTo>
                      <a:pt x="188" y="17"/>
                      <a:pt x="188" y="17"/>
                      <a:pt x="188" y="17"/>
                    </a:cubicBezTo>
                    <a:cubicBezTo>
                      <a:pt x="184" y="15"/>
                      <a:pt x="184" y="15"/>
                      <a:pt x="184" y="15"/>
                    </a:cubicBezTo>
                    <a:cubicBezTo>
                      <a:pt x="187" y="18"/>
                      <a:pt x="187" y="18"/>
                      <a:pt x="187" y="18"/>
                    </a:cubicBezTo>
                    <a:cubicBezTo>
                      <a:pt x="187" y="18"/>
                      <a:pt x="187" y="17"/>
                      <a:pt x="188" y="17"/>
                    </a:cubicBezTo>
                    <a:cubicBezTo>
                      <a:pt x="184" y="15"/>
                      <a:pt x="184" y="15"/>
                      <a:pt x="184" y="15"/>
                    </a:cubicBezTo>
                    <a:cubicBezTo>
                      <a:pt x="187" y="18"/>
                      <a:pt x="187" y="18"/>
                      <a:pt x="187" y="18"/>
                    </a:cubicBezTo>
                    <a:cubicBezTo>
                      <a:pt x="184" y="15"/>
                      <a:pt x="184" y="15"/>
                      <a:pt x="184" y="15"/>
                    </a:cubicBezTo>
                    <a:cubicBezTo>
                      <a:pt x="186" y="18"/>
                      <a:pt x="186" y="18"/>
                      <a:pt x="186" y="18"/>
                    </a:cubicBezTo>
                    <a:cubicBezTo>
                      <a:pt x="186" y="18"/>
                      <a:pt x="186" y="18"/>
                      <a:pt x="187" y="18"/>
                    </a:cubicBezTo>
                    <a:cubicBezTo>
                      <a:pt x="184" y="15"/>
                      <a:pt x="184" y="15"/>
                      <a:pt x="184" y="15"/>
                    </a:cubicBezTo>
                    <a:cubicBezTo>
                      <a:pt x="186" y="18"/>
                      <a:pt x="186" y="18"/>
                      <a:pt x="186" y="18"/>
                    </a:cubicBezTo>
                    <a:cubicBezTo>
                      <a:pt x="184" y="15"/>
                      <a:pt x="184" y="15"/>
                      <a:pt x="184" y="15"/>
                    </a:cubicBezTo>
                    <a:cubicBezTo>
                      <a:pt x="185" y="18"/>
                      <a:pt x="185" y="18"/>
                      <a:pt x="185" y="18"/>
                    </a:cubicBezTo>
                    <a:cubicBezTo>
                      <a:pt x="186" y="18"/>
                      <a:pt x="186" y="18"/>
                      <a:pt x="186" y="18"/>
                    </a:cubicBezTo>
                    <a:cubicBezTo>
                      <a:pt x="184" y="15"/>
                      <a:pt x="184" y="15"/>
                      <a:pt x="184" y="15"/>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4" y="15"/>
                      <a:pt x="184" y="15"/>
                      <a:pt x="184" y="15"/>
                    </a:cubicBezTo>
                    <a:cubicBezTo>
                      <a:pt x="185" y="18"/>
                      <a:pt x="185" y="18"/>
                      <a:pt x="185" y="18"/>
                    </a:cubicBezTo>
                    <a:cubicBezTo>
                      <a:pt x="185" y="18"/>
                      <a:pt x="185" y="18"/>
                      <a:pt x="185" y="18"/>
                    </a:cubicBezTo>
                    <a:cubicBezTo>
                      <a:pt x="186" y="18"/>
                      <a:pt x="187" y="18"/>
                      <a:pt x="190" y="17"/>
                    </a:cubicBezTo>
                    <a:cubicBezTo>
                      <a:pt x="193" y="17"/>
                      <a:pt x="198" y="16"/>
                      <a:pt x="201" y="15"/>
                    </a:cubicBezTo>
                    <a:cubicBezTo>
                      <a:pt x="203" y="14"/>
                      <a:pt x="205" y="14"/>
                      <a:pt x="206" y="13"/>
                    </a:cubicBezTo>
                    <a:cubicBezTo>
                      <a:pt x="207" y="13"/>
                      <a:pt x="208" y="13"/>
                      <a:pt x="208" y="13"/>
                    </a:cubicBezTo>
                    <a:cubicBezTo>
                      <a:pt x="209" y="13"/>
                      <a:pt x="209" y="13"/>
                      <a:pt x="209" y="13"/>
                    </a:cubicBezTo>
                    <a:cubicBezTo>
                      <a:pt x="209" y="12"/>
                      <a:pt x="209" y="12"/>
                      <a:pt x="209" y="12"/>
                    </a:cubicBezTo>
                    <a:cubicBezTo>
                      <a:pt x="210" y="12"/>
                      <a:pt x="210" y="12"/>
                      <a:pt x="210" y="12"/>
                    </a:cubicBezTo>
                    <a:cubicBezTo>
                      <a:pt x="210" y="12"/>
                      <a:pt x="210" y="12"/>
                      <a:pt x="211" y="11"/>
                    </a:cubicBezTo>
                    <a:cubicBezTo>
                      <a:pt x="212" y="9"/>
                      <a:pt x="212" y="7"/>
                      <a:pt x="210" y="6"/>
                    </a:cubicBezTo>
                    <a:cubicBezTo>
                      <a:pt x="206" y="4"/>
                      <a:pt x="206" y="4"/>
                      <a:pt x="206" y="4"/>
                    </a:cubicBezTo>
                    <a:cubicBezTo>
                      <a:pt x="204" y="7"/>
                      <a:pt x="204" y="7"/>
                      <a:pt x="204" y="7"/>
                    </a:cubicBezTo>
                    <a:cubicBezTo>
                      <a:pt x="204" y="11"/>
                      <a:pt x="204" y="11"/>
                      <a:pt x="204" y="11"/>
                    </a:cubicBezTo>
                    <a:cubicBezTo>
                      <a:pt x="239" y="13"/>
                      <a:pt x="239" y="13"/>
                      <a:pt x="239" y="13"/>
                    </a:cubicBezTo>
                    <a:cubicBezTo>
                      <a:pt x="240" y="13"/>
                      <a:pt x="242" y="12"/>
                      <a:pt x="243" y="11"/>
                    </a:cubicBezTo>
                    <a:cubicBezTo>
                      <a:pt x="243" y="9"/>
                      <a:pt x="243" y="7"/>
                      <a:pt x="241" y="6"/>
                    </a:cubicBezTo>
                    <a:cubicBezTo>
                      <a:pt x="233" y="1"/>
                      <a:pt x="233" y="1"/>
                      <a:pt x="233" y="1"/>
                    </a:cubicBezTo>
                    <a:cubicBezTo>
                      <a:pt x="231" y="4"/>
                      <a:pt x="231" y="4"/>
                      <a:pt x="231" y="4"/>
                    </a:cubicBezTo>
                    <a:cubicBezTo>
                      <a:pt x="230" y="8"/>
                      <a:pt x="230" y="8"/>
                      <a:pt x="230" y="8"/>
                    </a:cubicBezTo>
                    <a:cubicBezTo>
                      <a:pt x="230" y="8"/>
                      <a:pt x="236" y="9"/>
                      <a:pt x="242" y="10"/>
                    </a:cubicBezTo>
                    <a:cubicBezTo>
                      <a:pt x="245" y="10"/>
                      <a:pt x="248" y="11"/>
                      <a:pt x="250" y="11"/>
                    </a:cubicBezTo>
                    <a:cubicBezTo>
                      <a:pt x="252" y="11"/>
                      <a:pt x="253" y="11"/>
                      <a:pt x="254" y="11"/>
                    </a:cubicBezTo>
                    <a:cubicBezTo>
                      <a:pt x="255" y="11"/>
                      <a:pt x="255" y="11"/>
                      <a:pt x="256" y="11"/>
                    </a:cubicBezTo>
                    <a:cubicBezTo>
                      <a:pt x="256" y="11"/>
                      <a:pt x="257" y="11"/>
                      <a:pt x="257" y="11"/>
                    </a:cubicBezTo>
                    <a:cubicBezTo>
                      <a:pt x="257" y="11"/>
                      <a:pt x="257" y="11"/>
                      <a:pt x="258" y="11"/>
                    </a:cubicBezTo>
                    <a:cubicBezTo>
                      <a:pt x="258" y="11"/>
                      <a:pt x="258" y="11"/>
                      <a:pt x="259" y="11"/>
                    </a:cubicBezTo>
                    <a:cubicBezTo>
                      <a:pt x="259" y="11"/>
                      <a:pt x="259" y="10"/>
                      <a:pt x="260" y="10"/>
                    </a:cubicBezTo>
                    <a:cubicBezTo>
                      <a:pt x="260" y="9"/>
                      <a:pt x="261" y="8"/>
                      <a:pt x="260" y="6"/>
                    </a:cubicBezTo>
                    <a:cubicBezTo>
                      <a:pt x="260" y="5"/>
                      <a:pt x="260" y="5"/>
                      <a:pt x="259" y="4"/>
                    </a:cubicBezTo>
                    <a:cubicBezTo>
                      <a:pt x="255" y="2"/>
                      <a:pt x="255" y="2"/>
                      <a:pt x="255" y="2"/>
                    </a:cubicBezTo>
                    <a:cubicBezTo>
                      <a:pt x="253" y="5"/>
                      <a:pt x="253" y="5"/>
                      <a:pt x="253" y="5"/>
                    </a:cubicBezTo>
                    <a:cubicBezTo>
                      <a:pt x="256" y="7"/>
                      <a:pt x="256" y="7"/>
                      <a:pt x="256" y="7"/>
                    </a:cubicBezTo>
                    <a:cubicBezTo>
                      <a:pt x="253" y="5"/>
                      <a:pt x="253" y="5"/>
                      <a:pt x="253" y="5"/>
                    </a:cubicBezTo>
                    <a:cubicBezTo>
                      <a:pt x="254" y="9"/>
                      <a:pt x="254" y="9"/>
                      <a:pt x="254" y="9"/>
                    </a:cubicBezTo>
                    <a:cubicBezTo>
                      <a:pt x="255" y="8"/>
                      <a:pt x="255" y="8"/>
                      <a:pt x="256" y="7"/>
                    </a:cubicBezTo>
                    <a:cubicBezTo>
                      <a:pt x="253" y="5"/>
                      <a:pt x="253" y="5"/>
                      <a:pt x="253" y="5"/>
                    </a:cubicBezTo>
                    <a:cubicBezTo>
                      <a:pt x="254" y="9"/>
                      <a:pt x="254" y="9"/>
                      <a:pt x="254" y="9"/>
                    </a:cubicBezTo>
                    <a:cubicBezTo>
                      <a:pt x="253" y="5"/>
                      <a:pt x="253" y="5"/>
                      <a:pt x="253" y="5"/>
                    </a:cubicBezTo>
                    <a:cubicBezTo>
                      <a:pt x="253" y="9"/>
                      <a:pt x="253" y="9"/>
                      <a:pt x="253" y="9"/>
                    </a:cubicBezTo>
                    <a:cubicBezTo>
                      <a:pt x="254" y="9"/>
                      <a:pt x="254" y="9"/>
                      <a:pt x="254" y="9"/>
                    </a:cubicBezTo>
                    <a:cubicBezTo>
                      <a:pt x="253" y="5"/>
                      <a:pt x="253" y="5"/>
                      <a:pt x="253" y="5"/>
                    </a:cubicBezTo>
                    <a:cubicBezTo>
                      <a:pt x="253" y="9"/>
                      <a:pt x="253" y="9"/>
                      <a:pt x="253" y="9"/>
                    </a:cubicBezTo>
                    <a:cubicBezTo>
                      <a:pt x="253" y="7"/>
                      <a:pt x="253" y="7"/>
                      <a:pt x="253" y="7"/>
                    </a:cubicBezTo>
                    <a:cubicBezTo>
                      <a:pt x="253" y="9"/>
                      <a:pt x="253" y="9"/>
                      <a:pt x="253" y="9"/>
                    </a:cubicBezTo>
                    <a:cubicBezTo>
                      <a:pt x="253" y="9"/>
                      <a:pt x="253" y="9"/>
                      <a:pt x="253" y="9"/>
                    </a:cubicBezTo>
                    <a:cubicBezTo>
                      <a:pt x="253" y="7"/>
                      <a:pt x="253" y="7"/>
                      <a:pt x="253" y="7"/>
                    </a:cubicBezTo>
                    <a:cubicBezTo>
                      <a:pt x="253" y="9"/>
                      <a:pt x="253" y="9"/>
                      <a:pt x="253" y="9"/>
                    </a:cubicBezTo>
                    <a:cubicBezTo>
                      <a:pt x="253" y="9"/>
                      <a:pt x="253" y="9"/>
                      <a:pt x="253" y="9"/>
                    </a:cubicBezTo>
                    <a:cubicBezTo>
                      <a:pt x="253" y="9"/>
                      <a:pt x="254" y="9"/>
                      <a:pt x="256" y="9"/>
                    </a:cubicBezTo>
                    <a:cubicBezTo>
                      <a:pt x="260" y="10"/>
                      <a:pt x="268" y="12"/>
                      <a:pt x="276" y="13"/>
                    </a:cubicBezTo>
                    <a:cubicBezTo>
                      <a:pt x="280" y="14"/>
                      <a:pt x="284" y="15"/>
                      <a:pt x="287" y="16"/>
                    </a:cubicBezTo>
                    <a:cubicBezTo>
                      <a:pt x="288" y="16"/>
                      <a:pt x="290" y="16"/>
                      <a:pt x="291" y="16"/>
                    </a:cubicBezTo>
                    <a:cubicBezTo>
                      <a:pt x="292" y="16"/>
                      <a:pt x="293" y="17"/>
                      <a:pt x="294" y="17"/>
                    </a:cubicBezTo>
                    <a:cubicBezTo>
                      <a:pt x="294" y="17"/>
                      <a:pt x="294" y="17"/>
                      <a:pt x="295" y="16"/>
                    </a:cubicBezTo>
                    <a:cubicBezTo>
                      <a:pt x="295" y="16"/>
                      <a:pt x="295" y="16"/>
                      <a:pt x="296" y="16"/>
                    </a:cubicBezTo>
                    <a:cubicBezTo>
                      <a:pt x="296" y="16"/>
                      <a:pt x="297" y="16"/>
                      <a:pt x="297" y="15"/>
                    </a:cubicBezTo>
                    <a:cubicBezTo>
                      <a:pt x="298" y="14"/>
                      <a:pt x="298" y="13"/>
                      <a:pt x="298" y="12"/>
                    </a:cubicBezTo>
                    <a:cubicBezTo>
                      <a:pt x="298" y="11"/>
                      <a:pt x="297" y="10"/>
                      <a:pt x="296" y="9"/>
                    </a:cubicBezTo>
                    <a:cubicBezTo>
                      <a:pt x="291" y="6"/>
                      <a:pt x="291" y="6"/>
                      <a:pt x="291" y="6"/>
                    </a:cubicBezTo>
                    <a:cubicBezTo>
                      <a:pt x="289" y="4"/>
                      <a:pt x="286" y="5"/>
                      <a:pt x="285" y="7"/>
                    </a:cubicBezTo>
                    <a:cubicBezTo>
                      <a:pt x="284" y="9"/>
                      <a:pt x="284" y="11"/>
                      <a:pt x="286" y="12"/>
                    </a:cubicBezTo>
                    <a:cubicBezTo>
                      <a:pt x="292" y="16"/>
                      <a:pt x="292" y="16"/>
                      <a:pt x="292" y="16"/>
                    </a:cubicBezTo>
                    <a:cubicBezTo>
                      <a:pt x="294" y="12"/>
                      <a:pt x="294" y="12"/>
                      <a:pt x="294" y="12"/>
                    </a:cubicBezTo>
                    <a:cubicBezTo>
                      <a:pt x="291" y="10"/>
                      <a:pt x="291" y="10"/>
                      <a:pt x="291" y="10"/>
                    </a:cubicBezTo>
                    <a:cubicBezTo>
                      <a:pt x="294" y="12"/>
                      <a:pt x="294" y="12"/>
                      <a:pt x="294" y="12"/>
                    </a:cubicBezTo>
                    <a:cubicBezTo>
                      <a:pt x="292" y="9"/>
                      <a:pt x="292" y="9"/>
                      <a:pt x="292" y="9"/>
                    </a:cubicBezTo>
                    <a:cubicBezTo>
                      <a:pt x="292" y="9"/>
                      <a:pt x="291" y="9"/>
                      <a:pt x="291" y="10"/>
                    </a:cubicBezTo>
                    <a:cubicBezTo>
                      <a:pt x="294" y="12"/>
                      <a:pt x="294" y="12"/>
                      <a:pt x="294" y="12"/>
                    </a:cubicBezTo>
                    <a:cubicBezTo>
                      <a:pt x="292" y="9"/>
                      <a:pt x="292" y="9"/>
                      <a:pt x="292" y="9"/>
                    </a:cubicBezTo>
                    <a:cubicBezTo>
                      <a:pt x="294" y="12"/>
                      <a:pt x="294" y="12"/>
                      <a:pt x="294" y="12"/>
                    </a:cubicBezTo>
                    <a:cubicBezTo>
                      <a:pt x="293" y="9"/>
                      <a:pt x="293" y="9"/>
                      <a:pt x="293" y="9"/>
                    </a:cubicBezTo>
                    <a:cubicBezTo>
                      <a:pt x="293" y="9"/>
                      <a:pt x="293" y="9"/>
                      <a:pt x="292" y="9"/>
                    </a:cubicBezTo>
                    <a:cubicBezTo>
                      <a:pt x="294" y="12"/>
                      <a:pt x="294" y="12"/>
                      <a:pt x="294" y="12"/>
                    </a:cubicBezTo>
                    <a:cubicBezTo>
                      <a:pt x="293" y="9"/>
                      <a:pt x="293" y="9"/>
                      <a:pt x="293" y="9"/>
                    </a:cubicBezTo>
                    <a:cubicBezTo>
                      <a:pt x="294" y="11"/>
                      <a:pt x="294" y="11"/>
                      <a:pt x="294" y="11"/>
                    </a:cubicBezTo>
                    <a:cubicBezTo>
                      <a:pt x="294" y="9"/>
                      <a:pt x="294" y="9"/>
                      <a:pt x="294" y="9"/>
                    </a:cubicBezTo>
                    <a:cubicBezTo>
                      <a:pt x="293" y="9"/>
                      <a:pt x="293" y="9"/>
                      <a:pt x="293" y="9"/>
                    </a:cubicBezTo>
                    <a:cubicBezTo>
                      <a:pt x="294" y="11"/>
                      <a:pt x="294" y="11"/>
                      <a:pt x="294" y="11"/>
                    </a:cubicBezTo>
                    <a:cubicBezTo>
                      <a:pt x="294" y="9"/>
                      <a:pt x="294" y="9"/>
                      <a:pt x="294" y="9"/>
                    </a:cubicBezTo>
                    <a:cubicBezTo>
                      <a:pt x="294" y="9"/>
                      <a:pt x="294" y="9"/>
                      <a:pt x="294" y="9"/>
                    </a:cubicBezTo>
                    <a:cubicBezTo>
                      <a:pt x="293" y="9"/>
                      <a:pt x="292" y="8"/>
                      <a:pt x="291" y="8"/>
                    </a:cubicBezTo>
                    <a:cubicBezTo>
                      <a:pt x="287" y="7"/>
                      <a:pt x="278" y="6"/>
                      <a:pt x="270" y="4"/>
                    </a:cubicBezTo>
                    <a:cubicBezTo>
                      <a:pt x="266" y="3"/>
                      <a:pt x="263" y="2"/>
                      <a:pt x="260" y="2"/>
                    </a:cubicBezTo>
                    <a:cubicBezTo>
                      <a:pt x="258" y="2"/>
                      <a:pt x="257" y="1"/>
                      <a:pt x="256" y="1"/>
                    </a:cubicBezTo>
                    <a:cubicBezTo>
                      <a:pt x="255" y="1"/>
                      <a:pt x="254" y="1"/>
                      <a:pt x="253" y="1"/>
                    </a:cubicBezTo>
                    <a:cubicBezTo>
                      <a:pt x="253" y="1"/>
                      <a:pt x="253" y="1"/>
                      <a:pt x="252" y="1"/>
                    </a:cubicBezTo>
                    <a:cubicBezTo>
                      <a:pt x="252" y="1"/>
                      <a:pt x="251" y="1"/>
                      <a:pt x="251" y="1"/>
                    </a:cubicBezTo>
                    <a:cubicBezTo>
                      <a:pt x="251" y="2"/>
                      <a:pt x="250" y="2"/>
                      <a:pt x="249" y="3"/>
                    </a:cubicBezTo>
                    <a:cubicBezTo>
                      <a:pt x="248" y="5"/>
                      <a:pt x="249" y="7"/>
                      <a:pt x="251" y="8"/>
                    </a:cubicBezTo>
                    <a:cubicBezTo>
                      <a:pt x="254" y="11"/>
                      <a:pt x="254" y="11"/>
                      <a:pt x="254" y="11"/>
                    </a:cubicBezTo>
                    <a:cubicBezTo>
                      <a:pt x="257" y="7"/>
                      <a:pt x="257" y="7"/>
                      <a:pt x="257" y="7"/>
                    </a:cubicBezTo>
                    <a:cubicBezTo>
                      <a:pt x="253" y="5"/>
                      <a:pt x="253" y="5"/>
                      <a:pt x="253" y="5"/>
                    </a:cubicBezTo>
                    <a:cubicBezTo>
                      <a:pt x="256" y="7"/>
                      <a:pt x="256" y="7"/>
                      <a:pt x="256" y="7"/>
                    </a:cubicBezTo>
                    <a:cubicBezTo>
                      <a:pt x="254" y="4"/>
                      <a:pt x="254" y="4"/>
                      <a:pt x="254" y="4"/>
                    </a:cubicBezTo>
                    <a:cubicBezTo>
                      <a:pt x="254" y="4"/>
                      <a:pt x="254" y="4"/>
                      <a:pt x="253" y="5"/>
                    </a:cubicBezTo>
                    <a:cubicBezTo>
                      <a:pt x="256" y="7"/>
                      <a:pt x="256" y="7"/>
                      <a:pt x="256" y="7"/>
                    </a:cubicBezTo>
                    <a:cubicBezTo>
                      <a:pt x="254" y="4"/>
                      <a:pt x="254" y="4"/>
                      <a:pt x="254" y="4"/>
                    </a:cubicBezTo>
                    <a:cubicBezTo>
                      <a:pt x="256" y="7"/>
                      <a:pt x="256" y="7"/>
                      <a:pt x="256" y="7"/>
                    </a:cubicBezTo>
                    <a:cubicBezTo>
                      <a:pt x="256" y="3"/>
                      <a:pt x="256" y="3"/>
                      <a:pt x="256" y="3"/>
                    </a:cubicBezTo>
                    <a:cubicBezTo>
                      <a:pt x="255" y="4"/>
                      <a:pt x="255" y="4"/>
                      <a:pt x="254" y="4"/>
                    </a:cubicBezTo>
                    <a:cubicBezTo>
                      <a:pt x="256" y="7"/>
                      <a:pt x="256" y="7"/>
                      <a:pt x="256" y="7"/>
                    </a:cubicBezTo>
                    <a:cubicBezTo>
                      <a:pt x="256" y="3"/>
                      <a:pt x="256" y="3"/>
                      <a:pt x="256" y="3"/>
                    </a:cubicBezTo>
                    <a:cubicBezTo>
                      <a:pt x="256" y="7"/>
                      <a:pt x="256" y="7"/>
                      <a:pt x="256" y="7"/>
                    </a:cubicBezTo>
                    <a:cubicBezTo>
                      <a:pt x="256" y="3"/>
                      <a:pt x="256" y="3"/>
                      <a:pt x="256" y="3"/>
                    </a:cubicBezTo>
                    <a:cubicBezTo>
                      <a:pt x="256" y="3"/>
                      <a:pt x="256" y="3"/>
                      <a:pt x="256" y="3"/>
                    </a:cubicBezTo>
                    <a:cubicBezTo>
                      <a:pt x="256" y="7"/>
                      <a:pt x="256" y="7"/>
                      <a:pt x="256" y="7"/>
                    </a:cubicBezTo>
                    <a:cubicBezTo>
                      <a:pt x="256" y="3"/>
                      <a:pt x="256" y="3"/>
                      <a:pt x="256" y="3"/>
                    </a:cubicBezTo>
                    <a:cubicBezTo>
                      <a:pt x="256" y="5"/>
                      <a:pt x="256" y="5"/>
                      <a:pt x="256" y="5"/>
                    </a:cubicBezTo>
                    <a:cubicBezTo>
                      <a:pt x="256" y="3"/>
                      <a:pt x="256" y="3"/>
                      <a:pt x="256" y="3"/>
                    </a:cubicBezTo>
                    <a:cubicBezTo>
                      <a:pt x="256" y="3"/>
                      <a:pt x="256" y="3"/>
                      <a:pt x="256" y="3"/>
                    </a:cubicBezTo>
                    <a:cubicBezTo>
                      <a:pt x="256" y="5"/>
                      <a:pt x="256" y="5"/>
                      <a:pt x="256" y="5"/>
                    </a:cubicBezTo>
                    <a:cubicBezTo>
                      <a:pt x="256" y="3"/>
                      <a:pt x="256" y="3"/>
                      <a:pt x="256" y="3"/>
                    </a:cubicBezTo>
                    <a:cubicBezTo>
                      <a:pt x="256" y="3"/>
                      <a:pt x="256" y="3"/>
                      <a:pt x="256" y="3"/>
                    </a:cubicBezTo>
                    <a:cubicBezTo>
                      <a:pt x="256" y="3"/>
                      <a:pt x="255" y="3"/>
                      <a:pt x="254" y="3"/>
                    </a:cubicBezTo>
                    <a:cubicBezTo>
                      <a:pt x="251" y="3"/>
                      <a:pt x="246" y="2"/>
                      <a:pt x="241" y="2"/>
                    </a:cubicBezTo>
                    <a:cubicBezTo>
                      <a:pt x="236" y="1"/>
                      <a:pt x="231" y="0"/>
                      <a:pt x="231" y="0"/>
                    </a:cubicBezTo>
                    <a:cubicBezTo>
                      <a:pt x="230" y="0"/>
                      <a:pt x="228" y="1"/>
                      <a:pt x="227" y="3"/>
                    </a:cubicBezTo>
                    <a:cubicBezTo>
                      <a:pt x="226" y="5"/>
                      <a:pt x="227" y="7"/>
                      <a:pt x="229" y="8"/>
                    </a:cubicBezTo>
                    <a:cubicBezTo>
                      <a:pt x="237" y="13"/>
                      <a:pt x="237" y="13"/>
                      <a:pt x="237" y="13"/>
                    </a:cubicBezTo>
                    <a:cubicBezTo>
                      <a:pt x="239" y="9"/>
                      <a:pt x="239" y="9"/>
                      <a:pt x="239" y="9"/>
                    </a:cubicBezTo>
                    <a:cubicBezTo>
                      <a:pt x="239" y="5"/>
                      <a:pt x="239" y="5"/>
                      <a:pt x="239" y="5"/>
                    </a:cubicBezTo>
                    <a:cubicBezTo>
                      <a:pt x="205" y="3"/>
                      <a:pt x="205" y="3"/>
                      <a:pt x="205" y="3"/>
                    </a:cubicBezTo>
                    <a:cubicBezTo>
                      <a:pt x="203" y="3"/>
                      <a:pt x="201" y="4"/>
                      <a:pt x="201" y="6"/>
                    </a:cubicBezTo>
                    <a:cubicBezTo>
                      <a:pt x="200" y="7"/>
                      <a:pt x="201" y="9"/>
                      <a:pt x="202" y="10"/>
                    </a:cubicBezTo>
                    <a:cubicBezTo>
                      <a:pt x="205" y="12"/>
                      <a:pt x="205" y="12"/>
                      <a:pt x="205" y="12"/>
                    </a:cubicBezTo>
                    <a:cubicBezTo>
                      <a:pt x="208" y="9"/>
                      <a:pt x="208" y="9"/>
                      <a:pt x="208" y="9"/>
                    </a:cubicBezTo>
                    <a:cubicBezTo>
                      <a:pt x="204" y="7"/>
                      <a:pt x="204" y="7"/>
                      <a:pt x="204" y="7"/>
                    </a:cubicBezTo>
                    <a:cubicBezTo>
                      <a:pt x="207" y="9"/>
                      <a:pt x="207" y="9"/>
                      <a:pt x="207" y="9"/>
                    </a:cubicBezTo>
                    <a:cubicBezTo>
                      <a:pt x="205" y="6"/>
                      <a:pt x="205" y="6"/>
                      <a:pt x="205" y="6"/>
                    </a:cubicBezTo>
                    <a:cubicBezTo>
                      <a:pt x="205" y="6"/>
                      <a:pt x="205" y="6"/>
                      <a:pt x="204" y="7"/>
                    </a:cubicBezTo>
                    <a:cubicBezTo>
                      <a:pt x="207" y="9"/>
                      <a:pt x="207" y="9"/>
                      <a:pt x="207" y="9"/>
                    </a:cubicBezTo>
                    <a:cubicBezTo>
                      <a:pt x="205" y="6"/>
                      <a:pt x="205" y="6"/>
                      <a:pt x="205" y="6"/>
                    </a:cubicBezTo>
                    <a:cubicBezTo>
                      <a:pt x="207" y="8"/>
                      <a:pt x="207" y="8"/>
                      <a:pt x="207" y="8"/>
                    </a:cubicBezTo>
                    <a:cubicBezTo>
                      <a:pt x="206" y="5"/>
                      <a:pt x="206" y="5"/>
                      <a:pt x="206" y="5"/>
                    </a:cubicBezTo>
                    <a:cubicBezTo>
                      <a:pt x="206" y="5"/>
                      <a:pt x="206" y="5"/>
                      <a:pt x="205" y="6"/>
                    </a:cubicBezTo>
                    <a:cubicBezTo>
                      <a:pt x="207" y="8"/>
                      <a:pt x="207" y="8"/>
                      <a:pt x="207" y="8"/>
                    </a:cubicBezTo>
                    <a:cubicBezTo>
                      <a:pt x="206" y="5"/>
                      <a:pt x="206" y="5"/>
                      <a:pt x="206" y="5"/>
                    </a:cubicBezTo>
                    <a:cubicBezTo>
                      <a:pt x="206" y="6"/>
                      <a:pt x="206" y="6"/>
                      <a:pt x="206" y="6"/>
                    </a:cubicBezTo>
                    <a:cubicBezTo>
                      <a:pt x="206" y="5"/>
                      <a:pt x="206" y="5"/>
                      <a:pt x="206" y="5"/>
                    </a:cubicBezTo>
                    <a:cubicBezTo>
                      <a:pt x="206" y="5"/>
                      <a:pt x="206" y="5"/>
                      <a:pt x="206" y="5"/>
                    </a:cubicBezTo>
                    <a:cubicBezTo>
                      <a:pt x="206" y="6"/>
                      <a:pt x="206" y="6"/>
                      <a:pt x="206" y="6"/>
                    </a:cubicBezTo>
                    <a:cubicBezTo>
                      <a:pt x="206" y="5"/>
                      <a:pt x="206" y="5"/>
                      <a:pt x="206" y="5"/>
                    </a:cubicBezTo>
                    <a:cubicBezTo>
                      <a:pt x="206" y="5"/>
                      <a:pt x="205" y="5"/>
                      <a:pt x="204" y="6"/>
                    </a:cubicBezTo>
                    <a:cubicBezTo>
                      <a:pt x="202" y="6"/>
                      <a:pt x="196" y="8"/>
                      <a:pt x="192" y="9"/>
                    </a:cubicBezTo>
                    <a:cubicBezTo>
                      <a:pt x="189" y="9"/>
                      <a:pt x="187" y="10"/>
                      <a:pt x="186" y="10"/>
                    </a:cubicBezTo>
                    <a:cubicBezTo>
                      <a:pt x="185" y="10"/>
                      <a:pt x="184" y="10"/>
                      <a:pt x="184" y="10"/>
                    </a:cubicBezTo>
                    <a:cubicBezTo>
                      <a:pt x="183" y="11"/>
                      <a:pt x="183" y="11"/>
                      <a:pt x="183" y="11"/>
                    </a:cubicBezTo>
                    <a:cubicBezTo>
                      <a:pt x="183" y="11"/>
                      <a:pt x="183" y="11"/>
                      <a:pt x="183" y="11"/>
                    </a:cubicBezTo>
                    <a:cubicBezTo>
                      <a:pt x="183" y="11"/>
                      <a:pt x="183" y="11"/>
                      <a:pt x="183" y="11"/>
                    </a:cubicBezTo>
                    <a:cubicBezTo>
                      <a:pt x="183" y="11"/>
                      <a:pt x="183" y="11"/>
                      <a:pt x="183" y="11"/>
                    </a:cubicBezTo>
                    <a:cubicBezTo>
                      <a:pt x="182" y="11"/>
                      <a:pt x="182" y="11"/>
                      <a:pt x="182" y="11"/>
                    </a:cubicBezTo>
                    <a:cubicBezTo>
                      <a:pt x="182" y="11"/>
                      <a:pt x="182" y="11"/>
                      <a:pt x="182" y="11"/>
                    </a:cubicBezTo>
                    <a:cubicBezTo>
                      <a:pt x="181" y="12"/>
                      <a:pt x="181" y="12"/>
                      <a:pt x="181" y="12"/>
                    </a:cubicBezTo>
                    <a:cubicBezTo>
                      <a:pt x="180" y="14"/>
                      <a:pt x="180" y="17"/>
                      <a:pt x="182" y="18"/>
                    </a:cubicBezTo>
                    <a:cubicBezTo>
                      <a:pt x="184" y="19"/>
                      <a:pt x="184" y="19"/>
                      <a:pt x="184" y="19"/>
                    </a:cubicBezTo>
                    <a:cubicBezTo>
                      <a:pt x="186" y="16"/>
                      <a:pt x="186" y="16"/>
                      <a:pt x="186" y="16"/>
                    </a:cubicBezTo>
                    <a:cubicBezTo>
                      <a:pt x="186" y="12"/>
                      <a:pt x="186" y="12"/>
                      <a:pt x="186" y="12"/>
                    </a:cubicBezTo>
                    <a:cubicBezTo>
                      <a:pt x="158" y="13"/>
                      <a:pt x="158" y="13"/>
                      <a:pt x="158" y="13"/>
                    </a:cubicBezTo>
                    <a:cubicBezTo>
                      <a:pt x="157" y="13"/>
                      <a:pt x="155" y="14"/>
                      <a:pt x="155" y="16"/>
                    </a:cubicBezTo>
                    <a:cubicBezTo>
                      <a:pt x="154" y="18"/>
                      <a:pt x="155" y="19"/>
                      <a:pt x="156" y="20"/>
                    </a:cubicBezTo>
                    <a:cubicBezTo>
                      <a:pt x="157" y="20"/>
                      <a:pt x="157" y="20"/>
                      <a:pt x="157" y="20"/>
                    </a:cubicBezTo>
                    <a:cubicBezTo>
                      <a:pt x="159" y="17"/>
                      <a:pt x="159" y="17"/>
                      <a:pt x="159" y="17"/>
                    </a:cubicBezTo>
                    <a:cubicBezTo>
                      <a:pt x="158" y="13"/>
                      <a:pt x="158" y="13"/>
                      <a:pt x="158" y="13"/>
                    </a:cubicBezTo>
                    <a:cubicBezTo>
                      <a:pt x="158" y="13"/>
                      <a:pt x="152" y="15"/>
                      <a:pt x="146" y="16"/>
                    </a:cubicBezTo>
                    <a:cubicBezTo>
                      <a:pt x="144" y="17"/>
                      <a:pt x="141" y="17"/>
                      <a:pt x="139" y="18"/>
                    </a:cubicBezTo>
                    <a:cubicBezTo>
                      <a:pt x="138" y="18"/>
                      <a:pt x="137" y="19"/>
                      <a:pt x="136" y="19"/>
                    </a:cubicBezTo>
                    <a:cubicBezTo>
                      <a:pt x="135" y="19"/>
                      <a:pt x="135" y="19"/>
                      <a:pt x="135" y="19"/>
                    </a:cubicBezTo>
                    <a:cubicBezTo>
                      <a:pt x="134" y="19"/>
                      <a:pt x="134" y="19"/>
                      <a:pt x="134" y="19"/>
                    </a:cubicBezTo>
                    <a:cubicBezTo>
                      <a:pt x="134" y="20"/>
                      <a:pt x="134" y="20"/>
                      <a:pt x="134" y="20"/>
                    </a:cubicBezTo>
                    <a:cubicBezTo>
                      <a:pt x="134" y="20"/>
                      <a:pt x="134" y="20"/>
                      <a:pt x="134" y="20"/>
                    </a:cubicBezTo>
                    <a:cubicBezTo>
                      <a:pt x="133" y="20"/>
                      <a:pt x="133" y="20"/>
                      <a:pt x="133" y="21"/>
                    </a:cubicBezTo>
                    <a:cubicBezTo>
                      <a:pt x="132" y="22"/>
                      <a:pt x="132" y="23"/>
                      <a:pt x="132" y="24"/>
                    </a:cubicBezTo>
                    <a:cubicBezTo>
                      <a:pt x="132" y="25"/>
                      <a:pt x="133" y="26"/>
                      <a:pt x="134" y="26"/>
                    </a:cubicBezTo>
                    <a:cubicBezTo>
                      <a:pt x="136" y="28"/>
                      <a:pt x="136" y="28"/>
                      <a:pt x="136" y="28"/>
                    </a:cubicBezTo>
                    <a:cubicBezTo>
                      <a:pt x="138" y="24"/>
                      <a:pt x="138" y="24"/>
                      <a:pt x="138" y="24"/>
                    </a:cubicBezTo>
                    <a:cubicBezTo>
                      <a:pt x="135" y="22"/>
                      <a:pt x="135" y="22"/>
                      <a:pt x="135" y="22"/>
                    </a:cubicBezTo>
                    <a:cubicBezTo>
                      <a:pt x="138" y="24"/>
                      <a:pt x="138" y="24"/>
                      <a:pt x="138" y="24"/>
                    </a:cubicBezTo>
                    <a:cubicBezTo>
                      <a:pt x="136" y="21"/>
                      <a:pt x="136" y="21"/>
                      <a:pt x="136" y="21"/>
                    </a:cubicBezTo>
                    <a:cubicBezTo>
                      <a:pt x="136" y="21"/>
                      <a:pt x="135" y="21"/>
                      <a:pt x="135" y="22"/>
                    </a:cubicBezTo>
                    <a:cubicBezTo>
                      <a:pt x="138" y="24"/>
                      <a:pt x="138" y="24"/>
                      <a:pt x="138" y="24"/>
                    </a:cubicBezTo>
                    <a:cubicBezTo>
                      <a:pt x="136" y="21"/>
                      <a:pt x="136" y="21"/>
                      <a:pt x="136" y="21"/>
                    </a:cubicBezTo>
                    <a:cubicBezTo>
                      <a:pt x="138" y="24"/>
                      <a:pt x="138" y="24"/>
                      <a:pt x="138" y="24"/>
                    </a:cubicBezTo>
                    <a:cubicBezTo>
                      <a:pt x="137" y="21"/>
                      <a:pt x="137" y="21"/>
                      <a:pt x="137" y="21"/>
                    </a:cubicBezTo>
                    <a:cubicBezTo>
                      <a:pt x="137" y="21"/>
                      <a:pt x="137" y="21"/>
                      <a:pt x="136" y="21"/>
                    </a:cubicBezTo>
                    <a:cubicBezTo>
                      <a:pt x="138" y="24"/>
                      <a:pt x="138" y="24"/>
                      <a:pt x="138" y="24"/>
                    </a:cubicBezTo>
                    <a:cubicBezTo>
                      <a:pt x="137" y="21"/>
                      <a:pt x="137" y="21"/>
                      <a:pt x="137" y="21"/>
                    </a:cubicBezTo>
                    <a:cubicBezTo>
                      <a:pt x="137" y="21"/>
                      <a:pt x="137" y="21"/>
                      <a:pt x="137" y="21"/>
                    </a:cubicBezTo>
                    <a:cubicBezTo>
                      <a:pt x="137" y="21"/>
                      <a:pt x="136" y="21"/>
                      <a:pt x="135" y="21"/>
                    </a:cubicBezTo>
                    <a:cubicBezTo>
                      <a:pt x="132" y="21"/>
                      <a:pt x="126" y="22"/>
                      <a:pt x="121" y="22"/>
                    </a:cubicBezTo>
                    <a:cubicBezTo>
                      <a:pt x="116" y="23"/>
                      <a:pt x="111" y="23"/>
                      <a:pt x="111" y="23"/>
                    </a:cubicBezTo>
                    <a:cubicBezTo>
                      <a:pt x="110" y="23"/>
                      <a:pt x="108" y="24"/>
                      <a:pt x="108" y="26"/>
                    </a:cubicBezTo>
                    <a:cubicBezTo>
                      <a:pt x="107" y="28"/>
                      <a:pt x="108" y="29"/>
                      <a:pt x="110" y="30"/>
                    </a:cubicBezTo>
                    <a:cubicBezTo>
                      <a:pt x="112" y="32"/>
                      <a:pt x="112" y="32"/>
                      <a:pt x="112" y="32"/>
                    </a:cubicBezTo>
                    <a:cubicBezTo>
                      <a:pt x="114" y="28"/>
                      <a:pt x="114" y="28"/>
                      <a:pt x="114" y="28"/>
                    </a:cubicBezTo>
                    <a:cubicBezTo>
                      <a:pt x="114" y="25"/>
                      <a:pt x="114" y="25"/>
                      <a:pt x="114" y="25"/>
                    </a:cubicBezTo>
                    <a:cubicBezTo>
                      <a:pt x="90" y="28"/>
                      <a:pt x="90" y="28"/>
                      <a:pt x="90" y="28"/>
                    </a:cubicBezTo>
                    <a:cubicBezTo>
                      <a:pt x="89" y="28"/>
                      <a:pt x="87" y="29"/>
                      <a:pt x="87" y="31"/>
                    </a:cubicBezTo>
                    <a:cubicBezTo>
                      <a:pt x="87" y="33"/>
                      <a:pt x="87" y="34"/>
                      <a:pt x="89" y="35"/>
                    </a:cubicBezTo>
                    <a:cubicBezTo>
                      <a:pt x="91" y="37"/>
                      <a:pt x="91" y="37"/>
                      <a:pt x="91" y="37"/>
                    </a:cubicBezTo>
                    <a:cubicBezTo>
                      <a:pt x="93" y="33"/>
                      <a:pt x="93" y="33"/>
                      <a:pt x="93" y="33"/>
                    </a:cubicBezTo>
                    <a:cubicBezTo>
                      <a:pt x="92" y="29"/>
                      <a:pt x="92" y="29"/>
                      <a:pt x="92" y="29"/>
                    </a:cubicBezTo>
                    <a:cubicBezTo>
                      <a:pt x="73" y="33"/>
                      <a:pt x="73" y="33"/>
                      <a:pt x="73" y="33"/>
                    </a:cubicBezTo>
                    <a:cubicBezTo>
                      <a:pt x="71" y="33"/>
                      <a:pt x="70" y="35"/>
                      <a:pt x="69" y="36"/>
                    </a:cubicBezTo>
                    <a:cubicBezTo>
                      <a:pt x="69" y="38"/>
                      <a:pt x="70" y="40"/>
                      <a:pt x="71" y="40"/>
                    </a:cubicBezTo>
                    <a:cubicBezTo>
                      <a:pt x="72" y="41"/>
                      <a:pt x="72" y="41"/>
                      <a:pt x="72" y="41"/>
                    </a:cubicBezTo>
                    <a:cubicBezTo>
                      <a:pt x="74" y="38"/>
                      <a:pt x="74" y="38"/>
                      <a:pt x="74" y="38"/>
                    </a:cubicBezTo>
                    <a:cubicBezTo>
                      <a:pt x="71" y="35"/>
                      <a:pt x="71" y="35"/>
                      <a:pt x="71" y="35"/>
                    </a:cubicBezTo>
                    <a:cubicBezTo>
                      <a:pt x="74" y="37"/>
                      <a:pt x="74" y="37"/>
                      <a:pt x="74" y="37"/>
                    </a:cubicBezTo>
                    <a:cubicBezTo>
                      <a:pt x="72" y="34"/>
                      <a:pt x="72" y="34"/>
                      <a:pt x="72" y="34"/>
                    </a:cubicBezTo>
                    <a:cubicBezTo>
                      <a:pt x="72" y="34"/>
                      <a:pt x="71" y="34"/>
                      <a:pt x="71" y="35"/>
                    </a:cubicBezTo>
                    <a:cubicBezTo>
                      <a:pt x="74" y="37"/>
                      <a:pt x="74" y="37"/>
                      <a:pt x="74" y="37"/>
                    </a:cubicBezTo>
                    <a:cubicBezTo>
                      <a:pt x="72" y="34"/>
                      <a:pt x="72" y="34"/>
                      <a:pt x="72" y="34"/>
                    </a:cubicBezTo>
                    <a:cubicBezTo>
                      <a:pt x="74" y="37"/>
                      <a:pt x="74" y="37"/>
                      <a:pt x="74" y="37"/>
                    </a:cubicBezTo>
                    <a:cubicBezTo>
                      <a:pt x="73" y="34"/>
                      <a:pt x="73" y="34"/>
                      <a:pt x="73" y="34"/>
                    </a:cubicBezTo>
                    <a:cubicBezTo>
                      <a:pt x="73" y="34"/>
                      <a:pt x="73" y="34"/>
                      <a:pt x="72" y="34"/>
                    </a:cubicBezTo>
                    <a:cubicBezTo>
                      <a:pt x="74" y="37"/>
                      <a:pt x="74" y="37"/>
                      <a:pt x="74" y="37"/>
                    </a:cubicBezTo>
                    <a:cubicBezTo>
                      <a:pt x="73" y="34"/>
                      <a:pt x="73" y="34"/>
                      <a:pt x="73" y="34"/>
                    </a:cubicBezTo>
                    <a:cubicBezTo>
                      <a:pt x="73" y="35"/>
                      <a:pt x="73" y="35"/>
                      <a:pt x="73" y="35"/>
                    </a:cubicBezTo>
                    <a:cubicBezTo>
                      <a:pt x="73" y="34"/>
                      <a:pt x="73" y="34"/>
                      <a:pt x="73" y="34"/>
                    </a:cubicBezTo>
                    <a:cubicBezTo>
                      <a:pt x="73" y="34"/>
                      <a:pt x="73" y="34"/>
                      <a:pt x="73" y="34"/>
                    </a:cubicBezTo>
                    <a:cubicBezTo>
                      <a:pt x="73" y="35"/>
                      <a:pt x="73" y="35"/>
                      <a:pt x="73" y="35"/>
                    </a:cubicBezTo>
                    <a:cubicBezTo>
                      <a:pt x="73" y="34"/>
                      <a:pt x="73" y="34"/>
                      <a:pt x="73" y="34"/>
                    </a:cubicBezTo>
                    <a:cubicBezTo>
                      <a:pt x="73" y="34"/>
                      <a:pt x="73" y="34"/>
                      <a:pt x="72" y="34"/>
                    </a:cubicBezTo>
                    <a:cubicBezTo>
                      <a:pt x="70" y="34"/>
                      <a:pt x="65" y="34"/>
                      <a:pt x="61" y="34"/>
                    </a:cubicBezTo>
                    <a:cubicBezTo>
                      <a:pt x="60" y="34"/>
                      <a:pt x="58" y="34"/>
                      <a:pt x="57" y="34"/>
                    </a:cubicBezTo>
                    <a:cubicBezTo>
                      <a:pt x="56" y="34"/>
                      <a:pt x="55" y="34"/>
                      <a:pt x="55" y="34"/>
                    </a:cubicBezTo>
                    <a:cubicBezTo>
                      <a:pt x="55" y="34"/>
                      <a:pt x="55" y="34"/>
                      <a:pt x="55" y="34"/>
                    </a:cubicBezTo>
                    <a:cubicBezTo>
                      <a:pt x="54" y="34"/>
                      <a:pt x="54" y="34"/>
                      <a:pt x="54" y="34"/>
                    </a:cubicBezTo>
                    <a:cubicBezTo>
                      <a:pt x="54" y="34"/>
                      <a:pt x="54" y="34"/>
                      <a:pt x="54" y="34"/>
                    </a:cubicBezTo>
                    <a:cubicBezTo>
                      <a:pt x="54" y="34"/>
                      <a:pt x="54" y="34"/>
                      <a:pt x="54" y="34"/>
                    </a:cubicBezTo>
                    <a:cubicBezTo>
                      <a:pt x="53" y="34"/>
                      <a:pt x="53" y="34"/>
                      <a:pt x="53" y="34"/>
                    </a:cubicBezTo>
                    <a:cubicBezTo>
                      <a:pt x="52" y="35"/>
                      <a:pt x="52" y="35"/>
                      <a:pt x="52" y="35"/>
                    </a:cubicBezTo>
                    <a:cubicBezTo>
                      <a:pt x="52" y="35"/>
                      <a:pt x="52" y="35"/>
                      <a:pt x="51" y="36"/>
                    </a:cubicBezTo>
                    <a:cubicBezTo>
                      <a:pt x="50" y="38"/>
                      <a:pt x="51" y="40"/>
                      <a:pt x="52" y="41"/>
                    </a:cubicBezTo>
                    <a:cubicBezTo>
                      <a:pt x="58" y="45"/>
                      <a:pt x="58" y="45"/>
                      <a:pt x="58" y="45"/>
                    </a:cubicBezTo>
                    <a:cubicBezTo>
                      <a:pt x="60" y="42"/>
                      <a:pt x="60" y="42"/>
                      <a:pt x="60" y="42"/>
                    </a:cubicBezTo>
                    <a:cubicBezTo>
                      <a:pt x="60" y="38"/>
                      <a:pt x="60" y="38"/>
                      <a:pt x="60" y="38"/>
                    </a:cubicBezTo>
                    <a:cubicBezTo>
                      <a:pt x="30" y="40"/>
                      <a:pt x="30" y="40"/>
                      <a:pt x="30" y="40"/>
                    </a:cubicBezTo>
                    <a:cubicBezTo>
                      <a:pt x="28" y="40"/>
                      <a:pt x="27" y="41"/>
                      <a:pt x="27" y="43"/>
                    </a:cubicBezTo>
                    <a:cubicBezTo>
                      <a:pt x="26" y="44"/>
                      <a:pt x="27" y="46"/>
                      <a:pt x="28" y="47"/>
                    </a:cubicBezTo>
                    <a:cubicBezTo>
                      <a:pt x="30" y="48"/>
                      <a:pt x="30" y="48"/>
                      <a:pt x="30" y="48"/>
                    </a:cubicBezTo>
                    <a:cubicBezTo>
                      <a:pt x="32" y="45"/>
                      <a:pt x="32" y="45"/>
                      <a:pt x="32" y="45"/>
                    </a:cubicBezTo>
                    <a:cubicBezTo>
                      <a:pt x="32" y="41"/>
                      <a:pt x="32" y="41"/>
                      <a:pt x="32" y="41"/>
                    </a:cubicBezTo>
                    <a:cubicBezTo>
                      <a:pt x="4" y="42"/>
                      <a:pt x="4" y="42"/>
                      <a:pt x="4" y="42"/>
                    </a:cubicBezTo>
                    <a:cubicBezTo>
                      <a:pt x="3" y="42"/>
                      <a:pt x="1" y="44"/>
                      <a:pt x="1" y="45"/>
                    </a:cubicBezTo>
                    <a:cubicBezTo>
                      <a:pt x="0" y="47"/>
                      <a:pt x="1" y="49"/>
                      <a:pt x="2" y="50"/>
                    </a:cubicBezTo>
                    <a:cubicBezTo>
                      <a:pt x="4" y="51"/>
                      <a:pt x="4" y="51"/>
                      <a:pt x="4" y="51"/>
                    </a:cubicBezTo>
                    <a:cubicBezTo>
                      <a:pt x="6" y="52"/>
                      <a:pt x="8" y="51"/>
                      <a:pt x="9" y="49"/>
                    </a:cubicBezTo>
                    <a:cubicBezTo>
                      <a:pt x="10" y="47"/>
                      <a:pt x="10" y="45"/>
                      <a:pt x="8" y="44"/>
                    </a:cubicBezTo>
                    <a:close/>
                  </a:path>
                </a:pathLst>
              </a:custGeom>
              <a:solidFill>
                <a:srgbClr val="70B538"/>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0" name="Freeform 60"/>
              <p:cNvSpPr/>
              <p:nvPr/>
            </p:nvSpPr>
            <p:spPr bwMode="auto">
              <a:xfrm>
                <a:off x="4216412" y="3769632"/>
                <a:ext cx="146434" cy="15831"/>
              </a:xfrm>
              <a:custGeom>
                <a:avLst/>
                <a:gdLst>
                  <a:gd name="T0" fmla="*/ 20 w 109"/>
                  <a:gd name="T1" fmla="*/ 5 h 12"/>
                  <a:gd name="T2" fmla="*/ 50 w 109"/>
                  <a:gd name="T3" fmla="*/ 1 h 12"/>
                  <a:gd name="T4" fmla="*/ 81 w 109"/>
                  <a:gd name="T5" fmla="*/ 1 h 12"/>
                  <a:gd name="T6" fmla="*/ 93 w 109"/>
                  <a:gd name="T7" fmla="*/ 2 h 12"/>
                  <a:gd name="T8" fmla="*/ 101 w 109"/>
                  <a:gd name="T9" fmla="*/ 4 h 12"/>
                  <a:gd name="T10" fmla="*/ 104 w 109"/>
                  <a:gd name="T11" fmla="*/ 7 h 12"/>
                  <a:gd name="T12" fmla="*/ 106 w 109"/>
                  <a:gd name="T13" fmla="*/ 9 h 12"/>
                  <a:gd name="T14" fmla="*/ 109 w 109"/>
                  <a:gd name="T15" fmla="*/ 11 h 12"/>
                  <a:gd name="T16" fmla="*/ 104 w 109"/>
                  <a:gd name="T17" fmla="*/ 9 h 12"/>
                  <a:gd name="T18" fmla="*/ 97 w 109"/>
                  <a:gd name="T19" fmla="*/ 8 h 12"/>
                  <a:gd name="T20" fmla="*/ 93 w 109"/>
                  <a:gd name="T21" fmla="*/ 7 h 12"/>
                  <a:gd name="T22" fmla="*/ 88 w 109"/>
                  <a:gd name="T23" fmla="*/ 7 h 12"/>
                  <a:gd name="T24" fmla="*/ 78 w 109"/>
                  <a:gd name="T25" fmla="*/ 6 h 12"/>
                  <a:gd name="T26" fmla="*/ 33 w 109"/>
                  <a:gd name="T27" fmla="*/ 9 h 12"/>
                  <a:gd name="T28" fmla="*/ 3 w 109"/>
                  <a:gd name="T29" fmla="*/ 12 h 12"/>
                  <a:gd name="T30" fmla="*/ 20 w 109"/>
                  <a:gd name="T31" fmla="*/ 5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09" h="12">
                    <a:moveTo>
                      <a:pt x="20" y="5"/>
                    </a:moveTo>
                    <a:cubicBezTo>
                      <a:pt x="29" y="4"/>
                      <a:pt x="40" y="2"/>
                      <a:pt x="50" y="1"/>
                    </a:cubicBezTo>
                    <a:cubicBezTo>
                      <a:pt x="61" y="0"/>
                      <a:pt x="72" y="0"/>
                      <a:pt x="81" y="1"/>
                    </a:cubicBezTo>
                    <a:cubicBezTo>
                      <a:pt x="85" y="1"/>
                      <a:pt x="89" y="1"/>
                      <a:pt x="93" y="2"/>
                    </a:cubicBezTo>
                    <a:cubicBezTo>
                      <a:pt x="96" y="2"/>
                      <a:pt x="99" y="3"/>
                      <a:pt x="101" y="4"/>
                    </a:cubicBezTo>
                    <a:cubicBezTo>
                      <a:pt x="105" y="5"/>
                      <a:pt x="106" y="7"/>
                      <a:pt x="104" y="7"/>
                    </a:cubicBezTo>
                    <a:cubicBezTo>
                      <a:pt x="104" y="7"/>
                      <a:pt x="105" y="8"/>
                      <a:pt x="106" y="9"/>
                    </a:cubicBezTo>
                    <a:cubicBezTo>
                      <a:pt x="108" y="10"/>
                      <a:pt x="109" y="10"/>
                      <a:pt x="109" y="11"/>
                    </a:cubicBezTo>
                    <a:cubicBezTo>
                      <a:pt x="107" y="10"/>
                      <a:pt x="106" y="10"/>
                      <a:pt x="104" y="9"/>
                    </a:cubicBezTo>
                    <a:cubicBezTo>
                      <a:pt x="102" y="9"/>
                      <a:pt x="99" y="8"/>
                      <a:pt x="97" y="8"/>
                    </a:cubicBezTo>
                    <a:cubicBezTo>
                      <a:pt x="95" y="8"/>
                      <a:pt x="94" y="7"/>
                      <a:pt x="93" y="7"/>
                    </a:cubicBezTo>
                    <a:cubicBezTo>
                      <a:pt x="91" y="7"/>
                      <a:pt x="89" y="7"/>
                      <a:pt x="88" y="7"/>
                    </a:cubicBezTo>
                    <a:cubicBezTo>
                      <a:pt x="85" y="6"/>
                      <a:pt x="81" y="6"/>
                      <a:pt x="78" y="6"/>
                    </a:cubicBezTo>
                    <a:cubicBezTo>
                      <a:pt x="64" y="6"/>
                      <a:pt x="47" y="7"/>
                      <a:pt x="33" y="9"/>
                    </a:cubicBezTo>
                    <a:cubicBezTo>
                      <a:pt x="19" y="10"/>
                      <a:pt x="7" y="12"/>
                      <a:pt x="3" y="12"/>
                    </a:cubicBezTo>
                    <a:cubicBezTo>
                      <a:pt x="0" y="12"/>
                      <a:pt x="4" y="10"/>
                      <a:pt x="20" y="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1" name="Freeform 61"/>
              <p:cNvSpPr/>
              <p:nvPr/>
            </p:nvSpPr>
            <p:spPr bwMode="auto">
              <a:xfrm>
                <a:off x="4151770" y="3751163"/>
                <a:ext cx="120049" cy="23746"/>
              </a:xfrm>
              <a:custGeom>
                <a:avLst/>
                <a:gdLst>
                  <a:gd name="T0" fmla="*/ 56 w 89"/>
                  <a:gd name="T1" fmla="*/ 4 h 17"/>
                  <a:gd name="T2" fmla="*/ 59 w 89"/>
                  <a:gd name="T3" fmla="*/ 7 h 17"/>
                  <a:gd name="T4" fmla="*/ 36 w 89"/>
                  <a:gd name="T5" fmla="*/ 11 h 17"/>
                  <a:gd name="T6" fmla="*/ 14 w 89"/>
                  <a:gd name="T7" fmla="*/ 15 h 17"/>
                  <a:gd name="T8" fmla="*/ 56 w 89"/>
                  <a:gd name="T9" fmla="*/ 4 h 17"/>
                </a:gdLst>
                <a:ahLst/>
                <a:cxnLst>
                  <a:cxn ang="0">
                    <a:pos x="T0" y="T1"/>
                  </a:cxn>
                  <a:cxn ang="0">
                    <a:pos x="T2" y="T3"/>
                  </a:cxn>
                  <a:cxn ang="0">
                    <a:pos x="T4" y="T5"/>
                  </a:cxn>
                  <a:cxn ang="0">
                    <a:pos x="T6" y="T7"/>
                  </a:cxn>
                  <a:cxn ang="0">
                    <a:pos x="T8" y="T9"/>
                  </a:cxn>
                </a:cxnLst>
                <a:rect l="0" t="0" r="r" b="b"/>
                <a:pathLst>
                  <a:path w="89" h="17">
                    <a:moveTo>
                      <a:pt x="56" y="4"/>
                    </a:moveTo>
                    <a:cubicBezTo>
                      <a:pt x="89" y="0"/>
                      <a:pt x="64" y="5"/>
                      <a:pt x="59" y="7"/>
                    </a:cubicBezTo>
                    <a:cubicBezTo>
                      <a:pt x="59" y="7"/>
                      <a:pt x="47" y="9"/>
                      <a:pt x="36" y="11"/>
                    </a:cubicBezTo>
                    <a:cubicBezTo>
                      <a:pt x="25" y="13"/>
                      <a:pt x="14" y="15"/>
                      <a:pt x="14" y="15"/>
                    </a:cubicBezTo>
                    <a:cubicBezTo>
                      <a:pt x="0" y="17"/>
                      <a:pt x="37" y="7"/>
                      <a:pt x="56"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2" name="Freeform 62"/>
              <p:cNvSpPr/>
              <p:nvPr/>
            </p:nvSpPr>
            <p:spPr bwMode="auto">
              <a:xfrm>
                <a:off x="4221689" y="3702351"/>
                <a:ext cx="72557" cy="11873"/>
              </a:xfrm>
              <a:custGeom>
                <a:avLst/>
                <a:gdLst>
                  <a:gd name="T0" fmla="*/ 18 w 54"/>
                  <a:gd name="T1" fmla="*/ 3 h 9"/>
                  <a:gd name="T2" fmla="*/ 11 w 54"/>
                  <a:gd name="T3" fmla="*/ 4 h 9"/>
                  <a:gd name="T4" fmla="*/ 4 w 54"/>
                  <a:gd name="T5" fmla="*/ 5 h 9"/>
                  <a:gd name="T6" fmla="*/ 53 w 54"/>
                  <a:gd name="T7" fmla="*/ 0 h 9"/>
                  <a:gd name="T8" fmla="*/ 37 w 54"/>
                  <a:gd name="T9" fmla="*/ 4 h 9"/>
                  <a:gd name="T10" fmla="*/ 0 w 54"/>
                  <a:gd name="T11" fmla="*/ 9 h 9"/>
                  <a:gd name="T12" fmla="*/ 17 w 54"/>
                  <a:gd name="T13" fmla="*/ 5 h 9"/>
                  <a:gd name="T14" fmla="*/ 18 w 54"/>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4" h="9">
                    <a:moveTo>
                      <a:pt x="18" y="3"/>
                    </a:moveTo>
                    <a:cubicBezTo>
                      <a:pt x="18" y="3"/>
                      <a:pt x="14" y="4"/>
                      <a:pt x="11" y="4"/>
                    </a:cubicBezTo>
                    <a:cubicBezTo>
                      <a:pt x="7" y="4"/>
                      <a:pt x="4" y="5"/>
                      <a:pt x="4" y="5"/>
                    </a:cubicBezTo>
                    <a:cubicBezTo>
                      <a:pt x="18" y="3"/>
                      <a:pt x="39" y="1"/>
                      <a:pt x="53" y="0"/>
                    </a:cubicBezTo>
                    <a:cubicBezTo>
                      <a:pt x="54" y="1"/>
                      <a:pt x="47" y="2"/>
                      <a:pt x="37" y="4"/>
                    </a:cubicBezTo>
                    <a:cubicBezTo>
                      <a:pt x="27" y="5"/>
                      <a:pt x="14" y="7"/>
                      <a:pt x="0" y="9"/>
                    </a:cubicBezTo>
                    <a:cubicBezTo>
                      <a:pt x="3" y="8"/>
                      <a:pt x="11" y="7"/>
                      <a:pt x="17" y="5"/>
                    </a:cubicBezTo>
                    <a:cubicBezTo>
                      <a:pt x="22" y="4"/>
                      <a:pt x="26" y="3"/>
                      <a:pt x="18" y="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3" name="Freeform 63"/>
              <p:cNvSpPr/>
              <p:nvPr/>
            </p:nvSpPr>
            <p:spPr bwMode="auto">
              <a:xfrm>
                <a:off x="3889244" y="2508453"/>
                <a:ext cx="1295479" cy="1522385"/>
              </a:xfrm>
              <a:custGeom>
                <a:avLst/>
                <a:gdLst>
                  <a:gd name="T0" fmla="*/ 621 w 965"/>
                  <a:gd name="T1" fmla="*/ 1073 h 1133"/>
                  <a:gd name="T2" fmla="*/ 616 w 965"/>
                  <a:gd name="T3" fmla="*/ 1106 h 1133"/>
                  <a:gd name="T4" fmla="*/ 601 w 965"/>
                  <a:gd name="T5" fmla="*/ 1130 h 1133"/>
                  <a:gd name="T6" fmla="*/ 606 w 965"/>
                  <a:gd name="T7" fmla="*/ 1084 h 1133"/>
                  <a:gd name="T8" fmla="*/ 555 w 965"/>
                  <a:gd name="T9" fmla="*/ 1011 h 1133"/>
                  <a:gd name="T10" fmla="*/ 540 w 965"/>
                  <a:gd name="T11" fmla="*/ 975 h 1133"/>
                  <a:gd name="T12" fmla="*/ 538 w 965"/>
                  <a:gd name="T13" fmla="*/ 968 h 1133"/>
                  <a:gd name="T14" fmla="*/ 536 w 965"/>
                  <a:gd name="T15" fmla="*/ 972 h 1133"/>
                  <a:gd name="T16" fmla="*/ 534 w 965"/>
                  <a:gd name="T17" fmla="*/ 970 h 1133"/>
                  <a:gd name="T18" fmla="*/ 534 w 965"/>
                  <a:gd name="T19" fmla="*/ 943 h 1133"/>
                  <a:gd name="T20" fmla="*/ 673 w 965"/>
                  <a:gd name="T21" fmla="*/ 834 h 1133"/>
                  <a:gd name="T22" fmla="*/ 948 w 965"/>
                  <a:gd name="T23" fmla="*/ 823 h 1133"/>
                  <a:gd name="T24" fmla="*/ 900 w 965"/>
                  <a:gd name="T25" fmla="*/ 511 h 1133"/>
                  <a:gd name="T26" fmla="*/ 901 w 965"/>
                  <a:gd name="T27" fmla="*/ 529 h 1133"/>
                  <a:gd name="T28" fmla="*/ 878 w 965"/>
                  <a:gd name="T29" fmla="*/ 549 h 1133"/>
                  <a:gd name="T30" fmla="*/ 843 w 965"/>
                  <a:gd name="T31" fmla="*/ 595 h 1133"/>
                  <a:gd name="T32" fmla="*/ 822 w 965"/>
                  <a:gd name="T33" fmla="*/ 606 h 1133"/>
                  <a:gd name="T34" fmla="*/ 817 w 965"/>
                  <a:gd name="T35" fmla="*/ 607 h 1133"/>
                  <a:gd name="T36" fmla="*/ 676 w 965"/>
                  <a:gd name="T37" fmla="*/ 580 h 1133"/>
                  <a:gd name="T38" fmla="*/ 636 w 965"/>
                  <a:gd name="T39" fmla="*/ 398 h 1133"/>
                  <a:gd name="T40" fmla="*/ 641 w 965"/>
                  <a:gd name="T41" fmla="*/ 464 h 1133"/>
                  <a:gd name="T42" fmla="*/ 765 w 965"/>
                  <a:gd name="T43" fmla="*/ 280 h 1133"/>
                  <a:gd name="T44" fmla="*/ 799 w 965"/>
                  <a:gd name="T45" fmla="*/ 279 h 1133"/>
                  <a:gd name="T46" fmla="*/ 853 w 965"/>
                  <a:gd name="T47" fmla="*/ 305 h 1133"/>
                  <a:gd name="T48" fmla="*/ 882 w 965"/>
                  <a:gd name="T49" fmla="*/ 311 h 1133"/>
                  <a:gd name="T50" fmla="*/ 883 w 965"/>
                  <a:gd name="T51" fmla="*/ 312 h 1133"/>
                  <a:gd name="T52" fmla="*/ 884 w 965"/>
                  <a:gd name="T53" fmla="*/ 312 h 1133"/>
                  <a:gd name="T54" fmla="*/ 882 w 965"/>
                  <a:gd name="T55" fmla="*/ 312 h 1133"/>
                  <a:gd name="T56" fmla="*/ 888 w 965"/>
                  <a:gd name="T57" fmla="*/ 282 h 1133"/>
                  <a:gd name="T58" fmla="*/ 853 w 965"/>
                  <a:gd name="T59" fmla="*/ 22 h 1133"/>
                  <a:gd name="T60" fmla="*/ 865 w 965"/>
                  <a:gd name="T61" fmla="*/ 110 h 1133"/>
                  <a:gd name="T62" fmla="*/ 845 w 965"/>
                  <a:gd name="T63" fmla="*/ 15 h 1133"/>
                  <a:gd name="T64" fmla="*/ 852 w 965"/>
                  <a:gd name="T65" fmla="*/ 1 h 1133"/>
                  <a:gd name="T66" fmla="*/ 435 w 965"/>
                  <a:gd name="T67" fmla="*/ 78 h 1133"/>
                  <a:gd name="T68" fmla="*/ 178 w 965"/>
                  <a:gd name="T69" fmla="*/ 94 h 1133"/>
                  <a:gd name="T70" fmla="*/ 874 w 965"/>
                  <a:gd name="T71" fmla="*/ 27 h 1133"/>
                  <a:gd name="T72" fmla="*/ 906 w 965"/>
                  <a:gd name="T73" fmla="*/ 289 h 1133"/>
                  <a:gd name="T74" fmla="*/ 889 w 965"/>
                  <a:gd name="T75" fmla="*/ 331 h 1133"/>
                  <a:gd name="T76" fmla="*/ 885 w 965"/>
                  <a:gd name="T77" fmla="*/ 331 h 1133"/>
                  <a:gd name="T78" fmla="*/ 802 w 965"/>
                  <a:gd name="T79" fmla="*/ 290 h 1133"/>
                  <a:gd name="T80" fmla="*/ 796 w 965"/>
                  <a:gd name="T81" fmla="*/ 289 h 1133"/>
                  <a:gd name="T82" fmla="*/ 657 w 965"/>
                  <a:gd name="T83" fmla="*/ 390 h 1133"/>
                  <a:gd name="T84" fmla="*/ 698 w 965"/>
                  <a:gd name="T85" fmla="*/ 560 h 1133"/>
                  <a:gd name="T86" fmla="*/ 821 w 965"/>
                  <a:gd name="T87" fmla="*/ 578 h 1133"/>
                  <a:gd name="T88" fmla="*/ 859 w 965"/>
                  <a:gd name="T89" fmla="*/ 530 h 1133"/>
                  <a:gd name="T90" fmla="*/ 844 w 965"/>
                  <a:gd name="T91" fmla="*/ 549 h 1133"/>
                  <a:gd name="T92" fmla="*/ 820 w 965"/>
                  <a:gd name="T93" fmla="*/ 571 h 1133"/>
                  <a:gd name="T94" fmla="*/ 823 w 965"/>
                  <a:gd name="T95" fmla="*/ 566 h 1133"/>
                  <a:gd name="T96" fmla="*/ 871 w 965"/>
                  <a:gd name="T97" fmla="*/ 511 h 1133"/>
                  <a:gd name="T98" fmla="*/ 927 w 965"/>
                  <a:gd name="T99" fmla="*/ 500 h 1133"/>
                  <a:gd name="T100" fmla="*/ 900 w 965"/>
                  <a:gd name="T101" fmla="*/ 501 h 1133"/>
                  <a:gd name="T102" fmla="*/ 922 w 965"/>
                  <a:gd name="T103" fmla="*/ 498 h 1133"/>
                  <a:gd name="T104" fmla="*/ 950 w 965"/>
                  <a:gd name="T105" fmla="*/ 706 h 1133"/>
                  <a:gd name="T106" fmla="*/ 957 w 965"/>
                  <a:gd name="T107" fmla="*/ 769 h 1133"/>
                  <a:gd name="T108" fmla="*/ 857 w 965"/>
                  <a:gd name="T109" fmla="*/ 855 h 1133"/>
                  <a:gd name="T110" fmla="*/ 958 w 965"/>
                  <a:gd name="T111" fmla="*/ 851 h 1133"/>
                  <a:gd name="T112" fmla="*/ 955 w 965"/>
                  <a:gd name="T113" fmla="*/ 857 h 1133"/>
                  <a:gd name="T114" fmla="*/ 609 w 965"/>
                  <a:gd name="T115" fmla="*/ 888 h 1133"/>
                  <a:gd name="T116" fmla="*/ 569 w 965"/>
                  <a:gd name="T117" fmla="*/ 964 h 1133"/>
                  <a:gd name="T118" fmla="*/ 570 w 965"/>
                  <a:gd name="T119" fmla="*/ 969 h 1133"/>
                  <a:gd name="T120" fmla="*/ 607 w 965"/>
                  <a:gd name="T121" fmla="*/ 1023 h 1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65" h="1133">
                    <a:moveTo>
                      <a:pt x="625" y="1050"/>
                    </a:moveTo>
                    <a:cubicBezTo>
                      <a:pt x="623" y="1047"/>
                      <a:pt x="622" y="1049"/>
                      <a:pt x="622" y="1053"/>
                    </a:cubicBezTo>
                    <a:cubicBezTo>
                      <a:pt x="622" y="1054"/>
                      <a:pt x="622" y="1056"/>
                      <a:pt x="622" y="1057"/>
                    </a:cubicBezTo>
                    <a:cubicBezTo>
                      <a:pt x="622" y="1058"/>
                      <a:pt x="622" y="1060"/>
                      <a:pt x="622" y="1062"/>
                    </a:cubicBezTo>
                    <a:cubicBezTo>
                      <a:pt x="621" y="1065"/>
                      <a:pt x="622" y="1068"/>
                      <a:pt x="621" y="1073"/>
                    </a:cubicBezTo>
                    <a:cubicBezTo>
                      <a:pt x="621" y="1077"/>
                      <a:pt x="621" y="1082"/>
                      <a:pt x="620" y="1087"/>
                    </a:cubicBezTo>
                    <a:cubicBezTo>
                      <a:pt x="620" y="1089"/>
                      <a:pt x="619" y="1092"/>
                      <a:pt x="619" y="1094"/>
                    </a:cubicBezTo>
                    <a:cubicBezTo>
                      <a:pt x="619" y="1096"/>
                      <a:pt x="618" y="1097"/>
                      <a:pt x="618" y="1098"/>
                    </a:cubicBezTo>
                    <a:cubicBezTo>
                      <a:pt x="618" y="1100"/>
                      <a:pt x="617" y="1101"/>
                      <a:pt x="617" y="1102"/>
                    </a:cubicBezTo>
                    <a:cubicBezTo>
                      <a:pt x="616" y="1104"/>
                      <a:pt x="616" y="1105"/>
                      <a:pt x="616" y="1106"/>
                    </a:cubicBezTo>
                    <a:cubicBezTo>
                      <a:pt x="615" y="1108"/>
                      <a:pt x="615" y="1109"/>
                      <a:pt x="614" y="1110"/>
                    </a:cubicBezTo>
                    <a:cubicBezTo>
                      <a:pt x="613" y="1113"/>
                      <a:pt x="612" y="1116"/>
                      <a:pt x="611" y="1118"/>
                    </a:cubicBezTo>
                    <a:cubicBezTo>
                      <a:pt x="609" y="1121"/>
                      <a:pt x="607" y="1123"/>
                      <a:pt x="606" y="1126"/>
                    </a:cubicBezTo>
                    <a:cubicBezTo>
                      <a:pt x="604" y="1129"/>
                      <a:pt x="602" y="1131"/>
                      <a:pt x="600" y="1133"/>
                    </a:cubicBezTo>
                    <a:cubicBezTo>
                      <a:pt x="600" y="1133"/>
                      <a:pt x="600" y="1132"/>
                      <a:pt x="601" y="1130"/>
                    </a:cubicBezTo>
                    <a:cubicBezTo>
                      <a:pt x="601" y="1128"/>
                      <a:pt x="601" y="1126"/>
                      <a:pt x="601" y="1123"/>
                    </a:cubicBezTo>
                    <a:cubicBezTo>
                      <a:pt x="601" y="1121"/>
                      <a:pt x="601" y="1118"/>
                      <a:pt x="601" y="1117"/>
                    </a:cubicBezTo>
                    <a:cubicBezTo>
                      <a:pt x="600" y="1116"/>
                      <a:pt x="600" y="1115"/>
                      <a:pt x="600" y="1115"/>
                    </a:cubicBezTo>
                    <a:cubicBezTo>
                      <a:pt x="600" y="1114"/>
                      <a:pt x="600" y="1114"/>
                      <a:pt x="600" y="1114"/>
                    </a:cubicBezTo>
                    <a:cubicBezTo>
                      <a:pt x="604" y="1107"/>
                      <a:pt x="606" y="1096"/>
                      <a:pt x="606" y="1084"/>
                    </a:cubicBezTo>
                    <a:cubicBezTo>
                      <a:pt x="606" y="1081"/>
                      <a:pt x="606" y="1078"/>
                      <a:pt x="605" y="1075"/>
                    </a:cubicBezTo>
                    <a:cubicBezTo>
                      <a:pt x="605" y="1071"/>
                      <a:pt x="604" y="1067"/>
                      <a:pt x="603" y="1063"/>
                    </a:cubicBezTo>
                    <a:cubicBezTo>
                      <a:pt x="602" y="1058"/>
                      <a:pt x="600" y="1054"/>
                      <a:pt x="595" y="1049"/>
                    </a:cubicBezTo>
                    <a:cubicBezTo>
                      <a:pt x="590" y="1044"/>
                      <a:pt x="583" y="1039"/>
                      <a:pt x="576" y="1033"/>
                    </a:cubicBezTo>
                    <a:cubicBezTo>
                      <a:pt x="569" y="1027"/>
                      <a:pt x="561" y="1020"/>
                      <a:pt x="555" y="1011"/>
                    </a:cubicBezTo>
                    <a:cubicBezTo>
                      <a:pt x="554" y="1009"/>
                      <a:pt x="552" y="1006"/>
                      <a:pt x="551" y="1004"/>
                    </a:cubicBezTo>
                    <a:cubicBezTo>
                      <a:pt x="550" y="1002"/>
                      <a:pt x="548" y="999"/>
                      <a:pt x="547" y="997"/>
                    </a:cubicBezTo>
                    <a:cubicBezTo>
                      <a:pt x="546" y="995"/>
                      <a:pt x="545" y="992"/>
                      <a:pt x="544" y="990"/>
                    </a:cubicBezTo>
                    <a:cubicBezTo>
                      <a:pt x="543" y="987"/>
                      <a:pt x="542" y="984"/>
                      <a:pt x="542" y="982"/>
                    </a:cubicBezTo>
                    <a:cubicBezTo>
                      <a:pt x="541" y="979"/>
                      <a:pt x="540" y="977"/>
                      <a:pt x="540" y="975"/>
                    </a:cubicBezTo>
                    <a:cubicBezTo>
                      <a:pt x="539" y="972"/>
                      <a:pt x="539" y="972"/>
                      <a:pt x="539" y="972"/>
                    </a:cubicBezTo>
                    <a:cubicBezTo>
                      <a:pt x="539" y="970"/>
                      <a:pt x="539" y="970"/>
                      <a:pt x="539" y="970"/>
                    </a:cubicBezTo>
                    <a:cubicBezTo>
                      <a:pt x="539" y="970"/>
                      <a:pt x="539" y="970"/>
                      <a:pt x="539" y="970"/>
                    </a:cubicBezTo>
                    <a:cubicBezTo>
                      <a:pt x="538" y="968"/>
                      <a:pt x="538" y="968"/>
                      <a:pt x="538" y="968"/>
                    </a:cubicBezTo>
                    <a:cubicBezTo>
                      <a:pt x="538" y="968"/>
                      <a:pt x="538" y="968"/>
                      <a:pt x="538" y="968"/>
                    </a:cubicBezTo>
                    <a:cubicBezTo>
                      <a:pt x="538" y="965"/>
                      <a:pt x="538" y="963"/>
                      <a:pt x="537" y="961"/>
                    </a:cubicBezTo>
                    <a:cubicBezTo>
                      <a:pt x="537" y="958"/>
                      <a:pt x="537" y="956"/>
                      <a:pt x="537" y="954"/>
                    </a:cubicBezTo>
                    <a:cubicBezTo>
                      <a:pt x="536" y="939"/>
                      <a:pt x="535" y="957"/>
                      <a:pt x="536" y="969"/>
                    </a:cubicBezTo>
                    <a:cubicBezTo>
                      <a:pt x="536" y="969"/>
                      <a:pt x="536" y="970"/>
                      <a:pt x="536" y="971"/>
                    </a:cubicBezTo>
                    <a:cubicBezTo>
                      <a:pt x="536" y="972"/>
                      <a:pt x="536" y="972"/>
                      <a:pt x="536" y="972"/>
                    </a:cubicBezTo>
                    <a:cubicBezTo>
                      <a:pt x="536" y="972"/>
                      <a:pt x="536" y="973"/>
                      <a:pt x="537" y="973"/>
                    </a:cubicBezTo>
                    <a:cubicBezTo>
                      <a:pt x="537" y="974"/>
                      <a:pt x="537" y="975"/>
                      <a:pt x="537" y="976"/>
                    </a:cubicBezTo>
                    <a:cubicBezTo>
                      <a:pt x="537" y="977"/>
                      <a:pt x="537" y="978"/>
                      <a:pt x="536" y="977"/>
                    </a:cubicBezTo>
                    <a:cubicBezTo>
                      <a:pt x="536" y="977"/>
                      <a:pt x="536" y="975"/>
                      <a:pt x="535" y="971"/>
                    </a:cubicBezTo>
                    <a:cubicBezTo>
                      <a:pt x="534" y="970"/>
                      <a:pt x="534" y="970"/>
                      <a:pt x="534" y="970"/>
                    </a:cubicBezTo>
                    <a:cubicBezTo>
                      <a:pt x="534" y="970"/>
                      <a:pt x="534" y="969"/>
                      <a:pt x="534" y="968"/>
                    </a:cubicBezTo>
                    <a:cubicBezTo>
                      <a:pt x="534" y="968"/>
                      <a:pt x="534" y="967"/>
                      <a:pt x="534" y="966"/>
                    </a:cubicBezTo>
                    <a:cubicBezTo>
                      <a:pt x="533" y="965"/>
                      <a:pt x="533" y="964"/>
                      <a:pt x="533" y="962"/>
                    </a:cubicBezTo>
                    <a:cubicBezTo>
                      <a:pt x="532" y="958"/>
                      <a:pt x="532" y="954"/>
                      <a:pt x="532" y="949"/>
                    </a:cubicBezTo>
                    <a:cubicBezTo>
                      <a:pt x="532" y="945"/>
                      <a:pt x="533" y="944"/>
                      <a:pt x="534" y="943"/>
                    </a:cubicBezTo>
                    <a:cubicBezTo>
                      <a:pt x="535" y="941"/>
                      <a:pt x="536" y="939"/>
                      <a:pt x="538" y="931"/>
                    </a:cubicBezTo>
                    <a:cubicBezTo>
                      <a:pt x="540" y="913"/>
                      <a:pt x="546" y="902"/>
                      <a:pt x="550" y="894"/>
                    </a:cubicBezTo>
                    <a:cubicBezTo>
                      <a:pt x="555" y="886"/>
                      <a:pt x="559" y="880"/>
                      <a:pt x="566" y="873"/>
                    </a:cubicBezTo>
                    <a:cubicBezTo>
                      <a:pt x="573" y="867"/>
                      <a:pt x="583" y="859"/>
                      <a:pt x="600" y="852"/>
                    </a:cubicBezTo>
                    <a:cubicBezTo>
                      <a:pt x="616" y="844"/>
                      <a:pt x="640" y="838"/>
                      <a:pt x="673" y="834"/>
                    </a:cubicBezTo>
                    <a:cubicBezTo>
                      <a:pt x="673" y="834"/>
                      <a:pt x="684" y="834"/>
                      <a:pt x="695" y="834"/>
                    </a:cubicBezTo>
                    <a:cubicBezTo>
                      <a:pt x="705" y="834"/>
                      <a:pt x="716" y="835"/>
                      <a:pt x="716" y="835"/>
                    </a:cubicBezTo>
                    <a:cubicBezTo>
                      <a:pt x="756" y="833"/>
                      <a:pt x="795" y="833"/>
                      <a:pt x="835" y="832"/>
                    </a:cubicBezTo>
                    <a:cubicBezTo>
                      <a:pt x="854" y="832"/>
                      <a:pt x="874" y="832"/>
                      <a:pt x="893" y="830"/>
                    </a:cubicBezTo>
                    <a:cubicBezTo>
                      <a:pt x="912" y="829"/>
                      <a:pt x="931" y="827"/>
                      <a:pt x="948" y="823"/>
                    </a:cubicBezTo>
                    <a:cubicBezTo>
                      <a:pt x="930" y="846"/>
                      <a:pt x="930" y="846"/>
                      <a:pt x="930" y="846"/>
                    </a:cubicBezTo>
                    <a:cubicBezTo>
                      <a:pt x="929" y="815"/>
                      <a:pt x="930" y="785"/>
                      <a:pt x="930" y="756"/>
                    </a:cubicBezTo>
                    <a:cubicBezTo>
                      <a:pt x="931" y="726"/>
                      <a:pt x="931" y="697"/>
                      <a:pt x="930" y="669"/>
                    </a:cubicBezTo>
                    <a:cubicBezTo>
                      <a:pt x="929" y="640"/>
                      <a:pt x="927" y="612"/>
                      <a:pt x="923" y="585"/>
                    </a:cubicBezTo>
                    <a:cubicBezTo>
                      <a:pt x="918" y="559"/>
                      <a:pt x="911" y="533"/>
                      <a:pt x="900" y="511"/>
                    </a:cubicBezTo>
                    <a:cubicBezTo>
                      <a:pt x="908" y="516"/>
                      <a:pt x="916" y="520"/>
                      <a:pt x="924" y="524"/>
                    </a:cubicBezTo>
                    <a:cubicBezTo>
                      <a:pt x="920" y="525"/>
                      <a:pt x="915" y="525"/>
                      <a:pt x="911" y="526"/>
                    </a:cubicBezTo>
                    <a:cubicBezTo>
                      <a:pt x="906" y="527"/>
                      <a:pt x="906" y="527"/>
                      <a:pt x="906" y="527"/>
                    </a:cubicBezTo>
                    <a:cubicBezTo>
                      <a:pt x="903" y="528"/>
                      <a:pt x="903" y="528"/>
                      <a:pt x="903" y="528"/>
                    </a:cubicBezTo>
                    <a:cubicBezTo>
                      <a:pt x="901" y="529"/>
                      <a:pt x="901" y="529"/>
                      <a:pt x="901" y="529"/>
                    </a:cubicBezTo>
                    <a:cubicBezTo>
                      <a:pt x="893" y="531"/>
                      <a:pt x="889" y="534"/>
                      <a:pt x="884" y="539"/>
                    </a:cubicBezTo>
                    <a:cubicBezTo>
                      <a:pt x="883" y="539"/>
                      <a:pt x="883" y="540"/>
                      <a:pt x="883" y="540"/>
                    </a:cubicBezTo>
                    <a:cubicBezTo>
                      <a:pt x="882" y="541"/>
                      <a:pt x="882" y="542"/>
                      <a:pt x="881" y="543"/>
                    </a:cubicBezTo>
                    <a:cubicBezTo>
                      <a:pt x="881" y="544"/>
                      <a:pt x="880" y="544"/>
                      <a:pt x="879" y="546"/>
                    </a:cubicBezTo>
                    <a:cubicBezTo>
                      <a:pt x="879" y="547"/>
                      <a:pt x="878" y="548"/>
                      <a:pt x="878" y="549"/>
                    </a:cubicBezTo>
                    <a:cubicBezTo>
                      <a:pt x="877" y="550"/>
                      <a:pt x="876" y="551"/>
                      <a:pt x="876" y="553"/>
                    </a:cubicBezTo>
                    <a:cubicBezTo>
                      <a:pt x="875" y="554"/>
                      <a:pt x="874" y="556"/>
                      <a:pt x="873" y="557"/>
                    </a:cubicBezTo>
                    <a:cubicBezTo>
                      <a:pt x="872" y="559"/>
                      <a:pt x="871" y="560"/>
                      <a:pt x="870" y="562"/>
                    </a:cubicBezTo>
                    <a:cubicBezTo>
                      <a:pt x="870" y="564"/>
                      <a:pt x="868" y="566"/>
                      <a:pt x="867" y="568"/>
                    </a:cubicBezTo>
                    <a:cubicBezTo>
                      <a:pt x="862" y="576"/>
                      <a:pt x="854" y="586"/>
                      <a:pt x="843" y="595"/>
                    </a:cubicBezTo>
                    <a:cubicBezTo>
                      <a:pt x="840" y="597"/>
                      <a:pt x="837" y="599"/>
                      <a:pt x="833" y="601"/>
                    </a:cubicBezTo>
                    <a:cubicBezTo>
                      <a:pt x="831" y="602"/>
                      <a:pt x="831" y="602"/>
                      <a:pt x="831" y="602"/>
                    </a:cubicBezTo>
                    <a:cubicBezTo>
                      <a:pt x="830" y="602"/>
                      <a:pt x="829" y="602"/>
                      <a:pt x="829" y="603"/>
                    </a:cubicBezTo>
                    <a:cubicBezTo>
                      <a:pt x="826" y="604"/>
                      <a:pt x="826" y="604"/>
                      <a:pt x="826" y="604"/>
                    </a:cubicBezTo>
                    <a:cubicBezTo>
                      <a:pt x="822" y="606"/>
                      <a:pt x="822" y="606"/>
                      <a:pt x="822" y="606"/>
                    </a:cubicBezTo>
                    <a:cubicBezTo>
                      <a:pt x="822" y="606"/>
                      <a:pt x="822" y="606"/>
                      <a:pt x="822" y="606"/>
                    </a:cubicBezTo>
                    <a:cubicBezTo>
                      <a:pt x="819" y="607"/>
                      <a:pt x="819" y="607"/>
                      <a:pt x="819" y="607"/>
                    </a:cubicBezTo>
                    <a:cubicBezTo>
                      <a:pt x="819" y="607"/>
                      <a:pt x="819" y="607"/>
                      <a:pt x="819" y="607"/>
                    </a:cubicBezTo>
                    <a:cubicBezTo>
                      <a:pt x="819" y="607"/>
                      <a:pt x="819" y="607"/>
                      <a:pt x="819" y="607"/>
                    </a:cubicBezTo>
                    <a:cubicBezTo>
                      <a:pt x="817" y="607"/>
                      <a:pt x="817" y="607"/>
                      <a:pt x="817" y="607"/>
                    </a:cubicBezTo>
                    <a:cubicBezTo>
                      <a:pt x="814" y="608"/>
                      <a:pt x="811" y="609"/>
                      <a:pt x="809" y="610"/>
                    </a:cubicBezTo>
                    <a:cubicBezTo>
                      <a:pt x="798" y="613"/>
                      <a:pt x="786" y="615"/>
                      <a:pt x="774" y="616"/>
                    </a:cubicBezTo>
                    <a:cubicBezTo>
                      <a:pt x="761" y="616"/>
                      <a:pt x="749" y="615"/>
                      <a:pt x="737" y="613"/>
                    </a:cubicBezTo>
                    <a:cubicBezTo>
                      <a:pt x="724" y="610"/>
                      <a:pt x="713" y="605"/>
                      <a:pt x="702" y="600"/>
                    </a:cubicBezTo>
                    <a:cubicBezTo>
                      <a:pt x="692" y="594"/>
                      <a:pt x="683" y="587"/>
                      <a:pt x="676" y="580"/>
                    </a:cubicBezTo>
                    <a:cubicBezTo>
                      <a:pt x="676" y="577"/>
                      <a:pt x="676" y="577"/>
                      <a:pt x="676" y="577"/>
                    </a:cubicBezTo>
                    <a:cubicBezTo>
                      <a:pt x="668" y="569"/>
                      <a:pt x="659" y="559"/>
                      <a:pt x="652" y="547"/>
                    </a:cubicBezTo>
                    <a:cubicBezTo>
                      <a:pt x="645" y="535"/>
                      <a:pt x="639" y="521"/>
                      <a:pt x="636" y="506"/>
                    </a:cubicBezTo>
                    <a:cubicBezTo>
                      <a:pt x="628" y="477"/>
                      <a:pt x="628" y="446"/>
                      <a:pt x="630" y="421"/>
                    </a:cubicBezTo>
                    <a:cubicBezTo>
                      <a:pt x="630" y="421"/>
                      <a:pt x="632" y="409"/>
                      <a:pt x="636" y="398"/>
                    </a:cubicBezTo>
                    <a:cubicBezTo>
                      <a:pt x="639" y="387"/>
                      <a:pt x="643" y="376"/>
                      <a:pt x="643" y="376"/>
                    </a:cubicBezTo>
                    <a:cubicBezTo>
                      <a:pt x="646" y="372"/>
                      <a:pt x="644" y="378"/>
                      <a:pt x="642" y="389"/>
                    </a:cubicBezTo>
                    <a:cubicBezTo>
                      <a:pt x="639" y="399"/>
                      <a:pt x="637" y="414"/>
                      <a:pt x="636" y="429"/>
                    </a:cubicBezTo>
                    <a:cubicBezTo>
                      <a:pt x="635" y="444"/>
                      <a:pt x="636" y="458"/>
                      <a:pt x="638" y="465"/>
                    </a:cubicBezTo>
                    <a:cubicBezTo>
                      <a:pt x="639" y="473"/>
                      <a:pt x="641" y="474"/>
                      <a:pt x="641" y="464"/>
                    </a:cubicBezTo>
                    <a:cubicBezTo>
                      <a:pt x="640" y="441"/>
                      <a:pt x="642" y="419"/>
                      <a:pt x="647" y="399"/>
                    </a:cubicBezTo>
                    <a:cubicBezTo>
                      <a:pt x="651" y="379"/>
                      <a:pt x="657" y="360"/>
                      <a:pt x="667" y="343"/>
                    </a:cubicBezTo>
                    <a:cubicBezTo>
                      <a:pt x="677" y="326"/>
                      <a:pt x="690" y="311"/>
                      <a:pt x="707" y="300"/>
                    </a:cubicBezTo>
                    <a:cubicBezTo>
                      <a:pt x="715" y="294"/>
                      <a:pt x="724" y="289"/>
                      <a:pt x="734" y="286"/>
                    </a:cubicBezTo>
                    <a:cubicBezTo>
                      <a:pt x="744" y="282"/>
                      <a:pt x="754" y="280"/>
                      <a:pt x="765" y="280"/>
                    </a:cubicBezTo>
                    <a:cubicBezTo>
                      <a:pt x="770" y="279"/>
                      <a:pt x="775" y="279"/>
                      <a:pt x="779" y="279"/>
                    </a:cubicBezTo>
                    <a:cubicBezTo>
                      <a:pt x="781" y="279"/>
                      <a:pt x="783" y="279"/>
                      <a:pt x="786" y="279"/>
                    </a:cubicBezTo>
                    <a:cubicBezTo>
                      <a:pt x="788" y="279"/>
                      <a:pt x="790" y="279"/>
                      <a:pt x="791" y="279"/>
                    </a:cubicBezTo>
                    <a:cubicBezTo>
                      <a:pt x="793" y="279"/>
                      <a:pt x="795" y="279"/>
                      <a:pt x="796" y="279"/>
                    </a:cubicBezTo>
                    <a:cubicBezTo>
                      <a:pt x="797" y="279"/>
                      <a:pt x="798" y="279"/>
                      <a:pt x="799" y="279"/>
                    </a:cubicBezTo>
                    <a:cubicBezTo>
                      <a:pt x="800" y="279"/>
                      <a:pt x="801" y="279"/>
                      <a:pt x="802" y="280"/>
                    </a:cubicBezTo>
                    <a:cubicBezTo>
                      <a:pt x="803" y="280"/>
                      <a:pt x="804" y="280"/>
                      <a:pt x="804" y="280"/>
                    </a:cubicBezTo>
                    <a:cubicBezTo>
                      <a:pt x="809" y="282"/>
                      <a:pt x="812" y="283"/>
                      <a:pt x="815" y="285"/>
                    </a:cubicBezTo>
                    <a:cubicBezTo>
                      <a:pt x="825" y="290"/>
                      <a:pt x="831" y="294"/>
                      <a:pt x="837" y="297"/>
                    </a:cubicBezTo>
                    <a:cubicBezTo>
                      <a:pt x="842" y="300"/>
                      <a:pt x="847" y="302"/>
                      <a:pt x="853" y="305"/>
                    </a:cubicBezTo>
                    <a:cubicBezTo>
                      <a:pt x="859" y="308"/>
                      <a:pt x="865" y="311"/>
                      <a:pt x="874" y="314"/>
                    </a:cubicBezTo>
                    <a:cubicBezTo>
                      <a:pt x="879" y="315"/>
                      <a:pt x="876" y="313"/>
                      <a:pt x="873" y="311"/>
                    </a:cubicBezTo>
                    <a:cubicBezTo>
                      <a:pt x="870" y="309"/>
                      <a:pt x="867" y="306"/>
                      <a:pt x="869" y="306"/>
                    </a:cubicBezTo>
                    <a:cubicBezTo>
                      <a:pt x="873" y="307"/>
                      <a:pt x="877" y="309"/>
                      <a:pt x="880" y="310"/>
                    </a:cubicBezTo>
                    <a:cubicBezTo>
                      <a:pt x="880" y="310"/>
                      <a:pt x="881" y="311"/>
                      <a:pt x="882" y="311"/>
                    </a:cubicBezTo>
                    <a:cubicBezTo>
                      <a:pt x="882" y="311"/>
                      <a:pt x="883" y="311"/>
                      <a:pt x="883" y="311"/>
                    </a:cubicBezTo>
                    <a:cubicBezTo>
                      <a:pt x="884" y="311"/>
                      <a:pt x="885" y="311"/>
                      <a:pt x="885" y="311"/>
                    </a:cubicBezTo>
                    <a:cubicBezTo>
                      <a:pt x="885" y="311"/>
                      <a:pt x="885" y="311"/>
                      <a:pt x="885" y="311"/>
                    </a:cubicBezTo>
                    <a:cubicBezTo>
                      <a:pt x="884" y="312"/>
                      <a:pt x="884" y="312"/>
                      <a:pt x="884" y="312"/>
                    </a:cubicBezTo>
                    <a:cubicBezTo>
                      <a:pt x="883" y="312"/>
                      <a:pt x="883" y="312"/>
                      <a:pt x="883" y="312"/>
                    </a:cubicBezTo>
                    <a:cubicBezTo>
                      <a:pt x="882" y="312"/>
                      <a:pt x="882" y="312"/>
                      <a:pt x="882" y="312"/>
                    </a:cubicBezTo>
                    <a:cubicBezTo>
                      <a:pt x="882" y="312"/>
                      <a:pt x="882" y="312"/>
                      <a:pt x="882" y="312"/>
                    </a:cubicBezTo>
                    <a:cubicBezTo>
                      <a:pt x="882" y="312"/>
                      <a:pt x="882" y="312"/>
                      <a:pt x="882" y="312"/>
                    </a:cubicBezTo>
                    <a:cubicBezTo>
                      <a:pt x="883" y="312"/>
                      <a:pt x="883" y="312"/>
                      <a:pt x="883" y="312"/>
                    </a:cubicBezTo>
                    <a:cubicBezTo>
                      <a:pt x="884" y="312"/>
                      <a:pt x="884" y="312"/>
                      <a:pt x="884" y="312"/>
                    </a:cubicBezTo>
                    <a:cubicBezTo>
                      <a:pt x="884" y="312"/>
                      <a:pt x="884" y="312"/>
                      <a:pt x="884" y="312"/>
                    </a:cubicBezTo>
                    <a:cubicBezTo>
                      <a:pt x="884" y="311"/>
                      <a:pt x="880" y="313"/>
                      <a:pt x="882" y="312"/>
                    </a:cubicBezTo>
                    <a:cubicBezTo>
                      <a:pt x="882" y="312"/>
                      <a:pt x="882" y="312"/>
                      <a:pt x="882" y="312"/>
                    </a:cubicBezTo>
                    <a:cubicBezTo>
                      <a:pt x="882" y="312"/>
                      <a:pt x="882" y="312"/>
                      <a:pt x="882" y="312"/>
                    </a:cubicBezTo>
                    <a:cubicBezTo>
                      <a:pt x="882" y="312"/>
                      <a:pt x="882" y="312"/>
                      <a:pt x="882" y="312"/>
                    </a:cubicBezTo>
                    <a:cubicBezTo>
                      <a:pt x="881" y="313"/>
                      <a:pt x="881" y="313"/>
                      <a:pt x="881" y="313"/>
                    </a:cubicBezTo>
                    <a:cubicBezTo>
                      <a:pt x="881" y="313"/>
                      <a:pt x="881" y="313"/>
                      <a:pt x="882" y="312"/>
                    </a:cubicBezTo>
                    <a:cubicBezTo>
                      <a:pt x="883" y="310"/>
                      <a:pt x="884" y="308"/>
                      <a:pt x="884" y="306"/>
                    </a:cubicBezTo>
                    <a:cubicBezTo>
                      <a:pt x="885" y="304"/>
                      <a:pt x="886" y="301"/>
                      <a:pt x="886" y="299"/>
                    </a:cubicBezTo>
                    <a:cubicBezTo>
                      <a:pt x="887" y="293"/>
                      <a:pt x="888" y="287"/>
                      <a:pt x="888" y="282"/>
                    </a:cubicBezTo>
                    <a:cubicBezTo>
                      <a:pt x="889" y="270"/>
                      <a:pt x="889" y="259"/>
                      <a:pt x="889" y="249"/>
                    </a:cubicBezTo>
                    <a:cubicBezTo>
                      <a:pt x="889" y="238"/>
                      <a:pt x="888" y="228"/>
                      <a:pt x="888" y="218"/>
                    </a:cubicBezTo>
                    <a:cubicBezTo>
                      <a:pt x="886" y="199"/>
                      <a:pt x="885" y="179"/>
                      <a:pt x="881" y="156"/>
                    </a:cubicBezTo>
                    <a:cubicBezTo>
                      <a:pt x="878" y="133"/>
                      <a:pt x="873" y="106"/>
                      <a:pt x="866" y="71"/>
                    </a:cubicBezTo>
                    <a:cubicBezTo>
                      <a:pt x="864" y="69"/>
                      <a:pt x="856" y="40"/>
                      <a:pt x="853" y="22"/>
                    </a:cubicBezTo>
                    <a:cubicBezTo>
                      <a:pt x="851" y="13"/>
                      <a:pt x="850" y="6"/>
                      <a:pt x="849" y="12"/>
                    </a:cubicBezTo>
                    <a:cubicBezTo>
                      <a:pt x="849" y="15"/>
                      <a:pt x="848" y="20"/>
                      <a:pt x="848" y="28"/>
                    </a:cubicBezTo>
                    <a:cubicBezTo>
                      <a:pt x="849" y="36"/>
                      <a:pt x="850" y="46"/>
                      <a:pt x="852" y="60"/>
                    </a:cubicBezTo>
                    <a:cubicBezTo>
                      <a:pt x="852" y="60"/>
                      <a:pt x="855" y="73"/>
                      <a:pt x="858" y="85"/>
                    </a:cubicBezTo>
                    <a:cubicBezTo>
                      <a:pt x="861" y="98"/>
                      <a:pt x="865" y="110"/>
                      <a:pt x="865" y="110"/>
                    </a:cubicBezTo>
                    <a:cubicBezTo>
                      <a:pt x="869" y="144"/>
                      <a:pt x="869" y="144"/>
                      <a:pt x="869" y="144"/>
                    </a:cubicBezTo>
                    <a:cubicBezTo>
                      <a:pt x="865" y="125"/>
                      <a:pt x="859" y="98"/>
                      <a:pt x="854" y="76"/>
                    </a:cubicBezTo>
                    <a:cubicBezTo>
                      <a:pt x="850" y="54"/>
                      <a:pt x="847" y="38"/>
                      <a:pt x="846" y="42"/>
                    </a:cubicBezTo>
                    <a:cubicBezTo>
                      <a:pt x="846" y="38"/>
                      <a:pt x="846" y="33"/>
                      <a:pt x="846" y="26"/>
                    </a:cubicBezTo>
                    <a:cubicBezTo>
                      <a:pt x="845" y="23"/>
                      <a:pt x="845" y="20"/>
                      <a:pt x="845" y="15"/>
                    </a:cubicBezTo>
                    <a:cubicBezTo>
                      <a:pt x="846" y="11"/>
                      <a:pt x="846" y="7"/>
                      <a:pt x="847" y="0"/>
                    </a:cubicBezTo>
                    <a:cubicBezTo>
                      <a:pt x="856" y="10"/>
                      <a:pt x="866" y="21"/>
                      <a:pt x="876" y="31"/>
                    </a:cubicBezTo>
                    <a:cubicBezTo>
                      <a:pt x="799" y="38"/>
                      <a:pt x="659" y="67"/>
                      <a:pt x="749" y="43"/>
                    </a:cubicBezTo>
                    <a:cubicBezTo>
                      <a:pt x="814" y="38"/>
                      <a:pt x="834" y="35"/>
                      <a:pt x="875" y="26"/>
                    </a:cubicBezTo>
                    <a:cubicBezTo>
                      <a:pt x="868" y="19"/>
                      <a:pt x="861" y="11"/>
                      <a:pt x="852" y="1"/>
                    </a:cubicBezTo>
                    <a:cubicBezTo>
                      <a:pt x="852" y="2"/>
                      <a:pt x="852" y="4"/>
                      <a:pt x="851" y="5"/>
                    </a:cubicBezTo>
                    <a:cubicBezTo>
                      <a:pt x="852" y="4"/>
                      <a:pt x="852" y="2"/>
                      <a:pt x="852" y="1"/>
                    </a:cubicBezTo>
                    <a:cubicBezTo>
                      <a:pt x="861" y="10"/>
                      <a:pt x="868" y="18"/>
                      <a:pt x="875" y="26"/>
                    </a:cubicBezTo>
                    <a:cubicBezTo>
                      <a:pt x="726" y="43"/>
                      <a:pt x="594" y="54"/>
                      <a:pt x="471" y="69"/>
                    </a:cubicBezTo>
                    <a:cubicBezTo>
                      <a:pt x="435" y="78"/>
                      <a:pt x="435" y="78"/>
                      <a:pt x="435" y="78"/>
                    </a:cubicBezTo>
                    <a:cubicBezTo>
                      <a:pt x="432" y="74"/>
                      <a:pt x="371" y="78"/>
                      <a:pt x="312" y="84"/>
                    </a:cubicBezTo>
                    <a:cubicBezTo>
                      <a:pt x="287" y="88"/>
                      <a:pt x="254" y="91"/>
                      <a:pt x="262" y="93"/>
                    </a:cubicBezTo>
                    <a:cubicBezTo>
                      <a:pt x="251" y="97"/>
                      <a:pt x="478" y="69"/>
                      <a:pt x="373" y="89"/>
                    </a:cubicBezTo>
                    <a:cubicBezTo>
                      <a:pt x="235" y="104"/>
                      <a:pt x="89" y="117"/>
                      <a:pt x="0" y="121"/>
                    </a:cubicBezTo>
                    <a:cubicBezTo>
                      <a:pt x="64" y="112"/>
                      <a:pt x="111" y="108"/>
                      <a:pt x="178" y="94"/>
                    </a:cubicBezTo>
                    <a:cubicBezTo>
                      <a:pt x="405" y="60"/>
                      <a:pt x="652" y="36"/>
                      <a:pt x="872" y="2"/>
                    </a:cubicBezTo>
                    <a:cubicBezTo>
                      <a:pt x="876" y="1"/>
                      <a:pt x="876" y="1"/>
                      <a:pt x="876" y="1"/>
                    </a:cubicBezTo>
                    <a:cubicBezTo>
                      <a:pt x="876" y="6"/>
                      <a:pt x="876" y="6"/>
                      <a:pt x="876" y="6"/>
                    </a:cubicBezTo>
                    <a:cubicBezTo>
                      <a:pt x="875" y="8"/>
                      <a:pt x="875" y="11"/>
                      <a:pt x="875" y="13"/>
                    </a:cubicBezTo>
                    <a:cubicBezTo>
                      <a:pt x="874" y="15"/>
                      <a:pt x="874" y="20"/>
                      <a:pt x="874" y="27"/>
                    </a:cubicBezTo>
                    <a:cubicBezTo>
                      <a:pt x="874" y="33"/>
                      <a:pt x="875" y="41"/>
                      <a:pt x="875" y="48"/>
                    </a:cubicBezTo>
                    <a:cubicBezTo>
                      <a:pt x="877" y="62"/>
                      <a:pt x="878" y="72"/>
                      <a:pt x="874" y="64"/>
                    </a:cubicBezTo>
                    <a:cubicBezTo>
                      <a:pt x="876" y="85"/>
                      <a:pt x="890" y="141"/>
                      <a:pt x="889" y="157"/>
                    </a:cubicBezTo>
                    <a:cubicBezTo>
                      <a:pt x="893" y="178"/>
                      <a:pt x="898" y="200"/>
                      <a:pt x="901" y="222"/>
                    </a:cubicBezTo>
                    <a:cubicBezTo>
                      <a:pt x="905" y="244"/>
                      <a:pt x="907" y="266"/>
                      <a:pt x="906" y="289"/>
                    </a:cubicBezTo>
                    <a:cubicBezTo>
                      <a:pt x="906" y="300"/>
                      <a:pt x="904" y="311"/>
                      <a:pt x="900" y="320"/>
                    </a:cubicBezTo>
                    <a:cubicBezTo>
                      <a:pt x="898" y="324"/>
                      <a:pt x="895" y="328"/>
                      <a:pt x="891" y="330"/>
                    </a:cubicBezTo>
                    <a:cubicBezTo>
                      <a:pt x="890" y="331"/>
                      <a:pt x="890" y="331"/>
                      <a:pt x="890" y="331"/>
                    </a:cubicBezTo>
                    <a:cubicBezTo>
                      <a:pt x="889" y="331"/>
                      <a:pt x="889" y="331"/>
                      <a:pt x="889" y="331"/>
                    </a:cubicBezTo>
                    <a:cubicBezTo>
                      <a:pt x="889" y="331"/>
                      <a:pt x="889" y="331"/>
                      <a:pt x="889" y="331"/>
                    </a:cubicBezTo>
                    <a:cubicBezTo>
                      <a:pt x="889" y="331"/>
                      <a:pt x="890" y="331"/>
                      <a:pt x="890" y="331"/>
                    </a:cubicBezTo>
                    <a:cubicBezTo>
                      <a:pt x="889" y="331"/>
                      <a:pt x="889" y="331"/>
                      <a:pt x="889" y="331"/>
                    </a:cubicBezTo>
                    <a:cubicBezTo>
                      <a:pt x="888" y="331"/>
                      <a:pt x="888" y="331"/>
                      <a:pt x="888" y="331"/>
                    </a:cubicBezTo>
                    <a:cubicBezTo>
                      <a:pt x="887" y="331"/>
                      <a:pt x="887" y="331"/>
                      <a:pt x="887" y="331"/>
                    </a:cubicBezTo>
                    <a:cubicBezTo>
                      <a:pt x="886" y="331"/>
                      <a:pt x="886" y="331"/>
                      <a:pt x="885" y="331"/>
                    </a:cubicBezTo>
                    <a:cubicBezTo>
                      <a:pt x="883" y="331"/>
                      <a:pt x="881" y="331"/>
                      <a:pt x="878" y="331"/>
                    </a:cubicBezTo>
                    <a:cubicBezTo>
                      <a:pt x="868" y="328"/>
                      <a:pt x="858" y="322"/>
                      <a:pt x="848" y="317"/>
                    </a:cubicBezTo>
                    <a:cubicBezTo>
                      <a:pt x="839" y="311"/>
                      <a:pt x="829" y="305"/>
                      <a:pt x="819" y="299"/>
                    </a:cubicBezTo>
                    <a:cubicBezTo>
                      <a:pt x="816" y="297"/>
                      <a:pt x="814" y="296"/>
                      <a:pt x="811" y="294"/>
                    </a:cubicBezTo>
                    <a:cubicBezTo>
                      <a:pt x="808" y="293"/>
                      <a:pt x="806" y="291"/>
                      <a:pt x="802" y="290"/>
                    </a:cubicBezTo>
                    <a:cubicBezTo>
                      <a:pt x="801" y="290"/>
                      <a:pt x="800" y="290"/>
                      <a:pt x="799" y="289"/>
                    </a:cubicBezTo>
                    <a:cubicBezTo>
                      <a:pt x="799" y="289"/>
                      <a:pt x="799" y="289"/>
                      <a:pt x="798" y="289"/>
                    </a:cubicBezTo>
                    <a:cubicBezTo>
                      <a:pt x="798" y="289"/>
                      <a:pt x="798" y="289"/>
                      <a:pt x="798" y="289"/>
                    </a:cubicBezTo>
                    <a:cubicBezTo>
                      <a:pt x="797" y="289"/>
                      <a:pt x="797" y="289"/>
                      <a:pt x="797" y="289"/>
                    </a:cubicBezTo>
                    <a:cubicBezTo>
                      <a:pt x="796" y="289"/>
                      <a:pt x="796" y="289"/>
                      <a:pt x="796" y="289"/>
                    </a:cubicBezTo>
                    <a:cubicBezTo>
                      <a:pt x="792" y="289"/>
                      <a:pt x="792" y="289"/>
                      <a:pt x="792" y="289"/>
                    </a:cubicBezTo>
                    <a:cubicBezTo>
                      <a:pt x="789" y="289"/>
                      <a:pt x="786" y="289"/>
                      <a:pt x="783" y="289"/>
                    </a:cubicBezTo>
                    <a:cubicBezTo>
                      <a:pt x="771" y="289"/>
                      <a:pt x="759" y="290"/>
                      <a:pt x="748" y="293"/>
                    </a:cubicBezTo>
                    <a:cubicBezTo>
                      <a:pt x="724" y="300"/>
                      <a:pt x="704" y="313"/>
                      <a:pt x="688" y="331"/>
                    </a:cubicBezTo>
                    <a:cubicBezTo>
                      <a:pt x="673" y="348"/>
                      <a:pt x="663" y="369"/>
                      <a:pt x="657" y="390"/>
                    </a:cubicBezTo>
                    <a:cubicBezTo>
                      <a:pt x="650" y="410"/>
                      <a:pt x="648" y="432"/>
                      <a:pt x="648" y="452"/>
                    </a:cubicBezTo>
                    <a:cubicBezTo>
                      <a:pt x="650" y="441"/>
                      <a:pt x="652" y="441"/>
                      <a:pt x="653" y="449"/>
                    </a:cubicBezTo>
                    <a:cubicBezTo>
                      <a:pt x="654" y="457"/>
                      <a:pt x="655" y="471"/>
                      <a:pt x="659" y="488"/>
                    </a:cubicBezTo>
                    <a:cubicBezTo>
                      <a:pt x="663" y="505"/>
                      <a:pt x="670" y="524"/>
                      <a:pt x="681" y="540"/>
                    </a:cubicBezTo>
                    <a:cubicBezTo>
                      <a:pt x="686" y="548"/>
                      <a:pt x="692" y="554"/>
                      <a:pt x="698" y="560"/>
                    </a:cubicBezTo>
                    <a:cubicBezTo>
                      <a:pt x="704" y="565"/>
                      <a:pt x="710" y="569"/>
                      <a:pt x="714" y="571"/>
                    </a:cubicBezTo>
                    <a:cubicBezTo>
                      <a:pt x="722" y="578"/>
                      <a:pt x="733" y="583"/>
                      <a:pt x="746" y="586"/>
                    </a:cubicBezTo>
                    <a:cubicBezTo>
                      <a:pt x="759" y="589"/>
                      <a:pt x="774" y="590"/>
                      <a:pt x="789" y="587"/>
                    </a:cubicBezTo>
                    <a:cubicBezTo>
                      <a:pt x="796" y="586"/>
                      <a:pt x="803" y="584"/>
                      <a:pt x="811" y="582"/>
                    </a:cubicBezTo>
                    <a:cubicBezTo>
                      <a:pt x="814" y="580"/>
                      <a:pt x="818" y="579"/>
                      <a:pt x="821" y="578"/>
                    </a:cubicBezTo>
                    <a:cubicBezTo>
                      <a:pt x="826" y="575"/>
                      <a:pt x="826" y="575"/>
                      <a:pt x="826" y="575"/>
                    </a:cubicBezTo>
                    <a:cubicBezTo>
                      <a:pt x="827" y="574"/>
                      <a:pt x="827" y="574"/>
                      <a:pt x="828" y="573"/>
                    </a:cubicBezTo>
                    <a:cubicBezTo>
                      <a:pt x="830" y="571"/>
                      <a:pt x="830" y="571"/>
                      <a:pt x="830" y="571"/>
                    </a:cubicBezTo>
                    <a:cubicBezTo>
                      <a:pt x="842" y="562"/>
                      <a:pt x="849" y="549"/>
                      <a:pt x="855" y="538"/>
                    </a:cubicBezTo>
                    <a:cubicBezTo>
                      <a:pt x="856" y="536"/>
                      <a:pt x="857" y="534"/>
                      <a:pt x="859" y="530"/>
                    </a:cubicBezTo>
                    <a:cubicBezTo>
                      <a:pt x="861" y="527"/>
                      <a:pt x="864" y="524"/>
                      <a:pt x="866" y="521"/>
                    </a:cubicBezTo>
                    <a:cubicBezTo>
                      <a:pt x="869" y="517"/>
                      <a:pt x="872" y="515"/>
                      <a:pt x="873" y="514"/>
                    </a:cubicBezTo>
                    <a:cubicBezTo>
                      <a:pt x="875" y="512"/>
                      <a:pt x="875" y="511"/>
                      <a:pt x="873" y="512"/>
                    </a:cubicBezTo>
                    <a:cubicBezTo>
                      <a:pt x="865" y="518"/>
                      <a:pt x="859" y="525"/>
                      <a:pt x="855" y="531"/>
                    </a:cubicBezTo>
                    <a:cubicBezTo>
                      <a:pt x="851" y="538"/>
                      <a:pt x="847" y="543"/>
                      <a:pt x="844" y="549"/>
                    </a:cubicBezTo>
                    <a:cubicBezTo>
                      <a:pt x="840" y="554"/>
                      <a:pt x="836" y="559"/>
                      <a:pt x="831" y="564"/>
                    </a:cubicBezTo>
                    <a:cubicBezTo>
                      <a:pt x="830" y="565"/>
                      <a:pt x="828" y="566"/>
                      <a:pt x="827" y="567"/>
                    </a:cubicBezTo>
                    <a:cubicBezTo>
                      <a:pt x="826" y="568"/>
                      <a:pt x="825" y="568"/>
                      <a:pt x="825" y="569"/>
                    </a:cubicBezTo>
                    <a:cubicBezTo>
                      <a:pt x="824" y="569"/>
                      <a:pt x="823" y="570"/>
                      <a:pt x="822" y="570"/>
                    </a:cubicBezTo>
                    <a:cubicBezTo>
                      <a:pt x="821" y="571"/>
                      <a:pt x="821" y="571"/>
                      <a:pt x="820" y="571"/>
                    </a:cubicBezTo>
                    <a:cubicBezTo>
                      <a:pt x="819" y="572"/>
                      <a:pt x="818" y="572"/>
                      <a:pt x="817" y="573"/>
                    </a:cubicBezTo>
                    <a:cubicBezTo>
                      <a:pt x="815" y="574"/>
                      <a:pt x="813" y="574"/>
                      <a:pt x="810" y="575"/>
                    </a:cubicBezTo>
                    <a:cubicBezTo>
                      <a:pt x="812" y="574"/>
                      <a:pt x="814" y="572"/>
                      <a:pt x="817" y="571"/>
                    </a:cubicBezTo>
                    <a:cubicBezTo>
                      <a:pt x="819" y="570"/>
                      <a:pt x="820" y="569"/>
                      <a:pt x="821" y="568"/>
                    </a:cubicBezTo>
                    <a:cubicBezTo>
                      <a:pt x="822" y="567"/>
                      <a:pt x="823" y="567"/>
                      <a:pt x="823" y="566"/>
                    </a:cubicBezTo>
                    <a:cubicBezTo>
                      <a:pt x="824" y="566"/>
                      <a:pt x="825" y="565"/>
                      <a:pt x="825" y="564"/>
                    </a:cubicBezTo>
                    <a:cubicBezTo>
                      <a:pt x="832" y="559"/>
                      <a:pt x="838" y="551"/>
                      <a:pt x="845" y="540"/>
                    </a:cubicBezTo>
                    <a:cubicBezTo>
                      <a:pt x="849" y="534"/>
                      <a:pt x="852" y="528"/>
                      <a:pt x="858" y="522"/>
                    </a:cubicBezTo>
                    <a:cubicBezTo>
                      <a:pt x="860" y="519"/>
                      <a:pt x="863" y="517"/>
                      <a:pt x="866" y="514"/>
                    </a:cubicBezTo>
                    <a:cubicBezTo>
                      <a:pt x="868" y="513"/>
                      <a:pt x="869" y="512"/>
                      <a:pt x="871" y="511"/>
                    </a:cubicBezTo>
                    <a:cubicBezTo>
                      <a:pt x="873" y="509"/>
                      <a:pt x="874" y="508"/>
                      <a:pt x="876" y="507"/>
                    </a:cubicBezTo>
                    <a:cubicBezTo>
                      <a:pt x="890" y="499"/>
                      <a:pt x="906" y="497"/>
                      <a:pt x="921" y="495"/>
                    </a:cubicBezTo>
                    <a:cubicBezTo>
                      <a:pt x="924" y="495"/>
                      <a:pt x="924" y="495"/>
                      <a:pt x="924" y="495"/>
                    </a:cubicBezTo>
                    <a:cubicBezTo>
                      <a:pt x="926" y="497"/>
                      <a:pt x="926" y="497"/>
                      <a:pt x="926" y="497"/>
                    </a:cubicBezTo>
                    <a:cubicBezTo>
                      <a:pt x="926" y="498"/>
                      <a:pt x="926" y="499"/>
                      <a:pt x="927" y="500"/>
                    </a:cubicBezTo>
                    <a:cubicBezTo>
                      <a:pt x="926" y="498"/>
                      <a:pt x="926" y="498"/>
                      <a:pt x="926" y="498"/>
                    </a:cubicBezTo>
                    <a:cubicBezTo>
                      <a:pt x="924" y="495"/>
                      <a:pt x="924" y="495"/>
                      <a:pt x="924" y="495"/>
                    </a:cubicBezTo>
                    <a:cubicBezTo>
                      <a:pt x="921" y="495"/>
                      <a:pt x="921" y="495"/>
                      <a:pt x="921" y="495"/>
                    </a:cubicBezTo>
                    <a:cubicBezTo>
                      <a:pt x="907" y="499"/>
                      <a:pt x="907" y="499"/>
                      <a:pt x="907" y="499"/>
                    </a:cubicBezTo>
                    <a:cubicBezTo>
                      <a:pt x="900" y="501"/>
                      <a:pt x="900" y="501"/>
                      <a:pt x="900" y="501"/>
                    </a:cubicBezTo>
                    <a:cubicBezTo>
                      <a:pt x="898" y="502"/>
                      <a:pt x="895" y="503"/>
                      <a:pt x="893" y="504"/>
                    </a:cubicBezTo>
                    <a:cubicBezTo>
                      <a:pt x="895" y="503"/>
                      <a:pt x="898" y="503"/>
                      <a:pt x="900" y="502"/>
                    </a:cubicBezTo>
                    <a:cubicBezTo>
                      <a:pt x="902" y="502"/>
                      <a:pt x="905" y="501"/>
                      <a:pt x="907" y="500"/>
                    </a:cubicBezTo>
                    <a:cubicBezTo>
                      <a:pt x="912" y="500"/>
                      <a:pt x="917" y="499"/>
                      <a:pt x="921" y="499"/>
                    </a:cubicBezTo>
                    <a:cubicBezTo>
                      <a:pt x="922" y="498"/>
                      <a:pt x="922" y="498"/>
                      <a:pt x="922" y="498"/>
                    </a:cubicBezTo>
                    <a:cubicBezTo>
                      <a:pt x="923" y="499"/>
                      <a:pt x="923" y="499"/>
                      <a:pt x="923" y="499"/>
                    </a:cubicBezTo>
                    <a:cubicBezTo>
                      <a:pt x="933" y="520"/>
                      <a:pt x="940" y="543"/>
                      <a:pt x="944" y="566"/>
                    </a:cubicBezTo>
                    <a:cubicBezTo>
                      <a:pt x="946" y="578"/>
                      <a:pt x="947" y="590"/>
                      <a:pt x="948" y="602"/>
                    </a:cubicBezTo>
                    <a:cubicBezTo>
                      <a:pt x="949" y="614"/>
                      <a:pt x="950" y="625"/>
                      <a:pt x="950" y="637"/>
                    </a:cubicBezTo>
                    <a:cubicBezTo>
                      <a:pt x="951" y="661"/>
                      <a:pt x="951" y="684"/>
                      <a:pt x="950" y="706"/>
                    </a:cubicBezTo>
                    <a:cubicBezTo>
                      <a:pt x="950" y="729"/>
                      <a:pt x="950" y="750"/>
                      <a:pt x="951" y="770"/>
                    </a:cubicBezTo>
                    <a:cubicBezTo>
                      <a:pt x="951" y="770"/>
                      <a:pt x="953" y="751"/>
                      <a:pt x="954" y="732"/>
                    </a:cubicBezTo>
                    <a:cubicBezTo>
                      <a:pt x="955" y="723"/>
                      <a:pt x="956" y="714"/>
                      <a:pt x="957" y="707"/>
                    </a:cubicBezTo>
                    <a:cubicBezTo>
                      <a:pt x="957" y="700"/>
                      <a:pt x="958" y="695"/>
                      <a:pt x="958" y="695"/>
                    </a:cubicBezTo>
                    <a:cubicBezTo>
                      <a:pt x="958" y="719"/>
                      <a:pt x="958" y="744"/>
                      <a:pt x="957" y="769"/>
                    </a:cubicBezTo>
                    <a:cubicBezTo>
                      <a:pt x="956" y="794"/>
                      <a:pt x="955" y="820"/>
                      <a:pt x="955" y="845"/>
                    </a:cubicBezTo>
                    <a:cubicBezTo>
                      <a:pt x="955" y="847"/>
                      <a:pt x="955" y="847"/>
                      <a:pt x="955" y="847"/>
                    </a:cubicBezTo>
                    <a:cubicBezTo>
                      <a:pt x="953" y="847"/>
                      <a:pt x="953" y="847"/>
                      <a:pt x="953" y="847"/>
                    </a:cubicBezTo>
                    <a:cubicBezTo>
                      <a:pt x="937" y="851"/>
                      <a:pt x="920" y="852"/>
                      <a:pt x="904" y="853"/>
                    </a:cubicBezTo>
                    <a:cubicBezTo>
                      <a:pt x="888" y="854"/>
                      <a:pt x="872" y="854"/>
                      <a:pt x="857" y="855"/>
                    </a:cubicBezTo>
                    <a:cubicBezTo>
                      <a:pt x="828" y="855"/>
                      <a:pt x="800" y="856"/>
                      <a:pt x="777" y="858"/>
                    </a:cubicBezTo>
                    <a:cubicBezTo>
                      <a:pt x="805" y="859"/>
                      <a:pt x="840" y="859"/>
                      <a:pt x="873" y="858"/>
                    </a:cubicBezTo>
                    <a:cubicBezTo>
                      <a:pt x="889" y="858"/>
                      <a:pt x="905" y="857"/>
                      <a:pt x="919" y="856"/>
                    </a:cubicBezTo>
                    <a:cubicBezTo>
                      <a:pt x="933" y="854"/>
                      <a:pt x="945" y="853"/>
                      <a:pt x="954" y="851"/>
                    </a:cubicBezTo>
                    <a:cubicBezTo>
                      <a:pt x="958" y="851"/>
                      <a:pt x="958" y="851"/>
                      <a:pt x="958" y="851"/>
                    </a:cubicBezTo>
                    <a:cubicBezTo>
                      <a:pt x="959" y="845"/>
                      <a:pt x="959" y="845"/>
                      <a:pt x="959" y="845"/>
                    </a:cubicBezTo>
                    <a:cubicBezTo>
                      <a:pt x="959" y="834"/>
                      <a:pt x="960" y="828"/>
                      <a:pt x="962" y="828"/>
                    </a:cubicBezTo>
                    <a:cubicBezTo>
                      <a:pt x="963" y="829"/>
                      <a:pt x="964" y="836"/>
                      <a:pt x="965" y="845"/>
                    </a:cubicBezTo>
                    <a:cubicBezTo>
                      <a:pt x="965" y="854"/>
                      <a:pt x="965" y="854"/>
                      <a:pt x="965" y="854"/>
                    </a:cubicBezTo>
                    <a:cubicBezTo>
                      <a:pt x="955" y="857"/>
                      <a:pt x="955" y="857"/>
                      <a:pt x="955" y="857"/>
                    </a:cubicBezTo>
                    <a:cubicBezTo>
                      <a:pt x="941" y="861"/>
                      <a:pt x="920" y="864"/>
                      <a:pt x="898" y="865"/>
                    </a:cubicBezTo>
                    <a:cubicBezTo>
                      <a:pt x="877" y="866"/>
                      <a:pt x="856" y="866"/>
                      <a:pt x="841" y="866"/>
                    </a:cubicBezTo>
                    <a:cubicBezTo>
                      <a:pt x="797" y="864"/>
                      <a:pt x="756" y="863"/>
                      <a:pt x="717" y="866"/>
                    </a:cubicBezTo>
                    <a:cubicBezTo>
                      <a:pt x="697" y="867"/>
                      <a:pt x="678" y="869"/>
                      <a:pt x="660" y="872"/>
                    </a:cubicBezTo>
                    <a:cubicBezTo>
                      <a:pt x="642" y="876"/>
                      <a:pt x="625" y="880"/>
                      <a:pt x="609" y="888"/>
                    </a:cubicBezTo>
                    <a:cubicBezTo>
                      <a:pt x="602" y="891"/>
                      <a:pt x="595" y="896"/>
                      <a:pt x="588" y="901"/>
                    </a:cubicBezTo>
                    <a:cubicBezTo>
                      <a:pt x="583" y="906"/>
                      <a:pt x="578" y="912"/>
                      <a:pt x="574" y="918"/>
                    </a:cubicBezTo>
                    <a:cubicBezTo>
                      <a:pt x="567" y="931"/>
                      <a:pt x="566" y="946"/>
                      <a:pt x="568" y="963"/>
                    </a:cubicBezTo>
                    <a:cubicBezTo>
                      <a:pt x="568" y="963"/>
                      <a:pt x="568" y="963"/>
                      <a:pt x="568" y="963"/>
                    </a:cubicBezTo>
                    <a:cubicBezTo>
                      <a:pt x="569" y="964"/>
                      <a:pt x="569" y="964"/>
                      <a:pt x="569" y="964"/>
                    </a:cubicBezTo>
                    <a:cubicBezTo>
                      <a:pt x="569" y="964"/>
                      <a:pt x="568" y="963"/>
                      <a:pt x="568" y="963"/>
                    </a:cubicBezTo>
                    <a:cubicBezTo>
                      <a:pt x="568" y="963"/>
                      <a:pt x="568" y="963"/>
                      <a:pt x="568" y="963"/>
                    </a:cubicBezTo>
                    <a:cubicBezTo>
                      <a:pt x="568" y="964"/>
                      <a:pt x="568" y="964"/>
                      <a:pt x="568" y="964"/>
                    </a:cubicBezTo>
                    <a:cubicBezTo>
                      <a:pt x="569" y="965"/>
                      <a:pt x="569" y="965"/>
                      <a:pt x="569" y="965"/>
                    </a:cubicBezTo>
                    <a:cubicBezTo>
                      <a:pt x="570" y="969"/>
                      <a:pt x="570" y="969"/>
                      <a:pt x="570" y="969"/>
                    </a:cubicBezTo>
                    <a:cubicBezTo>
                      <a:pt x="570" y="971"/>
                      <a:pt x="570" y="973"/>
                      <a:pt x="571" y="975"/>
                    </a:cubicBezTo>
                    <a:cubicBezTo>
                      <a:pt x="571" y="976"/>
                      <a:pt x="572" y="978"/>
                      <a:pt x="572" y="980"/>
                    </a:cubicBezTo>
                    <a:cubicBezTo>
                      <a:pt x="575" y="985"/>
                      <a:pt x="575" y="985"/>
                      <a:pt x="575" y="985"/>
                    </a:cubicBezTo>
                    <a:cubicBezTo>
                      <a:pt x="578" y="992"/>
                      <a:pt x="582" y="998"/>
                      <a:pt x="587" y="1004"/>
                    </a:cubicBezTo>
                    <a:cubicBezTo>
                      <a:pt x="593" y="1010"/>
                      <a:pt x="600" y="1016"/>
                      <a:pt x="607" y="1023"/>
                    </a:cubicBezTo>
                    <a:cubicBezTo>
                      <a:pt x="610" y="1026"/>
                      <a:pt x="614" y="1030"/>
                      <a:pt x="617" y="1034"/>
                    </a:cubicBezTo>
                    <a:cubicBezTo>
                      <a:pt x="619" y="1037"/>
                      <a:pt x="621" y="1039"/>
                      <a:pt x="622" y="1042"/>
                    </a:cubicBezTo>
                    <a:cubicBezTo>
                      <a:pt x="623" y="1044"/>
                      <a:pt x="625" y="1047"/>
                      <a:pt x="625" y="105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4" name="Freeform 64"/>
              <p:cNvSpPr/>
              <p:nvPr/>
            </p:nvSpPr>
            <p:spPr bwMode="auto">
              <a:xfrm>
                <a:off x="4729590" y="3475445"/>
                <a:ext cx="476240" cy="233503"/>
              </a:xfrm>
              <a:custGeom>
                <a:avLst/>
                <a:gdLst>
                  <a:gd name="T0" fmla="*/ 0 w 355"/>
                  <a:gd name="T1" fmla="*/ 174 h 174"/>
                  <a:gd name="T2" fmla="*/ 40 w 355"/>
                  <a:gd name="T3" fmla="*/ 164 h 174"/>
                  <a:gd name="T4" fmla="*/ 68 w 355"/>
                  <a:gd name="T5" fmla="*/ 159 h 174"/>
                  <a:gd name="T6" fmla="*/ 100 w 355"/>
                  <a:gd name="T7" fmla="*/ 154 h 174"/>
                  <a:gd name="T8" fmla="*/ 202 w 355"/>
                  <a:gd name="T9" fmla="*/ 148 h 174"/>
                  <a:gd name="T10" fmla="*/ 226 w 355"/>
                  <a:gd name="T11" fmla="*/ 153 h 174"/>
                  <a:gd name="T12" fmla="*/ 300 w 355"/>
                  <a:gd name="T13" fmla="*/ 152 h 174"/>
                  <a:gd name="T14" fmla="*/ 331 w 355"/>
                  <a:gd name="T15" fmla="*/ 146 h 174"/>
                  <a:gd name="T16" fmla="*/ 347 w 355"/>
                  <a:gd name="T17" fmla="*/ 142 h 174"/>
                  <a:gd name="T18" fmla="*/ 346 w 355"/>
                  <a:gd name="T19" fmla="*/ 126 h 174"/>
                  <a:gd name="T20" fmla="*/ 349 w 355"/>
                  <a:gd name="T21" fmla="*/ 19 h 174"/>
                  <a:gd name="T22" fmla="*/ 352 w 355"/>
                  <a:gd name="T23" fmla="*/ 4 h 174"/>
                  <a:gd name="T24" fmla="*/ 354 w 355"/>
                  <a:gd name="T25" fmla="*/ 48 h 174"/>
                  <a:gd name="T26" fmla="*/ 350 w 355"/>
                  <a:gd name="T27" fmla="*/ 126 h 174"/>
                  <a:gd name="T28" fmla="*/ 350 w 355"/>
                  <a:gd name="T29" fmla="*/ 145 h 174"/>
                  <a:gd name="T30" fmla="*/ 332 w 355"/>
                  <a:gd name="T31" fmla="*/ 149 h 174"/>
                  <a:gd name="T32" fmla="*/ 286 w 355"/>
                  <a:gd name="T33" fmla="*/ 155 h 174"/>
                  <a:gd name="T34" fmla="*/ 242 w 355"/>
                  <a:gd name="T35" fmla="*/ 158 h 174"/>
                  <a:gd name="T36" fmla="*/ 154 w 355"/>
                  <a:gd name="T37" fmla="*/ 160 h 174"/>
                  <a:gd name="T38" fmla="*/ 72 w 355"/>
                  <a:gd name="T39" fmla="*/ 164 h 174"/>
                  <a:gd name="T40" fmla="*/ 0 w 355"/>
                  <a:gd name="T41" fmla="*/ 174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5" h="174">
                    <a:moveTo>
                      <a:pt x="0" y="174"/>
                    </a:moveTo>
                    <a:cubicBezTo>
                      <a:pt x="15" y="169"/>
                      <a:pt x="29" y="166"/>
                      <a:pt x="40" y="164"/>
                    </a:cubicBezTo>
                    <a:cubicBezTo>
                      <a:pt x="51" y="162"/>
                      <a:pt x="60" y="161"/>
                      <a:pt x="68" y="159"/>
                    </a:cubicBezTo>
                    <a:cubicBezTo>
                      <a:pt x="83" y="157"/>
                      <a:pt x="91" y="155"/>
                      <a:pt x="100" y="154"/>
                    </a:cubicBezTo>
                    <a:cubicBezTo>
                      <a:pt x="117" y="150"/>
                      <a:pt x="133" y="147"/>
                      <a:pt x="202" y="148"/>
                    </a:cubicBezTo>
                    <a:cubicBezTo>
                      <a:pt x="193" y="150"/>
                      <a:pt x="206" y="152"/>
                      <a:pt x="226" y="153"/>
                    </a:cubicBezTo>
                    <a:cubicBezTo>
                      <a:pt x="247" y="154"/>
                      <a:pt x="276" y="154"/>
                      <a:pt x="300" y="152"/>
                    </a:cubicBezTo>
                    <a:cubicBezTo>
                      <a:pt x="310" y="150"/>
                      <a:pt x="320" y="148"/>
                      <a:pt x="331" y="146"/>
                    </a:cubicBezTo>
                    <a:cubicBezTo>
                      <a:pt x="347" y="142"/>
                      <a:pt x="347" y="142"/>
                      <a:pt x="347" y="142"/>
                    </a:cubicBezTo>
                    <a:cubicBezTo>
                      <a:pt x="346" y="126"/>
                      <a:pt x="346" y="126"/>
                      <a:pt x="346" y="126"/>
                    </a:cubicBezTo>
                    <a:cubicBezTo>
                      <a:pt x="345" y="90"/>
                      <a:pt x="348" y="50"/>
                      <a:pt x="349" y="19"/>
                    </a:cubicBezTo>
                    <a:cubicBezTo>
                      <a:pt x="349" y="5"/>
                      <a:pt x="351" y="0"/>
                      <a:pt x="352" y="4"/>
                    </a:cubicBezTo>
                    <a:cubicBezTo>
                      <a:pt x="354" y="8"/>
                      <a:pt x="355" y="22"/>
                      <a:pt x="354" y="48"/>
                    </a:cubicBezTo>
                    <a:cubicBezTo>
                      <a:pt x="352" y="73"/>
                      <a:pt x="350" y="100"/>
                      <a:pt x="350" y="126"/>
                    </a:cubicBezTo>
                    <a:cubicBezTo>
                      <a:pt x="350" y="145"/>
                      <a:pt x="350" y="145"/>
                      <a:pt x="350" y="145"/>
                    </a:cubicBezTo>
                    <a:cubicBezTo>
                      <a:pt x="332" y="149"/>
                      <a:pt x="332" y="149"/>
                      <a:pt x="332" y="149"/>
                    </a:cubicBezTo>
                    <a:cubicBezTo>
                      <a:pt x="316" y="152"/>
                      <a:pt x="301" y="154"/>
                      <a:pt x="286" y="155"/>
                    </a:cubicBezTo>
                    <a:cubicBezTo>
                      <a:pt x="271" y="157"/>
                      <a:pt x="256" y="157"/>
                      <a:pt x="242" y="158"/>
                    </a:cubicBezTo>
                    <a:cubicBezTo>
                      <a:pt x="212" y="159"/>
                      <a:pt x="183" y="159"/>
                      <a:pt x="154" y="160"/>
                    </a:cubicBezTo>
                    <a:cubicBezTo>
                      <a:pt x="126" y="161"/>
                      <a:pt x="98" y="162"/>
                      <a:pt x="72" y="164"/>
                    </a:cubicBezTo>
                    <a:cubicBezTo>
                      <a:pt x="46" y="166"/>
                      <a:pt x="21" y="169"/>
                      <a:pt x="0" y="174"/>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5" name="Freeform 65"/>
              <p:cNvSpPr/>
              <p:nvPr/>
            </p:nvSpPr>
            <p:spPr bwMode="auto">
              <a:xfrm>
                <a:off x="4629329" y="3691797"/>
                <a:ext cx="83111" cy="110815"/>
              </a:xfrm>
              <a:custGeom>
                <a:avLst/>
                <a:gdLst>
                  <a:gd name="T0" fmla="*/ 3 w 61"/>
                  <a:gd name="T1" fmla="*/ 83 h 83"/>
                  <a:gd name="T2" fmla="*/ 6 w 61"/>
                  <a:gd name="T3" fmla="*/ 45 h 83"/>
                  <a:gd name="T4" fmla="*/ 17 w 61"/>
                  <a:gd name="T5" fmla="*/ 30 h 83"/>
                  <a:gd name="T6" fmla="*/ 30 w 61"/>
                  <a:gd name="T7" fmla="*/ 18 h 83"/>
                  <a:gd name="T8" fmla="*/ 61 w 61"/>
                  <a:gd name="T9" fmla="*/ 0 h 83"/>
                  <a:gd name="T10" fmla="*/ 45 w 61"/>
                  <a:gd name="T11" fmla="*/ 10 h 83"/>
                  <a:gd name="T12" fmla="*/ 31 w 61"/>
                  <a:gd name="T13" fmla="*/ 20 h 83"/>
                  <a:gd name="T14" fmla="*/ 16 w 61"/>
                  <a:gd name="T15" fmla="*/ 38 h 83"/>
                  <a:gd name="T16" fmla="*/ 9 w 61"/>
                  <a:gd name="T17" fmla="*/ 72 h 83"/>
                  <a:gd name="T18" fmla="*/ 8 w 61"/>
                  <a:gd name="T19" fmla="*/ 55 h 83"/>
                  <a:gd name="T20" fmla="*/ 12 w 61"/>
                  <a:gd name="T21" fmla="*/ 38 h 83"/>
                  <a:gd name="T22" fmla="*/ 11 w 61"/>
                  <a:gd name="T23" fmla="*/ 39 h 83"/>
                  <a:gd name="T24" fmla="*/ 9 w 61"/>
                  <a:gd name="T25" fmla="*/ 44 h 83"/>
                  <a:gd name="T26" fmla="*/ 4 w 61"/>
                  <a:gd name="T27" fmla="*/ 59 h 83"/>
                  <a:gd name="T28" fmla="*/ 3 w 61"/>
                  <a:gd name="T29" fmla="*/ 75 h 83"/>
                  <a:gd name="T30" fmla="*/ 3 w 61"/>
                  <a:gd name="T31" fmla="*/ 81 h 83"/>
                  <a:gd name="T32" fmla="*/ 3 w 61"/>
                  <a:gd name="T33" fmla="*/ 8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 h="83">
                    <a:moveTo>
                      <a:pt x="3" y="83"/>
                    </a:moveTo>
                    <a:cubicBezTo>
                      <a:pt x="0" y="65"/>
                      <a:pt x="3" y="53"/>
                      <a:pt x="6" y="45"/>
                    </a:cubicBezTo>
                    <a:cubicBezTo>
                      <a:pt x="9" y="38"/>
                      <a:pt x="13" y="33"/>
                      <a:pt x="17" y="30"/>
                    </a:cubicBezTo>
                    <a:cubicBezTo>
                      <a:pt x="20" y="26"/>
                      <a:pt x="24" y="23"/>
                      <a:pt x="30" y="18"/>
                    </a:cubicBezTo>
                    <a:cubicBezTo>
                      <a:pt x="37" y="13"/>
                      <a:pt x="45" y="7"/>
                      <a:pt x="61" y="0"/>
                    </a:cubicBezTo>
                    <a:cubicBezTo>
                      <a:pt x="55" y="4"/>
                      <a:pt x="50" y="7"/>
                      <a:pt x="45" y="10"/>
                    </a:cubicBezTo>
                    <a:cubicBezTo>
                      <a:pt x="40" y="13"/>
                      <a:pt x="36" y="16"/>
                      <a:pt x="31" y="20"/>
                    </a:cubicBezTo>
                    <a:cubicBezTo>
                      <a:pt x="26" y="24"/>
                      <a:pt x="21" y="29"/>
                      <a:pt x="16" y="38"/>
                    </a:cubicBezTo>
                    <a:cubicBezTo>
                      <a:pt x="11" y="46"/>
                      <a:pt x="8" y="57"/>
                      <a:pt x="9" y="72"/>
                    </a:cubicBezTo>
                    <a:cubicBezTo>
                      <a:pt x="9" y="72"/>
                      <a:pt x="7" y="64"/>
                      <a:pt x="8" y="55"/>
                    </a:cubicBezTo>
                    <a:cubicBezTo>
                      <a:pt x="9" y="46"/>
                      <a:pt x="12" y="38"/>
                      <a:pt x="12" y="38"/>
                    </a:cubicBezTo>
                    <a:cubicBezTo>
                      <a:pt x="12" y="38"/>
                      <a:pt x="12" y="38"/>
                      <a:pt x="11" y="39"/>
                    </a:cubicBezTo>
                    <a:cubicBezTo>
                      <a:pt x="11" y="40"/>
                      <a:pt x="10" y="42"/>
                      <a:pt x="9" y="44"/>
                    </a:cubicBezTo>
                    <a:cubicBezTo>
                      <a:pt x="7" y="48"/>
                      <a:pt x="5" y="53"/>
                      <a:pt x="4" y="59"/>
                    </a:cubicBezTo>
                    <a:cubicBezTo>
                      <a:pt x="3" y="65"/>
                      <a:pt x="3" y="71"/>
                      <a:pt x="3" y="75"/>
                    </a:cubicBezTo>
                    <a:cubicBezTo>
                      <a:pt x="3" y="78"/>
                      <a:pt x="3" y="80"/>
                      <a:pt x="3" y="81"/>
                    </a:cubicBezTo>
                    <a:cubicBezTo>
                      <a:pt x="3" y="82"/>
                      <a:pt x="3" y="83"/>
                      <a:pt x="3" y="8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6" name="Freeform 66"/>
              <p:cNvSpPr/>
              <p:nvPr/>
            </p:nvSpPr>
            <p:spPr bwMode="auto">
              <a:xfrm>
                <a:off x="5180765" y="3235346"/>
                <a:ext cx="17150" cy="244057"/>
              </a:xfrm>
              <a:custGeom>
                <a:avLst/>
                <a:gdLst>
                  <a:gd name="T0" fmla="*/ 6 w 13"/>
                  <a:gd name="T1" fmla="*/ 181 h 181"/>
                  <a:gd name="T2" fmla="*/ 6 w 13"/>
                  <a:gd name="T3" fmla="*/ 86 h 181"/>
                  <a:gd name="T4" fmla="*/ 3 w 13"/>
                  <a:gd name="T5" fmla="*/ 22 h 181"/>
                  <a:gd name="T6" fmla="*/ 4 w 13"/>
                  <a:gd name="T7" fmla="*/ 18 h 181"/>
                  <a:gd name="T8" fmla="*/ 0 w 13"/>
                  <a:gd name="T9" fmla="*/ 0 h 181"/>
                  <a:gd name="T10" fmla="*/ 4 w 13"/>
                  <a:gd name="T11" fmla="*/ 19 h 181"/>
                  <a:gd name="T12" fmla="*/ 8 w 13"/>
                  <a:gd name="T13" fmla="*/ 44 h 181"/>
                  <a:gd name="T14" fmla="*/ 10 w 13"/>
                  <a:gd name="T15" fmla="*/ 58 h 181"/>
                  <a:gd name="T16" fmla="*/ 11 w 13"/>
                  <a:gd name="T17" fmla="*/ 72 h 181"/>
                  <a:gd name="T18" fmla="*/ 12 w 13"/>
                  <a:gd name="T19" fmla="*/ 100 h 181"/>
                  <a:gd name="T20" fmla="*/ 6 w 13"/>
                  <a:gd name="T21" fmla="*/ 181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81">
                    <a:moveTo>
                      <a:pt x="6" y="181"/>
                    </a:moveTo>
                    <a:cubicBezTo>
                      <a:pt x="6" y="158"/>
                      <a:pt x="7" y="120"/>
                      <a:pt x="6" y="86"/>
                    </a:cubicBezTo>
                    <a:cubicBezTo>
                      <a:pt x="5" y="53"/>
                      <a:pt x="1" y="24"/>
                      <a:pt x="3" y="22"/>
                    </a:cubicBezTo>
                    <a:cubicBezTo>
                      <a:pt x="2" y="19"/>
                      <a:pt x="3" y="20"/>
                      <a:pt x="4" y="18"/>
                    </a:cubicBezTo>
                    <a:cubicBezTo>
                      <a:pt x="4" y="17"/>
                      <a:pt x="4" y="13"/>
                      <a:pt x="0" y="0"/>
                    </a:cubicBezTo>
                    <a:cubicBezTo>
                      <a:pt x="1" y="5"/>
                      <a:pt x="3" y="12"/>
                      <a:pt x="4" y="19"/>
                    </a:cubicBezTo>
                    <a:cubicBezTo>
                      <a:pt x="5" y="27"/>
                      <a:pt x="7" y="35"/>
                      <a:pt x="8" y="44"/>
                    </a:cubicBezTo>
                    <a:cubicBezTo>
                      <a:pt x="8" y="48"/>
                      <a:pt x="9" y="53"/>
                      <a:pt x="10" y="58"/>
                    </a:cubicBezTo>
                    <a:cubicBezTo>
                      <a:pt x="10" y="62"/>
                      <a:pt x="10" y="67"/>
                      <a:pt x="11" y="72"/>
                    </a:cubicBezTo>
                    <a:cubicBezTo>
                      <a:pt x="12" y="81"/>
                      <a:pt x="12" y="91"/>
                      <a:pt x="12" y="100"/>
                    </a:cubicBezTo>
                    <a:cubicBezTo>
                      <a:pt x="13" y="138"/>
                      <a:pt x="10" y="172"/>
                      <a:pt x="6" y="18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7" name="Freeform 67"/>
              <p:cNvSpPr/>
              <p:nvPr/>
            </p:nvSpPr>
            <p:spPr bwMode="auto">
              <a:xfrm>
                <a:off x="5062035" y="3628475"/>
                <a:ext cx="102900" cy="15831"/>
              </a:xfrm>
              <a:custGeom>
                <a:avLst/>
                <a:gdLst>
                  <a:gd name="T0" fmla="*/ 0 w 76"/>
                  <a:gd name="T1" fmla="*/ 11 h 12"/>
                  <a:gd name="T2" fmla="*/ 35 w 76"/>
                  <a:gd name="T3" fmla="*/ 9 h 12"/>
                  <a:gd name="T4" fmla="*/ 76 w 76"/>
                  <a:gd name="T5" fmla="*/ 3 h 12"/>
                  <a:gd name="T6" fmla="*/ 69 w 76"/>
                  <a:gd name="T7" fmla="*/ 12 h 12"/>
                  <a:gd name="T8" fmla="*/ 69 w 76"/>
                  <a:gd name="T9" fmla="*/ 0 h 12"/>
                  <a:gd name="T10" fmla="*/ 69 w 76"/>
                  <a:gd name="T11" fmla="*/ 12 h 12"/>
                  <a:gd name="T12" fmla="*/ 76 w 76"/>
                  <a:gd name="T13" fmla="*/ 3 h 12"/>
                  <a:gd name="T14" fmla="*/ 0 w 76"/>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6" h="12">
                    <a:moveTo>
                      <a:pt x="0" y="11"/>
                    </a:moveTo>
                    <a:cubicBezTo>
                      <a:pt x="12" y="11"/>
                      <a:pt x="23" y="10"/>
                      <a:pt x="35" y="9"/>
                    </a:cubicBezTo>
                    <a:cubicBezTo>
                      <a:pt x="48" y="8"/>
                      <a:pt x="61" y="6"/>
                      <a:pt x="76" y="3"/>
                    </a:cubicBezTo>
                    <a:cubicBezTo>
                      <a:pt x="74" y="6"/>
                      <a:pt x="71" y="9"/>
                      <a:pt x="69" y="12"/>
                    </a:cubicBezTo>
                    <a:cubicBezTo>
                      <a:pt x="69" y="9"/>
                      <a:pt x="69" y="4"/>
                      <a:pt x="69" y="0"/>
                    </a:cubicBezTo>
                    <a:cubicBezTo>
                      <a:pt x="69" y="4"/>
                      <a:pt x="69" y="8"/>
                      <a:pt x="69" y="12"/>
                    </a:cubicBezTo>
                    <a:cubicBezTo>
                      <a:pt x="72" y="9"/>
                      <a:pt x="74" y="6"/>
                      <a:pt x="76" y="3"/>
                    </a:cubicBezTo>
                    <a:cubicBezTo>
                      <a:pt x="55" y="9"/>
                      <a:pt x="29" y="12"/>
                      <a:pt x="0"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8" name="Freeform 68"/>
              <p:cNvSpPr/>
              <p:nvPr/>
            </p:nvSpPr>
            <p:spPr bwMode="auto">
              <a:xfrm>
                <a:off x="5166253" y="3292072"/>
                <a:ext cx="11873" cy="112134"/>
              </a:xfrm>
              <a:custGeom>
                <a:avLst/>
                <a:gdLst>
                  <a:gd name="T0" fmla="*/ 7 w 9"/>
                  <a:gd name="T1" fmla="*/ 79 h 83"/>
                  <a:gd name="T2" fmla="*/ 4 w 9"/>
                  <a:gd name="T3" fmla="*/ 61 h 83"/>
                  <a:gd name="T4" fmla="*/ 3 w 9"/>
                  <a:gd name="T5" fmla="*/ 42 h 83"/>
                  <a:gd name="T6" fmla="*/ 2 w 9"/>
                  <a:gd name="T7" fmla="*/ 27 h 83"/>
                  <a:gd name="T8" fmla="*/ 2 w 9"/>
                  <a:gd name="T9" fmla="*/ 23 h 83"/>
                  <a:gd name="T10" fmla="*/ 2 w 9"/>
                  <a:gd name="T11" fmla="*/ 13 h 83"/>
                  <a:gd name="T12" fmla="*/ 0 w 9"/>
                  <a:gd name="T13" fmla="*/ 0 h 83"/>
                  <a:gd name="T14" fmla="*/ 7 w 9"/>
                  <a:gd name="T15" fmla="*/ 79 h 8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3">
                    <a:moveTo>
                      <a:pt x="7" y="79"/>
                    </a:moveTo>
                    <a:cubicBezTo>
                      <a:pt x="5" y="83"/>
                      <a:pt x="4" y="74"/>
                      <a:pt x="4" y="61"/>
                    </a:cubicBezTo>
                    <a:cubicBezTo>
                      <a:pt x="4" y="55"/>
                      <a:pt x="4" y="48"/>
                      <a:pt x="3" y="42"/>
                    </a:cubicBezTo>
                    <a:cubicBezTo>
                      <a:pt x="3" y="36"/>
                      <a:pt x="3" y="30"/>
                      <a:pt x="2" y="27"/>
                    </a:cubicBezTo>
                    <a:cubicBezTo>
                      <a:pt x="2" y="27"/>
                      <a:pt x="2" y="25"/>
                      <a:pt x="2" y="23"/>
                    </a:cubicBezTo>
                    <a:cubicBezTo>
                      <a:pt x="2" y="20"/>
                      <a:pt x="2" y="17"/>
                      <a:pt x="2" y="13"/>
                    </a:cubicBezTo>
                    <a:cubicBezTo>
                      <a:pt x="1" y="7"/>
                      <a:pt x="0" y="0"/>
                      <a:pt x="0" y="0"/>
                    </a:cubicBezTo>
                    <a:cubicBezTo>
                      <a:pt x="6" y="25"/>
                      <a:pt x="9" y="58"/>
                      <a:pt x="7" y="7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9" name="Freeform 69"/>
              <p:cNvSpPr/>
              <p:nvPr/>
            </p:nvSpPr>
            <p:spPr bwMode="auto">
              <a:xfrm>
                <a:off x="4857555" y="3259092"/>
                <a:ext cx="79153" cy="19788"/>
              </a:xfrm>
              <a:custGeom>
                <a:avLst/>
                <a:gdLst>
                  <a:gd name="T0" fmla="*/ 13 w 58"/>
                  <a:gd name="T1" fmla="*/ 9 h 15"/>
                  <a:gd name="T2" fmla="*/ 2 w 58"/>
                  <a:gd name="T3" fmla="*/ 2 h 15"/>
                  <a:gd name="T4" fmla="*/ 0 w 58"/>
                  <a:gd name="T5" fmla="*/ 1 h 15"/>
                  <a:gd name="T6" fmla="*/ 6 w 58"/>
                  <a:gd name="T7" fmla="*/ 3 h 15"/>
                  <a:gd name="T8" fmla="*/ 14 w 58"/>
                  <a:gd name="T9" fmla="*/ 6 h 15"/>
                  <a:gd name="T10" fmla="*/ 23 w 58"/>
                  <a:gd name="T11" fmla="*/ 8 h 15"/>
                  <a:gd name="T12" fmla="*/ 27 w 58"/>
                  <a:gd name="T13" fmla="*/ 8 h 15"/>
                  <a:gd name="T14" fmla="*/ 23 w 58"/>
                  <a:gd name="T15" fmla="*/ 6 h 15"/>
                  <a:gd name="T16" fmla="*/ 9 w 58"/>
                  <a:gd name="T17" fmla="*/ 0 h 15"/>
                  <a:gd name="T18" fmla="*/ 10 w 58"/>
                  <a:gd name="T19" fmla="*/ 1 h 15"/>
                  <a:gd name="T20" fmla="*/ 14 w 58"/>
                  <a:gd name="T21" fmla="*/ 3 h 15"/>
                  <a:gd name="T22" fmla="*/ 25 w 58"/>
                  <a:gd name="T23" fmla="*/ 6 h 15"/>
                  <a:gd name="T24" fmla="*/ 28 w 58"/>
                  <a:gd name="T25" fmla="*/ 7 h 15"/>
                  <a:gd name="T26" fmla="*/ 32 w 58"/>
                  <a:gd name="T27" fmla="*/ 7 h 15"/>
                  <a:gd name="T28" fmla="*/ 37 w 58"/>
                  <a:gd name="T29" fmla="*/ 8 h 15"/>
                  <a:gd name="T30" fmla="*/ 42 w 58"/>
                  <a:gd name="T31" fmla="*/ 8 h 15"/>
                  <a:gd name="T32" fmla="*/ 43 w 58"/>
                  <a:gd name="T33" fmla="*/ 8 h 15"/>
                  <a:gd name="T34" fmla="*/ 50 w 58"/>
                  <a:gd name="T35" fmla="*/ 11 h 15"/>
                  <a:gd name="T36" fmla="*/ 55 w 58"/>
                  <a:gd name="T37" fmla="*/ 13 h 15"/>
                  <a:gd name="T38" fmla="*/ 58 w 58"/>
                  <a:gd name="T39" fmla="*/ 14 h 15"/>
                  <a:gd name="T40" fmla="*/ 35 w 58"/>
                  <a:gd name="T41" fmla="*/ 14 h 15"/>
                  <a:gd name="T42" fmla="*/ 27 w 58"/>
                  <a:gd name="T43" fmla="*/ 13 h 15"/>
                  <a:gd name="T44" fmla="*/ 20 w 58"/>
                  <a:gd name="T45" fmla="*/ 11 h 15"/>
                  <a:gd name="T46" fmla="*/ 15 w 58"/>
                  <a:gd name="T47" fmla="*/ 10 h 15"/>
                  <a:gd name="T48" fmla="*/ 13 w 58"/>
                  <a:gd name="T49"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15">
                    <a:moveTo>
                      <a:pt x="13" y="9"/>
                    </a:moveTo>
                    <a:cubicBezTo>
                      <a:pt x="7" y="6"/>
                      <a:pt x="4" y="4"/>
                      <a:pt x="2" y="2"/>
                    </a:cubicBezTo>
                    <a:cubicBezTo>
                      <a:pt x="0" y="1"/>
                      <a:pt x="0" y="0"/>
                      <a:pt x="0" y="1"/>
                    </a:cubicBezTo>
                    <a:cubicBezTo>
                      <a:pt x="1" y="1"/>
                      <a:pt x="3" y="2"/>
                      <a:pt x="6" y="3"/>
                    </a:cubicBezTo>
                    <a:cubicBezTo>
                      <a:pt x="8" y="4"/>
                      <a:pt x="11" y="5"/>
                      <a:pt x="14" y="6"/>
                    </a:cubicBezTo>
                    <a:cubicBezTo>
                      <a:pt x="17" y="7"/>
                      <a:pt x="21" y="7"/>
                      <a:pt x="23" y="8"/>
                    </a:cubicBezTo>
                    <a:cubicBezTo>
                      <a:pt x="25" y="8"/>
                      <a:pt x="27" y="8"/>
                      <a:pt x="27" y="8"/>
                    </a:cubicBezTo>
                    <a:cubicBezTo>
                      <a:pt x="27" y="8"/>
                      <a:pt x="26" y="7"/>
                      <a:pt x="23" y="6"/>
                    </a:cubicBezTo>
                    <a:cubicBezTo>
                      <a:pt x="20" y="5"/>
                      <a:pt x="15" y="4"/>
                      <a:pt x="9" y="0"/>
                    </a:cubicBezTo>
                    <a:cubicBezTo>
                      <a:pt x="9" y="0"/>
                      <a:pt x="9" y="0"/>
                      <a:pt x="10" y="1"/>
                    </a:cubicBezTo>
                    <a:cubicBezTo>
                      <a:pt x="11" y="1"/>
                      <a:pt x="12" y="2"/>
                      <a:pt x="14" y="3"/>
                    </a:cubicBezTo>
                    <a:cubicBezTo>
                      <a:pt x="17" y="4"/>
                      <a:pt x="21" y="5"/>
                      <a:pt x="25" y="6"/>
                    </a:cubicBezTo>
                    <a:cubicBezTo>
                      <a:pt x="26" y="6"/>
                      <a:pt x="27" y="7"/>
                      <a:pt x="28" y="7"/>
                    </a:cubicBezTo>
                    <a:cubicBezTo>
                      <a:pt x="30" y="7"/>
                      <a:pt x="31" y="7"/>
                      <a:pt x="32" y="7"/>
                    </a:cubicBezTo>
                    <a:cubicBezTo>
                      <a:pt x="34" y="8"/>
                      <a:pt x="36" y="8"/>
                      <a:pt x="37" y="8"/>
                    </a:cubicBezTo>
                    <a:cubicBezTo>
                      <a:pt x="39" y="8"/>
                      <a:pt x="41" y="8"/>
                      <a:pt x="42" y="8"/>
                    </a:cubicBezTo>
                    <a:cubicBezTo>
                      <a:pt x="43" y="8"/>
                      <a:pt x="43" y="8"/>
                      <a:pt x="43" y="8"/>
                    </a:cubicBezTo>
                    <a:cubicBezTo>
                      <a:pt x="43" y="8"/>
                      <a:pt x="46" y="10"/>
                      <a:pt x="50" y="11"/>
                    </a:cubicBezTo>
                    <a:cubicBezTo>
                      <a:pt x="52" y="12"/>
                      <a:pt x="54" y="13"/>
                      <a:pt x="55" y="13"/>
                    </a:cubicBezTo>
                    <a:cubicBezTo>
                      <a:pt x="57" y="14"/>
                      <a:pt x="58" y="14"/>
                      <a:pt x="58" y="14"/>
                    </a:cubicBezTo>
                    <a:cubicBezTo>
                      <a:pt x="58" y="14"/>
                      <a:pt x="46" y="15"/>
                      <a:pt x="35" y="14"/>
                    </a:cubicBezTo>
                    <a:cubicBezTo>
                      <a:pt x="32" y="14"/>
                      <a:pt x="29" y="13"/>
                      <a:pt x="27" y="13"/>
                    </a:cubicBezTo>
                    <a:cubicBezTo>
                      <a:pt x="24" y="12"/>
                      <a:pt x="22" y="12"/>
                      <a:pt x="20" y="11"/>
                    </a:cubicBezTo>
                    <a:cubicBezTo>
                      <a:pt x="18" y="11"/>
                      <a:pt x="16" y="10"/>
                      <a:pt x="15" y="10"/>
                    </a:cubicBezTo>
                    <a:cubicBezTo>
                      <a:pt x="14" y="9"/>
                      <a:pt x="13" y="9"/>
                      <a:pt x="13" y="9"/>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0" name="Freeform 70"/>
              <p:cNvSpPr/>
              <p:nvPr/>
            </p:nvSpPr>
            <p:spPr bwMode="auto">
              <a:xfrm>
                <a:off x="4795551" y="3096827"/>
                <a:ext cx="13192" cy="84430"/>
              </a:xfrm>
              <a:custGeom>
                <a:avLst/>
                <a:gdLst>
                  <a:gd name="T0" fmla="*/ 10 w 10"/>
                  <a:gd name="T1" fmla="*/ 63 h 63"/>
                  <a:gd name="T2" fmla="*/ 2 w 10"/>
                  <a:gd name="T3" fmla="*/ 37 h 63"/>
                  <a:gd name="T4" fmla="*/ 1 w 10"/>
                  <a:gd name="T5" fmla="*/ 0 h 63"/>
                  <a:gd name="T6" fmla="*/ 2 w 10"/>
                  <a:gd name="T7" fmla="*/ 8 h 63"/>
                  <a:gd name="T8" fmla="*/ 3 w 10"/>
                  <a:gd name="T9" fmla="*/ 14 h 63"/>
                  <a:gd name="T10" fmla="*/ 3 w 10"/>
                  <a:gd name="T11" fmla="*/ 17 h 63"/>
                  <a:gd name="T12" fmla="*/ 5 w 10"/>
                  <a:gd name="T13" fmla="*/ 36 h 63"/>
                  <a:gd name="T14" fmla="*/ 10 w 10"/>
                  <a:gd name="T15" fmla="*/ 63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63">
                    <a:moveTo>
                      <a:pt x="10" y="63"/>
                    </a:moveTo>
                    <a:cubicBezTo>
                      <a:pt x="7" y="56"/>
                      <a:pt x="4" y="47"/>
                      <a:pt x="2" y="37"/>
                    </a:cubicBezTo>
                    <a:cubicBezTo>
                      <a:pt x="1" y="27"/>
                      <a:pt x="0" y="15"/>
                      <a:pt x="1" y="0"/>
                    </a:cubicBezTo>
                    <a:cubicBezTo>
                      <a:pt x="1" y="0"/>
                      <a:pt x="1" y="4"/>
                      <a:pt x="2" y="8"/>
                    </a:cubicBezTo>
                    <a:cubicBezTo>
                      <a:pt x="2" y="11"/>
                      <a:pt x="3" y="13"/>
                      <a:pt x="3" y="14"/>
                    </a:cubicBezTo>
                    <a:cubicBezTo>
                      <a:pt x="3" y="16"/>
                      <a:pt x="3" y="17"/>
                      <a:pt x="3" y="17"/>
                    </a:cubicBezTo>
                    <a:cubicBezTo>
                      <a:pt x="4" y="22"/>
                      <a:pt x="4" y="28"/>
                      <a:pt x="5" y="36"/>
                    </a:cubicBezTo>
                    <a:cubicBezTo>
                      <a:pt x="5" y="43"/>
                      <a:pt x="6" y="52"/>
                      <a:pt x="10" y="6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1" name="Freeform 71"/>
              <p:cNvSpPr/>
              <p:nvPr/>
            </p:nvSpPr>
            <p:spPr bwMode="auto">
              <a:xfrm>
                <a:off x="4815340" y="3228750"/>
                <a:ext cx="51450" cy="48811"/>
              </a:xfrm>
              <a:custGeom>
                <a:avLst/>
                <a:gdLst>
                  <a:gd name="T0" fmla="*/ 30 w 38"/>
                  <a:gd name="T1" fmla="*/ 33 h 36"/>
                  <a:gd name="T2" fmla="*/ 16 w 38"/>
                  <a:gd name="T3" fmla="*/ 23 h 36"/>
                  <a:gd name="T4" fmla="*/ 12 w 38"/>
                  <a:gd name="T5" fmla="*/ 20 h 36"/>
                  <a:gd name="T6" fmla="*/ 10 w 38"/>
                  <a:gd name="T7" fmla="*/ 16 h 36"/>
                  <a:gd name="T8" fmla="*/ 0 w 38"/>
                  <a:gd name="T9" fmla="*/ 0 h 36"/>
                  <a:gd name="T10" fmla="*/ 10 w 38"/>
                  <a:gd name="T11" fmla="*/ 13 h 36"/>
                  <a:gd name="T12" fmla="*/ 26 w 38"/>
                  <a:gd name="T13" fmla="*/ 27 h 36"/>
                  <a:gd name="T14" fmla="*/ 37 w 38"/>
                  <a:gd name="T15" fmla="*/ 36 h 36"/>
                  <a:gd name="T16" fmla="*/ 36 w 38"/>
                  <a:gd name="T17" fmla="*/ 36 h 36"/>
                  <a:gd name="T18" fmla="*/ 30 w 38"/>
                  <a:gd name="T19" fmla="*/ 3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8" h="36">
                    <a:moveTo>
                      <a:pt x="30" y="33"/>
                    </a:moveTo>
                    <a:cubicBezTo>
                      <a:pt x="23" y="29"/>
                      <a:pt x="19" y="26"/>
                      <a:pt x="16" y="23"/>
                    </a:cubicBezTo>
                    <a:cubicBezTo>
                      <a:pt x="15" y="22"/>
                      <a:pt x="13" y="21"/>
                      <a:pt x="12" y="20"/>
                    </a:cubicBezTo>
                    <a:cubicBezTo>
                      <a:pt x="11" y="18"/>
                      <a:pt x="11" y="17"/>
                      <a:pt x="10" y="16"/>
                    </a:cubicBezTo>
                    <a:cubicBezTo>
                      <a:pt x="7" y="12"/>
                      <a:pt x="5" y="9"/>
                      <a:pt x="0" y="0"/>
                    </a:cubicBezTo>
                    <a:cubicBezTo>
                      <a:pt x="2" y="3"/>
                      <a:pt x="6" y="7"/>
                      <a:pt x="10" y="13"/>
                    </a:cubicBezTo>
                    <a:cubicBezTo>
                      <a:pt x="15" y="18"/>
                      <a:pt x="21" y="23"/>
                      <a:pt x="26" y="27"/>
                    </a:cubicBezTo>
                    <a:cubicBezTo>
                      <a:pt x="31" y="32"/>
                      <a:pt x="35" y="34"/>
                      <a:pt x="37" y="36"/>
                    </a:cubicBezTo>
                    <a:cubicBezTo>
                      <a:pt x="38" y="36"/>
                      <a:pt x="38" y="36"/>
                      <a:pt x="36" y="36"/>
                    </a:cubicBezTo>
                    <a:cubicBezTo>
                      <a:pt x="35" y="36"/>
                      <a:pt x="33" y="35"/>
                      <a:pt x="30" y="33"/>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2" name="Freeform 72"/>
              <p:cNvSpPr/>
              <p:nvPr/>
            </p:nvSpPr>
            <p:spPr bwMode="auto">
              <a:xfrm>
                <a:off x="4733548" y="2880474"/>
                <a:ext cx="121369" cy="195245"/>
              </a:xfrm>
              <a:custGeom>
                <a:avLst/>
                <a:gdLst>
                  <a:gd name="T0" fmla="*/ 91 w 91"/>
                  <a:gd name="T1" fmla="*/ 0 h 146"/>
                  <a:gd name="T2" fmla="*/ 63 w 91"/>
                  <a:gd name="T3" fmla="*/ 20 h 146"/>
                  <a:gd name="T4" fmla="*/ 33 w 91"/>
                  <a:gd name="T5" fmla="*/ 53 h 146"/>
                  <a:gd name="T6" fmla="*/ 0 w 91"/>
                  <a:gd name="T7" fmla="*/ 146 h 146"/>
                  <a:gd name="T8" fmla="*/ 7 w 91"/>
                  <a:gd name="T9" fmla="*/ 102 h 146"/>
                  <a:gd name="T10" fmla="*/ 22 w 91"/>
                  <a:gd name="T11" fmla="*/ 66 h 146"/>
                  <a:gd name="T12" fmla="*/ 47 w 91"/>
                  <a:gd name="T13" fmla="*/ 31 h 146"/>
                  <a:gd name="T14" fmla="*/ 66 w 91"/>
                  <a:gd name="T15" fmla="*/ 15 h 146"/>
                  <a:gd name="T16" fmla="*/ 91 w 91"/>
                  <a:gd name="T17"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 h="146">
                    <a:moveTo>
                      <a:pt x="91" y="0"/>
                    </a:moveTo>
                    <a:cubicBezTo>
                      <a:pt x="83" y="5"/>
                      <a:pt x="73" y="12"/>
                      <a:pt x="63" y="20"/>
                    </a:cubicBezTo>
                    <a:cubicBezTo>
                      <a:pt x="52" y="29"/>
                      <a:pt x="42" y="40"/>
                      <a:pt x="33" y="53"/>
                    </a:cubicBezTo>
                    <a:cubicBezTo>
                      <a:pt x="14" y="79"/>
                      <a:pt x="2" y="112"/>
                      <a:pt x="0" y="146"/>
                    </a:cubicBezTo>
                    <a:cubicBezTo>
                      <a:pt x="1" y="129"/>
                      <a:pt x="4" y="115"/>
                      <a:pt x="7" y="102"/>
                    </a:cubicBezTo>
                    <a:cubicBezTo>
                      <a:pt x="11" y="89"/>
                      <a:pt x="16" y="77"/>
                      <a:pt x="22" y="66"/>
                    </a:cubicBezTo>
                    <a:cubicBezTo>
                      <a:pt x="28" y="54"/>
                      <a:pt x="36" y="43"/>
                      <a:pt x="47" y="31"/>
                    </a:cubicBezTo>
                    <a:cubicBezTo>
                      <a:pt x="52" y="25"/>
                      <a:pt x="58" y="20"/>
                      <a:pt x="66" y="15"/>
                    </a:cubicBezTo>
                    <a:cubicBezTo>
                      <a:pt x="73" y="9"/>
                      <a:pt x="82" y="4"/>
                      <a:pt x="91" y="0"/>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3" name="Freeform 73"/>
              <p:cNvSpPr/>
              <p:nvPr/>
            </p:nvSpPr>
            <p:spPr bwMode="auto">
              <a:xfrm>
                <a:off x="3980271" y="3408164"/>
                <a:ext cx="114773" cy="31661"/>
              </a:xfrm>
              <a:custGeom>
                <a:avLst/>
                <a:gdLst>
                  <a:gd name="T0" fmla="*/ 0 w 86"/>
                  <a:gd name="T1" fmla="*/ 1 h 24"/>
                  <a:gd name="T2" fmla="*/ 8 w 86"/>
                  <a:gd name="T3" fmla="*/ 1 h 24"/>
                  <a:gd name="T4" fmla="*/ 16 w 86"/>
                  <a:gd name="T5" fmla="*/ 2 h 24"/>
                  <a:gd name="T6" fmla="*/ 30 w 86"/>
                  <a:gd name="T7" fmla="*/ 4 h 24"/>
                  <a:gd name="T8" fmla="*/ 55 w 86"/>
                  <a:gd name="T9" fmla="*/ 13 h 24"/>
                  <a:gd name="T10" fmla="*/ 86 w 86"/>
                  <a:gd name="T11" fmla="*/ 24 h 24"/>
                  <a:gd name="T12" fmla="*/ 81 w 86"/>
                  <a:gd name="T13" fmla="*/ 21 h 24"/>
                  <a:gd name="T14" fmla="*/ 77 w 86"/>
                  <a:gd name="T15" fmla="*/ 19 h 24"/>
                  <a:gd name="T16" fmla="*/ 75 w 86"/>
                  <a:gd name="T17" fmla="*/ 18 h 24"/>
                  <a:gd name="T18" fmla="*/ 73 w 86"/>
                  <a:gd name="T19" fmla="*/ 17 h 24"/>
                  <a:gd name="T20" fmla="*/ 67 w 86"/>
                  <a:gd name="T21" fmla="*/ 15 h 24"/>
                  <a:gd name="T22" fmla="*/ 45 w 86"/>
                  <a:gd name="T23" fmla="*/ 6 h 24"/>
                  <a:gd name="T24" fmla="*/ 37 w 86"/>
                  <a:gd name="T25" fmla="*/ 4 h 24"/>
                  <a:gd name="T26" fmla="*/ 30 w 86"/>
                  <a:gd name="T27" fmla="*/ 2 h 24"/>
                  <a:gd name="T28" fmla="*/ 26 w 86"/>
                  <a:gd name="T29" fmla="*/ 2 h 24"/>
                  <a:gd name="T30" fmla="*/ 22 w 86"/>
                  <a:gd name="T31" fmla="*/ 1 h 24"/>
                  <a:gd name="T32" fmla="*/ 15 w 86"/>
                  <a:gd name="T33" fmla="*/ 1 h 24"/>
                  <a:gd name="T34" fmla="*/ 4 w 86"/>
                  <a:gd name="T35" fmla="*/ 1 h 24"/>
                  <a:gd name="T36" fmla="*/ 1 w 86"/>
                  <a:gd name="T37" fmla="*/ 1 h 24"/>
                  <a:gd name="T38" fmla="*/ 0 w 86"/>
                  <a:gd name="T39" fmla="*/ 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24">
                    <a:moveTo>
                      <a:pt x="0" y="1"/>
                    </a:moveTo>
                    <a:cubicBezTo>
                      <a:pt x="3" y="1"/>
                      <a:pt x="5" y="1"/>
                      <a:pt x="8" y="1"/>
                    </a:cubicBezTo>
                    <a:cubicBezTo>
                      <a:pt x="10" y="1"/>
                      <a:pt x="13" y="1"/>
                      <a:pt x="16" y="2"/>
                    </a:cubicBezTo>
                    <a:cubicBezTo>
                      <a:pt x="21" y="2"/>
                      <a:pt x="26" y="3"/>
                      <a:pt x="30" y="4"/>
                    </a:cubicBezTo>
                    <a:cubicBezTo>
                      <a:pt x="40" y="7"/>
                      <a:pt x="48" y="10"/>
                      <a:pt x="55" y="13"/>
                    </a:cubicBezTo>
                    <a:cubicBezTo>
                      <a:pt x="68" y="19"/>
                      <a:pt x="78" y="22"/>
                      <a:pt x="86" y="24"/>
                    </a:cubicBezTo>
                    <a:cubicBezTo>
                      <a:pt x="86" y="24"/>
                      <a:pt x="83" y="23"/>
                      <a:pt x="81" y="21"/>
                    </a:cubicBezTo>
                    <a:cubicBezTo>
                      <a:pt x="79" y="21"/>
                      <a:pt x="78" y="20"/>
                      <a:pt x="77" y="19"/>
                    </a:cubicBezTo>
                    <a:cubicBezTo>
                      <a:pt x="76" y="18"/>
                      <a:pt x="75" y="18"/>
                      <a:pt x="75" y="18"/>
                    </a:cubicBezTo>
                    <a:cubicBezTo>
                      <a:pt x="75" y="18"/>
                      <a:pt x="75" y="18"/>
                      <a:pt x="73" y="17"/>
                    </a:cubicBezTo>
                    <a:cubicBezTo>
                      <a:pt x="72" y="17"/>
                      <a:pt x="70" y="16"/>
                      <a:pt x="67" y="15"/>
                    </a:cubicBezTo>
                    <a:cubicBezTo>
                      <a:pt x="62" y="13"/>
                      <a:pt x="54" y="9"/>
                      <a:pt x="45" y="6"/>
                    </a:cubicBezTo>
                    <a:cubicBezTo>
                      <a:pt x="42" y="6"/>
                      <a:pt x="40" y="5"/>
                      <a:pt x="37" y="4"/>
                    </a:cubicBezTo>
                    <a:cubicBezTo>
                      <a:pt x="35" y="3"/>
                      <a:pt x="32" y="3"/>
                      <a:pt x="30" y="2"/>
                    </a:cubicBezTo>
                    <a:cubicBezTo>
                      <a:pt x="29" y="2"/>
                      <a:pt x="27" y="2"/>
                      <a:pt x="26" y="2"/>
                    </a:cubicBezTo>
                    <a:cubicBezTo>
                      <a:pt x="25" y="1"/>
                      <a:pt x="23" y="1"/>
                      <a:pt x="22" y="1"/>
                    </a:cubicBezTo>
                    <a:cubicBezTo>
                      <a:pt x="20" y="1"/>
                      <a:pt x="17" y="1"/>
                      <a:pt x="15" y="1"/>
                    </a:cubicBezTo>
                    <a:cubicBezTo>
                      <a:pt x="11" y="0"/>
                      <a:pt x="7" y="1"/>
                      <a:pt x="4" y="1"/>
                    </a:cubicBezTo>
                    <a:cubicBezTo>
                      <a:pt x="3" y="1"/>
                      <a:pt x="2" y="1"/>
                      <a:pt x="1" y="1"/>
                    </a:cubicBezTo>
                    <a:cubicBezTo>
                      <a:pt x="0" y="1"/>
                      <a:pt x="0" y="1"/>
                      <a:pt x="0" y="1"/>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4" name="Freeform 74"/>
              <p:cNvSpPr/>
              <p:nvPr/>
            </p:nvSpPr>
            <p:spPr bwMode="auto">
              <a:xfrm>
                <a:off x="3887925" y="3478083"/>
                <a:ext cx="270441" cy="360148"/>
              </a:xfrm>
              <a:custGeom>
                <a:avLst/>
                <a:gdLst>
                  <a:gd name="T0" fmla="*/ 188 w 202"/>
                  <a:gd name="T1" fmla="*/ 245 h 268"/>
                  <a:gd name="T2" fmla="*/ 181 w 202"/>
                  <a:gd name="T3" fmla="*/ 242 h 268"/>
                  <a:gd name="T4" fmla="*/ 110 w 202"/>
                  <a:gd name="T5" fmla="*/ 253 h 268"/>
                  <a:gd name="T6" fmla="*/ 77 w 202"/>
                  <a:gd name="T7" fmla="*/ 257 h 268"/>
                  <a:gd name="T8" fmla="*/ 58 w 202"/>
                  <a:gd name="T9" fmla="*/ 259 h 268"/>
                  <a:gd name="T10" fmla="*/ 53 w 202"/>
                  <a:gd name="T11" fmla="*/ 240 h 268"/>
                  <a:gd name="T12" fmla="*/ 40 w 202"/>
                  <a:gd name="T13" fmla="*/ 196 h 268"/>
                  <a:gd name="T14" fmla="*/ 25 w 202"/>
                  <a:gd name="T15" fmla="*/ 150 h 268"/>
                  <a:gd name="T16" fmla="*/ 12 w 202"/>
                  <a:gd name="T17" fmla="*/ 103 h 268"/>
                  <a:gd name="T18" fmla="*/ 4 w 202"/>
                  <a:gd name="T19" fmla="*/ 54 h 268"/>
                  <a:gd name="T20" fmla="*/ 3 w 202"/>
                  <a:gd name="T21" fmla="*/ 28 h 268"/>
                  <a:gd name="T22" fmla="*/ 4 w 202"/>
                  <a:gd name="T23" fmla="*/ 9 h 268"/>
                  <a:gd name="T24" fmla="*/ 5 w 202"/>
                  <a:gd name="T25" fmla="*/ 2 h 268"/>
                  <a:gd name="T26" fmla="*/ 6 w 202"/>
                  <a:gd name="T27" fmla="*/ 0 h 268"/>
                  <a:gd name="T28" fmla="*/ 0 w 202"/>
                  <a:gd name="T29" fmla="*/ 30 h 268"/>
                  <a:gd name="T30" fmla="*/ 1 w 202"/>
                  <a:gd name="T31" fmla="*/ 60 h 268"/>
                  <a:gd name="T32" fmla="*/ 11 w 202"/>
                  <a:gd name="T33" fmla="*/ 121 h 268"/>
                  <a:gd name="T34" fmla="*/ 27 w 202"/>
                  <a:gd name="T35" fmla="*/ 183 h 268"/>
                  <a:gd name="T36" fmla="*/ 36 w 202"/>
                  <a:gd name="T37" fmla="*/ 213 h 268"/>
                  <a:gd name="T38" fmla="*/ 44 w 202"/>
                  <a:gd name="T39" fmla="*/ 242 h 268"/>
                  <a:gd name="T40" fmla="*/ 51 w 202"/>
                  <a:gd name="T41" fmla="*/ 268 h 268"/>
                  <a:gd name="T42" fmla="*/ 77 w 202"/>
                  <a:gd name="T43" fmla="*/ 266 h 268"/>
                  <a:gd name="T44" fmla="*/ 137 w 202"/>
                  <a:gd name="T45" fmla="*/ 257 h 268"/>
                  <a:gd name="T46" fmla="*/ 188 w 202"/>
                  <a:gd name="T47" fmla="*/ 245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02" h="268">
                    <a:moveTo>
                      <a:pt x="188" y="245"/>
                    </a:moveTo>
                    <a:cubicBezTo>
                      <a:pt x="202" y="239"/>
                      <a:pt x="196" y="239"/>
                      <a:pt x="181" y="242"/>
                    </a:cubicBezTo>
                    <a:cubicBezTo>
                      <a:pt x="165" y="245"/>
                      <a:pt x="139" y="251"/>
                      <a:pt x="110" y="253"/>
                    </a:cubicBezTo>
                    <a:cubicBezTo>
                      <a:pt x="99" y="255"/>
                      <a:pt x="88" y="256"/>
                      <a:pt x="77" y="257"/>
                    </a:cubicBezTo>
                    <a:cubicBezTo>
                      <a:pt x="58" y="259"/>
                      <a:pt x="58" y="259"/>
                      <a:pt x="58" y="259"/>
                    </a:cubicBezTo>
                    <a:cubicBezTo>
                      <a:pt x="53" y="240"/>
                      <a:pt x="53" y="240"/>
                      <a:pt x="53" y="240"/>
                    </a:cubicBezTo>
                    <a:cubicBezTo>
                      <a:pt x="50" y="226"/>
                      <a:pt x="45" y="211"/>
                      <a:pt x="40" y="196"/>
                    </a:cubicBezTo>
                    <a:cubicBezTo>
                      <a:pt x="35" y="181"/>
                      <a:pt x="30" y="166"/>
                      <a:pt x="25" y="150"/>
                    </a:cubicBezTo>
                    <a:cubicBezTo>
                      <a:pt x="20" y="135"/>
                      <a:pt x="16" y="119"/>
                      <a:pt x="12" y="103"/>
                    </a:cubicBezTo>
                    <a:cubicBezTo>
                      <a:pt x="9" y="87"/>
                      <a:pt x="6" y="71"/>
                      <a:pt x="4" y="54"/>
                    </a:cubicBezTo>
                    <a:cubicBezTo>
                      <a:pt x="4" y="54"/>
                      <a:pt x="3" y="42"/>
                      <a:pt x="3" y="28"/>
                    </a:cubicBezTo>
                    <a:cubicBezTo>
                      <a:pt x="2" y="22"/>
                      <a:pt x="3" y="14"/>
                      <a:pt x="4" y="9"/>
                    </a:cubicBezTo>
                    <a:cubicBezTo>
                      <a:pt x="4" y="6"/>
                      <a:pt x="5" y="4"/>
                      <a:pt x="5" y="2"/>
                    </a:cubicBezTo>
                    <a:cubicBezTo>
                      <a:pt x="6" y="1"/>
                      <a:pt x="6" y="0"/>
                      <a:pt x="6" y="0"/>
                    </a:cubicBezTo>
                    <a:cubicBezTo>
                      <a:pt x="3" y="10"/>
                      <a:pt x="1" y="20"/>
                      <a:pt x="0" y="30"/>
                    </a:cubicBezTo>
                    <a:cubicBezTo>
                      <a:pt x="0" y="40"/>
                      <a:pt x="0" y="50"/>
                      <a:pt x="1" y="60"/>
                    </a:cubicBezTo>
                    <a:cubicBezTo>
                      <a:pt x="2" y="80"/>
                      <a:pt x="6" y="101"/>
                      <a:pt x="11" y="121"/>
                    </a:cubicBezTo>
                    <a:cubicBezTo>
                      <a:pt x="15" y="142"/>
                      <a:pt x="21" y="163"/>
                      <a:pt x="27" y="183"/>
                    </a:cubicBezTo>
                    <a:cubicBezTo>
                      <a:pt x="30" y="193"/>
                      <a:pt x="33" y="203"/>
                      <a:pt x="36" y="213"/>
                    </a:cubicBezTo>
                    <a:cubicBezTo>
                      <a:pt x="39" y="223"/>
                      <a:pt x="42" y="233"/>
                      <a:pt x="44" y="242"/>
                    </a:cubicBezTo>
                    <a:cubicBezTo>
                      <a:pt x="51" y="268"/>
                      <a:pt x="51" y="268"/>
                      <a:pt x="51" y="268"/>
                    </a:cubicBezTo>
                    <a:cubicBezTo>
                      <a:pt x="77" y="266"/>
                      <a:pt x="77" y="266"/>
                      <a:pt x="77" y="266"/>
                    </a:cubicBezTo>
                    <a:cubicBezTo>
                      <a:pt x="99" y="264"/>
                      <a:pt x="118" y="261"/>
                      <a:pt x="137" y="257"/>
                    </a:cubicBezTo>
                    <a:cubicBezTo>
                      <a:pt x="155" y="253"/>
                      <a:pt x="172" y="249"/>
                      <a:pt x="188" y="245"/>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5" name="Freeform 75"/>
              <p:cNvSpPr/>
              <p:nvPr/>
            </p:nvSpPr>
            <p:spPr bwMode="auto">
              <a:xfrm>
                <a:off x="3989505" y="3744566"/>
                <a:ext cx="267803" cy="51450"/>
              </a:xfrm>
              <a:custGeom>
                <a:avLst/>
                <a:gdLst>
                  <a:gd name="T0" fmla="*/ 159 w 199"/>
                  <a:gd name="T1" fmla="*/ 6 h 38"/>
                  <a:gd name="T2" fmla="*/ 74 w 199"/>
                  <a:gd name="T3" fmla="*/ 24 h 38"/>
                  <a:gd name="T4" fmla="*/ 34 w 199"/>
                  <a:gd name="T5" fmla="*/ 33 h 38"/>
                  <a:gd name="T6" fmla="*/ 0 w 199"/>
                  <a:gd name="T7" fmla="*/ 38 h 38"/>
                  <a:gd name="T8" fmla="*/ 105 w 199"/>
                  <a:gd name="T9" fmla="*/ 20 h 38"/>
                  <a:gd name="T10" fmla="*/ 154 w 199"/>
                  <a:gd name="T11" fmla="*/ 10 h 38"/>
                  <a:gd name="T12" fmla="*/ 194 w 199"/>
                  <a:gd name="T13" fmla="*/ 3 h 38"/>
                  <a:gd name="T14" fmla="*/ 159 w 199"/>
                  <a:gd name="T15" fmla="*/ 6 h 3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9" h="38">
                    <a:moveTo>
                      <a:pt x="159" y="6"/>
                    </a:moveTo>
                    <a:cubicBezTo>
                      <a:pt x="133" y="9"/>
                      <a:pt x="103" y="17"/>
                      <a:pt x="74" y="24"/>
                    </a:cubicBezTo>
                    <a:cubicBezTo>
                      <a:pt x="60" y="27"/>
                      <a:pt x="47" y="30"/>
                      <a:pt x="34" y="33"/>
                    </a:cubicBezTo>
                    <a:cubicBezTo>
                      <a:pt x="21" y="35"/>
                      <a:pt x="10" y="37"/>
                      <a:pt x="0" y="38"/>
                    </a:cubicBezTo>
                    <a:cubicBezTo>
                      <a:pt x="33" y="35"/>
                      <a:pt x="70" y="27"/>
                      <a:pt x="105" y="20"/>
                    </a:cubicBezTo>
                    <a:cubicBezTo>
                      <a:pt x="122" y="16"/>
                      <a:pt x="138" y="13"/>
                      <a:pt x="154" y="10"/>
                    </a:cubicBezTo>
                    <a:cubicBezTo>
                      <a:pt x="169" y="7"/>
                      <a:pt x="182" y="4"/>
                      <a:pt x="194" y="3"/>
                    </a:cubicBezTo>
                    <a:cubicBezTo>
                      <a:pt x="199" y="0"/>
                      <a:pt x="173" y="4"/>
                      <a:pt x="159"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6" name="Freeform 76"/>
              <p:cNvSpPr/>
              <p:nvPr/>
            </p:nvSpPr>
            <p:spPr bwMode="auto">
              <a:xfrm>
                <a:off x="3845710" y="2653568"/>
                <a:ext cx="918180" cy="1482809"/>
              </a:xfrm>
              <a:custGeom>
                <a:avLst/>
                <a:gdLst>
                  <a:gd name="T0" fmla="*/ 65 w 684"/>
                  <a:gd name="T1" fmla="*/ 425 h 1103"/>
                  <a:gd name="T2" fmla="*/ 98 w 684"/>
                  <a:gd name="T3" fmla="*/ 431 h 1103"/>
                  <a:gd name="T4" fmla="*/ 116 w 684"/>
                  <a:gd name="T5" fmla="*/ 429 h 1103"/>
                  <a:gd name="T6" fmla="*/ 182 w 684"/>
                  <a:gd name="T7" fmla="*/ 376 h 1103"/>
                  <a:gd name="T8" fmla="*/ 184 w 684"/>
                  <a:gd name="T9" fmla="*/ 375 h 1103"/>
                  <a:gd name="T10" fmla="*/ 248 w 684"/>
                  <a:gd name="T11" fmla="*/ 384 h 1103"/>
                  <a:gd name="T12" fmla="*/ 285 w 684"/>
                  <a:gd name="T13" fmla="*/ 450 h 1103"/>
                  <a:gd name="T14" fmla="*/ 281 w 684"/>
                  <a:gd name="T15" fmla="*/ 546 h 1103"/>
                  <a:gd name="T16" fmla="*/ 225 w 684"/>
                  <a:gd name="T17" fmla="*/ 595 h 1103"/>
                  <a:gd name="T18" fmla="*/ 219 w 684"/>
                  <a:gd name="T19" fmla="*/ 596 h 1103"/>
                  <a:gd name="T20" fmla="*/ 115 w 684"/>
                  <a:gd name="T21" fmla="*/ 570 h 1103"/>
                  <a:gd name="T22" fmla="*/ 82 w 684"/>
                  <a:gd name="T23" fmla="*/ 575 h 1103"/>
                  <a:gd name="T24" fmla="*/ 70 w 684"/>
                  <a:gd name="T25" fmla="*/ 582 h 1103"/>
                  <a:gd name="T26" fmla="*/ 48 w 684"/>
                  <a:gd name="T27" fmla="*/ 706 h 1103"/>
                  <a:gd name="T28" fmla="*/ 146 w 684"/>
                  <a:gd name="T29" fmla="*/ 857 h 1103"/>
                  <a:gd name="T30" fmla="*/ 415 w 684"/>
                  <a:gd name="T31" fmla="*/ 860 h 1103"/>
                  <a:gd name="T32" fmla="*/ 418 w 684"/>
                  <a:gd name="T33" fmla="*/ 879 h 1103"/>
                  <a:gd name="T34" fmla="*/ 417 w 684"/>
                  <a:gd name="T35" fmla="*/ 891 h 1103"/>
                  <a:gd name="T36" fmla="*/ 400 w 684"/>
                  <a:gd name="T37" fmla="*/ 917 h 1103"/>
                  <a:gd name="T38" fmla="*/ 380 w 684"/>
                  <a:gd name="T39" fmla="*/ 978 h 1103"/>
                  <a:gd name="T40" fmla="*/ 387 w 684"/>
                  <a:gd name="T41" fmla="*/ 1013 h 1103"/>
                  <a:gd name="T42" fmla="*/ 453 w 684"/>
                  <a:gd name="T43" fmla="*/ 1082 h 1103"/>
                  <a:gd name="T44" fmla="*/ 577 w 684"/>
                  <a:gd name="T45" fmla="*/ 1099 h 1103"/>
                  <a:gd name="T46" fmla="*/ 683 w 684"/>
                  <a:gd name="T47" fmla="*/ 998 h 1103"/>
                  <a:gd name="T48" fmla="*/ 681 w 684"/>
                  <a:gd name="T49" fmla="*/ 955 h 1103"/>
                  <a:gd name="T50" fmla="*/ 676 w 684"/>
                  <a:gd name="T51" fmla="*/ 938 h 1103"/>
                  <a:gd name="T52" fmla="*/ 668 w 684"/>
                  <a:gd name="T53" fmla="*/ 938 h 1103"/>
                  <a:gd name="T54" fmla="*/ 672 w 684"/>
                  <a:gd name="T55" fmla="*/ 953 h 1103"/>
                  <a:gd name="T56" fmla="*/ 662 w 684"/>
                  <a:gd name="T57" fmla="*/ 1035 h 1103"/>
                  <a:gd name="T58" fmla="*/ 502 w 684"/>
                  <a:gd name="T59" fmla="*/ 1084 h 1103"/>
                  <a:gd name="T60" fmla="*/ 659 w 684"/>
                  <a:gd name="T61" fmla="*/ 1017 h 1103"/>
                  <a:gd name="T62" fmla="*/ 642 w 684"/>
                  <a:gd name="T63" fmla="*/ 1039 h 1103"/>
                  <a:gd name="T64" fmla="*/ 620 w 684"/>
                  <a:gd name="T65" fmla="*/ 1055 h 1103"/>
                  <a:gd name="T66" fmla="*/ 585 w 684"/>
                  <a:gd name="T67" fmla="*/ 1061 h 1103"/>
                  <a:gd name="T68" fmla="*/ 482 w 684"/>
                  <a:gd name="T69" fmla="*/ 1049 h 1103"/>
                  <a:gd name="T70" fmla="*/ 428 w 684"/>
                  <a:gd name="T71" fmla="*/ 973 h 1103"/>
                  <a:gd name="T72" fmla="*/ 426 w 684"/>
                  <a:gd name="T73" fmla="*/ 953 h 1103"/>
                  <a:gd name="T74" fmla="*/ 452 w 684"/>
                  <a:gd name="T75" fmla="*/ 874 h 1103"/>
                  <a:gd name="T76" fmla="*/ 446 w 684"/>
                  <a:gd name="T77" fmla="*/ 847 h 1103"/>
                  <a:gd name="T78" fmla="*/ 309 w 684"/>
                  <a:gd name="T79" fmla="*/ 797 h 1103"/>
                  <a:gd name="T80" fmla="*/ 106 w 684"/>
                  <a:gd name="T81" fmla="*/ 774 h 1103"/>
                  <a:gd name="T82" fmla="*/ 96 w 684"/>
                  <a:gd name="T83" fmla="*/ 733 h 1103"/>
                  <a:gd name="T84" fmla="*/ 89 w 684"/>
                  <a:gd name="T85" fmla="*/ 608 h 1103"/>
                  <a:gd name="T86" fmla="*/ 91 w 684"/>
                  <a:gd name="T87" fmla="*/ 607 h 1103"/>
                  <a:gd name="T88" fmla="*/ 110 w 684"/>
                  <a:gd name="T89" fmla="*/ 600 h 1103"/>
                  <a:gd name="T90" fmla="*/ 145 w 684"/>
                  <a:gd name="T91" fmla="*/ 616 h 1103"/>
                  <a:gd name="T92" fmla="*/ 233 w 684"/>
                  <a:gd name="T93" fmla="*/ 631 h 1103"/>
                  <a:gd name="T94" fmla="*/ 245 w 684"/>
                  <a:gd name="T95" fmla="*/ 626 h 1103"/>
                  <a:gd name="T96" fmla="*/ 232 w 684"/>
                  <a:gd name="T97" fmla="*/ 628 h 1103"/>
                  <a:gd name="T98" fmla="*/ 231 w 684"/>
                  <a:gd name="T99" fmla="*/ 623 h 1103"/>
                  <a:gd name="T100" fmla="*/ 251 w 684"/>
                  <a:gd name="T101" fmla="*/ 616 h 1103"/>
                  <a:gd name="T102" fmla="*/ 320 w 684"/>
                  <a:gd name="T103" fmla="*/ 465 h 1103"/>
                  <a:gd name="T104" fmla="*/ 233 w 684"/>
                  <a:gd name="T105" fmla="*/ 338 h 1103"/>
                  <a:gd name="T106" fmla="*/ 184 w 684"/>
                  <a:gd name="T107" fmla="*/ 328 h 1103"/>
                  <a:gd name="T108" fmla="*/ 171 w 684"/>
                  <a:gd name="T109" fmla="*/ 330 h 1103"/>
                  <a:gd name="T110" fmla="*/ 154 w 684"/>
                  <a:gd name="T111" fmla="*/ 337 h 1103"/>
                  <a:gd name="T112" fmla="*/ 99 w 684"/>
                  <a:gd name="T113" fmla="*/ 382 h 1103"/>
                  <a:gd name="T114" fmla="*/ 89 w 684"/>
                  <a:gd name="T115" fmla="*/ 382 h 1103"/>
                  <a:gd name="T116" fmla="*/ 86 w 684"/>
                  <a:gd name="T117" fmla="*/ 385 h 1103"/>
                  <a:gd name="T118" fmla="*/ 31 w 684"/>
                  <a:gd name="T119" fmla="*/ 192 h 1103"/>
                  <a:gd name="T120" fmla="*/ 38 w 684"/>
                  <a:gd name="T121" fmla="*/ 16 h 1103"/>
                  <a:gd name="T122" fmla="*/ 2 w 684"/>
                  <a:gd name="T123" fmla="*/ 310 h 1103"/>
                  <a:gd name="T124" fmla="*/ 4 w 684"/>
                  <a:gd name="T125" fmla="*/ 325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84" h="1103">
                    <a:moveTo>
                      <a:pt x="16" y="367"/>
                    </a:moveTo>
                    <a:cubicBezTo>
                      <a:pt x="21" y="380"/>
                      <a:pt x="28" y="393"/>
                      <a:pt x="41" y="407"/>
                    </a:cubicBezTo>
                    <a:cubicBezTo>
                      <a:pt x="42" y="408"/>
                      <a:pt x="44" y="410"/>
                      <a:pt x="46" y="411"/>
                    </a:cubicBezTo>
                    <a:cubicBezTo>
                      <a:pt x="48" y="414"/>
                      <a:pt x="48" y="414"/>
                      <a:pt x="48" y="414"/>
                    </a:cubicBezTo>
                    <a:cubicBezTo>
                      <a:pt x="51" y="416"/>
                      <a:pt x="51" y="416"/>
                      <a:pt x="51" y="416"/>
                    </a:cubicBezTo>
                    <a:cubicBezTo>
                      <a:pt x="53" y="418"/>
                      <a:pt x="55" y="419"/>
                      <a:pt x="58" y="421"/>
                    </a:cubicBezTo>
                    <a:cubicBezTo>
                      <a:pt x="60" y="422"/>
                      <a:pt x="62" y="423"/>
                      <a:pt x="65" y="425"/>
                    </a:cubicBezTo>
                    <a:cubicBezTo>
                      <a:pt x="67" y="426"/>
                      <a:pt x="70" y="427"/>
                      <a:pt x="73" y="428"/>
                    </a:cubicBezTo>
                    <a:cubicBezTo>
                      <a:pt x="76" y="429"/>
                      <a:pt x="78" y="430"/>
                      <a:pt x="82" y="430"/>
                    </a:cubicBezTo>
                    <a:cubicBezTo>
                      <a:pt x="85" y="431"/>
                      <a:pt x="89" y="431"/>
                      <a:pt x="93" y="431"/>
                    </a:cubicBezTo>
                    <a:cubicBezTo>
                      <a:pt x="93" y="431"/>
                      <a:pt x="93" y="431"/>
                      <a:pt x="94" y="431"/>
                    </a:cubicBezTo>
                    <a:cubicBezTo>
                      <a:pt x="94" y="431"/>
                      <a:pt x="94" y="431"/>
                      <a:pt x="94" y="431"/>
                    </a:cubicBezTo>
                    <a:cubicBezTo>
                      <a:pt x="95" y="431"/>
                      <a:pt x="95" y="431"/>
                      <a:pt x="95" y="431"/>
                    </a:cubicBezTo>
                    <a:cubicBezTo>
                      <a:pt x="98" y="431"/>
                      <a:pt x="98" y="431"/>
                      <a:pt x="98" y="431"/>
                    </a:cubicBezTo>
                    <a:cubicBezTo>
                      <a:pt x="99" y="431"/>
                      <a:pt x="99" y="431"/>
                      <a:pt x="99" y="431"/>
                    </a:cubicBezTo>
                    <a:cubicBezTo>
                      <a:pt x="100" y="431"/>
                      <a:pt x="100" y="431"/>
                      <a:pt x="100" y="431"/>
                    </a:cubicBezTo>
                    <a:cubicBezTo>
                      <a:pt x="100" y="431"/>
                      <a:pt x="100" y="431"/>
                      <a:pt x="100" y="431"/>
                    </a:cubicBezTo>
                    <a:cubicBezTo>
                      <a:pt x="103" y="431"/>
                      <a:pt x="103" y="431"/>
                      <a:pt x="103" y="431"/>
                    </a:cubicBezTo>
                    <a:cubicBezTo>
                      <a:pt x="103" y="431"/>
                      <a:pt x="103" y="431"/>
                      <a:pt x="103" y="431"/>
                    </a:cubicBezTo>
                    <a:cubicBezTo>
                      <a:pt x="107" y="430"/>
                      <a:pt x="107" y="430"/>
                      <a:pt x="107" y="430"/>
                    </a:cubicBezTo>
                    <a:cubicBezTo>
                      <a:pt x="110" y="430"/>
                      <a:pt x="113" y="430"/>
                      <a:pt x="116" y="429"/>
                    </a:cubicBezTo>
                    <a:cubicBezTo>
                      <a:pt x="118" y="428"/>
                      <a:pt x="121" y="427"/>
                      <a:pt x="124" y="426"/>
                    </a:cubicBezTo>
                    <a:cubicBezTo>
                      <a:pt x="126" y="425"/>
                      <a:pt x="129" y="423"/>
                      <a:pt x="131" y="422"/>
                    </a:cubicBezTo>
                    <a:cubicBezTo>
                      <a:pt x="141" y="417"/>
                      <a:pt x="148" y="411"/>
                      <a:pt x="154" y="405"/>
                    </a:cubicBezTo>
                    <a:cubicBezTo>
                      <a:pt x="160" y="399"/>
                      <a:pt x="165" y="393"/>
                      <a:pt x="170" y="388"/>
                    </a:cubicBezTo>
                    <a:cubicBezTo>
                      <a:pt x="174" y="383"/>
                      <a:pt x="178" y="379"/>
                      <a:pt x="181" y="377"/>
                    </a:cubicBezTo>
                    <a:cubicBezTo>
                      <a:pt x="182" y="376"/>
                      <a:pt x="184" y="375"/>
                      <a:pt x="182" y="376"/>
                    </a:cubicBezTo>
                    <a:cubicBezTo>
                      <a:pt x="182" y="376"/>
                      <a:pt x="181" y="376"/>
                      <a:pt x="182" y="376"/>
                    </a:cubicBezTo>
                    <a:cubicBezTo>
                      <a:pt x="183" y="375"/>
                      <a:pt x="184" y="375"/>
                      <a:pt x="184" y="374"/>
                    </a:cubicBezTo>
                    <a:cubicBezTo>
                      <a:pt x="185" y="373"/>
                      <a:pt x="185" y="373"/>
                      <a:pt x="185" y="373"/>
                    </a:cubicBezTo>
                    <a:cubicBezTo>
                      <a:pt x="185" y="372"/>
                      <a:pt x="185" y="372"/>
                      <a:pt x="185" y="372"/>
                    </a:cubicBezTo>
                    <a:cubicBezTo>
                      <a:pt x="186" y="372"/>
                      <a:pt x="186" y="372"/>
                      <a:pt x="186" y="372"/>
                    </a:cubicBezTo>
                    <a:cubicBezTo>
                      <a:pt x="187" y="370"/>
                      <a:pt x="183" y="376"/>
                      <a:pt x="184" y="375"/>
                    </a:cubicBezTo>
                    <a:cubicBezTo>
                      <a:pt x="184" y="375"/>
                      <a:pt x="184" y="375"/>
                      <a:pt x="184" y="375"/>
                    </a:cubicBezTo>
                    <a:cubicBezTo>
                      <a:pt x="184" y="375"/>
                      <a:pt x="184" y="375"/>
                      <a:pt x="184" y="375"/>
                    </a:cubicBezTo>
                    <a:cubicBezTo>
                      <a:pt x="186" y="375"/>
                      <a:pt x="186" y="375"/>
                      <a:pt x="186" y="375"/>
                    </a:cubicBezTo>
                    <a:cubicBezTo>
                      <a:pt x="189" y="374"/>
                      <a:pt x="191" y="374"/>
                      <a:pt x="194" y="373"/>
                    </a:cubicBezTo>
                    <a:cubicBezTo>
                      <a:pt x="196" y="373"/>
                      <a:pt x="198" y="373"/>
                      <a:pt x="201" y="373"/>
                    </a:cubicBezTo>
                    <a:cubicBezTo>
                      <a:pt x="210" y="372"/>
                      <a:pt x="219" y="374"/>
                      <a:pt x="228" y="377"/>
                    </a:cubicBezTo>
                    <a:cubicBezTo>
                      <a:pt x="244" y="384"/>
                      <a:pt x="259" y="399"/>
                      <a:pt x="270" y="417"/>
                    </a:cubicBezTo>
                    <a:cubicBezTo>
                      <a:pt x="265" y="408"/>
                      <a:pt x="262" y="402"/>
                      <a:pt x="258" y="397"/>
                    </a:cubicBezTo>
                    <a:cubicBezTo>
                      <a:pt x="255" y="392"/>
                      <a:pt x="252" y="388"/>
                      <a:pt x="248" y="384"/>
                    </a:cubicBezTo>
                    <a:cubicBezTo>
                      <a:pt x="244" y="380"/>
                      <a:pt x="239" y="375"/>
                      <a:pt x="232" y="372"/>
                    </a:cubicBezTo>
                    <a:cubicBezTo>
                      <a:pt x="225" y="368"/>
                      <a:pt x="215" y="364"/>
                      <a:pt x="201" y="364"/>
                    </a:cubicBezTo>
                    <a:cubicBezTo>
                      <a:pt x="212" y="362"/>
                      <a:pt x="223" y="363"/>
                      <a:pt x="233" y="367"/>
                    </a:cubicBezTo>
                    <a:cubicBezTo>
                      <a:pt x="243" y="372"/>
                      <a:pt x="252" y="379"/>
                      <a:pt x="259" y="389"/>
                    </a:cubicBezTo>
                    <a:cubicBezTo>
                      <a:pt x="267" y="398"/>
                      <a:pt x="272" y="410"/>
                      <a:pt x="277" y="422"/>
                    </a:cubicBezTo>
                    <a:cubicBezTo>
                      <a:pt x="281" y="435"/>
                      <a:pt x="284" y="449"/>
                      <a:pt x="286" y="463"/>
                    </a:cubicBezTo>
                    <a:cubicBezTo>
                      <a:pt x="286" y="457"/>
                      <a:pt x="285" y="453"/>
                      <a:pt x="285" y="450"/>
                    </a:cubicBezTo>
                    <a:cubicBezTo>
                      <a:pt x="285" y="447"/>
                      <a:pt x="285" y="446"/>
                      <a:pt x="285" y="446"/>
                    </a:cubicBezTo>
                    <a:cubicBezTo>
                      <a:pt x="285" y="446"/>
                      <a:pt x="287" y="450"/>
                      <a:pt x="289" y="457"/>
                    </a:cubicBezTo>
                    <a:cubicBezTo>
                      <a:pt x="293" y="471"/>
                      <a:pt x="295" y="498"/>
                      <a:pt x="291" y="518"/>
                    </a:cubicBezTo>
                    <a:cubicBezTo>
                      <a:pt x="290" y="520"/>
                      <a:pt x="290" y="522"/>
                      <a:pt x="289" y="525"/>
                    </a:cubicBezTo>
                    <a:cubicBezTo>
                      <a:pt x="288" y="527"/>
                      <a:pt x="288" y="530"/>
                      <a:pt x="287" y="532"/>
                    </a:cubicBezTo>
                    <a:cubicBezTo>
                      <a:pt x="286" y="534"/>
                      <a:pt x="285" y="537"/>
                      <a:pt x="284" y="539"/>
                    </a:cubicBezTo>
                    <a:cubicBezTo>
                      <a:pt x="283" y="541"/>
                      <a:pt x="282" y="544"/>
                      <a:pt x="281" y="546"/>
                    </a:cubicBezTo>
                    <a:cubicBezTo>
                      <a:pt x="277" y="556"/>
                      <a:pt x="271" y="565"/>
                      <a:pt x="263" y="573"/>
                    </a:cubicBezTo>
                    <a:cubicBezTo>
                      <a:pt x="259" y="577"/>
                      <a:pt x="255" y="580"/>
                      <a:pt x="251" y="583"/>
                    </a:cubicBezTo>
                    <a:cubicBezTo>
                      <a:pt x="248" y="585"/>
                      <a:pt x="246" y="586"/>
                      <a:pt x="244" y="588"/>
                    </a:cubicBezTo>
                    <a:cubicBezTo>
                      <a:pt x="241" y="589"/>
                      <a:pt x="239" y="589"/>
                      <a:pt x="237" y="591"/>
                    </a:cubicBezTo>
                    <a:cubicBezTo>
                      <a:pt x="236" y="591"/>
                      <a:pt x="234" y="592"/>
                      <a:pt x="232" y="592"/>
                    </a:cubicBezTo>
                    <a:cubicBezTo>
                      <a:pt x="227" y="594"/>
                      <a:pt x="227" y="594"/>
                      <a:pt x="227" y="594"/>
                    </a:cubicBezTo>
                    <a:cubicBezTo>
                      <a:pt x="225" y="595"/>
                      <a:pt x="225" y="595"/>
                      <a:pt x="225" y="595"/>
                    </a:cubicBezTo>
                    <a:cubicBezTo>
                      <a:pt x="224" y="595"/>
                      <a:pt x="224" y="595"/>
                      <a:pt x="224" y="595"/>
                    </a:cubicBezTo>
                    <a:cubicBezTo>
                      <a:pt x="224" y="595"/>
                      <a:pt x="224" y="595"/>
                      <a:pt x="224" y="595"/>
                    </a:cubicBezTo>
                    <a:cubicBezTo>
                      <a:pt x="223" y="595"/>
                      <a:pt x="223" y="595"/>
                      <a:pt x="223" y="595"/>
                    </a:cubicBezTo>
                    <a:cubicBezTo>
                      <a:pt x="222" y="595"/>
                      <a:pt x="225" y="595"/>
                      <a:pt x="224" y="595"/>
                    </a:cubicBezTo>
                    <a:cubicBezTo>
                      <a:pt x="224" y="595"/>
                      <a:pt x="224" y="595"/>
                      <a:pt x="224" y="595"/>
                    </a:cubicBezTo>
                    <a:cubicBezTo>
                      <a:pt x="223" y="595"/>
                      <a:pt x="223" y="595"/>
                      <a:pt x="223" y="595"/>
                    </a:cubicBezTo>
                    <a:cubicBezTo>
                      <a:pt x="219" y="596"/>
                      <a:pt x="219" y="596"/>
                      <a:pt x="219" y="596"/>
                    </a:cubicBezTo>
                    <a:cubicBezTo>
                      <a:pt x="218" y="596"/>
                      <a:pt x="216" y="596"/>
                      <a:pt x="215" y="596"/>
                    </a:cubicBezTo>
                    <a:cubicBezTo>
                      <a:pt x="210" y="597"/>
                      <a:pt x="210" y="597"/>
                      <a:pt x="210" y="597"/>
                    </a:cubicBezTo>
                    <a:cubicBezTo>
                      <a:pt x="206" y="597"/>
                      <a:pt x="206" y="597"/>
                      <a:pt x="206" y="597"/>
                    </a:cubicBezTo>
                    <a:cubicBezTo>
                      <a:pt x="202" y="597"/>
                      <a:pt x="202" y="597"/>
                      <a:pt x="202" y="597"/>
                    </a:cubicBezTo>
                    <a:cubicBezTo>
                      <a:pt x="190" y="596"/>
                      <a:pt x="178" y="592"/>
                      <a:pt x="165" y="586"/>
                    </a:cubicBezTo>
                    <a:cubicBezTo>
                      <a:pt x="158" y="583"/>
                      <a:pt x="151" y="580"/>
                      <a:pt x="143" y="576"/>
                    </a:cubicBezTo>
                    <a:cubicBezTo>
                      <a:pt x="135" y="573"/>
                      <a:pt x="125" y="570"/>
                      <a:pt x="115" y="570"/>
                    </a:cubicBezTo>
                    <a:cubicBezTo>
                      <a:pt x="112" y="569"/>
                      <a:pt x="110" y="570"/>
                      <a:pt x="107" y="570"/>
                    </a:cubicBezTo>
                    <a:cubicBezTo>
                      <a:pt x="104" y="570"/>
                      <a:pt x="102" y="570"/>
                      <a:pt x="99" y="571"/>
                    </a:cubicBezTo>
                    <a:cubicBezTo>
                      <a:pt x="96" y="571"/>
                      <a:pt x="93" y="572"/>
                      <a:pt x="90" y="572"/>
                    </a:cubicBezTo>
                    <a:cubicBezTo>
                      <a:pt x="90" y="573"/>
                      <a:pt x="89" y="573"/>
                      <a:pt x="88" y="573"/>
                    </a:cubicBezTo>
                    <a:cubicBezTo>
                      <a:pt x="87" y="573"/>
                      <a:pt x="87" y="573"/>
                      <a:pt x="87" y="573"/>
                    </a:cubicBezTo>
                    <a:cubicBezTo>
                      <a:pt x="84" y="574"/>
                      <a:pt x="84" y="574"/>
                      <a:pt x="84" y="574"/>
                    </a:cubicBezTo>
                    <a:cubicBezTo>
                      <a:pt x="82" y="575"/>
                      <a:pt x="82" y="575"/>
                      <a:pt x="82" y="575"/>
                    </a:cubicBezTo>
                    <a:cubicBezTo>
                      <a:pt x="80" y="576"/>
                      <a:pt x="80" y="576"/>
                      <a:pt x="80" y="576"/>
                    </a:cubicBezTo>
                    <a:cubicBezTo>
                      <a:pt x="79" y="576"/>
                      <a:pt x="79" y="576"/>
                      <a:pt x="79" y="576"/>
                    </a:cubicBezTo>
                    <a:cubicBezTo>
                      <a:pt x="79" y="576"/>
                      <a:pt x="79" y="576"/>
                      <a:pt x="79" y="576"/>
                    </a:cubicBezTo>
                    <a:cubicBezTo>
                      <a:pt x="80" y="576"/>
                      <a:pt x="77" y="577"/>
                      <a:pt x="78" y="577"/>
                    </a:cubicBezTo>
                    <a:cubicBezTo>
                      <a:pt x="78" y="577"/>
                      <a:pt x="78" y="577"/>
                      <a:pt x="78" y="577"/>
                    </a:cubicBezTo>
                    <a:cubicBezTo>
                      <a:pt x="77" y="577"/>
                      <a:pt x="77" y="577"/>
                      <a:pt x="77" y="577"/>
                    </a:cubicBezTo>
                    <a:cubicBezTo>
                      <a:pt x="75" y="579"/>
                      <a:pt x="72" y="580"/>
                      <a:pt x="70" y="582"/>
                    </a:cubicBezTo>
                    <a:cubicBezTo>
                      <a:pt x="67" y="583"/>
                      <a:pt x="65" y="585"/>
                      <a:pt x="63" y="587"/>
                    </a:cubicBezTo>
                    <a:cubicBezTo>
                      <a:pt x="61" y="589"/>
                      <a:pt x="59" y="591"/>
                      <a:pt x="57" y="594"/>
                    </a:cubicBezTo>
                    <a:cubicBezTo>
                      <a:pt x="50" y="603"/>
                      <a:pt x="46" y="613"/>
                      <a:pt x="44" y="622"/>
                    </a:cubicBezTo>
                    <a:cubicBezTo>
                      <a:pt x="43" y="626"/>
                      <a:pt x="43" y="631"/>
                      <a:pt x="42" y="635"/>
                    </a:cubicBezTo>
                    <a:cubicBezTo>
                      <a:pt x="42" y="639"/>
                      <a:pt x="41" y="644"/>
                      <a:pt x="41" y="648"/>
                    </a:cubicBezTo>
                    <a:cubicBezTo>
                      <a:pt x="41" y="655"/>
                      <a:pt x="42" y="664"/>
                      <a:pt x="43" y="674"/>
                    </a:cubicBezTo>
                    <a:cubicBezTo>
                      <a:pt x="44" y="684"/>
                      <a:pt x="46" y="695"/>
                      <a:pt x="48" y="706"/>
                    </a:cubicBezTo>
                    <a:cubicBezTo>
                      <a:pt x="53" y="729"/>
                      <a:pt x="59" y="753"/>
                      <a:pt x="66" y="775"/>
                    </a:cubicBezTo>
                    <a:cubicBezTo>
                      <a:pt x="72" y="797"/>
                      <a:pt x="79" y="816"/>
                      <a:pt x="83" y="828"/>
                    </a:cubicBezTo>
                    <a:cubicBezTo>
                      <a:pt x="87" y="840"/>
                      <a:pt x="90" y="845"/>
                      <a:pt x="90" y="839"/>
                    </a:cubicBezTo>
                    <a:cubicBezTo>
                      <a:pt x="91" y="844"/>
                      <a:pt x="92" y="848"/>
                      <a:pt x="93" y="851"/>
                    </a:cubicBezTo>
                    <a:cubicBezTo>
                      <a:pt x="96" y="862"/>
                      <a:pt x="96" y="862"/>
                      <a:pt x="96" y="862"/>
                    </a:cubicBezTo>
                    <a:cubicBezTo>
                      <a:pt x="107" y="861"/>
                      <a:pt x="107" y="861"/>
                      <a:pt x="107" y="861"/>
                    </a:cubicBezTo>
                    <a:cubicBezTo>
                      <a:pt x="123" y="860"/>
                      <a:pt x="135" y="858"/>
                      <a:pt x="146" y="857"/>
                    </a:cubicBezTo>
                    <a:cubicBezTo>
                      <a:pt x="156" y="856"/>
                      <a:pt x="165" y="855"/>
                      <a:pt x="174" y="854"/>
                    </a:cubicBezTo>
                    <a:cubicBezTo>
                      <a:pt x="191" y="852"/>
                      <a:pt x="206" y="850"/>
                      <a:pt x="231" y="846"/>
                    </a:cubicBezTo>
                    <a:cubicBezTo>
                      <a:pt x="269" y="835"/>
                      <a:pt x="305" y="827"/>
                      <a:pt x="340" y="826"/>
                    </a:cubicBezTo>
                    <a:cubicBezTo>
                      <a:pt x="357" y="826"/>
                      <a:pt x="373" y="828"/>
                      <a:pt x="387" y="832"/>
                    </a:cubicBezTo>
                    <a:cubicBezTo>
                      <a:pt x="394" y="835"/>
                      <a:pt x="399" y="838"/>
                      <a:pt x="404" y="842"/>
                    </a:cubicBezTo>
                    <a:cubicBezTo>
                      <a:pt x="408" y="846"/>
                      <a:pt x="411" y="850"/>
                      <a:pt x="413" y="855"/>
                    </a:cubicBezTo>
                    <a:cubicBezTo>
                      <a:pt x="414" y="857"/>
                      <a:pt x="414" y="858"/>
                      <a:pt x="415" y="860"/>
                    </a:cubicBezTo>
                    <a:cubicBezTo>
                      <a:pt x="415" y="860"/>
                      <a:pt x="415" y="861"/>
                      <a:pt x="415" y="862"/>
                    </a:cubicBezTo>
                    <a:cubicBezTo>
                      <a:pt x="416" y="864"/>
                      <a:pt x="416" y="864"/>
                      <a:pt x="416" y="864"/>
                    </a:cubicBezTo>
                    <a:cubicBezTo>
                      <a:pt x="416" y="865"/>
                      <a:pt x="416" y="866"/>
                      <a:pt x="417" y="868"/>
                    </a:cubicBezTo>
                    <a:cubicBezTo>
                      <a:pt x="417" y="874"/>
                      <a:pt x="417" y="874"/>
                      <a:pt x="417" y="874"/>
                    </a:cubicBezTo>
                    <a:cubicBezTo>
                      <a:pt x="418" y="878"/>
                      <a:pt x="418" y="878"/>
                      <a:pt x="418" y="878"/>
                    </a:cubicBezTo>
                    <a:cubicBezTo>
                      <a:pt x="418" y="879"/>
                      <a:pt x="418" y="879"/>
                      <a:pt x="418" y="879"/>
                    </a:cubicBezTo>
                    <a:cubicBezTo>
                      <a:pt x="418" y="879"/>
                      <a:pt x="418" y="879"/>
                      <a:pt x="418" y="879"/>
                    </a:cubicBezTo>
                    <a:cubicBezTo>
                      <a:pt x="418" y="879"/>
                      <a:pt x="417" y="876"/>
                      <a:pt x="418" y="878"/>
                    </a:cubicBezTo>
                    <a:cubicBezTo>
                      <a:pt x="418" y="878"/>
                      <a:pt x="418" y="878"/>
                      <a:pt x="418" y="878"/>
                    </a:cubicBezTo>
                    <a:cubicBezTo>
                      <a:pt x="418" y="878"/>
                      <a:pt x="418" y="878"/>
                      <a:pt x="418" y="878"/>
                    </a:cubicBezTo>
                    <a:cubicBezTo>
                      <a:pt x="418" y="879"/>
                      <a:pt x="418" y="879"/>
                      <a:pt x="418" y="879"/>
                    </a:cubicBezTo>
                    <a:cubicBezTo>
                      <a:pt x="418" y="884"/>
                      <a:pt x="418" y="884"/>
                      <a:pt x="418" y="884"/>
                    </a:cubicBezTo>
                    <a:cubicBezTo>
                      <a:pt x="418" y="886"/>
                      <a:pt x="417" y="888"/>
                      <a:pt x="417" y="889"/>
                    </a:cubicBezTo>
                    <a:cubicBezTo>
                      <a:pt x="417" y="890"/>
                      <a:pt x="417" y="891"/>
                      <a:pt x="417" y="891"/>
                    </a:cubicBezTo>
                    <a:cubicBezTo>
                      <a:pt x="416" y="893"/>
                      <a:pt x="416" y="893"/>
                      <a:pt x="416" y="893"/>
                    </a:cubicBezTo>
                    <a:cubicBezTo>
                      <a:pt x="415" y="899"/>
                      <a:pt x="413" y="902"/>
                      <a:pt x="409" y="907"/>
                    </a:cubicBezTo>
                    <a:cubicBezTo>
                      <a:pt x="408" y="908"/>
                      <a:pt x="408" y="908"/>
                      <a:pt x="408" y="908"/>
                    </a:cubicBezTo>
                    <a:cubicBezTo>
                      <a:pt x="407" y="909"/>
                      <a:pt x="407" y="909"/>
                      <a:pt x="407" y="909"/>
                    </a:cubicBezTo>
                    <a:cubicBezTo>
                      <a:pt x="405" y="911"/>
                      <a:pt x="405" y="911"/>
                      <a:pt x="405" y="911"/>
                    </a:cubicBezTo>
                    <a:cubicBezTo>
                      <a:pt x="403" y="914"/>
                      <a:pt x="403" y="914"/>
                      <a:pt x="403" y="914"/>
                    </a:cubicBezTo>
                    <a:cubicBezTo>
                      <a:pt x="402" y="915"/>
                      <a:pt x="401" y="916"/>
                      <a:pt x="400" y="917"/>
                    </a:cubicBezTo>
                    <a:cubicBezTo>
                      <a:pt x="399" y="919"/>
                      <a:pt x="397" y="921"/>
                      <a:pt x="395" y="924"/>
                    </a:cubicBezTo>
                    <a:cubicBezTo>
                      <a:pt x="392" y="928"/>
                      <a:pt x="392" y="928"/>
                      <a:pt x="392" y="928"/>
                    </a:cubicBezTo>
                    <a:cubicBezTo>
                      <a:pt x="389" y="933"/>
                      <a:pt x="389" y="933"/>
                      <a:pt x="389" y="933"/>
                    </a:cubicBezTo>
                    <a:cubicBezTo>
                      <a:pt x="386" y="939"/>
                      <a:pt x="383" y="947"/>
                      <a:pt x="382" y="954"/>
                    </a:cubicBezTo>
                    <a:cubicBezTo>
                      <a:pt x="380" y="961"/>
                      <a:pt x="379" y="971"/>
                      <a:pt x="380" y="974"/>
                    </a:cubicBezTo>
                    <a:cubicBezTo>
                      <a:pt x="380" y="978"/>
                      <a:pt x="380" y="978"/>
                      <a:pt x="380" y="978"/>
                    </a:cubicBezTo>
                    <a:cubicBezTo>
                      <a:pt x="380" y="978"/>
                      <a:pt x="380" y="978"/>
                      <a:pt x="380" y="978"/>
                    </a:cubicBezTo>
                    <a:cubicBezTo>
                      <a:pt x="380" y="980"/>
                      <a:pt x="380" y="980"/>
                      <a:pt x="380" y="980"/>
                    </a:cubicBezTo>
                    <a:cubicBezTo>
                      <a:pt x="380" y="981"/>
                      <a:pt x="380" y="981"/>
                      <a:pt x="380" y="981"/>
                    </a:cubicBezTo>
                    <a:cubicBezTo>
                      <a:pt x="380" y="982"/>
                      <a:pt x="380" y="982"/>
                      <a:pt x="380" y="982"/>
                    </a:cubicBezTo>
                    <a:cubicBezTo>
                      <a:pt x="380" y="984"/>
                      <a:pt x="380" y="984"/>
                      <a:pt x="380" y="984"/>
                    </a:cubicBezTo>
                    <a:cubicBezTo>
                      <a:pt x="381" y="988"/>
                      <a:pt x="381" y="991"/>
                      <a:pt x="382" y="994"/>
                    </a:cubicBezTo>
                    <a:cubicBezTo>
                      <a:pt x="382" y="997"/>
                      <a:pt x="383" y="1001"/>
                      <a:pt x="384" y="1004"/>
                    </a:cubicBezTo>
                    <a:cubicBezTo>
                      <a:pt x="385" y="1007"/>
                      <a:pt x="386" y="1010"/>
                      <a:pt x="387" y="1013"/>
                    </a:cubicBezTo>
                    <a:cubicBezTo>
                      <a:pt x="389" y="1016"/>
                      <a:pt x="390" y="1020"/>
                      <a:pt x="392" y="1023"/>
                    </a:cubicBezTo>
                    <a:cubicBezTo>
                      <a:pt x="393" y="1026"/>
                      <a:pt x="395" y="1028"/>
                      <a:pt x="397" y="1031"/>
                    </a:cubicBezTo>
                    <a:cubicBezTo>
                      <a:pt x="400" y="1037"/>
                      <a:pt x="405" y="1042"/>
                      <a:pt x="409" y="1047"/>
                    </a:cubicBezTo>
                    <a:cubicBezTo>
                      <a:pt x="418" y="1057"/>
                      <a:pt x="429" y="1065"/>
                      <a:pt x="440" y="1071"/>
                    </a:cubicBezTo>
                    <a:cubicBezTo>
                      <a:pt x="438" y="1071"/>
                      <a:pt x="438" y="1071"/>
                      <a:pt x="439" y="1073"/>
                    </a:cubicBezTo>
                    <a:cubicBezTo>
                      <a:pt x="441" y="1074"/>
                      <a:pt x="443" y="1076"/>
                      <a:pt x="447" y="1078"/>
                    </a:cubicBezTo>
                    <a:cubicBezTo>
                      <a:pt x="449" y="1079"/>
                      <a:pt x="451" y="1080"/>
                      <a:pt x="453" y="1082"/>
                    </a:cubicBezTo>
                    <a:cubicBezTo>
                      <a:pt x="455" y="1083"/>
                      <a:pt x="458" y="1084"/>
                      <a:pt x="460" y="1085"/>
                    </a:cubicBezTo>
                    <a:cubicBezTo>
                      <a:pt x="466" y="1088"/>
                      <a:pt x="472" y="1090"/>
                      <a:pt x="479" y="1093"/>
                    </a:cubicBezTo>
                    <a:cubicBezTo>
                      <a:pt x="492" y="1097"/>
                      <a:pt x="508" y="1100"/>
                      <a:pt x="522" y="1102"/>
                    </a:cubicBezTo>
                    <a:cubicBezTo>
                      <a:pt x="529" y="1102"/>
                      <a:pt x="536" y="1103"/>
                      <a:pt x="543" y="1102"/>
                    </a:cubicBezTo>
                    <a:cubicBezTo>
                      <a:pt x="546" y="1102"/>
                      <a:pt x="549" y="1103"/>
                      <a:pt x="552" y="1102"/>
                    </a:cubicBezTo>
                    <a:cubicBezTo>
                      <a:pt x="554" y="1102"/>
                      <a:pt x="557" y="1102"/>
                      <a:pt x="560" y="1102"/>
                    </a:cubicBezTo>
                    <a:cubicBezTo>
                      <a:pt x="565" y="1101"/>
                      <a:pt x="571" y="1100"/>
                      <a:pt x="577" y="1099"/>
                    </a:cubicBezTo>
                    <a:cubicBezTo>
                      <a:pt x="580" y="1099"/>
                      <a:pt x="583" y="1098"/>
                      <a:pt x="586" y="1097"/>
                    </a:cubicBezTo>
                    <a:cubicBezTo>
                      <a:pt x="589" y="1097"/>
                      <a:pt x="593" y="1096"/>
                      <a:pt x="596" y="1095"/>
                    </a:cubicBezTo>
                    <a:cubicBezTo>
                      <a:pt x="609" y="1091"/>
                      <a:pt x="624" y="1084"/>
                      <a:pt x="638" y="1075"/>
                    </a:cubicBezTo>
                    <a:cubicBezTo>
                      <a:pt x="651" y="1065"/>
                      <a:pt x="664" y="1051"/>
                      <a:pt x="672" y="1035"/>
                    </a:cubicBezTo>
                    <a:cubicBezTo>
                      <a:pt x="674" y="1031"/>
                      <a:pt x="676" y="1027"/>
                      <a:pt x="678" y="1023"/>
                    </a:cubicBezTo>
                    <a:cubicBezTo>
                      <a:pt x="679" y="1019"/>
                      <a:pt x="680" y="1015"/>
                      <a:pt x="681" y="1011"/>
                    </a:cubicBezTo>
                    <a:cubicBezTo>
                      <a:pt x="682" y="1006"/>
                      <a:pt x="683" y="1002"/>
                      <a:pt x="683" y="998"/>
                    </a:cubicBezTo>
                    <a:cubicBezTo>
                      <a:pt x="684" y="996"/>
                      <a:pt x="684" y="994"/>
                      <a:pt x="684" y="992"/>
                    </a:cubicBezTo>
                    <a:cubicBezTo>
                      <a:pt x="684" y="990"/>
                      <a:pt x="684" y="989"/>
                      <a:pt x="684" y="987"/>
                    </a:cubicBezTo>
                    <a:cubicBezTo>
                      <a:pt x="684" y="983"/>
                      <a:pt x="684" y="979"/>
                      <a:pt x="684" y="975"/>
                    </a:cubicBezTo>
                    <a:cubicBezTo>
                      <a:pt x="684" y="972"/>
                      <a:pt x="683" y="968"/>
                      <a:pt x="683" y="964"/>
                    </a:cubicBezTo>
                    <a:cubicBezTo>
                      <a:pt x="682" y="962"/>
                      <a:pt x="682" y="961"/>
                      <a:pt x="682" y="959"/>
                    </a:cubicBezTo>
                    <a:cubicBezTo>
                      <a:pt x="682" y="958"/>
                      <a:pt x="682" y="957"/>
                      <a:pt x="681" y="957"/>
                    </a:cubicBezTo>
                    <a:cubicBezTo>
                      <a:pt x="681" y="955"/>
                      <a:pt x="681" y="955"/>
                      <a:pt x="681" y="955"/>
                    </a:cubicBezTo>
                    <a:cubicBezTo>
                      <a:pt x="680" y="952"/>
                      <a:pt x="680" y="950"/>
                      <a:pt x="679" y="948"/>
                    </a:cubicBezTo>
                    <a:cubicBezTo>
                      <a:pt x="679" y="947"/>
                      <a:pt x="678" y="945"/>
                      <a:pt x="678" y="944"/>
                    </a:cubicBezTo>
                    <a:cubicBezTo>
                      <a:pt x="678" y="944"/>
                      <a:pt x="678" y="944"/>
                      <a:pt x="678" y="944"/>
                    </a:cubicBezTo>
                    <a:cubicBezTo>
                      <a:pt x="678" y="942"/>
                      <a:pt x="678" y="942"/>
                      <a:pt x="678" y="942"/>
                    </a:cubicBezTo>
                    <a:cubicBezTo>
                      <a:pt x="677" y="942"/>
                      <a:pt x="677" y="942"/>
                      <a:pt x="677" y="942"/>
                    </a:cubicBezTo>
                    <a:cubicBezTo>
                      <a:pt x="677" y="941"/>
                      <a:pt x="677" y="941"/>
                      <a:pt x="677" y="941"/>
                    </a:cubicBezTo>
                    <a:cubicBezTo>
                      <a:pt x="677" y="940"/>
                      <a:pt x="676" y="939"/>
                      <a:pt x="676" y="938"/>
                    </a:cubicBezTo>
                    <a:cubicBezTo>
                      <a:pt x="675" y="935"/>
                      <a:pt x="673" y="931"/>
                      <a:pt x="672" y="929"/>
                    </a:cubicBezTo>
                    <a:cubicBezTo>
                      <a:pt x="670" y="926"/>
                      <a:pt x="668" y="923"/>
                      <a:pt x="667" y="921"/>
                    </a:cubicBezTo>
                    <a:cubicBezTo>
                      <a:pt x="665" y="919"/>
                      <a:pt x="663" y="917"/>
                      <a:pt x="662" y="915"/>
                    </a:cubicBezTo>
                    <a:cubicBezTo>
                      <a:pt x="659" y="912"/>
                      <a:pt x="656" y="910"/>
                      <a:pt x="654" y="909"/>
                    </a:cubicBezTo>
                    <a:cubicBezTo>
                      <a:pt x="652" y="908"/>
                      <a:pt x="651" y="907"/>
                      <a:pt x="650" y="907"/>
                    </a:cubicBezTo>
                    <a:cubicBezTo>
                      <a:pt x="648" y="906"/>
                      <a:pt x="649" y="908"/>
                      <a:pt x="653" y="913"/>
                    </a:cubicBezTo>
                    <a:cubicBezTo>
                      <a:pt x="658" y="919"/>
                      <a:pt x="664" y="927"/>
                      <a:pt x="668" y="938"/>
                    </a:cubicBezTo>
                    <a:cubicBezTo>
                      <a:pt x="668" y="939"/>
                      <a:pt x="669" y="941"/>
                      <a:pt x="669" y="942"/>
                    </a:cubicBezTo>
                    <a:cubicBezTo>
                      <a:pt x="670" y="943"/>
                      <a:pt x="670" y="943"/>
                      <a:pt x="670" y="943"/>
                    </a:cubicBezTo>
                    <a:cubicBezTo>
                      <a:pt x="670" y="944"/>
                      <a:pt x="670" y="944"/>
                      <a:pt x="670" y="944"/>
                    </a:cubicBezTo>
                    <a:cubicBezTo>
                      <a:pt x="670" y="944"/>
                      <a:pt x="670" y="944"/>
                      <a:pt x="670" y="944"/>
                    </a:cubicBezTo>
                    <a:cubicBezTo>
                      <a:pt x="670" y="945"/>
                      <a:pt x="670" y="945"/>
                      <a:pt x="670" y="945"/>
                    </a:cubicBezTo>
                    <a:cubicBezTo>
                      <a:pt x="671" y="947"/>
                      <a:pt x="671" y="947"/>
                      <a:pt x="671" y="947"/>
                    </a:cubicBezTo>
                    <a:cubicBezTo>
                      <a:pt x="671" y="949"/>
                      <a:pt x="671" y="951"/>
                      <a:pt x="672" y="953"/>
                    </a:cubicBezTo>
                    <a:cubicBezTo>
                      <a:pt x="672" y="955"/>
                      <a:pt x="673" y="957"/>
                      <a:pt x="673" y="959"/>
                    </a:cubicBezTo>
                    <a:cubicBezTo>
                      <a:pt x="673" y="960"/>
                      <a:pt x="673" y="961"/>
                      <a:pt x="674" y="962"/>
                    </a:cubicBezTo>
                    <a:cubicBezTo>
                      <a:pt x="674" y="964"/>
                      <a:pt x="674" y="965"/>
                      <a:pt x="674" y="966"/>
                    </a:cubicBezTo>
                    <a:cubicBezTo>
                      <a:pt x="675" y="972"/>
                      <a:pt x="675" y="977"/>
                      <a:pt x="675" y="983"/>
                    </a:cubicBezTo>
                    <a:cubicBezTo>
                      <a:pt x="675" y="986"/>
                      <a:pt x="675" y="988"/>
                      <a:pt x="675" y="991"/>
                    </a:cubicBezTo>
                    <a:cubicBezTo>
                      <a:pt x="675" y="994"/>
                      <a:pt x="674" y="997"/>
                      <a:pt x="674" y="1000"/>
                    </a:cubicBezTo>
                    <a:cubicBezTo>
                      <a:pt x="673" y="1012"/>
                      <a:pt x="668" y="1024"/>
                      <a:pt x="662" y="1035"/>
                    </a:cubicBezTo>
                    <a:cubicBezTo>
                      <a:pt x="656" y="1046"/>
                      <a:pt x="647" y="1056"/>
                      <a:pt x="637" y="1065"/>
                    </a:cubicBezTo>
                    <a:cubicBezTo>
                      <a:pt x="627" y="1072"/>
                      <a:pt x="616" y="1079"/>
                      <a:pt x="605" y="1083"/>
                    </a:cubicBezTo>
                    <a:cubicBezTo>
                      <a:pt x="582" y="1092"/>
                      <a:pt x="559" y="1094"/>
                      <a:pt x="538" y="1093"/>
                    </a:cubicBezTo>
                    <a:cubicBezTo>
                      <a:pt x="529" y="1092"/>
                      <a:pt x="521" y="1091"/>
                      <a:pt x="516" y="1090"/>
                    </a:cubicBezTo>
                    <a:cubicBezTo>
                      <a:pt x="513" y="1089"/>
                      <a:pt x="511" y="1088"/>
                      <a:pt x="509" y="1088"/>
                    </a:cubicBezTo>
                    <a:cubicBezTo>
                      <a:pt x="507" y="1087"/>
                      <a:pt x="505" y="1087"/>
                      <a:pt x="504" y="1086"/>
                    </a:cubicBezTo>
                    <a:cubicBezTo>
                      <a:pt x="498" y="1085"/>
                      <a:pt x="498" y="1084"/>
                      <a:pt x="502" y="1084"/>
                    </a:cubicBezTo>
                    <a:cubicBezTo>
                      <a:pt x="509" y="1085"/>
                      <a:pt x="531" y="1089"/>
                      <a:pt x="559" y="1086"/>
                    </a:cubicBezTo>
                    <a:cubicBezTo>
                      <a:pt x="572" y="1084"/>
                      <a:pt x="587" y="1081"/>
                      <a:pt x="601" y="1075"/>
                    </a:cubicBezTo>
                    <a:cubicBezTo>
                      <a:pt x="614" y="1070"/>
                      <a:pt x="627" y="1062"/>
                      <a:pt x="637" y="1053"/>
                    </a:cubicBezTo>
                    <a:cubicBezTo>
                      <a:pt x="642" y="1048"/>
                      <a:pt x="645" y="1043"/>
                      <a:pt x="649" y="1039"/>
                    </a:cubicBezTo>
                    <a:cubicBezTo>
                      <a:pt x="650" y="1036"/>
                      <a:pt x="651" y="1034"/>
                      <a:pt x="653" y="1032"/>
                    </a:cubicBezTo>
                    <a:cubicBezTo>
                      <a:pt x="654" y="1030"/>
                      <a:pt x="655" y="1028"/>
                      <a:pt x="656" y="1026"/>
                    </a:cubicBezTo>
                    <a:cubicBezTo>
                      <a:pt x="657" y="1022"/>
                      <a:pt x="658" y="1019"/>
                      <a:pt x="659" y="1017"/>
                    </a:cubicBezTo>
                    <a:cubicBezTo>
                      <a:pt x="659" y="1014"/>
                      <a:pt x="659" y="1013"/>
                      <a:pt x="659" y="1013"/>
                    </a:cubicBezTo>
                    <a:cubicBezTo>
                      <a:pt x="658" y="1014"/>
                      <a:pt x="658" y="1015"/>
                      <a:pt x="658" y="1016"/>
                    </a:cubicBezTo>
                    <a:cubicBezTo>
                      <a:pt x="657" y="1018"/>
                      <a:pt x="657" y="1019"/>
                      <a:pt x="656" y="1020"/>
                    </a:cubicBezTo>
                    <a:cubicBezTo>
                      <a:pt x="655" y="1022"/>
                      <a:pt x="654" y="1024"/>
                      <a:pt x="653" y="1026"/>
                    </a:cubicBezTo>
                    <a:cubicBezTo>
                      <a:pt x="651" y="1028"/>
                      <a:pt x="650" y="1030"/>
                      <a:pt x="648" y="1033"/>
                    </a:cubicBezTo>
                    <a:cubicBezTo>
                      <a:pt x="647" y="1034"/>
                      <a:pt x="646" y="1035"/>
                      <a:pt x="645" y="1036"/>
                    </a:cubicBezTo>
                    <a:cubicBezTo>
                      <a:pt x="644" y="1037"/>
                      <a:pt x="643" y="1038"/>
                      <a:pt x="642" y="1039"/>
                    </a:cubicBezTo>
                    <a:cubicBezTo>
                      <a:pt x="639" y="1042"/>
                      <a:pt x="637" y="1044"/>
                      <a:pt x="634" y="1047"/>
                    </a:cubicBezTo>
                    <a:cubicBezTo>
                      <a:pt x="632" y="1048"/>
                      <a:pt x="630" y="1049"/>
                      <a:pt x="629" y="1051"/>
                    </a:cubicBezTo>
                    <a:cubicBezTo>
                      <a:pt x="627" y="1052"/>
                      <a:pt x="625" y="1053"/>
                      <a:pt x="623" y="1055"/>
                    </a:cubicBezTo>
                    <a:cubicBezTo>
                      <a:pt x="619" y="1058"/>
                      <a:pt x="614" y="1060"/>
                      <a:pt x="609" y="1063"/>
                    </a:cubicBezTo>
                    <a:cubicBezTo>
                      <a:pt x="603" y="1066"/>
                      <a:pt x="597" y="1069"/>
                      <a:pt x="590" y="1071"/>
                    </a:cubicBezTo>
                    <a:cubicBezTo>
                      <a:pt x="597" y="1069"/>
                      <a:pt x="604" y="1065"/>
                      <a:pt x="609" y="1063"/>
                    </a:cubicBezTo>
                    <a:cubicBezTo>
                      <a:pt x="613" y="1060"/>
                      <a:pt x="618" y="1058"/>
                      <a:pt x="620" y="1055"/>
                    </a:cubicBezTo>
                    <a:cubicBezTo>
                      <a:pt x="623" y="1053"/>
                      <a:pt x="625" y="1051"/>
                      <a:pt x="627" y="1050"/>
                    </a:cubicBezTo>
                    <a:cubicBezTo>
                      <a:pt x="628" y="1048"/>
                      <a:pt x="629" y="1047"/>
                      <a:pt x="629" y="1047"/>
                    </a:cubicBezTo>
                    <a:cubicBezTo>
                      <a:pt x="629" y="1046"/>
                      <a:pt x="628" y="1046"/>
                      <a:pt x="625" y="1048"/>
                    </a:cubicBezTo>
                    <a:cubicBezTo>
                      <a:pt x="622" y="1049"/>
                      <a:pt x="618" y="1052"/>
                      <a:pt x="614" y="1054"/>
                    </a:cubicBezTo>
                    <a:cubicBezTo>
                      <a:pt x="609" y="1056"/>
                      <a:pt x="604" y="1058"/>
                      <a:pt x="599" y="1059"/>
                    </a:cubicBezTo>
                    <a:cubicBezTo>
                      <a:pt x="595" y="1061"/>
                      <a:pt x="590" y="1061"/>
                      <a:pt x="588" y="1062"/>
                    </a:cubicBezTo>
                    <a:cubicBezTo>
                      <a:pt x="585" y="1062"/>
                      <a:pt x="584" y="1062"/>
                      <a:pt x="585" y="1061"/>
                    </a:cubicBezTo>
                    <a:cubicBezTo>
                      <a:pt x="586" y="1060"/>
                      <a:pt x="587" y="1059"/>
                      <a:pt x="589" y="1058"/>
                    </a:cubicBezTo>
                    <a:cubicBezTo>
                      <a:pt x="590" y="1058"/>
                      <a:pt x="591" y="1057"/>
                      <a:pt x="592" y="1057"/>
                    </a:cubicBezTo>
                    <a:cubicBezTo>
                      <a:pt x="593" y="1056"/>
                      <a:pt x="595" y="1055"/>
                      <a:pt x="597" y="1054"/>
                    </a:cubicBezTo>
                    <a:cubicBezTo>
                      <a:pt x="581" y="1060"/>
                      <a:pt x="567" y="1062"/>
                      <a:pt x="554" y="1063"/>
                    </a:cubicBezTo>
                    <a:cubicBezTo>
                      <a:pt x="548" y="1063"/>
                      <a:pt x="542" y="1063"/>
                      <a:pt x="537" y="1063"/>
                    </a:cubicBezTo>
                    <a:cubicBezTo>
                      <a:pt x="531" y="1062"/>
                      <a:pt x="526" y="1062"/>
                      <a:pt x="522" y="1061"/>
                    </a:cubicBezTo>
                    <a:cubicBezTo>
                      <a:pt x="504" y="1058"/>
                      <a:pt x="492" y="1054"/>
                      <a:pt x="482" y="1049"/>
                    </a:cubicBezTo>
                    <a:cubicBezTo>
                      <a:pt x="480" y="1048"/>
                      <a:pt x="477" y="1047"/>
                      <a:pt x="475" y="1045"/>
                    </a:cubicBezTo>
                    <a:cubicBezTo>
                      <a:pt x="474" y="1045"/>
                      <a:pt x="473" y="1044"/>
                      <a:pt x="472" y="1044"/>
                    </a:cubicBezTo>
                    <a:cubicBezTo>
                      <a:pt x="471" y="1043"/>
                      <a:pt x="470" y="1042"/>
                      <a:pt x="469" y="1042"/>
                    </a:cubicBezTo>
                    <a:cubicBezTo>
                      <a:pt x="467" y="1040"/>
                      <a:pt x="465" y="1039"/>
                      <a:pt x="464" y="1038"/>
                    </a:cubicBezTo>
                    <a:cubicBezTo>
                      <a:pt x="462" y="1036"/>
                      <a:pt x="460" y="1034"/>
                      <a:pt x="458" y="1033"/>
                    </a:cubicBezTo>
                    <a:cubicBezTo>
                      <a:pt x="452" y="1026"/>
                      <a:pt x="444" y="1018"/>
                      <a:pt x="439" y="1005"/>
                    </a:cubicBezTo>
                    <a:cubicBezTo>
                      <a:pt x="431" y="992"/>
                      <a:pt x="429" y="981"/>
                      <a:pt x="428" y="973"/>
                    </a:cubicBezTo>
                    <a:cubicBezTo>
                      <a:pt x="428" y="972"/>
                      <a:pt x="428" y="971"/>
                      <a:pt x="428" y="970"/>
                    </a:cubicBezTo>
                    <a:cubicBezTo>
                      <a:pt x="428" y="969"/>
                      <a:pt x="428" y="969"/>
                      <a:pt x="428" y="969"/>
                    </a:cubicBezTo>
                    <a:cubicBezTo>
                      <a:pt x="428" y="969"/>
                      <a:pt x="428" y="969"/>
                      <a:pt x="428" y="969"/>
                    </a:cubicBezTo>
                    <a:cubicBezTo>
                      <a:pt x="428" y="968"/>
                      <a:pt x="428" y="968"/>
                      <a:pt x="428" y="968"/>
                    </a:cubicBezTo>
                    <a:cubicBezTo>
                      <a:pt x="428" y="967"/>
                      <a:pt x="427" y="966"/>
                      <a:pt x="427" y="965"/>
                    </a:cubicBezTo>
                    <a:cubicBezTo>
                      <a:pt x="427" y="963"/>
                      <a:pt x="427" y="961"/>
                      <a:pt x="427" y="959"/>
                    </a:cubicBezTo>
                    <a:cubicBezTo>
                      <a:pt x="427" y="957"/>
                      <a:pt x="426" y="955"/>
                      <a:pt x="426" y="953"/>
                    </a:cubicBezTo>
                    <a:cubicBezTo>
                      <a:pt x="426" y="951"/>
                      <a:pt x="426" y="950"/>
                      <a:pt x="426" y="949"/>
                    </a:cubicBezTo>
                    <a:cubicBezTo>
                      <a:pt x="426" y="947"/>
                      <a:pt x="427" y="945"/>
                      <a:pt x="428" y="943"/>
                    </a:cubicBezTo>
                    <a:cubicBezTo>
                      <a:pt x="431" y="939"/>
                      <a:pt x="435" y="934"/>
                      <a:pt x="438" y="930"/>
                    </a:cubicBezTo>
                    <a:cubicBezTo>
                      <a:pt x="441" y="925"/>
                      <a:pt x="445" y="919"/>
                      <a:pt x="447" y="914"/>
                    </a:cubicBezTo>
                    <a:cubicBezTo>
                      <a:pt x="452" y="902"/>
                      <a:pt x="453" y="890"/>
                      <a:pt x="452" y="879"/>
                    </a:cubicBezTo>
                    <a:cubicBezTo>
                      <a:pt x="452" y="875"/>
                      <a:pt x="452" y="875"/>
                      <a:pt x="452" y="875"/>
                    </a:cubicBezTo>
                    <a:cubicBezTo>
                      <a:pt x="452" y="874"/>
                      <a:pt x="452" y="874"/>
                      <a:pt x="452" y="874"/>
                    </a:cubicBezTo>
                    <a:cubicBezTo>
                      <a:pt x="452" y="873"/>
                      <a:pt x="452" y="873"/>
                      <a:pt x="452" y="873"/>
                    </a:cubicBezTo>
                    <a:cubicBezTo>
                      <a:pt x="452" y="873"/>
                      <a:pt x="452" y="873"/>
                      <a:pt x="452" y="873"/>
                    </a:cubicBezTo>
                    <a:cubicBezTo>
                      <a:pt x="451" y="871"/>
                      <a:pt x="451" y="871"/>
                      <a:pt x="451" y="871"/>
                    </a:cubicBezTo>
                    <a:cubicBezTo>
                      <a:pt x="451" y="868"/>
                      <a:pt x="451" y="866"/>
                      <a:pt x="450" y="863"/>
                    </a:cubicBezTo>
                    <a:cubicBezTo>
                      <a:pt x="450" y="861"/>
                      <a:pt x="449" y="858"/>
                      <a:pt x="448" y="855"/>
                    </a:cubicBezTo>
                    <a:cubicBezTo>
                      <a:pt x="447" y="851"/>
                      <a:pt x="447" y="851"/>
                      <a:pt x="447" y="851"/>
                    </a:cubicBezTo>
                    <a:cubicBezTo>
                      <a:pt x="447" y="849"/>
                      <a:pt x="446" y="848"/>
                      <a:pt x="446" y="847"/>
                    </a:cubicBezTo>
                    <a:cubicBezTo>
                      <a:pt x="442" y="836"/>
                      <a:pt x="436" y="826"/>
                      <a:pt x="427" y="819"/>
                    </a:cubicBezTo>
                    <a:cubicBezTo>
                      <a:pt x="419" y="811"/>
                      <a:pt x="409" y="805"/>
                      <a:pt x="399" y="802"/>
                    </a:cubicBezTo>
                    <a:cubicBezTo>
                      <a:pt x="395" y="801"/>
                      <a:pt x="395" y="801"/>
                      <a:pt x="395" y="801"/>
                    </a:cubicBezTo>
                    <a:cubicBezTo>
                      <a:pt x="392" y="800"/>
                      <a:pt x="392" y="800"/>
                      <a:pt x="392" y="800"/>
                    </a:cubicBezTo>
                    <a:cubicBezTo>
                      <a:pt x="389" y="799"/>
                      <a:pt x="387" y="798"/>
                      <a:pt x="384" y="798"/>
                    </a:cubicBezTo>
                    <a:cubicBezTo>
                      <a:pt x="379" y="797"/>
                      <a:pt x="374" y="796"/>
                      <a:pt x="369" y="795"/>
                    </a:cubicBezTo>
                    <a:cubicBezTo>
                      <a:pt x="349" y="793"/>
                      <a:pt x="329" y="794"/>
                      <a:pt x="309" y="797"/>
                    </a:cubicBezTo>
                    <a:cubicBezTo>
                      <a:pt x="323" y="793"/>
                      <a:pt x="323" y="791"/>
                      <a:pt x="313" y="791"/>
                    </a:cubicBezTo>
                    <a:cubicBezTo>
                      <a:pt x="303" y="790"/>
                      <a:pt x="283" y="792"/>
                      <a:pt x="260" y="797"/>
                    </a:cubicBezTo>
                    <a:cubicBezTo>
                      <a:pt x="236" y="801"/>
                      <a:pt x="208" y="807"/>
                      <a:pt x="181" y="813"/>
                    </a:cubicBezTo>
                    <a:cubicBezTo>
                      <a:pt x="153" y="819"/>
                      <a:pt x="126" y="824"/>
                      <a:pt x="104" y="826"/>
                    </a:cubicBezTo>
                    <a:cubicBezTo>
                      <a:pt x="113" y="832"/>
                      <a:pt x="121" y="838"/>
                      <a:pt x="127" y="843"/>
                    </a:cubicBezTo>
                    <a:cubicBezTo>
                      <a:pt x="126" y="838"/>
                      <a:pt x="125" y="834"/>
                      <a:pt x="124" y="830"/>
                    </a:cubicBezTo>
                    <a:cubicBezTo>
                      <a:pt x="115" y="800"/>
                      <a:pt x="110" y="785"/>
                      <a:pt x="106" y="774"/>
                    </a:cubicBezTo>
                    <a:cubicBezTo>
                      <a:pt x="102" y="764"/>
                      <a:pt x="99" y="759"/>
                      <a:pt x="96" y="754"/>
                    </a:cubicBezTo>
                    <a:cubicBezTo>
                      <a:pt x="94" y="750"/>
                      <a:pt x="91" y="745"/>
                      <a:pt x="87" y="733"/>
                    </a:cubicBezTo>
                    <a:cubicBezTo>
                      <a:pt x="85" y="728"/>
                      <a:pt x="83" y="720"/>
                      <a:pt x="81" y="711"/>
                    </a:cubicBezTo>
                    <a:cubicBezTo>
                      <a:pt x="78" y="701"/>
                      <a:pt x="76" y="689"/>
                      <a:pt x="74" y="675"/>
                    </a:cubicBezTo>
                    <a:cubicBezTo>
                      <a:pt x="74" y="660"/>
                      <a:pt x="76" y="660"/>
                      <a:pt x="77" y="667"/>
                    </a:cubicBezTo>
                    <a:cubicBezTo>
                      <a:pt x="79" y="674"/>
                      <a:pt x="82" y="688"/>
                      <a:pt x="85" y="702"/>
                    </a:cubicBezTo>
                    <a:cubicBezTo>
                      <a:pt x="89" y="715"/>
                      <a:pt x="93" y="728"/>
                      <a:pt x="96" y="733"/>
                    </a:cubicBezTo>
                    <a:cubicBezTo>
                      <a:pt x="98" y="737"/>
                      <a:pt x="98" y="733"/>
                      <a:pt x="95" y="714"/>
                    </a:cubicBezTo>
                    <a:cubicBezTo>
                      <a:pt x="95" y="714"/>
                      <a:pt x="92" y="701"/>
                      <a:pt x="89" y="688"/>
                    </a:cubicBezTo>
                    <a:cubicBezTo>
                      <a:pt x="86" y="674"/>
                      <a:pt x="84" y="662"/>
                      <a:pt x="84" y="662"/>
                    </a:cubicBezTo>
                    <a:cubicBezTo>
                      <a:pt x="81" y="646"/>
                      <a:pt x="79" y="631"/>
                      <a:pt x="83" y="619"/>
                    </a:cubicBezTo>
                    <a:cubicBezTo>
                      <a:pt x="83" y="618"/>
                      <a:pt x="83" y="617"/>
                      <a:pt x="84" y="615"/>
                    </a:cubicBezTo>
                    <a:cubicBezTo>
                      <a:pt x="85" y="614"/>
                      <a:pt x="85" y="613"/>
                      <a:pt x="86" y="612"/>
                    </a:cubicBezTo>
                    <a:cubicBezTo>
                      <a:pt x="87" y="611"/>
                      <a:pt x="88" y="609"/>
                      <a:pt x="89" y="608"/>
                    </a:cubicBezTo>
                    <a:cubicBezTo>
                      <a:pt x="91" y="607"/>
                      <a:pt x="91" y="607"/>
                      <a:pt x="91" y="607"/>
                    </a:cubicBezTo>
                    <a:cubicBezTo>
                      <a:pt x="91" y="607"/>
                      <a:pt x="91" y="607"/>
                      <a:pt x="91" y="607"/>
                    </a:cubicBezTo>
                    <a:cubicBezTo>
                      <a:pt x="91" y="606"/>
                      <a:pt x="91" y="606"/>
                      <a:pt x="91" y="606"/>
                    </a:cubicBezTo>
                    <a:cubicBezTo>
                      <a:pt x="91" y="606"/>
                      <a:pt x="91" y="606"/>
                      <a:pt x="91" y="606"/>
                    </a:cubicBezTo>
                    <a:cubicBezTo>
                      <a:pt x="91" y="606"/>
                      <a:pt x="91" y="606"/>
                      <a:pt x="91" y="606"/>
                    </a:cubicBezTo>
                    <a:cubicBezTo>
                      <a:pt x="92" y="606"/>
                      <a:pt x="90" y="607"/>
                      <a:pt x="90" y="607"/>
                    </a:cubicBezTo>
                    <a:cubicBezTo>
                      <a:pt x="91" y="607"/>
                      <a:pt x="91" y="607"/>
                      <a:pt x="91" y="607"/>
                    </a:cubicBezTo>
                    <a:cubicBezTo>
                      <a:pt x="91" y="607"/>
                      <a:pt x="91" y="607"/>
                      <a:pt x="91" y="607"/>
                    </a:cubicBezTo>
                    <a:cubicBezTo>
                      <a:pt x="92" y="606"/>
                      <a:pt x="92" y="606"/>
                      <a:pt x="92" y="606"/>
                    </a:cubicBezTo>
                    <a:cubicBezTo>
                      <a:pt x="94" y="605"/>
                      <a:pt x="96" y="604"/>
                      <a:pt x="99" y="602"/>
                    </a:cubicBezTo>
                    <a:cubicBezTo>
                      <a:pt x="101" y="602"/>
                      <a:pt x="102" y="601"/>
                      <a:pt x="104" y="601"/>
                    </a:cubicBezTo>
                    <a:cubicBezTo>
                      <a:pt x="105" y="600"/>
                      <a:pt x="105" y="600"/>
                      <a:pt x="105" y="600"/>
                    </a:cubicBezTo>
                    <a:cubicBezTo>
                      <a:pt x="106" y="600"/>
                      <a:pt x="106" y="600"/>
                      <a:pt x="107" y="600"/>
                    </a:cubicBezTo>
                    <a:cubicBezTo>
                      <a:pt x="108" y="600"/>
                      <a:pt x="109" y="600"/>
                      <a:pt x="110" y="600"/>
                    </a:cubicBezTo>
                    <a:cubicBezTo>
                      <a:pt x="112" y="599"/>
                      <a:pt x="114" y="599"/>
                      <a:pt x="116" y="599"/>
                    </a:cubicBezTo>
                    <a:cubicBezTo>
                      <a:pt x="127" y="601"/>
                      <a:pt x="141" y="608"/>
                      <a:pt x="154" y="613"/>
                    </a:cubicBezTo>
                    <a:cubicBezTo>
                      <a:pt x="166" y="619"/>
                      <a:pt x="176" y="623"/>
                      <a:pt x="177" y="624"/>
                    </a:cubicBezTo>
                    <a:cubicBezTo>
                      <a:pt x="173" y="623"/>
                      <a:pt x="170" y="622"/>
                      <a:pt x="168" y="621"/>
                    </a:cubicBezTo>
                    <a:cubicBezTo>
                      <a:pt x="165" y="620"/>
                      <a:pt x="162" y="619"/>
                      <a:pt x="160" y="619"/>
                    </a:cubicBezTo>
                    <a:cubicBezTo>
                      <a:pt x="156" y="617"/>
                      <a:pt x="152" y="616"/>
                      <a:pt x="150" y="615"/>
                    </a:cubicBezTo>
                    <a:cubicBezTo>
                      <a:pt x="145" y="614"/>
                      <a:pt x="144" y="614"/>
                      <a:pt x="145" y="616"/>
                    </a:cubicBezTo>
                    <a:cubicBezTo>
                      <a:pt x="147" y="618"/>
                      <a:pt x="151" y="621"/>
                      <a:pt x="159" y="625"/>
                    </a:cubicBezTo>
                    <a:cubicBezTo>
                      <a:pt x="167" y="629"/>
                      <a:pt x="179" y="634"/>
                      <a:pt x="196" y="636"/>
                    </a:cubicBezTo>
                    <a:cubicBezTo>
                      <a:pt x="200" y="636"/>
                      <a:pt x="203" y="637"/>
                      <a:pt x="206" y="636"/>
                    </a:cubicBezTo>
                    <a:cubicBezTo>
                      <a:pt x="210" y="636"/>
                      <a:pt x="212" y="636"/>
                      <a:pt x="215" y="635"/>
                    </a:cubicBezTo>
                    <a:cubicBezTo>
                      <a:pt x="220" y="635"/>
                      <a:pt x="224" y="634"/>
                      <a:pt x="228" y="633"/>
                    </a:cubicBezTo>
                    <a:cubicBezTo>
                      <a:pt x="229" y="632"/>
                      <a:pt x="231" y="632"/>
                      <a:pt x="233" y="631"/>
                    </a:cubicBezTo>
                    <a:cubicBezTo>
                      <a:pt x="233" y="631"/>
                      <a:pt x="233" y="631"/>
                      <a:pt x="233" y="631"/>
                    </a:cubicBezTo>
                    <a:cubicBezTo>
                      <a:pt x="233" y="631"/>
                      <a:pt x="233" y="631"/>
                      <a:pt x="233" y="631"/>
                    </a:cubicBezTo>
                    <a:cubicBezTo>
                      <a:pt x="234" y="631"/>
                      <a:pt x="234" y="631"/>
                      <a:pt x="234" y="631"/>
                    </a:cubicBezTo>
                    <a:cubicBezTo>
                      <a:pt x="235" y="631"/>
                      <a:pt x="235" y="631"/>
                      <a:pt x="235" y="631"/>
                    </a:cubicBezTo>
                    <a:cubicBezTo>
                      <a:pt x="235" y="631"/>
                      <a:pt x="235" y="631"/>
                      <a:pt x="235" y="631"/>
                    </a:cubicBezTo>
                    <a:cubicBezTo>
                      <a:pt x="236" y="630"/>
                      <a:pt x="236" y="630"/>
                      <a:pt x="236" y="630"/>
                    </a:cubicBezTo>
                    <a:cubicBezTo>
                      <a:pt x="238" y="629"/>
                      <a:pt x="238" y="629"/>
                      <a:pt x="238" y="629"/>
                    </a:cubicBezTo>
                    <a:cubicBezTo>
                      <a:pt x="240" y="628"/>
                      <a:pt x="242" y="627"/>
                      <a:pt x="245" y="626"/>
                    </a:cubicBezTo>
                    <a:cubicBezTo>
                      <a:pt x="242" y="626"/>
                      <a:pt x="239" y="627"/>
                      <a:pt x="236" y="627"/>
                    </a:cubicBezTo>
                    <a:cubicBezTo>
                      <a:pt x="236" y="627"/>
                      <a:pt x="235" y="628"/>
                      <a:pt x="234" y="628"/>
                    </a:cubicBezTo>
                    <a:cubicBezTo>
                      <a:pt x="234" y="628"/>
                      <a:pt x="234" y="628"/>
                      <a:pt x="234" y="628"/>
                    </a:cubicBezTo>
                    <a:cubicBezTo>
                      <a:pt x="234" y="628"/>
                      <a:pt x="234" y="628"/>
                      <a:pt x="234" y="628"/>
                    </a:cubicBezTo>
                    <a:cubicBezTo>
                      <a:pt x="234" y="628"/>
                      <a:pt x="234" y="628"/>
                      <a:pt x="234" y="628"/>
                    </a:cubicBezTo>
                    <a:cubicBezTo>
                      <a:pt x="234" y="628"/>
                      <a:pt x="232" y="628"/>
                      <a:pt x="233" y="628"/>
                    </a:cubicBezTo>
                    <a:cubicBezTo>
                      <a:pt x="232" y="628"/>
                      <a:pt x="232" y="628"/>
                      <a:pt x="232" y="628"/>
                    </a:cubicBezTo>
                    <a:cubicBezTo>
                      <a:pt x="231" y="628"/>
                      <a:pt x="231" y="628"/>
                      <a:pt x="231" y="628"/>
                    </a:cubicBezTo>
                    <a:cubicBezTo>
                      <a:pt x="230" y="628"/>
                      <a:pt x="229" y="628"/>
                      <a:pt x="228" y="628"/>
                    </a:cubicBezTo>
                    <a:cubicBezTo>
                      <a:pt x="223" y="629"/>
                      <a:pt x="219" y="629"/>
                      <a:pt x="217" y="628"/>
                    </a:cubicBezTo>
                    <a:cubicBezTo>
                      <a:pt x="212" y="628"/>
                      <a:pt x="212" y="627"/>
                      <a:pt x="216" y="627"/>
                    </a:cubicBezTo>
                    <a:cubicBezTo>
                      <a:pt x="218" y="626"/>
                      <a:pt x="221" y="626"/>
                      <a:pt x="224" y="625"/>
                    </a:cubicBezTo>
                    <a:cubicBezTo>
                      <a:pt x="226" y="625"/>
                      <a:pt x="227" y="624"/>
                      <a:pt x="230" y="624"/>
                    </a:cubicBezTo>
                    <a:cubicBezTo>
                      <a:pt x="230" y="624"/>
                      <a:pt x="231" y="624"/>
                      <a:pt x="231" y="623"/>
                    </a:cubicBezTo>
                    <a:cubicBezTo>
                      <a:pt x="232" y="623"/>
                      <a:pt x="232" y="623"/>
                      <a:pt x="232" y="623"/>
                    </a:cubicBezTo>
                    <a:cubicBezTo>
                      <a:pt x="232" y="623"/>
                      <a:pt x="232" y="623"/>
                      <a:pt x="232" y="623"/>
                    </a:cubicBezTo>
                    <a:cubicBezTo>
                      <a:pt x="233" y="623"/>
                      <a:pt x="233" y="623"/>
                      <a:pt x="233" y="623"/>
                    </a:cubicBezTo>
                    <a:cubicBezTo>
                      <a:pt x="234" y="623"/>
                      <a:pt x="235" y="622"/>
                      <a:pt x="236" y="622"/>
                    </a:cubicBezTo>
                    <a:cubicBezTo>
                      <a:pt x="238" y="621"/>
                      <a:pt x="241" y="621"/>
                      <a:pt x="243" y="620"/>
                    </a:cubicBezTo>
                    <a:cubicBezTo>
                      <a:pt x="244" y="620"/>
                      <a:pt x="245" y="619"/>
                      <a:pt x="247" y="618"/>
                    </a:cubicBezTo>
                    <a:cubicBezTo>
                      <a:pt x="248" y="618"/>
                      <a:pt x="250" y="617"/>
                      <a:pt x="251" y="616"/>
                    </a:cubicBezTo>
                    <a:cubicBezTo>
                      <a:pt x="257" y="614"/>
                      <a:pt x="262" y="611"/>
                      <a:pt x="268" y="607"/>
                    </a:cubicBezTo>
                    <a:cubicBezTo>
                      <a:pt x="280" y="599"/>
                      <a:pt x="291" y="588"/>
                      <a:pt x="299" y="575"/>
                    </a:cubicBezTo>
                    <a:cubicBezTo>
                      <a:pt x="308" y="562"/>
                      <a:pt x="314" y="546"/>
                      <a:pt x="317" y="531"/>
                    </a:cubicBezTo>
                    <a:cubicBezTo>
                      <a:pt x="321" y="516"/>
                      <a:pt x="322" y="501"/>
                      <a:pt x="322" y="488"/>
                    </a:cubicBezTo>
                    <a:cubicBezTo>
                      <a:pt x="322" y="485"/>
                      <a:pt x="322" y="481"/>
                      <a:pt x="322" y="478"/>
                    </a:cubicBezTo>
                    <a:cubicBezTo>
                      <a:pt x="321" y="475"/>
                      <a:pt x="321" y="472"/>
                      <a:pt x="321" y="469"/>
                    </a:cubicBezTo>
                    <a:cubicBezTo>
                      <a:pt x="320" y="468"/>
                      <a:pt x="320" y="466"/>
                      <a:pt x="320" y="465"/>
                    </a:cubicBezTo>
                    <a:cubicBezTo>
                      <a:pt x="320" y="463"/>
                      <a:pt x="319" y="462"/>
                      <a:pt x="319" y="461"/>
                    </a:cubicBezTo>
                    <a:cubicBezTo>
                      <a:pt x="319" y="458"/>
                      <a:pt x="318" y="456"/>
                      <a:pt x="317" y="453"/>
                    </a:cubicBezTo>
                    <a:cubicBezTo>
                      <a:pt x="311" y="426"/>
                      <a:pt x="302" y="404"/>
                      <a:pt x="291" y="389"/>
                    </a:cubicBezTo>
                    <a:cubicBezTo>
                      <a:pt x="281" y="373"/>
                      <a:pt x="270" y="362"/>
                      <a:pt x="260" y="354"/>
                    </a:cubicBezTo>
                    <a:cubicBezTo>
                      <a:pt x="255" y="350"/>
                      <a:pt x="250" y="347"/>
                      <a:pt x="246" y="344"/>
                    </a:cubicBezTo>
                    <a:cubicBezTo>
                      <a:pt x="243" y="343"/>
                      <a:pt x="241" y="342"/>
                      <a:pt x="239" y="341"/>
                    </a:cubicBezTo>
                    <a:cubicBezTo>
                      <a:pt x="237" y="340"/>
                      <a:pt x="235" y="339"/>
                      <a:pt x="233" y="338"/>
                    </a:cubicBezTo>
                    <a:cubicBezTo>
                      <a:pt x="229" y="336"/>
                      <a:pt x="224" y="335"/>
                      <a:pt x="221" y="333"/>
                    </a:cubicBezTo>
                    <a:cubicBezTo>
                      <a:pt x="217" y="332"/>
                      <a:pt x="213" y="331"/>
                      <a:pt x="209" y="330"/>
                    </a:cubicBezTo>
                    <a:cubicBezTo>
                      <a:pt x="207" y="330"/>
                      <a:pt x="205" y="330"/>
                      <a:pt x="203" y="329"/>
                    </a:cubicBezTo>
                    <a:cubicBezTo>
                      <a:pt x="201" y="329"/>
                      <a:pt x="199" y="329"/>
                      <a:pt x="197" y="329"/>
                    </a:cubicBezTo>
                    <a:cubicBezTo>
                      <a:pt x="195" y="328"/>
                      <a:pt x="193" y="328"/>
                      <a:pt x="191" y="328"/>
                    </a:cubicBezTo>
                    <a:cubicBezTo>
                      <a:pt x="190" y="328"/>
                      <a:pt x="189" y="328"/>
                      <a:pt x="188" y="328"/>
                    </a:cubicBezTo>
                    <a:cubicBezTo>
                      <a:pt x="187" y="328"/>
                      <a:pt x="186" y="328"/>
                      <a:pt x="184" y="328"/>
                    </a:cubicBezTo>
                    <a:cubicBezTo>
                      <a:pt x="182" y="328"/>
                      <a:pt x="180" y="329"/>
                      <a:pt x="177" y="329"/>
                    </a:cubicBezTo>
                    <a:cubicBezTo>
                      <a:pt x="176" y="329"/>
                      <a:pt x="175" y="329"/>
                      <a:pt x="173" y="329"/>
                    </a:cubicBezTo>
                    <a:cubicBezTo>
                      <a:pt x="172" y="329"/>
                      <a:pt x="172" y="329"/>
                      <a:pt x="172" y="329"/>
                    </a:cubicBezTo>
                    <a:cubicBezTo>
                      <a:pt x="172" y="329"/>
                      <a:pt x="172" y="329"/>
                      <a:pt x="172" y="329"/>
                    </a:cubicBezTo>
                    <a:cubicBezTo>
                      <a:pt x="171" y="330"/>
                      <a:pt x="171" y="330"/>
                      <a:pt x="171" y="330"/>
                    </a:cubicBezTo>
                    <a:cubicBezTo>
                      <a:pt x="171" y="330"/>
                      <a:pt x="171" y="330"/>
                      <a:pt x="171" y="330"/>
                    </a:cubicBezTo>
                    <a:cubicBezTo>
                      <a:pt x="171" y="330"/>
                      <a:pt x="171" y="330"/>
                      <a:pt x="171" y="330"/>
                    </a:cubicBezTo>
                    <a:cubicBezTo>
                      <a:pt x="170" y="330"/>
                      <a:pt x="170" y="330"/>
                      <a:pt x="170" y="330"/>
                    </a:cubicBezTo>
                    <a:cubicBezTo>
                      <a:pt x="170" y="330"/>
                      <a:pt x="169" y="330"/>
                      <a:pt x="169" y="330"/>
                    </a:cubicBezTo>
                    <a:cubicBezTo>
                      <a:pt x="168" y="330"/>
                      <a:pt x="167" y="331"/>
                      <a:pt x="167" y="331"/>
                    </a:cubicBezTo>
                    <a:cubicBezTo>
                      <a:pt x="166" y="331"/>
                      <a:pt x="166" y="331"/>
                      <a:pt x="166" y="331"/>
                    </a:cubicBezTo>
                    <a:cubicBezTo>
                      <a:pt x="164" y="331"/>
                      <a:pt x="164" y="331"/>
                      <a:pt x="164" y="331"/>
                    </a:cubicBezTo>
                    <a:cubicBezTo>
                      <a:pt x="162" y="332"/>
                      <a:pt x="160" y="333"/>
                      <a:pt x="158" y="334"/>
                    </a:cubicBezTo>
                    <a:cubicBezTo>
                      <a:pt x="157" y="335"/>
                      <a:pt x="155" y="336"/>
                      <a:pt x="154" y="337"/>
                    </a:cubicBezTo>
                    <a:cubicBezTo>
                      <a:pt x="152" y="338"/>
                      <a:pt x="151" y="339"/>
                      <a:pt x="149" y="340"/>
                    </a:cubicBezTo>
                    <a:cubicBezTo>
                      <a:pt x="143" y="345"/>
                      <a:pt x="138" y="350"/>
                      <a:pt x="133" y="355"/>
                    </a:cubicBezTo>
                    <a:cubicBezTo>
                      <a:pt x="128" y="361"/>
                      <a:pt x="123" y="367"/>
                      <a:pt x="117" y="371"/>
                    </a:cubicBezTo>
                    <a:cubicBezTo>
                      <a:pt x="112" y="376"/>
                      <a:pt x="106" y="380"/>
                      <a:pt x="100" y="382"/>
                    </a:cubicBezTo>
                    <a:cubicBezTo>
                      <a:pt x="99" y="382"/>
                      <a:pt x="98" y="382"/>
                      <a:pt x="98" y="382"/>
                    </a:cubicBezTo>
                    <a:cubicBezTo>
                      <a:pt x="97" y="382"/>
                      <a:pt x="97" y="382"/>
                      <a:pt x="97" y="382"/>
                    </a:cubicBezTo>
                    <a:cubicBezTo>
                      <a:pt x="100" y="382"/>
                      <a:pt x="98" y="382"/>
                      <a:pt x="99" y="382"/>
                    </a:cubicBezTo>
                    <a:cubicBezTo>
                      <a:pt x="99" y="382"/>
                      <a:pt x="99" y="382"/>
                      <a:pt x="99" y="382"/>
                    </a:cubicBezTo>
                    <a:cubicBezTo>
                      <a:pt x="98" y="382"/>
                      <a:pt x="98" y="382"/>
                      <a:pt x="98" y="382"/>
                    </a:cubicBezTo>
                    <a:cubicBezTo>
                      <a:pt x="97" y="382"/>
                      <a:pt x="97" y="382"/>
                      <a:pt x="97" y="382"/>
                    </a:cubicBezTo>
                    <a:cubicBezTo>
                      <a:pt x="95" y="382"/>
                      <a:pt x="95" y="382"/>
                      <a:pt x="95" y="382"/>
                    </a:cubicBezTo>
                    <a:cubicBezTo>
                      <a:pt x="94" y="382"/>
                      <a:pt x="91" y="383"/>
                      <a:pt x="91" y="382"/>
                    </a:cubicBezTo>
                    <a:cubicBezTo>
                      <a:pt x="91" y="382"/>
                      <a:pt x="91" y="382"/>
                      <a:pt x="90" y="382"/>
                    </a:cubicBezTo>
                    <a:cubicBezTo>
                      <a:pt x="90" y="382"/>
                      <a:pt x="90" y="382"/>
                      <a:pt x="89" y="382"/>
                    </a:cubicBezTo>
                    <a:cubicBezTo>
                      <a:pt x="88" y="381"/>
                      <a:pt x="88" y="381"/>
                      <a:pt x="88" y="381"/>
                    </a:cubicBezTo>
                    <a:cubicBezTo>
                      <a:pt x="87" y="381"/>
                      <a:pt x="86" y="381"/>
                      <a:pt x="85" y="380"/>
                    </a:cubicBezTo>
                    <a:cubicBezTo>
                      <a:pt x="85" y="380"/>
                      <a:pt x="84" y="380"/>
                      <a:pt x="83" y="379"/>
                    </a:cubicBezTo>
                    <a:cubicBezTo>
                      <a:pt x="82" y="379"/>
                      <a:pt x="81" y="378"/>
                      <a:pt x="80" y="377"/>
                    </a:cubicBezTo>
                    <a:cubicBezTo>
                      <a:pt x="81" y="378"/>
                      <a:pt x="82" y="380"/>
                      <a:pt x="82" y="380"/>
                    </a:cubicBezTo>
                    <a:cubicBezTo>
                      <a:pt x="83" y="381"/>
                      <a:pt x="84" y="382"/>
                      <a:pt x="84" y="382"/>
                    </a:cubicBezTo>
                    <a:cubicBezTo>
                      <a:pt x="85" y="383"/>
                      <a:pt x="86" y="384"/>
                      <a:pt x="86" y="385"/>
                    </a:cubicBezTo>
                    <a:cubicBezTo>
                      <a:pt x="85" y="386"/>
                      <a:pt x="83" y="386"/>
                      <a:pt x="79" y="384"/>
                    </a:cubicBezTo>
                    <a:cubicBezTo>
                      <a:pt x="76" y="382"/>
                      <a:pt x="70" y="378"/>
                      <a:pt x="65" y="371"/>
                    </a:cubicBezTo>
                    <a:cubicBezTo>
                      <a:pt x="59" y="364"/>
                      <a:pt x="54" y="354"/>
                      <a:pt x="49" y="343"/>
                    </a:cubicBezTo>
                    <a:cubicBezTo>
                      <a:pt x="45" y="331"/>
                      <a:pt x="42" y="318"/>
                      <a:pt x="39" y="304"/>
                    </a:cubicBezTo>
                    <a:cubicBezTo>
                      <a:pt x="38" y="297"/>
                      <a:pt x="37" y="290"/>
                      <a:pt x="37" y="283"/>
                    </a:cubicBezTo>
                    <a:cubicBezTo>
                      <a:pt x="36" y="277"/>
                      <a:pt x="35" y="269"/>
                      <a:pt x="35" y="263"/>
                    </a:cubicBezTo>
                    <a:cubicBezTo>
                      <a:pt x="33" y="235"/>
                      <a:pt x="32" y="209"/>
                      <a:pt x="31" y="192"/>
                    </a:cubicBezTo>
                    <a:cubicBezTo>
                      <a:pt x="32" y="163"/>
                      <a:pt x="34" y="143"/>
                      <a:pt x="36" y="125"/>
                    </a:cubicBezTo>
                    <a:cubicBezTo>
                      <a:pt x="38" y="107"/>
                      <a:pt x="41" y="92"/>
                      <a:pt x="44" y="71"/>
                    </a:cubicBezTo>
                    <a:cubicBezTo>
                      <a:pt x="44" y="60"/>
                      <a:pt x="45" y="34"/>
                      <a:pt x="44" y="18"/>
                    </a:cubicBezTo>
                    <a:cubicBezTo>
                      <a:pt x="44" y="16"/>
                      <a:pt x="44" y="16"/>
                      <a:pt x="44" y="16"/>
                    </a:cubicBezTo>
                    <a:cubicBezTo>
                      <a:pt x="44" y="16"/>
                      <a:pt x="44" y="16"/>
                      <a:pt x="44" y="16"/>
                    </a:cubicBezTo>
                    <a:cubicBezTo>
                      <a:pt x="43" y="8"/>
                      <a:pt x="42" y="2"/>
                      <a:pt x="41" y="0"/>
                    </a:cubicBezTo>
                    <a:cubicBezTo>
                      <a:pt x="39" y="4"/>
                      <a:pt x="38" y="10"/>
                      <a:pt x="38" y="16"/>
                    </a:cubicBezTo>
                    <a:cubicBezTo>
                      <a:pt x="38" y="17"/>
                      <a:pt x="38" y="17"/>
                      <a:pt x="38" y="17"/>
                    </a:cubicBezTo>
                    <a:cubicBezTo>
                      <a:pt x="30" y="42"/>
                      <a:pt x="21" y="84"/>
                      <a:pt x="12" y="142"/>
                    </a:cubicBezTo>
                    <a:cubicBezTo>
                      <a:pt x="7" y="170"/>
                      <a:pt x="3" y="202"/>
                      <a:pt x="1" y="238"/>
                    </a:cubicBezTo>
                    <a:cubicBezTo>
                      <a:pt x="1" y="247"/>
                      <a:pt x="1" y="256"/>
                      <a:pt x="0" y="265"/>
                    </a:cubicBezTo>
                    <a:cubicBezTo>
                      <a:pt x="0" y="275"/>
                      <a:pt x="0" y="284"/>
                      <a:pt x="1" y="295"/>
                    </a:cubicBezTo>
                    <a:cubicBezTo>
                      <a:pt x="1" y="297"/>
                      <a:pt x="1" y="300"/>
                      <a:pt x="1" y="302"/>
                    </a:cubicBezTo>
                    <a:cubicBezTo>
                      <a:pt x="2" y="305"/>
                      <a:pt x="2" y="307"/>
                      <a:pt x="2" y="310"/>
                    </a:cubicBezTo>
                    <a:cubicBezTo>
                      <a:pt x="2" y="312"/>
                      <a:pt x="2" y="314"/>
                      <a:pt x="3" y="317"/>
                    </a:cubicBezTo>
                    <a:cubicBezTo>
                      <a:pt x="3" y="318"/>
                      <a:pt x="3" y="318"/>
                      <a:pt x="3" y="318"/>
                    </a:cubicBezTo>
                    <a:cubicBezTo>
                      <a:pt x="3" y="319"/>
                      <a:pt x="3" y="319"/>
                      <a:pt x="3" y="319"/>
                    </a:cubicBezTo>
                    <a:cubicBezTo>
                      <a:pt x="3" y="319"/>
                      <a:pt x="3" y="319"/>
                      <a:pt x="3" y="319"/>
                    </a:cubicBezTo>
                    <a:cubicBezTo>
                      <a:pt x="3" y="320"/>
                      <a:pt x="3" y="320"/>
                      <a:pt x="3" y="320"/>
                    </a:cubicBezTo>
                    <a:cubicBezTo>
                      <a:pt x="3" y="321"/>
                      <a:pt x="3" y="321"/>
                      <a:pt x="3" y="321"/>
                    </a:cubicBezTo>
                    <a:cubicBezTo>
                      <a:pt x="4" y="325"/>
                      <a:pt x="4" y="325"/>
                      <a:pt x="4" y="325"/>
                    </a:cubicBezTo>
                    <a:cubicBezTo>
                      <a:pt x="5" y="336"/>
                      <a:pt x="8" y="347"/>
                      <a:pt x="11" y="358"/>
                    </a:cubicBezTo>
                    <a:cubicBezTo>
                      <a:pt x="12" y="361"/>
                      <a:pt x="13" y="363"/>
                      <a:pt x="14" y="365"/>
                    </a:cubicBezTo>
                    <a:cubicBezTo>
                      <a:pt x="15" y="366"/>
                      <a:pt x="16" y="368"/>
                      <a:pt x="16" y="367"/>
                    </a:cubicBezTo>
                    <a:close/>
                  </a:path>
                </a:pathLst>
              </a:custGeom>
              <a:solidFill>
                <a:srgbClr val="59575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grpSp>
      <p:sp>
        <p:nvSpPr>
          <p:cNvPr id="278" name="文本框 277"/>
          <p:cNvSpPr txBox="1"/>
          <p:nvPr/>
        </p:nvSpPr>
        <p:spPr>
          <a:xfrm>
            <a:off x="2319021" y="1546757"/>
            <a:ext cx="819455" cy="854080"/>
          </a:xfrm>
          <a:prstGeom prst="rect">
            <a:avLst/>
          </a:prstGeom>
          <a:noFill/>
        </p:spPr>
        <p:txBody>
          <a:bodyPr wrap="none" rtlCol="0">
            <a:spAutoFit/>
          </a:bodyPr>
          <a:lstStyle/>
          <a:p>
            <a:r>
              <a:rPr lang="zh-CN" altLang="en-US" sz="4950" dirty="0">
                <a:solidFill>
                  <a:schemeClr val="bg1"/>
                </a:solidFill>
                <a:latin typeface="叶根友圆趣卡通体" panose="02010601030101010101" pitchFamily="2" charset="-122"/>
                <a:ea typeface="叶根友圆趣卡通体" panose="02010601030101010101" pitchFamily="2" charset="-122"/>
              </a:rPr>
              <a:t>谢</a:t>
            </a:r>
          </a:p>
        </p:txBody>
      </p:sp>
      <p:sp>
        <p:nvSpPr>
          <p:cNvPr id="279" name="文本框 278"/>
          <p:cNvSpPr txBox="1"/>
          <p:nvPr/>
        </p:nvSpPr>
        <p:spPr>
          <a:xfrm>
            <a:off x="3534157" y="1485341"/>
            <a:ext cx="819455" cy="854080"/>
          </a:xfrm>
          <a:prstGeom prst="rect">
            <a:avLst/>
          </a:prstGeom>
          <a:noFill/>
        </p:spPr>
        <p:txBody>
          <a:bodyPr wrap="none" rtlCol="0">
            <a:spAutoFit/>
          </a:bodyPr>
          <a:lstStyle/>
          <a:p>
            <a:r>
              <a:rPr lang="zh-CN" altLang="en-US" sz="4950" dirty="0">
                <a:solidFill>
                  <a:schemeClr val="bg1"/>
                </a:solidFill>
                <a:latin typeface="叶根友圆趣卡通体" panose="02010601030101010101" pitchFamily="2" charset="-122"/>
                <a:ea typeface="叶根友圆趣卡通体" panose="02010601030101010101" pitchFamily="2" charset="-122"/>
              </a:rPr>
              <a:t>谢</a:t>
            </a:r>
          </a:p>
        </p:txBody>
      </p:sp>
      <p:sp>
        <p:nvSpPr>
          <p:cNvPr id="280" name="文本框 279"/>
          <p:cNvSpPr txBox="1"/>
          <p:nvPr/>
        </p:nvSpPr>
        <p:spPr>
          <a:xfrm>
            <a:off x="4562794" y="1533141"/>
            <a:ext cx="819455" cy="854080"/>
          </a:xfrm>
          <a:prstGeom prst="rect">
            <a:avLst/>
          </a:prstGeom>
          <a:noFill/>
        </p:spPr>
        <p:txBody>
          <a:bodyPr wrap="none" rtlCol="0">
            <a:spAutoFit/>
          </a:bodyPr>
          <a:lstStyle/>
          <a:p>
            <a:r>
              <a:rPr lang="zh-CN" altLang="en-US" sz="4950" dirty="0">
                <a:solidFill>
                  <a:schemeClr val="bg1"/>
                </a:solidFill>
                <a:latin typeface="叶根友圆趣卡通体" panose="02010601030101010101" pitchFamily="2" charset="-122"/>
                <a:ea typeface="叶根友圆趣卡通体" panose="02010601030101010101" pitchFamily="2" charset="-122"/>
              </a:rPr>
              <a:t>老</a:t>
            </a:r>
          </a:p>
        </p:txBody>
      </p:sp>
      <p:sp>
        <p:nvSpPr>
          <p:cNvPr id="281" name="文本框 280"/>
          <p:cNvSpPr txBox="1"/>
          <p:nvPr/>
        </p:nvSpPr>
        <p:spPr>
          <a:xfrm>
            <a:off x="5703690" y="1541661"/>
            <a:ext cx="819455" cy="854080"/>
          </a:xfrm>
          <a:prstGeom prst="rect">
            <a:avLst/>
          </a:prstGeom>
          <a:noFill/>
        </p:spPr>
        <p:txBody>
          <a:bodyPr wrap="none" rtlCol="0">
            <a:spAutoFit/>
          </a:bodyPr>
          <a:lstStyle/>
          <a:p>
            <a:r>
              <a:rPr lang="zh-CN" altLang="en-US" sz="4950" dirty="0">
                <a:solidFill>
                  <a:schemeClr val="bg1"/>
                </a:solidFill>
                <a:latin typeface="叶根友圆趣卡通体" panose="02010601030101010101" pitchFamily="2" charset="-122"/>
                <a:ea typeface="叶根友圆趣卡通体" panose="02010601030101010101" pitchFamily="2" charset="-122"/>
              </a:rPr>
              <a:t>师</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nodeType="afterEffect" p14:presetBounceEnd="38000">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14:bounceEnd="38000">
                                          <p:cBhvr additive="base">
                                            <p:cTn id="7" dur="750" fill="hold"/>
                                            <p:tgtEl>
                                              <p:spTgt spid="91"/>
                                            </p:tgtEl>
                                            <p:attrNameLst>
                                              <p:attrName>ppt_x</p:attrName>
                                            </p:attrNameLst>
                                          </p:cBhvr>
                                          <p:tavLst>
                                            <p:tav tm="0">
                                              <p:val>
                                                <p:strVal val="0-#ppt_w/2"/>
                                              </p:val>
                                            </p:tav>
                                            <p:tav tm="100000">
                                              <p:val>
                                                <p:strVal val="#ppt_x"/>
                                              </p:val>
                                            </p:tav>
                                          </p:tavLst>
                                        </p:anim>
                                        <p:anim calcmode="lin" valueType="num" p14:bounceEnd="38000">
                                          <p:cBhvr additive="base">
                                            <p:cTn id="8" dur="75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accel="50000" fill="hold" nodeType="afterEffect" p14:presetBounceEnd="38000">
                                      <p:stCondLst>
                                        <p:cond delay="0"/>
                                      </p:stCondLst>
                                      <p:childTnLst>
                                        <p:set>
                                          <p:cBhvr>
                                            <p:cTn id="11" dur="1" fill="hold">
                                              <p:stCondLst>
                                                <p:cond delay="0"/>
                                              </p:stCondLst>
                                            </p:cTn>
                                            <p:tgtEl>
                                              <p:spTgt spid="277"/>
                                            </p:tgtEl>
                                            <p:attrNameLst>
                                              <p:attrName>style.visibility</p:attrName>
                                            </p:attrNameLst>
                                          </p:cBhvr>
                                          <p:to>
                                            <p:strVal val="visible"/>
                                          </p:to>
                                        </p:set>
                                        <p:anim calcmode="lin" valueType="num" p14:bounceEnd="38000">
                                          <p:cBhvr additive="base">
                                            <p:cTn id="12" dur="750" fill="hold"/>
                                            <p:tgtEl>
                                              <p:spTgt spid="277"/>
                                            </p:tgtEl>
                                            <p:attrNameLst>
                                              <p:attrName>ppt_x</p:attrName>
                                            </p:attrNameLst>
                                          </p:cBhvr>
                                          <p:tavLst>
                                            <p:tav tm="0">
                                              <p:val>
                                                <p:strVal val="#ppt_x"/>
                                              </p:val>
                                            </p:tav>
                                            <p:tav tm="100000">
                                              <p:val>
                                                <p:strVal val="#ppt_x"/>
                                              </p:val>
                                            </p:tav>
                                          </p:tavLst>
                                        </p:anim>
                                        <p:anim calcmode="lin" valueType="num" p14:bounceEnd="38000">
                                          <p:cBhvr additive="base">
                                            <p:cTn id="13" dur="750" fill="hold"/>
                                            <p:tgtEl>
                                              <p:spTgt spid="277"/>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accel="50000" fill="hold" grpId="0" nodeType="afterEffect" p14:presetBounceEnd="38000">
                                      <p:stCondLst>
                                        <p:cond delay="0"/>
                                      </p:stCondLst>
                                      <p:childTnLst>
                                        <p:set>
                                          <p:cBhvr>
                                            <p:cTn id="16" dur="1" fill="hold">
                                              <p:stCondLst>
                                                <p:cond delay="0"/>
                                              </p:stCondLst>
                                            </p:cTn>
                                            <p:tgtEl>
                                              <p:spTgt spid="278"/>
                                            </p:tgtEl>
                                            <p:attrNameLst>
                                              <p:attrName>style.visibility</p:attrName>
                                            </p:attrNameLst>
                                          </p:cBhvr>
                                          <p:to>
                                            <p:strVal val="visible"/>
                                          </p:to>
                                        </p:set>
                                        <p:anim calcmode="lin" valueType="num" p14:bounceEnd="38000">
                                          <p:cBhvr additive="base">
                                            <p:cTn id="17" dur="750" fill="hold"/>
                                            <p:tgtEl>
                                              <p:spTgt spid="278"/>
                                            </p:tgtEl>
                                            <p:attrNameLst>
                                              <p:attrName>ppt_x</p:attrName>
                                            </p:attrNameLst>
                                          </p:cBhvr>
                                          <p:tavLst>
                                            <p:tav tm="0">
                                              <p:val>
                                                <p:strVal val="#ppt_x"/>
                                              </p:val>
                                            </p:tav>
                                            <p:tav tm="100000">
                                              <p:val>
                                                <p:strVal val="#ppt_x"/>
                                              </p:val>
                                            </p:tav>
                                          </p:tavLst>
                                        </p:anim>
                                        <p:anim calcmode="lin" valueType="num" p14:bounceEnd="38000">
                                          <p:cBhvr additive="base">
                                            <p:cTn id="18" dur="750" fill="hold"/>
                                            <p:tgtEl>
                                              <p:spTgt spid="278"/>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accel="50000" fill="hold" grpId="0" nodeType="afterEffect" p14:presetBounceEnd="38000">
                                      <p:stCondLst>
                                        <p:cond delay="0"/>
                                      </p:stCondLst>
                                      <p:childTnLst>
                                        <p:set>
                                          <p:cBhvr>
                                            <p:cTn id="21" dur="1" fill="hold">
                                              <p:stCondLst>
                                                <p:cond delay="0"/>
                                              </p:stCondLst>
                                            </p:cTn>
                                            <p:tgtEl>
                                              <p:spTgt spid="279"/>
                                            </p:tgtEl>
                                            <p:attrNameLst>
                                              <p:attrName>style.visibility</p:attrName>
                                            </p:attrNameLst>
                                          </p:cBhvr>
                                          <p:to>
                                            <p:strVal val="visible"/>
                                          </p:to>
                                        </p:set>
                                        <p:anim calcmode="lin" valueType="num" p14:bounceEnd="38000">
                                          <p:cBhvr additive="base">
                                            <p:cTn id="22" dur="750" fill="hold"/>
                                            <p:tgtEl>
                                              <p:spTgt spid="279"/>
                                            </p:tgtEl>
                                            <p:attrNameLst>
                                              <p:attrName>ppt_x</p:attrName>
                                            </p:attrNameLst>
                                          </p:cBhvr>
                                          <p:tavLst>
                                            <p:tav tm="0">
                                              <p:val>
                                                <p:strVal val="#ppt_x"/>
                                              </p:val>
                                            </p:tav>
                                            <p:tav tm="100000">
                                              <p:val>
                                                <p:strVal val="#ppt_x"/>
                                              </p:val>
                                            </p:tav>
                                          </p:tavLst>
                                        </p:anim>
                                        <p:anim calcmode="lin" valueType="num" p14:bounceEnd="38000">
                                          <p:cBhvr additive="base">
                                            <p:cTn id="23" dur="750" fill="hold"/>
                                            <p:tgtEl>
                                              <p:spTgt spid="279"/>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accel="50000" fill="hold" grpId="0" nodeType="afterEffect" p14:presetBounceEnd="38000">
                                      <p:stCondLst>
                                        <p:cond delay="0"/>
                                      </p:stCondLst>
                                      <p:childTnLst>
                                        <p:set>
                                          <p:cBhvr>
                                            <p:cTn id="26" dur="1" fill="hold">
                                              <p:stCondLst>
                                                <p:cond delay="0"/>
                                              </p:stCondLst>
                                            </p:cTn>
                                            <p:tgtEl>
                                              <p:spTgt spid="280"/>
                                            </p:tgtEl>
                                            <p:attrNameLst>
                                              <p:attrName>style.visibility</p:attrName>
                                            </p:attrNameLst>
                                          </p:cBhvr>
                                          <p:to>
                                            <p:strVal val="visible"/>
                                          </p:to>
                                        </p:set>
                                        <p:anim calcmode="lin" valueType="num" p14:bounceEnd="38000">
                                          <p:cBhvr additive="base">
                                            <p:cTn id="27" dur="750" fill="hold"/>
                                            <p:tgtEl>
                                              <p:spTgt spid="280"/>
                                            </p:tgtEl>
                                            <p:attrNameLst>
                                              <p:attrName>ppt_x</p:attrName>
                                            </p:attrNameLst>
                                          </p:cBhvr>
                                          <p:tavLst>
                                            <p:tav tm="0">
                                              <p:val>
                                                <p:strVal val="#ppt_x"/>
                                              </p:val>
                                            </p:tav>
                                            <p:tav tm="100000">
                                              <p:val>
                                                <p:strVal val="#ppt_x"/>
                                              </p:val>
                                            </p:tav>
                                          </p:tavLst>
                                        </p:anim>
                                        <p:anim calcmode="lin" valueType="num" p14:bounceEnd="38000">
                                          <p:cBhvr additive="base">
                                            <p:cTn id="28" dur="750" fill="hold"/>
                                            <p:tgtEl>
                                              <p:spTgt spid="280"/>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accel="50000" fill="hold" grpId="0" nodeType="afterEffect" p14:presetBounceEnd="38000">
                                      <p:stCondLst>
                                        <p:cond delay="0"/>
                                      </p:stCondLst>
                                      <p:childTnLst>
                                        <p:set>
                                          <p:cBhvr>
                                            <p:cTn id="31" dur="1" fill="hold">
                                              <p:stCondLst>
                                                <p:cond delay="0"/>
                                              </p:stCondLst>
                                            </p:cTn>
                                            <p:tgtEl>
                                              <p:spTgt spid="281"/>
                                            </p:tgtEl>
                                            <p:attrNameLst>
                                              <p:attrName>style.visibility</p:attrName>
                                            </p:attrNameLst>
                                          </p:cBhvr>
                                          <p:to>
                                            <p:strVal val="visible"/>
                                          </p:to>
                                        </p:set>
                                        <p:anim calcmode="lin" valueType="num" p14:bounceEnd="38000">
                                          <p:cBhvr additive="base">
                                            <p:cTn id="32" dur="750" fill="hold"/>
                                            <p:tgtEl>
                                              <p:spTgt spid="281"/>
                                            </p:tgtEl>
                                            <p:attrNameLst>
                                              <p:attrName>ppt_x</p:attrName>
                                            </p:attrNameLst>
                                          </p:cBhvr>
                                          <p:tavLst>
                                            <p:tav tm="0">
                                              <p:val>
                                                <p:strVal val="#ppt_x"/>
                                              </p:val>
                                            </p:tav>
                                            <p:tav tm="100000">
                                              <p:val>
                                                <p:strVal val="#ppt_x"/>
                                              </p:val>
                                            </p:tav>
                                          </p:tavLst>
                                        </p:anim>
                                        <p:anim calcmode="lin" valueType="num" p14:bounceEnd="38000">
                                          <p:cBhvr additive="base">
                                            <p:cTn id="33" dur="750" fill="hold"/>
                                            <p:tgtEl>
                                              <p:spTgt spid="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79" grpId="0"/>
          <p:bldP spid="280" grpId="0"/>
          <p:bldP spid="28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50000"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 calcmode="lin" valueType="num">
                                          <p:cBhvr additive="base">
                                            <p:cTn id="7" dur="750" fill="hold"/>
                                            <p:tgtEl>
                                              <p:spTgt spid="91"/>
                                            </p:tgtEl>
                                            <p:attrNameLst>
                                              <p:attrName>ppt_x</p:attrName>
                                            </p:attrNameLst>
                                          </p:cBhvr>
                                          <p:tavLst>
                                            <p:tav tm="0">
                                              <p:val>
                                                <p:strVal val="0-#ppt_w/2"/>
                                              </p:val>
                                            </p:tav>
                                            <p:tav tm="100000">
                                              <p:val>
                                                <p:strVal val="#ppt_x"/>
                                              </p:val>
                                            </p:tav>
                                          </p:tavLst>
                                        </p:anim>
                                        <p:anim calcmode="lin" valueType="num">
                                          <p:cBhvr additive="base">
                                            <p:cTn id="8" dur="750" fill="hold"/>
                                            <p:tgtEl>
                                              <p:spTgt spid="91"/>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 presetClass="entr" presetSubtype="4" accel="50000" fill="hold" nodeType="afterEffect">
                                      <p:stCondLst>
                                        <p:cond delay="0"/>
                                      </p:stCondLst>
                                      <p:childTnLst>
                                        <p:set>
                                          <p:cBhvr>
                                            <p:cTn id="11" dur="1" fill="hold">
                                              <p:stCondLst>
                                                <p:cond delay="0"/>
                                              </p:stCondLst>
                                            </p:cTn>
                                            <p:tgtEl>
                                              <p:spTgt spid="277"/>
                                            </p:tgtEl>
                                            <p:attrNameLst>
                                              <p:attrName>style.visibility</p:attrName>
                                            </p:attrNameLst>
                                          </p:cBhvr>
                                          <p:to>
                                            <p:strVal val="visible"/>
                                          </p:to>
                                        </p:set>
                                        <p:anim calcmode="lin" valueType="num">
                                          <p:cBhvr additive="base">
                                            <p:cTn id="12" dur="750" fill="hold"/>
                                            <p:tgtEl>
                                              <p:spTgt spid="277"/>
                                            </p:tgtEl>
                                            <p:attrNameLst>
                                              <p:attrName>ppt_x</p:attrName>
                                            </p:attrNameLst>
                                          </p:cBhvr>
                                          <p:tavLst>
                                            <p:tav tm="0">
                                              <p:val>
                                                <p:strVal val="#ppt_x"/>
                                              </p:val>
                                            </p:tav>
                                            <p:tav tm="100000">
                                              <p:val>
                                                <p:strVal val="#ppt_x"/>
                                              </p:val>
                                            </p:tav>
                                          </p:tavLst>
                                        </p:anim>
                                        <p:anim calcmode="lin" valueType="num">
                                          <p:cBhvr additive="base">
                                            <p:cTn id="13" dur="750" fill="hold"/>
                                            <p:tgtEl>
                                              <p:spTgt spid="277"/>
                                            </p:tgtEl>
                                            <p:attrNameLst>
                                              <p:attrName>ppt_y</p:attrName>
                                            </p:attrNameLst>
                                          </p:cBhvr>
                                          <p:tavLst>
                                            <p:tav tm="0">
                                              <p:val>
                                                <p:strVal val="1+#ppt_h/2"/>
                                              </p:val>
                                            </p:tav>
                                            <p:tav tm="100000">
                                              <p:val>
                                                <p:strVal val="#ppt_y"/>
                                              </p:val>
                                            </p:tav>
                                          </p:tavLst>
                                        </p:anim>
                                      </p:childTnLst>
                                    </p:cTn>
                                  </p:par>
                                </p:childTnLst>
                              </p:cTn>
                            </p:par>
                            <p:par>
                              <p:cTn id="14" fill="hold">
                                <p:stCondLst>
                                  <p:cond delay="2000"/>
                                </p:stCondLst>
                                <p:childTnLst>
                                  <p:par>
                                    <p:cTn id="15" presetID="2" presetClass="entr" presetSubtype="4" accel="50000" fill="hold" grpId="0" nodeType="afterEffect">
                                      <p:stCondLst>
                                        <p:cond delay="0"/>
                                      </p:stCondLst>
                                      <p:childTnLst>
                                        <p:set>
                                          <p:cBhvr>
                                            <p:cTn id="16" dur="1" fill="hold">
                                              <p:stCondLst>
                                                <p:cond delay="0"/>
                                              </p:stCondLst>
                                            </p:cTn>
                                            <p:tgtEl>
                                              <p:spTgt spid="278"/>
                                            </p:tgtEl>
                                            <p:attrNameLst>
                                              <p:attrName>style.visibility</p:attrName>
                                            </p:attrNameLst>
                                          </p:cBhvr>
                                          <p:to>
                                            <p:strVal val="visible"/>
                                          </p:to>
                                        </p:set>
                                        <p:anim calcmode="lin" valueType="num">
                                          <p:cBhvr additive="base">
                                            <p:cTn id="17" dur="750" fill="hold"/>
                                            <p:tgtEl>
                                              <p:spTgt spid="278"/>
                                            </p:tgtEl>
                                            <p:attrNameLst>
                                              <p:attrName>ppt_x</p:attrName>
                                            </p:attrNameLst>
                                          </p:cBhvr>
                                          <p:tavLst>
                                            <p:tav tm="0">
                                              <p:val>
                                                <p:strVal val="#ppt_x"/>
                                              </p:val>
                                            </p:tav>
                                            <p:tav tm="100000">
                                              <p:val>
                                                <p:strVal val="#ppt_x"/>
                                              </p:val>
                                            </p:tav>
                                          </p:tavLst>
                                        </p:anim>
                                        <p:anim calcmode="lin" valueType="num">
                                          <p:cBhvr additive="base">
                                            <p:cTn id="18" dur="750" fill="hold"/>
                                            <p:tgtEl>
                                              <p:spTgt spid="278"/>
                                            </p:tgtEl>
                                            <p:attrNameLst>
                                              <p:attrName>ppt_y</p:attrName>
                                            </p:attrNameLst>
                                          </p:cBhvr>
                                          <p:tavLst>
                                            <p:tav tm="0">
                                              <p:val>
                                                <p:strVal val="1+#ppt_h/2"/>
                                              </p:val>
                                            </p:tav>
                                            <p:tav tm="100000">
                                              <p:val>
                                                <p:strVal val="#ppt_y"/>
                                              </p:val>
                                            </p:tav>
                                          </p:tavLst>
                                        </p:anim>
                                      </p:childTnLst>
                                    </p:cTn>
                                  </p:par>
                                </p:childTnLst>
                              </p:cTn>
                            </p:par>
                            <p:par>
                              <p:cTn id="19" fill="hold">
                                <p:stCondLst>
                                  <p:cond delay="3000"/>
                                </p:stCondLst>
                                <p:childTnLst>
                                  <p:par>
                                    <p:cTn id="20" presetID="2" presetClass="entr" presetSubtype="4" accel="50000" fill="hold" grpId="0" nodeType="afterEffect">
                                      <p:stCondLst>
                                        <p:cond delay="0"/>
                                      </p:stCondLst>
                                      <p:childTnLst>
                                        <p:set>
                                          <p:cBhvr>
                                            <p:cTn id="21" dur="1" fill="hold">
                                              <p:stCondLst>
                                                <p:cond delay="0"/>
                                              </p:stCondLst>
                                            </p:cTn>
                                            <p:tgtEl>
                                              <p:spTgt spid="279"/>
                                            </p:tgtEl>
                                            <p:attrNameLst>
                                              <p:attrName>style.visibility</p:attrName>
                                            </p:attrNameLst>
                                          </p:cBhvr>
                                          <p:to>
                                            <p:strVal val="visible"/>
                                          </p:to>
                                        </p:set>
                                        <p:anim calcmode="lin" valueType="num">
                                          <p:cBhvr additive="base">
                                            <p:cTn id="22" dur="750" fill="hold"/>
                                            <p:tgtEl>
                                              <p:spTgt spid="279"/>
                                            </p:tgtEl>
                                            <p:attrNameLst>
                                              <p:attrName>ppt_x</p:attrName>
                                            </p:attrNameLst>
                                          </p:cBhvr>
                                          <p:tavLst>
                                            <p:tav tm="0">
                                              <p:val>
                                                <p:strVal val="#ppt_x"/>
                                              </p:val>
                                            </p:tav>
                                            <p:tav tm="100000">
                                              <p:val>
                                                <p:strVal val="#ppt_x"/>
                                              </p:val>
                                            </p:tav>
                                          </p:tavLst>
                                        </p:anim>
                                        <p:anim calcmode="lin" valueType="num">
                                          <p:cBhvr additive="base">
                                            <p:cTn id="23" dur="750" fill="hold"/>
                                            <p:tgtEl>
                                              <p:spTgt spid="279"/>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2" presetClass="entr" presetSubtype="4" accel="50000" fill="hold" grpId="0" nodeType="afterEffect">
                                      <p:stCondLst>
                                        <p:cond delay="0"/>
                                      </p:stCondLst>
                                      <p:childTnLst>
                                        <p:set>
                                          <p:cBhvr>
                                            <p:cTn id="26" dur="1" fill="hold">
                                              <p:stCondLst>
                                                <p:cond delay="0"/>
                                              </p:stCondLst>
                                            </p:cTn>
                                            <p:tgtEl>
                                              <p:spTgt spid="280"/>
                                            </p:tgtEl>
                                            <p:attrNameLst>
                                              <p:attrName>style.visibility</p:attrName>
                                            </p:attrNameLst>
                                          </p:cBhvr>
                                          <p:to>
                                            <p:strVal val="visible"/>
                                          </p:to>
                                        </p:set>
                                        <p:anim calcmode="lin" valueType="num">
                                          <p:cBhvr additive="base">
                                            <p:cTn id="27" dur="750" fill="hold"/>
                                            <p:tgtEl>
                                              <p:spTgt spid="280"/>
                                            </p:tgtEl>
                                            <p:attrNameLst>
                                              <p:attrName>ppt_x</p:attrName>
                                            </p:attrNameLst>
                                          </p:cBhvr>
                                          <p:tavLst>
                                            <p:tav tm="0">
                                              <p:val>
                                                <p:strVal val="#ppt_x"/>
                                              </p:val>
                                            </p:tav>
                                            <p:tav tm="100000">
                                              <p:val>
                                                <p:strVal val="#ppt_x"/>
                                              </p:val>
                                            </p:tav>
                                          </p:tavLst>
                                        </p:anim>
                                        <p:anim calcmode="lin" valueType="num">
                                          <p:cBhvr additive="base">
                                            <p:cTn id="28" dur="750" fill="hold"/>
                                            <p:tgtEl>
                                              <p:spTgt spid="280"/>
                                            </p:tgtEl>
                                            <p:attrNameLst>
                                              <p:attrName>ppt_y</p:attrName>
                                            </p:attrNameLst>
                                          </p:cBhvr>
                                          <p:tavLst>
                                            <p:tav tm="0">
                                              <p:val>
                                                <p:strVal val="1+#ppt_h/2"/>
                                              </p:val>
                                            </p:tav>
                                            <p:tav tm="100000">
                                              <p:val>
                                                <p:strVal val="#ppt_y"/>
                                              </p:val>
                                            </p:tav>
                                          </p:tavLst>
                                        </p:anim>
                                      </p:childTnLst>
                                    </p:cTn>
                                  </p:par>
                                </p:childTnLst>
                              </p:cTn>
                            </p:par>
                            <p:par>
                              <p:cTn id="29" fill="hold">
                                <p:stCondLst>
                                  <p:cond delay="5000"/>
                                </p:stCondLst>
                                <p:childTnLst>
                                  <p:par>
                                    <p:cTn id="30" presetID="2" presetClass="entr" presetSubtype="4" accel="50000" fill="hold" grpId="0" nodeType="afterEffect">
                                      <p:stCondLst>
                                        <p:cond delay="0"/>
                                      </p:stCondLst>
                                      <p:childTnLst>
                                        <p:set>
                                          <p:cBhvr>
                                            <p:cTn id="31" dur="1" fill="hold">
                                              <p:stCondLst>
                                                <p:cond delay="0"/>
                                              </p:stCondLst>
                                            </p:cTn>
                                            <p:tgtEl>
                                              <p:spTgt spid="281"/>
                                            </p:tgtEl>
                                            <p:attrNameLst>
                                              <p:attrName>style.visibility</p:attrName>
                                            </p:attrNameLst>
                                          </p:cBhvr>
                                          <p:to>
                                            <p:strVal val="visible"/>
                                          </p:to>
                                        </p:set>
                                        <p:anim calcmode="lin" valueType="num">
                                          <p:cBhvr additive="base">
                                            <p:cTn id="32" dur="750" fill="hold"/>
                                            <p:tgtEl>
                                              <p:spTgt spid="281"/>
                                            </p:tgtEl>
                                            <p:attrNameLst>
                                              <p:attrName>ppt_x</p:attrName>
                                            </p:attrNameLst>
                                          </p:cBhvr>
                                          <p:tavLst>
                                            <p:tav tm="0">
                                              <p:val>
                                                <p:strVal val="#ppt_x"/>
                                              </p:val>
                                            </p:tav>
                                            <p:tav tm="100000">
                                              <p:val>
                                                <p:strVal val="#ppt_x"/>
                                              </p:val>
                                            </p:tav>
                                          </p:tavLst>
                                        </p:anim>
                                        <p:anim calcmode="lin" valueType="num">
                                          <p:cBhvr additive="base">
                                            <p:cTn id="33" dur="750" fill="hold"/>
                                            <p:tgtEl>
                                              <p:spTgt spid="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 grpId="0"/>
          <p:bldP spid="279" grpId="0"/>
          <p:bldP spid="280" grpId="0"/>
          <p:bldP spid="281"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60900" y="1630755"/>
            <a:ext cx="3212279" cy="3225667"/>
            <a:chOff x="214534" y="2174339"/>
            <a:chExt cx="4283038" cy="4300889"/>
          </a:xfrm>
        </p:grpSpPr>
        <p:sp>
          <p:nvSpPr>
            <p:cNvPr id="3" name="AutoShape 3"/>
            <p:cNvSpPr>
              <a:spLocks noChangeAspect="1" noChangeArrowheads="1" noTextEdit="1"/>
            </p:cNvSpPr>
            <p:nvPr/>
          </p:nvSpPr>
          <p:spPr bwMode="auto">
            <a:xfrm>
              <a:off x="214534" y="2174339"/>
              <a:ext cx="4283038" cy="43008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grpSp>
          <p:nvGrpSpPr>
            <p:cNvPr id="4" name="Group 205"/>
            <p:cNvGrpSpPr/>
            <p:nvPr/>
          </p:nvGrpSpPr>
          <p:grpSpPr bwMode="auto">
            <a:xfrm>
              <a:off x="544761" y="2315157"/>
              <a:ext cx="3696959" cy="3959753"/>
              <a:chOff x="2022" y="125"/>
              <a:chExt cx="3728" cy="3993"/>
            </a:xfrm>
          </p:grpSpPr>
          <p:sp>
            <p:nvSpPr>
              <p:cNvPr id="134" name="Freeform 5"/>
              <p:cNvSpPr>
                <a:spLocks noEditPoints="1"/>
              </p:cNvSpPr>
              <p:nvPr/>
            </p:nvSpPr>
            <p:spPr bwMode="auto">
              <a:xfrm>
                <a:off x="2022" y="3331"/>
                <a:ext cx="3726" cy="785"/>
              </a:xfrm>
              <a:custGeom>
                <a:avLst/>
                <a:gdLst>
                  <a:gd name="T0" fmla="*/ 2503 w 2728"/>
                  <a:gd name="T1" fmla="*/ 575 h 575"/>
                  <a:gd name="T2" fmla="*/ 2641 w 2728"/>
                  <a:gd name="T3" fmla="*/ 496 h 575"/>
                  <a:gd name="T4" fmla="*/ 103 w 2728"/>
                  <a:gd name="T5" fmla="*/ 480 h 575"/>
                  <a:gd name="T6" fmla="*/ 40 w 2728"/>
                  <a:gd name="T7" fmla="*/ 558 h 575"/>
                  <a:gd name="T8" fmla="*/ 51 w 2728"/>
                  <a:gd name="T9" fmla="*/ 557 h 575"/>
                  <a:gd name="T10" fmla="*/ 2456 w 2728"/>
                  <a:gd name="T11" fmla="*/ 550 h 575"/>
                  <a:gd name="T12" fmla="*/ 2503 w 2728"/>
                  <a:gd name="T13" fmla="*/ 566 h 575"/>
                  <a:gd name="T14" fmla="*/ 2726 w 2728"/>
                  <a:gd name="T15" fmla="*/ 416 h 575"/>
                  <a:gd name="T16" fmla="*/ 2725 w 2728"/>
                  <a:gd name="T17" fmla="*/ 422 h 575"/>
                  <a:gd name="T18" fmla="*/ 2727 w 2728"/>
                  <a:gd name="T19" fmla="*/ 416 h 575"/>
                  <a:gd name="T20" fmla="*/ 2720 w 2728"/>
                  <a:gd name="T21" fmla="*/ 489 h 575"/>
                  <a:gd name="T22" fmla="*/ 2727 w 2728"/>
                  <a:gd name="T23" fmla="*/ 399 h 575"/>
                  <a:gd name="T24" fmla="*/ 2512 w 2728"/>
                  <a:gd name="T25" fmla="*/ 398 h 575"/>
                  <a:gd name="T26" fmla="*/ 2041 w 2728"/>
                  <a:gd name="T27" fmla="*/ 376 h 575"/>
                  <a:gd name="T28" fmla="*/ 95 w 2728"/>
                  <a:gd name="T29" fmla="*/ 332 h 575"/>
                  <a:gd name="T30" fmla="*/ 94 w 2728"/>
                  <a:gd name="T31" fmla="*/ 333 h 575"/>
                  <a:gd name="T32" fmla="*/ 2308 w 2728"/>
                  <a:gd name="T33" fmla="*/ 278 h 575"/>
                  <a:gd name="T34" fmla="*/ 105 w 2728"/>
                  <a:gd name="T35" fmla="*/ 253 h 575"/>
                  <a:gd name="T36" fmla="*/ 92 w 2728"/>
                  <a:gd name="T37" fmla="*/ 255 h 575"/>
                  <a:gd name="T38" fmla="*/ 40 w 2728"/>
                  <a:gd name="T39" fmla="*/ 263 h 575"/>
                  <a:gd name="T40" fmla="*/ 2506 w 2728"/>
                  <a:gd name="T41" fmla="*/ 360 h 575"/>
                  <a:gd name="T42" fmla="*/ 2521 w 2728"/>
                  <a:gd name="T43" fmla="*/ 235 h 575"/>
                  <a:gd name="T44" fmla="*/ 1981 w 2728"/>
                  <a:gd name="T45" fmla="*/ 206 h 575"/>
                  <a:gd name="T46" fmla="*/ 2490 w 2728"/>
                  <a:gd name="T47" fmla="*/ 290 h 575"/>
                  <a:gd name="T48" fmla="*/ 2516 w 2728"/>
                  <a:gd name="T49" fmla="*/ 234 h 575"/>
                  <a:gd name="T50" fmla="*/ 2308 w 2728"/>
                  <a:gd name="T51" fmla="*/ 211 h 575"/>
                  <a:gd name="T52" fmla="*/ 1631 w 2728"/>
                  <a:gd name="T53" fmla="*/ 208 h 575"/>
                  <a:gd name="T54" fmla="*/ 1981 w 2728"/>
                  <a:gd name="T55" fmla="*/ 195 h 575"/>
                  <a:gd name="T56" fmla="*/ 2307 w 2728"/>
                  <a:gd name="T57" fmla="*/ 181 h 575"/>
                  <a:gd name="T58" fmla="*/ 2519 w 2728"/>
                  <a:gd name="T59" fmla="*/ 174 h 575"/>
                  <a:gd name="T60" fmla="*/ 2431 w 2728"/>
                  <a:gd name="T61" fmla="*/ 218 h 575"/>
                  <a:gd name="T62" fmla="*/ 325 w 2728"/>
                  <a:gd name="T63" fmla="*/ 205 h 575"/>
                  <a:gd name="T64" fmla="*/ 375 w 2728"/>
                  <a:gd name="T65" fmla="*/ 159 h 575"/>
                  <a:gd name="T66" fmla="*/ 1271 w 2728"/>
                  <a:gd name="T67" fmla="*/ 201 h 575"/>
                  <a:gd name="T68" fmla="*/ 734 w 2728"/>
                  <a:gd name="T69" fmla="*/ 170 h 575"/>
                  <a:gd name="T70" fmla="*/ 113 w 2728"/>
                  <a:gd name="T71" fmla="*/ 155 h 575"/>
                  <a:gd name="T72" fmla="*/ 105 w 2728"/>
                  <a:gd name="T73" fmla="*/ 155 h 575"/>
                  <a:gd name="T74" fmla="*/ 214 w 2728"/>
                  <a:gd name="T75" fmla="*/ 204 h 575"/>
                  <a:gd name="T76" fmla="*/ 112 w 2728"/>
                  <a:gd name="T77" fmla="*/ 155 h 575"/>
                  <a:gd name="T78" fmla="*/ 735 w 2728"/>
                  <a:gd name="T79" fmla="*/ 138 h 575"/>
                  <a:gd name="T80" fmla="*/ 452 w 2728"/>
                  <a:gd name="T81" fmla="*/ 159 h 575"/>
                  <a:gd name="T82" fmla="*/ 2321 w 2728"/>
                  <a:gd name="T83" fmla="*/ 110 h 575"/>
                  <a:gd name="T84" fmla="*/ 345 w 2728"/>
                  <a:gd name="T85" fmla="*/ 125 h 575"/>
                  <a:gd name="T86" fmla="*/ 324 w 2728"/>
                  <a:gd name="T87" fmla="*/ 124 h 575"/>
                  <a:gd name="T88" fmla="*/ 2519 w 2728"/>
                  <a:gd name="T89" fmla="*/ 174 h 575"/>
                  <a:gd name="T90" fmla="*/ 2521 w 2728"/>
                  <a:gd name="T91" fmla="*/ 235 h 575"/>
                  <a:gd name="T92" fmla="*/ 1982 w 2728"/>
                  <a:gd name="T93" fmla="*/ 86 h 575"/>
                  <a:gd name="T94" fmla="*/ 1548 w 2728"/>
                  <a:gd name="T95" fmla="*/ 81 h 575"/>
                  <a:gd name="T96" fmla="*/ 1470 w 2728"/>
                  <a:gd name="T97" fmla="*/ 106 h 575"/>
                  <a:gd name="T98" fmla="*/ 724 w 2728"/>
                  <a:gd name="T99" fmla="*/ 89 h 575"/>
                  <a:gd name="T100" fmla="*/ 2307 w 2728"/>
                  <a:gd name="T101" fmla="*/ 46 h 575"/>
                  <a:gd name="T102" fmla="*/ 1983 w 2728"/>
                  <a:gd name="T103" fmla="*/ 37 h 575"/>
                  <a:gd name="T104" fmla="*/ 2012 w 2728"/>
                  <a:gd name="T105" fmla="*/ 20 h 575"/>
                  <a:gd name="T106" fmla="*/ 964 w 2728"/>
                  <a:gd name="T107" fmla="*/ 12 h 575"/>
                  <a:gd name="T108" fmla="*/ 1138 w 2728"/>
                  <a:gd name="T109" fmla="*/ 10 h 575"/>
                  <a:gd name="T110" fmla="*/ 2321 w 2728"/>
                  <a:gd name="T111" fmla="*/ 25 h 575"/>
                  <a:gd name="T112" fmla="*/ 2323 w 2728"/>
                  <a:gd name="T113" fmla="*/ 41 h 575"/>
                  <a:gd name="T114" fmla="*/ 2322 w 2728"/>
                  <a:gd name="T115" fmla="*/ 100 h 575"/>
                  <a:gd name="T116" fmla="*/ 2522 w 2728"/>
                  <a:gd name="T117" fmla="*/ 114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728" h="575">
                    <a:moveTo>
                      <a:pt x="1525" y="553"/>
                    </a:moveTo>
                    <a:cubicBezTo>
                      <a:pt x="1540" y="553"/>
                      <a:pt x="1555" y="554"/>
                      <a:pt x="1570" y="554"/>
                    </a:cubicBezTo>
                    <a:cubicBezTo>
                      <a:pt x="1725" y="559"/>
                      <a:pt x="1871" y="563"/>
                      <a:pt x="2015" y="563"/>
                    </a:cubicBezTo>
                    <a:cubicBezTo>
                      <a:pt x="2034" y="563"/>
                      <a:pt x="2053" y="563"/>
                      <a:pt x="2073" y="563"/>
                    </a:cubicBezTo>
                    <a:cubicBezTo>
                      <a:pt x="1887" y="562"/>
                      <a:pt x="1702" y="558"/>
                      <a:pt x="1525" y="553"/>
                    </a:cubicBezTo>
                    <a:moveTo>
                      <a:pt x="2506" y="518"/>
                    </a:moveTo>
                    <a:cubicBezTo>
                      <a:pt x="2506" y="518"/>
                      <a:pt x="2506" y="520"/>
                      <a:pt x="2505" y="525"/>
                    </a:cubicBezTo>
                    <a:cubicBezTo>
                      <a:pt x="2505" y="530"/>
                      <a:pt x="2505" y="538"/>
                      <a:pt x="2504" y="547"/>
                    </a:cubicBezTo>
                    <a:cubicBezTo>
                      <a:pt x="2503" y="561"/>
                      <a:pt x="2503" y="575"/>
                      <a:pt x="2503" y="575"/>
                    </a:cubicBezTo>
                    <a:cubicBezTo>
                      <a:pt x="2503" y="575"/>
                      <a:pt x="2503" y="573"/>
                      <a:pt x="2503" y="566"/>
                    </a:cubicBezTo>
                    <a:cubicBezTo>
                      <a:pt x="2504" y="550"/>
                      <a:pt x="2506" y="519"/>
                      <a:pt x="2506" y="518"/>
                    </a:cubicBezTo>
                    <a:cubicBezTo>
                      <a:pt x="2506" y="518"/>
                      <a:pt x="2506" y="518"/>
                      <a:pt x="2506" y="518"/>
                    </a:cubicBezTo>
                    <a:moveTo>
                      <a:pt x="2641" y="496"/>
                    </a:moveTo>
                    <a:cubicBezTo>
                      <a:pt x="2596" y="499"/>
                      <a:pt x="2551" y="503"/>
                      <a:pt x="2507" y="506"/>
                    </a:cubicBezTo>
                    <a:cubicBezTo>
                      <a:pt x="2506" y="507"/>
                      <a:pt x="2506" y="507"/>
                      <a:pt x="2506" y="508"/>
                    </a:cubicBezTo>
                    <a:cubicBezTo>
                      <a:pt x="2537" y="506"/>
                      <a:pt x="2568" y="505"/>
                      <a:pt x="2598" y="503"/>
                    </a:cubicBezTo>
                    <a:cubicBezTo>
                      <a:pt x="2623" y="501"/>
                      <a:pt x="2648" y="500"/>
                      <a:pt x="2673" y="498"/>
                    </a:cubicBezTo>
                    <a:cubicBezTo>
                      <a:pt x="2641" y="496"/>
                      <a:pt x="2641" y="496"/>
                      <a:pt x="2641" y="496"/>
                    </a:cubicBezTo>
                    <a:moveTo>
                      <a:pt x="103" y="479"/>
                    </a:moveTo>
                    <a:cubicBezTo>
                      <a:pt x="103" y="479"/>
                      <a:pt x="103" y="479"/>
                      <a:pt x="103" y="479"/>
                    </a:cubicBezTo>
                    <a:cubicBezTo>
                      <a:pt x="103" y="480"/>
                      <a:pt x="103" y="480"/>
                      <a:pt x="103" y="480"/>
                    </a:cubicBezTo>
                    <a:cubicBezTo>
                      <a:pt x="103" y="480"/>
                      <a:pt x="103" y="480"/>
                      <a:pt x="103" y="480"/>
                    </a:cubicBezTo>
                    <a:cubicBezTo>
                      <a:pt x="103" y="480"/>
                      <a:pt x="103" y="480"/>
                      <a:pt x="103" y="479"/>
                    </a:cubicBezTo>
                    <a:moveTo>
                      <a:pt x="287" y="470"/>
                    </a:moveTo>
                    <a:cubicBezTo>
                      <a:pt x="266" y="471"/>
                      <a:pt x="245" y="472"/>
                      <a:pt x="224" y="473"/>
                    </a:cubicBezTo>
                    <a:cubicBezTo>
                      <a:pt x="183" y="474"/>
                      <a:pt x="142" y="476"/>
                      <a:pt x="103" y="479"/>
                    </a:cubicBezTo>
                    <a:cubicBezTo>
                      <a:pt x="103" y="480"/>
                      <a:pt x="103" y="480"/>
                      <a:pt x="103" y="480"/>
                    </a:cubicBezTo>
                    <a:cubicBezTo>
                      <a:pt x="103" y="480"/>
                      <a:pt x="103" y="480"/>
                      <a:pt x="103" y="480"/>
                    </a:cubicBezTo>
                    <a:cubicBezTo>
                      <a:pt x="103" y="480"/>
                      <a:pt x="103" y="480"/>
                      <a:pt x="103" y="479"/>
                    </a:cubicBezTo>
                    <a:cubicBezTo>
                      <a:pt x="97" y="479"/>
                      <a:pt x="92" y="480"/>
                      <a:pt x="87" y="480"/>
                    </a:cubicBezTo>
                    <a:cubicBezTo>
                      <a:pt x="54" y="482"/>
                      <a:pt x="54" y="482"/>
                      <a:pt x="54" y="482"/>
                    </a:cubicBezTo>
                    <a:cubicBezTo>
                      <a:pt x="37" y="483"/>
                      <a:pt x="37" y="483"/>
                      <a:pt x="37" y="483"/>
                    </a:cubicBezTo>
                    <a:cubicBezTo>
                      <a:pt x="36" y="483"/>
                      <a:pt x="36" y="483"/>
                      <a:pt x="36" y="483"/>
                    </a:cubicBezTo>
                    <a:cubicBezTo>
                      <a:pt x="36" y="506"/>
                      <a:pt x="36" y="531"/>
                      <a:pt x="35" y="558"/>
                    </a:cubicBezTo>
                    <a:cubicBezTo>
                      <a:pt x="36" y="558"/>
                      <a:pt x="36" y="558"/>
                      <a:pt x="36" y="558"/>
                    </a:cubicBezTo>
                    <a:cubicBezTo>
                      <a:pt x="40" y="558"/>
                      <a:pt x="40" y="558"/>
                      <a:pt x="40" y="558"/>
                    </a:cubicBezTo>
                    <a:cubicBezTo>
                      <a:pt x="48" y="557"/>
                      <a:pt x="48" y="557"/>
                      <a:pt x="48" y="557"/>
                    </a:cubicBezTo>
                    <a:cubicBezTo>
                      <a:pt x="212" y="544"/>
                      <a:pt x="376" y="538"/>
                      <a:pt x="542" y="535"/>
                    </a:cubicBezTo>
                    <a:cubicBezTo>
                      <a:pt x="594" y="534"/>
                      <a:pt x="645" y="534"/>
                      <a:pt x="697" y="534"/>
                    </a:cubicBezTo>
                    <a:cubicBezTo>
                      <a:pt x="820" y="534"/>
                      <a:pt x="943" y="536"/>
                      <a:pt x="1069" y="539"/>
                    </a:cubicBezTo>
                    <a:cubicBezTo>
                      <a:pt x="942" y="536"/>
                      <a:pt x="823" y="533"/>
                      <a:pt x="714" y="533"/>
                    </a:cubicBezTo>
                    <a:cubicBezTo>
                      <a:pt x="706" y="533"/>
                      <a:pt x="698" y="533"/>
                      <a:pt x="690" y="533"/>
                    </a:cubicBezTo>
                    <a:cubicBezTo>
                      <a:pt x="676" y="533"/>
                      <a:pt x="662" y="533"/>
                      <a:pt x="649" y="533"/>
                    </a:cubicBezTo>
                    <a:cubicBezTo>
                      <a:pt x="287" y="533"/>
                      <a:pt x="52" y="557"/>
                      <a:pt x="51" y="557"/>
                    </a:cubicBezTo>
                    <a:cubicBezTo>
                      <a:pt x="51" y="557"/>
                      <a:pt x="51" y="557"/>
                      <a:pt x="51" y="557"/>
                    </a:cubicBezTo>
                    <a:cubicBezTo>
                      <a:pt x="51" y="557"/>
                      <a:pt x="51" y="557"/>
                      <a:pt x="51" y="557"/>
                    </a:cubicBezTo>
                    <a:cubicBezTo>
                      <a:pt x="52" y="557"/>
                      <a:pt x="287" y="533"/>
                      <a:pt x="649" y="533"/>
                    </a:cubicBezTo>
                    <a:cubicBezTo>
                      <a:pt x="662" y="533"/>
                      <a:pt x="676" y="533"/>
                      <a:pt x="690" y="533"/>
                    </a:cubicBezTo>
                    <a:cubicBezTo>
                      <a:pt x="698" y="533"/>
                      <a:pt x="706" y="533"/>
                      <a:pt x="714" y="533"/>
                    </a:cubicBezTo>
                    <a:cubicBezTo>
                      <a:pt x="823" y="533"/>
                      <a:pt x="942" y="536"/>
                      <a:pt x="1069" y="539"/>
                    </a:cubicBezTo>
                    <a:cubicBezTo>
                      <a:pt x="1218" y="543"/>
                      <a:pt x="1369" y="548"/>
                      <a:pt x="1525" y="553"/>
                    </a:cubicBezTo>
                    <a:cubicBezTo>
                      <a:pt x="1702" y="558"/>
                      <a:pt x="1887" y="562"/>
                      <a:pt x="2073" y="563"/>
                    </a:cubicBezTo>
                    <a:cubicBezTo>
                      <a:pt x="2142" y="562"/>
                      <a:pt x="2212" y="561"/>
                      <a:pt x="2281" y="558"/>
                    </a:cubicBezTo>
                    <a:cubicBezTo>
                      <a:pt x="2339" y="556"/>
                      <a:pt x="2397" y="554"/>
                      <a:pt x="2456" y="550"/>
                    </a:cubicBezTo>
                    <a:cubicBezTo>
                      <a:pt x="2500" y="547"/>
                      <a:pt x="2500" y="547"/>
                      <a:pt x="2500" y="547"/>
                    </a:cubicBezTo>
                    <a:cubicBezTo>
                      <a:pt x="2503" y="547"/>
                      <a:pt x="2503" y="547"/>
                      <a:pt x="2503" y="547"/>
                    </a:cubicBezTo>
                    <a:cubicBezTo>
                      <a:pt x="2504" y="547"/>
                      <a:pt x="2504" y="547"/>
                      <a:pt x="2504" y="547"/>
                    </a:cubicBezTo>
                    <a:cubicBezTo>
                      <a:pt x="2505" y="526"/>
                      <a:pt x="2506" y="518"/>
                      <a:pt x="2506" y="518"/>
                    </a:cubicBezTo>
                    <a:cubicBezTo>
                      <a:pt x="2506" y="518"/>
                      <a:pt x="2505" y="521"/>
                      <a:pt x="2505" y="525"/>
                    </a:cubicBezTo>
                    <a:cubicBezTo>
                      <a:pt x="2506" y="520"/>
                      <a:pt x="2506" y="518"/>
                      <a:pt x="2506" y="518"/>
                    </a:cubicBezTo>
                    <a:cubicBezTo>
                      <a:pt x="2506" y="518"/>
                      <a:pt x="2506" y="518"/>
                      <a:pt x="2506" y="518"/>
                    </a:cubicBezTo>
                    <a:cubicBezTo>
                      <a:pt x="2506" y="518"/>
                      <a:pt x="2506" y="518"/>
                      <a:pt x="2506" y="518"/>
                    </a:cubicBezTo>
                    <a:cubicBezTo>
                      <a:pt x="2506" y="519"/>
                      <a:pt x="2504" y="550"/>
                      <a:pt x="2503" y="566"/>
                    </a:cubicBezTo>
                    <a:cubicBezTo>
                      <a:pt x="2504" y="556"/>
                      <a:pt x="2505" y="538"/>
                      <a:pt x="2506" y="508"/>
                    </a:cubicBezTo>
                    <a:cubicBezTo>
                      <a:pt x="2506" y="508"/>
                      <a:pt x="2506" y="508"/>
                      <a:pt x="2506" y="508"/>
                    </a:cubicBezTo>
                    <a:cubicBezTo>
                      <a:pt x="2506" y="507"/>
                      <a:pt x="2506" y="507"/>
                      <a:pt x="2507" y="506"/>
                    </a:cubicBezTo>
                    <a:cubicBezTo>
                      <a:pt x="2456" y="509"/>
                      <a:pt x="2406" y="512"/>
                      <a:pt x="2356" y="515"/>
                    </a:cubicBezTo>
                    <a:cubicBezTo>
                      <a:pt x="2157" y="523"/>
                      <a:pt x="1960" y="527"/>
                      <a:pt x="1772" y="527"/>
                    </a:cubicBezTo>
                    <a:cubicBezTo>
                      <a:pt x="1476" y="527"/>
                      <a:pt x="1201" y="517"/>
                      <a:pt x="966" y="502"/>
                    </a:cubicBezTo>
                    <a:cubicBezTo>
                      <a:pt x="890" y="496"/>
                      <a:pt x="816" y="491"/>
                      <a:pt x="744" y="485"/>
                    </a:cubicBezTo>
                    <a:cubicBezTo>
                      <a:pt x="600" y="484"/>
                      <a:pt x="450" y="479"/>
                      <a:pt x="287" y="470"/>
                    </a:cubicBezTo>
                    <a:moveTo>
                      <a:pt x="2726" y="416"/>
                    </a:moveTo>
                    <a:cubicBezTo>
                      <a:pt x="2726" y="419"/>
                      <a:pt x="2726" y="422"/>
                      <a:pt x="2727" y="426"/>
                    </a:cubicBezTo>
                    <a:cubicBezTo>
                      <a:pt x="2727" y="425"/>
                      <a:pt x="2727" y="423"/>
                      <a:pt x="2726" y="422"/>
                    </a:cubicBezTo>
                    <a:cubicBezTo>
                      <a:pt x="2726" y="419"/>
                      <a:pt x="2726" y="417"/>
                      <a:pt x="2727" y="416"/>
                    </a:cubicBezTo>
                    <a:cubicBezTo>
                      <a:pt x="2726" y="416"/>
                      <a:pt x="2726" y="416"/>
                      <a:pt x="2726" y="416"/>
                    </a:cubicBezTo>
                    <a:moveTo>
                      <a:pt x="2719" y="401"/>
                    </a:moveTo>
                    <a:cubicBezTo>
                      <a:pt x="2719" y="401"/>
                      <a:pt x="2719" y="401"/>
                      <a:pt x="2719" y="401"/>
                    </a:cubicBezTo>
                    <a:cubicBezTo>
                      <a:pt x="2720" y="407"/>
                      <a:pt x="2720" y="414"/>
                      <a:pt x="2720" y="421"/>
                    </a:cubicBezTo>
                    <a:cubicBezTo>
                      <a:pt x="2721" y="421"/>
                      <a:pt x="2722" y="422"/>
                      <a:pt x="2723" y="422"/>
                    </a:cubicBezTo>
                    <a:cubicBezTo>
                      <a:pt x="2725" y="422"/>
                      <a:pt x="2725" y="422"/>
                      <a:pt x="2725" y="422"/>
                    </a:cubicBezTo>
                    <a:cubicBezTo>
                      <a:pt x="2726" y="422"/>
                      <a:pt x="2726" y="422"/>
                      <a:pt x="2726" y="422"/>
                    </a:cubicBezTo>
                    <a:cubicBezTo>
                      <a:pt x="2726" y="420"/>
                      <a:pt x="2726" y="418"/>
                      <a:pt x="2726" y="416"/>
                    </a:cubicBezTo>
                    <a:cubicBezTo>
                      <a:pt x="2725" y="416"/>
                      <a:pt x="2725" y="416"/>
                      <a:pt x="2725" y="416"/>
                    </a:cubicBezTo>
                    <a:cubicBezTo>
                      <a:pt x="2721" y="416"/>
                      <a:pt x="2721" y="416"/>
                      <a:pt x="2721" y="416"/>
                    </a:cubicBezTo>
                    <a:cubicBezTo>
                      <a:pt x="2720" y="415"/>
                      <a:pt x="2720" y="415"/>
                      <a:pt x="2720" y="415"/>
                    </a:cubicBezTo>
                    <a:cubicBezTo>
                      <a:pt x="2720" y="405"/>
                      <a:pt x="2720" y="401"/>
                      <a:pt x="2719" y="401"/>
                    </a:cubicBezTo>
                    <a:moveTo>
                      <a:pt x="2727" y="399"/>
                    </a:moveTo>
                    <a:cubicBezTo>
                      <a:pt x="2727" y="399"/>
                      <a:pt x="2727" y="404"/>
                      <a:pt x="2727" y="416"/>
                    </a:cubicBezTo>
                    <a:cubicBezTo>
                      <a:pt x="2727" y="416"/>
                      <a:pt x="2727" y="416"/>
                      <a:pt x="2727" y="416"/>
                    </a:cubicBezTo>
                    <a:cubicBezTo>
                      <a:pt x="2727" y="417"/>
                      <a:pt x="2727" y="433"/>
                      <a:pt x="2727" y="488"/>
                    </a:cubicBezTo>
                    <a:cubicBezTo>
                      <a:pt x="2727" y="488"/>
                      <a:pt x="2727" y="488"/>
                      <a:pt x="2727" y="488"/>
                    </a:cubicBezTo>
                    <a:cubicBezTo>
                      <a:pt x="2727" y="489"/>
                      <a:pt x="2727" y="489"/>
                      <a:pt x="2727" y="489"/>
                    </a:cubicBezTo>
                    <a:cubicBezTo>
                      <a:pt x="2727" y="489"/>
                      <a:pt x="2727" y="489"/>
                      <a:pt x="2727" y="488"/>
                    </a:cubicBezTo>
                    <a:cubicBezTo>
                      <a:pt x="2722" y="488"/>
                      <a:pt x="2722" y="488"/>
                      <a:pt x="2722" y="488"/>
                    </a:cubicBezTo>
                    <a:cubicBezTo>
                      <a:pt x="2722" y="488"/>
                      <a:pt x="2722" y="488"/>
                      <a:pt x="2722" y="488"/>
                    </a:cubicBezTo>
                    <a:cubicBezTo>
                      <a:pt x="2722" y="492"/>
                      <a:pt x="2722" y="494"/>
                      <a:pt x="2722" y="494"/>
                    </a:cubicBezTo>
                    <a:cubicBezTo>
                      <a:pt x="2721" y="494"/>
                      <a:pt x="2721" y="493"/>
                      <a:pt x="2721" y="489"/>
                    </a:cubicBezTo>
                    <a:cubicBezTo>
                      <a:pt x="2720" y="489"/>
                      <a:pt x="2720" y="489"/>
                      <a:pt x="2720" y="489"/>
                    </a:cubicBezTo>
                    <a:cubicBezTo>
                      <a:pt x="2720" y="494"/>
                      <a:pt x="2720" y="499"/>
                      <a:pt x="2720" y="501"/>
                    </a:cubicBezTo>
                    <a:cubicBezTo>
                      <a:pt x="2721" y="501"/>
                      <a:pt x="2721" y="501"/>
                      <a:pt x="2721" y="501"/>
                    </a:cubicBezTo>
                    <a:cubicBezTo>
                      <a:pt x="2721" y="499"/>
                      <a:pt x="2720" y="497"/>
                      <a:pt x="2720" y="495"/>
                    </a:cubicBezTo>
                    <a:cubicBezTo>
                      <a:pt x="2726" y="494"/>
                      <a:pt x="2726" y="494"/>
                      <a:pt x="2726" y="494"/>
                    </a:cubicBezTo>
                    <a:cubicBezTo>
                      <a:pt x="2727" y="494"/>
                      <a:pt x="2727" y="494"/>
                      <a:pt x="2727" y="494"/>
                    </a:cubicBezTo>
                    <a:cubicBezTo>
                      <a:pt x="2728" y="494"/>
                      <a:pt x="2728" y="494"/>
                      <a:pt x="2728" y="494"/>
                    </a:cubicBezTo>
                    <a:cubicBezTo>
                      <a:pt x="2728" y="495"/>
                      <a:pt x="2728" y="495"/>
                      <a:pt x="2728" y="495"/>
                    </a:cubicBezTo>
                    <a:cubicBezTo>
                      <a:pt x="2728" y="495"/>
                      <a:pt x="2728" y="471"/>
                      <a:pt x="2727" y="447"/>
                    </a:cubicBezTo>
                    <a:cubicBezTo>
                      <a:pt x="2727" y="423"/>
                      <a:pt x="2727" y="399"/>
                      <a:pt x="2727" y="399"/>
                    </a:cubicBezTo>
                    <a:moveTo>
                      <a:pt x="2512" y="398"/>
                    </a:moveTo>
                    <a:cubicBezTo>
                      <a:pt x="2512" y="398"/>
                      <a:pt x="2512" y="399"/>
                      <a:pt x="2512" y="399"/>
                    </a:cubicBezTo>
                    <a:cubicBezTo>
                      <a:pt x="2514" y="399"/>
                      <a:pt x="2516" y="399"/>
                      <a:pt x="2517" y="400"/>
                    </a:cubicBezTo>
                    <a:cubicBezTo>
                      <a:pt x="2546" y="402"/>
                      <a:pt x="2581" y="406"/>
                      <a:pt x="2622" y="410"/>
                    </a:cubicBezTo>
                    <a:cubicBezTo>
                      <a:pt x="2633" y="412"/>
                      <a:pt x="2645" y="413"/>
                      <a:pt x="2657" y="414"/>
                    </a:cubicBezTo>
                    <a:cubicBezTo>
                      <a:pt x="2666" y="414"/>
                      <a:pt x="2675" y="413"/>
                      <a:pt x="2684" y="412"/>
                    </a:cubicBezTo>
                    <a:cubicBezTo>
                      <a:pt x="2677" y="411"/>
                      <a:pt x="2677" y="411"/>
                      <a:pt x="2677" y="411"/>
                    </a:cubicBezTo>
                    <a:cubicBezTo>
                      <a:pt x="2658" y="410"/>
                      <a:pt x="2639" y="408"/>
                      <a:pt x="2620" y="406"/>
                    </a:cubicBezTo>
                    <a:cubicBezTo>
                      <a:pt x="2583" y="403"/>
                      <a:pt x="2548" y="400"/>
                      <a:pt x="2512" y="398"/>
                    </a:cubicBezTo>
                    <a:moveTo>
                      <a:pt x="22" y="396"/>
                    </a:moveTo>
                    <a:cubicBezTo>
                      <a:pt x="6" y="396"/>
                      <a:pt x="0" y="397"/>
                      <a:pt x="10" y="398"/>
                    </a:cubicBezTo>
                    <a:cubicBezTo>
                      <a:pt x="14" y="399"/>
                      <a:pt x="18" y="400"/>
                      <a:pt x="22" y="401"/>
                    </a:cubicBezTo>
                    <a:cubicBezTo>
                      <a:pt x="22" y="400"/>
                      <a:pt x="22" y="399"/>
                      <a:pt x="22" y="398"/>
                    </a:cubicBezTo>
                    <a:cubicBezTo>
                      <a:pt x="18" y="397"/>
                      <a:pt x="18" y="397"/>
                      <a:pt x="22" y="396"/>
                    </a:cubicBezTo>
                    <a:cubicBezTo>
                      <a:pt x="22" y="396"/>
                      <a:pt x="22" y="396"/>
                      <a:pt x="22" y="396"/>
                    </a:cubicBezTo>
                    <a:moveTo>
                      <a:pt x="1991" y="375"/>
                    </a:moveTo>
                    <a:cubicBezTo>
                      <a:pt x="1985" y="375"/>
                      <a:pt x="1978" y="375"/>
                      <a:pt x="1972" y="375"/>
                    </a:cubicBezTo>
                    <a:cubicBezTo>
                      <a:pt x="1996" y="375"/>
                      <a:pt x="2019" y="376"/>
                      <a:pt x="2041" y="376"/>
                    </a:cubicBezTo>
                    <a:cubicBezTo>
                      <a:pt x="2032" y="376"/>
                      <a:pt x="2022" y="375"/>
                      <a:pt x="2013" y="375"/>
                    </a:cubicBezTo>
                    <a:cubicBezTo>
                      <a:pt x="2006" y="375"/>
                      <a:pt x="1998" y="375"/>
                      <a:pt x="1991" y="375"/>
                    </a:cubicBezTo>
                    <a:moveTo>
                      <a:pt x="22" y="356"/>
                    </a:moveTo>
                    <a:cubicBezTo>
                      <a:pt x="22" y="356"/>
                      <a:pt x="22" y="363"/>
                      <a:pt x="22" y="372"/>
                    </a:cubicBezTo>
                    <a:cubicBezTo>
                      <a:pt x="22" y="372"/>
                      <a:pt x="22" y="373"/>
                      <a:pt x="22" y="373"/>
                    </a:cubicBezTo>
                    <a:cubicBezTo>
                      <a:pt x="22" y="373"/>
                      <a:pt x="22" y="373"/>
                      <a:pt x="22" y="373"/>
                    </a:cubicBezTo>
                    <a:cubicBezTo>
                      <a:pt x="22" y="361"/>
                      <a:pt x="22" y="356"/>
                      <a:pt x="22" y="356"/>
                    </a:cubicBezTo>
                    <a:moveTo>
                      <a:pt x="95" y="329"/>
                    </a:moveTo>
                    <a:cubicBezTo>
                      <a:pt x="95" y="330"/>
                      <a:pt x="95" y="332"/>
                      <a:pt x="95" y="332"/>
                    </a:cubicBezTo>
                    <a:cubicBezTo>
                      <a:pt x="95" y="333"/>
                      <a:pt x="95" y="333"/>
                      <a:pt x="95" y="333"/>
                    </a:cubicBezTo>
                    <a:cubicBezTo>
                      <a:pt x="98" y="333"/>
                      <a:pt x="98" y="333"/>
                      <a:pt x="98" y="333"/>
                    </a:cubicBezTo>
                    <a:cubicBezTo>
                      <a:pt x="98" y="333"/>
                      <a:pt x="98" y="333"/>
                      <a:pt x="98" y="333"/>
                    </a:cubicBezTo>
                    <a:cubicBezTo>
                      <a:pt x="98" y="331"/>
                      <a:pt x="98" y="330"/>
                      <a:pt x="98" y="329"/>
                    </a:cubicBezTo>
                    <a:cubicBezTo>
                      <a:pt x="95" y="329"/>
                      <a:pt x="95" y="329"/>
                      <a:pt x="95" y="329"/>
                    </a:cubicBezTo>
                    <a:moveTo>
                      <a:pt x="94" y="297"/>
                    </a:moveTo>
                    <a:cubicBezTo>
                      <a:pt x="94" y="297"/>
                      <a:pt x="94" y="308"/>
                      <a:pt x="94" y="319"/>
                    </a:cubicBezTo>
                    <a:cubicBezTo>
                      <a:pt x="94" y="329"/>
                      <a:pt x="94" y="340"/>
                      <a:pt x="94" y="340"/>
                    </a:cubicBezTo>
                    <a:cubicBezTo>
                      <a:pt x="94" y="340"/>
                      <a:pt x="94" y="338"/>
                      <a:pt x="94" y="333"/>
                    </a:cubicBezTo>
                    <a:cubicBezTo>
                      <a:pt x="94" y="330"/>
                      <a:pt x="94" y="324"/>
                      <a:pt x="94" y="318"/>
                    </a:cubicBezTo>
                    <a:cubicBezTo>
                      <a:pt x="94" y="309"/>
                      <a:pt x="94" y="301"/>
                      <a:pt x="94" y="301"/>
                    </a:cubicBezTo>
                    <a:cubicBezTo>
                      <a:pt x="94" y="301"/>
                      <a:pt x="95" y="301"/>
                      <a:pt x="95" y="301"/>
                    </a:cubicBezTo>
                    <a:cubicBezTo>
                      <a:pt x="96" y="301"/>
                      <a:pt x="96" y="301"/>
                      <a:pt x="96" y="301"/>
                    </a:cubicBezTo>
                    <a:cubicBezTo>
                      <a:pt x="98" y="301"/>
                      <a:pt x="98" y="301"/>
                      <a:pt x="98" y="301"/>
                    </a:cubicBezTo>
                    <a:cubicBezTo>
                      <a:pt x="98" y="300"/>
                      <a:pt x="98" y="299"/>
                      <a:pt x="98" y="297"/>
                    </a:cubicBezTo>
                    <a:cubicBezTo>
                      <a:pt x="94" y="298"/>
                      <a:pt x="94" y="298"/>
                      <a:pt x="94" y="298"/>
                    </a:cubicBezTo>
                    <a:cubicBezTo>
                      <a:pt x="94" y="297"/>
                      <a:pt x="94" y="297"/>
                      <a:pt x="94" y="297"/>
                    </a:cubicBezTo>
                    <a:moveTo>
                      <a:pt x="2308" y="278"/>
                    </a:moveTo>
                    <a:cubicBezTo>
                      <a:pt x="2307" y="278"/>
                      <a:pt x="2307" y="278"/>
                      <a:pt x="2307" y="278"/>
                    </a:cubicBezTo>
                    <a:cubicBezTo>
                      <a:pt x="2307" y="279"/>
                      <a:pt x="2307" y="280"/>
                      <a:pt x="2307" y="281"/>
                    </a:cubicBezTo>
                    <a:cubicBezTo>
                      <a:pt x="2308" y="281"/>
                      <a:pt x="2308" y="281"/>
                      <a:pt x="2308" y="281"/>
                    </a:cubicBezTo>
                    <a:cubicBezTo>
                      <a:pt x="2308" y="281"/>
                      <a:pt x="2308" y="281"/>
                      <a:pt x="2308" y="281"/>
                    </a:cubicBezTo>
                    <a:cubicBezTo>
                      <a:pt x="2308" y="280"/>
                      <a:pt x="2308" y="279"/>
                      <a:pt x="2308" y="278"/>
                    </a:cubicBezTo>
                    <a:moveTo>
                      <a:pt x="103" y="253"/>
                    </a:moveTo>
                    <a:cubicBezTo>
                      <a:pt x="103" y="254"/>
                      <a:pt x="103" y="254"/>
                      <a:pt x="103" y="255"/>
                    </a:cubicBezTo>
                    <a:cubicBezTo>
                      <a:pt x="116" y="254"/>
                      <a:pt x="116" y="254"/>
                      <a:pt x="116" y="254"/>
                    </a:cubicBezTo>
                    <a:cubicBezTo>
                      <a:pt x="105" y="253"/>
                      <a:pt x="105" y="253"/>
                      <a:pt x="105" y="253"/>
                    </a:cubicBezTo>
                    <a:cubicBezTo>
                      <a:pt x="103" y="253"/>
                      <a:pt x="103" y="253"/>
                      <a:pt x="103" y="253"/>
                    </a:cubicBezTo>
                    <a:moveTo>
                      <a:pt x="40" y="236"/>
                    </a:moveTo>
                    <a:cubicBezTo>
                      <a:pt x="40" y="236"/>
                      <a:pt x="40" y="260"/>
                      <a:pt x="39" y="338"/>
                    </a:cubicBezTo>
                    <a:cubicBezTo>
                      <a:pt x="41" y="338"/>
                      <a:pt x="41" y="338"/>
                      <a:pt x="41" y="338"/>
                    </a:cubicBezTo>
                    <a:cubicBezTo>
                      <a:pt x="58" y="340"/>
                      <a:pt x="75" y="342"/>
                      <a:pt x="92" y="343"/>
                    </a:cubicBezTo>
                    <a:cubicBezTo>
                      <a:pt x="92" y="338"/>
                      <a:pt x="92" y="333"/>
                      <a:pt x="92" y="327"/>
                    </a:cubicBezTo>
                    <a:cubicBezTo>
                      <a:pt x="92" y="290"/>
                      <a:pt x="92" y="253"/>
                      <a:pt x="92" y="253"/>
                    </a:cubicBezTo>
                    <a:cubicBezTo>
                      <a:pt x="92" y="253"/>
                      <a:pt x="92" y="254"/>
                      <a:pt x="92" y="255"/>
                    </a:cubicBezTo>
                    <a:cubicBezTo>
                      <a:pt x="92" y="255"/>
                      <a:pt x="92" y="255"/>
                      <a:pt x="92" y="255"/>
                    </a:cubicBezTo>
                    <a:cubicBezTo>
                      <a:pt x="92" y="250"/>
                      <a:pt x="92" y="245"/>
                      <a:pt x="92" y="245"/>
                    </a:cubicBezTo>
                    <a:cubicBezTo>
                      <a:pt x="92" y="245"/>
                      <a:pt x="92" y="250"/>
                      <a:pt x="92" y="268"/>
                    </a:cubicBezTo>
                    <a:cubicBezTo>
                      <a:pt x="91" y="268"/>
                      <a:pt x="90" y="267"/>
                      <a:pt x="89" y="267"/>
                    </a:cubicBezTo>
                    <a:cubicBezTo>
                      <a:pt x="58" y="265"/>
                      <a:pt x="58" y="265"/>
                      <a:pt x="58" y="265"/>
                    </a:cubicBezTo>
                    <a:cubicBezTo>
                      <a:pt x="43" y="264"/>
                      <a:pt x="43" y="264"/>
                      <a:pt x="43" y="264"/>
                    </a:cubicBezTo>
                    <a:cubicBezTo>
                      <a:pt x="41" y="263"/>
                      <a:pt x="41" y="263"/>
                      <a:pt x="41" y="263"/>
                    </a:cubicBezTo>
                    <a:cubicBezTo>
                      <a:pt x="40" y="263"/>
                      <a:pt x="40" y="263"/>
                      <a:pt x="40" y="263"/>
                    </a:cubicBezTo>
                    <a:cubicBezTo>
                      <a:pt x="40" y="283"/>
                      <a:pt x="40" y="290"/>
                      <a:pt x="40" y="290"/>
                    </a:cubicBezTo>
                    <a:cubicBezTo>
                      <a:pt x="40" y="290"/>
                      <a:pt x="40" y="277"/>
                      <a:pt x="40" y="263"/>
                    </a:cubicBezTo>
                    <a:cubicBezTo>
                      <a:pt x="40" y="250"/>
                      <a:pt x="41" y="236"/>
                      <a:pt x="40" y="236"/>
                    </a:cubicBezTo>
                    <a:moveTo>
                      <a:pt x="2520" y="235"/>
                    </a:moveTo>
                    <a:cubicBezTo>
                      <a:pt x="2519" y="253"/>
                      <a:pt x="2518" y="275"/>
                      <a:pt x="2517" y="302"/>
                    </a:cubicBezTo>
                    <a:cubicBezTo>
                      <a:pt x="2513" y="302"/>
                      <a:pt x="2513" y="302"/>
                      <a:pt x="2513" y="302"/>
                    </a:cubicBezTo>
                    <a:cubicBezTo>
                      <a:pt x="2513" y="301"/>
                      <a:pt x="2513" y="301"/>
                      <a:pt x="2513" y="301"/>
                    </a:cubicBezTo>
                    <a:cubicBezTo>
                      <a:pt x="2511" y="338"/>
                      <a:pt x="2509" y="364"/>
                      <a:pt x="2509" y="364"/>
                    </a:cubicBezTo>
                    <a:cubicBezTo>
                      <a:pt x="2509" y="364"/>
                      <a:pt x="2509" y="363"/>
                      <a:pt x="2510" y="361"/>
                    </a:cubicBezTo>
                    <a:cubicBezTo>
                      <a:pt x="2509" y="360"/>
                      <a:pt x="2509" y="360"/>
                      <a:pt x="2509" y="360"/>
                    </a:cubicBezTo>
                    <a:cubicBezTo>
                      <a:pt x="2506" y="360"/>
                      <a:pt x="2506" y="360"/>
                      <a:pt x="2506" y="360"/>
                    </a:cubicBezTo>
                    <a:cubicBezTo>
                      <a:pt x="2506" y="364"/>
                      <a:pt x="2506" y="367"/>
                      <a:pt x="2505" y="371"/>
                    </a:cubicBezTo>
                    <a:cubicBezTo>
                      <a:pt x="2505" y="380"/>
                      <a:pt x="2504" y="389"/>
                      <a:pt x="2504" y="398"/>
                    </a:cubicBezTo>
                    <a:cubicBezTo>
                      <a:pt x="2507" y="399"/>
                      <a:pt x="2509" y="399"/>
                      <a:pt x="2512" y="399"/>
                    </a:cubicBezTo>
                    <a:cubicBezTo>
                      <a:pt x="2512" y="399"/>
                      <a:pt x="2512" y="398"/>
                      <a:pt x="2512" y="398"/>
                    </a:cubicBezTo>
                    <a:cubicBezTo>
                      <a:pt x="2512" y="398"/>
                      <a:pt x="2512" y="398"/>
                      <a:pt x="2512" y="398"/>
                    </a:cubicBezTo>
                    <a:cubicBezTo>
                      <a:pt x="2513" y="386"/>
                      <a:pt x="2514" y="375"/>
                      <a:pt x="2514" y="362"/>
                    </a:cubicBezTo>
                    <a:cubicBezTo>
                      <a:pt x="2514" y="362"/>
                      <a:pt x="2514" y="362"/>
                      <a:pt x="2514" y="362"/>
                    </a:cubicBezTo>
                    <a:cubicBezTo>
                      <a:pt x="2516" y="326"/>
                      <a:pt x="2519" y="284"/>
                      <a:pt x="2521" y="235"/>
                    </a:cubicBezTo>
                    <a:cubicBezTo>
                      <a:pt x="2521" y="235"/>
                      <a:pt x="2521" y="235"/>
                      <a:pt x="2521" y="235"/>
                    </a:cubicBezTo>
                    <a:cubicBezTo>
                      <a:pt x="2520" y="235"/>
                      <a:pt x="2520" y="235"/>
                      <a:pt x="2520" y="235"/>
                    </a:cubicBezTo>
                    <a:moveTo>
                      <a:pt x="2308" y="228"/>
                    </a:moveTo>
                    <a:cubicBezTo>
                      <a:pt x="2307" y="240"/>
                      <a:pt x="2307" y="250"/>
                      <a:pt x="2307" y="260"/>
                    </a:cubicBezTo>
                    <a:cubicBezTo>
                      <a:pt x="2307" y="260"/>
                      <a:pt x="2308" y="260"/>
                      <a:pt x="2308" y="260"/>
                    </a:cubicBezTo>
                    <a:cubicBezTo>
                      <a:pt x="2308" y="250"/>
                      <a:pt x="2308" y="240"/>
                      <a:pt x="2308" y="228"/>
                    </a:cubicBezTo>
                    <a:cubicBezTo>
                      <a:pt x="2308" y="228"/>
                      <a:pt x="2308" y="228"/>
                      <a:pt x="2308" y="228"/>
                    </a:cubicBezTo>
                    <a:cubicBezTo>
                      <a:pt x="2308" y="228"/>
                      <a:pt x="2308" y="228"/>
                      <a:pt x="2308" y="228"/>
                    </a:cubicBezTo>
                    <a:moveTo>
                      <a:pt x="1981" y="206"/>
                    </a:moveTo>
                    <a:cubicBezTo>
                      <a:pt x="1981" y="206"/>
                      <a:pt x="1981" y="206"/>
                      <a:pt x="1981" y="206"/>
                    </a:cubicBezTo>
                    <a:cubicBezTo>
                      <a:pt x="1981" y="206"/>
                      <a:pt x="1981" y="206"/>
                      <a:pt x="1981" y="206"/>
                    </a:cubicBezTo>
                    <a:cubicBezTo>
                      <a:pt x="1981" y="206"/>
                      <a:pt x="1981" y="206"/>
                      <a:pt x="1981" y="206"/>
                    </a:cubicBezTo>
                    <a:cubicBezTo>
                      <a:pt x="1981" y="206"/>
                      <a:pt x="1981" y="206"/>
                      <a:pt x="1981" y="206"/>
                    </a:cubicBezTo>
                    <a:cubicBezTo>
                      <a:pt x="1981" y="206"/>
                      <a:pt x="1981" y="206"/>
                      <a:pt x="1981" y="206"/>
                    </a:cubicBezTo>
                    <a:moveTo>
                      <a:pt x="2314" y="202"/>
                    </a:moveTo>
                    <a:cubicBezTo>
                      <a:pt x="2314" y="209"/>
                      <a:pt x="2314" y="226"/>
                      <a:pt x="2314" y="261"/>
                    </a:cubicBezTo>
                    <a:cubicBezTo>
                      <a:pt x="2352" y="266"/>
                      <a:pt x="2391" y="272"/>
                      <a:pt x="2432" y="279"/>
                    </a:cubicBezTo>
                    <a:cubicBezTo>
                      <a:pt x="2444" y="281"/>
                      <a:pt x="2457" y="284"/>
                      <a:pt x="2470" y="286"/>
                    </a:cubicBezTo>
                    <a:cubicBezTo>
                      <a:pt x="2490" y="290"/>
                      <a:pt x="2490" y="290"/>
                      <a:pt x="2490" y="290"/>
                    </a:cubicBezTo>
                    <a:cubicBezTo>
                      <a:pt x="2500" y="292"/>
                      <a:pt x="2500" y="292"/>
                      <a:pt x="2500" y="292"/>
                    </a:cubicBezTo>
                    <a:cubicBezTo>
                      <a:pt x="2505" y="293"/>
                      <a:pt x="2505" y="293"/>
                      <a:pt x="2505" y="293"/>
                    </a:cubicBezTo>
                    <a:cubicBezTo>
                      <a:pt x="2507" y="294"/>
                      <a:pt x="2507" y="294"/>
                      <a:pt x="2507" y="294"/>
                    </a:cubicBezTo>
                    <a:cubicBezTo>
                      <a:pt x="2509" y="294"/>
                      <a:pt x="2509" y="294"/>
                      <a:pt x="2509" y="294"/>
                    </a:cubicBezTo>
                    <a:cubicBezTo>
                      <a:pt x="2509" y="294"/>
                      <a:pt x="2509" y="294"/>
                      <a:pt x="2509" y="294"/>
                    </a:cubicBezTo>
                    <a:cubicBezTo>
                      <a:pt x="2511" y="264"/>
                      <a:pt x="2512" y="251"/>
                      <a:pt x="2512" y="251"/>
                    </a:cubicBezTo>
                    <a:cubicBezTo>
                      <a:pt x="2512" y="251"/>
                      <a:pt x="2511" y="272"/>
                      <a:pt x="2509" y="301"/>
                    </a:cubicBezTo>
                    <a:cubicBezTo>
                      <a:pt x="2513" y="301"/>
                      <a:pt x="2513" y="301"/>
                      <a:pt x="2513" y="301"/>
                    </a:cubicBezTo>
                    <a:cubicBezTo>
                      <a:pt x="2514" y="281"/>
                      <a:pt x="2515" y="258"/>
                      <a:pt x="2516" y="234"/>
                    </a:cubicBezTo>
                    <a:cubicBezTo>
                      <a:pt x="2514" y="234"/>
                      <a:pt x="2514" y="234"/>
                      <a:pt x="2514" y="234"/>
                    </a:cubicBezTo>
                    <a:cubicBezTo>
                      <a:pt x="2502" y="231"/>
                      <a:pt x="2502" y="231"/>
                      <a:pt x="2502" y="231"/>
                    </a:cubicBezTo>
                    <a:cubicBezTo>
                      <a:pt x="2478" y="227"/>
                      <a:pt x="2478" y="227"/>
                      <a:pt x="2478" y="227"/>
                    </a:cubicBezTo>
                    <a:cubicBezTo>
                      <a:pt x="2462" y="224"/>
                      <a:pt x="2447" y="221"/>
                      <a:pt x="2431" y="218"/>
                    </a:cubicBezTo>
                    <a:cubicBezTo>
                      <a:pt x="2392" y="212"/>
                      <a:pt x="2353" y="206"/>
                      <a:pt x="2314" y="202"/>
                    </a:cubicBezTo>
                    <a:moveTo>
                      <a:pt x="2307" y="201"/>
                    </a:moveTo>
                    <a:cubicBezTo>
                      <a:pt x="2307" y="204"/>
                      <a:pt x="2307" y="207"/>
                      <a:pt x="2307" y="210"/>
                    </a:cubicBezTo>
                    <a:cubicBezTo>
                      <a:pt x="2308" y="210"/>
                      <a:pt x="2308" y="210"/>
                      <a:pt x="2308" y="210"/>
                    </a:cubicBezTo>
                    <a:cubicBezTo>
                      <a:pt x="2308" y="210"/>
                      <a:pt x="2308" y="211"/>
                      <a:pt x="2308" y="211"/>
                    </a:cubicBezTo>
                    <a:cubicBezTo>
                      <a:pt x="2310" y="211"/>
                      <a:pt x="2310" y="211"/>
                      <a:pt x="2310" y="211"/>
                    </a:cubicBezTo>
                    <a:cubicBezTo>
                      <a:pt x="2313" y="212"/>
                      <a:pt x="2313" y="212"/>
                      <a:pt x="2313" y="212"/>
                    </a:cubicBezTo>
                    <a:cubicBezTo>
                      <a:pt x="2313" y="221"/>
                      <a:pt x="2313" y="225"/>
                      <a:pt x="2313" y="225"/>
                    </a:cubicBezTo>
                    <a:cubicBezTo>
                      <a:pt x="2313" y="225"/>
                      <a:pt x="2313" y="218"/>
                      <a:pt x="2314" y="211"/>
                    </a:cubicBezTo>
                    <a:cubicBezTo>
                      <a:pt x="2314" y="208"/>
                      <a:pt x="2314" y="204"/>
                      <a:pt x="2314" y="202"/>
                    </a:cubicBezTo>
                    <a:cubicBezTo>
                      <a:pt x="2312" y="201"/>
                      <a:pt x="2309" y="201"/>
                      <a:pt x="2307" y="201"/>
                    </a:cubicBezTo>
                    <a:moveTo>
                      <a:pt x="1744" y="197"/>
                    </a:moveTo>
                    <a:cubicBezTo>
                      <a:pt x="1612" y="200"/>
                      <a:pt x="1505" y="202"/>
                      <a:pt x="1437" y="203"/>
                    </a:cubicBezTo>
                    <a:cubicBezTo>
                      <a:pt x="1505" y="204"/>
                      <a:pt x="1570" y="206"/>
                      <a:pt x="1631" y="208"/>
                    </a:cubicBezTo>
                    <a:cubicBezTo>
                      <a:pt x="1661" y="208"/>
                      <a:pt x="1690" y="207"/>
                      <a:pt x="1720" y="207"/>
                    </a:cubicBezTo>
                    <a:cubicBezTo>
                      <a:pt x="1774" y="206"/>
                      <a:pt x="1829" y="206"/>
                      <a:pt x="1884" y="206"/>
                    </a:cubicBezTo>
                    <a:cubicBezTo>
                      <a:pt x="1838" y="202"/>
                      <a:pt x="1791" y="199"/>
                      <a:pt x="1744" y="197"/>
                    </a:cubicBezTo>
                    <a:moveTo>
                      <a:pt x="2002" y="190"/>
                    </a:moveTo>
                    <a:cubicBezTo>
                      <a:pt x="1996" y="190"/>
                      <a:pt x="1989" y="191"/>
                      <a:pt x="1982" y="191"/>
                    </a:cubicBezTo>
                    <a:cubicBezTo>
                      <a:pt x="1982" y="195"/>
                      <a:pt x="1982" y="197"/>
                      <a:pt x="1982" y="197"/>
                    </a:cubicBezTo>
                    <a:cubicBezTo>
                      <a:pt x="1982" y="197"/>
                      <a:pt x="1982" y="197"/>
                      <a:pt x="1982" y="195"/>
                    </a:cubicBezTo>
                    <a:cubicBezTo>
                      <a:pt x="1982" y="195"/>
                      <a:pt x="1982" y="195"/>
                      <a:pt x="1982" y="195"/>
                    </a:cubicBezTo>
                    <a:cubicBezTo>
                      <a:pt x="1981" y="195"/>
                      <a:pt x="1981" y="195"/>
                      <a:pt x="1981" y="195"/>
                    </a:cubicBezTo>
                    <a:cubicBezTo>
                      <a:pt x="1981" y="200"/>
                      <a:pt x="1981" y="204"/>
                      <a:pt x="1981" y="206"/>
                    </a:cubicBezTo>
                    <a:cubicBezTo>
                      <a:pt x="1995" y="205"/>
                      <a:pt x="2009" y="205"/>
                      <a:pt x="2024" y="204"/>
                    </a:cubicBezTo>
                    <a:cubicBezTo>
                      <a:pt x="2016" y="200"/>
                      <a:pt x="2009" y="196"/>
                      <a:pt x="2002" y="190"/>
                    </a:cubicBezTo>
                    <a:moveTo>
                      <a:pt x="2169" y="186"/>
                    </a:moveTo>
                    <a:cubicBezTo>
                      <a:pt x="2165" y="190"/>
                      <a:pt x="2160" y="194"/>
                      <a:pt x="2156" y="197"/>
                    </a:cubicBezTo>
                    <a:cubicBezTo>
                      <a:pt x="2178" y="196"/>
                      <a:pt x="2201" y="195"/>
                      <a:pt x="2224" y="194"/>
                    </a:cubicBezTo>
                    <a:cubicBezTo>
                      <a:pt x="2229" y="194"/>
                      <a:pt x="2234" y="193"/>
                      <a:pt x="2239" y="193"/>
                    </a:cubicBezTo>
                    <a:cubicBezTo>
                      <a:pt x="2215" y="190"/>
                      <a:pt x="2192" y="188"/>
                      <a:pt x="2169" y="186"/>
                    </a:cubicBezTo>
                    <a:moveTo>
                      <a:pt x="2307" y="181"/>
                    </a:moveTo>
                    <a:cubicBezTo>
                      <a:pt x="2279" y="182"/>
                      <a:pt x="2252" y="183"/>
                      <a:pt x="2225" y="184"/>
                    </a:cubicBezTo>
                    <a:cubicBezTo>
                      <a:pt x="2206" y="184"/>
                      <a:pt x="2188" y="185"/>
                      <a:pt x="2170" y="186"/>
                    </a:cubicBezTo>
                    <a:cubicBezTo>
                      <a:pt x="2169" y="186"/>
                      <a:pt x="2169" y="186"/>
                      <a:pt x="2169" y="186"/>
                    </a:cubicBezTo>
                    <a:cubicBezTo>
                      <a:pt x="2192" y="188"/>
                      <a:pt x="2215" y="190"/>
                      <a:pt x="2239" y="193"/>
                    </a:cubicBezTo>
                    <a:cubicBezTo>
                      <a:pt x="2257" y="192"/>
                      <a:pt x="2275" y="191"/>
                      <a:pt x="2293" y="190"/>
                    </a:cubicBezTo>
                    <a:cubicBezTo>
                      <a:pt x="2302" y="190"/>
                      <a:pt x="2302" y="190"/>
                      <a:pt x="2302" y="190"/>
                    </a:cubicBezTo>
                    <a:cubicBezTo>
                      <a:pt x="2307" y="189"/>
                      <a:pt x="2307" y="189"/>
                      <a:pt x="2307" y="189"/>
                    </a:cubicBezTo>
                    <a:cubicBezTo>
                      <a:pt x="2307" y="187"/>
                      <a:pt x="2307" y="184"/>
                      <a:pt x="2307" y="181"/>
                    </a:cubicBezTo>
                    <a:moveTo>
                      <a:pt x="2519" y="174"/>
                    </a:moveTo>
                    <a:cubicBezTo>
                      <a:pt x="2513" y="175"/>
                      <a:pt x="2513" y="175"/>
                      <a:pt x="2513" y="175"/>
                    </a:cubicBezTo>
                    <a:cubicBezTo>
                      <a:pt x="2486" y="175"/>
                      <a:pt x="2486" y="175"/>
                      <a:pt x="2486" y="175"/>
                    </a:cubicBezTo>
                    <a:cubicBezTo>
                      <a:pt x="2433" y="177"/>
                      <a:pt x="2433" y="177"/>
                      <a:pt x="2433" y="177"/>
                    </a:cubicBezTo>
                    <a:cubicBezTo>
                      <a:pt x="2391" y="179"/>
                      <a:pt x="2349" y="180"/>
                      <a:pt x="2307" y="181"/>
                    </a:cubicBezTo>
                    <a:cubicBezTo>
                      <a:pt x="2307" y="187"/>
                      <a:pt x="2307" y="194"/>
                      <a:pt x="2307" y="201"/>
                    </a:cubicBezTo>
                    <a:cubicBezTo>
                      <a:pt x="2309" y="201"/>
                      <a:pt x="2312" y="201"/>
                      <a:pt x="2314" y="202"/>
                    </a:cubicBezTo>
                    <a:cubicBezTo>
                      <a:pt x="2314" y="199"/>
                      <a:pt x="2314" y="198"/>
                      <a:pt x="2314" y="198"/>
                    </a:cubicBezTo>
                    <a:cubicBezTo>
                      <a:pt x="2314" y="198"/>
                      <a:pt x="2314" y="199"/>
                      <a:pt x="2314" y="202"/>
                    </a:cubicBezTo>
                    <a:cubicBezTo>
                      <a:pt x="2353" y="206"/>
                      <a:pt x="2392" y="212"/>
                      <a:pt x="2431" y="218"/>
                    </a:cubicBezTo>
                    <a:cubicBezTo>
                      <a:pt x="2447" y="221"/>
                      <a:pt x="2462" y="224"/>
                      <a:pt x="2478" y="227"/>
                    </a:cubicBezTo>
                    <a:cubicBezTo>
                      <a:pt x="2502" y="231"/>
                      <a:pt x="2502" y="231"/>
                      <a:pt x="2502" y="231"/>
                    </a:cubicBezTo>
                    <a:cubicBezTo>
                      <a:pt x="2514" y="234"/>
                      <a:pt x="2514" y="234"/>
                      <a:pt x="2514" y="234"/>
                    </a:cubicBezTo>
                    <a:cubicBezTo>
                      <a:pt x="2516" y="234"/>
                      <a:pt x="2516" y="234"/>
                      <a:pt x="2516" y="234"/>
                    </a:cubicBezTo>
                    <a:cubicBezTo>
                      <a:pt x="2516" y="227"/>
                      <a:pt x="2517" y="220"/>
                      <a:pt x="2517" y="213"/>
                    </a:cubicBezTo>
                    <a:cubicBezTo>
                      <a:pt x="2518" y="200"/>
                      <a:pt x="2518" y="187"/>
                      <a:pt x="2519" y="174"/>
                    </a:cubicBezTo>
                    <a:moveTo>
                      <a:pt x="324" y="158"/>
                    </a:moveTo>
                    <a:cubicBezTo>
                      <a:pt x="324" y="171"/>
                      <a:pt x="324" y="186"/>
                      <a:pt x="324" y="205"/>
                    </a:cubicBezTo>
                    <a:cubicBezTo>
                      <a:pt x="325" y="205"/>
                      <a:pt x="325" y="205"/>
                      <a:pt x="325" y="205"/>
                    </a:cubicBezTo>
                    <a:cubicBezTo>
                      <a:pt x="325" y="193"/>
                      <a:pt x="325" y="187"/>
                      <a:pt x="325" y="187"/>
                    </a:cubicBezTo>
                    <a:cubicBezTo>
                      <a:pt x="325" y="187"/>
                      <a:pt x="325" y="187"/>
                      <a:pt x="325" y="189"/>
                    </a:cubicBezTo>
                    <a:cubicBezTo>
                      <a:pt x="326" y="189"/>
                      <a:pt x="326" y="189"/>
                      <a:pt x="326" y="189"/>
                    </a:cubicBezTo>
                    <a:cubicBezTo>
                      <a:pt x="329" y="189"/>
                      <a:pt x="329" y="189"/>
                      <a:pt x="329" y="189"/>
                    </a:cubicBezTo>
                    <a:cubicBezTo>
                      <a:pt x="334" y="189"/>
                      <a:pt x="334" y="189"/>
                      <a:pt x="334" y="189"/>
                    </a:cubicBezTo>
                    <a:cubicBezTo>
                      <a:pt x="344" y="189"/>
                      <a:pt x="344" y="189"/>
                      <a:pt x="344" y="189"/>
                    </a:cubicBezTo>
                    <a:cubicBezTo>
                      <a:pt x="364" y="189"/>
                      <a:pt x="364" y="189"/>
                      <a:pt x="364" y="189"/>
                    </a:cubicBezTo>
                    <a:cubicBezTo>
                      <a:pt x="368" y="190"/>
                      <a:pt x="371" y="190"/>
                      <a:pt x="375" y="190"/>
                    </a:cubicBezTo>
                    <a:cubicBezTo>
                      <a:pt x="375" y="180"/>
                      <a:pt x="375" y="169"/>
                      <a:pt x="375" y="159"/>
                    </a:cubicBezTo>
                    <a:cubicBezTo>
                      <a:pt x="358" y="158"/>
                      <a:pt x="341" y="158"/>
                      <a:pt x="324" y="158"/>
                    </a:cubicBezTo>
                    <a:moveTo>
                      <a:pt x="733" y="157"/>
                    </a:moveTo>
                    <a:cubicBezTo>
                      <a:pt x="638" y="158"/>
                      <a:pt x="542" y="159"/>
                      <a:pt x="452" y="159"/>
                    </a:cubicBezTo>
                    <a:cubicBezTo>
                      <a:pt x="426" y="159"/>
                      <a:pt x="401" y="159"/>
                      <a:pt x="376" y="159"/>
                    </a:cubicBezTo>
                    <a:cubicBezTo>
                      <a:pt x="376" y="169"/>
                      <a:pt x="376" y="180"/>
                      <a:pt x="376" y="190"/>
                    </a:cubicBezTo>
                    <a:cubicBezTo>
                      <a:pt x="426" y="191"/>
                      <a:pt x="476" y="191"/>
                      <a:pt x="526" y="192"/>
                    </a:cubicBezTo>
                    <a:cubicBezTo>
                      <a:pt x="648" y="195"/>
                      <a:pt x="765" y="198"/>
                      <a:pt x="861" y="202"/>
                    </a:cubicBezTo>
                    <a:cubicBezTo>
                      <a:pt x="953" y="201"/>
                      <a:pt x="1049" y="201"/>
                      <a:pt x="1145" y="201"/>
                    </a:cubicBezTo>
                    <a:cubicBezTo>
                      <a:pt x="1187" y="201"/>
                      <a:pt x="1229" y="201"/>
                      <a:pt x="1271" y="201"/>
                    </a:cubicBezTo>
                    <a:cubicBezTo>
                      <a:pt x="1162" y="198"/>
                      <a:pt x="1069" y="193"/>
                      <a:pt x="1097" y="189"/>
                    </a:cubicBezTo>
                    <a:cubicBezTo>
                      <a:pt x="1113" y="182"/>
                      <a:pt x="1081" y="177"/>
                      <a:pt x="1032" y="173"/>
                    </a:cubicBezTo>
                    <a:cubicBezTo>
                      <a:pt x="1011" y="173"/>
                      <a:pt x="991" y="172"/>
                      <a:pt x="971" y="171"/>
                    </a:cubicBezTo>
                    <a:cubicBezTo>
                      <a:pt x="934" y="170"/>
                      <a:pt x="887" y="169"/>
                      <a:pt x="851" y="169"/>
                    </a:cubicBezTo>
                    <a:cubicBezTo>
                      <a:pt x="840" y="169"/>
                      <a:pt x="830" y="169"/>
                      <a:pt x="822" y="170"/>
                    </a:cubicBezTo>
                    <a:cubicBezTo>
                      <a:pt x="804" y="170"/>
                      <a:pt x="785" y="170"/>
                      <a:pt x="767" y="170"/>
                    </a:cubicBezTo>
                    <a:cubicBezTo>
                      <a:pt x="739" y="170"/>
                      <a:pt x="739" y="170"/>
                      <a:pt x="739" y="170"/>
                    </a:cubicBezTo>
                    <a:cubicBezTo>
                      <a:pt x="736" y="170"/>
                      <a:pt x="736" y="170"/>
                      <a:pt x="736" y="170"/>
                    </a:cubicBezTo>
                    <a:cubicBezTo>
                      <a:pt x="734" y="170"/>
                      <a:pt x="734" y="170"/>
                      <a:pt x="734" y="170"/>
                    </a:cubicBezTo>
                    <a:cubicBezTo>
                      <a:pt x="733" y="170"/>
                      <a:pt x="733" y="170"/>
                      <a:pt x="733" y="170"/>
                    </a:cubicBezTo>
                    <a:cubicBezTo>
                      <a:pt x="733" y="170"/>
                      <a:pt x="733" y="170"/>
                      <a:pt x="733" y="170"/>
                    </a:cubicBezTo>
                    <a:cubicBezTo>
                      <a:pt x="733" y="171"/>
                      <a:pt x="733" y="172"/>
                      <a:pt x="733" y="172"/>
                    </a:cubicBezTo>
                    <a:cubicBezTo>
                      <a:pt x="733" y="172"/>
                      <a:pt x="733" y="166"/>
                      <a:pt x="733" y="157"/>
                    </a:cubicBezTo>
                    <a:moveTo>
                      <a:pt x="103" y="155"/>
                    </a:moveTo>
                    <a:cubicBezTo>
                      <a:pt x="103" y="155"/>
                      <a:pt x="103" y="155"/>
                      <a:pt x="103" y="155"/>
                    </a:cubicBezTo>
                    <a:cubicBezTo>
                      <a:pt x="106" y="155"/>
                      <a:pt x="106" y="155"/>
                      <a:pt x="106" y="155"/>
                    </a:cubicBezTo>
                    <a:cubicBezTo>
                      <a:pt x="112" y="155"/>
                      <a:pt x="112" y="155"/>
                      <a:pt x="112" y="155"/>
                    </a:cubicBezTo>
                    <a:cubicBezTo>
                      <a:pt x="112" y="155"/>
                      <a:pt x="112" y="155"/>
                      <a:pt x="113" y="155"/>
                    </a:cubicBezTo>
                    <a:cubicBezTo>
                      <a:pt x="129" y="156"/>
                      <a:pt x="145" y="156"/>
                      <a:pt x="163" y="156"/>
                    </a:cubicBezTo>
                    <a:cubicBezTo>
                      <a:pt x="163" y="156"/>
                      <a:pt x="163" y="156"/>
                      <a:pt x="163" y="156"/>
                    </a:cubicBezTo>
                    <a:cubicBezTo>
                      <a:pt x="198" y="157"/>
                      <a:pt x="236" y="157"/>
                      <a:pt x="275" y="158"/>
                    </a:cubicBezTo>
                    <a:cubicBezTo>
                      <a:pt x="291" y="158"/>
                      <a:pt x="307" y="158"/>
                      <a:pt x="324" y="158"/>
                    </a:cubicBezTo>
                    <a:cubicBezTo>
                      <a:pt x="324" y="158"/>
                      <a:pt x="324" y="158"/>
                      <a:pt x="324" y="158"/>
                    </a:cubicBezTo>
                    <a:cubicBezTo>
                      <a:pt x="299" y="157"/>
                      <a:pt x="275" y="157"/>
                      <a:pt x="251" y="157"/>
                    </a:cubicBezTo>
                    <a:cubicBezTo>
                      <a:pt x="220" y="157"/>
                      <a:pt x="189" y="156"/>
                      <a:pt x="159" y="156"/>
                    </a:cubicBezTo>
                    <a:cubicBezTo>
                      <a:pt x="145" y="156"/>
                      <a:pt x="130" y="155"/>
                      <a:pt x="116" y="155"/>
                    </a:cubicBezTo>
                    <a:cubicBezTo>
                      <a:pt x="105" y="155"/>
                      <a:pt x="105" y="155"/>
                      <a:pt x="105" y="155"/>
                    </a:cubicBezTo>
                    <a:cubicBezTo>
                      <a:pt x="103" y="155"/>
                      <a:pt x="103" y="155"/>
                      <a:pt x="103" y="155"/>
                    </a:cubicBezTo>
                    <a:cubicBezTo>
                      <a:pt x="103" y="155"/>
                      <a:pt x="103" y="155"/>
                      <a:pt x="103" y="155"/>
                    </a:cubicBezTo>
                    <a:moveTo>
                      <a:pt x="103" y="150"/>
                    </a:moveTo>
                    <a:cubicBezTo>
                      <a:pt x="103" y="150"/>
                      <a:pt x="103" y="171"/>
                      <a:pt x="103" y="204"/>
                    </a:cubicBezTo>
                    <a:cubicBezTo>
                      <a:pt x="105" y="204"/>
                      <a:pt x="105" y="204"/>
                      <a:pt x="105" y="204"/>
                    </a:cubicBezTo>
                    <a:cubicBezTo>
                      <a:pt x="116" y="204"/>
                      <a:pt x="127" y="204"/>
                      <a:pt x="139" y="204"/>
                    </a:cubicBezTo>
                    <a:cubicBezTo>
                      <a:pt x="139" y="204"/>
                      <a:pt x="140" y="204"/>
                      <a:pt x="140" y="204"/>
                    </a:cubicBezTo>
                    <a:cubicBezTo>
                      <a:pt x="145" y="204"/>
                      <a:pt x="149" y="204"/>
                      <a:pt x="154" y="204"/>
                    </a:cubicBezTo>
                    <a:cubicBezTo>
                      <a:pt x="173" y="204"/>
                      <a:pt x="194" y="204"/>
                      <a:pt x="214" y="204"/>
                    </a:cubicBezTo>
                    <a:cubicBezTo>
                      <a:pt x="214" y="204"/>
                      <a:pt x="214" y="204"/>
                      <a:pt x="214" y="204"/>
                    </a:cubicBezTo>
                    <a:cubicBezTo>
                      <a:pt x="214" y="204"/>
                      <a:pt x="214" y="204"/>
                      <a:pt x="214" y="204"/>
                    </a:cubicBezTo>
                    <a:cubicBezTo>
                      <a:pt x="214" y="204"/>
                      <a:pt x="255" y="204"/>
                      <a:pt x="324" y="205"/>
                    </a:cubicBezTo>
                    <a:cubicBezTo>
                      <a:pt x="324" y="190"/>
                      <a:pt x="324" y="175"/>
                      <a:pt x="324" y="158"/>
                    </a:cubicBezTo>
                    <a:cubicBezTo>
                      <a:pt x="307" y="158"/>
                      <a:pt x="291" y="158"/>
                      <a:pt x="275" y="158"/>
                    </a:cubicBezTo>
                    <a:cubicBezTo>
                      <a:pt x="236" y="157"/>
                      <a:pt x="198" y="157"/>
                      <a:pt x="163" y="156"/>
                    </a:cubicBezTo>
                    <a:cubicBezTo>
                      <a:pt x="163" y="156"/>
                      <a:pt x="163" y="156"/>
                      <a:pt x="163" y="156"/>
                    </a:cubicBezTo>
                    <a:cubicBezTo>
                      <a:pt x="145" y="156"/>
                      <a:pt x="129" y="156"/>
                      <a:pt x="113" y="155"/>
                    </a:cubicBezTo>
                    <a:cubicBezTo>
                      <a:pt x="112" y="155"/>
                      <a:pt x="112" y="155"/>
                      <a:pt x="112" y="155"/>
                    </a:cubicBezTo>
                    <a:cubicBezTo>
                      <a:pt x="106" y="155"/>
                      <a:pt x="106" y="155"/>
                      <a:pt x="106" y="155"/>
                    </a:cubicBezTo>
                    <a:cubicBezTo>
                      <a:pt x="103" y="155"/>
                      <a:pt x="103" y="155"/>
                      <a:pt x="103" y="155"/>
                    </a:cubicBezTo>
                    <a:cubicBezTo>
                      <a:pt x="103" y="155"/>
                      <a:pt x="103" y="155"/>
                      <a:pt x="103" y="155"/>
                    </a:cubicBezTo>
                    <a:cubicBezTo>
                      <a:pt x="103" y="155"/>
                      <a:pt x="103" y="155"/>
                      <a:pt x="103" y="155"/>
                    </a:cubicBezTo>
                    <a:cubicBezTo>
                      <a:pt x="103" y="151"/>
                      <a:pt x="103" y="150"/>
                      <a:pt x="103" y="150"/>
                    </a:cubicBezTo>
                    <a:moveTo>
                      <a:pt x="734" y="136"/>
                    </a:moveTo>
                    <a:cubicBezTo>
                      <a:pt x="734" y="136"/>
                      <a:pt x="734" y="137"/>
                      <a:pt x="734" y="138"/>
                    </a:cubicBezTo>
                    <a:cubicBezTo>
                      <a:pt x="734" y="138"/>
                      <a:pt x="734" y="138"/>
                      <a:pt x="734" y="138"/>
                    </a:cubicBezTo>
                    <a:cubicBezTo>
                      <a:pt x="735" y="138"/>
                      <a:pt x="735" y="138"/>
                      <a:pt x="735" y="138"/>
                    </a:cubicBezTo>
                    <a:cubicBezTo>
                      <a:pt x="736" y="138"/>
                      <a:pt x="736" y="138"/>
                      <a:pt x="736" y="138"/>
                    </a:cubicBezTo>
                    <a:cubicBezTo>
                      <a:pt x="741" y="138"/>
                      <a:pt x="741" y="138"/>
                      <a:pt x="741" y="138"/>
                    </a:cubicBezTo>
                    <a:cubicBezTo>
                      <a:pt x="758" y="139"/>
                      <a:pt x="758" y="139"/>
                      <a:pt x="758" y="139"/>
                    </a:cubicBezTo>
                    <a:cubicBezTo>
                      <a:pt x="775" y="139"/>
                      <a:pt x="775" y="139"/>
                      <a:pt x="775" y="139"/>
                    </a:cubicBezTo>
                    <a:cubicBezTo>
                      <a:pt x="762" y="138"/>
                      <a:pt x="749" y="137"/>
                      <a:pt x="734" y="136"/>
                    </a:cubicBezTo>
                    <a:moveTo>
                      <a:pt x="376" y="125"/>
                    </a:moveTo>
                    <a:cubicBezTo>
                      <a:pt x="376" y="133"/>
                      <a:pt x="376" y="141"/>
                      <a:pt x="376" y="149"/>
                    </a:cubicBezTo>
                    <a:cubicBezTo>
                      <a:pt x="376" y="152"/>
                      <a:pt x="376" y="155"/>
                      <a:pt x="376" y="159"/>
                    </a:cubicBezTo>
                    <a:cubicBezTo>
                      <a:pt x="401" y="159"/>
                      <a:pt x="426" y="159"/>
                      <a:pt x="452" y="159"/>
                    </a:cubicBezTo>
                    <a:cubicBezTo>
                      <a:pt x="542" y="159"/>
                      <a:pt x="638" y="158"/>
                      <a:pt x="733" y="157"/>
                    </a:cubicBezTo>
                    <a:cubicBezTo>
                      <a:pt x="733" y="151"/>
                      <a:pt x="733" y="144"/>
                      <a:pt x="733" y="135"/>
                    </a:cubicBezTo>
                    <a:cubicBezTo>
                      <a:pt x="656" y="130"/>
                      <a:pt x="553" y="125"/>
                      <a:pt x="439" y="125"/>
                    </a:cubicBezTo>
                    <a:cubicBezTo>
                      <a:pt x="435" y="125"/>
                      <a:pt x="431" y="125"/>
                      <a:pt x="426" y="125"/>
                    </a:cubicBezTo>
                    <a:cubicBezTo>
                      <a:pt x="410" y="125"/>
                      <a:pt x="393" y="125"/>
                      <a:pt x="376" y="125"/>
                    </a:cubicBezTo>
                    <a:moveTo>
                      <a:pt x="2320" y="110"/>
                    </a:moveTo>
                    <a:cubicBezTo>
                      <a:pt x="2320" y="111"/>
                      <a:pt x="2320" y="111"/>
                      <a:pt x="2320" y="112"/>
                    </a:cubicBezTo>
                    <a:cubicBezTo>
                      <a:pt x="2320" y="112"/>
                      <a:pt x="2321" y="112"/>
                      <a:pt x="2321" y="112"/>
                    </a:cubicBezTo>
                    <a:cubicBezTo>
                      <a:pt x="2321" y="111"/>
                      <a:pt x="2321" y="111"/>
                      <a:pt x="2321" y="110"/>
                    </a:cubicBezTo>
                    <a:cubicBezTo>
                      <a:pt x="2321" y="110"/>
                      <a:pt x="2321" y="110"/>
                      <a:pt x="2321" y="110"/>
                    </a:cubicBezTo>
                    <a:cubicBezTo>
                      <a:pt x="2320" y="110"/>
                      <a:pt x="2320" y="110"/>
                      <a:pt x="2320" y="110"/>
                    </a:cubicBezTo>
                    <a:moveTo>
                      <a:pt x="324" y="99"/>
                    </a:moveTo>
                    <a:cubicBezTo>
                      <a:pt x="324" y="99"/>
                      <a:pt x="324" y="114"/>
                      <a:pt x="324" y="158"/>
                    </a:cubicBezTo>
                    <a:cubicBezTo>
                      <a:pt x="341" y="158"/>
                      <a:pt x="358" y="158"/>
                      <a:pt x="375" y="159"/>
                    </a:cubicBezTo>
                    <a:cubicBezTo>
                      <a:pt x="375" y="153"/>
                      <a:pt x="375" y="147"/>
                      <a:pt x="375" y="140"/>
                    </a:cubicBezTo>
                    <a:cubicBezTo>
                      <a:pt x="375" y="135"/>
                      <a:pt x="375" y="130"/>
                      <a:pt x="375" y="125"/>
                    </a:cubicBezTo>
                    <a:cubicBezTo>
                      <a:pt x="374" y="125"/>
                      <a:pt x="374" y="125"/>
                      <a:pt x="373" y="125"/>
                    </a:cubicBezTo>
                    <a:cubicBezTo>
                      <a:pt x="345" y="125"/>
                      <a:pt x="345" y="125"/>
                      <a:pt x="345" y="125"/>
                    </a:cubicBezTo>
                    <a:cubicBezTo>
                      <a:pt x="332" y="124"/>
                      <a:pt x="332" y="124"/>
                      <a:pt x="332" y="124"/>
                    </a:cubicBezTo>
                    <a:cubicBezTo>
                      <a:pt x="325" y="124"/>
                      <a:pt x="325" y="124"/>
                      <a:pt x="325" y="124"/>
                    </a:cubicBezTo>
                    <a:cubicBezTo>
                      <a:pt x="324" y="124"/>
                      <a:pt x="324" y="124"/>
                      <a:pt x="324" y="124"/>
                    </a:cubicBezTo>
                    <a:cubicBezTo>
                      <a:pt x="324" y="124"/>
                      <a:pt x="324" y="124"/>
                      <a:pt x="324" y="124"/>
                    </a:cubicBezTo>
                    <a:cubicBezTo>
                      <a:pt x="324" y="136"/>
                      <a:pt x="324" y="140"/>
                      <a:pt x="324" y="140"/>
                    </a:cubicBezTo>
                    <a:cubicBezTo>
                      <a:pt x="324" y="140"/>
                      <a:pt x="324" y="133"/>
                      <a:pt x="324" y="124"/>
                    </a:cubicBezTo>
                    <a:cubicBezTo>
                      <a:pt x="324" y="124"/>
                      <a:pt x="324" y="124"/>
                      <a:pt x="324" y="124"/>
                    </a:cubicBezTo>
                    <a:cubicBezTo>
                      <a:pt x="324" y="143"/>
                      <a:pt x="324" y="149"/>
                      <a:pt x="324" y="149"/>
                    </a:cubicBezTo>
                    <a:cubicBezTo>
                      <a:pt x="324" y="149"/>
                      <a:pt x="324" y="137"/>
                      <a:pt x="324" y="124"/>
                    </a:cubicBezTo>
                    <a:cubicBezTo>
                      <a:pt x="324" y="112"/>
                      <a:pt x="324" y="99"/>
                      <a:pt x="324" y="99"/>
                    </a:cubicBezTo>
                    <a:moveTo>
                      <a:pt x="2539" y="93"/>
                    </a:moveTo>
                    <a:cubicBezTo>
                      <a:pt x="2539" y="93"/>
                      <a:pt x="2539" y="104"/>
                      <a:pt x="2538" y="115"/>
                    </a:cubicBezTo>
                    <a:cubicBezTo>
                      <a:pt x="2538" y="127"/>
                      <a:pt x="2537" y="138"/>
                      <a:pt x="2537" y="138"/>
                    </a:cubicBezTo>
                    <a:cubicBezTo>
                      <a:pt x="2537" y="138"/>
                      <a:pt x="2537" y="132"/>
                      <a:pt x="2538" y="116"/>
                    </a:cubicBezTo>
                    <a:cubicBezTo>
                      <a:pt x="2537" y="116"/>
                      <a:pt x="2537" y="116"/>
                      <a:pt x="2537" y="116"/>
                    </a:cubicBezTo>
                    <a:cubicBezTo>
                      <a:pt x="2529" y="115"/>
                      <a:pt x="2529" y="115"/>
                      <a:pt x="2529" y="115"/>
                    </a:cubicBezTo>
                    <a:cubicBezTo>
                      <a:pt x="2526" y="114"/>
                      <a:pt x="2524" y="114"/>
                      <a:pt x="2522" y="114"/>
                    </a:cubicBezTo>
                    <a:cubicBezTo>
                      <a:pt x="2521" y="132"/>
                      <a:pt x="2520" y="152"/>
                      <a:pt x="2519" y="174"/>
                    </a:cubicBezTo>
                    <a:cubicBezTo>
                      <a:pt x="2520" y="174"/>
                      <a:pt x="2520" y="174"/>
                      <a:pt x="2520" y="174"/>
                    </a:cubicBezTo>
                    <a:cubicBezTo>
                      <a:pt x="2521" y="174"/>
                      <a:pt x="2521" y="174"/>
                      <a:pt x="2521" y="174"/>
                    </a:cubicBezTo>
                    <a:cubicBezTo>
                      <a:pt x="2522" y="174"/>
                      <a:pt x="2522" y="174"/>
                      <a:pt x="2522" y="174"/>
                    </a:cubicBezTo>
                    <a:cubicBezTo>
                      <a:pt x="2522" y="183"/>
                      <a:pt x="2522" y="186"/>
                      <a:pt x="2522" y="186"/>
                    </a:cubicBezTo>
                    <a:cubicBezTo>
                      <a:pt x="2522" y="186"/>
                      <a:pt x="2522" y="180"/>
                      <a:pt x="2522" y="174"/>
                    </a:cubicBezTo>
                    <a:cubicBezTo>
                      <a:pt x="2523" y="168"/>
                      <a:pt x="2523" y="162"/>
                      <a:pt x="2523" y="162"/>
                    </a:cubicBezTo>
                    <a:cubicBezTo>
                      <a:pt x="2523" y="162"/>
                      <a:pt x="2523" y="178"/>
                      <a:pt x="2520" y="235"/>
                    </a:cubicBezTo>
                    <a:cubicBezTo>
                      <a:pt x="2521" y="235"/>
                      <a:pt x="2521" y="235"/>
                      <a:pt x="2521" y="235"/>
                    </a:cubicBezTo>
                    <a:cubicBezTo>
                      <a:pt x="2521" y="235"/>
                      <a:pt x="2521" y="235"/>
                      <a:pt x="2521" y="235"/>
                    </a:cubicBezTo>
                    <a:cubicBezTo>
                      <a:pt x="2521" y="235"/>
                      <a:pt x="2521" y="235"/>
                      <a:pt x="2521" y="235"/>
                    </a:cubicBezTo>
                    <a:cubicBezTo>
                      <a:pt x="2519" y="284"/>
                      <a:pt x="2516" y="326"/>
                      <a:pt x="2514" y="362"/>
                    </a:cubicBezTo>
                    <a:cubicBezTo>
                      <a:pt x="2519" y="362"/>
                      <a:pt x="2519" y="362"/>
                      <a:pt x="2519" y="362"/>
                    </a:cubicBezTo>
                    <a:cubicBezTo>
                      <a:pt x="2523" y="362"/>
                      <a:pt x="2523" y="362"/>
                      <a:pt x="2523" y="362"/>
                    </a:cubicBezTo>
                    <a:cubicBezTo>
                      <a:pt x="2525" y="362"/>
                      <a:pt x="2525" y="362"/>
                      <a:pt x="2525" y="362"/>
                    </a:cubicBezTo>
                    <a:cubicBezTo>
                      <a:pt x="2526" y="362"/>
                      <a:pt x="2526" y="362"/>
                      <a:pt x="2526" y="362"/>
                    </a:cubicBezTo>
                    <a:cubicBezTo>
                      <a:pt x="2526" y="362"/>
                      <a:pt x="2526" y="362"/>
                      <a:pt x="2526" y="362"/>
                    </a:cubicBezTo>
                    <a:cubicBezTo>
                      <a:pt x="2537" y="145"/>
                      <a:pt x="2539" y="93"/>
                      <a:pt x="2539" y="93"/>
                    </a:cubicBezTo>
                    <a:moveTo>
                      <a:pt x="1982" y="86"/>
                    </a:moveTo>
                    <a:cubicBezTo>
                      <a:pt x="1982" y="88"/>
                      <a:pt x="1982" y="91"/>
                      <a:pt x="1982" y="93"/>
                    </a:cubicBezTo>
                    <a:cubicBezTo>
                      <a:pt x="1982" y="93"/>
                      <a:pt x="1982" y="92"/>
                      <a:pt x="1982" y="92"/>
                    </a:cubicBezTo>
                    <a:cubicBezTo>
                      <a:pt x="1982" y="90"/>
                      <a:pt x="1982" y="88"/>
                      <a:pt x="1982" y="86"/>
                    </a:cubicBezTo>
                    <a:cubicBezTo>
                      <a:pt x="1982" y="86"/>
                      <a:pt x="1982" y="86"/>
                      <a:pt x="1982" y="86"/>
                    </a:cubicBezTo>
                    <a:moveTo>
                      <a:pt x="324" y="85"/>
                    </a:moveTo>
                    <a:cubicBezTo>
                      <a:pt x="324" y="85"/>
                      <a:pt x="324" y="88"/>
                      <a:pt x="324" y="96"/>
                    </a:cubicBezTo>
                    <a:cubicBezTo>
                      <a:pt x="324" y="96"/>
                      <a:pt x="324" y="96"/>
                      <a:pt x="324" y="96"/>
                    </a:cubicBezTo>
                    <a:cubicBezTo>
                      <a:pt x="324" y="90"/>
                      <a:pt x="324" y="85"/>
                      <a:pt x="324" y="85"/>
                    </a:cubicBezTo>
                    <a:moveTo>
                      <a:pt x="1548" y="81"/>
                    </a:moveTo>
                    <a:cubicBezTo>
                      <a:pt x="1438" y="83"/>
                      <a:pt x="1124" y="88"/>
                      <a:pt x="848" y="89"/>
                    </a:cubicBezTo>
                    <a:cubicBezTo>
                      <a:pt x="813" y="90"/>
                      <a:pt x="779" y="92"/>
                      <a:pt x="745" y="93"/>
                    </a:cubicBezTo>
                    <a:cubicBezTo>
                      <a:pt x="736" y="94"/>
                      <a:pt x="736" y="94"/>
                      <a:pt x="736" y="94"/>
                    </a:cubicBezTo>
                    <a:cubicBezTo>
                      <a:pt x="734" y="94"/>
                      <a:pt x="734" y="94"/>
                      <a:pt x="734" y="94"/>
                    </a:cubicBezTo>
                    <a:cubicBezTo>
                      <a:pt x="734" y="97"/>
                      <a:pt x="734" y="98"/>
                      <a:pt x="734" y="98"/>
                    </a:cubicBezTo>
                    <a:cubicBezTo>
                      <a:pt x="734" y="98"/>
                      <a:pt x="734" y="96"/>
                      <a:pt x="734" y="94"/>
                    </a:cubicBezTo>
                    <a:cubicBezTo>
                      <a:pt x="734" y="92"/>
                      <a:pt x="734" y="90"/>
                      <a:pt x="734" y="90"/>
                    </a:cubicBezTo>
                    <a:cubicBezTo>
                      <a:pt x="734" y="90"/>
                      <a:pt x="734" y="92"/>
                      <a:pt x="734" y="100"/>
                    </a:cubicBezTo>
                    <a:cubicBezTo>
                      <a:pt x="963" y="103"/>
                      <a:pt x="1216" y="104"/>
                      <a:pt x="1470" y="106"/>
                    </a:cubicBezTo>
                    <a:cubicBezTo>
                      <a:pt x="1523" y="98"/>
                      <a:pt x="1537" y="90"/>
                      <a:pt x="1575" y="82"/>
                    </a:cubicBezTo>
                    <a:cubicBezTo>
                      <a:pt x="1566" y="82"/>
                      <a:pt x="1557" y="81"/>
                      <a:pt x="1548" y="81"/>
                    </a:cubicBezTo>
                    <a:moveTo>
                      <a:pt x="377" y="70"/>
                    </a:moveTo>
                    <a:cubicBezTo>
                      <a:pt x="377" y="70"/>
                      <a:pt x="377" y="70"/>
                      <a:pt x="377" y="70"/>
                    </a:cubicBezTo>
                    <a:cubicBezTo>
                      <a:pt x="377" y="78"/>
                      <a:pt x="377" y="87"/>
                      <a:pt x="377" y="96"/>
                    </a:cubicBezTo>
                    <a:cubicBezTo>
                      <a:pt x="400" y="97"/>
                      <a:pt x="422" y="97"/>
                      <a:pt x="443" y="97"/>
                    </a:cubicBezTo>
                    <a:cubicBezTo>
                      <a:pt x="533" y="98"/>
                      <a:pt x="630" y="99"/>
                      <a:pt x="733" y="100"/>
                    </a:cubicBezTo>
                    <a:cubicBezTo>
                      <a:pt x="733" y="97"/>
                      <a:pt x="733" y="93"/>
                      <a:pt x="733" y="89"/>
                    </a:cubicBezTo>
                    <a:cubicBezTo>
                      <a:pt x="730" y="89"/>
                      <a:pt x="727" y="89"/>
                      <a:pt x="724" y="89"/>
                    </a:cubicBezTo>
                    <a:cubicBezTo>
                      <a:pt x="630" y="89"/>
                      <a:pt x="545" y="89"/>
                      <a:pt x="482" y="87"/>
                    </a:cubicBezTo>
                    <a:cubicBezTo>
                      <a:pt x="454" y="87"/>
                      <a:pt x="426" y="86"/>
                      <a:pt x="398" y="86"/>
                    </a:cubicBezTo>
                    <a:cubicBezTo>
                      <a:pt x="377" y="85"/>
                      <a:pt x="377" y="85"/>
                      <a:pt x="377" y="85"/>
                    </a:cubicBezTo>
                    <a:cubicBezTo>
                      <a:pt x="377" y="85"/>
                      <a:pt x="377" y="85"/>
                      <a:pt x="377" y="85"/>
                    </a:cubicBezTo>
                    <a:cubicBezTo>
                      <a:pt x="377" y="79"/>
                      <a:pt x="377" y="75"/>
                      <a:pt x="377" y="70"/>
                    </a:cubicBezTo>
                    <a:moveTo>
                      <a:pt x="2320" y="45"/>
                    </a:moveTo>
                    <a:cubicBezTo>
                      <a:pt x="2320" y="45"/>
                      <a:pt x="2320" y="45"/>
                      <a:pt x="2320" y="45"/>
                    </a:cubicBezTo>
                    <a:cubicBezTo>
                      <a:pt x="2316" y="45"/>
                      <a:pt x="2316" y="45"/>
                      <a:pt x="2316" y="45"/>
                    </a:cubicBezTo>
                    <a:cubicBezTo>
                      <a:pt x="2307" y="46"/>
                      <a:pt x="2307" y="46"/>
                      <a:pt x="2307" y="46"/>
                    </a:cubicBezTo>
                    <a:cubicBezTo>
                      <a:pt x="2291" y="47"/>
                      <a:pt x="2291" y="47"/>
                      <a:pt x="2291" y="47"/>
                    </a:cubicBezTo>
                    <a:cubicBezTo>
                      <a:pt x="2279" y="47"/>
                      <a:pt x="2268" y="48"/>
                      <a:pt x="2256" y="49"/>
                    </a:cubicBezTo>
                    <a:cubicBezTo>
                      <a:pt x="2248" y="49"/>
                      <a:pt x="2241" y="50"/>
                      <a:pt x="2233" y="50"/>
                    </a:cubicBezTo>
                    <a:cubicBezTo>
                      <a:pt x="2230" y="58"/>
                      <a:pt x="2227" y="67"/>
                      <a:pt x="2223" y="76"/>
                    </a:cubicBezTo>
                    <a:cubicBezTo>
                      <a:pt x="2235" y="77"/>
                      <a:pt x="2248" y="78"/>
                      <a:pt x="2260" y="79"/>
                    </a:cubicBezTo>
                    <a:cubicBezTo>
                      <a:pt x="2279" y="81"/>
                      <a:pt x="2299" y="84"/>
                      <a:pt x="2320" y="86"/>
                    </a:cubicBezTo>
                    <a:cubicBezTo>
                      <a:pt x="2320" y="74"/>
                      <a:pt x="2320" y="61"/>
                      <a:pt x="2320" y="45"/>
                    </a:cubicBezTo>
                    <a:moveTo>
                      <a:pt x="1983" y="30"/>
                    </a:moveTo>
                    <a:cubicBezTo>
                      <a:pt x="1983" y="30"/>
                      <a:pt x="1983" y="32"/>
                      <a:pt x="1983" y="37"/>
                    </a:cubicBezTo>
                    <a:cubicBezTo>
                      <a:pt x="1983" y="37"/>
                      <a:pt x="1983" y="37"/>
                      <a:pt x="1983" y="37"/>
                    </a:cubicBezTo>
                    <a:cubicBezTo>
                      <a:pt x="1983" y="32"/>
                      <a:pt x="1983" y="30"/>
                      <a:pt x="1983" y="30"/>
                    </a:cubicBezTo>
                    <a:moveTo>
                      <a:pt x="377" y="28"/>
                    </a:moveTo>
                    <a:cubicBezTo>
                      <a:pt x="377" y="28"/>
                      <a:pt x="377" y="33"/>
                      <a:pt x="377" y="43"/>
                    </a:cubicBezTo>
                    <a:cubicBezTo>
                      <a:pt x="377" y="43"/>
                      <a:pt x="377" y="43"/>
                      <a:pt x="377" y="43"/>
                    </a:cubicBezTo>
                    <a:cubicBezTo>
                      <a:pt x="377" y="32"/>
                      <a:pt x="377" y="28"/>
                      <a:pt x="377" y="28"/>
                    </a:cubicBezTo>
                    <a:moveTo>
                      <a:pt x="1982" y="17"/>
                    </a:moveTo>
                    <a:cubicBezTo>
                      <a:pt x="1982" y="18"/>
                      <a:pt x="1982" y="19"/>
                      <a:pt x="1982" y="21"/>
                    </a:cubicBezTo>
                    <a:cubicBezTo>
                      <a:pt x="1992" y="21"/>
                      <a:pt x="2002" y="21"/>
                      <a:pt x="2012" y="20"/>
                    </a:cubicBezTo>
                    <a:cubicBezTo>
                      <a:pt x="2013" y="19"/>
                      <a:pt x="2013" y="18"/>
                      <a:pt x="2014" y="17"/>
                    </a:cubicBezTo>
                    <a:cubicBezTo>
                      <a:pt x="2003" y="17"/>
                      <a:pt x="1993" y="17"/>
                      <a:pt x="1982" y="17"/>
                    </a:cubicBezTo>
                    <a:moveTo>
                      <a:pt x="1982" y="17"/>
                    </a:moveTo>
                    <a:cubicBezTo>
                      <a:pt x="1982" y="18"/>
                      <a:pt x="1982" y="20"/>
                      <a:pt x="1982" y="21"/>
                    </a:cubicBezTo>
                    <a:cubicBezTo>
                      <a:pt x="1982" y="21"/>
                      <a:pt x="1982" y="21"/>
                      <a:pt x="1982" y="21"/>
                    </a:cubicBezTo>
                    <a:cubicBezTo>
                      <a:pt x="1982" y="19"/>
                      <a:pt x="1982" y="18"/>
                      <a:pt x="1982" y="17"/>
                    </a:cubicBezTo>
                    <a:cubicBezTo>
                      <a:pt x="1982" y="17"/>
                      <a:pt x="1982" y="17"/>
                      <a:pt x="1982" y="17"/>
                    </a:cubicBezTo>
                    <a:moveTo>
                      <a:pt x="1138" y="10"/>
                    </a:moveTo>
                    <a:cubicBezTo>
                      <a:pt x="1073" y="11"/>
                      <a:pt x="1016" y="12"/>
                      <a:pt x="964" y="12"/>
                    </a:cubicBezTo>
                    <a:cubicBezTo>
                      <a:pt x="968" y="12"/>
                      <a:pt x="971" y="12"/>
                      <a:pt x="975" y="13"/>
                    </a:cubicBezTo>
                    <a:cubicBezTo>
                      <a:pt x="1018" y="17"/>
                      <a:pt x="1061" y="21"/>
                      <a:pt x="1107" y="24"/>
                    </a:cubicBezTo>
                    <a:cubicBezTo>
                      <a:pt x="1223" y="32"/>
                      <a:pt x="1357" y="36"/>
                      <a:pt x="1499" y="40"/>
                    </a:cubicBezTo>
                    <a:cubicBezTo>
                      <a:pt x="1517" y="40"/>
                      <a:pt x="1536" y="39"/>
                      <a:pt x="1554" y="38"/>
                    </a:cubicBezTo>
                    <a:cubicBezTo>
                      <a:pt x="1673" y="34"/>
                      <a:pt x="1781" y="28"/>
                      <a:pt x="1911" y="24"/>
                    </a:cubicBezTo>
                    <a:cubicBezTo>
                      <a:pt x="1934" y="23"/>
                      <a:pt x="1958" y="22"/>
                      <a:pt x="1982" y="21"/>
                    </a:cubicBezTo>
                    <a:cubicBezTo>
                      <a:pt x="1982" y="20"/>
                      <a:pt x="1982" y="18"/>
                      <a:pt x="1982" y="17"/>
                    </a:cubicBezTo>
                    <a:cubicBezTo>
                      <a:pt x="1780" y="14"/>
                      <a:pt x="1568" y="16"/>
                      <a:pt x="1347" y="14"/>
                    </a:cubicBezTo>
                    <a:cubicBezTo>
                      <a:pt x="1278" y="13"/>
                      <a:pt x="1208" y="12"/>
                      <a:pt x="1138" y="10"/>
                    </a:cubicBezTo>
                    <a:moveTo>
                      <a:pt x="2328" y="7"/>
                    </a:moveTo>
                    <a:cubicBezTo>
                      <a:pt x="2328" y="7"/>
                      <a:pt x="2328" y="13"/>
                      <a:pt x="2328" y="25"/>
                    </a:cubicBezTo>
                    <a:cubicBezTo>
                      <a:pt x="2328" y="25"/>
                      <a:pt x="2328" y="25"/>
                      <a:pt x="2328" y="25"/>
                    </a:cubicBezTo>
                    <a:cubicBezTo>
                      <a:pt x="2326" y="25"/>
                      <a:pt x="2326" y="25"/>
                      <a:pt x="2326" y="25"/>
                    </a:cubicBezTo>
                    <a:cubicBezTo>
                      <a:pt x="2324" y="25"/>
                      <a:pt x="2324" y="25"/>
                      <a:pt x="2324" y="25"/>
                    </a:cubicBezTo>
                    <a:cubicBezTo>
                      <a:pt x="2322" y="25"/>
                      <a:pt x="2322" y="25"/>
                      <a:pt x="2322" y="25"/>
                    </a:cubicBezTo>
                    <a:cubicBezTo>
                      <a:pt x="2322" y="24"/>
                      <a:pt x="2322" y="23"/>
                      <a:pt x="2322" y="23"/>
                    </a:cubicBezTo>
                    <a:cubicBezTo>
                      <a:pt x="2322" y="23"/>
                      <a:pt x="2322" y="24"/>
                      <a:pt x="2322" y="25"/>
                    </a:cubicBezTo>
                    <a:cubicBezTo>
                      <a:pt x="2321" y="25"/>
                      <a:pt x="2321" y="25"/>
                      <a:pt x="2321" y="25"/>
                    </a:cubicBezTo>
                    <a:cubicBezTo>
                      <a:pt x="2321" y="27"/>
                      <a:pt x="2321" y="29"/>
                      <a:pt x="2321" y="31"/>
                    </a:cubicBezTo>
                    <a:cubicBezTo>
                      <a:pt x="2321" y="31"/>
                      <a:pt x="2321" y="31"/>
                      <a:pt x="2321" y="31"/>
                    </a:cubicBezTo>
                    <a:cubicBezTo>
                      <a:pt x="2322" y="31"/>
                      <a:pt x="2322" y="31"/>
                      <a:pt x="2322" y="31"/>
                    </a:cubicBezTo>
                    <a:cubicBezTo>
                      <a:pt x="2322" y="36"/>
                      <a:pt x="2322" y="41"/>
                      <a:pt x="2322" y="45"/>
                    </a:cubicBezTo>
                    <a:cubicBezTo>
                      <a:pt x="2322" y="45"/>
                      <a:pt x="2322" y="45"/>
                      <a:pt x="2322" y="45"/>
                    </a:cubicBezTo>
                    <a:cubicBezTo>
                      <a:pt x="2323" y="45"/>
                      <a:pt x="2323" y="45"/>
                      <a:pt x="2323" y="45"/>
                    </a:cubicBezTo>
                    <a:cubicBezTo>
                      <a:pt x="2323" y="48"/>
                      <a:pt x="2323" y="49"/>
                      <a:pt x="2323" y="49"/>
                    </a:cubicBezTo>
                    <a:cubicBezTo>
                      <a:pt x="2323" y="49"/>
                      <a:pt x="2323" y="47"/>
                      <a:pt x="2323" y="45"/>
                    </a:cubicBezTo>
                    <a:cubicBezTo>
                      <a:pt x="2323" y="43"/>
                      <a:pt x="2323" y="41"/>
                      <a:pt x="2323" y="41"/>
                    </a:cubicBezTo>
                    <a:cubicBezTo>
                      <a:pt x="2323" y="41"/>
                      <a:pt x="2323" y="50"/>
                      <a:pt x="2323" y="86"/>
                    </a:cubicBezTo>
                    <a:cubicBezTo>
                      <a:pt x="2323" y="86"/>
                      <a:pt x="2323" y="86"/>
                      <a:pt x="2323" y="86"/>
                    </a:cubicBezTo>
                    <a:cubicBezTo>
                      <a:pt x="2323" y="86"/>
                      <a:pt x="2323" y="86"/>
                      <a:pt x="2323" y="86"/>
                    </a:cubicBezTo>
                    <a:cubicBezTo>
                      <a:pt x="2322" y="86"/>
                      <a:pt x="2322" y="86"/>
                      <a:pt x="2322" y="86"/>
                    </a:cubicBezTo>
                    <a:cubicBezTo>
                      <a:pt x="2322" y="86"/>
                      <a:pt x="2322" y="86"/>
                      <a:pt x="2322" y="86"/>
                    </a:cubicBezTo>
                    <a:cubicBezTo>
                      <a:pt x="2322" y="102"/>
                      <a:pt x="2322" y="107"/>
                      <a:pt x="2322" y="107"/>
                    </a:cubicBezTo>
                    <a:cubicBezTo>
                      <a:pt x="2322" y="107"/>
                      <a:pt x="2322" y="103"/>
                      <a:pt x="2322" y="100"/>
                    </a:cubicBezTo>
                    <a:cubicBezTo>
                      <a:pt x="2322" y="97"/>
                      <a:pt x="2322" y="94"/>
                      <a:pt x="2322" y="94"/>
                    </a:cubicBezTo>
                    <a:cubicBezTo>
                      <a:pt x="2322" y="94"/>
                      <a:pt x="2322" y="95"/>
                      <a:pt x="2322" y="100"/>
                    </a:cubicBezTo>
                    <a:cubicBezTo>
                      <a:pt x="2321" y="100"/>
                      <a:pt x="2321" y="100"/>
                      <a:pt x="2321" y="100"/>
                    </a:cubicBezTo>
                    <a:cubicBezTo>
                      <a:pt x="2321" y="100"/>
                      <a:pt x="2321" y="100"/>
                      <a:pt x="2321" y="100"/>
                    </a:cubicBezTo>
                    <a:cubicBezTo>
                      <a:pt x="2321" y="104"/>
                      <a:pt x="2321" y="109"/>
                      <a:pt x="2321" y="112"/>
                    </a:cubicBezTo>
                    <a:cubicBezTo>
                      <a:pt x="2363" y="113"/>
                      <a:pt x="2404" y="113"/>
                      <a:pt x="2444" y="114"/>
                    </a:cubicBezTo>
                    <a:cubicBezTo>
                      <a:pt x="2464" y="114"/>
                      <a:pt x="2485" y="114"/>
                      <a:pt x="2505" y="115"/>
                    </a:cubicBezTo>
                    <a:cubicBezTo>
                      <a:pt x="2519" y="115"/>
                      <a:pt x="2519" y="115"/>
                      <a:pt x="2519" y="115"/>
                    </a:cubicBezTo>
                    <a:cubicBezTo>
                      <a:pt x="2521" y="115"/>
                      <a:pt x="2521" y="115"/>
                      <a:pt x="2521" y="115"/>
                    </a:cubicBezTo>
                    <a:cubicBezTo>
                      <a:pt x="2522" y="115"/>
                      <a:pt x="2522" y="115"/>
                      <a:pt x="2522" y="115"/>
                    </a:cubicBezTo>
                    <a:cubicBezTo>
                      <a:pt x="2522" y="115"/>
                      <a:pt x="2522" y="114"/>
                      <a:pt x="2522" y="114"/>
                    </a:cubicBezTo>
                    <a:cubicBezTo>
                      <a:pt x="2479" y="110"/>
                      <a:pt x="2436" y="106"/>
                      <a:pt x="2394" y="103"/>
                    </a:cubicBezTo>
                    <a:cubicBezTo>
                      <a:pt x="2372" y="101"/>
                      <a:pt x="2349" y="99"/>
                      <a:pt x="2328" y="97"/>
                    </a:cubicBezTo>
                    <a:cubicBezTo>
                      <a:pt x="2328" y="88"/>
                      <a:pt x="2328" y="72"/>
                      <a:pt x="2328" y="57"/>
                    </a:cubicBezTo>
                    <a:cubicBezTo>
                      <a:pt x="2328" y="32"/>
                      <a:pt x="2328" y="7"/>
                      <a:pt x="2328" y="7"/>
                    </a:cubicBezTo>
                    <a:moveTo>
                      <a:pt x="1419" y="0"/>
                    </a:moveTo>
                    <a:cubicBezTo>
                      <a:pt x="1385" y="1"/>
                      <a:pt x="1348" y="3"/>
                      <a:pt x="1314" y="4"/>
                    </a:cubicBezTo>
                    <a:cubicBezTo>
                      <a:pt x="1358" y="3"/>
                      <a:pt x="1402" y="2"/>
                      <a:pt x="1447" y="1"/>
                    </a:cubicBezTo>
                    <a:cubicBezTo>
                      <a:pt x="1436" y="1"/>
                      <a:pt x="1427" y="1"/>
                      <a:pt x="1419" y="0"/>
                    </a:cubicBezTo>
                  </a:path>
                </a:pathLst>
              </a:custGeom>
              <a:solidFill>
                <a:srgbClr val="ECEDE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5" name="Freeform 6"/>
              <p:cNvSpPr>
                <a:spLocks noEditPoints="1"/>
              </p:cNvSpPr>
              <p:nvPr/>
            </p:nvSpPr>
            <p:spPr bwMode="auto">
              <a:xfrm>
                <a:off x="2159" y="3679"/>
                <a:ext cx="4" cy="0"/>
              </a:xfrm>
              <a:custGeom>
                <a:avLst/>
                <a:gdLst>
                  <a:gd name="T0" fmla="*/ 3 w 3"/>
                  <a:gd name="T1" fmla="*/ 0 w 3"/>
                  <a:gd name="T2" fmla="*/ 0 w 3"/>
                  <a:gd name="T3" fmla="*/ 0 w 3"/>
                  <a:gd name="T4" fmla="*/ 3 w 3"/>
                  <a:gd name="T5" fmla="*/ 3 w 3"/>
                  <a:gd name="T6" fmla="*/ 3 w 3"/>
                  <a:gd name="T7" fmla="*/ 3 w 3"/>
                  <a:gd name="T8" fmla="*/ 3 w 3"/>
                  <a:gd name="T9" fmla="*/ 3 w 3"/>
                  <a:gd name="T10" fmla="*/ 3 w 3"/>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Lst>
                <a:rect l="0" t="0" r="r" b="b"/>
                <a:pathLst>
                  <a:path w="3">
                    <a:moveTo>
                      <a:pt x="3" y="0"/>
                    </a:moveTo>
                    <a:cubicBezTo>
                      <a:pt x="0" y="0"/>
                      <a:pt x="0" y="0"/>
                      <a:pt x="0" y="0"/>
                    </a:cubicBezTo>
                    <a:cubicBezTo>
                      <a:pt x="0" y="0"/>
                      <a:pt x="0" y="0"/>
                      <a:pt x="0" y="0"/>
                    </a:cubicBezTo>
                    <a:cubicBezTo>
                      <a:pt x="0" y="0"/>
                      <a:pt x="0" y="0"/>
                      <a:pt x="0" y="0"/>
                    </a:cubicBezTo>
                    <a:cubicBezTo>
                      <a:pt x="3" y="0"/>
                      <a:pt x="3" y="0"/>
                      <a:pt x="3" y="0"/>
                    </a:cubicBezTo>
                    <a:cubicBezTo>
                      <a:pt x="3" y="0"/>
                      <a:pt x="3" y="0"/>
                      <a:pt x="3" y="0"/>
                    </a:cubicBezTo>
                    <a:moveTo>
                      <a:pt x="3" y="0"/>
                    </a:moveTo>
                    <a:cubicBezTo>
                      <a:pt x="3" y="0"/>
                      <a:pt x="3" y="0"/>
                      <a:pt x="3" y="0"/>
                    </a:cubicBezTo>
                    <a:cubicBezTo>
                      <a:pt x="3" y="0"/>
                      <a:pt x="3" y="0"/>
                      <a:pt x="3" y="0"/>
                    </a:cubicBezTo>
                    <a:cubicBezTo>
                      <a:pt x="3" y="0"/>
                      <a:pt x="3" y="0"/>
                      <a:pt x="3" y="0"/>
                    </a:cubicBezTo>
                    <a:cubicBezTo>
                      <a:pt x="3" y="0"/>
                      <a:pt x="3" y="0"/>
                      <a:pt x="3"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6" name="Freeform 7"/>
              <p:cNvSpPr>
                <a:spLocks noEditPoints="1"/>
              </p:cNvSpPr>
              <p:nvPr/>
            </p:nvSpPr>
            <p:spPr bwMode="auto">
              <a:xfrm>
                <a:off x="2163" y="3678"/>
                <a:ext cx="303" cy="9"/>
              </a:xfrm>
              <a:custGeom>
                <a:avLst/>
                <a:gdLst>
                  <a:gd name="T0" fmla="*/ 222 w 222"/>
                  <a:gd name="T1" fmla="*/ 6 h 7"/>
                  <a:gd name="T2" fmla="*/ 222 w 222"/>
                  <a:gd name="T3" fmla="*/ 7 h 7"/>
                  <a:gd name="T4" fmla="*/ 222 w 222"/>
                  <a:gd name="T5" fmla="*/ 7 h 7"/>
                  <a:gd name="T6" fmla="*/ 222 w 222"/>
                  <a:gd name="T7" fmla="*/ 6 h 7"/>
                  <a:gd name="T8" fmla="*/ 222 w 222"/>
                  <a:gd name="T9" fmla="*/ 6 h 7"/>
                  <a:gd name="T10" fmla="*/ 13 w 222"/>
                  <a:gd name="T11" fmla="*/ 0 h 7"/>
                  <a:gd name="T12" fmla="*/ 0 w 222"/>
                  <a:gd name="T13" fmla="*/ 1 h 7"/>
                  <a:gd name="T14" fmla="*/ 0 w 222"/>
                  <a:gd name="T15" fmla="*/ 1 h 7"/>
                  <a:gd name="T16" fmla="*/ 3 w 222"/>
                  <a:gd name="T17" fmla="*/ 1 h 7"/>
                  <a:gd name="T18" fmla="*/ 27 w 222"/>
                  <a:gd name="T19" fmla="*/ 2 h 7"/>
                  <a:gd name="T20" fmla="*/ 76 w 222"/>
                  <a:gd name="T21" fmla="*/ 4 h 7"/>
                  <a:gd name="T22" fmla="*/ 172 w 222"/>
                  <a:gd name="T23" fmla="*/ 6 h 7"/>
                  <a:gd name="T24" fmla="*/ 222 w 222"/>
                  <a:gd name="T25" fmla="*/ 7 h 7"/>
                  <a:gd name="T26" fmla="*/ 221 w 222"/>
                  <a:gd name="T27" fmla="*/ 6 h 7"/>
                  <a:gd name="T28" fmla="*/ 174 w 222"/>
                  <a:gd name="T29" fmla="*/ 5 h 7"/>
                  <a:gd name="T30" fmla="*/ 84 w 222"/>
                  <a:gd name="T31" fmla="*/ 3 h 7"/>
                  <a:gd name="T32" fmla="*/ 38 w 222"/>
                  <a:gd name="T33" fmla="*/ 1 h 7"/>
                  <a:gd name="T34" fmla="*/ 14 w 222"/>
                  <a:gd name="T35" fmla="*/ 0 h 7"/>
                  <a:gd name="T36" fmla="*/ 13 w 222"/>
                  <a:gd name="T37"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22" h="7">
                    <a:moveTo>
                      <a:pt x="222" y="6"/>
                    </a:moveTo>
                    <a:cubicBezTo>
                      <a:pt x="222" y="7"/>
                      <a:pt x="222" y="7"/>
                      <a:pt x="222" y="7"/>
                    </a:cubicBezTo>
                    <a:cubicBezTo>
                      <a:pt x="222" y="7"/>
                      <a:pt x="222" y="7"/>
                      <a:pt x="222" y="7"/>
                    </a:cubicBezTo>
                    <a:cubicBezTo>
                      <a:pt x="222" y="7"/>
                      <a:pt x="222" y="7"/>
                      <a:pt x="222" y="6"/>
                    </a:cubicBezTo>
                    <a:cubicBezTo>
                      <a:pt x="222" y="6"/>
                      <a:pt x="222" y="6"/>
                      <a:pt x="222" y="6"/>
                    </a:cubicBezTo>
                    <a:moveTo>
                      <a:pt x="13" y="0"/>
                    </a:moveTo>
                    <a:cubicBezTo>
                      <a:pt x="0" y="1"/>
                      <a:pt x="0" y="1"/>
                      <a:pt x="0" y="1"/>
                    </a:cubicBezTo>
                    <a:cubicBezTo>
                      <a:pt x="0" y="1"/>
                      <a:pt x="0" y="1"/>
                      <a:pt x="0" y="1"/>
                    </a:cubicBezTo>
                    <a:cubicBezTo>
                      <a:pt x="3" y="1"/>
                      <a:pt x="3" y="1"/>
                      <a:pt x="3" y="1"/>
                    </a:cubicBezTo>
                    <a:cubicBezTo>
                      <a:pt x="27" y="2"/>
                      <a:pt x="27" y="2"/>
                      <a:pt x="27" y="2"/>
                    </a:cubicBezTo>
                    <a:cubicBezTo>
                      <a:pt x="76" y="4"/>
                      <a:pt x="76" y="4"/>
                      <a:pt x="76" y="4"/>
                    </a:cubicBezTo>
                    <a:cubicBezTo>
                      <a:pt x="108" y="5"/>
                      <a:pt x="140" y="6"/>
                      <a:pt x="172" y="6"/>
                    </a:cubicBezTo>
                    <a:cubicBezTo>
                      <a:pt x="189" y="7"/>
                      <a:pt x="205" y="7"/>
                      <a:pt x="222" y="7"/>
                    </a:cubicBezTo>
                    <a:cubicBezTo>
                      <a:pt x="222" y="7"/>
                      <a:pt x="221" y="7"/>
                      <a:pt x="221" y="6"/>
                    </a:cubicBezTo>
                    <a:cubicBezTo>
                      <a:pt x="206" y="6"/>
                      <a:pt x="190" y="6"/>
                      <a:pt x="174" y="5"/>
                    </a:cubicBezTo>
                    <a:cubicBezTo>
                      <a:pt x="145" y="5"/>
                      <a:pt x="115" y="4"/>
                      <a:pt x="84" y="3"/>
                    </a:cubicBezTo>
                    <a:cubicBezTo>
                      <a:pt x="69" y="2"/>
                      <a:pt x="53" y="2"/>
                      <a:pt x="38" y="1"/>
                    </a:cubicBezTo>
                    <a:cubicBezTo>
                      <a:pt x="14" y="0"/>
                      <a:pt x="14" y="0"/>
                      <a:pt x="14" y="0"/>
                    </a:cubicBezTo>
                    <a:cubicBezTo>
                      <a:pt x="13" y="0"/>
                      <a:pt x="13" y="0"/>
                      <a:pt x="13"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7" name="Freeform 8"/>
              <p:cNvSpPr/>
              <p:nvPr/>
            </p:nvSpPr>
            <p:spPr bwMode="auto">
              <a:xfrm>
                <a:off x="2148" y="3679"/>
                <a:ext cx="8" cy="15"/>
              </a:xfrm>
              <a:custGeom>
                <a:avLst/>
                <a:gdLst>
                  <a:gd name="T0" fmla="*/ 6 w 6"/>
                  <a:gd name="T1" fmla="*/ 0 h 11"/>
                  <a:gd name="T2" fmla="*/ 6 w 6"/>
                  <a:gd name="T3" fmla="*/ 0 h 11"/>
                  <a:gd name="T4" fmla="*/ 0 w 6"/>
                  <a:gd name="T5" fmla="*/ 0 h 11"/>
                  <a:gd name="T6" fmla="*/ 0 w 6"/>
                  <a:gd name="T7" fmla="*/ 0 h 11"/>
                  <a:gd name="T8" fmla="*/ 0 w 6"/>
                  <a:gd name="T9" fmla="*/ 1 h 11"/>
                  <a:gd name="T10" fmla="*/ 0 w 6"/>
                  <a:gd name="T11" fmla="*/ 11 h 11"/>
                  <a:gd name="T12" fmla="*/ 0 w 6"/>
                  <a:gd name="T13" fmla="*/ 1 h 11"/>
                  <a:gd name="T14" fmla="*/ 1 w 6"/>
                  <a:gd name="T15" fmla="*/ 1 h 11"/>
                  <a:gd name="T16" fmla="*/ 2 w 6"/>
                  <a:gd name="T17" fmla="*/ 1 h 11"/>
                  <a:gd name="T18" fmla="*/ 6 w 6"/>
                  <a:gd name="T19" fmla="*/ 0 h 11"/>
                  <a:gd name="T20" fmla="*/ 6 w 6"/>
                  <a:gd name="T21"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11">
                    <a:moveTo>
                      <a:pt x="6" y="0"/>
                    </a:moveTo>
                    <a:cubicBezTo>
                      <a:pt x="6" y="0"/>
                      <a:pt x="6" y="0"/>
                      <a:pt x="6" y="0"/>
                    </a:cubicBezTo>
                    <a:cubicBezTo>
                      <a:pt x="0" y="0"/>
                      <a:pt x="0" y="0"/>
                      <a:pt x="0" y="0"/>
                    </a:cubicBezTo>
                    <a:cubicBezTo>
                      <a:pt x="0" y="0"/>
                      <a:pt x="0" y="0"/>
                      <a:pt x="0" y="0"/>
                    </a:cubicBezTo>
                    <a:cubicBezTo>
                      <a:pt x="0" y="0"/>
                      <a:pt x="0" y="0"/>
                      <a:pt x="0" y="1"/>
                    </a:cubicBezTo>
                    <a:cubicBezTo>
                      <a:pt x="0" y="6"/>
                      <a:pt x="0" y="11"/>
                      <a:pt x="0" y="11"/>
                    </a:cubicBezTo>
                    <a:cubicBezTo>
                      <a:pt x="0" y="11"/>
                      <a:pt x="0" y="9"/>
                      <a:pt x="0" y="1"/>
                    </a:cubicBezTo>
                    <a:cubicBezTo>
                      <a:pt x="1" y="1"/>
                      <a:pt x="1" y="1"/>
                      <a:pt x="1" y="1"/>
                    </a:cubicBezTo>
                    <a:cubicBezTo>
                      <a:pt x="2" y="1"/>
                      <a:pt x="2" y="1"/>
                      <a:pt x="2" y="1"/>
                    </a:cubicBezTo>
                    <a:cubicBezTo>
                      <a:pt x="6" y="0"/>
                      <a:pt x="6" y="0"/>
                      <a:pt x="6" y="0"/>
                    </a:cubicBezTo>
                    <a:cubicBezTo>
                      <a:pt x="6" y="0"/>
                      <a:pt x="6" y="0"/>
                      <a:pt x="6"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8" name="Freeform 9"/>
              <p:cNvSpPr>
                <a:spLocks noEditPoints="1"/>
              </p:cNvSpPr>
              <p:nvPr/>
            </p:nvSpPr>
            <p:spPr bwMode="auto">
              <a:xfrm>
                <a:off x="2148" y="3676"/>
                <a:ext cx="3277" cy="193"/>
              </a:xfrm>
              <a:custGeom>
                <a:avLst/>
                <a:gdLst>
                  <a:gd name="T0" fmla="*/ 1921 w 2399"/>
                  <a:gd name="T1" fmla="*/ 122 h 141"/>
                  <a:gd name="T2" fmla="*/ 1949 w 2399"/>
                  <a:gd name="T3" fmla="*/ 123 h 141"/>
                  <a:gd name="T4" fmla="*/ 2213 w 2399"/>
                  <a:gd name="T5" fmla="*/ 130 h 141"/>
                  <a:gd name="T6" fmla="*/ 2213 w 2399"/>
                  <a:gd name="T7" fmla="*/ 129 h 141"/>
                  <a:gd name="T8" fmla="*/ 2212 w 2399"/>
                  <a:gd name="T9" fmla="*/ 129 h 141"/>
                  <a:gd name="T10" fmla="*/ 2211 w 2399"/>
                  <a:gd name="T11" fmla="*/ 129 h 141"/>
                  <a:gd name="T12" fmla="*/ 2209 w 2399"/>
                  <a:gd name="T13" fmla="*/ 129 h 141"/>
                  <a:gd name="T14" fmla="*/ 2191 w 2399"/>
                  <a:gd name="T15" fmla="*/ 128 h 141"/>
                  <a:gd name="T16" fmla="*/ 2155 w 2399"/>
                  <a:gd name="T17" fmla="*/ 127 h 141"/>
                  <a:gd name="T18" fmla="*/ 1921 w 2399"/>
                  <a:gd name="T19" fmla="*/ 122 h 141"/>
                  <a:gd name="T20" fmla="*/ 2219 w 2399"/>
                  <a:gd name="T21" fmla="*/ 107 h 141"/>
                  <a:gd name="T22" fmla="*/ 2214 w 2399"/>
                  <a:gd name="T23" fmla="*/ 107 h 141"/>
                  <a:gd name="T24" fmla="*/ 2214 w 2399"/>
                  <a:gd name="T25" fmla="*/ 123 h 141"/>
                  <a:gd name="T26" fmla="*/ 2214 w 2399"/>
                  <a:gd name="T27" fmla="*/ 109 h 141"/>
                  <a:gd name="T28" fmla="*/ 2214 w 2399"/>
                  <a:gd name="T29" fmla="*/ 107 h 141"/>
                  <a:gd name="T30" fmla="*/ 2214 w 2399"/>
                  <a:gd name="T31" fmla="*/ 107 h 141"/>
                  <a:gd name="T32" fmla="*/ 2214 w 2399"/>
                  <a:gd name="T33" fmla="*/ 109 h 141"/>
                  <a:gd name="T34" fmla="*/ 2213 w 2399"/>
                  <a:gd name="T35" fmla="*/ 109 h 141"/>
                  <a:gd name="T36" fmla="*/ 2213 w 2399"/>
                  <a:gd name="T37" fmla="*/ 130 h 141"/>
                  <a:gd name="T38" fmla="*/ 2335 w 2399"/>
                  <a:gd name="T39" fmla="*/ 138 h 141"/>
                  <a:gd name="T40" fmla="*/ 2370 w 2399"/>
                  <a:gd name="T41" fmla="*/ 141 h 141"/>
                  <a:gd name="T42" fmla="*/ 2379 w 2399"/>
                  <a:gd name="T43" fmla="*/ 140 h 141"/>
                  <a:gd name="T44" fmla="*/ 2393 w 2399"/>
                  <a:gd name="T45" fmla="*/ 139 h 141"/>
                  <a:gd name="T46" fmla="*/ 2394 w 2399"/>
                  <a:gd name="T47" fmla="*/ 139 h 141"/>
                  <a:gd name="T48" fmla="*/ 2396 w 2399"/>
                  <a:gd name="T49" fmla="*/ 139 h 141"/>
                  <a:gd name="T50" fmla="*/ 2397 w 2399"/>
                  <a:gd name="T51" fmla="*/ 139 h 141"/>
                  <a:gd name="T52" fmla="*/ 2398 w 2399"/>
                  <a:gd name="T53" fmla="*/ 134 h 141"/>
                  <a:gd name="T54" fmla="*/ 2391 w 2399"/>
                  <a:gd name="T55" fmla="*/ 133 h 141"/>
                  <a:gd name="T56" fmla="*/ 2335 w 2399"/>
                  <a:gd name="T57" fmla="*/ 123 h 141"/>
                  <a:gd name="T58" fmla="*/ 2220 w 2399"/>
                  <a:gd name="T59" fmla="*/ 107 h 141"/>
                  <a:gd name="T60" fmla="*/ 2219 w 2399"/>
                  <a:gd name="T61" fmla="*/ 107 h 141"/>
                  <a:gd name="T62" fmla="*/ 439 w 2399"/>
                  <a:gd name="T63" fmla="*/ 106 h 141"/>
                  <a:gd name="T64" fmla="*/ 298 w 2399"/>
                  <a:gd name="T65" fmla="*/ 110 h 141"/>
                  <a:gd name="T66" fmla="*/ 309 w 2399"/>
                  <a:gd name="T67" fmla="*/ 111 h 141"/>
                  <a:gd name="T68" fmla="*/ 439 w 2399"/>
                  <a:gd name="T69" fmla="*/ 106 h 141"/>
                  <a:gd name="T70" fmla="*/ 0 w 2399"/>
                  <a:gd name="T71" fmla="*/ 0 h 141"/>
                  <a:gd name="T72" fmla="*/ 0 w 2399"/>
                  <a:gd name="T73" fmla="*/ 74 h 141"/>
                  <a:gd name="T74" fmla="*/ 0 w 2399"/>
                  <a:gd name="T75" fmla="*/ 90 h 141"/>
                  <a:gd name="T76" fmla="*/ 6 w 2399"/>
                  <a:gd name="T77" fmla="*/ 91 h 141"/>
                  <a:gd name="T78" fmla="*/ 6 w 2399"/>
                  <a:gd name="T79" fmla="*/ 80 h 141"/>
                  <a:gd name="T80" fmla="*/ 6 w 2399"/>
                  <a:gd name="T81" fmla="*/ 80 h 141"/>
                  <a:gd name="T82" fmla="*/ 3 w 2399"/>
                  <a:gd name="T83" fmla="*/ 80 h 141"/>
                  <a:gd name="T84" fmla="*/ 3 w 2399"/>
                  <a:gd name="T85" fmla="*/ 79 h 141"/>
                  <a:gd name="T86" fmla="*/ 3 w 2399"/>
                  <a:gd name="T87" fmla="*/ 82 h 141"/>
                  <a:gd name="T88" fmla="*/ 2 w 2399"/>
                  <a:gd name="T89" fmla="*/ 80 h 141"/>
                  <a:gd name="T90" fmla="*/ 2 w 2399"/>
                  <a:gd name="T91" fmla="*/ 87 h 141"/>
                  <a:gd name="T92" fmla="*/ 2 w 2399"/>
                  <a:gd name="T93" fmla="*/ 66 h 141"/>
                  <a:gd name="T94" fmla="*/ 2 w 2399"/>
                  <a:gd name="T95" fmla="*/ 44 h 141"/>
                  <a:gd name="T96" fmla="*/ 2 w 2399"/>
                  <a:gd name="T97" fmla="*/ 45 h 141"/>
                  <a:gd name="T98" fmla="*/ 6 w 2399"/>
                  <a:gd name="T99" fmla="*/ 44 h 141"/>
                  <a:gd name="T100" fmla="*/ 6 w 2399"/>
                  <a:gd name="T101" fmla="*/ 2 h 141"/>
                  <a:gd name="T102" fmla="*/ 2 w 2399"/>
                  <a:gd name="T103" fmla="*/ 3 h 141"/>
                  <a:gd name="T104" fmla="*/ 1 w 2399"/>
                  <a:gd name="T105" fmla="*/ 3 h 141"/>
                  <a:gd name="T106" fmla="*/ 0 w 2399"/>
                  <a:gd name="T107" fmla="*/ 3 h 141"/>
                  <a:gd name="T108" fmla="*/ 0 w 2399"/>
                  <a:gd name="T109" fmla="*/ 13 h 141"/>
                  <a:gd name="T110" fmla="*/ 0 w 2399"/>
                  <a:gd name="T111" fmla="*/ 3 h 141"/>
                  <a:gd name="T112" fmla="*/ 0 w 2399"/>
                  <a:gd name="T113" fmla="*/ 2 h 141"/>
                  <a:gd name="T114" fmla="*/ 0 w 2399"/>
                  <a:gd name="T115" fmla="*/ 2 h 141"/>
                  <a:gd name="T116" fmla="*/ 0 w 2399"/>
                  <a:gd name="T117"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99" h="141">
                    <a:moveTo>
                      <a:pt x="1921" y="122"/>
                    </a:moveTo>
                    <a:cubicBezTo>
                      <a:pt x="1930" y="122"/>
                      <a:pt x="1940" y="123"/>
                      <a:pt x="1949" y="123"/>
                    </a:cubicBezTo>
                    <a:cubicBezTo>
                      <a:pt x="2049" y="125"/>
                      <a:pt x="2139" y="127"/>
                      <a:pt x="2213" y="130"/>
                    </a:cubicBezTo>
                    <a:cubicBezTo>
                      <a:pt x="2213" y="130"/>
                      <a:pt x="2213" y="130"/>
                      <a:pt x="2213" y="129"/>
                    </a:cubicBezTo>
                    <a:cubicBezTo>
                      <a:pt x="2212" y="129"/>
                      <a:pt x="2212" y="129"/>
                      <a:pt x="2212" y="129"/>
                    </a:cubicBezTo>
                    <a:cubicBezTo>
                      <a:pt x="2211" y="129"/>
                      <a:pt x="2211" y="129"/>
                      <a:pt x="2211" y="129"/>
                    </a:cubicBezTo>
                    <a:cubicBezTo>
                      <a:pt x="2209" y="129"/>
                      <a:pt x="2209" y="129"/>
                      <a:pt x="2209" y="129"/>
                    </a:cubicBezTo>
                    <a:cubicBezTo>
                      <a:pt x="2191" y="128"/>
                      <a:pt x="2191" y="128"/>
                      <a:pt x="2191" y="128"/>
                    </a:cubicBezTo>
                    <a:cubicBezTo>
                      <a:pt x="2155" y="127"/>
                      <a:pt x="2155" y="127"/>
                      <a:pt x="2155" y="127"/>
                    </a:cubicBezTo>
                    <a:cubicBezTo>
                      <a:pt x="2080" y="125"/>
                      <a:pt x="2001" y="123"/>
                      <a:pt x="1921" y="122"/>
                    </a:cubicBezTo>
                    <a:moveTo>
                      <a:pt x="2219" y="107"/>
                    </a:moveTo>
                    <a:cubicBezTo>
                      <a:pt x="2214" y="107"/>
                      <a:pt x="2214" y="107"/>
                      <a:pt x="2214" y="107"/>
                    </a:cubicBezTo>
                    <a:cubicBezTo>
                      <a:pt x="2214" y="119"/>
                      <a:pt x="2214" y="123"/>
                      <a:pt x="2214" y="123"/>
                    </a:cubicBezTo>
                    <a:cubicBezTo>
                      <a:pt x="2214" y="123"/>
                      <a:pt x="2214" y="116"/>
                      <a:pt x="2214" y="109"/>
                    </a:cubicBezTo>
                    <a:cubicBezTo>
                      <a:pt x="2214" y="108"/>
                      <a:pt x="2214" y="108"/>
                      <a:pt x="2214" y="107"/>
                    </a:cubicBezTo>
                    <a:cubicBezTo>
                      <a:pt x="2214" y="107"/>
                      <a:pt x="2214" y="107"/>
                      <a:pt x="2214" y="107"/>
                    </a:cubicBezTo>
                    <a:cubicBezTo>
                      <a:pt x="2214" y="108"/>
                      <a:pt x="2214" y="108"/>
                      <a:pt x="2214" y="109"/>
                    </a:cubicBezTo>
                    <a:cubicBezTo>
                      <a:pt x="2213" y="109"/>
                      <a:pt x="2213" y="109"/>
                      <a:pt x="2213" y="109"/>
                    </a:cubicBezTo>
                    <a:cubicBezTo>
                      <a:pt x="2213" y="120"/>
                      <a:pt x="2213" y="127"/>
                      <a:pt x="2213" y="130"/>
                    </a:cubicBezTo>
                    <a:cubicBezTo>
                      <a:pt x="2261" y="133"/>
                      <a:pt x="2303" y="135"/>
                      <a:pt x="2335" y="138"/>
                    </a:cubicBezTo>
                    <a:cubicBezTo>
                      <a:pt x="2335" y="138"/>
                      <a:pt x="2347" y="139"/>
                      <a:pt x="2370" y="141"/>
                    </a:cubicBezTo>
                    <a:cubicBezTo>
                      <a:pt x="2379" y="140"/>
                      <a:pt x="2379" y="140"/>
                      <a:pt x="2379" y="140"/>
                    </a:cubicBezTo>
                    <a:cubicBezTo>
                      <a:pt x="2393" y="139"/>
                      <a:pt x="2393" y="139"/>
                      <a:pt x="2393" y="139"/>
                    </a:cubicBezTo>
                    <a:cubicBezTo>
                      <a:pt x="2393" y="139"/>
                      <a:pt x="2394" y="139"/>
                      <a:pt x="2394" y="139"/>
                    </a:cubicBezTo>
                    <a:cubicBezTo>
                      <a:pt x="2395" y="139"/>
                      <a:pt x="2395" y="139"/>
                      <a:pt x="2396" y="139"/>
                    </a:cubicBezTo>
                    <a:cubicBezTo>
                      <a:pt x="2396" y="139"/>
                      <a:pt x="2397" y="139"/>
                      <a:pt x="2397" y="139"/>
                    </a:cubicBezTo>
                    <a:cubicBezTo>
                      <a:pt x="2398" y="139"/>
                      <a:pt x="2399" y="138"/>
                      <a:pt x="2398" y="134"/>
                    </a:cubicBezTo>
                    <a:cubicBezTo>
                      <a:pt x="2391" y="133"/>
                      <a:pt x="2391" y="133"/>
                      <a:pt x="2391" y="133"/>
                    </a:cubicBezTo>
                    <a:cubicBezTo>
                      <a:pt x="2372" y="129"/>
                      <a:pt x="2353" y="126"/>
                      <a:pt x="2335" y="123"/>
                    </a:cubicBezTo>
                    <a:cubicBezTo>
                      <a:pt x="2297" y="117"/>
                      <a:pt x="2259" y="112"/>
                      <a:pt x="2220" y="107"/>
                    </a:cubicBezTo>
                    <a:cubicBezTo>
                      <a:pt x="2220" y="107"/>
                      <a:pt x="2219" y="107"/>
                      <a:pt x="2219" y="107"/>
                    </a:cubicBezTo>
                    <a:moveTo>
                      <a:pt x="439" y="106"/>
                    </a:moveTo>
                    <a:cubicBezTo>
                      <a:pt x="396" y="107"/>
                      <a:pt x="349" y="109"/>
                      <a:pt x="298" y="110"/>
                    </a:cubicBezTo>
                    <a:cubicBezTo>
                      <a:pt x="302" y="110"/>
                      <a:pt x="305" y="111"/>
                      <a:pt x="309" y="111"/>
                    </a:cubicBezTo>
                    <a:cubicBezTo>
                      <a:pt x="351" y="109"/>
                      <a:pt x="395" y="108"/>
                      <a:pt x="439" y="106"/>
                    </a:cubicBezTo>
                    <a:moveTo>
                      <a:pt x="0" y="0"/>
                    </a:moveTo>
                    <a:cubicBezTo>
                      <a:pt x="0" y="0"/>
                      <a:pt x="0" y="37"/>
                      <a:pt x="0" y="74"/>
                    </a:cubicBezTo>
                    <a:cubicBezTo>
                      <a:pt x="0" y="80"/>
                      <a:pt x="0" y="85"/>
                      <a:pt x="0" y="90"/>
                    </a:cubicBezTo>
                    <a:cubicBezTo>
                      <a:pt x="2" y="90"/>
                      <a:pt x="4" y="91"/>
                      <a:pt x="6" y="91"/>
                    </a:cubicBezTo>
                    <a:cubicBezTo>
                      <a:pt x="6" y="87"/>
                      <a:pt x="6" y="84"/>
                      <a:pt x="6" y="80"/>
                    </a:cubicBezTo>
                    <a:cubicBezTo>
                      <a:pt x="6" y="80"/>
                      <a:pt x="6" y="80"/>
                      <a:pt x="6" y="80"/>
                    </a:cubicBezTo>
                    <a:cubicBezTo>
                      <a:pt x="3" y="80"/>
                      <a:pt x="3" y="80"/>
                      <a:pt x="3" y="80"/>
                    </a:cubicBezTo>
                    <a:cubicBezTo>
                      <a:pt x="3" y="79"/>
                      <a:pt x="3" y="79"/>
                      <a:pt x="3" y="79"/>
                    </a:cubicBezTo>
                    <a:cubicBezTo>
                      <a:pt x="3" y="81"/>
                      <a:pt x="3" y="82"/>
                      <a:pt x="3" y="82"/>
                    </a:cubicBezTo>
                    <a:cubicBezTo>
                      <a:pt x="3" y="82"/>
                      <a:pt x="2" y="82"/>
                      <a:pt x="2" y="80"/>
                    </a:cubicBezTo>
                    <a:cubicBezTo>
                      <a:pt x="2" y="85"/>
                      <a:pt x="2" y="87"/>
                      <a:pt x="2" y="87"/>
                    </a:cubicBezTo>
                    <a:cubicBezTo>
                      <a:pt x="2" y="87"/>
                      <a:pt x="2" y="76"/>
                      <a:pt x="2" y="66"/>
                    </a:cubicBezTo>
                    <a:cubicBezTo>
                      <a:pt x="2" y="55"/>
                      <a:pt x="2" y="44"/>
                      <a:pt x="2" y="44"/>
                    </a:cubicBezTo>
                    <a:cubicBezTo>
                      <a:pt x="2" y="44"/>
                      <a:pt x="2" y="44"/>
                      <a:pt x="2" y="45"/>
                    </a:cubicBezTo>
                    <a:cubicBezTo>
                      <a:pt x="6" y="44"/>
                      <a:pt x="6" y="44"/>
                      <a:pt x="6" y="44"/>
                    </a:cubicBezTo>
                    <a:cubicBezTo>
                      <a:pt x="6" y="32"/>
                      <a:pt x="6" y="18"/>
                      <a:pt x="6" y="2"/>
                    </a:cubicBezTo>
                    <a:cubicBezTo>
                      <a:pt x="2" y="3"/>
                      <a:pt x="2" y="3"/>
                      <a:pt x="2" y="3"/>
                    </a:cubicBezTo>
                    <a:cubicBezTo>
                      <a:pt x="1" y="3"/>
                      <a:pt x="1" y="3"/>
                      <a:pt x="1" y="3"/>
                    </a:cubicBezTo>
                    <a:cubicBezTo>
                      <a:pt x="0" y="3"/>
                      <a:pt x="0" y="3"/>
                      <a:pt x="0" y="3"/>
                    </a:cubicBezTo>
                    <a:cubicBezTo>
                      <a:pt x="0" y="11"/>
                      <a:pt x="0" y="13"/>
                      <a:pt x="0" y="13"/>
                    </a:cubicBezTo>
                    <a:cubicBezTo>
                      <a:pt x="0" y="13"/>
                      <a:pt x="0" y="8"/>
                      <a:pt x="0" y="3"/>
                    </a:cubicBezTo>
                    <a:cubicBezTo>
                      <a:pt x="0" y="2"/>
                      <a:pt x="0" y="2"/>
                      <a:pt x="0" y="2"/>
                    </a:cubicBezTo>
                    <a:cubicBezTo>
                      <a:pt x="0" y="2"/>
                      <a:pt x="0" y="2"/>
                      <a:pt x="0" y="2"/>
                    </a:cubicBezTo>
                    <a:cubicBezTo>
                      <a:pt x="0" y="1"/>
                      <a:pt x="0" y="0"/>
                      <a:pt x="0"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9" name="Freeform 10"/>
              <p:cNvSpPr>
                <a:spLocks noEditPoints="1"/>
              </p:cNvSpPr>
              <p:nvPr/>
            </p:nvSpPr>
            <p:spPr bwMode="auto">
              <a:xfrm>
                <a:off x="2051" y="3832"/>
                <a:ext cx="15" cy="134"/>
              </a:xfrm>
              <a:custGeom>
                <a:avLst/>
                <a:gdLst>
                  <a:gd name="T0" fmla="*/ 1 w 11"/>
                  <a:gd name="T1" fmla="*/ 34 h 98"/>
                  <a:gd name="T2" fmla="*/ 0 w 11"/>
                  <a:gd name="T3" fmla="*/ 51 h 98"/>
                  <a:gd name="T4" fmla="*/ 0 w 11"/>
                  <a:gd name="T5" fmla="*/ 98 h 98"/>
                  <a:gd name="T6" fmla="*/ 0 w 11"/>
                  <a:gd name="T7" fmla="*/ 81 h 98"/>
                  <a:gd name="T8" fmla="*/ 0 w 11"/>
                  <a:gd name="T9" fmla="*/ 81 h 98"/>
                  <a:gd name="T10" fmla="*/ 1 w 11"/>
                  <a:gd name="T11" fmla="*/ 82 h 98"/>
                  <a:gd name="T12" fmla="*/ 7 w 11"/>
                  <a:gd name="T13" fmla="*/ 82 h 98"/>
                  <a:gd name="T14" fmla="*/ 9 w 11"/>
                  <a:gd name="T15" fmla="*/ 82 h 98"/>
                  <a:gd name="T16" fmla="*/ 9 w 11"/>
                  <a:gd name="T17" fmla="*/ 82 h 98"/>
                  <a:gd name="T18" fmla="*/ 9 w 11"/>
                  <a:gd name="T19" fmla="*/ 82 h 98"/>
                  <a:gd name="T20" fmla="*/ 3 w 11"/>
                  <a:gd name="T21" fmla="*/ 81 h 98"/>
                  <a:gd name="T22" fmla="*/ 1 w 11"/>
                  <a:gd name="T23" fmla="*/ 81 h 98"/>
                  <a:gd name="T24" fmla="*/ 0 w 11"/>
                  <a:gd name="T25" fmla="*/ 81 h 98"/>
                  <a:gd name="T26" fmla="*/ 0 w 11"/>
                  <a:gd name="T27" fmla="*/ 81 h 98"/>
                  <a:gd name="T28" fmla="*/ 0 w 11"/>
                  <a:gd name="T29" fmla="*/ 82 h 98"/>
                  <a:gd name="T30" fmla="*/ 1 w 11"/>
                  <a:gd name="T31" fmla="*/ 36 h 98"/>
                  <a:gd name="T32" fmla="*/ 1 w 11"/>
                  <a:gd name="T33" fmla="*/ 34 h 98"/>
                  <a:gd name="T34" fmla="*/ 1 w 11"/>
                  <a:gd name="T35" fmla="*/ 34 h 98"/>
                  <a:gd name="T36" fmla="*/ 1 w 11"/>
                  <a:gd name="T37" fmla="*/ 4 h 98"/>
                  <a:gd name="T38" fmla="*/ 1 w 11"/>
                  <a:gd name="T39" fmla="*/ 29 h 98"/>
                  <a:gd name="T40" fmla="*/ 1 w 11"/>
                  <a:gd name="T41" fmla="*/ 28 h 98"/>
                  <a:gd name="T42" fmla="*/ 1 w 11"/>
                  <a:gd name="T43" fmla="*/ 5 h 98"/>
                  <a:gd name="T44" fmla="*/ 1 w 11"/>
                  <a:gd name="T45" fmla="*/ 4 h 98"/>
                  <a:gd name="T46" fmla="*/ 8 w 11"/>
                  <a:gd name="T47" fmla="*/ 0 h 98"/>
                  <a:gd name="T48" fmla="*/ 7 w 11"/>
                  <a:gd name="T49" fmla="*/ 5 h 98"/>
                  <a:gd name="T50" fmla="*/ 6 w 11"/>
                  <a:gd name="T51" fmla="*/ 5 h 98"/>
                  <a:gd name="T52" fmla="*/ 3 w 11"/>
                  <a:gd name="T53" fmla="*/ 5 h 98"/>
                  <a:gd name="T54" fmla="*/ 1 w 11"/>
                  <a:gd name="T55" fmla="*/ 6 h 98"/>
                  <a:gd name="T56" fmla="*/ 1 w 11"/>
                  <a:gd name="T57" fmla="*/ 6 h 98"/>
                  <a:gd name="T58" fmla="*/ 4 w 11"/>
                  <a:gd name="T59" fmla="*/ 6 h 98"/>
                  <a:gd name="T60" fmla="*/ 11 w 11"/>
                  <a:gd name="T61" fmla="*/ 5 h 98"/>
                  <a:gd name="T62" fmla="*/ 11 w 11"/>
                  <a:gd name="T63" fmla="*/ 5 h 98"/>
                  <a:gd name="T64" fmla="*/ 8 w 11"/>
                  <a:gd name="T65" fmla="*/ 5 h 98"/>
                  <a:gd name="T66" fmla="*/ 8 w 11"/>
                  <a:gd name="T67"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 h="98">
                    <a:moveTo>
                      <a:pt x="1" y="34"/>
                    </a:moveTo>
                    <a:cubicBezTo>
                      <a:pt x="0" y="39"/>
                      <a:pt x="0" y="45"/>
                      <a:pt x="0" y="51"/>
                    </a:cubicBezTo>
                    <a:cubicBezTo>
                      <a:pt x="0" y="75"/>
                      <a:pt x="0" y="98"/>
                      <a:pt x="0" y="98"/>
                    </a:cubicBezTo>
                    <a:cubicBezTo>
                      <a:pt x="0" y="98"/>
                      <a:pt x="0" y="93"/>
                      <a:pt x="0" y="81"/>
                    </a:cubicBezTo>
                    <a:cubicBezTo>
                      <a:pt x="0" y="81"/>
                      <a:pt x="0" y="81"/>
                      <a:pt x="0" y="81"/>
                    </a:cubicBezTo>
                    <a:cubicBezTo>
                      <a:pt x="1" y="82"/>
                      <a:pt x="1" y="82"/>
                      <a:pt x="1" y="82"/>
                    </a:cubicBezTo>
                    <a:cubicBezTo>
                      <a:pt x="7" y="82"/>
                      <a:pt x="7" y="82"/>
                      <a:pt x="7" y="82"/>
                    </a:cubicBezTo>
                    <a:cubicBezTo>
                      <a:pt x="8" y="82"/>
                      <a:pt x="9" y="82"/>
                      <a:pt x="9" y="82"/>
                    </a:cubicBezTo>
                    <a:cubicBezTo>
                      <a:pt x="9" y="82"/>
                      <a:pt x="9" y="82"/>
                      <a:pt x="9" y="82"/>
                    </a:cubicBezTo>
                    <a:cubicBezTo>
                      <a:pt x="9" y="82"/>
                      <a:pt x="9" y="82"/>
                      <a:pt x="9" y="82"/>
                    </a:cubicBezTo>
                    <a:cubicBezTo>
                      <a:pt x="3" y="81"/>
                      <a:pt x="3" y="81"/>
                      <a:pt x="3" y="81"/>
                    </a:cubicBezTo>
                    <a:cubicBezTo>
                      <a:pt x="1" y="81"/>
                      <a:pt x="1" y="81"/>
                      <a:pt x="1" y="81"/>
                    </a:cubicBezTo>
                    <a:cubicBezTo>
                      <a:pt x="0" y="81"/>
                      <a:pt x="0" y="81"/>
                      <a:pt x="0" y="81"/>
                    </a:cubicBezTo>
                    <a:cubicBezTo>
                      <a:pt x="0" y="81"/>
                      <a:pt x="0" y="81"/>
                      <a:pt x="0" y="81"/>
                    </a:cubicBezTo>
                    <a:cubicBezTo>
                      <a:pt x="0" y="82"/>
                      <a:pt x="0" y="82"/>
                      <a:pt x="0" y="82"/>
                    </a:cubicBezTo>
                    <a:cubicBezTo>
                      <a:pt x="0" y="82"/>
                      <a:pt x="0" y="59"/>
                      <a:pt x="1" y="36"/>
                    </a:cubicBezTo>
                    <a:cubicBezTo>
                      <a:pt x="1" y="35"/>
                      <a:pt x="1" y="34"/>
                      <a:pt x="1" y="34"/>
                    </a:cubicBezTo>
                    <a:cubicBezTo>
                      <a:pt x="1" y="34"/>
                      <a:pt x="1" y="34"/>
                      <a:pt x="1" y="34"/>
                    </a:cubicBezTo>
                    <a:moveTo>
                      <a:pt x="1" y="4"/>
                    </a:moveTo>
                    <a:cubicBezTo>
                      <a:pt x="1" y="4"/>
                      <a:pt x="1" y="15"/>
                      <a:pt x="1" y="29"/>
                    </a:cubicBezTo>
                    <a:cubicBezTo>
                      <a:pt x="1" y="29"/>
                      <a:pt x="1" y="29"/>
                      <a:pt x="1" y="28"/>
                    </a:cubicBezTo>
                    <a:cubicBezTo>
                      <a:pt x="1" y="20"/>
                      <a:pt x="1" y="12"/>
                      <a:pt x="1" y="5"/>
                    </a:cubicBezTo>
                    <a:cubicBezTo>
                      <a:pt x="1" y="5"/>
                      <a:pt x="1" y="4"/>
                      <a:pt x="1" y="4"/>
                    </a:cubicBezTo>
                    <a:moveTo>
                      <a:pt x="8" y="0"/>
                    </a:moveTo>
                    <a:cubicBezTo>
                      <a:pt x="8" y="0"/>
                      <a:pt x="8" y="2"/>
                      <a:pt x="7" y="5"/>
                    </a:cubicBezTo>
                    <a:cubicBezTo>
                      <a:pt x="6" y="5"/>
                      <a:pt x="6" y="5"/>
                      <a:pt x="6" y="5"/>
                    </a:cubicBezTo>
                    <a:cubicBezTo>
                      <a:pt x="3" y="5"/>
                      <a:pt x="3" y="5"/>
                      <a:pt x="3" y="5"/>
                    </a:cubicBezTo>
                    <a:cubicBezTo>
                      <a:pt x="1" y="6"/>
                      <a:pt x="1" y="6"/>
                      <a:pt x="1" y="6"/>
                    </a:cubicBezTo>
                    <a:cubicBezTo>
                      <a:pt x="1" y="6"/>
                      <a:pt x="1" y="6"/>
                      <a:pt x="1" y="6"/>
                    </a:cubicBezTo>
                    <a:cubicBezTo>
                      <a:pt x="4" y="6"/>
                      <a:pt x="4" y="6"/>
                      <a:pt x="4" y="6"/>
                    </a:cubicBezTo>
                    <a:cubicBezTo>
                      <a:pt x="11" y="5"/>
                      <a:pt x="11" y="5"/>
                      <a:pt x="11" y="5"/>
                    </a:cubicBezTo>
                    <a:cubicBezTo>
                      <a:pt x="11" y="5"/>
                      <a:pt x="11" y="5"/>
                      <a:pt x="11" y="5"/>
                    </a:cubicBezTo>
                    <a:cubicBezTo>
                      <a:pt x="8" y="5"/>
                      <a:pt x="8" y="5"/>
                      <a:pt x="8" y="5"/>
                    </a:cubicBezTo>
                    <a:cubicBezTo>
                      <a:pt x="8" y="1"/>
                      <a:pt x="8" y="0"/>
                      <a:pt x="8"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0" name="Freeform 11"/>
              <p:cNvSpPr/>
              <p:nvPr/>
            </p:nvSpPr>
            <p:spPr bwMode="auto">
              <a:xfrm>
                <a:off x="2047" y="3839"/>
                <a:ext cx="19" cy="105"/>
              </a:xfrm>
              <a:custGeom>
                <a:avLst/>
                <a:gdLst>
                  <a:gd name="T0" fmla="*/ 4 w 14"/>
                  <a:gd name="T1" fmla="*/ 0 h 77"/>
                  <a:gd name="T2" fmla="*/ 4 w 14"/>
                  <a:gd name="T3" fmla="*/ 23 h 77"/>
                  <a:gd name="T4" fmla="*/ 4 w 14"/>
                  <a:gd name="T5" fmla="*/ 24 h 77"/>
                  <a:gd name="T6" fmla="*/ 4 w 14"/>
                  <a:gd name="T7" fmla="*/ 24 h 77"/>
                  <a:gd name="T8" fmla="*/ 4 w 14"/>
                  <a:gd name="T9" fmla="*/ 26 h 77"/>
                  <a:gd name="T10" fmla="*/ 4 w 14"/>
                  <a:gd name="T11" fmla="*/ 29 h 77"/>
                  <a:gd name="T12" fmla="*/ 4 w 14"/>
                  <a:gd name="T13" fmla="*/ 29 h 77"/>
                  <a:gd name="T14" fmla="*/ 4 w 14"/>
                  <a:gd name="T15" fmla="*/ 31 h 77"/>
                  <a:gd name="T16" fmla="*/ 3 w 14"/>
                  <a:gd name="T17" fmla="*/ 77 h 77"/>
                  <a:gd name="T18" fmla="*/ 3 w 14"/>
                  <a:gd name="T19" fmla="*/ 76 h 77"/>
                  <a:gd name="T20" fmla="*/ 3 w 14"/>
                  <a:gd name="T21" fmla="*/ 76 h 77"/>
                  <a:gd name="T22" fmla="*/ 4 w 14"/>
                  <a:gd name="T23" fmla="*/ 76 h 77"/>
                  <a:gd name="T24" fmla="*/ 6 w 14"/>
                  <a:gd name="T25" fmla="*/ 76 h 77"/>
                  <a:gd name="T26" fmla="*/ 12 w 14"/>
                  <a:gd name="T27" fmla="*/ 77 h 77"/>
                  <a:gd name="T28" fmla="*/ 12 w 14"/>
                  <a:gd name="T29" fmla="*/ 77 h 77"/>
                  <a:gd name="T30" fmla="*/ 13 w 14"/>
                  <a:gd name="T31" fmla="*/ 52 h 77"/>
                  <a:gd name="T32" fmla="*/ 5 w 14"/>
                  <a:gd name="T33" fmla="*/ 52 h 77"/>
                  <a:gd name="T34" fmla="*/ 6 w 14"/>
                  <a:gd name="T35" fmla="*/ 23 h 77"/>
                  <a:gd name="T36" fmla="*/ 6 w 14"/>
                  <a:gd name="T37" fmla="*/ 25 h 77"/>
                  <a:gd name="T38" fmla="*/ 6 w 14"/>
                  <a:gd name="T39" fmla="*/ 28 h 77"/>
                  <a:gd name="T40" fmla="*/ 7 w 14"/>
                  <a:gd name="T41" fmla="*/ 25 h 77"/>
                  <a:gd name="T42" fmla="*/ 8 w 14"/>
                  <a:gd name="T43" fmla="*/ 25 h 77"/>
                  <a:gd name="T44" fmla="*/ 10 w 14"/>
                  <a:gd name="T45" fmla="*/ 25 h 77"/>
                  <a:gd name="T46" fmla="*/ 13 w 14"/>
                  <a:gd name="T47" fmla="*/ 25 h 77"/>
                  <a:gd name="T48" fmla="*/ 13 w 14"/>
                  <a:gd name="T49" fmla="*/ 24 h 77"/>
                  <a:gd name="T50" fmla="*/ 14 w 14"/>
                  <a:gd name="T51" fmla="*/ 0 h 77"/>
                  <a:gd name="T52" fmla="*/ 7 w 14"/>
                  <a:gd name="T53" fmla="*/ 1 h 77"/>
                  <a:gd name="T54" fmla="*/ 4 w 14"/>
                  <a:gd name="T55" fmla="*/ 1 h 77"/>
                  <a:gd name="T56" fmla="*/ 4 w 14"/>
                  <a:gd name="T57" fmla="*/ 1 h 77"/>
                  <a:gd name="T58" fmla="*/ 4 w 14"/>
                  <a:gd name="T59" fmla="*/ 1 h 77"/>
                  <a:gd name="T60" fmla="*/ 4 w 14"/>
                  <a:gd name="T61" fmla="*/ 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4" h="77">
                    <a:moveTo>
                      <a:pt x="4" y="0"/>
                    </a:moveTo>
                    <a:cubicBezTo>
                      <a:pt x="4" y="7"/>
                      <a:pt x="4" y="15"/>
                      <a:pt x="4" y="23"/>
                    </a:cubicBezTo>
                    <a:cubicBezTo>
                      <a:pt x="4" y="24"/>
                      <a:pt x="4" y="24"/>
                      <a:pt x="4" y="24"/>
                    </a:cubicBezTo>
                    <a:cubicBezTo>
                      <a:pt x="4" y="24"/>
                      <a:pt x="4" y="24"/>
                      <a:pt x="4" y="24"/>
                    </a:cubicBezTo>
                    <a:cubicBezTo>
                      <a:pt x="0" y="25"/>
                      <a:pt x="0" y="25"/>
                      <a:pt x="4" y="26"/>
                    </a:cubicBezTo>
                    <a:cubicBezTo>
                      <a:pt x="4" y="27"/>
                      <a:pt x="4" y="28"/>
                      <a:pt x="4" y="29"/>
                    </a:cubicBezTo>
                    <a:cubicBezTo>
                      <a:pt x="4" y="29"/>
                      <a:pt x="4" y="29"/>
                      <a:pt x="4" y="29"/>
                    </a:cubicBezTo>
                    <a:cubicBezTo>
                      <a:pt x="4" y="29"/>
                      <a:pt x="4" y="30"/>
                      <a:pt x="4" y="31"/>
                    </a:cubicBezTo>
                    <a:cubicBezTo>
                      <a:pt x="3" y="54"/>
                      <a:pt x="3" y="77"/>
                      <a:pt x="3" y="77"/>
                    </a:cubicBezTo>
                    <a:cubicBezTo>
                      <a:pt x="3" y="77"/>
                      <a:pt x="3" y="77"/>
                      <a:pt x="3" y="76"/>
                    </a:cubicBezTo>
                    <a:cubicBezTo>
                      <a:pt x="3" y="76"/>
                      <a:pt x="3" y="76"/>
                      <a:pt x="3" y="76"/>
                    </a:cubicBezTo>
                    <a:cubicBezTo>
                      <a:pt x="4" y="76"/>
                      <a:pt x="4" y="76"/>
                      <a:pt x="4" y="76"/>
                    </a:cubicBezTo>
                    <a:cubicBezTo>
                      <a:pt x="6" y="76"/>
                      <a:pt x="6" y="76"/>
                      <a:pt x="6" y="76"/>
                    </a:cubicBezTo>
                    <a:cubicBezTo>
                      <a:pt x="12" y="77"/>
                      <a:pt x="12" y="77"/>
                      <a:pt x="12" y="77"/>
                    </a:cubicBezTo>
                    <a:cubicBezTo>
                      <a:pt x="12" y="77"/>
                      <a:pt x="12" y="77"/>
                      <a:pt x="12" y="77"/>
                    </a:cubicBezTo>
                    <a:cubicBezTo>
                      <a:pt x="13" y="69"/>
                      <a:pt x="13" y="61"/>
                      <a:pt x="13" y="52"/>
                    </a:cubicBezTo>
                    <a:cubicBezTo>
                      <a:pt x="5" y="52"/>
                      <a:pt x="5" y="52"/>
                      <a:pt x="5" y="52"/>
                    </a:cubicBezTo>
                    <a:cubicBezTo>
                      <a:pt x="6" y="29"/>
                      <a:pt x="6" y="23"/>
                      <a:pt x="6" y="23"/>
                    </a:cubicBezTo>
                    <a:cubicBezTo>
                      <a:pt x="6" y="23"/>
                      <a:pt x="6" y="24"/>
                      <a:pt x="6" y="25"/>
                    </a:cubicBezTo>
                    <a:cubicBezTo>
                      <a:pt x="6" y="27"/>
                      <a:pt x="6" y="28"/>
                      <a:pt x="6" y="28"/>
                    </a:cubicBezTo>
                    <a:cubicBezTo>
                      <a:pt x="6" y="28"/>
                      <a:pt x="7" y="27"/>
                      <a:pt x="7" y="25"/>
                    </a:cubicBezTo>
                    <a:cubicBezTo>
                      <a:pt x="8" y="25"/>
                      <a:pt x="8" y="25"/>
                      <a:pt x="8" y="25"/>
                    </a:cubicBezTo>
                    <a:cubicBezTo>
                      <a:pt x="10" y="25"/>
                      <a:pt x="10" y="25"/>
                      <a:pt x="10" y="25"/>
                    </a:cubicBezTo>
                    <a:cubicBezTo>
                      <a:pt x="13" y="25"/>
                      <a:pt x="13" y="25"/>
                      <a:pt x="13" y="25"/>
                    </a:cubicBezTo>
                    <a:cubicBezTo>
                      <a:pt x="13" y="25"/>
                      <a:pt x="13" y="24"/>
                      <a:pt x="13" y="24"/>
                    </a:cubicBezTo>
                    <a:cubicBezTo>
                      <a:pt x="14" y="16"/>
                      <a:pt x="14" y="8"/>
                      <a:pt x="14" y="0"/>
                    </a:cubicBezTo>
                    <a:cubicBezTo>
                      <a:pt x="7" y="1"/>
                      <a:pt x="7" y="1"/>
                      <a:pt x="7" y="1"/>
                    </a:cubicBezTo>
                    <a:cubicBezTo>
                      <a:pt x="4" y="1"/>
                      <a:pt x="4" y="1"/>
                      <a:pt x="4" y="1"/>
                    </a:cubicBezTo>
                    <a:cubicBezTo>
                      <a:pt x="4" y="1"/>
                      <a:pt x="4" y="1"/>
                      <a:pt x="4" y="1"/>
                    </a:cubicBezTo>
                    <a:cubicBezTo>
                      <a:pt x="4" y="1"/>
                      <a:pt x="4" y="1"/>
                      <a:pt x="4" y="1"/>
                    </a:cubicBezTo>
                    <a:cubicBezTo>
                      <a:pt x="4" y="1"/>
                      <a:pt x="4" y="0"/>
                      <a:pt x="4"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1" name="Freeform 12"/>
              <p:cNvSpPr/>
              <p:nvPr/>
            </p:nvSpPr>
            <p:spPr bwMode="auto">
              <a:xfrm>
                <a:off x="5688" y="3861"/>
                <a:ext cx="48" cy="37"/>
              </a:xfrm>
              <a:custGeom>
                <a:avLst/>
                <a:gdLst>
                  <a:gd name="T0" fmla="*/ 35 w 35"/>
                  <a:gd name="T1" fmla="*/ 0 h 27"/>
                  <a:gd name="T2" fmla="*/ 35 w 35"/>
                  <a:gd name="T3" fmla="*/ 21 h 27"/>
                  <a:gd name="T4" fmla="*/ 35 w 35"/>
                  <a:gd name="T5" fmla="*/ 21 h 27"/>
                  <a:gd name="T6" fmla="*/ 34 w 35"/>
                  <a:gd name="T7" fmla="*/ 21 h 27"/>
                  <a:gd name="T8" fmla="*/ 33 w 35"/>
                  <a:gd name="T9" fmla="*/ 21 h 27"/>
                  <a:gd name="T10" fmla="*/ 27 w 35"/>
                  <a:gd name="T11" fmla="*/ 22 h 27"/>
                  <a:gd name="T12" fmla="*/ 0 w 35"/>
                  <a:gd name="T13" fmla="*/ 24 h 27"/>
                  <a:gd name="T14" fmla="*/ 3 w 35"/>
                  <a:gd name="T15" fmla="*/ 24 h 27"/>
                  <a:gd name="T16" fmla="*/ 13 w 35"/>
                  <a:gd name="T17" fmla="*/ 23 h 27"/>
                  <a:gd name="T18" fmla="*/ 25 w 35"/>
                  <a:gd name="T19" fmla="*/ 22 h 27"/>
                  <a:gd name="T20" fmla="*/ 32 w 35"/>
                  <a:gd name="T21" fmla="*/ 22 h 27"/>
                  <a:gd name="T22" fmla="*/ 35 w 35"/>
                  <a:gd name="T23" fmla="*/ 22 h 27"/>
                  <a:gd name="T24" fmla="*/ 35 w 35"/>
                  <a:gd name="T25" fmla="*/ 21 h 27"/>
                  <a:gd name="T26" fmla="*/ 35 w 35"/>
                  <a:gd name="T27" fmla="*/ 27 h 27"/>
                  <a:gd name="T28" fmla="*/ 35 w 35"/>
                  <a:gd name="T29" fmla="*/ 27 h 27"/>
                  <a:gd name="T30" fmla="*/ 35 w 35"/>
                  <a:gd name="T31" fmla="*/ 21 h 27"/>
                  <a:gd name="T32" fmla="*/ 35 w 35"/>
                  <a:gd name="T33" fmla="*/ 13 h 27"/>
                  <a:gd name="T34" fmla="*/ 35 w 35"/>
                  <a:gd name="T3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5" h="27">
                    <a:moveTo>
                      <a:pt x="35" y="0"/>
                    </a:moveTo>
                    <a:cubicBezTo>
                      <a:pt x="35" y="0"/>
                      <a:pt x="35" y="6"/>
                      <a:pt x="35" y="21"/>
                    </a:cubicBezTo>
                    <a:cubicBezTo>
                      <a:pt x="35" y="21"/>
                      <a:pt x="35" y="21"/>
                      <a:pt x="35" y="21"/>
                    </a:cubicBezTo>
                    <a:cubicBezTo>
                      <a:pt x="34" y="21"/>
                      <a:pt x="34" y="21"/>
                      <a:pt x="34" y="21"/>
                    </a:cubicBezTo>
                    <a:cubicBezTo>
                      <a:pt x="33" y="21"/>
                      <a:pt x="33" y="21"/>
                      <a:pt x="33" y="21"/>
                    </a:cubicBezTo>
                    <a:cubicBezTo>
                      <a:pt x="27" y="22"/>
                      <a:pt x="27" y="22"/>
                      <a:pt x="27" y="22"/>
                    </a:cubicBezTo>
                    <a:cubicBezTo>
                      <a:pt x="18" y="22"/>
                      <a:pt x="9" y="23"/>
                      <a:pt x="0" y="24"/>
                    </a:cubicBezTo>
                    <a:cubicBezTo>
                      <a:pt x="3" y="24"/>
                      <a:pt x="3" y="24"/>
                      <a:pt x="3" y="24"/>
                    </a:cubicBezTo>
                    <a:cubicBezTo>
                      <a:pt x="6" y="24"/>
                      <a:pt x="10" y="24"/>
                      <a:pt x="13" y="23"/>
                    </a:cubicBezTo>
                    <a:cubicBezTo>
                      <a:pt x="25" y="22"/>
                      <a:pt x="25" y="22"/>
                      <a:pt x="25" y="22"/>
                    </a:cubicBezTo>
                    <a:cubicBezTo>
                      <a:pt x="32" y="22"/>
                      <a:pt x="32" y="22"/>
                      <a:pt x="32" y="22"/>
                    </a:cubicBezTo>
                    <a:cubicBezTo>
                      <a:pt x="35" y="22"/>
                      <a:pt x="35" y="22"/>
                      <a:pt x="35" y="22"/>
                    </a:cubicBezTo>
                    <a:cubicBezTo>
                      <a:pt x="35" y="21"/>
                      <a:pt x="35" y="21"/>
                      <a:pt x="35" y="21"/>
                    </a:cubicBezTo>
                    <a:cubicBezTo>
                      <a:pt x="35" y="24"/>
                      <a:pt x="35" y="26"/>
                      <a:pt x="35" y="27"/>
                    </a:cubicBezTo>
                    <a:cubicBezTo>
                      <a:pt x="35" y="27"/>
                      <a:pt x="35" y="27"/>
                      <a:pt x="35" y="27"/>
                    </a:cubicBezTo>
                    <a:cubicBezTo>
                      <a:pt x="35" y="26"/>
                      <a:pt x="35" y="24"/>
                      <a:pt x="35" y="21"/>
                    </a:cubicBezTo>
                    <a:cubicBezTo>
                      <a:pt x="35" y="17"/>
                      <a:pt x="35" y="14"/>
                      <a:pt x="35" y="13"/>
                    </a:cubicBezTo>
                    <a:cubicBezTo>
                      <a:pt x="35" y="5"/>
                      <a:pt x="35" y="0"/>
                      <a:pt x="35"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2" name="Freeform 13"/>
              <p:cNvSpPr/>
              <p:nvPr/>
            </p:nvSpPr>
            <p:spPr bwMode="auto">
              <a:xfrm>
                <a:off x="5651" y="3879"/>
                <a:ext cx="86" cy="27"/>
              </a:xfrm>
              <a:custGeom>
                <a:avLst/>
                <a:gdLst>
                  <a:gd name="T0" fmla="*/ 62 w 63"/>
                  <a:gd name="T1" fmla="*/ 0 h 20"/>
                  <a:gd name="T2" fmla="*/ 62 w 63"/>
                  <a:gd name="T3" fmla="*/ 8 h 20"/>
                  <a:gd name="T4" fmla="*/ 62 w 63"/>
                  <a:gd name="T5" fmla="*/ 14 h 20"/>
                  <a:gd name="T6" fmla="*/ 62 w 63"/>
                  <a:gd name="T7" fmla="*/ 14 h 20"/>
                  <a:gd name="T8" fmla="*/ 62 w 63"/>
                  <a:gd name="T9" fmla="*/ 8 h 20"/>
                  <a:gd name="T10" fmla="*/ 62 w 63"/>
                  <a:gd name="T11" fmla="*/ 9 h 20"/>
                  <a:gd name="T12" fmla="*/ 59 w 63"/>
                  <a:gd name="T13" fmla="*/ 9 h 20"/>
                  <a:gd name="T14" fmla="*/ 52 w 63"/>
                  <a:gd name="T15" fmla="*/ 9 h 20"/>
                  <a:gd name="T16" fmla="*/ 40 w 63"/>
                  <a:gd name="T17" fmla="*/ 10 h 20"/>
                  <a:gd name="T18" fmla="*/ 30 w 63"/>
                  <a:gd name="T19" fmla="*/ 11 h 20"/>
                  <a:gd name="T20" fmla="*/ 27 w 63"/>
                  <a:gd name="T21" fmla="*/ 11 h 20"/>
                  <a:gd name="T22" fmla="*/ 0 w 63"/>
                  <a:gd name="T23" fmla="*/ 13 h 20"/>
                  <a:gd name="T24" fmla="*/ 30 w 63"/>
                  <a:gd name="T25" fmla="*/ 17 h 20"/>
                  <a:gd name="T26" fmla="*/ 63 w 63"/>
                  <a:gd name="T27" fmla="*/ 20 h 20"/>
                  <a:gd name="T28" fmla="*/ 62 w 63"/>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20">
                    <a:moveTo>
                      <a:pt x="62" y="0"/>
                    </a:moveTo>
                    <a:cubicBezTo>
                      <a:pt x="62" y="1"/>
                      <a:pt x="62" y="4"/>
                      <a:pt x="62" y="8"/>
                    </a:cubicBezTo>
                    <a:cubicBezTo>
                      <a:pt x="62" y="11"/>
                      <a:pt x="62" y="13"/>
                      <a:pt x="62" y="14"/>
                    </a:cubicBezTo>
                    <a:cubicBezTo>
                      <a:pt x="62" y="14"/>
                      <a:pt x="62" y="14"/>
                      <a:pt x="62" y="14"/>
                    </a:cubicBezTo>
                    <a:cubicBezTo>
                      <a:pt x="62" y="13"/>
                      <a:pt x="62" y="11"/>
                      <a:pt x="62" y="8"/>
                    </a:cubicBezTo>
                    <a:cubicBezTo>
                      <a:pt x="62" y="9"/>
                      <a:pt x="62" y="9"/>
                      <a:pt x="62" y="9"/>
                    </a:cubicBezTo>
                    <a:cubicBezTo>
                      <a:pt x="59" y="9"/>
                      <a:pt x="59" y="9"/>
                      <a:pt x="59" y="9"/>
                    </a:cubicBezTo>
                    <a:cubicBezTo>
                      <a:pt x="52" y="9"/>
                      <a:pt x="52" y="9"/>
                      <a:pt x="52" y="9"/>
                    </a:cubicBezTo>
                    <a:cubicBezTo>
                      <a:pt x="40" y="10"/>
                      <a:pt x="40" y="10"/>
                      <a:pt x="40" y="10"/>
                    </a:cubicBezTo>
                    <a:cubicBezTo>
                      <a:pt x="37" y="11"/>
                      <a:pt x="33" y="11"/>
                      <a:pt x="30" y="11"/>
                    </a:cubicBezTo>
                    <a:cubicBezTo>
                      <a:pt x="27" y="11"/>
                      <a:pt x="27" y="11"/>
                      <a:pt x="27" y="11"/>
                    </a:cubicBezTo>
                    <a:cubicBezTo>
                      <a:pt x="18" y="12"/>
                      <a:pt x="9" y="13"/>
                      <a:pt x="0" y="13"/>
                    </a:cubicBezTo>
                    <a:cubicBezTo>
                      <a:pt x="10" y="14"/>
                      <a:pt x="20" y="16"/>
                      <a:pt x="30" y="17"/>
                    </a:cubicBezTo>
                    <a:cubicBezTo>
                      <a:pt x="41" y="18"/>
                      <a:pt x="52" y="19"/>
                      <a:pt x="63" y="20"/>
                    </a:cubicBezTo>
                    <a:cubicBezTo>
                      <a:pt x="63" y="13"/>
                      <a:pt x="63" y="6"/>
                      <a:pt x="62"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3" name="Freeform 14"/>
              <p:cNvSpPr/>
              <p:nvPr/>
            </p:nvSpPr>
            <p:spPr bwMode="auto">
              <a:xfrm>
                <a:off x="5746" y="3888"/>
                <a:ext cx="0" cy="11"/>
              </a:xfrm>
              <a:custGeom>
                <a:avLst/>
                <a:gdLst>
                  <a:gd name="T0" fmla="*/ 0 h 8"/>
                  <a:gd name="T1" fmla="*/ 8 h 8"/>
                  <a:gd name="T2" fmla="*/ 8 h 8"/>
                  <a:gd name="T3" fmla="*/ 0 h 8"/>
                </a:gdLst>
                <a:ahLst/>
                <a:cxnLst>
                  <a:cxn ang="0">
                    <a:pos x="0" y="T0"/>
                  </a:cxn>
                  <a:cxn ang="0">
                    <a:pos x="0" y="T1"/>
                  </a:cxn>
                  <a:cxn ang="0">
                    <a:pos x="0" y="T2"/>
                  </a:cxn>
                  <a:cxn ang="0">
                    <a:pos x="0" y="T3"/>
                  </a:cxn>
                </a:cxnLst>
                <a:rect l="0" t="0" r="r" b="b"/>
                <a:pathLst>
                  <a:path h="8">
                    <a:moveTo>
                      <a:pt x="0" y="0"/>
                    </a:moveTo>
                    <a:cubicBezTo>
                      <a:pt x="0" y="0"/>
                      <a:pt x="0" y="2"/>
                      <a:pt x="0" y="8"/>
                    </a:cubicBezTo>
                    <a:cubicBezTo>
                      <a:pt x="0" y="8"/>
                      <a:pt x="0" y="8"/>
                      <a:pt x="0" y="8"/>
                    </a:cubicBezTo>
                    <a:cubicBezTo>
                      <a:pt x="0" y="3"/>
                      <a:pt x="0" y="0"/>
                      <a:pt x="0"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4" name="Freeform 15"/>
              <p:cNvSpPr/>
              <p:nvPr/>
            </p:nvSpPr>
            <p:spPr bwMode="auto">
              <a:xfrm>
                <a:off x="5746" y="3899"/>
                <a:ext cx="1" cy="17"/>
              </a:xfrm>
              <a:custGeom>
                <a:avLst/>
                <a:gdLst>
                  <a:gd name="T0" fmla="*/ 0 w 1"/>
                  <a:gd name="T1" fmla="*/ 0 h 12"/>
                  <a:gd name="T2" fmla="*/ 0 w 1"/>
                  <a:gd name="T3" fmla="*/ 6 h 12"/>
                  <a:gd name="T4" fmla="*/ 0 w 1"/>
                  <a:gd name="T5" fmla="*/ 6 h 12"/>
                  <a:gd name="T6" fmla="*/ 0 w 1"/>
                  <a:gd name="T7" fmla="*/ 6 h 12"/>
                  <a:gd name="T8" fmla="*/ 0 w 1"/>
                  <a:gd name="T9" fmla="*/ 12 h 12"/>
                  <a:gd name="T10" fmla="*/ 1 w 1"/>
                  <a:gd name="T11" fmla="*/ 10 h 12"/>
                  <a:gd name="T12" fmla="*/ 0 w 1"/>
                  <a:gd name="T13" fmla="*/ 0 h 12"/>
                  <a:gd name="T14" fmla="*/ 0 w 1"/>
                  <a:gd name="T15" fmla="*/ 0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2">
                    <a:moveTo>
                      <a:pt x="0" y="0"/>
                    </a:moveTo>
                    <a:cubicBezTo>
                      <a:pt x="0" y="2"/>
                      <a:pt x="0" y="4"/>
                      <a:pt x="0" y="6"/>
                    </a:cubicBezTo>
                    <a:cubicBezTo>
                      <a:pt x="0" y="6"/>
                      <a:pt x="0" y="6"/>
                      <a:pt x="0" y="6"/>
                    </a:cubicBezTo>
                    <a:cubicBezTo>
                      <a:pt x="0" y="6"/>
                      <a:pt x="0" y="6"/>
                      <a:pt x="0" y="6"/>
                    </a:cubicBezTo>
                    <a:cubicBezTo>
                      <a:pt x="0" y="10"/>
                      <a:pt x="0" y="12"/>
                      <a:pt x="0" y="12"/>
                    </a:cubicBezTo>
                    <a:cubicBezTo>
                      <a:pt x="1" y="12"/>
                      <a:pt x="1" y="11"/>
                      <a:pt x="1" y="10"/>
                    </a:cubicBezTo>
                    <a:cubicBezTo>
                      <a:pt x="0" y="6"/>
                      <a:pt x="0" y="3"/>
                      <a:pt x="0" y="0"/>
                    </a:cubicBezTo>
                    <a:cubicBezTo>
                      <a:pt x="0" y="0"/>
                      <a:pt x="0" y="0"/>
                      <a:pt x="0"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5" name="Freeform 16"/>
              <p:cNvSpPr/>
              <p:nvPr/>
            </p:nvSpPr>
            <p:spPr bwMode="auto">
              <a:xfrm>
                <a:off x="5673" y="4011"/>
                <a:ext cx="64" cy="7"/>
              </a:xfrm>
              <a:custGeom>
                <a:avLst/>
                <a:gdLst>
                  <a:gd name="T0" fmla="*/ 4 w 47"/>
                  <a:gd name="T1" fmla="*/ 0 h 5"/>
                  <a:gd name="T2" fmla="*/ 0 w 47"/>
                  <a:gd name="T3" fmla="*/ 0 h 5"/>
                  <a:gd name="T4" fmla="*/ 8 w 47"/>
                  <a:gd name="T5" fmla="*/ 1 h 5"/>
                  <a:gd name="T6" fmla="*/ 32 w 47"/>
                  <a:gd name="T7" fmla="*/ 2 h 5"/>
                  <a:gd name="T8" fmla="*/ 44 w 47"/>
                  <a:gd name="T9" fmla="*/ 3 h 5"/>
                  <a:gd name="T10" fmla="*/ 47 w 47"/>
                  <a:gd name="T11" fmla="*/ 3 h 5"/>
                  <a:gd name="T12" fmla="*/ 47 w 47"/>
                  <a:gd name="T13" fmla="*/ 5 h 5"/>
                  <a:gd name="T14" fmla="*/ 47 w 47"/>
                  <a:gd name="T15" fmla="*/ 3 h 5"/>
                  <a:gd name="T16" fmla="*/ 47 w 47"/>
                  <a:gd name="T17" fmla="*/ 3 h 5"/>
                  <a:gd name="T18" fmla="*/ 46 w 47"/>
                  <a:gd name="T19" fmla="*/ 3 h 5"/>
                  <a:gd name="T20" fmla="*/ 21 w 47"/>
                  <a:gd name="T21" fmla="*/ 1 h 5"/>
                  <a:gd name="T22" fmla="*/ 4 w 47"/>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7" h="5">
                    <a:moveTo>
                      <a:pt x="4" y="0"/>
                    </a:moveTo>
                    <a:cubicBezTo>
                      <a:pt x="3" y="0"/>
                      <a:pt x="1" y="0"/>
                      <a:pt x="0" y="0"/>
                    </a:cubicBezTo>
                    <a:cubicBezTo>
                      <a:pt x="8" y="1"/>
                      <a:pt x="8" y="1"/>
                      <a:pt x="8" y="1"/>
                    </a:cubicBezTo>
                    <a:cubicBezTo>
                      <a:pt x="32" y="2"/>
                      <a:pt x="32" y="2"/>
                      <a:pt x="32" y="2"/>
                    </a:cubicBezTo>
                    <a:cubicBezTo>
                      <a:pt x="44" y="3"/>
                      <a:pt x="44" y="3"/>
                      <a:pt x="44" y="3"/>
                    </a:cubicBezTo>
                    <a:cubicBezTo>
                      <a:pt x="47" y="3"/>
                      <a:pt x="47" y="3"/>
                      <a:pt x="47" y="3"/>
                    </a:cubicBezTo>
                    <a:cubicBezTo>
                      <a:pt x="47" y="4"/>
                      <a:pt x="47" y="5"/>
                      <a:pt x="47" y="5"/>
                    </a:cubicBezTo>
                    <a:cubicBezTo>
                      <a:pt x="47" y="5"/>
                      <a:pt x="47" y="4"/>
                      <a:pt x="47" y="3"/>
                    </a:cubicBezTo>
                    <a:cubicBezTo>
                      <a:pt x="47" y="3"/>
                      <a:pt x="47" y="3"/>
                      <a:pt x="47" y="3"/>
                    </a:cubicBezTo>
                    <a:cubicBezTo>
                      <a:pt x="46" y="3"/>
                      <a:pt x="46" y="3"/>
                      <a:pt x="46" y="3"/>
                    </a:cubicBezTo>
                    <a:cubicBezTo>
                      <a:pt x="21" y="1"/>
                      <a:pt x="21" y="1"/>
                      <a:pt x="21" y="1"/>
                    </a:cubicBezTo>
                    <a:cubicBezTo>
                      <a:pt x="4" y="0"/>
                      <a:pt x="4" y="0"/>
                      <a:pt x="4" y="0"/>
                    </a:cubicBezTo>
                  </a:path>
                </a:pathLst>
              </a:custGeom>
              <a:solidFill>
                <a:srgbClr val="D4D5D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6" name="Freeform 17"/>
              <p:cNvSpPr>
                <a:spLocks noEditPoints="1"/>
              </p:cNvSpPr>
              <p:nvPr/>
            </p:nvSpPr>
            <p:spPr bwMode="auto">
              <a:xfrm>
                <a:off x="2414" y="3965"/>
                <a:ext cx="3333" cy="86"/>
              </a:xfrm>
              <a:custGeom>
                <a:avLst/>
                <a:gdLst>
                  <a:gd name="T0" fmla="*/ 2434 w 2440"/>
                  <a:gd name="T1" fmla="*/ 24 h 63"/>
                  <a:gd name="T2" fmla="*/ 2426 w 2440"/>
                  <a:gd name="T3" fmla="*/ 25 h 63"/>
                  <a:gd name="T4" fmla="*/ 2407 w 2440"/>
                  <a:gd name="T5" fmla="*/ 26 h 63"/>
                  <a:gd name="T6" fmla="*/ 2220 w 2440"/>
                  <a:gd name="T7" fmla="*/ 34 h 63"/>
                  <a:gd name="T8" fmla="*/ 2220 w 2440"/>
                  <a:gd name="T9" fmla="*/ 42 h 63"/>
                  <a:gd name="T10" fmla="*/ 2354 w 2440"/>
                  <a:gd name="T11" fmla="*/ 32 h 63"/>
                  <a:gd name="T12" fmla="*/ 2386 w 2440"/>
                  <a:gd name="T13" fmla="*/ 34 h 63"/>
                  <a:gd name="T14" fmla="*/ 2390 w 2440"/>
                  <a:gd name="T15" fmla="*/ 34 h 63"/>
                  <a:gd name="T16" fmla="*/ 2407 w 2440"/>
                  <a:gd name="T17" fmla="*/ 35 h 63"/>
                  <a:gd name="T18" fmla="*/ 2432 w 2440"/>
                  <a:gd name="T19" fmla="*/ 37 h 63"/>
                  <a:gd name="T20" fmla="*/ 2433 w 2440"/>
                  <a:gd name="T21" fmla="*/ 37 h 63"/>
                  <a:gd name="T22" fmla="*/ 2433 w 2440"/>
                  <a:gd name="T23" fmla="*/ 37 h 63"/>
                  <a:gd name="T24" fmla="*/ 2433 w 2440"/>
                  <a:gd name="T25" fmla="*/ 25 h 63"/>
                  <a:gd name="T26" fmla="*/ 2434 w 2440"/>
                  <a:gd name="T27" fmla="*/ 25 h 63"/>
                  <a:gd name="T28" fmla="*/ 2434 w 2440"/>
                  <a:gd name="T29" fmla="*/ 24 h 63"/>
                  <a:gd name="T30" fmla="*/ 2435 w 2440"/>
                  <a:gd name="T31" fmla="*/ 24 h 63"/>
                  <a:gd name="T32" fmla="*/ 2435 w 2440"/>
                  <a:gd name="T33" fmla="*/ 24 h 63"/>
                  <a:gd name="T34" fmla="*/ 2435 w 2440"/>
                  <a:gd name="T35" fmla="*/ 24 h 63"/>
                  <a:gd name="T36" fmla="*/ 2435 w 2440"/>
                  <a:gd name="T37" fmla="*/ 24 h 63"/>
                  <a:gd name="T38" fmla="*/ 2435 w 2440"/>
                  <a:gd name="T39" fmla="*/ 24 h 63"/>
                  <a:gd name="T40" fmla="*/ 2440 w 2440"/>
                  <a:gd name="T41" fmla="*/ 24 h 63"/>
                  <a:gd name="T42" fmla="*/ 2440 w 2440"/>
                  <a:gd name="T43" fmla="*/ 24 h 63"/>
                  <a:gd name="T44" fmla="*/ 2440 w 2440"/>
                  <a:gd name="T45" fmla="*/ 24 h 63"/>
                  <a:gd name="T46" fmla="*/ 2440 w 2440"/>
                  <a:gd name="T47" fmla="*/ 25 h 63"/>
                  <a:gd name="T48" fmla="*/ 2440 w 2440"/>
                  <a:gd name="T49" fmla="*/ 24 h 63"/>
                  <a:gd name="T50" fmla="*/ 362 w 2440"/>
                  <a:gd name="T51" fmla="*/ 0 h 63"/>
                  <a:gd name="T52" fmla="*/ 231 w 2440"/>
                  <a:gd name="T53" fmla="*/ 1 h 63"/>
                  <a:gd name="T54" fmla="*/ 0 w 2440"/>
                  <a:gd name="T55" fmla="*/ 6 h 63"/>
                  <a:gd name="T56" fmla="*/ 457 w 2440"/>
                  <a:gd name="T57" fmla="*/ 21 h 63"/>
                  <a:gd name="T58" fmla="*/ 679 w 2440"/>
                  <a:gd name="T59" fmla="*/ 38 h 63"/>
                  <a:gd name="T60" fmla="*/ 1485 w 2440"/>
                  <a:gd name="T61" fmla="*/ 63 h 63"/>
                  <a:gd name="T62" fmla="*/ 2069 w 2440"/>
                  <a:gd name="T63" fmla="*/ 51 h 63"/>
                  <a:gd name="T64" fmla="*/ 2220 w 2440"/>
                  <a:gd name="T65" fmla="*/ 42 h 63"/>
                  <a:gd name="T66" fmla="*/ 2220 w 2440"/>
                  <a:gd name="T67" fmla="*/ 34 h 63"/>
                  <a:gd name="T68" fmla="*/ 1621 w 2440"/>
                  <a:gd name="T69" fmla="*/ 50 h 63"/>
                  <a:gd name="T70" fmla="*/ 1610 w 2440"/>
                  <a:gd name="T71" fmla="*/ 50 h 63"/>
                  <a:gd name="T72" fmla="*/ 826 w 2440"/>
                  <a:gd name="T73" fmla="*/ 28 h 63"/>
                  <a:gd name="T74" fmla="*/ 480 w 2440"/>
                  <a:gd name="T75" fmla="*/ 5 h 63"/>
                  <a:gd name="T76" fmla="*/ 278 w 2440"/>
                  <a:gd name="T77" fmla="*/ 2 h 63"/>
                  <a:gd name="T78" fmla="*/ 272 w 2440"/>
                  <a:gd name="T79" fmla="*/ 2 h 63"/>
                  <a:gd name="T80" fmla="*/ 169 w 2440"/>
                  <a:gd name="T81" fmla="*/ 4 h 63"/>
                  <a:gd name="T82" fmla="*/ 64 w 2440"/>
                  <a:gd name="T83" fmla="*/ 7 h 63"/>
                  <a:gd name="T84" fmla="*/ 64 w 2440"/>
                  <a:gd name="T85" fmla="*/ 7 h 63"/>
                  <a:gd name="T86" fmla="*/ 272 w 2440"/>
                  <a:gd name="T87" fmla="*/ 2 h 63"/>
                  <a:gd name="T88" fmla="*/ 452 w 2440"/>
                  <a:gd name="T89" fmla="*/ 1 h 63"/>
                  <a:gd name="T90" fmla="*/ 468 w 2440"/>
                  <a:gd name="T91" fmla="*/ 1 h 63"/>
                  <a:gd name="T92" fmla="*/ 470 w 2440"/>
                  <a:gd name="T93" fmla="*/ 1 h 63"/>
                  <a:gd name="T94" fmla="*/ 362 w 2440"/>
                  <a:gd name="T9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440" h="63">
                    <a:moveTo>
                      <a:pt x="2434" y="24"/>
                    </a:moveTo>
                    <a:cubicBezTo>
                      <a:pt x="2426" y="25"/>
                      <a:pt x="2426" y="25"/>
                      <a:pt x="2426" y="25"/>
                    </a:cubicBezTo>
                    <a:cubicBezTo>
                      <a:pt x="2407" y="26"/>
                      <a:pt x="2407" y="26"/>
                      <a:pt x="2407" y="26"/>
                    </a:cubicBezTo>
                    <a:cubicBezTo>
                      <a:pt x="2350" y="29"/>
                      <a:pt x="2287" y="32"/>
                      <a:pt x="2220" y="34"/>
                    </a:cubicBezTo>
                    <a:cubicBezTo>
                      <a:pt x="2220" y="37"/>
                      <a:pt x="2220" y="39"/>
                      <a:pt x="2220" y="42"/>
                    </a:cubicBezTo>
                    <a:cubicBezTo>
                      <a:pt x="2264" y="39"/>
                      <a:pt x="2309" y="35"/>
                      <a:pt x="2354" y="32"/>
                    </a:cubicBezTo>
                    <a:cubicBezTo>
                      <a:pt x="2386" y="34"/>
                      <a:pt x="2386" y="34"/>
                      <a:pt x="2386" y="34"/>
                    </a:cubicBezTo>
                    <a:cubicBezTo>
                      <a:pt x="2387" y="34"/>
                      <a:pt x="2389" y="34"/>
                      <a:pt x="2390" y="34"/>
                    </a:cubicBezTo>
                    <a:cubicBezTo>
                      <a:pt x="2407" y="35"/>
                      <a:pt x="2407" y="35"/>
                      <a:pt x="2407" y="35"/>
                    </a:cubicBezTo>
                    <a:cubicBezTo>
                      <a:pt x="2432" y="37"/>
                      <a:pt x="2432" y="37"/>
                      <a:pt x="2432" y="37"/>
                    </a:cubicBezTo>
                    <a:cubicBezTo>
                      <a:pt x="2433" y="37"/>
                      <a:pt x="2433" y="37"/>
                      <a:pt x="2433" y="37"/>
                    </a:cubicBezTo>
                    <a:cubicBezTo>
                      <a:pt x="2433" y="37"/>
                      <a:pt x="2433" y="37"/>
                      <a:pt x="2433" y="37"/>
                    </a:cubicBezTo>
                    <a:cubicBezTo>
                      <a:pt x="2433" y="35"/>
                      <a:pt x="2433" y="30"/>
                      <a:pt x="2433" y="25"/>
                    </a:cubicBezTo>
                    <a:cubicBezTo>
                      <a:pt x="2434" y="25"/>
                      <a:pt x="2434" y="25"/>
                      <a:pt x="2434" y="25"/>
                    </a:cubicBezTo>
                    <a:cubicBezTo>
                      <a:pt x="2434" y="24"/>
                      <a:pt x="2434" y="24"/>
                      <a:pt x="2434" y="24"/>
                    </a:cubicBezTo>
                    <a:moveTo>
                      <a:pt x="2435" y="24"/>
                    </a:moveTo>
                    <a:cubicBezTo>
                      <a:pt x="2435" y="24"/>
                      <a:pt x="2435" y="24"/>
                      <a:pt x="2435" y="24"/>
                    </a:cubicBezTo>
                    <a:cubicBezTo>
                      <a:pt x="2435" y="24"/>
                      <a:pt x="2435" y="24"/>
                      <a:pt x="2435" y="24"/>
                    </a:cubicBezTo>
                    <a:cubicBezTo>
                      <a:pt x="2435" y="24"/>
                      <a:pt x="2435" y="24"/>
                      <a:pt x="2435" y="24"/>
                    </a:cubicBezTo>
                    <a:cubicBezTo>
                      <a:pt x="2435" y="24"/>
                      <a:pt x="2435" y="24"/>
                      <a:pt x="2435" y="24"/>
                    </a:cubicBezTo>
                    <a:moveTo>
                      <a:pt x="2440" y="24"/>
                    </a:moveTo>
                    <a:cubicBezTo>
                      <a:pt x="2440" y="24"/>
                      <a:pt x="2440" y="24"/>
                      <a:pt x="2440" y="24"/>
                    </a:cubicBezTo>
                    <a:cubicBezTo>
                      <a:pt x="2440" y="24"/>
                      <a:pt x="2440" y="24"/>
                      <a:pt x="2440" y="24"/>
                    </a:cubicBezTo>
                    <a:cubicBezTo>
                      <a:pt x="2440" y="25"/>
                      <a:pt x="2440" y="25"/>
                      <a:pt x="2440" y="25"/>
                    </a:cubicBezTo>
                    <a:cubicBezTo>
                      <a:pt x="2440" y="25"/>
                      <a:pt x="2440" y="25"/>
                      <a:pt x="2440" y="24"/>
                    </a:cubicBezTo>
                    <a:moveTo>
                      <a:pt x="362" y="0"/>
                    </a:moveTo>
                    <a:cubicBezTo>
                      <a:pt x="318" y="0"/>
                      <a:pt x="274" y="0"/>
                      <a:pt x="231" y="1"/>
                    </a:cubicBezTo>
                    <a:cubicBezTo>
                      <a:pt x="152" y="2"/>
                      <a:pt x="75" y="3"/>
                      <a:pt x="0" y="6"/>
                    </a:cubicBezTo>
                    <a:cubicBezTo>
                      <a:pt x="163" y="15"/>
                      <a:pt x="313" y="20"/>
                      <a:pt x="457" y="21"/>
                    </a:cubicBezTo>
                    <a:cubicBezTo>
                      <a:pt x="529" y="27"/>
                      <a:pt x="603" y="32"/>
                      <a:pt x="679" y="38"/>
                    </a:cubicBezTo>
                    <a:cubicBezTo>
                      <a:pt x="914" y="53"/>
                      <a:pt x="1189" y="63"/>
                      <a:pt x="1485" y="63"/>
                    </a:cubicBezTo>
                    <a:cubicBezTo>
                      <a:pt x="1673" y="63"/>
                      <a:pt x="1870" y="59"/>
                      <a:pt x="2069" y="51"/>
                    </a:cubicBezTo>
                    <a:cubicBezTo>
                      <a:pt x="2119" y="48"/>
                      <a:pt x="2169" y="45"/>
                      <a:pt x="2220" y="42"/>
                    </a:cubicBezTo>
                    <a:cubicBezTo>
                      <a:pt x="2220" y="39"/>
                      <a:pt x="2220" y="37"/>
                      <a:pt x="2220" y="34"/>
                    </a:cubicBezTo>
                    <a:cubicBezTo>
                      <a:pt x="2045" y="41"/>
                      <a:pt x="1839" y="46"/>
                      <a:pt x="1621" y="50"/>
                    </a:cubicBezTo>
                    <a:cubicBezTo>
                      <a:pt x="1621" y="50"/>
                      <a:pt x="1617" y="50"/>
                      <a:pt x="1610" y="50"/>
                    </a:cubicBezTo>
                    <a:cubicBezTo>
                      <a:pt x="1537" y="50"/>
                      <a:pt x="1134" y="46"/>
                      <a:pt x="826" y="28"/>
                    </a:cubicBezTo>
                    <a:cubicBezTo>
                      <a:pt x="662" y="19"/>
                      <a:pt x="525" y="10"/>
                      <a:pt x="480" y="5"/>
                    </a:cubicBezTo>
                    <a:cubicBezTo>
                      <a:pt x="415" y="3"/>
                      <a:pt x="346" y="2"/>
                      <a:pt x="278" y="2"/>
                    </a:cubicBezTo>
                    <a:cubicBezTo>
                      <a:pt x="276" y="2"/>
                      <a:pt x="274" y="2"/>
                      <a:pt x="272" y="2"/>
                    </a:cubicBezTo>
                    <a:cubicBezTo>
                      <a:pt x="232" y="3"/>
                      <a:pt x="198" y="3"/>
                      <a:pt x="169" y="4"/>
                    </a:cubicBezTo>
                    <a:cubicBezTo>
                      <a:pt x="102" y="5"/>
                      <a:pt x="65" y="7"/>
                      <a:pt x="64" y="7"/>
                    </a:cubicBezTo>
                    <a:cubicBezTo>
                      <a:pt x="64" y="7"/>
                      <a:pt x="64" y="7"/>
                      <a:pt x="64" y="7"/>
                    </a:cubicBezTo>
                    <a:cubicBezTo>
                      <a:pt x="129" y="4"/>
                      <a:pt x="200" y="2"/>
                      <a:pt x="272" y="2"/>
                    </a:cubicBezTo>
                    <a:cubicBezTo>
                      <a:pt x="324" y="1"/>
                      <a:pt x="384" y="1"/>
                      <a:pt x="452" y="1"/>
                    </a:cubicBezTo>
                    <a:cubicBezTo>
                      <a:pt x="457" y="1"/>
                      <a:pt x="463" y="1"/>
                      <a:pt x="468" y="1"/>
                    </a:cubicBezTo>
                    <a:cubicBezTo>
                      <a:pt x="469" y="1"/>
                      <a:pt x="470" y="1"/>
                      <a:pt x="470" y="1"/>
                    </a:cubicBezTo>
                    <a:cubicBezTo>
                      <a:pt x="434" y="0"/>
                      <a:pt x="398" y="0"/>
                      <a:pt x="362"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7" name="Freeform 18"/>
              <p:cNvSpPr>
                <a:spLocks noEditPoints="1"/>
              </p:cNvSpPr>
              <p:nvPr/>
            </p:nvSpPr>
            <p:spPr bwMode="auto">
              <a:xfrm>
                <a:off x="2054" y="3618"/>
                <a:ext cx="3693" cy="415"/>
              </a:xfrm>
              <a:custGeom>
                <a:avLst/>
                <a:gdLst>
                  <a:gd name="T0" fmla="*/ 2698 w 2704"/>
                  <a:gd name="T1" fmla="*/ 279 h 304"/>
                  <a:gd name="T2" fmla="*/ 2704 w 2704"/>
                  <a:gd name="T3" fmla="*/ 278 h 304"/>
                  <a:gd name="T4" fmla="*/ 2704 w 2704"/>
                  <a:gd name="T5" fmla="*/ 206 h 304"/>
                  <a:gd name="T6" fmla="*/ 2703 w 2704"/>
                  <a:gd name="T7" fmla="*/ 212 h 304"/>
                  <a:gd name="T8" fmla="*/ 2599 w 2704"/>
                  <a:gd name="T9" fmla="*/ 200 h 304"/>
                  <a:gd name="T10" fmla="*/ 2397 w 2704"/>
                  <a:gd name="T11" fmla="*/ 282 h 304"/>
                  <a:gd name="T12" fmla="*/ 1090 w 2704"/>
                  <a:gd name="T13" fmla="*/ 282 h 304"/>
                  <a:gd name="T14" fmla="*/ 2283 w 2704"/>
                  <a:gd name="T15" fmla="*/ 150 h 304"/>
                  <a:gd name="T16" fmla="*/ 2283 w 2704"/>
                  <a:gd name="T17" fmla="*/ 150 h 304"/>
                  <a:gd name="T18" fmla="*/ 2288 w 2704"/>
                  <a:gd name="T19" fmla="*/ 150 h 304"/>
                  <a:gd name="T20" fmla="*/ 2466 w 2704"/>
                  <a:gd name="T21" fmla="*/ 182 h 304"/>
                  <a:gd name="T22" fmla="*/ 2404 w 2704"/>
                  <a:gd name="T23" fmla="*/ 181 h 304"/>
                  <a:gd name="T24" fmla="*/ 592 w 2704"/>
                  <a:gd name="T25" fmla="*/ 188 h 304"/>
                  <a:gd name="T26" fmla="*/ 1214 w 2704"/>
                  <a:gd name="T27" fmla="*/ 217 h 304"/>
                  <a:gd name="T28" fmla="*/ 317 w 2704"/>
                  <a:gd name="T29" fmla="*/ 216 h 304"/>
                  <a:gd name="T30" fmla="*/ 303 w 2704"/>
                  <a:gd name="T31" fmla="*/ 200 h 304"/>
                  <a:gd name="T32" fmla="*/ 89 w 2704"/>
                  <a:gd name="T33" fmla="*/ 216 h 304"/>
                  <a:gd name="T34" fmla="*/ 80 w 2704"/>
                  <a:gd name="T35" fmla="*/ 265 h 304"/>
                  <a:gd name="T36" fmla="*/ 255 w 2704"/>
                  <a:gd name="T37" fmla="*/ 251 h 304"/>
                  <a:gd name="T38" fmla="*/ 1127 w 2704"/>
                  <a:gd name="T39" fmla="*/ 235 h 304"/>
                  <a:gd name="T40" fmla="*/ 255 w 2704"/>
                  <a:gd name="T41" fmla="*/ 251 h 304"/>
                  <a:gd name="T42" fmla="*/ 81 w 2704"/>
                  <a:gd name="T43" fmla="*/ 265 h 304"/>
                  <a:gd name="T44" fmla="*/ 264 w 2704"/>
                  <a:gd name="T45" fmla="*/ 260 h 304"/>
                  <a:gd name="T46" fmla="*/ 1681 w 2704"/>
                  <a:gd name="T47" fmla="*/ 265 h 304"/>
                  <a:gd name="T48" fmla="*/ 2471 w 2704"/>
                  <a:gd name="T49" fmla="*/ 235 h 304"/>
                  <a:gd name="T50" fmla="*/ 2446 w 2704"/>
                  <a:gd name="T51" fmla="*/ 145 h 304"/>
                  <a:gd name="T52" fmla="*/ 2284 w 2704"/>
                  <a:gd name="T53" fmla="*/ 133 h 304"/>
                  <a:gd name="T54" fmla="*/ 2284 w 2704"/>
                  <a:gd name="T55" fmla="*/ 68 h 304"/>
                  <a:gd name="T56" fmla="*/ 2284 w 2704"/>
                  <a:gd name="T57" fmla="*/ 71 h 304"/>
                  <a:gd name="T58" fmla="*/ 508 w 2704"/>
                  <a:gd name="T59" fmla="*/ 149 h 304"/>
                  <a:gd name="T60" fmla="*/ 303 w 2704"/>
                  <a:gd name="T61" fmla="*/ 123 h 304"/>
                  <a:gd name="T62" fmla="*/ 80 w 2704"/>
                  <a:gd name="T63" fmla="*/ 62 h 304"/>
                  <a:gd name="T64" fmla="*/ 80 w 2704"/>
                  <a:gd name="T65" fmla="*/ 65 h 304"/>
                  <a:gd name="T66" fmla="*/ 80 w 2704"/>
                  <a:gd name="T67" fmla="*/ 67 h 304"/>
                  <a:gd name="T68" fmla="*/ 80 w 2704"/>
                  <a:gd name="T69" fmla="*/ 69 h 304"/>
                  <a:gd name="T70" fmla="*/ 80 w 2704"/>
                  <a:gd name="T71" fmla="*/ 72 h 304"/>
                  <a:gd name="T72" fmla="*/ 252 w 2704"/>
                  <a:gd name="T73" fmla="*/ 50 h 304"/>
                  <a:gd name="T74" fmla="*/ 77 w 2704"/>
                  <a:gd name="T75" fmla="*/ 45 h 304"/>
                  <a:gd name="T76" fmla="*/ 80 w 2704"/>
                  <a:gd name="T77" fmla="*/ 72 h 304"/>
                  <a:gd name="T78" fmla="*/ 80 w 2704"/>
                  <a:gd name="T79" fmla="*/ 69 h 304"/>
                  <a:gd name="T80" fmla="*/ 80 w 2704"/>
                  <a:gd name="T81" fmla="*/ 67 h 304"/>
                  <a:gd name="T82" fmla="*/ 80 w 2704"/>
                  <a:gd name="T83" fmla="*/ 65 h 304"/>
                  <a:gd name="T84" fmla="*/ 80 w 2704"/>
                  <a:gd name="T85" fmla="*/ 62 h 304"/>
                  <a:gd name="T86" fmla="*/ 75 w 2704"/>
                  <a:gd name="T87" fmla="*/ 45 h 304"/>
                  <a:gd name="T88" fmla="*/ 71 w 2704"/>
                  <a:gd name="T89" fmla="*/ 108 h 304"/>
                  <a:gd name="T90" fmla="*/ 75 w 2704"/>
                  <a:gd name="T91" fmla="*/ 123 h 304"/>
                  <a:gd name="T92" fmla="*/ 10 w 2704"/>
                  <a:gd name="T93" fmla="*/ 95 h 304"/>
                  <a:gd name="T94" fmla="*/ 3 w 2704"/>
                  <a:gd name="T95" fmla="*/ 187 h 304"/>
                  <a:gd name="T96" fmla="*/ 8 w 2704"/>
                  <a:gd name="T97" fmla="*/ 214 h 304"/>
                  <a:gd name="T98" fmla="*/ 10 w 2704"/>
                  <a:gd name="T99" fmla="*/ 273 h 304"/>
                  <a:gd name="T100" fmla="*/ 80 w 2704"/>
                  <a:gd name="T101" fmla="*/ 216 h 304"/>
                  <a:gd name="T102" fmla="*/ 76 w 2704"/>
                  <a:gd name="T103" fmla="*/ 167 h 304"/>
                  <a:gd name="T104" fmla="*/ 2284 w 2704"/>
                  <a:gd name="T105" fmla="*/ 18 h 304"/>
                  <a:gd name="T106" fmla="*/ 2284 w 2704"/>
                  <a:gd name="T107" fmla="*/ 0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704" h="304">
                    <a:moveTo>
                      <a:pt x="2489" y="189"/>
                    </a:moveTo>
                    <a:cubicBezTo>
                      <a:pt x="2487" y="231"/>
                      <a:pt x="2485" y="263"/>
                      <a:pt x="2484" y="288"/>
                    </a:cubicBezTo>
                    <a:cubicBezTo>
                      <a:pt x="2551" y="286"/>
                      <a:pt x="2614" y="283"/>
                      <a:pt x="2671" y="280"/>
                    </a:cubicBezTo>
                    <a:cubicBezTo>
                      <a:pt x="2690" y="279"/>
                      <a:pt x="2690" y="279"/>
                      <a:pt x="2690" y="279"/>
                    </a:cubicBezTo>
                    <a:cubicBezTo>
                      <a:pt x="2698" y="278"/>
                      <a:pt x="2698" y="278"/>
                      <a:pt x="2698" y="278"/>
                    </a:cubicBezTo>
                    <a:cubicBezTo>
                      <a:pt x="2698" y="278"/>
                      <a:pt x="2698" y="278"/>
                      <a:pt x="2698" y="279"/>
                    </a:cubicBezTo>
                    <a:cubicBezTo>
                      <a:pt x="2698" y="283"/>
                      <a:pt x="2698" y="284"/>
                      <a:pt x="2699" y="284"/>
                    </a:cubicBezTo>
                    <a:cubicBezTo>
                      <a:pt x="2699" y="284"/>
                      <a:pt x="2699" y="282"/>
                      <a:pt x="2699" y="278"/>
                    </a:cubicBezTo>
                    <a:cubicBezTo>
                      <a:pt x="2699" y="278"/>
                      <a:pt x="2699" y="278"/>
                      <a:pt x="2699" y="278"/>
                    </a:cubicBezTo>
                    <a:cubicBezTo>
                      <a:pt x="2699" y="278"/>
                      <a:pt x="2699" y="278"/>
                      <a:pt x="2699" y="278"/>
                    </a:cubicBezTo>
                    <a:cubicBezTo>
                      <a:pt x="2699" y="278"/>
                      <a:pt x="2699" y="278"/>
                      <a:pt x="2699" y="278"/>
                    </a:cubicBezTo>
                    <a:cubicBezTo>
                      <a:pt x="2704" y="278"/>
                      <a:pt x="2704" y="278"/>
                      <a:pt x="2704" y="278"/>
                    </a:cubicBezTo>
                    <a:cubicBezTo>
                      <a:pt x="2704" y="278"/>
                      <a:pt x="2704" y="278"/>
                      <a:pt x="2704" y="278"/>
                    </a:cubicBezTo>
                    <a:cubicBezTo>
                      <a:pt x="2704" y="278"/>
                      <a:pt x="2704" y="278"/>
                      <a:pt x="2704" y="278"/>
                    </a:cubicBezTo>
                    <a:cubicBezTo>
                      <a:pt x="2704" y="278"/>
                      <a:pt x="2704" y="278"/>
                      <a:pt x="2704" y="278"/>
                    </a:cubicBezTo>
                    <a:cubicBezTo>
                      <a:pt x="2704" y="223"/>
                      <a:pt x="2704" y="207"/>
                      <a:pt x="2704" y="206"/>
                    </a:cubicBezTo>
                    <a:cubicBezTo>
                      <a:pt x="2704" y="206"/>
                      <a:pt x="2704" y="206"/>
                      <a:pt x="2704" y="206"/>
                    </a:cubicBezTo>
                    <a:cubicBezTo>
                      <a:pt x="2704" y="206"/>
                      <a:pt x="2704" y="206"/>
                      <a:pt x="2704" y="206"/>
                    </a:cubicBezTo>
                    <a:cubicBezTo>
                      <a:pt x="2703" y="207"/>
                      <a:pt x="2703" y="209"/>
                      <a:pt x="2703" y="212"/>
                    </a:cubicBezTo>
                    <a:cubicBezTo>
                      <a:pt x="2704" y="213"/>
                      <a:pt x="2704" y="215"/>
                      <a:pt x="2704" y="216"/>
                    </a:cubicBezTo>
                    <a:cubicBezTo>
                      <a:pt x="2704" y="217"/>
                      <a:pt x="2704" y="218"/>
                      <a:pt x="2703" y="218"/>
                    </a:cubicBezTo>
                    <a:cubicBezTo>
                      <a:pt x="2703" y="218"/>
                      <a:pt x="2703" y="216"/>
                      <a:pt x="2703" y="212"/>
                    </a:cubicBezTo>
                    <a:cubicBezTo>
                      <a:pt x="2703" y="212"/>
                      <a:pt x="2703" y="212"/>
                      <a:pt x="2703" y="212"/>
                    </a:cubicBezTo>
                    <a:cubicBezTo>
                      <a:pt x="2703" y="212"/>
                      <a:pt x="2703" y="212"/>
                      <a:pt x="2703" y="212"/>
                    </a:cubicBezTo>
                    <a:cubicBezTo>
                      <a:pt x="2702" y="212"/>
                      <a:pt x="2702" y="212"/>
                      <a:pt x="2702" y="212"/>
                    </a:cubicBezTo>
                    <a:cubicBezTo>
                      <a:pt x="2700" y="212"/>
                      <a:pt x="2700" y="212"/>
                      <a:pt x="2700" y="212"/>
                    </a:cubicBezTo>
                    <a:cubicBezTo>
                      <a:pt x="2699" y="212"/>
                      <a:pt x="2698" y="211"/>
                      <a:pt x="2697" y="211"/>
                    </a:cubicBezTo>
                    <a:cubicBezTo>
                      <a:pt x="2686" y="210"/>
                      <a:pt x="2675" y="209"/>
                      <a:pt x="2664" y="208"/>
                    </a:cubicBezTo>
                    <a:cubicBezTo>
                      <a:pt x="2654" y="207"/>
                      <a:pt x="2644" y="205"/>
                      <a:pt x="2634" y="204"/>
                    </a:cubicBezTo>
                    <a:cubicBezTo>
                      <a:pt x="2622" y="203"/>
                      <a:pt x="2610" y="202"/>
                      <a:pt x="2599" y="200"/>
                    </a:cubicBezTo>
                    <a:cubicBezTo>
                      <a:pt x="2558" y="196"/>
                      <a:pt x="2523" y="192"/>
                      <a:pt x="2494" y="190"/>
                    </a:cubicBezTo>
                    <a:cubicBezTo>
                      <a:pt x="2493" y="189"/>
                      <a:pt x="2491" y="189"/>
                      <a:pt x="2489" y="189"/>
                    </a:cubicBezTo>
                    <a:moveTo>
                      <a:pt x="2481" y="188"/>
                    </a:moveTo>
                    <a:cubicBezTo>
                      <a:pt x="2478" y="237"/>
                      <a:pt x="2476" y="280"/>
                      <a:pt x="2476" y="280"/>
                    </a:cubicBezTo>
                    <a:cubicBezTo>
                      <a:pt x="2476" y="280"/>
                      <a:pt x="2476" y="279"/>
                      <a:pt x="2476" y="277"/>
                    </a:cubicBezTo>
                    <a:cubicBezTo>
                      <a:pt x="2450" y="278"/>
                      <a:pt x="2423" y="280"/>
                      <a:pt x="2397" y="282"/>
                    </a:cubicBezTo>
                    <a:cubicBezTo>
                      <a:pt x="2254" y="290"/>
                      <a:pt x="2103" y="293"/>
                      <a:pt x="1955" y="293"/>
                    </a:cubicBezTo>
                    <a:cubicBezTo>
                      <a:pt x="1657" y="293"/>
                      <a:pt x="1367" y="281"/>
                      <a:pt x="1165" y="279"/>
                    </a:cubicBezTo>
                    <a:cubicBezTo>
                      <a:pt x="1165" y="279"/>
                      <a:pt x="1165" y="279"/>
                      <a:pt x="1165" y="279"/>
                    </a:cubicBezTo>
                    <a:cubicBezTo>
                      <a:pt x="1160" y="279"/>
                      <a:pt x="1079" y="273"/>
                      <a:pt x="961" y="267"/>
                    </a:cubicBezTo>
                    <a:cubicBezTo>
                      <a:pt x="897" y="264"/>
                      <a:pt x="823" y="261"/>
                      <a:pt x="744" y="259"/>
                    </a:cubicBezTo>
                    <a:cubicBezTo>
                      <a:pt x="789" y="264"/>
                      <a:pt x="926" y="273"/>
                      <a:pt x="1090" y="282"/>
                    </a:cubicBezTo>
                    <a:cubicBezTo>
                      <a:pt x="1398" y="300"/>
                      <a:pt x="1801" y="304"/>
                      <a:pt x="1874" y="304"/>
                    </a:cubicBezTo>
                    <a:cubicBezTo>
                      <a:pt x="1881" y="304"/>
                      <a:pt x="1885" y="304"/>
                      <a:pt x="1885" y="304"/>
                    </a:cubicBezTo>
                    <a:cubicBezTo>
                      <a:pt x="2103" y="300"/>
                      <a:pt x="2309" y="295"/>
                      <a:pt x="2484" y="288"/>
                    </a:cubicBezTo>
                    <a:cubicBezTo>
                      <a:pt x="2485" y="263"/>
                      <a:pt x="2487" y="231"/>
                      <a:pt x="2489" y="189"/>
                    </a:cubicBezTo>
                    <a:cubicBezTo>
                      <a:pt x="2486" y="189"/>
                      <a:pt x="2484" y="189"/>
                      <a:pt x="2481" y="188"/>
                    </a:cubicBezTo>
                    <a:moveTo>
                      <a:pt x="2283" y="150"/>
                    </a:moveTo>
                    <a:cubicBezTo>
                      <a:pt x="2282" y="150"/>
                      <a:pt x="2282" y="150"/>
                      <a:pt x="2282" y="150"/>
                    </a:cubicBezTo>
                    <a:cubicBezTo>
                      <a:pt x="2282" y="151"/>
                      <a:pt x="2282" y="151"/>
                      <a:pt x="2282" y="152"/>
                    </a:cubicBezTo>
                    <a:cubicBezTo>
                      <a:pt x="2283" y="152"/>
                      <a:pt x="2283" y="152"/>
                      <a:pt x="2283" y="152"/>
                    </a:cubicBezTo>
                    <a:cubicBezTo>
                      <a:pt x="2283" y="151"/>
                      <a:pt x="2283" y="151"/>
                      <a:pt x="2283" y="150"/>
                    </a:cubicBezTo>
                    <a:moveTo>
                      <a:pt x="2283" y="150"/>
                    </a:moveTo>
                    <a:cubicBezTo>
                      <a:pt x="2283" y="150"/>
                      <a:pt x="2283" y="150"/>
                      <a:pt x="2283" y="150"/>
                    </a:cubicBezTo>
                    <a:cubicBezTo>
                      <a:pt x="2283" y="151"/>
                      <a:pt x="2283" y="151"/>
                      <a:pt x="2283" y="152"/>
                    </a:cubicBezTo>
                    <a:cubicBezTo>
                      <a:pt x="2283" y="159"/>
                      <a:pt x="2283" y="166"/>
                      <a:pt x="2283" y="166"/>
                    </a:cubicBezTo>
                    <a:cubicBezTo>
                      <a:pt x="2283" y="166"/>
                      <a:pt x="2283" y="162"/>
                      <a:pt x="2283" y="150"/>
                    </a:cubicBezTo>
                    <a:moveTo>
                      <a:pt x="2290" y="122"/>
                    </a:moveTo>
                    <a:cubicBezTo>
                      <a:pt x="2290" y="131"/>
                      <a:pt x="2290" y="140"/>
                      <a:pt x="2290" y="150"/>
                    </a:cubicBezTo>
                    <a:cubicBezTo>
                      <a:pt x="2288" y="150"/>
                      <a:pt x="2288" y="150"/>
                      <a:pt x="2288" y="150"/>
                    </a:cubicBezTo>
                    <a:cubicBezTo>
                      <a:pt x="2288" y="150"/>
                      <a:pt x="2288" y="150"/>
                      <a:pt x="2288" y="150"/>
                    </a:cubicBezTo>
                    <a:cubicBezTo>
                      <a:pt x="2288" y="150"/>
                      <a:pt x="2289" y="150"/>
                      <a:pt x="2289" y="150"/>
                    </a:cubicBezTo>
                    <a:cubicBezTo>
                      <a:pt x="2328" y="155"/>
                      <a:pt x="2366" y="160"/>
                      <a:pt x="2404" y="166"/>
                    </a:cubicBezTo>
                    <a:cubicBezTo>
                      <a:pt x="2422" y="169"/>
                      <a:pt x="2441" y="172"/>
                      <a:pt x="2460" y="176"/>
                    </a:cubicBezTo>
                    <a:cubicBezTo>
                      <a:pt x="2467" y="177"/>
                      <a:pt x="2467" y="177"/>
                      <a:pt x="2467" y="177"/>
                    </a:cubicBezTo>
                    <a:cubicBezTo>
                      <a:pt x="2468" y="181"/>
                      <a:pt x="2467" y="182"/>
                      <a:pt x="2466" y="182"/>
                    </a:cubicBezTo>
                    <a:cubicBezTo>
                      <a:pt x="2466" y="182"/>
                      <a:pt x="2465" y="182"/>
                      <a:pt x="2465" y="182"/>
                    </a:cubicBezTo>
                    <a:cubicBezTo>
                      <a:pt x="2464" y="182"/>
                      <a:pt x="2464" y="182"/>
                      <a:pt x="2463" y="182"/>
                    </a:cubicBezTo>
                    <a:cubicBezTo>
                      <a:pt x="2463" y="182"/>
                      <a:pt x="2462" y="182"/>
                      <a:pt x="2462" y="182"/>
                    </a:cubicBezTo>
                    <a:cubicBezTo>
                      <a:pt x="2448" y="183"/>
                      <a:pt x="2448" y="183"/>
                      <a:pt x="2448" y="183"/>
                    </a:cubicBezTo>
                    <a:cubicBezTo>
                      <a:pt x="2439" y="184"/>
                      <a:pt x="2439" y="184"/>
                      <a:pt x="2439" y="184"/>
                    </a:cubicBezTo>
                    <a:cubicBezTo>
                      <a:pt x="2416" y="182"/>
                      <a:pt x="2404" y="181"/>
                      <a:pt x="2404" y="181"/>
                    </a:cubicBezTo>
                    <a:cubicBezTo>
                      <a:pt x="2372" y="178"/>
                      <a:pt x="2330" y="176"/>
                      <a:pt x="2282" y="173"/>
                    </a:cubicBezTo>
                    <a:cubicBezTo>
                      <a:pt x="2282" y="174"/>
                      <a:pt x="2282" y="175"/>
                      <a:pt x="2282" y="175"/>
                    </a:cubicBezTo>
                    <a:cubicBezTo>
                      <a:pt x="2282" y="175"/>
                      <a:pt x="2282" y="175"/>
                      <a:pt x="2282" y="173"/>
                    </a:cubicBezTo>
                    <a:cubicBezTo>
                      <a:pt x="2208" y="170"/>
                      <a:pt x="2118" y="168"/>
                      <a:pt x="2018" y="166"/>
                    </a:cubicBezTo>
                    <a:cubicBezTo>
                      <a:pt x="1996" y="166"/>
                      <a:pt x="1973" y="165"/>
                      <a:pt x="1949" y="165"/>
                    </a:cubicBezTo>
                    <a:cubicBezTo>
                      <a:pt x="1502" y="180"/>
                      <a:pt x="1040" y="179"/>
                      <a:pt x="592" y="188"/>
                    </a:cubicBezTo>
                    <a:cubicBezTo>
                      <a:pt x="592" y="188"/>
                      <a:pt x="558" y="188"/>
                      <a:pt x="491" y="191"/>
                    </a:cubicBezTo>
                    <a:cubicBezTo>
                      <a:pt x="544" y="191"/>
                      <a:pt x="597" y="191"/>
                      <a:pt x="651" y="192"/>
                    </a:cubicBezTo>
                    <a:cubicBezTo>
                      <a:pt x="689" y="192"/>
                      <a:pt x="727" y="192"/>
                      <a:pt x="764" y="192"/>
                    </a:cubicBezTo>
                    <a:cubicBezTo>
                      <a:pt x="877" y="192"/>
                      <a:pt x="984" y="191"/>
                      <a:pt x="1080" y="190"/>
                    </a:cubicBezTo>
                    <a:cubicBezTo>
                      <a:pt x="1350" y="191"/>
                      <a:pt x="1621" y="192"/>
                      <a:pt x="1890" y="200"/>
                    </a:cubicBezTo>
                    <a:cubicBezTo>
                      <a:pt x="1674" y="202"/>
                      <a:pt x="1452" y="210"/>
                      <a:pt x="1214" y="217"/>
                    </a:cubicBezTo>
                    <a:cubicBezTo>
                      <a:pt x="1084" y="219"/>
                      <a:pt x="889" y="218"/>
                      <a:pt x="737" y="220"/>
                    </a:cubicBezTo>
                    <a:cubicBezTo>
                      <a:pt x="709" y="220"/>
                      <a:pt x="681" y="220"/>
                      <a:pt x="652" y="220"/>
                    </a:cubicBezTo>
                    <a:cubicBezTo>
                      <a:pt x="579" y="220"/>
                      <a:pt x="507" y="220"/>
                      <a:pt x="438" y="219"/>
                    </a:cubicBezTo>
                    <a:cubicBezTo>
                      <a:pt x="414" y="218"/>
                      <a:pt x="390" y="218"/>
                      <a:pt x="367" y="217"/>
                    </a:cubicBezTo>
                    <a:cubicBezTo>
                      <a:pt x="356" y="217"/>
                      <a:pt x="345" y="217"/>
                      <a:pt x="334" y="217"/>
                    </a:cubicBezTo>
                    <a:cubicBezTo>
                      <a:pt x="317" y="216"/>
                      <a:pt x="317" y="216"/>
                      <a:pt x="317" y="216"/>
                    </a:cubicBezTo>
                    <a:cubicBezTo>
                      <a:pt x="309" y="216"/>
                      <a:pt x="309" y="216"/>
                      <a:pt x="309" y="216"/>
                    </a:cubicBezTo>
                    <a:cubicBezTo>
                      <a:pt x="305" y="216"/>
                      <a:pt x="305" y="216"/>
                      <a:pt x="305" y="216"/>
                    </a:cubicBezTo>
                    <a:cubicBezTo>
                      <a:pt x="303" y="216"/>
                      <a:pt x="303" y="216"/>
                      <a:pt x="303" y="216"/>
                    </a:cubicBezTo>
                    <a:cubicBezTo>
                      <a:pt x="303" y="216"/>
                      <a:pt x="303" y="216"/>
                      <a:pt x="303" y="216"/>
                    </a:cubicBezTo>
                    <a:cubicBezTo>
                      <a:pt x="303" y="209"/>
                      <a:pt x="303" y="204"/>
                      <a:pt x="303" y="200"/>
                    </a:cubicBezTo>
                    <a:cubicBezTo>
                      <a:pt x="303" y="200"/>
                      <a:pt x="303" y="200"/>
                      <a:pt x="303" y="200"/>
                    </a:cubicBezTo>
                    <a:cubicBezTo>
                      <a:pt x="303" y="205"/>
                      <a:pt x="303" y="211"/>
                      <a:pt x="303" y="216"/>
                    </a:cubicBezTo>
                    <a:cubicBezTo>
                      <a:pt x="303" y="231"/>
                      <a:pt x="303" y="247"/>
                      <a:pt x="303" y="247"/>
                    </a:cubicBezTo>
                    <a:cubicBezTo>
                      <a:pt x="303" y="247"/>
                      <a:pt x="303" y="235"/>
                      <a:pt x="302" y="200"/>
                    </a:cubicBezTo>
                    <a:cubicBezTo>
                      <a:pt x="280" y="201"/>
                      <a:pt x="257" y="203"/>
                      <a:pt x="233" y="204"/>
                    </a:cubicBezTo>
                    <a:cubicBezTo>
                      <a:pt x="194" y="207"/>
                      <a:pt x="152" y="211"/>
                      <a:pt x="106" y="214"/>
                    </a:cubicBezTo>
                    <a:cubicBezTo>
                      <a:pt x="89" y="216"/>
                      <a:pt x="89" y="216"/>
                      <a:pt x="89" y="216"/>
                    </a:cubicBezTo>
                    <a:cubicBezTo>
                      <a:pt x="81" y="216"/>
                      <a:pt x="81" y="216"/>
                      <a:pt x="81" y="216"/>
                    </a:cubicBezTo>
                    <a:cubicBezTo>
                      <a:pt x="80" y="216"/>
                      <a:pt x="80" y="216"/>
                      <a:pt x="80" y="216"/>
                    </a:cubicBezTo>
                    <a:cubicBezTo>
                      <a:pt x="80" y="244"/>
                      <a:pt x="80" y="264"/>
                      <a:pt x="80" y="269"/>
                    </a:cubicBezTo>
                    <a:cubicBezTo>
                      <a:pt x="80" y="269"/>
                      <a:pt x="80" y="269"/>
                      <a:pt x="80" y="269"/>
                    </a:cubicBezTo>
                    <a:cubicBezTo>
                      <a:pt x="80" y="268"/>
                      <a:pt x="80" y="267"/>
                      <a:pt x="80" y="265"/>
                    </a:cubicBezTo>
                    <a:cubicBezTo>
                      <a:pt x="80" y="265"/>
                      <a:pt x="80" y="265"/>
                      <a:pt x="80" y="265"/>
                    </a:cubicBezTo>
                    <a:cubicBezTo>
                      <a:pt x="80" y="265"/>
                      <a:pt x="80" y="265"/>
                      <a:pt x="80" y="265"/>
                    </a:cubicBezTo>
                    <a:cubicBezTo>
                      <a:pt x="81" y="265"/>
                      <a:pt x="81" y="265"/>
                      <a:pt x="81" y="265"/>
                    </a:cubicBezTo>
                    <a:cubicBezTo>
                      <a:pt x="82" y="265"/>
                      <a:pt x="82" y="265"/>
                      <a:pt x="82" y="265"/>
                    </a:cubicBezTo>
                    <a:cubicBezTo>
                      <a:pt x="94" y="264"/>
                      <a:pt x="94" y="264"/>
                      <a:pt x="94" y="264"/>
                    </a:cubicBezTo>
                    <a:cubicBezTo>
                      <a:pt x="102" y="264"/>
                      <a:pt x="110" y="263"/>
                      <a:pt x="117" y="263"/>
                    </a:cubicBezTo>
                    <a:cubicBezTo>
                      <a:pt x="177" y="258"/>
                      <a:pt x="225" y="254"/>
                      <a:pt x="255" y="251"/>
                    </a:cubicBezTo>
                    <a:cubicBezTo>
                      <a:pt x="255" y="251"/>
                      <a:pt x="255" y="251"/>
                      <a:pt x="255" y="251"/>
                    </a:cubicBezTo>
                    <a:cubicBezTo>
                      <a:pt x="255" y="251"/>
                      <a:pt x="255" y="251"/>
                      <a:pt x="255" y="251"/>
                    </a:cubicBezTo>
                    <a:cubicBezTo>
                      <a:pt x="255" y="248"/>
                      <a:pt x="735" y="234"/>
                      <a:pt x="937" y="234"/>
                    </a:cubicBezTo>
                    <a:cubicBezTo>
                      <a:pt x="971" y="234"/>
                      <a:pt x="997" y="235"/>
                      <a:pt x="1012" y="236"/>
                    </a:cubicBezTo>
                    <a:cubicBezTo>
                      <a:pt x="1012" y="235"/>
                      <a:pt x="1023" y="235"/>
                      <a:pt x="1045" y="235"/>
                    </a:cubicBezTo>
                    <a:cubicBezTo>
                      <a:pt x="1064" y="235"/>
                      <a:pt x="1092" y="235"/>
                      <a:pt x="1127" y="235"/>
                    </a:cubicBezTo>
                    <a:cubicBezTo>
                      <a:pt x="1316" y="235"/>
                      <a:pt x="1719" y="233"/>
                      <a:pt x="2188" y="203"/>
                    </a:cubicBezTo>
                    <a:cubicBezTo>
                      <a:pt x="1719" y="233"/>
                      <a:pt x="1316" y="235"/>
                      <a:pt x="1127" y="235"/>
                    </a:cubicBezTo>
                    <a:cubicBezTo>
                      <a:pt x="1092" y="235"/>
                      <a:pt x="1064" y="235"/>
                      <a:pt x="1045" y="235"/>
                    </a:cubicBezTo>
                    <a:cubicBezTo>
                      <a:pt x="1023" y="235"/>
                      <a:pt x="1012" y="235"/>
                      <a:pt x="1012" y="236"/>
                    </a:cubicBezTo>
                    <a:cubicBezTo>
                      <a:pt x="997" y="235"/>
                      <a:pt x="971" y="234"/>
                      <a:pt x="937" y="234"/>
                    </a:cubicBezTo>
                    <a:cubicBezTo>
                      <a:pt x="735" y="234"/>
                      <a:pt x="255" y="248"/>
                      <a:pt x="255" y="251"/>
                    </a:cubicBezTo>
                    <a:cubicBezTo>
                      <a:pt x="255" y="251"/>
                      <a:pt x="255" y="251"/>
                      <a:pt x="255" y="251"/>
                    </a:cubicBezTo>
                    <a:cubicBezTo>
                      <a:pt x="255" y="251"/>
                      <a:pt x="255" y="251"/>
                      <a:pt x="255" y="251"/>
                    </a:cubicBezTo>
                    <a:cubicBezTo>
                      <a:pt x="225" y="254"/>
                      <a:pt x="177" y="258"/>
                      <a:pt x="117" y="263"/>
                    </a:cubicBezTo>
                    <a:cubicBezTo>
                      <a:pt x="110" y="263"/>
                      <a:pt x="102" y="264"/>
                      <a:pt x="94" y="264"/>
                    </a:cubicBezTo>
                    <a:cubicBezTo>
                      <a:pt x="82" y="265"/>
                      <a:pt x="82" y="265"/>
                      <a:pt x="82" y="265"/>
                    </a:cubicBezTo>
                    <a:cubicBezTo>
                      <a:pt x="81" y="265"/>
                      <a:pt x="81" y="265"/>
                      <a:pt x="81" y="265"/>
                    </a:cubicBezTo>
                    <a:cubicBezTo>
                      <a:pt x="80" y="265"/>
                      <a:pt x="80" y="265"/>
                      <a:pt x="80" y="265"/>
                    </a:cubicBezTo>
                    <a:cubicBezTo>
                      <a:pt x="80" y="265"/>
                      <a:pt x="80" y="265"/>
                      <a:pt x="80" y="265"/>
                    </a:cubicBezTo>
                    <a:cubicBezTo>
                      <a:pt x="80" y="265"/>
                      <a:pt x="80" y="265"/>
                      <a:pt x="80" y="265"/>
                    </a:cubicBezTo>
                    <a:cubicBezTo>
                      <a:pt x="80" y="267"/>
                      <a:pt x="80" y="268"/>
                      <a:pt x="80" y="269"/>
                    </a:cubicBezTo>
                    <a:cubicBezTo>
                      <a:pt x="119" y="266"/>
                      <a:pt x="160" y="264"/>
                      <a:pt x="201" y="263"/>
                    </a:cubicBezTo>
                    <a:cubicBezTo>
                      <a:pt x="222" y="262"/>
                      <a:pt x="243" y="261"/>
                      <a:pt x="264" y="260"/>
                    </a:cubicBezTo>
                    <a:cubicBezTo>
                      <a:pt x="339" y="257"/>
                      <a:pt x="416" y="256"/>
                      <a:pt x="495" y="255"/>
                    </a:cubicBezTo>
                    <a:cubicBezTo>
                      <a:pt x="538" y="254"/>
                      <a:pt x="582" y="254"/>
                      <a:pt x="626" y="254"/>
                    </a:cubicBezTo>
                    <a:cubicBezTo>
                      <a:pt x="662" y="254"/>
                      <a:pt x="698" y="254"/>
                      <a:pt x="734" y="255"/>
                    </a:cubicBezTo>
                    <a:cubicBezTo>
                      <a:pt x="734" y="255"/>
                      <a:pt x="733" y="255"/>
                      <a:pt x="732" y="255"/>
                    </a:cubicBezTo>
                    <a:cubicBezTo>
                      <a:pt x="773" y="255"/>
                      <a:pt x="815" y="255"/>
                      <a:pt x="860" y="256"/>
                    </a:cubicBezTo>
                    <a:cubicBezTo>
                      <a:pt x="1089" y="257"/>
                      <a:pt x="1374" y="265"/>
                      <a:pt x="1681" y="265"/>
                    </a:cubicBezTo>
                    <a:cubicBezTo>
                      <a:pt x="1808" y="265"/>
                      <a:pt x="1939" y="264"/>
                      <a:pt x="2071" y="260"/>
                    </a:cubicBezTo>
                    <a:cubicBezTo>
                      <a:pt x="2184" y="256"/>
                      <a:pt x="2298" y="250"/>
                      <a:pt x="2411" y="240"/>
                    </a:cubicBezTo>
                    <a:cubicBezTo>
                      <a:pt x="2453" y="237"/>
                      <a:pt x="2453" y="237"/>
                      <a:pt x="2453" y="237"/>
                    </a:cubicBezTo>
                    <a:cubicBezTo>
                      <a:pt x="2463" y="236"/>
                      <a:pt x="2463" y="236"/>
                      <a:pt x="2463" y="236"/>
                    </a:cubicBezTo>
                    <a:cubicBezTo>
                      <a:pt x="2469" y="235"/>
                      <a:pt x="2469" y="235"/>
                      <a:pt x="2469" y="235"/>
                    </a:cubicBezTo>
                    <a:cubicBezTo>
                      <a:pt x="2471" y="235"/>
                      <a:pt x="2471" y="235"/>
                      <a:pt x="2471" y="235"/>
                    </a:cubicBezTo>
                    <a:cubicBezTo>
                      <a:pt x="2472" y="228"/>
                      <a:pt x="2472" y="225"/>
                      <a:pt x="2472" y="225"/>
                    </a:cubicBezTo>
                    <a:cubicBezTo>
                      <a:pt x="2472" y="225"/>
                      <a:pt x="2472" y="230"/>
                      <a:pt x="2472" y="235"/>
                    </a:cubicBezTo>
                    <a:cubicBezTo>
                      <a:pt x="2472" y="240"/>
                      <a:pt x="2471" y="245"/>
                      <a:pt x="2472" y="245"/>
                    </a:cubicBezTo>
                    <a:cubicBezTo>
                      <a:pt x="2472" y="245"/>
                      <a:pt x="2473" y="226"/>
                      <a:pt x="2477" y="149"/>
                    </a:cubicBezTo>
                    <a:cubicBezTo>
                      <a:pt x="2475" y="149"/>
                      <a:pt x="2475" y="149"/>
                      <a:pt x="2475" y="149"/>
                    </a:cubicBezTo>
                    <a:cubicBezTo>
                      <a:pt x="2446" y="145"/>
                      <a:pt x="2446" y="145"/>
                      <a:pt x="2446" y="145"/>
                    </a:cubicBezTo>
                    <a:cubicBezTo>
                      <a:pt x="2409" y="139"/>
                      <a:pt x="2373" y="134"/>
                      <a:pt x="2339" y="129"/>
                    </a:cubicBezTo>
                    <a:cubicBezTo>
                      <a:pt x="2322" y="126"/>
                      <a:pt x="2306" y="124"/>
                      <a:pt x="2290" y="122"/>
                    </a:cubicBezTo>
                    <a:moveTo>
                      <a:pt x="2283" y="121"/>
                    </a:moveTo>
                    <a:cubicBezTo>
                      <a:pt x="2283" y="125"/>
                      <a:pt x="2283" y="129"/>
                      <a:pt x="2282" y="133"/>
                    </a:cubicBezTo>
                    <a:cubicBezTo>
                      <a:pt x="2284" y="133"/>
                      <a:pt x="2284" y="133"/>
                      <a:pt x="2284" y="133"/>
                    </a:cubicBezTo>
                    <a:cubicBezTo>
                      <a:pt x="2284" y="133"/>
                      <a:pt x="2284" y="133"/>
                      <a:pt x="2284" y="133"/>
                    </a:cubicBezTo>
                    <a:cubicBezTo>
                      <a:pt x="2284" y="125"/>
                      <a:pt x="2284" y="123"/>
                      <a:pt x="2284" y="123"/>
                    </a:cubicBezTo>
                    <a:cubicBezTo>
                      <a:pt x="2284" y="123"/>
                      <a:pt x="2284" y="128"/>
                      <a:pt x="2284" y="133"/>
                    </a:cubicBezTo>
                    <a:cubicBezTo>
                      <a:pt x="2284" y="139"/>
                      <a:pt x="2284" y="144"/>
                      <a:pt x="2284" y="144"/>
                    </a:cubicBezTo>
                    <a:cubicBezTo>
                      <a:pt x="2284" y="144"/>
                      <a:pt x="2284" y="138"/>
                      <a:pt x="2284" y="121"/>
                    </a:cubicBezTo>
                    <a:cubicBezTo>
                      <a:pt x="2284" y="121"/>
                      <a:pt x="2283" y="121"/>
                      <a:pt x="2283" y="121"/>
                    </a:cubicBezTo>
                    <a:moveTo>
                      <a:pt x="2284" y="68"/>
                    </a:moveTo>
                    <a:cubicBezTo>
                      <a:pt x="2283" y="68"/>
                      <a:pt x="2283" y="68"/>
                      <a:pt x="2283" y="68"/>
                    </a:cubicBezTo>
                    <a:cubicBezTo>
                      <a:pt x="2283" y="70"/>
                      <a:pt x="2283" y="72"/>
                      <a:pt x="2283" y="73"/>
                    </a:cubicBezTo>
                    <a:cubicBezTo>
                      <a:pt x="2284" y="73"/>
                      <a:pt x="2284" y="73"/>
                      <a:pt x="2285" y="73"/>
                    </a:cubicBezTo>
                    <a:cubicBezTo>
                      <a:pt x="2285" y="73"/>
                      <a:pt x="2285" y="72"/>
                      <a:pt x="2285" y="71"/>
                    </a:cubicBezTo>
                    <a:cubicBezTo>
                      <a:pt x="2285" y="71"/>
                      <a:pt x="2285" y="71"/>
                      <a:pt x="2285" y="71"/>
                    </a:cubicBezTo>
                    <a:cubicBezTo>
                      <a:pt x="2284" y="71"/>
                      <a:pt x="2284" y="71"/>
                      <a:pt x="2284" y="71"/>
                    </a:cubicBezTo>
                    <a:cubicBezTo>
                      <a:pt x="2284" y="70"/>
                      <a:pt x="2284" y="69"/>
                      <a:pt x="2284" y="68"/>
                    </a:cubicBezTo>
                    <a:moveTo>
                      <a:pt x="302" y="51"/>
                    </a:moveTo>
                    <a:cubicBezTo>
                      <a:pt x="302" y="81"/>
                      <a:pt x="302" y="116"/>
                      <a:pt x="302" y="157"/>
                    </a:cubicBezTo>
                    <a:cubicBezTo>
                      <a:pt x="327" y="156"/>
                      <a:pt x="352" y="155"/>
                      <a:pt x="378" y="154"/>
                    </a:cubicBezTo>
                    <a:cubicBezTo>
                      <a:pt x="374" y="154"/>
                      <a:pt x="371" y="153"/>
                      <a:pt x="367" y="153"/>
                    </a:cubicBezTo>
                    <a:cubicBezTo>
                      <a:pt x="418" y="152"/>
                      <a:pt x="465" y="150"/>
                      <a:pt x="508" y="149"/>
                    </a:cubicBezTo>
                    <a:cubicBezTo>
                      <a:pt x="634" y="146"/>
                      <a:pt x="767" y="142"/>
                      <a:pt x="906" y="139"/>
                    </a:cubicBezTo>
                    <a:cubicBezTo>
                      <a:pt x="856" y="138"/>
                      <a:pt x="793" y="137"/>
                      <a:pt x="721" y="135"/>
                    </a:cubicBezTo>
                    <a:cubicBezTo>
                      <a:pt x="633" y="133"/>
                      <a:pt x="531" y="130"/>
                      <a:pt x="425" y="127"/>
                    </a:cubicBezTo>
                    <a:cubicBezTo>
                      <a:pt x="398" y="126"/>
                      <a:pt x="371" y="125"/>
                      <a:pt x="344" y="125"/>
                    </a:cubicBezTo>
                    <a:cubicBezTo>
                      <a:pt x="304" y="123"/>
                      <a:pt x="304" y="123"/>
                      <a:pt x="304" y="123"/>
                    </a:cubicBezTo>
                    <a:cubicBezTo>
                      <a:pt x="303" y="123"/>
                      <a:pt x="303" y="123"/>
                      <a:pt x="303" y="123"/>
                    </a:cubicBezTo>
                    <a:cubicBezTo>
                      <a:pt x="303" y="146"/>
                      <a:pt x="303" y="155"/>
                      <a:pt x="303" y="155"/>
                    </a:cubicBezTo>
                    <a:cubicBezTo>
                      <a:pt x="303" y="155"/>
                      <a:pt x="303" y="111"/>
                      <a:pt x="303" y="66"/>
                    </a:cubicBezTo>
                    <a:cubicBezTo>
                      <a:pt x="303" y="61"/>
                      <a:pt x="302" y="56"/>
                      <a:pt x="302" y="51"/>
                    </a:cubicBezTo>
                    <a:cubicBezTo>
                      <a:pt x="302" y="51"/>
                      <a:pt x="302" y="51"/>
                      <a:pt x="302" y="51"/>
                    </a:cubicBezTo>
                    <a:moveTo>
                      <a:pt x="80" y="45"/>
                    </a:moveTo>
                    <a:cubicBezTo>
                      <a:pt x="80" y="51"/>
                      <a:pt x="80" y="56"/>
                      <a:pt x="80" y="62"/>
                    </a:cubicBezTo>
                    <a:cubicBezTo>
                      <a:pt x="80" y="62"/>
                      <a:pt x="80" y="62"/>
                      <a:pt x="80" y="62"/>
                    </a:cubicBezTo>
                    <a:cubicBezTo>
                      <a:pt x="80" y="62"/>
                      <a:pt x="80" y="63"/>
                      <a:pt x="80" y="63"/>
                    </a:cubicBezTo>
                    <a:cubicBezTo>
                      <a:pt x="80" y="63"/>
                      <a:pt x="80" y="63"/>
                      <a:pt x="80" y="63"/>
                    </a:cubicBezTo>
                    <a:cubicBezTo>
                      <a:pt x="80" y="64"/>
                      <a:pt x="80" y="64"/>
                      <a:pt x="80" y="64"/>
                    </a:cubicBezTo>
                    <a:cubicBezTo>
                      <a:pt x="80" y="64"/>
                      <a:pt x="80" y="64"/>
                      <a:pt x="80" y="65"/>
                    </a:cubicBezTo>
                    <a:cubicBezTo>
                      <a:pt x="80" y="65"/>
                      <a:pt x="80" y="65"/>
                      <a:pt x="80" y="65"/>
                    </a:cubicBezTo>
                    <a:cubicBezTo>
                      <a:pt x="80" y="65"/>
                      <a:pt x="80" y="66"/>
                      <a:pt x="80" y="66"/>
                    </a:cubicBezTo>
                    <a:cubicBezTo>
                      <a:pt x="80" y="66"/>
                      <a:pt x="80" y="66"/>
                      <a:pt x="80" y="66"/>
                    </a:cubicBezTo>
                    <a:cubicBezTo>
                      <a:pt x="80" y="66"/>
                      <a:pt x="80" y="66"/>
                      <a:pt x="80" y="66"/>
                    </a:cubicBezTo>
                    <a:cubicBezTo>
                      <a:pt x="80" y="66"/>
                      <a:pt x="80" y="66"/>
                      <a:pt x="80" y="67"/>
                    </a:cubicBezTo>
                    <a:cubicBezTo>
                      <a:pt x="80" y="67"/>
                      <a:pt x="80" y="67"/>
                      <a:pt x="80" y="67"/>
                    </a:cubicBezTo>
                    <a:cubicBezTo>
                      <a:pt x="80" y="67"/>
                      <a:pt x="80" y="67"/>
                      <a:pt x="80" y="67"/>
                    </a:cubicBezTo>
                    <a:cubicBezTo>
                      <a:pt x="80" y="67"/>
                      <a:pt x="80" y="67"/>
                      <a:pt x="80" y="67"/>
                    </a:cubicBezTo>
                    <a:cubicBezTo>
                      <a:pt x="80" y="68"/>
                      <a:pt x="80" y="68"/>
                      <a:pt x="80" y="68"/>
                    </a:cubicBezTo>
                    <a:cubicBezTo>
                      <a:pt x="80" y="68"/>
                      <a:pt x="80" y="68"/>
                      <a:pt x="80" y="68"/>
                    </a:cubicBezTo>
                    <a:cubicBezTo>
                      <a:pt x="80" y="68"/>
                      <a:pt x="80" y="68"/>
                      <a:pt x="80" y="68"/>
                    </a:cubicBezTo>
                    <a:cubicBezTo>
                      <a:pt x="80" y="69"/>
                      <a:pt x="80" y="69"/>
                      <a:pt x="80" y="69"/>
                    </a:cubicBezTo>
                    <a:cubicBezTo>
                      <a:pt x="80" y="69"/>
                      <a:pt x="80" y="69"/>
                      <a:pt x="80" y="69"/>
                    </a:cubicBezTo>
                    <a:cubicBezTo>
                      <a:pt x="80" y="70"/>
                      <a:pt x="80" y="70"/>
                      <a:pt x="80" y="70"/>
                    </a:cubicBezTo>
                    <a:cubicBezTo>
                      <a:pt x="80" y="70"/>
                      <a:pt x="80" y="70"/>
                      <a:pt x="80" y="70"/>
                    </a:cubicBezTo>
                    <a:cubicBezTo>
                      <a:pt x="80" y="70"/>
                      <a:pt x="80" y="70"/>
                      <a:pt x="80" y="70"/>
                    </a:cubicBezTo>
                    <a:cubicBezTo>
                      <a:pt x="80" y="70"/>
                      <a:pt x="80" y="71"/>
                      <a:pt x="80" y="71"/>
                    </a:cubicBezTo>
                    <a:cubicBezTo>
                      <a:pt x="80" y="71"/>
                      <a:pt x="80" y="71"/>
                      <a:pt x="80" y="72"/>
                    </a:cubicBezTo>
                    <a:cubicBezTo>
                      <a:pt x="80" y="72"/>
                      <a:pt x="80" y="72"/>
                      <a:pt x="80" y="72"/>
                    </a:cubicBezTo>
                    <a:cubicBezTo>
                      <a:pt x="80" y="72"/>
                      <a:pt x="80" y="73"/>
                      <a:pt x="80" y="74"/>
                    </a:cubicBezTo>
                    <a:cubicBezTo>
                      <a:pt x="80" y="106"/>
                      <a:pt x="80" y="138"/>
                      <a:pt x="80" y="167"/>
                    </a:cubicBezTo>
                    <a:cubicBezTo>
                      <a:pt x="145" y="164"/>
                      <a:pt x="213" y="160"/>
                      <a:pt x="284" y="158"/>
                    </a:cubicBezTo>
                    <a:cubicBezTo>
                      <a:pt x="290" y="157"/>
                      <a:pt x="296" y="157"/>
                      <a:pt x="302" y="157"/>
                    </a:cubicBezTo>
                    <a:cubicBezTo>
                      <a:pt x="302" y="130"/>
                      <a:pt x="302" y="95"/>
                      <a:pt x="302" y="51"/>
                    </a:cubicBezTo>
                    <a:cubicBezTo>
                      <a:pt x="285" y="51"/>
                      <a:pt x="269" y="51"/>
                      <a:pt x="252" y="50"/>
                    </a:cubicBezTo>
                    <a:cubicBezTo>
                      <a:pt x="220" y="50"/>
                      <a:pt x="188" y="49"/>
                      <a:pt x="156" y="48"/>
                    </a:cubicBezTo>
                    <a:cubicBezTo>
                      <a:pt x="107" y="46"/>
                      <a:pt x="107" y="46"/>
                      <a:pt x="107" y="46"/>
                    </a:cubicBezTo>
                    <a:cubicBezTo>
                      <a:pt x="83" y="45"/>
                      <a:pt x="83" y="45"/>
                      <a:pt x="83" y="45"/>
                    </a:cubicBezTo>
                    <a:cubicBezTo>
                      <a:pt x="80" y="45"/>
                      <a:pt x="80" y="45"/>
                      <a:pt x="80" y="45"/>
                    </a:cubicBezTo>
                    <a:cubicBezTo>
                      <a:pt x="80" y="45"/>
                      <a:pt x="80" y="45"/>
                      <a:pt x="80" y="45"/>
                    </a:cubicBezTo>
                    <a:moveTo>
                      <a:pt x="77" y="45"/>
                    </a:moveTo>
                    <a:cubicBezTo>
                      <a:pt x="77" y="57"/>
                      <a:pt x="77" y="70"/>
                      <a:pt x="77" y="82"/>
                    </a:cubicBezTo>
                    <a:cubicBezTo>
                      <a:pt x="77" y="112"/>
                      <a:pt x="77" y="143"/>
                      <a:pt x="77" y="167"/>
                    </a:cubicBezTo>
                    <a:cubicBezTo>
                      <a:pt x="80" y="167"/>
                      <a:pt x="80" y="167"/>
                      <a:pt x="80" y="167"/>
                    </a:cubicBezTo>
                    <a:cubicBezTo>
                      <a:pt x="80" y="167"/>
                      <a:pt x="80" y="167"/>
                      <a:pt x="80" y="167"/>
                    </a:cubicBezTo>
                    <a:cubicBezTo>
                      <a:pt x="80" y="138"/>
                      <a:pt x="80" y="106"/>
                      <a:pt x="80" y="74"/>
                    </a:cubicBezTo>
                    <a:cubicBezTo>
                      <a:pt x="80" y="73"/>
                      <a:pt x="80" y="72"/>
                      <a:pt x="80" y="72"/>
                    </a:cubicBezTo>
                    <a:cubicBezTo>
                      <a:pt x="80" y="72"/>
                      <a:pt x="80" y="72"/>
                      <a:pt x="80" y="72"/>
                    </a:cubicBezTo>
                    <a:cubicBezTo>
                      <a:pt x="80" y="71"/>
                      <a:pt x="80" y="71"/>
                      <a:pt x="80" y="71"/>
                    </a:cubicBezTo>
                    <a:cubicBezTo>
                      <a:pt x="80" y="71"/>
                      <a:pt x="80" y="70"/>
                      <a:pt x="80" y="70"/>
                    </a:cubicBezTo>
                    <a:cubicBezTo>
                      <a:pt x="80" y="70"/>
                      <a:pt x="80" y="70"/>
                      <a:pt x="80" y="70"/>
                    </a:cubicBezTo>
                    <a:cubicBezTo>
                      <a:pt x="80" y="70"/>
                      <a:pt x="80" y="70"/>
                      <a:pt x="80" y="70"/>
                    </a:cubicBezTo>
                    <a:cubicBezTo>
                      <a:pt x="80" y="70"/>
                      <a:pt x="80" y="70"/>
                      <a:pt x="80" y="69"/>
                    </a:cubicBezTo>
                    <a:cubicBezTo>
                      <a:pt x="80" y="69"/>
                      <a:pt x="80" y="69"/>
                      <a:pt x="80" y="69"/>
                    </a:cubicBezTo>
                    <a:cubicBezTo>
                      <a:pt x="80" y="69"/>
                      <a:pt x="80" y="69"/>
                      <a:pt x="80" y="68"/>
                    </a:cubicBezTo>
                    <a:cubicBezTo>
                      <a:pt x="80" y="68"/>
                      <a:pt x="80" y="68"/>
                      <a:pt x="80" y="68"/>
                    </a:cubicBezTo>
                    <a:cubicBezTo>
                      <a:pt x="80" y="68"/>
                      <a:pt x="80" y="68"/>
                      <a:pt x="80" y="68"/>
                    </a:cubicBezTo>
                    <a:cubicBezTo>
                      <a:pt x="80" y="68"/>
                      <a:pt x="80" y="68"/>
                      <a:pt x="80" y="67"/>
                    </a:cubicBezTo>
                    <a:cubicBezTo>
                      <a:pt x="80" y="67"/>
                      <a:pt x="80" y="67"/>
                      <a:pt x="80" y="67"/>
                    </a:cubicBezTo>
                    <a:cubicBezTo>
                      <a:pt x="80" y="67"/>
                      <a:pt x="80" y="67"/>
                      <a:pt x="80" y="67"/>
                    </a:cubicBezTo>
                    <a:cubicBezTo>
                      <a:pt x="80" y="67"/>
                      <a:pt x="80" y="67"/>
                      <a:pt x="80" y="67"/>
                    </a:cubicBezTo>
                    <a:cubicBezTo>
                      <a:pt x="80" y="66"/>
                      <a:pt x="80" y="66"/>
                      <a:pt x="80" y="66"/>
                    </a:cubicBezTo>
                    <a:cubicBezTo>
                      <a:pt x="80" y="66"/>
                      <a:pt x="80" y="66"/>
                      <a:pt x="80" y="66"/>
                    </a:cubicBezTo>
                    <a:cubicBezTo>
                      <a:pt x="80" y="66"/>
                      <a:pt x="80" y="66"/>
                      <a:pt x="80" y="66"/>
                    </a:cubicBezTo>
                    <a:cubicBezTo>
                      <a:pt x="80" y="66"/>
                      <a:pt x="80" y="65"/>
                      <a:pt x="80" y="65"/>
                    </a:cubicBezTo>
                    <a:cubicBezTo>
                      <a:pt x="80" y="65"/>
                      <a:pt x="80" y="65"/>
                      <a:pt x="80" y="65"/>
                    </a:cubicBezTo>
                    <a:cubicBezTo>
                      <a:pt x="80" y="64"/>
                      <a:pt x="80" y="64"/>
                      <a:pt x="80" y="64"/>
                    </a:cubicBezTo>
                    <a:cubicBezTo>
                      <a:pt x="80" y="64"/>
                      <a:pt x="80" y="64"/>
                      <a:pt x="80" y="63"/>
                    </a:cubicBezTo>
                    <a:cubicBezTo>
                      <a:pt x="80" y="63"/>
                      <a:pt x="80" y="63"/>
                      <a:pt x="80" y="63"/>
                    </a:cubicBezTo>
                    <a:cubicBezTo>
                      <a:pt x="80" y="63"/>
                      <a:pt x="80" y="62"/>
                      <a:pt x="80" y="62"/>
                    </a:cubicBezTo>
                    <a:cubicBezTo>
                      <a:pt x="80" y="62"/>
                      <a:pt x="80" y="62"/>
                      <a:pt x="80" y="62"/>
                    </a:cubicBezTo>
                    <a:cubicBezTo>
                      <a:pt x="80" y="56"/>
                      <a:pt x="80" y="51"/>
                      <a:pt x="80" y="45"/>
                    </a:cubicBezTo>
                    <a:cubicBezTo>
                      <a:pt x="77" y="45"/>
                      <a:pt x="77" y="45"/>
                      <a:pt x="77" y="45"/>
                    </a:cubicBezTo>
                    <a:cubicBezTo>
                      <a:pt x="77" y="45"/>
                      <a:pt x="77" y="45"/>
                      <a:pt x="77" y="45"/>
                    </a:cubicBezTo>
                    <a:moveTo>
                      <a:pt x="75" y="45"/>
                    </a:moveTo>
                    <a:cubicBezTo>
                      <a:pt x="75" y="45"/>
                      <a:pt x="75" y="45"/>
                      <a:pt x="75" y="45"/>
                    </a:cubicBezTo>
                    <a:cubicBezTo>
                      <a:pt x="75" y="45"/>
                      <a:pt x="75" y="45"/>
                      <a:pt x="75" y="45"/>
                    </a:cubicBezTo>
                    <a:cubicBezTo>
                      <a:pt x="75" y="61"/>
                      <a:pt x="75" y="75"/>
                      <a:pt x="75" y="87"/>
                    </a:cubicBezTo>
                    <a:cubicBezTo>
                      <a:pt x="75" y="89"/>
                      <a:pt x="75" y="90"/>
                      <a:pt x="75" y="91"/>
                    </a:cubicBezTo>
                    <a:cubicBezTo>
                      <a:pt x="73" y="91"/>
                      <a:pt x="73" y="91"/>
                      <a:pt x="73" y="91"/>
                    </a:cubicBezTo>
                    <a:cubicBezTo>
                      <a:pt x="72" y="91"/>
                      <a:pt x="72" y="91"/>
                      <a:pt x="72" y="91"/>
                    </a:cubicBezTo>
                    <a:cubicBezTo>
                      <a:pt x="72" y="91"/>
                      <a:pt x="71" y="91"/>
                      <a:pt x="71" y="91"/>
                    </a:cubicBezTo>
                    <a:cubicBezTo>
                      <a:pt x="71" y="91"/>
                      <a:pt x="71" y="99"/>
                      <a:pt x="71" y="108"/>
                    </a:cubicBezTo>
                    <a:cubicBezTo>
                      <a:pt x="71" y="114"/>
                      <a:pt x="71" y="120"/>
                      <a:pt x="71" y="123"/>
                    </a:cubicBezTo>
                    <a:cubicBezTo>
                      <a:pt x="71" y="125"/>
                      <a:pt x="72" y="125"/>
                      <a:pt x="72" y="125"/>
                    </a:cubicBezTo>
                    <a:cubicBezTo>
                      <a:pt x="72" y="125"/>
                      <a:pt x="72" y="124"/>
                      <a:pt x="72" y="122"/>
                    </a:cubicBezTo>
                    <a:cubicBezTo>
                      <a:pt x="72" y="122"/>
                      <a:pt x="72" y="120"/>
                      <a:pt x="72" y="119"/>
                    </a:cubicBezTo>
                    <a:cubicBezTo>
                      <a:pt x="75" y="119"/>
                      <a:pt x="75" y="119"/>
                      <a:pt x="75" y="119"/>
                    </a:cubicBezTo>
                    <a:cubicBezTo>
                      <a:pt x="75" y="120"/>
                      <a:pt x="75" y="121"/>
                      <a:pt x="75" y="123"/>
                    </a:cubicBezTo>
                    <a:cubicBezTo>
                      <a:pt x="75" y="127"/>
                      <a:pt x="75" y="130"/>
                      <a:pt x="75" y="134"/>
                    </a:cubicBezTo>
                    <a:cubicBezTo>
                      <a:pt x="73" y="134"/>
                      <a:pt x="71" y="133"/>
                      <a:pt x="69" y="133"/>
                    </a:cubicBezTo>
                    <a:cubicBezTo>
                      <a:pt x="52" y="132"/>
                      <a:pt x="35" y="130"/>
                      <a:pt x="18" y="128"/>
                    </a:cubicBezTo>
                    <a:cubicBezTo>
                      <a:pt x="16" y="128"/>
                      <a:pt x="16" y="128"/>
                      <a:pt x="16" y="128"/>
                    </a:cubicBezTo>
                    <a:cubicBezTo>
                      <a:pt x="10" y="128"/>
                      <a:pt x="10" y="128"/>
                      <a:pt x="10" y="128"/>
                    </a:cubicBezTo>
                    <a:cubicBezTo>
                      <a:pt x="10" y="105"/>
                      <a:pt x="10" y="95"/>
                      <a:pt x="10" y="95"/>
                    </a:cubicBezTo>
                    <a:cubicBezTo>
                      <a:pt x="10" y="95"/>
                      <a:pt x="9" y="126"/>
                      <a:pt x="9" y="162"/>
                    </a:cubicBezTo>
                    <a:cubicBezTo>
                      <a:pt x="9" y="162"/>
                      <a:pt x="9" y="162"/>
                      <a:pt x="9" y="162"/>
                    </a:cubicBezTo>
                    <a:cubicBezTo>
                      <a:pt x="9" y="170"/>
                      <a:pt x="9" y="178"/>
                      <a:pt x="8" y="186"/>
                    </a:cubicBezTo>
                    <a:cubicBezTo>
                      <a:pt x="8" y="186"/>
                      <a:pt x="8" y="187"/>
                      <a:pt x="8" y="187"/>
                    </a:cubicBezTo>
                    <a:cubicBezTo>
                      <a:pt x="5" y="187"/>
                      <a:pt x="5" y="187"/>
                      <a:pt x="5" y="187"/>
                    </a:cubicBezTo>
                    <a:cubicBezTo>
                      <a:pt x="3" y="187"/>
                      <a:pt x="3" y="187"/>
                      <a:pt x="3" y="187"/>
                    </a:cubicBezTo>
                    <a:cubicBezTo>
                      <a:pt x="2" y="187"/>
                      <a:pt x="2" y="187"/>
                      <a:pt x="2" y="187"/>
                    </a:cubicBezTo>
                    <a:cubicBezTo>
                      <a:pt x="2" y="189"/>
                      <a:pt x="1" y="190"/>
                      <a:pt x="1" y="190"/>
                    </a:cubicBezTo>
                    <a:cubicBezTo>
                      <a:pt x="1" y="190"/>
                      <a:pt x="1" y="189"/>
                      <a:pt x="1" y="187"/>
                    </a:cubicBezTo>
                    <a:cubicBezTo>
                      <a:pt x="1" y="186"/>
                      <a:pt x="1" y="185"/>
                      <a:pt x="1" y="185"/>
                    </a:cubicBezTo>
                    <a:cubicBezTo>
                      <a:pt x="1" y="185"/>
                      <a:pt x="1" y="191"/>
                      <a:pt x="0" y="214"/>
                    </a:cubicBezTo>
                    <a:cubicBezTo>
                      <a:pt x="8" y="214"/>
                      <a:pt x="8" y="214"/>
                      <a:pt x="8" y="214"/>
                    </a:cubicBezTo>
                    <a:cubicBezTo>
                      <a:pt x="8" y="223"/>
                      <a:pt x="8" y="231"/>
                      <a:pt x="7" y="239"/>
                    </a:cubicBezTo>
                    <a:cubicBezTo>
                      <a:pt x="7" y="239"/>
                      <a:pt x="7" y="239"/>
                      <a:pt x="7" y="239"/>
                    </a:cubicBezTo>
                    <a:cubicBezTo>
                      <a:pt x="7" y="261"/>
                      <a:pt x="7" y="276"/>
                      <a:pt x="7" y="276"/>
                    </a:cubicBezTo>
                    <a:cubicBezTo>
                      <a:pt x="7" y="276"/>
                      <a:pt x="7" y="275"/>
                      <a:pt x="7" y="274"/>
                    </a:cubicBezTo>
                    <a:cubicBezTo>
                      <a:pt x="8" y="274"/>
                      <a:pt x="8" y="274"/>
                      <a:pt x="8" y="274"/>
                    </a:cubicBezTo>
                    <a:cubicBezTo>
                      <a:pt x="10" y="273"/>
                      <a:pt x="10" y="273"/>
                      <a:pt x="10" y="273"/>
                    </a:cubicBezTo>
                    <a:cubicBezTo>
                      <a:pt x="13" y="273"/>
                      <a:pt x="13" y="273"/>
                      <a:pt x="13" y="273"/>
                    </a:cubicBezTo>
                    <a:cubicBezTo>
                      <a:pt x="14" y="273"/>
                      <a:pt x="14" y="273"/>
                      <a:pt x="14" y="273"/>
                    </a:cubicBezTo>
                    <a:cubicBezTo>
                      <a:pt x="31" y="272"/>
                      <a:pt x="31" y="272"/>
                      <a:pt x="31" y="272"/>
                    </a:cubicBezTo>
                    <a:cubicBezTo>
                      <a:pt x="64" y="270"/>
                      <a:pt x="64" y="270"/>
                      <a:pt x="64" y="270"/>
                    </a:cubicBezTo>
                    <a:cubicBezTo>
                      <a:pt x="69" y="270"/>
                      <a:pt x="74" y="269"/>
                      <a:pt x="80" y="269"/>
                    </a:cubicBezTo>
                    <a:cubicBezTo>
                      <a:pt x="80" y="264"/>
                      <a:pt x="80" y="244"/>
                      <a:pt x="80" y="216"/>
                    </a:cubicBezTo>
                    <a:cubicBezTo>
                      <a:pt x="79" y="216"/>
                      <a:pt x="79" y="216"/>
                      <a:pt x="79" y="216"/>
                    </a:cubicBezTo>
                    <a:cubicBezTo>
                      <a:pt x="78" y="217"/>
                      <a:pt x="78" y="217"/>
                      <a:pt x="78" y="217"/>
                    </a:cubicBezTo>
                    <a:cubicBezTo>
                      <a:pt x="77" y="217"/>
                      <a:pt x="77" y="217"/>
                      <a:pt x="77" y="217"/>
                    </a:cubicBezTo>
                    <a:cubicBezTo>
                      <a:pt x="77" y="219"/>
                      <a:pt x="77" y="220"/>
                      <a:pt x="77" y="220"/>
                    </a:cubicBezTo>
                    <a:cubicBezTo>
                      <a:pt x="77" y="220"/>
                      <a:pt x="77" y="198"/>
                      <a:pt x="77" y="167"/>
                    </a:cubicBezTo>
                    <a:cubicBezTo>
                      <a:pt x="76" y="167"/>
                      <a:pt x="76" y="167"/>
                      <a:pt x="76" y="167"/>
                    </a:cubicBezTo>
                    <a:cubicBezTo>
                      <a:pt x="75" y="167"/>
                      <a:pt x="75" y="167"/>
                      <a:pt x="75" y="167"/>
                    </a:cubicBezTo>
                    <a:cubicBezTo>
                      <a:pt x="75" y="168"/>
                      <a:pt x="75" y="169"/>
                      <a:pt x="75" y="169"/>
                    </a:cubicBezTo>
                    <a:cubicBezTo>
                      <a:pt x="75" y="169"/>
                      <a:pt x="75" y="131"/>
                      <a:pt x="75" y="92"/>
                    </a:cubicBezTo>
                    <a:cubicBezTo>
                      <a:pt x="75" y="75"/>
                      <a:pt x="75" y="58"/>
                      <a:pt x="75" y="45"/>
                    </a:cubicBezTo>
                    <a:cubicBezTo>
                      <a:pt x="75" y="45"/>
                      <a:pt x="75" y="45"/>
                      <a:pt x="75" y="45"/>
                    </a:cubicBezTo>
                    <a:moveTo>
                      <a:pt x="2284" y="18"/>
                    </a:moveTo>
                    <a:cubicBezTo>
                      <a:pt x="2283" y="28"/>
                      <a:pt x="2283" y="39"/>
                      <a:pt x="2283" y="50"/>
                    </a:cubicBezTo>
                    <a:cubicBezTo>
                      <a:pt x="2284" y="50"/>
                      <a:pt x="2284" y="50"/>
                      <a:pt x="2284" y="50"/>
                    </a:cubicBezTo>
                    <a:cubicBezTo>
                      <a:pt x="2284" y="40"/>
                      <a:pt x="2284" y="30"/>
                      <a:pt x="2285" y="18"/>
                    </a:cubicBezTo>
                    <a:cubicBezTo>
                      <a:pt x="2284" y="18"/>
                      <a:pt x="2284" y="18"/>
                      <a:pt x="2284" y="18"/>
                    </a:cubicBezTo>
                    <a:moveTo>
                      <a:pt x="2285" y="0"/>
                    </a:moveTo>
                    <a:cubicBezTo>
                      <a:pt x="2284" y="0"/>
                      <a:pt x="2284" y="0"/>
                      <a:pt x="2284" y="0"/>
                    </a:cubicBezTo>
                    <a:cubicBezTo>
                      <a:pt x="2284" y="0"/>
                      <a:pt x="2284" y="1"/>
                      <a:pt x="2284" y="1"/>
                    </a:cubicBezTo>
                    <a:cubicBezTo>
                      <a:pt x="2285" y="1"/>
                      <a:pt x="2285" y="1"/>
                      <a:pt x="2285" y="1"/>
                    </a:cubicBezTo>
                    <a:cubicBezTo>
                      <a:pt x="2285" y="1"/>
                      <a:pt x="2285" y="0"/>
                      <a:pt x="2285" y="0"/>
                    </a:cubicBezTo>
                  </a:path>
                </a:pathLst>
              </a:custGeom>
              <a:solidFill>
                <a:srgbClr val="D8D9D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8" name="Freeform 19"/>
              <p:cNvSpPr>
                <a:spLocks noEditPoints="1"/>
              </p:cNvSpPr>
              <p:nvPr/>
            </p:nvSpPr>
            <p:spPr bwMode="auto">
              <a:xfrm>
                <a:off x="2156" y="3541"/>
                <a:ext cx="3297" cy="477"/>
              </a:xfrm>
              <a:custGeom>
                <a:avLst/>
                <a:gdLst>
                  <a:gd name="T0" fmla="*/ 461 w 2414"/>
                  <a:gd name="T1" fmla="*/ 312 h 349"/>
                  <a:gd name="T2" fmla="*/ 5 w 2414"/>
                  <a:gd name="T3" fmla="*/ 223 h 349"/>
                  <a:gd name="T4" fmla="*/ 3 w 2414"/>
                  <a:gd name="T5" fmla="*/ 273 h 349"/>
                  <a:gd name="T6" fmla="*/ 209 w 2414"/>
                  <a:gd name="T7" fmla="*/ 214 h 349"/>
                  <a:gd name="T8" fmla="*/ 31 w 2414"/>
                  <a:gd name="T9" fmla="*/ 270 h 349"/>
                  <a:gd name="T10" fmla="*/ 2397 w 2414"/>
                  <a:gd name="T11" fmla="*/ 301 h 349"/>
                  <a:gd name="T12" fmla="*/ 2388 w 2414"/>
                  <a:gd name="T13" fmla="*/ 292 h 349"/>
                  <a:gd name="T14" fmla="*/ 785 w 2414"/>
                  <a:gd name="T15" fmla="*/ 312 h 349"/>
                  <a:gd name="T16" fmla="*/ 669 w 2414"/>
                  <a:gd name="T17" fmla="*/ 315 h 349"/>
                  <a:gd name="T18" fmla="*/ 2322 w 2414"/>
                  <a:gd name="T19" fmla="*/ 338 h 349"/>
                  <a:gd name="T20" fmla="*/ 2408 w 2414"/>
                  <a:gd name="T21" fmla="*/ 206 h 349"/>
                  <a:gd name="T22" fmla="*/ 276 w 2414"/>
                  <a:gd name="T23" fmla="*/ 135 h 349"/>
                  <a:gd name="T24" fmla="*/ 0 w 2414"/>
                  <a:gd name="T25" fmla="*/ 72 h 349"/>
                  <a:gd name="T26" fmla="*/ 1 w 2414"/>
                  <a:gd name="T27" fmla="*/ 223 h 349"/>
                  <a:gd name="T28" fmla="*/ 2 w 2414"/>
                  <a:gd name="T29" fmla="*/ 99 h 349"/>
                  <a:gd name="T30" fmla="*/ 56 w 2414"/>
                  <a:gd name="T31" fmla="*/ 50 h 349"/>
                  <a:gd name="T32" fmla="*/ 5 w 2414"/>
                  <a:gd name="T33" fmla="*/ 50 h 349"/>
                  <a:gd name="T34" fmla="*/ 19 w 2414"/>
                  <a:gd name="T35" fmla="*/ 100 h 349"/>
                  <a:gd name="T36" fmla="*/ 226 w 2414"/>
                  <a:gd name="T37" fmla="*/ 51 h 349"/>
                  <a:gd name="T38" fmla="*/ 2216 w 2414"/>
                  <a:gd name="T39" fmla="*/ 44 h 349"/>
                  <a:gd name="T40" fmla="*/ 2210 w 2414"/>
                  <a:gd name="T41" fmla="*/ 74 h 349"/>
                  <a:gd name="T42" fmla="*/ 277 w 2414"/>
                  <a:gd name="T43" fmla="*/ 95 h 349"/>
                  <a:gd name="T44" fmla="*/ 282 w 2414"/>
                  <a:gd name="T45" fmla="*/ 93 h 349"/>
                  <a:gd name="T46" fmla="*/ 817 w 2414"/>
                  <a:gd name="T47" fmla="*/ 104 h 349"/>
                  <a:gd name="T48" fmla="*/ 1265 w 2414"/>
                  <a:gd name="T49" fmla="*/ 96 h 349"/>
                  <a:gd name="T50" fmla="*/ 2210 w 2414"/>
                  <a:gd name="T51" fmla="*/ 127 h 349"/>
                  <a:gd name="T52" fmla="*/ 2414 w 2414"/>
                  <a:gd name="T53" fmla="*/ 97 h 349"/>
                  <a:gd name="T54" fmla="*/ 2402 w 2414"/>
                  <a:gd name="T55" fmla="*/ 138 h 349"/>
                  <a:gd name="T56" fmla="*/ 2216 w 2414"/>
                  <a:gd name="T57" fmla="*/ 48 h 349"/>
                  <a:gd name="T58" fmla="*/ 2212 w 2414"/>
                  <a:gd name="T59" fmla="*/ 57 h 349"/>
                  <a:gd name="T60" fmla="*/ 2141 w 2414"/>
                  <a:gd name="T61" fmla="*/ 39 h 349"/>
                  <a:gd name="T62" fmla="*/ 1883 w 2414"/>
                  <a:gd name="T63" fmla="*/ 52 h 349"/>
                  <a:gd name="T64" fmla="*/ 1883 w 2414"/>
                  <a:gd name="T65" fmla="*/ 60 h 349"/>
                  <a:gd name="T66" fmla="*/ 1786 w 2414"/>
                  <a:gd name="T67" fmla="*/ 52 h 349"/>
                  <a:gd name="T68" fmla="*/ 1281 w 2414"/>
                  <a:gd name="T69" fmla="*/ 49 h 349"/>
                  <a:gd name="T70" fmla="*/ 278 w 2414"/>
                  <a:gd name="T71" fmla="*/ 36 h 349"/>
                  <a:gd name="T72" fmla="*/ 227 w 2414"/>
                  <a:gd name="T73" fmla="*/ 106 h 349"/>
                  <a:gd name="T74" fmla="*/ 229 w 2414"/>
                  <a:gd name="T75" fmla="*/ 179 h 349"/>
                  <a:gd name="T76" fmla="*/ 433 w 2414"/>
                  <a:gd name="T77" fmla="*/ 205 h 349"/>
                  <a:gd name="T78" fmla="*/ 230 w 2414"/>
                  <a:gd name="T79" fmla="*/ 244 h 349"/>
                  <a:gd name="T80" fmla="*/ 1874 w 2414"/>
                  <a:gd name="T81" fmla="*/ 221 h 349"/>
                  <a:gd name="T82" fmla="*/ 2203 w 2414"/>
                  <a:gd name="T83" fmla="*/ 228 h 349"/>
                  <a:gd name="T84" fmla="*/ 2207 w 2414"/>
                  <a:gd name="T85" fmla="*/ 231 h 349"/>
                  <a:gd name="T86" fmla="*/ 2208 w 2414"/>
                  <a:gd name="T87" fmla="*/ 206 h 349"/>
                  <a:gd name="T88" fmla="*/ 2215 w 2414"/>
                  <a:gd name="T89" fmla="*/ 178 h 349"/>
                  <a:gd name="T90" fmla="*/ 2209 w 2414"/>
                  <a:gd name="T91" fmla="*/ 189 h 349"/>
                  <a:gd name="T92" fmla="*/ 1852 w 2414"/>
                  <a:gd name="T93" fmla="*/ 149 h 349"/>
                  <a:gd name="T94" fmla="*/ 574 w 2414"/>
                  <a:gd name="T95" fmla="*/ 139 h 349"/>
                  <a:gd name="T96" fmla="*/ 293 w 2414"/>
                  <a:gd name="T97" fmla="*/ 136 h 349"/>
                  <a:gd name="T98" fmla="*/ 276 w 2414"/>
                  <a:gd name="T99" fmla="*/ 135 h 349"/>
                  <a:gd name="T100" fmla="*/ 275 w 2414"/>
                  <a:gd name="T101" fmla="*/ 139 h 349"/>
                  <a:gd name="T102" fmla="*/ 231 w 2414"/>
                  <a:gd name="T103" fmla="*/ 35 h 349"/>
                  <a:gd name="T104" fmla="*/ 2209 w 2414"/>
                  <a:gd name="T105" fmla="*/ 27 h 349"/>
                  <a:gd name="T106" fmla="*/ 2209 w 2414"/>
                  <a:gd name="T107" fmla="*/ 47 h 349"/>
                  <a:gd name="T108" fmla="*/ 5 w 2414"/>
                  <a:gd name="T109" fmla="*/ 50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14" h="349">
                    <a:moveTo>
                      <a:pt x="461" y="312"/>
                    </a:moveTo>
                    <a:cubicBezTo>
                      <a:pt x="389" y="312"/>
                      <a:pt x="318" y="314"/>
                      <a:pt x="253" y="317"/>
                    </a:cubicBezTo>
                    <a:cubicBezTo>
                      <a:pt x="253" y="317"/>
                      <a:pt x="253" y="317"/>
                      <a:pt x="253" y="317"/>
                    </a:cubicBezTo>
                    <a:cubicBezTo>
                      <a:pt x="254" y="317"/>
                      <a:pt x="291" y="315"/>
                      <a:pt x="358" y="314"/>
                    </a:cubicBezTo>
                    <a:cubicBezTo>
                      <a:pt x="387" y="313"/>
                      <a:pt x="421" y="313"/>
                      <a:pt x="461" y="312"/>
                    </a:cubicBezTo>
                    <a:moveTo>
                      <a:pt x="227" y="242"/>
                    </a:moveTo>
                    <a:cubicBezTo>
                      <a:pt x="227" y="242"/>
                      <a:pt x="227" y="248"/>
                      <a:pt x="228" y="256"/>
                    </a:cubicBezTo>
                    <a:cubicBezTo>
                      <a:pt x="228" y="256"/>
                      <a:pt x="228" y="256"/>
                      <a:pt x="228" y="256"/>
                    </a:cubicBezTo>
                    <a:cubicBezTo>
                      <a:pt x="228" y="246"/>
                      <a:pt x="227" y="242"/>
                      <a:pt x="227" y="242"/>
                    </a:cubicBezTo>
                    <a:moveTo>
                      <a:pt x="5" y="223"/>
                    </a:moveTo>
                    <a:cubicBezTo>
                      <a:pt x="5" y="223"/>
                      <a:pt x="5" y="223"/>
                      <a:pt x="5" y="223"/>
                    </a:cubicBezTo>
                    <a:cubicBezTo>
                      <a:pt x="2" y="223"/>
                      <a:pt x="2" y="223"/>
                      <a:pt x="2" y="223"/>
                    </a:cubicBezTo>
                    <a:cubicBezTo>
                      <a:pt x="2" y="254"/>
                      <a:pt x="2" y="276"/>
                      <a:pt x="2" y="276"/>
                    </a:cubicBezTo>
                    <a:cubicBezTo>
                      <a:pt x="2" y="276"/>
                      <a:pt x="2" y="275"/>
                      <a:pt x="2" y="273"/>
                    </a:cubicBezTo>
                    <a:cubicBezTo>
                      <a:pt x="3" y="273"/>
                      <a:pt x="3" y="273"/>
                      <a:pt x="3" y="273"/>
                    </a:cubicBezTo>
                    <a:cubicBezTo>
                      <a:pt x="4" y="272"/>
                      <a:pt x="4" y="272"/>
                      <a:pt x="4" y="272"/>
                    </a:cubicBezTo>
                    <a:cubicBezTo>
                      <a:pt x="5" y="272"/>
                      <a:pt x="5" y="272"/>
                      <a:pt x="5" y="272"/>
                    </a:cubicBezTo>
                    <a:cubicBezTo>
                      <a:pt x="5" y="258"/>
                      <a:pt x="5" y="241"/>
                      <a:pt x="5" y="223"/>
                    </a:cubicBezTo>
                    <a:moveTo>
                      <a:pt x="227" y="213"/>
                    </a:moveTo>
                    <a:cubicBezTo>
                      <a:pt x="221" y="213"/>
                      <a:pt x="215" y="213"/>
                      <a:pt x="209" y="214"/>
                    </a:cubicBezTo>
                    <a:cubicBezTo>
                      <a:pt x="138" y="216"/>
                      <a:pt x="70" y="220"/>
                      <a:pt x="5" y="223"/>
                    </a:cubicBezTo>
                    <a:cubicBezTo>
                      <a:pt x="5" y="241"/>
                      <a:pt x="5" y="258"/>
                      <a:pt x="5" y="272"/>
                    </a:cubicBezTo>
                    <a:cubicBezTo>
                      <a:pt x="6" y="272"/>
                      <a:pt x="6" y="272"/>
                      <a:pt x="6" y="272"/>
                    </a:cubicBezTo>
                    <a:cubicBezTo>
                      <a:pt x="14" y="272"/>
                      <a:pt x="14" y="272"/>
                      <a:pt x="14" y="272"/>
                    </a:cubicBezTo>
                    <a:cubicBezTo>
                      <a:pt x="31" y="270"/>
                      <a:pt x="31" y="270"/>
                      <a:pt x="31" y="270"/>
                    </a:cubicBezTo>
                    <a:cubicBezTo>
                      <a:pt x="77" y="267"/>
                      <a:pt x="119" y="263"/>
                      <a:pt x="158" y="260"/>
                    </a:cubicBezTo>
                    <a:cubicBezTo>
                      <a:pt x="182" y="259"/>
                      <a:pt x="205" y="257"/>
                      <a:pt x="227" y="256"/>
                    </a:cubicBezTo>
                    <a:cubicBezTo>
                      <a:pt x="227" y="244"/>
                      <a:pt x="227" y="230"/>
                      <a:pt x="227" y="213"/>
                    </a:cubicBezTo>
                    <a:moveTo>
                      <a:pt x="2402" y="205"/>
                    </a:moveTo>
                    <a:cubicBezTo>
                      <a:pt x="2398" y="282"/>
                      <a:pt x="2397" y="301"/>
                      <a:pt x="2397" y="301"/>
                    </a:cubicBezTo>
                    <a:cubicBezTo>
                      <a:pt x="2396" y="301"/>
                      <a:pt x="2397" y="296"/>
                      <a:pt x="2397" y="291"/>
                    </a:cubicBezTo>
                    <a:cubicBezTo>
                      <a:pt x="2397" y="286"/>
                      <a:pt x="2397" y="281"/>
                      <a:pt x="2397" y="281"/>
                    </a:cubicBezTo>
                    <a:cubicBezTo>
                      <a:pt x="2397" y="281"/>
                      <a:pt x="2397" y="284"/>
                      <a:pt x="2396" y="291"/>
                    </a:cubicBezTo>
                    <a:cubicBezTo>
                      <a:pt x="2394" y="291"/>
                      <a:pt x="2394" y="291"/>
                      <a:pt x="2394" y="291"/>
                    </a:cubicBezTo>
                    <a:cubicBezTo>
                      <a:pt x="2388" y="292"/>
                      <a:pt x="2388" y="292"/>
                      <a:pt x="2388" y="292"/>
                    </a:cubicBezTo>
                    <a:cubicBezTo>
                      <a:pt x="2378" y="293"/>
                      <a:pt x="2378" y="293"/>
                      <a:pt x="2378" y="293"/>
                    </a:cubicBezTo>
                    <a:cubicBezTo>
                      <a:pt x="2336" y="296"/>
                      <a:pt x="2336" y="296"/>
                      <a:pt x="2336" y="296"/>
                    </a:cubicBezTo>
                    <a:cubicBezTo>
                      <a:pt x="2223" y="306"/>
                      <a:pt x="2109" y="312"/>
                      <a:pt x="1996" y="316"/>
                    </a:cubicBezTo>
                    <a:cubicBezTo>
                      <a:pt x="1864" y="320"/>
                      <a:pt x="1733" y="321"/>
                      <a:pt x="1606" y="321"/>
                    </a:cubicBezTo>
                    <a:cubicBezTo>
                      <a:pt x="1299" y="321"/>
                      <a:pt x="1014" y="313"/>
                      <a:pt x="785" y="312"/>
                    </a:cubicBezTo>
                    <a:cubicBezTo>
                      <a:pt x="740" y="311"/>
                      <a:pt x="698" y="311"/>
                      <a:pt x="657" y="311"/>
                    </a:cubicBezTo>
                    <a:cubicBezTo>
                      <a:pt x="652" y="311"/>
                      <a:pt x="646" y="311"/>
                      <a:pt x="641" y="311"/>
                    </a:cubicBezTo>
                    <a:cubicBezTo>
                      <a:pt x="573" y="311"/>
                      <a:pt x="513" y="311"/>
                      <a:pt x="461" y="312"/>
                    </a:cubicBezTo>
                    <a:cubicBezTo>
                      <a:pt x="463" y="312"/>
                      <a:pt x="465" y="312"/>
                      <a:pt x="467" y="312"/>
                    </a:cubicBezTo>
                    <a:cubicBezTo>
                      <a:pt x="535" y="312"/>
                      <a:pt x="604" y="313"/>
                      <a:pt x="669" y="315"/>
                    </a:cubicBezTo>
                    <a:cubicBezTo>
                      <a:pt x="748" y="317"/>
                      <a:pt x="822" y="320"/>
                      <a:pt x="886" y="323"/>
                    </a:cubicBezTo>
                    <a:cubicBezTo>
                      <a:pt x="1004" y="329"/>
                      <a:pt x="1085" y="335"/>
                      <a:pt x="1090" y="335"/>
                    </a:cubicBezTo>
                    <a:cubicBezTo>
                      <a:pt x="1090" y="335"/>
                      <a:pt x="1090" y="335"/>
                      <a:pt x="1090" y="335"/>
                    </a:cubicBezTo>
                    <a:cubicBezTo>
                      <a:pt x="1292" y="337"/>
                      <a:pt x="1582" y="349"/>
                      <a:pt x="1880" y="349"/>
                    </a:cubicBezTo>
                    <a:cubicBezTo>
                      <a:pt x="2028" y="349"/>
                      <a:pt x="2179" y="346"/>
                      <a:pt x="2322" y="338"/>
                    </a:cubicBezTo>
                    <a:cubicBezTo>
                      <a:pt x="2348" y="336"/>
                      <a:pt x="2375" y="334"/>
                      <a:pt x="2401" y="333"/>
                    </a:cubicBezTo>
                    <a:cubicBezTo>
                      <a:pt x="2401" y="335"/>
                      <a:pt x="2401" y="336"/>
                      <a:pt x="2401" y="336"/>
                    </a:cubicBezTo>
                    <a:cubicBezTo>
                      <a:pt x="2401" y="336"/>
                      <a:pt x="2403" y="293"/>
                      <a:pt x="2406" y="244"/>
                    </a:cubicBezTo>
                    <a:cubicBezTo>
                      <a:pt x="2406" y="235"/>
                      <a:pt x="2407" y="226"/>
                      <a:pt x="2407" y="217"/>
                    </a:cubicBezTo>
                    <a:cubicBezTo>
                      <a:pt x="2408" y="213"/>
                      <a:pt x="2408" y="210"/>
                      <a:pt x="2408" y="206"/>
                    </a:cubicBezTo>
                    <a:cubicBezTo>
                      <a:pt x="2407" y="206"/>
                      <a:pt x="2407" y="206"/>
                      <a:pt x="2407" y="206"/>
                    </a:cubicBezTo>
                    <a:cubicBezTo>
                      <a:pt x="2402" y="205"/>
                      <a:pt x="2402" y="205"/>
                      <a:pt x="2402" y="205"/>
                    </a:cubicBezTo>
                    <a:moveTo>
                      <a:pt x="276" y="106"/>
                    </a:moveTo>
                    <a:cubicBezTo>
                      <a:pt x="276" y="122"/>
                      <a:pt x="276" y="131"/>
                      <a:pt x="276" y="135"/>
                    </a:cubicBezTo>
                    <a:cubicBezTo>
                      <a:pt x="276" y="135"/>
                      <a:pt x="276" y="135"/>
                      <a:pt x="276" y="135"/>
                    </a:cubicBezTo>
                    <a:cubicBezTo>
                      <a:pt x="276" y="135"/>
                      <a:pt x="276" y="135"/>
                      <a:pt x="276" y="135"/>
                    </a:cubicBezTo>
                    <a:cubicBezTo>
                      <a:pt x="276" y="133"/>
                      <a:pt x="276" y="130"/>
                      <a:pt x="276" y="126"/>
                    </a:cubicBezTo>
                    <a:cubicBezTo>
                      <a:pt x="276" y="126"/>
                      <a:pt x="276" y="126"/>
                      <a:pt x="276" y="126"/>
                    </a:cubicBezTo>
                    <a:cubicBezTo>
                      <a:pt x="276" y="114"/>
                      <a:pt x="276" y="108"/>
                      <a:pt x="276" y="106"/>
                    </a:cubicBezTo>
                    <a:moveTo>
                      <a:pt x="0" y="72"/>
                    </a:moveTo>
                    <a:cubicBezTo>
                      <a:pt x="0" y="72"/>
                      <a:pt x="0" y="84"/>
                      <a:pt x="0" y="101"/>
                    </a:cubicBezTo>
                    <a:cubicBezTo>
                      <a:pt x="0" y="114"/>
                      <a:pt x="0" y="131"/>
                      <a:pt x="0" y="148"/>
                    </a:cubicBezTo>
                    <a:cubicBezTo>
                      <a:pt x="0" y="187"/>
                      <a:pt x="0" y="225"/>
                      <a:pt x="0" y="225"/>
                    </a:cubicBezTo>
                    <a:cubicBezTo>
                      <a:pt x="0" y="225"/>
                      <a:pt x="0" y="224"/>
                      <a:pt x="0" y="223"/>
                    </a:cubicBezTo>
                    <a:cubicBezTo>
                      <a:pt x="1" y="223"/>
                      <a:pt x="1" y="223"/>
                      <a:pt x="1" y="223"/>
                    </a:cubicBezTo>
                    <a:cubicBezTo>
                      <a:pt x="2" y="223"/>
                      <a:pt x="2" y="223"/>
                      <a:pt x="2" y="223"/>
                    </a:cubicBezTo>
                    <a:cubicBezTo>
                      <a:pt x="2" y="199"/>
                      <a:pt x="2" y="168"/>
                      <a:pt x="2" y="138"/>
                    </a:cubicBezTo>
                    <a:cubicBezTo>
                      <a:pt x="2" y="126"/>
                      <a:pt x="2" y="113"/>
                      <a:pt x="2" y="101"/>
                    </a:cubicBezTo>
                    <a:cubicBezTo>
                      <a:pt x="2" y="101"/>
                      <a:pt x="2" y="101"/>
                      <a:pt x="2" y="101"/>
                    </a:cubicBezTo>
                    <a:cubicBezTo>
                      <a:pt x="2" y="100"/>
                      <a:pt x="2" y="100"/>
                      <a:pt x="2" y="99"/>
                    </a:cubicBezTo>
                    <a:cubicBezTo>
                      <a:pt x="1" y="99"/>
                      <a:pt x="1" y="99"/>
                      <a:pt x="1" y="99"/>
                    </a:cubicBezTo>
                    <a:cubicBezTo>
                      <a:pt x="0" y="99"/>
                      <a:pt x="0" y="99"/>
                      <a:pt x="0" y="99"/>
                    </a:cubicBezTo>
                    <a:cubicBezTo>
                      <a:pt x="0" y="80"/>
                      <a:pt x="0" y="72"/>
                      <a:pt x="0" y="72"/>
                    </a:cubicBezTo>
                    <a:moveTo>
                      <a:pt x="116" y="50"/>
                    </a:moveTo>
                    <a:cubicBezTo>
                      <a:pt x="96" y="50"/>
                      <a:pt x="75" y="50"/>
                      <a:pt x="56" y="50"/>
                    </a:cubicBezTo>
                    <a:cubicBezTo>
                      <a:pt x="51" y="50"/>
                      <a:pt x="47" y="50"/>
                      <a:pt x="42" y="50"/>
                    </a:cubicBezTo>
                    <a:cubicBezTo>
                      <a:pt x="42" y="50"/>
                      <a:pt x="41" y="50"/>
                      <a:pt x="41" y="50"/>
                    </a:cubicBezTo>
                    <a:cubicBezTo>
                      <a:pt x="29" y="50"/>
                      <a:pt x="18" y="50"/>
                      <a:pt x="7" y="50"/>
                    </a:cubicBezTo>
                    <a:cubicBezTo>
                      <a:pt x="5" y="50"/>
                      <a:pt x="5" y="50"/>
                      <a:pt x="5" y="50"/>
                    </a:cubicBezTo>
                    <a:cubicBezTo>
                      <a:pt x="5" y="50"/>
                      <a:pt x="5" y="50"/>
                      <a:pt x="5" y="50"/>
                    </a:cubicBezTo>
                    <a:cubicBezTo>
                      <a:pt x="5" y="66"/>
                      <a:pt x="5" y="82"/>
                      <a:pt x="5" y="99"/>
                    </a:cubicBezTo>
                    <a:cubicBezTo>
                      <a:pt x="5" y="99"/>
                      <a:pt x="5" y="99"/>
                      <a:pt x="5" y="99"/>
                    </a:cubicBezTo>
                    <a:cubicBezTo>
                      <a:pt x="7" y="99"/>
                      <a:pt x="7" y="99"/>
                      <a:pt x="7" y="99"/>
                    </a:cubicBezTo>
                    <a:cubicBezTo>
                      <a:pt x="18" y="100"/>
                      <a:pt x="18" y="100"/>
                      <a:pt x="18" y="100"/>
                    </a:cubicBezTo>
                    <a:cubicBezTo>
                      <a:pt x="19" y="100"/>
                      <a:pt x="19" y="100"/>
                      <a:pt x="19" y="100"/>
                    </a:cubicBezTo>
                    <a:cubicBezTo>
                      <a:pt x="43" y="101"/>
                      <a:pt x="43" y="101"/>
                      <a:pt x="43" y="101"/>
                    </a:cubicBezTo>
                    <a:cubicBezTo>
                      <a:pt x="58" y="102"/>
                      <a:pt x="74" y="102"/>
                      <a:pt x="89" y="103"/>
                    </a:cubicBezTo>
                    <a:cubicBezTo>
                      <a:pt x="120" y="104"/>
                      <a:pt x="150" y="105"/>
                      <a:pt x="179" y="105"/>
                    </a:cubicBezTo>
                    <a:cubicBezTo>
                      <a:pt x="195" y="106"/>
                      <a:pt x="211" y="106"/>
                      <a:pt x="226" y="106"/>
                    </a:cubicBezTo>
                    <a:cubicBezTo>
                      <a:pt x="226" y="89"/>
                      <a:pt x="226" y="71"/>
                      <a:pt x="226" y="51"/>
                    </a:cubicBezTo>
                    <a:cubicBezTo>
                      <a:pt x="157" y="50"/>
                      <a:pt x="116" y="50"/>
                      <a:pt x="116" y="50"/>
                    </a:cubicBezTo>
                    <a:moveTo>
                      <a:pt x="2216" y="44"/>
                    </a:moveTo>
                    <a:cubicBezTo>
                      <a:pt x="2216" y="44"/>
                      <a:pt x="2216" y="45"/>
                      <a:pt x="2216" y="48"/>
                    </a:cubicBezTo>
                    <a:cubicBezTo>
                      <a:pt x="2216" y="48"/>
                      <a:pt x="2216" y="48"/>
                      <a:pt x="2216" y="48"/>
                    </a:cubicBezTo>
                    <a:cubicBezTo>
                      <a:pt x="2216" y="45"/>
                      <a:pt x="2216" y="44"/>
                      <a:pt x="2216" y="44"/>
                    </a:cubicBezTo>
                    <a:moveTo>
                      <a:pt x="2208" y="106"/>
                    </a:moveTo>
                    <a:cubicBezTo>
                      <a:pt x="2208" y="95"/>
                      <a:pt x="2208" y="84"/>
                      <a:pt x="2209" y="74"/>
                    </a:cubicBezTo>
                    <a:cubicBezTo>
                      <a:pt x="2210" y="74"/>
                      <a:pt x="2210" y="74"/>
                      <a:pt x="2210" y="74"/>
                    </a:cubicBezTo>
                    <a:cubicBezTo>
                      <a:pt x="2210" y="74"/>
                      <a:pt x="2210" y="74"/>
                      <a:pt x="2210" y="74"/>
                    </a:cubicBezTo>
                    <a:cubicBezTo>
                      <a:pt x="2210" y="74"/>
                      <a:pt x="2210" y="74"/>
                      <a:pt x="2210" y="74"/>
                    </a:cubicBezTo>
                    <a:cubicBezTo>
                      <a:pt x="2210" y="86"/>
                      <a:pt x="2210" y="96"/>
                      <a:pt x="2210" y="106"/>
                    </a:cubicBezTo>
                    <a:cubicBezTo>
                      <a:pt x="2210" y="106"/>
                      <a:pt x="2209" y="106"/>
                      <a:pt x="2209" y="106"/>
                    </a:cubicBezTo>
                    <a:cubicBezTo>
                      <a:pt x="2209" y="106"/>
                      <a:pt x="2209" y="106"/>
                      <a:pt x="2208" y="106"/>
                    </a:cubicBezTo>
                    <a:moveTo>
                      <a:pt x="278" y="36"/>
                    </a:moveTo>
                    <a:cubicBezTo>
                      <a:pt x="277" y="69"/>
                      <a:pt x="277" y="95"/>
                      <a:pt x="277" y="95"/>
                    </a:cubicBezTo>
                    <a:cubicBezTo>
                      <a:pt x="277" y="95"/>
                      <a:pt x="277" y="94"/>
                      <a:pt x="277" y="93"/>
                    </a:cubicBezTo>
                    <a:cubicBezTo>
                      <a:pt x="277" y="93"/>
                      <a:pt x="277" y="93"/>
                      <a:pt x="277" y="93"/>
                    </a:cubicBezTo>
                    <a:cubicBezTo>
                      <a:pt x="278" y="93"/>
                      <a:pt x="278" y="93"/>
                      <a:pt x="278" y="93"/>
                    </a:cubicBezTo>
                    <a:cubicBezTo>
                      <a:pt x="279" y="93"/>
                      <a:pt x="279" y="93"/>
                      <a:pt x="279" y="93"/>
                    </a:cubicBezTo>
                    <a:cubicBezTo>
                      <a:pt x="282" y="93"/>
                      <a:pt x="282" y="93"/>
                      <a:pt x="282" y="93"/>
                    </a:cubicBezTo>
                    <a:cubicBezTo>
                      <a:pt x="287" y="93"/>
                      <a:pt x="287" y="93"/>
                      <a:pt x="287" y="93"/>
                    </a:cubicBezTo>
                    <a:cubicBezTo>
                      <a:pt x="298" y="94"/>
                      <a:pt x="298" y="94"/>
                      <a:pt x="298" y="94"/>
                    </a:cubicBezTo>
                    <a:cubicBezTo>
                      <a:pt x="313" y="95"/>
                      <a:pt x="327" y="96"/>
                      <a:pt x="341" y="96"/>
                    </a:cubicBezTo>
                    <a:cubicBezTo>
                      <a:pt x="398" y="99"/>
                      <a:pt x="454" y="101"/>
                      <a:pt x="512" y="102"/>
                    </a:cubicBezTo>
                    <a:cubicBezTo>
                      <a:pt x="606" y="103"/>
                      <a:pt x="705" y="104"/>
                      <a:pt x="817" y="104"/>
                    </a:cubicBezTo>
                    <a:cubicBezTo>
                      <a:pt x="843" y="104"/>
                      <a:pt x="869" y="104"/>
                      <a:pt x="896" y="104"/>
                    </a:cubicBezTo>
                    <a:cubicBezTo>
                      <a:pt x="971" y="103"/>
                      <a:pt x="1009" y="97"/>
                      <a:pt x="1085" y="96"/>
                    </a:cubicBezTo>
                    <a:cubicBezTo>
                      <a:pt x="1086" y="96"/>
                      <a:pt x="1086" y="96"/>
                      <a:pt x="1087" y="96"/>
                    </a:cubicBezTo>
                    <a:cubicBezTo>
                      <a:pt x="1099" y="96"/>
                      <a:pt x="1122" y="96"/>
                      <a:pt x="1152" y="96"/>
                    </a:cubicBezTo>
                    <a:cubicBezTo>
                      <a:pt x="1182" y="96"/>
                      <a:pt x="1220" y="96"/>
                      <a:pt x="1265" y="96"/>
                    </a:cubicBezTo>
                    <a:cubicBezTo>
                      <a:pt x="1476" y="96"/>
                      <a:pt x="1836" y="100"/>
                      <a:pt x="2208" y="129"/>
                    </a:cubicBezTo>
                    <a:cubicBezTo>
                      <a:pt x="2208" y="128"/>
                      <a:pt x="2208" y="126"/>
                      <a:pt x="2208" y="124"/>
                    </a:cubicBezTo>
                    <a:cubicBezTo>
                      <a:pt x="2209" y="124"/>
                      <a:pt x="2209" y="124"/>
                      <a:pt x="2209" y="124"/>
                    </a:cubicBezTo>
                    <a:cubicBezTo>
                      <a:pt x="2210" y="124"/>
                      <a:pt x="2210" y="124"/>
                      <a:pt x="2210" y="124"/>
                    </a:cubicBezTo>
                    <a:cubicBezTo>
                      <a:pt x="2210" y="125"/>
                      <a:pt x="2210" y="126"/>
                      <a:pt x="2210" y="127"/>
                    </a:cubicBezTo>
                    <a:cubicBezTo>
                      <a:pt x="2210" y="128"/>
                      <a:pt x="2210" y="129"/>
                      <a:pt x="2210" y="129"/>
                    </a:cubicBezTo>
                    <a:cubicBezTo>
                      <a:pt x="2239" y="132"/>
                      <a:pt x="2267" y="134"/>
                      <a:pt x="2296" y="137"/>
                    </a:cubicBezTo>
                    <a:cubicBezTo>
                      <a:pt x="2331" y="140"/>
                      <a:pt x="2367" y="143"/>
                      <a:pt x="2402" y="146"/>
                    </a:cubicBezTo>
                    <a:cubicBezTo>
                      <a:pt x="2411" y="147"/>
                      <a:pt x="2411" y="147"/>
                      <a:pt x="2411" y="147"/>
                    </a:cubicBezTo>
                    <a:cubicBezTo>
                      <a:pt x="2413" y="118"/>
                      <a:pt x="2414" y="97"/>
                      <a:pt x="2414" y="97"/>
                    </a:cubicBezTo>
                    <a:cubicBezTo>
                      <a:pt x="2414" y="97"/>
                      <a:pt x="2413" y="110"/>
                      <a:pt x="2411" y="140"/>
                    </a:cubicBezTo>
                    <a:cubicBezTo>
                      <a:pt x="2411" y="140"/>
                      <a:pt x="2411" y="140"/>
                      <a:pt x="2411" y="140"/>
                    </a:cubicBezTo>
                    <a:cubicBezTo>
                      <a:pt x="2409" y="140"/>
                      <a:pt x="2409" y="140"/>
                      <a:pt x="2409" y="140"/>
                    </a:cubicBezTo>
                    <a:cubicBezTo>
                      <a:pt x="2407" y="139"/>
                      <a:pt x="2407" y="139"/>
                      <a:pt x="2407" y="139"/>
                    </a:cubicBezTo>
                    <a:cubicBezTo>
                      <a:pt x="2402" y="138"/>
                      <a:pt x="2402" y="138"/>
                      <a:pt x="2402" y="138"/>
                    </a:cubicBezTo>
                    <a:cubicBezTo>
                      <a:pt x="2392" y="136"/>
                      <a:pt x="2392" y="136"/>
                      <a:pt x="2392" y="136"/>
                    </a:cubicBezTo>
                    <a:cubicBezTo>
                      <a:pt x="2372" y="132"/>
                      <a:pt x="2372" y="132"/>
                      <a:pt x="2372" y="132"/>
                    </a:cubicBezTo>
                    <a:cubicBezTo>
                      <a:pt x="2359" y="130"/>
                      <a:pt x="2346" y="127"/>
                      <a:pt x="2334" y="125"/>
                    </a:cubicBezTo>
                    <a:cubicBezTo>
                      <a:pt x="2293" y="118"/>
                      <a:pt x="2254" y="112"/>
                      <a:pt x="2216" y="107"/>
                    </a:cubicBezTo>
                    <a:cubicBezTo>
                      <a:pt x="2216" y="72"/>
                      <a:pt x="2216" y="55"/>
                      <a:pt x="2216" y="48"/>
                    </a:cubicBezTo>
                    <a:cubicBezTo>
                      <a:pt x="2216" y="48"/>
                      <a:pt x="2216" y="48"/>
                      <a:pt x="2216" y="48"/>
                    </a:cubicBezTo>
                    <a:cubicBezTo>
                      <a:pt x="2216" y="50"/>
                      <a:pt x="2216" y="54"/>
                      <a:pt x="2216" y="57"/>
                    </a:cubicBezTo>
                    <a:cubicBezTo>
                      <a:pt x="2215" y="64"/>
                      <a:pt x="2215" y="71"/>
                      <a:pt x="2215" y="71"/>
                    </a:cubicBezTo>
                    <a:cubicBezTo>
                      <a:pt x="2215" y="71"/>
                      <a:pt x="2215" y="67"/>
                      <a:pt x="2215" y="58"/>
                    </a:cubicBezTo>
                    <a:cubicBezTo>
                      <a:pt x="2212" y="57"/>
                      <a:pt x="2212" y="57"/>
                      <a:pt x="2212" y="57"/>
                    </a:cubicBezTo>
                    <a:cubicBezTo>
                      <a:pt x="2210" y="57"/>
                      <a:pt x="2210" y="57"/>
                      <a:pt x="2210" y="57"/>
                    </a:cubicBezTo>
                    <a:cubicBezTo>
                      <a:pt x="2209" y="57"/>
                      <a:pt x="2209" y="57"/>
                      <a:pt x="2209" y="57"/>
                    </a:cubicBezTo>
                    <a:cubicBezTo>
                      <a:pt x="2209" y="57"/>
                      <a:pt x="2209" y="56"/>
                      <a:pt x="2209" y="56"/>
                    </a:cubicBezTo>
                    <a:cubicBezTo>
                      <a:pt x="2209" y="53"/>
                      <a:pt x="2209" y="50"/>
                      <a:pt x="2209" y="47"/>
                    </a:cubicBezTo>
                    <a:cubicBezTo>
                      <a:pt x="2186" y="44"/>
                      <a:pt x="2163" y="41"/>
                      <a:pt x="2141" y="39"/>
                    </a:cubicBezTo>
                    <a:cubicBezTo>
                      <a:pt x="2136" y="39"/>
                      <a:pt x="2131" y="40"/>
                      <a:pt x="2126" y="40"/>
                    </a:cubicBezTo>
                    <a:cubicBezTo>
                      <a:pt x="2103" y="41"/>
                      <a:pt x="2080" y="42"/>
                      <a:pt x="2058" y="43"/>
                    </a:cubicBezTo>
                    <a:cubicBezTo>
                      <a:pt x="2037" y="58"/>
                      <a:pt x="2013" y="64"/>
                      <a:pt x="1988" y="64"/>
                    </a:cubicBezTo>
                    <a:cubicBezTo>
                      <a:pt x="1967" y="64"/>
                      <a:pt x="1945" y="59"/>
                      <a:pt x="1926" y="50"/>
                    </a:cubicBezTo>
                    <a:cubicBezTo>
                      <a:pt x="1911" y="51"/>
                      <a:pt x="1897" y="51"/>
                      <a:pt x="1883" y="52"/>
                    </a:cubicBezTo>
                    <a:cubicBezTo>
                      <a:pt x="1883" y="53"/>
                      <a:pt x="1883" y="54"/>
                      <a:pt x="1883" y="54"/>
                    </a:cubicBezTo>
                    <a:cubicBezTo>
                      <a:pt x="1883" y="54"/>
                      <a:pt x="1883" y="53"/>
                      <a:pt x="1883" y="52"/>
                    </a:cubicBezTo>
                    <a:cubicBezTo>
                      <a:pt x="1883" y="52"/>
                      <a:pt x="1883" y="52"/>
                      <a:pt x="1883" y="52"/>
                    </a:cubicBezTo>
                    <a:cubicBezTo>
                      <a:pt x="1883" y="59"/>
                      <a:pt x="1883" y="63"/>
                      <a:pt x="1883" y="63"/>
                    </a:cubicBezTo>
                    <a:cubicBezTo>
                      <a:pt x="1883" y="63"/>
                      <a:pt x="1883" y="62"/>
                      <a:pt x="1883" y="60"/>
                    </a:cubicBezTo>
                    <a:cubicBezTo>
                      <a:pt x="1882" y="60"/>
                      <a:pt x="1882" y="60"/>
                      <a:pt x="1882" y="60"/>
                    </a:cubicBezTo>
                    <a:cubicBezTo>
                      <a:pt x="1882" y="60"/>
                      <a:pt x="1882" y="60"/>
                      <a:pt x="1882" y="60"/>
                    </a:cubicBezTo>
                    <a:cubicBezTo>
                      <a:pt x="1879" y="60"/>
                      <a:pt x="1879" y="60"/>
                      <a:pt x="1879" y="60"/>
                    </a:cubicBezTo>
                    <a:cubicBezTo>
                      <a:pt x="1869" y="59"/>
                      <a:pt x="1869" y="59"/>
                      <a:pt x="1869" y="59"/>
                    </a:cubicBezTo>
                    <a:cubicBezTo>
                      <a:pt x="1841" y="56"/>
                      <a:pt x="1814" y="54"/>
                      <a:pt x="1786" y="52"/>
                    </a:cubicBezTo>
                    <a:cubicBezTo>
                      <a:pt x="1731" y="52"/>
                      <a:pt x="1676" y="52"/>
                      <a:pt x="1622" y="53"/>
                    </a:cubicBezTo>
                    <a:cubicBezTo>
                      <a:pt x="1592" y="53"/>
                      <a:pt x="1563" y="54"/>
                      <a:pt x="1533" y="54"/>
                    </a:cubicBezTo>
                    <a:cubicBezTo>
                      <a:pt x="1472" y="52"/>
                      <a:pt x="1407" y="50"/>
                      <a:pt x="1339" y="49"/>
                    </a:cubicBezTo>
                    <a:cubicBezTo>
                      <a:pt x="1320" y="49"/>
                      <a:pt x="1304" y="49"/>
                      <a:pt x="1291" y="49"/>
                    </a:cubicBezTo>
                    <a:cubicBezTo>
                      <a:pt x="1288" y="49"/>
                      <a:pt x="1284" y="49"/>
                      <a:pt x="1281" y="49"/>
                    </a:cubicBezTo>
                    <a:cubicBezTo>
                      <a:pt x="1246" y="49"/>
                      <a:pt x="1209" y="48"/>
                      <a:pt x="1173" y="47"/>
                    </a:cubicBezTo>
                    <a:cubicBezTo>
                      <a:pt x="1131" y="47"/>
                      <a:pt x="1089" y="47"/>
                      <a:pt x="1047" y="47"/>
                    </a:cubicBezTo>
                    <a:cubicBezTo>
                      <a:pt x="951" y="47"/>
                      <a:pt x="855" y="47"/>
                      <a:pt x="763" y="48"/>
                    </a:cubicBezTo>
                    <a:cubicBezTo>
                      <a:pt x="667" y="44"/>
                      <a:pt x="550" y="41"/>
                      <a:pt x="428" y="38"/>
                    </a:cubicBezTo>
                    <a:cubicBezTo>
                      <a:pt x="378" y="37"/>
                      <a:pt x="328" y="37"/>
                      <a:pt x="278" y="36"/>
                    </a:cubicBezTo>
                    <a:moveTo>
                      <a:pt x="227" y="33"/>
                    </a:moveTo>
                    <a:cubicBezTo>
                      <a:pt x="227" y="33"/>
                      <a:pt x="227" y="39"/>
                      <a:pt x="227" y="51"/>
                    </a:cubicBezTo>
                    <a:cubicBezTo>
                      <a:pt x="227" y="51"/>
                      <a:pt x="227" y="51"/>
                      <a:pt x="226" y="51"/>
                    </a:cubicBezTo>
                    <a:cubicBezTo>
                      <a:pt x="227" y="67"/>
                      <a:pt x="227" y="85"/>
                      <a:pt x="227" y="106"/>
                    </a:cubicBezTo>
                    <a:cubicBezTo>
                      <a:pt x="227" y="106"/>
                      <a:pt x="227" y="106"/>
                      <a:pt x="227" y="106"/>
                    </a:cubicBezTo>
                    <a:cubicBezTo>
                      <a:pt x="227" y="107"/>
                      <a:pt x="227" y="107"/>
                      <a:pt x="227" y="107"/>
                    </a:cubicBezTo>
                    <a:cubicBezTo>
                      <a:pt x="227" y="112"/>
                      <a:pt x="228" y="117"/>
                      <a:pt x="228" y="122"/>
                    </a:cubicBezTo>
                    <a:cubicBezTo>
                      <a:pt x="228" y="167"/>
                      <a:pt x="228" y="211"/>
                      <a:pt x="228" y="211"/>
                    </a:cubicBezTo>
                    <a:cubicBezTo>
                      <a:pt x="228" y="211"/>
                      <a:pt x="228" y="202"/>
                      <a:pt x="228" y="179"/>
                    </a:cubicBezTo>
                    <a:cubicBezTo>
                      <a:pt x="229" y="179"/>
                      <a:pt x="229" y="179"/>
                      <a:pt x="229" y="179"/>
                    </a:cubicBezTo>
                    <a:cubicBezTo>
                      <a:pt x="269" y="181"/>
                      <a:pt x="269" y="181"/>
                      <a:pt x="269" y="181"/>
                    </a:cubicBezTo>
                    <a:cubicBezTo>
                      <a:pt x="296" y="181"/>
                      <a:pt x="323" y="182"/>
                      <a:pt x="350" y="183"/>
                    </a:cubicBezTo>
                    <a:cubicBezTo>
                      <a:pt x="456" y="186"/>
                      <a:pt x="558" y="189"/>
                      <a:pt x="646" y="191"/>
                    </a:cubicBezTo>
                    <a:cubicBezTo>
                      <a:pt x="718" y="193"/>
                      <a:pt x="781" y="194"/>
                      <a:pt x="831" y="195"/>
                    </a:cubicBezTo>
                    <a:cubicBezTo>
                      <a:pt x="692" y="198"/>
                      <a:pt x="559" y="202"/>
                      <a:pt x="433" y="205"/>
                    </a:cubicBezTo>
                    <a:cubicBezTo>
                      <a:pt x="389" y="207"/>
                      <a:pt x="345" y="208"/>
                      <a:pt x="303" y="210"/>
                    </a:cubicBezTo>
                    <a:cubicBezTo>
                      <a:pt x="277" y="211"/>
                      <a:pt x="252" y="212"/>
                      <a:pt x="227" y="213"/>
                    </a:cubicBezTo>
                    <a:cubicBezTo>
                      <a:pt x="228" y="223"/>
                      <a:pt x="228" y="233"/>
                      <a:pt x="228" y="244"/>
                    </a:cubicBezTo>
                    <a:cubicBezTo>
                      <a:pt x="229" y="244"/>
                      <a:pt x="229" y="244"/>
                      <a:pt x="229" y="244"/>
                    </a:cubicBezTo>
                    <a:cubicBezTo>
                      <a:pt x="230" y="244"/>
                      <a:pt x="230" y="244"/>
                      <a:pt x="230" y="244"/>
                    </a:cubicBezTo>
                    <a:cubicBezTo>
                      <a:pt x="234" y="244"/>
                      <a:pt x="234" y="244"/>
                      <a:pt x="234" y="244"/>
                    </a:cubicBezTo>
                    <a:cubicBezTo>
                      <a:pt x="271" y="245"/>
                      <a:pt x="308" y="245"/>
                      <a:pt x="346" y="246"/>
                    </a:cubicBezTo>
                    <a:cubicBezTo>
                      <a:pt x="369" y="246"/>
                      <a:pt x="392" y="246"/>
                      <a:pt x="416" y="247"/>
                    </a:cubicBezTo>
                    <a:cubicBezTo>
                      <a:pt x="483" y="244"/>
                      <a:pt x="517" y="244"/>
                      <a:pt x="517" y="244"/>
                    </a:cubicBezTo>
                    <a:cubicBezTo>
                      <a:pt x="965" y="235"/>
                      <a:pt x="1427" y="236"/>
                      <a:pt x="1874" y="221"/>
                    </a:cubicBezTo>
                    <a:cubicBezTo>
                      <a:pt x="1880" y="221"/>
                      <a:pt x="1887" y="221"/>
                      <a:pt x="1893" y="221"/>
                    </a:cubicBezTo>
                    <a:cubicBezTo>
                      <a:pt x="1900" y="221"/>
                      <a:pt x="1908" y="221"/>
                      <a:pt x="1915" y="221"/>
                    </a:cubicBezTo>
                    <a:cubicBezTo>
                      <a:pt x="1995" y="222"/>
                      <a:pt x="2074" y="224"/>
                      <a:pt x="2149" y="226"/>
                    </a:cubicBezTo>
                    <a:cubicBezTo>
                      <a:pt x="2185" y="227"/>
                      <a:pt x="2185" y="227"/>
                      <a:pt x="2185" y="227"/>
                    </a:cubicBezTo>
                    <a:cubicBezTo>
                      <a:pt x="2203" y="228"/>
                      <a:pt x="2203" y="228"/>
                      <a:pt x="2203" y="228"/>
                    </a:cubicBezTo>
                    <a:cubicBezTo>
                      <a:pt x="2205" y="228"/>
                      <a:pt x="2205" y="228"/>
                      <a:pt x="2205" y="228"/>
                    </a:cubicBezTo>
                    <a:cubicBezTo>
                      <a:pt x="2206" y="228"/>
                      <a:pt x="2206" y="228"/>
                      <a:pt x="2206" y="228"/>
                    </a:cubicBezTo>
                    <a:cubicBezTo>
                      <a:pt x="2207" y="228"/>
                      <a:pt x="2207" y="228"/>
                      <a:pt x="2207" y="228"/>
                    </a:cubicBezTo>
                    <a:cubicBezTo>
                      <a:pt x="2207" y="229"/>
                      <a:pt x="2207" y="229"/>
                      <a:pt x="2207" y="229"/>
                    </a:cubicBezTo>
                    <a:cubicBezTo>
                      <a:pt x="2207" y="231"/>
                      <a:pt x="2207" y="231"/>
                      <a:pt x="2207" y="231"/>
                    </a:cubicBezTo>
                    <a:cubicBezTo>
                      <a:pt x="2207" y="231"/>
                      <a:pt x="2207" y="230"/>
                      <a:pt x="2207" y="229"/>
                    </a:cubicBezTo>
                    <a:cubicBezTo>
                      <a:pt x="2207" y="226"/>
                      <a:pt x="2207" y="219"/>
                      <a:pt x="2207" y="208"/>
                    </a:cubicBezTo>
                    <a:cubicBezTo>
                      <a:pt x="2207" y="207"/>
                      <a:pt x="2207" y="207"/>
                      <a:pt x="2207" y="206"/>
                    </a:cubicBezTo>
                    <a:cubicBezTo>
                      <a:pt x="2208" y="206"/>
                      <a:pt x="2208" y="206"/>
                      <a:pt x="2208" y="206"/>
                    </a:cubicBezTo>
                    <a:cubicBezTo>
                      <a:pt x="2208" y="206"/>
                      <a:pt x="2208" y="206"/>
                      <a:pt x="2208" y="206"/>
                    </a:cubicBezTo>
                    <a:cubicBezTo>
                      <a:pt x="2208" y="206"/>
                      <a:pt x="2208" y="206"/>
                      <a:pt x="2208" y="206"/>
                    </a:cubicBezTo>
                    <a:cubicBezTo>
                      <a:pt x="2213" y="206"/>
                      <a:pt x="2213" y="206"/>
                      <a:pt x="2213" y="206"/>
                    </a:cubicBezTo>
                    <a:cubicBezTo>
                      <a:pt x="2213" y="206"/>
                      <a:pt x="2213" y="206"/>
                      <a:pt x="2213" y="206"/>
                    </a:cubicBezTo>
                    <a:cubicBezTo>
                      <a:pt x="2215" y="206"/>
                      <a:pt x="2215" y="206"/>
                      <a:pt x="2215" y="206"/>
                    </a:cubicBezTo>
                    <a:cubicBezTo>
                      <a:pt x="2215" y="196"/>
                      <a:pt x="2215" y="187"/>
                      <a:pt x="2215" y="178"/>
                    </a:cubicBezTo>
                    <a:cubicBezTo>
                      <a:pt x="2213" y="178"/>
                      <a:pt x="2211" y="178"/>
                      <a:pt x="2209" y="177"/>
                    </a:cubicBezTo>
                    <a:cubicBezTo>
                      <a:pt x="2209" y="194"/>
                      <a:pt x="2209" y="200"/>
                      <a:pt x="2209" y="200"/>
                    </a:cubicBezTo>
                    <a:cubicBezTo>
                      <a:pt x="2209" y="200"/>
                      <a:pt x="2209" y="195"/>
                      <a:pt x="2209" y="189"/>
                    </a:cubicBezTo>
                    <a:cubicBezTo>
                      <a:pt x="2209" y="184"/>
                      <a:pt x="2209" y="179"/>
                      <a:pt x="2209" y="179"/>
                    </a:cubicBezTo>
                    <a:cubicBezTo>
                      <a:pt x="2209" y="179"/>
                      <a:pt x="2209" y="181"/>
                      <a:pt x="2209" y="189"/>
                    </a:cubicBezTo>
                    <a:cubicBezTo>
                      <a:pt x="2209" y="189"/>
                      <a:pt x="2209" y="189"/>
                      <a:pt x="2209" y="189"/>
                    </a:cubicBezTo>
                    <a:cubicBezTo>
                      <a:pt x="2207" y="189"/>
                      <a:pt x="2207" y="189"/>
                      <a:pt x="2207" y="189"/>
                    </a:cubicBezTo>
                    <a:cubicBezTo>
                      <a:pt x="2208" y="185"/>
                      <a:pt x="2208" y="181"/>
                      <a:pt x="2208" y="177"/>
                    </a:cubicBezTo>
                    <a:cubicBezTo>
                      <a:pt x="2142" y="169"/>
                      <a:pt x="2083" y="163"/>
                      <a:pt x="2008" y="156"/>
                    </a:cubicBezTo>
                    <a:cubicBezTo>
                      <a:pt x="1981" y="155"/>
                      <a:pt x="1879" y="150"/>
                      <a:pt x="1852" y="149"/>
                    </a:cubicBezTo>
                    <a:cubicBezTo>
                      <a:pt x="1809" y="146"/>
                      <a:pt x="1765" y="144"/>
                      <a:pt x="1722" y="142"/>
                    </a:cubicBezTo>
                    <a:cubicBezTo>
                      <a:pt x="1721" y="142"/>
                      <a:pt x="1719" y="142"/>
                      <a:pt x="1717" y="142"/>
                    </a:cubicBezTo>
                    <a:cubicBezTo>
                      <a:pt x="1681" y="142"/>
                      <a:pt x="1617" y="141"/>
                      <a:pt x="1519" y="140"/>
                    </a:cubicBezTo>
                    <a:cubicBezTo>
                      <a:pt x="1411" y="138"/>
                      <a:pt x="1263" y="137"/>
                      <a:pt x="1066" y="137"/>
                    </a:cubicBezTo>
                    <a:cubicBezTo>
                      <a:pt x="927" y="137"/>
                      <a:pt x="764" y="137"/>
                      <a:pt x="574" y="139"/>
                    </a:cubicBezTo>
                    <a:cubicBezTo>
                      <a:pt x="564" y="139"/>
                      <a:pt x="552" y="140"/>
                      <a:pt x="539" y="140"/>
                    </a:cubicBezTo>
                    <a:cubicBezTo>
                      <a:pt x="515" y="140"/>
                      <a:pt x="486" y="139"/>
                      <a:pt x="453" y="139"/>
                    </a:cubicBezTo>
                    <a:cubicBezTo>
                      <a:pt x="427" y="139"/>
                      <a:pt x="399" y="139"/>
                      <a:pt x="368" y="138"/>
                    </a:cubicBezTo>
                    <a:cubicBezTo>
                      <a:pt x="352" y="138"/>
                      <a:pt x="336" y="137"/>
                      <a:pt x="319" y="137"/>
                    </a:cubicBezTo>
                    <a:cubicBezTo>
                      <a:pt x="311" y="137"/>
                      <a:pt x="302" y="136"/>
                      <a:pt x="293" y="136"/>
                    </a:cubicBezTo>
                    <a:cubicBezTo>
                      <a:pt x="280" y="135"/>
                      <a:pt x="280" y="135"/>
                      <a:pt x="280" y="135"/>
                    </a:cubicBezTo>
                    <a:cubicBezTo>
                      <a:pt x="277" y="135"/>
                      <a:pt x="277" y="135"/>
                      <a:pt x="277" y="135"/>
                    </a:cubicBezTo>
                    <a:cubicBezTo>
                      <a:pt x="276" y="135"/>
                      <a:pt x="276" y="135"/>
                      <a:pt x="276" y="135"/>
                    </a:cubicBezTo>
                    <a:cubicBezTo>
                      <a:pt x="276" y="137"/>
                      <a:pt x="276" y="138"/>
                      <a:pt x="276" y="138"/>
                    </a:cubicBezTo>
                    <a:cubicBezTo>
                      <a:pt x="276" y="138"/>
                      <a:pt x="276" y="137"/>
                      <a:pt x="276" y="135"/>
                    </a:cubicBezTo>
                    <a:cubicBezTo>
                      <a:pt x="276" y="135"/>
                      <a:pt x="276" y="135"/>
                      <a:pt x="276" y="135"/>
                    </a:cubicBezTo>
                    <a:cubicBezTo>
                      <a:pt x="276" y="142"/>
                      <a:pt x="276" y="147"/>
                      <a:pt x="276" y="147"/>
                    </a:cubicBezTo>
                    <a:cubicBezTo>
                      <a:pt x="276" y="147"/>
                      <a:pt x="276" y="144"/>
                      <a:pt x="276" y="135"/>
                    </a:cubicBezTo>
                    <a:cubicBezTo>
                      <a:pt x="276" y="135"/>
                      <a:pt x="276" y="135"/>
                      <a:pt x="276" y="135"/>
                    </a:cubicBezTo>
                    <a:cubicBezTo>
                      <a:pt x="276" y="138"/>
                      <a:pt x="276" y="139"/>
                      <a:pt x="275" y="139"/>
                    </a:cubicBezTo>
                    <a:cubicBezTo>
                      <a:pt x="275" y="139"/>
                      <a:pt x="276" y="92"/>
                      <a:pt x="277" y="36"/>
                    </a:cubicBezTo>
                    <a:cubicBezTo>
                      <a:pt x="273" y="36"/>
                      <a:pt x="270" y="36"/>
                      <a:pt x="266" y="35"/>
                    </a:cubicBezTo>
                    <a:cubicBezTo>
                      <a:pt x="246" y="35"/>
                      <a:pt x="246" y="35"/>
                      <a:pt x="246" y="35"/>
                    </a:cubicBezTo>
                    <a:cubicBezTo>
                      <a:pt x="236" y="35"/>
                      <a:pt x="236" y="35"/>
                      <a:pt x="236" y="35"/>
                    </a:cubicBezTo>
                    <a:cubicBezTo>
                      <a:pt x="231" y="35"/>
                      <a:pt x="231" y="35"/>
                      <a:pt x="231" y="35"/>
                    </a:cubicBezTo>
                    <a:cubicBezTo>
                      <a:pt x="228" y="35"/>
                      <a:pt x="228" y="35"/>
                      <a:pt x="228" y="35"/>
                    </a:cubicBezTo>
                    <a:cubicBezTo>
                      <a:pt x="227" y="35"/>
                      <a:pt x="227" y="35"/>
                      <a:pt x="227" y="35"/>
                    </a:cubicBezTo>
                    <a:cubicBezTo>
                      <a:pt x="227" y="33"/>
                      <a:pt x="227" y="33"/>
                      <a:pt x="227" y="33"/>
                    </a:cubicBezTo>
                    <a:moveTo>
                      <a:pt x="2209" y="27"/>
                    </a:moveTo>
                    <a:cubicBezTo>
                      <a:pt x="2209" y="27"/>
                      <a:pt x="2209" y="27"/>
                      <a:pt x="2209" y="27"/>
                    </a:cubicBezTo>
                    <a:cubicBezTo>
                      <a:pt x="2209" y="30"/>
                      <a:pt x="2209" y="33"/>
                      <a:pt x="2209" y="35"/>
                    </a:cubicBezTo>
                    <a:cubicBezTo>
                      <a:pt x="2204" y="36"/>
                      <a:pt x="2204" y="36"/>
                      <a:pt x="2204" y="36"/>
                    </a:cubicBezTo>
                    <a:cubicBezTo>
                      <a:pt x="2195" y="36"/>
                      <a:pt x="2195" y="36"/>
                      <a:pt x="2195" y="36"/>
                    </a:cubicBezTo>
                    <a:cubicBezTo>
                      <a:pt x="2177" y="37"/>
                      <a:pt x="2159" y="38"/>
                      <a:pt x="2141" y="39"/>
                    </a:cubicBezTo>
                    <a:cubicBezTo>
                      <a:pt x="2163" y="41"/>
                      <a:pt x="2186" y="44"/>
                      <a:pt x="2209" y="47"/>
                    </a:cubicBezTo>
                    <a:cubicBezTo>
                      <a:pt x="2209" y="40"/>
                      <a:pt x="2209" y="33"/>
                      <a:pt x="2209" y="27"/>
                    </a:cubicBezTo>
                    <a:moveTo>
                      <a:pt x="2" y="0"/>
                    </a:moveTo>
                    <a:cubicBezTo>
                      <a:pt x="2" y="0"/>
                      <a:pt x="2" y="45"/>
                      <a:pt x="2" y="99"/>
                    </a:cubicBezTo>
                    <a:cubicBezTo>
                      <a:pt x="5" y="99"/>
                      <a:pt x="5" y="99"/>
                      <a:pt x="5" y="99"/>
                    </a:cubicBezTo>
                    <a:cubicBezTo>
                      <a:pt x="5" y="82"/>
                      <a:pt x="5" y="66"/>
                      <a:pt x="5" y="50"/>
                    </a:cubicBezTo>
                    <a:cubicBezTo>
                      <a:pt x="3" y="50"/>
                      <a:pt x="3" y="50"/>
                      <a:pt x="3" y="50"/>
                    </a:cubicBezTo>
                    <a:cubicBezTo>
                      <a:pt x="2" y="50"/>
                      <a:pt x="2" y="50"/>
                      <a:pt x="2" y="50"/>
                    </a:cubicBezTo>
                    <a:cubicBezTo>
                      <a:pt x="2" y="15"/>
                      <a:pt x="2" y="0"/>
                      <a:pt x="2" y="0"/>
                    </a:cubicBezTo>
                  </a:path>
                </a:pathLst>
              </a:custGeom>
              <a:solidFill>
                <a:srgbClr val="E3E4E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9" name="Freeform 20"/>
              <p:cNvSpPr>
                <a:spLocks noEditPoints="1"/>
              </p:cNvSpPr>
              <p:nvPr/>
            </p:nvSpPr>
            <p:spPr bwMode="auto">
              <a:xfrm>
                <a:off x="2463" y="3320"/>
                <a:ext cx="3008" cy="635"/>
              </a:xfrm>
              <a:custGeom>
                <a:avLst/>
                <a:gdLst>
                  <a:gd name="T0" fmla="*/ 2190 w 2202"/>
                  <a:gd name="T1" fmla="*/ 310 h 465"/>
                  <a:gd name="T2" fmla="*/ 1658 w 2202"/>
                  <a:gd name="T3" fmla="*/ 214 h 465"/>
                  <a:gd name="T4" fmla="*/ 709 w 2202"/>
                  <a:gd name="T5" fmla="*/ 181 h 465"/>
                  <a:gd name="T6" fmla="*/ 1316 w 2202"/>
                  <a:gd name="T7" fmla="*/ 200 h 465"/>
                  <a:gd name="T8" fmla="*/ 1659 w 2202"/>
                  <a:gd name="T9" fmla="*/ 178 h 465"/>
                  <a:gd name="T10" fmla="*/ 2199 w 2202"/>
                  <a:gd name="T11" fmla="*/ 194 h 465"/>
                  <a:gd name="T12" fmla="*/ 2197 w 2202"/>
                  <a:gd name="T13" fmla="*/ 243 h 465"/>
                  <a:gd name="T14" fmla="*/ 51 w 2202"/>
                  <a:gd name="T15" fmla="*/ 280 h 465"/>
                  <a:gd name="T16" fmla="*/ 342 w 2202"/>
                  <a:gd name="T17" fmla="*/ 285 h 465"/>
                  <a:gd name="T18" fmla="*/ 1783 w 2202"/>
                  <a:gd name="T19" fmla="*/ 318 h 465"/>
                  <a:gd name="T20" fmla="*/ 2177 w 2202"/>
                  <a:gd name="T21" fmla="*/ 367 h 465"/>
                  <a:gd name="T22" fmla="*/ 2186 w 2202"/>
                  <a:gd name="T23" fmla="*/ 309 h 465"/>
                  <a:gd name="T24" fmla="*/ 862 w 2202"/>
                  <a:gd name="T25" fmla="*/ 258 h 465"/>
                  <a:gd name="T26" fmla="*/ 62 w 2202"/>
                  <a:gd name="T27" fmla="*/ 255 h 465"/>
                  <a:gd name="T28" fmla="*/ 53 w 2202"/>
                  <a:gd name="T29" fmla="*/ 198 h 465"/>
                  <a:gd name="T30" fmla="*/ 2 w 2202"/>
                  <a:gd name="T31" fmla="*/ 375 h 465"/>
                  <a:gd name="T32" fmla="*/ 3 w 2202"/>
                  <a:gd name="T33" fmla="*/ 434 h 465"/>
                  <a:gd name="T34" fmla="*/ 138 w 2202"/>
                  <a:gd name="T35" fmla="*/ 437 h 465"/>
                  <a:gd name="T36" fmla="*/ 351 w 2202"/>
                  <a:gd name="T37" fmla="*/ 410 h 465"/>
                  <a:gd name="T38" fmla="*/ 2 w 2202"/>
                  <a:gd name="T39" fmla="*/ 375 h 465"/>
                  <a:gd name="T40" fmla="*/ 949 w 2202"/>
                  <a:gd name="T41" fmla="*/ 163 h 465"/>
                  <a:gd name="T42" fmla="*/ 1517 w 2202"/>
                  <a:gd name="T43" fmla="*/ 191 h 465"/>
                  <a:gd name="T44" fmla="*/ 1202 w 2202"/>
                  <a:gd name="T45" fmla="*/ 164 h 465"/>
                  <a:gd name="T46" fmla="*/ 1 w 2202"/>
                  <a:gd name="T47" fmla="*/ 166 h 465"/>
                  <a:gd name="T48" fmla="*/ 1 w 2202"/>
                  <a:gd name="T49" fmla="*/ 132 h 465"/>
                  <a:gd name="T50" fmla="*/ 52 w 2202"/>
                  <a:gd name="T51" fmla="*/ 133 h 465"/>
                  <a:gd name="T52" fmla="*/ 1659 w 2202"/>
                  <a:gd name="T53" fmla="*/ 94 h 465"/>
                  <a:gd name="T54" fmla="*/ 1965 w 2202"/>
                  <a:gd name="T55" fmla="*/ 105 h 465"/>
                  <a:gd name="T56" fmla="*/ 411 w 2202"/>
                  <a:gd name="T57" fmla="*/ 144 h 465"/>
                  <a:gd name="T58" fmla="*/ 411 w 2202"/>
                  <a:gd name="T59" fmla="*/ 146 h 465"/>
                  <a:gd name="T60" fmla="*/ 411 w 2202"/>
                  <a:gd name="T61" fmla="*/ 160 h 465"/>
                  <a:gd name="T62" fmla="*/ 949 w 2202"/>
                  <a:gd name="T63" fmla="*/ 163 h 465"/>
                  <a:gd name="T64" fmla="*/ 1655 w 2202"/>
                  <a:gd name="T65" fmla="*/ 110 h 465"/>
                  <a:gd name="T66" fmla="*/ 411 w 2202"/>
                  <a:gd name="T67" fmla="*/ 106 h 465"/>
                  <a:gd name="T68" fmla="*/ 448 w 2202"/>
                  <a:gd name="T69" fmla="*/ 87 h 465"/>
                  <a:gd name="T70" fmla="*/ 410 w 2202"/>
                  <a:gd name="T71" fmla="*/ 70 h 465"/>
                  <a:gd name="T72" fmla="*/ 2199 w 2202"/>
                  <a:gd name="T73" fmla="*/ 123 h 465"/>
                  <a:gd name="T74" fmla="*/ 1997 w 2202"/>
                  <a:gd name="T75" fmla="*/ 108 h 465"/>
                  <a:gd name="T76" fmla="*/ 1997 w 2202"/>
                  <a:gd name="T77" fmla="*/ 145 h 465"/>
                  <a:gd name="T78" fmla="*/ 1969 w 2202"/>
                  <a:gd name="T79" fmla="*/ 132 h 465"/>
                  <a:gd name="T80" fmla="*/ 1984 w 2202"/>
                  <a:gd name="T81" fmla="*/ 189 h 465"/>
                  <a:gd name="T82" fmla="*/ 1658 w 2202"/>
                  <a:gd name="T83" fmla="*/ 68 h 465"/>
                  <a:gd name="T84" fmla="*/ 1489 w 2202"/>
                  <a:gd name="T85" fmla="*/ 78 h 465"/>
                  <a:gd name="T86" fmla="*/ 75 w 2202"/>
                  <a:gd name="T87" fmla="*/ 94 h 465"/>
                  <a:gd name="T88" fmla="*/ 107 w 2202"/>
                  <a:gd name="T89" fmla="*/ 68 h 465"/>
                  <a:gd name="T90" fmla="*/ 53 w 2202"/>
                  <a:gd name="T91" fmla="*/ 167 h 465"/>
                  <a:gd name="T92" fmla="*/ 410 w 2202"/>
                  <a:gd name="T93" fmla="*/ 108 h 465"/>
                  <a:gd name="T94" fmla="*/ 1659 w 2202"/>
                  <a:gd name="T95" fmla="*/ 57 h 465"/>
                  <a:gd name="T96" fmla="*/ 1659 w 2202"/>
                  <a:gd name="T97" fmla="*/ 86 h 465"/>
                  <a:gd name="T98" fmla="*/ 1999 w 2202"/>
                  <a:gd name="T99" fmla="*/ 53 h 465"/>
                  <a:gd name="T100" fmla="*/ 1660 w 2202"/>
                  <a:gd name="T101" fmla="*/ 45 h 465"/>
                  <a:gd name="T102" fmla="*/ 1990 w 2202"/>
                  <a:gd name="T103" fmla="*/ 39 h 465"/>
                  <a:gd name="T104" fmla="*/ 1997 w 2202"/>
                  <a:gd name="T105" fmla="*/ 53 h 465"/>
                  <a:gd name="T106" fmla="*/ 1997 w 2202"/>
                  <a:gd name="T107" fmla="*/ 39 h 465"/>
                  <a:gd name="T108" fmla="*/ 1659 w 2202"/>
                  <a:gd name="T109" fmla="*/ 29 h 465"/>
                  <a:gd name="T110" fmla="*/ 599 w 2202"/>
                  <a:gd name="T111" fmla="*/ 6 h 465"/>
                  <a:gd name="T112" fmla="*/ 553 w 2202"/>
                  <a:gd name="T113" fmla="*/ 24 h 465"/>
                  <a:gd name="T114" fmla="*/ 630 w 2202"/>
                  <a:gd name="T115" fmla="*/ 31 h 465"/>
                  <a:gd name="T116" fmla="*/ 815 w 2202"/>
                  <a:gd name="T117" fmla="*/ 18 h 4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202" h="465">
                    <a:moveTo>
                      <a:pt x="51" y="297"/>
                    </a:moveTo>
                    <a:cubicBezTo>
                      <a:pt x="51" y="306"/>
                      <a:pt x="51" y="309"/>
                      <a:pt x="51" y="309"/>
                    </a:cubicBezTo>
                    <a:cubicBezTo>
                      <a:pt x="51" y="309"/>
                      <a:pt x="51" y="304"/>
                      <a:pt x="51" y="297"/>
                    </a:cubicBezTo>
                    <a:cubicBezTo>
                      <a:pt x="51" y="297"/>
                      <a:pt x="51" y="297"/>
                      <a:pt x="51" y="297"/>
                    </a:cubicBezTo>
                    <a:moveTo>
                      <a:pt x="2193" y="242"/>
                    </a:moveTo>
                    <a:cubicBezTo>
                      <a:pt x="2192" y="266"/>
                      <a:pt x="2191" y="289"/>
                      <a:pt x="2190" y="309"/>
                    </a:cubicBezTo>
                    <a:cubicBezTo>
                      <a:pt x="2190" y="310"/>
                      <a:pt x="2190" y="310"/>
                      <a:pt x="2190" y="310"/>
                    </a:cubicBezTo>
                    <a:cubicBezTo>
                      <a:pt x="2194" y="310"/>
                      <a:pt x="2194" y="310"/>
                      <a:pt x="2194" y="310"/>
                    </a:cubicBezTo>
                    <a:cubicBezTo>
                      <a:pt x="2195" y="283"/>
                      <a:pt x="2196" y="261"/>
                      <a:pt x="2197" y="243"/>
                    </a:cubicBezTo>
                    <a:cubicBezTo>
                      <a:pt x="2197" y="243"/>
                      <a:pt x="2197" y="243"/>
                      <a:pt x="2197" y="243"/>
                    </a:cubicBezTo>
                    <a:cubicBezTo>
                      <a:pt x="2193" y="242"/>
                      <a:pt x="2193" y="242"/>
                      <a:pt x="2193" y="242"/>
                    </a:cubicBezTo>
                    <a:moveTo>
                      <a:pt x="1658" y="203"/>
                    </a:moveTo>
                    <a:cubicBezTo>
                      <a:pt x="1658" y="207"/>
                      <a:pt x="1658" y="211"/>
                      <a:pt x="1658" y="214"/>
                    </a:cubicBezTo>
                    <a:cubicBezTo>
                      <a:pt x="1658" y="214"/>
                      <a:pt x="1658" y="214"/>
                      <a:pt x="1658" y="214"/>
                    </a:cubicBezTo>
                    <a:cubicBezTo>
                      <a:pt x="1658" y="214"/>
                      <a:pt x="1658" y="214"/>
                      <a:pt x="1658" y="214"/>
                    </a:cubicBezTo>
                    <a:cubicBezTo>
                      <a:pt x="1658" y="214"/>
                      <a:pt x="1658" y="214"/>
                      <a:pt x="1658" y="214"/>
                    </a:cubicBezTo>
                    <a:cubicBezTo>
                      <a:pt x="1658" y="215"/>
                      <a:pt x="1658" y="216"/>
                      <a:pt x="1658" y="216"/>
                    </a:cubicBezTo>
                    <a:cubicBezTo>
                      <a:pt x="1658" y="216"/>
                      <a:pt x="1658" y="215"/>
                      <a:pt x="1658" y="214"/>
                    </a:cubicBezTo>
                    <a:cubicBezTo>
                      <a:pt x="1658" y="212"/>
                      <a:pt x="1658" y="208"/>
                      <a:pt x="1658" y="203"/>
                    </a:cubicBezTo>
                    <a:cubicBezTo>
                      <a:pt x="1658" y="203"/>
                      <a:pt x="1658" y="203"/>
                      <a:pt x="1658" y="203"/>
                    </a:cubicBezTo>
                    <a:moveTo>
                      <a:pt x="709" y="181"/>
                    </a:moveTo>
                    <a:cubicBezTo>
                      <a:pt x="758" y="185"/>
                      <a:pt x="790" y="190"/>
                      <a:pt x="774" y="197"/>
                    </a:cubicBezTo>
                    <a:cubicBezTo>
                      <a:pt x="746" y="201"/>
                      <a:pt x="839" y="206"/>
                      <a:pt x="948" y="209"/>
                    </a:cubicBezTo>
                    <a:cubicBezTo>
                      <a:pt x="984" y="210"/>
                      <a:pt x="1021" y="211"/>
                      <a:pt x="1056" y="211"/>
                    </a:cubicBezTo>
                    <a:cubicBezTo>
                      <a:pt x="1059" y="211"/>
                      <a:pt x="1063" y="211"/>
                      <a:pt x="1066" y="211"/>
                    </a:cubicBezTo>
                    <a:cubicBezTo>
                      <a:pt x="1079" y="211"/>
                      <a:pt x="1095" y="211"/>
                      <a:pt x="1114" y="211"/>
                    </a:cubicBezTo>
                    <a:cubicBezTo>
                      <a:pt x="1182" y="210"/>
                      <a:pt x="1289" y="208"/>
                      <a:pt x="1421" y="205"/>
                    </a:cubicBezTo>
                    <a:cubicBezTo>
                      <a:pt x="1386" y="203"/>
                      <a:pt x="1351" y="201"/>
                      <a:pt x="1316" y="200"/>
                    </a:cubicBezTo>
                    <a:cubicBezTo>
                      <a:pt x="1116" y="191"/>
                      <a:pt x="915" y="188"/>
                      <a:pt x="709" y="181"/>
                    </a:cubicBezTo>
                    <a:moveTo>
                      <a:pt x="1659" y="181"/>
                    </a:moveTo>
                    <a:cubicBezTo>
                      <a:pt x="1659" y="188"/>
                      <a:pt x="1659" y="195"/>
                      <a:pt x="1659" y="199"/>
                    </a:cubicBezTo>
                    <a:cubicBezTo>
                      <a:pt x="1666" y="199"/>
                      <a:pt x="1673" y="198"/>
                      <a:pt x="1679" y="198"/>
                    </a:cubicBezTo>
                    <a:cubicBezTo>
                      <a:pt x="1673" y="193"/>
                      <a:pt x="1667" y="187"/>
                      <a:pt x="1662" y="181"/>
                    </a:cubicBezTo>
                    <a:cubicBezTo>
                      <a:pt x="1661" y="181"/>
                      <a:pt x="1660" y="181"/>
                      <a:pt x="1659" y="181"/>
                    </a:cubicBezTo>
                    <a:moveTo>
                      <a:pt x="1659" y="178"/>
                    </a:moveTo>
                    <a:cubicBezTo>
                      <a:pt x="1659" y="179"/>
                      <a:pt x="1659" y="180"/>
                      <a:pt x="1659" y="181"/>
                    </a:cubicBezTo>
                    <a:cubicBezTo>
                      <a:pt x="1660" y="181"/>
                      <a:pt x="1661" y="181"/>
                      <a:pt x="1662" y="181"/>
                    </a:cubicBezTo>
                    <a:cubicBezTo>
                      <a:pt x="1661" y="180"/>
                      <a:pt x="1660" y="179"/>
                      <a:pt x="1659" y="178"/>
                    </a:cubicBezTo>
                    <a:cubicBezTo>
                      <a:pt x="1659" y="178"/>
                      <a:pt x="1659" y="178"/>
                      <a:pt x="1659" y="178"/>
                    </a:cubicBezTo>
                    <a:moveTo>
                      <a:pt x="2200" y="170"/>
                    </a:moveTo>
                    <a:cubicBezTo>
                      <a:pt x="2200" y="170"/>
                      <a:pt x="2200" y="176"/>
                      <a:pt x="2199" y="182"/>
                    </a:cubicBezTo>
                    <a:cubicBezTo>
                      <a:pt x="2199" y="188"/>
                      <a:pt x="2199" y="194"/>
                      <a:pt x="2199" y="194"/>
                    </a:cubicBezTo>
                    <a:cubicBezTo>
                      <a:pt x="2199" y="194"/>
                      <a:pt x="2199" y="191"/>
                      <a:pt x="2199" y="182"/>
                    </a:cubicBezTo>
                    <a:cubicBezTo>
                      <a:pt x="2198" y="182"/>
                      <a:pt x="2198" y="182"/>
                      <a:pt x="2198" y="182"/>
                    </a:cubicBezTo>
                    <a:cubicBezTo>
                      <a:pt x="2197" y="182"/>
                      <a:pt x="2197" y="182"/>
                      <a:pt x="2197" y="182"/>
                    </a:cubicBezTo>
                    <a:cubicBezTo>
                      <a:pt x="2196" y="182"/>
                      <a:pt x="2196" y="182"/>
                      <a:pt x="2196" y="182"/>
                    </a:cubicBezTo>
                    <a:cubicBezTo>
                      <a:pt x="2195" y="195"/>
                      <a:pt x="2195" y="208"/>
                      <a:pt x="2194" y="221"/>
                    </a:cubicBezTo>
                    <a:cubicBezTo>
                      <a:pt x="2194" y="228"/>
                      <a:pt x="2193" y="235"/>
                      <a:pt x="2193" y="242"/>
                    </a:cubicBezTo>
                    <a:cubicBezTo>
                      <a:pt x="2197" y="243"/>
                      <a:pt x="2197" y="243"/>
                      <a:pt x="2197" y="243"/>
                    </a:cubicBezTo>
                    <a:cubicBezTo>
                      <a:pt x="2197" y="243"/>
                      <a:pt x="2197" y="243"/>
                      <a:pt x="2197" y="243"/>
                    </a:cubicBezTo>
                    <a:cubicBezTo>
                      <a:pt x="2200" y="186"/>
                      <a:pt x="2200" y="170"/>
                      <a:pt x="2200" y="170"/>
                    </a:cubicBezTo>
                    <a:moveTo>
                      <a:pt x="52" y="167"/>
                    </a:moveTo>
                    <a:cubicBezTo>
                      <a:pt x="52" y="215"/>
                      <a:pt x="51" y="247"/>
                      <a:pt x="51" y="268"/>
                    </a:cubicBezTo>
                    <a:cubicBezTo>
                      <a:pt x="51" y="270"/>
                      <a:pt x="51" y="276"/>
                      <a:pt x="51" y="288"/>
                    </a:cubicBezTo>
                    <a:cubicBezTo>
                      <a:pt x="51" y="288"/>
                      <a:pt x="51" y="288"/>
                      <a:pt x="51" y="288"/>
                    </a:cubicBezTo>
                    <a:cubicBezTo>
                      <a:pt x="51" y="285"/>
                      <a:pt x="51" y="283"/>
                      <a:pt x="51" y="280"/>
                    </a:cubicBezTo>
                    <a:cubicBezTo>
                      <a:pt x="51" y="271"/>
                      <a:pt x="52" y="261"/>
                      <a:pt x="52" y="261"/>
                    </a:cubicBezTo>
                    <a:cubicBezTo>
                      <a:pt x="52" y="261"/>
                      <a:pt x="52" y="266"/>
                      <a:pt x="51" y="280"/>
                    </a:cubicBezTo>
                    <a:cubicBezTo>
                      <a:pt x="52" y="280"/>
                      <a:pt x="52" y="280"/>
                      <a:pt x="52" y="280"/>
                    </a:cubicBezTo>
                    <a:cubicBezTo>
                      <a:pt x="53" y="280"/>
                      <a:pt x="53" y="280"/>
                      <a:pt x="53" y="280"/>
                    </a:cubicBezTo>
                    <a:cubicBezTo>
                      <a:pt x="55" y="280"/>
                      <a:pt x="55" y="280"/>
                      <a:pt x="55" y="280"/>
                    </a:cubicBezTo>
                    <a:cubicBezTo>
                      <a:pt x="147" y="284"/>
                      <a:pt x="227" y="285"/>
                      <a:pt x="293" y="285"/>
                    </a:cubicBezTo>
                    <a:cubicBezTo>
                      <a:pt x="310" y="285"/>
                      <a:pt x="327" y="285"/>
                      <a:pt x="342" y="285"/>
                    </a:cubicBezTo>
                    <a:cubicBezTo>
                      <a:pt x="358" y="285"/>
                      <a:pt x="372" y="285"/>
                      <a:pt x="385" y="285"/>
                    </a:cubicBezTo>
                    <a:cubicBezTo>
                      <a:pt x="392" y="285"/>
                      <a:pt x="398" y="285"/>
                      <a:pt x="403" y="285"/>
                    </a:cubicBezTo>
                    <a:cubicBezTo>
                      <a:pt x="530" y="284"/>
                      <a:pt x="655" y="283"/>
                      <a:pt x="780" y="283"/>
                    </a:cubicBezTo>
                    <a:cubicBezTo>
                      <a:pt x="1032" y="283"/>
                      <a:pt x="1280" y="287"/>
                      <a:pt x="1527" y="303"/>
                    </a:cubicBezTo>
                    <a:cubicBezTo>
                      <a:pt x="1534" y="303"/>
                      <a:pt x="1525" y="304"/>
                      <a:pt x="1497" y="304"/>
                    </a:cubicBezTo>
                    <a:cubicBezTo>
                      <a:pt x="1540" y="306"/>
                      <a:pt x="1584" y="308"/>
                      <a:pt x="1627" y="311"/>
                    </a:cubicBezTo>
                    <a:cubicBezTo>
                      <a:pt x="1654" y="312"/>
                      <a:pt x="1756" y="317"/>
                      <a:pt x="1783" y="318"/>
                    </a:cubicBezTo>
                    <a:cubicBezTo>
                      <a:pt x="1858" y="325"/>
                      <a:pt x="1917" y="331"/>
                      <a:pt x="1983" y="339"/>
                    </a:cubicBezTo>
                    <a:cubicBezTo>
                      <a:pt x="1983" y="339"/>
                      <a:pt x="1984" y="339"/>
                      <a:pt x="1984" y="339"/>
                    </a:cubicBezTo>
                    <a:cubicBezTo>
                      <a:pt x="1986" y="340"/>
                      <a:pt x="1988" y="340"/>
                      <a:pt x="1990" y="340"/>
                    </a:cubicBezTo>
                    <a:cubicBezTo>
                      <a:pt x="2006" y="342"/>
                      <a:pt x="2022" y="344"/>
                      <a:pt x="2039" y="347"/>
                    </a:cubicBezTo>
                    <a:cubicBezTo>
                      <a:pt x="2073" y="352"/>
                      <a:pt x="2109" y="357"/>
                      <a:pt x="2146" y="363"/>
                    </a:cubicBezTo>
                    <a:cubicBezTo>
                      <a:pt x="2175" y="367"/>
                      <a:pt x="2175" y="367"/>
                      <a:pt x="2175" y="367"/>
                    </a:cubicBezTo>
                    <a:cubicBezTo>
                      <a:pt x="2177" y="367"/>
                      <a:pt x="2177" y="367"/>
                      <a:pt x="2177" y="367"/>
                    </a:cubicBezTo>
                    <a:cubicBezTo>
                      <a:pt x="2182" y="368"/>
                      <a:pt x="2182" y="368"/>
                      <a:pt x="2182" y="368"/>
                    </a:cubicBezTo>
                    <a:cubicBezTo>
                      <a:pt x="2183" y="368"/>
                      <a:pt x="2183" y="368"/>
                      <a:pt x="2183" y="368"/>
                    </a:cubicBezTo>
                    <a:cubicBezTo>
                      <a:pt x="2186" y="368"/>
                      <a:pt x="2186" y="368"/>
                      <a:pt x="2186" y="368"/>
                    </a:cubicBezTo>
                    <a:cubicBezTo>
                      <a:pt x="2187" y="369"/>
                      <a:pt x="2187" y="369"/>
                      <a:pt x="2187" y="369"/>
                    </a:cubicBezTo>
                    <a:cubicBezTo>
                      <a:pt x="2186" y="371"/>
                      <a:pt x="2186" y="372"/>
                      <a:pt x="2186" y="372"/>
                    </a:cubicBezTo>
                    <a:cubicBezTo>
                      <a:pt x="2186" y="372"/>
                      <a:pt x="2188" y="346"/>
                      <a:pt x="2190" y="309"/>
                    </a:cubicBezTo>
                    <a:cubicBezTo>
                      <a:pt x="2186" y="309"/>
                      <a:pt x="2186" y="309"/>
                      <a:pt x="2186" y="309"/>
                    </a:cubicBezTo>
                    <a:cubicBezTo>
                      <a:pt x="2177" y="308"/>
                      <a:pt x="2177" y="308"/>
                      <a:pt x="2177" y="308"/>
                    </a:cubicBezTo>
                    <a:cubicBezTo>
                      <a:pt x="2142" y="305"/>
                      <a:pt x="2106" y="302"/>
                      <a:pt x="2071" y="299"/>
                    </a:cubicBezTo>
                    <a:cubicBezTo>
                      <a:pt x="2042" y="296"/>
                      <a:pt x="2014" y="294"/>
                      <a:pt x="1985" y="291"/>
                    </a:cubicBezTo>
                    <a:cubicBezTo>
                      <a:pt x="1984" y="291"/>
                      <a:pt x="1984" y="291"/>
                      <a:pt x="1983" y="291"/>
                    </a:cubicBezTo>
                    <a:cubicBezTo>
                      <a:pt x="1611" y="262"/>
                      <a:pt x="1251" y="258"/>
                      <a:pt x="1040" y="258"/>
                    </a:cubicBezTo>
                    <a:cubicBezTo>
                      <a:pt x="995" y="258"/>
                      <a:pt x="957" y="258"/>
                      <a:pt x="927" y="258"/>
                    </a:cubicBezTo>
                    <a:cubicBezTo>
                      <a:pt x="897" y="258"/>
                      <a:pt x="874" y="258"/>
                      <a:pt x="862" y="258"/>
                    </a:cubicBezTo>
                    <a:cubicBezTo>
                      <a:pt x="861" y="258"/>
                      <a:pt x="861" y="258"/>
                      <a:pt x="860" y="258"/>
                    </a:cubicBezTo>
                    <a:cubicBezTo>
                      <a:pt x="784" y="259"/>
                      <a:pt x="746" y="265"/>
                      <a:pt x="671" y="266"/>
                    </a:cubicBezTo>
                    <a:cubicBezTo>
                      <a:pt x="644" y="266"/>
                      <a:pt x="618" y="266"/>
                      <a:pt x="592" y="266"/>
                    </a:cubicBezTo>
                    <a:cubicBezTo>
                      <a:pt x="480" y="266"/>
                      <a:pt x="381" y="265"/>
                      <a:pt x="287" y="264"/>
                    </a:cubicBezTo>
                    <a:cubicBezTo>
                      <a:pt x="229" y="263"/>
                      <a:pt x="173" y="261"/>
                      <a:pt x="116" y="258"/>
                    </a:cubicBezTo>
                    <a:cubicBezTo>
                      <a:pt x="102" y="258"/>
                      <a:pt x="88" y="257"/>
                      <a:pt x="73" y="256"/>
                    </a:cubicBezTo>
                    <a:cubicBezTo>
                      <a:pt x="62" y="255"/>
                      <a:pt x="62" y="255"/>
                      <a:pt x="62" y="255"/>
                    </a:cubicBezTo>
                    <a:cubicBezTo>
                      <a:pt x="57" y="255"/>
                      <a:pt x="57" y="255"/>
                      <a:pt x="57" y="255"/>
                    </a:cubicBezTo>
                    <a:cubicBezTo>
                      <a:pt x="54" y="255"/>
                      <a:pt x="54" y="255"/>
                      <a:pt x="54" y="255"/>
                    </a:cubicBezTo>
                    <a:cubicBezTo>
                      <a:pt x="53" y="255"/>
                      <a:pt x="53" y="255"/>
                      <a:pt x="53" y="255"/>
                    </a:cubicBezTo>
                    <a:cubicBezTo>
                      <a:pt x="52" y="255"/>
                      <a:pt x="52" y="255"/>
                      <a:pt x="52" y="255"/>
                    </a:cubicBezTo>
                    <a:cubicBezTo>
                      <a:pt x="52" y="255"/>
                      <a:pt x="52" y="255"/>
                      <a:pt x="52" y="255"/>
                    </a:cubicBezTo>
                    <a:cubicBezTo>
                      <a:pt x="52" y="256"/>
                      <a:pt x="52" y="257"/>
                      <a:pt x="52" y="257"/>
                    </a:cubicBezTo>
                    <a:cubicBezTo>
                      <a:pt x="52" y="257"/>
                      <a:pt x="52" y="231"/>
                      <a:pt x="53" y="198"/>
                    </a:cubicBezTo>
                    <a:cubicBezTo>
                      <a:pt x="53" y="188"/>
                      <a:pt x="53" y="177"/>
                      <a:pt x="53" y="167"/>
                    </a:cubicBezTo>
                    <a:cubicBezTo>
                      <a:pt x="53" y="167"/>
                      <a:pt x="53" y="167"/>
                      <a:pt x="52" y="167"/>
                    </a:cubicBezTo>
                    <a:moveTo>
                      <a:pt x="1" y="166"/>
                    </a:moveTo>
                    <a:cubicBezTo>
                      <a:pt x="1" y="183"/>
                      <a:pt x="1" y="198"/>
                      <a:pt x="1" y="213"/>
                    </a:cubicBezTo>
                    <a:cubicBezTo>
                      <a:pt x="1" y="233"/>
                      <a:pt x="1" y="251"/>
                      <a:pt x="1" y="268"/>
                    </a:cubicBezTo>
                    <a:cubicBezTo>
                      <a:pt x="1" y="269"/>
                      <a:pt x="2" y="269"/>
                      <a:pt x="2" y="269"/>
                    </a:cubicBezTo>
                    <a:cubicBezTo>
                      <a:pt x="2" y="313"/>
                      <a:pt x="2" y="348"/>
                      <a:pt x="2" y="375"/>
                    </a:cubicBezTo>
                    <a:cubicBezTo>
                      <a:pt x="2" y="392"/>
                      <a:pt x="2" y="406"/>
                      <a:pt x="2" y="418"/>
                    </a:cubicBezTo>
                    <a:cubicBezTo>
                      <a:pt x="3" y="453"/>
                      <a:pt x="3" y="465"/>
                      <a:pt x="3" y="465"/>
                    </a:cubicBezTo>
                    <a:cubicBezTo>
                      <a:pt x="3" y="465"/>
                      <a:pt x="3" y="449"/>
                      <a:pt x="3" y="434"/>
                    </a:cubicBezTo>
                    <a:cubicBezTo>
                      <a:pt x="3" y="429"/>
                      <a:pt x="3" y="423"/>
                      <a:pt x="3" y="418"/>
                    </a:cubicBezTo>
                    <a:cubicBezTo>
                      <a:pt x="2" y="410"/>
                      <a:pt x="2" y="404"/>
                      <a:pt x="2" y="404"/>
                    </a:cubicBezTo>
                    <a:cubicBezTo>
                      <a:pt x="2" y="404"/>
                      <a:pt x="3" y="408"/>
                      <a:pt x="3" y="418"/>
                    </a:cubicBezTo>
                    <a:cubicBezTo>
                      <a:pt x="3" y="422"/>
                      <a:pt x="3" y="427"/>
                      <a:pt x="3" y="434"/>
                    </a:cubicBezTo>
                    <a:cubicBezTo>
                      <a:pt x="3" y="434"/>
                      <a:pt x="3" y="434"/>
                      <a:pt x="3" y="434"/>
                    </a:cubicBezTo>
                    <a:cubicBezTo>
                      <a:pt x="5" y="434"/>
                      <a:pt x="5" y="434"/>
                      <a:pt x="5" y="434"/>
                    </a:cubicBezTo>
                    <a:cubicBezTo>
                      <a:pt x="9" y="434"/>
                      <a:pt x="9" y="434"/>
                      <a:pt x="9" y="434"/>
                    </a:cubicBezTo>
                    <a:cubicBezTo>
                      <a:pt x="17" y="434"/>
                      <a:pt x="17" y="434"/>
                      <a:pt x="17" y="434"/>
                    </a:cubicBezTo>
                    <a:cubicBezTo>
                      <a:pt x="34" y="435"/>
                      <a:pt x="34" y="435"/>
                      <a:pt x="34" y="435"/>
                    </a:cubicBezTo>
                    <a:cubicBezTo>
                      <a:pt x="45" y="435"/>
                      <a:pt x="56" y="435"/>
                      <a:pt x="67" y="435"/>
                    </a:cubicBezTo>
                    <a:cubicBezTo>
                      <a:pt x="90" y="436"/>
                      <a:pt x="114" y="436"/>
                      <a:pt x="138" y="437"/>
                    </a:cubicBezTo>
                    <a:cubicBezTo>
                      <a:pt x="207" y="438"/>
                      <a:pt x="279" y="438"/>
                      <a:pt x="352" y="438"/>
                    </a:cubicBezTo>
                    <a:cubicBezTo>
                      <a:pt x="381" y="438"/>
                      <a:pt x="409" y="438"/>
                      <a:pt x="437" y="438"/>
                    </a:cubicBezTo>
                    <a:cubicBezTo>
                      <a:pt x="589" y="436"/>
                      <a:pt x="784" y="437"/>
                      <a:pt x="914" y="435"/>
                    </a:cubicBezTo>
                    <a:cubicBezTo>
                      <a:pt x="1152" y="428"/>
                      <a:pt x="1374" y="420"/>
                      <a:pt x="1590" y="418"/>
                    </a:cubicBezTo>
                    <a:cubicBezTo>
                      <a:pt x="1321" y="410"/>
                      <a:pt x="1050" y="409"/>
                      <a:pt x="780" y="408"/>
                    </a:cubicBezTo>
                    <a:cubicBezTo>
                      <a:pt x="684" y="409"/>
                      <a:pt x="577" y="410"/>
                      <a:pt x="464" y="410"/>
                    </a:cubicBezTo>
                    <a:cubicBezTo>
                      <a:pt x="427" y="410"/>
                      <a:pt x="389" y="410"/>
                      <a:pt x="351" y="410"/>
                    </a:cubicBezTo>
                    <a:cubicBezTo>
                      <a:pt x="297" y="409"/>
                      <a:pt x="244" y="409"/>
                      <a:pt x="191" y="409"/>
                    </a:cubicBezTo>
                    <a:cubicBezTo>
                      <a:pt x="167" y="408"/>
                      <a:pt x="144" y="408"/>
                      <a:pt x="121" y="408"/>
                    </a:cubicBezTo>
                    <a:cubicBezTo>
                      <a:pt x="83" y="407"/>
                      <a:pt x="46" y="407"/>
                      <a:pt x="9" y="406"/>
                    </a:cubicBezTo>
                    <a:cubicBezTo>
                      <a:pt x="5" y="406"/>
                      <a:pt x="5" y="406"/>
                      <a:pt x="5" y="406"/>
                    </a:cubicBezTo>
                    <a:cubicBezTo>
                      <a:pt x="4" y="406"/>
                      <a:pt x="4" y="406"/>
                      <a:pt x="4" y="406"/>
                    </a:cubicBezTo>
                    <a:cubicBezTo>
                      <a:pt x="3" y="406"/>
                      <a:pt x="3" y="406"/>
                      <a:pt x="3" y="406"/>
                    </a:cubicBezTo>
                    <a:cubicBezTo>
                      <a:pt x="3" y="395"/>
                      <a:pt x="3" y="385"/>
                      <a:pt x="2" y="375"/>
                    </a:cubicBezTo>
                    <a:cubicBezTo>
                      <a:pt x="2" y="334"/>
                      <a:pt x="2" y="299"/>
                      <a:pt x="2" y="269"/>
                    </a:cubicBezTo>
                    <a:cubicBezTo>
                      <a:pt x="2" y="269"/>
                      <a:pt x="2" y="269"/>
                      <a:pt x="2" y="268"/>
                    </a:cubicBezTo>
                    <a:cubicBezTo>
                      <a:pt x="2" y="247"/>
                      <a:pt x="2" y="229"/>
                      <a:pt x="1" y="213"/>
                    </a:cubicBezTo>
                    <a:cubicBezTo>
                      <a:pt x="1" y="194"/>
                      <a:pt x="1" y="179"/>
                      <a:pt x="1" y="166"/>
                    </a:cubicBezTo>
                    <a:cubicBezTo>
                      <a:pt x="1" y="166"/>
                      <a:pt x="1" y="166"/>
                      <a:pt x="1" y="166"/>
                    </a:cubicBezTo>
                    <a:moveTo>
                      <a:pt x="949" y="163"/>
                    </a:moveTo>
                    <a:cubicBezTo>
                      <a:pt x="949" y="163"/>
                      <a:pt x="949" y="163"/>
                      <a:pt x="949" y="163"/>
                    </a:cubicBezTo>
                    <a:cubicBezTo>
                      <a:pt x="832" y="163"/>
                      <a:pt x="685" y="163"/>
                      <a:pt x="531" y="164"/>
                    </a:cubicBezTo>
                    <a:cubicBezTo>
                      <a:pt x="546" y="165"/>
                      <a:pt x="562" y="165"/>
                      <a:pt x="579" y="166"/>
                    </a:cubicBezTo>
                    <a:cubicBezTo>
                      <a:pt x="611" y="166"/>
                      <a:pt x="643" y="167"/>
                      <a:pt x="676" y="167"/>
                    </a:cubicBezTo>
                    <a:cubicBezTo>
                      <a:pt x="729" y="167"/>
                      <a:pt x="783" y="166"/>
                      <a:pt x="835" y="166"/>
                    </a:cubicBezTo>
                    <a:cubicBezTo>
                      <a:pt x="886" y="165"/>
                      <a:pt x="936" y="165"/>
                      <a:pt x="982" y="165"/>
                    </a:cubicBezTo>
                    <a:cubicBezTo>
                      <a:pt x="1031" y="165"/>
                      <a:pt x="1076" y="165"/>
                      <a:pt x="1115" y="167"/>
                    </a:cubicBezTo>
                    <a:cubicBezTo>
                      <a:pt x="1247" y="173"/>
                      <a:pt x="1379" y="180"/>
                      <a:pt x="1517" y="191"/>
                    </a:cubicBezTo>
                    <a:cubicBezTo>
                      <a:pt x="1552" y="193"/>
                      <a:pt x="1587" y="196"/>
                      <a:pt x="1622" y="200"/>
                    </a:cubicBezTo>
                    <a:cubicBezTo>
                      <a:pt x="1649" y="202"/>
                      <a:pt x="1649" y="202"/>
                      <a:pt x="1649" y="202"/>
                    </a:cubicBezTo>
                    <a:cubicBezTo>
                      <a:pt x="1655" y="203"/>
                      <a:pt x="1655" y="203"/>
                      <a:pt x="1655" y="203"/>
                    </a:cubicBezTo>
                    <a:cubicBezTo>
                      <a:pt x="1658" y="203"/>
                      <a:pt x="1658" y="203"/>
                      <a:pt x="1658" y="203"/>
                    </a:cubicBezTo>
                    <a:cubicBezTo>
                      <a:pt x="1658" y="197"/>
                      <a:pt x="1658" y="189"/>
                      <a:pt x="1658" y="181"/>
                    </a:cubicBezTo>
                    <a:cubicBezTo>
                      <a:pt x="1584" y="177"/>
                      <a:pt x="1525" y="175"/>
                      <a:pt x="1489" y="174"/>
                    </a:cubicBezTo>
                    <a:cubicBezTo>
                      <a:pt x="1393" y="170"/>
                      <a:pt x="1297" y="166"/>
                      <a:pt x="1202" y="164"/>
                    </a:cubicBezTo>
                    <a:cubicBezTo>
                      <a:pt x="1202" y="163"/>
                      <a:pt x="1100" y="163"/>
                      <a:pt x="949" y="163"/>
                    </a:cubicBezTo>
                    <a:moveTo>
                      <a:pt x="1" y="104"/>
                    </a:moveTo>
                    <a:cubicBezTo>
                      <a:pt x="1" y="104"/>
                      <a:pt x="1" y="104"/>
                      <a:pt x="1" y="104"/>
                    </a:cubicBezTo>
                    <a:cubicBezTo>
                      <a:pt x="1" y="104"/>
                      <a:pt x="1" y="104"/>
                      <a:pt x="1" y="104"/>
                    </a:cubicBezTo>
                    <a:cubicBezTo>
                      <a:pt x="1" y="104"/>
                      <a:pt x="1" y="104"/>
                      <a:pt x="1" y="104"/>
                    </a:cubicBezTo>
                    <a:cubicBezTo>
                      <a:pt x="0" y="104"/>
                      <a:pt x="0" y="104"/>
                      <a:pt x="0" y="104"/>
                    </a:cubicBezTo>
                    <a:cubicBezTo>
                      <a:pt x="1" y="126"/>
                      <a:pt x="1" y="146"/>
                      <a:pt x="1" y="166"/>
                    </a:cubicBezTo>
                    <a:cubicBezTo>
                      <a:pt x="1" y="166"/>
                      <a:pt x="1" y="166"/>
                      <a:pt x="1" y="166"/>
                    </a:cubicBezTo>
                    <a:cubicBezTo>
                      <a:pt x="1" y="166"/>
                      <a:pt x="1" y="166"/>
                      <a:pt x="1" y="166"/>
                    </a:cubicBezTo>
                    <a:cubicBezTo>
                      <a:pt x="1" y="122"/>
                      <a:pt x="1" y="107"/>
                      <a:pt x="1" y="107"/>
                    </a:cubicBezTo>
                    <a:cubicBezTo>
                      <a:pt x="1" y="107"/>
                      <a:pt x="1" y="120"/>
                      <a:pt x="1" y="132"/>
                    </a:cubicBezTo>
                    <a:cubicBezTo>
                      <a:pt x="1" y="145"/>
                      <a:pt x="1" y="157"/>
                      <a:pt x="1" y="157"/>
                    </a:cubicBezTo>
                    <a:cubicBezTo>
                      <a:pt x="1" y="157"/>
                      <a:pt x="1" y="151"/>
                      <a:pt x="1" y="132"/>
                    </a:cubicBezTo>
                    <a:cubicBezTo>
                      <a:pt x="1" y="132"/>
                      <a:pt x="1" y="132"/>
                      <a:pt x="1" y="132"/>
                    </a:cubicBezTo>
                    <a:cubicBezTo>
                      <a:pt x="1" y="132"/>
                      <a:pt x="1" y="132"/>
                      <a:pt x="1" y="132"/>
                    </a:cubicBezTo>
                    <a:cubicBezTo>
                      <a:pt x="1" y="132"/>
                      <a:pt x="1" y="132"/>
                      <a:pt x="1" y="132"/>
                    </a:cubicBezTo>
                    <a:cubicBezTo>
                      <a:pt x="2" y="132"/>
                      <a:pt x="2" y="132"/>
                      <a:pt x="2" y="132"/>
                    </a:cubicBezTo>
                    <a:cubicBezTo>
                      <a:pt x="9" y="132"/>
                      <a:pt x="9" y="132"/>
                      <a:pt x="9" y="132"/>
                    </a:cubicBezTo>
                    <a:cubicBezTo>
                      <a:pt x="22" y="133"/>
                      <a:pt x="22" y="133"/>
                      <a:pt x="22" y="133"/>
                    </a:cubicBezTo>
                    <a:cubicBezTo>
                      <a:pt x="50" y="133"/>
                      <a:pt x="50" y="133"/>
                      <a:pt x="50" y="133"/>
                    </a:cubicBezTo>
                    <a:cubicBezTo>
                      <a:pt x="51" y="133"/>
                      <a:pt x="51" y="133"/>
                      <a:pt x="52" y="133"/>
                    </a:cubicBezTo>
                    <a:cubicBezTo>
                      <a:pt x="52" y="123"/>
                      <a:pt x="53" y="114"/>
                      <a:pt x="53" y="104"/>
                    </a:cubicBezTo>
                    <a:cubicBezTo>
                      <a:pt x="36" y="104"/>
                      <a:pt x="20" y="104"/>
                      <a:pt x="2" y="104"/>
                    </a:cubicBezTo>
                    <a:cubicBezTo>
                      <a:pt x="1" y="104"/>
                      <a:pt x="1" y="104"/>
                      <a:pt x="1" y="104"/>
                    </a:cubicBezTo>
                    <a:moveTo>
                      <a:pt x="1658" y="86"/>
                    </a:moveTo>
                    <a:cubicBezTo>
                      <a:pt x="1658" y="91"/>
                      <a:pt x="1658" y="97"/>
                      <a:pt x="1658" y="102"/>
                    </a:cubicBezTo>
                    <a:cubicBezTo>
                      <a:pt x="1658" y="102"/>
                      <a:pt x="1659" y="102"/>
                      <a:pt x="1659" y="101"/>
                    </a:cubicBezTo>
                    <a:cubicBezTo>
                      <a:pt x="1659" y="99"/>
                      <a:pt x="1659" y="96"/>
                      <a:pt x="1659" y="94"/>
                    </a:cubicBezTo>
                    <a:cubicBezTo>
                      <a:pt x="1659" y="94"/>
                      <a:pt x="1659" y="94"/>
                      <a:pt x="1659" y="94"/>
                    </a:cubicBezTo>
                    <a:cubicBezTo>
                      <a:pt x="1659" y="91"/>
                      <a:pt x="1659" y="88"/>
                      <a:pt x="1659" y="86"/>
                    </a:cubicBezTo>
                    <a:cubicBezTo>
                      <a:pt x="1659" y="86"/>
                      <a:pt x="1659" y="86"/>
                      <a:pt x="1658" y="86"/>
                    </a:cubicBezTo>
                    <a:moveTo>
                      <a:pt x="1900" y="84"/>
                    </a:moveTo>
                    <a:cubicBezTo>
                      <a:pt x="1898" y="89"/>
                      <a:pt x="1896" y="94"/>
                      <a:pt x="1893" y="100"/>
                    </a:cubicBezTo>
                    <a:cubicBezTo>
                      <a:pt x="1903" y="101"/>
                      <a:pt x="1912" y="101"/>
                      <a:pt x="1922" y="102"/>
                    </a:cubicBezTo>
                    <a:cubicBezTo>
                      <a:pt x="1965" y="105"/>
                      <a:pt x="1965" y="105"/>
                      <a:pt x="1965" y="105"/>
                    </a:cubicBezTo>
                    <a:cubicBezTo>
                      <a:pt x="1986" y="107"/>
                      <a:pt x="1986" y="107"/>
                      <a:pt x="1986" y="107"/>
                    </a:cubicBezTo>
                    <a:cubicBezTo>
                      <a:pt x="1997" y="108"/>
                      <a:pt x="1997" y="108"/>
                      <a:pt x="1997" y="108"/>
                    </a:cubicBezTo>
                    <a:cubicBezTo>
                      <a:pt x="1997" y="104"/>
                      <a:pt x="1997" y="99"/>
                      <a:pt x="1997" y="94"/>
                    </a:cubicBezTo>
                    <a:cubicBezTo>
                      <a:pt x="1976" y="92"/>
                      <a:pt x="1956" y="89"/>
                      <a:pt x="1937" y="87"/>
                    </a:cubicBezTo>
                    <a:cubicBezTo>
                      <a:pt x="1925" y="86"/>
                      <a:pt x="1912" y="85"/>
                      <a:pt x="1900" y="84"/>
                    </a:cubicBezTo>
                    <a:moveTo>
                      <a:pt x="411" y="146"/>
                    </a:moveTo>
                    <a:cubicBezTo>
                      <a:pt x="411" y="145"/>
                      <a:pt x="411" y="144"/>
                      <a:pt x="411" y="144"/>
                    </a:cubicBezTo>
                    <a:cubicBezTo>
                      <a:pt x="426" y="145"/>
                      <a:pt x="439" y="146"/>
                      <a:pt x="452" y="147"/>
                    </a:cubicBezTo>
                    <a:cubicBezTo>
                      <a:pt x="435" y="147"/>
                      <a:pt x="435" y="147"/>
                      <a:pt x="435" y="147"/>
                    </a:cubicBezTo>
                    <a:cubicBezTo>
                      <a:pt x="418" y="146"/>
                      <a:pt x="418" y="146"/>
                      <a:pt x="418" y="146"/>
                    </a:cubicBezTo>
                    <a:cubicBezTo>
                      <a:pt x="413" y="146"/>
                      <a:pt x="413" y="146"/>
                      <a:pt x="413" y="146"/>
                    </a:cubicBezTo>
                    <a:cubicBezTo>
                      <a:pt x="412" y="146"/>
                      <a:pt x="412" y="146"/>
                      <a:pt x="412" y="146"/>
                    </a:cubicBezTo>
                    <a:cubicBezTo>
                      <a:pt x="411" y="146"/>
                      <a:pt x="411" y="146"/>
                      <a:pt x="411" y="146"/>
                    </a:cubicBezTo>
                    <a:cubicBezTo>
                      <a:pt x="411" y="146"/>
                      <a:pt x="411" y="146"/>
                      <a:pt x="411" y="146"/>
                    </a:cubicBezTo>
                    <a:moveTo>
                      <a:pt x="410" y="73"/>
                    </a:moveTo>
                    <a:cubicBezTo>
                      <a:pt x="410" y="73"/>
                      <a:pt x="410" y="95"/>
                      <a:pt x="411" y="117"/>
                    </a:cubicBezTo>
                    <a:cubicBezTo>
                      <a:pt x="411" y="139"/>
                      <a:pt x="411" y="161"/>
                      <a:pt x="411" y="161"/>
                    </a:cubicBezTo>
                    <a:cubicBezTo>
                      <a:pt x="411" y="161"/>
                      <a:pt x="411" y="161"/>
                      <a:pt x="411" y="160"/>
                    </a:cubicBezTo>
                    <a:cubicBezTo>
                      <a:pt x="411" y="160"/>
                      <a:pt x="411" y="160"/>
                      <a:pt x="411" y="160"/>
                    </a:cubicBezTo>
                    <a:cubicBezTo>
                      <a:pt x="411" y="160"/>
                      <a:pt x="411" y="160"/>
                      <a:pt x="411" y="160"/>
                    </a:cubicBezTo>
                    <a:cubicBezTo>
                      <a:pt x="411" y="160"/>
                      <a:pt x="411" y="160"/>
                      <a:pt x="411" y="160"/>
                    </a:cubicBezTo>
                    <a:cubicBezTo>
                      <a:pt x="412" y="160"/>
                      <a:pt x="412" y="160"/>
                      <a:pt x="412" y="160"/>
                    </a:cubicBezTo>
                    <a:cubicBezTo>
                      <a:pt x="415" y="160"/>
                      <a:pt x="415" y="160"/>
                      <a:pt x="415" y="160"/>
                    </a:cubicBezTo>
                    <a:cubicBezTo>
                      <a:pt x="421" y="160"/>
                      <a:pt x="421" y="160"/>
                      <a:pt x="421" y="160"/>
                    </a:cubicBezTo>
                    <a:cubicBezTo>
                      <a:pt x="438" y="161"/>
                      <a:pt x="454" y="161"/>
                      <a:pt x="471" y="162"/>
                    </a:cubicBezTo>
                    <a:cubicBezTo>
                      <a:pt x="490" y="163"/>
                      <a:pt x="510" y="164"/>
                      <a:pt x="531" y="164"/>
                    </a:cubicBezTo>
                    <a:cubicBezTo>
                      <a:pt x="685" y="163"/>
                      <a:pt x="832" y="163"/>
                      <a:pt x="949" y="163"/>
                    </a:cubicBezTo>
                    <a:cubicBezTo>
                      <a:pt x="949" y="163"/>
                      <a:pt x="949" y="163"/>
                      <a:pt x="949" y="163"/>
                    </a:cubicBezTo>
                    <a:cubicBezTo>
                      <a:pt x="1100" y="163"/>
                      <a:pt x="1202" y="163"/>
                      <a:pt x="1202" y="164"/>
                    </a:cubicBezTo>
                    <a:cubicBezTo>
                      <a:pt x="1297" y="166"/>
                      <a:pt x="1393" y="170"/>
                      <a:pt x="1489" y="174"/>
                    </a:cubicBezTo>
                    <a:cubicBezTo>
                      <a:pt x="1525" y="175"/>
                      <a:pt x="1584" y="177"/>
                      <a:pt x="1658" y="181"/>
                    </a:cubicBezTo>
                    <a:cubicBezTo>
                      <a:pt x="1658" y="179"/>
                      <a:pt x="1658" y="178"/>
                      <a:pt x="1658" y="177"/>
                    </a:cubicBezTo>
                    <a:cubicBezTo>
                      <a:pt x="1652" y="168"/>
                      <a:pt x="1646" y="159"/>
                      <a:pt x="1642" y="149"/>
                    </a:cubicBezTo>
                    <a:cubicBezTo>
                      <a:pt x="1639" y="138"/>
                      <a:pt x="1645" y="131"/>
                      <a:pt x="1650" y="121"/>
                    </a:cubicBezTo>
                    <a:cubicBezTo>
                      <a:pt x="1652" y="117"/>
                      <a:pt x="1653" y="114"/>
                      <a:pt x="1655" y="110"/>
                    </a:cubicBezTo>
                    <a:cubicBezTo>
                      <a:pt x="1579" y="105"/>
                      <a:pt x="1503" y="102"/>
                      <a:pt x="1428" y="98"/>
                    </a:cubicBezTo>
                    <a:cubicBezTo>
                      <a:pt x="1369" y="95"/>
                      <a:pt x="1310" y="93"/>
                      <a:pt x="1252" y="90"/>
                    </a:cubicBezTo>
                    <a:cubicBezTo>
                      <a:pt x="1214" y="98"/>
                      <a:pt x="1200" y="106"/>
                      <a:pt x="1147" y="114"/>
                    </a:cubicBezTo>
                    <a:cubicBezTo>
                      <a:pt x="893" y="112"/>
                      <a:pt x="640" y="111"/>
                      <a:pt x="411" y="108"/>
                    </a:cubicBezTo>
                    <a:cubicBezTo>
                      <a:pt x="411" y="100"/>
                      <a:pt x="411" y="98"/>
                      <a:pt x="411" y="98"/>
                    </a:cubicBezTo>
                    <a:cubicBezTo>
                      <a:pt x="411" y="98"/>
                      <a:pt x="411" y="100"/>
                      <a:pt x="411" y="102"/>
                    </a:cubicBezTo>
                    <a:cubicBezTo>
                      <a:pt x="411" y="104"/>
                      <a:pt x="411" y="106"/>
                      <a:pt x="411" y="106"/>
                    </a:cubicBezTo>
                    <a:cubicBezTo>
                      <a:pt x="411" y="106"/>
                      <a:pt x="411" y="105"/>
                      <a:pt x="411" y="102"/>
                    </a:cubicBezTo>
                    <a:cubicBezTo>
                      <a:pt x="413" y="102"/>
                      <a:pt x="413" y="102"/>
                      <a:pt x="413" y="102"/>
                    </a:cubicBezTo>
                    <a:cubicBezTo>
                      <a:pt x="422" y="101"/>
                      <a:pt x="422" y="101"/>
                      <a:pt x="422" y="101"/>
                    </a:cubicBezTo>
                    <a:cubicBezTo>
                      <a:pt x="456" y="100"/>
                      <a:pt x="490" y="98"/>
                      <a:pt x="525" y="97"/>
                    </a:cubicBezTo>
                    <a:cubicBezTo>
                      <a:pt x="801" y="96"/>
                      <a:pt x="1115" y="91"/>
                      <a:pt x="1225" y="89"/>
                    </a:cubicBezTo>
                    <a:cubicBezTo>
                      <a:pt x="1142" y="85"/>
                      <a:pt x="1060" y="81"/>
                      <a:pt x="979" y="77"/>
                    </a:cubicBezTo>
                    <a:cubicBezTo>
                      <a:pt x="811" y="81"/>
                      <a:pt x="610" y="81"/>
                      <a:pt x="448" y="87"/>
                    </a:cubicBezTo>
                    <a:cubicBezTo>
                      <a:pt x="424" y="88"/>
                      <a:pt x="424" y="88"/>
                      <a:pt x="424" y="88"/>
                    </a:cubicBezTo>
                    <a:cubicBezTo>
                      <a:pt x="412" y="88"/>
                      <a:pt x="412" y="88"/>
                      <a:pt x="412" y="88"/>
                    </a:cubicBezTo>
                    <a:cubicBezTo>
                      <a:pt x="410" y="89"/>
                      <a:pt x="410" y="89"/>
                      <a:pt x="410" y="89"/>
                    </a:cubicBezTo>
                    <a:cubicBezTo>
                      <a:pt x="410" y="89"/>
                      <a:pt x="410" y="89"/>
                      <a:pt x="410" y="89"/>
                    </a:cubicBezTo>
                    <a:cubicBezTo>
                      <a:pt x="410" y="77"/>
                      <a:pt x="410" y="73"/>
                      <a:pt x="410" y="73"/>
                    </a:cubicBezTo>
                    <a:moveTo>
                      <a:pt x="410" y="69"/>
                    </a:moveTo>
                    <a:cubicBezTo>
                      <a:pt x="410" y="69"/>
                      <a:pt x="410" y="70"/>
                      <a:pt x="410" y="70"/>
                    </a:cubicBezTo>
                    <a:cubicBezTo>
                      <a:pt x="411" y="70"/>
                      <a:pt x="411" y="70"/>
                      <a:pt x="411" y="70"/>
                    </a:cubicBezTo>
                    <a:cubicBezTo>
                      <a:pt x="418" y="70"/>
                      <a:pt x="418" y="70"/>
                      <a:pt x="418" y="70"/>
                    </a:cubicBezTo>
                    <a:cubicBezTo>
                      <a:pt x="430" y="69"/>
                      <a:pt x="430" y="69"/>
                      <a:pt x="430" y="69"/>
                    </a:cubicBezTo>
                    <a:cubicBezTo>
                      <a:pt x="423" y="69"/>
                      <a:pt x="417" y="69"/>
                      <a:pt x="410" y="69"/>
                    </a:cubicBezTo>
                    <a:moveTo>
                      <a:pt x="2202" y="69"/>
                    </a:moveTo>
                    <a:cubicBezTo>
                      <a:pt x="2202" y="69"/>
                      <a:pt x="2201" y="84"/>
                      <a:pt x="2199" y="122"/>
                    </a:cubicBezTo>
                    <a:cubicBezTo>
                      <a:pt x="2199" y="122"/>
                      <a:pt x="2199" y="123"/>
                      <a:pt x="2199" y="123"/>
                    </a:cubicBezTo>
                    <a:cubicBezTo>
                      <a:pt x="2198" y="123"/>
                      <a:pt x="2198" y="123"/>
                      <a:pt x="2198" y="123"/>
                    </a:cubicBezTo>
                    <a:cubicBezTo>
                      <a:pt x="2196" y="123"/>
                      <a:pt x="2196" y="123"/>
                      <a:pt x="2196" y="123"/>
                    </a:cubicBezTo>
                    <a:cubicBezTo>
                      <a:pt x="2182" y="123"/>
                      <a:pt x="2182" y="123"/>
                      <a:pt x="2182" y="123"/>
                    </a:cubicBezTo>
                    <a:cubicBezTo>
                      <a:pt x="2162" y="122"/>
                      <a:pt x="2141" y="122"/>
                      <a:pt x="2121" y="122"/>
                    </a:cubicBezTo>
                    <a:cubicBezTo>
                      <a:pt x="2081" y="121"/>
                      <a:pt x="2040" y="121"/>
                      <a:pt x="1998" y="120"/>
                    </a:cubicBezTo>
                    <a:cubicBezTo>
                      <a:pt x="1998" y="117"/>
                      <a:pt x="1998" y="112"/>
                      <a:pt x="1998" y="108"/>
                    </a:cubicBezTo>
                    <a:cubicBezTo>
                      <a:pt x="1997" y="108"/>
                      <a:pt x="1997" y="108"/>
                      <a:pt x="1997" y="108"/>
                    </a:cubicBezTo>
                    <a:cubicBezTo>
                      <a:pt x="1997" y="108"/>
                      <a:pt x="1997" y="108"/>
                      <a:pt x="1997" y="108"/>
                    </a:cubicBezTo>
                    <a:cubicBezTo>
                      <a:pt x="1997" y="111"/>
                      <a:pt x="1997" y="115"/>
                      <a:pt x="1997" y="118"/>
                    </a:cubicBezTo>
                    <a:cubicBezTo>
                      <a:pt x="1998" y="118"/>
                      <a:pt x="1998" y="118"/>
                      <a:pt x="1998" y="118"/>
                    </a:cubicBezTo>
                    <a:cubicBezTo>
                      <a:pt x="1998" y="118"/>
                      <a:pt x="1998" y="118"/>
                      <a:pt x="1998" y="118"/>
                    </a:cubicBezTo>
                    <a:cubicBezTo>
                      <a:pt x="1998" y="119"/>
                      <a:pt x="1998" y="119"/>
                      <a:pt x="1998" y="120"/>
                    </a:cubicBezTo>
                    <a:cubicBezTo>
                      <a:pt x="1998" y="120"/>
                      <a:pt x="1997" y="120"/>
                      <a:pt x="1997" y="120"/>
                    </a:cubicBezTo>
                    <a:cubicBezTo>
                      <a:pt x="1997" y="139"/>
                      <a:pt x="1997" y="145"/>
                      <a:pt x="1997" y="145"/>
                    </a:cubicBezTo>
                    <a:cubicBezTo>
                      <a:pt x="1997" y="145"/>
                      <a:pt x="1997" y="140"/>
                      <a:pt x="1997" y="134"/>
                    </a:cubicBezTo>
                    <a:cubicBezTo>
                      <a:pt x="1997" y="129"/>
                      <a:pt x="1997" y="123"/>
                      <a:pt x="1997" y="123"/>
                    </a:cubicBezTo>
                    <a:cubicBezTo>
                      <a:pt x="1997" y="123"/>
                      <a:pt x="1996" y="126"/>
                      <a:pt x="1996" y="134"/>
                    </a:cubicBezTo>
                    <a:cubicBezTo>
                      <a:pt x="1996" y="134"/>
                      <a:pt x="1996" y="134"/>
                      <a:pt x="1996" y="134"/>
                    </a:cubicBezTo>
                    <a:cubicBezTo>
                      <a:pt x="1992" y="134"/>
                      <a:pt x="1992" y="134"/>
                      <a:pt x="1992" y="134"/>
                    </a:cubicBezTo>
                    <a:cubicBezTo>
                      <a:pt x="1984" y="133"/>
                      <a:pt x="1984" y="133"/>
                      <a:pt x="1984" y="133"/>
                    </a:cubicBezTo>
                    <a:cubicBezTo>
                      <a:pt x="1969" y="132"/>
                      <a:pt x="1969" y="132"/>
                      <a:pt x="1969" y="132"/>
                    </a:cubicBezTo>
                    <a:cubicBezTo>
                      <a:pt x="1908" y="127"/>
                      <a:pt x="1908" y="127"/>
                      <a:pt x="1908" y="127"/>
                    </a:cubicBezTo>
                    <a:cubicBezTo>
                      <a:pt x="1900" y="126"/>
                      <a:pt x="1892" y="125"/>
                      <a:pt x="1884" y="125"/>
                    </a:cubicBezTo>
                    <a:cubicBezTo>
                      <a:pt x="1874" y="149"/>
                      <a:pt x="1864" y="175"/>
                      <a:pt x="1847" y="193"/>
                    </a:cubicBezTo>
                    <a:cubicBezTo>
                      <a:pt x="1847" y="193"/>
                      <a:pt x="1847" y="193"/>
                      <a:pt x="1847" y="194"/>
                    </a:cubicBezTo>
                    <a:cubicBezTo>
                      <a:pt x="1865" y="193"/>
                      <a:pt x="1883" y="192"/>
                      <a:pt x="1902" y="192"/>
                    </a:cubicBezTo>
                    <a:cubicBezTo>
                      <a:pt x="1929" y="191"/>
                      <a:pt x="1956" y="190"/>
                      <a:pt x="1984" y="189"/>
                    </a:cubicBezTo>
                    <a:cubicBezTo>
                      <a:pt x="1984" y="189"/>
                      <a:pt x="1984" y="189"/>
                      <a:pt x="1984" y="189"/>
                    </a:cubicBezTo>
                    <a:cubicBezTo>
                      <a:pt x="2026" y="188"/>
                      <a:pt x="2068" y="187"/>
                      <a:pt x="2110" y="185"/>
                    </a:cubicBezTo>
                    <a:cubicBezTo>
                      <a:pt x="2163" y="183"/>
                      <a:pt x="2163" y="183"/>
                      <a:pt x="2163" y="183"/>
                    </a:cubicBezTo>
                    <a:cubicBezTo>
                      <a:pt x="2190" y="183"/>
                      <a:pt x="2190" y="183"/>
                      <a:pt x="2190" y="183"/>
                    </a:cubicBezTo>
                    <a:cubicBezTo>
                      <a:pt x="2196" y="182"/>
                      <a:pt x="2196" y="182"/>
                      <a:pt x="2196" y="182"/>
                    </a:cubicBezTo>
                    <a:cubicBezTo>
                      <a:pt x="2197" y="160"/>
                      <a:pt x="2198" y="140"/>
                      <a:pt x="2199" y="122"/>
                    </a:cubicBezTo>
                    <a:cubicBezTo>
                      <a:pt x="2201" y="90"/>
                      <a:pt x="2202" y="69"/>
                      <a:pt x="2202" y="69"/>
                    </a:cubicBezTo>
                    <a:moveTo>
                      <a:pt x="1658" y="68"/>
                    </a:moveTo>
                    <a:cubicBezTo>
                      <a:pt x="1658" y="68"/>
                      <a:pt x="1658" y="68"/>
                      <a:pt x="1658" y="68"/>
                    </a:cubicBezTo>
                    <a:cubicBezTo>
                      <a:pt x="1656" y="68"/>
                      <a:pt x="1656" y="68"/>
                      <a:pt x="1656" y="68"/>
                    </a:cubicBezTo>
                    <a:cubicBezTo>
                      <a:pt x="1643" y="68"/>
                      <a:pt x="1643" y="68"/>
                      <a:pt x="1643" y="68"/>
                    </a:cubicBezTo>
                    <a:cubicBezTo>
                      <a:pt x="1625" y="68"/>
                      <a:pt x="1606" y="68"/>
                      <a:pt x="1588" y="68"/>
                    </a:cubicBezTo>
                    <a:cubicBezTo>
                      <a:pt x="1514" y="69"/>
                      <a:pt x="1437" y="70"/>
                      <a:pt x="1357" y="70"/>
                    </a:cubicBezTo>
                    <a:cubicBezTo>
                      <a:pt x="1336" y="70"/>
                      <a:pt x="1310" y="70"/>
                      <a:pt x="1279" y="70"/>
                    </a:cubicBezTo>
                    <a:cubicBezTo>
                      <a:pt x="1347" y="73"/>
                      <a:pt x="1415" y="75"/>
                      <a:pt x="1489" y="78"/>
                    </a:cubicBezTo>
                    <a:cubicBezTo>
                      <a:pt x="1546" y="80"/>
                      <a:pt x="1602" y="83"/>
                      <a:pt x="1658" y="86"/>
                    </a:cubicBezTo>
                    <a:cubicBezTo>
                      <a:pt x="1658" y="80"/>
                      <a:pt x="1658" y="73"/>
                      <a:pt x="1658" y="68"/>
                    </a:cubicBezTo>
                    <a:moveTo>
                      <a:pt x="54" y="68"/>
                    </a:moveTo>
                    <a:cubicBezTo>
                      <a:pt x="54" y="71"/>
                      <a:pt x="54" y="74"/>
                      <a:pt x="54" y="78"/>
                    </a:cubicBezTo>
                    <a:cubicBezTo>
                      <a:pt x="54" y="83"/>
                      <a:pt x="54" y="87"/>
                      <a:pt x="54" y="93"/>
                    </a:cubicBezTo>
                    <a:cubicBezTo>
                      <a:pt x="54" y="93"/>
                      <a:pt x="54" y="93"/>
                      <a:pt x="54" y="93"/>
                    </a:cubicBezTo>
                    <a:cubicBezTo>
                      <a:pt x="75" y="94"/>
                      <a:pt x="75" y="94"/>
                      <a:pt x="75" y="94"/>
                    </a:cubicBezTo>
                    <a:cubicBezTo>
                      <a:pt x="103" y="94"/>
                      <a:pt x="131" y="95"/>
                      <a:pt x="159" y="95"/>
                    </a:cubicBezTo>
                    <a:cubicBezTo>
                      <a:pt x="222" y="97"/>
                      <a:pt x="307" y="97"/>
                      <a:pt x="401" y="97"/>
                    </a:cubicBezTo>
                    <a:cubicBezTo>
                      <a:pt x="404" y="97"/>
                      <a:pt x="407" y="97"/>
                      <a:pt x="410" y="97"/>
                    </a:cubicBezTo>
                    <a:cubicBezTo>
                      <a:pt x="410" y="87"/>
                      <a:pt x="410" y="77"/>
                      <a:pt x="410" y="69"/>
                    </a:cubicBezTo>
                    <a:cubicBezTo>
                      <a:pt x="369" y="69"/>
                      <a:pt x="328" y="69"/>
                      <a:pt x="288" y="68"/>
                    </a:cubicBezTo>
                    <a:cubicBezTo>
                      <a:pt x="246" y="68"/>
                      <a:pt x="205" y="68"/>
                      <a:pt x="166" y="68"/>
                    </a:cubicBezTo>
                    <a:cubicBezTo>
                      <a:pt x="146" y="68"/>
                      <a:pt x="126" y="68"/>
                      <a:pt x="107" y="68"/>
                    </a:cubicBezTo>
                    <a:cubicBezTo>
                      <a:pt x="78" y="68"/>
                      <a:pt x="78" y="68"/>
                      <a:pt x="78" y="68"/>
                    </a:cubicBezTo>
                    <a:cubicBezTo>
                      <a:pt x="64" y="68"/>
                      <a:pt x="64" y="68"/>
                      <a:pt x="64" y="68"/>
                    </a:cubicBezTo>
                    <a:cubicBezTo>
                      <a:pt x="57" y="68"/>
                      <a:pt x="57" y="68"/>
                      <a:pt x="57" y="68"/>
                    </a:cubicBezTo>
                    <a:cubicBezTo>
                      <a:pt x="54" y="68"/>
                      <a:pt x="54" y="68"/>
                      <a:pt x="54" y="68"/>
                    </a:cubicBezTo>
                    <a:moveTo>
                      <a:pt x="54" y="68"/>
                    </a:moveTo>
                    <a:cubicBezTo>
                      <a:pt x="53" y="106"/>
                      <a:pt x="53" y="139"/>
                      <a:pt x="52" y="167"/>
                    </a:cubicBezTo>
                    <a:cubicBezTo>
                      <a:pt x="53" y="167"/>
                      <a:pt x="53" y="167"/>
                      <a:pt x="53" y="167"/>
                    </a:cubicBezTo>
                    <a:cubicBezTo>
                      <a:pt x="53" y="163"/>
                      <a:pt x="53" y="160"/>
                      <a:pt x="53" y="157"/>
                    </a:cubicBezTo>
                    <a:cubicBezTo>
                      <a:pt x="53" y="149"/>
                      <a:pt x="53" y="141"/>
                      <a:pt x="53" y="133"/>
                    </a:cubicBezTo>
                    <a:cubicBezTo>
                      <a:pt x="70" y="133"/>
                      <a:pt x="87" y="133"/>
                      <a:pt x="103" y="133"/>
                    </a:cubicBezTo>
                    <a:cubicBezTo>
                      <a:pt x="108" y="133"/>
                      <a:pt x="112" y="133"/>
                      <a:pt x="116" y="133"/>
                    </a:cubicBezTo>
                    <a:cubicBezTo>
                      <a:pt x="230" y="133"/>
                      <a:pt x="333" y="138"/>
                      <a:pt x="410" y="143"/>
                    </a:cubicBezTo>
                    <a:cubicBezTo>
                      <a:pt x="410" y="134"/>
                      <a:pt x="410" y="124"/>
                      <a:pt x="410" y="113"/>
                    </a:cubicBezTo>
                    <a:cubicBezTo>
                      <a:pt x="410" y="112"/>
                      <a:pt x="410" y="110"/>
                      <a:pt x="410" y="108"/>
                    </a:cubicBezTo>
                    <a:cubicBezTo>
                      <a:pt x="307" y="107"/>
                      <a:pt x="210" y="106"/>
                      <a:pt x="120" y="105"/>
                    </a:cubicBezTo>
                    <a:cubicBezTo>
                      <a:pt x="99" y="105"/>
                      <a:pt x="77" y="105"/>
                      <a:pt x="54" y="104"/>
                    </a:cubicBezTo>
                    <a:cubicBezTo>
                      <a:pt x="54" y="95"/>
                      <a:pt x="54" y="86"/>
                      <a:pt x="54" y="78"/>
                    </a:cubicBezTo>
                    <a:cubicBezTo>
                      <a:pt x="54" y="74"/>
                      <a:pt x="54" y="71"/>
                      <a:pt x="54" y="68"/>
                    </a:cubicBezTo>
                    <a:cubicBezTo>
                      <a:pt x="54" y="68"/>
                      <a:pt x="54" y="68"/>
                      <a:pt x="54" y="68"/>
                    </a:cubicBezTo>
                    <a:moveTo>
                      <a:pt x="1660" y="56"/>
                    </a:moveTo>
                    <a:cubicBezTo>
                      <a:pt x="1659" y="56"/>
                      <a:pt x="1659" y="57"/>
                      <a:pt x="1659" y="57"/>
                    </a:cubicBezTo>
                    <a:cubicBezTo>
                      <a:pt x="1658" y="60"/>
                      <a:pt x="1658" y="64"/>
                      <a:pt x="1658" y="68"/>
                    </a:cubicBezTo>
                    <a:cubicBezTo>
                      <a:pt x="1659" y="68"/>
                      <a:pt x="1659" y="68"/>
                      <a:pt x="1659" y="68"/>
                    </a:cubicBezTo>
                    <a:cubicBezTo>
                      <a:pt x="1659" y="68"/>
                      <a:pt x="1659" y="68"/>
                      <a:pt x="1659" y="68"/>
                    </a:cubicBezTo>
                    <a:cubicBezTo>
                      <a:pt x="1659" y="63"/>
                      <a:pt x="1660" y="60"/>
                      <a:pt x="1660" y="56"/>
                    </a:cubicBezTo>
                    <a:moveTo>
                      <a:pt x="1678" y="56"/>
                    </a:moveTo>
                    <a:cubicBezTo>
                      <a:pt x="1672" y="56"/>
                      <a:pt x="1666" y="56"/>
                      <a:pt x="1660" y="56"/>
                    </a:cubicBezTo>
                    <a:cubicBezTo>
                      <a:pt x="1660" y="65"/>
                      <a:pt x="1660" y="75"/>
                      <a:pt x="1659" y="86"/>
                    </a:cubicBezTo>
                    <a:cubicBezTo>
                      <a:pt x="1661" y="86"/>
                      <a:pt x="1663" y="86"/>
                      <a:pt x="1665" y="86"/>
                    </a:cubicBezTo>
                    <a:cubicBezTo>
                      <a:pt x="1670" y="76"/>
                      <a:pt x="1674" y="66"/>
                      <a:pt x="1678" y="56"/>
                    </a:cubicBezTo>
                    <a:moveTo>
                      <a:pt x="2000" y="49"/>
                    </a:moveTo>
                    <a:cubicBezTo>
                      <a:pt x="2000" y="49"/>
                      <a:pt x="2000" y="51"/>
                      <a:pt x="2000" y="53"/>
                    </a:cubicBezTo>
                    <a:cubicBezTo>
                      <a:pt x="2000" y="55"/>
                      <a:pt x="2000" y="57"/>
                      <a:pt x="2000" y="57"/>
                    </a:cubicBezTo>
                    <a:cubicBezTo>
                      <a:pt x="2000" y="57"/>
                      <a:pt x="2000" y="56"/>
                      <a:pt x="2000" y="53"/>
                    </a:cubicBezTo>
                    <a:cubicBezTo>
                      <a:pt x="1999" y="53"/>
                      <a:pt x="1999" y="53"/>
                      <a:pt x="1999" y="53"/>
                    </a:cubicBezTo>
                    <a:cubicBezTo>
                      <a:pt x="1999" y="71"/>
                      <a:pt x="1999" y="84"/>
                      <a:pt x="1999" y="94"/>
                    </a:cubicBezTo>
                    <a:cubicBezTo>
                      <a:pt x="1999" y="94"/>
                      <a:pt x="1999" y="94"/>
                      <a:pt x="1999" y="94"/>
                    </a:cubicBezTo>
                    <a:cubicBezTo>
                      <a:pt x="2000" y="94"/>
                      <a:pt x="2000" y="94"/>
                      <a:pt x="2000" y="94"/>
                    </a:cubicBezTo>
                    <a:cubicBezTo>
                      <a:pt x="2000" y="94"/>
                      <a:pt x="2000" y="94"/>
                      <a:pt x="2000" y="94"/>
                    </a:cubicBezTo>
                    <a:cubicBezTo>
                      <a:pt x="2000" y="94"/>
                      <a:pt x="2000" y="94"/>
                      <a:pt x="2000" y="94"/>
                    </a:cubicBezTo>
                    <a:cubicBezTo>
                      <a:pt x="2000" y="58"/>
                      <a:pt x="2000" y="49"/>
                      <a:pt x="2000" y="49"/>
                    </a:cubicBezTo>
                    <a:moveTo>
                      <a:pt x="1660" y="45"/>
                    </a:moveTo>
                    <a:cubicBezTo>
                      <a:pt x="1660" y="45"/>
                      <a:pt x="1660" y="45"/>
                      <a:pt x="1660" y="45"/>
                    </a:cubicBezTo>
                    <a:cubicBezTo>
                      <a:pt x="1660" y="48"/>
                      <a:pt x="1660" y="52"/>
                      <a:pt x="1660" y="56"/>
                    </a:cubicBezTo>
                    <a:cubicBezTo>
                      <a:pt x="1660" y="56"/>
                      <a:pt x="1660" y="56"/>
                      <a:pt x="1660" y="56"/>
                    </a:cubicBezTo>
                    <a:cubicBezTo>
                      <a:pt x="1660" y="52"/>
                      <a:pt x="1660" y="48"/>
                      <a:pt x="1660" y="45"/>
                    </a:cubicBezTo>
                    <a:moveTo>
                      <a:pt x="1997" y="39"/>
                    </a:moveTo>
                    <a:cubicBezTo>
                      <a:pt x="1996" y="39"/>
                      <a:pt x="1996" y="39"/>
                      <a:pt x="1996" y="39"/>
                    </a:cubicBezTo>
                    <a:cubicBezTo>
                      <a:pt x="1990" y="39"/>
                      <a:pt x="1990" y="39"/>
                      <a:pt x="1990" y="39"/>
                    </a:cubicBezTo>
                    <a:cubicBezTo>
                      <a:pt x="1965" y="41"/>
                      <a:pt x="1941" y="43"/>
                      <a:pt x="1916" y="44"/>
                    </a:cubicBezTo>
                    <a:cubicBezTo>
                      <a:pt x="1914" y="49"/>
                      <a:pt x="1912" y="53"/>
                      <a:pt x="1910" y="58"/>
                    </a:cubicBezTo>
                    <a:cubicBezTo>
                      <a:pt x="1918" y="58"/>
                      <a:pt x="1925" y="57"/>
                      <a:pt x="1933" y="57"/>
                    </a:cubicBezTo>
                    <a:cubicBezTo>
                      <a:pt x="1945" y="56"/>
                      <a:pt x="1956" y="55"/>
                      <a:pt x="1968" y="55"/>
                    </a:cubicBezTo>
                    <a:cubicBezTo>
                      <a:pt x="1984" y="54"/>
                      <a:pt x="1984" y="54"/>
                      <a:pt x="1984" y="54"/>
                    </a:cubicBezTo>
                    <a:cubicBezTo>
                      <a:pt x="1993" y="53"/>
                      <a:pt x="1993" y="53"/>
                      <a:pt x="1993" y="53"/>
                    </a:cubicBezTo>
                    <a:cubicBezTo>
                      <a:pt x="1997" y="53"/>
                      <a:pt x="1997" y="53"/>
                      <a:pt x="1997" y="53"/>
                    </a:cubicBezTo>
                    <a:cubicBezTo>
                      <a:pt x="1997" y="53"/>
                      <a:pt x="1997" y="53"/>
                      <a:pt x="1997" y="53"/>
                    </a:cubicBezTo>
                    <a:cubicBezTo>
                      <a:pt x="1997" y="49"/>
                      <a:pt x="1997" y="44"/>
                      <a:pt x="1997" y="39"/>
                    </a:cubicBezTo>
                    <a:moveTo>
                      <a:pt x="1998" y="28"/>
                    </a:moveTo>
                    <a:cubicBezTo>
                      <a:pt x="1998" y="28"/>
                      <a:pt x="1998" y="28"/>
                      <a:pt x="1998" y="29"/>
                    </a:cubicBezTo>
                    <a:cubicBezTo>
                      <a:pt x="1998" y="29"/>
                      <a:pt x="1998" y="29"/>
                      <a:pt x="1998" y="29"/>
                    </a:cubicBezTo>
                    <a:cubicBezTo>
                      <a:pt x="1997" y="29"/>
                      <a:pt x="1997" y="29"/>
                      <a:pt x="1997" y="29"/>
                    </a:cubicBezTo>
                    <a:cubicBezTo>
                      <a:pt x="1997" y="32"/>
                      <a:pt x="1997" y="36"/>
                      <a:pt x="1997" y="39"/>
                    </a:cubicBezTo>
                    <a:cubicBezTo>
                      <a:pt x="1998" y="39"/>
                      <a:pt x="1998" y="39"/>
                      <a:pt x="1998" y="39"/>
                    </a:cubicBezTo>
                    <a:cubicBezTo>
                      <a:pt x="1998" y="37"/>
                      <a:pt x="1998" y="35"/>
                      <a:pt x="1998" y="33"/>
                    </a:cubicBezTo>
                    <a:cubicBezTo>
                      <a:pt x="1998" y="30"/>
                      <a:pt x="1998" y="28"/>
                      <a:pt x="1998" y="28"/>
                    </a:cubicBezTo>
                    <a:moveTo>
                      <a:pt x="1659" y="22"/>
                    </a:moveTo>
                    <a:cubicBezTo>
                      <a:pt x="1659" y="22"/>
                      <a:pt x="1659" y="23"/>
                      <a:pt x="1659" y="25"/>
                    </a:cubicBezTo>
                    <a:cubicBezTo>
                      <a:pt x="1659" y="26"/>
                      <a:pt x="1659" y="27"/>
                      <a:pt x="1659" y="29"/>
                    </a:cubicBezTo>
                    <a:cubicBezTo>
                      <a:pt x="1659" y="29"/>
                      <a:pt x="1659" y="29"/>
                      <a:pt x="1659" y="29"/>
                    </a:cubicBezTo>
                    <a:cubicBezTo>
                      <a:pt x="1659" y="27"/>
                      <a:pt x="1659" y="26"/>
                      <a:pt x="1659" y="25"/>
                    </a:cubicBezTo>
                    <a:cubicBezTo>
                      <a:pt x="1659" y="23"/>
                      <a:pt x="1659" y="22"/>
                      <a:pt x="1659" y="22"/>
                    </a:cubicBezTo>
                    <a:moveTo>
                      <a:pt x="1232" y="0"/>
                    </a:moveTo>
                    <a:cubicBezTo>
                      <a:pt x="1232" y="0"/>
                      <a:pt x="1232" y="0"/>
                      <a:pt x="1232" y="0"/>
                    </a:cubicBezTo>
                    <a:cubicBezTo>
                      <a:pt x="1162" y="2"/>
                      <a:pt x="1104" y="1"/>
                      <a:pt x="1010" y="2"/>
                    </a:cubicBezTo>
                    <a:cubicBezTo>
                      <a:pt x="925" y="2"/>
                      <a:pt x="829" y="3"/>
                      <a:pt x="736" y="4"/>
                    </a:cubicBezTo>
                    <a:cubicBezTo>
                      <a:pt x="689" y="4"/>
                      <a:pt x="643" y="5"/>
                      <a:pt x="599" y="6"/>
                    </a:cubicBezTo>
                    <a:cubicBezTo>
                      <a:pt x="588" y="6"/>
                      <a:pt x="577" y="6"/>
                      <a:pt x="566" y="6"/>
                    </a:cubicBezTo>
                    <a:cubicBezTo>
                      <a:pt x="558" y="6"/>
                      <a:pt x="558" y="6"/>
                      <a:pt x="558" y="6"/>
                    </a:cubicBezTo>
                    <a:cubicBezTo>
                      <a:pt x="554" y="6"/>
                      <a:pt x="554" y="6"/>
                      <a:pt x="554" y="6"/>
                    </a:cubicBezTo>
                    <a:cubicBezTo>
                      <a:pt x="553" y="6"/>
                      <a:pt x="553" y="6"/>
                      <a:pt x="553" y="6"/>
                    </a:cubicBezTo>
                    <a:cubicBezTo>
                      <a:pt x="553" y="6"/>
                      <a:pt x="553" y="6"/>
                      <a:pt x="553" y="6"/>
                    </a:cubicBezTo>
                    <a:cubicBezTo>
                      <a:pt x="553" y="22"/>
                      <a:pt x="552" y="25"/>
                      <a:pt x="552" y="25"/>
                    </a:cubicBezTo>
                    <a:cubicBezTo>
                      <a:pt x="552" y="25"/>
                      <a:pt x="553" y="25"/>
                      <a:pt x="553" y="24"/>
                    </a:cubicBezTo>
                    <a:cubicBezTo>
                      <a:pt x="553" y="23"/>
                      <a:pt x="553" y="22"/>
                      <a:pt x="553" y="22"/>
                    </a:cubicBezTo>
                    <a:cubicBezTo>
                      <a:pt x="553" y="22"/>
                      <a:pt x="553" y="23"/>
                      <a:pt x="553" y="24"/>
                    </a:cubicBezTo>
                    <a:cubicBezTo>
                      <a:pt x="553" y="24"/>
                      <a:pt x="553" y="24"/>
                      <a:pt x="553" y="24"/>
                    </a:cubicBezTo>
                    <a:cubicBezTo>
                      <a:pt x="553" y="24"/>
                      <a:pt x="553" y="24"/>
                      <a:pt x="553" y="24"/>
                    </a:cubicBezTo>
                    <a:cubicBezTo>
                      <a:pt x="555" y="24"/>
                      <a:pt x="555" y="24"/>
                      <a:pt x="555" y="24"/>
                    </a:cubicBezTo>
                    <a:cubicBezTo>
                      <a:pt x="571" y="25"/>
                      <a:pt x="571" y="25"/>
                      <a:pt x="571" y="25"/>
                    </a:cubicBezTo>
                    <a:cubicBezTo>
                      <a:pt x="591" y="27"/>
                      <a:pt x="611" y="29"/>
                      <a:pt x="630" y="31"/>
                    </a:cubicBezTo>
                    <a:cubicBezTo>
                      <a:pt x="735" y="39"/>
                      <a:pt x="826" y="46"/>
                      <a:pt x="926" y="53"/>
                    </a:cubicBezTo>
                    <a:cubicBezTo>
                      <a:pt x="945" y="53"/>
                      <a:pt x="964" y="53"/>
                      <a:pt x="983" y="53"/>
                    </a:cubicBezTo>
                    <a:cubicBezTo>
                      <a:pt x="1050" y="51"/>
                      <a:pt x="1114" y="50"/>
                      <a:pt x="1176" y="48"/>
                    </a:cubicBezTo>
                    <a:cubicBezTo>
                      <a:pt x="1034" y="44"/>
                      <a:pt x="900" y="40"/>
                      <a:pt x="784" y="32"/>
                    </a:cubicBezTo>
                    <a:cubicBezTo>
                      <a:pt x="738" y="29"/>
                      <a:pt x="695" y="25"/>
                      <a:pt x="652" y="21"/>
                    </a:cubicBezTo>
                    <a:cubicBezTo>
                      <a:pt x="648" y="20"/>
                      <a:pt x="645" y="20"/>
                      <a:pt x="641" y="20"/>
                    </a:cubicBezTo>
                    <a:cubicBezTo>
                      <a:pt x="693" y="20"/>
                      <a:pt x="750" y="19"/>
                      <a:pt x="815" y="18"/>
                    </a:cubicBezTo>
                    <a:cubicBezTo>
                      <a:pt x="850" y="17"/>
                      <a:pt x="888" y="16"/>
                      <a:pt x="929" y="14"/>
                    </a:cubicBezTo>
                    <a:cubicBezTo>
                      <a:pt x="948" y="13"/>
                      <a:pt x="969" y="13"/>
                      <a:pt x="991" y="12"/>
                    </a:cubicBezTo>
                    <a:cubicBezTo>
                      <a:pt x="1025" y="11"/>
                      <a:pt x="1062" y="9"/>
                      <a:pt x="1096" y="8"/>
                    </a:cubicBezTo>
                    <a:cubicBezTo>
                      <a:pt x="1159" y="6"/>
                      <a:pt x="1215" y="3"/>
                      <a:pt x="1232" y="0"/>
                    </a:cubicBezTo>
                    <a:cubicBezTo>
                      <a:pt x="1232" y="0"/>
                      <a:pt x="1232" y="0"/>
                      <a:pt x="1232" y="0"/>
                    </a:cubicBezTo>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0" name="Freeform 21"/>
              <p:cNvSpPr>
                <a:spLocks noEditPoints="1"/>
              </p:cNvSpPr>
              <p:nvPr/>
            </p:nvSpPr>
            <p:spPr bwMode="auto">
              <a:xfrm>
                <a:off x="2092" y="3446"/>
                <a:ext cx="3374" cy="672"/>
              </a:xfrm>
              <a:custGeom>
                <a:avLst/>
                <a:gdLst>
                  <a:gd name="T0" fmla="*/ 2452 w 2470"/>
                  <a:gd name="T1" fmla="*/ 482 h 492"/>
                  <a:gd name="T2" fmla="*/ 2453 w 2470"/>
                  <a:gd name="T3" fmla="*/ 463 h 492"/>
                  <a:gd name="T4" fmla="*/ 2071 w 2470"/>
                  <a:gd name="T5" fmla="*/ 479 h 492"/>
                  <a:gd name="T6" fmla="*/ 663 w 2470"/>
                  <a:gd name="T7" fmla="*/ 449 h 492"/>
                  <a:gd name="T8" fmla="*/ 0 w 2470"/>
                  <a:gd name="T9" fmla="*/ 473 h 492"/>
                  <a:gd name="T10" fmla="*/ 1474 w 2470"/>
                  <a:gd name="T11" fmla="*/ 469 h 492"/>
                  <a:gd name="T12" fmla="*/ 2363 w 2470"/>
                  <a:gd name="T13" fmla="*/ 469 h 492"/>
                  <a:gd name="T14" fmla="*/ 2455 w 2470"/>
                  <a:gd name="T15" fmla="*/ 434 h 492"/>
                  <a:gd name="T16" fmla="*/ 52 w 2470"/>
                  <a:gd name="T17" fmla="*/ 395 h 492"/>
                  <a:gd name="T18" fmla="*/ 89 w 2470"/>
                  <a:gd name="T19" fmla="*/ 389 h 492"/>
                  <a:gd name="T20" fmla="*/ 52 w 2470"/>
                  <a:gd name="T21" fmla="*/ 391 h 492"/>
                  <a:gd name="T22" fmla="*/ 54 w 2470"/>
                  <a:gd name="T23" fmla="*/ 391 h 492"/>
                  <a:gd name="T24" fmla="*/ 227 w 2470"/>
                  <a:gd name="T25" fmla="*/ 377 h 492"/>
                  <a:gd name="T26" fmla="*/ 2160 w 2470"/>
                  <a:gd name="T27" fmla="*/ 329 h 492"/>
                  <a:gd name="T28" fmla="*/ 227 w 2470"/>
                  <a:gd name="T29" fmla="*/ 377 h 492"/>
                  <a:gd name="T30" fmla="*/ 1099 w 2470"/>
                  <a:gd name="T31" fmla="*/ 361 h 492"/>
                  <a:gd name="T32" fmla="*/ 52 w 2470"/>
                  <a:gd name="T33" fmla="*/ 342 h 492"/>
                  <a:gd name="T34" fmla="*/ 52 w 2470"/>
                  <a:gd name="T35" fmla="*/ 395 h 492"/>
                  <a:gd name="T36" fmla="*/ 52 w 2470"/>
                  <a:gd name="T37" fmla="*/ 198 h 492"/>
                  <a:gd name="T38" fmla="*/ 52 w 2470"/>
                  <a:gd name="T39" fmla="*/ 197 h 492"/>
                  <a:gd name="T40" fmla="*/ 52 w 2470"/>
                  <a:gd name="T41" fmla="*/ 196 h 492"/>
                  <a:gd name="T42" fmla="*/ 52 w 2470"/>
                  <a:gd name="T43" fmla="*/ 195 h 492"/>
                  <a:gd name="T44" fmla="*/ 52 w 2470"/>
                  <a:gd name="T45" fmla="*/ 195 h 492"/>
                  <a:gd name="T46" fmla="*/ 52 w 2470"/>
                  <a:gd name="T47" fmla="*/ 194 h 492"/>
                  <a:gd name="T48" fmla="*/ 52 w 2470"/>
                  <a:gd name="T49" fmla="*/ 193 h 492"/>
                  <a:gd name="T50" fmla="*/ 52 w 2470"/>
                  <a:gd name="T51" fmla="*/ 193 h 492"/>
                  <a:gd name="T52" fmla="*/ 52 w 2470"/>
                  <a:gd name="T53" fmla="*/ 193 h 492"/>
                  <a:gd name="T54" fmla="*/ 52 w 2470"/>
                  <a:gd name="T55" fmla="*/ 192 h 492"/>
                  <a:gd name="T56" fmla="*/ 52 w 2470"/>
                  <a:gd name="T57" fmla="*/ 192 h 492"/>
                  <a:gd name="T58" fmla="*/ 52 w 2470"/>
                  <a:gd name="T59" fmla="*/ 191 h 492"/>
                  <a:gd name="T60" fmla="*/ 52 w 2470"/>
                  <a:gd name="T61" fmla="*/ 189 h 492"/>
                  <a:gd name="T62" fmla="*/ 52 w 2470"/>
                  <a:gd name="T63" fmla="*/ 189 h 492"/>
                  <a:gd name="T64" fmla="*/ 52 w 2470"/>
                  <a:gd name="T65" fmla="*/ 188 h 492"/>
                  <a:gd name="T66" fmla="*/ 2461 w 2470"/>
                  <a:gd name="T67" fmla="*/ 315 h 492"/>
                  <a:gd name="T68" fmla="*/ 2452 w 2470"/>
                  <a:gd name="T69" fmla="*/ 492 h 492"/>
                  <a:gd name="T70" fmla="*/ 2456 w 2470"/>
                  <a:gd name="T71" fmla="*/ 414 h 492"/>
                  <a:gd name="T72" fmla="*/ 2470 w 2470"/>
                  <a:gd name="T73" fmla="*/ 151 h 492"/>
                  <a:gd name="T74" fmla="*/ 2263 w 2470"/>
                  <a:gd name="T75" fmla="*/ 118 h 492"/>
                  <a:gd name="T76" fmla="*/ 2463 w 2470"/>
                  <a:gd name="T77" fmla="*/ 150 h 492"/>
                  <a:gd name="T78" fmla="*/ 2470 w 2470"/>
                  <a:gd name="T79" fmla="*/ 151 h 492"/>
                  <a:gd name="T80" fmla="*/ 2465 w 2470"/>
                  <a:gd name="T81" fmla="*/ 150 h 492"/>
                  <a:gd name="T82" fmla="*/ 2263 w 2470"/>
                  <a:gd name="T83" fmla="*/ 118 h 492"/>
                  <a:gd name="T84" fmla="*/ 1931 w 2470"/>
                  <a:gd name="T85" fmla="*/ 89 h 492"/>
                  <a:gd name="T86" fmla="*/ 682 w 2470"/>
                  <a:gd name="T87" fmla="*/ 73 h 492"/>
                  <a:gd name="T88" fmla="*/ 325 w 2470"/>
                  <a:gd name="T89" fmla="*/ 75 h 492"/>
                  <a:gd name="T90" fmla="*/ 112 w 2470"/>
                  <a:gd name="T91" fmla="*/ 72 h 492"/>
                  <a:gd name="T92" fmla="*/ 324 w 2470"/>
                  <a:gd name="T93" fmla="*/ 75 h 492"/>
                  <a:gd name="T94" fmla="*/ 112 w 2470"/>
                  <a:gd name="T95" fmla="*/ 72 h 492"/>
                  <a:gd name="T96" fmla="*/ 803 w 2470"/>
                  <a:gd name="T97" fmla="*/ 72 h 492"/>
                  <a:gd name="T98" fmla="*/ 1221 w 2470"/>
                  <a:gd name="T99" fmla="*/ 71 h 492"/>
                  <a:gd name="T100" fmla="*/ 1761 w 2470"/>
                  <a:gd name="T101" fmla="*/ 82 h 492"/>
                  <a:gd name="T102" fmla="*/ 52 w 2470"/>
                  <a:gd name="T103" fmla="*/ 169 h 492"/>
                  <a:gd name="T104" fmla="*/ 52 w 2470"/>
                  <a:gd name="T105" fmla="*/ 171 h 492"/>
                  <a:gd name="T106" fmla="*/ 52 w 2470"/>
                  <a:gd name="T107" fmla="*/ 71 h 492"/>
                  <a:gd name="T108" fmla="*/ 55 w 2470"/>
                  <a:gd name="T109" fmla="*/ 71 h 4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470" h="492">
                    <a:moveTo>
                      <a:pt x="2455" y="434"/>
                    </a:moveTo>
                    <a:cubicBezTo>
                      <a:pt x="2455" y="435"/>
                      <a:pt x="2453" y="466"/>
                      <a:pt x="2452" y="482"/>
                    </a:cubicBezTo>
                    <a:cubicBezTo>
                      <a:pt x="2452" y="487"/>
                      <a:pt x="2452" y="491"/>
                      <a:pt x="2452" y="492"/>
                    </a:cubicBezTo>
                    <a:cubicBezTo>
                      <a:pt x="2452" y="492"/>
                      <a:pt x="2452" y="492"/>
                      <a:pt x="2452" y="492"/>
                    </a:cubicBezTo>
                    <a:cubicBezTo>
                      <a:pt x="2452" y="491"/>
                      <a:pt x="2452" y="487"/>
                      <a:pt x="2452" y="482"/>
                    </a:cubicBezTo>
                    <a:cubicBezTo>
                      <a:pt x="2453" y="466"/>
                      <a:pt x="2455" y="435"/>
                      <a:pt x="2455" y="434"/>
                    </a:cubicBezTo>
                    <a:cubicBezTo>
                      <a:pt x="2455" y="434"/>
                      <a:pt x="2455" y="434"/>
                      <a:pt x="2455" y="434"/>
                    </a:cubicBezTo>
                    <a:moveTo>
                      <a:pt x="2455" y="434"/>
                    </a:moveTo>
                    <a:cubicBezTo>
                      <a:pt x="2455" y="434"/>
                      <a:pt x="2455" y="436"/>
                      <a:pt x="2454" y="441"/>
                    </a:cubicBezTo>
                    <a:cubicBezTo>
                      <a:pt x="2454" y="445"/>
                      <a:pt x="2454" y="452"/>
                      <a:pt x="2453" y="463"/>
                    </a:cubicBezTo>
                    <a:cubicBezTo>
                      <a:pt x="2452" y="463"/>
                      <a:pt x="2452" y="463"/>
                      <a:pt x="2452" y="463"/>
                    </a:cubicBezTo>
                    <a:cubicBezTo>
                      <a:pt x="2450" y="463"/>
                      <a:pt x="2450" y="463"/>
                      <a:pt x="2450" y="463"/>
                    </a:cubicBezTo>
                    <a:cubicBezTo>
                      <a:pt x="2420" y="465"/>
                      <a:pt x="2391" y="467"/>
                      <a:pt x="2363" y="469"/>
                    </a:cubicBezTo>
                    <a:cubicBezTo>
                      <a:pt x="2307" y="472"/>
                      <a:pt x="2256" y="474"/>
                      <a:pt x="2213" y="475"/>
                    </a:cubicBezTo>
                    <a:cubicBezTo>
                      <a:pt x="2127" y="478"/>
                      <a:pt x="2071" y="479"/>
                      <a:pt x="2071" y="479"/>
                    </a:cubicBezTo>
                    <a:cubicBezTo>
                      <a:pt x="2069" y="479"/>
                      <a:pt x="2066" y="479"/>
                      <a:pt x="2063" y="479"/>
                    </a:cubicBezTo>
                    <a:cubicBezTo>
                      <a:pt x="2049" y="479"/>
                      <a:pt x="2035" y="479"/>
                      <a:pt x="2022" y="479"/>
                    </a:cubicBezTo>
                    <a:cubicBezTo>
                      <a:pt x="1836" y="478"/>
                      <a:pt x="1651" y="474"/>
                      <a:pt x="1474" y="469"/>
                    </a:cubicBezTo>
                    <a:cubicBezTo>
                      <a:pt x="1315" y="464"/>
                      <a:pt x="1162" y="459"/>
                      <a:pt x="1018" y="455"/>
                    </a:cubicBezTo>
                    <a:cubicBezTo>
                      <a:pt x="891" y="452"/>
                      <a:pt x="772" y="449"/>
                      <a:pt x="663" y="449"/>
                    </a:cubicBezTo>
                    <a:cubicBezTo>
                      <a:pt x="655" y="449"/>
                      <a:pt x="647" y="449"/>
                      <a:pt x="639" y="449"/>
                    </a:cubicBezTo>
                    <a:cubicBezTo>
                      <a:pt x="625" y="449"/>
                      <a:pt x="611" y="449"/>
                      <a:pt x="598" y="449"/>
                    </a:cubicBezTo>
                    <a:cubicBezTo>
                      <a:pt x="236" y="449"/>
                      <a:pt x="1" y="473"/>
                      <a:pt x="0" y="473"/>
                    </a:cubicBezTo>
                    <a:cubicBezTo>
                      <a:pt x="0" y="473"/>
                      <a:pt x="0" y="473"/>
                      <a:pt x="0" y="473"/>
                    </a:cubicBezTo>
                    <a:cubicBezTo>
                      <a:pt x="0" y="473"/>
                      <a:pt x="0" y="473"/>
                      <a:pt x="0" y="473"/>
                    </a:cubicBezTo>
                    <a:cubicBezTo>
                      <a:pt x="1" y="473"/>
                      <a:pt x="236" y="449"/>
                      <a:pt x="598" y="449"/>
                    </a:cubicBezTo>
                    <a:cubicBezTo>
                      <a:pt x="611" y="449"/>
                      <a:pt x="625" y="449"/>
                      <a:pt x="639" y="449"/>
                    </a:cubicBezTo>
                    <a:cubicBezTo>
                      <a:pt x="647" y="449"/>
                      <a:pt x="655" y="449"/>
                      <a:pt x="663" y="449"/>
                    </a:cubicBezTo>
                    <a:cubicBezTo>
                      <a:pt x="772" y="449"/>
                      <a:pt x="891" y="452"/>
                      <a:pt x="1018" y="455"/>
                    </a:cubicBezTo>
                    <a:cubicBezTo>
                      <a:pt x="1162" y="459"/>
                      <a:pt x="1315" y="464"/>
                      <a:pt x="1474" y="469"/>
                    </a:cubicBezTo>
                    <a:cubicBezTo>
                      <a:pt x="1651" y="474"/>
                      <a:pt x="1836" y="478"/>
                      <a:pt x="2022" y="479"/>
                    </a:cubicBezTo>
                    <a:cubicBezTo>
                      <a:pt x="2035" y="479"/>
                      <a:pt x="2049" y="479"/>
                      <a:pt x="2063" y="479"/>
                    </a:cubicBezTo>
                    <a:cubicBezTo>
                      <a:pt x="2066" y="479"/>
                      <a:pt x="2069" y="479"/>
                      <a:pt x="2071" y="479"/>
                    </a:cubicBezTo>
                    <a:cubicBezTo>
                      <a:pt x="2071" y="479"/>
                      <a:pt x="2127" y="478"/>
                      <a:pt x="2213" y="475"/>
                    </a:cubicBezTo>
                    <a:cubicBezTo>
                      <a:pt x="2256" y="474"/>
                      <a:pt x="2307" y="472"/>
                      <a:pt x="2363" y="469"/>
                    </a:cubicBezTo>
                    <a:cubicBezTo>
                      <a:pt x="2391" y="467"/>
                      <a:pt x="2420" y="465"/>
                      <a:pt x="2450" y="463"/>
                    </a:cubicBezTo>
                    <a:cubicBezTo>
                      <a:pt x="2452" y="463"/>
                      <a:pt x="2452" y="463"/>
                      <a:pt x="2452" y="463"/>
                    </a:cubicBezTo>
                    <a:cubicBezTo>
                      <a:pt x="2453" y="463"/>
                      <a:pt x="2453" y="463"/>
                      <a:pt x="2453" y="463"/>
                    </a:cubicBezTo>
                    <a:cubicBezTo>
                      <a:pt x="2454" y="452"/>
                      <a:pt x="2454" y="445"/>
                      <a:pt x="2454" y="441"/>
                    </a:cubicBezTo>
                    <a:cubicBezTo>
                      <a:pt x="2455" y="436"/>
                      <a:pt x="2455" y="434"/>
                      <a:pt x="2455" y="434"/>
                    </a:cubicBezTo>
                    <a:cubicBezTo>
                      <a:pt x="2455" y="434"/>
                      <a:pt x="2455" y="434"/>
                      <a:pt x="2455" y="434"/>
                    </a:cubicBezTo>
                    <a:cubicBezTo>
                      <a:pt x="2455" y="434"/>
                      <a:pt x="2455" y="434"/>
                      <a:pt x="2455" y="434"/>
                    </a:cubicBezTo>
                    <a:cubicBezTo>
                      <a:pt x="2455" y="434"/>
                      <a:pt x="2455" y="434"/>
                      <a:pt x="2455" y="434"/>
                    </a:cubicBezTo>
                    <a:moveTo>
                      <a:pt x="52" y="391"/>
                    </a:moveTo>
                    <a:cubicBezTo>
                      <a:pt x="52" y="393"/>
                      <a:pt x="52" y="394"/>
                      <a:pt x="52" y="395"/>
                    </a:cubicBezTo>
                    <a:cubicBezTo>
                      <a:pt x="52" y="396"/>
                      <a:pt x="52" y="396"/>
                      <a:pt x="52" y="396"/>
                    </a:cubicBezTo>
                    <a:cubicBezTo>
                      <a:pt x="52" y="396"/>
                      <a:pt x="52" y="396"/>
                      <a:pt x="52" y="395"/>
                    </a:cubicBezTo>
                    <a:cubicBezTo>
                      <a:pt x="52" y="394"/>
                      <a:pt x="52" y="393"/>
                      <a:pt x="52" y="391"/>
                    </a:cubicBezTo>
                    <a:moveTo>
                      <a:pt x="227" y="377"/>
                    </a:moveTo>
                    <a:cubicBezTo>
                      <a:pt x="197" y="380"/>
                      <a:pt x="149" y="384"/>
                      <a:pt x="89" y="389"/>
                    </a:cubicBezTo>
                    <a:cubicBezTo>
                      <a:pt x="82" y="389"/>
                      <a:pt x="74" y="390"/>
                      <a:pt x="66" y="390"/>
                    </a:cubicBezTo>
                    <a:cubicBezTo>
                      <a:pt x="54" y="391"/>
                      <a:pt x="54" y="391"/>
                      <a:pt x="54" y="391"/>
                    </a:cubicBezTo>
                    <a:cubicBezTo>
                      <a:pt x="53" y="391"/>
                      <a:pt x="53" y="391"/>
                      <a:pt x="53" y="391"/>
                    </a:cubicBezTo>
                    <a:cubicBezTo>
                      <a:pt x="52" y="391"/>
                      <a:pt x="52" y="391"/>
                      <a:pt x="52" y="391"/>
                    </a:cubicBezTo>
                    <a:cubicBezTo>
                      <a:pt x="52" y="391"/>
                      <a:pt x="52" y="391"/>
                      <a:pt x="52" y="391"/>
                    </a:cubicBezTo>
                    <a:cubicBezTo>
                      <a:pt x="52" y="391"/>
                      <a:pt x="52" y="391"/>
                      <a:pt x="52" y="391"/>
                    </a:cubicBezTo>
                    <a:cubicBezTo>
                      <a:pt x="52" y="391"/>
                      <a:pt x="52" y="391"/>
                      <a:pt x="52" y="391"/>
                    </a:cubicBezTo>
                    <a:cubicBezTo>
                      <a:pt x="52" y="391"/>
                      <a:pt x="52" y="391"/>
                      <a:pt x="52" y="391"/>
                    </a:cubicBezTo>
                    <a:cubicBezTo>
                      <a:pt x="53" y="391"/>
                      <a:pt x="53" y="391"/>
                      <a:pt x="53" y="391"/>
                    </a:cubicBezTo>
                    <a:cubicBezTo>
                      <a:pt x="54" y="391"/>
                      <a:pt x="54" y="391"/>
                      <a:pt x="54" y="391"/>
                    </a:cubicBezTo>
                    <a:cubicBezTo>
                      <a:pt x="66" y="390"/>
                      <a:pt x="66" y="390"/>
                      <a:pt x="66" y="390"/>
                    </a:cubicBezTo>
                    <a:cubicBezTo>
                      <a:pt x="74" y="390"/>
                      <a:pt x="82" y="389"/>
                      <a:pt x="89" y="389"/>
                    </a:cubicBezTo>
                    <a:cubicBezTo>
                      <a:pt x="149" y="384"/>
                      <a:pt x="197" y="380"/>
                      <a:pt x="227" y="377"/>
                    </a:cubicBezTo>
                    <a:cubicBezTo>
                      <a:pt x="227" y="377"/>
                      <a:pt x="227" y="377"/>
                      <a:pt x="227" y="377"/>
                    </a:cubicBezTo>
                    <a:moveTo>
                      <a:pt x="227" y="377"/>
                    </a:moveTo>
                    <a:cubicBezTo>
                      <a:pt x="227" y="377"/>
                      <a:pt x="227" y="377"/>
                      <a:pt x="227" y="377"/>
                    </a:cubicBezTo>
                    <a:cubicBezTo>
                      <a:pt x="227" y="377"/>
                      <a:pt x="227" y="377"/>
                      <a:pt x="227" y="377"/>
                    </a:cubicBezTo>
                    <a:cubicBezTo>
                      <a:pt x="227" y="377"/>
                      <a:pt x="227" y="377"/>
                      <a:pt x="227" y="377"/>
                    </a:cubicBezTo>
                    <a:cubicBezTo>
                      <a:pt x="227" y="377"/>
                      <a:pt x="227" y="377"/>
                      <a:pt x="227" y="377"/>
                    </a:cubicBezTo>
                    <a:moveTo>
                      <a:pt x="2160" y="329"/>
                    </a:moveTo>
                    <a:cubicBezTo>
                      <a:pt x="1691" y="359"/>
                      <a:pt x="1288" y="361"/>
                      <a:pt x="1099" y="361"/>
                    </a:cubicBezTo>
                    <a:cubicBezTo>
                      <a:pt x="1064" y="361"/>
                      <a:pt x="1036" y="361"/>
                      <a:pt x="1017" y="361"/>
                    </a:cubicBezTo>
                    <a:cubicBezTo>
                      <a:pt x="995" y="361"/>
                      <a:pt x="984" y="361"/>
                      <a:pt x="984" y="362"/>
                    </a:cubicBezTo>
                    <a:cubicBezTo>
                      <a:pt x="969" y="361"/>
                      <a:pt x="943" y="360"/>
                      <a:pt x="909" y="360"/>
                    </a:cubicBezTo>
                    <a:cubicBezTo>
                      <a:pt x="707" y="360"/>
                      <a:pt x="227" y="374"/>
                      <a:pt x="227" y="377"/>
                    </a:cubicBezTo>
                    <a:cubicBezTo>
                      <a:pt x="227" y="377"/>
                      <a:pt x="227" y="377"/>
                      <a:pt x="227" y="377"/>
                    </a:cubicBezTo>
                    <a:cubicBezTo>
                      <a:pt x="227" y="374"/>
                      <a:pt x="707" y="360"/>
                      <a:pt x="909" y="360"/>
                    </a:cubicBezTo>
                    <a:cubicBezTo>
                      <a:pt x="943" y="360"/>
                      <a:pt x="969" y="361"/>
                      <a:pt x="984" y="362"/>
                    </a:cubicBezTo>
                    <a:cubicBezTo>
                      <a:pt x="984" y="361"/>
                      <a:pt x="995" y="361"/>
                      <a:pt x="1017" y="361"/>
                    </a:cubicBezTo>
                    <a:cubicBezTo>
                      <a:pt x="1036" y="361"/>
                      <a:pt x="1064" y="361"/>
                      <a:pt x="1099" y="361"/>
                    </a:cubicBezTo>
                    <a:cubicBezTo>
                      <a:pt x="1288" y="361"/>
                      <a:pt x="1691" y="359"/>
                      <a:pt x="2160" y="329"/>
                    </a:cubicBezTo>
                    <a:moveTo>
                      <a:pt x="52" y="198"/>
                    </a:moveTo>
                    <a:cubicBezTo>
                      <a:pt x="52" y="198"/>
                      <a:pt x="52" y="199"/>
                      <a:pt x="52" y="200"/>
                    </a:cubicBezTo>
                    <a:cubicBezTo>
                      <a:pt x="52" y="232"/>
                      <a:pt x="52" y="264"/>
                      <a:pt x="52" y="293"/>
                    </a:cubicBezTo>
                    <a:cubicBezTo>
                      <a:pt x="52" y="311"/>
                      <a:pt x="52" y="328"/>
                      <a:pt x="52" y="342"/>
                    </a:cubicBezTo>
                    <a:cubicBezTo>
                      <a:pt x="52" y="370"/>
                      <a:pt x="52" y="390"/>
                      <a:pt x="52" y="395"/>
                    </a:cubicBezTo>
                    <a:cubicBezTo>
                      <a:pt x="52" y="396"/>
                      <a:pt x="52" y="396"/>
                      <a:pt x="52" y="396"/>
                    </a:cubicBezTo>
                    <a:cubicBezTo>
                      <a:pt x="52" y="396"/>
                      <a:pt x="52" y="396"/>
                      <a:pt x="52" y="396"/>
                    </a:cubicBezTo>
                    <a:cubicBezTo>
                      <a:pt x="52" y="396"/>
                      <a:pt x="52" y="396"/>
                      <a:pt x="52" y="396"/>
                    </a:cubicBezTo>
                    <a:cubicBezTo>
                      <a:pt x="52" y="396"/>
                      <a:pt x="52" y="396"/>
                      <a:pt x="52" y="395"/>
                    </a:cubicBezTo>
                    <a:cubicBezTo>
                      <a:pt x="52" y="390"/>
                      <a:pt x="52" y="370"/>
                      <a:pt x="52" y="342"/>
                    </a:cubicBezTo>
                    <a:cubicBezTo>
                      <a:pt x="52" y="328"/>
                      <a:pt x="52" y="311"/>
                      <a:pt x="52" y="293"/>
                    </a:cubicBezTo>
                    <a:cubicBezTo>
                      <a:pt x="52" y="264"/>
                      <a:pt x="52" y="232"/>
                      <a:pt x="52" y="200"/>
                    </a:cubicBezTo>
                    <a:cubicBezTo>
                      <a:pt x="52" y="199"/>
                      <a:pt x="52" y="198"/>
                      <a:pt x="52" y="198"/>
                    </a:cubicBezTo>
                    <a:moveTo>
                      <a:pt x="52" y="198"/>
                    </a:moveTo>
                    <a:cubicBezTo>
                      <a:pt x="52" y="198"/>
                      <a:pt x="52" y="198"/>
                      <a:pt x="52" y="198"/>
                    </a:cubicBezTo>
                    <a:cubicBezTo>
                      <a:pt x="52" y="198"/>
                      <a:pt x="52" y="198"/>
                      <a:pt x="52" y="198"/>
                    </a:cubicBezTo>
                    <a:moveTo>
                      <a:pt x="52" y="197"/>
                    </a:moveTo>
                    <a:cubicBezTo>
                      <a:pt x="52" y="197"/>
                      <a:pt x="52" y="197"/>
                      <a:pt x="52" y="198"/>
                    </a:cubicBezTo>
                    <a:cubicBezTo>
                      <a:pt x="52" y="197"/>
                      <a:pt x="52" y="197"/>
                      <a:pt x="52" y="197"/>
                    </a:cubicBezTo>
                    <a:moveTo>
                      <a:pt x="52" y="196"/>
                    </a:moveTo>
                    <a:cubicBezTo>
                      <a:pt x="52" y="196"/>
                      <a:pt x="52" y="197"/>
                      <a:pt x="52" y="197"/>
                    </a:cubicBezTo>
                    <a:cubicBezTo>
                      <a:pt x="52" y="197"/>
                      <a:pt x="52" y="196"/>
                      <a:pt x="52" y="196"/>
                    </a:cubicBezTo>
                    <a:moveTo>
                      <a:pt x="52" y="196"/>
                    </a:moveTo>
                    <a:cubicBezTo>
                      <a:pt x="52" y="196"/>
                      <a:pt x="52" y="196"/>
                      <a:pt x="52" y="196"/>
                    </a:cubicBezTo>
                    <a:cubicBezTo>
                      <a:pt x="52" y="196"/>
                      <a:pt x="52" y="196"/>
                      <a:pt x="52" y="196"/>
                    </a:cubicBezTo>
                    <a:moveTo>
                      <a:pt x="52" y="196"/>
                    </a:moveTo>
                    <a:cubicBezTo>
                      <a:pt x="52" y="196"/>
                      <a:pt x="52" y="196"/>
                      <a:pt x="52" y="196"/>
                    </a:cubicBezTo>
                    <a:cubicBezTo>
                      <a:pt x="52" y="196"/>
                      <a:pt x="52" y="196"/>
                      <a:pt x="52" y="196"/>
                    </a:cubicBezTo>
                    <a:moveTo>
                      <a:pt x="52" y="195"/>
                    </a:moveTo>
                    <a:cubicBezTo>
                      <a:pt x="52" y="196"/>
                      <a:pt x="52" y="196"/>
                      <a:pt x="52" y="196"/>
                    </a:cubicBezTo>
                    <a:cubicBezTo>
                      <a:pt x="52" y="196"/>
                      <a:pt x="52" y="196"/>
                      <a:pt x="52" y="195"/>
                    </a:cubicBezTo>
                    <a:moveTo>
                      <a:pt x="52" y="195"/>
                    </a:moveTo>
                    <a:cubicBezTo>
                      <a:pt x="52" y="195"/>
                      <a:pt x="52" y="195"/>
                      <a:pt x="52" y="195"/>
                    </a:cubicBezTo>
                    <a:cubicBezTo>
                      <a:pt x="52" y="195"/>
                      <a:pt x="52" y="195"/>
                      <a:pt x="52" y="195"/>
                    </a:cubicBezTo>
                    <a:moveTo>
                      <a:pt x="52" y="194"/>
                    </a:moveTo>
                    <a:cubicBezTo>
                      <a:pt x="52" y="195"/>
                      <a:pt x="52" y="195"/>
                      <a:pt x="52" y="195"/>
                    </a:cubicBezTo>
                    <a:cubicBezTo>
                      <a:pt x="52" y="195"/>
                      <a:pt x="52" y="195"/>
                      <a:pt x="52" y="194"/>
                    </a:cubicBezTo>
                    <a:moveTo>
                      <a:pt x="52" y="194"/>
                    </a:moveTo>
                    <a:cubicBezTo>
                      <a:pt x="52" y="194"/>
                      <a:pt x="52" y="194"/>
                      <a:pt x="52" y="194"/>
                    </a:cubicBezTo>
                    <a:cubicBezTo>
                      <a:pt x="52" y="194"/>
                      <a:pt x="52" y="194"/>
                      <a:pt x="52" y="194"/>
                    </a:cubicBezTo>
                    <a:moveTo>
                      <a:pt x="52" y="194"/>
                    </a:moveTo>
                    <a:cubicBezTo>
                      <a:pt x="52" y="194"/>
                      <a:pt x="52" y="194"/>
                      <a:pt x="52" y="194"/>
                    </a:cubicBezTo>
                    <a:cubicBezTo>
                      <a:pt x="52" y="194"/>
                      <a:pt x="52" y="194"/>
                      <a:pt x="52" y="194"/>
                    </a:cubicBezTo>
                    <a:moveTo>
                      <a:pt x="52" y="193"/>
                    </a:moveTo>
                    <a:cubicBezTo>
                      <a:pt x="52" y="194"/>
                      <a:pt x="52" y="194"/>
                      <a:pt x="52" y="194"/>
                    </a:cubicBezTo>
                    <a:cubicBezTo>
                      <a:pt x="52" y="194"/>
                      <a:pt x="52" y="194"/>
                      <a:pt x="52" y="193"/>
                    </a:cubicBezTo>
                    <a:moveTo>
                      <a:pt x="52" y="193"/>
                    </a:moveTo>
                    <a:cubicBezTo>
                      <a:pt x="52" y="193"/>
                      <a:pt x="52" y="193"/>
                      <a:pt x="52" y="193"/>
                    </a:cubicBezTo>
                    <a:cubicBezTo>
                      <a:pt x="52" y="193"/>
                      <a:pt x="52" y="193"/>
                      <a:pt x="52" y="193"/>
                    </a:cubicBezTo>
                    <a:moveTo>
                      <a:pt x="52" y="193"/>
                    </a:moveTo>
                    <a:cubicBezTo>
                      <a:pt x="52" y="193"/>
                      <a:pt x="52" y="193"/>
                      <a:pt x="52" y="193"/>
                    </a:cubicBezTo>
                    <a:cubicBezTo>
                      <a:pt x="52" y="193"/>
                      <a:pt x="52" y="193"/>
                      <a:pt x="52" y="193"/>
                    </a:cubicBezTo>
                    <a:moveTo>
                      <a:pt x="52" y="193"/>
                    </a:moveTo>
                    <a:cubicBezTo>
                      <a:pt x="52" y="193"/>
                      <a:pt x="52" y="193"/>
                      <a:pt x="52" y="193"/>
                    </a:cubicBezTo>
                    <a:cubicBezTo>
                      <a:pt x="52" y="193"/>
                      <a:pt x="52" y="193"/>
                      <a:pt x="52" y="193"/>
                    </a:cubicBezTo>
                    <a:moveTo>
                      <a:pt x="52" y="192"/>
                    </a:moveTo>
                    <a:cubicBezTo>
                      <a:pt x="52" y="192"/>
                      <a:pt x="52" y="192"/>
                      <a:pt x="52" y="193"/>
                    </a:cubicBezTo>
                    <a:cubicBezTo>
                      <a:pt x="52" y="192"/>
                      <a:pt x="52" y="192"/>
                      <a:pt x="52" y="192"/>
                    </a:cubicBezTo>
                    <a:moveTo>
                      <a:pt x="52" y="192"/>
                    </a:moveTo>
                    <a:cubicBezTo>
                      <a:pt x="52" y="192"/>
                      <a:pt x="52" y="192"/>
                      <a:pt x="52" y="192"/>
                    </a:cubicBezTo>
                    <a:cubicBezTo>
                      <a:pt x="52" y="192"/>
                      <a:pt x="52" y="192"/>
                      <a:pt x="52" y="192"/>
                    </a:cubicBezTo>
                    <a:moveTo>
                      <a:pt x="52" y="192"/>
                    </a:moveTo>
                    <a:cubicBezTo>
                      <a:pt x="52" y="192"/>
                      <a:pt x="52" y="192"/>
                      <a:pt x="52" y="192"/>
                    </a:cubicBezTo>
                    <a:cubicBezTo>
                      <a:pt x="52" y="192"/>
                      <a:pt x="52" y="192"/>
                      <a:pt x="52" y="192"/>
                    </a:cubicBezTo>
                    <a:moveTo>
                      <a:pt x="52" y="191"/>
                    </a:moveTo>
                    <a:cubicBezTo>
                      <a:pt x="52" y="191"/>
                      <a:pt x="52" y="192"/>
                      <a:pt x="52" y="192"/>
                    </a:cubicBezTo>
                    <a:cubicBezTo>
                      <a:pt x="52" y="192"/>
                      <a:pt x="52" y="191"/>
                      <a:pt x="52" y="191"/>
                    </a:cubicBezTo>
                    <a:moveTo>
                      <a:pt x="52" y="191"/>
                    </a:moveTo>
                    <a:cubicBezTo>
                      <a:pt x="52" y="191"/>
                      <a:pt x="52" y="191"/>
                      <a:pt x="52" y="191"/>
                    </a:cubicBezTo>
                    <a:cubicBezTo>
                      <a:pt x="52" y="191"/>
                      <a:pt x="52" y="191"/>
                      <a:pt x="52" y="191"/>
                    </a:cubicBezTo>
                    <a:moveTo>
                      <a:pt x="52" y="190"/>
                    </a:moveTo>
                    <a:cubicBezTo>
                      <a:pt x="52" y="190"/>
                      <a:pt x="52" y="190"/>
                      <a:pt x="52" y="191"/>
                    </a:cubicBezTo>
                    <a:cubicBezTo>
                      <a:pt x="52" y="190"/>
                      <a:pt x="52" y="190"/>
                      <a:pt x="52" y="190"/>
                    </a:cubicBezTo>
                    <a:moveTo>
                      <a:pt x="52" y="189"/>
                    </a:moveTo>
                    <a:cubicBezTo>
                      <a:pt x="52" y="190"/>
                      <a:pt x="52" y="190"/>
                      <a:pt x="52" y="190"/>
                    </a:cubicBezTo>
                    <a:cubicBezTo>
                      <a:pt x="52" y="190"/>
                      <a:pt x="52" y="190"/>
                      <a:pt x="52" y="189"/>
                    </a:cubicBezTo>
                    <a:moveTo>
                      <a:pt x="52" y="189"/>
                    </a:moveTo>
                    <a:cubicBezTo>
                      <a:pt x="52" y="189"/>
                      <a:pt x="52" y="189"/>
                      <a:pt x="52" y="189"/>
                    </a:cubicBezTo>
                    <a:cubicBezTo>
                      <a:pt x="52" y="189"/>
                      <a:pt x="52" y="189"/>
                      <a:pt x="52" y="189"/>
                    </a:cubicBezTo>
                    <a:moveTo>
                      <a:pt x="52" y="188"/>
                    </a:moveTo>
                    <a:cubicBezTo>
                      <a:pt x="52" y="188"/>
                      <a:pt x="52" y="189"/>
                      <a:pt x="52" y="189"/>
                    </a:cubicBezTo>
                    <a:cubicBezTo>
                      <a:pt x="52" y="189"/>
                      <a:pt x="52" y="188"/>
                      <a:pt x="52" y="188"/>
                    </a:cubicBezTo>
                    <a:moveTo>
                      <a:pt x="52" y="188"/>
                    </a:moveTo>
                    <a:cubicBezTo>
                      <a:pt x="52" y="188"/>
                      <a:pt x="52" y="188"/>
                      <a:pt x="52" y="188"/>
                    </a:cubicBezTo>
                    <a:cubicBezTo>
                      <a:pt x="52" y="188"/>
                      <a:pt x="52" y="188"/>
                      <a:pt x="52" y="188"/>
                    </a:cubicBezTo>
                    <a:moveTo>
                      <a:pt x="2470" y="151"/>
                    </a:moveTo>
                    <a:cubicBezTo>
                      <a:pt x="2468" y="200"/>
                      <a:pt x="2465" y="242"/>
                      <a:pt x="2463" y="278"/>
                    </a:cubicBezTo>
                    <a:cubicBezTo>
                      <a:pt x="2463" y="291"/>
                      <a:pt x="2462" y="302"/>
                      <a:pt x="2461" y="314"/>
                    </a:cubicBezTo>
                    <a:cubicBezTo>
                      <a:pt x="2461" y="314"/>
                      <a:pt x="2461" y="315"/>
                      <a:pt x="2461" y="315"/>
                    </a:cubicBezTo>
                    <a:cubicBezTo>
                      <a:pt x="2459" y="357"/>
                      <a:pt x="2457" y="389"/>
                      <a:pt x="2456" y="414"/>
                    </a:cubicBezTo>
                    <a:cubicBezTo>
                      <a:pt x="2456" y="417"/>
                      <a:pt x="2456" y="419"/>
                      <a:pt x="2456" y="422"/>
                    </a:cubicBezTo>
                    <a:cubicBezTo>
                      <a:pt x="2455" y="423"/>
                      <a:pt x="2455" y="423"/>
                      <a:pt x="2455" y="424"/>
                    </a:cubicBezTo>
                    <a:cubicBezTo>
                      <a:pt x="2453" y="475"/>
                      <a:pt x="2452" y="492"/>
                      <a:pt x="2452" y="492"/>
                    </a:cubicBezTo>
                    <a:cubicBezTo>
                      <a:pt x="2452" y="492"/>
                      <a:pt x="2452" y="492"/>
                      <a:pt x="2452" y="492"/>
                    </a:cubicBezTo>
                    <a:cubicBezTo>
                      <a:pt x="2452" y="492"/>
                      <a:pt x="2452" y="492"/>
                      <a:pt x="2452" y="492"/>
                    </a:cubicBezTo>
                    <a:cubicBezTo>
                      <a:pt x="2452" y="492"/>
                      <a:pt x="2452" y="492"/>
                      <a:pt x="2452" y="492"/>
                    </a:cubicBezTo>
                    <a:cubicBezTo>
                      <a:pt x="2452" y="492"/>
                      <a:pt x="2453" y="475"/>
                      <a:pt x="2455" y="424"/>
                    </a:cubicBezTo>
                    <a:cubicBezTo>
                      <a:pt x="2455" y="423"/>
                      <a:pt x="2455" y="423"/>
                      <a:pt x="2456" y="422"/>
                    </a:cubicBezTo>
                    <a:cubicBezTo>
                      <a:pt x="2456" y="419"/>
                      <a:pt x="2456" y="417"/>
                      <a:pt x="2456" y="414"/>
                    </a:cubicBezTo>
                    <a:cubicBezTo>
                      <a:pt x="2457" y="389"/>
                      <a:pt x="2459" y="357"/>
                      <a:pt x="2461" y="315"/>
                    </a:cubicBezTo>
                    <a:cubicBezTo>
                      <a:pt x="2461" y="315"/>
                      <a:pt x="2461" y="314"/>
                      <a:pt x="2461" y="314"/>
                    </a:cubicBezTo>
                    <a:cubicBezTo>
                      <a:pt x="2462" y="302"/>
                      <a:pt x="2463" y="291"/>
                      <a:pt x="2463" y="278"/>
                    </a:cubicBezTo>
                    <a:cubicBezTo>
                      <a:pt x="2465" y="242"/>
                      <a:pt x="2468" y="200"/>
                      <a:pt x="2470" y="151"/>
                    </a:cubicBezTo>
                    <a:cubicBezTo>
                      <a:pt x="2470" y="151"/>
                      <a:pt x="2470" y="151"/>
                      <a:pt x="2470" y="151"/>
                    </a:cubicBezTo>
                    <a:moveTo>
                      <a:pt x="2118" y="102"/>
                    </a:moveTo>
                    <a:cubicBezTo>
                      <a:pt x="2118" y="102"/>
                      <a:pt x="2118" y="102"/>
                      <a:pt x="2118" y="102"/>
                    </a:cubicBezTo>
                    <a:cubicBezTo>
                      <a:pt x="2141" y="104"/>
                      <a:pt x="2164" y="106"/>
                      <a:pt x="2188" y="109"/>
                    </a:cubicBezTo>
                    <a:cubicBezTo>
                      <a:pt x="2210" y="111"/>
                      <a:pt x="2233" y="114"/>
                      <a:pt x="2256" y="117"/>
                    </a:cubicBezTo>
                    <a:cubicBezTo>
                      <a:pt x="2258" y="117"/>
                      <a:pt x="2261" y="117"/>
                      <a:pt x="2263" y="118"/>
                    </a:cubicBezTo>
                    <a:cubicBezTo>
                      <a:pt x="2263" y="118"/>
                      <a:pt x="2263" y="118"/>
                      <a:pt x="2263" y="118"/>
                    </a:cubicBezTo>
                    <a:cubicBezTo>
                      <a:pt x="2302" y="122"/>
                      <a:pt x="2341" y="128"/>
                      <a:pt x="2380" y="134"/>
                    </a:cubicBezTo>
                    <a:cubicBezTo>
                      <a:pt x="2396" y="137"/>
                      <a:pt x="2411" y="140"/>
                      <a:pt x="2427" y="143"/>
                    </a:cubicBezTo>
                    <a:cubicBezTo>
                      <a:pt x="2451" y="147"/>
                      <a:pt x="2451" y="147"/>
                      <a:pt x="2451" y="147"/>
                    </a:cubicBezTo>
                    <a:cubicBezTo>
                      <a:pt x="2463" y="150"/>
                      <a:pt x="2463" y="150"/>
                      <a:pt x="2463" y="150"/>
                    </a:cubicBezTo>
                    <a:cubicBezTo>
                      <a:pt x="2465" y="150"/>
                      <a:pt x="2465" y="150"/>
                      <a:pt x="2465" y="150"/>
                    </a:cubicBezTo>
                    <a:cubicBezTo>
                      <a:pt x="2469" y="151"/>
                      <a:pt x="2469" y="151"/>
                      <a:pt x="2469" y="151"/>
                    </a:cubicBezTo>
                    <a:cubicBezTo>
                      <a:pt x="2469" y="151"/>
                      <a:pt x="2469" y="151"/>
                      <a:pt x="2469" y="151"/>
                    </a:cubicBezTo>
                    <a:cubicBezTo>
                      <a:pt x="2470" y="151"/>
                      <a:pt x="2470" y="151"/>
                      <a:pt x="2470" y="151"/>
                    </a:cubicBezTo>
                    <a:cubicBezTo>
                      <a:pt x="2470" y="151"/>
                      <a:pt x="2470" y="151"/>
                      <a:pt x="2470" y="151"/>
                    </a:cubicBezTo>
                    <a:cubicBezTo>
                      <a:pt x="2470" y="151"/>
                      <a:pt x="2470" y="151"/>
                      <a:pt x="2470" y="151"/>
                    </a:cubicBezTo>
                    <a:cubicBezTo>
                      <a:pt x="2470" y="151"/>
                      <a:pt x="2470" y="151"/>
                      <a:pt x="2470" y="151"/>
                    </a:cubicBezTo>
                    <a:cubicBezTo>
                      <a:pt x="2469" y="151"/>
                      <a:pt x="2469" y="151"/>
                      <a:pt x="2469" y="151"/>
                    </a:cubicBezTo>
                    <a:cubicBezTo>
                      <a:pt x="2469" y="151"/>
                      <a:pt x="2469" y="151"/>
                      <a:pt x="2469" y="151"/>
                    </a:cubicBezTo>
                    <a:cubicBezTo>
                      <a:pt x="2465" y="150"/>
                      <a:pt x="2465" y="150"/>
                      <a:pt x="2465" y="150"/>
                    </a:cubicBezTo>
                    <a:cubicBezTo>
                      <a:pt x="2463" y="150"/>
                      <a:pt x="2463" y="150"/>
                      <a:pt x="2463" y="150"/>
                    </a:cubicBezTo>
                    <a:cubicBezTo>
                      <a:pt x="2451" y="147"/>
                      <a:pt x="2451" y="147"/>
                      <a:pt x="2451" y="147"/>
                    </a:cubicBezTo>
                    <a:cubicBezTo>
                      <a:pt x="2427" y="143"/>
                      <a:pt x="2427" y="143"/>
                      <a:pt x="2427" y="143"/>
                    </a:cubicBezTo>
                    <a:cubicBezTo>
                      <a:pt x="2411" y="140"/>
                      <a:pt x="2396" y="137"/>
                      <a:pt x="2380" y="134"/>
                    </a:cubicBezTo>
                    <a:cubicBezTo>
                      <a:pt x="2341" y="128"/>
                      <a:pt x="2302" y="122"/>
                      <a:pt x="2263" y="118"/>
                    </a:cubicBezTo>
                    <a:cubicBezTo>
                      <a:pt x="2263" y="118"/>
                      <a:pt x="2263" y="118"/>
                      <a:pt x="2263" y="118"/>
                    </a:cubicBezTo>
                    <a:cubicBezTo>
                      <a:pt x="2261" y="117"/>
                      <a:pt x="2258" y="117"/>
                      <a:pt x="2256" y="117"/>
                    </a:cubicBezTo>
                    <a:cubicBezTo>
                      <a:pt x="2233" y="114"/>
                      <a:pt x="2210" y="111"/>
                      <a:pt x="2188" y="109"/>
                    </a:cubicBezTo>
                    <a:cubicBezTo>
                      <a:pt x="2164" y="106"/>
                      <a:pt x="2141" y="104"/>
                      <a:pt x="2118" y="102"/>
                    </a:cubicBezTo>
                    <a:moveTo>
                      <a:pt x="1931" y="89"/>
                    </a:moveTo>
                    <a:cubicBezTo>
                      <a:pt x="1931" y="89"/>
                      <a:pt x="1931" y="89"/>
                      <a:pt x="1931" y="89"/>
                    </a:cubicBezTo>
                    <a:cubicBezTo>
                      <a:pt x="1932" y="89"/>
                      <a:pt x="1933" y="89"/>
                      <a:pt x="1934" y="89"/>
                    </a:cubicBezTo>
                    <a:cubicBezTo>
                      <a:pt x="1934" y="89"/>
                      <a:pt x="1934" y="89"/>
                      <a:pt x="1934" y="89"/>
                    </a:cubicBezTo>
                    <a:cubicBezTo>
                      <a:pt x="1933" y="89"/>
                      <a:pt x="1932" y="89"/>
                      <a:pt x="1931" y="89"/>
                    </a:cubicBezTo>
                    <a:moveTo>
                      <a:pt x="682" y="73"/>
                    </a:moveTo>
                    <a:cubicBezTo>
                      <a:pt x="587" y="74"/>
                      <a:pt x="491" y="75"/>
                      <a:pt x="401" y="75"/>
                    </a:cubicBezTo>
                    <a:cubicBezTo>
                      <a:pt x="375" y="75"/>
                      <a:pt x="350" y="75"/>
                      <a:pt x="325" y="75"/>
                    </a:cubicBezTo>
                    <a:cubicBezTo>
                      <a:pt x="325" y="75"/>
                      <a:pt x="325" y="75"/>
                      <a:pt x="324" y="75"/>
                    </a:cubicBezTo>
                    <a:cubicBezTo>
                      <a:pt x="324" y="75"/>
                      <a:pt x="324" y="75"/>
                      <a:pt x="324" y="75"/>
                    </a:cubicBezTo>
                    <a:cubicBezTo>
                      <a:pt x="325" y="75"/>
                      <a:pt x="325" y="75"/>
                      <a:pt x="325" y="75"/>
                    </a:cubicBezTo>
                    <a:cubicBezTo>
                      <a:pt x="350" y="75"/>
                      <a:pt x="375" y="75"/>
                      <a:pt x="401" y="75"/>
                    </a:cubicBezTo>
                    <a:cubicBezTo>
                      <a:pt x="491" y="75"/>
                      <a:pt x="587" y="74"/>
                      <a:pt x="682" y="73"/>
                    </a:cubicBezTo>
                    <a:cubicBezTo>
                      <a:pt x="682" y="73"/>
                      <a:pt x="682" y="73"/>
                      <a:pt x="682" y="73"/>
                    </a:cubicBezTo>
                    <a:moveTo>
                      <a:pt x="112" y="72"/>
                    </a:moveTo>
                    <a:cubicBezTo>
                      <a:pt x="112" y="72"/>
                      <a:pt x="112" y="72"/>
                      <a:pt x="112" y="72"/>
                    </a:cubicBezTo>
                    <a:cubicBezTo>
                      <a:pt x="147" y="73"/>
                      <a:pt x="185" y="73"/>
                      <a:pt x="224" y="74"/>
                    </a:cubicBezTo>
                    <a:cubicBezTo>
                      <a:pt x="240" y="74"/>
                      <a:pt x="256" y="74"/>
                      <a:pt x="273" y="74"/>
                    </a:cubicBezTo>
                    <a:cubicBezTo>
                      <a:pt x="273" y="74"/>
                      <a:pt x="273" y="74"/>
                      <a:pt x="273" y="74"/>
                    </a:cubicBezTo>
                    <a:cubicBezTo>
                      <a:pt x="290" y="74"/>
                      <a:pt x="307" y="74"/>
                      <a:pt x="324" y="75"/>
                    </a:cubicBezTo>
                    <a:cubicBezTo>
                      <a:pt x="324" y="75"/>
                      <a:pt x="324" y="75"/>
                      <a:pt x="324" y="75"/>
                    </a:cubicBezTo>
                    <a:cubicBezTo>
                      <a:pt x="307" y="74"/>
                      <a:pt x="290" y="74"/>
                      <a:pt x="273" y="74"/>
                    </a:cubicBezTo>
                    <a:cubicBezTo>
                      <a:pt x="273" y="74"/>
                      <a:pt x="273" y="74"/>
                      <a:pt x="273" y="74"/>
                    </a:cubicBezTo>
                    <a:cubicBezTo>
                      <a:pt x="256" y="74"/>
                      <a:pt x="240" y="74"/>
                      <a:pt x="224" y="74"/>
                    </a:cubicBezTo>
                    <a:cubicBezTo>
                      <a:pt x="185" y="73"/>
                      <a:pt x="147" y="73"/>
                      <a:pt x="112" y="72"/>
                    </a:cubicBezTo>
                    <a:cubicBezTo>
                      <a:pt x="112" y="72"/>
                      <a:pt x="112" y="72"/>
                      <a:pt x="112" y="72"/>
                    </a:cubicBezTo>
                    <a:moveTo>
                      <a:pt x="62" y="71"/>
                    </a:moveTo>
                    <a:cubicBezTo>
                      <a:pt x="78" y="72"/>
                      <a:pt x="94" y="72"/>
                      <a:pt x="112" y="72"/>
                    </a:cubicBezTo>
                    <a:cubicBezTo>
                      <a:pt x="94" y="72"/>
                      <a:pt x="78" y="72"/>
                      <a:pt x="62" y="71"/>
                    </a:cubicBezTo>
                    <a:moveTo>
                      <a:pt x="1221" y="71"/>
                    </a:moveTo>
                    <a:cubicBezTo>
                      <a:pt x="1104" y="71"/>
                      <a:pt x="957" y="71"/>
                      <a:pt x="803" y="72"/>
                    </a:cubicBezTo>
                    <a:cubicBezTo>
                      <a:pt x="803" y="72"/>
                      <a:pt x="803" y="72"/>
                      <a:pt x="803" y="72"/>
                    </a:cubicBezTo>
                    <a:cubicBezTo>
                      <a:pt x="957" y="71"/>
                      <a:pt x="1104" y="71"/>
                      <a:pt x="1221" y="71"/>
                    </a:cubicBezTo>
                    <a:moveTo>
                      <a:pt x="1221" y="71"/>
                    </a:moveTo>
                    <a:cubicBezTo>
                      <a:pt x="1221" y="71"/>
                      <a:pt x="1221" y="71"/>
                      <a:pt x="1221" y="71"/>
                    </a:cubicBezTo>
                    <a:cubicBezTo>
                      <a:pt x="1221" y="71"/>
                      <a:pt x="1221" y="71"/>
                      <a:pt x="1221" y="71"/>
                    </a:cubicBezTo>
                    <a:cubicBezTo>
                      <a:pt x="1372" y="71"/>
                      <a:pt x="1474" y="71"/>
                      <a:pt x="1474" y="72"/>
                    </a:cubicBezTo>
                    <a:cubicBezTo>
                      <a:pt x="1569" y="74"/>
                      <a:pt x="1665" y="78"/>
                      <a:pt x="1761" y="82"/>
                    </a:cubicBezTo>
                    <a:cubicBezTo>
                      <a:pt x="1797" y="83"/>
                      <a:pt x="1856" y="85"/>
                      <a:pt x="1930" y="89"/>
                    </a:cubicBezTo>
                    <a:cubicBezTo>
                      <a:pt x="1930" y="89"/>
                      <a:pt x="1930" y="89"/>
                      <a:pt x="1930" y="89"/>
                    </a:cubicBezTo>
                    <a:cubicBezTo>
                      <a:pt x="1856" y="85"/>
                      <a:pt x="1797" y="83"/>
                      <a:pt x="1761" y="82"/>
                    </a:cubicBezTo>
                    <a:cubicBezTo>
                      <a:pt x="1665" y="78"/>
                      <a:pt x="1569" y="74"/>
                      <a:pt x="1474" y="72"/>
                    </a:cubicBezTo>
                    <a:cubicBezTo>
                      <a:pt x="1474" y="71"/>
                      <a:pt x="1372" y="71"/>
                      <a:pt x="1221" y="71"/>
                    </a:cubicBezTo>
                    <a:moveTo>
                      <a:pt x="52" y="0"/>
                    </a:moveTo>
                    <a:cubicBezTo>
                      <a:pt x="52" y="0"/>
                      <a:pt x="52" y="53"/>
                      <a:pt x="52" y="120"/>
                    </a:cubicBezTo>
                    <a:cubicBezTo>
                      <a:pt x="52" y="136"/>
                      <a:pt x="52" y="152"/>
                      <a:pt x="52" y="169"/>
                    </a:cubicBezTo>
                    <a:cubicBezTo>
                      <a:pt x="52" y="170"/>
                      <a:pt x="52" y="170"/>
                      <a:pt x="52" y="171"/>
                    </a:cubicBezTo>
                    <a:cubicBezTo>
                      <a:pt x="52" y="171"/>
                      <a:pt x="52" y="171"/>
                      <a:pt x="52" y="171"/>
                    </a:cubicBezTo>
                    <a:cubicBezTo>
                      <a:pt x="52" y="177"/>
                      <a:pt x="52" y="182"/>
                      <a:pt x="52" y="188"/>
                    </a:cubicBezTo>
                    <a:cubicBezTo>
                      <a:pt x="52" y="182"/>
                      <a:pt x="52" y="177"/>
                      <a:pt x="52" y="171"/>
                    </a:cubicBezTo>
                    <a:cubicBezTo>
                      <a:pt x="52" y="171"/>
                      <a:pt x="52" y="171"/>
                      <a:pt x="52" y="171"/>
                    </a:cubicBezTo>
                    <a:cubicBezTo>
                      <a:pt x="52" y="170"/>
                      <a:pt x="52" y="170"/>
                      <a:pt x="52" y="169"/>
                    </a:cubicBezTo>
                    <a:cubicBezTo>
                      <a:pt x="52" y="152"/>
                      <a:pt x="52" y="136"/>
                      <a:pt x="52" y="120"/>
                    </a:cubicBezTo>
                    <a:cubicBezTo>
                      <a:pt x="52" y="53"/>
                      <a:pt x="52" y="0"/>
                      <a:pt x="52" y="0"/>
                    </a:cubicBezTo>
                    <a:cubicBezTo>
                      <a:pt x="52" y="0"/>
                      <a:pt x="52" y="20"/>
                      <a:pt x="52" y="71"/>
                    </a:cubicBezTo>
                    <a:cubicBezTo>
                      <a:pt x="52" y="71"/>
                      <a:pt x="52" y="71"/>
                      <a:pt x="52" y="71"/>
                    </a:cubicBezTo>
                    <a:cubicBezTo>
                      <a:pt x="55" y="71"/>
                      <a:pt x="55" y="71"/>
                      <a:pt x="55" y="71"/>
                    </a:cubicBezTo>
                    <a:cubicBezTo>
                      <a:pt x="61" y="71"/>
                      <a:pt x="61" y="71"/>
                      <a:pt x="61" y="71"/>
                    </a:cubicBezTo>
                    <a:cubicBezTo>
                      <a:pt x="61" y="71"/>
                      <a:pt x="61" y="71"/>
                      <a:pt x="62" y="71"/>
                    </a:cubicBezTo>
                    <a:cubicBezTo>
                      <a:pt x="61" y="71"/>
                      <a:pt x="61" y="71"/>
                      <a:pt x="61" y="71"/>
                    </a:cubicBezTo>
                    <a:cubicBezTo>
                      <a:pt x="55" y="71"/>
                      <a:pt x="55" y="71"/>
                      <a:pt x="55" y="71"/>
                    </a:cubicBezTo>
                    <a:cubicBezTo>
                      <a:pt x="52" y="71"/>
                      <a:pt x="52" y="71"/>
                      <a:pt x="52" y="71"/>
                    </a:cubicBezTo>
                    <a:cubicBezTo>
                      <a:pt x="52" y="71"/>
                      <a:pt x="52" y="71"/>
                      <a:pt x="52" y="71"/>
                    </a:cubicBezTo>
                    <a:cubicBezTo>
                      <a:pt x="52" y="20"/>
                      <a:pt x="52" y="0"/>
                      <a:pt x="52" y="0"/>
                    </a:cubicBezTo>
                  </a:path>
                </a:pathLst>
              </a:custGeom>
              <a:solidFill>
                <a:srgbClr val="E1E1E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1" name="Freeform 22"/>
              <p:cNvSpPr>
                <a:spLocks noEditPoints="1"/>
              </p:cNvSpPr>
              <p:nvPr/>
            </p:nvSpPr>
            <p:spPr bwMode="auto">
              <a:xfrm>
                <a:off x="2532" y="3278"/>
                <a:ext cx="2662" cy="457"/>
              </a:xfrm>
              <a:custGeom>
                <a:avLst/>
                <a:gdLst>
                  <a:gd name="T0" fmla="*/ 1 w 1949"/>
                  <a:gd name="T1" fmla="*/ 328 h 335"/>
                  <a:gd name="T2" fmla="*/ 2 w 1949"/>
                  <a:gd name="T3" fmla="*/ 328 h 335"/>
                  <a:gd name="T4" fmla="*/ 178 w 1949"/>
                  <a:gd name="T5" fmla="*/ 332 h 335"/>
                  <a:gd name="T6" fmla="*/ 1442 w 1949"/>
                  <a:gd name="T7" fmla="*/ 335 h 335"/>
                  <a:gd name="T8" fmla="*/ 335 w 1949"/>
                  <a:gd name="T9" fmla="*/ 316 h 335"/>
                  <a:gd name="T10" fmla="*/ 2 w 1949"/>
                  <a:gd name="T11" fmla="*/ 311 h 335"/>
                  <a:gd name="T12" fmla="*/ 1608 w 1949"/>
                  <a:gd name="T13" fmla="*/ 212 h 335"/>
                  <a:gd name="T14" fmla="*/ 1609 w 1949"/>
                  <a:gd name="T15" fmla="*/ 236 h 335"/>
                  <a:gd name="T16" fmla="*/ 1608 w 1949"/>
                  <a:gd name="T17" fmla="*/ 208 h 335"/>
                  <a:gd name="T18" fmla="*/ 1919 w 1949"/>
                  <a:gd name="T19" fmla="*/ 163 h 335"/>
                  <a:gd name="T20" fmla="*/ 1947 w 1949"/>
                  <a:gd name="T21" fmla="*/ 154 h 335"/>
                  <a:gd name="T22" fmla="*/ 1947 w 1949"/>
                  <a:gd name="T23" fmla="*/ 139 h 335"/>
                  <a:gd name="T24" fmla="*/ 1609 w 1949"/>
                  <a:gd name="T25" fmla="*/ 117 h 335"/>
                  <a:gd name="T26" fmla="*/ 1610 w 1949"/>
                  <a:gd name="T27" fmla="*/ 87 h 335"/>
                  <a:gd name="T28" fmla="*/ 1608 w 1949"/>
                  <a:gd name="T29" fmla="*/ 117 h 335"/>
                  <a:gd name="T30" fmla="*/ 1948 w 1949"/>
                  <a:gd name="T31" fmla="*/ 70 h 335"/>
                  <a:gd name="T32" fmla="*/ 1947 w 1949"/>
                  <a:gd name="T33" fmla="*/ 139 h 335"/>
                  <a:gd name="T34" fmla="*/ 1949 w 1949"/>
                  <a:gd name="T35" fmla="*/ 139 h 335"/>
                  <a:gd name="T36" fmla="*/ 1947 w 1949"/>
                  <a:gd name="T37" fmla="*/ 44 h 335"/>
                  <a:gd name="T38" fmla="*/ 1866 w 1949"/>
                  <a:gd name="T39" fmla="*/ 75 h 335"/>
                  <a:gd name="T40" fmla="*/ 1947 w 1949"/>
                  <a:gd name="T41" fmla="*/ 44 h 335"/>
                  <a:gd name="T42" fmla="*/ 361 w 1949"/>
                  <a:gd name="T43" fmla="*/ 101 h 335"/>
                  <a:gd name="T44" fmla="*/ 501 w 1949"/>
                  <a:gd name="T45" fmla="*/ 78 h 335"/>
                  <a:gd name="T46" fmla="*/ 566 w 1949"/>
                  <a:gd name="T47" fmla="*/ 83 h 335"/>
                  <a:gd name="T48" fmla="*/ 11 w 1949"/>
                  <a:gd name="T49" fmla="*/ 82 h 335"/>
                  <a:gd name="T50" fmla="*/ 4 w 1949"/>
                  <a:gd name="T51" fmla="*/ 27 h 335"/>
                  <a:gd name="T52" fmla="*/ 2 w 1949"/>
                  <a:gd name="T53" fmla="*/ 198 h 335"/>
                  <a:gd name="T54" fmla="*/ 1 w 1949"/>
                  <a:gd name="T55" fmla="*/ 328 h 335"/>
                  <a:gd name="T56" fmla="*/ 4 w 1949"/>
                  <a:gd name="T57" fmla="*/ 99 h 335"/>
                  <a:gd name="T58" fmla="*/ 28 w 1949"/>
                  <a:gd name="T59" fmla="*/ 99 h 335"/>
                  <a:gd name="T60" fmla="*/ 360 w 1949"/>
                  <a:gd name="T61" fmla="*/ 128 h 335"/>
                  <a:gd name="T62" fmla="*/ 360 w 1949"/>
                  <a:gd name="T63" fmla="*/ 196 h 335"/>
                  <a:gd name="T64" fmla="*/ 363 w 1949"/>
                  <a:gd name="T65" fmla="*/ 209 h 335"/>
                  <a:gd name="T66" fmla="*/ 598 w 1949"/>
                  <a:gd name="T67" fmla="*/ 210 h 335"/>
                  <a:gd name="T68" fmla="*/ 1594 w 1949"/>
                  <a:gd name="T69" fmla="*/ 252 h 335"/>
                  <a:gd name="T70" fmla="*/ 1608 w 1949"/>
                  <a:gd name="T71" fmla="*/ 256 h 335"/>
                  <a:gd name="T72" fmla="*/ 1599 w 1949"/>
                  <a:gd name="T73" fmla="*/ 233 h 335"/>
                  <a:gd name="T74" fmla="*/ 785 w 1949"/>
                  <a:gd name="T75" fmla="*/ 197 h 335"/>
                  <a:gd name="T76" fmla="*/ 421 w 1949"/>
                  <a:gd name="T77" fmla="*/ 193 h 335"/>
                  <a:gd name="T78" fmla="*/ 361 w 1949"/>
                  <a:gd name="T79" fmla="*/ 191 h 335"/>
                  <a:gd name="T80" fmla="*/ 360 w 1949"/>
                  <a:gd name="T81" fmla="*/ 104 h 335"/>
                  <a:gd name="T82" fmla="*/ 398 w 1949"/>
                  <a:gd name="T83" fmla="*/ 118 h 335"/>
                  <a:gd name="T84" fmla="*/ 1605 w 1949"/>
                  <a:gd name="T85" fmla="*/ 141 h 335"/>
                  <a:gd name="T86" fmla="*/ 1307 w 1949"/>
                  <a:gd name="T87" fmla="*/ 101 h 335"/>
                  <a:gd name="T88" fmla="*/ 1608 w 1949"/>
                  <a:gd name="T89" fmla="*/ 99 h 335"/>
                  <a:gd name="T90" fmla="*/ 1610 w 1949"/>
                  <a:gd name="T91" fmla="*/ 76 h 335"/>
                  <a:gd name="T92" fmla="*/ 1609 w 1949"/>
                  <a:gd name="T93" fmla="*/ 60 h 335"/>
                  <a:gd name="T94" fmla="*/ 1609 w 1949"/>
                  <a:gd name="T95" fmla="*/ 60 h 335"/>
                  <a:gd name="T96" fmla="*/ 876 w 1949"/>
                  <a:gd name="T97" fmla="*/ 84 h 335"/>
                  <a:gd name="T98" fmla="*/ 503 w 1949"/>
                  <a:gd name="T99" fmla="*/ 55 h 335"/>
                  <a:gd name="T100" fmla="*/ 503 w 1949"/>
                  <a:gd name="T101" fmla="*/ 37 h 335"/>
                  <a:gd name="T102" fmla="*/ 549 w 1949"/>
                  <a:gd name="T103" fmla="*/ 37 h 335"/>
                  <a:gd name="T104" fmla="*/ 1343 w 1949"/>
                  <a:gd name="T105" fmla="*/ 18 h 335"/>
                  <a:gd name="T106" fmla="*/ 576 w 1949"/>
                  <a:gd name="T107" fmla="*/ 14 h 335"/>
                  <a:gd name="T108" fmla="*/ 502 w 1949"/>
                  <a:gd name="T109" fmla="*/ 0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49" h="335">
                    <a:moveTo>
                      <a:pt x="1" y="328"/>
                    </a:moveTo>
                    <a:cubicBezTo>
                      <a:pt x="1" y="330"/>
                      <a:pt x="1" y="331"/>
                      <a:pt x="1" y="331"/>
                    </a:cubicBezTo>
                    <a:cubicBezTo>
                      <a:pt x="1" y="331"/>
                      <a:pt x="1" y="330"/>
                      <a:pt x="1" y="328"/>
                    </a:cubicBezTo>
                    <a:cubicBezTo>
                      <a:pt x="1" y="328"/>
                      <a:pt x="1" y="328"/>
                      <a:pt x="1" y="328"/>
                    </a:cubicBezTo>
                    <a:cubicBezTo>
                      <a:pt x="1" y="328"/>
                      <a:pt x="1" y="328"/>
                      <a:pt x="1" y="328"/>
                    </a:cubicBezTo>
                    <a:moveTo>
                      <a:pt x="2" y="292"/>
                    </a:moveTo>
                    <a:cubicBezTo>
                      <a:pt x="2" y="292"/>
                      <a:pt x="1" y="302"/>
                      <a:pt x="1" y="311"/>
                    </a:cubicBezTo>
                    <a:cubicBezTo>
                      <a:pt x="1" y="314"/>
                      <a:pt x="1" y="316"/>
                      <a:pt x="1" y="319"/>
                    </a:cubicBezTo>
                    <a:cubicBezTo>
                      <a:pt x="1" y="323"/>
                      <a:pt x="1" y="326"/>
                      <a:pt x="1" y="328"/>
                    </a:cubicBezTo>
                    <a:cubicBezTo>
                      <a:pt x="2" y="328"/>
                      <a:pt x="2" y="328"/>
                      <a:pt x="2" y="328"/>
                    </a:cubicBezTo>
                    <a:cubicBezTo>
                      <a:pt x="5" y="328"/>
                      <a:pt x="5" y="328"/>
                      <a:pt x="5" y="328"/>
                    </a:cubicBezTo>
                    <a:cubicBezTo>
                      <a:pt x="18" y="329"/>
                      <a:pt x="18" y="329"/>
                      <a:pt x="18" y="329"/>
                    </a:cubicBezTo>
                    <a:cubicBezTo>
                      <a:pt x="27" y="329"/>
                      <a:pt x="36" y="330"/>
                      <a:pt x="44" y="330"/>
                    </a:cubicBezTo>
                    <a:cubicBezTo>
                      <a:pt x="61" y="330"/>
                      <a:pt x="77" y="331"/>
                      <a:pt x="93" y="331"/>
                    </a:cubicBezTo>
                    <a:cubicBezTo>
                      <a:pt x="124" y="332"/>
                      <a:pt x="152" y="332"/>
                      <a:pt x="178" y="332"/>
                    </a:cubicBezTo>
                    <a:cubicBezTo>
                      <a:pt x="211" y="332"/>
                      <a:pt x="240" y="333"/>
                      <a:pt x="264" y="333"/>
                    </a:cubicBezTo>
                    <a:cubicBezTo>
                      <a:pt x="277" y="333"/>
                      <a:pt x="289" y="332"/>
                      <a:pt x="299" y="332"/>
                    </a:cubicBezTo>
                    <a:cubicBezTo>
                      <a:pt x="489" y="330"/>
                      <a:pt x="652" y="330"/>
                      <a:pt x="791" y="330"/>
                    </a:cubicBezTo>
                    <a:cubicBezTo>
                      <a:pt x="988" y="330"/>
                      <a:pt x="1136" y="331"/>
                      <a:pt x="1244" y="333"/>
                    </a:cubicBezTo>
                    <a:cubicBezTo>
                      <a:pt x="1342" y="334"/>
                      <a:pt x="1406" y="335"/>
                      <a:pt x="1442" y="335"/>
                    </a:cubicBezTo>
                    <a:cubicBezTo>
                      <a:pt x="1444" y="335"/>
                      <a:pt x="1446" y="335"/>
                      <a:pt x="1447" y="335"/>
                    </a:cubicBezTo>
                    <a:cubicBezTo>
                      <a:pt x="1475" y="335"/>
                      <a:pt x="1484" y="334"/>
                      <a:pt x="1477" y="334"/>
                    </a:cubicBezTo>
                    <a:cubicBezTo>
                      <a:pt x="1230" y="318"/>
                      <a:pt x="982" y="314"/>
                      <a:pt x="730" y="314"/>
                    </a:cubicBezTo>
                    <a:cubicBezTo>
                      <a:pt x="605" y="314"/>
                      <a:pt x="480" y="315"/>
                      <a:pt x="353" y="316"/>
                    </a:cubicBezTo>
                    <a:cubicBezTo>
                      <a:pt x="348" y="316"/>
                      <a:pt x="342" y="316"/>
                      <a:pt x="335" y="316"/>
                    </a:cubicBezTo>
                    <a:cubicBezTo>
                      <a:pt x="322" y="316"/>
                      <a:pt x="308" y="316"/>
                      <a:pt x="292" y="316"/>
                    </a:cubicBezTo>
                    <a:cubicBezTo>
                      <a:pt x="277" y="316"/>
                      <a:pt x="260" y="316"/>
                      <a:pt x="243" y="316"/>
                    </a:cubicBezTo>
                    <a:cubicBezTo>
                      <a:pt x="177" y="316"/>
                      <a:pt x="97" y="315"/>
                      <a:pt x="5" y="311"/>
                    </a:cubicBezTo>
                    <a:cubicBezTo>
                      <a:pt x="3" y="311"/>
                      <a:pt x="3" y="311"/>
                      <a:pt x="3" y="311"/>
                    </a:cubicBezTo>
                    <a:cubicBezTo>
                      <a:pt x="2" y="311"/>
                      <a:pt x="2" y="311"/>
                      <a:pt x="2" y="311"/>
                    </a:cubicBezTo>
                    <a:cubicBezTo>
                      <a:pt x="1" y="311"/>
                      <a:pt x="1" y="311"/>
                      <a:pt x="1" y="311"/>
                    </a:cubicBezTo>
                    <a:cubicBezTo>
                      <a:pt x="2" y="297"/>
                      <a:pt x="2" y="292"/>
                      <a:pt x="2" y="292"/>
                    </a:cubicBezTo>
                    <a:moveTo>
                      <a:pt x="1608" y="208"/>
                    </a:moveTo>
                    <a:cubicBezTo>
                      <a:pt x="1608" y="209"/>
                      <a:pt x="1608" y="210"/>
                      <a:pt x="1608" y="212"/>
                    </a:cubicBezTo>
                    <a:cubicBezTo>
                      <a:pt x="1608" y="212"/>
                      <a:pt x="1608" y="212"/>
                      <a:pt x="1608" y="212"/>
                    </a:cubicBezTo>
                    <a:cubicBezTo>
                      <a:pt x="1608" y="220"/>
                      <a:pt x="1608" y="228"/>
                      <a:pt x="1608" y="234"/>
                    </a:cubicBezTo>
                    <a:cubicBezTo>
                      <a:pt x="1608" y="234"/>
                      <a:pt x="1608" y="234"/>
                      <a:pt x="1608" y="234"/>
                    </a:cubicBezTo>
                    <a:cubicBezTo>
                      <a:pt x="1609" y="234"/>
                      <a:pt x="1609" y="234"/>
                      <a:pt x="1609" y="234"/>
                    </a:cubicBezTo>
                    <a:cubicBezTo>
                      <a:pt x="1609" y="234"/>
                      <a:pt x="1609" y="234"/>
                      <a:pt x="1609" y="234"/>
                    </a:cubicBezTo>
                    <a:cubicBezTo>
                      <a:pt x="1609" y="236"/>
                      <a:pt x="1609" y="236"/>
                      <a:pt x="1609" y="236"/>
                    </a:cubicBezTo>
                    <a:cubicBezTo>
                      <a:pt x="1609" y="236"/>
                      <a:pt x="1609" y="234"/>
                      <a:pt x="1609" y="230"/>
                    </a:cubicBezTo>
                    <a:cubicBezTo>
                      <a:pt x="1609" y="226"/>
                      <a:pt x="1609" y="219"/>
                      <a:pt x="1609" y="212"/>
                    </a:cubicBezTo>
                    <a:cubicBezTo>
                      <a:pt x="1609" y="212"/>
                      <a:pt x="1609" y="212"/>
                      <a:pt x="1609" y="212"/>
                    </a:cubicBezTo>
                    <a:cubicBezTo>
                      <a:pt x="1609" y="211"/>
                      <a:pt x="1609" y="210"/>
                      <a:pt x="1609" y="209"/>
                    </a:cubicBezTo>
                    <a:cubicBezTo>
                      <a:pt x="1609" y="208"/>
                      <a:pt x="1608" y="208"/>
                      <a:pt x="1608" y="208"/>
                    </a:cubicBezTo>
                    <a:moveTo>
                      <a:pt x="1843" y="131"/>
                    </a:moveTo>
                    <a:cubicBezTo>
                      <a:pt x="1843" y="131"/>
                      <a:pt x="1843" y="132"/>
                      <a:pt x="1843" y="132"/>
                    </a:cubicBezTo>
                    <a:cubicBezTo>
                      <a:pt x="1840" y="139"/>
                      <a:pt x="1837" y="148"/>
                      <a:pt x="1834" y="156"/>
                    </a:cubicBezTo>
                    <a:cubicBezTo>
                      <a:pt x="1842" y="156"/>
                      <a:pt x="1850" y="157"/>
                      <a:pt x="1858" y="158"/>
                    </a:cubicBezTo>
                    <a:cubicBezTo>
                      <a:pt x="1919" y="163"/>
                      <a:pt x="1919" y="163"/>
                      <a:pt x="1919" y="163"/>
                    </a:cubicBezTo>
                    <a:cubicBezTo>
                      <a:pt x="1934" y="164"/>
                      <a:pt x="1934" y="164"/>
                      <a:pt x="1934" y="164"/>
                    </a:cubicBezTo>
                    <a:cubicBezTo>
                      <a:pt x="1942" y="165"/>
                      <a:pt x="1942" y="165"/>
                      <a:pt x="1942" y="165"/>
                    </a:cubicBezTo>
                    <a:cubicBezTo>
                      <a:pt x="1946" y="165"/>
                      <a:pt x="1946" y="165"/>
                      <a:pt x="1946" y="165"/>
                    </a:cubicBezTo>
                    <a:cubicBezTo>
                      <a:pt x="1946" y="165"/>
                      <a:pt x="1946" y="165"/>
                      <a:pt x="1946" y="165"/>
                    </a:cubicBezTo>
                    <a:cubicBezTo>
                      <a:pt x="1946" y="157"/>
                      <a:pt x="1947" y="154"/>
                      <a:pt x="1947" y="154"/>
                    </a:cubicBezTo>
                    <a:cubicBezTo>
                      <a:pt x="1947" y="154"/>
                      <a:pt x="1947" y="160"/>
                      <a:pt x="1947" y="165"/>
                    </a:cubicBezTo>
                    <a:cubicBezTo>
                      <a:pt x="1947" y="171"/>
                      <a:pt x="1947" y="176"/>
                      <a:pt x="1947" y="176"/>
                    </a:cubicBezTo>
                    <a:cubicBezTo>
                      <a:pt x="1947" y="176"/>
                      <a:pt x="1947" y="170"/>
                      <a:pt x="1947" y="151"/>
                    </a:cubicBezTo>
                    <a:cubicBezTo>
                      <a:pt x="1947" y="150"/>
                      <a:pt x="1947" y="150"/>
                      <a:pt x="1947" y="149"/>
                    </a:cubicBezTo>
                    <a:cubicBezTo>
                      <a:pt x="1947" y="146"/>
                      <a:pt x="1947" y="142"/>
                      <a:pt x="1947" y="139"/>
                    </a:cubicBezTo>
                    <a:cubicBezTo>
                      <a:pt x="1936" y="138"/>
                      <a:pt x="1936" y="138"/>
                      <a:pt x="1936" y="138"/>
                    </a:cubicBezTo>
                    <a:cubicBezTo>
                      <a:pt x="1915" y="136"/>
                      <a:pt x="1915" y="136"/>
                      <a:pt x="1915" y="136"/>
                    </a:cubicBezTo>
                    <a:cubicBezTo>
                      <a:pt x="1872" y="133"/>
                      <a:pt x="1872" y="133"/>
                      <a:pt x="1872" y="133"/>
                    </a:cubicBezTo>
                    <a:cubicBezTo>
                      <a:pt x="1862" y="132"/>
                      <a:pt x="1853" y="132"/>
                      <a:pt x="1843" y="131"/>
                    </a:cubicBezTo>
                    <a:moveTo>
                      <a:pt x="1609" y="117"/>
                    </a:moveTo>
                    <a:cubicBezTo>
                      <a:pt x="1609" y="119"/>
                      <a:pt x="1609" y="122"/>
                      <a:pt x="1609" y="125"/>
                    </a:cubicBezTo>
                    <a:cubicBezTo>
                      <a:pt x="1609" y="127"/>
                      <a:pt x="1609" y="129"/>
                      <a:pt x="1609" y="131"/>
                    </a:cubicBezTo>
                    <a:cubicBezTo>
                      <a:pt x="1611" y="126"/>
                      <a:pt x="1613" y="122"/>
                      <a:pt x="1615" y="117"/>
                    </a:cubicBezTo>
                    <a:cubicBezTo>
                      <a:pt x="1613" y="117"/>
                      <a:pt x="1611" y="117"/>
                      <a:pt x="1609" y="117"/>
                    </a:cubicBezTo>
                    <a:moveTo>
                      <a:pt x="1610" y="87"/>
                    </a:moveTo>
                    <a:cubicBezTo>
                      <a:pt x="1610" y="87"/>
                      <a:pt x="1610" y="87"/>
                      <a:pt x="1610" y="87"/>
                    </a:cubicBezTo>
                    <a:cubicBezTo>
                      <a:pt x="1610" y="91"/>
                      <a:pt x="1609" y="94"/>
                      <a:pt x="1609" y="99"/>
                    </a:cubicBezTo>
                    <a:cubicBezTo>
                      <a:pt x="1609" y="99"/>
                      <a:pt x="1609" y="99"/>
                      <a:pt x="1609" y="99"/>
                    </a:cubicBezTo>
                    <a:cubicBezTo>
                      <a:pt x="1608" y="99"/>
                      <a:pt x="1608" y="99"/>
                      <a:pt x="1608" y="99"/>
                    </a:cubicBezTo>
                    <a:cubicBezTo>
                      <a:pt x="1608" y="104"/>
                      <a:pt x="1608" y="111"/>
                      <a:pt x="1608" y="117"/>
                    </a:cubicBezTo>
                    <a:cubicBezTo>
                      <a:pt x="1609" y="117"/>
                      <a:pt x="1609" y="117"/>
                      <a:pt x="1609" y="117"/>
                    </a:cubicBezTo>
                    <a:cubicBezTo>
                      <a:pt x="1610" y="106"/>
                      <a:pt x="1610" y="96"/>
                      <a:pt x="1610" y="87"/>
                    </a:cubicBezTo>
                    <a:moveTo>
                      <a:pt x="1949" y="70"/>
                    </a:moveTo>
                    <a:cubicBezTo>
                      <a:pt x="1948" y="70"/>
                      <a:pt x="1948" y="70"/>
                      <a:pt x="1948" y="70"/>
                    </a:cubicBezTo>
                    <a:cubicBezTo>
                      <a:pt x="1948" y="70"/>
                      <a:pt x="1948" y="70"/>
                      <a:pt x="1948" y="70"/>
                    </a:cubicBezTo>
                    <a:cubicBezTo>
                      <a:pt x="1947" y="70"/>
                      <a:pt x="1947" y="70"/>
                      <a:pt x="1947" y="70"/>
                    </a:cubicBezTo>
                    <a:cubicBezTo>
                      <a:pt x="1947" y="75"/>
                      <a:pt x="1947" y="80"/>
                      <a:pt x="1947" y="84"/>
                    </a:cubicBezTo>
                    <a:cubicBezTo>
                      <a:pt x="1947" y="100"/>
                      <a:pt x="1947" y="113"/>
                      <a:pt x="1947" y="125"/>
                    </a:cubicBezTo>
                    <a:cubicBezTo>
                      <a:pt x="1947" y="130"/>
                      <a:pt x="1947" y="135"/>
                      <a:pt x="1947" y="139"/>
                    </a:cubicBezTo>
                    <a:cubicBezTo>
                      <a:pt x="1947" y="139"/>
                      <a:pt x="1947" y="139"/>
                      <a:pt x="1947" y="139"/>
                    </a:cubicBezTo>
                    <a:cubicBezTo>
                      <a:pt x="1948" y="139"/>
                      <a:pt x="1948" y="139"/>
                      <a:pt x="1948" y="139"/>
                    </a:cubicBezTo>
                    <a:cubicBezTo>
                      <a:pt x="1948" y="139"/>
                      <a:pt x="1948" y="139"/>
                      <a:pt x="1948" y="139"/>
                    </a:cubicBezTo>
                    <a:cubicBezTo>
                      <a:pt x="1949" y="139"/>
                      <a:pt x="1949" y="139"/>
                      <a:pt x="1949" y="139"/>
                    </a:cubicBezTo>
                    <a:cubicBezTo>
                      <a:pt x="1949" y="134"/>
                      <a:pt x="1949" y="133"/>
                      <a:pt x="1949" y="133"/>
                    </a:cubicBezTo>
                    <a:cubicBezTo>
                      <a:pt x="1949" y="133"/>
                      <a:pt x="1949" y="136"/>
                      <a:pt x="1949" y="139"/>
                    </a:cubicBezTo>
                    <a:cubicBezTo>
                      <a:pt x="1949" y="142"/>
                      <a:pt x="1949" y="146"/>
                      <a:pt x="1949" y="146"/>
                    </a:cubicBezTo>
                    <a:cubicBezTo>
                      <a:pt x="1949" y="146"/>
                      <a:pt x="1949" y="141"/>
                      <a:pt x="1949" y="125"/>
                    </a:cubicBezTo>
                    <a:cubicBezTo>
                      <a:pt x="1949" y="115"/>
                      <a:pt x="1949" y="102"/>
                      <a:pt x="1949" y="84"/>
                    </a:cubicBezTo>
                    <a:cubicBezTo>
                      <a:pt x="1949" y="80"/>
                      <a:pt x="1949" y="75"/>
                      <a:pt x="1949" y="70"/>
                    </a:cubicBezTo>
                    <a:moveTo>
                      <a:pt x="1947" y="44"/>
                    </a:moveTo>
                    <a:cubicBezTo>
                      <a:pt x="1946" y="44"/>
                      <a:pt x="1946" y="44"/>
                      <a:pt x="1946" y="44"/>
                    </a:cubicBezTo>
                    <a:cubicBezTo>
                      <a:pt x="1944" y="44"/>
                      <a:pt x="1944" y="44"/>
                      <a:pt x="1944" y="44"/>
                    </a:cubicBezTo>
                    <a:cubicBezTo>
                      <a:pt x="1914" y="46"/>
                      <a:pt x="1914" y="46"/>
                      <a:pt x="1914" y="46"/>
                    </a:cubicBezTo>
                    <a:cubicBezTo>
                      <a:pt x="1901" y="47"/>
                      <a:pt x="1889" y="47"/>
                      <a:pt x="1876" y="48"/>
                    </a:cubicBezTo>
                    <a:cubicBezTo>
                      <a:pt x="1873" y="57"/>
                      <a:pt x="1869" y="66"/>
                      <a:pt x="1866" y="75"/>
                    </a:cubicBezTo>
                    <a:cubicBezTo>
                      <a:pt x="1891" y="74"/>
                      <a:pt x="1915" y="72"/>
                      <a:pt x="1940" y="70"/>
                    </a:cubicBezTo>
                    <a:cubicBezTo>
                      <a:pt x="1946" y="70"/>
                      <a:pt x="1946" y="70"/>
                      <a:pt x="1946" y="70"/>
                    </a:cubicBezTo>
                    <a:cubicBezTo>
                      <a:pt x="1947" y="70"/>
                      <a:pt x="1947" y="70"/>
                      <a:pt x="1947" y="70"/>
                    </a:cubicBezTo>
                    <a:cubicBezTo>
                      <a:pt x="1947" y="67"/>
                      <a:pt x="1947" y="63"/>
                      <a:pt x="1947" y="60"/>
                    </a:cubicBezTo>
                    <a:cubicBezTo>
                      <a:pt x="1947" y="55"/>
                      <a:pt x="1947" y="49"/>
                      <a:pt x="1947" y="44"/>
                    </a:cubicBezTo>
                    <a:moveTo>
                      <a:pt x="360" y="101"/>
                    </a:moveTo>
                    <a:cubicBezTo>
                      <a:pt x="360" y="101"/>
                      <a:pt x="360" y="100"/>
                      <a:pt x="360" y="100"/>
                    </a:cubicBezTo>
                    <a:cubicBezTo>
                      <a:pt x="367" y="100"/>
                      <a:pt x="373" y="100"/>
                      <a:pt x="380" y="100"/>
                    </a:cubicBezTo>
                    <a:cubicBezTo>
                      <a:pt x="368" y="101"/>
                      <a:pt x="368" y="101"/>
                      <a:pt x="368" y="101"/>
                    </a:cubicBezTo>
                    <a:cubicBezTo>
                      <a:pt x="361" y="101"/>
                      <a:pt x="361" y="101"/>
                      <a:pt x="361" y="101"/>
                    </a:cubicBezTo>
                    <a:cubicBezTo>
                      <a:pt x="360" y="101"/>
                      <a:pt x="360" y="101"/>
                      <a:pt x="360" y="101"/>
                    </a:cubicBezTo>
                    <a:moveTo>
                      <a:pt x="502" y="0"/>
                    </a:moveTo>
                    <a:cubicBezTo>
                      <a:pt x="502" y="0"/>
                      <a:pt x="502" y="20"/>
                      <a:pt x="502" y="39"/>
                    </a:cubicBezTo>
                    <a:cubicBezTo>
                      <a:pt x="501" y="59"/>
                      <a:pt x="501" y="79"/>
                      <a:pt x="501" y="79"/>
                    </a:cubicBezTo>
                    <a:cubicBezTo>
                      <a:pt x="501" y="79"/>
                      <a:pt x="501" y="78"/>
                      <a:pt x="501" y="78"/>
                    </a:cubicBezTo>
                    <a:cubicBezTo>
                      <a:pt x="502" y="78"/>
                      <a:pt x="502" y="78"/>
                      <a:pt x="502" y="78"/>
                    </a:cubicBezTo>
                    <a:cubicBezTo>
                      <a:pt x="504" y="78"/>
                      <a:pt x="504" y="78"/>
                      <a:pt x="504" y="78"/>
                    </a:cubicBezTo>
                    <a:cubicBezTo>
                      <a:pt x="507" y="78"/>
                      <a:pt x="507" y="78"/>
                      <a:pt x="507" y="78"/>
                    </a:cubicBezTo>
                    <a:cubicBezTo>
                      <a:pt x="521" y="79"/>
                      <a:pt x="521" y="79"/>
                      <a:pt x="521" y="79"/>
                    </a:cubicBezTo>
                    <a:cubicBezTo>
                      <a:pt x="566" y="83"/>
                      <a:pt x="566" y="83"/>
                      <a:pt x="566" y="83"/>
                    </a:cubicBezTo>
                    <a:cubicBezTo>
                      <a:pt x="536" y="83"/>
                      <a:pt x="505" y="83"/>
                      <a:pt x="475" y="83"/>
                    </a:cubicBezTo>
                    <a:cubicBezTo>
                      <a:pt x="436" y="83"/>
                      <a:pt x="398" y="83"/>
                      <a:pt x="360" y="82"/>
                    </a:cubicBezTo>
                    <a:cubicBezTo>
                      <a:pt x="360" y="79"/>
                      <a:pt x="360" y="77"/>
                      <a:pt x="360" y="77"/>
                    </a:cubicBezTo>
                    <a:cubicBezTo>
                      <a:pt x="360" y="77"/>
                      <a:pt x="360" y="79"/>
                      <a:pt x="360" y="82"/>
                    </a:cubicBezTo>
                    <a:cubicBezTo>
                      <a:pt x="235" y="82"/>
                      <a:pt x="115" y="82"/>
                      <a:pt x="11" y="82"/>
                    </a:cubicBezTo>
                    <a:cubicBezTo>
                      <a:pt x="5" y="82"/>
                      <a:pt x="5" y="82"/>
                      <a:pt x="5" y="82"/>
                    </a:cubicBezTo>
                    <a:cubicBezTo>
                      <a:pt x="4" y="82"/>
                      <a:pt x="4" y="82"/>
                      <a:pt x="4" y="82"/>
                    </a:cubicBezTo>
                    <a:cubicBezTo>
                      <a:pt x="4" y="82"/>
                      <a:pt x="4" y="82"/>
                      <a:pt x="4" y="82"/>
                    </a:cubicBezTo>
                    <a:cubicBezTo>
                      <a:pt x="3" y="82"/>
                      <a:pt x="3" y="82"/>
                      <a:pt x="3" y="82"/>
                    </a:cubicBezTo>
                    <a:cubicBezTo>
                      <a:pt x="4" y="43"/>
                      <a:pt x="4" y="27"/>
                      <a:pt x="4" y="27"/>
                    </a:cubicBezTo>
                    <a:cubicBezTo>
                      <a:pt x="4" y="27"/>
                      <a:pt x="3" y="76"/>
                      <a:pt x="3" y="135"/>
                    </a:cubicBezTo>
                    <a:cubicBezTo>
                      <a:pt x="3" y="145"/>
                      <a:pt x="2" y="154"/>
                      <a:pt x="2" y="164"/>
                    </a:cubicBezTo>
                    <a:cubicBezTo>
                      <a:pt x="2" y="169"/>
                      <a:pt x="2" y="174"/>
                      <a:pt x="2" y="179"/>
                    </a:cubicBezTo>
                    <a:cubicBezTo>
                      <a:pt x="2" y="186"/>
                      <a:pt x="2" y="192"/>
                      <a:pt x="2" y="198"/>
                    </a:cubicBezTo>
                    <a:cubicBezTo>
                      <a:pt x="2" y="198"/>
                      <a:pt x="2" y="198"/>
                      <a:pt x="2" y="198"/>
                    </a:cubicBezTo>
                    <a:cubicBezTo>
                      <a:pt x="2" y="208"/>
                      <a:pt x="2" y="219"/>
                      <a:pt x="2" y="229"/>
                    </a:cubicBezTo>
                    <a:cubicBezTo>
                      <a:pt x="1" y="285"/>
                      <a:pt x="0" y="332"/>
                      <a:pt x="0" y="332"/>
                    </a:cubicBezTo>
                    <a:cubicBezTo>
                      <a:pt x="1" y="332"/>
                      <a:pt x="1" y="331"/>
                      <a:pt x="1" y="328"/>
                    </a:cubicBezTo>
                    <a:cubicBezTo>
                      <a:pt x="1" y="328"/>
                      <a:pt x="1" y="328"/>
                      <a:pt x="1" y="328"/>
                    </a:cubicBezTo>
                    <a:cubicBezTo>
                      <a:pt x="1" y="328"/>
                      <a:pt x="1" y="328"/>
                      <a:pt x="1" y="328"/>
                    </a:cubicBezTo>
                    <a:cubicBezTo>
                      <a:pt x="1" y="328"/>
                      <a:pt x="1" y="328"/>
                      <a:pt x="1" y="328"/>
                    </a:cubicBezTo>
                    <a:cubicBezTo>
                      <a:pt x="1" y="324"/>
                      <a:pt x="1" y="315"/>
                      <a:pt x="1" y="299"/>
                    </a:cubicBezTo>
                    <a:cubicBezTo>
                      <a:pt x="1" y="278"/>
                      <a:pt x="2" y="246"/>
                      <a:pt x="2" y="198"/>
                    </a:cubicBezTo>
                    <a:cubicBezTo>
                      <a:pt x="2" y="198"/>
                      <a:pt x="2" y="198"/>
                      <a:pt x="2" y="198"/>
                    </a:cubicBezTo>
                    <a:cubicBezTo>
                      <a:pt x="3" y="170"/>
                      <a:pt x="3" y="137"/>
                      <a:pt x="4" y="99"/>
                    </a:cubicBezTo>
                    <a:cubicBezTo>
                      <a:pt x="4" y="99"/>
                      <a:pt x="4" y="99"/>
                      <a:pt x="4" y="99"/>
                    </a:cubicBezTo>
                    <a:cubicBezTo>
                      <a:pt x="4" y="99"/>
                      <a:pt x="4" y="99"/>
                      <a:pt x="4" y="99"/>
                    </a:cubicBezTo>
                    <a:cubicBezTo>
                      <a:pt x="7" y="99"/>
                      <a:pt x="7" y="99"/>
                      <a:pt x="7" y="99"/>
                    </a:cubicBezTo>
                    <a:cubicBezTo>
                      <a:pt x="14" y="99"/>
                      <a:pt x="14" y="99"/>
                      <a:pt x="14" y="99"/>
                    </a:cubicBezTo>
                    <a:cubicBezTo>
                      <a:pt x="28" y="99"/>
                      <a:pt x="28" y="99"/>
                      <a:pt x="28" y="99"/>
                    </a:cubicBezTo>
                    <a:cubicBezTo>
                      <a:pt x="57" y="99"/>
                      <a:pt x="57" y="99"/>
                      <a:pt x="57" y="99"/>
                    </a:cubicBezTo>
                    <a:cubicBezTo>
                      <a:pt x="76" y="99"/>
                      <a:pt x="96" y="99"/>
                      <a:pt x="116" y="99"/>
                    </a:cubicBezTo>
                    <a:cubicBezTo>
                      <a:pt x="155" y="99"/>
                      <a:pt x="196" y="99"/>
                      <a:pt x="238" y="99"/>
                    </a:cubicBezTo>
                    <a:cubicBezTo>
                      <a:pt x="278" y="100"/>
                      <a:pt x="319" y="100"/>
                      <a:pt x="360" y="100"/>
                    </a:cubicBezTo>
                    <a:cubicBezTo>
                      <a:pt x="360" y="108"/>
                      <a:pt x="360" y="118"/>
                      <a:pt x="360" y="128"/>
                    </a:cubicBezTo>
                    <a:cubicBezTo>
                      <a:pt x="360" y="132"/>
                      <a:pt x="360" y="136"/>
                      <a:pt x="360" y="139"/>
                    </a:cubicBezTo>
                    <a:cubicBezTo>
                      <a:pt x="360" y="141"/>
                      <a:pt x="360" y="143"/>
                      <a:pt x="360" y="144"/>
                    </a:cubicBezTo>
                    <a:cubicBezTo>
                      <a:pt x="360" y="155"/>
                      <a:pt x="360" y="165"/>
                      <a:pt x="360" y="174"/>
                    </a:cubicBezTo>
                    <a:cubicBezTo>
                      <a:pt x="360" y="183"/>
                      <a:pt x="360" y="190"/>
                      <a:pt x="360" y="196"/>
                    </a:cubicBezTo>
                    <a:cubicBezTo>
                      <a:pt x="360" y="196"/>
                      <a:pt x="360" y="196"/>
                      <a:pt x="360" y="196"/>
                    </a:cubicBezTo>
                    <a:cubicBezTo>
                      <a:pt x="360" y="205"/>
                      <a:pt x="360" y="211"/>
                      <a:pt x="360" y="211"/>
                    </a:cubicBezTo>
                    <a:cubicBezTo>
                      <a:pt x="360" y="211"/>
                      <a:pt x="360" y="210"/>
                      <a:pt x="360" y="209"/>
                    </a:cubicBezTo>
                    <a:cubicBezTo>
                      <a:pt x="360" y="209"/>
                      <a:pt x="360" y="209"/>
                      <a:pt x="360" y="209"/>
                    </a:cubicBezTo>
                    <a:cubicBezTo>
                      <a:pt x="361" y="209"/>
                      <a:pt x="361" y="209"/>
                      <a:pt x="361" y="209"/>
                    </a:cubicBezTo>
                    <a:cubicBezTo>
                      <a:pt x="363" y="209"/>
                      <a:pt x="363" y="209"/>
                      <a:pt x="363" y="209"/>
                    </a:cubicBezTo>
                    <a:cubicBezTo>
                      <a:pt x="366" y="209"/>
                      <a:pt x="366" y="209"/>
                      <a:pt x="366" y="209"/>
                    </a:cubicBezTo>
                    <a:cubicBezTo>
                      <a:pt x="394" y="209"/>
                      <a:pt x="394" y="209"/>
                      <a:pt x="394" y="209"/>
                    </a:cubicBezTo>
                    <a:cubicBezTo>
                      <a:pt x="412" y="209"/>
                      <a:pt x="431" y="209"/>
                      <a:pt x="449" y="209"/>
                    </a:cubicBezTo>
                    <a:cubicBezTo>
                      <a:pt x="457" y="208"/>
                      <a:pt x="467" y="208"/>
                      <a:pt x="478" y="208"/>
                    </a:cubicBezTo>
                    <a:cubicBezTo>
                      <a:pt x="514" y="208"/>
                      <a:pt x="561" y="209"/>
                      <a:pt x="598" y="210"/>
                    </a:cubicBezTo>
                    <a:cubicBezTo>
                      <a:pt x="618" y="211"/>
                      <a:pt x="638" y="212"/>
                      <a:pt x="659" y="212"/>
                    </a:cubicBezTo>
                    <a:cubicBezTo>
                      <a:pt x="865" y="219"/>
                      <a:pt x="1066" y="222"/>
                      <a:pt x="1266" y="231"/>
                    </a:cubicBezTo>
                    <a:cubicBezTo>
                      <a:pt x="1301" y="232"/>
                      <a:pt x="1336" y="234"/>
                      <a:pt x="1371" y="236"/>
                    </a:cubicBezTo>
                    <a:cubicBezTo>
                      <a:pt x="1418" y="238"/>
                      <a:pt x="1465" y="241"/>
                      <a:pt x="1511" y="245"/>
                    </a:cubicBezTo>
                    <a:cubicBezTo>
                      <a:pt x="1539" y="247"/>
                      <a:pt x="1566" y="249"/>
                      <a:pt x="1594" y="252"/>
                    </a:cubicBezTo>
                    <a:cubicBezTo>
                      <a:pt x="1604" y="253"/>
                      <a:pt x="1604" y="253"/>
                      <a:pt x="1604" y="253"/>
                    </a:cubicBezTo>
                    <a:cubicBezTo>
                      <a:pt x="1607" y="253"/>
                      <a:pt x="1607" y="253"/>
                      <a:pt x="1607" y="253"/>
                    </a:cubicBezTo>
                    <a:cubicBezTo>
                      <a:pt x="1607" y="253"/>
                      <a:pt x="1607" y="253"/>
                      <a:pt x="1607" y="253"/>
                    </a:cubicBezTo>
                    <a:cubicBezTo>
                      <a:pt x="1608" y="253"/>
                      <a:pt x="1608" y="253"/>
                      <a:pt x="1608" y="253"/>
                    </a:cubicBezTo>
                    <a:cubicBezTo>
                      <a:pt x="1608" y="255"/>
                      <a:pt x="1608" y="256"/>
                      <a:pt x="1608" y="256"/>
                    </a:cubicBezTo>
                    <a:cubicBezTo>
                      <a:pt x="1608" y="256"/>
                      <a:pt x="1608" y="252"/>
                      <a:pt x="1608" y="245"/>
                    </a:cubicBezTo>
                    <a:cubicBezTo>
                      <a:pt x="1608" y="245"/>
                      <a:pt x="1608" y="245"/>
                      <a:pt x="1608" y="245"/>
                    </a:cubicBezTo>
                    <a:cubicBezTo>
                      <a:pt x="1608" y="242"/>
                      <a:pt x="1608" y="238"/>
                      <a:pt x="1608" y="234"/>
                    </a:cubicBezTo>
                    <a:cubicBezTo>
                      <a:pt x="1605" y="234"/>
                      <a:pt x="1605" y="234"/>
                      <a:pt x="1605" y="234"/>
                    </a:cubicBezTo>
                    <a:cubicBezTo>
                      <a:pt x="1599" y="233"/>
                      <a:pt x="1599" y="233"/>
                      <a:pt x="1599" y="233"/>
                    </a:cubicBezTo>
                    <a:cubicBezTo>
                      <a:pt x="1572" y="231"/>
                      <a:pt x="1572" y="231"/>
                      <a:pt x="1572" y="231"/>
                    </a:cubicBezTo>
                    <a:cubicBezTo>
                      <a:pt x="1537" y="227"/>
                      <a:pt x="1502" y="224"/>
                      <a:pt x="1467" y="222"/>
                    </a:cubicBezTo>
                    <a:cubicBezTo>
                      <a:pt x="1329" y="211"/>
                      <a:pt x="1197" y="204"/>
                      <a:pt x="1065" y="198"/>
                    </a:cubicBezTo>
                    <a:cubicBezTo>
                      <a:pt x="1026" y="196"/>
                      <a:pt x="981" y="196"/>
                      <a:pt x="932" y="196"/>
                    </a:cubicBezTo>
                    <a:cubicBezTo>
                      <a:pt x="886" y="196"/>
                      <a:pt x="836" y="196"/>
                      <a:pt x="785" y="197"/>
                    </a:cubicBezTo>
                    <a:cubicBezTo>
                      <a:pt x="733" y="197"/>
                      <a:pt x="679" y="198"/>
                      <a:pt x="626" y="198"/>
                    </a:cubicBezTo>
                    <a:cubicBezTo>
                      <a:pt x="593" y="198"/>
                      <a:pt x="561" y="197"/>
                      <a:pt x="529" y="197"/>
                    </a:cubicBezTo>
                    <a:cubicBezTo>
                      <a:pt x="512" y="196"/>
                      <a:pt x="496" y="196"/>
                      <a:pt x="481" y="195"/>
                    </a:cubicBezTo>
                    <a:cubicBezTo>
                      <a:pt x="481" y="195"/>
                      <a:pt x="481" y="195"/>
                      <a:pt x="481" y="195"/>
                    </a:cubicBezTo>
                    <a:cubicBezTo>
                      <a:pt x="460" y="195"/>
                      <a:pt x="440" y="194"/>
                      <a:pt x="421" y="193"/>
                    </a:cubicBezTo>
                    <a:cubicBezTo>
                      <a:pt x="404" y="192"/>
                      <a:pt x="388" y="192"/>
                      <a:pt x="371" y="191"/>
                    </a:cubicBezTo>
                    <a:cubicBezTo>
                      <a:pt x="365" y="191"/>
                      <a:pt x="365" y="191"/>
                      <a:pt x="365" y="191"/>
                    </a:cubicBezTo>
                    <a:cubicBezTo>
                      <a:pt x="362" y="191"/>
                      <a:pt x="362" y="191"/>
                      <a:pt x="362" y="191"/>
                    </a:cubicBezTo>
                    <a:cubicBezTo>
                      <a:pt x="361" y="191"/>
                      <a:pt x="361" y="191"/>
                      <a:pt x="361" y="191"/>
                    </a:cubicBezTo>
                    <a:cubicBezTo>
                      <a:pt x="361" y="191"/>
                      <a:pt x="361" y="191"/>
                      <a:pt x="361" y="191"/>
                    </a:cubicBezTo>
                    <a:cubicBezTo>
                      <a:pt x="361" y="191"/>
                      <a:pt x="361" y="191"/>
                      <a:pt x="361" y="191"/>
                    </a:cubicBezTo>
                    <a:cubicBezTo>
                      <a:pt x="361" y="191"/>
                      <a:pt x="361" y="191"/>
                      <a:pt x="361" y="191"/>
                    </a:cubicBezTo>
                    <a:cubicBezTo>
                      <a:pt x="361" y="192"/>
                      <a:pt x="361" y="192"/>
                      <a:pt x="361" y="192"/>
                    </a:cubicBezTo>
                    <a:cubicBezTo>
                      <a:pt x="361" y="192"/>
                      <a:pt x="361" y="170"/>
                      <a:pt x="361" y="148"/>
                    </a:cubicBezTo>
                    <a:cubicBezTo>
                      <a:pt x="360" y="126"/>
                      <a:pt x="360" y="104"/>
                      <a:pt x="360" y="104"/>
                    </a:cubicBezTo>
                    <a:cubicBezTo>
                      <a:pt x="360" y="104"/>
                      <a:pt x="360" y="108"/>
                      <a:pt x="360" y="120"/>
                    </a:cubicBezTo>
                    <a:cubicBezTo>
                      <a:pt x="360" y="120"/>
                      <a:pt x="360" y="120"/>
                      <a:pt x="360" y="120"/>
                    </a:cubicBezTo>
                    <a:cubicBezTo>
                      <a:pt x="362" y="119"/>
                      <a:pt x="362" y="119"/>
                      <a:pt x="362" y="119"/>
                    </a:cubicBezTo>
                    <a:cubicBezTo>
                      <a:pt x="374" y="119"/>
                      <a:pt x="374" y="119"/>
                      <a:pt x="374" y="119"/>
                    </a:cubicBezTo>
                    <a:cubicBezTo>
                      <a:pt x="398" y="118"/>
                      <a:pt x="398" y="118"/>
                      <a:pt x="398" y="118"/>
                    </a:cubicBezTo>
                    <a:cubicBezTo>
                      <a:pt x="560" y="112"/>
                      <a:pt x="761" y="112"/>
                      <a:pt x="929" y="108"/>
                    </a:cubicBezTo>
                    <a:cubicBezTo>
                      <a:pt x="1010" y="112"/>
                      <a:pt x="1092" y="116"/>
                      <a:pt x="1175" y="120"/>
                    </a:cubicBezTo>
                    <a:cubicBezTo>
                      <a:pt x="1184" y="120"/>
                      <a:pt x="1193" y="121"/>
                      <a:pt x="1202" y="121"/>
                    </a:cubicBezTo>
                    <a:cubicBezTo>
                      <a:pt x="1260" y="124"/>
                      <a:pt x="1319" y="126"/>
                      <a:pt x="1378" y="129"/>
                    </a:cubicBezTo>
                    <a:cubicBezTo>
                      <a:pt x="1453" y="133"/>
                      <a:pt x="1529" y="136"/>
                      <a:pt x="1605" y="141"/>
                    </a:cubicBezTo>
                    <a:cubicBezTo>
                      <a:pt x="1606" y="138"/>
                      <a:pt x="1607" y="136"/>
                      <a:pt x="1608" y="133"/>
                    </a:cubicBezTo>
                    <a:cubicBezTo>
                      <a:pt x="1608" y="128"/>
                      <a:pt x="1608" y="122"/>
                      <a:pt x="1608" y="117"/>
                    </a:cubicBezTo>
                    <a:cubicBezTo>
                      <a:pt x="1552" y="114"/>
                      <a:pt x="1496" y="111"/>
                      <a:pt x="1439" y="109"/>
                    </a:cubicBezTo>
                    <a:cubicBezTo>
                      <a:pt x="1365" y="106"/>
                      <a:pt x="1297" y="104"/>
                      <a:pt x="1229" y="101"/>
                    </a:cubicBezTo>
                    <a:cubicBezTo>
                      <a:pt x="1260" y="101"/>
                      <a:pt x="1286" y="101"/>
                      <a:pt x="1307" y="101"/>
                    </a:cubicBezTo>
                    <a:cubicBezTo>
                      <a:pt x="1387" y="101"/>
                      <a:pt x="1464" y="100"/>
                      <a:pt x="1538" y="99"/>
                    </a:cubicBezTo>
                    <a:cubicBezTo>
                      <a:pt x="1556" y="99"/>
                      <a:pt x="1575" y="99"/>
                      <a:pt x="1593" y="99"/>
                    </a:cubicBezTo>
                    <a:cubicBezTo>
                      <a:pt x="1606" y="99"/>
                      <a:pt x="1606" y="99"/>
                      <a:pt x="1606" y="99"/>
                    </a:cubicBezTo>
                    <a:cubicBezTo>
                      <a:pt x="1608" y="99"/>
                      <a:pt x="1608" y="99"/>
                      <a:pt x="1608" y="99"/>
                    </a:cubicBezTo>
                    <a:cubicBezTo>
                      <a:pt x="1608" y="99"/>
                      <a:pt x="1608" y="99"/>
                      <a:pt x="1608" y="99"/>
                    </a:cubicBezTo>
                    <a:cubicBezTo>
                      <a:pt x="1608" y="95"/>
                      <a:pt x="1608" y="91"/>
                      <a:pt x="1609" y="88"/>
                    </a:cubicBezTo>
                    <a:cubicBezTo>
                      <a:pt x="1609" y="88"/>
                      <a:pt x="1609" y="87"/>
                      <a:pt x="1610" y="87"/>
                    </a:cubicBezTo>
                    <a:cubicBezTo>
                      <a:pt x="1610" y="83"/>
                      <a:pt x="1610" y="79"/>
                      <a:pt x="1610" y="76"/>
                    </a:cubicBezTo>
                    <a:cubicBezTo>
                      <a:pt x="1610" y="71"/>
                      <a:pt x="1610" y="69"/>
                      <a:pt x="1610" y="69"/>
                    </a:cubicBezTo>
                    <a:cubicBezTo>
                      <a:pt x="1610" y="69"/>
                      <a:pt x="1610" y="71"/>
                      <a:pt x="1610" y="76"/>
                    </a:cubicBezTo>
                    <a:cubicBezTo>
                      <a:pt x="1610" y="79"/>
                      <a:pt x="1610" y="83"/>
                      <a:pt x="1610" y="87"/>
                    </a:cubicBezTo>
                    <a:cubicBezTo>
                      <a:pt x="1616" y="87"/>
                      <a:pt x="1622" y="87"/>
                      <a:pt x="1628" y="87"/>
                    </a:cubicBezTo>
                    <a:cubicBezTo>
                      <a:pt x="1632" y="78"/>
                      <a:pt x="1636" y="68"/>
                      <a:pt x="1639" y="59"/>
                    </a:cubicBezTo>
                    <a:cubicBezTo>
                      <a:pt x="1629" y="60"/>
                      <a:pt x="1619" y="60"/>
                      <a:pt x="1609" y="60"/>
                    </a:cubicBezTo>
                    <a:cubicBezTo>
                      <a:pt x="1609" y="60"/>
                      <a:pt x="1609" y="60"/>
                      <a:pt x="1609" y="60"/>
                    </a:cubicBezTo>
                    <a:cubicBezTo>
                      <a:pt x="1609" y="60"/>
                      <a:pt x="1609" y="60"/>
                      <a:pt x="1609" y="60"/>
                    </a:cubicBezTo>
                    <a:cubicBezTo>
                      <a:pt x="1609" y="59"/>
                      <a:pt x="1609" y="57"/>
                      <a:pt x="1609" y="56"/>
                    </a:cubicBezTo>
                    <a:cubicBezTo>
                      <a:pt x="1609" y="47"/>
                      <a:pt x="1609" y="41"/>
                      <a:pt x="1609" y="41"/>
                    </a:cubicBezTo>
                    <a:cubicBezTo>
                      <a:pt x="1609" y="41"/>
                      <a:pt x="1609" y="46"/>
                      <a:pt x="1609" y="56"/>
                    </a:cubicBezTo>
                    <a:cubicBezTo>
                      <a:pt x="1609" y="57"/>
                      <a:pt x="1609" y="59"/>
                      <a:pt x="1609" y="60"/>
                    </a:cubicBezTo>
                    <a:cubicBezTo>
                      <a:pt x="1585" y="61"/>
                      <a:pt x="1561" y="62"/>
                      <a:pt x="1538" y="63"/>
                    </a:cubicBezTo>
                    <a:cubicBezTo>
                      <a:pt x="1408" y="67"/>
                      <a:pt x="1300" y="73"/>
                      <a:pt x="1181" y="77"/>
                    </a:cubicBezTo>
                    <a:cubicBezTo>
                      <a:pt x="1163" y="78"/>
                      <a:pt x="1144" y="79"/>
                      <a:pt x="1126" y="79"/>
                    </a:cubicBezTo>
                    <a:cubicBezTo>
                      <a:pt x="1064" y="81"/>
                      <a:pt x="1000" y="82"/>
                      <a:pt x="933" y="84"/>
                    </a:cubicBezTo>
                    <a:cubicBezTo>
                      <a:pt x="914" y="84"/>
                      <a:pt x="895" y="84"/>
                      <a:pt x="876" y="84"/>
                    </a:cubicBezTo>
                    <a:cubicBezTo>
                      <a:pt x="776" y="77"/>
                      <a:pt x="685" y="70"/>
                      <a:pt x="580" y="62"/>
                    </a:cubicBezTo>
                    <a:cubicBezTo>
                      <a:pt x="561" y="60"/>
                      <a:pt x="541" y="58"/>
                      <a:pt x="521" y="56"/>
                    </a:cubicBezTo>
                    <a:cubicBezTo>
                      <a:pt x="505" y="55"/>
                      <a:pt x="505" y="55"/>
                      <a:pt x="505" y="55"/>
                    </a:cubicBezTo>
                    <a:cubicBezTo>
                      <a:pt x="503" y="55"/>
                      <a:pt x="503" y="55"/>
                      <a:pt x="503" y="55"/>
                    </a:cubicBezTo>
                    <a:cubicBezTo>
                      <a:pt x="503" y="55"/>
                      <a:pt x="503" y="55"/>
                      <a:pt x="503" y="55"/>
                    </a:cubicBezTo>
                    <a:cubicBezTo>
                      <a:pt x="503" y="55"/>
                      <a:pt x="503" y="55"/>
                      <a:pt x="503" y="55"/>
                    </a:cubicBezTo>
                    <a:cubicBezTo>
                      <a:pt x="503" y="54"/>
                      <a:pt x="503" y="53"/>
                      <a:pt x="503" y="53"/>
                    </a:cubicBezTo>
                    <a:cubicBezTo>
                      <a:pt x="503" y="53"/>
                      <a:pt x="503" y="54"/>
                      <a:pt x="503" y="55"/>
                    </a:cubicBezTo>
                    <a:cubicBezTo>
                      <a:pt x="503" y="56"/>
                      <a:pt x="502" y="56"/>
                      <a:pt x="502" y="56"/>
                    </a:cubicBezTo>
                    <a:cubicBezTo>
                      <a:pt x="502" y="56"/>
                      <a:pt x="503" y="53"/>
                      <a:pt x="503" y="37"/>
                    </a:cubicBezTo>
                    <a:cubicBezTo>
                      <a:pt x="503" y="37"/>
                      <a:pt x="503" y="37"/>
                      <a:pt x="503" y="37"/>
                    </a:cubicBezTo>
                    <a:cubicBezTo>
                      <a:pt x="504" y="37"/>
                      <a:pt x="504" y="37"/>
                      <a:pt x="504" y="37"/>
                    </a:cubicBezTo>
                    <a:cubicBezTo>
                      <a:pt x="508" y="37"/>
                      <a:pt x="508" y="37"/>
                      <a:pt x="508" y="37"/>
                    </a:cubicBezTo>
                    <a:cubicBezTo>
                      <a:pt x="516" y="37"/>
                      <a:pt x="516" y="37"/>
                      <a:pt x="516" y="37"/>
                    </a:cubicBezTo>
                    <a:cubicBezTo>
                      <a:pt x="527" y="37"/>
                      <a:pt x="538" y="37"/>
                      <a:pt x="549" y="37"/>
                    </a:cubicBezTo>
                    <a:cubicBezTo>
                      <a:pt x="593" y="36"/>
                      <a:pt x="639" y="35"/>
                      <a:pt x="686" y="35"/>
                    </a:cubicBezTo>
                    <a:cubicBezTo>
                      <a:pt x="779" y="34"/>
                      <a:pt x="875" y="33"/>
                      <a:pt x="960" y="33"/>
                    </a:cubicBezTo>
                    <a:cubicBezTo>
                      <a:pt x="1054" y="32"/>
                      <a:pt x="1112" y="33"/>
                      <a:pt x="1182" y="31"/>
                    </a:cubicBezTo>
                    <a:cubicBezTo>
                      <a:pt x="1182" y="31"/>
                      <a:pt x="1182" y="31"/>
                      <a:pt x="1182" y="31"/>
                    </a:cubicBezTo>
                    <a:cubicBezTo>
                      <a:pt x="1242" y="28"/>
                      <a:pt x="1354" y="19"/>
                      <a:pt x="1343" y="18"/>
                    </a:cubicBezTo>
                    <a:cubicBezTo>
                      <a:pt x="1345" y="17"/>
                      <a:pt x="1337" y="16"/>
                      <a:pt x="1324" y="16"/>
                    </a:cubicBezTo>
                    <a:cubicBezTo>
                      <a:pt x="1300" y="16"/>
                      <a:pt x="1259" y="18"/>
                      <a:pt x="1231" y="18"/>
                    </a:cubicBezTo>
                    <a:cubicBezTo>
                      <a:pt x="1180" y="19"/>
                      <a:pt x="1131" y="20"/>
                      <a:pt x="1083" y="20"/>
                    </a:cubicBezTo>
                    <a:cubicBezTo>
                      <a:pt x="998" y="20"/>
                      <a:pt x="916" y="18"/>
                      <a:pt x="833" y="17"/>
                    </a:cubicBezTo>
                    <a:cubicBezTo>
                      <a:pt x="750" y="15"/>
                      <a:pt x="665" y="14"/>
                      <a:pt x="576" y="14"/>
                    </a:cubicBezTo>
                    <a:cubicBezTo>
                      <a:pt x="563" y="14"/>
                      <a:pt x="550" y="14"/>
                      <a:pt x="537" y="14"/>
                    </a:cubicBezTo>
                    <a:cubicBezTo>
                      <a:pt x="509" y="14"/>
                      <a:pt x="509" y="14"/>
                      <a:pt x="509" y="14"/>
                    </a:cubicBezTo>
                    <a:cubicBezTo>
                      <a:pt x="502" y="14"/>
                      <a:pt x="502" y="14"/>
                      <a:pt x="502" y="14"/>
                    </a:cubicBezTo>
                    <a:cubicBezTo>
                      <a:pt x="502" y="14"/>
                      <a:pt x="502" y="14"/>
                      <a:pt x="502" y="14"/>
                    </a:cubicBezTo>
                    <a:cubicBezTo>
                      <a:pt x="502" y="4"/>
                      <a:pt x="502" y="0"/>
                      <a:pt x="502" y="0"/>
                    </a:cubicBezTo>
                  </a:path>
                </a:pathLst>
              </a:custGeom>
              <a:solidFill>
                <a:srgbClr val="FBFBF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2" name="Freeform 23"/>
              <p:cNvSpPr/>
              <p:nvPr/>
            </p:nvSpPr>
            <p:spPr bwMode="auto">
              <a:xfrm>
                <a:off x="4245" y="1165"/>
                <a:ext cx="1268" cy="720"/>
              </a:xfrm>
              <a:custGeom>
                <a:avLst/>
                <a:gdLst>
                  <a:gd name="T0" fmla="*/ 14 w 929"/>
                  <a:gd name="T1" fmla="*/ 29 h 527"/>
                  <a:gd name="T2" fmla="*/ 421 w 929"/>
                  <a:gd name="T3" fmla="*/ 339 h 527"/>
                  <a:gd name="T4" fmla="*/ 893 w 929"/>
                  <a:gd name="T5" fmla="*/ 526 h 527"/>
                  <a:gd name="T6" fmla="*/ 923 w 929"/>
                  <a:gd name="T7" fmla="*/ 518 h 527"/>
                  <a:gd name="T8" fmla="*/ 918 w 929"/>
                  <a:gd name="T9" fmla="*/ 500 h 527"/>
                  <a:gd name="T10" fmla="*/ 459 w 929"/>
                  <a:gd name="T11" fmla="*/ 320 h 527"/>
                  <a:gd name="T12" fmla="*/ 53 w 929"/>
                  <a:gd name="T13" fmla="*/ 11 h 527"/>
                  <a:gd name="T14" fmla="*/ 14 w 929"/>
                  <a:gd name="T15" fmla="*/ 29 h 52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29" h="527">
                    <a:moveTo>
                      <a:pt x="14" y="29"/>
                    </a:moveTo>
                    <a:cubicBezTo>
                      <a:pt x="144" y="139"/>
                      <a:pt x="276" y="249"/>
                      <a:pt x="421" y="339"/>
                    </a:cubicBezTo>
                    <a:cubicBezTo>
                      <a:pt x="566" y="429"/>
                      <a:pt x="724" y="496"/>
                      <a:pt x="893" y="526"/>
                    </a:cubicBezTo>
                    <a:cubicBezTo>
                      <a:pt x="903" y="527"/>
                      <a:pt x="915" y="526"/>
                      <a:pt x="923" y="518"/>
                    </a:cubicBezTo>
                    <a:cubicBezTo>
                      <a:pt x="929" y="511"/>
                      <a:pt x="927" y="501"/>
                      <a:pt x="918" y="500"/>
                    </a:cubicBezTo>
                    <a:cubicBezTo>
                      <a:pt x="754" y="471"/>
                      <a:pt x="601" y="407"/>
                      <a:pt x="459" y="320"/>
                    </a:cubicBezTo>
                    <a:cubicBezTo>
                      <a:pt x="314" y="231"/>
                      <a:pt x="183" y="121"/>
                      <a:pt x="53" y="11"/>
                    </a:cubicBezTo>
                    <a:cubicBezTo>
                      <a:pt x="40" y="0"/>
                      <a:pt x="0" y="17"/>
                      <a:pt x="14" y="29"/>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3" name="Freeform 24"/>
              <p:cNvSpPr/>
              <p:nvPr/>
            </p:nvSpPr>
            <p:spPr bwMode="auto">
              <a:xfrm>
                <a:off x="5483" y="929"/>
                <a:ext cx="250" cy="385"/>
              </a:xfrm>
              <a:custGeom>
                <a:avLst/>
                <a:gdLst>
                  <a:gd name="T0" fmla="*/ 222 w 250"/>
                  <a:gd name="T1" fmla="*/ 0 h 385"/>
                  <a:gd name="T2" fmla="*/ 0 w 250"/>
                  <a:gd name="T3" fmla="*/ 358 h 385"/>
                  <a:gd name="T4" fmla="*/ 250 w 250"/>
                  <a:gd name="T5" fmla="*/ 385 h 385"/>
                  <a:gd name="T6" fmla="*/ 222 w 250"/>
                  <a:gd name="T7" fmla="*/ 0 h 385"/>
                </a:gdLst>
                <a:ahLst/>
                <a:cxnLst>
                  <a:cxn ang="0">
                    <a:pos x="T0" y="T1"/>
                  </a:cxn>
                  <a:cxn ang="0">
                    <a:pos x="T2" y="T3"/>
                  </a:cxn>
                  <a:cxn ang="0">
                    <a:pos x="T4" y="T5"/>
                  </a:cxn>
                  <a:cxn ang="0">
                    <a:pos x="T6" y="T7"/>
                  </a:cxn>
                </a:cxnLst>
                <a:rect l="0" t="0" r="r" b="b"/>
                <a:pathLst>
                  <a:path w="250" h="385">
                    <a:moveTo>
                      <a:pt x="222" y="0"/>
                    </a:moveTo>
                    <a:lnTo>
                      <a:pt x="0" y="358"/>
                    </a:lnTo>
                    <a:lnTo>
                      <a:pt x="250" y="385"/>
                    </a:lnTo>
                    <a:lnTo>
                      <a:pt x="2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4" name="Freeform 25"/>
              <p:cNvSpPr/>
              <p:nvPr/>
            </p:nvSpPr>
            <p:spPr bwMode="auto">
              <a:xfrm>
                <a:off x="5466" y="896"/>
                <a:ext cx="278" cy="429"/>
              </a:xfrm>
              <a:custGeom>
                <a:avLst/>
                <a:gdLst>
                  <a:gd name="T0" fmla="*/ 239 w 278"/>
                  <a:gd name="T1" fmla="*/ 33 h 429"/>
                  <a:gd name="T2" fmla="*/ 231 w 278"/>
                  <a:gd name="T3" fmla="*/ 27 h 429"/>
                  <a:gd name="T4" fmla="*/ 0 w 278"/>
                  <a:gd name="T5" fmla="*/ 399 h 429"/>
                  <a:gd name="T6" fmla="*/ 278 w 278"/>
                  <a:gd name="T7" fmla="*/ 429 h 429"/>
                  <a:gd name="T8" fmla="*/ 247 w 278"/>
                  <a:gd name="T9" fmla="*/ 0 h 429"/>
                  <a:gd name="T10" fmla="*/ 231 w 278"/>
                  <a:gd name="T11" fmla="*/ 27 h 429"/>
                  <a:gd name="T12" fmla="*/ 239 w 278"/>
                  <a:gd name="T13" fmla="*/ 33 h 429"/>
                  <a:gd name="T14" fmla="*/ 228 w 278"/>
                  <a:gd name="T15" fmla="*/ 34 h 429"/>
                  <a:gd name="T16" fmla="*/ 255 w 278"/>
                  <a:gd name="T17" fmla="*/ 406 h 429"/>
                  <a:gd name="T18" fmla="*/ 35 w 278"/>
                  <a:gd name="T19" fmla="*/ 381 h 429"/>
                  <a:gd name="T20" fmla="*/ 248 w 278"/>
                  <a:gd name="T21" fmla="*/ 38 h 429"/>
                  <a:gd name="T22" fmla="*/ 239 w 278"/>
                  <a:gd name="T23" fmla="*/ 33 h 429"/>
                  <a:gd name="T24" fmla="*/ 228 w 278"/>
                  <a:gd name="T25" fmla="*/ 34 h 429"/>
                  <a:gd name="T26" fmla="*/ 239 w 278"/>
                  <a:gd name="T27" fmla="*/ 33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429">
                    <a:moveTo>
                      <a:pt x="239" y="33"/>
                    </a:moveTo>
                    <a:lnTo>
                      <a:pt x="231" y="27"/>
                    </a:lnTo>
                    <a:lnTo>
                      <a:pt x="0" y="399"/>
                    </a:lnTo>
                    <a:lnTo>
                      <a:pt x="278" y="429"/>
                    </a:lnTo>
                    <a:lnTo>
                      <a:pt x="247" y="0"/>
                    </a:lnTo>
                    <a:lnTo>
                      <a:pt x="231" y="27"/>
                    </a:lnTo>
                    <a:lnTo>
                      <a:pt x="239" y="33"/>
                    </a:lnTo>
                    <a:lnTo>
                      <a:pt x="228" y="34"/>
                    </a:lnTo>
                    <a:lnTo>
                      <a:pt x="255" y="406"/>
                    </a:lnTo>
                    <a:lnTo>
                      <a:pt x="35" y="381"/>
                    </a:lnTo>
                    <a:lnTo>
                      <a:pt x="248" y="38"/>
                    </a:lnTo>
                    <a:lnTo>
                      <a:pt x="239" y="33"/>
                    </a:lnTo>
                    <a:lnTo>
                      <a:pt x="228" y="34"/>
                    </a:lnTo>
                    <a:lnTo>
                      <a:pt x="239" y="3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5" name="Freeform 26"/>
              <p:cNvSpPr/>
              <p:nvPr/>
            </p:nvSpPr>
            <p:spPr bwMode="auto">
              <a:xfrm>
                <a:off x="5646" y="914"/>
                <a:ext cx="68" cy="119"/>
              </a:xfrm>
              <a:custGeom>
                <a:avLst/>
                <a:gdLst>
                  <a:gd name="T0" fmla="*/ 38 w 50"/>
                  <a:gd name="T1" fmla="*/ 4 h 87"/>
                  <a:gd name="T2" fmla="*/ 31 w 50"/>
                  <a:gd name="T3" fmla="*/ 19 h 87"/>
                  <a:gd name="T4" fmla="*/ 25 w 50"/>
                  <a:gd name="T5" fmla="*/ 35 h 87"/>
                  <a:gd name="T6" fmla="*/ 26 w 50"/>
                  <a:gd name="T7" fmla="*/ 38 h 87"/>
                  <a:gd name="T8" fmla="*/ 35 w 50"/>
                  <a:gd name="T9" fmla="*/ 39 h 87"/>
                  <a:gd name="T10" fmla="*/ 34 w 50"/>
                  <a:gd name="T11" fmla="*/ 35 h 87"/>
                  <a:gd name="T12" fmla="*/ 11 w 50"/>
                  <a:gd name="T13" fmla="*/ 52 h 87"/>
                  <a:gd name="T14" fmla="*/ 10 w 50"/>
                  <a:gd name="T15" fmla="*/ 56 h 87"/>
                  <a:gd name="T16" fmla="*/ 31 w 50"/>
                  <a:gd name="T17" fmla="*/ 58 h 87"/>
                  <a:gd name="T18" fmla="*/ 33 w 50"/>
                  <a:gd name="T19" fmla="*/ 53 h 87"/>
                  <a:gd name="T20" fmla="*/ 5 w 50"/>
                  <a:gd name="T21" fmla="*/ 69 h 87"/>
                  <a:gd name="T22" fmla="*/ 3 w 50"/>
                  <a:gd name="T23" fmla="*/ 74 h 87"/>
                  <a:gd name="T24" fmla="*/ 35 w 50"/>
                  <a:gd name="T25" fmla="*/ 84 h 87"/>
                  <a:gd name="T26" fmla="*/ 39 w 50"/>
                  <a:gd name="T27" fmla="*/ 54 h 87"/>
                  <a:gd name="T28" fmla="*/ 28 w 50"/>
                  <a:gd name="T29" fmla="*/ 57 h 87"/>
                  <a:gd name="T30" fmla="*/ 32 w 50"/>
                  <a:gd name="T31" fmla="*/ 72 h 87"/>
                  <a:gd name="T32" fmla="*/ 43 w 50"/>
                  <a:gd name="T33" fmla="*/ 70 h 87"/>
                  <a:gd name="T34" fmla="*/ 49 w 50"/>
                  <a:gd name="T35" fmla="*/ 36 h 87"/>
                  <a:gd name="T36" fmla="*/ 39 w 50"/>
                  <a:gd name="T37" fmla="*/ 38 h 87"/>
                  <a:gd name="T38" fmla="*/ 32 w 50"/>
                  <a:gd name="T39" fmla="*/ 71 h 87"/>
                  <a:gd name="T40" fmla="*/ 43 w 50"/>
                  <a:gd name="T41" fmla="*/ 69 h 87"/>
                  <a:gd name="T42" fmla="*/ 39 w 50"/>
                  <a:gd name="T43" fmla="*/ 54 h 87"/>
                  <a:gd name="T44" fmla="*/ 28 w 50"/>
                  <a:gd name="T45" fmla="*/ 57 h 87"/>
                  <a:gd name="T46" fmla="*/ 30 w 50"/>
                  <a:gd name="T47" fmla="*/ 78 h 87"/>
                  <a:gd name="T48" fmla="*/ 11 w 50"/>
                  <a:gd name="T49" fmla="*/ 69 h 87"/>
                  <a:gd name="T50" fmla="*/ 9 w 50"/>
                  <a:gd name="T51" fmla="*/ 73 h 87"/>
                  <a:gd name="T52" fmla="*/ 34 w 50"/>
                  <a:gd name="T53" fmla="*/ 58 h 87"/>
                  <a:gd name="T54" fmla="*/ 36 w 50"/>
                  <a:gd name="T55" fmla="*/ 53 h 87"/>
                  <a:gd name="T56" fmla="*/ 16 w 50"/>
                  <a:gd name="T57" fmla="*/ 51 h 87"/>
                  <a:gd name="T58" fmla="*/ 15 w 50"/>
                  <a:gd name="T59" fmla="*/ 56 h 87"/>
                  <a:gd name="T60" fmla="*/ 40 w 50"/>
                  <a:gd name="T61" fmla="*/ 37 h 87"/>
                  <a:gd name="T62" fmla="*/ 39 w 50"/>
                  <a:gd name="T63" fmla="*/ 33 h 87"/>
                  <a:gd name="T64" fmla="*/ 37 w 50"/>
                  <a:gd name="T65" fmla="*/ 30 h 87"/>
                  <a:gd name="T66" fmla="*/ 48 w 50"/>
                  <a:gd name="T67" fmla="*/ 4 h 87"/>
                  <a:gd name="T68" fmla="*/ 38 w 50"/>
                  <a:gd name="T69" fmla="*/ 4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0" h="87">
                    <a:moveTo>
                      <a:pt x="38" y="4"/>
                    </a:moveTo>
                    <a:cubicBezTo>
                      <a:pt x="36" y="9"/>
                      <a:pt x="33" y="14"/>
                      <a:pt x="31" y="19"/>
                    </a:cubicBezTo>
                    <a:cubicBezTo>
                      <a:pt x="28" y="23"/>
                      <a:pt x="28" y="31"/>
                      <a:pt x="25" y="35"/>
                    </a:cubicBezTo>
                    <a:cubicBezTo>
                      <a:pt x="25" y="36"/>
                      <a:pt x="25" y="37"/>
                      <a:pt x="26" y="38"/>
                    </a:cubicBezTo>
                    <a:cubicBezTo>
                      <a:pt x="29" y="39"/>
                      <a:pt x="32" y="39"/>
                      <a:pt x="35" y="39"/>
                    </a:cubicBezTo>
                    <a:cubicBezTo>
                      <a:pt x="35" y="37"/>
                      <a:pt x="34" y="36"/>
                      <a:pt x="34" y="35"/>
                    </a:cubicBezTo>
                    <a:cubicBezTo>
                      <a:pt x="26" y="40"/>
                      <a:pt x="20" y="48"/>
                      <a:pt x="11" y="52"/>
                    </a:cubicBezTo>
                    <a:cubicBezTo>
                      <a:pt x="9" y="53"/>
                      <a:pt x="6" y="56"/>
                      <a:pt x="10" y="56"/>
                    </a:cubicBezTo>
                    <a:cubicBezTo>
                      <a:pt x="17" y="58"/>
                      <a:pt x="24" y="59"/>
                      <a:pt x="31" y="58"/>
                    </a:cubicBezTo>
                    <a:cubicBezTo>
                      <a:pt x="32" y="57"/>
                      <a:pt x="32" y="55"/>
                      <a:pt x="33" y="53"/>
                    </a:cubicBezTo>
                    <a:cubicBezTo>
                      <a:pt x="22" y="57"/>
                      <a:pt x="15" y="65"/>
                      <a:pt x="5" y="69"/>
                    </a:cubicBezTo>
                    <a:cubicBezTo>
                      <a:pt x="3" y="70"/>
                      <a:pt x="0" y="72"/>
                      <a:pt x="3" y="74"/>
                    </a:cubicBezTo>
                    <a:cubicBezTo>
                      <a:pt x="12" y="78"/>
                      <a:pt x="23" y="87"/>
                      <a:pt x="35" y="84"/>
                    </a:cubicBezTo>
                    <a:cubicBezTo>
                      <a:pt x="47" y="81"/>
                      <a:pt x="41" y="63"/>
                      <a:pt x="39" y="54"/>
                    </a:cubicBezTo>
                    <a:cubicBezTo>
                      <a:pt x="38" y="51"/>
                      <a:pt x="28" y="54"/>
                      <a:pt x="28" y="57"/>
                    </a:cubicBezTo>
                    <a:cubicBezTo>
                      <a:pt x="29" y="62"/>
                      <a:pt x="31" y="67"/>
                      <a:pt x="32" y="72"/>
                    </a:cubicBezTo>
                    <a:cubicBezTo>
                      <a:pt x="34" y="75"/>
                      <a:pt x="42" y="73"/>
                      <a:pt x="43" y="70"/>
                    </a:cubicBezTo>
                    <a:cubicBezTo>
                      <a:pt x="45" y="59"/>
                      <a:pt x="47" y="48"/>
                      <a:pt x="49" y="36"/>
                    </a:cubicBezTo>
                    <a:cubicBezTo>
                      <a:pt x="50" y="33"/>
                      <a:pt x="39" y="35"/>
                      <a:pt x="39" y="38"/>
                    </a:cubicBezTo>
                    <a:cubicBezTo>
                      <a:pt x="37" y="49"/>
                      <a:pt x="35" y="60"/>
                      <a:pt x="32" y="71"/>
                    </a:cubicBezTo>
                    <a:cubicBezTo>
                      <a:pt x="36" y="71"/>
                      <a:pt x="39" y="70"/>
                      <a:pt x="43" y="69"/>
                    </a:cubicBezTo>
                    <a:cubicBezTo>
                      <a:pt x="41" y="64"/>
                      <a:pt x="39" y="59"/>
                      <a:pt x="39" y="54"/>
                    </a:cubicBezTo>
                    <a:cubicBezTo>
                      <a:pt x="35" y="55"/>
                      <a:pt x="32" y="56"/>
                      <a:pt x="28" y="57"/>
                    </a:cubicBezTo>
                    <a:cubicBezTo>
                      <a:pt x="29" y="59"/>
                      <a:pt x="32" y="79"/>
                      <a:pt x="30" y="78"/>
                    </a:cubicBezTo>
                    <a:cubicBezTo>
                      <a:pt x="23" y="76"/>
                      <a:pt x="17" y="72"/>
                      <a:pt x="11" y="69"/>
                    </a:cubicBezTo>
                    <a:cubicBezTo>
                      <a:pt x="10" y="70"/>
                      <a:pt x="10" y="72"/>
                      <a:pt x="9" y="73"/>
                    </a:cubicBezTo>
                    <a:cubicBezTo>
                      <a:pt x="18" y="69"/>
                      <a:pt x="25" y="61"/>
                      <a:pt x="34" y="58"/>
                    </a:cubicBezTo>
                    <a:cubicBezTo>
                      <a:pt x="37" y="57"/>
                      <a:pt x="42" y="53"/>
                      <a:pt x="36" y="53"/>
                    </a:cubicBezTo>
                    <a:cubicBezTo>
                      <a:pt x="29" y="53"/>
                      <a:pt x="23" y="52"/>
                      <a:pt x="16" y="51"/>
                    </a:cubicBezTo>
                    <a:cubicBezTo>
                      <a:pt x="16" y="53"/>
                      <a:pt x="16" y="54"/>
                      <a:pt x="15" y="56"/>
                    </a:cubicBezTo>
                    <a:cubicBezTo>
                      <a:pt x="25" y="51"/>
                      <a:pt x="32" y="43"/>
                      <a:pt x="40" y="37"/>
                    </a:cubicBezTo>
                    <a:cubicBezTo>
                      <a:pt x="43" y="35"/>
                      <a:pt x="43" y="33"/>
                      <a:pt x="39" y="33"/>
                    </a:cubicBezTo>
                    <a:cubicBezTo>
                      <a:pt x="35" y="33"/>
                      <a:pt x="35" y="37"/>
                      <a:pt x="37" y="30"/>
                    </a:cubicBezTo>
                    <a:cubicBezTo>
                      <a:pt x="39" y="21"/>
                      <a:pt x="43" y="12"/>
                      <a:pt x="48" y="4"/>
                    </a:cubicBezTo>
                    <a:cubicBezTo>
                      <a:pt x="50" y="0"/>
                      <a:pt x="40" y="2"/>
                      <a:pt x="38" y="4"/>
                    </a:cubicBezTo>
                    <a:close/>
                  </a:path>
                </a:pathLst>
              </a:custGeom>
              <a:solidFill>
                <a:srgbClr val="87888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6" name="Freeform 27"/>
              <p:cNvSpPr/>
              <p:nvPr/>
            </p:nvSpPr>
            <p:spPr bwMode="auto">
              <a:xfrm>
                <a:off x="4719" y="1272"/>
                <a:ext cx="1009" cy="2369"/>
              </a:xfrm>
              <a:custGeom>
                <a:avLst/>
                <a:gdLst>
                  <a:gd name="T0" fmla="*/ 739 w 739"/>
                  <a:gd name="T1" fmla="*/ 56 h 1734"/>
                  <a:gd name="T2" fmla="*/ 554 w 739"/>
                  <a:gd name="T3" fmla="*/ 24 h 1734"/>
                  <a:gd name="T4" fmla="*/ 541 w 739"/>
                  <a:gd name="T5" fmla="*/ 24 h 1734"/>
                  <a:gd name="T6" fmla="*/ 103 w 739"/>
                  <a:gd name="T7" fmla="*/ 1376 h 1734"/>
                  <a:gd name="T8" fmla="*/ 0 w 739"/>
                  <a:gd name="T9" fmla="*/ 1639 h 1734"/>
                  <a:gd name="T10" fmla="*/ 89 w 739"/>
                  <a:gd name="T11" fmla="*/ 1715 h 1734"/>
                  <a:gd name="T12" fmla="*/ 198 w 739"/>
                  <a:gd name="T13" fmla="*/ 1676 h 1734"/>
                  <a:gd name="T14" fmla="*/ 301 w 739"/>
                  <a:gd name="T15" fmla="*/ 1413 h 1734"/>
                  <a:gd name="T16" fmla="*/ 739 w 739"/>
                  <a:gd name="T17" fmla="*/ 61 h 1734"/>
                  <a:gd name="T18" fmla="*/ 739 w 739"/>
                  <a:gd name="T19" fmla="*/ 56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9" h="1734">
                    <a:moveTo>
                      <a:pt x="739" y="56"/>
                    </a:moveTo>
                    <a:cubicBezTo>
                      <a:pt x="684" y="4"/>
                      <a:pt x="618" y="0"/>
                      <a:pt x="554" y="24"/>
                    </a:cubicBezTo>
                    <a:cubicBezTo>
                      <a:pt x="541" y="24"/>
                      <a:pt x="541" y="24"/>
                      <a:pt x="541" y="24"/>
                    </a:cubicBezTo>
                    <a:cubicBezTo>
                      <a:pt x="455" y="479"/>
                      <a:pt x="240" y="930"/>
                      <a:pt x="103" y="1376"/>
                    </a:cubicBezTo>
                    <a:cubicBezTo>
                      <a:pt x="75" y="1460"/>
                      <a:pt x="39" y="1558"/>
                      <a:pt x="0" y="1639"/>
                    </a:cubicBezTo>
                    <a:cubicBezTo>
                      <a:pt x="0" y="1639"/>
                      <a:pt x="12" y="1697"/>
                      <a:pt x="89" y="1715"/>
                    </a:cubicBezTo>
                    <a:cubicBezTo>
                      <a:pt x="165" y="1734"/>
                      <a:pt x="198" y="1676"/>
                      <a:pt x="198" y="1676"/>
                    </a:cubicBezTo>
                    <a:cubicBezTo>
                      <a:pt x="237" y="1595"/>
                      <a:pt x="273" y="1497"/>
                      <a:pt x="301" y="1413"/>
                    </a:cubicBezTo>
                    <a:cubicBezTo>
                      <a:pt x="438" y="968"/>
                      <a:pt x="653" y="516"/>
                      <a:pt x="739" y="61"/>
                    </a:cubicBezTo>
                    <a:cubicBezTo>
                      <a:pt x="739" y="56"/>
                      <a:pt x="739" y="56"/>
                      <a:pt x="739" y="56"/>
                    </a:cubicBezTo>
                  </a:path>
                </a:pathLst>
              </a:custGeom>
              <a:solidFill>
                <a:srgbClr val="87888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7" name="Freeform 28"/>
              <p:cNvSpPr/>
              <p:nvPr/>
            </p:nvSpPr>
            <p:spPr bwMode="auto">
              <a:xfrm>
                <a:off x="4702" y="1274"/>
                <a:ext cx="1048" cy="2381"/>
              </a:xfrm>
              <a:custGeom>
                <a:avLst/>
                <a:gdLst>
                  <a:gd name="T0" fmla="*/ 761 w 767"/>
                  <a:gd name="T1" fmla="*/ 50 h 1742"/>
                  <a:gd name="T2" fmla="*/ 654 w 767"/>
                  <a:gd name="T3" fmla="*/ 2 h 1742"/>
                  <a:gd name="T4" fmla="*/ 595 w 767"/>
                  <a:gd name="T5" fmla="*/ 7 h 1742"/>
                  <a:gd name="T6" fmla="*/ 557 w 767"/>
                  <a:gd name="T7" fmla="*/ 15 h 1742"/>
                  <a:gd name="T8" fmla="*/ 542 w 767"/>
                  <a:gd name="T9" fmla="*/ 23 h 1742"/>
                  <a:gd name="T10" fmla="*/ 328 w 767"/>
                  <a:gd name="T11" fmla="*/ 742 h 1742"/>
                  <a:gd name="T12" fmla="*/ 197 w 767"/>
                  <a:gd name="T13" fmla="*/ 1098 h 1742"/>
                  <a:gd name="T14" fmla="*/ 80 w 767"/>
                  <a:gd name="T15" fmla="*/ 1447 h 1742"/>
                  <a:gd name="T16" fmla="*/ 11 w 767"/>
                  <a:gd name="T17" fmla="*/ 1618 h 1742"/>
                  <a:gd name="T18" fmla="*/ 3 w 767"/>
                  <a:gd name="T19" fmla="*/ 1646 h 1742"/>
                  <a:gd name="T20" fmla="*/ 20 w 767"/>
                  <a:gd name="T21" fmla="*/ 1675 h 1742"/>
                  <a:gd name="T22" fmla="*/ 208 w 767"/>
                  <a:gd name="T23" fmla="*/ 1690 h 1742"/>
                  <a:gd name="T24" fmla="*/ 254 w 767"/>
                  <a:gd name="T25" fmla="*/ 1598 h 1742"/>
                  <a:gd name="T26" fmla="*/ 315 w 767"/>
                  <a:gd name="T27" fmla="*/ 1435 h 1742"/>
                  <a:gd name="T28" fmla="*/ 434 w 767"/>
                  <a:gd name="T29" fmla="*/ 1084 h 1742"/>
                  <a:gd name="T30" fmla="*/ 621 w 767"/>
                  <a:gd name="T31" fmla="*/ 569 h 1742"/>
                  <a:gd name="T32" fmla="*/ 702 w 767"/>
                  <a:gd name="T33" fmla="*/ 310 h 1742"/>
                  <a:gd name="T34" fmla="*/ 735 w 767"/>
                  <a:gd name="T35" fmla="*/ 180 h 1742"/>
                  <a:gd name="T36" fmla="*/ 750 w 767"/>
                  <a:gd name="T37" fmla="*/ 116 h 1742"/>
                  <a:gd name="T38" fmla="*/ 762 w 767"/>
                  <a:gd name="T39" fmla="*/ 53 h 1742"/>
                  <a:gd name="T40" fmla="*/ 741 w 767"/>
                  <a:gd name="T41" fmla="*/ 55 h 1742"/>
                  <a:gd name="T42" fmla="*/ 726 w 767"/>
                  <a:gd name="T43" fmla="*/ 132 h 1742"/>
                  <a:gd name="T44" fmla="*/ 704 w 767"/>
                  <a:gd name="T45" fmla="*/ 226 h 1742"/>
                  <a:gd name="T46" fmla="*/ 654 w 767"/>
                  <a:gd name="T47" fmla="*/ 406 h 1742"/>
                  <a:gd name="T48" fmla="*/ 532 w 767"/>
                  <a:gd name="T49" fmla="*/ 765 h 1742"/>
                  <a:gd name="T50" fmla="*/ 401 w 767"/>
                  <a:gd name="T51" fmla="*/ 1121 h 1742"/>
                  <a:gd name="T52" fmla="*/ 283 w 767"/>
                  <a:gd name="T53" fmla="*/ 1471 h 1742"/>
                  <a:gd name="T54" fmla="*/ 215 w 767"/>
                  <a:gd name="T55" fmla="*/ 1643 h 1742"/>
                  <a:gd name="T56" fmla="*/ 165 w 767"/>
                  <a:gd name="T57" fmla="*/ 1704 h 1742"/>
                  <a:gd name="T58" fmla="*/ 39 w 767"/>
                  <a:gd name="T59" fmla="*/ 1667 h 1742"/>
                  <a:gd name="T60" fmla="*/ 24 w 767"/>
                  <a:gd name="T61" fmla="*/ 1639 h 1742"/>
                  <a:gd name="T62" fmla="*/ 25 w 767"/>
                  <a:gd name="T63" fmla="*/ 1632 h 1742"/>
                  <a:gd name="T64" fmla="*/ 45 w 767"/>
                  <a:gd name="T65" fmla="*/ 1587 h 1742"/>
                  <a:gd name="T66" fmla="*/ 164 w 767"/>
                  <a:gd name="T67" fmla="*/ 1252 h 1742"/>
                  <a:gd name="T68" fmla="*/ 291 w 767"/>
                  <a:gd name="T69" fmla="*/ 897 h 1742"/>
                  <a:gd name="T70" fmla="*/ 563 w 767"/>
                  <a:gd name="T71" fmla="*/ 21 h 1742"/>
                  <a:gd name="T72" fmla="*/ 549 w 767"/>
                  <a:gd name="T73" fmla="*/ 28 h 1742"/>
                  <a:gd name="T74" fmla="*/ 625 w 767"/>
                  <a:gd name="T75" fmla="*/ 15 h 1742"/>
                  <a:gd name="T76" fmla="*/ 742 w 767"/>
                  <a:gd name="T77" fmla="*/ 59 h 1742"/>
                  <a:gd name="T78" fmla="*/ 761 w 767"/>
                  <a:gd name="T79" fmla="*/ 50 h 17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7" h="1742">
                    <a:moveTo>
                      <a:pt x="761" y="50"/>
                    </a:moveTo>
                    <a:cubicBezTo>
                      <a:pt x="730" y="22"/>
                      <a:pt x="695" y="5"/>
                      <a:pt x="654" y="2"/>
                    </a:cubicBezTo>
                    <a:cubicBezTo>
                      <a:pt x="634" y="0"/>
                      <a:pt x="614" y="3"/>
                      <a:pt x="595" y="7"/>
                    </a:cubicBezTo>
                    <a:cubicBezTo>
                      <a:pt x="579" y="10"/>
                      <a:pt x="571" y="16"/>
                      <a:pt x="557" y="15"/>
                    </a:cubicBezTo>
                    <a:cubicBezTo>
                      <a:pt x="552" y="15"/>
                      <a:pt x="544" y="17"/>
                      <a:pt x="542" y="23"/>
                    </a:cubicBezTo>
                    <a:cubicBezTo>
                      <a:pt x="496" y="269"/>
                      <a:pt x="414" y="507"/>
                      <a:pt x="328" y="742"/>
                    </a:cubicBezTo>
                    <a:cubicBezTo>
                      <a:pt x="285" y="861"/>
                      <a:pt x="240" y="979"/>
                      <a:pt x="197" y="1098"/>
                    </a:cubicBezTo>
                    <a:cubicBezTo>
                      <a:pt x="156" y="1214"/>
                      <a:pt x="121" y="1331"/>
                      <a:pt x="80" y="1447"/>
                    </a:cubicBezTo>
                    <a:cubicBezTo>
                      <a:pt x="59" y="1505"/>
                      <a:pt x="37" y="1562"/>
                      <a:pt x="11" y="1618"/>
                    </a:cubicBezTo>
                    <a:cubicBezTo>
                      <a:pt x="6" y="1628"/>
                      <a:pt x="0" y="1635"/>
                      <a:pt x="3" y="1646"/>
                    </a:cubicBezTo>
                    <a:cubicBezTo>
                      <a:pt x="7" y="1657"/>
                      <a:pt x="13" y="1666"/>
                      <a:pt x="20" y="1675"/>
                    </a:cubicBezTo>
                    <a:cubicBezTo>
                      <a:pt x="64" y="1731"/>
                      <a:pt x="158" y="1742"/>
                      <a:pt x="208" y="1690"/>
                    </a:cubicBezTo>
                    <a:cubicBezTo>
                      <a:pt x="231" y="1666"/>
                      <a:pt x="241" y="1628"/>
                      <a:pt x="254" y="1598"/>
                    </a:cubicBezTo>
                    <a:cubicBezTo>
                      <a:pt x="276" y="1545"/>
                      <a:pt x="296" y="1490"/>
                      <a:pt x="315" y="1435"/>
                    </a:cubicBezTo>
                    <a:cubicBezTo>
                      <a:pt x="355" y="1318"/>
                      <a:pt x="392" y="1200"/>
                      <a:pt x="434" y="1084"/>
                    </a:cubicBezTo>
                    <a:cubicBezTo>
                      <a:pt x="497" y="912"/>
                      <a:pt x="562" y="742"/>
                      <a:pt x="621" y="569"/>
                    </a:cubicBezTo>
                    <a:cubicBezTo>
                      <a:pt x="650" y="483"/>
                      <a:pt x="677" y="397"/>
                      <a:pt x="702" y="310"/>
                    </a:cubicBezTo>
                    <a:cubicBezTo>
                      <a:pt x="714" y="267"/>
                      <a:pt x="725" y="224"/>
                      <a:pt x="735" y="180"/>
                    </a:cubicBezTo>
                    <a:cubicBezTo>
                      <a:pt x="740" y="159"/>
                      <a:pt x="745" y="137"/>
                      <a:pt x="750" y="116"/>
                    </a:cubicBezTo>
                    <a:cubicBezTo>
                      <a:pt x="754" y="95"/>
                      <a:pt x="760" y="74"/>
                      <a:pt x="762" y="53"/>
                    </a:cubicBezTo>
                    <a:cubicBezTo>
                      <a:pt x="762" y="44"/>
                      <a:pt x="741" y="48"/>
                      <a:pt x="741" y="55"/>
                    </a:cubicBezTo>
                    <a:cubicBezTo>
                      <a:pt x="739" y="81"/>
                      <a:pt x="731" y="107"/>
                      <a:pt x="726" y="132"/>
                    </a:cubicBezTo>
                    <a:cubicBezTo>
                      <a:pt x="719" y="164"/>
                      <a:pt x="712" y="195"/>
                      <a:pt x="704" y="226"/>
                    </a:cubicBezTo>
                    <a:cubicBezTo>
                      <a:pt x="689" y="286"/>
                      <a:pt x="672" y="346"/>
                      <a:pt x="654" y="406"/>
                    </a:cubicBezTo>
                    <a:cubicBezTo>
                      <a:pt x="617" y="527"/>
                      <a:pt x="575" y="646"/>
                      <a:pt x="532" y="765"/>
                    </a:cubicBezTo>
                    <a:cubicBezTo>
                      <a:pt x="488" y="884"/>
                      <a:pt x="444" y="1002"/>
                      <a:pt x="401" y="1121"/>
                    </a:cubicBezTo>
                    <a:cubicBezTo>
                      <a:pt x="359" y="1237"/>
                      <a:pt x="323" y="1355"/>
                      <a:pt x="283" y="1471"/>
                    </a:cubicBezTo>
                    <a:cubicBezTo>
                      <a:pt x="262" y="1529"/>
                      <a:pt x="240" y="1586"/>
                      <a:pt x="215" y="1643"/>
                    </a:cubicBezTo>
                    <a:cubicBezTo>
                      <a:pt x="203" y="1670"/>
                      <a:pt x="193" y="1691"/>
                      <a:pt x="165" y="1704"/>
                    </a:cubicBezTo>
                    <a:cubicBezTo>
                      <a:pt x="123" y="1724"/>
                      <a:pt x="67" y="1700"/>
                      <a:pt x="39" y="1667"/>
                    </a:cubicBezTo>
                    <a:cubicBezTo>
                      <a:pt x="33" y="1659"/>
                      <a:pt x="27" y="1649"/>
                      <a:pt x="24" y="1639"/>
                    </a:cubicBezTo>
                    <a:cubicBezTo>
                      <a:pt x="22" y="1634"/>
                      <a:pt x="23" y="1636"/>
                      <a:pt x="25" y="1632"/>
                    </a:cubicBezTo>
                    <a:cubicBezTo>
                      <a:pt x="32" y="1617"/>
                      <a:pt x="38" y="1602"/>
                      <a:pt x="45" y="1587"/>
                    </a:cubicBezTo>
                    <a:cubicBezTo>
                      <a:pt x="92" y="1478"/>
                      <a:pt x="126" y="1365"/>
                      <a:pt x="164" y="1252"/>
                    </a:cubicBezTo>
                    <a:cubicBezTo>
                      <a:pt x="204" y="1133"/>
                      <a:pt x="248" y="1015"/>
                      <a:pt x="291" y="897"/>
                    </a:cubicBezTo>
                    <a:cubicBezTo>
                      <a:pt x="397" y="610"/>
                      <a:pt x="506" y="322"/>
                      <a:pt x="563" y="21"/>
                    </a:cubicBezTo>
                    <a:cubicBezTo>
                      <a:pt x="559" y="23"/>
                      <a:pt x="554" y="26"/>
                      <a:pt x="549" y="28"/>
                    </a:cubicBezTo>
                    <a:cubicBezTo>
                      <a:pt x="575" y="29"/>
                      <a:pt x="599" y="17"/>
                      <a:pt x="625" y="15"/>
                    </a:cubicBezTo>
                    <a:cubicBezTo>
                      <a:pt x="669" y="11"/>
                      <a:pt x="710" y="30"/>
                      <a:pt x="742" y="59"/>
                    </a:cubicBezTo>
                    <a:cubicBezTo>
                      <a:pt x="747" y="64"/>
                      <a:pt x="767" y="56"/>
                      <a:pt x="761" y="50"/>
                    </a:cubicBezTo>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8" name="Freeform 29"/>
              <p:cNvSpPr/>
              <p:nvPr/>
            </p:nvSpPr>
            <p:spPr bwMode="auto">
              <a:xfrm>
                <a:off x="5434" y="858"/>
                <a:ext cx="306" cy="505"/>
              </a:xfrm>
              <a:custGeom>
                <a:avLst/>
                <a:gdLst>
                  <a:gd name="T0" fmla="*/ 27 w 224"/>
                  <a:gd name="T1" fmla="*/ 325 h 370"/>
                  <a:gd name="T2" fmla="*/ 217 w 224"/>
                  <a:gd name="T3" fmla="*/ 13 h 370"/>
                  <a:gd name="T4" fmla="*/ 196 w 224"/>
                  <a:gd name="T5" fmla="*/ 12 h 370"/>
                  <a:gd name="T6" fmla="*/ 202 w 224"/>
                  <a:gd name="T7" fmla="*/ 361 h 370"/>
                  <a:gd name="T8" fmla="*/ 223 w 224"/>
                  <a:gd name="T9" fmla="*/ 355 h 370"/>
                  <a:gd name="T10" fmla="*/ 217 w 224"/>
                  <a:gd name="T11" fmla="*/ 11 h 370"/>
                  <a:gd name="T12" fmla="*/ 197 w 224"/>
                  <a:gd name="T13" fmla="*/ 10 h 370"/>
                  <a:gd name="T14" fmla="*/ 9 w 224"/>
                  <a:gd name="T15" fmla="*/ 319 h 370"/>
                  <a:gd name="T16" fmla="*/ 27 w 224"/>
                  <a:gd name="T17" fmla="*/ 325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4" h="370">
                    <a:moveTo>
                      <a:pt x="27" y="325"/>
                    </a:moveTo>
                    <a:cubicBezTo>
                      <a:pt x="113" y="236"/>
                      <a:pt x="158" y="120"/>
                      <a:pt x="217" y="13"/>
                    </a:cubicBezTo>
                    <a:cubicBezTo>
                      <a:pt x="210" y="13"/>
                      <a:pt x="203" y="12"/>
                      <a:pt x="196" y="12"/>
                    </a:cubicBezTo>
                    <a:cubicBezTo>
                      <a:pt x="193" y="129"/>
                      <a:pt x="188" y="245"/>
                      <a:pt x="202" y="361"/>
                    </a:cubicBezTo>
                    <a:cubicBezTo>
                      <a:pt x="203" y="370"/>
                      <a:pt x="224" y="365"/>
                      <a:pt x="223" y="355"/>
                    </a:cubicBezTo>
                    <a:cubicBezTo>
                      <a:pt x="209" y="241"/>
                      <a:pt x="214" y="126"/>
                      <a:pt x="217" y="11"/>
                    </a:cubicBezTo>
                    <a:cubicBezTo>
                      <a:pt x="217" y="0"/>
                      <a:pt x="200" y="4"/>
                      <a:pt x="197" y="10"/>
                    </a:cubicBezTo>
                    <a:cubicBezTo>
                      <a:pt x="139" y="116"/>
                      <a:pt x="95" y="231"/>
                      <a:pt x="9" y="319"/>
                    </a:cubicBezTo>
                    <a:cubicBezTo>
                      <a:pt x="0" y="328"/>
                      <a:pt x="20" y="331"/>
                      <a:pt x="27" y="325"/>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9" name="Freeform 30"/>
              <p:cNvSpPr/>
              <p:nvPr/>
            </p:nvSpPr>
            <p:spPr bwMode="auto">
              <a:xfrm>
                <a:off x="5617" y="1017"/>
                <a:ext cx="104" cy="55"/>
              </a:xfrm>
              <a:custGeom>
                <a:avLst/>
                <a:gdLst>
                  <a:gd name="T0" fmla="*/ 19 w 76"/>
                  <a:gd name="T1" fmla="*/ 18 h 40"/>
                  <a:gd name="T2" fmla="*/ 54 w 76"/>
                  <a:gd name="T3" fmla="*/ 35 h 40"/>
                  <a:gd name="T4" fmla="*/ 74 w 76"/>
                  <a:gd name="T5" fmla="*/ 30 h 40"/>
                  <a:gd name="T6" fmla="*/ 3 w 76"/>
                  <a:gd name="T7" fmla="*/ 18 h 40"/>
                  <a:gd name="T8" fmla="*/ 5 w 76"/>
                  <a:gd name="T9" fmla="*/ 22 h 40"/>
                  <a:gd name="T10" fmla="*/ 19 w 76"/>
                  <a:gd name="T11" fmla="*/ 18 h 40"/>
                </a:gdLst>
                <a:ahLst/>
                <a:cxnLst>
                  <a:cxn ang="0">
                    <a:pos x="T0" y="T1"/>
                  </a:cxn>
                  <a:cxn ang="0">
                    <a:pos x="T2" y="T3"/>
                  </a:cxn>
                  <a:cxn ang="0">
                    <a:pos x="T4" y="T5"/>
                  </a:cxn>
                  <a:cxn ang="0">
                    <a:pos x="T6" y="T7"/>
                  </a:cxn>
                  <a:cxn ang="0">
                    <a:pos x="T8" y="T9"/>
                  </a:cxn>
                  <a:cxn ang="0">
                    <a:pos x="T10" y="T11"/>
                  </a:cxn>
                </a:cxnLst>
                <a:rect l="0" t="0" r="r" b="b"/>
                <a:pathLst>
                  <a:path w="76" h="40">
                    <a:moveTo>
                      <a:pt x="19" y="18"/>
                    </a:moveTo>
                    <a:cubicBezTo>
                      <a:pt x="34" y="9"/>
                      <a:pt x="47" y="22"/>
                      <a:pt x="54" y="35"/>
                    </a:cubicBezTo>
                    <a:cubicBezTo>
                      <a:pt x="56" y="40"/>
                      <a:pt x="76" y="33"/>
                      <a:pt x="74" y="30"/>
                    </a:cubicBezTo>
                    <a:cubicBezTo>
                      <a:pt x="60" y="0"/>
                      <a:pt x="28" y="2"/>
                      <a:pt x="3" y="18"/>
                    </a:cubicBezTo>
                    <a:cubicBezTo>
                      <a:pt x="0" y="20"/>
                      <a:pt x="1" y="22"/>
                      <a:pt x="5" y="22"/>
                    </a:cubicBezTo>
                    <a:cubicBezTo>
                      <a:pt x="9" y="22"/>
                      <a:pt x="15" y="21"/>
                      <a:pt x="19" y="18"/>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0" name="Freeform 31"/>
              <p:cNvSpPr/>
              <p:nvPr/>
            </p:nvSpPr>
            <p:spPr bwMode="auto">
              <a:xfrm>
                <a:off x="4735" y="3466"/>
                <a:ext cx="210" cy="137"/>
              </a:xfrm>
              <a:custGeom>
                <a:avLst/>
                <a:gdLst>
                  <a:gd name="T0" fmla="*/ 148 w 154"/>
                  <a:gd name="T1" fmla="*/ 69 h 100"/>
                  <a:gd name="T2" fmla="*/ 67 w 154"/>
                  <a:gd name="T3" fmla="*/ 90 h 100"/>
                  <a:gd name="T4" fmla="*/ 6 w 154"/>
                  <a:gd name="T5" fmla="*/ 31 h 100"/>
                  <a:gd name="T6" fmla="*/ 88 w 154"/>
                  <a:gd name="T7" fmla="*/ 10 h 100"/>
                  <a:gd name="T8" fmla="*/ 148 w 154"/>
                  <a:gd name="T9" fmla="*/ 69 h 100"/>
                </a:gdLst>
                <a:ahLst/>
                <a:cxnLst>
                  <a:cxn ang="0">
                    <a:pos x="T0" y="T1"/>
                  </a:cxn>
                  <a:cxn ang="0">
                    <a:pos x="T2" y="T3"/>
                  </a:cxn>
                  <a:cxn ang="0">
                    <a:pos x="T4" y="T5"/>
                  </a:cxn>
                  <a:cxn ang="0">
                    <a:pos x="T6" y="T7"/>
                  </a:cxn>
                  <a:cxn ang="0">
                    <a:pos x="T8" y="T9"/>
                  </a:cxn>
                </a:cxnLst>
                <a:rect l="0" t="0" r="r" b="b"/>
                <a:pathLst>
                  <a:path w="154" h="100">
                    <a:moveTo>
                      <a:pt x="148" y="69"/>
                    </a:moveTo>
                    <a:cubicBezTo>
                      <a:pt x="143" y="91"/>
                      <a:pt x="106" y="100"/>
                      <a:pt x="67" y="90"/>
                    </a:cubicBezTo>
                    <a:cubicBezTo>
                      <a:pt x="27" y="80"/>
                      <a:pt x="0" y="53"/>
                      <a:pt x="6" y="31"/>
                    </a:cubicBezTo>
                    <a:cubicBezTo>
                      <a:pt x="12" y="9"/>
                      <a:pt x="48" y="0"/>
                      <a:pt x="88" y="10"/>
                    </a:cubicBezTo>
                    <a:cubicBezTo>
                      <a:pt x="127" y="20"/>
                      <a:pt x="154" y="47"/>
                      <a:pt x="148" y="6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1" name="Freeform 32"/>
              <p:cNvSpPr/>
              <p:nvPr/>
            </p:nvSpPr>
            <p:spPr bwMode="auto">
              <a:xfrm>
                <a:off x="4735" y="3467"/>
                <a:ext cx="210" cy="134"/>
              </a:xfrm>
              <a:custGeom>
                <a:avLst/>
                <a:gdLst>
                  <a:gd name="T0" fmla="*/ 148 w 154"/>
                  <a:gd name="T1" fmla="*/ 68 h 98"/>
                  <a:gd name="T2" fmla="*/ 143 w 154"/>
                  <a:gd name="T3" fmla="*/ 66 h 98"/>
                  <a:gd name="T4" fmla="*/ 138 w 154"/>
                  <a:gd name="T5" fmla="*/ 75 h 98"/>
                  <a:gd name="T6" fmla="*/ 122 w 154"/>
                  <a:gd name="T7" fmla="*/ 84 h 98"/>
                  <a:gd name="T8" fmla="*/ 98 w 154"/>
                  <a:gd name="T9" fmla="*/ 88 h 98"/>
                  <a:gd name="T10" fmla="*/ 68 w 154"/>
                  <a:gd name="T11" fmla="*/ 84 h 98"/>
                  <a:gd name="T12" fmla="*/ 26 w 154"/>
                  <a:gd name="T13" fmla="*/ 63 h 98"/>
                  <a:gd name="T14" fmla="*/ 14 w 154"/>
                  <a:gd name="T15" fmla="*/ 49 h 98"/>
                  <a:gd name="T16" fmla="*/ 10 w 154"/>
                  <a:gd name="T17" fmla="*/ 36 h 98"/>
                  <a:gd name="T18" fmla="*/ 11 w 154"/>
                  <a:gd name="T19" fmla="*/ 32 h 98"/>
                  <a:gd name="T20" fmla="*/ 11 w 154"/>
                  <a:gd name="T21" fmla="*/ 32 h 98"/>
                  <a:gd name="T22" fmla="*/ 16 w 154"/>
                  <a:gd name="T23" fmla="*/ 23 h 98"/>
                  <a:gd name="T24" fmla="*/ 32 w 154"/>
                  <a:gd name="T25" fmla="*/ 14 h 98"/>
                  <a:gd name="T26" fmla="*/ 57 w 154"/>
                  <a:gd name="T27" fmla="*/ 10 h 98"/>
                  <a:gd name="T28" fmla="*/ 86 w 154"/>
                  <a:gd name="T29" fmla="*/ 14 h 98"/>
                  <a:gd name="T30" fmla="*/ 128 w 154"/>
                  <a:gd name="T31" fmla="*/ 35 h 98"/>
                  <a:gd name="T32" fmla="*/ 140 w 154"/>
                  <a:gd name="T33" fmla="*/ 49 h 98"/>
                  <a:gd name="T34" fmla="*/ 144 w 154"/>
                  <a:gd name="T35" fmla="*/ 62 h 98"/>
                  <a:gd name="T36" fmla="*/ 143 w 154"/>
                  <a:gd name="T37" fmla="*/ 66 h 98"/>
                  <a:gd name="T38" fmla="*/ 143 w 154"/>
                  <a:gd name="T39" fmla="*/ 67 h 98"/>
                  <a:gd name="T40" fmla="*/ 143 w 154"/>
                  <a:gd name="T41" fmla="*/ 66 h 98"/>
                  <a:gd name="T42" fmla="*/ 148 w 154"/>
                  <a:gd name="T43" fmla="*/ 68 h 98"/>
                  <a:gd name="T44" fmla="*/ 153 w 154"/>
                  <a:gd name="T45" fmla="*/ 69 h 98"/>
                  <a:gd name="T46" fmla="*/ 154 w 154"/>
                  <a:gd name="T47" fmla="*/ 62 h 98"/>
                  <a:gd name="T48" fmla="*/ 149 w 154"/>
                  <a:gd name="T49" fmla="*/ 43 h 98"/>
                  <a:gd name="T50" fmla="*/ 126 w 154"/>
                  <a:gd name="T51" fmla="*/ 20 h 98"/>
                  <a:gd name="T52" fmla="*/ 89 w 154"/>
                  <a:gd name="T53" fmla="*/ 4 h 98"/>
                  <a:gd name="T54" fmla="*/ 57 w 154"/>
                  <a:gd name="T55" fmla="*/ 0 h 98"/>
                  <a:gd name="T56" fmla="*/ 21 w 154"/>
                  <a:gd name="T57" fmla="*/ 7 h 98"/>
                  <a:gd name="T58" fmla="*/ 8 w 154"/>
                  <a:gd name="T59" fmla="*/ 16 h 98"/>
                  <a:gd name="T60" fmla="*/ 1 w 154"/>
                  <a:gd name="T61" fmla="*/ 29 h 98"/>
                  <a:gd name="T62" fmla="*/ 1 w 154"/>
                  <a:gd name="T63" fmla="*/ 29 h 98"/>
                  <a:gd name="T64" fmla="*/ 0 w 154"/>
                  <a:gd name="T65" fmla="*/ 36 h 98"/>
                  <a:gd name="T66" fmla="*/ 5 w 154"/>
                  <a:gd name="T67" fmla="*/ 55 h 98"/>
                  <a:gd name="T68" fmla="*/ 29 w 154"/>
                  <a:gd name="T69" fmla="*/ 78 h 98"/>
                  <a:gd name="T70" fmla="*/ 65 w 154"/>
                  <a:gd name="T71" fmla="*/ 94 h 98"/>
                  <a:gd name="T72" fmla="*/ 98 w 154"/>
                  <a:gd name="T73" fmla="*/ 98 h 98"/>
                  <a:gd name="T74" fmla="*/ 134 w 154"/>
                  <a:gd name="T75" fmla="*/ 91 h 98"/>
                  <a:gd name="T76" fmla="*/ 146 w 154"/>
                  <a:gd name="T77" fmla="*/ 82 h 98"/>
                  <a:gd name="T78" fmla="*/ 153 w 154"/>
                  <a:gd name="T79" fmla="*/ 69 h 98"/>
                  <a:gd name="T80" fmla="*/ 154 w 154"/>
                  <a:gd name="T81" fmla="*/ 69 h 98"/>
                  <a:gd name="T82" fmla="*/ 153 w 154"/>
                  <a:gd name="T83" fmla="*/ 69 h 98"/>
                  <a:gd name="T84" fmla="*/ 148 w 154"/>
                  <a:gd name="T85" fmla="*/ 6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54" h="98">
                    <a:moveTo>
                      <a:pt x="148" y="68"/>
                    </a:moveTo>
                    <a:cubicBezTo>
                      <a:pt x="143" y="66"/>
                      <a:pt x="143" y="66"/>
                      <a:pt x="143" y="66"/>
                    </a:cubicBezTo>
                    <a:cubicBezTo>
                      <a:pt x="142" y="69"/>
                      <a:pt x="141" y="72"/>
                      <a:pt x="138" y="75"/>
                    </a:cubicBezTo>
                    <a:cubicBezTo>
                      <a:pt x="135" y="79"/>
                      <a:pt x="129" y="82"/>
                      <a:pt x="122" y="84"/>
                    </a:cubicBezTo>
                    <a:cubicBezTo>
                      <a:pt x="115" y="87"/>
                      <a:pt x="107" y="88"/>
                      <a:pt x="98" y="88"/>
                    </a:cubicBezTo>
                    <a:cubicBezTo>
                      <a:pt x="88" y="88"/>
                      <a:pt x="78" y="87"/>
                      <a:pt x="68" y="84"/>
                    </a:cubicBezTo>
                    <a:cubicBezTo>
                      <a:pt x="51" y="79"/>
                      <a:pt x="36" y="72"/>
                      <a:pt x="26" y="63"/>
                    </a:cubicBezTo>
                    <a:cubicBezTo>
                      <a:pt x="21" y="58"/>
                      <a:pt x="17" y="54"/>
                      <a:pt x="14" y="49"/>
                    </a:cubicBezTo>
                    <a:cubicBezTo>
                      <a:pt x="12" y="45"/>
                      <a:pt x="10" y="40"/>
                      <a:pt x="10" y="36"/>
                    </a:cubicBezTo>
                    <a:cubicBezTo>
                      <a:pt x="10" y="35"/>
                      <a:pt x="11" y="33"/>
                      <a:pt x="11" y="32"/>
                    </a:cubicBezTo>
                    <a:cubicBezTo>
                      <a:pt x="11" y="32"/>
                      <a:pt x="11" y="32"/>
                      <a:pt x="11" y="32"/>
                    </a:cubicBezTo>
                    <a:cubicBezTo>
                      <a:pt x="12" y="29"/>
                      <a:pt x="13" y="26"/>
                      <a:pt x="16" y="23"/>
                    </a:cubicBezTo>
                    <a:cubicBezTo>
                      <a:pt x="19" y="19"/>
                      <a:pt x="25" y="16"/>
                      <a:pt x="32" y="14"/>
                    </a:cubicBezTo>
                    <a:cubicBezTo>
                      <a:pt x="39" y="11"/>
                      <a:pt x="47" y="10"/>
                      <a:pt x="57" y="10"/>
                    </a:cubicBezTo>
                    <a:cubicBezTo>
                      <a:pt x="66" y="10"/>
                      <a:pt x="76" y="11"/>
                      <a:pt x="86" y="14"/>
                    </a:cubicBezTo>
                    <a:cubicBezTo>
                      <a:pt x="103" y="19"/>
                      <a:pt x="118" y="26"/>
                      <a:pt x="128" y="35"/>
                    </a:cubicBezTo>
                    <a:cubicBezTo>
                      <a:pt x="133" y="40"/>
                      <a:pt x="137" y="44"/>
                      <a:pt x="140" y="49"/>
                    </a:cubicBezTo>
                    <a:cubicBezTo>
                      <a:pt x="143" y="53"/>
                      <a:pt x="144" y="58"/>
                      <a:pt x="144" y="62"/>
                    </a:cubicBezTo>
                    <a:cubicBezTo>
                      <a:pt x="144" y="63"/>
                      <a:pt x="144" y="65"/>
                      <a:pt x="143" y="66"/>
                    </a:cubicBezTo>
                    <a:cubicBezTo>
                      <a:pt x="143" y="67"/>
                      <a:pt x="143" y="67"/>
                      <a:pt x="143" y="67"/>
                    </a:cubicBezTo>
                    <a:cubicBezTo>
                      <a:pt x="143" y="66"/>
                      <a:pt x="143" y="66"/>
                      <a:pt x="143" y="66"/>
                    </a:cubicBezTo>
                    <a:cubicBezTo>
                      <a:pt x="148" y="68"/>
                      <a:pt x="148" y="68"/>
                      <a:pt x="148" y="68"/>
                    </a:cubicBezTo>
                    <a:cubicBezTo>
                      <a:pt x="153" y="69"/>
                      <a:pt x="153" y="69"/>
                      <a:pt x="153" y="69"/>
                    </a:cubicBezTo>
                    <a:cubicBezTo>
                      <a:pt x="154" y="67"/>
                      <a:pt x="154" y="64"/>
                      <a:pt x="154" y="62"/>
                    </a:cubicBezTo>
                    <a:cubicBezTo>
                      <a:pt x="154" y="55"/>
                      <a:pt x="152" y="49"/>
                      <a:pt x="149" y="43"/>
                    </a:cubicBezTo>
                    <a:cubicBezTo>
                      <a:pt x="144" y="35"/>
                      <a:pt x="136" y="27"/>
                      <a:pt x="126" y="20"/>
                    </a:cubicBezTo>
                    <a:cubicBezTo>
                      <a:pt x="115" y="13"/>
                      <a:pt x="103" y="8"/>
                      <a:pt x="89" y="4"/>
                    </a:cubicBezTo>
                    <a:cubicBezTo>
                      <a:pt x="78" y="1"/>
                      <a:pt x="67" y="0"/>
                      <a:pt x="57" y="0"/>
                    </a:cubicBezTo>
                    <a:cubicBezTo>
                      <a:pt x="43" y="0"/>
                      <a:pt x="31" y="2"/>
                      <a:pt x="21" y="7"/>
                    </a:cubicBezTo>
                    <a:cubicBezTo>
                      <a:pt x="16" y="9"/>
                      <a:pt x="12" y="12"/>
                      <a:pt x="8" y="16"/>
                    </a:cubicBezTo>
                    <a:cubicBezTo>
                      <a:pt x="5" y="20"/>
                      <a:pt x="2" y="24"/>
                      <a:pt x="1" y="29"/>
                    </a:cubicBezTo>
                    <a:cubicBezTo>
                      <a:pt x="1" y="29"/>
                      <a:pt x="1" y="29"/>
                      <a:pt x="1" y="29"/>
                    </a:cubicBezTo>
                    <a:cubicBezTo>
                      <a:pt x="0" y="31"/>
                      <a:pt x="0" y="34"/>
                      <a:pt x="0" y="36"/>
                    </a:cubicBezTo>
                    <a:cubicBezTo>
                      <a:pt x="0" y="43"/>
                      <a:pt x="2" y="49"/>
                      <a:pt x="5" y="55"/>
                    </a:cubicBezTo>
                    <a:cubicBezTo>
                      <a:pt x="10" y="63"/>
                      <a:pt x="18" y="71"/>
                      <a:pt x="29" y="78"/>
                    </a:cubicBezTo>
                    <a:cubicBezTo>
                      <a:pt x="39" y="85"/>
                      <a:pt x="51" y="90"/>
                      <a:pt x="65" y="94"/>
                    </a:cubicBezTo>
                    <a:cubicBezTo>
                      <a:pt x="77" y="97"/>
                      <a:pt x="88" y="98"/>
                      <a:pt x="98" y="98"/>
                    </a:cubicBezTo>
                    <a:cubicBezTo>
                      <a:pt x="111" y="98"/>
                      <a:pt x="124" y="96"/>
                      <a:pt x="134" y="91"/>
                    </a:cubicBezTo>
                    <a:cubicBezTo>
                      <a:pt x="138" y="89"/>
                      <a:pt x="143" y="86"/>
                      <a:pt x="146" y="82"/>
                    </a:cubicBezTo>
                    <a:cubicBezTo>
                      <a:pt x="150" y="78"/>
                      <a:pt x="152" y="74"/>
                      <a:pt x="153" y="69"/>
                    </a:cubicBezTo>
                    <a:cubicBezTo>
                      <a:pt x="154" y="69"/>
                      <a:pt x="154" y="69"/>
                      <a:pt x="154" y="69"/>
                    </a:cubicBezTo>
                    <a:cubicBezTo>
                      <a:pt x="153" y="69"/>
                      <a:pt x="153" y="69"/>
                      <a:pt x="153" y="69"/>
                    </a:cubicBezTo>
                    <a:lnTo>
                      <a:pt x="148" y="6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2" name="Freeform 33"/>
              <p:cNvSpPr/>
              <p:nvPr/>
            </p:nvSpPr>
            <p:spPr bwMode="auto">
              <a:xfrm>
                <a:off x="5243" y="2335"/>
                <a:ext cx="1" cy="7"/>
              </a:xfrm>
              <a:custGeom>
                <a:avLst/>
                <a:gdLst>
                  <a:gd name="T0" fmla="*/ 1 w 1"/>
                  <a:gd name="T1" fmla="*/ 0 h 5"/>
                  <a:gd name="T2" fmla="*/ 1 w 1"/>
                  <a:gd name="T3" fmla="*/ 5 h 5"/>
                  <a:gd name="T4" fmla="*/ 1 w 1"/>
                  <a:gd name="T5" fmla="*/ 5 h 5"/>
                  <a:gd name="T6" fmla="*/ 1 w 1"/>
                  <a:gd name="T7" fmla="*/ 0 h 5"/>
                </a:gdLst>
                <a:ahLst/>
                <a:cxnLst>
                  <a:cxn ang="0">
                    <a:pos x="T0" y="T1"/>
                  </a:cxn>
                  <a:cxn ang="0">
                    <a:pos x="T2" y="T3"/>
                  </a:cxn>
                  <a:cxn ang="0">
                    <a:pos x="T4" y="T5"/>
                  </a:cxn>
                  <a:cxn ang="0">
                    <a:pos x="T6" y="T7"/>
                  </a:cxn>
                </a:cxnLst>
                <a:rect l="0" t="0" r="r" b="b"/>
                <a:pathLst>
                  <a:path w="1" h="5">
                    <a:moveTo>
                      <a:pt x="1" y="0"/>
                    </a:moveTo>
                    <a:cubicBezTo>
                      <a:pt x="0" y="2"/>
                      <a:pt x="0" y="3"/>
                      <a:pt x="1" y="5"/>
                    </a:cubicBezTo>
                    <a:cubicBezTo>
                      <a:pt x="1" y="5"/>
                      <a:pt x="1" y="5"/>
                      <a:pt x="1" y="5"/>
                    </a:cubicBezTo>
                    <a:cubicBezTo>
                      <a:pt x="1" y="3"/>
                      <a:pt x="1" y="1"/>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3" name="Freeform 34"/>
              <p:cNvSpPr/>
              <p:nvPr/>
            </p:nvSpPr>
            <p:spPr bwMode="auto">
              <a:xfrm>
                <a:off x="5082" y="2765"/>
                <a:ext cx="0" cy="3"/>
              </a:xfrm>
              <a:custGeom>
                <a:avLst/>
                <a:gdLst>
                  <a:gd name="T0" fmla="*/ 0 h 3"/>
                  <a:gd name="T1" fmla="*/ 3 h 3"/>
                  <a:gd name="T2" fmla="*/ 1 h 3"/>
                  <a:gd name="T3" fmla="*/ 0 h 3"/>
                </a:gdLst>
                <a:ahLst/>
                <a:cxnLst>
                  <a:cxn ang="0">
                    <a:pos x="0" y="T0"/>
                  </a:cxn>
                  <a:cxn ang="0">
                    <a:pos x="0" y="T1"/>
                  </a:cxn>
                  <a:cxn ang="0">
                    <a:pos x="0" y="T2"/>
                  </a:cxn>
                  <a:cxn ang="0">
                    <a:pos x="0" y="T3"/>
                  </a:cxn>
                </a:cxnLst>
                <a:rect l="0" t="0" r="r" b="b"/>
                <a:pathLst>
                  <a:path h="3">
                    <a:moveTo>
                      <a:pt x="0" y="0"/>
                    </a:moveTo>
                    <a:lnTo>
                      <a:pt x="0" y="3"/>
                    </a:lnTo>
                    <a:lnTo>
                      <a:pt x="0" y="1"/>
                    </a:lnTo>
                    <a:lnTo>
                      <a:pt x="0"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4" name="Freeform 35"/>
              <p:cNvSpPr/>
              <p:nvPr/>
            </p:nvSpPr>
            <p:spPr bwMode="auto">
              <a:xfrm>
                <a:off x="5082" y="2765"/>
                <a:ext cx="0" cy="3"/>
              </a:xfrm>
              <a:custGeom>
                <a:avLst/>
                <a:gdLst>
                  <a:gd name="T0" fmla="*/ 0 h 3"/>
                  <a:gd name="T1" fmla="*/ 3 h 3"/>
                  <a:gd name="T2" fmla="*/ 1 h 3"/>
                  <a:gd name="T3" fmla="*/ 0 h 3"/>
                </a:gdLst>
                <a:ahLst/>
                <a:cxnLst>
                  <a:cxn ang="0">
                    <a:pos x="0" y="T0"/>
                  </a:cxn>
                  <a:cxn ang="0">
                    <a:pos x="0" y="T1"/>
                  </a:cxn>
                  <a:cxn ang="0">
                    <a:pos x="0" y="T2"/>
                  </a:cxn>
                  <a:cxn ang="0">
                    <a:pos x="0" y="T3"/>
                  </a:cxn>
                </a:cxnLst>
                <a:rect l="0" t="0" r="r" b="b"/>
                <a:pathLst>
                  <a:path h="3">
                    <a:moveTo>
                      <a:pt x="0" y="0"/>
                    </a:moveTo>
                    <a:lnTo>
                      <a:pt x="0" y="3"/>
                    </a:lnTo>
                    <a:lnTo>
                      <a:pt x="0" y="1"/>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5" name="Freeform 36"/>
              <p:cNvSpPr/>
              <p:nvPr/>
            </p:nvSpPr>
            <p:spPr bwMode="auto">
              <a:xfrm>
                <a:off x="5082" y="2765"/>
                <a:ext cx="1" cy="6"/>
              </a:xfrm>
              <a:custGeom>
                <a:avLst/>
                <a:gdLst>
                  <a:gd name="T0" fmla="*/ 1 w 1"/>
                  <a:gd name="T1" fmla="*/ 0 h 4"/>
                  <a:gd name="T2" fmla="*/ 0 w 1"/>
                  <a:gd name="T3" fmla="*/ 1 h 4"/>
                  <a:gd name="T4" fmla="*/ 1 w 1"/>
                  <a:gd name="T5" fmla="*/ 4 h 4"/>
                  <a:gd name="T6" fmla="*/ 1 w 1"/>
                  <a:gd name="T7" fmla="*/ 0 h 4"/>
                </a:gdLst>
                <a:ahLst/>
                <a:cxnLst>
                  <a:cxn ang="0">
                    <a:pos x="T0" y="T1"/>
                  </a:cxn>
                  <a:cxn ang="0">
                    <a:pos x="T2" y="T3"/>
                  </a:cxn>
                  <a:cxn ang="0">
                    <a:pos x="T4" y="T5"/>
                  </a:cxn>
                  <a:cxn ang="0">
                    <a:pos x="T6" y="T7"/>
                  </a:cxn>
                </a:cxnLst>
                <a:rect l="0" t="0" r="r" b="b"/>
                <a:pathLst>
                  <a:path w="1" h="4">
                    <a:moveTo>
                      <a:pt x="1" y="0"/>
                    </a:moveTo>
                    <a:cubicBezTo>
                      <a:pt x="1" y="0"/>
                      <a:pt x="0" y="1"/>
                      <a:pt x="0" y="1"/>
                    </a:cubicBezTo>
                    <a:cubicBezTo>
                      <a:pt x="1" y="4"/>
                      <a:pt x="1" y="4"/>
                      <a:pt x="1" y="4"/>
                    </a:cubicBezTo>
                    <a:cubicBezTo>
                      <a:pt x="1" y="1"/>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6" name="Freeform 37"/>
              <p:cNvSpPr/>
              <p:nvPr/>
            </p:nvSpPr>
            <p:spPr bwMode="auto">
              <a:xfrm>
                <a:off x="5244" y="2284"/>
                <a:ext cx="2" cy="12"/>
              </a:xfrm>
              <a:custGeom>
                <a:avLst/>
                <a:gdLst>
                  <a:gd name="T0" fmla="*/ 1 w 1"/>
                  <a:gd name="T1" fmla="*/ 0 h 9"/>
                  <a:gd name="T2" fmla="*/ 0 w 1"/>
                  <a:gd name="T3" fmla="*/ 9 h 9"/>
                  <a:gd name="T4" fmla="*/ 1 w 1"/>
                  <a:gd name="T5" fmla="*/ 0 h 9"/>
                </a:gdLst>
                <a:ahLst/>
                <a:cxnLst>
                  <a:cxn ang="0">
                    <a:pos x="T0" y="T1"/>
                  </a:cxn>
                  <a:cxn ang="0">
                    <a:pos x="T2" y="T3"/>
                  </a:cxn>
                  <a:cxn ang="0">
                    <a:pos x="T4" y="T5"/>
                  </a:cxn>
                </a:cxnLst>
                <a:rect l="0" t="0" r="r" b="b"/>
                <a:pathLst>
                  <a:path w="1" h="9">
                    <a:moveTo>
                      <a:pt x="1" y="0"/>
                    </a:moveTo>
                    <a:cubicBezTo>
                      <a:pt x="0" y="9"/>
                      <a:pt x="0" y="9"/>
                      <a:pt x="0" y="9"/>
                    </a:cubicBezTo>
                    <a:cubicBezTo>
                      <a:pt x="0" y="6"/>
                      <a:pt x="1" y="3"/>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7" name="Freeform 38"/>
              <p:cNvSpPr/>
              <p:nvPr/>
            </p:nvSpPr>
            <p:spPr bwMode="auto">
              <a:xfrm>
                <a:off x="5218" y="2336"/>
                <a:ext cx="2" cy="3"/>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0"/>
                      <a:pt x="0" y="1"/>
                      <a:pt x="0" y="2"/>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8" name="Freeform 39"/>
              <p:cNvSpPr/>
              <p:nvPr/>
            </p:nvSpPr>
            <p:spPr bwMode="auto">
              <a:xfrm>
                <a:off x="5384" y="1952"/>
                <a:ext cx="0" cy="3"/>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2"/>
                      <a:pt x="0" y="2"/>
                      <a:pt x="0" y="2"/>
                    </a:cubicBezTo>
                    <a:cubicBezTo>
                      <a:pt x="0" y="2"/>
                      <a:pt x="0" y="2"/>
                      <a:pt x="0" y="2"/>
                    </a:cubicBezTo>
                    <a:cubicBezTo>
                      <a:pt x="0" y="1"/>
                      <a:pt x="0" y="1"/>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9" name="Freeform 40"/>
              <p:cNvSpPr/>
              <p:nvPr/>
            </p:nvSpPr>
            <p:spPr bwMode="auto">
              <a:xfrm>
                <a:off x="5391" y="1914"/>
                <a:ext cx="1" cy="8"/>
              </a:xfrm>
              <a:custGeom>
                <a:avLst/>
                <a:gdLst>
                  <a:gd name="T0" fmla="*/ 1 w 1"/>
                  <a:gd name="T1" fmla="*/ 0 h 6"/>
                  <a:gd name="T2" fmla="*/ 0 w 1"/>
                  <a:gd name="T3" fmla="*/ 6 h 6"/>
                  <a:gd name="T4" fmla="*/ 1 w 1"/>
                  <a:gd name="T5" fmla="*/ 1 h 6"/>
                  <a:gd name="T6" fmla="*/ 1 w 1"/>
                  <a:gd name="T7" fmla="*/ 0 h 6"/>
                </a:gdLst>
                <a:ahLst/>
                <a:cxnLst>
                  <a:cxn ang="0">
                    <a:pos x="T0" y="T1"/>
                  </a:cxn>
                  <a:cxn ang="0">
                    <a:pos x="T2" y="T3"/>
                  </a:cxn>
                  <a:cxn ang="0">
                    <a:pos x="T4" y="T5"/>
                  </a:cxn>
                  <a:cxn ang="0">
                    <a:pos x="T6" y="T7"/>
                  </a:cxn>
                </a:cxnLst>
                <a:rect l="0" t="0" r="r" b="b"/>
                <a:pathLst>
                  <a:path w="1" h="6">
                    <a:moveTo>
                      <a:pt x="1" y="0"/>
                    </a:moveTo>
                    <a:cubicBezTo>
                      <a:pt x="0" y="1"/>
                      <a:pt x="0" y="4"/>
                      <a:pt x="0" y="6"/>
                    </a:cubicBezTo>
                    <a:cubicBezTo>
                      <a:pt x="1" y="1"/>
                      <a:pt x="1" y="1"/>
                      <a:pt x="1" y="1"/>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0" name="Freeform 41"/>
              <p:cNvSpPr/>
              <p:nvPr/>
            </p:nvSpPr>
            <p:spPr bwMode="auto">
              <a:xfrm>
                <a:off x="5384" y="1926"/>
                <a:ext cx="1" cy="7"/>
              </a:xfrm>
              <a:custGeom>
                <a:avLst/>
                <a:gdLst>
                  <a:gd name="T0" fmla="*/ 1 w 1"/>
                  <a:gd name="T1" fmla="*/ 0 h 7"/>
                  <a:gd name="T2" fmla="*/ 0 w 1"/>
                  <a:gd name="T3" fmla="*/ 7 h 7"/>
                  <a:gd name="T4" fmla="*/ 1 w 1"/>
                  <a:gd name="T5" fmla="*/ 0 h 7"/>
                </a:gdLst>
                <a:ahLst/>
                <a:cxnLst>
                  <a:cxn ang="0">
                    <a:pos x="T0" y="T1"/>
                  </a:cxn>
                  <a:cxn ang="0">
                    <a:pos x="T2" y="T3"/>
                  </a:cxn>
                  <a:cxn ang="0">
                    <a:pos x="T4" y="T5"/>
                  </a:cxn>
                </a:cxnLst>
                <a:rect l="0" t="0" r="r" b="b"/>
                <a:pathLst>
                  <a:path w="1" h="7">
                    <a:moveTo>
                      <a:pt x="1" y="0"/>
                    </a:moveTo>
                    <a:lnTo>
                      <a:pt x="0" y="7"/>
                    </a:lnTo>
                    <a:lnTo>
                      <a:pt x="1"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1" name="Freeform 42"/>
              <p:cNvSpPr/>
              <p:nvPr/>
            </p:nvSpPr>
            <p:spPr bwMode="auto">
              <a:xfrm>
                <a:off x="5384" y="1926"/>
                <a:ext cx="1" cy="7"/>
              </a:xfrm>
              <a:custGeom>
                <a:avLst/>
                <a:gdLst>
                  <a:gd name="T0" fmla="*/ 1 w 1"/>
                  <a:gd name="T1" fmla="*/ 0 h 7"/>
                  <a:gd name="T2" fmla="*/ 0 w 1"/>
                  <a:gd name="T3" fmla="*/ 7 h 7"/>
                  <a:gd name="T4" fmla="*/ 1 w 1"/>
                  <a:gd name="T5" fmla="*/ 0 h 7"/>
                </a:gdLst>
                <a:ahLst/>
                <a:cxnLst>
                  <a:cxn ang="0">
                    <a:pos x="T0" y="T1"/>
                  </a:cxn>
                  <a:cxn ang="0">
                    <a:pos x="T2" y="T3"/>
                  </a:cxn>
                  <a:cxn ang="0">
                    <a:pos x="T4" y="T5"/>
                  </a:cxn>
                </a:cxnLst>
                <a:rect l="0" t="0" r="r" b="b"/>
                <a:pathLst>
                  <a:path w="1" h="7">
                    <a:moveTo>
                      <a:pt x="1" y="0"/>
                    </a:moveTo>
                    <a:lnTo>
                      <a:pt x="0" y="7"/>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2" name="Freeform 43"/>
              <p:cNvSpPr/>
              <p:nvPr/>
            </p:nvSpPr>
            <p:spPr bwMode="auto">
              <a:xfrm>
                <a:off x="5418" y="1724"/>
                <a:ext cx="3" cy="1"/>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3" name="Freeform 44"/>
              <p:cNvSpPr/>
              <p:nvPr/>
            </p:nvSpPr>
            <p:spPr bwMode="auto">
              <a:xfrm>
                <a:off x="5384" y="1955"/>
                <a:ext cx="1" cy="5"/>
              </a:xfrm>
              <a:custGeom>
                <a:avLst/>
                <a:gdLst>
                  <a:gd name="T0" fmla="*/ 0 w 1"/>
                  <a:gd name="T1" fmla="*/ 0 h 4"/>
                  <a:gd name="T2" fmla="*/ 0 w 1"/>
                  <a:gd name="T3" fmla="*/ 0 h 4"/>
                  <a:gd name="T4" fmla="*/ 0 w 1"/>
                  <a:gd name="T5" fmla="*/ 4 h 4"/>
                  <a:gd name="T6" fmla="*/ 1 w 1"/>
                  <a:gd name="T7" fmla="*/ 4 h 4"/>
                  <a:gd name="T8" fmla="*/ 0 w 1"/>
                  <a:gd name="T9" fmla="*/ 0 h 4"/>
                </a:gdLst>
                <a:ahLst/>
                <a:cxnLst>
                  <a:cxn ang="0">
                    <a:pos x="T0" y="T1"/>
                  </a:cxn>
                  <a:cxn ang="0">
                    <a:pos x="T2" y="T3"/>
                  </a:cxn>
                  <a:cxn ang="0">
                    <a:pos x="T4" y="T5"/>
                  </a:cxn>
                  <a:cxn ang="0">
                    <a:pos x="T6" y="T7"/>
                  </a:cxn>
                  <a:cxn ang="0">
                    <a:pos x="T8" y="T9"/>
                  </a:cxn>
                </a:cxnLst>
                <a:rect l="0" t="0" r="r" b="b"/>
                <a:pathLst>
                  <a:path w="1" h="4">
                    <a:moveTo>
                      <a:pt x="0" y="0"/>
                    </a:moveTo>
                    <a:cubicBezTo>
                      <a:pt x="0" y="0"/>
                      <a:pt x="0" y="0"/>
                      <a:pt x="0" y="0"/>
                    </a:cubicBezTo>
                    <a:cubicBezTo>
                      <a:pt x="0" y="2"/>
                      <a:pt x="0" y="4"/>
                      <a:pt x="0" y="4"/>
                    </a:cubicBezTo>
                    <a:cubicBezTo>
                      <a:pt x="0" y="4"/>
                      <a:pt x="0" y="4"/>
                      <a:pt x="1" y="4"/>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4" name="Freeform 45"/>
              <p:cNvSpPr/>
              <p:nvPr/>
            </p:nvSpPr>
            <p:spPr bwMode="auto">
              <a:xfrm>
                <a:off x="5244" y="2342"/>
                <a:ext cx="0" cy="1"/>
              </a:xfrm>
              <a:custGeom>
                <a:avLst/>
                <a:gdLst>
                  <a:gd name="T0" fmla="*/ 0 h 1"/>
                  <a:gd name="T1" fmla="*/ 0 h 1"/>
                  <a:gd name="T2" fmla="*/ 1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0"/>
                    </a:cubicBezTo>
                    <a:cubicBezTo>
                      <a:pt x="0" y="0"/>
                      <a:pt x="0" y="1"/>
                      <a:pt x="0" y="1"/>
                    </a:cubicBezTo>
                    <a:cubicBezTo>
                      <a:pt x="0" y="1"/>
                      <a:pt x="0" y="1"/>
                      <a:pt x="0" y="0"/>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5" name="Freeform 46"/>
              <p:cNvSpPr/>
              <p:nvPr/>
            </p:nvSpPr>
            <p:spPr bwMode="auto">
              <a:xfrm>
                <a:off x="5254" y="2269"/>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6" name="Freeform 47"/>
              <p:cNvSpPr/>
              <p:nvPr/>
            </p:nvSpPr>
            <p:spPr bwMode="auto">
              <a:xfrm>
                <a:off x="5019" y="2928"/>
                <a:ext cx="5" cy="12"/>
              </a:xfrm>
              <a:custGeom>
                <a:avLst/>
                <a:gdLst>
                  <a:gd name="T0" fmla="*/ 3 w 4"/>
                  <a:gd name="T1" fmla="*/ 0 h 9"/>
                  <a:gd name="T2" fmla="*/ 0 w 4"/>
                  <a:gd name="T3" fmla="*/ 9 h 9"/>
                  <a:gd name="T4" fmla="*/ 3 w 4"/>
                  <a:gd name="T5" fmla="*/ 0 h 9"/>
                </a:gdLst>
                <a:ahLst/>
                <a:cxnLst>
                  <a:cxn ang="0">
                    <a:pos x="T0" y="T1"/>
                  </a:cxn>
                  <a:cxn ang="0">
                    <a:pos x="T2" y="T3"/>
                  </a:cxn>
                  <a:cxn ang="0">
                    <a:pos x="T4" y="T5"/>
                  </a:cxn>
                </a:cxnLst>
                <a:rect l="0" t="0" r="r" b="b"/>
                <a:pathLst>
                  <a:path w="4" h="9">
                    <a:moveTo>
                      <a:pt x="3" y="0"/>
                    </a:moveTo>
                    <a:cubicBezTo>
                      <a:pt x="0" y="9"/>
                      <a:pt x="0" y="9"/>
                      <a:pt x="0" y="9"/>
                    </a:cubicBezTo>
                    <a:cubicBezTo>
                      <a:pt x="3" y="2"/>
                      <a:pt x="4"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7" name="Freeform 48"/>
              <p:cNvSpPr>
                <a:spLocks noEditPoints="1"/>
              </p:cNvSpPr>
              <p:nvPr/>
            </p:nvSpPr>
            <p:spPr bwMode="auto">
              <a:xfrm>
                <a:off x="5012" y="2037"/>
                <a:ext cx="340" cy="899"/>
              </a:xfrm>
              <a:custGeom>
                <a:avLst/>
                <a:gdLst>
                  <a:gd name="T0" fmla="*/ 132 w 249"/>
                  <a:gd name="T1" fmla="*/ 304 h 658"/>
                  <a:gd name="T2" fmla="*/ 143 w 249"/>
                  <a:gd name="T3" fmla="*/ 270 h 658"/>
                  <a:gd name="T4" fmla="*/ 213 w 249"/>
                  <a:gd name="T5" fmla="*/ 71 h 658"/>
                  <a:gd name="T6" fmla="*/ 242 w 249"/>
                  <a:gd name="T7" fmla="*/ 28 h 658"/>
                  <a:gd name="T8" fmla="*/ 242 w 249"/>
                  <a:gd name="T9" fmla="*/ 18 h 658"/>
                  <a:gd name="T10" fmla="*/ 236 w 249"/>
                  <a:gd name="T11" fmla="*/ 18 h 658"/>
                  <a:gd name="T12" fmla="*/ 234 w 249"/>
                  <a:gd name="T13" fmla="*/ 14 h 658"/>
                  <a:gd name="T14" fmla="*/ 230 w 249"/>
                  <a:gd name="T15" fmla="*/ 14 h 658"/>
                  <a:gd name="T16" fmla="*/ 211 w 249"/>
                  <a:gd name="T17" fmla="*/ 56 h 658"/>
                  <a:gd name="T18" fmla="*/ 199 w 249"/>
                  <a:gd name="T19" fmla="*/ 80 h 658"/>
                  <a:gd name="T20" fmla="*/ 197 w 249"/>
                  <a:gd name="T21" fmla="*/ 108 h 658"/>
                  <a:gd name="T22" fmla="*/ 194 w 249"/>
                  <a:gd name="T23" fmla="*/ 113 h 658"/>
                  <a:gd name="T24" fmla="*/ 200 w 249"/>
                  <a:gd name="T25" fmla="*/ 98 h 658"/>
                  <a:gd name="T26" fmla="*/ 211 w 249"/>
                  <a:gd name="T27" fmla="*/ 69 h 658"/>
                  <a:gd name="T28" fmla="*/ 213 w 249"/>
                  <a:gd name="T29" fmla="*/ 88 h 658"/>
                  <a:gd name="T30" fmla="*/ 191 w 249"/>
                  <a:gd name="T31" fmla="*/ 126 h 658"/>
                  <a:gd name="T32" fmla="*/ 176 w 249"/>
                  <a:gd name="T33" fmla="*/ 154 h 658"/>
                  <a:gd name="T34" fmla="*/ 178 w 249"/>
                  <a:gd name="T35" fmla="*/ 161 h 658"/>
                  <a:gd name="T36" fmla="*/ 177 w 249"/>
                  <a:gd name="T37" fmla="*/ 184 h 658"/>
                  <a:gd name="T38" fmla="*/ 170 w 249"/>
                  <a:gd name="T39" fmla="*/ 190 h 658"/>
                  <a:gd name="T40" fmla="*/ 161 w 249"/>
                  <a:gd name="T41" fmla="*/ 227 h 658"/>
                  <a:gd name="T42" fmla="*/ 163 w 249"/>
                  <a:gd name="T43" fmla="*/ 204 h 658"/>
                  <a:gd name="T44" fmla="*/ 152 w 249"/>
                  <a:gd name="T45" fmla="*/ 219 h 658"/>
                  <a:gd name="T46" fmla="*/ 154 w 249"/>
                  <a:gd name="T47" fmla="*/ 220 h 658"/>
                  <a:gd name="T48" fmla="*/ 154 w 249"/>
                  <a:gd name="T49" fmla="*/ 241 h 658"/>
                  <a:gd name="T50" fmla="*/ 146 w 249"/>
                  <a:gd name="T51" fmla="*/ 267 h 658"/>
                  <a:gd name="T52" fmla="*/ 126 w 249"/>
                  <a:gd name="T53" fmla="*/ 314 h 658"/>
                  <a:gd name="T54" fmla="*/ 121 w 249"/>
                  <a:gd name="T55" fmla="*/ 313 h 658"/>
                  <a:gd name="T56" fmla="*/ 106 w 249"/>
                  <a:gd name="T57" fmla="*/ 376 h 658"/>
                  <a:gd name="T58" fmla="*/ 104 w 249"/>
                  <a:gd name="T59" fmla="*/ 384 h 658"/>
                  <a:gd name="T60" fmla="*/ 91 w 249"/>
                  <a:gd name="T61" fmla="*/ 401 h 658"/>
                  <a:gd name="T62" fmla="*/ 94 w 249"/>
                  <a:gd name="T63" fmla="*/ 402 h 658"/>
                  <a:gd name="T64" fmla="*/ 77 w 249"/>
                  <a:gd name="T65" fmla="*/ 438 h 658"/>
                  <a:gd name="T66" fmla="*/ 75 w 249"/>
                  <a:gd name="T67" fmla="*/ 460 h 658"/>
                  <a:gd name="T68" fmla="*/ 62 w 249"/>
                  <a:gd name="T69" fmla="*/ 489 h 658"/>
                  <a:gd name="T70" fmla="*/ 58 w 249"/>
                  <a:gd name="T71" fmla="*/ 499 h 658"/>
                  <a:gd name="T72" fmla="*/ 38 w 249"/>
                  <a:gd name="T73" fmla="*/ 552 h 658"/>
                  <a:gd name="T74" fmla="*/ 9 w 249"/>
                  <a:gd name="T75" fmla="*/ 634 h 658"/>
                  <a:gd name="T76" fmla="*/ 6 w 249"/>
                  <a:gd name="T77" fmla="*/ 639 h 658"/>
                  <a:gd name="T78" fmla="*/ 4 w 249"/>
                  <a:gd name="T79" fmla="*/ 655 h 658"/>
                  <a:gd name="T80" fmla="*/ 51 w 249"/>
                  <a:gd name="T81" fmla="*/ 535 h 658"/>
                  <a:gd name="T82" fmla="*/ 54 w 249"/>
                  <a:gd name="T83" fmla="*/ 526 h 658"/>
                  <a:gd name="T84" fmla="*/ 67 w 249"/>
                  <a:gd name="T85" fmla="*/ 503 h 658"/>
                  <a:gd name="T86" fmla="*/ 75 w 249"/>
                  <a:gd name="T87" fmla="*/ 480 h 658"/>
                  <a:gd name="T88" fmla="*/ 76 w 249"/>
                  <a:gd name="T89" fmla="*/ 472 h 658"/>
                  <a:gd name="T90" fmla="*/ 115 w 249"/>
                  <a:gd name="T91" fmla="*/ 375 h 658"/>
                  <a:gd name="T92" fmla="*/ 147 w 249"/>
                  <a:gd name="T93" fmla="*/ 286 h 658"/>
                  <a:gd name="T94" fmla="*/ 151 w 249"/>
                  <a:gd name="T95" fmla="*/ 265 h 658"/>
                  <a:gd name="T96" fmla="*/ 169 w 249"/>
                  <a:gd name="T97" fmla="*/ 218 h 658"/>
                  <a:gd name="T98" fmla="*/ 176 w 249"/>
                  <a:gd name="T99" fmla="*/ 206 h 658"/>
                  <a:gd name="T100" fmla="*/ 174 w 249"/>
                  <a:gd name="T101" fmla="*/ 202 h 658"/>
                  <a:gd name="T102" fmla="*/ 179 w 249"/>
                  <a:gd name="T103" fmla="*/ 199 h 658"/>
                  <a:gd name="T104" fmla="*/ 192 w 249"/>
                  <a:gd name="T105" fmla="*/ 154 h 658"/>
                  <a:gd name="T106" fmla="*/ 203 w 249"/>
                  <a:gd name="T107" fmla="*/ 129 h 658"/>
                  <a:gd name="T108" fmla="*/ 226 w 249"/>
                  <a:gd name="T109" fmla="*/ 62 h 658"/>
                  <a:gd name="T110" fmla="*/ 242 w 249"/>
                  <a:gd name="T111" fmla="*/ 26 h 658"/>
                  <a:gd name="T112" fmla="*/ 247 w 249"/>
                  <a:gd name="T11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 h="658">
                    <a:moveTo>
                      <a:pt x="132" y="304"/>
                    </a:moveTo>
                    <a:cubicBezTo>
                      <a:pt x="132" y="306"/>
                      <a:pt x="131" y="307"/>
                      <a:pt x="130" y="309"/>
                    </a:cubicBezTo>
                    <a:cubicBezTo>
                      <a:pt x="131" y="307"/>
                      <a:pt x="132" y="306"/>
                      <a:pt x="132" y="304"/>
                    </a:cubicBezTo>
                    <a:moveTo>
                      <a:pt x="143" y="270"/>
                    </a:moveTo>
                    <a:cubicBezTo>
                      <a:pt x="142" y="270"/>
                      <a:pt x="142" y="270"/>
                      <a:pt x="142" y="270"/>
                    </a:cubicBezTo>
                    <a:cubicBezTo>
                      <a:pt x="142" y="270"/>
                      <a:pt x="142" y="270"/>
                      <a:pt x="143" y="270"/>
                    </a:cubicBezTo>
                    <a:moveTo>
                      <a:pt x="213" y="71"/>
                    </a:moveTo>
                    <a:cubicBezTo>
                      <a:pt x="213" y="72"/>
                      <a:pt x="213" y="72"/>
                      <a:pt x="213" y="73"/>
                    </a:cubicBezTo>
                    <a:cubicBezTo>
                      <a:pt x="213" y="72"/>
                      <a:pt x="213" y="72"/>
                      <a:pt x="213" y="71"/>
                    </a:cubicBezTo>
                    <a:moveTo>
                      <a:pt x="242" y="28"/>
                    </a:moveTo>
                    <a:cubicBezTo>
                      <a:pt x="242" y="29"/>
                      <a:pt x="242" y="29"/>
                      <a:pt x="242" y="29"/>
                    </a:cubicBezTo>
                    <a:cubicBezTo>
                      <a:pt x="242" y="28"/>
                      <a:pt x="242" y="28"/>
                      <a:pt x="242" y="28"/>
                    </a:cubicBezTo>
                    <a:moveTo>
                      <a:pt x="247" y="0"/>
                    </a:moveTo>
                    <a:cubicBezTo>
                      <a:pt x="246" y="0"/>
                      <a:pt x="246" y="0"/>
                      <a:pt x="246" y="0"/>
                    </a:cubicBezTo>
                    <a:cubicBezTo>
                      <a:pt x="247" y="3"/>
                      <a:pt x="247" y="7"/>
                      <a:pt x="242" y="18"/>
                    </a:cubicBezTo>
                    <a:cubicBezTo>
                      <a:pt x="242" y="18"/>
                      <a:pt x="242" y="18"/>
                      <a:pt x="241" y="18"/>
                    </a:cubicBezTo>
                    <a:cubicBezTo>
                      <a:pt x="238" y="18"/>
                      <a:pt x="246" y="6"/>
                      <a:pt x="241" y="6"/>
                    </a:cubicBezTo>
                    <a:cubicBezTo>
                      <a:pt x="240" y="12"/>
                      <a:pt x="239" y="17"/>
                      <a:pt x="236" y="18"/>
                    </a:cubicBezTo>
                    <a:cubicBezTo>
                      <a:pt x="235" y="13"/>
                      <a:pt x="240" y="6"/>
                      <a:pt x="237" y="3"/>
                    </a:cubicBezTo>
                    <a:cubicBezTo>
                      <a:pt x="236" y="12"/>
                      <a:pt x="236" y="12"/>
                      <a:pt x="236" y="12"/>
                    </a:cubicBezTo>
                    <a:cubicBezTo>
                      <a:pt x="235" y="13"/>
                      <a:pt x="234" y="14"/>
                      <a:pt x="234" y="14"/>
                    </a:cubicBezTo>
                    <a:cubicBezTo>
                      <a:pt x="233" y="14"/>
                      <a:pt x="233" y="13"/>
                      <a:pt x="232" y="13"/>
                    </a:cubicBezTo>
                    <a:cubicBezTo>
                      <a:pt x="232" y="12"/>
                      <a:pt x="231" y="12"/>
                      <a:pt x="231" y="12"/>
                    </a:cubicBezTo>
                    <a:cubicBezTo>
                      <a:pt x="231" y="12"/>
                      <a:pt x="231" y="12"/>
                      <a:pt x="230" y="14"/>
                    </a:cubicBezTo>
                    <a:cubicBezTo>
                      <a:pt x="233" y="23"/>
                      <a:pt x="219" y="39"/>
                      <a:pt x="217" y="47"/>
                    </a:cubicBezTo>
                    <a:cubicBezTo>
                      <a:pt x="218" y="44"/>
                      <a:pt x="218" y="44"/>
                      <a:pt x="218" y="44"/>
                    </a:cubicBezTo>
                    <a:cubicBezTo>
                      <a:pt x="211" y="56"/>
                      <a:pt x="211" y="56"/>
                      <a:pt x="211" y="56"/>
                    </a:cubicBezTo>
                    <a:cubicBezTo>
                      <a:pt x="211" y="56"/>
                      <a:pt x="211" y="56"/>
                      <a:pt x="211" y="56"/>
                    </a:cubicBezTo>
                    <a:cubicBezTo>
                      <a:pt x="212" y="57"/>
                      <a:pt x="212" y="57"/>
                      <a:pt x="212" y="57"/>
                    </a:cubicBezTo>
                    <a:cubicBezTo>
                      <a:pt x="207" y="61"/>
                      <a:pt x="202" y="70"/>
                      <a:pt x="199" y="80"/>
                    </a:cubicBezTo>
                    <a:cubicBezTo>
                      <a:pt x="201" y="85"/>
                      <a:pt x="188" y="114"/>
                      <a:pt x="189" y="120"/>
                    </a:cubicBezTo>
                    <a:cubicBezTo>
                      <a:pt x="190" y="115"/>
                      <a:pt x="191" y="111"/>
                      <a:pt x="194" y="106"/>
                    </a:cubicBezTo>
                    <a:cubicBezTo>
                      <a:pt x="197" y="108"/>
                      <a:pt x="197" y="108"/>
                      <a:pt x="197" y="108"/>
                    </a:cubicBezTo>
                    <a:cubicBezTo>
                      <a:pt x="196" y="113"/>
                      <a:pt x="195" y="113"/>
                      <a:pt x="194" y="113"/>
                    </a:cubicBezTo>
                    <a:cubicBezTo>
                      <a:pt x="194" y="113"/>
                      <a:pt x="194" y="113"/>
                      <a:pt x="194" y="113"/>
                    </a:cubicBezTo>
                    <a:cubicBezTo>
                      <a:pt x="194" y="113"/>
                      <a:pt x="194" y="113"/>
                      <a:pt x="194" y="113"/>
                    </a:cubicBezTo>
                    <a:cubicBezTo>
                      <a:pt x="193" y="113"/>
                      <a:pt x="193" y="113"/>
                      <a:pt x="192" y="118"/>
                    </a:cubicBezTo>
                    <a:cubicBezTo>
                      <a:pt x="192" y="118"/>
                      <a:pt x="192" y="118"/>
                      <a:pt x="192" y="118"/>
                    </a:cubicBezTo>
                    <a:cubicBezTo>
                      <a:pt x="198" y="118"/>
                      <a:pt x="197" y="104"/>
                      <a:pt x="200" y="98"/>
                    </a:cubicBezTo>
                    <a:cubicBezTo>
                      <a:pt x="201" y="100"/>
                      <a:pt x="200" y="104"/>
                      <a:pt x="199" y="109"/>
                    </a:cubicBezTo>
                    <a:cubicBezTo>
                      <a:pt x="204" y="95"/>
                      <a:pt x="211" y="82"/>
                      <a:pt x="209" y="71"/>
                    </a:cubicBezTo>
                    <a:cubicBezTo>
                      <a:pt x="210" y="70"/>
                      <a:pt x="211" y="69"/>
                      <a:pt x="211" y="69"/>
                    </a:cubicBezTo>
                    <a:cubicBezTo>
                      <a:pt x="212" y="69"/>
                      <a:pt x="213" y="70"/>
                      <a:pt x="213" y="71"/>
                    </a:cubicBezTo>
                    <a:cubicBezTo>
                      <a:pt x="214" y="62"/>
                      <a:pt x="218" y="66"/>
                      <a:pt x="218" y="57"/>
                    </a:cubicBezTo>
                    <a:cubicBezTo>
                      <a:pt x="222" y="61"/>
                      <a:pt x="213" y="79"/>
                      <a:pt x="213" y="88"/>
                    </a:cubicBezTo>
                    <a:cubicBezTo>
                      <a:pt x="205" y="100"/>
                      <a:pt x="202" y="118"/>
                      <a:pt x="198" y="133"/>
                    </a:cubicBezTo>
                    <a:cubicBezTo>
                      <a:pt x="195" y="132"/>
                      <a:pt x="195" y="125"/>
                      <a:pt x="193" y="125"/>
                    </a:cubicBezTo>
                    <a:cubicBezTo>
                      <a:pt x="192" y="125"/>
                      <a:pt x="192" y="125"/>
                      <a:pt x="191" y="126"/>
                    </a:cubicBezTo>
                    <a:cubicBezTo>
                      <a:pt x="184" y="139"/>
                      <a:pt x="188" y="141"/>
                      <a:pt x="187" y="149"/>
                    </a:cubicBezTo>
                    <a:cubicBezTo>
                      <a:pt x="182" y="159"/>
                      <a:pt x="181" y="148"/>
                      <a:pt x="175" y="164"/>
                    </a:cubicBezTo>
                    <a:cubicBezTo>
                      <a:pt x="176" y="154"/>
                      <a:pt x="176" y="154"/>
                      <a:pt x="176" y="154"/>
                    </a:cubicBezTo>
                    <a:cubicBezTo>
                      <a:pt x="168" y="162"/>
                      <a:pt x="175" y="164"/>
                      <a:pt x="172" y="170"/>
                    </a:cubicBezTo>
                    <a:cubicBezTo>
                      <a:pt x="174" y="168"/>
                      <a:pt x="175" y="169"/>
                      <a:pt x="178" y="161"/>
                    </a:cubicBezTo>
                    <a:cubicBezTo>
                      <a:pt x="178" y="161"/>
                      <a:pt x="178" y="161"/>
                      <a:pt x="178" y="161"/>
                    </a:cubicBezTo>
                    <a:cubicBezTo>
                      <a:pt x="180" y="161"/>
                      <a:pt x="178" y="167"/>
                      <a:pt x="177" y="170"/>
                    </a:cubicBezTo>
                    <a:cubicBezTo>
                      <a:pt x="178" y="168"/>
                      <a:pt x="178" y="168"/>
                      <a:pt x="178" y="168"/>
                    </a:cubicBezTo>
                    <a:cubicBezTo>
                      <a:pt x="179" y="172"/>
                      <a:pt x="181" y="174"/>
                      <a:pt x="177" y="184"/>
                    </a:cubicBezTo>
                    <a:cubicBezTo>
                      <a:pt x="176" y="182"/>
                      <a:pt x="176" y="182"/>
                      <a:pt x="176" y="182"/>
                    </a:cubicBezTo>
                    <a:cubicBezTo>
                      <a:pt x="174" y="182"/>
                      <a:pt x="171" y="191"/>
                      <a:pt x="169" y="193"/>
                    </a:cubicBezTo>
                    <a:cubicBezTo>
                      <a:pt x="170" y="190"/>
                      <a:pt x="170" y="190"/>
                      <a:pt x="170" y="190"/>
                    </a:cubicBezTo>
                    <a:cubicBezTo>
                      <a:pt x="168" y="198"/>
                      <a:pt x="165" y="205"/>
                      <a:pt x="164" y="210"/>
                    </a:cubicBezTo>
                    <a:cubicBezTo>
                      <a:pt x="163" y="210"/>
                      <a:pt x="163" y="210"/>
                      <a:pt x="163" y="210"/>
                    </a:cubicBezTo>
                    <a:cubicBezTo>
                      <a:pt x="162" y="216"/>
                      <a:pt x="165" y="219"/>
                      <a:pt x="161" y="227"/>
                    </a:cubicBezTo>
                    <a:cubicBezTo>
                      <a:pt x="160" y="226"/>
                      <a:pt x="160" y="220"/>
                      <a:pt x="159" y="220"/>
                    </a:cubicBezTo>
                    <a:cubicBezTo>
                      <a:pt x="159" y="220"/>
                      <a:pt x="158" y="221"/>
                      <a:pt x="157" y="224"/>
                    </a:cubicBezTo>
                    <a:cubicBezTo>
                      <a:pt x="156" y="222"/>
                      <a:pt x="159" y="212"/>
                      <a:pt x="163" y="204"/>
                    </a:cubicBezTo>
                    <a:cubicBezTo>
                      <a:pt x="161" y="208"/>
                      <a:pt x="158" y="211"/>
                      <a:pt x="157" y="211"/>
                    </a:cubicBezTo>
                    <a:cubicBezTo>
                      <a:pt x="156" y="211"/>
                      <a:pt x="156" y="209"/>
                      <a:pt x="157" y="204"/>
                    </a:cubicBezTo>
                    <a:cubicBezTo>
                      <a:pt x="154" y="206"/>
                      <a:pt x="155" y="214"/>
                      <a:pt x="152" y="219"/>
                    </a:cubicBezTo>
                    <a:cubicBezTo>
                      <a:pt x="152" y="219"/>
                      <a:pt x="152" y="219"/>
                      <a:pt x="153" y="219"/>
                    </a:cubicBezTo>
                    <a:cubicBezTo>
                      <a:pt x="153" y="219"/>
                      <a:pt x="153" y="219"/>
                      <a:pt x="154" y="220"/>
                    </a:cubicBezTo>
                    <a:cubicBezTo>
                      <a:pt x="154" y="220"/>
                      <a:pt x="154" y="220"/>
                      <a:pt x="154" y="220"/>
                    </a:cubicBezTo>
                    <a:cubicBezTo>
                      <a:pt x="151" y="220"/>
                      <a:pt x="147" y="239"/>
                      <a:pt x="150" y="241"/>
                    </a:cubicBezTo>
                    <a:cubicBezTo>
                      <a:pt x="151" y="230"/>
                      <a:pt x="151" y="230"/>
                      <a:pt x="151" y="230"/>
                    </a:cubicBezTo>
                    <a:cubicBezTo>
                      <a:pt x="154" y="230"/>
                      <a:pt x="152" y="241"/>
                      <a:pt x="154" y="241"/>
                    </a:cubicBezTo>
                    <a:cubicBezTo>
                      <a:pt x="154" y="241"/>
                      <a:pt x="154" y="241"/>
                      <a:pt x="154" y="241"/>
                    </a:cubicBezTo>
                    <a:cubicBezTo>
                      <a:pt x="149" y="245"/>
                      <a:pt x="148" y="266"/>
                      <a:pt x="143" y="270"/>
                    </a:cubicBezTo>
                    <a:cubicBezTo>
                      <a:pt x="146" y="267"/>
                      <a:pt x="146" y="267"/>
                      <a:pt x="146" y="267"/>
                    </a:cubicBezTo>
                    <a:cubicBezTo>
                      <a:pt x="137" y="287"/>
                      <a:pt x="136" y="305"/>
                      <a:pt x="130" y="326"/>
                    </a:cubicBezTo>
                    <a:cubicBezTo>
                      <a:pt x="131" y="319"/>
                      <a:pt x="127" y="317"/>
                      <a:pt x="130" y="309"/>
                    </a:cubicBezTo>
                    <a:cubicBezTo>
                      <a:pt x="128" y="313"/>
                      <a:pt x="127" y="314"/>
                      <a:pt x="126" y="314"/>
                    </a:cubicBezTo>
                    <a:cubicBezTo>
                      <a:pt x="126" y="314"/>
                      <a:pt x="125" y="313"/>
                      <a:pt x="124" y="313"/>
                    </a:cubicBezTo>
                    <a:cubicBezTo>
                      <a:pt x="124" y="312"/>
                      <a:pt x="123" y="312"/>
                      <a:pt x="123" y="312"/>
                    </a:cubicBezTo>
                    <a:cubicBezTo>
                      <a:pt x="122" y="312"/>
                      <a:pt x="122" y="312"/>
                      <a:pt x="121" y="313"/>
                    </a:cubicBezTo>
                    <a:cubicBezTo>
                      <a:pt x="114" y="327"/>
                      <a:pt x="123" y="322"/>
                      <a:pt x="123" y="327"/>
                    </a:cubicBezTo>
                    <a:cubicBezTo>
                      <a:pt x="125" y="317"/>
                      <a:pt x="125" y="317"/>
                      <a:pt x="125" y="317"/>
                    </a:cubicBezTo>
                    <a:cubicBezTo>
                      <a:pt x="126" y="332"/>
                      <a:pt x="110" y="354"/>
                      <a:pt x="106" y="376"/>
                    </a:cubicBezTo>
                    <a:cubicBezTo>
                      <a:pt x="106" y="376"/>
                      <a:pt x="106" y="376"/>
                      <a:pt x="106" y="376"/>
                    </a:cubicBezTo>
                    <a:cubicBezTo>
                      <a:pt x="105" y="376"/>
                      <a:pt x="107" y="371"/>
                      <a:pt x="107" y="369"/>
                    </a:cubicBezTo>
                    <a:cubicBezTo>
                      <a:pt x="101" y="377"/>
                      <a:pt x="105" y="378"/>
                      <a:pt x="104" y="384"/>
                    </a:cubicBezTo>
                    <a:cubicBezTo>
                      <a:pt x="101" y="391"/>
                      <a:pt x="97" y="399"/>
                      <a:pt x="94" y="399"/>
                    </a:cubicBezTo>
                    <a:cubicBezTo>
                      <a:pt x="94" y="399"/>
                      <a:pt x="93" y="398"/>
                      <a:pt x="93" y="397"/>
                    </a:cubicBezTo>
                    <a:cubicBezTo>
                      <a:pt x="91" y="400"/>
                      <a:pt x="91" y="401"/>
                      <a:pt x="91" y="401"/>
                    </a:cubicBezTo>
                    <a:cubicBezTo>
                      <a:pt x="92" y="401"/>
                      <a:pt x="92" y="401"/>
                      <a:pt x="93" y="401"/>
                    </a:cubicBezTo>
                    <a:cubicBezTo>
                      <a:pt x="93" y="401"/>
                      <a:pt x="93" y="400"/>
                      <a:pt x="94" y="400"/>
                    </a:cubicBezTo>
                    <a:cubicBezTo>
                      <a:pt x="94" y="400"/>
                      <a:pt x="95" y="401"/>
                      <a:pt x="94" y="402"/>
                    </a:cubicBezTo>
                    <a:cubicBezTo>
                      <a:pt x="93" y="404"/>
                      <a:pt x="93" y="404"/>
                      <a:pt x="93" y="404"/>
                    </a:cubicBezTo>
                    <a:cubicBezTo>
                      <a:pt x="93" y="416"/>
                      <a:pt x="93" y="416"/>
                      <a:pt x="93" y="416"/>
                    </a:cubicBezTo>
                    <a:cubicBezTo>
                      <a:pt x="88" y="425"/>
                      <a:pt x="82" y="435"/>
                      <a:pt x="77" y="438"/>
                    </a:cubicBezTo>
                    <a:cubicBezTo>
                      <a:pt x="70" y="459"/>
                      <a:pt x="83" y="448"/>
                      <a:pt x="78" y="464"/>
                    </a:cubicBezTo>
                    <a:cubicBezTo>
                      <a:pt x="77" y="466"/>
                      <a:pt x="76" y="467"/>
                      <a:pt x="76" y="467"/>
                    </a:cubicBezTo>
                    <a:cubicBezTo>
                      <a:pt x="75" y="467"/>
                      <a:pt x="76" y="461"/>
                      <a:pt x="75" y="460"/>
                    </a:cubicBezTo>
                    <a:cubicBezTo>
                      <a:pt x="71" y="474"/>
                      <a:pt x="71" y="474"/>
                      <a:pt x="71" y="474"/>
                    </a:cubicBezTo>
                    <a:cubicBezTo>
                      <a:pt x="68" y="467"/>
                      <a:pt x="74" y="457"/>
                      <a:pt x="69" y="456"/>
                    </a:cubicBezTo>
                    <a:cubicBezTo>
                      <a:pt x="70" y="470"/>
                      <a:pt x="65" y="472"/>
                      <a:pt x="62" y="489"/>
                    </a:cubicBezTo>
                    <a:cubicBezTo>
                      <a:pt x="63" y="488"/>
                      <a:pt x="63" y="488"/>
                      <a:pt x="63" y="488"/>
                    </a:cubicBezTo>
                    <a:cubicBezTo>
                      <a:pt x="64" y="496"/>
                      <a:pt x="56" y="511"/>
                      <a:pt x="53" y="520"/>
                    </a:cubicBezTo>
                    <a:cubicBezTo>
                      <a:pt x="53" y="515"/>
                      <a:pt x="56" y="505"/>
                      <a:pt x="58" y="499"/>
                    </a:cubicBezTo>
                    <a:cubicBezTo>
                      <a:pt x="52" y="508"/>
                      <a:pt x="45" y="534"/>
                      <a:pt x="46" y="544"/>
                    </a:cubicBezTo>
                    <a:cubicBezTo>
                      <a:pt x="43" y="548"/>
                      <a:pt x="40" y="555"/>
                      <a:pt x="38" y="555"/>
                    </a:cubicBezTo>
                    <a:cubicBezTo>
                      <a:pt x="38" y="555"/>
                      <a:pt x="37" y="555"/>
                      <a:pt x="38" y="552"/>
                    </a:cubicBezTo>
                    <a:cubicBezTo>
                      <a:pt x="30" y="572"/>
                      <a:pt x="41" y="563"/>
                      <a:pt x="33" y="580"/>
                    </a:cubicBezTo>
                    <a:cubicBezTo>
                      <a:pt x="30" y="578"/>
                      <a:pt x="30" y="578"/>
                      <a:pt x="30" y="578"/>
                    </a:cubicBezTo>
                    <a:cubicBezTo>
                      <a:pt x="18" y="595"/>
                      <a:pt x="20" y="617"/>
                      <a:pt x="9" y="634"/>
                    </a:cubicBezTo>
                    <a:cubicBezTo>
                      <a:pt x="13" y="636"/>
                      <a:pt x="13" y="636"/>
                      <a:pt x="13" y="636"/>
                    </a:cubicBezTo>
                    <a:cubicBezTo>
                      <a:pt x="10" y="640"/>
                      <a:pt x="6" y="647"/>
                      <a:pt x="4" y="648"/>
                    </a:cubicBezTo>
                    <a:cubicBezTo>
                      <a:pt x="6" y="639"/>
                      <a:pt x="6" y="639"/>
                      <a:pt x="6" y="639"/>
                    </a:cubicBezTo>
                    <a:cubicBezTo>
                      <a:pt x="0" y="645"/>
                      <a:pt x="6" y="649"/>
                      <a:pt x="0" y="658"/>
                    </a:cubicBezTo>
                    <a:cubicBezTo>
                      <a:pt x="0" y="658"/>
                      <a:pt x="0" y="658"/>
                      <a:pt x="0" y="658"/>
                    </a:cubicBezTo>
                    <a:cubicBezTo>
                      <a:pt x="1" y="658"/>
                      <a:pt x="2" y="656"/>
                      <a:pt x="4" y="655"/>
                    </a:cubicBezTo>
                    <a:cubicBezTo>
                      <a:pt x="6" y="653"/>
                      <a:pt x="7" y="651"/>
                      <a:pt x="8" y="651"/>
                    </a:cubicBezTo>
                    <a:cubicBezTo>
                      <a:pt x="8" y="651"/>
                      <a:pt x="8" y="652"/>
                      <a:pt x="8" y="652"/>
                    </a:cubicBezTo>
                    <a:cubicBezTo>
                      <a:pt x="20" y="612"/>
                      <a:pt x="40" y="575"/>
                      <a:pt x="51" y="535"/>
                    </a:cubicBezTo>
                    <a:cubicBezTo>
                      <a:pt x="50" y="536"/>
                      <a:pt x="49" y="537"/>
                      <a:pt x="48" y="537"/>
                    </a:cubicBezTo>
                    <a:cubicBezTo>
                      <a:pt x="48" y="537"/>
                      <a:pt x="48" y="537"/>
                      <a:pt x="48" y="536"/>
                    </a:cubicBezTo>
                    <a:cubicBezTo>
                      <a:pt x="50" y="533"/>
                      <a:pt x="52" y="526"/>
                      <a:pt x="54" y="526"/>
                    </a:cubicBezTo>
                    <a:cubicBezTo>
                      <a:pt x="54" y="526"/>
                      <a:pt x="54" y="526"/>
                      <a:pt x="54" y="526"/>
                    </a:cubicBezTo>
                    <a:cubicBezTo>
                      <a:pt x="54" y="528"/>
                      <a:pt x="54" y="528"/>
                      <a:pt x="54" y="528"/>
                    </a:cubicBezTo>
                    <a:cubicBezTo>
                      <a:pt x="57" y="517"/>
                      <a:pt x="65" y="510"/>
                      <a:pt x="67" y="503"/>
                    </a:cubicBezTo>
                    <a:cubicBezTo>
                      <a:pt x="66" y="499"/>
                      <a:pt x="75" y="485"/>
                      <a:pt x="71" y="485"/>
                    </a:cubicBezTo>
                    <a:cubicBezTo>
                      <a:pt x="71" y="485"/>
                      <a:pt x="70" y="485"/>
                      <a:pt x="70" y="486"/>
                    </a:cubicBezTo>
                    <a:cubicBezTo>
                      <a:pt x="75" y="480"/>
                      <a:pt x="75" y="480"/>
                      <a:pt x="75" y="480"/>
                    </a:cubicBezTo>
                    <a:cubicBezTo>
                      <a:pt x="74" y="477"/>
                      <a:pt x="72" y="477"/>
                      <a:pt x="73" y="473"/>
                    </a:cubicBezTo>
                    <a:cubicBezTo>
                      <a:pt x="74" y="469"/>
                      <a:pt x="75" y="468"/>
                      <a:pt x="76" y="468"/>
                    </a:cubicBezTo>
                    <a:cubicBezTo>
                      <a:pt x="77" y="468"/>
                      <a:pt x="77" y="469"/>
                      <a:pt x="76" y="472"/>
                    </a:cubicBezTo>
                    <a:cubicBezTo>
                      <a:pt x="88" y="446"/>
                      <a:pt x="100" y="414"/>
                      <a:pt x="108" y="386"/>
                    </a:cubicBezTo>
                    <a:cubicBezTo>
                      <a:pt x="108" y="394"/>
                      <a:pt x="108" y="394"/>
                      <a:pt x="108" y="394"/>
                    </a:cubicBezTo>
                    <a:cubicBezTo>
                      <a:pt x="111" y="389"/>
                      <a:pt x="112" y="375"/>
                      <a:pt x="115" y="375"/>
                    </a:cubicBezTo>
                    <a:cubicBezTo>
                      <a:pt x="115" y="375"/>
                      <a:pt x="116" y="375"/>
                      <a:pt x="116" y="376"/>
                    </a:cubicBezTo>
                    <a:cubicBezTo>
                      <a:pt x="119" y="362"/>
                      <a:pt x="131" y="340"/>
                      <a:pt x="126" y="337"/>
                    </a:cubicBezTo>
                    <a:cubicBezTo>
                      <a:pt x="135" y="330"/>
                      <a:pt x="141" y="305"/>
                      <a:pt x="147" y="286"/>
                    </a:cubicBezTo>
                    <a:cubicBezTo>
                      <a:pt x="146" y="286"/>
                      <a:pt x="146" y="286"/>
                      <a:pt x="146" y="286"/>
                    </a:cubicBezTo>
                    <a:cubicBezTo>
                      <a:pt x="141" y="286"/>
                      <a:pt x="151" y="270"/>
                      <a:pt x="151" y="265"/>
                    </a:cubicBezTo>
                    <a:cubicBezTo>
                      <a:pt x="151" y="265"/>
                      <a:pt x="151" y="265"/>
                      <a:pt x="151" y="265"/>
                    </a:cubicBezTo>
                    <a:cubicBezTo>
                      <a:pt x="155" y="265"/>
                      <a:pt x="149" y="282"/>
                      <a:pt x="151" y="283"/>
                    </a:cubicBezTo>
                    <a:cubicBezTo>
                      <a:pt x="152" y="262"/>
                      <a:pt x="175" y="231"/>
                      <a:pt x="168" y="219"/>
                    </a:cubicBezTo>
                    <a:cubicBezTo>
                      <a:pt x="169" y="218"/>
                      <a:pt x="169" y="218"/>
                      <a:pt x="169" y="218"/>
                    </a:cubicBezTo>
                    <a:cubicBezTo>
                      <a:pt x="170" y="218"/>
                      <a:pt x="170" y="218"/>
                      <a:pt x="170" y="218"/>
                    </a:cubicBezTo>
                    <a:cubicBezTo>
                      <a:pt x="171" y="214"/>
                      <a:pt x="175" y="210"/>
                      <a:pt x="176" y="207"/>
                    </a:cubicBezTo>
                    <a:cubicBezTo>
                      <a:pt x="176" y="206"/>
                      <a:pt x="176" y="206"/>
                      <a:pt x="176" y="206"/>
                    </a:cubicBezTo>
                    <a:cubicBezTo>
                      <a:pt x="175" y="206"/>
                      <a:pt x="175" y="206"/>
                      <a:pt x="175" y="206"/>
                    </a:cubicBezTo>
                    <a:cubicBezTo>
                      <a:pt x="174" y="207"/>
                      <a:pt x="174" y="207"/>
                      <a:pt x="174" y="207"/>
                    </a:cubicBezTo>
                    <a:cubicBezTo>
                      <a:pt x="173" y="207"/>
                      <a:pt x="173" y="206"/>
                      <a:pt x="174" y="202"/>
                    </a:cubicBezTo>
                    <a:cubicBezTo>
                      <a:pt x="176" y="199"/>
                      <a:pt x="177" y="198"/>
                      <a:pt x="178" y="198"/>
                    </a:cubicBezTo>
                    <a:cubicBezTo>
                      <a:pt x="178" y="198"/>
                      <a:pt x="178" y="199"/>
                      <a:pt x="178" y="199"/>
                    </a:cubicBezTo>
                    <a:cubicBezTo>
                      <a:pt x="179" y="199"/>
                      <a:pt x="179" y="199"/>
                      <a:pt x="179" y="199"/>
                    </a:cubicBezTo>
                    <a:cubicBezTo>
                      <a:pt x="180" y="199"/>
                      <a:pt x="180" y="199"/>
                      <a:pt x="181" y="198"/>
                    </a:cubicBezTo>
                    <a:cubicBezTo>
                      <a:pt x="184" y="184"/>
                      <a:pt x="190" y="162"/>
                      <a:pt x="187" y="158"/>
                    </a:cubicBezTo>
                    <a:cubicBezTo>
                      <a:pt x="189" y="156"/>
                      <a:pt x="191" y="154"/>
                      <a:pt x="192" y="154"/>
                    </a:cubicBezTo>
                    <a:cubicBezTo>
                      <a:pt x="193" y="154"/>
                      <a:pt x="193" y="154"/>
                      <a:pt x="193" y="156"/>
                    </a:cubicBezTo>
                    <a:cubicBezTo>
                      <a:pt x="197" y="134"/>
                      <a:pt x="200" y="135"/>
                      <a:pt x="206" y="115"/>
                    </a:cubicBezTo>
                    <a:cubicBezTo>
                      <a:pt x="205" y="120"/>
                      <a:pt x="208" y="119"/>
                      <a:pt x="203" y="129"/>
                    </a:cubicBezTo>
                    <a:cubicBezTo>
                      <a:pt x="212" y="122"/>
                      <a:pt x="214" y="95"/>
                      <a:pt x="223" y="78"/>
                    </a:cubicBezTo>
                    <a:cubicBezTo>
                      <a:pt x="222" y="70"/>
                      <a:pt x="222" y="70"/>
                      <a:pt x="222" y="70"/>
                    </a:cubicBezTo>
                    <a:cubicBezTo>
                      <a:pt x="224" y="65"/>
                      <a:pt x="225" y="62"/>
                      <a:pt x="226" y="62"/>
                    </a:cubicBezTo>
                    <a:cubicBezTo>
                      <a:pt x="227" y="62"/>
                      <a:pt x="228" y="64"/>
                      <a:pt x="227" y="68"/>
                    </a:cubicBezTo>
                    <a:cubicBezTo>
                      <a:pt x="236" y="51"/>
                      <a:pt x="237" y="40"/>
                      <a:pt x="241" y="26"/>
                    </a:cubicBezTo>
                    <a:cubicBezTo>
                      <a:pt x="242" y="26"/>
                      <a:pt x="242" y="26"/>
                      <a:pt x="242" y="26"/>
                    </a:cubicBezTo>
                    <a:cubicBezTo>
                      <a:pt x="242" y="26"/>
                      <a:pt x="242" y="27"/>
                      <a:pt x="242" y="28"/>
                    </a:cubicBezTo>
                    <a:cubicBezTo>
                      <a:pt x="249" y="9"/>
                      <a:pt x="249" y="9"/>
                      <a:pt x="249" y="9"/>
                    </a:cubicBezTo>
                    <a:cubicBezTo>
                      <a:pt x="248" y="7"/>
                      <a:pt x="249" y="0"/>
                      <a:pt x="247"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8" name="Rectangle 49"/>
              <p:cNvSpPr>
                <a:spLocks noChangeArrowheads="1"/>
              </p:cNvSpPr>
              <p:nvPr/>
            </p:nvSpPr>
            <p:spPr bwMode="auto">
              <a:xfrm>
                <a:off x="5348" y="2035"/>
                <a:ext cx="1" cy="2"/>
              </a:xfrm>
              <a:prstGeom prst="rect">
                <a:avLst/>
              </a:prstGeom>
              <a:solidFill>
                <a:srgbClr val="E3E4E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179" name="Freeform 50"/>
              <p:cNvSpPr/>
              <p:nvPr/>
            </p:nvSpPr>
            <p:spPr bwMode="auto">
              <a:xfrm>
                <a:off x="5348" y="2035"/>
                <a:ext cx="0" cy="2"/>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lnTo>
                      <a:pt x="0" y="2"/>
                    </a:lnTo>
                    <a:lnTo>
                      <a:pt x="0" y="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0" name="Freeform 51"/>
              <p:cNvSpPr/>
              <p:nvPr/>
            </p:nvSpPr>
            <p:spPr bwMode="auto">
              <a:xfrm>
                <a:off x="5243" y="2269"/>
                <a:ext cx="4" cy="6"/>
              </a:xfrm>
              <a:custGeom>
                <a:avLst/>
                <a:gdLst>
                  <a:gd name="T0" fmla="*/ 3 w 3"/>
                  <a:gd name="T1" fmla="*/ 0 h 4"/>
                  <a:gd name="T2" fmla="*/ 0 w 3"/>
                  <a:gd name="T3" fmla="*/ 4 h 4"/>
                  <a:gd name="T4" fmla="*/ 3 w 3"/>
                  <a:gd name="T5" fmla="*/ 0 h 4"/>
                </a:gdLst>
                <a:ahLst/>
                <a:cxnLst>
                  <a:cxn ang="0">
                    <a:pos x="T0" y="T1"/>
                  </a:cxn>
                  <a:cxn ang="0">
                    <a:pos x="T2" y="T3"/>
                  </a:cxn>
                  <a:cxn ang="0">
                    <a:pos x="T4" y="T5"/>
                  </a:cxn>
                </a:cxnLst>
                <a:rect l="0" t="0" r="r" b="b"/>
                <a:pathLst>
                  <a:path w="3" h="4">
                    <a:moveTo>
                      <a:pt x="3" y="0"/>
                    </a:moveTo>
                    <a:cubicBezTo>
                      <a:pt x="2" y="1"/>
                      <a:pt x="1" y="2"/>
                      <a:pt x="0" y="4"/>
                    </a:cubicBezTo>
                    <a:cubicBezTo>
                      <a:pt x="1" y="3"/>
                      <a:pt x="2" y="1"/>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1" name="Freeform 52"/>
              <p:cNvSpPr>
                <a:spLocks noEditPoints="1"/>
              </p:cNvSpPr>
              <p:nvPr/>
            </p:nvSpPr>
            <p:spPr bwMode="auto">
              <a:xfrm>
                <a:off x="5333" y="1354"/>
                <a:ext cx="206" cy="681"/>
              </a:xfrm>
              <a:custGeom>
                <a:avLst/>
                <a:gdLst>
                  <a:gd name="T0" fmla="*/ 95 w 151"/>
                  <a:gd name="T1" fmla="*/ 183 h 499"/>
                  <a:gd name="T2" fmla="*/ 139 w 151"/>
                  <a:gd name="T3" fmla="*/ 14 h 499"/>
                  <a:gd name="T4" fmla="*/ 139 w 151"/>
                  <a:gd name="T5" fmla="*/ 14 h 499"/>
                  <a:gd name="T6" fmla="*/ 140 w 151"/>
                  <a:gd name="T7" fmla="*/ 15 h 499"/>
                  <a:gd name="T8" fmla="*/ 137 w 151"/>
                  <a:gd name="T9" fmla="*/ 39 h 499"/>
                  <a:gd name="T10" fmla="*/ 137 w 151"/>
                  <a:gd name="T11" fmla="*/ 35 h 499"/>
                  <a:gd name="T12" fmla="*/ 137 w 151"/>
                  <a:gd name="T13" fmla="*/ 30 h 499"/>
                  <a:gd name="T14" fmla="*/ 136 w 151"/>
                  <a:gd name="T15" fmla="*/ 25 h 499"/>
                  <a:gd name="T16" fmla="*/ 124 w 151"/>
                  <a:gd name="T17" fmla="*/ 79 h 499"/>
                  <a:gd name="T18" fmla="*/ 94 w 151"/>
                  <a:gd name="T19" fmla="*/ 169 h 499"/>
                  <a:gd name="T20" fmla="*/ 95 w 151"/>
                  <a:gd name="T21" fmla="*/ 183 h 499"/>
                  <a:gd name="T22" fmla="*/ 97 w 151"/>
                  <a:gd name="T23" fmla="*/ 184 h 499"/>
                  <a:gd name="T24" fmla="*/ 101 w 151"/>
                  <a:gd name="T25" fmla="*/ 182 h 499"/>
                  <a:gd name="T26" fmla="*/ 95 w 151"/>
                  <a:gd name="T27" fmla="*/ 225 h 499"/>
                  <a:gd name="T28" fmla="*/ 85 w 151"/>
                  <a:gd name="T29" fmla="*/ 259 h 499"/>
                  <a:gd name="T30" fmla="*/ 87 w 151"/>
                  <a:gd name="T31" fmla="*/ 239 h 499"/>
                  <a:gd name="T32" fmla="*/ 85 w 151"/>
                  <a:gd name="T33" fmla="*/ 245 h 499"/>
                  <a:gd name="T34" fmla="*/ 68 w 151"/>
                  <a:gd name="T35" fmla="*/ 280 h 499"/>
                  <a:gd name="T36" fmla="*/ 64 w 151"/>
                  <a:gd name="T37" fmla="*/ 272 h 499"/>
                  <a:gd name="T38" fmla="*/ 67 w 151"/>
                  <a:gd name="T39" fmla="*/ 275 h 499"/>
                  <a:gd name="T40" fmla="*/ 63 w 151"/>
                  <a:gd name="T41" fmla="*/ 277 h 499"/>
                  <a:gd name="T42" fmla="*/ 61 w 151"/>
                  <a:gd name="T43" fmla="*/ 276 h 499"/>
                  <a:gd name="T44" fmla="*/ 58 w 151"/>
                  <a:gd name="T45" fmla="*/ 330 h 499"/>
                  <a:gd name="T46" fmla="*/ 54 w 151"/>
                  <a:gd name="T47" fmla="*/ 323 h 499"/>
                  <a:gd name="T48" fmla="*/ 42 w 151"/>
                  <a:gd name="T49" fmla="*/ 344 h 499"/>
                  <a:gd name="T50" fmla="*/ 26 w 151"/>
                  <a:gd name="T51" fmla="*/ 415 h 499"/>
                  <a:gd name="T52" fmla="*/ 18 w 151"/>
                  <a:gd name="T53" fmla="*/ 467 h 499"/>
                  <a:gd name="T54" fmla="*/ 10 w 151"/>
                  <a:gd name="T55" fmla="*/ 465 h 499"/>
                  <a:gd name="T56" fmla="*/ 7 w 151"/>
                  <a:gd name="T57" fmla="*/ 483 h 499"/>
                  <a:gd name="T58" fmla="*/ 18 w 151"/>
                  <a:gd name="T59" fmla="*/ 475 h 499"/>
                  <a:gd name="T60" fmla="*/ 16 w 151"/>
                  <a:gd name="T61" fmla="*/ 498 h 499"/>
                  <a:gd name="T62" fmla="*/ 23 w 151"/>
                  <a:gd name="T63" fmla="*/ 487 h 499"/>
                  <a:gd name="T64" fmla="*/ 27 w 151"/>
                  <a:gd name="T65" fmla="*/ 468 h 499"/>
                  <a:gd name="T66" fmla="*/ 36 w 151"/>
                  <a:gd name="T67" fmla="*/ 439 h 499"/>
                  <a:gd name="T68" fmla="*/ 37 w 151"/>
                  <a:gd name="T69" fmla="*/ 438 h 499"/>
                  <a:gd name="T70" fmla="*/ 36 w 151"/>
                  <a:gd name="T71" fmla="*/ 428 h 499"/>
                  <a:gd name="T72" fmla="*/ 31 w 151"/>
                  <a:gd name="T73" fmla="*/ 409 h 499"/>
                  <a:gd name="T74" fmla="*/ 43 w 151"/>
                  <a:gd name="T75" fmla="*/ 411 h 499"/>
                  <a:gd name="T76" fmla="*/ 47 w 151"/>
                  <a:gd name="T77" fmla="*/ 387 h 499"/>
                  <a:gd name="T78" fmla="*/ 58 w 151"/>
                  <a:gd name="T79" fmla="*/ 332 h 499"/>
                  <a:gd name="T80" fmla="*/ 59 w 151"/>
                  <a:gd name="T81" fmla="*/ 346 h 499"/>
                  <a:gd name="T82" fmla="*/ 55 w 151"/>
                  <a:gd name="T83" fmla="*/ 356 h 499"/>
                  <a:gd name="T84" fmla="*/ 56 w 151"/>
                  <a:gd name="T85" fmla="*/ 366 h 499"/>
                  <a:gd name="T86" fmla="*/ 56 w 151"/>
                  <a:gd name="T87" fmla="*/ 379 h 499"/>
                  <a:gd name="T88" fmla="*/ 53 w 151"/>
                  <a:gd name="T89" fmla="*/ 378 h 499"/>
                  <a:gd name="T90" fmla="*/ 50 w 151"/>
                  <a:gd name="T91" fmla="*/ 381 h 499"/>
                  <a:gd name="T92" fmla="*/ 61 w 151"/>
                  <a:gd name="T93" fmla="*/ 364 h 499"/>
                  <a:gd name="T94" fmla="*/ 144 w 151"/>
                  <a:gd name="T95" fmla="*/ 4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499">
                    <a:moveTo>
                      <a:pt x="95" y="183"/>
                    </a:moveTo>
                    <a:cubicBezTo>
                      <a:pt x="95" y="183"/>
                      <a:pt x="95" y="183"/>
                      <a:pt x="95" y="183"/>
                    </a:cubicBezTo>
                    <a:cubicBezTo>
                      <a:pt x="95" y="183"/>
                      <a:pt x="95" y="183"/>
                      <a:pt x="95" y="183"/>
                    </a:cubicBezTo>
                    <a:moveTo>
                      <a:pt x="139" y="14"/>
                    </a:moveTo>
                    <a:cubicBezTo>
                      <a:pt x="139" y="15"/>
                      <a:pt x="139" y="15"/>
                      <a:pt x="140" y="15"/>
                    </a:cubicBezTo>
                    <a:cubicBezTo>
                      <a:pt x="139" y="15"/>
                      <a:pt x="139" y="14"/>
                      <a:pt x="139" y="14"/>
                    </a:cubicBezTo>
                    <a:moveTo>
                      <a:pt x="146" y="0"/>
                    </a:moveTo>
                    <a:cubicBezTo>
                      <a:pt x="143" y="4"/>
                      <a:pt x="141" y="15"/>
                      <a:pt x="140" y="15"/>
                    </a:cubicBezTo>
                    <a:cubicBezTo>
                      <a:pt x="140" y="15"/>
                      <a:pt x="140" y="15"/>
                      <a:pt x="140" y="15"/>
                    </a:cubicBezTo>
                    <a:cubicBezTo>
                      <a:pt x="141" y="19"/>
                      <a:pt x="140" y="28"/>
                      <a:pt x="137" y="39"/>
                    </a:cubicBezTo>
                    <a:cubicBezTo>
                      <a:pt x="137" y="39"/>
                      <a:pt x="137" y="39"/>
                      <a:pt x="137" y="39"/>
                    </a:cubicBezTo>
                    <a:cubicBezTo>
                      <a:pt x="136" y="39"/>
                      <a:pt x="136" y="37"/>
                      <a:pt x="137" y="35"/>
                    </a:cubicBezTo>
                    <a:cubicBezTo>
                      <a:pt x="137" y="32"/>
                      <a:pt x="138" y="30"/>
                      <a:pt x="138" y="30"/>
                    </a:cubicBezTo>
                    <a:cubicBezTo>
                      <a:pt x="138" y="30"/>
                      <a:pt x="137" y="30"/>
                      <a:pt x="137" y="30"/>
                    </a:cubicBezTo>
                    <a:cubicBezTo>
                      <a:pt x="137" y="33"/>
                      <a:pt x="137" y="33"/>
                      <a:pt x="137" y="33"/>
                    </a:cubicBezTo>
                    <a:cubicBezTo>
                      <a:pt x="136" y="31"/>
                      <a:pt x="135" y="29"/>
                      <a:pt x="136" y="25"/>
                    </a:cubicBezTo>
                    <a:cubicBezTo>
                      <a:pt x="128" y="38"/>
                      <a:pt x="123" y="65"/>
                      <a:pt x="126" y="76"/>
                    </a:cubicBezTo>
                    <a:cubicBezTo>
                      <a:pt x="125" y="78"/>
                      <a:pt x="124" y="79"/>
                      <a:pt x="124" y="79"/>
                    </a:cubicBezTo>
                    <a:cubicBezTo>
                      <a:pt x="122" y="79"/>
                      <a:pt x="124" y="66"/>
                      <a:pt x="123" y="61"/>
                    </a:cubicBezTo>
                    <a:cubicBezTo>
                      <a:pt x="112" y="101"/>
                      <a:pt x="104" y="128"/>
                      <a:pt x="94" y="169"/>
                    </a:cubicBezTo>
                    <a:cubicBezTo>
                      <a:pt x="98" y="171"/>
                      <a:pt x="96" y="174"/>
                      <a:pt x="98" y="180"/>
                    </a:cubicBezTo>
                    <a:cubicBezTo>
                      <a:pt x="95" y="183"/>
                      <a:pt x="95" y="183"/>
                      <a:pt x="95" y="183"/>
                    </a:cubicBezTo>
                    <a:cubicBezTo>
                      <a:pt x="95" y="183"/>
                      <a:pt x="95" y="183"/>
                      <a:pt x="95" y="183"/>
                    </a:cubicBezTo>
                    <a:cubicBezTo>
                      <a:pt x="96" y="183"/>
                      <a:pt x="96" y="183"/>
                      <a:pt x="97" y="184"/>
                    </a:cubicBezTo>
                    <a:cubicBezTo>
                      <a:pt x="97" y="184"/>
                      <a:pt x="98" y="184"/>
                      <a:pt x="98" y="184"/>
                    </a:cubicBezTo>
                    <a:cubicBezTo>
                      <a:pt x="99" y="184"/>
                      <a:pt x="100" y="184"/>
                      <a:pt x="101" y="182"/>
                    </a:cubicBezTo>
                    <a:cubicBezTo>
                      <a:pt x="91" y="203"/>
                      <a:pt x="100" y="210"/>
                      <a:pt x="97" y="226"/>
                    </a:cubicBezTo>
                    <a:cubicBezTo>
                      <a:pt x="95" y="225"/>
                      <a:pt x="95" y="225"/>
                      <a:pt x="95" y="225"/>
                    </a:cubicBezTo>
                    <a:cubicBezTo>
                      <a:pt x="92" y="238"/>
                      <a:pt x="91" y="242"/>
                      <a:pt x="89" y="254"/>
                    </a:cubicBezTo>
                    <a:cubicBezTo>
                      <a:pt x="87" y="258"/>
                      <a:pt x="86" y="259"/>
                      <a:pt x="85" y="259"/>
                    </a:cubicBezTo>
                    <a:cubicBezTo>
                      <a:pt x="85" y="259"/>
                      <a:pt x="86" y="254"/>
                      <a:pt x="87" y="249"/>
                    </a:cubicBezTo>
                    <a:cubicBezTo>
                      <a:pt x="88" y="244"/>
                      <a:pt x="89" y="239"/>
                      <a:pt x="87" y="239"/>
                    </a:cubicBezTo>
                    <a:cubicBezTo>
                      <a:pt x="87" y="239"/>
                      <a:pt x="86" y="239"/>
                      <a:pt x="86" y="239"/>
                    </a:cubicBezTo>
                    <a:cubicBezTo>
                      <a:pt x="85" y="245"/>
                      <a:pt x="85" y="245"/>
                      <a:pt x="85" y="245"/>
                    </a:cubicBezTo>
                    <a:cubicBezTo>
                      <a:pt x="84" y="241"/>
                      <a:pt x="81" y="236"/>
                      <a:pt x="81" y="229"/>
                    </a:cubicBezTo>
                    <a:cubicBezTo>
                      <a:pt x="79" y="250"/>
                      <a:pt x="71" y="257"/>
                      <a:pt x="68" y="280"/>
                    </a:cubicBezTo>
                    <a:cubicBezTo>
                      <a:pt x="66" y="277"/>
                      <a:pt x="69" y="256"/>
                      <a:pt x="71" y="251"/>
                    </a:cubicBezTo>
                    <a:cubicBezTo>
                      <a:pt x="68" y="258"/>
                      <a:pt x="67" y="272"/>
                      <a:pt x="64" y="272"/>
                    </a:cubicBezTo>
                    <a:cubicBezTo>
                      <a:pt x="64" y="272"/>
                      <a:pt x="64" y="272"/>
                      <a:pt x="64" y="272"/>
                    </a:cubicBezTo>
                    <a:cubicBezTo>
                      <a:pt x="67" y="275"/>
                      <a:pt x="67" y="275"/>
                      <a:pt x="67" y="275"/>
                    </a:cubicBezTo>
                    <a:cubicBezTo>
                      <a:pt x="66" y="279"/>
                      <a:pt x="65" y="280"/>
                      <a:pt x="65" y="280"/>
                    </a:cubicBezTo>
                    <a:cubicBezTo>
                      <a:pt x="64" y="280"/>
                      <a:pt x="64" y="279"/>
                      <a:pt x="63" y="277"/>
                    </a:cubicBezTo>
                    <a:cubicBezTo>
                      <a:pt x="63" y="276"/>
                      <a:pt x="62" y="275"/>
                      <a:pt x="62" y="275"/>
                    </a:cubicBezTo>
                    <a:cubicBezTo>
                      <a:pt x="61" y="275"/>
                      <a:pt x="61" y="275"/>
                      <a:pt x="61" y="276"/>
                    </a:cubicBezTo>
                    <a:cubicBezTo>
                      <a:pt x="52" y="306"/>
                      <a:pt x="71" y="283"/>
                      <a:pt x="65" y="309"/>
                    </a:cubicBezTo>
                    <a:cubicBezTo>
                      <a:pt x="59" y="310"/>
                      <a:pt x="62" y="322"/>
                      <a:pt x="58" y="330"/>
                    </a:cubicBezTo>
                    <a:cubicBezTo>
                      <a:pt x="59" y="324"/>
                      <a:pt x="58" y="323"/>
                      <a:pt x="56" y="323"/>
                    </a:cubicBezTo>
                    <a:cubicBezTo>
                      <a:pt x="55" y="323"/>
                      <a:pt x="54" y="323"/>
                      <a:pt x="54" y="323"/>
                    </a:cubicBezTo>
                    <a:cubicBezTo>
                      <a:pt x="58" y="336"/>
                      <a:pt x="49" y="336"/>
                      <a:pt x="44" y="355"/>
                    </a:cubicBezTo>
                    <a:cubicBezTo>
                      <a:pt x="42" y="355"/>
                      <a:pt x="44" y="346"/>
                      <a:pt x="42" y="344"/>
                    </a:cubicBezTo>
                    <a:cubicBezTo>
                      <a:pt x="41" y="355"/>
                      <a:pt x="37" y="371"/>
                      <a:pt x="40" y="375"/>
                    </a:cubicBezTo>
                    <a:cubicBezTo>
                      <a:pt x="34" y="392"/>
                      <a:pt x="29" y="404"/>
                      <a:pt x="26" y="415"/>
                    </a:cubicBezTo>
                    <a:cubicBezTo>
                      <a:pt x="29" y="402"/>
                      <a:pt x="23" y="412"/>
                      <a:pt x="23" y="401"/>
                    </a:cubicBezTo>
                    <a:cubicBezTo>
                      <a:pt x="23" y="416"/>
                      <a:pt x="19" y="446"/>
                      <a:pt x="18" y="467"/>
                    </a:cubicBezTo>
                    <a:cubicBezTo>
                      <a:pt x="16" y="468"/>
                      <a:pt x="15" y="468"/>
                      <a:pt x="14" y="468"/>
                    </a:cubicBezTo>
                    <a:cubicBezTo>
                      <a:pt x="12" y="468"/>
                      <a:pt x="11" y="467"/>
                      <a:pt x="10" y="465"/>
                    </a:cubicBezTo>
                    <a:cubicBezTo>
                      <a:pt x="0" y="485"/>
                      <a:pt x="11" y="473"/>
                      <a:pt x="3" y="492"/>
                    </a:cubicBezTo>
                    <a:cubicBezTo>
                      <a:pt x="7" y="483"/>
                      <a:pt x="7" y="483"/>
                      <a:pt x="7" y="483"/>
                    </a:cubicBezTo>
                    <a:cubicBezTo>
                      <a:pt x="5" y="493"/>
                      <a:pt x="9" y="495"/>
                      <a:pt x="11" y="499"/>
                    </a:cubicBezTo>
                    <a:cubicBezTo>
                      <a:pt x="18" y="475"/>
                      <a:pt x="18" y="475"/>
                      <a:pt x="18" y="475"/>
                    </a:cubicBezTo>
                    <a:cubicBezTo>
                      <a:pt x="21" y="476"/>
                      <a:pt x="16" y="491"/>
                      <a:pt x="15" y="496"/>
                    </a:cubicBezTo>
                    <a:cubicBezTo>
                      <a:pt x="15" y="497"/>
                      <a:pt x="16" y="498"/>
                      <a:pt x="16" y="498"/>
                    </a:cubicBezTo>
                    <a:cubicBezTo>
                      <a:pt x="17" y="498"/>
                      <a:pt x="18" y="495"/>
                      <a:pt x="20" y="492"/>
                    </a:cubicBezTo>
                    <a:cubicBezTo>
                      <a:pt x="21" y="489"/>
                      <a:pt x="22" y="487"/>
                      <a:pt x="23" y="487"/>
                    </a:cubicBezTo>
                    <a:cubicBezTo>
                      <a:pt x="23" y="487"/>
                      <a:pt x="24" y="487"/>
                      <a:pt x="24" y="487"/>
                    </a:cubicBezTo>
                    <a:cubicBezTo>
                      <a:pt x="23" y="483"/>
                      <a:pt x="27" y="474"/>
                      <a:pt x="27" y="468"/>
                    </a:cubicBezTo>
                    <a:cubicBezTo>
                      <a:pt x="29" y="467"/>
                      <a:pt x="29" y="467"/>
                      <a:pt x="29" y="467"/>
                    </a:cubicBezTo>
                    <a:cubicBezTo>
                      <a:pt x="35" y="456"/>
                      <a:pt x="33" y="449"/>
                      <a:pt x="36" y="439"/>
                    </a:cubicBezTo>
                    <a:cubicBezTo>
                      <a:pt x="36" y="438"/>
                      <a:pt x="37" y="438"/>
                      <a:pt x="37" y="438"/>
                    </a:cubicBezTo>
                    <a:cubicBezTo>
                      <a:pt x="37" y="438"/>
                      <a:pt x="37" y="438"/>
                      <a:pt x="37" y="438"/>
                    </a:cubicBezTo>
                    <a:cubicBezTo>
                      <a:pt x="37" y="434"/>
                      <a:pt x="36" y="430"/>
                      <a:pt x="37" y="424"/>
                    </a:cubicBezTo>
                    <a:cubicBezTo>
                      <a:pt x="36" y="428"/>
                      <a:pt x="36" y="428"/>
                      <a:pt x="36" y="428"/>
                    </a:cubicBezTo>
                    <a:cubicBezTo>
                      <a:pt x="35" y="421"/>
                      <a:pt x="37" y="406"/>
                      <a:pt x="34" y="406"/>
                    </a:cubicBezTo>
                    <a:cubicBezTo>
                      <a:pt x="34" y="406"/>
                      <a:pt x="32" y="407"/>
                      <a:pt x="31" y="409"/>
                    </a:cubicBezTo>
                    <a:cubicBezTo>
                      <a:pt x="40" y="386"/>
                      <a:pt x="40" y="386"/>
                      <a:pt x="40" y="386"/>
                    </a:cubicBezTo>
                    <a:cubicBezTo>
                      <a:pt x="43" y="390"/>
                      <a:pt x="47" y="397"/>
                      <a:pt x="43" y="411"/>
                    </a:cubicBezTo>
                    <a:cubicBezTo>
                      <a:pt x="45" y="413"/>
                      <a:pt x="45" y="413"/>
                      <a:pt x="45" y="413"/>
                    </a:cubicBezTo>
                    <a:cubicBezTo>
                      <a:pt x="50" y="404"/>
                      <a:pt x="51" y="387"/>
                      <a:pt x="47" y="387"/>
                    </a:cubicBezTo>
                    <a:cubicBezTo>
                      <a:pt x="47" y="387"/>
                      <a:pt x="46" y="387"/>
                      <a:pt x="45" y="388"/>
                    </a:cubicBezTo>
                    <a:cubicBezTo>
                      <a:pt x="39" y="375"/>
                      <a:pt x="56" y="351"/>
                      <a:pt x="58" y="332"/>
                    </a:cubicBezTo>
                    <a:cubicBezTo>
                      <a:pt x="58" y="332"/>
                      <a:pt x="58" y="332"/>
                      <a:pt x="58" y="332"/>
                    </a:cubicBezTo>
                    <a:cubicBezTo>
                      <a:pt x="61" y="332"/>
                      <a:pt x="59" y="342"/>
                      <a:pt x="59" y="346"/>
                    </a:cubicBezTo>
                    <a:cubicBezTo>
                      <a:pt x="58" y="352"/>
                      <a:pt x="57" y="356"/>
                      <a:pt x="55" y="356"/>
                    </a:cubicBezTo>
                    <a:cubicBezTo>
                      <a:pt x="55" y="356"/>
                      <a:pt x="55" y="356"/>
                      <a:pt x="55" y="356"/>
                    </a:cubicBezTo>
                    <a:cubicBezTo>
                      <a:pt x="52" y="365"/>
                      <a:pt x="54" y="367"/>
                      <a:pt x="55" y="367"/>
                    </a:cubicBezTo>
                    <a:cubicBezTo>
                      <a:pt x="56" y="367"/>
                      <a:pt x="56" y="367"/>
                      <a:pt x="56" y="366"/>
                    </a:cubicBezTo>
                    <a:cubicBezTo>
                      <a:pt x="57" y="366"/>
                      <a:pt x="57" y="366"/>
                      <a:pt x="57" y="366"/>
                    </a:cubicBezTo>
                    <a:cubicBezTo>
                      <a:pt x="59" y="366"/>
                      <a:pt x="60" y="368"/>
                      <a:pt x="56" y="379"/>
                    </a:cubicBezTo>
                    <a:cubicBezTo>
                      <a:pt x="55" y="381"/>
                      <a:pt x="54" y="382"/>
                      <a:pt x="54" y="382"/>
                    </a:cubicBezTo>
                    <a:cubicBezTo>
                      <a:pt x="53" y="382"/>
                      <a:pt x="53" y="380"/>
                      <a:pt x="53" y="378"/>
                    </a:cubicBezTo>
                    <a:cubicBezTo>
                      <a:pt x="53" y="376"/>
                      <a:pt x="53" y="374"/>
                      <a:pt x="53" y="374"/>
                    </a:cubicBezTo>
                    <a:cubicBezTo>
                      <a:pt x="52" y="374"/>
                      <a:pt x="52" y="376"/>
                      <a:pt x="50" y="381"/>
                    </a:cubicBezTo>
                    <a:cubicBezTo>
                      <a:pt x="53" y="396"/>
                      <a:pt x="53" y="396"/>
                      <a:pt x="53" y="396"/>
                    </a:cubicBezTo>
                    <a:cubicBezTo>
                      <a:pt x="57" y="385"/>
                      <a:pt x="59" y="374"/>
                      <a:pt x="61" y="364"/>
                    </a:cubicBezTo>
                    <a:cubicBezTo>
                      <a:pt x="71" y="311"/>
                      <a:pt x="87" y="276"/>
                      <a:pt x="87" y="276"/>
                    </a:cubicBezTo>
                    <a:cubicBezTo>
                      <a:pt x="108" y="199"/>
                      <a:pt x="128" y="122"/>
                      <a:pt x="144" y="44"/>
                    </a:cubicBezTo>
                    <a:cubicBezTo>
                      <a:pt x="149" y="20"/>
                      <a:pt x="151" y="11"/>
                      <a:pt x="14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2" name="Freeform 53"/>
              <p:cNvSpPr/>
              <p:nvPr/>
            </p:nvSpPr>
            <p:spPr bwMode="auto">
              <a:xfrm>
                <a:off x="5280" y="2186"/>
                <a:ext cx="4" cy="13"/>
              </a:xfrm>
              <a:custGeom>
                <a:avLst/>
                <a:gdLst>
                  <a:gd name="T0" fmla="*/ 3 w 3"/>
                  <a:gd name="T1" fmla="*/ 0 h 10"/>
                  <a:gd name="T2" fmla="*/ 0 w 3"/>
                  <a:gd name="T3" fmla="*/ 10 h 10"/>
                  <a:gd name="T4" fmla="*/ 3 w 3"/>
                  <a:gd name="T5" fmla="*/ 0 h 10"/>
                </a:gdLst>
                <a:ahLst/>
                <a:cxnLst>
                  <a:cxn ang="0">
                    <a:pos x="T0" y="T1"/>
                  </a:cxn>
                  <a:cxn ang="0">
                    <a:pos x="T2" y="T3"/>
                  </a:cxn>
                  <a:cxn ang="0">
                    <a:pos x="T4" y="T5"/>
                  </a:cxn>
                </a:cxnLst>
                <a:rect l="0" t="0" r="r" b="b"/>
                <a:pathLst>
                  <a:path w="3" h="10">
                    <a:moveTo>
                      <a:pt x="3" y="0"/>
                    </a:moveTo>
                    <a:cubicBezTo>
                      <a:pt x="0" y="10"/>
                      <a:pt x="0" y="10"/>
                      <a:pt x="0" y="10"/>
                    </a:cubicBezTo>
                    <a:cubicBezTo>
                      <a:pt x="2" y="6"/>
                      <a:pt x="3" y="3"/>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3" name="Freeform 54"/>
              <p:cNvSpPr/>
              <p:nvPr/>
            </p:nvSpPr>
            <p:spPr bwMode="auto">
              <a:xfrm>
                <a:off x="5299" y="2111"/>
                <a:ext cx="1" cy="2"/>
              </a:xfrm>
              <a:custGeom>
                <a:avLst/>
                <a:gdLst>
                  <a:gd name="T0" fmla="*/ 0 w 1"/>
                  <a:gd name="T1" fmla="*/ 0 h 2"/>
                  <a:gd name="T2" fmla="*/ 1 w 1"/>
                  <a:gd name="T3" fmla="*/ 2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2"/>
                      <a:pt x="1" y="2"/>
                    </a:cubicBezTo>
                    <a:cubicBezTo>
                      <a:pt x="1" y="2"/>
                      <a:pt x="1" y="2"/>
                      <a:pt x="1" y="2"/>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4" name="Freeform 55"/>
              <p:cNvSpPr/>
              <p:nvPr/>
            </p:nvSpPr>
            <p:spPr bwMode="auto">
              <a:xfrm>
                <a:off x="5296" y="2098"/>
                <a:ext cx="6" cy="13"/>
              </a:xfrm>
              <a:custGeom>
                <a:avLst/>
                <a:gdLst>
                  <a:gd name="T0" fmla="*/ 3 w 4"/>
                  <a:gd name="T1" fmla="*/ 0 h 9"/>
                  <a:gd name="T2" fmla="*/ 0 w 4"/>
                  <a:gd name="T3" fmla="*/ 3 h 9"/>
                  <a:gd name="T4" fmla="*/ 1 w 4"/>
                  <a:gd name="T5" fmla="*/ 3 h 9"/>
                  <a:gd name="T6" fmla="*/ 2 w 4"/>
                  <a:gd name="T7" fmla="*/ 9 h 9"/>
                  <a:gd name="T8" fmla="*/ 3 w 4"/>
                  <a:gd name="T9" fmla="*/ 0 h 9"/>
                </a:gdLst>
                <a:ahLst/>
                <a:cxnLst>
                  <a:cxn ang="0">
                    <a:pos x="T0" y="T1"/>
                  </a:cxn>
                  <a:cxn ang="0">
                    <a:pos x="T2" y="T3"/>
                  </a:cxn>
                  <a:cxn ang="0">
                    <a:pos x="T4" y="T5"/>
                  </a:cxn>
                  <a:cxn ang="0">
                    <a:pos x="T6" y="T7"/>
                  </a:cxn>
                  <a:cxn ang="0">
                    <a:pos x="T8" y="T9"/>
                  </a:cxn>
                </a:cxnLst>
                <a:rect l="0" t="0" r="r" b="b"/>
                <a:pathLst>
                  <a:path w="4" h="9">
                    <a:moveTo>
                      <a:pt x="3" y="0"/>
                    </a:moveTo>
                    <a:cubicBezTo>
                      <a:pt x="2" y="0"/>
                      <a:pt x="2" y="1"/>
                      <a:pt x="0" y="3"/>
                    </a:cubicBezTo>
                    <a:cubicBezTo>
                      <a:pt x="0" y="3"/>
                      <a:pt x="0" y="3"/>
                      <a:pt x="1" y="3"/>
                    </a:cubicBezTo>
                    <a:cubicBezTo>
                      <a:pt x="2" y="3"/>
                      <a:pt x="1" y="6"/>
                      <a:pt x="2" y="9"/>
                    </a:cubicBezTo>
                    <a:cubicBezTo>
                      <a:pt x="2" y="6"/>
                      <a:pt x="4"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5" name="Freeform 56"/>
              <p:cNvSpPr/>
              <p:nvPr/>
            </p:nvSpPr>
            <p:spPr bwMode="auto">
              <a:xfrm>
                <a:off x="4820" y="3431"/>
                <a:ext cx="5" cy="16"/>
              </a:xfrm>
              <a:custGeom>
                <a:avLst/>
                <a:gdLst>
                  <a:gd name="T0" fmla="*/ 4 w 4"/>
                  <a:gd name="T1" fmla="*/ 0 h 12"/>
                  <a:gd name="T2" fmla="*/ 1 w 4"/>
                  <a:gd name="T3" fmla="*/ 3 h 12"/>
                  <a:gd name="T4" fmla="*/ 1 w 4"/>
                  <a:gd name="T5" fmla="*/ 12 h 12"/>
                  <a:gd name="T6" fmla="*/ 1 w 4"/>
                  <a:gd name="T7" fmla="*/ 12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cubicBezTo>
                      <a:pt x="1" y="3"/>
                      <a:pt x="1" y="3"/>
                      <a:pt x="1" y="3"/>
                    </a:cubicBezTo>
                    <a:cubicBezTo>
                      <a:pt x="1" y="5"/>
                      <a:pt x="0" y="12"/>
                      <a:pt x="1" y="12"/>
                    </a:cubicBezTo>
                    <a:cubicBezTo>
                      <a:pt x="1" y="12"/>
                      <a:pt x="1" y="12"/>
                      <a:pt x="1" y="12"/>
                    </a:cubicBezTo>
                    <a:cubicBezTo>
                      <a:pt x="4" y="0"/>
                      <a:pt x="4" y="0"/>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6" name="Freeform 57"/>
              <p:cNvSpPr/>
              <p:nvPr/>
            </p:nvSpPr>
            <p:spPr bwMode="auto">
              <a:xfrm>
                <a:off x="4835" y="3377"/>
                <a:ext cx="8" cy="28"/>
              </a:xfrm>
              <a:custGeom>
                <a:avLst/>
                <a:gdLst>
                  <a:gd name="T0" fmla="*/ 4 w 6"/>
                  <a:gd name="T1" fmla="*/ 0 h 20"/>
                  <a:gd name="T2" fmla="*/ 1 w 6"/>
                  <a:gd name="T3" fmla="*/ 20 h 20"/>
                  <a:gd name="T4" fmla="*/ 6 w 6"/>
                  <a:gd name="T5" fmla="*/ 9 h 20"/>
                  <a:gd name="T6" fmla="*/ 4 w 6"/>
                  <a:gd name="T7" fmla="*/ 0 h 20"/>
                </a:gdLst>
                <a:ahLst/>
                <a:cxnLst>
                  <a:cxn ang="0">
                    <a:pos x="T0" y="T1"/>
                  </a:cxn>
                  <a:cxn ang="0">
                    <a:pos x="T2" y="T3"/>
                  </a:cxn>
                  <a:cxn ang="0">
                    <a:pos x="T4" y="T5"/>
                  </a:cxn>
                  <a:cxn ang="0">
                    <a:pos x="T6" y="T7"/>
                  </a:cxn>
                </a:cxnLst>
                <a:rect l="0" t="0" r="r" b="b"/>
                <a:pathLst>
                  <a:path w="6" h="20">
                    <a:moveTo>
                      <a:pt x="4" y="0"/>
                    </a:moveTo>
                    <a:cubicBezTo>
                      <a:pt x="0" y="12"/>
                      <a:pt x="5" y="8"/>
                      <a:pt x="1" y="20"/>
                    </a:cubicBezTo>
                    <a:cubicBezTo>
                      <a:pt x="6" y="9"/>
                      <a:pt x="6" y="9"/>
                      <a:pt x="6" y="9"/>
                    </a:cubicBezTo>
                    <a:cubicBezTo>
                      <a:pt x="4" y="0"/>
                      <a:pt x="4" y="0"/>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7" name="Freeform 58"/>
              <p:cNvSpPr/>
              <p:nvPr/>
            </p:nvSpPr>
            <p:spPr bwMode="auto">
              <a:xfrm>
                <a:off x="4854" y="3361"/>
                <a:ext cx="1" cy="4"/>
              </a:xfrm>
              <a:custGeom>
                <a:avLst/>
                <a:gdLst>
                  <a:gd name="T0" fmla="*/ 0 w 1"/>
                  <a:gd name="T1" fmla="*/ 0 h 3"/>
                  <a:gd name="T2" fmla="*/ 0 w 1"/>
                  <a:gd name="T3" fmla="*/ 0 h 3"/>
                  <a:gd name="T4" fmla="*/ 1 w 1"/>
                  <a:gd name="T5" fmla="*/ 3 h 3"/>
                  <a:gd name="T6" fmla="*/ 0 w 1"/>
                  <a:gd name="T7" fmla="*/ 0 h 3"/>
                </a:gdLst>
                <a:ahLst/>
                <a:cxnLst>
                  <a:cxn ang="0">
                    <a:pos x="T0" y="T1"/>
                  </a:cxn>
                  <a:cxn ang="0">
                    <a:pos x="T2" y="T3"/>
                  </a:cxn>
                  <a:cxn ang="0">
                    <a:pos x="T4" y="T5"/>
                  </a:cxn>
                  <a:cxn ang="0">
                    <a:pos x="T6" y="T7"/>
                  </a:cxn>
                </a:cxnLst>
                <a:rect l="0" t="0" r="r" b="b"/>
                <a:pathLst>
                  <a:path w="1" h="3">
                    <a:moveTo>
                      <a:pt x="0" y="0"/>
                    </a:moveTo>
                    <a:cubicBezTo>
                      <a:pt x="0" y="0"/>
                      <a:pt x="0" y="0"/>
                      <a:pt x="0" y="0"/>
                    </a:cubicBezTo>
                    <a:cubicBezTo>
                      <a:pt x="1" y="3"/>
                      <a:pt x="1" y="3"/>
                      <a:pt x="1" y="3"/>
                    </a:cubicBezTo>
                    <a:cubicBezTo>
                      <a:pt x="1" y="1"/>
                      <a:pt x="1"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8" name="Freeform 59"/>
              <p:cNvSpPr/>
              <p:nvPr/>
            </p:nvSpPr>
            <p:spPr bwMode="auto">
              <a:xfrm>
                <a:off x="4846" y="3353"/>
                <a:ext cx="8" cy="20"/>
              </a:xfrm>
              <a:custGeom>
                <a:avLst/>
                <a:gdLst>
                  <a:gd name="T0" fmla="*/ 3 w 6"/>
                  <a:gd name="T1" fmla="*/ 0 h 15"/>
                  <a:gd name="T2" fmla="*/ 0 w 6"/>
                  <a:gd name="T3" fmla="*/ 15 h 15"/>
                  <a:gd name="T4" fmla="*/ 3 w 6"/>
                  <a:gd name="T5" fmla="*/ 10 h 15"/>
                  <a:gd name="T6" fmla="*/ 3 w 6"/>
                  <a:gd name="T7" fmla="*/ 10 h 15"/>
                  <a:gd name="T8" fmla="*/ 6 w 6"/>
                  <a:gd name="T9" fmla="*/ 6 h 15"/>
                  <a:gd name="T10" fmla="*/ 6 w 6"/>
                  <a:gd name="T11" fmla="*/ 0 h 15"/>
                  <a:gd name="T12" fmla="*/ 5 w 6"/>
                  <a:gd name="T13" fmla="*/ 5 h 15"/>
                  <a:gd name="T14" fmla="*/ 3 w 6"/>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5">
                    <a:moveTo>
                      <a:pt x="3" y="0"/>
                    </a:moveTo>
                    <a:cubicBezTo>
                      <a:pt x="0" y="15"/>
                      <a:pt x="0" y="15"/>
                      <a:pt x="0" y="15"/>
                    </a:cubicBezTo>
                    <a:cubicBezTo>
                      <a:pt x="3" y="10"/>
                      <a:pt x="3" y="10"/>
                      <a:pt x="3" y="10"/>
                    </a:cubicBezTo>
                    <a:cubicBezTo>
                      <a:pt x="3" y="10"/>
                      <a:pt x="3" y="10"/>
                      <a:pt x="3" y="10"/>
                    </a:cubicBezTo>
                    <a:cubicBezTo>
                      <a:pt x="4" y="10"/>
                      <a:pt x="6" y="7"/>
                      <a:pt x="6" y="6"/>
                    </a:cubicBezTo>
                    <a:cubicBezTo>
                      <a:pt x="6" y="0"/>
                      <a:pt x="6" y="0"/>
                      <a:pt x="6" y="0"/>
                    </a:cubicBezTo>
                    <a:cubicBezTo>
                      <a:pt x="6" y="1"/>
                      <a:pt x="5" y="4"/>
                      <a:pt x="5" y="5"/>
                    </a:cubicBezTo>
                    <a:cubicBezTo>
                      <a:pt x="3" y="0"/>
                      <a:pt x="3"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9" name="Freeform 60"/>
              <p:cNvSpPr/>
              <p:nvPr/>
            </p:nvSpPr>
            <p:spPr bwMode="auto">
              <a:xfrm>
                <a:off x="4855" y="3342"/>
                <a:ext cx="3" cy="1"/>
              </a:xfrm>
              <a:custGeom>
                <a:avLst/>
                <a:gdLst>
                  <a:gd name="T0" fmla="*/ 2 w 2"/>
                  <a:gd name="T1" fmla="*/ 0 h 1"/>
                  <a:gd name="T2" fmla="*/ 0 w 2"/>
                  <a:gd name="T3" fmla="*/ 1 h 1"/>
                  <a:gd name="T4" fmla="*/ 0 w 2"/>
                  <a:gd name="T5" fmla="*/ 1 h 1"/>
                  <a:gd name="T6" fmla="*/ 2 w 2"/>
                  <a:gd name="T7" fmla="*/ 0 h 1"/>
                </a:gdLst>
                <a:ahLst/>
                <a:cxnLst>
                  <a:cxn ang="0">
                    <a:pos x="T0" y="T1"/>
                  </a:cxn>
                  <a:cxn ang="0">
                    <a:pos x="T2" y="T3"/>
                  </a:cxn>
                  <a:cxn ang="0">
                    <a:pos x="T4" y="T5"/>
                  </a:cxn>
                  <a:cxn ang="0">
                    <a:pos x="T6" y="T7"/>
                  </a:cxn>
                </a:cxnLst>
                <a:rect l="0" t="0" r="r" b="b"/>
                <a:pathLst>
                  <a:path w="2" h="1">
                    <a:moveTo>
                      <a:pt x="2" y="0"/>
                    </a:moveTo>
                    <a:cubicBezTo>
                      <a:pt x="0" y="1"/>
                      <a:pt x="0" y="1"/>
                      <a:pt x="0" y="1"/>
                    </a:cubicBezTo>
                    <a:cubicBezTo>
                      <a:pt x="0" y="1"/>
                      <a:pt x="0" y="1"/>
                      <a:pt x="0" y="1"/>
                    </a:cubicBezTo>
                    <a:cubicBezTo>
                      <a:pt x="1" y="1"/>
                      <a:pt x="1" y="1"/>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0" name="Freeform 61"/>
              <p:cNvSpPr/>
              <p:nvPr/>
            </p:nvSpPr>
            <p:spPr bwMode="auto">
              <a:xfrm>
                <a:off x="4858" y="3298"/>
                <a:ext cx="20" cy="44"/>
              </a:xfrm>
              <a:custGeom>
                <a:avLst/>
                <a:gdLst>
                  <a:gd name="T0" fmla="*/ 12 w 15"/>
                  <a:gd name="T1" fmla="*/ 0 h 32"/>
                  <a:gd name="T2" fmla="*/ 7 w 15"/>
                  <a:gd name="T3" fmla="*/ 23 h 32"/>
                  <a:gd name="T4" fmla="*/ 7 w 15"/>
                  <a:gd name="T5" fmla="*/ 17 h 32"/>
                  <a:gd name="T6" fmla="*/ 0 w 15"/>
                  <a:gd name="T7" fmla="*/ 32 h 32"/>
                  <a:gd name="T8" fmla="*/ 12 w 15"/>
                  <a:gd name="T9" fmla="*/ 14 h 32"/>
                  <a:gd name="T10" fmla="*/ 11 w 15"/>
                  <a:gd name="T11" fmla="*/ 12 h 32"/>
                  <a:gd name="T12" fmla="*/ 15 w 15"/>
                  <a:gd name="T13" fmla="*/ 5 h 32"/>
                  <a:gd name="T14" fmla="*/ 15 w 15"/>
                  <a:gd name="T15" fmla="*/ 6 h 32"/>
                  <a:gd name="T16" fmla="*/ 12 w 15"/>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32">
                    <a:moveTo>
                      <a:pt x="12" y="0"/>
                    </a:moveTo>
                    <a:cubicBezTo>
                      <a:pt x="7" y="11"/>
                      <a:pt x="12" y="13"/>
                      <a:pt x="7" y="23"/>
                    </a:cubicBezTo>
                    <a:cubicBezTo>
                      <a:pt x="8" y="18"/>
                      <a:pt x="8" y="17"/>
                      <a:pt x="7" y="17"/>
                    </a:cubicBezTo>
                    <a:cubicBezTo>
                      <a:pt x="6" y="17"/>
                      <a:pt x="2" y="29"/>
                      <a:pt x="0" y="32"/>
                    </a:cubicBezTo>
                    <a:cubicBezTo>
                      <a:pt x="4" y="30"/>
                      <a:pt x="8" y="25"/>
                      <a:pt x="12" y="14"/>
                    </a:cubicBezTo>
                    <a:cubicBezTo>
                      <a:pt x="11" y="12"/>
                      <a:pt x="11" y="12"/>
                      <a:pt x="11" y="12"/>
                    </a:cubicBezTo>
                    <a:cubicBezTo>
                      <a:pt x="13" y="6"/>
                      <a:pt x="13" y="9"/>
                      <a:pt x="15" y="5"/>
                    </a:cubicBezTo>
                    <a:cubicBezTo>
                      <a:pt x="15" y="6"/>
                      <a:pt x="15" y="6"/>
                      <a:pt x="15" y="6"/>
                    </a:cubicBezTo>
                    <a:cubicBezTo>
                      <a:pt x="13" y="6"/>
                      <a:pt x="13" y="1"/>
                      <a:pt x="1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1" name="Freeform 62"/>
              <p:cNvSpPr/>
              <p:nvPr/>
            </p:nvSpPr>
            <p:spPr bwMode="auto">
              <a:xfrm>
                <a:off x="4878" y="3215"/>
                <a:ext cx="29" cy="69"/>
              </a:xfrm>
              <a:custGeom>
                <a:avLst/>
                <a:gdLst>
                  <a:gd name="T0" fmla="*/ 19 w 21"/>
                  <a:gd name="T1" fmla="*/ 0 h 51"/>
                  <a:gd name="T2" fmla="*/ 16 w 21"/>
                  <a:gd name="T3" fmla="*/ 4 h 51"/>
                  <a:gd name="T4" fmla="*/ 16 w 21"/>
                  <a:gd name="T5" fmla="*/ 14 h 51"/>
                  <a:gd name="T6" fmla="*/ 7 w 21"/>
                  <a:gd name="T7" fmla="*/ 28 h 51"/>
                  <a:gd name="T8" fmla="*/ 6 w 21"/>
                  <a:gd name="T9" fmla="*/ 28 h 51"/>
                  <a:gd name="T10" fmla="*/ 5 w 21"/>
                  <a:gd name="T11" fmla="*/ 39 h 51"/>
                  <a:gd name="T12" fmla="*/ 1 w 21"/>
                  <a:gd name="T13" fmla="*/ 51 h 51"/>
                  <a:gd name="T14" fmla="*/ 16 w 21"/>
                  <a:gd name="T15" fmla="*/ 18 h 51"/>
                  <a:gd name="T16" fmla="*/ 15 w 21"/>
                  <a:gd name="T17" fmla="*/ 23 h 51"/>
                  <a:gd name="T18" fmla="*/ 21 w 21"/>
                  <a:gd name="T19" fmla="*/ 11 h 51"/>
                  <a:gd name="T20" fmla="*/ 19 w 2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51">
                    <a:moveTo>
                      <a:pt x="19" y="0"/>
                    </a:moveTo>
                    <a:cubicBezTo>
                      <a:pt x="19" y="0"/>
                      <a:pt x="18" y="1"/>
                      <a:pt x="16" y="4"/>
                    </a:cubicBezTo>
                    <a:cubicBezTo>
                      <a:pt x="16" y="14"/>
                      <a:pt x="16" y="14"/>
                      <a:pt x="16" y="14"/>
                    </a:cubicBezTo>
                    <a:cubicBezTo>
                      <a:pt x="14" y="15"/>
                      <a:pt x="10" y="28"/>
                      <a:pt x="7" y="28"/>
                    </a:cubicBezTo>
                    <a:cubicBezTo>
                      <a:pt x="6" y="28"/>
                      <a:pt x="6" y="28"/>
                      <a:pt x="6" y="28"/>
                    </a:cubicBezTo>
                    <a:cubicBezTo>
                      <a:pt x="5" y="34"/>
                      <a:pt x="6" y="35"/>
                      <a:pt x="5" y="39"/>
                    </a:cubicBezTo>
                    <a:cubicBezTo>
                      <a:pt x="2" y="43"/>
                      <a:pt x="0" y="45"/>
                      <a:pt x="1" y="51"/>
                    </a:cubicBezTo>
                    <a:cubicBezTo>
                      <a:pt x="10" y="30"/>
                      <a:pt x="9" y="37"/>
                      <a:pt x="16" y="18"/>
                    </a:cubicBezTo>
                    <a:cubicBezTo>
                      <a:pt x="17" y="19"/>
                      <a:pt x="16" y="21"/>
                      <a:pt x="15" y="23"/>
                    </a:cubicBezTo>
                    <a:cubicBezTo>
                      <a:pt x="21" y="11"/>
                      <a:pt x="21" y="11"/>
                      <a:pt x="21" y="11"/>
                    </a:cubicBezTo>
                    <a:cubicBezTo>
                      <a:pt x="18" y="10"/>
                      <a:pt x="21" y="0"/>
                      <a:pt x="1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2" name="Freeform 63"/>
              <p:cNvSpPr/>
              <p:nvPr/>
            </p:nvSpPr>
            <p:spPr bwMode="auto">
              <a:xfrm>
                <a:off x="4908" y="3183"/>
                <a:ext cx="13" cy="32"/>
              </a:xfrm>
              <a:custGeom>
                <a:avLst/>
                <a:gdLst>
                  <a:gd name="T0" fmla="*/ 9 w 9"/>
                  <a:gd name="T1" fmla="*/ 0 h 23"/>
                  <a:gd name="T2" fmla="*/ 4 w 9"/>
                  <a:gd name="T3" fmla="*/ 11 h 23"/>
                  <a:gd name="T4" fmla="*/ 3 w 9"/>
                  <a:gd name="T5" fmla="*/ 10 h 23"/>
                  <a:gd name="T6" fmla="*/ 2 w 9"/>
                  <a:gd name="T7" fmla="*/ 23 h 23"/>
                  <a:gd name="T8" fmla="*/ 4 w 9"/>
                  <a:gd name="T9" fmla="*/ 22 h 23"/>
                  <a:gd name="T10" fmla="*/ 9 w 9"/>
                  <a:gd name="T11" fmla="*/ 0 h 23"/>
                </a:gdLst>
                <a:ahLst/>
                <a:cxnLst>
                  <a:cxn ang="0">
                    <a:pos x="T0" y="T1"/>
                  </a:cxn>
                  <a:cxn ang="0">
                    <a:pos x="T2" y="T3"/>
                  </a:cxn>
                  <a:cxn ang="0">
                    <a:pos x="T4" y="T5"/>
                  </a:cxn>
                  <a:cxn ang="0">
                    <a:pos x="T6" y="T7"/>
                  </a:cxn>
                  <a:cxn ang="0">
                    <a:pos x="T8" y="T9"/>
                  </a:cxn>
                  <a:cxn ang="0">
                    <a:pos x="T10" y="T11"/>
                  </a:cxn>
                </a:cxnLst>
                <a:rect l="0" t="0" r="r" b="b"/>
                <a:pathLst>
                  <a:path w="9" h="23">
                    <a:moveTo>
                      <a:pt x="9" y="0"/>
                    </a:moveTo>
                    <a:cubicBezTo>
                      <a:pt x="7" y="5"/>
                      <a:pt x="6" y="11"/>
                      <a:pt x="4" y="11"/>
                    </a:cubicBezTo>
                    <a:cubicBezTo>
                      <a:pt x="4" y="11"/>
                      <a:pt x="3" y="10"/>
                      <a:pt x="3" y="10"/>
                    </a:cubicBezTo>
                    <a:cubicBezTo>
                      <a:pt x="0" y="18"/>
                      <a:pt x="0" y="23"/>
                      <a:pt x="2" y="23"/>
                    </a:cubicBezTo>
                    <a:cubicBezTo>
                      <a:pt x="3" y="23"/>
                      <a:pt x="4" y="23"/>
                      <a:pt x="4" y="22"/>
                    </a:cubicBezTo>
                    <a:cubicBezTo>
                      <a:pt x="9" y="0"/>
                      <a:pt x="9" y="0"/>
                      <a:pt x="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3" name="Freeform 64"/>
              <p:cNvSpPr/>
              <p:nvPr/>
            </p:nvSpPr>
            <p:spPr bwMode="auto">
              <a:xfrm>
                <a:off x="4919" y="3155"/>
                <a:ext cx="13" cy="21"/>
              </a:xfrm>
              <a:custGeom>
                <a:avLst/>
                <a:gdLst>
                  <a:gd name="T0" fmla="*/ 8 w 9"/>
                  <a:gd name="T1" fmla="*/ 0 h 16"/>
                  <a:gd name="T2" fmla="*/ 0 w 9"/>
                  <a:gd name="T3" fmla="*/ 16 h 16"/>
                  <a:gd name="T4" fmla="*/ 8 w 9"/>
                  <a:gd name="T5" fmla="*/ 0 h 16"/>
                </a:gdLst>
                <a:ahLst/>
                <a:cxnLst>
                  <a:cxn ang="0">
                    <a:pos x="T0" y="T1"/>
                  </a:cxn>
                  <a:cxn ang="0">
                    <a:pos x="T2" y="T3"/>
                  </a:cxn>
                  <a:cxn ang="0">
                    <a:pos x="T4" y="T5"/>
                  </a:cxn>
                </a:cxnLst>
                <a:rect l="0" t="0" r="r" b="b"/>
                <a:pathLst>
                  <a:path w="9" h="16">
                    <a:moveTo>
                      <a:pt x="8" y="0"/>
                    </a:moveTo>
                    <a:cubicBezTo>
                      <a:pt x="4" y="11"/>
                      <a:pt x="2" y="4"/>
                      <a:pt x="0" y="16"/>
                    </a:cubicBezTo>
                    <a:cubicBezTo>
                      <a:pt x="3" y="13"/>
                      <a:pt x="9" y="7"/>
                      <a:pt x="8"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4" name="Freeform 65"/>
              <p:cNvSpPr/>
              <p:nvPr/>
            </p:nvSpPr>
            <p:spPr bwMode="auto">
              <a:xfrm>
                <a:off x="4937" y="3081"/>
                <a:ext cx="22" cy="63"/>
              </a:xfrm>
              <a:custGeom>
                <a:avLst/>
                <a:gdLst>
                  <a:gd name="T0" fmla="*/ 15 w 16"/>
                  <a:gd name="T1" fmla="*/ 0 h 46"/>
                  <a:gd name="T2" fmla="*/ 6 w 16"/>
                  <a:gd name="T3" fmla="*/ 18 h 46"/>
                  <a:gd name="T4" fmla="*/ 5 w 16"/>
                  <a:gd name="T5" fmla="*/ 19 h 46"/>
                  <a:gd name="T6" fmla="*/ 9 w 16"/>
                  <a:gd name="T7" fmla="*/ 2 h 46"/>
                  <a:gd name="T8" fmla="*/ 3 w 16"/>
                  <a:gd name="T9" fmla="*/ 27 h 46"/>
                  <a:gd name="T10" fmla="*/ 0 w 16"/>
                  <a:gd name="T11" fmla="*/ 46 h 46"/>
                  <a:gd name="T12" fmla="*/ 15 w 1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6" h="46">
                    <a:moveTo>
                      <a:pt x="15" y="0"/>
                    </a:moveTo>
                    <a:cubicBezTo>
                      <a:pt x="6" y="18"/>
                      <a:pt x="6" y="18"/>
                      <a:pt x="6" y="18"/>
                    </a:cubicBezTo>
                    <a:cubicBezTo>
                      <a:pt x="6" y="19"/>
                      <a:pt x="5" y="19"/>
                      <a:pt x="5" y="19"/>
                    </a:cubicBezTo>
                    <a:cubicBezTo>
                      <a:pt x="2" y="19"/>
                      <a:pt x="8" y="8"/>
                      <a:pt x="9" y="2"/>
                    </a:cubicBezTo>
                    <a:cubicBezTo>
                      <a:pt x="2" y="18"/>
                      <a:pt x="5" y="13"/>
                      <a:pt x="3" y="27"/>
                    </a:cubicBezTo>
                    <a:cubicBezTo>
                      <a:pt x="1" y="31"/>
                      <a:pt x="1" y="40"/>
                      <a:pt x="0" y="46"/>
                    </a:cubicBezTo>
                    <a:cubicBezTo>
                      <a:pt x="5" y="19"/>
                      <a:pt x="16" y="22"/>
                      <a:pt x="1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5" name="Freeform 66"/>
              <p:cNvSpPr/>
              <p:nvPr/>
            </p:nvSpPr>
            <p:spPr bwMode="auto">
              <a:xfrm>
                <a:off x="4933" y="3122"/>
                <a:ext cx="4" cy="13"/>
              </a:xfrm>
              <a:custGeom>
                <a:avLst/>
                <a:gdLst>
                  <a:gd name="T0" fmla="*/ 4 w 4"/>
                  <a:gd name="T1" fmla="*/ 0 h 13"/>
                  <a:gd name="T2" fmla="*/ 0 w 4"/>
                  <a:gd name="T3" fmla="*/ 9 h 13"/>
                  <a:gd name="T4" fmla="*/ 1 w 4"/>
                  <a:gd name="T5" fmla="*/ 13 h 13"/>
                  <a:gd name="T6" fmla="*/ 4 w 4"/>
                  <a:gd name="T7" fmla="*/ 0 h 13"/>
                </a:gdLst>
                <a:ahLst/>
                <a:cxnLst>
                  <a:cxn ang="0">
                    <a:pos x="T0" y="T1"/>
                  </a:cxn>
                  <a:cxn ang="0">
                    <a:pos x="T2" y="T3"/>
                  </a:cxn>
                  <a:cxn ang="0">
                    <a:pos x="T4" y="T5"/>
                  </a:cxn>
                  <a:cxn ang="0">
                    <a:pos x="T6" y="T7"/>
                  </a:cxn>
                </a:cxnLst>
                <a:rect l="0" t="0" r="r" b="b"/>
                <a:pathLst>
                  <a:path w="4" h="13">
                    <a:moveTo>
                      <a:pt x="4" y="0"/>
                    </a:moveTo>
                    <a:lnTo>
                      <a:pt x="0" y="9"/>
                    </a:lnTo>
                    <a:lnTo>
                      <a:pt x="1" y="13"/>
                    </a:lnTo>
                    <a:lnTo>
                      <a:pt x="4"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6" name="Freeform 67"/>
              <p:cNvSpPr/>
              <p:nvPr/>
            </p:nvSpPr>
            <p:spPr bwMode="auto">
              <a:xfrm>
                <a:off x="4933" y="3122"/>
                <a:ext cx="4" cy="13"/>
              </a:xfrm>
              <a:custGeom>
                <a:avLst/>
                <a:gdLst>
                  <a:gd name="T0" fmla="*/ 4 w 4"/>
                  <a:gd name="T1" fmla="*/ 0 h 13"/>
                  <a:gd name="T2" fmla="*/ 0 w 4"/>
                  <a:gd name="T3" fmla="*/ 9 h 13"/>
                  <a:gd name="T4" fmla="*/ 1 w 4"/>
                  <a:gd name="T5" fmla="*/ 13 h 13"/>
                  <a:gd name="T6" fmla="*/ 4 w 4"/>
                  <a:gd name="T7" fmla="*/ 0 h 13"/>
                </a:gdLst>
                <a:ahLst/>
                <a:cxnLst>
                  <a:cxn ang="0">
                    <a:pos x="T0" y="T1"/>
                  </a:cxn>
                  <a:cxn ang="0">
                    <a:pos x="T2" y="T3"/>
                  </a:cxn>
                  <a:cxn ang="0">
                    <a:pos x="T4" y="T5"/>
                  </a:cxn>
                  <a:cxn ang="0">
                    <a:pos x="T6" y="T7"/>
                  </a:cxn>
                </a:cxnLst>
                <a:rect l="0" t="0" r="r" b="b"/>
                <a:pathLst>
                  <a:path w="4" h="13">
                    <a:moveTo>
                      <a:pt x="4" y="0"/>
                    </a:moveTo>
                    <a:lnTo>
                      <a:pt x="0" y="9"/>
                    </a:lnTo>
                    <a:lnTo>
                      <a:pt x="1" y="1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7" name="Freeform 68"/>
              <p:cNvSpPr>
                <a:spLocks noEditPoints="1"/>
              </p:cNvSpPr>
              <p:nvPr/>
            </p:nvSpPr>
            <p:spPr bwMode="auto">
              <a:xfrm>
                <a:off x="4960" y="2935"/>
                <a:ext cx="52" cy="151"/>
              </a:xfrm>
              <a:custGeom>
                <a:avLst/>
                <a:gdLst>
                  <a:gd name="T0" fmla="*/ 2 w 38"/>
                  <a:gd name="T1" fmla="*/ 106 h 111"/>
                  <a:gd name="T2" fmla="*/ 1 w 38"/>
                  <a:gd name="T3" fmla="*/ 111 h 111"/>
                  <a:gd name="T4" fmla="*/ 2 w 38"/>
                  <a:gd name="T5" fmla="*/ 106 h 111"/>
                  <a:gd name="T6" fmla="*/ 0 w 38"/>
                  <a:gd name="T7" fmla="*/ 91 h 111"/>
                  <a:gd name="T8" fmla="*/ 1 w 38"/>
                  <a:gd name="T9" fmla="*/ 92 h 111"/>
                  <a:gd name="T10" fmla="*/ 1 w 38"/>
                  <a:gd name="T11" fmla="*/ 92 h 111"/>
                  <a:gd name="T12" fmla="*/ 0 w 38"/>
                  <a:gd name="T13" fmla="*/ 91 h 111"/>
                  <a:gd name="T14" fmla="*/ 36 w 38"/>
                  <a:gd name="T15" fmla="*/ 0 h 111"/>
                  <a:gd name="T16" fmla="*/ 31 w 38"/>
                  <a:gd name="T17" fmla="*/ 16 h 111"/>
                  <a:gd name="T18" fmla="*/ 29 w 38"/>
                  <a:gd name="T19" fmla="*/ 8 h 111"/>
                  <a:gd name="T20" fmla="*/ 29 w 38"/>
                  <a:gd name="T21" fmla="*/ 21 h 111"/>
                  <a:gd name="T22" fmla="*/ 26 w 38"/>
                  <a:gd name="T23" fmla="*/ 27 h 111"/>
                  <a:gd name="T24" fmla="*/ 25 w 38"/>
                  <a:gd name="T25" fmla="*/ 27 h 111"/>
                  <a:gd name="T26" fmla="*/ 25 w 38"/>
                  <a:gd name="T27" fmla="*/ 26 h 111"/>
                  <a:gd name="T28" fmla="*/ 25 w 38"/>
                  <a:gd name="T29" fmla="*/ 26 h 111"/>
                  <a:gd name="T30" fmla="*/ 22 w 38"/>
                  <a:gd name="T31" fmla="*/ 49 h 111"/>
                  <a:gd name="T32" fmla="*/ 19 w 38"/>
                  <a:gd name="T33" fmla="*/ 52 h 111"/>
                  <a:gd name="T34" fmla="*/ 18 w 38"/>
                  <a:gd name="T35" fmla="*/ 51 h 111"/>
                  <a:gd name="T36" fmla="*/ 18 w 38"/>
                  <a:gd name="T37" fmla="*/ 51 h 111"/>
                  <a:gd name="T38" fmla="*/ 16 w 38"/>
                  <a:gd name="T39" fmla="*/ 58 h 111"/>
                  <a:gd name="T40" fmla="*/ 17 w 38"/>
                  <a:gd name="T41" fmla="*/ 57 h 111"/>
                  <a:gd name="T42" fmla="*/ 11 w 38"/>
                  <a:gd name="T43" fmla="*/ 78 h 111"/>
                  <a:gd name="T44" fmla="*/ 1 w 38"/>
                  <a:gd name="T45" fmla="*/ 92 h 111"/>
                  <a:gd name="T46" fmla="*/ 2 w 38"/>
                  <a:gd name="T47" fmla="*/ 106 h 111"/>
                  <a:gd name="T48" fmla="*/ 5 w 38"/>
                  <a:gd name="T49" fmla="*/ 92 h 111"/>
                  <a:gd name="T50" fmla="*/ 11 w 38"/>
                  <a:gd name="T51" fmla="*/ 87 h 111"/>
                  <a:gd name="T52" fmla="*/ 20 w 38"/>
                  <a:gd name="T53" fmla="*/ 61 h 111"/>
                  <a:gd name="T54" fmla="*/ 19 w 38"/>
                  <a:gd name="T55" fmla="*/ 62 h 111"/>
                  <a:gd name="T56" fmla="*/ 32 w 38"/>
                  <a:gd name="T57" fmla="*/ 26 h 111"/>
                  <a:gd name="T58" fmla="*/ 32 w 38"/>
                  <a:gd name="T59" fmla="*/ 30 h 111"/>
                  <a:gd name="T60" fmla="*/ 35 w 38"/>
                  <a:gd name="T61" fmla="*/ 19 h 111"/>
                  <a:gd name="T62" fmla="*/ 37 w 38"/>
                  <a:gd name="T63" fmla="*/ 18 h 111"/>
                  <a:gd name="T64" fmla="*/ 36 w 38"/>
                  <a:gd name="T65" fmla="*/ 0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8" h="111">
                    <a:moveTo>
                      <a:pt x="2" y="106"/>
                    </a:moveTo>
                    <a:cubicBezTo>
                      <a:pt x="1" y="111"/>
                      <a:pt x="1" y="111"/>
                      <a:pt x="1" y="111"/>
                    </a:cubicBezTo>
                    <a:cubicBezTo>
                      <a:pt x="2" y="109"/>
                      <a:pt x="2" y="108"/>
                      <a:pt x="2" y="106"/>
                    </a:cubicBezTo>
                    <a:moveTo>
                      <a:pt x="0" y="91"/>
                    </a:moveTo>
                    <a:cubicBezTo>
                      <a:pt x="0" y="91"/>
                      <a:pt x="0" y="92"/>
                      <a:pt x="1" y="92"/>
                    </a:cubicBezTo>
                    <a:cubicBezTo>
                      <a:pt x="1" y="92"/>
                      <a:pt x="1" y="92"/>
                      <a:pt x="1" y="92"/>
                    </a:cubicBezTo>
                    <a:cubicBezTo>
                      <a:pt x="1" y="91"/>
                      <a:pt x="0" y="91"/>
                      <a:pt x="0" y="91"/>
                    </a:cubicBezTo>
                    <a:moveTo>
                      <a:pt x="36" y="0"/>
                    </a:moveTo>
                    <a:cubicBezTo>
                      <a:pt x="29" y="11"/>
                      <a:pt x="38" y="7"/>
                      <a:pt x="31" y="16"/>
                    </a:cubicBezTo>
                    <a:cubicBezTo>
                      <a:pt x="30" y="13"/>
                      <a:pt x="29" y="11"/>
                      <a:pt x="29" y="8"/>
                    </a:cubicBezTo>
                    <a:cubicBezTo>
                      <a:pt x="28" y="15"/>
                      <a:pt x="29" y="18"/>
                      <a:pt x="29" y="21"/>
                    </a:cubicBezTo>
                    <a:cubicBezTo>
                      <a:pt x="28" y="26"/>
                      <a:pt x="27" y="27"/>
                      <a:pt x="26" y="27"/>
                    </a:cubicBezTo>
                    <a:cubicBezTo>
                      <a:pt x="26" y="27"/>
                      <a:pt x="26" y="27"/>
                      <a:pt x="25" y="27"/>
                    </a:cubicBezTo>
                    <a:cubicBezTo>
                      <a:pt x="25" y="27"/>
                      <a:pt x="25" y="26"/>
                      <a:pt x="25" y="26"/>
                    </a:cubicBezTo>
                    <a:cubicBezTo>
                      <a:pt x="25" y="26"/>
                      <a:pt x="25" y="26"/>
                      <a:pt x="25" y="26"/>
                    </a:cubicBezTo>
                    <a:cubicBezTo>
                      <a:pt x="23" y="35"/>
                      <a:pt x="27" y="37"/>
                      <a:pt x="22" y="49"/>
                    </a:cubicBezTo>
                    <a:cubicBezTo>
                      <a:pt x="21" y="51"/>
                      <a:pt x="20" y="52"/>
                      <a:pt x="19" y="52"/>
                    </a:cubicBezTo>
                    <a:cubicBezTo>
                      <a:pt x="19" y="52"/>
                      <a:pt x="18" y="51"/>
                      <a:pt x="18" y="51"/>
                    </a:cubicBezTo>
                    <a:cubicBezTo>
                      <a:pt x="18" y="51"/>
                      <a:pt x="18" y="51"/>
                      <a:pt x="18" y="51"/>
                    </a:cubicBezTo>
                    <a:cubicBezTo>
                      <a:pt x="18" y="51"/>
                      <a:pt x="17" y="52"/>
                      <a:pt x="16" y="58"/>
                    </a:cubicBezTo>
                    <a:cubicBezTo>
                      <a:pt x="16" y="57"/>
                      <a:pt x="17" y="57"/>
                      <a:pt x="17" y="57"/>
                    </a:cubicBezTo>
                    <a:cubicBezTo>
                      <a:pt x="20" y="57"/>
                      <a:pt x="10" y="72"/>
                      <a:pt x="11" y="78"/>
                    </a:cubicBezTo>
                    <a:cubicBezTo>
                      <a:pt x="7" y="86"/>
                      <a:pt x="3" y="91"/>
                      <a:pt x="1" y="92"/>
                    </a:cubicBezTo>
                    <a:cubicBezTo>
                      <a:pt x="3" y="94"/>
                      <a:pt x="3" y="100"/>
                      <a:pt x="2" y="106"/>
                    </a:cubicBezTo>
                    <a:cubicBezTo>
                      <a:pt x="5" y="92"/>
                      <a:pt x="5" y="92"/>
                      <a:pt x="5" y="92"/>
                    </a:cubicBezTo>
                    <a:cubicBezTo>
                      <a:pt x="11" y="87"/>
                      <a:pt x="11" y="87"/>
                      <a:pt x="11" y="87"/>
                    </a:cubicBezTo>
                    <a:cubicBezTo>
                      <a:pt x="13" y="77"/>
                      <a:pt x="16" y="70"/>
                      <a:pt x="20" y="61"/>
                    </a:cubicBezTo>
                    <a:cubicBezTo>
                      <a:pt x="19" y="62"/>
                      <a:pt x="19" y="62"/>
                      <a:pt x="19" y="62"/>
                    </a:cubicBezTo>
                    <a:cubicBezTo>
                      <a:pt x="28" y="52"/>
                      <a:pt x="25" y="39"/>
                      <a:pt x="32" y="26"/>
                    </a:cubicBezTo>
                    <a:cubicBezTo>
                      <a:pt x="31" y="28"/>
                      <a:pt x="32" y="27"/>
                      <a:pt x="32" y="30"/>
                    </a:cubicBezTo>
                    <a:cubicBezTo>
                      <a:pt x="35" y="19"/>
                      <a:pt x="35" y="19"/>
                      <a:pt x="35" y="19"/>
                    </a:cubicBezTo>
                    <a:cubicBezTo>
                      <a:pt x="37" y="18"/>
                      <a:pt x="37" y="18"/>
                      <a:pt x="37" y="18"/>
                    </a:cubicBezTo>
                    <a:cubicBezTo>
                      <a:pt x="34" y="18"/>
                      <a:pt x="37" y="6"/>
                      <a:pt x="3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8" name="Freeform 69"/>
              <p:cNvSpPr/>
              <p:nvPr/>
            </p:nvSpPr>
            <p:spPr bwMode="auto">
              <a:xfrm>
                <a:off x="4999" y="2940"/>
                <a:ext cx="1" cy="5"/>
              </a:xfrm>
              <a:custGeom>
                <a:avLst/>
                <a:gdLst>
                  <a:gd name="T0" fmla="*/ 1 w 1"/>
                  <a:gd name="T1" fmla="*/ 0 h 4"/>
                  <a:gd name="T2" fmla="*/ 1 w 1"/>
                  <a:gd name="T3" fmla="*/ 4 h 4"/>
                  <a:gd name="T4" fmla="*/ 1 w 1"/>
                  <a:gd name="T5" fmla="*/ 0 h 4"/>
                </a:gdLst>
                <a:ahLst/>
                <a:cxnLst>
                  <a:cxn ang="0">
                    <a:pos x="T0" y="T1"/>
                  </a:cxn>
                  <a:cxn ang="0">
                    <a:pos x="T2" y="T3"/>
                  </a:cxn>
                  <a:cxn ang="0">
                    <a:pos x="T4" y="T5"/>
                  </a:cxn>
                </a:cxnLst>
                <a:rect l="0" t="0" r="r" b="b"/>
                <a:pathLst>
                  <a:path w="1" h="4">
                    <a:moveTo>
                      <a:pt x="1" y="0"/>
                    </a:moveTo>
                    <a:cubicBezTo>
                      <a:pt x="1" y="1"/>
                      <a:pt x="0" y="3"/>
                      <a:pt x="1" y="4"/>
                    </a:cubicBezTo>
                    <a:cubicBezTo>
                      <a:pt x="1" y="3"/>
                      <a:pt x="1" y="2"/>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9" name="Freeform 70"/>
              <p:cNvSpPr/>
              <p:nvPr/>
            </p:nvSpPr>
            <p:spPr bwMode="auto">
              <a:xfrm>
                <a:off x="4955" y="3056"/>
                <a:ext cx="3" cy="6"/>
              </a:xfrm>
              <a:custGeom>
                <a:avLst/>
                <a:gdLst>
                  <a:gd name="T0" fmla="*/ 3 w 3"/>
                  <a:gd name="T1" fmla="*/ 0 h 6"/>
                  <a:gd name="T2" fmla="*/ 0 w 3"/>
                  <a:gd name="T3" fmla="*/ 3 h 6"/>
                  <a:gd name="T4" fmla="*/ 1 w 3"/>
                  <a:gd name="T5" fmla="*/ 6 h 6"/>
                  <a:gd name="T6" fmla="*/ 3 w 3"/>
                  <a:gd name="T7" fmla="*/ 0 h 6"/>
                </a:gdLst>
                <a:ahLst/>
                <a:cxnLst>
                  <a:cxn ang="0">
                    <a:pos x="T0" y="T1"/>
                  </a:cxn>
                  <a:cxn ang="0">
                    <a:pos x="T2" y="T3"/>
                  </a:cxn>
                  <a:cxn ang="0">
                    <a:pos x="T4" y="T5"/>
                  </a:cxn>
                  <a:cxn ang="0">
                    <a:pos x="T6" y="T7"/>
                  </a:cxn>
                </a:cxnLst>
                <a:rect l="0" t="0" r="r" b="b"/>
                <a:pathLst>
                  <a:path w="3" h="6">
                    <a:moveTo>
                      <a:pt x="3" y="0"/>
                    </a:moveTo>
                    <a:lnTo>
                      <a:pt x="0" y="3"/>
                    </a:lnTo>
                    <a:lnTo>
                      <a:pt x="1" y="6"/>
                    </a:lnTo>
                    <a:lnTo>
                      <a:pt x="3"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0" name="Freeform 71"/>
              <p:cNvSpPr/>
              <p:nvPr/>
            </p:nvSpPr>
            <p:spPr bwMode="auto">
              <a:xfrm>
                <a:off x="4955" y="3056"/>
                <a:ext cx="3" cy="6"/>
              </a:xfrm>
              <a:custGeom>
                <a:avLst/>
                <a:gdLst>
                  <a:gd name="T0" fmla="*/ 3 w 3"/>
                  <a:gd name="T1" fmla="*/ 0 h 6"/>
                  <a:gd name="T2" fmla="*/ 0 w 3"/>
                  <a:gd name="T3" fmla="*/ 3 h 6"/>
                  <a:gd name="T4" fmla="*/ 1 w 3"/>
                  <a:gd name="T5" fmla="*/ 6 h 6"/>
                  <a:gd name="T6" fmla="*/ 3 w 3"/>
                  <a:gd name="T7" fmla="*/ 0 h 6"/>
                </a:gdLst>
                <a:ahLst/>
                <a:cxnLst>
                  <a:cxn ang="0">
                    <a:pos x="T0" y="T1"/>
                  </a:cxn>
                  <a:cxn ang="0">
                    <a:pos x="T2" y="T3"/>
                  </a:cxn>
                  <a:cxn ang="0">
                    <a:pos x="T4" y="T5"/>
                  </a:cxn>
                  <a:cxn ang="0">
                    <a:pos x="T6" y="T7"/>
                  </a:cxn>
                </a:cxnLst>
                <a:rect l="0" t="0" r="r" b="b"/>
                <a:pathLst>
                  <a:path w="3" h="6">
                    <a:moveTo>
                      <a:pt x="3" y="0"/>
                    </a:moveTo>
                    <a:lnTo>
                      <a:pt x="0" y="3"/>
                    </a:lnTo>
                    <a:lnTo>
                      <a:pt x="1" y="6"/>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1" name="Freeform 72"/>
              <p:cNvSpPr/>
              <p:nvPr/>
            </p:nvSpPr>
            <p:spPr bwMode="auto">
              <a:xfrm>
                <a:off x="4999" y="2928"/>
                <a:ext cx="2" cy="8"/>
              </a:xfrm>
              <a:custGeom>
                <a:avLst/>
                <a:gdLst>
                  <a:gd name="T0" fmla="*/ 1 w 2"/>
                  <a:gd name="T1" fmla="*/ 0 h 6"/>
                  <a:gd name="T2" fmla="*/ 1 w 2"/>
                  <a:gd name="T3" fmla="*/ 3 h 6"/>
                  <a:gd name="T4" fmla="*/ 1 w 2"/>
                  <a:gd name="T5" fmla="*/ 6 h 6"/>
                  <a:gd name="T6" fmla="*/ 2 w 2"/>
                  <a:gd name="T7" fmla="*/ 4 h 6"/>
                  <a:gd name="T8" fmla="*/ 1 w 2"/>
                  <a:gd name="T9" fmla="*/ 0 h 6"/>
                </a:gdLst>
                <a:ahLst/>
                <a:cxnLst>
                  <a:cxn ang="0">
                    <a:pos x="T0" y="T1"/>
                  </a:cxn>
                  <a:cxn ang="0">
                    <a:pos x="T2" y="T3"/>
                  </a:cxn>
                  <a:cxn ang="0">
                    <a:pos x="T4" y="T5"/>
                  </a:cxn>
                  <a:cxn ang="0">
                    <a:pos x="T6" y="T7"/>
                  </a:cxn>
                  <a:cxn ang="0">
                    <a:pos x="T8" y="T9"/>
                  </a:cxn>
                </a:cxnLst>
                <a:rect l="0" t="0" r="r" b="b"/>
                <a:pathLst>
                  <a:path w="2" h="6">
                    <a:moveTo>
                      <a:pt x="1" y="0"/>
                    </a:moveTo>
                    <a:cubicBezTo>
                      <a:pt x="1" y="3"/>
                      <a:pt x="1" y="3"/>
                      <a:pt x="1" y="3"/>
                    </a:cubicBezTo>
                    <a:cubicBezTo>
                      <a:pt x="0" y="5"/>
                      <a:pt x="0" y="6"/>
                      <a:pt x="1" y="6"/>
                    </a:cubicBezTo>
                    <a:cubicBezTo>
                      <a:pt x="1" y="6"/>
                      <a:pt x="2" y="5"/>
                      <a:pt x="2" y="4"/>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2" name="Freeform 73"/>
              <p:cNvSpPr/>
              <p:nvPr/>
            </p:nvSpPr>
            <p:spPr bwMode="auto">
              <a:xfrm>
                <a:off x="5008" y="2906"/>
                <a:ext cx="7" cy="12"/>
              </a:xfrm>
              <a:custGeom>
                <a:avLst/>
                <a:gdLst>
                  <a:gd name="T0" fmla="*/ 6 w 7"/>
                  <a:gd name="T1" fmla="*/ 0 h 12"/>
                  <a:gd name="T2" fmla="*/ 0 w 7"/>
                  <a:gd name="T3" fmla="*/ 12 h 12"/>
                  <a:gd name="T4" fmla="*/ 7 w 7"/>
                  <a:gd name="T5" fmla="*/ 7 h 12"/>
                  <a:gd name="T6" fmla="*/ 6 w 7"/>
                  <a:gd name="T7" fmla="*/ 0 h 12"/>
                </a:gdLst>
                <a:ahLst/>
                <a:cxnLst>
                  <a:cxn ang="0">
                    <a:pos x="T0" y="T1"/>
                  </a:cxn>
                  <a:cxn ang="0">
                    <a:pos x="T2" y="T3"/>
                  </a:cxn>
                  <a:cxn ang="0">
                    <a:pos x="T4" y="T5"/>
                  </a:cxn>
                  <a:cxn ang="0">
                    <a:pos x="T6" y="T7"/>
                  </a:cxn>
                </a:cxnLst>
                <a:rect l="0" t="0" r="r" b="b"/>
                <a:pathLst>
                  <a:path w="7" h="12">
                    <a:moveTo>
                      <a:pt x="6" y="0"/>
                    </a:moveTo>
                    <a:lnTo>
                      <a:pt x="0" y="12"/>
                    </a:lnTo>
                    <a:lnTo>
                      <a:pt x="7" y="7"/>
                    </a:lnTo>
                    <a:lnTo>
                      <a:pt x="6"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3" name="Freeform 74"/>
              <p:cNvSpPr/>
              <p:nvPr/>
            </p:nvSpPr>
            <p:spPr bwMode="auto">
              <a:xfrm>
                <a:off x="5008" y="2906"/>
                <a:ext cx="7" cy="12"/>
              </a:xfrm>
              <a:custGeom>
                <a:avLst/>
                <a:gdLst>
                  <a:gd name="T0" fmla="*/ 6 w 7"/>
                  <a:gd name="T1" fmla="*/ 0 h 12"/>
                  <a:gd name="T2" fmla="*/ 0 w 7"/>
                  <a:gd name="T3" fmla="*/ 12 h 12"/>
                  <a:gd name="T4" fmla="*/ 7 w 7"/>
                  <a:gd name="T5" fmla="*/ 7 h 12"/>
                  <a:gd name="T6" fmla="*/ 6 w 7"/>
                  <a:gd name="T7" fmla="*/ 0 h 12"/>
                </a:gdLst>
                <a:ahLst/>
                <a:cxnLst>
                  <a:cxn ang="0">
                    <a:pos x="T0" y="T1"/>
                  </a:cxn>
                  <a:cxn ang="0">
                    <a:pos x="T2" y="T3"/>
                  </a:cxn>
                  <a:cxn ang="0">
                    <a:pos x="T4" y="T5"/>
                  </a:cxn>
                  <a:cxn ang="0">
                    <a:pos x="T6" y="T7"/>
                  </a:cxn>
                </a:cxnLst>
                <a:rect l="0" t="0" r="r" b="b"/>
                <a:pathLst>
                  <a:path w="7" h="12">
                    <a:moveTo>
                      <a:pt x="6" y="0"/>
                    </a:moveTo>
                    <a:lnTo>
                      <a:pt x="0" y="12"/>
                    </a:lnTo>
                    <a:lnTo>
                      <a:pt x="7" y="7"/>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4" name="Freeform 75"/>
              <p:cNvSpPr/>
              <p:nvPr/>
            </p:nvSpPr>
            <p:spPr bwMode="auto">
              <a:xfrm>
                <a:off x="5127" y="2593"/>
                <a:ext cx="9" cy="14"/>
              </a:xfrm>
              <a:custGeom>
                <a:avLst/>
                <a:gdLst>
                  <a:gd name="T0" fmla="*/ 5 w 7"/>
                  <a:gd name="T1" fmla="*/ 0 h 10"/>
                  <a:gd name="T2" fmla="*/ 5 w 7"/>
                  <a:gd name="T3" fmla="*/ 10 h 10"/>
                  <a:gd name="T4" fmla="*/ 6 w 7"/>
                  <a:gd name="T5" fmla="*/ 4 h 10"/>
                  <a:gd name="T6" fmla="*/ 6 w 7"/>
                  <a:gd name="T7" fmla="*/ 4 h 10"/>
                  <a:gd name="T8" fmla="*/ 5 w 7"/>
                  <a:gd name="T9" fmla="*/ 4 h 10"/>
                  <a:gd name="T10" fmla="*/ 5 w 7"/>
                  <a:gd name="T11" fmla="*/ 0 h 10"/>
                </a:gdLst>
                <a:ahLst/>
                <a:cxnLst>
                  <a:cxn ang="0">
                    <a:pos x="T0" y="T1"/>
                  </a:cxn>
                  <a:cxn ang="0">
                    <a:pos x="T2" y="T3"/>
                  </a:cxn>
                  <a:cxn ang="0">
                    <a:pos x="T4" y="T5"/>
                  </a:cxn>
                  <a:cxn ang="0">
                    <a:pos x="T6" y="T7"/>
                  </a:cxn>
                  <a:cxn ang="0">
                    <a:pos x="T8" y="T9"/>
                  </a:cxn>
                  <a:cxn ang="0">
                    <a:pos x="T10" y="T11"/>
                  </a:cxn>
                </a:cxnLst>
                <a:rect l="0" t="0" r="r" b="b"/>
                <a:pathLst>
                  <a:path w="7" h="10">
                    <a:moveTo>
                      <a:pt x="5" y="0"/>
                    </a:moveTo>
                    <a:cubicBezTo>
                      <a:pt x="0" y="7"/>
                      <a:pt x="3" y="8"/>
                      <a:pt x="5" y="10"/>
                    </a:cubicBezTo>
                    <a:cubicBezTo>
                      <a:pt x="7" y="5"/>
                      <a:pt x="7" y="4"/>
                      <a:pt x="6" y="4"/>
                    </a:cubicBezTo>
                    <a:cubicBezTo>
                      <a:pt x="6" y="4"/>
                      <a:pt x="6" y="4"/>
                      <a:pt x="6" y="4"/>
                    </a:cubicBezTo>
                    <a:cubicBezTo>
                      <a:pt x="5" y="4"/>
                      <a:pt x="5" y="4"/>
                      <a:pt x="5" y="4"/>
                    </a:cubicBezTo>
                    <a:cubicBezTo>
                      <a:pt x="4" y="4"/>
                      <a:pt x="4" y="3"/>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5" name="Freeform 76"/>
              <p:cNvSpPr/>
              <p:nvPr/>
            </p:nvSpPr>
            <p:spPr bwMode="auto">
              <a:xfrm>
                <a:off x="5193" y="2387"/>
                <a:ext cx="10" cy="34"/>
              </a:xfrm>
              <a:custGeom>
                <a:avLst/>
                <a:gdLst>
                  <a:gd name="T0" fmla="*/ 8 w 8"/>
                  <a:gd name="T1" fmla="*/ 0 h 25"/>
                  <a:gd name="T2" fmla="*/ 0 w 8"/>
                  <a:gd name="T3" fmla="*/ 25 h 25"/>
                  <a:gd name="T4" fmla="*/ 8 w 8"/>
                  <a:gd name="T5" fmla="*/ 0 h 25"/>
                </a:gdLst>
                <a:ahLst/>
                <a:cxnLst>
                  <a:cxn ang="0">
                    <a:pos x="T0" y="T1"/>
                  </a:cxn>
                  <a:cxn ang="0">
                    <a:pos x="T2" y="T3"/>
                  </a:cxn>
                  <a:cxn ang="0">
                    <a:pos x="T4" y="T5"/>
                  </a:cxn>
                </a:cxnLst>
                <a:rect l="0" t="0" r="r" b="b"/>
                <a:pathLst>
                  <a:path w="8" h="25">
                    <a:moveTo>
                      <a:pt x="8" y="0"/>
                    </a:moveTo>
                    <a:cubicBezTo>
                      <a:pt x="3" y="8"/>
                      <a:pt x="3" y="16"/>
                      <a:pt x="0" y="25"/>
                    </a:cubicBezTo>
                    <a:cubicBezTo>
                      <a:pt x="4" y="18"/>
                      <a:pt x="7" y="7"/>
                      <a:pt x="8"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6" name="Freeform 77"/>
              <p:cNvSpPr/>
              <p:nvPr/>
            </p:nvSpPr>
            <p:spPr bwMode="auto">
              <a:xfrm>
                <a:off x="5223" y="2294"/>
                <a:ext cx="13" cy="15"/>
              </a:xfrm>
              <a:custGeom>
                <a:avLst/>
                <a:gdLst>
                  <a:gd name="T0" fmla="*/ 0 w 10"/>
                  <a:gd name="T1" fmla="*/ 0 h 11"/>
                  <a:gd name="T2" fmla="*/ 0 w 10"/>
                  <a:gd name="T3" fmla="*/ 4 h 11"/>
                  <a:gd name="T4" fmla="*/ 1 w 10"/>
                  <a:gd name="T5" fmla="*/ 1 h 11"/>
                  <a:gd name="T6" fmla="*/ 4 w 10"/>
                  <a:gd name="T7" fmla="*/ 11 h 11"/>
                  <a:gd name="T8" fmla="*/ 0 w 10"/>
                  <a:gd name="T9" fmla="*/ 0 h 11"/>
                </a:gdLst>
                <a:ahLst/>
                <a:cxnLst>
                  <a:cxn ang="0">
                    <a:pos x="T0" y="T1"/>
                  </a:cxn>
                  <a:cxn ang="0">
                    <a:pos x="T2" y="T3"/>
                  </a:cxn>
                  <a:cxn ang="0">
                    <a:pos x="T4" y="T5"/>
                  </a:cxn>
                  <a:cxn ang="0">
                    <a:pos x="T6" y="T7"/>
                  </a:cxn>
                  <a:cxn ang="0">
                    <a:pos x="T8" y="T9"/>
                  </a:cxn>
                </a:cxnLst>
                <a:rect l="0" t="0" r="r" b="b"/>
                <a:pathLst>
                  <a:path w="10" h="11">
                    <a:moveTo>
                      <a:pt x="0" y="0"/>
                    </a:moveTo>
                    <a:cubicBezTo>
                      <a:pt x="0" y="2"/>
                      <a:pt x="0" y="4"/>
                      <a:pt x="0" y="4"/>
                    </a:cubicBezTo>
                    <a:cubicBezTo>
                      <a:pt x="0" y="4"/>
                      <a:pt x="1" y="3"/>
                      <a:pt x="1" y="1"/>
                    </a:cubicBezTo>
                    <a:cubicBezTo>
                      <a:pt x="4" y="11"/>
                      <a:pt x="4" y="11"/>
                      <a:pt x="4" y="11"/>
                    </a:cubicBezTo>
                    <a:cubicBezTo>
                      <a:pt x="10" y="0"/>
                      <a:pt x="2" y="1"/>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7" name="Freeform 78"/>
              <p:cNvSpPr/>
              <p:nvPr/>
            </p:nvSpPr>
            <p:spPr bwMode="auto">
              <a:xfrm>
                <a:off x="5254" y="2194"/>
                <a:ext cx="8" cy="25"/>
              </a:xfrm>
              <a:custGeom>
                <a:avLst/>
                <a:gdLst>
                  <a:gd name="T0" fmla="*/ 2 w 6"/>
                  <a:gd name="T1" fmla="*/ 0 h 18"/>
                  <a:gd name="T2" fmla="*/ 2 w 6"/>
                  <a:gd name="T3" fmla="*/ 0 h 18"/>
                  <a:gd name="T4" fmla="*/ 0 w 6"/>
                  <a:gd name="T5" fmla="*/ 13 h 18"/>
                  <a:gd name="T6" fmla="*/ 2 w 6"/>
                  <a:gd name="T7" fmla="*/ 7 h 18"/>
                  <a:gd name="T8" fmla="*/ 3 w 6"/>
                  <a:gd name="T9" fmla="*/ 18 h 18"/>
                  <a:gd name="T10" fmla="*/ 3 w 6"/>
                  <a:gd name="T11" fmla="*/ 18 h 18"/>
                  <a:gd name="T12" fmla="*/ 2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2" y="0"/>
                    </a:moveTo>
                    <a:cubicBezTo>
                      <a:pt x="2" y="0"/>
                      <a:pt x="2" y="0"/>
                      <a:pt x="2" y="0"/>
                    </a:cubicBezTo>
                    <a:cubicBezTo>
                      <a:pt x="0" y="13"/>
                      <a:pt x="0" y="13"/>
                      <a:pt x="0" y="13"/>
                    </a:cubicBezTo>
                    <a:cubicBezTo>
                      <a:pt x="2" y="7"/>
                      <a:pt x="2" y="7"/>
                      <a:pt x="2" y="7"/>
                    </a:cubicBezTo>
                    <a:cubicBezTo>
                      <a:pt x="3" y="10"/>
                      <a:pt x="3" y="13"/>
                      <a:pt x="3" y="18"/>
                    </a:cubicBezTo>
                    <a:cubicBezTo>
                      <a:pt x="3" y="18"/>
                      <a:pt x="3" y="18"/>
                      <a:pt x="3" y="18"/>
                    </a:cubicBezTo>
                    <a:cubicBezTo>
                      <a:pt x="5" y="9"/>
                      <a:pt x="6"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8" name="Freeform 79"/>
              <p:cNvSpPr/>
              <p:nvPr/>
            </p:nvSpPr>
            <p:spPr bwMode="auto">
              <a:xfrm>
                <a:off x="5254" y="2227"/>
                <a:ext cx="3" cy="7"/>
              </a:xfrm>
              <a:custGeom>
                <a:avLst/>
                <a:gdLst>
                  <a:gd name="T0" fmla="*/ 2 w 2"/>
                  <a:gd name="T1" fmla="*/ 0 h 5"/>
                  <a:gd name="T2" fmla="*/ 1 w 2"/>
                  <a:gd name="T3" fmla="*/ 5 h 5"/>
                  <a:gd name="T4" fmla="*/ 2 w 2"/>
                  <a:gd name="T5" fmla="*/ 0 h 5"/>
                </a:gdLst>
                <a:ahLst/>
                <a:cxnLst>
                  <a:cxn ang="0">
                    <a:pos x="T0" y="T1"/>
                  </a:cxn>
                  <a:cxn ang="0">
                    <a:pos x="T2" y="T3"/>
                  </a:cxn>
                  <a:cxn ang="0">
                    <a:pos x="T4" y="T5"/>
                  </a:cxn>
                </a:cxnLst>
                <a:rect l="0" t="0" r="r" b="b"/>
                <a:pathLst>
                  <a:path w="2" h="5">
                    <a:moveTo>
                      <a:pt x="2" y="0"/>
                    </a:moveTo>
                    <a:cubicBezTo>
                      <a:pt x="1" y="1"/>
                      <a:pt x="0" y="2"/>
                      <a:pt x="1" y="5"/>
                    </a:cubicBezTo>
                    <a:cubicBezTo>
                      <a:pt x="2" y="0"/>
                      <a:pt x="2"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9" name="Freeform 80"/>
              <p:cNvSpPr/>
              <p:nvPr/>
            </p:nvSpPr>
            <p:spPr bwMode="auto">
              <a:xfrm>
                <a:off x="5257" y="2219"/>
                <a:ext cx="1" cy="8"/>
              </a:xfrm>
              <a:custGeom>
                <a:avLst/>
                <a:gdLst>
                  <a:gd name="T0" fmla="*/ 1 w 1"/>
                  <a:gd name="T1" fmla="*/ 0 h 6"/>
                  <a:gd name="T2" fmla="*/ 1 w 1"/>
                  <a:gd name="T3" fmla="*/ 0 h 6"/>
                  <a:gd name="T4" fmla="*/ 0 w 1"/>
                  <a:gd name="T5" fmla="*/ 6 h 6"/>
                  <a:gd name="T6" fmla="*/ 1 w 1"/>
                  <a:gd name="T7" fmla="*/ 2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0"/>
                      <a:pt x="1" y="0"/>
                      <a:pt x="1" y="0"/>
                    </a:cubicBezTo>
                    <a:cubicBezTo>
                      <a:pt x="0" y="6"/>
                      <a:pt x="0" y="6"/>
                      <a:pt x="0" y="6"/>
                    </a:cubicBezTo>
                    <a:cubicBezTo>
                      <a:pt x="1" y="6"/>
                      <a:pt x="1" y="4"/>
                      <a:pt x="1" y="2"/>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0" name="Freeform 81"/>
              <p:cNvSpPr/>
              <p:nvPr/>
            </p:nvSpPr>
            <p:spPr bwMode="auto">
              <a:xfrm>
                <a:off x="5261" y="2156"/>
                <a:ext cx="12" cy="27"/>
              </a:xfrm>
              <a:custGeom>
                <a:avLst/>
                <a:gdLst>
                  <a:gd name="T0" fmla="*/ 9 w 9"/>
                  <a:gd name="T1" fmla="*/ 0 h 20"/>
                  <a:gd name="T2" fmla="*/ 6 w 9"/>
                  <a:gd name="T3" fmla="*/ 7 h 20"/>
                  <a:gd name="T4" fmla="*/ 3 w 9"/>
                  <a:gd name="T5" fmla="*/ 20 h 20"/>
                  <a:gd name="T6" fmla="*/ 9 w 9"/>
                  <a:gd name="T7" fmla="*/ 0 h 20"/>
                </a:gdLst>
                <a:ahLst/>
                <a:cxnLst>
                  <a:cxn ang="0">
                    <a:pos x="T0" y="T1"/>
                  </a:cxn>
                  <a:cxn ang="0">
                    <a:pos x="T2" y="T3"/>
                  </a:cxn>
                  <a:cxn ang="0">
                    <a:pos x="T4" y="T5"/>
                  </a:cxn>
                  <a:cxn ang="0">
                    <a:pos x="T6" y="T7"/>
                  </a:cxn>
                </a:cxnLst>
                <a:rect l="0" t="0" r="r" b="b"/>
                <a:pathLst>
                  <a:path w="9" h="20">
                    <a:moveTo>
                      <a:pt x="9" y="0"/>
                    </a:moveTo>
                    <a:cubicBezTo>
                      <a:pt x="6" y="7"/>
                      <a:pt x="6" y="7"/>
                      <a:pt x="6" y="7"/>
                    </a:cubicBezTo>
                    <a:cubicBezTo>
                      <a:pt x="8" y="10"/>
                      <a:pt x="0" y="16"/>
                      <a:pt x="3" y="20"/>
                    </a:cubicBezTo>
                    <a:cubicBezTo>
                      <a:pt x="9" y="0"/>
                      <a:pt x="9" y="0"/>
                      <a:pt x="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1" name="Freeform 82"/>
              <p:cNvSpPr>
                <a:spLocks noEditPoints="1"/>
              </p:cNvSpPr>
              <p:nvPr/>
            </p:nvSpPr>
            <p:spPr bwMode="auto">
              <a:xfrm>
                <a:off x="5318" y="1981"/>
                <a:ext cx="22" cy="57"/>
              </a:xfrm>
              <a:custGeom>
                <a:avLst/>
                <a:gdLst>
                  <a:gd name="T0" fmla="*/ 16 w 16"/>
                  <a:gd name="T1" fmla="*/ 3 h 42"/>
                  <a:gd name="T2" fmla="*/ 15 w 16"/>
                  <a:gd name="T3" fmla="*/ 4 h 42"/>
                  <a:gd name="T4" fmla="*/ 16 w 16"/>
                  <a:gd name="T5" fmla="*/ 3 h 42"/>
                  <a:gd name="T6" fmla="*/ 13 w 16"/>
                  <a:gd name="T7" fmla="*/ 0 h 42"/>
                  <a:gd name="T8" fmla="*/ 10 w 16"/>
                  <a:gd name="T9" fmla="*/ 6 h 42"/>
                  <a:gd name="T10" fmla="*/ 0 w 16"/>
                  <a:gd name="T11" fmla="*/ 42 h 42"/>
                  <a:gd name="T12" fmla="*/ 4 w 16"/>
                  <a:gd name="T13" fmla="*/ 41 h 42"/>
                  <a:gd name="T14" fmla="*/ 15 w 16"/>
                  <a:gd name="T15" fmla="*/ 4 h 42"/>
                  <a:gd name="T16" fmla="*/ 14 w 16"/>
                  <a:gd name="T17" fmla="*/ 4 h 42"/>
                  <a:gd name="T18" fmla="*/ 14 w 16"/>
                  <a:gd name="T19" fmla="*/ 2 h 42"/>
                  <a:gd name="T20" fmla="*/ 13 w 16"/>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42">
                    <a:moveTo>
                      <a:pt x="16" y="3"/>
                    </a:moveTo>
                    <a:cubicBezTo>
                      <a:pt x="15" y="3"/>
                      <a:pt x="15" y="4"/>
                      <a:pt x="15" y="4"/>
                    </a:cubicBezTo>
                    <a:cubicBezTo>
                      <a:pt x="15" y="4"/>
                      <a:pt x="15" y="4"/>
                      <a:pt x="16" y="3"/>
                    </a:cubicBezTo>
                    <a:moveTo>
                      <a:pt x="13" y="0"/>
                    </a:moveTo>
                    <a:cubicBezTo>
                      <a:pt x="12" y="0"/>
                      <a:pt x="12" y="1"/>
                      <a:pt x="10" y="6"/>
                    </a:cubicBezTo>
                    <a:cubicBezTo>
                      <a:pt x="10" y="14"/>
                      <a:pt x="4" y="33"/>
                      <a:pt x="0" y="42"/>
                    </a:cubicBezTo>
                    <a:cubicBezTo>
                      <a:pt x="4" y="41"/>
                      <a:pt x="4" y="41"/>
                      <a:pt x="4" y="41"/>
                    </a:cubicBezTo>
                    <a:cubicBezTo>
                      <a:pt x="9" y="28"/>
                      <a:pt x="8" y="11"/>
                      <a:pt x="15" y="4"/>
                    </a:cubicBezTo>
                    <a:cubicBezTo>
                      <a:pt x="15" y="4"/>
                      <a:pt x="14" y="4"/>
                      <a:pt x="14" y="4"/>
                    </a:cubicBezTo>
                    <a:cubicBezTo>
                      <a:pt x="14" y="4"/>
                      <a:pt x="14" y="3"/>
                      <a:pt x="14" y="2"/>
                    </a:cubicBezTo>
                    <a:cubicBezTo>
                      <a:pt x="13" y="1"/>
                      <a:pt x="13" y="0"/>
                      <a:pt x="1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2" name="Freeform 83"/>
              <p:cNvSpPr/>
              <p:nvPr/>
            </p:nvSpPr>
            <p:spPr bwMode="auto">
              <a:xfrm>
                <a:off x="5345" y="1960"/>
                <a:ext cx="10" cy="15"/>
              </a:xfrm>
              <a:custGeom>
                <a:avLst/>
                <a:gdLst>
                  <a:gd name="T0" fmla="*/ 5 w 7"/>
                  <a:gd name="T1" fmla="*/ 0 h 11"/>
                  <a:gd name="T2" fmla="*/ 4 w 7"/>
                  <a:gd name="T3" fmla="*/ 0 h 11"/>
                  <a:gd name="T4" fmla="*/ 1 w 7"/>
                  <a:gd name="T5" fmla="*/ 10 h 11"/>
                  <a:gd name="T6" fmla="*/ 2 w 7"/>
                  <a:gd name="T7" fmla="*/ 11 h 11"/>
                  <a:gd name="T8" fmla="*/ 4 w 7"/>
                  <a:gd name="T9" fmla="*/ 8 h 11"/>
                  <a:gd name="T10" fmla="*/ 5 w 7"/>
                  <a:gd name="T11" fmla="*/ 0 h 11"/>
                </a:gdLst>
                <a:ahLst/>
                <a:cxnLst>
                  <a:cxn ang="0">
                    <a:pos x="T0" y="T1"/>
                  </a:cxn>
                  <a:cxn ang="0">
                    <a:pos x="T2" y="T3"/>
                  </a:cxn>
                  <a:cxn ang="0">
                    <a:pos x="T4" y="T5"/>
                  </a:cxn>
                  <a:cxn ang="0">
                    <a:pos x="T6" y="T7"/>
                  </a:cxn>
                  <a:cxn ang="0">
                    <a:pos x="T8" y="T9"/>
                  </a:cxn>
                  <a:cxn ang="0">
                    <a:pos x="T10" y="T11"/>
                  </a:cxn>
                </a:cxnLst>
                <a:rect l="0" t="0" r="r" b="b"/>
                <a:pathLst>
                  <a:path w="7" h="11">
                    <a:moveTo>
                      <a:pt x="5" y="0"/>
                    </a:moveTo>
                    <a:cubicBezTo>
                      <a:pt x="5" y="0"/>
                      <a:pt x="5" y="0"/>
                      <a:pt x="4" y="0"/>
                    </a:cubicBezTo>
                    <a:cubicBezTo>
                      <a:pt x="7" y="5"/>
                      <a:pt x="0" y="4"/>
                      <a:pt x="1" y="10"/>
                    </a:cubicBezTo>
                    <a:cubicBezTo>
                      <a:pt x="1" y="11"/>
                      <a:pt x="1" y="11"/>
                      <a:pt x="2" y="11"/>
                    </a:cubicBezTo>
                    <a:cubicBezTo>
                      <a:pt x="2" y="11"/>
                      <a:pt x="3" y="9"/>
                      <a:pt x="4" y="8"/>
                    </a:cubicBezTo>
                    <a:cubicBezTo>
                      <a:pt x="6" y="4"/>
                      <a:pt x="6"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3" name="Freeform 84"/>
              <p:cNvSpPr/>
              <p:nvPr/>
            </p:nvSpPr>
            <p:spPr bwMode="auto">
              <a:xfrm>
                <a:off x="5366" y="1874"/>
                <a:ext cx="12" cy="25"/>
              </a:xfrm>
              <a:custGeom>
                <a:avLst/>
                <a:gdLst>
                  <a:gd name="T0" fmla="*/ 4 w 9"/>
                  <a:gd name="T1" fmla="*/ 0 h 18"/>
                  <a:gd name="T2" fmla="*/ 3 w 9"/>
                  <a:gd name="T3" fmla="*/ 14 h 18"/>
                  <a:gd name="T4" fmla="*/ 5 w 9"/>
                  <a:gd name="T5" fmla="*/ 12 h 18"/>
                  <a:gd name="T6" fmla="*/ 4 w 9"/>
                  <a:gd name="T7" fmla="*/ 18 h 18"/>
                  <a:gd name="T8" fmla="*/ 5 w 9"/>
                  <a:gd name="T9" fmla="*/ 16 h 18"/>
                  <a:gd name="T10" fmla="*/ 4 w 9"/>
                  <a:gd name="T11" fmla="*/ 0 h 18"/>
                </a:gdLst>
                <a:ahLst/>
                <a:cxnLst>
                  <a:cxn ang="0">
                    <a:pos x="T0" y="T1"/>
                  </a:cxn>
                  <a:cxn ang="0">
                    <a:pos x="T2" y="T3"/>
                  </a:cxn>
                  <a:cxn ang="0">
                    <a:pos x="T4" y="T5"/>
                  </a:cxn>
                  <a:cxn ang="0">
                    <a:pos x="T6" y="T7"/>
                  </a:cxn>
                  <a:cxn ang="0">
                    <a:pos x="T8" y="T9"/>
                  </a:cxn>
                  <a:cxn ang="0">
                    <a:pos x="T10" y="T11"/>
                  </a:cxn>
                </a:cxnLst>
                <a:rect l="0" t="0" r="r" b="b"/>
                <a:pathLst>
                  <a:path w="9" h="18">
                    <a:moveTo>
                      <a:pt x="4" y="0"/>
                    </a:moveTo>
                    <a:cubicBezTo>
                      <a:pt x="0" y="7"/>
                      <a:pt x="1" y="14"/>
                      <a:pt x="3" y="14"/>
                    </a:cubicBezTo>
                    <a:cubicBezTo>
                      <a:pt x="4" y="14"/>
                      <a:pt x="4" y="14"/>
                      <a:pt x="5" y="12"/>
                    </a:cubicBezTo>
                    <a:cubicBezTo>
                      <a:pt x="5" y="15"/>
                      <a:pt x="4" y="18"/>
                      <a:pt x="4" y="18"/>
                    </a:cubicBezTo>
                    <a:cubicBezTo>
                      <a:pt x="4" y="18"/>
                      <a:pt x="5" y="18"/>
                      <a:pt x="5" y="16"/>
                    </a:cubicBezTo>
                    <a:cubicBezTo>
                      <a:pt x="9" y="5"/>
                      <a:pt x="4" y="7"/>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4" name="Freeform 85"/>
              <p:cNvSpPr/>
              <p:nvPr/>
            </p:nvSpPr>
            <p:spPr bwMode="auto">
              <a:xfrm>
                <a:off x="5436" y="1777"/>
                <a:ext cx="8" cy="17"/>
              </a:xfrm>
              <a:custGeom>
                <a:avLst/>
                <a:gdLst>
                  <a:gd name="T0" fmla="*/ 6 w 6"/>
                  <a:gd name="T1" fmla="*/ 0 h 12"/>
                  <a:gd name="T2" fmla="*/ 0 w 6"/>
                  <a:gd name="T3" fmla="*/ 12 h 12"/>
                  <a:gd name="T4" fmla="*/ 6 w 6"/>
                  <a:gd name="T5" fmla="*/ 0 h 12"/>
                </a:gdLst>
                <a:ahLst/>
                <a:cxnLst>
                  <a:cxn ang="0">
                    <a:pos x="T0" y="T1"/>
                  </a:cxn>
                  <a:cxn ang="0">
                    <a:pos x="T2" y="T3"/>
                  </a:cxn>
                  <a:cxn ang="0">
                    <a:pos x="T4" y="T5"/>
                  </a:cxn>
                </a:cxnLst>
                <a:rect l="0" t="0" r="r" b="b"/>
                <a:pathLst>
                  <a:path w="6" h="12">
                    <a:moveTo>
                      <a:pt x="6" y="0"/>
                    </a:moveTo>
                    <a:cubicBezTo>
                      <a:pt x="2" y="0"/>
                      <a:pt x="0" y="9"/>
                      <a:pt x="0" y="12"/>
                    </a:cubicBezTo>
                    <a:cubicBezTo>
                      <a:pt x="1" y="9"/>
                      <a:pt x="3" y="3"/>
                      <a:pt x="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5" name="Freeform 86"/>
              <p:cNvSpPr/>
              <p:nvPr/>
            </p:nvSpPr>
            <p:spPr bwMode="auto">
              <a:xfrm>
                <a:off x="5411" y="1765"/>
                <a:ext cx="4" cy="11"/>
              </a:xfrm>
              <a:custGeom>
                <a:avLst/>
                <a:gdLst>
                  <a:gd name="T0" fmla="*/ 3 w 4"/>
                  <a:gd name="T1" fmla="*/ 0 h 11"/>
                  <a:gd name="T2" fmla="*/ 0 w 4"/>
                  <a:gd name="T3" fmla="*/ 4 h 11"/>
                  <a:gd name="T4" fmla="*/ 4 w 4"/>
                  <a:gd name="T5" fmla="*/ 11 h 11"/>
                  <a:gd name="T6" fmla="*/ 3 w 4"/>
                  <a:gd name="T7" fmla="*/ 0 h 11"/>
                </a:gdLst>
                <a:ahLst/>
                <a:cxnLst>
                  <a:cxn ang="0">
                    <a:pos x="T0" y="T1"/>
                  </a:cxn>
                  <a:cxn ang="0">
                    <a:pos x="T2" y="T3"/>
                  </a:cxn>
                  <a:cxn ang="0">
                    <a:pos x="T4" y="T5"/>
                  </a:cxn>
                  <a:cxn ang="0">
                    <a:pos x="T6" y="T7"/>
                  </a:cxn>
                </a:cxnLst>
                <a:rect l="0" t="0" r="r" b="b"/>
                <a:pathLst>
                  <a:path w="4" h="11">
                    <a:moveTo>
                      <a:pt x="3" y="0"/>
                    </a:moveTo>
                    <a:lnTo>
                      <a:pt x="0" y="4"/>
                    </a:lnTo>
                    <a:lnTo>
                      <a:pt x="4" y="11"/>
                    </a:lnTo>
                    <a:lnTo>
                      <a:pt x="3"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6" name="Freeform 87"/>
              <p:cNvSpPr/>
              <p:nvPr/>
            </p:nvSpPr>
            <p:spPr bwMode="auto">
              <a:xfrm>
                <a:off x="5411" y="1765"/>
                <a:ext cx="4" cy="11"/>
              </a:xfrm>
              <a:custGeom>
                <a:avLst/>
                <a:gdLst>
                  <a:gd name="T0" fmla="*/ 3 w 4"/>
                  <a:gd name="T1" fmla="*/ 0 h 11"/>
                  <a:gd name="T2" fmla="*/ 0 w 4"/>
                  <a:gd name="T3" fmla="*/ 4 h 11"/>
                  <a:gd name="T4" fmla="*/ 4 w 4"/>
                  <a:gd name="T5" fmla="*/ 11 h 11"/>
                  <a:gd name="T6" fmla="*/ 3 w 4"/>
                  <a:gd name="T7" fmla="*/ 0 h 11"/>
                </a:gdLst>
                <a:ahLst/>
                <a:cxnLst>
                  <a:cxn ang="0">
                    <a:pos x="T0" y="T1"/>
                  </a:cxn>
                  <a:cxn ang="0">
                    <a:pos x="T2" y="T3"/>
                  </a:cxn>
                  <a:cxn ang="0">
                    <a:pos x="T4" y="T5"/>
                  </a:cxn>
                  <a:cxn ang="0">
                    <a:pos x="T6" y="T7"/>
                  </a:cxn>
                </a:cxnLst>
                <a:rect l="0" t="0" r="r" b="b"/>
                <a:pathLst>
                  <a:path w="4" h="11">
                    <a:moveTo>
                      <a:pt x="3" y="0"/>
                    </a:moveTo>
                    <a:lnTo>
                      <a:pt x="0" y="4"/>
                    </a:lnTo>
                    <a:lnTo>
                      <a:pt x="4" y="11"/>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7" name="Freeform 88"/>
              <p:cNvSpPr/>
              <p:nvPr/>
            </p:nvSpPr>
            <p:spPr bwMode="auto">
              <a:xfrm>
                <a:off x="5433" y="1656"/>
                <a:ext cx="4" cy="19"/>
              </a:xfrm>
              <a:custGeom>
                <a:avLst/>
                <a:gdLst>
                  <a:gd name="T0" fmla="*/ 4 w 4"/>
                  <a:gd name="T1" fmla="*/ 0 h 19"/>
                  <a:gd name="T2" fmla="*/ 0 w 4"/>
                  <a:gd name="T3" fmla="*/ 19 h 19"/>
                  <a:gd name="T4" fmla="*/ 4 w 4"/>
                  <a:gd name="T5" fmla="*/ 13 h 19"/>
                  <a:gd name="T6" fmla="*/ 4 w 4"/>
                  <a:gd name="T7" fmla="*/ 0 h 19"/>
                </a:gdLst>
                <a:ahLst/>
                <a:cxnLst>
                  <a:cxn ang="0">
                    <a:pos x="T0" y="T1"/>
                  </a:cxn>
                  <a:cxn ang="0">
                    <a:pos x="T2" y="T3"/>
                  </a:cxn>
                  <a:cxn ang="0">
                    <a:pos x="T4" y="T5"/>
                  </a:cxn>
                  <a:cxn ang="0">
                    <a:pos x="T6" y="T7"/>
                  </a:cxn>
                </a:cxnLst>
                <a:rect l="0" t="0" r="r" b="b"/>
                <a:pathLst>
                  <a:path w="4" h="19">
                    <a:moveTo>
                      <a:pt x="4" y="0"/>
                    </a:moveTo>
                    <a:lnTo>
                      <a:pt x="0" y="19"/>
                    </a:lnTo>
                    <a:lnTo>
                      <a:pt x="4" y="13"/>
                    </a:lnTo>
                    <a:lnTo>
                      <a:pt x="4"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8" name="Freeform 89"/>
              <p:cNvSpPr/>
              <p:nvPr/>
            </p:nvSpPr>
            <p:spPr bwMode="auto">
              <a:xfrm>
                <a:off x="5433" y="1656"/>
                <a:ext cx="4" cy="19"/>
              </a:xfrm>
              <a:custGeom>
                <a:avLst/>
                <a:gdLst>
                  <a:gd name="T0" fmla="*/ 4 w 4"/>
                  <a:gd name="T1" fmla="*/ 0 h 19"/>
                  <a:gd name="T2" fmla="*/ 0 w 4"/>
                  <a:gd name="T3" fmla="*/ 19 h 19"/>
                  <a:gd name="T4" fmla="*/ 4 w 4"/>
                  <a:gd name="T5" fmla="*/ 13 h 19"/>
                  <a:gd name="T6" fmla="*/ 4 w 4"/>
                  <a:gd name="T7" fmla="*/ 0 h 19"/>
                </a:gdLst>
                <a:ahLst/>
                <a:cxnLst>
                  <a:cxn ang="0">
                    <a:pos x="T0" y="T1"/>
                  </a:cxn>
                  <a:cxn ang="0">
                    <a:pos x="T2" y="T3"/>
                  </a:cxn>
                  <a:cxn ang="0">
                    <a:pos x="T4" y="T5"/>
                  </a:cxn>
                  <a:cxn ang="0">
                    <a:pos x="T6" y="T7"/>
                  </a:cxn>
                </a:cxnLst>
                <a:rect l="0" t="0" r="r" b="b"/>
                <a:pathLst>
                  <a:path w="4" h="19">
                    <a:moveTo>
                      <a:pt x="4" y="0"/>
                    </a:moveTo>
                    <a:lnTo>
                      <a:pt x="0" y="19"/>
                    </a:lnTo>
                    <a:lnTo>
                      <a:pt x="4" y="13"/>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9" name="Freeform 90"/>
              <p:cNvSpPr/>
              <p:nvPr/>
            </p:nvSpPr>
            <p:spPr bwMode="auto">
              <a:xfrm>
                <a:off x="5441" y="1635"/>
                <a:ext cx="7" cy="16"/>
              </a:xfrm>
              <a:custGeom>
                <a:avLst/>
                <a:gdLst>
                  <a:gd name="T0" fmla="*/ 5 w 5"/>
                  <a:gd name="T1" fmla="*/ 0 h 12"/>
                  <a:gd name="T2" fmla="*/ 3 w 5"/>
                  <a:gd name="T3" fmla="*/ 4 h 12"/>
                  <a:gd name="T4" fmla="*/ 2 w 5"/>
                  <a:gd name="T5" fmla="*/ 12 h 12"/>
                  <a:gd name="T6" fmla="*/ 5 w 5"/>
                  <a:gd name="T7" fmla="*/ 0 h 12"/>
                </a:gdLst>
                <a:ahLst/>
                <a:cxnLst>
                  <a:cxn ang="0">
                    <a:pos x="T0" y="T1"/>
                  </a:cxn>
                  <a:cxn ang="0">
                    <a:pos x="T2" y="T3"/>
                  </a:cxn>
                  <a:cxn ang="0">
                    <a:pos x="T4" y="T5"/>
                  </a:cxn>
                  <a:cxn ang="0">
                    <a:pos x="T6" y="T7"/>
                  </a:cxn>
                </a:cxnLst>
                <a:rect l="0" t="0" r="r" b="b"/>
                <a:pathLst>
                  <a:path w="5" h="12">
                    <a:moveTo>
                      <a:pt x="5" y="0"/>
                    </a:moveTo>
                    <a:cubicBezTo>
                      <a:pt x="3" y="4"/>
                      <a:pt x="3" y="4"/>
                      <a:pt x="3" y="4"/>
                    </a:cubicBezTo>
                    <a:cubicBezTo>
                      <a:pt x="0" y="9"/>
                      <a:pt x="3" y="8"/>
                      <a:pt x="2" y="12"/>
                    </a:cubicBezTo>
                    <a:cubicBezTo>
                      <a:pt x="5" y="0"/>
                      <a:pt x="5"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0" name="Freeform 91"/>
              <p:cNvSpPr>
                <a:spLocks noEditPoints="1"/>
              </p:cNvSpPr>
              <p:nvPr/>
            </p:nvSpPr>
            <p:spPr bwMode="auto">
              <a:xfrm>
                <a:off x="5452" y="1604"/>
                <a:ext cx="4" cy="19"/>
              </a:xfrm>
              <a:custGeom>
                <a:avLst/>
                <a:gdLst>
                  <a:gd name="T0" fmla="*/ 3 w 3"/>
                  <a:gd name="T1" fmla="*/ 1 h 14"/>
                  <a:gd name="T2" fmla="*/ 2 w 3"/>
                  <a:gd name="T3" fmla="*/ 3 h 14"/>
                  <a:gd name="T4" fmla="*/ 0 w 3"/>
                  <a:gd name="T5" fmla="*/ 14 h 14"/>
                  <a:gd name="T6" fmla="*/ 3 w 3"/>
                  <a:gd name="T7" fmla="*/ 1 h 14"/>
                  <a:gd name="T8" fmla="*/ 3 w 3"/>
                  <a:gd name="T9" fmla="*/ 0 h 14"/>
                  <a:gd name="T10" fmla="*/ 3 w 3"/>
                  <a:gd name="T11" fmla="*/ 1 h 14"/>
                  <a:gd name="T12" fmla="*/ 3 w 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3" y="1"/>
                    </a:moveTo>
                    <a:cubicBezTo>
                      <a:pt x="3" y="2"/>
                      <a:pt x="2" y="2"/>
                      <a:pt x="2" y="3"/>
                    </a:cubicBezTo>
                    <a:cubicBezTo>
                      <a:pt x="0" y="14"/>
                      <a:pt x="0" y="14"/>
                      <a:pt x="0" y="14"/>
                    </a:cubicBezTo>
                    <a:cubicBezTo>
                      <a:pt x="3" y="1"/>
                      <a:pt x="3" y="1"/>
                      <a:pt x="3" y="1"/>
                    </a:cubicBezTo>
                    <a:moveTo>
                      <a:pt x="3" y="0"/>
                    </a:moveTo>
                    <a:cubicBezTo>
                      <a:pt x="3" y="1"/>
                      <a:pt x="3" y="1"/>
                      <a:pt x="3" y="1"/>
                    </a:cubicBezTo>
                    <a:cubicBezTo>
                      <a:pt x="3" y="0"/>
                      <a:pt x="3"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1" name="Freeform 92"/>
              <p:cNvSpPr/>
              <p:nvPr/>
            </p:nvSpPr>
            <p:spPr bwMode="auto">
              <a:xfrm>
                <a:off x="5541" y="1339"/>
                <a:ext cx="7" cy="16"/>
              </a:xfrm>
              <a:custGeom>
                <a:avLst/>
                <a:gdLst>
                  <a:gd name="T0" fmla="*/ 5 w 5"/>
                  <a:gd name="T1" fmla="*/ 0 h 12"/>
                  <a:gd name="T2" fmla="*/ 1 w 5"/>
                  <a:gd name="T3" fmla="*/ 11 h 12"/>
                  <a:gd name="T4" fmla="*/ 2 w 5"/>
                  <a:gd name="T5" fmla="*/ 12 h 12"/>
                  <a:gd name="T6" fmla="*/ 5 w 5"/>
                  <a:gd name="T7" fmla="*/ 0 h 12"/>
                  <a:gd name="T8" fmla="*/ 5 w 5"/>
                  <a:gd name="T9" fmla="*/ 0 h 12"/>
                </a:gdLst>
                <a:ahLst/>
                <a:cxnLst>
                  <a:cxn ang="0">
                    <a:pos x="T0" y="T1"/>
                  </a:cxn>
                  <a:cxn ang="0">
                    <a:pos x="T2" y="T3"/>
                  </a:cxn>
                  <a:cxn ang="0">
                    <a:pos x="T4" y="T5"/>
                  </a:cxn>
                  <a:cxn ang="0">
                    <a:pos x="T6" y="T7"/>
                  </a:cxn>
                  <a:cxn ang="0">
                    <a:pos x="T8" y="T9"/>
                  </a:cxn>
                </a:cxnLst>
                <a:rect l="0" t="0" r="r" b="b"/>
                <a:pathLst>
                  <a:path w="5" h="12">
                    <a:moveTo>
                      <a:pt x="5" y="0"/>
                    </a:moveTo>
                    <a:cubicBezTo>
                      <a:pt x="4" y="0"/>
                      <a:pt x="0" y="6"/>
                      <a:pt x="1" y="11"/>
                    </a:cubicBezTo>
                    <a:cubicBezTo>
                      <a:pt x="1" y="11"/>
                      <a:pt x="2" y="12"/>
                      <a:pt x="2" y="12"/>
                    </a:cubicBezTo>
                    <a:cubicBezTo>
                      <a:pt x="3" y="12"/>
                      <a:pt x="4" y="3"/>
                      <a:pt x="5" y="0"/>
                    </a:cubicBezTo>
                    <a:cubicBezTo>
                      <a:pt x="5" y="0"/>
                      <a:pt x="5"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2" name="Freeform 93"/>
              <p:cNvSpPr/>
              <p:nvPr/>
            </p:nvSpPr>
            <p:spPr bwMode="auto">
              <a:xfrm>
                <a:off x="5341" y="2340"/>
                <a:ext cx="2" cy="6"/>
              </a:xfrm>
              <a:custGeom>
                <a:avLst/>
                <a:gdLst>
                  <a:gd name="T0" fmla="*/ 1 w 1"/>
                  <a:gd name="T1" fmla="*/ 0 h 4"/>
                  <a:gd name="T2" fmla="*/ 0 w 1"/>
                  <a:gd name="T3" fmla="*/ 4 h 4"/>
                  <a:gd name="T4" fmla="*/ 0 w 1"/>
                  <a:gd name="T5" fmla="*/ 4 h 4"/>
                  <a:gd name="T6" fmla="*/ 1 w 1"/>
                  <a:gd name="T7" fmla="*/ 0 h 4"/>
                </a:gdLst>
                <a:ahLst/>
                <a:cxnLst>
                  <a:cxn ang="0">
                    <a:pos x="T0" y="T1"/>
                  </a:cxn>
                  <a:cxn ang="0">
                    <a:pos x="T2" y="T3"/>
                  </a:cxn>
                  <a:cxn ang="0">
                    <a:pos x="T4" y="T5"/>
                  </a:cxn>
                  <a:cxn ang="0">
                    <a:pos x="T6" y="T7"/>
                  </a:cxn>
                </a:cxnLst>
                <a:rect l="0" t="0" r="r" b="b"/>
                <a:pathLst>
                  <a:path w="1" h="4">
                    <a:moveTo>
                      <a:pt x="1" y="0"/>
                    </a:moveTo>
                    <a:cubicBezTo>
                      <a:pt x="0" y="2"/>
                      <a:pt x="0" y="3"/>
                      <a:pt x="0" y="4"/>
                    </a:cubicBezTo>
                    <a:cubicBezTo>
                      <a:pt x="0" y="4"/>
                      <a:pt x="0" y="4"/>
                      <a:pt x="0" y="4"/>
                    </a:cubicBezTo>
                    <a:cubicBezTo>
                      <a:pt x="0" y="3"/>
                      <a:pt x="1" y="1"/>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3" name="Freeform 94"/>
              <p:cNvSpPr/>
              <p:nvPr/>
            </p:nvSpPr>
            <p:spPr bwMode="auto">
              <a:xfrm>
                <a:off x="5179" y="2771"/>
                <a:ext cx="1" cy="2"/>
              </a:xfrm>
              <a:custGeom>
                <a:avLst/>
                <a:gdLst>
                  <a:gd name="T0" fmla="*/ 1 w 1"/>
                  <a:gd name="T1" fmla="*/ 0 h 2"/>
                  <a:gd name="T2" fmla="*/ 0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1" y="1"/>
                    </a:lnTo>
                    <a:lnTo>
                      <a:pt x="1"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4" name="Freeform 95"/>
              <p:cNvSpPr/>
              <p:nvPr/>
            </p:nvSpPr>
            <p:spPr bwMode="auto">
              <a:xfrm>
                <a:off x="5179" y="2771"/>
                <a:ext cx="1" cy="2"/>
              </a:xfrm>
              <a:custGeom>
                <a:avLst/>
                <a:gdLst>
                  <a:gd name="T0" fmla="*/ 1 w 1"/>
                  <a:gd name="T1" fmla="*/ 0 h 2"/>
                  <a:gd name="T2" fmla="*/ 0 w 1"/>
                  <a:gd name="T3" fmla="*/ 2 h 2"/>
                  <a:gd name="T4" fmla="*/ 1 w 1"/>
                  <a:gd name="T5" fmla="*/ 1 h 2"/>
                  <a:gd name="T6" fmla="*/ 1 w 1"/>
                  <a:gd name="T7" fmla="*/ 0 h 2"/>
                </a:gdLst>
                <a:ahLst/>
                <a:cxnLst>
                  <a:cxn ang="0">
                    <a:pos x="T0" y="T1"/>
                  </a:cxn>
                  <a:cxn ang="0">
                    <a:pos x="T2" y="T3"/>
                  </a:cxn>
                  <a:cxn ang="0">
                    <a:pos x="T4" y="T5"/>
                  </a:cxn>
                  <a:cxn ang="0">
                    <a:pos x="T6" y="T7"/>
                  </a:cxn>
                </a:cxnLst>
                <a:rect l="0" t="0" r="r" b="b"/>
                <a:pathLst>
                  <a:path w="1" h="2">
                    <a:moveTo>
                      <a:pt x="1" y="0"/>
                    </a:moveTo>
                    <a:lnTo>
                      <a:pt x="0" y="2"/>
                    </a:lnTo>
                    <a:lnTo>
                      <a:pt x="1" y="1"/>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5" name="Freeform 96"/>
              <p:cNvSpPr/>
              <p:nvPr/>
            </p:nvSpPr>
            <p:spPr bwMode="auto">
              <a:xfrm>
                <a:off x="5180" y="2771"/>
                <a:ext cx="2" cy="5"/>
              </a:xfrm>
              <a:custGeom>
                <a:avLst/>
                <a:gdLst>
                  <a:gd name="T0" fmla="*/ 1 w 1"/>
                  <a:gd name="T1" fmla="*/ 0 h 4"/>
                  <a:gd name="T2" fmla="*/ 0 w 1"/>
                  <a:gd name="T3" fmla="*/ 1 h 4"/>
                  <a:gd name="T4" fmla="*/ 0 w 1"/>
                  <a:gd name="T5" fmla="*/ 4 h 4"/>
                  <a:gd name="T6" fmla="*/ 1 w 1"/>
                  <a:gd name="T7" fmla="*/ 0 h 4"/>
                </a:gdLst>
                <a:ahLst/>
                <a:cxnLst>
                  <a:cxn ang="0">
                    <a:pos x="T0" y="T1"/>
                  </a:cxn>
                  <a:cxn ang="0">
                    <a:pos x="T2" y="T3"/>
                  </a:cxn>
                  <a:cxn ang="0">
                    <a:pos x="T4" y="T5"/>
                  </a:cxn>
                  <a:cxn ang="0">
                    <a:pos x="T6" y="T7"/>
                  </a:cxn>
                </a:cxnLst>
                <a:rect l="0" t="0" r="r" b="b"/>
                <a:pathLst>
                  <a:path w="1" h="4">
                    <a:moveTo>
                      <a:pt x="1" y="0"/>
                    </a:moveTo>
                    <a:cubicBezTo>
                      <a:pt x="1" y="0"/>
                      <a:pt x="0" y="1"/>
                      <a:pt x="0" y="1"/>
                    </a:cubicBezTo>
                    <a:cubicBezTo>
                      <a:pt x="0" y="4"/>
                      <a:pt x="0" y="4"/>
                      <a:pt x="0" y="4"/>
                    </a:cubicBezTo>
                    <a:cubicBezTo>
                      <a:pt x="1" y="1"/>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6" name="Freeform 97"/>
              <p:cNvSpPr/>
              <p:nvPr/>
            </p:nvSpPr>
            <p:spPr bwMode="auto">
              <a:xfrm>
                <a:off x="5341" y="2290"/>
                <a:ext cx="3" cy="12"/>
              </a:xfrm>
              <a:custGeom>
                <a:avLst/>
                <a:gdLst>
                  <a:gd name="T0" fmla="*/ 2 w 2"/>
                  <a:gd name="T1" fmla="*/ 0 h 9"/>
                  <a:gd name="T2" fmla="*/ 0 w 2"/>
                  <a:gd name="T3" fmla="*/ 9 h 9"/>
                  <a:gd name="T4" fmla="*/ 2 w 2"/>
                  <a:gd name="T5" fmla="*/ 0 h 9"/>
                </a:gdLst>
                <a:ahLst/>
                <a:cxnLst>
                  <a:cxn ang="0">
                    <a:pos x="T0" y="T1"/>
                  </a:cxn>
                  <a:cxn ang="0">
                    <a:pos x="T2" y="T3"/>
                  </a:cxn>
                  <a:cxn ang="0">
                    <a:pos x="T4" y="T5"/>
                  </a:cxn>
                </a:cxnLst>
                <a:rect l="0" t="0" r="r" b="b"/>
                <a:pathLst>
                  <a:path w="2" h="9">
                    <a:moveTo>
                      <a:pt x="2" y="0"/>
                    </a:moveTo>
                    <a:cubicBezTo>
                      <a:pt x="0" y="9"/>
                      <a:pt x="0" y="9"/>
                      <a:pt x="0" y="9"/>
                    </a:cubicBezTo>
                    <a:cubicBezTo>
                      <a:pt x="1" y="6"/>
                      <a:pt x="2" y="3"/>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7" name="Freeform 98"/>
              <p:cNvSpPr/>
              <p:nvPr/>
            </p:nvSpPr>
            <p:spPr bwMode="auto">
              <a:xfrm>
                <a:off x="5315" y="2342"/>
                <a:ext cx="3" cy="1"/>
              </a:xfrm>
              <a:custGeom>
                <a:avLst/>
                <a:gdLst>
                  <a:gd name="T0" fmla="*/ 2 w 2"/>
                  <a:gd name="T1" fmla="*/ 0 h 1"/>
                  <a:gd name="T2" fmla="*/ 0 w 2"/>
                  <a:gd name="T3" fmla="*/ 1 h 1"/>
                  <a:gd name="T4" fmla="*/ 2 w 2"/>
                  <a:gd name="T5" fmla="*/ 0 h 1"/>
                </a:gdLst>
                <a:ahLst/>
                <a:cxnLst>
                  <a:cxn ang="0">
                    <a:pos x="T0" y="T1"/>
                  </a:cxn>
                  <a:cxn ang="0">
                    <a:pos x="T2" y="T3"/>
                  </a:cxn>
                  <a:cxn ang="0">
                    <a:pos x="T4" y="T5"/>
                  </a:cxn>
                </a:cxnLst>
                <a:rect l="0" t="0" r="r" b="b"/>
                <a:pathLst>
                  <a:path w="2" h="1">
                    <a:moveTo>
                      <a:pt x="2" y="0"/>
                    </a:moveTo>
                    <a:cubicBezTo>
                      <a:pt x="1" y="0"/>
                      <a:pt x="1" y="0"/>
                      <a:pt x="0" y="1"/>
                    </a:cubicBezTo>
                    <a:cubicBezTo>
                      <a:pt x="2" y="0"/>
                      <a:pt x="2"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8" name="Freeform 99"/>
              <p:cNvSpPr/>
              <p:nvPr/>
            </p:nvSpPr>
            <p:spPr bwMode="auto">
              <a:xfrm>
                <a:off x="5482" y="1958"/>
                <a:ext cx="0" cy="2"/>
              </a:xfrm>
              <a:custGeom>
                <a:avLst/>
                <a:gdLst>
                  <a:gd name="T0" fmla="*/ 0 h 2"/>
                  <a:gd name="T1" fmla="*/ 2 h 2"/>
                  <a:gd name="T2" fmla="*/ 2 h 2"/>
                  <a:gd name="T3" fmla="*/ 0 h 2"/>
                </a:gdLst>
                <a:ahLst/>
                <a:cxnLst>
                  <a:cxn ang="0">
                    <a:pos x="0" y="T0"/>
                  </a:cxn>
                  <a:cxn ang="0">
                    <a:pos x="0" y="T1"/>
                  </a:cxn>
                  <a:cxn ang="0">
                    <a:pos x="0" y="T2"/>
                  </a:cxn>
                  <a:cxn ang="0">
                    <a:pos x="0" y="T3"/>
                  </a:cxn>
                </a:cxnLst>
                <a:rect l="0" t="0" r="r" b="b"/>
                <a:pathLst>
                  <a:path h="2">
                    <a:moveTo>
                      <a:pt x="0" y="0"/>
                    </a:moveTo>
                    <a:cubicBezTo>
                      <a:pt x="0" y="2"/>
                      <a:pt x="0" y="2"/>
                      <a:pt x="0" y="2"/>
                    </a:cubicBezTo>
                    <a:cubicBezTo>
                      <a:pt x="0" y="2"/>
                      <a:pt x="0" y="2"/>
                      <a:pt x="0" y="2"/>
                    </a:cubicBezTo>
                    <a:cubicBezTo>
                      <a:pt x="0" y="1"/>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9" name="Freeform 100"/>
              <p:cNvSpPr/>
              <p:nvPr/>
            </p:nvSpPr>
            <p:spPr bwMode="auto">
              <a:xfrm>
                <a:off x="5489" y="1919"/>
                <a:ext cx="1" cy="7"/>
              </a:xfrm>
              <a:custGeom>
                <a:avLst/>
                <a:gdLst>
                  <a:gd name="T0" fmla="*/ 1 w 1"/>
                  <a:gd name="T1" fmla="*/ 0 h 5"/>
                  <a:gd name="T2" fmla="*/ 0 w 1"/>
                  <a:gd name="T3" fmla="*/ 5 h 5"/>
                  <a:gd name="T4" fmla="*/ 1 w 1"/>
                  <a:gd name="T5" fmla="*/ 0 h 5"/>
                  <a:gd name="T6" fmla="*/ 1 w 1"/>
                  <a:gd name="T7" fmla="*/ 0 h 5"/>
                </a:gdLst>
                <a:ahLst/>
                <a:cxnLst>
                  <a:cxn ang="0">
                    <a:pos x="T0" y="T1"/>
                  </a:cxn>
                  <a:cxn ang="0">
                    <a:pos x="T2" y="T3"/>
                  </a:cxn>
                  <a:cxn ang="0">
                    <a:pos x="T4" y="T5"/>
                  </a:cxn>
                  <a:cxn ang="0">
                    <a:pos x="T6" y="T7"/>
                  </a:cxn>
                </a:cxnLst>
                <a:rect l="0" t="0" r="r" b="b"/>
                <a:pathLst>
                  <a:path w="1" h="5">
                    <a:moveTo>
                      <a:pt x="1" y="0"/>
                    </a:moveTo>
                    <a:cubicBezTo>
                      <a:pt x="0" y="1"/>
                      <a:pt x="0" y="4"/>
                      <a:pt x="0" y="5"/>
                    </a:cubicBezTo>
                    <a:cubicBezTo>
                      <a:pt x="1" y="0"/>
                      <a:pt x="1" y="0"/>
                      <a:pt x="1" y="0"/>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0" name="Freeform 101"/>
              <p:cNvSpPr/>
              <p:nvPr/>
            </p:nvSpPr>
            <p:spPr bwMode="auto">
              <a:xfrm>
                <a:off x="5482" y="1932"/>
                <a:ext cx="1" cy="6"/>
              </a:xfrm>
              <a:custGeom>
                <a:avLst/>
                <a:gdLst>
                  <a:gd name="T0" fmla="*/ 1 w 1"/>
                  <a:gd name="T1" fmla="*/ 0 h 6"/>
                  <a:gd name="T2" fmla="*/ 0 w 1"/>
                  <a:gd name="T3" fmla="*/ 6 h 6"/>
                  <a:gd name="T4" fmla="*/ 1 w 1"/>
                  <a:gd name="T5" fmla="*/ 0 h 6"/>
                </a:gdLst>
                <a:ahLst/>
                <a:cxnLst>
                  <a:cxn ang="0">
                    <a:pos x="T0" y="T1"/>
                  </a:cxn>
                  <a:cxn ang="0">
                    <a:pos x="T2" y="T3"/>
                  </a:cxn>
                  <a:cxn ang="0">
                    <a:pos x="T4" y="T5"/>
                  </a:cxn>
                </a:cxnLst>
                <a:rect l="0" t="0" r="r" b="b"/>
                <a:pathLst>
                  <a:path w="1" h="6">
                    <a:moveTo>
                      <a:pt x="1" y="0"/>
                    </a:moveTo>
                    <a:lnTo>
                      <a:pt x="0" y="6"/>
                    </a:lnTo>
                    <a:lnTo>
                      <a:pt x="1"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1" name="Freeform 102"/>
              <p:cNvSpPr/>
              <p:nvPr/>
            </p:nvSpPr>
            <p:spPr bwMode="auto">
              <a:xfrm>
                <a:off x="5482" y="1932"/>
                <a:ext cx="1" cy="6"/>
              </a:xfrm>
              <a:custGeom>
                <a:avLst/>
                <a:gdLst>
                  <a:gd name="T0" fmla="*/ 1 w 1"/>
                  <a:gd name="T1" fmla="*/ 0 h 6"/>
                  <a:gd name="T2" fmla="*/ 0 w 1"/>
                  <a:gd name="T3" fmla="*/ 6 h 6"/>
                  <a:gd name="T4" fmla="*/ 1 w 1"/>
                  <a:gd name="T5" fmla="*/ 0 h 6"/>
                </a:gdLst>
                <a:ahLst/>
                <a:cxnLst>
                  <a:cxn ang="0">
                    <a:pos x="T0" y="T1"/>
                  </a:cxn>
                  <a:cxn ang="0">
                    <a:pos x="T2" y="T3"/>
                  </a:cxn>
                  <a:cxn ang="0">
                    <a:pos x="T4" y="T5"/>
                  </a:cxn>
                </a:cxnLst>
                <a:rect l="0" t="0" r="r" b="b"/>
                <a:pathLst>
                  <a:path w="1" h="6">
                    <a:moveTo>
                      <a:pt x="1" y="0"/>
                    </a:moveTo>
                    <a:lnTo>
                      <a:pt x="0" y="6"/>
                    </a:lnTo>
                    <a:lnTo>
                      <a:pt x="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2" name="Freeform 103"/>
              <p:cNvSpPr/>
              <p:nvPr/>
            </p:nvSpPr>
            <p:spPr bwMode="auto">
              <a:xfrm>
                <a:off x="5516" y="1729"/>
                <a:ext cx="3" cy="2"/>
              </a:xfrm>
              <a:custGeom>
                <a:avLst/>
                <a:gdLst>
                  <a:gd name="T0" fmla="*/ 0 w 2"/>
                  <a:gd name="T1" fmla="*/ 0 h 1"/>
                  <a:gd name="T2" fmla="*/ 2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2" y="1"/>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3" name="Freeform 104"/>
              <p:cNvSpPr/>
              <p:nvPr/>
            </p:nvSpPr>
            <p:spPr bwMode="auto">
              <a:xfrm>
                <a:off x="5481" y="1960"/>
                <a:ext cx="1" cy="6"/>
              </a:xfrm>
              <a:custGeom>
                <a:avLst/>
                <a:gdLst>
                  <a:gd name="T0" fmla="*/ 1 w 1"/>
                  <a:gd name="T1" fmla="*/ 0 h 4"/>
                  <a:gd name="T2" fmla="*/ 1 w 1"/>
                  <a:gd name="T3" fmla="*/ 0 h 4"/>
                  <a:gd name="T4" fmla="*/ 1 w 1"/>
                  <a:gd name="T5" fmla="*/ 4 h 4"/>
                  <a:gd name="T6" fmla="*/ 1 w 1"/>
                  <a:gd name="T7" fmla="*/ 4 h 4"/>
                  <a:gd name="T8" fmla="*/ 1 w 1"/>
                  <a:gd name="T9" fmla="*/ 0 h 4"/>
                </a:gdLst>
                <a:ahLst/>
                <a:cxnLst>
                  <a:cxn ang="0">
                    <a:pos x="T0" y="T1"/>
                  </a:cxn>
                  <a:cxn ang="0">
                    <a:pos x="T2" y="T3"/>
                  </a:cxn>
                  <a:cxn ang="0">
                    <a:pos x="T4" y="T5"/>
                  </a:cxn>
                  <a:cxn ang="0">
                    <a:pos x="T6" y="T7"/>
                  </a:cxn>
                  <a:cxn ang="0">
                    <a:pos x="T8" y="T9"/>
                  </a:cxn>
                </a:cxnLst>
                <a:rect l="0" t="0" r="r" b="b"/>
                <a:pathLst>
                  <a:path w="1" h="4">
                    <a:moveTo>
                      <a:pt x="1" y="0"/>
                    </a:moveTo>
                    <a:cubicBezTo>
                      <a:pt x="1" y="0"/>
                      <a:pt x="1" y="0"/>
                      <a:pt x="1" y="0"/>
                    </a:cubicBezTo>
                    <a:cubicBezTo>
                      <a:pt x="1" y="1"/>
                      <a:pt x="0" y="4"/>
                      <a:pt x="1" y="4"/>
                    </a:cubicBezTo>
                    <a:cubicBezTo>
                      <a:pt x="1" y="4"/>
                      <a:pt x="1" y="4"/>
                      <a:pt x="1" y="4"/>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4" name="Freeform 105"/>
              <p:cNvSpPr/>
              <p:nvPr/>
            </p:nvSpPr>
            <p:spPr bwMode="auto">
              <a:xfrm>
                <a:off x="5341" y="2346"/>
                <a:ext cx="2" cy="1"/>
              </a:xfrm>
              <a:custGeom>
                <a:avLst/>
                <a:gdLst>
                  <a:gd name="T0" fmla="*/ 0 w 1"/>
                  <a:gd name="T1" fmla="*/ 0 h 1"/>
                  <a:gd name="T2" fmla="*/ 0 w 1"/>
                  <a:gd name="T3" fmla="*/ 0 h 1"/>
                  <a:gd name="T4" fmla="*/ 1 w 1"/>
                  <a:gd name="T5" fmla="*/ 1 h 1"/>
                  <a:gd name="T6" fmla="*/ 1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0"/>
                    </a:cubicBezTo>
                    <a:cubicBezTo>
                      <a:pt x="0" y="1"/>
                      <a:pt x="0" y="1"/>
                      <a:pt x="1" y="1"/>
                    </a:cubicBezTo>
                    <a:cubicBezTo>
                      <a:pt x="1" y="1"/>
                      <a:pt x="1" y="1"/>
                      <a:pt x="1" y="1"/>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5" name="Freeform 106"/>
              <p:cNvSpPr/>
              <p:nvPr/>
            </p:nvSpPr>
            <p:spPr bwMode="auto">
              <a:xfrm>
                <a:off x="5352" y="2275"/>
                <a:ext cx="0" cy="1"/>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1"/>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6" name="Freeform 107"/>
              <p:cNvSpPr/>
              <p:nvPr/>
            </p:nvSpPr>
            <p:spPr bwMode="auto">
              <a:xfrm>
                <a:off x="5117" y="2932"/>
                <a:ext cx="4" cy="12"/>
              </a:xfrm>
              <a:custGeom>
                <a:avLst/>
                <a:gdLst>
                  <a:gd name="T0" fmla="*/ 3 w 3"/>
                  <a:gd name="T1" fmla="*/ 0 h 9"/>
                  <a:gd name="T2" fmla="*/ 0 w 3"/>
                  <a:gd name="T3" fmla="*/ 9 h 9"/>
                  <a:gd name="T4" fmla="*/ 3 w 3"/>
                  <a:gd name="T5" fmla="*/ 0 h 9"/>
                </a:gdLst>
                <a:ahLst/>
                <a:cxnLst>
                  <a:cxn ang="0">
                    <a:pos x="T0" y="T1"/>
                  </a:cxn>
                  <a:cxn ang="0">
                    <a:pos x="T2" y="T3"/>
                  </a:cxn>
                  <a:cxn ang="0">
                    <a:pos x="T4" y="T5"/>
                  </a:cxn>
                </a:cxnLst>
                <a:rect l="0" t="0" r="r" b="b"/>
                <a:pathLst>
                  <a:path w="3" h="9">
                    <a:moveTo>
                      <a:pt x="3" y="0"/>
                    </a:moveTo>
                    <a:cubicBezTo>
                      <a:pt x="0" y="9"/>
                      <a:pt x="0" y="9"/>
                      <a:pt x="0" y="9"/>
                    </a:cubicBezTo>
                    <a:cubicBezTo>
                      <a:pt x="3" y="3"/>
                      <a:pt x="3" y="1"/>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7" name="Freeform 108"/>
              <p:cNvSpPr>
                <a:spLocks noEditPoints="1"/>
              </p:cNvSpPr>
              <p:nvPr/>
            </p:nvSpPr>
            <p:spPr bwMode="auto">
              <a:xfrm>
                <a:off x="5111" y="2041"/>
                <a:ext cx="340" cy="899"/>
              </a:xfrm>
              <a:custGeom>
                <a:avLst/>
                <a:gdLst>
                  <a:gd name="T0" fmla="*/ 132 w 249"/>
                  <a:gd name="T1" fmla="*/ 305 h 658"/>
                  <a:gd name="T2" fmla="*/ 142 w 249"/>
                  <a:gd name="T3" fmla="*/ 271 h 658"/>
                  <a:gd name="T4" fmla="*/ 212 w 249"/>
                  <a:gd name="T5" fmla="*/ 72 h 658"/>
                  <a:gd name="T6" fmla="*/ 242 w 249"/>
                  <a:gd name="T7" fmla="*/ 28 h 658"/>
                  <a:gd name="T8" fmla="*/ 242 w 249"/>
                  <a:gd name="T9" fmla="*/ 19 h 658"/>
                  <a:gd name="T10" fmla="*/ 236 w 249"/>
                  <a:gd name="T11" fmla="*/ 19 h 658"/>
                  <a:gd name="T12" fmla="*/ 233 w 249"/>
                  <a:gd name="T13" fmla="*/ 14 h 658"/>
                  <a:gd name="T14" fmla="*/ 230 w 249"/>
                  <a:gd name="T15" fmla="*/ 14 h 658"/>
                  <a:gd name="T16" fmla="*/ 211 w 249"/>
                  <a:gd name="T17" fmla="*/ 57 h 658"/>
                  <a:gd name="T18" fmla="*/ 199 w 249"/>
                  <a:gd name="T19" fmla="*/ 81 h 658"/>
                  <a:gd name="T20" fmla="*/ 197 w 249"/>
                  <a:gd name="T21" fmla="*/ 109 h 658"/>
                  <a:gd name="T22" fmla="*/ 194 w 249"/>
                  <a:gd name="T23" fmla="*/ 114 h 658"/>
                  <a:gd name="T24" fmla="*/ 200 w 249"/>
                  <a:gd name="T25" fmla="*/ 98 h 658"/>
                  <a:gd name="T26" fmla="*/ 211 w 249"/>
                  <a:gd name="T27" fmla="*/ 70 h 658"/>
                  <a:gd name="T28" fmla="*/ 213 w 249"/>
                  <a:gd name="T29" fmla="*/ 89 h 658"/>
                  <a:gd name="T30" fmla="*/ 191 w 249"/>
                  <a:gd name="T31" fmla="*/ 127 h 658"/>
                  <a:gd name="T32" fmla="*/ 176 w 249"/>
                  <a:gd name="T33" fmla="*/ 155 h 658"/>
                  <a:gd name="T34" fmla="*/ 178 w 249"/>
                  <a:gd name="T35" fmla="*/ 161 h 658"/>
                  <a:gd name="T36" fmla="*/ 176 w 249"/>
                  <a:gd name="T37" fmla="*/ 185 h 658"/>
                  <a:gd name="T38" fmla="*/ 169 w 249"/>
                  <a:gd name="T39" fmla="*/ 191 h 658"/>
                  <a:gd name="T40" fmla="*/ 161 w 249"/>
                  <a:gd name="T41" fmla="*/ 228 h 658"/>
                  <a:gd name="T42" fmla="*/ 162 w 249"/>
                  <a:gd name="T43" fmla="*/ 205 h 658"/>
                  <a:gd name="T44" fmla="*/ 152 w 249"/>
                  <a:gd name="T45" fmla="*/ 220 h 658"/>
                  <a:gd name="T46" fmla="*/ 154 w 249"/>
                  <a:gd name="T47" fmla="*/ 221 h 658"/>
                  <a:gd name="T48" fmla="*/ 154 w 249"/>
                  <a:gd name="T49" fmla="*/ 241 h 658"/>
                  <a:gd name="T50" fmla="*/ 145 w 249"/>
                  <a:gd name="T51" fmla="*/ 268 h 658"/>
                  <a:gd name="T52" fmla="*/ 126 w 249"/>
                  <a:gd name="T53" fmla="*/ 315 h 658"/>
                  <a:gd name="T54" fmla="*/ 121 w 249"/>
                  <a:gd name="T55" fmla="*/ 314 h 658"/>
                  <a:gd name="T56" fmla="*/ 106 w 249"/>
                  <a:gd name="T57" fmla="*/ 377 h 658"/>
                  <a:gd name="T58" fmla="*/ 103 w 249"/>
                  <a:gd name="T59" fmla="*/ 384 h 658"/>
                  <a:gd name="T60" fmla="*/ 91 w 249"/>
                  <a:gd name="T61" fmla="*/ 402 h 658"/>
                  <a:gd name="T62" fmla="*/ 94 w 249"/>
                  <a:gd name="T63" fmla="*/ 403 h 658"/>
                  <a:gd name="T64" fmla="*/ 77 w 249"/>
                  <a:gd name="T65" fmla="*/ 439 h 658"/>
                  <a:gd name="T66" fmla="*/ 75 w 249"/>
                  <a:gd name="T67" fmla="*/ 461 h 658"/>
                  <a:gd name="T68" fmla="*/ 62 w 249"/>
                  <a:gd name="T69" fmla="*/ 489 h 658"/>
                  <a:gd name="T70" fmla="*/ 57 w 249"/>
                  <a:gd name="T71" fmla="*/ 500 h 658"/>
                  <a:gd name="T72" fmla="*/ 38 w 249"/>
                  <a:gd name="T73" fmla="*/ 553 h 658"/>
                  <a:gd name="T74" fmla="*/ 9 w 249"/>
                  <a:gd name="T75" fmla="*/ 635 h 658"/>
                  <a:gd name="T76" fmla="*/ 6 w 249"/>
                  <a:gd name="T77" fmla="*/ 639 h 658"/>
                  <a:gd name="T78" fmla="*/ 4 w 249"/>
                  <a:gd name="T79" fmla="*/ 655 h 658"/>
                  <a:gd name="T80" fmla="*/ 50 w 249"/>
                  <a:gd name="T81" fmla="*/ 536 h 658"/>
                  <a:gd name="T82" fmla="*/ 53 w 249"/>
                  <a:gd name="T83" fmla="*/ 527 h 658"/>
                  <a:gd name="T84" fmla="*/ 67 w 249"/>
                  <a:gd name="T85" fmla="*/ 504 h 658"/>
                  <a:gd name="T86" fmla="*/ 75 w 249"/>
                  <a:gd name="T87" fmla="*/ 481 h 658"/>
                  <a:gd name="T88" fmla="*/ 76 w 249"/>
                  <a:gd name="T89" fmla="*/ 473 h 658"/>
                  <a:gd name="T90" fmla="*/ 115 w 249"/>
                  <a:gd name="T91" fmla="*/ 375 h 658"/>
                  <a:gd name="T92" fmla="*/ 146 w 249"/>
                  <a:gd name="T93" fmla="*/ 287 h 658"/>
                  <a:gd name="T94" fmla="*/ 151 w 249"/>
                  <a:gd name="T95" fmla="*/ 265 h 658"/>
                  <a:gd name="T96" fmla="*/ 169 w 249"/>
                  <a:gd name="T97" fmla="*/ 218 h 658"/>
                  <a:gd name="T98" fmla="*/ 175 w 249"/>
                  <a:gd name="T99" fmla="*/ 207 h 658"/>
                  <a:gd name="T100" fmla="*/ 174 w 249"/>
                  <a:gd name="T101" fmla="*/ 203 h 658"/>
                  <a:gd name="T102" fmla="*/ 179 w 249"/>
                  <a:gd name="T103" fmla="*/ 199 h 658"/>
                  <a:gd name="T104" fmla="*/ 192 w 249"/>
                  <a:gd name="T105" fmla="*/ 154 h 658"/>
                  <a:gd name="T106" fmla="*/ 203 w 249"/>
                  <a:gd name="T107" fmla="*/ 129 h 658"/>
                  <a:gd name="T108" fmla="*/ 226 w 249"/>
                  <a:gd name="T109" fmla="*/ 63 h 658"/>
                  <a:gd name="T110" fmla="*/ 242 w 249"/>
                  <a:gd name="T111" fmla="*/ 27 h 658"/>
                  <a:gd name="T112" fmla="*/ 246 w 249"/>
                  <a:gd name="T113" fmla="*/ 0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9" h="658">
                    <a:moveTo>
                      <a:pt x="132" y="305"/>
                    </a:moveTo>
                    <a:cubicBezTo>
                      <a:pt x="131" y="307"/>
                      <a:pt x="131" y="308"/>
                      <a:pt x="130" y="309"/>
                    </a:cubicBezTo>
                    <a:cubicBezTo>
                      <a:pt x="131" y="308"/>
                      <a:pt x="131" y="307"/>
                      <a:pt x="132" y="305"/>
                    </a:cubicBezTo>
                    <a:moveTo>
                      <a:pt x="142" y="271"/>
                    </a:moveTo>
                    <a:cubicBezTo>
                      <a:pt x="142" y="271"/>
                      <a:pt x="142" y="271"/>
                      <a:pt x="142" y="271"/>
                    </a:cubicBezTo>
                    <a:cubicBezTo>
                      <a:pt x="142" y="271"/>
                      <a:pt x="142" y="271"/>
                      <a:pt x="142" y="271"/>
                    </a:cubicBezTo>
                    <a:moveTo>
                      <a:pt x="212" y="72"/>
                    </a:moveTo>
                    <a:cubicBezTo>
                      <a:pt x="212" y="73"/>
                      <a:pt x="212" y="73"/>
                      <a:pt x="212" y="74"/>
                    </a:cubicBezTo>
                    <a:cubicBezTo>
                      <a:pt x="212" y="73"/>
                      <a:pt x="212" y="73"/>
                      <a:pt x="212" y="72"/>
                    </a:cubicBezTo>
                    <a:moveTo>
                      <a:pt x="242" y="28"/>
                    </a:moveTo>
                    <a:cubicBezTo>
                      <a:pt x="241" y="30"/>
                      <a:pt x="241" y="30"/>
                      <a:pt x="241" y="30"/>
                    </a:cubicBezTo>
                    <a:cubicBezTo>
                      <a:pt x="242" y="29"/>
                      <a:pt x="242" y="29"/>
                      <a:pt x="242" y="28"/>
                    </a:cubicBezTo>
                    <a:moveTo>
                      <a:pt x="246" y="0"/>
                    </a:moveTo>
                    <a:cubicBezTo>
                      <a:pt x="246" y="0"/>
                      <a:pt x="246" y="0"/>
                      <a:pt x="246" y="0"/>
                    </a:cubicBezTo>
                    <a:cubicBezTo>
                      <a:pt x="247" y="4"/>
                      <a:pt x="247" y="8"/>
                      <a:pt x="242" y="19"/>
                    </a:cubicBezTo>
                    <a:cubicBezTo>
                      <a:pt x="242" y="19"/>
                      <a:pt x="241" y="19"/>
                      <a:pt x="241" y="19"/>
                    </a:cubicBezTo>
                    <a:cubicBezTo>
                      <a:pt x="237" y="19"/>
                      <a:pt x="245" y="7"/>
                      <a:pt x="241" y="6"/>
                    </a:cubicBezTo>
                    <a:cubicBezTo>
                      <a:pt x="240" y="13"/>
                      <a:pt x="239" y="17"/>
                      <a:pt x="236" y="19"/>
                    </a:cubicBezTo>
                    <a:cubicBezTo>
                      <a:pt x="235" y="14"/>
                      <a:pt x="240" y="7"/>
                      <a:pt x="237" y="3"/>
                    </a:cubicBezTo>
                    <a:cubicBezTo>
                      <a:pt x="236" y="13"/>
                      <a:pt x="236" y="13"/>
                      <a:pt x="236" y="13"/>
                    </a:cubicBezTo>
                    <a:cubicBezTo>
                      <a:pt x="235" y="14"/>
                      <a:pt x="234" y="14"/>
                      <a:pt x="233" y="14"/>
                    </a:cubicBezTo>
                    <a:cubicBezTo>
                      <a:pt x="233" y="14"/>
                      <a:pt x="232" y="14"/>
                      <a:pt x="232" y="14"/>
                    </a:cubicBezTo>
                    <a:cubicBezTo>
                      <a:pt x="231" y="13"/>
                      <a:pt x="231" y="13"/>
                      <a:pt x="231" y="13"/>
                    </a:cubicBezTo>
                    <a:cubicBezTo>
                      <a:pt x="231" y="13"/>
                      <a:pt x="230" y="13"/>
                      <a:pt x="230" y="14"/>
                    </a:cubicBezTo>
                    <a:cubicBezTo>
                      <a:pt x="233" y="24"/>
                      <a:pt x="219" y="39"/>
                      <a:pt x="217" y="48"/>
                    </a:cubicBezTo>
                    <a:cubicBezTo>
                      <a:pt x="218" y="45"/>
                      <a:pt x="218" y="45"/>
                      <a:pt x="218" y="45"/>
                    </a:cubicBezTo>
                    <a:cubicBezTo>
                      <a:pt x="211" y="57"/>
                      <a:pt x="211" y="57"/>
                      <a:pt x="211" y="57"/>
                    </a:cubicBezTo>
                    <a:cubicBezTo>
                      <a:pt x="211" y="57"/>
                      <a:pt x="211" y="57"/>
                      <a:pt x="211" y="57"/>
                    </a:cubicBezTo>
                    <a:cubicBezTo>
                      <a:pt x="211" y="57"/>
                      <a:pt x="211" y="57"/>
                      <a:pt x="211" y="57"/>
                    </a:cubicBezTo>
                    <a:cubicBezTo>
                      <a:pt x="207" y="62"/>
                      <a:pt x="202" y="70"/>
                      <a:pt x="199" y="81"/>
                    </a:cubicBezTo>
                    <a:cubicBezTo>
                      <a:pt x="200" y="86"/>
                      <a:pt x="188" y="115"/>
                      <a:pt x="189" y="121"/>
                    </a:cubicBezTo>
                    <a:cubicBezTo>
                      <a:pt x="190" y="116"/>
                      <a:pt x="191" y="112"/>
                      <a:pt x="194" y="107"/>
                    </a:cubicBezTo>
                    <a:cubicBezTo>
                      <a:pt x="197" y="109"/>
                      <a:pt x="197" y="109"/>
                      <a:pt x="197" y="109"/>
                    </a:cubicBezTo>
                    <a:cubicBezTo>
                      <a:pt x="195" y="113"/>
                      <a:pt x="195" y="114"/>
                      <a:pt x="194" y="114"/>
                    </a:cubicBezTo>
                    <a:cubicBezTo>
                      <a:pt x="194" y="114"/>
                      <a:pt x="194" y="114"/>
                      <a:pt x="194" y="114"/>
                    </a:cubicBezTo>
                    <a:cubicBezTo>
                      <a:pt x="194" y="114"/>
                      <a:pt x="194" y="114"/>
                      <a:pt x="194" y="114"/>
                    </a:cubicBezTo>
                    <a:cubicBezTo>
                      <a:pt x="193" y="114"/>
                      <a:pt x="193" y="114"/>
                      <a:pt x="192" y="119"/>
                    </a:cubicBezTo>
                    <a:cubicBezTo>
                      <a:pt x="192" y="119"/>
                      <a:pt x="192" y="119"/>
                      <a:pt x="192" y="119"/>
                    </a:cubicBezTo>
                    <a:cubicBezTo>
                      <a:pt x="198" y="119"/>
                      <a:pt x="197" y="105"/>
                      <a:pt x="200" y="98"/>
                    </a:cubicBezTo>
                    <a:cubicBezTo>
                      <a:pt x="200" y="101"/>
                      <a:pt x="200" y="105"/>
                      <a:pt x="199" y="110"/>
                    </a:cubicBezTo>
                    <a:cubicBezTo>
                      <a:pt x="204" y="96"/>
                      <a:pt x="211" y="83"/>
                      <a:pt x="209" y="72"/>
                    </a:cubicBezTo>
                    <a:cubicBezTo>
                      <a:pt x="210" y="70"/>
                      <a:pt x="211" y="70"/>
                      <a:pt x="211" y="70"/>
                    </a:cubicBezTo>
                    <a:cubicBezTo>
                      <a:pt x="212" y="70"/>
                      <a:pt x="212" y="71"/>
                      <a:pt x="212" y="72"/>
                    </a:cubicBezTo>
                    <a:cubicBezTo>
                      <a:pt x="213" y="63"/>
                      <a:pt x="218" y="67"/>
                      <a:pt x="218" y="58"/>
                    </a:cubicBezTo>
                    <a:cubicBezTo>
                      <a:pt x="222" y="62"/>
                      <a:pt x="213" y="79"/>
                      <a:pt x="213" y="89"/>
                    </a:cubicBezTo>
                    <a:cubicBezTo>
                      <a:pt x="205" y="101"/>
                      <a:pt x="202" y="119"/>
                      <a:pt x="198" y="133"/>
                    </a:cubicBezTo>
                    <a:cubicBezTo>
                      <a:pt x="195" y="133"/>
                      <a:pt x="195" y="125"/>
                      <a:pt x="193" y="125"/>
                    </a:cubicBezTo>
                    <a:cubicBezTo>
                      <a:pt x="192" y="125"/>
                      <a:pt x="192" y="126"/>
                      <a:pt x="191" y="127"/>
                    </a:cubicBezTo>
                    <a:cubicBezTo>
                      <a:pt x="184" y="140"/>
                      <a:pt x="188" y="141"/>
                      <a:pt x="187" y="150"/>
                    </a:cubicBezTo>
                    <a:cubicBezTo>
                      <a:pt x="182" y="160"/>
                      <a:pt x="181" y="149"/>
                      <a:pt x="175" y="165"/>
                    </a:cubicBezTo>
                    <a:cubicBezTo>
                      <a:pt x="176" y="155"/>
                      <a:pt x="176" y="155"/>
                      <a:pt x="176" y="155"/>
                    </a:cubicBezTo>
                    <a:cubicBezTo>
                      <a:pt x="168" y="162"/>
                      <a:pt x="175" y="164"/>
                      <a:pt x="171" y="171"/>
                    </a:cubicBezTo>
                    <a:cubicBezTo>
                      <a:pt x="174" y="169"/>
                      <a:pt x="175" y="170"/>
                      <a:pt x="177" y="161"/>
                    </a:cubicBezTo>
                    <a:cubicBezTo>
                      <a:pt x="177" y="161"/>
                      <a:pt x="178" y="161"/>
                      <a:pt x="178" y="161"/>
                    </a:cubicBezTo>
                    <a:cubicBezTo>
                      <a:pt x="179" y="161"/>
                      <a:pt x="178" y="168"/>
                      <a:pt x="177" y="171"/>
                    </a:cubicBezTo>
                    <a:cubicBezTo>
                      <a:pt x="178" y="169"/>
                      <a:pt x="178" y="169"/>
                      <a:pt x="178" y="169"/>
                    </a:cubicBezTo>
                    <a:cubicBezTo>
                      <a:pt x="179" y="173"/>
                      <a:pt x="181" y="175"/>
                      <a:pt x="176" y="185"/>
                    </a:cubicBezTo>
                    <a:cubicBezTo>
                      <a:pt x="176" y="183"/>
                      <a:pt x="176" y="183"/>
                      <a:pt x="176" y="183"/>
                    </a:cubicBezTo>
                    <a:cubicBezTo>
                      <a:pt x="174" y="183"/>
                      <a:pt x="171" y="192"/>
                      <a:pt x="169" y="194"/>
                    </a:cubicBezTo>
                    <a:cubicBezTo>
                      <a:pt x="169" y="191"/>
                      <a:pt x="169" y="191"/>
                      <a:pt x="169" y="191"/>
                    </a:cubicBezTo>
                    <a:cubicBezTo>
                      <a:pt x="168" y="199"/>
                      <a:pt x="165" y="206"/>
                      <a:pt x="163" y="211"/>
                    </a:cubicBezTo>
                    <a:cubicBezTo>
                      <a:pt x="163" y="210"/>
                      <a:pt x="163" y="210"/>
                      <a:pt x="163" y="210"/>
                    </a:cubicBezTo>
                    <a:cubicBezTo>
                      <a:pt x="162" y="216"/>
                      <a:pt x="165" y="220"/>
                      <a:pt x="161" y="228"/>
                    </a:cubicBezTo>
                    <a:cubicBezTo>
                      <a:pt x="160" y="227"/>
                      <a:pt x="160" y="221"/>
                      <a:pt x="159" y="221"/>
                    </a:cubicBezTo>
                    <a:cubicBezTo>
                      <a:pt x="158" y="221"/>
                      <a:pt x="158" y="222"/>
                      <a:pt x="157" y="224"/>
                    </a:cubicBezTo>
                    <a:cubicBezTo>
                      <a:pt x="155" y="222"/>
                      <a:pt x="159" y="212"/>
                      <a:pt x="162" y="205"/>
                    </a:cubicBezTo>
                    <a:cubicBezTo>
                      <a:pt x="160" y="209"/>
                      <a:pt x="158" y="212"/>
                      <a:pt x="157" y="212"/>
                    </a:cubicBezTo>
                    <a:cubicBezTo>
                      <a:pt x="156" y="212"/>
                      <a:pt x="156" y="210"/>
                      <a:pt x="157" y="205"/>
                    </a:cubicBezTo>
                    <a:cubicBezTo>
                      <a:pt x="154" y="207"/>
                      <a:pt x="155" y="215"/>
                      <a:pt x="152" y="220"/>
                    </a:cubicBezTo>
                    <a:cubicBezTo>
                      <a:pt x="152" y="220"/>
                      <a:pt x="152" y="220"/>
                      <a:pt x="152" y="220"/>
                    </a:cubicBezTo>
                    <a:cubicBezTo>
                      <a:pt x="153" y="220"/>
                      <a:pt x="153" y="220"/>
                      <a:pt x="153" y="220"/>
                    </a:cubicBezTo>
                    <a:cubicBezTo>
                      <a:pt x="154" y="221"/>
                      <a:pt x="154" y="221"/>
                      <a:pt x="154" y="221"/>
                    </a:cubicBezTo>
                    <a:cubicBezTo>
                      <a:pt x="150" y="221"/>
                      <a:pt x="147" y="240"/>
                      <a:pt x="149" y="241"/>
                    </a:cubicBezTo>
                    <a:cubicBezTo>
                      <a:pt x="151" y="231"/>
                      <a:pt x="151" y="231"/>
                      <a:pt x="151" y="231"/>
                    </a:cubicBezTo>
                    <a:cubicBezTo>
                      <a:pt x="154" y="231"/>
                      <a:pt x="152" y="241"/>
                      <a:pt x="154" y="241"/>
                    </a:cubicBezTo>
                    <a:cubicBezTo>
                      <a:pt x="154" y="241"/>
                      <a:pt x="154" y="241"/>
                      <a:pt x="154" y="241"/>
                    </a:cubicBezTo>
                    <a:cubicBezTo>
                      <a:pt x="148" y="246"/>
                      <a:pt x="147" y="266"/>
                      <a:pt x="142" y="271"/>
                    </a:cubicBezTo>
                    <a:cubicBezTo>
                      <a:pt x="145" y="268"/>
                      <a:pt x="145" y="268"/>
                      <a:pt x="145" y="268"/>
                    </a:cubicBezTo>
                    <a:cubicBezTo>
                      <a:pt x="137" y="288"/>
                      <a:pt x="136" y="306"/>
                      <a:pt x="130" y="327"/>
                    </a:cubicBezTo>
                    <a:cubicBezTo>
                      <a:pt x="131" y="320"/>
                      <a:pt x="127" y="317"/>
                      <a:pt x="130" y="309"/>
                    </a:cubicBezTo>
                    <a:cubicBezTo>
                      <a:pt x="128" y="313"/>
                      <a:pt x="127" y="315"/>
                      <a:pt x="126" y="315"/>
                    </a:cubicBezTo>
                    <a:cubicBezTo>
                      <a:pt x="125" y="315"/>
                      <a:pt x="125" y="314"/>
                      <a:pt x="124" y="314"/>
                    </a:cubicBezTo>
                    <a:cubicBezTo>
                      <a:pt x="124" y="313"/>
                      <a:pt x="123" y="313"/>
                      <a:pt x="123" y="313"/>
                    </a:cubicBezTo>
                    <a:cubicBezTo>
                      <a:pt x="122" y="313"/>
                      <a:pt x="121" y="313"/>
                      <a:pt x="121" y="314"/>
                    </a:cubicBezTo>
                    <a:cubicBezTo>
                      <a:pt x="113" y="328"/>
                      <a:pt x="122" y="323"/>
                      <a:pt x="122" y="328"/>
                    </a:cubicBezTo>
                    <a:cubicBezTo>
                      <a:pt x="125" y="318"/>
                      <a:pt x="125" y="318"/>
                      <a:pt x="125" y="318"/>
                    </a:cubicBezTo>
                    <a:cubicBezTo>
                      <a:pt x="126" y="333"/>
                      <a:pt x="110" y="355"/>
                      <a:pt x="106" y="377"/>
                    </a:cubicBezTo>
                    <a:cubicBezTo>
                      <a:pt x="106" y="377"/>
                      <a:pt x="106" y="377"/>
                      <a:pt x="106" y="377"/>
                    </a:cubicBezTo>
                    <a:cubicBezTo>
                      <a:pt x="104" y="377"/>
                      <a:pt x="107" y="372"/>
                      <a:pt x="107" y="369"/>
                    </a:cubicBezTo>
                    <a:cubicBezTo>
                      <a:pt x="101" y="377"/>
                      <a:pt x="104" y="379"/>
                      <a:pt x="103" y="384"/>
                    </a:cubicBezTo>
                    <a:cubicBezTo>
                      <a:pt x="100" y="392"/>
                      <a:pt x="96" y="400"/>
                      <a:pt x="94" y="400"/>
                    </a:cubicBezTo>
                    <a:cubicBezTo>
                      <a:pt x="93" y="400"/>
                      <a:pt x="93" y="399"/>
                      <a:pt x="92" y="397"/>
                    </a:cubicBezTo>
                    <a:cubicBezTo>
                      <a:pt x="91" y="401"/>
                      <a:pt x="91" y="402"/>
                      <a:pt x="91" y="402"/>
                    </a:cubicBezTo>
                    <a:cubicBezTo>
                      <a:pt x="91" y="402"/>
                      <a:pt x="92" y="402"/>
                      <a:pt x="92" y="402"/>
                    </a:cubicBezTo>
                    <a:cubicBezTo>
                      <a:pt x="93" y="401"/>
                      <a:pt x="93" y="401"/>
                      <a:pt x="94" y="401"/>
                    </a:cubicBezTo>
                    <a:cubicBezTo>
                      <a:pt x="94" y="401"/>
                      <a:pt x="94" y="402"/>
                      <a:pt x="94" y="403"/>
                    </a:cubicBezTo>
                    <a:cubicBezTo>
                      <a:pt x="93" y="405"/>
                      <a:pt x="93" y="405"/>
                      <a:pt x="93" y="405"/>
                    </a:cubicBezTo>
                    <a:cubicBezTo>
                      <a:pt x="93" y="417"/>
                      <a:pt x="93" y="417"/>
                      <a:pt x="93" y="417"/>
                    </a:cubicBezTo>
                    <a:cubicBezTo>
                      <a:pt x="88" y="426"/>
                      <a:pt x="82" y="436"/>
                      <a:pt x="77" y="439"/>
                    </a:cubicBezTo>
                    <a:cubicBezTo>
                      <a:pt x="70" y="460"/>
                      <a:pt x="83" y="449"/>
                      <a:pt x="78" y="465"/>
                    </a:cubicBezTo>
                    <a:cubicBezTo>
                      <a:pt x="77" y="467"/>
                      <a:pt x="76" y="468"/>
                      <a:pt x="76" y="468"/>
                    </a:cubicBezTo>
                    <a:cubicBezTo>
                      <a:pt x="74" y="468"/>
                      <a:pt x="76" y="462"/>
                      <a:pt x="75" y="461"/>
                    </a:cubicBezTo>
                    <a:cubicBezTo>
                      <a:pt x="70" y="475"/>
                      <a:pt x="70" y="475"/>
                      <a:pt x="70" y="475"/>
                    </a:cubicBezTo>
                    <a:cubicBezTo>
                      <a:pt x="68" y="468"/>
                      <a:pt x="74" y="458"/>
                      <a:pt x="69" y="457"/>
                    </a:cubicBezTo>
                    <a:cubicBezTo>
                      <a:pt x="70" y="470"/>
                      <a:pt x="65" y="473"/>
                      <a:pt x="62" y="489"/>
                    </a:cubicBezTo>
                    <a:cubicBezTo>
                      <a:pt x="63" y="489"/>
                      <a:pt x="63" y="489"/>
                      <a:pt x="63" y="489"/>
                    </a:cubicBezTo>
                    <a:cubicBezTo>
                      <a:pt x="64" y="497"/>
                      <a:pt x="56" y="511"/>
                      <a:pt x="53" y="521"/>
                    </a:cubicBezTo>
                    <a:cubicBezTo>
                      <a:pt x="52" y="516"/>
                      <a:pt x="56" y="506"/>
                      <a:pt x="57" y="500"/>
                    </a:cubicBezTo>
                    <a:cubicBezTo>
                      <a:pt x="52" y="509"/>
                      <a:pt x="44" y="535"/>
                      <a:pt x="45" y="545"/>
                    </a:cubicBezTo>
                    <a:cubicBezTo>
                      <a:pt x="43" y="549"/>
                      <a:pt x="39" y="556"/>
                      <a:pt x="38" y="556"/>
                    </a:cubicBezTo>
                    <a:cubicBezTo>
                      <a:pt x="37" y="556"/>
                      <a:pt x="37" y="555"/>
                      <a:pt x="38" y="553"/>
                    </a:cubicBezTo>
                    <a:cubicBezTo>
                      <a:pt x="29" y="573"/>
                      <a:pt x="40" y="564"/>
                      <a:pt x="33" y="581"/>
                    </a:cubicBezTo>
                    <a:cubicBezTo>
                      <a:pt x="30" y="579"/>
                      <a:pt x="30" y="579"/>
                      <a:pt x="30" y="579"/>
                    </a:cubicBezTo>
                    <a:cubicBezTo>
                      <a:pt x="18" y="596"/>
                      <a:pt x="20" y="618"/>
                      <a:pt x="9" y="635"/>
                    </a:cubicBezTo>
                    <a:cubicBezTo>
                      <a:pt x="13" y="637"/>
                      <a:pt x="13" y="637"/>
                      <a:pt x="13" y="637"/>
                    </a:cubicBezTo>
                    <a:cubicBezTo>
                      <a:pt x="9" y="640"/>
                      <a:pt x="6" y="648"/>
                      <a:pt x="4" y="649"/>
                    </a:cubicBezTo>
                    <a:cubicBezTo>
                      <a:pt x="6" y="639"/>
                      <a:pt x="6" y="639"/>
                      <a:pt x="6" y="639"/>
                    </a:cubicBezTo>
                    <a:cubicBezTo>
                      <a:pt x="0" y="646"/>
                      <a:pt x="6" y="650"/>
                      <a:pt x="0" y="658"/>
                    </a:cubicBezTo>
                    <a:cubicBezTo>
                      <a:pt x="0" y="658"/>
                      <a:pt x="0" y="658"/>
                      <a:pt x="0" y="658"/>
                    </a:cubicBezTo>
                    <a:cubicBezTo>
                      <a:pt x="1" y="658"/>
                      <a:pt x="2" y="657"/>
                      <a:pt x="4" y="655"/>
                    </a:cubicBezTo>
                    <a:cubicBezTo>
                      <a:pt x="5" y="654"/>
                      <a:pt x="7" y="652"/>
                      <a:pt x="8" y="652"/>
                    </a:cubicBezTo>
                    <a:cubicBezTo>
                      <a:pt x="8" y="652"/>
                      <a:pt x="8" y="652"/>
                      <a:pt x="8" y="652"/>
                    </a:cubicBezTo>
                    <a:cubicBezTo>
                      <a:pt x="20" y="613"/>
                      <a:pt x="40" y="576"/>
                      <a:pt x="50" y="536"/>
                    </a:cubicBezTo>
                    <a:cubicBezTo>
                      <a:pt x="50" y="537"/>
                      <a:pt x="49" y="538"/>
                      <a:pt x="48" y="538"/>
                    </a:cubicBezTo>
                    <a:cubicBezTo>
                      <a:pt x="48" y="538"/>
                      <a:pt x="48" y="538"/>
                      <a:pt x="48" y="537"/>
                    </a:cubicBezTo>
                    <a:cubicBezTo>
                      <a:pt x="50" y="534"/>
                      <a:pt x="52" y="527"/>
                      <a:pt x="53" y="527"/>
                    </a:cubicBezTo>
                    <a:cubicBezTo>
                      <a:pt x="53" y="527"/>
                      <a:pt x="54" y="527"/>
                      <a:pt x="54" y="527"/>
                    </a:cubicBezTo>
                    <a:cubicBezTo>
                      <a:pt x="54" y="528"/>
                      <a:pt x="54" y="528"/>
                      <a:pt x="54" y="528"/>
                    </a:cubicBezTo>
                    <a:cubicBezTo>
                      <a:pt x="56" y="518"/>
                      <a:pt x="65" y="510"/>
                      <a:pt x="67" y="504"/>
                    </a:cubicBezTo>
                    <a:cubicBezTo>
                      <a:pt x="66" y="500"/>
                      <a:pt x="74" y="486"/>
                      <a:pt x="71" y="486"/>
                    </a:cubicBezTo>
                    <a:cubicBezTo>
                      <a:pt x="71" y="486"/>
                      <a:pt x="70" y="486"/>
                      <a:pt x="70" y="486"/>
                    </a:cubicBezTo>
                    <a:cubicBezTo>
                      <a:pt x="75" y="481"/>
                      <a:pt x="75" y="481"/>
                      <a:pt x="75" y="481"/>
                    </a:cubicBezTo>
                    <a:cubicBezTo>
                      <a:pt x="74" y="478"/>
                      <a:pt x="72" y="478"/>
                      <a:pt x="72" y="474"/>
                    </a:cubicBezTo>
                    <a:cubicBezTo>
                      <a:pt x="74" y="470"/>
                      <a:pt x="75" y="469"/>
                      <a:pt x="76" y="469"/>
                    </a:cubicBezTo>
                    <a:cubicBezTo>
                      <a:pt x="76" y="469"/>
                      <a:pt x="77" y="470"/>
                      <a:pt x="76" y="473"/>
                    </a:cubicBezTo>
                    <a:cubicBezTo>
                      <a:pt x="88" y="447"/>
                      <a:pt x="99" y="415"/>
                      <a:pt x="108" y="387"/>
                    </a:cubicBezTo>
                    <a:cubicBezTo>
                      <a:pt x="108" y="395"/>
                      <a:pt x="108" y="395"/>
                      <a:pt x="108" y="395"/>
                    </a:cubicBezTo>
                    <a:cubicBezTo>
                      <a:pt x="111" y="390"/>
                      <a:pt x="112" y="375"/>
                      <a:pt x="115" y="375"/>
                    </a:cubicBezTo>
                    <a:cubicBezTo>
                      <a:pt x="115" y="375"/>
                      <a:pt x="116" y="376"/>
                      <a:pt x="116" y="377"/>
                    </a:cubicBezTo>
                    <a:cubicBezTo>
                      <a:pt x="119" y="363"/>
                      <a:pt x="131" y="341"/>
                      <a:pt x="126" y="338"/>
                    </a:cubicBezTo>
                    <a:cubicBezTo>
                      <a:pt x="135" y="331"/>
                      <a:pt x="140" y="306"/>
                      <a:pt x="146" y="287"/>
                    </a:cubicBezTo>
                    <a:cubicBezTo>
                      <a:pt x="146" y="287"/>
                      <a:pt x="146" y="287"/>
                      <a:pt x="146" y="287"/>
                    </a:cubicBezTo>
                    <a:cubicBezTo>
                      <a:pt x="141" y="287"/>
                      <a:pt x="151" y="271"/>
                      <a:pt x="150" y="265"/>
                    </a:cubicBezTo>
                    <a:cubicBezTo>
                      <a:pt x="151" y="265"/>
                      <a:pt x="151" y="265"/>
                      <a:pt x="151" y="265"/>
                    </a:cubicBezTo>
                    <a:cubicBezTo>
                      <a:pt x="155" y="265"/>
                      <a:pt x="149" y="283"/>
                      <a:pt x="151" y="284"/>
                    </a:cubicBezTo>
                    <a:cubicBezTo>
                      <a:pt x="152" y="262"/>
                      <a:pt x="174" y="232"/>
                      <a:pt x="168" y="220"/>
                    </a:cubicBezTo>
                    <a:cubicBezTo>
                      <a:pt x="169" y="219"/>
                      <a:pt x="169" y="218"/>
                      <a:pt x="169" y="218"/>
                    </a:cubicBezTo>
                    <a:cubicBezTo>
                      <a:pt x="169" y="218"/>
                      <a:pt x="170" y="219"/>
                      <a:pt x="170" y="219"/>
                    </a:cubicBezTo>
                    <a:cubicBezTo>
                      <a:pt x="171" y="215"/>
                      <a:pt x="174" y="211"/>
                      <a:pt x="176" y="207"/>
                    </a:cubicBezTo>
                    <a:cubicBezTo>
                      <a:pt x="176" y="207"/>
                      <a:pt x="176" y="207"/>
                      <a:pt x="175" y="207"/>
                    </a:cubicBezTo>
                    <a:cubicBezTo>
                      <a:pt x="175" y="207"/>
                      <a:pt x="175" y="207"/>
                      <a:pt x="174" y="207"/>
                    </a:cubicBezTo>
                    <a:cubicBezTo>
                      <a:pt x="174" y="208"/>
                      <a:pt x="174" y="208"/>
                      <a:pt x="173" y="208"/>
                    </a:cubicBezTo>
                    <a:cubicBezTo>
                      <a:pt x="173" y="208"/>
                      <a:pt x="173" y="207"/>
                      <a:pt x="174" y="203"/>
                    </a:cubicBezTo>
                    <a:cubicBezTo>
                      <a:pt x="176" y="200"/>
                      <a:pt x="177" y="199"/>
                      <a:pt x="177" y="199"/>
                    </a:cubicBezTo>
                    <a:cubicBezTo>
                      <a:pt x="178" y="199"/>
                      <a:pt x="178" y="199"/>
                      <a:pt x="178" y="199"/>
                    </a:cubicBezTo>
                    <a:cubicBezTo>
                      <a:pt x="179" y="199"/>
                      <a:pt x="179" y="199"/>
                      <a:pt x="179" y="199"/>
                    </a:cubicBezTo>
                    <a:cubicBezTo>
                      <a:pt x="180" y="199"/>
                      <a:pt x="180" y="199"/>
                      <a:pt x="181" y="199"/>
                    </a:cubicBezTo>
                    <a:cubicBezTo>
                      <a:pt x="183" y="184"/>
                      <a:pt x="190" y="163"/>
                      <a:pt x="187" y="159"/>
                    </a:cubicBezTo>
                    <a:cubicBezTo>
                      <a:pt x="189" y="157"/>
                      <a:pt x="191" y="154"/>
                      <a:pt x="192" y="154"/>
                    </a:cubicBezTo>
                    <a:cubicBezTo>
                      <a:pt x="192" y="154"/>
                      <a:pt x="193" y="155"/>
                      <a:pt x="192" y="157"/>
                    </a:cubicBezTo>
                    <a:cubicBezTo>
                      <a:pt x="197" y="135"/>
                      <a:pt x="200" y="136"/>
                      <a:pt x="205" y="116"/>
                    </a:cubicBezTo>
                    <a:cubicBezTo>
                      <a:pt x="204" y="121"/>
                      <a:pt x="208" y="120"/>
                      <a:pt x="203" y="129"/>
                    </a:cubicBezTo>
                    <a:cubicBezTo>
                      <a:pt x="212" y="123"/>
                      <a:pt x="214" y="96"/>
                      <a:pt x="223" y="79"/>
                    </a:cubicBezTo>
                    <a:cubicBezTo>
                      <a:pt x="222" y="71"/>
                      <a:pt x="222" y="71"/>
                      <a:pt x="222" y="71"/>
                    </a:cubicBezTo>
                    <a:cubicBezTo>
                      <a:pt x="223" y="65"/>
                      <a:pt x="225" y="63"/>
                      <a:pt x="226" y="63"/>
                    </a:cubicBezTo>
                    <a:cubicBezTo>
                      <a:pt x="227" y="63"/>
                      <a:pt x="228" y="65"/>
                      <a:pt x="227" y="69"/>
                    </a:cubicBezTo>
                    <a:cubicBezTo>
                      <a:pt x="235" y="51"/>
                      <a:pt x="236" y="41"/>
                      <a:pt x="241" y="27"/>
                    </a:cubicBezTo>
                    <a:cubicBezTo>
                      <a:pt x="241" y="27"/>
                      <a:pt x="241" y="27"/>
                      <a:pt x="242" y="27"/>
                    </a:cubicBezTo>
                    <a:cubicBezTo>
                      <a:pt x="242" y="27"/>
                      <a:pt x="242" y="28"/>
                      <a:pt x="242" y="28"/>
                    </a:cubicBezTo>
                    <a:cubicBezTo>
                      <a:pt x="248" y="10"/>
                      <a:pt x="248" y="10"/>
                      <a:pt x="248" y="10"/>
                    </a:cubicBezTo>
                    <a:cubicBezTo>
                      <a:pt x="248" y="8"/>
                      <a:pt x="249" y="0"/>
                      <a:pt x="24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8" name="Freeform 109"/>
              <p:cNvSpPr/>
              <p:nvPr/>
            </p:nvSpPr>
            <p:spPr bwMode="auto">
              <a:xfrm>
                <a:off x="5447" y="2041"/>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lnTo>
                      <a:pt x="0" y="1"/>
                    </a:lnTo>
                    <a:lnTo>
                      <a:pt x="0" y="0"/>
                    </a:lnTo>
                    <a:lnTo>
                      <a:pt x="0"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9" name="Freeform 110"/>
              <p:cNvSpPr/>
              <p:nvPr/>
            </p:nvSpPr>
            <p:spPr bwMode="auto">
              <a:xfrm>
                <a:off x="5447" y="2041"/>
                <a:ext cx="0" cy="1"/>
              </a:xfrm>
              <a:custGeom>
                <a:avLst/>
                <a:gdLst>
                  <a:gd name="T0" fmla="*/ 0 h 1"/>
                  <a:gd name="T1" fmla="*/ 1 h 1"/>
                  <a:gd name="T2" fmla="*/ 0 h 1"/>
                  <a:gd name="T3" fmla="*/ 0 h 1"/>
                </a:gdLst>
                <a:ahLst/>
                <a:cxnLst>
                  <a:cxn ang="0">
                    <a:pos x="0" y="T0"/>
                  </a:cxn>
                  <a:cxn ang="0">
                    <a:pos x="0" y="T1"/>
                  </a:cxn>
                  <a:cxn ang="0">
                    <a:pos x="0" y="T2"/>
                  </a:cxn>
                  <a:cxn ang="0">
                    <a:pos x="0" y="T3"/>
                  </a:cxn>
                </a:cxnLst>
                <a:rect l="0" t="0" r="r" b="b"/>
                <a:pathLst>
                  <a:path h="1">
                    <a:moveTo>
                      <a:pt x="0" y="0"/>
                    </a:moveTo>
                    <a:lnTo>
                      <a:pt x="0" y="1"/>
                    </a:lnTo>
                    <a:lnTo>
                      <a:pt x="0"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0" name="Freeform 111"/>
              <p:cNvSpPr/>
              <p:nvPr/>
            </p:nvSpPr>
            <p:spPr bwMode="auto">
              <a:xfrm>
                <a:off x="5340" y="2275"/>
                <a:ext cx="4" cy="5"/>
              </a:xfrm>
              <a:custGeom>
                <a:avLst/>
                <a:gdLst>
                  <a:gd name="T0" fmla="*/ 3 w 3"/>
                  <a:gd name="T1" fmla="*/ 0 h 4"/>
                  <a:gd name="T2" fmla="*/ 0 w 3"/>
                  <a:gd name="T3" fmla="*/ 4 h 4"/>
                  <a:gd name="T4" fmla="*/ 3 w 3"/>
                  <a:gd name="T5" fmla="*/ 0 h 4"/>
                </a:gdLst>
                <a:ahLst/>
                <a:cxnLst>
                  <a:cxn ang="0">
                    <a:pos x="T0" y="T1"/>
                  </a:cxn>
                  <a:cxn ang="0">
                    <a:pos x="T2" y="T3"/>
                  </a:cxn>
                  <a:cxn ang="0">
                    <a:pos x="T4" y="T5"/>
                  </a:cxn>
                </a:cxnLst>
                <a:rect l="0" t="0" r="r" b="b"/>
                <a:pathLst>
                  <a:path w="3" h="4">
                    <a:moveTo>
                      <a:pt x="3" y="0"/>
                    </a:moveTo>
                    <a:cubicBezTo>
                      <a:pt x="3" y="1"/>
                      <a:pt x="2" y="2"/>
                      <a:pt x="0" y="4"/>
                    </a:cubicBezTo>
                    <a:cubicBezTo>
                      <a:pt x="2" y="3"/>
                      <a:pt x="3" y="1"/>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1" name="Freeform 112"/>
              <p:cNvSpPr>
                <a:spLocks noEditPoints="1"/>
              </p:cNvSpPr>
              <p:nvPr/>
            </p:nvSpPr>
            <p:spPr bwMode="auto">
              <a:xfrm>
                <a:off x="5432" y="1359"/>
                <a:ext cx="206" cy="682"/>
              </a:xfrm>
              <a:custGeom>
                <a:avLst/>
                <a:gdLst>
                  <a:gd name="T0" fmla="*/ 95 w 151"/>
                  <a:gd name="T1" fmla="*/ 183 h 499"/>
                  <a:gd name="T2" fmla="*/ 139 w 151"/>
                  <a:gd name="T3" fmla="*/ 14 h 499"/>
                  <a:gd name="T4" fmla="*/ 139 w 151"/>
                  <a:gd name="T5" fmla="*/ 14 h 499"/>
                  <a:gd name="T6" fmla="*/ 139 w 151"/>
                  <a:gd name="T7" fmla="*/ 15 h 499"/>
                  <a:gd name="T8" fmla="*/ 137 w 151"/>
                  <a:gd name="T9" fmla="*/ 39 h 499"/>
                  <a:gd name="T10" fmla="*/ 136 w 151"/>
                  <a:gd name="T11" fmla="*/ 34 h 499"/>
                  <a:gd name="T12" fmla="*/ 137 w 151"/>
                  <a:gd name="T13" fmla="*/ 30 h 499"/>
                  <a:gd name="T14" fmla="*/ 136 w 151"/>
                  <a:gd name="T15" fmla="*/ 25 h 499"/>
                  <a:gd name="T16" fmla="*/ 124 w 151"/>
                  <a:gd name="T17" fmla="*/ 79 h 499"/>
                  <a:gd name="T18" fmla="*/ 94 w 151"/>
                  <a:gd name="T19" fmla="*/ 168 h 499"/>
                  <a:gd name="T20" fmla="*/ 95 w 151"/>
                  <a:gd name="T21" fmla="*/ 183 h 499"/>
                  <a:gd name="T22" fmla="*/ 96 w 151"/>
                  <a:gd name="T23" fmla="*/ 183 h 499"/>
                  <a:gd name="T24" fmla="*/ 100 w 151"/>
                  <a:gd name="T25" fmla="*/ 181 h 499"/>
                  <a:gd name="T26" fmla="*/ 95 w 151"/>
                  <a:gd name="T27" fmla="*/ 224 h 499"/>
                  <a:gd name="T28" fmla="*/ 85 w 151"/>
                  <a:gd name="T29" fmla="*/ 259 h 499"/>
                  <a:gd name="T30" fmla="*/ 87 w 151"/>
                  <a:gd name="T31" fmla="*/ 238 h 499"/>
                  <a:gd name="T32" fmla="*/ 85 w 151"/>
                  <a:gd name="T33" fmla="*/ 245 h 499"/>
                  <a:gd name="T34" fmla="*/ 68 w 151"/>
                  <a:gd name="T35" fmla="*/ 280 h 499"/>
                  <a:gd name="T36" fmla="*/ 64 w 151"/>
                  <a:gd name="T37" fmla="*/ 272 h 499"/>
                  <a:gd name="T38" fmla="*/ 67 w 151"/>
                  <a:gd name="T39" fmla="*/ 274 h 499"/>
                  <a:gd name="T40" fmla="*/ 63 w 151"/>
                  <a:gd name="T41" fmla="*/ 277 h 499"/>
                  <a:gd name="T42" fmla="*/ 60 w 151"/>
                  <a:gd name="T43" fmla="*/ 275 h 499"/>
                  <a:gd name="T44" fmla="*/ 58 w 151"/>
                  <a:gd name="T45" fmla="*/ 330 h 499"/>
                  <a:gd name="T46" fmla="*/ 54 w 151"/>
                  <a:gd name="T47" fmla="*/ 323 h 499"/>
                  <a:gd name="T48" fmla="*/ 42 w 151"/>
                  <a:gd name="T49" fmla="*/ 343 h 499"/>
                  <a:gd name="T50" fmla="*/ 26 w 151"/>
                  <a:gd name="T51" fmla="*/ 415 h 499"/>
                  <a:gd name="T52" fmla="*/ 18 w 151"/>
                  <a:gd name="T53" fmla="*/ 467 h 499"/>
                  <a:gd name="T54" fmla="*/ 9 w 151"/>
                  <a:gd name="T55" fmla="*/ 465 h 499"/>
                  <a:gd name="T56" fmla="*/ 7 w 151"/>
                  <a:gd name="T57" fmla="*/ 483 h 499"/>
                  <a:gd name="T58" fmla="*/ 18 w 151"/>
                  <a:gd name="T59" fmla="*/ 475 h 499"/>
                  <a:gd name="T60" fmla="*/ 16 w 151"/>
                  <a:gd name="T61" fmla="*/ 497 h 499"/>
                  <a:gd name="T62" fmla="*/ 23 w 151"/>
                  <a:gd name="T63" fmla="*/ 487 h 499"/>
                  <a:gd name="T64" fmla="*/ 27 w 151"/>
                  <a:gd name="T65" fmla="*/ 467 h 499"/>
                  <a:gd name="T66" fmla="*/ 36 w 151"/>
                  <a:gd name="T67" fmla="*/ 439 h 499"/>
                  <a:gd name="T68" fmla="*/ 37 w 151"/>
                  <a:gd name="T69" fmla="*/ 438 h 499"/>
                  <a:gd name="T70" fmla="*/ 35 w 151"/>
                  <a:gd name="T71" fmla="*/ 428 h 499"/>
                  <a:gd name="T72" fmla="*/ 30 w 151"/>
                  <a:gd name="T73" fmla="*/ 409 h 499"/>
                  <a:gd name="T74" fmla="*/ 43 w 151"/>
                  <a:gd name="T75" fmla="*/ 410 h 499"/>
                  <a:gd name="T76" fmla="*/ 47 w 151"/>
                  <a:gd name="T77" fmla="*/ 387 h 499"/>
                  <a:gd name="T78" fmla="*/ 57 w 151"/>
                  <a:gd name="T79" fmla="*/ 332 h 499"/>
                  <a:gd name="T80" fmla="*/ 59 w 151"/>
                  <a:gd name="T81" fmla="*/ 346 h 499"/>
                  <a:gd name="T82" fmla="*/ 54 w 151"/>
                  <a:gd name="T83" fmla="*/ 355 h 499"/>
                  <a:gd name="T84" fmla="*/ 56 w 151"/>
                  <a:gd name="T85" fmla="*/ 366 h 499"/>
                  <a:gd name="T86" fmla="*/ 55 w 151"/>
                  <a:gd name="T87" fmla="*/ 379 h 499"/>
                  <a:gd name="T88" fmla="*/ 53 w 151"/>
                  <a:gd name="T89" fmla="*/ 378 h 499"/>
                  <a:gd name="T90" fmla="*/ 50 w 151"/>
                  <a:gd name="T91" fmla="*/ 380 h 499"/>
                  <a:gd name="T92" fmla="*/ 60 w 151"/>
                  <a:gd name="T93" fmla="*/ 364 h 499"/>
                  <a:gd name="T94" fmla="*/ 144 w 151"/>
                  <a:gd name="T95" fmla="*/ 44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1" h="499">
                    <a:moveTo>
                      <a:pt x="95" y="183"/>
                    </a:moveTo>
                    <a:cubicBezTo>
                      <a:pt x="95" y="183"/>
                      <a:pt x="95" y="183"/>
                      <a:pt x="95" y="183"/>
                    </a:cubicBezTo>
                    <a:cubicBezTo>
                      <a:pt x="95" y="183"/>
                      <a:pt x="95" y="183"/>
                      <a:pt x="95" y="183"/>
                    </a:cubicBezTo>
                    <a:moveTo>
                      <a:pt x="139" y="14"/>
                    </a:moveTo>
                    <a:cubicBezTo>
                      <a:pt x="139" y="14"/>
                      <a:pt x="139" y="15"/>
                      <a:pt x="139" y="15"/>
                    </a:cubicBezTo>
                    <a:cubicBezTo>
                      <a:pt x="139" y="14"/>
                      <a:pt x="139" y="14"/>
                      <a:pt x="139" y="14"/>
                    </a:cubicBezTo>
                    <a:moveTo>
                      <a:pt x="146" y="0"/>
                    </a:moveTo>
                    <a:cubicBezTo>
                      <a:pt x="143" y="4"/>
                      <a:pt x="141" y="15"/>
                      <a:pt x="139" y="15"/>
                    </a:cubicBezTo>
                    <a:cubicBezTo>
                      <a:pt x="139" y="15"/>
                      <a:pt x="139" y="15"/>
                      <a:pt x="139" y="15"/>
                    </a:cubicBezTo>
                    <a:cubicBezTo>
                      <a:pt x="141" y="19"/>
                      <a:pt x="140" y="28"/>
                      <a:pt x="137" y="39"/>
                    </a:cubicBezTo>
                    <a:cubicBezTo>
                      <a:pt x="137" y="39"/>
                      <a:pt x="137" y="39"/>
                      <a:pt x="137" y="39"/>
                    </a:cubicBezTo>
                    <a:cubicBezTo>
                      <a:pt x="136" y="39"/>
                      <a:pt x="136" y="37"/>
                      <a:pt x="136" y="34"/>
                    </a:cubicBezTo>
                    <a:cubicBezTo>
                      <a:pt x="137" y="32"/>
                      <a:pt x="137" y="30"/>
                      <a:pt x="137" y="30"/>
                    </a:cubicBezTo>
                    <a:cubicBezTo>
                      <a:pt x="137" y="30"/>
                      <a:pt x="137" y="30"/>
                      <a:pt x="137" y="30"/>
                    </a:cubicBezTo>
                    <a:cubicBezTo>
                      <a:pt x="136" y="33"/>
                      <a:pt x="136" y="33"/>
                      <a:pt x="136" y="33"/>
                    </a:cubicBezTo>
                    <a:cubicBezTo>
                      <a:pt x="135" y="31"/>
                      <a:pt x="135" y="29"/>
                      <a:pt x="136" y="25"/>
                    </a:cubicBezTo>
                    <a:cubicBezTo>
                      <a:pt x="128" y="38"/>
                      <a:pt x="123" y="65"/>
                      <a:pt x="126" y="76"/>
                    </a:cubicBezTo>
                    <a:cubicBezTo>
                      <a:pt x="125" y="78"/>
                      <a:pt x="124" y="79"/>
                      <a:pt x="124" y="79"/>
                    </a:cubicBezTo>
                    <a:cubicBezTo>
                      <a:pt x="122" y="79"/>
                      <a:pt x="123" y="66"/>
                      <a:pt x="123" y="61"/>
                    </a:cubicBezTo>
                    <a:cubicBezTo>
                      <a:pt x="111" y="101"/>
                      <a:pt x="104" y="128"/>
                      <a:pt x="94" y="168"/>
                    </a:cubicBezTo>
                    <a:cubicBezTo>
                      <a:pt x="98" y="170"/>
                      <a:pt x="96" y="173"/>
                      <a:pt x="97" y="180"/>
                    </a:cubicBezTo>
                    <a:cubicBezTo>
                      <a:pt x="95" y="183"/>
                      <a:pt x="95" y="183"/>
                      <a:pt x="95" y="183"/>
                    </a:cubicBezTo>
                    <a:cubicBezTo>
                      <a:pt x="95" y="183"/>
                      <a:pt x="95" y="183"/>
                      <a:pt x="95" y="183"/>
                    </a:cubicBezTo>
                    <a:cubicBezTo>
                      <a:pt x="96" y="183"/>
                      <a:pt x="96" y="183"/>
                      <a:pt x="96" y="183"/>
                    </a:cubicBezTo>
                    <a:cubicBezTo>
                      <a:pt x="97" y="184"/>
                      <a:pt x="97" y="184"/>
                      <a:pt x="98" y="184"/>
                    </a:cubicBezTo>
                    <a:cubicBezTo>
                      <a:pt x="99" y="184"/>
                      <a:pt x="99" y="183"/>
                      <a:pt x="100" y="181"/>
                    </a:cubicBezTo>
                    <a:cubicBezTo>
                      <a:pt x="91" y="203"/>
                      <a:pt x="100" y="210"/>
                      <a:pt x="97" y="226"/>
                    </a:cubicBezTo>
                    <a:cubicBezTo>
                      <a:pt x="95" y="224"/>
                      <a:pt x="95" y="224"/>
                      <a:pt x="95" y="224"/>
                    </a:cubicBezTo>
                    <a:cubicBezTo>
                      <a:pt x="92" y="238"/>
                      <a:pt x="91" y="242"/>
                      <a:pt x="89" y="253"/>
                    </a:cubicBezTo>
                    <a:cubicBezTo>
                      <a:pt x="87" y="257"/>
                      <a:pt x="86" y="259"/>
                      <a:pt x="85" y="259"/>
                    </a:cubicBezTo>
                    <a:cubicBezTo>
                      <a:pt x="84" y="259"/>
                      <a:pt x="86" y="254"/>
                      <a:pt x="87" y="249"/>
                    </a:cubicBezTo>
                    <a:cubicBezTo>
                      <a:pt x="88" y="244"/>
                      <a:pt x="89" y="238"/>
                      <a:pt x="87" y="238"/>
                    </a:cubicBezTo>
                    <a:cubicBezTo>
                      <a:pt x="86" y="238"/>
                      <a:pt x="86" y="238"/>
                      <a:pt x="86" y="239"/>
                    </a:cubicBezTo>
                    <a:cubicBezTo>
                      <a:pt x="85" y="245"/>
                      <a:pt x="85" y="245"/>
                      <a:pt x="85" y="245"/>
                    </a:cubicBezTo>
                    <a:cubicBezTo>
                      <a:pt x="84" y="241"/>
                      <a:pt x="80" y="236"/>
                      <a:pt x="81" y="229"/>
                    </a:cubicBezTo>
                    <a:cubicBezTo>
                      <a:pt x="79" y="250"/>
                      <a:pt x="71" y="257"/>
                      <a:pt x="68" y="280"/>
                    </a:cubicBezTo>
                    <a:cubicBezTo>
                      <a:pt x="66" y="277"/>
                      <a:pt x="69" y="256"/>
                      <a:pt x="70" y="251"/>
                    </a:cubicBezTo>
                    <a:cubicBezTo>
                      <a:pt x="68" y="258"/>
                      <a:pt x="66" y="272"/>
                      <a:pt x="64" y="272"/>
                    </a:cubicBezTo>
                    <a:cubicBezTo>
                      <a:pt x="64" y="272"/>
                      <a:pt x="64" y="272"/>
                      <a:pt x="64" y="272"/>
                    </a:cubicBezTo>
                    <a:cubicBezTo>
                      <a:pt x="67" y="274"/>
                      <a:pt x="67" y="274"/>
                      <a:pt x="67" y="274"/>
                    </a:cubicBezTo>
                    <a:cubicBezTo>
                      <a:pt x="66" y="278"/>
                      <a:pt x="65" y="280"/>
                      <a:pt x="64" y="280"/>
                    </a:cubicBezTo>
                    <a:cubicBezTo>
                      <a:pt x="64" y="280"/>
                      <a:pt x="64" y="278"/>
                      <a:pt x="63" y="277"/>
                    </a:cubicBezTo>
                    <a:cubicBezTo>
                      <a:pt x="63" y="276"/>
                      <a:pt x="62" y="275"/>
                      <a:pt x="61" y="275"/>
                    </a:cubicBezTo>
                    <a:cubicBezTo>
                      <a:pt x="61" y="275"/>
                      <a:pt x="61" y="275"/>
                      <a:pt x="60" y="275"/>
                    </a:cubicBezTo>
                    <a:cubicBezTo>
                      <a:pt x="52" y="306"/>
                      <a:pt x="70" y="283"/>
                      <a:pt x="65" y="309"/>
                    </a:cubicBezTo>
                    <a:cubicBezTo>
                      <a:pt x="58" y="310"/>
                      <a:pt x="62" y="322"/>
                      <a:pt x="58" y="330"/>
                    </a:cubicBezTo>
                    <a:cubicBezTo>
                      <a:pt x="59" y="324"/>
                      <a:pt x="57" y="323"/>
                      <a:pt x="56" y="323"/>
                    </a:cubicBezTo>
                    <a:cubicBezTo>
                      <a:pt x="55" y="323"/>
                      <a:pt x="54" y="323"/>
                      <a:pt x="54" y="323"/>
                    </a:cubicBezTo>
                    <a:cubicBezTo>
                      <a:pt x="57" y="336"/>
                      <a:pt x="48" y="335"/>
                      <a:pt x="44" y="355"/>
                    </a:cubicBezTo>
                    <a:cubicBezTo>
                      <a:pt x="42" y="355"/>
                      <a:pt x="44" y="345"/>
                      <a:pt x="42" y="343"/>
                    </a:cubicBezTo>
                    <a:cubicBezTo>
                      <a:pt x="41" y="354"/>
                      <a:pt x="37" y="371"/>
                      <a:pt x="40" y="374"/>
                    </a:cubicBezTo>
                    <a:cubicBezTo>
                      <a:pt x="34" y="392"/>
                      <a:pt x="29" y="404"/>
                      <a:pt x="26" y="415"/>
                    </a:cubicBezTo>
                    <a:cubicBezTo>
                      <a:pt x="28" y="402"/>
                      <a:pt x="23" y="411"/>
                      <a:pt x="22" y="401"/>
                    </a:cubicBezTo>
                    <a:cubicBezTo>
                      <a:pt x="23" y="415"/>
                      <a:pt x="19" y="446"/>
                      <a:pt x="18" y="467"/>
                    </a:cubicBezTo>
                    <a:cubicBezTo>
                      <a:pt x="16" y="467"/>
                      <a:pt x="15" y="468"/>
                      <a:pt x="14" y="468"/>
                    </a:cubicBezTo>
                    <a:cubicBezTo>
                      <a:pt x="12" y="468"/>
                      <a:pt x="11" y="467"/>
                      <a:pt x="9" y="465"/>
                    </a:cubicBezTo>
                    <a:cubicBezTo>
                      <a:pt x="0" y="485"/>
                      <a:pt x="11" y="472"/>
                      <a:pt x="3" y="492"/>
                    </a:cubicBezTo>
                    <a:cubicBezTo>
                      <a:pt x="7" y="483"/>
                      <a:pt x="7" y="483"/>
                      <a:pt x="7" y="483"/>
                    </a:cubicBezTo>
                    <a:cubicBezTo>
                      <a:pt x="5" y="493"/>
                      <a:pt x="9" y="495"/>
                      <a:pt x="11" y="499"/>
                    </a:cubicBezTo>
                    <a:cubicBezTo>
                      <a:pt x="18" y="475"/>
                      <a:pt x="18" y="475"/>
                      <a:pt x="18" y="475"/>
                    </a:cubicBezTo>
                    <a:cubicBezTo>
                      <a:pt x="21" y="476"/>
                      <a:pt x="16" y="491"/>
                      <a:pt x="15" y="495"/>
                    </a:cubicBezTo>
                    <a:cubicBezTo>
                      <a:pt x="15" y="497"/>
                      <a:pt x="15" y="497"/>
                      <a:pt x="16" y="497"/>
                    </a:cubicBezTo>
                    <a:cubicBezTo>
                      <a:pt x="17" y="497"/>
                      <a:pt x="18" y="495"/>
                      <a:pt x="19" y="492"/>
                    </a:cubicBezTo>
                    <a:cubicBezTo>
                      <a:pt x="21" y="489"/>
                      <a:pt x="22" y="487"/>
                      <a:pt x="23" y="487"/>
                    </a:cubicBezTo>
                    <a:cubicBezTo>
                      <a:pt x="23" y="487"/>
                      <a:pt x="23" y="487"/>
                      <a:pt x="24" y="487"/>
                    </a:cubicBezTo>
                    <a:cubicBezTo>
                      <a:pt x="22" y="483"/>
                      <a:pt x="26" y="474"/>
                      <a:pt x="27" y="467"/>
                    </a:cubicBezTo>
                    <a:cubicBezTo>
                      <a:pt x="29" y="467"/>
                      <a:pt x="29" y="467"/>
                      <a:pt x="29" y="467"/>
                    </a:cubicBezTo>
                    <a:cubicBezTo>
                      <a:pt x="34" y="456"/>
                      <a:pt x="32" y="449"/>
                      <a:pt x="36" y="439"/>
                    </a:cubicBezTo>
                    <a:cubicBezTo>
                      <a:pt x="36" y="438"/>
                      <a:pt x="36" y="438"/>
                      <a:pt x="37" y="438"/>
                    </a:cubicBezTo>
                    <a:cubicBezTo>
                      <a:pt x="37" y="438"/>
                      <a:pt x="37" y="438"/>
                      <a:pt x="37" y="438"/>
                    </a:cubicBezTo>
                    <a:cubicBezTo>
                      <a:pt x="36" y="434"/>
                      <a:pt x="35" y="430"/>
                      <a:pt x="37" y="424"/>
                    </a:cubicBezTo>
                    <a:cubicBezTo>
                      <a:pt x="35" y="428"/>
                      <a:pt x="35" y="428"/>
                      <a:pt x="35" y="428"/>
                    </a:cubicBezTo>
                    <a:cubicBezTo>
                      <a:pt x="35" y="421"/>
                      <a:pt x="37" y="405"/>
                      <a:pt x="34" y="405"/>
                    </a:cubicBezTo>
                    <a:cubicBezTo>
                      <a:pt x="33" y="405"/>
                      <a:pt x="32" y="407"/>
                      <a:pt x="30" y="409"/>
                    </a:cubicBezTo>
                    <a:cubicBezTo>
                      <a:pt x="39" y="386"/>
                      <a:pt x="39" y="386"/>
                      <a:pt x="39" y="386"/>
                    </a:cubicBezTo>
                    <a:cubicBezTo>
                      <a:pt x="43" y="390"/>
                      <a:pt x="47" y="396"/>
                      <a:pt x="43" y="410"/>
                    </a:cubicBezTo>
                    <a:cubicBezTo>
                      <a:pt x="44" y="413"/>
                      <a:pt x="44" y="413"/>
                      <a:pt x="44" y="413"/>
                    </a:cubicBezTo>
                    <a:cubicBezTo>
                      <a:pt x="49" y="404"/>
                      <a:pt x="51" y="387"/>
                      <a:pt x="47" y="387"/>
                    </a:cubicBezTo>
                    <a:cubicBezTo>
                      <a:pt x="46" y="387"/>
                      <a:pt x="46" y="387"/>
                      <a:pt x="45" y="388"/>
                    </a:cubicBezTo>
                    <a:cubicBezTo>
                      <a:pt x="39" y="374"/>
                      <a:pt x="56" y="351"/>
                      <a:pt x="57" y="332"/>
                    </a:cubicBezTo>
                    <a:cubicBezTo>
                      <a:pt x="57" y="332"/>
                      <a:pt x="58" y="332"/>
                      <a:pt x="58" y="332"/>
                    </a:cubicBezTo>
                    <a:cubicBezTo>
                      <a:pt x="60" y="332"/>
                      <a:pt x="59" y="341"/>
                      <a:pt x="59" y="346"/>
                    </a:cubicBezTo>
                    <a:cubicBezTo>
                      <a:pt x="58" y="352"/>
                      <a:pt x="57" y="355"/>
                      <a:pt x="55" y="355"/>
                    </a:cubicBezTo>
                    <a:cubicBezTo>
                      <a:pt x="54" y="355"/>
                      <a:pt x="54" y="355"/>
                      <a:pt x="54" y="355"/>
                    </a:cubicBezTo>
                    <a:cubicBezTo>
                      <a:pt x="52" y="365"/>
                      <a:pt x="53" y="366"/>
                      <a:pt x="55" y="366"/>
                    </a:cubicBezTo>
                    <a:cubicBezTo>
                      <a:pt x="55" y="366"/>
                      <a:pt x="56" y="366"/>
                      <a:pt x="56" y="366"/>
                    </a:cubicBezTo>
                    <a:cubicBezTo>
                      <a:pt x="56" y="366"/>
                      <a:pt x="57" y="366"/>
                      <a:pt x="57" y="366"/>
                    </a:cubicBezTo>
                    <a:cubicBezTo>
                      <a:pt x="59" y="366"/>
                      <a:pt x="59" y="368"/>
                      <a:pt x="55" y="379"/>
                    </a:cubicBezTo>
                    <a:cubicBezTo>
                      <a:pt x="54" y="381"/>
                      <a:pt x="54" y="382"/>
                      <a:pt x="54" y="382"/>
                    </a:cubicBezTo>
                    <a:cubicBezTo>
                      <a:pt x="53" y="382"/>
                      <a:pt x="53" y="380"/>
                      <a:pt x="53" y="378"/>
                    </a:cubicBezTo>
                    <a:cubicBezTo>
                      <a:pt x="53" y="376"/>
                      <a:pt x="53" y="374"/>
                      <a:pt x="53" y="374"/>
                    </a:cubicBezTo>
                    <a:cubicBezTo>
                      <a:pt x="52" y="374"/>
                      <a:pt x="51" y="376"/>
                      <a:pt x="50" y="380"/>
                    </a:cubicBezTo>
                    <a:cubicBezTo>
                      <a:pt x="53" y="396"/>
                      <a:pt x="53" y="396"/>
                      <a:pt x="53" y="396"/>
                    </a:cubicBezTo>
                    <a:cubicBezTo>
                      <a:pt x="57" y="384"/>
                      <a:pt x="58" y="374"/>
                      <a:pt x="60" y="364"/>
                    </a:cubicBezTo>
                    <a:cubicBezTo>
                      <a:pt x="71" y="311"/>
                      <a:pt x="87" y="276"/>
                      <a:pt x="86" y="275"/>
                    </a:cubicBezTo>
                    <a:cubicBezTo>
                      <a:pt x="107" y="199"/>
                      <a:pt x="128" y="122"/>
                      <a:pt x="144" y="44"/>
                    </a:cubicBezTo>
                    <a:cubicBezTo>
                      <a:pt x="149" y="20"/>
                      <a:pt x="151" y="11"/>
                      <a:pt x="14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2" name="Freeform 113"/>
              <p:cNvSpPr/>
              <p:nvPr/>
            </p:nvSpPr>
            <p:spPr bwMode="auto">
              <a:xfrm>
                <a:off x="5378" y="2191"/>
                <a:ext cx="4" cy="13"/>
              </a:xfrm>
              <a:custGeom>
                <a:avLst/>
                <a:gdLst>
                  <a:gd name="T0" fmla="*/ 3 w 3"/>
                  <a:gd name="T1" fmla="*/ 0 h 9"/>
                  <a:gd name="T2" fmla="*/ 0 w 3"/>
                  <a:gd name="T3" fmla="*/ 9 h 9"/>
                  <a:gd name="T4" fmla="*/ 3 w 3"/>
                  <a:gd name="T5" fmla="*/ 0 h 9"/>
                </a:gdLst>
                <a:ahLst/>
                <a:cxnLst>
                  <a:cxn ang="0">
                    <a:pos x="T0" y="T1"/>
                  </a:cxn>
                  <a:cxn ang="0">
                    <a:pos x="T2" y="T3"/>
                  </a:cxn>
                  <a:cxn ang="0">
                    <a:pos x="T4" y="T5"/>
                  </a:cxn>
                </a:cxnLst>
                <a:rect l="0" t="0" r="r" b="b"/>
                <a:pathLst>
                  <a:path w="3" h="9">
                    <a:moveTo>
                      <a:pt x="3" y="0"/>
                    </a:moveTo>
                    <a:cubicBezTo>
                      <a:pt x="0" y="9"/>
                      <a:pt x="0" y="9"/>
                      <a:pt x="0" y="9"/>
                    </a:cubicBezTo>
                    <a:cubicBezTo>
                      <a:pt x="1" y="6"/>
                      <a:pt x="2" y="3"/>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3" name="Freeform 114"/>
              <p:cNvSpPr/>
              <p:nvPr/>
            </p:nvSpPr>
            <p:spPr bwMode="auto">
              <a:xfrm>
                <a:off x="5397" y="2116"/>
                <a:ext cx="2" cy="3"/>
              </a:xfrm>
              <a:custGeom>
                <a:avLst/>
                <a:gdLst>
                  <a:gd name="T0" fmla="*/ 0 w 1"/>
                  <a:gd name="T1" fmla="*/ 0 h 2"/>
                  <a:gd name="T2" fmla="*/ 0 w 1"/>
                  <a:gd name="T3" fmla="*/ 2 h 2"/>
                  <a:gd name="T4" fmla="*/ 1 w 1"/>
                  <a:gd name="T5" fmla="*/ 2 h 2"/>
                  <a:gd name="T6" fmla="*/ 0 w 1"/>
                  <a:gd name="T7" fmla="*/ 0 h 2"/>
                </a:gdLst>
                <a:ahLst/>
                <a:cxnLst>
                  <a:cxn ang="0">
                    <a:pos x="T0" y="T1"/>
                  </a:cxn>
                  <a:cxn ang="0">
                    <a:pos x="T2" y="T3"/>
                  </a:cxn>
                  <a:cxn ang="0">
                    <a:pos x="T4" y="T5"/>
                  </a:cxn>
                  <a:cxn ang="0">
                    <a:pos x="T6" y="T7"/>
                  </a:cxn>
                </a:cxnLst>
                <a:rect l="0" t="0" r="r" b="b"/>
                <a:pathLst>
                  <a:path w="1" h="2">
                    <a:moveTo>
                      <a:pt x="0" y="0"/>
                    </a:moveTo>
                    <a:cubicBezTo>
                      <a:pt x="0" y="1"/>
                      <a:pt x="0" y="2"/>
                      <a:pt x="0" y="2"/>
                    </a:cubicBezTo>
                    <a:cubicBezTo>
                      <a:pt x="0" y="2"/>
                      <a:pt x="0" y="2"/>
                      <a:pt x="1" y="2"/>
                    </a:cubicBezTo>
                    <a:cubicBezTo>
                      <a:pt x="0" y="0"/>
                      <a:pt x="0"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4" name="Freeform 115"/>
              <p:cNvSpPr/>
              <p:nvPr/>
            </p:nvSpPr>
            <p:spPr bwMode="auto">
              <a:xfrm>
                <a:off x="5395" y="2104"/>
                <a:ext cx="5" cy="12"/>
              </a:xfrm>
              <a:custGeom>
                <a:avLst/>
                <a:gdLst>
                  <a:gd name="T0" fmla="*/ 3 w 4"/>
                  <a:gd name="T1" fmla="*/ 0 h 9"/>
                  <a:gd name="T2" fmla="*/ 0 w 4"/>
                  <a:gd name="T3" fmla="*/ 3 h 9"/>
                  <a:gd name="T4" fmla="*/ 0 w 4"/>
                  <a:gd name="T5" fmla="*/ 3 h 9"/>
                  <a:gd name="T6" fmla="*/ 2 w 4"/>
                  <a:gd name="T7" fmla="*/ 9 h 9"/>
                  <a:gd name="T8" fmla="*/ 3 w 4"/>
                  <a:gd name="T9" fmla="*/ 0 h 9"/>
                </a:gdLst>
                <a:ahLst/>
                <a:cxnLst>
                  <a:cxn ang="0">
                    <a:pos x="T0" y="T1"/>
                  </a:cxn>
                  <a:cxn ang="0">
                    <a:pos x="T2" y="T3"/>
                  </a:cxn>
                  <a:cxn ang="0">
                    <a:pos x="T4" y="T5"/>
                  </a:cxn>
                  <a:cxn ang="0">
                    <a:pos x="T6" y="T7"/>
                  </a:cxn>
                  <a:cxn ang="0">
                    <a:pos x="T8" y="T9"/>
                  </a:cxn>
                </a:cxnLst>
                <a:rect l="0" t="0" r="r" b="b"/>
                <a:pathLst>
                  <a:path w="4" h="9">
                    <a:moveTo>
                      <a:pt x="3" y="0"/>
                    </a:moveTo>
                    <a:cubicBezTo>
                      <a:pt x="2" y="0"/>
                      <a:pt x="1" y="1"/>
                      <a:pt x="0" y="3"/>
                    </a:cubicBezTo>
                    <a:cubicBezTo>
                      <a:pt x="0" y="3"/>
                      <a:pt x="0" y="3"/>
                      <a:pt x="0" y="3"/>
                    </a:cubicBezTo>
                    <a:cubicBezTo>
                      <a:pt x="2" y="3"/>
                      <a:pt x="1" y="6"/>
                      <a:pt x="2" y="9"/>
                    </a:cubicBezTo>
                    <a:cubicBezTo>
                      <a:pt x="2" y="6"/>
                      <a:pt x="4"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5" name="Freeform 116"/>
              <p:cNvSpPr/>
              <p:nvPr/>
            </p:nvSpPr>
            <p:spPr bwMode="auto">
              <a:xfrm>
                <a:off x="4917" y="3436"/>
                <a:ext cx="5" cy="16"/>
              </a:xfrm>
              <a:custGeom>
                <a:avLst/>
                <a:gdLst>
                  <a:gd name="T0" fmla="*/ 4 w 4"/>
                  <a:gd name="T1" fmla="*/ 0 h 12"/>
                  <a:gd name="T2" fmla="*/ 1 w 4"/>
                  <a:gd name="T3" fmla="*/ 3 h 12"/>
                  <a:gd name="T4" fmla="*/ 1 w 4"/>
                  <a:gd name="T5" fmla="*/ 12 h 12"/>
                  <a:gd name="T6" fmla="*/ 2 w 4"/>
                  <a:gd name="T7" fmla="*/ 12 h 12"/>
                  <a:gd name="T8" fmla="*/ 4 w 4"/>
                  <a:gd name="T9" fmla="*/ 0 h 12"/>
                </a:gdLst>
                <a:ahLst/>
                <a:cxnLst>
                  <a:cxn ang="0">
                    <a:pos x="T0" y="T1"/>
                  </a:cxn>
                  <a:cxn ang="0">
                    <a:pos x="T2" y="T3"/>
                  </a:cxn>
                  <a:cxn ang="0">
                    <a:pos x="T4" y="T5"/>
                  </a:cxn>
                  <a:cxn ang="0">
                    <a:pos x="T6" y="T7"/>
                  </a:cxn>
                  <a:cxn ang="0">
                    <a:pos x="T8" y="T9"/>
                  </a:cxn>
                </a:cxnLst>
                <a:rect l="0" t="0" r="r" b="b"/>
                <a:pathLst>
                  <a:path w="4" h="12">
                    <a:moveTo>
                      <a:pt x="4" y="0"/>
                    </a:moveTo>
                    <a:cubicBezTo>
                      <a:pt x="1" y="3"/>
                      <a:pt x="1" y="3"/>
                      <a:pt x="1" y="3"/>
                    </a:cubicBezTo>
                    <a:cubicBezTo>
                      <a:pt x="2" y="5"/>
                      <a:pt x="0" y="12"/>
                      <a:pt x="1" y="12"/>
                    </a:cubicBezTo>
                    <a:cubicBezTo>
                      <a:pt x="1" y="12"/>
                      <a:pt x="2" y="12"/>
                      <a:pt x="2" y="12"/>
                    </a:cubicBezTo>
                    <a:cubicBezTo>
                      <a:pt x="4" y="0"/>
                      <a:pt x="4" y="0"/>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6" name="Freeform 117"/>
              <p:cNvSpPr/>
              <p:nvPr/>
            </p:nvSpPr>
            <p:spPr bwMode="auto">
              <a:xfrm>
                <a:off x="4933" y="3381"/>
                <a:ext cx="8" cy="29"/>
              </a:xfrm>
              <a:custGeom>
                <a:avLst/>
                <a:gdLst>
                  <a:gd name="T0" fmla="*/ 4 w 6"/>
                  <a:gd name="T1" fmla="*/ 0 h 21"/>
                  <a:gd name="T2" fmla="*/ 1 w 6"/>
                  <a:gd name="T3" fmla="*/ 21 h 21"/>
                  <a:gd name="T4" fmla="*/ 6 w 6"/>
                  <a:gd name="T5" fmla="*/ 10 h 21"/>
                  <a:gd name="T6" fmla="*/ 4 w 6"/>
                  <a:gd name="T7" fmla="*/ 0 h 21"/>
                </a:gdLst>
                <a:ahLst/>
                <a:cxnLst>
                  <a:cxn ang="0">
                    <a:pos x="T0" y="T1"/>
                  </a:cxn>
                  <a:cxn ang="0">
                    <a:pos x="T2" y="T3"/>
                  </a:cxn>
                  <a:cxn ang="0">
                    <a:pos x="T4" y="T5"/>
                  </a:cxn>
                  <a:cxn ang="0">
                    <a:pos x="T6" y="T7"/>
                  </a:cxn>
                </a:cxnLst>
                <a:rect l="0" t="0" r="r" b="b"/>
                <a:pathLst>
                  <a:path w="6" h="21">
                    <a:moveTo>
                      <a:pt x="4" y="0"/>
                    </a:moveTo>
                    <a:cubicBezTo>
                      <a:pt x="0" y="13"/>
                      <a:pt x="5" y="8"/>
                      <a:pt x="1" y="21"/>
                    </a:cubicBezTo>
                    <a:cubicBezTo>
                      <a:pt x="6" y="10"/>
                      <a:pt x="6" y="10"/>
                      <a:pt x="6" y="10"/>
                    </a:cubicBezTo>
                    <a:cubicBezTo>
                      <a:pt x="4" y="0"/>
                      <a:pt x="4" y="0"/>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7" name="Freeform 118"/>
              <p:cNvSpPr/>
              <p:nvPr/>
            </p:nvSpPr>
            <p:spPr bwMode="auto">
              <a:xfrm>
                <a:off x="4952" y="3366"/>
                <a:ext cx="1" cy="4"/>
              </a:xfrm>
              <a:custGeom>
                <a:avLst/>
                <a:gdLst>
                  <a:gd name="T0" fmla="*/ 0 w 1"/>
                  <a:gd name="T1" fmla="*/ 0 h 3"/>
                  <a:gd name="T2" fmla="*/ 0 w 1"/>
                  <a:gd name="T3" fmla="*/ 0 h 3"/>
                  <a:gd name="T4" fmla="*/ 0 w 1"/>
                  <a:gd name="T5" fmla="*/ 3 h 3"/>
                  <a:gd name="T6" fmla="*/ 0 w 1"/>
                  <a:gd name="T7" fmla="*/ 0 h 3"/>
                </a:gdLst>
                <a:ahLst/>
                <a:cxnLst>
                  <a:cxn ang="0">
                    <a:pos x="T0" y="T1"/>
                  </a:cxn>
                  <a:cxn ang="0">
                    <a:pos x="T2" y="T3"/>
                  </a:cxn>
                  <a:cxn ang="0">
                    <a:pos x="T4" y="T5"/>
                  </a:cxn>
                  <a:cxn ang="0">
                    <a:pos x="T6" y="T7"/>
                  </a:cxn>
                </a:cxnLst>
                <a:rect l="0" t="0" r="r" b="b"/>
                <a:pathLst>
                  <a:path w="1" h="3">
                    <a:moveTo>
                      <a:pt x="0" y="0"/>
                    </a:moveTo>
                    <a:cubicBezTo>
                      <a:pt x="0" y="0"/>
                      <a:pt x="0" y="0"/>
                      <a:pt x="0" y="0"/>
                    </a:cubicBezTo>
                    <a:cubicBezTo>
                      <a:pt x="0" y="3"/>
                      <a:pt x="0" y="3"/>
                      <a:pt x="0" y="3"/>
                    </a:cubicBezTo>
                    <a:cubicBezTo>
                      <a:pt x="1" y="1"/>
                      <a:pt x="1" y="0"/>
                      <a:pt x="0"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8" name="Freeform 119"/>
              <p:cNvSpPr/>
              <p:nvPr/>
            </p:nvSpPr>
            <p:spPr bwMode="auto">
              <a:xfrm>
                <a:off x="4944" y="3357"/>
                <a:ext cx="8" cy="22"/>
              </a:xfrm>
              <a:custGeom>
                <a:avLst/>
                <a:gdLst>
                  <a:gd name="T0" fmla="*/ 2 w 6"/>
                  <a:gd name="T1" fmla="*/ 0 h 16"/>
                  <a:gd name="T2" fmla="*/ 0 w 6"/>
                  <a:gd name="T3" fmla="*/ 16 h 16"/>
                  <a:gd name="T4" fmla="*/ 2 w 6"/>
                  <a:gd name="T5" fmla="*/ 11 h 16"/>
                  <a:gd name="T6" fmla="*/ 3 w 6"/>
                  <a:gd name="T7" fmla="*/ 11 h 16"/>
                  <a:gd name="T8" fmla="*/ 6 w 6"/>
                  <a:gd name="T9" fmla="*/ 7 h 16"/>
                  <a:gd name="T10" fmla="*/ 6 w 6"/>
                  <a:gd name="T11" fmla="*/ 1 h 16"/>
                  <a:gd name="T12" fmla="*/ 4 w 6"/>
                  <a:gd name="T13" fmla="*/ 6 h 16"/>
                  <a:gd name="T14" fmla="*/ 2 w 6"/>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6">
                    <a:moveTo>
                      <a:pt x="2" y="0"/>
                    </a:moveTo>
                    <a:cubicBezTo>
                      <a:pt x="0" y="16"/>
                      <a:pt x="0" y="16"/>
                      <a:pt x="0" y="16"/>
                    </a:cubicBezTo>
                    <a:cubicBezTo>
                      <a:pt x="2" y="11"/>
                      <a:pt x="2" y="11"/>
                      <a:pt x="2" y="11"/>
                    </a:cubicBezTo>
                    <a:cubicBezTo>
                      <a:pt x="3" y="11"/>
                      <a:pt x="3" y="11"/>
                      <a:pt x="3" y="11"/>
                    </a:cubicBezTo>
                    <a:cubicBezTo>
                      <a:pt x="4" y="11"/>
                      <a:pt x="5" y="7"/>
                      <a:pt x="6" y="7"/>
                    </a:cubicBezTo>
                    <a:cubicBezTo>
                      <a:pt x="6" y="1"/>
                      <a:pt x="6" y="1"/>
                      <a:pt x="6" y="1"/>
                    </a:cubicBezTo>
                    <a:cubicBezTo>
                      <a:pt x="5" y="2"/>
                      <a:pt x="5" y="5"/>
                      <a:pt x="4" y="6"/>
                    </a:cubicBezTo>
                    <a:cubicBezTo>
                      <a:pt x="2" y="0"/>
                      <a:pt x="2"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9" name="Freeform 120"/>
              <p:cNvSpPr/>
              <p:nvPr/>
            </p:nvSpPr>
            <p:spPr bwMode="auto">
              <a:xfrm>
                <a:off x="4953" y="3347"/>
                <a:ext cx="2" cy="2"/>
              </a:xfrm>
              <a:custGeom>
                <a:avLst/>
                <a:gdLst>
                  <a:gd name="T0" fmla="*/ 1 w 1"/>
                  <a:gd name="T1" fmla="*/ 0 h 1"/>
                  <a:gd name="T2" fmla="*/ 0 w 1"/>
                  <a:gd name="T3" fmla="*/ 1 h 1"/>
                  <a:gd name="T4" fmla="*/ 0 w 1"/>
                  <a:gd name="T5" fmla="*/ 1 h 1"/>
                  <a:gd name="T6" fmla="*/ 1 w 1"/>
                  <a:gd name="T7" fmla="*/ 0 h 1"/>
                </a:gdLst>
                <a:ahLst/>
                <a:cxnLst>
                  <a:cxn ang="0">
                    <a:pos x="T0" y="T1"/>
                  </a:cxn>
                  <a:cxn ang="0">
                    <a:pos x="T2" y="T3"/>
                  </a:cxn>
                  <a:cxn ang="0">
                    <a:pos x="T4" y="T5"/>
                  </a:cxn>
                  <a:cxn ang="0">
                    <a:pos x="T6" y="T7"/>
                  </a:cxn>
                </a:cxnLst>
                <a:rect l="0" t="0" r="r" b="b"/>
                <a:pathLst>
                  <a:path w="1" h="1">
                    <a:moveTo>
                      <a:pt x="1" y="0"/>
                    </a:moveTo>
                    <a:cubicBezTo>
                      <a:pt x="0" y="1"/>
                      <a:pt x="0" y="1"/>
                      <a:pt x="0" y="1"/>
                    </a:cubicBezTo>
                    <a:cubicBezTo>
                      <a:pt x="0" y="1"/>
                      <a:pt x="0" y="1"/>
                      <a:pt x="0" y="1"/>
                    </a:cubicBezTo>
                    <a:cubicBezTo>
                      <a:pt x="1" y="1"/>
                      <a:pt x="1" y="1"/>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0" name="Freeform 121"/>
              <p:cNvSpPr/>
              <p:nvPr/>
            </p:nvSpPr>
            <p:spPr bwMode="auto">
              <a:xfrm>
                <a:off x="4955" y="3303"/>
                <a:ext cx="22" cy="44"/>
              </a:xfrm>
              <a:custGeom>
                <a:avLst/>
                <a:gdLst>
                  <a:gd name="T0" fmla="*/ 13 w 16"/>
                  <a:gd name="T1" fmla="*/ 0 h 32"/>
                  <a:gd name="T2" fmla="*/ 8 w 16"/>
                  <a:gd name="T3" fmla="*/ 23 h 32"/>
                  <a:gd name="T4" fmla="*/ 8 w 16"/>
                  <a:gd name="T5" fmla="*/ 17 h 32"/>
                  <a:gd name="T6" fmla="*/ 0 w 16"/>
                  <a:gd name="T7" fmla="*/ 32 h 32"/>
                  <a:gd name="T8" fmla="*/ 13 w 16"/>
                  <a:gd name="T9" fmla="*/ 14 h 32"/>
                  <a:gd name="T10" fmla="*/ 12 w 16"/>
                  <a:gd name="T11" fmla="*/ 12 h 32"/>
                  <a:gd name="T12" fmla="*/ 16 w 16"/>
                  <a:gd name="T13" fmla="*/ 5 h 32"/>
                  <a:gd name="T14" fmla="*/ 15 w 16"/>
                  <a:gd name="T15" fmla="*/ 6 h 32"/>
                  <a:gd name="T16" fmla="*/ 13 w 16"/>
                  <a:gd name="T17"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32">
                    <a:moveTo>
                      <a:pt x="13" y="0"/>
                    </a:moveTo>
                    <a:cubicBezTo>
                      <a:pt x="8" y="11"/>
                      <a:pt x="13" y="13"/>
                      <a:pt x="8" y="23"/>
                    </a:cubicBezTo>
                    <a:cubicBezTo>
                      <a:pt x="8" y="18"/>
                      <a:pt x="8" y="17"/>
                      <a:pt x="8" y="17"/>
                    </a:cubicBezTo>
                    <a:cubicBezTo>
                      <a:pt x="7" y="17"/>
                      <a:pt x="3" y="29"/>
                      <a:pt x="0" y="32"/>
                    </a:cubicBezTo>
                    <a:cubicBezTo>
                      <a:pt x="4" y="30"/>
                      <a:pt x="8" y="25"/>
                      <a:pt x="13" y="14"/>
                    </a:cubicBezTo>
                    <a:cubicBezTo>
                      <a:pt x="12" y="12"/>
                      <a:pt x="12" y="12"/>
                      <a:pt x="12" y="12"/>
                    </a:cubicBezTo>
                    <a:cubicBezTo>
                      <a:pt x="14" y="6"/>
                      <a:pt x="14" y="9"/>
                      <a:pt x="16" y="5"/>
                    </a:cubicBezTo>
                    <a:cubicBezTo>
                      <a:pt x="16" y="6"/>
                      <a:pt x="16" y="6"/>
                      <a:pt x="15" y="6"/>
                    </a:cubicBezTo>
                    <a:cubicBezTo>
                      <a:pt x="14" y="6"/>
                      <a:pt x="14" y="1"/>
                      <a:pt x="1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1" name="Freeform 122"/>
              <p:cNvSpPr/>
              <p:nvPr/>
            </p:nvSpPr>
            <p:spPr bwMode="auto">
              <a:xfrm>
                <a:off x="4977" y="3220"/>
                <a:ext cx="28" cy="70"/>
              </a:xfrm>
              <a:custGeom>
                <a:avLst/>
                <a:gdLst>
                  <a:gd name="T0" fmla="*/ 19 w 21"/>
                  <a:gd name="T1" fmla="*/ 0 h 51"/>
                  <a:gd name="T2" fmla="*/ 16 w 21"/>
                  <a:gd name="T3" fmla="*/ 4 h 51"/>
                  <a:gd name="T4" fmla="*/ 16 w 21"/>
                  <a:gd name="T5" fmla="*/ 14 h 51"/>
                  <a:gd name="T6" fmla="*/ 6 w 21"/>
                  <a:gd name="T7" fmla="*/ 28 h 51"/>
                  <a:gd name="T8" fmla="*/ 6 w 21"/>
                  <a:gd name="T9" fmla="*/ 28 h 51"/>
                  <a:gd name="T10" fmla="*/ 5 w 21"/>
                  <a:gd name="T11" fmla="*/ 39 h 51"/>
                  <a:gd name="T12" fmla="*/ 0 w 21"/>
                  <a:gd name="T13" fmla="*/ 51 h 51"/>
                  <a:gd name="T14" fmla="*/ 16 w 21"/>
                  <a:gd name="T15" fmla="*/ 18 h 51"/>
                  <a:gd name="T16" fmla="*/ 15 w 21"/>
                  <a:gd name="T17" fmla="*/ 23 h 51"/>
                  <a:gd name="T18" fmla="*/ 21 w 21"/>
                  <a:gd name="T19" fmla="*/ 11 h 51"/>
                  <a:gd name="T20" fmla="*/ 19 w 21"/>
                  <a:gd name="T21"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51">
                    <a:moveTo>
                      <a:pt x="19" y="0"/>
                    </a:moveTo>
                    <a:cubicBezTo>
                      <a:pt x="18" y="0"/>
                      <a:pt x="18" y="1"/>
                      <a:pt x="16" y="4"/>
                    </a:cubicBezTo>
                    <a:cubicBezTo>
                      <a:pt x="16" y="14"/>
                      <a:pt x="16" y="14"/>
                      <a:pt x="16" y="14"/>
                    </a:cubicBezTo>
                    <a:cubicBezTo>
                      <a:pt x="14" y="15"/>
                      <a:pt x="9" y="28"/>
                      <a:pt x="6" y="28"/>
                    </a:cubicBezTo>
                    <a:cubicBezTo>
                      <a:pt x="6" y="28"/>
                      <a:pt x="6" y="28"/>
                      <a:pt x="6" y="28"/>
                    </a:cubicBezTo>
                    <a:cubicBezTo>
                      <a:pt x="4" y="33"/>
                      <a:pt x="6" y="35"/>
                      <a:pt x="5" y="39"/>
                    </a:cubicBezTo>
                    <a:cubicBezTo>
                      <a:pt x="2" y="43"/>
                      <a:pt x="0" y="45"/>
                      <a:pt x="0" y="51"/>
                    </a:cubicBezTo>
                    <a:cubicBezTo>
                      <a:pt x="10" y="30"/>
                      <a:pt x="9" y="36"/>
                      <a:pt x="16" y="18"/>
                    </a:cubicBezTo>
                    <a:cubicBezTo>
                      <a:pt x="17" y="18"/>
                      <a:pt x="16" y="21"/>
                      <a:pt x="15" y="23"/>
                    </a:cubicBezTo>
                    <a:cubicBezTo>
                      <a:pt x="21" y="11"/>
                      <a:pt x="21" y="11"/>
                      <a:pt x="21" y="11"/>
                    </a:cubicBezTo>
                    <a:cubicBezTo>
                      <a:pt x="18" y="9"/>
                      <a:pt x="20" y="0"/>
                      <a:pt x="1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2" name="Freeform 123"/>
              <p:cNvSpPr/>
              <p:nvPr/>
            </p:nvSpPr>
            <p:spPr bwMode="auto">
              <a:xfrm>
                <a:off x="5007" y="3189"/>
                <a:ext cx="12" cy="31"/>
              </a:xfrm>
              <a:custGeom>
                <a:avLst/>
                <a:gdLst>
                  <a:gd name="T0" fmla="*/ 9 w 9"/>
                  <a:gd name="T1" fmla="*/ 0 h 23"/>
                  <a:gd name="T2" fmla="*/ 4 w 9"/>
                  <a:gd name="T3" fmla="*/ 11 h 23"/>
                  <a:gd name="T4" fmla="*/ 2 w 9"/>
                  <a:gd name="T5" fmla="*/ 9 h 23"/>
                  <a:gd name="T6" fmla="*/ 2 w 9"/>
                  <a:gd name="T7" fmla="*/ 23 h 23"/>
                  <a:gd name="T8" fmla="*/ 4 w 9"/>
                  <a:gd name="T9" fmla="*/ 22 h 23"/>
                  <a:gd name="T10" fmla="*/ 9 w 9"/>
                  <a:gd name="T11" fmla="*/ 0 h 23"/>
                </a:gdLst>
                <a:ahLst/>
                <a:cxnLst>
                  <a:cxn ang="0">
                    <a:pos x="T0" y="T1"/>
                  </a:cxn>
                  <a:cxn ang="0">
                    <a:pos x="T2" y="T3"/>
                  </a:cxn>
                  <a:cxn ang="0">
                    <a:pos x="T4" y="T5"/>
                  </a:cxn>
                  <a:cxn ang="0">
                    <a:pos x="T6" y="T7"/>
                  </a:cxn>
                  <a:cxn ang="0">
                    <a:pos x="T8" y="T9"/>
                  </a:cxn>
                  <a:cxn ang="0">
                    <a:pos x="T10" y="T11"/>
                  </a:cxn>
                </a:cxnLst>
                <a:rect l="0" t="0" r="r" b="b"/>
                <a:pathLst>
                  <a:path w="9" h="23">
                    <a:moveTo>
                      <a:pt x="9" y="0"/>
                    </a:moveTo>
                    <a:cubicBezTo>
                      <a:pt x="7" y="5"/>
                      <a:pt x="5" y="11"/>
                      <a:pt x="4" y="11"/>
                    </a:cubicBezTo>
                    <a:cubicBezTo>
                      <a:pt x="3" y="11"/>
                      <a:pt x="3" y="10"/>
                      <a:pt x="2" y="9"/>
                    </a:cubicBezTo>
                    <a:cubicBezTo>
                      <a:pt x="0" y="17"/>
                      <a:pt x="0" y="23"/>
                      <a:pt x="2" y="23"/>
                    </a:cubicBezTo>
                    <a:cubicBezTo>
                      <a:pt x="3" y="23"/>
                      <a:pt x="3" y="23"/>
                      <a:pt x="4" y="22"/>
                    </a:cubicBezTo>
                    <a:cubicBezTo>
                      <a:pt x="9" y="0"/>
                      <a:pt x="9" y="0"/>
                      <a:pt x="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3" name="Freeform 124"/>
              <p:cNvSpPr/>
              <p:nvPr/>
            </p:nvSpPr>
            <p:spPr bwMode="auto">
              <a:xfrm>
                <a:off x="5018" y="3159"/>
                <a:ext cx="11" cy="23"/>
              </a:xfrm>
              <a:custGeom>
                <a:avLst/>
                <a:gdLst>
                  <a:gd name="T0" fmla="*/ 8 w 8"/>
                  <a:gd name="T1" fmla="*/ 0 h 17"/>
                  <a:gd name="T2" fmla="*/ 0 w 8"/>
                  <a:gd name="T3" fmla="*/ 17 h 17"/>
                  <a:gd name="T4" fmla="*/ 8 w 8"/>
                  <a:gd name="T5" fmla="*/ 0 h 17"/>
                </a:gdLst>
                <a:ahLst/>
                <a:cxnLst>
                  <a:cxn ang="0">
                    <a:pos x="T0" y="T1"/>
                  </a:cxn>
                  <a:cxn ang="0">
                    <a:pos x="T2" y="T3"/>
                  </a:cxn>
                  <a:cxn ang="0">
                    <a:pos x="T4" y="T5"/>
                  </a:cxn>
                </a:cxnLst>
                <a:rect l="0" t="0" r="r" b="b"/>
                <a:pathLst>
                  <a:path w="8" h="17">
                    <a:moveTo>
                      <a:pt x="8" y="0"/>
                    </a:moveTo>
                    <a:cubicBezTo>
                      <a:pt x="4" y="12"/>
                      <a:pt x="1" y="5"/>
                      <a:pt x="0" y="17"/>
                    </a:cubicBezTo>
                    <a:cubicBezTo>
                      <a:pt x="3" y="13"/>
                      <a:pt x="8" y="8"/>
                      <a:pt x="8"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4" name="Freeform 125"/>
              <p:cNvSpPr/>
              <p:nvPr/>
            </p:nvSpPr>
            <p:spPr bwMode="auto">
              <a:xfrm>
                <a:off x="5035" y="3085"/>
                <a:ext cx="22" cy="63"/>
              </a:xfrm>
              <a:custGeom>
                <a:avLst/>
                <a:gdLst>
                  <a:gd name="T0" fmla="*/ 15 w 16"/>
                  <a:gd name="T1" fmla="*/ 0 h 46"/>
                  <a:gd name="T2" fmla="*/ 6 w 16"/>
                  <a:gd name="T3" fmla="*/ 19 h 46"/>
                  <a:gd name="T4" fmla="*/ 5 w 16"/>
                  <a:gd name="T5" fmla="*/ 19 h 46"/>
                  <a:gd name="T6" fmla="*/ 8 w 16"/>
                  <a:gd name="T7" fmla="*/ 3 h 46"/>
                  <a:gd name="T8" fmla="*/ 3 w 16"/>
                  <a:gd name="T9" fmla="*/ 28 h 46"/>
                  <a:gd name="T10" fmla="*/ 0 w 16"/>
                  <a:gd name="T11" fmla="*/ 46 h 46"/>
                  <a:gd name="T12" fmla="*/ 15 w 16"/>
                  <a:gd name="T13" fmla="*/ 0 h 46"/>
                </a:gdLst>
                <a:ahLst/>
                <a:cxnLst>
                  <a:cxn ang="0">
                    <a:pos x="T0" y="T1"/>
                  </a:cxn>
                  <a:cxn ang="0">
                    <a:pos x="T2" y="T3"/>
                  </a:cxn>
                  <a:cxn ang="0">
                    <a:pos x="T4" y="T5"/>
                  </a:cxn>
                  <a:cxn ang="0">
                    <a:pos x="T6" y="T7"/>
                  </a:cxn>
                  <a:cxn ang="0">
                    <a:pos x="T8" y="T9"/>
                  </a:cxn>
                  <a:cxn ang="0">
                    <a:pos x="T10" y="T11"/>
                  </a:cxn>
                  <a:cxn ang="0">
                    <a:pos x="T12" y="T13"/>
                  </a:cxn>
                </a:cxnLst>
                <a:rect l="0" t="0" r="r" b="b"/>
                <a:pathLst>
                  <a:path w="16" h="46">
                    <a:moveTo>
                      <a:pt x="15" y="0"/>
                    </a:moveTo>
                    <a:cubicBezTo>
                      <a:pt x="6" y="19"/>
                      <a:pt x="6" y="19"/>
                      <a:pt x="6" y="19"/>
                    </a:cubicBezTo>
                    <a:cubicBezTo>
                      <a:pt x="6" y="19"/>
                      <a:pt x="5" y="19"/>
                      <a:pt x="5" y="19"/>
                    </a:cubicBezTo>
                    <a:cubicBezTo>
                      <a:pt x="2" y="19"/>
                      <a:pt x="8" y="9"/>
                      <a:pt x="8" y="3"/>
                    </a:cubicBezTo>
                    <a:cubicBezTo>
                      <a:pt x="2" y="19"/>
                      <a:pt x="5" y="14"/>
                      <a:pt x="3" y="28"/>
                    </a:cubicBezTo>
                    <a:cubicBezTo>
                      <a:pt x="1" y="32"/>
                      <a:pt x="0" y="40"/>
                      <a:pt x="0" y="46"/>
                    </a:cubicBezTo>
                    <a:cubicBezTo>
                      <a:pt x="5" y="20"/>
                      <a:pt x="16" y="22"/>
                      <a:pt x="1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5" name="Freeform 126"/>
              <p:cNvSpPr/>
              <p:nvPr/>
            </p:nvSpPr>
            <p:spPr bwMode="auto">
              <a:xfrm>
                <a:off x="5031" y="3127"/>
                <a:ext cx="4" cy="14"/>
              </a:xfrm>
              <a:custGeom>
                <a:avLst/>
                <a:gdLst>
                  <a:gd name="T0" fmla="*/ 4 w 4"/>
                  <a:gd name="T1" fmla="*/ 0 h 14"/>
                  <a:gd name="T2" fmla="*/ 0 w 4"/>
                  <a:gd name="T3" fmla="*/ 10 h 14"/>
                  <a:gd name="T4" fmla="*/ 2 w 4"/>
                  <a:gd name="T5" fmla="*/ 14 h 14"/>
                  <a:gd name="T6" fmla="*/ 4 w 4"/>
                  <a:gd name="T7" fmla="*/ 0 h 14"/>
                </a:gdLst>
                <a:ahLst/>
                <a:cxnLst>
                  <a:cxn ang="0">
                    <a:pos x="T0" y="T1"/>
                  </a:cxn>
                  <a:cxn ang="0">
                    <a:pos x="T2" y="T3"/>
                  </a:cxn>
                  <a:cxn ang="0">
                    <a:pos x="T4" y="T5"/>
                  </a:cxn>
                  <a:cxn ang="0">
                    <a:pos x="T6" y="T7"/>
                  </a:cxn>
                </a:cxnLst>
                <a:rect l="0" t="0" r="r" b="b"/>
                <a:pathLst>
                  <a:path w="4" h="14">
                    <a:moveTo>
                      <a:pt x="4" y="0"/>
                    </a:moveTo>
                    <a:lnTo>
                      <a:pt x="0" y="10"/>
                    </a:lnTo>
                    <a:lnTo>
                      <a:pt x="2" y="14"/>
                    </a:lnTo>
                    <a:lnTo>
                      <a:pt x="4"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6" name="Freeform 127"/>
              <p:cNvSpPr/>
              <p:nvPr/>
            </p:nvSpPr>
            <p:spPr bwMode="auto">
              <a:xfrm>
                <a:off x="5031" y="3127"/>
                <a:ext cx="4" cy="14"/>
              </a:xfrm>
              <a:custGeom>
                <a:avLst/>
                <a:gdLst>
                  <a:gd name="T0" fmla="*/ 4 w 4"/>
                  <a:gd name="T1" fmla="*/ 0 h 14"/>
                  <a:gd name="T2" fmla="*/ 0 w 4"/>
                  <a:gd name="T3" fmla="*/ 10 h 14"/>
                  <a:gd name="T4" fmla="*/ 2 w 4"/>
                  <a:gd name="T5" fmla="*/ 14 h 14"/>
                  <a:gd name="T6" fmla="*/ 4 w 4"/>
                  <a:gd name="T7" fmla="*/ 0 h 14"/>
                </a:gdLst>
                <a:ahLst/>
                <a:cxnLst>
                  <a:cxn ang="0">
                    <a:pos x="T0" y="T1"/>
                  </a:cxn>
                  <a:cxn ang="0">
                    <a:pos x="T2" y="T3"/>
                  </a:cxn>
                  <a:cxn ang="0">
                    <a:pos x="T4" y="T5"/>
                  </a:cxn>
                  <a:cxn ang="0">
                    <a:pos x="T6" y="T7"/>
                  </a:cxn>
                </a:cxnLst>
                <a:rect l="0" t="0" r="r" b="b"/>
                <a:pathLst>
                  <a:path w="4" h="14">
                    <a:moveTo>
                      <a:pt x="4" y="0"/>
                    </a:moveTo>
                    <a:lnTo>
                      <a:pt x="0" y="10"/>
                    </a:lnTo>
                    <a:lnTo>
                      <a:pt x="2" y="1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7" name="Freeform 128"/>
              <p:cNvSpPr>
                <a:spLocks noEditPoints="1"/>
              </p:cNvSpPr>
              <p:nvPr/>
            </p:nvSpPr>
            <p:spPr bwMode="auto">
              <a:xfrm>
                <a:off x="5059" y="2940"/>
                <a:ext cx="50" cy="150"/>
              </a:xfrm>
              <a:custGeom>
                <a:avLst/>
                <a:gdLst>
                  <a:gd name="T0" fmla="*/ 2 w 37"/>
                  <a:gd name="T1" fmla="*/ 106 h 110"/>
                  <a:gd name="T2" fmla="*/ 1 w 37"/>
                  <a:gd name="T3" fmla="*/ 110 h 110"/>
                  <a:gd name="T4" fmla="*/ 2 w 37"/>
                  <a:gd name="T5" fmla="*/ 106 h 110"/>
                  <a:gd name="T6" fmla="*/ 0 w 37"/>
                  <a:gd name="T7" fmla="*/ 91 h 110"/>
                  <a:gd name="T8" fmla="*/ 0 w 37"/>
                  <a:gd name="T9" fmla="*/ 91 h 110"/>
                  <a:gd name="T10" fmla="*/ 1 w 37"/>
                  <a:gd name="T11" fmla="*/ 91 h 110"/>
                  <a:gd name="T12" fmla="*/ 0 w 37"/>
                  <a:gd name="T13" fmla="*/ 91 h 110"/>
                  <a:gd name="T14" fmla="*/ 36 w 37"/>
                  <a:gd name="T15" fmla="*/ 0 h 110"/>
                  <a:gd name="T16" fmla="*/ 30 w 37"/>
                  <a:gd name="T17" fmla="*/ 16 h 110"/>
                  <a:gd name="T18" fmla="*/ 28 w 37"/>
                  <a:gd name="T19" fmla="*/ 8 h 110"/>
                  <a:gd name="T20" fmla="*/ 29 w 37"/>
                  <a:gd name="T21" fmla="*/ 21 h 110"/>
                  <a:gd name="T22" fmla="*/ 26 w 37"/>
                  <a:gd name="T23" fmla="*/ 27 h 110"/>
                  <a:gd name="T24" fmla="*/ 25 w 37"/>
                  <a:gd name="T25" fmla="*/ 26 h 110"/>
                  <a:gd name="T26" fmla="*/ 24 w 37"/>
                  <a:gd name="T27" fmla="*/ 26 h 110"/>
                  <a:gd name="T28" fmla="*/ 24 w 37"/>
                  <a:gd name="T29" fmla="*/ 26 h 110"/>
                  <a:gd name="T30" fmla="*/ 22 w 37"/>
                  <a:gd name="T31" fmla="*/ 49 h 110"/>
                  <a:gd name="T32" fmla="*/ 19 w 37"/>
                  <a:gd name="T33" fmla="*/ 52 h 110"/>
                  <a:gd name="T34" fmla="*/ 18 w 37"/>
                  <a:gd name="T35" fmla="*/ 51 h 110"/>
                  <a:gd name="T36" fmla="*/ 18 w 37"/>
                  <a:gd name="T37" fmla="*/ 50 h 110"/>
                  <a:gd name="T38" fmla="*/ 15 w 37"/>
                  <a:gd name="T39" fmla="*/ 57 h 110"/>
                  <a:gd name="T40" fmla="*/ 17 w 37"/>
                  <a:gd name="T41" fmla="*/ 56 h 110"/>
                  <a:gd name="T42" fmla="*/ 10 w 37"/>
                  <a:gd name="T43" fmla="*/ 78 h 110"/>
                  <a:gd name="T44" fmla="*/ 1 w 37"/>
                  <a:gd name="T45" fmla="*/ 91 h 110"/>
                  <a:gd name="T46" fmla="*/ 2 w 37"/>
                  <a:gd name="T47" fmla="*/ 106 h 110"/>
                  <a:gd name="T48" fmla="*/ 4 w 37"/>
                  <a:gd name="T49" fmla="*/ 92 h 110"/>
                  <a:gd name="T50" fmla="*/ 11 w 37"/>
                  <a:gd name="T51" fmla="*/ 87 h 110"/>
                  <a:gd name="T52" fmla="*/ 19 w 37"/>
                  <a:gd name="T53" fmla="*/ 61 h 110"/>
                  <a:gd name="T54" fmla="*/ 19 w 37"/>
                  <a:gd name="T55" fmla="*/ 62 h 110"/>
                  <a:gd name="T56" fmla="*/ 31 w 37"/>
                  <a:gd name="T57" fmla="*/ 26 h 110"/>
                  <a:gd name="T58" fmla="*/ 32 w 37"/>
                  <a:gd name="T59" fmla="*/ 30 h 110"/>
                  <a:gd name="T60" fmla="*/ 35 w 37"/>
                  <a:gd name="T61" fmla="*/ 18 h 110"/>
                  <a:gd name="T62" fmla="*/ 36 w 37"/>
                  <a:gd name="T63" fmla="*/ 18 h 110"/>
                  <a:gd name="T64" fmla="*/ 36 w 37"/>
                  <a:gd name="T65" fmla="*/ 0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 h="110">
                    <a:moveTo>
                      <a:pt x="2" y="106"/>
                    </a:moveTo>
                    <a:cubicBezTo>
                      <a:pt x="1" y="110"/>
                      <a:pt x="1" y="110"/>
                      <a:pt x="1" y="110"/>
                    </a:cubicBezTo>
                    <a:cubicBezTo>
                      <a:pt x="2" y="109"/>
                      <a:pt x="2" y="107"/>
                      <a:pt x="2" y="106"/>
                    </a:cubicBezTo>
                    <a:moveTo>
                      <a:pt x="0" y="91"/>
                    </a:moveTo>
                    <a:cubicBezTo>
                      <a:pt x="0" y="91"/>
                      <a:pt x="0" y="91"/>
                      <a:pt x="0" y="91"/>
                    </a:cubicBezTo>
                    <a:cubicBezTo>
                      <a:pt x="0" y="91"/>
                      <a:pt x="1" y="91"/>
                      <a:pt x="1" y="91"/>
                    </a:cubicBezTo>
                    <a:cubicBezTo>
                      <a:pt x="0" y="91"/>
                      <a:pt x="0" y="91"/>
                      <a:pt x="0" y="91"/>
                    </a:cubicBezTo>
                    <a:moveTo>
                      <a:pt x="36" y="0"/>
                    </a:moveTo>
                    <a:cubicBezTo>
                      <a:pt x="29" y="10"/>
                      <a:pt x="37" y="7"/>
                      <a:pt x="30" y="16"/>
                    </a:cubicBezTo>
                    <a:cubicBezTo>
                      <a:pt x="30" y="13"/>
                      <a:pt x="29" y="11"/>
                      <a:pt x="28" y="8"/>
                    </a:cubicBezTo>
                    <a:cubicBezTo>
                      <a:pt x="27" y="15"/>
                      <a:pt x="28" y="18"/>
                      <a:pt x="29" y="21"/>
                    </a:cubicBezTo>
                    <a:cubicBezTo>
                      <a:pt x="28" y="26"/>
                      <a:pt x="27" y="27"/>
                      <a:pt x="26" y="27"/>
                    </a:cubicBezTo>
                    <a:cubicBezTo>
                      <a:pt x="26" y="27"/>
                      <a:pt x="25" y="26"/>
                      <a:pt x="25" y="26"/>
                    </a:cubicBezTo>
                    <a:cubicBezTo>
                      <a:pt x="25" y="26"/>
                      <a:pt x="25" y="26"/>
                      <a:pt x="24" y="26"/>
                    </a:cubicBezTo>
                    <a:cubicBezTo>
                      <a:pt x="24" y="26"/>
                      <a:pt x="24" y="26"/>
                      <a:pt x="24" y="26"/>
                    </a:cubicBezTo>
                    <a:cubicBezTo>
                      <a:pt x="23" y="35"/>
                      <a:pt x="27" y="37"/>
                      <a:pt x="22" y="49"/>
                    </a:cubicBezTo>
                    <a:cubicBezTo>
                      <a:pt x="20" y="51"/>
                      <a:pt x="19" y="52"/>
                      <a:pt x="19" y="52"/>
                    </a:cubicBezTo>
                    <a:cubicBezTo>
                      <a:pt x="18" y="52"/>
                      <a:pt x="18" y="51"/>
                      <a:pt x="18" y="51"/>
                    </a:cubicBezTo>
                    <a:cubicBezTo>
                      <a:pt x="18" y="51"/>
                      <a:pt x="18" y="50"/>
                      <a:pt x="18" y="50"/>
                    </a:cubicBezTo>
                    <a:cubicBezTo>
                      <a:pt x="17" y="50"/>
                      <a:pt x="17" y="52"/>
                      <a:pt x="15" y="57"/>
                    </a:cubicBezTo>
                    <a:cubicBezTo>
                      <a:pt x="16" y="57"/>
                      <a:pt x="17" y="56"/>
                      <a:pt x="17" y="56"/>
                    </a:cubicBezTo>
                    <a:cubicBezTo>
                      <a:pt x="20" y="56"/>
                      <a:pt x="10" y="72"/>
                      <a:pt x="10" y="78"/>
                    </a:cubicBezTo>
                    <a:cubicBezTo>
                      <a:pt x="7" y="86"/>
                      <a:pt x="3" y="91"/>
                      <a:pt x="1" y="91"/>
                    </a:cubicBezTo>
                    <a:cubicBezTo>
                      <a:pt x="3" y="94"/>
                      <a:pt x="3" y="100"/>
                      <a:pt x="2" y="106"/>
                    </a:cubicBezTo>
                    <a:cubicBezTo>
                      <a:pt x="4" y="92"/>
                      <a:pt x="4" y="92"/>
                      <a:pt x="4" y="92"/>
                    </a:cubicBezTo>
                    <a:cubicBezTo>
                      <a:pt x="11" y="87"/>
                      <a:pt x="11" y="87"/>
                      <a:pt x="11" y="87"/>
                    </a:cubicBezTo>
                    <a:cubicBezTo>
                      <a:pt x="12" y="77"/>
                      <a:pt x="15" y="70"/>
                      <a:pt x="19" y="61"/>
                    </a:cubicBezTo>
                    <a:cubicBezTo>
                      <a:pt x="19" y="62"/>
                      <a:pt x="19" y="62"/>
                      <a:pt x="19" y="62"/>
                    </a:cubicBezTo>
                    <a:cubicBezTo>
                      <a:pt x="28" y="52"/>
                      <a:pt x="24" y="39"/>
                      <a:pt x="31" y="26"/>
                    </a:cubicBezTo>
                    <a:cubicBezTo>
                      <a:pt x="31" y="28"/>
                      <a:pt x="32" y="27"/>
                      <a:pt x="32" y="30"/>
                    </a:cubicBezTo>
                    <a:cubicBezTo>
                      <a:pt x="35" y="18"/>
                      <a:pt x="35" y="18"/>
                      <a:pt x="35" y="18"/>
                    </a:cubicBezTo>
                    <a:cubicBezTo>
                      <a:pt x="36" y="18"/>
                      <a:pt x="36" y="18"/>
                      <a:pt x="36" y="18"/>
                    </a:cubicBezTo>
                    <a:cubicBezTo>
                      <a:pt x="33" y="18"/>
                      <a:pt x="36" y="6"/>
                      <a:pt x="3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8" name="Freeform 129"/>
              <p:cNvSpPr/>
              <p:nvPr/>
            </p:nvSpPr>
            <p:spPr bwMode="auto">
              <a:xfrm>
                <a:off x="5097" y="2945"/>
                <a:ext cx="1" cy="6"/>
              </a:xfrm>
              <a:custGeom>
                <a:avLst/>
                <a:gdLst>
                  <a:gd name="T0" fmla="*/ 1 w 1"/>
                  <a:gd name="T1" fmla="*/ 0 h 4"/>
                  <a:gd name="T2" fmla="*/ 0 w 1"/>
                  <a:gd name="T3" fmla="*/ 4 h 4"/>
                  <a:gd name="T4" fmla="*/ 1 w 1"/>
                  <a:gd name="T5" fmla="*/ 0 h 4"/>
                </a:gdLst>
                <a:ahLst/>
                <a:cxnLst>
                  <a:cxn ang="0">
                    <a:pos x="T0" y="T1"/>
                  </a:cxn>
                  <a:cxn ang="0">
                    <a:pos x="T2" y="T3"/>
                  </a:cxn>
                  <a:cxn ang="0">
                    <a:pos x="T4" y="T5"/>
                  </a:cxn>
                </a:cxnLst>
                <a:rect l="0" t="0" r="r" b="b"/>
                <a:pathLst>
                  <a:path w="1" h="4">
                    <a:moveTo>
                      <a:pt x="1" y="0"/>
                    </a:moveTo>
                    <a:cubicBezTo>
                      <a:pt x="0" y="1"/>
                      <a:pt x="0" y="2"/>
                      <a:pt x="0" y="4"/>
                    </a:cubicBezTo>
                    <a:cubicBezTo>
                      <a:pt x="1" y="2"/>
                      <a:pt x="1" y="1"/>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9" name="Freeform 130"/>
              <p:cNvSpPr/>
              <p:nvPr/>
            </p:nvSpPr>
            <p:spPr bwMode="auto">
              <a:xfrm>
                <a:off x="5053" y="3062"/>
                <a:ext cx="3" cy="5"/>
              </a:xfrm>
              <a:custGeom>
                <a:avLst/>
                <a:gdLst>
                  <a:gd name="T0" fmla="*/ 3 w 3"/>
                  <a:gd name="T1" fmla="*/ 0 h 5"/>
                  <a:gd name="T2" fmla="*/ 0 w 3"/>
                  <a:gd name="T3" fmla="*/ 2 h 5"/>
                  <a:gd name="T4" fmla="*/ 2 w 3"/>
                  <a:gd name="T5" fmla="*/ 5 h 5"/>
                  <a:gd name="T6" fmla="*/ 3 w 3"/>
                  <a:gd name="T7" fmla="*/ 0 h 5"/>
                </a:gdLst>
                <a:ahLst/>
                <a:cxnLst>
                  <a:cxn ang="0">
                    <a:pos x="T0" y="T1"/>
                  </a:cxn>
                  <a:cxn ang="0">
                    <a:pos x="T2" y="T3"/>
                  </a:cxn>
                  <a:cxn ang="0">
                    <a:pos x="T4" y="T5"/>
                  </a:cxn>
                  <a:cxn ang="0">
                    <a:pos x="T6" y="T7"/>
                  </a:cxn>
                </a:cxnLst>
                <a:rect l="0" t="0" r="r" b="b"/>
                <a:pathLst>
                  <a:path w="3" h="5">
                    <a:moveTo>
                      <a:pt x="3" y="0"/>
                    </a:moveTo>
                    <a:lnTo>
                      <a:pt x="0" y="2"/>
                    </a:lnTo>
                    <a:lnTo>
                      <a:pt x="2" y="5"/>
                    </a:lnTo>
                    <a:lnTo>
                      <a:pt x="3"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0" name="Freeform 131"/>
              <p:cNvSpPr/>
              <p:nvPr/>
            </p:nvSpPr>
            <p:spPr bwMode="auto">
              <a:xfrm>
                <a:off x="5053" y="3062"/>
                <a:ext cx="3" cy="5"/>
              </a:xfrm>
              <a:custGeom>
                <a:avLst/>
                <a:gdLst>
                  <a:gd name="T0" fmla="*/ 3 w 3"/>
                  <a:gd name="T1" fmla="*/ 0 h 5"/>
                  <a:gd name="T2" fmla="*/ 0 w 3"/>
                  <a:gd name="T3" fmla="*/ 2 h 5"/>
                  <a:gd name="T4" fmla="*/ 2 w 3"/>
                  <a:gd name="T5" fmla="*/ 5 h 5"/>
                  <a:gd name="T6" fmla="*/ 3 w 3"/>
                  <a:gd name="T7" fmla="*/ 0 h 5"/>
                </a:gdLst>
                <a:ahLst/>
                <a:cxnLst>
                  <a:cxn ang="0">
                    <a:pos x="T0" y="T1"/>
                  </a:cxn>
                  <a:cxn ang="0">
                    <a:pos x="T2" y="T3"/>
                  </a:cxn>
                  <a:cxn ang="0">
                    <a:pos x="T4" y="T5"/>
                  </a:cxn>
                  <a:cxn ang="0">
                    <a:pos x="T6" y="T7"/>
                  </a:cxn>
                </a:cxnLst>
                <a:rect l="0" t="0" r="r" b="b"/>
                <a:pathLst>
                  <a:path w="3" h="5">
                    <a:moveTo>
                      <a:pt x="3" y="0"/>
                    </a:moveTo>
                    <a:lnTo>
                      <a:pt x="0" y="2"/>
                    </a:lnTo>
                    <a:lnTo>
                      <a:pt x="2" y="5"/>
                    </a:lnTo>
                    <a:lnTo>
                      <a:pt x="3"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1" name="Freeform 132"/>
              <p:cNvSpPr/>
              <p:nvPr/>
            </p:nvSpPr>
            <p:spPr bwMode="auto">
              <a:xfrm>
                <a:off x="5097" y="2933"/>
                <a:ext cx="3" cy="7"/>
              </a:xfrm>
              <a:custGeom>
                <a:avLst/>
                <a:gdLst>
                  <a:gd name="T0" fmla="*/ 1 w 2"/>
                  <a:gd name="T1" fmla="*/ 0 h 5"/>
                  <a:gd name="T2" fmla="*/ 1 w 2"/>
                  <a:gd name="T3" fmla="*/ 3 h 5"/>
                  <a:gd name="T4" fmla="*/ 1 w 2"/>
                  <a:gd name="T5" fmla="*/ 5 h 5"/>
                  <a:gd name="T6" fmla="*/ 2 w 2"/>
                  <a:gd name="T7" fmla="*/ 4 h 5"/>
                  <a:gd name="T8" fmla="*/ 1 w 2"/>
                  <a:gd name="T9" fmla="*/ 0 h 5"/>
                </a:gdLst>
                <a:ahLst/>
                <a:cxnLst>
                  <a:cxn ang="0">
                    <a:pos x="T0" y="T1"/>
                  </a:cxn>
                  <a:cxn ang="0">
                    <a:pos x="T2" y="T3"/>
                  </a:cxn>
                  <a:cxn ang="0">
                    <a:pos x="T4" y="T5"/>
                  </a:cxn>
                  <a:cxn ang="0">
                    <a:pos x="T6" y="T7"/>
                  </a:cxn>
                  <a:cxn ang="0">
                    <a:pos x="T8" y="T9"/>
                  </a:cxn>
                </a:cxnLst>
                <a:rect l="0" t="0" r="r" b="b"/>
                <a:pathLst>
                  <a:path w="2" h="5">
                    <a:moveTo>
                      <a:pt x="1" y="0"/>
                    </a:moveTo>
                    <a:cubicBezTo>
                      <a:pt x="1" y="3"/>
                      <a:pt x="1" y="3"/>
                      <a:pt x="1" y="3"/>
                    </a:cubicBezTo>
                    <a:cubicBezTo>
                      <a:pt x="0" y="4"/>
                      <a:pt x="0" y="5"/>
                      <a:pt x="1" y="5"/>
                    </a:cubicBezTo>
                    <a:cubicBezTo>
                      <a:pt x="1" y="5"/>
                      <a:pt x="1" y="5"/>
                      <a:pt x="2" y="4"/>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2" name="Freeform 133"/>
              <p:cNvSpPr/>
              <p:nvPr/>
            </p:nvSpPr>
            <p:spPr bwMode="auto">
              <a:xfrm>
                <a:off x="5106" y="2911"/>
                <a:ext cx="7" cy="13"/>
              </a:xfrm>
              <a:custGeom>
                <a:avLst/>
                <a:gdLst>
                  <a:gd name="T0" fmla="*/ 6 w 7"/>
                  <a:gd name="T1" fmla="*/ 0 h 13"/>
                  <a:gd name="T2" fmla="*/ 0 w 7"/>
                  <a:gd name="T3" fmla="*/ 13 h 13"/>
                  <a:gd name="T4" fmla="*/ 7 w 7"/>
                  <a:gd name="T5" fmla="*/ 6 h 13"/>
                  <a:gd name="T6" fmla="*/ 6 w 7"/>
                  <a:gd name="T7" fmla="*/ 0 h 13"/>
                </a:gdLst>
                <a:ahLst/>
                <a:cxnLst>
                  <a:cxn ang="0">
                    <a:pos x="T0" y="T1"/>
                  </a:cxn>
                  <a:cxn ang="0">
                    <a:pos x="T2" y="T3"/>
                  </a:cxn>
                  <a:cxn ang="0">
                    <a:pos x="T4" y="T5"/>
                  </a:cxn>
                  <a:cxn ang="0">
                    <a:pos x="T6" y="T7"/>
                  </a:cxn>
                </a:cxnLst>
                <a:rect l="0" t="0" r="r" b="b"/>
                <a:pathLst>
                  <a:path w="7" h="13">
                    <a:moveTo>
                      <a:pt x="6" y="0"/>
                    </a:moveTo>
                    <a:lnTo>
                      <a:pt x="0" y="13"/>
                    </a:lnTo>
                    <a:lnTo>
                      <a:pt x="7" y="6"/>
                    </a:lnTo>
                    <a:lnTo>
                      <a:pt x="6"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3" name="Freeform 134"/>
              <p:cNvSpPr/>
              <p:nvPr/>
            </p:nvSpPr>
            <p:spPr bwMode="auto">
              <a:xfrm>
                <a:off x="5106" y="2911"/>
                <a:ext cx="7" cy="13"/>
              </a:xfrm>
              <a:custGeom>
                <a:avLst/>
                <a:gdLst>
                  <a:gd name="T0" fmla="*/ 6 w 7"/>
                  <a:gd name="T1" fmla="*/ 0 h 13"/>
                  <a:gd name="T2" fmla="*/ 0 w 7"/>
                  <a:gd name="T3" fmla="*/ 13 h 13"/>
                  <a:gd name="T4" fmla="*/ 7 w 7"/>
                  <a:gd name="T5" fmla="*/ 6 h 13"/>
                  <a:gd name="T6" fmla="*/ 6 w 7"/>
                  <a:gd name="T7" fmla="*/ 0 h 13"/>
                </a:gdLst>
                <a:ahLst/>
                <a:cxnLst>
                  <a:cxn ang="0">
                    <a:pos x="T0" y="T1"/>
                  </a:cxn>
                  <a:cxn ang="0">
                    <a:pos x="T2" y="T3"/>
                  </a:cxn>
                  <a:cxn ang="0">
                    <a:pos x="T4" y="T5"/>
                  </a:cxn>
                  <a:cxn ang="0">
                    <a:pos x="T6" y="T7"/>
                  </a:cxn>
                </a:cxnLst>
                <a:rect l="0" t="0" r="r" b="b"/>
                <a:pathLst>
                  <a:path w="7" h="13">
                    <a:moveTo>
                      <a:pt x="6" y="0"/>
                    </a:moveTo>
                    <a:lnTo>
                      <a:pt x="0" y="13"/>
                    </a:lnTo>
                    <a:lnTo>
                      <a:pt x="7" y="6"/>
                    </a:lnTo>
                    <a:lnTo>
                      <a:pt x="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4" name="Freeform 135"/>
              <p:cNvSpPr/>
              <p:nvPr/>
            </p:nvSpPr>
            <p:spPr bwMode="auto">
              <a:xfrm>
                <a:off x="5225" y="2598"/>
                <a:ext cx="10" cy="14"/>
              </a:xfrm>
              <a:custGeom>
                <a:avLst/>
                <a:gdLst>
                  <a:gd name="T0" fmla="*/ 4 w 7"/>
                  <a:gd name="T1" fmla="*/ 0 h 10"/>
                  <a:gd name="T2" fmla="*/ 5 w 7"/>
                  <a:gd name="T3" fmla="*/ 10 h 10"/>
                  <a:gd name="T4" fmla="*/ 6 w 7"/>
                  <a:gd name="T5" fmla="*/ 4 h 10"/>
                  <a:gd name="T6" fmla="*/ 5 w 7"/>
                  <a:gd name="T7" fmla="*/ 4 h 10"/>
                  <a:gd name="T8" fmla="*/ 5 w 7"/>
                  <a:gd name="T9" fmla="*/ 4 h 10"/>
                  <a:gd name="T10" fmla="*/ 4 w 7"/>
                  <a:gd name="T11" fmla="*/ 0 h 10"/>
                </a:gdLst>
                <a:ahLst/>
                <a:cxnLst>
                  <a:cxn ang="0">
                    <a:pos x="T0" y="T1"/>
                  </a:cxn>
                  <a:cxn ang="0">
                    <a:pos x="T2" y="T3"/>
                  </a:cxn>
                  <a:cxn ang="0">
                    <a:pos x="T4" y="T5"/>
                  </a:cxn>
                  <a:cxn ang="0">
                    <a:pos x="T6" y="T7"/>
                  </a:cxn>
                  <a:cxn ang="0">
                    <a:pos x="T8" y="T9"/>
                  </a:cxn>
                  <a:cxn ang="0">
                    <a:pos x="T10" y="T11"/>
                  </a:cxn>
                </a:cxnLst>
                <a:rect l="0" t="0" r="r" b="b"/>
                <a:pathLst>
                  <a:path w="7" h="10">
                    <a:moveTo>
                      <a:pt x="4" y="0"/>
                    </a:moveTo>
                    <a:cubicBezTo>
                      <a:pt x="0" y="7"/>
                      <a:pt x="3" y="8"/>
                      <a:pt x="5" y="10"/>
                    </a:cubicBezTo>
                    <a:cubicBezTo>
                      <a:pt x="7" y="4"/>
                      <a:pt x="7" y="4"/>
                      <a:pt x="6" y="4"/>
                    </a:cubicBezTo>
                    <a:cubicBezTo>
                      <a:pt x="6" y="4"/>
                      <a:pt x="6" y="4"/>
                      <a:pt x="5" y="4"/>
                    </a:cubicBezTo>
                    <a:cubicBezTo>
                      <a:pt x="5" y="4"/>
                      <a:pt x="5" y="4"/>
                      <a:pt x="5" y="4"/>
                    </a:cubicBezTo>
                    <a:cubicBezTo>
                      <a:pt x="4" y="4"/>
                      <a:pt x="4" y="3"/>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5" name="Freeform 136"/>
              <p:cNvSpPr/>
              <p:nvPr/>
            </p:nvSpPr>
            <p:spPr bwMode="auto">
              <a:xfrm>
                <a:off x="5291" y="2391"/>
                <a:ext cx="11" cy="35"/>
              </a:xfrm>
              <a:custGeom>
                <a:avLst/>
                <a:gdLst>
                  <a:gd name="T0" fmla="*/ 8 w 8"/>
                  <a:gd name="T1" fmla="*/ 0 h 26"/>
                  <a:gd name="T2" fmla="*/ 0 w 8"/>
                  <a:gd name="T3" fmla="*/ 26 h 26"/>
                  <a:gd name="T4" fmla="*/ 8 w 8"/>
                  <a:gd name="T5" fmla="*/ 0 h 26"/>
                </a:gdLst>
                <a:ahLst/>
                <a:cxnLst>
                  <a:cxn ang="0">
                    <a:pos x="T0" y="T1"/>
                  </a:cxn>
                  <a:cxn ang="0">
                    <a:pos x="T2" y="T3"/>
                  </a:cxn>
                  <a:cxn ang="0">
                    <a:pos x="T4" y="T5"/>
                  </a:cxn>
                </a:cxnLst>
                <a:rect l="0" t="0" r="r" b="b"/>
                <a:pathLst>
                  <a:path w="8" h="26">
                    <a:moveTo>
                      <a:pt x="8" y="0"/>
                    </a:moveTo>
                    <a:cubicBezTo>
                      <a:pt x="3" y="8"/>
                      <a:pt x="3" y="17"/>
                      <a:pt x="0" y="26"/>
                    </a:cubicBezTo>
                    <a:cubicBezTo>
                      <a:pt x="4" y="18"/>
                      <a:pt x="7" y="8"/>
                      <a:pt x="8"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6" name="Freeform 137"/>
              <p:cNvSpPr/>
              <p:nvPr/>
            </p:nvSpPr>
            <p:spPr bwMode="auto">
              <a:xfrm>
                <a:off x="5320" y="2298"/>
                <a:ext cx="15" cy="16"/>
              </a:xfrm>
              <a:custGeom>
                <a:avLst/>
                <a:gdLst>
                  <a:gd name="T0" fmla="*/ 1 w 11"/>
                  <a:gd name="T1" fmla="*/ 1 h 12"/>
                  <a:gd name="T2" fmla="*/ 1 w 11"/>
                  <a:gd name="T3" fmla="*/ 4 h 12"/>
                  <a:gd name="T4" fmla="*/ 2 w 11"/>
                  <a:gd name="T5" fmla="*/ 2 h 12"/>
                  <a:gd name="T6" fmla="*/ 4 w 11"/>
                  <a:gd name="T7" fmla="*/ 12 h 12"/>
                  <a:gd name="T8" fmla="*/ 1 w 11"/>
                  <a:gd name="T9" fmla="*/ 1 h 12"/>
                </a:gdLst>
                <a:ahLst/>
                <a:cxnLst>
                  <a:cxn ang="0">
                    <a:pos x="T0" y="T1"/>
                  </a:cxn>
                  <a:cxn ang="0">
                    <a:pos x="T2" y="T3"/>
                  </a:cxn>
                  <a:cxn ang="0">
                    <a:pos x="T4" y="T5"/>
                  </a:cxn>
                  <a:cxn ang="0">
                    <a:pos x="T6" y="T7"/>
                  </a:cxn>
                  <a:cxn ang="0">
                    <a:pos x="T8" y="T9"/>
                  </a:cxn>
                </a:cxnLst>
                <a:rect l="0" t="0" r="r" b="b"/>
                <a:pathLst>
                  <a:path w="11" h="12">
                    <a:moveTo>
                      <a:pt x="1" y="1"/>
                    </a:moveTo>
                    <a:cubicBezTo>
                      <a:pt x="1" y="2"/>
                      <a:pt x="0" y="4"/>
                      <a:pt x="1" y="4"/>
                    </a:cubicBezTo>
                    <a:cubicBezTo>
                      <a:pt x="1" y="4"/>
                      <a:pt x="1" y="4"/>
                      <a:pt x="2" y="2"/>
                    </a:cubicBezTo>
                    <a:cubicBezTo>
                      <a:pt x="4" y="12"/>
                      <a:pt x="4" y="12"/>
                      <a:pt x="4" y="12"/>
                    </a:cubicBezTo>
                    <a:cubicBezTo>
                      <a:pt x="11" y="0"/>
                      <a:pt x="3" y="1"/>
                      <a:pt x="1" y="1"/>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7" name="Freeform 138"/>
              <p:cNvSpPr/>
              <p:nvPr/>
            </p:nvSpPr>
            <p:spPr bwMode="auto">
              <a:xfrm>
                <a:off x="5352" y="2199"/>
                <a:ext cx="9" cy="25"/>
              </a:xfrm>
              <a:custGeom>
                <a:avLst/>
                <a:gdLst>
                  <a:gd name="T0" fmla="*/ 2 w 6"/>
                  <a:gd name="T1" fmla="*/ 0 h 18"/>
                  <a:gd name="T2" fmla="*/ 2 w 6"/>
                  <a:gd name="T3" fmla="*/ 0 h 18"/>
                  <a:gd name="T4" fmla="*/ 0 w 6"/>
                  <a:gd name="T5" fmla="*/ 12 h 18"/>
                  <a:gd name="T6" fmla="*/ 2 w 6"/>
                  <a:gd name="T7" fmla="*/ 6 h 18"/>
                  <a:gd name="T8" fmla="*/ 3 w 6"/>
                  <a:gd name="T9" fmla="*/ 18 h 18"/>
                  <a:gd name="T10" fmla="*/ 3 w 6"/>
                  <a:gd name="T11" fmla="*/ 18 h 18"/>
                  <a:gd name="T12" fmla="*/ 2 w 6"/>
                  <a:gd name="T13" fmla="*/ 0 h 18"/>
                </a:gdLst>
                <a:ahLst/>
                <a:cxnLst>
                  <a:cxn ang="0">
                    <a:pos x="T0" y="T1"/>
                  </a:cxn>
                  <a:cxn ang="0">
                    <a:pos x="T2" y="T3"/>
                  </a:cxn>
                  <a:cxn ang="0">
                    <a:pos x="T4" y="T5"/>
                  </a:cxn>
                  <a:cxn ang="0">
                    <a:pos x="T6" y="T7"/>
                  </a:cxn>
                  <a:cxn ang="0">
                    <a:pos x="T8" y="T9"/>
                  </a:cxn>
                  <a:cxn ang="0">
                    <a:pos x="T10" y="T11"/>
                  </a:cxn>
                  <a:cxn ang="0">
                    <a:pos x="T12" y="T13"/>
                  </a:cxn>
                </a:cxnLst>
                <a:rect l="0" t="0" r="r" b="b"/>
                <a:pathLst>
                  <a:path w="6" h="18">
                    <a:moveTo>
                      <a:pt x="2" y="0"/>
                    </a:moveTo>
                    <a:cubicBezTo>
                      <a:pt x="2" y="0"/>
                      <a:pt x="2" y="0"/>
                      <a:pt x="2" y="0"/>
                    </a:cubicBezTo>
                    <a:cubicBezTo>
                      <a:pt x="0" y="12"/>
                      <a:pt x="0" y="12"/>
                      <a:pt x="0" y="12"/>
                    </a:cubicBezTo>
                    <a:cubicBezTo>
                      <a:pt x="2" y="6"/>
                      <a:pt x="2" y="6"/>
                      <a:pt x="2" y="6"/>
                    </a:cubicBezTo>
                    <a:cubicBezTo>
                      <a:pt x="3" y="10"/>
                      <a:pt x="3" y="13"/>
                      <a:pt x="3" y="18"/>
                    </a:cubicBezTo>
                    <a:cubicBezTo>
                      <a:pt x="3" y="18"/>
                      <a:pt x="3" y="18"/>
                      <a:pt x="3" y="18"/>
                    </a:cubicBezTo>
                    <a:cubicBezTo>
                      <a:pt x="5" y="9"/>
                      <a:pt x="6" y="0"/>
                      <a:pt x="2"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8" name="Freeform 139"/>
              <p:cNvSpPr/>
              <p:nvPr/>
            </p:nvSpPr>
            <p:spPr bwMode="auto">
              <a:xfrm>
                <a:off x="5351" y="2232"/>
                <a:ext cx="4" cy="7"/>
              </a:xfrm>
              <a:custGeom>
                <a:avLst/>
                <a:gdLst>
                  <a:gd name="T0" fmla="*/ 3 w 3"/>
                  <a:gd name="T1" fmla="*/ 0 h 5"/>
                  <a:gd name="T2" fmla="*/ 1 w 3"/>
                  <a:gd name="T3" fmla="*/ 5 h 5"/>
                  <a:gd name="T4" fmla="*/ 3 w 3"/>
                  <a:gd name="T5" fmla="*/ 0 h 5"/>
                </a:gdLst>
                <a:ahLst/>
                <a:cxnLst>
                  <a:cxn ang="0">
                    <a:pos x="T0" y="T1"/>
                  </a:cxn>
                  <a:cxn ang="0">
                    <a:pos x="T2" y="T3"/>
                  </a:cxn>
                  <a:cxn ang="0">
                    <a:pos x="T4" y="T5"/>
                  </a:cxn>
                </a:cxnLst>
                <a:rect l="0" t="0" r="r" b="b"/>
                <a:pathLst>
                  <a:path w="3" h="5">
                    <a:moveTo>
                      <a:pt x="3" y="0"/>
                    </a:moveTo>
                    <a:cubicBezTo>
                      <a:pt x="2" y="1"/>
                      <a:pt x="0" y="2"/>
                      <a:pt x="1" y="5"/>
                    </a:cubicBezTo>
                    <a:cubicBezTo>
                      <a:pt x="3" y="0"/>
                      <a:pt x="3"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9" name="Freeform 140"/>
              <p:cNvSpPr/>
              <p:nvPr/>
            </p:nvSpPr>
            <p:spPr bwMode="auto">
              <a:xfrm>
                <a:off x="5355" y="2224"/>
                <a:ext cx="1" cy="8"/>
              </a:xfrm>
              <a:custGeom>
                <a:avLst/>
                <a:gdLst>
                  <a:gd name="T0" fmla="*/ 1 w 1"/>
                  <a:gd name="T1" fmla="*/ 0 h 6"/>
                  <a:gd name="T2" fmla="*/ 1 w 1"/>
                  <a:gd name="T3" fmla="*/ 0 h 6"/>
                  <a:gd name="T4" fmla="*/ 0 w 1"/>
                  <a:gd name="T5" fmla="*/ 6 h 6"/>
                  <a:gd name="T6" fmla="*/ 1 w 1"/>
                  <a:gd name="T7" fmla="*/ 1 h 6"/>
                  <a:gd name="T8" fmla="*/ 1 w 1"/>
                  <a:gd name="T9" fmla="*/ 0 h 6"/>
                </a:gdLst>
                <a:ahLst/>
                <a:cxnLst>
                  <a:cxn ang="0">
                    <a:pos x="T0" y="T1"/>
                  </a:cxn>
                  <a:cxn ang="0">
                    <a:pos x="T2" y="T3"/>
                  </a:cxn>
                  <a:cxn ang="0">
                    <a:pos x="T4" y="T5"/>
                  </a:cxn>
                  <a:cxn ang="0">
                    <a:pos x="T6" y="T7"/>
                  </a:cxn>
                  <a:cxn ang="0">
                    <a:pos x="T8" y="T9"/>
                  </a:cxn>
                </a:cxnLst>
                <a:rect l="0" t="0" r="r" b="b"/>
                <a:pathLst>
                  <a:path w="1" h="6">
                    <a:moveTo>
                      <a:pt x="1" y="0"/>
                    </a:moveTo>
                    <a:cubicBezTo>
                      <a:pt x="1" y="0"/>
                      <a:pt x="1" y="0"/>
                      <a:pt x="1" y="0"/>
                    </a:cubicBezTo>
                    <a:cubicBezTo>
                      <a:pt x="0" y="6"/>
                      <a:pt x="0" y="6"/>
                      <a:pt x="0" y="6"/>
                    </a:cubicBezTo>
                    <a:cubicBezTo>
                      <a:pt x="0" y="5"/>
                      <a:pt x="1" y="4"/>
                      <a:pt x="1" y="1"/>
                    </a:cubicBezTo>
                    <a:cubicBezTo>
                      <a:pt x="1" y="0"/>
                      <a:pt x="1" y="0"/>
                      <a:pt x="1"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0" name="Freeform 141"/>
              <p:cNvSpPr/>
              <p:nvPr/>
            </p:nvSpPr>
            <p:spPr bwMode="auto">
              <a:xfrm>
                <a:off x="5359" y="2160"/>
                <a:ext cx="12" cy="28"/>
              </a:xfrm>
              <a:custGeom>
                <a:avLst/>
                <a:gdLst>
                  <a:gd name="T0" fmla="*/ 9 w 9"/>
                  <a:gd name="T1" fmla="*/ 0 h 21"/>
                  <a:gd name="T2" fmla="*/ 5 w 9"/>
                  <a:gd name="T3" fmla="*/ 8 h 21"/>
                  <a:gd name="T4" fmla="*/ 2 w 9"/>
                  <a:gd name="T5" fmla="*/ 21 h 21"/>
                  <a:gd name="T6" fmla="*/ 9 w 9"/>
                  <a:gd name="T7" fmla="*/ 0 h 21"/>
                </a:gdLst>
                <a:ahLst/>
                <a:cxnLst>
                  <a:cxn ang="0">
                    <a:pos x="T0" y="T1"/>
                  </a:cxn>
                  <a:cxn ang="0">
                    <a:pos x="T2" y="T3"/>
                  </a:cxn>
                  <a:cxn ang="0">
                    <a:pos x="T4" y="T5"/>
                  </a:cxn>
                  <a:cxn ang="0">
                    <a:pos x="T6" y="T7"/>
                  </a:cxn>
                </a:cxnLst>
                <a:rect l="0" t="0" r="r" b="b"/>
                <a:pathLst>
                  <a:path w="9" h="21">
                    <a:moveTo>
                      <a:pt x="9" y="0"/>
                    </a:moveTo>
                    <a:cubicBezTo>
                      <a:pt x="5" y="8"/>
                      <a:pt x="5" y="8"/>
                      <a:pt x="5" y="8"/>
                    </a:cubicBezTo>
                    <a:cubicBezTo>
                      <a:pt x="8" y="11"/>
                      <a:pt x="0" y="17"/>
                      <a:pt x="2" y="21"/>
                    </a:cubicBezTo>
                    <a:cubicBezTo>
                      <a:pt x="9" y="0"/>
                      <a:pt x="9" y="0"/>
                      <a:pt x="9"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1" name="Freeform 142"/>
              <p:cNvSpPr>
                <a:spLocks noEditPoints="1"/>
              </p:cNvSpPr>
              <p:nvPr/>
            </p:nvSpPr>
            <p:spPr bwMode="auto">
              <a:xfrm>
                <a:off x="5417" y="1986"/>
                <a:ext cx="20" cy="58"/>
              </a:xfrm>
              <a:custGeom>
                <a:avLst/>
                <a:gdLst>
                  <a:gd name="T0" fmla="*/ 15 w 15"/>
                  <a:gd name="T1" fmla="*/ 3 h 42"/>
                  <a:gd name="T2" fmla="*/ 14 w 15"/>
                  <a:gd name="T3" fmla="*/ 4 h 42"/>
                  <a:gd name="T4" fmla="*/ 15 w 15"/>
                  <a:gd name="T5" fmla="*/ 3 h 42"/>
                  <a:gd name="T6" fmla="*/ 13 w 15"/>
                  <a:gd name="T7" fmla="*/ 0 h 42"/>
                  <a:gd name="T8" fmla="*/ 9 w 15"/>
                  <a:gd name="T9" fmla="*/ 6 h 42"/>
                  <a:gd name="T10" fmla="*/ 0 w 15"/>
                  <a:gd name="T11" fmla="*/ 42 h 42"/>
                  <a:gd name="T12" fmla="*/ 4 w 15"/>
                  <a:gd name="T13" fmla="*/ 40 h 42"/>
                  <a:gd name="T14" fmla="*/ 14 w 15"/>
                  <a:gd name="T15" fmla="*/ 4 h 42"/>
                  <a:gd name="T16" fmla="*/ 14 w 15"/>
                  <a:gd name="T17" fmla="*/ 4 h 42"/>
                  <a:gd name="T18" fmla="*/ 13 w 15"/>
                  <a:gd name="T19" fmla="*/ 2 h 42"/>
                  <a:gd name="T20" fmla="*/ 13 w 15"/>
                  <a:gd name="T21"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2">
                    <a:moveTo>
                      <a:pt x="15" y="3"/>
                    </a:moveTo>
                    <a:cubicBezTo>
                      <a:pt x="15" y="3"/>
                      <a:pt x="15" y="3"/>
                      <a:pt x="14" y="4"/>
                    </a:cubicBezTo>
                    <a:cubicBezTo>
                      <a:pt x="15" y="4"/>
                      <a:pt x="15" y="3"/>
                      <a:pt x="15" y="3"/>
                    </a:cubicBezTo>
                    <a:moveTo>
                      <a:pt x="13" y="0"/>
                    </a:moveTo>
                    <a:cubicBezTo>
                      <a:pt x="12" y="0"/>
                      <a:pt x="11" y="1"/>
                      <a:pt x="9" y="6"/>
                    </a:cubicBezTo>
                    <a:cubicBezTo>
                      <a:pt x="10" y="13"/>
                      <a:pt x="4" y="32"/>
                      <a:pt x="0" y="42"/>
                    </a:cubicBezTo>
                    <a:cubicBezTo>
                      <a:pt x="4" y="40"/>
                      <a:pt x="4" y="40"/>
                      <a:pt x="4" y="40"/>
                    </a:cubicBezTo>
                    <a:cubicBezTo>
                      <a:pt x="9" y="28"/>
                      <a:pt x="8" y="11"/>
                      <a:pt x="14" y="4"/>
                    </a:cubicBezTo>
                    <a:cubicBezTo>
                      <a:pt x="14" y="4"/>
                      <a:pt x="14" y="4"/>
                      <a:pt x="14" y="4"/>
                    </a:cubicBezTo>
                    <a:cubicBezTo>
                      <a:pt x="14" y="4"/>
                      <a:pt x="13" y="3"/>
                      <a:pt x="13" y="2"/>
                    </a:cubicBezTo>
                    <a:cubicBezTo>
                      <a:pt x="13" y="1"/>
                      <a:pt x="13" y="0"/>
                      <a:pt x="1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2" name="Freeform 143"/>
              <p:cNvSpPr/>
              <p:nvPr/>
            </p:nvSpPr>
            <p:spPr bwMode="auto">
              <a:xfrm>
                <a:off x="5444" y="1964"/>
                <a:ext cx="9" cy="17"/>
              </a:xfrm>
              <a:custGeom>
                <a:avLst/>
                <a:gdLst>
                  <a:gd name="T0" fmla="*/ 5 w 7"/>
                  <a:gd name="T1" fmla="*/ 0 h 12"/>
                  <a:gd name="T2" fmla="*/ 4 w 7"/>
                  <a:gd name="T3" fmla="*/ 1 h 12"/>
                  <a:gd name="T4" fmla="*/ 1 w 7"/>
                  <a:gd name="T5" fmla="*/ 11 h 12"/>
                  <a:gd name="T6" fmla="*/ 1 w 7"/>
                  <a:gd name="T7" fmla="*/ 12 h 12"/>
                  <a:gd name="T8" fmla="*/ 4 w 7"/>
                  <a:gd name="T9" fmla="*/ 9 h 12"/>
                  <a:gd name="T10" fmla="*/ 5 w 7"/>
                  <a:gd name="T11" fmla="*/ 0 h 12"/>
                </a:gdLst>
                <a:ahLst/>
                <a:cxnLst>
                  <a:cxn ang="0">
                    <a:pos x="T0" y="T1"/>
                  </a:cxn>
                  <a:cxn ang="0">
                    <a:pos x="T2" y="T3"/>
                  </a:cxn>
                  <a:cxn ang="0">
                    <a:pos x="T4" y="T5"/>
                  </a:cxn>
                  <a:cxn ang="0">
                    <a:pos x="T6" y="T7"/>
                  </a:cxn>
                  <a:cxn ang="0">
                    <a:pos x="T8" y="T9"/>
                  </a:cxn>
                  <a:cxn ang="0">
                    <a:pos x="T10" y="T11"/>
                  </a:cxn>
                </a:cxnLst>
                <a:rect l="0" t="0" r="r" b="b"/>
                <a:pathLst>
                  <a:path w="7" h="12">
                    <a:moveTo>
                      <a:pt x="5" y="0"/>
                    </a:moveTo>
                    <a:cubicBezTo>
                      <a:pt x="5" y="0"/>
                      <a:pt x="4" y="0"/>
                      <a:pt x="4" y="1"/>
                    </a:cubicBezTo>
                    <a:cubicBezTo>
                      <a:pt x="7" y="6"/>
                      <a:pt x="0" y="5"/>
                      <a:pt x="1" y="11"/>
                    </a:cubicBezTo>
                    <a:cubicBezTo>
                      <a:pt x="1" y="11"/>
                      <a:pt x="1" y="12"/>
                      <a:pt x="1" y="12"/>
                    </a:cubicBezTo>
                    <a:cubicBezTo>
                      <a:pt x="2" y="12"/>
                      <a:pt x="3" y="10"/>
                      <a:pt x="4" y="9"/>
                    </a:cubicBezTo>
                    <a:cubicBezTo>
                      <a:pt x="6" y="5"/>
                      <a:pt x="6"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3" name="Freeform 144"/>
              <p:cNvSpPr/>
              <p:nvPr/>
            </p:nvSpPr>
            <p:spPr bwMode="auto">
              <a:xfrm>
                <a:off x="5464" y="1880"/>
                <a:ext cx="13" cy="24"/>
              </a:xfrm>
              <a:custGeom>
                <a:avLst/>
                <a:gdLst>
                  <a:gd name="T0" fmla="*/ 4 w 9"/>
                  <a:gd name="T1" fmla="*/ 0 h 18"/>
                  <a:gd name="T2" fmla="*/ 3 w 9"/>
                  <a:gd name="T3" fmla="*/ 14 h 18"/>
                  <a:gd name="T4" fmla="*/ 5 w 9"/>
                  <a:gd name="T5" fmla="*/ 12 h 18"/>
                  <a:gd name="T6" fmla="*/ 4 w 9"/>
                  <a:gd name="T7" fmla="*/ 18 h 18"/>
                  <a:gd name="T8" fmla="*/ 5 w 9"/>
                  <a:gd name="T9" fmla="*/ 16 h 18"/>
                  <a:gd name="T10" fmla="*/ 4 w 9"/>
                  <a:gd name="T11" fmla="*/ 0 h 18"/>
                </a:gdLst>
                <a:ahLst/>
                <a:cxnLst>
                  <a:cxn ang="0">
                    <a:pos x="T0" y="T1"/>
                  </a:cxn>
                  <a:cxn ang="0">
                    <a:pos x="T2" y="T3"/>
                  </a:cxn>
                  <a:cxn ang="0">
                    <a:pos x="T4" y="T5"/>
                  </a:cxn>
                  <a:cxn ang="0">
                    <a:pos x="T6" y="T7"/>
                  </a:cxn>
                  <a:cxn ang="0">
                    <a:pos x="T8" y="T9"/>
                  </a:cxn>
                  <a:cxn ang="0">
                    <a:pos x="T10" y="T11"/>
                  </a:cxn>
                </a:cxnLst>
                <a:rect l="0" t="0" r="r" b="b"/>
                <a:pathLst>
                  <a:path w="9" h="18">
                    <a:moveTo>
                      <a:pt x="4" y="0"/>
                    </a:moveTo>
                    <a:cubicBezTo>
                      <a:pt x="0" y="7"/>
                      <a:pt x="0" y="14"/>
                      <a:pt x="3" y="14"/>
                    </a:cubicBezTo>
                    <a:cubicBezTo>
                      <a:pt x="3" y="14"/>
                      <a:pt x="4" y="14"/>
                      <a:pt x="5" y="12"/>
                    </a:cubicBezTo>
                    <a:cubicBezTo>
                      <a:pt x="4" y="15"/>
                      <a:pt x="3" y="18"/>
                      <a:pt x="4" y="18"/>
                    </a:cubicBezTo>
                    <a:cubicBezTo>
                      <a:pt x="4" y="18"/>
                      <a:pt x="4" y="18"/>
                      <a:pt x="5" y="16"/>
                    </a:cubicBezTo>
                    <a:cubicBezTo>
                      <a:pt x="9" y="5"/>
                      <a:pt x="4" y="6"/>
                      <a:pt x="4"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4" name="Freeform 145"/>
              <p:cNvSpPr/>
              <p:nvPr/>
            </p:nvSpPr>
            <p:spPr bwMode="auto">
              <a:xfrm>
                <a:off x="5534" y="1781"/>
                <a:ext cx="7" cy="18"/>
              </a:xfrm>
              <a:custGeom>
                <a:avLst/>
                <a:gdLst>
                  <a:gd name="T0" fmla="*/ 5 w 5"/>
                  <a:gd name="T1" fmla="*/ 0 h 13"/>
                  <a:gd name="T2" fmla="*/ 0 w 5"/>
                  <a:gd name="T3" fmla="*/ 13 h 13"/>
                  <a:gd name="T4" fmla="*/ 5 w 5"/>
                  <a:gd name="T5" fmla="*/ 0 h 13"/>
                </a:gdLst>
                <a:ahLst/>
                <a:cxnLst>
                  <a:cxn ang="0">
                    <a:pos x="T0" y="T1"/>
                  </a:cxn>
                  <a:cxn ang="0">
                    <a:pos x="T2" y="T3"/>
                  </a:cxn>
                  <a:cxn ang="0">
                    <a:pos x="T4" y="T5"/>
                  </a:cxn>
                </a:cxnLst>
                <a:rect l="0" t="0" r="r" b="b"/>
                <a:pathLst>
                  <a:path w="5" h="13">
                    <a:moveTo>
                      <a:pt x="5" y="0"/>
                    </a:moveTo>
                    <a:cubicBezTo>
                      <a:pt x="2" y="1"/>
                      <a:pt x="0" y="10"/>
                      <a:pt x="0" y="13"/>
                    </a:cubicBezTo>
                    <a:cubicBezTo>
                      <a:pt x="0" y="9"/>
                      <a:pt x="3" y="4"/>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5" name="Freeform 146"/>
              <p:cNvSpPr/>
              <p:nvPr/>
            </p:nvSpPr>
            <p:spPr bwMode="auto">
              <a:xfrm>
                <a:off x="5509" y="1770"/>
                <a:ext cx="4" cy="11"/>
              </a:xfrm>
              <a:custGeom>
                <a:avLst/>
                <a:gdLst>
                  <a:gd name="T0" fmla="*/ 2 w 4"/>
                  <a:gd name="T1" fmla="*/ 0 h 11"/>
                  <a:gd name="T2" fmla="*/ 0 w 4"/>
                  <a:gd name="T3" fmla="*/ 4 h 11"/>
                  <a:gd name="T4" fmla="*/ 4 w 4"/>
                  <a:gd name="T5" fmla="*/ 11 h 11"/>
                  <a:gd name="T6" fmla="*/ 2 w 4"/>
                  <a:gd name="T7" fmla="*/ 0 h 11"/>
                </a:gdLst>
                <a:ahLst/>
                <a:cxnLst>
                  <a:cxn ang="0">
                    <a:pos x="T0" y="T1"/>
                  </a:cxn>
                  <a:cxn ang="0">
                    <a:pos x="T2" y="T3"/>
                  </a:cxn>
                  <a:cxn ang="0">
                    <a:pos x="T4" y="T5"/>
                  </a:cxn>
                  <a:cxn ang="0">
                    <a:pos x="T6" y="T7"/>
                  </a:cxn>
                </a:cxnLst>
                <a:rect l="0" t="0" r="r" b="b"/>
                <a:pathLst>
                  <a:path w="4" h="11">
                    <a:moveTo>
                      <a:pt x="2" y="0"/>
                    </a:moveTo>
                    <a:lnTo>
                      <a:pt x="0" y="4"/>
                    </a:lnTo>
                    <a:lnTo>
                      <a:pt x="4" y="11"/>
                    </a:lnTo>
                    <a:lnTo>
                      <a:pt x="2"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6" name="Freeform 147"/>
              <p:cNvSpPr/>
              <p:nvPr/>
            </p:nvSpPr>
            <p:spPr bwMode="auto">
              <a:xfrm>
                <a:off x="5509" y="1770"/>
                <a:ext cx="4" cy="11"/>
              </a:xfrm>
              <a:custGeom>
                <a:avLst/>
                <a:gdLst>
                  <a:gd name="T0" fmla="*/ 2 w 4"/>
                  <a:gd name="T1" fmla="*/ 0 h 11"/>
                  <a:gd name="T2" fmla="*/ 0 w 4"/>
                  <a:gd name="T3" fmla="*/ 4 h 11"/>
                  <a:gd name="T4" fmla="*/ 4 w 4"/>
                  <a:gd name="T5" fmla="*/ 11 h 11"/>
                  <a:gd name="T6" fmla="*/ 2 w 4"/>
                  <a:gd name="T7" fmla="*/ 0 h 11"/>
                </a:gdLst>
                <a:ahLst/>
                <a:cxnLst>
                  <a:cxn ang="0">
                    <a:pos x="T0" y="T1"/>
                  </a:cxn>
                  <a:cxn ang="0">
                    <a:pos x="T2" y="T3"/>
                  </a:cxn>
                  <a:cxn ang="0">
                    <a:pos x="T4" y="T5"/>
                  </a:cxn>
                  <a:cxn ang="0">
                    <a:pos x="T6" y="T7"/>
                  </a:cxn>
                </a:cxnLst>
                <a:rect l="0" t="0" r="r" b="b"/>
                <a:pathLst>
                  <a:path w="4" h="11">
                    <a:moveTo>
                      <a:pt x="2" y="0"/>
                    </a:moveTo>
                    <a:lnTo>
                      <a:pt x="0" y="4"/>
                    </a:lnTo>
                    <a:lnTo>
                      <a:pt x="4" y="11"/>
                    </a:lnTo>
                    <a:lnTo>
                      <a:pt x="2"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7" name="Freeform 148"/>
              <p:cNvSpPr/>
              <p:nvPr/>
            </p:nvSpPr>
            <p:spPr bwMode="auto">
              <a:xfrm>
                <a:off x="5531" y="1661"/>
                <a:ext cx="4" cy="18"/>
              </a:xfrm>
              <a:custGeom>
                <a:avLst/>
                <a:gdLst>
                  <a:gd name="T0" fmla="*/ 4 w 4"/>
                  <a:gd name="T1" fmla="*/ 0 h 18"/>
                  <a:gd name="T2" fmla="*/ 0 w 4"/>
                  <a:gd name="T3" fmla="*/ 18 h 18"/>
                  <a:gd name="T4" fmla="*/ 4 w 4"/>
                  <a:gd name="T5" fmla="*/ 14 h 18"/>
                  <a:gd name="T6" fmla="*/ 4 w 4"/>
                  <a:gd name="T7" fmla="*/ 0 h 18"/>
                </a:gdLst>
                <a:ahLst/>
                <a:cxnLst>
                  <a:cxn ang="0">
                    <a:pos x="T0" y="T1"/>
                  </a:cxn>
                  <a:cxn ang="0">
                    <a:pos x="T2" y="T3"/>
                  </a:cxn>
                  <a:cxn ang="0">
                    <a:pos x="T4" y="T5"/>
                  </a:cxn>
                  <a:cxn ang="0">
                    <a:pos x="T6" y="T7"/>
                  </a:cxn>
                </a:cxnLst>
                <a:rect l="0" t="0" r="r" b="b"/>
                <a:pathLst>
                  <a:path w="4" h="18">
                    <a:moveTo>
                      <a:pt x="4" y="0"/>
                    </a:moveTo>
                    <a:lnTo>
                      <a:pt x="0" y="18"/>
                    </a:lnTo>
                    <a:lnTo>
                      <a:pt x="4" y="14"/>
                    </a:lnTo>
                    <a:lnTo>
                      <a:pt x="4" y="0"/>
                    </a:lnTo>
                    <a:close/>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8" name="Freeform 149"/>
              <p:cNvSpPr/>
              <p:nvPr/>
            </p:nvSpPr>
            <p:spPr bwMode="auto">
              <a:xfrm>
                <a:off x="5531" y="1661"/>
                <a:ext cx="4" cy="18"/>
              </a:xfrm>
              <a:custGeom>
                <a:avLst/>
                <a:gdLst>
                  <a:gd name="T0" fmla="*/ 4 w 4"/>
                  <a:gd name="T1" fmla="*/ 0 h 18"/>
                  <a:gd name="T2" fmla="*/ 0 w 4"/>
                  <a:gd name="T3" fmla="*/ 18 h 18"/>
                  <a:gd name="T4" fmla="*/ 4 w 4"/>
                  <a:gd name="T5" fmla="*/ 14 h 18"/>
                  <a:gd name="T6" fmla="*/ 4 w 4"/>
                  <a:gd name="T7" fmla="*/ 0 h 18"/>
                </a:gdLst>
                <a:ahLst/>
                <a:cxnLst>
                  <a:cxn ang="0">
                    <a:pos x="T0" y="T1"/>
                  </a:cxn>
                  <a:cxn ang="0">
                    <a:pos x="T2" y="T3"/>
                  </a:cxn>
                  <a:cxn ang="0">
                    <a:pos x="T4" y="T5"/>
                  </a:cxn>
                  <a:cxn ang="0">
                    <a:pos x="T6" y="T7"/>
                  </a:cxn>
                </a:cxnLst>
                <a:rect l="0" t="0" r="r" b="b"/>
                <a:pathLst>
                  <a:path w="4" h="18">
                    <a:moveTo>
                      <a:pt x="4" y="0"/>
                    </a:moveTo>
                    <a:lnTo>
                      <a:pt x="0" y="18"/>
                    </a:lnTo>
                    <a:lnTo>
                      <a:pt x="4" y="14"/>
                    </a:lnTo>
                    <a:lnTo>
                      <a:pt x="4"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9" name="Freeform 150"/>
              <p:cNvSpPr/>
              <p:nvPr/>
            </p:nvSpPr>
            <p:spPr bwMode="auto">
              <a:xfrm>
                <a:off x="5539" y="1641"/>
                <a:ext cx="7" cy="16"/>
              </a:xfrm>
              <a:custGeom>
                <a:avLst/>
                <a:gdLst>
                  <a:gd name="T0" fmla="*/ 5 w 5"/>
                  <a:gd name="T1" fmla="*/ 0 h 12"/>
                  <a:gd name="T2" fmla="*/ 3 w 5"/>
                  <a:gd name="T3" fmla="*/ 4 h 12"/>
                  <a:gd name="T4" fmla="*/ 2 w 5"/>
                  <a:gd name="T5" fmla="*/ 12 h 12"/>
                  <a:gd name="T6" fmla="*/ 5 w 5"/>
                  <a:gd name="T7" fmla="*/ 0 h 12"/>
                </a:gdLst>
                <a:ahLst/>
                <a:cxnLst>
                  <a:cxn ang="0">
                    <a:pos x="T0" y="T1"/>
                  </a:cxn>
                  <a:cxn ang="0">
                    <a:pos x="T2" y="T3"/>
                  </a:cxn>
                  <a:cxn ang="0">
                    <a:pos x="T4" y="T5"/>
                  </a:cxn>
                  <a:cxn ang="0">
                    <a:pos x="T6" y="T7"/>
                  </a:cxn>
                </a:cxnLst>
                <a:rect l="0" t="0" r="r" b="b"/>
                <a:pathLst>
                  <a:path w="5" h="12">
                    <a:moveTo>
                      <a:pt x="5" y="0"/>
                    </a:moveTo>
                    <a:cubicBezTo>
                      <a:pt x="3" y="4"/>
                      <a:pt x="3" y="4"/>
                      <a:pt x="3" y="4"/>
                    </a:cubicBezTo>
                    <a:cubicBezTo>
                      <a:pt x="0" y="9"/>
                      <a:pt x="3" y="8"/>
                      <a:pt x="2" y="12"/>
                    </a:cubicBezTo>
                    <a:cubicBezTo>
                      <a:pt x="5" y="0"/>
                      <a:pt x="5" y="0"/>
                      <a:pt x="5"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0" name="Freeform 151"/>
              <p:cNvSpPr>
                <a:spLocks noEditPoints="1"/>
              </p:cNvSpPr>
              <p:nvPr/>
            </p:nvSpPr>
            <p:spPr bwMode="auto">
              <a:xfrm>
                <a:off x="5550" y="1609"/>
                <a:ext cx="4" cy="19"/>
              </a:xfrm>
              <a:custGeom>
                <a:avLst/>
                <a:gdLst>
                  <a:gd name="T0" fmla="*/ 3 w 3"/>
                  <a:gd name="T1" fmla="*/ 0 h 14"/>
                  <a:gd name="T2" fmla="*/ 1 w 3"/>
                  <a:gd name="T3" fmla="*/ 3 h 14"/>
                  <a:gd name="T4" fmla="*/ 0 w 3"/>
                  <a:gd name="T5" fmla="*/ 14 h 14"/>
                  <a:gd name="T6" fmla="*/ 3 w 3"/>
                  <a:gd name="T7" fmla="*/ 0 h 14"/>
                  <a:gd name="T8" fmla="*/ 3 w 3"/>
                  <a:gd name="T9" fmla="*/ 0 h 14"/>
                  <a:gd name="T10" fmla="*/ 3 w 3"/>
                  <a:gd name="T11" fmla="*/ 0 h 14"/>
                  <a:gd name="T12" fmla="*/ 3 w 3"/>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 h="14">
                    <a:moveTo>
                      <a:pt x="3" y="0"/>
                    </a:moveTo>
                    <a:cubicBezTo>
                      <a:pt x="2" y="1"/>
                      <a:pt x="2" y="2"/>
                      <a:pt x="1" y="3"/>
                    </a:cubicBezTo>
                    <a:cubicBezTo>
                      <a:pt x="0" y="14"/>
                      <a:pt x="0" y="14"/>
                      <a:pt x="0" y="14"/>
                    </a:cubicBezTo>
                    <a:cubicBezTo>
                      <a:pt x="3" y="0"/>
                      <a:pt x="3" y="0"/>
                      <a:pt x="3" y="0"/>
                    </a:cubicBezTo>
                    <a:moveTo>
                      <a:pt x="3" y="0"/>
                    </a:moveTo>
                    <a:cubicBezTo>
                      <a:pt x="3" y="0"/>
                      <a:pt x="3" y="0"/>
                      <a:pt x="3" y="0"/>
                    </a:cubicBezTo>
                    <a:cubicBezTo>
                      <a:pt x="3" y="0"/>
                      <a:pt x="3" y="0"/>
                      <a:pt x="3"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1" name="Freeform 152"/>
              <p:cNvSpPr/>
              <p:nvPr/>
            </p:nvSpPr>
            <p:spPr bwMode="auto">
              <a:xfrm>
                <a:off x="5638" y="1344"/>
                <a:ext cx="8" cy="15"/>
              </a:xfrm>
              <a:custGeom>
                <a:avLst/>
                <a:gdLst>
                  <a:gd name="T0" fmla="*/ 6 w 6"/>
                  <a:gd name="T1" fmla="*/ 0 h 11"/>
                  <a:gd name="T2" fmla="*/ 2 w 6"/>
                  <a:gd name="T3" fmla="*/ 11 h 11"/>
                  <a:gd name="T4" fmla="*/ 3 w 6"/>
                  <a:gd name="T5" fmla="*/ 11 h 11"/>
                  <a:gd name="T6" fmla="*/ 6 w 6"/>
                  <a:gd name="T7" fmla="*/ 0 h 11"/>
                  <a:gd name="T8" fmla="*/ 6 w 6"/>
                  <a:gd name="T9" fmla="*/ 0 h 11"/>
                </a:gdLst>
                <a:ahLst/>
                <a:cxnLst>
                  <a:cxn ang="0">
                    <a:pos x="T0" y="T1"/>
                  </a:cxn>
                  <a:cxn ang="0">
                    <a:pos x="T2" y="T3"/>
                  </a:cxn>
                  <a:cxn ang="0">
                    <a:pos x="T4" y="T5"/>
                  </a:cxn>
                  <a:cxn ang="0">
                    <a:pos x="T6" y="T7"/>
                  </a:cxn>
                  <a:cxn ang="0">
                    <a:pos x="T8" y="T9"/>
                  </a:cxn>
                </a:cxnLst>
                <a:rect l="0" t="0" r="r" b="b"/>
                <a:pathLst>
                  <a:path w="6" h="11">
                    <a:moveTo>
                      <a:pt x="6" y="0"/>
                    </a:moveTo>
                    <a:cubicBezTo>
                      <a:pt x="5" y="0"/>
                      <a:pt x="0" y="6"/>
                      <a:pt x="2" y="11"/>
                    </a:cubicBezTo>
                    <a:cubicBezTo>
                      <a:pt x="2" y="11"/>
                      <a:pt x="2" y="11"/>
                      <a:pt x="3" y="11"/>
                    </a:cubicBezTo>
                    <a:cubicBezTo>
                      <a:pt x="4" y="11"/>
                      <a:pt x="5" y="3"/>
                      <a:pt x="6" y="0"/>
                    </a:cubicBezTo>
                    <a:cubicBezTo>
                      <a:pt x="6" y="0"/>
                      <a:pt x="6" y="0"/>
                      <a:pt x="6" y="0"/>
                    </a:cubicBezTo>
                  </a:path>
                </a:pathLst>
              </a:custGeom>
              <a:solidFill>
                <a:srgbClr val="E3E4E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2" name="Freeform 153"/>
              <p:cNvSpPr/>
              <p:nvPr/>
            </p:nvSpPr>
            <p:spPr bwMode="auto">
              <a:xfrm>
                <a:off x="4796" y="3517"/>
                <a:ext cx="84" cy="53"/>
              </a:xfrm>
              <a:custGeom>
                <a:avLst/>
                <a:gdLst>
                  <a:gd name="T0" fmla="*/ 58 w 61"/>
                  <a:gd name="T1" fmla="*/ 31 h 39"/>
                  <a:gd name="T2" fmla="*/ 25 w 61"/>
                  <a:gd name="T3" fmla="*/ 32 h 39"/>
                  <a:gd name="T4" fmla="*/ 3 w 61"/>
                  <a:gd name="T5" fmla="*/ 7 h 39"/>
                  <a:gd name="T6" fmla="*/ 37 w 61"/>
                  <a:gd name="T7" fmla="*/ 6 h 39"/>
                  <a:gd name="T8" fmla="*/ 58 w 61"/>
                  <a:gd name="T9" fmla="*/ 31 h 39"/>
                </a:gdLst>
                <a:ahLst/>
                <a:cxnLst>
                  <a:cxn ang="0">
                    <a:pos x="T0" y="T1"/>
                  </a:cxn>
                  <a:cxn ang="0">
                    <a:pos x="T2" y="T3"/>
                  </a:cxn>
                  <a:cxn ang="0">
                    <a:pos x="T4" y="T5"/>
                  </a:cxn>
                  <a:cxn ang="0">
                    <a:pos x="T6" y="T7"/>
                  </a:cxn>
                  <a:cxn ang="0">
                    <a:pos x="T8" y="T9"/>
                  </a:cxn>
                </a:cxnLst>
                <a:rect l="0" t="0" r="r" b="b"/>
                <a:pathLst>
                  <a:path w="61" h="39">
                    <a:moveTo>
                      <a:pt x="58" y="31"/>
                    </a:moveTo>
                    <a:cubicBezTo>
                      <a:pt x="55" y="38"/>
                      <a:pt x="40" y="39"/>
                      <a:pt x="25" y="32"/>
                    </a:cubicBezTo>
                    <a:cubicBezTo>
                      <a:pt x="10" y="26"/>
                      <a:pt x="0" y="14"/>
                      <a:pt x="3" y="7"/>
                    </a:cubicBezTo>
                    <a:cubicBezTo>
                      <a:pt x="7" y="0"/>
                      <a:pt x="21" y="0"/>
                      <a:pt x="37" y="6"/>
                    </a:cubicBezTo>
                    <a:cubicBezTo>
                      <a:pt x="52" y="13"/>
                      <a:pt x="61" y="24"/>
                      <a:pt x="58"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3" name="Freeform 154"/>
              <p:cNvSpPr/>
              <p:nvPr/>
            </p:nvSpPr>
            <p:spPr bwMode="auto">
              <a:xfrm>
                <a:off x="3935" y="985"/>
                <a:ext cx="394" cy="978"/>
              </a:xfrm>
              <a:custGeom>
                <a:avLst/>
                <a:gdLst>
                  <a:gd name="T0" fmla="*/ 48 w 289"/>
                  <a:gd name="T1" fmla="*/ 691 h 716"/>
                  <a:gd name="T2" fmla="*/ 138 w 289"/>
                  <a:gd name="T3" fmla="*/ 346 h 716"/>
                  <a:gd name="T4" fmla="*/ 279 w 289"/>
                  <a:gd name="T5" fmla="*/ 22 h 716"/>
                  <a:gd name="T6" fmla="*/ 237 w 289"/>
                  <a:gd name="T7" fmla="*/ 18 h 716"/>
                  <a:gd name="T8" fmla="*/ 96 w 289"/>
                  <a:gd name="T9" fmla="*/ 343 h 716"/>
                  <a:gd name="T10" fmla="*/ 3 w 289"/>
                  <a:gd name="T11" fmla="*/ 695 h 716"/>
                  <a:gd name="T12" fmla="*/ 48 w 289"/>
                  <a:gd name="T13" fmla="*/ 691 h 716"/>
                </a:gdLst>
                <a:ahLst/>
                <a:cxnLst>
                  <a:cxn ang="0">
                    <a:pos x="T0" y="T1"/>
                  </a:cxn>
                  <a:cxn ang="0">
                    <a:pos x="T2" y="T3"/>
                  </a:cxn>
                  <a:cxn ang="0">
                    <a:pos x="T4" y="T5"/>
                  </a:cxn>
                  <a:cxn ang="0">
                    <a:pos x="T6" y="T7"/>
                  </a:cxn>
                  <a:cxn ang="0">
                    <a:pos x="T8" y="T9"/>
                  </a:cxn>
                  <a:cxn ang="0">
                    <a:pos x="T10" y="T11"/>
                  </a:cxn>
                  <a:cxn ang="0">
                    <a:pos x="T12" y="T13"/>
                  </a:cxn>
                </a:cxnLst>
                <a:rect l="0" t="0" r="r" b="b"/>
                <a:pathLst>
                  <a:path w="289" h="716">
                    <a:moveTo>
                      <a:pt x="48" y="691"/>
                    </a:moveTo>
                    <a:cubicBezTo>
                      <a:pt x="68" y="574"/>
                      <a:pt x="97" y="458"/>
                      <a:pt x="138" y="346"/>
                    </a:cubicBezTo>
                    <a:cubicBezTo>
                      <a:pt x="178" y="235"/>
                      <a:pt x="227" y="128"/>
                      <a:pt x="279" y="22"/>
                    </a:cubicBezTo>
                    <a:cubicBezTo>
                      <a:pt x="289" y="0"/>
                      <a:pt x="245" y="2"/>
                      <a:pt x="237" y="18"/>
                    </a:cubicBezTo>
                    <a:cubicBezTo>
                      <a:pt x="186" y="125"/>
                      <a:pt x="136" y="232"/>
                      <a:pt x="96" y="343"/>
                    </a:cubicBezTo>
                    <a:cubicBezTo>
                      <a:pt x="54" y="457"/>
                      <a:pt x="24" y="575"/>
                      <a:pt x="3" y="695"/>
                    </a:cubicBezTo>
                    <a:cubicBezTo>
                      <a:pt x="0" y="716"/>
                      <a:pt x="44" y="709"/>
                      <a:pt x="48" y="69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4" name="Freeform 155"/>
              <p:cNvSpPr/>
              <p:nvPr/>
            </p:nvSpPr>
            <p:spPr bwMode="auto">
              <a:xfrm>
                <a:off x="3332" y="677"/>
                <a:ext cx="843" cy="850"/>
              </a:xfrm>
              <a:custGeom>
                <a:avLst/>
                <a:gdLst>
                  <a:gd name="T0" fmla="*/ 576 w 617"/>
                  <a:gd name="T1" fmla="*/ 340 h 622"/>
                  <a:gd name="T2" fmla="*/ 411 w 617"/>
                  <a:gd name="T3" fmla="*/ 467 h 622"/>
                  <a:gd name="T4" fmla="*/ 312 w 617"/>
                  <a:gd name="T5" fmla="*/ 540 h 622"/>
                  <a:gd name="T6" fmla="*/ 225 w 617"/>
                  <a:gd name="T7" fmla="*/ 582 h 622"/>
                  <a:gd name="T8" fmla="*/ 122 w 617"/>
                  <a:gd name="T9" fmla="*/ 499 h 622"/>
                  <a:gd name="T10" fmla="*/ 64 w 617"/>
                  <a:gd name="T11" fmla="*/ 290 h 622"/>
                  <a:gd name="T12" fmla="*/ 49 w 617"/>
                  <a:gd name="T13" fmla="*/ 132 h 622"/>
                  <a:gd name="T14" fmla="*/ 54 w 617"/>
                  <a:gd name="T15" fmla="*/ 16 h 622"/>
                  <a:gd name="T16" fmla="*/ 10 w 617"/>
                  <a:gd name="T17" fmla="*/ 22 h 622"/>
                  <a:gd name="T18" fmla="*/ 7 w 617"/>
                  <a:gd name="T19" fmla="*/ 194 h 622"/>
                  <a:gd name="T20" fmla="*/ 44 w 617"/>
                  <a:gd name="T21" fmla="*/ 418 h 622"/>
                  <a:gd name="T22" fmla="*/ 126 w 617"/>
                  <a:gd name="T23" fmla="*/ 581 h 622"/>
                  <a:gd name="T24" fmla="*/ 281 w 617"/>
                  <a:gd name="T25" fmla="*/ 584 h 622"/>
                  <a:gd name="T26" fmla="*/ 458 w 617"/>
                  <a:gd name="T27" fmla="*/ 464 h 622"/>
                  <a:gd name="T28" fmla="*/ 603 w 617"/>
                  <a:gd name="T29" fmla="*/ 351 h 622"/>
                  <a:gd name="T30" fmla="*/ 607 w 617"/>
                  <a:gd name="T31" fmla="*/ 335 h 622"/>
                  <a:gd name="T32" fmla="*/ 576 w 617"/>
                  <a:gd name="T33" fmla="*/ 340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17" h="622">
                    <a:moveTo>
                      <a:pt x="576" y="340"/>
                    </a:moveTo>
                    <a:cubicBezTo>
                      <a:pt x="517" y="376"/>
                      <a:pt x="465" y="425"/>
                      <a:pt x="411" y="467"/>
                    </a:cubicBezTo>
                    <a:cubicBezTo>
                      <a:pt x="379" y="493"/>
                      <a:pt x="346" y="518"/>
                      <a:pt x="312" y="540"/>
                    </a:cubicBezTo>
                    <a:cubicBezTo>
                      <a:pt x="285" y="557"/>
                      <a:pt x="256" y="574"/>
                      <a:pt x="225" y="582"/>
                    </a:cubicBezTo>
                    <a:cubicBezTo>
                      <a:pt x="175" y="595"/>
                      <a:pt x="140" y="536"/>
                      <a:pt x="122" y="499"/>
                    </a:cubicBezTo>
                    <a:cubicBezTo>
                      <a:pt x="90" y="434"/>
                      <a:pt x="75" y="361"/>
                      <a:pt x="64" y="290"/>
                    </a:cubicBezTo>
                    <a:cubicBezTo>
                      <a:pt x="55" y="238"/>
                      <a:pt x="50" y="185"/>
                      <a:pt x="49" y="132"/>
                    </a:cubicBezTo>
                    <a:cubicBezTo>
                      <a:pt x="47" y="93"/>
                      <a:pt x="47" y="54"/>
                      <a:pt x="54" y="16"/>
                    </a:cubicBezTo>
                    <a:cubicBezTo>
                      <a:pt x="57" y="0"/>
                      <a:pt x="13" y="8"/>
                      <a:pt x="10" y="22"/>
                    </a:cubicBezTo>
                    <a:cubicBezTo>
                      <a:pt x="0" y="78"/>
                      <a:pt x="3" y="137"/>
                      <a:pt x="7" y="194"/>
                    </a:cubicBezTo>
                    <a:cubicBezTo>
                      <a:pt x="13" y="269"/>
                      <a:pt x="24" y="345"/>
                      <a:pt x="44" y="418"/>
                    </a:cubicBezTo>
                    <a:cubicBezTo>
                      <a:pt x="60" y="475"/>
                      <a:pt x="82" y="539"/>
                      <a:pt x="126" y="581"/>
                    </a:cubicBezTo>
                    <a:cubicBezTo>
                      <a:pt x="171" y="622"/>
                      <a:pt x="231" y="607"/>
                      <a:pt x="281" y="584"/>
                    </a:cubicBezTo>
                    <a:cubicBezTo>
                      <a:pt x="345" y="554"/>
                      <a:pt x="402" y="508"/>
                      <a:pt x="458" y="464"/>
                    </a:cubicBezTo>
                    <a:cubicBezTo>
                      <a:pt x="505" y="426"/>
                      <a:pt x="551" y="383"/>
                      <a:pt x="603" y="351"/>
                    </a:cubicBezTo>
                    <a:cubicBezTo>
                      <a:pt x="608" y="348"/>
                      <a:pt x="617" y="340"/>
                      <a:pt x="607" y="335"/>
                    </a:cubicBezTo>
                    <a:cubicBezTo>
                      <a:pt x="598" y="331"/>
                      <a:pt x="584" y="335"/>
                      <a:pt x="576" y="34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5" name="Freeform 156"/>
              <p:cNvSpPr/>
              <p:nvPr/>
            </p:nvSpPr>
            <p:spPr bwMode="auto">
              <a:xfrm>
                <a:off x="3674" y="129"/>
                <a:ext cx="1456" cy="912"/>
              </a:xfrm>
              <a:custGeom>
                <a:avLst/>
                <a:gdLst>
                  <a:gd name="T0" fmla="*/ 695 w 1066"/>
                  <a:gd name="T1" fmla="*/ 625 h 667"/>
                  <a:gd name="T2" fmla="*/ 529 w 1066"/>
                  <a:gd name="T3" fmla="*/ 23 h 667"/>
                  <a:gd name="T4" fmla="*/ 691 w 1066"/>
                  <a:gd name="T5" fmla="*/ 634 h 667"/>
                </a:gdLst>
                <a:ahLst/>
                <a:cxnLst>
                  <a:cxn ang="0">
                    <a:pos x="T0" y="T1"/>
                  </a:cxn>
                  <a:cxn ang="0">
                    <a:pos x="T2" y="T3"/>
                  </a:cxn>
                  <a:cxn ang="0">
                    <a:pos x="T4" y="T5"/>
                  </a:cxn>
                </a:cxnLst>
                <a:rect l="0" t="0" r="r" b="b"/>
                <a:pathLst>
                  <a:path w="1066" h="667">
                    <a:moveTo>
                      <a:pt x="695" y="625"/>
                    </a:moveTo>
                    <a:cubicBezTo>
                      <a:pt x="269" y="667"/>
                      <a:pt x="0" y="66"/>
                      <a:pt x="529" y="23"/>
                    </a:cubicBezTo>
                    <a:cubicBezTo>
                      <a:pt x="854" y="0"/>
                      <a:pt x="1066" y="557"/>
                      <a:pt x="691" y="63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6" name="Freeform 157"/>
              <p:cNvSpPr/>
              <p:nvPr/>
            </p:nvSpPr>
            <p:spPr bwMode="auto">
              <a:xfrm>
                <a:off x="3952" y="133"/>
                <a:ext cx="981" cy="883"/>
              </a:xfrm>
              <a:custGeom>
                <a:avLst/>
                <a:gdLst>
                  <a:gd name="T0" fmla="*/ 503 w 718"/>
                  <a:gd name="T1" fmla="*/ 609 h 646"/>
                  <a:gd name="T2" fmla="*/ 161 w 718"/>
                  <a:gd name="T3" fmla="*/ 478 h 646"/>
                  <a:gd name="T4" fmla="*/ 69 w 718"/>
                  <a:gd name="T5" fmla="*/ 188 h 646"/>
                  <a:gd name="T6" fmla="*/ 353 w 718"/>
                  <a:gd name="T7" fmla="*/ 33 h 646"/>
                  <a:gd name="T8" fmla="*/ 626 w 718"/>
                  <a:gd name="T9" fmla="*/ 258 h 646"/>
                  <a:gd name="T10" fmla="*/ 647 w 718"/>
                  <a:gd name="T11" fmla="*/ 480 h 646"/>
                  <a:gd name="T12" fmla="*/ 492 w 718"/>
                  <a:gd name="T13" fmla="*/ 619 h 646"/>
                  <a:gd name="T14" fmla="*/ 460 w 718"/>
                  <a:gd name="T15" fmla="*/ 636 h 646"/>
                  <a:gd name="T16" fmla="*/ 483 w 718"/>
                  <a:gd name="T17" fmla="*/ 643 h 646"/>
                  <a:gd name="T18" fmla="*/ 661 w 718"/>
                  <a:gd name="T19" fmla="*/ 548 h 646"/>
                  <a:gd name="T20" fmla="*/ 715 w 718"/>
                  <a:gd name="T21" fmla="*/ 395 h 646"/>
                  <a:gd name="T22" fmla="*/ 558 w 718"/>
                  <a:gd name="T23" fmla="*/ 78 h 646"/>
                  <a:gd name="T24" fmla="*/ 389 w 718"/>
                  <a:gd name="T25" fmla="*/ 8 h 646"/>
                  <a:gd name="T26" fmla="*/ 165 w 718"/>
                  <a:gd name="T27" fmla="*/ 46 h 646"/>
                  <a:gd name="T28" fmla="*/ 32 w 718"/>
                  <a:gd name="T29" fmla="*/ 155 h 646"/>
                  <a:gd name="T30" fmla="*/ 6 w 718"/>
                  <a:gd name="T31" fmla="*/ 296 h 646"/>
                  <a:gd name="T32" fmla="*/ 156 w 718"/>
                  <a:gd name="T33" fmla="*/ 541 h 646"/>
                  <a:gd name="T34" fmla="*/ 480 w 718"/>
                  <a:gd name="T35" fmla="*/ 635 h 646"/>
                  <a:gd name="T36" fmla="*/ 517 w 718"/>
                  <a:gd name="T37" fmla="*/ 621 h 646"/>
                  <a:gd name="T38" fmla="*/ 503 w 718"/>
                  <a:gd name="T39" fmla="*/ 609 h 6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18" h="646">
                    <a:moveTo>
                      <a:pt x="503" y="609"/>
                    </a:moveTo>
                    <a:cubicBezTo>
                      <a:pt x="375" y="621"/>
                      <a:pt x="249" y="570"/>
                      <a:pt x="161" y="478"/>
                    </a:cubicBezTo>
                    <a:cubicBezTo>
                      <a:pt x="90" y="403"/>
                      <a:pt x="38" y="291"/>
                      <a:pt x="69" y="188"/>
                    </a:cubicBezTo>
                    <a:cubicBezTo>
                      <a:pt x="104" y="72"/>
                      <a:pt x="242" y="23"/>
                      <a:pt x="353" y="33"/>
                    </a:cubicBezTo>
                    <a:cubicBezTo>
                      <a:pt x="478" y="44"/>
                      <a:pt x="578" y="148"/>
                      <a:pt x="626" y="258"/>
                    </a:cubicBezTo>
                    <a:cubicBezTo>
                      <a:pt x="656" y="327"/>
                      <a:pt x="669" y="407"/>
                      <a:pt x="647" y="480"/>
                    </a:cubicBezTo>
                    <a:cubicBezTo>
                      <a:pt x="625" y="552"/>
                      <a:pt x="566" y="603"/>
                      <a:pt x="492" y="619"/>
                    </a:cubicBezTo>
                    <a:cubicBezTo>
                      <a:pt x="483" y="621"/>
                      <a:pt x="464" y="625"/>
                      <a:pt x="460" y="636"/>
                    </a:cubicBezTo>
                    <a:cubicBezTo>
                      <a:pt x="455" y="646"/>
                      <a:pt x="479" y="644"/>
                      <a:pt x="483" y="643"/>
                    </a:cubicBezTo>
                    <a:cubicBezTo>
                      <a:pt x="549" y="629"/>
                      <a:pt x="615" y="601"/>
                      <a:pt x="661" y="548"/>
                    </a:cubicBezTo>
                    <a:cubicBezTo>
                      <a:pt x="697" y="506"/>
                      <a:pt x="713" y="451"/>
                      <a:pt x="715" y="395"/>
                    </a:cubicBezTo>
                    <a:cubicBezTo>
                      <a:pt x="718" y="274"/>
                      <a:pt x="651" y="152"/>
                      <a:pt x="558" y="78"/>
                    </a:cubicBezTo>
                    <a:cubicBezTo>
                      <a:pt x="509" y="39"/>
                      <a:pt x="450" y="14"/>
                      <a:pt x="389" y="8"/>
                    </a:cubicBezTo>
                    <a:cubicBezTo>
                      <a:pt x="315" y="0"/>
                      <a:pt x="233" y="18"/>
                      <a:pt x="165" y="46"/>
                    </a:cubicBezTo>
                    <a:cubicBezTo>
                      <a:pt x="111" y="69"/>
                      <a:pt x="63" y="104"/>
                      <a:pt x="32" y="155"/>
                    </a:cubicBezTo>
                    <a:cubicBezTo>
                      <a:pt x="7" y="197"/>
                      <a:pt x="0" y="248"/>
                      <a:pt x="6" y="296"/>
                    </a:cubicBezTo>
                    <a:cubicBezTo>
                      <a:pt x="17" y="393"/>
                      <a:pt x="80" y="481"/>
                      <a:pt x="156" y="541"/>
                    </a:cubicBezTo>
                    <a:cubicBezTo>
                      <a:pt x="247" y="613"/>
                      <a:pt x="364" y="646"/>
                      <a:pt x="480" y="635"/>
                    </a:cubicBezTo>
                    <a:cubicBezTo>
                      <a:pt x="492" y="634"/>
                      <a:pt x="508" y="630"/>
                      <a:pt x="517" y="621"/>
                    </a:cubicBezTo>
                    <a:cubicBezTo>
                      <a:pt x="526" y="611"/>
                      <a:pt x="510" y="609"/>
                      <a:pt x="503" y="60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7" name="Freeform 158"/>
              <p:cNvSpPr/>
              <p:nvPr/>
            </p:nvSpPr>
            <p:spPr bwMode="auto">
              <a:xfrm>
                <a:off x="4184" y="617"/>
                <a:ext cx="373" cy="206"/>
              </a:xfrm>
              <a:custGeom>
                <a:avLst/>
                <a:gdLst>
                  <a:gd name="T0" fmla="*/ 250 w 273"/>
                  <a:gd name="T1" fmla="*/ 119 h 151"/>
                  <a:gd name="T2" fmla="*/ 110 w 273"/>
                  <a:gd name="T3" fmla="*/ 110 h 151"/>
                  <a:gd name="T4" fmla="*/ 32 w 273"/>
                  <a:gd name="T5" fmla="*/ 13 h 151"/>
                  <a:gd name="T6" fmla="*/ 3 w 273"/>
                  <a:gd name="T7" fmla="*/ 21 h 151"/>
                  <a:gd name="T8" fmla="*/ 89 w 273"/>
                  <a:gd name="T9" fmla="*/ 127 h 151"/>
                  <a:gd name="T10" fmla="*/ 255 w 273"/>
                  <a:gd name="T11" fmla="*/ 137 h 151"/>
                  <a:gd name="T12" fmla="*/ 250 w 273"/>
                  <a:gd name="T13" fmla="*/ 119 h 151"/>
                </a:gdLst>
                <a:ahLst/>
                <a:cxnLst>
                  <a:cxn ang="0">
                    <a:pos x="T0" y="T1"/>
                  </a:cxn>
                  <a:cxn ang="0">
                    <a:pos x="T2" y="T3"/>
                  </a:cxn>
                  <a:cxn ang="0">
                    <a:pos x="T4" y="T5"/>
                  </a:cxn>
                  <a:cxn ang="0">
                    <a:pos x="T6" y="T7"/>
                  </a:cxn>
                  <a:cxn ang="0">
                    <a:pos x="T8" y="T9"/>
                  </a:cxn>
                  <a:cxn ang="0">
                    <a:pos x="T10" y="T11"/>
                  </a:cxn>
                  <a:cxn ang="0">
                    <a:pos x="T12" y="T13"/>
                  </a:cxn>
                </a:cxnLst>
                <a:rect l="0" t="0" r="r" b="b"/>
                <a:pathLst>
                  <a:path w="273" h="151">
                    <a:moveTo>
                      <a:pt x="250" y="119"/>
                    </a:moveTo>
                    <a:cubicBezTo>
                      <a:pt x="203" y="127"/>
                      <a:pt x="154" y="129"/>
                      <a:pt x="110" y="110"/>
                    </a:cubicBezTo>
                    <a:cubicBezTo>
                      <a:pt x="69" y="93"/>
                      <a:pt x="44" y="54"/>
                      <a:pt x="32" y="13"/>
                    </a:cubicBezTo>
                    <a:cubicBezTo>
                      <a:pt x="28" y="0"/>
                      <a:pt x="0" y="8"/>
                      <a:pt x="3" y="21"/>
                    </a:cubicBezTo>
                    <a:cubicBezTo>
                      <a:pt x="16" y="67"/>
                      <a:pt x="45" y="106"/>
                      <a:pt x="89" y="127"/>
                    </a:cubicBezTo>
                    <a:cubicBezTo>
                      <a:pt x="141" y="151"/>
                      <a:pt x="200" y="147"/>
                      <a:pt x="255" y="137"/>
                    </a:cubicBezTo>
                    <a:cubicBezTo>
                      <a:pt x="273" y="134"/>
                      <a:pt x="267" y="115"/>
                      <a:pt x="250" y="11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8" name="Freeform 159"/>
              <p:cNvSpPr>
                <a:spLocks noEditPoints="1"/>
              </p:cNvSpPr>
              <p:nvPr/>
            </p:nvSpPr>
            <p:spPr bwMode="auto">
              <a:xfrm>
                <a:off x="4064" y="209"/>
                <a:ext cx="857" cy="511"/>
              </a:xfrm>
              <a:custGeom>
                <a:avLst/>
                <a:gdLst>
                  <a:gd name="T0" fmla="*/ 584 w 627"/>
                  <a:gd name="T1" fmla="*/ 198 h 374"/>
                  <a:gd name="T2" fmla="*/ 577 w 627"/>
                  <a:gd name="T3" fmla="*/ 194 h 374"/>
                  <a:gd name="T4" fmla="*/ 487 w 627"/>
                  <a:gd name="T5" fmla="*/ 144 h 374"/>
                  <a:gd name="T6" fmla="*/ 411 w 627"/>
                  <a:gd name="T7" fmla="*/ 126 h 374"/>
                  <a:gd name="T8" fmla="*/ 356 w 627"/>
                  <a:gd name="T9" fmla="*/ 128 h 374"/>
                  <a:gd name="T10" fmla="*/ 352 w 627"/>
                  <a:gd name="T11" fmla="*/ 126 h 374"/>
                  <a:gd name="T12" fmla="*/ 279 w 627"/>
                  <a:gd name="T13" fmla="*/ 101 h 374"/>
                  <a:gd name="T14" fmla="*/ 262 w 627"/>
                  <a:gd name="T15" fmla="*/ 80 h 374"/>
                  <a:gd name="T16" fmla="*/ 180 w 627"/>
                  <a:gd name="T17" fmla="*/ 32 h 374"/>
                  <a:gd name="T18" fmla="*/ 103 w 627"/>
                  <a:gd name="T19" fmla="*/ 13 h 374"/>
                  <a:gd name="T20" fmla="*/ 64 w 627"/>
                  <a:gd name="T21" fmla="*/ 8 h 374"/>
                  <a:gd name="T22" fmla="*/ 21 w 627"/>
                  <a:gd name="T23" fmla="*/ 1 h 374"/>
                  <a:gd name="T24" fmla="*/ 1 w 627"/>
                  <a:gd name="T25" fmla="*/ 31 h 374"/>
                  <a:gd name="T26" fmla="*/ 13 w 627"/>
                  <a:gd name="T27" fmla="*/ 53 h 374"/>
                  <a:gd name="T28" fmla="*/ 7 w 627"/>
                  <a:gd name="T29" fmla="*/ 98 h 374"/>
                  <a:gd name="T30" fmla="*/ 5 w 627"/>
                  <a:gd name="T31" fmla="*/ 178 h 374"/>
                  <a:gd name="T32" fmla="*/ 38 w 627"/>
                  <a:gd name="T33" fmla="*/ 218 h 374"/>
                  <a:gd name="T34" fmla="*/ 188 w 627"/>
                  <a:gd name="T35" fmla="*/ 246 h 374"/>
                  <a:gd name="T36" fmla="*/ 221 w 627"/>
                  <a:gd name="T37" fmla="*/ 223 h 374"/>
                  <a:gd name="T38" fmla="*/ 270 w 627"/>
                  <a:gd name="T39" fmla="*/ 177 h 374"/>
                  <a:gd name="T40" fmla="*/ 280 w 627"/>
                  <a:gd name="T41" fmla="*/ 156 h 374"/>
                  <a:gd name="T42" fmla="*/ 304 w 627"/>
                  <a:gd name="T43" fmla="*/ 154 h 374"/>
                  <a:gd name="T44" fmla="*/ 318 w 627"/>
                  <a:gd name="T45" fmla="*/ 174 h 374"/>
                  <a:gd name="T46" fmla="*/ 315 w 627"/>
                  <a:gd name="T47" fmla="*/ 216 h 374"/>
                  <a:gd name="T48" fmla="*/ 326 w 627"/>
                  <a:gd name="T49" fmla="*/ 282 h 374"/>
                  <a:gd name="T50" fmla="*/ 407 w 627"/>
                  <a:gd name="T51" fmla="*/ 359 h 374"/>
                  <a:gd name="T52" fmla="*/ 492 w 627"/>
                  <a:gd name="T53" fmla="*/ 373 h 374"/>
                  <a:gd name="T54" fmla="*/ 526 w 627"/>
                  <a:gd name="T55" fmla="*/ 355 h 374"/>
                  <a:gd name="T56" fmla="*/ 584 w 627"/>
                  <a:gd name="T57" fmla="*/ 274 h 374"/>
                  <a:gd name="T58" fmla="*/ 592 w 627"/>
                  <a:gd name="T59" fmla="*/ 260 h 374"/>
                  <a:gd name="T60" fmla="*/ 623 w 627"/>
                  <a:gd name="T61" fmla="*/ 239 h 374"/>
                  <a:gd name="T62" fmla="*/ 247 w 627"/>
                  <a:gd name="T63" fmla="*/ 159 h 374"/>
                  <a:gd name="T64" fmla="*/ 225 w 627"/>
                  <a:gd name="T65" fmla="*/ 182 h 374"/>
                  <a:gd name="T66" fmla="*/ 175 w 627"/>
                  <a:gd name="T67" fmla="*/ 220 h 374"/>
                  <a:gd name="T68" fmla="*/ 65 w 627"/>
                  <a:gd name="T69" fmla="*/ 200 h 374"/>
                  <a:gd name="T70" fmla="*/ 33 w 627"/>
                  <a:gd name="T71" fmla="*/ 172 h 374"/>
                  <a:gd name="T72" fmla="*/ 32 w 627"/>
                  <a:gd name="T73" fmla="*/ 153 h 374"/>
                  <a:gd name="T74" fmla="*/ 41 w 627"/>
                  <a:gd name="T75" fmla="*/ 60 h 374"/>
                  <a:gd name="T76" fmla="*/ 45 w 627"/>
                  <a:gd name="T77" fmla="*/ 51 h 374"/>
                  <a:gd name="T78" fmla="*/ 69 w 627"/>
                  <a:gd name="T79" fmla="*/ 38 h 374"/>
                  <a:gd name="T80" fmla="*/ 70 w 627"/>
                  <a:gd name="T81" fmla="*/ 38 h 374"/>
                  <a:gd name="T82" fmla="*/ 71 w 627"/>
                  <a:gd name="T83" fmla="*/ 38 h 374"/>
                  <a:gd name="T84" fmla="*/ 98 w 627"/>
                  <a:gd name="T85" fmla="*/ 41 h 374"/>
                  <a:gd name="T86" fmla="*/ 159 w 627"/>
                  <a:gd name="T87" fmla="*/ 55 h 374"/>
                  <a:gd name="T88" fmla="*/ 210 w 627"/>
                  <a:gd name="T89" fmla="*/ 80 h 374"/>
                  <a:gd name="T90" fmla="*/ 253 w 627"/>
                  <a:gd name="T91" fmla="*/ 112 h 374"/>
                  <a:gd name="T92" fmla="*/ 252 w 627"/>
                  <a:gd name="T93" fmla="*/ 149 h 374"/>
                  <a:gd name="T94" fmla="*/ 564 w 627"/>
                  <a:gd name="T95" fmla="*/ 251 h 374"/>
                  <a:gd name="T96" fmla="*/ 511 w 627"/>
                  <a:gd name="T97" fmla="*/ 327 h 374"/>
                  <a:gd name="T98" fmla="*/ 498 w 627"/>
                  <a:gd name="T99" fmla="*/ 341 h 374"/>
                  <a:gd name="T100" fmla="*/ 456 w 627"/>
                  <a:gd name="T101" fmla="*/ 342 h 374"/>
                  <a:gd name="T102" fmla="*/ 359 w 627"/>
                  <a:gd name="T103" fmla="*/ 287 h 374"/>
                  <a:gd name="T104" fmla="*/ 345 w 627"/>
                  <a:gd name="T105" fmla="*/ 226 h 374"/>
                  <a:gd name="T106" fmla="*/ 343 w 627"/>
                  <a:gd name="T107" fmla="*/ 195 h 374"/>
                  <a:gd name="T108" fmla="*/ 355 w 627"/>
                  <a:gd name="T109" fmla="*/ 166 h 374"/>
                  <a:gd name="T110" fmla="*/ 382 w 627"/>
                  <a:gd name="T111" fmla="*/ 153 h 374"/>
                  <a:gd name="T112" fmla="*/ 468 w 627"/>
                  <a:gd name="T113" fmla="*/ 168 h 374"/>
                  <a:gd name="T114" fmla="*/ 477 w 627"/>
                  <a:gd name="T115" fmla="*/ 171 h 374"/>
                  <a:gd name="T116" fmla="*/ 552 w 627"/>
                  <a:gd name="T117" fmla="*/ 212 h 374"/>
                  <a:gd name="T118" fmla="*/ 556 w 627"/>
                  <a:gd name="T119" fmla="*/ 214 h 374"/>
                  <a:gd name="T120" fmla="*/ 557 w 627"/>
                  <a:gd name="T121" fmla="*/ 215 h 374"/>
                  <a:gd name="T122" fmla="*/ 565 w 627"/>
                  <a:gd name="T123" fmla="*/ 232 h 374"/>
                  <a:gd name="T124" fmla="*/ 567 w 627"/>
                  <a:gd name="T125" fmla="*/ 245 h 3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27" h="374">
                    <a:moveTo>
                      <a:pt x="618" y="218"/>
                    </a:moveTo>
                    <a:cubicBezTo>
                      <a:pt x="584" y="198"/>
                      <a:pt x="584" y="198"/>
                      <a:pt x="584" y="198"/>
                    </a:cubicBezTo>
                    <a:cubicBezTo>
                      <a:pt x="583" y="197"/>
                      <a:pt x="581" y="196"/>
                      <a:pt x="580" y="196"/>
                    </a:cubicBezTo>
                    <a:cubicBezTo>
                      <a:pt x="577" y="194"/>
                      <a:pt x="577" y="194"/>
                      <a:pt x="577" y="194"/>
                    </a:cubicBezTo>
                    <a:cubicBezTo>
                      <a:pt x="577" y="194"/>
                      <a:pt x="564" y="185"/>
                      <a:pt x="547" y="174"/>
                    </a:cubicBezTo>
                    <a:cubicBezTo>
                      <a:pt x="530" y="164"/>
                      <a:pt x="508" y="151"/>
                      <a:pt x="487" y="144"/>
                    </a:cubicBezTo>
                    <a:cubicBezTo>
                      <a:pt x="483" y="142"/>
                      <a:pt x="479" y="141"/>
                      <a:pt x="475" y="140"/>
                    </a:cubicBezTo>
                    <a:cubicBezTo>
                      <a:pt x="455" y="135"/>
                      <a:pt x="432" y="129"/>
                      <a:pt x="411" y="126"/>
                    </a:cubicBezTo>
                    <a:cubicBezTo>
                      <a:pt x="401" y="124"/>
                      <a:pt x="391" y="124"/>
                      <a:pt x="381" y="124"/>
                    </a:cubicBezTo>
                    <a:cubicBezTo>
                      <a:pt x="372" y="124"/>
                      <a:pt x="364" y="125"/>
                      <a:pt x="356" y="128"/>
                    </a:cubicBezTo>
                    <a:cubicBezTo>
                      <a:pt x="356" y="128"/>
                      <a:pt x="356" y="128"/>
                      <a:pt x="356" y="128"/>
                    </a:cubicBezTo>
                    <a:cubicBezTo>
                      <a:pt x="355" y="128"/>
                      <a:pt x="353" y="127"/>
                      <a:pt x="352" y="126"/>
                    </a:cubicBezTo>
                    <a:cubicBezTo>
                      <a:pt x="284" y="102"/>
                      <a:pt x="284" y="102"/>
                      <a:pt x="284" y="102"/>
                    </a:cubicBezTo>
                    <a:cubicBezTo>
                      <a:pt x="282" y="101"/>
                      <a:pt x="281" y="101"/>
                      <a:pt x="279" y="101"/>
                    </a:cubicBezTo>
                    <a:cubicBezTo>
                      <a:pt x="279" y="101"/>
                      <a:pt x="279" y="100"/>
                      <a:pt x="279" y="100"/>
                    </a:cubicBezTo>
                    <a:cubicBezTo>
                      <a:pt x="275" y="92"/>
                      <a:pt x="269" y="86"/>
                      <a:pt x="262" y="80"/>
                    </a:cubicBezTo>
                    <a:cubicBezTo>
                      <a:pt x="255" y="74"/>
                      <a:pt x="247" y="68"/>
                      <a:pt x="238" y="63"/>
                    </a:cubicBezTo>
                    <a:cubicBezTo>
                      <a:pt x="220" y="52"/>
                      <a:pt x="199" y="41"/>
                      <a:pt x="180" y="32"/>
                    </a:cubicBezTo>
                    <a:cubicBezTo>
                      <a:pt x="176" y="31"/>
                      <a:pt x="172" y="29"/>
                      <a:pt x="169" y="28"/>
                    </a:cubicBezTo>
                    <a:cubicBezTo>
                      <a:pt x="148" y="20"/>
                      <a:pt x="123" y="16"/>
                      <a:pt x="103" y="13"/>
                    </a:cubicBezTo>
                    <a:cubicBezTo>
                      <a:pt x="83" y="10"/>
                      <a:pt x="68" y="9"/>
                      <a:pt x="67" y="8"/>
                    </a:cubicBezTo>
                    <a:cubicBezTo>
                      <a:pt x="64" y="8"/>
                      <a:pt x="64" y="8"/>
                      <a:pt x="64" y="8"/>
                    </a:cubicBezTo>
                    <a:cubicBezTo>
                      <a:pt x="62" y="8"/>
                      <a:pt x="61" y="7"/>
                      <a:pt x="59" y="7"/>
                    </a:cubicBezTo>
                    <a:cubicBezTo>
                      <a:pt x="21" y="1"/>
                      <a:pt x="21" y="1"/>
                      <a:pt x="21" y="1"/>
                    </a:cubicBezTo>
                    <a:cubicBezTo>
                      <a:pt x="12" y="0"/>
                      <a:pt x="5" y="5"/>
                      <a:pt x="3" y="14"/>
                    </a:cubicBezTo>
                    <a:cubicBezTo>
                      <a:pt x="1" y="31"/>
                      <a:pt x="1" y="31"/>
                      <a:pt x="1" y="31"/>
                    </a:cubicBezTo>
                    <a:cubicBezTo>
                      <a:pt x="0" y="40"/>
                      <a:pt x="5" y="48"/>
                      <a:pt x="13" y="50"/>
                    </a:cubicBezTo>
                    <a:cubicBezTo>
                      <a:pt x="13" y="51"/>
                      <a:pt x="13" y="52"/>
                      <a:pt x="13" y="53"/>
                    </a:cubicBezTo>
                    <a:cubicBezTo>
                      <a:pt x="12" y="57"/>
                      <a:pt x="11" y="61"/>
                      <a:pt x="10" y="66"/>
                    </a:cubicBezTo>
                    <a:cubicBezTo>
                      <a:pt x="9" y="75"/>
                      <a:pt x="8" y="87"/>
                      <a:pt x="7" y="98"/>
                    </a:cubicBezTo>
                    <a:cubicBezTo>
                      <a:pt x="4" y="122"/>
                      <a:pt x="3" y="148"/>
                      <a:pt x="3" y="165"/>
                    </a:cubicBezTo>
                    <a:cubicBezTo>
                      <a:pt x="4" y="170"/>
                      <a:pt x="4" y="174"/>
                      <a:pt x="5" y="178"/>
                    </a:cubicBezTo>
                    <a:cubicBezTo>
                      <a:pt x="7" y="187"/>
                      <a:pt x="12" y="194"/>
                      <a:pt x="17" y="200"/>
                    </a:cubicBezTo>
                    <a:cubicBezTo>
                      <a:pt x="23" y="207"/>
                      <a:pt x="30" y="212"/>
                      <a:pt x="38" y="218"/>
                    </a:cubicBezTo>
                    <a:cubicBezTo>
                      <a:pt x="54" y="229"/>
                      <a:pt x="73" y="238"/>
                      <a:pt x="92" y="244"/>
                    </a:cubicBezTo>
                    <a:cubicBezTo>
                      <a:pt x="128" y="258"/>
                      <a:pt x="162" y="258"/>
                      <a:pt x="188" y="246"/>
                    </a:cubicBezTo>
                    <a:cubicBezTo>
                      <a:pt x="193" y="244"/>
                      <a:pt x="198" y="241"/>
                      <a:pt x="204" y="237"/>
                    </a:cubicBezTo>
                    <a:cubicBezTo>
                      <a:pt x="209" y="233"/>
                      <a:pt x="215" y="228"/>
                      <a:pt x="221" y="223"/>
                    </a:cubicBezTo>
                    <a:cubicBezTo>
                      <a:pt x="233" y="213"/>
                      <a:pt x="245" y="203"/>
                      <a:pt x="255" y="193"/>
                    </a:cubicBezTo>
                    <a:cubicBezTo>
                      <a:pt x="261" y="187"/>
                      <a:pt x="266" y="182"/>
                      <a:pt x="270" y="177"/>
                    </a:cubicBezTo>
                    <a:cubicBezTo>
                      <a:pt x="274" y="172"/>
                      <a:pt x="277" y="166"/>
                      <a:pt x="279" y="159"/>
                    </a:cubicBezTo>
                    <a:cubicBezTo>
                      <a:pt x="279" y="158"/>
                      <a:pt x="280" y="157"/>
                      <a:pt x="280" y="156"/>
                    </a:cubicBezTo>
                    <a:cubicBezTo>
                      <a:pt x="280" y="157"/>
                      <a:pt x="280" y="157"/>
                      <a:pt x="280" y="157"/>
                    </a:cubicBezTo>
                    <a:cubicBezTo>
                      <a:pt x="287" y="152"/>
                      <a:pt x="296" y="151"/>
                      <a:pt x="304" y="154"/>
                    </a:cubicBezTo>
                    <a:cubicBezTo>
                      <a:pt x="311" y="156"/>
                      <a:pt x="317" y="162"/>
                      <a:pt x="319" y="170"/>
                    </a:cubicBezTo>
                    <a:cubicBezTo>
                      <a:pt x="319" y="171"/>
                      <a:pt x="318" y="173"/>
                      <a:pt x="318" y="174"/>
                    </a:cubicBezTo>
                    <a:cubicBezTo>
                      <a:pt x="315" y="180"/>
                      <a:pt x="314" y="187"/>
                      <a:pt x="314" y="194"/>
                    </a:cubicBezTo>
                    <a:cubicBezTo>
                      <a:pt x="313" y="199"/>
                      <a:pt x="314" y="207"/>
                      <a:pt x="315" y="216"/>
                    </a:cubicBezTo>
                    <a:cubicBezTo>
                      <a:pt x="316" y="229"/>
                      <a:pt x="318" y="245"/>
                      <a:pt x="321" y="260"/>
                    </a:cubicBezTo>
                    <a:cubicBezTo>
                      <a:pt x="323" y="268"/>
                      <a:pt x="324" y="275"/>
                      <a:pt x="326" y="282"/>
                    </a:cubicBezTo>
                    <a:cubicBezTo>
                      <a:pt x="328" y="288"/>
                      <a:pt x="330" y="294"/>
                      <a:pt x="332" y="299"/>
                    </a:cubicBezTo>
                    <a:cubicBezTo>
                      <a:pt x="344" y="325"/>
                      <a:pt x="370" y="346"/>
                      <a:pt x="407" y="359"/>
                    </a:cubicBezTo>
                    <a:cubicBezTo>
                      <a:pt x="425" y="366"/>
                      <a:pt x="446" y="371"/>
                      <a:pt x="465" y="373"/>
                    </a:cubicBezTo>
                    <a:cubicBezTo>
                      <a:pt x="475" y="374"/>
                      <a:pt x="484" y="374"/>
                      <a:pt x="492" y="373"/>
                    </a:cubicBezTo>
                    <a:cubicBezTo>
                      <a:pt x="501" y="372"/>
                      <a:pt x="509" y="370"/>
                      <a:pt x="516" y="364"/>
                    </a:cubicBezTo>
                    <a:cubicBezTo>
                      <a:pt x="520" y="362"/>
                      <a:pt x="522" y="359"/>
                      <a:pt x="526" y="355"/>
                    </a:cubicBezTo>
                    <a:cubicBezTo>
                      <a:pt x="537" y="342"/>
                      <a:pt x="552" y="321"/>
                      <a:pt x="566" y="302"/>
                    </a:cubicBezTo>
                    <a:cubicBezTo>
                      <a:pt x="573" y="292"/>
                      <a:pt x="579" y="282"/>
                      <a:pt x="584" y="274"/>
                    </a:cubicBezTo>
                    <a:cubicBezTo>
                      <a:pt x="586" y="270"/>
                      <a:pt x="588" y="267"/>
                      <a:pt x="590" y="263"/>
                    </a:cubicBezTo>
                    <a:cubicBezTo>
                      <a:pt x="591" y="262"/>
                      <a:pt x="591" y="261"/>
                      <a:pt x="592" y="260"/>
                    </a:cubicBezTo>
                    <a:cubicBezTo>
                      <a:pt x="599" y="264"/>
                      <a:pt x="609" y="261"/>
                      <a:pt x="614" y="254"/>
                    </a:cubicBezTo>
                    <a:cubicBezTo>
                      <a:pt x="623" y="239"/>
                      <a:pt x="623" y="239"/>
                      <a:pt x="623" y="239"/>
                    </a:cubicBezTo>
                    <a:cubicBezTo>
                      <a:pt x="627" y="231"/>
                      <a:pt x="625" y="223"/>
                      <a:pt x="618" y="218"/>
                    </a:cubicBezTo>
                    <a:close/>
                    <a:moveTo>
                      <a:pt x="247" y="159"/>
                    </a:moveTo>
                    <a:cubicBezTo>
                      <a:pt x="245" y="161"/>
                      <a:pt x="242" y="165"/>
                      <a:pt x="238" y="168"/>
                    </a:cubicBezTo>
                    <a:cubicBezTo>
                      <a:pt x="235" y="172"/>
                      <a:pt x="230" y="177"/>
                      <a:pt x="225" y="182"/>
                    </a:cubicBezTo>
                    <a:cubicBezTo>
                      <a:pt x="214" y="191"/>
                      <a:pt x="202" y="202"/>
                      <a:pt x="192" y="209"/>
                    </a:cubicBezTo>
                    <a:cubicBezTo>
                      <a:pt x="185" y="214"/>
                      <a:pt x="179" y="218"/>
                      <a:pt x="175" y="220"/>
                    </a:cubicBezTo>
                    <a:cubicBezTo>
                      <a:pt x="159" y="228"/>
                      <a:pt x="133" y="229"/>
                      <a:pt x="101" y="217"/>
                    </a:cubicBezTo>
                    <a:cubicBezTo>
                      <a:pt x="89" y="213"/>
                      <a:pt x="76" y="207"/>
                      <a:pt x="65" y="200"/>
                    </a:cubicBezTo>
                    <a:cubicBezTo>
                      <a:pt x="54" y="194"/>
                      <a:pt x="44" y="187"/>
                      <a:pt x="39" y="181"/>
                    </a:cubicBezTo>
                    <a:cubicBezTo>
                      <a:pt x="35" y="177"/>
                      <a:pt x="33" y="173"/>
                      <a:pt x="33" y="172"/>
                    </a:cubicBezTo>
                    <a:cubicBezTo>
                      <a:pt x="33" y="171"/>
                      <a:pt x="33" y="169"/>
                      <a:pt x="33" y="165"/>
                    </a:cubicBezTo>
                    <a:cubicBezTo>
                      <a:pt x="32" y="162"/>
                      <a:pt x="32" y="158"/>
                      <a:pt x="32" y="153"/>
                    </a:cubicBezTo>
                    <a:cubicBezTo>
                      <a:pt x="33" y="144"/>
                      <a:pt x="33" y="133"/>
                      <a:pt x="34" y="121"/>
                    </a:cubicBezTo>
                    <a:cubicBezTo>
                      <a:pt x="36" y="98"/>
                      <a:pt x="38" y="73"/>
                      <a:pt x="41" y="60"/>
                    </a:cubicBezTo>
                    <a:cubicBezTo>
                      <a:pt x="41" y="57"/>
                      <a:pt x="42" y="54"/>
                      <a:pt x="42" y="54"/>
                    </a:cubicBezTo>
                    <a:cubicBezTo>
                      <a:pt x="42" y="54"/>
                      <a:pt x="43" y="53"/>
                      <a:pt x="45" y="51"/>
                    </a:cubicBezTo>
                    <a:cubicBezTo>
                      <a:pt x="47" y="49"/>
                      <a:pt x="49" y="47"/>
                      <a:pt x="52" y="45"/>
                    </a:cubicBezTo>
                    <a:cubicBezTo>
                      <a:pt x="58" y="42"/>
                      <a:pt x="65" y="39"/>
                      <a:pt x="69" y="38"/>
                    </a:cubicBezTo>
                    <a:cubicBezTo>
                      <a:pt x="69" y="38"/>
                      <a:pt x="69" y="38"/>
                      <a:pt x="69" y="38"/>
                    </a:cubicBezTo>
                    <a:cubicBezTo>
                      <a:pt x="69" y="38"/>
                      <a:pt x="70" y="38"/>
                      <a:pt x="70" y="38"/>
                    </a:cubicBezTo>
                    <a:cubicBezTo>
                      <a:pt x="71" y="38"/>
                      <a:pt x="71" y="38"/>
                      <a:pt x="71" y="38"/>
                    </a:cubicBezTo>
                    <a:cubicBezTo>
                      <a:pt x="71" y="38"/>
                      <a:pt x="71" y="38"/>
                      <a:pt x="71" y="38"/>
                    </a:cubicBezTo>
                    <a:cubicBezTo>
                      <a:pt x="72" y="38"/>
                      <a:pt x="73" y="38"/>
                      <a:pt x="75" y="38"/>
                    </a:cubicBezTo>
                    <a:cubicBezTo>
                      <a:pt x="81" y="39"/>
                      <a:pt x="89" y="40"/>
                      <a:pt x="98" y="41"/>
                    </a:cubicBezTo>
                    <a:cubicBezTo>
                      <a:pt x="117" y="44"/>
                      <a:pt x="141" y="49"/>
                      <a:pt x="159" y="55"/>
                    </a:cubicBezTo>
                    <a:cubicBezTo>
                      <a:pt x="159" y="55"/>
                      <a:pt x="159" y="55"/>
                      <a:pt x="159" y="55"/>
                    </a:cubicBezTo>
                    <a:cubicBezTo>
                      <a:pt x="162" y="56"/>
                      <a:pt x="165" y="58"/>
                      <a:pt x="168" y="59"/>
                    </a:cubicBezTo>
                    <a:cubicBezTo>
                      <a:pt x="181" y="65"/>
                      <a:pt x="196" y="72"/>
                      <a:pt x="210" y="80"/>
                    </a:cubicBezTo>
                    <a:cubicBezTo>
                      <a:pt x="223" y="87"/>
                      <a:pt x="236" y="95"/>
                      <a:pt x="244" y="102"/>
                    </a:cubicBezTo>
                    <a:cubicBezTo>
                      <a:pt x="249" y="106"/>
                      <a:pt x="252" y="111"/>
                      <a:pt x="253" y="112"/>
                    </a:cubicBezTo>
                    <a:cubicBezTo>
                      <a:pt x="255" y="116"/>
                      <a:pt x="256" y="122"/>
                      <a:pt x="255" y="129"/>
                    </a:cubicBezTo>
                    <a:cubicBezTo>
                      <a:pt x="255" y="136"/>
                      <a:pt x="254" y="143"/>
                      <a:pt x="252" y="149"/>
                    </a:cubicBezTo>
                    <a:cubicBezTo>
                      <a:pt x="250" y="154"/>
                      <a:pt x="248" y="157"/>
                      <a:pt x="247" y="159"/>
                    </a:cubicBezTo>
                    <a:close/>
                    <a:moveTo>
                      <a:pt x="564" y="251"/>
                    </a:moveTo>
                    <a:cubicBezTo>
                      <a:pt x="558" y="262"/>
                      <a:pt x="544" y="283"/>
                      <a:pt x="530" y="302"/>
                    </a:cubicBezTo>
                    <a:cubicBezTo>
                      <a:pt x="523" y="311"/>
                      <a:pt x="517" y="320"/>
                      <a:pt x="511" y="327"/>
                    </a:cubicBezTo>
                    <a:cubicBezTo>
                      <a:pt x="508" y="331"/>
                      <a:pt x="505" y="334"/>
                      <a:pt x="503" y="337"/>
                    </a:cubicBezTo>
                    <a:cubicBezTo>
                      <a:pt x="501" y="339"/>
                      <a:pt x="499" y="341"/>
                      <a:pt x="498" y="341"/>
                    </a:cubicBezTo>
                    <a:cubicBezTo>
                      <a:pt x="497" y="342"/>
                      <a:pt x="494" y="344"/>
                      <a:pt x="489" y="344"/>
                    </a:cubicBezTo>
                    <a:cubicBezTo>
                      <a:pt x="480" y="345"/>
                      <a:pt x="468" y="345"/>
                      <a:pt x="456" y="342"/>
                    </a:cubicBezTo>
                    <a:cubicBezTo>
                      <a:pt x="443" y="340"/>
                      <a:pt x="429" y="336"/>
                      <a:pt x="417" y="332"/>
                    </a:cubicBezTo>
                    <a:cubicBezTo>
                      <a:pt x="385" y="321"/>
                      <a:pt x="366" y="303"/>
                      <a:pt x="359" y="287"/>
                    </a:cubicBezTo>
                    <a:cubicBezTo>
                      <a:pt x="357" y="284"/>
                      <a:pt x="355" y="276"/>
                      <a:pt x="353" y="268"/>
                    </a:cubicBezTo>
                    <a:cubicBezTo>
                      <a:pt x="350" y="255"/>
                      <a:pt x="347" y="240"/>
                      <a:pt x="345" y="226"/>
                    </a:cubicBezTo>
                    <a:cubicBezTo>
                      <a:pt x="344" y="219"/>
                      <a:pt x="344" y="212"/>
                      <a:pt x="343" y="207"/>
                    </a:cubicBezTo>
                    <a:cubicBezTo>
                      <a:pt x="343" y="202"/>
                      <a:pt x="343" y="197"/>
                      <a:pt x="343" y="195"/>
                    </a:cubicBezTo>
                    <a:cubicBezTo>
                      <a:pt x="343" y="192"/>
                      <a:pt x="344" y="188"/>
                      <a:pt x="345" y="184"/>
                    </a:cubicBezTo>
                    <a:cubicBezTo>
                      <a:pt x="347" y="178"/>
                      <a:pt x="351" y="171"/>
                      <a:pt x="355" y="166"/>
                    </a:cubicBezTo>
                    <a:cubicBezTo>
                      <a:pt x="359" y="161"/>
                      <a:pt x="364" y="156"/>
                      <a:pt x="368" y="155"/>
                    </a:cubicBezTo>
                    <a:cubicBezTo>
                      <a:pt x="370" y="154"/>
                      <a:pt x="375" y="153"/>
                      <a:pt x="382" y="153"/>
                    </a:cubicBezTo>
                    <a:cubicBezTo>
                      <a:pt x="392" y="153"/>
                      <a:pt x="406" y="154"/>
                      <a:pt x="422" y="157"/>
                    </a:cubicBezTo>
                    <a:cubicBezTo>
                      <a:pt x="437" y="160"/>
                      <a:pt x="453" y="164"/>
                      <a:pt x="468" y="168"/>
                    </a:cubicBezTo>
                    <a:cubicBezTo>
                      <a:pt x="471" y="169"/>
                      <a:pt x="474" y="170"/>
                      <a:pt x="477" y="171"/>
                    </a:cubicBezTo>
                    <a:cubicBezTo>
                      <a:pt x="477" y="171"/>
                      <a:pt x="477" y="171"/>
                      <a:pt x="477" y="171"/>
                    </a:cubicBezTo>
                    <a:cubicBezTo>
                      <a:pt x="495" y="178"/>
                      <a:pt x="516" y="189"/>
                      <a:pt x="532" y="199"/>
                    </a:cubicBezTo>
                    <a:cubicBezTo>
                      <a:pt x="540" y="204"/>
                      <a:pt x="547" y="209"/>
                      <a:pt x="552" y="212"/>
                    </a:cubicBezTo>
                    <a:cubicBezTo>
                      <a:pt x="554" y="213"/>
                      <a:pt x="555" y="214"/>
                      <a:pt x="556" y="214"/>
                    </a:cubicBezTo>
                    <a:cubicBezTo>
                      <a:pt x="556" y="214"/>
                      <a:pt x="556" y="214"/>
                      <a:pt x="556" y="214"/>
                    </a:cubicBezTo>
                    <a:cubicBezTo>
                      <a:pt x="556" y="215"/>
                      <a:pt x="556" y="215"/>
                      <a:pt x="556" y="215"/>
                    </a:cubicBezTo>
                    <a:cubicBezTo>
                      <a:pt x="557" y="215"/>
                      <a:pt x="557" y="215"/>
                      <a:pt x="557" y="215"/>
                    </a:cubicBezTo>
                    <a:cubicBezTo>
                      <a:pt x="557" y="216"/>
                      <a:pt x="557" y="216"/>
                      <a:pt x="557" y="216"/>
                    </a:cubicBezTo>
                    <a:cubicBezTo>
                      <a:pt x="559" y="219"/>
                      <a:pt x="563" y="226"/>
                      <a:pt x="565" y="232"/>
                    </a:cubicBezTo>
                    <a:cubicBezTo>
                      <a:pt x="566" y="235"/>
                      <a:pt x="567" y="238"/>
                      <a:pt x="567" y="241"/>
                    </a:cubicBezTo>
                    <a:cubicBezTo>
                      <a:pt x="567" y="243"/>
                      <a:pt x="567" y="245"/>
                      <a:pt x="567" y="245"/>
                    </a:cubicBezTo>
                    <a:cubicBezTo>
                      <a:pt x="567" y="245"/>
                      <a:pt x="566" y="247"/>
                      <a:pt x="564" y="25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9" name="Freeform 160"/>
              <p:cNvSpPr>
                <a:spLocks noEditPoints="1"/>
              </p:cNvSpPr>
              <p:nvPr/>
            </p:nvSpPr>
            <p:spPr bwMode="auto">
              <a:xfrm>
                <a:off x="4047" y="191"/>
                <a:ext cx="890" cy="548"/>
              </a:xfrm>
              <a:custGeom>
                <a:avLst/>
                <a:gdLst>
                  <a:gd name="T0" fmla="*/ 426 w 652"/>
                  <a:gd name="T1" fmla="*/ 125 h 401"/>
                  <a:gd name="T2" fmla="*/ 302 w 652"/>
                  <a:gd name="T3" fmla="*/ 102 h 401"/>
                  <a:gd name="T4" fmla="*/ 304 w 652"/>
                  <a:gd name="T5" fmla="*/ 107 h 401"/>
                  <a:gd name="T6" fmla="*/ 82 w 652"/>
                  <a:gd name="T7" fmla="*/ 8 h 401"/>
                  <a:gd name="T8" fmla="*/ 82 w 652"/>
                  <a:gd name="T9" fmla="*/ 8 h 401"/>
                  <a:gd name="T10" fmla="*/ 3 w 652"/>
                  <a:gd name="T11" fmla="*/ 25 h 401"/>
                  <a:gd name="T12" fmla="*/ 6 w 652"/>
                  <a:gd name="T13" fmla="*/ 110 h 401"/>
                  <a:gd name="T14" fmla="*/ 206 w 652"/>
                  <a:gd name="T15" fmla="*/ 272 h 401"/>
                  <a:gd name="T16" fmla="*/ 289 w 652"/>
                  <a:gd name="T17" fmla="*/ 183 h 401"/>
                  <a:gd name="T18" fmla="*/ 314 w 652"/>
                  <a:gd name="T19" fmla="*/ 230 h 401"/>
                  <a:gd name="T20" fmla="*/ 507 w 652"/>
                  <a:gd name="T21" fmla="*/ 400 h 401"/>
                  <a:gd name="T22" fmla="*/ 617 w 652"/>
                  <a:gd name="T23" fmla="*/ 279 h 401"/>
                  <a:gd name="T24" fmla="*/ 625 w 652"/>
                  <a:gd name="T25" fmla="*/ 244 h 401"/>
                  <a:gd name="T26" fmla="*/ 591 w 652"/>
                  <a:gd name="T27" fmla="*/ 270 h 401"/>
                  <a:gd name="T28" fmla="*/ 425 w 652"/>
                  <a:gd name="T29" fmla="*/ 359 h 401"/>
                  <a:gd name="T30" fmla="*/ 345 w 652"/>
                  <a:gd name="T31" fmla="*/ 188 h 401"/>
                  <a:gd name="T32" fmla="*/ 272 w 652"/>
                  <a:gd name="T33" fmla="*/ 182 h 401"/>
                  <a:gd name="T34" fmla="*/ 18 w 652"/>
                  <a:gd name="T35" fmla="*/ 191 h 401"/>
                  <a:gd name="T36" fmla="*/ 28 w 652"/>
                  <a:gd name="T37" fmla="*/ 47 h 401"/>
                  <a:gd name="T38" fmla="*/ 30 w 652"/>
                  <a:gd name="T39" fmla="*/ 28 h 401"/>
                  <a:gd name="T40" fmla="*/ 78 w 652"/>
                  <a:gd name="T41" fmla="*/ 35 h 401"/>
                  <a:gd name="T42" fmla="*/ 279 w 652"/>
                  <a:gd name="T43" fmla="*/ 119 h 401"/>
                  <a:gd name="T44" fmla="*/ 292 w 652"/>
                  <a:gd name="T45" fmla="*/ 128 h 401"/>
                  <a:gd name="T46" fmla="*/ 395 w 652"/>
                  <a:gd name="T47" fmla="*/ 150 h 401"/>
                  <a:gd name="T48" fmla="*/ 582 w 652"/>
                  <a:gd name="T49" fmla="*/ 218 h 401"/>
                  <a:gd name="T50" fmla="*/ 241 w 652"/>
                  <a:gd name="T51" fmla="*/ 172 h 401"/>
                  <a:gd name="T52" fmla="*/ 85 w 652"/>
                  <a:gd name="T53" fmla="*/ 201 h 401"/>
                  <a:gd name="T54" fmla="*/ 59 w 652"/>
                  <a:gd name="T55" fmla="*/ 181 h 401"/>
                  <a:gd name="T56" fmla="*/ 59 w 652"/>
                  <a:gd name="T57" fmla="*/ 167 h 401"/>
                  <a:gd name="T58" fmla="*/ 68 w 652"/>
                  <a:gd name="T59" fmla="*/ 72 h 401"/>
                  <a:gd name="T60" fmla="*/ 55 w 652"/>
                  <a:gd name="T61" fmla="*/ 67 h 401"/>
                  <a:gd name="T62" fmla="*/ 67 w 652"/>
                  <a:gd name="T63" fmla="*/ 73 h 401"/>
                  <a:gd name="T64" fmla="*/ 67 w 652"/>
                  <a:gd name="T65" fmla="*/ 74 h 401"/>
                  <a:gd name="T66" fmla="*/ 83 w 652"/>
                  <a:gd name="T67" fmla="*/ 51 h 401"/>
                  <a:gd name="T68" fmla="*/ 172 w 652"/>
                  <a:gd name="T69" fmla="*/ 68 h 401"/>
                  <a:gd name="T70" fmla="*/ 260 w 652"/>
                  <a:gd name="T71" fmla="*/ 127 h 401"/>
                  <a:gd name="T72" fmla="*/ 270 w 652"/>
                  <a:gd name="T73" fmla="*/ 181 h 401"/>
                  <a:gd name="T74" fmla="*/ 249 w 652"/>
                  <a:gd name="T75" fmla="*/ 93 h 401"/>
                  <a:gd name="T76" fmla="*/ 85 w 652"/>
                  <a:gd name="T77" fmla="*/ 37 h 401"/>
                  <a:gd name="T78" fmla="*/ 82 w 652"/>
                  <a:gd name="T79" fmla="*/ 37 h 401"/>
                  <a:gd name="T80" fmla="*/ 43 w 652"/>
                  <a:gd name="T81" fmla="*/ 60 h 401"/>
                  <a:gd name="T82" fmla="*/ 32 w 652"/>
                  <a:gd name="T83" fmla="*/ 184 h 401"/>
                  <a:gd name="T84" fmla="*/ 194 w 652"/>
                  <a:gd name="T85" fmla="*/ 246 h 401"/>
                  <a:gd name="T86" fmla="*/ 577 w 652"/>
                  <a:gd name="T87" fmla="*/ 264 h 401"/>
                  <a:gd name="T88" fmla="*/ 506 w 652"/>
                  <a:gd name="T89" fmla="*/ 348 h 401"/>
                  <a:gd name="T90" fmla="*/ 504 w 652"/>
                  <a:gd name="T91" fmla="*/ 343 h 401"/>
                  <a:gd name="T92" fmla="*/ 379 w 652"/>
                  <a:gd name="T93" fmla="*/ 278 h 401"/>
                  <a:gd name="T94" fmla="*/ 387 w 652"/>
                  <a:gd name="T95" fmla="*/ 180 h 401"/>
                  <a:gd name="T96" fmla="*/ 395 w 652"/>
                  <a:gd name="T97" fmla="*/ 180 h 401"/>
                  <a:gd name="T98" fmla="*/ 485 w 652"/>
                  <a:gd name="T99" fmla="*/ 197 h 401"/>
                  <a:gd name="T100" fmla="*/ 570 w 652"/>
                  <a:gd name="T101" fmla="*/ 229 h 401"/>
                  <a:gd name="T102" fmla="*/ 576 w 652"/>
                  <a:gd name="T103" fmla="*/ 257 h 401"/>
                  <a:gd name="T104" fmla="*/ 569 w 652"/>
                  <a:gd name="T105" fmla="*/ 250 h 401"/>
                  <a:gd name="T106" fmla="*/ 568 w 652"/>
                  <a:gd name="T107" fmla="*/ 244 h 401"/>
                  <a:gd name="T108" fmla="*/ 567 w 652"/>
                  <a:gd name="T109" fmla="*/ 253 h 401"/>
                  <a:gd name="T110" fmla="*/ 590 w 652"/>
                  <a:gd name="T111" fmla="*/ 267 h 401"/>
                  <a:gd name="T112" fmla="*/ 576 w 652"/>
                  <a:gd name="T113" fmla="*/ 216 h 401"/>
                  <a:gd name="T114" fmla="*/ 484 w 652"/>
                  <a:gd name="T115" fmla="*/ 168 h 401"/>
                  <a:gd name="T116" fmla="*/ 377 w 652"/>
                  <a:gd name="T117" fmla="*/ 154 h 401"/>
                  <a:gd name="T118" fmla="*/ 352 w 652"/>
                  <a:gd name="T119" fmla="*/ 284 h 401"/>
                  <a:gd name="T120" fmla="*/ 518 w 652"/>
                  <a:gd name="T121" fmla="*/ 366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52" h="401">
                    <a:moveTo>
                      <a:pt x="631" y="231"/>
                    </a:moveTo>
                    <a:cubicBezTo>
                      <a:pt x="638" y="219"/>
                      <a:pt x="638" y="219"/>
                      <a:pt x="638" y="219"/>
                    </a:cubicBezTo>
                    <a:cubicBezTo>
                      <a:pt x="605" y="199"/>
                      <a:pt x="605" y="199"/>
                      <a:pt x="605" y="199"/>
                    </a:cubicBezTo>
                    <a:cubicBezTo>
                      <a:pt x="605" y="199"/>
                      <a:pt x="605" y="199"/>
                      <a:pt x="605" y="199"/>
                    </a:cubicBezTo>
                    <a:cubicBezTo>
                      <a:pt x="602" y="197"/>
                      <a:pt x="599" y="196"/>
                      <a:pt x="596" y="195"/>
                    </a:cubicBezTo>
                    <a:cubicBezTo>
                      <a:pt x="593" y="209"/>
                      <a:pt x="593" y="209"/>
                      <a:pt x="593" y="209"/>
                    </a:cubicBezTo>
                    <a:cubicBezTo>
                      <a:pt x="601" y="197"/>
                      <a:pt x="601" y="197"/>
                      <a:pt x="601" y="197"/>
                    </a:cubicBezTo>
                    <a:cubicBezTo>
                      <a:pt x="598" y="195"/>
                      <a:pt x="598" y="195"/>
                      <a:pt x="598" y="195"/>
                    </a:cubicBezTo>
                    <a:cubicBezTo>
                      <a:pt x="598" y="196"/>
                      <a:pt x="598" y="196"/>
                      <a:pt x="598" y="196"/>
                    </a:cubicBezTo>
                    <a:cubicBezTo>
                      <a:pt x="598" y="195"/>
                      <a:pt x="598" y="195"/>
                      <a:pt x="598" y="195"/>
                    </a:cubicBezTo>
                    <a:cubicBezTo>
                      <a:pt x="596" y="194"/>
                      <a:pt x="584" y="186"/>
                      <a:pt x="567" y="176"/>
                    </a:cubicBezTo>
                    <a:cubicBezTo>
                      <a:pt x="567" y="176"/>
                      <a:pt x="567" y="176"/>
                      <a:pt x="567" y="176"/>
                    </a:cubicBezTo>
                    <a:cubicBezTo>
                      <a:pt x="550" y="165"/>
                      <a:pt x="527" y="152"/>
                      <a:pt x="504" y="144"/>
                    </a:cubicBezTo>
                    <a:cubicBezTo>
                      <a:pt x="500" y="142"/>
                      <a:pt x="496" y="141"/>
                      <a:pt x="492" y="140"/>
                    </a:cubicBezTo>
                    <a:cubicBezTo>
                      <a:pt x="492" y="140"/>
                      <a:pt x="492" y="140"/>
                      <a:pt x="492" y="140"/>
                    </a:cubicBezTo>
                    <a:cubicBezTo>
                      <a:pt x="471" y="134"/>
                      <a:pt x="448" y="129"/>
                      <a:pt x="426" y="125"/>
                    </a:cubicBezTo>
                    <a:cubicBezTo>
                      <a:pt x="426" y="125"/>
                      <a:pt x="426" y="125"/>
                      <a:pt x="426" y="125"/>
                    </a:cubicBezTo>
                    <a:cubicBezTo>
                      <a:pt x="415" y="124"/>
                      <a:pt x="405" y="123"/>
                      <a:pt x="395" y="123"/>
                    </a:cubicBezTo>
                    <a:cubicBezTo>
                      <a:pt x="395" y="123"/>
                      <a:pt x="395" y="123"/>
                      <a:pt x="394" y="123"/>
                    </a:cubicBezTo>
                    <a:cubicBezTo>
                      <a:pt x="394" y="123"/>
                      <a:pt x="394" y="123"/>
                      <a:pt x="394" y="123"/>
                    </a:cubicBezTo>
                    <a:cubicBezTo>
                      <a:pt x="394" y="123"/>
                      <a:pt x="394" y="123"/>
                      <a:pt x="394" y="123"/>
                    </a:cubicBezTo>
                    <a:cubicBezTo>
                      <a:pt x="389" y="123"/>
                      <a:pt x="384" y="123"/>
                      <a:pt x="379" y="124"/>
                    </a:cubicBezTo>
                    <a:cubicBezTo>
                      <a:pt x="374" y="125"/>
                      <a:pt x="369" y="126"/>
                      <a:pt x="363" y="129"/>
                    </a:cubicBezTo>
                    <a:cubicBezTo>
                      <a:pt x="363" y="129"/>
                      <a:pt x="363" y="129"/>
                      <a:pt x="363" y="129"/>
                    </a:cubicBezTo>
                    <a:cubicBezTo>
                      <a:pt x="362" y="129"/>
                      <a:pt x="362" y="129"/>
                      <a:pt x="362" y="129"/>
                    </a:cubicBezTo>
                    <a:cubicBezTo>
                      <a:pt x="369" y="141"/>
                      <a:pt x="369" y="141"/>
                      <a:pt x="369" y="141"/>
                    </a:cubicBezTo>
                    <a:cubicBezTo>
                      <a:pt x="377" y="130"/>
                      <a:pt x="377" y="130"/>
                      <a:pt x="377" y="130"/>
                    </a:cubicBezTo>
                    <a:cubicBezTo>
                      <a:pt x="375" y="129"/>
                      <a:pt x="372" y="127"/>
                      <a:pt x="370" y="127"/>
                    </a:cubicBezTo>
                    <a:cubicBezTo>
                      <a:pt x="370" y="127"/>
                      <a:pt x="370" y="127"/>
                      <a:pt x="370" y="127"/>
                    </a:cubicBezTo>
                    <a:cubicBezTo>
                      <a:pt x="302" y="102"/>
                      <a:pt x="302" y="102"/>
                      <a:pt x="302" y="102"/>
                    </a:cubicBezTo>
                    <a:cubicBezTo>
                      <a:pt x="297" y="115"/>
                      <a:pt x="297" y="115"/>
                      <a:pt x="297" y="115"/>
                    </a:cubicBezTo>
                    <a:cubicBezTo>
                      <a:pt x="302" y="102"/>
                      <a:pt x="302" y="102"/>
                      <a:pt x="302" y="102"/>
                    </a:cubicBezTo>
                    <a:cubicBezTo>
                      <a:pt x="299" y="101"/>
                      <a:pt x="296" y="100"/>
                      <a:pt x="293" y="100"/>
                    </a:cubicBezTo>
                    <a:cubicBezTo>
                      <a:pt x="292" y="114"/>
                      <a:pt x="292" y="114"/>
                      <a:pt x="292" y="114"/>
                    </a:cubicBezTo>
                    <a:cubicBezTo>
                      <a:pt x="305" y="108"/>
                      <a:pt x="305" y="108"/>
                      <a:pt x="305" y="108"/>
                    </a:cubicBezTo>
                    <a:cubicBezTo>
                      <a:pt x="301" y="110"/>
                      <a:pt x="301" y="110"/>
                      <a:pt x="301" y="110"/>
                    </a:cubicBezTo>
                    <a:cubicBezTo>
                      <a:pt x="305" y="108"/>
                      <a:pt x="305" y="108"/>
                      <a:pt x="305" y="108"/>
                    </a:cubicBezTo>
                    <a:cubicBezTo>
                      <a:pt x="305" y="108"/>
                      <a:pt x="305" y="108"/>
                      <a:pt x="305" y="108"/>
                    </a:cubicBezTo>
                    <a:cubicBezTo>
                      <a:pt x="301" y="110"/>
                      <a:pt x="301" y="110"/>
                      <a:pt x="301" y="110"/>
                    </a:cubicBezTo>
                    <a:cubicBezTo>
                      <a:pt x="305" y="108"/>
                      <a:pt x="305" y="108"/>
                      <a:pt x="305" y="108"/>
                    </a:cubicBezTo>
                    <a:cubicBezTo>
                      <a:pt x="305" y="108"/>
                      <a:pt x="305" y="108"/>
                      <a:pt x="305" y="108"/>
                    </a:cubicBezTo>
                    <a:cubicBezTo>
                      <a:pt x="305" y="108"/>
                      <a:pt x="305" y="108"/>
                      <a:pt x="305" y="108"/>
                    </a:cubicBezTo>
                    <a:cubicBezTo>
                      <a:pt x="305" y="108"/>
                      <a:pt x="305" y="108"/>
                      <a:pt x="305" y="108"/>
                    </a:cubicBezTo>
                    <a:cubicBezTo>
                      <a:pt x="305" y="108"/>
                      <a:pt x="305" y="108"/>
                      <a:pt x="305" y="108"/>
                    </a:cubicBezTo>
                    <a:cubicBezTo>
                      <a:pt x="305" y="108"/>
                      <a:pt x="305" y="108"/>
                      <a:pt x="305" y="108"/>
                    </a:cubicBezTo>
                    <a:cubicBezTo>
                      <a:pt x="305" y="108"/>
                      <a:pt x="305" y="108"/>
                      <a:pt x="304" y="107"/>
                    </a:cubicBezTo>
                    <a:cubicBezTo>
                      <a:pt x="292" y="113"/>
                      <a:pt x="292" y="113"/>
                      <a:pt x="292" y="113"/>
                    </a:cubicBezTo>
                    <a:cubicBezTo>
                      <a:pt x="304" y="107"/>
                      <a:pt x="304" y="107"/>
                      <a:pt x="304" y="107"/>
                    </a:cubicBezTo>
                    <a:cubicBezTo>
                      <a:pt x="302" y="102"/>
                      <a:pt x="299" y="97"/>
                      <a:pt x="295" y="93"/>
                    </a:cubicBezTo>
                    <a:cubicBezTo>
                      <a:pt x="292" y="89"/>
                      <a:pt x="288" y="86"/>
                      <a:pt x="284" y="82"/>
                    </a:cubicBezTo>
                    <a:cubicBezTo>
                      <a:pt x="284" y="82"/>
                      <a:pt x="284" y="82"/>
                      <a:pt x="284" y="82"/>
                    </a:cubicBezTo>
                    <a:cubicBezTo>
                      <a:pt x="284" y="82"/>
                      <a:pt x="284" y="82"/>
                      <a:pt x="284" y="82"/>
                    </a:cubicBezTo>
                    <a:cubicBezTo>
                      <a:pt x="277" y="76"/>
                      <a:pt x="268" y="70"/>
                      <a:pt x="258" y="64"/>
                    </a:cubicBezTo>
                    <a:cubicBezTo>
                      <a:pt x="258" y="64"/>
                      <a:pt x="258" y="64"/>
                      <a:pt x="258" y="64"/>
                    </a:cubicBezTo>
                    <a:cubicBezTo>
                      <a:pt x="240" y="52"/>
                      <a:pt x="218" y="42"/>
                      <a:pt x="198" y="33"/>
                    </a:cubicBezTo>
                    <a:cubicBezTo>
                      <a:pt x="198" y="33"/>
                      <a:pt x="198" y="33"/>
                      <a:pt x="198" y="33"/>
                    </a:cubicBezTo>
                    <a:cubicBezTo>
                      <a:pt x="194" y="31"/>
                      <a:pt x="190" y="29"/>
                      <a:pt x="186" y="28"/>
                    </a:cubicBezTo>
                    <a:cubicBezTo>
                      <a:pt x="186" y="28"/>
                      <a:pt x="186" y="28"/>
                      <a:pt x="186" y="28"/>
                    </a:cubicBezTo>
                    <a:cubicBezTo>
                      <a:pt x="164" y="20"/>
                      <a:pt x="138" y="15"/>
                      <a:pt x="118" y="12"/>
                    </a:cubicBezTo>
                    <a:cubicBezTo>
                      <a:pt x="118" y="12"/>
                      <a:pt x="118" y="12"/>
                      <a:pt x="118" y="12"/>
                    </a:cubicBezTo>
                    <a:cubicBezTo>
                      <a:pt x="107" y="10"/>
                      <a:pt x="99" y="9"/>
                      <a:pt x="92" y="9"/>
                    </a:cubicBezTo>
                    <a:cubicBezTo>
                      <a:pt x="89" y="8"/>
                      <a:pt x="86" y="8"/>
                      <a:pt x="84" y="8"/>
                    </a:cubicBezTo>
                    <a:cubicBezTo>
                      <a:pt x="84" y="8"/>
                      <a:pt x="83" y="8"/>
                      <a:pt x="82" y="8"/>
                    </a:cubicBezTo>
                    <a:cubicBezTo>
                      <a:pt x="82" y="8"/>
                      <a:pt x="82" y="8"/>
                      <a:pt x="82" y="8"/>
                    </a:cubicBezTo>
                    <a:cubicBezTo>
                      <a:pt x="82" y="8"/>
                      <a:pt x="82" y="8"/>
                      <a:pt x="82" y="8"/>
                    </a:cubicBezTo>
                    <a:cubicBezTo>
                      <a:pt x="81" y="14"/>
                      <a:pt x="81" y="14"/>
                      <a:pt x="81" y="14"/>
                    </a:cubicBezTo>
                    <a:cubicBezTo>
                      <a:pt x="82" y="8"/>
                      <a:pt x="82" y="8"/>
                      <a:pt x="82" y="8"/>
                    </a:cubicBezTo>
                    <a:cubicBezTo>
                      <a:pt x="82" y="8"/>
                      <a:pt x="82" y="8"/>
                      <a:pt x="82" y="8"/>
                    </a:cubicBezTo>
                    <a:cubicBezTo>
                      <a:pt x="81" y="14"/>
                      <a:pt x="81" y="14"/>
                      <a:pt x="81" y="14"/>
                    </a:cubicBezTo>
                    <a:cubicBezTo>
                      <a:pt x="82" y="8"/>
                      <a:pt x="82" y="8"/>
                      <a:pt x="82" y="8"/>
                    </a:cubicBezTo>
                    <a:cubicBezTo>
                      <a:pt x="81" y="20"/>
                      <a:pt x="81" y="20"/>
                      <a:pt x="81" y="20"/>
                    </a:cubicBezTo>
                    <a:cubicBezTo>
                      <a:pt x="82" y="8"/>
                      <a:pt x="82" y="8"/>
                      <a:pt x="82" y="8"/>
                    </a:cubicBezTo>
                    <a:cubicBezTo>
                      <a:pt x="82" y="8"/>
                      <a:pt x="82" y="8"/>
                      <a:pt x="82" y="8"/>
                    </a:cubicBezTo>
                    <a:cubicBezTo>
                      <a:pt x="81" y="20"/>
                      <a:pt x="81" y="20"/>
                      <a:pt x="81" y="20"/>
                    </a:cubicBezTo>
                    <a:cubicBezTo>
                      <a:pt x="82" y="8"/>
                      <a:pt x="82" y="8"/>
                      <a:pt x="82" y="8"/>
                    </a:cubicBezTo>
                    <a:cubicBezTo>
                      <a:pt x="81" y="21"/>
                      <a:pt x="81" y="21"/>
                      <a:pt x="81" y="21"/>
                    </a:cubicBezTo>
                    <a:cubicBezTo>
                      <a:pt x="82" y="8"/>
                      <a:pt x="82" y="8"/>
                      <a:pt x="82" y="8"/>
                    </a:cubicBezTo>
                    <a:cubicBezTo>
                      <a:pt x="82" y="8"/>
                      <a:pt x="82" y="8"/>
                      <a:pt x="82" y="8"/>
                    </a:cubicBezTo>
                    <a:cubicBezTo>
                      <a:pt x="81" y="21"/>
                      <a:pt x="81" y="21"/>
                      <a:pt x="81" y="21"/>
                    </a:cubicBezTo>
                    <a:cubicBezTo>
                      <a:pt x="82" y="8"/>
                      <a:pt x="82" y="8"/>
                      <a:pt x="82" y="8"/>
                    </a:cubicBezTo>
                    <a:cubicBezTo>
                      <a:pt x="80" y="21"/>
                      <a:pt x="80" y="21"/>
                      <a:pt x="80" y="21"/>
                    </a:cubicBezTo>
                    <a:cubicBezTo>
                      <a:pt x="83" y="8"/>
                      <a:pt x="83" y="8"/>
                      <a:pt x="83" y="8"/>
                    </a:cubicBezTo>
                    <a:cubicBezTo>
                      <a:pt x="83" y="8"/>
                      <a:pt x="83" y="8"/>
                      <a:pt x="82" y="8"/>
                    </a:cubicBezTo>
                    <a:cubicBezTo>
                      <a:pt x="80" y="21"/>
                      <a:pt x="80" y="21"/>
                      <a:pt x="80" y="21"/>
                    </a:cubicBezTo>
                    <a:cubicBezTo>
                      <a:pt x="83" y="8"/>
                      <a:pt x="83" y="8"/>
                      <a:pt x="83" y="8"/>
                    </a:cubicBezTo>
                    <a:cubicBezTo>
                      <a:pt x="82" y="8"/>
                      <a:pt x="82" y="8"/>
                      <a:pt x="82" y="8"/>
                    </a:cubicBezTo>
                    <a:cubicBezTo>
                      <a:pt x="78" y="7"/>
                      <a:pt x="78" y="7"/>
                      <a:pt x="78" y="7"/>
                    </a:cubicBezTo>
                    <a:cubicBezTo>
                      <a:pt x="77" y="21"/>
                      <a:pt x="77" y="21"/>
                      <a:pt x="77" y="21"/>
                    </a:cubicBezTo>
                    <a:cubicBezTo>
                      <a:pt x="83" y="9"/>
                      <a:pt x="83" y="9"/>
                      <a:pt x="83" y="9"/>
                    </a:cubicBezTo>
                    <a:cubicBezTo>
                      <a:pt x="80" y="7"/>
                      <a:pt x="77" y="7"/>
                      <a:pt x="74" y="6"/>
                    </a:cubicBezTo>
                    <a:cubicBezTo>
                      <a:pt x="74" y="6"/>
                      <a:pt x="74" y="6"/>
                      <a:pt x="74" y="6"/>
                    </a:cubicBezTo>
                    <a:cubicBezTo>
                      <a:pt x="35" y="0"/>
                      <a:pt x="35" y="0"/>
                      <a:pt x="35" y="0"/>
                    </a:cubicBezTo>
                    <a:cubicBezTo>
                      <a:pt x="36" y="0"/>
                      <a:pt x="36" y="0"/>
                      <a:pt x="36" y="0"/>
                    </a:cubicBezTo>
                    <a:cubicBezTo>
                      <a:pt x="34" y="0"/>
                      <a:pt x="33" y="0"/>
                      <a:pt x="31" y="0"/>
                    </a:cubicBezTo>
                    <a:cubicBezTo>
                      <a:pt x="24" y="0"/>
                      <a:pt x="18" y="2"/>
                      <a:pt x="12" y="7"/>
                    </a:cubicBezTo>
                    <a:cubicBezTo>
                      <a:pt x="7" y="11"/>
                      <a:pt x="4" y="18"/>
                      <a:pt x="3" y="25"/>
                    </a:cubicBezTo>
                    <a:cubicBezTo>
                      <a:pt x="3" y="25"/>
                      <a:pt x="3" y="25"/>
                      <a:pt x="3" y="25"/>
                    </a:cubicBezTo>
                    <a:cubicBezTo>
                      <a:pt x="0" y="42"/>
                      <a:pt x="0" y="42"/>
                      <a:pt x="0" y="42"/>
                    </a:cubicBezTo>
                    <a:cubicBezTo>
                      <a:pt x="0" y="42"/>
                      <a:pt x="0" y="42"/>
                      <a:pt x="0" y="42"/>
                    </a:cubicBezTo>
                    <a:cubicBezTo>
                      <a:pt x="0" y="43"/>
                      <a:pt x="0" y="45"/>
                      <a:pt x="0" y="47"/>
                    </a:cubicBezTo>
                    <a:cubicBezTo>
                      <a:pt x="0" y="54"/>
                      <a:pt x="2" y="60"/>
                      <a:pt x="6" y="66"/>
                    </a:cubicBezTo>
                    <a:cubicBezTo>
                      <a:pt x="10" y="71"/>
                      <a:pt x="16" y="75"/>
                      <a:pt x="24" y="76"/>
                    </a:cubicBezTo>
                    <a:cubicBezTo>
                      <a:pt x="26" y="63"/>
                      <a:pt x="26" y="63"/>
                      <a:pt x="26" y="63"/>
                    </a:cubicBezTo>
                    <a:cubicBezTo>
                      <a:pt x="13" y="60"/>
                      <a:pt x="13" y="60"/>
                      <a:pt x="13" y="60"/>
                    </a:cubicBezTo>
                    <a:cubicBezTo>
                      <a:pt x="12" y="61"/>
                      <a:pt x="12" y="62"/>
                      <a:pt x="12" y="64"/>
                    </a:cubicBezTo>
                    <a:cubicBezTo>
                      <a:pt x="12" y="64"/>
                      <a:pt x="12" y="64"/>
                      <a:pt x="12" y="64"/>
                    </a:cubicBezTo>
                    <a:cubicBezTo>
                      <a:pt x="12" y="64"/>
                      <a:pt x="12" y="64"/>
                      <a:pt x="12" y="64"/>
                    </a:cubicBezTo>
                    <a:cubicBezTo>
                      <a:pt x="11" y="68"/>
                      <a:pt x="10" y="72"/>
                      <a:pt x="10" y="77"/>
                    </a:cubicBezTo>
                    <a:cubicBezTo>
                      <a:pt x="10" y="77"/>
                      <a:pt x="10" y="77"/>
                      <a:pt x="10" y="77"/>
                    </a:cubicBezTo>
                    <a:cubicBezTo>
                      <a:pt x="10" y="77"/>
                      <a:pt x="10" y="77"/>
                      <a:pt x="10" y="77"/>
                    </a:cubicBezTo>
                    <a:cubicBezTo>
                      <a:pt x="8" y="87"/>
                      <a:pt x="7" y="98"/>
                      <a:pt x="6" y="110"/>
                    </a:cubicBezTo>
                    <a:cubicBezTo>
                      <a:pt x="6" y="110"/>
                      <a:pt x="6" y="110"/>
                      <a:pt x="6" y="110"/>
                    </a:cubicBezTo>
                    <a:cubicBezTo>
                      <a:pt x="4" y="131"/>
                      <a:pt x="3" y="154"/>
                      <a:pt x="3" y="171"/>
                    </a:cubicBezTo>
                    <a:cubicBezTo>
                      <a:pt x="3" y="174"/>
                      <a:pt x="3" y="176"/>
                      <a:pt x="3" y="178"/>
                    </a:cubicBezTo>
                    <a:cubicBezTo>
                      <a:pt x="3" y="179"/>
                      <a:pt x="3" y="179"/>
                      <a:pt x="3" y="179"/>
                    </a:cubicBezTo>
                    <a:cubicBezTo>
                      <a:pt x="3" y="179"/>
                      <a:pt x="3" y="179"/>
                      <a:pt x="3" y="179"/>
                    </a:cubicBezTo>
                    <a:cubicBezTo>
                      <a:pt x="3" y="184"/>
                      <a:pt x="3" y="189"/>
                      <a:pt x="4" y="194"/>
                    </a:cubicBezTo>
                    <a:cubicBezTo>
                      <a:pt x="4" y="194"/>
                      <a:pt x="4" y="194"/>
                      <a:pt x="4" y="194"/>
                    </a:cubicBezTo>
                    <a:cubicBezTo>
                      <a:pt x="4" y="194"/>
                      <a:pt x="4" y="194"/>
                      <a:pt x="4" y="194"/>
                    </a:cubicBezTo>
                    <a:cubicBezTo>
                      <a:pt x="6" y="200"/>
                      <a:pt x="8" y="205"/>
                      <a:pt x="11" y="210"/>
                    </a:cubicBezTo>
                    <a:cubicBezTo>
                      <a:pt x="14" y="215"/>
                      <a:pt x="17" y="219"/>
                      <a:pt x="20" y="223"/>
                    </a:cubicBezTo>
                    <a:cubicBezTo>
                      <a:pt x="20" y="223"/>
                      <a:pt x="20" y="223"/>
                      <a:pt x="20" y="223"/>
                    </a:cubicBezTo>
                    <a:cubicBezTo>
                      <a:pt x="20" y="223"/>
                      <a:pt x="20" y="223"/>
                      <a:pt x="20" y="223"/>
                    </a:cubicBezTo>
                    <a:cubicBezTo>
                      <a:pt x="27" y="230"/>
                      <a:pt x="35" y="236"/>
                      <a:pt x="43" y="242"/>
                    </a:cubicBezTo>
                    <a:cubicBezTo>
                      <a:pt x="61" y="254"/>
                      <a:pt x="81" y="263"/>
                      <a:pt x="100" y="270"/>
                    </a:cubicBezTo>
                    <a:cubicBezTo>
                      <a:pt x="100" y="270"/>
                      <a:pt x="100" y="270"/>
                      <a:pt x="100" y="270"/>
                    </a:cubicBezTo>
                    <a:cubicBezTo>
                      <a:pt x="120" y="278"/>
                      <a:pt x="140" y="282"/>
                      <a:pt x="159" y="282"/>
                    </a:cubicBezTo>
                    <a:cubicBezTo>
                      <a:pt x="176" y="282"/>
                      <a:pt x="192" y="279"/>
                      <a:pt x="206" y="272"/>
                    </a:cubicBezTo>
                    <a:cubicBezTo>
                      <a:pt x="206" y="272"/>
                      <a:pt x="206" y="272"/>
                      <a:pt x="206" y="272"/>
                    </a:cubicBezTo>
                    <a:cubicBezTo>
                      <a:pt x="206" y="272"/>
                      <a:pt x="206" y="272"/>
                      <a:pt x="206" y="272"/>
                    </a:cubicBezTo>
                    <a:cubicBezTo>
                      <a:pt x="213" y="269"/>
                      <a:pt x="219" y="265"/>
                      <a:pt x="225" y="261"/>
                    </a:cubicBezTo>
                    <a:cubicBezTo>
                      <a:pt x="225" y="261"/>
                      <a:pt x="225" y="261"/>
                      <a:pt x="225" y="261"/>
                    </a:cubicBezTo>
                    <a:cubicBezTo>
                      <a:pt x="231" y="257"/>
                      <a:pt x="237" y="252"/>
                      <a:pt x="243" y="247"/>
                    </a:cubicBezTo>
                    <a:cubicBezTo>
                      <a:pt x="243" y="247"/>
                      <a:pt x="243" y="247"/>
                      <a:pt x="243" y="247"/>
                    </a:cubicBezTo>
                    <a:cubicBezTo>
                      <a:pt x="255" y="237"/>
                      <a:pt x="268" y="226"/>
                      <a:pt x="277" y="216"/>
                    </a:cubicBezTo>
                    <a:cubicBezTo>
                      <a:pt x="284" y="210"/>
                      <a:pt x="289" y="204"/>
                      <a:pt x="293" y="199"/>
                    </a:cubicBezTo>
                    <a:cubicBezTo>
                      <a:pt x="293" y="199"/>
                      <a:pt x="293" y="199"/>
                      <a:pt x="293" y="199"/>
                    </a:cubicBezTo>
                    <a:cubicBezTo>
                      <a:pt x="294" y="199"/>
                      <a:pt x="294" y="199"/>
                      <a:pt x="294" y="199"/>
                    </a:cubicBezTo>
                    <a:cubicBezTo>
                      <a:pt x="299" y="192"/>
                      <a:pt x="302" y="185"/>
                      <a:pt x="305" y="177"/>
                    </a:cubicBezTo>
                    <a:cubicBezTo>
                      <a:pt x="292" y="172"/>
                      <a:pt x="292" y="172"/>
                      <a:pt x="292" y="172"/>
                    </a:cubicBezTo>
                    <a:cubicBezTo>
                      <a:pt x="305" y="177"/>
                      <a:pt x="305" y="177"/>
                      <a:pt x="305" y="177"/>
                    </a:cubicBezTo>
                    <a:cubicBezTo>
                      <a:pt x="305" y="176"/>
                      <a:pt x="306" y="175"/>
                      <a:pt x="306" y="173"/>
                    </a:cubicBezTo>
                    <a:cubicBezTo>
                      <a:pt x="293" y="169"/>
                      <a:pt x="293" y="169"/>
                      <a:pt x="293" y="169"/>
                    </a:cubicBezTo>
                    <a:cubicBezTo>
                      <a:pt x="289" y="183"/>
                      <a:pt x="289" y="183"/>
                      <a:pt x="289" y="183"/>
                    </a:cubicBezTo>
                    <a:cubicBezTo>
                      <a:pt x="289" y="183"/>
                      <a:pt x="289" y="183"/>
                      <a:pt x="289" y="183"/>
                    </a:cubicBezTo>
                    <a:cubicBezTo>
                      <a:pt x="295" y="185"/>
                      <a:pt x="295" y="185"/>
                      <a:pt x="295" y="185"/>
                    </a:cubicBezTo>
                    <a:cubicBezTo>
                      <a:pt x="301" y="181"/>
                      <a:pt x="301" y="181"/>
                      <a:pt x="301" y="181"/>
                    </a:cubicBezTo>
                    <a:cubicBezTo>
                      <a:pt x="303" y="180"/>
                      <a:pt x="306" y="179"/>
                      <a:pt x="308" y="179"/>
                    </a:cubicBezTo>
                    <a:cubicBezTo>
                      <a:pt x="310" y="179"/>
                      <a:pt x="311" y="179"/>
                      <a:pt x="312" y="180"/>
                    </a:cubicBezTo>
                    <a:cubicBezTo>
                      <a:pt x="314" y="180"/>
                      <a:pt x="315" y="181"/>
                      <a:pt x="317" y="183"/>
                    </a:cubicBezTo>
                    <a:cubicBezTo>
                      <a:pt x="318" y="184"/>
                      <a:pt x="319" y="185"/>
                      <a:pt x="319" y="187"/>
                    </a:cubicBezTo>
                    <a:cubicBezTo>
                      <a:pt x="332" y="183"/>
                      <a:pt x="332" y="183"/>
                      <a:pt x="332" y="183"/>
                    </a:cubicBezTo>
                    <a:cubicBezTo>
                      <a:pt x="320" y="177"/>
                      <a:pt x="320" y="177"/>
                      <a:pt x="320" y="177"/>
                    </a:cubicBezTo>
                    <a:cubicBezTo>
                      <a:pt x="319" y="179"/>
                      <a:pt x="318" y="181"/>
                      <a:pt x="318" y="182"/>
                    </a:cubicBezTo>
                    <a:cubicBezTo>
                      <a:pt x="318" y="182"/>
                      <a:pt x="318" y="182"/>
                      <a:pt x="318" y="182"/>
                    </a:cubicBezTo>
                    <a:cubicBezTo>
                      <a:pt x="315" y="190"/>
                      <a:pt x="313" y="198"/>
                      <a:pt x="313" y="206"/>
                    </a:cubicBezTo>
                    <a:cubicBezTo>
                      <a:pt x="313" y="206"/>
                      <a:pt x="313" y="206"/>
                      <a:pt x="313" y="206"/>
                    </a:cubicBezTo>
                    <a:cubicBezTo>
                      <a:pt x="313" y="206"/>
                      <a:pt x="313" y="206"/>
                      <a:pt x="313" y="206"/>
                    </a:cubicBezTo>
                    <a:cubicBezTo>
                      <a:pt x="313" y="207"/>
                      <a:pt x="313" y="208"/>
                      <a:pt x="313" y="209"/>
                    </a:cubicBezTo>
                    <a:cubicBezTo>
                      <a:pt x="313" y="215"/>
                      <a:pt x="313" y="222"/>
                      <a:pt x="314" y="230"/>
                    </a:cubicBezTo>
                    <a:cubicBezTo>
                      <a:pt x="314" y="230"/>
                      <a:pt x="314" y="230"/>
                      <a:pt x="314" y="230"/>
                    </a:cubicBezTo>
                    <a:cubicBezTo>
                      <a:pt x="315" y="244"/>
                      <a:pt x="318" y="260"/>
                      <a:pt x="321" y="276"/>
                    </a:cubicBezTo>
                    <a:cubicBezTo>
                      <a:pt x="322" y="284"/>
                      <a:pt x="324" y="291"/>
                      <a:pt x="326" y="298"/>
                    </a:cubicBezTo>
                    <a:cubicBezTo>
                      <a:pt x="326" y="298"/>
                      <a:pt x="326" y="298"/>
                      <a:pt x="326" y="298"/>
                    </a:cubicBezTo>
                    <a:cubicBezTo>
                      <a:pt x="328" y="305"/>
                      <a:pt x="330" y="312"/>
                      <a:pt x="333" y="318"/>
                    </a:cubicBezTo>
                    <a:cubicBezTo>
                      <a:pt x="333" y="318"/>
                      <a:pt x="333" y="318"/>
                      <a:pt x="333" y="318"/>
                    </a:cubicBezTo>
                    <a:cubicBezTo>
                      <a:pt x="333" y="318"/>
                      <a:pt x="333" y="318"/>
                      <a:pt x="333" y="318"/>
                    </a:cubicBezTo>
                    <a:cubicBezTo>
                      <a:pt x="340" y="333"/>
                      <a:pt x="351" y="347"/>
                      <a:pt x="365" y="358"/>
                    </a:cubicBezTo>
                    <a:cubicBezTo>
                      <a:pt x="379" y="369"/>
                      <a:pt x="396" y="378"/>
                      <a:pt x="415" y="385"/>
                    </a:cubicBezTo>
                    <a:cubicBezTo>
                      <a:pt x="415" y="385"/>
                      <a:pt x="415" y="385"/>
                      <a:pt x="415" y="385"/>
                    </a:cubicBezTo>
                    <a:cubicBezTo>
                      <a:pt x="435" y="392"/>
                      <a:pt x="456" y="398"/>
                      <a:pt x="477" y="400"/>
                    </a:cubicBezTo>
                    <a:cubicBezTo>
                      <a:pt x="477" y="400"/>
                      <a:pt x="477" y="400"/>
                      <a:pt x="477" y="400"/>
                    </a:cubicBezTo>
                    <a:cubicBezTo>
                      <a:pt x="477" y="400"/>
                      <a:pt x="477" y="400"/>
                      <a:pt x="477" y="400"/>
                    </a:cubicBezTo>
                    <a:cubicBezTo>
                      <a:pt x="482" y="400"/>
                      <a:pt x="487" y="401"/>
                      <a:pt x="493" y="401"/>
                    </a:cubicBezTo>
                    <a:cubicBezTo>
                      <a:pt x="498" y="401"/>
                      <a:pt x="502" y="400"/>
                      <a:pt x="507" y="400"/>
                    </a:cubicBezTo>
                    <a:cubicBezTo>
                      <a:pt x="507" y="400"/>
                      <a:pt x="507" y="400"/>
                      <a:pt x="507" y="400"/>
                    </a:cubicBezTo>
                    <a:cubicBezTo>
                      <a:pt x="507" y="400"/>
                      <a:pt x="507" y="400"/>
                      <a:pt x="507" y="400"/>
                    </a:cubicBezTo>
                    <a:cubicBezTo>
                      <a:pt x="512" y="399"/>
                      <a:pt x="517" y="398"/>
                      <a:pt x="522" y="396"/>
                    </a:cubicBezTo>
                    <a:cubicBezTo>
                      <a:pt x="528" y="394"/>
                      <a:pt x="533" y="392"/>
                      <a:pt x="538" y="388"/>
                    </a:cubicBezTo>
                    <a:cubicBezTo>
                      <a:pt x="538" y="388"/>
                      <a:pt x="538" y="388"/>
                      <a:pt x="538" y="388"/>
                    </a:cubicBezTo>
                    <a:cubicBezTo>
                      <a:pt x="538" y="388"/>
                      <a:pt x="538" y="388"/>
                      <a:pt x="538" y="388"/>
                    </a:cubicBezTo>
                    <a:cubicBezTo>
                      <a:pt x="542" y="385"/>
                      <a:pt x="545" y="381"/>
                      <a:pt x="549" y="377"/>
                    </a:cubicBezTo>
                    <a:cubicBezTo>
                      <a:pt x="549" y="377"/>
                      <a:pt x="549" y="377"/>
                      <a:pt x="549" y="377"/>
                    </a:cubicBezTo>
                    <a:cubicBezTo>
                      <a:pt x="555" y="370"/>
                      <a:pt x="562" y="362"/>
                      <a:pt x="569" y="352"/>
                    </a:cubicBezTo>
                    <a:cubicBezTo>
                      <a:pt x="576" y="343"/>
                      <a:pt x="583" y="333"/>
                      <a:pt x="590" y="323"/>
                    </a:cubicBezTo>
                    <a:cubicBezTo>
                      <a:pt x="590" y="323"/>
                      <a:pt x="590" y="323"/>
                      <a:pt x="590" y="323"/>
                    </a:cubicBezTo>
                    <a:cubicBezTo>
                      <a:pt x="597" y="313"/>
                      <a:pt x="603" y="303"/>
                      <a:pt x="609" y="295"/>
                    </a:cubicBezTo>
                    <a:cubicBezTo>
                      <a:pt x="609" y="295"/>
                      <a:pt x="609" y="295"/>
                      <a:pt x="609" y="295"/>
                    </a:cubicBezTo>
                    <a:cubicBezTo>
                      <a:pt x="611" y="290"/>
                      <a:pt x="613" y="287"/>
                      <a:pt x="615" y="283"/>
                    </a:cubicBezTo>
                    <a:cubicBezTo>
                      <a:pt x="603" y="276"/>
                      <a:pt x="603" y="276"/>
                      <a:pt x="603" y="276"/>
                    </a:cubicBezTo>
                    <a:cubicBezTo>
                      <a:pt x="615" y="283"/>
                      <a:pt x="615" y="283"/>
                      <a:pt x="615" y="283"/>
                    </a:cubicBezTo>
                    <a:cubicBezTo>
                      <a:pt x="616" y="282"/>
                      <a:pt x="617" y="281"/>
                      <a:pt x="617" y="279"/>
                    </a:cubicBezTo>
                    <a:cubicBezTo>
                      <a:pt x="605" y="273"/>
                      <a:pt x="605" y="273"/>
                      <a:pt x="605" y="273"/>
                    </a:cubicBezTo>
                    <a:cubicBezTo>
                      <a:pt x="598" y="285"/>
                      <a:pt x="598" y="285"/>
                      <a:pt x="598" y="285"/>
                    </a:cubicBezTo>
                    <a:cubicBezTo>
                      <a:pt x="602" y="288"/>
                      <a:pt x="607" y="289"/>
                      <a:pt x="612" y="289"/>
                    </a:cubicBezTo>
                    <a:cubicBezTo>
                      <a:pt x="623" y="289"/>
                      <a:pt x="633" y="283"/>
                      <a:pt x="638" y="274"/>
                    </a:cubicBezTo>
                    <a:cubicBezTo>
                      <a:pt x="638" y="274"/>
                      <a:pt x="638" y="274"/>
                      <a:pt x="638" y="274"/>
                    </a:cubicBezTo>
                    <a:cubicBezTo>
                      <a:pt x="647" y="259"/>
                      <a:pt x="647" y="259"/>
                      <a:pt x="647" y="259"/>
                    </a:cubicBezTo>
                    <a:cubicBezTo>
                      <a:pt x="647" y="259"/>
                      <a:pt x="647" y="259"/>
                      <a:pt x="647" y="259"/>
                    </a:cubicBezTo>
                    <a:cubicBezTo>
                      <a:pt x="650" y="254"/>
                      <a:pt x="652" y="249"/>
                      <a:pt x="652" y="244"/>
                    </a:cubicBezTo>
                    <a:cubicBezTo>
                      <a:pt x="652" y="239"/>
                      <a:pt x="650" y="234"/>
                      <a:pt x="648" y="229"/>
                    </a:cubicBezTo>
                    <a:cubicBezTo>
                      <a:pt x="645" y="225"/>
                      <a:pt x="642" y="222"/>
                      <a:pt x="638" y="219"/>
                    </a:cubicBezTo>
                    <a:cubicBezTo>
                      <a:pt x="638" y="219"/>
                      <a:pt x="638" y="219"/>
                      <a:pt x="638" y="219"/>
                    </a:cubicBezTo>
                    <a:cubicBezTo>
                      <a:pt x="631" y="231"/>
                      <a:pt x="631" y="231"/>
                      <a:pt x="631" y="231"/>
                    </a:cubicBezTo>
                    <a:cubicBezTo>
                      <a:pt x="623" y="243"/>
                      <a:pt x="623" y="243"/>
                      <a:pt x="623" y="243"/>
                    </a:cubicBezTo>
                    <a:cubicBezTo>
                      <a:pt x="624" y="243"/>
                      <a:pt x="624" y="244"/>
                      <a:pt x="624" y="244"/>
                    </a:cubicBezTo>
                    <a:cubicBezTo>
                      <a:pt x="624" y="244"/>
                      <a:pt x="624" y="244"/>
                      <a:pt x="624" y="244"/>
                    </a:cubicBezTo>
                    <a:cubicBezTo>
                      <a:pt x="625" y="244"/>
                      <a:pt x="625" y="244"/>
                      <a:pt x="625" y="244"/>
                    </a:cubicBezTo>
                    <a:cubicBezTo>
                      <a:pt x="624" y="244"/>
                      <a:pt x="624" y="244"/>
                      <a:pt x="624" y="244"/>
                    </a:cubicBezTo>
                    <a:cubicBezTo>
                      <a:pt x="624" y="244"/>
                      <a:pt x="624" y="244"/>
                      <a:pt x="624" y="244"/>
                    </a:cubicBezTo>
                    <a:cubicBezTo>
                      <a:pt x="625" y="244"/>
                      <a:pt x="625" y="244"/>
                      <a:pt x="625" y="244"/>
                    </a:cubicBezTo>
                    <a:cubicBezTo>
                      <a:pt x="624" y="244"/>
                      <a:pt x="624" y="244"/>
                      <a:pt x="624" y="244"/>
                    </a:cubicBezTo>
                    <a:cubicBezTo>
                      <a:pt x="624" y="244"/>
                      <a:pt x="624" y="244"/>
                      <a:pt x="624" y="244"/>
                    </a:cubicBezTo>
                    <a:cubicBezTo>
                      <a:pt x="624" y="244"/>
                      <a:pt x="624" y="244"/>
                      <a:pt x="624" y="245"/>
                    </a:cubicBezTo>
                    <a:cubicBezTo>
                      <a:pt x="624" y="245"/>
                      <a:pt x="624" y="245"/>
                      <a:pt x="624" y="245"/>
                    </a:cubicBezTo>
                    <a:cubicBezTo>
                      <a:pt x="615" y="259"/>
                      <a:pt x="615" y="259"/>
                      <a:pt x="615" y="259"/>
                    </a:cubicBezTo>
                    <a:cubicBezTo>
                      <a:pt x="615" y="259"/>
                      <a:pt x="615" y="259"/>
                      <a:pt x="615" y="259"/>
                    </a:cubicBezTo>
                    <a:cubicBezTo>
                      <a:pt x="614" y="261"/>
                      <a:pt x="613" y="261"/>
                      <a:pt x="612" y="261"/>
                    </a:cubicBezTo>
                    <a:cubicBezTo>
                      <a:pt x="612" y="261"/>
                      <a:pt x="612" y="261"/>
                      <a:pt x="612" y="261"/>
                    </a:cubicBezTo>
                    <a:cubicBezTo>
                      <a:pt x="599" y="254"/>
                      <a:pt x="599" y="254"/>
                      <a:pt x="599" y="254"/>
                    </a:cubicBezTo>
                    <a:cubicBezTo>
                      <a:pt x="593" y="267"/>
                      <a:pt x="593" y="267"/>
                      <a:pt x="593" y="267"/>
                    </a:cubicBezTo>
                    <a:cubicBezTo>
                      <a:pt x="592" y="268"/>
                      <a:pt x="592" y="269"/>
                      <a:pt x="591" y="270"/>
                    </a:cubicBezTo>
                    <a:cubicBezTo>
                      <a:pt x="591" y="270"/>
                      <a:pt x="591" y="270"/>
                      <a:pt x="591" y="270"/>
                    </a:cubicBezTo>
                    <a:cubicBezTo>
                      <a:pt x="591" y="270"/>
                      <a:pt x="591" y="270"/>
                      <a:pt x="591" y="270"/>
                    </a:cubicBezTo>
                    <a:cubicBezTo>
                      <a:pt x="589" y="273"/>
                      <a:pt x="587" y="276"/>
                      <a:pt x="585" y="280"/>
                    </a:cubicBezTo>
                    <a:cubicBezTo>
                      <a:pt x="585" y="280"/>
                      <a:pt x="585" y="280"/>
                      <a:pt x="585" y="280"/>
                    </a:cubicBezTo>
                    <a:cubicBezTo>
                      <a:pt x="580" y="288"/>
                      <a:pt x="574" y="297"/>
                      <a:pt x="567" y="307"/>
                    </a:cubicBezTo>
                    <a:cubicBezTo>
                      <a:pt x="567" y="307"/>
                      <a:pt x="567" y="307"/>
                      <a:pt x="567" y="307"/>
                    </a:cubicBezTo>
                    <a:cubicBezTo>
                      <a:pt x="561" y="317"/>
                      <a:pt x="554" y="327"/>
                      <a:pt x="547" y="336"/>
                    </a:cubicBezTo>
                    <a:cubicBezTo>
                      <a:pt x="540" y="345"/>
                      <a:pt x="534" y="353"/>
                      <a:pt x="528" y="359"/>
                    </a:cubicBezTo>
                    <a:cubicBezTo>
                      <a:pt x="528" y="359"/>
                      <a:pt x="528" y="359"/>
                      <a:pt x="528" y="359"/>
                    </a:cubicBezTo>
                    <a:cubicBezTo>
                      <a:pt x="525" y="362"/>
                      <a:pt x="523" y="365"/>
                      <a:pt x="521" y="366"/>
                    </a:cubicBezTo>
                    <a:cubicBezTo>
                      <a:pt x="521" y="366"/>
                      <a:pt x="521" y="366"/>
                      <a:pt x="521" y="366"/>
                    </a:cubicBezTo>
                    <a:cubicBezTo>
                      <a:pt x="519" y="368"/>
                      <a:pt x="516" y="369"/>
                      <a:pt x="513" y="370"/>
                    </a:cubicBezTo>
                    <a:cubicBezTo>
                      <a:pt x="510" y="371"/>
                      <a:pt x="507" y="372"/>
                      <a:pt x="504" y="372"/>
                    </a:cubicBezTo>
                    <a:cubicBezTo>
                      <a:pt x="504" y="372"/>
                      <a:pt x="504" y="372"/>
                      <a:pt x="504" y="372"/>
                    </a:cubicBezTo>
                    <a:cubicBezTo>
                      <a:pt x="500" y="373"/>
                      <a:pt x="497" y="373"/>
                      <a:pt x="493" y="373"/>
                    </a:cubicBezTo>
                    <a:cubicBezTo>
                      <a:pt x="488" y="373"/>
                      <a:pt x="484" y="373"/>
                      <a:pt x="479" y="372"/>
                    </a:cubicBezTo>
                    <a:cubicBezTo>
                      <a:pt x="480" y="372"/>
                      <a:pt x="480" y="372"/>
                      <a:pt x="480" y="372"/>
                    </a:cubicBezTo>
                    <a:cubicBezTo>
                      <a:pt x="462" y="371"/>
                      <a:pt x="442" y="366"/>
                      <a:pt x="425" y="359"/>
                    </a:cubicBezTo>
                    <a:cubicBezTo>
                      <a:pt x="425" y="359"/>
                      <a:pt x="425" y="359"/>
                      <a:pt x="425" y="359"/>
                    </a:cubicBezTo>
                    <a:cubicBezTo>
                      <a:pt x="408" y="353"/>
                      <a:pt x="393" y="345"/>
                      <a:pt x="382" y="336"/>
                    </a:cubicBezTo>
                    <a:cubicBezTo>
                      <a:pt x="371" y="327"/>
                      <a:pt x="363" y="317"/>
                      <a:pt x="358" y="307"/>
                    </a:cubicBezTo>
                    <a:cubicBezTo>
                      <a:pt x="358" y="307"/>
                      <a:pt x="358" y="307"/>
                      <a:pt x="358" y="307"/>
                    </a:cubicBezTo>
                    <a:cubicBezTo>
                      <a:pt x="356" y="303"/>
                      <a:pt x="354" y="297"/>
                      <a:pt x="352" y="291"/>
                    </a:cubicBezTo>
                    <a:cubicBezTo>
                      <a:pt x="352" y="291"/>
                      <a:pt x="352" y="291"/>
                      <a:pt x="352" y="291"/>
                    </a:cubicBezTo>
                    <a:cubicBezTo>
                      <a:pt x="351" y="285"/>
                      <a:pt x="349" y="278"/>
                      <a:pt x="348" y="271"/>
                    </a:cubicBezTo>
                    <a:cubicBezTo>
                      <a:pt x="345" y="256"/>
                      <a:pt x="343" y="240"/>
                      <a:pt x="341" y="227"/>
                    </a:cubicBezTo>
                    <a:cubicBezTo>
                      <a:pt x="341" y="227"/>
                      <a:pt x="341" y="227"/>
                      <a:pt x="341" y="227"/>
                    </a:cubicBezTo>
                    <a:cubicBezTo>
                      <a:pt x="341" y="220"/>
                      <a:pt x="340" y="214"/>
                      <a:pt x="340" y="209"/>
                    </a:cubicBezTo>
                    <a:cubicBezTo>
                      <a:pt x="340" y="209"/>
                      <a:pt x="340" y="208"/>
                      <a:pt x="340" y="207"/>
                    </a:cubicBezTo>
                    <a:cubicBezTo>
                      <a:pt x="340" y="207"/>
                      <a:pt x="340" y="207"/>
                      <a:pt x="340" y="207"/>
                    </a:cubicBezTo>
                    <a:cubicBezTo>
                      <a:pt x="341" y="202"/>
                      <a:pt x="342" y="197"/>
                      <a:pt x="344" y="192"/>
                    </a:cubicBezTo>
                    <a:cubicBezTo>
                      <a:pt x="344" y="192"/>
                      <a:pt x="344" y="192"/>
                      <a:pt x="344" y="192"/>
                    </a:cubicBezTo>
                    <a:cubicBezTo>
                      <a:pt x="344" y="192"/>
                      <a:pt x="344" y="192"/>
                      <a:pt x="344" y="192"/>
                    </a:cubicBezTo>
                    <a:cubicBezTo>
                      <a:pt x="344" y="190"/>
                      <a:pt x="345" y="189"/>
                      <a:pt x="345" y="188"/>
                    </a:cubicBezTo>
                    <a:cubicBezTo>
                      <a:pt x="347" y="183"/>
                      <a:pt x="347" y="183"/>
                      <a:pt x="347" y="183"/>
                    </a:cubicBezTo>
                    <a:cubicBezTo>
                      <a:pt x="345" y="178"/>
                      <a:pt x="345" y="178"/>
                      <a:pt x="345" y="178"/>
                    </a:cubicBezTo>
                    <a:cubicBezTo>
                      <a:pt x="344" y="173"/>
                      <a:pt x="341" y="168"/>
                      <a:pt x="336" y="163"/>
                    </a:cubicBezTo>
                    <a:cubicBezTo>
                      <a:pt x="332" y="159"/>
                      <a:pt x="327" y="156"/>
                      <a:pt x="322" y="154"/>
                    </a:cubicBezTo>
                    <a:cubicBezTo>
                      <a:pt x="317" y="152"/>
                      <a:pt x="313" y="151"/>
                      <a:pt x="308" y="151"/>
                    </a:cubicBezTo>
                    <a:cubicBezTo>
                      <a:pt x="300" y="151"/>
                      <a:pt x="292" y="154"/>
                      <a:pt x="286" y="158"/>
                    </a:cubicBezTo>
                    <a:cubicBezTo>
                      <a:pt x="293" y="170"/>
                      <a:pt x="293" y="170"/>
                      <a:pt x="293" y="170"/>
                    </a:cubicBezTo>
                    <a:cubicBezTo>
                      <a:pt x="298" y="157"/>
                      <a:pt x="298" y="157"/>
                      <a:pt x="298" y="157"/>
                    </a:cubicBezTo>
                    <a:cubicBezTo>
                      <a:pt x="297" y="156"/>
                      <a:pt x="297" y="156"/>
                      <a:pt x="297" y="156"/>
                    </a:cubicBezTo>
                    <a:cubicBezTo>
                      <a:pt x="284" y="152"/>
                      <a:pt x="284" y="152"/>
                      <a:pt x="284" y="152"/>
                    </a:cubicBezTo>
                    <a:cubicBezTo>
                      <a:pt x="280" y="165"/>
                      <a:pt x="280" y="165"/>
                      <a:pt x="280" y="165"/>
                    </a:cubicBezTo>
                    <a:cubicBezTo>
                      <a:pt x="279" y="166"/>
                      <a:pt x="279" y="167"/>
                      <a:pt x="279" y="167"/>
                    </a:cubicBezTo>
                    <a:cubicBezTo>
                      <a:pt x="279" y="167"/>
                      <a:pt x="279" y="167"/>
                      <a:pt x="279" y="167"/>
                    </a:cubicBezTo>
                    <a:cubicBezTo>
                      <a:pt x="279" y="168"/>
                      <a:pt x="279" y="168"/>
                      <a:pt x="279" y="168"/>
                    </a:cubicBezTo>
                    <a:cubicBezTo>
                      <a:pt x="277" y="173"/>
                      <a:pt x="275" y="178"/>
                      <a:pt x="272" y="182"/>
                    </a:cubicBezTo>
                    <a:cubicBezTo>
                      <a:pt x="272" y="182"/>
                      <a:pt x="272" y="182"/>
                      <a:pt x="272" y="182"/>
                    </a:cubicBezTo>
                    <a:cubicBezTo>
                      <a:pt x="269" y="185"/>
                      <a:pt x="264" y="190"/>
                      <a:pt x="258" y="196"/>
                    </a:cubicBezTo>
                    <a:cubicBezTo>
                      <a:pt x="249" y="205"/>
                      <a:pt x="237" y="216"/>
                      <a:pt x="225" y="226"/>
                    </a:cubicBezTo>
                    <a:cubicBezTo>
                      <a:pt x="225" y="226"/>
                      <a:pt x="225" y="226"/>
                      <a:pt x="225" y="226"/>
                    </a:cubicBezTo>
                    <a:cubicBezTo>
                      <a:pt x="220" y="230"/>
                      <a:pt x="214" y="235"/>
                      <a:pt x="209" y="238"/>
                    </a:cubicBezTo>
                    <a:cubicBezTo>
                      <a:pt x="209" y="238"/>
                      <a:pt x="209" y="238"/>
                      <a:pt x="209" y="238"/>
                    </a:cubicBezTo>
                    <a:cubicBezTo>
                      <a:pt x="203" y="242"/>
                      <a:pt x="199" y="245"/>
                      <a:pt x="195" y="247"/>
                    </a:cubicBezTo>
                    <a:cubicBezTo>
                      <a:pt x="195" y="247"/>
                      <a:pt x="195" y="247"/>
                      <a:pt x="195" y="247"/>
                    </a:cubicBezTo>
                    <a:cubicBezTo>
                      <a:pt x="185" y="252"/>
                      <a:pt x="173" y="254"/>
                      <a:pt x="159" y="254"/>
                    </a:cubicBezTo>
                    <a:cubicBezTo>
                      <a:pt x="144" y="254"/>
                      <a:pt x="127" y="251"/>
                      <a:pt x="109" y="244"/>
                    </a:cubicBezTo>
                    <a:cubicBezTo>
                      <a:pt x="109" y="244"/>
                      <a:pt x="109" y="244"/>
                      <a:pt x="109" y="244"/>
                    </a:cubicBezTo>
                    <a:cubicBezTo>
                      <a:pt x="92" y="238"/>
                      <a:pt x="74" y="229"/>
                      <a:pt x="59" y="219"/>
                    </a:cubicBezTo>
                    <a:cubicBezTo>
                      <a:pt x="52" y="214"/>
                      <a:pt x="45" y="209"/>
                      <a:pt x="40" y="204"/>
                    </a:cubicBezTo>
                    <a:cubicBezTo>
                      <a:pt x="41" y="204"/>
                      <a:pt x="41" y="204"/>
                      <a:pt x="41" y="204"/>
                    </a:cubicBezTo>
                    <a:cubicBezTo>
                      <a:pt x="38" y="201"/>
                      <a:pt x="36" y="199"/>
                      <a:pt x="34" y="196"/>
                    </a:cubicBezTo>
                    <a:cubicBezTo>
                      <a:pt x="33" y="193"/>
                      <a:pt x="32" y="191"/>
                      <a:pt x="31" y="188"/>
                    </a:cubicBezTo>
                    <a:cubicBezTo>
                      <a:pt x="18" y="191"/>
                      <a:pt x="18" y="191"/>
                      <a:pt x="18" y="191"/>
                    </a:cubicBezTo>
                    <a:cubicBezTo>
                      <a:pt x="31" y="188"/>
                      <a:pt x="31" y="188"/>
                      <a:pt x="31" y="188"/>
                    </a:cubicBezTo>
                    <a:cubicBezTo>
                      <a:pt x="31" y="185"/>
                      <a:pt x="30" y="182"/>
                      <a:pt x="30" y="177"/>
                    </a:cubicBezTo>
                    <a:cubicBezTo>
                      <a:pt x="30" y="178"/>
                      <a:pt x="30" y="178"/>
                      <a:pt x="30" y="178"/>
                    </a:cubicBezTo>
                    <a:cubicBezTo>
                      <a:pt x="30" y="176"/>
                      <a:pt x="30" y="173"/>
                      <a:pt x="30" y="171"/>
                    </a:cubicBezTo>
                    <a:cubicBezTo>
                      <a:pt x="30" y="155"/>
                      <a:pt x="32" y="133"/>
                      <a:pt x="33" y="113"/>
                    </a:cubicBezTo>
                    <a:cubicBezTo>
                      <a:pt x="33" y="113"/>
                      <a:pt x="33" y="113"/>
                      <a:pt x="33" y="113"/>
                    </a:cubicBezTo>
                    <a:cubicBezTo>
                      <a:pt x="35" y="101"/>
                      <a:pt x="36" y="90"/>
                      <a:pt x="37" y="81"/>
                    </a:cubicBezTo>
                    <a:cubicBezTo>
                      <a:pt x="37" y="81"/>
                      <a:pt x="37" y="81"/>
                      <a:pt x="37" y="81"/>
                    </a:cubicBezTo>
                    <a:cubicBezTo>
                      <a:pt x="38" y="76"/>
                      <a:pt x="38" y="72"/>
                      <a:pt x="39" y="69"/>
                    </a:cubicBezTo>
                    <a:cubicBezTo>
                      <a:pt x="26" y="66"/>
                      <a:pt x="26" y="66"/>
                      <a:pt x="26" y="66"/>
                    </a:cubicBezTo>
                    <a:cubicBezTo>
                      <a:pt x="39" y="69"/>
                      <a:pt x="39" y="69"/>
                      <a:pt x="39" y="69"/>
                    </a:cubicBezTo>
                    <a:cubicBezTo>
                      <a:pt x="39" y="68"/>
                      <a:pt x="40" y="67"/>
                      <a:pt x="40" y="66"/>
                    </a:cubicBezTo>
                    <a:cubicBezTo>
                      <a:pt x="43" y="52"/>
                      <a:pt x="43" y="52"/>
                      <a:pt x="43" y="52"/>
                    </a:cubicBezTo>
                    <a:cubicBezTo>
                      <a:pt x="29" y="49"/>
                      <a:pt x="29" y="49"/>
                      <a:pt x="29" y="49"/>
                    </a:cubicBezTo>
                    <a:cubicBezTo>
                      <a:pt x="29" y="49"/>
                      <a:pt x="29" y="49"/>
                      <a:pt x="28" y="49"/>
                    </a:cubicBezTo>
                    <a:cubicBezTo>
                      <a:pt x="28" y="48"/>
                      <a:pt x="28" y="48"/>
                      <a:pt x="28" y="47"/>
                    </a:cubicBezTo>
                    <a:cubicBezTo>
                      <a:pt x="28" y="46"/>
                      <a:pt x="28" y="46"/>
                      <a:pt x="28" y="46"/>
                    </a:cubicBezTo>
                    <a:cubicBezTo>
                      <a:pt x="28" y="46"/>
                      <a:pt x="28" y="46"/>
                      <a:pt x="28" y="46"/>
                    </a:cubicBezTo>
                    <a:cubicBezTo>
                      <a:pt x="30" y="29"/>
                      <a:pt x="30" y="29"/>
                      <a:pt x="30" y="29"/>
                    </a:cubicBezTo>
                    <a:cubicBezTo>
                      <a:pt x="30" y="29"/>
                      <a:pt x="30" y="29"/>
                      <a:pt x="30" y="29"/>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7"/>
                      <a:pt x="30" y="27"/>
                      <a:pt x="30" y="27"/>
                    </a:cubicBezTo>
                    <a:cubicBezTo>
                      <a:pt x="30" y="28"/>
                      <a:pt x="30" y="28"/>
                      <a:pt x="30" y="28"/>
                    </a:cubicBezTo>
                    <a:cubicBezTo>
                      <a:pt x="30" y="28"/>
                      <a:pt x="30" y="28"/>
                      <a:pt x="30" y="28"/>
                    </a:cubicBezTo>
                    <a:cubicBezTo>
                      <a:pt x="30" y="27"/>
                      <a:pt x="30" y="27"/>
                      <a:pt x="30" y="27"/>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0" y="28"/>
                    </a:cubicBezTo>
                    <a:cubicBezTo>
                      <a:pt x="30" y="28"/>
                      <a:pt x="30" y="28"/>
                      <a:pt x="31" y="28"/>
                    </a:cubicBezTo>
                    <a:cubicBezTo>
                      <a:pt x="32" y="28"/>
                      <a:pt x="32" y="28"/>
                      <a:pt x="32" y="28"/>
                    </a:cubicBezTo>
                    <a:cubicBezTo>
                      <a:pt x="32" y="28"/>
                      <a:pt x="32" y="28"/>
                      <a:pt x="32" y="28"/>
                    </a:cubicBezTo>
                    <a:cubicBezTo>
                      <a:pt x="70" y="33"/>
                      <a:pt x="70" y="33"/>
                      <a:pt x="70" y="33"/>
                    </a:cubicBezTo>
                    <a:cubicBezTo>
                      <a:pt x="72" y="20"/>
                      <a:pt x="72" y="20"/>
                      <a:pt x="72" y="20"/>
                    </a:cubicBezTo>
                    <a:cubicBezTo>
                      <a:pt x="70" y="33"/>
                      <a:pt x="70" y="33"/>
                      <a:pt x="70" y="33"/>
                    </a:cubicBezTo>
                    <a:cubicBezTo>
                      <a:pt x="70" y="33"/>
                      <a:pt x="71" y="34"/>
                      <a:pt x="71" y="34"/>
                    </a:cubicBezTo>
                    <a:cubicBezTo>
                      <a:pt x="73" y="35"/>
                      <a:pt x="73" y="35"/>
                      <a:pt x="73" y="35"/>
                    </a:cubicBezTo>
                    <a:cubicBezTo>
                      <a:pt x="79" y="35"/>
                      <a:pt x="79" y="35"/>
                      <a:pt x="79" y="35"/>
                    </a:cubicBezTo>
                    <a:cubicBezTo>
                      <a:pt x="80" y="21"/>
                      <a:pt x="80" y="21"/>
                      <a:pt x="80" y="21"/>
                    </a:cubicBezTo>
                    <a:cubicBezTo>
                      <a:pt x="78" y="35"/>
                      <a:pt x="78" y="35"/>
                      <a:pt x="78" y="35"/>
                    </a:cubicBezTo>
                    <a:cubicBezTo>
                      <a:pt x="78" y="35"/>
                      <a:pt x="78" y="35"/>
                      <a:pt x="79" y="35"/>
                    </a:cubicBezTo>
                    <a:cubicBezTo>
                      <a:pt x="79" y="35"/>
                      <a:pt x="79" y="35"/>
                      <a:pt x="79" y="35"/>
                    </a:cubicBezTo>
                    <a:cubicBezTo>
                      <a:pt x="80" y="35"/>
                      <a:pt x="80" y="35"/>
                      <a:pt x="80" y="35"/>
                    </a:cubicBezTo>
                    <a:cubicBezTo>
                      <a:pt x="84" y="36"/>
                      <a:pt x="97" y="37"/>
                      <a:pt x="114" y="39"/>
                    </a:cubicBezTo>
                    <a:cubicBezTo>
                      <a:pt x="114" y="39"/>
                      <a:pt x="114" y="39"/>
                      <a:pt x="114" y="39"/>
                    </a:cubicBezTo>
                    <a:cubicBezTo>
                      <a:pt x="133" y="42"/>
                      <a:pt x="158" y="47"/>
                      <a:pt x="177" y="54"/>
                    </a:cubicBezTo>
                    <a:cubicBezTo>
                      <a:pt x="177" y="54"/>
                      <a:pt x="177" y="54"/>
                      <a:pt x="177" y="54"/>
                    </a:cubicBezTo>
                    <a:cubicBezTo>
                      <a:pt x="180" y="55"/>
                      <a:pt x="184" y="56"/>
                      <a:pt x="187" y="58"/>
                    </a:cubicBezTo>
                    <a:cubicBezTo>
                      <a:pt x="187" y="58"/>
                      <a:pt x="187" y="58"/>
                      <a:pt x="187" y="58"/>
                    </a:cubicBezTo>
                    <a:cubicBezTo>
                      <a:pt x="187" y="58"/>
                      <a:pt x="187" y="58"/>
                      <a:pt x="187" y="58"/>
                    </a:cubicBezTo>
                    <a:cubicBezTo>
                      <a:pt x="206" y="67"/>
                      <a:pt x="227" y="77"/>
                      <a:pt x="244" y="88"/>
                    </a:cubicBezTo>
                    <a:cubicBezTo>
                      <a:pt x="244" y="88"/>
                      <a:pt x="244" y="88"/>
                      <a:pt x="244" y="88"/>
                    </a:cubicBezTo>
                    <a:cubicBezTo>
                      <a:pt x="253" y="93"/>
                      <a:pt x="260" y="98"/>
                      <a:pt x="266" y="103"/>
                    </a:cubicBezTo>
                    <a:cubicBezTo>
                      <a:pt x="266" y="103"/>
                      <a:pt x="266" y="103"/>
                      <a:pt x="266" y="103"/>
                    </a:cubicBezTo>
                    <a:cubicBezTo>
                      <a:pt x="270" y="106"/>
                      <a:pt x="272" y="109"/>
                      <a:pt x="274" y="111"/>
                    </a:cubicBezTo>
                    <a:cubicBezTo>
                      <a:pt x="277" y="114"/>
                      <a:pt x="278" y="116"/>
                      <a:pt x="279" y="119"/>
                    </a:cubicBezTo>
                    <a:cubicBezTo>
                      <a:pt x="280" y="119"/>
                      <a:pt x="280" y="119"/>
                      <a:pt x="280" y="119"/>
                    </a:cubicBezTo>
                    <a:cubicBezTo>
                      <a:pt x="280" y="119"/>
                      <a:pt x="280" y="119"/>
                      <a:pt x="280" y="119"/>
                    </a:cubicBezTo>
                    <a:cubicBezTo>
                      <a:pt x="286" y="116"/>
                      <a:pt x="286" y="116"/>
                      <a:pt x="286" y="116"/>
                    </a:cubicBezTo>
                    <a:cubicBezTo>
                      <a:pt x="279" y="119"/>
                      <a:pt x="279" y="119"/>
                      <a:pt x="279" y="119"/>
                    </a:cubicBezTo>
                    <a:cubicBezTo>
                      <a:pt x="280" y="119"/>
                      <a:pt x="280" y="119"/>
                      <a:pt x="280" y="119"/>
                    </a:cubicBezTo>
                    <a:cubicBezTo>
                      <a:pt x="286" y="116"/>
                      <a:pt x="286" y="116"/>
                      <a:pt x="286" y="116"/>
                    </a:cubicBezTo>
                    <a:cubicBezTo>
                      <a:pt x="279" y="119"/>
                      <a:pt x="279" y="119"/>
                      <a:pt x="279" y="119"/>
                    </a:cubicBezTo>
                    <a:cubicBezTo>
                      <a:pt x="282" y="118"/>
                      <a:pt x="282" y="118"/>
                      <a:pt x="282" y="118"/>
                    </a:cubicBezTo>
                    <a:cubicBezTo>
                      <a:pt x="279" y="119"/>
                      <a:pt x="279" y="119"/>
                      <a:pt x="279" y="119"/>
                    </a:cubicBezTo>
                    <a:cubicBezTo>
                      <a:pt x="279" y="119"/>
                      <a:pt x="279" y="119"/>
                      <a:pt x="279" y="119"/>
                    </a:cubicBezTo>
                    <a:cubicBezTo>
                      <a:pt x="282" y="118"/>
                      <a:pt x="282" y="118"/>
                      <a:pt x="282" y="118"/>
                    </a:cubicBezTo>
                    <a:cubicBezTo>
                      <a:pt x="279" y="119"/>
                      <a:pt x="279" y="119"/>
                      <a:pt x="279" y="119"/>
                    </a:cubicBezTo>
                    <a:cubicBezTo>
                      <a:pt x="279" y="119"/>
                      <a:pt x="280" y="119"/>
                      <a:pt x="280" y="120"/>
                    </a:cubicBezTo>
                    <a:cubicBezTo>
                      <a:pt x="283" y="127"/>
                      <a:pt x="283" y="127"/>
                      <a:pt x="283" y="127"/>
                    </a:cubicBezTo>
                    <a:cubicBezTo>
                      <a:pt x="292" y="128"/>
                      <a:pt x="292" y="128"/>
                      <a:pt x="292" y="128"/>
                    </a:cubicBezTo>
                    <a:cubicBezTo>
                      <a:pt x="292" y="128"/>
                      <a:pt x="292" y="128"/>
                      <a:pt x="292" y="128"/>
                    </a:cubicBezTo>
                    <a:cubicBezTo>
                      <a:pt x="292" y="128"/>
                      <a:pt x="292" y="128"/>
                      <a:pt x="292" y="128"/>
                    </a:cubicBezTo>
                    <a:cubicBezTo>
                      <a:pt x="292" y="127"/>
                      <a:pt x="292" y="127"/>
                      <a:pt x="292" y="127"/>
                    </a:cubicBezTo>
                    <a:cubicBezTo>
                      <a:pt x="292" y="128"/>
                      <a:pt x="292" y="128"/>
                      <a:pt x="292" y="128"/>
                    </a:cubicBezTo>
                    <a:cubicBezTo>
                      <a:pt x="292" y="128"/>
                      <a:pt x="292" y="128"/>
                      <a:pt x="292" y="128"/>
                    </a:cubicBezTo>
                    <a:cubicBezTo>
                      <a:pt x="292" y="127"/>
                      <a:pt x="292" y="127"/>
                      <a:pt x="292" y="127"/>
                    </a:cubicBezTo>
                    <a:cubicBezTo>
                      <a:pt x="292" y="128"/>
                      <a:pt x="292" y="128"/>
                      <a:pt x="292" y="128"/>
                    </a:cubicBezTo>
                    <a:cubicBezTo>
                      <a:pt x="292" y="128"/>
                      <a:pt x="292" y="128"/>
                      <a:pt x="292" y="128"/>
                    </a:cubicBezTo>
                    <a:cubicBezTo>
                      <a:pt x="360" y="152"/>
                      <a:pt x="360" y="152"/>
                      <a:pt x="360" y="152"/>
                    </a:cubicBezTo>
                    <a:cubicBezTo>
                      <a:pt x="360" y="152"/>
                      <a:pt x="360" y="152"/>
                      <a:pt x="360" y="152"/>
                    </a:cubicBezTo>
                    <a:cubicBezTo>
                      <a:pt x="361" y="153"/>
                      <a:pt x="361" y="153"/>
                      <a:pt x="361" y="153"/>
                    </a:cubicBezTo>
                    <a:cubicBezTo>
                      <a:pt x="367" y="158"/>
                      <a:pt x="367" y="158"/>
                      <a:pt x="367" y="158"/>
                    </a:cubicBezTo>
                    <a:cubicBezTo>
                      <a:pt x="375" y="154"/>
                      <a:pt x="375" y="154"/>
                      <a:pt x="375" y="154"/>
                    </a:cubicBezTo>
                    <a:cubicBezTo>
                      <a:pt x="369" y="141"/>
                      <a:pt x="369" y="141"/>
                      <a:pt x="369" y="141"/>
                    </a:cubicBezTo>
                    <a:cubicBezTo>
                      <a:pt x="375" y="154"/>
                      <a:pt x="375" y="154"/>
                      <a:pt x="375" y="154"/>
                    </a:cubicBezTo>
                    <a:cubicBezTo>
                      <a:pt x="377" y="153"/>
                      <a:pt x="380" y="152"/>
                      <a:pt x="384" y="151"/>
                    </a:cubicBezTo>
                    <a:cubicBezTo>
                      <a:pt x="387" y="151"/>
                      <a:pt x="390" y="151"/>
                      <a:pt x="395" y="150"/>
                    </a:cubicBezTo>
                    <a:cubicBezTo>
                      <a:pt x="395" y="150"/>
                      <a:pt x="395" y="150"/>
                      <a:pt x="395" y="150"/>
                    </a:cubicBezTo>
                    <a:cubicBezTo>
                      <a:pt x="395" y="150"/>
                      <a:pt x="395" y="150"/>
                      <a:pt x="395" y="150"/>
                    </a:cubicBezTo>
                    <a:cubicBezTo>
                      <a:pt x="403" y="150"/>
                      <a:pt x="412" y="151"/>
                      <a:pt x="422" y="153"/>
                    </a:cubicBezTo>
                    <a:cubicBezTo>
                      <a:pt x="422" y="153"/>
                      <a:pt x="422" y="153"/>
                      <a:pt x="422" y="153"/>
                    </a:cubicBezTo>
                    <a:cubicBezTo>
                      <a:pt x="442" y="156"/>
                      <a:pt x="465" y="161"/>
                      <a:pt x="485" y="166"/>
                    </a:cubicBezTo>
                    <a:cubicBezTo>
                      <a:pt x="485" y="166"/>
                      <a:pt x="485" y="166"/>
                      <a:pt x="485" y="166"/>
                    </a:cubicBezTo>
                    <a:cubicBezTo>
                      <a:pt x="488" y="167"/>
                      <a:pt x="491" y="168"/>
                      <a:pt x="495" y="170"/>
                    </a:cubicBezTo>
                    <a:cubicBezTo>
                      <a:pt x="514" y="177"/>
                      <a:pt x="536" y="189"/>
                      <a:pt x="553" y="199"/>
                    </a:cubicBezTo>
                    <a:cubicBezTo>
                      <a:pt x="553" y="199"/>
                      <a:pt x="553" y="199"/>
                      <a:pt x="553" y="199"/>
                    </a:cubicBezTo>
                    <a:cubicBezTo>
                      <a:pt x="561" y="204"/>
                      <a:pt x="569" y="209"/>
                      <a:pt x="574" y="212"/>
                    </a:cubicBezTo>
                    <a:cubicBezTo>
                      <a:pt x="576" y="214"/>
                      <a:pt x="578" y="216"/>
                      <a:pt x="580" y="216"/>
                    </a:cubicBezTo>
                    <a:cubicBezTo>
                      <a:pt x="580" y="217"/>
                      <a:pt x="581" y="217"/>
                      <a:pt x="581" y="218"/>
                    </a:cubicBezTo>
                    <a:cubicBezTo>
                      <a:pt x="582" y="218"/>
                      <a:pt x="582" y="218"/>
                      <a:pt x="582" y="218"/>
                    </a:cubicBezTo>
                    <a:cubicBezTo>
                      <a:pt x="582" y="218"/>
                      <a:pt x="582" y="218"/>
                      <a:pt x="582" y="218"/>
                    </a:cubicBezTo>
                    <a:cubicBezTo>
                      <a:pt x="582" y="217"/>
                      <a:pt x="582" y="217"/>
                      <a:pt x="582" y="217"/>
                    </a:cubicBezTo>
                    <a:cubicBezTo>
                      <a:pt x="582" y="218"/>
                      <a:pt x="582" y="218"/>
                      <a:pt x="582" y="218"/>
                    </a:cubicBezTo>
                    <a:cubicBezTo>
                      <a:pt x="582" y="218"/>
                      <a:pt x="582" y="218"/>
                      <a:pt x="582" y="218"/>
                    </a:cubicBezTo>
                    <a:cubicBezTo>
                      <a:pt x="582" y="217"/>
                      <a:pt x="582" y="217"/>
                      <a:pt x="582" y="217"/>
                    </a:cubicBezTo>
                    <a:cubicBezTo>
                      <a:pt x="582" y="218"/>
                      <a:pt x="582" y="218"/>
                      <a:pt x="582" y="218"/>
                    </a:cubicBezTo>
                    <a:cubicBezTo>
                      <a:pt x="582" y="218"/>
                      <a:pt x="582" y="218"/>
                      <a:pt x="582" y="218"/>
                    </a:cubicBezTo>
                    <a:cubicBezTo>
                      <a:pt x="585" y="220"/>
                      <a:pt x="585" y="220"/>
                      <a:pt x="585" y="220"/>
                    </a:cubicBezTo>
                    <a:cubicBezTo>
                      <a:pt x="587" y="221"/>
                      <a:pt x="587" y="221"/>
                      <a:pt x="587" y="221"/>
                    </a:cubicBezTo>
                    <a:cubicBezTo>
                      <a:pt x="589" y="222"/>
                      <a:pt x="589" y="222"/>
                      <a:pt x="589" y="222"/>
                    </a:cubicBezTo>
                    <a:cubicBezTo>
                      <a:pt x="589" y="222"/>
                      <a:pt x="590" y="222"/>
                      <a:pt x="590" y="223"/>
                    </a:cubicBezTo>
                    <a:cubicBezTo>
                      <a:pt x="590" y="223"/>
                      <a:pt x="590" y="223"/>
                      <a:pt x="590" y="223"/>
                    </a:cubicBezTo>
                    <a:cubicBezTo>
                      <a:pt x="623" y="243"/>
                      <a:pt x="623" y="243"/>
                      <a:pt x="623" y="243"/>
                    </a:cubicBezTo>
                    <a:cubicBezTo>
                      <a:pt x="623" y="243"/>
                      <a:pt x="623" y="243"/>
                      <a:pt x="623" y="243"/>
                    </a:cubicBezTo>
                    <a:lnTo>
                      <a:pt x="631" y="231"/>
                    </a:lnTo>
                    <a:close/>
                    <a:moveTo>
                      <a:pt x="260" y="172"/>
                    </a:moveTo>
                    <a:cubicBezTo>
                      <a:pt x="248" y="164"/>
                      <a:pt x="248" y="164"/>
                      <a:pt x="248" y="164"/>
                    </a:cubicBezTo>
                    <a:cubicBezTo>
                      <a:pt x="248" y="164"/>
                      <a:pt x="247" y="166"/>
                      <a:pt x="246" y="167"/>
                    </a:cubicBezTo>
                    <a:cubicBezTo>
                      <a:pt x="245" y="168"/>
                      <a:pt x="243" y="170"/>
                      <a:pt x="241" y="172"/>
                    </a:cubicBezTo>
                    <a:cubicBezTo>
                      <a:pt x="241" y="172"/>
                      <a:pt x="241" y="172"/>
                      <a:pt x="241" y="172"/>
                    </a:cubicBezTo>
                    <a:cubicBezTo>
                      <a:pt x="238" y="175"/>
                      <a:pt x="233" y="180"/>
                      <a:pt x="228" y="185"/>
                    </a:cubicBezTo>
                    <a:cubicBezTo>
                      <a:pt x="228" y="185"/>
                      <a:pt x="228" y="185"/>
                      <a:pt x="228" y="185"/>
                    </a:cubicBezTo>
                    <a:cubicBezTo>
                      <a:pt x="218" y="194"/>
                      <a:pt x="207" y="204"/>
                      <a:pt x="197" y="211"/>
                    </a:cubicBezTo>
                    <a:cubicBezTo>
                      <a:pt x="197" y="211"/>
                      <a:pt x="197" y="211"/>
                      <a:pt x="197" y="211"/>
                    </a:cubicBezTo>
                    <a:cubicBezTo>
                      <a:pt x="197" y="211"/>
                      <a:pt x="197" y="211"/>
                      <a:pt x="197" y="211"/>
                    </a:cubicBezTo>
                    <a:cubicBezTo>
                      <a:pt x="193" y="214"/>
                      <a:pt x="190" y="216"/>
                      <a:pt x="188" y="217"/>
                    </a:cubicBezTo>
                    <a:cubicBezTo>
                      <a:pt x="185" y="219"/>
                      <a:pt x="183" y="220"/>
                      <a:pt x="182" y="220"/>
                    </a:cubicBezTo>
                    <a:cubicBezTo>
                      <a:pt x="182" y="221"/>
                      <a:pt x="182" y="221"/>
                      <a:pt x="182" y="221"/>
                    </a:cubicBezTo>
                    <a:cubicBezTo>
                      <a:pt x="182" y="221"/>
                      <a:pt x="182" y="221"/>
                      <a:pt x="182" y="221"/>
                    </a:cubicBezTo>
                    <a:cubicBezTo>
                      <a:pt x="177" y="223"/>
                      <a:pt x="169" y="225"/>
                      <a:pt x="159" y="225"/>
                    </a:cubicBezTo>
                    <a:cubicBezTo>
                      <a:pt x="148" y="225"/>
                      <a:pt x="135" y="223"/>
                      <a:pt x="119" y="217"/>
                    </a:cubicBezTo>
                    <a:cubicBezTo>
                      <a:pt x="119" y="217"/>
                      <a:pt x="119" y="217"/>
                      <a:pt x="119" y="217"/>
                    </a:cubicBezTo>
                    <a:cubicBezTo>
                      <a:pt x="119" y="217"/>
                      <a:pt x="119" y="217"/>
                      <a:pt x="119" y="217"/>
                    </a:cubicBezTo>
                    <a:cubicBezTo>
                      <a:pt x="108" y="213"/>
                      <a:pt x="96" y="207"/>
                      <a:pt x="85" y="201"/>
                    </a:cubicBezTo>
                    <a:cubicBezTo>
                      <a:pt x="85" y="201"/>
                      <a:pt x="85" y="201"/>
                      <a:pt x="85" y="201"/>
                    </a:cubicBezTo>
                    <a:cubicBezTo>
                      <a:pt x="85" y="201"/>
                      <a:pt x="85" y="201"/>
                      <a:pt x="85" y="201"/>
                    </a:cubicBezTo>
                    <a:cubicBezTo>
                      <a:pt x="80" y="198"/>
                      <a:pt x="75" y="195"/>
                      <a:pt x="71" y="192"/>
                    </a:cubicBezTo>
                    <a:cubicBezTo>
                      <a:pt x="67" y="189"/>
                      <a:pt x="64" y="186"/>
                      <a:pt x="62" y="184"/>
                    </a:cubicBezTo>
                    <a:cubicBezTo>
                      <a:pt x="62" y="184"/>
                      <a:pt x="62" y="184"/>
                      <a:pt x="62" y="184"/>
                    </a:cubicBezTo>
                    <a:cubicBezTo>
                      <a:pt x="62" y="184"/>
                      <a:pt x="62" y="184"/>
                      <a:pt x="62" y="184"/>
                    </a:cubicBezTo>
                    <a:cubicBezTo>
                      <a:pt x="61" y="183"/>
                      <a:pt x="60" y="182"/>
                      <a:pt x="59" y="181"/>
                    </a:cubicBezTo>
                    <a:cubicBezTo>
                      <a:pt x="59" y="181"/>
                      <a:pt x="59" y="181"/>
                      <a:pt x="59" y="181"/>
                    </a:cubicBezTo>
                    <a:cubicBezTo>
                      <a:pt x="59" y="181"/>
                      <a:pt x="59" y="181"/>
                      <a:pt x="59" y="181"/>
                    </a:cubicBezTo>
                    <a:cubicBezTo>
                      <a:pt x="56" y="182"/>
                      <a:pt x="56" y="182"/>
                      <a:pt x="56" y="182"/>
                    </a:cubicBezTo>
                    <a:cubicBezTo>
                      <a:pt x="59" y="181"/>
                      <a:pt x="59" y="181"/>
                      <a:pt x="59" y="181"/>
                    </a:cubicBezTo>
                    <a:cubicBezTo>
                      <a:pt x="59" y="181"/>
                      <a:pt x="59" y="181"/>
                      <a:pt x="59" y="181"/>
                    </a:cubicBezTo>
                    <a:cubicBezTo>
                      <a:pt x="56" y="182"/>
                      <a:pt x="56" y="182"/>
                      <a:pt x="56" y="182"/>
                    </a:cubicBezTo>
                    <a:cubicBezTo>
                      <a:pt x="59" y="181"/>
                      <a:pt x="59" y="181"/>
                      <a:pt x="59" y="181"/>
                    </a:cubicBezTo>
                    <a:cubicBezTo>
                      <a:pt x="50" y="185"/>
                      <a:pt x="50" y="185"/>
                      <a:pt x="50" y="185"/>
                    </a:cubicBezTo>
                    <a:cubicBezTo>
                      <a:pt x="60" y="183"/>
                      <a:pt x="60" y="183"/>
                      <a:pt x="60" y="183"/>
                    </a:cubicBezTo>
                    <a:cubicBezTo>
                      <a:pt x="60" y="182"/>
                      <a:pt x="60" y="182"/>
                      <a:pt x="59" y="181"/>
                    </a:cubicBezTo>
                    <a:cubicBezTo>
                      <a:pt x="50" y="185"/>
                      <a:pt x="50" y="185"/>
                      <a:pt x="50" y="185"/>
                    </a:cubicBezTo>
                    <a:cubicBezTo>
                      <a:pt x="60" y="183"/>
                      <a:pt x="60" y="183"/>
                      <a:pt x="60" y="183"/>
                    </a:cubicBezTo>
                    <a:cubicBezTo>
                      <a:pt x="60" y="183"/>
                      <a:pt x="60" y="183"/>
                      <a:pt x="60" y="183"/>
                    </a:cubicBezTo>
                    <a:cubicBezTo>
                      <a:pt x="60" y="182"/>
                      <a:pt x="60" y="182"/>
                      <a:pt x="60" y="182"/>
                    </a:cubicBezTo>
                    <a:cubicBezTo>
                      <a:pt x="54" y="183"/>
                      <a:pt x="54" y="183"/>
                      <a:pt x="54" y="183"/>
                    </a:cubicBezTo>
                    <a:cubicBezTo>
                      <a:pt x="60" y="182"/>
                      <a:pt x="60" y="182"/>
                      <a:pt x="60" y="182"/>
                    </a:cubicBezTo>
                    <a:cubicBezTo>
                      <a:pt x="60" y="182"/>
                      <a:pt x="60" y="182"/>
                      <a:pt x="60" y="182"/>
                    </a:cubicBezTo>
                    <a:cubicBezTo>
                      <a:pt x="54" y="183"/>
                      <a:pt x="54" y="183"/>
                      <a:pt x="54" y="183"/>
                    </a:cubicBezTo>
                    <a:cubicBezTo>
                      <a:pt x="60" y="182"/>
                      <a:pt x="60" y="182"/>
                      <a:pt x="60" y="182"/>
                    </a:cubicBezTo>
                    <a:cubicBezTo>
                      <a:pt x="60" y="182"/>
                      <a:pt x="60" y="182"/>
                      <a:pt x="60" y="181"/>
                    </a:cubicBezTo>
                    <a:cubicBezTo>
                      <a:pt x="60" y="180"/>
                      <a:pt x="59" y="179"/>
                      <a:pt x="59" y="178"/>
                    </a:cubicBezTo>
                    <a:cubicBezTo>
                      <a:pt x="59" y="178"/>
                      <a:pt x="59" y="178"/>
                      <a:pt x="59" y="178"/>
                    </a:cubicBezTo>
                    <a:cubicBezTo>
                      <a:pt x="59" y="178"/>
                      <a:pt x="59" y="178"/>
                      <a:pt x="59" y="178"/>
                    </a:cubicBezTo>
                    <a:cubicBezTo>
                      <a:pt x="59" y="176"/>
                      <a:pt x="59" y="174"/>
                      <a:pt x="59" y="171"/>
                    </a:cubicBezTo>
                    <a:cubicBezTo>
                      <a:pt x="59" y="170"/>
                      <a:pt x="59" y="168"/>
                      <a:pt x="59" y="167"/>
                    </a:cubicBezTo>
                    <a:cubicBezTo>
                      <a:pt x="59" y="167"/>
                      <a:pt x="59" y="167"/>
                      <a:pt x="59" y="167"/>
                    </a:cubicBezTo>
                    <a:cubicBezTo>
                      <a:pt x="59" y="158"/>
                      <a:pt x="60" y="147"/>
                      <a:pt x="61" y="135"/>
                    </a:cubicBezTo>
                    <a:cubicBezTo>
                      <a:pt x="61" y="135"/>
                      <a:pt x="61" y="135"/>
                      <a:pt x="61" y="135"/>
                    </a:cubicBezTo>
                    <a:cubicBezTo>
                      <a:pt x="62" y="124"/>
                      <a:pt x="63" y="112"/>
                      <a:pt x="64" y="101"/>
                    </a:cubicBezTo>
                    <a:cubicBezTo>
                      <a:pt x="65" y="91"/>
                      <a:pt x="66" y="82"/>
                      <a:pt x="67" y="76"/>
                    </a:cubicBezTo>
                    <a:cubicBezTo>
                      <a:pt x="67" y="76"/>
                      <a:pt x="67" y="76"/>
                      <a:pt x="67" y="76"/>
                    </a:cubicBezTo>
                    <a:cubicBezTo>
                      <a:pt x="67" y="76"/>
                      <a:pt x="67" y="76"/>
                      <a:pt x="67" y="76"/>
                    </a:cubicBezTo>
                    <a:cubicBezTo>
                      <a:pt x="68" y="74"/>
                      <a:pt x="68" y="73"/>
                      <a:pt x="68" y="72"/>
                    </a:cubicBezTo>
                    <a:cubicBezTo>
                      <a:pt x="68" y="72"/>
                      <a:pt x="68" y="71"/>
                      <a:pt x="68" y="71"/>
                    </a:cubicBezTo>
                    <a:cubicBezTo>
                      <a:pt x="68" y="71"/>
                      <a:pt x="68" y="71"/>
                      <a:pt x="68" y="71"/>
                    </a:cubicBezTo>
                    <a:cubicBezTo>
                      <a:pt x="61" y="69"/>
                      <a:pt x="61" y="69"/>
                      <a:pt x="61" y="69"/>
                    </a:cubicBezTo>
                    <a:cubicBezTo>
                      <a:pt x="68" y="71"/>
                      <a:pt x="68" y="71"/>
                      <a:pt x="68" y="71"/>
                    </a:cubicBezTo>
                    <a:cubicBezTo>
                      <a:pt x="68" y="71"/>
                      <a:pt x="68" y="71"/>
                      <a:pt x="68" y="71"/>
                    </a:cubicBezTo>
                    <a:cubicBezTo>
                      <a:pt x="61" y="69"/>
                      <a:pt x="61" y="69"/>
                      <a:pt x="61" y="69"/>
                    </a:cubicBezTo>
                    <a:cubicBezTo>
                      <a:pt x="68" y="71"/>
                      <a:pt x="68" y="71"/>
                      <a:pt x="68" y="71"/>
                    </a:cubicBezTo>
                    <a:cubicBezTo>
                      <a:pt x="57" y="68"/>
                      <a:pt x="57" y="68"/>
                      <a:pt x="57" y="68"/>
                    </a:cubicBezTo>
                    <a:cubicBezTo>
                      <a:pt x="68" y="72"/>
                      <a:pt x="68" y="72"/>
                      <a:pt x="68" y="72"/>
                    </a:cubicBezTo>
                    <a:cubicBezTo>
                      <a:pt x="68" y="71"/>
                      <a:pt x="68" y="71"/>
                      <a:pt x="68" y="71"/>
                    </a:cubicBezTo>
                    <a:cubicBezTo>
                      <a:pt x="57" y="68"/>
                      <a:pt x="57" y="68"/>
                      <a:pt x="57" y="68"/>
                    </a:cubicBezTo>
                    <a:cubicBezTo>
                      <a:pt x="68" y="72"/>
                      <a:pt x="68" y="72"/>
                      <a:pt x="68" y="72"/>
                    </a:cubicBezTo>
                    <a:cubicBezTo>
                      <a:pt x="56" y="67"/>
                      <a:pt x="56" y="67"/>
                      <a:pt x="56" y="67"/>
                    </a:cubicBezTo>
                    <a:cubicBezTo>
                      <a:pt x="68" y="73"/>
                      <a:pt x="68" y="73"/>
                      <a:pt x="68" y="73"/>
                    </a:cubicBezTo>
                    <a:cubicBezTo>
                      <a:pt x="68" y="72"/>
                      <a:pt x="68" y="72"/>
                      <a:pt x="68" y="72"/>
                    </a:cubicBezTo>
                    <a:cubicBezTo>
                      <a:pt x="56" y="67"/>
                      <a:pt x="56" y="67"/>
                      <a:pt x="56" y="67"/>
                    </a:cubicBezTo>
                    <a:cubicBezTo>
                      <a:pt x="68" y="73"/>
                      <a:pt x="68" y="73"/>
                      <a:pt x="68" y="73"/>
                    </a:cubicBezTo>
                    <a:cubicBezTo>
                      <a:pt x="55" y="67"/>
                      <a:pt x="55" y="67"/>
                      <a:pt x="55" y="67"/>
                    </a:cubicBezTo>
                    <a:cubicBezTo>
                      <a:pt x="67" y="74"/>
                      <a:pt x="67" y="74"/>
                      <a:pt x="67" y="74"/>
                    </a:cubicBezTo>
                    <a:cubicBezTo>
                      <a:pt x="68" y="73"/>
                      <a:pt x="68" y="73"/>
                      <a:pt x="68" y="73"/>
                    </a:cubicBezTo>
                    <a:cubicBezTo>
                      <a:pt x="55" y="67"/>
                      <a:pt x="55" y="67"/>
                      <a:pt x="55" y="67"/>
                    </a:cubicBezTo>
                    <a:cubicBezTo>
                      <a:pt x="67" y="74"/>
                      <a:pt x="67" y="74"/>
                      <a:pt x="67" y="74"/>
                    </a:cubicBezTo>
                    <a:cubicBezTo>
                      <a:pt x="69" y="71"/>
                      <a:pt x="69" y="71"/>
                      <a:pt x="69" y="71"/>
                    </a:cubicBezTo>
                    <a:cubicBezTo>
                      <a:pt x="69" y="67"/>
                      <a:pt x="69" y="67"/>
                      <a:pt x="69" y="67"/>
                    </a:cubicBezTo>
                    <a:cubicBezTo>
                      <a:pt x="55" y="67"/>
                      <a:pt x="55" y="67"/>
                      <a:pt x="55" y="67"/>
                    </a:cubicBezTo>
                    <a:cubicBezTo>
                      <a:pt x="69" y="69"/>
                      <a:pt x="69" y="69"/>
                      <a:pt x="69" y="69"/>
                    </a:cubicBezTo>
                    <a:cubicBezTo>
                      <a:pt x="69" y="69"/>
                      <a:pt x="69" y="68"/>
                      <a:pt x="69" y="67"/>
                    </a:cubicBezTo>
                    <a:cubicBezTo>
                      <a:pt x="55" y="67"/>
                      <a:pt x="55" y="67"/>
                      <a:pt x="55" y="67"/>
                    </a:cubicBezTo>
                    <a:cubicBezTo>
                      <a:pt x="69" y="69"/>
                      <a:pt x="69" y="69"/>
                      <a:pt x="69" y="69"/>
                    </a:cubicBezTo>
                    <a:cubicBezTo>
                      <a:pt x="55" y="67"/>
                      <a:pt x="55" y="67"/>
                      <a:pt x="55" y="67"/>
                    </a:cubicBezTo>
                    <a:cubicBezTo>
                      <a:pt x="68" y="71"/>
                      <a:pt x="68" y="71"/>
                      <a:pt x="68" y="71"/>
                    </a:cubicBezTo>
                    <a:cubicBezTo>
                      <a:pt x="69" y="71"/>
                      <a:pt x="69" y="70"/>
                      <a:pt x="69" y="69"/>
                    </a:cubicBezTo>
                    <a:cubicBezTo>
                      <a:pt x="55" y="67"/>
                      <a:pt x="55" y="67"/>
                      <a:pt x="55" y="67"/>
                    </a:cubicBezTo>
                    <a:cubicBezTo>
                      <a:pt x="68" y="71"/>
                      <a:pt x="68" y="71"/>
                      <a:pt x="68" y="71"/>
                    </a:cubicBezTo>
                    <a:cubicBezTo>
                      <a:pt x="56" y="67"/>
                      <a:pt x="56" y="67"/>
                      <a:pt x="56" y="67"/>
                    </a:cubicBezTo>
                    <a:cubicBezTo>
                      <a:pt x="68" y="73"/>
                      <a:pt x="68" y="73"/>
                      <a:pt x="68" y="73"/>
                    </a:cubicBezTo>
                    <a:cubicBezTo>
                      <a:pt x="68" y="72"/>
                      <a:pt x="68" y="72"/>
                      <a:pt x="68" y="71"/>
                    </a:cubicBezTo>
                    <a:cubicBezTo>
                      <a:pt x="56" y="67"/>
                      <a:pt x="56" y="67"/>
                      <a:pt x="56" y="67"/>
                    </a:cubicBezTo>
                    <a:cubicBezTo>
                      <a:pt x="68" y="73"/>
                      <a:pt x="68" y="73"/>
                      <a:pt x="68" y="73"/>
                    </a:cubicBezTo>
                    <a:cubicBezTo>
                      <a:pt x="57" y="68"/>
                      <a:pt x="57" y="68"/>
                      <a:pt x="57" y="68"/>
                    </a:cubicBezTo>
                    <a:cubicBezTo>
                      <a:pt x="67" y="73"/>
                      <a:pt x="67" y="73"/>
                      <a:pt x="67" y="73"/>
                    </a:cubicBezTo>
                    <a:cubicBezTo>
                      <a:pt x="68" y="73"/>
                      <a:pt x="68" y="73"/>
                      <a:pt x="68" y="73"/>
                    </a:cubicBezTo>
                    <a:cubicBezTo>
                      <a:pt x="57" y="68"/>
                      <a:pt x="57" y="68"/>
                      <a:pt x="57" y="68"/>
                    </a:cubicBezTo>
                    <a:cubicBezTo>
                      <a:pt x="67" y="73"/>
                      <a:pt x="67" y="73"/>
                      <a:pt x="67" y="73"/>
                    </a:cubicBezTo>
                    <a:cubicBezTo>
                      <a:pt x="62" y="71"/>
                      <a:pt x="62" y="71"/>
                      <a:pt x="62" y="71"/>
                    </a:cubicBezTo>
                    <a:cubicBezTo>
                      <a:pt x="67" y="74"/>
                      <a:pt x="67" y="74"/>
                      <a:pt x="67" y="74"/>
                    </a:cubicBezTo>
                    <a:cubicBezTo>
                      <a:pt x="67" y="74"/>
                      <a:pt x="67" y="74"/>
                      <a:pt x="67" y="73"/>
                    </a:cubicBezTo>
                    <a:cubicBezTo>
                      <a:pt x="62" y="71"/>
                      <a:pt x="62" y="71"/>
                      <a:pt x="62" y="71"/>
                    </a:cubicBezTo>
                    <a:cubicBezTo>
                      <a:pt x="67" y="74"/>
                      <a:pt x="67" y="74"/>
                      <a:pt x="67" y="74"/>
                    </a:cubicBezTo>
                    <a:cubicBezTo>
                      <a:pt x="66" y="74"/>
                      <a:pt x="66" y="74"/>
                      <a:pt x="66" y="74"/>
                    </a:cubicBezTo>
                    <a:cubicBezTo>
                      <a:pt x="67" y="74"/>
                      <a:pt x="67" y="74"/>
                      <a:pt x="67" y="74"/>
                    </a:cubicBezTo>
                    <a:cubicBezTo>
                      <a:pt x="67" y="74"/>
                      <a:pt x="67" y="74"/>
                      <a:pt x="67" y="74"/>
                    </a:cubicBezTo>
                    <a:cubicBezTo>
                      <a:pt x="66" y="74"/>
                      <a:pt x="66" y="74"/>
                      <a:pt x="66" y="74"/>
                    </a:cubicBezTo>
                    <a:cubicBezTo>
                      <a:pt x="67" y="74"/>
                      <a:pt x="67" y="74"/>
                      <a:pt x="67" y="74"/>
                    </a:cubicBezTo>
                    <a:cubicBezTo>
                      <a:pt x="67" y="74"/>
                      <a:pt x="67" y="74"/>
                      <a:pt x="67" y="74"/>
                    </a:cubicBezTo>
                    <a:cubicBezTo>
                      <a:pt x="67" y="74"/>
                      <a:pt x="67" y="74"/>
                      <a:pt x="67" y="74"/>
                    </a:cubicBezTo>
                    <a:cubicBezTo>
                      <a:pt x="67" y="74"/>
                      <a:pt x="67" y="74"/>
                      <a:pt x="67" y="74"/>
                    </a:cubicBezTo>
                    <a:cubicBezTo>
                      <a:pt x="68" y="73"/>
                      <a:pt x="70" y="72"/>
                      <a:pt x="72" y="70"/>
                    </a:cubicBezTo>
                    <a:cubicBezTo>
                      <a:pt x="72" y="70"/>
                      <a:pt x="72" y="70"/>
                      <a:pt x="72" y="70"/>
                    </a:cubicBezTo>
                    <a:cubicBezTo>
                      <a:pt x="77" y="68"/>
                      <a:pt x="83" y="65"/>
                      <a:pt x="87" y="64"/>
                    </a:cubicBezTo>
                    <a:cubicBezTo>
                      <a:pt x="82" y="51"/>
                      <a:pt x="82" y="51"/>
                      <a:pt x="82" y="51"/>
                    </a:cubicBezTo>
                    <a:cubicBezTo>
                      <a:pt x="81" y="65"/>
                      <a:pt x="81" y="65"/>
                      <a:pt x="81" y="65"/>
                    </a:cubicBezTo>
                    <a:cubicBezTo>
                      <a:pt x="82" y="65"/>
                      <a:pt x="82" y="65"/>
                      <a:pt x="82" y="65"/>
                    </a:cubicBezTo>
                    <a:cubicBezTo>
                      <a:pt x="82" y="51"/>
                      <a:pt x="82" y="51"/>
                      <a:pt x="82" y="51"/>
                    </a:cubicBezTo>
                    <a:cubicBezTo>
                      <a:pt x="80" y="64"/>
                      <a:pt x="80" y="64"/>
                      <a:pt x="80" y="64"/>
                    </a:cubicBezTo>
                    <a:cubicBezTo>
                      <a:pt x="81" y="65"/>
                      <a:pt x="81" y="65"/>
                      <a:pt x="81" y="65"/>
                    </a:cubicBezTo>
                    <a:cubicBezTo>
                      <a:pt x="82" y="65"/>
                      <a:pt x="82" y="65"/>
                      <a:pt x="82" y="65"/>
                    </a:cubicBezTo>
                    <a:cubicBezTo>
                      <a:pt x="82" y="62"/>
                      <a:pt x="82" y="62"/>
                      <a:pt x="82" y="62"/>
                    </a:cubicBezTo>
                    <a:cubicBezTo>
                      <a:pt x="81" y="65"/>
                      <a:pt x="81" y="65"/>
                      <a:pt x="81" y="65"/>
                    </a:cubicBezTo>
                    <a:cubicBezTo>
                      <a:pt x="82" y="65"/>
                      <a:pt x="82" y="65"/>
                      <a:pt x="82" y="65"/>
                    </a:cubicBezTo>
                    <a:cubicBezTo>
                      <a:pt x="82" y="62"/>
                      <a:pt x="82" y="62"/>
                      <a:pt x="82" y="62"/>
                    </a:cubicBezTo>
                    <a:cubicBezTo>
                      <a:pt x="81" y="65"/>
                      <a:pt x="81" y="65"/>
                      <a:pt x="81" y="65"/>
                    </a:cubicBezTo>
                    <a:cubicBezTo>
                      <a:pt x="83" y="51"/>
                      <a:pt x="83" y="51"/>
                      <a:pt x="83" y="51"/>
                    </a:cubicBezTo>
                    <a:cubicBezTo>
                      <a:pt x="80" y="64"/>
                      <a:pt x="80" y="64"/>
                      <a:pt x="80" y="64"/>
                    </a:cubicBezTo>
                    <a:cubicBezTo>
                      <a:pt x="80" y="64"/>
                      <a:pt x="80" y="64"/>
                      <a:pt x="80" y="64"/>
                    </a:cubicBezTo>
                    <a:cubicBezTo>
                      <a:pt x="93" y="67"/>
                      <a:pt x="93" y="67"/>
                      <a:pt x="93" y="67"/>
                    </a:cubicBezTo>
                    <a:cubicBezTo>
                      <a:pt x="97" y="55"/>
                      <a:pt x="97" y="55"/>
                      <a:pt x="97" y="55"/>
                    </a:cubicBezTo>
                    <a:cubicBezTo>
                      <a:pt x="84" y="51"/>
                      <a:pt x="84" y="51"/>
                      <a:pt x="84" y="51"/>
                    </a:cubicBezTo>
                    <a:cubicBezTo>
                      <a:pt x="82" y="65"/>
                      <a:pt x="82" y="65"/>
                      <a:pt x="82" y="65"/>
                    </a:cubicBezTo>
                    <a:cubicBezTo>
                      <a:pt x="83" y="65"/>
                      <a:pt x="85" y="65"/>
                      <a:pt x="86" y="65"/>
                    </a:cubicBezTo>
                    <a:cubicBezTo>
                      <a:pt x="86" y="65"/>
                      <a:pt x="86" y="65"/>
                      <a:pt x="86" y="65"/>
                    </a:cubicBezTo>
                    <a:cubicBezTo>
                      <a:pt x="86" y="65"/>
                      <a:pt x="86" y="65"/>
                      <a:pt x="86" y="65"/>
                    </a:cubicBezTo>
                    <a:cubicBezTo>
                      <a:pt x="92" y="66"/>
                      <a:pt x="100" y="67"/>
                      <a:pt x="109" y="68"/>
                    </a:cubicBezTo>
                    <a:cubicBezTo>
                      <a:pt x="109" y="68"/>
                      <a:pt x="109" y="68"/>
                      <a:pt x="109" y="68"/>
                    </a:cubicBezTo>
                    <a:cubicBezTo>
                      <a:pt x="119" y="69"/>
                      <a:pt x="129" y="71"/>
                      <a:pt x="139" y="73"/>
                    </a:cubicBezTo>
                    <a:cubicBezTo>
                      <a:pt x="149" y="76"/>
                      <a:pt x="159" y="78"/>
                      <a:pt x="167" y="81"/>
                    </a:cubicBezTo>
                    <a:cubicBezTo>
                      <a:pt x="167" y="81"/>
                      <a:pt x="167" y="81"/>
                      <a:pt x="167" y="81"/>
                    </a:cubicBezTo>
                    <a:cubicBezTo>
                      <a:pt x="167" y="81"/>
                      <a:pt x="167" y="81"/>
                      <a:pt x="167" y="81"/>
                    </a:cubicBezTo>
                    <a:cubicBezTo>
                      <a:pt x="172" y="68"/>
                      <a:pt x="172" y="68"/>
                      <a:pt x="172" y="68"/>
                    </a:cubicBezTo>
                    <a:cubicBezTo>
                      <a:pt x="167" y="81"/>
                      <a:pt x="167" y="81"/>
                      <a:pt x="167" y="81"/>
                    </a:cubicBezTo>
                    <a:cubicBezTo>
                      <a:pt x="170" y="82"/>
                      <a:pt x="173" y="83"/>
                      <a:pt x="175" y="84"/>
                    </a:cubicBezTo>
                    <a:cubicBezTo>
                      <a:pt x="175" y="84"/>
                      <a:pt x="175" y="84"/>
                      <a:pt x="175" y="84"/>
                    </a:cubicBezTo>
                    <a:cubicBezTo>
                      <a:pt x="175" y="84"/>
                      <a:pt x="175" y="84"/>
                      <a:pt x="175" y="84"/>
                    </a:cubicBezTo>
                    <a:cubicBezTo>
                      <a:pt x="188" y="91"/>
                      <a:pt x="203" y="98"/>
                      <a:pt x="216" y="105"/>
                    </a:cubicBezTo>
                    <a:cubicBezTo>
                      <a:pt x="223" y="109"/>
                      <a:pt x="229" y="112"/>
                      <a:pt x="234" y="116"/>
                    </a:cubicBezTo>
                    <a:cubicBezTo>
                      <a:pt x="240" y="119"/>
                      <a:pt x="244" y="123"/>
                      <a:pt x="248" y="126"/>
                    </a:cubicBezTo>
                    <a:cubicBezTo>
                      <a:pt x="248" y="126"/>
                      <a:pt x="248" y="126"/>
                      <a:pt x="248" y="126"/>
                    </a:cubicBezTo>
                    <a:cubicBezTo>
                      <a:pt x="248" y="126"/>
                      <a:pt x="248" y="126"/>
                      <a:pt x="248" y="126"/>
                    </a:cubicBezTo>
                    <a:cubicBezTo>
                      <a:pt x="250" y="127"/>
                      <a:pt x="251" y="129"/>
                      <a:pt x="252" y="130"/>
                    </a:cubicBezTo>
                    <a:cubicBezTo>
                      <a:pt x="253" y="131"/>
                      <a:pt x="253" y="131"/>
                      <a:pt x="253" y="131"/>
                    </a:cubicBezTo>
                    <a:cubicBezTo>
                      <a:pt x="253" y="131"/>
                      <a:pt x="253" y="131"/>
                      <a:pt x="253" y="131"/>
                    </a:cubicBezTo>
                    <a:cubicBezTo>
                      <a:pt x="260" y="127"/>
                      <a:pt x="260" y="127"/>
                      <a:pt x="260" y="127"/>
                    </a:cubicBezTo>
                    <a:cubicBezTo>
                      <a:pt x="253" y="130"/>
                      <a:pt x="253" y="130"/>
                      <a:pt x="253" y="130"/>
                    </a:cubicBezTo>
                    <a:cubicBezTo>
                      <a:pt x="253" y="131"/>
                      <a:pt x="253" y="131"/>
                      <a:pt x="253" y="131"/>
                    </a:cubicBezTo>
                    <a:cubicBezTo>
                      <a:pt x="260" y="127"/>
                      <a:pt x="260" y="127"/>
                      <a:pt x="260" y="127"/>
                    </a:cubicBezTo>
                    <a:cubicBezTo>
                      <a:pt x="253" y="130"/>
                      <a:pt x="253" y="130"/>
                      <a:pt x="253" y="130"/>
                    </a:cubicBezTo>
                    <a:cubicBezTo>
                      <a:pt x="253" y="131"/>
                      <a:pt x="253" y="131"/>
                      <a:pt x="253" y="131"/>
                    </a:cubicBezTo>
                    <a:cubicBezTo>
                      <a:pt x="253" y="131"/>
                      <a:pt x="253" y="131"/>
                      <a:pt x="253" y="131"/>
                    </a:cubicBezTo>
                    <a:cubicBezTo>
                      <a:pt x="253" y="131"/>
                      <a:pt x="254" y="133"/>
                      <a:pt x="254" y="134"/>
                    </a:cubicBezTo>
                    <a:cubicBezTo>
                      <a:pt x="254" y="136"/>
                      <a:pt x="255" y="138"/>
                      <a:pt x="255" y="141"/>
                    </a:cubicBezTo>
                    <a:cubicBezTo>
                      <a:pt x="255" y="141"/>
                      <a:pt x="255" y="141"/>
                      <a:pt x="255" y="142"/>
                    </a:cubicBezTo>
                    <a:cubicBezTo>
                      <a:pt x="255" y="142"/>
                      <a:pt x="255" y="142"/>
                      <a:pt x="255" y="142"/>
                    </a:cubicBezTo>
                    <a:cubicBezTo>
                      <a:pt x="255" y="142"/>
                      <a:pt x="255" y="142"/>
                      <a:pt x="255" y="142"/>
                    </a:cubicBezTo>
                    <a:cubicBezTo>
                      <a:pt x="255" y="147"/>
                      <a:pt x="253" y="153"/>
                      <a:pt x="252" y="158"/>
                    </a:cubicBezTo>
                    <a:cubicBezTo>
                      <a:pt x="252" y="158"/>
                      <a:pt x="252" y="158"/>
                      <a:pt x="252" y="158"/>
                    </a:cubicBezTo>
                    <a:cubicBezTo>
                      <a:pt x="251" y="159"/>
                      <a:pt x="251" y="161"/>
                      <a:pt x="250" y="162"/>
                    </a:cubicBezTo>
                    <a:cubicBezTo>
                      <a:pt x="249" y="163"/>
                      <a:pt x="249" y="164"/>
                      <a:pt x="249" y="164"/>
                    </a:cubicBezTo>
                    <a:cubicBezTo>
                      <a:pt x="249" y="164"/>
                      <a:pt x="249" y="164"/>
                      <a:pt x="249" y="164"/>
                    </a:cubicBezTo>
                    <a:cubicBezTo>
                      <a:pt x="248" y="164"/>
                      <a:pt x="248" y="164"/>
                      <a:pt x="248" y="164"/>
                    </a:cubicBezTo>
                    <a:cubicBezTo>
                      <a:pt x="260" y="172"/>
                      <a:pt x="260" y="172"/>
                      <a:pt x="260" y="172"/>
                    </a:cubicBezTo>
                    <a:cubicBezTo>
                      <a:pt x="270" y="181"/>
                      <a:pt x="270" y="181"/>
                      <a:pt x="270" y="181"/>
                    </a:cubicBezTo>
                    <a:cubicBezTo>
                      <a:pt x="272" y="179"/>
                      <a:pt x="273" y="177"/>
                      <a:pt x="274" y="175"/>
                    </a:cubicBezTo>
                    <a:cubicBezTo>
                      <a:pt x="276" y="172"/>
                      <a:pt x="277" y="170"/>
                      <a:pt x="278" y="167"/>
                    </a:cubicBezTo>
                    <a:cubicBezTo>
                      <a:pt x="278" y="167"/>
                      <a:pt x="278" y="167"/>
                      <a:pt x="278" y="167"/>
                    </a:cubicBezTo>
                    <a:cubicBezTo>
                      <a:pt x="280" y="160"/>
                      <a:pt x="282" y="151"/>
                      <a:pt x="282" y="143"/>
                    </a:cubicBezTo>
                    <a:cubicBezTo>
                      <a:pt x="282" y="143"/>
                      <a:pt x="282" y="143"/>
                      <a:pt x="282" y="143"/>
                    </a:cubicBezTo>
                    <a:cubicBezTo>
                      <a:pt x="282" y="142"/>
                      <a:pt x="282" y="141"/>
                      <a:pt x="282" y="141"/>
                    </a:cubicBezTo>
                    <a:cubicBezTo>
                      <a:pt x="282" y="137"/>
                      <a:pt x="282" y="133"/>
                      <a:pt x="281" y="129"/>
                    </a:cubicBezTo>
                    <a:cubicBezTo>
                      <a:pt x="281" y="126"/>
                      <a:pt x="280" y="122"/>
                      <a:pt x="278" y="119"/>
                    </a:cubicBezTo>
                    <a:cubicBezTo>
                      <a:pt x="266" y="125"/>
                      <a:pt x="266" y="125"/>
                      <a:pt x="266" y="125"/>
                    </a:cubicBezTo>
                    <a:cubicBezTo>
                      <a:pt x="278" y="120"/>
                      <a:pt x="278" y="120"/>
                      <a:pt x="278" y="120"/>
                    </a:cubicBezTo>
                    <a:cubicBezTo>
                      <a:pt x="278" y="119"/>
                      <a:pt x="278" y="118"/>
                      <a:pt x="277" y="117"/>
                    </a:cubicBezTo>
                    <a:cubicBezTo>
                      <a:pt x="277" y="116"/>
                      <a:pt x="276" y="115"/>
                      <a:pt x="275" y="114"/>
                    </a:cubicBezTo>
                    <a:cubicBezTo>
                      <a:pt x="273" y="111"/>
                      <a:pt x="270" y="108"/>
                      <a:pt x="265" y="104"/>
                    </a:cubicBezTo>
                    <a:cubicBezTo>
                      <a:pt x="257" y="115"/>
                      <a:pt x="257" y="115"/>
                      <a:pt x="257" y="115"/>
                    </a:cubicBezTo>
                    <a:cubicBezTo>
                      <a:pt x="266" y="105"/>
                      <a:pt x="266" y="105"/>
                      <a:pt x="266" y="105"/>
                    </a:cubicBezTo>
                    <a:cubicBezTo>
                      <a:pt x="261" y="101"/>
                      <a:pt x="255" y="97"/>
                      <a:pt x="249" y="93"/>
                    </a:cubicBezTo>
                    <a:cubicBezTo>
                      <a:pt x="243" y="89"/>
                      <a:pt x="237" y="85"/>
                      <a:pt x="230" y="81"/>
                    </a:cubicBezTo>
                    <a:cubicBezTo>
                      <a:pt x="216" y="73"/>
                      <a:pt x="200" y="66"/>
                      <a:pt x="186" y="59"/>
                    </a:cubicBezTo>
                    <a:cubicBezTo>
                      <a:pt x="181" y="72"/>
                      <a:pt x="181" y="72"/>
                      <a:pt x="181" y="72"/>
                    </a:cubicBezTo>
                    <a:cubicBezTo>
                      <a:pt x="186" y="59"/>
                      <a:pt x="186" y="59"/>
                      <a:pt x="186" y="59"/>
                    </a:cubicBezTo>
                    <a:cubicBezTo>
                      <a:pt x="183" y="58"/>
                      <a:pt x="180" y="56"/>
                      <a:pt x="176" y="55"/>
                    </a:cubicBezTo>
                    <a:cubicBezTo>
                      <a:pt x="176" y="55"/>
                      <a:pt x="176" y="55"/>
                      <a:pt x="176" y="55"/>
                    </a:cubicBezTo>
                    <a:cubicBezTo>
                      <a:pt x="176" y="55"/>
                      <a:pt x="176" y="55"/>
                      <a:pt x="176" y="55"/>
                    </a:cubicBezTo>
                    <a:cubicBezTo>
                      <a:pt x="172" y="68"/>
                      <a:pt x="172" y="68"/>
                      <a:pt x="172" y="68"/>
                    </a:cubicBezTo>
                    <a:cubicBezTo>
                      <a:pt x="176" y="55"/>
                      <a:pt x="176" y="55"/>
                      <a:pt x="176" y="55"/>
                    </a:cubicBezTo>
                    <a:cubicBezTo>
                      <a:pt x="167" y="52"/>
                      <a:pt x="156" y="49"/>
                      <a:pt x="145" y="46"/>
                    </a:cubicBezTo>
                    <a:cubicBezTo>
                      <a:pt x="134" y="44"/>
                      <a:pt x="123" y="42"/>
                      <a:pt x="113" y="41"/>
                    </a:cubicBezTo>
                    <a:cubicBezTo>
                      <a:pt x="113" y="41"/>
                      <a:pt x="113" y="41"/>
                      <a:pt x="113" y="41"/>
                    </a:cubicBezTo>
                    <a:cubicBezTo>
                      <a:pt x="104" y="39"/>
                      <a:pt x="95" y="38"/>
                      <a:pt x="89" y="38"/>
                    </a:cubicBezTo>
                    <a:cubicBezTo>
                      <a:pt x="88" y="51"/>
                      <a:pt x="88" y="51"/>
                      <a:pt x="88" y="51"/>
                    </a:cubicBezTo>
                    <a:cubicBezTo>
                      <a:pt x="89" y="38"/>
                      <a:pt x="89" y="38"/>
                      <a:pt x="89" y="38"/>
                    </a:cubicBezTo>
                    <a:cubicBezTo>
                      <a:pt x="87" y="37"/>
                      <a:pt x="86" y="37"/>
                      <a:pt x="85" y="37"/>
                    </a:cubicBezTo>
                    <a:cubicBezTo>
                      <a:pt x="74" y="36"/>
                      <a:pt x="74" y="36"/>
                      <a:pt x="74" y="36"/>
                    </a:cubicBezTo>
                    <a:cubicBezTo>
                      <a:pt x="70" y="47"/>
                      <a:pt x="70" y="47"/>
                      <a:pt x="70" y="47"/>
                    </a:cubicBezTo>
                    <a:cubicBezTo>
                      <a:pt x="84" y="51"/>
                      <a:pt x="84" y="51"/>
                      <a:pt x="84" y="51"/>
                    </a:cubicBezTo>
                    <a:cubicBezTo>
                      <a:pt x="87" y="38"/>
                      <a:pt x="87" y="38"/>
                      <a:pt x="87" y="38"/>
                    </a:cubicBezTo>
                    <a:cubicBezTo>
                      <a:pt x="86" y="37"/>
                      <a:pt x="86" y="37"/>
                      <a:pt x="86" y="37"/>
                    </a:cubicBezTo>
                    <a:cubicBezTo>
                      <a:pt x="86" y="37"/>
                      <a:pt x="86" y="37"/>
                      <a:pt x="86" y="37"/>
                    </a:cubicBezTo>
                    <a:cubicBezTo>
                      <a:pt x="85" y="37"/>
                      <a:pt x="85" y="37"/>
                      <a:pt x="85" y="37"/>
                    </a:cubicBezTo>
                    <a:cubicBezTo>
                      <a:pt x="84" y="37"/>
                      <a:pt x="84" y="37"/>
                      <a:pt x="84" y="37"/>
                    </a:cubicBezTo>
                    <a:cubicBezTo>
                      <a:pt x="83" y="37"/>
                      <a:pt x="83" y="37"/>
                      <a:pt x="83" y="37"/>
                    </a:cubicBezTo>
                    <a:cubicBezTo>
                      <a:pt x="83" y="42"/>
                      <a:pt x="83" y="42"/>
                      <a:pt x="83" y="42"/>
                    </a:cubicBezTo>
                    <a:cubicBezTo>
                      <a:pt x="84" y="37"/>
                      <a:pt x="84" y="37"/>
                      <a:pt x="84" y="37"/>
                    </a:cubicBezTo>
                    <a:cubicBezTo>
                      <a:pt x="83" y="37"/>
                      <a:pt x="83" y="37"/>
                      <a:pt x="83" y="37"/>
                    </a:cubicBezTo>
                    <a:cubicBezTo>
                      <a:pt x="83" y="42"/>
                      <a:pt x="83" y="42"/>
                      <a:pt x="83" y="42"/>
                    </a:cubicBezTo>
                    <a:cubicBezTo>
                      <a:pt x="84" y="37"/>
                      <a:pt x="84" y="37"/>
                      <a:pt x="84" y="37"/>
                    </a:cubicBezTo>
                    <a:cubicBezTo>
                      <a:pt x="83" y="37"/>
                      <a:pt x="83" y="37"/>
                      <a:pt x="83" y="37"/>
                    </a:cubicBezTo>
                    <a:cubicBezTo>
                      <a:pt x="82" y="37"/>
                      <a:pt x="82" y="37"/>
                      <a:pt x="82" y="37"/>
                    </a:cubicBezTo>
                    <a:cubicBezTo>
                      <a:pt x="79" y="37"/>
                      <a:pt x="79" y="37"/>
                      <a:pt x="79" y="37"/>
                    </a:cubicBezTo>
                    <a:cubicBezTo>
                      <a:pt x="76" y="38"/>
                      <a:pt x="76" y="38"/>
                      <a:pt x="76" y="38"/>
                    </a:cubicBezTo>
                    <a:cubicBezTo>
                      <a:pt x="72" y="40"/>
                      <a:pt x="65" y="43"/>
                      <a:pt x="58" y="47"/>
                    </a:cubicBezTo>
                    <a:cubicBezTo>
                      <a:pt x="58" y="47"/>
                      <a:pt x="58" y="47"/>
                      <a:pt x="58" y="47"/>
                    </a:cubicBezTo>
                    <a:cubicBezTo>
                      <a:pt x="55" y="49"/>
                      <a:pt x="51" y="51"/>
                      <a:pt x="48" y="54"/>
                    </a:cubicBezTo>
                    <a:cubicBezTo>
                      <a:pt x="58" y="64"/>
                      <a:pt x="58" y="64"/>
                      <a:pt x="58" y="64"/>
                    </a:cubicBezTo>
                    <a:cubicBezTo>
                      <a:pt x="49" y="54"/>
                      <a:pt x="49" y="54"/>
                      <a:pt x="49" y="54"/>
                    </a:cubicBezTo>
                    <a:cubicBezTo>
                      <a:pt x="47" y="55"/>
                      <a:pt x="46" y="56"/>
                      <a:pt x="45" y="58"/>
                    </a:cubicBezTo>
                    <a:cubicBezTo>
                      <a:pt x="44" y="58"/>
                      <a:pt x="44" y="59"/>
                      <a:pt x="43" y="60"/>
                    </a:cubicBezTo>
                    <a:cubicBezTo>
                      <a:pt x="43" y="60"/>
                      <a:pt x="43" y="60"/>
                      <a:pt x="43" y="61"/>
                    </a:cubicBezTo>
                    <a:cubicBezTo>
                      <a:pt x="43" y="61"/>
                      <a:pt x="43" y="61"/>
                      <a:pt x="42" y="62"/>
                    </a:cubicBezTo>
                    <a:cubicBezTo>
                      <a:pt x="42" y="62"/>
                      <a:pt x="42" y="63"/>
                      <a:pt x="42" y="63"/>
                    </a:cubicBezTo>
                    <a:cubicBezTo>
                      <a:pt x="42" y="64"/>
                      <a:pt x="42" y="64"/>
                      <a:pt x="42" y="64"/>
                    </a:cubicBezTo>
                    <a:cubicBezTo>
                      <a:pt x="42" y="65"/>
                      <a:pt x="41" y="66"/>
                      <a:pt x="41" y="67"/>
                    </a:cubicBezTo>
                    <a:cubicBezTo>
                      <a:pt x="55" y="67"/>
                      <a:pt x="55" y="67"/>
                      <a:pt x="55" y="67"/>
                    </a:cubicBezTo>
                    <a:cubicBezTo>
                      <a:pt x="43" y="60"/>
                      <a:pt x="43" y="60"/>
                      <a:pt x="43" y="60"/>
                    </a:cubicBezTo>
                    <a:cubicBezTo>
                      <a:pt x="43" y="61"/>
                      <a:pt x="43" y="61"/>
                      <a:pt x="43" y="62"/>
                    </a:cubicBezTo>
                    <a:cubicBezTo>
                      <a:pt x="42" y="62"/>
                      <a:pt x="42" y="62"/>
                      <a:pt x="42" y="63"/>
                    </a:cubicBezTo>
                    <a:cubicBezTo>
                      <a:pt x="42" y="63"/>
                      <a:pt x="42" y="63"/>
                      <a:pt x="42" y="64"/>
                    </a:cubicBezTo>
                    <a:cubicBezTo>
                      <a:pt x="42" y="64"/>
                      <a:pt x="41" y="65"/>
                      <a:pt x="41" y="67"/>
                    </a:cubicBezTo>
                    <a:cubicBezTo>
                      <a:pt x="41" y="68"/>
                      <a:pt x="41" y="69"/>
                      <a:pt x="40" y="71"/>
                    </a:cubicBezTo>
                    <a:cubicBezTo>
                      <a:pt x="40" y="71"/>
                      <a:pt x="40" y="71"/>
                      <a:pt x="40" y="71"/>
                    </a:cubicBezTo>
                    <a:cubicBezTo>
                      <a:pt x="39" y="78"/>
                      <a:pt x="38" y="87"/>
                      <a:pt x="36" y="98"/>
                    </a:cubicBezTo>
                    <a:cubicBezTo>
                      <a:pt x="35" y="109"/>
                      <a:pt x="34" y="121"/>
                      <a:pt x="33" y="133"/>
                    </a:cubicBezTo>
                    <a:cubicBezTo>
                      <a:pt x="33" y="133"/>
                      <a:pt x="33" y="133"/>
                      <a:pt x="33" y="133"/>
                    </a:cubicBezTo>
                    <a:cubicBezTo>
                      <a:pt x="32" y="145"/>
                      <a:pt x="32" y="157"/>
                      <a:pt x="32" y="166"/>
                    </a:cubicBezTo>
                    <a:cubicBezTo>
                      <a:pt x="32" y="166"/>
                      <a:pt x="32" y="166"/>
                      <a:pt x="32" y="166"/>
                    </a:cubicBezTo>
                    <a:cubicBezTo>
                      <a:pt x="32" y="168"/>
                      <a:pt x="32" y="169"/>
                      <a:pt x="32" y="171"/>
                    </a:cubicBezTo>
                    <a:cubicBezTo>
                      <a:pt x="32" y="174"/>
                      <a:pt x="32" y="177"/>
                      <a:pt x="32" y="179"/>
                    </a:cubicBezTo>
                    <a:cubicBezTo>
                      <a:pt x="46" y="178"/>
                      <a:pt x="46" y="178"/>
                      <a:pt x="46" y="178"/>
                    </a:cubicBezTo>
                    <a:cubicBezTo>
                      <a:pt x="32" y="179"/>
                      <a:pt x="32" y="179"/>
                      <a:pt x="32" y="179"/>
                    </a:cubicBezTo>
                    <a:cubicBezTo>
                      <a:pt x="32" y="181"/>
                      <a:pt x="32" y="183"/>
                      <a:pt x="32" y="184"/>
                    </a:cubicBezTo>
                    <a:cubicBezTo>
                      <a:pt x="32" y="185"/>
                      <a:pt x="32" y="185"/>
                      <a:pt x="32" y="186"/>
                    </a:cubicBezTo>
                    <a:cubicBezTo>
                      <a:pt x="32" y="187"/>
                      <a:pt x="33" y="187"/>
                      <a:pt x="33" y="188"/>
                    </a:cubicBezTo>
                    <a:cubicBezTo>
                      <a:pt x="46" y="185"/>
                      <a:pt x="46" y="185"/>
                      <a:pt x="46" y="185"/>
                    </a:cubicBezTo>
                    <a:cubicBezTo>
                      <a:pt x="33" y="187"/>
                      <a:pt x="33" y="187"/>
                      <a:pt x="33" y="187"/>
                    </a:cubicBezTo>
                    <a:cubicBezTo>
                      <a:pt x="33" y="188"/>
                      <a:pt x="33" y="189"/>
                      <a:pt x="33" y="190"/>
                    </a:cubicBezTo>
                    <a:cubicBezTo>
                      <a:pt x="34" y="191"/>
                      <a:pt x="34" y="192"/>
                      <a:pt x="35" y="193"/>
                    </a:cubicBezTo>
                    <a:cubicBezTo>
                      <a:pt x="36" y="196"/>
                      <a:pt x="38" y="199"/>
                      <a:pt x="42" y="203"/>
                    </a:cubicBezTo>
                    <a:cubicBezTo>
                      <a:pt x="52" y="194"/>
                      <a:pt x="52" y="194"/>
                      <a:pt x="52" y="194"/>
                    </a:cubicBezTo>
                    <a:cubicBezTo>
                      <a:pt x="41" y="203"/>
                      <a:pt x="41" y="203"/>
                      <a:pt x="41" y="203"/>
                    </a:cubicBezTo>
                    <a:cubicBezTo>
                      <a:pt x="45" y="207"/>
                      <a:pt x="49" y="211"/>
                      <a:pt x="55" y="214"/>
                    </a:cubicBezTo>
                    <a:cubicBezTo>
                      <a:pt x="60" y="218"/>
                      <a:pt x="65" y="222"/>
                      <a:pt x="71" y="225"/>
                    </a:cubicBezTo>
                    <a:cubicBezTo>
                      <a:pt x="71" y="225"/>
                      <a:pt x="71" y="225"/>
                      <a:pt x="71" y="225"/>
                    </a:cubicBezTo>
                    <a:cubicBezTo>
                      <a:pt x="83" y="232"/>
                      <a:pt x="97" y="238"/>
                      <a:pt x="110" y="243"/>
                    </a:cubicBezTo>
                    <a:cubicBezTo>
                      <a:pt x="110" y="243"/>
                      <a:pt x="110" y="243"/>
                      <a:pt x="110" y="243"/>
                    </a:cubicBezTo>
                    <a:cubicBezTo>
                      <a:pt x="128" y="250"/>
                      <a:pt x="144" y="253"/>
                      <a:pt x="159" y="253"/>
                    </a:cubicBezTo>
                    <a:cubicBezTo>
                      <a:pt x="172" y="253"/>
                      <a:pt x="184" y="250"/>
                      <a:pt x="194" y="246"/>
                    </a:cubicBezTo>
                    <a:cubicBezTo>
                      <a:pt x="188" y="233"/>
                      <a:pt x="188" y="233"/>
                      <a:pt x="188" y="233"/>
                    </a:cubicBezTo>
                    <a:cubicBezTo>
                      <a:pt x="194" y="246"/>
                      <a:pt x="194" y="246"/>
                      <a:pt x="194" y="246"/>
                    </a:cubicBezTo>
                    <a:cubicBezTo>
                      <a:pt x="197" y="244"/>
                      <a:pt x="200" y="243"/>
                      <a:pt x="203" y="241"/>
                    </a:cubicBezTo>
                    <a:cubicBezTo>
                      <a:pt x="206" y="239"/>
                      <a:pt x="210" y="236"/>
                      <a:pt x="213" y="233"/>
                    </a:cubicBezTo>
                    <a:cubicBezTo>
                      <a:pt x="213" y="233"/>
                      <a:pt x="213" y="233"/>
                      <a:pt x="213" y="233"/>
                    </a:cubicBezTo>
                    <a:cubicBezTo>
                      <a:pt x="224" y="225"/>
                      <a:pt x="237" y="215"/>
                      <a:pt x="247" y="205"/>
                    </a:cubicBezTo>
                    <a:cubicBezTo>
                      <a:pt x="247" y="205"/>
                      <a:pt x="247" y="205"/>
                      <a:pt x="247" y="205"/>
                    </a:cubicBezTo>
                    <a:cubicBezTo>
                      <a:pt x="247" y="205"/>
                      <a:pt x="247" y="205"/>
                      <a:pt x="247" y="205"/>
                    </a:cubicBezTo>
                    <a:cubicBezTo>
                      <a:pt x="252" y="200"/>
                      <a:pt x="257" y="195"/>
                      <a:pt x="261" y="191"/>
                    </a:cubicBezTo>
                    <a:cubicBezTo>
                      <a:pt x="261" y="191"/>
                      <a:pt x="261" y="191"/>
                      <a:pt x="261" y="191"/>
                    </a:cubicBezTo>
                    <a:cubicBezTo>
                      <a:pt x="263" y="189"/>
                      <a:pt x="265" y="187"/>
                      <a:pt x="267" y="185"/>
                    </a:cubicBezTo>
                    <a:cubicBezTo>
                      <a:pt x="268" y="184"/>
                      <a:pt x="269" y="182"/>
                      <a:pt x="271" y="181"/>
                    </a:cubicBezTo>
                    <a:cubicBezTo>
                      <a:pt x="260" y="172"/>
                      <a:pt x="260" y="172"/>
                      <a:pt x="260" y="172"/>
                    </a:cubicBezTo>
                    <a:cubicBezTo>
                      <a:pt x="270" y="181"/>
                      <a:pt x="270" y="181"/>
                      <a:pt x="270" y="181"/>
                    </a:cubicBezTo>
                    <a:lnTo>
                      <a:pt x="260" y="172"/>
                    </a:lnTo>
                    <a:close/>
                    <a:moveTo>
                      <a:pt x="577" y="264"/>
                    </a:moveTo>
                    <a:cubicBezTo>
                      <a:pt x="565" y="257"/>
                      <a:pt x="565" y="257"/>
                      <a:pt x="565" y="257"/>
                    </a:cubicBezTo>
                    <a:cubicBezTo>
                      <a:pt x="562" y="262"/>
                      <a:pt x="557" y="270"/>
                      <a:pt x="551" y="279"/>
                    </a:cubicBezTo>
                    <a:cubicBezTo>
                      <a:pt x="546" y="288"/>
                      <a:pt x="539" y="297"/>
                      <a:pt x="532" y="307"/>
                    </a:cubicBezTo>
                    <a:cubicBezTo>
                      <a:pt x="532" y="307"/>
                      <a:pt x="532" y="307"/>
                      <a:pt x="532" y="307"/>
                    </a:cubicBezTo>
                    <a:cubicBezTo>
                      <a:pt x="525" y="316"/>
                      <a:pt x="519" y="325"/>
                      <a:pt x="513" y="332"/>
                    </a:cubicBezTo>
                    <a:cubicBezTo>
                      <a:pt x="513" y="332"/>
                      <a:pt x="513" y="332"/>
                      <a:pt x="513" y="332"/>
                    </a:cubicBezTo>
                    <a:cubicBezTo>
                      <a:pt x="510" y="335"/>
                      <a:pt x="508" y="338"/>
                      <a:pt x="506" y="340"/>
                    </a:cubicBezTo>
                    <a:cubicBezTo>
                      <a:pt x="506" y="340"/>
                      <a:pt x="506" y="340"/>
                      <a:pt x="506" y="340"/>
                    </a:cubicBezTo>
                    <a:cubicBezTo>
                      <a:pt x="506" y="340"/>
                      <a:pt x="506" y="340"/>
                      <a:pt x="506" y="340"/>
                    </a:cubicBezTo>
                    <a:cubicBezTo>
                      <a:pt x="505" y="341"/>
                      <a:pt x="504" y="342"/>
                      <a:pt x="503" y="343"/>
                    </a:cubicBezTo>
                    <a:cubicBezTo>
                      <a:pt x="503" y="343"/>
                      <a:pt x="503" y="343"/>
                      <a:pt x="503" y="343"/>
                    </a:cubicBezTo>
                    <a:cubicBezTo>
                      <a:pt x="503" y="344"/>
                      <a:pt x="503" y="344"/>
                      <a:pt x="503" y="344"/>
                    </a:cubicBezTo>
                    <a:cubicBezTo>
                      <a:pt x="506" y="348"/>
                      <a:pt x="506" y="348"/>
                      <a:pt x="506" y="348"/>
                    </a:cubicBezTo>
                    <a:cubicBezTo>
                      <a:pt x="503" y="343"/>
                      <a:pt x="503" y="343"/>
                      <a:pt x="503" y="343"/>
                    </a:cubicBezTo>
                    <a:cubicBezTo>
                      <a:pt x="503" y="344"/>
                      <a:pt x="503" y="344"/>
                      <a:pt x="503" y="344"/>
                    </a:cubicBezTo>
                    <a:cubicBezTo>
                      <a:pt x="506" y="348"/>
                      <a:pt x="506" y="348"/>
                      <a:pt x="506" y="348"/>
                    </a:cubicBezTo>
                    <a:cubicBezTo>
                      <a:pt x="503" y="343"/>
                      <a:pt x="503" y="343"/>
                      <a:pt x="503" y="343"/>
                    </a:cubicBezTo>
                    <a:cubicBezTo>
                      <a:pt x="502" y="344"/>
                      <a:pt x="502" y="344"/>
                      <a:pt x="502" y="344"/>
                    </a:cubicBezTo>
                    <a:cubicBezTo>
                      <a:pt x="502" y="344"/>
                      <a:pt x="502" y="344"/>
                      <a:pt x="502" y="344"/>
                    </a:cubicBezTo>
                    <a:cubicBezTo>
                      <a:pt x="509" y="352"/>
                      <a:pt x="509" y="352"/>
                      <a:pt x="509" y="352"/>
                    </a:cubicBezTo>
                    <a:cubicBezTo>
                      <a:pt x="503" y="343"/>
                      <a:pt x="503" y="343"/>
                      <a:pt x="503" y="343"/>
                    </a:cubicBezTo>
                    <a:cubicBezTo>
                      <a:pt x="503" y="343"/>
                      <a:pt x="503" y="343"/>
                      <a:pt x="502" y="344"/>
                    </a:cubicBezTo>
                    <a:cubicBezTo>
                      <a:pt x="509" y="352"/>
                      <a:pt x="509" y="352"/>
                      <a:pt x="509" y="352"/>
                    </a:cubicBezTo>
                    <a:cubicBezTo>
                      <a:pt x="503" y="343"/>
                      <a:pt x="503" y="343"/>
                      <a:pt x="503" y="343"/>
                    </a:cubicBezTo>
                    <a:cubicBezTo>
                      <a:pt x="507" y="349"/>
                      <a:pt x="507" y="349"/>
                      <a:pt x="507" y="349"/>
                    </a:cubicBezTo>
                    <a:cubicBezTo>
                      <a:pt x="504" y="343"/>
                      <a:pt x="504" y="343"/>
                      <a:pt x="504" y="343"/>
                    </a:cubicBezTo>
                    <a:cubicBezTo>
                      <a:pt x="503" y="343"/>
                      <a:pt x="503" y="343"/>
                      <a:pt x="503" y="343"/>
                    </a:cubicBezTo>
                    <a:cubicBezTo>
                      <a:pt x="507" y="349"/>
                      <a:pt x="507" y="349"/>
                      <a:pt x="507" y="349"/>
                    </a:cubicBezTo>
                    <a:cubicBezTo>
                      <a:pt x="504" y="343"/>
                      <a:pt x="504" y="343"/>
                      <a:pt x="504" y="343"/>
                    </a:cubicBezTo>
                    <a:cubicBezTo>
                      <a:pt x="505" y="344"/>
                      <a:pt x="505" y="344"/>
                      <a:pt x="505" y="344"/>
                    </a:cubicBezTo>
                    <a:cubicBezTo>
                      <a:pt x="504" y="343"/>
                      <a:pt x="504" y="343"/>
                      <a:pt x="504" y="343"/>
                    </a:cubicBezTo>
                    <a:cubicBezTo>
                      <a:pt x="504" y="343"/>
                      <a:pt x="504" y="343"/>
                      <a:pt x="504" y="343"/>
                    </a:cubicBezTo>
                    <a:cubicBezTo>
                      <a:pt x="505" y="344"/>
                      <a:pt x="505" y="344"/>
                      <a:pt x="505" y="344"/>
                    </a:cubicBezTo>
                    <a:cubicBezTo>
                      <a:pt x="504" y="343"/>
                      <a:pt x="504" y="343"/>
                      <a:pt x="504" y="343"/>
                    </a:cubicBezTo>
                    <a:cubicBezTo>
                      <a:pt x="504" y="343"/>
                      <a:pt x="502" y="343"/>
                      <a:pt x="500" y="344"/>
                    </a:cubicBezTo>
                    <a:cubicBezTo>
                      <a:pt x="500" y="344"/>
                      <a:pt x="500" y="344"/>
                      <a:pt x="500" y="344"/>
                    </a:cubicBezTo>
                    <a:cubicBezTo>
                      <a:pt x="500" y="344"/>
                      <a:pt x="500" y="344"/>
                      <a:pt x="500" y="344"/>
                    </a:cubicBezTo>
                    <a:cubicBezTo>
                      <a:pt x="498" y="344"/>
                      <a:pt x="496" y="344"/>
                      <a:pt x="493" y="344"/>
                    </a:cubicBezTo>
                    <a:cubicBezTo>
                      <a:pt x="487" y="344"/>
                      <a:pt x="479" y="343"/>
                      <a:pt x="471" y="342"/>
                    </a:cubicBezTo>
                    <a:cubicBezTo>
                      <a:pt x="471" y="342"/>
                      <a:pt x="471" y="342"/>
                      <a:pt x="471" y="342"/>
                    </a:cubicBezTo>
                    <a:cubicBezTo>
                      <a:pt x="471" y="342"/>
                      <a:pt x="471" y="342"/>
                      <a:pt x="471" y="342"/>
                    </a:cubicBezTo>
                    <a:cubicBezTo>
                      <a:pt x="459" y="340"/>
                      <a:pt x="446" y="336"/>
                      <a:pt x="435" y="332"/>
                    </a:cubicBezTo>
                    <a:cubicBezTo>
                      <a:pt x="420" y="327"/>
                      <a:pt x="409" y="320"/>
                      <a:pt x="400" y="314"/>
                    </a:cubicBezTo>
                    <a:cubicBezTo>
                      <a:pt x="392" y="307"/>
                      <a:pt x="387" y="300"/>
                      <a:pt x="384" y="294"/>
                    </a:cubicBezTo>
                    <a:cubicBezTo>
                      <a:pt x="384" y="294"/>
                      <a:pt x="384" y="294"/>
                      <a:pt x="384" y="294"/>
                    </a:cubicBezTo>
                    <a:cubicBezTo>
                      <a:pt x="384" y="294"/>
                      <a:pt x="384" y="294"/>
                      <a:pt x="384" y="294"/>
                    </a:cubicBezTo>
                    <a:cubicBezTo>
                      <a:pt x="384" y="293"/>
                      <a:pt x="383" y="291"/>
                      <a:pt x="382" y="288"/>
                    </a:cubicBezTo>
                    <a:cubicBezTo>
                      <a:pt x="381" y="285"/>
                      <a:pt x="380" y="282"/>
                      <a:pt x="379" y="278"/>
                    </a:cubicBezTo>
                    <a:cubicBezTo>
                      <a:pt x="379" y="278"/>
                      <a:pt x="379" y="278"/>
                      <a:pt x="379" y="278"/>
                    </a:cubicBezTo>
                    <a:cubicBezTo>
                      <a:pt x="376" y="266"/>
                      <a:pt x="374" y="251"/>
                      <a:pt x="372" y="237"/>
                    </a:cubicBezTo>
                    <a:cubicBezTo>
                      <a:pt x="372" y="237"/>
                      <a:pt x="372" y="237"/>
                      <a:pt x="372" y="237"/>
                    </a:cubicBezTo>
                    <a:cubicBezTo>
                      <a:pt x="371" y="230"/>
                      <a:pt x="370" y="224"/>
                      <a:pt x="370" y="219"/>
                    </a:cubicBezTo>
                    <a:cubicBezTo>
                      <a:pt x="370" y="219"/>
                      <a:pt x="370" y="219"/>
                      <a:pt x="370" y="219"/>
                    </a:cubicBezTo>
                    <a:cubicBezTo>
                      <a:pt x="370" y="215"/>
                      <a:pt x="369" y="211"/>
                      <a:pt x="369" y="209"/>
                    </a:cubicBezTo>
                    <a:cubicBezTo>
                      <a:pt x="369" y="209"/>
                      <a:pt x="369" y="209"/>
                      <a:pt x="369" y="208"/>
                    </a:cubicBezTo>
                    <a:cubicBezTo>
                      <a:pt x="369" y="208"/>
                      <a:pt x="369" y="208"/>
                      <a:pt x="369" y="208"/>
                    </a:cubicBezTo>
                    <a:cubicBezTo>
                      <a:pt x="369" y="208"/>
                      <a:pt x="369" y="208"/>
                      <a:pt x="369" y="208"/>
                    </a:cubicBezTo>
                    <a:cubicBezTo>
                      <a:pt x="369" y="208"/>
                      <a:pt x="370" y="207"/>
                      <a:pt x="370" y="206"/>
                    </a:cubicBezTo>
                    <a:cubicBezTo>
                      <a:pt x="370" y="205"/>
                      <a:pt x="371" y="203"/>
                      <a:pt x="371" y="202"/>
                    </a:cubicBezTo>
                    <a:cubicBezTo>
                      <a:pt x="371" y="202"/>
                      <a:pt x="371" y="202"/>
                      <a:pt x="371" y="202"/>
                    </a:cubicBezTo>
                    <a:cubicBezTo>
                      <a:pt x="371" y="202"/>
                      <a:pt x="371" y="202"/>
                      <a:pt x="371" y="202"/>
                    </a:cubicBezTo>
                    <a:cubicBezTo>
                      <a:pt x="373" y="197"/>
                      <a:pt x="376" y="192"/>
                      <a:pt x="379" y="188"/>
                    </a:cubicBezTo>
                    <a:cubicBezTo>
                      <a:pt x="381" y="186"/>
                      <a:pt x="382" y="184"/>
                      <a:pt x="384" y="182"/>
                    </a:cubicBezTo>
                    <a:cubicBezTo>
                      <a:pt x="385" y="181"/>
                      <a:pt x="387" y="180"/>
                      <a:pt x="387" y="180"/>
                    </a:cubicBezTo>
                    <a:cubicBezTo>
                      <a:pt x="388" y="180"/>
                      <a:pt x="388" y="180"/>
                      <a:pt x="388" y="180"/>
                    </a:cubicBezTo>
                    <a:cubicBezTo>
                      <a:pt x="388" y="180"/>
                      <a:pt x="388" y="180"/>
                      <a:pt x="388" y="180"/>
                    </a:cubicBezTo>
                    <a:cubicBezTo>
                      <a:pt x="384" y="172"/>
                      <a:pt x="384" y="172"/>
                      <a:pt x="384" y="172"/>
                    </a:cubicBezTo>
                    <a:cubicBezTo>
                      <a:pt x="387" y="180"/>
                      <a:pt x="387" y="180"/>
                      <a:pt x="387" y="180"/>
                    </a:cubicBezTo>
                    <a:cubicBezTo>
                      <a:pt x="387" y="180"/>
                      <a:pt x="387" y="180"/>
                      <a:pt x="388" y="180"/>
                    </a:cubicBezTo>
                    <a:cubicBezTo>
                      <a:pt x="384" y="172"/>
                      <a:pt x="384" y="172"/>
                      <a:pt x="384" y="172"/>
                    </a:cubicBezTo>
                    <a:cubicBezTo>
                      <a:pt x="387" y="180"/>
                      <a:pt x="387" y="180"/>
                      <a:pt x="387" y="180"/>
                    </a:cubicBezTo>
                    <a:cubicBezTo>
                      <a:pt x="386" y="177"/>
                      <a:pt x="386" y="177"/>
                      <a:pt x="386" y="177"/>
                    </a:cubicBezTo>
                    <a:cubicBezTo>
                      <a:pt x="387" y="180"/>
                      <a:pt x="387" y="180"/>
                      <a:pt x="387" y="180"/>
                    </a:cubicBezTo>
                    <a:cubicBezTo>
                      <a:pt x="387" y="180"/>
                      <a:pt x="387" y="180"/>
                      <a:pt x="387" y="180"/>
                    </a:cubicBezTo>
                    <a:cubicBezTo>
                      <a:pt x="386" y="177"/>
                      <a:pt x="386" y="177"/>
                      <a:pt x="386" y="177"/>
                    </a:cubicBezTo>
                    <a:cubicBezTo>
                      <a:pt x="387" y="180"/>
                      <a:pt x="387" y="180"/>
                      <a:pt x="387" y="180"/>
                    </a:cubicBezTo>
                    <a:cubicBezTo>
                      <a:pt x="387" y="180"/>
                      <a:pt x="387" y="180"/>
                      <a:pt x="387" y="180"/>
                    </a:cubicBezTo>
                    <a:cubicBezTo>
                      <a:pt x="387" y="180"/>
                      <a:pt x="388" y="180"/>
                      <a:pt x="389" y="180"/>
                    </a:cubicBezTo>
                    <a:cubicBezTo>
                      <a:pt x="391" y="180"/>
                      <a:pt x="393" y="180"/>
                      <a:pt x="395" y="180"/>
                    </a:cubicBezTo>
                    <a:cubicBezTo>
                      <a:pt x="395" y="180"/>
                      <a:pt x="395" y="180"/>
                      <a:pt x="395" y="180"/>
                    </a:cubicBezTo>
                    <a:cubicBezTo>
                      <a:pt x="395" y="167"/>
                      <a:pt x="395" y="167"/>
                      <a:pt x="395" y="167"/>
                    </a:cubicBezTo>
                    <a:cubicBezTo>
                      <a:pt x="394" y="180"/>
                      <a:pt x="394" y="180"/>
                      <a:pt x="394" y="180"/>
                    </a:cubicBezTo>
                    <a:cubicBezTo>
                      <a:pt x="395" y="180"/>
                      <a:pt x="395" y="180"/>
                      <a:pt x="395" y="180"/>
                    </a:cubicBezTo>
                    <a:cubicBezTo>
                      <a:pt x="395" y="167"/>
                      <a:pt x="395" y="167"/>
                      <a:pt x="395" y="167"/>
                    </a:cubicBezTo>
                    <a:cubicBezTo>
                      <a:pt x="394" y="180"/>
                      <a:pt x="394" y="180"/>
                      <a:pt x="394" y="180"/>
                    </a:cubicBezTo>
                    <a:cubicBezTo>
                      <a:pt x="395" y="180"/>
                      <a:pt x="395" y="180"/>
                      <a:pt x="395" y="180"/>
                    </a:cubicBezTo>
                    <a:cubicBezTo>
                      <a:pt x="395" y="180"/>
                      <a:pt x="395" y="180"/>
                      <a:pt x="395" y="180"/>
                    </a:cubicBezTo>
                    <a:cubicBezTo>
                      <a:pt x="396" y="180"/>
                      <a:pt x="396" y="180"/>
                      <a:pt x="396" y="180"/>
                    </a:cubicBezTo>
                    <a:cubicBezTo>
                      <a:pt x="404" y="179"/>
                      <a:pt x="418" y="181"/>
                      <a:pt x="432" y="184"/>
                    </a:cubicBezTo>
                    <a:cubicBezTo>
                      <a:pt x="432" y="184"/>
                      <a:pt x="432" y="184"/>
                      <a:pt x="432" y="184"/>
                    </a:cubicBezTo>
                    <a:cubicBezTo>
                      <a:pt x="447" y="187"/>
                      <a:pt x="463" y="191"/>
                      <a:pt x="477" y="195"/>
                    </a:cubicBezTo>
                    <a:cubicBezTo>
                      <a:pt x="477" y="195"/>
                      <a:pt x="477" y="195"/>
                      <a:pt x="477" y="195"/>
                    </a:cubicBezTo>
                    <a:cubicBezTo>
                      <a:pt x="477" y="195"/>
                      <a:pt x="477" y="195"/>
                      <a:pt x="477" y="195"/>
                    </a:cubicBezTo>
                    <a:cubicBezTo>
                      <a:pt x="480" y="195"/>
                      <a:pt x="482" y="196"/>
                      <a:pt x="485" y="197"/>
                    </a:cubicBezTo>
                    <a:cubicBezTo>
                      <a:pt x="485" y="197"/>
                      <a:pt x="485" y="197"/>
                      <a:pt x="485" y="197"/>
                    </a:cubicBezTo>
                    <a:cubicBezTo>
                      <a:pt x="485" y="197"/>
                      <a:pt x="485" y="197"/>
                      <a:pt x="485" y="197"/>
                    </a:cubicBezTo>
                    <a:cubicBezTo>
                      <a:pt x="493" y="200"/>
                      <a:pt x="502" y="204"/>
                      <a:pt x="512" y="209"/>
                    </a:cubicBezTo>
                    <a:cubicBezTo>
                      <a:pt x="521" y="214"/>
                      <a:pt x="530" y="219"/>
                      <a:pt x="538" y="224"/>
                    </a:cubicBezTo>
                    <a:cubicBezTo>
                      <a:pt x="538" y="224"/>
                      <a:pt x="538" y="224"/>
                      <a:pt x="538" y="224"/>
                    </a:cubicBezTo>
                    <a:cubicBezTo>
                      <a:pt x="546" y="229"/>
                      <a:pt x="553" y="233"/>
                      <a:pt x="558" y="237"/>
                    </a:cubicBezTo>
                    <a:cubicBezTo>
                      <a:pt x="558" y="237"/>
                      <a:pt x="558" y="237"/>
                      <a:pt x="558" y="237"/>
                    </a:cubicBezTo>
                    <a:cubicBezTo>
                      <a:pt x="559" y="237"/>
                      <a:pt x="560" y="238"/>
                      <a:pt x="561" y="239"/>
                    </a:cubicBezTo>
                    <a:cubicBezTo>
                      <a:pt x="569" y="227"/>
                      <a:pt x="569" y="227"/>
                      <a:pt x="569" y="227"/>
                    </a:cubicBezTo>
                    <a:cubicBezTo>
                      <a:pt x="556" y="221"/>
                      <a:pt x="556" y="221"/>
                      <a:pt x="556" y="221"/>
                    </a:cubicBezTo>
                    <a:cubicBezTo>
                      <a:pt x="556" y="221"/>
                      <a:pt x="556" y="221"/>
                      <a:pt x="556" y="221"/>
                    </a:cubicBezTo>
                    <a:cubicBezTo>
                      <a:pt x="550" y="234"/>
                      <a:pt x="550" y="234"/>
                      <a:pt x="550" y="234"/>
                    </a:cubicBezTo>
                    <a:cubicBezTo>
                      <a:pt x="562" y="240"/>
                      <a:pt x="562" y="240"/>
                      <a:pt x="562" y="240"/>
                    </a:cubicBezTo>
                    <a:cubicBezTo>
                      <a:pt x="562" y="240"/>
                      <a:pt x="562" y="240"/>
                      <a:pt x="562" y="240"/>
                    </a:cubicBezTo>
                    <a:cubicBezTo>
                      <a:pt x="570" y="228"/>
                      <a:pt x="570" y="228"/>
                      <a:pt x="570" y="228"/>
                    </a:cubicBezTo>
                    <a:cubicBezTo>
                      <a:pt x="561" y="238"/>
                      <a:pt x="561" y="238"/>
                      <a:pt x="561" y="238"/>
                    </a:cubicBezTo>
                    <a:cubicBezTo>
                      <a:pt x="561" y="239"/>
                      <a:pt x="561" y="239"/>
                      <a:pt x="561" y="239"/>
                    </a:cubicBezTo>
                    <a:cubicBezTo>
                      <a:pt x="570" y="229"/>
                      <a:pt x="570" y="229"/>
                      <a:pt x="570" y="229"/>
                    </a:cubicBezTo>
                    <a:cubicBezTo>
                      <a:pt x="558" y="235"/>
                      <a:pt x="558" y="235"/>
                      <a:pt x="558" y="235"/>
                    </a:cubicBezTo>
                    <a:cubicBezTo>
                      <a:pt x="560" y="239"/>
                      <a:pt x="563" y="244"/>
                      <a:pt x="565" y="249"/>
                    </a:cubicBezTo>
                    <a:cubicBezTo>
                      <a:pt x="565" y="249"/>
                      <a:pt x="565" y="249"/>
                      <a:pt x="565" y="249"/>
                    </a:cubicBezTo>
                    <a:cubicBezTo>
                      <a:pt x="566" y="252"/>
                      <a:pt x="566" y="255"/>
                      <a:pt x="566" y="256"/>
                    </a:cubicBezTo>
                    <a:cubicBezTo>
                      <a:pt x="566" y="256"/>
                      <a:pt x="566" y="256"/>
                      <a:pt x="566" y="256"/>
                    </a:cubicBezTo>
                    <a:cubicBezTo>
                      <a:pt x="566" y="256"/>
                      <a:pt x="566" y="256"/>
                      <a:pt x="566" y="256"/>
                    </a:cubicBezTo>
                    <a:cubicBezTo>
                      <a:pt x="566" y="256"/>
                      <a:pt x="566" y="256"/>
                      <a:pt x="566" y="256"/>
                    </a:cubicBezTo>
                    <a:cubicBezTo>
                      <a:pt x="570" y="256"/>
                      <a:pt x="570" y="256"/>
                      <a:pt x="570" y="256"/>
                    </a:cubicBezTo>
                    <a:cubicBezTo>
                      <a:pt x="566" y="256"/>
                      <a:pt x="566" y="256"/>
                      <a:pt x="566" y="256"/>
                    </a:cubicBezTo>
                    <a:cubicBezTo>
                      <a:pt x="566" y="256"/>
                      <a:pt x="566" y="256"/>
                      <a:pt x="566" y="256"/>
                    </a:cubicBezTo>
                    <a:cubicBezTo>
                      <a:pt x="570" y="256"/>
                      <a:pt x="570" y="256"/>
                      <a:pt x="570" y="256"/>
                    </a:cubicBezTo>
                    <a:cubicBezTo>
                      <a:pt x="566" y="256"/>
                      <a:pt x="566" y="256"/>
                      <a:pt x="566" y="256"/>
                    </a:cubicBezTo>
                    <a:cubicBezTo>
                      <a:pt x="576" y="257"/>
                      <a:pt x="576" y="257"/>
                      <a:pt x="576" y="257"/>
                    </a:cubicBezTo>
                    <a:cubicBezTo>
                      <a:pt x="567" y="255"/>
                      <a:pt x="567" y="255"/>
                      <a:pt x="567" y="255"/>
                    </a:cubicBezTo>
                    <a:cubicBezTo>
                      <a:pt x="567" y="255"/>
                      <a:pt x="566" y="255"/>
                      <a:pt x="566" y="256"/>
                    </a:cubicBezTo>
                    <a:cubicBezTo>
                      <a:pt x="576" y="257"/>
                      <a:pt x="576" y="257"/>
                      <a:pt x="576" y="257"/>
                    </a:cubicBezTo>
                    <a:cubicBezTo>
                      <a:pt x="567" y="255"/>
                      <a:pt x="567" y="255"/>
                      <a:pt x="567" y="255"/>
                    </a:cubicBezTo>
                    <a:cubicBezTo>
                      <a:pt x="579" y="257"/>
                      <a:pt x="579" y="257"/>
                      <a:pt x="579" y="257"/>
                    </a:cubicBezTo>
                    <a:cubicBezTo>
                      <a:pt x="567" y="254"/>
                      <a:pt x="567" y="254"/>
                      <a:pt x="567" y="254"/>
                    </a:cubicBezTo>
                    <a:cubicBezTo>
                      <a:pt x="567" y="254"/>
                      <a:pt x="567" y="255"/>
                      <a:pt x="567" y="255"/>
                    </a:cubicBezTo>
                    <a:cubicBezTo>
                      <a:pt x="579" y="257"/>
                      <a:pt x="579" y="257"/>
                      <a:pt x="579" y="257"/>
                    </a:cubicBezTo>
                    <a:cubicBezTo>
                      <a:pt x="567" y="254"/>
                      <a:pt x="567" y="254"/>
                      <a:pt x="567" y="254"/>
                    </a:cubicBezTo>
                    <a:cubicBezTo>
                      <a:pt x="580" y="258"/>
                      <a:pt x="580" y="258"/>
                      <a:pt x="580" y="258"/>
                    </a:cubicBezTo>
                    <a:cubicBezTo>
                      <a:pt x="567" y="252"/>
                      <a:pt x="567" y="252"/>
                      <a:pt x="567" y="252"/>
                    </a:cubicBezTo>
                    <a:cubicBezTo>
                      <a:pt x="567" y="253"/>
                      <a:pt x="567" y="253"/>
                      <a:pt x="567" y="254"/>
                    </a:cubicBezTo>
                    <a:cubicBezTo>
                      <a:pt x="580" y="258"/>
                      <a:pt x="580" y="258"/>
                      <a:pt x="580" y="258"/>
                    </a:cubicBezTo>
                    <a:cubicBezTo>
                      <a:pt x="567" y="252"/>
                      <a:pt x="567" y="252"/>
                      <a:pt x="567" y="252"/>
                    </a:cubicBezTo>
                    <a:cubicBezTo>
                      <a:pt x="580" y="258"/>
                      <a:pt x="580" y="258"/>
                      <a:pt x="580" y="258"/>
                    </a:cubicBezTo>
                    <a:cubicBezTo>
                      <a:pt x="569" y="250"/>
                      <a:pt x="569" y="250"/>
                      <a:pt x="569" y="250"/>
                    </a:cubicBezTo>
                    <a:cubicBezTo>
                      <a:pt x="568" y="251"/>
                      <a:pt x="568" y="252"/>
                      <a:pt x="567" y="252"/>
                    </a:cubicBezTo>
                    <a:cubicBezTo>
                      <a:pt x="580" y="258"/>
                      <a:pt x="580" y="258"/>
                      <a:pt x="580" y="258"/>
                    </a:cubicBezTo>
                    <a:cubicBezTo>
                      <a:pt x="569" y="250"/>
                      <a:pt x="569" y="250"/>
                      <a:pt x="569" y="250"/>
                    </a:cubicBezTo>
                    <a:cubicBezTo>
                      <a:pt x="580" y="258"/>
                      <a:pt x="580" y="258"/>
                      <a:pt x="580" y="258"/>
                    </a:cubicBezTo>
                    <a:cubicBezTo>
                      <a:pt x="571" y="247"/>
                      <a:pt x="571" y="247"/>
                      <a:pt x="571" y="247"/>
                    </a:cubicBezTo>
                    <a:cubicBezTo>
                      <a:pt x="570" y="248"/>
                      <a:pt x="569" y="249"/>
                      <a:pt x="569" y="250"/>
                    </a:cubicBezTo>
                    <a:cubicBezTo>
                      <a:pt x="580" y="258"/>
                      <a:pt x="580" y="258"/>
                      <a:pt x="580" y="258"/>
                    </a:cubicBezTo>
                    <a:cubicBezTo>
                      <a:pt x="571" y="247"/>
                      <a:pt x="571" y="247"/>
                      <a:pt x="571" y="247"/>
                    </a:cubicBezTo>
                    <a:cubicBezTo>
                      <a:pt x="580" y="258"/>
                      <a:pt x="580" y="258"/>
                      <a:pt x="580" y="258"/>
                    </a:cubicBezTo>
                    <a:cubicBezTo>
                      <a:pt x="575" y="245"/>
                      <a:pt x="575" y="245"/>
                      <a:pt x="575" y="245"/>
                    </a:cubicBezTo>
                    <a:cubicBezTo>
                      <a:pt x="573" y="246"/>
                      <a:pt x="572" y="246"/>
                      <a:pt x="571" y="247"/>
                    </a:cubicBezTo>
                    <a:cubicBezTo>
                      <a:pt x="580" y="258"/>
                      <a:pt x="580" y="258"/>
                      <a:pt x="580" y="258"/>
                    </a:cubicBezTo>
                    <a:cubicBezTo>
                      <a:pt x="575" y="245"/>
                      <a:pt x="575" y="245"/>
                      <a:pt x="575" y="245"/>
                    </a:cubicBezTo>
                    <a:cubicBezTo>
                      <a:pt x="580" y="258"/>
                      <a:pt x="580" y="258"/>
                      <a:pt x="580" y="258"/>
                    </a:cubicBezTo>
                    <a:cubicBezTo>
                      <a:pt x="580" y="244"/>
                      <a:pt x="580" y="244"/>
                      <a:pt x="580" y="244"/>
                    </a:cubicBezTo>
                    <a:cubicBezTo>
                      <a:pt x="578" y="244"/>
                      <a:pt x="576" y="244"/>
                      <a:pt x="575" y="245"/>
                    </a:cubicBezTo>
                    <a:cubicBezTo>
                      <a:pt x="580" y="258"/>
                      <a:pt x="580" y="258"/>
                      <a:pt x="580" y="258"/>
                    </a:cubicBezTo>
                    <a:cubicBezTo>
                      <a:pt x="580" y="244"/>
                      <a:pt x="580" y="244"/>
                      <a:pt x="580" y="244"/>
                    </a:cubicBezTo>
                    <a:cubicBezTo>
                      <a:pt x="568" y="244"/>
                      <a:pt x="568" y="244"/>
                      <a:pt x="568" y="244"/>
                    </a:cubicBezTo>
                    <a:cubicBezTo>
                      <a:pt x="566" y="256"/>
                      <a:pt x="566" y="256"/>
                      <a:pt x="566" y="256"/>
                    </a:cubicBezTo>
                    <a:cubicBezTo>
                      <a:pt x="580" y="258"/>
                      <a:pt x="580" y="258"/>
                      <a:pt x="580" y="258"/>
                    </a:cubicBezTo>
                    <a:cubicBezTo>
                      <a:pt x="567" y="254"/>
                      <a:pt x="567" y="254"/>
                      <a:pt x="567" y="254"/>
                    </a:cubicBezTo>
                    <a:cubicBezTo>
                      <a:pt x="567" y="254"/>
                      <a:pt x="567" y="255"/>
                      <a:pt x="566" y="256"/>
                    </a:cubicBezTo>
                    <a:cubicBezTo>
                      <a:pt x="580" y="258"/>
                      <a:pt x="580" y="258"/>
                      <a:pt x="580" y="258"/>
                    </a:cubicBezTo>
                    <a:cubicBezTo>
                      <a:pt x="567" y="254"/>
                      <a:pt x="567" y="254"/>
                      <a:pt x="567" y="254"/>
                    </a:cubicBezTo>
                    <a:cubicBezTo>
                      <a:pt x="579" y="257"/>
                      <a:pt x="579" y="257"/>
                      <a:pt x="579" y="257"/>
                    </a:cubicBezTo>
                    <a:cubicBezTo>
                      <a:pt x="567" y="253"/>
                      <a:pt x="567" y="253"/>
                      <a:pt x="567" y="253"/>
                    </a:cubicBezTo>
                    <a:cubicBezTo>
                      <a:pt x="567" y="253"/>
                      <a:pt x="567" y="253"/>
                      <a:pt x="567" y="254"/>
                    </a:cubicBezTo>
                    <a:cubicBezTo>
                      <a:pt x="579" y="257"/>
                      <a:pt x="579" y="257"/>
                      <a:pt x="579" y="257"/>
                    </a:cubicBezTo>
                    <a:cubicBezTo>
                      <a:pt x="567" y="253"/>
                      <a:pt x="567" y="253"/>
                      <a:pt x="567" y="253"/>
                    </a:cubicBezTo>
                    <a:cubicBezTo>
                      <a:pt x="574" y="256"/>
                      <a:pt x="574" y="256"/>
                      <a:pt x="574" y="256"/>
                    </a:cubicBezTo>
                    <a:cubicBezTo>
                      <a:pt x="567" y="253"/>
                      <a:pt x="567" y="253"/>
                      <a:pt x="567" y="253"/>
                    </a:cubicBezTo>
                    <a:cubicBezTo>
                      <a:pt x="567" y="253"/>
                      <a:pt x="567" y="253"/>
                      <a:pt x="567" y="253"/>
                    </a:cubicBezTo>
                    <a:cubicBezTo>
                      <a:pt x="574" y="256"/>
                      <a:pt x="574" y="256"/>
                      <a:pt x="574" y="256"/>
                    </a:cubicBezTo>
                    <a:cubicBezTo>
                      <a:pt x="567" y="253"/>
                      <a:pt x="567" y="253"/>
                      <a:pt x="567" y="253"/>
                    </a:cubicBezTo>
                    <a:cubicBezTo>
                      <a:pt x="567" y="253"/>
                      <a:pt x="567" y="253"/>
                      <a:pt x="567" y="254"/>
                    </a:cubicBezTo>
                    <a:cubicBezTo>
                      <a:pt x="566" y="255"/>
                      <a:pt x="566" y="256"/>
                      <a:pt x="565" y="257"/>
                    </a:cubicBezTo>
                    <a:cubicBezTo>
                      <a:pt x="565" y="257"/>
                      <a:pt x="565" y="257"/>
                      <a:pt x="565" y="257"/>
                    </a:cubicBezTo>
                    <a:cubicBezTo>
                      <a:pt x="565" y="257"/>
                      <a:pt x="565" y="257"/>
                      <a:pt x="565" y="257"/>
                    </a:cubicBezTo>
                    <a:cubicBezTo>
                      <a:pt x="577" y="264"/>
                      <a:pt x="577" y="264"/>
                      <a:pt x="577" y="264"/>
                    </a:cubicBezTo>
                    <a:cubicBezTo>
                      <a:pt x="589" y="270"/>
                      <a:pt x="589" y="270"/>
                      <a:pt x="589" y="270"/>
                    </a:cubicBezTo>
                    <a:cubicBezTo>
                      <a:pt x="590" y="269"/>
                      <a:pt x="591" y="267"/>
                      <a:pt x="592" y="266"/>
                    </a:cubicBezTo>
                    <a:cubicBezTo>
                      <a:pt x="592" y="265"/>
                      <a:pt x="592" y="265"/>
                      <a:pt x="592" y="264"/>
                    </a:cubicBezTo>
                    <a:cubicBezTo>
                      <a:pt x="593" y="263"/>
                      <a:pt x="593" y="263"/>
                      <a:pt x="593" y="263"/>
                    </a:cubicBezTo>
                    <a:cubicBezTo>
                      <a:pt x="593" y="262"/>
                      <a:pt x="593" y="262"/>
                      <a:pt x="593" y="262"/>
                    </a:cubicBezTo>
                    <a:cubicBezTo>
                      <a:pt x="593" y="262"/>
                      <a:pt x="593" y="262"/>
                      <a:pt x="593" y="262"/>
                    </a:cubicBezTo>
                    <a:cubicBezTo>
                      <a:pt x="593" y="261"/>
                      <a:pt x="594" y="261"/>
                      <a:pt x="594" y="260"/>
                    </a:cubicBezTo>
                    <a:cubicBezTo>
                      <a:pt x="580" y="258"/>
                      <a:pt x="580" y="258"/>
                      <a:pt x="580" y="258"/>
                    </a:cubicBezTo>
                    <a:cubicBezTo>
                      <a:pt x="580" y="272"/>
                      <a:pt x="580" y="272"/>
                      <a:pt x="580" y="272"/>
                    </a:cubicBezTo>
                    <a:cubicBezTo>
                      <a:pt x="582" y="272"/>
                      <a:pt x="584" y="271"/>
                      <a:pt x="586" y="270"/>
                    </a:cubicBezTo>
                    <a:cubicBezTo>
                      <a:pt x="588" y="269"/>
                      <a:pt x="590" y="268"/>
                      <a:pt x="590" y="267"/>
                    </a:cubicBezTo>
                    <a:cubicBezTo>
                      <a:pt x="591" y="266"/>
                      <a:pt x="592" y="265"/>
                      <a:pt x="592" y="265"/>
                    </a:cubicBezTo>
                    <a:cubicBezTo>
                      <a:pt x="592" y="264"/>
                      <a:pt x="593" y="264"/>
                      <a:pt x="593" y="263"/>
                    </a:cubicBezTo>
                    <a:cubicBezTo>
                      <a:pt x="593" y="262"/>
                      <a:pt x="593" y="262"/>
                      <a:pt x="593" y="262"/>
                    </a:cubicBezTo>
                    <a:cubicBezTo>
                      <a:pt x="593" y="261"/>
                      <a:pt x="594" y="261"/>
                      <a:pt x="594" y="261"/>
                    </a:cubicBezTo>
                    <a:cubicBezTo>
                      <a:pt x="594" y="260"/>
                      <a:pt x="594" y="259"/>
                      <a:pt x="594" y="258"/>
                    </a:cubicBezTo>
                    <a:cubicBezTo>
                      <a:pt x="594" y="258"/>
                      <a:pt x="594" y="257"/>
                      <a:pt x="594" y="256"/>
                    </a:cubicBezTo>
                    <a:cubicBezTo>
                      <a:pt x="594" y="255"/>
                      <a:pt x="594" y="253"/>
                      <a:pt x="594" y="252"/>
                    </a:cubicBezTo>
                    <a:cubicBezTo>
                      <a:pt x="594" y="252"/>
                      <a:pt x="594" y="252"/>
                      <a:pt x="594" y="252"/>
                    </a:cubicBezTo>
                    <a:cubicBezTo>
                      <a:pt x="593" y="248"/>
                      <a:pt x="592" y="244"/>
                      <a:pt x="591" y="240"/>
                    </a:cubicBezTo>
                    <a:cubicBezTo>
                      <a:pt x="591" y="240"/>
                      <a:pt x="591" y="240"/>
                      <a:pt x="591" y="240"/>
                    </a:cubicBezTo>
                    <a:cubicBezTo>
                      <a:pt x="588" y="233"/>
                      <a:pt x="585" y="226"/>
                      <a:pt x="582" y="222"/>
                    </a:cubicBezTo>
                    <a:cubicBezTo>
                      <a:pt x="581" y="220"/>
                      <a:pt x="581" y="220"/>
                      <a:pt x="581" y="220"/>
                    </a:cubicBezTo>
                    <a:cubicBezTo>
                      <a:pt x="579" y="218"/>
                      <a:pt x="579" y="218"/>
                      <a:pt x="579" y="218"/>
                    </a:cubicBezTo>
                    <a:cubicBezTo>
                      <a:pt x="579" y="217"/>
                      <a:pt x="579" y="217"/>
                      <a:pt x="579" y="217"/>
                    </a:cubicBezTo>
                    <a:cubicBezTo>
                      <a:pt x="577" y="216"/>
                      <a:pt x="577" y="216"/>
                      <a:pt x="577" y="216"/>
                    </a:cubicBezTo>
                    <a:cubicBezTo>
                      <a:pt x="576" y="216"/>
                      <a:pt x="576" y="216"/>
                      <a:pt x="576" y="216"/>
                    </a:cubicBezTo>
                    <a:cubicBezTo>
                      <a:pt x="575" y="215"/>
                      <a:pt x="575" y="215"/>
                      <a:pt x="575" y="215"/>
                    </a:cubicBezTo>
                    <a:cubicBezTo>
                      <a:pt x="569" y="227"/>
                      <a:pt x="569" y="227"/>
                      <a:pt x="569" y="227"/>
                    </a:cubicBezTo>
                    <a:cubicBezTo>
                      <a:pt x="581" y="234"/>
                      <a:pt x="581" y="234"/>
                      <a:pt x="581" y="234"/>
                    </a:cubicBezTo>
                    <a:cubicBezTo>
                      <a:pt x="581" y="234"/>
                      <a:pt x="581" y="234"/>
                      <a:pt x="581" y="234"/>
                    </a:cubicBezTo>
                    <a:cubicBezTo>
                      <a:pt x="587" y="223"/>
                      <a:pt x="587" y="223"/>
                      <a:pt x="587" y="223"/>
                    </a:cubicBezTo>
                    <a:cubicBezTo>
                      <a:pt x="576" y="216"/>
                      <a:pt x="576" y="216"/>
                      <a:pt x="576" y="216"/>
                    </a:cubicBezTo>
                    <a:cubicBezTo>
                      <a:pt x="575" y="215"/>
                      <a:pt x="574" y="215"/>
                      <a:pt x="573" y="214"/>
                    </a:cubicBezTo>
                    <a:cubicBezTo>
                      <a:pt x="573" y="214"/>
                      <a:pt x="573" y="214"/>
                      <a:pt x="573" y="214"/>
                    </a:cubicBezTo>
                    <a:cubicBezTo>
                      <a:pt x="568" y="210"/>
                      <a:pt x="561" y="206"/>
                      <a:pt x="552" y="200"/>
                    </a:cubicBezTo>
                    <a:cubicBezTo>
                      <a:pt x="552" y="200"/>
                      <a:pt x="552" y="200"/>
                      <a:pt x="552" y="200"/>
                    </a:cubicBezTo>
                    <a:cubicBezTo>
                      <a:pt x="544" y="195"/>
                      <a:pt x="534" y="190"/>
                      <a:pt x="524" y="185"/>
                    </a:cubicBezTo>
                    <a:cubicBezTo>
                      <a:pt x="514" y="179"/>
                      <a:pt x="504" y="175"/>
                      <a:pt x="495" y="171"/>
                    </a:cubicBezTo>
                    <a:cubicBezTo>
                      <a:pt x="494" y="171"/>
                      <a:pt x="494" y="171"/>
                      <a:pt x="494" y="171"/>
                    </a:cubicBezTo>
                    <a:cubicBezTo>
                      <a:pt x="495" y="171"/>
                      <a:pt x="495" y="171"/>
                      <a:pt x="495" y="171"/>
                    </a:cubicBezTo>
                    <a:cubicBezTo>
                      <a:pt x="491" y="170"/>
                      <a:pt x="488" y="169"/>
                      <a:pt x="484" y="168"/>
                    </a:cubicBezTo>
                    <a:cubicBezTo>
                      <a:pt x="484" y="168"/>
                      <a:pt x="484" y="168"/>
                      <a:pt x="484" y="168"/>
                    </a:cubicBezTo>
                    <a:cubicBezTo>
                      <a:pt x="469" y="164"/>
                      <a:pt x="453" y="160"/>
                      <a:pt x="437" y="157"/>
                    </a:cubicBezTo>
                    <a:cubicBezTo>
                      <a:pt x="437" y="157"/>
                      <a:pt x="437" y="157"/>
                      <a:pt x="437" y="157"/>
                    </a:cubicBezTo>
                    <a:cubicBezTo>
                      <a:pt x="422" y="154"/>
                      <a:pt x="407" y="152"/>
                      <a:pt x="396" y="152"/>
                    </a:cubicBezTo>
                    <a:cubicBezTo>
                      <a:pt x="395" y="152"/>
                      <a:pt x="395" y="152"/>
                      <a:pt x="395" y="152"/>
                    </a:cubicBezTo>
                    <a:cubicBezTo>
                      <a:pt x="395" y="166"/>
                      <a:pt x="395" y="166"/>
                      <a:pt x="395" y="166"/>
                    </a:cubicBezTo>
                    <a:cubicBezTo>
                      <a:pt x="395" y="152"/>
                      <a:pt x="395" y="152"/>
                      <a:pt x="395" y="152"/>
                    </a:cubicBezTo>
                    <a:cubicBezTo>
                      <a:pt x="395" y="152"/>
                      <a:pt x="395" y="152"/>
                      <a:pt x="395" y="152"/>
                    </a:cubicBezTo>
                    <a:cubicBezTo>
                      <a:pt x="395" y="152"/>
                      <a:pt x="395" y="152"/>
                      <a:pt x="395" y="152"/>
                    </a:cubicBezTo>
                    <a:cubicBezTo>
                      <a:pt x="395" y="162"/>
                      <a:pt x="395" y="162"/>
                      <a:pt x="395" y="162"/>
                    </a:cubicBezTo>
                    <a:cubicBezTo>
                      <a:pt x="395" y="152"/>
                      <a:pt x="395" y="152"/>
                      <a:pt x="395" y="152"/>
                    </a:cubicBezTo>
                    <a:cubicBezTo>
                      <a:pt x="395" y="152"/>
                      <a:pt x="395" y="152"/>
                      <a:pt x="395" y="152"/>
                    </a:cubicBezTo>
                    <a:cubicBezTo>
                      <a:pt x="395" y="162"/>
                      <a:pt x="395" y="162"/>
                      <a:pt x="395" y="162"/>
                    </a:cubicBezTo>
                    <a:cubicBezTo>
                      <a:pt x="395" y="152"/>
                      <a:pt x="395" y="152"/>
                      <a:pt x="395" y="152"/>
                    </a:cubicBezTo>
                    <a:cubicBezTo>
                      <a:pt x="390" y="152"/>
                      <a:pt x="387" y="152"/>
                      <a:pt x="384" y="153"/>
                    </a:cubicBezTo>
                    <a:cubicBezTo>
                      <a:pt x="382" y="153"/>
                      <a:pt x="381" y="153"/>
                      <a:pt x="379" y="154"/>
                    </a:cubicBezTo>
                    <a:cubicBezTo>
                      <a:pt x="379" y="154"/>
                      <a:pt x="378" y="154"/>
                      <a:pt x="377" y="154"/>
                    </a:cubicBezTo>
                    <a:cubicBezTo>
                      <a:pt x="377" y="155"/>
                      <a:pt x="376" y="155"/>
                      <a:pt x="375" y="155"/>
                    </a:cubicBezTo>
                    <a:cubicBezTo>
                      <a:pt x="381" y="168"/>
                      <a:pt x="381" y="168"/>
                      <a:pt x="381" y="168"/>
                    </a:cubicBezTo>
                    <a:cubicBezTo>
                      <a:pt x="376" y="155"/>
                      <a:pt x="376" y="155"/>
                      <a:pt x="376" y="155"/>
                    </a:cubicBezTo>
                    <a:cubicBezTo>
                      <a:pt x="372" y="157"/>
                      <a:pt x="369" y="159"/>
                      <a:pt x="366" y="161"/>
                    </a:cubicBezTo>
                    <a:cubicBezTo>
                      <a:pt x="363" y="164"/>
                      <a:pt x="360" y="167"/>
                      <a:pt x="357" y="170"/>
                    </a:cubicBezTo>
                    <a:cubicBezTo>
                      <a:pt x="352" y="177"/>
                      <a:pt x="348" y="185"/>
                      <a:pt x="345" y="192"/>
                    </a:cubicBezTo>
                    <a:cubicBezTo>
                      <a:pt x="345" y="192"/>
                      <a:pt x="345" y="192"/>
                      <a:pt x="345" y="192"/>
                    </a:cubicBezTo>
                    <a:cubicBezTo>
                      <a:pt x="344" y="195"/>
                      <a:pt x="343" y="198"/>
                      <a:pt x="343" y="200"/>
                    </a:cubicBezTo>
                    <a:cubicBezTo>
                      <a:pt x="342" y="203"/>
                      <a:pt x="342" y="205"/>
                      <a:pt x="342" y="207"/>
                    </a:cubicBezTo>
                    <a:cubicBezTo>
                      <a:pt x="342" y="207"/>
                      <a:pt x="342" y="207"/>
                      <a:pt x="342" y="207"/>
                    </a:cubicBezTo>
                    <a:cubicBezTo>
                      <a:pt x="342" y="208"/>
                      <a:pt x="342" y="209"/>
                      <a:pt x="342" y="209"/>
                    </a:cubicBezTo>
                    <a:cubicBezTo>
                      <a:pt x="342" y="212"/>
                      <a:pt x="342" y="216"/>
                      <a:pt x="342" y="221"/>
                    </a:cubicBezTo>
                    <a:cubicBezTo>
                      <a:pt x="342" y="221"/>
                      <a:pt x="342" y="221"/>
                      <a:pt x="342" y="221"/>
                    </a:cubicBezTo>
                    <a:cubicBezTo>
                      <a:pt x="343" y="227"/>
                      <a:pt x="344" y="234"/>
                      <a:pt x="344" y="241"/>
                    </a:cubicBezTo>
                    <a:cubicBezTo>
                      <a:pt x="344" y="241"/>
                      <a:pt x="344" y="241"/>
                      <a:pt x="344" y="241"/>
                    </a:cubicBezTo>
                    <a:cubicBezTo>
                      <a:pt x="346" y="255"/>
                      <a:pt x="349" y="271"/>
                      <a:pt x="352" y="284"/>
                    </a:cubicBezTo>
                    <a:cubicBezTo>
                      <a:pt x="352" y="284"/>
                      <a:pt x="352" y="284"/>
                      <a:pt x="352" y="284"/>
                    </a:cubicBezTo>
                    <a:cubicBezTo>
                      <a:pt x="353" y="289"/>
                      <a:pt x="354" y="293"/>
                      <a:pt x="355" y="297"/>
                    </a:cubicBezTo>
                    <a:cubicBezTo>
                      <a:pt x="357" y="300"/>
                      <a:pt x="358" y="303"/>
                      <a:pt x="359" y="306"/>
                    </a:cubicBezTo>
                    <a:cubicBezTo>
                      <a:pt x="372" y="300"/>
                      <a:pt x="372" y="300"/>
                      <a:pt x="372" y="300"/>
                    </a:cubicBezTo>
                    <a:cubicBezTo>
                      <a:pt x="359" y="306"/>
                      <a:pt x="359" y="306"/>
                      <a:pt x="359" y="306"/>
                    </a:cubicBezTo>
                    <a:cubicBezTo>
                      <a:pt x="364" y="316"/>
                      <a:pt x="372" y="326"/>
                      <a:pt x="383" y="335"/>
                    </a:cubicBezTo>
                    <a:cubicBezTo>
                      <a:pt x="394" y="344"/>
                      <a:pt x="408" y="352"/>
                      <a:pt x="425" y="358"/>
                    </a:cubicBezTo>
                    <a:cubicBezTo>
                      <a:pt x="438" y="363"/>
                      <a:pt x="452" y="367"/>
                      <a:pt x="466" y="369"/>
                    </a:cubicBezTo>
                    <a:cubicBezTo>
                      <a:pt x="466" y="369"/>
                      <a:pt x="466" y="369"/>
                      <a:pt x="466" y="369"/>
                    </a:cubicBezTo>
                    <a:cubicBezTo>
                      <a:pt x="476" y="371"/>
                      <a:pt x="485" y="372"/>
                      <a:pt x="493" y="372"/>
                    </a:cubicBezTo>
                    <a:cubicBezTo>
                      <a:pt x="497" y="372"/>
                      <a:pt x="500" y="371"/>
                      <a:pt x="503" y="371"/>
                    </a:cubicBezTo>
                    <a:cubicBezTo>
                      <a:pt x="502" y="357"/>
                      <a:pt x="502" y="357"/>
                      <a:pt x="502" y="357"/>
                    </a:cubicBezTo>
                    <a:cubicBezTo>
                      <a:pt x="503" y="371"/>
                      <a:pt x="503" y="371"/>
                      <a:pt x="503" y="371"/>
                    </a:cubicBezTo>
                    <a:cubicBezTo>
                      <a:pt x="507" y="371"/>
                      <a:pt x="510" y="370"/>
                      <a:pt x="513" y="369"/>
                    </a:cubicBezTo>
                    <a:cubicBezTo>
                      <a:pt x="514" y="368"/>
                      <a:pt x="515" y="368"/>
                      <a:pt x="516" y="367"/>
                    </a:cubicBezTo>
                    <a:cubicBezTo>
                      <a:pt x="517" y="367"/>
                      <a:pt x="518" y="367"/>
                      <a:pt x="518" y="366"/>
                    </a:cubicBezTo>
                    <a:cubicBezTo>
                      <a:pt x="519" y="366"/>
                      <a:pt x="520" y="365"/>
                      <a:pt x="521" y="364"/>
                    </a:cubicBezTo>
                    <a:cubicBezTo>
                      <a:pt x="511" y="354"/>
                      <a:pt x="511" y="354"/>
                      <a:pt x="511" y="354"/>
                    </a:cubicBezTo>
                    <a:cubicBezTo>
                      <a:pt x="520" y="365"/>
                      <a:pt x="520" y="365"/>
                      <a:pt x="520" y="365"/>
                    </a:cubicBezTo>
                    <a:cubicBezTo>
                      <a:pt x="520" y="365"/>
                      <a:pt x="521" y="364"/>
                      <a:pt x="521" y="364"/>
                    </a:cubicBezTo>
                    <a:cubicBezTo>
                      <a:pt x="523" y="363"/>
                      <a:pt x="524" y="361"/>
                      <a:pt x="526" y="359"/>
                    </a:cubicBezTo>
                    <a:cubicBezTo>
                      <a:pt x="526" y="359"/>
                      <a:pt x="526" y="359"/>
                      <a:pt x="526" y="359"/>
                    </a:cubicBezTo>
                    <a:cubicBezTo>
                      <a:pt x="529" y="356"/>
                      <a:pt x="531" y="353"/>
                      <a:pt x="535" y="349"/>
                    </a:cubicBezTo>
                    <a:cubicBezTo>
                      <a:pt x="535" y="349"/>
                      <a:pt x="535" y="349"/>
                      <a:pt x="535" y="349"/>
                    </a:cubicBezTo>
                    <a:cubicBezTo>
                      <a:pt x="541" y="342"/>
                      <a:pt x="548" y="332"/>
                      <a:pt x="555" y="323"/>
                    </a:cubicBezTo>
                    <a:cubicBezTo>
                      <a:pt x="555" y="323"/>
                      <a:pt x="555" y="323"/>
                      <a:pt x="555" y="323"/>
                    </a:cubicBezTo>
                    <a:cubicBezTo>
                      <a:pt x="561" y="313"/>
                      <a:pt x="568" y="303"/>
                      <a:pt x="574" y="294"/>
                    </a:cubicBezTo>
                    <a:cubicBezTo>
                      <a:pt x="581" y="285"/>
                      <a:pt x="586" y="277"/>
                      <a:pt x="589" y="270"/>
                    </a:cubicBezTo>
                    <a:cubicBezTo>
                      <a:pt x="589" y="270"/>
                      <a:pt x="589" y="270"/>
                      <a:pt x="589" y="270"/>
                    </a:cubicBezTo>
                    <a:lnTo>
                      <a:pt x="577" y="264"/>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0" name="Freeform 161"/>
              <p:cNvSpPr/>
              <p:nvPr/>
            </p:nvSpPr>
            <p:spPr bwMode="auto">
              <a:xfrm>
                <a:off x="4858" y="509"/>
                <a:ext cx="41" cy="28"/>
              </a:xfrm>
              <a:custGeom>
                <a:avLst/>
                <a:gdLst>
                  <a:gd name="T0" fmla="*/ 29 w 30"/>
                  <a:gd name="T1" fmla="*/ 15 h 20"/>
                  <a:gd name="T2" fmla="*/ 13 w 30"/>
                  <a:gd name="T3" fmla="*/ 18 h 20"/>
                  <a:gd name="T4" fmla="*/ 1 w 30"/>
                  <a:gd name="T5" fmla="*/ 5 h 20"/>
                  <a:gd name="T6" fmla="*/ 18 w 30"/>
                  <a:gd name="T7" fmla="*/ 3 h 20"/>
                  <a:gd name="T8" fmla="*/ 29 w 30"/>
                  <a:gd name="T9" fmla="*/ 15 h 20"/>
                </a:gdLst>
                <a:ahLst/>
                <a:cxnLst>
                  <a:cxn ang="0">
                    <a:pos x="T0" y="T1"/>
                  </a:cxn>
                  <a:cxn ang="0">
                    <a:pos x="T2" y="T3"/>
                  </a:cxn>
                  <a:cxn ang="0">
                    <a:pos x="T4" y="T5"/>
                  </a:cxn>
                  <a:cxn ang="0">
                    <a:pos x="T6" y="T7"/>
                  </a:cxn>
                  <a:cxn ang="0">
                    <a:pos x="T8" y="T9"/>
                  </a:cxn>
                </a:cxnLst>
                <a:rect l="0" t="0" r="r" b="b"/>
                <a:pathLst>
                  <a:path w="30" h="20">
                    <a:moveTo>
                      <a:pt x="29" y="15"/>
                    </a:moveTo>
                    <a:cubicBezTo>
                      <a:pt x="27" y="19"/>
                      <a:pt x="20" y="20"/>
                      <a:pt x="13" y="18"/>
                    </a:cubicBezTo>
                    <a:cubicBezTo>
                      <a:pt x="5" y="15"/>
                      <a:pt x="0" y="9"/>
                      <a:pt x="1" y="5"/>
                    </a:cubicBezTo>
                    <a:cubicBezTo>
                      <a:pt x="3" y="1"/>
                      <a:pt x="10" y="0"/>
                      <a:pt x="18" y="3"/>
                    </a:cubicBezTo>
                    <a:cubicBezTo>
                      <a:pt x="26" y="5"/>
                      <a:pt x="30" y="11"/>
                      <a:pt x="29"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1" name="Freeform 162"/>
              <p:cNvSpPr/>
              <p:nvPr/>
            </p:nvSpPr>
            <p:spPr bwMode="auto">
              <a:xfrm>
                <a:off x="4840" y="491"/>
                <a:ext cx="77" cy="63"/>
              </a:xfrm>
              <a:custGeom>
                <a:avLst/>
                <a:gdLst>
                  <a:gd name="T0" fmla="*/ 29 w 56"/>
                  <a:gd name="T1" fmla="*/ 23 h 46"/>
                  <a:gd name="T2" fmla="*/ 31 w 56"/>
                  <a:gd name="T3" fmla="*/ 20 h 46"/>
                  <a:gd name="T4" fmla="*/ 38 w 56"/>
                  <a:gd name="T5" fmla="*/ 26 h 46"/>
                  <a:gd name="T6" fmla="*/ 36 w 56"/>
                  <a:gd name="T7" fmla="*/ 25 h 46"/>
                  <a:gd name="T8" fmla="*/ 31 w 56"/>
                  <a:gd name="T9" fmla="*/ 20 h 46"/>
                  <a:gd name="T10" fmla="*/ 34 w 56"/>
                  <a:gd name="T11" fmla="*/ 18 h 46"/>
                  <a:gd name="T12" fmla="*/ 34 w 56"/>
                  <a:gd name="T13" fmla="*/ 18 h 46"/>
                  <a:gd name="T14" fmla="*/ 34 w 56"/>
                  <a:gd name="T15" fmla="*/ 21 h 46"/>
                  <a:gd name="T16" fmla="*/ 34 w 56"/>
                  <a:gd name="T17" fmla="*/ 19 h 46"/>
                  <a:gd name="T18" fmla="*/ 34 w 56"/>
                  <a:gd name="T19" fmla="*/ 18 h 46"/>
                  <a:gd name="T20" fmla="*/ 34 w 56"/>
                  <a:gd name="T21" fmla="*/ 18 h 46"/>
                  <a:gd name="T22" fmla="*/ 30 w 56"/>
                  <a:gd name="T23" fmla="*/ 18 h 46"/>
                  <a:gd name="T24" fmla="*/ 27 w 56"/>
                  <a:gd name="T25" fmla="*/ 16 h 46"/>
                  <a:gd name="T26" fmla="*/ 27 w 56"/>
                  <a:gd name="T27" fmla="*/ 16 h 46"/>
                  <a:gd name="T28" fmla="*/ 26 w 56"/>
                  <a:gd name="T29" fmla="*/ 17 h 46"/>
                  <a:gd name="T30" fmla="*/ 23 w 56"/>
                  <a:gd name="T31" fmla="*/ 19 h 46"/>
                  <a:gd name="T32" fmla="*/ 27 w 56"/>
                  <a:gd name="T33" fmla="*/ 16 h 46"/>
                  <a:gd name="T34" fmla="*/ 28 w 56"/>
                  <a:gd name="T35" fmla="*/ 17 h 46"/>
                  <a:gd name="T36" fmla="*/ 28 w 56"/>
                  <a:gd name="T37" fmla="*/ 20 h 46"/>
                  <a:gd name="T38" fmla="*/ 20 w 56"/>
                  <a:gd name="T39" fmla="*/ 20 h 46"/>
                  <a:gd name="T40" fmla="*/ 19 w 56"/>
                  <a:gd name="T41" fmla="*/ 20 h 46"/>
                  <a:gd name="T42" fmla="*/ 28 w 56"/>
                  <a:gd name="T43" fmla="*/ 20 h 46"/>
                  <a:gd name="T44" fmla="*/ 27 w 56"/>
                  <a:gd name="T45" fmla="*/ 23 h 46"/>
                  <a:gd name="T46" fmla="*/ 19 w 56"/>
                  <a:gd name="T47" fmla="*/ 20 h 46"/>
                  <a:gd name="T48" fmla="*/ 27 w 56"/>
                  <a:gd name="T49" fmla="*/ 23 h 46"/>
                  <a:gd name="T50" fmla="*/ 25 w 56"/>
                  <a:gd name="T51" fmla="*/ 26 h 46"/>
                  <a:gd name="T52" fmla="*/ 23 w 56"/>
                  <a:gd name="T53" fmla="*/ 28 h 46"/>
                  <a:gd name="T54" fmla="*/ 21 w 56"/>
                  <a:gd name="T55" fmla="*/ 22 h 46"/>
                  <a:gd name="T56" fmla="*/ 22 w 56"/>
                  <a:gd name="T57" fmla="*/ 26 h 46"/>
                  <a:gd name="T58" fmla="*/ 23 w 56"/>
                  <a:gd name="T59" fmla="*/ 28 h 46"/>
                  <a:gd name="T60" fmla="*/ 23 w 56"/>
                  <a:gd name="T61" fmla="*/ 28 h 46"/>
                  <a:gd name="T62" fmla="*/ 23 w 56"/>
                  <a:gd name="T63" fmla="*/ 28 h 46"/>
                  <a:gd name="T64" fmla="*/ 23 w 56"/>
                  <a:gd name="T65" fmla="*/ 27 h 46"/>
                  <a:gd name="T66" fmla="*/ 23 w 56"/>
                  <a:gd name="T67" fmla="*/ 28 h 46"/>
                  <a:gd name="T68" fmla="*/ 26 w 56"/>
                  <a:gd name="T69" fmla="*/ 29 h 46"/>
                  <a:gd name="T70" fmla="*/ 29 w 56"/>
                  <a:gd name="T71" fmla="*/ 30 h 46"/>
                  <a:gd name="T72" fmla="*/ 29 w 56"/>
                  <a:gd name="T73" fmla="*/ 30 h 46"/>
                  <a:gd name="T74" fmla="*/ 30 w 56"/>
                  <a:gd name="T75" fmla="*/ 30 h 46"/>
                  <a:gd name="T76" fmla="*/ 33 w 56"/>
                  <a:gd name="T77" fmla="*/ 28 h 46"/>
                  <a:gd name="T78" fmla="*/ 29 w 56"/>
                  <a:gd name="T79" fmla="*/ 30 h 46"/>
                  <a:gd name="T80" fmla="*/ 29 w 56"/>
                  <a:gd name="T81" fmla="*/ 29 h 46"/>
                  <a:gd name="T82" fmla="*/ 28 w 56"/>
                  <a:gd name="T83" fmla="*/ 27 h 46"/>
                  <a:gd name="T84" fmla="*/ 36 w 56"/>
                  <a:gd name="T85" fmla="*/ 27 h 46"/>
                  <a:gd name="T86" fmla="*/ 38 w 56"/>
                  <a:gd name="T87" fmla="*/ 27 h 46"/>
                  <a:gd name="T88" fmla="*/ 28 w 56"/>
                  <a:gd name="T89" fmla="*/ 27 h 46"/>
                  <a:gd name="T90" fmla="*/ 29 w 56"/>
                  <a:gd name="T91" fmla="*/ 23 h 46"/>
                  <a:gd name="T92" fmla="*/ 42 w 56"/>
                  <a:gd name="T93" fmla="*/ 28 h 46"/>
                  <a:gd name="T94" fmla="*/ 56 w 56"/>
                  <a:gd name="T95" fmla="*/ 27 h 46"/>
                  <a:gd name="T96" fmla="*/ 46 w 56"/>
                  <a:gd name="T97" fmla="*/ 8 h 46"/>
                  <a:gd name="T98" fmla="*/ 36 w 56"/>
                  <a:gd name="T99" fmla="*/ 3 h 46"/>
                  <a:gd name="T100" fmla="*/ 23 w 56"/>
                  <a:gd name="T101" fmla="*/ 0 h 46"/>
                  <a:gd name="T102" fmla="*/ 6 w 56"/>
                  <a:gd name="T103" fmla="*/ 7 h 46"/>
                  <a:gd name="T104" fmla="*/ 2 w 56"/>
                  <a:gd name="T105" fmla="*/ 13 h 46"/>
                  <a:gd name="T106" fmla="*/ 3 w 56"/>
                  <a:gd name="T107" fmla="*/ 29 h 46"/>
                  <a:gd name="T108" fmla="*/ 21 w 56"/>
                  <a:gd name="T109" fmla="*/ 44 h 46"/>
                  <a:gd name="T110" fmla="*/ 45 w 56"/>
                  <a:gd name="T111" fmla="*/ 44 h 46"/>
                  <a:gd name="T112" fmla="*/ 55 w 56"/>
                  <a:gd name="T113" fmla="*/ 33 h 46"/>
                  <a:gd name="T114" fmla="*/ 42 w 56"/>
                  <a:gd name="T115" fmla="*/ 2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6" h="46">
                    <a:moveTo>
                      <a:pt x="42" y="28"/>
                    </a:moveTo>
                    <a:cubicBezTo>
                      <a:pt x="29" y="23"/>
                      <a:pt x="29" y="23"/>
                      <a:pt x="29" y="23"/>
                    </a:cubicBezTo>
                    <a:cubicBezTo>
                      <a:pt x="38" y="26"/>
                      <a:pt x="38" y="26"/>
                      <a:pt x="38" y="26"/>
                    </a:cubicBezTo>
                    <a:cubicBezTo>
                      <a:pt x="31" y="20"/>
                      <a:pt x="31" y="20"/>
                      <a:pt x="31" y="20"/>
                    </a:cubicBezTo>
                    <a:cubicBezTo>
                      <a:pt x="30" y="21"/>
                      <a:pt x="29" y="22"/>
                      <a:pt x="29" y="23"/>
                    </a:cubicBezTo>
                    <a:cubicBezTo>
                      <a:pt x="38" y="26"/>
                      <a:pt x="38" y="26"/>
                      <a:pt x="38" y="26"/>
                    </a:cubicBezTo>
                    <a:cubicBezTo>
                      <a:pt x="31" y="20"/>
                      <a:pt x="31" y="20"/>
                      <a:pt x="31" y="20"/>
                    </a:cubicBezTo>
                    <a:cubicBezTo>
                      <a:pt x="36" y="25"/>
                      <a:pt x="36" y="25"/>
                      <a:pt x="36" y="25"/>
                    </a:cubicBezTo>
                    <a:cubicBezTo>
                      <a:pt x="34" y="18"/>
                      <a:pt x="34" y="18"/>
                      <a:pt x="34" y="18"/>
                    </a:cubicBezTo>
                    <a:cubicBezTo>
                      <a:pt x="33" y="18"/>
                      <a:pt x="32" y="19"/>
                      <a:pt x="31" y="20"/>
                    </a:cubicBezTo>
                    <a:cubicBezTo>
                      <a:pt x="36" y="25"/>
                      <a:pt x="36" y="25"/>
                      <a:pt x="36" y="25"/>
                    </a:cubicBezTo>
                    <a:cubicBezTo>
                      <a:pt x="34" y="18"/>
                      <a:pt x="34" y="18"/>
                      <a:pt x="34" y="18"/>
                    </a:cubicBezTo>
                    <a:cubicBezTo>
                      <a:pt x="34" y="21"/>
                      <a:pt x="34" y="21"/>
                      <a:pt x="34" y="21"/>
                    </a:cubicBezTo>
                    <a:cubicBezTo>
                      <a:pt x="34" y="18"/>
                      <a:pt x="34" y="18"/>
                      <a:pt x="34" y="18"/>
                    </a:cubicBezTo>
                    <a:cubicBezTo>
                      <a:pt x="34" y="18"/>
                      <a:pt x="34" y="18"/>
                      <a:pt x="34" y="18"/>
                    </a:cubicBezTo>
                    <a:cubicBezTo>
                      <a:pt x="34" y="21"/>
                      <a:pt x="34" y="21"/>
                      <a:pt x="34" y="21"/>
                    </a:cubicBezTo>
                    <a:cubicBezTo>
                      <a:pt x="34" y="18"/>
                      <a:pt x="34" y="18"/>
                      <a:pt x="34" y="18"/>
                    </a:cubicBezTo>
                    <a:cubicBezTo>
                      <a:pt x="34" y="19"/>
                      <a:pt x="34" y="19"/>
                      <a:pt x="34" y="19"/>
                    </a:cubicBezTo>
                    <a:cubicBezTo>
                      <a:pt x="34" y="18"/>
                      <a:pt x="34" y="18"/>
                      <a:pt x="34" y="18"/>
                    </a:cubicBezTo>
                    <a:cubicBezTo>
                      <a:pt x="34" y="18"/>
                      <a:pt x="34" y="18"/>
                      <a:pt x="34" y="18"/>
                    </a:cubicBezTo>
                    <a:cubicBezTo>
                      <a:pt x="34" y="19"/>
                      <a:pt x="34" y="19"/>
                      <a:pt x="34" y="19"/>
                    </a:cubicBezTo>
                    <a:cubicBezTo>
                      <a:pt x="34" y="18"/>
                      <a:pt x="34" y="18"/>
                      <a:pt x="34" y="18"/>
                    </a:cubicBezTo>
                    <a:cubicBezTo>
                      <a:pt x="34" y="18"/>
                      <a:pt x="34" y="18"/>
                      <a:pt x="34" y="18"/>
                    </a:cubicBezTo>
                    <a:cubicBezTo>
                      <a:pt x="33" y="18"/>
                      <a:pt x="32" y="18"/>
                      <a:pt x="30" y="18"/>
                    </a:cubicBezTo>
                    <a:cubicBezTo>
                      <a:pt x="29" y="17"/>
                      <a:pt x="27" y="16"/>
                      <a:pt x="27" y="16"/>
                    </a:cubicBezTo>
                    <a:cubicBezTo>
                      <a:pt x="27" y="16"/>
                      <a:pt x="27" y="16"/>
                      <a:pt x="27" y="16"/>
                    </a:cubicBezTo>
                    <a:cubicBezTo>
                      <a:pt x="26" y="17"/>
                      <a:pt x="26" y="17"/>
                      <a:pt x="26" y="17"/>
                    </a:cubicBezTo>
                    <a:cubicBezTo>
                      <a:pt x="27" y="16"/>
                      <a:pt x="27" y="16"/>
                      <a:pt x="27" y="16"/>
                    </a:cubicBezTo>
                    <a:cubicBezTo>
                      <a:pt x="27" y="16"/>
                      <a:pt x="27" y="16"/>
                      <a:pt x="27" y="16"/>
                    </a:cubicBezTo>
                    <a:cubicBezTo>
                      <a:pt x="26" y="17"/>
                      <a:pt x="26" y="17"/>
                      <a:pt x="26" y="17"/>
                    </a:cubicBezTo>
                    <a:cubicBezTo>
                      <a:pt x="27" y="16"/>
                      <a:pt x="27" y="16"/>
                      <a:pt x="27" y="16"/>
                    </a:cubicBezTo>
                    <a:cubicBezTo>
                      <a:pt x="23" y="19"/>
                      <a:pt x="23" y="19"/>
                      <a:pt x="23" y="19"/>
                    </a:cubicBezTo>
                    <a:cubicBezTo>
                      <a:pt x="28" y="17"/>
                      <a:pt x="28" y="17"/>
                      <a:pt x="28" y="17"/>
                    </a:cubicBezTo>
                    <a:cubicBezTo>
                      <a:pt x="27" y="16"/>
                      <a:pt x="27" y="16"/>
                      <a:pt x="27" y="16"/>
                    </a:cubicBezTo>
                    <a:cubicBezTo>
                      <a:pt x="23" y="19"/>
                      <a:pt x="23" y="19"/>
                      <a:pt x="23" y="19"/>
                    </a:cubicBezTo>
                    <a:cubicBezTo>
                      <a:pt x="28" y="17"/>
                      <a:pt x="28" y="17"/>
                      <a:pt x="28" y="17"/>
                    </a:cubicBezTo>
                    <a:cubicBezTo>
                      <a:pt x="20" y="20"/>
                      <a:pt x="20" y="20"/>
                      <a:pt x="20" y="20"/>
                    </a:cubicBezTo>
                    <a:cubicBezTo>
                      <a:pt x="28" y="20"/>
                      <a:pt x="28" y="20"/>
                      <a:pt x="28" y="20"/>
                    </a:cubicBezTo>
                    <a:cubicBezTo>
                      <a:pt x="28" y="19"/>
                      <a:pt x="28" y="18"/>
                      <a:pt x="28" y="17"/>
                    </a:cubicBezTo>
                    <a:cubicBezTo>
                      <a:pt x="20" y="20"/>
                      <a:pt x="20" y="20"/>
                      <a:pt x="20" y="20"/>
                    </a:cubicBezTo>
                    <a:cubicBezTo>
                      <a:pt x="28" y="20"/>
                      <a:pt x="28" y="20"/>
                      <a:pt x="28" y="20"/>
                    </a:cubicBezTo>
                    <a:cubicBezTo>
                      <a:pt x="19" y="20"/>
                      <a:pt x="19" y="20"/>
                      <a:pt x="19" y="20"/>
                    </a:cubicBezTo>
                    <a:cubicBezTo>
                      <a:pt x="27" y="23"/>
                      <a:pt x="27" y="23"/>
                      <a:pt x="27" y="23"/>
                    </a:cubicBezTo>
                    <a:cubicBezTo>
                      <a:pt x="28" y="22"/>
                      <a:pt x="28" y="21"/>
                      <a:pt x="28" y="20"/>
                    </a:cubicBezTo>
                    <a:cubicBezTo>
                      <a:pt x="19" y="20"/>
                      <a:pt x="19" y="20"/>
                      <a:pt x="19" y="20"/>
                    </a:cubicBezTo>
                    <a:cubicBezTo>
                      <a:pt x="27" y="23"/>
                      <a:pt x="27" y="23"/>
                      <a:pt x="27" y="23"/>
                    </a:cubicBezTo>
                    <a:cubicBezTo>
                      <a:pt x="27" y="23"/>
                      <a:pt x="27" y="23"/>
                      <a:pt x="27" y="23"/>
                    </a:cubicBezTo>
                    <a:cubicBezTo>
                      <a:pt x="19" y="20"/>
                      <a:pt x="19" y="20"/>
                      <a:pt x="19" y="20"/>
                    </a:cubicBezTo>
                    <a:cubicBezTo>
                      <a:pt x="25" y="26"/>
                      <a:pt x="25" y="26"/>
                      <a:pt x="25" y="26"/>
                    </a:cubicBezTo>
                    <a:cubicBezTo>
                      <a:pt x="26" y="25"/>
                      <a:pt x="27" y="24"/>
                      <a:pt x="27" y="23"/>
                    </a:cubicBezTo>
                    <a:cubicBezTo>
                      <a:pt x="19" y="20"/>
                      <a:pt x="19" y="20"/>
                      <a:pt x="19" y="20"/>
                    </a:cubicBezTo>
                    <a:cubicBezTo>
                      <a:pt x="25" y="26"/>
                      <a:pt x="25" y="26"/>
                      <a:pt x="25" y="26"/>
                    </a:cubicBezTo>
                    <a:cubicBezTo>
                      <a:pt x="21" y="22"/>
                      <a:pt x="21" y="22"/>
                      <a:pt x="21" y="22"/>
                    </a:cubicBezTo>
                    <a:cubicBezTo>
                      <a:pt x="23" y="28"/>
                      <a:pt x="23" y="28"/>
                      <a:pt x="23" y="28"/>
                    </a:cubicBezTo>
                    <a:cubicBezTo>
                      <a:pt x="23" y="28"/>
                      <a:pt x="24" y="27"/>
                      <a:pt x="25" y="26"/>
                    </a:cubicBezTo>
                    <a:cubicBezTo>
                      <a:pt x="21" y="22"/>
                      <a:pt x="21" y="22"/>
                      <a:pt x="21" y="22"/>
                    </a:cubicBezTo>
                    <a:cubicBezTo>
                      <a:pt x="23" y="28"/>
                      <a:pt x="23" y="28"/>
                      <a:pt x="23" y="28"/>
                    </a:cubicBezTo>
                    <a:cubicBezTo>
                      <a:pt x="22" y="26"/>
                      <a:pt x="22" y="26"/>
                      <a:pt x="22" y="26"/>
                    </a:cubicBezTo>
                    <a:cubicBezTo>
                      <a:pt x="23" y="28"/>
                      <a:pt x="23" y="28"/>
                      <a:pt x="23" y="28"/>
                    </a:cubicBezTo>
                    <a:cubicBezTo>
                      <a:pt x="23" y="28"/>
                      <a:pt x="23" y="28"/>
                      <a:pt x="23" y="28"/>
                    </a:cubicBezTo>
                    <a:cubicBezTo>
                      <a:pt x="22" y="26"/>
                      <a:pt x="22" y="26"/>
                      <a:pt x="22" y="26"/>
                    </a:cubicBezTo>
                    <a:cubicBezTo>
                      <a:pt x="23" y="28"/>
                      <a:pt x="23" y="28"/>
                      <a:pt x="23" y="28"/>
                    </a:cubicBezTo>
                    <a:cubicBezTo>
                      <a:pt x="23" y="27"/>
                      <a:pt x="23" y="27"/>
                      <a:pt x="23" y="27"/>
                    </a:cubicBezTo>
                    <a:cubicBezTo>
                      <a:pt x="23" y="28"/>
                      <a:pt x="23" y="28"/>
                      <a:pt x="23" y="28"/>
                    </a:cubicBezTo>
                    <a:cubicBezTo>
                      <a:pt x="23" y="28"/>
                      <a:pt x="23" y="28"/>
                      <a:pt x="23" y="28"/>
                    </a:cubicBezTo>
                    <a:cubicBezTo>
                      <a:pt x="23" y="27"/>
                      <a:pt x="23" y="27"/>
                      <a:pt x="23" y="27"/>
                    </a:cubicBezTo>
                    <a:cubicBezTo>
                      <a:pt x="23" y="28"/>
                      <a:pt x="23" y="28"/>
                      <a:pt x="23" y="28"/>
                    </a:cubicBezTo>
                    <a:cubicBezTo>
                      <a:pt x="23" y="28"/>
                      <a:pt x="23" y="28"/>
                      <a:pt x="23" y="28"/>
                    </a:cubicBezTo>
                    <a:cubicBezTo>
                      <a:pt x="24" y="28"/>
                      <a:pt x="25" y="28"/>
                      <a:pt x="26" y="29"/>
                    </a:cubicBezTo>
                    <a:cubicBezTo>
                      <a:pt x="26" y="29"/>
                      <a:pt x="26" y="29"/>
                      <a:pt x="26" y="29"/>
                    </a:cubicBezTo>
                    <a:cubicBezTo>
                      <a:pt x="28" y="29"/>
                      <a:pt x="29" y="30"/>
                      <a:pt x="29" y="30"/>
                    </a:cubicBezTo>
                    <a:cubicBezTo>
                      <a:pt x="29" y="30"/>
                      <a:pt x="29" y="30"/>
                      <a:pt x="29" y="30"/>
                    </a:cubicBezTo>
                    <a:cubicBezTo>
                      <a:pt x="30" y="30"/>
                      <a:pt x="30" y="30"/>
                      <a:pt x="30" y="30"/>
                    </a:cubicBezTo>
                    <a:cubicBezTo>
                      <a:pt x="29" y="30"/>
                      <a:pt x="29" y="30"/>
                      <a:pt x="29" y="30"/>
                    </a:cubicBezTo>
                    <a:cubicBezTo>
                      <a:pt x="29" y="30"/>
                      <a:pt x="29" y="30"/>
                      <a:pt x="29" y="30"/>
                    </a:cubicBezTo>
                    <a:cubicBezTo>
                      <a:pt x="30" y="30"/>
                      <a:pt x="30" y="30"/>
                      <a:pt x="30" y="30"/>
                    </a:cubicBezTo>
                    <a:cubicBezTo>
                      <a:pt x="29" y="30"/>
                      <a:pt x="29" y="30"/>
                      <a:pt x="29" y="30"/>
                    </a:cubicBezTo>
                    <a:cubicBezTo>
                      <a:pt x="33" y="28"/>
                      <a:pt x="33" y="28"/>
                      <a:pt x="33" y="28"/>
                    </a:cubicBezTo>
                    <a:cubicBezTo>
                      <a:pt x="29" y="29"/>
                      <a:pt x="29" y="29"/>
                      <a:pt x="29" y="29"/>
                    </a:cubicBezTo>
                    <a:cubicBezTo>
                      <a:pt x="29" y="30"/>
                      <a:pt x="29" y="30"/>
                      <a:pt x="29" y="30"/>
                    </a:cubicBezTo>
                    <a:cubicBezTo>
                      <a:pt x="33" y="28"/>
                      <a:pt x="33" y="28"/>
                      <a:pt x="33" y="28"/>
                    </a:cubicBezTo>
                    <a:cubicBezTo>
                      <a:pt x="29" y="29"/>
                      <a:pt x="29" y="29"/>
                      <a:pt x="29" y="29"/>
                    </a:cubicBezTo>
                    <a:cubicBezTo>
                      <a:pt x="36" y="27"/>
                      <a:pt x="36" y="27"/>
                      <a:pt x="36" y="27"/>
                    </a:cubicBezTo>
                    <a:cubicBezTo>
                      <a:pt x="28" y="27"/>
                      <a:pt x="28" y="27"/>
                      <a:pt x="28" y="27"/>
                    </a:cubicBezTo>
                    <a:cubicBezTo>
                      <a:pt x="28" y="28"/>
                      <a:pt x="29" y="29"/>
                      <a:pt x="29" y="29"/>
                    </a:cubicBezTo>
                    <a:cubicBezTo>
                      <a:pt x="36" y="27"/>
                      <a:pt x="36" y="27"/>
                      <a:pt x="36" y="27"/>
                    </a:cubicBezTo>
                    <a:cubicBezTo>
                      <a:pt x="28" y="27"/>
                      <a:pt x="28" y="27"/>
                      <a:pt x="28" y="27"/>
                    </a:cubicBezTo>
                    <a:cubicBezTo>
                      <a:pt x="38" y="27"/>
                      <a:pt x="38" y="27"/>
                      <a:pt x="38" y="27"/>
                    </a:cubicBezTo>
                    <a:cubicBezTo>
                      <a:pt x="29" y="23"/>
                      <a:pt x="29" y="23"/>
                      <a:pt x="29" y="23"/>
                    </a:cubicBezTo>
                    <a:cubicBezTo>
                      <a:pt x="29" y="24"/>
                      <a:pt x="28" y="26"/>
                      <a:pt x="28" y="27"/>
                    </a:cubicBezTo>
                    <a:cubicBezTo>
                      <a:pt x="38" y="27"/>
                      <a:pt x="38" y="27"/>
                      <a:pt x="38" y="27"/>
                    </a:cubicBezTo>
                    <a:cubicBezTo>
                      <a:pt x="29" y="23"/>
                      <a:pt x="29" y="23"/>
                      <a:pt x="29" y="23"/>
                    </a:cubicBezTo>
                    <a:cubicBezTo>
                      <a:pt x="29" y="23"/>
                      <a:pt x="29" y="23"/>
                      <a:pt x="29" y="23"/>
                    </a:cubicBezTo>
                    <a:cubicBezTo>
                      <a:pt x="42" y="28"/>
                      <a:pt x="42" y="28"/>
                      <a:pt x="42" y="28"/>
                    </a:cubicBezTo>
                    <a:cubicBezTo>
                      <a:pt x="55" y="33"/>
                      <a:pt x="55" y="33"/>
                      <a:pt x="55" y="33"/>
                    </a:cubicBezTo>
                    <a:cubicBezTo>
                      <a:pt x="56" y="31"/>
                      <a:pt x="56" y="29"/>
                      <a:pt x="56" y="27"/>
                    </a:cubicBezTo>
                    <a:cubicBezTo>
                      <a:pt x="56" y="23"/>
                      <a:pt x="55" y="20"/>
                      <a:pt x="54" y="17"/>
                    </a:cubicBezTo>
                    <a:cubicBezTo>
                      <a:pt x="52" y="13"/>
                      <a:pt x="49" y="10"/>
                      <a:pt x="46" y="8"/>
                    </a:cubicBezTo>
                    <a:cubicBezTo>
                      <a:pt x="43" y="6"/>
                      <a:pt x="39" y="4"/>
                      <a:pt x="36" y="3"/>
                    </a:cubicBezTo>
                    <a:cubicBezTo>
                      <a:pt x="36" y="3"/>
                      <a:pt x="36" y="3"/>
                      <a:pt x="36" y="3"/>
                    </a:cubicBezTo>
                    <a:cubicBezTo>
                      <a:pt x="36" y="3"/>
                      <a:pt x="36" y="3"/>
                      <a:pt x="36" y="3"/>
                    </a:cubicBezTo>
                    <a:cubicBezTo>
                      <a:pt x="31" y="1"/>
                      <a:pt x="27" y="0"/>
                      <a:pt x="23" y="0"/>
                    </a:cubicBezTo>
                    <a:cubicBezTo>
                      <a:pt x="19" y="0"/>
                      <a:pt x="16" y="1"/>
                      <a:pt x="12" y="3"/>
                    </a:cubicBezTo>
                    <a:cubicBezTo>
                      <a:pt x="10" y="3"/>
                      <a:pt x="8" y="5"/>
                      <a:pt x="6" y="7"/>
                    </a:cubicBezTo>
                    <a:cubicBezTo>
                      <a:pt x="4" y="8"/>
                      <a:pt x="2" y="11"/>
                      <a:pt x="2" y="13"/>
                    </a:cubicBezTo>
                    <a:cubicBezTo>
                      <a:pt x="2" y="13"/>
                      <a:pt x="2" y="13"/>
                      <a:pt x="2" y="13"/>
                    </a:cubicBezTo>
                    <a:cubicBezTo>
                      <a:pt x="1" y="15"/>
                      <a:pt x="0" y="18"/>
                      <a:pt x="0" y="20"/>
                    </a:cubicBezTo>
                    <a:cubicBezTo>
                      <a:pt x="0" y="23"/>
                      <a:pt x="1" y="27"/>
                      <a:pt x="3" y="29"/>
                    </a:cubicBezTo>
                    <a:cubicBezTo>
                      <a:pt x="5" y="33"/>
                      <a:pt x="8" y="36"/>
                      <a:pt x="11" y="38"/>
                    </a:cubicBezTo>
                    <a:cubicBezTo>
                      <a:pt x="14" y="40"/>
                      <a:pt x="17" y="42"/>
                      <a:pt x="21" y="44"/>
                    </a:cubicBezTo>
                    <a:cubicBezTo>
                      <a:pt x="25" y="45"/>
                      <a:pt x="29" y="46"/>
                      <a:pt x="34" y="46"/>
                    </a:cubicBezTo>
                    <a:cubicBezTo>
                      <a:pt x="37" y="46"/>
                      <a:pt x="41" y="45"/>
                      <a:pt x="45" y="44"/>
                    </a:cubicBezTo>
                    <a:cubicBezTo>
                      <a:pt x="47" y="43"/>
                      <a:pt x="49" y="41"/>
                      <a:pt x="51" y="40"/>
                    </a:cubicBezTo>
                    <a:cubicBezTo>
                      <a:pt x="52" y="38"/>
                      <a:pt x="54" y="35"/>
                      <a:pt x="55" y="33"/>
                    </a:cubicBezTo>
                    <a:cubicBezTo>
                      <a:pt x="55" y="33"/>
                      <a:pt x="55" y="33"/>
                      <a:pt x="55" y="33"/>
                    </a:cubicBezTo>
                    <a:lnTo>
                      <a:pt x="42" y="28"/>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2" name="Freeform 163"/>
              <p:cNvSpPr/>
              <p:nvPr/>
            </p:nvSpPr>
            <p:spPr bwMode="auto">
              <a:xfrm>
                <a:off x="4086" y="229"/>
                <a:ext cx="42" cy="29"/>
              </a:xfrm>
              <a:custGeom>
                <a:avLst/>
                <a:gdLst>
                  <a:gd name="T0" fmla="*/ 29 w 31"/>
                  <a:gd name="T1" fmla="*/ 15 h 21"/>
                  <a:gd name="T2" fmla="*/ 13 w 31"/>
                  <a:gd name="T3" fmla="*/ 18 h 21"/>
                  <a:gd name="T4" fmla="*/ 2 w 31"/>
                  <a:gd name="T5" fmla="*/ 5 h 21"/>
                  <a:gd name="T6" fmla="*/ 18 w 31"/>
                  <a:gd name="T7" fmla="*/ 3 h 21"/>
                  <a:gd name="T8" fmla="*/ 29 w 31"/>
                  <a:gd name="T9" fmla="*/ 15 h 21"/>
                </a:gdLst>
                <a:ahLst/>
                <a:cxnLst>
                  <a:cxn ang="0">
                    <a:pos x="T0" y="T1"/>
                  </a:cxn>
                  <a:cxn ang="0">
                    <a:pos x="T2" y="T3"/>
                  </a:cxn>
                  <a:cxn ang="0">
                    <a:pos x="T4" y="T5"/>
                  </a:cxn>
                  <a:cxn ang="0">
                    <a:pos x="T6" y="T7"/>
                  </a:cxn>
                  <a:cxn ang="0">
                    <a:pos x="T8" y="T9"/>
                  </a:cxn>
                </a:cxnLst>
                <a:rect l="0" t="0" r="r" b="b"/>
                <a:pathLst>
                  <a:path w="31" h="21">
                    <a:moveTo>
                      <a:pt x="29" y="15"/>
                    </a:moveTo>
                    <a:cubicBezTo>
                      <a:pt x="28" y="19"/>
                      <a:pt x="20" y="21"/>
                      <a:pt x="13" y="18"/>
                    </a:cubicBezTo>
                    <a:cubicBezTo>
                      <a:pt x="5" y="15"/>
                      <a:pt x="0" y="9"/>
                      <a:pt x="2" y="5"/>
                    </a:cubicBezTo>
                    <a:cubicBezTo>
                      <a:pt x="3" y="1"/>
                      <a:pt x="10" y="0"/>
                      <a:pt x="18" y="3"/>
                    </a:cubicBezTo>
                    <a:cubicBezTo>
                      <a:pt x="26" y="5"/>
                      <a:pt x="31" y="11"/>
                      <a:pt x="29" y="1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3" name="Freeform 164"/>
              <p:cNvSpPr/>
              <p:nvPr/>
            </p:nvSpPr>
            <p:spPr bwMode="auto">
              <a:xfrm>
                <a:off x="4068" y="211"/>
                <a:ext cx="77" cy="63"/>
              </a:xfrm>
              <a:custGeom>
                <a:avLst/>
                <a:gdLst>
                  <a:gd name="T0" fmla="*/ 29 w 56"/>
                  <a:gd name="T1" fmla="*/ 24 h 46"/>
                  <a:gd name="T2" fmla="*/ 31 w 56"/>
                  <a:gd name="T3" fmla="*/ 20 h 46"/>
                  <a:gd name="T4" fmla="*/ 38 w 56"/>
                  <a:gd name="T5" fmla="*/ 27 h 46"/>
                  <a:gd name="T6" fmla="*/ 36 w 56"/>
                  <a:gd name="T7" fmla="*/ 25 h 46"/>
                  <a:gd name="T8" fmla="*/ 31 w 56"/>
                  <a:gd name="T9" fmla="*/ 20 h 46"/>
                  <a:gd name="T10" fmla="*/ 34 w 56"/>
                  <a:gd name="T11" fmla="*/ 19 h 46"/>
                  <a:gd name="T12" fmla="*/ 34 w 56"/>
                  <a:gd name="T13" fmla="*/ 18 h 46"/>
                  <a:gd name="T14" fmla="*/ 34 w 56"/>
                  <a:gd name="T15" fmla="*/ 21 h 46"/>
                  <a:gd name="T16" fmla="*/ 34 w 56"/>
                  <a:gd name="T17" fmla="*/ 19 h 46"/>
                  <a:gd name="T18" fmla="*/ 34 w 56"/>
                  <a:gd name="T19" fmla="*/ 18 h 46"/>
                  <a:gd name="T20" fmla="*/ 34 w 56"/>
                  <a:gd name="T21" fmla="*/ 18 h 46"/>
                  <a:gd name="T22" fmla="*/ 30 w 56"/>
                  <a:gd name="T23" fmla="*/ 18 h 46"/>
                  <a:gd name="T24" fmla="*/ 27 w 56"/>
                  <a:gd name="T25" fmla="*/ 16 h 46"/>
                  <a:gd name="T26" fmla="*/ 27 w 56"/>
                  <a:gd name="T27" fmla="*/ 16 h 46"/>
                  <a:gd name="T28" fmla="*/ 27 w 56"/>
                  <a:gd name="T29" fmla="*/ 16 h 46"/>
                  <a:gd name="T30" fmla="*/ 24 w 56"/>
                  <a:gd name="T31" fmla="*/ 18 h 46"/>
                  <a:gd name="T32" fmla="*/ 27 w 56"/>
                  <a:gd name="T33" fmla="*/ 16 h 46"/>
                  <a:gd name="T34" fmla="*/ 28 w 56"/>
                  <a:gd name="T35" fmla="*/ 17 h 46"/>
                  <a:gd name="T36" fmla="*/ 28 w 56"/>
                  <a:gd name="T37" fmla="*/ 20 h 46"/>
                  <a:gd name="T38" fmla="*/ 20 w 56"/>
                  <a:gd name="T39" fmla="*/ 20 h 46"/>
                  <a:gd name="T40" fmla="*/ 19 w 56"/>
                  <a:gd name="T41" fmla="*/ 20 h 46"/>
                  <a:gd name="T42" fmla="*/ 28 w 56"/>
                  <a:gd name="T43" fmla="*/ 20 h 46"/>
                  <a:gd name="T44" fmla="*/ 28 w 56"/>
                  <a:gd name="T45" fmla="*/ 23 h 46"/>
                  <a:gd name="T46" fmla="*/ 28 w 56"/>
                  <a:gd name="T47" fmla="*/ 23 h 46"/>
                  <a:gd name="T48" fmla="*/ 25 w 56"/>
                  <a:gd name="T49" fmla="*/ 26 h 46"/>
                  <a:gd name="T50" fmla="*/ 19 w 56"/>
                  <a:gd name="T51" fmla="*/ 20 h 46"/>
                  <a:gd name="T52" fmla="*/ 21 w 56"/>
                  <a:gd name="T53" fmla="*/ 22 h 46"/>
                  <a:gd name="T54" fmla="*/ 25 w 56"/>
                  <a:gd name="T55" fmla="*/ 26 h 46"/>
                  <a:gd name="T56" fmla="*/ 23 w 56"/>
                  <a:gd name="T57" fmla="*/ 28 h 46"/>
                  <a:gd name="T58" fmla="*/ 23 w 56"/>
                  <a:gd name="T59" fmla="*/ 28 h 46"/>
                  <a:gd name="T60" fmla="*/ 22 w 56"/>
                  <a:gd name="T61" fmla="*/ 26 h 46"/>
                  <a:gd name="T62" fmla="*/ 23 w 56"/>
                  <a:gd name="T63" fmla="*/ 28 h 46"/>
                  <a:gd name="T64" fmla="*/ 26 w 56"/>
                  <a:gd name="T65" fmla="*/ 29 h 46"/>
                  <a:gd name="T66" fmla="*/ 29 w 56"/>
                  <a:gd name="T67" fmla="*/ 31 h 46"/>
                  <a:gd name="T68" fmla="*/ 30 w 56"/>
                  <a:gd name="T69" fmla="*/ 30 h 46"/>
                  <a:gd name="T70" fmla="*/ 30 w 56"/>
                  <a:gd name="T71" fmla="*/ 31 h 46"/>
                  <a:gd name="T72" fmla="*/ 30 w 56"/>
                  <a:gd name="T73" fmla="*/ 31 h 46"/>
                  <a:gd name="T74" fmla="*/ 29 w 56"/>
                  <a:gd name="T75" fmla="*/ 30 h 46"/>
                  <a:gd name="T76" fmla="*/ 33 w 56"/>
                  <a:gd name="T77" fmla="*/ 28 h 46"/>
                  <a:gd name="T78" fmla="*/ 36 w 56"/>
                  <a:gd name="T79" fmla="*/ 27 h 46"/>
                  <a:gd name="T80" fmla="*/ 29 w 56"/>
                  <a:gd name="T81" fmla="*/ 30 h 46"/>
                  <a:gd name="T82" fmla="*/ 28 w 56"/>
                  <a:gd name="T83" fmla="*/ 27 h 46"/>
                  <a:gd name="T84" fmla="*/ 29 w 56"/>
                  <a:gd name="T85" fmla="*/ 24 h 46"/>
                  <a:gd name="T86" fmla="*/ 38 w 56"/>
                  <a:gd name="T87" fmla="*/ 27 h 46"/>
                  <a:gd name="T88" fmla="*/ 29 w 56"/>
                  <a:gd name="T89" fmla="*/ 24 h 46"/>
                  <a:gd name="T90" fmla="*/ 55 w 56"/>
                  <a:gd name="T91" fmla="*/ 33 h 46"/>
                  <a:gd name="T92" fmla="*/ 54 w 56"/>
                  <a:gd name="T93" fmla="*/ 17 h 46"/>
                  <a:gd name="T94" fmla="*/ 36 w 56"/>
                  <a:gd name="T95" fmla="*/ 3 h 46"/>
                  <a:gd name="T96" fmla="*/ 23 w 56"/>
                  <a:gd name="T97" fmla="*/ 0 h 46"/>
                  <a:gd name="T98" fmla="*/ 6 w 56"/>
                  <a:gd name="T99" fmla="*/ 7 h 46"/>
                  <a:gd name="T100" fmla="*/ 2 w 56"/>
                  <a:gd name="T101" fmla="*/ 14 h 46"/>
                  <a:gd name="T102" fmla="*/ 3 w 56"/>
                  <a:gd name="T103" fmla="*/ 29 h 46"/>
                  <a:gd name="T104" fmla="*/ 21 w 56"/>
                  <a:gd name="T105" fmla="*/ 44 h 46"/>
                  <a:gd name="T106" fmla="*/ 45 w 56"/>
                  <a:gd name="T107" fmla="*/ 44 h 46"/>
                  <a:gd name="T108" fmla="*/ 55 w 56"/>
                  <a:gd name="T109" fmla="*/ 33 h 46"/>
                  <a:gd name="T110" fmla="*/ 55 w 56"/>
                  <a:gd name="T111" fmla="*/ 3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6" h="46">
                    <a:moveTo>
                      <a:pt x="42" y="28"/>
                    </a:moveTo>
                    <a:cubicBezTo>
                      <a:pt x="29" y="24"/>
                      <a:pt x="29" y="24"/>
                      <a:pt x="29" y="24"/>
                    </a:cubicBezTo>
                    <a:cubicBezTo>
                      <a:pt x="38" y="27"/>
                      <a:pt x="38" y="27"/>
                      <a:pt x="38" y="27"/>
                    </a:cubicBezTo>
                    <a:cubicBezTo>
                      <a:pt x="31" y="20"/>
                      <a:pt x="31" y="20"/>
                      <a:pt x="31" y="20"/>
                    </a:cubicBezTo>
                    <a:cubicBezTo>
                      <a:pt x="30" y="21"/>
                      <a:pt x="30" y="22"/>
                      <a:pt x="29" y="24"/>
                    </a:cubicBezTo>
                    <a:cubicBezTo>
                      <a:pt x="38" y="27"/>
                      <a:pt x="38" y="27"/>
                      <a:pt x="38" y="27"/>
                    </a:cubicBezTo>
                    <a:cubicBezTo>
                      <a:pt x="31" y="20"/>
                      <a:pt x="31" y="20"/>
                      <a:pt x="31" y="20"/>
                    </a:cubicBezTo>
                    <a:cubicBezTo>
                      <a:pt x="36" y="25"/>
                      <a:pt x="36" y="25"/>
                      <a:pt x="36" y="25"/>
                    </a:cubicBezTo>
                    <a:cubicBezTo>
                      <a:pt x="34" y="19"/>
                      <a:pt x="34" y="19"/>
                      <a:pt x="34" y="19"/>
                    </a:cubicBezTo>
                    <a:cubicBezTo>
                      <a:pt x="33" y="19"/>
                      <a:pt x="32" y="19"/>
                      <a:pt x="31" y="20"/>
                    </a:cubicBezTo>
                    <a:cubicBezTo>
                      <a:pt x="36" y="25"/>
                      <a:pt x="36" y="25"/>
                      <a:pt x="36" y="25"/>
                    </a:cubicBezTo>
                    <a:cubicBezTo>
                      <a:pt x="34" y="19"/>
                      <a:pt x="34" y="19"/>
                      <a:pt x="34" y="19"/>
                    </a:cubicBezTo>
                    <a:cubicBezTo>
                      <a:pt x="34" y="21"/>
                      <a:pt x="34" y="21"/>
                      <a:pt x="34" y="21"/>
                    </a:cubicBezTo>
                    <a:cubicBezTo>
                      <a:pt x="34" y="18"/>
                      <a:pt x="34" y="18"/>
                      <a:pt x="34" y="18"/>
                    </a:cubicBezTo>
                    <a:cubicBezTo>
                      <a:pt x="34" y="19"/>
                      <a:pt x="34" y="19"/>
                      <a:pt x="34" y="19"/>
                    </a:cubicBezTo>
                    <a:cubicBezTo>
                      <a:pt x="34" y="21"/>
                      <a:pt x="34" y="21"/>
                      <a:pt x="34" y="21"/>
                    </a:cubicBezTo>
                    <a:cubicBezTo>
                      <a:pt x="34" y="18"/>
                      <a:pt x="34" y="18"/>
                      <a:pt x="34" y="18"/>
                    </a:cubicBezTo>
                    <a:cubicBezTo>
                      <a:pt x="34" y="19"/>
                      <a:pt x="34" y="19"/>
                      <a:pt x="34" y="19"/>
                    </a:cubicBezTo>
                    <a:cubicBezTo>
                      <a:pt x="34" y="18"/>
                      <a:pt x="34" y="18"/>
                      <a:pt x="34" y="18"/>
                    </a:cubicBezTo>
                    <a:cubicBezTo>
                      <a:pt x="34" y="18"/>
                      <a:pt x="34" y="18"/>
                      <a:pt x="34" y="18"/>
                    </a:cubicBezTo>
                    <a:cubicBezTo>
                      <a:pt x="34" y="19"/>
                      <a:pt x="34" y="19"/>
                      <a:pt x="34" y="19"/>
                    </a:cubicBezTo>
                    <a:cubicBezTo>
                      <a:pt x="34" y="18"/>
                      <a:pt x="34" y="18"/>
                      <a:pt x="34" y="18"/>
                    </a:cubicBezTo>
                    <a:cubicBezTo>
                      <a:pt x="34" y="18"/>
                      <a:pt x="34" y="18"/>
                      <a:pt x="34" y="18"/>
                    </a:cubicBezTo>
                    <a:cubicBezTo>
                      <a:pt x="33" y="18"/>
                      <a:pt x="32" y="18"/>
                      <a:pt x="30" y="18"/>
                    </a:cubicBezTo>
                    <a:cubicBezTo>
                      <a:pt x="29" y="17"/>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7" y="16"/>
                      <a:pt x="27" y="16"/>
                      <a:pt x="27" y="16"/>
                    </a:cubicBezTo>
                    <a:cubicBezTo>
                      <a:pt x="24" y="18"/>
                      <a:pt x="24" y="18"/>
                      <a:pt x="24" y="18"/>
                    </a:cubicBezTo>
                    <a:cubicBezTo>
                      <a:pt x="28" y="17"/>
                      <a:pt x="28" y="17"/>
                      <a:pt x="28" y="17"/>
                    </a:cubicBezTo>
                    <a:cubicBezTo>
                      <a:pt x="27" y="16"/>
                      <a:pt x="27" y="16"/>
                      <a:pt x="27" y="16"/>
                    </a:cubicBezTo>
                    <a:cubicBezTo>
                      <a:pt x="24" y="18"/>
                      <a:pt x="24" y="18"/>
                      <a:pt x="24" y="18"/>
                    </a:cubicBezTo>
                    <a:cubicBezTo>
                      <a:pt x="28" y="17"/>
                      <a:pt x="28" y="17"/>
                      <a:pt x="28" y="17"/>
                    </a:cubicBezTo>
                    <a:cubicBezTo>
                      <a:pt x="20" y="20"/>
                      <a:pt x="20" y="20"/>
                      <a:pt x="20" y="20"/>
                    </a:cubicBezTo>
                    <a:cubicBezTo>
                      <a:pt x="28" y="20"/>
                      <a:pt x="28" y="20"/>
                      <a:pt x="28" y="20"/>
                    </a:cubicBezTo>
                    <a:cubicBezTo>
                      <a:pt x="28" y="19"/>
                      <a:pt x="28" y="18"/>
                      <a:pt x="28" y="17"/>
                    </a:cubicBezTo>
                    <a:cubicBezTo>
                      <a:pt x="20" y="20"/>
                      <a:pt x="20" y="20"/>
                      <a:pt x="20" y="20"/>
                    </a:cubicBezTo>
                    <a:cubicBezTo>
                      <a:pt x="28" y="20"/>
                      <a:pt x="28" y="20"/>
                      <a:pt x="28" y="20"/>
                    </a:cubicBezTo>
                    <a:cubicBezTo>
                      <a:pt x="19" y="20"/>
                      <a:pt x="19" y="20"/>
                      <a:pt x="19" y="20"/>
                    </a:cubicBezTo>
                    <a:cubicBezTo>
                      <a:pt x="28" y="23"/>
                      <a:pt x="28" y="23"/>
                      <a:pt x="28" y="23"/>
                    </a:cubicBezTo>
                    <a:cubicBezTo>
                      <a:pt x="28" y="22"/>
                      <a:pt x="28" y="21"/>
                      <a:pt x="28" y="20"/>
                    </a:cubicBezTo>
                    <a:cubicBezTo>
                      <a:pt x="19" y="20"/>
                      <a:pt x="19" y="20"/>
                      <a:pt x="19" y="20"/>
                    </a:cubicBezTo>
                    <a:cubicBezTo>
                      <a:pt x="28" y="23"/>
                      <a:pt x="28" y="23"/>
                      <a:pt x="28" y="23"/>
                    </a:cubicBezTo>
                    <a:cubicBezTo>
                      <a:pt x="28" y="23"/>
                      <a:pt x="28" y="23"/>
                      <a:pt x="28" y="23"/>
                    </a:cubicBezTo>
                    <a:cubicBezTo>
                      <a:pt x="28" y="23"/>
                      <a:pt x="28" y="23"/>
                      <a:pt x="28" y="23"/>
                    </a:cubicBezTo>
                    <a:cubicBezTo>
                      <a:pt x="19" y="20"/>
                      <a:pt x="19" y="20"/>
                      <a:pt x="19" y="20"/>
                    </a:cubicBezTo>
                    <a:cubicBezTo>
                      <a:pt x="25" y="26"/>
                      <a:pt x="25" y="26"/>
                      <a:pt x="25" y="26"/>
                    </a:cubicBezTo>
                    <a:cubicBezTo>
                      <a:pt x="26" y="26"/>
                      <a:pt x="27" y="24"/>
                      <a:pt x="28" y="23"/>
                    </a:cubicBezTo>
                    <a:cubicBezTo>
                      <a:pt x="19" y="20"/>
                      <a:pt x="19" y="20"/>
                      <a:pt x="19" y="20"/>
                    </a:cubicBezTo>
                    <a:cubicBezTo>
                      <a:pt x="25" y="26"/>
                      <a:pt x="25" y="26"/>
                      <a:pt x="25" y="26"/>
                    </a:cubicBezTo>
                    <a:cubicBezTo>
                      <a:pt x="21" y="22"/>
                      <a:pt x="21" y="22"/>
                      <a:pt x="21" y="22"/>
                    </a:cubicBezTo>
                    <a:cubicBezTo>
                      <a:pt x="23" y="28"/>
                      <a:pt x="23" y="28"/>
                      <a:pt x="23" y="28"/>
                    </a:cubicBezTo>
                    <a:cubicBezTo>
                      <a:pt x="23" y="28"/>
                      <a:pt x="24" y="28"/>
                      <a:pt x="25" y="26"/>
                    </a:cubicBezTo>
                    <a:cubicBezTo>
                      <a:pt x="21" y="22"/>
                      <a:pt x="21" y="22"/>
                      <a:pt x="21" y="22"/>
                    </a:cubicBezTo>
                    <a:cubicBezTo>
                      <a:pt x="23" y="28"/>
                      <a:pt x="23" y="28"/>
                      <a:pt x="23" y="28"/>
                    </a:cubicBezTo>
                    <a:cubicBezTo>
                      <a:pt x="22" y="26"/>
                      <a:pt x="22" y="26"/>
                      <a:pt x="22" y="26"/>
                    </a:cubicBezTo>
                    <a:cubicBezTo>
                      <a:pt x="23" y="28"/>
                      <a:pt x="23" y="28"/>
                      <a:pt x="23" y="28"/>
                    </a:cubicBezTo>
                    <a:cubicBezTo>
                      <a:pt x="23" y="28"/>
                      <a:pt x="23" y="28"/>
                      <a:pt x="23" y="28"/>
                    </a:cubicBezTo>
                    <a:cubicBezTo>
                      <a:pt x="22" y="26"/>
                      <a:pt x="22" y="26"/>
                      <a:pt x="22" y="26"/>
                    </a:cubicBezTo>
                    <a:cubicBezTo>
                      <a:pt x="23" y="28"/>
                      <a:pt x="23" y="28"/>
                      <a:pt x="23" y="28"/>
                    </a:cubicBezTo>
                    <a:cubicBezTo>
                      <a:pt x="23" y="28"/>
                      <a:pt x="23" y="28"/>
                      <a:pt x="23" y="28"/>
                    </a:cubicBezTo>
                    <a:cubicBezTo>
                      <a:pt x="23" y="28"/>
                      <a:pt x="23" y="28"/>
                      <a:pt x="23" y="28"/>
                    </a:cubicBezTo>
                    <a:cubicBezTo>
                      <a:pt x="24" y="28"/>
                      <a:pt x="25" y="28"/>
                      <a:pt x="26" y="29"/>
                    </a:cubicBezTo>
                    <a:cubicBezTo>
                      <a:pt x="26" y="29"/>
                      <a:pt x="26" y="29"/>
                      <a:pt x="26" y="29"/>
                    </a:cubicBezTo>
                    <a:cubicBezTo>
                      <a:pt x="28" y="29"/>
                      <a:pt x="29" y="30"/>
                      <a:pt x="29" y="31"/>
                    </a:cubicBezTo>
                    <a:cubicBezTo>
                      <a:pt x="30" y="31"/>
                      <a:pt x="30" y="31"/>
                      <a:pt x="30" y="31"/>
                    </a:cubicBezTo>
                    <a:cubicBezTo>
                      <a:pt x="30" y="30"/>
                      <a:pt x="30" y="30"/>
                      <a:pt x="30" y="30"/>
                    </a:cubicBezTo>
                    <a:cubicBezTo>
                      <a:pt x="30" y="31"/>
                      <a:pt x="30" y="31"/>
                      <a:pt x="30" y="31"/>
                    </a:cubicBezTo>
                    <a:cubicBezTo>
                      <a:pt x="30" y="31"/>
                      <a:pt x="30" y="31"/>
                      <a:pt x="30" y="31"/>
                    </a:cubicBezTo>
                    <a:cubicBezTo>
                      <a:pt x="30" y="30"/>
                      <a:pt x="30" y="30"/>
                      <a:pt x="30" y="30"/>
                    </a:cubicBezTo>
                    <a:cubicBezTo>
                      <a:pt x="30" y="31"/>
                      <a:pt x="30" y="31"/>
                      <a:pt x="30" y="31"/>
                    </a:cubicBezTo>
                    <a:cubicBezTo>
                      <a:pt x="33" y="28"/>
                      <a:pt x="33" y="28"/>
                      <a:pt x="33" y="28"/>
                    </a:cubicBezTo>
                    <a:cubicBezTo>
                      <a:pt x="29" y="30"/>
                      <a:pt x="29" y="30"/>
                      <a:pt x="29" y="30"/>
                    </a:cubicBezTo>
                    <a:cubicBezTo>
                      <a:pt x="29" y="30"/>
                      <a:pt x="29" y="31"/>
                      <a:pt x="30" y="31"/>
                    </a:cubicBezTo>
                    <a:cubicBezTo>
                      <a:pt x="33" y="28"/>
                      <a:pt x="33" y="28"/>
                      <a:pt x="33" y="28"/>
                    </a:cubicBezTo>
                    <a:cubicBezTo>
                      <a:pt x="29" y="30"/>
                      <a:pt x="29" y="30"/>
                      <a:pt x="29" y="30"/>
                    </a:cubicBezTo>
                    <a:cubicBezTo>
                      <a:pt x="36" y="27"/>
                      <a:pt x="36" y="27"/>
                      <a:pt x="36" y="27"/>
                    </a:cubicBezTo>
                    <a:cubicBezTo>
                      <a:pt x="28" y="27"/>
                      <a:pt x="28" y="27"/>
                      <a:pt x="28" y="27"/>
                    </a:cubicBezTo>
                    <a:cubicBezTo>
                      <a:pt x="28" y="28"/>
                      <a:pt x="29" y="29"/>
                      <a:pt x="29" y="30"/>
                    </a:cubicBezTo>
                    <a:cubicBezTo>
                      <a:pt x="36" y="27"/>
                      <a:pt x="36" y="27"/>
                      <a:pt x="36" y="27"/>
                    </a:cubicBezTo>
                    <a:cubicBezTo>
                      <a:pt x="28" y="27"/>
                      <a:pt x="28" y="27"/>
                      <a:pt x="28" y="27"/>
                    </a:cubicBezTo>
                    <a:cubicBezTo>
                      <a:pt x="38" y="27"/>
                      <a:pt x="38" y="27"/>
                      <a:pt x="38" y="27"/>
                    </a:cubicBezTo>
                    <a:cubicBezTo>
                      <a:pt x="29" y="24"/>
                      <a:pt x="29" y="24"/>
                      <a:pt x="29" y="24"/>
                    </a:cubicBezTo>
                    <a:cubicBezTo>
                      <a:pt x="29" y="25"/>
                      <a:pt x="28" y="26"/>
                      <a:pt x="28" y="27"/>
                    </a:cubicBezTo>
                    <a:cubicBezTo>
                      <a:pt x="38" y="27"/>
                      <a:pt x="38" y="27"/>
                      <a:pt x="38" y="27"/>
                    </a:cubicBezTo>
                    <a:cubicBezTo>
                      <a:pt x="29" y="24"/>
                      <a:pt x="29" y="24"/>
                      <a:pt x="29" y="24"/>
                    </a:cubicBezTo>
                    <a:cubicBezTo>
                      <a:pt x="29" y="24"/>
                      <a:pt x="29" y="24"/>
                      <a:pt x="29" y="24"/>
                    </a:cubicBezTo>
                    <a:cubicBezTo>
                      <a:pt x="42" y="28"/>
                      <a:pt x="42" y="28"/>
                      <a:pt x="42" y="28"/>
                    </a:cubicBezTo>
                    <a:cubicBezTo>
                      <a:pt x="55" y="33"/>
                      <a:pt x="55" y="33"/>
                      <a:pt x="55" y="33"/>
                    </a:cubicBezTo>
                    <a:cubicBezTo>
                      <a:pt x="56" y="31"/>
                      <a:pt x="56" y="29"/>
                      <a:pt x="56" y="27"/>
                    </a:cubicBezTo>
                    <a:cubicBezTo>
                      <a:pt x="56" y="23"/>
                      <a:pt x="55" y="20"/>
                      <a:pt x="54" y="17"/>
                    </a:cubicBezTo>
                    <a:cubicBezTo>
                      <a:pt x="52" y="13"/>
                      <a:pt x="49" y="11"/>
                      <a:pt x="46" y="8"/>
                    </a:cubicBezTo>
                    <a:cubicBezTo>
                      <a:pt x="43" y="6"/>
                      <a:pt x="39" y="4"/>
                      <a:pt x="36" y="3"/>
                    </a:cubicBezTo>
                    <a:cubicBezTo>
                      <a:pt x="36" y="3"/>
                      <a:pt x="36" y="3"/>
                      <a:pt x="36" y="3"/>
                    </a:cubicBezTo>
                    <a:cubicBezTo>
                      <a:pt x="32" y="1"/>
                      <a:pt x="27" y="0"/>
                      <a:pt x="23" y="0"/>
                    </a:cubicBezTo>
                    <a:cubicBezTo>
                      <a:pt x="19" y="0"/>
                      <a:pt x="16" y="1"/>
                      <a:pt x="12" y="3"/>
                    </a:cubicBezTo>
                    <a:cubicBezTo>
                      <a:pt x="10" y="4"/>
                      <a:pt x="8" y="5"/>
                      <a:pt x="6" y="7"/>
                    </a:cubicBezTo>
                    <a:cubicBezTo>
                      <a:pt x="4" y="9"/>
                      <a:pt x="3" y="11"/>
                      <a:pt x="2" y="14"/>
                    </a:cubicBezTo>
                    <a:cubicBezTo>
                      <a:pt x="2" y="14"/>
                      <a:pt x="2" y="14"/>
                      <a:pt x="2" y="14"/>
                    </a:cubicBezTo>
                    <a:cubicBezTo>
                      <a:pt x="1" y="16"/>
                      <a:pt x="0" y="18"/>
                      <a:pt x="0" y="20"/>
                    </a:cubicBezTo>
                    <a:cubicBezTo>
                      <a:pt x="0" y="24"/>
                      <a:pt x="2" y="27"/>
                      <a:pt x="3" y="29"/>
                    </a:cubicBezTo>
                    <a:cubicBezTo>
                      <a:pt x="5" y="33"/>
                      <a:pt x="8" y="36"/>
                      <a:pt x="11" y="38"/>
                    </a:cubicBezTo>
                    <a:cubicBezTo>
                      <a:pt x="14" y="41"/>
                      <a:pt x="17" y="42"/>
                      <a:pt x="21" y="44"/>
                    </a:cubicBezTo>
                    <a:cubicBezTo>
                      <a:pt x="25" y="45"/>
                      <a:pt x="29" y="46"/>
                      <a:pt x="34" y="46"/>
                    </a:cubicBezTo>
                    <a:cubicBezTo>
                      <a:pt x="37" y="46"/>
                      <a:pt x="41" y="46"/>
                      <a:pt x="45" y="44"/>
                    </a:cubicBezTo>
                    <a:cubicBezTo>
                      <a:pt x="47" y="43"/>
                      <a:pt x="49" y="42"/>
                      <a:pt x="51" y="40"/>
                    </a:cubicBezTo>
                    <a:cubicBezTo>
                      <a:pt x="52" y="38"/>
                      <a:pt x="54" y="36"/>
                      <a:pt x="55" y="33"/>
                    </a:cubicBezTo>
                    <a:cubicBezTo>
                      <a:pt x="55" y="33"/>
                      <a:pt x="55" y="33"/>
                      <a:pt x="55" y="33"/>
                    </a:cubicBezTo>
                    <a:cubicBezTo>
                      <a:pt x="55" y="33"/>
                      <a:pt x="55" y="33"/>
                      <a:pt x="55" y="33"/>
                    </a:cubicBezTo>
                    <a:lnTo>
                      <a:pt x="42" y="28"/>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4" name="Freeform 165"/>
              <p:cNvSpPr/>
              <p:nvPr/>
            </p:nvSpPr>
            <p:spPr bwMode="auto">
              <a:xfrm>
                <a:off x="4243" y="352"/>
                <a:ext cx="71" cy="70"/>
              </a:xfrm>
              <a:custGeom>
                <a:avLst/>
                <a:gdLst>
                  <a:gd name="T0" fmla="*/ 49 w 52"/>
                  <a:gd name="T1" fmla="*/ 30 h 51"/>
                  <a:gd name="T2" fmla="*/ 22 w 52"/>
                  <a:gd name="T3" fmla="*/ 49 h 51"/>
                  <a:gd name="T4" fmla="*/ 3 w 52"/>
                  <a:gd name="T5" fmla="*/ 21 h 51"/>
                  <a:gd name="T6" fmla="*/ 30 w 52"/>
                  <a:gd name="T7" fmla="*/ 3 h 51"/>
                  <a:gd name="T8" fmla="*/ 49 w 52"/>
                  <a:gd name="T9" fmla="*/ 30 h 51"/>
                </a:gdLst>
                <a:ahLst/>
                <a:cxnLst>
                  <a:cxn ang="0">
                    <a:pos x="T0" y="T1"/>
                  </a:cxn>
                  <a:cxn ang="0">
                    <a:pos x="T2" y="T3"/>
                  </a:cxn>
                  <a:cxn ang="0">
                    <a:pos x="T4" y="T5"/>
                  </a:cxn>
                  <a:cxn ang="0">
                    <a:pos x="T6" y="T7"/>
                  </a:cxn>
                  <a:cxn ang="0">
                    <a:pos x="T8" y="T9"/>
                  </a:cxn>
                </a:cxnLst>
                <a:rect l="0" t="0" r="r" b="b"/>
                <a:pathLst>
                  <a:path w="52" h="51">
                    <a:moveTo>
                      <a:pt x="49" y="30"/>
                    </a:moveTo>
                    <a:cubicBezTo>
                      <a:pt x="47" y="43"/>
                      <a:pt x="34" y="51"/>
                      <a:pt x="22" y="49"/>
                    </a:cubicBezTo>
                    <a:cubicBezTo>
                      <a:pt x="9" y="47"/>
                      <a:pt x="0" y="34"/>
                      <a:pt x="3" y="21"/>
                    </a:cubicBezTo>
                    <a:cubicBezTo>
                      <a:pt x="5" y="9"/>
                      <a:pt x="18" y="0"/>
                      <a:pt x="30" y="3"/>
                    </a:cubicBezTo>
                    <a:cubicBezTo>
                      <a:pt x="43" y="5"/>
                      <a:pt x="52" y="17"/>
                      <a:pt x="49" y="3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5" name="Freeform 166"/>
              <p:cNvSpPr/>
              <p:nvPr/>
            </p:nvSpPr>
            <p:spPr bwMode="auto">
              <a:xfrm>
                <a:off x="4630" y="496"/>
                <a:ext cx="78" cy="77"/>
              </a:xfrm>
              <a:custGeom>
                <a:avLst/>
                <a:gdLst>
                  <a:gd name="T0" fmla="*/ 54 w 57"/>
                  <a:gd name="T1" fmla="*/ 34 h 57"/>
                  <a:gd name="T2" fmla="*/ 24 w 57"/>
                  <a:gd name="T3" fmla="*/ 54 h 57"/>
                  <a:gd name="T4" fmla="*/ 3 w 57"/>
                  <a:gd name="T5" fmla="*/ 24 h 57"/>
                  <a:gd name="T6" fmla="*/ 34 w 57"/>
                  <a:gd name="T7" fmla="*/ 3 h 57"/>
                  <a:gd name="T8" fmla="*/ 54 w 57"/>
                  <a:gd name="T9" fmla="*/ 34 h 57"/>
                </a:gdLst>
                <a:ahLst/>
                <a:cxnLst>
                  <a:cxn ang="0">
                    <a:pos x="T0" y="T1"/>
                  </a:cxn>
                  <a:cxn ang="0">
                    <a:pos x="T2" y="T3"/>
                  </a:cxn>
                  <a:cxn ang="0">
                    <a:pos x="T4" y="T5"/>
                  </a:cxn>
                  <a:cxn ang="0">
                    <a:pos x="T6" y="T7"/>
                  </a:cxn>
                  <a:cxn ang="0">
                    <a:pos x="T8" y="T9"/>
                  </a:cxn>
                </a:cxnLst>
                <a:rect l="0" t="0" r="r" b="b"/>
                <a:pathLst>
                  <a:path w="57" h="57">
                    <a:moveTo>
                      <a:pt x="54" y="34"/>
                    </a:moveTo>
                    <a:cubicBezTo>
                      <a:pt x="52" y="48"/>
                      <a:pt x="38" y="57"/>
                      <a:pt x="24" y="54"/>
                    </a:cubicBezTo>
                    <a:cubicBezTo>
                      <a:pt x="10" y="52"/>
                      <a:pt x="0" y="38"/>
                      <a:pt x="3" y="24"/>
                    </a:cubicBezTo>
                    <a:cubicBezTo>
                      <a:pt x="6" y="10"/>
                      <a:pt x="19" y="0"/>
                      <a:pt x="34" y="3"/>
                    </a:cubicBezTo>
                    <a:cubicBezTo>
                      <a:pt x="48" y="6"/>
                      <a:pt x="57" y="19"/>
                      <a:pt x="54" y="3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6" name="Freeform 167"/>
              <p:cNvSpPr/>
              <p:nvPr/>
            </p:nvSpPr>
            <p:spPr bwMode="auto">
              <a:xfrm>
                <a:off x="4331" y="774"/>
                <a:ext cx="226" cy="146"/>
              </a:xfrm>
              <a:custGeom>
                <a:avLst/>
                <a:gdLst>
                  <a:gd name="T0" fmla="*/ 114 w 166"/>
                  <a:gd name="T1" fmla="*/ 19 h 107"/>
                  <a:gd name="T2" fmla="*/ 89 w 166"/>
                  <a:gd name="T3" fmla="*/ 61 h 107"/>
                  <a:gd name="T4" fmla="*/ 55 w 166"/>
                  <a:gd name="T5" fmla="*/ 51 h 107"/>
                  <a:gd name="T6" fmla="*/ 15 w 166"/>
                  <a:gd name="T7" fmla="*/ 70 h 107"/>
                  <a:gd name="T8" fmla="*/ 97 w 166"/>
                  <a:gd name="T9" fmla="*/ 94 h 107"/>
                  <a:gd name="T10" fmla="*/ 156 w 166"/>
                  <a:gd name="T11" fmla="*/ 24 h 107"/>
                  <a:gd name="T12" fmla="*/ 114 w 166"/>
                  <a:gd name="T13" fmla="*/ 19 h 107"/>
                </a:gdLst>
                <a:ahLst/>
                <a:cxnLst>
                  <a:cxn ang="0">
                    <a:pos x="T0" y="T1"/>
                  </a:cxn>
                  <a:cxn ang="0">
                    <a:pos x="T2" y="T3"/>
                  </a:cxn>
                  <a:cxn ang="0">
                    <a:pos x="T4" y="T5"/>
                  </a:cxn>
                  <a:cxn ang="0">
                    <a:pos x="T6" y="T7"/>
                  </a:cxn>
                  <a:cxn ang="0">
                    <a:pos x="T8" y="T9"/>
                  </a:cxn>
                  <a:cxn ang="0">
                    <a:pos x="T10" y="T11"/>
                  </a:cxn>
                  <a:cxn ang="0">
                    <a:pos x="T12" y="T13"/>
                  </a:cxn>
                </a:cxnLst>
                <a:rect l="0" t="0" r="r" b="b"/>
                <a:pathLst>
                  <a:path w="166" h="107">
                    <a:moveTo>
                      <a:pt x="114" y="19"/>
                    </a:moveTo>
                    <a:cubicBezTo>
                      <a:pt x="108" y="34"/>
                      <a:pt x="101" y="50"/>
                      <a:pt x="89" y="61"/>
                    </a:cubicBezTo>
                    <a:cubicBezTo>
                      <a:pt x="76" y="73"/>
                      <a:pt x="65" y="61"/>
                      <a:pt x="55" y="51"/>
                    </a:cubicBezTo>
                    <a:cubicBezTo>
                      <a:pt x="41" y="36"/>
                      <a:pt x="0" y="54"/>
                      <a:pt x="15" y="70"/>
                    </a:cubicBezTo>
                    <a:cubicBezTo>
                      <a:pt x="37" y="94"/>
                      <a:pt x="65" y="107"/>
                      <a:pt x="97" y="94"/>
                    </a:cubicBezTo>
                    <a:cubicBezTo>
                      <a:pt x="127" y="82"/>
                      <a:pt x="144" y="53"/>
                      <a:pt x="156" y="24"/>
                    </a:cubicBezTo>
                    <a:cubicBezTo>
                      <a:pt x="166" y="0"/>
                      <a:pt x="122" y="0"/>
                      <a:pt x="114" y="19"/>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7" name="Freeform 168"/>
              <p:cNvSpPr/>
              <p:nvPr/>
            </p:nvSpPr>
            <p:spPr bwMode="auto">
              <a:xfrm>
                <a:off x="3410" y="125"/>
                <a:ext cx="214" cy="226"/>
              </a:xfrm>
              <a:custGeom>
                <a:avLst/>
                <a:gdLst>
                  <a:gd name="T0" fmla="*/ 31 w 157"/>
                  <a:gd name="T1" fmla="*/ 115 h 165"/>
                  <a:gd name="T2" fmla="*/ 41 w 157"/>
                  <a:gd name="T3" fmla="*/ 83 h 165"/>
                  <a:gd name="T4" fmla="*/ 41 w 157"/>
                  <a:gd name="T5" fmla="*/ 83 h 165"/>
                  <a:gd name="T6" fmla="*/ 45 w 157"/>
                  <a:gd name="T7" fmla="*/ 63 h 165"/>
                  <a:gd name="T8" fmla="*/ 48 w 157"/>
                  <a:gd name="T9" fmla="*/ 52 h 165"/>
                  <a:gd name="T10" fmla="*/ 53 w 157"/>
                  <a:gd name="T11" fmla="*/ 43 h 165"/>
                  <a:gd name="T12" fmla="*/ 59 w 157"/>
                  <a:gd name="T13" fmla="*/ 38 h 165"/>
                  <a:gd name="T14" fmla="*/ 69 w 157"/>
                  <a:gd name="T15" fmla="*/ 35 h 165"/>
                  <a:gd name="T16" fmla="*/ 75 w 157"/>
                  <a:gd name="T17" fmla="*/ 35 h 165"/>
                  <a:gd name="T18" fmla="*/ 89 w 157"/>
                  <a:gd name="T19" fmla="*/ 37 h 165"/>
                  <a:gd name="T20" fmla="*/ 89 w 157"/>
                  <a:gd name="T21" fmla="*/ 37 h 165"/>
                  <a:gd name="T22" fmla="*/ 108 w 157"/>
                  <a:gd name="T23" fmla="*/ 46 h 165"/>
                  <a:gd name="T24" fmla="*/ 120 w 157"/>
                  <a:gd name="T25" fmla="*/ 63 h 165"/>
                  <a:gd name="T26" fmla="*/ 123 w 157"/>
                  <a:gd name="T27" fmla="*/ 82 h 165"/>
                  <a:gd name="T28" fmla="*/ 120 w 157"/>
                  <a:gd name="T29" fmla="*/ 97 h 165"/>
                  <a:gd name="T30" fmla="*/ 113 w 157"/>
                  <a:gd name="T31" fmla="*/ 113 h 165"/>
                  <a:gd name="T32" fmla="*/ 113 w 157"/>
                  <a:gd name="T33" fmla="*/ 113 h 165"/>
                  <a:gd name="T34" fmla="*/ 100 w 157"/>
                  <a:gd name="T35" fmla="*/ 129 h 165"/>
                  <a:gd name="T36" fmla="*/ 90 w 157"/>
                  <a:gd name="T37" fmla="*/ 139 h 165"/>
                  <a:gd name="T38" fmla="*/ 113 w 157"/>
                  <a:gd name="T39" fmla="*/ 165 h 165"/>
                  <a:gd name="T40" fmla="*/ 126 w 157"/>
                  <a:gd name="T41" fmla="*/ 152 h 165"/>
                  <a:gd name="T42" fmla="*/ 141 w 157"/>
                  <a:gd name="T43" fmla="*/ 132 h 165"/>
                  <a:gd name="T44" fmla="*/ 141 w 157"/>
                  <a:gd name="T45" fmla="*/ 132 h 165"/>
                  <a:gd name="T46" fmla="*/ 153 w 157"/>
                  <a:gd name="T47" fmla="*/ 108 h 165"/>
                  <a:gd name="T48" fmla="*/ 157 w 157"/>
                  <a:gd name="T49" fmla="*/ 82 h 165"/>
                  <a:gd name="T50" fmla="*/ 152 w 157"/>
                  <a:gd name="T51" fmla="*/ 53 h 165"/>
                  <a:gd name="T52" fmla="*/ 129 w 157"/>
                  <a:gd name="T53" fmla="*/ 19 h 165"/>
                  <a:gd name="T54" fmla="*/ 97 w 157"/>
                  <a:gd name="T55" fmla="*/ 3 h 165"/>
                  <a:gd name="T56" fmla="*/ 96 w 157"/>
                  <a:gd name="T57" fmla="*/ 3 h 165"/>
                  <a:gd name="T58" fmla="*/ 97 w 157"/>
                  <a:gd name="T59" fmla="*/ 3 h 165"/>
                  <a:gd name="T60" fmla="*/ 75 w 157"/>
                  <a:gd name="T61" fmla="*/ 0 h 165"/>
                  <a:gd name="T62" fmla="*/ 61 w 157"/>
                  <a:gd name="T63" fmla="*/ 2 h 165"/>
                  <a:gd name="T64" fmla="*/ 47 w 157"/>
                  <a:gd name="T65" fmla="*/ 6 h 165"/>
                  <a:gd name="T66" fmla="*/ 28 w 157"/>
                  <a:gd name="T67" fmla="*/ 19 h 165"/>
                  <a:gd name="T68" fmla="*/ 19 w 157"/>
                  <a:gd name="T69" fmla="*/ 32 h 165"/>
                  <a:gd name="T70" fmla="*/ 12 w 157"/>
                  <a:gd name="T71" fmla="*/ 53 h 165"/>
                  <a:gd name="T72" fmla="*/ 7 w 157"/>
                  <a:gd name="T73" fmla="*/ 76 h 165"/>
                  <a:gd name="T74" fmla="*/ 7 w 157"/>
                  <a:gd name="T75" fmla="*/ 76 h 165"/>
                  <a:gd name="T76" fmla="*/ 0 w 157"/>
                  <a:gd name="T77" fmla="*/ 100 h 165"/>
                  <a:gd name="T78" fmla="*/ 31 w 157"/>
                  <a:gd name="T79" fmla="*/ 115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7" h="165">
                    <a:moveTo>
                      <a:pt x="31" y="115"/>
                    </a:moveTo>
                    <a:cubicBezTo>
                      <a:pt x="35" y="107"/>
                      <a:pt x="38" y="97"/>
                      <a:pt x="41" y="83"/>
                    </a:cubicBezTo>
                    <a:cubicBezTo>
                      <a:pt x="41" y="83"/>
                      <a:pt x="41" y="83"/>
                      <a:pt x="41" y="83"/>
                    </a:cubicBezTo>
                    <a:cubicBezTo>
                      <a:pt x="42" y="75"/>
                      <a:pt x="44" y="69"/>
                      <a:pt x="45" y="63"/>
                    </a:cubicBezTo>
                    <a:cubicBezTo>
                      <a:pt x="46" y="59"/>
                      <a:pt x="47" y="55"/>
                      <a:pt x="48" y="52"/>
                    </a:cubicBezTo>
                    <a:cubicBezTo>
                      <a:pt x="49" y="48"/>
                      <a:pt x="51" y="45"/>
                      <a:pt x="53" y="43"/>
                    </a:cubicBezTo>
                    <a:cubicBezTo>
                      <a:pt x="54" y="41"/>
                      <a:pt x="56" y="40"/>
                      <a:pt x="59" y="38"/>
                    </a:cubicBezTo>
                    <a:cubicBezTo>
                      <a:pt x="63" y="37"/>
                      <a:pt x="66" y="36"/>
                      <a:pt x="69" y="35"/>
                    </a:cubicBezTo>
                    <a:cubicBezTo>
                      <a:pt x="71" y="35"/>
                      <a:pt x="73" y="35"/>
                      <a:pt x="75" y="35"/>
                    </a:cubicBezTo>
                    <a:cubicBezTo>
                      <a:pt x="79" y="35"/>
                      <a:pt x="83" y="35"/>
                      <a:pt x="89" y="37"/>
                    </a:cubicBezTo>
                    <a:cubicBezTo>
                      <a:pt x="89" y="37"/>
                      <a:pt x="89" y="37"/>
                      <a:pt x="89" y="37"/>
                    </a:cubicBezTo>
                    <a:cubicBezTo>
                      <a:pt x="96" y="38"/>
                      <a:pt x="102" y="41"/>
                      <a:pt x="108" y="46"/>
                    </a:cubicBezTo>
                    <a:cubicBezTo>
                      <a:pt x="113" y="50"/>
                      <a:pt x="117" y="56"/>
                      <a:pt x="120" y="63"/>
                    </a:cubicBezTo>
                    <a:cubicBezTo>
                      <a:pt x="122" y="70"/>
                      <a:pt x="123" y="76"/>
                      <a:pt x="123" y="82"/>
                    </a:cubicBezTo>
                    <a:cubicBezTo>
                      <a:pt x="123" y="87"/>
                      <a:pt x="122" y="92"/>
                      <a:pt x="120" y="97"/>
                    </a:cubicBezTo>
                    <a:cubicBezTo>
                      <a:pt x="119" y="102"/>
                      <a:pt x="116" y="107"/>
                      <a:pt x="113" y="113"/>
                    </a:cubicBezTo>
                    <a:cubicBezTo>
                      <a:pt x="113" y="113"/>
                      <a:pt x="113" y="113"/>
                      <a:pt x="113" y="113"/>
                    </a:cubicBezTo>
                    <a:cubicBezTo>
                      <a:pt x="108" y="120"/>
                      <a:pt x="104" y="125"/>
                      <a:pt x="100" y="129"/>
                    </a:cubicBezTo>
                    <a:cubicBezTo>
                      <a:pt x="96" y="133"/>
                      <a:pt x="93" y="136"/>
                      <a:pt x="90" y="139"/>
                    </a:cubicBezTo>
                    <a:cubicBezTo>
                      <a:pt x="113" y="165"/>
                      <a:pt x="113" y="165"/>
                      <a:pt x="113" y="165"/>
                    </a:cubicBezTo>
                    <a:cubicBezTo>
                      <a:pt x="117" y="162"/>
                      <a:pt x="121" y="157"/>
                      <a:pt x="126" y="152"/>
                    </a:cubicBezTo>
                    <a:cubicBezTo>
                      <a:pt x="131" y="147"/>
                      <a:pt x="136" y="140"/>
                      <a:pt x="141" y="132"/>
                    </a:cubicBezTo>
                    <a:cubicBezTo>
                      <a:pt x="141" y="132"/>
                      <a:pt x="141" y="132"/>
                      <a:pt x="141" y="132"/>
                    </a:cubicBezTo>
                    <a:cubicBezTo>
                      <a:pt x="147" y="124"/>
                      <a:pt x="150" y="116"/>
                      <a:pt x="153" y="108"/>
                    </a:cubicBezTo>
                    <a:cubicBezTo>
                      <a:pt x="156" y="99"/>
                      <a:pt x="157" y="91"/>
                      <a:pt x="157" y="82"/>
                    </a:cubicBezTo>
                    <a:cubicBezTo>
                      <a:pt x="157" y="72"/>
                      <a:pt x="155" y="63"/>
                      <a:pt x="152" y="53"/>
                    </a:cubicBezTo>
                    <a:cubicBezTo>
                      <a:pt x="148" y="39"/>
                      <a:pt x="139" y="27"/>
                      <a:pt x="129" y="19"/>
                    </a:cubicBezTo>
                    <a:cubicBezTo>
                      <a:pt x="119" y="11"/>
                      <a:pt x="108" y="6"/>
                      <a:pt x="97" y="3"/>
                    </a:cubicBezTo>
                    <a:cubicBezTo>
                      <a:pt x="96" y="3"/>
                      <a:pt x="96" y="3"/>
                      <a:pt x="96" y="3"/>
                    </a:cubicBezTo>
                    <a:cubicBezTo>
                      <a:pt x="97" y="3"/>
                      <a:pt x="97" y="3"/>
                      <a:pt x="97" y="3"/>
                    </a:cubicBezTo>
                    <a:cubicBezTo>
                      <a:pt x="89" y="1"/>
                      <a:pt x="82" y="0"/>
                      <a:pt x="75" y="0"/>
                    </a:cubicBezTo>
                    <a:cubicBezTo>
                      <a:pt x="70" y="0"/>
                      <a:pt x="65" y="1"/>
                      <a:pt x="61" y="2"/>
                    </a:cubicBezTo>
                    <a:cubicBezTo>
                      <a:pt x="56" y="3"/>
                      <a:pt x="52" y="5"/>
                      <a:pt x="47" y="6"/>
                    </a:cubicBezTo>
                    <a:cubicBezTo>
                      <a:pt x="40" y="9"/>
                      <a:pt x="33" y="13"/>
                      <a:pt x="28" y="19"/>
                    </a:cubicBezTo>
                    <a:cubicBezTo>
                      <a:pt x="24" y="23"/>
                      <a:pt x="22" y="27"/>
                      <a:pt x="19" y="32"/>
                    </a:cubicBezTo>
                    <a:cubicBezTo>
                      <a:pt x="16" y="39"/>
                      <a:pt x="14" y="46"/>
                      <a:pt x="12" y="53"/>
                    </a:cubicBezTo>
                    <a:cubicBezTo>
                      <a:pt x="10" y="61"/>
                      <a:pt x="9" y="68"/>
                      <a:pt x="7" y="76"/>
                    </a:cubicBezTo>
                    <a:cubicBezTo>
                      <a:pt x="7" y="76"/>
                      <a:pt x="7" y="76"/>
                      <a:pt x="7" y="76"/>
                    </a:cubicBezTo>
                    <a:cubicBezTo>
                      <a:pt x="5" y="88"/>
                      <a:pt x="2" y="96"/>
                      <a:pt x="0" y="100"/>
                    </a:cubicBezTo>
                    <a:lnTo>
                      <a:pt x="31" y="115"/>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8" name="Freeform 169"/>
              <p:cNvSpPr/>
              <p:nvPr/>
            </p:nvSpPr>
            <p:spPr bwMode="auto">
              <a:xfrm>
                <a:off x="3204" y="247"/>
                <a:ext cx="411" cy="419"/>
              </a:xfrm>
              <a:custGeom>
                <a:avLst/>
                <a:gdLst>
                  <a:gd name="T0" fmla="*/ 265 w 301"/>
                  <a:gd name="T1" fmla="*/ 161 h 307"/>
                  <a:gd name="T2" fmla="*/ 249 w 301"/>
                  <a:gd name="T3" fmla="*/ 174 h 307"/>
                  <a:gd name="T4" fmla="*/ 243 w 301"/>
                  <a:gd name="T5" fmla="*/ 186 h 307"/>
                  <a:gd name="T6" fmla="*/ 244 w 301"/>
                  <a:gd name="T7" fmla="*/ 199 h 307"/>
                  <a:gd name="T8" fmla="*/ 246 w 301"/>
                  <a:gd name="T9" fmla="*/ 213 h 307"/>
                  <a:gd name="T10" fmla="*/ 239 w 301"/>
                  <a:gd name="T11" fmla="*/ 225 h 307"/>
                  <a:gd name="T12" fmla="*/ 234 w 301"/>
                  <a:gd name="T13" fmla="*/ 234 h 307"/>
                  <a:gd name="T14" fmla="*/ 234 w 301"/>
                  <a:gd name="T15" fmla="*/ 234 h 307"/>
                  <a:gd name="T16" fmla="*/ 233 w 301"/>
                  <a:gd name="T17" fmla="*/ 231 h 307"/>
                  <a:gd name="T18" fmla="*/ 233 w 301"/>
                  <a:gd name="T19" fmla="*/ 231 h 307"/>
                  <a:gd name="T20" fmla="*/ 213 w 301"/>
                  <a:gd name="T21" fmla="*/ 229 h 307"/>
                  <a:gd name="T22" fmla="*/ 194 w 301"/>
                  <a:gd name="T23" fmla="*/ 234 h 307"/>
                  <a:gd name="T24" fmla="*/ 184 w 301"/>
                  <a:gd name="T25" fmla="*/ 249 h 307"/>
                  <a:gd name="T26" fmla="*/ 180 w 301"/>
                  <a:gd name="T27" fmla="*/ 267 h 307"/>
                  <a:gd name="T28" fmla="*/ 181 w 301"/>
                  <a:gd name="T29" fmla="*/ 265 h 307"/>
                  <a:gd name="T30" fmla="*/ 181 w 301"/>
                  <a:gd name="T31" fmla="*/ 265 h 307"/>
                  <a:gd name="T32" fmla="*/ 149 w 301"/>
                  <a:gd name="T33" fmla="*/ 272 h 307"/>
                  <a:gd name="T34" fmla="*/ 102 w 301"/>
                  <a:gd name="T35" fmla="*/ 262 h 307"/>
                  <a:gd name="T36" fmla="*/ 34 w 301"/>
                  <a:gd name="T37" fmla="*/ 148 h 307"/>
                  <a:gd name="T38" fmla="*/ 149 w 301"/>
                  <a:gd name="T39" fmla="*/ 34 h 307"/>
                  <a:gd name="T40" fmla="*/ 246 w 301"/>
                  <a:gd name="T41" fmla="*/ 87 h 307"/>
                  <a:gd name="T42" fmla="*/ 284 w 301"/>
                  <a:gd name="T43" fmla="*/ 154 h 307"/>
                  <a:gd name="T44" fmla="*/ 289 w 301"/>
                  <a:gd name="T45" fmla="*/ 92 h 307"/>
                  <a:gd name="T46" fmla="*/ 150 w 301"/>
                  <a:gd name="T47" fmla="*/ 0 h 307"/>
                  <a:gd name="T48" fmla="*/ 0 w 301"/>
                  <a:gd name="T49" fmla="*/ 147 h 307"/>
                  <a:gd name="T50" fmla="*/ 86 w 301"/>
                  <a:gd name="T51" fmla="*/ 293 h 307"/>
                  <a:gd name="T52" fmla="*/ 149 w 301"/>
                  <a:gd name="T53" fmla="*/ 307 h 307"/>
                  <a:gd name="T54" fmla="*/ 198 w 301"/>
                  <a:gd name="T55" fmla="*/ 296 h 307"/>
                  <a:gd name="T56" fmla="*/ 215 w 301"/>
                  <a:gd name="T57" fmla="*/ 267 h 307"/>
                  <a:gd name="T58" fmla="*/ 217 w 301"/>
                  <a:gd name="T59" fmla="*/ 259 h 307"/>
                  <a:gd name="T60" fmla="*/ 217 w 301"/>
                  <a:gd name="T61" fmla="*/ 259 h 307"/>
                  <a:gd name="T62" fmla="*/ 208 w 301"/>
                  <a:gd name="T63" fmla="*/ 255 h 307"/>
                  <a:gd name="T64" fmla="*/ 208 w 301"/>
                  <a:gd name="T65" fmla="*/ 255 h 307"/>
                  <a:gd name="T66" fmla="*/ 212 w 301"/>
                  <a:gd name="T67" fmla="*/ 261 h 307"/>
                  <a:gd name="T68" fmla="*/ 212 w 301"/>
                  <a:gd name="T69" fmla="*/ 261 h 307"/>
                  <a:gd name="T70" fmla="*/ 213 w 301"/>
                  <a:gd name="T71" fmla="*/ 263 h 307"/>
                  <a:gd name="T72" fmla="*/ 213 w 301"/>
                  <a:gd name="T73" fmla="*/ 263 h 307"/>
                  <a:gd name="T74" fmla="*/ 233 w 301"/>
                  <a:gd name="T75" fmla="*/ 265 h 307"/>
                  <a:gd name="T76" fmla="*/ 253 w 301"/>
                  <a:gd name="T77" fmla="*/ 258 h 307"/>
                  <a:gd name="T78" fmla="*/ 270 w 301"/>
                  <a:gd name="T79" fmla="*/ 242 h 307"/>
                  <a:gd name="T80" fmla="*/ 281 w 301"/>
                  <a:gd name="T81" fmla="*/ 211 h 307"/>
                  <a:gd name="T82" fmla="*/ 277 w 301"/>
                  <a:gd name="T83" fmla="*/ 189 h 307"/>
                  <a:gd name="T84" fmla="*/ 277 w 301"/>
                  <a:gd name="T85" fmla="*/ 189 h 307"/>
                  <a:gd name="T86" fmla="*/ 268 w 301"/>
                  <a:gd name="T87" fmla="*/ 190 h 307"/>
                  <a:gd name="T88" fmla="*/ 268 w 301"/>
                  <a:gd name="T89" fmla="*/ 190 h 307"/>
                  <a:gd name="T90" fmla="*/ 277 w 301"/>
                  <a:gd name="T91" fmla="*/ 192 h 307"/>
                  <a:gd name="T92" fmla="*/ 277 w 301"/>
                  <a:gd name="T93" fmla="*/ 192 h 307"/>
                  <a:gd name="T94" fmla="*/ 268 w 301"/>
                  <a:gd name="T95" fmla="*/ 192 h 307"/>
                  <a:gd name="T96" fmla="*/ 268 w 301"/>
                  <a:gd name="T97" fmla="*/ 192 h 307"/>
                  <a:gd name="T98" fmla="*/ 279 w 301"/>
                  <a:gd name="T99" fmla="*/ 194 h 307"/>
                  <a:gd name="T100" fmla="*/ 301 w 301"/>
                  <a:gd name="T101" fmla="*/ 155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01" h="307">
                    <a:moveTo>
                      <a:pt x="284" y="154"/>
                    </a:moveTo>
                    <a:cubicBezTo>
                      <a:pt x="267" y="154"/>
                      <a:pt x="267" y="154"/>
                      <a:pt x="267" y="154"/>
                    </a:cubicBezTo>
                    <a:cubicBezTo>
                      <a:pt x="267" y="158"/>
                      <a:pt x="266" y="159"/>
                      <a:pt x="265" y="161"/>
                    </a:cubicBezTo>
                    <a:cubicBezTo>
                      <a:pt x="264" y="162"/>
                      <a:pt x="264" y="163"/>
                      <a:pt x="263" y="164"/>
                    </a:cubicBezTo>
                    <a:cubicBezTo>
                      <a:pt x="261" y="165"/>
                      <a:pt x="259" y="167"/>
                      <a:pt x="255" y="169"/>
                    </a:cubicBezTo>
                    <a:cubicBezTo>
                      <a:pt x="254" y="170"/>
                      <a:pt x="252" y="172"/>
                      <a:pt x="249" y="174"/>
                    </a:cubicBezTo>
                    <a:cubicBezTo>
                      <a:pt x="248" y="175"/>
                      <a:pt x="247" y="176"/>
                      <a:pt x="246" y="178"/>
                    </a:cubicBezTo>
                    <a:cubicBezTo>
                      <a:pt x="245" y="180"/>
                      <a:pt x="244" y="183"/>
                      <a:pt x="243" y="186"/>
                    </a:cubicBezTo>
                    <a:cubicBezTo>
                      <a:pt x="243" y="186"/>
                      <a:pt x="243" y="186"/>
                      <a:pt x="243" y="186"/>
                    </a:cubicBezTo>
                    <a:cubicBezTo>
                      <a:pt x="243" y="186"/>
                      <a:pt x="243" y="186"/>
                      <a:pt x="243" y="186"/>
                    </a:cubicBezTo>
                    <a:cubicBezTo>
                      <a:pt x="243" y="187"/>
                      <a:pt x="243" y="189"/>
                      <a:pt x="243" y="190"/>
                    </a:cubicBezTo>
                    <a:cubicBezTo>
                      <a:pt x="243" y="194"/>
                      <a:pt x="243" y="196"/>
                      <a:pt x="244" y="199"/>
                    </a:cubicBezTo>
                    <a:cubicBezTo>
                      <a:pt x="245" y="202"/>
                      <a:pt x="246" y="204"/>
                      <a:pt x="246" y="206"/>
                    </a:cubicBezTo>
                    <a:cubicBezTo>
                      <a:pt x="247" y="208"/>
                      <a:pt x="247" y="210"/>
                      <a:pt x="247" y="211"/>
                    </a:cubicBezTo>
                    <a:cubicBezTo>
                      <a:pt x="247" y="212"/>
                      <a:pt x="247" y="212"/>
                      <a:pt x="246" y="213"/>
                    </a:cubicBezTo>
                    <a:cubicBezTo>
                      <a:pt x="244" y="217"/>
                      <a:pt x="243" y="219"/>
                      <a:pt x="242" y="221"/>
                    </a:cubicBezTo>
                    <a:cubicBezTo>
                      <a:pt x="242" y="222"/>
                      <a:pt x="241" y="223"/>
                      <a:pt x="241" y="224"/>
                    </a:cubicBezTo>
                    <a:cubicBezTo>
                      <a:pt x="241" y="224"/>
                      <a:pt x="240" y="224"/>
                      <a:pt x="239" y="225"/>
                    </a:cubicBezTo>
                    <a:cubicBezTo>
                      <a:pt x="238" y="227"/>
                      <a:pt x="236" y="228"/>
                      <a:pt x="232" y="231"/>
                    </a:cubicBezTo>
                    <a:cubicBezTo>
                      <a:pt x="232" y="231"/>
                      <a:pt x="232" y="231"/>
                      <a:pt x="232" y="231"/>
                    </a:cubicBezTo>
                    <a:cubicBezTo>
                      <a:pt x="234" y="234"/>
                      <a:pt x="234" y="234"/>
                      <a:pt x="234" y="234"/>
                    </a:cubicBezTo>
                    <a:cubicBezTo>
                      <a:pt x="233" y="231"/>
                      <a:pt x="233" y="231"/>
                      <a:pt x="233" y="231"/>
                    </a:cubicBezTo>
                    <a:cubicBezTo>
                      <a:pt x="232" y="231"/>
                      <a:pt x="232" y="231"/>
                      <a:pt x="232" y="231"/>
                    </a:cubicBezTo>
                    <a:cubicBezTo>
                      <a:pt x="234" y="234"/>
                      <a:pt x="234" y="234"/>
                      <a:pt x="234" y="234"/>
                    </a:cubicBezTo>
                    <a:cubicBezTo>
                      <a:pt x="233" y="231"/>
                      <a:pt x="233" y="231"/>
                      <a:pt x="233" y="231"/>
                    </a:cubicBezTo>
                    <a:cubicBezTo>
                      <a:pt x="234" y="232"/>
                      <a:pt x="234" y="232"/>
                      <a:pt x="234" y="232"/>
                    </a:cubicBezTo>
                    <a:cubicBezTo>
                      <a:pt x="233" y="231"/>
                      <a:pt x="233" y="231"/>
                      <a:pt x="233" y="231"/>
                    </a:cubicBezTo>
                    <a:cubicBezTo>
                      <a:pt x="233" y="231"/>
                      <a:pt x="233" y="231"/>
                      <a:pt x="233" y="231"/>
                    </a:cubicBezTo>
                    <a:cubicBezTo>
                      <a:pt x="234" y="232"/>
                      <a:pt x="234" y="232"/>
                      <a:pt x="234" y="232"/>
                    </a:cubicBezTo>
                    <a:cubicBezTo>
                      <a:pt x="233" y="231"/>
                      <a:pt x="233" y="231"/>
                      <a:pt x="233" y="231"/>
                    </a:cubicBezTo>
                    <a:cubicBezTo>
                      <a:pt x="233" y="231"/>
                      <a:pt x="233" y="231"/>
                      <a:pt x="233" y="231"/>
                    </a:cubicBezTo>
                    <a:cubicBezTo>
                      <a:pt x="231" y="231"/>
                      <a:pt x="229" y="231"/>
                      <a:pt x="226" y="230"/>
                    </a:cubicBezTo>
                    <a:cubicBezTo>
                      <a:pt x="223" y="229"/>
                      <a:pt x="218" y="229"/>
                      <a:pt x="213" y="229"/>
                    </a:cubicBezTo>
                    <a:cubicBezTo>
                      <a:pt x="211" y="229"/>
                      <a:pt x="207" y="229"/>
                      <a:pt x="204" y="230"/>
                    </a:cubicBezTo>
                    <a:cubicBezTo>
                      <a:pt x="201" y="231"/>
                      <a:pt x="197" y="232"/>
                      <a:pt x="194" y="234"/>
                    </a:cubicBezTo>
                    <a:cubicBezTo>
                      <a:pt x="194" y="234"/>
                      <a:pt x="194" y="234"/>
                      <a:pt x="194" y="234"/>
                    </a:cubicBezTo>
                    <a:cubicBezTo>
                      <a:pt x="194" y="234"/>
                      <a:pt x="194" y="234"/>
                      <a:pt x="194" y="234"/>
                    </a:cubicBezTo>
                    <a:cubicBezTo>
                      <a:pt x="191" y="237"/>
                      <a:pt x="188" y="240"/>
                      <a:pt x="186" y="243"/>
                    </a:cubicBezTo>
                    <a:cubicBezTo>
                      <a:pt x="185" y="245"/>
                      <a:pt x="184" y="247"/>
                      <a:pt x="184" y="249"/>
                    </a:cubicBezTo>
                    <a:cubicBezTo>
                      <a:pt x="183" y="253"/>
                      <a:pt x="182" y="256"/>
                      <a:pt x="182" y="258"/>
                    </a:cubicBezTo>
                    <a:cubicBezTo>
                      <a:pt x="181" y="262"/>
                      <a:pt x="180" y="265"/>
                      <a:pt x="180" y="266"/>
                    </a:cubicBezTo>
                    <a:cubicBezTo>
                      <a:pt x="180" y="267"/>
                      <a:pt x="180" y="267"/>
                      <a:pt x="180" y="267"/>
                    </a:cubicBezTo>
                    <a:cubicBezTo>
                      <a:pt x="180" y="267"/>
                      <a:pt x="180" y="267"/>
                      <a:pt x="180" y="267"/>
                    </a:cubicBezTo>
                    <a:cubicBezTo>
                      <a:pt x="183" y="269"/>
                      <a:pt x="183" y="269"/>
                      <a:pt x="183" y="269"/>
                    </a:cubicBezTo>
                    <a:cubicBezTo>
                      <a:pt x="181" y="265"/>
                      <a:pt x="181" y="265"/>
                      <a:pt x="181" y="265"/>
                    </a:cubicBezTo>
                    <a:cubicBezTo>
                      <a:pt x="181" y="266"/>
                      <a:pt x="180" y="267"/>
                      <a:pt x="180" y="267"/>
                    </a:cubicBezTo>
                    <a:cubicBezTo>
                      <a:pt x="183" y="269"/>
                      <a:pt x="183" y="269"/>
                      <a:pt x="183" y="269"/>
                    </a:cubicBezTo>
                    <a:cubicBezTo>
                      <a:pt x="181" y="265"/>
                      <a:pt x="181" y="265"/>
                      <a:pt x="181" y="265"/>
                    </a:cubicBezTo>
                    <a:cubicBezTo>
                      <a:pt x="181" y="265"/>
                      <a:pt x="181" y="265"/>
                      <a:pt x="181" y="265"/>
                    </a:cubicBezTo>
                    <a:cubicBezTo>
                      <a:pt x="176" y="268"/>
                      <a:pt x="172" y="270"/>
                      <a:pt x="167" y="271"/>
                    </a:cubicBezTo>
                    <a:cubicBezTo>
                      <a:pt x="162" y="272"/>
                      <a:pt x="156" y="272"/>
                      <a:pt x="149" y="272"/>
                    </a:cubicBezTo>
                    <a:cubicBezTo>
                      <a:pt x="147" y="272"/>
                      <a:pt x="146" y="272"/>
                      <a:pt x="144" y="272"/>
                    </a:cubicBezTo>
                    <a:cubicBezTo>
                      <a:pt x="144" y="272"/>
                      <a:pt x="144" y="272"/>
                      <a:pt x="144" y="272"/>
                    </a:cubicBezTo>
                    <a:cubicBezTo>
                      <a:pt x="129" y="272"/>
                      <a:pt x="115" y="268"/>
                      <a:pt x="102" y="262"/>
                    </a:cubicBezTo>
                    <a:cubicBezTo>
                      <a:pt x="82" y="252"/>
                      <a:pt x="65" y="236"/>
                      <a:pt x="53" y="217"/>
                    </a:cubicBezTo>
                    <a:cubicBezTo>
                      <a:pt x="41" y="197"/>
                      <a:pt x="34" y="174"/>
                      <a:pt x="34" y="150"/>
                    </a:cubicBezTo>
                    <a:cubicBezTo>
                      <a:pt x="34" y="149"/>
                      <a:pt x="34" y="149"/>
                      <a:pt x="34" y="148"/>
                    </a:cubicBezTo>
                    <a:cubicBezTo>
                      <a:pt x="35" y="116"/>
                      <a:pt x="48" y="88"/>
                      <a:pt x="68" y="67"/>
                    </a:cubicBezTo>
                    <a:cubicBezTo>
                      <a:pt x="89" y="47"/>
                      <a:pt x="117" y="34"/>
                      <a:pt x="147" y="34"/>
                    </a:cubicBezTo>
                    <a:cubicBezTo>
                      <a:pt x="148" y="34"/>
                      <a:pt x="149" y="34"/>
                      <a:pt x="149" y="34"/>
                    </a:cubicBezTo>
                    <a:cubicBezTo>
                      <a:pt x="149" y="34"/>
                      <a:pt x="149" y="34"/>
                      <a:pt x="149" y="34"/>
                    </a:cubicBezTo>
                    <a:cubicBezTo>
                      <a:pt x="165" y="35"/>
                      <a:pt x="180" y="38"/>
                      <a:pt x="194" y="44"/>
                    </a:cubicBezTo>
                    <a:cubicBezTo>
                      <a:pt x="214" y="53"/>
                      <a:pt x="233" y="68"/>
                      <a:pt x="246" y="87"/>
                    </a:cubicBezTo>
                    <a:cubicBezTo>
                      <a:pt x="259" y="105"/>
                      <a:pt x="267" y="127"/>
                      <a:pt x="267" y="150"/>
                    </a:cubicBezTo>
                    <a:cubicBezTo>
                      <a:pt x="267" y="151"/>
                      <a:pt x="267" y="152"/>
                      <a:pt x="267" y="154"/>
                    </a:cubicBezTo>
                    <a:cubicBezTo>
                      <a:pt x="284" y="154"/>
                      <a:pt x="284" y="154"/>
                      <a:pt x="284" y="154"/>
                    </a:cubicBezTo>
                    <a:cubicBezTo>
                      <a:pt x="301" y="155"/>
                      <a:pt x="301" y="155"/>
                      <a:pt x="301" y="155"/>
                    </a:cubicBezTo>
                    <a:cubicBezTo>
                      <a:pt x="301" y="153"/>
                      <a:pt x="301" y="152"/>
                      <a:pt x="301" y="150"/>
                    </a:cubicBezTo>
                    <a:cubicBezTo>
                      <a:pt x="301" y="129"/>
                      <a:pt x="297" y="110"/>
                      <a:pt x="289" y="92"/>
                    </a:cubicBezTo>
                    <a:cubicBezTo>
                      <a:pt x="277" y="66"/>
                      <a:pt x="257" y="43"/>
                      <a:pt x="233" y="27"/>
                    </a:cubicBezTo>
                    <a:cubicBezTo>
                      <a:pt x="209" y="10"/>
                      <a:pt x="180" y="1"/>
                      <a:pt x="150" y="0"/>
                    </a:cubicBezTo>
                    <a:cubicBezTo>
                      <a:pt x="150" y="0"/>
                      <a:pt x="150" y="0"/>
                      <a:pt x="150" y="0"/>
                    </a:cubicBezTo>
                    <a:cubicBezTo>
                      <a:pt x="149" y="0"/>
                      <a:pt x="148" y="0"/>
                      <a:pt x="147" y="0"/>
                    </a:cubicBezTo>
                    <a:cubicBezTo>
                      <a:pt x="107" y="0"/>
                      <a:pt x="71" y="16"/>
                      <a:pt x="44" y="43"/>
                    </a:cubicBezTo>
                    <a:cubicBezTo>
                      <a:pt x="18" y="69"/>
                      <a:pt x="1" y="106"/>
                      <a:pt x="0" y="147"/>
                    </a:cubicBezTo>
                    <a:cubicBezTo>
                      <a:pt x="0" y="148"/>
                      <a:pt x="0" y="149"/>
                      <a:pt x="0" y="150"/>
                    </a:cubicBezTo>
                    <a:cubicBezTo>
                      <a:pt x="0" y="191"/>
                      <a:pt x="16" y="229"/>
                      <a:pt x="41" y="258"/>
                    </a:cubicBezTo>
                    <a:cubicBezTo>
                      <a:pt x="54" y="272"/>
                      <a:pt x="69" y="284"/>
                      <a:pt x="86" y="293"/>
                    </a:cubicBezTo>
                    <a:cubicBezTo>
                      <a:pt x="104" y="301"/>
                      <a:pt x="123" y="306"/>
                      <a:pt x="143" y="307"/>
                    </a:cubicBezTo>
                    <a:cubicBezTo>
                      <a:pt x="143" y="307"/>
                      <a:pt x="143" y="307"/>
                      <a:pt x="143" y="307"/>
                    </a:cubicBezTo>
                    <a:cubicBezTo>
                      <a:pt x="145" y="307"/>
                      <a:pt x="147" y="307"/>
                      <a:pt x="149" y="307"/>
                    </a:cubicBezTo>
                    <a:cubicBezTo>
                      <a:pt x="157" y="307"/>
                      <a:pt x="165" y="306"/>
                      <a:pt x="173" y="305"/>
                    </a:cubicBezTo>
                    <a:cubicBezTo>
                      <a:pt x="181" y="303"/>
                      <a:pt x="190" y="300"/>
                      <a:pt x="198" y="296"/>
                    </a:cubicBezTo>
                    <a:cubicBezTo>
                      <a:pt x="198" y="296"/>
                      <a:pt x="198" y="296"/>
                      <a:pt x="198" y="296"/>
                    </a:cubicBezTo>
                    <a:cubicBezTo>
                      <a:pt x="201" y="294"/>
                      <a:pt x="204" y="291"/>
                      <a:pt x="206" y="289"/>
                    </a:cubicBezTo>
                    <a:cubicBezTo>
                      <a:pt x="210" y="284"/>
                      <a:pt x="212" y="279"/>
                      <a:pt x="213" y="275"/>
                    </a:cubicBezTo>
                    <a:cubicBezTo>
                      <a:pt x="214" y="272"/>
                      <a:pt x="215" y="269"/>
                      <a:pt x="215" y="267"/>
                    </a:cubicBezTo>
                    <a:cubicBezTo>
                      <a:pt x="216" y="263"/>
                      <a:pt x="216" y="260"/>
                      <a:pt x="216" y="259"/>
                    </a:cubicBezTo>
                    <a:cubicBezTo>
                      <a:pt x="217" y="259"/>
                      <a:pt x="217" y="259"/>
                      <a:pt x="217" y="259"/>
                    </a:cubicBezTo>
                    <a:cubicBezTo>
                      <a:pt x="217" y="259"/>
                      <a:pt x="217" y="259"/>
                      <a:pt x="217" y="259"/>
                    </a:cubicBezTo>
                    <a:cubicBezTo>
                      <a:pt x="212" y="257"/>
                      <a:pt x="212" y="257"/>
                      <a:pt x="212" y="257"/>
                    </a:cubicBezTo>
                    <a:cubicBezTo>
                      <a:pt x="216" y="260"/>
                      <a:pt x="216" y="260"/>
                      <a:pt x="216" y="260"/>
                    </a:cubicBezTo>
                    <a:cubicBezTo>
                      <a:pt x="216" y="260"/>
                      <a:pt x="217" y="259"/>
                      <a:pt x="217" y="259"/>
                    </a:cubicBezTo>
                    <a:cubicBezTo>
                      <a:pt x="212" y="257"/>
                      <a:pt x="212" y="257"/>
                      <a:pt x="212" y="257"/>
                    </a:cubicBezTo>
                    <a:cubicBezTo>
                      <a:pt x="216" y="260"/>
                      <a:pt x="216" y="260"/>
                      <a:pt x="216" y="260"/>
                    </a:cubicBezTo>
                    <a:cubicBezTo>
                      <a:pt x="208" y="255"/>
                      <a:pt x="208" y="255"/>
                      <a:pt x="208" y="255"/>
                    </a:cubicBezTo>
                    <a:cubicBezTo>
                      <a:pt x="213" y="263"/>
                      <a:pt x="213" y="263"/>
                      <a:pt x="213" y="263"/>
                    </a:cubicBezTo>
                    <a:cubicBezTo>
                      <a:pt x="215" y="262"/>
                      <a:pt x="215" y="261"/>
                      <a:pt x="216" y="260"/>
                    </a:cubicBezTo>
                    <a:cubicBezTo>
                      <a:pt x="208" y="255"/>
                      <a:pt x="208" y="255"/>
                      <a:pt x="208" y="255"/>
                    </a:cubicBezTo>
                    <a:cubicBezTo>
                      <a:pt x="213" y="263"/>
                      <a:pt x="213" y="263"/>
                      <a:pt x="213" y="263"/>
                    </a:cubicBezTo>
                    <a:cubicBezTo>
                      <a:pt x="213" y="263"/>
                      <a:pt x="213" y="263"/>
                      <a:pt x="213" y="263"/>
                    </a:cubicBezTo>
                    <a:cubicBezTo>
                      <a:pt x="212" y="261"/>
                      <a:pt x="212" y="261"/>
                      <a:pt x="212" y="261"/>
                    </a:cubicBezTo>
                    <a:cubicBezTo>
                      <a:pt x="213" y="263"/>
                      <a:pt x="213" y="263"/>
                      <a:pt x="213" y="263"/>
                    </a:cubicBezTo>
                    <a:cubicBezTo>
                      <a:pt x="213" y="263"/>
                      <a:pt x="213" y="263"/>
                      <a:pt x="213" y="263"/>
                    </a:cubicBezTo>
                    <a:cubicBezTo>
                      <a:pt x="212" y="261"/>
                      <a:pt x="212" y="261"/>
                      <a:pt x="212" y="261"/>
                    </a:cubicBezTo>
                    <a:cubicBezTo>
                      <a:pt x="213" y="263"/>
                      <a:pt x="213" y="263"/>
                      <a:pt x="213" y="263"/>
                    </a:cubicBezTo>
                    <a:cubicBezTo>
                      <a:pt x="213" y="263"/>
                      <a:pt x="213" y="263"/>
                      <a:pt x="213" y="263"/>
                    </a:cubicBezTo>
                    <a:cubicBezTo>
                      <a:pt x="213" y="263"/>
                      <a:pt x="213" y="263"/>
                      <a:pt x="213" y="263"/>
                    </a:cubicBezTo>
                    <a:cubicBezTo>
                      <a:pt x="213" y="263"/>
                      <a:pt x="213" y="263"/>
                      <a:pt x="213" y="263"/>
                    </a:cubicBezTo>
                    <a:cubicBezTo>
                      <a:pt x="213" y="263"/>
                      <a:pt x="213" y="263"/>
                      <a:pt x="213" y="263"/>
                    </a:cubicBezTo>
                    <a:cubicBezTo>
                      <a:pt x="213" y="263"/>
                      <a:pt x="213" y="263"/>
                      <a:pt x="213" y="263"/>
                    </a:cubicBezTo>
                    <a:cubicBezTo>
                      <a:pt x="213" y="263"/>
                      <a:pt x="213" y="263"/>
                      <a:pt x="213" y="263"/>
                    </a:cubicBezTo>
                    <a:cubicBezTo>
                      <a:pt x="215" y="263"/>
                      <a:pt x="217" y="263"/>
                      <a:pt x="220" y="264"/>
                    </a:cubicBezTo>
                    <a:cubicBezTo>
                      <a:pt x="224" y="264"/>
                      <a:pt x="228" y="265"/>
                      <a:pt x="233" y="265"/>
                    </a:cubicBezTo>
                    <a:cubicBezTo>
                      <a:pt x="236" y="265"/>
                      <a:pt x="239" y="265"/>
                      <a:pt x="243" y="264"/>
                    </a:cubicBezTo>
                    <a:cubicBezTo>
                      <a:pt x="246" y="263"/>
                      <a:pt x="250" y="261"/>
                      <a:pt x="253" y="258"/>
                    </a:cubicBezTo>
                    <a:cubicBezTo>
                      <a:pt x="253" y="258"/>
                      <a:pt x="253" y="258"/>
                      <a:pt x="253" y="258"/>
                    </a:cubicBezTo>
                    <a:cubicBezTo>
                      <a:pt x="257" y="256"/>
                      <a:pt x="260" y="254"/>
                      <a:pt x="262" y="251"/>
                    </a:cubicBezTo>
                    <a:cubicBezTo>
                      <a:pt x="264" y="250"/>
                      <a:pt x="265" y="248"/>
                      <a:pt x="267" y="246"/>
                    </a:cubicBezTo>
                    <a:cubicBezTo>
                      <a:pt x="268" y="245"/>
                      <a:pt x="269" y="243"/>
                      <a:pt x="270" y="242"/>
                    </a:cubicBezTo>
                    <a:cubicBezTo>
                      <a:pt x="272" y="239"/>
                      <a:pt x="273" y="238"/>
                      <a:pt x="273" y="236"/>
                    </a:cubicBezTo>
                    <a:cubicBezTo>
                      <a:pt x="274" y="234"/>
                      <a:pt x="276" y="231"/>
                      <a:pt x="277" y="229"/>
                    </a:cubicBezTo>
                    <a:cubicBezTo>
                      <a:pt x="280" y="223"/>
                      <a:pt x="281" y="216"/>
                      <a:pt x="281" y="211"/>
                    </a:cubicBezTo>
                    <a:cubicBezTo>
                      <a:pt x="281" y="204"/>
                      <a:pt x="279" y="198"/>
                      <a:pt x="278" y="194"/>
                    </a:cubicBezTo>
                    <a:cubicBezTo>
                      <a:pt x="278" y="192"/>
                      <a:pt x="277" y="191"/>
                      <a:pt x="277" y="190"/>
                    </a:cubicBezTo>
                    <a:cubicBezTo>
                      <a:pt x="277" y="190"/>
                      <a:pt x="277" y="189"/>
                      <a:pt x="277" y="189"/>
                    </a:cubicBezTo>
                    <a:cubicBezTo>
                      <a:pt x="272" y="190"/>
                      <a:pt x="272" y="190"/>
                      <a:pt x="272" y="190"/>
                    </a:cubicBezTo>
                    <a:cubicBezTo>
                      <a:pt x="277" y="190"/>
                      <a:pt x="277" y="190"/>
                      <a:pt x="277" y="190"/>
                    </a:cubicBezTo>
                    <a:cubicBezTo>
                      <a:pt x="277" y="190"/>
                      <a:pt x="277" y="189"/>
                      <a:pt x="277" y="189"/>
                    </a:cubicBezTo>
                    <a:cubicBezTo>
                      <a:pt x="272" y="190"/>
                      <a:pt x="272" y="190"/>
                      <a:pt x="272" y="190"/>
                    </a:cubicBezTo>
                    <a:cubicBezTo>
                      <a:pt x="277" y="190"/>
                      <a:pt x="277" y="190"/>
                      <a:pt x="277" y="190"/>
                    </a:cubicBezTo>
                    <a:cubicBezTo>
                      <a:pt x="268" y="190"/>
                      <a:pt x="268" y="190"/>
                      <a:pt x="268" y="190"/>
                    </a:cubicBezTo>
                    <a:cubicBezTo>
                      <a:pt x="277" y="192"/>
                      <a:pt x="277" y="192"/>
                      <a:pt x="277" y="192"/>
                    </a:cubicBezTo>
                    <a:cubicBezTo>
                      <a:pt x="277" y="191"/>
                      <a:pt x="277" y="191"/>
                      <a:pt x="277" y="190"/>
                    </a:cubicBezTo>
                    <a:cubicBezTo>
                      <a:pt x="268" y="190"/>
                      <a:pt x="268" y="190"/>
                      <a:pt x="268" y="190"/>
                    </a:cubicBezTo>
                    <a:cubicBezTo>
                      <a:pt x="277" y="192"/>
                      <a:pt x="277" y="192"/>
                      <a:pt x="277" y="192"/>
                    </a:cubicBezTo>
                    <a:cubicBezTo>
                      <a:pt x="277" y="192"/>
                      <a:pt x="277" y="192"/>
                      <a:pt x="277" y="192"/>
                    </a:cubicBezTo>
                    <a:cubicBezTo>
                      <a:pt x="277" y="192"/>
                      <a:pt x="277" y="192"/>
                      <a:pt x="277" y="192"/>
                    </a:cubicBezTo>
                    <a:cubicBezTo>
                      <a:pt x="264" y="189"/>
                      <a:pt x="264" y="189"/>
                      <a:pt x="264" y="189"/>
                    </a:cubicBezTo>
                    <a:cubicBezTo>
                      <a:pt x="275" y="196"/>
                      <a:pt x="275" y="196"/>
                      <a:pt x="275" y="196"/>
                    </a:cubicBezTo>
                    <a:cubicBezTo>
                      <a:pt x="276" y="195"/>
                      <a:pt x="277" y="193"/>
                      <a:pt x="277" y="192"/>
                    </a:cubicBezTo>
                    <a:cubicBezTo>
                      <a:pt x="264" y="189"/>
                      <a:pt x="264" y="189"/>
                      <a:pt x="264" y="189"/>
                    </a:cubicBezTo>
                    <a:cubicBezTo>
                      <a:pt x="275" y="196"/>
                      <a:pt x="275" y="196"/>
                      <a:pt x="275" y="196"/>
                    </a:cubicBezTo>
                    <a:cubicBezTo>
                      <a:pt x="268" y="192"/>
                      <a:pt x="268" y="192"/>
                      <a:pt x="268" y="192"/>
                    </a:cubicBezTo>
                    <a:cubicBezTo>
                      <a:pt x="274" y="198"/>
                      <a:pt x="274" y="198"/>
                      <a:pt x="274" y="198"/>
                    </a:cubicBezTo>
                    <a:cubicBezTo>
                      <a:pt x="274" y="198"/>
                      <a:pt x="274" y="198"/>
                      <a:pt x="275" y="196"/>
                    </a:cubicBezTo>
                    <a:cubicBezTo>
                      <a:pt x="268" y="192"/>
                      <a:pt x="268" y="192"/>
                      <a:pt x="268" y="192"/>
                    </a:cubicBezTo>
                    <a:cubicBezTo>
                      <a:pt x="274" y="198"/>
                      <a:pt x="274" y="198"/>
                      <a:pt x="274" y="198"/>
                    </a:cubicBezTo>
                    <a:cubicBezTo>
                      <a:pt x="274" y="198"/>
                      <a:pt x="274" y="198"/>
                      <a:pt x="274" y="198"/>
                    </a:cubicBezTo>
                    <a:cubicBezTo>
                      <a:pt x="275" y="197"/>
                      <a:pt x="277" y="196"/>
                      <a:pt x="279" y="194"/>
                    </a:cubicBezTo>
                    <a:cubicBezTo>
                      <a:pt x="283" y="191"/>
                      <a:pt x="289" y="187"/>
                      <a:pt x="293" y="181"/>
                    </a:cubicBezTo>
                    <a:cubicBezTo>
                      <a:pt x="295" y="177"/>
                      <a:pt x="297" y="173"/>
                      <a:pt x="299" y="169"/>
                    </a:cubicBezTo>
                    <a:cubicBezTo>
                      <a:pt x="300" y="165"/>
                      <a:pt x="301" y="160"/>
                      <a:pt x="301" y="155"/>
                    </a:cubicBezTo>
                    <a:lnTo>
                      <a:pt x="284" y="154"/>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9" name="Freeform 170"/>
              <p:cNvSpPr/>
              <p:nvPr/>
            </p:nvSpPr>
            <p:spPr bwMode="auto">
              <a:xfrm>
                <a:off x="3323" y="465"/>
                <a:ext cx="180" cy="147"/>
              </a:xfrm>
              <a:custGeom>
                <a:avLst/>
                <a:gdLst>
                  <a:gd name="T0" fmla="*/ 132 w 132"/>
                  <a:gd name="T1" fmla="*/ 90 h 107"/>
                  <a:gd name="T2" fmla="*/ 132 w 132"/>
                  <a:gd name="T3" fmla="*/ 90 h 107"/>
                  <a:gd name="T4" fmla="*/ 131 w 132"/>
                  <a:gd name="T5" fmla="*/ 86 h 107"/>
                  <a:gd name="T6" fmla="*/ 131 w 132"/>
                  <a:gd name="T7" fmla="*/ 83 h 107"/>
                  <a:gd name="T8" fmla="*/ 129 w 132"/>
                  <a:gd name="T9" fmla="*/ 79 h 107"/>
                  <a:gd name="T10" fmla="*/ 125 w 132"/>
                  <a:gd name="T11" fmla="*/ 71 h 107"/>
                  <a:gd name="T12" fmla="*/ 90 w 132"/>
                  <a:gd name="T13" fmla="*/ 31 h 107"/>
                  <a:gd name="T14" fmla="*/ 60 w 132"/>
                  <a:gd name="T15" fmla="*/ 12 h 107"/>
                  <a:gd name="T16" fmla="*/ 21 w 132"/>
                  <a:gd name="T17" fmla="*/ 1 h 107"/>
                  <a:gd name="T18" fmla="*/ 1 w 132"/>
                  <a:gd name="T19" fmla="*/ 16 h 107"/>
                  <a:gd name="T20" fmla="*/ 16 w 132"/>
                  <a:gd name="T21" fmla="*/ 35 h 107"/>
                  <a:gd name="T22" fmla="*/ 52 w 132"/>
                  <a:gd name="T23" fmla="*/ 47 h 107"/>
                  <a:gd name="T24" fmla="*/ 87 w 132"/>
                  <a:gd name="T25" fmla="*/ 78 h 107"/>
                  <a:gd name="T26" fmla="*/ 96 w 132"/>
                  <a:gd name="T27" fmla="*/ 91 h 107"/>
                  <a:gd name="T28" fmla="*/ 98 w 132"/>
                  <a:gd name="T29" fmla="*/ 94 h 107"/>
                  <a:gd name="T30" fmla="*/ 98 w 132"/>
                  <a:gd name="T31" fmla="*/ 94 h 107"/>
                  <a:gd name="T32" fmla="*/ 100 w 132"/>
                  <a:gd name="T33" fmla="*/ 94 h 107"/>
                  <a:gd name="T34" fmla="*/ 98 w 132"/>
                  <a:gd name="T35" fmla="*/ 94 h 107"/>
                  <a:gd name="T36" fmla="*/ 98 w 132"/>
                  <a:gd name="T37" fmla="*/ 94 h 107"/>
                  <a:gd name="T38" fmla="*/ 100 w 132"/>
                  <a:gd name="T39" fmla="*/ 94 h 107"/>
                  <a:gd name="T40" fmla="*/ 98 w 132"/>
                  <a:gd name="T41" fmla="*/ 94 h 107"/>
                  <a:gd name="T42" fmla="*/ 108 w 132"/>
                  <a:gd name="T43" fmla="*/ 91 h 107"/>
                  <a:gd name="T44" fmla="*/ 98 w 132"/>
                  <a:gd name="T45" fmla="*/ 93 h 107"/>
                  <a:gd name="T46" fmla="*/ 98 w 132"/>
                  <a:gd name="T47" fmla="*/ 94 h 107"/>
                  <a:gd name="T48" fmla="*/ 108 w 132"/>
                  <a:gd name="T49" fmla="*/ 91 h 107"/>
                  <a:gd name="T50" fmla="*/ 98 w 132"/>
                  <a:gd name="T51" fmla="*/ 93 h 107"/>
                  <a:gd name="T52" fmla="*/ 112 w 132"/>
                  <a:gd name="T53" fmla="*/ 90 h 107"/>
                  <a:gd name="T54" fmla="*/ 98 w 132"/>
                  <a:gd name="T55" fmla="*/ 92 h 107"/>
                  <a:gd name="T56" fmla="*/ 98 w 132"/>
                  <a:gd name="T57" fmla="*/ 93 h 107"/>
                  <a:gd name="T58" fmla="*/ 112 w 132"/>
                  <a:gd name="T59" fmla="*/ 90 h 107"/>
                  <a:gd name="T60" fmla="*/ 98 w 132"/>
                  <a:gd name="T61" fmla="*/ 92 h 107"/>
                  <a:gd name="T62" fmla="*/ 113 w 132"/>
                  <a:gd name="T63" fmla="*/ 90 h 107"/>
                  <a:gd name="T64" fmla="*/ 97 w 132"/>
                  <a:gd name="T65" fmla="*/ 90 h 107"/>
                  <a:gd name="T66" fmla="*/ 98 w 132"/>
                  <a:gd name="T67" fmla="*/ 92 h 107"/>
                  <a:gd name="T68" fmla="*/ 113 w 132"/>
                  <a:gd name="T69" fmla="*/ 90 h 107"/>
                  <a:gd name="T70" fmla="*/ 97 w 132"/>
                  <a:gd name="T71" fmla="*/ 90 h 107"/>
                  <a:gd name="T72" fmla="*/ 97 w 132"/>
                  <a:gd name="T73" fmla="*/ 90 h 107"/>
                  <a:gd name="T74" fmla="*/ 115 w 132"/>
                  <a:gd name="T75" fmla="*/ 107 h 107"/>
                  <a:gd name="T76" fmla="*/ 132 w 132"/>
                  <a:gd name="T77" fmla="*/ 9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2" h="107">
                    <a:moveTo>
                      <a:pt x="132" y="90"/>
                    </a:moveTo>
                    <a:cubicBezTo>
                      <a:pt x="132" y="90"/>
                      <a:pt x="132" y="90"/>
                      <a:pt x="132" y="90"/>
                    </a:cubicBezTo>
                    <a:cubicBezTo>
                      <a:pt x="132" y="88"/>
                      <a:pt x="132" y="87"/>
                      <a:pt x="131" y="86"/>
                    </a:cubicBezTo>
                    <a:cubicBezTo>
                      <a:pt x="131" y="85"/>
                      <a:pt x="131" y="84"/>
                      <a:pt x="131" y="83"/>
                    </a:cubicBezTo>
                    <a:cubicBezTo>
                      <a:pt x="130" y="82"/>
                      <a:pt x="130" y="81"/>
                      <a:pt x="129" y="79"/>
                    </a:cubicBezTo>
                    <a:cubicBezTo>
                      <a:pt x="128" y="77"/>
                      <a:pt x="126" y="74"/>
                      <a:pt x="125" y="71"/>
                    </a:cubicBezTo>
                    <a:cubicBezTo>
                      <a:pt x="118" y="61"/>
                      <a:pt x="107" y="46"/>
                      <a:pt x="90" y="31"/>
                    </a:cubicBezTo>
                    <a:cubicBezTo>
                      <a:pt x="81" y="24"/>
                      <a:pt x="71" y="18"/>
                      <a:pt x="60" y="12"/>
                    </a:cubicBezTo>
                    <a:cubicBezTo>
                      <a:pt x="48" y="7"/>
                      <a:pt x="35" y="3"/>
                      <a:pt x="21" y="1"/>
                    </a:cubicBezTo>
                    <a:cubicBezTo>
                      <a:pt x="11" y="0"/>
                      <a:pt x="3" y="6"/>
                      <a:pt x="1" y="16"/>
                    </a:cubicBezTo>
                    <a:cubicBezTo>
                      <a:pt x="0" y="25"/>
                      <a:pt x="7" y="34"/>
                      <a:pt x="16" y="35"/>
                    </a:cubicBezTo>
                    <a:cubicBezTo>
                      <a:pt x="30" y="37"/>
                      <a:pt x="42" y="41"/>
                      <a:pt x="52" y="47"/>
                    </a:cubicBezTo>
                    <a:cubicBezTo>
                      <a:pt x="67" y="56"/>
                      <a:pt x="79" y="68"/>
                      <a:pt x="87" y="78"/>
                    </a:cubicBezTo>
                    <a:cubicBezTo>
                      <a:pt x="91" y="83"/>
                      <a:pt x="94" y="88"/>
                      <a:pt x="96" y="91"/>
                    </a:cubicBezTo>
                    <a:cubicBezTo>
                      <a:pt x="97" y="92"/>
                      <a:pt x="98" y="94"/>
                      <a:pt x="98" y="94"/>
                    </a:cubicBezTo>
                    <a:cubicBezTo>
                      <a:pt x="98" y="94"/>
                      <a:pt x="98" y="94"/>
                      <a:pt x="98" y="94"/>
                    </a:cubicBezTo>
                    <a:cubicBezTo>
                      <a:pt x="100" y="94"/>
                      <a:pt x="100" y="94"/>
                      <a:pt x="100" y="94"/>
                    </a:cubicBezTo>
                    <a:cubicBezTo>
                      <a:pt x="98" y="94"/>
                      <a:pt x="98" y="94"/>
                      <a:pt x="98" y="94"/>
                    </a:cubicBezTo>
                    <a:cubicBezTo>
                      <a:pt x="98" y="94"/>
                      <a:pt x="98" y="94"/>
                      <a:pt x="98" y="94"/>
                    </a:cubicBezTo>
                    <a:cubicBezTo>
                      <a:pt x="100" y="94"/>
                      <a:pt x="100" y="94"/>
                      <a:pt x="100" y="94"/>
                    </a:cubicBezTo>
                    <a:cubicBezTo>
                      <a:pt x="98" y="94"/>
                      <a:pt x="98" y="94"/>
                      <a:pt x="98" y="94"/>
                    </a:cubicBezTo>
                    <a:cubicBezTo>
                      <a:pt x="108" y="91"/>
                      <a:pt x="108" y="91"/>
                      <a:pt x="108" y="91"/>
                    </a:cubicBezTo>
                    <a:cubicBezTo>
                      <a:pt x="98" y="93"/>
                      <a:pt x="98" y="93"/>
                      <a:pt x="98" y="93"/>
                    </a:cubicBezTo>
                    <a:cubicBezTo>
                      <a:pt x="98" y="94"/>
                      <a:pt x="98" y="94"/>
                      <a:pt x="98" y="94"/>
                    </a:cubicBezTo>
                    <a:cubicBezTo>
                      <a:pt x="108" y="91"/>
                      <a:pt x="108" y="91"/>
                      <a:pt x="108" y="91"/>
                    </a:cubicBezTo>
                    <a:cubicBezTo>
                      <a:pt x="98" y="93"/>
                      <a:pt x="98" y="93"/>
                      <a:pt x="98" y="93"/>
                    </a:cubicBezTo>
                    <a:cubicBezTo>
                      <a:pt x="112" y="90"/>
                      <a:pt x="112" y="90"/>
                      <a:pt x="112" y="90"/>
                    </a:cubicBezTo>
                    <a:cubicBezTo>
                      <a:pt x="98" y="92"/>
                      <a:pt x="98" y="92"/>
                      <a:pt x="98" y="92"/>
                    </a:cubicBezTo>
                    <a:cubicBezTo>
                      <a:pt x="98" y="93"/>
                      <a:pt x="98" y="93"/>
                      <a:pt x="98" y="93"/>
                    </a:cubicBezTo>
                    <a:cubicBezTo>
                      <a:pt x="112" y="90"/>
                      <a:pt x="112" y="90"/>
                      <a:pt x="112" y="90"/>
                    </a:cubicBezTo>
                    <a:cubicBezTo>
                      <a:pt x="98" y="92"/>
                      <a:pt x="98" y="92"/>
                      <a:pt x="98" y="92"/>
                    </a:cubicBezTo>
                    <a:cubicBezTo>
                      <a:pt x="113" y="90"/>
                      <a:pt x="113" y="90"/>
                      <a:pt x="113" y="90"/>
                    </a:cubicBezTo>
                    <a:cubicBezTo>
                      <a:pt x="97" y="90"/>
                      <a:pt x="97" y="90"/>
                      <a:pt x="97" y="90"/>
                    </a:cubicBezTo>
                    <a:cubicBezTo>
                      <a:pt x="97" y="91"/>
                      <a:pt x="97" y="92"/>
                      <a:pt x="98" y="92"/>
                    </a:cubicBezTo>
                    <a:cubicBezTo>
                      <a:pt x="113" y="90"/>
                      <a:pt x="113" y="90"/>
                      <a:pt x="113" y="90"/>
                    </a:cubicBezTo>
                    <a:cubicBezTo>
                      <a:pt x="97" y="90"/>
                      <a:pt x="97" y="90"/>
                      <a:pt x="97" y="90"/>
                    </a:cubicBezTo>
                    <a:cubicBezTo>
                      <a:pt x="97" y="90"/>
                      <a:pt x="97" y="90"/>
                      <a:pt x="97" y="90"/>
                    </a:cubicBezTo>
                    <a:cubicBezTo>
                      <a:pt x="97" y="99"/>
                      <a:pt x="105" y="107"/>
                      <a:pt x="115" y="107"/>
                    </a:cubicBezTo>
                    <a:cubicBezTo>
                      <a:pt x="124" y="107"/>
                      <a:pt x="132" y="99"/>
                      <a:pt x="132" y="9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0" name="Freeform 171"/>
              <p:cNvSpPr/>
              <p:nvPr/>
            </p:nvSpPr>
            <p:spPr bwMode="auto">
              <a:xfrm>
                <a:off x="3350" y="360"/>
                <a:ext cx="235" cy="177"/>
              </a:xfrm>
              <a:custGeom>
                <a:avLst/>
                <a:gdLst>
                  <a:gd name="T0" fmla="*/ 168 w 172"/>
                  <a:gd name="T1" fmla="*/ 103 h 129"/>
                  <a:gd name="T2" fmla="*/ 163 w 172"/>
                  <a:gd name="T3" fmla="*/ 93 h 129"/>
                  <a:gd name="T4" fmla="*/ 146 w 172"/>
                  <a:gd name="T5" fmla="*/ 69 h 129"/>
                  <a:gd name="T6" fmla="*/ 98 w 172"/>
                  <a:gd name="T7" fmla="*/ 27 h 129"/>
                  <a:gd name="T8" fmla="*/ 20 w 172"/>
                  <a:gd name="T9" fmla="*/ 1 h 129"/>
                  <a:gd name="T10" fmla="*/ 1 w 172"/>
                  <a:gd name="T11" fmla="*/ 16 h 129"/>
                  <a:gd name="T12" fmla="*/ 16 w 172"/>
                  <a:gd name="T13" fmla="*/ 35 h 129"/>
                  <a:gd name="T14" fmla="*/ 67 w 172"/>
                  <a:gd name="T15" fmla="*/ 49 h 129"/>
                  <a:gd name="T16" fmla="*/ 117 w 172"/>
                  <a:gd name="T17" fmla="*/ 87 h 129"/>
                  <a:gd name="T18" fmla="*/ 130 w 172"/>
                  <a:gd name="T19" fmla="*/ 105 h 129"/>
                  <a:gd name="T20" fmla="*/ 134 w 172"/>
                  <a:gd name="T21" fmla="*/ 112 h 129"/>
                  <a:gd name="T22" fmla="*/ 136 w 172"/>
                  <a:gd name="T23" fmla="*/ 116 h 129"/>
                  <a:gd name="T24" fmla="*/ 159 w 172"/>
                  <a:gd name="T25" fmla="*/ 126 h 129"/>
                  <a:gd name="T26" fmla="*/ 168 w 172"/>
                  <a:gd name="T27" fmla="*/ 103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2" h="129">
                    <a:moveTo>
                      <a:pt x="168" y="103"/>
                    </a:moveTo>
                    <a:cubicBezTo>
                      <a:pt x="167" y="100"/>
                      <a:pt x="165" y="97"/>
                      <a:pt x="163" y="93"/>
                    </a:cubicBezTo>
                    <a:cubicBezTo>
                      <a:pt x="159" y="86"/>
                      <a:pt x="153" y="78"/>
                      <a:pt x="146" y="69"/>
                    </a:cubicBezTo>
                    <a:cubicBezTo>
                      <a:pt x="134" y="55"/>
                      <a:pt x="119" y="40"/>
                      <a:pt x="98" y="27"/>
                    </a:cubicBezTo>
                    <a:cubicBezTo>
                      <a:pt x="77" y="14"/>
                      <a:pt x="51" y="4"/>
                      <a:pt x="20" y="1"/>
                    </a:cubicBezTo>
                    <a:cubicBezTo>
                      <a:pt x="10" y="0"/>
                      <a:pt x="2" y="6"/>
                      <a:pt x="1" y="16"/>
                    </a:cubicBezTo>
                    <a:cubicBezTo>
                      <a:pt x="0" y="25"/>
                      <a:pt x="7" y="34"/>
                      <a:pt x="16" y="35"/>
                    </a:cubicBezTo>
                    <a:cubicBezTo>
                      <a:pt x="36" y="37"/>
                      <a:pt x="52" y="42"/>
                      <a:pt x="67" y="49"/>
                    </a:cubicBezTo>
                    <a:cubicBezTo>
                      <a:pt x="88" y="59"/>
                      <a:pt x="105" y="74"/>
                      <a:pt x="117" y="87"/>
                    </a:cubicBezTo>
                    <a:cubicBezTo>
                      <a:pt x="122" y="94"/>
                      <a:pt x="127" y="100"/>
                      <a:pt x="130" y="105"/>
                    </a:cubicBezTo>
                    <a:cubicBezTo>
                      <a:pt x="132" y="108"/>
                      <a:pt x="133" y="110"/>
                      <a:pt x="134" y="112"/>
                    </a:cubicBezTo>
                    <a:cubicBezTo>
                      <a:pt x="135" y="114"/>
                      <a:pt x="136" y="116"/>
                      <a:pt x="136" y="116"/>
                    </a:cubicBezTo>
                    <a:cubicBezTo>
                      <a:pt x="140" y="125"/>
                      <a:pt x="150" y="129"/>
                      <a:pt x="159" y="126"/>
                    </a:cubicBezTo>
                    <a:cubicBezTo>
                      <a:pt x="168" y="122"/>
                      <a:pt x="172" y="112"/>
                      <a:pt x="168" y="10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1" name="Freeform 172"/>
              <p:cNvSpPr/>
              <p:nvPr/>
            </p:nvSpPr>
            <p:spPr bwMode="auto">
              <a:xfrm>
                <a:off x="2211" y="1242"/>
                <a:ext cx="2946" cy="2519"/>
              </a:xfrm>
              <a:custGeom>
                <a:avLst/>
                <a:gdLst>
                  <a:gd name="T0" fmla="*/ 2880 w 2946"/>
                  <a:gd name="T1" fmla="*/ 2519 h 2519"/>
                  <a:gd name="T2" fmla="*/ 104 w 2946"/>
                  <a:gd name="T3" fmla="*/ 2515 h 2519"/>
                  <a:gd name="T4" fmla="*/ 0 w 2946"/>
                  <a:gd name="T5" fmla="*/ 162 h 2519"/>
                  <a:gd name="T6" fmla="*/ 2946 w 2946"/>
                  <a:gd name="T7" fmla="*/ 0 h 2519"/>
                  <a:gd name="T8" fmla="*/ 2880 w 2946"/>
                  <a:gd name="T9" fmla="*/ 2519 h 2519"/>
                </a:gdLst>
                <a:ahLst/>
                <a:cxnLst>
                  <a:cxn ang="0">
                    <a:pos x="T0" y="T1"/>
                  </a:cxn>
                  <a:cxn ang="0">
                    <a:pos x="T2" y="T3"/>
                  </a:cxn>
                  <a:cxn ang="0">
                    <a:pos x="T4" y="T5"/>
                  </a:cxn>
                  <a:cxn ang="0">
                    <a:pos x="T6" y="T7"/>
                  </a:cxn>
                  <a:cxn ang="0">
                    <a:pos x="T8" y="T9"/>
                  </a:cxn>
                </a:cxnLst>
                <a:rect l="0" t="0" r="r" b="b"/>
                <a:pathLst>
                  <a:path w="2946" h="2519">
                    <a:moveTo>
                      <a:pt x="2880" y="2519"/>
                    </a:moveTo>
                    <a:lnTo>
                      <a:pt x="104" y="2515"/>
                    </a:lnTo>
                    <a:lnTo>
                      <a:pt x="0" y="162"/>
                    </a:lnTo>
                    <a:lnTo>
                      <a:pt x="2946" y="0"/>
                    </a:lnTo>
                    <a:lnTo>
                      <a:pt x="2880" y="251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2" name="Freeform 173"/>
              <p:cNvSpPr/>
              <p:nvPr/>
            </p:nvSpPr>
            <p:spPr bwMode="auto">
              <a:xfrm>
                <a:off x="2200" y="1231"/>
                <a:ext cx="2968" cy="2540"/>
              </a:xfrm>
              <a:custGeom>
                <a:avLst/>
                <a:gdLst>
                  <a:gd name="T0" fmla="*/ 2891 w 2968"/>
                  <a:gd name="T1" fmla="*/ 2530 h 2540"/>
                  <a:gd name="T2" fmla="*/ 2891 w 2968"/>
                  <a:gd name="T3" fmla="*/ 2519 h 2540"/>
                  <a:gd name="T4" fmla="*/ 124 w 2968"/>
                  <a:gd name="T5" fmla="*/ 2515 h 2540"/>
                  <a:gd name="T6" fmla="*/ 22 w 2968"/>
                  <a:gd name="T7" fmla="*/ 183 h 2540"/>
                  <a:gd name="T8" fmla="*/ 2946 w 2968"/>
                  <a:gd name="T9" fmla="*/ 22 h 2540"/>
                  <a:gd name="T10" fmla="*/ 2880 w 2968"/>
                  <a:gd name="T11" fmla="*/ 2529 h 2540"/>
                  <a:gd name="T12" fmla="*/ 2891 w 2968"/>
                  <a:gd name="T13" fmla="*/ 2530 h 2540"/>
                  <a:gd name="T14" fmla="*/ 2891 w 2968"/>
                  <a:gd name="T15" fmla="*/ 2519 h 2540"/>
                  <a:gd name="T16" fmla="*/ 2891 w 2968"/>
                  <a:gd name="T17" fmla="*/ 2530 h 2540"/>
                  <a:gd name="T18" fmla="*/ 2902 w 2968"/>
                  <a:gd name="T19" fmla="*/ 2530 h 2540"/>
                  <a:gd name="T20" fmla="*/ 2968 w 2968"/>
                  <a:gd name="T21" fmla="*/ 0 h 2540"/>
                  <a:gd name="T22" fmla="*/ 0 w 2968"/>
                  <a:gd name="T23" fmla="*/ 164 h 2540"/>
                  <a:gd name="T24" fmla="*/ 105 w 2968"/>
                  <a:gd name="T25" fmla="*/ 2536 h 2540"/>
                  <a:gd name="T26" fmla="*/ 2901 w 2968"/>
                  <a:gd name="T27" fmla="*/ 2540 h 2540"/>
                  <a:gd name="T28" fmla="*/ 2902 w 2968"/>
                  <a:gd name="T29" fmla="*/ 2530 h 2540"/>
                  <a:gd name="T30" fmla="*/ 2891 w 2968"/>
                  <a:gd name="T31" fmla="*/ 2530 h 25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8" h="2540">
                    <a:moveTo>
                      <a:pt x="2891" y="2530"/>
                    </a:moveTo>
                    <a:lnTo>
                      <a:pt x="2891" y="2519"/>
                    </a:lnTo>
                    <a:lnTo>
                      <a:pt x="124" y="2515"/>
                    </a:lnTo>
                    <a:lnTo>
                      <a:pt x="22" y="183"/>
                    </a:lnTo>
                    <a:lnTo>
                      <a:pt x="2946" y="22"/>
                    </a:lnTo>
                    <a:lnTo>
                      <a:pt x="2880" y="2529"/>
                    </a:lnTo>
                    <a:lnTo>
                      <a:pt x="2891" y="2530"/>
                    </a:lnTo>
                    <a:lnTo>
                      <a:pt x="2891" y="2519"/>
                    </a:lnTo>
                    <a:lnTo>
                      <a:pt x="2891" y="2530"/>
                    </a:lnTo>
                    <a:lnTo>
                      <a:pt x="2902" y="2530"/>
                    </a:lnTo>
                    <a:lnTo>
                      <a:pt x="2968" y="0"/>
                    </a:lnTo>
                    <a:lnTo>
                      <a:pt x="0" y="164"/>
                    </a:lnTo>
                    <a:lnTo>
                      <a:pt x="105" y="2536"/>
                    </a:lnTo>
                    <a:lnTo>
                      <a:pt x="2901" y="2540"/>
                    </a:lnTo>
                    <a:lnTo>
                      <a:pt x="2902" y="2530"/>
                    </a:lnTo>
                    <a:lnTo>
                      <a:pt x="2891" y="2530"/>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3" name="Freeform 174"/>
              <p:cNvSpPr/>
              <p:nvPr/>
            </p:nvSpPr>
            <p:spPr bwMode="auto">
              <a:xfrm>
                <a:off x="2278" y="1293"/>
                <a:ext cx="2841" cy="2400"/>
              </a:xfrm>
              <a:custGeom>
                <a:avLst/>
                <a:gdLst>
                  <a:gd name="T0" fmla="*/ 2777 w 2841"/>
                  <a:gd name="T1" fmla="*/ 2400 h 2400"/>
                  <a:gd name="T2" fmla="*/ 99 w 2841"/>
                  <a:gd name="T3" fmla="*/ 2396 h 2400"/>
                  <a:gd name="T4" fmla="*/ 0 w 2841"/>
                  <a:gd name="T5" fmla="*/ 155 h 2400"/>
                  <a:gd name="T6" fmla="*/ 2841 w 2841"/>
                  <a:gd name="T7" fmla="*/ 0 h 2400"/>
                  <a:gd name="T8" fmla="*/ 2777 w 2841"/>
                  <a:gd name="T9" fmla="*/ 2400 h 2400"/>
                </a:gdLst>
                <a:ahLst/>
                <a:cxnLst>
                  <a:cxn ang="0">
                    <a:pos x="T0" y="T1"/>
                  </a:cxn>
                  <a:cxn ang="0">
                    <a:pos x="T2" y="T3"/>
                  </a:cxn>
                  <a:cxn ang="0">
                    <a:pos x="T4" y="T5"/>
                  </a:cxn>
                  <a:cxn ang="0">
                    <a:pos x="T6" y="T7"/>
                  </a:cxn>
                  <a:cxn ang="0">
                    <a:pos x="T8" y="T9"/>
                  </a:cxn>
                </a:cxnLst>
                <a:rect l="0" t="0" r="r" b="b"/>
                <a:pathLst>
                  <a:path w="2841" h="2400">
                    <a:moveTo>
                      <a:pt x="2777" y="2400"/>
                    </a:moveTo>
                    <a:lnTo>
                      <a:pt x="99" y="2396"/>
                    </a:lnTo>
                    <a:lnTo>
                      <a:pt x="0" y="155"/>
                    </a:lnTo>
                    <a:lnTo>
                      <a:pt x="2841" y="0"/>
                    </a:lnTo>
                    <a:lnTo>
                      <a:pt x="2777" y="240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4" name="Freeform 175"/>
              <p:cNvSpPr/>
              <p:nvPr/>
            </p:nvSpPr>
            <p:spPr bwMode="auto">
              <a:xfrm>
                <a:off x="3741" y="3135"/>
                <a:ext cx="5" cy="4"/>
              </a:xfrm>
              <a:custGeom>
                <a:avLst/>
                <a:gdLst>
                  <a:gd name="T0" fmla="*/ 4 w 4"/>
                  <a:gd name="T1" fmla="*/ 0 h 3"/>
                  <a:gd name="T2" fmla="*/ 0 w 4"/>
                  <a:gd name="T3" fmla="*/ 3 h 3"/>
                  <a:gd name="T4" fmla="*/ 4 w 4"/>
                  <a:gd name="T5" fmla="*/ 0 h 3"/>
                </a:gdLst>
                <a:ahLst/>
                <a:cxnLst>
                  <a:cxn ang="0">
                    <a:pos x="T0" y="T1"/>
                  </a:cxn>
                  <a:cxn ang="0">
                    <a:pos x="T2" y="T3"/>
                  </a:cxn>
                  <a:cxn ang="0">
                    <a:pos x="T4" y="T5"/>
                  </a:cxn>
                </a:cxnLst>
                <a:rect l="0" t="0" r="r" b="b"/>
                <a:pathLst>
                  <a:path w="4" h="3">
                    <a:moveTo>
                      <a:pt x="4" y="0"/>
                    </a:moveTo>
                    <a:cubicBezTo>
                      <a:pt x="3" y="1"/>
                      <a:pt x="1" y="2"/>
                      <a:pt x="0" y="3"/>
                    </a:cubicBezTo>
                    <a:cubicBezTo>
                      <a:pt x="2" y="3"/>
                      <a:pt x="3" y="2"/>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5" name="Freeform 176"/>
              <p:cNvSpPr/>
              <p:nvPr/>
            </p:nvSpPr>
            <p:spPr bwMode="auto">
              <a:xfrm>
                <a:off x="4138" y="3138"/>
                <a:ext cx="1" cy="1"/>
              </a:xfrm>
              <a:custGeom>
                <a:avLst/>
                <a:gdLst>
                  <a:gd name="T0" fmla="*/ 0 w 1"/>
                  <a:gd name="T1" fmla="*/ 1 h 1"/>
                  <a:gd name="T2" fmla="*/ 1 w 1"/>
                  <a:gd name="T3" fmla="*/ 1 h 1"/>
                  <a:gd name="T4" fmla="*/ 0 w 1"/>
                  <a:gd name="T5" fmla="*/ 0 h 1"/>
                  <a:gd name="T6" fmla="*/ 0 w 1"/>
                  <a:gd name="T7" fmla="*/ 1 h 1"/>
                </a:gdLst>
                <a:ahLst/>
                <a:cxnLst>
                  <a:cxn ang="0">
                    <a:pos x="T0" y="T1"/>
                  </a:cxn>
                  <a:cxn ang="0">
                    <a:pos x="T2" y="T3"/>
                  </a:cxn>
                  <a:cxn ang="0">
                    <a:pos x="T4" y="T5"/>
                  </a:cxn>
                  <a:cxn ang="0">
                    <a:pos x="T6" y="T7"/>
                  </a:cxn>
                </a:cxnLst>
                <a:rect l="0" t="0" r="r" b="b"/>
                <a:pathLst>
                  <a:path w="1" h="1">
                    <a:moveTo>
                      <a:pt x="0" y="1"/>
                    </a:moveTo>
                    <a:lnTo>
                      <a:pt x="1" y="1"/>
                    </a:lnTo>
                    <a:lnTo>
                      <a:pt x="0" y="0"/>
                    </a:lnTo>
                    <a:lnTo>
                      <a:pt x="0" y="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6" name="Freeform 177"/>
              <p:cNvSpPr/>
              <p:nvPr/>
            </p:nvSpPr>
            <p:spPr bwMode="auto">
              <a:xfrm>
                <a:off x="4137" y="3133"/>
                <a:ext cx="5" cy="5"/>
              </a:xfrm>
              <a:custGeom>
                <a:avLst/>
                <a:gdLst>
                  <a:gd name="T0" fmla="*/ 1 w 4"/>
                  <a:gd name="T1" fmla="*/ 4 h 4"/>
                  <a:gd name="T2" fmla="*/ 4 w 4"/>
                  <a:gd name="T3" fmla="*/ 0 h 4"/>
                  <a:gd name="T4" fmla="*/ 1 w 4"/>
                  <a:gd name="T5" fmla="*/ 4 h 4"/>
                </a:gdLst>
                <a:ahLst/>
                <a:cxnLst>
                  <a:cxn ang="0">
                    <a:pos x="T0" y="T1"/>
                  </a:cxn>
                  <a:cxn ang="0">
                    <a:pos x="T2" y="T3"/>
                  </a:cxn>
                  <a:cxn ang="0">
                    <a:pos x="T4" y="T5"/>
                  </a:cxn>
                </a:cxnLst>
                <a:rect l="0" t="0" r="r" b="b"/>
                <a:pathLst>
                  <a:path w="4" h="4">
                    <a:moveTo>
                      <a:pt x="1" y="4"/>
                    </a:moveTo>
                    <a:cubicBezTo>
                      <a:pt x="4" y="0"/>
                      <a:pt x="4" y="0"/>
                      <a:pt x="4" y="0"/>
                    </a:cubicBezTo>
                    <a:cubicBezTo>
                      <a:pt x="0" y="2"/>
                      <a:pt x="0" y="3"/>
                      <a:pt x="1"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7" name="Freeform 178"/>
              <p:cNvSpPr/>
              <p:nvPr/>
            </p:nvSpPr>
            <p:spPr bwMode="auto">
              <a:xfrm>
                <a:off x="3701" y="3170"/>
                <a:ext cx="10" cy="5"/>
              </a:xfrm>
              <a:custGeom>
                <a:avLst/>
                <a:gdLst>
                  <a:gd name="T0" fmla="*/ 7 w 7"/>
                  <a:gd name="T1" fmla="*/ 0 h 4"/>
                  <a:gd name="T2" fmla="*/ 0 w 7"/>
                  <a:gd name="T3" fmla="*/ 4 h 4"/>
                  <a:gd name="T4" fmla="*/ 7 w 7"/>
                  <a:gd name="T5" fmla="*/ 0 h 4"/>
                </a:gdLst>
                <a:ahLst/>
                <a:cxnLst>
                  <a:cxn ang="0">
                    <a:pos x="T0" y="T1"/>
                  </a:cxn>
                  <a:cxn ang="0">
                    <a:pos x="T2" y="T3"/>
                  </a:cxn>
                  <a:cxn ang="0">
                    <a:pos x="T4" y="T5"/>
                  </a:cxn>
                </a:cxnLst>
                <a:rect l="0" t="0" r="r" b="b"/>
                <a:pathLst>
                  <a:path w="7" h="4">
                    <a:moveTo>
                      <a:pt x="7" y="0"/>
                    </a:moveTo>
                    <a:cubicBezTo>
                      <a:pt x="5" y="1"/>
                      <a:pt x="2" y="2"/>
                      <a:pt x="0" y="4"/>
                    </a:cubicBezTo>
                    <a:lnTo>
                      <a:pt x="7"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8" name="Freeform 179"/>
              <p:cNvSpPr/>
              <p:nvPr/>
            </p:nvSpPr>
            <p:spPr bwMode="auto">
              <a:xfrm>
                <a:off x="3750" y="3190"/>
                <a:ext cx="3" cy="3"/>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0" y="1"/>
                      <a:pt x="1" y="1"/>
                      <a:pt x="2" y="2"/>
                    </a:cubicBezTo>
                    <a:cubicBezTo>
                      <a:pt x="1" y="1"/>
                      <a:pt x="0"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9" name="Freeform 180"/>
              <p:cNvSpPr/>
              <p:nvPr/>
            </p:nvSpPr>
            <p:spPr bwMode="auto">
              <a:xfrm>
                <a:off x="3391" y="3123"/>
                <a:ext cx="1" cy="3"/>
              </a:xfrm>
              <a:custGeom>
                <a:avLst/>
                <a:gdLst>
                  <a:gd name="T0" fmla="*/ 0 w 1"/>
                  <a:gd name="T1" fmla="*/ 2 h 2"/>
                  <a:gd name="T2" fmla="*/ 1 w 1"/>
                  <a:gd name="T3" fmla="*/ 0 h 2"/>
                  <a:gd name="T4" fmla="*/ 0 w 1"/>
                  <a:gd name="T5" fmla="*/ 2 h 2"/>
                </a:gdLst>
                <a:ahLst/>
                <a:cxnLst>
                  <a:cxn ang="0">
                    <a:pos x="T0" y="T1"/>
                  </a:cxn>
                  <a:cxn ang="0">
                    <a:pos x="T2" y="T3"/>
                  </a:cxn>
                  <a:cxn ang="0">
                    <a:pos x="T4" y="T5"/>
                  </a:cxn>
                </a:cxnLst>
                <a:rect l="0" t="0" r="r" b="b"/>
                <a:pathLst>
                  <a:path w="1" h="2">
                    <a:moveTo>
                      <a:pt x="0" y="2"/>
                    </a:moveTo>
                    <a:cubicBezTo>
                      <a:pt x="1" y="0"/>
                      <a:pt x="1" y="0"/>
                      <a:pt x="1" y="0"/>
                    </a:cubicBezTo>
                    <a:cubicBezTo>
                      <a:pt x="1" y="1"/>
                      <a:pt x="0" y="1"/>
                      <a:pt x="0"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0" name="Freeform 181"/>
              <p:cNvSpPr/>
              <p:nvPr/>
            </p:nvSpPr>
            <p:spPr bwMode="auto">
              <a:xfrm>
                <a:off x="3357" y="3134"/>
                <a:ext cx="7" cy="3"/>
              </a:xfrm>
              <a:custGeom>
                <a:avLst/>
                <a:gdLst>
                  <a:gd name="T0" fmla="*/ 5 w 5"/>
                  <a:gd name="T1" fmla="*/ 0 h 2"/>
                  <a:gd name="T2" fmla="*/ 1 w 5"/>
                  <a:gd name="T3" fmla="*/ 0 h 2"/>
                  <a:gd name="T4" fmla="*/ 0 w 5"/>
                  <a:gd name="T5" fmla="*/ 1 h 2"/>
                  <a:gd name="T6" fmla="*/ 5 w 5"/>
                  <a:gd name="T7" fmla="*/ 0 h 2"/>
                </a:gdLst>
                <a:ahLst/>
                <a:cxnLst>
                  <a:cxn ang="0">
                    <a:pos x="T0" y="T1"/>
                  </a:cxn>
                  <a:cxn ang="0">
                    <a:pos x="T2" y="T3"/>
                  </a:cxn>
                  <a:cxn ang="0">
                    <a:pos x="T4" y="T5"/>
                  </a:cxn>
                  <a:cxn ang="0">
                    <a:pos x="T6" y="T7"/>
                  </a:cxn>
                </a:cxnLst>
                <a:rect l="0" t="0" r="r" b="b"/>
                <a:pathLst>
                  <a:path w="5" h="2">
                    <a:moveTo>
                      <a:pt x="5" y="0"/>
                    </a:moveTo>
                    <a:cubicBezTo>
                      <a:pt x="3" y="0"/>
                      <a:pt x="2" y="0"/>
                      <a:pt x="1" y="0"/>
                    </a:cubicBezTo>
                    <a:cubicBezTo>
                      <a:pt x="0" y="1"/>
                      <a:pt x="0" y="1"/>
                      <a:pt x="0" y="1"/>
                    </a:cubicBezTo>
                    <a:cubicBezTo>
                      <a:pt x="1" y="2"/>
                      <a:pt x="4"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1" name="Freeform 182"/>
              <p:cNvSpPr/>
              <p:nvPr/>
            </p:nvSpPr>
            <p:spPr bwMode="auto">
              <a:xfrm>
                <a:off x="3369" y="3139"/>
                <a:ext cx="6" cy="2"/>
              </a:xfrm>
              <a:custGeom>
                <a:avLst/>
                <a:gdLst>
                  <a:gd name="T0" fmla="*/ 4 w 4"/>
                  <a:gd name="T1" fmla="*/ 0 h 1"/>
                  <a:gd name="T2" fmla="*/ 0 w 4"/>
                  <a:gd name="T3" fmla="*/ 1 h 1"/>
                  <a:gd name="T4" fmla="*/ 4 w 4"/>
                  <a:gd name="T5" fmla="*/ 0 h 1"/>
                </a:gdLst>
                <a:ahLst/>
                <a:cxnLst>
                  <a:cxn ang="0">
                    <a:pos x="T0" y="T1"/>
                  </a:cxn>
                  <a:cxn ang="0">
                    <a:pos x="T2" y="T3"/>
                  </a:cxn>
                  <a:cxn ang="0">
                    <a:pos x="T4" y="T5"/>
                  </a:cxn>
                </a:cxnLst>
                <a:rect l="0" t="0" r="r" b="b"/>
                <a:pathLst>
                  <a:path w="4" h="1">
                    <a:moveTo>
                      <a:pt x="4" y="0"/>
                    </a:moveTo>
                    <a:cubicBezTo>
                      <a:pt x="0" y="1"/>
                      <a:pt x="0" y="1"/>
                      <a:pt x="0" y="1"/>
                    </a:cubicBezTo>
                    <a:cubicBezTo>
                      <a:pt x="2" y="1"/>
                      <a:pt x="3" y="1"/>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2" name="Freeform 183"/>
              <p:cNvSpPr/>
              <p:nvPr/>
            </p:nvSpPr>
            <p:spPr bwMode="auto">
              <a:xfrm>
                <a:off x="3194" y="3200"/>
                <a:ext cx="0" cy="5"/>
              </a:xfrm>
              <a:custGeom>
                <a:avLst/>
                <a:gdLst>
                  <a:gd name="T0" fmla="*/ 0 h 4"/>
                  <a:gd name="T1" fmla="*/ 4 h 4"/>
                  <a:gd name="T2" fmla="*/ 0 h 4"/>
                </a:gdLst>
                <a:ahLst/>
                <a:cxnLst>
                  <a:cxn ang="0">
                    <a:pos x="0" y="T0"/>
                  </a:cxn>
                  <a:cxn ang="0">
                    <a:pos x="0" y="T1"/>
                  </a:cxn>
                  <a:cxn ang="0">
                    <a:pos x="0" y="T2"/>
                  </a:cxn>
                </a:cxnLst>
                <a:rect l="0" t="0" r="r" b="b"/>
                <a:pathLst>
                  <a:path h="4">
                    <a:moveTo>
                      <a:pt x="0" y="0"/>
                    </a:moveTo>
                    <a:cubicBezTo>
                      <a:pt x="0" y="4"/>
                      <a:pt x="0" y="4"/>
                      <a:pt x="0" y="4"/>
                    </a:cubicBezTo>
                    <a:cubicBezTo>
                      <a:pt x="0" y="3"/>
                      <a:pt x="0"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3" name="Freeform 184"/>
              <p:cNvSpPr/>
              <p:nvPr/>
            </p:nvSpPr>
            <p:spPr bwMode="auto">
              <a:xfrm>
                <a:off x="3392" y="3119"/>
                <a:ext cx="7" cy="4"/>
              </a:xfrm>
              <a:custGeom>
                <a:avLst/>
                <a:gdLst>
                  <a:gd name="T0" fmla="*/ 3 w 5"/>
                  <a:gd name="T1" fmla="*/ 0 h 3"/>
                  <a:gd name="T2" fmla="*/ 0 w 5"/>
                  <a:gd name="T3" fmla="*/ 3 h 3"/>
                  <a:gd name="T4" fmla="*/ 3 w 5"/>
                  <a:gd name="T5" fmla="*/ 0 h 3"/>
                </a:gdLst>
                <a:ahLst/>
                <a:cxnLst>
                  <a:cxn ang="0">
                    <a:pos x="T0" y="T1"/>
                  </a:cxn>
                  <a:cxn ang="0">
                    <a:pos x="T2" y="T3"/>
                  </a:cxn>
                  <a:cxn ang="0">
                    <a:pos x="T4" y="T5"/>
                  </a:cxn>
                </a:cxnLst>
                <a:rect l="0" t="0" r="r" b="b"/>
                <a:pathLst>
                  <a:path w="5" h="3">
                    <a:moveTo>
                      <a:pt x="3" y="0"/>
                    </a:moveTo>
                    <a:cubicBezTo>
                      <a:pt x="2" y="1"/>
                      <a:pt x="1" y="2"/>
                      <a:pt x="0" y="3"/>
                    </a:cubicBezTo>
                    <a:cubicBezTo>
                      <a:pt x="2" y="2"/>
                      <a:pt x="5"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4" name="Freeform 185"/>
              <p:cNvSpPr/>
              <p:nvPr/>
            </p:nvSpPr>
            <p:spPr bwMode="auto">
              <a:xfrm>
                <a:off x="3746" y="3133"/>
                <a:ext cx="1" cy="2"/>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0" y="1"/>
                      <a:pt x="0" y="1"/>
                      <a:pt x="0" y="2"/>
                    </a:cubicBezTo>
                    <a:cubicBezTo>
                      <a:pt x="1" y="1"/>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5" name="Freeform 186"/>
              <p:cNvSpPr/>
              <p:nvPr/>
            </p:nvSpPr>
            <p:spPr bwMode="auto">
              <a:xfrm>
                <a:off x="3685" y="3168"/>
                <a:ext cx="2" cy="2"/>
              </a:xfrm>
              <a:custGeom>
                <a:avLst/>
                <a:gdLst>
                  <a:gd name="T0" fmla="*/ 0 w 2"/>
                  <a:gd name="T1" fmla="*/ 0 h 1"/>
                  <a:gd name="T2" fmla="*/ 1 w 2"/>
                  <a:gd name="T3" fmla="*/ 1 h 1"/>
                  <a:gd name="T4" fmla="*/ 0 w 2"/>
                  <a:gd name="T5" fmla="*/ 0 h 1"/>
                </a:gdLst>
                <a:ahLst/>
                <a:cxnLst>
                  <a:cxn ang="0">
                    <a:pos x="T0" y="T1"/>
                  </a:cxn>
                  <a:cxn ang="0">
                    <a:pos x="T2" y="T3"/>
                  </a:cxn>
                  <a:cxn ang="0">
                    <a:pos x="T4" y="T5"/>
                  </a:cxn>
                </a:cxnLst>
                <a:rect l="0" t="0" r="r" b="b"/>
                <a:pathLst>
                  <a:path w="2" h="1">
                    <a:moveTo>
                      <a:pt x="0" y="0"/>
                    </a:moveTo>
                    <a:cubicBezTo>
                      <a:pt x="1" y="1"/>
                      <a:pt x="1" y="1"/>
                      <a:pt x="1" y="1"/>
                    </a:cubicBezTo>
                    <a:cubicBezTo>
                      <a:pt x="2" y="0"/>
                      <a:pt x="2" y="0"/>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6" name="Freeform 187"/>
              <p:cNvSpPr/>
              <p:nvPr/>
            </p:nvSpPr>
            <p:spPr bwMode="auto">
              <a:xfrm>
                <a:off x="4286" y="3130"/>
                <a:ext cx="10" cy="4"/>
              </a:xfrm>
              <a:custGeom>
                <a:avLst/>
                <a:gdLst>
                  <a:gd name="T0" fmla="*/ 0 w 8"/>
                  <a:gd name="T1" fmla="*/ 3 h 3"/>
                  <a:gd name="T2" fmla="*/ 8 w 8"/>
                  <a:gd name="T3" fmla="*/ 1 h 3"/>
                  <a:gd name="T4" fmla="*/ 0 w 8"/>
                  <a:gd name="T5" fmla="*/ 3 h 3"/>
                </a:gdLst>
                <a:ahLst/>
                <a:cxnLst>
                  <a:cxn ang="0">
                    <a:pos x="T0" y="T1"/>
                  </a:cxn>
                  <a:cxn ang="0">
                    <a:pos x="T2" y="T3"/>
                  </a:cxn>
                  <a:cxn ang="0">
                    <a:pos x="T4" y="T5"/>
                  </a:cxn>
                </a:cxnLst>
                <a:rect l="0" t="0" r="r" b="b"/>
                <a:pathLst>
                  <a:path w="8" h="3">
                    <a:moveTo>
                      <a:pt x="0" y="3"/>
                    </a:moveTo>
                    <a:cubicBezTo>
                      <a:pt x="3" y="2"/>
                      <a:pt x="6" y="2"/>
                      <a:pt x="8" y="1"/>
                    </a:cubicBezTo>
                    <a:cubicBezTo>
                      <a:pt x="2" y="0"/>
                      <a:pt x="0" y="1"/>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7" name="Freeform 188"/>
              <p:cNvSpPr/>
              <p:nvPr/>
            </p:nvSpPr>
            <p:spPr bwMode="auto">
              <a:xfrm>
                <a:off x="3467" y="3111"/>
                <a:ext cx="829" cy="93"/>
              </a:xfrm>
              <a:custGeom>
                <a:avLst/>
                <a:gdLst>
                  <a:gd name="T0" fmla="*/ 7 w 607"/>
                  <a:gd name="T1" fmla="*/ 29 h 68"/>
                  <a:gd name="T2" fmla="*/ 6 w 607"/>
                  <a:gd name="T3" fmla="*/ 40 h 68"/>
                  <a:gd name="T4" fmla="*/ 17 w 607"/>
                  <a:gd name="T5" fmla="*/ 47 h 68"/>
                  <a:gd name="T6" fmla="*/ 45 w 607"/>
                  <a:gd name="T7" fmla="*/ 51 h 68"/>
                  <a:gd name="T8" fmla="*/ 57 w 607"/>
                  <a:gd name="T9" fmla="*/ 58 h 68"/>
                  <a:gd name="T10" fmla="*/ 81 w 607"/>
                  <a:gd name="T11" fmla="*/ 65 h 68"/>
                  <a:gd name="T12" fmla="*/ 103 w 607"/>
                  <a:gd name="T13" fmla="*/ 56 h 68"/>
                  <a:gd name="T14" fmla="*/ 113 w 607"/>
                  <a:gd name="T15" fmla="*/ 50 h 68"/>
                  <a:gd name="T16" fmla="*/ 103 w 607"/>
                  <a:gd name="T17" fmla="*/ 42 h 68"/>
                  <a:gd name="T18" fmla="*/ 70 w 607"/>
                  <a:gd name="T19" fmla="*/ 41 h 68"/>
                  <a:gd name="T20" fmla="*/ 83 w 607"/>
                  <a:gd name="T21" fmla="*/ 29 h 68"/>
                  <a:gd name="T22" fmla="*/ 120 w 607"/>
                  <a:gd name="T23" fmla="*/ 47 h 68"/>
                  <a:gd name="T24" fmla="*/ 156 w 607"/>
                  <a:gd name="T25" fmla="*/ 51 h 68"/>
                  <a:gd name="T26" fmla="*/ 161 w 607"/>
                  <a:gd name="T27" fmla="*/ 54 h 68"/>
                  <a:gd name="T28" fmla="*/ 159 w 607"/>
                  <a:gd name="T29" fmla="*/ 42 h 68"/>
                  <a:gd name="T30" fmla="*/ 171 w 607"/>
                  <a:gd name="T31" fmla="*/ 33 h 68"/>
                  <a:gd name="T32" fmla="*/ 178 w 607"/>
                  <a:gd name="T33" fmla="*/ 43 h 68"/>
                  <a:gd name="T34" fmla="*/ 196 w 607"/>
                  <a:gd name="T35" fmla="*/ 42 h 68"/>
                  <a:gd name="T36" fmla="*/ 209 w 607"/>
                  <a:gd name="T37" fmla="*/ 43 h 68"/>
                  <a:gd name="T38" fmla="*/ 193 w 607"/>
                  <a:gd name="T39" fmla="*/ 58 h 68"/>
                  <a:gd name="T40" fmla="*/ 207 w 607"/>
                  <a:gd name="T41" fmla="*/ 52 h 68"/>
                  <a:gd name="T42" fmla="*/ 216 w 607"/>
                  <a:gd name="T43" fmla="*/ 51 h 68"/>
                  <a:gd name="T44" fmla="*/ 251 w 607"/>
                  <a:gd name="T45" fmla="*/ 39 h 68"/>
                  <a:gd name="T46" fmla="*/ 299 w 607"/>
                  <a:gd name="T47" fmla="*/ 21 h 68"/>
                  <a:gd name="T48" fmla="*/ 292 w 607"/>
                  <a:gd name="T49" fmla="*/ 50 h 68"/>
                  <a:gd name="T50" fmla="*/ 294 w 607"/>
                  <a:gd name="T51" fmla="*/ 37 h 68"/>
                  <a:gd name="T52" fmla="*/ 341 w 607"/>
                  <a:gd name="T53" fmla="*/ 34 h 68"/>
                  <a:gd name="T54" fmla="*/ 368 w 607"/>
                  <a:gd name="T55" fmla="*/ 43 h 68"/>
                  <a:gd name="T56" fmla="*/ 374 w 607"/>
                  <a:gd name="T57" fmla="*/ 37 h 68"/>
                  <a:gd name="T58" fmla="*/ 406 w 607"/>
                  <a:gd name="T59" fmla="*/ 42 h 68"/>
                  <a:gd name="T60" fmla="*/ 425 w 607"/>
                  <a:gd name="T61" fmla="*/ 29 h 68"/>
                  <a:gd name="T62" fmla="*/ 424 w 607"/>
                  <a:gd name="T63" fmla="*/ 44 h 68"/>
                  <a:gd name="T64" fmla="*/ 451 w 607"/>
                  <a:gd name="T65" fmla="*/ 32 h 68"/>
                  <a:gd name="T66" fmla="*/ 461 w 607"/>
                  <a:gd name="T67" fmla="*/ 35 h 68"/>
                  <a:gd name="T68" fmla="*/ 510 w 607"/>
                  <a:gd name="T69" fmla="*/ 34 h 68"/>
                  <a:gd name="T70" fmla="*/ 533 w 607"/>
                  <a:gd name="T71" fmla="*/ 29 h 68"/>
                  <a:gd name="T72" fmla="*/ 586 w 607"/>
                  <a:gd name="T73" fmla="*/ 19 h 68"/>
                  <a:gd name="T74" fmla="*/ 590 w 607"/>
                  <a:gd name="T75" fmla="*/ 31 h 68"/>
                  <a:gd name="T76" fmla="*/ 599 w 607"/>
                  <a:gd name="T77" fmla="*/ 17 h 68"/>
                  <a:gd name="T78" fmla="*/ 494 w 607"/>
                  <a:gd name="T79" fmla="*/ 25 h 68"/>
                  <a:gd name="T80" fmla="*/ 485 w 607"/>
                  <a:gd name="T81" fmla="*/ 20 h 68"/>
                  <a:gd name="T82" fmla="*/ 447 w 607"/>
                  <a:gd name="T83" fmla="*/ 19 h 68"/>
                  <a:gd name="T84" fmla="*/ 436 w 607"/>
                  <a:gd name="T85" fmla="*/ 24 h 68"/>
                  <a:gd name="T86" fmla="*/ 354 w 607"/>
                  <a:gd name="T87" fmla="*/ 18 h 68"/>
                  <a:gd name="T88" fmla="*/ 344 w 607"/>
                  <a:gd name="T89" fmla="*/ 9 h 68"/>
                  <a:gd name="T90" fmla="*/ 263 w 607"/>
                  <a:gd name="T91" fmla="*/ 17 h 68"/>
                  <a:gd name="T92" fmla="*/ 258 w 607"/>
                  <a:gd name="T93" fmla="*/ 10 h 68"/>
                  <a:gd name="T94" fmla="*/ 200 w 607"/>
                  <a:gd name="T95" fmla="*/ 21 h 68"/>
                  <a:gd name="T96" fmla="*/ 186 w 607"/>
                  <a:gd name="T97" fmla="*/ 23 h 68"/>
                  <a:gd name="T98" fmla="*/ 147 w 607"/>
                  <a:gd name="T99" fmla="*/ 30 h 68"/>
                  <a:gd name="T100" fmla="*/ 105 w 607"/>
                  <a:gd name="T101" fmla="*/ 25 h 68"/>
                  <a:gd name="T102" fmla="*/ 72 w 607"/>
                  <a:gd name="T103" fmla="*/ 14 h 68"/>
                  <a:gd name="T104" fmla="*/ 62 w 607"/>
                  <a:gd name="T105" fmla="*/ 13 h 68"/>
                  <a:gd name="T106" fmla="*/ 26 w 607"/>
                  <a:gd name="T107" fmla="*/ 11 h 68"/>
                  <a:gd name="T108" fmla="*/ 1 w 607"/>
                  <a:gd name="T109" fmla="*/ 2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07" h="68">
                    <a:moveTo>
                      <a:pt x="17" y="18"/>
                    </a:moveTo>
                    <a:cubicBezTo>
                      <a:pt x="20" y="29"/>
                      <a:pt x="7" y="19"/>
                      <a:pt x="7" y="29"/>
                    </a:cubicBezTo>
                    <a:cubicBezTo>
                      <a:pt x="13" y="27"/>
                      <a:pt x="17" y="25"/>
                      <a:pt x="19" y="31"/>
                    </a:cubicBezTo>
                    <a:cubicBezTo>
                      <a:pt x="15" y="37"/>
                      <a:pt x="8" y="30"/>
                      <a:pt x="6" y="40"/>
                    </a:cubicBezTo>
                    <a:cubicBezTo>
                      <a:pt x="14" y="36"/>
                      <a:pt x="14" y="36"/>
                      <a:pt x="14" y="36"/>
                    </a:cubicBezTo>
                    <a:cubicBezTo>
                      <a:pt x="19" y="41"/>
                      <a:pt x="12" y="48"/>
                      <a:pt x="17" y="47"/>
                    </a:cubicBezTo>
                    <a:cubicBezTo>
                      <a:pt x="24" y="35"/>
                      <a:pt x="40" y="52"/>
                      <a:pt x="48" y="50"/>
                    </a:cubicBezTo>
                    <a:cubicBezTo>
                      <a:pt x="45" y="51"/>
                      <a:pt x="45" y="51"/>
                      <a:pt x="45" y="51"/>
                    </a:cubicBezTo>
                    <a:cubicBezTo>
                      <a:pt x="57" y="57"/>
                      <a:pt x="57" y="57"/>
                      <a:pt x="57" y="57"/>
                    </a:cubicBezTo>
                    <a:cubicBezTo>
                      <a:pt x="57" y="58"/>
                      <a:pt x="57" y="58"/>
                      <a:pt x="57" y="58"/>
                    </a:cubicBezTo>
                    <a:cubicBezTo>
                      <a:pt x="58" y="55"/>
                      <a:pt x="58" y="55"/>
                      <a:pt x="58" y="55"/>
                    </a:cubicBezTo>
                    <a:cubicBezTo>
                      <a:pt x="62" y="62"/>
                      <a:pt x="71" y="66"/>
                      <a:pt x="81" y="65"/>
                    </a:cubicBezTo>
                    <a:cubicBezTo>
                      <a:pt x="84" y="57"/>
                      <a:pt x="111" y="62"/>
                      <a:pt x="115" y="56"/>
                    </a:cubicBezTo>
                    <a:cubicBezTo>
                      <a:pt x="111" y="57"/>
                      <a:pt x="108" y="58"/>
                      <a:pt x="103" y="56"/>
                    </a:cubicBezTo>
                    <a:cubicBezTo>
                      <a:pt x="104" y="47"/>
                      <a:pt x="104" y="47"/>
                      <a:pt x="104" y="47"/>
                    </a:cubicBezTo>
                    <a:cubicBezTo>
                      <a:pt x="113" y="47"/>
                      <a:pt x="104" y="55"/>
                      <a:pt x="113" y="50"/>
                    </a:cubicBezTo>
                    <a:cubicBezTo>
                      <a:pt x="111" y="38"/>
                      <a:pt x="100" y="50"/>
                      <a:pt x="94" y="49"/>
                    </a:cubicBezTo>
                    <a:cubicBezTo>
                      <a:pt x="96" y="46"/>
                      <a:pt x="99" y="44"/>
                      <a:pt x="103" y="42"/>
                    </a:cubicBezTo>
                    <a:cubicBezTo>
                      <a:pt x="91" y="42"/>
                      <a:pt x="78" y="38"/>
                      <a:pt x="70" y="50"/>
                    </a:cubicBezTo>
                    <a:cubicBezTo>
                      <a:pt x="66" y="48"/>
                      <a:pt x="68" y="43"/>
                      <a:pt x="70" y="41"/>
                    </a:cubicBezTo>
                    <a:cubicBezTo>
                      <a:pt x="61" y="48"/>
                      <a:pt x="64" y="35"/>
                      <a:pt x="56" y="41"/>
                    </a:cubicBezTo>
                    <a:cubicBezTo>
                      <a:pt x="58" y="30"/>
                      <a:pt x="75" y="35"/>
                      <a:pt x="83" y="29"/>
                    </a:cubicBezTo>
                    <a:cubicBezTo>
                      <a:pt x="94" y="37"/>
                      <a:pt x="110" y="29"/>
                      <a:pt x="123" y="27"/>
                    </a:cubicBezTo>
                    <a:cubicBezTo>
                      <a:pt x="124" y="35"/>
                      <a:pt x="114" y="42"/>
                      <a:pt x="120" y="47"/>
                    </a:cubicBezTo>
                    <a:cubicBezTo>
                      <a:pt x="133" y="52"/>
                      <a:pt x="133" y="42"/>
                      <a:pt x="140" y="38"/>
                    </a:cubicBezTo>
                    <a:cubicBezTo>
                      <a:pt x="149" y="40"/>
                      <a:pt x="141" y="51"/>
                      <a:pt x="156" y="51"/>
                    </a:cubicBezTo>
                    <a:cubicBezTo>
                      <a:pt x="147" y="57"/>
                      <a:pt x="147" y="57"/>
                      <a:pt x="147" y="57"/>
                    </a:cubicBezTo>
                    <a:cubicBezTo>
                      <a:pt x="155" y="68"/>
                      <a:pt x="155" y="52"/>
                      <a:pt x="161" y="54"/>
                    </a:cubicBezTo>
                    <a:cubicBezTo>
                      <a:pt x="159" y="51"/>
                      <a:pt x="159" y="49"/>
                      <a:pt x="152" y="49"/>
                    </a:cubicBezTo>
                    <a:cubicBezTo>
                      <a:pt x="151" y="45"/>
                      <a:pt x="157" y="43"/>
                      <a:pt x="159" y="42"/>
                    </a:cubicBezTo>
                    <a:cubicBezTo>
                      <a:pt x="158" y="42"/>
                      <a:pt x="158" y="42"/>
                      <a:pt x="158" y="42"/>
                    </a:cubicBezTo>
                    <a:cubicBezTo>
                      <a:pt x="161" y="37"/>
                      <a:pt x="162" y="31"/>
                      <a:pt x="171" y="33"/>
                    </a:cubicBezTo>
                    <a:cubicBezTo>
                      <a:pt x="165" y="40"/>
                      <a:pt x="178" y="38"/>
                      <a:pt x="181" y="41"/>
                    </a:cubicBezTo>
                    <a:cubicBezTo>
                      <a:pt x="178" y="43"/>
                      <a:pt x="178" y="43"/>
                      <a:pt x="178" y="43"/>
                    </a:cubicBezTo>
                    <a:cubicBezTo>
                      <a:pt x="185" y="41"/>
                      <a:pt x="192" y="41"/>
                      <a:pt x="196" y="40"/>
                    </a:cubicBezTo>
                    <a:cubicBezTo>
                      <a:pt x="196" y="42"/>
                      <a:pt x="196" y="42"/>
                      <a:pt x="196" y="42"/>
                    </a:cubicBezTo>
                    <a:cubicBezTo>
                      <a:pt x="201" y="39"/>
                      <a:pt x="203" y="31"/>
                      <a:pt x="210" y="32"/>
                    </a:cubicBezTo>
                    <a:cubicBezTo>
                      <a:pt x="209" y="36"/>
                      <a:pt x="201" y="45"/>
                      <a:pt x="209" y="43"/>
                    </a:cubicBezTo>
                    <a:cubicBezTo>
                      <a:pt x="208" y="48"/>
                      <a:pt x="199" y="49"/>
                      <a:pt x="191" y="47"/>
                    </a:cubicBezTo>
                    <a:cubicBezTo>
                      <a:pt x="199" y="49"/>
                      <a:pt x="203" y="57"/>
                      <a:pt x="193" y="58"/>
                    </a:cubicBezTo>
                    <a:cubicBezTo>
                      <a:pt x="196" y="64"/>
                      <a:pt x="202" y="55"/>
                      <a:pt x="207" y="58"/>
                    </a:cubicBezTo>
                    <a:cubicBezTo>
                      <a:pt x="206" y="56"/>
                      <a:pt x="207" y="54"/>
                      <a:pt x="207" y="52"/>
                    </a:cubicBezTo>
                    <a:cubicBezTo>
                      <a:pt x="207" y="60"/>
                      <a:pt x="225" y="52"/>
                      <a:pt x="225" y="46"/>
                    </a:cubicBezTo>
                    <a:cubicBezTo>
                      <a:pt x="216" y="51"/>
                      <a:pt x="216" y="51"/>
                      <a:pt x="216" y="51"/>
                    </a:cubicBezTo>
                    <a:cubicBezTo>
                      <a:pt x="215" y="44"/>
                      <a:pt x="226" y="40"/>
                      <a:pt x="223" y="36"/>
                    </a:cubicBezTo>
                    <a:cubicBezTo>
                      <a:pt x="227" y="47"/>
                      <a:pt x="246" y="30"/>
                      <a:pt x="251" y="39"/>
                    </a:cubicBezTo>
                    <a:cubicBezTo>
                      <a:pt x="248" y="34"/>
                      <a:pt x="248" y="34"/>
                      <a:pt x="248" y="34"/>
                    </a:cubicBezTo>
                    <a:cubicBezTo>
                      <a:pt x="266" y="37"/>
                      <a:pt x="281" y="24"/>
                      <a:pt x="299" y="21"/>
                    </a:cubicBezTo>
                    <a:cubicBezTo>
                      <a:pt x="293" y="24"/>
                      <a:pt x="293" y="36"/>
                      <a:pt x="281" y="33"/>
                    </a:cubicBezTo>
                    <a:cubicBezTo>
                      <a:pt x="299" y="35"/>
                      <a:pt x="287" y="44"/>
                      <a:pt x="292" y="50"/>
                    </a:cubicBezTo>
                    <a:cubicBezTo>
                      <a:pt x="306" y="54"/>
                      <a:pt x="299" y="39"/>
                      <a:pt x="303" y="35"/>
                    </a:cubicBezTo>
                    <a:cubicBezTo>
                      <a:pt x="294" y="37"/>
                      <a:pt x="294" y="37"/>
                      <a:pt x="294" y="37"/>
                    </a:cubicBezTo>
                    <a:cubicBezTo>
                      <a:pt x="306" y="23"/>
                      <a:pt x="329" y="40"/>
                      <a:pt x="347" y="31"/>
                    </a:cubicBezTo>
                    <a:cubicBezTo>
                      <a:pt x="349" y="35"/>
                      <a:pt x="344" y="33"/>
                      <a:pt x="341" y="34"/>
                    </a:cubicBezTo>
                    <a:cubicBezTo>
                      <a:pt x="350" y="41"/>
                      <a:pt x="349" y="33"/>
                      <a:pt x="354" y="30"/>
                    </a:cubicBezTo>
                    <a:cubicBezTo>
                      <a:pt x="363" y="31"/>
                      <a:pt x="373" y="34"/>
                      <a:pt x="368" y="43"/>
                    </a:cubicBezTo>
                    <a:cubicBezTo>
                      <a:pt x="378" y="45"/>
                      <a:pt x="367" y="38"/>
                      <a:pt x="372" y="35"/>
                    </a:cubicBezTo>
                    <a:cubicBezTo>
                      <a:pt x="374" y="37"/>
                      <a:pt x="374" y="37"/>
                      <a:pt x="374" y="37"/>
                    </a:cubicBezTo>
                    <a:cubicBezTo>
                      <a:pt x="384" y="27"/>
                      <a:pt x="384" y="27"/>
                      <a:pt x="384" y="27"/>
                    </a:cubicBezTo>
                    <a:cubicBezTo>
                      <a:pt x="392" y="29"/>
                      <a:pt x="402" y="34"/>
                      <a:pt x="406" y="42"/>
                    </a:cubicBezTo>
                    <a:cubicBezTo>
                      <a:pt x="426" y="40"/>
                      <a:pt x="413" y="22"/>
                      <a:pt x="427" y="19"/>
                    </a:cubicBezTo>
                    <a:cubicBezTo>
                      <a:pt x="435" y="23"/>
                      <a:pt x="425" y="26"/>
                      <a:pt x="425" y="29"/>
                    </a:cubicBezTo>
                    <a:cubicBezTo>
                      <a:pt x="437" y="28"/>
                      <a:pt x="437" y="28"/>
                      <a:pt x="437" y="28"/>
                    </a:cubicBezTo>
                    <a:cubicBezTo>
                      <a:pt x="433" y="38"/>
                      <a:pt x="423" y="33"/>
                      <a:pt x="424" y="44"/>
                    </a:cubicBezTo>
                    <a:cubicBezTo>
                      <a:pt x="434" y="33"/>
                      <a:pt x="438" y="41"/>
                      <a:pt x="452" y="33"/>
                    </a:cubicBezTo>
                    <a:cubicBezTo>
                      <a:pt x="451" y="32"/>
                      <a:pt x="451" y="32"/>
                      <a:pt x="451" y="32"/>
                    </a:cubicBezTo>
                    <a:cubicBezTo>
                      <a:pt x="457" y="24"/>
                      <a:pt x="471" y="29"/>
                      <a:pt x="479" y="27"/>
                    </a:cubicBezTo>
                    <a:cubicBezTo>
                      <a:pt x="476" y="32"/>
                      <a:pt x="467" y="33"/>
                      <a:pt x="461" y="35"/>
                    </a:cubicBezTo>
                    <a:cubicBezTo>
                      <a:pt x="470" y="38"/>
                      <a:pt x="494" y="34"/>
                      <a:pt x="501" y="24"/>
                    </a:cubicBezTo>
                    <a:cubicBezTo>
                      <a:pt x="506" y="25"/>
                      <a:pt x="518" y="29"/>
                      <a:pt x="510" y="34"/>
                    </a:cubicBezTo>
                    <a:cubicBezTo>
                      <a:pt x="529" y="35"/>
                      <a:pt x="518" y="19"/>
                      <a:pt x="534" y="22"/>
                    </a:cubicBezTo>
                    <a:cubicBezTo>
                      <a:pt x="533" y="29"/>
                      <a:pt x="533" y="29"/>
                      <a:pt x="533" y="29"/>
                    </a:cubicBezTo>
                    <a:cubicBezTo>
                      <a:pt x="551" y="40"/>
                      <a:pt x="568" y="19"/>
                      <a:pt x="585" y="28"/>
                    </a:cubicBezTo>
                    <a:cubicBezTo>
                      <a:pt x="586" y="19"/>
                      <a:pt x="586" y="19"/>
                      <a:pt x="586" y="19"/>
                    </a:cubicBezTo>
                    <a:cubicBezTo>
                      <a:pt x="589" y="23"/>
                      <a:pt x="597" y="24"/>
                      <a:pt x="598" y="28"/>
                    </a:cubicBezTo>
                    <a:cubicBezTo>
                      <a:pt x="590" y="31"/>
                      <a:pt x="590" y="31"/>
                      <a:pt x="590" y="31"/>
                    </a:cubicBezTo>
                    <a:cubicBezTo>
                      <a:pt x="597" y="39"/>
                      <a:pt x="598" y="24"/>
                      <a:pt x="607" y="29"/>
                    </a:cubicBezTo>
                    <a:cubicBezTo>
                      <a:pt x="607" y="26"/>
                      <a:pt x="599" y="20"/>
                      <a:pt x="599" y="17"/>
                    </a:cubicBezTo>
                    <a:cubicBezTo>
                      <a:pt x="564" y="23"/>
                      <a:pt x="528" y="10"/>
                      <a:pt x="492" y="21"/>
                    </a:cubicBezTo>
                    <a:cubicBezTo>
                      <a:pt x="494" y="22"/>
                      <a:pt x="495" y="23"/>
                      <a:pt x="494" y="25"/>
                    </a:cubicBezTo>
                    <a:cubicBezTo>
                      <a:pt x="490" y="23"/>
                      <a:pt x="483" y="25"/>
                      <a:pt x="484" y="20"/>
                    </a:cubicBezTo>
                    <a:cubicBezTo>
                      <a:pt x="485" y="20"/>
                      <a:pt x="485" y="20"/>
                      <a:pt x="485" y="20"/>
                    </a:cubicBezTo>
                    <a:cubicBezTo>
                      <a:pt x="476" y="22"/>
                      <a:pt x="467" y="11"/>
                      <a:pt x="462" y="11"/>
                    </a:cubicBezTo>
                    <a:cubicBezTo>
                      <a:pt x="458" y="17"/>
                      <a:pt x="442" y="9"/>
                      <a:pt x="447" y="19"/>
                    </a:cubicBezTo>
                    <a:cubicBezTo>
                      <a:pt x="440" y="13"/>
                      <a:pt x="440" y="13"/>
                      <a:pt x="440" y="13"/>
                    </a:cubicBezTo>
                    <a:cubicBezTo>
                      <a:pt x="438" y="17"/>
                      <a:pt x="439" y="22"/>
                      <a:pt x="436" y="24"/>
                    </a:cubicBezTo>
                    <a:cubicBezTo>
                      <a:pt x="429" y="23"/>
                      <a:pt x="429" y="19"/>
                      <a:pt x="434" y="16"/>
                    </a:cubicBezTo>
                    <a:cubicBezTo>
                      <a:pt x="409" y="13"/>
                      <a:pt x="380" y="14"/>
                      <a:pt x="354" y="18"/>
                    </a:cubicBezTo>
                    <a:cubicBezTo>
                      <a:pt x="361" y="13"/>
                      <a:pt x="361" y="13"/>
                      <a:pt x="361" y="13"/>
                    </a:cubicBezTo>
                    <a:cubicBezTo>
                      <a:pt x="355" y="10"/>
                      <a:pt x="339" y="22"/>
                      <a:pt x="344" y="9"/>
                    </a:cubicBezTo>
                    <a:cubicBezTo>
                      <a:pt x="332" y="14"/>
                      <a:pt x="310" y="6"/>
                      <a:pt x="310" y="20"/>
                    </a:cubicBezTo>
                    <a:cubicBezTo>
                      <a:pt x="301" y="6"/>
                      <a:pt x="280" y="14"/>
                      <a:pt x="263" y="17"/>
                    </a:cubicBezTo>
                    <a:cubicBezTo>
                      <a:pt x="266" y="28"/>
                      <a:pt x="248" y="20"/>
                      <a:pt x="244" y="25"/>
                    </a:cubicBezTo>
                    <a:cubicBezTo>
                      <a:pt x="241" y="17"/>
                      <a:pt x="258" y="16"/>
                      <a:pt x="258" y="10"/>
                    </a:cubicBezTo>
                    <a:cubicBezTo>
                      <a:pt x="241" y="24"/>
                      <a:pt x="209" y="0"/>
                      <a:pt x="202" y="24"/>
                    </a:cubicBezTo>
                    <a:cubicBezTo>
                      <a:pt x="200" y="23"/>
                      <a:pt x="200" y="22"/>
                      <a:pt x="200" y="21"/>
                    </a:cubicBezTo>
                    <a:cubicBezTo>
                      <a:pt x="197" y="21"/>
                      <a:pt x="192" y="17"/>
                      <a:pt x="189" y="16"/>
                    </a:cubicBezTo>
                    <a:cubicBezTo>
                      <a:pt x="187" y="20"/>
                      <a:pt x="195" y="22"/>
                      <a:pt x="186" y="23"/>
                    </a:cubicBezTo>
                    <a:cubicBezTo>
                      <a:pt x="180" y="23"/>
                      <a:pt x="184" y="16"/>
                      <a:pt x="181" y="13"/>
                    </a:cubicBezTo>
                    <a:cubicBezTo>
                      <a:pt x="168" y="19"/>
                      <a:pt x="149" y="21"/>
                      <a:pt x="147" y="30"/>
                    </a:cubicBezTo>
                    <a:cubicBezTo>
                      <a:pt x="143" y="28"/>
                      <a:pt x="139" y="23"/>
                      <a:pt x="143" y="21"/>
                    </a:cubicBezTo>
                    <a:cubicBezTo>
                      <a:pt x="124" y="28"/>
                      <a:pt x="124" y="20"/>
                      <a:pt x="105" y="25"/>
                    </a:cubicBezTo>
                    <a:cubicBezTo>
                      <a:pt x="111" y="24"/>
                      <a:pt x="108" y="15"/>
                      <a:pt x="118" y="18"/>
                    </a:cubicBezTo>
                    <a:cubicBezTo>
                      <a:pt x="110" y="5"/>
                      <a:pt x="88" y="21"/>
                      <a:pt x="72" y="14"/>
                    </a:cubicBezTo>
                    <a:cubicBezTo>
                      <a:pt x="65" y="23"/>
                      <a:pt x="65" y="23"/>
                      <a:pt x="65" y="23"/>
                    </a:cubicBezTo>
                    <a:cubicBezTo>
                      <a:pt x="56" y="24"/>
                      <a:pt x="55" y="16"/>
                      <a:pt x="62" y="13"/>
                    </a:cubicBezTo>
                    <a:cubicBezTo>
                      <a:pt x="45" y="8"/>
                      <a:pt x="37" y="13"/>
                      <a:pt x="24" y="14"/>
                    </a:cubicBezTo>
                    <a:cubicBezTo>
                      <a:pt x="23" y="13"/>
                      <a:pt x="24" y="11"/>
                      <a:pt x="26" y="11"/>
                    </a:cubicBezTo>
                    <a:cubicBezTo>
                      <a:pt x="8" y="11"/>
                      <a:pt x="8" y="11"/>
                      <a:pt x="8" y="11"/>
                    </a:cubicBezTo>
                    <a:cubicBezTo>
                      <a:pt x="6" y="13"/>
                      <a:pt x="0" y="17"/>
                      <a:pt x="1" y="23"/>
                    </a:cubicBezTo>
                    <a:cubicBezTo>
                      <a:pt x="3" y="18"/>
                      <a:pt x="7" y="15"/>
                      <a:pt x="17" y="1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8" name="Rectangle 189"/>
              <p:cNvSpPr>
                <a:spLocks noChangeArrowheads="1"/>
              </p:cNvSpPr>
              <p:nvPr/>
            </p:nvSpPr>
            <p:spPr bwMode="auto">
              <a:xfrm>
                <a:off x="3469" y="3142"/>
                <a:ext cx="1" cy="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013"/>
              </a:p>
            </p:txBody>
          </p:sp>
          <p:sp>
            <p:nvSpPr>
              <p:cNvPr id="319" name="Freeform 190"/>
              <p:cNvSpPr/>
              <p:nvPr/>
            </p:nvSpPr>
            <p:spPr bwMode="auto">
              <a:xfrm>
                <a:off x="3687" y="3185"/>
                <a:ext cx="7" cy="5"/>
              </a:xfrm>
              <a:custGeom>
                <a:avLst/>
                <a:gdLst>
                  <a:gd name="T0" fmla="*/ 5 w 5"/>
                  <a:gd name="T1" fmla="*/ 4 h 4"/>
                  <a:gd name="T2" fmla="*/ 0 w 5"/>
                  <a:gd name="T3" fmla="*/ 0 h 4"/>
                  <a:gd name="T4" fmla="*/ 5 w 5"/>
                  <a:gd name="T5" fmla="*/ 4 h 4"/>
                </a:gdLst>
                <a:ahLst/>
                <a:cxnLst>
                  <a:cxn ang="0">
                    <a:pos x="T0" y="T1"/>
                  </a:cxn>
                  <a:cxn ang="0">
                    <a:pos x="T2" y="T3"/>
                  </a:cxn>
                  <a:cxn ang="0">
                    <a:pos x="T4" y="T5"/>
                  </a:cxn>
                </a:cxnLst>
                <a:rect l="0" t="0" r="r" b="b"/>
                <a:pathLst>
                  <a:path w="5" h="4">
                    <a:moveTo>
                      <a:pt x="5" y="4"/>
                    </a:moveTo>
                    <a:cubicBezTo>
                      <a:pt x="3" y="2"/>
                      <a:pt x="2" y="1"/>
                      <a:pt x="0" y="0"/>
                    </a:cubicBezTo>
                    <a:cubicBezTo>
                      <a:pt x="1" y="2"/>
                      <a:pt x="2" y="3"/>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0" name="Freeform 191"/>
              <p:cNvSpPr/>
              <p:nvPr/>
            </p:nvSpPr>
            <p:spPr bwMode="auto">
              <a:xfrm>
                <a:off x="2860" y="3116"/>
                <a:ext cx="611" cy="90"/>
              </a:xfrm>
              <a:custGeom>
                <a:avLst/>
                <a:gdLst>
                  <a:gd name="T0" fmla="*/ 276 w 448"/>
                  <a:gd name="T1" fmla="*/ 35 h 66"/>
                  <a:gd name="T2" fmla="*/ 295 w 448"/>
                  <a:gd name="T3" fmla="*/ 36 h 66"/>
                  <a:gd name="T4" fmla="*/ 290 w 448"/>
                  <a:gd name="T5" fmla="*/ 49 h 66"/>
                  <a:gd name="T6" fmla="*/ 319 w 448"/>
                  <a:gd name="T7" fmla="*/ 49 h 66"/>
                  <a:gd name="T8" fmla="*/ 310 w 448"/>
                  <a:gd name="T9" fmla="*/ 61 h 66"/>
                  <a:gd name="T10" fmla="*/ 336 w 448"/>
                  <a:gd name="T11" fmla="*/ 46 h 66"/>
                  <a:gd name="T12" fmla="*/ 373 w 448"/>
                  <a:gd name="T13" fmla="*/ 47 h 66"/>
                  <a:gd name="T14" fmla="*/ 363 w 448"/>
                  <a:gd name="T15" fmla="*/ 64 h 66"/>
                  <a:gd name="T16" fmla="*/ 418 w 448"/>
                  <a:gd name="T17" fmla="*/ 27 h 66"/>
                  <a:gd name="T18" fmla="*/ 418 w 448"/>
                  <a:gd name="T19" fmla="*/ 47 h 66"/>
                  <a:gd name="T20" fmla="*/ 442 w 448"/>
                  <a:gd name="T21" fmla="*/ 41 h 66"/>
                  <a:gd name="T22" fmla="*/ 434 w 448"/>
                  <a:gd name="T23" fmla="*/ 39 h 66"/>
                  <a:gd name="T24" fmla="*/ 446 w 448"/>
                  <a:gd name="T25" fmla="*/ 20 h 66"/>
                  <a:gd name="T26" fmla="*/ 424 w 448"/>
                  <a:gd name="T27" fmla="*/ 21 h 66"/>
                  <a:gd name="T28" fmla="*/ 442 w 448"/>
                  <a:gd name="T29" fmla="*/ 14 h 66"/>
                  <a:gd name="T30" fmla="*/ 432 w 448"/>
                  <a:gd name="T31" fmla="*/ 1 h 66"/>
                  <a:gd name="T32" fmla="*/ 415 w 448"/>
                  <a:gd name="T33" fmla="*/ 7 h 66"/>
                  <a:gd name="T34" fmla="*/ 414 w 448"/>
                  <a:gd name="T35" fmla="*/ 4 h 66"/>
                  <a:gd name="T36" fmla="*/ 390 w 448"/>
                  <a:gd name="T37" fmla="*/ 9 h 66"/>
                  <a:gd name="T38" fmla="*/ 389 w 448"/>
                  <a:gd name="T39" fmla="*/ 7 h 66"/>
                  <a:gd name="T40" fmla="*/ 377 w 448"/>
                  <a:gd name="T41" fmla="*/ 17 h 66"/>
                  <a:gd name="T42" fmla="*/ 381 w 448"/>
                  <a:gd name="T43" fmla="*/ 17 h 66"/>
                  <a:gd name="T44" fmla="*/ 367 w 448"/>
                  <a:gd name="T45" fmla="*/ 41 h 66"/>
                  <a:gd name="T46" fmla="*/ 345 w 448"/>
                  <a:gd name="T47" fmla="*/ 39 h 66"/>
                  <a:gd name="T48" fmla="*/ 365 w 448"/>
                  <a:gd name="T49" fmla="*/ 13 h 66"/>
                  <a:gd name="T50" fmla="*/ 366 w 448"/>
                  <a:gd name="T51" fmla="*/ 9 h 66"/>
                  <a:gd name="T52" fmla="*/ 346 w 448"/>
                  <a:gd name="T53" fmla="*/ 25 h 66"/>
                  <a:gd name="T54" fmla="*/ 296 w 448"/>
                  <a:gd name="T55" fmla="*/ 35 h 66"/>
                  <a:gd name="T56" fmla="*/ 308 w 448"/>
                  <a:gd name="T57" fmla="*/ 22 h 66"/>
                  <a:gd name="T58" fmla="*/ 317 w 448"/>
                  <a:gd name="T59" fmla="*/ 27 h 66"/>
                  <a:gd name="T60" fmla="*/ 335 w 448"/>
                  <a:gd name="T61" fmla="*/ 8 h 66"/>
                  <a:gd name="T62" fmla="*/ 338 w 448"/>
                  <a:gd name="T63" fmla="*/ 20 h 66"/>
                  <a:gd name="T64" fmla="*/ 350 w 448"/>
                  <a:gd name="T65" fmla="*/ 2 h 66"/>
                  <a:gd name="T66" fmla="*/ 322 w 448"/>
                  <a:gd name="T67" fmla="*/ 7 h 66"/>
                  <a:gd name="T68" fmla="*/ 243 w 448"/>
                  <a:gd name="T69" fmla="*/ 9 h 66"/>
                  <a:gd name="T70" fmla="*/ 38 w 448"/>
                  <a:gd name="T71" fmla="*/ 15 h 66"/>
                  <a:gd name="T72" fmla="*/ 0 w 448"/>
                  <a:gd name="T73" fmla="*/ 34 h 66"/>
                  <a:gd name="T74" fmla="*/ 13 w 448"/>
                  <a:gd name="T75" fmla="*/ 42 h 66"/>
                  <a:gd name="T76" fmla="*/ 35 w 448"/>
                  <a:gd name="T77" fmla="*/ 33 h 66"/>
                  <a:gd name="T78" fmla="*/ 27 w 448"/>
                  <a:gd name="T79" fmla="*/ 38 h 66"/>
                  <a:gd name="T80" fmla="*/ 30 w 448"/>
                  <a:gd name="T81" fmla="*/ 38 h 66"/>
                  <a:gd name="T82" fmla="*/ 23 w 448"/>
                  <a:gd name="T83" fmla="*/ 44 h 66"/>
                  <a:gd name="T84" fmla="*/ 68 w 448"/>
                  <a:gd name="T85" fmla="*/ 39 h 66"/>
                  <a:gd name="T86" fmla="*/ 56 w 448"/>
                  <a:gd name="T87" fmla="*/ 54 h 66"/>
                  <a:gd name="T88" fmla="*/ 152 w 448"/>
                  <a:gd name="T89" fmla="*/ 59 h 66"/>
                  <a:gd name="T90" fmla="*/ 161 w 448"/>
                  <a:gd name="T91" fmla="*/ 44 h 66"/>
                  <a:gd name="T92" fmla="*/ 164 w 448"/>
                  <a:gd name="T93" fmla="*/ 48 h 66"/>
                  <a:gd name="T94" fmla="*/ 160 w 448"/>
                  <a:gd name="T95" fmla="*/ 36 h 66"/>
                  <a:gd name="T96" fmla="*/ 199 w 448"/>
                  <a:gd name="T97" fmla="*/ 16 h 66"/>
                  <a:gd name="T98" fmla="*/ 198 w 448"/>
                  <a:gd name="T99" fmla="*/ 22 h 66"/>
                  <a:gd name="T100" fmla="*/ 224 w 448"/>
                  <a:gd name="T101" fmla="*/ 18 h 66"/>
                  <a:gd name="T102" fmla="*/ 213 w 448"/>
                  <a:gd name="T103" fmla="*/ 34 h 66"/>
                  <a:gd name="T104" fmla="*/ 218 w 448"/>
                  <a:gd name="T105" fmla="*/ 31 h 66"/>
                  <a:gd name="T106" fmla="*/ 205 w 448"/>
                  <a:gd name="T107" fmla="*/ 51 h 66"/>
                  <a:gd name="T108" fmla="*/ 251 w 448"/>
                  <a:gd name="T109" fmla="*/ 47 h 66"/>
                  <a:gd name="T110" fmla="*/ 226 w 448"/>
                  <a:gd name="T111" fmla="*/ 59 h 66"/>
                  <a:gd name="T112" fmla="*/ 245 w 448"/>
                  <a:gd name="T113" fmla="*/ 61 h 66"/>
                  <a:gd name="T114" fmla="*/ 247 w 448"/>
                  <a:gd name="T115" fmla="*/ 53 h 66"/>
                  <a:gd name="T116" fmla="*/ 249 w 448"/>
                  <a:gd name="T117" fmla="*/ 66 h 66"/>
                  <a:gd name="T118" fmla="*/ 276 w 448"/>
                  <a:gd name="T119" fmla="*/ 35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48" h="66">
                    <a:moveTo>
                      <a:pt x="276" y="35"/>
                    </a:moveTo>
                    <a:cubicBezTo>
                      <a:pt x="278" y="48"/>
                      <a:pt x="287" y="33"/>
                      <a:pt x="295" y="36"/>
                    </a:cubicBezTo>
                    <a:cubicBezTo>
                      <a:pt x="287" y="38"/>
                      <a:pt x="289" y="45"/>
                      <a:pt x="290" y="49"/>
                    </a:cubicBezTo>
                    <a:cubicBezTo>
                      <a:pt x="300" y="33"/>
                      <a:pt x="302" y="52"/>
                      <a:pt x="319" y="49"/>
                    </a:cubicBezTo>
                    <a:cubicBezTo>
                      <a:pt x="319" y="54"/>
                      <a:pt x="311" y="55"/>
                      <a:pt x="310" y="61"/>
                    </a:cubicBezTo>
                    <a:cubicBezTo>
                      <a:pt x="319" y="57"/>
                      <a:pt x="334" y="55"/>
                      <a:pt x="336" y="46"/>
                    </a:cubicBezTo>
                    <a:cubicBezTo>
                      <a:pt x="352" y="45"/>
                      <a:pt x="363" y="49"/>
                      <a:pt x="373" y="47"/>
                    </a:cubicBezTo>
                    <a:cubicBezTo>
                      <a:pt x="362" y="51"/>
                      <a:pt x="371" y="56"/>
                      <a:pt x="363" y="64"/>
                    </a:cubicBezTo>
                    <a:cubicBezTo>
                      <a:pt x="374" y="53"/>
                      <a:pt x="401" y="40"/>
                      <a:pt x="418" y="27"/>
                    </a:cubicBezTo>
                    <a:cubicBezTo>
                      <a:pt x="420" y="37"/>
                      <a:pt x="421" y="38"/>
                      <a:pt x="418" y="47"/>
                    </a:cubicBezTo>
                    <a:cubicBezTo>
                      <a:pt x="438" y="54"/>
                      <a:pt x="424" y="38"/>
                      <a:pt x="442" y="41"/>
                    </a:cubicBezTo>
                    <a:cubicBezTo>
                      <a:pt x="434" y="39"/>
                      <a:pt x="434" y="39"/>
                      <a:pt x="434" y="39"/>
                    </a:cubicBezTo>
                    <a:cubicBezTo>
                      <a:pt x="443" y="36"/>
                      <a:pt x="443" y="27"/>
                      <a:pt x="446" y="20"/>
                    </a:cubicBezTo>
                    <a:cubicBezTo>
                      <a:pt x="424" y="21"/>
                      <a:pt x="424" y="21"/>
                      <a:pt x="424" y="21"/>
                    </a:cubicBezTo>
                    <a:cubicBezTo>
                      <a:pt x="424" y="14"/>
                      <a:pt x="438" y="15"/>
                      <a:pt x="442" y="14"/>
                    </a:cubicBezTo>
                    <a:cubicBezTo>
                      <a:pt x="448" y="5"/>
                      <a:pt x="430" y="8"/>
                      <a:pt x="432" y="1"/>
                    </a:cubicBezTo>
                    <a:cubicBezTo>
                      <a:pt x="429" y="7"/>
                      <a:pt x="421" y="5"/>
                      <a:pt x="415" y="7"/>
                    </a:cubicBezTo>
                    <a:cubicBezTo>
                      <a:pt x="414" y="4"/>
                      <a:pt x="414" y="4"/>
                      <a:pt x="414" y="4"/>
                    </a:cubicBezTo>
                    <a:cubicBezTo>
                      <a:pt x="404" y="0"/>
                      <a:pt x="399" y="9"/>
                      <a:pt x="390" y="9"/>
                    </a:cubicBezTo>
                    <a:cubicBezTo>
                      <a:pt x="389" y="8"/>
                      <a:pt x="389" y="7"/>
                      <a:pt x="389" y="7"/>
                    </a:cubicBezTo>
                    <a:cubicBezTo>
                      <a:pt x="386" y="11"/>
                      <a:pt x="383" y="16"/>
                      <a:pt x="377" y="17"/>
                    </a:cubicBezTo>
                    <a:cubicBezTo>
                      <a:pt x="381" y="17"/>
                      <a:pt x="381" y="17"/>
                      <a:pt x="381" y="17"/>
                    </a:cubicBezTo>
                    <a:cubicBezTo>
                      <a:pt x="374" y="26"/>
                      <a:pt x="355" y="32"/>
                      <a:pt x="367" y="41"/>
                    </a:cubicBezTo>
                    <a:cubicBezTo>
                      <a:pt x="345" y="39"/>
                      <a:pt x="345" y="39"/>
                      <a:pt x="345" y="39"/>
                    </a:cubicBezTo>
                    <a:cubicBezTo>
                      <a:pt x="348" y="29"/>
                      <a:pt x="352" y="14"/>
                      <a:pt x="365" y="13"/>
                    </a:cubicBezTo>
                    <a:cubicBezTo>
                      <a:pt x="366" y="9"/>
                      <a:pt x="366" y="9"/>
                      <a:pt x="366" y="9"/>
                    </a:cubicBezTo>
                    <a:cubicBezTo>
                      <a:pt x="357" y="3"/>
                      <a:pt x="339" y="16"/>
                      <a:pt x="346" y="25"/>
                    </a:cubicBezTo>
                    <a:cubicBezTo>
                      <a:pt x="336" y="48"/>
                      <a:pt x="312" y="26"/>
                      <a:pt x="296" y="35"/>
                    </a:cubicBezTo>
                    <a:cubicBezTo>
                      <a:pt x="295" y="29"/>
                      <a:pt x="304" y="27"/>
                      <a:pt x="308" y="22"/>
                    </a:cubicBezTo>
                    <a:cubicBezTo>
                      <a:pt x="313" y="21"/>
                      <a:pt x="316" y="21"/>
                      <a:pt x="317" y="27"/>
                    </a:cubicBezTo>
                    <a:cubicBezTo>
                      <a:pt x="337" y="23"/>
                      <a:pt x="312" y="6"/>
                      <a:pt x="335" y="8"/>
                    </a:cubicBezTo>
                    <a:cubicBezTo>
                      <a:pt x="347" y="12"/>
                      <a:pt x="322" y="19"/>
                      <a:pt x="338" y="20"/>
                    </a:cubicBezTo>
                    <a:cubicBezTo>
                      <a:pt x="350" y="2"/>
                      <a:pt x="350" y="2"/>
                      <a:pt x="350" y="2"/>
                    </a:cubicBezTo>
                    <a:cubicBezTo>
                      <a:pt x="340" y="2"/>
                      <a:pt x="330" y="5"/>
                      <a:pt x="322" y="7"/>
                    </a:cubicBezTo>
                    <a:cubicBezTo>
                      <a:pt x="276" y="19"/>
                      <a:pt x="243" y="9"/>
                      <a:pt x="243" y="9"/>
                    </a:cubicBezTo>
                    <a:cubicBezTo>
                      <a:pt x="174" y="12"/>
                      <a:pt x="106" y="13"/>
                      <a:pt x="38" y="15"/>
                    </a:cubicBezTo>
                    <a:cubicBezTo>
                      <a:pt x="16" y="18"/>
                      <a:pt x="9" y="17"/>
                      <a:pt x="0" y="34"/>
                    </a:cubicBezTo>
                    <a:cubicBezTo>
                      <a:pt x="4" y="38"/>
                      <a:pt x="18" y="36"/>
                      <a:pt x="13" y="42"/>
                    </a:cubicBezTo>
                    <a:cubicBezTo>
                      <a:pt x="15" y="36"/>
                      <a:pt x="24" y="32"/>
                      <a:pt x="35" y="33"/>
                    </a:cubicBezTo>
                    <a:cubicBezTo>
                      <a:pt x="36" y="39"/>
                      <a:pt x="25" y="36"/>
                      <a:pt x="27" y="38"/>
                    </a:cubicBezTo>
                    <a:cubicBezTo>
                      <a:pt x="30" y="38"/>
                      <a:pt x="30" y="38"/>
                      <a:pt x="30" y="38"/>
                    </a:cubicBezTo>
                    <a:cubicBezTo>
                      <a:pt x="28" y="41"/>
                      <a:pt x="26" y="44"/>
                      <a:pt x="23" y="44"/>
                    </a:cubicBezTo>
                    <a:cubicBezTo>
                      <a:pt x="35" y="53"/>
                      <a:pt x="59" y="51"/>
                      <a:pt x="68" y="39"/>
                    </a:cubicBezTo>
                    <a:cubicBezTo>
                      <a:pt x="78" y="46"/>
                      <a:pt x="61" y="49"/>
                      <a:pt x="56" y="54"/>
                    </a:cubicBezTo>
                    <a:cubicBezTo>
                      <a:pt x="92" y="59"/>
                      <a:pt x="116" y="58"/>
                      <a:pt x="152" y="59"/>
                    </a:cubicBezTo>
                    <a:cubicBezTo>
                      <a:pt x="153" y="48"/>
                      <a:pt x="156" y="52"/>
                      <a:pt x="161" y="44"/>
                    </a:cubicBezTo>
                    <a:cubicBezTo>
                      <a:pt x="164" y="48"/>
                      <a:pt x="164" y="48"/>
                      <a:pt x="164" y="48"/>
                    </a:cubicBezTo>
                    <a:cubicBezTo>
                      <a:pt x="163" y="46"/>
                      <a:pt x="168" y="38"/>
                      <a:pt x="160" y="36"/>
                    </a:cubicBezTo>
                    <a:cubicBezTo>
                      <a:pt x="181" y="45"/>
                      <a:pt x="185" y="21"/>
                      <a:pt x="199" y="16"/>
                    </a:cubicBezTo>
                    <a:cubicBezTo>
                      <a:pt x="198" y="22"/>
                      <a:pt x="198" y="22"/>
                      <a:pt x="198" y="22"/>
                    </a:cubicBezTo>
                    <a:cubicBezTo>
                      <a:pt x="210" y="21"/>
                      <a:pt x="214" y="21"/>
                      <a:pt x="224" y="18"/>
                    </a:cubicBezTo>
                    <a:cubicBezTo>
                      <a:pt x="243" y="29"/>
                      <a:pt x="207" y="19"/>
                      <a:pt x="213" y="34"/>
                    </a:cubicBezTo>
                    <a:cubicBezTo>
                      <a:pt x="218" y="31"/>
                      <a:pt x="218" y="31"/>
                      <a:pt x="218" y="31"/>
                    </a:cubicBezTo>
                    <a:cubicBezTo>
                      <a:pt x="215" y="37"/>
                      <a:pt x="211" y="47"/>
                      <a:pt x="205" y="51"/>
                    </a:cubicBezTo>
                    <a:cubicBezTo>
                      <a:pt x="224" y="41"/>
                      <a:pt x="231" y="54"/>
                      <a:pt x="251" y="47"/>
                    </a:cubicBezTo>
                    <a:cubicBezTo>
                      <a:pt x="249" y="54"/>
                      <a:pt x="231" y="59"/>
                      <a:pt x="226" y="59"/>
                    </a:cubicBezTo>
                    <a:cubicBezTo>
                      <a:pt x="233" y="60"/>
                      <a:pt x="245" y="55"/>
                      <a:pt x="245" y="61"/>
                    </a:cubicBezTo>
                    <a:cubicBezTo>
                      <a:pt x="247" y="53"/>
                      <a:pt x="247" y="53"/>
                      <a:pt x="247" y="53"/>
                    </a:cubicBezTo>
                    <a:cubicBezTo>
                      <a:pt x="258" y="52"/>
                      <a:pt x="245" y="61"/>
                      <a:pt x="249" y="66"/>
                    </a:cubicBezTo>
                    <a:cubicBezTo>
                      <a:pt x="277" y="65"/>
                      <a:pt x="253" y="40"/>
                      <a:pt x="276"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1" name="Freeform 192"/>
              <p:cNvSpPr/>
              <p:nvPr/>
            </p:nvSpPr>
            <p:spPr bwMode="auto">
              <a:xfrm>
                <a:off x="3608" y="3167"/>
                <a:ext cx="12" cy="1"/>
              </a:xfrm>
              <a:custGeom>
                <a:avLst/>
                <a:gdLst>
                  <a:gd name="T0" fmla="*/ 9 w 9"/>
                  <a:gd name="T1" fmla="*/ 1 h 1"/>
                  <a:gd name="T2" fmla="*/ 0 w 9"/>
                  <a:gd name="T3" fmla="*/ 1 h 1"/>
                  <a:gd name="T4" fmla="*/ 9 w 9"/>
                  <a:gd name="T5" fmla="*/ 1 h 1"/>
                </a:gdLst>
                <a:ahLst/>
                <a:cxnLst>
                  <a:cxn ang="0">
                    <a:pos x="T0" y="T1"/>
                  </a:cxn>
                  <a:cxn ang="0">
                    <a:pos x="T2" y="T3"/>
                  </a:cxn>
                  <a:cxn ang="0">
                    <a:pos x="T4" y="T5"/>
                  </a:cxn>
                </a:cxnLst>
                <a:rect l="0" t="0" r="r" b="b"/>
                <a:pathLst>
                  <a:path w="9" h="1">
                    <a:moveTo>
                      <a:pt x="9" y="1"/>
                    </a:moveTo>
                    <a:cubicBezTo>
                      <a:pt x="6" y="0"/>
                      <a:pt x="3" y="1"/>
                      <a:pt x="0" y="1"/>
                    </a:cubicBezTo>
                    <a:cubicBezTo>
                      <a:pt x="3" y="1"/>
                      <a:pt x="6" y="1"/>
                      <a:pt x="9" y="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2" name="Freeform 193"/>
              <p:cNvSpPr/>
              <p:nvPr/>
            </p:nvSpPr>
            <p:spPr bwMode="auto">
              <a:xfrm>
                <a:off x="3544" y="3190"/>
                <a:ext cx="1" cy="4"/>
              </a:xfrm>
              <a:custGeom>
                <a:avLst/>
                <a:gdLst>
                  <a:gd name="T0" fmla="*/ 1 w 1"/>
                  <a:gd name="T1" fmla="*/ 0 h 3"/>
                  <a:gd name="T2" fmla="*/ 0 w 1"/>
                  <a:gd name="T3" fmla="*/ 3 h 3"/>
                  <a:gd name="T4" fmla="*/ 1 w 1"/>
                  <a:gd name="T5" fmla="*/ 0 h 3"/>
                </a:gdLst>
                <a:ahLst/>
                <a:cxnLst>
                  <a:cxn ang="0">
                    <a:pos x="T0" y="T1"/>
                  </a:cxn>
                  <a:cxn ang="0">
                    <a:pos x="T2" y="T3"/>
                  </a:cxn>
                  <a:cxn ang="0">
                    <a:pos x="T4" y="T5"/>
                  </a:cxn>
                </a:cxnLst>
                <a:rect l="0" t="0" r="r" b="b"/>
                <a:pathLst>
                  <a:path w="1" h="3">
                    <a:moveTo>
                      <a:pt x="1" y="0"/>
                    </a:moveTo>
                    <a:cubicBezTo>
                      <a:pt x="1" y="1"/>
                      <a:pt x="0" y="2"/>
                      <a:pt x="0" y="3"/>
                    </a:cubicBezTo>
                    <a:cubicBezTo>
                      <a:pt x="1" y="2"/>
                      <a:pt x="1" y="1"/>
                      <a:pt x="1"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3" name="Freeform 194"/>
              <p:cNvSpPr/>
              <p:nvPr/>
            </p:nvSpPr>
            <p:spPr bwMode="auto">
              <a:xfrm>
                <a:off x="3526" y="3194"/>
                <a:ext cx="18" cy="11"/>
              </a:xfrm>
              <a:custGeom>
                <a:avLst/>
                <a:gdLst>
                  <a:gd name="T0" fmla="*/ 9 w 13"/>
                  <a:gd name="T1" fmla="*/ 8 h 8"/>
                  <a:gd name="T2" fmla="*/ 13 w 13"/>
                  <a:gd name="T3" fmla="*/ 0 h 8"/>
                  <a:gd name="T4" fmla="*/ 9 w 13"/>
                  <a:gd name="T5" fmla="*/ 8 h 8"/>
                </a:gdLst>
                <a:ahLst/>
                <a:cxnLst>
                  <a:cxn ang="0">
                    <a:pos x="T0" y="T1"/>
                  </a:cxn>
                  <a:cxn ang="0">
                    <a:pos x="T2" y="T3"/>
                  </a:cxn>
                  <a:cxn ang="0">
                    <a:pos x="T4" y="T5"/>
                  </a:cxn>
                </a:cxnLst>
                <a:rect l="0" t="0" r="r" b="b"/>
                <a:pathLst>
                  <a:path w="13" h="8">
                    <a:moveTo>
                      <a:pt x="9" y="8"/>
                    </a:moveTo>
                    <a:cubicBezTo>
                      <a:pt x="7" y="4"/>
                      <a:pt x="11" y="4"/>
                      <a:pt x="13" y="0"/>
                    </a:cubicBezTo>
                    <a:cubicBezTo>
                      <a:pt x="9" y="2"/>
                      <a:pt x="0" y="2"/>
                      <a:pt x="9" y="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4" name="Freeform 195"/>
              <p:cNvSpPr/>
              <p:nvPr/>
            </p:nvSpPr>
            <p:spPr bwMode="auto">
              <a:xfrm>
                <a:off x="4754" y="3165"/>
                <a:ext cx="16" cy="10"/>
              </a:xfrm>
              <a:custGeom>
                <a:avLst/>
                <a:gdLst>
                  <a:gd name="T0" fmla="*/ 3 w 12"/>
                  <a:gd name="T1" fmla="*/ 7 h 7"/>
                  <a:gd name="T2" fmla="*/ 10 w 12"/>
                  <a:gd name="T3" fmla="*/ 0 h 7"/>
                  <a:gd name="T4" fmla="*/ 0 w 12"/>
                  <a:gd name="T5" fmla="*/ 3 h 7"/>
                  <a:gd name="T6" fmla="*/ 3 w 12"/>
                  <a:gd name="T7" fmla="*/ 7 h 7"/>
                </a:gdLst>
                <a:ahLst/>
                <a:cxnLst>
                  <a:cxn ang="0">
                    <a:pos x="T0" y="T1"/>
                  </a:cxn>
                  <a:cxn ang="0">
                    <a:pos x="T2" y="T3"/>
                  </a:cxn>
                  <a:cxn ang="0">
                    <a:pos x="T4" y="T5"/>
                  </a:cxn>
                  <a:cxn ang="0">
                    <a:pos x="T6" y="T7"/>
                  </a:cxn>
                </a:cxnLst>
                <a:rect l="0" t="0" r="r" b="b"/>
                <a:pathLst>
                  <a:path w="12" h="7">
                    <a:moveTo>
                      <a:pt x="3" y="7"/>
                    </a:moveTo>
                    <a:cubicBezTo>
                      <a:pt x="5" y="4"/>
                      <a:pt x="12" y="2"/>
                      <a:pt x="10" y="0"/>
                    </a:cubicBezTo>
                    <a:cubicBezTo>
                      <a:pt x="0" y="3"/>
                      <a:pt x="0" y="3"/>
                      <a:pt x="0" y="3"/>
                    </a:cubicBezTo>
                    <a:lnTo>
                      <a:pt x="3"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5" name="Freeform 196"/>
              <p:cNvSpPr/>
              <p:nvPr/>
            </p:nvSpPr>
            <p:spPr bwMode="auto">
              <a:xfrm>
                <a:off x="4705" y="3160"/>
                <a:ext cx="24" cy="15"/>
              </a:xfrm>
              <a:custGeom>
                <a:avLst/>
                <a:gdLst>
                  <a:gd name="T0" fmla="*/ 18 w 18"/>
                  <a:gd name="T1" fmla="*/ 3 h 11"/>
                  <a:gd name="T2" fmla="*/ 7 w 18"/>
                  <a:gd name="T3" fmla="*/ 0 h 11"/>
                  <a:gd name="T4" fmla="*/ 0 w 18"/>
                  <a:gd name="T5" fmla="*/ 11 h 11"/>
                  <a:gd name="T6" fmla="*/ 18 w 18"/>
                  <a:gd name="T7" fmla="*/ 3 h 11"/>
                </a:gdLst>
                <a:ahLst/>
                <a:cxnLst>
                  <a:cxn ang="0">
                    <a:pos x="T0" y="T1"/>
                  </a:cxn>
                  <a:cxn ang="0">
                    <a:pos x="T2" y="T3"/>
                  </a:cxn>
                  <a:cxn ang="0">
                    <a:pos x="T4" y="T5"/>
                  </a:cxn>
                  <a:cxn ang="0">
                    <a:pos x="T6" y="T7"/>
                  </a:cxn>
                </a:cxnLst>
                <a:rect l="0" t="0" r="r" b="b"/>
                <a:pathLst>
                  <a:path w="18" h="11">
                    <a:moveTo>
                      <a:pt x="18" y="3"/>
                    </a:moveTo>
                    <a:cubicBezTo>
                      <a:pt x="7" y="0"/>
                      <a:pt x="7" y="0"/>
                      <a:pt x="7" y="0"/>
                    </a:cubicBezTo>
                    <a:cubicBezTo>
                      <a:pt x="0" y="11"/>
                      <a:pt x="0" y="11"/>
                      <a:pt x="0" y="11"/>
                    </a:cubicBezTo>
                    <a:cubicBezTo>
                      <a:pt x="12" y="11"/>
                      <a:pt x="6" y="3"/>
                      <a:pt x="18"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6" name="Freeform 197"/>
              <p:cNvSpPr/>
              <p:nvPr/>
            </p:nvSpPr>
            <p:spPr bwMode="auto">
              <a:xfrm>
                <a:off x="4688" y="3153"/>
                <a:ext cx="3" cy="4"/>
              </a:xfrm>
              <a:custGeom>
                <a:avLst/>
                <a:gdLst>
                  <a:gd name="T0" fmla="*/ 0 w 2"/>
                  <a:gd name="T1" fmla="*/ 3 h 3"/>
                  <a:gd name="T2" fmla="*/ 2 w 2"/>
                  <a:gd name="T3" fmla="*/ 0 h 3"/>
                  <a:gd name="T4" fmla="*/ 0 w 2"/>
                  <a:gd name="T5" fmla="*/ 3 h 3"/>
                </a:gdLst>
                <a:ahLst/>
                <a:cxnLst>
                  <a:cxn ang="0">
                    <a:pos x="T0" y="T1"/>
                  </a:cxn>
                  <a:cxn ang="0">
                    <a:pos x="T2" y="T3"/>
                  </a:cxn>
                  <a:cxn ang="0">
                    <a:pos x="T4" y="T5"/>
                  </a:cxn>
                </a:cxnLst>
                <a:rect l="0" t="0" r="r" b="b"/>
                <a:pathLst>
                  <a:path w="2" h="3">
                    <a:moveTo>
                      <a:pt x="0" y="3"/>
                    </a:moveTo>
                    <a:cubicBezTo>
                      <a:pt x="2" y="0"/>
                      <a:pt x="2" y="0"/>
                      <a:pt x="2" y="0"/>
                    </a:cubicBezTo>
                    <a:cubicBezTo>
                      <a:pt x="0" y="1"/>
                      <a:pt x="0" y="2"/>
                      <a:pt x="0" y="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7" name="Freeform 198"/>
              <p:cNvSpPr/>
              <p:nvPr/>
            </p:nvSpPr>
            <p:spPr bwMode="auto">
              <a:xfrm>
                <a:off x="4682" y="3157"/>
                <a:ext cx="19" cy="17"/>
              </a:xfrm>
              <a:custGeom>
                <a:avLst/>
                <a:gdLst>
                  <a:gd name="T0" fmla="*/ 5 w 14"/>
                  <a:gd name="T1" fmla="*/ 4 h 12"/>
                  <a:gd name="T2" fmla="*/ 1 w 14"/>
                  <a:gd name="T3" fmla="*/ 12 h 12"/>
                  <a:gd name="T4" fmla="*/ 14 w 14"/>
                  <a:gd name="T5" fmla="*/ 6 h 12"/>
                  <a:gd name="T6" fmla="*/ 9 w 14"/>
                  <a:gd name="T7" fmla="*/ 5 h 12"/>
                  <a:gd name="T8" fmla="*/ 5 w 14"/>
                  <a:gd name="T9" fmla="*/ 0 h 12"/>
                  <a:gd name="T10" fmla="*/ 0 w 14"/>
                  <a:gd name="T11" fmla="*/ 5 h 12"/>
                  <a:gd name="T12" fmla="*/ 5 w 14"/>
                  <a:gd name="T13" fmla="*/ 4 h 12"/>
                </a:gdLst>
                <a:ahLst/>
                <a:cxnLst>
                  <a:cxn ang="0">
                    <a:pos x="T0" y="T1"/>
                  </a:cxn>
                  <a:cxn ang="0">
                    <a:pos x="T2" y="T3"/>
                  </a:cxn>
                  <a:cxn ang="0">
                    <a:pos x="T4" y="T5"/>
                  </a:cxn>
                  <a:cxn ang="0">
                    <a:pos x="T6" y="T7"/>
                  </a:cxn>
                  <a:cxn ang="0">
                    <a:pos x="T8" y="T9"/>
                  </a:cxn>
                  <a:cxn ang="0">
                    <a:pos x="T10" y="T11"/>
                  </a:cxn>
                  <a:cxn ang="0">
                    <a:pos x="T12" y="T13"/>
                  </a:cxn>
                </a:cxnLst>
                <a:rect l="0" t="0" r="r" b="b"/>
                <a:pathLst>
                  <a:path w="14" h="12">
                    <a:moveTo>
                      <a:pt x="5" y="4"/>
                    </a:moveTo>
                    <a:cubicBezTo>
                      <a:pt x="1" y="12"/>
                      <a:pt x="1" y="12"/>
                      <a:pt x="1" y="12"/>
                    </a:cubicBezTo>
                    <a:cubicBezTo>
                      <a:pt x="14" y="6"/>
                      <a:pt x="14" y="6"/>
                      <a:pt x="14" y="6"/>
                    </a:cubicBezTo>
                    <a:cubicBezTo>
                      <a:pt x="9" y="5"/>
                      <a:pt x="9" y="5"/>
                      <a:pt x="9" y="5"/>
                    </a:cubicBezTo>
                    <a:cubicBezTo>
                      <a:pt x="9" y="2"/>
                      <a:pt x="5" y="1"/>
                      <a:pt x="5" y="0"/>
                    </a:cubicBezTo>
                    <a:cubicBezTo>
                      <a:pt x="0" y="5"/>
                      <a:pt x="0" y="5"/>
                      <a:pt x="0" y="5"/>
                    </a:cubicBezTo>
                    <a:cubicBezTo>
                      <a:pt x="1" y="5"/>
                      <a:pt x="4" y="3"/>
                      <a:pt x="5"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8" name="Freeform 199"/>
              <p:cNvSpPr/>
              <p:nvPr/>
            </p:nvSpPr>
            <p:spPr bwMode="auto">
              <a:xfrm>
                <a:off x="4672" y="3164"/>
                <a:ext cx="1" cy="3"/>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2"/>
                      <a:pt x="1" y="2"/>
                      <a:pt x="1" y="2"/>
                    </a:cubicBezTo>
                    <a:cubicBezTo>
                      <a:pt x="1" y="2"/>
                      <a:pt x="1" y="1"/>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9" name="Freeform 200"/>
              <p:cNvSpPr/>
              <p:nvPr/>
            </p:nvSpPr>
            <p:spPr bwMode="auto">
              <a:xfrm>
                <a:off x="4631" y="3145"/>
                <a:ext cx="41" cy="19"/>
              </a:xfrm>
              <a:custGeom>
                <a:avLst/>
                <a:gdLst>
                  <a:gd name="T0" fmla="*/ 3 w 30"/>
                  <a:gd name="T1" fmla="*/ 0 h 14"/>
                  <a:gd name="T2" fmla="*/ 0 w 30"/>
                  <a:gd name="T3" fmla="*/ 11 h 14"/>
                  <a:gd name="T4" fmla="*/ 20 w 30"/>
                  <a:gd name="T5" fmla="*/ 5 h 14"/>
                  <a:gd name="T6" fmla="*/ 30 w 30"/>
                  <a:gd name="T7" fmla="*/ 14 h 14"/>
                  <a:gd name="T8" fmla="*/ 11 w 30"/>
                  <a:gd name="T9" fmla="*/ 0 h 14"/>
                  <a:gd name="T10" fmla="*/ 10 w 30"/>
                  <a:gd name="T11" fmla="*/ 5 h 14"/>
                  <a:gd name="T12" fmla="*/ 3 w 30"/>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30" h="14">
                    <a:moveTo>
                      <a:pt x="3" y="0"/>
                    </a:moveTo>
                    <a:cubicBezTo>
                      <a:pt x="6" y="3"/>
                      <a:pt x="1" y="7"/>
                      <a:pt x="0" y="11"/>
                    </a:cubicBezTo>
                    <a:cubicBezTo>
                      <a:pt x="11" y="14"/>
                      <a:pt x="11" y="2"/>
                      <a:pt x="20" y="5"/>
                    </a:cubicBezTo>
                    <a:cubicBezTo>
                      <a:pt x="6" y="12"/>
                      <a:pt x="25" y="10"/>
                      <a:pt x="30" y="14"/>
                    </a:cubicBezTo>
                    <a:cubicBezTo>
                      <a:pt x="27" y="7"/>
                      <a:pt x="22" y="2"/>
                      <a:pt x="11" y="0"/>
                    </a:cubicBezTo>
                    <a:cubicBezTo>
                      <a:pt x="10" y="5"/>
                      <a:pt x="10" y="5"/>
                      <a:pt x="10" y="5"/>
                    </a:cubicBezTo>
                    <a:cubicBezTo>
                      <a:pt x="4" y="5"/>
                      <a:pt x="7" y="2"/>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30" name="Freeform 201"/>
              <p:cNvSpPr/>
              <p:nvPr/>
            </p:nvSpPr>
            <p:spPr bwMode="auto">
              <a:xfrm>
                <a:off x="4545" y="3142"/>
                <a:ext cx="74" cy="26"/>
              </a:xfrm>
              <a:custGeom>
                <a:avLst/>
                <a:gdLst>
                  <a:gd name="T0" fmla="*/ 11 w 54"/>
                  <a:gd name="T1" fmla="*/ 16 h 19"/>
                  <a:gd name="T2" fmla="*/ 19 w 54"/>
                  <a:gd name="T3" fmla="*/ 8 h 19"/>
                  <a:gd name="T4" fmla="*/ 34 w 54"/>
                  <a:gd name="T5" fmla="*/ 19 h 19"/>
                  <a:gd name="T6" fmla="*/ 43 w 54"/>
                  <a:gd name="T7" fmla="*/ 12 h 19"/>
                  <a:gd name="T8" fmla="*/ 54 w 54"/>
                  <a:gd name="T9" fmla="*/ 14 h 19"/>
                  <a:gd name="T10" fmla="*/ 22 w 54"/>
                  <a:gd name="T11" fmla="*/ 5 h 19"/>
                  <a:gd name="T12" fmla="*/ 27 w 54"/>
                  <a:gd name="T13" fmla="*/ 4 h 19"/>
                  <a:gd name="T14" fmla="*/ 15 w 54"/>
                  <a:gd name="T15" fmla="*/ 0 h 19"/>
                  <a:gd name="T16" fmla="*/ 11 w 54"/>
                  <a:gd name="T17" fmla="*/ 1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19">
                    <a:moveTo>
                      <a:pt x="11" y="16"/>
                    </a:moveTo>
                    <a:cubicBezTo>
                      <a:pt x="19" y="8"/>
                      <a:pt x="19" y="8"/>
                      <a:pt x="19" y="8"/>
                    </a:cubicBezTo>
                    <a:cubicBezTo>
                      <a:pt x="21" y="12"/>
                      <a:pt x="34" y="12"/>
                      <a:pt x="34" y="19"/>
                    </a:cubicBezTo>
                    <a:cubicBezTo>
                      <a:pt x="39" y="18"/>
                      <a:pt x="39" y="15"/>
                      <a:pt x="43" y="12"/>
                    </a:cubicBezTo>
                    <a:cubicBezTo>
                      <a:pt x="47" y="16"/>
                      <a:pt x="50" y="19"/>
                      <a:pt x="54" y="14"/>
                    </a:cubicBezTo>
                    <a:cubicBezTo>
                      <a:pt x="34" y="9"/>
                      <a:pt x="40" y="7"/>
                      <a:pt x="22" y="5"/>
                    </a:cubicBezTo>
                    <a:cubicBezTo>
                      <a:pt x="23" y="4"/>
                      <a:pt x="25" y="4"/>
                      <a:pt x="27" y="4"/>
                    </a:cubicBezTo>
                    <a:cubicBezTo>
                      <a:pt x="15" y="0"/>
                      <a:pt x="15" y="0"/>
                      <a:pt x="15" y="0"/>
                    </a:cubicBezTo>
                    <a:cubicBezTo>
                      <a:pt x="15" y="10"/>
                      <a:pt x="0" y="11"/>
                      <a:pt x="11"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31" name="Freeform 202"/>
              <p:cNvSpPr/>
              <p:nvPr/>
            </p:nvSpPr>
            <p:spPr bwMode="auto">
              <a:xfrm>
                <a:off x="4525" y="3139"/>
                <a:ext cx="31" cy="18"/>
              </a:xfrm>
              <a:custGeom>
                <a:avLst/>
                <a:gdLst>
                  <a:gd name="T0" fmla="*/ 10 w 23"/>
                  <a:gd name="T1" fmla="*/ 13 h 13"/>
                  <a:gd name="T2" fmla="*/ 19 w 23"/>
                  <a:gd name="T3" fmla="*/ 0 h 13"/>
                  <a:gd name="T4" fmla="*/ 0 w 23"/>
                  <a:gd name="T5" fmla="*/ 7 h 13"/>
                  <a:gd name="T6" fmla="*/ 10 w 23"/>
                  <a:gd name="T7" fmla="*/ 13 h 13"/>
                </a:gdLst>
                <a:ahLst/>
                <a:cxnLst>
                  <a:cxn ang="0">
                    <a:pos x="T0" y="T1"/>
                  </a:cxn>
                  <a:cxn ang="0">
                    <a:pos x="T2" y="T3"/>
                  </a:cxn>
                  <a:cxn ang="0">
                    <a:pos x="T4" y="T5"/>
                  </a:cxn>
                  <a:cxn ang="0">
                    <a:pos x="T6" y="T7"/>
                  </a:cxn>
                </a:cxnLst>
                <a:rect l="0" t="0" r="r" b="b"/>
                <a:pathLst>
                  <a:path w="23" h="13">
                    <a:moveTo>
                      <a:pt x="10" y="13"/>
                    </a:moveTo>
                    <a:cubicBezTo>
                      <a:pt x="19" y="12"/>
                      <a:pt x="23" y="5"/>
                      <a:pt x="19" y="0"/>
                    </a:cubicBezTo>
                    <a:cubicBezTo>
                      <a:pt x="0" y="7"/>
                      <a:pt x="0" y="7"/>
                      <a:pt x="0" y="7"/>
                    </a:cubicBezTo>
                    <a:cubicBezTo>
                      <a:pt x="5" y="7"/>
                      <a:pt x="12" y="6"/>
                      <a:pt x="10"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32" name="Freeform 203"/>
              <p:cNvSpPr/>
              <p:nvPr/>
            </p:nvSpPr>
            <p:spPr bwMode="auto">
              <a:xfrm>
                <a:off x="4497" y="3141"/>
                <a:ext cx="22" cy="24"/>
              </a:xfrm>
              <a:custGeom>
                <a:avLst/>
                <a:gdLst>
                  <a:gd name="T0" fmla="*/ 16 w 16"/>
                  <a:gd name="T1" fmla="*/ 12 h 18"/>
                  <a:gd name="T2" fmla="*/ 0 w 16"/>
                  <a:gd name="T3" fmla="*/ 8 h 18"/>
                  <a:gd name="T4" fmla="*/ 16 w 16"/>
                  <a:gd name="T5" fmla="*/ 12 h 18"/>
                </a:gdLst>
                <a:ahLst/>
                <a:cxnLst>
                  <a:cxn ang="0">
                    <a:pos x="T0" y="T1"/>
                  </a:cxn>
                  <a:cxn ang="0">
                    <a:pos x="T2" y="T3"/>
                  </a:cxn>
                  <a:cxn ang="0">
                    <a:pos x="T4" y="T5"/>
                  </a:cxn>
                </a:cxnLst>
                <a:rect l="0" t="0" r="r" b="b"/>
                <a:pathLst>
                  <a:path w="16" h="18">
                    <a:moveTo>
                      <a:pt x="16" y="12"/>
                    </a:moveTo>
                    <a:cubicBezTo>
                      <a:pt x="12" y="9"/>
                      <a:pt x="6" y="0"/>
                      <a:pt x="0" y="8"/>
                    </a:cubicBezTo>
                    <a:cubicBezTo>
                      <a:pt x="11" y="7"/>
                      <a:pt x="6" y="18"/>
                      <a:pt x="16"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33" name="Freeform 204"/>
              <p:cNvSpPr/>
              <p:nvPr/>
            </p:nvSpPr>
            <p:spPr bwMode="auto">
              <a:xfrm>
                <a:off x="4430" y="3124"/>
                <a:ext cx="56" cy="46"/>
              </a:xfrm>
              <a:custGeom>
                <a:avLst/>
                <a:gdLst>
                  <a:gd name="T0" fmla="*/ 0 w 41"/>
                  <a:gd name="T1" fmla="*/ 19 h 33"/>
                  <a:gd name="T2" fmla="*/ 18 w 41"/>
                  <a:gd name="T3" fmla="*/ 24 h 33"/>
                  <a:gd name="T4" fmla="*/ 4 w 41"/>
                  <a:gd name="T5" fmla="*/ 32 h 33"/>
                  <a:gd name="T6" fmla="*/ 25 w 41"/>
                  <a:gd name="T7" fmla="*/ 24 h 33"/>
                  <a:gd name="T8" fmla="*/ 41 w 41"/>
                  <a:gd name="T9" fmla="*/ 16 h 33"/>
                  <a:gd name="T10" fmla="*/ 0 w 41"/>
                  <a:gd name="T11" fmla="*/ 19 h 33"/>
                </a:gdLst>
                <a:ahLst/>
                <a:cxnLst>
                  <a:cxn ang="0">
                    <a:pos x="T0" y="T1"/>
                  </a:cxn>
                  <a:cxn ang="0">
                    <a:pos x="T2" y="T3"/>
                  </a:cxn>
                  <a:cxn ang="0">
                    <a:pos x="T4" y="T5"/>
                  </a:cxn>
                  <a:cxn ang="0">
                    <a:pos x="T6" y="T7"/>
                  </a:cxn>
                  <a:cxn ang="0">
                    <a:pos x="T8" y="T9"/>
                  </a:cxn>
                  <a:cxn ang="0">
                    <a:pos x="T10" y="T11"/>
                  </a:cxn>
                </a:cxnLst>
                <a:rect l="0" t="0" r="r" b="b"/>
                <a:pathLst>
                  <a:path w="41" h="33">
                    <a:moveTo>
                      <a:pt x="0" y="19"/>
                    </a:moveTo>
                    <a:cubicBezTo>
                      <a:pt x="18" y="24"/>
                      <a:pt x="18" y="24"/>
                      <a:pt x="18" y="24"/>
                    </a:cubicBezTo>
                    <a:cubicBezTo>
                      <a:pt x="21" y="33"/>
                      <a:pt x="9" y="27"/>
                      <a:pt x="4" y="32"/>
                    </a:cubicBezTo>
                    <a:cubicBezTo>
                      <a:pt x="19" y="33"/>
                      <a:pt x="14" y="30"/>
                      <a:pt x="25" y="24"/>
                    </a:cubicBezTo>
                    <a:cubicBezTo>
                      <a:pt x="30" y="24"/>
                      <a:pt x="36" y="19"/>
                      <a:pt x="41" y="16"/>
                    </a:cubicBezTo>
                    <a:cubicBezTo>
                      <a:pt x="18" y="25"/>
                      <a:pt x="17" y="0"/>
                      <a:pt x="0"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
          <p:nvSpPr>
            <p:cNvPr id="5" name="Freeform 206"/>
            <p:cNvSpPr/>
            <p:nvPr/>
          </p:nvSpPr>
          <p:spPr bwMode="auto">
            <a:xfrm>
              <a:off x="2972378" y="5321911"/>
              <a:ext cx="10908" cy="5950"/>
            </a:xfrm>
            <a:custGeom>
              <a:avLst/>
              <a:gdLst>
                <a:gd name="T0" fmla="*/ 10 w 11"/>
                <a:gd name="T1" fmla="*/ 6 h 6"/>
                <a:gd name="T2" fmla="*/ 11 w 11"/>
                <a:gd name="T3" fmla="*/ 0 h 6"/>
                <a:gd name="T4" fmla="*/ 0 w 11"/>
                <a:gd name="T5" fmla="*/ 4 h 6"/>
                <a:gd name="T6" fmla="*/ 10 w 11"/>
                <a:gd name="T7" fmla="*/ 6 h 6"/>
              </a:gdLst>
              <a:ahLst/>
              <a:cxnLst>
                <a:cxn ang="0">
                  <a:pos x="T0" y="T1"/>
                </a:cxn>
                <a:cxn ang="0">
                  <a:pos x="T2" y="T3"/>
                </a:cxn>
                <a:cxn ang="0">
                  <a:pos x="T4" y="T5"/>
                </a:cxn>
                <a:cxn ang="0">
                  <a:pos x="T6" y="T7"/>
                </a:cxn>
              </a:cxnLst>
              <a:rect l="0" t="0" r="r" b="b"/>
              <a:pathLst>
                <a:path w="11" h="6">
                  <a:moveTo>
                    <a:pt x="10" y="6"/>
                  </a:moveTo>
                  <a:lnTo>
                    <a:pt x="11" y="0"/>
                  </a:lnTo>
                  <a:lnTo>
                    <a:pt x="0" y="4"/>
                  </a:lnTo>
                  <a:lnTo>
                    <a:pt x="10" y="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 name="Freeform 207"/>
            <p:cNvSpPr/>
            <p:nvPr/>
          </p:nvSpPr>
          <p:spPr bwMode="auto">
            <a:xfrm>
              <a:off x="2799827" y="5287203"/>
              <a:ext cx="135859" cy="47600"/>
            </a:xfrm>
            <a:custGeom>
              <a:avLst/>
              <a:gdLst>
                <a:gd name="T0" fmla="*/ 55 w 100"/>
                <a:gd name="T1" fmla="*/ 11 h 35"/>
                <a:gd name="T2" fmla="*/ 22 w 100"/>
                <a:gd name="T3" fmla="*/ 14 h 35"/>
                <a:gd name="T4" fmla="*/ 25 w 100"/>
                <a:gd name="T5" fmla="*/ 11 h 35"/>
                <a:gd name="T6" fmla="*/ 15 w 100"/>
                <a:gd name="T7" fmla="*/ 12 h 35"/>
                <a:gd name="T8" fmla="*/ 14 w 100"/>
                <a:gd name="T9" fmla="*/ 10 h 35"/>
                <a:gd name="T10" fmla="*/ 0 w 100"/>
                <a:gd name="T11" fmla="*/ 25 h 35"/>
                <a:gd name="T12" fmla="*/ 15 w 100"/>
                <a:gd name="T13" fmla="*/ 24 h 35"/>
                <a:gd name="T14" fmla="*/ 9 w 100"/>
                <a:gd name="T15" fmla="*/ 35 h 35"/>
                <a:gd name="T16" fmla="*/ 19 w 100"/>
                <a:gd name="T17" fmla="*/ 23 h 35"/>
                <a:gd name="T18" fmla="*/ 25 w 100"/>
                <a:gd name="T19" fmla="*/ 29 h 35"/>
                <a:gd name="T20" fmla="*/ 44 w 100"/>
                <a:gd name="T21" fmla="*/ 16 h 35"/>
                <a:gd name="T22" fmla="*/ 53 w 100"/>
                <a:gd name="T23" fmla="*/ 23 h 35"/>
                <a:gd name="T24" fmla="*/ 71 w 100"/>
                <a:gd name="T25" fmla="*/ 17 h 35"/>
                <a:gd name="T26" fmla="*/ 85 w 100"/>
                <a:gd name="T27" fmla="*/ 30 h 35"/>
                <a:gd name="T28" fmla="*/ 100 w 100"/>
                <a:gd name="T29" fmla="*/ 11 h 35"/>
                <a:gd name="T30" fmla="*/ 84 w 100"/>
                <a:gd name="T31" fmla="*/ 19 h 35"/>
                <a:gd name="T32" fmla="*/ 78 w 100"/>
                <a:gd name="T33" fmla="*/ 9 h 35"/>
                <a:gd name="T34" fmla="*/ 54 w 100"/>
                <a:gd name="T35" fmla="*/ 12 h 35"/>
                <a:gd name="T36" fmla="*/ 55 w 100"/>
                <a:gd name="T37" fmla="*/ 11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0" h="35">
                  <a:moveTo>
                    <a:pt x="55" y="11"/>
                  </a:moveTo>
                  <a:cubicBezTo>
                    <a:pt x="44" y="0"/>
                    <a:pt x="35" y="19"/>
                    <a:pt x="22" y="14"/>
                  </a:cubicBezTo>
                  <a:cubicBezTo>
                    <a:pt x="24" y="13"/>
                    <a:pt x="23" y="12"/>
                    <a:pt x="25" y="11"/>
                  </a:cubicBezTo>
                  <a:cubicBezTo>
                    <a:pt x="15" y="12"/>
                    <a:pt x="15" y="12"/>
                    <a:pt x="15" y="12"/>
                  </a:cubicBezTo>
                  <a:cubicBezTo>
                    <a:pt x="14" y="10"/>
                    <a:pt x="14" y="10"/>
                    <a:pt x="14" y="10"/>
                  </a:cubicBezTo>
                  <a:cubicBezTo>
                    <a:pt x="15" y="17"/>
                    <a:pt x="5" y="20"/>
                    <a:pt x="0" y="25"/>
                  </a:cubicBezTo>
                  <a:cubicBezTo>
                    <a:pt x="11" y="32"/>
                    <a:pt x="5" y="16"/>
                    <a:pt x="15" y="24"/>
                  </a:cubicBezTo>
                  <a:cubicBezTo>
                    <a:pt x="13" y="28"/>
                    <a:pt x="11" y="32"/>
                    <a:pt x="9" y="35"/>
                  </a:cubicBezTo>
                  <a:cubicBezTo>
                    <a:pt x="15" y="31"/>
                    <a:pt x="17" y="27"/>
                    <a:pt x="19" y="23"/>
                  </a:cubicBezTo>
                  <a:cubicBezTo>
                    <a:pt x="26" y="22"/>
                    <a:pt x="24" y="26"/>
                    <a:pt x="25" y="29"/>
                  </a:cubicBezTo>
                  <a:cubicBezTo>
                    <a:pt x="32" y="24"/>
                    <a:pt x="32" y="14"/>
                    <a:pt x="44" y="16"/>
                  </a:cubicBezTo>
                  <a:cubicBezTo>
                    <a:pt x="52" y="22"/>
                    <a:pt x="40" y="26"/>
                    <a:pt x="53" y="23"/>
                  </a:cubicBezTo>
                  <a:cubicBezTo>
                    <a:pt x="46" y="12"/>
                    <a:pt x="66" y="25"/>
                    <a:pt x="71" y="17"/>
                  </a:cubicBezTo>
                  <a:cubicBezTo>
                    <a:pt x="80" y="19"/>
                    <a:pt x="87" y="26"/>
                    <a:pt x="85" y="30"/>
                  </a:cubicBezTo>
                  <a:cubicBezTo>
                    <a:pt x="84" y="21"/>
                    <a:pt x="92" y="14"/>
                    <a:pt x="100" y="11"/>
                  </a:cubicBezTo>
                  <a:cubicBezTo>
                    <a:pt x="84" y="19"/>
                    <a:pt x="84" y="19"/>
                    <a:pt x="84" y="19"/>
                  </a:cubicBezTo>
                  <a:cubicBezTo>
                    <a:pt x="78" y="9"/>
                    <a:pt x="78" y="9"/>
                    <a:pt x="78" y="9"/>
                  </a:cubicBezTo>
                  <a:cubicBezTo>
                    <a:pt x="69" y="14"/>
                    <a:pt x="63" y="13"/>
                    <a:pt x="54" y="12"/>
                  </a:cubicBezTo>
                  <a:lnTo>
                    <a:pt x="55" y="11"/>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 name="Freeform 208"/>
            <p:cNvSpPr/>
            <p:nvPr/>
          </p:nvSpPr>
          <p:spPr bwMode="auto">
            <a:xfrm>
              <a:off x="2808752" y="5334803"/>
              <a:ext cx="3967" cy="1983"/>
            </a:xfrm>
            <a:custGeom>
              <a:avLst/>
              <a:gdLst>
                <a:gd name="T0" fmla="*/ 3 w 3"/>
                <a:gd name="T1" fmla="*/ 0 h 2"/>
                <a:gd name="T2" fmla="*/ 0 w 3"/>
                <a:gd name="T3" fmla="*/ 2 h 2"/>
                <a:gd name="T4" fmla="*/ 3 w 3"/>
                <a:gd name="T5" fmla="*/ 0 h 2"/>
              </a:gdLst>
              <a:ahLst/>
              <a:cxnLst>
                <a:cxn ang="0">
                  <a:pos x="T0" y="T1"/>
                </a:cxn>
                <a:cxn ang="0">
                  <a:pos x="T2" y="T3"/>
                </a:cxn>
                <a:cxn ang="0">
                  <a:pos x="T4" y="T5"/>
                </a:cxn>
              </a:cxnLst>
              <a:rect l="0" t="0" r="r" b="b"/>
              <a:pathLst>
                <a:path w="3" h="2">
                  <a:moveTo>
                    <a:pt x="3" y="0"/>
                  </a:moveTo>
                  <a:cubicBezTo>
                    <a:pt x="2" y="1"/>
                    <a:pt x="1" y="1"/>
                    <a:pt x="0" y="2"/>
                  </a:cubicBezTo>
                  <a:cubicBezTo>
                    <a:pt x="1" y="2"/>
                    <a:pt x="2" y="1"/>
                    <a:pt x="3"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 name="Freeform 209"/>
            <p:cNvSpPr/>
            <p:nvPr/>
          </p:nvSpPr>
          <p:spPr bwMode="auto">
            <a:xfrm>
              <a:off x="2913869" y="5331828"/>
              <a:ext cx="3967" cy="6942"/>
            </a:xfrm>
            <a:custGeom>
              <a:avLst/>
              <a:gdLst>
                <a:gd name="T0" fmla="*/ 4 w 4"/>
                <a:gd name="T1" fmla="*/ 0 h 7"/>
                <a:gd name="T2" fmla="*/ 0 w 4"/>
                <a:gd name="T3" fmla="*/ 3 h 7"/>
                <a:gd name="T4" fmla="*/ 3 w 4"/>
                <a:gd name="T5" fmla="*/ 7 h 7"/>
                <a:gd name="T6" fmla="*/ 4 w 4"/>
                <a:gd name="T7" fmla="*/ 0 h 7"/>
              </a:gdLst>
              <a:ahLst/>
              <a:cxnLst>
                <a:cxn ang="0">
                  <a:pos x="T0" y="T1"/>
                </a:cxn>
                <a:cxn ang="0">
                  <a:pos x="T2" y="T3"/>
                </a:cxn>
                <a:cxn ang="0">
                  <a:pos x="T4" y="T5"/>
                </a:cxn>
                <a:cxn ang="0">
                  <a:pos x="T6" y="T7"/>
                </a:cxn>
              </a:cxnLst>
              <a:rect l="0" t="0" r="r" b="b"/>
              <a:pathLst>
                <a:path w="4" h="7">
                  <a:moveTo>
                    <a:pt x="4" y="0"/>
                  </a:moveTo>
                  <a:lnTo>
                    <a:pt x="0" y="3"/>
                  </a:lnTo>
                  <a:lnTo>
                    <a:pt x="3" y="7"/>
                  </a:lnTo>
                  <a:lnTo>
                    <a:pt x="4"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 name="Freeform 210"/>
            <p:cNvSpPr/>
            <p:nvPr/>
          </p:nvSpPr>
          <p:spPr bwMode="auto">
            <a:xfrm>
              <a:off x="2798835" y="5339762"/>
              <a:ext cx="6942" cy="6942"/>
            </a:xfrm>
            <a:custGeom>
              <a:avLst/>
              <a:gdLst>
                <a:gd name="T0" fmla="*/ 2 w 5"/>
                <a:gd name="T1" fmla="*/ 4 h 5"/>
                <a:gd name="T2" fmla="*/ 3 w 5"/>
                <a:gd name="T3" fmla="*/ 0 h 5"/>
                <a:gd name="T4" fmla="*/ 0 w 5"/>
                <a:gd name="T5" fmla="*/ 5 h 5"/>
                <a:gd name="T6" fmla="*/ 2 w 5"/>
                <a:gd name="T7" fmla="*/ 4 h 5"/>
              </a:gdLst>
              <a:ahLst/>
              <a:cxnLst>
                <a:cxn ang="0">
                  <a:pos x="T0" y="T1"/>
                </a:cxn>
                <a:cxn ang="0">
                  <a:pos x="T2" y="T3"/>
                </a:cxn>
                <a:cxn ang="0">
                  <a:pos x="T4" y="T5"/>
                </a:cxn>
                <a:cxn ang="0">
                  <a:pos x="T6" y="T7"/>
                </a:cxn>
              </a:cxnLst>
              <a:rect l="0" t="0" r="r" b="b"/>
              <a:pathLst>
                <a:path w="5" h="5">
                  <a:moveTo>
                    <a:pt x="2" y="4"/>
                  </a:moveTo>
                  <a:cubicBezTo>
                    <a:pt x="4" y="4"/>
                    <a:pt x="5" y="0"/>
                    <a:pt x="3" y="0"/>
                  </a:cubicBezTo>
                  <a:cubicBezTo>
                    <a:pt x="0" y="5"/>
                    <a:pt x="0" y="5"/>
                    <a:pt x="0" y="5"/>
                  </a:cubicBezTo>
                  <a:lnTo>
                    <a:pt x="2" y="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 name="Freeform 211"/>
            <p:cNvSpPr/>
            <p:nvPr/>
          </p:nvSpPr>
          <p:spPr bwMode="auto">
            <a:xfrm>
              <a:off x="2776027" y="5328853"/>
              <a:ext cx="11900" cy="6942"/>
            </a:xfrm>
            <a:custGeom>
              <a:avLst/>
              <a:gdLst>
                <a:gd name="T0" fmla="*/ 12 w 12"/>
                <a:gd name="T1" fmla="*/ 7 h 7"/>
                <a:gd name="T2" fmla="*/ 5 w 12"/>
                <a:gd name="T3" fmla="*/ 0 h 7"/>
                <a:gd name="T4" fmla="*/ 0 w 12"/>
                <a:gd name="T5" fmla="*/ 6 h 7"/>
                <a:gd name="T6" fmla="*/ 12 w 12"/>
                <a:gd name="T7" fmla="*/ 7 h 7"/>
              </a:gdLst>
              <a:ahLst/>
              <a:cxnLst>
                <a:cxn ang="0">
                  <a:pos x="T0" y="T1"/>
                </a:cxn>
                <a:cxn ang="0">
                  <a:pos x="T2" y="T3"/>
                </a:cxn>
                <a:cxn ang="0">
                  <a:pos x="T4" y="T5"/>
                </a:cxn>
                <a:cxn ang="0">
                  <a:pos x="T6" y="T7"/>
                </a:cxn>
              </a:cxnLst>
              <a:rect l="0" t="0" r="r" b="b"/>
              <a:pathLst>
                <a:path w="12" h="7">
                  <a:moveTo>
                    <a:pt x="12" y="7"/>
                  </a:moveTo>
                  <a:lnTo>
                    <a:pt x="5" y="0"/>
                  </a:lnTo>
                  <a:lnTo>
                    <a:pt x="0" y="6"/>
                  </a:lnTo>
                  <a:lnTo>
                    <a:pt x="12" y="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 name="Freeform 212"/>
            <p:cNvSpPr/>
            <p:nvPr/>
          </p:nvSpPr>
          <p:spPr bwMode="auto">
            <a:xfrm>
              <a:off x="2486458" y="5320920"/>
              <a:ext cx="14875" cy="18842"/>
            </a:xfrm>
            <a:custGeom>
              <a:avLst/>
              <a:gdLst>
                <a:gd name="T0" fmla="*/ 3 w 11"/>
                <a:gd name="T1" fmla="*/ 10 h 14"/>
                <a:gd name="T2" fmla="*/ 11 w 11"/>
                <a:gd name="T3" fmla="*/ 2 h 14"/>
                <a:gd name="T4" fmla="*/ 3 w 11"/>
                <a:gd name="T5" fmla="*/ 10 h 14"/>
              </a:gdLst>
              <a:ahLst/>
              <a:cxnLst>
                <a:cxn ang="0">
                  <a:pos x="T0" y="T1"/>
                </a:cxn>
                <a:cxn ang="0">
                  <a:pos x="T2" y="T3"/>
                </a:cxn>
                <a:cxn ang="0">
                  <a:pos x="T4" y="T5"/>
                </a:cxn>
              </a:cxnLst>
              <a:rect l="0" t="0" r="r" b="b"/>
              <a:pathLst>
                <a:path w="11" h="14">
                  <a:moveTo>
                    <a:pt x="3" y="10"/>
                  </a:moveTo>
                  <a:cubicBezTo>
                    <a:pt x="10" y="14"/>
                    <a:pt x="9" y="7"/>
                    <a:pt x="11" y="2"/>
                  </a:cubicBezTo>
                  <a:cubicBezTo>
                    <a:pt x="0" y="0"/>
                    <a:pt x="10" y="8"/>
                    <a:pt x="3"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 name="Freeform 213"/>
            <p:cNvSpPr/>
            <p:nvPr/>
          </p:nvSpPr>
          <p:spPr bwMode="auto">
            <a:xfrm>
              <a:off x="2302998" y="5340753"/>
              <a:ext cx="31734" cy="14875"/>
            </a:xfrm>
            <a:custGeom>
              <a:avLst/>
              <a:gdLst>
                <a:gd name="T0" fmla="*/ 0 w 23"/>
                <a:gd name="T1" fmla="*/ 6 h 11"/>
                <a:gd name="T2" fmla="*/ 23 w 23"/>
                <a:gd name="T3" fmla="*/ 4 h 11"/>
                <a:gd name="T4" fmla="*/ 0 w 23"/>
                <a:gd name="T5" fmla="*/ 6 h 11"/>
              </a:gdLst>
              <a:ahLst/>
              <a:cxnLst>
                <a:cxn ang="0">
                  <a:pos x="T0" y="T1"/>
                </a:cxn>
                <a:cxn ang="0">
                  <a:pos x="T2" y="T3"/>
                </a:cxn>
                <a:cxn ang="0">
                  <a:pos x="T4" y="T5"/>
                </a:cxn>
              </a:cxnLst>
              <a:rect l="0" t="0" r="r" b="b"/>
              <a:pathLst>
                <a:path w="23" h="11">
                  <a:moveTo>
                    <a:pt x="0" y="6"/>
                  </a:moveTo>
                  <a:cubicBezTo>
                    <a:pt x="8" y="11"/>
                    <a:pt x="15" y="4"/>
                    <a:pt x="23" y="4"/>
                  </a:cubicBezTo>
                  <a:cubicBezTo>
                    <a:pt x="16" y="0"/>
                    <a:pt x="6" y="3"/>
                    <a:pt x="0"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 name="Freeform 214"/>
            <p:cNvSpPr/>
            <p:nvPr/>
          </p:nvSpPr>
          <p:spPr bwMode="auto">
            <a:xfrm>
              <a:off x="2219698" y="5354637"/>
              <a:ext cx="14875" cy="26775"/>
            </a:xfrm>
            <a:custGeom>
              <a:avLst/>
              <a:gdLst>
                <a:gd name="T0" fmla="*/ 4 w 11"/>
                <a:gd name="T1" fmla="*/ 20 h 20"/>
                <a:gd name="T2" fmla="*/ 4 w 11"/>
                <a:gd name="T3" fmla="*/ 16 h 20"/>
                <a:gd name="T4" fmla="*/ 11 w 11"/>
                <a:gd name="T5" fmla="*/ 4 h 20"/>
                <a:gd name="T6" fmla="*/ 4 w 11"/>
                <a:gd name="T7" fmla="*/ 20 h 20"/>
              </a:gdLst>
              <a:ahLst/>
              <a:cxnLst>
                <a:cxn ang="0">
                  <a:pos x="T0" y="T1"/>
                </a:cxn>
                <a:cxn ang="0">
                  <a:pos x="T2" y="T3"/>
                </a:cxn>
                <a:cxn ang="0">
                  <a:pos x="T4" y="T5"/>
                </a:cxn>
                <a:cxn ang="0">
                  <a:pos x="T6" y="T7"/>
                </a:cxn>
              </a:cxnLst>
              <a:rect l="0" t="0" r="r" b="b"/>
              <a:pathLst>
                <a:path w="11" h="20">
                  <a:moveTo>
                    <a:pt x="4" y="20"/>
                  </a:moveTo>
                  <a:cubicBezTo>
                    <a:pt x="5" y="18"/>
                    <a:pt x="8" y="17"/>
                    <a:pt x="4" y="16"/>
                  </a:cubicBezTo>
                  <a:cubicBezTo>
                    <a:pt x="11" y="4"/>
                    <a:pt x="11" y="4"/>
                    <a:pt x="11" y="4"/>
                  </a:cubicBezTo>
                  <a:cubicBezTo>
                    <a:pt x="0" y="0"/>
                    <a:pt x="3" y="15"/>
                    <a:pt x="4"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 name="Freeform 215"/>
            <p:cNvSpPr/>
            <p:nvPr/>
          </p:nvSpPr>
          <p:spPr bwMode="auto">
            <a:xfrm>
              <a:off x="2131439" y="5362570"/>
              <a:ext cx="21817" cy="22808"/>
            </a:xfrm>
            <a:custGeom>
              <a:avLst/>
              <a:gdLst>
                <a:gd name="T0" fmla="*/ 2 w 16"/>
                <a:gd name="T1" fmla="*/ 17 h 17"/>
                <a:gd name="T2" fmla="*/ 12 w 16"/>
                <a:gd name="T3" fmla="*/ 12 h 17"/>
                <a:gd name="T4" fmla="*/ 7 w 16"/>
                <a:gd name="T5" fmla="*/ 12 h 17"/>
                <a:gd name="T6" fmla="*/ 16 w 16"/>
                <a:gd name="T7" fmla="*/ 0 h 17"/>
                <a:gd name="T8" fmla="*/ 2 w 16"/>
                <a:gd name="T9" fmla="*/ 17 h 17"/>
              </a:gdLst>
              <a:ahLst/>
              <a:cxnLst>
                <a:cxn ang="0">
                  <a:pos x="T0" y="T1"/>
                </a:cxn>
                <a:cxn ang="0">
                  <a:pos x="T2" y="T3"/>
                </a:cxn>
                <a:cxn ang="0">
                  <a:pos x="T4" y="T5"/>
                </a:cxn>
                <a:cxn ang="0">
                  <a:pos x="T6" y="T7"/>
                </a:cxn>
                <a:cxn ang="0">
                  <a:pos x="T8" y="T9"/>
                </a:cxn>
              </a:cxnLst>
              <a:rect l="0" t="0" r="r" b="b"/>
              <a:pathLst>
                <a:path w="16" h="17">
                  <a:moveTo>
                    <a:pt x="2" y="17"/>
                  </a:moveTo>
                  <a:cubicBezTo>
                    <a:pt x="12" y="12"/>
                    <a:pt x="12" y="12"/>
                    <a:pt x="12" y="12"/>
                  </a:cubicBezTo>
                  <a:cubicBezTo>
                    <a:pt x="7" y="12"/>
                    <a:pt x="7" y="12"/>
                    <a:pt x="7" y="12"/>
                  </a:cubicBezTo>
                  <a:cubicBezTo>
                    <a:pt x="10" y="7"/>
                    <a:pt x="12" y="4"/>
                    <a:pt x="16" y="0"/>
                  </a:cubicBezTo>
                  <a:cubicBezTo>
                    <a:pt x="8" y="3"/>
                    <a:pt x="0" y="8"/>
                    <a:pt x="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 name="Freeform 216"/>
            <p:cNvSpPr/>
            <p:nvPr/>
          </p:nvSpPr>
          <p:spPr bwMode="auto">
            <a:xfrm>
              <a:off x="2159206" y="5360587"/>
              <a:ext cx="5950" cy="4958"/>
            </a:xfrm>
            <a:custGeom>
              <a:avLst/>
              <a:gdLst>
                <a:gd name="T0" fmla="*/ 4 w 4"/>
                <a:gd name="T1" fmla="*/ 0 h 4"/>
                <a:gd name="T2" fmla="*/ 0 w 4"/>
                <a:gd name="T3" fmla="*/ 1 h 4"/>
                <a:gd name="T4" fmla="*/ 4 w 4"/>
                <a:gd name="T5" fmla="*/ 0 h 4"/>
              </a:gdLst>
              <a:ahLst/>
              <a:cxnLst>
                <a:cxn ang="0">
                  <a:pos x="T0" y="T1"/>
                </a:cxn>
                <a:cxn ang="0">
                  <a:pos x="T2" y="T3"/>
                </a:cxn>
                <a:cxn ang="0">
                  <a:pos x="T4" y="T5"/>
                </a:cxn>
              </a:cxnLst>
              <a:rect l="0" t="0" r="r" b="b"/>
              <a:pathLst>
                <a:path w="4" h="4">
                  <a:moveTo>
                    <a:pt x="4" y="0"/>
                  </a:moveTo>
                  <a:cubicBezTo>
                    <a:pt x="0" y="1"/>
                    <a:pt x="0" y="1"/>
                    <a:pt x="0" y="1"/>
                  </a:cubicBezTo>
                  <a:cubicBezTo>
                    <a:pt x="2" y="2"/>
                    <a:pt x="2" y="4"/>
                    <a:pt x="4"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 name="Freeform 217"/>
            <p:cNvSpPr/>
            <p:nvPr/>
          </p:nvSpPr>
          <p:spPr bwMode="auto">
            <a:xfrm>
              <a:off x="2153256" y="5358603"/>
              <a:ext cx="5950" cy="3967"/>
            </a:xfrm>
            <a:custGeom>
              <a:avLst/>
              <a:gdLst>
                <a:gd name="T0" fmla="*/ 1 w 5"/>
                <a:gd name="T1" fmla="*/ 2 h 3"/>
                <a:gd name="T2" fmla="*/ 0 w 5"/>
                <a:gd name="T3" fmla="*/ 3 h 3"/>
                <a:gd name="T4" fmla="*/ 5 w 5"/>
                <a:gd name="T5" fmla="*/ 2 h 3"/>
                <a:gd name="T6" fmla="*/ 1 w 5"/>
                <a:gd name="T7" fmla="*/ 2 h 3"/>
              </a:gdLst>
              <a:ahLst/>
              <a:cxnLst>
                <a:cxn ang="0">
                  <a:pos x="T0" y="T1"/>
                </a:cxn>
                <a:cxn ang="0">
                  <a:pos x="T2" y="T3"/>
                </a:cxn>
                <a:cxn ang="0">
                  <a:pos x="T4" y="T5"/>
                </a:cxn>
                <a:cxn ang="0">
                  <a:pos x="T6" y="T7"/>
                </a:cxn>
              </a:cxnLst>
              <a:rect l="0" t="0" r="r" b="b"/>
              <a:pathLst>
                <a:path w="5" h="3">
                  <a:moveTo>
                    <a:pt x="1" y="2"/>
                  </a:moveTo>
                  <a:cubicBezTo>
                    <a:pt x="0" y="3"/>
                    <a:pt x="0" y="3"/>
                    <a:pt x="0" y="3"/>
                  </a:cubicBezTo>
                  <a:cubicBezTo>
                    <a:pt x="5" y="2"/>
                    <a:pt x="5" y="2"/>
                    <a:pt x="5" y="2"/>
                  </a:cubicBezTo>
                  <a:cubicBezTo>
                    <a:pt x="4" y="1"/>
                    <a:pt x="3" y="0"/>
                    <a:pt x="1"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 name="Freeform 218"/>
            <p:cNvSpPr/>
            <p:nvPr/>
          </p:nvSpPr>
          <p:spPr bwMode="auto">
            <a:xfrm>
              <a:off x="2097722" y="5372487"/>
              <a:ext cx="25784" cy="15867"/>
            </a:xfrm>
            <a:custGeom>
              <a:avLst/>
              <a:gdLst>
                <a:gd name="T0" fmla="*/ 19 w 19"/>
                <a:gd name="T1" fmla="*/ 4 h 12"/>
                <a:gd name="T2" fmla="*/ 0 w 19"/>
                <a:gd name="T3" fmla="*/ 6 h 12"/>
                <a:gd name="T4" fmla="*/ 7 w 19"/>
                <a:gd name="T5" fmla="*/ 8 h 12"/>
                <a:gd name="T6" fmla="*/ 19 w 19"/>
                <a:gd name="T7" fmla="*/ 4 h 12"/>
              </a:gdLst>
              <a:ahLst/>
              <a:cxnLst>
                <a:cxn ang="0">
                  <a:pos x="T0" y="T1"/>
                </a:cxn>
                <a:cxn ang="0">
                  <a:pos x="T2" y="T3"/>
                </a:cxn>
                <a:cxn ang="0">
                  <a:pos x="T4" y="T5"/>
                </a:cxn>
                <a:cxn ang="0">
                  <a:pos x="T6" y="T7"/>
                </a:cxn>
              </a:cxnLst>
              <a:rect l="0" t="0" r="r" b="b"/>
              <a:pathLst>
                <a:path w="19" h="12">
                  <a:moveTo>
                    <a:pt x="19" y="4"/>
                  </a:moveTo>
                  <a:cubicBezTo>
                    <a:pt x="0" y="6"/>
                    <a:pt x="0" y="6"/>
                    <a:pt x="0" y="6"/>
                  </a:cubicBezTo>
                  <a:cubicBezTo>
                    <a:pt x="7" y="8"/>
                    <a:pt x="7" y="8"/>
                    <a:pt x="7" y="8"/>
                  </a:cubicBezTo>
                  <a:cubicBezTo>
                    <a:pt x="8" y="0"/>
                    <a:pt x="16" y="12"/>
                    <a:pt x="19" y="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 name="Freeform 219"/>
            <p:cNvSpPr/>
            <p:nvPr/>
          </p:nvSpPr>
          <p:spPr bwMode="auto">
            <a:xfrm>
              <a:off x="1928146" y="5357612"/>
              <a:ext cx="60492" cy="21817"/>
            </a:xfrm>
            <a:custGeom>
              <a:avLst/>
              <a:gdLst>
                <a:gd name="T0" fmla="*/ 45 w 45"/>
                <a:gd name="T1" fmla="*/ 9 h 16"/>
                <a:gd name="T2" fmla="*/ 43 w 45"/>
                <a:gd name="T3" fmla="*/ 2 h 16"/>
                <a:gd name="T4" fmla="*/ 9 w 45"/>
                <a:gd name="T5" fmla="*/ 4 h 16"/>
                <a:gd name="T6" fmla="*/ 14 w 45"/>
                <a:gd name="T7" fmla="*/ 15 h 16"/>
                <a:gd name="T8" fmla="*/ 45 w 45"/>
                <a:gd name="T9" fmla="*/ 9 h 16"/>
              </a:gdLst>
              <a:ahLst/>
              <a:cxnLst>
                <a:cxn ang="0">
                  <a:pos x="T0" y="T1"/>
                </a:cxn>
                <a:cxn ang="0">
                  <a:pos x="T2" y="T3"/>
                </a:cxn>
                <a:cxn ang="0">
                  <a:pos x="T4" y="T5"/>
                </a:cxn>
                <a:cxn ang="0">
                  <a:pos x="T6" y="T7"/>
                </a:cxn>
                <a:cxn ang="0">
                  <a:pos x="T8" y="T9"/>
                </a:cxn>
              </a:cxnLst>
              <a:rect l="0" t="0" r="r" b="b"/>
              <a:pathLst>
                <a:path w="45" h="16">
                  <a:moveTo>
                    <a:pt x="45" y="9"/>
                  </a:moveTo>
                  <a:cubicBezTo>
                    <a:pt x="43" y="2"/>
                    <a:pt x="43" y="2"/>
                    <a:pt x="43" y="2"/>
                  </a:cubicBezTo>
                  <a:cubicBezTo>
                    <a:pt x="31" y="0"/>
                    <a:pt x="17" y="16"/>
                    <a:pt x="9" y="4"/>
                  </a:cubicBezTo>
                  <a:cubicBezTo>
                    <a:pt x="15" y="9"/>
                    <a:pt x="0" y="13"/>
                    <a:pt x="14" y="15"/>
                  </a:cubicBezTo>
                  <a:cubicBezTo>
                    <a:pt x="19" y="8"/>
                    <a:pt x="37" y="7"/>
                    <a:pt x="45"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 name="Freeform 220"/>
            <p:cNvSpPr/>
            <p:nvPr/>
          </p:nvSpPr>
          <p:spPr bwMode="auto">
            <a:xfrm>
              <a:off x="1914262" y="5340753"/>
              <a:ext cx="17850" cy="23800"/>
            </a:xfrm>
            <a:custGeom>
              <a:avLst/>
              <a:gdLst>
                <a:gd name="T0" fmla="*/ 11 w 13"/>
                <a:gd name="T1" fmla="*/ 10 h 17"/>
                <a:gd name="T2" fmla="*/ 9 w 13"/>
                <a:gd name="T3" fmla="*/ 5 h 17"/>
                <a:gd name="T4" fmla="*/ 2 w 13"/>
                <a:gd name="T5" fmla="*/ 10 h 17"/>
                <a:gd name="T6" fmla="*/ 11 w 13"/>
                <a:gd name="T7" fmla="*/ 10 h 17"/>
              </a:gdLst>
              <a:ahLst/>
              <a:cxnLst>
                <a:cxn ang="0">
                  <a:pos x="T0" y="T1"/>
                </a:cxn>
                <a:cxn ang="0">
                  <a:pos x="T2" y="T3"/>
                </a:cxn>
                <a:cxn ang="0">
                  <a:pos x="T4" y="T5"/>
                </a:cxn>
                <a:cxn ang="0">
                  <a:pos x="T6" y="T7"/>
                </a:cxn>
              </a:cxnLst>
              <a:rect l="0" t="0" r="r" b="b"/>
              <a:pathLst>
                <a:path w="13" h="17">
                  <a:moveTo>
                    <a:pt x="11" y="10"/>
                  </a:moveTo>
                  <a:cubicBezTo>
                    <a:pt x="13" y="8"/>
                    <a:pt x="10" y="7"/>
                    <a:pt x="9" y="5"/>
                  </a:cubicBezTo>
                  <a:cubicBezTo>
                    <a:pt x="4" y="4"/>
                    <a:pt x="0" y="7"/>
                    <a:pt x="2" y="10"/>
                  </a:cubicBezTo>
                  <a:cubicBezTo>
                    <a:pt x="6" y="0"/>
                    <a:pt x="7" y="17"/>
                    <a:pt x="11"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 name="Freeform 221"/>
            <p:cNvSpPr/>
            <p:nvPr/>
          </p:nvSpPr>
          <p:spPr bwMode="auto">
            <a:xfrm>
              <a:off x="1842862" y="5353645"/>
              <a:ext cx="23800" cy="23800"/>
            </a:xfrm>
            <a:custGeom>
              <a:avLst/>
              <a:gdLst>
                <a:gd name="T0" fmla="*/ 9 w 18"/>
                <a:gd name="T1" fmla="*/ 2 h 18"/>
                <a:gd name="T2" fmla="*/ 13 w 18"/>
                <a:gd name="T3" fmla="*/ 0 h 18"/>
                <a:gd name="T4" fmla="*/ 0 w 18"/>
                <a:gd name="T5" fmla="*/ 14 h 18"/>
                <a:gd name="T6" fmla="*/ 9 w 18"/>
                <a:gd name="T7" fmla="*/ 2 h 18"/>
              </a:gdLst>
              <a:ahLst/>
              <a:cxnLst>
                <a:cxn ang="0">
                  <a:pos x="T0" y="T1"/>
                </a:cxn>
                <a:cxn ang="0">
                  <a:pos x="T2" y="T3"/>
                </a:cxn>
                <a:cxn ang="0">
                  <a:pos x="T4" y="T5"/>
                </a:cxn>
                <a:cxn ang="0">
                  <a:pos x="T6" y="T7"/>
                </a:cxn>
              </a:cxnLst>
              <a:rect l="0" t="0" r="r" b="b"/>
              <a:pathLst>
                <a:path w="18" h="18">
                  <a:moveTo>
                    <a:pt x="9" y="2"/>
                  </a:moveTo>
                  <a:cubicBezTo>
                    <a:pt x="13" y="2"/>
                    <a:pt x="18" y="1"/>
                    <a:pt x="13" y="0"/>
                  </a:cubicBezTo>
                  <a:cubicBezTo>
                    <a:pt x="2" y="0"/>
                    <a:pt x="5" y="9"/>
                    <a:pt x="0" y="14"/>
                  </a:cubicBezTo>
                  <a:cubicBezTo>
                    <a:pt x="8" y="18"/>
                    <a:pt x="16" y="6"/>
                    <a:pt x="9" y="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 name="Freeform 222"/>
            <p:cNvSpPr/>
            <p:nvPr/>
          </p:nvSpPr>
          <p:spPr bwMode="auto">
            <a:xfrm>
              <a:off x="1743695" y="5283236"/>
              <a:ext cx="15867" cy="7933"/>
            </a:xfrm>
            <a:custGeom>
              <a:avLst/>
              <a:gdLst>
                <a:gd name="T0" fmla="*/ 0 w 12"/>
                <a:gd name="T1" fmla="*/ 0 h 6"/>
                <a:gd name="T2" fmla="*/ 12 w 12"/>
                <a:gd name="T3" fmla="*/ 3 h 6"/>
                <a:gd name="T4" fmla="*/ 0 w 12"/>
                <a:gd name="T5" fmla="*/ 0 h 6"/>
              </a:gdLst>
              <a:ahLst/>
              <a:cxnLst>
                <a:cxn ang="0">
                  <a:pos x="T0" y="T1"/>
                </a:cxn>
                <a:cxn ang="0">
                  <a:pos x="T2" y="T3"/>
                </a:cxn>
                <a:cxn ang="0">
                  <a:pos x="T4" y="T5"/>
                </a:cxn>
              </a:cxnLst>
              <a:rect l="0" t="0" r="r" b="b"/>
              <a:pathLst>
                <a:path w="12" h="6">
                  <a:moveTo>
                    <a:pt x="0" y="0"/>
                  </a:moveTo>
                  <a:cubicBezTo>
                    <a:pt x="1" y="6"/>
                    <a:pt x="10" y="5"/>
                    <a:pt x="12" y="3"/>
                  </a:cubicBezTo>
                  <a:cubicBezTo>
                    <a:pt x="9" y="4"/>
                    <a:pt x="4" y="2"/>
                    <a:pt x="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 name="Freeform 223"/>
            <p:cNvSpPr/>
            <p:nvPr/>
          </p:nvSpPr>
          <p:spPr bwMode="auto">
            <a:xfrm>
              <a:off x="1740720" y="5342737"/>
              <a:ext cx="9917" cy="12892"/>
            </a:xfrm>
            <a:custGeom>
              <a:avLst/>
              <a:gdLst>
                <a:gd name="T0" fmla="*/ 0 w 10"/>
                <a:gd name="T1" fmla="*/ 12 h 13"/>
                <a:gd name="T2" fmla="*/ 4 w 10"/>
                <a:gd name="T3" fmla="*/ 13 h 13"/>
                <a:gd name="T4" fmla="*/ 10 w 10"/>
                <a:gd name="T5" fmla="*/ 0 h 13"/>
                <a:gd name="T6" fmla="*/ 0 w 10"/>
                <a:gd name="T7" fmla="*/ 12 h 13"/>
              </a:gdLst>
              <a:ahLst/>
              <a:cxnLst>
                <a:cxn ang="0">
                  <a:pos x="T0" y="T1"/>
                </a:cxn>
                <a:cxn ang="0">
                  <a:pos x="T2" y="T3"/>
                </a:cxn>
                <a:cxn ang="0">
                  <a:pos x="T4" y="T5"/>
                </a:cxn>
                <a:cxn ang="0">
                  <a:pos x="T6" y="T7"/>
                </a:cxn>
              </a:cxnLst>
              <a:rect l="0" t="0" r="r" b="b"/>
              <a:pathLst>
                <a:path w="10" h="13">
                  <a:moveTo>
                    <a:pt x="0" y="12"/>
                  </a:moveTo>
                  <a:lnTo>
                    <a:pt x="4" y="13"/>
                  </a:lnTo>
                  <a:lnTo>
                    <a:pt x="10" y="0"/>
                  </a:lnTo>
                  <a:lnTo>
                    <a:pt x="0" y="1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 name="Freeform 224"/>
            <p:cNvSpPr/>
            <p:nvPr/>
          </p:nvSpPr>
          <p:spPr bwMode="auto">
            <a:xfrm>
              <a:off x="1646511" y="5361578"/>
              <a:ext cx="15867" cy="8925"/>
            </a:xfrm>
            <a:custGeom>
              <a:avLst/>
              <a:gdLst>
                <a:gd name="T0" fmla="*/ 11 w 16"/>
                <a:gd name="T1" fmla="*/ 0 h 9"/>
                <a:gd name="T2" fmla="*/ 0 w 16"/>
                <a:gd name="T3" fmla="*/ 9 h 9"/>
                <a:gd name="T4" fmla="*/ 16 w 16"/>
                <a:gd name="T5" fmla="*/ 7 h 9"/>
                <a:gd name="T6" fmla="*/ 11 w 16"/>
                <a:gd name="T7" fmla="*/ 0 h 9"/>
              </a:gdLst>
              <a:ahLst/>
              <a:cxnLst>
                <a:cxn ang="0">
                  <a:pos x="T0" y="T1"/>
                </a:cxn>
                <a:cxn ang="0">
                  <a:pos x="T2" y="T3"/>
                </a:cxn>
                <a:cxn ang="0">
                  <a:pos x="T4" y="T5"/>
                </a:cxn>
                <a:cxn ang="0">
                  <a:pos x="T6" y="T7"/>
                </a:cxn>
              </a:cxnLst>
              <a:rect l="0" t="0" r="r" b="b"/>
              <a:pathLst>
                <a:path w="16" h="9">
                  <a:moveTo>
                    <a:pt x="11" y="0"/>
                  </a:moveTo>
                  <a:lnTo>
                    <a:pt x="0" y="9"/>
                  </a:lnTo>
                  <a:lnTo>
                    <a:pt x="16" y="7"/>
                  </a:lnTo>
                  <a:lnTo>
                    <a:pt x="11"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 name="Freeform 225"/>
            <p:cNvSpPr/>
            <p:nvPr/>
          </p:nvSpPr>
          <p:spPr bwMode="auto">
            <a:xfrm>
              <a:off x="1627669" y="5360587"/>
              <a:ext cx="12892" cy="5950"/>
            </a:xfrm>
            <a:custGeom>
              <a:avLst/>
              <a:gdLst>
                <a:gd name="T0" fmla="*/ 10 w 10"/>
                <a:gd name="T1" fmla="*/ 0 h 5"/>
                <a:gd name="T2" fmla="*/ 0 w 10"/>
                <a:gd name="T3" fmla="*/ 0 h 5"/>
                <a:gd name="T4" fmla="*/ 3 w 10"/>
                <a:gd name="T5" fmla="*/ 3 h 5"/>
                <a:gd name="T6" fmla="*/ 10 w 10"/>
                <a:gd name="T7" fmla="*/ 0 h 5"/>
              </a:gdLst>
              <a:ahLst/>
              <a:cxnLst>
                <a:cxn ang="0">
                  <a:pos x="T0" y="T1"/>
                </a:cxn>
                <a:cxn ang="0">
                  <a:pos x="T2" y="T3"/>
                </a:cxn>
                <a:cxn ang="0">
                  <a:pos x="T4" y="T5"/>
                </a:cxn>
                <a:cxn ang="0">
                  <a:pos x="T6" y="T7"/>
                </a:cxn>
              </a:cxnLst>
              <a:rect l="0" t="0" r="r" b="b"/>
              <a:pathLst>
                <a:path w="10" h="5">
                  <a:moveTo>
                    <a:pt x="10" y="0"/>
                  </a:moveTo>
                  <a:cubicBezTo>
                    <a:pt x="0" y="0"/>
                    <a:pt x="0" y="0"/>
                    <a:pt x="0" y="0"/>
                  </a:cubicBezTo>
                  <a:cubicBezTo>
                    <a:pt x="3" y="3"/>
                    <a:pt x="3" y="3"/>
                    <a:pt x="3" y="3"/>
                  </a:cubicBezTo>
                  <a:cubicBezTo>
                    <a:pt x="8" y="5"/>
                    <a:pt x="7" y="0"/>
                    <a:pt x="10"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 name="Freeform 226"/>
            <p:cNvSpPr/>
            <p:nvPr/>
          </p:nvSpPr>
          <p:spPr bwMode="auto">
            <a:xfrm>
              <a:off x="1598910" y="5357612"/>
              <a:ext cx="15867" cy="4958"/>
            </a:xfrm>
            <a:custGeom>
              <a:avLst/>
              <a:gdLst>
                <a:gd name="T0" fmla="*/ 0 w 12"/>
                <a:gd name="T1" fmla="*/ 3 h 4"/>
                <a:gd name="T2" fmla="*/ 3 w 12"/>
                <a:gd name="T3" fmla="*/ 4 h 4"/>
                <a:gd name="T4" fmla="*/ 12 w 12"/>
                <a:gd name="T5" fmla="*/ 0 h 4"/>
                <a:gd name="T6" fmla="*/ 0 w 12"/>
                <a:gd name="T7" fmla="*/ 3 h 4"/>
              </a:gdLst>
              <a:ahLst/>
              <a:cxnLst>
                <a:cxn ang="0">
                  <a:pos x="T0" y="T1"/>
                </a:cxn>
                <a:cxn ang="0">
                  <a:pos x="T2" y="T3"/>
                </a:cxn>
                <a:cxn ang="0">
                  <a:pos x="T4" y="T5"/>
                </a:cxn>
                <a:cxn ang="0">
                  <a:pos x="T6" y="T7"/>
                </a:cxn>
              </a:cxnLst>
              <a:rect l="0" t="0" r="r" b="b"/>
              <a:pathLst>
                <a:path w="12" h="4">
                  <a:moveTo>
                    <a:pt x="0" y="3"/>
                  </a:moveTo>
                  <a:cubicBezTo>
                    <a:pt x="1" y="2"/>
                    <a:pt x="2" y="3"/>
                    <a:pt x="3" y="4"/>
                  </a:cubicBezTo>
                  <a:cubicBezTo>
                    <a:pt x="12" y="0"/>
                    <a:pt x="12" y="0"/>
                    <a:pt x="12" y="0"/>
                  </a:cubicBezTo>
                  <a:lnTo>
                    <a:pt x="0" y="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6" name="Freeform 297"/>
            <p:cNvSpPr/>
            <p:nvPr/>
          </p:nvSpPr>
          <p:spPr bwMode="auto">
            <a:xfrm>
              <a:off x="3227238" y="3915718"/>
              <a:ext cx="208251" cy="891515"/>
            </a:xfrm>
            <a:custGeom>
              <a:avLst/>
              <a:gdLst>
                <a:gd name="T0" fmla="*/ 59 w 154"/>
                <a:gd name="T1" fmla="*/ 646 h 658"/>
                <a:gd name="T2" fmla="*/ 28 w 154"/>
                <a:gd name="T3" fmla="*/ 617 h 658"/>
                <a:gd name="T4" fmla="*/ 122 w 154"/>
                <a:gd name="T5" fmla="*/ 631 h 658"/>
                <a:gd name="T6" fmla="*/ 125 w 154"/>
                <a:gd name="T7" fmla="*/ 614 h 658"/>
                <a:gd name="T8" fmla="*/ 116 w 154"/>
                <a:gd name="T9" fmla="*/ 605 h 658"/>
                <a:gd name="T10" fmla="*/ 28 w 154"/>
                <a:gd name="T11" fmla="*/ 546 h 658"/>
                <a:gd name="T12" fmla="*/ 128 w 154"/>
                <a:gd name="T13" fmla="*/ 567 h 658"/>
                <a:gd name="T14" fmla="*/ 29 w 154"/>
                <a:gd name="T15" fmla="*/ 490 h 658"/>
                <a:gd name="T16" fmla="*/ 19 w 154"/>
                <a:gd name="T17" fmla="*/ 469 h 658"/>
                <a:gd name="T18" fmla="*/ 27 w 154"/>
                <a:gd name="T19" fmla="*/ 452 h 658"/>
                <a:gd name="T20" fmla="*/ 22 w 154"/>
                <a:gd name="T21" fmla="*/ 440 h 658"/>
                <a:gd name="T22" fmla="*/ 23 w 154"/>
                <a:gd name="T23" fmla="*/ 393 h 658"/>
                <a:gd name="T24" fmla="*/ 20 w 154"/>
                <a:gd name="T25" fmla="*/ 378 h 658"/>
                <a:gd name="T26" fmla="*/ 140 w 154"/>
                <a:gd name="T27" fmla="*/ 425 h 658"/>
                <a:gd name="T28" fmla="*/ 15 w 154"/>
                <a:gd name="T29" fmla="*/ 317 h 658"/>
                <a:gd name="T30" fmla="*/ 15 w 154"/>
                <a:gd name="T31" fmla="*/ 297 h 658"/>
                <a:gd name="T32" fmla="*/ 11 w 154"/>
                <a:gd name="T33" fmla="*/ 271 h 658"/>
                <a:gd name="T34" fmla="*/ 139 w 154"/>
                <a:gd name="T35" fmla="*/ 348 h 658"/>
                <a:gd name="T36" fmla="*/ 144 w 154"/>
                <a:gd name="T37" fmla="*/ 320 h 658"/>
                <a:gd name="T38" fmla="*/ 38 w 154"/>
                <a:gd name="T39" fmla="*/ 251 h 658"/>
                <a:gd name="T40" fmla="*/ 145 w 154"/>
                <a:gd name="T41" fmla="*/ 288 h 658"/>
                <a:gd name="T42" fmla="*/ 7 w 154"/>
                <a:gd name="T43" fmla="*/ 177 h 658"/>
                <a:gd name="T44" fmla="*/ 146 w 154"/>
                <a:gd name="T45" fmla="*/ 250 h 658"/>
                <a:gd name="T46" fmla="*/ 9 w 154"/>
                <a:gd name="T47" fmla="*/ 148 h 658"/>
                <a:gd name="T48" fmla="*/ 117 w 154"/>
                <a:gd name="T49" fmla="*/ 197 h 658"/>
                <a:gd name="T50" fmla="*/ 5 w 154"/>
                <a:gd name="T51" fmla="*/ 118 h 658"/>
                <a:gd name="T52" fmla="*/ 152 w 154"/>
                <a:gd name="T53" fmla="*/ 168 h 658"/>
                <a:gd name="T54" fmla="*/ 4 w 154"/>
                <a:gd name="T55" fmla="*/ 84 h 658"/>
                <a:gd name="T56" fmla="*/ 7 w 154"/>
                <a:gd name="T57" fmla="*/ 61 h 658"/>
                <a:gd name="T58" fmla="*/ 12 w 154"/>
                <a:gd name="T59" fmla="*/ 37 h 658"/>
                <a:gd name="T60" fmla="*/ 37 w 154"/>
                <a:gd name="T61" fmla="*/ 8 h 658"/>
                <a:gd name="T62" fmla="*/ 56 w 154"/>
                <a:gd name="T63" fmla="*/ 9 h 658"/>
                <a:gd name="T64" fmla="*/ 81 w 154"/>
                <a:gd name="T65" fmla="*/ 9 h 658"/>
                <a:gd name="T66" fmla="*/ 70 w 154"/>
                <a:gd name="T67" fmla="*/ 6 h 658"/>
                <a:gd name="T68" fmla="*/ 37 w 154"/>
                <a:gd name="T69" fmla="*/ 4 h 658"/>
                <a:gd name="T70" fmla="*/ 141 w 154"/>
                <a:gd name="T71" fmla="*/ 87 h 658"/>
                <a:gd name="T72" fmla="*/ 147 w 154"/>
                <a:gd name="T73" fmla="*/ 119 h 658"/>
                <a:gd name="T74" fmla="*/ 10 w 154"/>
                <a:gd name="T75" fmla="*/ 58 h 658"/>
                <a:gd name="T76" fmla="*/ 4 w 154"/>
                <a:gd name="T77" fmla="*/ 76 h 658"/>
                <a:gd name="T78" fmla="*/ 151 w 154"/>
                <a:gd name="T79" fmla="*/ 167 h 658"/>
                <a:gd name="T80" fmla="*/ 144 w 154"/>
                <a:gd name="T81" fmla="*/ 200 h 658"/>
                <a:gd name="T82" fmla="*/ 137 w 154"/>
                <a:gd name="T83" fmla="*/ 253 h 658"/>
                <a:gd name="T84" fmla="*/ 142 w 154"/>
                <a:gd name="T85" fmla="*/ 263 h 658"/>
                <a:gd name="T86" fmla="*/ 138 w 154"/>
                <a:gd name="T87" fmla="*/ 287 h 658"/>
                <a:gd name="T88" fmla="*/ 123 w 154"/>
                <a:gd name="T89" fmla="*/ 293 h 658"/>
                <a:gd name="T90" fmla="*/ 130 w 154"/>
                <a:gd name="T91" fmla="*/ 314 h 658"/>
                <a:gd name="T92" fmla="*/ 140 w 154"/>
                <a:gd name="T93" fmla="*/ 334 h 658"/>
                <a:gd name="T94" fmla="*/ 24 w 154"/>
                <a:gd name="T95" fmla="*/ 276 h 658"/>
                <a:gd name="T96" fmla="*/ 14 w 154"/>
                <a:gd name="T97" fmla="*/ 294 h 658"/>
                <a:gd name="T98" fmla="*/ 10 w 154"/>
                <a:gd name="T99" fmla="*/ 332 h 658"/>
                <a:gd name="T100" fmla="*/ 136 w 154"/>
                <a:gd name="T101" fmla="*/ 419 h 658"/>
                <a:gd name="T102" fmla="*/ 132 w 154"/>
                <a:gd name="T103" fmla="*/ 432 h 658"/>
                <a:gd name="T104" fmla="*/ 126 w 154"/>
                <a:gd name="T105" fmla="*/ 466 h 658"/>
                <a:gd name="T106" fmla="*/ 18 w 154"/>
                <a:gd name="T107" fmla="*/ 416 h 658"/>
                <a:gd name="T108" fmla="*/ 127 w 154"/>
                <a:gd name="T109" fmla="*/ 509 h 658"/>
                <a:gd name="T110" fmla="*/ 129 w 154"/>
                <a:gd name="T111" fmla="*/ 520 h 658"/>
                <a:gd name="T112" fmla="*/ 27 w 154"/>
                <a:gd name="T113" fmla="*/ 489 h 658"/>
                <a:gd name="T114" fmla="*/ 120 w 154"/>
                <a:gd name="T115" fmla="*/ 572 h 658"/>
                <a:gd name="T116" fmla="*/ 126 w 154"/>
                <a:gd name="T117" fmla="*/ 584 h 658"/>
                <a:gd name="T118" fmla="*/ 121 w 154"/>
                <a:gd name="T119" fmla="*/ 605 h 658"/>
                <a:gd name="T120" fmla="*/ 124 w 154"/>
                <a:gd name="T121" fmla="*/ 614 h 658"/>
                <a:gd name="T122" fmla="*/ 120 w 154"/>
                <a:gd name="T123" fmla="*/ 656 h 658"/>
                <a:gd name="T124" fmla="*/ 27 w 154"/>
                <a:gd name="T125" fmla="*/ 635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4" h="658">
                  <a:moveTo>
                    <a:pt x="37" y="650"/>
                  </a:moveTo>
                  <a:cubicBezTo>
                    <a:pt x="35" y="649"/>
                    <a:pt x="35" y="649"/>
                    <a:pt x="35" y="649"/>
                  </a:cubicBezTo>
                  <a:cubicBezTo>
                    <a:pt x="33" y="652"/>
                    <a:pt x="33" y="652"/>
                    <a:pt x="33" y="652"/>
                  </a:cubicBezTo>
                  <a:cubicBezTo>
                    <a:pt x="33" y="656"/>
                    <a:pt x="33" y="656"/>
                    <a:pt x="33" y="656"/>
                  </a:cubicBezTo>
                  <a:cubicBezTo>
                    <a:pt x="63" y="656"/>
                    <a:pt x="63" y="656"/>
                    <a:pt x="63" y="656"/>
                  </a:cubicBezTo>
                  <a:cubicBezTo>
                    <a:pt x="64" y="656"/>
                    <a:pt x="66" y="655"/>
                    <a:pt x="66" y="654"/>
                  </a:cubicBezTo>
                  <a:cubicBezTo>
                    <a:pt x="67" y="653"/>
                    <a:pt x="67" y="653"/>
                    <a:pt x="67" y="652"/>
                  </a:cubicBezTo>
                  <a:cubicBezTo>
                    <a:pt x="67" y="651"/>
                    <a:pt x="67" y="651"/>
                    <a:pt x="67" y="650"/>
                  </a:cubicBezTo>
                  <a:cubicBezTo>
                    <a:pt x="66" y="650"/>
                    <a:pt x="66" y="650"/>
                    <a:pt x="66" y="649"/>
                  </a:cubicBezTo>
                  <a:cubicBezTo>
                    <a:pt x="66" y="649"/>
                    <a:pt x="65" y="649"/>
                    <a:pt x="65" y="649"/>
                  </a:cubicBezTo>
                  <a:cubicBezTo>
                    <a:pt x="65" y="648"/>
                    <a:pt x="64" y="648"/>
                    <a:pt x="63" y="647"/>
                  </a:cubicBezTo>
                  <a:cubicBezTo>
                    <a:pt x="58" y="644"/>
                    <a:pt x="51" y="640"/>
                    <a:pt x="44" y="636"/>
                  </a:cubicBezTo>
                  <a:cubicBezTo>
                    <a:pt x="41" y="634"/>
                    <a:pt x="38" y="632"/>
                    <a:pt x="36" y="630"/>
                  </a:cubicBezTo>
                  <a:cubicBezTo>
                    <a:pt x="34" y="630"/>
                    <a:pt x="34" y="629"/>
                    <a:pt x="33" y="629"/>
                  </a:cubicBezTo>
                  <a:cubicBezTo>
                    <a:pt x="32" y="629"/>
                    <a:pt x="32" y="629"/>
                    <a:pt x="32" y="629"/>
                  </a:cubicBezTo>
                  <a:cubicBezTo>
                    <a:pt x="31" y="630"/>
                    <a:pt x="31" y="630"/>
                    <a:pt x="31" y="630"/>
                  </a:cubicBezTo>
                  <a:cubicBezTo>
                    <a:pt x="33" y="629"/>
                    <a:pt x="33" y="629"/>
                    <a:pt x="33" y="629"/>
                  </a:cubicBezTo>
                  <a:cubicBezTo>
                    <a:pt x="32" y="629"/>
                    <a:pt x="32" y="629"/>
                    <a:pt x="32" y="629"/>
                  </a:cubicBezTo>
                  <a:cubicBezTo>
                    <a:pt x="31" y="630"/>
                    <a:pt x="31" y="630"/>
                    <a:pt x="31" y="630"/>
                  </a:cubicBezTo>
                  <a:cubicBezTo>
                    <a:pt x="33" y="629"/>
                    <a:pt x="33" y="629"/>
                    <a:pt x="33" y="629"/>
                  </a:cubicBezTo>
                  <a:cubicBezTo>
                    <a:pt x="30" y="631"/>
                    <a:pt x="30" y="631"/>
                    <a:pt x="30" y="631"/>
                  </a:cubicBezTo>
                  <a:cubicBezTo>
                    <a:pt x="33" y="629"/>
                    <a:pt x="33" y="629"/>
                    <a:pt x="33" y="629"/>
                  </a:cubicBezTo>
                  <a:cubicBezTo>
                    <a:pt x="33" y="629"/>
                    <a:pt x="33" y="629"/>
                    <a:pt x="33" y="629"/>
                  </a:cubicBezTo>
                  <a:cubicBezTo>
                    <a:pt x="30" y="631"/>
                    <a:pt x="30" y="631"/>
                    <a:pt x="30" y="631"/>
                  </a:cubicBezTo>
                  <a:cubicBezTo>
                    <a:pt x="33" y="629"/>
                    <a:pt x="33" y="629"/>
                    <a:pt x="33" y="629"/>
                  </a:cubicBezTo>
                  <a:cubicBezTo>
                    <a:pt x="30" y="631"/>
                    <a:pt x="30" y="631"/>
                    <a:pt x="30" y="631"/>
                  </a:cubicBezTo>
                  <a:cubicBezTo>
                    <a:pt x="34" y="631"/>
                    <a:pt x="34" y="631"/>
                    <a:pt x="34" y="631"/>
                  </a:cubicBezTo>
                  <a:cubicBezTo>
                    <a:pt x="34" y="630"/>
                    <a:pt x="33" y="630"/>
                    <a:pt x="33" y="629"/>
                  </a:cubicBezTo>
                  <a:cubicBezTo>
                    <a:pt x="30" y="631"/>
                    <a:pt x="30" y="631"/>
                    <a:pt x="30" y="631"/>
                  </a:cubicBezTo>
                  <a:cubicBezTo>
                    <a:pt x="34" y="631"/>
                    <a:pt x="34" y="631"/>
                    <a:pt x="34" y="631"/>
                  </a:cubicBezTo>
                  <a:cubicBezTo>
                    <a:pt x="30" y="631"/>
                    <a:pt x="30" y="631"/>
                    <a:pt x="30" y="631"/>
                  </a:cubicBezTo>
                  <a:cubicBezTo>
                    <a:pt x="34" y="632"/>
                    <a:pt x="34" y="632"/>
                    <a:pt x="34" y="632"/>
                  </a:cubicBezTo>
                  <a:cubicBezTo>
                    <a:pt x="34" y="632"/>
                    <a:pt x="34" y="632"/>
                    <a:pt x="34" y="631"/>
                  </a:cubicBezTo>
                  <a:cubicBezTo>
                    <a:pt x="30" y="631"/>
                    <a:pt x="30" y="631"/>
                    <a:pt x="30" y="631"/>
                  </a:cubicBezTo>
                  <a:cubicBezTo>
                    <a:pt x="34" y="632"/>
                    <a:pt x="34" y="632"/>
                    <a:pt x="34" y="632"/>
                  </a:cubicBezTo>
                  <a:cubicBezTo>
                    <a:pt x="30" y="631"/>
                    <a:pt x="30" y="631"/>
                    <a:pt x="30" y="631"/>
                  </a:cubicBezTo>
                  <a:cubicBezTo>
                    <a:pt x="33" y="634"/>
                    <a:pt x="33" y="634"/>
                    <a:pt x="33" y="634"/>
                  </a:cubicBezTo>
                  <a:cubicBezTo>
                    <a:pt x="33" y="634"/>
                    <a:pt x="33" y="633"/>
                    <a:pt x="34" y="632"/>
                  </a:cubicBezTo>
                  <a:cubicBezTo>
                    <a:pt x="30" y="631"/>
                    <a:pt x="30" y="631"/>
                    <a:pt x="30" y="631"/>
                  </a:cubicBezTo>
                  <a:cubicBezTo>
                    <a:pt x="33" y="634"/>
                    <a:pt x="33" y="634"/>
                    <a:pt x="33" y="634"/>
                  </a:cubicBezTo>
                  <a:cubicBezTo>
                    <a:pt x="30" y="631"/>
                    <a:pt x="30" y="631"/>
                    <a:pt x="30" y="631"/>
                  </a:cubicBezTo>
                  <a:cubicBezTo>
                    <a:pt x="28" y="635"/>
                    <a:pt x="28" y="635"/>
                    <a:pt x="28" y="635"/>
                  </a:cubicBezTo>
                  <a:cubicBezTo>
                    <a:pt x="28" y="635"/>
                    <a:pt x="44" y="640"/>
                    <a:pt x="59" y="646"/>
                  </a:cubicBezTo>
                  <a:cubicBezTo>
                    <a:pt x="67" y="649"/>
                    <a:pt x="75" y="651"/>
                    <a:pt x="81" y="653"/>
                  </a:cubicBezTo>
                  <a:cubicBezTo>
                    <a:pt x="84" y="654"/>
                    <a:pt x="86" y="655"/>
                    <a:pt x="88" y="656"/>
                  </a:cubicBezTo>
                  <a:cubicBezTo>
                    <a:pt x="89" y="656"/>
                    <a:pt x="90" y="656"/>
                    <a:pt x="90" y="657"/>
                  </a:cubicBezTo>
                  <a:cubicBezTo>
                    <a:pt x="91" y="657"/>
                    <a:pt x="91" y="657"/>
                    <a:pt x="91" y="657"/>
                  </a:cubicBezTo>
                  <a:cubicBezTo>
                    <a:pt x="92" y="657"/>
                    <a:pt x="92" y="657"/>
                    <a:pt x="92" y="657"/>
                  </a:cubicBezTo>
                  <a:cubicBezTo>
                    <a:pt x="92" y="657"/>
                    <a:pt x="92" y="657"/>
                    <a:pt x="92" y="657"/>
                  </a:cubicBezTo>
                  <a:cubicBezTo>
                    <a:pt x="93" y="657"/>
                    <a:pt x="93" y="657"/>
                    <a:pt x="93" y="657"/>
                  </a:cubicBezTo>
                  <a:cubicBezTo>
                    <a:pt x="94" y="657"/>
                    <a:pt x="95" y="656"/>
                    <a:pt x="96" y="655"/>
                  </a:cubicBezTo>
                  <a:cubicBezTo>
                    <a:pt x="96" y="654"/>
                    <a:pt x="97" y="653"/>
                    <a:pt x="96" y="652"/>
                  </a:cubicBezTo>
                  <a:cubicBezTo>
                    <a:pt x="96" y="651"/>
                    <a:pt x="96" y="650"/>
                    <a:pt x="95" y="650"/>
                  </a:cubicBezTo>
                  <a:cubicBezTo>
                    <a:pt x="95" y="650"/>
                    <a:pt x="91" y="647"/>
                    <a:pt x="85" y="643"/>
                  </a:cubicBezTo>
                  <a:cubicBezTo>
                    <a:pt x="76" y="638"/>
                    <a:pt x="62" y="630"/>
                    <a:pt x="51" y="623"/>
                  </a:cubicBezTo>
                  <a:cubicBezTo>
                    <a:pt x="46" y="619"/>
                    <a:pt x="41" y="616"/>
                    <a:pt x="37" y="614"/>
                  </a:cubicBezTo>
                  <a:cubicBezTo>
                    <a:pt x="35" y="613"/>
                    <a:pt x="34" y="612"/>
                    <a:pt x="33" y="611"/>
                  </a:cubicBezTo>
                  <a:cubicBezTo>
                    <a:pt x="33" y="611"/>
                    <a:pt x="32" y="611"/>
                    <a:pt x="32" y="611"/>
                  </a:cubicBezTo>
                  <a:cubicBezTo>
                    <a:pt x="32" y="611"/>
                    <a:pt x="32" y="611"/>
                    <a:pt x="32" y="611"/>
                  </a:cubicBezTo>
                  <a:cubicBezTo>
                    <a:pt x="30" y="613"/>
                    <a:pt x="30" y="613"/>
                    <a:pt x="30" y="613"/>
                  </a:cubicBezTo>
                  <a:cubicBezTo>
                    <a:pt x="32" y="611"/>
                    <a:pt x="32" y="611"/>
                    <a:pt x="32" y="611"/>
                  </a:cubicBezTo>
                  <a:cubicBezTo>
                    <a:pt x="32" y="611"/>
                    <a:pt x="32" y="611"/>
                    <a:pt x="32" y="611"/>
                  </a:cubicBezTo>
                  <a:cubicBezTo>
                    <a:pt x="30" y="613"/>
                    <a:pt x="30" y="613"/>
                    <a:pt x="30" y="613"/>
                  </a:cubicBezTo>
                  <a:cubicBezTo>
                    <a:pt x="32" y="611"/>
                    <a:pt x="32" y="611"/>
                    <a:pt x="32" y="611"/>
                  </a:cubicBezTo>
                  <a:cubicBezTo>
                    <a:pt x="29" y="613"/>
                    <a:pt x="29" y="613"/>
                    <a:pt x="29" y="613"/>
                  </a:cubicBezTo>
                  <a:cubicBezTo>
                    <a:pt x="33" y="612"/>
                    <a:pt x="33" y="612"/>
                    <a:pt x="33" y="612"/>
                  </a:cubicBezTo>
                  <a:cubicBezTo>
                    <a:pt x="32" y="611"/>
                    <a:pt x="32" y="611"/>
                    <a:pt x="32" y="611"/>
                  </a:cubicBezTo>
                  <a:cubicBezTo>
                    <a:pt x="29" y="613"/>
                    <a:pt x="29" y="613"/>
                    <a:pt x="29" y="613"/>
                  </a:cubicBezTo>
                  <a:cubicBezTo>
                    <a:pt x="33" y="612"/>
                    <a:pt x="33" y="612"/>
                    <a:pt x="33" y="612"/>
                  </a:cubicBezTo>
                  <a:cubicBezTo>
                    <a:pt x="29" y="613"/>
                    <a:pt x="29" y="613"/>
                    <a:pt x="29" y="613"/>
                  </a:cubicBezTo>
                  <a:cubicBezTo>
                    <a:pt x="33" y="613"/>
                    <a:pt x="33" y="613"/>
                    <a:pt x="33" y="613"/>
                  </a:cubicBezTo>
                  <a:cubicBezTo>
                    <a:pt x="33" y="612"/>
                    <a:pt x="33" y="612"/>
                    <a:pt x="33" y="612"/>
                  </a:cubicBezTo>
                  <a:cubicBezTo>
                    <a:pt x="29" y="613"/>
                    <a:pt x="29" y="613"/>
                    <a:pt x="29" y="613"/>
                  </a:cubicBezTo>
                  <a:cubicBezTo>
                    <a:pt x="33" y="613"/>
                    <a:pt x="33" y="613"/>
                    <a:pt x="33" y="613"/>
                  </a:cubicBezTo>
                  <a:cubicBezTo>
                    <a:pt x="29" y="613"/>
                    <a:pt x="29" y="613"/>
                    <a:pt x="29" y="613"/>
                  </a:cubicBezTo>
                  <a:cubicBezTo>
                    <a:pt x="33" y="614"/>
                    <a:pt x="33" y="614"/>
                    <a:pt x="33" y="614"/>
                  </a:cubicBezTo>
                  <a:cubicBezTo>
                    <a:pt x="33" y="614"/>
                    <a:pt x="33" y="614"/>
                    <a:pt x="33" y="613"/>
                  </a:cubicBezTo>
                  <a:cubicBezTo>
                    <a:pt x="29" y="613"/>
                    <a:pt x="29" y="613"/>
                    <a:pt x="29" y="613"/>
                  </a:cubicBezTo>
                  <a:cubicBezTo>
                    <a:pt x="33" y="614"/>
                    <a:pt x="33" y="614"/>
                    <a:pt x="33" y="614"/>
                  </a:cubicBezTo>
                  <a:cubicBezTo>
                    <a:pt x="29" y="613"/>
                    <a:pt x="29" y="613"/>
                    <a:pt x="29" y="613"/>
                  </a:cubicBezTo>
                  <a:cubicBezTo>
                    <a:pt x="32" y="616"/>
                    <a:pt x="32" y="616"/>
                    <a:pt x="32" y="616"/>
                  </a:cubicBezTo>
                  <a:cubicBezTo>
                    <a:pt x="33" y="616"/>
                    <a:pt x="33" y="615"/>
                    <a:pt x="33" y="614"/>
                  </a:cubicBezTo>
                  <a:cubicBezTo>
                    <a:pt x="29" y="613"/>
                    <a:pt x="29" y="613"/>
                    <a:pt x="29" y="613"/>
                  </a:cubicBezTo>
                  <a:cubicBezTo>
                    <a:pt x="32" y="616"/>
                    <a:pt x="32" y="616"/>
                    <a:pt x="32" y="616"/>
                  </a:cubicBezTo>
                  <a:cubicBezTo>
                    <a:pt x="29" y="613"/>
                    <a:pt x="29" y="613"/>
                    <a:pt x="29" y="613"/>
                  </a:cubicBezTo>
                  <a:cubicBezTo>
                    <a:pt x="28" y="617"/>
                    <a:pt x="28" y="617"/>
                    <a:pt x="28" y="617"/>
                  </a:cubicBezTo>
                  <a:cubicBezTo>
                    <a:pt x="120" y="656"/>
                    <a:pt x="120" y="656"/>
                    <a:pt x="120" y="656"/>
                  </a:cubicBezTo>
                  <a:cubicBezTo>
                    <a:pt x="122" y="657"/>
                    <a:pt x="125" y="656"/>
                    <a:pt x="126" y="654"/>
                  </a:cubicBezTo>
                  <a:cubicBezTo>
                    <a:pt x="126" y="652"/>
                    <a:pt x="126" y="650"/>
                    <a:pt x="124" y="649"/>
                  </a:cubicBezTo>
                  <a:cubicBezTo>
                    <a:pt x="124" y="649"/>
                    <a:pt x="123" y="648"/>
                    <a:pt x="120" y="646"/>
                  </a:cubicBezTo>
                  <a:cubicBezTo>
                    <a:pt x="111" y="641"/>
                    <a:pt x="89" y="627"/>
                    <a:pt x="69" y="615"/>
                  </a:cubicBezTo>
                  <a:cubicBezTo>
                    <a:pt x="59" y="609"/>
                    <a:pt x="50" y="603"/>
                    <a:pt x="43" y="599"/>
                  </a:cubicBezTo>
                  <a:cubicBezTo>
                    <a:pt x="39" y="596"/>
                    <a:pt x="36" y="594"/>
                    <a:pt x="34" y="593"/>
                  </a:cubicBezTo>
                  <a:cubicBezTo>
                    <a:pt x="33" y="592"/>
                    <a:pt x="33" y="592"/>
                    <a:pt x="32" y="592"/>
                  </a:cubicBezTo>
                  <a:cubicBezTo>
                    <a:pt x="32" y="591"/>
                    <a:pt x="32" y="591"/>
                    <a:pt x="32" y="591"/>
                  </a:cubicBezTo>
                  <a:cubicBezTo>
                    <a:pt x="32" y="591"/>
                    <a:pt x="32" y="591"/>
                    <a:pt x="32" y="591"/>
                  </a:cubicBezTo>
                  <a:cubicBezTo>
                    <a:pt x="31" y="593"/>
                    <a:pt x="31" y="593"/>
                    <a:pt x="31" y="593"/>
                  </a:cubicBezTo>
                  <a:cubicBezTo>
                    <a:pt x="32" y="592"/>
                    <a:pt x="32" y="592"/>
                    <a:pt x="32" y="592"/>
                  </a:cubicBezTo>
                  <a:cubicBezTo>
                    <a:pt x="32" y="591"/>
                    <a:pt x="32" y="591"/>
                    <a:pt x="32" y="591"/>
                  </a:cubicBezTo>
                  <a:cubicBezTo>
                    <a:pt x="31" y="593"/>
                    <a:pt x="31" y="593"/>
                    <a:pt x="31" y="593"/>
                  </a:cubicBezTo>
                  <a:cubicBezTo>
                    <a:pt x="32" y="592"/>
                    <a:pt x="32" y="592"/>
                    <a:pt x="32" y="592"/>
                  </a:cubicBezTo>
                  <a:cubicBezTo>
                    <a:pt x="29" y="594"/>
                    <a:pt x="29" y="594"/>
                    <a:pt x="29" y="594"/>
                  </a:cubicBezTo>
                  <a:cubicBezTo>
                    <a:pt x="33" y="592"/>
                    <a:pt x="33" y="592"/>
                    <a:pt x="33" y="592"/>
                  </a:cubicBezTo>
                  <a:cubicBezTo>
                    <a:pt x="32" y="592"/>
                    <a:pt x="32" y="592"/>
                    <a:pt x="32" y="592"/>
                  </a:cubicBezTo>
                  <a:cubicBezTo>
                    <a:pt x="29" y="594"/>
                    <a:pt x="29" y="594"/>
                    <a:pt x="29" y="594"/>
                  </a:cubicBezTo>
                  <a:cubicBezTo>
                    <a:pt x="33" y="592"/>
                    <a:pt x="33" y="592"/>
                    <a:pt x="33" y="592"/>
                  </a:cubicBezTo>
                  <a:cubicBezTo>
                    <a:pt x="29" y="594"/>
                    <a:pt x="29" y="594"/>
                    <a:pt x="29" y="594"/>
                  </a:cubicBezTo>
                  <a:cubicBezTo>
                    <a:pt x="33" y="594"/>
                    <a:pt x="33" y="594"/>
                    <a:pt x="33" y="594"/>
                  </a:cubicBezTo>
                  <a:cubicBezTo>
                    <a:pt x="33" y="593"/>
                    <a:pt x="33" y="593"/>
                    <a:pt x="33" y="592"/>
                  </a:cubicBezTo>
                  <a:cubicBezTo>
                    <a:pt x="29" y="594"/>
                    <a:pt x="29" y="594"/>
                    <a:pt x="29" y="594"/>
                  </a:cubicBezTo>
                  <a:cubicBezTo>
                    <a:pt x="33" y="594"/>
                    <a:pt x="33" y="594"/>
                    <a:pt x="33" y="594"/>
                  </a:cubicBezTo>
                  <a:cubicBezTo>
                    <a:pt x="29" y="594"/>
                    <a:pt x="29" y="594"/>
                    <a:pt x="29" y="594"/>
                  </a:cubicBezTo>
                  <a:cubicBezTo>
                    <a:pt x="32" y="596"/>
                    <a:pt x="32" y="596"/>
                    <a:pt x="32" y="596"/>
                  </a:cubicBezTo>
                  <a:cubicBezTo>
                    <a:pt x="33" y="595"/>
                    <a:pt x="33" y="594"/>
                    <a:pt x="33" y="594"/>
                  </a:cubicBezTo>
                  <a:cubicBezTo>
                    <a:pt x="29" y="594"/>
                    <a:pt x="29" y="594"/>
                    <a:pt x="29" y="594"/>
                  </a:cubicBezTo>
                  <a:cubicBezTo>
                    <a:pt x="32" y="596"/>
                    <a:pt x="32" y="596"/>
                    <a:pt x="32" y="596"/>
                  </a:cubicBezTo>
                  <a:cubicBezTo>
                    <a:pt x="29" y="594"/>
                    <a:pt x="29" y="594"/>
                    <a:pt x="29" y="594"/>
                  </a:cubicBezTo>
                  <a:cubicBezTo>
                    <a:pt x="27" y="598"/>
                    <a:pt x="27" y="598"/>
                    <a:pt x="27" y="598"/>
                  </a:cubicBezTo>
                  <a:cubicBezTo>
                    <a:pt x="27" y="598"/>
                    <a:pt x="49" y="608"/>
                    <a:pt x="72" y="619"/>
                  </a:cubicBezTo>
                  <a:cubicBezTo>
                    <a:pt x="84" y="625"/>
                    <a:pt x="96" y="630"/>
                    <a:pt x="105" y="634"/>
                  </a:cubicBezTo>
                  <a:cubicBezTo>
                    <a:pt x="109" y="636"/>
                    <a:pt x="113" y="638"/>
                    <a:pt x="116" y="639"/>
                  </a:cubicBezTo>
                  <a:cubicBezTo>
                    <a:pt x="118" y="639"/>
                    <a:pt x="119" y="640"/>
                    <a:pt x="120" y="640"/>
                  </a:cubicBezTo>
                  <a:cubicBezTo>
                    <a:pt x="121" y="640"/>
                    <a:pt x="121" y="641"/>
                    <a:pt x="122" y="641"/>
                  </a:cubicBezTo>
                  <a:cubicBezTo>
                    <a:pt x="122" y="641"/>
                    <a:pt x="123" y="641"/>
                    <a:pt x="124" y="641"/>
                  </a:cubicBezTo>
                  <a:cubicBezTo>
                    <a:pt x="124" y="641"/>
                    <a:pt x="124" y="641"/>
                    <a:pt x="125" y="641"/>
                  </a:cubicBezTo>
                  <a:cubicBezTo>
                    <a:pt x="126" y="641"/>
                    <a:pt x="127" y="640"/>
                    <a:pt x="127" y="639"/>
                  </a:cubicBezTo>
                  <a:cubicBezTo>
                    <a:pt x="128" y="638"/>
                    <a:pt x="128" y="637"/>
                    <a:pt x="128" y="636"/>
                  </a:cubicBezTo>
                  <a:cubicBezTo>
                    <a:pt x="128" y="635"/>
                    <a:pt x="127" y="634"/>
                    <a:pt x="126" y="633"/>
                  </a:cubicBezTo>
                  <a:cubicBezTo>
                    <a:pt x="126" y="633"/>
                    <a:pt x="124" y="633"/>
                    <a:pt x="122" y="631"/>
                  </a:cubicBezTo>
                  <a:cubicBezTo>
                    <a:pt x="112" y="625"/>
                    <a:pt x="89" y="611"/>
                    <a:pt x="68" y="598"/>
                  </a:cubicBezTo>
                  <a:cubicBezTo>
                    <a:pt x="57" y="591"/>
                    <a:pt x="48" y="585"/>
                    <a:pt x="40" y="580"/>
                  </a:cubicBezTo>
                  <a:cubicBezTo>
                    <a:pt x="37" y="578"/>
                    <a:pt x="34" y="576"/>
                    <a:pt x="32" y="575"/>
                  </a:cubicBezTo>
                  <a:cubicBezTo>
                    <a:pt x="31" y="574"/>
                    <a:pt x="30" y="574"/>
                    <a:pt x="29" y="573"/>
                  </a:cubicBezTo>
                  <a:cubicBezTo>
                    <a:pt x="29" y="573"/>
                    <a:pt x="29" y="573"/>
                    <a:pt x="29" y="573"/>
                  </a:cubicBezTo>
                  <a:cubicBezTo>
                    <a:pt x="27" y="575"/>
                    <a:pt x="27" y="575"/>
                    <a:pt x="27" y="575"/>
                  </a:cubicBezTo>
                  <a:cubicBezTo>
                    <a:pt x="29" y="573"/>
                    <a:pt x="29" y="573"/>
                    <a:pt x="29" y="573"/>
                  </a:cubicBezTo>
                  <a:cubicBezTo>
                    <a:pt x="29" y="573"/>
                    <a:pt x="29" y="573"/>
                    <a:pt x="29" y="573"/>
                  </a:cubicBezTo>
                  <a:cubicBezTo>
                    <a:pt x="27" y="575"/>
                    <a:pt x="27" y="575"/>
                    <a:pt x="27" y="575"/>
                  </a:cubicBezTo>
                  <a:cubicBezTo>
                    <a:pt x="29" y="573"/>
                    <a:pt x="29" y="573"/>
                    <a:pt x="29" y="573"/>
                  </a:cubicBezTo>
                  <a:cubicBezTo>
                    <a:pt x="26" y="576"/>
                    <a:pt x="26" y="576"/>
                    <a:pt x="26" y="576"/>
                  </a:cubicBezTo>
                  <a:cubicBezTo>
                    <a:pt x="30" y="574"/>
                    <a:pt x="30" y="574"/>
                    <a:pt x="30" y="574"/>
                  </a:cubicBezTo>
                  <a:cubicBezTo>
                    <a:pt x="29" y="573"/>
                    <a:pt x="29" y="573"/>
                    <a:pt x="29" y="573"/>
                  </a:cubicBezTo>
                  <a:cubicBezTo>
                    <a:pt x="26" y="576"/>
                    <a:pt x="26" y="576"/>
                    <a:pt x="26" y="576"/>
                  </a:cubicBezTo>
                  <a:cubicBezTo>
                    <a:pt x="30" y="574"/>
                    <a:pt x="30" y="574"/>
                    <a:pt x="30" y="574"/>
                  </a:cubicBezTo>
                  <a:cubicBezTo>
                    <a:pt x="26" y="576"/>
                    <a:pt x="26" y="576"/>
                    <a:pt x="26" y="576"/>
                  </a:cubicBezTo>
                  <a:cubicBezTo>
                    <a:pt x="30" y="576"/>
                    <a:pt x="30" y="576"/>
                    <a:pt x="30" y="576"/>
                  </a:cubicBezTo>
                  <a:cubicBezTo>
                    <a:pt x="30" y="574"/>
                    <a:pt x="30" y="574"/>
                    <a:pt x="30" y="574"/>
                  </a:cubicBezTo>
                  <a:cubicBezTo>
                    <a:pt x="26" y="576"/>
                    <a:pt x="26" y="576"/>
                    <a:pt x="26" y="576"/>
                  </a:cubicBezTo>
                  <a:cubicBezTo>
                    <a:pt x="30" y="576"/>
                    <a:pt x="30" y="576"/>
                    <a:pt x="30" y="576"/>
                  </a:cubicBezTo>
                  <a:cubicBezTo>
                    <a:pt x="26" y="576"/>
                    <a:pt x="26" y="576"/>
                    <a:pt x="26" y="576"/>
                  </a:cubicBezTo>
                  <a:cubicBezTo>
                    <a:pt x="30" y="577"/>
                    <a:pt x="30" y="577"/>
                    <a:pt x="30" y="577"/>
                  </a:cubicBezTo>
                  <a:cubicBezTo>
                    <a:pt x="30" y="576"/>
                    <a:pt x="30" y="576"/>
                    <a:pt x="30" y="576"/>
                  </a:cubicBezTo>
                  <a:cubicBezTo>
                    <a:pt x="26" y="576"/>
                    <a:pt x="26" y="576"/>
                    <a:pt x="26" y="576"/>
                  </a:cubicBezTo>
                  <a:cubicBezTo>
                    <a:pt x="30" y="577"/>
                    <a:pt x="30" y="577"/>
                    <a:pt x="30" y="577"/>
                  </a:cubicBezTo>
                  <a:cubicBezTo>
                    <a:pt x="26" y="576"/>
                    <a:pt x="26" y="576"/>
                    <a:pt x="26" y="576"/>
                  </a:cubicBezTo>
                  <a:cubicBezTo>
                    <a:pt x="29" y="579"/>
                    <a:pt x="29" y="579"/>
                    <a:pt x="29" y="579"/>
                  </a:cubicBezTo>
                  <a:cubicBezTo>
                    <a:pt x="30" y="578"/>
                    <a:pt x="30" y="577"/>
                    <a:pt x="30" y="577"/>
                  </a:cubicBezTo>
                  <a:cubicBezTo>
                    <a:pt x="26" y="576"/>
                    <a:pt x="26" y="576"/>
                    <a:pt x="26" y="576"/>
                  </a:cubicBezTo>
                  <a:cubicBezTo>
                    <a:pt x="29" y="579"/>
                    <a:pt x="29" y="579"/>
                    <a:pt x="29" y="579"/>
                  </a:cubicBezTo>
                  <a:cubicBezTo>
                    <a:pt x="26" y="576"/>
                    <a:pt x="26" y="576"/>
                    <a:pt x="26" y="576"/>
                  </a:cubicBezTo>
                  <a:cubicBezTo>
                    <a:pt x="24" y="579"/>
                    <a:pt x="24" y="579"/>
                    <a:pt x="24" y="579"/>
                  </a:cubicBezTo>
                  <a:cubicBezTo>
                    <a:pt x="24" y="579"/>
                    <a:pt x="48" y="590"/>
                    <a:pt x="71" y="600"/>
                  </a:cubicBezTo>
                  <a:cubicBezTo>
                    <a:pt x="83" y="606"/>
                    <a:pt x="95" y="611"/>
                    <a:pt x="105" y="615"/>
                  </a:cubicBezTo>
                  <a:cubicBezTo>
                    <a:pt x="109" y="617"/>
                    <a:pt x="113" y="619"/>
                    <a:pt x="116" y="620"/>
                  </a:cubicBezTo>
                  <a:cubicBezTo>
                    <a:pt x="118" y="620"/>
                    <a:pt x="119" y="621"/>
                    <a:pt x="120" y="621"/>
                  </a:cubicBezTo>
                  <a:cubicBezTo>
                    <a:pt x="121" y="621"/>
                    <a:pt x="121" y="621"/>
                    <a:pt x="121" y="622"/>
                  </a:cubicBezTo>
                  <a:cubicBezTo>
                    <a:pt x="122" y="622"/>
                    <a:pt x="122" y="622"/>
                    <a:pt x="122" y="622"/>
                  </a:cubicBezTo>
                  <a:cubicBezTo>
                    <a:pt x="122" y="622"/>
                    <a:pt x="123" y="622"/>
                    <a:pt x="123" y="622"/>
                  </a:cubicBezTo>
                  <a:cubicBezTo>
                    <a:pt x="123" y="622"/>
                    <a:pt x="124" y="622"/>
                    <a:pt x="124" y="622"/>
                  </a:cubicBezTo>
                  <a:cubicBezTo>
                    <a:pt x="125" y="621"/>
                    <a:pt x="126" y="621"/>
                    <a:pt x="127" y="620"/>
                  </a:cubicBezTo>
                  <a:cubicBezTo>
                    <a:pt x="127" y="619"/>
                    <a:pt x="127" y="618"/>
                    <a:pt x="127" y="617"/>
                  </a:cubicBezTo>
                  <a:cubicBezTo>
                    <a:pt x="127" y="616"/>
                    <a:pt x="126" y="615"/>
                    <a:pt x="125" y="614"/>
                  </a:cubicBezTo>
                  <a:cubicBezTo>
                    <a:pt x="125" y="614"/>
                    <a:pt x="124" y="613"/>
                    <a:pt x="121" y="612"/>
                  </a:cubicBezTo>
                  <a:cubicBezTo>
                    <a:pt x="112" y="606"/>
                    <a:pt x="89" y="593"/>
                    <a:pt x="69" y="580"/>
                  </a:cubicBezTo>
                  <a:cubicBezTo>
                    <a:pt x="59" y="574"/>
                    <a:pt x="49" y="568"/>
                    <a:pt x="42" y="563"/>
                  </a:cubicBezTo>
                  <a:cubicBezTo>
                    <a:pt x="38" y="561"/>
                    <a:pt x="35" y="559"/>
                    <a:pt x="33" y="558"/>
                  </a:cubicBezTo>
                  <a:cubicBezTo>
                    <a:pt x="32" y="557"/>
                    <a:pt x="32" y="556"/>
                    <a:pt x="31" y="556"/>
                  </a:cubicBezTo>
                  <a:cubicBezTo>
                    <a:pt x="31" y="556"/>
                    <a:pt x="31" y="556"/>
                    <a:pt x="31" y="556"/>
                  </a:cubicBezTo>
                  <a:cubicBezTo>
                    <a:pt x="31" y="556"/>
                    <a:pt x="31" y="556"/>
                    <a:pt x="31" y="556"/>
                  </a:cubicBezTo>
                  <a:cubicBezTo>
                    <a:pt x="29" y="558"/>
                    <a:pt x="29" y="558"/>
                    <a:pt x="29" y="558"/>
                  </a:cubicBezTo>
                  <a:cubicBezTo>
                    <a:pt x="31" y="556"/>
                    <a:pt x="31" y="556"/>
                    <a:pt x="31" y="556"/>
                  </a:cubicBezTo>
                  <a:cubicBezTo>
                    <a:pt x="31" y="556"/>
                    <a:pt x="31" y="556"/>
                    <a:pt x="31" y="556"/>
                  </a:cubicBezTo>
                  <a:cubicBezTo>
                    <a:pt x="29" y="558"/>
                    <a:pt x="29" y="558"/>
                    <a:pt x="29" y="558"/>
                  </a:cubicBezTo>
                  <a:cubicBezTo>
                    <a:pt x="31" y="556"/>
                    <a:pt x="31" y="556"/>
                    <a:pt x="31" y="556"/>
                  </a:cubicBezTo>
                  <a:cubicBezTo>
                    <a:pt x="28" y="558"/>
                    <a:pt x="28" y="558"/>
                    <a:pt x="28" y="558"/>
                  </a:cubicBezTo>
                  <a:cubicBezTo>
                    <a:pt x="32" y="558"/>
                    <a:pt x="32" y="558"/>
                    <a:pt x="32" y="558"/>
                  </a:cubicBezTo>
                  <a:cubicBezTo>
                    <a:pt x="32" y="557"/>
                    <a:pt x="31" y="557"/>
                    <a:pt x="31" y="556"/>
                  </a:cubicBezTo>
                  <a:cubicBezTo>
                    <a:pt x="28" y="558"/>
                    <a:pt x="28" y="558"/>
                    <a:pt x="28" y="558"/>
                  </a:cubicBezTo>
                  <a:cubicBezTo>
                    <a:pt x="32" y="558"/>
                    <a:pt x="32" y="558"/>
                    <a:pt x="32" y="558"/>
                  </a:cubicBezTo>
                  <a:cubicBezTo>
                    <a:pt x="28" y="558"/>
                    <a:pt x="28" y="558"/>
                    <a:pt x="28" y="558"/>
                  </a:cubicBezTo>
                  <a:cubicBezTo>
                    <a:pt x="31" y="561"/>
                    <a:pt x="31" y="561"/>
                    <a:pt x="31" y="561"/>
                  </a:cubicBezTo>
                  <a:cubicBezTo>
                    <a:pt x="32" y="560"/>
                    <a:pt x="32" y="559"/>
                    <a:pt x="32" y="558"/>
                  </a:cubicBezTo>
                  <a:cubicBezTo>
                    <a:pt x="28" y="558"/>
                    <a:pt x="28" y="558"/>
                    <a:pt x="28" y="558"/>
                  </a:cubicBezTo>
                  <a:cubicBezTo>
                    <a:pt x="31" y="561"/>
                    <a:pt x="31" y="561"/>
                    <a:pt x="31" y="561"/>
                  </a:cubicBezTo>
                  <a:cubicBezTo>
                    <a:pt x="31" y="560"/>
                    <a:pt x="31" y="560"/>
                    <a:pt x="31" y="560"/>
                  </a:cubicBezTo>
                  <a:cubicBezTo>
                    <a:pt x="28" y="558"/>
                    <a:pt x="28" y="558"/>
                    <a:pt x="28" y="558"/>
                  </a:cubicBezTo>
                  <a:cubicBezTo>
                    <a:pt x="29" y="562"/>
                    <a:pt x="29" y="562"/>
                    <a:pt x="29" y="562"/>
                  </a:cubicBezTo>
                  <a:cubicBezTo>
                    <a:pt x="30" y="562"/>
                    <a:pt x="31" y="561"/>
                    <a:pt x="31" y="560"/>
                  </a:cubicBezTo>
                  <a:cubicBezTo>
                    <a:pt x="28" y="558"/>
                    <a:pt x="28" y="558"/>
                    <a:pt x="28" y="558"/>
                  </a:cubicBezTo>
                  <a:cubicBezTo>
                    <a:pt x="29" y="562"/>
                    <a:pt x="29" y="562"/>
                    <a:pt x="29" y="562"/>
                  </a:cubicBezTo>
                  <a:cubicBezTo>
                    <a:pt x="28" y="559"/>
                    <a:pt x="28" y="559"/>
                    <a:pt x="28" y="559"/>
                  </a:cubicBezTo>
                  <a:cubicBezTo>
                    <a:pt x="28" y="562"/>
                    <a:pt x="28" y="562"/>
                    <a:pt x="28" y="562"/>
                  </a:cubicBezTo>
                  <a:cubicBezTo>
                    <a:pt x="28" y="562"/>
                    <a:pt x="29" y="562"/>
                    <a:pt x="29" y="562"/>
                  </a:cubicBezTo>
                  <a:cubicBezTo>
                    <a:pt x="28" y="559"/>
                    <a:pt x="28" y="559"/>
                    <a:pt x="28" y="559"/>
                  </a:cubicBezTo>
                  <a:cubicBezTo>
                    <a:pt x="28" y="562"/>
                    <a:pt x="28" y="562"/>
                    <a:pt x="28" y="562"/>
                  </a:cubicBezTo>
                  <a:cubicBezTo>
                    <a:pt x="28" y="560"/>
                    <a:pt x="28" y="560"/>
                    <a:pt x="28" y="560"/>
                  </a:cubicBezTo>
                  <a:cubicBezTo>
                    <a:pt x="28" y="562"/>
                    <a:pt x="28" y="562"/>
                    <a:pt x="28" y="562"/>
                  </a:cubicBezTo>
                  <a:cubicBezTo>
                    <a:pt x="28" y="562"/>
                    <a:pt x="28" y="562"/>
                    <a:pt x="28" y="562"/>
                  </a:cubicBezTo>
                  <a:cubicBezTo>
                    <a:pt x="28" y="560"/>
                    <a:pt x="28" y="560"/>
                    <a:pt x="28" y="560"/>
                  </a:cubicBezTo>
                  <a:cubicBezTo>
                    <a:pt x="28" y="562"/>
                    <a:pt x="28" y="562"/>
                    <a:pt x="28" y="562"/>
                  </a:cubicBezTo>
                  <a:cubicBezTo>
                    <a:pt x="28" y="562"/>
                    <a:pt x="28" y="562"/>
                    <a:pt x="28" y="562"/>
                  </a:cubicBezTo>
                  <a:cubicBezTo>
                    <a:pt x="28" y="562"/>
                    <a:pt x="29" y="563"/>
                    <a:pt x="30" y="563"/>
                  </a:cubicBezTo>
                  <a:cubicBezTo>
                    <a:pt x="35" y="565"/>
                    <a:pt x="43" y="568"/>
                    <a:pt x="52" y="573"/>
                  </a:cubicBezTo>
                  <a:cubicBezTo>
                    <a:pt x="67" y="580"/>
                    <a:pt x="84" y="589"/>
                    <a:pt x="99" y="596"/>
                  </a:cubicBezTo>
                  <a:cubicBezTo>
                    <a:pt x="106" y="600"/>
                    <a:pt x="112" y="603"/>
                    <a:pt x="116" y="605"/>
                  </a:cubicBezTo>
                  <a:cubicBezTo>
                    <a:pt x="121" y="608"/>
                    <a:pt x="123" y="609"/>
                    <a:pt x="123" y="609"/>
                  </a:cubicBezTo>
                  <a:cubicBezTo>
                    <a:pt x="125" y="610"/>
                    <a:pt x="126" y="610"/>
                    <a:pt x="127" y="609"/>
                  </a:cubicBezTo>
                  <a:cubicBezTo>
                    <a:pt x="128" y="608"/>
                    <a:pt x="129" y="607"/>
                    <a:pt x="129" y="605"/>
                  </a:cubicBezTo>
                  <a:cubicBezTo>
                    <a:pt x="129" y="605"/>
                    <a:pt x="129" y="604"/>
                    <a:pt x="129" y="604"/>
                  </a:cubicBezTo>
                  <a:cubicBezTo>
                    <a:pt x="129" y="603"/>
                    <a:pt x="128" y="603"/>
                    <a:pt x="128" y="603"/>
                  </a:cubicBezTo>
                  <a:cubicBezTo>
                    <a:pt x="128" y="602"/>
                    <a:pt x="128" y="602"/>
                    <a:pt x="128" y="602"/>
                  </a:cubicBezTo>
                  <a:cubicBezTo>
                    <a:pt x="127" y="602"/>
                    <a:pt x="127" y="602"/>
                    <a:pt x="127" y="602"/>
                  </a:cubicBezTo>
                  <a:cubicBezTo>
                    <a:pt x="126" y="601"/>
                    <a:pt x="123" y="599"/>
                    <a:pt x="120" y="597"/>
                  </a:cubicBezTo>
                  <a:cubicBezTo>
                    <a:pt x="109" y="590"/>
                    <a:pt x="86" y="576"/>
                    <a:pt x="66" y="564"/>
                  </a:cubicBezTo>
                  <a:cubicBezTo>
                    <a:pt x="55" y="557"/>
                    <a:pt x="46" y="552"/>
                    <a:pt x="39" y="547"/>
                  </a:cubicBezTo>
                  <a:cubicBezTo>
                    <a:pt x="36" y="545"/>
                    <a:pt x="33" y="543"/>
                    <a:pt x="31" y="542"/>
                  </a:cubicBezTo>
                  <a:cubicBezTo>
                    <a:pt x="30" y="542"/>
                    <a:pt x="29" y="541"/>
                    <a:pt x="29" y="541"/>
                  </a:cubicBezTo>
                  <a:cubicBezTo>
                    <a:pt x="29" y="540"/>
                    <a:pt x="29" y="540"/>
                    <a:pt x="29" y="540"/>
                  </a:cubicBezTo>
                  <a:cubicBezTo>
                    <a:pt x="27" y="542"/>
                    <a:pt x="27" y="542"/>
                    <a:pt x="27" y="542"/>
                  </a:cubicBezTo>
                  <a:cubicBezTo>
                    <a:pt x="29" y="541"/>
                    <a:pt x="29" y="541"/>
                    <a:pt x="29" y="541"/>
                  </a:cubicBezTo>
                  <a:cubicBezTo>
                    <a:pt x="29" y="540"/>
                    <a:pt x="29" y="540"/>
                    <a:pt x="29" y="540"/>
                  </a:cubicBezTo>
                  <a:cubicBezTo>
                    <a:pt x="27" y="542"/>
                    <a:pt x="27" y="542"/>
                    <a:pt x="27" y="542"/>
                  </a:cubicBezTo>
                  <a:cubicBezTo>
                    <a:pt x="29" y="541"/>
                    <a:pt x="29" y="541"/>
                    <a:pt x="29" y="541"/>
                  </a:cubicBezTo>
                  <a:cubicBezTo>
                    <a:pt x="26" y="543"/>
                    <a:pt x="26" y="543"/>
                    <a:pt x="26" y="543"/>
                  </a:cubicBezTo>
                  <a:cubicBezTo>
                    <a:pt x="29" y="541"/>
                    <a:pt x="29" y="541"/>
                    <a:pt x="29" y="541"/>
                  </a:cubicBezTo>
                  <a:cubicBezTo>
                    <a:pt x="29" y="541"/>
                    <a:pt x="29" y="541"/>
                    <a:pt x="29" y="541"/>
                  </a:cubicBezTo>
                  <a:cubicBezTo>
                    <a:pt x="26" y="543"/>
                    <a:pt x="26" y="543"/>
                    <a:pt x="26" y="543"/>
                  </a:cubicBezTo>
                  <a:cubicBezTo>
                    <a:pt x="29" y="541"/>
                    <a:pt x="29" y="541"/>
                    <a:pt x="29" y="541"/>
                  </a:cubicBezTo>
                  <a:cubicBezTo>
                    <a:pt x="26" y="543"/>
                    <a:pt x="26" y="543"/>
                    <a:pt x="26" y="543"/>
                  </a:cubicBezTo>
                  <a:cubicBezTo>
                    <a:pt x="30" y="542"/>
                    <a:pt x="30" y="542"/>
                    <a:pt x="30" y="542"/>
                  </a:cubicBezTo>
                  <a:cubicBezTo>
                    <a:pt x="29" y="541"/>
                    <a:pt x="29" y="541"/>
                    <a:pt x="29" y="541"/>
                  </a:cubicBezTo>
                  <a:cubicBezTo>
                    <a:pt x="26" y="543"/>
                    <a:pt x="26" y="543"/>
                    <a:pt x="26" y="543"/>
                  </a:cubicBezTo>
                  <a:cubicBezTo>
                    <a:pt x="30" y="542"/>
                    <a:pt x="30" y="542"/>
                    <a:pt x="30" y="542"/>
                  </a:cubicBezTo>
                  <a:cubicBezTo>
                    <a:pt x="26" y="543"/>
                    <a:pt x="26" y="543"/>
                    <a:pt x="26" y="543"/>
                  </a:cubicBezTo>
                  <a:cubicBezTo>
                    <a:pt x="30" y="543"/>
                    <a:pt x="30" y="543"/>
                    <a:pt x="30" y="543"/>
                  </a:cubicBezTo>
                  <a:cubicBezTo>
                    <a:pt x="30" y="543"/>
                    <a:pt x="30" y="542"/>
                    <a:pt x="30" y="542"/>
                  </a:cubicBezTo>
                  <a:cubicBezTo>
                    <a:pt x="26" y="543"/>
                    <a:pt x="26" y="543"/>
                    <a:pt x="26" y="543"/>
                  </a:cubicBezTo>
                  <a:cubicBezTo>
                    <a:pt x="30" y="543"/>
                    <a:pt x="30" y="543"/>
                    <a:pt x="30" y="543"/>
                  </a:cubicBezTo>
                  <a:cubicBezTo>
                    <a:pt x="26" y="543"/>
                    <a:pt x="26" y="543"/>
                    <a:pt x="26" y="543"/>
                  </a:cubicBezTo>
                  <a:cubicBezTo>
                    <a:pt x="30" y="545"/>
                    <a:pt x="30" y="545"/>
                    <a:pt x="30" y="545"/>
                  </a:cubicBezTo>
                  <a:cubicBezTo>
                    <a:pt x="30" y="544"/>
                    <a:pt x="30" y="544"/>
                    <a:pt x="30" y="543"/>
                  </a:cubicBezTo>
                  <a:cubicBezTo>
                    <a:pt x="26" y="543"/>
                    <a:pt x="26" y="543"/>
                    <a:pt x="26" y="543"/>
                  </a:cubicBezTo>
                  <a:cubicBezTo>
                    <a:pt x="30" y="545"/>
                    <a:pt x="30" y="545"/>
                    <a:pt x="30" y="545"/>
                  </a:cubicBezTo>
                  <a:cubicBezTo>
                    <a:pt x="26" y="543"/>
                    <a:pt x="26" y="543"/>
                    <a:pt x="26" y="543"/>
                  </a:cubicBezTo>
                  <a:cubicBezTo>
                    <a:pt x="28" y="546"/>
                    <a:pt x="28" y="546"/>
                    <a:pt x="28" y="546"/>
                  </a:cubicBezTo>
                  <a:cubicBezTo>
                    <a:pt x="29" y="546"/>
                    <a:pt x="29" y="545"/>
                    <a:pt x="30" y="545"/>
                  </a:cubicBezTo>
                  <a:cubicBezTo>
                    <a:pt x="26" y="543"/>
                    <a:pt x="26" y="543"/>
                    <a:pt x="26" y="543"/>
                  </a:cubicBezTo>
                  <a:cubicBezTo>
                    <a:pt x="28" y="546"/>
                    <a:pt x="28" y="546"/>
                    <a:pt x="28" y="546"/>
                  </a:cubicBezTo>
                  <a:cubicBezTo>
                    <a:pt x="26" y="543"/>
                    <a:pt x="26" y="543"/>
                    <a:pt x="26" y="543"/>
                  </a:cubicBezTo>
                  <a:cubicBezTo>
                    <a:pt x="24" y="547"/>
                    <a:pt x="24" y="547"/>
                    <a:pt x="24" y="547"/>
                  </a:cubicBezTo>
                  <a:cubicBezTo>
                    <a:pt x="24" y="547"/>
                    <a:pt x="48" y="558"/>
                    <a:pt x="72" y="569"/>
                  </a:cubicBezTo>
                  <a:cubicBezTo>
                    <a:pt x="84" y="575"/>
                    <a:pt x="96" y="581"/>
                    <a:pt x="106" y="585"/>
                  </a:cubicBezTo>
                  <a:cubicBezTo>
                    <a:pt x="111" y="587"/>
                    <a:pt x="115" y="589"/>
                    <a:pt x="119" y="590"/>
                  </a:cubicBezTo>
                  <a:cubicBezTo>
                    <a:pt x="120" y="590"/>
                    <a:pt x="122" y="591"/>
                    <a:pt x="123" y="591"/>
                  </a:cubicBezTo>
                  <a:cubicBezTo>
                    <a:pt x="124" y="592"/>
                    <a:pt x="124" y="592"/>
                    <a:pt x="125" y="592"/>
                  </a:cubicBezTo>
                  <a:cubicBezTo>
                    <a:pt x="125" y="592"/>
                    <a:pt x="126" y="592"/>
                    <a:pt x="126" y="592"/>
                  </a:cubicBezTo>
                  <a:cubicBezTo>
                    <a:pt x="127" y="592"/>
                    <a:pt x="127" y="592"/>
                    <a:pt x="128" y="592"/>
                  </a:cubicBezTo>
                  <a:cubicBezTo>
                    <a:pt x="128" y="592"/>
                    <a:pt x="129" y="591"/>
                    <a:pt x="130" y="590"/>
                  </a:cubicBezTo>
                  <a:cubicBezTo>
                    <a:pt x="131" y="589"/>
                    <a:pt x="131" y="588"/>
                    <a:pt x="131" y="587"/>
                  </a:cubicBezTo>
                  <a:cubicBezTo>
                    <a:pt x="130" y="586"/>
                    <a:pt x="130" y="585"/>
                    <a:pt x="129" y="584"/>
                  </a:cubicBezTo>
                  <a:cubicBezTo>
                    <a:pt x="129" y="584"/>
                    <a:pt x="127" y="584"/>
                    <a:pt x="124" y="582"/>
                  </a:cubicBezTo>
                  <a:cubicBezTo>
                    <a:pt x="115" y="576"/>
                    <a:pt x="90" y="562"/>
                    <a:pt x="68" y="548"/>
                  </a:cubicBezTo>
                  <a:cubicBezTo>
                    <a:pt x="57" y="541"/>
                    <a:pt x="47" y="535"/>
                    <a:pt x="39" y="530"/>
                  </a:cubicBezTo>
                  <a:cubicBezTo>
                    <a:pt x="35" y="527"/>
                    <a:pt x="32" y="525"/>
                    <a:pt x="30" y="524"/>
                  </a:cubicBezTo>
                  <a:cubicBezTo>
                    <a:pt x="29" y="523"/>
                    <a:pt x="28" y="522"/>
                    <a:pt x="28" y="522"/>
                  </a:cubicBezTo>
                  <a:cubicBezTo>
                    <a:pt x="28" y="522"/>
                    <a:pt x="28" y="522"/>
                    <a:pt x="28" y="522"/>
                  </a:cubicBezTo>
                  <a:cubicBezTo>
                    <a:pt x="28" y="522"/>
                    <a:pt x="28" y="522"/>
                    <a:pt x="28" y="522"/>
                  </a:cubicBezTo>
                  <a:cubicBezTo>
                    <a:pt x="26" y="523"/>
                    <a:pt x="26" y="523"/>
                    <a:pt x="26" y="523"/>
                  </a:cubicBezTo>
                  <a:cubicBezTo>
                    <a:pt x="28" y="522"/>
                    <a:pt x="28" y="522"/>
                    <a:pt x="28" y="522"/>
                  </a:cubicBezTo>
                  <a:cubicBezTo>
                    <a:pt x="28" y="522"/>
                    <a:pt x="28" y="522"/>
                    <a:pt x="28" y="522"/>
                  </a:cubicBezTo>
                  <a:cubicBezTo>
                    <a:pt x="26" y="523"/>
                    <a:pt x="26" y="523"/>
                    <a:pt x="26" y="523"/>
                  </a:cubicBezTo>
                  <a:cubicBezTo>
                    <a:pt x="28" y="522"/>
                    <a:pt x="28" y="522"/>
                    <a:pt x="28" y="522"/>
                  </a:cubicBezTo>
                  <a:cubicBezTo>
                    <a:pt x="25" y="524"/>
                    <a:pt x="25" y="524"/>
                    <a:pt x="25" y="524"/>
                  </a:cubicBezTo>
                  <a:cubicBezTo>
                    <a:pt x="28" y="524"/>
                    <a:pt x="28" y="524"/>
                    <a:pt x="28" y="524"/>
                  </a:cubicBezTo>
                  <a:cubicBezTo>
                    <a:pt x="28" y="523"/>
                    <a:pt x="28" y="522"/>
                    <a:pt x="28" y="522"/>
                  </a:cubicBezTo>
                  <a:cubicBezTo>
                    <a:pt x="25" y="524"/>
                    <a:pt x="25" y="524"/>
                    <a:pt x="25" y="524"/>
                  </a:cubicBezTo>
                  <a:cubicBezTo>
                    <a:pt x="28" y="524"/>
                    <a:pt x="28" y="524"/>
                    <a:pt x="28" y="524"/>
                  </a:cubicBezTo>
                  <a:cubicBezTo>
                    <a:pt x="25" y="524"/>
                    <a:pt x="25" y="524"/>
                    <a:pt x="25" y="524"/>
                  </a:cubicBezTo>
                  <a:cubicBezTo>
                    <a:pt x="28" y="526"/>
                    <a:pt x="28" y="526"/>
                    <a:pt x="28" y="526"/>
                  </a:cubicBezTo>
                  <a:cubicBezTo>
                    <a:pt x="28" y="525"/>
                    <a:pt x="28" y="525"/>
                    <a:pt x="28" y="524"/>
                  </a:cubicBezTo>
                  <a:cubicBezTo>
                    <a:pt x="25" y="524"/>
                    <a:pt x="25" y="524"/>
                    <a:pt x="25" y="524"/>
                  </a:cubicBezTo>
                  <a:cubicBezTo>
                    <a:pt x="28" y="526"/>
                    <a:pt x="28" y="526"/>
                    <a:pt x="28" y="526"/>
                  </a:cubicBezTo>
                  <a:cubicBezTo>
                    <a:pt x="24" y="524"/>
                    <a:pt x="24" y="524"/>
                    <a:pt x="24" y="524"/>
                  </a:cubicBezTo>
                  <a:cubicBezTo>
                    <a:pt x="23" y="528"/>
                    <a:pt x="23" y="528"/>
                    <a:pt x="23" y="528"/>
                  </a:cubicBezTo>
                  <a:cubicBezTo>
                    <a:pt x="124" y="574"/>
                    <a:pt x="124" y="574"/>
                    <a:pt x="124" y="574"/>
                  </a:cubicBezTo>
                  <a:cubicBezTo>
                    <a:pt x="125" y="574"/>
                    <a:pt x="127" y="574"/>
                    <a:pt x="128" y="573"/>
                  </a:cubicBezTo>
                  <a:cubicBezTo>
                    <a:pt x="129" y="573"/>
                    <a:pt x="129" y="571"/>
                    <a:pt x="129" y="570"/>
                  </a:cubicBezTo>
                  <a:cubicBezTo>
                    <a:pt x="129" y="569"/>
                    <a:pt x="129" y="569"/>
                    <a:pt x="129" y="568"/>
                  </a:cubicBezTo>
                  <a:cubicBezTo>
                    <a:pt x="129" y="568"/>
                    <a:pt x="129" y="567"/>
                    <a:pt x="128" y="567"/>
                  </a:cubicBezTo>
                  <a:cubicBezTo>
                    <a:pt x="128" y="567"/>
                    <a:pt x="128" y="567"/>
                    <a:pt x="128" y="567"/>
                  </a:cubicBezTo>
                  <a:cubicBezTo>
                    <a:pt x="128" y="567"/>
                    <a:pt x="128" y="567"/>
                    <a:pt x="128" y="567"/>
                  </a:cubicBezTo>
                  <a:cubicBezTo>
                    <a:pt x="127" y="566"/>
                    <a:pt x="127" y="566"/>
                    <a:pt x="127" y="566"/>
                  </a:cubicBezTo>
                  <a:cubicBezTo>
                    <a:pt x="123" y="564"/>
                    <a:pt x="98" y="549"/>
                    <a:pt x="75" y="534"/>
                  </a:cubicBezTo>
                  <a:cubicBezTo>
                    <a:pt x="63" y="527"/>
                    <a:pt x="51" y="520"/>
                    <a:pt x="42" y="514"/>
                  </a:cubicBezTo>
                  <a:cubicBezTo>
                    <a:pt x="38" y="512"/>
                    <a:pt x="35" y="509"/>
                    <a:pt x="32" y="508"/>
                  </a:cubicBezTo>
                  <a:cubicBezTo>
                    <a:pt x="31" y="507"/>
                    <a:pt x="30" y="506"/>
                    <a:pt x="29" y="506"/>
                  </a:cubicBezTo>
                  <a:cubicBezTo>
                    <a:pt x="29" y="505"/>
                    <a:pt x="29" y="505"/>
                    <a:pt x="29" y="505"/>
                  </a:cubicBezTo>
                  <a:cubicBezTo>
                    <a:pt x="27" y="507"/>
                    <a:pt x="27" y="507"/>
                    <a:pt x="27" y="507"/>
                  </a:cubicBezTo>
                  <a:cubicBezTo>
                    <a:pt x="29" y="506"/>
                    <a:pt x="29" y="506"/>
                    <a:pt x="29" y="506"/>
                  </a:cubicBezTo>
                  <a:cubicBezTo>
                    <a:pt x="29" y="505"/>
                    <a:pt x="29" y="505"/>
                    <a:pt x="29" y="505"/>
                  </a:cubicBezTo>
                  <a:cubicBezTo>
                    <a:pt x="27" y="507"/>
                    <a:pt x="27" y="507"/>
                    <a:pt x="27" y="507"/>
                  </a:cubicBezTo>
                  <a:cubicBezTo>
                    <a:pt x="29" y="506"/>
                    <a:pt x="29" y="506"/>
                    <a:pt x="29" y="506"/>
                  </a:cubicBezTo>
                  <a:cubicBezTo>
                    <a:pt x="26" y="508"/>
                    <a:pt x="26" y="508"/>
                    <a:pt x="26" y="508"/>
                  </a:cubicBezTo>
                  <a:cubicBezTo>
                    <a:pt x="29" y="506"/>
                    <a:pt x="29" y="506"/>
                    <a:pt x="29" y="506"/>
                  </a:cubicBezTo>
                  <a:cubicBezTo>
                    <a:pt x="29" y="506"/>
                    <a:pt x="29" y="506"/>
                    <a:pt x="29" y="506"/>
                  </a:cubicBezTo>
                  <a:cubicBezTo>
                    <a:pt x="26" y="508"/>
                    <a:pt x="26" y="508"/>
                    <a:pt x="26" y="508"/>
                  </a:cubicBezTo>
                  <a:cubicBezTo>
                    <a:pt x="29" y="506"/>
                    <a:pt x="29" y="506"/>
                    <a:pt x="29" y="506"/>
                  </a:cubicBezTo>
                  <a:cubicBezTo>
                    <a:pt x="26" y="508"/>
                    <a:pt x="26" y="508"/>
                    <a:pt x="26" y="508"/>
                  </a:cubicBezTo>
                  <a:cubicBezTo>
                    <a:pt x="30" y="508"/>
                    <a:pt x="30" y="508"/>
                    <a:pt x="30" y="508"/>
                  </a:cubicBezTo>
                  <a:cubicBezTo>
                    <a:pt x="30" y="507"/>
                    <a:pt x="30" y="506"/>
                    <a:pt x="29" y="506"/>
                  </a:cubicBezTo>
                  <a:cubicBezTo>
                    <a:pt x="26" y="508"/>
                    <a:pt x="26" y="508"/>
                    <a:pt x="26" y="508"/>
                  </a:cubicBezTo>
                  <a:cubicBezTo>
                    <a:pt x="30" y="508"/>
                    <a:pt x="30" y="508"/>
                    <a:pt x="30" y="508"/>
                  </a:cubicBezTo>
                  <a:cubicBezTo>
                    <a:pt x="26" y="508"/>
                    <a:pt x="26" y="508"/>
                    <a:pt x="26" y="508"/>
                  </a:cubicBezTo>
                  <a:cubicBezTo>
                    <a:pt x="29" y="510"/>
                    <a:pt x="29" y="510"/>
                    <a:pt x="29" y="510"/>
                  </a:cubicBezTo>
                  <a:cubicBezTo>
                    <a:pt x="30" y="509"/>
                    <a:pt x="30" y="508"/>
                    <a:pt x="30" y="508"/>
                  </a:cubicBezTo>
                  <a:cubicBezTo>
                    <a:pt x="26" y="508"/>
                    <a:pt x="26" y="508"/>
                    <a:pt x="26" y="508"/>
                  </a:cubicBezTo>
                  <a:cubicBezTo>
                    <a:pt x="29" y="510"/>
                    <a:pt x="29" y="510"/>
                    <a:pt x="29" y="510"/>
                  </a:cubicBezTo>
                  <a:cubicBezTo>
                    <a:pt x="26" y="508"/>
                    <a:pt x="26" y="508"/>
                    <a:pt x="26" y="508"/>
                  </a:cubicBezTo>
                  <a:cubicBezTo>
                    <a:pt x="24" y="511"/>
                    <a:pt x="24" y="511"/>
                    <a:pt x="24" y="511"/>
                  </a:cubicBezTo>
                  <a:cubicBezTo>
                    <a:pt x="126" y="560"/>
                    <a:pt x="126" y="560"/>
                    <a:pt x="126" y="560"/>
                  </a:cubicBezTo>
                  <a:cubicBezTo>
                    <a:pt x="128" y="561"/>
                    <a:pt x="130" y="560"/>
                    <a:pt x="131" y="558"/>
                  </a:cubicBezTo>
                  <a:cubicBezTo>
                    <a:pt x="132" y="557"/>
                    <a:pt x="132" y="557"/>
                    <a:pt x="132" y="556"/>
                  </a:cubicBezTo>
                  <a:cubicBezTo>
                    <a:pt x="132" y="555"/>
                    <a:pt x="131" y="554"/>
                    <a:pt x="131" y="554"/>
                  </a:cubicBezTo>
                  <a:cubicBezTo>
                    <a:pt x="131" y="553"/>
                    <a:pt x="130" y="553"/>
                    <a:pt x="130" y="552"/>
                  </a:cubicBezTo>
                  <a:cubicBezTo>
                    <a:pt x="129" y="551"/>
                    <a:pt x="128" y="551"/>
                    <a:pt x="127" y="550"/>
                  </a:cubicBezTo>
                  <a:cubicBezTo>
                    <a:pt x="122" y="546"/>
                    <a:pt x="114" y="541"/>
                    <a:pt x="104" y="535"/>
                  </a:cubicBezTo>
                  <a:cubicBezTo>
                    <a:pt x="89" y="526"/>
                    <a:pt x="70" y="515"/>
                    <a:pt x="54" y="506"/>
                  </a:cubicBezTo>
                  <a:cubicBezTo>
                    <a:pt x="47" y="501"/>
                    <a:pt x="40" y="497"/>
                    <a:pt x="35" y="494"/>
                  </a:cubicBezTo>
                  <a:cubicBezTo>
                    <a:pt x="33" y="493"/>
                    <a:pt x="31" y="492"/>
                    <a:pt x="30" y="491"/>
                  </a:cubicBezTo>
                  <a:cubicBezTo>
                    <a:pt x="29" y="490"/>
                    <a:pt x="29" y="490"/>
                    <a:pt x="29" y="490"/>
                  </a:cubicBezTo>
                  <a:cubicBezTo>
                    <a:pt x="29" y="490"/>
                    <a:pt x="29" y="490"/>
                    <a:pt x="29" y="490"/>
                  </a:cubicBezTo>
                  <a:cubicBezTo>
                    <a:pt x="27" y="491"/>
                    <a:pt x="27" y="491"/>
                    <a:pt x="27" y="491"/>
                  </a:cubicBezTo>
                  <a:cubicBezTo>
                    <a:pt x="29" y="490"/>
                    <a:pt x="29" y="490"/>
                    <a:pt x="29" y="490"/>
                  </a:cubicBezTo>
                  <a:cubicBezTo>
                    <a:pt x="29" y="490"/>
                    <a:pt x="29" y="490"/>
                    <a:pt x="29" y="490"/>
                  </a:cubicBezTo>
                  <a:cubicBezTo>
                    <a:pt x="27" y="491"/>
                    <a:pt x="27" y="491"/>
                    <a:pt x="27" y="491"/>
                  </a:cubicBezTo>
                  <a:cubicBezTo>
                    <a:pt x="29" y="490"/>
                    <a:pt x="29" y="490"/>
                    <a:pt x="29" y="490"/>
                  </a:cubicBezTo>
                  <a:cubicBezTo>
                    <a:pt x="26" y="492"/>
                    <a:pt x="26" y="492"/>
                    <a:pt x="26" y="492"/>
                  </a:cubicBezTo>
                  <a:cubicBezTo>
                    <a:pt x="30" y="492"/>
                    <a:pt x="30" y="492"/>
                    <a:pt x="30" y="492"/>
                  </a:cubicBezTo>
                  <a:cubicBezTo>
                    <a:pt x="29" y="491"/>
                    <a:pt x="29" y="490"/>
                    <a:pt x="29" y="490"/>
                  </a:cubicBezTo>
                  <a:cubicBezTo>
                    <a:pt x="26" y="492"/>
                    <a:pt x="26" y="492"/>
                    <a:pt x="26" y="492"/>
                  </a:cubicBezTo>
                  <a:cubicBezTo>
                    <a:pt x="30" y="492"/>
                    <a:pt x="30" y="492"/>
                    <a:pt x="30" y="492"/>
                  </a:cubicBezTo>
                  <a:cubicBezTo>
                    <a:pt x="26" y="492"/>
                    <a:pt x="26" y="492"/>
                    <a:pt x="26" y="492"/>
                  </a:cubicBezTo>
                  <a:cubicBezTo>
                    <a:pt x="29" y="494"/>
                    <a:pt x="29" y="494"/>
                    <a:pt x="29" y="494"/>
                  </a:cubicBezTo>
                  <a:cubicBezTo>
                    <a:pt x="29" y="494"/>
                    <a:pt x="30" y="493"/>
                    <a:pt x="30" y="492"/>
                  </a:cubicBezTo>
                  <a:cubicBezTo>
                    <a:pt x="26" y="492"/>
                    <a:pt x="26" y="492"/>
                    <a:pt x="26" y="492"/>
                  </a:cubicBezTo>
                  <a:cubicBezTo>
                    <a:pt x="29" y="494"/>
                    <a:pt x="29" y="494"/>
                    <a:pt x="29" y="494"/>
                  </a:cubicBezTo>
                  <a:cubicBezTo>
                    <a:pt x="26" y="492"/>
                    <a:pt x="26" y="492"/>
                    <a:pt x="26" y="492"/>
                  </a:cubicBezTo>
                  <a:cubicBezTo>
                    <a:pt x="24" y="496"/>
                    <a:pt x="24" y="496"/>
                    <a:pt x="24" y="496"/>
                  </a:cubicBezTo>
                  <a:cubicBezTo>
                    <a:pt x="125" y="540"/>
                    <a:pt x="125" y="540"/>
                    <a:pt x="125" y="540"/>
                  </a:cubicBezTo>
                  <a:cubicBezTo>
                    <a:pt x="127" y="540"/>
                    <a:pt x="129" y="540"/>
                    <a:pt x="130" y="538"/>
                  </a:cubicBezTo>
                  <a:cubicBezTo>
                    <a:pt x="130" y="537"/>
                    <a:pt x="130" y="536"/>
                    <a:pt x="130" y="536"/>
                  </a:cubicBezTo>
                  <a:cubicBezTo>
                    <a:pt x="130" y="534"/>
                    <a:pt x="130" y="534"/>
                    <a:pt x="130" y="534"/>
                  </a:cubicBezTo>
                  <a:cubicBezTo>
                    <a:pt x="129" y="533"/>
                    <a:pt x="129" y="532"/>
                    <a:pt x="128" y="532"/>
                  </a:cubicBezTo>
                  <a:cubicBezTo>
                    <a:pt x="128" y="531"/>
                    <a:pt x="127" y="531"/>
                    <a:pt x="125" y="530"/>
                  </a:cubicBezTo>
                  <a:cubicBezTo>
                    <a:pt x="121" y="526"/>
                    <a:pt x="112" y="521"/>
                    <a:pt x="101" y="514"/>
                  </a:cubicBezTo>
                  <a:cubicBezTo>
                    <a:pt x="85" y="504"/>
                    <a:pt x="65" y="493"/>
                    <a:pt x="49" y="483"/>
                  </a:cubicBezTo>
                  <a:cubicBezTo>
                    <a:pt x="41" y="478"/>
                    <a:pt x="34" y="474"/>
                    <a:pt x="29" y="471"/>
                  </a:cubicBezTo>
                  <a:cubicBezTo>
                    <a:pt x="27" y="469"/>
                    <a:pt x="25" y="468"/>
                    <a:pt x="24" y="467"/>
                  </a:cubicBezTo>
                  <a:cubicBezTo>
                    <a:pt x="23" y="467"/>
                    <a:pt x="22" y="466"/>
                    <a:pt x="22" y="466"/>
                  </a:cubicBezTo>
                  <a:cubicBezTo>
                    <a:pt x="22" y="466"/>
                    <a:pt x="22" y="466"/>
                    <a:pt x="22" y="466"/>
                  </a:cubicBezTo>
                  <a:cubicBezTo>
                    <a:pt x="22" y="466"/>
                    <a:pt x="22" y="466"/>
                    <a:pt x="22" y="466"/>
                  </a:cubicBezTo>
                  <a:cubicBezTo>
                    <a:pt x="21" y="468"/>
                    <a:pt x="21" y="468"/>
                    <a:pt x="21" y="468"/>
                  </a:cubicBezTo>
                  <a:cubicBezTo>
                    <a:pt x="22" y="466"/>
                    <a:pt x="22" y="466"/>
                    <a:pt x="22" y="466"/>
                  </a:cubicBezTo>
                  <a:cubicBezTo>
                    <a:pt x="22" y="466"/>
                    <a:pt x="22" y="466"/>
                    <a:pt x="22" y="466"/>
                  </a:cubicBezTo>
                  <a:cubicBezTo>
                    <a:pt x="21" y="468"/>
                    <a:pt x="21" y="468"/>
                    <a:pt x="21" y="468"/>
                  </a:cubicBezTo>
                  <a:cubicBezTo>
                    <a:pt x="22" y="466"/>
                    <a:pt x="22" y="466"/>
                    <a:pt x="22" y="466"/>
                  </a:cubicBezTo>
                  <a:cubicBezTo>
                    <a:pt x="20" y="469"/>
                    <a:pt x="20" y="469"/>
                    <a:pt x="20" y="469"/>
                  </a:cubicBezTo>
                  <a:cubicBezTo>
                    <a:pt x="23" y="467"/>
                    <a:pt x="23" y="467"/>
                    <a:pt x="23" y="467"/>
                  </a:cubicBezTo>
                  <a:cubicBezTo>
                    <a:pt x="22" y="466"/>
                    <a:pt x="22" y="466"/>
                    <a:pt x="22" y="466"/>
                  </a:cubicBezTo>
                  <a:cubicBezTo>
                    <a:pt x="20" y="469"/>
                    <a:pt x="20" y="469"/>
                    <a:pt x="20" y="469"/>
                  </a:cubicBezTo>
                  <a:cubicBezTo>
                    <a:pt x="23" y="467"/>
                    <a:pt x="23" y="467"/>
                    <a:pt x="23" y="467"/>
                  </a:cubicBezTo>
                  <a:cubicBezTo>
                    <a:pt x="19" y="469"/>
                    <a:pt x="19" y="469"/>
                    <a:pt x="19" y="469"/>
                  </a:cubicBezTo>
                  <a:cubicBezTo>
                    <a:pt x="23" y="469"/>
                    <a:pt x="23" y="469"/>
                    <a:pt x="23" y="469"/>
                  </a:cubicBezTo>
                  <a:cubicBezTo>
                    <a:pt x="23" y="468"/>
                    <a:pt x="23" y="467"/>
                    <a:pt x="23" y="467"/>
                  </a:cubicBezTo>
                  <a:cubicBezTo>
                    <a:pt x="19" y="469"/>
                    <a:pt x="19" y="469"/>
                    <a:pt x="19" y="469"/>
                  </a:cubicBezTo>
                  <a:cubicBezTo>
                    <a:pt x="23" y="469"/>
                    <a:pt x="23" y="469"/>
                    <a:pt x="23" y="469"/>
                  </a:cubicBezTo>
                  <a:cubicBezTo>
                    <a:pt x="19" y="469"/>
                    <a:pt x="19" y="469"/>
                    <a:pt x="19" y="469"/>
                  </a:cubicBezTo>
                  <a:cubicBezTo>
                    <a:pt x="23" y="470"/>
                    <a:pt x="23" y="470"/>
                    <a:pt x="23" y="470"/>
                  </a:cubicBezTo>
                  <a:cubicBezTo>
                    <a:pt x="23" y="470"/>
                    <a:pt x="23" y="469"/>
                    <a:pt x="23" y="469"/>
                  </a:cubicBezTo>
                  <a:cubicBezTo>
                    <a:pt x="19" y="469"/>
                    <a:pt x="19" y="469"/>
                    <a:pt x="19" y="469"/>
                  </a:cubicBezTo>
                  <a:cubicBezTo>
                    <a:pt x="23" y="470"/>
                    <a:pt x="23" y="470"/>
                    <a:pt x="23" y="470"/>
                  </a:cubicBezTo>
                  <a:cubicBezTo>
                    <a:pt x="19" y="469"/>
                    <a:pt x="19" y="469"/>
                    <a:pt x="19" y="469"/>
                  </a:cubicBezTo>
                  <a:cubicBezTo>
                    <a:pt x="22" y="471"/>
                    <a:pt x="22" y="471"/>
                    <a:pt x="22" y="471"/>
                  </a:cubicBezTo>
                  <a:cubicBezTo>
                    <a:pt x="23" y="471"/>
                    <a:pt x="23" y="470"/>
                    <a:pt x="23" y="470"/>
                  </a:cubicBezTo>
                  <a:cubicBezTo>
                    <a:pt x="19" y="469"/>
                    <a:pt x="19" y="469"/>
                    <a:pt x="19" y="469"/>
                  </a:cubicBezTo>
                  <a:cubicBezTo>
                    <a:pt x="22" y="471"/>
                    <a:pt x="22" y="471"/>
                    <a:pt x="22" y="471"/>
                  </a:cubicBezTo>
                  <a:cubicBezTo>
                    <a:pt x="23" y="471"/>
                    <a:pt x="23" y="471"/>
                    <a:pt x="23" y="471"/>
                  </a:cubicBezTo>
                  <a:cubicBezTo>
                    <a:pt x="19" y="469"/>
                    <a:pt x="19" y="469"/>
                    <a:pt x="19" y="469"/>
                  </a:cubicBezTo>
                  <a:cubicBezTo>
                    <a:pt x="20" y="473"/>
                    <a:pt x="20" y="473"/>
                    <a:pt x="20" y="473"/>
                  </a:cubicBezTo>
                  <a:cubicBezTo>
                    <a:pt x="21" y="473"/>
                    <a:pt x="22" y="472"/>
                    <a:pt x="23" y="471"/>
                  </a:cubicBezTo>
                  <a:cubicBezTo>
                    <a:pt x="19" y="469"/>
                    <a:pt x="19" y="469"/>
                    <a:pt x="19" y="469"/>
                  </a:cubicBezTo>
                  <a:cubicBezTo>
                    <a:pt x="20" y="473"/>
                    <a:pt x="20" y="473"/>
                    <a:pt x="20" y="473"/>
                  </a:cubicBezTo>
                  <a:cubicBezTo>
                    <a:pt x="19" y="469"/>
                    <a:pt x="19" y="469"/>
                    <a:pt x="19" y="469"/>
                  </a:cubicBezTo>
                  <a:cubicBezTo>
                    <a:pt x="19" y="473"/>
                    <a:pt x="19" y="473"/>
                    <a:pt x="19" y="473"/>
                  </a:cubicBezTo>
                  <a:cubicBezTo>
                    <a:pt x="19" y="473"/>
                    <a:pt x="20" y="473"/>
                    <a:pt x="20" y="473"/>
                  </a:cubicBezTo>
                  <a:cubicBezTo>
                    <a:pt x="19" y="469"/>
                    <a:pt x="19" y="469"/>
                    <a:pt x="19" y="469"/>
                  </a:cubicBezTo>
                  <a:cubicBezTo>
                    <a:pt x="19" y="473"/>
                    <a:pt x="19" y="473"/>
                    <a:pt x="19" y="473"/>
                  </a:cubicBezTo>
                  <a:cubicBezTo>
                    <a:pt x="19" y="469"/>
                    <a:pt x="19" y="469"/>
                    <a:pt x="19" y="469"/>
                  </a:cubicBezTo>
                  <a:cubicBezTo>
                    <a:pt x="18" y="473"/>
                    <a:pt x="18" y="473"/>
                    <a:pt x="18" y="473"/>
                  </a:cubicBezTo>
                  <a:cubicBezTo>
                    <a:pt x="18" y="473"/>
                    <a:pt x="19" y="473"/>
                    <a:pt x="19" y="473"/>
                  </a:cubicBezTo>
                  <a:cubicBezTo>
                    <a:pt x="19" y="469"/>
                    <a:pt x="19" y="469"/>
                    <a:pt x="19" y="469"/>
                  </a:cubicBezTo>
                  <a:cubicBezTo>
                    <a:pt x="18" y="473"/>
                    <a:pt x="18" y="473"/>
                    <a:pt x="18" y="473"/>
                  </a:cubicBezTo>
                  <a:cubicBezTo>
                    <a:pt x="19" y="470"/>
                    <a:pt x="19" y="470"/>
                    <a:pt x="19" y="470"/>
                  </a:cubicBezTo>
                  <a:cubicBezTo>
                    <a:pt x="18" y="473"/>
                    <a:pt x="18" y="473"/>
                    <a:pt x="18" y="473"/>
                  </a:cubicBezTo>
                  <a:cubicBezTo>
                    <a:pt x="18" y="473"/>
                    <a:pt x="18" y="473"/>
                    <a:pt x="18" y="473"/>
                  </a:cubicBezTo>
                  <a:cubicBezTo>
                    <a:pt x="19" y="470"/>
                    <a:pt x="19" y="470"/>
                    <a:pt x="19" y="470"/>
                  </a:cubicBezTo>
                  <a:cubicBezTo>
                    <a:pt x="18" y="473"/>
                    <a:pt x="18" y="473"/>
                    <a:pt x="18" y="473"/>
                  </a:cubicBezTo>
                  <a:cubicBezTo>
                    <a:pt x="18" y="473"/>
                    <a:pt x="18" y="473"/>
                    <a:pt x="18" y="473"/>
                  </a:cubicBezTo>
                  <a:cubicBezTo>
                    <a:pt x="18" y="473"/>
                    <a:pt x="19" y="473"/>
                    <a:pt x="20" y="474"/>
                  </a:cubicBezTo>
                  <a:cubicBezTo>
                    <a:pt x="28" y="477"/>
                    <a:pt x="55" y="490"/>
                    <a:pt x="80" y="501"/>
                  </a:cubicBezTo>
                  <a:cubicBezTo>
                    <a:pt x="104" y="513"/>
                    <a:pt x="127" y="523"/>
                    <a:pt x="127" y="523"/>
                  </a:cubicBezTo>
                  <a:cubicBezTo>
                    <a:pt x="129" y="524"/>
                    <a:pt x="131" y="523"/>
                    <a:pt x="132" y="522"/>
                  </a:cubicBezTo>
                  <a:cubicBezTo>
                    <a:pt x="133" y="521"/>
                    <a:pt x="133" y="520"/>
                    <a:pt x="133" y="519"/>
                  </a:cubicBezTo>
                  <a:cubicBezTo>
                    <a:pt x="133" y="518"/>
                    <a:pt x="132" y="518"/>
                    <a:pt x="132" y="517"/>
                  </a:cubicBezTo>
                  <a:cubicBezTo>
                    <a:pt x="132" y="516"/>
                    <a:pt x="131" y="516"/>
                    <a:pt x="131" y="516"/>
                  </a:cubicBezTo>
                  <a:cubicBezTo>
                    <a:pt x="130" y="515"/>
                    <a:pt x="129" y="514"/>
                    <a:pt x="128" y="513"/>
                  </a:cubicBezTo>
                  <a:cubicBezTo>
                    <a:pt x="123" y="510"/>
                    <a:pt x="114" y="505"/>
                    <a:pt x="104" y="498"/>
                  </a:cubicBezTo>
                  <a:cubicBezTo>
                    <a:pt x="88" y="489"/>
                    <a:pt x="68" y="477"/>
                    <a:pt x="52" y="468"/>
                  </a:cubicBezTo>
                  <a:cubicBezTo>
                    <a:pt x="45" y="463"/>
                    <a:pt x="38" y="459"/>
                    <a:pt x="33" y="456"/>
                  </a:cubicBezTo>
                  <a:cubicBezTo>
                    <a:pt x="30" y="454"/>
                    <a:pt x="28" y="453"/>
                    <a:pt x="27" y="452"/>
                  </a:cubicBezTo>
                  <a:cubicBezTo>
                    <a:pt x="26" y="451"/>
                    <a:pt x="26" y="451"/>
                    <a:pt x="26" y="451"/>
                  </a:cubicBezTo>
                  <a:cubicBezTo>
                    <a:pt x="26" y="451"/>
                    <a:pt x="26" y="451"/>
                    <a:pt x="26" y="451"/>
                  </a:cubicBezTo>
                  <a:cubicBezTo>
                    <a:pt x="24" y="452"/>
                    <a:pt x="24" y="452"/>
                    <a:pt x="24" y="452"/>
                  </a:cubicBezTo>
                  <a:cubicBezTo>
                    <a:pt x="26" y="451"/>
                    <a:pt x="26" y="451"/>
                    <a:pt x="26" y="451"/>
                  </a:cubicBezTo>
                  <a:cubicBezTo>
                    <a:pt x="26" y="451"/>
                    <a:pt x="26" y="451"/>
                    <a:pt x="26" y="451"/>
                  </a:cubicBezTo>
                  <a:cubicBezTo>
                    <a:pt x="24" y="452"/>
                    <a:pt x="24" y="452"/>
                    <a:pt x="24" y="452"/>
                  </a:cubicBezTo>
                  <a:cubicBezTo>
                    <a:pt x="26" y="451"/>
                    <a:pt x="26" y="451"/>
                    <a:pt x="26" y="451"/>
                  </a:cubicBezTo>
                  <a:cubicBezTo>
                    <a:pt x="23" y="453"/>
                    <a:pt x="23" y="453"/>
                    <a:pt x="23" y="453"/>
                  </a:cubicBezTo>
                  <a:cubicBezTo>
                    <a:pt x="27" y="453"/>
                    <a:pt x="27" y="453"/>
                    <a:pt x="27" y="453"/>
                  </a:cubicBezTo>
                  <a:cubicBezTo>
                    <a:pt x="27" y="452"/>
                    <a:pt x="26" y="451"/>
                    <a:pt x="26" y="451"/>
                  </a:cubicBezTo>
                  <a:cubicBezTo>
                    <a:pt x="23" y="453"/>
                    <a:pt x="23" y="453"/>
                    <a:pt x="23" y="453"/>
                  </a:cubicBezTo>
                  <a:cubicBezTo>
                    <a:pt x="27" y="453"/>
                    <a:pt x="27" y="453"/>
                    <a:pt x="27" y="453"/>
                  </a:cubicBezTo>
                  <a:cubicBezTo>
                    <a:pt x="23" y="453"/>
                    <a:pt x="23" y="453"/>
                    <a:pt x="23" y="453"/>
                  </a:cubicBezTo>
                  <a:cubicBezTo>
                    <a:pt x="26" y="455"/>
                    <a:pt x="26" y="455"/>
                    <a:pt x="26" y="455"/>
                  </a:cubicBezTo>
                  <a:cubicBezTo>
                    <a:pt x="26" y="455"/>
                    <a:pt x="27" y="454"/>
                    <a:pt x="27" y="453"/>
                  </a:cubicBezTo>
                  <a:cubicBezTo>
                    <a:pt x="23" y="453"/>
                    <a:pt x="23" y="453"/>
                    <a:pt x="23" y="453"/>
                  </a:cubicBezTo>
                  <a:cubicBezTo>
                    <a:pt x="26" y="455"/>
                    <a:pt x="26" y="455"/>
                    <a:pt x="26" y="455"/>
                  </a:cubicBezTo>
                  <a:cubicBezTo>
                    <a:pt x="23" y="453"/>
                    <a:pt x="23" y="453"/>
                    <a:pt x="23" y="453"/>
                  </a:cubicBezTo>
                  <a:cubicBezTo>
                    <a:pt x="21" y="457"/>
                    <a:pt x="21" y="457"/>
                    <a:pt x="21" y="457"/>
                  </a:cubicBezTo>
                  <a:cubicBezTo>
                    <a:pt x="128" y="511"/>
                    <a:pt x="128" y="511"/>
                    <a:pt x="128" y="511"/>
                  </a:cubicBezTo>
                  <a:cubicBezTo>
                    <a:pt x="130" y="512"/>
                    <a:pt x="133" y="511"/>
                    <a:pt x="134" y="510"/>
                  </a:cubicBezTo>
                  <a:cubicBezTo>
                    <a:pt x="134" y="509"/>
                    <a:pt x="134" y="508"/>
                    <a:pt x="134" y="508"/>
                  </a:cubicBezTo>
                  <a:cubicBezTo>
                    <a:pt x="134" y="507"/>
                    <a:pt x="134" y="506"/>
                    <a:pt x="134" y="506"/>
                  </a:cubicBezTo>
                  <a:cubicBezTo>
                    <a:pt x="133" y="505"/>
                    <a:pt x="133" y="505"/>
                    <a:pt x="133" y="504"/>
                  </a:cubicBezTo>
                  <a:cubicBezTo>
                    <a:pt x="132" y="504"/>
                    <a:pt x="132" y="504"/>
                    <a:pt x="132" y="503"/>
                  </a:cubicBezTo>
                  <a:cubicBezTo>
                    <a:pt x="130" y="502"/>
                    <a:pt x="128" y="501"/>
                    <a:pt x="124" y="498"/>
                  </a:cubicBezTo>
                  <a:cubicBezTo>
                    <a:pt x="111" y="490"/>
                    <a:pt x="86" y="476"/>
                    <a:pt x="64" y="463"/>
                  </a:cubicBezTo>
                  <a:cubicBezTo>
                    <a:pt x="54" y="456"/>
                    <a:pt x="44" y="450"/>
                    <a:pt x="36" y="445"/>
                  </a:cubicBezTo>
                  <a:cubicBezTo>
                    <a:pt x="33" y="443"/>
                    <a:pt x="30" y="441"/>
                    <a:pt x="28" y="440"/>
                  </a:cubicBezTo>
                  <a:cubicBezTo>
                    <a:pt x="27" y="439"/>
                    <a:pt x="26" y="438"/>
                    <a:pt x="26" y="438"/>
                  </a:cubicBezTo>
                  <a:cubicBezTo>
                    <a:pt x="25" y="438"/>
                    <a:pt x="25" y="438"/>
                    <a:pt x="25" y="438"/>
                  </a:cubicBezTo>
                  <a:cubicBezTo>
                    <a:pt x="25" y="438"/>
                    <a:pt x="25" y="438"/>
                    <a:pt x="25" y="438"/>
                  </a:cubicBezTo>
                  <a:cubicBezTo>
                    <a:pt x="24" y="439"/>
                    <a:pt x="24" y="439"/>
                    <a:pt x="24" y="439"/>
                  </a:cubicBezTo>
                  <a:cubicBezTo>
                    <a:pt x="26" y="438"/>
                    <a:pt x="26" y="438"/>
                    <a:pt x="26" y="438"/>
                  </a:cubicBezTo>
                  <a:cubicBezTo>
                    <a:pt x="25" y="438"/>
                    <a:pt x="25" y="438"/>
                    <a:pt x="25" y="438"/>
                  </a:cubicBezTo>
                  <a:cubicBezTo>
                    <a:pt x="24" y="439"/>
                    <a:pt x="24" y="439"/>
                    <a:pt x="24" y="439"/>
                  </a:cubicBezTo>
                  <a:cubicBezTo>
                    <a:pt x="26" y="438"/>
                    <a:pt x="26" y="438"/>
                    <a:pt x="26" y="438"/>
                  </a:cubicBezTo>
                  <a:cubicBezTo>
                    <a:pt x="23" y="440"/>
                    <a:pt x="23" y="440"/>
                    <a:pt x="23" y="440"/>
                  </a:cubicBezTo>
                  <a:cubicBezTo>
                    <a:pt x="26" y="440"/>
                    <a:pt x="26" y="440"/>
                    <a:pt x="26" y="440"/>
                  </a:cubicBezTo>
                  <a:cubicBezTo>
                    <a:pt x="26" y="439"/>
                    <a:pt x="26" y="438"/>
                    <a:pt x="26" y="438"/>
                  </a:cubicBezTo>
                  <a:cubicBezTo>
                    <a:pt x="23" y="440"/>
                    <a:pt x="23" y="440"/>
                    <a:pt x="23" y="440"/>
                  </a:cubicBezTo>
                  <a:cubicBezTo>
                    <a:pt x="26" y="440"/>
                    <a:pt x="26" y="440"/>
                    <a:pt x="26" y="440"/>
                  </a:cubicBezTo>
                  <a:cubicBezTo>
                    <a:pt x="22" y="440"/>
                    <a:pt x="22" y="440"/>
                    <a:pt x="22" y="440"/>
                  </a:cubicBezTo>
                  <a:cubicBezTo>
                    <a:pt x="26" y="442"/>
                    <a:pt x="26" y="442"/>
                    <a:pt x="26" y="442"/>
                  </a:cubicBezTo>
                  <a:cubicBezTo>
                    <a:pt x="26" y="442"/>
                    <a:pt x="26" y="441"/>
                    <a:pt x="26" y="440"/>
                  </a:cubicBezTo>
                  <a:cubicBezTo>
                    <a:pt x="22" y="440"/>
                    <a:pt x="22" y="440"/>
                    <a:pt x="22" y="440"/>
                  </a:cubicBezTo>
                  <a:cubicBezTo>
                    <a:pt x="26" y="442"/>
                    <a:pt x="26" y="442"/>
                    <a:pt x="26" y="442"/>
                  </a:cubicBezTo>
                  <a:cubicBezTo>
                    <a:pt x="22" y="440"/>
                    <a:pt x="22" y="440"/>
                    <a:pt x="22" y="440"/>
                  </a:cubicBezTo>
                  <a:cubicBezTo>
                    <a:pt x="20" y="444"/>
                    <a:pt x="20" y="444"/>
                    <a:pt x="20" y="444"/>
                  </a:cubicBezTo>
                  <a:cubicBezTo>
                    <a:pt x="20" y="444"/>
                    <a:pt x="45" y="457"/>
                    <a:pt x="71" y="469"/>
                  </a:cubicBezTo>
                  <a:cubicBezTo>
                    <a:pt x="84" y="476"/>
                    <a:pt x="98" y="482"/>
                    <a:pt x="108" y="487"/>
                  </a:cubicBezTo>
                  <a:cubicBezTo>
                    <a:pt x="113" y="489"/>
                    <a:pt x="118" y="491"/>
                    <a:pt x="121" y="493"/>
                  </a:cubicBezTo>
                  <a:cubicBezTo>
                    <a:pt x="123" y="494"/>
                    <a:pt x="125" y="494"/>
                    <a:pt x="126" y="495"/>
                  </a:cubicBezTo>
                  <a:cubicBezTo>
                    <a:pt x="127" y="495"/>
                    <a:pt x="127" y="495"/>
                    <a:pt x="128" y="495"/>
                  </a:cubicBezTo>
                  <a:cubicBezTo>
                    <a:pt x="128" y="495"/>
                    <a:pt x="129" y="495"/>
                    <a:pt x="130" y="495"/>
                  </a:cubicBezTo>
                  <a:cubicBezTo>
                    <a:pt x="130" y="495"/>
                    <a:pt x="130" y="495"/>
                    <a:pt x="131" y="495"/>
                  </a:cubicBezTo>
                  <a:cubicBezTo>
                    <a:pt x="132" y="495"/>
                    <a:pt x="133" y="494"/>
                    <a:pt x="133" y="493"/>
                  </a:cubicBezTo>
                  <a:cubicBezTo>
                    <a:pt x="134" y="493"/>
                    <a:pt x="134" y="491"/>
                    <a:pt x="134" y="490"/>
                  </a:cubicBezTo>
                  <a:cubicBezTo>
                    <a:pt x="134" y="489"/>
                    <a:pt x="133" y="488"/>
                    <a:pt x="132" y="488"/>
                  </a:cubicBezTo>
                  <a:cubicBezTo>
                    <a:pt x="18" y="417"/>
                    <a:pt x="18" y="417"/>
                    <a:pt x="18" y="417"/>
                  </a:cubicBezTo>
                  <a:cubicBezTo>
                    <a:pt x="16" y="420"/>
                    <a:pt x="16" y="420"/>
                    <a:pt x="16" y="420"/>
                  </a:cubicBezTo>
                  <a:cubicBezTo>
                    <a:pt x="14" y="423"/>
                    <a:pt x="14" y="423"/>
                    <a:pt x="14" y="423"/>
                  </a:cubicBezTo>
                  <a:cubicBezTo>
                    <a:pt x="14" y="423"/>
                    <a:pt x="41" y="438"/>
                    <a:pt x="68" y="453"/>
                  </a:cubicBezTo>
                  <a:cubicBezTo>
                    <a:pt x="82" y="460"/>
                    <a:pt x="96" y="467"/>
                    <a:pt x="107" y="473"/>
                  </a:cubicBezTo>
                  <a:cubicBezTo>
                    <a:pt x="113" y="475"/>
                    <a:pt x="118" y="478"/>
                    <a:pt x="121" y="479"/>
                  </a:cubicBezTo>
                  <a:cubicBezTo>
                    <a:pt x="123" y="480"/>
                    <a:pt x="125" y="481"/>
                    <a:pt x="126" y="481"/>
                  </a:cubicBezTo>
                  <a:cubicBezTo>
                    <a:pt x="127" y="481"/>
                    <a:pt x="127" y="482"/>
                    <a:pt x="128" y="482"/>
                  </a:cubicBezTo>
                  <a:cubicBezTo>
                    <a:pt x="129" y="482"/>
                    <a:pt x="129" y="482"/>
                    <a:pt x="130" y="482"/>
                  </a:cubicBezTo>
                  <a:cubicBezTo>
                    <a:pt x="130" y="482"/>
                    <a:pt x="131" y="482"/>
                    <a:pt x="131" y="482"/>
                  </a:cubicBezTo>
                  <a:cubicBezTo>
                    <a:pt x="132" y="482"/>
                    <a:pt x="133" y="481"/>
                    <a:pt x="134" y="480"/>
                  </a:cubicBezTo>
                  <a:cubicBezTo>
                    <a:pt x="134" y="479"/>
                    <a:pt x="134" y="478"/>
                    <a:pt x="134" y="477"/>
                  </a:cubicBezTo>
                  <a:cubicBezTo>
                    <a:pt x="134" y="476"/>
                    <a:pt x="133" y="475"/>
                    <a:pt x="132" y="475"/>
                  </a:cubicBezTo>
                  <a:cubicBezTo>
                    <a:pt x="92" y="449"/>
                    <a:pt x="92" y="449"/>
                    <a:pt x="92" y="449"/>
                  </a:cubicBezTo>
                  <a:cubicBezTo>
                    <a:pt x="127" y="467"/>
                    <a:pt x="127" y="467"/>
                    <a:pt x="127" y="467"/>
                  </a:cubicBezTo>
                  <a:cubicBezTo>
                    <a:pt x="129" y="468"/>
                    <a:pt x="131" y="467"/>
                    <a:pt x="132" y="465"/>
                  </a:cubicBezTo>
                  <a:cubicBezTo>
                    <a:pt x="133" y="465"/>
                    <a:pt x="133" y="464"/>
                    <a:pt x="133" y="463"/>
                  </a:cubicBezTo>
                  <a:cubicBezTo>
                    <a:pt x="133" y="462"/>
                    <a:pt x="132" y="462"/>
                    <a:pt x="132" y="461"/>
                  </a:cubicBezTo>
                  <a:cubicBezTo>
                    <a:pt x="132" y="460"/>
                    <a:pt x="132" y="460"/>
                    <a:pt x="131" y="460"/>
                  </a:cubicBezTo>
                  <a:cubicBezTo>
                    <a:pt x="131" y="460"/>
                    <a:pt x="131" y="459"/>
                    <a:pt x="130" y="459"/>
                  </a:cubicBezTo>
                  <a:cubicBezTo>
                    <a:pt x="129" y="458"/>
                    <a:pt x="126" y="456"/>
                    <a:pt x="122" y="454"/>
                  </a:cubicBezTo>
                  <a:cubicBezTo>
                    <a:pt x="109" y="446"/>
                    <a:pt x="84" y="431"/>
                    <a:pt x="62" y="418"/>
                  </a:cubicBezTo>
                  <a:cubicBezTo>
                    <a:pt x="51" y="411"/>
                    <a:pt x="41" y="405"/>
                    <a:pt x="34" y="400"/>
                  </a:cubicBezTo>
                  <a:cubicBezTo>
                    <a:pt x="30" y="398"/>
                    <a:pt x="27" y="396"/>
                    <a:pt x="25" y="394"/>
                  </a:cubicBezTo>
                  <a:cubicBezTo>
                    <a:pt x="24" y="394"/>
                    <a:pt x="23" y="393"/>
                    <a:pt x="23" y="393"/>
                  </a:cubicBezTo>
                  <a:cubicBezTo>
                    <a:pt x="23" y="393"/>
                    <a:pt x="23" y="393"/>
                    <a:pt x="23" y="393"/>
                  </a:cubicBezTo>
                  <a:cubicBezTo>
                    <a:pt x="23" y="393"/>
                    <a:pt x="23" y="393"/>
                    <a:pt x="23" y="393"/>
                  </a:cubicBezTo>
                  <a:cubicBezTo>
                    <a:pt x="21" y="394"/>
                    <a:pt x="21" y="394"/>
                    <a:pt x="21" y="394"/>
                  </a:cubicBezTo>
                  <a:cubicBezTo>
                    <a:pt x="23" y="393"/>
                    <a:pt x="23" y="393"/>
                    <a:pt x="23" y="393"/>
                  </a:cubicBezTo>
                  <a:cubicBezTo>
                    <a:pt x="23" y="393"/>
                    <a:pt x="23" y="393"/>
                    <a:pt x="23" y="393"/>
                  </a:cubicBezTo>
                  <a:cubicBezTo>
                    <a:pt x="21" y="394"/>
                    <a:pt x="21" y="394"/>
                    <a:pt x="21" y="394"/>
                  </a:cubicBezTo>
                  <a:cubicBezTo>
                    <a:pt x="23" y="393"/>
                    <a:pt x="23" y="393"/>
                    <a:pt x="23" y="393"/>
                  </a:cubicBezTo>
                  <a:cubicBezTo>
                    <a:pt x="20" y="395"/>
                    <a:pt x="20" y="395"/>
                    <a:pt x="20" y="395"/>
                  </a:cubicBezTo>
                  <a:cubicBezTo>
                    <a:pt x="23" y="395"/>
                    <a:pt x="23" y="395"/>
                    <a:pt x="23" y="395"/>
                  </a:cubicBezTo>
                  <a:cubicBezTo>
                    <a:pt x="23" y="394"/>
                    <a:pt x="23" y="393"/>
                    <a:pt x="23" y="393"/>
                  </a:cubicBezTo>
                  <a:cubicBezTo>
                    <a:pt x="20" y="395"/>
                    <a:pt x="20" y="395"/>
                    <a:pt x="20" y="395"/>
                  </a:cubicBezTo>
                  <a:cubicBezTo>
                    <a:pt x="23" y="395"/>
                    <a:pt x="23" y="395"/>
                    <a:pt x="23" y="395"/>
                  </a:cubicBezTo>
                  <a:cubicBezTo>
                    <a:pt x="19" y="395"/>
                    <a:pt x="19" y="395"/>
                    <a:pt x="19" y="395"/>
                  </a:cubicBezTo>
                  <a:cubicBezTo>
                    <a:pt x="23" y="397"/>
                    <a:pt x="23" y="397"/>
                    <a:pt x="23" y="397"/>
                  </a:cubicBezTo>
                  <a:cubicBezTo>
                    <a:pt x="23" y="396"/>
                    <a:pt x="23" y="395"/>
                    <a:pt x="23" y="395"/>
                  </a:cubicBezTo>
                  <a:cubicBezTo>
                    <a:pt x="19" y="395"/>
                    <a:pt x="19" y="395"/>
                    <a:pt x="19" y="395"/>
                  </a:cubicBezTo>
                  <a:cubicBezTo>
                    <a:pt x="23" y="397"/>
                    <a:pt x="23" y="397"/>
                    <a:pt x="23" y="397"/>
                  </a:cubicBezTo>
                  <a:cubicBezTo>
                    <a:pt x="23" y="397"/>
                    <a:pt x="23" y="397"/>
                    <a:pt x="23" y="397"/>
                  </a:cubicBezTo>
                  <a:cubicBezTo>
                    <a:pt x="19" y="395"/>
                    <a:pt x="19" y="395"/>
                    <a:pt x="19" y="395"/>
                  </a:cubicBezTo>
                  <a:cubicBezTo>
                    <a:pt x="21" y="399"/>
                    <a:pt x="21" y="399"/>
                    <a:pt x="21" y="399"/>
                  </a:cubicBezTo>
                  <a:cubicBezTo>
                    <a:pt x="21" y="398"/>
                    <a:pt x="22" y="398"/>
                    <a:pt x="23" y="397"/>
                  </a:cubicBezTo>
                  <a:cubicBezTo>
                    <a:pt x="19" y="395"/>
                    <a:pt x="19" y="395"/>
                    <a:pt x="19" y="395"/>
                  </a:cubicBezTo>
                  <a:cubicBezTo>
                    <a:pt x="21" y="399"/>
                    <a:pt x="21" y="399"/>
                    <a:pt x="21" y="399"/>
                  </a:cubicBezTo>
                  <a:cubicBezTo>
                    <a:pt x="19" y="395"/>
                    <a:pt x="19" y="395"/>
                    <a:pt x="19" y="395"/>
                  </a:cubicBezTo>
                  <a:cubicBezTo>
                    <a:pt x="19" y="399"/>
                    <a:pt x="19" y="399"/>
                    <a:pt x="19" y="399"/>
                  </a:cubicBezTo>
                  <a:cubicBezTo>
                    <a:pt x="20" y="399"/>
                    <a:pt x="20" y="399"/>
                    <a:pt x="21" y="399"/>
                  </a:cubicBezTo>
                  <a:cubicBezTo>
                    <a:pt x="19" y="395"/>
                    <a:pt x="19" y="395"/>
                    <a:pt x="19" y="395"/>
                  </a:cubicBezTo>
                  <a:cubicBezTo>
                    <a:pt x="19" y="399"/>
                    <a:pt x="19" y="399"/>
                    <a:pt x="19" y="399"/>
                  </a:cubicBezTo>
                  <a:cubicBezTo>
                    <a:pt x="19" y="396"/>
                    <a:pt x="19" y="396"/>
                    <a:pt x="19" y="396"/>
                  </a:cubicBezTo>
                  <a:cubicBezTo>
                    <a:pt x="19" y="399"/>
                    <a:pt x="19" y="399"/>
                    <a:pt x="19" y="399"/>
                  </a:cubicBezTo>
                  <a:cubicBezTo>
                    <a:pt x="19" y="399"/>
                    <a:pt x="19" y="399"/>
                    <a:pt x="19" y="399"/>
                  </a:cubicBezTo>
                  <a:cubicBezTo>
                    <a:pt x="19" y="396"/>
                    <a:pt x="19" y="396"/>
                    <a:pt x="19" y="396"/>
                  </a:cubicBezTo>
                  <a:cubicBezTo>
                    <a:pt x="19" y="399"/>
                    <a:pt x="19" y="399"/>
                    <a:pt x="19" y="399"/>
                  </a:cubicBezTo>
                  <a:cubicBezTo>
                    <a:pt x="19" y="399"/>
                    <a:pt x="19" y="399"/>
                    <a:pt x="19" y="399"/>
                  </a:cubicBezTo>
                  <a:cubicBezTo>
                    <a:pt x="19" y="399"/>
                    <a:pt x="20" y="399"/>
                    <a:pt x="21" y="400"/>
                  </a:cubicBezTo>
                  <a:cubicBezTo>
                    <a:pt x="26" y="401"/>
                    <a:pt x="35" y="406"/>
                    <a:pt x="46" y="411"/>
                  </a:cubicBezTo>
                  <a:cubicBezTo>
                    <a:pt x="62" y="420"/>
                    <a:pt x="83" y="430"/>
                    <a:pt x="100" y="439"/>
                  </a:cubicBezTo>
                  <a:cubicBezTo>
                    <a:pt x="108" y="443"/>
                    <a:pt x="115" y="447"/>
                    <a:pt x="121" y="450"/>
                  </a:cubicBezTo>
                  <a:cubicBezTo>
                    <a:pt x="126" y="452"/>
                    <a:pt x="129" y="454"/>
                    <a:pt x="129" y="454"/>
                  </a:cubicBezTo>
                  <a:cubicBezTo>
                    <a:pt x="131" y="455"/>
                    <a:pt x="133" y="454"/>
                    <a:pt x="134" y="452"/>
                  </a:cubicBezTo>
                  <a:cubicBezTo>
                    <a:pt x="135" y="451"/>
                    <a:pt x="135" y="448"/>
                    <a:pt x="133" y="447"/>
                  </a:cubicBezTo>
                  <a:cubicBezTo>
                    <a:pt x="133" y="447"/>
                    <a:pt x="131" y="446"/>
                    <a:pt x="128" y="444"/>
                  </a:cubicBezTo>
                  <a:cubicBezTo>
                    <a:pt x="117" y="437"/>
                    <a:pt x="89" y="421"/>
                    <a:pt x="64" y="405"/>
                  </a:cubicBezTo>
                  <a:cubicBezTo>
                    <a:pt x="51" y="398"/>
                    <a:pt x="39" y="390"/>
                    <a:pt x="31" y="385"/>
                  </a:cubicBezTo>
                  <a:cubicBezTo>
                    <a:pt x="26" y="382"/>
                    <a:pt x="23" y="380"/>
                    <a:pt x="20" y="378"/>
                  </a:cubicBezTo>
                  <a:cubicBezTo>
                    <a:pt x="19" y="377"/>
                    <a:pt x="18" y="376"/>
                    <a:pt x="18" y="376"/>
                  </a:cubicBezTo>
                  <a:cubicBezTo>
                    <a:pt x="18" y="376"/>
                    <a:pt x="18" y="376"/>
                    <a:pt x="18" y="376"/>
                  </a:cubicBezTo>
                  <a:cubicBezTo>
                    <a:pt x="17" y="376"/>
                    <a:pt x="17" y="376"/>
                    <a:pt x="17" y="376"/>
                  </a:cubicBezTo>
                  <a:cubicBezTo>
                    <a:pt x="16" y="377"/>
                    <a:pt x="16" y="377"/>
                    <a:pt x="16" y="377"/>
                  </a:cubicBezTo>
                  <a:cubicBezTo>
                    <a:pt x="18" y="376"/>
                    <a:pt x="18" y="376"/>
                    <a:pt x="18" y="376"/>
                  </a:cubicBezTo>
                  <a:cubicBezTo>
                    <a:pt x="17" y="376"/>
                    <a:pt x="17" y="376"/>
                    <a:pt x="17" y="376"/>
                  </a:cubicBezTo>
                  <a:cubicBezTo>
                    <a:pt x="16" y="377"/>
                    <a:pt x="16" y="377"/>
                    <a:pt x="16" y="377"/>
                  </a:cubicBezTo>
                  <a:cubicBezTo>
                    <a:pt x="18" y="376"/>
                    <a:pt x="18" y="376"/>
                    <a:pt x="18" y="376"/>
                  </a:cubicBezTo>
                  <a:cubicBezTo>
                    <a:pt x="15" y="378"/>
                    <a:pt x="15" y="378"/>
                    <a:pt x="15" y="378"/>
                  </a:cubicBezTo>
                  <a:cubicBezTo>
                    <a:pt x="18" y="378"/>
                    <a:pt x="18" y="378"/>
                    <a:pt x="18" y="378"/>
                  </a:cubicBezTo>
                  <a:cubicBezTo>
                    <a:pt x="18" y="376"/>
                    <a:pt x="18" y="376"/>
                    <a:pt x="18" y="376"/>
                  </a:cubicBezTo>
                  <a:cubicBezTo>
                    <a:pt x="15" y="378"/>
                    <a:pt x="15" y="378"/>
                    <a:pt x="15" y="378"/>
                  </a:cubicBezTo>
                  <a:cubicBezTo>
                    <a:pt x="18" y="378"/>
                    <a:pt x="18" y="378"/>
                    <a:pt x="18" y="378"/>
                  </a:cubicBezTo>
                  <a:cubicBezTo>
                    <a:pt x="14" y="378"/>
                    <a:pt x="14" y="378"/>
                    <a:pt x="14" y="378"/>
                  </a:cubicBezTo>
                  <a:cubicBezTo>
                    <a:pt x="18" y="380"/>
                    <a:pt x="18" y="380"/>
                    <a:pt x="18" y="380"/>
                  </a:cubicBezTo>
                  <a:cubicBezTo>
                    <a:pt x="18" y="379"/>
                    <a:pt x="18" y="378"/>
                    <a:pt x="18" y="378"/>
                  </a:cubicBezTo>
                  <a:cubicBezTo>
                    <a:pt x="14" y="378"/>
                    <a:pt x="14" y="378"/>
                    <a:pt x="14" y="378"/>
                  </a:cubicBezTo>
                  <a:cubicBezTo>
                    <a:pt x="18" y="380"/>
                    <a:pt x="18" y="380"/>
                    <a:pt x="18" y="380"/>
                  </a:cubicBezTo>
                  <a:cubicBezTo>
                    <a:pt x="14" y="378"/>
                    <a:pt x="14" y="378"/>
                    <a:pt x="14" y="378"/>
                  </a:cubicBezTo>
                  <a:cubicBezTo>
                    <a:pt x="12" y="381"/>
                    <a:pt x="12" y="381"/>
                    <a:pt x="12" y="381"/>
                  </a:cubicBezTo>
                  <a:cubicBezTo>
                    <a:pt x="12" y="381"/>
                    <a:pt x="41" y="396"/>
                    <a:pt x="70" y="410"/>
                  </a:cubicBezTo>
                  <a:cubicBezTo>
                    <a:pt x="84" y="417"/>
                    <a:pt x="99" y="425"/>
                    <a:pt x="110" y="430"/>
                  </a:cubicBezTo>
                  <a:cubicBezTo>
                    <a:pt x="115" y="433"/>
                    <a:pt x="120" y="435"/>
                    <a:pt x="123" y="437"/>
                  </a:cubicBezTo>
                  <a:cubicBezTo>
                    <a:pt x="125" y="438"/>
                    <a:pt x="126" y="438"/>
                    <a:pt x="127" y="439"/>
                  </a:cubicBezTo>
                  <a:cubicBezTo>
                    <a:pt x="128" y="439"/>
                    <a:pt x="128" y="439"/>
                    <a:pt x="129" y="439"/>
                  </a:cubicBezTo>
                  <a:cubicBezTo>
                    <a:pt x="129" y="439"/>
                    <a:pt x="129" y="439"/>
                    <a:pt x="129" y="439"/>
                  </a:cubicBezTo>
                  <a:cubicBezTo>
                    <a:pt x="130" y="439"/>
                    <a:pt x="130" y="439"/>
                    <a:pt x="130" y="439"/>
                  </a:cubicBezTo>
                  <a:cubicBezTo>
                    <a:pt x="130" y="440"/>
                    <a:pt x="130" y="440"/>
                    <a:pt x="131" y="440"/>
                  </a:cubicBezTo>
                  <a:cubicBezTo>
                    <a:pt x="131" y="440"/>
                    <a:pt x="131" y="440"/>
                    <a:pt x="132" y="439"/>
                  </a:cubicBezTo>
                  <a:cubicBezTo>
                    <a:pt x="132" y="439"/>
                    <a:pt x="133" y="439"/>
                    <a:pt x="134" y="438"/>
                  </a:cubicBezTo>
                  <a:cubicBezTo>
                    <a:pt x="135" y="437"/>
                    <a:pt x="135" y="436"/>
                    <a:pt x="135" y="435"/>
                  </a:cubicBezTo>
                  <a:cubicBezTo>
                    <a:pt x="134" y="434"/>
                    <a:pt x="134" y="433"/>
                    <a:pt x="133" y="432"/>
                  </a:cubicBezTo>
                  <a:cubicBezTo>
                    <a:pt x="21" y="362"/>
                    <a:pt x="21" y="362"/>
                    <a:pt x="21" y="362"/>
                  </a:cubicBezTo>
                  <a:cubicBezTo>
                    <a:pt x="19" y="366"/>
                    <a:pt x="19" y="366"/>
                    <a:pt x="19" y="366"/>
                  </a:cubicBezTo>
                  <a:cubicBezTo>
                    <a:pt x="17" y="369"/>
                    <a:pt x="17" y="369"/>
                    <a:pt x="17" y="369"/>
                  </a:cubicBezTo>
                  <a:cubicBezTo>
                    <a:pt x="17" y="369"/>
                    <a:pt x="44" y="384"/>
                    <a:pt x="73" y="398"/>
                  </a:cubicBezTo>
                  <a:cubicBezTo>
                    <a:pt x="87" y="405"/>
                    <a:pt x="101" y="412"/>
                    <a:pt x="113" y="418"/>
                  </a:cubicBezTo>
                  <a:cubicBezTo>
                    <a:pt x="119" y="420"/>
                    <a:pt x="124" y="423"/>
                    <a:pt x="128" y="424"/>
                  </a:cubicBezTo>
                  <a:cubicBezTo>
                    <a:pt x="130" y="425"/>
                    <a:pt x="131" y="426"/>
                    <a:pt x="133" y="426"/>
                  </a:cubicBezTo>
                  <a:cubicBezTo>
                    <a:pt x="133" y="426"/>
                    <a:pt x="134" y="427"/>
                    <a:pt x="135" y="427"/>
                  </a:cubicBezTo>
                  <a:cubicBezTo>
                    <a:pt x="135" y="427"/>
                    <a:pt x="136" y="427"/>
                    <a:pt x="137" y="427"/>
                  </a:cubicBezTo>
                  <a:cubicBezTo>
                    <a:pt x="137" y="427"/>
                    <a:pt x="137" y="427"/>
                    <a:pt x="138" y="427"/>
                  </a:cubicBezTo>
                  <a:cubicBezTo>
                    <a:pt x="139" y="427"/>
                    <a:pt x="140" y="426"/>
                    <a:pt x="140" y="425"/>
                  </a:cubicBezTo>
                  <a:cubicBezTo>
                    <a:pt x="141" y="424"/>
                    <a:pt x="141" y="423"/>
                    <a:pt x="141" y="422"/>
                  </a:cubicBezTo>
                  <a:cubicBezTo>
                    <a:pt x="141" y="421"/>
                    <a:pt x="140" y="420"/>
                    <a:pt x="139" y="420"/>
                  </a:cubicBezTo>
                  <a:cubicBezTo>
                    <a:pt x="90" y="389"/>
                    <a:pt x="90" y="389"/>
                    <a:pt x="90" y="389"/>
                  </a:cubicBezTo>
                  <a:cubicBezTo>
                    <a:pt x="131" y="409"/>
                    <a:pt x="131" y="409"/>
                    <a:pt x="131" y="409"/>
                  </a:cubicBezTo>
                  <a:cubicBezTo>
                    <a:pt x="132" y="410"/>
                    <a:pt x="134" y="410"/>
                    <a:pt x="135" y="409"/>
                  </a:cubicBezTo>
                  <a:cubicBezTo>
                    <a:pt x="136" y="409"/>
                    <a:pt x="137" y="407"/>
                    <a:pt x="137" y="406"/>
                  </a:cubicBezTo>
                  <a:cubicBezTo>
                    <a:pt x="137" y="404"/>
                    <a:pt x="136" y="404"/>
                    <a:pt x="136" y="404"/>
                  </a:cubicBezTo>
                  <a:cubicBezTo>
                    <a:pt x="136" y="403"/>
                    <a:pt x="136" y="403"/>
                    <a:pt x="135" y="403"/>
                  </a:cubicBezTo>
                  <a:cubicBezTo>
                    <a:pt x="135" y="402"/>
                    <a:pt x="135" y="402"/>
                    <a:pt x="135" y="402"/>
                  </a:cubicBezTo>
                  <a:cubicBezTo>
                    <a:pt x="134" y="402"/>
                    <a:pt x="134" y="402"/>
                    <a:pt x="132" y="401"/>
                  </a:cubicBezTo>
                  <a:cubicBezTo>
                    <a:pt x="124" y="395"/>
                    <a:pt x="95" y="378"/>
                    <a:pt x="68" y="362"/>
                  </a:cubicBezTo>
                  <a:cubicBezTo>
                    <a:pt x="55" y="353"/>
                    <a:pt x="42" y="346"/>
                    <a:pt x="32" y="340"/>
                  </a:cubicBezTo>
                  <a:cubicBezTo>
                    <a:pt x="27" y="336"/>
                    <a:pt x="24" y="334"/>
                    <a:pt x="21" y="332"/>
                  </a:cubicBezTo>
                  <a:cubicBezTo>
                    <a:pt x="20" y="331"/>
                    <a:pt x="19" y="330"/>
                    <a:pt x="18" y="330"/>
                  </a:cubicBezTo>
                  <a:cubicBezTo>
                    <a:pt x="18" y="330"/>
                    <a:pt x="18" y="330"/>
                    <a:pt x="18" y="330"/>
                  </a:cubicBezTo>
                  <a:cubicBezTo>
                    <a:pt x="16" y="331"/>
                    <a:pt x="16" y="331"/>
                    <a:pt x="16" y="331"/>
                  </a:cubicBezTo>
                  <a:cubicBezTo>
                    <a:pt x="18" y="330"/>
                    <a:pt x="18" y="330"/>
                    <a:pt x="18" y="330"/>
                  </a:cubicBezTo>
                  <a:cubicBezTo>
                    <a:pt x="18" y="330"/>
                    <a:pt x="18" y="330"/>
                    <a:pt x="18" y="330"/>
                  </a:cubicBezTo>
                  <a:cubicBezTo>
                    <a:pt x="16" y="331"/>
                    <a:pt x="16" y="331"/>
                    <a:pt x="16" y="331"/>
                  </a:cubicBezTo>
                  <a:cubicBezTo>
                    <a:pt x="18" y="330"/>
                    <a:pt x="18" y="330"/>
                    <a:pt x="18" y="330"/>
                  </a:cubicBezTo>
                  <a:cubicBezTo>
                    <a:pt x="15" y="332"/>
                    <a:pt x="15" y="332"/>
                    <a:pt x="15" y="332"/>
                  </a:cubicBezTo>
                  <a:cubicBezTo>
                    <a:pt x="18" y="332"/>
                    <a:pt x="18" y="332"/>
                    <a:pt x="18" y="332"/>
                  </a:cubicBezTo>
                  <a:cubicBezTo>
                    <a:pt x="18" y="331"/>
                    <a:pt x="18" y="330"/>
                    <a:pt x="18" y="330"/>
                  </a:cubicBezTo>
                  <a:cubicBezTo>
                    <a:pt x="15" y="332"/>
                    <a:pt x="15" y="332"/>
                    <a:pt x="15" y="332"/>
                  </a:cubicBezTo>
                  <a:cubicBezTo>
                    <a:pt x="18" y="332"/>
                    <a:pt x="18" y="332"/>
                    <a:pt x="18" y="332"/>
                  </a:cubicBezTo>
                  <a:cubicBezTo>
                    <a:pt x="14" y="332"/>
                    <a:pt x="14" y="332"/>
                    <a:pt x="14" y="332"/>
                  </a:cubicBezTo>
                  <a:cubicBezTo>
                    <a:pt x="18" y="334"/>
                    <a:pt x="18" y="334"/>
                    <a:pt x="18" y="334"/>
                  </a:cubicBezTo>
                  <a:cubicBezTo>
                    <a:pt x="18" y="333"/>
                    <a:pt x="18" y="333"/>
                    <a:pt x="18" y="332"/>
                  </a:cubicBezTo>
                  <a:cubicBezTo>
                    <a:pt x="14" y="332"/>
                    <a:pt x="14" y="332"/>
                    <a:pt x="14" y="332"/>
                  </a:cubicBezTo>
                  <a:cubicBezTo>
                    <a:pt x="18" y="334"/>
                    <a:pt x="18" y="334"/>
                    <a:pt x="18" y="334"/>
                  </a:cubicBezTo>
                  <a:cubicBezTo>
                    <a:pt x="14" y="332"/>
                    <a:pt x="14" y="332"/>
                    <a:pt x="14" y="332"/>
                  </a:cubicBezTo>
                  <a:cubicBezTo>
                    <a:pt x="13" y="336"/>
                    <a:pt x="13" y="336"/>
                    <a:pt x="13" y="336"/>
                  </a:cubicBezTo>
                  <a:cubicBezTo>
                    <a:pt x="133" y="392"/>
                    <a:pt x="133" y="392"/>
                    <a:pt x="133" y="392"/>
                  </a:cubicBezTo>
                  <a:cubicBezTo>
                    <a:pt x="134" y="393"/>
                    <a:pt x="137" y="392"/>
                    <a:pt x="138" y="390"/>
                  </a:cubicBezTo>
                  <a:cubicBezTo>
                    <a:pt x="139" y="389"/>
                    <a:pt x="138" y="386"/>
                    <a:pt x="136" y="385"/>
                  </a:cubicBezTo>
                  <a:cubicBezTo>
                    <a:pt x="16" y="310"/>
                    <a:pt x="16" y="310"/>
                    <a:pt x="16" y="310"/>
                  </a:cubicBezTo>
                  <a:cubicBezTo>
                    <a:pt x="14" y="314"/>
                    <a:pt x="14" y="314"/>
                    <a:pt x="14" y="314"/>
                  </a:cubicBezTo>
                  <a:cubicBezTo>
                    <a:pt x="18" y="316"/>
                    <a:pt x="18" y="316"/>
                    <a:pt x="18" y="316"/>
                  </a:cubicBezTo>
                  <a:cubicBezTo>
                    <a:pt x="14" y="314"/>
                    <a:pt x="14" y="314"/>
                    <a:pt x="14" y="314"/>
                  </a:cubicBezTo>
                  <a:cubicBezTo>
                    <a:pt x="15" y="317"/>
                    <a:pt x="15" y="317"/>
                    <a:pt x="15" y="317"/>
                  </a:cubicBezTo>
                  <a:cubicBezTo>
                    <a:pt x="16" y="317"/>
                    <a:pt x="17" y="317"/>
                    <a:pt x="18" y="316"/>
                  </a:cubicBezTo>
                  <a:cubicBezTo>
                    <a:pt x="14" y="314"/>
                    <a:pt x="14" y="314"/>
                    <a:pt x="14" y="314"/>
                  </a:cubicBezTo>
                  <a:cubicBezTo>
                    <a:pt x="15" y="317"/>
                    <a:pt x="15" y="317"/>
                    <a:pt x="15" y="317"/>
                  </a:cubicBezTo>
                  <a:cubicBezTo>
                    <a:pt x="14" y="314"/>
                    <a:pt x="14" y="314"/>
                    <a:pt x="14" y="314"/>
                  </a:cubicBezTo>
                  <a:cubicBezTo>
                    <a:pt x="14" y="317"/>
                    <a:pt x="14" y="317"/>
                    <a:pt x="14" y="317"/>
                  </a:cubicBezTo>
                  <a:cubicBezTo>
                    <a:pt x="15" y="317"/>
                    <a:pt x="15" y="317"/>
                    <a:pt x="15" y="317"/>
                  </a:cubicBezTo>
                  <a:cubicBezTo>
                    <a:pt x="14" y="314"/>
                    <a:pt x="14" y="314"/>
                    <a:pt x="14" y="314"/>
                  </a:cubicBezTo>
                  <a:cubicBezTo>
                    <a:pt x="14" y="317"/>
                    <a:pt x="14" y="317"/>
                    <a:pt x="14" y="317"/>
                  </a:cubicBezTo>
                  <a:cubicBezTo>
                    <a:pt x="14" y="314"/>
                    <a:pt x="14" y="314"/>
                    <a:pt x="14" y="314"/>
                  </a:cubicBezTo>
                  <a:cubicBezTo>
                    <a:pt x="13" y="317"/>
                    <a:pt x="13" y="317"/>
                    <a:pt x="13" y="317"/>
                  </a:cubicBezTo>
                  <a:cubicBezTo>
                    <a:pt x="14" y="317"/>
                    <a:pt x="14" y="317"/>
                    <a:pt x="14" y="317"/>
                  </a:cubicBezTo>
                  <a:cubicBezTo>
                    <a:pt x="14" y="314"/>
                    <a:pt x="14" y="314"/>
                    <a:pt x="14" y="314"/>
                  </a:cubicBezTo>
                  <a:cubicBezTo>
                    <a:pt x="13" y="317"/>
                    <a:pt x="13" y="317"/>
                    <a:pt x="13" y="317"/>
                  </a:cubicBezTo>
                  <a:cubicBezTo>
                    <a:pt x="14" y="316"/>
                    <a:pt x="14" y="316"/>
                    <a:pt x="14" y="316"/>
                  </a:cubicBezTo>
                  <a:cubicBezTo>
                    <a:pt x="13" y="317"/>
                    <a:pt x="13" y="317"/>
                    <a:pt x="13" y="317"/>
                  </a:cubicBezTo>
                  <a:cubicBezTo>
                    <a:pt x="13" y="317"/>
                    <a:pt x="13" y="317"/>
                    <a:pt x="13" y="317"/>
                  </a:cubicBezTo>
                  <a:cubicBezTo>
                    <a:pt x="14" y="316"/>
                    <a:pt x="14" y="316"/>
                    <a:pt x="14" y="316"/>
                  </a:cubicBezTo>
                  <a:cubicBezTo>
                    <a:pt x="13" y="317"/>
                    <a:pt x="13" y="317"/>
                    <a:pt x="13" y="317"/>
                  </a:cubicBezTo>
                  <a:cubicBezTo>
                    <a:pt x="13" y="317"/>
                    <a:pt x="14" y="318"/>
                    <a:pt x="15" y="318"/>
                  </a:cubicBezTo>
                  <a:cubicBezTo>
                    <a:pt x="20" y="320"/>
                    <a:pt x="29" y="325"/>
                    <a:pt x="40" y="330"/>
                  </a:cubicBezTo>
                  <a:cubicBezTo>
                    <a:pt x="57" y="339"/>
                    <a:pt x="79" y="350"/>
                    <a:pt x="97" y="360"/>
                  </a:cubicBezTo>
                  <a:cubicBezTo>
                    <a:pt x="106" y="364"/>
                    <a:pt x="115" y="368"/>
                    <a:pt x="121" y="371"/>
                  </a:cubicBezTo>
                  <a:cubicBezTo>
                    <a:pt x="124" y="372"/>
                    <a:pt x="127" y="374"/>
                    <a:pt x="129" y="374"/>
                  </a:cubicBezTo>
                  <a:cubicBezTo>
                    <a:pt x="130" y="375"/>
                    <a:pt x="131" y="375"/>
                    <a:pt x="131" y="375"/>
                  </a:cubicBezTo>
                  <a:cubicBezTo>
                    <a:pt x="132" y="376"/>
                    <a:pt x="132" y="376"/>
                    <a:pt x="132" y="376"/>
                  </a:cubicBezTo>
                  <a:cubicBezTo>
                    <a:pt x="133" y="376"/>
                    <a:pt x="133" y="376"/>
                    <a:pt x="134" y="376"/>
                  </a:cubicBezTo>
                  <a:cubicBezTo>
                    <a:pt x="134" y="376"/>
                    <a:pt x="135" y="376"/>
                    <a:pt x="135" y="376"/>
                  </a:cubicBezTo>
                  <a:cubicBezTo>
                    <a:pt x="136" y="376"/>
                    <a:pt x="137" y="375"/>
                    <a:pt x="137" y="374"/>
                  </a:cubicBezTo>
                  <a:cubicBezTo>
                    <a:pt x="138" y="373"/>
                    <a:pt x="138" y="372"/>
                    <a:pt x="138" y="371"/>
                  </a:cubicBezTo>
                  <a:cubicBezTo>
                    <a:pt x="138" y="370"/>
                    <a:pt x="137" y="369"/>
                    <a:pt x="136" y="368"/>
                  </a:cubicBezTo>
                  <a:cubicBezTo>
                    <a:pt x="136" y="368"/>
                    <a:pt x="134" y="367"/>
                    <a:pt x="131" y="365"/>
                  </a:cubicBezTo>
                  <a:cubicBezTo>
                    <a:pt x="120" y="359"/>
                    <a:pt x="91" y="341"/>
                    <a:pt x="65" y="326"/>
                  </a:cubicBezTo>
                  <a:cubicBezTo>
                    <a:pt x="53" y="318"/>
                    <a:pt x="41" y="310"/>
                    <a:pt x="32" y="305"/>
                  </a:cubicBezTo>
                  <a:cubicBezTo>
                    <a:pt x="27" y="302"/>
                    <a:pt x="24" y="299"/>
                    <a:pt x="21" y="298"/>
                  </a:cubicBezTo>
                  <a:cubicBezTo>
                    <a:pt x="20" y="297"/>
                    <a:pt x="19" y="296"/>
                    <a:pt x="18" y="296"/>
                  </a:cubicBezTo>
                  <a:cubicBezTo>
                    <a:pt x="18" y="295"/>
                    <a:pt x="18" y="295"/>
                    <a:pt x="18" y="295"/>
                  </a:cubicBezTo>
                  <a:cubicBezTo>
                    <a:pt x="18" y="295"/>
                    <a:pt x="18" y="295"/>
                    <a:pt x="18" y="295"/>
                  </a:cubicBezTo>
                  <a:cubicBezTo>
                    <a:pt x="17" y="296"/>
                    <a:pt x="17" y="296"/>
                    <a:pt x="17" y="296"/>
                  </a:cubicBezTo>
                  <a:cubicBezTo>
                    <a:pt x="18" y="295"/>
                    <a:pt x="18" y="295"/>
                    <a:pt x="18" y="295"/>
                  </a:cubicBezTo>
                  <a:cubicBezTo>
                    <a:pt x="18" y="295"/>
                    <a:pt x="18" y="295"/>
                    <a:pt x="18" y="295"/>
                  </a:cubicBezTo>
                  <a:cubicBezTo>
                    <a:pt x="17" y="296"/>
                    <a:pt x="17" y="296"/>
                    <a:pt x="17" y="296"/>
                  </a:cubicBezTo>
                  <a:cubicBezTo>
                    <a:pt x="18" y="295"/>
                    <a:pt x="18" y="295"/>
                    <a:pt x="18" y="295"/>
                  </a:cubicBezTo>
                  <a:cubicBezTo>
                    <a:pt x="15" y="297"/>
                    <a:pt x="15" y="297"/>
                    <a:pt x="15" y="297"/>
                  </a:cubicBezTo>
                  <a:cubicBezTo>
                    <a:pt x="19" y="297"/>
                    <a:pt x="19" y="297"/>
                    <a:pt x="19" y="297"/>
                  </a:cubicBezTo>
                  <a:cubicBezTo>
                    <a:pt x="19" y="296"/>
                    <a:pt x="18" y="296"/>
                    <a:pt x="18" y="295"/>
                  </a:cubicBezTo>
                  <a:cubicBezTo>
                    <a:pt x="15" y="297"/>
                    <a:pt x="15" y="297"/>
                    <a:pt x="15" y="297"/>
                  </a:cubicBezTo>
                  <a:cubicBezTo>
                    <a:pt x="19" y="297"/>
                    <a:pt x="19" y="297"/>
                    <a:pt x="19" y="297"/>
                  </a:cubicBezTo>
                  <a:cubicBezTo>
                    <a:pt x="15" y="297"/>
                    <a:pt x="15" y="297"/>
                    <a:pt x="15" y="297"/>
                  </a:cubicBezTo>
                  <a:cubicBezTo>
                    <a:pt x="18" y="300"/>
                    <a:pt x="18" y="300"/>
                    <a:pt x="18" y="300"/>
                  </a:cubicBezTo>
                  <a:cubicBezTo>
                    <a:pt x="19" y="299"/>
                    <a:pt x="19" y="298"/>
                    <a:pt x="19" y="297"/>
                  </a:cubicBezTo>
                  <a:cubicBezTo>
                    <a:pt x="15" y="297"/>
                    <a:pt x="15" y="297"/>
                    <a:pt x="15" y="297"/>
                  </a:cubicBezTo>
                  <a:cubicBezTo>
                    <a:pt x="18" y="300"/>
                    <a:pt x="18" y="300"/>
                    <a:pt x="18" y="300"/>
                  </a:cubicBezTo>
                  <a:cubicBezTo>
                    <a:pt x="18" y="300"/>
                    <a:pt x="18" y="300"/>
                    <a:pt x="18" y="300"/>
                  </a:cubicBezTo>
                  <a:cubicBezTo>
                    <a:pt x="15" y="297"/>
                    <a:pt x="15" y="297"/>
                    <a:pt x="15" y="297"/>
                  </a:cubicBezTo>
                  <a:cubicBezTo>
                    <a:pt x="16" y="301"/>
                    <a:pt x="16" y="301"/>
                    <a:pt x="16" y="301"/>
                  </a:cubicBezTo>
                  <a:cubicBezTo>
                    <a:pt x="17" y="301"/>
                    <a:pt x="18" y="301"/>
                    <a:pt x="18" y="300"/>
                  </a:cubicBezTo>
                  <a:cubicBezTo>
                    <a:pt x="15" y="297"/>
                    <a:pt x="15" y="297"/>
                    <a:pt x="15" y="297"/>
                  </a:cubicBezTo>
                  <a:cubicBezTo>
                    <a:pt x="16" y="301"/>
                    <a:pt x="16" y="301"/>
                    <a:pt x="16" y="301"/>
                  </a:cubicBezTo>
                  <a:cubicBezTo>
                    <a:pt x="15" y="298"/>
                    <a:pt x="15" y="298"/>
                    <a:pt x="15" y="298"/>
                  </a:cubicBezTo>
                  <a:cubicBezTo>
                    <a:pt x="15" y="301"/>
                    <a:pt x="15" y="301"/>
                    <a:pt x="15" y="301"/>
                  </a:cubicBezTo>
                  <a:cubicBezTo>
                    <a:pt x="15" y="301"/>
                    <a:pt x="16" y="301"/>
                    <a:pt x="16" y="301"/>
                  </a:cubicBezTo>
                  <a:cubicBezTo>
                    <a:pt x="15" y="298"/>
                    <a:pt x="15" y="298"/>
                    <a:pt x="15" y="298"/>
                  </a:cubicBezTo>
                  <a:cubicBezTo>
                    <a:pt x="15" y="301"/>
                    <a:pt x="15" y="301"/>
                    <a:pt x="15" y="301"/>
                  </a:cubicBezTo>
                  <a:cubicBezTo>
                    <a:pt x="15" y="298"/>
                    <a:pt x="15" y="298"/>
                    <a:pt x="15" y="298"/>
                  </a:cubicBezTo>
                  <a:cubicBezTo>
                    <a:pt x="14" y="301"/>
                    <a:pt x="14" y="301"/>
                    <a:pt x="14" y="301"/>
                  </a:cubicBezTo>
                  <a:cubicBezTo>
                    <a:pt x="14" y="301"/>
                    <a:pt x="14" y="301"/>
                    <a:pt x="15" y="301"/>
                  </a:cubicBezTo>
                  <a:cubicBezTo>
                    <a:pt x="15" y="298"/>
                    <a:pt x="15" y="298"/>
                    <a:pt x="15" y="298"/>
                  </a:cubicBezTo>
                  <a:cubicBezTo>
                    <a:pt x="14" y="301"/>
                    <a:pt x="14" y="301"/>
                    <a:pt x="14" y="301"/>
                  </a:cubicBezTo>
                  <a:cubicBezTo>
                    <a:pt x="14" y="301"/>
                    <a:pt x="14" y="301"/>
                    <a:pt x="14" y="301"/>
                  </a:cubicBezTo>
                  <a:cubicBezTo>
                    <a:pt x="14" y="301"/>
                    <a:pt x="15" y="302"/>
                    <a:pt x="16" y="302"/>
                  </a:cubicBezTo>
                  <a:cubicBezTo>
                    <a:pt x="21" y="304"/>
                    <a:pt x="31" y="309"/>
                    <a:pt x="43" y="314"/>
                  </a:cubicBezTo>
                  <a:cubicBezTo>
                    <a:pt x="60" y="323"/>
                    <a:pt x="83" y="334"/>
                    <a:pt x="102" y="343"/>
                  </a:cubicBezTo>
                  <a:cubicBezTo>
                    <a:pt x="111" y="347"/>
                    <a:pt x="120" y="351"/>
                    <a:pt x="126" y="354"/>
                  </a:cubicBezTo>
                  <a:cubicBezTo>
                    <a:pt x="129" y="355"/>
                    <a:pt x="131" y="357"/>
                    <a:pt x="133" y="357"/>
                  </a:cubicBezTo>
                  <a:cubicBezTo>
                    <a:pt x="134" y="358"/>
                    <a:pt x="135" y="358"/>
                    <a:pt x="136" y="358"/>
                  </a:cubicBezTo>
                  <a:cubicBezTo>
                    <a:pt x="137" y="359"/>
                    <a:pt x="137" y="359"/>
                    <a:pt x="137" y="359"/>
                  </a:cubicBezTo>
                  <a:cubicBezTo>
                    <a:pt x="137" y="359"/>
                    <a:pt x="137" y="359"/>
                    <a:pt x="137" y="359"/>
                  </a:cubicBezTo>
                  <a:cubicBezTo>
                    <a:pt x="137" y="359"/>
                    <a:pt x="138" y="359"/>
                    <a:pt x="138" y="359"/>
                  </a:cubicBezTo>
                  <a:cubicBezTo>
                    <a:pt x="138" y="359"/>
                    <a:pt x="139" y="359"/>
                    <a:pt x="139" y="359"/>
                  </a:cubicBezTo>
                  <a:cubicBezTo>
                    <a:pt x="140" y="359"/>
                    <a:pt x="141" y="358"/>
                    <a:pt x="141" y="357"/>
                  </a:cubicBezTo>
                  <a:cubicBezTo>
                    <a:pt x="142" y="356"/>
                    <a:pt x="142" y="355"/>
                    <a:pt x="142" y="354"/>
                  </a:cubicBezTo>
                  <a:cubicBezTo>
                    <a:pt x="142" y="353"/>
                    <a:pt x="141" y="352"/>
                    <a:pt x="140" y="351"/>
                  </a:cubicBezTo>
                  <a:cubicBezTo>
                    <a:pt x="140" y="351"/>
                    <a:pt x="138" y="350"/>
                    <a:pt x="135" y="348"/>
                  </a:cubicBezTo>
                  <a:cubicBezTo>
                    <a:pt x="122" y="341"/>
                    <a:pt x="91" y="322"/>
                    <a:pt x="63" y="305"/>
                  </a:cubicBezTo>
                  <a:cubicBezTo>
                    <a:pt x="49" y="296"/>
                    <a:pt x="36" y="288"/>
                    <a:pt x="26" y="282"/>
                  </a:cubicBezTo>
                  <a:cubicBezTo>
                    <a:pt x="21" y="279"/>
                    <a:pt x="17" y="276"/>
                    <a:pt x="15" y="274"/>
                  </a:cubicBezTo>
                  <a:cubicBezTo>
                    <a:pt x="13" y="273"/>
                    <a:pt x="12" y="272"/>
                    <a:pt x="12" y="272"/>
                  </a:cubicBezTo>
                  <a:cubicBezTo>
                    <a:pt x="12" y="272"/>
                    <a:pt x="12" y="272"/>
                    <a:pt x="12" y="272"/>
                  </a:cubicBezTo>
                  <a:cubicBezTo>
                    <a:pt x="11" y="271"/>
                    <a:pt x="11" y="271"/>
                    <a:pt x="11" y="271"/>
                  </a:cubicBezTo>
                  <a:cubicBezTo>
                    <a:pt x="11" y="272"/>
                    <a:pt x="11" y="272"/>
                    <a:pt x="11" y="272"/>
                  </a:cubicBezTo>
                  <a:cubicBezTo>
                    <a:pt x="11" y="271"/>
                    <a:pt x="11" y="271"/>
                    <a:pt x="11" y="271"/>
                  </a:cubicBezTo>
                  <a:cubicBezTo>
                    <a:pt x="11" y="271"/>
                    <a:pt x="11" y="271"/>
                    <a:pt x="11" y="271"/>
                  </a:cubicBezTo>
                  <a:cubicBezTo>
                    <a:pt x="11" y="272"/>
                    <a:pt x="11" y="272"/>
                    <a:pt x="11" y="272"/>
                  </a:cubicBezTo>
                  <a:cubicBezTo>
                    <a:pt x="11" y="271"/>
                    <a:pt x="11" y="271"/>
                    <a:pt x="11" y="271"/>
                  </a:cubicBezTo>
                  <a:cubicBezTo>
                    <a:pt x="9" y="273"/>
                    <a:pt x="9" y="273"/>
                    <a:pt x="9" y="273"/>
                  </a:cubicBezTo>
                  <a:cubicBezTo>
                    <a:pt x="12" y="272"/>
                    <a:pt x="12" y="272"/>
                    <a:pt x="12" y="272"/>
                  </a:cubicBezTo>
                  <a:cubicBezTo>
                    <a:pt x="11" y="271"/>
                    <a:pt x="11" y="271"/>
                    <a:pt x="11" y="271"/>
                  </a:cubicBezTo>
                  <a:cubicBezTo>
                    <a:pt x="9" y="273"/>
                    <a:pt x="9" y="273"/>
                    <a:pt x="9" y="273"/>
                  </a:cubicBezTo>
                  <a:cubicBezTo>
                    <a:pt x="12" y="272"/>
                    <a:pt x="12" y="272"/>
                    <a:pt x="12" y="272"/>
                  </a:cubicBezTo>
                  <a:cubicBezTo>
                    <a:pt x="9" y="274"/>
                    <a:pt x="9" y="274"/>
                    <a:pt x="9" y="274"/>
                  </a:cubicBezTo>
                  <a:cubicBezTo>
                    <a:pt x="12" y="274"/>
                    <a:pt x="12" y="274"/>
                    <a:pt x="12" y="274"/>
                  </a:cubicBezTo>
                  <a:cubicBezTo>
                    <a:pt x="12" y="273"/>
                    <a:pt x="12" y="272"/>
                    <a:pt x="12" y="272"/>
                  </a:cubicBezTo>
                  <a:cubicBezTo>
                    <a:pt x="9" y="274"/>
                    <a:pt x="9" y="274"/>
                    <a:pt x="9" y="274"/>
                  </a:cubicBezTo>
                  <a:cubicBezTo>
                    <a:pt x="12" y="274"/>
                    <a:pt x="12" y="274"/>
                    <a:pt x="12" y="274"/>
                  </a:cubicBezTo>
                  <a:cubicBezTo>
                    <a:pt x="8" y="274"/>
                    <a:pt x="8" y="274"/>
                    <a:pt x="8" y="274"/>
                  </a:cubicBezTo>
                  <a:cubicBezTo>
                    <a:pt x="12" y="276"/>
                    <a:pt x="12" y="276"/>
                    <a:pt x="12" y="276"/>
                  </a:cubicBezTo>
                  <a:cubicBezTo>
                    <a:pt x="12" y="275"/>
                    <a:pt x="12" y="274"/>
                    <a:pt x="12" y="274"/>
                  </a:cubicBezTo>
                  <a:cubicBezTo>
                    <a:pt x="8" y="274"/>
                    <a:pt x="8" y="274"/>
                    <a:pt x="8" y="274"/>
                  </a:cubicBezTo>
                  <a:cubicBezTo>
                    <a:pt x="12" y="276"/>
                    <a:pt x="12" y="276"/>
                    <a:pt x="12" y="276"/>
                  </a:cubicBezTo>
                  <a:cubicBezTo>
                    <a:pt x="12" y="276"/>
                    <a:pt x="12" y="276"/>
                    <a:pt x="12" y="276"/>
                  </a:cubicBezTo>
                  <a:cubicBezTo>
                    <a:pt x="8" y="274"/>
                    <a:pt x="8" y="274"/>
                    <a:pt x="8" y="274"/>
                  </a:cubicBezTo>
                  <a:cubicBezTo>
                    <a:pt x="10" y="277"/>
                    <a:pt x="10" y="277"/>
                    <a:pt x="10" y="277"/>
                  </a:cubicBezTo>
                  <a:cubicBezTo>
                    <a:pt x="10" y="277"/>
                    <a:pt x="11" y="277"/>
                    <a:pt x="12" y="276"/>
                  </a:cubicBezTo>
                  <a:cubicBezTo>
                    <a:pt x="8" y="274"/>
                    <a:pt x="8" y="274"/>
                    <a:pt x="8" y="274"/>
                  </a:cubicBezTo>
                  <a:cubicBezTo>
                    <a:pt x="10" y="277"/>
                    <a:pt x="10" y="277"/>
                    <a:pt x="10" y="277"/>
                  </a:cubicBezTo>
                  <a:cubicBezTo>
                    <a:pt x="9" y="274"/>
                    <a:pt x="9" y="274"/>
                    <a:pt x="9" y="274"/>
                  </a:cubicBezTo>
                  <a:cubicBezTo>
                    <a:pt x="9" y="277"/>
                    <a:pt x="9" y="277"/>
                    <a:pt x="9" y="277"/>
                  </a:cubicBezTo>
                  <a:cubicBezTo>
                    <a:pt x="9" y="277"/>
                    <a:pt x="9" y="277"/>
                    <a:pt x="10" y="277"/>
                  </a:cubicBezTo>
                  <a:cubicBezTo>
                    <a:pt x="9" y="274"/>
                    <a:pt x="9" y="274"/>
                    <a:pt x="9" y="274"/>
                  </a:cubicBezTo>
                  <a:cubicBezTo>
                    <a:pt x="9" y="277"/>
                    <a:pt x="9" y="277"/>
                    <a:pt x="9" y="277"/>
                  </a:cubicBezTo>
                  <a:cubicBezTo>
                    <a:pt x="9" y="276"/>
                    <a:pt x="9" y="276"/>
                    <a:pt x="9" y="276"/>
                  </a:cubicBezTo>
                  <a:cubicBezTo>
                    <a:pt x="8" y="277"/>
                    <a:pt x="8" y="277"/>
                    <a:pt x="8" y="277"/>
                  </a:cubicBezTo>
                  <a:cubicBezTo>
                    <a:pt x="9" y="277"/>
                    <a:pt x="9" y="277"/>
                    <a:pt x="9" y="277"/>
                  </a:cubicBezTo>
                  <a:cubicBezTo>
                    <a:pt x="9" y="276"/>
                    <a:pt x="9" y="276"/>
                    <a:pt x="9" y="276"/>
                  </a:cubicBezTo>
                  <a:cubicBezTo>
                    <a:pt x="8" y="277"/>
                    <a:pt x="8" y="277"/>
                    <a:pt x="8" y="277"/>
                  </a:cubicBezTo>
                  <a:cubicBezTo>
                    <a:pt x="8" y="277"/>
                    <a:pt x="9" y="278"/>
                    <a:pt x="11" y="278"/>
                  </a:cubicBezTo>
                  <a:cubicBezTo>
                    <a:pt x="16" y="281"/>
                    <a:pt x="27" y="286"/>
                    <a:pt x="40" y="293"/>
                  </a:cubicBezTo>
                  <a:cubicBezTo>
                    <a:pt x="60" y="303"/>
                    <a:pt x="84" y="317"/>
                    <a:pt x="104" y="328"/>
                  </a:cubicBezTo>
                  <a:cubicBezTo>
                    <a:pt x="114" y="334"/>
                    <a:pt x="123" y="339"/>
                    <a:pt x="129" y="342"/>
                  </a:cubicBezTo>
                  <a:cubicBezTo>
                    <a:pt x="132" y="344"/>
                    <a:pt x="135" y="345"/>
                    <a:pt x="137" y="346"/>
                  </a:cubicBezTo>
                  <a:cubicBezTo>
                    <a:pt x="137" y="347"/>
                    <a:pt x="138" y="347"/>
                    <a:pt x="139" y="347"/>
                  </a:cubicBezTo>
                  <a:cubicBezTo>
                    <a:pt x="139" y="348"/>
                    <a:pt x="139" y="348"/>
                    <a:pt x="139" y="348"/>
                  </a:cubicBezTo>
                  <a:cubicBezTo>
                    <a:pt x="139" y="348"/>
                    <a:pt x="139" y="348"/>
                    <a:pt x="139" y="348"/>
                  </a:cubicBezTo>
                  <a:cubicBezTo>
                    <a:pt x="140" y="348"/>
                    <a:pt x="140" y="348"/>
                    <a:pt x="140" y="348"/>
                  </a:cubicBezTo>
                  <a:cubicBezTo>
                    <a:pt x="140" y="348"/>
                    <a:pt x="140" y="348"/>
                    <a:pt x="140" y="348"/>
                  </a:cubicBezTo>
                  <a:cubicBezTo>
                    <a:pt x="140" y="348"/>
                    <a:pt x="140" y="348"/>
                    <a:pt x="141" y="348"/>
                  </a:cubicBezTo>
                  <a:cubicBezTo>
                    <a:pt x="143" y="348"/>
                    <a:pt x="145" y="347"/>
                    <a:pt x="145" y="345"/>
                  </a:cubicBezTo>
                  <a:cubicBezTo>
                    <a:pt x="146" y="344"/>
                    <a:pt x="145" y="342"/>
                    <a:pt x="143" y="341"/>
                  </a:cubicBezTo>
                  <a:cubicBezTo>
                    <a:pt x="95" y="310"/>
                    <a:pt x="95" y="310"/>
                    <a:pt x="95" y="310"/>
                  </a:cubicBezTo>
                  <a:cubicBezTo>
                    <a:pt x="140" y="334"/>
                    <a:pt x="140" y="334"/>
                    <a:pt x="140" y="334"/>
                  </a:cubicBezTo>
                  <a:cubicBezTo>
                    <a:pt x="142" y="335"/>
                    <a:pt x="144" y="334"/>
                    <a:pt x="145" y="333"/>
                  </a:cubicBezTo>
                  <a:cubicBezTo>
                    <a:pt x="146" y="331"/>
                    <a:pt x="146" y="329"/>
                    <a:pt x="145" y="328"/>
                  </a:cubicBezTo>
                  <a:cubicBezTo>
                    <a:pt x="145" y="327"/>
                    <a:pt x="145" y="327"/>
                    <a:pt x="145" y="327"/>
                  </a:cubicBezTo>
                  <a:cubicBezTo>
                    <a:pt x="144" y="327"/>
                    <a:pt x="144" y="327"/>
                    <a:pt x="144" y="327"/>
                  </a:cubicBezTo>
                  <a:cubicBezTo>
                    <a:pt x="144" y="327"/>
                    <a:pt x="144" y="327"/>
                    <a:pt x="144" y="327"/>
                  </a:cubicBezTo>
                  <a:cubicBezTo>
                    <a:pt x="143" y="326"/>
                    <a:pt x="134" y="320"/>
                    <a:pt x="121" y="313"/>
                  </a:cubicBezTo>
                  <a:cubicBezTo>
                    <a:pt x="102" y="301"/>
                    <a:pt x="75" y="284"/>
                    <a:pt x="52" y="270"/>
                  </a:cubicBezTo>
                  <a:cubicBezTo>
                    <a:pt x="41" y="263"/>
                    <a:pt x="31" y="257"/>
                    <a:pt x="24" y="252"/>
                  </a:cubicBezTo>
                  <a:cubicBezTo>
                    <a:pt x="20" y="250"/>
                    <a:pt x="17" y="248"/>
                    <a:pt x="15" y="247"/>
                  </a:cubicBezTo>
                  <a:cubicBezTo>
                    <a:pt x="14" y="246"/>
                    <a:pt x="14" y="246"/>
                    <a:pt x="13" y="245"/>
                  </a:cubicBezTo>
                  <a:cubicBezTo>
                    <a:pt x="13" y="245"/>
                    <a:pt x="13" y="245"/>
                    <a:pt x="13" y="245"/>
                  </a:cubicBezTo>
                  <a:cubicBezTo>
                    <a:pt x="11" y="247"/>
                    <a:pt x="11" y="247"/>
                    <a:pt x="11" y="247"/>
                  </a:cubicBezTo>
                  <a:cubicBezTo>
                    <a:pt x="13" y="245"/>
                    <a:pt x="13" y="245"/>
                    <a:pt x="13" y="245"/>
                  </a:cubicBezTo>
                  <a:cubicBezTo>
                    <a:pt x="13" y="245"/>
                    <a:pt x="13" y="245"/>
                    <a:pt x="13" y="245"/>
                  </a:cubicBezTo>
                  <a:cubicBezTo>
                    <a:pt x="11" y="247"/>
                    <a:pt x="11" y="247"/>
                    <a:pt x="11" y="247"/>
                  </a:cubicBezTo>
                  <a:cubicBezTo>
                    <a:pt x="13" y="245"/>
                    <a:pt x="13" y="245"/>
                    <a:pt x="13" y="245"/>
                  </a:cubicBezTo>
                  <a:cubicBezTo>
                    <a:pt x="10" y="248"/>
                    <a:pt x="10" y="248"/>
                    <a:pt x="10" y="248"/>
                  </a:cubicBezTo>
                  <a:cubicBezTo>
                    <a:pt x="13" y="246"/>
                    <a:pt x="13" y="246"/>
                    <a:pt x="13" y="246"/>
                  </a:cubicBezTo>
                  <a:cubicBezTo>
                    <a:pt x="13" y="245"/>
                    <a:pt x="13" y="245"/>
                    <a:pt x="13" y="245"/>
                  </a:cubicBezTo>
                  <a:cubicBezTo>
                    <a:pt x="10" y="248"/>
                    <a:pt x="10" y="248"/>
                    <a:pt x="10" y="248"/>
                  </a:cubicBezTo>
                  <a:cubicBezTo>
                    <a:pt x="13" y="246"/>
                    <a:pt x="13" y="246"/>
                    <a:pt x="13" y="246"/>
                  </a:cubicBezTo>
                  <a:cubicBezTo>
                    <a:pt x="10" y="248"/>
                    <a:pt x="10" y="248"/>
                    <a:pt x="10" y="248"/>
                  </a:cubicBezTo>
                  <a:cubicBezTo>
                    <a:pt x="14" y="246"/>
                    <a:pt x="14" y="246"/>
                    <a:pt x="14" y="246"/>
                  </a:cubicBezTo>
                  <a:cubicBezTo>
                    <a:pt x="13" y="246"/>
                    <a:pt x="13" y="246"/>
                    <a:pt x="13" y="246"/>
                  </a:cubicBezTo>
                  <a:cubicBezTo>
                    <a:pt x="10" y="248"/>
                    <a:pt x="10" y="248"/>
                    <a:pt x="10" y="248"/>
                  </a:cubicBezTo>
                  <a:cubicBezTo>
                    <a:pt x="14" y="246"/>
                    <a:pt x="14" y="246"/>
                    <a:pt x="14" y="246"/>
                  </a:cubicBezTo>
                  <a:cubicBezTo>
                    <a:pt x="10" y="248"/>
                    <a:pt x="10" y="248"/>
                    <a:pt x="10" y="248"/>
                  </a:cubicBezTo>
                  <a:cubicBezTo>
                    <a:pt x="14" y="248"/>
                    <a:pt x="14" y="248"/>
                    <a:pt x="14" y="248"/>
                  </a:cubicBezTo>
                  <a:cubicBezTo>
                    <a:pt x="14" y="247"/>
                    <a:pt x="14" y="247"/>
                    <a:pt x="14" y="246"/>
                  </a:cubicBezTo>
                  <a:cubicBezTo>
                    <a:pt x="10" y="248"/>
                    <a:pt x="10" y="248"/>
                    <a:pt x="10" y="248"/>
                  </a:cubicBezTo>
                  <a:cubicBezTo>
                    <a:pt x="14" y="248"/>
                    <a:pt x="14" y="248"/>
                    <a:pt x="14" y="248"/>
                  </a:cubicBezTo>
                  <a:cubicBezTo>
                    <a:pt x="10" y="248"/>
                    <a:pt x="10" y="248"/>
                    <a:pt x="10" y="248"/>
                  </a:cubicBezTo>
                  <a:cubicBezTo>
                    <a:pt x="8" y="251"/>
                    <a:pt x="8" y="251"/>
                    <a:pt x="8" y="251"/>
                  </a:cubicBezTo>
                  <a:cubicBezTo>
                    <a:pt x="140" y="320"/>
                    <a:pt x="140" y="320"/>
                    <a:pt x="140" y="320"/>
                  </a:cubicBezTo>
                  <a:cubicBezTo>
                    <a:pt x="142" y="321"/>
                    <a:pt x="143" y="321"/>
                    <a:pt x="144" y="320"/>
                  </a:cubicBezTo>
                  <a:cubicBezTo>
                    <a:pt x="146" y="319"/>
                    <a:pt x="146" y="318"/>
                    <a:pt x="146" y="317"/>
                  </a:cubicBezTo>
                  <a:cubicBezTo>
                    <a:pt x="146" y="315"/>
                    <a:pt x="146" y="315"/>
                    <a:pt x="146" y="314"/>
                  </a:cubicBezTo>
                  <a:cubicBezTo>
                    <a:pt x="145" y="314"/>
                    <a:pt x="145" y="314"/>
                    <a:pt x="145" y="314"/>
                  </a:cubicBezTo>
                  <a:cubicBezTo>
                    <a:pt x="144" y="313"/>
                    <a:pt x="144" y="313"/>
                    <a:pt x="144" y="313"/>
                  </a:cubicBezTo>
                  <a:cubicBezTo>
                    <a:pt x="144" y="313"/>
                    <a:pt x="143" y="312"/>
                    <a:pt x="141" y="311"/>
                  </a:cubicBezTo>
                  <a:cubicBezTo>
                    <a:pt x="131" y="305"/>
                    <a:pt x="98" y="285"/>
                    <a:pt x="67" y="267"/>
                  </a:cubicBezTo>
                  <a:cubicBezTo>
                    <a:pt x="52" y="257"/>
                    <a:pt x="37" y="248"/>
                    <a:pt x="26" y="241"/>
                  </a:cubicBezTo>
                  <a:cubicBezTo>
                    <a:pt x="21" y="238"/>
                    <a:pt x="16" y="235"/>
                    <a:pt x="13" y="233"/>
                  </a:cubicBezTo>
                  <a:cubicBezTo>
                    <a:pt x="12" y="232"/>
                    <a:pt x="11" y="231"/>
                    <a:pt x="10" y="230"/>
                  </a:cubicBezTo>
                  <a:cubicBezTo>
                    <a:pt x="10" y="230"/>
                    <a:pt x="10" y="230"/>
                    <a:pt x="10" y="230"/>
                  </a:cubicBezTo>
                  <a:cubicBezTo>
                    <a:pt x="8" y="231"/>
                    <a:pt x="8" y="231"/>
                    <a:pt x="8" y="231"/>
                  </a:cubicBezTo>
                  <a:cubicBezTo>
                    <a:pt x="10" y="230"/>
                    <a:pt x="10" y="230"/>
                    <a:pt x="10" y="230"/>
                  </a:cubicBezTo>
                  <a:cubicBezTo>
                    <a:pt x="10" y="230"/>
                    <a:pt x="10" y="230"/>
                    <a:pt x="10" y="230"/>
                  </a:cubicBezTo>
                  <a:cubicBezTo>
                    <a:pt x="8" y="231"/>
                    <a:pt x="8" y="231"/>
                    <a:pt x="8" y="231"/>
                  </a:cubicBezTo>
                  <a:cubicBezTo>
                    <a:pt x="10" y="230"/>
                    <a:pt x="10" y="230"/>
                    <a:pt x="10" y="230"/>
                  </a:cubicBezTo>
                  <a:cubicBezTo>
                    <a:pt x="7" y="232"/>
                    <a:pt x="7" y="232"/>
                    <a:pt x="7" y="232"/>
                  </a:cubicBezTo>
                  <a:cubicBezTo>
                    <a:pt x="10" y="232"/>
                    <a:pt x="10" y="232"/>
                    <a:pt x="10" y="232"/>
                  </a:cubicBezTo>
                  <a:cubicBezTo>
                    <a:pt x="10" y="231"/>
                    <a:pt x="10" y="230"/>
                    <a:pt x="10" y="230"/>
                  </a:cubicBezTo>
                  <a:cubicBezTo>
                    <a:pt x="7" y="232"/>
                    <a:pt x="7" y="232"/>
                    <a:pt x="7" y="232"/>
                  </a:cubicBezTo>
                  <a:cubicBezTo>
                    <a:pt x="10" y="232"/>
                    <a:pt x="10" y="232"/>
                    <a:pt x="10" y="232"/>
                  </a:cubicBezTo>
                  <a:cubicBezTo>
                    <a:pt x="6" y="232"/>
                    <a:pt x="6" y="232"/>
                    <a:pt x="6" y="232"/>
                  </a:cubicBezTo>
                  <a:cubicBezTo>
                    <a:pt x="10" y="234"/>
                    <a:pt x="10" y="234"/>
                    <a:pt x="10" y="234"/>
                  </a:cubicBezTo>
                  <a:cubicBezTo>
                    <a:pt x="10" y="233"/>
                    <a:pt x="10" y="232"/>
                    <a:pt x="10" y="232"/>
                  </a:cubicBezTo>
                  <a:cubicBezTo>
                    <a:pt x="6" y="232"/>
                    <a:pt x="6" y="232"/>
                    <a:pt x="6" y="232"/>
                  </a:cubicBezTo>
                  <a:cubicBezTo>
                    <a:pt x="10" y="234"/>
                    <a:pt x="10" y="234"/>
                    <a:pt x="10" y="234"/>
                  </a:cubicBezTo>
                  <a:cubicBezTo>
                    <a:pt x="10" y="234"/>
                    <a:pt x="10" y="234"/>
                    <a:pt x="10" y="234"/>
                  </a:cubicBezTo>
                  <a:cubicBezTo>
                    <a:pt x="6" y="232"/>
                    <a:pt x="6" y="232"/>
                    <a:pt x="6" y="232"/>
                  </a:cubicBezTo>
                  <a:cubicBezTo>
                    <a:pt x="8" y="235"/>
                    <a:pt x="8" y="235"/>
                    <a:pt x="8" y="235"/>
                  </a:cubicBezTo>
                  <a:cubicBezTo>
                    <a:pt x="8" y="235"/>
                    <a:pt x="9" y="235"/>
                    <a:pt x="10" y="234"/>
                  </a:cubicBezTo>
                  <a:cubicBezTo>
                    <a:pt x="6" y="232"/>
                    <a:pt x="6" y="232"/>
                    <a:pt x="6" y="232"/>
                  </a:cubicBezTo>
                  <a:cubicBezTo>
                    <a:pt x="8" y="235"/>
                    <a:pt x="8" y="235"/>
                    <a:pt x="8" y="235"/>
                  </a:cubicBezTo>
                  <a:cubicBezTo>
                    <a:pt x="7" y="232"/>
                    <a:pt x="7" y="232"/>
                    <a:pt x="7" y="232"/>
                  </a:cubicBezTo>
                  <a:cubicBezTo>
                    <a:pt x="7" y="235"/>
                    <a:pt x="7" y="235"/>
                    <a:pt x="7" y="235"/>
                  </a:cubicBezTo>
                  <a:cubicBezTo>
                    <a:pt x="7" y="235"/>
                    <a:pt x="7" y="235"/>
                    <a:pt x="8" y="235"/>
                  </a:cubicBezTo>
                  <a:cubicBezTo>
                    <a:pt x="7" y="232"/>
                    <a:pt x="7" y="232"/>
                    <a:pt x="7" y="232"/>
                  </a:cubicBezTo>
                  <a:cubicBezTo>
                    <a:pt x="7" y="235"/>
                    <a:pt x="7" y="235"/>
                    <a:pt x="7" y="235"/>
                  </a:cubicBezTo>
                  <a:cubicBezTo>
                    <a:pt x="7" y="234"/>
                    <a:pt x="7" y="234"/>
                    <a:pt x="7" y="234"/>
                  </a:cubicBezTo>
                  <a:cubicBezTo>
                    <a:pt x="6" y="235"/>
                    <a:pt x="6" y="235"/>
                    <a:pt x="6" y="235"/>
                  </a:cubicBezTo>
                  <a:cubicBezTo>
                    <a:pt x="7" y="235"/>
                    <a:pt x="7" y="235"/>
                    <a:pt x="7" y="235"/>
                  </a:cubicBezTo>
                  <a:cubicBezTo>
                    <a:pt x="7" y="234"/>
                    <a:pt x="7" y="234"/>
                    <a:pt x="7" y="234"/>
                  </a:cubicBezTo>
                  <a:cubicBezTo>
                    <a:pt x="6" y="235"/>
                    <a:pt x="6" y="235"/>
                    <a:pt x="6" y="235"/>
                  </a:cubicBezTo>
                  <a:cubicBezTo>
                    <a:pt x="6" y="235"/>
                    <a:pt x="7" y="236"/>
                    <a:pt x="9" y="236"/>
                  </a:cubicBezTo>
                  <a:cubicBezTo>
                    <a:pt x="14" y="238"/>
                    <a:pt x="25" y="244"/>
                    <a:pt x="38" y="251"/>
                  </a:cubicBezTo>
                  <a:cubicBezTo>
                    <a:pt x="58" y="261"/>
                    <a:pt x="84" y="275"/>
                    <a:pt x="104" y="285"/>
                  </a:cubicBezTo>
                  <a:cubicBezTo>
                    <a:pt x="114" y="291"/>
                    <a:pt x="123" y="296"/>
                    <a:pt x="130" y="299"/>
                  </a:cubicBezTo>
                  <a:cubicBezTo>
                    <a:pt x="136" y="303"/>
                    <a:pt x="140" y="305"/>
                    <a:pt x="140" y="305"/>
                  </a:cubicBezTo>
                  <a:cubicBezTo>
                    <a:pt x="142" y="306"/>
                    <a:pt x="144" y="305"/>
                    <a:pt x="145" y="303"/>
                  </a:cubicBezTo>
                  <a:cubicBezTo>
                    <a:pt x="146" y="303"/>
                    <a:pt x="146" y="302"/>
                    <a:pt x="146" y="301"/>
                  </a:cubicBezTo>
                  <a:cubicBezTo>
                    <a:pt x="146" y="300"/>
                    <a:pt x="145" y="299"/>
                    <a:pt x="145" y="299"/>
                  </a:cubicBezTo>
                  <a:cubicBezTo>
                    <a:pt x="145" y="298"/>
                    <a:pt x="144" y="298"/>
                    <a:pt x="144" y="297"/>
                  </a:cubicBezTo>
                  <a:cubicBezTo>
                    <a:pt x="143" y="296"/>
                    <a:pt x="142" y="295"/>
                    <a:pt x="140" y="294"/>
                  </a:cubicBezTo>
                  <a:cubicBezTo>
                    <a:pt x="134" y="290"/>
                    <a:pt x="123" y="283"/>
                    <a:pt x="110" y="274"/>
                  </a:cubicBezTo>
                  <a:cubicBezTo>
                    <a:pt x="70" y="249"/>
                    <a:pt x="9" y="213"/>
                    <a:pt x="9" y="213"/>
                  </a:cubicBezTo>
                  <a:cubicBezTo>
                    <a:pt x="7" y="217"/>
                    <a:pt x="7" y="217"/>
                    <a:pt x="7" y="217"/>
                  </a:cubicBezTo>
                  <a:cubicBezTo>
                    <a:pt x="10" y="219"/>
                    <a:pt x="10" y="219"/>
                    <a:pt x="10" y="219"/>
                  </a:cubicBezTo>
                  <a:cubicBezTo>
                    <a:pt x="7" y="217"/>
                    <a:pt x="7" y="217"/>
                    <a:pt x="7" y="217"/>
                  </a:cubicBezTo>
                  <a:cubicBezTo>
                    <a:pt x="8" y="221"/>
                    <a:pt x="8" y="221"/>
                    <a:pt x="8" y="221"/>
                  </a:cubicBezTo>
                  <a:cubicBezTo>
                    <a:pt x="9" y="220"/>
                    <a:pt x="10" y="220"/>
                    <a:pt x="10" y="219"/>
                  </a:cubicBezTo>
                  <a:cubicBezTo>
                    <a:pt x="7" y="217"/>
                    <a:pt x="7" y="217"/>
                    <a:pt x="7" y="217"/>
                  </a:cubicBezTo>
                  <a:cubicBezTo>
                    <a:pt x="8" y="221"/>
                    <a:pt x="8" y="221"/>
                    <a:pt x="8" y="221"/>
                  </a:cubicBezTo>
                  <a:cubicBezTo>
                    <a:pt x="7" y="217"/>
                    <a:pt x="7" y="217"/>
                    <a:pt x="7" y="217"/>
                  </a:cubicBezTo>
                  <a:cubicBezTo>
                    <a:pt x="7" y="221"/>
                    <a:pt x="7" y="221"/>
                    <a:pt x="7" y="221"/>
                  </a:cubicBezTo>
                  <a:cubicBezTo>
                    <a:pt x="7" y="221"/>
                    <a:pt x="8" y="221"/>
                    <a:pt x="8" y="221"/>
                  </a:cubicBezTo>
                  <a:cubicBezTo>
                    <a:pt x="7" y="217"/>
                    <a:pt x="7" y="217"/>
                    <a:pt x="7" y="217"/>
                  </a:cubicBezTo>
                  <a:cubicBezTo>
                    <a:pt x="7" y="221"/>
                    <a:pt x="7" y="221"/>
                    <a:pt x="7" y="221"/>
                  </a:cubicBezTo>
                  <a:cubicBezTo>
                    <a:pt x="7" y="218"/>
                    <a:pt x="7" y="218"/>
                    <a:pt x="7" y="218"/>
                  </a:cubicBezTo>
                  <a:cubicBezTo>
                    <a:pt x="6" y="221"/>
                    <a:pt x="6" y="221"/>
                    <a:pt x="6" y="221"/>
                  </a:cubicBezTo>
                  <a:cubicBezTo>
                    <a:pt x="6" y="221"/>
                    <a:pt x="6" y="221"/>
                    <a:pt x="7" y="221"/>
                  </a:cubicBezTo>
                  <a:cubicBezTo>
                    <a:pt x="7" y="218"/>
                    <a:pt x="7" y="218"/>
                    <a:pt x="7" y="218"/>
                  </a:cubicBezTo>
                  <a:cubicBezTo>
                    <a:pt x="6" y="221"/>
                    <a:pt x="6" y="221"/>
                    <a:pt x="6" y="221"/>
                  </a:cubicBezTo>
                  <a:cubicBezTo>
                    <a:pt x="6" y="221"/>
                    <a:pt x="6" y="221"/>
                    <a:pt x="6" y="221"/>
                  </a:cubicBezTo>
                  <a:cubicBezTo>
                    <a:pt x="6" y="221"/>
                    <a:pt x="6" y="221"/>
                    <a:pt x="6" y="221"/>
                  </a:cubicBezTo>
                  <a:cubicBezTo>
                    <a:pt x="6" y="221"/>
                    <a:pt x="6" y="221"/>
                    <a:pt x="6" y="221"/>
                  </a:cubicBezTo>
                  <a:cubicBezTo>
                    <a:pt x="6" y="221"/>
                    <a:pt x="6" y="221"/>
                    <a:pt x="6" y="221"/>
                  </a:cubicBezTo>
                  <a:cubicBezTo>
                    <a:pt x="6" y="221"/>
                    <a:pt x="6" y="221"/>
                    <a:pt x="6" y="221"/>
                  </a:cubicBezTo>
                  <a:cubicBezTo>
                    <a:pt x="6" y="221"/>
                    <a:pt x="7" y="221"/>
                    <a:pt x="9" y="222"/>
                  </a:cubicBezTo>
                  <a:cubicBezTo>
                    <a:pt x="13" y="224"/>
                    <a:pt x="24" y="230"/>
                    <a:pt x="37" y="236"/>
                  </a:cubicBezTo>
                  <a:cubicBezTo>
                    <a:pt x="56" y="247"/>
                    <a:pt x="80" y="260"/>
                    <a:pt x="101" y="270"/>
                  </a:cubicBezTo>
                  <a:cubicBezTo>
                    <a:pt x="111" y="276"/>
                    <a:pt x="120" y="280"/>
                    <a:pt x="127" y="284"/>
                  </a:cubicBezTo>
                  <a:cubicBezTo>
                    <a:pt x="130" y="285"/>
                    <a:pt x="133" y="287"/>
                    <a:pt x="135" y="288"/>
                  </a:cubicBezTo>
                  <a:cubicBezTo>
                    <a:pt x="136" y="288"/>
                    <a:pt x="137" y="289"/>
                    <a:pt x="138" y="289"/>
                  </a:cubicBezTo>
                  <a:cubicBezTo>
                    <a:pt x="139" y="289"/>
                    <a:pt x="139" y="289"/>
                    <a:pt x="139" y="289"/>
                  </a:cubicBezTo>
                  <a:cubicBezTo>
                    <a:pt x="140" y="289"/>
                    <a:pt x="140" y="290"/>
                    <a:pt x="141" y="290"/>
                  </a:cubicBezTo>
                  <a:cubicBezTo>
                    <a:pt x="141" y="290"/>
                    <a:pt x="142" y="290"/>
                    <a:pt x="142" y="289"/>
                  </a:cubicBezTo>
                  <a:cubicBezTo>
                    <a:pt x="143" y="289"/>
                    <a:pt x="144" y="289"/>
                    <a:pt x="145" y="288"/>
                  </a:cubicBezTo>
                  <a:cubicBezTo>
                    <a:pt x="145" y="288"/>
                    <a:pt x="145" y="288"/>
                    <a:pt x="145" y="288"/>
                  </a:cubicBezTo>
                  <a:cubicBezTo>
                    <a:pt x="145" y="287"/>
                    <a:pt x="145" y="286"/>
                    <a:pt x="145" y="285"/>
                  </a:cubicBezTo>
                  <a:cubicBezTo>
                    <a:pt x="145" y="284"/>
                    <a:pt x="145" y="284"/>
                    <a:pt x="145" y="284"/>
                  </a:cubicBezTo>
                  <a:cubicBezTo>
                    <a:pt x="144" y="283"/>
                    <a:pt x="144" y="283"/>
                    <a:pt x="144" y="282"/>
                  </a:cubicBezTo>
                  <a:cubicBezTo>
                    <a:pt x="143" y="282"/>
                    <a:pt x="143" y="282"/>
                    <a:pt x="143" y="281"/>
                  </a:cubicBezTo>
                  <a:cubicBezTo>
                    <a:pt x="141" y="280"/>
                    <a:pt x="137" y="278"/>
                    <a:pt x="133" y="275"/>
                  </a:cubicBezTo>
                  <a:cubicBezTo>
                    <a:pt x="101" y="254"/>
                    <a:pt x="9" y="198"/>
                    <a:pt x="9" y="198"/>
                  </a:cubicBezTo>
                  <a:cubicBezTo>
                    <a:pt x="7" y="202"/>
                    <a:pt x="7" y="202"/>
                    <a:pt x="7" y="202"/>
                  </a:cubicBezTo>
                  <a:cubicBezTo>
                    <a:pt x="10" y="204"/>
                    <a:pt x="10" y="204"/>
                    <a:pt x="10" y="204"/>
                  </a:cubicBezTo>
                  <a:cubicBezTo>
                    <a:pt x="7" y="202"/>
                    <a:pt x="7" y="202"/>
                    <a:pt x="7" y="202"/>
                  </a:cubicBezTo>
                  <a:cubicBezTo>
                    <a:pt x="8" y="205"/>
                    <a:pt x="8" y="205"/>
                    <a:pt x="8" y="205"/>
                  </a:cubicBezTo>
                  <a:cubicBezTo>
                    <a:pt x="9" y="205"/>
                    <a:pt x="10" y="205"/>
                    <a:pt x="10" y="204"/>
                  </a:cubicBezTo>
                  <a:cubicBezTo>
                    <a:pt x="7" y="202"/>
                    <a:pt x="7" y="202"/>
                    <a:pt x="7" y="202"/>
                  </a:cubicBezTo>
                  <a:cubicBezTo>
                    <a:pt x="8" y="205"/>
                    <a:pt x="8" y="205"/>
                    <a:pt x="8" y="205"/>
                  </a:cubicBezTo>
                  <a:cubicBezTo>
                    <a:pt x="7" y="202"/>
                    <a:pt x="7" y="202"/>
                    <a:pt x="7" y="202"/>
                  </a:cubicBezTo>
                  <a:cubicBezTo>
                    <a:pt x="7" y="205"/>
                    <a:pt x="7" y="205"/>
                    <a:pt x="7" y="205"/>
                  </a:cubicBezTo>
                  <a:cubicBezTo>
                    <a:pt x="7" y="205"/>
                    <a:pt x="8" y="205"/>
                    <a:pt x="8" y="205"/>
                  </a:cubicBezTo>
                  <a:cubicBezTo>
                    <a:pt x="7" y="202"/>
                    <a:pt x="7" y="202"/>
                    <a:pt x="7" y="202"/>
                  </a:cubicBezTo>
                  <a:cubicBezTo>
                    <a:pt x="7" y="205"/>
                    <a:pt x="7" y="205"/>
                    <a:pt x="7" y="205"/>
                  </a:cubicBezTo>
                  <a:cubicBezTo>
                    <a:pt x="7" y="203"/>
                    <a:pt x="7" y="203"/>
                    <a:pt x="7" y="203"/>
                  </a:cubicBezTo>
                  <a:cubicBezTo>
                    <a:pt x="7" y="205"/>
                    <a:pt x="7" y="205"/>
                    <a:pt x="7" y="205"/>
                  </a:cubicBezTo>
                  <a:cubicBezTo>
                    <a:pt x="7" y="205"/>
                    <a:pt x="7" y="205"/>
                    <a:pt x="7" y="205"/>
                  </a:cubicBezTo>
                  <a:cubicBezTo>
                    <a:pt x="7" y="203"/>
                    <a:pt x="7" y="203"/>
                    <a:pt x="7" y="203"/>
                  </a:cubicBezTo>
                  <a:cubicBezTo>
                    <a:pt x="7" y="205"/>
                    <a:pt x="7" y="205"/>
                    <a:pt x="7" y="205"/>
                  </a:cubicBezTo>
                  <a:cubicBezTo>
                    <a:pt x="7" y="205"/>
                    <a:pt x="8" y="206"/>
                    <a:pt x="9" y="206"/>
                  </a:cubicBezTo>
                  <a:cubicBezTo>
                    <a:pt x="14" y="208"/>
                    <a:pt x="24" y="213"/>
                    <a:pt x="37" y="220"/>
                  </a:cubicBezTo>
                  <a:cubicBezTo>
                    <a:pt x="56" y="229"/>
                    <a:pt x="81" y="242"/>
                    <a:pt x="101" y="252"/>
                  </a:cubicBezTo>
                  <a:cubicBezTo>
                    <a:pt x="111" y="257"/>
                    <a:pt x="121" y="262"/>
                    <a:pt x="128" y="265"/>
                  </a:cubicBezTo>
                  <a:cubicBezTo>
                    <a:pt x="131" y="267"/>
                    <a:pt x="134" y="268"/>
                    <a:pt x="137" y="269"/>
                  </a:cubicBezTo>
                  <a:cubicBezTo>
                    <a:pt x="138" y="269"/>
                    <a:pt x="139" y="270"/>
                    <a:pt x="140" y="270"/>
                  </a:cubicBezTo>
                  <a:cubicBezTo>
                    <a:pt x="141" y="270"/>
                    <a:pt x="142" y="271"/>
                    <a:pt x="143" y="271"/>
                  </a:cubicBezTo>
                  <a:cubicBezTo>
                    <a:pt x="143" y="271"/>
                    <a:pt x="144" y="271"/>
                    <a:pt x="144" y="270"/>
                  </a:cubicBezTo>
                  <a:cubicBezTo>
                    <a:pt x="145" y="270"/>
                    <a:pt x="146" y="270"/>
                    <a:pt x="147" y="269"/>
                  </a:cubicBezTo>
                  <a:cubicBezTo>
                    <a:pt x="147" y="268"/>
                    <a:pt x="147" y="267"/>
                    <a:pt x="147" y="266"/>
                  </a:cubicBezTo>
                  <a:cubicBezTo>
                    <a:pt x="147" y="265"/>
                    <a:pt x="146" y="264"/>
                    <a:pt x="145" y="263"/>
                  </a:cubicBezTo>
                  <a:cubicBezTo>
                    <a:pt x="145" y="263"/>
                    <a:pt x="143" y="262"/>
                    <a:pt x="139" y="259"/>
                  </a:cubicBezTo>
                  <a:cubicBezTo>
                    <a:pt x="126" y="251"/>
                    <a:pt x="93" y="231"/>
                    <a:pt x="63" y="213"/>
                  </a:cubicBezTo>
                  <a:cubicBezTo>
                    <a:pt x="48" y="203"/>
                    <a:pt x="33" y="194"/>
                    <a:pt x="23" y="188"/>
                  </a:cubicBezTo>
                  <a:cubicBezTo>
                    <a:pt x="18" y="184"/>
                    <a:pt x="13" y="182"/>
                    <a:pt x="11" y="180"/>
                  </a:cubicBezTo>
                  <a:cubicBezTo>
                    <a:pt x="9" y="179"/>
                    <a:pt x="8" y="178"/>
                    <a:pt x="7" y="177"/>
                  </a:cubicBezTo>
                  <a:cubicBezTo>
                    <a:pt x="7" y="177"/>
                    <a:pt x="7" y="177"/>
                    <a:pt x="7" y="177"/>
                  </a:cubicBezTo>
                  <a:cubicBezTo>
                    <a:pt x="5" y="178"/>
                    <a:pt x="5" y="178"/>
                    <a:pt x="5" y="178"/>
                  </a:cubicBezTo>
                  <a:cubicBezTo>
                    <a:pt x="7" y="177"/>
                    <a:pt x="7" y="177"/>
                    <a:pt x="7" y="177"/>
                  </a:cubicBezTo>
                  <a:cubicBezTo>
                    <a:pt x="7" y="177"/>
                    <a:pt x="7" y="177"/>
                    <a:pt x="7" y="177"/>
                  </a:cubicBezTo>
                  <a:cubicBezTo>
                    <a:pt x="5" y="178"/>
                    <a:pt x="5" y="178"/>
                    <a:pt x="5" y="178"/>
                  </a:cubicBezTo>
                  <a:cubicBezTo>
                    <a:pt x="7" y="177"/>
                    <a:pt x="7" y="177"/>
                    <a:pt x="7" y="177"/>
                  </a:cubicBezTo>
                  <a:cubicBezTo>
                    <a:pt x="4" y="179"/>
                    <a:pt x="4" y="179"/>
                    <a:pt x="4" y="179"/>
                  </a:cubicBezTo>
                  <a:cubicBezTo>
                    <a:pt x="7" y="178"/>
                    <a:pt x="7" y="178"/>
                    <a:pt x="7" y="178"/>
                  </a:cubicBezTo>
                  <a:cubicBezTo>
                    <a:pt x="7" y="177"/>
                    <a:pt x="7" y="177"/>
                    <a:pt x="7" y="177"/>
                  </a:cubicBezTo>
                  <a:cubicBezTo>
                    <a:pt x="4" y="179"/>
                    <a:pt x="4" y="179"/>
                    <a:pt x="4" y="179"/>
                  </a:cubicBezTo>
                  <a:cubicBezTo>
                    <a:pt x="7" y="178"/>
                    <a:pt x="7" y="178"/>
                    <a:pt x="7" y="178"/>
                  </a:cubicBezTo>
                  <a:cubicBezTo>
                    <a:pt x="4" y="179"/>
                    <a:pt x="4" y="179"/>
                    <a:pt x="4" y="179"/>
                  </a:cubicBezTo>
                  <a:cubicBezTo>
                    <a:pt x="8" y="179"/>
                    <a:pt x="8" y="179"/>
                    <a:pt x="8" y="179"/>
                  </a:cubicBezTo>
                  <a:cubicBezTo>
                    <a:pt x="8" y="178"/>
                    <a:pt x="7" y="178"/>
                    <a:pt x="7" y="178"/>
                  </a:cubicBezTo>
                  <a:cubicBezTo>
                    <a:pt x="4" y="179"/>
                    <a:pt x="4" y="179"/>
                    <a:pt x="4" y="179"/>
                  </a:cubicBezTo>
                  <a:cubicBezTo>
                    <a:pt x="8" y="179"/>
                    <a:pt x="8" y="179"/>
                    <a:pt x="8" y="179"/>
                  </a:cubicBezTo>
                  <a:cubicBezTo>
                    <a:pt x="4" y="179"/>
                    <a:pt x="4" y="179"/>
                    <a:pt x="4" y="179"/>
                  </a:cubicBezTo>
                  <a:cubicBezTo>
                    <a:pt x="7" y="182"/>
                    <a:pt x="7" y="182"/>
                    <a:pt x="7" y="182"/>
                  </a:cubicBezTo>
                  <a:cubicBezTo>
                    <a:pt x="8" y="181"/>
                    <a:pt x="8" y="180"/>
                    <a:pt x="8" y="179"/>
                  </a:cubicBezTo>
                  <a:cubicBezTo>
                    <a:pt x="4" y="179"/>
                    <a:pt x="4" y="179"/>
                    <a:pt x="4" y="179"/>
                  </a:cubicBezTo>
                  <a:cubicBezTo>
                    <a:pt x="7" y="182"/>
                    <a:pt x="7" y="182"/>
                    <a:pt x="7" y="182"/>
                  </a:cubicBezTo>
                  <a:cubicBezTo>
                    <a:pt x="7" y="181"/>
                    <a:pt x="7" y="181"/>
                    <a:pt x="7" y="181"/>
                  </a:cubicBezTo>
                  <a:cubicBezTo>
                    <a:pt x="4" y="179"/>
                    <a:pt x="4" y="179"/>
                    <a:pt x="4" y="179"/>
                  </a:cubicBezTo>
                  <a:cubicBezTo>
                    <a:pt x="5" y="183"/>
                    <a:pt x="5" y="183"/>
                    <a:pt x="5" y="183"/>
                  </a:cubicBezTo>
                  <a:cubicBezTo>
                    <a:pt x="6" y="183"/>
                    <a:pt x="6" y="182"/>
                    <a:pt x="7" y="181"/>
                  </a:cubicBezTo>
                  <a:cubicBezTo>
                    <a:pt x="4" y="179"/>
                    <a:pt x="4" y="179"/>
                    <a:pt x="4" y="179"/>
                  </a:cubicBezTo>
                  <a:cubicBezTo>
                    <a:pt x="5" y="183"/>
                    <a:pt x="5" y="183"/>
                    <a:pt x="5" y="183"/>
                  </a:cubicBezTo>
                  <a:cubicBezTo>
                    <a:pt x="4" y="180"/>
                    <a:pt x="4" y="180"/>
                    <a:pt x="4" y="180"/>
                  </a:cubicBezTo>
                  <a:cubicBezTo>
                    <a:pt x="4" y="183"/>
                    <a:pt x="4" y="183"/>
                    <a:pt x="4" y="183"/>
                  </a:cubicBezTo>
                  <a:cubicBezTo>
                    <a:pt x="4" y="183"/>
                    <a:pt x="4" y="183"/>
                    <a:pt x="5" y="183"/>
                  </a:cubicBezTo>
                  <a:cubicBezTo>
                    <a:pt x="4" y="180"/>
                    <a:pt x="4" y="180"/>
                    <a:pt x="4" y="180"/>
                  </a:cubicBezTo>
                  <a:cubicBezTo>
                    <a:pt x="4" y="183"/>
                    <a:pt x="4" y="183"/>
                    <a:pt x="4" y="183"/>
                  </a:cubicBezTo>
                  <a:cubicBezTo>
                    <a:pt x="4" y="181"/>
                    <a:pt x="4" y="181"/>
                    <a:pt x="4" y="181"/>
                  </a:cubicBezTo>
                  <a:cubicBezTo>
                    <a:pt x="3" y="183"/>
                    <a:pt x="3" y="183"/>
                    <a:pt x="3" y="183"/>
                  </a:cubicBezTo>
                  <a:cubicBezTo>
                    <a:pt x="3" y="183"/>
                    <a:pt x="3" y="183"/>
                    <a:pt x="4" y="183"/>
                  </a:cubicBezTo>
                  <a:cubicBezTo>
                    <a:pt x="4" y="181"/>
                    <a:pt x="4" y="181"/>
                    <a:pt x="4" y="181"/>
                  </a:cubicBezTo>
                  <a:cubicBezTo>
                    <a:pt x="3" y="183"/>
                    <a:pt x="3" y="183"/>
                    <a:pt x="3" y="183"/>
                  </a:cubicBezTo>
                  <a:cubicBezTo>
                    <a:pt x="3" y="183"/>
                    <a:pt x="3" y="183"/>
                    <a:pt x="3" y="183"/>
                  </a:cubicBezTo>
                  <a:cubicBezTo>
                    <a:pt x="4" y="183"/>
                    <a:pt x="5" y="184"/>
                    <a:pt x="6" y="184"/>
                  </a:cubicBezTo>
                  <a:cubicBezTo>
                    <a:pt x="12" y="187"/>
                    <a:pt x="23" y="193"/>
                    <a:pt x="37" y="200"/>
                  </a:cubicBezTo>
                  <a:cubicBezTo>
                    <a:pt x="58" y="211"/>
                    <a:pt x="84" y="226"/>
                    <a:pt x="105" y="237"/>
                  </a:cubicBezTo>
                  <a:cubicBezTo>
                    <a:pt x="116" y="243"/>
                    <a:pt x="125" y="248"/>
                    <a:pt x="131" y="252"/>
                  </a:cubicBezTo>
                  <a:cubicBezTo>
                    <a:pt x="138" y="255"/>
                    <a:pt x="142" y="258"/>
                    <a:pt x="142" y="258"/>
                  </a:cubicBezTo>
                  <a:cubicBezTo>
                    <a:pt x="144" y="259"/>
                    <a:pt x="146" y="258"/>
                    <a:pt x="147" y="256"/>
                  </a:cubicBezTo>
                  <a:cubicBezTo>
                    <a:pt x="148" y="255"/>
                    <a:pt x="148" y="255"/>
                    <a:pt x="148" y="254"/>
                  </a:cubicBezTo>
                  <a:cubicBezTo>
                    <a:pt x="148" y="253"/>
                    <a:pt x="148" y="252"/>
                    <a:pt x="147" y="252"/>
                  </a:cubicBezTo>
                  <a:cubicBezTo>
                    <a:pt x="147" y="251"/>
                    <a:pt x="147" y="250"/>
                    <a:pt x="146" y="250"/>
                  </a:cubicBezTo>
                  <a:cubicBezTo>
                    <a:pt x="145" y="249"/>
                    <a:pt x="144" y="248"/>
                    <a:pt x="142" y="247"/>
                  </a:cubicBezTo>
                  <a:cubicBezTo>
                    <a:pt x="136" y="242"/>
                    <a:pt x="125" y="235"/>
                    <a:pt x="112" y="227"/>
                  </a:cubicBezTo>
                  <a:cubicBezTo>
                    <a:pt x="92" y="215"/>
                    <a:pt x="67" y="200"/>
                    <a:pt x="47" y="188"/>
                  </a:cubicBezTo>
                  <a:cubicBezTo>
                    <a:pt x="37" y="182"/>
                    <a:pt x="28" y="177"/>
                    <a:pt x="22" y="173"/>
                  </a:cubicBezTo>
                  <a:cubicBezTo>
                    <a:pt x="19" y="171"/>
                    <a:pt x="16" y="170"/>
                    <a:pt x="14" y="169"/>
                  </a:cubicBezTo>
                  <a:cubicBezTo>
                    <a:pt x="14" y="168"/>
                    <a:pt x="13" y="168"/>
                    <a:pt x="13" y="167"/>
                  </a:cubicBezTo>
                  <a:cubicBezTo>
                    <a:pt x="12" y="167"/>
                    <a:pt x="12" y="167"/>
                    <a:pt x="12" y="167"/>
                  </a:cubicBezTo>
                  <a:cubicBezTo>
                    <a:pt x="11" y="169"/>
                    <a:pt x="11" y="169"/>
                    <a:pt x="11" y="169"/>
                  </a:cubicBezTo>
                  <a:cubicBezTo>
                    <a:pt x="12" y="167"/>
                    <a:pt x="12" y="167"/>
                    <a:pt x="12" y="167"/>
                  </a:cubicBezTo>
                  <a:cubicBezTo>
                    <a:pt x="12" y="167"/>
                    <a:pt x="12" y="167"/>
                    <a:pt x="12" y="167"/>
                  </a:cubicBezTo>
                  <a:cubicBezTo>
                    <a:pt x="11" y="169"/>
                    <a:pt x="11" y="169"/>
                    <a:pt x="11" y="169"/>
                  </a:cubicBezTo>
                  <a:cubicBezTo>
                    <a:pt x="12" y="167"/>
                    <a:pt x="12" y="167"/>
                    <a:pt x="12" y="167"/>
                  </a:cubicBezTo>
                  <a:cubicBezTo>
                    <a:pt x="10" y="170"/>
                    <a:pt x="10" y="170"/>
                    <a:pt x="10" y="170"/>
                  </a:cubicBezTo>
                  <a:cubicBezTo>
                    <a:pt x="13" y="168"/>
                    <a:pt x="13" y="168"/>
                    <a:pt x="13" y="168"/>
                  </a:cubicBezTo>
                  <a:cubicBezTo>
                    <a:pt x="12" y="167"/>
                    <a:pt x="12" y="167"/>
                    <a:pt x="12" y="167"/>
                  </a:cubicBezTo>
                  <a:cubicBezTo>
                    <a:pt x="10" y="170"/>
                    <a:pt x="10" y="170"/>
                    <a:pt x="10" y="170"/>
                  </a:cubicBezTo>
                  <a:cubicBezTo>
                    <a:pt x="13" y="168"/>
                    <a:pt x="13" y="168"/>
                    <a:pt x="13" y="168"/>
                  </a:cubicBezTo>
                  <a:cubicBezTo>
                    <a:pt x="10" y="170"/>
                    <a:pt x="10" y="170"/>
                    <a:pt x="10" y="170"/>
                  </a:cubicBezTo>
                  <a:cubicBezTo>
                    <a:pt x="13" y="168"/>
                    <a:pt x="13" y="168"/>
                    <a:pt x="13" y="168"/>
                  </a:cubicBezTo>
                  <a:cubicBezTo>
                    <a:pt x="13" y="168"/>
                    <a:pt x="13" y="168"/>
                    <a:pt x="13" y="168"/>
                  </a:cubicBezTo>
                  <a:cubicBezTo>
                    <a:pt x="10" y="170"/>
                    <a:pt x="10" y="170"/>
                    <a:pt x="10" y="170"/>
                  </a:cubicBezTo>
                  <a:cubicBezTo>
                    <a:pt x="13" y="168"/>
                    <a:pt x="13" y="168"/>
                    <a:pt x="13" y="168"/>
                  </a:cubicBezTo>
                  <a:cubicBezTo>
                    <a:pt x="10" y="170"/>
                    <a:pt x="10" y="170"/>
                    <a:pt x="10" y="170"/>
                  </a:cubicBezTo>
                  <a:cubicBezTo>
                    <a:pt x="14" y="170"/>
                    <a:pt x="14" y="170"/>
                    <a:pt x="14" y="170"/>
                  </a:cubicBezTo>
                  <a:cubicBezTo>
                    <a:pt x="14" y="169"/>
                    <a:pt x="13" y="169"/>
                    <a:pt x="13" y="168"/>
                  </a:cubicBezTo>
                  <a:cubicBezTo>
                    <a:pt x="10" y="170"/>
                    <a:pt x="10" y="170"/>
                    <a:pt x="10" y="170"/>
                  </a:cubicBezTo>
                  <a:cubicBezTo>
                    <a:pt x="14" y="170"/>
                    <a:pt x="14" y="170"/>
                    <a:pt x="14" y="170"/>
                  </a:cubicBezTo>
                  <a:cubicBezTo>
                    <a:pt x="10" y="170"/>
                    <a:pt x="10" y="170"/>
                    <a:pt x="10" y="170"/>
                  </a:cubicBezTo>
                  <a:cubicBezTo>
                    <a:pt x="8" y="174"/>
                    <a:pt x="8" y="174"/>
                    <a:pt x="8" y="174"/>
                  </a:cubicBezTo>
                  <a:cubicBezTo>
                    <a:pt x="142" y="240"/>
                    <a:pt x="142" y="240"/>
                    <a:pt x="142" y="240"/>
                  </a:cubicBezTo>
                  <a:cubicBezTo>
                    <a:pt x="144" y="241"/>
                    <a:pt x="146" y="240"/>
                    <a:pt x="147" y="239"/>
                  </a:cubicBezTo>
                  <a:cubicBezTo>
                    <a:pt x="148" y="237"/>
                    <a:pt x="148" y="234"/>
                    <a:pt x="146" y="233"/>
                  </a:cubicBezTo>
                  <a:cubicBezTo>
                    <a:pt x="146" y="233"/>
                    <a:pt x="144" y="232"/>
                    <a:pt x="140" y="230"/>
                  </a:cubicBezTo>
                  <a:cubicBezTo>
                    <a:pt x="127" y="222"/>
                    <a:pt x="93" y="202"/>
                    <a:pt x="64" y="183"/>
                  </a:cubicBezTo>
                  <a:cubicBezTo>
                    <a:pt x="49" y="174"/>
                    <a:pt x="35" y="165"/>
                    <a:pt x="24" y="159"/>
                  </a:cubicBezTo>
                  <a:cubicBezTo>
                    <a:pt x="19" y="155"/>
                    <a:pt x="15" y="153"/>
                    <a:pt x="12" y="151"/>
                  </a:cubicBezTo>
                  <a:cubicBezTo>
                    <a:pt x="11" y="150"/>
                    <a:pt x="10" y="149"/>
                    <a:pt x="9" y="148"/>
                  </a:cubicBezTo>
                  <a:cubicBezTo>
                    <a:pt x="8" y="148"/>
                    <a:pt x="8" y="148"/>
                    <a:pt x="8" y="148"/>
                  </a:cubicBezTo>
                  <a:cubicBezTo>
                    <a:pt x="7" y="149"/>
                    <a:pt x="7" y="149"/>
                    <a:pt x="7" y="149"/>
                  </a:cubicBezTo>
                  <a:cubicBezTo>
                    <a:pt x="9" y="148"/>
                    <a:pt x="9" y="148"/>
                    <a:pt x="9" y="148"/>
                  </a:cubicBezTo>
                  <a:cubicBezTo>
                    <a:pt x="8" y="148"/>
                    <a:pt x="8" y="148"/>
                    <a:pt x="8" y="148"/>
                  </a:cubicBezTo>
                  <a:cubicBezTo>
                    <a:pt x="7" y="149"/>
                    <a:pt x="7" y="149"/>
                    <a:pt x="7" y="149"/>
                  </a:cubicBezTo>
                  <a:cubicBezTo>
                    <a:pt x="9" y="148"/>
                    <a:pt x="9" y="148"/>
                    <a:pt x="9" y="148"/>
                  </a:cubicBezTo>
                  <a:cubicBezTo>
                    <a:pt x="6" y="150"/>
                    <a:pt x="6" y="150"/>
                    <a:pt x="6" y="150"/>
                  </a:cubicBezTo>
                  <a:cubicBezTo>
                    <a:pt x="9" y="150"/>
                    <a:pt x="9" y="150"/>
                    <a:pt x="9" y="150"/>
                  </a:cubicBezTo>
                  <a:cubicBezTo>
                    <a:pt x="9" y="149"/>
                    <a:pt x="9" y="148"/>
                    <a:pt x="9" y="148"/>
                  </a:cubicBezTo>
                  <a:cubicBezTo>
                    <a:pt x="6" y="150"/>
                    <a:pt x="6" y="150"/>
                    <a:pt x="6" y="150"/>
                  </a:cubicBezTo>
                  <a:cubicBezTo>
                    <a:pt x="9" y="150"/>
                    <a:pt x="9" y="150"/>
                    <a:pt x="9" y="150"/>
                  </a:cubicBezTo>
                  <a:cubicBezTo>
                    <a:pt x="5" y="150"/>
                    <a:pt x="5" y="150"/>
                    <a:pt x="5" y="150"/>
                  </a:cubicBezTo>
                  <a:cubicBezTo>
                    <a:pt x="8" y="152"/>
                    <a:pt x="8" y="152"/>
                    <a:pt x="8" y="152"/>
                  </a:cubicBezTo>
                  <a:cubicBezTo>
                    <a:pt x="9" y="152"/>
                    <a:pt x="9" y="151"/>
                    <a:pt x="9" y="150"/>
                  </a:cubicBezTo>
                  <a:cubicBezTo>
                    <a:pt x="5" y="150"/>
                    <a:pt x="5" y="150"/>
                    <a:pt x="5" y="150"/>
                  </a:cubicBezTo>
                  <a:cubicBezTo>
                    <a:pt x="8" y="152"/>
                    <a:pt x="8" y="152"/>
                    <a:pt x="8" y="152"/>
                  </a:cubicBezTo>
                  <a:cubicBezTo>
                    <a:pt x="9" y="152"/>
                    <a:pt x="9" y="152"/>
                    <a:pt x="9" y="152"/>
                  </a:cubicBezTo>
                  <a:cubicBezTo>
                    <a:pt x="5" y="150"/>
                    <a:pt x="5" y="150"/>
                    <a:pt x="5" y="150"/>
                  </a:cubicBezTo>
                  <a:cubicBezTo>
                    <a:pt x="7" y="154"/>
                    <a:pt x="7" y="154"/>
                    <a:pt x="7" y="154"/>
                  </a:cubicBezTo>
                  <a:cubicBezTo>
                    <a:pt x="7" y="154"/>
                    <a:pt x="8" y="153"/>
                    <a:pt x="9" y="152"/>
                  </a:cubicBezTo>
                  <a:cubicBezTo>
                    <a:pt x="5" y="150"/>
                    <a:pt x="5" y="150"/>
                    <a:pt x="5" y="150"/>
                  </a:cubicBezTo>
                  <a:cubicBezTo>
                    <a:pt x="7" y="154"/>
                    <a:pt x="7" y="154"/>
                    <a:pt x="7" y="154"/>
                  </a:cubicBezTo>
                  <a:cubicBezTo>
                    <a:pt x="6" y="151"/>
                    <a:pt x="6" y="151"/>
                    <a:pt x="6" y="151"/>
                  </a:cubicBezTo>
                  <a:cubicBezTo>
                    <a:pt x="6" y="154"/>
                    <a:pt x="6" y="154"/>
                    <a:pt x="6" y="154"/>
                  </a:cubicBezTo>
                  <a:cubicBezTo>
                    <a:pt x="6" y="154"/>
                    <a:pt x="6" y="154"/>
                    <a:pt x="7" y="154"/>
                  </a:cubicBezTo>
                  <a:cubicBezTo>
                    <a:pt x="6" y="151"/>
                    <a:pt x="6" y="151"/>
                    <a:pt x="6" y="151"/>
                  </a:cubicBezTo>
                  <a:cubicBezTo>
                    <a:pt x="6" y="154"/>
                    <a:pt x="6" y="154"/>
                    <a:pt x="6" y="154"/>
                  </a:cubicBezTo>
                  <a:cubicBezTo>
                    <a:pt x="6" y="152"/>
                    <a:pt x="6" y="152"/>
                    <a:pt x="6" y="152"/>
                  </a:cubicBezTo>
                  <a:cubicBezTo>
                    <a:pt x="5" y="154"/>
                    <a:pt x="5" y="154"/>
                    <a:pt x="5" y="154"/>
                  </a:cubicBezTo>
                  <a:cubicBezTo>
                    <a:pt x="6" y="154"/>
                    <a:pt x="6" y="154"/>
                    <a:pt x="6" y="154"/>
                  </a:cubicBezTo>
                  <a:cubicBezTo>
                    <a:pt x="6" y="152"/>
                    <a:pt x="6" y="152"/>
                    <a:pt x="6" y="152"/>
                  </a:cubicBezTo>
                  <a:cubicBezTo>
                    <a:pt x="5" y="154"/>
                    <a:pt x="5" y="154"/>
                    <a:pt x="5" y="154"/>
                  </a:cubicBezTo>
                  <a:cubicBezTo>
                    <a:pt x="6" y="154"/>
                    <a:pt x="6" y="154"/>
                    <a:pt x="6" y="154"/>
                  </a:cubicBezTo>
                  <a:cubicBezTo>
                    <a:pt x="5" y="154"/>
                    <a:pt x="5" y="154"/>
                    <a:pt x="5" y="154"/>
                  </a:cubicBezTo>
                  <a:cubicBezTo>
                    <a:pt x="5" y="154"/>
                    <a:pt x="5" y="154"/>
                    <a:pt x="5" y="154"/>
                  </a:cubicBezTo>
                  <a:cubicBezTo>
                    <a:pt x="6" y="154"/>
                    <a:pt x="6" y="154"/>
                    <a:pt x="6" y="154"/>
                  </a:cubicBezTo>
                  <a:cubicBezTo>
                    <a:pt x="5" y="154"/>
                    <a:pt x="5" y="154"/>
                    <a:pt x="5" y="154"/>
                  </a:cubicBezTo>
                  <a:cubicBezTo>
                    <a:pt x="6" y="154"/>
                    <a:pt x="7" y="154"/>
                    <a:pt x="8" y="155"/>
                  </a:cubicBezTo>
                  <a:cubicBezTo>
                    <a:pt x="14" y="157"/>
                    <a:pt x="25" y="162"/>
                    <a:pt x="39" y="169"/>
                  </a:cubicBezTo>
                  <a:cubicBezTo>
                    <a:pt x="60" y="180"/>
                    <a:pt x="86" y="193"/>
                    <a:pt x="107" y="204"/>
                  </a:cubicBezTo>
                  <a:cubicBezTo>
                    <a:pt x="118" y="210"/>
                    <a:pt x="127" y="215"/>
                    <a:pt x="133" y="218"/>
                  </a:cubicBezTo>
                  <a:cubicBezTo>
                    <a:pt x="140" y="222"/>
                    <a:pt x="144" y="224"/>
                    <a:pt x="144" y="224"/>
                  </a:cubicBezTo>
                  <a:cubicBezTo>
                    <a:pt x="146" y="225"/>
                    <a:pt x="148" y="224"/>
                    <a:pt x="149" y="222"/>
                  </a:cubicBezTo>
                  <a:cubicBezTo>
                    <a:pt x="150" y="220"/>
                    <a:pt x="150" y="218"/>
                    <a:pt x="148" y="217"/>
                  </a:cubicBezTo>
                  <a:cubicBezTo>
                    <a:pt x="10" y="131"/>
                    <a:pt x="10" y="131"/>
                    <a:pt x="10" y="131"/>
                  </a:cubicBezTo>
                  <a:cubicBezTo>
                    <a:pt x="8" y="134"/>
                    <a:pt x="8" y="134"/>
                    <a:pt x="8" y="134"/>
                  </a:cubicBezTo>
                  <a:cubicBezTo>
                    <a:pt x="6" y="138"/>
                    <a:pt x="6" y="138"/>
                    <a:pt x="6" y="138"/>
                  </a:cubicBezTo>
                  <a:cubicBezTo>
                    <a:pt x="6" y="138"/>
                    <a:pt x="38" y="155"/>
                    <a:pt x="70" y="173"/>
                  </a:cubicBezTo>
                  <a:cubicBezTo>
                    <a:pt x="87" y="182"/>
                    <a:pt x="104" y="190"/>
                    <a:pt x="117" y="197"/>
                  </a:cubicBezTo>
                  <a:cubicBezTo>
                    <a:pt x="123" y="200"/>
                    <a:pt x="129" y="203"/>
                    <a:pt x="133" y="205"/>
                  </a:cubicBezTo>
                  <a:cubicBezTo>
                    <a:pt x="136" y="206"/>
                    <a:pt x="138" y="207"/>
                    <a:pt x="139" y="207"/>
                  </a:cubicBezTo>
                  <a:cubicBezTo>
                    <a:pt x="140" y="207"/>
                    <a:pt x="141" y="208"/>
                    <a:pt x="141" y="208"/>
                  </a:cubicBezTo>
                  <a:cubicBezTo>
                    <a:pt x="142" y="208"/>
                    <a:pt x="143" y="208"/>
                    <a:pt x="144" y="208"/>
                  </a:cubicBezTo>
                  <a:cubicBezTo>
                    <a:pt x="144" y="208"/>
                    <a:pt x="144" y="208"/>
                    <a:pt x="145" y="208"/>
                  </a:cubicBezTo>
                  <a:cubicBezTo>
                    <a:pt x="146" y="208"/>
                    <a:pt x="147" y="207"/>
                    <a:pt x="147" y="206"/>
                  </a:cubicBezTo>
                  <a:cubicBezTo>
                    <a:pt x="148" y="205"/>
                    <a:pt x="148" y="204"/>
                    <a:pt x="148" y="203"/>
                  </a:cubicBezTo>
                  <a:cubicBezTo>
                    <a:pt x="148" y="202"/>
                    <a:pt x="147" y="201"/>
                    <a:pt x="146" y="201"/>
                  </a:cubicBezTo>
                  <a:cubicBezTo>
                    <a:pt x="146" y="201"/>
                    <a:pt x="144" y="199"/>
                    <a:pt x="140" y="197"/>
                  </a:cubicBezTo>
                  <a:cubicBezTo>
                    <a:pt x="127" y="189"/>
                    <a:pt x="94" y="168"/>
                    <a:pt x="64" y="149"/>
                  </a:cubicBezTo>
                  <a:cubicBezTo>
                    <a:pt x="49" y="140"/>
                    <a:pt x="35" y="131"/>
                    <a:pt x="24" y="125"/>
                  </a:cubicBezTo>
                  <a:cubicBezTo>
                    <a:pt x="19" y="122"/>
                    <a:pt x="15" y="119"/>
                    <a:pt x="12" y="117"/>
                  </a:cubicBezTo>
                  <a:cubicBezTo>
                    <a:pt x="10" y="116"/>
                    <a:pt x="9" y="115"/>
                    <a:pt x="9" y="115"/>
                  </a:cubicBezTo>
                  <a:cubicBezTo>
                    <a:pt x="8" y="114"/>
                    <a:pt x="8" y="114"/>
                    <a:pt x="8" y="114"/>
                  </a:cubicBezTo>
                  <a:cubicBezTo>
                    <a:pt x="8" y="114"/>
                    <a:pt x="8" y="114"/>
                    <a:pt x="8" y="114"/>
                  </a:cubicBezTo>
                  <a:cubicBezTo>
                    <a:pt x="7" y="116"/>
                    <a:pt x="7" y="116"/>
                    <a:pt x="7" y="116"/>
                  </a:cubicBezTo>
                  <a:cubicBezTo>
                    <a:pt x="8" y="114"/>
                    <a:pt x="8" y="114"/>
                    <a:pt x="8" y="114"/>
                  </a:cubicBezTo>
                  <a:cubicBezTo>
                    <a:pt x="8" y="114"/>
                    <a:pt x="8" y="114"/>
                    <a:pt x="8" y="114"/>
                  </a:cubicBezTo>
                  <a:cubicBezTo>
                    <a:pt x="7" y="116"/>
                    <a:pt x="7" y="116"/>
                    <a:pt x="7" y="116"/>
                  </a:cubicBezTo>
                  <a:cubicBezTo>
                    <a:pt x="8" y="114"/>
                    <a:pt x="8" y="114"/>
                    <a:pt x="8" y="114"/>
                  </a:cubicBezTo>
                  <a:cubicBezTo>
                    <a:pt x="5" y="117"/>
                    <a:pt x="5" y="117"/>
                    <a:pt x="5" y="117"/>
                  </a:cubicBezTo>
                  <a:cubicBezTo>
                    <a:pt x="8" y="115"/>
                    <a:pt x="8" y="115"/>
                    <a:pt x="8" y="115"/>
                  </a:cubicBezTo>
                  <a:cubicBezTo>
                    <a:pt x="8" y="114"/>
                    <a:pt x="8" y="114"/>
                    <a:pt x="8" y="114"/>
                  </a:cubicBezTo>
                  <a:cubicBezTo>
                    <a:pt x="5" y="117"/>
                    <a:pt x="5" y="117"/>
                    <a:pt x="5" y="117"/>
                  </a:cubicBezTo>
                  <a:cubicBezTo>
                    <a:pt x="8" y="115"/>
                    <a:pt x="8" y="115"/>
                    <a:pt x="8" y="115"/>
                  </a:cubicBezTo>
                  <a:cubicBezTo>
                    <a:pt x="5" y="117"/>
                    <a:pt x="5" y="117"/>
                    <a:pt x="5" y="117"/>
                  </a:cubicBezTo>
                  <a:cubicBezTo>
                    <a:pt x="9" y="115"/>
                    <a:pt x="9" y="115"/>
                    <a:pt x="9" y="115"/>
                  </a:cubicBezTo>
                  <a:cubicBezTo>
                    <a:pt x="8" y="115"/>
                    <a:pt x="8" y="115"/>
                    <a:pt x="8" y="115"/>
                  </a:cubicBezTo>
                  <a:cubicBezTo>
                    <a:pt x="5" y="117"/>
                    <a:pt x="5" y="117"/>
                    <a:pt x="5" y="117"/>
                  </a:cubicBezTo>
                  <a:cubicBezTo>
                    <a:pt x="9" y="115"/>
                    <a:pt x="9" y="115"/>
                    <a:pt x="9" y="115"/>
                  </a:cubicBezTo>
                  <a:cubicBezTo>
                    <a:pt x="5" y="117"/>
                    <a:pt x="5" y="117"/>
                    <a:pt x="5" y="117"/>
                  </a:cubicBezTo>
                  <a:cubicBezTo>
                    <a:pt x="9" y="117"/>
                    <a:pt x="9" y="117"/>
                    <a:pt x="9" y="117"/>
                  </a:cubicBezTo>
                  <a:cubicBezTo>
                    <a:pt x="9" y="116"/>
                    <a:pt x="9" y="116"/>
                    <a:pt x="9" y="115"/>
                  </a:cubicBezTo>
                  <a:cubicBezTo>
                    <a:pt x="5" y="117"/>
                    <a:pt x="5" y="117"/>
                    <a:pt x="5" y="117"/>
                  </a:cubicBezTo>
                  <a:cubicBezTo>
                    <a:pt x="9" y="117"/>
                    <a:pt x="9" y="117"/>
                    <a:pt x="9" y="117"/>
                  </a:cubicBezTo>
                  <a:cubicBezTo>
                    <a:pt x="5" y="117"/>
                    <a:pt x="5" y="117"/>
                    <a:pt x="5" y="117"/>
                  </a:cubicBezTo>
                  <a:cubicBezTo>
                    <a:pt x="9" y="119"/>
                    <a:pt x="9" y="119"/>
                    <a:pt x="9" y="119"/>
                  </a:cubicBezTo>
                  <a:cubicBezTo>
                    <a:pt x="5" y="117"/>
                    <a:pt x="5" y="117"/>
                    <a:pt x="5" y="117"/>
                  </a:cubicBezTo>
                  <a:cubicBezTo>
                    <a:pt x="6" y="121"/>
                    <a:pt x="6" y="121"/>
                    <a:pt x="6" y="121"/>
                  </a:cubicBezTo>
                  <a:cubicBezTo>
                    <a:pt x="7" y="121"/>
                    <a:pt x="8" y="120"/>
                    <a:pt x="9" y="119"/>
                  </a:cubicBezTo>
                  <a:cubicBezTo>
                    <a:pt x="5" y="117"/>
                    <a:pt x="5" y="117"/>
                    <a:pt x="5" y="117"/>
                  </a:cubicBezTo>
                  <a:cubicBezTo>
                    <a:pt x="6" y="121"/>
                    <a:pt x="6" y="121"/>
                    <a:pt x="6" y="121"/>
                  </a:cubicBezTo>
                  <a:cubicBezTo>
                    <a:pt x="5" y="118"/>
                    <a:pt x="5" y="118"/>
                    <a:pt x="5" y="118"/>
                  </a:cubicBezTo>
                  <a:cubicBezTo>
                    <a:pt x="5" y="121"/>
                    <a:pt x="5" y="121"/>
                    <a:pt x="5" y="121"/>
                  </a:cubicBezTo>
                  <a:cubicBezTo>
                    <a:pt x="6" y="121"/>
                    <a:pt x="6" y="121"/>
                    <a:pt x="6" y="121"/>
                  </a:cubicBezTo>
                  <a:cubicBezTo>
                    <a:pt x="5" y="118"/>
                    <a:pt x="5" y="118"/>
                    <a:pt x="5" y="118"/>
                  </a:cubicBezTo>
                  <a:cubicBezTo>
                    <a:pt x="5" y="121"/>
                    <a:pt x="5" y="121"/>
                    <a:pt x="5" y="121"/>
                  </a:cubicBezTo>
                  <a:cubicBezTo>
                    <a:pt x="5" y="119"/>
                    <a:pt x="5" y="119"/>
                    <a:pt x="5" y="119"/>
                  </a:cubicBezTo>
                  <a:cubicBezTo>
                    <a:pt x="5" y="121"/>
                    <a:pt x="5" y="121"/>
                    <a:pt x="5" y="121"/>
                  </a:cubicBezTo>
                  <a:cubicBezTo>
                    <a:pt x="5" y="121"/>
                    <a:pt x="5" y="121"/>
                    <a:pt x="5" y="121"/>
                  </a:cubicBezTo>
                  <a:cubicBezTo>
                    <a:pt x="5" y="119"/>
                    <a:pt x="5" y="119"/>
                    <a:pt x="5" y="119"/>
                  </a:cubicBezTo>
                  <a:cubicBezTo>
                    <a:pt x="5" y="121"/>
                    <a:pt x="5" y="121"/>
                    <a:pt x="5" y="121"/>
                  </a:cubicBezTo>
                  <a:cubicBezTo>
                    <a:pt x="5" y="121"/>
                    <a:pt x="6" y="121"/>
                    <a:pt x="8" y="122"/>
                  </a:cubicBezTo>
                  <a:cubicBezTo>
                    <a:pt x="13" y="124"/>
                    <a:pt x="25" y="130"/>
                    <a:pt x="39" y="137"/>
                  </a:cubicBezTo>
                  <a:cubicBezTo>
                    <a:pt x="61" y="148"/>
                    <a:pt x="88" y="162"/>
                    <a:pt x="110" y="173"/>
                  </a:cubicBezTo>
                  <a:cubicBezTo>
                    <a:pt x="121" y="179"/>
                    <a:pt x="130" y="184"/>
                    <a:pt x="137" y="188"/>
                  </a:cubicBezTo>
                  <a:cubicBezTo>
                    <a:pt x="144" y="191"/>
                    <a:pt x="148" y="193"/>
                    <a:pt x="148" y="193"/>
                  </a:cubicBezTo>
                  <a:cubicBezTo>
                    <a:pt x="150" y="194"/>
                    <a:pt x="152" y="194"/>
                    <a:pt x="153" y="192"/>
                  </a:cubicBezTo>
                  <a:cubicBezTo>
                    <a:pt x="154" y="190"/>
                    <a:pt x="154" y="188"/>
                    <a:pt x="152" y="186"/>
                  </a:cubicBezTo>
                  <a:cubicBezTo>
                    <a:pt x="152" y="186"/>
                    <a:pt x="150" y="185"/>
                    <a:pt x="146" y="183"/>
                  </a:cubicBezTo>
                  <a:cubicBezTo>
                    <a:pt x="132" y="175"/>
                    <a:pt x="98" y="154"/>
                    <a:pt x="67" y="136"/>
                  </a:cubicBezTo>
                  <a:cubicBezTo>
                    <a:pt x="52" y="126"/>
                    <a:pt x="37" y="117"/>
                    <a:pt x="27" y="110"/>
                  </a:cubicBezTo>
                  <a:cubicBezTo>
                    <a:pt x="21" y="107"/>
                    <a:pt x="17" y="104"/>
                    <a:pt x="14" y="102"/>
                  </a:cubicBezTo>
                  <a:cubicBezTo>
                    <a:pt x="13" y="101"/>
                    <a:pt x="11" y="100"/>
                    <a:pt x="11" y="99"/>
                  </a:cubicBezTo>
                  <a:cubicBezTo>
                    <a:pt x="10" y="99"/>
                    <a:pt x="10" y="99"/>
                    <a:pt x="10" y="99"/>
                  </a:cubicBezTo>
                  <a:cubicBezTo>
                    <a:pt x="9" y="100"/>
                    <a:pt x="9" y="100"/>
                    <a:pt x="9" y="100"/>
                  </a:cubicBezTo>
                  <a:cubicBezTo>
                    <a:pt x="11" y="99"/>
                    <a:pt x="11" y="99"/>
                    <a:pt x="11" y="99"/>
                  </a:cubicBezTo>
                  <a:cubicBezTo>
                    <a:pt x="10" y="99"/>
                    <a:pt x="10" y="99"/>
                    <a:pt x="10" y="99"/>
                  </a:cubicBezTo>
                  <a:cubicBezTo>
                    <a:pt x="9" y="100"/>
                    <a:pt x="9" y="100"/>
                    <a:pt x="9" y="100"/>
                  </a:cubicBezTo>
                  <a:cubicBezTo>
                    <a:pt x="11" y="99"/>
                    <a:pt x="11" y="99"/>
                    <a:pt x="11" y="99"/>
                  </a:cubicBezTo>
                  <a:cubicBezTo>
                    <a:pt x="7" y="101"/>
                    <a:pt x="7" y="101"/>
                    <a:pt x="7" y="101"/>
                  </a:cubicBezTo>
                  <a:cubicBezTo>
                    <a:pt x="11" y="101"/>
                    <a:pt x="11" y="101"/>
                    <a:pt x="11" y="101"/>
                  </a:cubicBezTo>
                  <a:cubicBezTo>
                    <a:pt x="11" y="100"/>
                    <a:pt x="11" y="99"/>
                    <a:pt x="11" y="99"/>
                  </a:cubicBezTo>
                  <a:cubicBezTo>
                    <a:pt x="7" y="101"/>
                    <a:pt x="7" y="101"/>
                    <a:pt x="7" y="101"/>
                  </a:cubicBezTo>
                  <a:cubicBezTo>
                    <a:pt x="11" y="101"/>
                    <a:pt x="11" y="101"/>
                    <a:pt x="11" y="101"/>
                  </a:cubicBezTo>
                  <a:cubicBezTo>
                    <a:pt x="7" y="101"/>
                    <a:pt x="7" y="101"/>
                    <a:pt x="7" y="101"/>
                  </a:cubicBezTo>
                  <a:cubicBezTo>
                    <a:pt x="10" y="103"/>
                    <a:pt x="10" y="103"/>
                    <a:pt x="10" y="103"/>
                  </a:cubicBezTo>
                  <a:cubicBezTo>
                    <a:pt x="11" y="102"/>
                    <a:pt x="11" y="101"/>
                    <a:pt x="11" y="101"/>
                  </a:cubicBezTo>
                  <a:cubicBezTo>
                    <a:pt x="7" y="101"/>
                    <a:pt x="7" y="101"/>
                    <a:pt x="7" y="101"/>
                  </a:cubicBezTo>
                  <a:cubicBezTo>
                    <a:pt x="10" y="103"/>
                    <a:pt x="10" y="103"/>
                    <a:pt x="10" y="103"/>
                  </a:cubicBezTo>
                  <a:cubicBezTo>
                    <a:pt x="7" y="101"/>
                    <a:pt x="7" y="101"/>
                    <a:pt x="7" y="101"/>
                  </a:cubicBezTo>
                  <a:cubicBezTo>
                    <a:pt x="5" y="104"/>
                    <a:pt x="5" y="104"/>
                    <a:pt x="5" y="104"/>
                  </a:cubicBezTo>
                  <a:cubicBezTo>
                    <a:pt x="147" y="174"/>
                    <a:pt x="147" y="174"/>
                    <a:pt x="147" y="174"/>
                  </a:cubicBezTo>
                  <a:cubicBezTo>
                    <a:pt x="148" y="175"/>
                    <a:pt x="150" y="175"/>
                    <a:pt x="151" y="174"/>
                  </a:cubicBezTo>
                  <a:cubicBezTo>
                    <a:pt x="152" y="173"/>
                    <a:pt x="153" y="172"/>
                    <a:pt x="153" y="170"/>
                  </a:cubicBezTo>
                  <a:cubicBezTo>
                    <a:pt x="153" y="169"/>
                    <a:pt x="153" y="169"/>
                    <a:pt x="152" y="168"/>
                  </a:cubicBezTo>
                  <a:cubicBezTo>
                    <a:pt x="152" y="168"/>
                    <a:pt x="152" y="168"/>
                    <a:pt x="152" y="168"/>
                  </a:cubicBezTo>
                  <a:cubicBezTo>
                    <a:pt x="151" y="167"/>
                    <a:pt x="151" y="167"/>
                    <a:pt x="151" y="167"/>
                  </a:cubicBezTo>
                  <a:cubicBezTo>
                    <a:pt x="151" y="167"/>
                    <a:pt x="151" y="167"/>
                    <a:pt x="150" y="167"/>
                  </a:cubicBezTo>
                  <a:cubicBezTo>
                    <a:pt x="147" y="165"/>
                    <a:pt x="137" y="158"/>
                    <a:pt x="123" y="150"/>
                  </a:cubicBezTo>
                  <a:cubicBezTo>
                    <a:pt x="102" y="137"/>
                    <a:pt x="72" y="119"/>
                    <a:pt x="48" y="104"/>
                  </a:cubicBezTo>
                  <a:cubicBezTo>
                    <a:pt x="37" y="97"/>
                    <a:pt x="26" y="90"/>
                    <a:pt x="18" y="85"/>
                  </a:cubicBezTo>
                  <a:cubicBezTo>
                    <a:pt x="14" y="83"/>
                    <a:pt x="11" y="81"/>
                    <a:pt x="9" y="79"/>
                  </a:cubicBezTo>
                  <a:cubicBezTo>
                    <a:pt x="8" y="78"/>
                    <a:pt x="8" y="78"/>
                    <a:pt x="7" y="77"/>
                  </a:cubicBezTo>
                  <a:cubicBezTo>
                    <a:pt x="7" y="77"/>
                    <a:pt x="7" y="77"/>
                    <a:pt x="7" y="77"/>
                  </a:cubicBezTo>
                  <a:cubicBezTo>
                    <a:pt x="7" y="77"/>
                    <a:pt x="7" y="77"/>
                    <a:pt x="7" y="77"/>
                  </a:cubicBezTo>
                  <a:cubicBezTo>
                    <a:pt x="5" y="79"/>
                    <a:pt x="5" y="79"/>
                    <a:pt x="5" y="79"/>
                  </a:cubicBezTo>
                  <a:cubicBezTo>
                    <a:pt x="7" y="77"/>
                    <a:pt x="7" y="77"/>
                    <a:pt x="7" y="77"/>
                  </a:cubicBezTo>
                  <a:cubicBezTo>
                    <a:pt x="7" y="77"/>
                    <a:pt x="7" y="77"/>
                    <a:pt x="7" y="77"/>
                  </a:cubicBezTo>
                  <a:cubicBezTo>
                    <a:pt x="5" y="79"/>
                    <a:pt x="5" y="79"/>
                    <a:pt x="5" y="79"/>
                  </a:cubicBezTo>
                  <a:cubicBezTo>
                    <a:pt x="7" y="77"/>
                    <a:pt x="7" y="77"/>
                    <a:pt x="7" y="77"/>
                  </a:cubicBezTo>
                  <a:cubicBezTo>
                    <a:pt x="4" y="80"/>
                    <a:pt x="4" y="80"/>
                    <a:pt x="4" y="80"/>
                  </a:cubicBezTo>
                  <a:cubicBezTo>
                    <a:pt x="7" y="78"/>
                    <a:pt x="7" y="78"/>
                    <a:pt x="7" y="78"/>
                  </a:cubicBezTo>
                  <a:cubicBezTo>
                    <a:pt x="7" y="77"/>
                    <a:pt x="7" y="77"/>
                    <a:pt x="7" y="77"/>
                  </a:cubicBezTo>
                  <a:cubicBezTo>
                    <a:pt x="4" y="80"/>
                    <a:pt x="4" y="80"/>
                    <a:pt x="4" y="80"/>
                  </a:cubicBezTo>
                  <a:cubicBezTo>
                    <a:pt x="7" y="78"/>
                    <a:pt x="7" y="78"/>
                    <a:pt x="7" y="78"/>
                  </a:cubicBezTo>
                  <a:cubicBezTo>
                    <a:pt x="4" y="80"/>
                    <a:pt x="4" y="80"/>
                    <a:pt x="4" y="80"/>
                  </a:cubicBezTo>
                  <a:cubicBezTo>
                    <a:pt x="8" y="80"/>
                    <a:pt x="8" y="80"/>
                    <a:pt x="8" y="80"/>
                  </a:cubicBezTo>
                  <a:cubicBezTo>
                    <a:pt x="8" y="79"/>
                    <a:pt x="8" y="78"/>
                    <a:pt x="7" y="78"/>
                  </a:cubicBezTo>
                  <a:cubicBezTo>
                    <a:pt x="4" y="80"/>
                    <a:pt x="4" y="80"/>
                    <a:pt x="4" y="80"/>
                  </a:cubicBezTo>
                  <a:cubicBezTo>
                    <a:pt x="8" y="80"/>
                    <a:pt x="8" y="80"/>
                    <a:pt x="8" y="80"/>
                  </a:cubicBezTo>
                  <a:cubicBezTo>
                    <a:pt x="4" y="80"/>
                    <a:pt x="4" y="80"/>
                    <a:pt x="4" y="80"/>
                  </a:cubicBezTo>
                  <a:cubicBezTo>
                    <a:pt x="7" y="82"/>
                    <a:pt x="7" y="82"/>
                    <a:pt x="7" y="82"/>
                  </a:cubicBezTo>
                  <a:cubicBezTo>
                    <a:pt x="8" y="81"/>
                    <a:pt x="8" y="80"/>
                    <a:pt x="8" y="80"/>
                  </a:cubicBezTo>
                  <a:cubicBezTo>
                    <a:pt x="4" y="80"/>
                    <a:pt x="4" y="80"/>
                    <a:pt x="4" y="80"/>
                  </a:cubicBezTo>
                  <a:cubicBezTo>
                    <a:pt x="7" y="82"/>
                    <a:pt x="7" y="82"/>
                    <a:pt x="7" y="82"/>
                  </a:cubicBezTo>
                  <a:cubicBezTo>
                    <a:pt x="7" y="82"/>
                    <a:pt x="7" y="82"/>
                    <a:pt x="7" y="82"/>
                  </a:cubicBezTo>
                  <a:cubicBezTo>
                    <a:pt x="4" y="80"/>
                    <a:pt x="4" y="80"/>
                    <a:pt x="4" y="80"/>
                  </a:cubicBezTo>
                  <a:cubicBezTo>
                    <a:pt x="6" y="83"/>
                    <a:pt x="6" y="83"/>
                    <a:pt x="6" y="83"/>
                  </a:cubicBezTo>
                  <a:cubicBezTo>
                    <a:pt x="7" y="83"/>
                    <a:pt x="7" y="82"/>
                    <a:pt x="7" y="82"/>
                  </a:cubicBezTo>
                  <a:cubicBezTo>
                    <a:pt x="4" y="80"/>
                    <a:pt x="4" y="80"/>
                    <a:pt x="4" y="80"/>
                  </a:cubicBezTo>
                  <a:cubicBezTo>
                    <a:pt x="6" y="83"/>
                    <a:pt x="6" y="83"/>
                    <a:pt x="6" y="83"/>
                  </a:cubicBezTo>
                  <a:cubicBezTo>
                    <a:pt x="4" y="80"/>
                    <a:pt x="4" y="80"/>
                    <a:pt x="4" y="80"/>
                  </a:cubicBezTo>
                  <a:cubicBezTo>
                    <a:pt x="5" y="84"/>
                    <a:pt x="5" y="84"/>
                    <a:pt x="5" y="84"/>
                  </a:cubicBezTo>
                  <a:cubicBezTo>
                    <a:pt x="5" y="84"/>
                    <a:pt x="5" y="83"/>
                    <a:pt x="6" y="83"/>
                  </a:cubicBezTo>
                  <a:cubicBezTo>
                    <a:pt x="4" y="80"/>
                    <a:pt x="4" y="80"/>
                    <a:pt x="4" y="80"/>
                  </a:cubicBezTo>
                  <a:cubicBezTo>
                    <a:pt x="5" y="84"/>
                    <a:pt x="5" y="84"/>
                    <a:pt x="5" y="84"/>
                  </a:cubicBezTo>
                  <a:cubicBezTo>
                    <a:pt x="4" y="80"/>
                    <a:pt x="4" y="80"/>
                    <a:pt x="4" y="80"/>
                  </a:cubicBezTo>
                  <a:cubicBezTo>
                    <a:pt x="4" y="84"/>
                    <a:pt x="4" y="84"/>
                    <a:pt x="4" y="84"/>
                  </a:cubicBezTo>
                  <a:cubicBezTo>
                    <a:pt x="5" y="84"/>
                    <a:pt x="5" y="84"/>
                    <a:pt x="5" y="84"/>
                  </a:cubicBezTo>
                  <a:cubicBezTo>
                    <a:pt x="4" y="80"/>
                    <a:pt x="4" y="80"/>
                    <a:pt x="4" y="80"/>
                  </a:cubicBezTo>
                  <a:cubicBezTo>
                    <a:pt x="4" y="84"/>
                    <a:pt x="4" y="84"/>
                    <a:pt x="4" y="84"/>
                  </a:cubicBezTo>
                  <a:cubicBezTo>
                    <a:pt x="4" y="80"/>
                    <a:pt x="4" y="80"/>
                    <a:pt x="4" y="80"/>
                  </a:cubicBezTo>
                  <a:cubicBezTo>
                    <a:pt x="3" y="84"/>
                    <a:pt x="3" y="84"/>
                    <a:pt x="3" y="84"/>
                  </a:cubicBezTo>
                  <a:cubicBezTo>
                    <a:pt x="3" y="84"/>
                    <a:pt x="3" y="84"/>
                    <a:pt x="4" y="84"/>
                  </a:cubicBezTo>
                  <a:cubicBezTo>
                    <a:pt x="4" y="80"/>
                    <a:pt x="4" y="80"/>
                    <a:pt x="4" y="80"/>
                  </a:cubicBezTo>
                  <a:cubicBezTo>
                    <a:pt x="3" y="84"/>
                    <a:pt x="3" y="84"/>
                    <a:pt x="3" y="84"/>
                  </a:cubicBezTo>
                  <a:cubicBezTo>
                    <a:pt x="3" y="81"/>
                    <a:pt x="3" y="81"/>
                    <a:pt x="3" y="81"/>
                  </a:cubicBezTo>
                  <a:cubicBezTo>
                    <a:pt x="3" y="84"/>
                    <a:pt x="3" y="84"/>
                    <a:pt x="3" y="84"/>
                  </a:cubicBezTo>
                  <a:cubicBezTo>
                    <a:pt x="3" y="84"/>
                    <a:pt x="3" y="84"/>
                    <a:pt x="3" y="84"/>
                  </a:cubicBezTo>
                  <a:cubicBezTo>
                    <a:pt x="3" y="81"/>
                    <a:pt x="3" y="81"/>
                    <a:pt x="3" y="81"/>
                  </a:cubicBezTo>
                  <a:cubicBezTo>
                    <a:pt x="3" y="84"/>
                    <a:pt x="3" y="84"/>
                    <a:pt x="3" y="84"/>
                  </a:cubicBezTo>
                  <a:cubicBezTo>
                    <a:pt x="3" y="84"/>
                    <a:pt x="3" y="84"/>
                    <a:pt x="3" y="84"/>
                  </a:cubicBezTo>
                  <a:cubicBezTo>
                    <a:pt x="3" y="84"/>
                    <a:pt x="4" y="84"/>
                    <a:pt x="5" y="85"/>
                  </a:cubicBezTo>
                  <a:cubicBezTo>
                    <a:pt x="16" y="90"/>
                    <a:pt x="50" y="106"/>
                    <a:pt x="82" y="121"/>
                  </a:cubicBezTo>
                  <a:cubicBezTo>
                    <a:pt x="98" y="129"/>
                    <a:pt x="113" y="136"/>
                    <a:pt x="124" y="142"/>
                  </a:cubicBezTo>
                  <a:cubicBezTo>
                    <a:pt x="130" y="145"/>
                    <a:pt x="134" y="147"/>
                    <a:pt x="138" y="149"/>
                  </a:cubicBezTo>
                  <a:cubicBezTo>
                    <a:pt x="141" y="150"/>
                    <a:pt x="143" y="151"/>
                    <a:pt x="143" y="151"/>
                  </a:cubicBezTo>
                  <a:cubicBezTo>
                    <a:pt x="145" y="152"/>
                    <a:pt x="147" y="151"/>
                    <a:pt x="148" y="149"/>
                  </a:cubicBezTo>
                  <a:cubicBezTo>
                    <a:pt x="148" y="149"/>
                    <a:pt x="149" y="148"/>
                    <a:pt x="149" y="147"/>
                  </a:cubicBezTo>
                  <a:cubicBezTo>
                    <a:pt x="149" y="146"/>
                    <a:pt x="148" y="146"/>
                    <a:pt x="148" y="146"/>
                  </a:cubicBezTo>
                  <a:cubicBezTo>
                    <a:pt x="148" y="145"/>
                    <a:pt x="147" y="145"/>
                    <a:pt x="147" y="144"/>
                  </a:cubicBezTo>
                  <a:cubicBezTo>
                    <a:pt x="147" y="144"/>
                    <a:pt x="146" y="143"/>
                    <a:pt x="146" y="143"/>
                  </a:cubicBezTo>
                  <a:cubicBezTo>
                    <a:pt x="144" y="141"/>
                    <a:pt x="141" y="139"/>
                    <a:pt x="136" y="136"/>
                  </a:cubicBezTo>
                  <a:cubicBezTo>
                    <a:pt x="120" y="125"/>
                    <a:pt x="88" y="106"/>
                    <a:pt x="60" y="89"/>
                  </a:cubicBezTo>
                  <a:cubicBezTo>
                    <a:pt x="33" y="72"/>
                    <a:pt x="9" y="58"/>
                    <a:pt x="9" y="58"/>
                  </a:cubicBezTo>
                  <a:cubicBezTo>
                    <a:pt x="7" y="61"/>
                    <a:pt x="7" y="61"/>
                    <a:pt x="7" y="61"/>
                  </a:cubicBezTo>
                  <a:cubicBezTo>
                    <a:pt x="11" y="63"/>
                    <a:pt x="11" y="63"/>
                    <a:pt x="11" y="63"/>
                  </a:cubicBezTo>
                  <a:cubicBezTo>
                    <a:pt x="7" y="61"/>
                    <a:pt x="7" y="61"/>
                    <a:pt x="7" y="61"/>
                  </a:cubicBezTo>
                  <a:cubicBezTo>
                    <a:pt x="8" y="65"/>
                    <a:pt x="8" y="65"/>
                    <a:pt x="8" y="65"/>
                  </a:cubicBezTo>
                  <a:cubicBezTo>
                    <a:pt x="9" y="65"/>
                    <a:pt x="10" y="64"/>
                    <a:pt x="11" y="63"/>
                  </a:cubicBezTo>
                  <a:cubicBezTo>
                    <a:pt x="7" y="61"/>
                    <a:pt x="7" y="61"/>
                    <a:pt x="7" y="61"/>
                  </a:cubicBezTo>
                  <a:cubicBezTo>
                    <a:pt x="8" y="65"/>
                    <a:pt x="8" y="65"/>
                    <a:pt x="8" y="65"/>
                  </a:cubicBezTo>
                  <a:cubicBezTo>
                    <a:pt x="7" y="61"/>
                    <a:pt x="7" y="61"/>
                    <a:pt x="7" y="61"/>
                  </a:cubicBezTo>
                  <a:cubicBezTo>
                    <a:pt x="7" y="65"/>
                    <a:pt x="7" y="65"/>
                    <a:pt x="7" y="65"/>
                  </a:cubicBezTo>
                  <a:cubicBezTo>
                    <a:pt x="7" y="65"/>
                    <a:pt x="8" y="65"/>
                    <a:pt x="8" y="65"/>
                  </a:cubicBezTo>
                  <a:cubicBezTo>
                    <a:pt x="7" y="61"/>
                    <a:pt x="7" y="61"/>
                    <a:pt x="7" y="61"/>
                  </a:cubicBezTo>
                  <a:cubicBezTo>
                    <a:pt x="7" y="65"/>
                    <a:pt x="7" y="65"/>
                    <a:pt x="7" y="65"/>
                  </a:cubicBezTo>
                  <a:cubicBezTo>
                    <a:pt x="7" y="61"/>
                    <a:pt x="7" y="61"/>
                    <a:pt x="7" y="61"/>
                  </a:cubicBezTo>
                  <a:cubicBezTo>
                    <a:pt x="6" y="65"/>
                    <a:pt x="6" y="65"/>
                    <a:pt x="6" y="65"/>
                  </a:cubicBezTo>
                  <a:cubicBezTo>
                    <a:pt x="6" y="65"/>
                    <a:pt x="6" y="65"/>
                    <a:pt x="7" y="65"/>
                  </a:cubicBezTo>
                  <a:cubicBezTo>
                    <a:pt x="7" y="61"/>
                    <a:pt x="7" y="61"/>
                    <a:pt x="7" y="61"/>
                  </a:cubicBezTo>
                  <a:cubicBezTo>
                    <a:pt x="6" y="65"/>
                    <a:pt x="6" y="65"/>
                    <a:pt x="6" y="65"/>
                  </a:cubicBezTo>
                  <a:cubicBezTo>
                    <a:pt x="7" y="62"/>
                    <a:pt x="7" y="62"/>
                    <a:pt x="7" y="62"/>
                  </a:cubicBezTo>
                  <a:cubicBezTo>
                    <a:pt x="6" y="65"/>
                    <a:pt x="6" y="65"/>
                    <a:pt x="6" y="65"/>
                  </a:cubicBezTo>
                  <a:cubicBezTo>
                    <a:pt x="6" y="65"/>
                    <a:pt x="6" y="65"/>
                    <a:pt x="6" y="65"/>
                  </a:cubicBezTo>
                  <a:cubicBezTo>
                    <a:pt x="7" y="62"/>
                    <a:pt x="7" y="62"/>
                    <a:pt x="7" y="62"/>
                  </a:cubicBezTo>
                  <a:cubicBezTo>
                    <a:pt x="6" y="65"/>
                    <a:pt x="6" y="65"/>
                    <a:pt x="6" y="65"/>
                  </a:cubicBezTo>
                  <a:cubicBezTo>
                    <a:pt x="6" y="64"/>
                    <a:pt x="6" y="64"/>
                    <a:pt x="6" y="64"/>
                  </a:cubicBezTo>
                  <a:cubicBezTo>
                    <a:pt x="6" y="65"/>
                    <a:pt x="6" y="65"/>
                    <a:pt x="6" y="65"/>
                  </a:cubicBezTo>
                  <a:cubicBezTo>
                    <a:pt x="6" y="65"/>
                    <a:pt x="6" y="65"/>
                    <a:pt x="6" y="65"/>
                  </a:cubicBezTo>
                  <a:cubicBezTo>
                    <a:pt x="6" y="64"/>
                    <a:pt x="6" y="64"/>
                    <a:pt x="6" y="64"/>
                  </a:cubicBezTo>
                  <a:cubicBezTo>
                    <a:pt x="6" y="65"/>
                    <a:pt x="6" y="65"/>
                    <a:pt x="6" y="65"/>
                  </a:cubicBezTo>
                  <a:cubicBezTo>
                    <a:pt x="6" y="65"/>
                    <a:pt x="6" y="65"/>
                    <a:pt x="6" y="65"/>
                  </a:cubicBezTo>
                  <a:cubicBezTo>
                    <a:pt x="9" y="67"/>
                    <a:pt x="19" y="72"/>
                    <a:pt x="33" y="79"/>
                  </a:cubicBezTo>
                  <a:cubicBezTo>
                    <a:pt x="53" y="89"/>
                    <a:pt x="80" y="104"/>
                    <a:pt x="103" y="115"/>
                  </a:cubicBezTo>
                  <a:cubicBezTo>
                    <a:pt x="115" y="121"/>
                    <a:pt x="125" y="127"/>
                    <a:pt x="133" y="130"/>
                  </a:cubicBezTo>
                  <a:cubicBezTo>
                    <a:pt x="136" y="132"/>
                    <a:pt x="139" y="134"/>
                    <a:pt x="142" y="135"/>
                  </a:cubicBezTo>
                  <a:cubicBezTo>
                    <a:pt x="143" y="135"/>
                    <a:pt x="144" y="136"/>
                    <a:pt x="145" y="136"/>
                  </a:cubicBezTo>
                  <a:cubicBezTo>
                    <a:pt x="145" y="136"/>
                    <a:pt x="145" y="136"/>
                    <a:pt x="146" y="136"/>
                  </a:cubicBezTo>
                  <a:cubicBezTo>
                    <a:pt x="146" y="137"/>
                    <a:pt x="146" y="137"/>
                    <a:pt x="146" y="137"/>
                  </a:cubicBezTo>
                  <a:cubicBezTo>
                    <a:pt x="147" y="137"/>
                    <a:pt x="147" y="137"/>
                    <a:pt x="147" y="137"/>
                  </a:cubicBezTo>
                  <a:cubicBezTo>
                    <a:pt x="148" y="137"/>
                    <a:pt x="148" y="137"/>
                    <a:pt x="149" y="137"/>
                  </a:cubicBezTo>
                  <a:cubicBezTo>
                    <a:pt x="149" y="136"/>
                    <a:pt x="150" y="136"/>
                    <a:pt x="151" y="135"/>
                  </a:cubicBezTo>
                  <a:cubicBezTo>
                    <a:pt x="151" y="134"/>
                    <a:pt x="152" y="133"/>
                    <a:pt x="151" y="132"/>
                  </a:cubicBezTo>
                  <a:cubicBezTo>
                    <a:pt x="151" y="131"/>
                    <a:pt x="151" y="130"/>
                    <a:pt x="150" y="129"/>
                  </a:cubicBezTo>
                  <a:cubicBezTo>
                    <a:pt x="103" y="100"/>
                    <a:pt x="103" y="100"/>
                    <a:pt x="103" y="100"/>
                  </a:cubicBezTo>
                  <a:cubicBezTo>
                    <a:pt x="145" y="122"/>
                    <a:pt x="145" y="122"/>
                    <a:pt x="145" y="122"/>
                  </a:cubicBezTo>
                  <a:cubicBezTo>
                    <a:pt x="147" y="123"/>
                    <a:pt x="149" y="123"/>
                    <a:pt x="150" y="121"/>
                  </a:cubicBezTo>
                  <a:cubicBezTo>
                    <a:pt x="151" y="120"/>
                    <a:pt x="151" y="119"/>
                    <a:pt x="151" y="119"/>
                  </a:cubicBezTo>
                  <a:cubicBezTo>
                    <a:pt x="151" y="117"/>
                    <a:pt x="151" y="117"/>
                    <a:pt x="150" y="117"/>
                  </a:cubicBezTo>
                  <a:cubicBezTo>
                    <a:pt x="150" y="116"/>
                    <a:pt x="150" y="116"/>
                    <a:pt x="150" y="116"/>
                  </a:cubicBezTo>
                  <a:cubicBezTo>
                    <a:pt x="149" y="115"/>
                    <a:pt x="149" y="115"/>
                    <a:pt x="148" y="114"/>
                  </a:cubicBezTo>
                  <a:cubicBezTo>
                    <a:pt x="146" y="113"/>
                    <a:pt x="143" y="111"/>
                    <a:pt x="138" y="108"/>
                  </a:cubicBezTo>
                  <a:cubicBezTo>
                    <a:pt x="106" y="87"/>
                    <a:pt x="13" y="30"/>
                    <a:pt x="13" y="30"/>
                  </a:cubicBezTo>
                  <a:cubicBezTo>
                    <a:pt x="11" y="34"/>
                    <a:pt x="11" y="34"/>
                    <a:pt x="11" y="34"/>
                  </a:cubicBezTo>
                  <a:cubicBezTo>
                    <a:pt x="14" y="36"/>
                    <a:pt x="14" y="36"/>
                    <a:pt x="14" y="36"/>
                  </a:cubicBezTo>
                  <a:cubicBezTo>
                    <a:pt x="11" y="34"/>
                    <a:pt x="11" y="34"/>
                    <a:pt x="11" y="34"/>
                  </a:cubicBezTo>
                  <a:cubicBezTo>
                    <a:pt x="12" y="37"/>
                    <a:pt x="12" y="37"/>
                    <a:pt x="12" y="37"/>
                  </a:cubicBezTo>
                  <a:cubicBezTo>
                    <a:pt x="13" y="37"/>
                    <a:pt x="14" y="37"/>
                    <a:pt x="14" y="36"/>
                  </a:cubicBezTo>
                  <a:cubicBezTo>
                    <a:pt x="11" y="34"/>
                    <a:pt x="11" y="34"/>
                    <a:pt x="11" y="34"/>
                  </a:cubicBezTo>
                  <a:cubicBezTo>
                    <a:pt x="12" y="37"/>
                    <a:pt x="12" y="37"/>
                    <a:pt x="12" y="37"/>
                  </a:cubicBezTo>
                  <a:cubicBezTo>
                    <a:pt x="11" y="34"/>
                    <a:pt x="11" y="34"/>
                    <a:pt x="11" y="34"/>
                  </a:cubicBezTo>
                  <a:cubicBezTo>
                    <a:pt x="11" y="38"/>
                    <a:pt x="11" y="38"/>
                    <a:pt x="11" y="38"/>
                  </a:cubicBezTo>
                  <a:cubicBezTo>
                    <a:pt x="11" y="38"/>
                    <a:pt x="12" y="38"/>
                    <a:pt x="12" y="37"/>
                  </a:cubicBezTo>
                  <a:cubicBezTo>
                    <a:pt x="11" y="34"/>
                    <a:pt x="11" y="34"/>
                    <a:pt x="11" y="34"/>
                  </a:cubicBezTo>
                  <a:cubicBezTo>
                    <a:pt x="11" y="38"/>
                    <a:pt x="11" y="38"/>
                    <a:pt x="11" y="38"/>
                  </a:cubicBezTo>
                  <a:cubicBezTo>
                    <a:pt x="11" y="36"/>
                    <a:pt x="11" y="36"/>
                    <a:pt x="11" y="36"/>
                  </a:cubicBezTo>
                  <a:cubicBezTo>
                    <a:pt x="11" y="38"/>
                    <a:pt x="11" y="38"/>
                    <a:pt x="11" y="38"/>
                  </a:cubicBezTo>
                  <a:cubicBezTo>
                    <a:pt x="11" y="38"/>
                    <a:pt x="11" y="38"/>
                    <a:pt x="11" y="38"/>
                  </a:cubicBezTo>
                  <a:cubicBezTo>
                    <a:pt x="11" y="36"/>
                    <a:pt x="11" y="36"/>
                    <a:pt x="11" y="36"/>
                  </a:cubicBezTo>
                  <a:cubicBezTo>
                    <a:pt x="11" y="38"/>
                    <a:pt x="11" y="38"/>
                    <a:pt x="11" y="38"/>
                  </a:cubicBezTo>
                  <a:cubicBezTo>
                    <a:pt x="11" y="38"/>
                    <a:pt x="12" y="38"/>
                    <a:pt x="14" y="38"/>
                  </a:cubicBezTo>
                  <a:cubicBezTo>
                    <a:pt x="19" y="41"/>
                    <a:pt x="30" y="46"/>
                    <a:pt x="43" y="53"/>
                  </a:cubicBezTo>
                  <a:cubicBezTo>
                    <a:pt x="63" y="63"/>
                    <a:pt x="89" y="77"/>
                    <a:pt x="109" y="88"/>
                  </a:cubicBezTo>
                  <a:cubicBezTo>
                    <a:pt x="119" y="93"/>
                    <a:pt x="128" y="98"/>
                    <a:pt x="134" y="102"/>
                  </a:cubicBezTo>
                  <a:cubicBezTo>
                    <a:pt x="141" y="105"/>
                    <a:pt x="144" y="107"/>
                    <a:pt x="144" y="107"/>
                  </a:cubicBezTo>
                  <a:cubicBezTo>
                    <a:pt x="146" y="108"/>
                    <a:pt x="149" y="108"/>
                    <a:pt x="150" y="106"/>
                  </a:cubicBezTo>
                  <a:cubicBezTo>
                    <a:pt x="151" y="104"/>
                    <a:pt x="150" y="102"/>
                    <a:pt x="148" y="100"/>
                  </a:cubicBezTo>
                  <a:cubicBezTo>
                    <a:pt x="95" y="67"/>
                    <a:pt x="95" y="67"/>
                    <a:pt x="95" y="67"/>
                  </a:cubicBezTo>
                  <a:cubicBezTo>
                    <a:pt x="143" y="91"/>
                    <a:pt x="143" y="91"/>
                    <a:pt x="143" y="91"/>
                  </a:cubicBezTo>
                  <a:cubicBezTo>
                    <a:pt x="145" y="92"/>
                    <a:pt x="147" y="91"/>
                    <a:pt x="148" y="90"/>
                  </a:cubicBezTo>
                  <a:cubicBezTo>
                    <a:pt x="149" y="89"/>
                    <a:pt x="149" y="88"/>
                    <a:pt x="149" y="87"/>
                  </a:cubicBezTo>
                  <a:cubicBezTo>
                    <a:pt x="149" y="86"/>
                    <a:pt x="149" y="86"/>
                    <a:pt x="148" y="85"/>
                  </a:cubicBezTo>
                  <a:cubicBezTo>
                    <a:pt x="148" y="85"/>
                    <a:pt x="147" y="84"/>
                    <a:pt x="147" y="84"/>
                  </a:cubicBezTo>
                  <a:cubicBezTo>
                    <a:pt x="146" y="83"/>
                    <a:pt x="145" y="82"/>
                    <a:pt x="144" y="81"/>
                  </a:cubicBezTo>
                  <a:cubicBezTo>
                    <a:pt x="139" y="77"/>
                    <a:pt x="129" y="71"/>
                    <a:pt x="118" y="64"/>
                  </a:cubicBezTo>
                  <a:cubicBezTo>
                    <a:pt x="84" y="42"/>
                    <a:pt x="33" y="13"/>
                    <a:pt x="33" y="13"/>
                  </a:cubicBezTo>
                  <a:cubicBezTo>
                    <a:pt x="31" y="16"/>
                    <a:pt x="31" y="16"/>
                    <a:pt x="31" y="16"/>
                  </a:cubicBezTo>
                  <a:cubicBezTo>
                    <a:pt x="29" y="20"/>
                    <a:pt x="29" y="20"/>
                    <a:pt x="29" y="20"/>
                  </a:cubicBezTo>
                  <a:cubicBezTo>
                    <a:pt x="29" y="20"/>
                    <a:pt x="57" y="35"/>
                    <a:pt x="87" y="51"/>
                  </a:cubicBezTo>
                  <a:cubicBezTo>
                    <a:pt x="101" y="58"/>
                    <a:pt x="116" y="66"/>
                    <a:pt x="127" y="72"/>
                  </a:cubicBezTo>
                  <a:cubicBezTo>
                    <a:pt x="133" y="75"/>
                    <a:pt x="138" y="77"/>
                    <a:pt x="141" y="79"/>
                  </a:cubicBezTo>
                  <a:cubicBezTo>
                    <a:pt x="143" y="80"/>
                    <a:pt x="145" y="81"/>
                    <a:pt x="146" y="81"/>
                  </a:cubicBezTo>
                  <a:cubicBezTo>
                    <a:pt x="147" y="81"/>
                    <a:pt x="147" y="81"/>
                    <a:pt x="148" y="82"/>
                  </a:cubicBezTo>
                  <a:cubicBezTo>
                    <a:pt x="148" y="82"/>
                    <a:pt x="148" y="82"/>
                    <a:pt x="148" y="82"/>
                  </a:cubicBezTo>
                  <a:cubicBezTo>
                    <a:pt x="149" y="82"/>
                    <a:pt x="149" y="82"/>
                    <a:pt x="150" y="82"/>
                  </a:cubicBezTo>
                  <a:cubicBezTo>
                    <a:pt x="150" y="82"/>
                    <a:pt x="150" y="82"/>
                    <a:pt x="151" y="82"/>
                  </a:cubicBezTo>
                  <a:cubicBezTo>
                    <a:pt x="151" y="82"/>
                    <a:pt x="152" y="81"/>
                    <a:pt x="153" y="80"/>
                  </a:cubicBezTo>
                  <a:cubicBezTo>
                    <a:pt x="154" y="79"/>
                    <a:pt x="154" y="78"/>
                    <a:pt x="154" y="77"/>
                  </a:cubicBezTo>
                  <a:cubicBezTo>
                    <a:pt x="153" y="76"/>
                    <a:pt x="153" y="75"/>
                    <a:pt x="152" y="75"/>
                  </a:cubicBezTo>
                  <a:cubicBezTo>
                    <a:pt x="40" y="4"/>
                    <a:pt x="40" y="4"/>
                    <a:pt x="40" y="4"/>
                  </a:cubicBezTo>
                  <a:cubicBezTo>
                    <a:pt x="37" y="8"/>
                    <a:pt x="37" y="8"/>
                    <a:pt x="37" y="8"/>
                  </a:cubicBezTo>
                  <a:cubicBezTo>
                    <a:pt x="41" y="10"/>
                    <a:pt x="41" y="10"/>
                    <a:pt x="41" y="10"/>
                  </a:cubicBezTo>
                  <a:cubicBezTo>
                    <a:pt x="37" y="8"/>
                    <a:pt x="37" y="8"/>
                    <a:pt x="37" y="8"/>
                  </a:cubicBezTo>
                  <a:cubicBezTo>
                    <a:pt x="39" y="12"/>
                    <a:pt x="39" y="12"/>
                    <a:pt x="39" y="12"/>
                  </a:cubicBezTo>
                  <a:cubicBezTo>
                    <a:pt x="39" y="11"/>
                    <a:pt x="40" y="11"/>
                    <a:pt x="41" y="10"/>
                  </a:cubicBezTo>
                  <a:cubicBezTo>
                    <a:pt x="37" y="8"/>
                    <a:pt x="37" y="8"/>
                    <a:pt x="37" y="8"/>
                  </a:cubicBezTo>
                  <a:cubicBezTo>
                    <a:pt x="39" y="12"/>
                    <a:pt x="39" y="12"/>
                    <a:pt x="39" y="12"/>
                  </a:cubicBezTo>
                  <a:cubicBezTo>
                    <a:pt x="37" y="8"/>
                    <a:pt x="37" y="8"/>
                    <a:pt x="37" y="8"/>
                  </a:cubicBezTo>
                  <a:cubicBezTo>
                    <a:pt x="37" y="12"/>
                    <a:pt x="37" y="12"/>
                    <a:pt x="37" y="12"/>
                  </a:cubicBezTo>
                  <a:cubicBezTo>
                    <a:pt x="38" y="12"/>
                    <a:pt x="38" y="12"/>
                    <a:pt x="39" y="12"/>
                  </a:cubicBezTo>
                  <a:cubicBezTo>
                    <a:pt x="37" y="8"/>
                    <a:pt x="37" y="8"/>
                    <a:pt x="37" y="8"/>
                  </a:cubicBezTo>
                  <a:cubicBezTo>
                    <a:pt x="37" y="12"/>
                    <a:pt x="37" y="12"/>
                    <a:pt x="37" y="12"/>
                  </a:cubicBezTo>
                  <a:cubicBezTo>
                    <a:pt x="37" y="9"/>
                    <a:pt x="37" y="9"/>
                    <a:pt x="37" y="9"/>
                  </a:cubicBezTo>
                  <a:cubicBezTo>
                    <a:pt x="37" y="12"/>
                    <a:pt x="37" y="12"/>
                    <a:pt x="37" y="12"/>
                  </a:cubicBezTo>
                  <a:cubicBezTo>
                    <a:pt x="37" y="12"/>
                    <a:pt x="37" y="12"/>
                    <a:pt x="37" y="12"/>
                  </a:cubicBezTo>
                  <a:cubicBezTo>
                    <a:pt x="37" y="9"/>
                    <a:pt x="37" y="9"/>
                    <a:pt x="37" y="9"/>
                  </a:cubicBezTo>
                  <a:cubicBezTo>
                    <a:pt x="37" y="12"/>
                    <a:pt x="37" y="12"/>
                    <a:pt x="37" y="12"/>
                  </a:cubicBezTo>
                  <a:cubicBezTo>
                    <a:pt x="37" y="11"/>
                    <a:pt x="37" y="11"/>
                    <a:pt x="37" y="11"/>
                  </a:cubicBezTo>
                  <a:cubicBezTo>
                    <a:pt x="37" y="12"/>
                    <a:pt x="37" y="12"/>
                    <a:pt x="37" y="12"/>
                  </a:cubicBezTo>
                  <a:cubicBezTo>
                    <a:pt x="37" y="12"/>
                    <a:pt x="37" y="12"/>
                    <a:pt x="37" y="12"/>
                  </a:cubicBezTo>
                  <a:cubicBezTo>
                    <a:pt x="37" y="11"/>
                    <a:pt x="37" y="11"/>
                    <a:pt x="37" y="11"/>
                  </a:cubicBezTo>
                  <a:cubicBezTo>
                    <a:pt x="37" y="12"/>
                    <a:pt x="37" y="12"/>
                    <a:pt x="37" y="12"/>
                  </a:cubicBezTo>
                  <a:cubicBezTo>
                    <a:pt x="37" y="12"/>
                    <a:pt x="38" y="12"/>
                    <a:pt x="39" y="12"/>
                  </a:cubicBezTo>
                  <a:cubicBezTo>
                    <a:pt x="43" y="14"/>
                    <a:pt x="51" y="18"/>
                    <a:pt x="62" y="24"/>
                  </a:cubicBezTo>
                  <a:cubicBezTo>
                    <a:pt x="78" y="31"/>
                    <a:pt x="98" y="42"/>
                    <a:pt x="114" y="50"/>
                  </a:cubicBezTo>
                  <a:cubicBezTo>
                    <a:pt x="122" y="54"/>
                    <a:pt x="129" y="57"/>
                    <a:pt x="134" y="60"/>
                  </a:cubicBezTo>
                  <a:cubicBezTo>
                    <a:pt x="139" y="63"/>
                    <a:pt x="142" y="64"/>
                    <a:pt x="142" y="64"/>
                  </a:cubicBezTo>
                  <a:cubicBezTo>
                    <a:pt x="144" y="65"/>
                    <a:pt x="147" y="65"/>
                    <a:pt x="148" y="63"/>
                  </a:cubicBezTo>
                  <a:cubicBezTo>
                    <a:pt x="148" y="62"/>
                    <a:pt x="148" y="61"/>
                    <a:pt x="148" y="61"/>
                  </a:cubicBezTo>
                  <a:cubicBezTo>
                    <a:pt x="148" y="60"/>
                    <a:pt x="148" y="59"/>
                    <a:pt x="148" y="59"/>
                  </a:cubicBezTo>
                  <a:cubicBezTo>
                    <a:pt x="147" y="58"/>
                    <a:pt x="147" y="57"/>
                    <a:pt x="147" y="57"/>
                  </a:cubicBezTo>
                  <a:cubicBezTo>
                    <a:pt x="146" y="56"/>
                    <a:pt x="145" y="55"/>
                    <a:pt x="144" y="55"/>
                  </a:cubicBezTo>
                  <a:cubicBezTo>
                    <a:pt x="140" y="52"/>
                    <a:pt x="133" y="47"/>
                    <a:pt x="124" y="41"/>
                  </a:cubicBezTo>
                  <a:cubicBezTo>
                    <a:pt x="97" y="25"/>
                    <a:pt x="57" y="2"/>
                    <a:pt x="57" y="2"/>
                  </a:cubicBezTo>
                  <a:cubicBezTo>
                    <a:pt x="55" y="5"/>
                    <a:pt x="55" y="5"/>
                    <a:pt x="55" y="5"/>
                  </a:cubicBezTo>
                  <a:cubicBezTo>
                    <a:pt x="59" y="7"/>
                    <a:pt x="59" y="7"/>
                    <a:pt x="59" y="7"/>
                  </a:cubicBezTo>
                  <a:cubicBezTo>
                    <a:pt x="55" y="5"/>
                    <a:pt x="55" y="5"/>
                    <a:pt x="55" y="5"/>
                  </a:cubicBezTo>
                  <a:cubicBezTo>
                    <a:pt x="57" y="9"/>
                    <a:pt x="57" y="9"/>
                    <a:pt x="57" y="9"/>
                  </a:cubicBezTo>
                  <a:cubicBezTo>
                    <a:pt x="57" y="9"/>
                    <a:pt x="58" y="8"/>
                    <a:pt x="59" y="7"/>
                  </a:cubicBezTo>
                  <a:cubicBezTo>
                    <a:pt x="55" y="5"/>
                    <a:pt x="55" y="5"/>
                    <a:pt x="55" y="5"/>
                  </a:cubicBezTo>
                  <a:cubicBezTo>
                    <a:pt x="57" y="9"/>
                    <a:pt x="57" y="9"/>
                    <a:pt x="57" y="9"/>
                  </a:cubicBezTo>
                  <a:cubicBezTo>
                    <a:pt x="56" y="6"/>
                    <a:pt x="56" y="6"/>
                    <a:pt x="56" y="6"/>
                  </a:cubicBezTo>
                  <a:cubicBezTo>
                    <a:pt x="56" y="9"/>
                    <a:pt x="56" y="9"/>
                    <a:pt x="56" y="9"/>
                  </a:cubicBezTo>
                  <a:cubicBezTo>
                    <a:pt x="56" y="9"/>
                    <a:pt x="56" y="9"/>
                    <a:pt x="57" y="9"/>
                  </a:cubicBezTo>
                  <a:cubicBezTo>
                    <a:pt x="56" y="6"/>
                    <a:pt x="56" y="6"/>
                    <a:pt x="56" y="6"/>
                  </a:cubicBezTo>
                  <a:cubicBezTo>
                    <a:pt x="56" y="9"/>
                    <a:pt x="56" y="9"/>
                    <a:pt x="56" y="9"/>
                  </a:cubicBezTo>
                  <a:cubicBezTo>
                    <a:pt x="56" y="7"/>
                    <a:pt x="56" y="7"/>
                    <a:pt x="56" y="7"/>
                  </a:cubicBezTo>
                  <a:cubicBezTo>
                    <a:pt x="55" y="9"/>
                    <a:pt x="55" y="9"/>
                    <a:pt x="55" y="9"/>
                  </a:cubicBezTo>
                  <a:cubicBezTo>
                    <a:pt x="56" y="9"/>
                    <a:pt x="56" y="9"/>
                    <a:pt x="56" y="9"/>
                  </a:cubicBezTo>
                  <a:cubicBezTo>
                    <a:pt x="56" y="7"/>
                    <a:pt x="56" y="7"/>
                    <a:pt x="56" y="7"/>
                  </a:cubicBezTo>
                  <a:cubicBezTo>
                    <a:pt x="55" y="9"/>
                    <a:pt x="55" y="9"/>
                    <a:pt x="55" y="9"/>
                  </a:cubicBezTo>
                  <a:cubicBezTo>
                    <a:pt x="55" y="9"/>
                    <a:pt x="55" y="9"/>
                    <a:pt x="55" y="9"/>
                  </a:cubicBezTo>
                  <a:cubicBezTo>
                    <a:pt x="55" y="9"/>
                    <a:pt x="56" y="9"/>
                    <a:pt x="57" y="10"/>
                  </a:cubicBezTo>
                  <a:cubicBezTo>
                    <a:pt x="61" y="11"/>
                    <a:pt x="68" y="14"/>
                    <a:pt x="77" y="18"/>
                  </a:cubicBezTo>
                  <a:cubicBezTo>
                    <a:pt x="90" y="24"/>
                    <a:pt x="107" y="32"/>
                    <a:pt x="120" y="39"/>
                  </a:cubicBezTo>
                  <a:cubicBezTo>
                    <a:pt x="127" y="42"/>
                    <a:pt x="132" y="45"/>
                    <a:pt x="137" y="47"/>
                  </a:cubicBezTo>
                  <a:cubicBezTo>
                    <a:pt x="139" y="48"/>
                    <a:pt x="140" y="49"/>
                    <a:pt x="141" y="49"/>
                  </a:cubicBezTo>
                  <a:cubicBezTo>
                    <a:pt x="142" y="50"/>
                    <a:pt x="142" y="50"/>
                    <a:pt x="143" y="50"/>
                  </a:cubicBezTo>
                  <a:cubicBezTo>
                    <a:pt x="143" y="50"/>
                    <a:pt x="143" y="50"/>
                    <a:pt x="143" y="50"/>
                  </a:cubicBezTo>
                  <a:cubicBezTo>
                    <a:pt x="143" y="50"/>
                    <a:pt x="143" y="50"/>
                    <a:pt x="143" y="50"/>
                  </a:cubicBezTo>
                  <a:cubicBezTo>
                    <a:pt x="143" y="50"/>
                    <a:pt x="143" y="50"/>
                    <a:pt x="143" y="50"/>
                  </a:cubicBezTo>
                  <a:cubicBezTo>
                    <a:pt x="144" y="50"/>
                    <a:pt x="144" y="50"/>
                    <a:pt x="144" y="50"/>
                  </a:cubicBezTo>
                  <a:cubicBezTo>
                    <a:pt x="144" y="50"/>
                    <a:pt x="144" y="50"/>
                    <a:pt x="144" y="50"/>
                  </a:cubicBezTo>
                  <a:cubicBezTo>
                    <a:pt x="144" y="50"/>
                    <a:pt x="144" y="50"/>
                    <a:pt x="144" y="50"/>
                  </a:cubicBezTo>
                  <a:cubicBezTo>
                    <a:pt x="144" y="50"/>
                    <a:pt x="144" y="51"/>
                    <a:pt x="145" y="51"/>
                  </a:cubicBezTo>
                  <a:cubicBezTo>
                    <a:pt x="147" y="51"/>
                    <a:pt x="148" y="49"/>
                    <a:pt x="149" y="48"/>
                  </a:cubicBezTo>
                  <a:cubicBezTo>
                    <a:pt x="149" y="46"/>
                    <a:pt x="149" y="44"/>
                    <a:pt x="147" y="43"/>
                  </a:cubicBezTo>
                  <a:cubicBezTo>
                    <a:pt x="80" y="1"/>
                    <a:pt x="80" y="1"/>
                    <a:pt x="80" y="1"/>
                  </a:cubicBezTo>
                  <a:cubicBezTo>
                    <a:pt x="78" y="4"/>
                    <a:pt x="78" y="4"/>
                    <a:pt x="78" y="4"/>
                  </a:cubicBezTo>
                  <a:cubicBezTo>
                    <a:pt x="81" y="7"/>
                    <a:pt x="81" y="7"/>
                    <a:pt x="81" y="7"/>
                  </a:cubicBezTo>
                  <a:cubicBezTo>
                    <a:pt x="78" y="4"/>
                    <a:pt x="78" y="4"/>
                    <a:pt x="78" y="4"/>
                  </a:cubicBezTo>
                  <a:cubicBezTo>
                    <a:pt x="80" y="8"/>
                    <a:pt x="80" y="8"/>
                    <a:pt x="80" y="8"/>
                  </a:cubicBezTo>
                  <a:cubicBezTo>
                    <a:pt x="80" y="8"/>
                    <a:pt x="81" y="7"/>
                    <a:pt x="81" y="7"/>
                  </a:cubicBezTo>
                  <a:cubicBezTo>
                    <a:pt x="78" y="4"/>
                    <a:pt x="78" y="4"/>
                    <a:pt x="78" y="4"/>
                  </a:cubicBezTo>
                  <a:cubicBezTo>
                    <a:pt x="80" y="8"/>
                    <a:pt x="80" y="8"/>
                    <a:pt x="80" y="8"/>
                  </a:cubicBezTo>
                  <a:cubicBezTo>
                    <a:pt x="78" y="5"/>
                    <a:pt x="78" y="5"/>
                    <a:pt x="78" y="5"/>
                  </a:cubicBezTo>
                  <a:cubicBezTo>
                    <a:pt x="78" y="8"/>
                    <a:pt x="78" y="8"/>
                    <a:pt x="78" y="8"/>
                  </a:cubicBezTo>
                  <a:cubicBezTo>
                    <a:pt x="79" y="8"/>
                    <a:pt x="79" y="8"/>
                    <a:pt x="80" y="8"/>
                  </a:cubicBezTo>
                  <a:cubicBezTo>
                    <a:pt x="78" y="5"/>
                    <a:pt x="78" y="5"/>
                    <a:pt x="78" y="5"/>
                  </a:cubicBezTo>
                  <a:cubicBezTo>
                    <a:pt x="78" y="8"/>
                    <a:pt x="78" y="8"/>
                    <a:pt x="78" y="8"/>
                  </a:cubicBezTo>
                  <a:cubicBezTo>
                    <a:pt x="78" y="5"/>
                    <a:pt x="78" y="5"/>
                    <a:pt x="78" y="5"/>
                  </a:cubicBezTo>
                  <a:cubicBezTo>
                    <a:pt x="78" y="8"/>
                    <a:pt x="78" y="8"/>
                    <a:pt x="78" y="8"/>
                  </a:cubicBezTo>
                  <a:cubicBezTo>
                    <a:pt x="78" y="8"/>
                    <a:pt x="78" y="8"/>
                    <a:pt x="78" y="8"/>
                  </a:cubicBezTo>
                  <a:cubicBezTo>
                    <a:pt x="78" y="5"/>
                    <a:pt x="78" y="5"/>
                    <a:pt x="78" y="5"/>
                  </a:cubicBezTo>
                  <a:cubicBezTo>
                    <a:pt x="78" y="8"/>
                    <a:pt x="78" y="8"/>
                    <a:pt x="78" y="8"/>
                  </a:cubicBezTo>
                  <a:cubicBezTo>
                    <a:pt x="78" y="6"/>
                    <a:pt x="78" y="6"/>
                    <a:pt x="78" y="6"/>
                  </a:cubicBezTo>
                  <a:cubicBezTo>
                    <a:pt x="77" y="8"/>
                    <a:pt x="77" y="8"/>
                    <a:pt x="77" y="8"/>
                  </a:cubicBezTo>
                  <a:cubicBezTo>
                    <a:pt x="78" y="8"/>
                    <a:pt x="78" y="8"/>
                    <a:pt x="78" y="8"/>
                  </a:cubicBezTo>
                  <a:cubicBezTo>
                    <a:pt x="78" y="6"/>
                    <a:pt x="78" y="6"/>
                    <a:pt x="78" y="6"/>
                  </a:cubicBezTo>
                  <a:cubicBezTo>
                    <a:pt x="77" y="8"/>
                    <a:pt x="77" y="8"/>
                    <a:pt x="77" y="8"/>
                  </a:cubicBezTo>
                  <a:cubicBezTo>
                    <a:pt x="77" y="8"/>
                    <a:pt x="77" y="8"/>
                    <a:pt x="77" y="8"/>
                  </a:cubicBezTo>
                  <a:cubicBezTo>
                    <a:pt x="78" y="8"/>
                    <a:pt x="79" y="9"/>
                    <a:pt x="81" y="9"/>
                  </a:cubicBezTo>
                  <a:cubicBezTo>
                    <a:pt x="87" y="11"/>
                    <a:pt x="100" y="15"/>
                    <a:pt x="111" y="18"/>
                  </a:cubicBezTo>
                  <a:cubicBezTo>
                    <a:pt x="116" y="20"/>
                    <a:pt x="121" y="22"/>
                    <a:pt x="125" y="23"/>
                  </a:cubicBezTo>
                  <a:cubicBezTo>
                    <a:pt x="128" y="24"/>
                    <a:pt x="131" y="25"/>
                    <a:pt x="131" y="25"/>
                  </a:cubicBezTo>
                  <a:cubicBezTo>
                    <a:pt x="133" y="25"/>
                    <a:pt x="135" y="24"/>
                    <a:pt x="136" y="23"/>
                  </a:cubicBezTo>
                  <a:cubicBezTo>
                    <a:pt x="136" y="21"/>
                    <a:pt x="136" y="19"/>
                    <a:pt x="134" y="18"/>
                  </a:cubicBezTo>
                  <a:cubicBezTo>
                    <a:pt x="111" y="3"/>
                    <a:pt x="111" y="3"/>
                    <a:pt x="111" y="3"/>
                  </a:cubicBezTo>
                  <a:cubicBezTo>
                    <a:pt x="109" y="2"/>
                    <a:pt x="107" y="3"/>
                    <a:pt x="106" y="5"/>
                  </a:cubicBezTo>
                  <a:cubicBezTo>
                    <a:pt x="105" y="6"/>
                    <a:pt x="105" y="9"/>
                    <a:pt x="107" y="10"/>
                  </a:cubicBezTo>
                  <a:cubicBezTo>
                    <a:pt x="130" y="24"/>
                    <a:pt x="130" y="24"/>
                    <a:pt x="130" y="24"/>
                  </a:cubicBezTo>
                  <a:cubicBezTo>
                    <a:pt x="132" y="21"/>
                    <a:pt x="132" y="21"/>
                    <a:pt x="132" y="21"/>
                  </a:cubicBezTo>
                  <a:cubicBezTo>
                    <a:pt x="133" y="17"/>
                    <a:pt x="133" y="17"/>
                    <a:pt x="133" y="17"/>
                  </a:cubicBezTo>
                  <a:cubicBezTo>
                    <a:pt x="133" y="17"/>
                    <a:pt x="120" y="13"/>
                    <a:pt x="107" y="9"/>
                  </a:cubicBezTo>
                  <a:cubicBezTo>
                    <a:pt x="100" y="7"/>
                    <a:pt x="94" y="5"/>
                    <a:pt x="88" y="3"/>
                  </a:cubicBezTo>
                  <a:cubicBezTo>
                    <a:pt x="86" y="2"/>
                    <a:pt x="83" y="2"/>
                    <a:pt x="82" y="1"/>
                  </a:cubicBezTo>
                  <a:cubicBezTo>
                    <a:pt x="81" y="1"/>
                    <a:pt x="80" y="1"/>
                    <a:pt x="80" y="1"/>
                  </a:cubicBezTo>
                  <a:cubicBezTo>
                    <a:pt x="79" y="1"/>
                    <a:pt x="79" y="1"/>
                    <a:pt x="79" y="1"/>
                  </a:cubicBezTo>
                  <a:cubicBezTo>
                    <a:pt x="79" y="1"/>
                    <a:pt x="78" y="0"/>
                    <a:pt x="78" y="0"/>
                  </a:cubicBezTo>
                  <a:cubicBezTo>
                    <a:pt x="78" y="0"/>
                    <a:pt x="77" y="0"/>
                    <a:pt x="77" y="1"/>
                  </a:cubicBezTo>
                  <a:cubicBezTo>
                    <a:pt x="76" y="1"/>
                    <a:pt x="76" y="1"/>
                    <a:pt x="76" y="1"/>
                  </a:cubicBezTo>
                  <a:cubicBezTo>
                    <a:pt x="75" y="1"/>
                    <a:pt x="75" y="2"/>
                    <a:pt x="74" y="2"/>
                  </a:cubicBezTo>
                  <a:cubicBezTo>
                    <a:pt x="73" y="4"/>
                    <a:pt x="74" y="7"/>
                    <a:pt x="76" y="8"/>
                  </a:cubicBezTo>
                  <a:cubicBezTo>
                    <a:pt x="143" y="50"/>
                    <a:pt x="143" y="50"/>
                    <a:pt x="143" y="50"/>
                  </a:cubicBezTo>
                  <a:cubicBezTo>
                    <a:pt x="145" y="47"/>
                    <a:pt x="145" y="47"/>
                    <a:pt x="145" y="47"/>
                  </a:cubicBezTo>
                  <a:cubicBezTo>
                    <a:pt x="145" y="43"/>
                    <a:pt x="145" y="43"/>
                    <a:pt x="145" y="43"/>
                  </a:cubicBezTo>
                  <a:cubicBezTo>
                    <a:pt x="145" y="47"/>
                    <a:pt x="145" y="47"/>
                    <a:pt x="145" y="47"/>
                  </a:cubicBezTo>
                  <a:cubicBezTo>
                    <a:pt x="146" y="43"/>
                    <a:pt x="146" y="43"/>
                    <a:pt x="146" y="43"/>
                  </a:cubicBezTo>
                  <a:cubicBezTo>
                    <a:pt x="146" y="43"/>
                    <a:pt x="146" y="43"/>
                    <a:pt x="145" y="43"/>
                  </a:cubicBezTo>
                  <a:cubicBezTo>
                    <a:pt x="145" y="47"/>
                    <a:pt x="145" y="47"/>
                    <a:pt x="145" y="47"/>
                  </a:cubicBezTo>
                  <a:cubicBezTo>
                    <a:pt x="146" y="43"/>
                    <a:pt x="146" y="43"/>
                    <a:pt x="146" y="43"/>
                  </a:cubicBezTo>
                  <a:cubicBezTo>
                    <a:pt x="145" y="46"/>
                    <a:pt x="145" y="46"/>
                    <a:pt x="145" y="46"/>
                  </a:cubicBezTo>
                  <a:cubicBezTo>
                    <a:pt x="146" y="43"/>
                    <a:pt x="146" y="43"/>
                    <a:pt x="146" y="43"/>
                  </a:cubicBezTo>
                  <a:cubicBezTo>
                    <a:pt x="146" y="43"/>
                    <a:pt x="146" y="43"/>
                    <a:pt x="146" y="43"/>
                  </a:cubicBezTo>
                  <a:cubicBezTo>
                    <a:pt x="145" y="46"/>
                    <a:pt x="145" y="46"/>
                    <a:pt x="145" y="46"/>
                  </a:cubicBezTo>
                  <a:cubicBezTo>
                    <a:pt x="146" y="43"/>
                    <a:pt x="146" y="43"/>
                    <a:pt x="146" y="43"/>
                  </a:cubicBezTo>
                  <a:cubicBezTo>
                    <a:pt x="145" y="46"/>
                    <a:pt x="145" y="46"/>
                    <a:pt x="145" y="46"/>
                  </a:cubicBezTo>
                  <a:cubicBezTo>
                    <a:pt x="147" y="43"/>
                    <a:pt x="147" y="43"/>
                    <a:pt x="147" y="43"/>
                  </a:cubicBezTo>
                  <a:cubicBezTo>
                    <a:pt x="146" y="43"/>
                    <a:pt x="146" y="43"/>
                    <a:pt x="146" y="43"/>
                  </a:cubicBezTo>
                  <a:cubicBezTo>
                    <a:pt x="145" y="46"/>
                    <a:pt x="145" y="46"/>
                    <a:pt x="145" y="46"/>
                  </a:cubicBezTo>
                  <a:cubicBezTo>
                    <a:pt x="147" y="43"/>
                    <a:pt x="147" y="43"/>
                    <a:pt x="147" y="43"/>
                  </a:cubicBezTo>
                  <a:cubicBezTo>
                    <a:pt x="147" y="43"/>
                    <a:pt x="147" y="43"/>
                    <a:pt x="147" y="43"/>
                  </a:cubicBezTo>
                  <a:cubicBezTo>
                    <a:pt x="146" y="43"/>
                    <a:pt x="145" y="42"/>
                    <a:pt x="142" y="41"/>
                  </a:cubicBezTo>
                  <a:cubicBezTo>
                    <a:pt x="133" y="36"/>
                    <a:pt x="113" y="27"/>
                    <a:pt x="95" y="18"/>
                  </a:cubicBezTo>
                  <a:cubicBezTo>
                    <a:pt x="86" y="13"/>
                    <a:pt x="77" y="9"/>
                    <a:pt x="70" y="6"/>
                  </a:cubicBezTo>
                  <a:cubicBezTo>
                    <a:pt x="66" y="5"/>
                    <a:pt x="64" y="4"/>
                    <a:pt x="61" y="3"/>
                  </a:cubicBezTo>
                  <a:cubicBezTo>
                    <a:pt x="60" y="2"/>
                    <a:pt x="59" y="2"/>
                    <a:pt x="58" y="2"/>
                  </a:cubicBezTo>
                  <a:cubicBezTo>
                    <a:pt x="58" y="1"/>
                    <a:pt x="58" y="1"/>
                    <a:pt x="57" y="1"/>
                  </a:cubicBezTo>
                  <a:cubicBezTo>
                    <a:pt x="57" y="1"/>
                    <a:pt x="56" y="1"/>
                    <a:pt x="56" y="1"/>
                  </a:cubicBezTo>
                  <a:cubicBezTo>
                    <a:pt x="55" y="1"/>
                    <a:pt x="55" y="1"/>
                    <a:pt x="54" y="1"/>
                  </a:cubicBezTo>
                  <a:cubicBezTo>
                    <a:pt x="54" y="1"/>
                    <a:pt x="53" y="2"/>
                    <a:pt x="52" y="3"/>
                  </a:cubicBezTo>
                  <a:cubicBezTo>
                    <a:pt x="51" y="4"/>
                    <a:pt x="51" y="5"/>
                    <a:pt x="51" y="6"/>
                  </a:cubicBezTo>
                  <a:cubicBezTo>
                    <a:pt x="52" y="7"/>
                    <a:pt x="52" y="8"/>
                    <a:pt x="53" y="9"/>
                  </a:cubicBezTo>
                  <a:cubicBezTo>
                    <a:pt x="53" y="9"/>
                    <a:pt x="55" y="9"/>
                    <a:pt x="57" y="11"/>
                  </a:cubicBezTo>
                  <a:cubicBezTo>
                    <a:pt x="66" y="16"/>
                    <a:pt x="87" y="28"/>
                    <a:pt x="106" y="40"/>
                  </a:cubicBezTo>
                  <a:cubicBezTo>
                    <a:pt x="116" y="46"/>
                    <a:pt x="125" y="51"/>
                    <a:pt x="131" y="56"/>
                  </a:cubicBezTo>
                  <a:cubicBezTo>
                    <a:pt x="135" y="58"/>
                    <a:pt x="137" y="60"/>
                    <a:pt x="139" y="61"/>
                  </a:cubicBezTo>
                  <a:cubicBezTo>
                    <a:pt x="140" y="62"/>
                    <a:pt x="140" y="62"/>
                    <a:pt x="141" y="62"/>
                  </a:cubicBezTo>
                  <a:cubicBezTo>
                    <a:pt x="141" y="63"/>
                    <a:pt x="141" y="63"/>
                    <a:pt x="141" y="63"/>
                  </a:cubicBezTo>
                  <a:cubicBezTo>
                    <a:pt x="141" y="62"/>
                    <a:pt x="141" y="62"/>
                    <a:pt x="141" y="62"/>
                  </a:cubicBezTo>
                  <a:cubicBezTo>
                    <a:pt x="141" y="63"/>
                    <a:pt x="141" y="63"/>
                    <a:pt x="141" y="63"/>
                  </a:cubicBezTo>
                  <a:cubicBezTo>
                    <a:pt x="141" y="63"/>
                    <a:pt x="141" y="63"/>
                    <a:pt x="141" y="63"/>
                  </a:cubicBezTo>
                  <a:cubicBezTo>
                    <a:pt x="141" y="62"/>
                    <a:pt x="141" y="62"/>
                    <a:pt x="141" y="62"/>
                  </a:cubicBezTo>
                  <a:cubicBezTo>
                    <a:pt x="141" y="63"/>
                    <a:pt x="141" y="63"/>
                    <a:pt x="141" y="63"/>
                  </a:cubicBezTo>
                  <a:cubicBezTo>
                    <a:pt x="143" y="61"/>
                    <a:pt x="143" y="61"/>
                    <a:pt x="143" y="61"/>
                  </a:cubicBezTo>
                  <a:cubicBezTo>
                    <a:pt x="141" y="62"/>
                    <a:pt x="141" y="62"/>
                    <a:pt x="141" y="62"/>
                  </a:cubicBezTo>
                  <a:cubicBezTo>
                    <a:pt x="141" y="63"/>
                    <a:pt x="141" y="63"/>
                    <a:pt x="141" y="63"/>
                  </a:cubicBezTo>
                  <a:cubicBezTo>
                    <a:pt x="143" y="61"/>
                    <a:pt x="143" y="61"/>
                    <a:pt x="143" y="61"/>
                  </a:cubicBezTo>
                  <a:cubicBezTo>
                    <a:pt x="141" y="62"/>
                    <a:pt x="141" y="62"/>
                    <a:pt x="141" y="62"/>
                  </a:cubicBezTo>
                  <a:cubicBezTo>
                    <a:pt x="144" y="61"/>
                    <a:pt x="144" y="61"/>
                    <a:pt x="144" y="61"/>
                  </a:cubicBezTo>
                  <a:cubicBezTo>
                    <a:pt x="140" y="61"/>
                    <a:pt x="140" y="61"/>
                    <a:pt x="140" y="61"/>
                  </a:cubicBezTo>
                  <a:cubicBezTo>
                    <a:pt x="140" y="61"/>
                    <a:pt x="141" y="62"/>
                    <a:pt x="141" y="62"/>
                  </a:cubicBezTo>
                  <a:cubicBezTo>
                    <a:pt x="144" y="61"/>
                    <a:pt x="144" y="61"/>
                    <a:pt x="144" y="61"/>
                  </a:cubicBezTo>
                  <a:cubicBezTo>
                    <a:pt x="140" y="61"/>
                    <a:pt x="140" y="61"/>
                    <a:pt x="140" y="61"/>
                  </a:cubicBezTo>
                  <a:cubicBezTo>
                    <a:pt x="144" y="61"/>
                    <a:pt x="144" y="61"/>
                    <a:pt x="144" y="61"/>
                  </a:cubicBezTo>
                  <a:cubicBezTo>
                    <a:pt x="141" y="59"/>
                    <a:pt x="141" y="59"/>
                    <a:pt x="141" y="59"/>
                  </a:cubicBezTo>
                  <a:cubicBezTo>
                    <a:pt x="140" y="59"/>
                    <a:pt x="140" y="60"/>
                    <a:pt x="140" y="61"/>
                  </a:cubicBezTo>
                  <a:cubicBezTo>
                    <a:pt x="144" y="61"/>
                    <a:pt x="144" y="61"/>
                    <a:pt x="144" y="61"/>
                  </a:cubicBezTo>
                  <a:cubicBezTo>
                    <a:pt x="141" y="59"/>
                    <a:pt x="141" y="59"/>
                    <a:pt x="141" y="59"/>
                  </a:cubicBezTo>
                  <a:cubicBezTo>
                    <a:pt x="144" y="61"/>
                    <a:pt x="144" y="61"/>
                    <a:pt x="144" y="61"/>
                  </a:cubicBezTo>
                  <a:cubicBezTo>
                    <a:pt x="146" y="57"/>
                    <a:pt x="146" y="57"/>
                    <a:pt x="146" y="57"/>
                  </a:cubicBezTo>
                  <a:cubicBezTo>
                    <a:pt x="146" y="57"/>
                    <a:pt x="120" y="44"/>
                    <a:pt x="94" y="31"/>
                  </a:cubicBezTo>
                  <a:cubicBezTo>
                    <a:pt x="81" y="24"/>
                    <a:pt x="68" y="17"/>
                    <a:pt x="58" y="12"/>
                  </a:cubicBezTo>
                  <a:cubicBezTo>
                    <a:pt x="52" y="10"/>
                    <a:pt x="48" y="8"/>
                    <a:pt x="45" y="6"/>
                  </a:cubicBezTo>
                  <a:cubicBezTo>
                    <a:pt x="43" y="6"/>
                    <a:pt x="42" y="5"/>
                    <a:pt x="41" y="5"/>
                  </a:cubicBezTo>
                  <a:cubicBezTo>
                    <a:pt x="40" y="4"/>
                    <a:pt x="40" y="4"/>
                    <a:pt x="39" y="4"/>
                  </a:cubicBezTo>
                  <a:cubicBezTo>
                    <a:pt x="39" y="4"/>
                    <a:pt x="39" y="4"/>
                    <a:pt x="39" y="4"/>
                  </a:cubicBezTo>
                  <a:cubicBezTo>
                    <a:pt x="38" y="4"/>
                    <a:pt x="38" y="4"/>
                    <a:pt x="37" y="4"/>
                  </a:cubicBezTo>
                  <a:cubicBezTo>
                    <a:pt x="37" y="4"/>
                    <a:pt x="37" y="4"/>
                    <a:pt x="36" y="4"/>
                  </a:cubicBezTo>
                  <a:cubicBezTo>
                    <a:pt x="36" y="4"/>
                    <a:pt x="35" y="5"/>
                    <a:pt x="34" y="6"/>
                  </a:cubicBezTo>
                  <a:cubicBezTo>
                    <a:pt x="33" y="8"/>
                    <a:pt x="33" y="10"/>
                    <a:pt x="35" y="11"/>
                  </a:cubicBezTo>
                  <a:cubicBezTo>
                    <a:pt x="148" y="81"/>
                    <a:pt x="148" y="81"/>
                    <a:pt x="148" y="81"/>
                  </a:cubicBezTo>
                  <a:cubicBezTo>
                    <a:pt x="150" y="78"/>
                    <a:pt x="150" y="78"/>
                    <a:pt x="150" y="78"/>
                  </a:cubicBezTo>
                  <a:cubicBezTo>
                    <a:pt x="146" y="76"/>
                    <a:pt x="146" y="76"/>
                    <a:pt x="146" y="76"/>
                  </a:cubicBezTo>
                  <a:cubicBezTo>
                    <a:pt x="150" y="78"/>
                    <a:pt x="150" y="78"/>
                    <a:pt x="150" y="78"/>
                  </a:cubicBezTo>
                  <a:cubicBezTo>
                    <a:pt x="148" y="74"/>
                    <a:pt x="148" y="74"/>
                    <a:pt x="148" y="74"/>
                  </a:cubicBezTo>
                  <a:cubicBezTo>
                    <a:pt x="148" y="74"/>
                    <a:pt x="147" y="75"/>
                    <a:pt x="146" y="76"/>
                  </a:cubicBezTo>
                  <a:cubicBezTo>
                    <a:pt x="150" y="78"/>
                    <a:pt x="150" y="78"/>
                    <a:pt x="150" y="78"/>
                  </a:cubicBezTo>
                  <a:cubicBezTo>
                    <a:pt x="148" y="74"/>
                    <a:pt x="148" y="74"/>
                    <a:pt x="148" y="74"/>
                  </a:cubicBezTo>
                  <a:cubicBezTo>
                    <a:pt x="150" y="78"/>
                    <a:pt x="150" y="78"/>
                    <a:pt x="150" y="78"/>
                  </a:cubicBezTo>
                  <a:cubicBezTo>
                    <a:pt x="150" y="74"/>
                    <a:pt x="150" y="74"/>
                    <a:pt x="150" y="74"/>
                  </a:cubicBezTo>
                  <a:cubicBezTo>
                    <a:pt x="149" y="74"/>
                    <a:pt x="149" y="74"/>
                    <a:pt x="148" y="74"/>
                  </a:cubicBezTo>
                  <a:cubicBezTo>
                    <a:pt x="150" y="78"/>
                    <a:pt x="150" y="78"/>
                    <a:pt x="150" y="78"/>
                  </a:cubicBezTo>
                  <a:cubicBezTo>
                    <a:pt x="150" y="74"/>
                    <a:pt x="150" y="74"/>
                    <a:pt x="150" y="74"/>
                  </a:cubicBezTo>
                  <a:cubicBezTo>
                    <a:pt x="150" y="77"/>
                    <a:pt x="150" y="77"/>
                    <a:pt x="150" y="77"/>
                  </a:cubicBezTo>
                  <a:cubicBezTo>
                    <a:pt x="150" y="74"/>
                    <a:pt x="150" y="74"/>
                    <a:pt x="150" y="74"/>
                  </a:cubicBezTo>
                  <a:cubicBezTo>
                    <a:pt x="150" y="74"/>
                    <a:pt x="150" y="74"/>
                    <a:pt x="150" y="74"/>
                  </a:cubicBezTo>
                  <a:cubicBezTo>
                    <a:pt x="150" y="77"/>
                    <a:pt x="150" y="77"/>
                    <a:pt x="150" y="77"/>
                  </a:cubicBezTo>
                  <a:cubicBezTo>
                    <a:pt x="150" y="74"/>
                    <a:pt x="150" y="74"/>
                    <a:pt x="150" y="74"/>
                  </a:cubicBezTo>
                  <a:cubicBezTo>
                    <a:pt x="150" y="74"/>
                    <a:pt x="150" y="74"/>
                    <a:pt x="150" y="74"/>
                  </a:cubicBezTo>
                  <a:cubicBezTo>
                    <a:pt x="150" y="74"/>
                    <a:pt x="149" y="74"/>
                    <a:pt x="148" y="73"/>
                  </a:cubicBezTo>
                  <a:cubicBezTo>
                    <a:pt x="143" y="71"/>
                    <a:pt x="133" y="66"/>
                    <a:pt x="122" y="60"/>
                  </a:cubicBezTo>
                  <a:cubicBezTo>
                    <a:pt x="104" y="51"/>
                    <a:pt x="82" y="39"/>
                    <a:pt x="64" y="30"/>
                  </a:cubicBezTo>
                  <a:cubicBezTo>
                    <a:pt x="55" y="25"/>
                    <a:pt x="47" y="21"/>
                    <a:pt x="41" y="18"/>
                  </a:cubicBezTo>
                  <a:cubicBezTo>
                    <a:pt x="36" y="15"/>
                    <a:pt x="33" y="13"/>
                    <a:pt x="32" y="13"/>
                  </a:cubicBezTo>
                  <a:cubicBezTo>
                    <a:pt x="31" y="12"/>
                    <a:pt x="28" y="12"/>
                    <a:pt x="27" y="14"/>
                  </a:cubicBezTo>
                  <a:cubicBezTo>
                    <a:pt x="26" y="16"/>
                    <a:pt x="27" y="19"/>
                    <a:pt x="29" y="20"/>
                  </a:cubicBezTo>
                  <a:cubicBezTo>
                    <a:pt x="29" y="20"/>
                    <a:pt x="30" y="21"/>
                    <a:pt x="33" y="23"/>
                  </a:cubicBezTo>
                  <a:cubicBezTo>
                    <a:pt x="44" y="29"/>
                    <a:pt x="72" y="45"/>
                    <a:pt x="96" y="60"/>
                  </a:cubicBezTo>
                  <a:cubicBezTo>
                    <a:pt x="109" y="67"/>
                    <a:pt x="120" y="74"/>
                    <a:pt x="129" y="80"/>
                  </a:cubicBezTo>
                  <a:cubicBezTo>
                    <a:pt x="133" y="83"/>
                    <a:pt x="136" y="85"/>
                    <a:pt x="139" y="87"/>
                  </a:cubicBezTo>
                  <a:cubicBezTo>
                    <a:pt x="140" y="88"/>
                    <a:pt x="141" y="88"/>
                    <a:pt x="141" y="89"/>
                  </a:cubicBezTo>
                  <a:cubicBezTo>
                    <a:pt x="141" y="89"/>
                    <a:pt x="141" y="89"/>
                    <a:pt x="141" y="89"/>
                  </a:cubicBezTo>
                  <a:cubicBezTo>
                    <a:pt x="141" y="89"/>
                    <a:pt x="141" y="89"/>
                    <a:pt x="141" y="89"/>
                  </a:cubicBezTo>
                  <a:cubicBezTo>
                    <a:pt x="143" y="88"/>
                    <a:pt x="143" y="88"/>
                    <a:pt x="143" y="88"/>
                  </a:cubicBezTo>
                  <a:cubicBezTo>
                    <a:pt x="141" y="89"/>
                    <a:pt x="141" y="89"/>
                    <a:pt x="141" y="89"/>
                  </a:cubicBezTo>
                  <a:cubicBezTo>
                    <a:pt x="141" y="89"/>
                    <a:pt x="141" y="89"/>
                    <a:pt x="141" y="89"/>
                  </a:cubicBezTo>
                  <a:cubicBezTo>
                    <a:pt x="143" y="88"/>
                    <a:pt x="143" y="88"/>
                    <a:pt x="143" y="88"/>
                  </a:cubicBezTo>
                  <a:cubicBezTo>
                    <a:pt x="141" y="89"/>
                    <a:pt x="141" y="89"/>
                    <a:pt x="141" y="89"/>
                  </a:cubicBezTo>
                  <a:cubicBezTo>
                    <a:pt x="144" y="87"/>
                    <a:pt x="144" y="87"/>
                    <a:pt x="144" y="87"/>
                  </a:cubicBezTo>
                  <a:cubicBezTo>
                    <a:pt x="141" y="87"/>
                    <a:pt x="141" y="87"/>
                    <a:pt x="141" y="87"/>
                  </a:cubicBezTo>
                  <a:cubicBezTo>
                    <a:pt x="141" y="88"/>
                    <a:pt x="141" y="89"/>
                    <a:pt x="141" y="89"/>
                  </a:cubicBezTo>
                  <a:cubicBezTo>
                    <a:pt x="144" y="87"/>
                    <a:pt x="144" y="87"/>
                    <a:pt x="144" y="87"/>
                  </a:cubicBezTo>
                  <a:cubicBezTo>
                    <a:pt x="141" y="87"/>
                    <a:pt x="141" y="87"/>
                    <a:pt x="141" y="87"/>
                  </a:cubicBezTo>
                  <a:cubicBezTo>
                    <a:pt x="145" y="87"/>
                    <a:pt x="145" y="87"/>
                    <a:pt x="145" y="87"/>
                  </a:cubicBezTo>
                  <a:cubicBezTo>
                    <a:pt x="141" y="85"/>
                    <a:pt x="141" y="85"/>
                    <a:pt x="141" y="85"/>
                  </a:cubicBezTo>
                  <a:cubicBezTo>
                    <a:pt x="141" y="86"/>
                    <a:pt x="141" y="87"/>
                    <a:pt x="141" y="87"/>
                  </a:cubicBezTo>
                  <a:cubicBezTo>
                    <a:pt x="145" y="87"/>
                    <a:pt x="145" y="87"/>
                    <a:pt x="145" y="87"/>
                  </a:cubicBezTo>
                  <a:cubicBezTo>
                    <a:pt x="141" y="85"/>
                    <a:pt x="141" y="85"/>
                    <a:pt x="141" y="85"/>
                  </a:cubicBezTo>
                  <a:cubicBezTo>
                    <a:pt x="145" y="88"/>
                    <a:pt x="145" y="88"/>
                    <a:pt x="145" y="88"/>
                  </a:cubicBezTo>
                  <a:cubicBezTo>
                    <a:pt x="147" y="84"/>
                    <a:pt x="147" y="84"/>
                    <a:pt x="147" y="84"/>
                  </a:cubicBezTo>
                  <a:cubicBezTo>
                    <a:pt x="23" y="22"/>
                    <a:pt x="23" y="22"/>
                    <a:pt x="23" y="22"/>
                  </a:cubicBezTo>
                  <a:cubicBezTo>
                    <a:pt x="21" y="21"/>
                    <a:pt x="18" y="22"/>
                    <a:pt x="17" y="24"/>
                  </a:cubicBezTo>
                  <a:cubicBezTo>
                    <a:pt x="16" y="25"/>
                    <a:pt x="17" y="28"/>
                    <a:pt x="19" y="29"/>
                  </a:cubicBezTo>
                  <a:cubicBezTo>
                    <a:pt x="144" y="107"/>
                    <a:pt x="144" y="107"/>
                    <a:pt x="144" y="107"/>
                  </a:cubicBezTo>
                  <a:cubicBezTo>
                    <a:pt x="146" y="104"/>
                    <a:pt x="146" y="104"/>
                    <a:pt x="146" y="104"/>
                  </a:cubicBezTo>
                  <a:cubicBezTo>
                    <a:pt x="148" y="100"/>
                    <a:pt x="148" y="100"/>
                    <a:pt x="148" y="100"/>
                  </a:cubicBezTo>
                  <a:cubicBezTo>
                    <a:pt x="148" y="100"/>
                    <a:pt x="116" y="83"/>
                    <a:pt x="84" y="65"/>
                  </a:cubicBezTo>
                  <a:cubicBezTo>
                    <a:pt x="67" y="56"/>
                    <a:pt x="50" y="48"/>
                    <a:pt x="37" y="41"/>
                  </a:cubicBezTo>
                  <a:cubicBezTo>
                    <a:pt x="31" y="38"/>
                    <a:pt x="25" y="35"/>
                    <a:pt x="21" y="33"/>
                  </a:cubicBezTo>
                  <a:cubicBezTo>
                    <a:pt x="19" y="32"/>
                    <a:pt x="17" y="31"/>
                    <a:pt x="15" y="31"/>
                  </a:cubicBezTo>
                  <a:cubicBezTo>
                    <a:pt x="15" y="30"/>
                    <a:pt x="14" y="30"/>
                    <a:pt x="13" y="30"/>
                  </a:cubicBezTo>
                  <a:cubicBezTo>
                    <a:pt x="13" y="30"/>
                    <a:pt x="12" y="30"/>
                    <a:pt x="11" y="30"/>
                  </a:cubicBezTo>
                  <a:cubicBezTo>
                    <a:pt x="11" y="30"/>
                    <a:pt x="10" y="30"/>
                    <a:pt x="10" y="30"/>
                  </a:cubicBezTo>
                  <a:cubicBezTo>
                    <a:pt x="9" y="30"/>
                    <a:pt x="8" y="30"/>
                    <a:pt x="7" y="32"/>
                  </a:cubicBezTo>
                  <a:cubicBezTo>
                    <a:pt x="7" y="32"/>
                    <a:pt x="7" y="34"/>
                    <a:pt x="7" y="35"/>
                  </a:cubicBezTo>
                  <a:cubicBezTo>
                    <a:pt x="7" y="36"/>
                    <a:pt x="8" y="37"/>
                    <a:pt x="9" y="37"/>
                  </a:cubicBezTo>
                  <a:cubicBezTo>
                    <a:pt x="9" y="37"/>
                    <a:pt x="11" y="38"/>
                    <a:pt x="15" y="41"/>
                  </a:cubicBezTo>
                  <a:cubicBezTo>
                    <a:pt x="28" y="49"/>
                    <a:pt x="60" y="68"/>
                    <a:pt x="90" y="87"/>
                  </a:cubicBezTo>
                  <a:cubicBezTo>
                    <a:pt x="104" y="96"/>
                    <a:pt x="118" y="104"/>
                    <a:pt x="128" y="111"/>
                  </a:cubicBezTo>
                  <a:cubicBezTo>
                    <a:pt x="133" y="114"/>
                    <a:pt x="137" y="117"/>
                    <a:pt x="140" y="119"/>
                  </a:cubicBezTo>
                  <a:cubicBezTo>
                    <a:pt x="142" y="120"/>
                    <a:pt x="143" y="120"/>
                    <a:pt x="143" y="121"/>
                  </a:cubicBezTo>
                  <a:cubicBezTo>
                    <a:pt x="144" y="121"/>
                    <a:pt x="144" y="121"/>
                    <a:pt x="144" y="121"/>
                  </a:cubicBezTo>
                  <a:cubicBezTo>
                    <a:pt x="145" y="120"/>
                    <a:pt x="145" y="120"/>
                    <a:pt x="145" y="120"/>
                  </a:cubicBezTo>
                  <a:cubicBezTo>
                    <a:pt x="144" y="121"/>
                    <a:pt x="144" y="121"/>
                    <a:pt x="144" y="121"/>
                  </a:cubicBezTo>
                  <a:cubicBezTo>
                    <a:pt x="144" y="121"/>
                    <a:pt x="144" y="121"/>
                    <a:pt x="144" y="121"/>
                  </a:cubicBezTo>
                  <a:cubicBezTo>
                    <a:pt x="145" y="120"/>
                    <a:pt x="145" y="120"/>
                    <a:pt x="145" y="120"/>
                  </a:cubicBezTo>
                  <a:cubicBezTo>
                    <a:pt x="144" y="121"/>
                    <a:pt x="144" y="121"/>
                    <a:pt x="144" y="121"/>
                  </a:cubicBezTo>
                  <a:cubicBezTo>
                    <a:pt x="147" y="119"/>
                    <a:pt x="147" y="119"/>
                    <a:pt x="147" y="119"/>
                  </a:cubicBezTo>
                  <a:cubicBezTo>
                    <a:pt x="143" y="121"/>
                    <a:pt x="143" y="121"/>
                    <a:pt x="143" y="121"/>
                  </a:cubicBezTo>
                  <a:cubicBezTo>
                    <a:pt x="144" y="121"/>
                    <a:pt x="144" y="121"/>
                    <a:pt x="144" y="121"/>
                  </a:cubicBezTo>
                  <a:cubicBezTo>
                    <a:pt x="147" y="119"/>
                    <a:pt x="147" y="119"/>
                    <a:pt x="147" y="119"/>
                  </a:cubicBezTo>
                  <a:cubicBezTo>
                    <a:pt x="143" y="121"/>
                    <a:pt x="143" y="121"/>
                    <a:pt x="143" y="121"/>
                  </a:cubicBezTo>
                  <a:cubicBezTo>
                    <a:pt x="147" y="119"/>
                    <a:pt x="147" y="119"/>
                    <a:pt x="147" y="119"/>
                  </a:cubicBezTo>
                  <a:cubicBezTo>
                    <a:pt x="143" y="119"/>
                    <a:pt x="143" y="119"/>
                    <a:pt x="143" y="119"/>
                  </a:cubicBezTo>
                  <a:cubicBezTo>
                    <a:pt x="143" y="120"/>
                    <a:pt x="143" y="120"/>
                    <a:pt x="143" y="121"/>
                  </a:cubicBezTo>
                  <a:cubicBezTo>
                    <a:pt x="147" y="119"/>
                    <a:pt x="147" y="119"/>
                    <a:pt x="147" y="119"/>
                  </a:cubicBezTo>
                  <a:cubicBezTo>
                    <a:pt x="143" y="119"/>
                    <a:pt x="143" y="119"/>
                    <a:pt x="143" y="119"/>
                  </a:cubicBezTo>
                  <a:cubicBezTo>
                    <a:pt x="147" y="119"/>
                    <a:pt x="147" y="119"/>
                    <a:pt x="147" y="119"/>
                  </a:cubicBezTo>
                  <a:cubicBezTo>
                    <a:pt x="144" y="117"/>
                    <a:pt x="144" y="117"/>
                    <a:pt x="144" y="117"/>
                  </a:cubicBezTo>
                  <a:cubicBezTo>
                    <a:pt x="143" y="117"/>
                    <a:pt x="143" y="118"/>
                    <a:pt x="143" y="119"/>
                  </a:cubicBezTo>
                  <a:cubicBezTo>
                    <a:pt x="147" y="119"/>
                    <a:pt x="147" y="119"/>
                    <a:pt x="147" y="119"/>
                  </a:cubicBezTo>
                  <a:cubicBezTo>
                    <a:pt x="144" y="117"/>
                    <a:pt x="144" y="117"/>
                    <a:pt x="144" y="117"/>
                  </a:cubicBezTo>
                  <a:cubicBezTo>
                    <a:pt x="147" y="119"/>
                    <a:pt x="147" y="119"/>
                    <a:pt x="147" y="119"/>
                  </a:cubicBezTo>
                  <a:cubicBezTo>
                    <a:pt x="149" y="115"/>
                    <a:pt x="149" y="115"/>
                    <a:pt x="149" y="115"/>
                  </a:cubicBezTo>
                  <a:cubicBezTo>
                    <a:pt x="13" y="44"/>
                    <a:pt x="13" y="44"/>
                    <a:pt x="13" y="44"/>
                  </a:cubicBezTo>
                  <a:cubicBezTo>
                    <a:pt x="11" y="43"/>
                    <a:pt x="9" y="44"/>
                    <a:pt x="8" y="45"/>
                  </a:cubicBezTo>
                  <a:cubicBezTo>
                    <a:pt x="6" y="47"/>
                    <a:pt x="7" y="50"/>
                    <a:pt x="9" y="51"/>
                  </a:cubicBezTo>
                  <a:cubicBezTo>
                    <a:pt x="145" y="136"/>
                    <a:pt x="145" y="136"/>
                    <a:pt x="145" y="136"/>
                  </a:cubicBezTo>
                  <a:cubicBezTo>
                    <a:pt x="147" y="133"/>
                    <a:pt x="147" y="133"/>
                    <a:pt x="147" y="133"/>
                  </a:cubicBezTo>
                  <a:cubicBezTo>
                    <a:pt x="144" y="130"/>
                    <a:pt x="144" y="130"/>
                    <a:pt x="144" y="130"/>
                  </a:cubicBezTo>
                  <a:cubicBezTo>
                    <a:pt x="147" y="133"/>
                    <a:pt x="147" y="133"/>
                    <a:pt x="147" y="133"/>
                  </a:cubicBezTo>
                  <a:cubicBezTo>
                    <a:pt x="146" y="129"/>
                    <a:pt x="146" y="129"/>
                    <a:pt x="146" y="129"/>
                  </a:cubicBezTo>
                  <a:cubicBezTo>
                    <a:pt x="146" y="129"/>
                    <a:pt x="145" y="129"/>
                    <a:pt x="144" y="130"/>
                  </a:cubicBezTo>
                  <a:cubicBezTo>
                    <a:pt x="147" y="133"/>
                    <a:pt x="147" y="133"/>
                    <a:pt x="147" y="133"/>
                  </a:cubicBezTo>
                  <a:cubicBezTo>
                    <a:pt x="146" y="129"/>
                    <a:pt x="146" y="129"/>
                    <a:pt x="146" y="129"/>
                  </a:cubicBezTo>
                  <a:cubicBezTo>
                    <a:pt x="147" y="133"/>
                    <a:pt x="147" y="133"/>
                    <a:pt x="147" y="133"/>
                  </a:cubicBezTo>
                  <a:cubicBezTo>
                    <a:pt x="147" y="129"/>
                    <a:pt x="147" y="129"/>
                    <a:pt x="147" y="129"/>
                  </a:cubicBezTo>
                  <a:cubicBezTo>
                    <a:pt x="147" y="129"/>
                    <a:pt x="147" y="129"/>
                    <a:pt x="146" y="129"/>
                  </a:cubicBezTo>
                  <a:cubicBezTo>
                    <a:pt x="147" y="133"/>
                    <a:pt x="147" y="133"/>
                    <a:pt x="147" y="133"/>
                  </a:cubicBezTo>
                  <a:cubicBezTo>
                    <a:pt x="147" y="129"/>
                    <a:pt x="147" y="129"/>
                    <a:pt x="147" y="129"/>
                  </a:cubicBezTo>
                  <a:cubicBezTo>
                    <a:pt x="147" y="132"/>
                    <a:pt x="147" y="132"/>
                    <a:pt x="147" y="132"/>
                  </a:cubicBezTo>
                  <a:cubicBezTo>
                    <a:pt x="148" y="129"/>
                    <a:pt x="148" y="129"/>
                    <a:pt x="148" y="129"/>
                  </a:cubicBezTo>
                  <a:cubicBezTo>
                    <a:pt x="148" y="129"/>
                    <a:pt x="148" y="129"/>
                    <a:pt x="147" y="129"/>
                  </a:cubicBezTo>
                  <a:cubicBezTo>
                    <a:pt x="147" y="132"/>
                    <a:pt x="147" y="132"/>
                    <a:pt x="147" y="132"/>
                  </a:cubicBezTo>
                  <a:cubicBezTo>
                    <a:pt x="148" y="129"/>
                    <a:pt x="148" y="129"/>
                    <a:pt x="148" y="129"/>
                  </a:cubicBezTo>
                  <a:cubicBezTo>
                    <a:pt x="148" y="129"/>
                    <a:pt x="148" y="129"/>
                    <a:pt x="148" y="129"/>
                  </a:cubicBezTo>
                  <a:cubicBezTo>
                    <a:pt x="148" y="129"/>
                    <a:pt x="148" y="129"/>
                    <a:pt x="148" y="129"/>
                  </a:cubicBezTo>
                  <a:cubicBezTo>
                    <a:pt x="148" y="129"/>
                    <a:pt x="148" y="129"/>
                    <a:pt x="148" y="129"/>
                  </a:cubicBezTo>
                  <a:cubicBezTo>
                    <a:pt x="148" y="129"/>
                    <a:pt x="148" y="129"/>
                    <a:pt x="148" y="129"/>
                  </a:cubicBezTo>
                  <a:cubicBezTo>
                    <a:pt x="148" y="129"/>
                    <a:pt x="148" y="129"/>
                    <a:pt x="148" y="129"/>
                  </a:cubicBezTo>
                  <a:cubicBezTo>
                    <a:pt x="148" y="129"/>
                    <a:pt x="147" y="128"/>
                    <a:pt x="146" y="128"/>
                  </a:cubicBezTo>
                  <a:cubicBezTo>
                    <a:pt x="141" y="125"/>
                    <a:pt x="129" y="120"/>
                    <a:pt x="116" y="113"/>
                  </a:cubicBezTo>
                  <a:cubicBezTo>
                    <a:pt x="95" y="102"/>
                    <a:pt x="69" y="89"/>
                    <a:pt x="47" y="77"/>
                  </a:cubicBezTo>
                  <a:cubicBezTo>
                    <a:pt x="36" y="72"/>
                    <a:pt x="27" y="67"/>
                    <a:pt x="20" y="63"/>
                  </a:cubicBezTo>
                  <a:cubicBezTo>
                    <a:pt x="17" y="62"/>
                    <a:pt x="14" y="60"/>
                    <a:pt x="12" y="59"/>
                  </a:cubicBezTo>
                  <a:cubicBezTo>
                    <a:pt x="11" y="59"/>
                    <a:pt x="10" y="58"/>
                    <a:pt x="10" y="58"/>
                  </a:cubicBezTo>
                  <a:cubicBezTo>
                    <a:pt x="9" y="58"/>
                    <a:pt x="9" y="58"/>
                    <a:pt x="9" y="58"/>
                  </a:cubicBezTo>
                  <a:cubicBezTo>
                    <a:pt x="8" y="58"/>
                    <a:pt x="8" y="58"/>
                    <a:pt x="8" y="58"/>
                  </a:cubicBezTo>
                  <a:cubicBezTo>
                    <a:pt x="8" y="58"/>
                    <a:pt x="8" y="58"/>
                    <a:pt x="8" y="58"/>
                  </a:cubicBezTo>
                  <a:cubicBezTo>
                    <a:pt x="8" y="58"/>
                    <a:pt x="8" y="57"/>
                    <a:pt x="7" y="57"/>
                  </a:cubicBezTo>
                  <a:cubicBezTo>
                    <a:pt x="7" y="57"/>
                    <a:pt x="6" y="57"/>
                    <a:pt x="6" y="58"/>
                  </a:cubicBezTo>
                  <a:cubicBezTo>
                    <a:pt x="5" y="58"/>
                    <a:pt x="4" y="59"/>
                    <a:pt x="3" y="60"/>
                  </a:cubicBezTo>
                  <a:cubicBezTo>
                    <a:pt x="2" y="61"/>
                    <a:pt x="3" y="64"/>
                    <a:pt x="5" y="65"/>
                  </a:cubicBezTo>
                  <a:cubicBezTo>
                    <a:pt x="5" y="65"/>
                    <a:pt x="7" y="66"/>
                    <a:pt x="11" y="68"/>
                  </a:cubicBezTo>
                  <a:cubicBezTo>
                    <a:pt x="24" y="76"/>
                    <a:pt x="57" y="96"/>
                    <a:pt x="86" y="114"/>
                  </a:cubicBezTo>
                  <a:cubicBezTo>
                    <a:pt x="101" y="124"/>
                    <a:pt x="115" y="132"/>
                    <a:pt x="125" y="139"/>
                  </a:cubicBezTo>
                  <a:cubicBezTo>
                    <a:pt x="131" y="142"/>
                    <a:pt x="135" y="145"/>
                    <a:pt x="138" y="147"/>
                  </a:cubicBezTo>
                  <a:cubicBezTo>
                    <a:pt x="139" y="148"/>
                    <a:pt x="140" y="149"/>
                    <a:pt x="141" y="149"/>
                  </a:cubicBezTo>
                  <a:cubicBezTo>
                    <a:pt x="141" y="150"/>
                    <a:pt x="141" y="150"/>
                    <a:pt x="141" y="150"/>
                  </a:cubicBezTo>
                  <a:cubicBezTo>
                    <a:pt x="143" y="148"/>
                    <a:pt x="143" y="148"/>
                    <a:pt x="143" y="148"/>
                  </a:cubicBezTo>
                  <a:cubicBezTo>
                    <a:pt x="141" y="149"/>
                    <a:pt x="141" y="149"/>
                    <a:pt x="141" y="149"/>
                  </a:cubicBezTo>
                  <a:cubicBezTo>
                    <a:pt x="141" y="150"/>
                    <a:pt x="141" y="150"/>
                    <a:pt x="141" y="150"/>
                  </a:cubicBezTo>
                  <a:cubicBezTo>
                    <a:pt x="143" y="148"/>
                    <a:pt x="143" y="148"/>
                    <a:pt x="143" y="148"/>
                  </a:cubicBezTo>
                  <a:cubicBezTo>
                    <a:pt x="141" y="149"/>
                    <a:pt x="141" y="149"/>
                    <a:pt x="141" y="149"/>
                  </a:cubicBezTo>
                  <a:cubicBezTo>
                    <a:pt x="144" y="147"/>
                    <a:pt x="144" y="147"/>
                    <a:pt x="144" y="147"/>
                  </a:cubicBezTo>
                  <a:cubicBezTo>
                    <a:pt x="141" y="149"/>
                    <a:pt x="141" y="149"/>
                    <a:pt x="141" y="149"/>
                  </a:cubicBezTo>
                  <a:cubicBezTo>
                    <a:pt x="141" y="149"/>
                    <a:pt x="141" y="149"/>
                    <a:pt x="141" y="149"/>
                  </a:cubicBezTo>
                  <a:cubicBezTo>
                    <a:pt x="144" y="147"/>
                    <a:pt x="144" y="147"/>
                    <a:pt x="144" y="147"/>
                  </a:cubicBezTo>
                  <a:cubicBezTo>
                    <a:pt x="141" y="149"/>
                    <a:pt x="141" y="149"/>
                    <a:pt x="141" y="149"/>
                  </a:cubicBezTo>
                  <a:cubicBezTo>
                    <a:pt x="144" y="147"/>
                    <a:pt x="144" y="147"/>
                    <a:pt x="144" y="147"/>
                  </a:cubicBezTo>
                  <a:cubicBezTo>
                    <a:pt x="141" y="147"/>
                    <a:pt x="141" y="147"/>
                    <a:pt x="141" y="147"/>
                  </a:cubicBezTo>
                  <a:cubicBezTo>
                    <a:pt x="141" y="148"/>
                    <a:pt x="141" y="149"/>
                    <a:pt x="141" y="149"/>
                  </a:cubicBezTo>
                  <a:cubicBezTo>
                    <a:pt x="144" y="147"/>
                    <a:pt x="144" y="147"/>
                    <a:pt x="144" y="147"/>
                  </a:cubicBezTo>
                  <a:cubicBezTo>
                    <a:pt x="141" y="147"/>
                    <a:pt x="141" y="147"/>
                    <a:pt x="141" y="147"/>
                  </a:cubicBezTo>
                  <a:cubicBezTo>
                    <a:pt x="144" y="147"/>
                    <a:pt x="144" y="147"/>
                    <a:pt x="144" y="147"/>
                  </a:cubicBezTo>
                  <a:cubicBezTo>
                    <a:pt x="141" y="145"/>
                    <a:pt x="141" y="145"/>
                    <a:pt x="141" y="145"/>
                  </a:cubicBezTo>
                  <a:cubicBezTo>
                    <a:pt x="141" y="146"/>
                    <a:pt x="141" y="147"/>
                    <a:pt x="141" y="147"/>
                  </a:cubicBezTo>
                  <a:cubicBezTo>
                    <a:pt x="144" y="147"/>
                    <a:pt x="144" y="147"/>
                    <a:pt x="144" y="147"/>
                  </a:cubicBezTo>
                  <a:cubicBezTo>
                    <a:pt x="141" y="145"/>
                    <a:pt x="141" y="145"/>
                    <a:pt x="141" y="145"/>
                  </a:cubicBezTo>
                  <a:cubicBezTo>
                    <a:pt x="145" y="147"/>
                    <a:pt x="145" y="147"/>
                    <a:pt x="145" y="147"/>
                  </a:cubicBezTo>
                  <a:cubicBezTo>
                    <a:pt x="146" y="144"/>
                    <a:pt x="146" y="144"/>
                    <a:pt x="146" y="144"/>
                  </a:cubicBezTo>
                  <a:cubicBezTo>
                    <a:pt x="146" y="144"/>
                    <a:pt x="112" y="127"/>
                    <a:pt x="77" y="110"/>
                  </a:cubicBezTo>
                  <a:cubicBezTo>
                    <a:pt x="59" y="102"/>
                    <a:pt x="42" y="93"/>
                    <a:pt x="28" y="87"/>
                  </a:cubicBezTo>
                  <a:cubicBezTo>
                    <a:pt x="22" y="84"/>
                    <a:pt x="16" y="81"/>
                    <a:pt x="12" y="79"/>
                  </a:cubicBezTo>
                  <a:cubicBezTo>
                    <a:pt x="10" y="78"/>
                    <a:pt x="9" y="77"/>
                    <a:pt x="7" y="77"/>
                  </a:cubicBezTo>
                  <a:cubicBezTo>
                    <a:pt x="7" y="77"/>
                    <a:pt x="6" y="76"/>
                    <a:pt x="6" y="76"/>
                  </a:cubicBezTo>
                  <a:cubicBezTo>
                    <a:pt x="5" y="76"/>
                    <a:pt x="5" y="76"/>
                    <a:pt x="5" y="76"/>
                  </a:cubicBezTo>
                  <a:cubicBezTo>
                    <a:pt x="5" y="76"/>
                    <a:pt x="5" y="76"/>
                    <a:pt x="5" y="76"/>
                  </a:cubicBezTo>
                  <a:cubicBezTo>
                    <a:pt x="5" y="76"/>
                    <a:pt x="5" y="76"/>
                    <a:pt x="4" y="76"/>
                  </a:cubicBezTo>
                  <a:cubicBezTo>
                    <a:pt x="4" y="76"/>
                    <a:pt x="3" y="76"/>
                    <a:pt x="3" y="76"/>
                  </a:cubicBezTo>
                  <a:cubicBezTo>
                    <a:pt x="2" y="76"/>
                    <a:pt x="2" y="76"/>
                    <a:pt x="2" y="77"/>
                  </a:cubicBezTo>
                  <a:cubicBezTo>
                    <a:pt x="1" y="77"/>
                    <a:pt x="1" y="77"/>
                    <a:pt x="0" y="78"/>
                  </a:cubicBezTo>
                  <a:cubicBezTo>
                    <a:pt x="4" y="80"/>
                    <a:pt x="4" y="80"/>
                    <a:pt x="4" y="80"/>
                  </a:cubicBezTo>
                  <a:cubicBezTo>
                    <a:pt x="1" y="77"/>
                    <a:pt x="1" y="77"/>
                    <a:pt x="1" y="77"/>
                  </a:cubicBezTo>
                  <a:cubicBezTo>
                    <a:pt x="0" y="78"/>
                    <a:pt x="0" y="79"/>
                    <a:pt x="0" y="80"/>
                  </a:cubicBezTo>
                  <a:cubicBezTo>
                    <a:pt x="0" y="81"/>
                    <a:pt x="0" y="82"/>
                    <a:pt x="0" y="82"/>
                  </a:cubicBezTo>
                  <a:cubicBezTo>
                    <a:pt x="1" y="83"/>
                    <a:pt x="1" y="83"/>
                    <a:pt x="1" y="83"/>
                  </a:cubicBezTo>
                  <a:cubicBezTo>
                    <a:pt x="2" y="83"/>
                    <a:pt x="2" y="84"/>
                    <a:pt x="3" y="84"/>
                  </a:cubicBezTo>
                  <a:cubicBezTo>
                    <a:pt x="5" y="86"/>
                    <a:pt x="8" y="88"/>
                    <a:pt x="13" y="91"/>
                  </a:cubicBezTo>
                  <a:cubicBezTo>
                    <a:pt x="30" y="102"/>
                    <a:pt x="64" y="123"/>
                    <a:pt x="93" y="141"/>
                  </a:cubicBezTo>
                  <a:cubicBezTo>
                    <a:pt x="107" y="150"/>
                    <a:pt x="121" y="158"/>
                    <a:pt x="131" y="164"/>
                  </a:cubicBezTo>
                  <a:cubicBezTo>
                    <a:pt x="136" y="167"/>
                    <a:pt x="140" y="169"/>
                    <a:pt x="143" y="171"/>
                  </a:cubicBezTo>
                  <a:cubicBezTo>
                    <a:pt x="144" y="172"/>
                    <a:pt x="145" y="173"/>
                    <a:pt x="146" y="173"/>
                  </a:cubicBezTo>
                  <a:cubicBezTo>
                    <a:pt x="146" y="174"/>
                    <a:pt x="146" y="174"/>
                    <a:pt x="146" y="174"/>
                  </a:cubicBezTo>
                  <a:cubicBezTo>
                    <a:pt x="146" y="174"/>
                    <a:pt x="146" y="174"/>
                    <a:pt x="146" y="174"/>
                  </a:cubicBezTo>
                  <a:cubicBezTo>
                    <a:pt x="147" y="173"/>
                    <a:pt x="147" y="173"/>
                    <a:pt x="147" y="173"/>
                  </a:cubicBezTo>
                  <a:cubicBezTo>
                    <a:pt x="146" y="174"/>
                    <a:pt x="146" y="174"/>
                    <a:pt x="146" y="174"/>
                  </a:cubicBezTo>
                  <a:cubicBezTo>
                    <a:pt x="146" y="174"/>
                    <a:pt x="146" y="174"/>
                    <a:pt x="146" y="174"/>
                  </a:cubicBezTo>
                  <a:cubicBezTo>
                    <a:pt x="147" y="173"/>
                    <a:pt x="147" y="173"/>
                    <a:pt x="147" y="173"/>
                  </a:cubicBezTo>
                  <a:cubicBezTo>
                    <a:pt x="146" y="174"/>
                    <a:pt x="146" y="174"/>
                    <a:pt x="146" y="174"/>
                  </a:cubicBezTo>
                  <a:cubicBezTo>
                    <a:pt x="148" y="171"/>
                    <a:pt x="148" y="171"/>
                    <a:pt x="148" y="171"/>
                  </a:cubicBezTo>
                  <a:cubicBezTo>
                    <a:pt x="146" y="173"/>
                    <a:pt x="146" y="173"/>
                    <a:pt x="146" y="173"/>
                  </a:cubicBezTo>
                  <a:cubicBezTo>
                    <a:pt x="146" y="174"/>
                    <a:pt x="146" y="174"/>
                    <a:pt x="146" y="174"/>
                  </a:cubicBezTo>
                  <a:cubicBezTo>
                    <a:pt x="148" y="171"/>
                    <a:pt x="148" y="171"/>
                    <a:pt x="148" y="171"/>
                  </a:cubicBezTo>
                  <a:cubicBezTo>
                    <a:pt x="146" y="173"/>
                    <a:pt x="146" y="173"/>
                    <a:pt x="146" y="173"/>
                  </a:cubicBezTo>
                  <a:cubicBezTo>
                    <a:pt x="149" y="171"/>
                    <a:pt x="149" y="171"/>
                    <a:pt x="149" y="171"/>
                  </a:cubicBezTo>
                  <a:cubicBezTo>
                    <a:pt x="146" y="173"/>
                    <a:pt x="146" y="173"/>
                    <a:pt x="146" y="173"/>
                  </a:cubicBezTo>
                  <a:cubicBezTo>
                    <a:pt x="146" y="173"/>
                    <a:pt x="146" y="173"/>
                    <a:pt x="146" y="173"/>
                  </a:cubicBezTo>
                  <a:cubicBezTo>
                    <a:pt x="149" y="171"/>
                    <a:pt x="149" y="171"/>
                    <a:pt x="149" y="171"/>
                  </a:cubicBezTo>
                  <a:cubicBezTo>
                    <a:pt x="146" y="173"/>
                    <a:pt x="146" y="173"/>
                    <a:pt x="146" y="173"/>
                  </a:cubicBezTo>
                  <a:cubicBezTo>
                    <a:pt x="149" y="171"/>
                    <a:pt x="149" y="171"/>
                    <a:pt x="149" y="171"/>
                  </a:cubicBezTo>
                  <a:cubicBezTo>
                    <a:pt x="146" y="172"/>
                    <a:pt x="146" y="172"/>
                    <a:pt x="146" y="172"/>
                  </a:cubicBezTo>
                  <a:cubicBezTo>
                    <a:pt x="146" y="173"/>
                    <a:pt x="146" y="173"/>
                    <a:pt x="146" y="173"/>
                  </a:cubicBezTo>
                  <a:cubicBezTo>
                    <a:pt x="149" y="171"/>
                    <a:pt x="149" y="171"/>
                    <a:pt x="149" y="171"/>
                  </a:cubicBezTo>
                  <a:cubicBezTo>
                    <a:pt x="146" y="172"/>
                    <a:pt x="146" y="172"/>
                    <a:pt x="146" y="172"/>
                  </a:cubicBezTo>
                  <a:cubicBezTo>
                    <a:pt x="149" y="170"/>
                    <a:pt x="149" y="170"/>
                    <a:pt x="149" y="170"/>
                  </a:cubicBezTo>
                  <a:cubicBezTo>
                    <a:pt x="145" y="170"/>
                    <a:pt x="145" y="170"/>
                    <a:pt x="145" y="170"/>
                  </a:cubicBezTo>
                  <a:cubicBezTo>
                    <a:pt x="145" y="172"/>
                    <a:pt x="145" y="172"/>
                    <a:pt x="146" y="172"/>
                  </a:cubicBezTo>
                  <a:cubicBezTo>
                    <a:pt x="149" y="170"/>
                    <a:pt x="149" y="170"/>
                    <a:pt x="149" y="170"/>
                  </a:cubicBezTo>
                  <a:cubicBezTo>
                    <a:pt x="145" y="170"/>
                    <a:pt x="145" y="170"/>
                    <a:pt x="145" y="170"/>
                  </a:cubicBezTo>
                  <a:cubicBezTo>
                    <a:pt x="149" y="170"/>
                    <a:pt x="149" y="170"/>
                    <a:pt x="149" y="170"/>
                  </a:cubicBezTo>
                  <a:cubicBezTo>
                    <a:pt x="151" y="167"/>
                    <a:pt x="151" y="167"/>
                    <a:pt x="151" y="167"/>
                  </a:cubicBezTo>
                  <a:cubicBezTo>
                    <a:pt x="9" y="97"/>
                    <a:pt x="9" y="97"/>
                    <a:pt x="9" y="97"/>
                  </a:cubicBezTo>
                  <a:cubicBezTo>
                    <a:pt x="7" y="96"/>
                    <a:pt x="5" y="97"/>
                    <a:pt x="4" y="98"/>
                  </a:cubicBezTo>
                  <a:cubicBezTo>
                    <a:pt x="3" y="99"/>
                    <a:pt x="3" y="100"/>
                    <a:pt x="3" y="101"/>
                  </a:cubicBezTo>
                  <a:cubicBezTo>
                    <a:pt x="3" y="102"/>
                    <a:pt x="3" y="103"/>
                    <a:pt x="4" y="103"/>
                  </a:cubicBezTo>
                  <a:cubicBezTo>
                    <a:pt x="4" y="104"/>
                    <a:pt x="5" y="104"/>
                    <a:pt x="5" y="105"/>
                  </a:cubicBezTo>
                  <a:cubicBezTo>
                    <a:pt x="6" y="106"/>
                    <a:pt x="7" y="107"/>
                    <a:pt x="9" y="108"/>
                  </a:cubicBezTo>
                  <a:cubicBezTo>
                    <a:pt x="15" y="113"/>
                    <a:pt x="27" y="120"/>
                    <a:pt x="41" y="129"/>
                  </a:cubicBezTo>
                  <a:cubicBezTo>
                    <a:pt x="84" y="155"/>
                    <a:pt x="148" y="193"/>
                    <a:pt x="148" y="193"/>
                  </a:cubicBezTo>
                  <a:cubicBezTo>
                    <a:pt x="150" y="190"/>
                    <a:pt x="150" y="190"/>
                    <a:pt x="150" y="190"/>
                  </a:cubicBezTo>
                  <a:cubicBezTo>
                    <a:pt x="152" y="186"/>
                    <a:pt x="152" y="186"/>
                    <a:pt x="152" y="186"/>
                  </a:cubicBezTo>
                  <a:cubicBezTo>
                    <a:pt x="152" y="186"/>
                    <a:pt x="117" y="168"/>
                    <a:pt x="82" y="150"/>
                  </a:cubicBezTo>
                  <a:cubicBezTo>
                    <a:pt x="64" y="141"/>
                    <a:pt x="47" y="132"/>
                    <a:pt x="33" y="125"/>
                  </a:cubicBezTo>
                  <a:cubicBezTo>
                    <a:pt x="26" y="121"/>
                    <a:pt x="20" y="119"/>
                    <a:pt x="15" y="117"/>
                  </a:cubicBezTo>
                  <a:cubicBezTo>
                    <a:pt x="13" y="116"/>
                    <a:pt x="11" y="115"/>
                    <a:pt x="10" y="114"/>
                  </a:cubicBezTo>
                  <a:cubicBezTo>
                    <a:pt x="9" y="114"/>
                    <a:pt x="8" y="114"/>
                    <a:pt x="8" y="113"/>
                  </a:cubicBezTo>
                  <a:cubicBezTo>
                    <a:pt x="7" y="113"/>
                    <a:pt x="6" y="113"/>
                    <a:pt x="5" y="113"/>
                  </a:cubicBezTo>
                  <a:cubicBezTo>
                    <a:pt x="5" y="113"/>
                    <a:pt x="5" y="113"/>
                    <a:pt x="4" y="113"/>
                  </a:cubicBezTo>
                  <a:cubicBezTo>
                    <a:pt x="3" y="114"/>
                    <a:pt x="2" y="114"/>
                    <a:pt x="2" y="115"/>
                  </a:cubicBezTo>
                  <a:cubicBezTo>
                    <a:pt x="1" y="116"/>
                    <a:pt x="1" y="116"/>
                    <a:pt x="1" y="117"/>
                  </a:cubicBezTo>
                  <a:cubicBezTo>
                    <a:pt x="1" y="118"/>
                    <a:pt x="1" y="119"/>
                    <a:pt x="2" y="119"/>
                  </a:cubicBezTo>
                  <a:cubicBezTo>
                    <a:pt x="2" y="120"/>
                    <a:pt x="2" y="120"/>
                    <a:pt x="2" y="120"/>
                  </a:cubicBezTo>
                  <a:cubicBezTo>
                    <a:pt x="3" y="120"/>
                    <a:pt x="3" y="120"/>
                    <a:pt x="3" y="120"/>
                  </a:cubicBezTo>
                  <a:cubicBezTo>
                    <a:pt x="3" y="121"/>
                    <a:pt x="3" y="121"/>
                    <a:pt x="4" y="121"/>
                  </a:cubicBezTo>
                  <a:cubicBezTo>
                    <a:pt x="5" y="122"/>
                    <a:pt x="8" y="124"/>
                    <a:pt x="13" y="127"/>
                  </a:cubicBezTo>
                  <a:cubicBezTo>
                    <a:pt x="45" y="147"/>
                    <a:pt x="142" y="207"/>
                    <a:pt x="142" y="207"/>
                  </a:cubicBezTo>
                  <a:cubicBezTo>
                    <a:pt x="144" y="204"/>
                    <a:pt x="144" y="204"/>
                    <a:pt x="144" y="204"/>
                  </a:cubicBezTo>
                  <a:cubicBezTo>
                    <a:pt x="141" y="202"/>
                    <a:pt x="141" y="202"/>
                    <a:pt x="141" y="202"/>
                  </a:cubicBezTo>
                  <a:cubicBezTo>
                    <a:pt x="144" y="204"/>
                    <a:pt x="144" y="204"/>
                    <a:pt x="144" y="204"/>
                  </a:cubicBezTo>
                  <a:cubicBezTo>
                    <a:pt x="143" y="200"/>
                    <a:pt x="143" y="200"/>
                    <a:pt x="143" y="200"/>
                  </a:cubicBezTo>
                  <a:cubicBezTo>
                    <a:pt x="142" y="200"/>
                    <a:pt x="141" y="201"/>
                    <a:pt x="141" y="202"/>
                  </a:cubicBezTo>
                  <a:cubicBezTo>
                    <a:pt x="144" y="204"/>
                    <a:pt x="144" y="204"/>
                    <a:pt x="144" y="204"/>
                  </a:cubicBezTo>
                  <a:cubicBezTo>
                    <a:pt x="143" y="200"/>
                    <a:pt x="143" y="200"/>
                    <a:pt x="143" y="200"/>
                  </a:cubicBezTo>
                  <a:cubicBezTo>
                    <a:pt x="144" y="203"/>
                    <a:pt x="144" y="203"/>
                    <a:pt x="144" y="203"/>
                  </a:cubicBezTo>
                  <a:cubicBezTo>
                    <a:pt x="144" y="200"/>
                    <a:pt x="144" y="200"/>
                    <a:pt x="144" y="200"/>
                  </a:cubicBezTo>
                  <a:cubicBezTo>
                    <a:pt x="143" y="200"/>
                    <a:pt x="143" y="200"/>
                    <a:pt x="143" y="200"/>
                  </a:cubicBezTo>
                  <a:cubicBezTo>
                    <a:pt x="144" y="203"/>
                    <a:pt x="144" y="203"/>
                    <a:pt x="144" y="203"/>
                  </a:cubicBezTo>
                  <a:cubicBezTo>
                    <a:pt x="144" y="200"/>
                    <a:pt x="144" y="200"/>
                    <a:pt x="144" y="200"/>
                  </a:cubicBezTo>
                  <a:cubicBezTo>
                    <a:pt x="144" y="202"/>
                    <a:pt x="144" y="202"/>
                    <a:pt x="144" y="202"/>
                  </a:cubicBezTo>
                  <a:cubicBezTo>
                    <a:pt x="144" y="200"/>
                    <a:pt x="144" y="200"/>
                    <a:pt x="144" y="200"/>
                  </a:cubicBezTo>
                  <a:cubicBezTo>
                    <a:pt x="144" y="200"/>
                    <a:pt x="144" y="200"/>
                    <a:pt x="144" y="200"/>
                  </a:cubicBezTo>
                  <a:cubicBezTo>
                    <a:pt x="144" y="202"/>
                    <a:pt x="144" y="202"/>
                    <a:pt x="144" y="202"/>
                  </a:cubicBezTo>
                  <a:cubicBezTo>
                    <a:pt x="144" y="200"/>
                    <a:pt x="144" y="200"/>
                    <a:pt x="144" y="200"/>
                  </a:cubicBezTo>
                  <a:cubicBezTo>
                    <a:pt x="144" y="200"/>
                    <a:pt x="144" y="200"/>
                    <a:pt x="144" y="200"/>
                  </a:cubicBezTo>
                  <a:cubicBezTo>
                    <a:pt x="144" y="200"/>
                    <a:pt x="144" y="200"/>
                    <a:pt x="144" y="200"/>
                  </a:cubicBezTo>
                  <a:cubicBezTo>
                    <a:pt x="144" y="200"/>
                    <a:pt x="144" y="200"/>
                    <a:pt x="144" y="200"/>
                  </a:cubicBezTo>
                  <a:cubicBezTo>
                    <a:pt x="144" y="200"/>
                    <a:pt x="144" y="200"/>
                    <a:pt x="144" y="200"/>
                  </a:cubicBezTo>
                  <a:cubicBezTo>
                    <a:pt x="144" y="200"/>
                    <a:pt x="144" y="200"/>
                    <a:pt x="144" y="200"/>
                  </a:cubicBezTo>
                  <a:cubicBezTo>
                    <a:pt x="144" y="200"/>
                    <a:pt x="143" y="200"/>
                    <a:pt x="141" y="199"/>
                  </a:cubicBezTo>
                  <a:cubicBezTo>
                    <a:pt x="136" y="197"/>
                    <a:pt x="124" y="192"/>
                    <a:pt x="111" y="185"/>
                  </a:cubicBezTo>
                  <a:cubicBezTo>
                    <a:pt x="91" y="175"/>
                    <a:pt x="66" y="161"/>
                    <a:pt x="46" y="150"/>
                  </a:cubicBezTo>
                  <a:cubicBezTo>
                    <a:pt x="35" y="145"/>
                    <a:pt x="27" y="140"/>
                    <a:pt x="20" y="136"/>
                  </a:cubicBezTo>
                  <a:cubicBezTo>
                    <a:pt x="14" y="133"/>
                    <a:pt x="10" y="131"/>
                    <a:pt x="10" y="131"/>
                  </a:cubicBezTo>
                  <a:cubicBezTo>
                    <a:pt x="8" y="130"/>
                    <a:pt x="6" y="130"/>
                    <a:pt x="5" y="132"/>
                  </a:cubicBezTo>
                  <a:cubicBezTo>
                    <a:pt x="4" y="134"/>
                    <a:pt x="4" y="137"/>
                    <a:pt x="6" y="138"/>
                  </a:cubicBezTo>
                  <a:cubicBezTo>
                    <a:pt x="144" y="224"/>
                    <a:pt x="144" y="224"/>
                    <a:pt x="144" y="224"/>
                  </a:cubicBezTo>
                  <a:cubicBezTo>
                    <a:pt x="146" y="220"/>
                    <a:pt x="146" y="220"/>
                    <a:pt x="146" y="220"/>
                  </a:cubicBezTo>
                  <a:cubicBezTo>
                    <a:pt x="148" y="217"/>
                    <a:pt x="148" y="217"/>
                    <a:pt x="148" y="217"/>
                  </a:cubicBezTo>
                  <a:cubicBezTo>
                    <a:pt x="148" y="217"/>
                    <a:pt x="115" y="199"/>
                    <a:pt x="81" y="182"/>
                  </a:cubicBezTo>
                  <a:cubicBezTo>
                    <a:pt x="64" y="173"/>
                    <a:pt x="47" y="164"/>
                    <a:pt x="33" y="157"/>
                  </a:cubicBezTo>
                  <a:cubicBezTo>
                    <a:pt x="26" y="154"/>
                    <a:pt x="20" y="151"/>
                    <a:pt x="16" y="149"/>
                  </a:cubicBezTo>
                  <a:cubicBezTo>
                    <a:pt x="14" y="148"/>
                    <a:pt x="12" y="147"/>
                    <a:pt x="10" y="147"/>
                  </a:cubicBezTo>
                  <a:cubicBezTo>
                    <a:pt x="9" y="147"/>
                    <a:pt x="9" y="146"/>
                    <a:pt x="8" y="146"/>
                  </a:cubicBezTo>
                  <a:cubicBezTo>
                    <a:pt x="7" y="146"/>
                    <a:pt x="7" y="146"/>
                    <a:pt x="6" y="146"/>
                  </a:cubicBezTo>
                  <a:cubicBezTo>
                    <a:pt x="5" y="146"/>
                    <a:pt x="5" y="146"/>
                    <a:pt x="4" y="146"/>
                  </a:cubicBezTo>
                  <a:cubicBezTo>
                    <a:pt x="3" y="146"/>
                    <a:pt x="2" y="147"/>
                    <a:pt x="2" y="148"/>
                  </a:cubicBezTo>
                  <a:cubicBezTo>
                    <a:pt x="5" y="150"/>
                    <a:pt x="5" y="150"/>
                    <a:pt x="5" y="150"/>
                  </a:cubicBezTo>
                  <a:cubicBezTo>
                    <a:pt x="2" y="148"/>
                    <a:pt x="2" y="148"/>
                    <a:pt x="2" y="148"/>
                  </a:cubicBezTo>
                  <a:cubicBezTo>
                    <a:pt x="1" y="149"/>
                    <a:pt x="1" y="150"/>
                    <a:pt x="1" y="150"/>
                  </a:cubicBezTo>
                  <a:cubicBezTo>
                    <a:pt x="1" y="151"/>
                    <a:pt x="1" y="152"/>
                    <a:pt x="2" y="152"/>
                  </a:cubicBezTo>
                  <a:cubicBezTo>
                    <a:pt x="2" y="153"/>
                    <a:pt x="2" y="153"/>
                    <a:pt x="2" y="153"/>
                  </a:cubicBezTo>
                  <a:cubicBezTo>
                    <a:pt x="3" y="154"/>
                    <a:pt x="3" y="154"/>
                    <a:pt x="4" y="154"/>
                  </a:cubicBezTo>
                  <a:cubicBezTo>
                    <a:pt x="6" y="156"/>
                    <a:pt x="9" y="158"/>
                    <a:pt x="14" y="161"/>
                  </a:cubicBezTo>
                  <a:cubicBezTo>
                    <a:pt x="30" y="172"/>
                    <a:pt x="62" y="192"/>
                    <a:pt x="90" y="209"/>
                  </a:cubicBezTo>
                  <a:cubicBezTo>
                    <a:pt x="118" y="226"/>
                    <a:pt x="142" y="240"/>
                    <a:pt x="142" y="240"/>
                  </a:cubicBezTo>
                  <a:cubicBezTo>
                    <a:pt x="144" y="237"/>
                    <a:pt x="144" y="237"/>
                    <a:pt x="144" y="237"/>
                  </a:cubicBezTo>
                  <a:cubicBezTo>
                    <a:pt x="145" y="233"/>
                    <a:pt x="145" y="233"/>
                    <a:pt x="145" y="233"/>
                  </a:cubicBezTo>
                  <a:cubicBezTo>
                    <a:pt x="11" y="167"/>
                    <a:pt x="11" y="167"/>
                    <a:pt x="11" y="167"/>
                  </a:cubicBezTo>
                  <a:cubicBezTo>
                    <a:pt x="10" y="166"/>
                    <a:pt x="9" y="166"/>
                    <a:pt x="8" y="167"/>
                  </a:cubicBezTo>
                  <a:cubicBezTo>
                    <a:pt x="6" y="168"/>
                    <a:pt x="6" y="169"/>
                    <a:pt x="6" y="170"/>
                  </a:cubicBezTo>
                  <a:cubicBezTo>
                    <a:pt x="6" y="172"/>
                    <a:pt x="6" y="172"/>
                    <a:pt x="6" y="172"/>
                  </a:cubicBezTo>
                  <a:cubicBezTo>
                    <a:pt x="7" y="173"/>
                    <a:pt x="7" y="173"/>
                    <a:pt x="7" y="173"/>
                  </a:cubicBezTo>
                  <a:cubicBezTo>
                    <a:pt x="8" y="174"/>
                    <a:pt x="8" y="174"/>
                    <a:pt x="8" y="174"/>
                  </a:cubicBezTo>
                  <a:cubicBezTo>
                    <a:pt x="8" y="174"/>
                    <a:pt x="9" y="175"/>
                    <a:pt x="11" y="176"/>
                  </a:cubicBezTo>
                  <a:cubicBezTo>
                    <a:pt x="20" y="182"/>
                    <a:pt x="53" y="201"/>
                    <a:pt x="84" y="219"/>
                  </a:cubicBezTo>
                  <a:cubicBezTo>
                    <a:pt x="99" y="228"/>
                    <a:pt x="113" y="237"/>
                    <a:pt x="124" y="244"/>
                  </a:cubicBezTo>
                  <a:cubicBezTo>
                    <a:pt x="129" y="248"/>
                    <a:pt x="134" y="251"/>
                    <a:pt x="137" y="253"/>
                  </a:cubicBezTo>
                  <a:cubicBezTo>
                    <a:pt x="138" y="254"/>
                    <a:pt x="139" y="255"/>
                    <a:pt x="140" y="255"/>
                  </a:cubicBezTo>
                  <a:cubicBezTo>
                    <a:pt x="141" y="256"/>
                    <a:pt x="141" y="256"/>
                    <a:pt x="141" y="256"/>
                  </a:cubicBezTo>
                  <a:cubicBezTo>
                    <a:pt x="142" y="255"/>
                    <a:pt x="142" y="255"/>
                    <a:pt x="142" y="255"/>
                  </a:cubicBezTo>
                  <a:cubicBezTo>
                    <a:pt x="140" y="255"/>
                    <a:pt x="140" y="255"/>
                    <a:pt x="140" y="255"/>
                  </a:cubicBezTo>
                  <a:cubicBezTo>
                    <a:pt x="141" y="256"/>
                    <a:pt x="141" y="256"/>
                    <a:pt x="141" y="256"/>
                  </a:cubicBezTo>
                  <a:cubicBezTo>
                    <a:pt x="142" y="255"/>
                    <a:pt x="142" y="255"/>
                    <a:pt x="142" y="255"/>
                  </a:cubicBezTo>
                  <a:cubicBezTo>
                    <a:pt x="140" y="255"/>
                    <a:pt x="140" y="255"/>
                    <a:pt x="140" y="255"/>
                  </a:cubicBezTo>
                  <a:cubicBezTo>
                    <a:pt x="143" y="254"/>
                    <a:pt x="143" y="254"/>
                    <a:pt x="143" y="254"/>
                  </a:cubicBezTo>
                  <a:cubicBezTo>
                    <a:pt x="140" y="254"/>
                    <a:pt x="140" y="254"/>
                    <a:pt x="140" y="254"/>
                  </a:cubicBezTo>
                  <a:cubicBezTo>
                    <a:pt x="140" y="255"/>
                    <a:pt x="140" y="255"/>
                    <a:pt x="140" y="255"/>
                  </a:cubicBezTo>
                  <a:cubicBezTo>
                    <a:pt x="143" y="254"/>
                    <a:pt x="143" y="254"/>
                    <a:pt x="143" y="254"/>
                  </a:cubicBezTo>
                  <a:cubicBezTo>
                    <a:pt x="140" y="254"/>
                    <a:pt x="140" y="254"/>
                    <a:pt x="140" y="254"/>
                  </a:cubicBezTo>
                  <a:cubicBezTo>
                    <a:pt x="144" y="254"/>
                    <a:pt x="144" y="254"/>
                    <a:pt x="144" y="254"/>
                  </a:cubicBezTo>
                  <a:cubicBezTo>
                    <a:pt x="141" y="252"/>
                    <a:pt x="141" y="252"/>
                    <a:pt x="141" y="252"/>
                  </a:cubicBezTo>
                  <a:cubicBezTo>
                    <a:pt x="140" y="253"/>
                    <a:pt x="140" y="253"/>
                    <a:pt x="140" y="254"/>
                  </a:cubicBezTo>
                  <a:cubicBezTo>
                    <a:pt x="144" y="254"/>
                    <a:pt x="144" y="254"/>
                    <a:pt x="144" y="254"/>
                  </a:cubicBezTo>
                  <a:cubicBezTo>
                    <a:pt x="141" y="252"/>
                    <a:pt x="141" y="252"/>
                    <a:pt x="141" y="252"/>
                  </a:cubicBezTo>
                  <a:cubicBezTo>
                    <a:pt x="144" y="254"/>
                    <a:pt x="144" y="254"/>
                    <a:pt x="144" y="254"/>
                  </a:cubicBezTo>
                  <a:cubicBezTo>
                    <a:pt x="146" y="251"/>
                    <a:pt x="146" y="251"/>
                    <a:pt x="146" y="251"/>
                  </a:cubicBezTo>
                  <a:cubicBezTo>
                    <a:pt x="146" y="251"/>
                    <a:pt x="112" y="232"/>
                    <a:pt x="78" y="213"/>
                  </a:cubicBezTo>
                  <a:cubicBezTo>
                    <a:pt x="61" y="204"/>
                    <a:pt x="43" y="194"/>
                    <a:pt x="30" y="187"/>
                  </a:cubicBezTo>
                  <a:cubicBezTo>
                    <a:pt x="23" y="184"/>
                    <a:pt x="17" y="181"/>
                    <a:pt x="13" y="179"/>
                  </a:cubicBezTo>
                  <a:cubicBezTo>
                    <a:pt x="11" y="178"/>
                    <a:pt x="9" y="177"/>
                    <a:pt x="8" y="176"/>
                  </a:cubicBezTo>
                  <a:cubicBezTo>
                    <a:pt x="7" y="176"/>
                    <a:pt x="7" y="176"/>
                    <a:pt x="6" y="176"/>
                  </a:cubicBezTo>
                  <a:cubicBezTo>
                    <a:pt x="5" y="175"/>
                    <a:pt x="5" y="175"/>
                    <a:pt x="5" y="175"/>
                  </a:cubicBezTo>
                  <a:cubicBezTo>
                    <a:pt x="5" y="175"/>
                    <a:pt x="4" y="175"/>
                    <a:pt x="4" y="175"/>
                  </a:cubicBezTo>
                  <a:cubicBezTo>
                    <a:pt x="4" y="175"/>
                    <a:pt x="3" y="175"/>
                    <a:pt x="2" y="175"/>
                  </a:cubicBezTo>
                  <a:cubicBezTo>
                    <a:pt x="2" y="176"/>
                    <a:pt x="1" y="176"/>
                    <a:pt x="0" y="177"/>
                  </a:cubicBezTo>
                  <a:cubicBezTo>
                    <a:pt x="4" y="179"/>
                    <a:pt x="4" y="179"/>
                    <a:pt x="4" y="179"/>
                  </a:cubicBezTo>
                  <a:cubicBezTo>
                    <a:pt x="0" y="177"/>
                    <a:pt x="0" y="177"/>
                    <a:pt x="0" y="177"/>
                  </a:cubicBezTo>
                  <a:cubicBezTo>
                    <a:pt x="0" y="178"/>
                    <a:pt x="0" y="179"/>
                    <a:pt x="0" y="179"/>
                  </a:cubicBezTo>
                  <a:cubicBezTo>
                    <a:pt x="0" y="180"/>
                    <a:pt x="0" y="181"/>
                    <a:pt x="0" y="181"/>
                  </a:cubicBezTo>
                  <a:cubicBezTo>
                    <a:pt x="1" y="182"/>
                    <a:pt x="1" y="182"/>
                    <a:pt x="1" y="182"/>
                  </a:cubicBezTo>
                  <a:cubicBezTo>
                    <a:pt x="1" y="183"/>
                    <a:pt x="2" y="183"/>
                    <a:pt x="2" y="184"/>
                  </a:cubicBezTo>
                  <a:cubicBezTo>
                    <a:pt x="4" y="185"/>
                    <a:pt x="8" y="187"/>
                    <a:pt x="12" y="191"/>
                  </a:cubicBezTo>
                  <a:cubicBezTo>
                    <a:pt x="46" y="212"/>
                    <a:pt x="141" y="270"/>
                    <a:pt x="141" y="270"/>
                  </a:cubicBezTo>
                  <a:cubicBezTo>
                    <a:pt x="143" y="266"/>
                    <a:pt x="143" y="266"/>
                    <a:pt x="143" y="266"/>
                  </a:cubicBezTo>
                  <a:cubicBezTo>
                    <a:pt x="140" y="264"/>
                    <a:pt x="140" y="264"/>
                    <a:pt x="140" y="264"/>
                  </a:cubicBezTo>
                  <a:cubicBezTo>
                    <a:pt x="143" y="266"/>
                    <a:pt x="143" y="266"/>
                    <a:pt x="143" y="266"/>
                  </a:cubicBezTo>
                  <a:cubicBezTo>
                    <a:pt x="142" y="263"/>
                    <a:pt x="142" y="263"/>
                    <a:pt x="142" y="263"/>
                  </a:cubicBezTo>
                  <a:cubicBezTo>
                    <a:pt x="141" y="263"/>
                    <a:pt x="140" y="263"/>
                    <a:pt x="140" y="264"/>
                  </a:cubicBezTo>
                  <a:cubicBezTo>
                    <a:pt x="143" y="266"/>
                    <a:pt x="143" y="266"/>
                    <a:pt x="143" y="266"/>
                  </a:cubicBezTo>
                  <a:cubicBezTo>
                    <a:pt x="142" y="263"/>
                    <a:pt x="142" y="263"/>
                    <a:pt x="142" y="263"/>
                  </a:cubicBezTo>
                  <a:cubicBezTo>
                    <a:pt x="143" y="266"/>
                    <a:pt x="143" y="266"/>
                    <a:pt x="143" y="266"/>
                  </a:cubicBezTo>
                  <a:cubicBezTo>
                    <a:pt x="143" y="263"/>
                    <a:pt x="143" y="263"/>
                    <a:pt x="143" y="263"/>
                  </a:cubicBezTo>
                  <a:cubicBezTo>
                    <a:pt x="143" y="263"/>
                    <a:pt x="142" y="263"/>
                    <a:pt x="142" y="263"/>
                  </a:cubicBezTo>
                  <a:cubicBezTo>
                    <a:pt x="143" y="266"/>
                    <a:pt x="143" y="266"/>
                    <a:pt x="143" y="266"/>
                  </a:cubicBezTo>
                  <a:cubicBezTo>
                    <a:pt x="143" y="263"/>
                    <a:pt x="143" y="263"/>
                    <a:pt x="143" y="263"/>
                  </a:cubicBezTo>
                  <a:cubicBezTo>
                    <a:pt x="143" y="264"/>
                    <a:pt x="143" y="264"/>
                    <a:pt x="143" y="264"/>
                  </a:cubicBezTo>
                  <a:cubicBezTo>
                    <a:pt x="143" y="263"/>
                    <a:pt x="143" y="263"/>
                    <a:pt x="143" y="263"/>
                  </a:cubicBezTo>
                  <a:cubicBezTo>
                    <a:pt x="143" y="263"/>
                    <a:pt x="143" y="263"/>
                    <a:pt x="143" y="263"/>
                  </a:cubicBezTo>
                  <a:cubicBezTo>
                    <a:pt x="143" y="264"/>
                    <a:pt x="143" y="264"/>
                    <a:pt x="143" y="264"/>
                  </a:cubicBezTo>
                  <a:cubicBezTo>
                    <a:pt x="143" y="263"/>
                    <a:pt x="143" y="263"/>
                    <a:pt x="143" y="263"/>
                  </a:cubicBezTo>
                  <a:cubicBezTo>
                    <a:pt x="143" y="263"/>
                    <a:pt x="143" y="263"/>
                    <a:pt x="143" y="263"/>
                  </a:cubicBezTo>
                  <a:cubicBezTo>
                    <a:pt x="143" y="263"/>
                    <a:pt x="143" y="263"/>
                    <a:pt x="143" y="263"/>
                  </a:cubicBezTo>
                  <a:cubicBezTo>
                    <a:pt x="143" y="263"/>
                    <a:pt x="143" y="263"/>
                    <a:pt x="143" y="263"/>
                  </a:cubicBezTo>
                  <a:cubicBezTo>
                    <a:pt x="143" y="263"/>
                    <a:pt x="143" y="263"/>
                    <a:pt x="143" y="263"/>
                  </a:cubicBezTo>
                  <a:cubicBezTo>
                    <a:pt x="143" y="263"/>
                    <a:pt x="143" y="263"/>
                    <a:pt x="143" y="263"/>
                  </a:cubicBezTo>
                  <a:cubicBezTo>
                    <a:pt x="143" y="263"/>
                    <a:pt x="142" y="262"/>
                    <a:pt x="141" y="262"/>
                  </a:cubicBezTo>
                  <a:cubicBezTo>
                    <a:pt x="135" y="260"/>
                    <a:pt x="125" y="255"/>
                    <a:pt x="112" y="249"/>
                  </a:cubicBezTo>
                  <a:cubicBezTo>
                    <a:pt x="92" y="239"/>
                    <a:pt x="68" y="226"/>
                    <a:pt x="47" y="216"/>
                  </a:cubicBezTo>
                  <a:cubicBezTo>
                    <a:pt x="37" y="211"/>
                    <a:pt x="28" y="206"/>
                    <a:pt x="21" y="203"/>
                  </a:cubicBezTo>
                  <a:cubicBezTo>
                    <a:pt x="18" y="201"/>
                    <a:pt x="15" y="200"/>
                    <a:pt x="13" y="199"/>
                  </a:cubicBezTo>
                  <a:cubicBezTo>
                    <a:pt x="12" y="199"/>
                    <a:pt x="11" y="198"/>
                    <a:pt x="10" y="198"/>
                  </a:cubicBezTo>
                  <a:cubicBezTo>
                    <a:pt x="9" y="198"/>
                    <a:pt x="9" y="198"/>
                    <a:pt x="9" y="198"/>
                  </a:cubicBezTo>
                  <a:cubicBezTo>
                    <a:pt x="8" y="198"/>
                    <a:pt x="8" y="197"/>
                    <a:pt x="7" y="197"/>
                  </a:cubicBezTo>
                  <a:cubicBezTo>
                    <a:pt x="7" y="197"/>
                    <a:pt x="6" y="197"/>
                    <a:pt x="6" y="198"/>
                  </a:cubicBezTo>
                  <a:cubicBezTo>
                    <a:pt x="5" y="198"/>
                    <a:pt x="4" y="198"/>
                    <a:pt x="3" y="199"/>
                  </a:cubicBezTo>
                  <a:cubicBezTo>
                    <a:pt x="3" y="200"/>
                    <a:pt x="3" y="201"/>
                    <a:pt x="3" y="202"/>
                  </a:cubicBezTo>
                  <a:cubicBezTo>
                    <a:pt x="3" y="204"/>
                    <a:pt x="4" y="204"/>
                    <a:pt x="5" y="205"/>
                  </a:cubicBezTo>
                  <a:cubicBezTo>
                    <a:pt x="5" y="205"/>
                    <a:pt x="7" y="206"/>
                    <a:pt x="10" y="208"/>
                  </a:cubicBezTo>
                  <a:cubicBezTo>
                    <a:pt x="23" y="216"/>
                    <a:pt x="55" y="236"/>
                    <a:pt x="84" y="254"/>
                  </a:cubicBezTo>
                  <a:cubicBezTo>
                    <a:pt x="99" y="263"/>
                    <a:pt x="113" y="271"/>
                    <a:pt x="123" y="277"/>
                  </a:cubicBezTo>
                  <a:cubicBezTo>
                    <a:pt x="128" y="281"/>
                    <a:pt x="132" y="283"/>
                    <a:pt x="134" y="285"/>
                  </a:cubicBezTo>
                  <a:cubicBezTo>
                    <a:pt x="136" y="286"/>
                    <a:pt x="137" y="287"/>
                    <a:pt x="138" y="288"/>
                  </a:cubicBezTo>
                  <a:cubicBezTo>
                    <a:pt x="138" y="288"/>
                    <a:pt x="138" y="288"/>
                    <a:pt x="138" y="288"/>
                  </a:cubicBezTo>
                  <a:cubicBezTo>
                    <a:pt x="139" y="287"/>
                    <a:pt x="139" y="287"/>
                    <a:pt x="139" y="287"/>
                  </a:cubicBezTo>
                  <a:cubicBezTo>
                    <a:pt x="138" y="288"/>
                    <a:pt x="138" y="288"/>
                    <a:pt x="138" y="288"/>
                  </a:cubicBezTo>
                  <a:cubicBezTo>
                    <a:pt x="138" y="288"/>
                    <a:pt x="138" y="288"/>
                    <a:pt x="138" y="288"/>
                  </a:cubicBezTo>
                  <a:cubicBezTo>
                    <a:pt x="139" y="287"/>
                    <a:pt x="139" y="287"/>
                    <a:pt x="139" y="287"/>
                  </a:cubicBezTo>
                  <a:cubicBezTo>
                    <a:pt x="138" y="288"/>
                    <a:pt x="138" y="288"/>
                    <a:pt x="138" y="288"/>
                  </a:cubicBezTo>
                  <a:cubicBezTo>
                    <a:pt x="141" y="286"/>
                    <a:pt x="141" y="286"/>
                    <a:pt x="141" y="286"/>
                  </a:cubicBezTo>
                  <a:cubicBezTo>
                    <a:pt x="138" y="287"/>
                    <a:pt x="138" y="287"/>
                    <a:pt x="138" y="287"/>
                  </a:cubicBezTo>
                  <a:cubicBezTo>
                    <a:pt x="138" y="288"/>
                    <a:pt x="138" y="288"/>
                    <a:pt x="138" y="288"/>
                  </a:cubicBezTo>
                  <a:cubicBezTo>
                    <a:pt x="141" y="286"/>
                    <a:pt x="141" y="286"/>
                    <a:pt x="141" y="286"/>
                  </a:cubicBezTo>
                  <a:cubicBezTo>
                    <a:pt x="138" y="287"/>
                    <a:pt x="138" y="287"/>
                    <a:pt x="138" y="287"/>
                  </a:cubicBezTo>
                  <a:cubicBezTo>
                    <a:pt x="141" y="285"/>
                    <a:pt x="141" y="285"/>
                    <a:pt x="141" y="285"/>
                  </a:cubicBezTo>
                  <a:cubicBezTo>
                    <a:pt x="137" y="285"/>
                    <a:pt x="137" y="285"/>
                    <a:pt x="137" y="285"/>
                  </a:cubicBezTo>
                  <a:cubicBezTo>
                    <a:pt x="137" y="286"/>
                    <a:pt x="137" y="287"/>
                    <a:pt x="138" y="287"/>
                  </a:cubicBezTo>
                  <a:cubicBezTo>
                    <a:pt x="141" y="285"/>
                    <a:pt x="141" y="285"/>
                    <a:pt x="141" y="285"/>
                  </a:cubicBezTo>
                  <a:cubicBezTo>
                    <a:pt x="137" y="285"/>
                    <a:pt x="137" y="285"/>
                    <a:pt x="137" y="285"/>
                  </a:cubicBezTo>
                  <a:cubicBezTo>
                    <a:pt x="141" y="285"/>
                    <a:pt x="141" y="285"/>
                    <a:pt x="141" y="285"/>
                  </a:cubicBezTo>
                  <a:cubicBezTo>
                    <a:pt x="138" y="283"/>
                    <a:pt x="138" y="283"/>
                    <a:pt x="138" y="283"/>
                  </a:cubicBezTo>
                  <a:cubicBezTo>
                    <a:pt x="137" y="284"/>
                    <a:pt x="137" y="285"/>
                    <a:pt x="137" y="285"/>
                  </a:cubicBezTo>
                  <a:cubicBezTo>
                    <a:pt x="141" y="285"/>
                    <a:pt x="141" y="285"/>
                    <a:pt x="141" y="285"/>
                  </a:cubicBezTo>
                  <a:cubicBezTo>
                    <a:pt x="138" y="283"/>
                    <a:pt x="138" y="283"/>
                    <a:pt x="138" y="283"/>
                  </a:cubicBezTo>
                  <a:cubicBezTo>
                    <a:pt x="141" y="286"/>
                    <a:pt x="141" y="286"/>
                    <a:pt x="141" y="286"/>
                  </a:cubicBezTo>
                  <a:cubicBezTo>
                    <a:pt x="138" y="283"/>
                    <a:pt x="138" y="283"/>
                    <a:pt x="138" y="283"/>
                  </a:cubicBezTo>
                  <a:cubicBezTo>
                    <a:pt x="141" y="285"/>
                    <a:pt x="141" y="285"/>
                    <a:pt x="141" y="285"/>
                  </a:cubicBezTo>
                  <a:cubicBezTo>
                    <a:pt x="140" y="282"/>
                    <a:pt x="140" y="282"/>
                    <a:pt x="140" y="282"/>
                  </a:cubicBezTo>
                  <a:cubicBezTo>
                    <a:pt x="139" y="282"/>
                    <a:pt x="138" y="282"/>
                    <a:pt x="138" y="283"/>
                  </a:cubicBezTo>
                  <a:cubicBezTo>
                    <a:pt x="141" y="285"/>
                    <a:pt x="141" y="285"/>
                    <a:pt x="141" y="285"/>
                  </a:cubicBezTo>
                  <a:cubicBezTo>
                    <a:pt x="140" y="282"/>
                    <a:pt x="140" y="282"/>
                    <a:pt x="140" y="282"/>
                  </a:cubicBezTo>
                  <a:cubicBezTo>
                    <a:pt x="141" y="285"/>
                    <a:pt x="141" y="285"/>
                    <a:pt x="141" y="285"/>
                  </a:cubicBezTo>
                  <a:cubicBezTo>
                    <a:pt x="141" y="282"/>
                    <a:pt x="141" y="282"/>
                    <a:pt x="141" y="282"/>
                  </a:cubicBezTo>
                  <a:cubicBezTo>
                    <a:pt x="141" y="282"/>
                    <a:pt x="140" y="282"/>
                    <a:pt x="140" y="282"/>
                  </a:cubicBezTo>
                  <a:cubicBezTo>
                    <a:pt x="141" y="285"/>
                    <a:pt x="141" y="285"/>
                    <a:pt x="141" y="285"/>
                  </a:cubicBezTo>
                  <a:cubicBezTo>
                    <a:pt x="141" y="282"/>
                    <a:pt x="141" y="282"/>
                    <a:pt x="141" y="282"/>
                  </a:cubicBezTo>
                  <a:cubicBezTo>
                    <a:pt x="141" y="284"/>
                    <a:pt x="141" y="284"/>
                    <a:pt x="141" y="284"/>
                  </a:cubicBezTo>
                  <a:cubicBezTo>
                    <a:pt x="141" y="282"/>
                    <a:pt x="141" y="282"/>
                    <a:pt x="141" y="282"/>
                  </a:cubicBezTo>
                  <a:cubicBezTo>
                    <a:pt x="141" y="282"/>
                    <a:pt x="141" y="282"/>
                    <a:pt x="141" y="282"/>
                  </a:cubicBezTo>
                  <a:cubicBezTo>
                    <a:pt x="141" y="284"/>
                    <a:pt x="141" y="284"/>
                    <a:pt x="141" y="284"/>
                  </a:cubicBezTo>
                  <a:cubicBezTo>
                    <a:pt x="141" y="282"/>
                    <a:pt x="141" y="282"/>
                    <a:pt x="141" y="282"/>
                  </a:cubicBezTo>
                  <a:cubicBezTo>
                    <a:pt x="141" y="282"/>
                    <a:pt x="140" y="281"/>
                    <a:pt x="139" y="281"/>
                  </a:cubicBezTo>
                  <a:cubicBezTo>
                    <a:pt x="134" y="279"/>
                    <a:pt x="123" y="273"/>
                    <a:pt x="111" y="267"/>
                  </a:cubicBezTo>
                  <a:cubicBezTo>
                    <a:pt x="91" y="256"/>
                    <a:pt x="66" y="243"/>
                    <a:pt x="46" y="232"/>
                  </a:cubicBezTo>
                  <a:cubicBezTo>
                    <a:pt x="36" y="227"/>
                    <a:pt x="27" y="222"/>
                    <a:pt x="20" y="219"/>
                  </a:cubicBezTo>
                  <a:cubicBezTo>
                    <a:pt x="17" y="217"/>
                    <a:pt x="14" y="216"/>
                    <a:pt x="12" y="215"/>
                  </a:cubicBezTo>
                  <a:cubicBezTo>
                    <a:pt x="11" y="214"/>
                    <a:pt x="10" y="214"/>
                    <a:pt x="10" y="214"/>
                  </a:cubicBezTo>
                  <a:cubicBezTo>
                    <a:pt x="9" y="213"/>
                    <a:pt x="9" y="213"/>
                    <a:pt x="9" y="213"/>
                  </a:cubicBezTo>
                  <a:cubicBezTo>
                    <a:pt x="8" y="213"/>
                    <a:pt x="8" y="213"/>
                    <a:pt x="8" y="213"/>
                  </a:cubicBezTo>
                  <a:cubicBezTo>
                    <a:pt x="8" y="213"/>
                    <a:pt x="8" y="213"/>
                    <a:pt x="7" y="213"/>
                  </a:cubicBezTo>
                  <a:cubicBezTo>
                    <a:pt x="7" y="213"/>
                    <a:pt x="6" y="213"/>
                    <a:pt x="6" y="213"/>
                  </a:cubicBezTo>
                  <a:cubicBezTo>
                    <a:pt x="5" y="213"/>
                    <a:pt x="4" y="214"/>
                    <a:pt x="3" y="215"/>
                  </a:cubicBezTo>
                  <a:cubicBezTo>
                    <a:pt x="3" y="216"/>
                    <a:pt x="3" y="217"/>
                    <a:pt x="3" y="218"/>
                  </a:cubicBezTo>
                  <a:cubicBezTo>
                    <a:pt x="3" y="219"/>
                    <a:pt x="4" y="220"/>
                    <a:pt x="5" y="220"/>
                  </a:cubicBezTo>
                  <a:cubicBezTo>
                    <a:pt x="5" y="220"/>
                    <a:pt x="7" y="222"/>
                    <a:pt x="11" y="224"/>
                  </a:cubicBezTo>
                  <a:cubicBezTo>
                    <a:pt x="24" y="231"/>
                    <a:pt x="56" y="251"/>
                    <a:pt x="85" y="269"/>
                  </a:cubicBezTo>
                  <a:cubicBezTo>
                    <a:pt x="99" y="277"/>
                    <a:pt x="113" y="286"/>
                    <a:pt x="123" y="293"/>
                  </a:cubicBezTo>
                  <a:cubicBezTo>
                    <a:pt x="128" y="296"/>
                    <a:pt x="132" y="299"/>
                    <a:pt x="135" y="301"/>
                  </a:cubicBezTo>
                  <a:cubicBezTo>
                    <a:pt x="136" y="301"/>
                    <a:pt x="137" y="302"/>
                    <a:pt x="138" y="303"/>
                  </a:cubicBezTo>
                  <a:cubicBezTo>
                    <a:pt x="138" y="303"/>
                    <a:pt x="138" y="303"/>
                    <a:pt x="138" y="303"/>
                  </a:cubicBezTo>
                  <a:cubicBezTo>
                    <a:pt x="139" y="303"/>
                    <a:pt x="139" y="303"/>
                    <a:pt x="139" y="303"/>
                  </a:cubicBezTo>
                  <a:cubicBezTo>
                    <a:pt x="139" y="303"/>
                    <a:pt x="139" y="303"/>
                    <a:pt x="139" y="303"/>
                  </a:cubicBezTo>
                  <a:cubicBezTo>
                    <a:pt x="139" y="303"/>
                    <a:pt x="139" y="303"/>
                    <a:pt x="139" y="303"/>
                  </a:cubicBezTo>
                  <a:cubicBezTo>
                    <a:pt x="139" y="303"/>
                    <a:pt x="139" y="303"/>
                    <a:pt x="139" y="303"/>
                  </a:cubicBezTo>
                  <a:cubicBezTo>
                    <a:pt x="139" y="303"/>
                    <a:pt x="139" y="303"/>
                    <a:pt x="139" y="303"/>
                  </a:cubicBezTo>
                  <a:cubicBezTo>
                    <a:pt x="139" y="303"/>
                    <a:pt x="139" y="303"/>
                    <a:pt x="139" y="303"/>
                  </a:cubicBezTo>
                  <a:cubicBezTo>
                    <a:pt x="140" y="302"/>
                    <a:pt x="140" y="302"/>
                    <a:pt x="140" y="302"/>
                  </a:cubicBezTo>
                  <a:cubicBezTo>
                    <a:pt x="138" y="303"/>
                    <a:pt x="138" y="303"/>
                    <a:pt x="138" y="303"/>
                  </a:cubicBezTo>
                  <a:cubicBezTo>
                    <a:pt x="139" y="303"/>
                    <a:pt x="139" y="303"/>
                    <a:pt x="139" y="303"/>
                  </a:cubicBezTo>
                  <a:cubicBezTo>
                    <a:pt x="140" y="302"/>
                    <a:pt x="140" y="302"/>
                    <a:pt x="140" y="302"/>
                  </a:cubicBezTo>
                  <a:cubicBezTo>
                    <a:pt x="138" y="303"/>
                    <a:pt x="138" y="303"/>
                    <a:pt x="138" y="303"/>
                  </a:cubicBezTo>
                  <a:cubicBezTo>
                    <a:pt x="141" y="301"/>
                    <a:pt x="141" y="301"/>
                    <a:pt x="141" y="301"/>
                  </a:cubicBezTo>
                  <a:cubicBezTo>
                    <a:pt x="138" y="301"/>
                    <a:pt x="138" y="301"/>
                    <a:pt x="138" y="301"/>
                  </a:cubicBezTo>
                  <a:cubicBezTo>
                    <a:pt x="138" y="302"/>
                    <a:pt x="138" y="303"/>
                    <a:pt x="138" y="303"/>
                  </a:cubicBezTo>
                  <a:cubicBezTo>
                    <a:pt x="141" y="301"/>
                    <a:pt x="141" y="301"/>
                    <a:pt x="141" y="301"/>
                  </a:cubicBezTo>
                  <a:cubicBezTo>
                    <a:pt x="138" y="301"/>
                    <a:pt x="138" y="301"/>
                    <a:pt x="138" y="301"/>
                  </a:cubicBezTo>
                  <a:cubicBezTo>
                    <a:pt x="142" y="301"/>
                    <a:pt x="142" y="301"/>
                    <a:pt x="142" y="301"/>
                  </a:cubicBezTo>
                  <a:cubicBezTo>
                    <a:pt x="138" y="299"/>
                    <a:pt x="138" y="299"/>
                    <a:pt x="138" y="299"/>
                  </a:cubicBezTo>
                  <a:cubicBezTo>
                    <a:pt x="138" y="300"/>
                    <a:pt x="138" y="301"/>
                    <a:pt x="138" y="301"/>
                  </a:cubicBezTo>
                  <a:cubicBezTo>
                    <a:pt x="142" y="301"/>
                    <a:pt x="142" y="301"/>
                    <a:pt x="142" y="301"/>
                  </a:cubicBezTo>
                  <a:cubicBezTo>
                    <a:pt x="138" y="299"/>
                    <a:pt x="138" y="299"/>
                    <a:pt x="138" y="299"/>
                  </a:cubicBezTo>
                  <a:cubicBezTo>
                    <a:pt x="142" y="301"/>
                    <a:pt x="142" y="301"/>
                    <a:pt x="142" y="301"/>
                  </a:cubicBezTo>
                  <a:cubicBezTo>
                    <a:pt x="144" y="298"/>
                    <a:pt x="144" y="298"/>
                    <a:pt x="144" y="298"/>
                  </a:cubicBezTo>
                  <a:cubicBezTo>
                    <a:pt x="144" y="298"/>
                    <a:pt x="112" y="280"/>
                    <a:pt x="79" y="263"/>
                  </a:cubicBezTo>
                  <a:cubicBezTo>
                    <a:pt x="62" y="254"/>
                    <a:pt x="46" y="245"/>
                    <a:pt x="32" y="239"/>
                  </a:cubicBezTo>
                  <a:cubicBezTo>
                    <a:pt x="26" y="235"/>
                    <a:pt x="20" y="233"/>
                    <a:pt x="16" y="231"/>
                  </a:cubicBezTo>
                  <a:cubicBezTo>
                    <a:pt x="14" y="230"/>
                    <a:pt x="12" y="229"/>
                    <a:pt x="11" y="228"/>
                  </a:cubicBezTo>
                  <a:cubicBezTo>
                    <a:pt x="10" y="228"/>
                    <a:pt x="9" y="228"/>
                    <a:pt x="9" y="228"/>
                  </a:cubicBezTo>
                  <a:cubicBezTo>
                    <a:pt x="8" y="228"/>
                    <a:pt x="8" y="227"/>
                    <a:pt x="7" y="227"/>
                  </a:cubicBezTo>
                  <a:cubicBezTo>
                    <a:pt x="6" y="227"/>
                    <a:pt x="6" y="227"/>
                    <a:pt x="5" y="228"/>
                  </a:cubicBezTo>
                  <a:cubicBezTo>
                    <a:pt x="4" y="228"/>
                    <a:pt x="3" y="228"/>
                    <a:pt x="3" y="229"/>
                  </a:cubicBezTo>
                  <a:cubicBezTo>
                    <a:pt x="6" y="232"/>
                    <a:pt x="6" y="232"/>
                    <a:pt x="6" y="232"/>
                  </a:cubicBezTo>
                  <a:cubicBezTo>
                    <a:pt x="3" y="229"/>
                    <a:pt x="3" y="229"/>
                    <a:pt x="3" y="229"/>
                  </a:cubicBezTo>
                  <a:cubicBezTo>
                    <a:pt x="2" y="230"/>
                    <a:pt x="2" y="231"/>
                    <a:pt x="2" y="232"/>
                  </a:cubicBezTo>
                  <a:cubicBezTo>
                    <a:pt x="2" y="233"/>
                    <a:pt x="3" y="234"/>
                    <a:pt x="3" y="234"/>
                  </a:cubicBezTo>
                  <a:cubicBezTo>
                    <a:pt x="3" y="235"/>
                    <a:pt x="4" y="235"/>
                    <a:pt x="4" y="236"/>
                  </a:cubicBezTo>
                  <a:cubicBezTo>
                    <a:pt x="5" y="237"/>
                    <a:pt x="7" y="237"/>
                    <a:pt x="8" y="239"/>
                  </a:cubicBezTo>
                  <a:cubicBezTo>
                    <a:pt x="14" y="243"/>
                    <a:pt x="25" y="250"/>
                    <a:pt x="39" y="258"/>
                  </a:cubicBezTo>
                  <a:cubicBezTo>
                    <a:pt x="59" y="271"/>
                    <a:pt x="84" y="286"/>
                    <a:pt x="105" y="298"/>
                  </a:cubicBezTo>
                  <a:cubicBezTo>
                    <a:pt x="115" y="304"/>
                    <a:pt x="124" y="310"/>
                    <a:pt x="130" y="314"/>
                  </a:cubicBezTo>
                  <a:cubicBezTo>
                    <a:pt x="133" y="316"/>
                    <a:pt x="136" y="317"/>
                    <a:pt x="138" y="318"/>
                  </a:cubicBezTo>
                  <a:cubicBezTo>
                    <a:pt x="138" y="319"/>
                    <a:pt x="139" y="319"/>
                    <a:pt x="139" y="319"/>
                  </a:cubicBezTo>
                  <a:cubicBezTo>
                    <a:pt x="140" y="320"/>
                    <a:pt x="140" y="320"/>
                    <a:pt x="140" y="320"/>
                  </a:cubicBezTo>
                  <a:cubicBezTo>
                    <a:pt x="141" y="318"/>
                    <a:pt x="141" y="318"/>
                    <a:pt x="141" y="318"/>
                  </a:cubicBezTo>
                  <a:cubicBezTo>
                    <a:pt x="140" y="319"/>
                    <a:pt x="140" y="319"/>
                    <a:pt x="140" y="319"/>
                  </a:cubicBezTo>
                  <a:cubicBezTo>
                    <a:pt x="140" y="320"/>
                    <a:pt x="140" y="320"/>
                    <a:pt x="140" y="320"/>
                  </a:cubicBezTo>
                  <a:cubicBezTo>
                    <a:pt x="141" y="318"/>
                    <a:pt x="141" y="318"/>
                    <a:pt x="141" y="318"/>
                  </a:cubicBezTo>
                  <a:cubicBezTo>
                    <a:pt x="140" y="319"/>
                    <a:pt x="140" y="319"/>
                    <a:pt x="140" y="319"/>
                  </a:cubicBezTo>
                  <a:cubicBezTo>
                    <a:pt x="142" y="317"/>
                    <a:pt x="142" y="317"/>
                    <a:pt x="142" y="317"/>
                  </a:cubicBezTo>
                  <a:cubicBezTo>
                    <a:pt x="139" y="319"/>
                    <a:pt x="139" y="319"/>
                    <a:pt x="139" y="319"/>
                  </a:cubicBezTo>
                  <a:cubicBezTo>
                    <a:pt x="140" y="319"/>
                    <a:pt x="140" y="319"/>
                    <a:pt x="140" y="319"/>
                  </a:cubicBezTo>
                  <a:cubicBezTo>
                    <a:pt x="142" y="317"/>
                    <a:pt x="142" y="317"/>
                    <a:pt x="142" y="317"/>
                  </a:cubicBezTo>
                  <a:cubicBezTo>
                    <a:pt x="139" y="319"/>
                    <a:pt x="139" y="319"/>
                    <a:pt x="139" y="319"/>
                  </a:cubicBezTo>
                  <a:cubicBezTo>
                    <a:pt x="142" y="317"/>
                    <a:pt x="142" y="317"/>
                    <a:pt x="142" y="317"/>
                  </a:cubicBezTo>
                  <a:cubicBezTo>
                    <a:pt x="139" y="318"/>
                    <a:pt x="139" y="318"/>
                    <a:pt x="139" y="318"/>
                  </a:cubicBezTo>
                  <a:cubicBezTo>
                    <a:pt x="139" y="319"/>
                    <a:pt x="139" y="319"/>
                    <a:pt x="139" y="319"/>
                  </a:cubicBezTo>
                  <a:cubicBezTo>
                    <a:pt x="142" y="317"/>
                    <a:pt x="142" y="317"/>
                    <a:pt x="142" y="317"/>
                  </a:cubicBezTo>
                  <a:cubicBezTo>
                    <a:pt x="139" y="318"/>
                    <a:pt x="139" y="318"/>
                    <a:pt x="139" y="318"/>
                  </a:cubicBezTo>
                  <a:cubicBezTo>
                    <a:pt x="142" y="317"/>
                    <a:pt x="142" y="317"/>
                    <a:pt x="142" y="317"/>
                  </a:cubicBezTo>
                  <a:cubicBezTo>
                    <a:pt x="138" y="317"/>
                    <a:pt x="138" y="317"/>
                    <a:pt x="138" y="317"/>
                  </a:cubicBezTo>
                  <a:cubicBezTo>
                    <a:pt x="138" y="318"/>
                    <a:pt x="139" y="318"/>
                    <a:pt x="139" y="318"/>
                  </a:cubicBezTo>
                  <a:cubicBezTo>
                    <a:pt x="142" y="317"/>
                    <a:pt x="142" y="317"/>
                    <a:pt x="142" y="317"/>
                  </a:cubicBezTo>
                  <a:cubicBezTo>
                    <a:pt x="138" y="317"/>
                    <a:pt x="138" y="317"/>
                    <a:pt x="138" y="317"/>
                  </a:cubicBezTo>
                  <a:cubicBezTo>
                    <a:pt x="142" y="317"/>
                    <a:pt x="142" y="317"/>
                    <a:pt x="142" y="317"/>
                  </a:cubicBezTo>
                  <a:cubicBezTo>
                    <a:pt x="144" y="313"/>
                    <a:pt x="144" y="313"/>
                    <a:pt x="144" y="313"/>
                  </a:cubicBezTo>
                  <a:cubicBezTo>
                    <a:pt x="12" y="244"/>
                    <a:pt x="12" y="244"/>
                    <a:pt x="12" y="244"/>
                  </a:cubicBezTo>
                  <a:cubicBezTo>
                    <a:pt x="11" y="244"/>
                    <a:pt x="9" y="244"/>
                    <a:pt x="8" y="244"/>
                  </a:cubicBezTo>
                  <a:cubicBezTo>
                    <a:pt x="7" y="245"/>
                    <a:pt x="6" y="246"/>
                    <a:pt x="6" y="248"/>
                  </a:cubicBezTo>
                  <a:cubicBezTo>
                    <a:pt x="6" y="249"/>
                    <a:pt x="6" y="250"/>
                    <a:pt x="7" y="250"/>
                  </a:cubicBezTo>
                  <a:cubicBezTo>
                    <a:pt x="7" y="250"/>
                    <a:pt x="7" y="251"/>
                    <a:pt x="7" y="251"/>
                  </a:cubicBezTo>
                  <a:cubicBezTo>
                    <a:pt x="8" y="251"/>
                    <a:pt x="8" y="251"/>
                    <a:pt x="8" y="251"/>
                  </a:cubicBezTo>
                  <a:cubicBezTo>
                    <a:pt x="9" y="252"/>
                    <a:pt x="9" y="252"/>
                    <a:pt x="11" y="253"/>
                  </a:cubicBezTo>
                  <a:cubicBezTo>
                    <a:pt x="21" y="260"/>
                    <a:pt x="53" y="280"/>
                    <a:pt x="83" y="298"/>
                  </a:cubicBezTo>
                  <a:cubicBezTo>
                    <a:pt x="98" y="307"/>
                    <a:pt x="112" y="316"/>
                    <a:pt x="122" y="323"/>
                  </a:cubicBezTo>
                  <a:cubicBezTo>
                    <a:pt x="128" y="326"/>
                    <a:pt x="132" y="329"/>
                    <a:pt x="135" y="331"/>
                  </a:cubicBezTo>
                  <a:cubicBezTo>
                    <a:pt x="137" y="332"/>
                    <a:pt x="138" y="332"/>
                    <a:pt x="139" y="333"/>
                  </a:cubicBezTo>
                  <a:cubicBezTo>
                    <a:pt x="139" y="333"/>
                    <a:pt x="139" y="333"/>
                    <a:pt x="140" y="333"/>
                  </a:cubicBezTo>
                  <a:cubicBezTo>
                    <a:pt x="140" y="334"/>
                    <a:pt x="140" y="334"/>
                    <a:pt x="140" y="334"/>
                  </a:cubicBezTo>
                  <a:cubicBezTo>
                    <a:pt x="140" y="333"/>
                    <a:pt x="140" y="333"/>
                    <a:pt x="140" y="333"/>
                  </a:cubicBezTo>
                  <a:cubicBezTo>
                    <a:pt x="140" y="334"/>
                    <a:pt x="140" y="334"/>
                    <a:pt x="140" y="334"/>
                  </a:cubicBezTo>
                  <a:cubicBezTo>
                    <a:pt x="140" y="334"/>
                    <a:pt x="140" y="334"/>
                    <a:pt x="140" y="334"/>
                  </a:cubicBezTo>
                  <a:cubicBezTo>
                    <a:pt x="140" y="333"/>
                    <a:pt x="140" y="333"/>
                    <a:pt x="140" y="333"/>
                  </a:cubicBezTo>
                  <a:cubicBezTo>
                    <a:pt x="140" y="334"/>
                    <a:pt x="140" y="334"/>
                    <a:pt x="140" y="334"/>
                  </a:cubicBezTo>
                  <a:cubicBezTo>
                    <a:pt x="142" y="331"/>
                    <a:pt x="142" y="331"/>
                    <a:pt x="142" y="331"/>
                  </a:cubicBezTo>
                  <a:cubicBezTo>
                    <a:pt x="140" y="333"/>
                    <a:pt x="140" y="333"/>
                    <a:pt x="140" y="333"/>
                  </a:cubicBezTo>
                  <a:cubicBezTo>
                    <a:pt x="140" y="334"/>
                    <a:pt x="140" y="334"/>
                    <a:pt x="140" y="334"/>
                  </a:cubicBezTo>
                  <a:cubicBezTo>
                    <a:pt x="142" y="331"/>
                    <a:pt x="142" y="331"/>
                    <a:pt x="142" y="331"/>
                  </a:cubicBezTo>
                  <a:cubicBezTo>
                    <a:pt x="140" y="333"/>
                    <a:pt x="140" y="333"/>
                    <a:pt x="140" y="333"/>
                  </a:cubicBezTo>
                  <a:cubicBezTo>
                    <a:pt x="142" y="330"/>
                    <a:pt x="142" y="330"/>
                    <a:pt x="142" y="330"/>
                  </a:cubicBezTo>
                  <a:cubicBezTo>
                    <a:pt x="139" y="333"/>
                    <a:pt x="139" y="333"/>
                    <a:pt x="139" y="333"/>
                  </a:cubicBezTo>
                  <a:cubicBezTo>
                    <a:pt x="140" y="333"/>
                    <a:pt x="140" y="333"/>
                    <a:pt x="140" y="333"/>
                  </a:cubicBezTo>
                  <a:cubicBezTo>
                    <a:pt x="142" y="330"/>
                    <a:pt x="142" y="330"/>
                    <a:pt x="142" y="330"/>
                  </a:cubicBezTo>
                  <a:cubicBezTo>
                    <a:pt x="139" y="333"/>
                    <a:pt x="139" y="333"/>
                    <a:pt x="139" y="333"/>
                  </a:cubicBezTo>
                  <a:cubicBezTo>
                    <a:pt x="142" y="330"/>
                    <a:pt x="142" y="330"/>
                    <a:pt x="142" y="330"/>
                  </a:cubicBezTo>
                  <a:cubicBezTo>
                    <a:pt x="139" y="333"/>
                    <a:pt x="139" y="333"/>
                    <a:pt x="139" y="333"/>
                  </a:cubicBezTo>
                  <a:cubicBezTo>
                    <a:pt x="139" y="333"/>
                    <a:pt x="139" y="333"/>
                    <a:pt x="139" y="333"/>
                  </a:cubicBezTo>
                  <a:cubicBezTo>
                    <a:pt x="142" y="330"/>
                    <a:pt x="142" y="330"/>
                    <a:pt x="142" y="330"/>
                  </a:cubicBezTo>
                  <a:cubicBezTo>
                    <a:pt x="139" y="333"/>
                    <a:pt x="139" y="333"/>
                    <a:pt x="139" y="333"/>
                  </a:cubicBezTo>
                  <a:cubicBezTo>
                    <a:pt x="142" y="330"/>
                    <a:pt x="142" y="330"/>
                    <a:pt x="142" y="330"/>
                  </a:cubicBezTo>
                  <a:cubicBezTo>
                    <a:pt x="142" y="330"/>
                    <a:pt x="142" y="330"/>
                    <a:pt x="142" y="330"/>
                  </a:cubicBezTo>
                  <a:cubicBezTo>
                    <a:pt x="144" y="327"/>
                    <a:pt x="144" y="327"/>
                    <a:pt x="144" y="327"/>
                  </a:cubicBezTo>
                  <a:cubicBezTo>
                    <a:pt x="13" y="259"/>
                    <a:pt x="13" y="259"/>
                    <a:pt x="13" y="259"/>
                  </a:cubicBezTo>
                  <a:cubicBezTo>
                    <a:pt x="11" y="258"/>
                    <a:pt x="8" y="259"/>
                    <a:pt x="7" y="261"/>
                  </a:cubicBezTo>
                  <a:cubicBezTo>
                    <a:pt x="6" y="263"/>
                    <a:pt x="7" y="265"/>
                    <a:pt x="9" y="266"/>
                  </a:cubicBezTo>
                  <a:cubicBezTo>
                    <a:pt x="139" y="348"/>
                    <a:pt x="139" y="348"/>
                    <a:pt x="139" y="348"/>
                  </a:cubicBezTo>
                  <a:cubicBezTo>
                    <a:pt x="141" y="344"/>
                    <a:pt x="141" y="344"/>
                    <a:pt x="141" y="344"/>
                  </a:cubicBezTo>
                  <a:cubicBezTo>
                    <a:pt x="141" y="340"/>
                    <a:pt x="141" y="340"/>
                    <a:pt x="141" y="340"/>
                  </a:cubicBezTo>
                  <a:cubicBezTo>
                    <a:pt x="141" y="344"/>
                    <a:pt x="141" y="344"/>
                    <a:pt x="141" y="344"/>
                  </a:cubicBezTo>
                  <a:cubicBezTo>
                    <a:pt x="142" y="340"/>
                    <a:pt x="142" y="340"/>
                    <a:pt x="142" y="340"/>
                  </a:cubicBezTo>
                  <a:cubicBezTo>
                    <a:pt x="142" y="340"/>
                    <a:pt x="142" y="340"/>
                    <a:pt x="141" y="340"/>
                  </a:cubicBezTo>
                  <a:cubicBezTo>
                    <a:pt x="141" y="344"/>
                    <a:pt x="141" y="344"/>
                    <a:pt x="141" y="344"/>
                  </a:cubicBezTo>
                  <a:cubicBezTo>
                    <a:pt x="142" y="340"/>
                    <a:pt x="142" y="340"/>
                    <a:pt x="142" y="340"/>
                  </a:cubicBezTo>
                  <a:cubicBezTo>
                    <a:pt x="141" y="344"/>
                    <a:pt x="141" y="344"/>
                    <a:pt x="141" y="344"/>
                  </a:cubicBezTo>
                  <a:cubicBezTo>
                    <a:pt x="143" y="340"/>
                    <a:pt x="143" y="340"/>
                    <a:pt x="143" y="340"/>
                  </a:cubicBezTo>
                  <a:cubicBezTo>
                    <a:pt x="142" y="340"/>
                    <a:pt x="142" y="340"/>
                    <a:pt x="142" y="340"/>
                  </a:cubicBezTo>
                  <a:cubicBezTo>
                    <a:pt x="141" y="344"/>
                    <a:pt x="141" y="344"/>
                    <a:pt x="141" y="344"/>
                  </a:cubicBezTo>
                  <a:cubicBezTo>
                    <a:pt x="143" y="340"/>
                    <a:pt x="143" y="340"/>
                    <a:pt x="143" y="340"/>
                  </a:cubicBezTo>
                  <a:cubicBezTo>
                    <a:pt x="142" y="343"/>
                    <a:pt x="142" y="343"/>
                    <a:pt x="142" y="343"/>
                  </a:cubicBezTo>
                  <a:cubicBezTo>
                    <a:pt x="143" y="341"/>
                    <a:pt x="143" y="341"/>
                    <a:pt x="143" y="341"/>
                  </a:cubicBezTo>
                  <a:cubicBezTo>
                    <a:pt x="143" y="340"/>
                    <a:pt x="143" y="340"/>
                    <a:pt x="143" y="340"/>
                  </a:cubicBezTo>
                  <a:cubicBezTo>
                    <a:pt x="142" y="343"/>
                    <a:pt x="142" y="343"/>
                    <a:pt x="142" y="343"/>
                  </a:cubicBezTo>
                  <a:cubicBezTo>
                    <a:pt x="143" y="341"/>
                    <a:pt x="143" y="341"/>
                    <a:pt x="143" y="341"/>
                  </a:cubicBezTo>
                  <a:cubicBezTo>
                    <a:pt x="142" y="340"/>
                    <a:pt x="142" y="340"/>
                    <a:pt x="142" y="340"/>
                  </a:cubicBezTo>
                  <a:cubicBezTo>
                    <a:pt x="140" y="339"/>
                    <a:pt x="131" y="334"/>
                    <a:pt x="118" y="327"/>
                  </a:cubicBezTo>
                  <a:cubicBezTo>
                    <a:pt x="100" y="317"/>
                    <a:pt x="74" y="302"/>
                    <a:pt x="53" y="291"/>
                  </a:cubicBezTo>
                  <a:cubicBezTo>
                    <a:pt x="42" y="285"/>
                    <a:pt x="32" y="280"/>
                    <a:pt x="24" y="276"/>
                  </a:cubicBezTo>
                  <a:cubicBezTo>
                    <a:pt x="21" y="274"/>
                    <a:pt x="17" y="272"/>
                    <a:pt x="15" y="271"/>
                  </a:cubicBezTo>
                  <a:cubicBezTo>
                    <a:pt x="14" y="271"/>
                    <a:pt x="13" y="270"/>
                    <a:pt x="12" y="270"/>
                  </a:cubicBezTo>
                  <a:cubicBezTo>
                    <a:pt x="11" y="270"/>
                    <a:pt x="11" y="270"/>
                    <a:pt x="10" y="270"/>
                  </a:cubicBezTo>
                  <a:cubicBezTo>
                    <a:pt x="10" y="270"/>
                    <a:pt x="9" y="269"/>
                    <a:pt x="9" y="269"/>
                  </a:cubicBezTo>
                  <a:cubicBezTo>
                    <a:pt x="8" y="269"/>
                    <a:pt x="8" y="270"/>
                    <a:pt x="7" y="270"/>
                  </a:cubicBezTo>
                  <a:cubicBezTo>
                    <a:pt x="6" y="270"/>
                    <a:pt x="5" y="270"/>
                    <a:pt x="5" y="271"/>
                  </a:cubicBezTo>
                  <a:cubicBezTo>
                    <a:pt x="8" y="274"/>
                    <a:pt x="8" y="274"/>
                    <a:pt x="8" y="274"/>
                  </a:cubicBezTo>
                  <a:cubicBezTo>
                    <a:pt x="5" y="271"/>
                    <a:pt x="5" y="271"/>
                    <a:pt x="5" y="271"/>
                  </a:cubicBezTo>
                  <a:cubicBezTo>
                    <a:pt x="4" y="272"/>
                    <a:pt x="4" y="273"/>
                    <a:pt x="4" y="274"/>
                  </a:cubicBezTo>
                  <a:cubicBezTo>
                    <a:pt x="4" y="274"/>
                    <a:pt x="4" y="275"/>
                    <a:pt x="5" y="275"/>
                  </a:cubicBezTo>
                  <a:cubicBezTo>
                    <a:pt x="5" y="276"/>
                    <a:pt x="5" y="276"/>
                    <a:pt x="5" y="277"/>
                  </a:cubicBezTo>
                  <a:cubicBezTo>
                    <a:pt x="6" y="277"/>
                    <a:pt x="6" y="278"/>
                    <a:pt x="7" y="278"/>
                  </a:cubicBezTo>
                  <a:cubicBezTo>
                    <a:pt x="9" y="279"/>
                    <a:pt x="12" y="282"/>
                    <a:pt x="16" y="285"/>
                  </a:cubicBezTo>
                  <a:cubicBezTo>
                    <a:pt x="32" y="295"/>
                    <a:pt x="62" y="313"/>
                    <a:pt x="88" y="329"/>
                  </a:cubicBezTo>
                  <a:cubicBezTo>
                    <a:pt x="114" y="345"/>
                    <a:pt x="136" y="358"/>
                    <a:pt x="136" y="358"/>
                  </a:cubicBezTo>
                  <a:cubicBezTo>
                    <a:pt x="138" y="355"/>
                    <a:pt x="138" y="355"/>
                    <a:pt x="138" y="355"/>
                  </a:cubicBezTo>
                  <a:cubicBezTo>
                    <a:pt x="135" y="353"/>
                    <a:pt x="135" y="353"/>
                    <a:pt x="135" y="353"/>
                  </a:cubicBezTo>
                  <a:cubicBezTo>
                    <a:pt x="138" y="355"/>
                    <a:pt x="138" y="355"/>
                    <a:pt x="138" y="355"/>
                  </a:cubicBezTo>
                  <a:cubicBezTo>
                    <a:pt x="137" y="351"/>
                    <a:pt x="137" y="351"/>
                    <a:pt x="137" y="351"/>
                  </a:cubicBezTo>
                  <a:cubicBezTo>
                    <a:pt x="136" y="351"/>
                    <a:pt x="136" y="352"/>
                    <a:pt x="135" y="353"/>
                  </a:cubicBezTo>
                  <a:cubicBezTo>
                    <a:pt x="138" y="355"/>
                    <a:pt x="138" y="355"/>
                    <a:pt x="138" y="355"/>
                  </a:cubicBezTo>
                  <a:cubicBezTo>
                    <a:pt x="137" y="351"/>
                    <a:pt x="137" y="351"/>
                    <a:pt x="137" y="351"/>
                  </a:cubicBezTo>
                  <a:cubicBezTo>
                    <a:pt x="138" y="355"/>
                    <a:pt x="138" y="355"/>
                    <a:pt x="138" y="355"/>
                  </a:cubicBezTo>
                  <a:cubicBezTo>
                    <a:pt x="138" y="351"/>
                    <a:pt x="138" y="351"/>
                    <a:pt x="138" y="351"/>
                  </a:cubicBezTo>
                  <a:cubicBezTo>
                    <a:pt x="138" y="351"/>
                    <a:pt x="138" y="351"/>
                    <a:pt x="137" y="351"/>
                  </a:cubicBezTo>
                  <a:cubicBezTo>
                    <a:pt x="138" y="355"/>
                    <a:pt x="138" y="355"/>
                    <a:pt x="138" y="355"/>
                  </a:cubicBezTo>
                  <a:cubicBezTo>
                    <a:pt x="138" y="351"/>
                    <a:pt x="138" y="351"/>
                    <a:pt x="138" y="351"/>
                  </a:cubicBezTo>
                  <a:cubicBezTo>
                    <a:pt x="138" y="354"/>
                    <a:pt x="138" y="354"/>
                    <a:pt x="138" y="354"/>
                  </a:cubicBezTo>
                  <a:cubicBezTo>
                    <a:pt x="139" y="351"/>
                    <a:pt x="139" y="351"/>
                    <a:pt x="139" y="351"/>
                  </a:cubicBezTo>
                  <a:cubicBezTo>
                    <a:pt x="139" y="351"/>
                    <a:pt x="139" y="351"/>
                    <a:pt x="138" y="351"/>
                  </a:cubicBezTo>
                  <a:cubicBezTo>
                    <a:pt x="138" y="354"/>
                    <a:pt x="138" y="354"/>
                    <a:pt x="138" y="354"/>
                  </a:cubicBezTo>
                  <a:cubicBezTo>
                    <a:pt x="139" y="351"/>
                    <a:pt x="139" y="351"/>
                    <a:pt x="139" y="351"/>
                  </a:cubicBezTo>
                  <a:cubicBezTo>
                    <a:pt x="139" y="351"/>
                    <a:pt x="139" y="351"/>
                    <a:pt x="139" y="351"/>
                  </a:cubicBezTo>
                  <a:cubicBezTo>
                    <a:pt x="139" y="351"/>
                    <a:pt x="138" y="351"/>
                    <a:pt x="136" y="350"/>
                  </a:cubicBezTo>
                  <a:cubicBezTo>
                    <a:pt x="132" y="348"/>
                    <a:pt x="122" y="344"/>
                    <a:pt x="110" y="338"/>
                  </a:cubicBezTo>
                  <a:cubicBezTo>
                    <a:pt x="92" y="329"/>
                    <a:pt x="70" y="318"/>
                    <a:pt x="51" y="309"/>
                  </a:cubicBezTo>
                  <a:cubicBezTo>
                    <a:pt x="42" y="305"/>
                    <a:pt x="33" y="301"/>
                    <a:pt x="27" y="298"/>
                  </a:cubicBezTo>
                  <a:cubicBezTo>
                    <a:pt x="24" y="297"/>
                    <a:pt x="22" y="296"/>
                    <a:pt x="20" y="295"/>
                  </a:cubicBezTo>
                  <a:cubicBezTo>
                    <a:pt x="19" y="295"/>
                    <a:pt x="18" y="294"/>
                    <a:pt x="17" y="294"/>
                  </a:cubicBezTo>
                  <a:cubicBezTo>
                    <a:pt x="16" y="294"/>
                    <a:pt x="16" y="294"/>
                    <a:pt x="16" y="294"/>
                  </a:cubicBezTo>
                  <a:cubicBezTo>
                    <a:pt x="16" y="294"/>
                    <a:pt x="16" y="294"/>
                    <a:pt x="16" y="294"/>
                  </a:cubicBezTo>
                  <a:cubicBezTo>
                    <a:pt x="16" y="293"/>
                    <a:pt x="15" y="293"/>
                    <a:pt x="15" y="293"/>
                  </a:cubicBezTo>
                  <a:cubicBezTo>
                    <a:pt x="15" y="293"/>
                    <a:pt x="14" y="293"/>
                    <a:pt x="14" y="294"/>
                  </a:cubicBezTo>
                  <a:cubicBezTo>
                    <a:pt x="13" y="294"/>
                    <a:pt x="12" y="294"/>
                    <a:pt x="11" y="295"/>
                  </a:cubicBezTo>
                  <a:cubicBezTo>
                    <a:pt x="15" y="297"/>
                    <a:pt x="15" y="297"/>
                    <a:pt x="15" y="297"/>
                  </a:cubicBezTo>
                  <a:cubicBezTo>
                    <a:pt x="12" y="295"/>
                    <a:pt x="12" y="295"/>
                    <a:pt x="12" y="295"/>
                  </a:cubicBezTo>
                  <a:cubicBezTo>
                    <a:pt x="11" y="296"/>
                    <a:pt x="11" y="297"/>
                    <a:pt x="11" y="297"/>
                  </a:cubicBezTo>
                  <a:cubicBezTo>
                    <a:pt x="11" y="298"/>
                    <a:pt x="11" y="299"/>
                    <a:pt x="11" y="299"/>
                  </a:cubicBezTo>
                  <a:cubicBezTo>
                    <a:pt x="12" y="300"/>
                    <a:pt x="12" y="300"/>
                    <a:pt x="12" y="300"/>
                  </a:cubicBezTo>
                  <a:cubicBezTo>
                    <a:pt x="12" y="301"/>
                    <a:pt x="13" y="301"/>
                    <a:pt x="13" y="302"/>
                  </a:cubicBezTo>
                  <a:cubicBezTo>
                    <a:pt x="15" y="303"/>
                    <a:pt x="18" y="305"/>
                    <a:pt x="22" y="308"/>
                  </a:cubicBezTo>
                  <a:cubicBezTo>
                    <a:pt x="36" y="317"/>
                    <a:pt x="64" y="334"/>
                    <a:pt x="88" y="349"/>
                  </a:cubicBezTo>
                  <a:cubicBezTo>
                    <a:pt x="112" y="363"/>
                    <a:pt x="132" y="375"/>
                    <a:pt x="132" y="375"/>
                  </a:cubicBezTo>
                  <a:cubicBezTo>
                    <a:pt x="134" y="372"/>
                    <a:pt x="134" y="372"/>
                    <a:pt x="134" y="372"/>
                  </a:cubicBezTo>
                  <a:cubicBezTo>
                    <a:pt x="131" y="370"/>
                    <a:pt x="131" y="370"/>
                    <a:pt x="131" y="370"/>
                  </a:cubicBezTo>
                  <a:cubicBezTo>
                    <a:pt x="134" y="372"/>
                    <a:pt x="134" y="372"/>
                    <a:pt x="134" y="372"/>
                  </a:cubicBezTo>
                  <a:cubicBezTo>
                    <a:pt x="133" y="368"/>
                    <a:pt x="133" y="368"/>
                    <a:pt x="133" y="368"/>
                  </a:cubicBezTo>
                  <a:cubicBezTo>
                    <a:pt x="132" y="368"/>
                    <a:pt x="131" y="369"/>
                    <a:pt x="131" y="370"/>
                  </a:cubicBezTo>
                  <a:cubicBezTo>
                    <a:pt x="134" y="372"/>
                    <a:pt x="134" y="372"/>
                    <a:pt x="134" y="372"/>
                  </a:cubicBezTo>
                  <a:cubicBezTo>
                    <a:pt x="133" y="368"/>
                    <a:pt x="133" y="368"/>
                    <a:pt x="133" y="368"/>
                  </a:cubicBezTo>
                  <a:cubicBezTo>
                    <a:pt x="134" y="372"/>
                    <a:pt x="134" y="372"/>
                    <a:pt x="134" y="372"/>
                  </a:cubicBezTo>
                  <a:cubicBezTo>
                    <a:pt x="134" y="368"/>
                    <a:pt x="134" y="368"/>
                    <a:pt x="134" y="368"/>
                  </a:cubicBezTo>
                  <a:cubicBezTo>
                    <a:pt x="134" y="368"/>
                    <a:pt x="133" y="368"/>
                    <a:pt x="133" y="368"/>
                  </a:cubicBezTo>
                  <a:cubicBezTo>
                    <a:pt x="134" y="372"/>
                    <a:pt x="134" y="372"/>
                    <a:pt x="134" y="372"/>
                  </a:cubicBezTo>
                  <a:cubicBezTo>
                    <a:pt x="134" y="368"/>
                    <a:pt x="134" y="368"/>
                    <a:pt x="134" y="368"/>
                  </a:cubicBezTo>
                  <a:cubicBezTo>
                    <a:pt x="134" y="370"/>
                    <a:pt x="134" y="370"/>
                    <a:pt x="134" y="370"/>
                  </a:cubicBezTo>
                  <a:cubicBezTo>
                    <a:pt x="134" y="368"/>
                    <a:pt x="134" y="368"/>
                    <a:pt x="134" y="368"/>
                  </a:cubicBezTo>
                  <a:cubicBezTo>
                    <a:pt x="134" y="368"/>
                    <a:pt x="134" y="368"/>
                    <a:pt x="134" y="368"/>
                  </a:cubicBezTo>
                  <a:cubicBezTo>
                    <a:pt x="134" y="370"/>
                    <a:pt x="134" y="370"/>
                    <a:pt x="134" y="370"/>
                  </a:cubicBezTo>
                  <a:cubicBezTo>
                    <a:pt x="134" y="368"/>
                    <a:pt x="134" y="368"/>
                    <a:pt x="134" y="368"/>
                  </a:cubicBezTo>
                  <a:cubicBezTo>
                    <a:pt x="134" y="368"/>
                    <a:pt x="133" y="368"/>
                    <a:pt x="132" y="367"/>
                  </a:cubicBezTo>
                  <a:cubicBezTo>
                    <a:pt x="128" y="365"/>
                    <a:pt x="118" y="361"/>
                    <a:pt x="107" y="355"/>
                  </a:cubicBezTo>
                  <a:cubicBezTo>
                    <a:pt x="89" y="347"/>
                    <a:pt x="67" y="335"/>
                    <a:pt x="49" y="326"/>
                  </a:cubicBezTo>
                  <a:cubicBezTo>
                    <a:pt x="40" y="322"/>
                    <a:pt x="32" y="317"/>
                    <a:pt x="26" y="315"/>
                  </a:cubicBezTo>
                  <a:cubicBezTo>
                    <a:pt x="23" y="313"/>
                    <a:pt x="21" y="312"/>
                    <a:pt x="19" y="311"/>
                  </a:cubicBezTo>
                  <a:cubicBezTo>
                    <a:pt x="18" y="311"/>
                    <a:pt x="17" y="310"/>
                    <a:pt x="17" y="310"/>
                  </a:cubicBezTo>
                  <a:cubicBezTo>
                    <a:pt x="16" y="310"/>
                    <a:pt x="16" y="310"/>
                    <a:pt x="16" y="310"/>
                  </a:cubicBezTo>
                  <a:cubicBezTo>
                    <a:pt x="15" y="310"/>
                    <a:pt x="15" y="310"/>
                    <a:pt x="15" y="310"/>
                  </a:cubicBezTo>
                  <a:cubicBezTo>
                    <a:pt x="15" y="310"/>
                    <a:pt x="15" y="309"/>
                    <a:pt x="14" y="309"/>
                  </a:cubicBezTo>
                  <a:cubicBezTo>
                    <a:pt x="14" y="309"/>
                    <a:pt x="14" y="309"/>
                    <a:pt x="13" y="310"/>
                  </a:cubicBezTo>
                  <a:cubicBezTo>
                    <a:pt x="12" y="310"/>
                    <a:pt x="11" y="310"/>
                    <a:pt x="11" y="311"/>
                  </a:cubicBezTo>
                  <a:cubicBezTo>
                    <a:pt x="10" y="313"/>
                    <a:pt x="10" y="316"/>
                    <a:pt x="12" y="317"/>
                  </a:cubicBezTo>
                  <a:cubicBezTo>
                    <a:pt x="74" y="356"/>
                    <a:pt x="74" y="356"/>
                    <a:pt x="74" y="356"/>
                  </a:cubicBezTo>
                  <a:cubicBezTo>
                    <a:pt x="16" y="328"/>
                    <a:pt x="16" y="328"/>
                    <a:pt x="16" y="328"/>
                  </a:cubicBezTo>
                  <a:cubicBezTo>
                    <a:pt x="14" y="327"/>
                    <a:pt x="12" y="328"/>
                    <a:pt x="11" y="330"/>
                  </a:cubicBezTo>
                  <a:cubicBezTo>
                    <a:pt x="11" y="330"/>
                    <a:pt x="10" y="331"/>
                    <a:pt x="10" y="332"/>
                  </a:cubicBezTo>
                  <a:cubicBezTo>
                    <a:pt x="10" y="333"/>
                    <a:pt x="11" y="333"/>
                    <a:pt x="11" y="334"/>
                  </a:cubicBezTo>
                  <a:cubicBezTo>
                    <a:pt x="11" y="334"/>
                    <a:pt x="11" y="335"/>
                    <a:pt x="12" y="335"/>
                  </a:cubicBezTo>
                  <a:cubicBezTo>
                    <a:pt x="12" y="335"/>
                    <a:pt x="12" y="336"/>
                    <a:pt x="13" y="336"/>
                  </a:cubicBezTo>
                  <a:cubicBezTo>
                    <a:pt x="15" y="337"/>
                    <a:pt x="17" y="339"/>
                    <a:pt x="22" y="342"/>
                  </a:cubicBezTo>
                  <a:cubicBezTo>
                    <a:pt x="36" y="351"/>
                    <a:pt x="63" y="368"/>
                    <a:pt x="87" y="382"/>
                  </a:cubicBezTo>
                  <a:cubicBezTo>
                    <a:pt x="99" y="390"/>
                    <a:pt x="110" y="396"/>
                    <a:pt x="118" y="401"/>
                  </a:cubicBezTo>
                  <a:cubicBezTo>
                    <a:pt x="122" y="404"/>
                    <a:pt x="125" y="406"/>
                    <a:pt x="127" y="407"/>
                  </a:cubicBezTo>
                  <a:cubicBezTo>
                    <a:pt x="128" y="408"/>
                    <a:pt x="129" y="408"/>
                    <a:pt x="130" y="409"/>
                  </a:cubicBezTo>
                  <a:cubicBezTo>
                    <a:pt x="130" y="409"/>
                    <a:pt x="130" y="409"/>
                    <a:pt x="130" y="409"/>
                  </a:cubicBezTo>
                  <a:cubicBezTo>
                    <a:pt x="130" y="409"/>
                    <a:pt x="130" y="409"/>
                    <a:pt x="130" y="409"/>
                  </a:cubicBezTo>
                  <a:cubicBezTo>
                    <a:pt x="132" y="407"/>
                    <a:pt x="132" y="407"/>
                    <a:pt x="132" y="407"/>
                  </a:cubicBezTo>
                  <a:cubicBezTo>
                    <a:pt x="130" y="409"/>
                    <a:pt x="130" y="409"/>
                    <a:pt x="130" y="409"/>
                  </a:cubicBezTo>
                  <a:cubicBezTo>
                    <a:pt x="130" y="409"/>
                    <a:pt x="130" y="409"/>
                    <a:pt x="130" y="409"/>
                  </a:cubicBezTo>
                  <a:cubicBezTo>
                    <a:pt x="132" y="407"/>
                    <a:pt x="132" y="407"/>
                    <a:pt x="132" y="407"/>
                  </a:cubicBezTo>
                  <a:cubicBezTo>
                    <a:pt x="130" y="409"/>
                    <a:pt x="130" y="409"/>
                    <a:pt x="130" y="409"/>
                  </a:cubicBezTo>
                  <a:cubicBezTo>
                    <a:pt x="133" y="406"/>
                    <a:pt x="133" y="406"/>
                    <a:pt x="133" y="406"/>
                  </a:cubicBezTo>
                  <a:cubicBezTo>
                    <a:pt x="130" y="408"/>
                    <a:pt x="130" y="408"/>
                    <a:pt x="130" y="408"/>
                  </a:cubicBezTo>
                  <a:cubicBezTo>
                    <a:pt x="130" y="409"/>
                    <a:pt x="130" y="409"/>
                    <a:pt x="130" y="409"/>
                  </a:cubicBezTo>
                  <a:cubicBezTo>
                    <a:pt x="133" y="406"/>
                    <a:pt x="133" y="406"/>
                    <a:pt x="133" y="406"/>
                  </a:cubicBezTo>
                  <a:cubicBezTo>
                    <a:pt x="130" y="408"/>
                    <a:pt x="130" y="408"/>
                    <a:pt x="130" y="408"/>
                  </a:cubicBezTo>
                  <a:cubicBezTo>
                    <a:pt x="133" y="406"/>
                    <a:pt x="133" y="406"/>
                    <a:pt x="133" y="406"/>
                  </a:cubicBezTo>
                  <a:cubicBezTo>
                    <a:pt x="129" y="408"/>
                    <a:pt x="129" y="408"/>
                    <a:pt x="129" y="408"/>
                  </a:cubicBezTo>
                  <a:cubicBezTo>
                    <a:pt x="130" y="408"/>
                    <a:pt x="130" y="408"/>
                    <a:pt x="130" y="408"/>
                  </a:cubicBezTo>
                  <a:cubicBezTo>
                    <a:pt x="133" y="406"/>
                    <a:pt x="133" y="406"/>
                    <a:pt x="133" y="406"/>
                  </a:cubicBezTo>
                  <a:cubicBezTo>
                    <a:pt x="129" y="408"/>
                    <a:pt x="129" y="408"/>
                    <a:pt x="129" y="408"/>
                  </a:cubicBezTo>
                  <a:cubicBezTo>
                    <a:pt x="133" y="406"/>
                    <a:pt x="133" y="406"/>
                    <a:pt x="133" y="406"/>
                  </a:cubicBezTo>
                  <a:cubicBezTo>
                    <a:pt x="129" y="406"/>
                    <a:pt x="129" y="406"/>
                    <a:pt x="129" y="406"/>
                  </a:cubicBezTo>
                  <a:cubicBezTo>
                    <a:pt x="129" y="407"/>
                    <a:pt x="129" y="407"/>
                    <a:pt x="129" y="408"/>
                  </a:cubicBezTo>
                  <a:cubicBezTo>
                    <a:pt x="133" y="406"/>
                    <a:pt x="133" y="406"/>
                    <a:pt x="133" y="406"/>
                  </a:cubicBezTo>
                  <a:cubicBezTo>
                    <a:pt x="129" y="406"/>
                    <a:pt x="129" y="406"/>
                    <a:pt x="129" y="406"/>
                  </a:cubicBezTo>
                  <a:cubicBezTo>
                    <a:pt x="133" y="406"/>
                    <a:pt x="133" y="406"/>
                    <a:pt x="133" y="406"/>
                  </a:cubicBezTo>
                  <a:cubicBezTo>
                    <a:pt x="135" y="402"/>
                    <a:pt x="135" y="402"/>
                    <a:pt x="135" y="402"/>
                  </a:cubicBezTo>
                  <a:cubicBezTo>
                    <a:pt x="17" y="343"/>
                    <a:pt x="17" y="343"/>
                    <a:pt x="17" y="343"/>
                  </a:cubicBezTo>
                  <a:cubicBezTo>
                    <a:pt x="15" y="342"/>
                    <a:pt x="13" y="343"/>
                    <a:pt x="12" y="345"/>
                  </a:cubicBezTo>
                  <a:cubicBezTo>
                    <a:pt x="11" y="347"/>
                    <a:pt x="11" y="349"/>
                    <a:pt x="13" y="350"/>
                  </a:cubicBezTo>
                  <a:cubicBezTo>
                    <a:pt x="135" y="426"/>
                    <a:pt x="135" y="426"/>
                    <a:pt x="135" y="426"/>
                  </a:cubicBezTo>
                  <a:cubicBezTo>
                    <a:pt x="137" y="423"/>
                    <a:pt x="137" y="423"/>
                    <a:pt x="137" y="423"/>
                  </a:cubicBezTo>
                  <a:cubicBezTo>
                    <a:pt x="134" y="421"/>
                    <a:pt x="134" y="421"/>
                    <a:pt x="134" y="421"/>
                  </a:cubicBezTo>
                  <a:cubicBezTo>
                    <a:pt x="137" y="423"/>
                    <a:pt x="137" y="423"/>
                    <a:pt x="137" y="423"/>
                  </a:cubicBezTo>
                  <a:cubicBezTo>
                    <a:pt x="136" y="419"/>
                    <a:pt x="136" y="419"/>
                    <a:pt x="136" y="419"/>
                  </a:cubicBezTo>
                  <a:cubicBezTo>
                    <a:pt x="135" y="419"/>
                    <a:pt x="134" y="420"/>
                    <a:pt x="134" y="421"/>
                  </a:cubicBezTo>
                  <a:cubicBezTo>
                    <a:pt x="137" y="423"/>
                    <a:pt x="137" y="423"/>
                    <a:pt x="137" y="423"/>
                  </a:cubicBezTo>
                  <a:cubicBezTo>
                    <a:pt x="136" y="419"/>
                    <a:pt x="136" y="419"/>
                    <a:pt x="136" y="419"/>
                  </a:cubicBezTo>
                  <a:cubicBezTo>
                    <a:pt x="137" y="422"/>
                    <a:pt x="137" y="422"/>
                    <a:pt x="137" y="422"/>
                  </a:cubicBezTo>
                  <a:cubicBezTo>
                    <a:pt x="137" y="419"/>
                    <a:pt x="137" y="419"/>
                    <a:pt x="137" y="419"/>
                  </a:cubicBezTo>
                  <a:cubicBezTo>
                    <a:pt x="136" y="419"/>
                    <a:pt x="136" y="419"/>
                    <a:pt x="136" y="419"/>
                  </a:cubicBezTo>
                  <a:cubicBezTo>
                    <a:pt x="137" y="422"/>
                    <a:pt x="137" y="422"/>
                    <a:pt x="137" y="422"/>
                  </a:cubicBezTo>
                  <a:cubicBezTo>
                    <a:pt x="137" y="419"/>
                    <a:pt x="137" y="419"/>
                    <a:pt x="137" y="419"/>
                  </a:cubicBezTo>
                  <a:cubicBezTo>
                    <a:pt x="137" y="421"/>
                    <a:pt x="137" y="421"/>
                    <a:pt x="137" y="421"/>
                  </a:cubicBezTo>
                  <a:cubicBezTo>
                    <a:pt x="137" y="419"/>
                    <a:pt x="137" y="419"/>
                    <a:pt x="137" y="419"/>
                  </a:cubicBezTo>
                  <a:cubicBezTo>
                    <a:pt x="137" y="419"/>
                    <a:pt x="137" y="419"/>
                    <a:pt x="137" y="419"/>
                  </a:cubicBezTo>
                  <a:cubicBezTo>
                    <a:pt x="137" y="421"/>
                    <a:pt x="137" y="421"/>
                    <a:pt x="137" y="421"/>
                  </a:cubicBezTo>
                  <a:cubicBezTo>
                    <a:pt x="137" y="419"/>
                    <a:pt x="137" y="419"/>
                    <a:pt x="137" y="419"/>
                  </a:cubicBezTo>
                  <a:cubicBezTo>
                    <a:pt x="137" y="419"/>
                    <a:pt x="137" y="419"/>
                    <a:pt x="137" y="419"/>
                  </a:cubicBezTo>
                  <a:cubicBezTo>
                    <a:pt x="137" y="419"/>
                    <a:pt x="136" y="419"/>
                    <a:pt x="134" y="418"/>
                  </a:cubicBezTo>
                  <a:cubicBezTo>
                    <a:pt x="129" y="417"/>
                    <a:pt x="120" y="412"/>
                    <a:pt x="108" y="407"/>
                  </a:cubicBezTo>
                  <a:cubicBezTo>
                    <a:pt x="91" y="398"/>
                    <a:pt x="69" y="387"/>
                    <a:pt x="51" y="378"/>
                  </a:cubicBezTo>
                  <a:cubicBezTo>
                    <a:pt x="43" y="374"/>
                    <a:pt x="35" y="370"/>
                    <a:pt x="29" y="367"/>
                  </a:cubicBezTo>
                  <a:cubicBezTo>
                    <a:pt x="24" y="364"/>
                    <a:pt x="21" y="362"/>
                    <a:pt x="21" y="362"/>
                  </a:cubicBezTo>
                  <a:cubicBezTo>
                    <a:pt x="19" y="361"/>
                    <a:pt x="17" y="362"/>
                    <a:pt x="15" y="364"/>
                  </a:cubicBezTo>
                  <a:cubicBezTo>
                    <a:pt x="14" y="366"/>
                    <a:pt x="15" y="368"/>
                    <a:pt x="17" y="369"/>
                  </a:cubicBezTo>
                  <a:cubicBezTo>
                    <a:pt x="129" y="439"/>
                    <a:pt x="129" y="439"/>
                    <a:pt x="129" y="439"/>
                  </a:cubicBezTo>
                  <a:cubicBezTo>
                    <a:pt x="131" y="436"/>
                    <a:pt x="131" y="436"/>
                    <a:pt x="131" y="436"/>
                  </a:cubicBezTo>
                  <a:cubicBezTo>
                    <a:pt x="128" y="433"/>
                    <a:pt x="128" y="433"/>
                    <a:pt x="128" y="433"/>
                  </a:cubicBezTo>
                  <a:cubicBezTo>
                    <a:pt x="131" y="436"/>
                    <a:pt x="131" y="436"/>
                    <a:pt x="131" y="436"/>
                  </a:cubicBezTo>
                  <a:cubicBezTo>
                    <a:pt x="130" y="432"/>
                    <a:pt x="130" y="432"/>
                    <a:pt x="130" y="432"/>
                  </a:cubicBezTo>
                  <a:cubicBezTo>
                    <a:pt x="129" y="432"/>
                    <a:pt x="128" y="432"/>
                    <a:pt x="128" y="433"/>
                  </a:cubicBezTo>
                  <a:cubicBezTo>
                    <a:pt x="131" y="436"/>
                    <a:pt x="131" y="436"/>
                    <a:pt x="131" y="436"/>
                  </a:cubicBezTo>
                  <a:cubicBezTo>
                    <a:pt x="130" y="432"/>
                    <a:pt x="130" y="432"/>
                    <a:pt x="130" y="432"/>
                  </a:cubicBezTo>
                  <a:cubicBezTo>
                    <a:pt x="131" y="436"/>
                    <a:pt x="131" y="436"/>
                    <a:pt x="131" y="436"/>
                  </a:cubicBezTo>
                  <a:cubicBezTo>
                    <a:pt x="131" y="432"/>
                    <a:pt x="131" y="432"/>
                    <a:pt x="131" y="432"/>
                  </a:cubicBezTo>
                  <a:cubicBezTo>
                    <a:pt x="130" y="432"/>
                    <a:pt x="130" y="432"/>
                    <a:pt x="130" y="432"/>
                  </a:cubicBezTo>
                  <a:cubicBezTo>
                    <a:pt x="131" y="436"/>
                    <a:pt x="131" y="436"/>
                    <a:pt x="131" y="436"/>
                  </a:cubicBezTo>
                  <a:cubicBezTo>
                    <a:pt x="131" y="432"/>
                    <a:pt x="131" y="432"/>
                    <a:pt x="131" y="432"/>
                  </a:cubicBezTo>
                  <a:cubicBezTo>
                    <a:pt x="131" y="435"/>
                    <a:pt x="131" y="435"/>
                    <a:pt x="131" y="435"/>
                  </a:cubicBezTo>
                  <a:cubicBezTo>
                    <a:pt x="131" y="432"/>
                    <a:pt x="131" y="432"/>
                    <a:pt x="131" y="432"/>
                  </a:cubicBezTo>
                  <a:cubicBezTo>
                    <a:pt x="131" y="432"/>
                    <a:pt x="131" y="432"/>
                    <a:pt x="131" y="432"/>
                  </a:cubicBezTo>
                  <a:cubicBezTo>
                    <a:pt x="131" y="435"/>
                    <a:pt x="131" y="435"/>
                    <a:pt x="131" y="435"/>
                  </a:cubicBezTo>
                  <a:cubicBezTo>
                    <a:pt x="131" y="432"/>
                    <a:pt x="131" y="432"/>
                    <a:pt x="131" y="432"/>
                  </a:cubicBezTo>
                  <a:cubicBezTo>
                    <a:pt x="131" y="434"/>
                    <a:pt x="131" y="434"/>
                    <a:pt x="131" y="434"/>
                  </a:cubicBezTo>
                  <a:cubicBezTo>
                    <a:pt x="132" y="432"/>
                    <a:pt x="132" y="432"/>
                    <a:pt x="132" y="432"/>
                  </a:cubicBezTo>
                  <a:cubicBezTo>
                    <a:pt x="131" y="432"/>
                    <a:pt x="131" y="432"/>
                    <a:pt x="131" y="432"/>
                  </a:cubicBezTo>
                  <a:cubicBezTo>
                    <a:pt x="131" y="434"/>
                    <a:pt x="131" y="434"/>
                    <a:pt x="131" y="434"/>
                  </a:cubicBezTo>
                  <a:cubicBezTo>
                    <a:pt x="132" y="432"/>
                    <a:pt x="132" y="432"/>
                    <a:pt x="132" y="432"/>
                  </a:cubicBezTo>
                  <a:cubicBezTo>
                    <a:pt x="132" y="432"/>
                    <a:pt x="132" y="432"/>
                    <a:pt x="132" y="432"/>
                  </a:cubicBezTo>
                  <a:cubicBezTo>
                    <a:pt x="132" y="432"/>
                    <a:pt x="132" y="432"/>
                    <a:pt x="132" y="432"/>
                  </a:cubicBezTo>
                  <a:cubicBezTo>
                    <a:pt x="132" y="432"/>
                    <a:pt x="132" y="432"/>
                    <a:pt x="132" y="432"/>
                  </a:cubicBezTo>
                  <a:cubicBezTo>
                    <a:pt x="132" y="432"/>
                    <a:pt x="132" y="432"/>
                    <a:pt x="132" y="432"/>
                  </a:cubicBezTo>
                  <a:cubicBezTo>
                    <a:pt x="132" y="432"/>
                    <a:pt x="132" y="432"/>
                    <a:pt x="132" y="432"/>
                  </a:cubicBezTo>
                  <a:cubicBezTo>
                    <a:pt x="131" y="432"/>
                    <a:pt x="131" y="431"/>
                    <a:pt x="129" y="431"/>
                  </a:cubicBezTo>
                  <a:cubicBezTo>
                    <a:pt x="125" y="429"/>
                    <a:pt x="116" y="424"/>
                    <a:pt x="104" y="419"/>
                  </a:cubicBezTo>
                  <a:cubicBezTo>
                    <a:pt x="87" y="410"/>
                    <a:pt x="65" y="399"/>
                    <a:pt x="47" y="390"/>
                  </a:cubicBezTo>
                  <a:cubicBezTo>
                    <a:pt x="38" y="385"/>
                    <a:pt x="31" y="382"/>
                    <a:pt x="25" y="379"/>
                  </a:cubicBezTo>
                  <a:cubicBezTo>
                    <a:pt x="19" y="376"/>
                    <a:pt x="16" y="374"/>
                    <a:pt x="16" y="374"/>
                  </a:cubicBezTo>
                  <a:cubicBezTo>
                    <a:pt x="14" y="373"/>
                    <a:pt x="12" y="374"/>
                    <a:pt x="11" y="375"/>
                  </a:cubicBezTo>
                  <a:cubicBezTo>
                    <a:pt x="10" y="376"/>
                    <a:pt x="10" y="377"/>
                    <a:pt x="10" y="378"/>
                  </a:cubicBezTo>
                  <a:cubicBezTo>
                    <a:pt x="10" y="379"/>
                    <a:pt x="11" y="380"/>
                    <a:pt x="11" y="380"/>
                  </a:cubicBezTo>
                  <a:cubicBezTo>
                    <a:pt x="11" y="381"/>
                    <a:pt x="12" y="381"/>
                    <a:pt x="12" y="382"/>
                  </a:cubicBezTo>
                  <a:cubicBezTo>
                    <a:pt x="13" y="382"/>
                    <a:pt x="14" y="383"/>
                    <a:pt x="16" y="384"/>
                  </a:cubicBezTo>
                  <a:cubicBezTo>
                    <a:pt x="21" y="388"/>
                    <a:pt x="30" y="394"/>
                    <a:pt x="42" y="401"/>
                  </a:cubicBezTo>
                  <a:cubicBezTo>
                    <a:pt x="76" y="423"/>
                    <a:pt x="129" y="454"/>
                    <a:pt x="129" y="454"/>
                  </a:cubicBezTo>
                  <a:cubicBezTo>
                    <a:pt x="131" y="451"/>
                    <a:pt x="131" y="451"/>
                    <a:pt x="131" y="451"/>
                  </a:cubicBezTo>
                  <a:cubicBezTo>
                    <a:pt x="133" y="447"/>
                    <a:pt x="133" y="447"/>
                    <a:pt x="133" y="447"/>
                  </a:cubicBezTo>
                  <a:cubicBezTo>
                    <a:pt x="133" y="447"/>
                    <a:pt x="106" y="433"/>
                    <a:pt x="79" y="419"/>
                  </a:cubicBezTo>
                  <a:cubicBezTo>
                    <a:pt x="65" y="412"/>
                    <a:pt x="51" y="405"/>
                    <a:pt x="41" y="400"/>
                  </a:cubicBezTo>
                  <a:cubicBezTo>
                    <a:pt x="35" y="397"/>
                    <a:pt x="31" y="395"/>
                    <a:pt x="27" y="394"/>
                  </a:cubicBezTo>
                  <a:cubicBezTo>
                    <a:pt x="25" y="393"/>
                    <a:pt x="24" y="392"/>
                    <a:pt x="23" y="392"/>
                  </a:cubicBezTo>
                  <a:cubicBezTo>
                    <a:pt x="22" y="391"/>
                    <a:pt x="22" y="391"/>
                    <a:pt x="21" y="391"/>
                  </a:cubicBezTo>
                  <a:cubicBezTo>
                    <a:pt x="21" y="391"/>
                    <a:pt x="21" y="391"/>
                    <a:pt x="21" y="391"/>
                  </a:cubicBezTo>
                  <a:cubicBezTo>
                    <a:pt x="20" y="391"/>
                    <a:pt x="20" y="391"/>
                    <a:pt x="19" y="391"/>
                  </a:cubicBezTo>
                  <a:cubicBezTo>
                    <a:pt x="19" y="391"/>
                    <a:pt x="19" y="391"/>
                    <a:pt x="18" y="391"/>
                  </a:cubicBezTo>
                  <a:cubicBezTo>
                    <a:pt x="18" y="391"/>
                    <a:pt x="17" y="392"/>
                    <a:pt x="16" y="393"/>
                  </a:cubicBezTo>
                  <a:cubicBezTo>
                    <a:pt x="19" y="395"/>
                    <a:pt x="19" y="395"/>
                    <a:pt x="19" y="395"/>
                  </a:cubicBezTo>
                  <a:cubicBezTo>
                    <a:pt x="16" y="393"/>
                    <a:pt x="16" y="393"/>
                    <a:pt x="16" y="393"/>
                  </a:cubicBezTo>
                  <a:cubicBezTo>
                    <a:pt x="15" y="393"/>
                    <a:pt x="15" y="394"/>
                    <a:pt x="15" y="395"/>
                  </a:cubicBezTo>
                  <a:cubicBezTo>
                    <a:pt x="15" y="396"/>
                    <a:pt x="16" y="397"/>
                    <a:pt x="16" y="397"/>
                  </a:cubicBezTo>
                  <a:cubicBezTo>
                    <a:pt x="16" y="398"/>
                    <a:pt x="17" y="398"/>
                    <a:pt x="17" y="399"/>
                  </a:cubicBezTo>
                  <a:cubicBezTo>
                    <a:pt x="18" y="399"/>
                    <a:pt x="19" y="400"/>
                    <a:pt x="20" y="401"/>
                  </a:cubicBezTo>
                  <a:cubicBezTo>
                    <a:pt x="25" y="405"/>
                    <a:pt x="34" y="410"/>
                    <a:pt x="45" y="417"/>
                  </a:cubicBezTo>
                  <a:cubicBezTo>
                    <a:pt x="61" y="427"/>
                    <a:pt x="82" y="439"/>
                    <a:pt x="98" y="448"/>
                  </a:cubicBezTo>
                  <a:cubicBezTo>
                    <a:pt x="106" y="453"/>
                    <a:pt x="113" y="458"/>
                    <a:pt x="118" y="461"/>
                  </a:cubicBezTo>
                  <a:cubicBezTo>
                    <a:pt x="121" y="462"/>
                    <a:pt x="123" y="464"/>
                    <a:pt x="124" y="465"/>
                  </a:cubicBezTo>
                  <a:cubicBezTo>
                    <a:pt x="125" y="465"/>
                    <a:pt x="125" y="465"/>
                    <a:pt x="126" y="466"/>
                  </a:cubicBezTo>
                  <a:cubicBezTo>
                    <a:pt x="126" y="466"/>
                    <a:pt x="126" y="466"/>
                    <a:pt x="126" y="466"/>
                  </a:cubicBezTo>
                  <a:cubicBezTo>
                    <a:pt x="127" y="464"/>
                    <a:pt x="127" y="464"/>
                    <a:pt x="127" y="464"/>
                  </a:cubicBezTo>
                  <a:cubicBezTo>
                    <a:pt x="126" y="466"/>
                    <a:pt x="126" y="466"/>
                    <a:pt x="126" y="466"/>
                  </a:cubicBezTo>
                  <a:cubicBezTo>
                    <a:pt x="126" y="466"/>
                    <a:pt x="126" y="466"/>
                    <a:pt x="126" y="466"/>
                  </a:cubicBezTo>
                  <a:cubicBezTo>
                    <a:pt x="127" y="464"/>
                    <a:pt x="127" y="464"/>
                    <a:pt x="127" y="464"/>
                  </a:cubicBezTo>
                  <a:cubicBezTo>
                    <a:pt x="126" y="466"/>
                    <a:pt x="126" y="466"/>
                    <a:pt x="126" y="466"/>
                  </a:cubicBezTo>
                  <a:cubicBezTo>
                    <a:pt x="128" y="463"/>
                    <a:pt x="128" y="463"/>
                    <a:pt x="128" y="463"/>
                  </a:cubicBezTo>
                  <a:cubicBezTo>
                    <a:pt x="125" y="465"/>
                    <a:pt x="125" y="465"/>
                    <a:pt x="125" y="465"/>
                  </a:cubicBezTo>
                  <a:cubicBezTo>
                    <a:pt x="126" y="466"/>
                    <a:pt x="126" y="466"/>
                    <a:pt x="126" y="466"/>
                  </a:cubicBezTo>
                  <a:cubicBezTo>
                    <a:pt x="128" y="463"/>
                    <a:pt x="128" y="463"/>
                    <a:pt x="128" y="463"/>
                  </a:cubicBezTo>
                  <a:cubicBezTo>
                    <a:pt x="125" y="465"/>
                    <a:pt x="125" y="465"/>
                    <a:pt x="125" y="465"/>
                  </a:cubicBezTo>
                  <a:cubicBezTo>
                    <a:pt x="129" y="463"/>
                    <a:pt x="129" y="463"/>
                    <a:pt x="129" y="463"/>
                  </a:cubicBezTo>
                  <a:cubicBezTo>
                    <a:pt x="125" y="463"/>
                    <a:pt x="125" y="463"/>
                    <a:pt x="125" y="463"/>
                  </a:cubicBezTo>
                  <a:cubicBezTo>
                    <a:pt x="125" y="464"/>
                    <a:pt x="125" y="465"/>
                    <a:pt x="125" y="465"/>
                  </a:cubicBezTo>
                  <a:cubicBezTo>
                    <a:pt x="129" y="463"/>
                    <a:pt x="129" y="463"/>
                    <a:pt x="129" y="463"/>
                  </a:cubicBezTo>
                  <a:cubicBezTo>
                    <a:pt x="125" y="463"/>
                    <a:pt x="125" y="463"/>
                    <a:pt x="125" y="463"/>
                  </a:cubicBezTo>
                  <a:cubicBezTo>
                    <a:pt x="129" y="463"/>
                    <a:pt x="129" y="463"/>
                    <a:pt x="129" y="463"/>
                  </a:cubicBezTo>
                  <a:cubicBezTo>
                    <a:pt x="125" y="461"/>
                    <a:pt x="125" y="461"/>
                    <a:pt x="125" y="461"/>
                  </a:cubicBezTo>
                  <a:cubicBezTo>
                    <a:pt x="125" y="462"/>
                    <a:pt x="125" y="463"/>
                    <a:pt x="125" y="463"/>
                  </a:cubicBezTo>
                  <a:cubicBezTo>
                    <a:pt x="129" y="463"/>
                    <a:pt x="129" y="463"/>
                    <a:pt x="129" y="463"/>
                  </a:cubicBezTo>
                  <a:cubicBezTo>
                    <a:pt x="125" y="461"/>
                    <a:pt x="125" y="461"/>
                    <a:pt x="125" y="461"/>
                  </a:cubicBezTo>
                  <a:cubicBezTo>
                    <a:pt x="129" y="463"/>
                    <a:pt x="129" y="463"/>
                    <a:pt x="129" y="463"/>
                  </a:cubicBezTo>
                  <a:cubicBezTo>
                    <a:pt x="130" y="460"/>
                    <a:pt x="130" y="460"/>
                    <a:pt x="130" y="460"/>
                  </a:cubicBezTo>
                  <a:cubicBezTo>
                    <a:pt x="21" y="405"/>
                    <a:pt x="21" y="405"/>
                    <a:pt x="21" y="405"/>
                  </a:cubicBezTo>
                  <a:cubicBezTo>
                    <a:pt x="19" y="404"/>
                    <a:pt x="16" y="404"/>
                    <a:pt x="15" y="406"/>
                  </a:cubicBezTo>
                  <a:cubicBezTo>
                    <a:pt x="14" y="408"/>
                    <a:pt x="15" y="411"/>
                    <a:pt x="17" y="412"/>
                  </a:cubicBezTo>
                  <a:cubicBezTo>
                    <a:pt x="128" y="481"/>
                    <a:pt x="128" y="481"/>
                    <a:pt x="128" y="481"/>
                  </a:cubicBezTo>
                  <a:cubicBezTo>
                    <a:pt x="130" y="478"/>
                    <a:pt x="130" y="478"/>
                    <a:pt x="130" y="478"/>
                  </a:cubicBezTo>
                  <a:cubicBezTo>
                    <a:pt x="127" y="476"/>
                    <a:pt x="127" y="476"/>
                    <a:pt x="127" y="476"/>
                  </a:cubicBezTo>
                  <a:cubicBezTo>
                    <a:pt x="130" y="478"/>
                    <a:pt x="130" y="478"/>
                    <a:pt x="130" y="478"/>
                  </a:cubicBezTo>
                  <a:cubicBezTo>
                    <a:pt x="129" y="474"/>
                    <a:pt x="129" y="474"/>
                    <a:pt x="129" y="474"/>
                  </a:cubicBezTo>
                  <a:cubicBezTo>
                    <a:pt x="128" y="474"/>
                    <a:pt x="127" y="475"/>
                    <a:pt x="127" y="476"/>
                  </a:cubicBezTo>
                  <a:cubicBezTo>
                    <a:pt x="130" y="478"/>
                    <a:pt x="130" y="478"/>
                    <a:pt x="130" y="478"/>
                  </a:cubicBezTo>
                  <a:cubicBezTo>
                    <a:pt x="129" y="474"/>
                    <a:pt x="129" y="474"/>
                    <a:pt x="129" y="474"/>
                  </a:cubicBezTo>
                  <a:cubicBezTo>
                    <a:pt x="130" y="477"/>
                    <a:pt x="130" y="477"/>
                    <a:pt x="130" y="477"/>
                  </a:cubicBezTo>
                  <a:cubicBezTo>
                    <a:pt x="130" y="474"/>
                    <a:pt x="130" y="474"/>
                    <a:pt x="130" y="474"/>
                  </a:cubicBezTo>
                  <a:cubicBezTo>
                    <a:pt x="130" y="474"/>
                    <a:pt x="129" y="474"/>
                    <a:pt x="129" y="474"/>
                  </a:cubicBezTo>
                  <a:cubicBezTo>
                    <a:pt x="130" y="477"/>
                    <a:pt x="130" y="477"/>
                    <a:pt x="130" y="477"/>
                  </a:cubicBezTo>
                  <a:cubicBezTo>
                    <a:pt x="130" y="474"/>
                    <a:pt x="130" y="474"/>
                    <a:pt x="130" y="474"/>
                  </a:cubicBezTo>
                  <a:cubicBezTo>
                    <a:pt x="130" y="476"/>
                    <a:pt x="130" y="476"/>
                    <a:pt x="130" y="476"/>
                  </a:cubicBezTo>
                  <a:cubicBezTo>
                    <a:pt x="130" y="474"/>
                    <a:pt x="130" y="474"/>
                    <a:pt x="130" y="474"/>
                  </a:cubicBezTo>
                  <a:cubicBezTo>
                    <a:pt x="130" y="474"/>
                    <a:pt x="130" y="474"/>
                    <a:pt x="130" y="474"/>
                  </a:cubicBezTo>
                  <a:cubicBezTo>
                    <a:pt x="130" y="476"/>
                    <a:pt x="130" y="476"/>
                    <a:pt x="130" y="476"/>
                  </a:cubicBezTo>
                  <a:cubicBezTo>
                    <a:pt x="130" y="474"/>
                    <a:pt x="130" y="474"/>
                    <a:pt x="130" y="474"/>
                  </a:cubicBezTo>
                  <a:cubicBezTo>
                    <a:pt x="130" y="474"/>
                    <a:pt x="129" y="474"/>
                    <a:pt x="128" y="473"/>
                  </a:cubicBezTo>
                  <a:cubicBezTo>
                    <a:pt x="124" y="472"/>
                    <a:pt x="114" y="467"/>
                    <a:pt x="103" y="461"/>
                  </a:cubicBezTo>
                  <a:cubicBezTo>
                    <a:pt x="86" y="453"/>
                    <a:pt x="65" y="442"/>
                    <a:pt x="48" y="432"/>
                  </a:cubicBezTo>
                  <a:cubicBezTo>
                    <a:pt x="39" y="428"/>
                    <a:pt x="32" y="424"/>
                    <a:pt x="26" y="421"/>
                  </a:cubicBezTo>
                  <a:cubicBezTo>
                    <a:pt x="21" y="418"/>
                    <a:pt x="18" y="416"/>
                    <a:pt x="18" y="416"/>
                  </a:cubicBezTo>
                  <a:cubicBezTo>
                    <a:pt x="16" y="415"/>
                    <a:pt x="14" y="416"/>
                    <a:pt x="12" y="418"/>
                  </a:cubicBezTo>
                  <a:cubicBezTo>
                    <a:pt x="11" y="420"/>
                    <a:pt x="12" y="422"/>
                    <a:pt x="14" y="423"/>
                  </a:cubicBezTo>
                  <a:cubicBezTo>
                    <a:pt x="128" y="495"/>
                    <a:pt x="128" y="495"/>
                    <a:pt x="128" y="495"/>
                  </a:cubicBezTo>
                  <a:cubicBezTo>
                    <a:pt x="130" y="491"/>
                    <a:pt x="130" y="491"/>
                    <a:pt x="130" y="491"/>
                  </a:cubicBezTo>
                  <a:cubicBezTo>
                    <a:pt x="127" y="489"/>
                    <a:pt x="127" y="489"/>
                    <a:pt x="127" y="489"/>
                  </a:cubicBezTo>
                  <a:cubicBezTo>
                    <a:pt x="130" y="491"/>
                    <a:pt x="130" y="491"/>
                    <a:pt x="130" y="491"/>
                  </a:cubicBezTo>
                  <a:cubicBezTo>
                    <a:pt x="129" y="488"/>
                    <a:pt x="129" y="488"/>
                    <a:pt x="129" y="488"/>
                  </a:cubicBezTo>
                  <a:cubicBezTo>
                    <a:pt x="128" y="488"/>
                    <a:pt x="127" y="488"/>
                    <a:pt x="127" y="489"/>
                  </a:cubicBezTo>
                  <a:cubicBezTo>
                    <a:pt x="130" y="491"/>
                    <a:pt x="130" y="491"/>
                    <a:pt x="130" y="491"/>
                  </a:cubicBezTo>
                  <a:cubicBezTo>
                    <a:pt x="129" y="488"/>
                    <a:pt x="129" y="488"/>
                    <a:pt x="129" y="488"/>
                  </a:cubicBezTo>
                  <a:cubicBezTo>
                    <a:pt x="130" y="491"/>
                    <a:pt x="130" y="491"/>
                    <a:pt x="130" y="491"/>
                  </a:cubicBezTo>
                  <a:cubicBezTo>
                    <a:pt x="130" y="487"/>
                    <a:pt x="130" y="487"/>
                    <a:pt x="130" y="487"/>
                  </a:cubicBezTo>
                  <a:cubicBezTo>
                    <a:pt x="129" y="487"/>
                    <a:pt x="129" y="487"/>
                    <a:pt x="129" y="488"/>
                  </a:cubicBezTo>
                  <a:cubicBezTo>
                    <a:pt x="130" y="491"/>
                    <a:pt x="130" y="491"/>
                    <a:pt x="130" y="491"/>
                  </a:cubicBezTo>
                  <a:cubicBezTo>
                    <a:pt x="130" y="487"/>
                    <a:pt x="130" y="487"/>
                    <a:pt x="130" y="487"/>
                  </a:cubicBezTo>
                  <a:cubicBezTo>
                    <a:pt x="130" y="489"/>
                    <a:pt x="130" y="489"/>
                    <a:pt x="130" y="489"/>
                  </a:cubicBezTo>
                  <a:cubicBezTo>
                    <a:pt x="130" y="487"/>
                    <a:pt x="130" y="487"/>
                    <a:pt x="130" y="487"/>
                  </a:cubicBezTo>
                  <a:cubicBezTo>
                    <a:pt x="130" y="487"/>
                    <a:pt x="130" y="487"/>
                    <a:pt x="130" y="487"/>
                  </a:cubicBezTo>
                  <a:cubicBezTo>
                    <a:pt x="130" y="489"/>
                    <a:pt x="130" y="489"/>
                    <a:pt x="130" y="489"/>
                  </a:cubicBezTo>
                  <a:cubicBezTo>
                    <a:pt x="130" y="487"/>
                    <a:pt x="130" y="487"/>
                    <a:pt x="130" y="487"/>
                  </a:cubicBezTo>
                  <a:cubicBezTo>
                    <a:pt x="130" y="487"/>
                    <a:pt x="129" y="487"/>
                    <a:pt x="128" y="487"/>
                  </a:cubicBezTo>
                  <a:cubicBezTo>
                    <a:pt x="123" y="485"/>
                    <a:pt x="114" y="481"/>
                    <a:pt x="104" y="476"/>
                  </a:cubicBezTo>
                  <a:cubicBezTo>
                    <a:pt x="88" y="469"/>
                    <a:pt x="68" y="459"/>
                    <a:pt x="52" y="451"/>
                  </a:cubicBezTo>
                  <a:cubicBezTo>
                    <a:pt x="44" y="447"/>
                    <a:pt x="37" y="443"/>
                    <a:pt x="32" y="441"/>
                  </a:cubicBezTo>
                  <a:cubicBezTo>
                    <a:pt x="27" y="438"/>
                    <a:pt x="24" y="437"/>
                    <a:pt x="24" y="437"/>
                  </a:cubicBezTo>
                  <a:cubicBezTo>
                    <a:pt x="22" y="436"/>
                    <a:pt x="20" y="436"/>
                    <a:pt x="19" y="438"/>
                  </a:cubicBezTo>
                  <a:cubicBezTo>
                    <a:pt x="18" y="439"/>
                    <a:pt x="18" y="440"/>
                    <a:pt x="18" y="440"/>
                  </a:cubicBezTo>
                  <a:cubicBezTo>
                    <a:pt x="18" y="442"/>
                    <a:pt x="19" y="442"/>
                    <a:pt x="19" y="443"/>
                  </a:cubicBezTo>
                  <a:cubicBezTo>
                    <a:pt x="19" y="443"/>
                    <a:pt x="20" y="444"/>
                    <a:pt x="20" y="444"/>
                  </a:cubicBezTo>
                  <a:cubicBezTo>
                    <a:pt x="21" y="445"/>
                    <a:pt x="22" y="445"/>
                    <a:pt x="23" y="446"/>
                  </a:cubicBezTo>
                  <a:cubicBezTo>
                    <a:pt x="28" y="450"/>
                    <a:pt x="37" y="455"/>
                    <a:pt x="48" y="462"/>
                  </a:cubicBezTo>
                  <a:cubicBezTo>
                    <a:pt x="64" y="471"/>
                    <a:pt x="84" y="483"/>
                    <a:pt x="100" y="493"/>
                  </a:cubicBezTo>
                  <a:cubicBezTo>
                    <a:pt x="108" y="498"/>
                    <a:pt x="115" y="502"/>
                    <a:pt x="120" y="505"/>
                  </a:cubicBezTo>
                  <a:cubicBezTo>
                    <a:pt x="122" y="507"/>
                    <a:pt x="124" y="508"/>
                    <a:pt x="126" y="509"/>
                  </a:cubicBezTo>
                  <a:cubicBezTo>
                    <a:pt x="126" y="510"/>
                    <a:pt x="127" y="510"/>
                    <a:pt x="127" y="510"/>
                  </a:cubicBezTo>
                  <a:cubicBezTo>
                    <a:pt x="127" y="510"/>
                    <a:pt x="127" y="510"/>
                    <a:pt x="127" y="510"/>
                  </a:cubicBezTo>
                  <a:cubicBezTo>
                    <a:pt x="128" y="509"/>
                    <a:pt x="128" y="509"/>
                    <a:pt x="128" y="509"/>
                  </a:cubicBezTo>
                  <a:cubicBezTo>
                    <a:pt x="127" y="510"/>
                    <a:pt x="127" y="510"/>
                    <a:pt x="127" y="510"/>
                  </a:cubicBezTo>
                  <a:cubicBezTo>
                    <a:pt x="127" y="510"/>
                    <a:pt x="127" y="510"/>
                    <a:pt x="127" y="510"/>
                  </a:cubicBezTo>
                  <a:cubicBezTo>
                    <a:pt x="128" y="509"/>
                    <a:pt x="128" y="509"/>
                    <a:pt x="128" y="509"/>
                  </a:cubicBezTo>
                  <a:cubicBezTo>
                    <a:pt x="127" y="510"/>
                    <a:pt x="127" y="510"/>
                    <a:pt x="127" y="510"/>
                  </a:cubicBezTo>
                  <a:cubicBezTo>
                    <a:pt x="130" y="508"/>
                    <a:pt x="130" y="508"/>
                    <a:pt x="130" y="508"/>
                  </a:cubicBezTo>
                  <a:cubicBezTo>
                    <a:pt x="127" y="509"/>
                    <a:pt x="127" y="509"/>
                    <a:pt x="127" y="509"/>
                  </a:cubicBezTo>
                  <a:cubicBezTo>
                    <a:pt x="127" y="510"/>
                    <a:pt x="127" y="510"/>
                    <a:pt x="127" y="510"/>
                  </a:cubicBezTo>
                  <a:cubicBezTo>
                    <a:pt x="130" y="508"/>
                    <a:pt x="130" y="508"/>
                    <a:pt x="130" y="508"/>
                  </a:cubicBezTo>
                  <a:cubicBezTo>
                    <a:pt x="127" y="509"/>
                    <a:pt x="127" y="509"/>
                    <a:pt x="127" y="509"/>
                  </a:cubicBezTo>
                  <a:cubicBezTo>
                    <a:pt x="130" y="508"/>
                    <a:pt x="130" y="508"/>
                    <a:pt x="130" y="508"/>
                  </a:cubicBezTo>
                  <a:cubicBezTo>
                    <a:pt x="126" y="508"/>
                    <a:pt x="126" y="508"/>
                    <a:pt x="126" y="508"/>
                  </a:cubicBezTo>
                  <a:cubicBezTo>
                    <a:pt x="126" y="509"/>
                    <a:pt x="126" y="509"/>
                    <a:pt x="127" y="509"/>
                  </a:cubicBezTo>
                  <a:cubicBezTo>
                    <a:pt x="130" y="508"/>
                    <a:pt x="130" y="508"/>
                    <a:pt x="130" y="508"/>
                  </a:cubicBezTo>
                  <a:cubicBezTo>
                    <a:pt x="126" y="508"/>
                    <a:pt x="126" y="508"/>
                    <a:pt x="126" y="508"/>
                  </a:cubicBezTo>
                  <a:cubicBezTo>
                    <a:pt x="130" y="508"/>
                    <a:pt x="130" y="508"/>
                    <a:pt x="130" y="508"/>
                  </a:cubicBezTo>
                  <a:cubicBezTo>
                    <a:pt x="127" y="505"/>
                    <a:pt x="127" y="505"/>
                    <a:pt x="127" y="505"/>
                  </a:cubicBezTo>
                  <a:cubicBezTo>
                    <a:pt x="126" y="506"/>
                    <a:pt x="126" y="507"/>
                    <a:pt x="126" y="508"/>
                  </a:cubicBezTo>
                  <a:cubicBezTo>
                    <a:pt x="130" y="508"/>
                    <a:pt x="130" y="508"/>
                    <a:pt x="130" y="508"/>
                  </a:cubicBezTo>
                  <a:cubicBezTo>
                    <a:pt x="127" y="505"/>
                    <a:pt x="127" y="505"/>
                    <a:pt x="127" y="505"/>
                  </a:cubicBezTo>
                  <a:cubicBezTo>
                    <a:pt x="130" y="508"/>
                    <a:pt x="130" y="508"/>
                    <a:pt x="130" y="508"/>
                  </a:cubicBezTo>
                  <a:cubicBezTo>
                    <a:pt x="132" y="504"/>
                    <a:pt x="132" y="504"/>
                    <a:pt x="132" y="504"/>
                  </a:cubicBezTo>
                  <a:cubicBezTo>
                    <a:pt x="24" y="450"/>
                    <a:pt x="24" y="450"/>
                    <a:pt x="24" y="450"/>
                  </a:cubicBezTo>
                  <a:cubicBezTo>
                    <a:pt x="23" y="449"/>
                    <a:pt x="20" y="449"/>
                    <a:pt x="19" y="451"/>
                  </a:cubicBezTo>
                  <a:cubicBezTo>
                    <a:pt x="19" y="452"/>
                    <a:pt x="19" y="453"/>
                    <a:pt x="19" y="453"/>
                  </a:cubicBezTo>
                  <a:cubicBezTo>
                    <a:pt x="19" y="455"/>
                    <a:pt x="19" y="455"/>
                    <a:pt x="19" y="456"/>
                  </a:cubicBezTo>
                  <a:cubicBezTo>
                    <a:pt x="20" y="456"/>
                    <a:pt x="20" y="457"/>
                    <a:pt x="21" y="457"/>
                  </a:cubicBezTo>
                  <a:cubicBezTo>
                    <a:pt x="21" y="458"/>
                    <a:pt x="22" y="458"/>
                    <a:pt x="24" y="459"/>
                  </a:cubicBezTo>
                  <a:cubicBezTo>
                    <a:pt x="28" y="463"/>
                    <a:pt x="37" y="468"/>
                    <a:pt x="48" y="474"/>
                  </a:cubicBezTo>
                  <a:cubicBezTo>
                    <a:pt x="63" y="484"/>
                    <a:pt x="83" y="495"/>
                    <a:pt x="99" y="505"/>
                  </a:cubicBezTo>
                  <a:cubicBezTo>
                    <a:pt x="107" y="510"/>
                    <a:pt x="114" y="514"/>
                    <a:pt x="119" y="517"/>
                  </a:cubicBezTo>
                  <a:cubicBezTo>
                    <a:pt x="121" y="518"/>
                    <a:pt x="123" y="520"/>
                    <a:pt x="124" y="521"/>
                  </a:cubicBezTo>
                  <a:cubicBezTo>
                    <a:pt x="125" y="521"/>
                    <a:pt x="125" y="522"/>
                    <a:pt x="126" y="522"/>
                  </a:cubicBezTo>
                  <a:cubicBezTo>
                    <a:pt x="126" y="522"/>
                    <a:pt x="126" y="522"/>
                    <a:pt x="126" y="522"/>
                  </a:cubicBezTo>
                  <a:cubicBezTo>
                    <a:pt x="127" y="520"/>
                    <a:pt x="127" y="520"/>
                    <a:pt x="127" y="520"/>
                  </a:cubicBezTo>
                  <a:cubicBezTo>
                    <a:pt x="125" y="521"/>
                    <a:pt x="125" y="521"/>
                    <a:pt x="125" y="521"/>
                  </a:cubicBezTo>
                  <a:cubicBezTo>
                    <a:pt x="126" y="522"/>
                    <a:pt x="126" y="522"/>
                    <a:pt x="126" y="522"/>
                  </a:cubicBezTo>
                  <a:cubicBezTo>
                    <a:pt x="127" y="520"/>
                    <a:pt x="127" y="520"/>
                    <a:pt x="127" y="520"/>
                  </a:cubicBezTo>
                  <a:cubicBezTo>
                    <a:pt x="125" y="521"/>
                    <a:pt x="125" y="521"/>
                    <a:pt x="125" y="521"/>
                  </a:cubicBezTo>
                  <a:cubicBezTo>
                    <a:pt x="128" y="519"/>
                    <a:pt x="128" y="519"/>
                    <a:pt x="128" y="519"/>
                  </a:cubicBezTo>
                  <a:cubicBezTo>
                    <a:pt x="125" y="519"/>
                    <a:pt x="125" y="519"/>
                    <a:pt x="125" y="519"/>
                  </a:cubicBezTo>
                  <a:cubicBezTo>
                    <a:pt x="125" y="521"/>
                    <a:pt x="125" y="521"/>
                    <a:pt x="125" y="521"/>
                  </a:cubicBezTo>
                  <a:cubicBezTo>
                    <a:pt x="128" y="519"/>
                    <a:pt x="128" y="519"/>
                    <a:pt x="128" y="519"/>
                  </a:cubicBezTo>
                  <a:cubicBezTo>
                    <a:pt x="125" y="519"/>
                    <a:pt x="125" y="519"/>
                    <a:pt x="125" y="519"/>
                  </a:cubicBezTo>
                  <a:cubicBezTo>
                    <a:pt x="129" y="519"/>
                    <a:pt x="129" y="519"/>
                    <a:pt x="129" y="519"/>
                  </a:cubicBezTo>
                  <a:cubicBezTo>
                    <a:pt x="125" y="517"/>
                    <a:pt x="125" y="517"/>
                    <a:pt x="125" y="517"/>
                  </a:cubicBezTo>
                  <a:cubicBezTo>
                    <a:pt x="125" y="518"/>
                    <a:pt x="125" y="519"/>
                    <a:pt x="125" y="519"/>
                  </a:cubicBezTo>
                  <a:cubicBezTo>
                    <a:pt x="129" y="519"/>
                    <a:pt x="129" y="519"/>
                    <a:pt x="129" y="519"/>
                  </a:cubicBezTo>
                  <a:cubicBezTo>
                    <a:pt x="125" y="517"/>
                    <a:pt x="125" y="517"/>
                    <a:pt x="125" y="517"/>
                  </a:cubicBezTo>
                  <a:cubicBezTo>
                    <a:pt x="129" y="520"/>
                    <a:pt x="129" y="520"/>
                    <a:pt x="129" y="520"/>
                  </a:cubicBezTo>
                  <a:cubicBezTo>
                    <a:pt x="131" y="516"/>
                    <a:pt x="131" y="516"/>
                    <a:pt x="131" y="516"/>
                  </a:cubicBezTo>
                  <a:cubicBezTo>
                    <a:pt x="131" y="516"/>
                    <a:pt x="103" y="503"/>
                    <a:pt x="76" y="491"/>
                  </a:cubicBezTo>
                  <a:cubicBezTo>
                    <a:pt x="63" y="484"/>
                    <a:pt x="49" y="478"/>
                    <a:pt x="39" y="473"/>
                  </a:cubicBezTo>
                  <a:cubicBezTo>
                    <a:pt x="33" y="471"/>
                    <a:pt x="29" y="469"/>
                    <a:pt x="26" y="467"/>
                  </a:cubicBezTo>
                  <a:cubicBezTo>
                    <a:pt x="24" y="467"/>
                    <a:pt x="23" y="466"/>
                    <a:pt x="22" y="466"/>
                  </a:cubicBezTo>
                  <a:cubicBezTo>
                    <a:pt x="22" y="466"/>
                    <a:pt x="21" y="465"/>
                    <a:pt x="21" y="465"/>
                  </a:cubicBezTo>
                  <a:cubicBezTo>
                    <a:pt x="21" y="465"/>
                    <a:pt x="21" y="465"/>
                    <a:pt x="21" y="465"/>
                  </a:cubicBezTo>
                  <a:cubicBezTo>
                    <a:pt x="20" y="465"/>
                    <a:pt x="20" y="465"/>
                    <a:pt x="20" y="465"/>
                  </a:cubicBezTo>
                  <a:cubicBezTo>
                    <a:pt x="20" y="465"/>
                    <a:pt x="20" y="465"/>
                    <a:pt x="19" y="465"/>
                  </a:cubicBezTo>
                  <a:cubicBezTo>
                    <a:pt x="19" y="465"/>
                    <a:pt x="19" y="465"/>
                    <a:pt x="18" y="465"/>
                  </a:cubicBezTo>
                  <a:cubicBezTo>
                    <a:pt x="17" y="465"/>
                    <a:pt x="16" y="466"/>
                    <a:pt x="16" y="467"/>
                  </a:cubicBezTo>
                  <a:cubicBezTo>
                    <a:pt x="19" y="469"/>
                    <a:pt x="19" y="469"/>
                    <a:pt x="19" y="469"/>
                  </a:cubicBezTo>
                  <a:cubicBezTo>
                    <a:pt x="16" y="466"/>
                    <a:pt x="16" y="466"/>
                    <a:pt x="16" y="466"/>
                  </a:cubicBezTo>
                  <a:cubicBezTo>
                    <a:pt x="16" y="467"/>
                    <a:pt x="15" y="467"/>
                    <a:pt x="15" y="468"/>
                  </a:cubicBezTo>
                  <a:cubicBezTo>
                    <a:pt x="15" y="468"/>
                    <a:pt x="15" y="469"/>
                    <a:pt x="15" y="469"/>
                  </a:cubicBezTo>
                  <a:cubicBezTo>
                    <a:pt x="15" y="470"/>
                    <a:pt x="16" y="471"/>
                    <a:pt x="16" y="471"/>
                  </a:cubicBezTo>
                  <a:cubicBezTo>
                    <a:pt x="16" y="472"/>
                    <a:pt x="16" y="472"/>
                    <a:pt x="17" y="472"/>
                  </a:cubicBezTo>
                  <a:cubicBezTo>
                    <a:pt x="17" y="472"/>
                    <a:pt x="17" y="473"/>
                    <a:pt x="18" y="473"/>
                  </a:cubicBezTo>
                  <a:cubicBezTo>
                    <a:pt x="19" y="474"/>
                    <a:pt x="22" y="476"/>
                    <a:pt x="26" y="478"/>
                  </a:cubicBezTo>
                  <a:cubicBezTo>
                    <a:pt x="38" y="486"/>
                    <a:pt x="63" y="500"/>
                    <a:pt x="84" y="513"/>
                  </a:cubicBezTo>
                  <a:cubicBezTo>
                    <a:pt x="95" y="520"/>
                    <a:pt x="105" y="526"/>
                    <a:pt x="112" y="531"/>
                  </a:cubicBezTo>
                  <a:cubicBezTo>
                    <a:pt x="116" y="533"/>
                    <a:pt x="119" y="535"/>
                    <a:pt x="121" y="536"/>
                  </a:cubicBezTo>
                  <a:cubicBezTo>
                    <a:pt x="122" y="537"/>
                    <a:pt x="123" y="538"/>
                    <a:pt x="123" y="538"/>
                  </a:cubicBezTo>
                  <a:cubicBezTo>
                    <a:pt x="123" y="538"/>
                    <a:pt x="123" y="538"/>
                    <a:pt x="123" y="538"/>
                  </a:cubicBezTo>
                  <a:cubicBezTo>
                    <a:pt x="123" y="538"/>
                    <a:pt x="123" y="538"/>
                    <a:pt x="123" y="538"/>
                  </a:cubicBezTo>
                  <a:cubicBezTo>
                    <a:pt x="124" y="537"/>
                    <a:pt x="124" y="537"/>
                    <a:pt x="124" y="537"/>
                  </a:cubicBezTo>
                  <a:cubicBezTo>
                    <a:pt x="123" y="538"/>
                    <a:pt x="123" y="538"/>
                    <a:pt x="123" y="538"/>
                  </a:cubicBezTo>
                  <a:cubicBezTo>
                    <a:pt x="123" y="538"/>
                    <a:pt x="123" y="538"/>
                    <a:pt x="123" y="538"/>
                  </a:cubicBezTo>
                  <a:cubicBezTo>
                    <a:pt x="124" y="537"/>
                    <a:pt x="124" y="537"/>
                    <a:pt x="124" y="537"/>
                  </a:cubicBezTo>
                  <a:cubicBezTo>
                    <a:pt x="123" y="538"/>
                    <a:pt x="123" y="538"/>
                    <a:pt x="123" y="538"/>
                  </a:cubicBezTo>
                  <a:cubicBezTo>
                    <a:pt x="126" y="536"/>
                    <a:pt x="126" y="536"/>
                    <a:pt x="126" y="536"/>
                  </a:cubicBezTo>
                  <a:cubicBezTo>
                    <a:pt x="122" y="536"/>
                    <a:pt x="122" y="536"/>
                    <a:pt x="122" y="536"/>
                  </a:cubicBezTo>
                  <a:cubicBezTo>
                    <a:pt x="122" y="537"/>
                    <a:pt x="123" y="538"/>
                    <a:pt x="123" y="538"/>
                  </a:cubicBezTo>
                  <a:cubicBezTo>
                    <a:pt x="126" y="536"/>
                    <a:pt x="126" y="536"/>
                    <a:pt x="126" y="536"/>
                  </a:cubicBezTo>
                  <a:cubicBezTo>
                    <a:pt x="122" y="536"/>
                    <a:pt x="122" y="536"/>
                    <a:pt x="122" y="536"/>
                  </a:cubicBezTo>
                  <a:cubicBezTo>
                    <a:pt x="126" y="536"/>
                    <a:pt x="126" y="536"/>
                    <a:pt x="126" y="536"/>
                  </a:cubicBezTo>
                  <a:cubicBezTo>
                    <a:pt x="123" y="534"/>
                    <a:pt x="123" y="534"/>
                    <a:pt x="123" y="534"/>
                  </a:cubicBezTo>
                  <a:cubicBezTo>
                    <a:pt x="123" y="534"/>
                    <a:pt x="122" y="535"/>
                    <a:pt x="122" y="536"/>
                  </a:cubicBezTo>
                  <a:cubicBezTo>
                    <a:pt x="126" y="536"/>
                    <a:pt x="126" y="536"/>
                    <a:pt x="126" y="536"/>
                  </a:cubicBezTo>
                  <a:cubicBezTo>
                    <a:pt x="123" y="534"/>
                    <a:pt x="123" y="534"/>
                    <a:pt x="123" y="534"/>
                  </a:cubicBezTo>
                  <a:cubicBezTo>
                    <a:pt x="126" y="536"/>
                    <a:pt x="126" y="536"/>
                    <a:pt x="126" y="536"/>
                  </a:cubicBezTo>
                  <a:cubicBezTo>
                    <a:pt x="128" y="532"/>
                    <a:pt x="128" y="532"/>
                    <a:pt x="128" y="532"/>
                  </a:cubicBezTo>
                  <a:cubicBezTo>
                    <a:pt x="27" y="489"/>
                    <a:pt x="27" y="489"/>
                    <a:pt x="27" y="489"/>
                  </a:cubicBezTo>
                  <a:cubicBezTo>
                    <a:pt x="25" y="488"/>
                    <a:pt x="23" y="488"/>
                    <a:pt x="22" y="490"/>
                  </a:cubicBezTo>
                  <a:cubicBezTo>
                    <a:pt x="22" y="491"/>
                    <a:pt x="22" y="492"/>
                    <a:pt x="22" y="492"/>
                  </a:cubicBezTo>
                  <a:cubicBezTo>
                    <a:pt x="22" y="494"/>
                    <a:pt x="22" y="494"/>
                    <a:pt x="22" y="495"/>
                  </a:cubicBezTo>
                  <a:cubicBezTo>
                    <a:pt x="23" y="495"/>
                    <a:pt x="23" y="496"/>
                    <a:pt x="24" y="496"/>
                  </a:cubicBezTo>
                  <a:cubicBezTo>
                    <a:pt x="24" y="497"/>
                    <a:pt x="25" y="497"/>
                    <a:pt x="27" y="498"/>
                  </a:cubicBezTo>
                  <a:cubicBezTo>
                    <a:pt x="31" y="501"/>
                    <a:pt x="39" y="506"/>
                    <a:pt x="49" y="512"/>
                  </a:cubicBezTo>
                  <a:cubicBezTo>
                    <a:pt x="65" y="521"/>
                    <a:pt x="84" y="532"/>
                    <a:pt x="99" y="541"/>
                  </a:cubicBezTo>
                  <a:cubicBezTo>
                    <a:pt x="107" y="546"/>
                    <a:pt x="113" y="550"/>
                    <a:pt x="118" y="553"/>
                  </a:cubicBezTo>
                  <a:cubicBezTo>
                    <a:pt x="120" y="555"/>
                    <a:pt x="122" y="556"/>
                    <a:pt x="123" y="557"/>
                  </a:cubicBezTo>
                  <a:cubicBezTo>
                    <a:pt x="124" y="557"/>
                    <a:pt x="124" y="558"/>
                    <a:pt x="124" y="558"/>
                  </a:cubicBezTo>
                  <a:cubicBezTo>
                    <a:pt x="124" y="558"/>
                    <a:pt x="124" y="558"/>
                    <a:pt x="124" y="558"/>
                  </a:cubicBezTo>
                  <a:cubicBezTo>
                    <a:pt x="125" y="558"/>
                    <a:pt x="125" y="558"/>
                    <a:pt x="125" y="558"/>
                  </a:cubicBezTo>
                  <a:cubicBezTo>
                    <a:pt x="124" y="558"/>
                    <a:pt x="124" y="558"/>
                    <a:pt x="124" y="558"/>
                  </a:cubicBezTo>
                  <a:cubicBezTo>
                    <a:pt x="124" y="558"/>
                    <a:pt x="124" y="558"/>
                    <a:pt x="124" y="558"/>
                  </a:cubicBezTo>
                  <a:cubicBezTo>
                    <a:pt x="125" y="558"/>
                    <a:pt x="125" y="558"/>
                    <a:pt x="125" y="558"/>
                  </a:cubicBezTo>
                  <a:cubicBezTo>
                    <a:pt x="124" y="558"/>
                    <a:pt x="124" y="558"/>
                    <a:pt x="124" y="558"/>
                  </a:cubicBezTo>
                  <a:cubicBezTo>
                    <a:pt x="126" y="556"/>
                    <a:pt x="126" y="556"/>
                    <a:pt x="126" y="556"/>
                  </a:cubicBezTo>
                  <a:cubicBezTo>
                    <a:pt x="124" y="557"/>
                    <a:pt x="124" y="557"/>
                    <a:pt x="124" y="557"/>
                  </a:cubicBezTo>
                  <a:cubicBezTo>
                    <a:pt x="124" y="558"/>
                    <a:pt x="124" y="558"/>
                    <a:pt x="124" y="558"/>
                  </a:cubicBezTo>
                  <a:cubicBezTo>
                    <a:pt x="126" y="556"/>
                    <a:pt x="126" y="556"/>
                    <a:pt x="126" y="556"/>
                  </a:cubicBezTo>
                  <a:cubicBezTo>
                    <a:pt x="124" y="557"/>
                    <a:pt x="124" y="557"/>
                    <a:pt x="124" y="557"/>
                  </a:cubicBezTo>
                  <a:cubicBezTo>
                    <a:pt x="127" y="556"/>
                    <a:pt x="127" y="556"/>
                    <a:pt x="127" y="556"/>
                  </a:cubicBezTo>
                  <a:cubicBezTo>
                    <a:pt x="124" y="556"/>
                    <a:pt x="124" y="556"/>
                    <a:pt x="124" y="556"/>
                  </a:cubicBezTo>
                  <a:cubicBezTo>
                    <a:pt x="124" y="557"/>
                    <a:pt x="124" y="557"/>
                    <a:pt x="124" y="557"/>
                  </a:cubicBezTo>
                  <a:cubicBezTo>
                    <a:pt x="127" y="556"/>
                    <a:pt x="127" y="556"/>
                    <a:pt x="127" y="556"/>
                  </a:cubicBezTo>
                  <a:cubicBezTo>
                    <a:pt x="124" y="556"/>
                    <a:pt x="124" y="556"/>
                    <a:pt x="124" y="556"/>
                  </a:cubicBezTo>
                  <a:cubicBezTo>
                    <a:pt x="127" y="556"/>
                    <a:pt x="127" y="556"/>
                    <a:pt x="127" y="556"/>
                  </a:cubicBezTo>
                  <a:cubicBezTo>
                    <a:pt x="124" y="554"/>
                    <a:pt x="124" y="554"/>
                    <a:pt x="124" y="554"/>
                  </a:cubicBezTo>
                  <a:cubicBezTo>
                    <a:pt x="124" y="555"/>
                    <a:pt x="124" y="555"/>
                    <a:pt x="124" y="556"/>
                  </a:cubicBezTo>
                  <a:cubicBezTo>
                    <a:pt x="127" y="556"/>
                    <a:pt x="127" y="556"/>
                    <a:pt x="127" y="556"/>
                  </a:cubicBezTo>
                  <a:cubicBezTo>
                    <a:pt x="124" y="554"/>
                    <a:pt x="124" y="554"/>
                    <a:pt x="124" y="554"/>
                  </a:cubicBezTo>
                  <a:cubicBezTo>
                    <a:pt x="128" y="556"/>
                    <a:pt x="128" y="556"/>
                    <a:pt x="128" y="556"/>
                  </a:cubicBezTo>
                  <a:cubicBezTo>
                    <a:pt x="129" y="552"/>
                    <a:pt x="129" y="552"/>
                    <a:pt x="129" y="552"/>
                  </a:cubicBezTo>
                  <a:cubicBezTo>
                    <a:pt x="28" y="504"/>
                    <a:pt x="28" y="504"/>
                    <a:pt x="28" y="504"/>
                  </a:cubicBezTo>
                  <a:cubicBezTo>
                    <a:pt x="26" y="503"/>
                    <a:pt x="24" y="504"/>
                    <a:pt x="23" y="505"/>
                  </a:cubicBezTo>
                  <a:cubicBezTo>
                    <a:pt x="22" y="506"/>
                    <a:pt x="22" y="507"/>
                    <a:pt x="22" y="508"/>
                  </a:cubicBezTo>
                  <a:cubicBezTo>
                    <a:pt x="22" y="509"/>
                    <a:pt x="22" y="509"/>
                    <a:pt x="22" y="510"/>
                  </a:cubicBezTo>
                  <a:cubicBezTo>
                    <a:pt x="23" y="510"/>
                    <a:pt x="23" y="511"/>
                    <a:pt x="23" y="511"/>
                  </a:cubicBezTo>
                  <a:cubicBezTo>
                    <a:pt x="24" y="511"/>
                    <a:pt x="24" y="511"/>
                    <a:pt x="24" y="512"/>
                  </a:cubicBezTo>
                  <a:cubicBezTo>
                    <a:pt x="26" y="513"/>
                    <a:pt x="28" y="515"/>
                    <a:pt x="32" y="517"/>
                  </a:cubicBezTo>
                  <a:cubicBezTo>
                    <a:pt x="43" y="525"/>
                    <a:pt x="66" y="539"/>
                    <a:pt x="86" y="551"/>
                  </a:cubicBezTo>
                  <a:cubicBezTo>
                    <a:pt x="96" y="557"/>
                    <a:pt x="106" y="563"/>
                    <a:pt x="112" y="567"/>
                  </a:cubicBezTo>
                  <a:cubicBezTo>
                    <a:pt x="116" y="569"/>
                    <a:pt x="119" y="570"/>
                    <a:pt x="120" y="572"/>
                  </a:cubicBezTo>
                  <a:cubicBezTo>
                    <a:pt x="121" y="572"/>
                    <a:pt x="122" y="573"/>
                    <a:pt x="123" y="573"/>
                  </a:cubicBezTo>
                  <a:cubicBezTo>
                    <a:pt x="123" y="573"/>
                    <a:pt x="123" y="573"/>
                    <a:pt x="123" y="573"/>
                  </a:cubicBezTo>
                  <a:cubicBezTo>
                    <a:pt x="123" y="573"/>
                    <a:pt x="123" y="573"/>
                    <a:pt x="123" y="573"/>
                  </a:cubicBezTo>
                  <a:cubicBezTo>
                    <a:pt x="125" y="571"/>
                    <a:pt x="125" y="571"/>
                    <a:pt x="125" y="571"/>
                  </a:cubicBezTo>
                  <a:cubicBezTo>
                    <a:pt x="123" y="573"/>
                    <a:pt x="123" y="573"/>
                    <a:pt x="123" y="573"/>
                  </a:cubicBezTo>
                  <a:cubicBezTo>
                    <a:pt x="123" y="573"/>
                    <a:pt x="123" y="573"/>
                    <a:pt x="123" y="573"/>
                  </a:cubicBezTo>
                  <a:cubicBezTo>
                    <a:pt x="125" y="571"/>
                    <a:pt x="125" y="571"/>
                    <a:pt x="125" y="571"/>
                  </a:cubicBezTo>
                  <a:cubicBezTo>
                    <a:pt x="123" y="573"/>
                    <a:pt x="123" y="573"/>
                    <a:pt x="123" y="573"/>
                  </a:cubicBezTo>
                  <a:cubicBezTo>
                    <a:pt x="125" y="570"/>
                    <a:pt x="125" y="570"/>
                    <a:pt x="125" y="570"/>
                  </a:cubicBezTo>
                  <a:cubicBezTo>
                    <a:pt x="123" y="573"/>
                    <a:pt x="123" y="573"/>
                    <a:pt x="123" y="573"/>
                  </a:cubicBezTo>
                  <a:cubicBezTo>
                    <a:pt x="123" y="573"/>
                    <a:pt x="123" y="573"/>
                    <a:pt x="123" y="573"/>
                  </a:cubicBezTo>
                  <a:cubicBezTo>
                    <a:pt x="125" y="570"/>
                    <a:pt x="125" y="570"/>
                    <a:pt x="125" y="570"/>
                  </a:cubicBezTo>
                  <a:cubicBezTo>
                    <a:pt x="123" y="573"/>
                    <a:pt x="123" y="573"/>
                    <a:pt x="123" y="573"/>
                  </a:cubicBezTo>
                  <a:cubicBezTo>
                    <a:pt x="125" y="570"/>
                    <a:pt x="125" y="570"/>
                    <a:pt x="125" y="570"/>
                  </a:cubicBezTo>
                  <a:cubicBezTo>
                    <a:pt x="123" y="573"/>
                    <a:pt x="123" y="573"/>
                    <a:pt x="123" y="573"/>
                  </a:cubicBezTo>
                  <a:cubicBezTo>
                    <a:pt x="123" y="573"/>
                    <a:pt x="123" y="573"/>
                    <a:pt x="123" y="573"/>
                  </a:cubicBezTo>
                  <a:cubicBezTo>
                    <a:pt x="125" y="570"/>
                    <a:pt x="125" y="570"/>
                    <a:pt x="125" y="570"/>
                  </a:cubicBezTo>
                  <a:cubicBezTo>
                    <a:pt x="123" y="573"/>
                    <a:pt x="123" y="573"/>
                    <a:pt x="123" y="573"/>
                  </a:cubicBezTo>
                  <a:cubicBezTo>
                    <a:pt x="125" y="570"/>
                    <a:pt x="125" y="570"/>
                    <a:pt x="125" y="570"/>
                  </a:cubicBezTo>
                  <a:cubicBezTo>
                    <a:pt x="122" y="572"/>
                    <a:pt x="122" y="572"/>
                    <a:pt x="122" y="572"/>
                  </a:cubicBezTo>
                  <a:cubicBezTo>
                    <a:pt x="123" y="573"/>
                    <a:pt x="123" y="573"/>
                    <a:pt x="123" y="573"/>
                  </a:cubicBezTo>
                  <a:cubicBezTo>
                    <a:pt x="125" y="570"/>
                    <a:pt x="125" y="570"/>
                    <a:pt x="125" y="570"/>
                  </a:cubicBezTo>
                  <a:cubicBezTo>
                    <a:pt x="122" y="572"/>
                    <a:pt x="122" y="572"/>
                    <a:pt x="122" y="572"/>
                  </a:cubicBezTo>
                  <a:cubicBezTo>
                    <a:pt x="125" y="570"/>
                    <a:pt x="125" y="570"/>
                    <a:pt x="125" y="570"/>
                  </a:cubicBezTo>
                  <a:cubicBezTo>
                    <a:pt x="125" y="570"/>
                    <a:pt x="125" y="570"/>
                    <a:pt x="125" y="570"/>
                  </a:cubicBezTo>
                  <a:cubicBezTo>
                    <a:pt x="127" y="566"/>
                    <a:pt x="127" y="566"/>
                    <a:pt x="127" y="566"/>
                  </a:cubicBezTo>
                  <a:cubicBezTo>
                    <a:pt x="26" y="520"/>
                    <a:pt x="26" y="520"/>
                    <a:pt x="26" y="520"/>
                  </a:cubicBezTo>
                  <a:cubicBezTo>
                    <a:pt x="24" y="520"/>
                    <a:pt x="22" y="520"/>
                    <a:pt x="21" y="522"/>
                  </a:cubicBezTo>
                  <a:cubicBezTo>
                    <a:pt x="21" y="523"/>
                    <a:pt x="20" y="523"/>
                    <a:pt x="20" y="524"/>
                  </a:cubicBezTo>
                  <a:cubicBezTo>
                    <a:pt x="20" y="525"/>
                    <a:pt x="21" y="526"/>
                    <a:pt x="21" y="526"/>
                  </a:cubicBezTo>
                  <a:cubicBezTo>
                    <a:pt x="22" y="527"/>
                    <a:pt x="22" y="527"/>
                    <a:pt x="22" y="528"/>
                  </a:cubicBezTo>
                  <a:cubicBezTo>
                    <a:pt x="23" y="529"/>
                    <a:pt x="24" y="529"/>
                    <a:pt x="25" y="530"/>
                  </a:cubicBezTo>
                  <a:cubicBezTo>
                    <a:pt x="30" y="533"/>
                    <a:pt x="38" y="539"/>
                    <a:pt x="48" y="545"/>
                  </a:cubicBezTo>
                  <a:cubicBezTo>
                    <a:pt x="79" y="564"/>
                    <a:pt x="125" y="591"/>
                    <a:pt x="125" y="591"/>
                  </a:cubicBezTo>
                  <a:cubicBezTo>
                    <a:pt x="127" y="588"/>
                    <a:pt x="127" y="588"/>
                    <a:pt x="127" y="588"/>
                  </a:cubicBezTo>
                  <a:cubicBezTo>
                    <a:pt x="123" y="586"/>
                    <a:pt x="123" y="586"/>
                    <a:pt x="123" y="586"/>
                  </a:cubicBezTo>
                  <a:cubicBezTo>
                    <a:pt x="127" y="588"/>
                    <a:pt x="127" y="588"/>
                    <a:pt x="127" y="588"/>
                  </a:cubicBezTo>
                  <a:cubicBezTo>
                    <a:pt x="125" y="584"/>
                    <a:pt x="125" y="584"/>
                    <a:pt x="125" y="584"/>
                  </a:cubicBezTo>
                  <a:cubicBezTo>
                    <a:pt x="125" y="584"/>
                    <a:pt x="124" y="585"/>
                    <a:pt x="123" y="586"/>
                  </a:cubicBezTo>
                  <a:cubicBezTo>
                    <a:pt x="127" y="588"/>
                    <a:pt x="127" y="588"/>
                    <a:pt x="127" y="588"/>
                  </a:cubicBezTo>
                  <a:cubicBezTo>
                    <a:pt x="125" y="584"/>
                    <a:pt x="125" y="584"/>
                    <a:pt x="125" y="584"/>
                  </a:cubicBezTo>
                  <a:cubicBezTo>
                    <a:pt x="126" y="587"/>
                    <a:pt x="126" y="587"/>
                    <a:pt x="126" y="587"/>
                  </a:cubicBezTo>
                  <a:cubicBezTo>
                    <a:pt x="126" y="584"/>
                    <a:pt x="126" y="584"/>
                    <a:pt x="126" y="584"/>
                  </a:cubicBezTo>
                  <a:cubicBezTo>
                    <a:pt x="126" y="584"/>
                    <a:pt x="126" y="584"/>
                    <a:pt x="125" y="584"/>
                  </a:cubicBezTo>
                  <a:cubicBezTo>
                    <a:pt x="126" y="587"/>
                    <a:pt x="126" y="587"/>
                    <a:pt x="126" y="587"/>
                  </a:cubicBezTo>
                  <a:cubicBezTo>
                    <a:pt x="126" y="584"/>
                    <a:pt x="126" y="584"/>
                    <a:pt x="126" y="584"/>
                  </a:cubicBezTo>
                  <a:cubicBezTo>
                    <a:pt x="126" y="585"/>
                    <a:pt x="126" y="585"/>
                    <a:pt x="126" y="585"/>
                  </a:cubicBezTo>
                  <a:cubicBezTo>
                    <a:pt x="127" y="584"/>
                    <a:pt x="127" y="584"/>
                    <a:pt x="127" y="584"/>
                  </a:cubicBezTo>
                  <a:cubicBezTo>
                    <a:pt x="126" y="584"/>
                    <a:pt x="126" y="584"/>
                    <a:pt x="126" y="584"/>
                  </a:cubicBezTo>
                  <a:cubicBezTo>
                    <a:pt x="126" y="585"/>
                    <a:pt x="126" y="585"/>
                    <a:pt x="126" y="585"/>
                  </a:cubicBezTo>
                  <a:cubicBezTo>
                    <a:pt x="127" y="584"/>
                    <a:pt x="127" y="584"/>
                    <a:pt x="127" y="584"/>
                  </a:cubicBezTo>
                  <a:cubicBezTo>
                    <a:pt x="126" y="584"/>
                    <a:pt x="126" y="584"/>
                    <a:pt x="125" y="583"/>
                  </a:cubicBezTo>
                  <a:cubicBezTo>
                    <a:pt x="120" y="582"/>
                    <a:pt x="112" y="579"/>
                    <a:pt x="102" y="574"/>
                  </a:cubicBezTo>
                  <a:cubicBezTo>
                    <a:pt x="87" y="568"/>
                    <a:pt x="69" y="559"/>
                    <a:pt x="54" y="552"/>
                  </a:cubicBezTo>
                  <a:cubicBezTo>
                    <a:pt x="46" y="549"/>
                    <a:pt x="40" y="545"/>
                    <a:pt x="35" y="543"/>
                  </a:cubicBezTo>
                  <a:cubicBezTo>
                    <a:pt x="30" y="541"/>
                    <a:pt x="28" y="540"/>
                    <a:pt x="28" y="540"/>
                  </a:cubicBezTo>
                  <a:cubicBezTo>
                    <a:pt x="26" y="539"/>
                    <a:pt x="24" y="539"/>
                    <a:pt x="23" y="540"/>
                  </a:cubicBezTo>
                  <a:cubicBezTo>
                    <a:pt x="23" y="541"/>
                    <a:pt x="22" y="541"/>
                    <a:pt x="22" y="542"/>
                  </a:cubicBezTo>
                  <a:cubicBezTo>
                    <a:pt x="22" y="543"/>
                    <a:pt x="22" y="543"/>
                    <a:pt x="22" y="543"/>
                  </a:cubicBezTo>
                  <a:cubicBezTo>
                    <a:pt x="22" y="544"/>
                    <a:pt x="22" y="545"/>
                    <a:pt x="22" y="545"/>
                  </a:cubicBezTo>
                  <a:cubicBezTo>
                    <a:pt x="23" y="546"/>
                    <a:pt x="23" y="546"/>
                    <a:pt x="23" y="546"/>
                  </a:cubicBezTo>
                  <a:cubicBezTo>
                    <a:pt x="24" y="547"/>
                    <a:pt x="24" y="547"/>
                    <a:pt x="24" y="547"/>
                  </a:cubicBezTo>
                  <a:cubicBezTo>
                    <a:pt x="24" y="547"/>
                    <a:pt x="25" y="548"/>
                    <a:pt x="26" y="548"/>
                  </a:cubicBezTo>
                  <a:cubicBezTo>
                    <a:pt x="30" y="551"/>
                    <a:pt x="37" y="556"/>
                    <a:pt x="47" y="562"/>
                  </a:cubicBezTo>
                  <a:cubicBezTo>
                    <a:pt x="62" y="571"/>
                    <a:pt x="81" y="583"/>
                    <a:pt x="96" y="592"/>
                  </a:cubicBezTo>
                  <a:cubicBezTo>
                    <a:pt x="104" y="597"/>
                    <a:pt x="111" y="601"/>
                    <a:pt x="115" y="604"/>
                  </a:cubicBezTo>
                  <a:cubicBezTo>
                    <a:pt x="118" y="605"/>
                    <a:pt x="120" y="607"/>
                    <a:pt x="121" y="607"/>
                  </a:cubicBezTo>
                  <a:cubicBezTo>
                    <a:pt x="122" y="608"/>
                    <a:pt x="122" y="608"/>
                    <a:pt x="122" y="608"/>
                  </a:cubicBezTo>
                  <a:cubicBezTo>
                    <a:pt x="123" y="608"/>
                    <a:pt x="123" y="608"/>
                    <a:pt x="123" y="608"/>
                  </a:cubicBezTo>
                  <a:cubicBezTo>
                    <a:pt x="124" y="606"/>
                    <a:pt x="124" y="606"/>
                    <a:pt x="124" y="606"/>
                  </a:cubicBezTo>
                  <a:cubicBezTo>
                    <a:pt x="122" y="608"/>
                    <a:pt x="122" y="608"/>
                    <a:pt x="122" y="608"/>
                  </a:cubicBezTo>
                  <a:cubicBezTo>
                    <a:pt x="123" y="608"/>
                    <a:pt x="123" y="608"/>
                    <a:pt x="123" y="608"/>
                  </a:cubicBezTo>
                  <a:cubicBezTo>
                    <a:pt x="124" y="606"/>
                    <a:pt x="124" y="606"/>
                    <a:pt x="124" y="606"/>
                  </a:cubicBezTo>
                  <a:cubicBezTo>
                    <a:pt x="122" y="608"/>
                    <a:pt x="122" y="608"/>
                    <a:pt x="122" y="608"/>
                  </a:cubicBezTo>
                  <a:cubicBezTo>
                    <a:pt x="125" y="606"/>
                    <a:pt x="125" y="606"/>
                    <a:pt x="125" y="606"/>
                  </a:cubicBezTo>
                  <a:cubicBezTo>
                    <a:pt x="122" y="608"/>
                    <a:pt x="122" y="608"/>
                    <a:pt x="122" y="608"/>
                  </a:cubicBezTo>
                  <a:cubicBezTo>
                    <a:pt x="122" y="608"/>
                    <a:pt x="122" y="608"/>
                    <a:pt x="122" y="608"/>
                  </a:cubicBezTo>
                  <a:cubicBezTo>
                    <a:pt x="125" y="606"/>
                    <a:pt x="125" y="606"/>
                    <a:pt x="125" y="606"/>
                  </a:cubicBezTo>
                  <a:cubicBezTo>
                    <a:pt x="122" y="608"/>
                    <a:pt x="122" y="608"/>
                    <a:pt x="122" y="608"/>
                  </a:cubicBezTo>
                  <a:cubicBezTo>
                    <a:pt x="125" y="605"/>
                    <a:pt x="125" y="605"/>
                    <a:pt x="125" y="605"/>
                  </a:cubicBezTo>
                  <a:cubicBezTo>
                    <a:pt x="122" y="607"/>
                    <a:pt x="122" y="607"/>
                    <a:pt x="122" y="607"/>
                  </a:cubicBezTo>
                  <a:cubicBezTo>
                    <a:pt x="122" y="608"/>
                    <a:pt x="122" y="608"/>
                    <a:pt x="122" y="608"/>
                  </a:cubicBezTo>
                  <a:cubicBezTo>
                    <a:pt x="125" y="605"/>
                    <a:pt x="125" y="605"/>
                    <a:pt x="125" y="605"/>
                  </a:cubicBezTo>
                  <a:cubicBezTo>
                    <a:pt x="122" y="607"/>
                    <a:pt x="122" y="607"/>
                    <a:pt x="122" y="607"/>
                  </a:cubicBezTo>
                  <a:cubicBezTo>
                    <a:pt x="125" y="605"/>
                    <a:pt x="125" y="605"/>
                    <a:pt x="125" y="605"/>
                  </a:cubicBezTo>
                  <a:cubicBezTo>
                    <a:pt x="121" y="605"/>
                    <a:pt x="121" y="605"/>
                    <a:pt x="121" y="605"/>
                  </a:cubicBezTo>
                  <a:cubicBezTo>
                    <a:pt x="121" y="606"/>
                    <a:pt x="122" y="607"/>
                    <a:pt x="122" y="607"/>
                  </a:cubicBezTo>
                  <a:cubicBezTo>
                    <a:pt x="125" y="605"/>
                    <a:pt x="125" y="605"/>
                    <a:pt x="125" y="605"/>
                  </a:cubicBezTo>
                  <a:cubicBezTo>
                    <a:pt x="121" y="605"/>
                    <a:pt x="121" y="605"/>
                    <a:pt x="121" y="605"/>
                  </a:cubicBezTo>
                  <a:cubicBezTo>
                    <a:pt x="125" y="605"/>
                    <a:pt x="125" y="605"/>
                    <a:pt x="125" y="605"/>
                  </a:cubicBezTo>
                  <a:cubicBezTo>
                    <a:pt x="127" y="602"/>
                    <a:pt x="127" y="602"/>
                    <a:pt x="127" y="602"/>
                  </a:cubicBezTo>
                  <a:cubicBezTo>
                    <a:pt x="127" y="602"/>
                    <a:pt x="104" y="590"/>
                    <a:pt x="81" y="578"/>
                  </a:cubicBezTo>
                  <a:cubicBezTo>
                    <a:pt x="69" y="572"/>
                    <a:pt x="57" y="566"/>
                    <a:pt x="48" y="562"/>
                  </a:cubicBezTo>
                  <a:cubicBezTo>
                    <a:pt x="43" y="560"/>
                    <a:pt x="39" y="558"/>
                    <a:pt x="36" y="557"/>
                  </a:cubicBezTo>
                  <a:cubicBezTo>
                    <a:pt x="34" y="556"/>
                    <a:pt x="33" y="555"/>
                    <a:pt x="32" y="555"/>
                  </a:cubicBezTo>
                  <a:cubicBezTo>
                    <a:pt x="31" y="555"/>
                    <a:pt x="31" y="555"/>
                    <a:pt x="30" y="554"/>
                  </a:cubicBezTo>
                  <a:cubicBezTo>
                    <a:pt x="30" y="554"/>
                    <a:pt x="29" y="554"/>
                    <a:pt x="28" y="554"/>
                  </a:cubicBezTo>
                  <a:cubicBezTo>
                    <a:pt x="28" y="554"/>
                    <a:pt x="27" y="554"/>
                    <a:pt x="27" y="554"/>
                  </a:cubicBezTo>
                  <a:cubicBezTo>
                    <a:pt x="26" y="555"/>
                    <a:pt x="25" y="555"/>
                    <a:pt x="25" y="556"/>
                  </a:cubicBezTo>
                  <a:cubicBezTo>
                    <a:pt x="28" y="558"/>
                    <a:pt x="28" y="558"/>
                    <a:pt x="28" y="558"/>
                  </a:cubicBezTo>
                  <a:cubicBezTo>
                    <a:pt x="25" y="556"/>
                    <a:pt x="25" y="556"/>
                    <a:pt x="25" y="556"/>
                  </a:cubicBezTo>
                  <a:cubicBezTo>
                    <a:pt x="24" y="557"/>
                    <a:pt x="24" y="558"/>
                    <a:pt x="24" y="558"/>
                  </a:cubicBezTo>
                  <a:cubicBezTo>
                    <a:pt x="24" y="560"/>
                    <a:pt x="24" y="560"/>
                    <a:pt x="25" y="561"/>
                  </a:cubicBezTo>
                  <a:cubicBezTo>
                    <a:pt x="25" y="561"/>
                    <a:pt x="26" y="562"/>
                    <a:pt x="26" y="562"/>
                  </a:cubicBezTo>
                  <a:cubicBezTo>
                    <a:pt x="27" y="563"/>
                    <a:pt x="27" y="563"/>
                    <a:pt x="29" y="564"/>
                  </a:cubicBezTo>
                  <a:cubicBezTo>
                    <a:pt x="33" y="567"/>
                    <a:pt x="41" y="572"/>
                    <a:pt x="50" y="578"/>
                  </a:cubicBezTo>
                  <a:cubicBezTo>
                    <a:pt x="78" y="596"/>
                    <a:pt x="121" y="621"/>
                    <a:pt x="121" y="621"/>
                  </a:cubicBezTo>
                  <a:cubicBezTo>
                    <a:pt x="123" y="618"/>
                    <a:pt x="123" y="618"/>
                    <a:pt x="123" y="618"/>
                  </a:cubicBezTo>
                  <a:cubicBezTo>
                    <a:pt x="120" y="616"/>
                    <a:pt x="120" y="616"/>
                    <a:pt x="120" y="616"/>
                  </a:cubicBezTo>
                  <a:cubicBezTo>
                    <a:pt x="123" y="618"/>
                    <a:pt x="123" y="618"/>
                    <a:pt x="123" y="618"/>
                  </a:cubicBezTo>
                  <a:cubicBezTo>
                    <a:pt x="122" y="614"/>
                    <a:pt x="122" y="614"/>
                    <a:pt x="122" y="614"/>
                  </a:cubicBezTo>
                  <a:cubicBezTo>
                    <a:pt x="122" y="614"/>
                    <a:pt x="121" y="614"/>
                    <a:pt x="120" y="616"/>
                  </a:cubicBezTo>
                  <a:cubicBezTo>
                    <a:pt x="123" y="618"/>
                    <a:pt x="123" y="618"/>
                    <a:pt x="123" y="618"/>
                  </a:cubicBezTo>
                  <a:cubicBezTo>
                    <a:pt x="122" y="614"/>
                    <a:pt x="122" y="614"/>
                    <a:pt x="122" y="614"/>
                  </a:cubicBezTo>
                  <a:cubicBezTo>
                    <a:pt x="123" y="618"/>
                    <a:pt x="123" y="618"/>
                    <a:pt x="123" y="618"/>
                  </a:cubicBezTo>
                  <a:cubicBezTo>
                    <a:pt x="123" y="614"/>
                    <a:pt x="123" y="614"/>
                    <a:pt x="123" y="614"/>
                  </a:cubicBezTo>
                  <a:cubicBezTo>
                    <a:pt x="123" y="614"/>
                    <a:pt x="123" y="614"/>
                    <a:pt x="122" y="614"/>
                  </a:cubicBezTo>
                  <a:cubicBezTo>
                    <a:pt x="123" y="618"/>
                    <a:pt x="123" y="618"/>
                    <a:pt x="123" y="618"/>
                  </a:cubicBezTo>
                  <a:cubicBezTo>
                    <a:pt x="123" y="614"/>
                    <a:pt x="123" y="614"/>
                    <a:pt x="123" y="614"/>
                  </a:cubicBezTo>
                  <a:cubicBezTo>
                    <a:pt x="123" y="616"/>
                    <a:pt x="123" y="616"/>
                    <a:pt x="123" y="616"/>
                  </a:cubicBezTo>
                  <a:cubicBezTo>
                    <a:pt x="124" y="614"/>
                    <a:pt x="124" y="614"/>
                    <a:pt x="124" y="614"/>
                  </a:cubicBezTo>
                  <a:cubicBezTo>
                    <a:pt x="124" y="614"/>
                    <a:pt x="123" y="614"/>
                    <a:pt x="123" y="614"/>
                  </a:cubicBezTo>
                  <a:cubicBezTo>
                    <a:pt x="123" y="616"/>
                    <a:pt x="123" y="616"/>
                    <a:pt x="123" y="616"/>
                  </a:cubicBezTo>
                  <a:cubicBezTo>
                    <a:pt x="124" y="614"/>
                    <a:pt x="124" y="614"/>
                    <a:pt x="124" y="614"/>
                  </a:cubicBezTo>
                  <a:cubicBezTo>
                    <a:pt x="124" y="614"/>
                    <a:pt x="124" y="614"/>
                    <a:pt x="124" y="614"/>
                  </a:cubicBezTo>
                  <a:cubicBezTo>
                    <a:pt x="124" y="614"/>
                    <a:pt x="124" y="614"/>
                    <a:pt x="124" y="614"/>
                  </a:cubicBezTo>
                  <a:cubicBezTo>
                    <a:pt x="124" y="614"/>
                    <a:pt x="124" y="614"/>
                    <a:pt x="124" y="614"/>
                  </a:cubicBezTo>
                  <a:cubicBezTo>
                    <a:pt x="124" y="614"/>
                    <a:pt x="124" y="614"/>
                    <a:pt x="124" y="614"/>
                  </a:cubicBezTo>
                  <a:cubicBezTo>
                    <a:pt x="124" y="614"/>
                    <a:pt x="124" y="614"/>
                    <a:pt x="124" y="614"/>
                  </a:cubicBezTo>
                  <a:cubicBezTo>
                    <a:pt x="123" y="614"/>
                    <a:pt x="123" y="614"/>
                    <a:pt x="122" y="613"/>
                  </a:cubicBezTo>
                  <a:cubicBezTo>
                    <a:pt x="118" y="612"/>
                    <a:pt x="110" y="608"/>
                    <a:pt x="100" y="604"/>
                  </a:cubicBezTo>
                  <a:cubicBezTo>
                    <a:pt x="86" y="598"/>
                    <a:pt x="68" y="590"/>
                    <a:pt x="53" y="584"/>
                  </a:cubicBezTo>
                  <a:cubicBezTo>
                    <a:pt x="46" y="580"/>
                    <a:pt x="40" y="577"/>
                    <a:pt x="35" y="575"/>
                  </a:cubicBezTo>
                  <a:cubicBezTo>
                    <a:pt x="31" y="573"/>
                    <a:pt x="28" y="572"/>
                    <a:pt x="28" y="572"/>
                  </a:cubicBezTo>
                  <a:cubicBezTo>
                    <a:pt x="26" y="571"/>
                    <a:pt x="24" y="572"/>
                    <a:pt x="23" y="573"/>
                  </a:cubicBezTo>
                  <a:cubicBezTo>
                    <a:pt x="23" y="574"/>
                    <a:pt x="22" y="574"/>
                    <a:pt x="22" y="575"/>
                  </a:cubicBezTo>
                  <a:cubicBezTo>
                    <a:pt x="22" y="575"/>
                    <a:pt x="22" y="576"/>
                    <a:pt x="22" y="576"/>
                  </a:cubicBezTo>
                  <a:cubicBezTo>
                    <a:pt x="22" y="577"/>
                    <a:pt x="22" y="577"/>
                    <a:pt x="22" y="577"/>
                  </a:cubicBezTo>
                  <a:cubicBezTo>
                    <a:pt x="23" y="578"/>
                    <a:pt x="23" y="578"/>
                    <a:pt x="23" y="578"/>
                  </a:cubicBezTo>
                  <a:cubicBezTo>
                    <a:pt x="24" y="579"/>
                    <a:pt x="24" y="579"/>
                    <a:pt x="24" y="579"/>
                  </a:cubicBezTo>
                  <a:cubicBezTo>
                    <a:pt x="24" y="580"/>
                    <a:pt x="25" y="580"/>
                    <a:pt x="26" y="581"/>
                  </a:cubicBezTo>
                  <a:cubicBezTo>
                    <a:pt x="30" y="583"/>
                    <a:pt x="37" y="588"/>
                    <a:pt x="47" y="594"/>
                  </a:cubicBezTo>
                  <a:cubicBezTo>
                    <a:pt x="76" y="612"/>
                    <a:pt x="122" y="640"/>
                    <a:pt x="122" y="640"/>
                  </a:cubicBezTo>
                  <a:cubicBezTo>
                    <a:pt x="124" y="637"/>
                    <a:pt x="124" y="637"/>
                    <a:pt x="124" y="637"/>
                  </a:cubicBezTo>
                  <a:cubicBezTo>
                    <a:pt x="121" y="635"/>
                    <a:pt x="121" y="635"/>
                    <a:pt x="121" y="635"/>
                  </a:cubicBezTo>
                  <a:cubicBezTo>
                    <a:pt x="124" y="637"/>
                    <a:pt x="124" y="637"/>
                    <a:pt x="124" y="637"/>
                  </a:cubicBezTo>
                  <a:cubicBezTo>
                    <a:pt x="123" y="633"/>
                    <a:pt x="123" y="633"/>
                    <a:pt x="123" y="633"/>
                  </a:cubicBezTo>
                  <a:cubicBezTo>
                    <a:pt x="122" y="633"/>
                    <a:pt x="121" y="634"/>
                    <a:pt x="121" y="635"/>
                  </a:cubicBezTo>
                  <a:cubicBezTo>
                    <a:pt x="124" y="637"/>
                    <a:pt x="124" y="637"/>
                    <a:pt x="124" y="637"/>
                  </a:cubicBezTo>
                  <a:cubicBezTo>
                    <a:pt x="123" y="633"/>
                    <a:pt x="123" y="633"/>
                    <a:pt x="123" y="633"/>
                  </a:cubicBezTo>
                  <a:cubicBezTo>
                    <a:pt x="124" y="636"/>
                    <a:pt x="124" y="636"/>
                    <a:pt x="124" y="636"/>
                  </a:cubicBezTo>
                  <a:cubicBezTo>
                    <a:pt x="124" y="633"/>
                    <a:pt x="124" y="633"/>
                    <a:pt x="124" y="633"/>
                  </a:cubicBezTo>
                  <a:cubicBezTo>
                    <a:pt x="123" y="633"/>
                    <a:pt x="123" y="633"/>
                    <a:pt x="123" y="633"/>
                  </a:cubicBezTo>
                  <a:cubicBezTo>
                    <a:pt x="124" y="636"/>
                    <a:pt x="124" y="636"/>
                    <a:pt x="124" y="636"/>
                  </a:cubicBezTo>
                  <a:cubicBezTo>
                    <a:pt x="124" y="633"/>
                    <a:pt x="124" y="633"/>
                    <a:pt x="124" y="633"/>
                  </a:cubicBezTo>
                  <a:cubicBezTo>
                    <a:pt x="124" y="635"/>
                    <a:pt x="124" y="635"/>
                    <a:pt x="124" y="635"/>
                  </a:cubicBezTo>
                  <a:cubicBezTo>
                    <a:pt x="124" y="633"/>
                    <a:pt x="124" y="633"/>
                    <a:pt x="124" y="633"/>
                  </a:cubicBezTo>
                  <a:cubicBezTo>
                    <a:pt x="124" y="633"/>
                    <a:pt x="124" y="633"/>
                    <a:pt x="124" y="633"/>
                  </a:cubicBezTo>
                  <a:cubicBezTo>
                    <a:pt x="124" y="635"/>
                    <a:pt x="124" y="635"/>
                    <a:pt x="124" y="635"/>
                  </a:cubicBezTo>
                  <a:cubicBezTo>
                    <a:pt x="124" y="633"/>
                    <a:pt x="124" y="633"/>
                    <a:pt x="124" y="633"/>
                  </a:cubicBezTo>
                  <a:cubicBezTo>
                    <a:pt x="124" y="633"/>
                    <a:pt x="123" y="633"/>
                    <a:pt x="122" y="632"/>
                  </a:cubicBezTo>
                  <a:cubicBezTo>
                    <a:pt x="118" y="631"/>
                    <a:pt x="111" y="628"/>
                    <a:pt x="101" y="624"/>
                  </a:cubicBezTo>
                  <a:cubicBezTo>
                    <a:pt x="87" y="617"/>
                    <a:pt x="70" y="609"/>
                    <a:pt x="56" y="602"/>
                  </a:cubicBezTo>
                  <a:cubicBezTo>
                    <a:pt x="48" y="599"/>
                    <a:pt x="42" y="596"/>
                    <a:pt x="38" y="594"/>
                  </a:cubicBezTo>
                  <a:cubicBezTo>
                    <a:pt x="33" y="592"/>
                    <a:pt x="31" y="590"/>
                    <a:pt x="31" y="590"/>
                  </a:cubicBezTo>
                  <a:cubicBezTo>
                    <a:pt x="29" y="590"/>
                    <a:pt x="27" y="590"/>
                    <a:pt x="26" y="592"/>
                  </a:cubicBezTo>
                  <a:cubicBezTo>
                    <a:pt x="25" y="593"/>
                    <a:pt x="25" y="594"/>
                    <a:pt x="25" y="594"/>
                  </a:cubicBezTo>
                  <a:cubicBezTo>
                    <a:pt x="25" y="595"/>
                    <a:pt x="25" y="596"/>
                    <a:pt x="26" y="596"/>
                  </a:cubicBezTo>
                  <a:cubicBezTo>
                    <a:pt x="26" y="597"/>
                    <a:pt x="26" y="597"/>
                    <a:pt x="26" y="597"/>
                  </a:cubicBezTo>
                  <a:cubicBezTo>
                    <a:pt x="27" y="597"/>
                    <a:pt x="27" y="598"/>
                    <a:pt x="27" y="598"/>
                  </a:cubicBezTo>
                  <a:cubicBezTo>
                    <a:pt x="29" y="599"/>
                    <a:pt x="31" y="601"/>
                    <a:pt x="34" y="603"/>
                  </a:cubicBezTo>
                  <a:cubicBezTo>
                    <a:pt x="56" y="617"/>
                    <a:pt x="120" y="655"/>
                    <a:pt x="120" y="656"/>
                  </a:cubicBezTo>
                  <a:cubicBezTo>
                    <a:pt x="122" y="652"/>
                    <a:pt x="122" y="652"/>
                    <a:pt x="122" y="652"/>
                  </a:cubicBezTo>
                  <a:cubicBezTo>
                    <a:pt x="124" y="648"/>
                    <a:pt x="124" y="648"/>
                    <a:pt x="124" y="648"/>
                  </a:cubicBezTo>
                  <a:cubicBezTo>
                    <a:pt x="31" y="610"/>
                    <a:pt x="31" y="610"/>
                    <a:pt x="31" y="610"/>
                  </a:cubicBezTo>
                  <a:cubicBezTo>
                    <a:pt x="29" y="609"/>
                    <a:pt x="28" y="609"/>
                    <a:pt x="26" y="611"/>
                  </a:cubicBezTo>
                  <a:cubicBezTo>
                    <a:pt x="26" y="611"/>
                    <a:pt x="25" y="612"/>
                    <a:pt x="25" y="612"/>
                  </a:cubicBezTo>
                  <a:cubicBezTo>
                    <a:pt x="25" y="613"/>
                    <a:pt x="25" y="613"/>
                    <a:pt x="25" y="613"/>
                  </a:cubicBezTo>
                  <a:cubicBezTo>
                    <a:pt x="25" y="615"/>
                    <a:pt x="26" y="615"/>
                    <a:pt x="26" y="616"/>
                  </a:cubicBezTo>
                  <a:cubicBezTo>
                    <a:pt x="26" y="616"/>
                    <a:pt x="26" y="616"/>
                    <a:pt x="27" y="616"/>
                  </a:cubicBezTo>
                  <a:cubicBezTo>
                    <a:pt x="27" y="617"/>
                    <a:pt x="27" y="617"/>
                    <a:pt x="27" y="617"/>
                  </a:cubicBezTo>
                  <a:cubicBezTo>
                    <a:pt x="28" y="618"/>
                    <a:pt x="30" y="619"/>
                    <a:pt x="32" y="620"/>
                  </a:cubicBezTo>
                  <a:cubicBezTo>
                    <a:pt x="47" y="630"/>
                    <a:pt x="90" y="656"/>
                    <a:pt x="90" y="656"/>
                  </a:cubicBezTo>
                  <a:cubicBezTo>
                    <a:pt x="93" y="653"/>
                    <a:pt x="93" y="653"/>
                    <a:pt x="93" y="653"/>
                  </a:cubicBezTo>
                  <a:cubicBezTo>
                    <a:pt x="89" y="651"/>
                    <a:pt x="89" y="651"/>
                    <a:pt x="89" y="651"/>
                  </a:cubicBezTo>
                  <a:cubicBezTo>
                    <a:pt x="93" y="653"/>
                    <a:pt x="93" y="653"/>
                    <a:pt x="93" y="653"/>
                  </a:cubicBezTo>
                  <a:cubicBezTo>
                    <a:pt x="92" y="649"/>
                    <a:pt x="92" y="649"/>
                    <a:pt x="92" y="649"/>
                  </a:cubicBezTo>
                  <a:cubicBezTo>
                    <a:pt x="91" y="649"/>
                    <a:pt x="90" y="649"/>
                    <a:pt x="89" y="651"/>
                  </a:cubicBezTo>
                  <a:cubicBezTo>
                    <a:pt x="93" y="653"/>
                    <a:pt x="93" y="653"/>
                    <a:pt x="93" y="653"/>
                  </a:cubicBezTo>
                  <a:cubicBezTo>
                    <a:pt x="92" y="649"/>
                    <a:pt x="92" y="649"/>
                    <a:pt x="92" y="649"/>
                  </a:cubicBezTo>
                  <a:cubicBezTo>
                    <a:pt x="92" y="653"/>
                    <a:pt x="92" y="653"/>
                    <a:pt x="92" y="653"/>
                  </a:cubicBezTo>
                  <a:cubicBezTo>
                    <a:pt x="92" y="649"/>
                    <a:pt x="92" y="649"/>
                    <a:pt x="92" y="649"/>
                  </a:cubicBezTo>
                  <a:cubicBezTo>
                    <a:pt x="92" y="649"/>
                    <a:pt x="92" y="649"/>
                    <a:pt x="92" y="649"/>
                  </a:cubicBezTo>
                  <a:cubicBezTo>
                    <a:pt x="92" y="653"/>
                    <a:pt x="92" y="653"/>
                    <a:pt x="92" y="653"/>
                  </a:cubicBezTo>
                  <a:cubicBezTo>
                    <a:pt x="92" y="649"/>
                    <a:pt x="92" y="649"/>
                    <a:pt x="92" y="649"/>
                  </a:cubicBezTo>
                  <a:cubicBezTo>
                    <a:pt x="92" y="652"/>
                    <a:pt x="92" y="652"/>
                    <a:pt x="92" y="652"/>
                  </a:cubicBezTo>
                  <a:cubicBezTo>
                    <a:pt x="93" y="649"/>
                    <a:pt x="93" y="649"/>
                    <a:pt x="93" y="649"/>
                  </a:cubicBezTo>
                  <a:cubicBezTo>
                    <a:pt x="93" y="649"/>
                    <a:pt x="93" y="649"/>
                    <a:pt x="92" y="649"/>
                  </a:cubicBezTo>
                  <a:cubicBezTo>
                    <a:pt x="92" y="652"/>
                    <a:pt x="92" y="652"/>
                    <a:pt x="92" y="652"/>
                  </a:cubicBezTo>
                  <a:cubicBezTo>
                    <a:pt x="93" y="649"/>
                    <a:pt x="93" y="649"/>
                    <a:pt x="93" y="649"/>
                  </a:cubicBezTo>
                  <a:cubicBezTo>
                    <a:pt x="93" y="650"/>
                    <a:pt x="93" y="650"/>
                    <a:pt x="93" y="650"/>
                  </a:cubicBezTo>
                  <a:cubicBezTo>
                    <a:pt x="93" y="649"/>
                    <a:pt x="93" y="649"/>
                    <a:pt x="93" y="649"/>
                  </a:cubicBezTo>
                  <a:cubicBezTo>
                    <a:pt x="93" y="649"/>
                    <a:pt x="93" y="649"/>
                    <a:pt x="93" y="649"/>
                  </a:cubicBezTo>
                  <a:cubicBezTo>
                    <a:pt x="93" y="650"/>
                    <a:pt x="93" y="650"/>
                    <a:pt x="93" y="650"/>
                  </a:cubicBezTo>
                  <a:cubicBezTo>
                    <a:pt x="93" y="649"/>
                    <a:pt x="93" y="649"/>
                    <a:pt x="93" y="649"/>
                  </a:cubicBezTo>
                  <a:cubicBezTo>
                    <a:pt x="93" y="649"/>
                    <a:pt x="93" y="649"/>
                    <a:pt x="92" y="649"/>
                  </a:cubicBezTo>
                  <a:cubicBezTo>
                    <a:pt x="87" y="647"/>
                    <a:pt x="72" y="642"/>
                    <a:pt x="58" y="637"/>
                  </a:cubicBezTo>
                  <a:cubicBezTo>
                    <a:pt x="51" y="635"/>
                    <a:pt x="44" y="632"/>
                    <a:pt x="39" y="630"/>
                  </a:cubicBezTo>
                  <a:cubicBezTo>
                    <a:pt x="34" y="629"/>
                    <a:pt x="31" y="628"/>
                    <a:pt x="31" y="628"/>
                  </a:cubicBezTo>
                  <a:cubicBezTo>
                    <a:pt x="30" y="627"/>
                    <a:pt x="28" y="627"/>
                    <a:pt x="27" y="629"/>
                  </a:cubicBezTo>
                  <a:cubicBezTo>
                    <a:pt x="26" y="629"/>
                    <a:pt x="26" y="630"/>
                    <a:pt x="26" y="630"/>
                  </a:cubicBezTo>
                  <a:cubicBezTo>
                    <a:pt x="26" y="631"/>
                    <a:pt x="26" y="631"/>
                    <a:pt x="26" y="631"/>
                  </a:cubicBezTo>
                  <a:cubicBezTo>
                    <a:pt x="26" y="632"/>
                    <a:pt x="26" y="633"/>
                    <a:pt x="26" y="633"/>
                  </a:cubicBezTo>
                  <a:cubicBezTo>
                    <a:pt x="26" y="634"/>
                    <a:pt x="27" y="634"/>
                    <a:pt x="27" y="634"/>
                  </a:cubicBezTo>
                  <a:cubicBezTo>
                    <a:pt x="27" y="634"/>
                    <a:pt x="27" y="635"/>
                    <a:pt x="27" y="635"/>
                  </a:cubicBezTo>
                  <a:cubicBezTo>
                    <a:pt x="28" y="635"/>
                    <a:pt x="29" y="636"/>
                    <a:pt x="30" y="637"/>
                  </a:cubicBezTo>
                  <a:cubicBezTo>
                    <a:pt x="34" y="639"/>
                    <a:pt x="42" y="644"/>
                    <a:pt x="49" y="648"/>
                  </a:cubicBezTo>
                  <a:cubicBezTo>
                    <a:pt x="52" y="650"/>
                    <a:pt x="55" y="652"/>
                    <a:pt x="57" y="653"/>
                  </a:cubicBezTo>
                  <a:cubicBezTo>
                    <a:pt x="58" y="654"/>
                    <a:pt x="59" y="654"/>
                    <a:pt x="60" y="655"/>
                  </a:cubicBezTo>
                  <a:cubicBezTo>
                    <a:pt x="60" y="655"/>
                    <a:pt x="60" y="655"/>
                    <a:pt x="60" y="655"/>
                  </a:cubicBezTo>
                  <a:cubicBezTo>
                    <a:pt x="62" y="653"/>
                    <a:pt x="62" y="653"/>
                    <a:pt x="62" y="653"/>
                  </a:cubicBezTo>
                  <a:cubicBezTo>
                    <a:pt x="60" y="655"/>
                    <a:pt x="60" y="655"/>
                    <a:pt x="60" y="655"/>
                  </a:cubicBezTo>
                  <a:cubicBezTo>
                    <a:pt x="60" y="655"/>
                    <a:pt x="60" y="655"/>
                    <a:pt x="60" y="655"/>
                  </a:cubicBezTo>
                  <a:cubicBezTo>
                    <a:pt x="62" y="653"/>
                    <a:pt x="62" y="653"/>
                    <a:pt x="62" y="653"/>
                  </a:cubicBezTo>
                  <a:cubicBezTo>
                    <a:pt x="60" y="655"/>
                    <a:pt x="60" y="655"/>
                    <a:pt x="60" y="655"/>
                  </a:cubicBezTo>
                  <a:cubicBezTo>
                    <a:pt x="63" y="652"/>
                    <a:pt x="63" y="652"/>
                    <a:pt x="63" y="652"/>
                  </a:cubicBezTo>
                  <a:cubicBezTo>
                    <a:pt x="60" y="654"/>
                    <a:pt x="60" y="654"/>
                    <a:pt x="60" y="654"/>
                  </a:cubicBezTo>
                  <a:cubicBezTo>
                    <a:pt x="60" y="655"/>
                    <a:pt x="60" y="655"/>
                    <a:pt x="60" y="655"/>
                  </a:cubicBezTo>
                  <a:cubicBezTo>
                    <a:pt x="63" y="652"/>
                    <a:pt x="63" y="652"/>
                    <a:pt x="63" y="652"/>
                  </a:cubicBezTo>
                  <a:cubicBezTo>
                    <a:pt x="60" y="654"/>
                    <a:pt x="60" y="654"/>
                    <a:pt x="60" y="654"/>
                  </a:cubicBezTo>
                  <a:cubicBezTo>
                    <a:pt x="63" y="652"/>
                    <a:pt x="63" y="652"/>
                    <a:pt x="63" y="652"/>
                  </a:cubicBezTo>
                  <a:cubicBezTo>
                    <a:pt x="59" y="652"/>
                    <a:pt x="59" y="652"/>
                    <a:pt x="59" y="652"/>
                  </a:cubicBezTo>
                  <a:cubicBezTo>
                    <a:pt x="59" y="653"/>
                    <a:pt x="59" y="654"/>
                    <a:pt x="60" y="654"/>
                  </a:cubicBezTo>
                  <a:cubicBezTo>
                    <a:pt x="63" y="652"/>
                    <a:pt x="63" y="652"/>
                    <a:pt x="63" y="652"/>
                  </a:cubicBezTo>
                  <a:cubicBezTo>
                    <a:pt x="59" y="652"/>
                    <a:pt x="59" y="652"/>
                    <a:pt x="59" y="652"/>
                  </a:cubicBezTo>
                  <a:cubicBezTo>
                    <a:pt x="63" y="652"/>
                    <a:pt x="63" y="652"/>
                    <a:pt x="63" y="652"/>
                  </a:cubicBezTo>
                  <a:cubicBezTo>
                    <a:pt x="60" y="650"/>
                    <a:pt x="60" y="650"/>
                    <a:pt x="60" y="650"/>
                  </a:cubicBezTo>
                  <a:cubicBezTo>
                    <a:pt x="59" y="651"/>
                    <a:pt x="59" y="652"/>
                    <a:pt x="59" y="652"/>
                  </a:cubicBezTo>
                  <a:cubicBezTo>
                    <a:pt x="63" y="652"/>
                    <a:pt x="63" y="652"/>
                    <a:pt x="63" y="652"/>
                  </a:cubicBezTo>
                  <a:cubicBezTo>
                    <a:pt x="60" y="650"/>
                    <a:pt x="60" y="650"/>
                    <a:pt x="60" y="650"/>
                  </a:cubicBezTo>
                  <a:cubicBezTo>
                    <a:pt x="63" y="652"/>
                    <a:pt x="63" y="652"/>
                    <a:pt x="63" y="652"/>
                  </a:cubicBezTo>
                  <a:cubicBezTo>
                    <a:pt x="63" y="648"/>
                    <a:pt x="63" y="648"/>
                    <a:pt x="63" y="648"/>
                  </a:cubicBezTo>
                  <a:cubicBezTo>
                    <a:pt x="33" y="648"/>
                    <a:pt x="33" y="648"/>
                    <a:pt x="33" y="648"/>
                  </a:cubicBezTo>
                  <a:cubicBezTo>
                    <a:pt x="31" y="648"/>
                    <a:pt x="30" y="649"/>
                    <a:pt x="29" y="651"/>
                  </a:cubicBezTo>
                  <a:cubicBezTo>
                    <a:pt x="29" y="653"/>
                    <a:pt x="29" y="655"/>
                    <a:pt x="31" y="656"/>
                  </a:cubicBezTo>
                  <a:cubicBezTo>
                    <a:pt x="33" y="657"/>
                    <a:pt x="33" y="657"/>
                    <a:pt x="33" y="657"/>
                  </a:cubicBezTo>
                  <a:cubicBezTo>
                    <a:pt x="35" y="658"/>
                    <a:pt x="37" y="658"/>
                    <a:pt x="39" y="656"/>
                  </a:cubicBezTo>
                  <a:cubicBezTo>
                    <a:pt x="40" y="654"/>
                    <a:pt x="39" y="651"/>
                    <a:pt x="37" y="65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7" name="Freeform 298"/>
            <p:cNvSpPr/>
            <p:nvPr/>
          </p:nvSpPr>
          <p:spPr bwMode="auto">
            <a:xfrm>
              <a:off x="3206413" y="4907392"/>
              <a:ext cx="244943" cy="239985"/>
            </a:xfrm>
            <a:custGeom>
              <a:avLst/>
              <a:gdLst>
                <a:gd name="T0" fmla="*/ 27 w 181"/>
                <a:gd name="T1" fmla="*/ 151 h 177"/>
                <a:gd name="T2" fmla="*/ 27 w 181"/>
                <a:gd name="T3" fmla="*/ 151 h 177"/>
                <a:gd name="T4" fmla="*/ 7 w 181"/>
                <a:gd name="T5" fmla="*/ 118 h 177"/>
                <a:gd name="T6" fmla="*/ 118 w 181"/>
                <a:gd name="T7" fmla="*/ 165 h 177"/>
                <a:gd name="T8" fmla="*/ 6 w 181"/>
                <a:gd name="T9" fmla="*/ 103 h 177"/>
                <a:gd name="T10" fmla="*/ 118 w 181"/>
                <a:gd name="T11" fmla="*/ 160 h 177"/>
                <a:gd name="T12" fmla="*/ 130 w 181"/>
                <a:gd name="T13" fmla="*/ 154 h 177"/>
                <a:gd name="T14" fmla="*/ 148 w 181"/>
                <a:gd name="T15" fmla="*/ 156 h 177"/>
                <a:gd name="T16" fmla="*/ 11 w 181"/>
                <a:gd name="T17" fmla="*/ 63 h 177"/>
                <a:gd name="T18" fmla="*/ 11 w 181"/>
                <a:gd name="T19" fmla="*/ 65 h 177"/>
                <a:gd name="T20" fmla="*/ 155 w 181"/>
                <a:gd name="T21" fmla="*/ 147 h 177"/>
                <a:gd name="T22" fmla="*/ 16 w 181"/>
                <a:gd name="T23" fmla="*/ 51 h 177"/>
                <a:gd name="T24" fmla="*/ 13 w 181"/>
                <a:gd name="T25" fmla="*/ 54 h 177"/>
                <a:gd name="T26" fmla="*/ 16 w 181"/>
                <a:gd name="T27" fmla="*/ 56 h 177"/>
                <a:gd name="T28" fmla="*/ 173 w 181"/>
                <a:gd name="T29" fmla="*/ 125 h 177"/>
                <a:gd name="T30" fmla="*/ 25 w 181"/>
                <a:gd name="T31" fmla="*/ 30 h 177"/>
                <a:gd name="T32" fmla="*/ 27 w 181"/>
                <a:gd name="T33" fmla="*/ 31 h 177"/>
                <a:gd name="T34" fmla="*/ 25 w 181"/>
                <a:gd name="T35" fmla="*/ 35 h 177"/>
                <a:gd name="T36" fmla="*/ 24 w 181"/>
                <a:gd name="T37" fmla="*/ 35 h 177"/>
                <a:gd name="T38" fmla="*/ 175 w 181"/>
                <a:gd name="T39" fmla="*/ 107 h 177"/>
                <a:gd name="T40" fmla="*/ 171 w 181"/>
                <a:gd name="T41" fmla="*/ 94 h 177"/>
                <a:gd name="T42" fmla="*/ 145 w 181"/>
                <a:gd name="T43" fmla="*/ 66 h 177"/>
                <a:gd name="T44" fmla="*/ 48 w 181"/>
                <a:gd name="T45" fmla="*/ 12 h 177"/>
                <a:gd name="T46" fmla="*/ 48 w 181"/>
                <a:gd name="T47" fmla="*/ 12 h 177"/>
                <a:gd name="T48" fmla="*/ 47 w 181"/>
                <a:gd name="T49" fmla="*/ 15 h 177"/>
                <a:gd name="T50" fmla="*/ 137 w 181"/>
                <a:gd name="T51" fmla="*/ 60 h 177"/>
                <a:gd name="T52" fmla="*/ 67 w 181"/>
                <a:gd name="T53" fmla="*/ 4 h 177"/>
                <a:gd name="T54" fmla="*/ 68 w 181"/>
                <a:gd name="T55" fmla="*/ 8 h 177"/>
                <a:gd name="T56" fmla="*/ 69 w 181"/>
                <a:gd name="T57" fmla="*/ 8 h 177"/>
                <a:gd name="T58" fmla="*/ 165 w 181"/>
                <a:gd name="T59" fmla="*/ 47 h 177"/>
                <a:gd name="T60" fmla="*/ 65 w 181"/>
                <a:gd name="T61" fmla="*/ 7 h 177"/>
                <a:gd name="T62" fmla="*/ 175 w 181"/>
                <a:gd name="T63" fmla="*/ 69 h 177"/>
                <a:gd name="T64" fmla="*/ 60 w 181"/>
                <a:gd name="T65" fmla="*/ 13 h 177"/>
                <a:gd name="T66" fmla="*/ 44 w 181"/>
                <a:gd name="T67" fmla="*/ 14 h 177"/>
                <a:gd name="T68" fmla="*/ 172 w 181"/>
                <a:gd name="T69" fmla="*/ 93 h 177"/>
                <a:gd name="T70" fmla="*/ 175 w 181"/>
                <a:gd name="T71" fmla="*/ 91 h 177"/>
                <a:gd name="T72" fmla="*/ 174 w 181"/>
                <a:gd name="T73" fmla="*/ 88 h 177"/>
                <a:gd name="T74" fmla="*/ 46 w 181"/>
                <a:gd name="T75" fmla="*/ 24 h 177"/>
                <a:gd name="T76" fmla="*/ 170 w 181"/>
                <a:gd name="T77" fmla="*/ 109 h 177"/>
                <a:gd name="T78" fmla="*/ 167 w 181"/>
                <a:gd name="T79" fmla="*/ 109 h 177"/>
                <a:gd name="T80" fmla="*/ 102 w 181"/>
                <a:gd name="T81" fmla="*/ 66 h 177"/>
                <a:gd name="T82" fmla="*/ 20 w 181"/>
                <a:gd name="T83" fmla="*/ 33 h 177"/>
                <a:gd name="T84" fmla="*/ 167 w 181"/>
                <a:gd name="T85" fmla="*/ 125 h 177"/>
                <a:gd name="T86" fmla="*/ 170 w 181"/>
                <a:gd name="T87" fmla="*/ 123 h 177"/>
                <a:gd name="T88" fmla="*/ 12 w 181"/>
                <a:gd name="T89" fmla="*/ 45 h 177"/>
                <a:gd name="T90" fmla="*/ 153 w 181"/>
                <a:gd name="T91" fmla="*/ 146 h 177"/>
                <a:gd name="T92" fmla="*/ 155 w 181"/>
                <a:gd name="T93" fmla="*/ 142 h 177"/>
                <a:gd name="T94" fmla="*/ 9 w 181"/>
                <a:gd name="T95" fmla="*/ 61 h 177"/>
                <a:gd name="T96" fmla="*/ 146 w 181"/>
                <a:gd name="T97" fmla="*/ 148 h 177"/>
                <a:gd name="T98" fmla="*/ 146 w 181"/>
                <a:gd name="T99" fmla="*/ 148 h 177"/>
                <a:gd name="T100" fmla="*/ 78 w 181"/>
                <a:gd name="T101" fmla="*/ 130 h 177"/>
                <a:gd name="T102" fmla="*/ 131 w 181"/>
                <a:gd name="T103" fmla="*/ 161 h 177"/>
                <a:gd name="T104" fmla="*/ 128 w 181"/>
                <a:gd name="T105" fmla="*/ 159 h 177"/>
                <a:gd name="T106" fmla="*/ 132 w 181"/>
                <a:gd name="T107" fmla="*/ 160 h 177"/>
                <a:gd name="T108" fmla="*/ 7 w 181"/>
                <a:gd name="T109" fmla="*/ 96 h 177"/>
                <a:gd name="T110" fmla="*/ 115 w 181"/>
                <a:gd name="T111" fmla="*/ 169 h 177"/>
                <a:gd name="T112" fmla="*/ 116 w 181"/>
                <a:gd name="T113" fmla="*/ 165 h 177"/>
                <a:gd name="T114" fmla="*/ 64 w 181"/>
                <a:gd name="T115" fmla="*/ 156 h 177"/>
                <a:gd name="T116" fmla="*/ 59 w 181"/>
                <a:gd name="T117" fmla="*/ 162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81" h="177">
                  <a:moveTo>
                    <a:pt x="59" y="162"/>
                  </a:moveTo>
                  <a:cubicBezTo>
                    <a:pt x="28" y="144"/>
                    <a:pt x="28" y="144"/>
                    <a:pt x="28" y="144"/>
                  </a:cubicBezTo>
                  <a:cubicBezTo>
                    <a:pt x="26" y="147"/>
                    <a:pt x="26" y="147"/>
                    <a:pt x="26" y="147"/>
                  </a:cubicBezTo>
                  <a:cubicBezTo>
                    <a:pt x="30" y="149"/>
                    <a:pt x="30" y="149"/>
                    <a:pt x="30" y="149"/>
                  </a:cubicBezTo>
                  <a:cubicBezTo>
                    <a:pt x="26" y="147"/>
                    <a:pt x="26" y="147"/>
                    <a:pt x="26" y="147"/>
                  </a:cubicBezTo>
                  <a:cubicBezTo>
                    <a:pt x="28" y="150"/>
                    <a:pt x="28" y="150"/>
                    <a:pt x="28" y="150"/>
                  </a:cubicBezTo>
                  <a:cubicBezTo>
                    <a:pt x="29" y="150"/>
                    <a:pt x="29" y="150"/>
                    <a:pt x="30" y="149"/>
                  </a:cubicBezTo>
                  <a:cubicBezTo>
                    <a:pt x="26" y="147"/>
                    <a:pt x="26" y="147"/>
                    <a:pt x="26" y="147"/>
                  </a:cubicBezTo>
                  <a:cubicBezTo>
                    <a:pt x="28" y="150"/>
                    <a:pt x="28" y="150"/>
                    <a:pt x="28" y="150"/>
                  </a:cubicBezTo>
                  <a:cubicBezTo>
                    <a:pt x="26" y="147"/>
                    <a:pt x="26" y="147"/>
                    <a:pt x="26" y="147"/>
                  </a:cubicBezTo>
                  <a:cubicBezTo>
                    <a:pt x="27" y="151"/>
                    <a:pt x="27" y="151"/>
                    <a:pt x="27" y="151"/>
                  </a:cubicBezTo>
                  <a:cubicBezTo>
                    <a:pt x="27" y="151"/>
                    <a:pt x="28" y="151"/>
                    <a:pt x="28" y="150"/>
                  </a:cubicBezTo>
                  <a:cubicBezTo>
                    <a:pt x="26" y="147"/>
                    <a:pt x="26" y="147"/>
                    <a:pt x="26" y="147"/>
                  </a:cubicBezTo>
                  <a:cubicBezTo>
                    <a:pt x="27" y="151"/>
                    <a:pt x="27" y="151"/>
                    <a:pt x="27" y="151"/>
                  </a:cubicBezTo>
                  <a:cubicBezTo>
                    <a:pt x="27" y="148"/>
                    <a:pt x="27" y="148"/>
                    <a:pt x="27" y="148"/>
                  </a:cubicBezTo>
                  <a:cubicBezTo>
                    <a:pt x="27" y="151"/>
                    <a:pt x="27" y="151"/>
                    <a:pt x="27" y="151"/>
                  </a:cubicBezTo>
                  <a:cubicBezTo>
                    <a:pt x="27" y="151"/>
                    <a:pt x="27" y="151"/>
                    <a:pt x="27" y="151"/>
                  </a:cubicBezTo>
                  <a:cubicBezTo>
                    <a:pt x="27" y="148"/>
                    <a:pt x="27" y="148"/>
                    <a:pt x="27" y="148"/>
                  </a:cubicBezTo>
                  <a:cubicBezTo>
                    <a:pt x="27" y="151"/>
                    <a:pt x="27" y="151"/>
                    <a:pt x="27" y="151"/>
                  </a:cubicBezTo>
                  <a:cubicBezTo>
                    <a:pt x="27" y="149"/>
                    <a:pt x="27" y="149"/>
                    <a:pt x="27" y="149"/>
                  </a:cubicBezTo>
                  <a:cubicBezTo>
                    <a:pt x="26" y="151"/>
                    <a:pt x="26" y="151"/>
                    <a:pt x="26" y="151"/>
                  </a:cubicBezTo>
                  <a:cubicBezTo>
                    <a:pt x="27" y="151"/>
                    <a:pt x="27" y="151"/>
                    <a:pt x="27" y="151"/>
                  </a:cubicBezTo>
                  <a:cubicBezTo>
                    <a:pt x="27" y="149"/>
                    <a:pt x="27" y="149"/>
                    <a:pt x="27" y="149"/>
                  </a:cubicBezTo>
                  <a:cubicBezTo>
                    <a:pt x="26" y="151"/>
                    <a:pt x="26" y="151"/>
                    <a:pt x="26" y="151"/>
                  </a:cubicBezTo>
                  <a:cubicBezTo>
                    <a:pt x="26" y="151"/>
                    <a:pt x="27" y="151"/>
                    <a:pt x="28" y="151"/>
                  </a:cubicBezTo>
                  <a:cubicBezTo>
                    <a:pt x="30" y="152"/>
                    <a:pt x="36" y="154"/>
                    <a:pt x="43" y="156"/>
                  </a:cubicBezTo>
                  <a:cubicBezTo>
                    <a:pt x="53" y="160"/>
                    <a:pt x="65" y="165"/>
                    <a:pt x="75" y="169"/>
                  </a:cubicBezTo>
                  <a:cubicBezTo>
                    <a:pt x="80" y="171"/>
                    <a:pt x="84" y="173"/>
                    <a:pt x="87" y="174"/>
                  </a:cubicBezTo>
                  <a:cubicBezTo>
                    <a:pt x="90" y="175"/>
                    <a:pt x="92" y="176"/>
                    <a:pt x="92" y="176"/>
                  </a:cubicBezTo>
                  <a:cubicBezTo>
                    <a:pt x="94" y="177"/>
                    <a:pt x="96" y="176"/>
                    <a:pt x="97" y="174"/>
                  </a:cubicBezTo>
                  <a:cubicBezTo>
                    <a:pt x="98" y="172"/>
                    <a:pt x="98" y="170"/>
                    <a:pt x="96" y="169"/>
                  </a:cubicBezTo>
                  <a:cubicBezTo>
                    <a:pt x="9" y="114"/>
                    <a:pt x="9" y="114"/>
                    <a:pt x="9" y="114"/>
                  </a:cubicBezTo>
                  <a:cubicBezTo>
                    <a:pt x="7" y="118"/>
                    <a:pt x="7" y="118"/>
                    <a:pt x="7" y="118"/>
                  </a:cubicBezTo>
                  <a:cubicBezTo>
                    <a:pt x="5" y="121"/>
                    <a:pt x="5" y="121"/>
                    <a:pt x="5" y="121"/>
                  </a:cubicBezTo>
                  <a:cubicBezTo>
                    <a:pt x="5" y="121"/>
                    <a:pt x="30" y="134"/>
                    <a:pt x="57" y="147"/>
                  </a:cubicBezTo>
                  <a:cubicBezTo>
                    <a:pt x="70" y="153"/>
                    <a:pt x="83" y="160"/>
                    <a:pt x="94" y="164"/>
                  </a:cubicBezTo>
                  <a:cubicBezTo>
                    <a:pt x="99" y="167"/>
                    <a:pt x="104" y="169"/>
                    <a:pt x="107" y="170"/>
                  </a:cubicBezTo>
                  <a:cubicBezTo>
                    <a:pt x="109" y="171"/>
                    <a:pt x="110" y="172"/>
                    <a:pt x="112" y="172"/>
                  </a:cubicBezTo>
                  <a:cubicBezTo>
                    <a:pt x="112" y="172"/>
                    <a:pt x="113" y="172"/>
                    <a:pt x="113" y="173"/>
                  </a:cubicBezTo>
                  <a:cubicBezTo>
                    <a:pt x="114" y="173"/>
                    <a:pt x="114" y="173"/>
                    <a:pt x="115" y="173"/>
                  </a:cubicBezTo>
                  <a:cubicBezTo>
                    <a:pt x="116" y="173"/>
                    <a:pt x="116" y="173"/>
                    <a:pt x="117" y="173"/>
                  </a:cubicBezTo>
                  <a:cubicBezTo>
                    <a:pt x="117" y="172"/>
                    <a:pt x="118" y="172"/>
                    <a:pt x="119" y="171"/>
                  </a:cubicBezTo>
                  <a:cubicBezTo>
                    <a:pt x="119" y="170"/>
                    <a:pt x="120" y="169"/>
                    <a:pt x="119" y="168"/>
                  </a:cubicBezTo>
                  <a:cubicBezTo>
                    <a:pt x="119" y="167"/>
                    <a:pt x="119" y="166"/>
                    <a:pt x="118" y="165"/>
                  </a:cubicBezTo>
                  <a:cubicBezTo>
                    <a:pt x="7" y="96"/>
                    <a:pt x="7" y="96"/>
                    <a:pt x="7" y="96"/>
                  </a:cubicBezTo>
                  <a:cubicBezTo>
                    <a:pt x="5" y="100"/>
                    <a:pt x="5" y="100"/>
                    <a:pt x="5" y="100"/>
                  </a:cubicBezTo>
                  <a:cubicBezTo>
                    <a:pt x="8" y="102"/>
                    <a:pt x="8" y="102"/>
                    <a:pt x="8" y="102"/>
                  </a:cubicBezTo>
                  <a:cubicBezTo>
                    <a:pt x="5" y="100"/>
                    <a:pt x="5" y="100"/>
                    <a:pt x="5" y="100"/>
                  </a:cubicBezTo>
                  <a:cubicBezTo>
                    <a:pt x="6" y="103"/>
                    <a:pt x="6" y="103"/>
                    <a:pt x="6" y="103"/>
                  </a:cubicBezTo>
                  <a:cubicBezTo>
                    <a:pt x="7" y="103"/>
                    <a:pt x="8" y="103"/>
                    <a:pt x="8" y="102"/>
                  </a:cubicBezTo>
                  <a:cubicBezTo>
                    <a:pt x="5" y="100"/>
                    <a:pt x="5" y="100"/>
                    <a:pt x="5" y="100"/>
                  </a:cubicBezTo>
                  <a:cubicBezTo>
                    <a:pt x="6" y="103"/>
                    <a:pt x="6" y="103"/>
                    <a:pt x="6" y="103"/>
                  </a:cubicBezTo>
                  <a:cubicBezTo>
                    <a:pt x="5" y="100"/>
                    <a:pt x="5" y="100"/>
                    <a:pt x="5" y="100"/>
                  </a:cubicBezTo>
                  <a:cubicBezTo>
                    <a:pt x="5" y="103"/>
                    <a:pt x="5" y="103"/>
                    <a:pt x="5" y="103"/>
                  </a:cubicBezTo>
                  <a:cubicBezTo>
                    <a:pt x="5" y="103"/>
                    <a:pt x="6" y="103"/>
                    <a:pt x="6" y="103"/>
                  </a:cubicBezTo>
                  <a:cubicBezTo>
                    <a:pt x="5" y="100"/>
                    <a:pt x="5" y="100"/>
                    <a:pt x="5" y="100"/>
                  </a:cubicBezTo>
                  <a:cubicBezTo>
                    <a:pt x="5" y="103"/>
                    <a:pt x="5" y="103"/>
                    <a:pt x="5" y="103"/>
                  </a:cubicBezTo>
                  <a:cubicBezTo>
                    <a:pt x="5" y="101"/>
                    <a:pt x="5" y="101"/>
                    <a:pt x="5" y="101"/>
                  </a:cubicBezTo>
                  <a:cubicBezTo>
                    <a:pt x="5" y="103"/>
                    <a:pt x="5" y="103"/>
                    <a:pt x="5" y="103"/>
                  </a:cubicBezTo>
                  <a:cubicBezTo>
                    <a:pt x="5" y="103"/>
                    <a:pt x="5" y="103"/>
                    <a:pt x="5" y="103"/>
                  </a:cubicBezTo>
                  <a:cubicBezTo>
                    <a:pt x="5" y="101"/>
                    <a:pt x="5" y="101"/>
                    <a:pt x="5" y="101"/>
                  </a:cubicBezTo>
                  <a:cubicBezTo>
                    <a:pt x="5" y="103"/>
                    <a:pt x="5" y="103"/>
                    <a:pt x="5" y="103"/>
                  </a:cubicBezTo>
                  <a:cubicBezTo>
                    <a:pt x="5" y="103"/>
                    <a:pt x="6" y="104"/>
                    <a:pt x="7" y="104"/>
                  </a:cubicBezTo>
                  <a:cubicBezTo>
                    <a:pt x="12" y="106"/>
                    <a:pt x="22" y="111"/>
                    <a:pt x="34" y="117"/>
                  </a:cubicBezTo>
                  <a:cubicBezTo>
                    <a:pt x="52" y="126"/>
                    <a:pt x="75" y="138"/>
                    <a:pt x="94" y="148"/>
                  </a:cubicBezTo>
                  <a:cubicBezTo>
                    <a:pt x="103" y="153"/>
                    <a:pt x="112" y="157"/>
                    <a:pt x="118" y="160"/>
                  </a:cubicBezTo>
                  <a:cubicBezTo>
                    <a:pt x="121" y="162"/>
                    <a:pt x="124" y="163"/>
                    <a:pt x="126" y="164"/>
                  </a:cubicBezTo>
                  <a:cubicBezTo>
                    <a:pt x="127" y="164"/>
                    <a:pt x="128" y="165"/>
                    <a:pt x="129" y="165"/>
                  </a:cubicBezTo>
                  <a:cubicBezTo>
                    <a:pt x="129" y="165"/>
                    <a:pt x="130" y="165"/>
                    <a:pt x="130" y="165"/>
                  </a:cubicBezTo>
                  <a:cubicBezTo>
                    <a:pt x="130" y="165"/>
                    <a:pt x="131" y="165"/>
                    <a:pt x="132" y="165"/>
                  </a:cubicBezTo>
                  <a:cubicBezTo>
                    <a:pt x="132" y="165"/>
                    <a:pt x="132" y="165"/>
                    <a:pt x="133" y="165"/>
                  </a:cubicBezTo>
                  <a:cubicBezTo>
                    <a:pt x="134" y="165"/>
                    <a:pt x="135" y="164"/>
                    <a:pt x="135" y="163"/>
                  </a:cubicBezTo>
                  <a:cubicBezTo>
                    <a:pt x="135" y="163"/>
                    <a:pt x="135" y="163"/>
                    <a:pt x="135" y="163"/>
                  </a:cubicBezTo>
                  <a:cubicBezTo>
                    <a:pt x="136" y="163"/>
                    <a:pt x="136" y="162"/>
                    <a:pt x="136" y="161"/>
                  </a:cubicBezTo>
                  <a:cubicBezTo>
                    <a:pt x="136" y="160"/>
                    <a:pt x="136" y="159"/>
                    <a:pt x="135" y="159"/>
                  </a:cubicBezTo>
                  <a:cubicBezTo>
                    <a:pt x="135" y="158"/>
                    <a:pt x="134" y="158"/>
                    <a:pt x="134" y="157"/>
                  </a:cubicBezTo>
                  <a:cubicBezTo>
                    <a:pt x="133" y="156"/>
                    <a:pt x="132" y="155"/>
                    <a:pt x="130" y="154"/>
                  </a:cubicBezTo>
                  <a:cubicBezTo>
                    <a:pt x="125" y="150"/>
                    <a:pt x="114" y="143"/>
                    <a:pt x="102" y="135"/>
                  </a:cubicBezTo>
                  <a:cubicBezTo>
                    <a:pt x="64" y="111"/>
                    <a:pt x="6" y="78"/>
                    <a:pt x="6" y="78"/>
                  </a:cubicBezTo>
                  <a:cubicBezTo>
                    <a:pt x="4" y="82"/>
                    <a:pt x="4" y="82"/>
                    <a:pt x="4" y="82"/>
                  </a:cubicBezTo>
                  <a:cubicBezTo>
                    <a:pt x="2" y="85"/>
                    <a:pt x="2" y="85"/>
                    <a:pt x="2" y="85"/>
                  </a:cubicBezTo>
                  <a:cubicBezTo>
                    <a:pt x="3" y="85"/>
                    <a:pt x="36" y="103"/>
                    <a:pt x="70" y="120"/>
                  </a:cubicBezTo>
                  <a:cubicBezTo>
                    <a:pt x="87" y="129"/>
                    <a:pt x="104" y="138"/>
                    <a:pt x="118" y="145"/>
                  </a:cubicBezTo>
                  <a:cubicBezTo>
                    <a:pt x="125" y="148"/>
                    <a:pt x="131" y="151"/>
                    <a:pt x="136" y="153"/>
                  </a:cubicBezTo>
                  <a:cubicBezTo>
                    <a:pt x="138" y="154"/>
                    <a:pt x="140" y="154"/>
                    <a:pt x="142" y="155"/>
                  </a:cubicBezTo>
                  <a:cubicBezTo>
                    <a:pt x="143" y="155"/>
                    <a:pt x="143" y="155"/>
                    <a:pt x="144" y="156"/>
                  </a:cubicBezTo>
                  <a:cubicBezTo>
                    <a:pt x="145" y="156"/>
                    <a:pt x="146" y="156"/>
                    <a:pt x="146" y="156"/>
                  </a:cubicBezTo>
                  <a:cubicBezTo>
                    <a:pt x="147" y="156"/>
                    <a:pt x="147" y="156"/>
                    <a:pt x="148" y="156"/>
                  </a:cubicBezTo>
                  <a:cubicBezTo>
                    <a:pt x="149" y="156"/>
                    <a:pt x="150" y="155"/>
                    <a:pt x="150" y="154"/>
                  </a:cubicBezTo>
                  <a:cubicBezTo>
                    <a:pt x="151" y="153"/>
                    <a:pt x="151" y="152"/>
                    <a:pt x="151" y="151"/>
                  </a:cubicBezTo>
                  <a:cubicBezTo>
                    <a:pt x="151" y="150"/>
                    <a:pt x="150" y="149"/>
                    <a:pt x="149" y="148"/>
                  </a:cubicBezTo>
                  <a:cubicBezTo>
                    <a:pt x="149" y="148"/>
                    <a:pt x="147" y="147"/>
                    <a:pt x="143" y="145"/>
                  </a:cubicBezTo>
                  <a:cubicBezTo>
                    <a:pt x="130" y="137"/>
                    <a:pt x="96" y="117"/>
                    <a:pt x="66" y="98"/>
                  </a:cubicBezTo>
                  <a:cubicBezTo>
                    <a:pt x="51" y="89"/>
                    <a:pt x="37" y="80"/>
                    <a:pt x="27" y="74"/>
                  </a:cubicBezTo>
                  <a:cubicBezTo>
                    <a:pt x="22" y="70"/>
                    <a:pt x="17" y="68"/>
                    <a:pt x="14" y="65"/>
                  </a:cubicBezTo>
                  <a:cubicBezTo>
                    <a:pt x="13" y="64"/>
                    <a:pt x="12" y="64"/>
                    <a:pt x="11" y="63"/>
                  </a:cubicBezTo>
                  <a:cubicBezTo>
                    <a:pt x="11" y="63"/>
                    <a:pt x="11" y="63"/>
                    <a:pt x="11" y="63"/>
                  </a:cubicBezTo>
                  <a:cubicBezTo>
                    <a:pt x="9" y="64"/>
                    <a:pt x="9" y="64"/>
                    <a:pt x="9" y="64"/>
                  </a:cubicBezTo>
                  <a:cubicBezTo>
                    <a:pt x="11" y="63"/>
                    <a:pt x="11" y="63"/>
                    <a:pt x="11" y="63"/>
                  </a:cubicBezTo>
                  <a:cubicBezTo>
                    <a:pt x="11" y="63"/>
                    <a:pt x="11" y="63"/>
                    <a:pt x="11" y="63"/>
                  </a:cubicBezTo>
                  <a:cubicBezTo>
                    <a:pt x="9" y="64"/>
                    <a:pt x="9" y="64"/>
                    <a:pt x="9" y="64"/>
                  </a:cubicBezTo>
                  <a:cubicBezTo>
                    <a:pt x="11" y="63"/>
                    <a:pt x="11" y="63"/>
                    <a:pt x="11" y="63"/>
                  </a:cubicBezTo>
                  <a:cubicBezTo>
                    <a:pt x="8" y="65"/>
                    <a:pt x="8" y="65"/>
                    <a:pt x="8" y="65"/>
                  </a:cubicBezTo>
                  <a:cubicBezTo>
                    <a:pt x="11" y="65"/>
                    <a:pt x="11" y="65"/>
                    <a:pt x="11" y="65"/>
                  </a:cubicBezTo>
                  <a:cubicBezTo>
                    <a:pt x="11" y="64"/>
                    <a:pt x="11" y="63"/>
                    <a:pt x="11" y="63"/>
                  </a:cubicBezTo>
                  <a:cubicBezTo>
                    <a:pt x="8" y="65"/>
                    <a:pt x="8" y="65"/>
                    <a:pt x="8" y="65"/>
                  </a:cubicBezTo>
                  <a:cubicBezTo>
                    <a:pt x="11" y="65"/>
                    <a:pt x="11" y="65"/>
                    <a:pt x="11" y="65"/>
                  </a:cubicBezTo>
                  <a:cubicBezTo>
                    <a:pt x="8" y="65"/>
                    <a:pt x="8" y="65"/>
                    <a:pt x="8" y="65"/>
                  </a:cubicBezTo>
                  <a:cubicBezTo>
                    <a:pt x="11" y="67"/>
                    <a:pt x="11" y="67"/>
                    <a:pt x="11" y="67"/>
                  </a:cubicBezTo>
                  <a:cubicBezTo>
                    <a:pt x="11" y="66"/>
                    <a:pt x="11" y="65"/>
                    <a:pt x="11" y="65"/>
                  </a:cubicBezTo>
                  <a:cubicBezTo>
                    <a:pt x="8" y="65"/>
                    <a:pt x="8" y="65"/>
                    <a:pt x="8" y="65"/>
                  </a:cubicBezTo>
                  <a:cubicBezTo>
                    <a:pt x="11" y="67"/>
                    <a:pt x="11" y="67"/>
                    <a:pt x="11" y="67"/>
                  </a:cubicBezTo>
                  <a:cubicBezTo>
                    <a:pt x="8" y="65"/>
                    <a:pt x="8" y="65"/>
                    <a:pt x="8" y="65"/>
                  </a:cubicBezTo>
                  <a:cubicBezTo>
                    <a:pt x="6" y="68"/>
                    <a:pt x="6" y="68"/>
                    <a:pt x="6" y="68"/>
                  </a:cubicBezTo>
                  <a:cubicBezTo>
                    <a:pt x="6" y="68"/>
                    <a:pt x="41" y="88"/>
                    <a:pt x="77" y="107"/>
                  </a:cubicBezTo>
                  <a:cubicBezTo>
                    <a:pt x="95" y="117"/>
                    <a:pt x="113" y="127"/>
                    <a:pt x="127" y="134"/>
                  </a:cubicBezTo>
                  <a:cubicBezTo>
                    <a:pt x="134" y="138"/>
                    <a:pt x="141" y="141"/>
                    <a:pt x="145" y="143"/>
                  </a:cubicBezTo>
                  <a:cubicBezTo>
                    <a:pt x="147" y="144"/>
                    <a:pt x="149" y="145"/>
                    <a:pt x="151" y="145"/>
                  </a:cubicBezTo>
                  <a:cubicBezTo>
                    <a:pt x="151" y="146"/>
                    <a:pt x="152" y="146"/>
                    <a:pt x="153" y="146"/>
                  </a:cubicBezTo>
                  <a:cubicBezTo>
                    <a:pt x="154" y="146"/>
                    <a:pt x="154" y="146"/>
                    <a:pt x="154" y="146"/>
                  </a:cubicBezTo>
                  <a:cubicBezTo>
                    <a:pt x="154" y="147"/>
                    <a:pt x="154" y="147"/>
                    <a:pt x="155" y="147"/>
                  </a:cubicBezTo>
                  <a:cubicBezTo>
                    <a:pt x="155" y="147"/>
                    <a:pt x="156" y="147"/>
                    <a:pt x="156" y="146"/>
                  </a:cubicBezTo>
                  <a:cubicBezTo>
                    <a:pt x="157" y="146"/>
                    <a:pt x="158" y="146"/>
                    <a:pt x="158" y="145"/>
                  </a:cubicBezTo>
                  <a:cubicBezTo>
                    <a:pt x="159" y="144"/>
                    <a:pt x="159" y="143"/>
                    <a:pt x="159" y="142"/>
                  </a:cubicBezTo>
                  <a:cubicBezTo>
                    <a:pt x="159" y="141"/>
                    <a:pt x="158" y="140"/>
                    <a:pt x="157" y="139"/>
                  </a:cubicBezTo>
                  <a:cubicBezTo>
                    <a:pt x="157" y="139"/>
                    <a:pt x="155" y="138"/>
                    <a:pt x="151" y="135"/>
                  </a:cubicBezTo>
                  <a:cubicBezTo>
                    <a:pt x="138" y="127"/>
                    <a:pt x="104" y="106"/>
                    <a:pt x="73" y="87"/>
                  </a:cubicBezTo>
                  <a:cubicBezTo>
                    <a:pt x="58" y="78"/>
                    <a:pt x="43" y="69"/>
                    <a:pt x="33" y="62"/>
                  </a:cubicBezTo>
                  <a:cubicBezTo>
                    <a:pt x="27" y="58"/>
                    <a:pt x="23" y="56"/>
                    <a:pt x="20" y="54"/>
                  </a:cubicBezTo>
                  <a:cubicBezTo>
                    <a:pt x="18" y="53"/>
                    <a:pt x="17" y="52"/>
                    <a:pt x="17" y="51"/>
                  </a:cubicBezTo>
                  <a:cubicBezTo>
                    <a:pt x="16" y="51"/>
                    <a:pt x="16" y="51"/>
                    <a:pt x="16" y="51"/>
                  </a:cubicBezTo>
                  <a:cubicBezTo>
                    <a:pt x="16" y="51"/>
                    <a:pt x="16" y="51"/>
                    <a:pt x="16" y="51"/>
                  </a:cubicBezTo>
                  <a:cubicBezTo>
                    <a:pt x="14" y="53"/>
                    <a:pt x="14" y="53"/>
                    <a:pt x="14" y="53"/>
                  </a:cubicBezTo>
                  <a:cubicBezTo>
                    <a:pt x="16" y="51"/>
                    <a:pt x="16" y="51"/>
                    <a:pt x="16" y="51"/>
                  </a:cubicBezTo>
                  <a:cubicBezTo>
                    <a:pt x="16" y="51"/>
                    <a:pt x="16" y="51"/>
                    <a:pt x="16" y="51"/>
                  </a:cubicBezTo>
                  <a:cubicBezTo>
                    <a:pt x="14" y="53"/>
                    <a:pt x="14" y="53"/>
                    <a:pt x="14" y="53"/>
                  </a:cubicBezTo>
                  <a:cubicBezTo>
                    <a:pt x="16" y="51"/>
                    <a:pt x="16" y="51"/>
                    <a:pt x="16" y="51"/>
                  </a:cubicBezTo>
                  <a:cubicBezTo>
                    <a:pt x="13" y="54"/>
                    <a:pt x="13" y="54"/>
                    <a:pt x="13" y="54"/>
                  </a:cubicBezTo>
                  <a:cubicBezTo>
                    <a:pt x="16" y="52"/>
                    <a:pt x="16" y="52"/>
                    <a:pt x="16" y="52"/>
                  </a:cubicBezTo>
                  <a:cubicBezTo>
                    <a:pt x="16" y="51"/>
                    <a:pt x="16" y="51"/>
                    <a:pt x="16" y="51"/>
                  </a:cubicBezTo>
                  <a:cubicBezTo>
                    <a:pt x="13" y="54"/>
                    <a:pt x="13" y="54"/>
                    <a:pt x="13" y="54"/>
                  </a:cubicBezTo>
                  <a:cubicBezTo>
                    <a:pt x="16" y="52"/>
                    <a:pt x="16" y="52"/>
                    <a:pt x="16" y="52"/>
                  </a:cubicBezTo>
                  <a:cubicBezTo>
                    <a:pt x="13" y="54"/>
                    <a:pt x="13" y="54"/>
                    <a:pt x="13" y="54"/>
                  </a:cubicBezTo>
                  <a:cubicBezTo>
                    <a:pt x="17" y="54"/>
                    <a:pt x="17" y="54"/>
                    <a:pt x="17" y="54"/>
                  </a:cubicBezTo>
                  <a:cubicBezTo>
                    <a:pt x="17" y="52"/>
                    <a:pt x="17" y="52"/>
                    <a:pt x="16" y="52"/>
                  </a:cubicBezTo>
                  <a:cubicBezTo>
                    <a:pt x="13" y="54"/>
                    <a:pt x="13" y="54"/>
                    <a:pt x="13" y="54"/>
                  </a:cubicBezTo>
                  <a:cubicBezTo>
                    <a:pt x="17" y="54"/>
                    <a:pt x="17" y="54"/>
                    <a:pt x="17" y="54"/>
                  </a:cubicBezTo>
                  <a:cubicBezTo>
                    <a:pt x="13" y="54"/>
                    <a:pt x="13" y="54"/>
                    <a:pt x="13" y="54"/>
                  </a:cubicBezTo>
                  <a:cubicBezTo>
                    <a:pt x="17" y="55"/>
                    <a:pt x="17" y="55"/>
                    <a:pt x="17" y="55"/>
                  </a:cubicBezTo>
                  <a:cubicBezTo>
                    <a:pt x="17" y="54"/>
                    <a:pt x="17" y="54"/>
                    <a:pt x="17" y="54"/>
                  </a:cubicBezTo>
                  <a:cubicBezTo>
                    <a:pt x="13" y="54"/>
                    <a:pt x="13" y="54"/>
                    <a:pt x="13" y="54"/>
                  </a:cubicBezTo>
                  <a:cubicBezTo>
                    <a:pt x="17" y="55"/>
                    <a:pt x="17" y="55"/>
                    <a:pt x="17" y="55"/>
                  </a:cubicBezTo>
                  <a:cubicBezTo>
                    <a:pt x="13" y="54"/>
                    <a:pt x="13" y="54"/>
                    <a:pt x="13" y="54"/>
                  </a:cubicBezTo>
                  <a:cubicBezTo>
                    <a:pt x="16" y="56"/>
                    <a:pt x="16" y="56"/>
                    <a:pt x="16" y="56"/>
                  </a:cubicBezTo>
                  <a:cubicBezTo>
                    <a:pt x="16" y="56"/>
                    <a:pt x="17" y="55"/>
                    <a:pt x="17" y="55"/>
                  </a:cubicBezTo>
                  <a:cubicBezTo>
                    <a:pt x="13" y="54"/>
                    <a:pt x="13" y="54"/>
                    <a:pt x="13" y="54"/>
                  </a:cubicBezTo>
                  <a:cubicBezTo>
                    <a:pt x="16" y="56"/>
                    <a:pt x="16" y="56"/>
                    <a:pt x="16" y="56"/>
                  </a:cubicBezTo>
                  <a:cubicBezTo>
                    <a:pt x="13" y="54"/>
                    <a:pt x="13" y="54"/>
                    <a:pt x="13" y="54"/>
                  </a:cubicBezTo>
                  <a:cubicBezTo>
                    <a:pt x="11" y="57"/>
                    <a:pt x="11" y="57"/>
                    <a:pt x="11" y="57"/>
                  </a:cubicBezTo>
                  <a:cubicBezTo>
                    <a:pt x="161" y="138"/>
                    <a:pt x="161" y="138"/>
                    <a:pt x="161" y="138"/>
                  </a:cubicBezTo>
                  <a:cubicBezTo>
                    <a:pt x="163" y="139"/>
                    <a:pt x="165" y="139"/>
                    <a:pt x="166" y="137"/>
                  </a:cubicBezTo>
                  <a:cubicBezTo>
                    <a:pt x="167" y="135"/>
                    <a:pt x="166" y="133"/>
                    <a:pt x="165" y="132"/>
                  </a:cubicBezTo>
                  <a:cubicBezTo>
                    <a:pt x="101" y="92"/>
                    <a:pt x="101" y="92"/>
                    <a:pt x="101" y="92"/>
                  </a:cubicBezTo>
                  <a:cubicBezTo>
                    <a:pt x="168" y="127"/>
                    <a:pt x="168" y="127"/>
                    <a:pt x="168" y="127"/>
                  </a:cubicBezTo>
                  <a:cubicBezTo>
                    <a:pt x="170" y="128"/>
                    <a:pt x="172" y="127"/>
                    <a:pt x="173" y="125"/>
                  </a:cubicBezTo>
                  <a:cubicBezTo>
                    <a:pt x="174" y="124"/>
                    <a:pt x="174" y="124"/>
                    <a:pt x="174" y="123"/>
                  </a:cubicBezTo>
                  <a:cubicBezTo>
                    <a:pt x="174" y="122"/>
                    <a:pt x="174" y="121"/>
                    <a:pt x="174" y="121"/>
                  </a:cubicBezTo>
                  <a:cubicBezTo>
                    <a:pt x="173" y="120"/>
                    <a:pt x="173" y="120"/>
                    <a:pt x="173" y="120"/>
                  </a:cubicBezTo>
                  <a:cubicBezTo>
                    <a:pt x="172" y="119"/>
                    <a:pt x="172" y="119"/>
                    <a:pt x="171" y="119"/>
                  </a:cubicBezTo>
                  <a:cubicBezTo>
                    <a:pt x="169" y="117"/>
                    <a:pt x="166" y="115"/>
                    <a:pt x="161" y="111"/>
                  </a:cubicBezTo>
                  <a:cubicBezTo>
                    <a:pt x="143" y="100"/>
                    <a:pt x="109" y="80"/>
                    <a:pt x="80" y="62"/>
                  </a:cubicBezTo>
                  <a:cubicBezTo>
                    <a:pt x="65" y="54"/>
                    <a:pt x="52" y="45"/>
                    <a:pt x="42" y="39"/>
                  </a:cubicBezTo>
                  <a:cubicBezTo>
                    <a:pt x="37" y="36"/>
                    <a:pt x="33" y="33"/>
                    <a:pt x="30" y="32"/>
                  </a:cubicBezTo>
                  <a:cubicBezTo>
                    <a:pt x="29" y="31"/>
                    <a:pt x="28" y="30"/>
                    <a:pt x="27" y="29"/>
                  </a:cubicBezTo>
                  <a:cubicBezTo>
                    <a:pt x="26" y="29"/>
                    <a:pt x="26" y="29"/>
                    <a:pt x="26" y="29"/>
                  </a:cubicBezTo>
                  <a:cubicBezTo>
                    <a:pt x="25" y="30"/>
                    <a:pt x="25" y="30"/>
                    <a:pt x="25" y="30"/>
                  </a:cubicBezTo>
                  <a:cubicBezTo>
                    <a:pt x="27" y="29"/>
                    <a:pt x="27" y="29"/>
                    <a:pt x="27" y="29"/>
                  </a:cubicBezTo>
                  <a:cubicBezTo>
                    <a:pt x="26" y="29"/>
                    <a:pt x="26" y="29"/>
                    <a:pt x="26" y="29"/>
                  </a:cubicBezTo>
                  <a:cubicBezTo>
                    <a:pt x="25" y="30"/>
                    <a:pt x="25" y="30"/>
                    <a:pt x="25" y="30"/>
                  </a:cubicBezTo>
                  <a:cubicBezTo>
                    <a:pt x="27" y="29"/>
                    <a:pt x="27" y="29"/>
                    <a:pt x="27" y="29"/>
                  </a:cubicBezTo>
                  <a:cubicBezTo>
                    <a:pt x="24" y="31"/>
                    <a:pt x="24" y="31"/>
                    <a:pt x="24" y="31"/>
                  </a:cubicBezTo>
                  <a:cubicBezTo>
                    <a:pt x="27" y="30"/>
                    <a:pt x="27" y="30"/>
                    <a:pt x="27" y="30"/>
                  </a:cubicBezTo>
                  <a:cubicBezTo>
                    <a:pt x="27" y="29"/>
                    <a:pt x="27" y="29"/>
                    <a:pt x="27" y="29"/>
                  </a:cubicBezTo>
                  <a:cubicBezTo>
                    <a:pt x="24" y="31"/>
                    <a:pt x="24" y="31"/>
                    <a:pt x="24" y="31"/>
                  </a:cubicBezTo>
                  <a:cubicBezTo>
                    <a:pt x="27" y="30"/>
                    <a:pt x="27" y="30"/>
                    <a:pt x="27" y="30"/>
                  </a:cubicBezTo>
                  <a:cubicBezTo>
                    <a:pt x="24" y="31"/>
                    <a:pt x="24" y="31"/>
                    <a:pt x="24" y="31"/>
                  </a:cubicBezTo>
                  <a:cubicBezTo>
                    <a:pt x="27" y="31"/>
                    <a:pt x="27" y="31"/>
                    <a:pt x="27" y="31"/>
                  </a:cubicBezTo>
                  <a:cubicBezTo>
                    <a:pt x="27" y="31"/>
                    <a:pt x="27" y="30"/>
                    <a:pt x="27" y="30"/>
                  </a:cubicBezTo>
                  <a:cubicBezTo>
                    <a:pt x="24" y="31"/>
                    <a:pt x="24" y="31"/>
                    <a:pt x="24" y="31"/>
                  </a:cubicBezTo>
                  <a:cubicBezTo>
                    <a:pt x="27" y="31"/>
                    <a:pt x="27" y="31"/>
                    <a:pt x="27" y="31"/>
                  </a:cubicBezTo>
                  <a:cubicBezTo>
                    <a:pt x="23" y="31"/>
                    <a:pt x="23" y="31"/>
                    <a:pt x="23" y="31"/>
                  </a:cubicBezTo>
                  <a:cubicBezTo>
                    <a:pt x="27" y="34"/>
                    <a:pt x="27" y="34"/>
                    <a:pt x="27" y="34"/>
                  </a:cubicBezTo>
                  <a:cubicBezTo>
                    <a:pt x="27" y="33"/>
                    <a:pt x="27" y="32"/>
                    <a:pt x="27" y="31"/>
                  </a:cubicBezTo>
                  <a:cubicBezTo>
                    <a:pt x="23" y="31"/>
                    <a:pt x="23" y="31"/>
                    <a:pt x="23" y="31"/>
                  </a:cubicBezTo>
                  <a:cubicBezTo>
                    <a:pt x="27" y="34"/>
                    <a:pt x="27" y="34"/>
                    <a:pt x="27" y="34"/>
                  </a:cubicBezTo>
                  <a:cubicBezTo>
                    <a:pt x="27" y="34"/>
                    <a:pt x="27" y="34"/>
                    <a:pt x="27" y="34"/>
                  </a:cubicBezTo>
                  <a:cubicBezTo>
                    <a:pt x="24" y="32"/>
                    <a:pt x="24" y="32"/>
                    <a:pt x="24" y="32"/>
                  </a:cubicBezTo>
                  <a:cubicBezTo>
                    <a:pt x="25" y="35"/>
                    <a:pt x="25" y="35"/>
                    <a:pt x="25" y="35"/>
                  </a:cubicBezTo>
                  <a:cubicBezTo>
                    <a:pt x="25" y="35"/>
                    <a:pt x="26" y="35"/>
                    <a:pt x="27" y="34"/>
                  </a:cubicBezTo>
                  <a:cubicBezTo>
                    <a:pt x="24" y="32"/>
                    <a:pt x="24" y="32"/>
                    <a:pt x="24" y="32"/>
                  </a:cubicBezTo>
                  <a:cubicBezTo>
                    <a:pt x="25" y="35"/>
                    <a:pt x="25" y="35"/>
                    <a:pt x="25" y="35"/>
                  </a:cubicBezTo>
                  <a:cubicBezTo>
                    <a:pt x="24" y="32"/>
                    <a:pt x="24" y="32"/>
                    <a:pt x="24" y="32"/>
                  </a:cubicBezTo>
                  <a:cubicBezTo>
                    <a:pt x="24" y="35"/>
                    <a:pt x="24" y="35"/>
                    <a:pt x="24" y="35"/>
                  </a:cubicBezTo>
                  <a:cubicBezTo>
                    <a:pt x="24" y="35"/>
                    <a:pt x="24" y="35"/>
                    <a:pt x="25" y="35"/>
                  </a:cubicBezTo>
                  <a:cubicBezTo>
                    <a:pt x="24" y="32"/>
                    <a:pt x="24" y="32"/>
                    <a:pt x="24" y="32"/>
                  </a:cubicBezTo>
                  <a:cubicBezTo>
                    <a:pt x="24" y="35"/>
                    <a:pt x="24" y="35"/>
                    <a:pt x="24" y="35"/>
                  </a:cubicBezTo>
                  <a:cubicBezTo>
                    <a:pt x="24" y="34"/>
                    <a:pt x="24" y="34"/>
                    <a:pt x="24" y="34"/>
                  </a:cubicBezTo>
                  <a:cubicBezTo>
                    <a:pt x="23" y="35"/>
                    <a:pt x="23" y="35"/>
                    <a:pt x="23" y="35"/>
                  </a:cubicBezTo>
                  <a:cubicBezTo>
                    <a:pt x="24" y="35"/>
                    <a:pt x="24" y="35"/>
                    <a:pt x="24" y="35"/>
                  </a:cubicBezTo>
                  <a:cubicBezTo>
                    <a:pt x="24" y="34"/>
                    <a:pt x="24" y="34"/>
                    <a:pt x="24" y="34"/>
                  </a:cubicBezTo>
                  <a:cubicBezTo>
                    <a:pt x="23" y="35"/>
                    <a:pt x="23" y="35"/>
                    <a:pt x="23" y="35"/>
                  </a:cubicBezTo>
                  <a:cubicBezTo>
                    <a:pt x="23" y="35"/>
                    <a:pt x="25" y="36"/>
                    <a:pt x="26" y="36"/>
                  </a:cubicBezTo>
                  <a:cubicBezTo>
                    <a:pt x="32" y="39"/>
                    <a:pt x="44" y="45"/>
                    <a:pt x="58" y="52"/>
                  </a:cubicBezTo>
                  <a:cubicBezTo>
                    <a:pt x="80" y="64"/>
                    <a:pt x="108" y="79"/>
                    <a:pt x="130" y="91"/>
                  </a:cubicBezTo>
                  <a:cubicBezTo>
                    <a:pt x="141" y="97"/>
                    <a:pt x="151" y="102"/>
                    <a:pt x="158" y="106"/>
                  </a:cubicBezTo>
                  <a:cubicBezTo>
                    <a:pt x="165" y="110"/>
                    <a:pt x="169" y="112"/>
                    <a:pt x="169" y="112"/>
                  </a:cubicBezTo>
                  <a:cubicBezTo>
                    <a:pt x="170" y="113"/>
                    <a:pt x="171" y="113"/>
                    <a:pt x="172" y="112"/>
                  </a:cubicBezTo>
                  <a:cubicBezTo>
                    <a:pt x="173" y="112"/>
                    <a:pt x="174" y="111"/>
                    <a:pt x="175" y="110"/>
                  </a:cubicBezTo>
                  <a:cubicBezTo>
                    <a:pt x="175" y="110"/>
                    <a:pt x="175" y="109"/>
                    <a:pt x="175" y="109"/>
                  </a:cubicBezTo>
                  <a:cubicBezTo>
                    <a:pt x="175" y="108"/>
                    <a:pt x="175" y="107"/>
                    <a:pt x="175" y="107"/>
                  </a:cubicBezTo>
                  <a:cubicBezTo>
                    <a:pt x="174" y="106"/>
                    <a:pt x="174" y="106"/>
                    <a:pt x="174" y="106"/>
                  </a:cubicBezTo>
                  <a:cubicBezTo>
                    <a:pt x="173" y="105"/>
                    <a:pt x="173" y="105"/>
                    <a:pt x="173" y="105"/>
                  </a:cubicBezTo>
                  <a:cubicBezTo>
                    <a:pt x="173" y="105"/>
                    <a:pt x="172" y="104"/>
                    <a:pt x="170" y="103"/>
                  </a:cubicBezTo>
                  <a:cubicBezTo>
                    <a:pt x="160" y="96"/>
                    <a:pt x="126" y="75"/>
                    <a:pt x="95" y="56"/>
                  </a:cubicBezTo>
                  <a:cubicBezTo>
                    <a:pt x="64" y="36"/>
                    <a:pt x="35" y="19"/>
                    <a:pt x="35" y="19"/>
                  </a:cubicBezTo>
                  <a:cubicBezTo>
                    <a:pt x="33" y="22"/>
                    <a:pt x="33" y="22"/>
                    <a:pt x="33" y="22"/>
                  </a:cubicBezTo>
                  <a:cubicBezTo>
                    <a:pt x="31" y="26"/>
                    <a:pt x="31" y="26"/>
                    <a:pt x="31" y="26"/>
                  </a:cubicBezTo>
                  <a:cubicBezTo>
                    <a:pt x="31" y="26"/>
                    <a:pt x="65" y="43"/>
                    <a:pt x="100" y="60"/>
                  </a:cubicBezTo>
                  <a:cubicBezTo>
                    <a:pt x="118" y="69"/>
                    <a:pt x="135" y="78"/>
                    <a:pt x="149" y="84"/>
                  </a:cubicBezTo>
                  <a:cubicBezTo>
                    <a:pt x="156" y="87"/>
                    <a:pt x="162" y="90"/>
                    <a:pt x="166" y="92"/>
                  </a:cubicBezTo>
                  <a:cubicBezTo>
                    <a:pt x="168" y="93"/>
                    <a:pt x="170" y="94"/>
                    <a:pt x="171" y="94"/>
                  </a:cubicBezTo>
                  <a:cubicBezTo>
                    <a:pt x="172" y="95"/>
                    <a:pt x="172" y="95"/>
                    <a:pt x="173" y="95"/>
                  </a:cubicBezTo>
                  <a:cubicBezTo>
                    <a:pt x="174" y="95"/>
                    <a:pt x="174" y="95"/>
                    <a:pt x="174" y="95"/>
                  </a:cubicBezTo>
                  <a:cubicBezTo>
                    <a:pt x="174" y="95"/>
                    <a:pt x="175" y="95"/>
                    <a:pt x="175" y="95"/>
                  </a:cubicBezTo>
                  <a:cubicBezTo>
                    <a:pt x="175" y="95"/>
                    <a:pt x="176" y="95"/>
                    <a:pt x="176" y="95"/>
                  </a:cubicBezTo>
                  <a:cubicBezTo>
                    <a:pt x="177" y="95"/>
                    <a:pt x="178" y="95"/>
                    <a:pt x="179" y="94"/>
                  </a:cubicBezTo>
                  <a:cubicBezTo>
                    <a:pt x="179" y="93"/>
                    <a:pt x="179" y="93"/>
                    <a:pt x="179" y="93"/>
                  </a:cubicBezTo>
                  <a:cubicBezTo>
                    <a:pt x="179" y="93"/>
                    <a:pt x="179" y="92"/>
                    <a:pt x="179" y="91"/>
                  </a:cubicBezTo>
                  <a:cubicBezTo>
                    <a:pt x="179" y="90"/>
                    <a:pt x="179" y="89"/>
                    <a:pt x="179" y="89"/>
                  </a:cubicBezTo>
                  <a:cubicBezTo>
                    <a:pt x="178" y="88"/>
                    <a:pt x="178" y="88"/>
                    <a:pt x="177" y="87"/>
                  </a:cubicBezTo>
                  <a:cubicBezTo>
                    <a:pt x="176" y="86"/>
                    <a:pt x="175" y="85"/>
                    <a:pt x="174" y="84"/>
                  </a:cubicBezTo>
                  <a:cubicBezTo>
                    <a:pt x="168" y="80"/>
                    <a:pt x="158" y="74"/>
                    <a:pt x="145" y="66"/>
                  </a:cubicBezTo>
                  <a:cubicBezTo>
                    <a:pt x="126" y="55"/>
                    <a:pt x="102" y="41"/>
                    <a:pt x="83" y="30"/>
                  </a:cubicBezTo>
                  <a:cubicBezTo>
                    <a:pt x="74" y="25"/>
                    <a:pt x="65" y="19"/>
                    <a:pt x="59" y="16"/>
                  </a:cubicBezTo>
                  <a:cubicBezTo>
                    <a:pt x="56" y="14"/>
                    <a:pt x="54" y="12"/>
                    <a:pt x="53" y="11"/>
                  </a:cubicBezTo>
                  <a:cubicBezTo>
                    <a:pt x="52" y="11"/>
                    <a:pt x="51" y="10"/>
                    <a:pt x="51" y="10"/>
                  </a:cubicBezTo>
                  <a:cubicBezTo>
                    <a:pt x="51" y="10"/>
                    <a:pt x="51" y="10"/>
                    <a:pt x="51" y="10"/>
                  </a:cubicBezTo>
                  <a:cubicBezTo>
                    <a:pt x="50" y="11"/>
                    <a:pt x="50" y="11"/>
                    <a:pt x="50" y="11"/>
                  </a:cubicBezTo>
                  <a:cubicBezTo>
                    <a:pt x="51" y="10"/>
                    <a:pt x="51" y="10"/>
                    <a:pt x="51" y="10"/>
                  </a:cubicBezTo>
                  <a:cubicBezTo>
                    <a:pt x="51" y="10"/>
                    <a:pt x="51" y="10"/>
                    <a:pt x="51" y="10"/>
                  </a:cubicBezTo>
                  <a:cubicBezTo>
                    <a:pt x="50" y="11"/>
                    <a:pt x="50" y="11"/>
                    <a:pt x="50" y="11"/>
                  </a:cubicBezTo>
                  <a:cubicBezTo>
                    <a:pt x="51" y="10"/>
                    <a:pt x="51" y="10"/>
                    <a:pt x="51" y="10"/>
                  </a:cubicBezTo>
                  <a:cubicBezTo>
                    <a:pt x="48" y="12"/>
                    <a:pt x="48" y="12"/>
                    <a:pt x="48" y="12"/>
                  </a:cubicBezTo>
                  <a:cubicBezTo>
                    <a:pt x="52" y="12"/>
                    <a:pt x="52" y="12"/>
                    <a:pt x="52" y="12"/>
                  </a:cubicBezTo>
                  <a:cubicBezTo>
                    <a:pt x="52" y="11"/>
                    <a:pt x="51" y="10"/>
                    <a:pt x="51" y="10"/>
                  </a:cubicBezTo>
                  <a:cubicBezTo>
                    <a:pt x="48" y="12"/>
                    <a:pt x="48" y="12"/>
                    <a:pt x="48" y="12"/>
                  </a:cubicBezTo>
                  <a:cubicBezTo>
                    <a:pt x="52" y="12"/>
                    <a:pt x="52" y="12"/>
                    <a:pt x="52" y="12"/>
                  </a:cubicBezTo>
                  <a:cubicBezTo>
                    <a:pt x="48" y="12"/>
                    <a:pt x="48" y="12"/>
                    <a:pt x="48" y="12"/>
                  </a:cubicBezTo>
                  <a:cubicBezTo>
                    <a:pt x="51" y="14"/>
                    <a:pt x="51" y="14"/>
                    <a:pt x="51" y="14"/>
                  </a:cubicBezTo>
                  <a:cubicBezTo>
                    <a:pt x="51" y="13"/>
                    <a:pt x="52" y="12"/>
                    <a:pt x="52" y="12"/>
                  </a:cubicBezTo>
                  <a:cubicBezTo>
                    <a:pt x="48" y="12"/>
                    <a:pt x="48" y="12"/>
                    <a:pt x="48" y="12"/>
                  </a:cubicBezTo>
                  <a:cubicBezTo>
                    <a:pt x="51" y="14"/>
                    <a:pt x="51" y="14"/>
                    <a:pt x="51" y="14"/>
                  </a:cubicBezTo>
                  <a:cubicBezTo>
                    <a:pt x="51" y="14"/>
                    <a:pt x="51" y="14"/>
                    <a:pt x="51" y="14"/>
                  </a:cubicBezTo>
                  <a:cubicBezTo>
                    <a:pt x="48" y="12"/>
                    <a:pt x="48" y="12"/>
                    <a:pt x="48" y="12"/>
                  </a:cubicBezTo>
                  <a:cubicBezTo>
                    <a:pt x="49" y="15"/>
                    <a:pt x="49" y="15"/>
                    <a:pt x="49" y="15"/>
                  </a:cubicBezTo>
                  <a:cubicBezTo>
                    <a:pt x="49" y="15"/>
                    <a:pt x="50" y="15"/>
                    <a:pt x="51" y="14"/>
                  </a:cubicBezTo>
                  <a:cubicBezTo>
                    <a:pt x="48" y="12"/>
                    <a:pt x="48" y="12"/>
                    <a:pt x="48" y="12"/>
                  </a:cubicBezTo>
                  <a:cubicBezTo>
                    <a:pt x="49" y="15"/>
                    <a:pt x="49" y="15"/>
                    <a:pt x="49" y="15"/>
                  </a:cubicBezTo>
                  <a:cubicBezTo>
                    <a:pt x="48" y="12"/>
                    <a:pt x="48" y="12"/>
                    <a:pt x="48" y="12"/>
                  </a:cubicBezTo>
                  <a:cubicBezTo>
                    <a:pt x="48" y="16"/>
                    <a:pt x="48" y="16"/>
                    <a:pt x="48" y="16"/>
                  </a:cubicBezTo>
                  <a:cubicBezTo>
                    <a:pt x="48" y="16"/>
                    <a:pt x="48" y="16"/>
                    <a:pt x="49" y="15"/>
                  </a:cubicBezTo>
                  <a:cubicBezTo>
                    <a:pt x="48" y="12"/>
                    <a:pt x="48" y="12"/>
                    <a:pt x="48" y="12"/>
                  </a:cubicBezTo>
                  <a:cubicBezTo>
                    <a:pt x="48" y="16"/>
                    <a:pt x="48" y="16"/>
                    <a:pt x="48" y="16"/>
                  </a:cubicBezTo>
                  <a:cubicBezTo>
                    <a:pt x="48" y="12"/>
                    <a:pt x="48" y="12"/>
                    <a:pt x="48" y="12"/>
                  </a:cubicBezTo>
                  <a:cubicBezTo>
                    <a:pt x="47" y="15"/>
                    <a:pt x="47" y="15"/>
                    <a:pt x="47" y="15"/>
                  </a:cubicBezTo>
                  <a:cubicBezTo>
                    <a:pt x="47" y="15"/>
                    <a:pt x="47" y="16"/>
                    <a:pt x="48" y="16"/>
                  </a:cubicBezTo>
                  <a:cubicBezTo>
                    <a:pt x="48" y="12"/>
                    <a:pt x="48" y="12"/>
                    <a:pt x="48" y="12"/>
                  </a:cubicBezTo>
                  <a:cubicBezTo>
                    <a:pt x="47" y="15"/>
                    <a:pt x="47" y="15"/>
                    <a:pt x="47" y="15"/>
                  </a:cubicBezTo>
                  <a:cubicBezTo>
                    <a:pt x="47" y="15"/>
                    <a:pt x="47" y="15"/>
                    <a:pt x="47" y="15"/>
                  </a:cubicBezTo>
                  <a:cubicBezTo>
                    <a:pt x="47" y="15"/>
                    <a:pt x="47" y="15"/>
                    <a:pt x="47" y="15"/>
                  </a:cubicBezTo>
                  <a:cubicBezTo>
                    <a:pt x="47" y="15"/>
                    <a:pt x="47" y="15"/>
                    <a:pt x="47" y="15"/>
                  </a:cubicBezTo>
                  <a:cubicBezTo>
                    <a:pt x="47" y="15"/>
                    <a:pt x="47" y="15"/>
                    <a:pt x="47" y="15"/>
                  </a:cubicBezTo>
                  <a:cubicBezTo>
                    <a:pt x="47" y="15"/>
                    <a:pt x="47" y="15"/>
                    <a:pt x="47" y="15"/>
                  </a:cubicBezTo>
                  <a:cubicBezTo>
                    <a:pt x="47" y="16"/>
                    <a:pt x="48" y="16"/>
                    <a:pt x="49" y="16"/>
                  </a:cubicBezTo>
                  <a:cubicBezTo>
                    <a:pt x="54" y="19"/>
                    <a:pt x="64" y="23"/>
                    <a:pt x="76" y="29"/>
                  </a:cubicBezTo>
                  <a:cubicBezTo>
                    <a:pt x="94" y="38"/>
                    <a:pt x="118" y="50"/>
                    <a:pt x="137" y="60"/>
                  </a:cubicBezTo>
                  <a:cubicBezTo>
                    <a:pt x="147" y="64"/>
                    <a:pt x="156" y="68"/>
                    <a:pt x="163" y="71"/>
                  </a:cubicBezTo>
                  <a:cubicBezTo>
                    <a:pt x="166" y="73"/>
                    <a:pt x="169" y="74"/>
                    <a:pt x="171" y="75"/>
                  </a:cubicBezTo>
                  <a:cubicBezTo>
                    <a:pt x="172" y="75"/>
                    <a:pt x="173" y="76"/>
                    <a:pt x="174" y="76"/>
                  </a:cubicBezTo>
                  <a:cubicBezTo>
                    <a:pt x="174" y="76"/>
                    <a:pt x="175" y="76"/>
                    <a:pt x="175" y="76"/>
                  </a:cubicBezTo>
                  <a:cubicBezTo>
                    <a:pt x="175" y="76"/>
                    <a:pt x="176" y="77"/>
                    <a:pt x="176" y="77"/>
                  </a:cubicBezTo>
                  <a:cubicBezTo>
                    <a:pt x="177" y="77"/>
                    <a:pt x="177" y="77"/>
                    <a:pt x="178" y="76"/>
                  </a:cubicBezTo>
                  <a:cubicBezTo>
                    <a:pt x="178" y="76"/>
                    <a:pt x="179" y="76"/>
                    <a:pt x="180" y="75"/>
                  </a:cubicBezTo>
                  <a:cubicBezTo>
                    <a:pt x="181" y="74"/>
                    <a:pt x="181" y="73"/>
                    <a:pt x="181" y="72"/>
                  </a:cubicBezTo>
                  <a:cubicBezTo>
                    <a:pt x="180" y="71"/>
                    <a:pt x="180" y="70"/>
                    <a:pt x="179" y="69"/>
                  </a:cubicBezTo>
                  <a:cubicBezTo>
                    <a:pt x="69" y="1"/>
                    <a:pt x="69" y="1"/>
                    <a:pt x="69" y="1"/>
                  </a:cubicBezTo>
                  <a:cubicBezTo>
                    <a:pt x="67" y="4"/>
                    <a:pt x="67" y="4"/>
                    <a:pt x="67" y="4"/>
                  </a:cubicBezTo>
                  <a:cubicBezTo>
                    <a:pt x="70" y="6"/>
                    <a:pt x="70" y="6"/>
                    <a:pt x="70" y="6"/>
                  </a:cubicBezTo>
                  <a:cubicBezTo>
                    <a:pt x="67" y="4"/>
                    <a:pt x="67" y="4"/>
                    <a:pt x="67" y="4"/>
                  </a:cubicBezTo>
                  <a:cubicBezTo>
                    <a:pt x="69" y="7"/>
                    <a:pt x="69" y="7"/>
                    <a:pt x="69" y="7"/>
                  </a:cubicBezTo>
                  <a:cubicBezTo>
                    <a:pt x="70" y="7"/>
                    <a:pt x="70" y="7"/>
                    <a:pt x="70" y="6"/>
                  </a:cubicBezTo>
                  <a:cubicBezTo>
                    <a:pt x="67" y="4"/>
                    <a:pt x="67" y="4"/>
                    <a:pt x="67" y="4"/>
                  </a:cubicBezTo>
                  <a:cubicBezTo>
                    <a:pt x="69" y="7"/>
                    <a:pt x="69" y="7"/>
                    <a:pt x="69" y="7"/>
                  </a:cubicBezTo>
                  <a:cubicBezTo>
                    <a:pt x="67" y="4"/>
                    <a:pt x="67" y="4"/>
                    <a:pt x="67" y="4"/>
                  </a:cubicBezTo>
                  <a:cubicBezTo>
                    <a:pt x="68" y="8"/>
                    <a:pt x="68" y="8"/>
                    <a:pt x="68" y="8"/>
                  </a:cubicBezTo>
                  <a:cubicBezTo>
                    <a:pt x="68" y="8"/>
                    <a:pt x="69" y="8"/>
                    <a:pt x="69" y="7"/>
                  </a:cubicBezTo>
                  <a:cubicBezTo>
                    <a:pt x="67" y="4"/>
                    <a:pt x="67" y="4"/>
                    <a:pt x="67" y="4"/>
                  </a:cubicBezTo>
                  <a:cubicBezTo>
                    <a:pt x="68" y="8"/>
                    <a:pt x="68" y="8"/>
                    <a:pt x="68" y="8"/>
                  </a:cubicBezTo>
                  <a:cubicBezTo>
                    <a:pt x="67" y="5"/>
                    <a:pt x="67" y="5"/>
                    <a:pt x="67" y="5"/>
                  </a:cubicBezTo>
                  <a:cubicBezTo>
                    <a:pt x="67" y="8"/>
                    <a:pt x="67" y="8"/>
                    <a:pt x="67" y="8"/>
                  </a:cubicBezTo>
                  <a:cubicBezTo>
                    <a:pt x="68" y="8"/>
                    <a:pt x="68" y="8"/>
                    <a:pt x="68" y="8"/>
                  </a:cubicBezTo>
                  <a:cubicBezTo>
                    <a:pt x="67" y="5"/>
                    <a:pt x="67" y="5"/>
                    <a:pt x="67" y="5"/>
                  </a:cubicBezTo>
                  <a:cubicBezTo>
                    <a:pt x="67" y="8"/>
                    <a:pt x="67" y="8"/>
                    <a:pt x="67" y="8"/>
                  </a:cubicBezTo>
                  <a:cubicBezTo>
                    <a:pt x="67" y="6"/>
                    <a:pt x="67" y="6"/>
                    <a:pt x="67" y="6"/>
                  </a:cubicBezTo>
                  <a:cubicBezTo>
                    <a:pt x="67" y="8"/>
                    <a:pt x="67" y="8"/>
                    <a:pt x="67" y="8"/>
                  </a:cubicBezTo>
                  <a:cubicBezTo>
                    <a:pt x="67" y="8"/>
                    <a:pt x="67" y="8"/>
                    <a:pt x="67" y="8"/>
                  </a:cubicBezTo>
                  <a:cubicBezTo>
                    <a:pt x="67" y="6"/>
                    <a:pt x="67" y="6"/>
                    <a:pt x="67" y="6"/>
                  </a:cubicBezTo>
                  <a:cubicBezTo>
                    <a:pt x="67" y="8"/>
                    <a:pt x="67" y="8"/>
                    <a:pt x="67" y="8"/>
                  </a:cubicBezTo>
                  <a:cubicBezTo>
                    <a:pt x="67" y="8"/>
                    <a:pt x="68" y="8"/>
                    <a:pt x="69" y="8"/>
                  </a:cubicBezTo>
                  <a:cubicBezTo>
                    <a:pt x="73" y="10"/>
                    <a:pt x="81" y="13"/>
                    <a:pt x="90" y="17"/>
                  </a:cubicBezTo>
                  <a:cubicBezTo>
                    <a:pt x="105" y="24"/>
                    <a:pt x="123" y="32"/>
                    <a:pt x="138" y="39"/>
                  </a:cubicBezTo>
                  <a:cubicBezTo>
                    <a:pt x="145" y="42"/>
                    <a:pt x="152" y="45"/>
                    <a:pt x="156" y="47"/>
                  </a:cubicBezTo>
                  <a:cubicBezTo>
                    <a:pt x="161" y="49"/>
                    <a:pt x="164" y="51"/>
                    <a:pt x="164" y="51"/>
                  </a:cubicBezTo>
                  <a:cubicBezTo>
                    <a:pt x="165" y="52"/>
                    <a:pt x="168" y="51"/>
                    <a:pt x="169" y="49"/>
                  </a:cubicBezTo>
                  <a:cubicBezTo>
                    <a:pt x="170" y="47"/>
                    <a:pt x="169" y="45"/>
                    <a:pt x="167" y="44"/>
                  </a:cubicBezTo>
                  <a:cubicBezTo>
                    <a:pt x="100" y="2"/>
                    <a:pt x="100" y="2"/>
                    <a:pt x="100" y="2"/>
                  </a:cubicBezTo>
                  <a:cubicBezTo>
                    <a:pt x="98" y="0"/>
                    <a:pt x="96" y="1"/>
                    <a:pt x="94" y="3"/>
                  </a:cubicBezTo>
                  <a:cubicBezTo>
                    <a:pt x="93" y="5"/>
                    <a:pt x="94" y="7"/>
                    <a:pt x="96" y="8"/>
                  </a:cubicBezTo>
                  <a:cubicBezTo>
                    <a:pt x="163" y="51"/>
                    <a:pt x="163" y="51"/>
                    <a:pt x="163" y="51"/>
                  </a:cubicBezTo>
                  <a:cubicBezTo>
                    <a:pt x="165" y="47"/>
                    <a:pt x="165" y="47"/>
                    <a:pt x="165" y="47"/>
                  </a:cubicBezTo>
                  <a:cubicBezTo>
                    <a:pt x="167" y="44"/>
                    <a:pt x="167" y="44"/>
                    <a:pt x="167" y="44"/>
                  </a:cubicBezTo>
                  <a:cubicBezTo>
                    <a:pt x="167" y="44"/>
                    <a:pt x="144" y="33"/>
                    <a:pt x="120" y="22"/>
                  </a:cubicBezTo>
                  <a:cubicBezTo>
                    <a:pt x="108" y="16"/>
                    <a:pt x="96" y="11"/>
                    <a:pt x="87" y="7"/>
                  </a:cubicBezTo>
                  <a:cubicBezTo>
                    <a:pt x="82" y="5"/>
                    <a:pt x="78" y="3"/>
                    <a:pt x="74" y="2"/>
                  </a:cubicBezTo>
                  <a:cubicBezTo>
                    <a:pt x="73" y="1"/>
                    <a:pt x="72" y="1"/>
                    <a:pt x="70" y="1"/>
                  </a:cubicBezTo>
                  <a:cubicBezTo>
                    <a:pt x="70" y="0"/>
                    <a:pt x="69" y="0"/>
                    <a:pt x="69" y="0"/>
                  </a:cubicBezTo>
                  <a:cubicBezTo>
                    <a:pt x="68" y="0"/>
                    <a:pt x="68" y="0"/>
                    <a:pt x="67" y="0"/>
                  </a:cubicBezTo>
                  <a:cubicBezTo>
                    <a:pt x="67" y="0"/>
                    <a:pt x="66" y="0"/>
                    <a:pt x="66" y="0"/>
                  </a:cubicBezTo>
                  <a:cubicBezTo>
                    <a:pt x="66" y="0"/>
                    <a:pt x="65" y="0"/>
                    <a:pt x="65" y="1"/>
                  </a:cubicBezTo>
                  <a:cubicBezTo>
                    <a:pt x="64" y="1"/>
                    <a:pt x="64" y="1"/>
                    <a:pt x="64" y="2"/>
                  </a:cubicBezTo>
                  <a:cubicBezTo>
                    <a:pt x="62" y="4"/>
                    <a:pt x="63" y="6"/>
                    <a:pt x="65" y="7"/>
                  </a:cubicBezTo>
                  <a:cubicBezTo>
                    <a:pt x="175" y="76"/>
                    <a:pt x="175" y="76"/>
                    <a:pt x="175" y="76"/>
                  </a:cubicBezTo>
                  <a:cubicBezTo>
                    <a:pt x="177" y="72"/>
                    <a:pt x="177" y="72"/>
                    <a:pt x="177" y="72"/>
                  </a:cubicBezTo>
                  <a:cubicBezTo>
                    <a:pt x="173" y="70"/>
                    <a:pt x="173" y="70"/>
                    <a:pt x="173" y="70"/>
                  </a:cubicBezTo>
                  <a:cubicBezTo>
                    <a:pt x="177" y="72"/>
                    <a:pt x="177" y="72"/>
                    <a:pt x="177" y="72"/>
                  </a:cubicBezTo>
                  <a:cubicBezTo>
                    <a:pt x="175" y="69"/>
                    <a:pt x="175" y="69"/>
                    <a:pt x="175" y="69"/>
                  </a:cubicBezTo>
                  <a:cubicBezTo>
                    <a:pt x="175" y="69"/>
                    <a:pt x="174" y="69"/>
                    <a:pt x="173" y="70"/>
                  </a:cubicBezTo>
                  <a:cubicBezTo>
                    <a:pt x="177" y="72"/>
                    <a:pt x="177" y="72"/>
                    <a:pt x="177" y="72"/>
                  </a:cubicBezTo>
                  <a:cubicBezTo>
                    <a:pt x="175" y="69"/>
                    <a:pt x="175" y="69"/>
                    <a:pt x="175" y="69"/>
                  </a:cubicBezTo>
                  <a:cubicBezTo>
                    <a:pt x="176" y="72"/>
                    <a:pt x="176" y="72"/>
                    <a:pt x="176" y="72"/>
                  </a:cubicBezTo>
                  <a:cubicBezTo>
                    <a:pt x="176" y="69"/>
                    <a:pt x="176" y="69"/>
                    <a:pt x="176" y="69"/>
                  </a:cubicBezTo>
                  <a:cubicBezTo>
                    <a:pt x="176" y="69"/>
                    <a:pt x="176" y="69"/>
                    <a:pt x="175" y="69"/>
                  </a:cubicBezTo>
                  <a:cubicBezTo>
                    <a:pt x="176" y="72"/>
                    <a:pt x="176" y="72"/>
                    <a:pt x="176" y="72"/>
                  </a:cubicBezTo>
                  <a:cubicBezTo>
                    <a:pt x="176" y="69"/>
                    <a:pt x="176" y="69"/>
                    <a:pt x="176" y="69"/>
                  </a:cubicBezTo>
                  <a:cubicBezTo>
                    <a:pt x="176" y="71"/>
                    <a:pt x="176" y="71"/>
                    <a:pt x="176" y="71"/>
                  </a:cubicBezTo>
                  <a:cubicBezTo>
                    <a:pt x="177" y="69"/>
                    <a:pt x="177" y="69"/>
                    <a:pt x="177" y="69"/>
                  </a:cubicBezTo>
                  <a:cubicBezTo>
                    <a:pt x="176" y="69"/>
                    <a:pt x="176" y="69"/>
                    <a:pt x="176" y="69"/>
                  </a:cubicBezTo>
                  <a:cubicBezTo>
                    <a:pt x="176" y="71"/>
                    <a:pt x="176" y="71"/>
                    <a:pt x="176" y="71"/>
                  </a:cubicBezTo>
                  <a:cubicBezTo>
                    <a:pt x="177" y="69"/>
                    <a:pt x="177" y="69"/>
                    <a:pt x="177" y="69"/>
                  </a:cubicBezTo>
                  <a:cubicBezTo>
                    <a:pt x="177" y="69"/>
                    <a:pt x="176" y="68"/>
                    <a:pt x="174" y="68"/>
                  </a:cubicBezTo>
                  <a:cubicBezTo>
                    <a:pt x="170" y="66"/>
                    <a:pt x="159" y="61"/>
                    <a:pt x="147" y="55"/>
                  </a:cubicBezTo>
                  <a:cubicBezTo>
                    <a:pt x="128" y="46"/>
                    <a:pt x="104" y="34"/>
                    <a:pt x="85" y="25"/>
                  </a:cubicBezTo>
                  <a:cubicBezTo>
                    <a:pt x="75" y="20"/>
                    <a:pt x="66" y="16"/>
                    <a:pt x="60" y="13"/>
                  </a:cubicBezTo>
                  <a:cubicBezTo>
                    <a:pt x="57" y="11"/>
                    <a:pt x="54" y="10"/>
                    <a:pt x="53" y="9"/>
                  </a:cubicBezTo>
                  <a:cubicBezTo>
                    <a:pt x="52" y="9"/>
                    <a:pt x="51" y="8"/>
                    <a:pt x="50" y="8"/>
                  </a:cubicBezTo>
                  <a:cubicBezTo>
                    <a:pt x="49" y="8"/>
                    <a:pt x="49" y="8"/>
                    <a:pt x="49" y="8"/>
                  </a:cubicBezTo>
                  <a:cubicBezTo>
                    <a:pt x="49" y="8"/>
                    <a:pt x="49" y="8"/>
                    <a:pt x="49" y="8"/>
                  </a:cubicBezTo>
                  <a:cubicBezTo>
                    <a:pt x="49" y="8"/>
                    <a:pt x="48" y="8"/>
                    <a:pt x="48" y="8"/>
                  </a:cubicBezTo>
                  <a:cubicBezTo>
                    <a:pt x="47" y="8"/>
                    <a:pt x="47" y="8"/>
                    <a:pt x="46" y="8"/>
                  </a:cubicBezTo>
                  <a:cubicBezTo>
                    <a:pt x="46" y="8"/>
                    <a:pt x="45" y="8"/>
                    <a:pt x="44" y="9"/>
                  </a:cubicBezTo>
                  <a:cubicBezTo>
                    <a:pt x="48" y="12"/>
                    <a:pt x="48" y="12"/>
                    <a:pt x="48" y="12"/>
                  </a:cubicBezTo>
                  <a:cubicBezTo>
                    <a:pt x="44" y="9"/>
                    <a:pt x="44" y="9"/>
                    <a:pt x="44" y="9"/>
                  </a:cubicBezTo>
                  <a:cubicBezTo>
                    <a:pt x="44" y="10"/>
                    <a:pt x="44" y="11"/>
                    <a:pt x="44" y="12"/>
                  </a:cubicBezTo>
                  <a:cubicBezTo>
                    <a:pt x="44" y="13"/>
                    <a:pt x="44" y="13"/>
                    <a:pt x="44" y="14"/>
                  </a:cubicBezTo>
                  <a:cubicBezTo>
                    <a:pt x="45" y="15"/>
                    <a:pt x="45" y="15"/>
                    <a:pt x="46" y="16"/>
                  </a:cubicBezTo>
                  <a:cubicBezTo>
                    <a:pt x="47" y="17"/>
                    <a:pt x="48" y="18"/>
                    <a:pt x="49" y="19"/>
                  </a:cubicBezTo>
                  <a:cubicBezTo>
                    <a:pt x="55" y="23"/>
                    <a:pt x="65" y="29"/>
                    <a:pt x="78" y="36"/>
                  </a:cubicBezTo>
                  <a:cubicBezTo>
                    <a:pt x="97" y="48"/>
                    <a:pt x="121" y="61"/>
                    <a:pt x="140" y="73"/>
                  </a:cubicBezTo>
                  <a:cubicBezTo>
                    <a:pt x="149" y="78"/>
                    <a:pt x="158" y="83"/>
                    <a:pt x="164" y="87"/>
                  </a:cubicBezTo>
                  <a:cubicBezTo>
                    <a:pt x="167" y="89"/>
                    <a:pt x="169" y="91"/>
                    <a:pt x="170" y="92"/>
                  </a:cubicBezTo>
                  <a:cubicBezTo>
                    <a:pt x="171" y="92"/>
                    <a:pt x="172" y="93"/>
                    <a:pt x="172" y="93"/>
                  </a:cubicBezTo>
                  <a:cubicBezTo>
                    <a:pt x="172" y="93"/>
                    <a:pt x="172" y="93"/>
                    <a:pt x="172" y="93"/>
                  </a:cubicBezTo>
                  <a:cubicBezTo>
                    <a:pt x="173" y="92"/>
                    <a:pt x="173" y="92"/>
                    <a:pt x="173" y="92"/>
                  </a:cubicBezTo>
                  <a:cubicBezTo>
                    <a:pt x="172" y="93"/>
                    <a:pt x="172" y="93"/>
                    <a:pt x="172" y="93"/>
                  </a:cubicBezTo>
                  <a:cubicBezTo>
                    <a:pt x="172" y="93"/>
                    <a:pt x="172" y="93"/>
                    <a:pt x="172" y="93"/>
                  </a:cubicBezTo>
                  <a:cubicBezTo>
                    <a:pt x="173" y="92"/>
                    <a:pt x="173" y="92"/>
                    <a:pt x="173" y="92"/>
                  </a:cubicBezTo>
                  <a:cubicBezTo>
                    <a:pt x="172" y="93"/>
                    <a:pt x="172" y="93"/>
                    <a:pt x="172" y="93"/>
                  </a:cubicBezTo>
                  <a:cubicBezTo>
                    <a:pt x="175" y="91"/>
                    <a:pt x="175" y="91"/>
                    <a:pt x="175" y="91"/>
                  </a:cubicBezTo>
                  <a:cubicBezTo>
                    <a:pt x="171" y="91"/>
                    <a:pt x="171" y="91"/>
                    <a:pt x="171" y="91"/>
                  </a:cubicBezTo>
                  <a:cubicBezTo>
                    <a:pt x="171" y="92"/>
                    <a:pt x="172" y="93"/>
                    <a:pt x="172" y="93"/>
                  </a:cubicBezTo>
                  <a:cubicBezTo>
                    <a:pt x="175" y="91"/>
                    <a:pt x="175" y="91"/>
                    <a:pt x="175" y="91"/>
                  </a:cubicBezTo>
                  <a:cubicBezTo>
                    <a:pt x="171" y="91"/>
                    <a:pt x="171" y="91"/>
                    <a:pt x="171" y="91"/>
                  </a:cubicBezTo>
                  <a:cubicBezTo>
                    <a:pt x="175" y="91"/>
                    <a:pt x="175" y="91"/>
                    <a:pt x="175" y="91"/>
                  </a:cubicBezTo>
                  <a:cubicBezTo>
                    <a:pt x="172" y="89"/>
                    <a:pt x="172" y="89"/>
                    <a:pt x="172" y="89"/>
                  </a:cubicBezTo>
                  <a:cubicBezTo>
                    <a:pt x="171" y="90"/>
                    <a:pt x="171" y="91"/>
                    <a:pt x="171" y="91"/>
                  </a:cubicBezTo>
                  <a:cubicBezTo>
                    <a:pt x="175" y="91"/>
                    <a:pt x="175" y="91"/>
                    <a:pt x="175" y="91"/>
                  </a:cubicBezTo>
                  <a:cubicBezTo>
                    <a:pt x="172" y="89"/>
                    <a:pt x="172" y="89"/>
                    <a:pt x="172" y="89"/>
                  </a:cubicBezTo>
                  <a:cubicBezTo>
                    <a:pt x="175" y="91"/>
                    <a:pt x="175" y="91"/>
                    <a:pt x="175" y="91"/>
                  </a:cubicBezTo>
                  <a:cubicBezTo>
                    <a:pt x="172" y="89"/>
                    <a:pt x="172" y="89"/>
                    <a:pt x="172" y="89"/>
                  </a:cubicBezTo>
                  <a:cubicBezTo>
                    <a:pt x="175" y="91"/>
                    <a:pt x="175" y="91"/>
                    <a:pt x="175" y="91"/>
                  </a:cubicBezTo>
                  <a:cubicBezTo>
                    <a:pt x="174" y="88"/>
                    <a:pt x="174" y="88"/>
                    <a:pt x="174" y="88"/>
                  </a:cubicBezTo>
                  <a:cubicBezTo>
                    <a:pt x="173" y="88"/>
                    <a:pt x="173" y="88"/>
                    <a:pt x="172" y="89"/>
                  </a:cubicBezTo>
                  <a:cubicBezTo>
                    <a:pt x="175" y="91"/>
                    <a:pt x="175" y="91"/>
                    <a:pt x="175" y="91"/>
                  </a:cubicBezTo>
                  <a:cubicBezTo>
                    <a:pt x="174" y="88"/>
                    <a:pt x="174" y="88"/>
                    <a:pt x="174" y="88"/>
                  </a:cubicBezTo>
                  <a:cubicBezTo>
                    <a:pt x="175" y="91"/>
                    <a:pt x="175" y="91"/>
                    <a:pt x="175" y="91"/>
                  </a:cubicBezTo>
                  <a:cubicBezTo>
                    <a:pt x="175" y="87"/>
                    <a:pt x="175" y="87"/>
                    <a:pt x="175" y="87"/>
                  </a:cubicBezTo>
                  <a:cubicBezTo>
                    <a:pt x="175" y="87"/>
                    <a:pt x="175" y="87"/>
                    <a:pt x="174" y="88"/>
                  </a:cubicBezTo>
                  <a:cubicBezTo>
                    <a:pt x="175" y="91"/>
                    <a:pt x="175" y="91"/>
                    <a:pt x="175" y="91"/>
                  </a:cubicBezTo>
                  <a:cubicBezTo>
                    <a:pt x="175" y="87"/>
                    <a:pt x="175" y="87"/>
                    <a:pt x="175" y="87"/>
                  </a:cubicBezTo>
                  <a:cubicBezTo>
                    <a:pt x="175" y="90"/>
                    <a:pt x="175" y="90"/>
                    <a:pt x="175" y="90"/>
                  </a:cubicBezTo>
                  <a:cubicBezTo>
                    <a:pt x="176" y="87"/>
                    <a:pt x="176" y="87"/>
                    <a:pt x="176" y="87"/>
                  </a:cubicBezTo>
                  <a:cubicBezTo>
                    <a:pt x="176" y="87"/>
                    <a:pt x="176" y="87"/>
                    <a:pt x="175" y="87"/>
                  </a:cubicBezTo>
                  <a:cubicBezTo>
                    <a:pt x="175" y="90"/>
                    <a:pt x="175" y="90"/>
                    <a:pt x="175" y="90"/>
                  </a:cubicBezTo>
                  <a:cubicBezTo>
                    <a:pt x="176" y="87"/>
                    <a:pt x="176" y="87"/>
                    <a:pt x="176" y="87"/>
                  </a:cubicBezTo>
                  <a:cubicBezTo>
                    <a:pt x="176" y="87"/>
                    <a:pt x="175" y="87"/>
                    <a:pt x="173" y="87"/>
                  </a:cubicBezTo>
                  <a:cubicBezTo>
                    <a:pt x="168" y="84"/>
                    <a:pt x="156" y="79"/>
                    <a:pt x="142" y="72"/>
                  </a:cubicBezTo>
                  <a:cubicBezTo>
                    <a:pt x="121" y="62"/>
                    <a:pt x="94" y="49"/>
                    <a:pt x="73" y="38"/>
                  </a:cubicBezTo>
                  <a:cubicBezTo>
                    <a:pt x="62" y="32"/>
                    <a:pt x="53" y="28"/>
                    <a:pt x="46" y="24"/>
                  </a:cubicBezTo>
                  <a:cubicBezTo>
                    <a:pt x="39" y="21"/>
                    <a:pt x="35" y="19"/>
                    <a:pt x="35" y="19"/>
                  </a:cubicBezTo>
                  <a:cubicBezTo>
                    <a:pt x="33" y="18"/>
                    <a:pt x="31" y="18"/>
                    <a:pt x="30" y="20"/>
                  </a:cubicBezTo>
                  <a:cubicBezTo>
                    <a:pt x="29" y="22"/>
                    <a:pt x="29" y="25"/>
                    <a:pt x="31" y="26"/>
                  </a:cubicBezTo>
                  <a:cubicBezTo>
                    <a:pt x="31" y="26"/>
                    <a:pt x="33" y="27"/>
                    <a:pt x="37" y="29"/>
                  </a:cubicBezTo>
                  <a:cubicBezTo>
                    <a:pt x="50" y="37"/>
                    <a:pt x="83" y="58"/>
                    <a:pt x="113" y="76"/>
                  </a:cubicBezTo>
                  <a:cubicBezTo>
                    <a:pt x="128" y="85"/>
                    <a:pt x="142" y="94"/>
                    <a:pt x="152" y="101"/>
                  </a:cubicBezTo>
                  <a:cubicBezTo>
                    <a:pt x="157" y="104"/>
                    <a:pt x="162" y="107"/>
                    <a:pt x="164" y="109"/>
                  </a:cubicBezTo>
                  <a:cubicBezTo>
                    <a:pt x="166" y="110"/>
                    <a:pt x="167" y="110"/>
                    <a:pt x="168" y="111"/>
                  </a:cubicBezTo>
                  <a:cubicBezTo>
                    <a:pt x="168" y="111"/>
                    <a:pt x="168" y="111"/>
                    <a:pt x="168" y="111"/>
                  </a:cubicBezTo>
                  <a:cubicBezTo>
                    <a:pt x="168" y="111"/>
                    <a:pt x="168" y="111"/>
                    <a:pt x="168" y="111"/>
                  </a:cubicBezTo>
                  <a:cubicBezTo>
                    <a:pt x="170" y="109"/>
                    <a:pt x="170" y="109"/>
                    <a:pt x="170" y="109"/>
                  </a:cubicBezTo>
                  <a:cubicBezTo>
                    <a:pt x="168" y="111"/>
                    <a:pt x="168" y="111"/>
                    <a:pt x="168" y="111"/>
                  </a:cubicBezTo>
                  <a:cubicBezTo>
                    <a:pt x="168" y="111"/>
                    <a:pt x="168" y="111"/>
                    <a:pt x="168" y="111"/>
                  </a:cubicBezTo>
                  <a:cubicBezTo>
                    <a:pt x="170" y="109"/>
                    <a:pt x="170" y="109"/>
                    <a:pt x="170" y="109"/>
                  </a:cubicBezTo>
                  <a:cubicBezTo>
                    <a:pt x="168" y="111"/>
                    <a:pt x="168" y="111"/>
                    <a:pt x="168" y="111"/>
                  </a:cubicBezTo>
                  <a:cubicBezTo>
                    <a:pt x="171" y="109"/>
                    <a:pt x="171" y="109"/>
                    <a:pt x="171" y="109"/>
                  </a:cubicBezTo>
                  <a:cubicBezTo>
                    <a:pt x="168" y="111"/>
                    <a:pt x="168" y="111"/>
                    <a:pt x="168" y="111"/>
                  </a:cubicBezTo>
                  <a:cubicBezTo>
                    <a:pt x="168" y="111"/>
                    <a:pt x="168" y="111"/>
                    <a:pt x="168" y="111"/>
                  </a:cubicBezTo>
                  <a:cubicBezTo>
                    <a:pt x="171" y="109"/>
                    <a:pt x="171" y="109"/>
                    <a:pt x="171" y="109"/>
                  </a:cubicBezTo>
                  <a:cubicBezTo>
                    <a:pt x="168" y="111"/>
                    <a:pt x="168" y="111"/>
                    <a:pt x="168" y="111"/>
                  </a:cubicBezTo>
                  <a:cubicBezTo>
                    <a:pt x="171" y="109"/>
                    <a:pt x="171" y="109"/>
                    <a:pt x="171" y="109"/>
                  </a:cubicBezTo>
                  <a:cubicBezTo>
                    <a:pt x="167" y="109"/>
                    <a:pt x="167" y="109"/>
                    <a:pt x="167" y="109"/>
                  </a:cubicBezTo>
                  <a:cubicBezTo>
                    <a:pt x="167" y="110"/>
                    <a:pt x="168" y="110"/>
                    <a:pt x="168" y="111"/>
                  </a:cubicBezTo>
                  <a:cubicBezTo>
                    <a:pt x="171" y="109"/>
                    <a:pt x="171" y="109"/>
                    <a:pt x="171" y="109"/>
                  </a:cubicBezTo>
                  <a:cubicBezTo>
                    <a:pt x="167" y="109"/>
                    <a:pt x="167" y="109"/>
                    <a:pt x="167" y="109"/>
                  </a:cubicBezTo>
                  <a:cubicBezTo>
                    <a:pt x="171" y="109"/>
                    <a:pt x="171" y="109"/>
                    <a:pt x="171" y="109"/>
                  </a:cubicBezTo>
                  <a:cubicBezTo>
                    <a:pt x="168" y="107"/>
                    <a:pt x="168" y="107"/>
                    <a:pt x="168" y="107"/>
                  </a:cubicBezTo>
                  <a:cubicBezTo>
                    <a:pt x="167" y="107"/>
                    <a:pt x="167" y="108"/>
                    <a:pt x="167" y="109"/>
                  </a:cubicBezTo>
                  <a:cubicBezTo>
                    <a:pt x="171" y="109"/>
                    <a:pt x="171" y="109"/>
                    <a:pt x="171" y="109"/>
                  </a:cubicBezTo>
                  <a:cubicBezTo>
                    <a:pt x="168" y="107"/>
                    <a:pt x="168" y="107"/>
                    <a:pt x="168" y="107"/>
                  </a:cubicBezTo>
                  <a:cubicBezTo>
                    <a:pt x="171" y="109"/>
                    <a:pt x="171" y="109"/>
                    <a:pt x="171" y="109"/>
                  </a:cubicBezTo>
                  <a:cubicBezTo>
                    <a:pt x="173" y="105"/>
                    <a:pt x="173" y="105"/>
                    <a:pt x="173" y="105"/>
                  </a:cubicBezTo>
                  <a:cubicBezTo>
                    <a:pt x="173" y="105"/>
                    <a:pt x="138" y="86"/>
                    <a:pt x="102" y="66"/>
                  </a:cubicBezTo>
                  <a:cubicBezTo>
                    <a:pt x="84" y="57"/>
                    <a:pt x="66" y="47"/>
                    <a:pt x="52" y="40"/>
                  </a:cubicBezTo>
                  <a:cubicBezTo>
                    <a:pt x="44" y="36"/>
                    <a:pt x="38" y="33"/>
                    <a:pt x="34" y="31"/>
                  </a:cubicBezTo>
                  <a:cubicBezTo>
                    <a:pt x="31" y="30"/>
                    <a:pt x="30" y="29"/>
                    <a:pt x="28" y="28"/>
                  </a:cubicBezTo>
                  <a:cubicBezTo>
                    <a:pt x="27" y="28"/>
                    <a:pt x="27" y="28"/>
                    <a:pt x="26" y="28"/>
                  </a:cubicBezTo>
                  <a:cubicBezTo>
                    <a:pt x="25" y="28"/>
                    <a:pt x="25" y="27"/>
                    <a:pt x="24" y="27"/>
                  </a:cubicBezTo>
                  <a:cubicBezTo>
                    <a:pt x="23" y="27"/>
                    <a:pt x="23" y="27"/>
                    <a:pt x="22" y="28"/>
                  </a:cubicBezTo>
                  <a:cubicBezTo>
                    <a:pt x="22" y="28"/>
                    <a:pt x="21" y="28"/>
                    <a:pt x="20" y="29"/>
                  </a:cubicBezTo>
                  <a:cubicBezTo>
                    <a:pt x="23" y="31"/>
                    <a:pt x="23" y="31"/>
                    <a:pt x="23" y="31"/>
                  </a:cubicBezTo>
                  <a:cubicBezTo>
                    <a:pt x="20" y="29"/>
                    <a:pt x="20" y="29"/>
                    <a:pt x="20" y="29"/>
                  </a:cubicBezTo>
                  <a:cubicBezTo>
                    <a:pt x="20" y="30"/>
                    <a:pt x="19" y="31"/>
                    <a:pt x="19" y="31"/>
                  </a:cubicBezTo>
                  <a:cubicBezTo>
                    <a:pt x="19" y="32"/>
                    <a:pt x="20" y="33"/>
                    <a:pt x="20" y="33"/>
                  </a:cubicBezTo>
                  <a:cubicBezTo>
                    <a:pt x="20" y="34"/>
                    <a:pt x="20" y="34"/>
                    <a:pt x="21" y="35"/>
                  </a:cubicBezTo>
                  <a:cubicBezTo>
                    <a:pt x="21" y="35"/>
                    <a:pt x="22" y="35"/>
                    <a:pt x="22" y="36"/>
                  </a:cubicBezTo>
                  <a:cubicBezTo>
                    <a:pt x="24" y="37"/>
                    <a:pt x="28" y="40"/>
                    <a:pt x="33" y="43"/>
                  </a:cubicBezTo>
                  <a:cubicBezTo>
                    <a:pt x="50" y="54"/>
                    <a:pt x="84" y="74"/>
                    <a:pt x="113" y="92"/>
                  </a:cubicBezTo>
                  <a:cubicBezTo>
                    <a:pt x="128" y="101"/>
                    <a:pt x="142" y="109"/>
                    <a:pt x="152" y="115"/>
                  </a:cubicBezTo>
                  <a:cubicBezTo>
                    <a:pt x="157" y="118"/>
                    <a:pt x="161" y="121"/>
                    <a:pt x="163" y="123"/>
                  </a:cubicBezTo>
                  <a:cubicBezTo>
                    <a:pt x="165" y="124"/>
                    <a:pt x="166" y="125"/>
                    <a:pt x="166" y="125"/>
                  </a:cubicBezTo>
                  <a:cubicBezTo>
                    <a:pt x="167" y="125"/>
                    <a:pt x="167" y="125"/>
                    <a:pt x="167" y="125"/>
                  </a:cubicBezTo>
                  <a:cubicBezTo>
                    <a:pt x="168" y="124"/>
                    <a:pt x="168" y="124"/>
                    <a:pt x="168" y="124"/>
                  </a:cubicBezTo>
                  <a:cubicBezTo>
                    <a:pt x="167" y="125"/>
                    <a:pt x="167" y="125"/>
                    <a:pt x="167" y="125"/>
                  </a:cubicBezTo>
                  <a:cubicBezTo>
                    <a:pt x="167" y="125"/>
                    <a:pt x="167" y="125"/>
                    <a:pt x="167" y="125"/>
                  </a:cubicBezTo>
                  <a:cubicBezTo>
                    <a:pt x="168" y="124"/>
                    <a:pt x="168" y="124"/>
                    <a:pt x="168" y="124"/>
                  </a:cubicBezTo>
                  <a:cubicBezTo>
                    <a:pt x="167" y="125"/>
                    <a:pt x="167" y="125"/>
                    <a:pt x="167" y="125"/>
                  </a:cubicBezTo>
                  <a:cubicBezTo>
                    <a:pt x="169" y="123"/>
                    <a:pt x="169" y="123"/>
                    <a:pt x="169" y="123"/>
                  </a:cubicBezTo>
                  <a:cubicBezTo>
                    <a:pt x="166" y="125"/>
                    <a:pt x="166" y="125"/>
                    <a:pt x="166" y="125"/>
                  </a:cubicBezTo>
                  <a:cubicBezTo>
                    <a:pt x="167" y="125"/>
                    <a:pt x="167" y="125"/>
                    <a:pt x="167" y="125"/>
                  </a:cubicBezTo>
                  <a:cubicBezTo>
                    <a:pt x="169" y="123"/>
                    <a:pt x="169" y="123"/>
                    <a:pt x="169" y="123"/>
                  </a:cubicBezTo>
                  <a:cubicBezTo>
                    <a:pt x="166" y="125"/>
                    <a:pt x="166" y="125"/>
                    <a:pt x="166" y="125"/>
                  </a:cubicBezTo>
                  <a:cubicBezTo>
                    <a:pt x="170" y="123"/>
                    <a:pt x="170" y="123"/>
                    <a:pt x="170" y="123"/>
                  </a:cubicBezTo>
                  <a:cubicBezTo>
                    <a:pt x="166" y="123"/>
                    <a:pt x="166" y="123"/>
                    <a:pt x="166" y="123"/>
                  </a:cubicBezTo>
                  <a:cubicBezTo>
                    <a:pt x="166" y="124"/>
                    <a:pt x="166" y="124"/>
                    <a:pt x="166" y="125"/>
                  </a:cubicBezTo>
                  <a:cubicBezTo>
                    <a:pt x="170" y="123"/>
                    <a:pt x="170" y="123"/>
                    <a:pt x="170" y="123"/>
                  </a:cubicBezTo>
                  <a:cubicBezTo>
                    <a:pt x="166" y="123"/>
                    <a:pt x="166" y="123"/>
                    <a:pt x="166" y="123"/>
                  </a:cubicBezTo>
                  <a:cubicBezTo>
                    <a:pt x="170" y="123"/>
                    <a:pt x="170" y="123"/>
                    <a:pt x="170" y="123"/>
                  </a:cubicBezTo>
                  <a:cubicBezTo>
                    <a:pt x="167" y="121"/>
                    <a:pt x="167" y="121"/>
                    <a:pt x="167" y="121"/>
                  </a:cubicBezTo>
                  <a:cubicBezTo>
                    <a:pt x="166" y="122"/>
                    <a:pt x="166" y="122"/>
                    <a:pt x="166" y="123"/>
                  </a:cubicBezTo>
                  <a:cubicBezTo>
                    <a:pt x="170" y="123"/>
                    <a:pt x="170" y="123"/>
                    <a:pt x="170" y="123"/>
                  </a:cubicBezTo>
                  <a:cubicBezTo>
                    <a:pt x="167" y="121"/>
                    <a:pt x="167" y="121"/>
                    <a:pt x="167" y="121"/>
                  </a:cubicBezTo>
                  <a:cubicBezTo>
                    <a:pt x="170" y="123"/>
                    <a:pt x="170" y="123"/>
                    <a:pt x="170" y="123"/>
                  </a:cubicBezTo>
                  <a:cubicBezTo>
                    <a:pt x="172" y="119"/>
                    <a:pt x="172" y="119"/>
                    <a:pt x="172" y="119"/>
                  </a:cubicBezTo>
                  <a:cubicBezTo>
                    <a:pt x="15" y="38"/>
                    <a:pt x="15" y="38"/>
                    <a:pt x="15" y="38"/>
                  </a:cubicBezTo>
                  <a:cubicBezTo>
                    <a:pt x="14" y="37"/>
                    <a:pt x="11" y="38"/>
                    <a:pt x="10" y="40"/>
                  </a:cubicBezTo>
                  <a:cubicBezTo>
                    <a:pt x="9" y="42"/>
                    <a:pt x="10" y="44"/>
                    <a:pt x="12" y="45"/>
                  </a:cubicBezTo>
                  <a:cubicBezTo>
                    <a:pt x="50" y="69"/>
                    <a:pt x="50" y="69"/>
                    <a:pt x="50" y="69"/>
                  </a:cubicBezTo>
                  <a:cubicBezTo>
                    <a:pt x="15" y="50"/>
                    <a:pt x="15" y="50"/>
                    <a:pt x="15" y="50"/>
                  </a:cubicBezTo>
                  <a:cubicBezTo>
                    <a:pt x="13" y="49"/>
                    <a:pt x="11" y="50"/>
                    <a:pt x="10" y="51"/>
                  </a:cubicBezTo>
                  <a:cubicBezTo>
                    <a:pt x="9" y="52"/>
                    <a:pt x="9" y="52"/>
                    <a:pt x="9" y="53"/>
                  </a:cubicBezTo>
                  <a:cubicBezTo>
                    <a:pt x="9" y="53"/>
                    <a:pt x="9" y="54"/>
                    <a:pt x="9" y="54"/>
                  </a:cubicBezTo>
                  <a:cubicBezTo>
                    <a:pt x="9" y="55"/>
                    <a:pt x="9" y="55"/>
                    <a:pt x="9" y="56"/>
                  </a:cubicBezTo>
                  <a:cubicBezTo>
                    <a:pt x="10" y="56"/>
                    <a:pt x="10" y="56"/>
                    <a:pt x="10" y="57"/>
                  </a:cubicBezTo>
                  <a:cubicBezTo>
                    <a:pt x="11" y="57"/>
                    <a:pt x="11" y="57"/>
                    <a:pt x="11" y="57"/>
                  </a:cubicBezTo>
                  <a:cubicBezTo>
                    <a:pt x="11" y="58"/>
                    <a:pt x="12" y="58"/>
                    <a:pt x="14" y="59"/>
                  </a:cubicBezTo>
                  <a:cubicBezTo>
                    <a:pt x="19" y="63"/>
                    <a:pt x="30" y="70"/>
                    <a:pt x="44" y="79"/>
                  </a:cubicBezTo>
                  <a:cubicBezTo>
                    <a:pt x="87" y="105"/>
                    <a:pt x="153" y="146"/>
                    <a:pt x="153" y="146"/>
                  </a:cubicBezTo>
                  <a:cubicBezTo>
                    <a:pt x="155" y="143"/>
                    <a:pt x="155" y="143"/>
                    <a:pt x="155" y="143"/>
                  </a:cubicBezTo>
                  <a:cubicBezTo>
                    <a:pt x="152" y="140"/>
                    <a:pt x="152" y="140"/>
                    <a:pt x="152" y="140"/>
                  </a:cubicBezTo>
                  <a:cubicBezTo>
                    <a:pt x="155" y="142"/>
                    <a:pt x="155" y="142"/>
                    <a:pt x="155" y="142"/>
                  </a:cubicBezTo>
                  <a:cubicBezTo>
                    <a:pt x="154" y="139"/>
                    <a:pt x="154" y="139"/>
                    <a:pt x="154" y="139"/>
                  </a:cubicBezTo>
                  <a:cubicBezTo>
                    <a:pt x="153" y="139"/>
                    <a:pt x="152" y="139"/>
                    <a:pt x="152" y="140"/>
                  </a:cubicBezTo>
                  <a:cubicBezTo>
                    <a:pt x="155" y="142"/>
                    <a:pt x="155" y="142"/>
                    <a:pt x="155" y="142"/>
                  </a:cubicBezTo>
                  <a:cubicBezTo>
                    <a:pt x="154" y="139"/>
                    <a:pt x="154" y="139"/>
                    <a:pt x="154" y="139"/>
                  </a:cubicBezTo>
                  <a:cubicBezTo>
                    <a:pt x="155" y="142"/>
                    <a:pt x="155" y="142"/>
                    <a:pt x="155" y="142"/>
                  </a:cubicBezTo>
                  <a:cubicBezTo>
                    <a:pt x="155" y="139"/>
                    <a:pt x="155" y="139"/>
                    <a:pt x="155" y="139"/>
                  </a:cubicBezTo>
                  <a:cubicBezTo>
                    <a:pt x="155" y="139"/>
                    <a:pt x="154" y="139"/>
                    <a:pt x="154" y="139"/>
                  </a:cubicBezTo>
                  <a:cubicBezTo>
                    <a:pt x="155" y="142"/>
                    <a:pt x="155" y="142"/>
                    <a:pt x="155" y="142"/>
                  </a:cubicBezTo>
                  <a:cubicBezTo>
                    <a:pt x="155" y="139"/>
                    <a:pt x="155" y="139"/>
                    <a:pt x="155" y="139"/>
                  </a:cubicBezTo>
                  <a:cubicBezTo>
                    <a:pt x="155" y="141"/>
                    <a:pt x="155" y="141"/>
                    <a:pt x="155" y="141"/>
                  </a:cubicBezTo>
                  <a:cubicBezTo>
                    <a:pt x="155" y="139"/>
                    <a:pt x="155" y="139"/>
                    <a:pt x="155" y="139"/>
                  </a:cubicBezTo>
                  <a:cubicBezTo>
                    <a:pt x="155" y="139"/>
                    <a:pt x="155" y="139"/>
                    <a:pt x="155" y="139"/>
                  </a:cubicBezTo>
                  <a:cubicBezTo>
                    <a:pt x="155" y="141"/>
                    <a:pt x="155" y="141"/>
                    <a:pt x="155" y="141"/>
                  </a:cubicBezTo>
                  <a:cubicBezTo>
                    <a:pt x="155" y="139"/>
                    <a:pt x="155" y="139"/>
                    <a:pt x="155" y="139"/>
                  </a:cubicBezTo>
                  <a:cubicBezTo>
                    <a:pt x="155" y="139"/>
                    <a:pt x="154" y="138"/>
                    <a:pt x="153" y="138"/>
                  </a:cubicBezTo>
                  <a:cubicBezTo>
                    <a:pt x="147" y="135"/>
                    <a:pt x="135" y="129"/>
                    <a:pt x="121" y="121"/>
                  </a:cubicBezTo>
                  <a:cubicBezTo>
                    <a:pt x="99" y="110"/>
                    <a:pt x="71" y="95"/>
                    <a:pt x="49" y="83"/>
                  </a:cubicBezTo>
                  <a:cubicBezTo>
                    <a:pt x="38" y="77"/>
                    <a:pt x="28" y="71"/>
                    <a:pt x="21" y="67"/>
                  </a:cubicBezTo>
                  <a:cubicBezTo>
                    <a:pt x="14" y="63"/>
                    <a:pt x="9" y="61"/>
                    <a:pt x="9" y="61"/>
                  </a:cubicBezTo>
                  <a:cubicBezTo>
                    <a:pt x="8" y="60"/>
                    <a:pt x="5" y="61"/>
                    <a:pt x="4" y="62"/>
                  </a:cubicBezTo>
                  <a:cubicBezTo>
                    <a:pt x="4" y="63"/>
                    <a:pt x="3" y="64"/>
                    <a:pt x="3" y="65"/>
                  </a:cubicBezTo>
                  <a:cubicBezTo>
                    <a:pt x="4" y="66"/>
                    <a:pt x="4" y="67"/>
                    <a:pt x="4" y="67"/>
                  </a:cubicBezTo>
                  <a:cubicBezTo>
                    <a:pt x="5" y="68"/>
                    <a:pt x="5" y="68"/>
                    <a:pt x="6" y="69"/>
                  </a:cubicBezTo>
                  <a:cubicBezTo>
                    <a:pt x="7" y="70"/>
                    <a:pt x="8" y="71"/>
                    <a:pt x="10" y="72"/>
                  </a:cubicBezTo>
                  <a:cubicBezTo>
                    <a:pt x="16" y="76"/>
                    <a:pt x="27" y="83"/>
                    <a:pt x="41" y="92"/>
                  </a:cubicBezTo>
                  <a:cubicBezTo>
                    <a:pt x="82" y="118"/>
                    <a:pt x="145" y="155"/>
                    <a:pt x="145" y="155"/>
                  </a:cubicBezTo>
                  <a:cubicBezTo>
                    <a:pt x="147" y="152"/>
                    <a:pt x="147" y="152"/>
                    <a:pt x="147" y="152"/>
                  </a:cubicBezTo>
                  <a:cubicBezTo>
                    <a:pt x="144" y="150"/>
                    <a:pt x="144" y="150"/>
                    <a:pt x="144" y="150"/>
                  </a:cubicBezTo>
                  <a:cubicBezTo>
                    <a:pt x="147" y="152"/>
                    <a:pt x="147" y="152"/>
                    <a:pt x="147" y="152"/>
                  </a:cubicBezTo>
                  <a:cubicBezTo>
                    <a:pt x="146" y="148"/>
                    <a:pt x="146" y="148"/>
                    <a:pt x="146" y="148"/>
                  </a:cubicBezTo>
                  <a:cubicBezTo>
                    <a:pt x="145" y="148"/>
                    <a:pt x="144" y="149"/>
                    <a:pt x="144" y="150"/>
                  </a:cubicBezTo>
                  <a:cubicBezTo>
                    <a:pt x="147" y="152"/>
                    <a:pt x="147" y="152"/>
                    <a:pt x="147" y="152"/>
                  </a:cubicBezTo>
                  <a:cubicBezTo>
                    <a:pt x="146" y="148"/>
                    <a:pt x="146" y="148"/>
                    <a:pt x="146" y="148"/>
                  </a:cubicBezTo>
                  <a:cubicBezTo>
                    <a:pt x="146" y="151"/>
                    <a:pt x="146" y="151"/>
                    <a:pt x="146" y="151"/>
                  </a:cubicBezTo>
                  <a:cubicBezTo>
                    <a:pt x="146" y="148"/>
                    <a:pt x="146" y="148"/>
                    <a:pt x="146" y="148"/>
                  </a:cubicBezTo>
                  <a:cubicBezTo>
                    <a:pt x="146" y="148"/>
                    <a:pt x="146" y="148"/>
                    <a:pt x="146" y="148"/>
                  </a:cubicBezTo>
                  <a:cubicBezTo>
                    <a:pt x="146" y="151"/>
                    <a:pt x="146" y="151"/>
                    <a:pt x="146" y="151"/>
                  </a:cubicBezTo>
                  <a:cubicBezTo>
                    <a:pt x="146" y="148"/>
                    <a:pt x="146" y="148"/>
                    <a:pt x="146" y="148"/>
                  </a:cubicBezTo>
                  <a:cubicBezTo>
                    <a:pt x="146" y="149"/>
                    <a:pt x="146" y="149"/>
                    <a:pt x="146" y="149"/>
                  </a:cubicBezTo>
                  <a:cubicBezTo>
                    <a:pt x="147" y="148"/>
                    <a:pt x="147" y="148"/>
                    <a:pt x="147" y="148"/>
                  </a:cubicBezTo>
                  <a:cubicBezTo>
                    <a:pt x="146" y="148"/>
                    <a:pt x="146" y="148"/>
                    <a:pt x="146" y="148"/>
                  </a:cubicBezTo>
                  <a:cubicBezTo>
                    <a:pt x="146" y="149"/>
                    <a:pt x="146" y="149"/>
                    <a:pt x="146" y="149"/>
                  </a:cubicBezTo>
                  <a:cubicBezTo>
                    <a:pt x="147" y="148"/>
                    <a:pt x="147" y="148"/>
                    <a:pt x="147" y="148"/>
                  </a:cubicBezTo>
                  <a:cubicBezTo>
                    <a:pt x="147" y="148"/>
                    <a:pt x="145" y="148"/>
                    <a:pt x="144" y="147"/>
                  </a:cubicBezTo>
                  <a:cubicBezTo>
                    <a:pt x="138" y="145"/>
                    <a:pt x="127" y="140"/>
                    <a:pt x="113" y="133"/>
                  </a:cubicBezTo>
                  <a:cubicBezTo>
                    <a:pt x="92" y="123"/>
                    <a:pt x="65" y="109"/>
                    <a:pt x="44" y="98"/>
                  </a:cubicBezTo>
                  <a:cubicBezTo>
                    <a:pt x="33" y="92"/>
                    <a:pt x="24" y="87"/>
                    <a:pt x="17" y="84"/>
                  </a:cubicBezTo>
                  <a:cubicBezTo>
                    <a:pt x="10" y="80"/>
                    <a:pt x="6" y="78"/>
                    <a:pt x="6" y="78"/>
                  </a:cubicBezTo>
                  <a:cubicBezTo>
                    <a:pt x="4" y="77"/>
                    <a:pt x="2" y="78"/>
                    <a:pt x="1" y="80"/>
                  </a:cubicBezTo>
                  <a:cubicBezTo>
                    <a:pt x="0" y="82"/>
                    <a:pt x="0" y="84"/>
                    <a:pt x="2" y="85"/>
                  </a:cubicBezTo>
                  <a:cubicBezTo>
                    <a:pt x="2" y="85"/>
                    <a:pt x="4" y="86"/>
                    <a:pt x="8" y="88"/>
                  </a:cubicBezTo>
                  <a:cubicBezTo>
                    <a:pt x="20" y="95"/>
                    <a:pt x="51" y="113"/>
                    <a:pt x="78" y="130"/>
                  </a:cubicBezTo>
                  <a:cubicBezTo>
                    <a:pt x="92" y="138"/>
                    <a:pt x="105" y="146"/>
                    <a:pt x="114" y="153"/>
                  </a:cubicBezTo>
                  <a:cubicBezTo>
                    <a:pt x="119" y="156"/>
                    <a:pt x="123" y="158"/>
                    <a:pt x="125" y="160"/>
                  </a:cubicBezTo>
                  <a:cubicBezTo>
                    <a:pt x="126" y="161"/>
                    <a:pt x="127" y="162"/>
                    <a:pt x="128" y="163"/>
                  </a:cubicBezTo>
                  <a:cubicBezTo>
                    <a:pt x="128" y="163"/>
                    <a:pt x="128" y="163"/>
                    <a:pt x="128" y="163"/>
                  </a:cubicBezTo>
                  <a:cubicBezTo>
                    <a:pt x="128" y="163"/>
                    <a:pt x="128" y="163"/>
                    <a:pt x="128" y="163"/>
                  </a:cubicBezTo>
                  <a:cubicBezTo>
                    <a:pt x="130" y="162"/>
                    <a:pt x="130" y="162"/>
                    <a:pt x="130" y="162"/>
                  </a:cubicBezTo>
                  <a:cubicBezTo>
                    <a:pt x="128" y="163"/>
                    <a:pt x="128" y="163"/>
                    <a:pt x="128" y="163"/>
                  </a:cubicBezTo>
                  <a:cubicBezTo>
                    <a:pt x="128" y="163"/>
                    <a:pt x="128" y="163"/>
                    <a:pt x="128" y="163"/>
                  </a:cubicBezTo>
                  <a:cubicBezTo>
                    <a:pt x="130" y="162"/>
                    <a:pt x="130" y="162"/>
                    <a:pt x="130" y="162"/>
                  </a:cubicBezTo>
                  <a:cubicBezTo>
                    <a:pt x="128" y="163"/>
                    <a:pt x="128" y="163"/>
                    <a:pt x="128" y="163"/>
                  </a:cubicBezTo>
                  <a:cubicBezTo>
                    <a:pt x="131" y="161"/>
                    <a:pt x="131" y="161"/>
                    <a:pt x="131" y="161"/>
                  </a:cubicBezTo>
                  <a:cubicBezTo>
                    <a:pt x="128" y="161"/>
                    <a:pt x="128" y="161"/>
                    <a:pt x="128" y="161"/>
                  </a:cubicBezTo>
                  <a:cubicBezTo>
                    <a:pt x="128" y="162"/>
                    <a:pt x="128" y="162"/>
                    <a:pt x="128" y="163"/>
                  </a:cubicBezTo>
                  <a:cubicBezTo>
                    <a:pt x="131" y="161"/>
                    <a:pt x="131" y="161"/>
                    <a:pt x="131" y="161"/>
                  </a:cubicBezTo>
                  <a:cubicBezTo>
                    <a:pt x="128" y="161"/>
                    <a:pt x="128" y="161"/>
                    <a:pt x="128" y="161"/>
                  </a:cubicBezTo>
                  <a:cubicBezTo>
                    <a:pt x="132" y="161"/>
                    <a:pt x="132" y="161"/>
                    <a:pt x="132" y="161"/>
                  </a:cubicBezTo>
                  <a:cubicBezTo>
                    <a:pt x="128" y="159"/>
                    <a:pt x="128" y="159"/>
                    <a:pt x="128" y="159"/>
                  </a:cubicBezTo>
                  <a:cubicBezTo>
                    <a:pt x="128" y="160"/>
                    <a:pt x="128" y="161"/>
                    <a:pt x="128" y="161"/>
                  </a:cubicBezTo>
                  <a:cubicBezTo>
                    <a:pt x="132" y="161"/>
                    <a:pt x="132" y="161"/>
                    <a:pt x="132" y="161"/>
                  </a:cubicBezTo>
                  <a:cubicBezTo>
                    <a:pt x="128" y="159"/>
                    <a:pt x="128" y="159"/>
                    <a:pt x="128" y="159"/>
                  </a:cubicBezTo>
                  <a:cubicBezTo>
                    <a:pt x="132" y="161"/>
                    <a:pt x="132" y="161"/>
                    <a:pt x="132" y="161"/>
                  </a:cubicBezTo>
                  <a:cubicBezTo>
                    <a:pt x="128" y="159"/>
                    <a:pt x="128" y="159"/>
                    <a:pt x="128" y="159"/>
                  </a:cubicBezTo>
                  <a:cubicBezTo>
                    <a:pt x="132" y="161"/>
                    <a:pt x="132" y="161"/>
                    <a:pt x="132" y="161"/>
                  </a:cubicBezTo>
                  <a:cubicBezTo>
                    <a:pt x="130" y="158"/>
                    <a:pt x="130" y="158"/>
                    <a:pt x="130" y="158"/>
                  </a:cubicBezTo>
                  <a:cubicBezTo>
                    <a:pt x="130" y="158"/>
                    <a:pt x="129" y="158"/>
                    <a:pt x="128" y="159"/>
                  </a:cubicBezTo>
                  <a:cubicBezTo>
                    <a:pt x="132" y="161"/>
                    <a:pt x="132" y="161"/>
                    <a:pt x="132" y="161"/>
                  </a:cubicBezTo>
                  <a:cubicBezTo>
                    <a:pt x="130" y="158"/>
                    <a:pt x="130" y="158"/>
                    <a:pt x="130" y="158"/>
                  </a:cubicBezTo>
                  <a:cubicBezTo>
                    <a:pt x="132" y="161"/>
                    <a:pt x="132" y="161"/>
                    <a:pt x="132" y="161"/>
                  </a:cubicBezTo>
                  <a:cubicBezTo>
                    <a:pt x="132" y="157"/>
                    <a:pt x="132" y="157"/>
                    <a:pt x="132" y="157"/>
                  </a:cubicBezTo>
                  <a:cubicBezTo>
                    <a:pt x="131" y="157"/>
                    <a:pt x="131" y="157"/>
                    <a:pt x="130" y="158"/>
                  </a:cubicBezTo>
                  <a:cubicBezTo>
                    <a:pt x="132" y="161"/>
                    <a:pt x="132" y="161"/>
                    <a:pt x="132" y="161"/>
                  </a:cubicBezTo>
                  <a:cubicBezTo>
                    <a:pt x="132" y="157"/>
                    <a:pt x="132" y="157"/>
                    <a:pt x="132" y="157"/>
                  </a:cubicBezTo>
                  <a:cubicBezTo>
                    <a:pt x="132" y="160"/>
                    <a:pt x="132" y="160"/>
                    <a:pt x="132" y="160"/>
                  </a:cubicBezTo>
                  <a:cubicBezTo>
                    <a:pt x="132" y="157"/>
                    <a:pt x="132" y="157"/>
                    <a:pt x="132" y="157"/>
                  </a:cubicBezTo>
                  <a:cubicBezTo>
                    <a:pt x="132" y="157"/>
                    <a:pt x="132" y="157"/>
                    <a:pt x="132" y="157"/>
                  </a:cubicBezTo>
                  <a:cubicBezTo>
                    <a:pt x="132" y="160"/>
                    <a:pt x="132" y="160"/>
                    <a:pt x="132" y="160"/>
                  </a:cubicBezTo>
                  <a:cubicBezTo>
                    <a:pt x="132" y="157"/>
                    <a:pt x="132" y="157"/>
                    <a:pt x="132" y="157"/>
                  </a:cubicBezTo>
                  <a:cubicBezTo>
                    <a:pt x="132" y="157"/>
                    <a:pt x="131" y="157"/>
                    <a:pt x="130" y="157"/>
                  </a:cubicBezTo>
                  <a:cubicBezTo>
                    <a:pt x="125" y="155"/>
                    <a:pt x="115" y="150"/>
                    <a:pt x="103" y="144"/>
                  </a:cubicBezTo>
                  <a:cubicBezTo>
                    <a:pt x="85" y="135"/>
                    <a:pt x="62" y="123"/>
                    <a:pt x="43" y="113"/>
                  </a:cubicBezTo>
                  <a:cubicBezTo>
                    <a:pt x="34" y="108"/>
                    <a:pt x="25" y="104"/>
                    <a:pt x="19" y="101"/>
                  </a:cubicBezTo>
                  <a:cubicBezTo>
                    <a:pt x="16" y="99"/>
                    <a:pt x="13" y="98"/>
                    <a:pt x="11" y="97"/>
                  </a:cubicBezTo>
                  <a:cubicBezTo>
                    <a:pt x="10" y="97"/>
                    <a:pt x="9" y="96"/>
                    <a:pt x="8" y="96"/>
                  </a:cubicBezTo>
                  <a:cubicBezTo>
                    <a:pt x="7" y="96"/>
                    <a:pt x="7" y="96"/>
                    <a:pt x="7" y="96"/>
                  </a:cubicBezTo>
                  <a:cubicBezTo>
                    <a:pt x="6" y="96"/>
                    <a:pt x="6" y="95"/>
                    <a:pt x="5" y="95"/>
                  </a:cubicBezTo>
                  <a:cubicBezTo>
                    <a:pt x="5" y="95"/>
                    <a:pt x="4" y="95"/>
                    <a:pt x="4" y="96"/>
                  </a:cubicBezTo>
                  <a:cubicBezTo>
                    <a:pt x="3" y="96"/>
                    <a:pt x="2" y="96"/>
                    <a:pt x="1" y="97"/>
                  </a:cubicBezTo>
                  <a:cubicBezTo>
                    <a:pt x="0" y="99"/>
                    <a:pt x="1" y="102"/>
                    <a:pt x="3" y="103"/>
                  </a:cubicBezTo>
                  <a:cubicBezTo>
                    <a:pt x="113" y="172"/>
                    <a:pt x="113" y="172"/>
                    <a:pt x="113" y="172"/>
                  </a:cubicBezTo>
                  <a:cubicBezTo>
                    <a:pt x="116" y="169"/>
                    <a:pt x="116" y="169"/>
                    <a:pt x="116" y="169"/>
                  </a:cubicBezTo>
                  <a:cubicBezTo>
                    <a:pt x="112" y="167"/>
                    <a:pt x="112" y="167"/>
                    <a:pt x="112" y="167"/>
                  </a:cubicBezTo>
                  <a:cubicBezTo>
                    <a:pt x="115" y="169"/>
                    <a:pt x="115" y="169"/>
                    <a:pt x="115" y="169"/>
                  </a:cubicBezTo>
                  <a:cubicBezTo>
                    <a:pt x="114" y="165"/>
                    <a:pt x="114" y="165"/>
                    <a:pt x="114" y="165"/>
                  </a:cubicBezTo>
                  <a:cubicBezTo>
                    <a:pt x="114" y="165"/>
                    <a:pt x="113" y="166"/>
                    <a:pt x="112" y="167"/>
                  </a:cubicBezTo>
                  <a:cubicBezTo>
                    <a:pt x="115" y="169"/>
                    <a:pt x="115" y="169"/>
                    <a:pt x="115" y="169"/>
                  </a:cubicBezTo>
                  <a:cubicBezTo>
                    <a:pt x="114" y="165"/>
                    <a:pt x="114" y="165"/>
                    <a:pt x="114" y="165"/>
                  </a:cubicBezTo>
                  <a:cubicBezTo>
                    <a:pt x="115" y="168"/>
                    <a:pt x="115" y="168"/>
                    <a:pt x="115" y="168"/>
                  </a:cubicBezTo>
                  <a:cubicBezTo>
                    <a:pt x="115" y="165"/>
                    <a:pt x="115" y="165"/>
                    <a:pt x="115" y="165"/>
                  </a:cubicBezTo>
                  <a:cubicBezTo>
                    <a:pt x="115" y="165"/>
                    <a:pt x="115" y="165"/>
                    <a:pt x="114" y="165"/>
                  </a:cubicBezTo>
                  <a:cubicBezTo>
                    <a:pt x="115" y="168"/>
                    <a:pt x="115" y="168"/>
                    <a:pt x="115" y="168"/>
                  </a:cubicBezTo>
                  <a:cubicBezTo>
                    <a:pt x="115" y="165"/>
                    <a:pt x="115" y="165"/>
                    <a:pt x="115" y="165"/>
                  </a:cubicBezTo>
                  <a:cubicBezTo>
                    <a:pt x="115" y="167"/>
                    <a:pt x="115" y="167"/>
                    <a:pt x="115" y="167"/>
                  </a:cubicBezTo>
                  <a:cubicBezTo>
                    <a:pt x="116" y="165"/>
                    <a:pt x="116" y="165"/>
                    <a:pt x="116" y="165"/>
                  </a:cubicBezTo>
                  <a:cubicBezTo>
                    <a:pt x="115" y="165"/>
                    <a:pt x="115" y="165"/>
                    <a:pt x="115" y="165"/>
                  </a:cubicBezTo>
                  <a:cubicBezTo>
                    <a:pt x="115" y="167"/>
                    <a:pt x="115" y="167"/>
                    <a:pt x="115" y="167"/>
                  </a:cubicBezTo>
                  <a:cubicBezTo>
                    <a:pt x="116" y="165"/>
                    <a:pt x="116" y="165"/>
                    <a:pt x="116" y="165"/>
                  </a:cubicBezTo>
                  <a:cubicBezTo>
                    <a:pt x="115" y="165"/>
                    <a:pt x="115" y="165"/>
                    <a:pt x="113" y="164"/>
                  </a:cubicBezTo>
                  <a:cubicBezTo>
                    <a:pt x="109" y="163"/>
                    <a:pt x="100" y="159"/>
                    <a:pt x="90" y="154"/>
                  </a:cubicBezTo>
                  <a:cubicBezTo>
                    <a:pt x="73" y="146"/>
                    <a:pt x="53" y="136"/>
                    <a:pt x="37" y="128"/>
                  </a:cubicBezTo>
                  <a:cubicBezTo>
                    <a:pt x="29" y="124"/>
                    <a:pt x="22" y="121"/>
                    <a:pt x="17" y="118"/>
                  </a:cubicBezTo>
                  <a:cubicBezTo>
                    <a:pt x="11" y="116"/>
                    <a:pt x="8" y="114"/>
                    <a:pt x="8" y="114"/>
                  </a:cubicBezTo>
                  <a:cubicBezTo>
                    <a:pt x="7" y="113"/>
                    <a:pt x="4" y="114"/>
                    <a:pt x="3" y="116"/>
                  </a:cubicBezTo>
                  <a:cubicBezTo>
                    <a:pt x="2" y="118"/>
                    <a:pt x="3" y="120"/>
                    <a:pt x="5" y="121"/>
                  </a:cubicBezTo>
                  <a:cubicBezTo>
                    <a:pt x="92" y="176"/>
                    <a:pt x="92" y="176"/>
                    <a:pt x="92" y="176"/>
                  </a:cubicBezTo>
                  <a:cubicBezTo>
                    <a:pt x="94" y="172"/>
                    <a:pt x="94" y="172"/>
                    <a:pt x="94" y="172"/>
                  </a:cubicBezTo>
                  <a:cubicBezTo>
                    <a:pt x="95" y="168"/>
                    <a:pt x="95" y="168"/>
                    <a:pt x="95" y="168"/>
                  </a:cubicBezTo>
                  <a:cubicBezTo>
                    <a:pt x="95" y="168"/>
                    <a:pt x="80" y="162"/>
                    <a:pt x="64" y="156"/>
                  </a:cubicBezTo>
                  <a:cubicBezTo>
                    <a:pt x="55" y="153"/>
                    <a:pt x="47" y="149"/>
                    <a:pt x="41" y="147"/>
                  </a:cubicBezTo>
                  <a:cubicBezTo>
                    <a:pt x="37" y="146"/>
                    <a:pt x="34" y="145"/>
                    <a:pt x="32" y="144"/>
                  </a:cubicBezTo>
                  <a:cubicBezTo>
                    <a:pt x="31" y="144"/>
                    <a:pt x="30" y="143"/>
                    <a:pt x="29" y="143"/>
                  </a:cubicBezTo>
                  <a:cubicBezTo>
                    <a:pt x="28" y="143"/>
                    <a:pt x="28" y="143"/>
                    <a:pt x="27" y="143"/>
                  </a:cubicBezTo>
                  <a:cubicBezTo>
                    <a:pt x="26" y="143"/>
                    <a:pt x="26" y="143"/>
                    <a:pt x="25" y="143"/>
                  </a:cubicBezTo>
                  <a:cubicBezTo>
                    <a:pt x="25" y="143"/>
                    <a:pt x="25" y="143"/>
                    <a:pt x="24" y="144"/>
                  </a:cubicBezTo>
                  <a:cubicBezTo>
                    <a:pt x="24" y="144"/>
                    <a:pt x="23" y="144"/>
                    <a:pt x="23" y="145"/>
                  </a:cubicBezTo>
                  <a:cubicBezTo>
                    <a:pt x="22" y="147"/>
                    <a:pt x="22" y="149"/>
                    <a:pt x="24" y="150"/>
                  </a:cubicBezTo>
                  <a:cubicBezTo>
                    <a:pt x="54" y="169"/>
                    <a:pt x="54" y="169"/>
                    <a:pt x="54" y="169"/>
                  </a:cubicBezTo>
                  <a:cubicBezTo>
                    <a:pt x="56" y="170"/>
                    <a:pt x="59" y="170"/>
                    <a:pt x="60" y="168"/>
                  </a:cubicBezTo>
                  <a:cubicBezTo>
                    <a:pt x="61" y="166"/>
                    <a:pt x="60" y="164"/>
                    <a:pt x="59" y="1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8" name="Freeform 299"/>
            <p:cNvSpPr/>
            <p:nvPr/>
          </p:nvSpPr>
          <p:spPr bwMode="auto">
            <a:xfrm>
              <a:off x="3223272" y="3911751"/>
              <a:ext cx="159659" cy="887548"/>
            </a:xfrm>
            <a:custGeom>
              <a:avLst/>
              <a:gdLst>
                <a:gd name="T0" fmla="*/ 36 w 118"/>
                <a:gd name="T1" fmla="*/ 615 h 655"/>
                <a:gd name="T2" fmla="*/ 32 w 118"/>
                <a:gd name="T3" fmla="*/ 559 h 655"/>
                <a:gd name="T4" fmla="*/ 28 w 118"/>
                <a:gd name="T5" fmla="*/ 506 h 655"/>
                <a:gd name="T6" fmla="*/ 25 w 118"/>
                <a:gd name="T7" fmla="*/ 465 h 655"/>
                <a:gd name="T8" fmla="*/ 26 w 118"/>
                <a:gd name="T9" fmla="*/ 457 h 655"/>
                <a:gd name="T10" fmla="*/ 24 w 118"/>
                <a:gd name="T11" fmla="*/ 433 h 655"/>
                <a:gd name="T12" fmla="*/ 23 w 118"/>
                <a:gd name="T13" fmla="*/ 418 h 655"/>
                <a:gd name="T14" fmla="*/ 22 w 118"/>
                <a:gd name="T15" fmla="*/ 413 h 655"/>
                <a:gd name="T16" fmla="*/ 21 w 118"/>
                <a:gd name="T17" fmla="*/ 373 h 655"/>
                <a:gd name="T18" fmla="*/ 23 w 118"/>
                <a:gd name="T19" fmla="*/ 330 h 655"/>
                <a:gd name="T20" fmla="*/ 20 w 118"/>
                <a:gd name="T21" fmla="*/ 313 h 655"/>
                <a:gd name="T22" fmla="*/ 16 w 118"/>
                <a:gd name="T23" fmla="*/ 313 h 655"/>
                <a:gd name="T24" fmla="*/ 17 w 118"/>
                <a:gd name="T25" fmla="*/ 299 h 655"/>
                <a:gd name="T26" fmla="*/ 17 w 118"/>
                <a:gd name="T27" fmla="*/ 278 h 655"/>
                <a:gd name="T28" fmla="*/ 17 w 118"/>
                <a:gd name="T29" fmla="*/ 279 h 655"/>
                <a:gd name="T30" fmla="*/ 17 w 118"/>
                <a:gd name="T31" fmla="*/ 264 h 655"/>
                <a:gd name="T32" fmla="*/ 14 w 118"/>
                <a:gd name="T33" fmla="*/ 228 h 655"/>
                <a:gd name="T34" fmla="*/ 11 w 118"/>
                <a:gd name="T35" fmla="*/ 228 h 655"/>
                <a:gd name="T36" fmla="*/ 13 w 118"/>
                <a:gd name="T37" fmla="*/ 230 h 655"/>
                <a:gd name="T38" fmla="*/ 12 w 118"/>
                <a:gd name="T39" fmla="*/ 210 h 655"/>
                <a:gd name="T40" fmla="*/ 11 w 118"/>
                <a:gd name="T41" fmla="*/ 205 h 655"/>
                <a:gd name="T42" fmla="*/ 14 w 118"/>
                <a:gd name="T43" fmla="*/ 164 h 655"/>
                <a:gd name="T44" fmla="*/ 8 w 118"/>
                <a:gd name="T45" fmla="*/ 125 h 655"/>
                <a:gd name="T46" fmla="*/ 9 w 118"/>
                <a:gd name="T47" fmla="*/ 112 h 655"/>
                <a:gd name="T48" fmla="*/ 9 w 118"/>
                <a:gd name="T49" fmla="*/ 108 h 655"/>
                <a:gd name="T50" fmla="*/ 5 w 118"/>
                <a:gd name="T51" fmla="*/ 77 h 655"/>
                <a:gd name="T52" fmla="*/ 13 w 118"/>
                <a:gd name="T53" fmla="*/ 66 h 655"/>
                <a:gd name="T54" fmla="*/ 8 w 118"/>
                <a:gd name="T55" fmla="*/ 63 h 655"/>
                <a:gd name="T56" fmla="*/ 17 w 118"/>
                <a:gd name="T57" fmla="*/ 38 h 655"/>
                <a:gd name="T58" fmla="*/ 23 w 118"/>
                <a:gd name="T59" fmla="*/ 25 h 655"/>
                <a:gd name="T60" fmla="*/ 24 w 118"/>
                <a:gd name="T61" fmla="*/ 24 h 655"/>
                <a:gd name="T62" fmla="*/ 55 w 118"/>
                <a:gd name="T63" fmla="*/ 5 h 655"/>
                <a:gd name="T64" fmla="*/ 73 w 118"/>
                <a:gd name="T65" fmla="*/ 7 h 655"/>
                <a:gd name="T66" fmla="*/ 70 w 118"/>
                <a:gd name="T67" fmla="*/ 7 h 655"/>
                <a:gd name="T68" fmla="*/ 111 w 118"/>
                <a:gd name="T69" fmla="*/ 16 h 655"/>
                <a:gd name="T70" fmla="*/ 74 w 118"/>
                <a:gd name="T71" fmla="*/ 12 h 655"/>
                <a:gd name="T72" fmla="*/ 32 w 118"/>
                <a:gd name="T73" fmla="*/ 16 h 655"/>
                <a:gd name="T74" fmla="*/ 16 w 118"/>
                <a:gd name="T75" fmla="*/ 22 h 655"/>
                <a:gd name="T76" fmla="*/ 9 w 118"/>
                <a:gd name="T77" fmla="*/ 52 h 655"/>
                <a:gd name="T78" fmla="*/ 1 w 118"/>
                <a:gd name="T79" fmla="*/ 74 h 655"/>
                <a:gd name="T80" fmla="*/ 1 w 118"/>
                <a:gd name="T81" fmla="*/ 76 h 655"/>
                <a:gd name="T82" fmla="*/ 7 w 118"/>
                <a:gd name="T83" fmla="*/ 97 h 655"/>
                <a:gd name="T84" fmla="*/ 4 w 118"/>
                <a:gd name="T85" fmla="*/ 113 h 655"/>
                <a:gd name="T86" fmla="*/ 6 w 118"/>
                <a:gd name="T87" fmla="*/ 167 h 655"/>
                <a:gd name="T88" fmla="*/ 8 w 118"/>
                <a:gd name="T89" fmla="*/ 212 h 655"/>
                <a:gd name="T90" fmla="*/ 6 w 118"/>
                <a:gd name="T91" fmla="*/ 227 h 655"/>
                <a:gd name="T92" fmla="*/ 9 w 118"/>
                <a:gd name="T93" fmla="*/ 264 h 655"/>
                <a:gd name="T94" fmla="*/ 10 w 118"/>
                <a:gd name="T95" fmla="*/ 296 h 655"/>
                <a:gd name="T96" fmla="*/ 13 w 118"/>
                <a:gd name="T97" fmla="*/ 297 h 655"/>
                <a:gd name="T98" fmla="*/ 10 w 118"/>
                <a:gd name="T99" fmla="*/ 311 h 655"/>
                <a:gd name="T100" fmla="*/ 15 w 118"/>
                <a:gd name="T101" fmla="*/ 331 h 655"/>
                <a:gd name="T102" fmla="*/ 15 w 118"/>
                <a:gd name="T103" fmla="*/ 379 h 655"/>
                <a:gd name="T104" fmla="*/ 18 w 118"/>
                <a:gd name="T105" fmla="*/ 415 h 655"/>
                <a:gd name="T106" fmla="*/ 16 w 118"/>
                <a:gd name="T107" fmla="*/ 433 h 655"/>
                <a:gd name="T108" fmla="*/ 14 w 118"/>
                <a:gd name="T109" fmla="*/ 432 h 655"/>
                <a:gd name="T110" fmla="*/ 18 w 118"/>
                <a:gd name="T111" fmla="*/ 457 h 655"/>
                <a:gd name="T112" fmla="*/ 24 w 118"/>
                <a:gd name="T113" fmla="*/ 513 h 655"/>
                <a:gd name="T114" fmla="*/ 26 w 118"/>
                <a:gd name="T115" fmla="*/ 565 h 655"/>
                <a:gd name="T116" fmla="*/ 33 w 118"/>
                <a:gd name="T117" fmla="*/ 622 h 655"/>
                <a:gd name="T118" fmla="*/ 36 w 118"/>
                <a:gd name="T119" fmla="*/ 647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8" h="655">
                  <a:moveTo>
                    <a:pt x="36" y="647"/>
                  </a:moveTo>
                  <a:cubicBezTo>
                    <a:pt x="33" y="645"/>
                    <a:pt x="33" y="645"/>
                    <a:pt x="33" y="645"/>
                  </a:cubicBezTo>
                  <a:cubicBezTo>
                    <a:pt x="30" y="649"/>
                    <a:pt x="30" y="649"/>
                    <a:pt x="30" y="649"/>
                  </a:cubicBezTo>
                  <a:cubicBezTo>
                    <a:pt x="34" y="651"/>
                    <a:pt x="34" y="651"/>
                    <a:pt x="34" y="651"/>
                  </a:cubicBezTo>
                  <a:cubicBezTo>
                    <a:pt x="41" y="642"/>
                    <a:pt x="41" y="642"/>
                    <a:pt x="41" y="642"/>
                  </a:cubicBezTo>
                  <a:cubicBezTo>
                    <a:pt x="42" y="641"/>
                    <a:pt x="42" y="640"/>
                    <a:pt x="42" y="639"/>
                  </a:cubicBezTo>
                  <a:cubicBezTo>
                    <a:pt x="42" y="638"/>
                    <a:pt x="41" y="637"/>
                    <a:pt x="40" y="636"/>
                  </a:cubicBezTo>
                  <a:cubicBezTo>
                    <a:pt x="37" y="634"/>
                    <a:pt x="37" y="634"/>
                    <a:pt x="37" y="634"/>
                  </a:cubicBezTo>
                  <a:cubicBezTo>
                    <a:pt x="39" y="619"/>
                    <a:pt x="39" y="619"/>
                    <a:pt x="39" y="619"/>
                  </a:cubicBezTo>
                  <a:cubicBezTo>
                    <a:pt x="39" y="618"/>
                    <a:pt x="38" y="616"/>
                    <a:pt x="37" y="615"/>
                  </a:cubicBezTo>
                  <a:cubicBezTo>
                    <a:pt x="36" y="615"/>
                    <a:pt x="36" y="615"/>
                    <a:pt x="36" y="615"/>
                  </a:cubicBezTo>
                  <a:cubicBezTo>
                    <a:pt x="34" y="618"/>
                    <a:pt x="34" y="618"/>
                    <a:pt x="34" y="618"/>
                  </a:cubicBezTo>
                  <a:cubicBezTo>
                    <a:pt x="38" y="618"/>
                    <a:pt x="38" y="618"/>
                    <a:pt x="38" y="618"/>
                  </a:cubicBezTo>
                  <a:cubicBezTo>
                    <a:pt x="39" y="605"/>
                    <a:pt x="39" y="605"/>
                    <a:pt x="39" y="605"/>
                  </a:cubicBezTo>
                  <a:cubicBezTo>
                    <a:pt x="39" y="604"/>
                    <a:pt x="38" y="602"/>
                    <a:pt x="37" y="601"/>
                  </a:cubicBezTo>
                  <a:cubicBezTo>
                    <a:pt x="34" y="599"/>
                    <a:pt x="34" y="599"/>
                    <a:pt x="34" y="599"/>
                  </a:cubicBezTo>
                  <a:cubicBezTo>
                    <a:pt x="36" y="584"/>
                    <a:pt x="36" y="584"/>
                    <a:pt x="36" y="584"/>
                  </a:cubicBezTo>
                  <a:cubicBezTo>
                    <a:pt x="36" y="582"/>
                    <a:pt x="35" y="580"/>
                    <a:pt x="34" y="580"/>
                  </a:cubicBezTo>
                  <a:cubicBezTo>
                    <a:pt x="34" y="580"/>
                    <a:pt x="34" y="580"/>
                    <a:pt x="34" y="580"/>
                  </a:cubicBezTo>
                  <a:cubicBezTo>
                    <a:pt x="34" y="563"/>
                    <a:pt x="34" y="563"/>
                    <a:pt x="34" y="563"/>
                  </a:cubicBezTo>
                  <a:cubicBezTo>
                    <a:pt x="34" y="562"/>
                    <a:pt x="33" y="560"/>
                    <a:pt x="32" y="560"/>
                  </a:cubicBezTo>
                  <a:cubicBezTo>
                    <a:pt x="32" y="559"/>
                    <a:pt x="32" y="559"/>
                    <a:pt x="32" y="559"/>
                  </a:cubicBezTo>
                  <a:cubicBezTo>
                    <a:pt x="34" y="547"/>
                    <a:pt x="34" y="547"/>
                    <a:pt x="34" y="547"/>
                  </a:cubicBezTo>
                  <a:cubicBezTo>
                    <a:pt x="34" y="545"/>
                    <a:pt x="33" y="544"/>
                    <a:pt x="32" y="543"/>
                  </a:cubicBezTo>
                  <a:cubicBezTo>
                    <a:pt x="30" y="542"/>
                    <a:pt x="30" y="542"/>
                    <a:pt x="30" y="542"/>
                  </a:cubicBezTo>
                  <a:cubicBezTo>
                    <a:pt x="27" y="545"/>
                    <a:pt x="27" y="545"/>
                    <a:pt x="27" y="545"/>
                  </a:cubicBezTo>
                  <a:cubicBezTo>
                    <a:pt x="31" y="546"/>
                    <a:pt x="31" y="546"/>
                    <a:pt x="31" y="546"/>
                  </a:cubicBezTo>
                  <a:cubicBezTo>
                    <a:pt x="34" y="533"/>
                    <a:pt x="34" y="533"/>
                    <a:pt x="34" y="533"/>
                  </a:cubicBezTo>
                  <a:cubicBezTo>
                    <a:pt x="34" y="532"/>
                    <a:pt x="33" y="530"/>
                    <a:pt x="32" y="529"/>
                  </a:cubicBezTo>
                  <a:cubicBezTo>
                    <a:pt x="31" y="529"/>
                    <a:pt x="31" y="529"/>
                    <a:pt x="31" y="529"/>
                  </a:cubicBezTo>
                  <a:cubicBezTo>
                    <a:pt x="32" y="511"/>
                    <a:pt x="32" y="511"/>
                    <a:pt x="32" y="511"/>
                  </a:cubicBezTo>
                  <a:cubicBezTo>
                    <a:pt x="32" y="509"/>
                    <a:pt x="31" y="508"/>
                    <a:pt x="30" y="507"/>
                  </a:cubicBezTo>
                  <a:cubicBezTo>
                    <a:pt x="28" y="506"/>
                    <a:pt x="28" y="506"/>
                    <a:pt x="28" y="506"/>
                  </a:cubicBezTo>
                  <a:cubicBezTo>
                    <a:pt x="26" y="509"/>
                    <a:pt x="26" y="509"/>
                    <a:pt x="26" y="509"/>
                  </a:cubicBezTo>
                  <a:cubicBezTo>
                    <a:pt x="29" y="510"/>
                    <a:pt x="29" y="510"/>
                    <a:pt x="29" y="510"/>
                  </a:cubicBezTo>
                  <a:cubicBezTo>
                    <a:pt x="32" y="497"/>
                    <a:pt x="32" y="497"/>
                    <a:pt x="32" y="497"/>
                  </a:cubicBezTo>
                  <a:cubicBezTo>
                    <a:pt x="33" y="495"/>
                    <a:pt x="32" y="493"/>
                    <a:pt x="30" y="493"/>
                  </a:cubicBezTo>
                  <a:cubicBezTo>
                    <a:pt x="26" y="490"/>
                    <a:pt x="26" y="490"/>
                    <a:pt x="26" y="490"/>
                  </a:cubicBezTo>
                  <a:cubicBezTo>
                    <a:pt x="27" y="474"/>
                    <a:pt x="27" y="474"/>
                    <a:pt x="27" y="474"/>
                  </a:cubicBezTo>
                  <a:cubicBezTo>
                    <a:pt x="27" y="473"/>
                    <a:pt x="26" y="471"/>
                    <a:pt x="25" y="471"/>
                  </a:cubicBezTo>
                  <a:cubicBezTo>
                    <a:pt x="23" y="469"/>
                    <a:pt x="23" y="469"/>
                    <a:pt x="23" y="469"/>
                  </a:cubicBezTo>
                  <a:cubicBezTo>
                    <a:pt x="21" y="473"/>
                    <a:pt x="21" y="473"/>
                    <a:pt x="21" y="473"/>
                  </a:cubicBezTo>
                  <a:cubicBezTo>
                    <a:pt x="25" y="473"/>
                    <a:pt x="25" y="473"/>
                    <a:pt x="25" y="473"/>
                  </a:cubicBezTo>
                  <a:cubicBezTo>
                    <a:pt x="25" y="473"/>
                    <a:pt x="25" y="469"/>
                    <a:pt x="25" y="465"/>
                  </a:cubicBezTo>
                  <a:cubicBezTo>
                    <a:pt x="25" y="463"/>
                    <a:pt x="25" y="461"/>
                    <a:pt x="25" y="459"/>
                  </a:cubicBezTo>
                  <a:cubicBezTo>
                    <a:pt x="26" y="458"/>
                    <a:pt x="26" y="458"/>
                    <a:pt x="26" y="457"/>
                  </a:cubicBezTo>
                  <a:cubicBezTo>
                    <a:pt x="26" y="457"/>
                    <a:pt x="26" y="457"/>
                    <a:pt x="26" y="457"/>
                  </a:cubicBezTo>
                  <a:cubicBezTo>
                    <a:pt x="24" y="457"/>
                    <a:pt x="24" y="457"/>
                    <a:pt x="24" y="457"/>
                  </a:cubicBezTo>
                  <a:cubicBezTo>
                    <a:pt x="26" y="457"/>
                    <a:pt x="26" y="457"/>
                    <a:pt x="26" y="457"/>
                  </a:cubicBezTo>
                  <a:cubicBezTo>
                    <a:pt x="26" y="457"/>
                    <a:pt x="26" y="457"/>
                    <a:pt x="26" y="457"/>
                  </a:cubicBezTo>
                  <a:cubicBezTo>
                    <a:pt x="24" y="457"/>
                    <a:pt x="24" y="457"/>
                    <a:pt x="24" y="457"/>
                  </a:cubicBezTo>
                  <a:cubicBezTo>
                    <a:pt x="26" y="457"/>
                    <a:pt x="26" y="457"/>
                    <a:pt x="26" y="457"/>
                  </a:cubicBezTo>
                  <a:cubicBezTo>
                    <a:pt x="22" y="456"/>
                    <a:pt x="22" y="456"/>
                    <a:pt x="22" y="456"/>
                  </a:cubicBezTo>
                  <a:cubicBezTo>
                    <a:pt x="26" y="457"/>
                    <a:pt x="26" y="457"/>
                    <a:pt x="26" y="457"/>
                  </a:cubicBezTo>
                  <a:cubicBezTo>
                    <a:pt x="26" y="457"/>
                    <a:pt x="26" y="457"/>
                    <a:pt x="26" y="457"/>
                  </a:cubicBezTo>
                  <a:cubicBezTo>
                    <a:pt x="22" y="456"/>
                    <a:pt x="22" y="456"/>
                    <a:pt x="22" y="456"/>
                  </a:cubicBezTo>
                  <a:cubicBezTo>
                    <a:pt x="26" y="457"/>
                    <a:pt x="26" y="457"/>
                    <a:pt x="26" y="457"/>
                  </a:cubicBezTo>
                  <a:cubicBezTo>
                    <a:pt x="22" y="456"/>
                    <a:pt x="22" y="456"/>
                    <a:pt x="22" y="456"/>
                  </a:cubicBezTo>
                  <a:cubicBezTo>
                    <a:pt x="25" y="458"/>
                    <a:pt x="25" y="458"/>
                    <a:pt x="25" y="458"/>
                  </a:cubicBezTo>
                  <a:cubicBezTo>
                    <a:pt x="25" y="458"/>
                    <a:pt x="25" y="458"/>
                    <a:pt x="26" y="457"/>
                  </a:cubicBezTo>
                  <a:cubicBezTo>
                    <a:pt x="22" y="456"/>
                    <a:pt x="22" y="456"/>
                    <a:pt x="22" y="456"/>
                  </a:cubicBezTo>
                  <a:cubicBezTo>
                    <a:pt x="25" y="458"/>
                    <a:pt x="25" y="458"/>
                    <a:pt x="25" y="458"/>
                  </a:cubicBezTo>
                  <a:cubicBezTo>
                    <a:pt x="26" y="456"/>
                    <a:pt x="26" y="454"/>
                    <a:pt x="24" y="453"/>
                  </a:cubicBezTo>
                  <a:cubicBezTo>
                    <a:pt x="23" y="452"/>
                    <a:pt x="23" y="452"/>
                    <a:pt x="23" y="452"/>
                  </a:cubicBezTo>
                  <a:cubicBezTo>
                    <a:pt x="26" y="437"/>
                    <a:pt x="26" y="437"/>
                    <a:pt x="26" y="437"/>
                  </a:cubicBezTo>
                  <a:cubicBezTo>
                    <a:pt x="26" y="436"/>
                    <a:pt x="25" y="434"/>
                    <a:pt x="24" y="433"/>
                  </a:cubicBezTo>
                  <a:cubicBezTo>
                    <a:pt x="20" y="431"/>
                    <a:pt x="20" y="431"/>
                    <a:pt x="20" y="431"/>
                  </a:cubicBezTo>
                  <a:cubicBezTo>
                    <a:pt x="18" y="434"/>
                    <a:pt x="18" y="434"/>
                    <a:pt x="18" y="434"/>
                  </a:cubicBezTo>
                  <a:cubicBezTo>
                    <a:pt x="21" y="436"/>
                    <a:pt x="21" y="436"/>
                    <a:pt x="21" y="436"/>
                  </a:cubicBezTo>
                  <a:cubicBezTo>
                    <a:pt x="21" y="436"/>
                    <a:pt x="21" y="436"/>
                    <a:pt x="21" y="435"/>
                  </a:cubicBezTo>
                  <a:cubicBezTo>
                    <a:pt x="22" y="435"/>
                    <a:pt x="22" y="435"/>
                    <a:pt x="22" y="435"/>
                  </a:cubicBezTo>
                  <a:cubicBezTo>
                    <a:pt x="22" y="434"/>
                    <a:pt x="22" y="433"/>
                    <a:pt x="23" y="431"/>
                  </a:cubicBezTo>
                  <a:cubicBezTo>
                    <a:pt x="23" y="429"/>
                    <a:pt x="24" y="426"/>
                    <a:pt x="24" y="423"/>
                  </a:cubicBezTo>
                  <a:cubicBezTo>
                    <a:pt x="25" y="422"/>
                    <a:pt x="25" y="421"/>
                    <a:pt x="25" y="420"/>
                  </a:cubicBezTo>
                  <a:cubicBezTo>
                    <a:pt x="25" y="419"/>
                    <a:pt x="25" y="419"/>
                    <a:pt x="25" y="419"/>
                  </a:cubicBezTo>
                  <a:cubicBezTo>
                    <a:pt x="26" y="419"/>
                    <a:pt x="26" y="419"/>
                    <a:pt x="26" y="419"/>
                  </a:cubicBezTo>
                  <a:cubicBezTo>
                    <a:pt x="23" y="418"/>
                    <a:pt x="23" y="418"/>
                    <a:pt x="23" y="418"/>
                  </a:cubicBezTo>
                  <a:cubicBezTo>
                    <a:pt x="25" y="419"/>
                    <a:pt x="25" y="419"/>
                    <a:pt x="25" y="419"/>
                  </a:cubicBezTo>
                  <a:cubicBezTo>
                    <a:pt x="26" y="419"/>
                    <a:pt x="26" y="419"/>
                    <a:pt x="26" y="419"/>
                  </a:cubicBezTo>
                  <a:cubicBezTo>
                    <a:pt x="23" y="418"/>
                    <a:pt x="23" y="418"/>
                    <a:pt x="23" y="418"/>
                  </a:cubicBezTo>
                  <a:cubicBezTo>
                    <a:pt x="25" y="419"/>
                    <a:pt x="25" y="419"/>
                    <a:pt x="25" y="419"/>
                  </a:cubicBezTo>
                  <a:cubicBezTo>
                    <a:pt x="22" y="417"/>
                    <a:pt x="22" y="417"/>
                    <a:pt x="22" y="417"/>
                  </a:cubicBezTo>
                  <a:cubicBezTo>
                    <a:pt x="25" y="419"/>
                    <a:pt x="25" y="419"/>
                    <a:pt x="25" y="419"/>
                  </a:cubicBezTo>
                  <a:cubicBezTo>
                    <a:pt x="25" y="419"/>
                    <a:pt x="25" y="419"/>
                    <a:pt x="25" y="419"/>
                  </a:cubicBezTo>
                  <a:cubicBezTo>
                    <a:pt x="22" y="417"/>
                    <a:pt x="22" y="417"/>
                    <a:pt x="22" y="417"/>
                  </a:cubicBezTo>
                  <a:cubicBezTo>
                    <a:pt x="25" y="419"/>
                    <a:pt x="25" y="419"/>
                    <a:pt x="25" y="419"/>
                  </a:cubicBezTo>
                  <a:cubicBezTo>
                    <a:pt x="26" y="418"/>
                    <a:pt x="26" y="415"/>
                    <a:pt x="24" y="414"/>
                  </a:cubicBezTo>
                  <a:cubicBezTo>
                    <a:pt x="22" y="413"/>
                    <a:pt x="22" y="413"/>
                    <a:pt x="22" y="413"/>
                  </a:cubicBezTo>
                  <a:cubicBezTo>
                    <a:pt x="20" y="416"/>
                    <a:pt x="20" y="416"/>
                    <a:pt x="20" y="416"/>
                  </a:cubicBezTo>
                  <a:cubicBezTo>
                    <a:pt x="24" y="417"/>
                    <a:pt x="24" y="417"/>
                    <a:pt x="24" y="417"/>
                  </a:cubicBezTo>
                  <a:cubicBezTo>
                    <a:pt x="26" y="405"/>
                    <a:pt x="26" y="405"/>
                    <a:pt x="26" y="405"/>
                  </a:cubicBezTo>
                  <a:cubicBezTo>
                    <a:pt x="27" y="404"/>
                    <a:pt x="26" y="402"/>
                    <a:pt x="25" y="401"/>
                  </a:cubicBezTo>
                  <a:cubicBezTo>
                    <a:pt x="22" y="400"/>
                    <a:pt x="22" y="400"/>
                    <a:pt x="22" y="400"/>
                  </a:cubicBezTo>
                  <a:cubicBezTo>
                    <a:pt x="26" y="393"/>
                    <a:pt x="26" y="393"/>
                    <a:pt x="26" y="393"/>
                  </a:cubicBezTo>
                  <a:cubicBezTo>
                    <a:pt x="27" y="391"/>
                    <a:pt x="26" y="389"/>
                    <a:pt x="25" y="388"/>
                  </a:cubicBezTo>
                  <a:cubicBezTo>
                    <a:pt x="23" y="387"/>
                    <a:pt x="23" y="387"/>
                    <a:pt x="23" y="387"/>
                  </a:cubicBezTo>
                  <a:cubicBezTo>
                    <a:pt x="23" y="377"/>
                    <a:pt x="23" y="377"/>
                    <a:pt x="23" y="377"/>
                  </a:cubicBezTo>
                  <a:cubicBezTo>
                    <a:pt x="23" y="375"/>
                    <a:pt x="23" y="374"/>
                    <a:pt x="21" y="373"/>
                  </a:cubicBezTo>
                  <a:cubicBezTo>
                    <a:pt x="21" y="373"/>
                    <a:pt x="21" y="373"/>
                    <a:pt x="21" y="373"/>
                  </a:cubicBezTo>
                  <a:cubicBezTo>
                    <a:pt x="22" y="355"/>
                    <a:pt x="22" y="355"/>
                    <a:pt x="22" y="355"/>
                  </a:cubicBezTo>
                  <a:cubicBezTo>
                    <a:pt x="22" y="354"/>
                    <a:pt x="21" y="352"/>
                    <a:pt x="20" y="352"/>
                  </a:cubicBezTo>
                  <a:cubicBezTo>
                    <a:pt x="18" y="350"/>
                    <a:pt x="18" y="350"/>
                    <a:pt x="18" y="350"/>
                  </a:cubicBezTo>
                  <a:cubicBezTo>
                    <a:pt x="16" y="354"/>
                    <a:pt x="16" y="354"/>
                    <a:pt x="16" y="354"/>
                  </a:cubicBezTo>
                  <a:cubicBezTo>
                    <a:pt x="20" y="354"/>
                    <a:pt x="20" y="354"/>
                    <a:pt x="20" y="354"/>
                  </a:cubicBezTo>
                  <a:cubicBezTo>
                    <a:pt x="21" y="342"/>
                    <a:pt x="21" y="342"/>
                    <a:pt x="21" y="342"/>
                  </a:cubicBezTo>
                  <a:cubicBezTo>
                    <a:pt x="21" y="341"/>
                    <a:pt x="21" y="339"/>
                    <a:pt x="19" y="339"/>
                  </a:cubicBezTo>
                  <a:cubicBezTo>
                    <a:pt x="17" y="337"/>
                    <a:pt x="17" y="337"/>
                    <a:pt x="17" y="337"/>
                  </a:cubicBezTo>
                  <a:cubicBezTo>
                    <a:pt x="15" y="341"/>
                    <a:pt x="15" y="341"/>
                    <a:pt x="15" y="341"/>
                  </a:cubicBezTo>
                  <a:cubicBezTo>
                    <a:pt x="19" y="342"/>
                    <a:pt x="19" y="342"/>
                    <a:pt x="19" y="342"/>
                  </a:cubicBezTo>
                  <a:cubicBezTo>
                    <a:pt x="23" y="330"/>
                    <a:pt x="23" y="330"/>
                    <a:pt x="23" y="330"/>
                  </a:cubicBezTo>
                  <a:cubicBezTo>
                    <a:pt x="24" y="329"/>
                    <a:pt x="23" y="327"/>
                    <a:pt x="22" y="326"/>
                  </a:cubicBezTo>
                  <a:cubicBezTo>
                    <a:pt x="19" y="324"/>
                    <a:pt x="19" y="324"/>
                    <a:pt x="19" y="324"/>
                  </a:cubicBezTo>
                  <a:cubicBezTo>
                    <a:pt x="17" y="327"/>
                    <a:pt x="17" y="327"/>
                    <a:pt x="17" y="327"/>
                  </a:cubicBezTo>
                  <a:cubicBezTo>
                    <a:pt x="21" y="327"/>
                    <a:pt x="21" y="327"/>
                    <a:pt x="21" y="327"/>
                  </a:cubicBezTo>
                  <a:cubicBezTo>
                    <a:pt x="21" y="327"/>
                    <a:pt x="20" y="324"/>
                    <a:pt x="20" y="321"/>
                  </a:cubicBezTo>
                  <a:cubicBezTo>
                    <a:pt x="20" y="318"/>
                    <a:pt x="20" y="315"/>
                    <a:pt x="20" y="313"/>
                  </a:cubicBezTo>
                  <a:cubicBezTo>
                    <a:pt x="20" y="313"/>
                    <a:pt x="20" y="313"/>
                    <a:pt x="20" y="313"/>
                  </a:cubicBezTo>
                  <a:cubicBezTo>
                    <a:pt x="20" y="313"/>
                    <a:pt x="20" y="313"/>
                    <a:pt x="20" y="313"/>
                  </a:cubicBezTo>
                  <a:cubicBezTo>
                    <a:pt x="18" y="313"/>
                    <a:pt x="18" y="313"/>
                    <a:pt x="18" y="313"/>
                  </a:cubicBezTo>
                  <a:cubicBezTo>
                    <a:pt x="20" y="313"/>
                    <a:pt x="20" y="313"/>
                    <a:pt x="20" y="313"/>
                  </a:cubicBezTo>
                  <a:cubicBezTo>
                    <a:pt x="20" y="313"/>
                    <a:pt x="20" y="313"/>
                    <a:pt x="20" y="313"/>
                  </a:cubicBezTo>
                  <a:cubicBezTo>
                    <a:pt x="18" y="313"/>
                    <a:pt x="18" y="313"/>
                    <a:pt x="18" y="313"/>
                  </a:cubicBezTo>
                  <a:cubicBezTo>
                    <a:pt x="20" y="313"/>
                    <a:pt x="20" y="313"/>
                    <a:pt x="20" y="313"/>
                  </a:cubicBezTo>
                  <a:cubicBezTo>
                    <a:pt x="16" y="313"/>
                    <a:pt x="16" y="313"/>
                    <a:pt x="16" y="313"/>
                  </a:cubicBezTo>
                  <a:cubicBezTo>
                    <a:pt x="20" y="314"/>
                    <a:pt x="20" y="314"/>
                    <a:pt x="20" y="314"/>
                  </a:cubicBezTo>
                  <a:cubicBezTo>
                    <a:pt x="20" y="313"/>
                    <a:pt x="20" y="313"/>
                    <a:pt x="20" y="313"/>
                  </a:cubicBezTo>
                  <a:cubicBezTo>
                    <a:pt x="16" y="313"/>
                    <a:pt x="16" y="313"/>
                    <a:pt x="16" y="313"/>
                  </a:cubicBezTo>
                  <a:cubicBezTo>
                    <a:pt x="20" y="314"/>
                    <a:pt x="20" y="314"/>
                    <a:pt x="20" y="314"/>
                  </a:cubicBezTo>
                  <a:cubicBezTo>
                    <a:pt x="16" y="313"/>
                    <a:pt x="16" y="313"/>
                    <a:pt x="16" y="313"/>
                  </a:cubicBezTo>
                  <a:cubicBezTo>
                    <a:pt x="19" y="315"/>
                    <a:pt x="19" y="315"/>
                    <a:pt x="19" y="315"/>
                  </a:cubicBezTo>
                  <a:cubicBezTo>
                    <a:pt x="20" y="314"/>
                    <a:pt x="20" y="314"/>
                    <a:pt x="20" y="314"/>
                  </a:cubicBezTo>
                  <a:cubicBezTo>
                    <a:pt x="16" y="313"/>
                    <a:pt x="16" y="313"/>
                    <a:pt x="16" y="313"/>
                  </a:cubicBezTo>
                  <a:cubicBezTo>
                    <a:pt x="19" y="315"/>
                    <a:pt x="19" y="315"/>
                    <a:pt x="19" y="315"/>
                  </a:cubicBezTo>
                  <a:cubicBezTo>
                    <a:pt x="20" y="314"/>
                    <a:pt x="20" y="313"/>
                    <a:pt x="20" y="312"/>
                  </a:cubicBezTo>
                  <a:cubicBezTo>
                    <a:pt x="20" y="311"/>
                    <a:pt x="19" y="310"/>
                    <a:pt x="18" y="309"/>
                  </a:cubicBezTo>
                  <a:cubicBezTo>
                    <a:pt x="16" y="308"/>
                    <a:pt x="16" y="308"/>
                    <a:pt x="16" y="308"/>
                  </a:cubicBezTo>
                  <a:cubicBezTo>
                    <a:pt x="14" y="312"/>
                    <a:pt x="14" y="312"/>
                    <a:pt x="14" y="312"/>
                  </a:cubicBezTo>
                  <a:cubicBezTo>
                    <a:pt x="18" y="312"/>
                    <a:pt x="18" y="312"/>
                    <a:pt x="18" y="312"/>
                  </a:cubicBezTo>
                  <a:cubicBezTo>
                    <a:pt x="19" y="298"/>
                    <a:pt x="19" y="298"/>
                    <a:pt x="19" y="298"/>
                  </a:cubicBezTo>
                  <a:cubicBezTo>
                    <a:pt x="19" y="296"/>
                    <a:pt x="19" y="295"/>
                    <a:pt x="17" y="294"/>
                  </a:cubicBezTo>
                  <a:cubicBezTo>
                    <a:pt x="16" y="293"/>
                    <a:pt x="16" y="293"/>
                    <a:pt x="16" y="293"/>
                  </a:cubicBezTo>
                  <a:cubicBezTo>
                    <a:pt x="14" y="297"/>
                    <a:pt x="14" y="297"/>
                    <a:pt x="14" y="297"/>
                  </a:cubicBezTo>
                  <a:cubicBezTo>
                    <a:pt x="17" y="299"/>
                    <a:pt x="17" y="299"/>
                    <a:pt x="17" y="299"/>
                  </a:cubicBezTo>
                  <a:cubicBezTo>
                    <a:pt x="18" y="298"/>
                    <a:pt x="18" y="298"/>
                    <a:pt x="18" y="298"/>
                  </a:cubicBezTo>
                  <a:cubicBezTo>
                    <a:pt x="18" y="297"/>
                    <a:pt x="18" y="297"/>
                    <a:pt x="18" y="297"/>
                  </a:cubicBezTo>
                  <a:cubicBezTo>
                    <a:pt x="18" y="297"/>
                    <a:pt x="18" y="296"/>
                    <a:pt x="18" y="296"/>
                  </a:cubicBezTo>
                  <a:cubicBezTo>
                    <a:pt x="18" y="294"/>
                    <a:pt x="18" y="290"/>
                    <a:pt x="17" y="286"/>
                  </a:cubicBezTo>
                  <a:cubicBezTo>
                    <a:pt x="17" y="284"/>
                    <a:pt x="17" y="282"/>
                    <a:pt x="17" y="281"/>
                  </a:cubicBezTo>
                  <a:cubicBezTo>
                    <a:pt x="17" y="280"/>
                    <a:pt x="17" y="279"/>
                    <a:pt x="17" y="279"/>
                  </a:cubicBezTo>
                  <a:cubicBezTo>
                    <a:pt x="17" y="278"/>
                    <a:pt x="17" y="278"/>
                    <a:pt x="17" y="278"/>
                  </a:cubicBezTo>
                  <a:cubicBezTo>
                    <a:pt x="17" y="278"/>
                    <a:pt x="17" y="278"/>
                    <a:pt x="17" y="278"/>
                  </a:cubicBezTo>
                  <a:cubicBezTo>
                    <a:pt x="17" y="278"/>
                    <a:pt x="17" y="278"/>
                    <a:pt x="17" y="278"/>
                  </a:cubicBezTo>
                  <a:cubicBezTo>
                    <a:pt x="13" y="278"/>
                    <a:pt x="13" y="278"/>
                    <a:pt x="13" y="278"/>
                  </a:cubicBezTo>
                  <a:cubicBezTo>
                    <a:pt x="17" y="278"/>
                    <a:pt x="17" y="278"/>
                    <a:pt x="17" y="278"/>
                  </a:cubicBezTo>
                  <a:cubicBezTo>
                    <a:pt x="17" y="278"/>
                    <a:pt x="17" y="278"/>
                    <a:pt x="17" y="278"/>
                  </a:cubicBezTo>
                  <a:cubicBezTo>
                    <a:pt x="13" y="278"/>
                    <a:pt x="13" y="278"/>
                    <a:pt x="13" y="278"/>
                  </a:cubicBezTo>
                  <a:cubicBezTo>
                    <a:pt x="17" y="278"/>
                    <a:pt x="17" y="278"/>
                    <a:pt x="17" y="278"/>
                  </a:cubicBezTo>
                  <a:cubicBezTo>
                    <a:pt x="13" y="278"/>
                    <a:pt x="13" y="278"/>
                    <a:pt x="13" y="278"/>
                  </a:cubicBezTo>
                  <a:cubicBezTo>
                    <a:pt x="17" y="279"/>
                    <a:pt x="17" y="279"/>
                    <a:pt x="17" y="279"/>
                  </a:cubicBezTo>
                  <a:cubicBezTo>
                    <a:pt x="17" y="278"/>
                    <a:pt x="17" y="278"/>
                    <a:pt x="17" y="278"/>
                  </a:cubicBezTo>
                  <a:cubicBezTo>
                    <a:pt x="13" y="278"/>
                    <a:pt x="13" y="278"/>
                    <a:pt x="13" y="278"/>
                  </a:cubicBezTo>
                  <a:cubicBezTo>
                    <a:pt x="17" y="279"/>
                    <a:pt x="17" y="279"/>
                    <a:pt x="17" y="279"/>
                  </a:cubicBezTo>
                  <a:cubicBezTo>
                    <a:pt x="13" y="278"/>
                    <a:pt x="13" y="278"/>
                    <a:pt x="13" y="278"/>
                  </a:cubicBezTo>
                  <a:cubicBezTo>
                    <a:pt x="17" y="279"/>
                    <a:pt x="17" y="279"/>
                    <a:pt x="17" y="279"/>
                  </a:cubicBezTo>
                  <a:cubicBezTo>
                    <a:pt x="17" y="279"/>
                    <a:pt x="17" y="279"/>
                    <a:pt x="17" y="279"/>
                  </a:cubicBezTo>
                  <a:cubicBezTo>
                    <a:pt x="13" y="278"/>
                    <a:pt x="13" y="278"/>
                    <a:pt x="13" y="278"/>
                  </a:cubicBezTo>
                  <a:cubicBezTo>
                    <a:pt x="17" y="279"/>
                    <a:pt x="17" y="279"/>
                    <a:pt x="17" y="279"/>
                  </a:cubicBezTo>
                  <a:cubicBezTo>
                    <a:pt x="13" y="278"/>
                    <a:pt x="13" y="278"/>
                    <a:pt x="13" y="278"/>
                  </a:cubicBezTo>
                  <a:cubicBezTo>
                    <a:pt x="16" y="281"/>
                    <a:pt x="16" y="281"/>
                    <a:pt x="16" y="281"/>
                  </a:cubicBezTo>
                  <a:cubicBezTo>
                    <a:pt x="17" y="280"/>
                    <a:pt x="17" y="280"/>
                    <a:pt x="17" y="279"/>
                  </a:cubicBezTo>
                  <a:cubicBezTo>
                    <a:pt x="13" y="278"/>
                    <a:pt x="13" y="278"/>
                    <a:pt x="13" y="278"/>
                  </a:cubicBezTo>
                  <a:cubicBezTo>
                    <a:pt x="16" y="281"/>
                    <a:pt x="16" y="281"/>
                    <a:pt x="16" y="281"/>
                  </a:cubicBezTo>
                  <a:cubicBezTo>
                    <a:pt x="17" y="280"/>
                    <a:pt x="17" y="279"/>
                    <a:pt x="17" y="277"/>
                  </a:cubicBezTo>
                  <a:cubicBezTo>
                    <a:pt x="17" y="276"/>
                    <a:pt x="16" y="275"/>
                    <a:pt x="15" y="275"/>
                  </a:cubicBezTo>
                  <a:cubicBezTo>
                    <a:pt x="13" y="274"/>
                    <a:pt x="13" y="274"/>
                    <a:pt x="13" y="274"/>
                  </a:cubicBezTo>
                  <a:cubicBezTo>
                    <a:pt x="17" y="264"/>
                    <a:pt x="17" y="264"/>
                    <a:pt x="17" y="264"/>
                  </a:cubicBezTo>
                  <a:cubicBezTo>
                    <a:pt x="18" y="262"/>
                    <a:pt x="17" y="260"/>
                    <a:pt x="16" y="259"/>
                  </a:cubicBezTo>
                  <a:cubicBezTo>
                    <a:pt x="14" y="258"/>
                    <a:pt x="14" y="258"/>
                    <a:pt x="14" y="258"/>
                  </a:cubicBezTo>
                  <a:cubicBezTo>
                    <a:pt x="18" y="249"/>
                    <a:pt x="18" y="249"/>
                    <a:pt x="18" y="249"/>
                  </a:cubicBezTo>
                  <a:cubicBezTo>
                    <a:pt x="18" y="248"/>
                    <a:pt x="18" y="245"/>
                    <a:pt x="16" y="244"/>
                  </a:cubicBezTo>
                  <a:cubicBezTo>
                    <a:pt x="14" y="243"/>
                    <a:pt x="14" y="243"/>
                    <a:pt x="14" y="243"/>
                  </a:cubicBezTo>
                  <a:cubicBezTo>
                    <a:pt x="12" y="246"/>
                    <a:pt x="12" y="246"/>
                    <a:pt x="12" y="246"/>
                  </a:cubicBezTo>
                  <a:cubicBezTo>
                    <a:pt x="16" y="246"/>
                    <a:pt x="16" y="246"/>
                    <a:pt x="16" y="246"/>
                  </a:cubicBezTo>
                  <a:cubicBezTo>
                    <a:pt x="16" y="246"/>
                    <a:pt x="15" y="242"/>
                    <a:pt x="15" y="237"/>
                  </a:cubicBezTo>
                  <a:cubicBezTo>
                    <a:pt x="15" y="235"/>
                    <a:pt x="14" y="233"/>
                    <a:pt x="14" y="231"/>
                  </a:cubicBezTo>
                  <a:cubicBezTo>
                    <a:pt x="14" y="230"/>
                    <a:pt x="14" y="229"/>
                    <a:pt x="14" y="229"/>
                  </a:cubicBezTo>
                  <a:cubicBezTo>
                    <a:pt x="14" y="228"/>
                    <a:pt x="14" y="228"/>
                    <a:pt x="14" y="228"/>
                  </a:cubicBezTo>
                  <a:cubicBezTo>
                    <a:pt x="14" y="228"/>
                    <a:pt x="14" y="228"/>
                    <a:pt x="14" y="228"/>
                  </a:cubicBezTo>
                  <a:cubicBezTo>
                    <a:pt x="14" y="228"/>
                    <a:pt x="14" y="228"/>
                    <a:pt x="14" y="228"/>
                  </a:cubicBezTo>
                  <a:cubicBezTo>
                    <a:pt x="13" y="228"/>
                    <a:pt x="13" y="228"/>
                    <a:pt x="13" y="228"/>
                  </a:cubicBezTo>
                  <a:cubicBezTo>
                    <a:pt x="14" y="228"/>
                    <a:pt x="14" y="228"/>
                    <a:pt x="14" y="228"/>
                  </a:cubicBezTo>
                  <a:cubicBezTo>
                    <a:pt x="14" y="228"/>
                    <a:pt x="14" y="228"/>
                    <a:pt x="14" y="228"/>
                  </a:cubicBezTo>
                  <a:cubicBezTo>
                    <a:pt x="13" y="228"/>
                    <a:pt x="13" y="228"/>
                    <a:pt x="13" y="228"/>
                  </a:cubicBezTo>
                  <a:cubicBezTo>
                    <a:pt x="14" y="228"/>
                    <a:pt x="14" y="228"/>
                    <a:pt x="14" y="228"/>
                  </a:cubicBezTo>
                  <a:cubicBezTo>
                    <a:pt x="11" y="228"/>
                    <a:pt x="11" y="228"/>
                    <a:pt x="11" y="228"/>
                  </a:cubicBezTo>
                  <a:cubicBezTo>
                    <a:pt x="14" y="228"/>
                    <a:pt x="14" y="228"/>
                    <a:pt x="14" y="228"/>
                  </a:cubicBezTo>
                  <a:cubicBezTo>
                    <a:pt x="14" y="228"/>
                    <a:pt x="14" y="228"/>
                    <a:pt x="14" y="228"/>
                  </a:cubicBezTo>
                  <a:cubicBezTo>
                    <a:pt x="11" y="228"/>
                    <a:pt x="11" y="228"/>
                    <a:pt x="11" y="228"/>
                  </a:cubicBezTo>
                  <a:cubicBezTo>
                    <a:pt x="14" y="228"/>
                    <a:pt x="14" y="228"/>
                    <a:pt x="14" y="228"/>
                  </a:cubicBezTo>
                  <a:cubicBezTo>
                    <a:pt x="10" y="228"/>
                    <a:pt x="10" y="228"/>
                    <a:pt x="10" y="228"/>
                  </a:cubicBezTo>
                  <a:cubicBezTo>
                    <a:pt x="14" y="229"/>
                    <a:pt x="14" y="229"/>
                    <a:pt x="14" y="229"/>
                  </a:cubicBezTo>
                  <a:cubicBezTo>
                    <a:pt x="14" y="228"/>
                    <a:pt x="14" y="228"/>
                    <a:pt x="14" y="228"/>
                  </a:cubicBezTo>
                  <a:cubicBezTo>
                    <a:pt x="10" y="228"/>
                    <a:pt x="10" y="228"/>
                    <a:pt x="10" y="228"/>
                  </a:cubicBezTo>
                  <a:cubicBezTo>
                    <a:pt x="14" y="229"/>
                    <a:pt x="14" y="229"/>
                    <a:pt x="14" y="229"/>
                  </a:cubicBezTo>
                  <a:cubicBezTo>
                    <a:pt x="10" y="228"/>
                    <a:pt x="10" y="228"/>
                    <a:pt x="10" y="228"/>
                  </a:cubicBezTo>
                  <a:cubicBezTo>
                    <a:pt x="13" y="230"/>
                    <a:pt x="13" y="230"/>
                    <a:pt x="13" y="230"/>
                  </a:cubicBezTo>
                  <a:cubicBezTo>
                    <a:pt x="14" y="229"/>
                    <a:pt x="14" y="229"/>
                    <a:pt x="14" y="229"/>
                  </a:cubicBezTo>
                  <a:cubicBezTo>
                    <a:pt x="10" y="228"/>
                    <a:pt x="10" y="228"/>
                    <a:pt x="10" y="228"/>
                  </a:cubicBezTo>
                  <a:cubicBezTo>
                    <a:pt x="13" y="230"/>
                    <a:pt x="13" y="230"/>
                    <a:pt x="13" y="230"/>
                  </a:cubicBezTo>
                  <a:cubicBezTo>
                    <a:pt x="14" y="229"/>
                    <a:pt x="14" y="228"/>
                    <a:pt x="14" y="227"/>
                  </a:cubicBezTo>
                  <a:cubicBezTo>
                    <a:pt x="13" y="226"/>
                    <a:pt x="13" y="225"/>
                    <a:pt x="12" y="224"/>
                  </a:cubicBezTo>
                  <a:cubicBezTo>
                    <a:pt x="7" y="221"/>
                    <a:pt x="7" y="221"/>
                    <a:pt x="7" y="221"/>
                  </a:cubicBezTo>
                  <a:cubicBezTo>
                    <a:pt x="5" y="225"/>
                    <a:pt x="5" y="225"/>
                    <a:pt x="5" y="225"/>
                  </a:cubicBezTo>
                  <a:cubicBezTo>
                    <a:pt x="9" y="226"/>
                    <a:pt x="9" y="226"/>
                    <a:pt x="9" y="226"/>
                  </a:cubicBezTo>
                  <a:cubicBezTo>
                    <a:pt x="9" y="226"/>
                    <a:pt x="10" y="222"/>
                    <a:pt x="11" y="218"/>
                  </a:cubicBezTo>
                  <a:cubicBezTo>
                    <a:pt x="12" y="216"/>
                    <a:pt x="12" y="214"/>
                    <a:pt x="13" y="212"/>
                  </a:cubicBezTo>
                  <a:cubicBezTo>
                    <a:pt x="13" y="212"/>
                    <a:pt x="13" y="211"/>
                    <a:pt x="13" y="211"/>
                  </a:cubicBezTo>
                  <a:cubicBezTo>
                    <a:pt x="13" y="210"/>
                    <a:pt x="13" y="210"/>
                    <a:pt x="13" y="210"/>
                  </a:cubicBezTo>
                  <a:cubicBezTo>
                    <a:pt x="13" y="210"/>
                    <a:pt x="13" y="210"/>
                    <a:pt x="13" y="210"/>
                  </a:cubicBezTo>
                  <a:cubicBezTo>
                    <a:pt x="12" y="210"/>
                    <a:pt x="12" y="210"/>
                    <a:pt x="12" y="210"/>
                  </a:cubicBezTo>
                  <a:cubicBezTo>
                    <a:pt x="13" y="210"/>
                    <a:pt x="13" y="210"/>
                    <a:pt x="13" y="210"/>
                  </a:cubicBezTo>
                  <a:cubicBezTo>
                    <a:pt x="13" y="210"/>
                    <a:pt x="13" y="210"/>
                    <a:pt x="13" y="210"/>
                  </a:cubicBezTo>
                  <a:cubicBezTo>
                    <a:pt x="12" y="210"/>
                    <a:pt x="12" y="210"/>
                    <a:pt x="12" y="210"/>
                  </a:cubicBezTo>
                  <a:cubicBezTo>
                    <a:pt x="13" y="210"/>
                    <a:pt x="13" y="210"/>
                    <a:pt x="13" y="210"/>
                  </a:cubicBezTo>
                  <a:cubicBezTo>
                    <a:pt x="10" y="209"/>
                    <a:pt x="10" y="209"/>
                    <a:pt x="10" y="209"/>
                  </a:cubicBezTo>
                  <a:cubicBezTo>
                    <a:pt x="13" y="211"/>
                    <a:pt x="13" y="211"/>
                    <a:pt x="13" y="211"/>
                  </a:cubicBezTo>
                  <a:cubicBezTo>
                    <a:pt x="13" y="210"/>
                    <a:pt x="13" y="210"/>
                    <a:pt x="13" y="210"/>
                  </a:cubicBezTo>
                  <a:cubicBezTo>
                    <a:pt x="10" y="209"/>
                    <a:pt x="10" y="209"/>
                    <a:pt x="10" y="209"/>
                  </a:cubicBezTo>
                  <a:cubicBezTo>
                    <a:pt x="13" y="211"/>
                    <a:pt x="13" y="211"/>
                    <a:pt x="13" y="211"/>
                  </a:cubicBezTo>
                  <a:cubicBezTo>
                    <a:pt x="14" y="209"/>
                    <a:pt x="14" y="206"/>
                    <a:pt x="12" y="205"/>
                  </a:cubicBezTo>
                  <a:cubicBezTo>
                    <a:pt x="11" y="205"/>
                    <a:pt x="11" y="205"/>
                    <a:pt x="11" y="205"/>
                  </a:cubicBezTo>
                  <a:cubicBezTo>
                    <a:pt x="11" y="193"/>
                    <a:pt x="11" y="193"/>
                    <a:pt x="11" y="193"/>
                  </a:cubicBezTo>
                  <a:cubicBezTo>
                    <a:pt x="11" y="192"/>
                    <a:pt x="10" y="191"/>
                    <a:pt x="9" y="190"/>
                  </a:cubicBezTo>
                  <a:cubicBezTo>
                    <a:pt x="7" y="189"/>
                    <a:pt x="7" y="189"/>
                    <a:pt x="7" y="189"/>
                  </a:cubicBezTo>
                  <a:cubicBezTo>
                    <a:pt x="5" y="192"/>
                    <a:pt x="5" y="192"/>
                    <a:pt x="5" y="192"/>
                  </a:cubicBezTo>
                  <a:cubicBezTo>
                    <a:pt x="9" y="194"/>
                    <a:pt x="9" y="194"/>
                    <a:pt x="9" y="194"/>
                  </a:cubicBezTo>
                  <a:cubicBezTo>
                    <a:pt x="15" y="183"/>
                    <a:pt x="15" y="183"/>
                    <a:pt x="15" y="183"/>
                  </a:cubicBezTo>
                  <a:cubicBezTo>
                    <a:pt x="16" y="181"/>
                    <a:pt x="15" y="179"/>
                    <a:pt x="13" y="178"/>
                  </a:cubicBezTo>
                  <a:cubicBezTo>
                    <a:pt x="13" y="177"/>
                    <a:pt x="13" y="177"/>
                    <a:pt x="13" y="177"/>
                  </a:cubicBezTo>
                  <a:cubicBezTo>
                    <a:pt x="11" y="181"/>
                    <a:pt x="11" y="181"/>
                    <a:pt x="11" y="181"/>
                  </a:cubicBezTo>
                  <a:cubicBezTo>
                    <a:pt x="15" y="181"/>
                    <a:pt x="15" y="181"/>
                    <a:pt x="15" y="181"/>
                  </a:cubicBezTo>
                  <a:cubicBezTo>
                    <a:pt x="14" y="164"/>
                    <a:pt x="14" y="164"/>
                    <a:pt x="14" y="164"/>
                  </a:cubicBezTo>
                  <a:cubicBezTo>
                    <a:pt x="14" y="163"/>
                    <a:pt x="13" y="162"/>
                    <a:pt x="12" y="161"/>
                  </a:cubicBezTo>
                  <a:cubicBezTo>
                    <a:pt x="10" y="160"/>
                    <a:pt x="10" y="160"/>
                    <a:pt x="10" y="160"/>
                  </a:cubicBezTo>
                  <a:cubicBezTo>
                    <a:pt x="15" y="149"/>
                    <a:pt x="15" y="149"/>
                    <a:pt x="15" y="149"/>
                  </a:cubicBezTo>
                  <a:cubicBezTo>
                    <a:pt x="16" y="148"/>
                    <a:pt x="16" y="145"/>
                    <a:pt x="14" y="144"/>
                  </a:cubicBezTo>
                  <a:cubicBezTo>
                    <a:pt x="12" y="143"/>
                    <a:pt x="12" y="143"/>
                    <a:pt x="12" y="143"/>
                  </a:cubicBezTo>
                  <a:cubicBezTo>
                    <a:pt x="10" y="147"/>
                    <a:pt x="10" y="147"/>
                    <a:pt x="10" y="147"/>
                  </a:cubicBezTo>
                  <a:cubicBezTo>
                    <a:pt x="14" y="146"/>
                    <a:pt x="14" y="146"/>
                    <a:pt x="14" y="146"/>
                  </a:cubicBezTo>
                  <a:cubicBezTo>
                    <a:pt x="14" y="126"/>
                    <a:pt x="14" y="126"/>
                    <a:pt x="14" y="126"/>
                  </a:cubicBezTo>
                  <a:cubicBezTo>
                    <a:pt x="13" y="124"/>
                    <a:pt x="13" y="123"/>
                    <a:pt x="12" y="122"/>
                  </a:cubicBezTo>
                  <a:cubicBezTo>
                    <a:pt x="10" y="121"/>
                    <a:pt x="10" y="121"/>
                    <a:pt x="10" y="121"/>
                  </a:cubicBezTo>
                  <a:cubicBezTo>
                    <a:pt x="8" y="125"/>
                    <a:pt x="8" y="125"/>
                    <a:pt x="8" y="125"/>
                  </a:cubicBezTo>
                  <a:cubicBezTo>
                    <a:pt x="12" y="125"/>
                    <a:pt x="12" y="125"/>
                    <a:pt x="12" y="125"/>
                  </a:cubicBezTo>
                  <a:cubicBezTo>
                    <a:pt x="12" y="125"/>
                    <a:pt x="12" y="122"/>
                    <a:pt x="12" y="119"/>
                  </a:cubicBezTo>
                  <a:cubicBezTo>
                    <a:pt x="12" y="117"/>
                    <a:pt x="12" y="115"/>
                    <a:pt x="12" y="114"/>
                  </a:cubicBezTo>
                  <a:cubicBezTo>
                    <a:pt x="12" y="114"/>
                    <a:pt x="12" y="113"/>
                    <a:pt x="12" y="113"/>
                  </a:cubicBezTo>
                  <a:cubicBezTo>
                    <a:pt x="12" y="113"/>
                    <a:pt x="12" y="113"/>
                    <a:pt x="12" y="113"/>
                  </a:cubicBezTo>
                  <a:cubicBezTo>
                    <a:pt x="10" y="112"/>
                    <a:pt x="10" y="112"/>
                    <a:pt x="10" y="112"/>
                  </a:cubicBezTo>
                  <a:cubicBezTo>
                    <a:pt x="12" y="113"/>
                    <a:pt x="12" y="113"/>
                    <a:pt x="12" y="113"/>
                  </a:cubicBezTo>
                  <a:cubicBezTo>
                    <a:pt x="12" y="113"/>
                    <a:pt x="12" y="113"/>
                    <a:pt x="12" y="113"/>
                  </a:cubicBezTo>
                  <a:cubicBezTo>
                    <a:pt x="10" y="112"/>
                    <a:pt x="10" y="112"/>
                    <a:pt x="10" y="112"/>
                  </a:cubicBezTo>
                  <a:cubicBezTo>
                    <a:pt x="12" y="113"/>
                    <a:pt x="12" y="113"/>
                    <a:pt x="12" y="113"/>
                  </a:cubicBezTo>
                  <a:cubicBezTo>
                    <a:pt x="9" y="112"/>
                    <a:pt x="9" y="112"/>
                    <a:pt x="9" y="112"/>
                  </a:cubicBezTo>
                  <a:cubicBezTo>
                    <a:pt x="12" y="113"/>
                    <a:pt x="12" y="113"/>
                    <a:pt x="12" y="113"/>
                  </a:cubicBezTo>
                  <a:cubicBezTo>
                    <a:pt x="12" y="113"/>
                    <a:pt x="12" y="113"/>
                    <a:pt x="12" y="113"/>
                  </a:cubicBezTo>
                  <a:cubicBezTo>
                    <a:pt x="9" y="112"/>
                    <a:pt x="9" y="112"/>
                    <a:pt x="9" y="112"/>
                  </a:cubicBezTo>
                  <a:cubicBezTo>
                    <a:pt x="12" y="113"/>
                    <a:pt x="12" y="113"/>
                    <a:pt x="12" y="113"/>
                  </a:cubicBezTo>
                  <a:cubicBezTo>
                    <a:pt x="8" y="112"/>
                    <a:pt x="8" y="112"/>
                    <a:pt x="8" y="112"/>
                  </a:cubicBezTo>
                  <a:cubicBezTo>
                    <a:pt x="12" y="114"/>
                    <a:pt x="12" y="114"/>
                    <a:pt x="12" y="114"/>
                  </a:cubicBezTo>
                  <a:cubicBezTo>
                    <a:pt x="12" y="113"/>
                    <a:pt x="12" y="113"/>
                    <a:pt x="12" y="113"/>
                  </a:cubicBezTo>
                  <a:cubicBezTo>
                    <a:pt x="8" y="112"/>
                    <a:pt x="8" y="112"/>
                    <a:pt x="8" y="112"/>
                  </a:cubicBezTo>
                  <a:cubicBezTo>
                    <a:pt x="12" y="114"/>
                    <a:pt x="12" y="114"/>
                    <a:pt x="12" y="114"/>
                  </a:cubicBezTo>
                  <a:cubicBezTo>
                    <a:pt x="13" y="112"/>
                    <a:pt x="12" y="110"/>
                    <a:pt x="10" y="108"/>
                  </a:cubicBezTo>
                  <a:cubicBezTo>
                    <a:pt x="9" y="108"/>
                    <a:pt x="9" y="108"/>
                    <a:pt x="9" y="108"/>
                  </a:cubicBezTo>
                  <a:cubicBezTo>
                    <a:pt x="7" y="111"/>
                    <a:pt x="7" y="111"/>
                    <a:pt x="7" y="111"/>
                  </a:cubicBezTo>
                  <a:cubicBezTo>
                    <a:pt x="11" y="112"/>
                    <a:pt x="11" y="112"/>
                    <a:pt x="11" y="112"/>
                  </a:cubicBezTo>
                  <a:cubicBezTo>
                    <a:pt x="14" y="95"/>
                    <a:pt x="14" y="95"/>
                    <a:pt x="14" y="95"/>
                  </a:cubicBezTo>
                  <a:cubicBezTo>
                    <a:pt x="14" y="93"/>
                    <a:pt x="13" y="92"/>
                    <a:pt x="12" y="91"/>
                  </a:cubicBezTo>
                  <a:cubicBezTo>
                    <a:pt x="11" y="90"/>
                    <a:pt x="11" y="90"/>
                    <a:pt x="11" y="90"/>
                  </a:cubicBezTo>
                  <a:cubicBezTo>
                    <a:pt x="9" y="94"/>
                    <a:pt x="9" y="94"/>
                    <a:pt x="9" y="94"/>
                  </a:cubicBezTo>
                  <a:cubicBezTo>
                    <a:pt x="13" y="94"/>
                    <a:pt x="13" y="94"/>
                    <a:pt x="13" y="94"/>
                  </a:cubicBezTo>
                  <a:cubicBezTo>
                    <a:pt x="14" y="81"/>
                    <a:pt x="14" y="81"/>
                    <a:pt x="14" y="81"/>
                  </a:cubicBezTo>
                  <a:cubicBezTo>
                    <a:pt x="14" y="80"/>
                    <a:pt x="14" y="78"/>
                    <a:pt x="12" y="77"/>
                  </a:cubicBezTo>
                  <a:cubicBezTo>
                    <a:pt x="7" y="74"/>
                    <a:pt x="7" y="74"/>
                    <a:pt x="7" y="74"/>
                  </a:cubicBezTo>
                  <a:cubicBezTo>
                    <a:pt x="5" y="77"/>
                    <a:pt x="5" y="77"/>
                    <a:pt x="5" y="77"/>
                  </a:cubicBezTo>
                  <a:cubicBezTo>
                    <a:pt x="8" y="79"/>
                    <a:pt x="8" y="79"/>
                    <a:pt x="8" y="79"/>
                  </a:cubicBezTo>
                  <a:cubicBezTo>
                    <a:pt x="8" y="79"/>
                    <a:pt x="8" y="79"/>
                    <a:pt x="8" y="79"/>
                  </a:cubicBezTo>
                  <a:cubicBezTo>
                    <a:pt x="8" y="79"/>
                    <a:pt x="8" y="79"/>
                    <a:pt x="8" y="79"/>
                  </a:cubicBezTo>
                  <a:cubicBezTo>
                    <a:pt x="8" y="78"/>
                    <a:pt x="9" y="78"/>
                    <a:pt x="9" y="76"/>
                  </a:cubicBezTo>
                  <a:cubicBezTo>
                    <a:pt x="10" y="74"/>
                    <a:pt x="11" y="72"/>
                    <a:pt x="12" y="70"/>
                  </a:cubicBezTo>
                  <a:cubicBezTo>
                    <a:pt x="12" y="69"/>
                    <a:pt x="12" y="68"/>
                    <a:pt x="13" y="67"/>
                  </a:cubicBezTo>
                  <a:cubicBezTo>
                    <a:pt x="13" y="66"/>
                    <a:pt x="13" y="66"/>
                    <a:pt x="13" y="66"/>
                  </a:cubicBezTo>
                  <a:cubicBezTo>
                    <a:pt x="13" y="66"/>
                    <a:pt x="13" y="66"/>
                    <a:pt x="13" y="66"/>
                  </a:cubicBezTo>
                  <a:cubicBezTo>
                    <a:pt x="12" y="66"/>
                    <a:pt x="12" y="66"/>
                    <a:pt x="12" y="66"/>
                  </a:cubicBezTo>
                  <a:cubicBezTo>
                    <a:pt x="13" y="66"/>
                    <a:pt x="13" y="66"/>
                    <a:pt x="13" y="66"/>
                  </a:cubicBezTo>
                  <a:cubicBezTo>
                    <a:pt x="13" y="66"/>
                    <a:pt x="13" y="66"/>
                    <a:pt x="13" y="66"/>
                  </a:cubicBezTo>
                  <a:cubicBezTo>
                    <a:pt x="12" y="66"/>
                    <a:pt x="12" y="66"/>
                    <a:pt x="12" y="66"/>
                  </a:cubicBezTo>
                  <a:cubicBezTo>
                    <a:pt x="13" y="66"/>
                    <a:pt x="13" y="66"/>
                    <a:pt x="13" y="66"/>
                  </a:cubicBezTo>
                  <a:cubicBezTo>
                    <a:pt x="10" y="65"/>
                    <a:pt x="10" y="65"/>
                    <a:pt x="10" y="65"/>
                  </a:cubicBezTo>
                  <a:cubicBezTo>
                    <a:pt x="13" y="66"/>
                    <a:pt x="13" y="66"/>
                    <a:pt x="13" y="66"/>
                  </a:cubicBezTo>
                  <a:cubicBezTo>
                    <a:pt x="13" y="66"/>
                    <a:pt x="13" y="66"/>
                    <a:pt x="13" y="66"/>
                  </a:cubicBezTo>
                  <a:cubicBezTo>
                    <a:pt x="10" y="65"/>
                    <a:pt x="10" y="65"/>
                    <a:pt x="10" y="65"/>
                  </a:cubicBezTo>
                  <a:cubicBezTo>
                    <a:pt x="13" y="66"/>
                    <a:pt x="13" y="66"/>
                    <a:pt x="13" y="66"/>
                  </a:cubicBezTo>
                  <a:cubicBezTo>
                    <a:pt x="13" y="66"/>
                    <a:pt x="14" y="64"/>
                    <a:pt x="13" y="63"/>
                  </a:cubicBezTo>
                  <a:cubicBezTo>
                    <a:pt x="13" y="62"/>
                    <a:pt x="13" y="61"/>
                    <a:pt x="12" y="61"/>
                  </a:cubicBezTo>
                  <a:cubicBezTo>
                    <a:pt x="10" y="60"/>
                    <a:pt x="10" y="60"/>
                    <a:pt x="10" y="60"/>
                  </a:cubicBezTo>
                  <a:cubicBezTo>
                    <a:pt x="8" y="63"/>
                    <a:pt x="8" y="63"/>
                    <a:pt x="8" y="63"/>
                  </a:cubicBezTo>
                  <a:cubicBezTo>
                    <a:pt x="12" y="64"/>
                    <a:pt x="12" y="64"/>
                    <a:pt x="12" y="64"/>
                  </a:cubicBezTo>
                  <a:cubicBezTo>
                    <a:pt x="15" y="50"/>
                    <a:pt x="15" y="50"/>
                    <a:pt x="15" y="50"/>
                  </a:cubicBezTo>
                  <a:cubicBezTo>
                    <a:pt x="16" y="48"/>
                    <a:pt x="15" y="46"/>
                    <a:pt x="13" y="45"/>
                  </a:cubicBezTo>
                  <a:cubicBezTo>
                    <a:pt x="12" y="44"/>
                    <a:pt x="12" y="44"/>
                    <a:pt x="12" y="44"/>
                  </a:cubicBezTo>
                  <a:cubicBezTo>
                    <a:pt x="10" y="48"/>
                    <a:pt x="10" y="48"/>
                    <a:pt x="10" y="48"/>
                  </a:cubicBezTo>
                  <a:cubicBezTo>
                    <a:pt x="13" y="50"/>
                    <a:pt x="13" y="50"/>
                    <a:pt x="13" y="50"/>
                  </a:cubicBezTo>
                  <a:cubicBezTo>
                    <a:pt x="19" y="38"/>
                    <a:pt x="19" y="38"/>
                    <a:pt x="19" y="38"/>
                  </a:cubicBezTo>
                  <a:cubicBezTo>
                    <a:pt x="20" y="36"/>
                    <a:pt x="20" y="33"/>
                    <a:pt x="18" y="32"/>
                  </a:cubicBezTo>
                  <a:cubicBezTo>
                    <a:pt x="17" y="32"/>
                    <a:pt x="17" y="32"/>
                    <a:pt x="17" y="32"/>
                  </a:cubicBezTo>
                  <a:cubicBezTo>
                    <a:pt x="15" y="35"/>
                    <a:pt x="15" y="35"/>
                    <a:pt x="15" y="35"/>
                  </a:cubicBezTo>
                  <a:cubicBezTo>
                    <a:pt x="17" y="38"/>
                    <a:pt x="17" y="38"/>
                    <a:pt x="17" y="38"/>
                  </a:cubicBezTo>
                  <a:cubicBezTo>
                    <a:pt x="29" y="29"/>
                    <a:pt x="29" y="29"/>
                    <a:pt x="29" y="29"/>
                  </a:cubicBezTo>
                  <a:cubicBezTo>
                    <a:pt x="30" y="28"/>
                    <a:pt x="31" y="27"/>
                    <a:pt x="31" y="25"/>
                  </a:cubicBezTo>
                  <a:cubicBezTo>
                    <a:pt x="31" y="24"/>
                    <a:pt x="30" y="23"/>
                    <a:pt x="29" y="22"/>
                  </a:cubicBezTo>
                  <a:cubicBezTo>
                    <a:pt x="22" y="18"/>
                    <a:pt x="22" y="18"/>
                    <a:pt x="22" y="18"/>
                  </a:cubicBezTo>
                  <a:cubicBezTo>
                    <a:pt x="20" y="22"/>
                    <a:pt x="20" y="22"/>
                    <a:pt x="20" y="22"/>
                  </a:cubicBezTo>
                  <a:cubicBezTo>
                    <a:pt x="24" y="24"/>
                    <a:pt x="24" y="24"/>
                    <a:pt x="24" y="24"/>
                  </a:cubicBezTo>
                  <a:cubicBezTo>
                    <a:pt x="20" y="22"/>
                    <a:pt x="20" y="22"/>
                    <a:pt x="20" y="22"/>
                  </a:cubicBezTo>
                  <a:cubicBezTo>
                    <a:pt x="23" y="25"/>
                    <a:pt x="23" y="25"/>
                    <a:pt x="23" y="25"/>
                  </a:cubicBezTo>
                  <a:cubicBezTo>
                    <a:pt x="23" y="24"/>
                    <a:pt x="23" y="24"/>
                    <a:pt x="24" y="24"/>
                  </a:cubicBezTo>
                  <a:cubicBezTo>
                    <a:pt x="20" y="22"/>
                    <a:pt x="20" y="22"/>
                    <a:pt x="20" y="22"/>
                  </a:cubicBezTo>
                  <a:cubicBezTo>
                    <a:pt x="23" y="25"/>
                    <a:pt x="23" y="25"/>
                    <a:pt x="23" y="25"/>
                  </a:cubicBezTo>
                  <a:cubicBezTo>
                    <a:pt x="21" y="22"/>
                    <a:pt x="21" y="22"/>
                    <a:pt x="21" y="22"/>
                  </a:cubicBezTo>
                  <a:cubicBezTo>
                    <a:pt x="23" y="25"/>
                    <a:pt x="23" y="25"/>
                    <a:pt x="23" y="25"/>
                  </a:cubicBezTo>
                  <a:cubicBezTo>
                    <a:pt x="23" y="25"/>
                    <a:pt x="23" y="25"/>
                    <a:pt x="23" y="25"/>
                  </a:cubicBezTo>
                  <a:cubicBezTo>
                    <a:pt x="21" y="22"/>
                    <a:pt x="21" y="22"/>
                    <a:pt x="21" y="22"/>
                  </a:cubicBezTo>
                  <a:cubicBezTo>
                    <a:pt x="23" y="25"/>
                    <a:pt x="23" y="25"/>
                    <a:pt x="23" y="25"/>
                  </a:cubicBezTo>
                  <a:cubicBezTo>
                    <a:pt x="22" y="24"/>
                    <a:pt x="22" y="24"/>
                    <a:pt x="22" y="24"/>
                  </a:cubicBezTo>
                  <a:cubicBezTo>
                    <a:pt x="23" y="25"/>
                    <a:pt x="23" y="25"/>
                    <a:pt x="23" y="25"/>
                  </a:cubicBezTo>
                  <a:cubicBezTo>
                    <a:pt x="23" y="25"/>
                    <a:pt x="23" y="25"/>
                    <a:pt x="23" y="25"/>
                  </a:cubicBezTo>
                  <a:cubicBezTo>
                    <a:pt x="22" y="24"/>
                    <a:pt x="22" y="24"/>
                    <a:pt x="22" y="24"/>
                  </a:cubicBezTo>
                  <a:cubicBezTo>
                    <a:pt x="23" y="25"/>
                    <a:pt x="23" y="25"/>
                    <a:pt x="23" y="25"/>
                  </a:cubicBezTo>
                  <a:cubicBezTo>
                    <a:pt x="23" y="25"/>
                    <a:pt x="23" y="25"/>
                    <a:pt x="24" y="24"/>
                  </a:cubicBezTo>
                  <a:cubicBezTo>
                    <a:pt x="25" y="23"/>
                    <a:pt x="29" y="22"/>
                    <a:pt x="32" y="20"/>
                  </a:cubicBezTo>
                  <a:cubicBezTo>
                    <a:pt x="36" y="19"/>
                    <a:pt x="38" y="18"/>
                    <a:pt x="38" y="18"/>
                  </a:cubicBezTo>
                  <a:cubicBezTo>
                    <a:pt x="40" y="17"/>
                    <a:pt x="41" y="16"/>
                    <a:pt x="41" y="14"/>
                  </a:cubicBezTo>
                  <a:cubicBezTo>
                    <a:pt x="41" y="13"/>
                    <a:pt x="40" y="11"/>
                    <a:pt x="39" y="11"/>
                  </a:cubicBezTo>
                  <a:cubicBezTo>
                    <a:pt x="36" y="9"/>
                    <a:pt x="36" y="9"/>
                    <a:pt x="36" y="9"/>
                  </a:cubicBezTo>
                  <a:cubicBezTo>
                    <a:pt x="34" y="12"/>
                    <a:pt x="34" y="12"/>
                    <a:pt x="34" y="12"/>
                  </a:cubicBezTo>
                  <a:cubicBezTo>
                    <a:pt x="34" y="16"/>
                    <a:pt x="34" y="16"/>
                    <a:pt x="34" y="16"/>
                  </a:cubicBezTo>
                  <a:cubicBezTo>
                    <a:pt x="56" y="14"/>
                    <a:pt x="56" y="14"/>
                    <a:pt x="56" y="14"/>
                  </a:cubicBezTo>
                  <a:cubicBezTo>
                    <a:pt x="58" y="14"/>
                    <a:pt x="59" y="13"/>
                    <a:pt x="59" y="11"/>
                  </a:cubicBezTo>
                  <a:cubicBezTo>
                    <a:pt x="60" y="10"/>
                    <a:pt x="59" y="8"/>
                    <a:pt x="58" y="7"/>
                  </a:cubicBezTo>
                  <a:cubicBezTo>
                    <a:pt x="55" y="5"/>
                    <a:pt x="55" y="5"/>
                    <a:pt x="55" y="5"/>
                  </a:cubicBezTo>
                  <a:cubicBezTo>
                    <a:pt x="53" y="9"/>
                    <a:pt x="53" y="9"/>
                    <a:pt x="53" y="9"/>
                  </a:cubicBezTo>
                  <a:cubicBezTo>
                    <a:pt x="53" y="13"/>
                    <a:pt x="53" y="13"/>
                    <a:pt x="53" y="13"/>
                  </a:cubicBezTo>
                  <a:cubicBezTo>
                    <a:pt x="76" y="12"/>
                    <a:pt x="76" y="12"/>
                    <a:pt x="76" y="12"/>
                  </a:cubicBezTo>
                  <a:cubicBezTo>
                    <a:pt x="78" y="12"/>
                    <a:pt x="79" y="11"/>
                    <a:pt x="80" y="9"/>
                  </a:cubicBezTo>
                  <a:cubicBezTo>
                    <a:pt x="80" y="8"/>
                    <a:pt x="79" y="6"/>
                    <a:pt x="78" y="5"/>
                  </a:cubicBezTo>
                  <a:cubicBezTo>
                    <a:pt x="72" y="1"/>
                    <a:pt x="72" y="1"/>
                    <a:pt x="72" y="1"/>
                  </a:cubicBezTo>
                  <a:cubicBezTo>
                    <a:pt x="70" y="4"/>
                    <a:pt x="70" y="4"/>
                    <a:pt x="70" y="4"/>
                  </a:cubicBezTo>
                  <a:cubicBezTo>
                    <a:pt x="73" y="7"/>
                    <a:pt x="73" y="7"/>
                    <a:pt x="73" y="7"/>
                  </a:cubicBezTo>
                  <a:cubicBezTo>
                    <a:pt x="70" y="5"/>
                    <a:pt x="70" y="5"/>
                    <a:pt x="70" y="5"/>
                  </a:cubicBezTo>
                  <a:cubicBezTo>
                    <a:pt x="71" y="8"/>
                    <a:pt x="71" y="8"/>
                    <a:pt x="71" y="8"/>
                  </a:cubicBezTo>
                  <a:cubicBezTo>
                    <a:pt x="72" y="8"/>
                    <a:pt x="72" y="8"/>
                    <a:pt x="73" y="7"/>
                  </a:cubicBezTo>
                  <a:cubicBezTo>
                    <a:pt x="70" y="5"/>
                    <a:pt x="70" y="5"/>
                    <a:pt x="70" y="5"/>
                  </a:cubicBezTo>
                  <a:cubicBezTo>
                    <a:pt x="71" y="8"/>
                    <a:pt x="71" y="8"/>
                    <a:pt x="71" y="8"/>
                  </a:cubicBezTo>
                  <a:cubicBezTo>
                    <a:pt x="70" y="5"/>
                    <a:pt x="70" y="5"/>
                    <a:pt x="70" y="5"/>
                  </a:cubicBezTo>
                  <a:cubicBezTo>
                    <a:pt x="70" y="8"/>
                    <a:pt x="70" y="8"/>
                    <a:pt x="70" y="8"/>
                  </a:cubicBezTo>
                  <a:cubicBezTo>
                    <a:pt x="70" y="8"/>
                    <a:pt x="71" y="8"/>
                    <a:pt x="71" y="8"/>
                  </a:cubicBezTo>
                  <a:cubicBezTo>
                    <a:pt x="70" y="5"/>
                    <a:pt x="70" y="5"/>
                    <a:pt x="70" y="5"/>
                  </a:cubicBezTo>
                  <a:cubicBezTo>
                    <a:pt x="70" y="8"/>
                    <a:pt x="70" y="8"/>
                    <a:pt x="70" y="8"/>
                  </a:cubicBezTo>
                  <a:cubicBezTo>
                    <a:pt x="70" y="7"/>
                    <a:pt x="70" y="7"/>
                    <a:pt x="70" y="7"/>
                  </a:cubicBezTo>
                  <a:cubicBezTo>
                    <a:pt x="70" y="8"/>
                    <a:pt x="70" y="8"/>
                    <a:pt x="70" y="8"/>
                  </a:cubicBezTo>
                  <a:cubicBezTo>
                    <a:pt x="70" y="8"/>
                    <a:pt x="70" y="8"/>
                    <a:pt x="70" y="8"/>
                  </a:cubicBezTo>
                  <a:cubicBezTo>
                    <a:pt x="70" y="7"/>
                    <a:pt x="70" y="7"/>
                    <a:pt x="70" y="7"/>
                  </a:cubicBezTo>
                  <a:cubicBezTo>
                    <a:pt x="70" y="8"/>
                    <a:pt x="70" y="8"/>
                    <a:pt x="70" y="8"/>
                  </a:cubicBezTo>
                  <a:cubicBezTo>
                    <a:pt x="70" y="8"/>
                    <a:pt x="71" y="8"/>
                    <a:pt x="73" y="9"/>
                  </a:cubicBezTo>
                  <a:cubicBezTo>
                    <a:pt x="78" y="9"/>
                    <a:pt x="88" y="11"/>
                    <a:pt x="96" y="13"/>
                  </a:cubicBezTo>
                  <a:cubicBezTo>
                    <a:pt x="101" y="14"/>
                    <a:pt x="105" y="15"/>
                    <a:pt x="108" y="16"/>
                  </a:cubicBezTo>
                  <a:cubicBezTo>
                    <a:pt x="111" y="16"/>
                    <a:pt x="112" y="17"/>
                    <a:pt x="112" y="17"/>
                  </a:cubicBezTo>
                  <a:cubicBezTo>
                    <a:pt x="114" y="17"/>
                    <a:pt x="116" y="16"/>
                    <a:pt x="117" y="14"/>
                  </a:cubicBezTo>
                  <a:cubicBezTo>
                    <a:pt x="118" y="12"/>
                    <a:pt x="117" y="10"/>
                    <a:pt x="115" y="9"/>
                  </a:cubicBezTo>
                  <a:cubicBezTo>
                    <a:pt x="106" y="4"/>
                    <a:pt x="106" y="4"/>
                    <a:pt x="106" y="4"/>
                  </a:cubicBezTo>
                  <a:cubicBezTo>
                    <a:pt x="104" y="2"/>
                    <a:pt x="102" y="3"/>
                    <a:pt x="101" y="5"/>
                  </a:cubicBezTo>
                  <a:cubicBezTo>
                    <a:pt x="100" y="7"/>
                    <a:pt x="100" y="9"/>
                    <a:pt x="102" y="10"/>
                  </a:cubicBezTo>
                  <a:cubicBezTo>
                    <a:pt x="111" y="16"/>
                    <a:pt x="111" y="16"/>
                    <a:pt x="111" y="16"/>
                  </a:cubicBezTo>
                  <a:cubicBezTo>
                    <a:pt x="113" y="13"/>
                    <a:pt x="113" y="13"/>
                    <a:pt x="113" y="13"/>
                  </a:cubicBezTo>
                  <a:cubicBezTo>
                    <a:pt x="114" y="9"/>
                    <a:pt x="114" y="9"/>
                    <a:pt x="114" y="9"/>
                  </a:cubicBezTo>
                  <a:cubicBezTo>
                    <a:pt x="114" y="9"/>
                    <a:pt x="104" y="7"/>
                    <a:pt x="94" y="5"/>
                  </a:cubicBezTo>
                  <a:cubicBezTo>
                    <a:pt x="89" y="4"/>
                    <a:pt x="84" y="2"/>
                    <a:pt x="80" y="2"/>
                  </a:cubicBezTo>
                  <a:cubicBezTo>
                    <a:pt x="77" y="1"/>
                    <a:pt x="75" y="1"/>
                    <a:pt x="74" y="1"/>
                  </a:cubicBezTo>
                  <a:cubicBezTo>
                    <a:pt x="72" y="1"/>
                    <a:pt x="71" y="0"/>
                    <a:pt x="70" y="0"/>
                  </a:cubicBezTo>
                  <a:cubicBezTo>
                    <a:pt x="70" y="0"/>
                    <a:pt x="69" y="0"/>
                    <a:pt x="69" y="0"/>
                  </a:cubicBezTo>
                  <a:cubicBezTo>
                    <a:pt x="69" y="0"/>
                    <a:pt x="68" y="1"/>
                    <a:pt x="68" y="1"/>
                  </a:cubicBezTo>
                  <a:cubicBezTo>
                    <a:pt x="68" y="1"/>
                    <a:pt x="67" y="1"/>
                    <a:pt x="66" y="2"/>
                  </a:cubicBezTo>
                  <a:cubicBezTo>
                    <a:pt x="65" y="4"/>
                    <a:pt x="66" y="7"/>
                    <a:pt x="67" y="8"/>
                  </a:cubicBezTo>
                  <a:cubicBezTo>
                    <a:pt x="74" y="12"/>
                    <a:pt x="74" y="12"/>
                    <a:pt x="74" y="12"/>
                  </a:cubicBezTo>
                  <a:cubicBezTo>
                    <a:pt x="76" y="8"/>
                    <a:pt x="76" y="8"/>
                    <a:pt x="76" y="8"/>
                  </a:cubicBezTo>
                  <a:cubicBezTo>
                    <a:pt x="76" y="4"/>
                    <a:pt x="76" y="4"/>
                    <a:pt x="76" y="4"/>
                  </a:cubicBezTo>
                  <a:cubicBezTo>
                    <a:pt x="53" y="5"/>
                    <a:pt x="53" y="5"/>
                    <a:pt x="53" y="5"/>
                  </a:cubicBezTo>
                  <a:cubicBezTo>
                    <a:pt x="51" y="5"/>
                    <a:pt x="50" y="6"/>
                    <a:pt x="49" y="8"/>
                  </a:cubicBezTo>
                  <a:cubicBezTo>
                    <a:pt x="49" y="10"/>
                    <a:pt x="49" y="11"/>
                    <a:pt x="51" y="12"/>
                  </a:cubicBezTo>
                  <a:cubicBezTo>
                    <a:pt x="53" y="14"/>
                    <a:pt x="53" y="14"/>
                    <a:pt x="53" y="14"/>
                  </a:cubicBezTo>
                  <a:cubicBezTo>
                    <a:pt x="55" y="10"/>
                    <a:pt x="55" y="10"/>
                    <a:pt x="55" y="10"/>
                  </a:cubicBezTo>
                  <a:cubicBezTo>
                    <a:pt x="55" y="6"/>
                    <a:pt x="55" y="6"/>
                    <a:pt x="55" y="6"/>
                  </a:cubicBezTo>
                  <a:cubicBezTo>
                    <a:pt x="34" y="8"/>
                    <a:pt x="34" y="8"/>
                    <a:pt x="34" y="8"/>
                  </a:cubicBezTo>
                  <a:cubicBezTo>
                    <a:pt x="32" y="8"/>
                    <a:pt x="30" y="10"/>
                    <a:pt x="30" y="11"/>
                  </a:cubicBezTo>
                  <a:cubicBezTo>
                    <a:pt x="30" y="13"/>
                    <a:pt x="30" y="15"/>
                    <a:pt x="32" y="16"/>
                  </a:cubicBezTo>
                  <a:cubicBezTo>
                    <a:pt x="35" y="17"/>
                    <a:pt x="35" y="17"/>
                    <a:pt x="35" y="17"/>
                  </a:cubicBezTo>
                  <a:cubicBezTo>
                    <a:pt x="37" y="14"/>
                    <a:pt x="37" y="14"/>
                    <a:pt x="37" y="14"/>
                  </a:cubicBezTo>
                  <a:cubicBezTo>
                    <a:pt x="35" y="10"/>
                    <a:pt x="35" y="10"/>
                    <a:pt x="35" y="10"/>
                  </a:cubicBezTo>
                  <a:cubicBezTo>
                    <a:pt x="35" y="10"/>
                    <a:pt x="31" y="12"/>
                    <a:pt x="27" y="14"/>
                  </a:cubicBezTo>
                  <a:cubicBezTo>
                    <a:pt x="25" y="15"/>
                    <a:pt x="23" y="16"/>
                    <a:pt x="21" y="17"/>
                  </a:cubicBezTo>
                  <a:cubicBezTo>
                    <a:pt x="20" y="17"/>
                    <a:pt x="20" y="17"/>
                    <a:pt x="19" y="18"/>
                  </a:cubicBezTo>
                  <a:cubicBezTo>
                    <a:pt x="19" y="18"/>
                    <a:pt x="19" y="18"/>
                    <a:pt x="19" y="18"/>
                  </a:cubicBezTo>
                  <a:cubicBezTo>
                    <a:pt x="18" y="18"/>
                    <a:pt x="18" y="18"/>
                    <a:pt x="18" y="18"/>
                  </a:cubicBezTo>
                  <a:cubicBezTo>
                    <a:pt x="18" y="18"/>
                    <a:pt x="18" y="18"/>
                    <a:pt x="18" y="18"/>
                  </a:cubicBezTo>
                  <a:cubicBezTo>
                    <a:pt x="18" y="19"/>
                    <a:pt x="17" y="19"/>
                    <a:pt x="17" y="19"/>
                  </a:cubicBezTo>
                  <a:cubicBezTo>
                    <a:pt x="16" y="20"/>
                    <a:pt x="16" y="21"/>
                    <a:pt x="16" y="22"/>
                  </a:cubicBezTo>
                  <a:cubicBezTo>
                    <a:pt x="17" y="23"/>
                    <a:pt x="17" y="24"/>
                    <a:pt x="18" y="25"/>
                  </a:cubicBezTo>
                  <a:cubicBezTo>
                    <a:pt x="20" y="26"/>
                    <a:pt x="20" y="26"/>
                    <a:pt x="20" y="26"/>
                  </a:cubicBezTo>
                  <a:cubicBezTo>
                    <a:pt x="12" y="32"/>
                    <a:pt x="12" y="32"/>
                    <a:pt x="12" y="32"/>
                  </a:cubicBezTo>
                  <a:cubicBezTo>
                    <a:pt x="11" y="33"/>
                    <a:pt x="11" y="34"/>
                    <a:pt x="11" y="35"/>
                  </a:cubicBezTo>
                  <a:cubicBezTo>
                    <a:pt x="11" y="36"/>
                    <a:pt x="11" y="38"/>
                    <a:pt x="12" y="38"/>
                  </a:cubicBezTo>
                  <a:cubicBezTo>
                    <a:pt x="14" y="39"/>
                    <a:pt x="14" y="39"/>
                    <a:pt x="14" y="39"/>
                  </a:cubicBezTo>
                  <a:cubicBezTo>
                    <a:pt x="16" y="36"/>
                    <a:pt x="16" y="36"/>
                    <a:pt x="16" y="36"/>
                  </a:cubicBezTo>
                  <a:cubicBezTo>
                    <a:pt x="12" y="34"/>
                    <a:pt x="12" y="34"/>
                    <a:pt x="12" y="34"/>
                  </a:cubicBezTo>
                  <a:cubicBezTo>
                    <a:pt x="6" y="46"/>
                    <a:pt x="6" y="46"/>
                    <a:pt x="6" y="46"/>
                  </a:cubicBezTo>
                  <a:cubicBezTo>
                    <a:pt x="5" y="48"/>
                    <a:pt x="6" y="50"/>
                    <a:pt x="8" y="51"/>
                  </a:cubicBezTo>
                  <a:cubicBezTo>
                    <a:pt x="9" y="52"/>
                    <a:pt x="9" y="52"/>
                    <a:pt x="9" y="52"/>
                  </a:cubicBezTo>
                  <a:cubicBezTo>
                    <a:pt x="11" y="49"/>
                    <a:pt x="11" y="49"/>
                    <a:pt x="11" y="49"/>
                  </a:cubicBezTo>
                  <a:cubicBezTo>
                    <a:pt x="7" y="48"/>
                    <a:pt x="7" y="48"/>
                    <a:pt x="7" y="48"/>
                  </a:cubicBezTo>
                  <a:cubicBezTo>
                    <a:pt x="4" y="62"/>
                    <a:pt x="4" y="62"/>
                    <a:pt x="4" y="62"/>
                  </a:cubicBezTo>
                  <a:cubicBezTo>
                    <a:pt x="4" y="64"/>
                    <a:pt x="4" y="66"/>
                    <a:pt x="6" y="67"/>
                  </a:cubicBezTo>
                  <a:cubicBezTo>
                    <a:pt x="7" y="68"/>
                    <a:pt x="7" y="68"/>
                    <a:pt x="7" y="68"/>
                  </a:cubicBezTo>
                  <a:cubicBezTo>
                    <a:pt x="9" y="64"/>
                    <a:pt x="9" y="64"/>
                    <a:pt x="9" y="64"/>
                  </a:cubicBezTo>
                  <a:cubicBezTo>
                    <a:pt x="6" y="62"/>
                    <a:pt x="6" y="62"/>
                    <a:pt x="6" y="62"/>
                  </a:cubicBezTo>
                  <a:cubicBezTo>
                    <a:pt x="6" y="63"/>
                    <a:pt x="6" y="63"/>
                    <a:pt x="6" y="63"/>
                  </a:cubicBezTo>
                  <a:cubicBezTo>
                    <a:pt x="6" y="63"/>
                    <a:pt x="6" y="63"/>
                    <a:pt x="5" y="64"/>
                  </a:cubicBezTo>
                  <a:cubicBezTo>
                    <a:pt x="5" y="65"/>
                    <a:pt x="4" y="68"/>
                    <a:pt x="3" y="71"/>
                  </a:cubicBezTo>
                  <a:cubicBezTo>
                    <a:pt x="2" y="72"/>
                    <a:pt x="2" y="73"/>
                    <a:pt x="1" y="74"/>
                  </a:cubicBezTo>
                  <a:cubicBezTo>
                    <a:pt x="1" y="75"/>
                    <a:pt x="1" y="75"/>
                    <a:pt x="1" y="75"/>
                  </a:cubicBezTo>
                  <a:cubicBezTo>
                    <a:pt x="1" y="76"/>
                    <a:pt x="1" y="76"/>
                    <a:pt x="1" y="76"/>
                  </a:cubicBezTo>
                  <a:cubicBezTo>
                    <a:pt x="1" y="76"/>
                    <a:pt x="1" y="76"/>
                    <a:pt x="1" y="76"/>
                  </a:cubicBezTo>
                  <a:cubicBezTo>
                    <a:pt x="2" y="76"/>
                    <a:pt x="2" y="76"/>
                    <a:pt x="2" y="76"/>
                  </a:cubicBezTo>
                  <a:cubicBezTo>
                    <a:pt x="1" y="76"/>
                    <a:pt x="1" y="76"/>
                    <a:pt x="1" y="76"/>
                  </a:cubicBezTo>
                  <a:cubicBezTo>
                    <a:pt x="1" y="76"/>
                    <a:pt x="1" y="76"/>
                    <a:pt x="1" y="76"/>
                  </a:cubicBezTo>
                  <a:cubicBezTo>
                    <a:pt x="2" y="76"/>
                    <a:pt x="2" y="76"/>
                    <a:pt x="2" y="76"/>
                  </a:cubicBezTo>
                  <a:cubicBezTo>
                    <a:pt x="1" y="76"/>
                    <a:pt x="1" y="76"/>
                    <a:pt x="1" y="76"/>
                  </a:cubicBezTo>
                  <a:cubicBezTo>
                    <a:pt x="4" y="77"/>
                    <a:pt x="4" y="77"/>
                    <a:pt x="4" y="77"/>
                  </a:cubicBezTo>
                  <a:cubicBezTo>
                    <a:pt x="1" y="76"/>
                    <a:pt x="1" y="76"/>
                    <a:pt x="1" y="76"/>
                  </a:cubicBezTo>
                  <a:cubicBezTo>
                    <a:pt x="1" y="76"/>
                    <a:pt x="1" y="76"/>
                    <a:pt x="1" y="76"/>
                  </a:cubicBezTo>
                  <a:cubicBezTo>
                    <a:pt x="4" y="77"/>
                    <a:pt x="4" y="77"/>
                    <a:pt x="4" y="77"/>
                  </a:cubicBezTo>
                  <a:cubicBezTo>
                    <a:pt x="1" y="76"/>
                    <a:pt x="1" y="76"/>
                    <a:pt x="1" y="76"/>
                  </a:cubicBezTo>
                  <a:cubicBezTo>
                    <a:pt x="4" y="77"/>
                    <a:pt x="4" y="77"/>
                    <a:pt x="4" y="77"/>
                  </a:cubicBezTo>
                  <a:cubicBezTo>
                    <a:pt x="1" y="75"/>
                    <a:pt x="1" y="75"/>
                    <a:pt x="1" y="75"/>
                  </a:cubicBezTo>
                  <a:cubicBezTo>
                    <a:pt x="1" y="76"/>
                    <a:pt x="1" y="76"/>
                    <a:pt x="1" y="76"/>
                  </a:cubicBezTo>
                  <a:cubicBezTo>
                    <a:pt x="4" y="77"/>
                    <a:pt x="4" y="77"/>
                    <a:pt x="4" y="77"/>
                  </a:cubicBezTo>
                  <a:cubicBezTo>
                    <a:pt x="1" y="75"/>
                    <a:pt x="1" y="75"/>
                    <a:pt x="1" y="75"/>
                  </a:cubicBezTo>
                  <a:cubicBezTo>
                    <a:pt x="0" y="77"/>
                    <a:pt x="1" y="80"/>
                    <a:pt x="2" y="81"/>
                  </a:cubicBezTo>
                  <a:cubicBezTo>
                    <a:pt x="6" y="83"/>
                    <a:pt x="6" y="83"/>
                    <a:pt x="6" y="83"/>
                  </a:cubicBezTo>
                  <a:cubicBezTo>
                    <a:pt x="5" y="93"/>
                    <a:pt x="5" y="93"/>
                    <a:pt x="5" y="93"/>
                  </a:cubicBezTo>
                  <a:cubicBezTo>
                    <a:pt x="5" y="95"/>
                    <a:pt x="5" y="96"/>
                    <a:pt x="7" y="97"/>
                  </a:cubicBezTo>
                  <a:cubicBezTo>
                    <a:pt x="7" y="98"/>
                    <a:pt x="7" y="98"/>
                    <a:pt x="7" y="98"/>
                  </a:cubicBezTo>
                  <a:cubicBezTo>
                    <a:pt x="10" y="94"/>
                    <a:pt x="10" y="94"/>
                    <a:pt x="10" y="94"/>
                  </a:cubicBezTo>
                  <a:cubicBezTo>
                    <a:pt x="6" y="94"/>
                    <a:pt x="6" y="94"/>
                    <a:pt x="6" y="94"/>
                  </a:cubicBezTo>
                  <a:cubicBezTo>
                    <a:pt x="3" y="111"/>
                    <a:pt x="3" y="111"/>
                    <a:pt x="3" y="111"/>
                  </a:cubicBezTo>
                  <a:cubicBezTo>
                    <a:pt x="3" y="112"/>
                    <a:pt x="4" y="114"/>
                    <a:pt x="5" y="114"/>
                  </a:cubicBezTo>
                  <a:cubicBezTo>
                    <a:pt x="6" y="115"/>
                    <a:pt x="6" y="115"/>
                    <a:pt x="6" y="115"/>
                  </a:cubicBezTo>
                  <a:cubicBezTo>
                    <a:pt x="8" y="112"/>
                    <a:pt x="8" y="112"/>
                    <a:pt x="8" y="112"/>
                  </a:cubicBezTo>
                  <a:cubicBezTo>
                    <a:pt x="5" y="110"/>
                    <a:pt x="5" y="110"/>
                    <a:pt x="5" y="110"/>
                  </a:cubicBezTo>
                  <a:cubicBezTo>
                    <a:pt x="5" y="110"/>
                    <a:pt x="5" y="110"/>
                    <a:pt x="5" y="111"/>
                  </a:cubicBezTo>
                  <a:cubicBezTo>
                    <a:pt x="4" y="111"/>
                    <a:pt x="4" y="111"/>
                    <a:pt x="4" y="111"/>
                  </a:cubicBezTo>
                  <a:cubicBezTo>
                    <a:pt x="4" y="112"/>
                    <a:pt x="4" y="112"/>
                    <a:pt x="4" y="113"/>
                  </a:cubicBezTo>
                  <a:cubicBezTo>
                    <a:pt x="4" y="116"/>
                    <a:pt x="4" y="124"/>
                    <a:pt x="4" y="124"/>
                  </a:cubicBezTo>
                  <a:cubicBezTo>
                    <a:pt x="4" y="126"/>
                    <a:pt x="4" y="127"/>
                    <a:pt x="6" y="128"/>
                  </a:cubicBezTo>
                  <a:cubicBezTo>
                    <a:pt x="6" y="128"/>
                    <a:pt x="6" y="128"/>
                    <a:pt x="6" y="128"/>
                  </a:cubicBezTo>
                  <a:cubicBezTo>
                    <a:pt x="6" y="147"/>
                    <a:pt x="6" y="147"/>
                    <a:pt x="6" y="147"/>
                  </a:cubicBezTo>
                  <a:cubicBezTo>
                    <a:pt x="6" y="148"/>
                    <a:pt x="7" y="149"/>
                    <a:pt x="8" y="150"/>
                  </a:cubicBezTo>
                  <a:cubicBezTo>
                    <a:pt x="10" y="151"/>
                    <a:pt x="10" y="151"/>
                    <a:pt x="10" y="151"/>
                  </a:cubicBezTo>
                  <a:cubicBezTo>
                    <a:pt x="12" y="148"/>
                    <a:pt x="12" y="148"/>
                    <a:pt x="12" y="148"/>
                  </a:cubicBezTo>
                  <a:cubicBezTo>
                    <a:pt x="8" y="146"/>
                    <a:pt x="8" y="146"/>
                    <a:pt x="8" y="146"/>
                  </a:cubicBezTo>
                  <a:cubicBezTo>
                    <a:pt x="1" y="159"/>
                    <a:pt x="1" y="159"/>
                    <a:pt x="1" y="159"/>
                  </a:cubicBezTo>
                  <a:cubicBezTo>
                    <a:pt x="0" y="161"/>
                    <a:pt x="1" y="163"/>
                    <a:pt x="3" y="165"/>
                  </a:cubicBezTo>
                  <a:cubicBezTo>
                    <a:pt x="6" y="167"/>
                    <a:pt x="6" y="167"/>
                    <a:pt x="6" y="167"/>
                  </a:cubicBezTo>
                  <a:cubicBezTo>
                    <a:pt x="7" y="181"/>
                    <a:pt x="7" y="181"/>
                    <a:pt x="7" y="181"/>
                  </a:cubicBezTo>
                  <a:cubicBezTo>
                    <a:pt x="7" y="182"/>
                    <a:pt x="7" y="183"/>
                    <a:pt x="8" y="184"/>
                  </a:cubicBezTo>
                  <a:cubicBezTo>
                    <a:pt x="9" y="184"/>
                    <a:pt x="9" y="184"/>
                    <a:pt x="9" y="184"/>
                  </a:cubicBezTo>
                  <a:cubicBezTo>
                    <a:pt x="11" y="181"/>
                    <a:pt x="11" y="181"/>
                    <a:pt x="11" y="181"/>
                  </a:cubicBezTo>
                  <a:cubicBezTo>
                    <a:pt x="8" y="179"/>
                    <a:pt x="8" y="179"/>
                    <a:pt x="8" y="179"/>
                  </a:cubicBezTo>
                  <a:cubicBezTo>
                    <a:pt x="1" y="190"/>
                    <a:pt x="1" y="190"/>
                    <a:pt x="1" y="190"/>
                  </a:cubicBezTo>
                  <a:cubicBezTo>
                    <a:pt x="0" y="192"/>
                    <a:pt x="1" y="195"/>
                    <a:pt x="3" y="196"/>
                  </a:cubicBezTo>
                  <a:cubicBezTo>
                    <a:pt x="3" y="196"/>
                    <a:pt x="3" y="196"/>
                    <a:pt x="3" y="196"/>
                  </a:cubicBezTo>
                  <a:cubicBezTo>
                    <a:pt x="3" y="207"/>
                    <a:pt x="3" y="207"/>
                    <a:pt x="3" y="207"/>
                  </a:cubicBezTo>
                  <a:cubicBezTo>
                    <a:pt x="3" y="208"/>
                    <a:pt x="4" y="209"/>
                    <a:pt x="5" y="210"/>
                  </a:cubicBezTo>
                  <a:cubicBezTo>
                    <a:pt x="8" y="212"/>
                    <a:pt x="8" y="212"/>
                    <a:pt x="8" y="212"/>
                  </a:cubicBezTo>
                  <a:cubicBezTo>
                    <a:pt x="10" y="209"/>
                    <a:pt x="10" y="209"/>
                    <a:pt x="10" y="209"/>
                  </a:cubicBezTo>
                  <a:cubicBezTo>
                    <a:pt x="6" y="206"/>
                    <a:pt x="6" y="206"/>
                    <a:pt x="6" y="206"/>
                  </a:cubicBezTo>
                  <a:cubicBezTo>
                    <a:pt x="6" y="207"/>
                    <a:pt x="6" y="207"/>
                    <a:pt x="6" y="207"/>
                  </a:cubicBezTo>
                  <a:cubicBezTo>
                    <a:pt x="6" y="208"/>
                    <a:pt x="6" y="208"/>
                    <a:pt x="6" y="208"/>
                  </a:cubicBezTo>
                  <a:cubicBezTo>
                    <a:pt x="6" y="208"/>
                    <a:pt x="5" y="210"/>
                    <a:pt x="5" y="211"/>
                  </a:cubicBezTo>
                  <a:cubicBezTo>
                    <a:pt x="3" y="216"/>
                    <a:pt x="1" y="224"/>
                    <a:pt x="1" y="224"/>
                  </a:cubicBezTo>
                  <a:cubicBezTo>
                    <a:pt x="1" y="226"/>
                    <a:pt x="1" y="227"/>
                    <a:pt x="3" y="228"/>
                  </a:cubicBezTo>
                  <a:cubicBezTo>
                    <a:pt x="8" y="231"/>
                    <a:pt x="8" y="231"/>
                    <a:pt x="8" y="231"/>
                  </a:cubicBezTo>
                  <a:cubicBezTo>
                    <a:pt x="10" y="228"/>
                    <a:pt x="10" y="228"/>
                    <a:pt x="10" y="228"/>
                  </a:cubicBezTo>
                  <a:cubicBezTo>
                    <a:pt x="6" y="226"/>
                    <a:pt x="6" y="226"/>
                    <a:pt x="6" y="226"/>
                  </a:cubicBezTo>
                  <a:cubicBezTo>
                    <a:pt x="6" y="226"/>
                    <a:pt x="6" y="227"/>
                    <a:pt x="6" y="227"/>
                  </a:cubicBezTo>
                  <a:cubicBezTo>
                    <a:pt x="6" y="227"/>
                    <a:pt x="6" y="227"/>
                    <a:pt x="6" y="228"/>
                  </a:cubicBezTo>
                  <a:cubicBezTo>
                    <a:pt x="6" y="228"/>
                    <a:pt x="6" y="228"/>
                    <a:pt x="6" y="228"/>
                  </a:cubicBezTo>
                  <a:cubicBezTo>
                    <a:pt x="6" y="229"/>
                    <a:pt x="6" y="229"/>
                    <a:pt x="6" y="230"/>
                  </a:cubicBezTo>
                  <a:cubicBezTo>
                    <a:pt x="6" y="234"/>
                    <a:pt x="8" y="247"/>
                    <a:pt x="8" y="247"/>
                  </a:cubicBezTo>
                  <a:cubicBezTo>
                    <a:pt x="8" y="248"/>
                    <a:pt x="9" y="249"/>
                    <a:pt x="10" y="250"/>
                  </a:cubicBezTo>
                  <a:cubicBezTo>
                    <a:pt x="12" y="251"/>
                    <a:pt x="12" y="251"/>
                    <a:pt x="12" y="251"/>
                  </a:cubicBezTo>
                  <a:cubicBezTo>
                    <a:pt x="14" y="248"/>
                    <a:pt x="14" y="248"/>
                    <a:pt x="14" y="248"/>
                  </a:cubicBezTo>
                  <a:cubicBezTo>
                    <a:pt x="10" y="246"/>
                    <a:pt x="10" y="246"/>
                    <a:pt x="10" y="246"/>
                  </a:cubicBezTo>
                  <a:cubicBezTo>
                    <a:pt x="5" y="258"/>
                    <a:pt x="5" y="258"/>
                    <a:pt x="5" y="258"/>
                  </a:cubicBezTo>
                  <a:cubicBezTo>
                    <a:pt x="4" y="259"/>
                    <a:pt x="5" y="262"/>
                    <a:pt x="7" y="263"/>
                  </a:cubicBezTo>
                  <a:cubicBezTo>
                    <a:pt x="9" y="264"/>
                    <a:pt x="9" y="264"/>
                    <a:pt x="9" y="264"/>
                  </a:cubicBezTo>
                  <a:cubicBezTo>
                    <a:pt x="5" y="274"/>
                    <a:pt x="5" y="274"/>
                    <a:pt x="5" y="274"/>
                  </a:cubicBezTo>
                  <a:cubicBezTo>
                    <a:pt x="4" y="275"/>
                    <a:pt x="4" y="277"/>
                    <a:pt x="6" y="279"/>
                  </a:cubicBezTo>
                  <a:cubicBezTo>
                    <a:pt x="11" y="281"/>
                    <a:pt x="11" y="281"/>
                    <a:pt x="11" y="281"/>
                  </a:cubicBezTo>
                  <a:cubicBezTo>
                    <a:pt x="13" y="278"/>
                    <a:pt x="13" y="278"/>
                    <a:pt x="13" y="278"/>
                  </a:cubicBezTo>
                  <a:cubicBezTo>
                    <a:pt x="10" y="276"/>
                    <a:pt x="10" y="276"/>
                    <a:pt x="10" y="276"/>
                  </a:cubicBezTo>
                  <a:cubicBezTo>
                    <a:pt x="9" y="276"/>
                    <a:pt x="9" y="277"/>
                    <a:pt x="9" y="277"/>
                  </a:cubicBezTo>
                  <a:cubicBezTo>
                    <a:pt x="9" y="277"/>
                    <a:pt x="9" y="277"/>
                    <a:pt x="9" y="278"/>
                  </a:cubicBezTo>
                  <a:cubicBezTo>
                    <a:pt x="9" y="278"/>
                    <a:pt x="9" y="278"/>
                    <a:pt x="9" y="278"/>
                  </a:cubicBezTo>
                  <a:cubicBezTo>
                    <a:pt x="9" y="278"/>
                    <a:pt x="9" y="279"/>
                    <a:pt x="9" y="279"/>
                  </a:cubicBezTo>
                  <a:cubicBezTo>
                    <a:pt x="9" y="281"/>
                    <a:pt x="9" y="284"/>
                    <a:pt x="9" y="288"/>
                  </a:cubicBezTo>
                  <a:cubicBezTo>
                    <a:pt x="10" y="291"/>
                    <a:pt x="10" y="295"/>
                    <a:pt x="10" y="296"/>
                  </a:cubicBezTo>
                  <a:cubicBezTo>
                    <a:pt x="10" y="296"/>
                    <a:pt x="10" y="296"/>
                    <a:pt x="10" y="296"/>
                  </a:cubicBezTo>
                  <a:cubicBezTo>
                    <a:pt x="10" y="296"/>
                    <a:pt x="10" y="296"/>
                    <a:pt x="10" y="296"/>
                  </a:cubicBezTo>
                  <a:cubicBezTo>
                    <a:pt x="12" y="296"/>
                    <a:pt x="12" y="296"/>
                    <a:pt x="12" y="296"/>
                  </a:cubicBezTo>
                  <a:cubicBezTo>
                    <a:pt x="10" y="296"/>
                    <a:pt x="10" y="296"/>
                    <a:pt x="10" y="296"/>
                  </a:cubicBezTo>
                  <a:cubicBezTo>
                    <a:pt x="10" y="296"/>
                    <a:pt x="10" y="296"/>
                    <a:pt x="10" y="296"/>
                  </a:cubicBezTo>
                  <a:cubicBezTo>
                    <a:pt x="12" y="296"/>
                    <a:pt x="12" y="296"/>
                    <a:pt x="12" y="296"/>
                  </a:cubicBezTo>
                  <a:cubicBezTo>
                    <a:pt x="10" y="296"/>
                    <a:pt x="10" y="296"/>
                    <a:pt x="10" y="296"/>
                  </a:cubicBezTo>
                  <a:cubicBezTo>
                    <a:pt x="13" y="297"/>
                    <a:pt x="13" y="297"/>
                    <a:pt x="13" y="297"/>
                  </a:cubicBezTo>
                  <a:cubicBezTo>
                    <a:pt x="10" y="296"/>
                    <a:pt x="10" y="296"/>
                    <a:pt x="10" y="296"/>
                  </a:cubicBezTo>
                  <a:cubicBezTo>
                    <a:pt x="10" y="296"/>
                    <a:pt x="10" y="296"/>
                    <a:pt x="10" y="296"/>
                  </a:cubicBezTo>
                  <a:cubicBezTo>
                    <a:pt x="13" y="297"/>
                    <a:pt x="13" y="297"/>
                    <a:pt x="13" y="297"/>
                  </a:cubicBezTo>
                  <a:cubicBezTo>
                    <a:pt x="10" y="296"/>
                    <a:pt x="10" y="296"/>
                    <a:pt x="10" y="296"/>
                  </a:cubicBezTo>
                  <a:cubicBezTo>
                    <a:pt x="14" y="297"/>
                    <a:pt x="14" y="297"/>
                    <a:pt x="14" y="297"/>
                  </a:cubicBezTo>
                  <a:cubicBezTo>
                    <a:pt x="10" y="295"/>
                    <a:pt x="10" y="295"/>
                    <a:pt x="10" y="295"/>
                  </a:cubicBezTo>
                  <a:cubicBezTo>
                    <a:pt x="10" y="295"/>
                    <a:pt x="10" y="295"/>
                    <a:pt x="10" y="296"/>
                  </a:cubicBezTo>
                  <a:cubicBezTo>
                    <a:pt x="14" y="297"/>
                    <a:pt x="14" y="297"/>
                    <a:pt x="14" y="297"/>
                  </a:cubicBezTo>
                  <a:cubicBezTo>
                    <a:pt x="10" y="295"/>
                    <a:pt x="10" y="295"/>
                    <a:pt x="10" y="295"/>
                  </a:cubicBezTo>
                  <a:cubicBezTo>
                    <a:pt x="9" y="296"/>
                    <a:pt x="10" y="299"/>
                    <a:pt x="12" y="300"/>
                  </a:cubicBezTo>
                  <a:cubicBezTo>
                    <a:pt x="13" y="301"/>
                    <a:pt x="13" y="301"/>
                    <a:pt x="13" y="301"/>
                  </a:cubicBezTo>
                  <a:cubicBezTo>
                    <a:pt x="15" y="298"/>
                    <a:pt x="15" y="298"/>
                    <a:pt x="15" y="298"/>
                  </a:cubicBezTo>
                  <a:cubicBezTo>
                    <a:pt x="11" y="297"/>
                    <a:pt x="11" y="297"/>
                    <a:pt x="11" y="297"/>
                  </a:cubicBezTo>
                  <a:cubicBezTo>
                    <a:pt x="10" y="311"/>
                    <a:pt x="10" y="311"/>
                    <a:pt x="10" y="311"/>
                  </a:cubicBezTo>
                  <a:cubicBezTo>
                    <a:pt x="10" y="313"/>
                    <a:pt x="11" y="314"/>
                    <a:pt x="12" y="315"/>
                  </a:cubicBezTo>
                  <a:cubicBezTo>
                    <a:pt x="14" y="316"/>
                    <a:pt x="14" y="316"/>
                    <a:pt x="14" y="316"/>
                  </a:cubicBezTo>
                  <a:cubicBezTo>
                    <a:pt x="16" y="313"/>
                    <a:pt x="16" y="313"/>
                    <a:pt x="16" y="313"/>
                  </a:cubicBezTo>
                  <a:cubicBezTo>
                    <a:pt x="13" y="311"/>
                    <a:pt x="13" y="311"/>
                    <a:pt x="13" y="311"/>
                  </a:cubicBezTo>
                  <a:cubicBezTo>
                    <a:pt x="12" y="311"/>
                    <a:pt x="12" y="312"/>
                    <a:pt x="12" y="312"/>
                  </a:cubicBezTo>
                  <a:cubicBezTo>
                    <a:pt x="12" y="312"/>
                    <a:pt x="12" y="312"/>
                    <a:pt x="12" y="313"/>
                  </a:cubicBezTo>
                  <a:cubicBezTo>
                    <a:pt x="12" y="313"/>
                    <a:pt x="12" y="313"/>
                    <a:pt x="12" y="313"/>
                  </a:cubicBezTo>
                  <a:cubicBezTo>
                    <a:pt x="12" y="315"/>
                    <a:pt x="12" y="319"/>
                    <a:pt x="12" y="322"/>
                  </a:cubicBezTo>
                  <a:cubicBezTo>
                    <a:pt x="12" y="325"/>
                    <a:pt x="13" y="328"/>
                    <a:pt x="13" y="328"/>
                  </a:cubicBezTo>
                  <a:cubicBezTo>
                    <a:pt x="13" y="329"/>
                    <a:pt x="13" y="330"/>
                    <a:pt x="15" y="331"/>
                  </a:cubicBezTo>
                  <a:cubicBezTo>
                    <a:pt x="15" y="331"/>
                    <a:pt x="15" y="331"/>
                    <a:pt x="15" y="331"/>
                  </a:cubicBezTo>
                  <a:cubicBezTo>
                    <a:pt x="11" y="339"/>
                    <a:pt x="11" y="339"/>
                    <a:pt x="11" y="339"/>
                  </a:cubicBezTo>
                  <a:cubicBezTo>
                    <a:pt x="11" y="341"/>
                    <a:pt x="11" y="343"/>
                    <a:pt x="13" y="344"/>
                  </a:cubicBezTo>
                  <a:cubicBezTo>
                    <a:pt x="15" y="345"/>
                    <a:pt x="15" y="345"/>
                    <a:pt x="15" y="345"/>
                  </a:cubicBezTo>
                  <a:cubicBezTo>
                    <a:pt x="17" y="342"/>
                    <a:pt x="17" y="342"/>
                    <a:pt x="17" y="342"/>
                  </a:cubicBezTo>
                  <a:cubicBezTo>
                    <a:pt x="13" y="342"/>
                    <a:pt x="13" y="342"/>
                    <a:pt x="13" y="342"/>
                  </a:cubicBezTo>
                  <a:cubicBezTo>
                    <a:pt x="12" y="353"/>
                    <a:pt x="12" y="353"/>
                    <a:pt x="12" y="353"/>
                  </a:cubicBezTo>
                  <a:cubicBezTo>
                    <a:pt x="12" y="355"/>
                    <a:pt x="13" y="356"/>
                    <a:pt x="14" y="357"/>
                  </a:cubicBezTo>
                  <a:cubicBezTo>
                    <a:pt x="14" y="357"/>
                    <a:pt x="14" y="357"/>
                    <a:pt x="14" y="357"/>
                  </a:cubicBezTo>
                  <a:cubicBezTo>
                    <a:pt x="13" y="375"/>
                    <a:pt x="13" y="375"/>
                    <a:pt x="13" y="375"/>
                  </a:cubicBezTo>
                  <a:cubicBezTo>
                    <a:pt x="13" y="377"/>
                    <a:pt x="14" y="378"/>
                    <a:pt x="15" y="379"/>
                  </a:cubicBezTo>
                  <a:cubicBezTo>
                    <a:pt x="15" y="379"/>
                    <a:pt x="15" y="379"/>
                    <a:pt x="15" y="379"/>
                  </a:cubicBezTo>
                  <a:cubicBezTo>
                    <a:pt x="15" y="389"/>
                    <a:pt x="15" y="389"/>
                    <a:pt x="15" y="389"/>
                  </a:cubicBezTo>
                  <a:cubicBezTo>
                    <a:pt x="15" y="390"/>
                    <a:pt x="16" y="392"/>
                    <a:pt x="17" y="392"/>
                  </a:cubicBezTo>
                  <a:cubicBezTo>
                    <a:pt x="17" y="393"/>
                    <a:pt x="17" y="393"/>
                    <a:pt x="17" y="393"/>
                  </a:cubicBezTo>
                  <a:cubicBezTo>
                    <a:pt x="13" y="399"/>
                    <a:pt x="13" y="399"/>
                    <a:pt x="13" y="399"/>
                  </a:cubicBezTo>
                  <a:cubicBezTo>
                    <a:pt x="12" y="401"/>
                    <a:pt x="13" y="403"/>
                    <a:pt x="15" y="404"/>
                  </a:cubicBezTo>
                  <a:cubicBezTo>
                    <a:pt x="18" y="406"/>
                    <a:pt x="18" y="406"/>
                    <a:pt x="18" y="406"/>
                  </a:cubicBezTo>
                  <a:cubicBezTo>
                    <a:pt x="16" y="415"/>
                    <a:pt x="16" y="415"/>
                    <a:pt x="16" y="415"/>
                  </a:cubicBezTo>
                  <a:cubicBezTo>
                    <a:pt x="15" y="417"/>
                    <a:pt x="16" y="418"/>
                    <a:pt x="18" y="419"/>
                  </a:cubicBezTo>
                  <a:cubicBezTo>
                    <a:pt x="20" y="421"/>
                    <a:pt x="20" y="421"/>
                    <a:pt x="20" y="421"/>
                  </a:cubicBezTo>
                  <a:cubicBezTo>
                    <a:pt x="22" y="417"/>
                    <a:pt x="22" y="417"/>
                    <a:pt x="22" y="417"/>
                  </a:cubicBezTo>
                  <a:cubicBezTo>
                    <a:pt x="18" y="415"/>
                    <a:pt x="18" y="415"/>
                    <a:pt x="18" y="415"/>
                  </a:cubicBezTo>
                  <a:cubicBezTo>
                    <a:pt x="18" y="416"/>
                    <a:pt x="18" y="416"/>
                    <a:pt x="18" y="416"/>
                  </a:cubicBezTo>
                  <a:cubicBezTo>
                    <a:pt x="18" y="416"/>
                    <a:pt x="18" y="416"/>
                    <a:pt x="18" y="417"/>
                  </a:cubicBezTo>
                  <a:cubicBezTo>
                    <a:pt x="18" y="417"/>
                    <a:pt x="17" y="419"/>
                    <a:pt x="17" y="420"/>
                  </a:cubicBezTo>
                  <a:cubicBezTo>
                    <a:pt x="16" y="423"/>
                    <a:pt x="16" y="426"/>
                    <a:pt x="15" y="428"/>
                  </a:cubicBezTo>
                  <a:cubicBezTo>
                    <a:pt x="15" y="430"/>
                    <a:pt x="14" y="431"/>
                    <a:pt x="14" y="432"/>
                  </a:cubicBezTo>
                  <a:cubicBezTo>
                    <a:pt x="14" y="432"/>
                    <a:pt x="14" y="432"/>
                    <a:pt x="14" y="433"/>
                  </a:cubicBezTo>
                  <a:cubicBezTo>
                    <a:pt x="14" y="433"/>
                    <a:pt x="14" y="433"/>
                    <a:pt x="14" y="433"/>
                  </a:cubicBezTo>
                  <a:cubicBezTo>
                    <a:pt x="16" y="433"/>
                    <a:pt x="16" y="433"/>
                    <a:pt x="16" y="433"/>
                  </a:cubicBezTo>
                  <a:cubicBezTo>
                    <a:pt x="14" y="433"/>
                    <a:pt x="14" y="433"/>
                    <a:pt x="14" y="433"/>
                  </a:cubicBezTo>
                  <a:cubicBezTo>
                    <a:pt x="14" y="433"/>
                    <a:pt x="14" y="433"/>
                    <a:pt x="14" y="433"/>
                  </a:cubicBezTo>
                  <a:cubicBezTo>
                    <a:pt x="16" y="433"/>
                    <a:pt x="16" y="433"/>
                    <a:pt x="16" y="433"/>
                  </a:cubicBezTo>
                  <a:cubicBezTo>
                    <a:pt x="14" y="433"/>
                    <a:pt x="14" y="433"/>
                    <a:pt x="14" y="433"/>
                  </a:cubicBezTo>
                  <a:cubicBezTo>
                    <a:pt x="17" y="434"/>
                    <a:pt x="17" y="434"/>
                    <a:pt x="17" y="434"/>
                  </a:cubicBezTo>
                  <a:cubicBezTo>
                    <a:pt x="14" y="432"/>
                    <a:pt x="14" y="432"/>
                    <a:pt x="14" y="432"/>
                  </a:cubicBezTo>
                  <a:cubicBezTo>
                    <a:pt x="14" y="433"/>
                    <a:pt x="14" y="433"/>
                    <a:pt x="14" y="433"/>
                  </a:cubicBezTo>
                  <a:cubicBezTo>
                    <a:pt x="17" y="434"/>
                    <a:pt x="17" y="434"/>
                    <a:pt x="17" y="434"/>
                  </a:cubicBezTo>
                  <a:cubicBezTo>
                    <a:pt x="14" y="432"/>
                    <a:pt x="14" y="432"/>
                    <a:pt x="14" y="432"/>
                  </a:cubicBezTo>
                  <a:cubicBezTo>
                    <a:pt x="18" y="434"/>
                    <a:pt x="18" y="434"/>
                    <a:pt x="18" y="434"/>
                  </a:cubicBezTo>
                  <a:cubicBezTo>
                    <a:pt x="14" y="432"/>
                    <a:pt x="14" y="432"/>
                    <a:pt x="14" y="432"/>
                  </a:cubicBezTo>
                  <a:cubicBezTo>
                    <a:pt x="14" y="432"/>
                    <a:pt x="14" y="432"/>
                    <a:pt x="14" y="432"/>
                  </a:cubicBezTo>
                  <a:cubicBezTo>
                    <a:pt x="18" y="434"/>
                    <a:pt x="18" y="434"/>
                    <a:pt x="18" y="434"/>
                  </a:cubicBezTo>
                  <a:cubicBezTo>
                    <a:pt x="14" y="432"/>
                    <a:pt x="14" y="432"/>
                    <a:pt x="14" y="432"/>
                  </a:cubicBezTo>
                  <a:cubicBezTo>
                    <a:pt x="14" y="433"/>
                    <a:pt x="13" y="434"/>
                    <a:pt x="14" y="435"/>
                  </a:cubicBezTo>
                  <a:cubicBezTo>
                    <a:pt x="14" y="436"/>
                    <a:pt x="15" y="437"/>
                    <a:pt x="16" y="437"/>
                  </a:cubicBezTo>
                  <a:cubicBezTo>
                    <a:pt x="18" y="439"/>
                    <a:pt x="18" y="439"/>
                    <a:pt x="18" y="439"/>
                  </a:cubicBezTo>
                  <a:cubicBezTo>
                    <a:pt x="15" y="454"/>
                    <a:pt x="15" y="454"/>
                    <a:pt x="15" y="454"/>
                  </a:cubicBezTo>
                  <a:cubicBezTo>
                    <a:pt x="15" y="455"/>
                    <a:pt x="15" y="457"/>
                    <a:pt x="17" y="458"/>
                  </a:cubicBezTo>
                  <a:cubicBezTo>
                    <a:pt x="20" y="460"/>
                    <a:pt x="20" y="460"/>
                    <a:pt x="20" y="460"/>
                  </a:cubicBezTo>
                  <a:cubicBezTo>
                    <a:pt x="22" y="456"/>
                    <a:pt x="22" y="456"/>
                    <a:pt x="22" y="456"/>
                  </a:cubicBezTo>
                  <a:cubicBezTo>
                    <a:pt x="18" y="454"/>
                    <a:pt x="18" y="454"/>
                    <a:pt x="18" y="454"/>
                  </a:cubicBezTo>
                  <a:cubicBezTo>
                    <a:pt x="18" y="455"/>
                    <a:pt x="18" y="455"/>
                    <a:pt x="18" y="455"/>
                  </a:cubicBezTo>
                  <a:cubicBezTo>
                    <a:pt x="18" y="455"/>
                    <a:pt x="18" y="455"/>
                    <a:pt x="18" y="456"/>
                  </a:cubicBezTo>
                  <a:cubicBezTo>
                    <a:pt x="18" y="456"/>
                    <a:pt x="18" y="457"/>
                    <a:pt x="18" y="457"/>
                  </a:cubicBezTo>
                  <a:cubicBezTo>
                    <a:pt x="17" y="461"/>
                    <a:pt x="17" y="473"/>
                    <a:pt x="17" y="473"/>
                  </a:cubicBezTo>
                  <a:cubicBezTo>
                    <a:pt x="17" y="474"/>
                    <a:pt x="18" y="475"/>
                    <a:pt x="19" y="476"/>
                  </a:cubicBezTo>
                  <a:cubicBezTo>
                    <a:pt x="21" y="477"/>
                    <a:pt x="21" y="477"/>
                    <a:pt x="21" y="477"/>
                  </a:cubicBezTo>
                  <a:cubicBezTo>
                    <a:pt x="23" y="474"/>
                    <a:pt x="23" y="474"/>
                    <a:pt x="23" y="474"/>
                  </a:cubicBezTo>
                  <a:cubicBezTo>
                    <a:pt x="19" y="474"/>
                    <a:pt x="19" y="474"/>
                    <a:pt x="19" y="474"/>
                  </a:cubicBezTo>
                  <a:cubicBezTo>
                    <a:pt x="18" y="492"/>
                    <a:pt x="18" y="492"/>
                    <a:pt x="18" y="492"/>
                  </a:cubicBezTo>
                  <a:cubicBezTo>
                    <a:pt x="18" y="493"/>
                    <a:pt x="19" y="495"/>
                    <a:pt x="20" y="496"/>
                  </a:cubicBezTo>
                  <a:cubicBezTo>
                    <a:pt x="24" y="498"/>
                    <a:pt x="24" y="498"/>
                    <a:pt x="24" y="498"/>
                  </a:cubicBezTo>
                  <a:cubicBezTo>
                    <a:pt x="22" y="509"/>
                    <a:pt x="22" y="509"/>
                    <a:pt x="22" y="509"/>
                  </a:cubicBezTo>
                  <a:cubicBezTo>
                    <a:pt x="21" y="510"/>
                    <a:pt x="22" y="512"/>
                    <a:pt x="23" y="513"/>
                  </a:cubicBezTo>
                  <a:cubicBezTo>
                    <a:pt x="24" y="513"/>
                    <a:pt x="24" y="513"/>
                    <a:pt x="24" y="513"/>
                  </a:cubicBezTo>
                  <a:cubicBezTo>
                    <a:pt x="22" y="530"/>
                    <a:pt x="22" y="530"/>
                    <a:pt x="22" y="530"/>
                  </a:cubicBezTo>
                  <a:cubicBezTo>
                    <a:pt x="22" y="532"/>
                    <a:pt x="23" y="533"/>
                    <a:pt x="24" y="534"/>
                  </a:cubicBezTo>
                  <a:cubicBezTo>
                    <a:pt x="25" y="535"/>
                    <a:pt x="25" y="535"/>
                    <a:pt x="25" y="535"/>
                  </a:cubicBezTo>
                  <a:cubicBezTo>
                    <a:pt x="24" y="545"/>
                    <a:pt x="24" y="545"/>
                    <a:pt x="24" y="545"/>
                  </a:cubicBezTo>
                  <a:cubicBezTo>
                    <a:pt x="23" y="546"/>
                    <a:pt x="24" y="548"/>
                    <a:pt x="25" y="549"/>
                  </a:cubicBezTo>
                  <a:cubicBezTo>
                    <a:pt x="27" y="550"/>
                    <a:pt x="27" y="550"/>
                    <a:pt x="27" y="550"/>
                  </a:cubicBezTo>
                  <a:cubicBezTo>
                    <a:pt x="30" y="546"/>
                    <a:pt x="30" y="546"/>
                    <a:pt x="30" y="546"/>
                  </a:cubicBezTo>
                  <a:cubicBezTo>
                    <a:pt x="26" y="546"/>
                    <a:pt x="26" y="546"/>
                    <a:pt x="26" y="546"/>
                  </a:cubicBezTo>
                  <a:cubicBezTo>
                    <a:pt x="23" y="561"/>
                    <a:pt x="23" y="561"/>
                    <a:pt x="23" y="561"/>
                  </a:cubicBezTo>
                  <a:cubicBezTo>
                    <a:pt x="23" y="562"/>
                    <a:pt x="24" y="564"/>
                    <a:pt x="25" y="565"/>
                  </a:cubicBezTo>
                  <a:cubicBezTo>
                    <a:pt x="26" y="565"/>
                    <a:pt x="26" y="565"/>
                    <a:pt x="26" y="565"/>
                  </a:cubicBezTo>
                  <a:cubicBezTo>
                    <a:pt x="26" y="582"/>
                    <a:pt x="26" y="582"/>
                    <a:pt x="26" y="582"/>
                  </a:cubicBezTo>
                  <a:cubicBezTo>
                    <a:pt x="26" y="583"/>
                    <a:pt x="26" y="584"/>
                    <a:pt x="28" y="585"/>
                  </a:cubicBezTo>
                  <a:cubicBezTo>
                    <a:pt x="30" y="586"/>
                    <a:pt x="30" y="586"/>
                    <a:pt x="30" y="586"/>
                  </a:cubicBezTo>
                  <a:cubicBezTo>
                    <a:pt x="32" y="583"/>
                    <a:pt x="32" y="583"/>
                    <a:pt x="32" y="583"/>
                  </a:cubicBezTo>
                  <a:cubicBezTo>
                    <a:pt x="28" y="583"/>
                    <a:pt x="28" y="583"/>
                    <a:pt x="28" y="583"/>
                  </a:cubicBezTo>
                  <a:cubicBezTo>
                    <a:pt x="25" y="601"/>
                    <a:pt x="25" y="601"/>
                    <a:pt x="25" y="601"/>
                  </a:cubicBezTo>
                  <a:cubicBezTo>
                    <a:pt x="25" y="602"/>
                    <a:pt x="26" y="604"/>
                    <a:pt x="27" y="605"/>
                  </a:cubicBezTo>
                  <a:cubicBezTo>
                    <a:pt x="31" y="607"/>
                    <a:pt x="31" y="607"/>
                    <a:pt x="31" y="607"/>
                  </a:cubicBezTo>
                  <a:cubicBezTo>
                    <a:pt x="30" y="618"/>
                    <a:pt x="30" y="618"/>
                    <a:pt x="30" y="618"/>
                  </a:cubicBezTo>
                  <a:cubicBezTo>
                    <a:pt x="30" y="619"/>
                    <a:pt x="30" y="621"/>
                    <a:pt x="32" y="621"/>
                  </a:cubicBezTo>
                  <a:cubicBezTo>
                    <a:pt x="33" y="622"/>
                    <a:pt x="33" y="622"/>
                    <a:pt x="33" y="622"/>
                  </a:cubicBezTo>
                  <a:cubicBezTo>
                    <a:pt x="35" y="619"/>
                    <a:pt x="35" y="619"/>
                    <a:pt x="35" y="619"/>
                  </a:cubicBezTo>
                  <a:cubicBezTo>
                    <a:pt x="31" y="618"/>
                    <a:pt x="31" y="618"/>
                    <a:pt x="31" y="618"/>
                  </a:cubicBezTo>
                  <a:cubicBezTo>
                    <a:pt x="29" y="636"/>
                    <a:pt x="29" y="636"/>
                    <a:pt x="29" y="636"/>
                  </a:cubicBezTo>
                  <a:cubicBezTo>
                    <a:pt x="28" y="637"/>
                    <a:pt x="29" y="639"/>
                    <a:pt x="30" y="640"/>
                  </a:cubicBezTo>
                  <a:cubicBezTo>
                    <a:pt x="32" y="640"/>
                    <a:pt x="32" y="640"/>
                    <a:pt x="32" y="640"/>
                  </a:cubicBezTo>
                  <a:cubicBezTo>
                    <a:pt x="27" y="646"/>
                    <a:pt x="27" y="646"/>
                    <a:pt x="27" y="646"/>
                  </a:cubicBezTo>
                  <a:cubicBezTo>
                    <a:pt x="27" y="647"/>
                    <a:pt x="26" y="648"/>
                    <a:pt x="27" y="649"/>
                  </a:cubicBezTo>
                  <a:cubicBezTo>
                    <a:pt x="27" y="651"/>
                    <a:pt x="27" y="652"/>
                    <a:pt x="28" y="652"/>
                  </a:cubicBezTo>
                  <a:cubicBezTo>
                    <a:pt x="31" y="654"/>
                    <a:pt x="31" y="654"/>
                    <a:pt x="31" y="654"/>
                  </a:cubicBezTo>
                  <a:cubicBezTo>
                    <a:pt x="33" y="655"/>
                    <a:pt x="36" y="655"/>
                    <a:pt x="37" y="653"/>
                  </a:cubicBezTo>
                  <a:cubicBezTo>
                    <a:pt x="38" y="651"/>
                    <a:pt x="38" y="649"/>
                    <a:pt x="36" y="64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9" name="Freeform 300"/>
            <p:cNvSpPr/>
            <p:nvPr/>
          </p:nvSpPr>
          <p:spPr bwMode="auto">
            <a:xfrm>
              <a:off x="3263930" y="3940510"/>
              <a:ext cx="174535" cy="870690"/>
            </a:xfrm>
            <a:custGeom>
              <a:avLst/>
              <a:gdLst>
                <a:gd name="T0" fmla="*/ 42 w 129"/>
                <a:gd name="T1" fmla="*/ 641 h 643"/>
                <a:gd name="T2" fmla="*/ 63 w 129"/>
                <a:gd name="T3" fmla="*/ 629 h 643"/>
                <a:gd name="T4" fmla="*/ 103 w 129"/>
                <a:gd name="T5" fmla="*/ 631 h 643"/>
                <a:gd name="T6" fmla="*/ 100 w 129"/>
                <a:gd name="T7" fmla="*/ 597 h 643"/>
                <a:gd name="T8" fmla="*/ 105 w 129"/>
                <a:gd name="T9" fmla="*/ 582 h 643"/>
                <a:gd name="T10" fmla="*/ 105 w 129"/>
                <a:gd name="T11" fmla="*/ 582 h 643"/>
                <a:gd name="T12" fmla="*/ 104 w 129"/>
                <a:gd name="T13" fmla="*/ 583 h 643"/>
                <a:gd name="T14" fmla="*/ 106 w 129"/>
                <a:gd name="T15" fmla="*/ 523 h 643"/>
                <a:gd name="T16" fmla="*/ 102 w 129"/>
                <a:gd name="T17" fmla="*/ 491 h 643"/>
                <a:gd name="T18" fmla="*/ 104 w 129"/>
                <a:gd name="T19" fmla="*/ 465 h 643"/>
                <a:gd name="T20" fmla="*/ 110 w 129"/>
                <a:gd name="T21" fmla="*/ 433 h 643"/>
                <a:gd name="T22" fmla="*/ 111 w 129"/>
                <a:gd name="T23" fmla="*/ 416 h 643"/>
                <a:gd name="T24" fmla="*/ 109 w 129"/>
                <a:gd name="T25" fmla="*/ 415 h 643"/>
                <a:gd name="T26" fmla="*/ 110 w 129"/>
                <a:gd name="T27" fmla="*/ 416 h 643"/>
                <a:gd name="T28" fmla="*/ 114 w 129"/>
                <a:gd name="T29" fmla="*/ 403 h 643"/>
                <a:gd name="T30" fmla="*/ 113 w 129"/>
                <a:gd name="T31" fmla="*/ 404 h 643"/>
                <a:gd name="T32" fmla="*/ 113 w 129"/>
                <a:gd name="T33" fmla="*/ 384 h 643"/>
                <a:gd name="T34" fmla="*/ 118 w 129"/>
                <a:gd name="T35" fmla="*/ 355 h 643"/>
                <a:gd name="T36" fmla="*/ 115 w 129"/>
                <a:gd name="T37" fmla="*/ 354 h 643"/>
                <a:gd name="T38" fmla="*/ 117 w 129"/>
                <a:gd name="T39" fmla="*/ 354 h 643"/>
                <a:gd name="T40" fmla="*/ 115 w 129"/>
                <a:gd name="T41" fmla="*/ 316 h 643"/>
                <a:gd name="T42" fmla="*/ 113 w 129"/>
                <a:gd name="T43" fmla="*/ 315 h 643"/>
                <a:gd name="T44" fmla="*/ 116 w 129"/>
                <a:gd name="T45" fmla="*/ 317 h 643"/>
                <a:gd name="T46" fmla="*/ 120 w 129"/>
                <a:gd name="T47" fmla="*/ 301 h 643"/>
                <a:gd name="T48" fmla="*/ 121 w 129"/>
                <a:gd name="T49" fmla="*/ 281 h 643"/>
                <a:gd name="T50" fmla="*/ 120 w 129"/>
                <a:gd name="T51" fmla="*/ 241 h 643"/>
                <a:gd name="T52" fmla="*/ 123 w 129"/>
                <a:gd name="T53" fmla="*/ 193 h 643"/>
                <a:gd name="T54" fmla="*/ 124 w 129"/>
                <a:gd name="T55" fmla="*/ 145 h 643"/>
                <a:gd name="T56" fmla="*/ 122 w 129"/>
                <a:gd name="T57" fmla="*/ 111 h 643"/>
                <a:gd name="T58" fmla="*/ 123 w 129"/>
                <a:gd name="T59" fmla="*/ 60 h 643"/>
                <a:gd name="T60" fmla="*/ 124 w 129"/>
                <a:gd name="T61" fmla="*/ 47 h 643"/>
                <a:gd name="T62" fmla="*/ 106 w 129"/>
                <a:gd name="T63" fmla="*/ 10 h 643"/>
                <a:gd name="T64" fmla="*/ 116 w 129"/>
                <a:gd name="T65" fmla="*/ 45 h 643"/>
                <a:gd name="T66" fmla="*/ 116 w 129"/>
                <a:gd name="T67" fmla="*/ 44 h 643"/>
                <a:gd name="T68" fmla="*/ 119 w 129"/>
                <a:gd name="T69" fmla="*/ 87 h 643"/>
                <a:gd name="T70" fmla="*/ 123 w 129"/>
                <a:gd name="T71" fmla="*/ 130 h 643"/>
                <a:gd name="T72" fmla="*/ 119 w 129"/>
                <a:gd name="T73" fmla="*/ 185 h 643"/>
                <a:gd name="T74" fmla="*/ 112 w 129"/>
                <a:gd name="T75" fmla="*/ 228 h 643"/>
                <a:gd name="T76" fmla="*/ 109 w 129"/>
                <a:gd name="T77" fmla="*/ 275 h 643"/>
                <a:gd name="T78" fmla="*/ 111 w 129"/>
                <a:gd name="T79" fmla="*/ 307 h 643"/>
                <a:gd name="T80" fmla="*/ 112 w 129"/>
                <a:gd name="T81" fmla="*/ 315 h 643"/>
                <a:gd name="T82" fmla="*/ 110 w 129"/>
                <a:gd name="T83" fmla="*/ 319 h 643"/>
                <a:gd name="T84" fmla="*/ 109 w 129"/>
                <a:gd name="T85" fmla="*/ 352 h 643"/>
                <a:gd name="T86" fmla="*/ 112 w 129"/>
                <a:gd name="T87" fmla="*/ 377 h 643"/>
                <a:gd name="T88" fmla="*/ 107 w 129"/>
                <a:gd name="T89" fmla="*/ 399 h 643"/>
                <a:gd name="T90" fmla="*/ 103 w 129"/>
                <a:gd name="T91" fmla="*/ 413 h 643"/>
                <a:gd name="T92" fmla="*/ 105 w 129"/>
                <a:gd name="T93" fmla="*/ 418 h 643"/>
                <a:gd name="T94" fmla="*/ 102 w 129"/>
                <a:gd name="T95" fmla="*/ 430 h 643"/>
                <a:gd name="T96" fmla="*/ 102 w 129"/>
                <a:gd name="T97" fmla="*/ 430 h 643"/>
                <a:gd name="T98" fmla="*/ 102 w 129"/>
                <a:gd name="T99" fmla="*/ 449 h 643"/>
                <a:gd name="T100" fmla="*/ 103 w 129"/>
                <a:gd name="T101" fmla="*/ 483 h 643"/>
                <a:gd name="T102" fmla="*/ 102 w 129"/>
                <a:gd name="T103" fmla="*/ 508 h 643"/>
                <a:gd name="T104" fmla="*/ 93 w 129"/>
                <a:gd name="T105" fmla="*/ 578 h 643"/>
                <a:gd name="T106" fmla="*/ 94 w 129"/>
                <a:gd name="T107" fmla="*/ 598 h 643"/>
                <a:gd name="T108" fmla="*/ 94 w 129"/>
                <a:gd name="T109" fmla="*/ 599 h 643"/>
                <a:gd name="T110" fmla="*/ 99 w 129"/>
                <a:gd name="T111" fmla="*/ 601 h 643"/>
                <a:gd name="T112" fmla="*/ 99 w 129"/>
                <a:gd name="T113" fmla="*/ 630 h 643"/>
                <a:gd name="T114" fmla="*/ 59 w 129"/>
                <a:gd name="T115" fmla="*/ 636 h 643"/>
                <a:gd name="T116" fmla="*/ 40 w 129"/>
                <a:gd name="T117" fmla="*/ 638 h 643"/>
                <a:gd name="T118" fmla="*/ 39 w 129"/>
                <a:gd name="T119" fmla="*/ 636 h 643"/>
                <a:gd name="T120" fmla="*/ 5 w 129"/>
                <a:gd name="T121" fmla="*/ 642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9" h="643">
                  <a:moveTo>
                    <a:pt x="10" y="635"/>
                  </a:moveTo>
                  <a:cubicBezTo>
                    <a:pt x="6" y="633"/>
                    <a:pt x="6" y="633"/>
                    <a:pt x="6" y="633"/>
                  </a:cubicBezTo>
                  <a:cubicBezTo>
                    <a:pt x="4" y="636"/>
                    <a:pt x="4" y="636"/>
                    <a:pt x="4" y="636"/>
                  </a:cubicBezTo>
                  <a:cubicBezTo>
                    <a:pt x="4" y="640"/>
                    <a:pt x="4" y="640"/>
                    <a:pt x="4" y="640"/>
                  </a:cubicBezTo>
                  <a:cubicBezTo>
                    <a:pt x="4" y="640"/>
                    <a:pt x="10" y="640"/>
                    <a:pt x="17" y="641"/>
                  </a:cubicBezTo>
                  <a:cubicBezTo>
                    <a:pt x="25" y="641"/>
                    <a:pt x="33" y="642"/>
                    <a:pt x="37" y="642"/>
                  </a:cubicBezTo>
                  <a:cubicBezTo>
                    <a:pt x="38" y="642"/>
                    <a:pt x="39" y="642"/>
                    <a:pt x="39" y="642"/>
                  </a:cubicBezTo>
                  <a:cubicBezTo>
                    <a:pt x="40" y="642"/>
                    <a:pt x="40" y="642"/>
                    <a:pt x="40" y="642"/>
                  </a:cubicBezTo>
                  <a:cubicBezTo>
                    <a:pt x="40" y="642"/>
                    <a:pt x="41" y="641"/>
                    <a:pt x="41" y="641"/>
                  </a:cubicBezTo>
                  <a:cubicBezTo>
                    <a:pt x="42" y="641"/>
                    <a:pt x="42" y="641"/>
                    <a:pt x="42" y="641"/>
                  </a:cubicBezTo>
                  <a:cubicBezTo>
                    <a:pt x="42" y="641"/>
                    <a:pt x="43" y="640"/>
                    <a:pt x="43" y="640"/>
                  </a:cubicBezTo>
                  <a:cubicBezTo>
                    <a:pt x="44" y="639"/>
                    <a:pt x="44" y="638"/>
                    <a:pt x="44" y="637"/>
                  </a:cubicBezTo>
                  <a:cubicBezTo>
                    <a:pt x="43" y="636"/>
                    <a:pt x="43" y="635"/>
                    <a:pt x="42" y="634"/>
                  </a:cubicBezTo>
                  <a:cubicBezTo>
                    <a:pt x="36" y="631"/>
                    <a:pt x="36" y="631"/>
                    <a:pt x="36" y="631"/>
                  </a:cubicBezTo>
                  <a:cubicBezTo>
                    <a:pt x="34" y="634"/>
                    <a:pt x="34" y="634"/>
                    <a:pt x="34" y="634"/>
                  </a:cubicBezTo>
                  <a:cubicBezTo>
                    <a:pt x="34" y="638"/>
                    <a:pt x="34" y="638"/>
                    <a:pt x="34" y="638"/>
                  </a:cubicBezTo>
                  <a:cubicBezTo>
                    <a:pt x="65" y="639"/>
                    <a:pt x="65" y="639"/>
                    <a:pt x="65" y="639"/>
                  </a:cubicBezTo>
                  <a:cubicBezTo>
                    <a:pt x="67" y="639"/>
                    <a:pt x="69" y="638"/>
                    <a:pt x="69" y="637"/>
                  </a:cubicBezTo>
                  <a:cubicBezTo>
                    <a:pt x="70" y="635"/>
                    <a:pt x="69" y="633"/>
                    <a:pt x="67" y="632"/>
                  </a:cubicBezTo>
                  <a:cubicBezTo>
                    <a:pt x="63" y="629"/>
                    <a:pt x="63" y="629"/>
                    <a:pt x="63" y="629"/>
                  </a:cubicBezTo>
                  <a:cubicBezTo>
                    <a:pt x="61" y="633"/>
                    <a:pt x="61" y="633"/>
                    <a:pt x="61" y="633"/>
                  </a:cubicBezTo>
                  <a:cubicBezTo>
                    <a:pt x="60" y="637"/>
                    <a:pt x="60" y="637"/>
                    <a:pt x="60" y="637"/>
                  </a:cubicBezTo>
                  <a:cubicBezTo>
                    <a:pt x="89" y="642"/>
                    <a:pt x="89" y="642"/>
                    <a:pt x="89" y="642"/>
                  </a:cubicBezTo>
                  <a:cubicBezTo>
                    <a:pt x="91" y="643"/>
                    <a:pt x="93" y="641"/>
                    <a:pt x="93" y="640"/>
                  </a:cubicBezTo>
                  <a:cubicBezTo>
                    <a:pt x="94" y="638"/>
                    <a:pt x="94" y="636"/>
                    <a:pt x="92" y="635"/>
                  </a:cubicBezTo>
                  <a:cubicBezTo>
                    <a:pt x="85" y="631"/>
                    <a:pt x="85" y="631"/>
                    <a:pt x="85" y="631"/>
                  </a:cubicBezTo>
                  <a:cubicBezTo>
                    <a:pt x="83" y="634"/>
                    <a:pt x="83" y="634"/>
                    <a:pt x="83" y="634"/>
                  </a:cubicBezTo>
                  <a:cubicBezTo>
                    <a:pt x="84" y="638"/>
                    <a:pt x="84" y="638"/>
                    <a:pt x="84" y="638"/>
                  </a:cubicBezTo>
                  <a:cubicBezTo>
                    <a:pt x="100" y="634"/>
                    <a:pt x="100" y="634"/>
                    <a:pt x="100" y="634"/>
                  </a:cubicBezTo>
                  <a:cubicBezTo>
                    <a:pt x="102" y="634"/>
                    <a:pt x="103" y="633"/>
                    <a:pt x="103" y="631"/>
                  </a:cubicBezTo>
                  <a:cubicBezTo>
                    <a:pt x="103" y="629"/>
                    <a:pt x="103" y="628"/>
                    <a:pt x="101" y="627"/>
                  </a:cubicBezTo>
                  <a:cubicBezTo>
                    <a:pt x="101" y="627"/>
                    <a:pt x="101" y="627"/>
                    <a:pt x="101" y="627"/>
                  </a:cubicBezTo>
                  <a:cubicBezTo>
                    <a:pt x="101" y="615"/>
                    <a:pt x="101" y="615"/>
                    <a:pt x="101" y="615"/>
                  </a:cubicBezTo>
                  <a:cubicBezTo>
                    <a:pt x="101" y="613"/>
                    <a:pt x="101" y="612"/>
                    <a:pt x="99" y="611"/>
                  </a:cubicBezTo>
                  <a:cubicBezTo>
                    <a:pt x="97" y="610"/>
                    <a:pt x="97" y="610"/>
                    <a:pt x="97" y="610"/>
                  </a:cubicBezTo>
                  <a:cubicBezTo>
                    <a:pt x="95" y="613"/>
                    <a:pt x="95" y="613"/>
                    <a:pt x="95" y="613"/>
                  </a:cubicBezTo>
                  <a:cubicBezTo>
                    <a:pt x="99" y="615"/>
                    <a:pt x="99" y="615"/>
                    <a:pt x="99" y="615"/>
                  </a:cubicBezTo>
                  <a:cubicBezTo>
                    <a:pt x="103" y="602"/>
                    <a:pt x="103" y="602"/>
                    <a:pt x="103" y="602"/>
                  </a:cubicBezTo>
                  <a:cubicBezTo>
                    <a:pt x="104" y="600"/>
                    <a:pt x="103" y="598"/>
                    <a:pt x="101" y="598"/>
                  </a:cubicBezTo>
                  <a:cubicBezTo>
                    <a:pt x="100" y="597"/>
                    <a:pt x="100" y="597"/>
                    <a:pt x="100" y="597"/>
                  </a:cubicBezTo>
                  <a:cubicBezTo>
                    <a:pt x="98" y="600"/>
                    <a:pt x="98" y="600"/>
                    <a:pt x="98" y="600"/>
                  </a:cubicBezTo>
                  <a:cubicBezTo>
                    <a:pt x="101" y="602"/>
                    <a:pt x="101" y="602"/>
                    <a:pt x="101" y="602"/>
                  </a:cubicBezTo>
                  <a:cubicBezTo>
                    <a:pt x="101" y="601"/>
                    <a:pt x="101" y="601"/>
                    <a:pt x="102" y="601"/>
                  </a:cubicBezTo>
                  <a:cubicBezTo>
                    <a:pt x="102" y="601"/>
                    <a:pt x="102" y="601"/>
                    <a:pt x="102" y="601"/>
                  </a:cubicBezTo>
                  <a:cubicBezTo>
                    <a:pt x="102" y="600"/>
                    <a:pt x="102" y="600"/>
                    <a:pt x="102" y="599"/>
                  </a:cubicBezTo>
                  <a:cubicBezTo>
                    <a:pt x="102" y="597"/>
                    <a:pt x="103" y="593"/>
                    <a:pt x="104" y="589"/>
                  </a:cubicBezTo>
                  <a:cubicBezTo>
                    <a:pt x="104" y="587"/>
                    <a:pt x="104" y="585"/>
                    <a:pt x="104" y="584"/>
                  </a:cubicBezTo>
                  <a:cubicBezTo>
                    <a:pt x="104" y="583"/>
                    <a:pt x="104" y="583"/>
                    <a:pt x="105" y="582"/>
                  </a:cubicBezTo>
                  <a:cubicBezTo>
                    <a:pt x="105" y="582"/>
                    <a:pt x="105" y="582"/>
                    <a:pt x="105" y="582"/>
                  </a:cubicBezTo>
                  <a:cubicBezTo>
                    <a:pt x="105" y="582"/>
                    <a:pt x="105" y="582"/>
                    <a:pt x="105" y="582"/>
                  </a:cubicBezTo>
                  <a:cubicBezTo>
                    <a:pt x="102" y="582"/>
                    <a:pt x="102" y="582"/>
                    <a:pt x="102" y="582"/>
                  </a:cubicBezTo>
                  <a:cubicBezTo>
                    <a:pt x="105" y="582"/>
                    <a:pt x="105" y="582"/>
                    <a:pt x="105" y="582"/>
                  </a:cubicBezTo>
                  <a:cubicBezTo>
                    <a:pt x="105" y="582"/>
                    <a:pt x="105" y="582"/>
                    <a:pt x="105" y="582"/>
                  </a:cubicBezTo>
                  <a:cubicBezTo>
                    <a:pt x="102" y="582"/>
                    <a:pt x="102" y="582"/>
                    <a:pt x="102" y="582"/>
                  </a:cubicBezTo>
                  <a:cubicBezTo>
                    <a:pt x="105" y="582"/>
                    <a:pt x="105" y="582"/>
                    <a:pt x="105" y="582"/>
                  </a:cubicBezTo>
                  <a:cubicBezTo>
                    <a:pt x="101" y="581"/>
                    <a:pt x="101" y="581"/>
                    <a:pt x="101" y="581"/>
                  </a:cubicBezTo>
                  <a:cubicBezTo>
                    <a:pt x="105" y="582"/>
                    <a:pt x="105" y="582"/>
                    <a:pt x="105" y="582"/>
                  </a:cubicBezTo>
                  <a:cubicBezTo>
                    <a:pt x="105" y="582"/>
                    <a:pt x="105" y="582"/>
                    <a:pt x="105" y="582"/>
                  </a:cubicBezTo>
                  <a:cubicBezTo>
                    <a:pt x="101" y="581"/>
                    <a:pt x="101" y="581"/>
                    <a:pt x="101" y="581"/>
                  </a:cubicBezTo>
                  <a:cubicBezTo>
                    <a:pt x="105" y="582"/>
                    <a:pt x="105" y="582"/>
                    <a:pt x="105" y="582"/>
                  </a:cubicBezTo>
                  <a:cubicBezTo>
                    <a:pt x="101" y="581"/>
                    <a:pt x="101" y="581"/>
                    <a:pt x="101" y="581"/>
                  </a:cubicBezTo>
                  <a:cubicBezTo>
                    <a:pt x="104" y="582"/>
                    <a:pt x="104" y="582"/>
                    <a:pt x="104" y="582"/>
                  </a:cubicBezTo>
                  <a:cubicBezTo>
                    <a:pt x="105" y="582"/>
                    <a:pt x="105" y="582"/>
                    <a:pt x="105" y="582"/>
                  </a:cubicBezTo>
                  <a:cubicBezTo>
                    <a:pt x="101" y="581"/>
                    <a:pt x="101" y="581"/>
                    <a:pt x="101" y="581"/>
                  </a:cubicBezTo>
                  <a:cubicBezTo>
                    <a:pt x="104" y="582"/>
                    <a:pt x="104" y="582"/>
                    <a:pt x="104" y="582"/>
                  </a:cubicBezTo>
                  <a:cubicBezTo>
                    <a:pt x="101" y="581"/>
                    <a:pt x="101" y="581"/>
                    <a:pt x="101" y="581"/>
                  </a:cubicBezTo>
                  <a:cubicBezTo>
                    <a:pt x="104" y="583"/>
                    <a:pt x="104" y="583"/>
                    <a:pt x="104" y="583"/>
                  </a:cubicBezTo>
                  <a:cubicBezTo>
                    <a:pt x="104" y="583"/>
                    <a:pt x="104" y="583"/>
                    <a:pt x="104" y="582"/>
                  </a:cubicBezTo>
                  <a:cubicBezTo>
                    <a:pt x="101" y="581"/>
                    <a:pt x="101" y="581"/>
                    <a:pt x="101" y="581"/>
                  </a:cubicBezTo>
                  <a:cubicBezTo>
                    <a:pt x="104" y="583"/>
                    <a:pt x="104" y="583"/>
                    <a:pt x="104" y="583"/>
                  </a:cubicBezTo>
                  <a:cubicBezTo>
                    <a:pt x="105" y="581"/>
                    <a:pt x="105" y="579"/>
                    <a:pt x="103" y="578"/>
                  </a:cubicBezTo>
                  <a:cubicBezTo>
                    <a:pt x="101" y="577"/>
                    <a:pt x="101" y="577"/>
                    <a:pt x="101" y="577"/>
                  </a:cubicBezTo>
                  <a:cubicBezTo>
                    <a:pt x="104" y="563"/>
                    <a:pt x="104" y="563"/>
                    <a:pt x="104" y="563"/>
                  </a:cubicBezTo>
                  <a:cubicBezTo>
                    <a:pt x="105" y="561"/>
                    <a:pt x="104" y="560"/>
                    <a:pt x="102" y="559"/>
                  </a:cubicBezTo>
                  <a:cubicBezTo>
                    <a:pt x="101" y="558"/>
                    <a:pt x="101" y="558"/>
                    <a:pt x="101" y="558"/>
                  </a:cubicBezTo>
                  <a:cubicBezTo>
                    <a:pt x="106" y="546"/>
                    <a:pt x="106" y="546"/>
                    <a:pt x="106" y="546"/>
                  </a:cubicBezTo>
                  <a:cubicBezTo>
                    <a:pt x="107" y="544"/>
                    <a:pt x="107" y="542"/>
                    <a:pt x="105" y="541"/>
                  </a:cubicBezTo>
                  <a:cubicBezTo>
                    <a:pt x="104" y="540"/>
                    <a:pt x="104" y="540"/>
                    <a:pt x="104" y="540"/>
                  </a:cubicBezTo>
                  <a:cubicBezTo>
                    <a:pt x="108" y="527"/>
                    <a:pt x="108" y="527"/>
                    <a:pt x="108" y="527"/>
                  </a:cubicBezTo>
                  <a:cubicBezTo>
                    <a:pt x="108" y="525"/>
                    <a:pt x="108" y="524"/>
                    <a:pt x="106" y="523"/>
                  </a:cubicBezTo>
                  <a:cubicBezTo>
                    <a:pt x="104" y="521"/>
                    <a:pt x="104" y="521"/>
                    <a:pt x="104" y="521"/>
                  </a:cubicBezTo>
                  <a:cubicBezTo>
                    <a:pt x="109" y="512"/>
                    <a:pt x="109" y="512"/>
                    <a:pt x="109" y="512"/>
                  </a:cubicBezTo>
                  <a:cubicBezTo>
                    <a:pt x="110" y="510"/>
                    <a:pt x="110" y="507"/>
                    <a:pt x="108" y="506"/>
                  </a:cubicBezTo>
                  <a:cubicBezTo>
                    <a:pt x="106" y="505"/>
                    <a:pt x="106" y="505"/>
                    <a:pt x="106" y="505"/>
                  </a:cubicBezTo>
                  <a:cubicBezTo>
                    <a:pt x="104" y="509"/>
                    <a:pt x="104" y="509"/>
                    <a:pt x="104" y="509"/>
                  </a:cubicBezTo>
                  <a:cubicBezTo>
                    <a:pt x="108" y="509"/>
                    <a:pt x="108" y="509"/>
                    <a:pt x="108" y="509"/>
                  </a:cubicBezTo>
                  <a:cubicBezTo>
                    <a:pt x="108" y="492"/>
                    <a:pt x="108" y="492"/>
                    <a:pt x="108" y="492"/>
                  </a:cubicBezTo>
                  <a:cubicBezTo>
                    <a:pt x="108" y="491"/>
                    <a:pt x="107" y="490"/>
                    <a:pt x="106" y="489"/>
                  </a:cubicBezTo>
                  <a:cubicBezTo>
                    <a:pt x="104" y="488"/>
                    <a:pt x="104" y="488"/>
                    <a:pt x="104" y="488"/>
                  </a:cubicBezTo>
                  <a:cubicBezTo>
                    <a:pt x="102" y="491"/>
                    <a:pt x="102" y="491"/>
                    <a:pt x="102" y="491"/>
                  </a:cubicBezTo>
                  <a:cubicBezTo>
                    <a:pt x="106" y="492"/>
                    <a:pt x="106" y="492"/>
                    <a:pt x="106" y="492"/>
                  </a:cubicBezTo>
                  <a:cubicBezTo>
                    <a:pt x="109" y="481"/>
                    <a:pt x="109" y="481"/>
                    <a:pt x="109" y="481"/>
                  </a:cubicBezTo>
                  <a:cubicBezTo>
                    <a:pt x="109" y="479"/>
                    <a:pt x="109" y="477"/>
                    <a:pt x="107" y="476"/>
                  </a:cubicBezTo>
                  <a:cubicBezTo>
                    <a:pt x="105" y="475"/>
                    <a:pt x="105" y="475"/>
                    <a:pt x="105" y="475"/>
                  </a:cubicBezTo>
                  <a:cubicBezTo>
                    <a:pt x="103" y="478"/>
                    <a:pt x="103" y="478"/>
                    <a:pt x="103" y="478"/>
                  </a:cubicBezTo>
                  <a:cubicBezTo>
                    <a:pt x="107" y="479"/>
                    <a:pt x="107" y="479"/>
                    <a:pt x="107" y="479"/>
                  </a:cubicBezTo>
                  <a:cubicBezTo>
                    <a:pt x="110" y="468"/>
                    <a:pt x="110" y="468"/>
                    <a:pt x="110" y="468"/>
                  </a:cubicBezTo>
                  <a:cubicBezTo>
                    <a:pt x="110" y="466"/>
                    <a:pt x="109" y="464"/>
                    <a:pt x="108" y="463"/>
                  </a:cubicBezTo>
                  <a:cubicBezTo>
                    <a:pt x="106" y="462"/>
                    <a:pt x="106" y="462"/>
                    <a:pt x="106" y="462"/>
                  </a:cubicBezTo>
                  <a:cubicBezTo>
                    <a:pt x="104" y="465"/>
                    <a:pt x="104" y="465"/>
                    <a:pt x="104" y="465"/>
                  </a:cubicBezTo>
                  <a:cubicBezTo>
                    <a:pt x="108" y="467"/>
                    <a:pt x="108" y="467"/>
                    <a:pt x="108" y="467"/>
                  </a:cubicBezTo>
                  <a:cubicBezTo>
                    <a:pt x="113" y="453"/>
                    <a:pt x="113" y="453"/>
                    <a:pt x="113" y="453"/>
                  </a:cubicBezTo>
                  <a:cubicBezTo>
                    <a:pt x="114" y="451"/>
                    <a:pt x="114" y="449"/>
                    <a:pt x="112" y="448"/>
                  </a:cubicBezTo>
                  <a:cubicBezTo>
                    <a:pt x="110" y="447"/>
                    <a:pt x="110" y="447"/>
                    <a:pt x="110" y="447"/>
                  </a:cubicBezTo>
                  <a:cubicBezTo>
                    <a:pt x="110" y="431"/>
                    <a:pt x="110" y="431"/>
                    <a:pt x="110" y="431"/>
                  </a:cubicBezTo>
                  <a:cubicBezTo>
                    <a:pt x="110" y="430"/>
                    <a:pt x="109" y="429"/>
                    <a:pt x="108" y="428"/>
                  </a:cubicBezTo>
                  <a:cubicBezTo>
                    <a:pt x="108" y="428"/>
                    <a:pt x="108" y="428"/>
                    <a:pt x="108" y="428"/>
                  </a:cubicBezTo>
                  <a:cubicBezTo>
                    <a:pt x="106" y="431"/>
                    <a:pt x="106" y="431"/>
                    <a:pt x="106" y="431"/>
                  </a:cubicBezTo>
                  <a:cubicBezTo>
                    <a:pt x="109" y="433"/>
                    <a:pt x="109" y="433"/>
                    <a:pt x="109" y="433"/>
                  </a:cubicBezTo>
                  <a:cubicBezTo>
                    <a:pt x="109" y="433"/>
                    <a:pt x="109" y="433"/>
                    <a:pt x="110" y="433"/>
                  </a:cubicBezTo>
                  <a:cubicBezTo>
                    <a:pt x="110" y="432"/>
                    <a:pt x="110" y="432"/>
                    <a:pt x="110" y="432"/>
                  </a:cubicBezTo>
                  <a:cubicBezTo>
                    <a:pt x="110" y="431"/>
                    <a:pt x="110" y="430"/>
                    <a:pt x="110" y="428"/>
                  </a:cubicBezTo>
                  <a:cubicBezTo>
                    <a:pt x="111" y="426"/>
                    <a:pt x="111" y="423"/>
                    <a:pt x="112" y="420"/>
                  </a:cubicBezTo>
                  <a:cubicBezTo>
                    <a:pt x="112" y="419"/>
                    <a:pt x="112" y="418"/>
                    <a:pt x="112" y="417"/>
                  </a:cubicBezTo>
                  <a:cubicBezTo>
                    <a:pt x="113" y="417"/>
                    <a:pt x="113" y="417"/>
                    <a:pt x="113" y="416"/>
                  </a:cubicBezTo>
                  <a:cubicBezTo>
                    <a:pt x="113" y="416"/>
                    <a:pt x="113" y="416"/>
                    <a:pt x="113" y="416"/>
                  </a:cubicBezTo>
                  <a:cubicBezTo>
                    <a:pt x="111" y="416"/>
                    <a:pt x="111" y="416"/>
                    <a:pt x="111" y="416"/>
                  </a:cubicBezTo>
                  <a:cubicBezTo>
                    <a:pt x="113" y="416"/>
                    <a:pt x="113" y="416"/>
                    <a:pt x="113" y="416"/>
                  </a:cubicBezTo>
                  <a:cubicBezTo>
                    <a:pt x="113" y="416"/>
                    <a:pt x="113" y="416"/>
                    <a:pt x="113" y="416"/>
                  </a:cubicBezTo>
                  <a:cubicBezTo>
                    <a:pt x="111" y="416"/>
                    <a:pt x="111" y="416"/>
                    <a:pt x="111" y="416"/>
                  </a:cubicBezTo>
                  <a:cubicBezTo>
                    <a:pt x="113" y="416"/>
                    <a:pt x="113" y="416"/>
                    <a:pt x="113" y="416"/>
                  </a:cubicBezTo>
                  <a:cubicBezTo>
                    <a:pt x="109" y="415"/>
                    <a:pt x="109" y="415"/>
                    <a:pt x="109" y="415"/>
                  </a:cubicBezTo>
                  <a:cubicBezTo>
                    <a:pt x="113" y="417"/>
                    <a:pt x="113" y="417"/>
                    <a:pt x="113" y="417"/>
                  </a:cubicBezTo>
                  <a:cubicBezTo>
                    <a:pt x="113" y="416"/>
                    <a:pt x="113" y="416"/>
                    <a:pt x="113" y="416"/>
                  </a:cubicBezTo>
                  <a:cubicBezTo>
                    <a:pt x="109" y="415"/>
                    <a:pt x="109" y="415"/>
                    <a:pt x="109" y="415"/>
                  </a:cubicBezTo>
                  <a:cubicBezTo>
                    <a:pt x="113" y="417"/>
                    <a:pt x="113" y="417"/>
                    <a:pt x="113" y="417"/>
                  </a:cubicBezTo>
                  <a:cubicBezTo>
                    <a:pt x="109" y="415"/>
                    <a:pt x="109" y="415"/>
                    <a:pt x="109" y="415"/>
                  </a:cubicBezTo>
                  <a:cubicBezTo>
                    <a:pt x="112" y="417"/>
                    <a:pt x="112" y="417"/>
                    <a:pt x="112" y="417"/>
                  </a:cubicBezTo>
                  <a:cubicBezTo>
                    <a:pt x="113" y="417"/>
                    <a:pt x="113" y="417"/>
                    <a:pt x="113" y="417"/>
                  </a:cubicBezTo>
                  <a:cubicBezTo>
                    <a:pt x="109" y="415"/>
                    <a:pt x="109" y="415"/>
                    <a:pt x="109" y="415"/>
                  </a:cubicBezTo>
                  <a:cubicBezTo>
                    <a:pt x="112" y="417"/>
                    <a:pt x="112" y="417"/>
                    <a:pt x="112" y="417"/>
                  </a:cubicBezTo>
                  <a:cubicBezTo>
                    <a:pt x="109" y="415"/>
                    <a:pt x="109" y="415"/>
                    <a:pt x="109" y="415"/>
                  </a:cubicBezTo>
                  <a:cubicBezTo>
                    <a:pt x="112" y="417"/>
                    <a:pt x="112" y="417"/>
                    <a:pt x="112" y="417"/>
                  </a:cubicBezTo>
                  <a:cubicBezTo>
                    <a:pt x="112" y="417"/>
                    <a:pt x="112" y="417"/>
                    <a:pt x="112" y="417"/>
                  </a:cubicBezTo>
                  <a:cubicBezTo>
                    <a:pt x="109" y="415"/>
                    <a:pt x="109" y="415"/>
                    <a:pt x="109" y="415"/>
                  </a:cubicBezTo>
                  <a:cubicBezTo>
                    <a:pt x="112" y="417"/>
                    <a:pt x="112" y="417"/>
                    <a:pt x="112" y="417"/>
                  </a:cubicBezTo>
                  <a:cubicBezTo>
                    <a:pt x="113" y="416"/>
                    <a:pt x="113" y="413"/>
                    <a:pt x="111" y="412"/>
                  </a:cubicBezTo>
                  <a:cubicBezTo>
                    <a:pt x="109" y="411"/>
                    <a:pt x="109" y="411"/>
                    <a:pt x="109" y="411"/>
                  </a:cubicBezTo>
                  <a:cubicBezTo>
                    <a:pt x="107" y="414"/>
                    <a:pt x="107" y="414"/>
                    <a:pt x="107" y="414"/>
                  </a:cubicBezTo>
                  <a:cubicBezTo>
                    <a:pt x="110" y="416"/>
                    <a:pt x="110" y="416"/>
                    <a:pt x="110" y="416"/>
                  </a:cubicBezTo>
                  <a:cubicBezTo>
                    <a:pt x="111" y="416"/>
                    <a:pt x="111" y="416"/>
                    <a:pt x="111" y="416"/>
                  </a:cubicBezTo>
                  <a:cubicBezTo>
                    <a:pt x="111" y="415"/>
                    <a:pt x="111" y="415"/>
                    <a:pt x="111" y="415"/>
                  </a:cubicBezTo>
                  <a:cubicBezTo>
                    <a:pt x="111" y="414"/>
                    <a:pt x="111" y="413"/>
                    <a:pt x="112" y="412"/>
                  </a:cubicBezTo>
                  <a:cubicBezTo>
                    <a:pt x="112" y="410"/>
                    <a:pt x="113" y="408"/>
                    <a:pt x="113" y="406"/>
                  </a:cubicBezTo>
                  <a:cubicBezTo>
                    <a:pt x="113" y="405"/>
                    <a:pt x="114" y="404"/>
                    <a:pt x="114" y="404"/>
                  </a:cubicBezTo>
                  <a:cubicBezTo>
                    <a:pt x="114" y="403"/>
                    <a:pt x="114" y="403"/>
                    <a:pt x="114" y="403"/>
                  </a:cubicBezTo>
                  <a:cubicBezTo>
                    <a:pt x="114" y="403"/>
                    <a:pt x="114" y="403"/>
                    <a:pt x="114" y="403"/>
                  </a:cubicBezTo>
                  <a:cubicBezTo>
                    <a:pt x="114" y="403"/>
                    <a:pt x="114" y="403"/>
                    <a:pt x="114" y="403"/>
                  </a:cubicBezTo>
                  <a:cubicBezTo>
                    <a:pt x="112" y="402"/>
                    <a:pt x="112" y="402"/>
                    <a:pt x="112" y="402"/>
                  </a:cubicBezTo>
                  <a:cubicBezTo>
                    <a:pt x="114" y="403"/>
                    <a:pt x="114" y="403"/>
                    <a:pt x="114" y="403"/>
                  </a:cubicBezTo>
                  <a:cubicBezTo>
                    <a:pt x="114" y="403"/>
                    <a:pt x="114" y="403"/>
                    <a:pt x="114" y="403"/>
                  </a:cubicBezTo>
                  <a:cubicBezTo>
                    <a:pt x="112" y="402"/>
                    <a:pt x="112" y="402"/>
                    <a:pt x="112" y="402"/>
                  </a:cubicBezTo>
                  <a:cubicBezTo>
                    <a:pt x="114" y="403"/>
                    <a:pt x="114" y="403"/>
                    <a:pt x="114" y="403"/>
                  </a:cubicBezTo>
                  <a:cubicBezTo>
                    <a:pt x="110" y="402"/>
                    <a:pt x="110" y="402"/>
                    <a:pt x="110" y="402"/>
                  </a:cubicBezTo>
                  <a:cubicBezTo>
                    <a:pt x="114" y="403"/>
                    <a:pt x="114" y="403"/>
                    <a:pt x="114" y="403"/>
                  </a:cubicBezTo>
                  <a:cubicBezTo>
                    <a:pt x="114" y="403"/>
                    <a:pt x="114" y="403"/>
                    <a:pt x="114" y="403"/>
                  </a:cubicBezTo>
                  <a:cubicBezTo>
                    <a:pt x="110" y="402"/>
                    <a:pt x="110" y="402"/>
                    <a:pt x="110" y="402"/>
                  </a:cubicBezTo>
                  <a:cubicBezTo>
                    <a:pt x="114" y="403"/>
                    <a:pt x="114" y="403"/>
                    <a:pt x="114" y="403"/>
                  </a:cubicBezTo>
                  <a:cubicBezTo>
                    <a:pt x="110" y="402"/>
                    <a:pt x="110" y="402"/>
                    <a:pt x="110" y="402"/>
                  </a:cubicBezTo>
                  <a:cubicBezTo>
                    <a:pt x="113" y="404"/>
                    <a:pt x="113" y="404"/>
                    <a:pt x="113" y="404"/>
                  </a:cubicBezTo>
                  <a:cubicBezTo>
                    <a:pt x="114" y="403"/>
                    <a:pt x="114" y="403"/>
                    <a:pt x="114" y="403"/>
                  </a:cubicBezTo>
                  <a:cubicBezTo>
                    <a:pt x="110" y="402"/>
                    <a:pt x="110" y="402"/>
                    <a:pt x="110" y="402"/>
                  </a:cubicBezTo>
                  <a:cubicBezTo>
                    <a:pt x="113" y="404"/>
                    <a:pt x="113" y="404"/>
                    <a:pt x="113" y="404"/>
                  </a:cubicBezTo>
                  <a:cubicBezTo>
                    <a:pt x="114" y="403"/>
                    <a:pt x="114" y="402"/>
                    <a:pt x="114" y="401"/>
                  </a:cubicBezTo>
                  <a:cubicBezTo>
                    <a:pt x="114" y="400"/>
                    <a:pt x="113" y="399"/>
                    <a:pt x="112" y="398"/>
                  </a:cubicBezTo>
                  <a:cubicBezTo>
                    <a:pt x="112" y="398"/>
                    <a:pt x="112" y="398"/>
                    <a:pt x="112" y="398"/>
                  </a:cubicBezTo>
                  <a:cubicBezTo>
                    <a:pt x="110" y="401"/>
                    <a:pt x="110" y="401"/>
                    <a:pt x="110" y="401"/>
                  </a:cubicBezTo>
                  <a:cubicBezTo>
                    <a:pt x="114" y="402"/>
                    <a:pt x="114" y="402"/>
                    <a:pt x="114" y="402"/>
                  </a:cubicBezTo>
                  <a:cubicBezTo>
                    <a:pt x="115" y="388"/>
                    <a:pt x="115" y="388"/>
                    <a:pt x="115" y="388"/>
                  </a:cubicBezTo>
                  <a:cubicBezTo>
                    <a:pt x="115" y="386"/>
                    <a:pt x="114" y="385"/>
                    <a:pt x="113" y="384"/>
                  </a:cubicBezTo>
                  <a:cubicBezTo>
                    <a:pt x="112" y="384"/>
                    <a:pt x="112" y="384"/>
                    <a:pt x="112" y="384"/>
                  </a:cubicBezTo>
                  <a:cubicBezTo>
                    <a:pt x="117" y="376"/>
                    <a:pt x="117" y="376"/>
                    <a:pt x="117" y="376"/>
                  </a:cubicBezTo>
                  <a:cubicBezTo>
                    <a:pt x="118" y="374"/>
                    <a:pt x="118" y="371"/>
                    <a:pt x="116" y="370"/>
                  </a:cubicBezTo>
                  <a:cubicBezTo>
                    <a:pt x="113" y="368"/>
                    <a:pt x="113" y="368"/>
                    <a:pt x="113" y="368"/>
                  </a:cubicBezTo>
                  <a:cubicBezTo>
                    <a:pt x="111" y="371"/>
                    <a:pt x="111" y="371"/>
                    <a:pt x="111" y="371"/>
                  </a:cubicBezTo>
                  <a:cubicBezTo>
                    <a:pt x="115" y="372"/>
                    <a:pt x="115" y="372"/>
                    <a:pt x="115" y="372"/>
                  </a:cubicBezTo>
                  <a:cubicBezTo>
                    <a:pt x="115" y="372"/>
                    <a:pt x="115" y="368"/>
                    <a:pt x="116" y="364"/>
                  </a:cubicBezTo>
                  <a:cubicBezTo>
                    <a:pt x="117" y="361"/>
                    <a:pt x="117" y="359"/>
                    <a:pt x="118" y="358"/>
                  </a:cubicBezTo>
                  <a:cubicBezTo>
                    <a:pt x="118" y="357"/>
                    <a:pt x="118" y="356"/>
                    <a:pt x="118" y="356"/>
                  </a:cubicBezTo>
                  <a:cubicBezTo>
                    <a:pt x="118" y="355"/>
                    <a:pt x="118" y="355"/>
                    <a:pt x="118" y="355"/>
                  </a:cubicBezTo>
                  <a:cubicBezTo>
                    <a:pt x="118" y="355"/>
                    <a:pt x="118" y="355"/>
                    <a:pt x="118" y="355"/>
                  </a:cubicBezTo>
                  <a:cubicBezTo>
                    <a:pt x="117" y="355"/>
                    <a:pt x="117" y="355"/>
                    <a:pt x="117" y="355"/>
                  </a:cubicBezTo>
                  <a:cubicBezTo>
                    <a:pt x="118" y="355"/>
                    <a:pt x="118" y="355"/>
                    <a:pt x="118" y="355"/>
                  </a:cubicBezTo>
                  <a:cubicBezTo>
                    <a:pt x="118" y="355"/>
                    <a:pt x="118" y="355"/>
                    <a:pt x="118" y="355"/>
                  </a:cubicBezTo>
                  <a:cubicBezTo>
                    <a:pt x="117" y="355"/>
                    <a:pt x="117" y="355"/>
                    <a:pt x="117" y="355"/>
                  </a:cubicBezTo>
                  <a:cubicBezTo>
                    <a:pt x="118" y="355"/>
                    <a:pt x="118" y="355"/>
                    <a:pt x="118" y="355"/>
                  </a:cubicBezTo>
                  <a:cubicBezTo>
                    <a:pt x="115" y="354"/>
                    <a:pt x="115" y="354"/>
                    <a:pt x="115" y="354"/>
                  </a:cubicBezTo>
                  <a:cubicBezTo>
                    <a:pt x="118" y="355"/>
                    <a:pt x="118" y="355"/>
                    <a:pt x="118" y="355"/>
                  </a:cubicBezTo>
                  <a:cubicBezTo>
                    <a:pt x="118" y="355"/>
                    <a:pt x="118" y="355"/>
                    <a:pt x="118" y="355"/>
                  </a:cubicBezTo>
                  <a:cubicBezTo>
                    <a:pt x="115" y="354"/>
                    <a:pt x="115" y="354"/>
                    <a:pt x="115" y="354"/>
                  </a:cubicBezTo>
                  <a:cubicBezTo>
                    <a:pt x="118" y="355"/>
                    <a:pt x="118" y="355"/>
                    <a:pt x="118" y="355"/>
                  </a:cubicBezTo>
                  <a:cubicBezTo>
                    <a:pt x="115" y="354"/>
                    <a:pt x="115" y="354"/>
                    <a:pt x="115" y="354"/>
                  </a:cubicBezTo>
                  <a:cubicBezTo>
                    <a:pt x="118" y="356"/>
                    <a:pt x="118" y="356"/>
                    <a:pt x="118" y="356"/>
                  </a:cubicBezTo>
                  <a:cubicBezTo>
                    <a:pt x="118" y="355"/>
                    <a:pt x="118" y="355"/>
                    <a:pt x="118" y="355"/>
                  </a:cubicBezTo>
                  <a:cubicBezTo>
                    <a:pt x="115" y="354"/>
                    <a:pt x="115" y="354"/>
                    <a:pt x="115" y="354"/>
                  </a:cubicBezTo>
                  <a:cubicBezTo>
                    <a:pt x="118" y="356"/>
                    <a:pt x="118" y="356"/>
                    <a:pt x="118" y="356"/>
                  </a:cubicBezTo>
                  <a:cubicBezTo>
                    <a:pt x="119" y="354"/>
                    <a:pt x="118" y="352"/>
                    <a:pt x="117" y="351"/>
                  </a:cubicBezTo>
                  <a:cubicBezTo>
                    <a:pt x="115" y="350"/>
                    <a:pt x="115" y="350"/>
                    <a:pt x="115" y="350"/>
                  </a:cubicBezTo>
                  <a:cubicBezTo>
                    <a:pt x="113" y="353"/>
                    <a:pt x="113" y="353"/>
                    <a:pt x="113" y="353"/>
                  </a:cubicBezTo>
                  <a:cubicBezTo>
                    <a:pt x="117" y="354"/>
                    <a:pt x="117" y="354"/>
                    <a:pt x="117" y="354"/>
                  </a:cubicBezTo>
                  <a:cubicBezTo>
                    <a:pt x="120" y="337"/>
                    <a:pt x="120" y="337"/>
                    <a:pt x="120" y="337"/>
                  </a:cubicBezTo>
                  <a:cubicBezTo>
                    <a:pt x="121" y="336"/>
                    <a:pt x="120" y="334"/>
                    <a:pt x="119" y="333"/>
                  </a:cubicBezTo>
                  <a:cubicBezTo>
                    <a:pt x="114" y="330"/>
                    <a:pt x="114" y="330"/>
                    <a:pt x="114" y="330"/>
                  </a:cubicBezTo>
                  <a:cubicBezTo>
                    <a:pt x="112" y="334"/>
                    <a:pt x="112" y="334"/>
                    <a:pt x="112" y="334"/>
                  </a:cubicBezTo>
                  <a:cubicBezTo>
                    <a:pt x="116" y="334"/>
                    <a:pt x="116" y="334"/>
                    <a:pt x="116" y="334"/>
                  </a:cubicBezTo>
                  <a:cubicBezTo>
                    <a:pt x="116" y="334"/>
                    <a:pt x="116" y="329"/>
                    <a:pt x="116" y="325"/>
                  </a:cubicBezTo>
                  <a:cubicBezTo>
                    <a:pt x="116" y="323"/>
                    <a:pt x="117" y="320"/>
                    <a:pt x="117" y="319"/>
                  </a:cubicBezTo>
                  <a:cubicBezTo>
                    <a:pt x="117" y="318"/>
                    <a:pt x="117" y="317"/>
                    <a:pt x="117" y="317"/>
                  </a:cubicBezTo>
                  <a:cubicBezTo>
                    <a:pt x="117" y="316"/>
                    <a:pt x="117" y="316"/>
                    <a:pt x="117" y="316"/>
                  </a:cubicBezTo>
                  <a:cubicBezTo>
                    <a:pt x="115" y="316"/>
                    <a:pt x="115" y="316"/>
                    <a:pt x="115" y="316"/>
                  </a:cubicBezTo>
                  <a:cubicBezTo>
                    <a:pt x="117" y="316"/>
                    <a:pt x="117" y="316"/>
                    <a:pt x="117" y="316"/>
                  </a:cubicBezTo>
                  <a:cubicBezTo>
                    <a:pt x="117" y="316"/>
                    <a:pt x="117" y="316"/>
                    <a:pt x="117" y="316"/>
                  </a:cubicBezTo>
                  <a:cubicBezTo>
                    <a:pt x="115" y="316"/>
                    <a:pt x="115" y="316"/>
                    <a:pt x="115" y="316"/>
                  </a:cubicBezTo>
                  <a:cubicBezTo>
                    <a:pt x="117" y="316"/>
                    <a:pt x="117" y="316"/>
                    <a:pt x="117" y="316"/>
                  </a:cubicBezTo>
                  <a:cubicBezTo>
                    <a:pt x="113" y="316"/>
                    <a:pt x="113" y="316"/>
                    <a:pt x="113" y="316"/>
                  </a:cubicBezTo>
                  <a:cubicBezTo>
                    <a:pt x="117" y="317"/>
                    <a:pt x="117" y="317"/>
                    <a:pt x="117" y="317"/>
                  </a:cubicBezTo>
                  <a:cubicBezTo>
                    <a:pt x="117" y="316"/>
                    <a:pt x="117" y="316"/>
                    <a:pt x="117" y="316"/>
                  </a:cubicBezTo>
                  <a:cubicBezTo>
                    <a:pt x="113" y="316"/>
                    <a:pt x="113" y="316"/>
                    <a:pt x="113" y="316"/>
                  </a:cubicBezTo>
                  <a:cubicBezTo>
                    <a:pt x="117" y="317"/>
                    <a:pt x="117" y="317"/>
                    <a:pt x="117" y="317"/>
                  </a:cubicBezTo>
                  <a:cubicBezTo>
                    <a:pt x="113" y="315"/>
                    <a:pt x="113" y="315"/>
                    <a:pt x="113" y="315"/>
                  </a:cubicBezTo>
                  <a:cubicBezTo>
                    <a:pt x="116" y="318"/>
                    <a:pt x="116" y="318"/>
                    <a:pt x="116" y="318"/>
                  </a:cubicBezTo>
                  <a:cubicBezTo>
                    <a:pt x="116" y="317"/>
                    <a:pt x="117" y="317"/>
                    <a:pt x="117" y="317"/>
                  </a:cubicBezTo>
                  <a:cubicBezTo>
                    <a:pt x="113" y="315"/>
                    <a:pt x="113" y="315"/>
                    <a:pt x="113" y="315"/>
                  </a:cubicBezTo>
                  <a:cubicBezTo>
                    <a:pt x="116" y="318"/>
                    <a:pt x="116" y="318"/>
                    <a:pt x="116" y="318"/>
                  </a:cubicBezTo>
                  <a:cubicBezTo>
                    <a:pt x="117" y="317"/>
                    <a:pt x="117" y="316"/>
                    <a:pt x="117" y="314"/>
                  </a:cubicBezTo>
                  <a:cubicBezTo>
                    <a:pt x="116" y="313"/>
                    <a:pt x="116" y="313"/>
                    <a:pt x="115" y="312"/>
                  </a:cubicBezTo>
                  <a:cubicBezTo>
                    <a:pt x="115" y="312"/>
                    <a:pt x="115" y="312"/>
                    <a:pt x="115" y="312"/>
                  </a:cubicBezTo>
                  <a:cubicBezTo>
                    <a:pt x="112" y="315"/>
                    <a:pt x="112" y="315"/>
                    <a:pt x="112" y="315"/>
                  </a:cubicBezTo>
                  <a:cubicBezTo>
                    <a:pt x="116" y="317"/>
                    <a:pt x="116" y="317"/>
                    <a:pt x="116" y="317"/>
                  </a:cubicBezTo>
                  <a:cubicBezTo>
                    <a:pt x="116" y="317"/>
                    <a:pt x="116" y="317"/>
                    <a:pt x="116" y="317"/>
                  </a:cubicBezTo>
                  <a:cubicBezTo>
                    <a:pt x="116" y="316"/>
                    <a:pt x="116" y="316"/>
                    <a:pt x="116" y="316"/>
                  </a:cubicBezTo>
                  <a:cubicBezTo>
                    <a:pt x="116" y="316"/>
                    <a:pt x="117" y="315"/>
                    <a:pt x="117" y="314"/>
                  </a:cubicBezTo>
                  <a:cubicBezTo>
                    <a:pt x="118" y="311"/>
                    <a:pt x="119" y="308"/>
                    <a:pt x="120" y="306"/>
                  </a:cubicBezTo>
                  <a:cubicBezTo>
                    <a:pt x="120" y="304"/>
                    <a:pt x="121" y="303"/>
                    <a:pt x="121" y="302"/>
                  </a:cubicBezTo>
                  <a:cubicBezTo>
                    <a:pt x="121" y="302"/>
                    <a:pt x="121" y="302"/>
                    <a:pt x="121" y="301"/>
                  </a:cubicBezTo>
                  <a:cubicBezTo>
                    <a:pt x="121" y="301"/>
                    <a:pt x="121" y="301"/>
                    <a:pt x="121" y="301"/>
                  </a:cubicBezTo>
                  <a:cubicBezTo>
                    <a:pt x="120" y="301"/>
                    <a:pt x="120" y="301"/>
                    <a:pt x="120" y="301"/>
                  </a:cubicBezTo>
                  <a:cubicBezTo>
                    <a:pt x="121" y="301"/>
                    <a:pt x="121" y="301"/>
                    <a:pt x="121" y="301"/>
                  </a:cubicBezTo>
                  <a:cubicBezTo>
                    <a:pt x="121" y="301"/>
                    <a:pt x="121" y="301"/>
                    <a:pt x="121" y="301"/>
                  </a:cubicBezTo>
                  <a:cubicBezTo>
                    <a:pt x="120" y="301"/>
                    <a:pt x="120" y="301"/>
                    <a:pt x="120" y="301"/>
                  </a:cubicBezTo>
                  <a:cubicBezTo>
                    <a:pt x="121" y="301"/>
                    <a:pt x="121" y="301"/>
                    <a:pt x="121" y="301"/>
                  </a:cubicBezTo>
                  <a:cubicBezTo>
                    <a:pt x="118" y="300"/>
                    <a:pt x="118" y="300"/>
                    <a:pt x="118" y="300"/>
                  </a:cubicBezTo>
                  <a:cubicBezTo>
                    <a:pt x="121" y="302"/>
                    <a:pt x="121" y="302"/>
                    <a:pt x="121" y="302"/>
                  </a:cubicBezTo>
                  <a:cubicBezTo>
                    <a:pt x="121" y="301"/>
                    <a:pt x="121" y="301"/>
                    <a:pt x="121" y="301"/>
                  </a:cubicBezTo>
                  <a:cubicBezTo>
                    <a:pt x="118" y="300"/>
                    <a:pt x="118" y="300"/>
                    <a:pt x="118" y="300"/>
                  </a:cubicBezTo>
                  <a:cubicBezTo>
                    <a:pt x="121" y="302"/>
                    <a:pt x="121" y="302"/>
                    <a:pt x="121" y="302"/>
                  </a:cubicBezTo>
                  <a:cubicBezTo>
                    <a:pt x="122" y="301"/>
                    <a:pt x="122" y="300"/>
                    <a:pt x="122" y="299"/>
                  </a:cubicBezTo>
                  <a:cubicBezTo>
                    <a:pt x="121" y="298"/>
                    <a:pt x="121" y="297"/>
                    <a:pt x="120" y="296"/>
                  </a:cubicBezTo>
                  <a:cubicBezTo>
                    <a:pt x="117" y="294"/>
                    <a:pt x="117" y="294"/>
                    <a:pt x="117" y="294"/>
                  </a:cubicBezTo>
                  <a:cubicBezTo>
                    <a:pt x="121" y="281"/>
                    <a:pt x="121" y="281"/>
                    <a:pt x="121" y="281"/>
                  </a:cubicBezTo>
                  <a:cubicBezTo>
                    <a:pt x="121" y="279"/>
                    <a:pt x="121" y="277"/>
                    <a:pt x="119" y="276"/>
                  </a:cubicBezTo>
                  <a:cubicBezTo>
                    <a:pt x="117" y="275"/>
                    <a:pt x="117" y="275"/>
                    <a:pt x="117" y="275"/>
                  </a:cubicBezTo>
                  <a:cubicBezTo>
                    <a:pt x="121" y="264"/>
                    <a:pt x="121" y="264"/>
                    <a:pt x="121" y="264"/>
                  </a:cubicBezTo>
                  <a:cubicBezTo>
                    <a:pt x="122" y="262"/>
                    <a:pt x="121" y="260"/>
                    <a:pt x="120" y="259"/>
                  </a:cubicBezTo>
                  <a:cubicBezTo>
                    <a:pt x="118" y="258"/>
                    <a:pt x="118" y="258"/>
                    <a:pt x="118" y="258"/>
                  </a:cubicBezTo>
                  <a:cubicBezTo>
                    <a:pt x="116" y="261"/>
                    <a:pt x="116" y="261"/>
                    <a:pt x="116" y="261"/>
                  </a:cubicBezTo>
                  <a:cubicBezTo>
                    <a:pt x="120" y="262"/>
                    <a:pt x="120" y="262"/>
                    <a:pt x="120" y="262"/>
                  </a:cubicBezTo>
                  <a:cubicBezTo>
                    <a:pt x="124" y="247"/>
                    <a:pt x="124" y="247"/>
                    <a:pt x="124" y="247"/>
                  </a:cubicBezTo>
                  <a:cubicBezTo>
                    <a:pt x="124" y="245"/>
                    <a:pt x="124" y="243"/>
                    <a:pt x="122" y="242"/>
                  </a:cubicBezTo>
                  <a:cubicBezTo>
                    <a:pt x="120" y="241"/>
                    <a:pt x="120" y="241"/>
                    <a:pt x="120" y="241"/>
                  </a:cubicBezTo>
                  <a:cubicBezTo>
                    <a:pt x="121" y="226"/>
                    <a:pt x="121" y="226"/>
                    <a:pt x="121" y="226"/>
                  </a:cubicBezTo>
                  <a:cubicBezTo>
                    <a:pt x="121" y="225"/>
                    <a:pt x="120" y="223"/>
                    <a:pt x="119" y="222"/>
                  </a:cubicBezTo>
                  <a:cubicBezTo>
                    <a:pt x="116" y="221"/>
                    <a:pt x="116" y="221"/>
                    <a:pt x="116" y="221"/>
                  </a:cubicBezTo>
                  <a:cubicBezTo>
                    <a:pt x="114" y="224"/>
                    <a:pt x="114" y="224"/>
                    <a:pt x="114" y="224"/>
                  </a:cubicBezTo>
                  <a:cubicBezTo>
                    <a:pt x="118" y="226"/>
                    <a:pt x="118" y="226"/>
                    <a:pt x="118" y="226"/>
                  </a:cubicBezTo>
                  <a:cubicBezTo>
                    <a:pt x="124" y="211"/>
                    <a:pt x="124" y="211"/>
                    <a:pt x="124" y="211"/>
                  </a:cubicBezTo>
                  <a:cubicBezTo>
                    <a:pt x="125" y="209"/>
                    <a:pt x="125" y="207"/>
                    <a:pt x="123" y="206"/>
                  </a:cubicBezTo>
                  <a:cubicBezTo>
                    <a:pt x="121" y="205"/>
                    <a:pt x="121" y="205"/>
                    <a:pt x="121" y="205"/>
                  </a:cubicBezTo>
                  <a:cubicBezTo>
                    <a:pt x="125" y="199"/>
                    <a:pt x="125" y="199"/>
                    <a:pt x="125" y="199"/>
                  </a:cubicBezTo>
                  <a:cubicBezTo>
                    <a:pt x="126" y="197"/>
                    <a:pt x="125" y="194"/>
                    <a:pt x="123" y="193"/>
                  </a:cubicBezTo>
                  <a:cubicBezTo>
                    <a:pt x="122" y="192"/>
                    <a:pt x="122" y="192"/>
                    <a:pt x="122" y="192"/>
                  </a:cubicBezTo>
                  <a:cubicBezTo>
                    <a:pt x="119" y="196"/>
                    <a:pt x="119" y="196"/>
                    <a:pt x="119" y="196"/>
                  </a:cubicBezTo>
                  <a:cubicBezTo>
                    <a:pt x="123" y="197"/>
                    <a:pt x="123" y="197"/>
                    <a:pt x="123" y="197"/>
                  </a:cubicBezTo>
                  <a:cubicBezTo>
                    <a:pt x="128" y="185"/>
                    <a:pt x="128" y="185"/>
                    <a:pt x="128" y="185"/>
                  </a:cubicBezTo>
                  <a:cubicBezTo>
                    <a:pt x="128" y="183"/>
                    <a:pt x="128" y="181"/>
                    <a:pt x="126" y="180"/>
                  </a:cubicBezTo>
                  <a:cubicBezTo>
                    <a:pt x="122" y="178"/>
                    <a:pt x="122" y="178"/>
                    <a:pt x="122" y="178"/>
                  </a:cubicBezTo>
                  <a:cubicBezTo>
                    <a:pt x="127" y="166"/>
                    <a:pt x="127" y="166"/>
                    <a:pt x="127" y="166"/>
                  </a:cubicBezTo>
                  <a:cubicBezTo>
                    <a:pt x="127" y="164"/>
                    <a:pt x="127" y="162"/>
                    <a:pt x="125" y="161"/>
                  </a:cubicBezTo>
                  <a:cubicBezTo>
                    <a:pt x="123" y="160"/>
                    <a:pt x="123" y="160"/>
                    <a:pt x="123" y="160"/>
                  </a:cubicBezTo>
                  <a:cubicBezTo>
                    <a:pt x="124" y="145"/>
                    <a:pt x="124" y="145"/>
                    <a:pt x="124" y="145"/>
                  </a:cubicBezTo>
                  <a:cubicBezTo>
                    <a:pt x="124" y="143"/>
                    <a:pt x="123" y="142"/>
                    <a:pt x="122" y="141"/>
                  </a:cubicBezTo>
                  <a:cubicBezTo>
                    <a:pt x="119" y="139"/>
                    <a:pt x="119" y="139"/>
                    <a:pt x="119" y="139"/>
                  </a:cubicBezTo>
                  <a:cubicBezTo>
                    <a:pt x="117" y="143"/>
                    <a:pt x="117" y="143"/>
                    <a:pt x="117" y="143"/>
                  </a:cubicBezTo>
                  <a:cubicBezTo>
                    <a:pt x="120" y="144"/>
                    <a:pt x="120" y="144"/>
                    <a:pt x="120" y="144"/>
                  </a:cubicBezTo>
                  <a:cubicBezTo>
                    <a:pt x="127" y="132"/>
                    <a:pt x="127" y="132"/>
                    <a:pt x="127" y="132"/>
                  </a:cubicBezTo>
                  <a:cubicBezTo>
                    <a:pt x="127" y="130"/>
                    <a:pt x="127" y="128"/>
                    <a:pt x="125" y="127"/>
                  </a:cubicBezTo>
                  <a:cubicBezTo>
                    <a:pt x="124" y="126"/>
                    <a:pt x="124" y="126"/>
                    <a:pt x="124" y="126"/>
                  </a:cubicBezTo>
                  <a:cubicBezTo>
                    <a:pt x="126" y="116"/>
                    <a:pt x="126" y="116"/>
                    <a:pt x="126" y="116"/>
                  </a:cubicBezTo>
                  <a:cubicBezTo>
                    <a:pt x="126" y="115"/>
                    <a:pt x="126" y="113"/>
                    <a:pt x="124" y="112"/>
                  </a:cubicBezTo>
                  <a:cubicBezTo>
                    <a:pt x="122" y="111"/>
                    <a:pt x="122" y="111"/>
                    <a:pt x="122" y="111"/>
                  </a:cubicBezTo>
                  <a:cubicBezTo>
                    <a:pt x="120" y="114"/>
                    <a:pt x="120" y="114"/>
                    <a:pt x="120" y="114"/>
                  </a:cubicBezTo>
                  <a:cubicBezTo>
                    <a:pt x="123" y="116"/>
                    <a:pt x="123" y="116"/>
                    <a:pt x="123" y="116"/>
                  </a:cubicBezTo>
                  <a:cubicBezTo>
                    <a:pt x="128" y="107"/>
                    <a:pt x="128" y="107"/>
                    <a:pt x="128" y="107"/>
                  </a:cubicBezTo>
                  <a:cubicBezTo>
                    <a:pt x="129" y="105"/>
                    <a:pt x="129" y="103"/>
                    <a:pt x="127" y="101"/>
                  </a:cubicBezTo>
                  <a:cubicBezTo>
                    <a:pt x="124" y="100"/>
                    <a:pt x="124" y="100"/>
                    <a:pt x="124" y="100"/>
                  </a:cubicBezTo>
                  <a:cubicBezTo>
                    <a:pt x="128" y="87"/>
                    <a:pt x="128" y="87"/>
                    <a:pt x="128" y="87"/>
                  </a:cubicBezTo>
                  <a:cubicBezTo>
                    <a:pt x="129" y="85"/>
                    <a:pt x="128" y="83"/>
                    <a:pt x="126" y="82"/>
                  </a:cubicBezTo>
                  <a:cubicBezTo>
                    <a:pt x="124" y="80"/>
                    <a:pt x="124" y="80"/>
                    <a:pt x="124" y="80"/>
                  </a:cubicBezTo>
                  <a:cubicBezTo>
                    <a:pt x="125" y="64"/>
                    <a:pt x="125" y="64"/>
                    <a:pt x="125" y="64"/>
                  </a:cubicBezTo>
                  <a:cubicBezTo>
                    <a:pt x="125" y="63"/>
                    <a:pt x="125" y="61"/>
                    <a:pt x="123" y="60"/>
                  </a:cubicBezTo>
                  <a:cubicBezTo>
                    <a:pt x="122" y="59"/>
                    <a:pt x="122" y="59"/>
                    <a:pt x="122" y="59"/>
                  </a:cubicBezTo>
                  <a:cubicBezTo>
                    <a:pt x="120" y="63"/>
                    <a:pt x="120" y="63"/>
                    <a:pt x="120" y="63"/>
                  </a:cubicBezTo>
                  <a:cubicBezTo>
                    <a:pt x="123" y="64"/>
                    <a:pt x="123" y="64"/>
                    <a:pt x="123" y="64"/>
                  </a:cubicBezTo>
                  <a:cubicBezTo>
                    <a:pt x="127" y="50"/>
                    <a:pt x="127" y="50"/>
                    <a:pt x="127" y="50"/>
                  </a:cubicBezTo>
                  <a:cubicBezTo>
                    <a:pt x="128" y="48"/>
                    <a:pt x="127" y="46"/>
                    <a:pt x="126" y="45"/>
                  </a:cubicBezTo>
                  <a:cubicBezTo>
                    <a:pt x="122" y="43"/>
                    <a:pt x="122" y="43"/>
                    <a:pt x="122" y="43"/>
                  </a:cubicBezTo>
                  <a:cubicBezTo>
                    <a:pt x="120" y="46"/>
                    <a:pt x="120" y="46"/>
                    <a:pt x="120" y="46"/>
                  </a:cubicBezTo>
                  <a:cubicBezTo>
                    <a:pt x="123" y="48"/>
                    <a:pt x="123" y="48"/>
                    <a:pt x="123" y="48"/>
                  </a:cubicBezTo>
                  <a:cubicBezTo>
                    <a:pt x="123" y="48"/>
                    <a:pt x="123" y="48"/>
                    <a:pt x="123" y="48"/>
                  </a:cubicBezTo>
                  <a:cubicBezTo>
                    <a:pt x="124" y="47"/>
                    <a:pt x="124" y="47"/>
                    <a:pt x="124" y="47"/>
                  </a:cubicBezTo>
                  <a:cubicBezTo>
                    <a:pt x="124" y="47"/>
                    <a:pt x="124" y="46"/>
                    <a:pt x="124" y="45"/>
                  </a:cubicBezTo>
                  <a:cubicBezTo>
                    <a:pt x="125" y="41"/>
                    <a:pt x="126" y="30"/>
                    <a:pt x="126" y="30"/>
                  </a:cubicBezTo>
                  <a:cubicBezTo>
                    <a:pt x="126" y="29"/>
                    <a:pt x="126" y="27"/>
                    <a:pt x="124" y="26"/>
                  </a:cubicBezTo>
                  <a:cubicBezTo>
                    <a:pt x="120" y="24"/>
                    <a:pt x="120" y="24"/>
                    <a:pt x="120" y="24"/>
                  </a:cubicBezTo>
                  <a:cubicBezTo>
                    <a:pt x="113" y="6"/>
                    <a:pt x="113" y="6"/>
                    <a:pt x="113" y="6"/>
                  </a:cubicBezTo>
                  <a:cubicBezTo>
                    <a:pt x="113" y="5"/>
                    <a:pt x="112" y="4"/>
                    <a:pt x="112" y="4"/>
                  </a:cubicBezTo>
                  <a:cubicBezTo>
                    <a:pt x="107" y="1"/>
                    <a:pt x="107" y="1"/>
                    <a:pt x="107" y="1"/>
                  </a:cubicBezTo>
                  <a:cubicBezTo>
                    <a:pt x="105" y="0"/>
                    <a:pt x="103" y="0"/>
                    <a:pt x="101" y="2"/>
                  </a:cubicBezTo>
                  <a:cubicBezTo>
                    <a:pt x="100" y="4"/>
                    <a:pt x="101" y="7"/>
                    <a:pt x="103" y="8"/>
                  </a:cubicBezTo>
                  <a:cubicBezTo>
                    <a:pt x="106" y="10"/>
                    <a:pt x="106" y="10"/>
                    <a:pt x="106" y="10"/>
                  </a:cubicBezTo>
                  <a:cubicBezTo>
                    <a:pt x="113" y="28"/>
                    <a:pt x="113" y="28"/>
                    <a:pt x="113" y="28"/>
                  </a:cubicBezTo>
                  <a:cubicBezTo>
                    <a:pt x="114" y="29"/>
                    <a:pt x="114" y="29"/>
                    <a:pt x="115" y="30"/>
                  </a:cubicBezTo>
                  <a:cubicBezTo>
                    <a:pt x="120" y="33"/>
                    <a:pt x="120" y="33"/>
                    <a:pt x="120" y="33"/>
                  </a:cubicBezTo>
                  <a:cubicBezTo>
                    <a:pt x="122" y="30"/>
                    <a:pt x="122" y="30"/>
                    <a:pt x="122" y="30"/>
                  </a:cubicBezTo>
                  <a:cubicBezTo>
                    <a:pt x="118" y="29"/>
                    <a:pt x="118" y="29"/>
                    <a:pt x="118" y="29"/>
                  </a:cubicBezTo>
                  <a:cubicBezTo>
                    <a:pt x="118" y="29"/>
                    <a:pt x="118" y="33"/>
                    <a:pt x="117" y="37"/>
                  </a:cubicBezTo>
                  <a:cubicBezTo>
                    <a:pt x="117" y="39"/>
                    <a:pt x="117" y="41"/>
                    <a:pt x="116" y="43"/>
                  </a:cubicBezTo>
                  <a:cubicBezTo>
                    <a:pt x="116" y="44"/>
                    <a:pt x="116" y="44"/>
                    <a:pt x="116" y="45"/>
                  </a:cubicBezTo>
                  <a:cubicBezTo>
                    <a:pt x="116" y="45"/>
                    <a:pt x="116" y="45"/>
                    <a:pt x="116" y="45"/>
                  </a:cubicBezTo>
                  <a:cubicBezTo>
                    <a:pt x="116" y="45"/>
                    <a:pt x="116" y="45"/>
                    <a:pt x="116" y="45"/>
                  </a:cubicBezTo>
                  <a:cubicBezTo>
                    <a:pt x="118" y="46"/>
                    <a:pt x="118" y="46"/>
                    <a:pt x="118" y="46"/>
                  </a:cubicBezTo>
                  <a:cubicBezTo>
                    <a:pt x="116" y="45"/>
                    <a:pt x="116" y="45"/>
                    <a:pt x="116" y="45"/>
                  </a:cubicBezTo>
                  <a:cubicBezTo>
                    <a:pt x="116" y="45"/>
                    <a:pt x="116" y="45"/>
                    <a:pt x="116" y="45"/>
                  </a:cubicBezTo>
                  <a:cubicBezTo>
                    <a:pt x="118" y="46"/>
                    <a:pt x="118" y="46"/>
                    <a:pt x="118" y="46"/>
                  </a:cubicBezTo>
                  <a:cubicBezTo>
                    <a:pt x="116" y="45"/>
                    <a:pt x="116" y="45"/>
                    <a:pt x="116" y="45"/>
                  </a:cubicBezTo>
                  <a:cubicBezTo>
                    <a:pt x="119" y="46"/>
                    <a:pt x="119" y="46"/>
                    <a:pt x="119" y="46"/>
                  </a:cubicBezTo>
                  <a:cubicBezTo>
                    <a:pt x="116" y="44"/>
                    <a:pt x="116" y="44"/>
                    <a:pt x="116" y="44"/>
                  </a:cubicBezTo>
                  <a:cubicBezTo>
                    <a:pt x="116" y="45"/>
                    <a:pt x="116" y="45"/>
                    <a:pt x="116" y="45"/>
                  </a:cubicBezTo>
                  <a:cubicBezTo>
                    <a:pt x="119" y="46"/>
                    <a:pt x="119" y="46"/>
                    <a:pt x="119" y="46"/>
                  </a:cubicBezTo>
                  <a:cubicBezTo>
                    <a:pt x="116" y="44"/>
                    <a:pt x="116" y="44"/>
                    <a:pt x="116" y="44"/>
                  </a:cubicBezTo>
                  <a:cubicBezTo>
                    <a:pt x="115" y="46"/>
                    <a:pt x="116" y="48"/>
                    <a:pt x="118" y="50"/>
                  </a:cubicBezTo>
                  <a:cubicBezTo>
                    <a:pt x="119" y="50"/>
                    <a:pt x="119" y="50"/>
                    <a:pt x="119" y="50"/>
                  </a:cubicBezTo>
                  <a:cubicBezTo>
                    <a:pt x="116" y="62"/>
                    <a:pt x="116" y="62"/>
                    <a:pt x="116" y="62"/>
                  </a:cubicBezTo>
                  <a:cubicBezTo>
                    <a:pt x="115" y="63"/>
                    <a:pt x="116" y="65"/>
                    <a:pt x="117" y="66"/>
                  </a:cubicBezTo>
                  <a:cubicBezTo>
                    <a:pt x="119" y="67"/>
                    <a:pt x="119" y="67"/>
                    <a:pt x="119" y="67"/>
                  </a:cubicBezTo>
                  <a:cubicBezTo>
                    <a:pt x="121" y="64"/>
                    <a:pt x="121" y="64"/>
                    <a:pt x="121" y="64"/>
                  </a:cubicBezTo>
                  <a:cubicBezTo>
                    <a:pt x="117" y="63"/>
                    <a:pt x="117" y="63"/>
                    <a:pt x="117" y="63"/>
                  </a:cubicBezTo>
                  <a:cubicBezTo>
                    <a:pt x="115" y="82"/>
                    <a:pt x="115" y="82"/>
                    <a:pt x="115" y="82"/>
                  </a:cubicBezTo>
                  <a:cubicBezTo>
                    <a:pt x="115" y="84"/>
                    <a:pt x="116" y="85"/>
                    <a:pt x="117" y="86"/>
                  </a:cubicBezTo>
                  <a:cubicBezTo>
                    <a:pt x="119" y="87"/>
                    <a:pt x="119" y="87"/>
                    <a:pt x="119" y="87"/>
                  </a:cubicBezTo>
                  <a:cubicBezTo>
                    <a:pt x="115" y="100"/>
                    <a:pt x="115" y="100"/>
                    <a:pt x="115" y="100"/>
                  </a:cubicBezTo>
                  <a:cubicBezTo>
                    <a:pt x="115" y="102"/>
                    <a:pt x="115" y="104"/>
                    <a:pt x="117" y="105"/>
                  </a:cubicBezTo>
                  <a:cubicBezTo>
                    <a:pt x="119" y="106"/>
                    <a:pt x="119" y="106"/>
                    <a:pt x="119" y="106"/>
                  </a:cubicBezTo>
                  <a:cubicBezTo>
                    <a:pt x="116" y="112"/>
                    <a:pt x="116" y="112"/>
                    <a:pt x="116" y="112"/>
                  </a:cubicBezTo>
                  <a:cubicBezTo>
                    <a:pt x="115" y="114"/>
                    <a:pt x="116" y="116"/>
                    <a:pt x="118" y="117"/>
                  </a:cubicBezTo>
                  <a:cubicBezTo>
                    <a:pt x="118" y="118"/>
                    <a:pt x="118" y="118"/>
                    <a:pt x="118" y="118"/>
                  </a:cubicBezTo>
                  <a:cubicBezTo>
                    <a:pt x="116" y="128"/>
                    <a:pt x="116" y="128"/>
                    <a:pt x="116" y="128"/>
                  </a:cubicBezTo>
                  <a:cubicBezTo>
                    <a:pt x="116" y="129"/>
                    <a:pt x="116" y="131"/>
                    <a:pt x="118" y="132"/>
                  </a:cubicBezTo>
                  <a:cubicBezTo>
                    <a:pt x="121" y="133"/>
                    <a:pt x="121" y="133"/>
                    <a:pt x="121" y="133"/>
                  </a:cubicBezTo>
                  <a:cubicBezTo>
                    <a:pt x="123" y="130"/>
                    <a:pt x="123" y="130"/>
                    <a:pt x="123" y="130"/>
                  </a:cubicBezTo>
                  <a:cubicBezTo>
                    <a:pt x="119" y="128"/>
                    <a:pt x="119" y="128"/>
                    <a:pt x="119" y="128"/>
                  </a:cubicBezTo>
                  <a:cubicBezTo>
                    <a:pt x="113" y="141"/>
                    <a:pt x="113" y="141"/>
                    <a:pt x="113" y="141"/>
                  </a:cubicBezTo>
                  <a:cubicBezTo>
                    <a:pt x="112" y="143"/>
                    <a:pt x="113" y="145"/>
                    <a:pt x="115" y="146"/>
                  </a:cubicBezTo>
                  <a:cubicBezTo>
                    <a:pt x="116" y="146"/>
                    <a:pt x="116" y="146"/>
                    <a:pt x="116" y="146"/>
                  </a:cubicBezTo>
                  <a:cubicBezTo>
                    <a:pt x="115" y="161"/>
                    <a:pt x="115" y="161"/>
                    <a:pt x="115" y="161"/>
                  </a:cubicBezTo>
                  <a:cubicBezTo>
                    <a:pt x="114" y="163"/>
                    <a:pt x="115" y="164"/>
                    <a:pt x="116" y="165"/>
                  </a:cubicBezTo>
                  <a:cubicBezTo>
                    <a:pt x="118" y="166"/>
                    <a:pt x="118" y="166"/>
                    <a:pt x="118" y="166"/>
                  </a:cubicBezTo>
                  <a:cubicBezTo>
                    <a:pt x="114" y="178"/>
                    <a:pt x="114" y="178"/>
                    <a:pt x="114" y="178"/>
                  </a:cubicBezTo>
                  <a:cubicBezTo>
                    <a:pt x="113" y="180"/>
                    <a:pt x="114" y="182"/>
                    <a:pt x="115" y="183"/>
                  </a:cubicBezTo>
                  <a:cubicBezTo>
                    <a:pt x="119" y="185"/>
                    <a:pt x="119" y="185"/>
                    <a:pt x="119" y="185"/>
                  </a:cubicBezTo>
                  <a:cubicBezTo>
                    <a:pt x="116" y="194"/>
                    <a:pt x="116" y="194"/>
                    <a:pt x="116" y="194"/>
                  </a:cubicBezTo>
                  <a:cubicBezTo>
                    <a:pt x="115" y="196"/>
                    <a:pt x="116" y="198"/>
                    <a:pt x="117" y="199"/>
                  </a:cubicBezTo>
                  <a:cubicBezTo>
                    <a:pt x="119" y="200"/>
                    <a:pt x="119" y="200"/>
                    <a:pt x="119" y="200"/>
                  </a:cubicBezTo>
                  <a:cubicBezTo>
                    <a:pt x="121" y="197"/>
                    <a:pt x="121" y="197"/>
                    <a:pt x="121" y="197"/>
                  </a:cubicBezTo>
                  <a:cubicBezTo>
                    <a:pt x="118" y="195"/>
                    <a:pt x="118" y="195"/>
                    <a:pt x="118" y="195"/>
                  </a:cubicBezTo>
                  <a:cubicBezTo>
                    <a:pt x="112" y="204"/>
                    <a:pt x="112" y="204"/>
                    <a:pt x="112" y="204"/>
                  </a:cubicBezTo>
                  <a:cubicBezTo>
                    <a:pt x="111" y="206"/>
                    <a:pt x="112" y="209"/>
                    <a:pt x="113" y="210"/>
                  </a:cubicBezTo>
                  <a:cubicBezTo>
                    <a:pt x="116" y="211"/>
                    <a:pt x="116" y="211"/>
                    <a:pt x="116" y="211"/>
                  </a:cubicBezTo>
                  <a:cubicBezTo>
                    <a:pt x="111" y="223"/>
                    <a:pt x="111" y="223"/>
                    <a:pt x="111" y="223"/>
                  </a:cubicBezTo>
                  <a:cubicBezTo>
                    <a:pt x="110" y="225"/>
                    <a:pt x="111" y="227"/>
                    <a:pt x="112" y="228"/>
                  </a:cubicBezTo>
                  <a:cubicBezTo>
                    <a:pt x="113" y="228"/>
                    <a:pt x="113" y="228"/>
                    <a:pt x="113" y="228"/>
                  </a:cubicBezTo>
                  <a:cubicBezTo>
                    <a:pt x="112" y="242"/>
                    <a:pt x="112" y="242"/>
                    <a:pt x="112" y="242"/>
                  </a:cubicBezTo>
                  <a:cubicBezTo>
                    <a:pt x="111" y="244"/>
                    <a:pt x="112" y="245"/>
                    <a:pt x="113" y="246"/>
                  </a:cubicBezTo>
                  <a:cubicBezTo>
                    <a:pt x="115" y="247"/>
                    <a:pt x="115" y="247"/>
                    <a:pt x="115" y="247"/>
                  </a:cubicBezTo>
                  <a:cubicBezTo>
                    <a:pt x="112" y="260"/>
                    <a:pt x="112" y="260"/>
                    <a:pt x="112" y="260"/>
                  </a:cubicBezTo>
                  <a:cubicBezTo>
                    <a:pt x="111" y="262"/>
                    <a:pt x="112" y="264"/>
                    <a:pt x="114" y="265"/>
                  </a:cubicBezTo>
                  <a:cubicBezTo>
                    <a:pt x="115" y="266"/>
                    <a:pt x="115" y="266"/>
                    <a:pt x="115" y="266"/>
                  </a:cubicBezTo>
                  <a:cubicBezTo>
                    <a:pt x="117" y="262"/>
                    <a:pt x="117" y="262"/>
                    <a:pt x="117" y="262"/>
                  </a:cubicBezTo>
                  <a:cubicBezTo>
                    <a:pt x="114" y="261"/>
                    <a:pt x="114" y="261"/>
                    <a:pt x="114" y="261"/>
                  </a:cubicBezTo>
                  <a:cubicBezTo>
                    <a:pt x="109" y="275"/>
                    <a:pt x="109" y="275"/>
                    <a:pt x="109" y="275"/>
                  </a:cubicBezTo>
                  <a:cubicBezTo>
                    <a:pt x="108" y="277"/>
                    <a:pt x="109" y="279"/>
                    <a:pt x="110" y="280"/>
                  </a:cubicBezTo>
                  <a:cubicBezTo>
                    <a:pt x="112" y="281"/>
                    <a:pt x="112" y="281"/>
                    <a:pt x="112" y="281"/>
                  </a:cubicBezTo>
                  <a:cubicBezTo>
                    <a:pt x="108" y="295"/>
                    <a:pt x="108" y="295"/>
                    <a:pt x="108" y="295"/>
                  </a:cubicBezTo>
                  <a:cubicBezTo>
                    <a:pt x="108" y="297"/>
                    <a:pt x="109" y="299"/>
                    <a:pt x="110" y="300"/>
                  </a:cubicBezTo>
                  <a:cubicBezTo>
                    <a:pt x="116" y="303"/>
                    <a:pt x="116" y="303"/>
                    <a:pt x="116" y="303"/>
                  </a:cubicBezTo>
                  <a:cubicBezTo>
                    <a:pt x="118" y="300"/>
                    <a:pt x="118" y="300"/>
                    <a:pt x="118" y="300"/>
                  </a:cubicBezTo>
                  <a:cubicBezTo>
                    <a:pt x="114" y="298"/>
                    <a:pt x="114" y="298"/>
                    <a:pt x="114" y="298"/>
                  </a:cubicBezTo>
                  <a:cubicBezTo>
                    <a:pt x="114" y="298"/>
                    <a:pt x="114" y="298"/>
                    <a:pt x="114" y="298"/>
                  </a:cubicBezTo>
                  <a:cubicBezTo>
                    <a:pt x="114" y="299"/>
                    <a:pt x="114" y="299"/>
                    <a:pt x="114" y="299"/>
                  </a:cubicBezTo>
                  <a:cubicBezTo>
                    <a:pt x="113" y="300"/>
                    <a:pt x="112" y="304"/>
                    <a:pt x="111" y="307"/>
                  </a:cubicBezTo>
                  <a:cubicBezTo>
                    <a:pt x="110" y="309"/>
                    <a:pt x="110" y="311"/>
                    <a:pt x="109" y="312"/>
                  </a:cubicBezTo>
                  <a:cubicBezTo>
                    <a:pt x="109" y="312"/>
                    <a:pt x="109" y="313"/>
                    <a:pt x="109" y="313"/>
                  </a:cubicBezTo>
                  <a:cubicBezTo>
                    <a:pt x="109" y="314"/>
                    <a:pt x="109" y="314"/>
                    <a:pt x="109" y="314"/>
                  </a:cubicBezTo>
                  <a:cubicBezTo>
                    <a:pt x="109" y="314"/>
                    <a:pt x="109" y="314"/>
                    <a:pt x="109" y="314"/>
                  </a:cubicBezTo>
                  <a:cubicBezTo>
                    <a:pt x="111" y="315"/>
                    <a:pt x="111" y="315"/>
                    <a:pt x="111" y="315"/>
                  </a:cubicBezTo>
                  <a:cubicBezTo>
                    <a:pt x="109" y="314"/>
                    <a:pt x="109" y="314"/>
                    <a:pt x="109" y="314"/>
                  </a:cubicBezTo>
                  <a:cubicBezTo>
                    <a:pt x="109" y="314"/>
                    <a:pt x="109" y="314"/>
                    <a:pt x="109" y="314"/>
                  </a:cubicBezTo>
                  <a:cubicBezTo>
                    <a:pt x="111" y="315"/>
                    <a:pt x="111" y="315"/>
                    <a:pt x="111" y="315"/>
                  </a:cubicBezTo>
                  <a:cubicBezTo>
                    <a:pt x="109" y="314"/>
                    <a:pt x="109" y="314"/>
                    <a:pt x="109" y="314"/>
                  </a:cubicBezTo>
                  <a:cubicBezTo>
                    <a:pt x="112" y="315"/>
                    <a:pt x="112" y="315"/>
                    <a:pt x="112" y="315"/>
                  </a:cubicBezTo>
                  <a:cubicBezTo>
                    <a:pt x="109" y="314"/>
                    <a:pt x="109" y="314"/>
                    <a:pt x="109" y="314"/>
                  </a:cubicBezTo>
                  <a:cubicBezTo>
                    <a:pt x="109" y="314"/>
                    <a:pt x="109" y="314"/>
                    <a:pt x="109" y="314"/>
                  </a:cubicBezTo>
                  <a:cubicBezTo>
                    <a:pt x="112" y="315"/>
                    <a:pt x="112" y="315"/>
                    <a:pt x="112" y="315"/>
                  </a:cubicBezTo>
                  <a:cubicBezTo>
                    <a:pt x="109" y="314"/>
                    <a:pt x="109" y="314"/>
                    <a:pt x="109" y="314"/>
                  </a:cubicBezTo>
                  <a:cubicBezTo>
                    <a:pt x="112" y="315"/>
                    <a:pt x="112" y="315"/>
                    <a:pt x="112" y="315"/>
                  </a:cubicBezTo>
                  <a:cubicBezTo>
                    <a:pt x="109" y="313"/>
                    <a:pt x="109" y="313"/>
                    <a:pt x="109" y="313"/>
                  </a:cubicBezTo>
                  <a:cubicBezTo>
                    <a:pt x="109" y="314"/>
                    <a:pt x="109" y="314"/>
                    <a:pt x="109" y="314"/>
                  </a:cubicBezTo>
                  <a:cubicBezTo>
                    <a:pt x="112" y="315"/>
                    <a:pt x="112" y="315"/>
                    <a:pt x="112" y="315"/>
                  </a:cubicBezTo>
                  <a:cubicBezTo>
                    <a:pt x="109" y="313"/>
                    <a:pt x="109" y="313"/>
                    <a:pt x="109" y="313"/>
                  </a:cubicBezTo>
                  <a:cubicBezTo>
                    <a:pt x="108" y="315"/>
                    <a:pt x="109" y="317"/>
                    <a:pt x="110" y="319"/>
                  </a:cubicBezTo>
                  <a:cubicBezTo>
                    <a:pt x="111" y="319"/>
                    <a:pt x="111" y="319"/>
                    <a:pt x="111" y="319"/>
                  </a:cubicBezTo>
                  <a:cubicBezTo>
                    <a:pt x="113" y="315"/>
                    <a:pt x="113" y="315"/>
                    <a:pt x="113" y="315"/>
                  </a:cubicBezTo>
                  <a:cubicBezTo>
                    <a:pt x="109" y="313"/>
                    <a:pt x="109" y="313"/>
                    <a:pt x="109" y="313"/>
                  </a:cubicBezTo>
                  <a:cubicBezTo>
                    <a:pt x="109" y="314"/>
                    <a:pt x="109" y="314"/>
                    <a:pt x="109" y="314"/>
                  </a:cubicBezTo>
                  <a:cubicBezTo>
                    <a:pt x="109" y="315"/>
                    <a:pt x="109" y="315"/>
                    <a:pt x="109" y="315"/>
                  </a:cubicBezTo>
                  <a:cubicBezTo>
                    <a:pt x="109" y="316"/>
                    <a:pt x="109" y="316"/>
                    <a:pt x="109" y="317"/>
                  </a:cubicBezTo>
                  <a:cubicBezTo>
                    <a:pt x="108" y="321"/>
                    <a:pt x="108" y="334"/>
                    <a:pt x="108" y="334"/>
                  </a:cubicBezTo>
                  <a:cubicBezTo>
                    <a:pt x="108" y="335"/>
                    <a:pt x="109" y="336"/>
                    <a:pt x="110" y="337"/>
                  </a:cubicBezTo>
                  <a:cubicBezTo>
                    <a:pt x="112" y="338"/>
                    <a:pt x="112" y="338"/>
                    <a:pt x="112" y="338"/>
                  </a:cubicBezTo>
                  <a:cubicBezTo>
                    <a:pt x="109" y="352"/>
                    <a:pt x="109" y="352"/>
                    <a:pt x="109" y="352"/>
                  </a:cubicBezTo>
                  <a:cubicBezTo>
                    <a:pt x="109" y="354"/>
                    <a:pt x="109" y="355"/>
                    <a:pt x="111" y="356"/>
                  </a:cubicBezTo>
                  <a:cubicBezTo>
                    <a:pt x="112" y="357"/>
                    <a:pt x="112" y="357"/>
                    <a:pt x="112" y="357"/>
                  </a:cubicBezTo>
                  <a:cubicBezTo>
                    <a:pt x="114" y="354"/>
                    <a:pt x="114" y="354"/>
                    <a:pt x="114" y="354"/>
                  </a:cubicBezTo>
                  <a:cubicBezTo>
                    <a:pt x="111" y="352"/>
                    <a:pt x="111" y="352"/>
                    <a:pt x="111" y="352"/>
                  </a:cubicBezTo>
                  <a:cubicBezTo>
                    <a:pt x="111" y="352"/>
                    <a:pt x="111" y="352"/>
                    <a:pt x="111" y="352"/>
                  </a:cubicBezTo>
                  <a:cubicBezTo>
                    <a:pt x="111" y="353"/>
                    <a:pt x="111" y="353"/>
                    <a:pt x="111" y="353"/>
                  </a:cubicBezTo>
                  <a:cubicBezTo>
                    <a:pt x="110" y="354"/>
                    <a:pt x="110" y="355"/>
                    <a:pt x="110" y="357"/>
                  </a:cubicBezTo>
                  <a:cubicBezTo>
                    <a:pt x="108" y="362"/>
                    <a:pt x="107" y="371"/>
                    <a:pt x="107" y="371"/>
                  </a:cubicBezTo>
                  <a:cubicBezTo>
                    <a:pt x="106" y="372"/>
                    <a:pt x="107" y="374"/>
                    <a:pt x="108" y="375"/>
                  </a:cubicBezTo>
                  <a:cubicBezTo>
                    <a:pt x="112" y="377"/>
                    <a:pt x="112" y="377"/>
                    <a:pt x="112" y="377"/>
                  </a:cubicBezTo>
                  <a:cubicBezTo>
                    <a:pt x="114" y="373"/>
                    <a:pt x="114" y="373"/>
                    <a:pt x="114" y="373"/>
                  </a:cubicBezTo>
                  <a:cubicBezTo>
                    <a:pt x="111" y="371"/>
                    <a:pt x="111" y="371"/>
                    <a:pt x="111" y="371"/>
                  </a:cubicBezTo>
                  <a:cubicBezTo>
                    <a:pt x="103" y="383"/>
                    <a:pt x="103" y="383"/>
                    <a:pt x="103" y="383"/>
                  </a:cubicBezTo>
                  <a:cubicBezTo>
                    <a:pt x="102" y="385"/>
                    <a:pt x="103" y="387"/>
                    <a:pt x="105" y="388"/>
                  </a:cubicBezTo>
                  <a:cubicBezTo>
                    <a:pt x="107" y="390"/>
                    <a:pt x="107" y="390"/>
                    <a:pt x="107" y="390"/>
                  </a:cubicBezTo>
                  <a:cubicBezTo>
                    <a:pt x="106" y="401"/>
                    <a:pt x="106" y="401"/>
                    <a:pt x="106" y="401"/>
                  </a:cubicBezTo>
                  <a:cubicBezTo>
                    <a:pt x="106" y="402"/>
                    <a:pt x="106" y="404"/>
                    <a:pt x="107" y="405"/>
                  </a:cubicBezTo>
                  <a:cubicBezTo>
                    <a:pt x="108" y="405"/>
                    <a:pt x="108" y="405"/>
                    <a:pt x="108" y="405"/>
                  </a:cubicBezTo>
                  <a:cubicBezTo>
                    <a:pt x="110" y="402"/>
                    <a:pt x="110" y="402"/>
                    <a:pt x="110" y="402"/>
                  </a:cubicBezTo>
                  <a:cubicBezTo>
                    <a:pt x="107" y="399"/>
                    <a:pt x="107" y="399"/>
                    <a:pt x="107" y="399"/>
                  </a:cubicBezTo>
                  <a:cubicBezTo>
                    <a:pt x="106" y="400"/>
                    <a:pt x="106" y="400"/>
                    <a:pt x="106" y="400"/>
                  </a:cubicBezTo>
                  <a:cubicBezTo>
                    <a:pt x="106" y="401"/>
                    <a:pt x="106" y="401"/>
                    <a:pt x="106" y="401"/>
                  </a:cubicBezTo>
                  <a:cubicBezTo>
                    <a:pt x="106" y="401"/>
                    <a:pt x="106" y="402"/>
                    <a:pt x="105" y="404"/>
                  </a:cubicBezTo>
                  <a:cubicBezTo>
                    <a:pt x="105" y="405"/>
                    <a:pt x="104" y="408"/>
                    <a:pt x="104" y="410"/>
                  </a:cubicBezTo>
                  <a:cubicBezTo>
                    <a:pt x="104" y="411"/>
                    <a:pt x="104" y="411"/>
                    <a:pt x="103" y="412"/>
                  </a:cubicBezTo>
                  <a:cubicBezTo>
                    <a:pt x="103" y="413"/>
                    <a:pt x="103" y="413"/>
                    <a:pt x="103" y="413"/>
                  </a:cubicBezTo>
                  <a:cubicBezTo>
                    <a:pt x="103" y="413"/>
                    <a:pt x="103" y="413"/>
                    <a:pt x="103" y="413"/>
                  </a:cubicBezTo>
                  <a:cubicBezTo>
                    <a:pt x="103" y="413"/>
                    <a:pt x="103" y="413"/>
                    <a:pt x="103" y="413"/>
                  </a:cubicBezTo>
                  <a:cubicBezTo>
                    <a:pt x="105" y="414"/>
                    <a:pt x="105" y="414"/>
                    <a:pt x="105" y="414"/>
                  </a:cubicBezTo>
                  <a:cubicBezTo>
                    <a:pt x="103" y="413"/>
                    <a:pt x="103" y="413"/>
                    <a:pt x="103" y="413"/>
                  </a:cubicBezTo>
                  <a:cubicBezTo>
                    <a:pt x="103" y="413"/>
                    <a:pt x="103" y="413"/>
                    <a:pt x="103" y="413"/>
                  </a:cubicBezTo>
                  <a:cubicBezTo>
                    <a:pt x="105" y="414"/>
                    <a:pt x="105" y="414"/>
                    <a:pt x="105" y="414"/>
                  </a:cubicBezTo>
                  <a:cubicBezTo>
                    <a:pt x="103" y="413"/>
                    <a:pt x="103" y="413"/>
                    <a:pt x="103" y="413"/>
                  </a:cubicBezTo>
                  <a:cubicBezTo>
                    <a:pt x="107" y="414"/>
                    <a:pt x="107" y="414"/>
                    <a:pt x="107" y="414"/>
                  </a:cubicBezTo>
                  <a:cubicBezTo>
                    <a:pt x="104" y="412"/>
                    <a:pt x="104" y="412"/>
                    <a:pt x="104" y="412"/>
                  </a:cubicBezTo>
                  <a:cubicBezTo>
                    <a:pt x="103" y="413"/>
                    <a:pt x="103" y="413"/>
                    <a:pt x="103" y="413"/>
                  </a:cubicBezTo>
                  <a:cubicBezTo>
                    <a:pt x="107" y="414"/>
                    <a:pt x="107" y="414"/>
                    <a:pt x="107" y="414"/>
                  </a:cubicBezTo>
                  <a:cubicBezTo>
                    <a:pt x="104" y="412"/>
                    <a:pt x="104" y="412"/>
                    <a:pt x="104" y="412"/>
                  </a:cubicBezTo>
                  <a:cubicBezTo>
                    <a:pt x="103" y="413"/>
                    <a:pt x="103" y="414"/>
                    <a:pt x="103" y="415"/>
                  </a:cubicBezTo>
                  <a:cubicBezTo>
                    <a:pt x="103" y="416"/>
                    <a:pt x="104" y="417"/>
                    <a:pt x="105" y="418"/>
                  </a:cubicBezTo>
                  <a:cubicBezTo>
                    <a:pt x="107" y="419"/>
                    <a:pt x="107" y="419"/>
                    <a:pt x="107" y="419"/>
                  </a:cubicBezTo>
                  <a:cubicBezTo>
                    <a:pt x="109" y="415"/>
                    <a:pt x="109" y="415"/>
                    <a:pt x="109" y="415"/>
                  </a:cubicBezTo>
                  <a:cubicBezTo>
                    <a:pt x="105" y="413"/>
                    <a:pt x="105" y="413"/>
                    <a:pt x="105" y="413"/>
                  </a:cubicBezTo>
                  <a:cubicBezTo>
                    <a:pt x="105" y="414"/>
                    <a:pt x="105" y="414"/>
                    <a:pt x="105" y="414"/>
                  </a:cubicBezTo>
                  <a:cubicBezTo>
                    <a:pt x="105" y="414"/>
                    <a:pt x="105" y="414"/>
                    <a:pt x="105" y="414"/>
                  </a:cubicBezTo>
                  <a:cubicBezTo>
                    <a:pt x="105" y="415"/>
                    <a:pt x="105" y="415"/>
                    <a:pt x="105" y="415"/>
                  </a:cubicBezTo>
                  <a:cubicBezTo>
                    <a:pt x="105" y="416"/>
                    <a:pt x="104" y="420"/>
                    <a:pt x="103" y="424"/>
                  </a:cubicBezTo>
                  <a:cubicBezTo>
                    <a:pt x="103" y="425"/>
                    <a:pt x="103" y="427"/>
                    <a:pt x="102" y="428"/>
                  </a:cubicBezTo>
                  <a:cubicBezTo>
                    <a:pt x="102" y="429"/>
                    <a:pt x="102" y="429"/>
                    <a:pt x="102" y="430"/>
                  </a:cubicBezTo>
                  <a:cubicBezTo>
                    <a:pt x="102" y="430"/>
                    <a:pt x="102" y="430"/>
                    <a:pt x="102" y="430"/>
                  </a:cubicBezTo>
                  <a:cubicBezTo>
                    <a:pt x="103" y="430"/>
                    <a:pt x="103" y="430"/>
                    <a:pt x="103" y="430"/>
                  </a:cubicBezTo>
                  <a:cubicBezTo>
                    <a:pt x="102" y="430"/>
                    <a:pt x="102" y="430"/>
                    <a:pt x="102" y="430"/>
                  </a:cubicBezTo>
                  <a:cubicBezTo>
                    <a:pt x="102" y="430"/>
                    <a:pt x="102" y="430"/>
                    <a:pt x="102" y="430"/>
                  </a:cubicBezTo>
                  <a:cubicBezTo>
                    <a:pt x="103" y="430"/>
                    <a:pt x="103" y="430"/>
                    <a:pt x="103" y="430"/>
                  </a:cubicBezTo>
                  <a:cubicBezTo>
                    <a:pt x="102" y="430"/>
                    <a:pt x="102" y="430"/>
                    <a:pt x="102" y="430"/>
                  </a:cubicBezTo>
                  <a:cubicBezTo>
                    <a:pt x="105" y="431"/>
                    <a:pt x="105" y="431"/>
                    <a:pt x="105" y="431"/>
                  </a:cubicBezTo>
                  <a:cubicBezTo>
                    <a:pt x="102" y="430"/>
                    <a:pt x="102" y="430"/>
                    <a:pt x="102" y="430"/>
                  </a:cubicBezTo>
                  <a:cubicBezTo>
                    <a:pt x="102" y="430"/>
                    <a:pt x="102" y="430"/>
                    <a:pt x="102" y="430"/>
                  </a:cubicBezTo>
                  <a:cubicBezTo>
                    <a:pt x="105" y="431"/>
                    <a:pt x="105" y="431"/>
                    <a:pt x="105" y="431"/>
                  </a:cubicBezTo>
                  <a:cubicBezTo>
                    <a:pt x="102" y="430"/>
                    <a:pt x="102" y="430"/>
                    <a:pt x="102" y="430"/>
                  </a:cubicBezTo>
                  <a:cubicBezTo>
                    <a:pt x="106" y="431"/>
                    <a:pt x="106" y="431"/>
                    <a:pt x="106" y="431"/>
                  </a:cubicBezTo>
                  <a:cubicBezTo>
                    <a:pt x="102" y="429"/>
                    <a:pt x="102" y="429"/>
                    <a:pt x="102" y="429"/>
                  </a:cubicBezTo>
                  <a:cubicBezTo>
                    <a:pt x="102" y="430"/>
                    <a:pt x="102" y="430"/>
                    <a:pt x="102" y="430"/>
                  </a:cubicBezTo>
                  <a:cubicBezTo>
                    <a:pt x="106" y="431"/>
                    <a:pt x="106" y="431"/>
                    <a:pt x="106" y="431"/>
                  </a:cubicBezTo>
                  <a:cubicBezTo>
                    <a:pt x="102" y="429"/>
                    <a:pt x="102" y="429"/>
                    <a:pt x="102" y="429"/>
                  </a:cubicBezTo>
                  <a:cubicBezTo>
                    <a:pt x="101" y="431"/>
                    <a:pt x="102" y="433"/>
                    <a:pt x="104" y="435"/>
                  </a:cubicBezTo>
                  <a:cubicBezTo>
                    <a:pt x="104" y="435"/>
                    <a:pt x="104" y="435"/>
                    <a:pt x="104" y="435"/>
                  </a:cubicBezTo>
                  <a:cubicBezTo>
                    <a:pt x="106" y="431"/>
                    <a:pt x="106" y="431"/>
                    <a:pt x="106" y="431"/>
                  </a:cubicBezTo>
                  <a:cubicBezTo>
                    <a:pt x="102" y="431"/>
                    <a:pt x="102" y="431"/>
                    <a:pt x="102" y="431"/>
                  </a:cubicBezTo>
                  <a:cubicBezTo>
                    <a:pt x="102" y="449"/>
                    <a:pt x="102" y="449"/>
                    <a:pt x="102" y="449"/>
                  </a:cubicBezTo>
                  <a:cubicBezTo>
                    <a:pt x="102" y="451"/>
                    <a:pt x="103" y="452"/>
                    <a:pt x="104" y="453"/>
                  </a:cubicBezTo>
                  <a:cubicBezTo>
                    <a:pt x="105" y="453"/>
                    <a:pt x="105" y="453"/>
                    <a:pt x="105" y="453"/>
                  </a:cubicBezTo>
                  <a:cubicBezTo>
                    <a:pt x="100" y="464"/>
                    <a:pt x="100" y="464"/>
                    <a:pt x="100" y="464"/>
                  </a:cubicBezTo>
                  <a:cubicBezTo>
                    <a:pt x="100" y="466"/>
                    <a:pt x="100" y="468"/>
                    <a:pt x="102" y="469"/>
                  </a:cubicBezTo>
                  <a:cubicBezTo>
                    <a:pt x="104" y="470"/>
                    <a:pt x="104" y="470"/>
                    <a:pt x="104" y="470"/>
                  </a:cubicBezTo>
                  <a:cubicBezTo>
                    <a:pt x="106" y="467"/>
                    <a:pt x="106" y="467"/>
                    <a:pt x="106" y="467"/>
                  </a:cubicBezTo>
                  <a:cubicBezTo>
                    <a:pt x="102" y="466"/>
                    <a:pt x="102" y="466"/>
                    <a:pt x="102" y="466"/>
                  </a:cubicBezTo>
                  <a:cubicBezTo>
                    <a:pt x="99" y="478"/>
                    <a:pt x="99" y="478"/>
                    <a:pt x="99" y="478"/>
                  </a:cubicBezTo>
                  <a:cubicBezTo>
                    <a:pt x="99" y="479"/>
                    <a:pt x="100" y="481"/>
                    <a:pt x="101" y="482"/>
                  </a:cubicBezTo>
                  <a:cubicBezTo>
                    <a:pt x="103" y="483"/>
                    <a:pt x="103" y="483"/>
                    <a:pt x="103" y="483"/>
                  </a:cubicBezTo>
                  <a:cubicBezTo>
                    <a:pt x="105" y="480"/>
                    <a:pt x="105" y="480"/>
                    <a:pt x="105" y="480"/>
                  </a:cubicBezTo>
                  <a:cubicBezTo>
                    <a:pt x="101" y="478"/>
                    <a:pt x="101" y="478"/>
                    <a:pt x="101" y="478"/>
                  </a:cubicBezTo>
                  <a:cubicBezTo>
                    <a:pt x="98" y="490"/>
                    <a:pt x="98" y="490"/>
                    <a:pt x="98" y="490"/>
                  </a:cubicBezTo>
                  <a:cubicBezTo>
                    <a:pt x="98" y="492"/>
                    <a:pt x="98" y="494"/>
                    <a:pt x="100" y="494"/>
                  </a:cubicBezTo>
                  <a:cubicBezTo>
                    <a:pt x="100" y="495"/>
                    <a:pt x="100" y="495"/>
                    <a:pt x="100" y="495"/>
                  </a:cubicBezTo>
                  <a:cubicBezTo>
                    <a:pt x="100" y="509"/>
                    <a:pt x="100" y="509"/>
                    <a:pt x="100" y="509"/>
                  </a:cubicBezTo>
                  <a:cubicBezTo>
                    <a:pt x="100" y="510"/>
                    <a:pt x="101" y="511"/>
                    <a:pt x="102" y="512"/>
                  </a:cubicBezTo>
                  <a:cubicBezTo>
                    <a:pt x="103" y="513"/>
                    <a:pt x="103" y="513"/>
                    <a:pt x="103" y="513"/>
                  </a:cubicBezTo>
                  <a:cubicBezTo>
                    <a:pt x="106" y="510"/>
                    <a:pt x="106" y="510"/>
                    <a:pt x="106" y="510"/>
                  </a:cubicBezTo>
                  <a:cubicBezTo>
                    <a:pt x="102" y="508"/>
                    <a:pt x="102" y="508"/>
                    <a:pt x="102" y="508"/>
                  </a:cubicBezTo>
                  <a:cubicBezTo>
                    <a:pt x="95" y="520"/>
                    <a:pt x="95" y="520"/>
                    <a:pt x="95" y="520"/>
                  </a:cubicBezTo>
                  <a:cubicBezTo>
                    <a:pt x="94" y="522"/>
                    <a:pt x="94" y="525"/>
                    <a:pt x="96" y="526"/>
                  </a:cubicBezTo>
                  <a:cubicBezTo>
                    <a:pt x="99" y="528"/>
                    <a:pt x="99" y="528"/>
                    <a:pt x="99" y="528"/>
                  </a:cubicBezTo>
                  <a:cubicBezTo>
                    <a:pt x="96" y="541"/>
                    <a:pt x="96" y="541"/>
                    <a:pt x="96" y="541"/>
                  </a:cubicBezTo>
                  <a:cubicBezTo>
                    <a:pt x="95" y="543"/>
                    <a:pt x="96" y="545"/>
                    <a:pt x="98" y="546"/>
                  </a:cubicBezTo>
                  <a:cubicBezTo>
                    <a:pt x="98" y="546"/>
                    <a:pt x="98" y="546"/>
                    <a:pt x="98" y="546"/>
                  </a:cubicBezTo>
                  <a:cubicBezTo>
                    <a:pt x="92" y="558"/>
                    <a:pt x="92" y="558"/>
                    <a:pt x="92" y="558"/>
                  </a:cubicBezTo>
                  <a:cubicBezTo>
                    <a:pt x="92" y="560"/>
                    <a:pt x="92" y="562"/>
                    <a:pt x="94" y="563"/>
                  </a:cubicBezTo>
                  <a:cubicBezTo>
                    <a:pt x="96" y="564"/>
                    <a:pt x="96" y="564"/>
                    <a:pt x="96" y="564"/>
                  </a:cubicBezTo>
                  <a:cubicBezTo>
                    <a:pt x="93" y="578"/>
                    <a:pt x="93" y="578"/>
                    <a:pt x="93" y="578"/>
                  </a:cubicBezTo>
                  <a:cubicBezTo>
                    <a:pt x="93" y="580"/>
                    <a:pt x="93" y="582"/>
                    <a:pt x="95" y="582"/>
                  </a:cubicBezTo>
                  <a:cubicBezTo>
                    <a:pt x="99" y="585"/>
                    <a:pt x="99" y="585"/>
                    <a:pt x="99" y="585"/>
                  </a:cubicBezTo>
                  <a:cubicBezTo>
                    <a:pt x="101" y="581"/>
                    <a:pt x="101" y="581"/>
                    <a:pt x="101" y="581"/>
                  </a:cubicBezTo>
                  <a:cubicBezTo>
                    <a:pt x="97" y="579"/>
                    <a:pt x="97" y="579"/>
                    <a:pt x="97" y="579"/>
                  </a:cubicBezTo>
                  <a:cubicBezTo>
                    <a:pt x="97" y="580"/>
                    <a:pt x="97" y="580"/>
                    <a:pt x="97" y="580"/>
                  </a:cubicBezTo>
                  <a:cubicBezTo>
                    <a:pt x="97" y="580"/>
                    <a:pt x="97" y="580"/>
                    <a:pt x="97" y="580"/>
                  </a:cubicBezTo>
                  <a:cubicBezTo>
                    <a:pt x="97" y="581"/>
                    <a:pt x="97" y="581"/>
                    <a:pt x="97" y="581"/>
                  </a:cubicBezTo>
                  <a:cubicBezTo>
                    <a:pt x="97" y="582"/>
                    <a:pt x="96" y="586"/>
                    <a:pt x="95" y="590"/>
                  </a:cubicBezTo>
                  <a:cubicBezTo>
                    <a:pt x="95" y="593"/>
                    <a:pt x="95" y="595"/>
                    <a:pt x="94" y="596"/>
                  </a:cubicBezTo>
                  <a:cubicBezTo>
                    <a:pt x="94" y="597"/>
                    <a:pt x="94" y="598"/>
                    <a:pt x="94" y="598"/>
                  </a:cubicBezTo>
                  <a:cubicBezTo>
                    <a:pt x="94" y="599"/>
                    <a:pt x="94" y="599"/>
                    <a:pt x="94" y="599"/>
                  </a:cubicBezTo>
                  <a:cubicBezTo>
                    <a:pt x="94" y="599"/>
                    <a:pt x="94" y="599"/>
                    <a:pt x="94" y="599"/>
                  </a:cubicBezTo>
                  <a:cubicBezTo>
                    <a:pt x="96" y="599"/>
                    <a:pt x="96" y="599"/>
                    <a:pt x="96" y="599"/>
                  </a:cubicBezTo>
                  <a:cubicBezTo>
                    <a:pt x="94" y="599"/>
                    <a:pt x="94" y="599"/>
                    <a:pt x="94" y="599"/>
                  </a:cubicBezTo>
                  <a:cubicBezTo>
                    <a:pt x="94" y="599"/>
                    <a:pt x="94" y="599"/>
                    <a:pt x="94" y="599"/>
                  </a:cubicBezTo>
                  <a:cubicBezTo>
                    <a:pt x="96" y="599"/>
                    <a:pt x="96" y="599"/>
                    <a:pt x="96" y="599"/>
                  </a:cubicBezTo>
                  <a:cubicBezTo>
                    <a:pt x="94" y="599"/>
                    <a:pt x="94" y="599"/>
                    <a:pt x="94" y="599"/>
                  </a:cubicBezTo>
                  <a:cubicBezTo>
                    <a:pt x="97" y="600"/>
                    <a:pt x="97" y="600"/>
                    <a:pt x="97" y="600"/>
                  </a:cubicBezTo>
                  <a:cubicBezTo>
                    <a:pt x="94" y="598"/>
                    <a:pt x="94" y="598"/>
                    <a:pt x="94" y="598"/>
                  </a:cubicBezTo>
                  <a:cubicBezTo>
                    <a:pt x="94" y="599"/>
                    <a:pt x="94" y="599"/>
                    <a:pt x="94" y="599"/>
                  </a:cubicBezTo>
                  <a:cubicBezTo>
                    <a:pt x="97" y="600"/>
                    <a:pt x="97" y="600"/>
                    <a:pt x="97" y="600"/>
                  </a:cubicBezTo>
                  <a:cubicBezTo>
                    <a:pt x="94" y="598"/>
                    <a:pt x="94" y="598"/>
                    <a:pt x="94" y="598"/>
                  </a:cubicBezTo>
                  <a:cubicBezTo>
                    <a:pt x="98" y="600"/>
                    <a:pt x="98" y="600"/>
                    <a:pt x="98" y="600"/>
                  </a:cubicBezTo>
                  <a:cubicBezTo>
                    <a:pt x="94" y="598"/>
                    <a:pt x="94" y="598"/>
                    <a:pt x="94" y="598"/>
                  </a:cubicBezTo>
                  <a:cubicBezTo>
                    <a:pt x="94" y="598"/>
                    <a:pt x="94" y="598"/>
                    <a:pt x="94" y="598"/>
                  </a:cubicBezTo>
                  <a:cubicBezTo>
                    <a:pt x="98" y="600"/>
                    <a:pt x="98" y="600"/>
                    <a:pt x="98" y="600"/>
                  </a:cubicBezTo>
                  <a:cubicBezTo>
                    <a:pt x="94" y="598"/>
                    <a:pt x="94" y="598"/>
                    <a:pt x="94" y="598"/>
                  </a:cubicBezTo>
                  <a:cubicBezTo>
                    <a:pt x="93" y="600"/>
                    <a:pt x="94" y="602"/>
                    <a:pt x="96" y="603"/>
                  </a:cubicBezTo>
                  <a:cubicBezTo>
                    <a:pt x="97" y="604"/>
                    <a:pt x="97" y="604"/>
                    <a:pt x="97" y="604"/>
                  </a:cubicBezTo>
                  <a:cubicBezTo>
                    <a:pt x="99" y="601"/>
                    <a:pt x="99" y="601"/>
                    <a:pt x="99" y="601"/>
                  </a:cubicBezTo>
                  <a:cubicBezTo>
                    <a:pt x="96" y="600"/>
                    <a:pt x="96" y="600"/>
                    <a:pt x="96" y="600"/>
                  </a:cubicBezTo>
                  <a:cubicBezTo>
                    <a:pt x="92" y="612"/>
                    <a:pt x="92" y="612"/>
                    <a:pt x="92" y="612"/>
                  </a:cubicBezTo>
                  <a:cubicBezTo>
                    <a:pt x="91" y="614"/>
                    <a:pt x="92" y="616"/>
                    <a:pt x="93" y="617"/>
                  </a:cubicBezTo>
                  <a:cubicBezTo>
                    <a:pt x="95" y="618"/>
                    <a:pt x="95" y="618"/>
                    <a:pt x="95" y="618"/>
                  </a:cubicBezTo>
                  <a:cubicBezTo>
                    <a:pt x="97" y="615"/>
                    <a:pt x="97" y="615"/>
                    <a:pt x="97" y="615"/>
                  </a:cubicBezTo>
                  <a:cubicBezTo>
                    <a:pt x="93" y="614"/>
                    <a:pt x="93" y="614"/>
                    <a:pt x="93" y="614"/>
                  </a:cubicBezTo>
                  <a:cubicBezTo>
                    <a:pt x="93" y="628"/>
                    <a:pt x="93" y="628"/>
                    <a:pt x="93" y="628"/>
                  </a:cubicBezTo>
                  <a:cubicBezTo>
                    <a:pt x="92" y="630"/>
                    <a:pt x="93" y="631"/>
                    <a:pt x="94" y="632"/>
                  </a:cubicBezTo>
                  <a:cubicBezTo>
                    <a:pt x="97" y="634"/>
                    <a:pt x="97" y="634"/>
                    <a:pt x="97" y="634"/>
                  </a:cubicBezTo>
                  <a:cubicBezTo>
                    <a:pt x="99" y="630"/>
                    <a:pt x="99" y="630"/>
                    <a:pt x="99" y="630"/>
                  </a:cubicBezTo>
                  <a:cubicBezTo>
                    <a:pt x="98" y="626"/>
                    <a:pt x="98" y="626"/>
                    <a:pt x="98" y="626"/>
                  </a:cubicBezTo>
                  <a:cubicBezTo>
                    <a:pt x="82" y="630"/>
                    <a:pt x="82" y="630"/>
                    <a:pt x="82" y="630"/>
                  </a:cubicBezTo>
                  <a:cubicBezTo>
                    <a:pt x="81" y="631"/>
                    <a:pt x="80" y="632"/>
                    <a:pt x="79" y="634"/>
                  </a:cubicBezTo>
                  <a:cubicBezTo>
                    <a:pt x="79" y="635"/>
                    <a:pt x="80" y="637"/>
                    <a:pt x="81" y="638"/>
                  </a:cubicBezTo>
                  <a:cubicBezTo>
                    <a:pt x="88" y="642"/>
                    <a:pt x="88" y="642"/>
                    <a:pt x="88" y="642"/>
                  </a:cubicBezTo>
                  <a:cubicBezTo>
                    <a:pt x="90" y="638"/>
                    <a:pt x="90" y="638"/>
                    <a:pt x="90" y="638"/>
                  </a:cubicBezTo>
                  <a:cubicBezTo>
                    <a:pt x="91" y="634"/>
                    <a:pt x="91" y="634"/>
                    <a:pt x="91" y="634"/>
                  </a:cubicBezTo>
                  <a:cubicBezTo>
                    <a:pt x="62" y="629"/>
                    <a:pt x="62" y="629"/>
                    <a:pt x="62" y="629"/>
                  </a:cubicBezTo>
                  <a:cubicBezTo>
                    <a:pt x="60" y="629"/>
                    <a:pt x="58" y="630"/>
                    <a:pt x="58" y="631"/>
                  </a:cubicBezTo>
                  <a:cubicBezTo>
                    <a:pt x="57" y="633"/>
                    <a:pt x="57" y="635"/>
                    <a:pt x="59" y="636"/>
                  </a:cubicBezTo>
                  <a:cubicBezTo>
                    <a:pt x="63" y="639"/>
                    <a:pt x="63" y="639"/>
                    <a:pt x="63" y="639"/>
                  </a:cubicBezTo>
                  <a:cubicBezTo>
                    <a:pt x="65" y="635"/>
                    <a:pt x="65" y="635"/>
                    <a:pt x="65" y="635"/>
                  </a:cubicBezTo>
                  <a:cubicBezTo>
                    <a:pt x="65" y="631"/>
                    <a:pt x="65" y="631"/>
                    <a:pt x="65" y="631"/>
                  </a:cubicBezTo>
                  <a:cubicBezTo>
                    <a:pt x="34" y="630"/>
                    <a:pt x="34" y="630"/>
                    <a:pt x="34" y="630"/>
                  </a:cubicBezTo>
                  <a:cubicBezTo>
                    <a:pt x="32" y="630"/>
                    <a:pt x="31" y="631"/>
                    <a:pt x="30" y="633"/>
                  </a:cubicBezTo>
                  <a:cubicBezTo>
                    <a:pt x="30" y="635"/>
                    <a:pt x="30" y="637"/>
                    <a:pt x="32" y="638"/>
                  </a:cubicBezTo>
                  <a:cubicBezTo>
                    <a:pt x="38" y="641"/>
                    <a:pt x="38" y="641"/>
                    <a:pt x="38" y="641"/>
                  </a:cubicBezTo>
                  <a:cubicBezTo>
                    <a:pt x="40" y="638"/>
                    <a:pt x="40" y="638"/>
                    <a:pt x="40" y="638"/>
                  </a:cubicBezTo>
                  <a:cubicBezTo>
                    <a:pt x="36" y="635"/>
                    <a:pt x="36" y="635"/>
                    <a:pt x="36" y="635"/>
                  </a:cubicBezTo>
                  <a:cubicBezTo>
                    <a:pt x="40" y="638"/>
                    <a:pt x="40" y="638"/>
                    <a:pt x="40" y="638"/>
                  </a:cubicBezTo>
                  <a:cubicBezTo>
                    <a:pt x="37" y="634"/>
                    <a:pt x="37" y="634"/>
                    <a:pt x="37" y="634"/>
                  </a:cubicBezTo>
                  <a:cubicBezTo>
                    <a:pt x="37" y="634"/>
                    <a:pt x="37" y="635"/>
                    <a:pt x="36" y="635"/>
                  </a:cubicBezTo>
                  <a:cubicBezTo>
                    <a:pt x="40" y="638"/>
                    <a:pt x="40" y="638"/>
                    <a:pt x="40" y="638"/>
                  </a:cubicBezTo>
                  <a:cubicBezTo>
                    <a:pt x="37" y="634"/>
                    <a:pt x="37" y="634"/>
                    <a:pt x="37" y="634"/>
                  </a:cubicBezTo>
                  <a:cubicBezTo>
                    <a:pt x="39" y="637"/>
                    <a:pt x="39" y="637"/>
                    <a:pt x="39" y="637"/>
                  </a:cubicBezTo>
                  <a:cubicBezTo>
                    <a:pt x="38" y="634"/>
                    <a:pt x="38" y="634"/>
                    <a:pt x="38" y="634"/>
                  </a:cubicBezTo>
                  <a:cubicBezTo>
                    <a:pt x="38" y="634"/>
                    <a:pt x="38" y="634"/>
                    <a:pt x="37" y="634"/>
                  </a:cubicBezTo>
                  <a:cubicBezTo>
                    <a:pt x="39" y="637"/>
                    <a:pt x="39" y="637"/>
                    <a:pt x="39" y="637"/>
                  </a:cubicBezTo>
                  <a:cubicBezTo>
                    <a:pt x="38" y="634"/>
                    <a:pt x="38" y="634"/>
                    <a:pt x="38" y="634"/>
                  </a:cubicBezTo>
                  <a:cubicBezTo>
                    <a:pt x="39" y="636"/>
                    <a:pt x="39" y="636"/>
                    <a:pt x="39" y="636"/>
                  </a:cubicBezTo>
                  <a:cubicBezTo>
                    <a:pt x="39" y="634"/>
                    <a:pt x="39" y="634"/>
                    <a:pt x="39" y="634"/>
                  </a:cubicBezTo>
                  <a:cubicBezTo>
                    <a:pt x="38" y="634"/>
                    <a:pt x="38" y="634"/>
                    <a:pt x="38" y="634"/>
                  </a:cubicBezTo>
                  <a:cubicBezTo>
                    <a:pt x="39" y="636"/>
                    <a:pt x="39" y="636"/>
                    <a:pt x="39" y="636"/>
                  </a:cubicBezTo>
                  <a:cubicBezTo>
                    <a:pt x="39" y="634"/>
                    <a:pt x="39" y="634"/>
                    <a:pt x="39" y="634"/>
                  </a:cubicBezTo>
                  <a:cubicBezTo>
                    <a:pt x="39" y="634"/>
                    <a:pt x="38" y="634"/>
                    <a:pt x="37" y="634"/>
                  </a:cubicBezTo>
                  <a:cubicBezTo>
                    <a:pt x="34" y="634"/>
                    <a:pt x="25" y="633"/>
                    <a:pt x="18" y="633"/>
                  </a:cubicBezTo>
                  <a:cubicBezTo>
                    <a:pt x="11" y="632"/>
                    <a:pt x="4" y="632"/>
                    <a:pt x="4" y="632"/>
                  </a:cubicBezTo>
                  <a:cubicBezTo>
                    <a:pt x="3" y="632"/>
                    <a:pt x="1" y="633"/>
                    <a:pt x="0" y="635"/>
                  </a:cubicBezTo>
                  <a:cubicBezTo>
                    <a:pt x="0" y="636"/>
                    <a:pt x="0" y="638"/>
                    <a:pt x="2" y="639"/>
                  </a:cubicBezTo>
                  <a:cubicBezTo>
                    <a:pt x="5" y="642"/>
                    <a:pt x="5" y="642"/>
                    <a:pt x="5" y="642"/>
                  </a:cubicBezTo>
                  <a:cubicBezTo>
                    <a:pt x="7" y="643"/>
                    <a:pt x="10" y="642"/>
                    <a:pt x="11" y="640"/>
                  </a:cubicBezTo>
                  <a:cubicBezTo>
                    <a:pt x="12" y="638"/>
                    <a:pt x="12" y="636"/>
                    <a:pt x="10" y="6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0" name="Freeform 301"/>
            <p:cNvSpPr/>
            <p:nvPr/>
          </p:nvSpPr>
          <p:spPr bwMode="auto">
            <a:xfrm>
              <a:off x="3202446" y="4903425"/>
              <a:ext cx="166601" cy="204285"/>
            </a:xfrm>
            <a:custGeom>
              <a:avLst/>
              <a:gdLst>
                <a:gd name="T0" fmla="*/ 12 w 123"/>
                <a:gd name="T1" fmla="*/ 114 h 151"/>
                <a:gd name="T2" fmla="*/ 10 w 123"/>
                <a:gd name="T3" fmla="*/ 97 h 151"/>
                <a:gd name="T4" fmla="*/ 4 w 123"/>
                <a:gd name="T5" fmla="*/ 96 h 151"/>
                <a:gd name="T6" fmla="*/ 10 w 123"/>
                <a:gd name="T7" fmla="*/ 76 h 151"/>
                <a:gd name="T8" fmla="*/ 9 w 123"/>
                <a:gd name="T9" fmla="*/ 79 h 151"/>
                <a:gd name="T10" fmla="*/ 13 w 123"/>
                <a:gd name="T11" fmla="*/ 61 h 151"/>
                <a:gd name="T12" fmla="*/ 19 w 123"/>
                <a:gd name="T13" fmla="*/ 46 h 151"/>
                <a:gd name="T14" fmla="*/ 19 w 123"/>
                <a:gd name="T15" fmla="*/ 52 h 151"/>
                <a:gd name="T16" fmla="*/ 27 w 123"/>
                <a:gd name="T17" fmla="*/ 37 h 151"/>
                <a:gd name="T18" fmla="*/ 24 w 123"/>
                <a:gd name="T19" fmla="*/ 42 h 151"/>
                <a:gd name="T20" fmla="*/ 38 w 123"/>
                <a:gd name="T21" fmla="*/ 33 h 151"/>
                <a:gd name="T22" fmla="*/ 39 w 123"/>
                <a:gd name="T23" fmla="*/ 32 h 151"/>
                <a:gd name="T24" fmla="*/ 38 w 123"/>
                <a:gd name="T25" fmla="*/ 26 h 151"/>
                <a:gd name="T26" fmla="*/ 34 w 123"/>
                <a:gd name="T27" fmla="*/ 30 h 151"/>
                <a:gd name="T28" fmla="*/ 49 w 123"/>
                <a:gd name="T29" fmla="*/ 16 h 151"/>
                <a:gd name="T30" fmla="*/ 47 w 123"/>
                <a:gd name="T31" fmla="*/ 22 h 151"/>
                <a:gd name="T32" fmla="*/ 64 w 123"/>
                <a:gd name="T33" fmla="*/ 10 h 151"/>
                <a:gd name="T34" fmla="*/ 62 w 123"/>
                <a:gd name="T35" fmla="*/ 17 h 151"/>
                <a:gd name="T36" fmla="*/ 85 w 123"/>
                <a:gd name="T37" fmla="*/ 4 h 151"/>
                <a:gd name="T38" fmla="*/ 78 w 123"/>
                <a:gd name="T39" fmla="*/ 8 h 151"/>
                <a:gd name="T40" fmla="*/ 120 w 123"/>
                <a:gd name="T41" fmla="*/ 8 h 151"/>
                <a:gd name="T42" fmla="*/ 111 w 123"/>
                <a:gd name="T43" fmla="*/ 11 h 151"/>
                <a:gd name="T44" fmla="*/ 119 w 123"/>
                <a:gd name="T45" fmla="*/ 7 h 151"/>
                <a:gd name="T46" fmla="*/ 76 w 123"/>
                <a:gd name="T47" fmla="*/ 7 h 151"/>
                <a:gd name="T48" fmla="*/ 82 w 123"/>
                <a:gd name="T49" fmla="*/ 3 h 151"/>
                <a:gd name="T50" fmla="*/ 59 w 123"/>
                <a:gd name="T51" fmla="*/ 16 h 151"/>
                <a:gd name="T52" fmla="*/ 61 w 123"/>
                <a:gd name="T53" fmla="*/ 9 h 151"/>
                <a:gd name="T54" fmla="*/ 43 w 123"/>
                <a:gd name="T55" fmla="*/ 21 h 151"/>
                <a:gd name="T56" fmla="*/ 45 w 123"/>
                <a:gd name="T57" fmla="*/ 16 h 151"/>
                <a:gd name="T58" fmla="*/ 30 w 123"/>
                <a:gd name="T59" fmla="*/ 30 h 151"/>
                <a:gd name="T60" fmla="*/ 33 w 123"/>
                <a:gd name="T61" fmla="*/ 27 h 151"/>
                <a:gd name="T62" fmla="*/ 33 w 123"/>
                <a:gd name="T63" fmla="*/ 27 h 151"/>
                <a:gd name="T64" fmla="*/ 35 w 123"/>
                <a:gd name="T65" fmla="*/ 29 h 151"/>
                <a:gd name="T66" fmla="*/ 35 w 123"/>
                <a:gd name="T67" fmla="*/ 29 h 151"/>
                <a:gd name="T68" fmla="*/ 30 w 123"/>
                <a:gd name="T69" fmla="*/ 28 h 151"/>
                <a:gd name="T70" fmla="*/ 17 w 123"/>
                <a:gd name="T71" fmla="*/ 39 h 151"/>
                <a:gd name="T72" fmla="*/ 24 w 123"/>
                <a:gd name="T73" fmla="*/ 41 h 151"/>
                <a:gd name="T74" fmla="*/ 12 w 123"/>
                <a:gd name="T75" fmla="*/ 50 h 151"/>
                <a:gd name="T76" fmla="*/ 17 w 123"/>
                <a:gd name="T77" fmla="*/ 50 h 151"/>
                <a:gd name="T78" fmla="*/ 3 w 123"/>
                <a:gd name="T79" fmla="*/ 63 h 151"/>
                <a:gd name="T80" fmla="*/ 2 w 123"/>
                <a:gd name="T81" fmla="*/ 75 h 151"/>
                <a:gd name="T82" fmla="*/ 0 w 123"/>
                <a:gd name="T83" fmla="*/ 95 h 151"/>
                <a:gd name="T84" fmla="*/ 2 w 123"/>
                <a:gd name="T85" fmla="*/ 115 h 151"/>
                <a:gd name="T86" fmla="*/ 21 w 123"/>
                <a:gd name="T87" fmla="*/ 147 h 151"/>
                <a:gd name="T88" fmla="*/ 31 w 123"/>
                <a:gd name="T89" fmla="*/ 149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3" h="151">
                  <a:moveTo>
                    <a:pt x="30" y="143"/>
                  </a:moveTo>
                  <a:cubicBezTo>
                    <a:pt x="27" y="142"/>
                    <a:pt x="27" y="142"/>
                    <a:pt x="27" y="142"/>
                  </a:cubicBezTo>
                  <a:cubicBezTo>
                    <a:pt x="12" y="114"/>
                    <a:pt x="12" y="114"/>
                    <a:pt x="12" y="114"/>
                  </a:cubicBezTo>
                  <a:cubicBezTo>
                    <a:pt x="12" y="114"/>
                    <a:pt x="11" y="113"/>
                    <a:pt x="11" y="113"/>
                  </a:cubicBezTo>
                  <a:cubicBezTo>
                    <a:pt x="10" y="113"/>
                    <a:pt x="10" y="113"/>
                    <a:pt x="10" y="113"/>
                  </a:cubicBezTo>
                  <a:cubicBezTo>
                    <a:pt x="10" y="97"/>
                    <a:pt x="10" y="97"/>
                    <a:pt x="10" y="97"/>
                  </a:cubicBezTo>
                  <a:cubicBezTo>
                    <a:pt x="10" y="96"/>
                    <a:pt x="10" y="95"/>
                    <a:pt x="8" y="94"/>
                  </a:cubicBezTo>
                  <a:cubicBezTo>
                    <a:pt x="6" y="92"/>
                    <a:pt x="6" y="92"/>
                    <a:pt x="6" y="92"/>
                  </a:cubicBezTo>
                  <a:cubicBezTo>
                    <a:pt x="4" y="96"/>
                    <a:pt x="4" y="96"/>
                    <a:pt x="4" y="96"/>
                  </a:cubicBezTo>
                  <a:cubicBezTo>
                    <a:pt x="8" y="97"/>
                    <a:pt x="8" y="97"/>
                    <a:pt x="8" y="97"/>
                  </a:cubicBezTo>
                  <a:cubicBezTo>
                    <a:pt x="12" y="80"/>
                    <a:pt x="12" y="80"/>
                    <a:pt x="12" y="80"/>
                  </a:cubicBezTo>
                  <a:cubicBezTo>
                    <a:pt x="13" y="78"/>
                    <a:pt x="12" y="77"/>
                    <a:pt x="10" y="76"/>
                  </a:cubicBezTo>
                  <a:cubicBezTo>
                    <a:pt x="8" y="74"/>
                    <a:pt x="8" y="74"/>
                    <a:pt x="8" y="74"/>
                  </a:cubicBezTo>
                  <a:cubicBezTo>
                    <a:pt x="5" y="77"/>
                    <a:pt x="5" y="77"/>
                    <a:pt x="5" y="77"/>
                  </a:cubicBezTo>
                  <a:cubicBezTo>
                    <a:pt x="9" y="79"/>
                    <a:pt x="9" y="79"/>
                    <a:pt x="9" y="79"/>
                  </a:cubicBezTo>
                  <a:cubicBezTo>
                    <a:pt x="16" y="67"/>
                    <a:pt x="16" y="67"/>
                    <a:pt x="16" y="67"/>
                  </a:cubicBezTo>
                  <a:cubicBezTo>
                    <a:pt x="17" y="65"/>
                    <a:pt x="16" y="63"/>
                    <a:pt x="14" y="62"/>
                  </a:cubicBezTo>
                  <a:cubicBezTo>
                    <a:pt x="13" y="61"/>
                    <a:pt x="13" y="61"/>
                    <a:pt x="13" y="61"/>
                  </a:cubicBezTo>
                  <a:cubicBezTo>
                    <a:pt x="20" y="52"/>
                    <a:pt x="20" y="52"/>
                    <a:pt x="20" y="52"/>
                  </a:cubicBezTo>
                  <a:cubicBezTo>
                    <a:pt x="21" y="51"/>
                    <a:pt x="21" y="50"/>
                    <a:pt x="21" y="49"/>
                  </a:cubicBezTo>
                  <a:cubicBezTo>
                    <a:pt x="21" y="48"/>
                    <a:pt x="20" y="47"/>
                    <a:pt x="19" y="46"/>
                  </a:cubicBezTo>
                  <a:cubicBezTo>
                    <a:pt x="19" y="46"/>
                    <a:pt x="19" y="46"/>
                    <a:pt x="19" y="46"/>
                  </a:cubicBezTo>
                  <a:cubicBezTo>
                    <a:pt x="16" y="49"/>
                    <a:pt x="16" y="49"/>
                    <a:pt x="16" y="49"/>
                  </a:cubicBezTo>
                  <a:cubicBezTo>
                    <a:pt x="19" y="52"/>
                    <a:pt x="19" y="52"/>
                    <a:pt x="19" y="52"/>
                  </a:cubicBezTo>
                  <a:cubicBezTo>
                    <a:pt x="27" y="43"/>
                    <a:pt x="27" y="43"/>
                    <a:pt x="27" y="43"/>
                  </a:cubicBezTo>
                  <a:cubicBezTo>
                    <a:pt x="28" y="42"/>
                    <a:pt x="29" y="41"/>
                    <a:pt x="28" y="40"/>
                  </a:cubicBezTo>
                  <a:cubicBezTo>
                    <a:pt x="28" y="39"/>
                    <a:pt x="28" y="38"/>
                    <a:pt x="27" y="37"/>
                  </a:cubicBezTo>
                  <a:cubicBezTo>
                    <a:pt x="24" y="35"/>
                    <a:pt x="24" y="35"/>
                    <a:pt x="24" y="35"/>
                  </a:cubicBezTo>
                  <a:cubicBezTo>
                    <a:pt x="21" y="39"/>
                    <a:pt x="21" y="39"/>
                    <a:pt x="21" y="39"/>
                  </a:cubicBezTo>
                  <a:cubicBezTo>
                    <a:pt x="24" y="42"/>
                    <a:pt x="24" y="42"/>
                    <a:pt x="24" y="42"/>
                  </a:cubicBezTo>
                  <a:cubicBezTo>
                    <a:pt x="24" y="42"/>
                    <a:pt x="27" y="40"/>
                    <a:pt x="31" y="38"/>
                  </a:cubicBezTo>
                  <a:cubicBezTo>
                    <a:pt x="33" y="36"/>
                    <a:pt x="34" y="35"/>
                    <a:pt x="36" y="34"/>
                  </a:cubicBezTo>
                  <a:cubicBezTo>
                    <a:pt x="36" y="34"/>
                    <a:pt x="37" y="33"/>
                    <a:pt x="38" y="33"/>
                  </a:cubicBezTo>
                  <a:cubicBezTo>
                    <a:pt x="38" y="33"/>
                    <a:pt x="38" y="33"/>
                    <a:pt x="38" y="33"/>
                  </a:cubicBezTo>
                  <a:cubicBezTo>
                    <a:pt x="39" y="32"/>
                    <a:pt x="39" y="32"/>
                    <a:pt x="39" y="32"/>
                  </a:cubicBezTo>
                  <a:cubicBezTo>
                    <a:pt x="39" y="32"/>
                    <a:pt x="39" y="32"/>
                    <a:pt x="39" y="32"/>
                  </a:cubicBezTo>
                  <a:cubicBezTo>
                    <a:pt x="39" y="32"/>
                    <a:pt x="39" y="32"/>
                    <a:pt x="39" y="31"/>
                  </a:cubicBezTo>
                  <a:cubicBezTo>
                    <a:pt x="40" y="31"/>
                    <a:pt x="40" y="29"/>
                    <a:pt x="40" y="28"/>
                  </a:cubicBezTo>
                  <a:cubicBezTo>
                    <a:pt x="40" y="27"/>
                    <a:pt x="39" y="26"/>
                    <a:pt x="38" y="26"/>
                  </a:cubicBezTo>
                  <a:cubicBezTo>
                    <a:pt x="34" y="23"/>
                    <a:pt x="34" y="23"/>
                    <a:pt x="34" y="23"/>
                  </a:cubicBezTo>
                  <a:cubicBezTo>
                    <a:pt x="32" y="27"/>
                    <a:pt x="32" y="27"/>
                    <a:pt x="32" y="27"/>
                  </a:cubicBezTo>
                  <a:cubicBezTo>
                    <a:pt x="34" y="30"/>
                    <a:pt x="34" y="30"/>
                    <a:pt x="34" y="30"/>
                  </a:cubicBezTo>
                  <a:cubicBezTo>
                    <a:pt x="49" y="23"/>
                    <a:pt x="49" y="23"/>
                    <a:pt x="49" y="23"/>
                  </a:cubicBezTo>
                  <a:cubicBezTo>
                    <a:pt x="50" y="22"/>
                    <a:pt x="51" y="21"/>
                    <a:pt x="51" y="19"/>
                  </a:cubicBezTo>
                  <a:cubicBezTo>
                    <a:pt x="51" y="18"/>
                    <a:pt x="50" y="16"/>
                    <a:pt x="49" y="16"/>
                  </a:cubicBezTo>
                  <a:cubicBezTo>
                    <a:pt x="48" y="15"/>
                    <a:pt x="48" y="15"/>
                    <a:pt x="48" y="15"/>
                  </a:cubicBezTo>
                  <a:cubicBezTo>
                    <a:pt x="45" y="18"/>
                    <a:pt x="45" y="18"/>
                    <a:pt x="45" y="18"/>
                  </a:cubicBezTo>
                  <a:cubicBezTo>
                    <a:pt x="47" y="22"/>
                    <a:pt x="47" y="22"/>
                    <a:pt x="47" y="22"/>
                  </a:cubicBezTo>
                  <a:cubicBezTo>
                    <a:pt x="63" y="17"/>
                    <a:pt x="63" y="17"/>
                    <a:pt x="63" y="17"/>
                  </a:cubicBezTo>
                  <a:cubicBezTo>
                    <a:pt x="65" y="16"/>
                    <a:pt x="66" y="15"/>
                    <a:pt x="66" y="14"/>
                  </a:cubicBezTo>
                  <a:cubicBezTo>
                    <a:pt x="66" y="12"/>
                    <a:pt x="65" y="11"/>
                    <a:pt x="64" y="10"/>
                  </a:cubicBezTo>
                  <a:cubicBezTo>
                    <a:pt x="64" y="9"/>
                    <a:pt x="64" y="9"/>
                    <a:pt x="64" y="9"/>
                  </a:cubicBezTo>
                  <a:cubicBezTo>
                    <a:pt x="61" y="13"/>
                    <a:pt x="61" y="13"/>
                    <a:pt x="61" y="13"/>
                  </a:cubicBezTo>
                  <a:cubicBezTo>
                    <a:pt x="62" y="17"/>
                    <a:pt x="62" y="17"/>
                    <a:pt x="62" y="17"/>
                  </a:cubicBezTo>
                  <a:cubicBezTo>
                    <a:pt x="84" y="11"/>
                    <a:pt x="84" y="11"/>
                    <a:pt x="84" y="11"/>
                  </a:cubicBezTo>
                  <a:cubicBezTo>
                    <a:pt x="86" y="10"/>
                    <a:pt x="87" y="9"/>
                    <a:pt x="87" y="8"/>
                  </a:cubicBezTo>
                  <a:cubicBezTo>
                    <a:pt x="87" y="6"/>
                    <a:pt x="87" y="4"/>
                    <a:pt x="85" y="4"/>
                  </a:cubicBezTo>
                  <a:cubicBezTo>
                    <a:pt x="81" y="1"/>
                    <a:pt x="81" y="1"/>
                    <a:pt x="81" y="1"/>
                  </a:cubicBezTo>
                  <a:cubicBezTo>
                    <a:pt x="78" y="4"/>
                    <a:pt x="78" y="4"/>
                    <a:pt x="78" y="4"/>
                  </a:cubicBezTo>
                  <a:cubicBezTo>
                    <a:pt x="78" y="8"/>
                    <a:pt x="78" y="8"/>
                    <a:pt x="78" y="8"/>
                  </a:cubicBezTo>
                  <a:cubicBezTo>
                    <a:pt x="117" y="15"/>
                    <a:pt x="117" y="15"/>
                    <a:pt x="117" y="15"/>
                  </a:cubicBezTo>
                  <a:cubicBezTo>
                    <a:pt x="119" y="15"/>
                    <a:pt x="121" y="14"/>
                    <a:pt x="122" y="12"/>
                  </a:cubicBezTo>
                  <a:cubicBezTo>
                    <a:pt x="123" y="11"/>
                    <a:pt x="122" y="9"/>
                    <a:pt x="120" y="8"/>
                  </a:cubicBezTo>
                  <a:cubicBezTo>
                    <a:pt x="115" y="5"/>
                    <a:pt x="115" y="5"/>
                    <a:pt x="115" y="5"/>
                  </a:cubicBezTo>
                  <a:cubicBezTo>
                    <a:pt x="114" y="3"/>
                    <a:pt x="111" y="4"/>
                    <a:pt x="110" y="6"/>
                  </a:cubicBezTo>
                  <a:cubicBezTo>
                    <a:pt x="109" y="8"/>
                    <a:pt x="109" y="10"/>
                    <a:pt x="111" y="11"/>
                  </a:cubicBezTo>
                  <a:cubicBezTo>
                    <a:pt x="116" y="14"/>
                    <a:pt x="116" y="14"/>
                    <a:pt x="116" y="14"/>
                  </a:cubicBezTo>
                  <a:cubicBezTo>
                    <a:pt x="118" y="11"/>
                    <a:pt x="118" y="11"/>
                    <a:pt x="118" y="11"/>
                  </a:cubicBezTo>
                  <a:cubicBezTo>
                    <a:pt x="119" y="7"/>
                    <a:pt x="119" y="7"/>
                    <a:pt x="119" y="7"/>
                  </a:cubicBezTo>
                  <a:cubicBezTo>
                    <a:pt x="79" y="0"/>
                    <a:pt x="79" y="0"/>
                    <a:pt x="79" y="0"/>
                  </a:cubicBezTo>
                  <a:cubicBezTo>
                    <a:pt x="77" y="0"/>
                    <a:pt x="75" y="1"/>
                    <a:pt x="75" y="3"/>
                  </a:cubicBezTo>
                  <a:cubicBezTo>
                    <a:pt x="74" y="4"/>
                    <a:pt x="75" y="6"/>
                    <a:pt x="76" y="7"/>
                  </a:cubicBezTo>
                  <a:cubicBezTo>
                    <a:pt x="81" y="10"/>
                    <a:pt x="81" y="10"/>
                    <a:pt x="81" y="10"/>
                  </a:cubicBezTo>
                  <a:cubicBezTo>
                    <a:pt x="83" y="7"/>
                    <a:pt x="83" y="7"/>
                    <a:pt x="83" y="7"/>
                  </a:cubicBezTo>
                  <a:cubicBezTo>
                    <a:pt x="82" y="3"/>
                    <a:pt x="82" y="3"/>
                    <a:pt x="82" y="3"/>
                  </a:cubicBezTo>
                  <a:cubicBezTo>
                    <a:pt x="60" y="9"/>
                    <a:pt x="60" y="9"/>
                    <a:pt x="60" y="9"/>
                  </a:cubicBezTo>
                  <a:cubicBezTo>
                    <a:pt x="59" y="9"/>
                    <a:pt x="58" y="11"/>
                    <a:pt x="57" y="12"/>
                  </a:cubicBezTo>
                  <a:cubicBezTo>
                    <a:pt x="57" y="14"/>
                    <a:pt x="58" y="15"/>
                    <a:pt x="59" y="16"/>
                  </a:cubicBezTo>
                  <a:cubicBezTo>
                    <a:pt x="60" y="16"/>
                    <a:pt x="60" y="16"/>
                    <a:pt x="60" y="16"/>
                  </a:cubicBezTo>
                  <a:cubicBezTo>
                    <a:pt x="62" y="13"/>
                    <a:pt x="62" y="13"/>
                    <a:pt x="62" y="13"/>
                  </a:cubicBezTo>
                  <a:cubicBezTo>
                    <a:pt x="61" y="9"/>
                    <a:pt x="61" y="9"/>
                    <a:pt x="61" y="9"/>
                  </a:cubicBezTo>
                  <a:cubicBezTo>
                    <a:pt x="44" y="14"/>
                    <a:pt x="44" y="14"/>
                    <a:pt x="44" y="14"/>
                  </a:cubicBezTo>
                  <a:cubicBezTo>
                    <a:pt x="43" y="15"/>
                    <a:pt x="42" y="16"/>
                    <a:pt x="41" y="18"/>
                  </a:cubicBezTo>
                  <a:cubicBezTo>
                    <a:pt x="41" y="19"/>
                    <a:pt x="42" y="21"/>
                    <a:pt x="43" y="21"/>
                  </a:cubicBezTo>
                  <a:cubicBezTo>
                    <a:pt x="45" y="23"/>
                    <a:pt x="45" y="23"/>
                    <a:pt x="45" y="23"/>
                  </a:cubicBezTo>
                  <a:cubicBezTo>
                    <a:pt x="47" y="19"/>
                    <a:pt x="47" y="19"/>
                    <a:pt x="47" y="19"/>
                  </a:cubicBezTo>
                  <a:cubicBezTo>
                    <a:pt x="45" y="16"/>
                    <a:pt x="45" y="16"/>
                    <a:pt x="45" y="16"/>
                  </a:cubicBezTo>
                  <a:cubicBezTo>
                    <a:pt x="30" y="23"/>
                    <a:pt x="30" y="23"/>
                    <a:pt x="30" y="23"/>
                  </a:cubicBezTo>
                  <a:cubicBezTo>
                    <a:pt x="29" y="24"/>
                    <a:pt x="28" y="25"/>
                    <a:pt x="28" y="27"/>
                  </a:cubicBezTo>
                  <a:cubicBezTo>
                    <a:pt x="28" y="28"/>
                    <a:pt x="29" y="29"/>
                    <a:pt x="30" y="30"/>
                  </a:cubicBezTo>
                  <a:cubicBezTo>
                    <a:pt x="34" y="33"/>
                    <a:pt x="34" y="33"/>
                    <a:pt x="34" y="33"/>
                  </a:cubicBezTo>
                  <a:cubicBezTo>
                    <a:pt x="36" y="29"/>
                    <a:pt x="36" y="29"/>
                    <a:pt x="36" y="29"/>
                  </a:cubicBezTo>
                  <a:cubicBezTo>
                    <a:pt x="33" y="27"/>
                    <a:pt x="33" y="27"/>
                    <a:pt x="33" y="27"/>
                  </a:cubicBezTo>
                  <a:cubicBezTo>
                    <a:pt x="36" y="29"/>
                    <a:pt x="36" y="29"/>
                    <a:pt x="36" y="29"/>
                  </a:cubicBezTo>
                  <a:cubicBezTo>
                    <a:pt x="33" y="27"/>
                    <a:pt x="33" y="27"/>
                    <a:pt x="33" y="27"/>
                  </a:cubicBezTo>
                  <a:cubicBezTo>
                    <a:pt x="33" y="27"/>
                    <a:pt x="33" y="27"/>
                    <a:pt x="33" y="27"/>
                  </a:cubicBezTo>
                  <a:cubicBezTo>
                    <a:pt x="36" y="29"/>
                    <a:pt x="36" y="29"/>
                    <a:pt x="36" y="29"/>
                  </a:cubicBezTo>
                  <a:cubicBezTo>
                    <a:pt x="33" y="27"/>
                    <a:pt x="33" y="27"/>
                    <a:pt x="33" y="27"/>
                  </a:cubicBezTo>
                  <a:cubicBezTo>
                    <a:pt x="35" y="29"/>
                    <a:pt x="35" y="29"/>
                    <a:pt x="35" y="29"/>
                  </a:cubicBezTo>
                  <a:cubicBezTo>
                    <a:pt x="33" y="26"/>
                    <a:pt x="33" y="26"/>
                    <a:pt x="33" y="26"/>
                  </a:cubicBezTo>
                  <a:cubicBezTo>
                    <a:pt x="33" y="27"/>
                    <a:pt x="33" y="27"/>
                    <a:pt x="33" y="27"/>
                  </a:cubicBezTo>
                  <a:cubicBezTo>
                    <a:pt x="35" y="29"/>
                    <a:pt x="35" y="29"/>
                    <a:pt x="35" y="29"/>
                  </a:cubicBezTo>
                  <a:cubicBezTo>
                    <a:pt x="33" y="26"/>
                    <a:pt x="33" y="26"/>
                    <a:pt x="33" y="26"/>
                  </a:cubicBezTo>
                  <a:cubicBezTo>
                    <a:pt x="33" y="26"/>
                    <a:pt x="33" y="26"/>
                    <a:pt x="33" y="26"/>
                  </a:cubicBezTo>
                  <a:cubicBezTo>
                    <a:pt x="33" y="27"/>
                    <a:pt x="32" y="27"/>
                    <a:pt x="30" y="28"/>
                  </a:cubicBezTo>
                  <a:cubicBezTo>
                    <a:pt x="28" y="30"/>
                    <a:pt x="26" y="31"/>
                    <a:pt x="23" y="33"/>
                  </a:cubicBezTo>
                  <a:cubicBezTo>
                    <a:pt x="21" y="34"/>
                    <a:pt x="19" y="35"/>
                    <a:pt x="19" y="35"/>
                  </a:cubicBezTo>
                  <a:cubicBezTo>
                    <a:pt x="18" y="36"/>
                    <a:pt x="17" y="37"/>
                    <a:pt x="17" y="39"/>
                  </a:cubicBezTo>
                  <a:cubicBezTo>
                    <a:pt x="17" y="40"/>
                    <a:pt x="18" y="41"/>
                    <a:pt x="19" y="42"/>
                  </a:cubicBezTo>
                  <a:cubicBezTo>
                    <a:pt x="22" y="44"/>
                    <a:pt x="22" y="44"/>
                    <a:pt x="22" y="44"/>
                  </a:cubicBezTo>
                  <a:cubicBezTo>
                    <a:pt x="24" y="41"/>
                    <a:pt x="24" y="41"/>
                    <a:pt x="24" y="41"/>
                  </a:cubicBezTo>
                  <a:cubicBezTo>
                    <a:pt x="22" y="38"/>
                    <a:pt x="22" y="38"/>
                    <a:pt x="22" y="38"/>
                  </a:cubicBezTo>
                  <a:cubicBezTo>
                    <a:pt x="14" y="46"/>
                    <a:pt x="14" y="46"/>
                    <a:pt x="14" y="46"/>
                  </a:cubicBezTo>
                  <a:cubicBezTo>
                    <a:pt x="13" y="47"/>
                    <a:pt x="12" y="48"/>
                    <a:pt x="12" y="50"/>
                  </a:cubicBezTo>
                  <a:cubicBezTo>
                    <a:pt x="13" y="51"/>
                    <a:pt x="13" y="52"/>
                    <a:pt x="14" y="53"/>
                  </a:cubicBezTo>
                  <a:cubicBezTo>
                    <a:pt x="15" y="53"/>
                    <a:pt x="15" y="53"/>
                    <a:pt x="15" y="53"/>
                  </a:cubicBezTo>
                  <a:cubicBezTo>
                    <a:pt x="17" y="50"/>
                    <a:pt x="17" y="50"/>
                    <a:pt x="17" y="50"/>
                  </a:cubicBezTo>
                  <a:cubicBezTo>
                    <a:pt x="14" y="47"/>
                    <a:pt x="14" y="47"/>
                    <a:pt x="14" y="47"/>
                  </a:cubicBezTo>
                  <a:cubicBezTo>
                    <a:pt x="4" y="59"/>
                    <a:pt x="4" y="59"/>
                    <a:pt x="4" y="59"/>
                  </a:cubicBezTo>
                  <a:cubicBezTo>
                    <a:pt x="3" y="60"/>
                    <a:pt x="3" y="61"/>
                    <a:pt x="3" y="63"/>
                  </a:cubicBezTo>
                  <a:cubicBezTo>
                    <a:pt x="3" y="64"/>
                    <a:pt x="4" y="65"/>
                    <a:pt x="5" y="65"/>
                  </a:cubicBezTo>
                  <a:cubicBezTo>
                    <a:pt x="7" y="67"/>
                    <a:pt x="7" y="67"/>
                    <a:pt x="7" y="67"/>
                  </a:cubicBezTo>
                  <a:cubicBezTo>
                    <a:pt x="2" y="75"/>
                    <a:pt x="2" y="75"/>
                    <a:pt x="2" y="75"/>
                  </a:cubicBezTo>
                  <a:cubicBezTo>
                    <a:pt x="1" y="77"/>
                    <a:pt x="2" y="80"/>
                    <a:pt x="3" y="81"/>
                  </a:cubicBezTo>
                  <a:cubicBezTo>
                    <a:pt x="4" y="81"/>
                    <a:pt x="4" y="81"/>
                    <a:pt x="4" y="81"/>
                  </a:cubicBezTo>
                  <a:cubicBezTo>
                    <a:pt x="0" y="95"/>
                    <a:pt x="0" y="95"/>
                    <a:pt x="0" y="95"/>
                  </a:cubicBezTo>
                  <a:cubicBezTo>
                    <a:pt x="0" y="96"/>
                    <a:pt x="0" y="98"/>
                    <a:pt x="2" y="99"/>
                  </a:cubicBezTo>
                  <a:cubicBezTo>
                    <a:pt x="2" y="99"/>
                    <a:pt x="2" y="99"/>
                    <a:pt x="2" y="99"/>
                  </a:cubicBezTo>
                  <a:cubicBezTo>
                    <a:pt x="2" y="115"/>
                    <a:pt x="2" y="115"/>
                    <a:pt x="2" y="115"/>
                  </a:cubicBezTo>
                  <a:cubicBezTo>
                    <a:pt x="2" y="116"/>
                    <a:pt x="3" y="118"/>
                    <a:pt x="4" y="118"/>
                  </a:cubicBezTo>
                  <a:cubicBezTo>
                    <a:pt x="6" y="119"/>
                    <a:pt x="6" y="119"/>
                    <a:pt x="6" y="119"/>
                  </a:cubicBezTo>
                  <a:cubicBezTo>
                    <a:pt x="21" y="147"/>
                    <a:pt x="21" y="147"/>
                    <a:pt x="21" y="147"/>
                  </a:cubicBezTo>
                  <a:cubicBezTo>
                    <a:pt x="21" y="147"/>
                    <a:pt x="22" y="148"/>
                    <a:pt x="22" y="148"/>
                  </a:cubicBezTo>
                  <a:cubicBezTo>
                    <a:pt x="25" y="150"/>
                    <a:pt x="25" y="150"/>
                    <a:pt x="25" y="150"/>
                  </a:cubicBezTo>
                  <a:cubicBezTo>
                    <a:pt x="27" y="151"/>
                    <a:pt x="30" y="151"/>
                    <a:pt x="31" y="149"/>
                  </a:cubicBezTo>
                  <a:cubicBezTo>
                    <a:pt x="32" y="147"/>
                    <a:pt x="32" y="145"/>
                    <a:pt x="30" y="14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1" name="Freeform 302"/>
            <p:cNvSpPr/>
            <p:nvPr/>
          </p:nvSpPr>
          <p:spPr bwMode="auto">
            <a:xfrm>
              <a:off x="3236163" y="4911359"/>
              <a:ext cx="218168" cy="238993"/>
            </a:xfrm>
            <a:custGeom>
              <a:avLst/>
              <a:gdLst>
                <a:gd name="T0" fmla="*/ 6 w 161"/>
                <a:gd name="T1" fmla="*/ 150 h 176"/>
                <a:gd name="T2" fmla="*/ 6 w 161"/>
                <a:gd name="T3" fmla="*/ 150 h 176"/>
                <a:gd name="T4" fmla="*/ 5 w 161"/>
                <a:gd name="T5" fmla="*/ 147 h 176"/>
                <a:gd name="T6" fmla="*/ 5 w 161"/>
                <a:gd name="T7" fmla="*/ 150 h 176"/>
                <a:gd name="T8" fmla="*/ 75 w 161"/>
                <a:gd name="T9" fmla="*/ 173 h 176"/>
                <a:gd name="T10" fmla="*/ 85 w 161"/>
                <a:gd name="T11" fmla="*/ 171 h 176"/>
                <a:gd name="T12" fmla="*/ 97 w 161"/>
                <a:gd name="T13" fmla="*/ 167 h 176"/>
                <a:gd name="T14" fmla="*/ 92 w 161"/>
                <a:gd name="T15" fmla="*/ 169 h 176"/>
                <a:gd name="T16" fmla="*/ 92 w 161"/>
                <a:gd name="T17" fmla="*/ 169 h 176"/>
                <a:gd name="T18" fmla="*/ 109 w 161"/>
                <a:gd name="T19" fmla="*/ 165 h 176"/>
                <a:gd name="T20" fmla="*/ 113 w 161"/>
                <a:gd name="T21" fmla="*/ 160 h 176"/>
                <a:gd name="T22" fmla="*/ 124 w 161"/>
                <a:gd name="T23" fmla="*/ 156 h 176"/>
                <a:gd name="T24" fmla="*/ 129 w 161"/>
                <a:gd name="T25" fmla="*/ 150 h 176"/>
                <a:gd name="T26" fmla="*/ 137 w 161"/>
                <a:gd name="T27" fmla="*/ 142 h 176"/>
                <a:gd name="T28" fmla="*/ 145 w 161"/>
                <a:gd name="T29" fmla="*/ 134 h 176"/>
                <a:gd name="T30" fmla="*/ 153 w 161"/>
                <a:gd name="T31" fmla="*/ 123 h 176"/>
                <a:gd name="T32" fmla="*/ 149 w 161"/>
                <a:gd name="T33" fmla="*/ 108 h 176"/>
                <a:gd name="T34" fmla="*/ 159 w 161"/>
                <a:gd name="T35" fmla="*/ 70 h 176"/>
                <a:gd name="T36" fmla="*/ 153 w 161"/>
                <a:gd name="T37" fmla="*/ 68 h 176"/>
                <a:gd name="T38" fmla="*/ 150 w 161"/>
                <a:gd name="T39" fmla="*/ 51 h 176"/>
                <a:gd name="T40" fmla="*/ 137 w 161"/>
                <a:gd name="T41" fmla="*/ 23 h 176"/>
                <a:gd name="T42" fmla="*/ 135 w 161"/>
                <a:gd name="T43" fmla="*/ 23 h 176"/>
                <a:gd name="T44" fmla="*/ 137 w 161"/>
                <a:gd name="T45" fmla="*/ 22 h 176"/>
                <a:gd name="T46" fmla="*/ 133 w 161"/>
                <a:gd name="T47" fmla="*/ 23 h 176"/>
                <a:gd name="T48" fmla="*/ 135 w 161"/>
                <a:gd name="T49" fmla="*/ 27 h 176"/>
                <a:gd name="T50" fmla="*/ 136 w 161"/>
                <a:gd name="T51" fmla="*/ 21 h 176"/>
                <a:gd name="T52" fmla="*/ 100 w 161"/>
                <a:gd name="T53" fmla="*/ 8 h 176"/>
                <a:gd name="T54" fmla="*/ 131 w 161"/>
                <a:gd name="T55" fmla="*/ 25 h 176"/>
                <a:gd name="T56" fmla="*/ 130 w 161"/>
                <a:gd name="T57" fmla="*/ 26 h 176"/>
                <a:gd name="T58" fmla="*/ 130 w 161"/>
                <a:gd name="T59" fmla="*/ 26 h 176"/>
                <a:gd name="T60" fmla="*/ 133 w 161"/>
                <a:gd name="T61" fmla="*/ 23 h 176"/>
                <a:gd name="T62" fmla="*/ 129 w 161"/>
                <a:gd name="T63" fmla="*/ 21 h 176"/>
                <a:gd name="T64" fmla="*/ 129 w 161"/>
                <a:gd name="T65" fmla="*/ 25 h 176"/>
                <a:gd name="T66" fmla="*/ 143 w 161"/>
                <a:gd name="T67" fmla="*/ 50 h 176"/>
                <a:gd name="T68" fmla="*/ 146 w 161"/>
                <a:gd name="T69" fmla="*/ 49 h 176"/>
                <a:gd name="T70" fmla="*/ 143 w 161"/>
                <a:gd name="T71" fmla="*/ 47 h 176"/>
                <a:gd name="T72" fmla="*/ 147 w 161"/>
                <a:gd name="T73" fmla="*/ 49 h 176"/>
                <a:gd name="T74" fmla="*/ 148 w 161"/>
                <a:gd name="T75" fmla="*/ 68 h 176"/>
                <a:gd name="T76" fmla="*/ 145 w 161"/>
                <a:gd name="T77" fmla="*/ 68 h 176"/>
                <a:gd name="T78" fmla="*/ 145 w 161"/>
                <a:gd name="T79" fmla="*/ 68 h 176"/>
                <a:gd name="T80" fmla="*/ 147 w 161"/>
                <a:gd name="T81" fmla="*/ 88 h 176"/>
                <a:gd name="T82" fmla="*/ 150 w 161"/>
                <a:gd name="T83" fmla="*/ 109 h 176"/>
                <a:gd name="T84" fmla="*/ 147 w 161"/>
                <a:gd name="T85" fmla="*/ 120 h 176"/>
                <a:gd name="T86" fmla="*/ 128 w 161"/>
                <a:gd name="T87" fmla="*/ 141 h 176"/>
                <a:gd name="T88" fmla="*/ 119 w 161"/>
                <a:gd name="T89" fmla="*/ 150 h 176"/>
                <a:gd name="T90" fmla="*/ 122 w 161"/>
                <a:gd name="T91" fmla="*/ 148 h 176"/>
                <a:gd name="T92" fmla="*/ 122 w 161"/>
                <a:gd name="T93" fmla="*/ 148 h 176"/>
                <a:gd name="T94" fmla="*/ 123 w 161"/>
                <a:gd name="T95" fmla="*/ 148 h 176"/>
                <a:gd name="T96" fmla="*/ 106 w 161"/>
                <a:gd name="T97" fmla="*/ 163 h 176"/>
                <a:gd name="T98" fmla="*/ 106 w 161"/>
                <a:gd name="T99" fmla="*/ 158 h 176"/>
                <a:gd name="T100" fmla="*/ 109 w 161"/>
                <a:gd name="T101" fmla="*/ 160 h 176"/>
                <a:gd name="T102" fmla="*/ 108 w 161"/>
                <a:gd name="T103" fmla="*/ 157 h 176"/>
                <a:gd name="T104" fmla="*/ 88 w 161"/>
                <a:gd name="T105" fmla="*/ 162 h 176"/>
                <a:gd name="T106" fmla="*/ 91 w 161"/>
                <a:gd name="T107" fmla="*/ 171 h 176"/>
                <a:gd name="T108" fmla="*/ 93 w 161"/>
                <a:gd name="T109" fmla="*/ 168 h 176"/>
                <a:gd name="T110" fmla="*/ 92 w 161"/>
                <a:gd name="T111" fmla="*/ 164 h 176"/>
                <a:gd name="T112" fmla="*/ 92 w 161"/>
                <a:gd name="T113" fmla="*/ 164 h 176"/>
                <a:gd name="T114" fmla="*/ 85 w 161"/>
                <a:gd name="T115" fmla="*/ 163 h 176"/>
                <a:gd name="T116" fmla="*/ 71 w 161"/>
                <a:gd name="T117" fmla="*/ 171 h 176"/>
                <a:gd name="T118" fmla="*/ 5 w 161"/>
                <a:gd name="T119" fmla="*/ 142 h 176"/>
                <a:gd name="T120" fmla="*/ 37 w 161"/>
                <a:gd name="T121" fmla="*/ 167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61" h="176">
                  <a:moveTo>
                    <a:pt x="35" y="161"/>
                  </a:moveTo>
                  <a:cubicBezTo>
                    <a:pt x="6" y="143"/>
                    <a:pt x="6" y="143"/>
                    <a:pt x="6" y="143"/>
                  </a:cubicBezTo>
                  <a:cubicBezTo>
                    <a:pt x="4" y="146"/>
                    <a:pt x="4" y="146"/>
                    <a:pt x="4" y="146"/>
                  </a:cubicBezTo>
                  <a:cubicBezTo>
                    <a:pt x="8" y="149"/>
                    <a:pt x="8" y="149"/>
                    <a:pt x="8" y="149"/>
                  </a:cubicBezTo>
                  <a:cubicBezTo>
                    <a:pt x="4" y="146"/>
                    <a:pt x="4" y="146"/>
                    <a:pt x="4" y="146"/>
                  </a:cubicBezTo>
                  <a:cubicBezTo>
                    <a:pt x="6" y="150"/>
                    <a:pt x="6" y="150"/>
                    <a:pt x="6" y="150"/>
                  </a:cubicBezTo>
                  <a:cubicBezTo>
                    <a:pt x="7" y="150"/>
                    <a:pt x="7" y="149"/>
                    <a:pt x="8" y="149"/>
                  </a:cubicBezTo>
                  <a:cubicBezTo>
                    <a:pt x="4" y="146"/>
                    <a:pt x="4" y="146"/>
                    <a:pt x="4" y="146"/>
                  </a:cubicBezTo>
                  <a:cubicBezTo>
                    <a:pt x="6" y="150"/>
                    <a:pt x="6" y="150"/>
                    <a:pt x="6" y="150"/>
                  </a:cubicBezTo>
                  <a:cubicBezTo>
                    <a:pt x="5" y="147"/>
                    <a:pt x="5" y="147"/>
                    <a:pt x="5" y="147"/>
                  </a:cubicBezTo>
                  <a:cubicBezTo>
                    <a:pt x="5" y="150"/>
                    <a:pt x="5" y="150"/>
                    <a:pt x="5" y="150"/>
                  </a:cubicBezTo>
                  <a:cubicBezTo>
                    <a:pt x="5" y="150"/>
                    <a:pt x="6" y="150"/>
                    <a:pt x="6" y="150"/>
                  </a:cubicBezTo>
                  <a:cubicBezTo>
                    <a:pt x="5" y="147"/>
                    <a:pt x="5" y="147"/>
                    <a:pt x="5" y="147"/>
                  </a:cubicBezTo>
                  <a:cubicBezTo>
                    <a:pt x="5" y="150"/>
                    <a:pt x="5" y="150"/>
                    <a:pt x="5" y="150"/>
                  </a:cubicBezTo>
                  <a:cubicBezTo>
                    <a:pt x="5" y="147"/>
                    <a:pt x="5" y="147"/>
                    <a:pt x="5" y="147"/>
                  </a:cubicBezTo>
                  <a:cubicBezTo>
                    <a:pt x="5" y="150"/>
                    <a:pt x="5" y="150"/>
                    <a:pt x="5" y="150"/>
                  </a:cubicBezTo>
                  <a:cubicBezTo>
                    <a:pt x="5" y="150"/>
                    <a:pt x="5" y="150"/>
                    <a:pt x="5" y="150"/>
                  </a:cubicBezTo>
                  <a:cubicBezTo>
                    <a:pt x="5" y="147"/>
                    <a:pt x="5" y="147"/>
                    <a:pt x="5" y="147"/>
                  </a:cubicBezTo>
                  <a:cubicBezTo>
                    <a:pt x="5" y="150"/>
                    <a:pt x="5" y="150"/>
                    <a:pt x="5" y="150"/>
                  </a:cubicBezTo>
                  <a:cubicBezTo>
                    <a:pt x="5" y="149"/>
                    <a:pt x="5" y="149"/>
                    <a:pt x="5" y="149"/>
                  </a:cubicBezTo>
                  <a:cubicBezTo>
                    <a:pt x="5" y="150"/>
                    <a:pt x="5" y="150"/>
                    <a:pt x="5" y="150"/>
                  </a:cubicBezTo>
                  <a:cubicBezTo>
                    <a:pt x="5" y="150"/>
                    <a:pt x="5" y="150"/>
                    <a:pt x="5" y="150"/>
                  </a:cubicBezTo>
                  <a:cubicBezTo>
                    <a:pt x="5" y="149"/>
                    <a:pt x="5" y="149"/>
                    <a:pt x="5" y="149"/>
                  </a:cubicBezTo>
                  <a:cubicBezTo>
                    <a:pt x="5" y="150"/>
                    <a:pt x="5" y="150"/>
                    <a:pt x="5" y="150"/>
                  </a:cubicBezTo>
                  <a:cubicBezTo>
                    <a:pt x="5" y="150"/>
                    <a:pt x="5" y="150"/>
                    <a:pt x="6" y="151"/>
                  </a:cubicBezTo>
                  <a:cubicBezTo>
                    <a:pt x="8" y="151"/>
                    <a:pt x="14" y="153"/>
                    <a:pt x="21" y="156"/>
                  </a:cubicBezTo>
                  <a:cubicBezTo>
                    <a:pt x="30" y="159"/>
                    <a:pt x="43" y="164"/>
                    <a:pt x="52" y="168"/>
                  </a:cubicBezTo>
                  <a:cubicBezTo>
                    <a:pt x="57" y="170"/>
                    <a:pt x="62" y="172"/>
                    <a:pt x="65" y="173"/>
                  </a:cubicBezTo>
                  <a:cubicBezTo>
                    <a:pt x="68" y="174"/>
                    <a:pt x="70" y="175"/>
                    <a:pt x="70" y="175"/>
                  </a:cubicBezTo>
                  <a:cubicBezTo>
                    <a:pt x="71" y="176"/>
                    <a:pt x="74" y="175"/>
                    <a:pt x="75" y="173"/>
                  </a:cubicBezTo>
                  <a:cubicBezTo>
                    <a:pt x="76" y="171"/>
                    <a:pt x="75" y="169"/>
                    <a:pt x="73" y="168"/>
                  </a:cubicBezTo>
                  <a:cubicBezTo>
                    <a:pt x="64" y="162"/>
                    <a:pt x="64" y="162"/>
                    <a:pt x="64" y="162"/>
                  </a:cubicBezTo>
                  <a:cubicBezTo>
                    <a:pt x="62" y="165"/>
                    <a:pt x="62" y="165"/>
                    <a:pt x="62" y="165"/>
                  </a:cubicBezTo>
                  <a:cubicBezTo>
                    <a:pt x="61" y="169"/>
                    <a:pt x="61" y="169"/>
                    <a:pt x="61" y="169"/>
                  </a:cubicBezTo>
                  <a:cubicBezTo>
                    <a:pt x="61" y="169"/>
                    <a:pt x="68" y="170"/>
                    <a:pt x="75" y="171"/>
                  </a:cubicBezTo>
                  <a:cubicBezTo>
                    <a:pt x="78" y="171"/>
                    <a:pt x="82" y="171"/>
                    <a:pt x="85" y="171"/>
                  </a:cubicBezTo>
                  <a:cubicBezTo>
                    <a:pt x="88" y="172"/>
                    <a:pt x="90" y="172"/>
                    <a:pt x="92" y="172"/>
                  </a:cubicBezTo>
                  <a:cubicBezTo>
                    <a:pt x="92" y="172"/>
                    <a:pt x="93" y="172"/>
                    <a:pt x="93" y="172"/>
                  </a:cubicBezTo>
                  <a:cubicBezTo>
                    <a:pt x="93" y="172"/>
                    <a:pt x="94" y="172"/>
                    <a:pt x="94" y="172"/>
                  </a:cubicBezTo>
                  <a:cubicBezTo>
                    <a:pt x="94" y="172"/>
                    <a:pt x="94" y="172"/>
                    <a:pt x="95" y="171"/>
                  </a:cubicBezTo>
                  <a:cubicBezTo>
                    <a:pt x="95" y="171"/>
                    <a:pt x="96" y="171"/>
                    <a:pt x="96" y="170"/>
                  </a:cubicBezTo>
                  <a:cubicBezTo>
                    <a:pt x="97" y="169"/>
                    <a:pt x="97" y="168"/>
                    <a:pt x="97" y="167"/>
                  </a:cubicBezTo>
                  <a:cubicBezTo>
                    <a:pt x="97" y="166"/>
                    <a:pt x="96" y="165"/>
                    <a:pt x="95" y="164"/>
                  </a:cubicBezTo>
                  <a:cubicBezTo>
                    <a:pt x="92" y="162"/>
                    <a:pt x="92" y="162"/>
                    <a:pt x="92" y="162"/>
                  </a:cubicBezTo>
                  <a:cubicBezTo>
                    <a:pt x="89" y="166"/>
                    <a:pt x="89" y="166"/>
                    <a:pt x="89" y="166"/>
                  </a:cubicBezTo>
                  <a:cubicBezTo>
                    <a:pt x="93" y="168"/>
                    <a:pt x="93" y="168"/>
                    <a:pt x="93" y="168"/>
                  </a:cubicBezTo>
                  <a:cubicBezTo>
                    <a:pt x="90" y="166"/>
                    <a:pt x="90" y="166"/>
                    <a:pt x="90" y="166"/>
                  </a:cubicBezTo>
                  <a:cubicBezTo>
                    <a:pt x="92" y="169"/>
                    <a:pt x="92" y="169"/>
                    <a:pt x="92" y="169"/>
                  </a:cubicBezTo>
                  <a:cubicBezTo>
                    <a:pt x="92" y="169"/>
                    <a:pt x="92" y="169"/>
                    <a:pt x="93" y="168"/>
                  </a:cubicBezTo>
                  <a:cubicBezTo>
                    <a:pt x="90" y="166"/>
                    <a:pt x="90" y="166"/>
                    <a:pt x="90" y="166"/>
                  </a:cubicBezTo>
                  <a:cubicBezTo>
                    <a:pt x="92" y="169"/>
                    <a:pt x="92" y="169"/>
                    <a:pt x="92" y="169"/>
                  </a:cubicBezTo>
                  <a:cubicBezTo>
                    <a:pt x="90" y="166"/>
                    <a:pt x="90" y="166"/>
                    <a:pt x="90" y="166"/>
                  </a:cubicBezTo>
                  <a:cubicBezTo>
                    <a:pt x="91" y="169"/>
                    <a:pt x="91" y="169"/>
                    <a:pt x="91" y="169"/>
                  </a:cubicBezTo>
                  <a:cubicBezTo>
                    <a:pt x="91" y="169"/>
                    <a:pt x="91" y="169"/>
                    <a:pt x="92" y="169"/>
                  </a:cubicBezTo>
                  <a:cubicBezTo>
                    <a:pt x="90" y="166"/>
                    <a:pt x="90" y="166"/>
                    <a:pt x="90" y="166"/>
                  </a:cubicBezTo>
                  <a:cubicBezTo>
                    <a:pt x="91" y="169"/>
                    <a:pt x="91" y="169"/>
                    <a:pt x="91" y="169"/>
                  </a:cubicBezTo>
                  <a:cubicBezTo>
                    <a:pt x="91" y="169"/>
                    <a:pt x="91" y="169"/>
                    <a:pt x="91" y="169"/>
                  </a:cubicBezTo>
                  <a:cubicBezTo>
                    <a:pt x="91" y="169"/>
                    <a:pt x="93" y="169"/>
                    <a:pt x="95" y="168"/>
                  </a:cubicBezTo>
                  <a:cubicBezTo>
                    <a:pt x="98" y="168"/>
                    <a:pt x="102" y="167"/>
                    <a:pt x="105" y="166"/>
                  </a:cubicBezTo>
                  <a:cubicBezTo>
                    <a:pt x="106" y="166"/>
                    <a:pt x="108" y="165"/>
                    <a:pt x="109" y="165"/>
                  </a:cubicBezTo>
                  <a:cubicBezTo>
                    <a:pt x="109" y="165"/>
                    <a:pt x="110" y="165"/>
                    <a:pt x="110" y="165"/>
                  </a:cubicBezTo>
                  <a:cubicBezTo>
                    <a:pt x="111" y="164"/>
                    <a:pt x="111" y="164"/>
                    <a:pt x="111" y="164"/>
                  </a:cubicBezTo>
                  <a:cubicBezTo>
                    <a:pt x="111" y="164"/>
                    <a:pt x="111" y="164"/>
                    <a:pt x="111" y="164"/>
                  </a:cubicBezTo>
                  <a:cubicBezTo>
                    <a:pt x="112" y="164"/>
                    <a:pt x="112" y="164"/>
                    <a:pt x="112" y="164"/>
                  </a:cubicBezTo>
                  <a:cubicBezTo>
                    <a:pt x="112" y="164"/>
                    <a:pt x="112" y="163"/>
                    <a:pt x="113" y="163"/>
                  </a:cubicBezTo>
                  <a:cubicBezTo>
                    <a:pt x="113" y="162"/>
                    <a:pt x="114" y="161"/>
                    <a:pt x="113" y="160"/>
                  </a:cubicBezTo>
                  <a:cubicBezTo>
                    <a:pt x="113" y="159"/>
                    <a:pt x="113" y="158"/>
                    <a:pt x="112" y="157"/>
                  </a:cubicBezTo>
                  <a:cubicBezTo>
                    <a:pt x="110" y="156"/>
                    <a:pt x="110" y="156"/>
                    <a:pt x="110" y="156"/>
                  </a:cubicBezTo>
                  <a:cubicBezTo>
                    <a:pt x="108" y="159"/>
                    <a:pt x="108" y="159"/>
                    <a:pt x="108" y="159"/>
                  </a:cubicBezTo>
                  <a:cubicBezTo>
                    <a:pt x="109" y="163"/>
                    <a:pt x="109" y="163"/>
                    <a:pt x="109" y="163"/>
                  </a:cubicBezTo>
                  <a:cubicBezTo>
                    <a:pt x="109" y="163"/>
                    <a:pt x="114" y="161"/>
                    <a:pt x="118" y="159"/>
                  </a:cubicBezTo>
                  <a:cubicBezTo>
                    <a:pt x="120" y="158"/>
                    <a:pt x="122" y="157"/>
                    <a:pt x="124" y="156"/>
                  </a:cubicBezTo>
                  <a:cubicBezTo>
                    <a:pt x="125" y="156"/>
                    <a:pt x="125" y="156"/>
                    <a:pt x="126" y="155"/>
                  </a:cubicBezTo>
                  <a:cubicBezTo>
                    <a:pt x="127" y="155"/>
                    <a:pt x="127" y="155"/>
                    <a:pt x="127" y="155"/>
                  </a:cubicBezTo>
                  <a:cubicBezTo>
                    <a:pt x="127" y="155"/>
                    <a:pt x="127" y="155"/>
                    <a:pt x="127" y="155"/>
                  </a:cubicBezTo>
                  <a:cubicBezTo>
                    <a:pt x="128" y="154"/>
                    <a:pt x="128" y="154"/>
                    <a:pt x="128" y="154"/>
                  </a:cubicBezTo>
                  <a:cubicBezTo>
                    <a:pt x="128" y="154"/>
                    <a:pt x="128" y="154"/>
                    <a:pt x="128" y="153"/>
                  </a:cubicBezTo>
                  <a:cubicBezTo>
                    <a:pt x="129" y="152"/>
                    <a:pt x="129" y="151"/>
                    <a:pt x="129" y="150"/>
                  </a:cubicBezTo>
                  <a:cubicBezTo>
                    <a:pt x="129" y="149"/>
                    <a:pt x="128" y="148"/>
                    <a:pt x="127" y="148"/>
                  </a:cubicBezTo>
                  <a:cubicBezTo>
                    <a:pt x="125" y="147"/>
                    <a:pt x="125" y="147"/>
                    <a:pt x="125" y="147"/>
                  </a:cubicBezTo>
                  <a:cubicBezTo>
                    <a:pt x="123" y="150"/>
                    <a:pt x="123" y="150"/>
                    <a:pt x="123" y="150"/>
                  </a:cubicBezTo>
                  <a:cubicBezTo>
                    <a:pt x="126" y="153"/>
                    <a:pt x="126" y="153"/>
                    <a:pt x="126" y="153"/>
                  </a:cubicBezTo>
                  <a:cubicBezTo>
                    <a:pt x="136" y="145"/>
                    <a:pt x="136" y="145"/>
                    <a:pt x="136" y="145"/>
                  </a:cubicBezTo>
                  <a:cubicBezTo>
                    <a:pt x="137" y="144"/>
                    <a:pt x="137" y="143"/>
                    <a:pt x="137" y="142"/>
                  </a:cubicBezTo>
                  <a:cubicBezTo>
                    <a:pt x="137" y="141"/>
                    <a:pt x="137" y="139"/>
                    <a:pt x="135" y="139"/>
                  </a:cubicBezTo>
                  <a:cubicBezTo>
                    <a:pt x="134" y="138"/>
                    <a:pt x="134" y="138"/>
                    <a:pt x="134" y="138"/>
                  </a:cubicBezTo>
                  <a:cubicBezTo>
                    <a:pt x="132" y="141"/>
                    <a:pt x="132" y="141"/>
                    <a:pt x="132" y="141"/>
                  </a:cubicBezTo>
                  <a:cubicBezTo>
                    <a:pt x="134" y="144"/>
                    <a:pt x="134" y="144"/>
                    <a:pt x="134" y="144"/>
                  </a:cubicBezTo>
                  <a:cubicBezTo>
                    <a:pt x="143" y="138"/>
                    <a:pt x="143" y="138"/>
                    <a:pt x="143" y="138"/>
                  </a:cubicBezTo>
                  <a:cubicBezTo>
                    <a:pt x="144" y="137"/>
                    <a:pt x="145" y="136"/>
                    <a:pt x="145" y="134"/>
                  </a:cubicBezTo>
                  <a:cubicBezTo>
                    <a:pt x="145" y="133"/>
                    <a:pt x="144" y="132"/>
                    <a:pt x="143" y="131"/>
                  </a:cubicBezTo>
                  <a:cubicBezTo>
                    <a:pt x="138" y="128"/>
                    <a:pt x="138" y="128"/>
                    <a:pt x="138" y="128"/>
                  </a:cubicBezTo>
                  <a:cubicBezTo>
                    <a:pt x="136" y="131"/>
                    <a:pt x="136" y="131"/>
                    <a:pt x="136" y="131"/>
                  </a:cubicBezTo>
                  <a:cubicBezTo>
                    <a:pt x="138" y="135"/>
                    <a:pt x="138" y="135"/>
                    <a:pt x="138" y="135"/>
                  </a:cubicBezTo>
                  <a:cubicBezTo>
                    <a:pt x="151" y="126"/>
                    <a:pt x="151" y="126"/>
                    <a:pt x="151" y="126"/>
                  </a:cubicBezTo>
                  <a:cubicBezTo>
                    <a:pt x="152" y="126"/>
                    <a:pt x="153" y="124"/>
                    <a:pt x="153" y="123"/>
                  </a:cubicBezTo>
                  <a:cubicBezTo>
                    <a:pt x="153" y="122"/>
                    <a:pt x="152" y="120"/>
                    <a:pt x="151" y="120"/>
                  </a:cubicBezTo>
                  <a:cubicBezTo>
                    <a:pt x="150" y="119"/>
                    <a:pt x="150" y="119"/>
                    <a:pt x="150" y="119"/>
                  </a:cubicBezTo>
                  <a:cubicBezTo>
                    <a:pt x="154" y="111"/>
                    <a:pt x="154" y="111"/>
                    <a:pt x="154" y="111"/>
                  </a:cubicBezTo>
                  <a:cubicBezTo>
                    <a:pt x="155" y="109"/>
                    <a:pt x="154" y="106"/>
                    <a:pt x="153" y="105"/>
                  </a:cubicBezTo>
                  <a:cubicBezTo>
                    <a:pt x="151" y="104"/>
                    <a:pt x="151" y="104"/>
                    <a:pt x="151" y="104"/>
                  </a:cubicBezTo>
                  <a:cubicBezTo>
                    <a:pt x="149" y="108"/>
                    <a:pt x="149" y="108"/>
                    <a:pt x="149" y="108"/>
                  </a:cubicBezTo>
                  <a:cubicBezTo>
                    <a:pt x="153" y="109"/>
                    <a:pt x="153" y="109"/>
                    <a:pt x="153" y="109"/>
                  </a:cubicBezTo>
                  <a:cubicBezTo>
                    <a:pt x="159" y="93"/>
                    <a:pt x="159" y="93"/>
                    <a:pt x="159" y="93"/>
                  </a:cubicBezTo>
                  <a:cubicBezTo>
                    <a:pt x="159" y="91"/>
                    <a:pt x="159" y="89"/>
                    <a:pt x="157" y="88"/>
                  </a:cubicBezTo>
                  <a:cubicBezTo>
                    <a:pt x="156" y="88"/>
                    <a:pt x="156" y="88"/>
                    <a:pt x="156" y="88"/>
                  </a:cubicBezTo>
                  <a:cubicBezTo>
                    <a:pt x="161" y="75"/>
                    <a:pt x="161" y="75"/>
                    <a:pt x="161" y="75"/>
                  </a:cubicBezTo>
                  <a:cubicBezTo>
                    <a:pt x="161" y="73"/>
                    <a:pt x="161" y="71"/>
                    <a:pt x="159" y="70"/>
                  </a:cubicBezTo>
                  <a:cubicBezTo>
                    <a:pt x="151" y="65"/>
                    <a:pt x="151" y="65"/>
                    <a:pt x="151" y="65"/>
                  </a:cubicBezTo>
                  <a:cubicBezTo>
                    <a:pt x="149" y="69"/>
                    <a:pt x="149" y="69"/>
                    <a:pt x="149" y="69"/>
                  </a:cubicBezTo>
                  <a:cubicBezTo>
                    <a:pt x="153" y="71"/>
                    <a:pt x="153" y="71"/>
                    <a:pt x="153" y="71"/>
                  </a:cubicBezTo>
                  <a:cubicBezTo>
                    <a:pt x="153" y="70"/>
                    <a:pt x="153" y="70"/>
                    <a:pt x="153" y="69"/>
                  </a:cubicBezTo>
                  <a:cubicBezTo>
                    <a:pt x="153" y="69"/>
                    <a:pt x="153" y="69"/>
                    <a:pt x="153" y="69"/>
                  </a:cubicBezTo>
                  <a:cubicBezTo>
                    <a:pt x="153" y="68"/>
                    <a:pt x="153" y="68"/>
                    <a:pt x="153" y="68"/>
                  </a:cubicBezTo>
                  <a:cubicBezTo>
                    <a:pt x="153" y="68"/>
                    <a:pt x="153" y="67"/>
                    <a:pt x="153" y="67"/>
                  </a:cubicBezTo>
                  <a:cubicBezTo>
                    <a:pt x="153" y="62"/>
                    <a:pt x="151" y="49"/>
                    <a:pt x="151" y="49"/>
                  </a:cubicBezTo>
                  <a:cubicBezTo>
                    <a:pt x="151" y="47"/>
                    <a:pt x="150" y="46"/>
                    <a:pt x="149" y="46"/>
                  </a:cubicBezTo>
                  <a:cubicBezTo>
                    <a:pt x="149" y="45"/>
                    <a:pt x="149" y="45"/>
                    <a:pt x="149" y="45"/>
                  </a:cubicBezTo>
                  <a:cubicBezTo>
                    <a:pt x="147" y="49"/>
                    <a:pt x="147" y="49"/>
                    <a:pt x="147" y="49"/>
                  </a:cubicBezTo>
                  <a:cubicBezTo>
                    <a:pt x="150" y="51"/>
                    <a:pt x="150" y="51"/>
                    <a:pt x="150" y="51"/>
                  </a:cubicBezTo>
                  <a:cubicBezTo>
                    <a:pt x="151" y="50"/>
                    <a:pt x="151" y="49"/>
                    <a:pt x="151" y="49"/>
                  </a:cubicBezTo>
                  <a:cubicBezTo>
                    <a:pt x="151" y="48"/>
                    <a:pt x="151" y="48"/>
                    <a:pt x="150" y="47"/>
                  </a:cubicBezTo>
                  <a:cubicBezTo>
                    <a:pt x="150" y="47"/>
                    <a:pt x="150" y="46"/>
                    <a:pt x="150" y="46"/>
                  </a:cubicBezTo>
                  <a:cubicBezTo>
                    <a:pt x="149" y="45"/>
                    <a:pt x="148" y="43"/>
                    <a:pt x="147" y="40"/>
                  </a:cubicBezTo>
                  <a:cubicBezTo>
                    <a:pt x="145" y="36"/>
                    <a:pt x="142" y="32"/>
                    <a:pt x="140" y="28"/>
                  </a:cubicBezTo>
                  <a:cubicBezTo>
                    <a:pt x="139" y="26"/>
                    <a:pt x="138" y="25"/>
                    <a:pt x="137" y="23"/>
                  </a:cubicBezTo>
                  <a:cubicBezTo>
                    <a:pt x="137" y="23"/>
                    <a:pt x="137" y="22"/>
                    <a:pt x="137" y="22"/>
                  </a:cubicBezTo>
                  <a:cubicBezTo>
                    <a:pt x="136" y="22"/>
                    <a:pt x="136" y="22"/>
                    <a:pt x="136" y="22"/>
                  </a:cubicBezTo>
                  <a:cubicBezTo>
                    <a:pt x="135" y="23"/>
                    <a:pt x="135" y="23"/>
                    <a:pt x="135" y="23"/>
                  </a:cubicBezTo>
                  <a:cubicBezTo>
                    <a:pt x="136" y="22"/>
                    <a:pt x="136" y="22"/>
                    <a:pt x="136" y="22"/>
                  </a:cubicBezTo>
                  <a:cubicBezTo>
                    <a:pt x="136" y="22"/>
                    <a:pt x="136" y="22"/>
                    <a:pt x="136" y="22"/>
                  </a:cubicBezTo>
                  <a:cubicBezTo>
                    <a:pt x="135" y="23"/>
                    <a:pt x="135" y="23"/>
                    <a:pt x="135" y="23"/>
                  </a:cubicBezTo>
                  <a:cubicBezTo>
                    <a:pt x="136" y="22"/>
                    <a:pt x="136" y="22"/>
                    <a:pt x="136" y="22"/>
                  </a:cubicBezTo>
                  <a:cubicBezTo>
                    <a:pt x="133" y="23"/>
                    <a:pt x="133" y="23"/>
                    <a:pt x="133" y="23"/>
                  </a:cubicBezTo>
                  <a:cubicBezTo>
                    <a:pt x="137" y="22"/>
                    <a:pt x="137" y="22"/>
                    <a:pt x="137" y="22"/>
                  </a:cubicBezTo>
                  <a:cubicBezTo>
                    <a:pt x="136" y="22"/>
                    <a:pt x="136" y="22"/>
                    <a:pt x="136" y="22"/>
                  </a:cubicBezTo>
                  <a:cubicBezTo>
                    <a:pt x="133" y="23"/>
                    <a:pt x="133" y="23"/>
                    <a:pt x="133" y="23"/>
                  </a:cubicBezTo>
                  <a:cubicBezTo>
                    <a:pt x="137" y="22"/>
                    <a:pt x="137" y="22"/>
                    <a:pt x="137" y="22"/>
                  </a:cubicBezTo>
                  <a:cubicBezTo>
                    <a:pt x="133" y="23"/>
                    <a:pt x="133" y="23"/>
                    <a:pt x="133" y="23"/>
                  </a:cubicBezTo>
                  <a:cubicBezTo>
                    <a:pt x="137" y="23"/>
                    <a:pt x="137" y="23"/>
                    <a:pt x="137" y="23"/>
                  </a:cubicBezTo>
                  <a:cubicBezTo>
                    <a:pt x="137" y="23"/>
                    <a:pt x="137" y="22"/>
                    <a:pt x="137" y="22"/>
                  </a:cubicBezTo>
                  <a:cubicBezTo>
                    <a:pt x="133" y="23"/>
                    <a:pt x="133" y="23"/>
                    <a:pt x="133" y="23"/>
                  </a:cubicBezTo>
                  <a:cubicBezTo>
                    <a:pt x="137" y="23"/>
                    <a:pt x="137" y="23"/>
                    <a:pt x="137" y="23"/>
                  </a:cubicBezTo>
                  <a:cubicBezTo>
                    <a:pt x="133" y="23"/>
                    <a:pt x="133" y="23"/>
                    <a:pt x="133" y="23"/>
                  </a:cubicBezTo>
                  <a:cubicBezTo>
                    <a:pt x="136" y="25"/>
                    <a:pt x="136" y="25"/>
                    <a:pt x="136" y="25"/>
                  </a:cubicBezTo>
                  <a:cubicBezTo>
                    <a:pt x="137" y="24"/>
                    <a:pt x="137" y="24"/>
                    <a:pt x="137" y="23"/>
                  </a:cubicBezTo>
                  <a:cubicBezTo>
                    <a:pt x="133" y="23"/>
                    <a:pt x="133" y="23"/>
                    <a:pt x="133" y="23"/>
                  </a:cubicBezTo>
                  <a:cubicBezTo>
                    <a:pt x="136" y="25"/>
                    <a:pt x="136" y="25"/>
                    <a:pt x="136" y="25"/>
                  </a:cubicBezTo>
                  <a:cubicBezTo>
                    <a:pt x="133" y="23"/>
                    <a:pt x="133" y="23"/>
                    <a:pt x="133" y="23"/>
                  </a:cubicBezTo>
                  <a:cubicBezTo>
                    <a:pt x="135" y="27"/>
                    <a:pt x="135" y="27"/>
                    <a:pt x="135" y="27"/>
                  </a:cubicBezTo>
                  <a:cubicBezTo>
                    <a:pt x="136" y="26"/>
                    <a:pt x="136" y="25"/>
                    <a:pt x="136" y="25"/>
                  </a:cubicBezTo>
                  <a:cubicBezTo>
                    <a:pt x="133" y="23"/>
                    <a:pt x="133" y="23"/>
                    <a:pt x="133" y="23"/>
                  </a:cubicBezTo>
                  <a:cubicBezTo>
                    <a:pt x="135" y="27"/>
                    <a:pt x="135" y="27"/>
                    <a:pt x="135" y="27"/>
                  </a:cubicBezTo>
                  <a:cubicBezTo>
                    <a:pt x="135" y="26"/>
                    <a:pt x="136" y="26"/>
                    <a:pt x="136" y="25"/>
                  </a:cubicBezTo>
                  <a:cubicBezTo>
                    <a:pt x="137" y="24"/>
                    <a:pt x="137" y="24"/>
                    <a:pt x="137" y="23"/>
                  </a:cubicBezTo>
                  <a:cubicBezTo>
                    <a:pt x="137" y="22"/>
                    <a:pt x="136" y="22"/>
                    <a:pt x="136" y="21"/>
                  </a:cubicBezTo>
                  <a:cubicBezTo>
                    <a:pt x="136" y="21"/>
                    <a:pt x="136" y="20"/>
                    <a:pt x="135" y="20"/>
                  </a:cubicBezTo>
                  <a:cubicBezTo>
                    <a:pt x="135" y="20"/>
                    <a:pt x="135" y="20"/>
                    <a:pt x="135" y="20"/>
                  </a:cubicBezTo>
                  <a:cubicBezTo>
                    <a:pt x="134" y="19"/>
                    <a:pt x="134" y="19"/>
                    <a:pt x="132" y="18"/>
                  </a:cubicBezTo>
                  <a:cubicBezTo>
                    <a:pt x="125" y="14"/>
                    <a:pt x="104" y="1"/>
                    <a:pt x="104" y="1"/>
                  </a:cubicBezTo>
                  <a:cubicBezTo>
                    <a:pt x="103" y="0"/>
                    <a:pt x="100" y="0"/>
                    <a:pt x="99" y="2"/>
                  </a:cubicBezTo>
                  <a:cubicBezTo>
                    <a:pt x="98" y="4"/>
                    <a:pt x="98" y="7"/>
                    <a:pt x="100" y="8"/>
                  </a:cubicBezTo>
                  <a:cubicBezTo>
                    <a:pt x="100" y="8"/>
                    <a:pt x="102" y="9"/>
                    <a:pt x="105" y="11"/>
                  </a:cubicBezTo>
                  <a:cubicBezTo>
                    <a:pt x="109" y="13"/>
                    <a:pt x="116" y="17"/>
                    <a:pt x="121" y="20"/>
                  </a:cubicBezTo>
                  <a:cubicBezTo>
                    <a:pt x="124" y="22"/>
                    <a:pt x="126" y="24"/>
                    <a:pt x="128" y="25"/>
                  </a:cubicBezTo>
                  <a:cubicBezTo>
                    <a:pt x="129" y="25"/>
                    <a:pt x="129" y="26"/>
                    <a:pt x="130" y="26"/>
                  </a:cubicBezTo>
                  <a:cubicBezTo>
                    <a:pt x="130" y="26"/>
                    <a:pt x="130" y="26"/>
                    <a:pt x="130" y="26"/>
                  </a:cubicBezTo>
                  <a:cubicBezTo>
                    <a:pt x="131" y="25"/>
                    <a:pt x="131" y="25"/>
                    <a:pt x="131" y="25"/>
                  </a:cubicBezTo>
                  <a:cubicBezTo>
                    <a:pt x="130" y="26"/>
                    <a:pt x="130" y="26"/>
                    <a:pt x="130" y="26"/>
                  </a:cubicBezTo>
                  <a:cubicBezTo>
                    <a:pt x="130" y="26"/>
                    <a:pt x="130" y="26"/>
                    <a:pt x="130" y="26"/>
                  </a:cubicBezTo>
                  <a:cubicBezTo>
                    <a:pt x="131" y="25"/>
                    <a:pt x="131" y="25"/>
                    <a:pt x="131" y="25"/>
                  </a:cubicBezTo>
                  <a:cubicBezTo>
                    <a:pt x="130" y="26"/>
                    <a:pt x="130" y="26"/>
                    <a:pt x="130" y="26"/>
                  </a:cubicBezTo>
                  <a:cubicBezTo>
                    <a:pt x="132" y="23"/>
                    <a:pt x="132" y="23"/>
                    <a:pt x="132" y="23"/>
                  </a:cubicBezTo>
                  <a:cubicBezTo>
                    <a:pt x="130" y="26"/>
                    <a:pt x="130" y="26"/>
                    <a:pt x="130" y="26"/>
                  </a:cubicBezTo>
                  <a:cubicBezTo>
                    <a:pt x="130" y="26"/>
                    <a:pt x="130" y="26"/>
                    <a:pt x="130" y="26"/>
                  </a:cubicBezTo>
                  <a:cubicBezTo>
                    <a:pt x="132" y="23"/>
                    <a:pt x="132" y="23"/>
                    <a:pt x="132" y="23"/>
                  </a:cubicBezTo>
                  <a:cubicBezTo>
                    <a:pt x="130" y="26"/>
                    <a:pt x="130" y="26"/>
                    <a:pt x="130" y="26"/>
                  </a:cubicBezTo>
                  <a:cubicBezTo>
                    <a:pt x="133" y="23"/>
                    <a:pt x="133" y="23"/>
                    <a:pt x="133" y="23"/>
                  </a:cubicBezTo>
                  <a:cubicBezTo>
                    <a:pt x="129" y="25"/>
                    <a:pt x="129" y="25"/>
                    <a:pt x="129" y="25"/>
                  </a:cubicBezTo>
                  <a:cubicBezTo>
                    <a:pt x="130" y="26"/>
                    <a:pt x="130" y="26"/>
                    <a:pt x="130" y="26"/>
                  </a:cubicBezTo>
                  <a:cubicBezTo>
                    <a:pt x="133" y="23"/>
                    <a:pt x="133" y="23"/>
                    <a:pt x="133" y="23"/>
                  </a:cubicBezTo>
                  <a:cubicBezTo>
                    <a:pt x="129" y="25"/>
                    <a:pt x="129" y="25"/>
                    <a:pt x="129" y="25"/>
                  </a:cubicBezTo>
                  <a:cubicBezTo>
                    <a:pt x="133" y="23"/>
                    <a:pt x="133" y="23"/>
                    <a:pt x="133" y="23"/>
                  </a:cubicBezTo>
                  <a:cubicBezTo>
                    <a:pt x="129" y="23"/>
                    <a:pt x="129" y="23"/>
                    <a:pt x="129" y="23"/>
                  </a:cubicBezTo>
                  <a:cubicBezTo>
                    <a:pt x="129" y="24"/>
                    <a:pt x="129" y="25"/>
                    <a:pt x="129" y="25"/>
                  </a:cubicBezTo>
                  <a:cubicBezTo>
                    <a:pt x="133" y="23"/>
                    <a:pt x="133" y="23"/>
                    <a:pt x="133" y="23"/>
                  </a:cubicBezTo>
                  <a:cubicBezTo>
                    <a:pt x="129" y="23"/>
                    <a:pt x="129" y="23"/>
                    <a:pt x="129" y="23"/>
                  </a:cubicBezTo>
                  <a:cubicBezTo>
                    <a:pt x="133" y="23"/>
                    <a:pt x="133" y="23"/>
                    <a:pt x="133" y="23"/>
                  </a:cubicBezTo>
                  <a:cubicBezTo>
                    <a:pt x="129" y="21"/>
                    <a:pt x="129" y="21"/>
                    <a:pt x="129" y="21"/>
                  </a:cubicBezTo>
                  <a:cubicBezTo>
                    <a:pt x="129" y="22"/>
                    <a:pt x="129" y="23"/>
                    <a:pt x="129" y="23"/>
                  </a:cubicBezTo>
                  <a:cubicBezTo>
                    <a:pt x="133" y="23"/>
                    <a:pt x="133" y="23"/>
                    <a:pt x="133" y="23"/>
                  </a:cubicBezTo>
                  <a:cubicBezTo>
                    <a:pt x="129" y="21"/>
                    <a:pt x="129" y="21"/>
                    <a:pt x="129" y="21"/>
                  </a:cubicBezTo>
                  <a:cubicBezTo>
                    <a:pt x="133" y="23"/>
                    <a:pt x="133" y="23"/>
                    <a:pt x="133" y="23"/>
                  </a:cubicBezTo>
                  <a:cubicBezTo>
                    <a:pt x="131" y="20"/>
                    <a:pt x="131" y="20"/>
                    <a:pt x="131" y="20"/>
                  </a:cubicBezTo>
                  <a:cubicBezTo>
                    <a:pt x="130" y="20"/>
                    <a:pt x="129" y="21"/>
                    <a:pt x="129" y="22"/>
                  </a:cubicBezTo>
                  <a:cubicBezTo>
                    <a:pt x="129" y="22"/>
                    <a:pt x="129" y="23"/>
                    <a:pt x="129" y="23"/>
                  </a:cubicBezTo>
                  <a:cubicBezTo>
                    <a:pt x="129" y="24"/>
                    <a:pt x="129" y="24"/>
                    <a:pt x="129" y="24"/>
                  </a:cubicBezTo>
                  <a:cubicBezTo>
                    <a:pt x="129" y="25"/>
                    <a:pt x="129" y="25"/>
                    <a:pt x="129" y="25"/>
                  </a:cubicBezTo>
                  <a:cubicBezTo>
                    <a:pt x="129" y="25"/>
                    <a:pt x="129" y="25"/>
                    <a:pt x="129" y="26"/>
                  </a:cubicBezTo>
                  <a:cubicBezTo>
                    <a:pt x="130" y="27"/>
                    <a:pt x="131" y="29"/>
                    <a:pt x="132" y="31"/>
                  </a:cubicBezTo>
                  <a:cubicBezTo>
                    <a:pt x="135" y="35"/>
                    <a:pt x="137" y="39"/>
                    <a:pt x="139" y="43"/>
                  </a:cubicBezTo>
                  <a:cubicBezTo>
                    <a:pt x="140" y="45"/>
                    <a:pt x="141" y="47"/>
                    <a:pt x="142" y="48"/>
                  </a:cubicBezTo>
                  <a:cubicBezTo>
                    <a:pt x="142" y="49"/>
                    <a:pt x="143" y="49"/>
                    <a:pt x="143" y="49"/>
                  </a:cubicBezTo>
                  <a:cubicBezTo>
                    <a:pt x="143" y="50"/>
                    <a:pt x="143" y="50"/>
                    <a:pt x="143" y="50"/>
                  </a:cubicBezTo>
                  <a:cubicBezTo>
                    <a:pt x="143" y="50"/>
                    <a:pt x="143" y="50"/>
                    <a:pt x="143" y="50"/>
                  </a:cubicBezTo>
                  <a:cubicBezTo>
                    <a:pt x="143" y="50"/>
                    <a:pt x="143" y="50"/>
                    <a:pt x="143" y="50"/>
                  </a:cubicBezTo>
                  <a:cubicBezTo>
                    <a:pt x="143" y="50"/>
                    <a:pt x="143" y="50"/>
                    <a:pt x="143" y="50"/>
                  </a:cubicBezTo>
                  <a:cubicBezTo>
                    <a:pt x="143" y="50"/>
                    <a:pt x="143" y="50"/>
                    <a:pt x="143" y="50"/>
                  </a:cubicBezTo>
                  <a:cubicBezTo>
                    <a:pt x="143" y="50"/>
                    <a:pt x="143" y="50"/>
                    <a:pt x="143" y="50"/>
                  </a:cubicBezTo>
                  <a:cubicBezTo>
                    <a:pt x="146" y="49"/>
                    <a:pt x="146" y="49"/>
                    <a:pt x="146" y="49"/>
                  </a:cubicBezTo>
                  <a:cubicBezTo>
                    <a:pt x="143" y="49"/>
                    <a:pt x="143" y="49"/>
                    <a:pt x="143" y="49"/>
                  </a:cubicBezTo>
                  <a:cubicBezTo>
                    <a:pt x="143" y="49"/>
                    <a:pt x="143" y="50"/>
                    <a:pt x="143" y="50"/>
                  </a:cubicBezTo>
                  <a:cubicBezTo>
                    <a:pt x="146" y="49"/>
                    <a:pt x="146" y="49"/>
                    <a:pt x="146" y="49"/>
                  </a:cubicBezTo>
                  <a:cubicBezTo>
                    <a:pt x="143" y="49"/>
                    <a:pt x="143" y="49"/>
                    <a:pt x="143" y="49"/>
                  </a:cubicBezTo>
                  <a:cubicBezTo>
                    <a:pt x="147" y="49"/>
                    <a:pt x="147" y="49"/>
                    <a:pt x="147" y="49"/>
                  </a:cubicBezTo>
                  <a:cubicBezTo>
                    <a:pt x="143" y="47"/>
                    <a:pt x="143" y="47"/>
                    <a:pt x="143" y="47"/>
                  </a:cubicBezTo>
                  <a:cubicBezTo>
                    <a:pt x="143" y="48"/>
                    <a:pt x="143" y="48"/>
                    <a:pt x="143" y="49"/>
                  </a:cubicBezTo>
                  <a:cubicBezTo>
                    <a:pt x="147" y="49"/>
                    <a:pt x="147" y="49"/>
                    <a:pt x="147" y="49"/>
                  </a:cubicBezTo>
                  <a:cubicBezTo>
                    <a:pt x="143" y="47"/>
                    <a:pt x="143" y="47"/>
                    <a:pt x="143" y="47"/>
                  </a:cubicBezTo>
                  <a:cubicBezTo>
                    <a:pt x="142" y="48"/>
                    <a:pt x="143" y="51"/>
                    <a:pt x="145" y="52"/>
                  </a:cubicBezTo>
                  <a:cubicBezTo>
                    <a:pt x="145" y="52"/>
                    <a:pt x="145" y="52"/>
                    <a:pt x="145" y="52"/>
                  </a:cubicBezTo>
                  <a:cubicBezTo>
                    <a:pt x="147" y="49"/>
                    <a:pt x="147" y="49"/>
                    <a:pt x="147" y="49"/>
                  </a:cubicBezTo>
                  <a:cubicBezTo>
                    <a:pt x="143" y="49"/>
                    <a:pt x="143" y="49"/>
                    <a:pt x="143" y="49"/>
                  </a:cubicBezTo>
                  <a:cubicBezTo>
                    <a:pt x="143" y="49"/>
                    <a:pt x="144" y="54"/>
                    <a:pt x="144" y="58"/>
                  </a:cubicBezTo>
                  <a:cubicBezTo>
                    <a:pt x="145" y="61"/>
                    <a:pt x="145" y="63"/>
                    <a:pt x="145" y="65"/>
                  </a:cubicBezTo>
                  <a:cubicBezTo>
                    <a:pt x="145" y="66"/>
                    <a:pt x="145" y="67"/>
                    <a:pt x="145" y="67"/>
                  </a:cubicBezTo>
                  <a:cubicBezTo>
                    <a:pt x="145" y="68"/>
                    <a:pt x="145" y="68"/>
                    <a:pt x="145" y="68"/>
                  </a:cubicBezTo>
                  <a:cubicBezTo>
                    <a:pt x="148" y="68"/>
                    <a:pt x="148" y="68"/>
                    <a:pt x="148" y="68"/>
                  </a:cubicBezTo>
                  <a:cubicBezTo>
                    <a:pt x="145" y="68"/>
                    <a:pt x="145" y="68"/>
                    <a:pt x="145" y="68"/>
                  </a:cubicBezTo>
                  <a:cubicBezTo>
                    <a:pt x="145" y="68"/>
                    <a:pt x="145" y="68"/>
                    <a:pt x="145" y="68"/>
                  </a:cubicBezTo>
                  <a:cubicBezTo>
                    <a:pt x="148" y="68"/>
                    <a:pt x="148" y="68"/>
                    <a:pt x="148" y="68"/>
                  </a:cubicBezTo>
                  <a:cubicBezTo>
                    <a:pt x="145" y="68"/>
                    <a:pt x="145" y="68"/>
                    <a:pt x="145" y="68"/>
                  </a:cubicBezTo>
                  <a:cubicBezTo>
                    <a:pt x="149" y="68"/>
                    <a:pt x="149" y="68"/>
                    <a:pt x="149" y="68"/>
                  </a:cubicBezTo>
                  <a:cubicBezTo>
                    <a:pt x="145" y="68"/>
                    <a:pt x="145" y="68"/>
                    <a:pt x="145" y="68"/>
                  </a:cubicBezTo>
                  <a:cubicBezTo>
                    <a:pt x="145" y="68"/>
                    <a:pt x="145" y="68"/>
                    <a:pt x="145" y="68"/>
                  </a:cubicBezTo>
                  <a:cubicBezTo>
                    <a:pt x="149" y="68"/>
                    <a:pt x="149" y="68"/>
                    <a:pt x="149" y="68"/>
                  </a:cubicBezTo>
                  <a:cubicBezTo>
                    <a:pt x="145" y="68"/>
                    <a:pt x="145" y="68"/>
                    <a:pt x="145" y="68"/>
                  </a:cubicBezTo>
                  <a:cubicBezTo>
                    <a:pt x="149" y="69"/>
                    <a:pt x="149" y="69"/>
                    <a:pt x="149" y="69"/>
                  </a:cubicBezTo>
                  <a:cubicBezTo>
                    <a:pt x="146" y="66"/>
                    <a:pt x="146" y="66"/>
                    <a:pt x="146" y="66"/>
                  </a:cubicBezTo>
                  <a:cubicBezTo>
                    <a:pt x="145" y="67"/>
                    <a:pt x="145" y="67"/>
                    <a:pt x="145" y="68"/>
                  </a:cubicBezTo>
                  <a:cubicBezTo>
                    <a:pt x="149" y="69"/>
                    <a:pt x="149" y="69"/>
                    <a:pt x="149" y="69"/>
                  </a:cubicBezTo>
                  <a:cubicBezTo>
                    <a:pt x="146" y="66"/>
                    <a:pt x="146" y="66"/>
                    <a:pt x="146" y="66"/>
                  </a:cubicBezTo>
                  <a:cubicBezTo>
                    <a:pt x="145" y="67"/>
                    <a:pt x="145" y="68"/>
                    <a:pt x="145" y="69"/>
                  </a:cubicBezTo>
                  <a:cubicBezTo>
                    <a:pt x="146" y="70"/>
                    <a:pt x="146" y="71"/>
                    <a:pt x="147" y="72"/>
                  </a:cubicBezTo>
                  <a:cubicBezTo>
                    <a:pt x="152" y="75"/>
                    <a:pt x="152" y="75"/>
                    <a:pt x="152" y="75"/>
                  </a:cubicBezTo>
                  <a:cubicBezTo>
                    <a:pt x="147" y="88"/>
                    <a:pt x="147" y="88"/>
                    <a:pt x="147" y="88"/>
                  </a:cubicBezTo>
                  <a:cubicBezTo>
                    <a:pt x="146" y="90"/>
                    <a:pt x="147" y="92"/>
                    <a:pt x="149" y="93"/>
                  </a:cubicBezTo>
                  <a:cubicBezTo>
                    <a:pt x="150" y="93"/>
                    <a:pt x="150" y="93"/>
                    <a:pt x="150" y="93"/>
                  </a:cubicBezTo>
                  <a:cubicBezTo>
                    <a:pt x="145" y="106"/>
                    <a:pt x="145" y="106"/>
                    <a:pt x="145" y="106"/>
                  </a:cubicBezTo>
                  <a:cubicBezTo>
                    <a:pt x="145" y="108"/>
                    <a:pt x="145" y="110"/>
                    <a:pt x="147" y="111"/>
                  </a:cubicBezTo>
                  <a:cubicBezTo>
                    <a:pt x="148" y="112"/>
                    <a:pt x="148" y="112"/>
                    <a:pt x="148" y="112"/>
                  </a:cubicBezTo>
                  <a:cubicBezTo>
                    <a:pt x="150" y="109"/>
                    <a:pt x="150" y="109"/>
                    <a:pt x="150" y="109"/>
                  </a:cubicBezTo>
                  <a:cubicBezTo>
                    <a:pt x="147" y="107"/>
                    <a:pt x="147" y="107"/>
                    <a:pt x="147" y="107"/>
                  </a:cubicBezTo>
                  <a:cubicBezTo>
                    <a:pt x="141" y="118"/>
                    <a:pt x="141" y="118"/>
                    <a:pt x="141" y="118"/>
                  </a:cubicBezTo>
                  <a:cubicBezTo>
                    <a:pt x="140" y="120"/>
                    <a:pt x="140" y="122"/>
                    <a:pt x="142" y="124"/>
                  </a:cubicBezTo>
                  <a:cubicBezTo>
                    <a:pt x="147" y="126"/>
                    <a:pt x="147" y="126"/>
                    <a:pt x="147" y="126"/>
                  </a:cubicBezTo>
                  <a:cubicBezTo>
                    <a:pt x="149" y="123"/>
                    <a:pt x="149" y="123"/>
                    <a:pt x="149" y="123"/>
                  </a:cubicBezTo>
                  <a:cubicBezTo>
                    <a:pt x="147" y="120"/>
                    <a:pt x="147" y="120"/>
                    <a:pt x="147" y="120"/>
                  </a:cubicBezTo>
                  <a:cubicBezTo>
                    <a:pt x="134" y="128"/>
                    <a:pt x="134" y="128"/>
                    <a:pt x="134" y="128"/>
                  </a:cubicBezTo>
                  <a:cubicBezTo>
                    <a:pt x="133" y="129"/>
                    <a:pt x="132" y="130"/>
                    <a:pt x="132" y="131"/>
                  </a:cubicBezTo>
                  <a:cubicBezTo>
                    <a:pt x="132" y="133"/>
                    <a:pt x="133" y="134"/>
                    <a:pt x="134" y="135"/>
                  </a:cubicBezTo>
                  <a:cubicBezTo>
                    <a:pt x="134" y="135"/>
                    <a:pt x="134" y="135"/>
                    <a:pt x="134" y="135"/>
                  </a:cubicBezTo>
                  <a:cubicBezTo>
                    <a:pt x="130" y="138"/>
                    <a:pt x="130" y="138"/>
                    <a:pt x="130" y="138"/>
                  </a:cubicBezTo>
                  <a:cubicBezTo>
                    <a:pt x="129" y="139"/>
                    <a:pt x="128" y="140"/>
                    <a:pt x="128" y="141"/>
                  </a:cubicBezTo>
                  <a:cubicBezTo>
                    <a:pt x="128" y="143"/>
                    <a:pt x="129" y="144"/>
                    <a:pt x="130" y="145"/>
                  </a:cubicBezTo>
                  <a:cubicBezTo>
                    <a:pt x="131" y="146"/>
                    <a:pt x="131" y="146"/>
                    <a:pt x="131" y="146"/>
                  </a:cubicBezTo>
                  <a:cubicBezTo>
                    <a:pt x="133" y="142"/>
                    <a:pt x="133" y="142"/>
                    <a:pt x="133" y="142"/>
                  </a:cubicBezTo>
                  <a:cubicBezTo>
                    <a:pt x="131" y="139"/>
                    <a:pt x="131" y="139"/>
                    <a:pt x="131" y="139"/>
                  </a:cubicBezTo>
                  <a:cubicBezTo>
                    <a:pt x="121" y="147"/>
                    <a:pt x="121" y="147"/>
                    <a:pt x="121" y="147"/>
                  </a:cubicBezTo>
                  <a:cubicBezTo>
                    <a:pt x="120" y="148"/>
                    <a:pt x="119" y="149"/>
                    <a:pt x="119" y="150"/>
                  </a:cubicBezTo>
                  <a:cubicBezTo>
                    <a:pt x="119" y="152"/>
                    <a:pt x="120" y="153"/>
                    <a:pt x="121" y="153"/>
                  </a:cubicBezTo>
                  <a:cubicBezTo>
                    <a:pt x="123" y="155"/>
                    <a:pt x="123" y="155"/>
                    <a:pt x="123" y="155"/>
                  </a:cubicBezTo>
                  <a:cubicBezTo>
                    <a:pt x="125" y="151"/>
                    <a:pt x="125" y="151"/>
                    <a:pt x="125" y="151"/>
                  </a:cubicBezTo>
                  <a:cubicBezTo>
                    <a:pt x="122" y="149"/>
                    <a:pt x="122" y="149"/>
                    <a:pt x="122" y="149"/>
                  </a:cubicBezTo>
                  <a:cubicBezTo>
                    <a:pt x="125" y="151"/>
                    <a:pt x="125" y="151"/>
                    <a:pt x="125" y="151"/>
                  </a:cubicBezTo>
                  <a:cubicBezTo>
                    <a:pt x="122" y="148"/>
                    <a:pt x="122" y="148"/>
                    <a:pt x="122" y="148"/>
                  </a:cubicBezTo>
                  <a:cubicBezTo>
                    <a:pt x="122" y="148"/>
                    <a:pt x="122" y="149"/>
                    <a:pt x="122" y="149"/>
                  </a:cubicBezTo>
                  <a:cubicBezTo>
                    <a:pt x="125" y="151"/>
                    <a:pt x="125" y="151"/>
                    <a:pt x="125" y="151"/>
                  </a:cubicBezTo>
                  <a:cubicBezTo>
                    <a:pt x="122" y="148"/>
                    <a:pt x="122" y="148"/>
                    <a:pt x="122" y="148"/>
                  </a:cubicBezTo>
                  <a:cubicBezTo>
                    <a:pt x="124" y="151"/>
                    <a:pt x="124" y="151"/>
                    <a:pt x="124" y="151"/>
                  </a:cubicBezTo>
                  <a:cubicBezTo>
                    <a:pt x="123" y="148"/>
                    <a:pt x="123" y="148"/>
                    <a:pt x="123" y="148"/>
                  </a:cubicBezTo>
                  <a:cubicBezTo>
                    <a:pt x="122" y="148"/>
                    <a:pt x="122" y="148"/>
                    <a:pt x="122" y="148"/>
                  </a:cubicBezTo>
                  <a:cubicBezTo>
                    <a:pt x="124" y="151"/>
                    <a:pt x="124" y="151"/>
                    <a:pt x="124" y="151"/>
                  </a:cubicBezTo>
                  <a:cubicBezTo>
                    <a:pt x="123" y="148"/>
                    <a:pt x="123" y="148"/>
                    <a:pt x="123" y="148"/>
                  </a:cubicBezTo>
                  <a:cubicBezTo>
                    <a:pt x="123" y="148"/>
                    <a:pt x="123" y="148"/>
                    <a:pt x="123" y="148"/>
                  </a:cubicBezTo>
                  <a:cubicBezTo>
                    <a:pt x="123" y="148"/>
                    <a:pt x="123" y="148"/>
                    <a:pt x="123" y="148"/>
                  </a:cubicBezTo>
                  <a:cubicBezTo>
                    <a:pt x="123" y="148"/>
                    <a:pt x="123" y="148"/>
                    <a:pt x="123" y="148"/>
                  </a:cubicBezTo>
                  <a:cubicBezTo>
                    <a:pt x="123" y="148"/>
                    <a:pt x="123" y="148"/>
                    <a:pt x="123" y="148"/>
                  </a:cubicBezTo>
                  <a:cubicBezTo>
                    <a:pt x="123" y="148"/>
                    <a:pt x="123" y="148"/>
                    <a:pt x="123" y="148"/>
                  </a:cubicBezTo>
                  <a:cubicBezTo>
                    <a:pt x="123" y="148"/>
                    <a:pt x="122" y="148"/>
                    <a:pt x="122" y="149"/>
                  </a:cubicBezTo>
                  <a:cubicBezTo>
                    <a:pt x="120" y="150"/>
                    <a:pt x="116" y="151"/>
                    <a:pt x="112" y="153"/>
                  </a:cubicBezTo>
                  <a:cubicBezTo>
                    <a:pt x="109" y="154"/>
                    <a:pt x="106" y="156"/>
                    <a:pt x="106" y="156"/>
                  </a:cubicBezTo>
                  <a:cubicBezTo>
                    <a:pt x="105" y="156"/>
                    <a:pt x="104" y="158"/>
                    <a:pt x="104" y="159"/>
                  </a:cubicBezTo>
                  <a:cubicBezTo>
                    <a:pt x="104" y="161"/>
                    <a:pt x="104" y="162"/>
                    <a:pt x="106" y="163"/>
                  </a:cubicBezTo>
                  <a:cubicBezTo>
                    <a:pt x="107" y="164"/>
                    <a:pt x="107" y="164"/>
                    <a:pt x="107" y="164"/>
                  </a:cubicBezTo>
                  <a:cubicBezTo>
                    <a:pt x="110" y="161"/>
                    <a:pt x="110" y="161"/>
                    <a:pt x="110" y="161"/>
                  </a:cubicBezTo>
                  <a:cubicBezTo>
                    <a:pt x="106" y="158"/>
                    <a:pt x="106" y="158"/>
                    <a:pt x="106" y="158"/>
                  </a:cubicBezTo>
                  <a:cubicBezTo>
                    <a:pt x="110" y="161"/>
                    <a:pt x="110" y="161"/>
                    <a:pt x="110" y="161"/>
                  </a:cubicBezTo>
                  <a:cubicBezTo>
                    <a:pt x="107" y="157"/>
                    <a:pt x="107" y="157"/>
                    <a:pt x="107" y="157"/>
                  </a:cubicBezTo>
                  <a:cubicBezTo>
                    <a:pt x="107" y="158"/>
                    <a:pt x="107" y="158"/>
                    <a:pt x="106" y="158"/>
                  </a:cubicBezTo>
                  <a:cubicBezTo>
                    <a:pt x="110" y="161"/>
                    <a:pt x="110" y="161"/>
                    <a:pt x="110" y="161"/>
                  </a:cubicBezTo>
                  <a:cubicBezTo>
                    <a:pt x="107" y="157"/>
                    <a:pt x="107" y="157"/>
                    <a:pt x="107" y="157"/>
                  </a:cubicBezTo>
                  <a:cubicBezTo>
                    <a:pt x="109" y="160"/>
                    <a:pt x="109" y="160"/>
                    <a:pt x="109" y="160"/>
                  </a:cubicBezTo>
                  <a:cubicBezTo>
                    <a:pt x="108" y="157"/>
                    <a:pt x="108" y="157"/>
                    <a:pt x="108" y="157"/>
                  </a:cubicBezTo>
                  <a:cubicBezTo>
                    <a:pt x="108" y="157"/>
                    <a:pt x="107" y="157"/>
                    <a:pt x="107" y="157"/>
                  </a:cubicBezTo>
                  <a:cubicBezTo>
                    <a:pt x="109" y="160"/>
                    <a:pt x="109" y="160"/>
                    <a:pt x="109" y="160"/>
                  </a:cubicBezTo>
                  <a:cubicBezTo>
                    <a:pt x="108" y="157"/>
                    <a:pt x="108" y="157"/>
                    <a:pt x="108" y="157"/>
                  </a:cubicBezTo>
                  <a:cubicBezTo>
                    <a:pt x="109" y="159"/>
                    <a:pt x="109" y="159"/>
                    <a:pt x="109" y="159"/>
                  </a:cubicBezTo>
                  <a:cubicBezTo>
                    <a:pt x="108" y="157"/>
                    <a:pt x="108" y="157"/>
                    <a:pt x="108" y="157"/>
                  </a:cubicBezTo>
                  <a:cubicBezTo>
                    <a:pt x="108" y="157"/>
                    <a:pt x="108" y="157"/>
                    <a:pt x="108" y="157"/>
                  </a:cubicBezTo>
                  <a:cubicBezTo>
                    <a:pt x="109" y="159"/>
                    <a:pt x="109" y="159"/>
                    <a:pt x="109" y="159"/>
                  </a:cubicBezTo>
                  <a:cubicBezTo>
                    <a:pt x="108" y="157"/>
                    <a:pt x="108" y="157"/>
                    <a:pt x="108" y="157"/>
                  </a:cubicBezTo>
                  <a:cubicBezTo>
                    <a:pt x="108" y="157"/>
                    <a:pt x="108" y="157"/>
                    <a:pt x="108" y="157"/>
                  </a:cubicBezTo>
                  <a:cubicBezTo>
                    <a:pt x="107" y="157"/>
                    <a:pt x="106" y="157"/>
                    <a:pt x="104" y="158"/>
                  </a:cubicBezTo>
                  <a:cubicBezTo>
                    <a:pt x="101" y="159"/>
                    <a:pt x="97" y="159"/>
                    <a:pt x="94" y="160"/>
                  </a:cubicBezTo>
                  <a:cubicBezTo>
                    <a:pt x="93" y="161"/>
                    <a:pt x="91" y="161"/>
                    <a:pt x="90" y="161"/>
                  </a:cubicBezTo>
                  <a:cubicBezTo>
                    <a:pt x="90" y="161"/>
                    <a:pt x="89" y="161"/>
                    <a:pt x="89" y="162"/>
                  </a:cubicBezTo>
                  <a:cubicBezTo>
                    <a:pt x="88" y="162"/>
                    <a:pt x="88" y="162"/>
                    <a:pt x="88" y="162"/>
                  </a:cubicBezTo>
                  <a:cubicBezTo>
                    <a:pt x="88" y="162"/>
                    <a:pt x="88" y="162"/>
                    <a:pt x="88" y="162"/>
                  </a:cubicBezTo>
                  <a:cubicBezTo>
                    <a:pt x="87" y="162"/>
                    <a:pt x="87" y="162"/>
                    <a:pt x="87" y="162"/>
                  </a:cubicBezTo>
                  <a:cubicBezTo>
                    <a:pt x="87" y="163"/>
                    <a:pt x="87" y="163"/>
                    <a:pt x="86" y="163"/>
                  </a:cubicBezTo>
                  <a:cubicBezTo>
                    <a:pt x="85" y="164"/>
                    <a:pt x="85" y="165"/>
                    <a:pt x="86" y="166"/>
                  </a:cubicBezTo>
                  <a:cubicBezTo>
                    <a:pt x="86" y="167"/>
                    <a:pt x="86" y="168"/>
                    <a:pt x="87" y="169"/>
                  </a:cubicBezTo>
                  <a:cubicBezTo>
                    <a:pt x="91" y="171"/>
                    <a:pt x="91" y="171"/>
                    <a:pt x="91" y="171"/>
                  </a:cubicBezTo>
                  <a:cubicBezTo>
                    <a:pt x="93" y="168"/>
                    <a:pt x="93" y="168"/>
                    <a:pt x="93" y="168"/>
                  </a:cubicBezTo>
                  <a:cubicBezTo>
                    <a:pt x="90" y="166"/>
                    <a:pt x="90" y="166"/>
                    <a:pt x="90" y="166"/>
                  </a:cubicBezTo>
                  <a:cubicBezTo>
                    <a:pt x="93" y="168"/>
                    <a:pt x="93" y="168"/>
                    <a:pt x="93" y="168"/>
                  </a:cubicBezTo>
                  <a:cubicBezTo>
                    <a:pt x="91" y="164"/>
                    <a:pt x="91" y="164"/>
                    <a:pt x="91" y="164"/>
                  </a:cubicBezTo>
                  <a:cubicBezTo>
                    <a:pt x="91" y="164"/>
                    <a:pt x="90" y="165"/>
                    <a:pt x="90" y="166"/>
                  </a:cubicBezTo>
                  <a:cubicBezTo>
                    <a:pt x="93" y="168"/>
                    <a:pt x="93" y="168"/>
                    <a:pt x="93" y="168"/>
                  </a:cubicBezTo>
                  <a:cubicBezTo>
                    <a:pt x="91" y="164"/>
                    <a:pt x="91" y="164"/>
                    <a:pt x="91" y="164"/>
                  </a:cubicBezTo>
                  <a:cubicBezTo>
                    <a:pt x="93" y="167"/>
                    <a:pt x="93" y="167"/>
                    <a:pt x="93" y="167"/>
                  </a:cubicBezTo>
                  <a:cubicBezTo>
                    <a:pt x="92" y="164"/>
                    <a:pt x="92" y="164"/>
                    <a:pt x="92" y="164"/>
                  </a:cubicBezTo>
                  <a:cubicBezTo>
                    <a:pt x="92" y="164"/>
                    <a:pt x="92" y="164"/>
                    <a:pt x="91" y="164"/>
                  </a:cubicBezTo>
                  <a:cubicBezTo>
                    <a:pt x="93" y="167"/>
                    <a:pt x="93" y="167"/>
                    <a:pt x="93" y="167"/>
                  </a:cubicBezTo>
                  <a:cubicBezTo>
                    <a:pt x="92" y="164"/>
                    <a:pt x="92" y="164"/>
                    <a:pt x="92" y="164"/>
                  </a:cubicBezTo>
                  <a:cubicBezTo>
                    <a:pt x="93" y="166"/>
                    <a:pt x="93" y="166"/>
                    <a:pt x="93" y="166"/>
                  </a:cubicBezTo>
                  <a:cubicBezTo>
                    <a:pt x="92" y="164"/>
                    <a:pt x="92" y="164"/>
                    <a:pt x="92" y="164"/>
                  </a:cubicBezTo>
                  <a:cubicBezTo>
                    <a:pt x="92" y="164"/>
                    <a:pt x="92" y="164"/>
                    <a:pt x="92" y="164"/>
                  </a:cubicBezTo>
                  <a:cubicBezTo>
                    <a:pt x="93" y="166"/>
                    <a:pt x="93" y="166"/>
                    <a:pt x="93" y="166"/>
                  </a:cubicBezTo>
                  <a:cubicBezTo>
                    <a:pt x="92" y="164"/>
                    <a:pt x="92" y="164"/>
                    <a:pt x="92" y="164"/>
                  </a:cubicBezTo>
                  <a:cubicBezTo>
                    <a:pt x="92" y="164"/>
                    <a:pt x="92" y="164"/>
                    <a:pt x="92" y="164"/>
                  </a:cubicBezTo>
                  <a:cubicBezTo>
                    <a:pt x="92" y="164"/>
                    <a:pt x="92" y="164"/>
                    <a:pt x="92" y="164"/>
                  </a:cubicBezTo>
                  <a:cubicBezTo>
                    <a:pt x="92" y="164"/>
                    <a:pt x="92" y="164"/>
                    <a:pt x="92" y="164"/>
                  </a:cubicBezTo>
                  <a:cubicBezTo>
                    <a:pt x="92" y="164"/>
                    <a:pt x="92" y="164"/>
                    <a:pt x="92" y="164"/>
                  </a:cubicBezTo>
                  <a:cubicBezTo>
                    <a:pt x="92" y="164"/>
                    <a:pt x="92" y="164"/>
                    <a:pt x="92" y="164"/>
                  </a:cubicBezTo>
                  <a:cubicBezTo>
                    <a:pt x="92" y="164"/>
                    <a:pt x="92" y="164"/>
                    <a:pt x="92" y="164"/>
                  </a:cubicBezTo>
                  <a:cubicBezTo>
                    <a:pt x="91" y="164"/>
                    <a:pt x="88" y="164"/>
                    <a:pt x="85" y="163"/>
                  </a:cubicBezTo>
                  <a:cubicBezTo>
                    <a:pt x="81" y="163"/>
                    <a:pt x="75" y="163"/>
                    <a:pt x="70" y="162"/>
                  </a:cubicBezTo>
                  <a:cubicBezTo>
                    <a:pt x="66" y="162"/>
                    <a:pt x="62" y="161"/>
                    <a:pt x="62" y="161"/>
                  </a:cubicBezTo>
                  <a:cubicBezTo>
                    <a:pt x="60" y="161"/>
                    <a:pt x="59" y="162"/>
                    <a:pt x="58" y="164"/>
                  </a:cubicBezTo>
                  <a:cubicBezTo>
                    <a:pt x="57" y="166"/>
                    <a:pt x="58" y="168"/>
                    <a:pt x="60" y="169"/>
                  </a:cubicBezTo>
                  <a:cubicBezTo>
                    <a:pt x="69" y="174"/>
                    <a:pt x="69" y="174"/>
                    <a:pt x="69" y="174"/>
                  </a:cubicBezTo>
                  <a:cubicBezTo>
                    <a:pt x="71" y="171"/>
                    <a:pt x="71" y="171"/>
                    <a:pt x="71" y="171"/>
                  </a:cubicBezTo>
                  <a:cubicBezTo>
                    <a:pt x="73" y="167"/>
                    <a:pt x="73" y="167"/>
                    <a:pt x="73" y="167"/>
                  </a:cubicBezTo>
                  <a:cubicBezTo>
                    <a:pt x="73" y="167"/>
                    <a:pt x="57" y="161"/>
                    <a:pt x="41" y="155"/>
                  </a:cubicBezTo>
                  <a:cubicBezTo>
                    <a:pt x="33" y="152"/>
                    <a:pt x="25" y="149"/>
                    <a:pt x="19" y="146"/>
                  </a:cubicBezTo>
                  <a:cubicBezTo>
                    <a:pt x="15" y="145"/>
                    <a:pt x="12" y="144"/>
                    <a:pt x="10" y="144"/>
                  </a:cubicBezTo>
                  <a:cubicBezTo>
                    <a:pt x="9" y="143"/>
                    <a:pt x="8" y="143"/>
                    <a:pt x="7" y="143"/>
                  </a:cubicBezTo>
                  <a:cubicBezTo>
                    <a:pt x="6" y="143"/>
                    <a:pt x="6" y="142"/>
                    <a:pt x="5" y="142"/>
                  </a:cubicBezTo>
                  <a:cubicBezTo>
                    <a:pt x="4" y="142"/>
                    <a:pt x="4" y="142"/>
                    <a:pt x="3" y="143"/>
                  </a:cubicBezTo>
                  <a:cubicBezTo>
                    <a:pt x="3" y="143"/>
                    <a:pt x="3" y="143"/>
                    <a:pt x="2" y="143"/>
                  </a:cubicBezTo>
                  <a:cubicBezTo>
                    <a:pt x="2" y="143"/>
                    <a:pt x="1" y="144"/>
                    <a:pt x="1" y="144"/>
                  </a:cubicBezTo>
                  <a:cubicBezTo>
                    <a:pt x="0" y="146"/>
                    <a:pt x="0" y="149"/>
                    <a:pt x="2" y="150"/>
                  </a:cubicBezTo>
                  <a:cubicBezTo>
                    <a:pt x="31" y="168"/>
                    <a:pt x="31" y="168"/>
                    <a:pt x="31" y="168"/>
                  </a:cubicBezTo>
                  <a:cubicBezTo>
                    <a:pt x="33" y="169"/>
                    <a:pt x="35" y="168"/>
                    <a:pt x="37" y="167"/>
                  </a:cubicBezTo>
                  <a:cubicBezTo>
                    <a:pt x="38" y="165"/>
                    <a:pt x="37" y="162"/>
                    <a:pt x="35" y="1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2" name="Freeform 333"/>
            <p:cNvSpPr/>
            <p:nvPr/>
          </p:nvSpPr>
          <p:spPr bwMode="auto">
            <a:xfrm>
              <a:off x="3964052" y="4053561"/>
              <a:ext cx="247918" cy="353036"/>
            </a:xfrm>
            <a:custGeom>
              <a:avLst/>
              <a:gdLst>
                <a:gd name="T0" fmla="*/ 15 w 183"/>
                <a:gd name="T1" fmla="*/ 161 h 260"/>
                <a:gd name="T2" fmla="*/ 133 w 183"/>
                <a:gd name="T3" fmla="*/ 50 h 260"/>
                <a:gd name="T4" fmla="*/ 21 w 183"/>
                <a:gd name="T5" fmla="*/ 144 h 260"/>
              </a:gdLst>
              <a:ahLst/>
              <a:cxnLst>
                <a:cxn ang="0">
                  <a:pos x="T0" y="T1"/>
                </a:cxn>
                <a:cxn ang="0">
                  <a:pos x="T2" y="T3"/>
                </a:cxn>
                <a:cxn ang="0">
                  <a:pos x="T4" y="T5"/>
                </a:cxn>
              </a:cxnLst>
              <a:rect l="0" t="0" r="r" b="b"/>
              <a:pathLst>
                <a:path w="183" h="260">
                  <a:moveTo>
                    <a:pt x="15" y="161"/>
                  </a:moveTo>
                  <a:cubicBezTo>
                    <a:pt x="11" y="106"/>
                    <a:pt x="86" y="0"/>
                    <a:pt x="133" y="50"/>
                  </a:cubicBezTo>
                  <a:cubicBezTo>
                    <a:pt x="183" y="102"/>
                    <a:pt x="0" y="260"/>
                    <a:pt x="21" y="14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3" name="Freeform 334"/>
            <p:cNvSpPr/>
            <p:nvPr/>
          </p:nvSpPr>
          <p:spPr bwMode="auto">
            <a:xfrm>
              <a:off x="3953143" y="4066452"/>
              <a:ext cx="250893" cy="267752"/>
            </a:xfrm>
            <a:custGeom>
              <a:avLst/>
              <a:gdLst>
                <a:gd name="T0" fmla="*/ 45 w 185"/>
                <a:gd name="T1" fmla="*/ 151 h 198"/>
                <a:gd name="T2" fmla="*/ 99 w 185"/>
                <a:gd name="T3" fmla="*/ 48 h 198"/>
                <a:gd name="T4" fmla="*/ 126 w 185"/>
                <a:gd name="T5" fmla="*/ 56 h 198"/>
                <a:gd name="T6" fmla="*/ 123 w 185"/>
                <a:gd name="T7" fmla="*/ 89 h 198"/>
                <a:gd name="T8" fmla="*/ 66 w 185"/>
                <a:gd name="T9" fmla="*/ 152 h 198"/>
                <a:gd name="T10" fmla="*/ 53 w 185"/>
                <a:gd name="T11" fmla="*/ 159 h 198"/>
                <a:gd name="T12" fmla="*/ 51 w 185"/>
                <a:gd name="T13" fmla="*/ 160 h 198"/>
                <a:gd name="T14" fmla="*/ 51 w 185"/>
                <a:gd name="T15" fmla="*/ 160 h 198"/>
                <a:gd name="T16" fmla="*/ 49 w 185"/>
                <a:gd name="T17" fmla="*/ 156 h 198"/>
                <a:gd name="T18" fmla="*/ 50 w 185"/>
                <a:gd name="T19" fmla="*/ 134 h 198"/>
                <a:gd name="T20" fmla="*/ 8 w 185"/>
                <a:gd name="T21" fmla="*/ 136 h 198"/>
                <a:gd name="T22" fmla="*/ 20 w 185"/>
                <a:gd name="T23" fmla="*/ 186 h 198"/>
                <a:gd name="T24" fmla="*/ 76 w 185"/>
                <a:gd name="T25" fmla="*/ 184 h 198"/>
                <a:gd name="T26" fmla="*/ 165 w 185"/>
                <a:gd name="T27" fmla="*/ 89 h 198"/>
                <a:gd name="T28" fmla="*/ 96 w 185"/>
                <a:gd name="T29" fmla="*/ 15 h 198"/>
                <a:gd name="T30" fmla="*/ 2 w 185"/>
                <a:gd name="T31" fmla="*/ 154 h 198"/>
                <a:gd name="T32" fmla="*/ 45 w 185"/>
                <a:gd name="T33" fmla="*/ 151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85" h="198">
                  <a:moveTo>
                    <a:pt x="45" y="151"/>
                  </a:moveTo>
                  <a:cubicBezTo>
                    <a:pt x="43" y="114"/>
                    <a:pt x="67" y="67"/>
                    <a:pt x="99" y="48"/>
                  </a:cubicBezTo>
                  <a:cubicBezTo>
                    <a:pt x="109" y="42"/>
                    <a:pt x="121" y="44"/>
                    <a:pt x="126" y="56"/>
                  </a:cubicBezTo>
                  <a:cubicBezTo>
                    <a:pt x="131" y="66"/>
                    <a:pt x="127" y="79"/>
                    <a:pt x="123" y="89"/>
                  </a:cubicBezTo>
                  <a:cubicBezTo>
                    <a:pt x="111" y="114"/>
                    <a:pt x="89" y="138"/>
                    <a:pt x="66" y="152"/>
                  </a:cubicBezTo>
                  <a:cubicBezTo>
                    <a:pt x="61" y="155"/>
                    <a:pt x="55" y="158"/>
                    <a:pt x="53" y="159"/>
                  </a:cubicBezTo>
                  <a:cubicBezTo>
                    <a:pt x="52" y="159"/>
                    <a:pt x="46" y="160"/>
                    <a:pt x="51" y="160"/>
                  </a:cubicBezTo>
                  <a:cubicBezTo>
                    <a:pt x="48" y="160"/>
                    <a:pt x="49" y="160"/>
                    <a:pt x="51" y="160"/>
                  </a:cubicBezTo>
                  <a:cubicBezTo>
                    <a:pt x="52" y="161"/>
                    <a:pt x="51" y="160"/>
                    <a:pt x="49" y="156"/>
                  </a:cubicBezTo>
                  <a:cubicBezTo>
                    <a:pt x="47" y="149"/>
                    <a:pt x="49" y="141"/>
                    <a:pt x="50" y="134"/>
                  </a:cubicBezTo>
                  <a:cubicBezTo>
                    <a:pt x="54" y="111"/>
                    <a:pt x="11" y="116"/>
                    <a:pt x="8" y="136"/>
                  </a:cubicBezTo>
                  <a:cubicBezTo>
                    <a:pt x="5" y="154"/>
                    <a:pt x="4" y="175"/>
                    <a:pt x="20" y="186"/>
                  </a:cubicBezTo>
                  <a:cubicBezTo>
                    <a:pt x="36" y="198"/>
                    <a:pt x="59" y="192"/>
                    <a:pt x="76" y="184"/>
                  </a:cubicBezTo>
                  <a:cubicBezTo>
                    <a:pt x="114" y="167"/>
                    <a:pt x="150" y="128"/>
                    <a:pt x="165" y="89"/>
                  </a:cubicBezTo>
                  <a:cubicBezTo>
                    <a:pt x="185" y="42"/>
                    <a:pt x="145" y="0"/>
                    <a:pt x="96" y="15"/>
                  </a:cubicBezTo>
                  <a:cubicBezTo>
                    <a:pt x="43" y="30"/>
                    <a:pt x="0" y="100"/>
                    <a:pt x="2" y="154"/>
                  </a:cubicBezTo>
                  <a:cubicBezTo>
                    <a:pt x="3" y="177"/>
                    <a:pt x="45" y="171"/>
                    <a:pt x="45" y="15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
        <p:nvSpPr>
          <p:cNvPr id="334" name="文本框 333"/>
          <p:cNvSpPr txBox="1"/>
          <p:nvPr/>
        </p:nvSpPr>
        <p:spPr>
          <a:xfrm>
            <a:off x="810957" y="2937434"/>
            <a:ext cx="1908664" cy="461665"/>
          </a:xfrm>
          <a:prstGeom prst="rect">
            <a:avLst/>
          </a:prstGeom>
          <a:noFill/>
        </p:spPr>
        <p:txBody>
          <a:bodyPr wrap="none" rtlCol="0">
            <a:spAutoFit/>
          </a:bodyPr>
          <a:lstStyle>
            <a:defPPr>
              <a:defRPr lang="zh-CN"/>
            </a:defPPr>
            <a:lvl1pPr>
              <a:defRPr sz="6000">
                <a:blipFill dpi="0" rotWithShape="1">
                  <a:blip r:embed="rId3"/>
                  <a:srcRect/>
                  <a:stretch>
                    <a:fillRect/>
                  </a:stretch>
                </a:blipFill>
                <a:latin typeface="微软雅黑" panose="020B0503020204020204" pitchFamily="34" charset="-122"/>
                <a:ea typeface="微软雅黑" panose="020B0503020204020204" pitchFamily="34" charset="-122"/>
              </a:defRPr>
            </a:lvl1pPr>
          </a:lstStyle>
          <a:p>
            <a:r>
              <a:rPr lang="en-US" altLang="zh-CN" sz="2400" b="1" dirty="0">
                <a:blipFill dpi="0" rotWithShape="1">
                  <a:blip r:embed="rId4"/>
                  <a:srcRect/>
                  <a:stretch>
                    <a:fillRect/>
                  </a:stretch>
                </a:blipFill>
                <a:latin typeface="叶根友圆趣卡通体" panose="02010601030101010101" pitchFamily="2" charset="-122"/>
                <a:ea typeface="叶根友圆趣卡通体" panose="02010601030101010101" pitchFamily="2" charset="-122"/>
              </a:rPr>
              <a:t>CONTENTS</a:t>
            </a:r>
            <a:endParaRPr lang="zh-CN" altLang="en-US" sz="2400" b="1" dirty="0">
              <a:blipFill dpi="0" rotWithShape="1">
                <a:blip r:embed="rId4"/>
                <a:srcRect/>
                <a:stretch>
                  <a:fillRect/>
                </a:stretch>
              </a:blipFill>
              <a:latin typeface="叶根友圆趣卡通体" panose="02010601030101010101" pitchFamily="2" charset="-122"/>
              <a:ea typeface="叶根友圆趣卡通体" panose="02010601030101010101" pitchFamily="2" charset="-122"/>
            </a:endParaRPr>
          </a:p>
        </p:txBody>
      </p:sp>
      <p:sp>
        <p:nvSpPr>
          <p:cNvPr id="335" name="矩形 334"/>
          <p:cNvSpPr/>
          <p:nvPr/>
        </p:nvSpPr>
        <p:spPr>
          <a:xfrm>
            <a:off x="996712" y="3283452"/>
            <a:ext cx="1269524" cy="1107996"/>
          </a:xfrm>
          <a:prstGeom prst="rect">
            <a:avLst/>
          </a:prstGeom>
        </p:spPr>
        <p:txBody>
          <a:bodyPr wrap="square">
            <a:spAutoFit/>
          </a:bodyPr>
          <a:lstStyle/>
          <a:p>
            <a:pPr algn="ctr"/>
            <a:r>
              <a:rPr lang="zh-CN" altLang="en-US" sz="3300" b="1" dirty="0">
                <a:blipFill>
                  <a:blip r:embed="rId4"/>
                  <a:stretch>
                    <a:fillRect/>
                  </a:stretch>
                </a:blipFill>
                <a:latin typeface="微软雅黑" panose="020B0503020204020204" pitchFamily="34" charset="-122"/>
                <a:ea typeface="微软雅黑" panose="020B0503020204020204" pitchFamily="34" charset="-122"/>
              </a:rPr>
              <a:t>目  录</a:t>
            </a:r>
          </a:p>
        </p:txBody>
      </p:sp>
      <p:sp>
        <p:nvSpPr>
          <p:cNvPr id="336" name="矩形 335"/>
          <p:cNvSpPr/>
          <p:nvPr/>
        </p:nvSpPr>
        <p:spPr>
          <a:xfrm>
            <a:off x="4080163" y="956258"/>
            <a:ext cx="435950" cy="43595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微软雅黑" panose="020B0503020204020204" pitchFamily="34" charset="-122"/>
                <a:ea typeface="微软雅黑" panose="020B0503020204020204" pitchFamily="34" charset="-122"/>
              </a:rPr>
              <a:t>1</a:t>
            </a:r>
            <a:endParaRPr lang="zh-CN" altLang="en-US" sz="2100" dirty="0">
              <a:latin typeface="微软雅黑" panose="020B0503020204020204" pitchFamily="34" charset="-122"/>
              <a:ea typeface="微软雅黑" panose="020B0503020204020204" pitchFamily="34" charset="-122"/>
            </a:endParaRPr>
          </a:p>
        </p:txBody>
      </p:sp>
      <p:sp>
        <p:nvSpPr>
          <p:cNvPr id="337" name="文本框 336"/>
          <p:cNvSpPr txBox="1"/>
          <p:nvPr/>
        </p:nvSpPr>
        <p:spPr>
          <a:xfrm>
            <a:off x="4606227" y="980583"/>
            <a:ext cx="1415772" cy="461665"/>
          </a:xfrm>
          <a:prstGeom prst="rect">
            <a:avLst/>
          </a:prstGeom>
          <a:noFill/>
        </p:spPr>
        <p:txBody>
          <a:bodyPr wrap="none" rtlCol="0">
            <a:spAutoFit/>
          </a:bodyPr>
          <a:lstStyle/>
          <a:p>
            <a:r>
              <a:rPr lang="zh-CN" altLang="en-US" sz="2400" dirty="0">
                <a:blipFill>
                  <a:blip r:embed="rId5"/>
                  <a:stretch>
                    <a:fillRect/>
                  </a:stretch>
                </a:blipFill>
                <a:latin typeface="微软雅黑" panose="020B0503020204020204" pitchFamily="34" charset="-122"/>
                <a:ea typeface="微软雅黑" panose="020B0503020204020204" pitchFamily="34" charset="-122"/>
              </a:rPr>
              <a:t>需求分析</a:t>
            </a:r>
          </a:p>
        </p:txBody>
      </p:sp>
      <p:sp>
        <p:nvSpPr>
          <p:cNvPr id="338" name="矩形 337"/>
          <p:cNvSpPr/>
          <p:nvPr/>
        </p:nvSpPr>
        <p:spPr>
          <a:xfrm>
            <a:off x="4080163" y="1642918"/>
            <a:ext cx="435950" cy="43595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微软雅黑" panose="020B0503020204020204" pitchFamily="34" charset="-122"/>
                <a:ea typeface="微软雅黑" panose="020B0503020204020204" pitchFamily="34" charset="-122"/>
              </a:rPr>
              <a:t>2</a:t>
            </a:r>
            <a:endParaRPr lang="zh-CN" altLang="en-US" sz="2100" dirty="0">
              <a:latin typeface="微软雅黑" panose="020B0503020204020204" pitchFamily="34" charset="-122"/>
              <a:ea typeface="微软雅黑" panose="020B0503020204020204" pitchFamily="34" charset="-122"/>
            </a:endParaRPr>
          </a:p>
        </p:txBody>
      </p:sp>
      <p:sp>
        <p:nvSpPr>
          <p:cNvPr id="339" name="文本框 338"/>
          <p:cNvSpPr txBox="1"/>
          <p:nvPr/>
        </p:nvSpPr>
        <p:spPr>
          <a:xfrm>
            <a:off x="4606227" y="1667243"/>
            <a:ext cx="2031325" cy="461665"/>
          </a:xfrm>
          <a:prstGeom prst="rect">
            <a:avLst/>
          </a:prstGeom>
          <a:noFill/>
        </p:spPr>
        <p:txBody>
          <a:bodyPr wrap="none" rtlCol="0">
            <a:spAutoFit/>
          </a:bodyPr>
          <a:lstStyle/>
          <a:p>
            <a:r>
              <a:rPr lang="zh-CN" altLang="en-US" sz="2400" dirty="0">
                <a:blipFill>
                  <a:blip r:embed="rId5"/>
                  <a:stretch>
                    <a:fillRect/>
                  </a:stretch>
                </a:blipFill>
                <a:latin typeface="微软雅黑" panose="020B0503020204020204" pitchFamily="34" charset="-122"/>
                <a:ea typeface="微软雅黑" panose="020B0503020204020204" pitchFamily="34" charset="-122"/>
              </a:rPr>
              <a:t>概念结构设计</a:t>
            </a:r>
          </a:p>
        </p:txBody>
      </p:sp>
      <p:sp>
        <p:nvSpPr>
          <p:cNvPr id="340" name="矩形 339"/>
          <p:cNvSpPr/>
          <p:nvPr/>
        </p:nvSpPr>
        <p:spPr>
          <a:xfrm>
            <a:off x="4080163" y="2350284"/>
            <a:ext cx="435950" cy="43595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微软雅黑" panose="020B0503020204020204" pitchFamily="34" charset="-122"/>
                <a:ea typeface="微软雅黑" panose="020B0503020204020204" pitchFamily="34" charset="-122"/>
              </a:rPr>
              <a:t>3</a:t>
            </a:r>
            <a:endParaRPr lang="zh-CN" altLang="en-US" sz="2100" dirty="0">
              <a:latin typeface="微软雅黑" panose="020B0503020204020204" pitchFamily="34" charset="-122"/>
              <a:ea typeface="微软雅黑" panose="020B0503020204020204" pitchFamily="34" charset="-122"/>
            </a:endParaRPr>
          </a:p>
        </p:txBody>
      </p:sp>
      <p:sp>
        <p:nvSpPr>
          <p:cNvPr id="341" name="文本框 340"/>
          <p:cNvSpPr txBox="1"/>
          <p:nvPr/>
        </p:nvSpPr>
        <p:spPr>
          <a:xfrm>
            <a:off x="4606227" y="2374608"/>
            <a:ext cx="2031325" cy="461665"/>
          </a:xfrm>
          <a:prstGeom prst="rect">
            <a:avLst/>
          </a:prstGeom>
          <a:noFill/>
        </p:spPr>
        <p:txBody>
          <a:bodyPr wrap="none" rtlCol="0">
            <a:spAutoFit/>
          </a:bodyPr>
          <a:lstStyle/>
          <a:p>
            <a:r>
              <a:rPr lang="zh-CN" altLang="en-US" sz="2400" dirty="0">
                <a:blipFill>
                  <a:blip r:embed="rId5"/>
                  <a:stretch>
                    <a:fillRect/>
                  </a:stretch>
                </a:blipFill>
                <a:latin typeface="微软雅黑" panose="020B0503020204020204" pitchFamily="34" charset="-122"/>
                <a:ea typeface="微软雅黑" panose="020B0503020204020204" pitchFamily="34" charset="-122"/>
              </a:rPr>
              <a:t>物理结构设计</a:t>
            </a:r>
          </a:p>
        </p:txBody>
      </p:sp>
      <p:sp>
        <p:nvSpPr>
          <p:cNvPr id="342" name="矩形 341"/>
          <p:cNvSpPr/>
          <p:nvPr/>
        </p:nvSpPr>
        <p:spPr>
          <a:xfrm>
            <a:off x="4080163" y="3036944"/>
            <a:ext cx="435950" cy="43595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微软雅黑" panose="020B0503020204020204" pitchFamily="34" charset="-122"/>
                <a:ea typeface="微软雅黑" panose="020B0503020204020204" pitchFamily="34" charset="-122"/>
              </a:rPr>
              <a:t>4</a:t>
            </a:r>
            <a:endParaRPr lang="zh-CN" altLang="en-US" sz="2100" dirty="0">
              <a:latin typeface="微软雅黑" panose="020B0503020204020204" pitchFamily="34" charset="-122"/>
              <a:ea typeface="微软雅黑" panose="020B0503020204020204" pitchFamily="34" charset="-122"/>
            </a:endParaRPr>
          </a:p>
        </p:txBody>
      </p:sp>
      <p:sp>
        <p:nvSpPr>
          <p:cNvPr id="343" name="文本框 342"/>
          <p:cNvSpPr txBox="1"/>
          <p:nvPr/>
        </p:nvSpPr>
        <p:spPr>
          <a:xfrm>
            <a:off x="4606227" y="3061269"/>
            <a:ext cx="2339102" cy="461665"/>
          </a:xfrm>
          <a:prstGeom prst="rect">
            <a:avLst/>
          </a:prstGeom>
          <a:noFill/>
        </p:spPr>
        <p:txBody>
          <a:bodyPr wrap="none" rtlCol="0">
            <a:spAutoFit/>
          </a:bodyPr>
          <a:lstStyle/>
          <a:p>
            <a:r>
              <a:rPr lang="zh-CN" altLang="en-US" sz="2400" dirty="0">
                <a:blipFill>
                  <a:blip r:embed="rId5"/>
                  <a:stretch>
                    <a:fillRect/>
                  </a:stretch>
                </a:blipFill>
                <a:latin typeface="微软雅黑" panose="020B0503020204020204" pitchFamily="34" charset="-122"/>
                <a:ea typeface="微软雅黑" panose="020B0503020204020204" pitchFamily="34" charset="-122"/>
              </a:rPr>
              <a:t>数据库实施代码</a:t>
            </a:r>
          </a:p>
        </p:txBody>
      </p:sp>
      <p:sp>
        <p:nvSpPr>
          <p:cNvPr id="26" name="矩形 25"/>
          <p:cNvSpPr/>
          <p:nvPr/>
        </p:nvSpPr>
        <p:spPr>
          <a:xfrm>
            <a:off x="4080163" y="3679882"/>
            <a:ext cx="435950" cy="43595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微软雅黑" panose="020B0503020204020204" pitchFamily="34" charset="-122"/>
                <a:ea typeface="微软雅黑" panose="020B0503020204020204" pitchFamily="34" charset="-122"/>
              </a:rPr>
              <a:t>5</a:t>
            </a:r>
          </a:p>
        </p:txBody>
      </p:sp>
      <p:sp>
        <p:nvSpPr>
          <p:cNvPr id="27" name="文本框 26"/>
          <p:cNvSpPr txBox="1"/>
          <p:nvPr/>
        </p:nvSpPr>
        <p:spPr>
          <a:xfrm>
            <a:off x="4606227" y="3704206"/>
            <a:ext cx="1415772" cy="461665"/>
          </a:xfrm>
          <a:prstGeom prst="rect">
            <a:avLst/>
          </a:prstGeom>
          <a:noFill/>
        </p:spPr>
        <p:txBody>
          <a:bodyPr wrap="none" rtlCol="0">
            <a:spAutoFit/>
          </a:bodyPr>
          <a:lstStyle/>
          <a:p>
            <a:r>
              <a:rPr lang="zh-CN" altLang="en-US" sz="2400" dirty="0">
                <a:blipFill>
                  <a:blip r:embed="rId5"/>
                  <a:stretch>
                    <a:fillRect/>
                  </a:stretch>
                </a:blipFill>
                <a:latin typeface="微软雅黑" panose="020B0503020204020204" pitchFamily="34" charset="-122"/>
                <a:ea typeface="微软雅黑" panose="020B0503020204020204" pitchFamily="34" charset="-122"/>
              </a:rPr>
              <a:t>数据优化</a:t>
            </a:r>
          </a:p>
        </p:txBody>
      </p:sp>
      <p:sp>
        <p:nvSpPr>
          <p:cNvPr id="28" name="矩形 27"/>
          <p:cNvSpPr/>
          <p:nvPr/>
        </p:nvSpPr>
        <p:spPr>
          <a:xfrm>
            <a:off x="4080163" y="4299959"/>
            <a:ext cx="435950" cy="435950"/>
          </a:xfrm>
          <a:prstGeom prst="rect">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100" dirty="0">
                <a:latin typeface="微软雅黑" panose="020B0503020204020204" pitchFamily="34" charset="-122"/>
                <a:ea typeface="微软雅黑" panose="020B0503020204020204" pitchFamily="34" charset="-122"/>
              </a:rPr>
              <a:t>6</a:t>
            </a:r>
          </a:p>
        </p:txBody>
      </p:sp>
      <p:sp>
        <p:nvSpPr>
          <p:cNvPr id="29" name="文本框 28"/>
          <p:cNvSpPr txBox="1"/>
          <p:nvPr/>
        </p:nvSpPr>
        <p:spPr>
          <a:xfrm>
            <a:off x="4606227" y="4324284"/>
            <a:ext cx="1723549" cy="461665"/>
          </a:xfrm>
          <a:prstGeom prst="rect">
            <a:avLst/>
          </a:prstGeom>
          <a:noFill/>
        </p:spPr>
        <p:txBody>
          <a:bodyPr wrap="none" rtlCol="0">
            <a:spAutoFit/>
          </a:bodyPr>
          <a:lstStyle/>
          <a:p>
            <a:r>
              <a:rPr lang="zh-CN" altLang="en-US" sz="2400" dirty="0">
                <a:blipFill>
                  <a:blip r:embed="rId5"/>
                  <a:stretch>
                    <a:fillRect/>
                  </a:stretch>
                </a:blipFill>
                <a:latin typeface="微软雅黑" panose="020B0503020204020204" pitchFamily="34" charset="-122"/>
                <a:ea typeface="微软雅黑" panose="020B0503020204020204" pitchFamily="34" charset="-122"/>
              </a:rPr>
              <a:t>收获与体会</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矩形 85"/>
          <p:cNvSpPr/>
          <p:nvPr/>
        </p:nvSpPr>
        <p:spPr>
          <a:xfrm rot="10800000" flipV="1">
            <a:off x="631508" y="783907"/>
            <a:ext cx="72390" cy="410622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blipFill>
                <a:blip r:embed="rId3"/>
                <a:stretch>
                  <a:fillRect/>
                </a:stretch>
              </a:blipFill>
            </a:endParaRPr>
          </a:p>
        </p:txBody>
      </p:sp>
      <p:sp>
        <p:nvSpPr>
          <p:cNvPr id="87" name="文本框 86"/>
          <p:cNvSpPr txBox="1"/>
          <p:nvPr/>
        </p:nvSpPr>
        <p:spPr>
          <a:xfrm>
            <a:off x="795989" y="1428212"/>
            <a:ext cx="1415772" cy="461665"/>
          </a:xfrm>
          <a:prstGeom prst="rect">
            <a:avLst/>
          </a:prstGeom>
          <a:noFill/>
        </p:spPr>
        <p:txBody>
          <a:bodyPr wrap="none" rtlCol="0">
            <a:spAutoFit/>
          </a:bodyPr>
          <a:lstStyle/>
          <a:p>
            <a:r>
              <a:rPr lang="zh-CN" altLang="en-US" sz="2400" dirty="0">
                <a:blipFill>
                  <a:blip r:embed="rId3"/>
                  <a:stretch>
                    <a:fillRect/>
                  </a:stretch>
                </a:blipFill>
                <a:latin typeface="叶根友圆趣卡通体" panose="02010601030101010101" pitchFamily="2" charset="-122"/>
                <a:ea typeface="叶根友圆趣卡通体" panose="02010601030101010101" pitchFamily="2" charset="-122"/>
              </a:rPr>
              <a:t>需求分析</a:t>
            </a:r>
          </a:p>
        </p:txBody>
      </p:sp>
      <p:sp>
        <p:nvSpPr>
          <p:cNvPr id="88" name="文本框 87"/>
          <p:cNvSpPr txBox="1"/>
          <p:nvPr/>
        </p:nvSpPr>
        <p:spPr>
          <a:xfrm>
            <a:off x="992028" y="1964531"/>
            <a:ext cx="4237779" cy="2308324"/>
          </a:xfrm>
          <a:prstGeom prst="rect">
            <a:avLst/>
          </a:prstGeom>
          <a:noFill/>
        </p:spPr>
        <p:txBody>
          <a:bodyPr wrap="square" rtlCol="0">
            <a:spAutoFit/>
          </a:bodyPr>
          <a:lstStyle/>
          <a:p>
            <a:r>
              <a:rPr sz="1800" dirty="0">
                <a:solidFill>
                  <a:schemeClr val="tx1">
                    <a:lumMod val="50000"/>
                    <a:lumOff val="50000"/>
                  </a:schemeClr>
                </a:solidFill>
                <a:latin typeface="叶根友圆趣卡通体" panose="02010601030101010101" pitchFamily="2" charset="-122"/>
                <a:ea typeface="叶根友圆趣卡通体" panose="02010601030101010101" pitchFamily="2" charset="-122"/>
              </a:rPr>
              <a:t>图书馆在正常运营中面对大量书籍、读者信息以及两者间相互联系产生的借书信息、还书信息。现有的人工记录方法既效率低又错误过多，大大影响了图书馆的正常管理工作。因此需要对书籍资源、读者资源、借书信息、还书信息进行管理，及时了解各个环节中信息的变更，有利于管理效率的提高</a:t>
            </a:r>
          </a:p>
        </p:txBody>
      </p:sp>
      <p:sp>
        <p:nvSpPr>
          <p:cNvPr id="89" name="矩形 88"/>
          <p:cNvSpPr/>
          <p:nvPr/>
        </p:nvSpPr>
        <p:spPr>
          <a:xfrm>
            <a:off x="856353" y="851775"/>
            <a:ext cx="2963925" cy="456227"/>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dist"/>
            <a:r>
              <a:rPr lang="en-US" altLang="zh-CN" sz="3000" b="1" dirty="0">
                <a:latin typeface="微软雅黑" panose="020B0503020204020204" pitchFamily="34" charset="-122"/>
                <a:ea typeface="微软雅黑" panose="020B0503020204020204" pitchFamily="34" charset="-122"/>
              </a:rPr>
              <a:t>PART ONE</a:t>
            </a:r>
            <a:endParaRPr lang="zh-CN" altLang="en-US" sz="3000" b="1" dirty="0">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73665" y="689412"/>
            <a:ext cx="2738828" cy="4200723"/>
            <a:chOff x="7648576" y="1727200"/>
            <a:chExt cx="2031771" cy="3116263"/>
          </a:xfrm>
        </p:grpSpPr>
        <p:sp>
          <p:nvSpPr>
            <p:cNvPr id="91" name="Freeform 5"/>
            <p:cNvSpPr>
              <a:spLocks noEditPoints="1"/>
            </p:cNvSpPr>
            <p:nvPr/>
          </p:nvSpPr>
          <p:spPr bwMode="auto">
            <a:xfrm>
              <a:off x="7648576" y="4586288"/>
              <a:ext cx="1984375" cy="255588"/>
            </a:xfrm>
            <a:custGeom>
              <a:avLst/>
              <a:gdLst>
                <a:gd name="T0" fmla="*/ 1759 w 2002"/>
                <a:gd name="T1" fmla="*/ 219 h 257"/>
                <a:gd name="T2" fmla="*/ 1927 w 2002"/>
                <a:gd name="T3" fmla="*/ 221 h 257"/>
                <a:gd name="T4" fmla="*/ 1801 w 2002"/>
                <a:gd name="T5" fmla="*/ 220 h 257"/>
                <a:gd name="T6" fmla="*/ 1759 w 2002"/>
                <a:gd name="T7" fmla="*/ 227 h 257"/>
                <a:gd name="T8" fmla="*/ 291 w 2002"/>
                <a:gd name="T9" fmla="*/ 219 h 257"/>
                <a:gd name="T10" fmla="*/ 451 w 2002"/>
                <a:gd name="T11" fmla="*/ 222 h 257"/>
                <a:gd name="T12" fmla="*/ 1720 w 2002"/>
                <a:gd name="T13" fmla="*/ 224 h 257"/>
                <a:gd name="T14" fmla="*/ 1457 w 2002"/>
                <a:gd name="T15" fmla="*/ 218 h 257"/>
                <a:gd name="T16" fmla="*/ 290 w 2002"/>
                <a:gd name="T17" fmla="*/ 204 h 257"/>
                <a:gd name="T18" fmla="*/ 1759 w 2002"/>
                <a:gd name="T19" fmla="*/ 219 h 257"/>
                <a:gd name="T20" fmla="*/ 1927 w 2002"/>
                <a:gd name="T21" fmla="*/ 221 h 257"/>
                <a:gd name="T22" fmla="*/ 1900 w 2002"/>
                <a:gd name="T23" fmla="*/ 197 h 257"/>
                <a:gd name="T24" fmla="*/ 1720 w 2002"/>
                <a:gd name="T25" fmla="*/ 196 h 257"/>
                <a:gd name="T26" fmla="*/ 1458 w 2002"/>
                <a:gd name="T27" fmla="*/ 195 h 257"/>
                <a:gd name="T28" fmla="*/ 1209 w 2002"/>
                <a:gd name="T29" fmla="*/ 194 h 257"/>
                <a:gd name="T30" fmla="*/ 1457 w 2002"/>
                <a:gd name="T31" fmla="*/ 217 h 257"/>
                <a:gd name="T32" fmla="*/ 539 w 2002"/>
                <a:gd name="T33" fmla="*/ 195 h 257"/>
                <a:gd name="T34" fmla="*/ 1928 w 2002"/>
                <a:gd name="T35" fmla="*/ 180 h 257"/>
                <a:gd name="T36" fmla="*/ 1928 w 2002"/>
                <a:gd name="T37" fmla="*/ 171 h 257"/>
                <a:gd name="T38" fmla="*/ 1927 w 2002"/>
                <a:gd name="T39" fmla="*/ 171 h 257"/>
                <a:gd name="T40" fmla="*/ 303 w 2002"/>
                <a:gd name="T41" fmla="*/ 163 h 257"/>
                <a:gd name="T42" fmla="*/ 1929 w 2002"/>
                <a:gd name="T43" fmla="*/ 171 h 257"/>
                <a:gd name="T44" fmla="*/ 1978 w 2002"/>
                <a:gd name="T45" fmla="*/ 145 h 257"/>
                <a:gd name="T46" fmla="*/ 1930 w 2002"/>
                <a:gd name="T47" fmla="*/ 149 h 257"/>
                <a:gd name="T48" fmla="*/ 304 w 2002"/>
                <a:gd name="T49" fmla="*/ 142 h 257"/>
                <a:gd name="T50" fmla="*/ 1982 w 2002"/>
                <a:gd name="T51" fmla="*/ 127 h 257"/>
                <a:gd name="T52" fmla="*/ 165 w 2002"/>
                <a:gd name="T53" fmla="*/ 180 h 257"/>
                <a:gd name="T54" fmla="*/ 291 w 2002"/>
                <a:gd name="T55" fmla="*/ 182 h 257"/>
                <a:gd name="T56" fmla="*/ 303 w 2002"/>
                <a:gd name="T57" fmla="*/ 184 h 257"/>
                <a:gd name="T58" fmla="*/ 167 w 2002"/>
                <a:gd name="T59" fmla="*/ 150 h 257"/>
                <a:gd name="T60" fmla="*/ 148 w 2002"/>
                <a:gd name="T61" fmla="*/ 186 h 257"/>
                <a:gd name="T62" fmla="*/ 165 w 2002"/>
                <a:gd name="T63" fmla="*/ 180 h 257"/>
                <a:gd name="T64" fmla="*/ 150 w 2002"/>
                <a:gd name="T65" fmla="*/ 121 h 257"/>
                <a:gd name="T66" fmla="*/ 1994 w 2002"/>
                <a:gd name="T67" fmla="*/ 119 h 257"/>
                <a:gd name="T68" fmla="*/ 149 w 2002"/>
                <a:gd name="T69" fmla="*/ 216 h 257"/>
                <a:gd name="T70" fmla="*/ 290 w 2002"/>
                <a:gd name="T71" fmla="*/ 225 h 257"/>
                <a:gd name="T72" fmla="*/ 146 w 2002"/>
                <a:gd name="T73" fmla="*/ 216 h 257"/>
                <a:gd name="T74" fmla="*/ 149 w 2002"/>
                <a:gd name="T75" fmla="*/ 105 h 257"/>
                <a:gd name="T76" fmla="*/ 1983 w 2002"/>
                <a:gd name="T77" fmla="*/ 88 h 257"/>
                <a:gd name="T78" fmla="*/ 1 w 2002"/>
                <a:gd name="T79" fmla="*/ 94 h 257"/>
                <a:gd name="T80" fmla="*/ 1760 w 2002"/>
                <a:gd name="T81" fmla="*/ 65 h 257"/>
                <a:gd name="T82" fmla="*/ 1742 w 2002"/>
                <a:gd name="T83" fmla="*/ 73 h 257"/>
                <a:gd name="T84" fmla="*/ 1760 w 2002"/>
                <a:gd name="T85" fmla="*/ 65 h 257"/>
                <a:gd name="T86" fmla="*/ 1924 w 2002"/>
                <a:gd name="T87" fmla="*/ 60 h 257"/>
                <a:gd name="T88" fmla="*/ 1928 w 2002"/>
                <a:gd name="T89" fmla="*/ 58 h 257"/>
                <a:gd name="T90" fmla="*/ 2 w 2002"/>
                <a:gd name="T91" fmla="*/ 57 h 257"/>
                <a:gd name="T92" fmla="*/ 170 w 2002"/>
                <a:gd name="T93" fmla="*/ 7 h 257"/>
                <a:gd name="T94" fmla="*/ 1976 w 2002"/>
                <a:gd name="T95" fmla="*/ 33 h 257"/>
                <a:gd name="T96" fmla="*/ 1598 w 2002"/>
                <a:gd name="T97" fmla="*/ 40 h 257"/>
                <a:gd name="T98" fmla="*/ 1493 w 2002"/>
                <a:gd name="T99" fmla="*/ 39 h 257"/>
                <a:gd name="T100" fmla="*/ 172 w 2002"/>
                <a:gd name="T101" fmla="*/ 22 h 257"/>
                <a:gd name="T102" fmla="*/ 170 w 2002"/>
                <a:gd name="T103" fmla="*/ 52 h 257"/>
                <a:gd name="T104" fmla="*/ 393 w 2002"/>
                <a:gd name="T105" fmla="*/ 50 h 257"/>
                <a:gd name="T106" fmla="*/ 1796 w 2002"/>
                <a:gd name="T107" fmla="*/ 64 h 257"/>
                <a:gd name="T108" fmla="*/ 1928 w 2002"/>
                <a:gd name="T109" fmla="*/ 59 h 257"/>
                <a:gd name="T110" fmla="*/ 1962 w 2002"/>
                <a:gd name="T111" fmla="*/ 71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02" h="257">
                  <a:moveTo>
                    <a:pt x="291" y="229"/>
                  </a:moveTo>
                  <a:cubicBezTo>
                    <a:pt x="290" y="229"/>
                    <a:pt x="290" y="231"/>
                    <a:pt x="290" y="232"/>
                  </a:cubicBezTo>
                  <a:cubicBezTo>
                    <a:pt x="290" y="233"/>
                    <a:pt x="290" y="234"/>
                    <a:pt x="290" y="235"/>
                  </a:cubicBezTo>
                  <a:cubicBezTo>
                    <a:pt x="290" y="235"/>
                    <a:pt x="290" y="235"/>
                    <a:pt x="290" y="235"/>
                  </a:cubicBezTo>
                  <a:cubicBezTo>
                    <a:pt x="290" y="234"/>
                    <a:pt x="291" y="233"/>
                    <a:pt x="291" y="232"/>
                  </a:cubicBezTo>
                  <a:cubicBezTo>
                    <a:pt x="291" y="232"/>
                    <a:pt x="291" y="232"/>
                    <a:pt x="291" y="232"/>
                  </a:cubicBezTo>
                  <a:cubicBezTo>
                    <a:pt x="291" y="230"/>
                    <a:pt x="291" y="229"/>
                    <a:pt x="291" y="229"/>
                  </a:cubicBezTo>
                  <a:moveTo>
                    <a:pt x="1759" y="219"/>
                  </a:moveTo>
                  <a:cubicBezTo>
                    <a:pt x="1759" y="220"/>
                    <a:pt x="1759" y="220"/>
                    <a:pt x="1759" y="220"/>
                  </a:cubicBezTo>
                  <a:cubicBezTo>
                    <a:pt x="1779" y="220"/>
                    <a:pt x="1799" y="220"/>
                    <a:pt x="1819" y="220"/>
                  </a:cubicBezTo>
                  <a:cubicBezTo>
                    <a:pt x="1842" y="220"/>
                    <a:pt x="1865" y="221"/>
                    <a:pt x="1887" y="221"/>
                  </a:cubicBezTo>
                  <a:cubicBezTo>
                    <a:pt x="1920" y="221"/>
                    <a:pt x="1920" y="221"/>
                    <a:pt x="1920" y="221"/>
                  </a:cubicBezTo>
                  <a:cubicBezTo>
                    <a:pt x="1924" y="221"/>
                    <a:pt x="1924" y="221"/>
                    <a:pt x="1924" y="221"/>
                  </a:cubicBezTo>
                  <a:cubicBezTo>
                    <a:pt x="1926" y="221"/>
                    <a:pt x="1926" y="221"/>
                    <a:pt x="1926" y="221"/>
                  </a:cubicBezTo>
                  <a:cubicBezTo>
                    <a:pt x="1927" y="221"/>
                    <a:pt x="1927" y="221"/>
                    <a:pt x="1927" y="221"/>
                  </a:cubicBezTo>
                  <a:cubicBezTo>
                    <a:pt x="1927" y="221"/>
                    <a:pt x="1927" y="221"/>
                    <a:pt x="1927" y="221"/>
                  </a:cubicBezTo>
                  <a:cubicBezTo>
                    <a:pt x="1927" y="221"/>
                    <a:pt x="1927" y="221"/>
                    <a:pt x="1927" y="221"/>
                  </a:cubicBezTo>
                  <a:cubicBezTo>
                    <a:pt x="1922" y="221"/>
                    <a:pt x="1922" y="221"/>
                    <a:pt x="1922" y="221"/>
                  </a:cubicBezTo>
                  <a:cubicBezTo>
                    <a:pt x="1922" y="221"/>
                    <a:pt x="1922" y="221"/>
                    <a:pt x="1922" y="221"/>
                  </a:cubicBezTo>
                  <a:cubicBezTo>
                    <a:pt x="1910" y="221"/>
                    <a:pt x="1898" y="221"/>
                    <a:pt x="1885" y="221"/>
                  </a:cubicBezTo>
                  <a:cubicBezTo>
                    <a:pt x="1885" y="221"/>
                    <a:pt x="1885" y="221"/>
                    <a:pt x="1885" y="221"/>
                  </a:cubicBezTo>
                  <a:cubicBezTo>
                    <a:pt x="1884" y="221"/>
                    <a:pt x="1883" y="221"/>
                    <a:pt x="1883" y="221"/>
                  </a:cubicBezTo>
                  <a:cubicBezTo>
                    <a:pt x="1857" y="220"/>
                    <a:pt x="1829" y="220"/>
                    <a:pt x="1801" y="220"/>
                  </a:cubicBezTo>
                  <a:cubicBezTo>
                    <a:pt x="1801" y="220"/>
                    <a:pt x="1801" y="220"/>
                    <a:pt x="1801" y="220"/>
                  </a:cubicBezTo>
                  <a:cubicBezTo>
                    <a:pt x="1787" y="220"/>
                    <a:pt x="1773" y="220"/>
                    <a:pt x="1759" y="219"/>
                  </a:cubicBezTo>
                  <a:moveTo>
                    <a:pt x="1720" y="219"/>
                  </a:moveTo>
                  <a:cubicBezTo>
                    <a:pt x="1720" y="221"/>
                    <a:pt x="1720" y="224"/>
                    <a:pt x="1720" y="226"/>
                  </a:cubicBezTo>
                  <a:cubicBezTo>
                    <a:pt x="1721" y="226"/>
                    <a:pt x="1722" y="226"/>
                    <a:pt x="1723" y="226"/>
                  </a:cubicBezTo>
                  <a:cubicBezTo>
                    <a:pt x="1743" y="227"/>
                    <a:pt x="1743" y="227"/>
                    <a:pt x="1743" y="227"/>
                  </a:cubicBezTo>
                  <a:cubicBezTo>
                    <a:pt x="1753" y="227"/>
                    <a:pt x="1753" y="227"/>
                    <a:pt x="1753" y="227"/>
                  </a:cubicBezTo>
                  <a:cubicBezTo>
                    <a:pt x="1758" y="227"/>
                    <a:pt x="1758" y="227"/>
                    <a:pt x="1758" y="227"/>
                  </a:cubicBezTo>
                  <a:cubicBezTo>
                    <a:pt x="1759" y="227"/>
                    <a:pt x="1759" y="227"/>
                    <a:pt x="1759" y="227"/>
                  </a:cubicBezTo>
                  <a:cubicBezTo>
                    <a:pt x="1759" y="227"/>
                    <a:pt x="1759" y="227"/>
                    <a:pt x="1759" y="227"/>
                  </a:cubicBezTo>
                  <a:cubicBezTo>
                    <a:pt x="1759" y="227"/>
                    <a:pt x="1759" y="227"/>
                    <a:pt x="1759" y="227"/>
                  </a:cubicBezTo>
                  <a:cubicBezTo>
                    <a:pt x="1759" y="227"/>
                    <a:pt x="1759" y="227"/>
                    <a:pt x="1759" y="227"/>
                  </a:cubicBezTo>
                  <a:cubicBezTo>
                    <a:pt x="1759" y="225"/>
                    <a:pt x="1759" y="223"/>
                    <a:pt x="1759" y="220"/>
                  </a:cubicBezTo>
                  <a:cubicBezTo>
                    <a:pt x="1759" y="220"/>
                    <a:pt x="1759" y="220"/>
                    <a:pt x="1759" y="220"/>
                  </a:cubicBezTo>
                  <a:cubicBezTo>
                    <a:pt x="1759" y="220"/>
                    <a:pt x="1759" y="220"/>
                    <a:pt x="1759" y="219"/>
                  </a:cubicBezTo>
                  <a:cubicBezTo>
                    <a:pt x="1746" y="219"/>
                    <a:pt x="1733" y="219"/>
                    <a:pt x="1720" y="219"/>
                  </a:cubicBezTo>
                  <a:moveTo>
                    <a:pt x="291" y="219"/>
                  </a:moveTo>
                  <a:cubicBezTo>
                    <a:pt x="291" y="221"/>
                    <a:pt x="291" y="223"/>
                    <a:pt x="291" y="225"/>
                  </a:cubicBezTo>
                  <a:cubicBezTo>
                    <a:pt x="291" y="225"/>
                    <a:pt x="291" y="225"/>
                    <a:pt x="291" y="225"/>
                  </a:cubicBezTo>
                  <a:cubicBezTo>
                    <a:pt x="293" y="225"/>
                    <a:pt x="293" y="225"/>
                    <a:pt x="293" y="225"/>
                  </a:cubicBezTo>
                  <a:cubicBezTo>
                    <a:pt x="296" y="225"/>
                    <a:pt x="296" y="225"/>
                    <a:pt x="296" y="225"/>
                  </a:cubicBezTo>
                  <a:cubicBezTo>
                    <a:pt x="302" y="225"/>
                    <a:pt x="302" y="225"/>
                    <a:pt x="302" y="225"/>
                  </a:cubicBezTo>
                  <a:cubicBezTo>
                    <a:pt x="314" y="225"/>
                    <a:pt x="314" y="225"/>
                    <a:pt x="314" y="225"/>
                  </a:cubicBezTo>
                  <a:cubicBezTo>
                    <a:pt x="323" y="225"/>
                    <a:pt x="331" y="224"/>
                    <a:pt x="340" y="224"/>
                  </a:cubicBezTo>
                  <a:cubicBezTo>
                    <a:pt x="375" y="224"/>
                    <a:pt x="412" y="223"/>
                    <a:pt x="451" y="222"/>
                  </a:cubicBezTo>
                  <a:cubicBezTo>
                    <a:pt x="457" y="222"/>
                    <a:pt x="462" y="222"/>
                    <a:pt x="467" y="222"/>
                  </a:cubicBezTo>
                  <a:cubicBezTo>
                    <a:pt x="443" y="221"/>
                    <a:pt x="420" y="221"/>
                    <a:pt x="396" y="221"/>
                  </a:cubicBezTo>
                  <a:cubicBezTo>
                    <a:pt x="360" y="220"/>
                    <a:pt x="325" y="219"/>
                    <a:pt x="291" y="219"/>
                  </a:cubicBezTo>
                  <a:moveTo>
                    <a:pt x="1458" y="218"/>
                  </a:moveTo>
                  <a:cubicBezTo>
                    <a:pt x="1458" y="218"/>
                    <a:pt x="1458" y="218"/>
                    <a:pt x="1458" y="218"/>
                  </a:cubicBezTo>
                  <a:cubicBezTo>
                    <a:pt x="1516" y="222"/>
                    <a:pt x="1596" y="225"/>
                    <a:pt x="1683" y="226"/>
                  </a:cubicBezTo>
                  <a:cubicBezTo>
                    <a:pt x="1695" y="226"/>
                    <a:pt x="1707" y="226"/>
                    <a:pt x="1720" y="226"/>
                  </a:cubicBezTo>
                  <a:cubicBezTo>
                    <a:pt x="1720" y="225"/>
                    <a:pt x="1720" y="224"/>
                    <a:pt x="1720" y="224"/>
                  </a:cubicBezTo>
                  <a:cubicBezTo>
                    <a:pt x="1720" y="224"/>
                    <a:pt x="1720" y="225"/>
                    <a:pt x="1720" y="226"/>
                  </a:cubicBezTo>
                  <a:cubicBezTo>
                    <a:pt x="1720" y="226"/>
                    <a:pt x="1720" y="226"/>
                    <a:pt x="1720" y="226"/>
                  </a:cubicBezTo>
                  <a:cubicBezTo>
                    <a:pt x="1720" y="224"/>
                    <a:pt x="1720" y="222"/>
                    <a:pt x="1720" y="219"/>
                  </a:cubicBezTo>
                  <a:cubicBezTo>
                    <a:pt x="1637" y="219"/>
                    <a:pt x="1547" y="218"/>
                    <a:pt x="1458" y="218"/>
                  </a:cubicBezTo>
                  <a:moveTo>
                    <a:pt x="1457" y="218"/>
                  </a:moveTo>
                  <a:cubicBezTo>
                    <a:pt x="1457" y="218"/>
                    <a:pt x="1457" y="218"/>
                    <a:pt x="1457" y="218"/>
                  </a:cubicBezTo>
                  <a:cubicBezTo>
                    <a:pt x="1457" y="218"/>
                    <a:pt x="1457" y="218"/>
                    <a:pt x="1457" y="218"/>
                  </a:cubicBezTo>
                  <a:cubicBezTo>
                    <a:pt x="1457" y="218"/>
                    <a:pt x="1457" y="218"/>
                    <a:pt x="1457" y="218"/>
                  </a:cubicBezTo>
                  <a:cubicBezTo>
                    <a:pt x="1457" y="218"/>
                    <a:pt x="1457" y="218"/>
                    <a:pt x="1457" y="218"/>
                  </a:cubicBezTo>
                  <a:moveTo>
                    <a:pt x="290" y="200"/>
                  </a:moveTo>
                  <a:cubicBezTo>
                    <a:pt x="290" y="200"/>
                    <a:pt x="290" y="206"/>
                    <a:pt x="290" y="212"/>
                  </a:cubicBezTo>
                  <a:cubicBezTo>
                    <a:pt x="290" y="215"/>
                    <a:pt x="290" y="217"/>
                    <a:pt x="290" y="219"/>
                  </a:cubicBezTo>
                  <a:cubicBezTo>
                    <a:pt x="290" y="219"/>
                    <a:pt x="290" y="219"/>
                    <a:pt x="290" y="219"/>
                  </a:cubicBezTo>
                  <a:cubicBezTo>
                    <a:pt x="290" y="215"/>
                    <a:pt x="291" y="210"/>
                    <a:pt x="291" y="204"/>
                  </a:cubicBezTo>
                  <a:cubicBezTo>
                    <a:pt x="291" y="204"/>
                    <a:pt x="291" y="204"/>
                    <a:pt x="291" y="204"/>
                  </a:cubicBezTo>
                  <a:cubicBezTo>
                    <a:pt x="290" y="204"/>
                    <a:pt x="290" y="204"/>
                    <a:pt x="290" y="204"/>
                  </a:cubicBezTo>
                  <a:cubicBezTo>
                    <a:pt x="290" y="201"/>
                    <a:pt x="290" y="200"/>
                    <a:pt x="290" y="200"/>
                  </a:cubicBezTo>
                  <a:moveTo>
                    <a:pt x="1927" y="197"/>
                  </a:moveTo>
                  <a:cubicBezTo>
                    <a:pt x="1927" y="226"/>
                    <a:pt x="1927" y="249"/>
                    <a:pt x="1927" y="256"/>
                  </a:cubicBezTo>
                  <a:cubicBezTo>
                    <a:pt x="1927" y="257"/>
                    <a:pt x="1927" y="257"/>
                    <a:pt x="1927" y="257"/>
                  </a:cubicBezTo>
                  <a:cubicBezTo>
                    <a:pt x="1927" y="257"/>
                    <a:pt x="1927" y="231"/>
                    <a:pt x="1927" y="197"/>
                  </a:cubicBezTo>
                  <a:cubicBezTo>
                    <a:pt x="1927" y="197"/>
                    <a:pt x="1927" y="197"/>
                    <a:pt x="1927" y="197"/>
                  </a:cubicBezTo>
                  <a:moveTo>
                    <a:pt x="1759" y="196"/>
                  </a:moveTo>
                  <a:cubicBezTo>
                    <a:pt x="1759" y="205"/>
                    <a:pt x="1759" y="213"/>
                    <a:pt x="1759" y="219"/>
                  </a:cubicBezTo>
                  <a:cubicBezTo>
                    <a:pt x="1773" y="220"/>
                    <a:pt x="1787" y="220"/>
                    <a:pt x="1801" y="220"/>
                  </a:cubicBezTo>
                  <a:cubicBezTo>
                    <a:pt x="1801" y="220"/>
                    <a:pt x="1801" y="220"/>
                    <a:pt x="1801" y="220"/>
                  </a:cubicBezTo>
                  <a:cubicBezTo>
                    <a:pt x="1829" y="220"/>
                    <a:pt x="1857" y="220"/>
                    <a:pt x="1883" y="221"/>
                  </a:cubicBezTo>
                  <a:cubicBezTo>
                    <a:pt x="1883" y="221"/>
                    <a:pt x="1884" y="221"/>
                    <a:pt x="1885" y="221"/>
                  </a:cubicBezTo>
                  <a:cubicBezTo>
                    <a:pt x="1885" y="221"/>
                    <a:pt x="1885" y="221"/>
                    <a:pt x="1885" y="221"/>
                  </a:cubicBezTo>
                  <a:cubicBezTo>
                    <a:pt x="1898" y="221"/>
                    <a:pt x="1910" y="221"/>
                    <a:pt x="1922" y="221"/>
                  </a:cubicBezTo>
                  <a:cubicBezTo>
                    <a:pt x="1922" y="221"/>
                    <a:pt x="1922" y="221"/>
                    <a:pt x="1922" y="221"/>
                  </a:cubicBezTo>
                  <a:cubicBezTo>
                    <a:pt x="1927" y="221"/>
                    <a:pt x="1927" y="221"/>
                    <a:pt x="1927" y="221"/>
                  </a:cubicBezTo>
                  <a:cubicBezTo>
                    <a:pt x="1927" y="221"/>
                    <a:pt x="1927" y="221"/>
                    <a:pt x="1927" y="221"/>
                  </a:cubicBezTo>
                  <a:cubicBezTo>
                    <a:pt x="1927" y="221"/>
                    <a:pt x="1927" y="221"/>
                    <a:pt x="1927" y="221"/>
                  </a:cubicBezTo>
                  <a:cubicBezTo>
                    <a:pt x="1927" y="221"/>
                    <a:pt x="1927" y="221"/>
                    <a:pt x="1927" y="221"/>
                  </a:cubicBezTo>
                  <a:cubicBezTo>
                    <a:pt x="1927" y="241"/>
                    <a:pt x="1927" y="252"/>
                    <a:pt x="1927" y="256"/>
                  </a:cubicBezTo>
                  <a:cubicBezTo>
                    <a:pt x="1927" y="249"/>
                    <a:pt x="1927" y="226"/>
                    <a:pt x="1927" y="197"/>
                  </a:cubicBezTo>
                  <a:cubicBezTo>
                    <a:pt x="1927" y="197"/>
                    <a:pt x="1927" y="197"/>
                    <a:pt x="1927" y="197"/>
                  </a:cubicBezTo>
                  <a:cubicBezTo>
                    <a:pt x="1926" y="197"/>
                    <a:pt x="1926" y="197"/>
                    <a:pt x="1926" y="197"/>
                  </a:cubicBezTo>
                  <a:cubicBezTo>
                    <a:pt x="1900" y="197"/>
                    <a:pt x="1900" y="197"/>
                    <a:pt x="1900" y="197"/>
                  </a:cubicBezTo>
                  <a:cubicBezTo>
                    <a:pt x="1897" y="197"/>
                    <a:pt x="1894" y="197"/>
                    <a:pt x="1890" y="197"/>
                  </a:cubicBezTo>
                  <a:cubicBezTo>
                    <a:pt x="1876" y="197"/>
                    <a:pt x="1861" y="197"/>
                    <a:pt x="1845" y="197"/>
                  </a:cubicBezTo>
                  <a:cubicBezTo>
                    <a:pt x="1845" y="196"/>
                    <a:pt x="1813" y="196"/>
                    <a:pt x="1759" y="196"/>
                  </a:cubicBezTo>
                  <a:moveTo>
                    <a:pt x="1720" y="196"/>
                  </a:moveTo>
                  <a:cubicBezTo>
                    <a:pt x="1720" y="203"/>
                    <a:pt x="1720" y="211"/>
                    <a:pt x="1720" y="219"/>
                  </a:cubicBezTo>
                  <a:cubicBezTo>
                    <a:pt x="1733" y="219"/>
                    <a:pt x="1746" y="219"/>
                    <a:pt x="1759" y="219"/>
                  </a:cubicBezTo>
                  <a:cubicBezTo>
                    <a:pt x="1759" y="214"/>
                    <a:pt x="1759" y="205"/>
                    <a:pt x="1759" y="196"/>
                  </a:cubicBezTo>
                  <a:cubicBezTo>
                    <a:pt x="1747" y="196"/>
                    <a:pt x="1734" y="196"/>
                    <a:pt x="1720" y="196"/>
                  </a:cubicBezTo>
                  <a:moveTo>
                    <a:pt x="1458" y="195"/>
                  </a:moveTo>
                  <a:cubicBezTo>
                    <a:pt x="1458" y="205"/>
                    <a:pt x="1458" y="212"/>
                    <a:pt x="1458" y="218"/>
                  </a:cubicBezTo>
                  <a:cubicBezTo>
                    <a:pt x="1547" y="218"/>
                    <a:pt x="1637" y="219"/>
                    <a:pt x="1720" y="219"/>
                  </a:cubicBezTo>
                  <a:cubicBezTo>
                    <a:pt x="1720" y="213"/>
                    <a:pt x="1720" y="205"/>
                    <a:pt x="1720" y="196"/>
                  </a:cubicBezTo>
                  <a:cubicBezTo>
                    <a:pt x="1652" y="195"/>
                    <a:pt x="1560" y="195"/>
                    <a:pt x="1458" y="195"/>
                  </a:cubicBezTo>
                  <a:moveTo>
                    <a:pt x="1458" y="195"/>
                  </a:moveTo>
                  <a:cubicBezTo>
                    <a:pt x="1458" y="196"/>
                    <a:pt x="1458" y="196"/>
                    <a:pt x="1458" y="196"/>
                  </a:cubicBezTo>
                  <a:cubicBezTo>
                    <a:pt x="1458" y="196"/>
                    <a:pt x="1458" y="196"/>
                    <a:pt x="1458" y="195"/>
                  </a:cubicBezTo>
                  <a:cubicBezTo>
                    <a:pt x="1458" y="195"/>
                    <a:pt x="1458" y="195"/>
                    <a:pt x="1458" y="195"/>
                  </a:cubicBezTo>
                  <a:moveTo>
                    <a:pt x="540" y="195"/>
                  </a:moveTo>
                  <a:cubicBezTo>
                    <a:pt x="540" y="197"/>
                    <a:pt x="540" y="199"/>
                    <a:pt x="540" y="201"/>
                  </a:cubicBezTo>
                  <a:cubicBezTo>
                    <a:pt x="540" y="201"/>
                    <a:pt x="540" y="201"/>
                    <a:pt x="540" y="201"/>
                  </a:cubicBezTo>
                  <a:cubicBezTo>
                    <a:pt x="540" y="201"/>
                    <a:pt x="540" y="201"/>
                    <a:pt x="540" y="201"/>
                  </a:cubicBezTo>
                  <a:cubicBezTo>
                    <a:pt x="540" y="199"/>
                    <a:pt x="540" y="197"/>
                    <a:pt x="540" y="195"/>
                  </a:cubicBezTo>
                  <a:cubicBezTo>
                    <a:pt x="540" y="195"/>
                    <a:pt x="540" y="195"/>
                    <a:pt x="540" y="195"/>
                  </a:cubicBezTo>
                  <a:moveTo>
                    <a:pt x="1209" y="194"/>
                  </a:moveTo>
                  <a:cubicBezTo>
                    <a:pt x="1208" y="194"/>
                    <a:pt x="1207" y="194"/>
                    <a:pt x="1206" y="194"/>
                  </a:cubicBezTo>
                  <a:cubicBezTo>
                    <a:pt x="1251" y="199"/>
                    <a:pt x="1367" y="203"/>
                    <a:pt x="1418" y="208"/>
                  </a:cubicBezTo>
                  <a:cubicBezTo>
                    <a:pt x="1429" y="210"/>
                    <a:pt x="1386" y="212"/>
                    <a:pt x="1397" y="214"/>
                  </a:cubicBezTo>
                  <a:cubicBezTo>
                    <a:pt x="1411" y="215"/>
                    <a:pt x="1427" y="216"/>
                    <a:pt x="1446" y="217"/>
                  </a:cubicBezTo>
                  <a:cubicBezTo>
                    <a:pt x="1447" y="217"/>
                    <a:pt x="1448" y="217"/>
                    <a:pt x="1449" y="217"/>
                  </a:cubicBezTo>
                  <a:cubicBezTo>
                    <a:pt x="1456" y="217"/>
                    <a:pt x="1456" y="217"/>
                    <a:pt x="1456" y="217"/>
                  </a:cubicBezTo>
                  <a:cubicBezTo>
                    <a:pt x="1457" y="217"/>
                    <a:pt x="1457" y="217"/>
                    <a:pt x="1457" y="217"/>
                  </a:cubicBezTo>
                  <a:cubicBezTo>
                    <a:pt x="1457" y="217"/>
                    <a:pt x="1457" y="217"/>
                    <a:pt x="1457" y="217"/>
                  </a:cubicBezTo>
                  <a:cubicBezTo>
                    <a:pt x="1457" y="216"/>
                    <a:pt x="1457" y="215"/>
                    <a:pt x="1457" y="215"/>
                  </a:cubicBezTo>
                  <a:cubicBezTo>
                    <a:pt x="1457" y="215"/>
                    <a:pt x="1457" y="216"/>
                    <a:pt x="1457" y="217"/>
                  </a:cubicBezTo>
                  <a:cubicBezTo>
                    <a:pt x="1457" y="217"/>
                    <a:pt x="1457" y="218"/>
                    <a:pt x="1457" y="218"/>
                  </a:cubicBezTo>
                  <a:cubicBezTo>
                    <a:pt x="1457" y="218"/>
                    <a:pt x="1457" y="218"/>
                    <a:pt x="1457" y="218"/>
                  </a:cubicBezTo>
                  <a:cubicBezTo>
                    <a:pt x="1458" y="216"/>
                    <a:pt x="1458" y="209"/>
                    <a:pt x="1458" y="195"/>
                  </a:cubicBezTo>
                  <a:cubicBezTo>
                    <a:pt x="1379" y="195"/>
                    <a:pt x="1295" y="195"/>
                    <a:pt x="1209" y="194"/>
                  </a:cubicBezTo>
                  <a:moveTo>
                    <a:pt x="539" y="189"/>
                  </a:moveTo>
                  <a:cubicBezTo>
                    <a:pt x="539" y="189"/>
                    <a:pt x="539" y="192"/>
                    <a:pt x="539" y="195"/>
                  </a:cubicBezTo>
                  <a:cubicBezTo>
                    <a:pt x="539" y="195"/>
                    <a:pt x="540" y="195"/>
                    <a:pt x="540" y="195"/>
                  </a:cubicBezTo>
                  <a:cubicBezTo>
                    <a:pt x="540" y="193"/>
                    <a:pt x="540" y="191"/>
                    <a:pt x="540" y="189"/>
                  </a:cubicBezTo>
                  <a:cubicBezTo>
                    <a:pt x="540" y="189"/>
                    <a:pt x="540" y="189"/>
                    <a:pt x="540" y="189"/>
                  </a:cubicBezTo>
                  <a:cubicBezTo>
                    <a:pt x="539" y="189"/>
                    <a:pt x="539" y="189"/>
                    <a:pt x="539" y="189"/>
                  </a:cubicBezTo>
                  <a:cubicBezTo>
                    <a:pt x="539" y="189"/>
                    <a:pt x="539" y="189"/>
                    <a:pt x="539" y="189"/>
                  </a:cubicBezTo>
                  <a:moveTo>
                    <a:pt x="1928" y="172"/>
                  </a:moveTo>
                  <a:cubicBezTo>
                    <a:pt x="1928" y="175"/>
                    <a:pt x="1928" y="177"/>
                    <a:pt x="1928" y="180"/>
                  </a:cubicBezTo>
                  <a:cubicBezTo>
                    <a:pt x="1928" y="180"/>
                    <a:pt x="1928" y="180"/>
                    <a:pt x="1928" y="180"/>
                  </a:cubicBezTo>
                  <a:cubicBezTo>
                    <a:pt x="1928" y="178"/>
                    <a:pt x="1928" y="175"/>
                    <a:pt x="1928" y="172"/>
                  </a:cubicBezTo>
                  <a:cubicBezTo>
                    <a:pt x="1928" y="172"/>
                    <a:pt x="1928" y="172"/>
                    <a:pt x="1928" y="172"/>
                  </a:cubicBezTo>
                  <a:moveTo>
                    <a:pt x="1927" y="171"/>
                  </a:moveTo>
                  <a:cubicBezTo>
                    <a:pt x="1927" y="171"/>
                    <a:pt x="1927" y="171"/>
                    <a:pt x="1927" y="172"/>
                  </a:cubicBezTo>
                  <a:cubicBezTo>
                    <a:pt x="1928" y="172"/>
                    <a:pt x="1928" y="172"/>
                    <a:pt x="1928" y="172"/>
                  </a:cubicBezTo>
                  <a:cubicBezTo>
                    <a:pt x="1928" y="172"/>
                    <a:pt x="1928" y="172"/>
                    <a:pt x="1928" y="172"/>
                  </a:cubicBezTo>
                  <a:cubicBezTo>
                    <a:pt x="1928" y="171"/>
                    <a:pt x="1928" y="171"/>
                    <a:pt x="1928" y="171"/>
                  </a:cubicBezTo>
                  <a:cubicBezTo>
                    <a:pt x="1928" y="171"/>
                    <a:pt x="1928" y="171"/>
                    <a:pt x="1928" y="171"/>
                  </a:cubicBezTo>
                  <a:cubicBezTo>
                    <a:pt x="1927" y="171"/>
                    <a:pt x="1927" y="171"/>
                    <a:pt x="1927" y="171"/>
                  </a:cubicBezTo>
                  <a:moveTo>
                    <a:pt x="1923" y="171"/>
                  </a:moveTo>
                  <a:cubicBezTo>
                    <a:pt x="1909" y="171"/>
                    <a:pt x="1909" y="171"/>
                    <a:pt x="1909" y="171"/>
                  </a:cubicBezTo>
                  <a:cubicBezTo>
                    <a:pt x="1908" y="171"/>
                    <a:pt x="1906" y="171"/>
                    <a:pt x="1905" y="171"/>
                  </a:cubicBezTo>
                  <a:cubicBezTo>
                    <a:pt x="1917" y="171"/>
                    <a:pt x="1917" y="171"/>
                    <a:pt x="1917" y="171"/>
                  </a:cubicBezTo>
                  <a:cubicBezTo>
                    <a:pt x="1926" y="172"/>
                    <a:pt x="1926" y="172"/>
                    <a:pt x="1926" y="172"/>
                  </a:cubicBezTo>
                  <a:cubicBezTo>
                    <a:pt x="1927" y="172"/>
                    <a:pt x="1927" y="172"/>
                    <a:pt x="1927" y="172"/>
                  </a:cubicBezTo>
                  <a:cubicBezTo>
                    <a:pt x="1927" y="171"/>
                    <a:pt x="1927" y="171"/>
                    <a:pt x="1927" y="171"/>
                  </a:cubicBezTo>
                  <a:cubicBezTo>
                    <a:pt x="1927" y="171"/>
                    <a:pt x="1927" y="171"/>
                    <a:pt x="1927" y="171"/>
                  </a:cubicBezTo>
                  <a:cubicBezTo>
                    <a:pt x="1924" y="171"/>
                    <a:pt x="1924" y="171"/>
                    <a:pt x="1924" y="171"/>
                  </a:cubicBezTo>
                  <a:cubicBezTo>
                    <a:pt x="1923" y="171"/>
                    <a:pt x="1923" y="171"/>
                    <a:pt x="1923" y="171"/>
                  </a:cubicBezTo>
                  <a:moveTo>
                    <a:pt x="303" y="163"/>
                  </a:moveTo>
                  <a:cubicBezTo>
                    <a:pt x="303" y="166"/>
                    <a:pt x="303" y="168"/>
                    <a:pt x="303" y="168"/>
                  </a:cubicBezTo>
                  <a:cubicBezTo>
                    <a:pt x="303" y="168"/>
                    <a:pt x="303" y="168"/>
                    <a:pt x="303" y="167"/>
                  </a:cubicBezTo>
                  <a:cubicBezTo>
                    <a:pt x="303" y="167"/>
                    <a:pt x="303" y="167"/>
                    <a:pt x="303" y="167"/>
                  </a:cubicBezTo>
                  <a:cubicBezTo>
                    <a:pt x="303" y="166"/>
                    <a:pt x="303" y="164"/>
                    <a:pt x="303" y="163"/>
                  </a:cubicBezTo>
                  <a:cubicBezTo>
                    <a:pt x="303" y="163"/>
                    <a:pt x="303" y="163"/>
                    <a:pt x="303" y="163"/>
                  </a:cubicBezTo>
                  <a:moveTo>
                    <a:pt x="1930" y="142"/>
                  </a:moveTo>
                  <a:cubicBezTo>
                    <a:pt x="1930" y="158"/>
                    <a:pt x="1930" y="172"/>
                    <a:pt x="1930" y="172"/>
                  </a:cubicBezTo>
                  <a:cubicBezTo>
                    <a:pt x="1930" y="172"/>
                    <a:pt x="1930" y="171"/>
                    <a:pt x="1930" y="171"/>
                  </a:cubicBezTo>
                  <a:cubicBezTo>
                    <a:pt x="1929" y="171"/>
                    <a:pt x="1929" y="171"/>
                    <a:pt x="1929" y="171"/>
                  </a:cubicBezTo>
                  <a:cubicBezTo>
                    <a:pt x="1929" y="171"/>
                    <a:pt x="1929" y="171"/>
                    <a:pt x="1929" y="171"/>
                  </a:cubicBezTo>
                  <a:cubicBezTo>
                    <a:pt x="1929" y="171"/>
                    <a:pt x="1929" y="171"/>
                    <a:pt x="1929" y="171"/>
                  </a:cubicBezTo>
                  <a:cubicBezTo>
                    <a:pt x="1929" y="171"/>
                    <a:pt x="1929" y="171"/>
                    <a:pt x="1929" y="171"/>
                  </a:cubicBezTo>
                  <a:cubicBezTo>
                    <a:pt x="1928" y="175"/>
                    <a:pt x="1928" y="178"/>
                    <a:pt x="1928" y="180"/>
                  </a:cubicBezTo>
                  <a:cubicBezTo>
                    <a:pt x="1942" y="181"/>
                    <a:pt x="1942" y="181"/>
                    <a:pt x="1942" y="181"/>
                  </a:cubicBezTo>
                  <a:cubicBezTo>
                    <a:pt x="1965" y="182"/>
                    <a:pt x="1965" y="182"/>
                    <a:pt x="1965" y="182"/>
                  </a:cubicBezTo>
                  <a:cubicBezTo>
                    <a:pt x="1977" y="182"/>
                    <a:pt x="1977" y="182"/>
                    <a:pt x="1977" y="182"/>
                  </a:cubicBezTo>
                  <a:cubicBezTo>
                    <a:pt x="1977" y="182"/>
                    <a:pt x="1977" y="182"/>
                    <a:pt x="1977" y="182"/>
                  </a:cubicBezTo>
                  <a:cubicBezTo>
                    <a:pt x="1978" y="182"/>
                    <a:pt x="1978" y="182"/>
                    <a:pt x="1978" y="182"/>
                  </a:cubicBezTo>
                  <a:cubicBezTo>
                    <a:pt x="1978" y="184"/>
                    <a:pt x="1978" y="185"/>
                    <a:pt x="1978" y="185"/>
                  </a:cubicBezTo>
                  <a:cubicBezTo>
                    <a:pt x="1978" y="185"/>
                    <a:pt x="1978" y="168"/>
                    <a:pt x="1978" y="145"/>
                  </a:cubicBezTo>
                  <a:cubicBezTo>
                    <a:pt x="1977" y="144"/>
                    <a:pt x="1977" y="144"/>
                    <a:pt x="1977" y="144"/>
                  </a:cubicBezTo>
                  <a:cubicBezTo>
                    <a:pt x="1974" y="144"/>
                    <a:pt x="1974" y="144"/>
                    <a:pt x="1974" y="144"/>
                  </a:cubicBezTo>
                  <a:cubicBezTo>
                    <a:pt x="1960" y="144"/>
                    <a:pt x="1945" y="143"/>
                    <a:pt x="1930" y="142"/>
                  </a:cubicBezTo>
                  <a:moveTo>
                    <a:pt x="1930" y="142"/>
                  </a:moveTo>
                  <a:cubicBezTo>
                    <a:pt x="1930" y="144"/>
                    <a:pt x="1930" y="145"/>
                    <a:pt x="1930" y="147"/>
                  </a:cubicBezTo>
                  <a:cubicBezTo>
                    <a:pt x="1929" y="147"/>
                    <a:pt x="1929" y="147"/>
                    <a:pt x="1929" y="147"/>
                  </a:cubicBezTo>
                  <a:cubicBezTo>
                    <a:pt x="1929" y="148"/>
                    <a:pt x="1929" y="149"/>
                    <a:pt x="1929" y="149"/>
                  </a:cubicBezTo>
                  <a:cubicBezTo>
                    <a:pt x="1930" y="149"/>
                    <a:pt x="1930" y="149"/>
                    <a:pt x="1930" y="149"/>
                  </a:cubicBezTo>
                  <a:cubicBezTo>
                    <a:pt x="1930" y="149"/>
                    <a:pt x="1930" y="149"/>
                    <a:pt x="1930" y="149"/>
                  </a:cubicBezTo>
                  <a:cubicBezTo>
                    <a:pt x="1930" y="149"/>
                    <a:pt x="1930" y="146"/>
                    <a:pt x="1930" y="142"/>
                  </a:cubicBezTo>
                  <a:cubicBezTo>
                    <a:pt x="1930" y="142"/>
                    <a:pt x="1930" y="142"/>
                    <a:pt x="1930" y="142"/>
                  </a:cubicBezTo>
                  <a:moveTo>
                    <a:pt x="304" y="140"/>
                  </a:moveTo>
                  <a:cubicBezTo>
                    <a:pt x="304" y="141"/>
                    <a:pt x="304" y="141"/>
                    <a:pt x="304" y="141"/>
                  </a:cubicBezTo>
                  <a:cubicBezTo>
                    <a:pt x="304" y="141"/>
                    <a:pt x="304" y="141"/>
                    <a:pt x="304" y="141"/>
                  </a:cubicBezTo>
                  <a:cubicBezTo>
                    <a:pt x="304" y="141"/>
                    <a:pt x="304" y="142"/>
                    <a:pt x="304" y="142"/>
                  </a:cubicBezTo>
                  <a:cubicBezTo>
                    <a:pt x="304" y="142"/>
                    <a:pt x="304" y="142"/>
                    <a:pt x="304" y="142"/>
                  </a:cubicBezTo>
                  <a:cubicBezTo>
                    <a:pt x="304" y="141"/>
                    <a:pt x="304" y="141"/>
                    <a:pt x="304" y="140"/>
                  </a:cubicBezTo>
                  <a:cubicBezTo>
                    <a:pt x="304" y="140"/>
                    <a:pt x="304" y="140"/>
                    <a:pt x="304" y="140"/>
                  </a:cubicBezTo>
                  <a:moveTo>
                    <a:pt x="169" y="131"/>
                  </a:moveTo>
                  <a:cubicBezTo>
                    <a:pt x="169" y="137"/>
                    <a:pt x="169" y="141"/>
                    <a:pt x="169" y="141"/>
                  </a:cubicBezTo>
                  <a:cubicBezTo>
                    <a:pt x="169" y="141"/>
                    <a:pt x="169" y="138"/>
                    <a:pt x="169" y="131"/>
                  </a:cubicBezTo>
                  <a:cubicBezTo>
                    <a:pt x="169" y="131"/>
                    <a:pt x="169" y="131"/>
                    <a:pt x="169" y="131"/>
                  </a:cubicBezTo>
                  <a:moveTo>
                    <a:pt x="1982" y="123"/>
                  </a:moveTo>
                  <a:cubicBezTo>
                    <a:pt x="1982" y="123"/>
                    <a:pt x="1982" y="124"/>
                    <a:pt x="1982" y="127"/>
                  </a:cubicBezTo>
                  <a:cubicBezTo>
                    <a:pt x="1982" y="127"/>
                    <a:pt x="1982" y="127"/>
                    <a:pt x="1982" y="127"/>
                  </a:cubicBezTo>
                  <a:cubicBezTo>
                    <a:pt x="1982" y="125"/>
                    <a:pt x="1982" y="123"/>
                    <a:pt x="1982" y="123"/>
                  </a:cubicBezTo>
                  <a:moveTo>
                    <a:pt x="166" y="122"/>
                  </a:moveTo>
                  <a:cubicBezTo>
                    <a:pt x="165" y="155"/>
                    <a:pt x="164" y="182"/>
                    <a:pt x="164" y="183"/>
                  </a:cubicBezTo>
                  <a:cubicBezTo>
                    <a:pt x="164" y="183"/>
                    <a:pt x="164" y="183"/>
                    <a:pt x="164" y="183"/>
                  </a:cubicBezTo>
                  <a:cubicBezTo>
                    <a:pt x="164" y="183"/>
                    <a:pt x="164" y="182"/>
                    <a:pt x="164" y="180"/>
                  </a:cubicBezTo>
                  <a:cubicBezTo>
                    <a:pt x="164" y="180"/>
                    <a:pt x="164" y="180"/>
                    <a:pt x="164" y="180"/>
                  </a:cubicBezTo>
                  <a:cubicBezTo>
                    <a:pt x="165" y="180"/>
                    <a:pt x="165" y="180"/>
                    <a:pt x="165" y="180"/>
                  </a:cubicBezTo>
                  <a:cubicBezTo>
                    <a:pt x="166" y="180"/>
                    <a:pt x="166" y="180"/>
                    <a:pt x="166" y="180"/>
                  </a:cubicBezTo>
                  <a:cubicBezTo>
                    <a:pt x="170" y="181"/>
                    <a:pt x="170" y="181"/>
                    <a:pt x="170" y="181"/>
                  </a:cubicBezTo>
                  <a:cubicBezTo>
                    <a:pt x="178" y="182"/>
                    <a:pt x="178" y="182"/>
                    <a:pt x="178" y="182"/>
                  </a:cubicBezTo>
                  <a:cubicBezTo>
                    <a:pt x="195" y="183"/>
                    <a:pt x="195" y="183"/>
                    <a:pt x="195" y="183"/>
                  </a:cubicBezTo>
                  <a:cubicBezTo>
                    <a:pt x="200" y="184"/>
                    <a:pt x="206" y="185"/>
                    <a:pt x="212" y="185"/>
                  </a:cubicBezTo>
                  <a:cubicBezTo>
                    <a:pt x="212" y="185"/>
                    <a:pt x="212" y="185"/>
                    <a:pt x="212" y="185"/>
                  </a:cubicBezTo>
                  <a:cubicBezTo>
                    <a:pt x="238" y="185"/>
                    <a:pt x="265" y="184"/>
                    <a:pt x="291" y="184"/>
                  </a:cubicBezTo>
                  <a:cubicBezTo>
                    <a:pt x="291" y="183"/>
                    <a:pt x="291" y="182"/>
                    <a:pt x="291" y="182"/>
                  </a:cubicBezTo>
                  <a:cubicBezTo>
                    <a:pt x="291" y="182"/>
                    <a:pt x="291" y="183"/>
                    <a:pt x="291" y="184"/>
                  </a:cubicBezTo>
                  <a:cubicBezTo>
                    <a:pt x="291" y="184"/>
                    <a:pt x="291" y="184"/>
                    <a:pt x="291" y="184"/>
                  </a:cubicBezTo>
                  <a:cubicBezTo>
                    <a:pt x="291" y="176"/>
                    <a:pt x="291" y="170"/>
                    <a:pt x="291" y="170"/>
                  </a:cubicBezTo>
                  <a:cubicBezTo>
                    <a:pt x="292" y="170"/>
                    <a:pt x="291" y="174"/>
                    <a:pt x="291" y="184"/>
                  </a:cubicBezTo>
                  <a:cubicBezTo>
                    <a:pt x="292" y="184"/>
                    <a:pt x="292" y="184"/>
                    <a:pt x="292" y="184"/>
                  </a:cubicBezTo>
                  <a:cubicBezTo>
                    <a:pt x="295" y="184"/>
                    <a:pt x="295" y="184"/>
                    <a:pt x="295" y="184"/>
                  </a:cubicBezTo>
                  <a:cubicBezTo>
                    <a:pt x="296" y="184"/>
                    <a:pt x="296" y="184"/>
                    <a:pt x="296" y="184"/>
                  </a:cubicBezTo>
                  <a:cubicBezTo>
                    <a:pt x="299" y="184"/>
                    <a:pt x="301" y="184"/>
                    <a:pt x="303" y="184"/>
                  </a:cubicBezTo>
                  <a:cubicBezTo>
                    <a:pt x="303" y="182"/>
                    <a:pt x="303" y="179"/>
                    <a:pt x="304" y="177"/>
                  </a:cubicBezTo>
                  <a:cubicBezTo>
                    <a:pt x="303" y="177"/>
                    <a:pt x="303" y="177"/>
                    <a:pt x="303" y="177"/>
                  </a:cubicBezTo>
                  <a:cubicBezTo>
                    <a:pt x="303" y="177"/>
                    <a:pt x="303" y="178"/>
                    <a:pt x="303" y="178"/>
                  </a:cubicBezTo>
                  <a:cubicBezTo>
                    <a:pt x="303" y="178"/>
                    <a:pt x="303" y="177"/>
                    <a:pt x="303" y="176"/>
                  </a:cubicBezTo>
                  <a:cubicBezTo>
                    <a:pt x="302" y="176"/>
                    <a:pt x="302" y="176"/>
                    <a:pt x="302" y="176"/>
                  </a:cubicBezTo>
                  <a:cubicBezTo>
                    <a:pt x="302" y="171"/>
                    <a:pt x="302" y="167"/>
                    <a:pt x="302" y="163"/>
                  </a:cubicBezTo>
                  <a:cubicBezTo>
                    <a:pt x="277" y="161"/>
                    <a:pt x="250" y="158"/>
                    <a:pt x="224" y="156"/>
                  </a:cubicBezTo>
                  <a:cubicBezTo>
                    <a:pt x="205" y="154"/>
                    <a:pt x="186" y="152"/>
                    <a:pt x="167" y="150"/>
                  </a:cubicBezTo>
                  <a:cubicBezTo>
                    <a:pt x="167" y="144"/>
                    <a:pt x="167" y="141"/>
                    <a:pt x="167" y="141"/>
                  </a:cubicBezTo>
                  <a:cubicBezTo>
                    <a:pt x="167" y="141"/>
                    <a:pt x="167" y="146"/>
                    <a:pt x="167" y="150"/>
                  </a:cubicBezTo>
                  <a:cubicBezTo>
                    <a:pt x="167" y="155"/>
                    <a:pt x="167" y="159"/>
                    <a:pt x="167" y="159"/>
                  </a:cubicBezTo>
                  <a:cubicBezTo>
                    <a:pt x="167" y="159"/>
                    <a:pt x="167" y="151"/>
                    <a:pt x="168" y="122"/>
                  </a:cubicBezTo>
                  <a:cubicBezTo>
                    <a:pt x="166" y="122"/>
                    <a:pt x="166" y="122"/>
                    <a:pt x="166" y="122"/>
                  </a:cubicBezTo>
                  <a:moveTo>
                    <a:pt x="149" y="121"/>
                  </a:moveTo>
                  <a:cubicBezTo>
                    <a:pt x="148" y="137"/>
                    <a:pt x="147" y="158"/>
                    <a:pt x="147" y="186"/>
                  </a:cubicBezTo>
                  <a:cubicBezTo>
                    <a:pt x="148" y="186"/>
                    <a:pt x="148" y="186"/>
                    <a:pt x="148" y="186"/>
                  </a:cubicBezTo>
                  <a:cubicBezTo>
                    <a:pt x="153" y="186"/>
                    <a:pt x="153" y="186"/>
                    <a:pt x="153" y="186"/>
                  </a:cubicBezTo>
                  <a:cubicBezTo>
                    <a:pt x="173" y="185"/>
                    <a:pt x="173" y="185"/>
                    <a:pt x="173" y="185"/>
                  </a:cubicBezTo>
                  <a:cubicBezTo>
                    <a:pt x="212" y="185"/>
                    <a:pt x="212" y="185"/>
                    <a:pt x="212" y="185"/>
                  </a:cubicBezTo>
                  <a:cubicBezTo>
                    <a:pt x="206" y="185"/>
                    <a:pt x="200" y="184"/>
                    <a:pt x="195" y="183"/>
                  </a:cubicBezTo>
                  <a:cubicBezTo>
                    <a:pt x="178" y="182"/>
                    <a:pt x="178" y="182"/>
                    <a:pt x="178" y="182"/>
                  </a:cubicBezTo>
                  <a:cubicBezTo>
                    <a:pt x="170" y="181"/>
                    <a:pt x="170" y="181"/>
                    <a:pt x="170" y="181"/>
                  </a:cubicBezTo>
                  <a:cubicBezTo>
                    <a:pt x="166" y="180"/>
                    <a:pt x="166" y="180"/>
                    <a:pt x="166" y="180"/>
                  </a:cubicBezTo>
                  <a:cubicBezTo>
                    <a:pt x="165" y="180"/>
                    <a:pt x="165" y="180"/>
                    <a:pt x="165" y="180"/>
                  </a:cubicBezTo>
                  <a:cubicBezTo>
                    <a:pt x="164" y="180"/>
                    <a:pt x="164" y="180"/>
                    <a:pt x="164" y="180"/>
                  </a:cubicBezTo>
                  <a:cubicBezTo>
                    <a:pt x="164" y="180"/>
                    <a:pt x="164" y="180"/>
                    <a:pt x="164" y="180"/>
                  </a:cubicBezTo>
                  <a:cubicBezTo>
                    <a:pt x="164" y="182"/>
                    <a:pt x="164" y="183"/>
                    <a:pt x="164" y="183"/>
                  </a:cubicBezTo>
                  <a:cubicBezTo>
                    <a:pt x="164" y="183"/>
                    <a:pt x="164" y="183"/>
                    <a:pt x="164" y="183"/>
                  </a:cubicBezTo>
                  <a:cubicBezTo>
                    <a:pt x="164" y="183"/>
                    <a:pt x="164" y="183"/>
                    <a:pt x="164" y="183"/>
                  </a:cubicBezTo>
                  <a:cubicBezTo>
                    <a:pt x="164" y="182"/>
                    <a:pt x="165" y="155"/>
                    <a:pt x="166" y="122"/>
                  </a:cubicBezTo>
                  <a:cubicBezTo>
                    <a:pt x="160" y="122"/>
                    <a:pt x="160" y="122"/>
                    <a:pt x="160" y="122"/>
                  </a:cubicBezTo>
                  <a:cubicBezTo>
                    <a:pt x="150" y="121"/>
                    <a:pt x="150" y="121"/>
                    <a:pt x="150" y="121"/>
                  </a:cubicBezTo>
                  <a:cubicBezTo>
                    <a:pt x="149" y="121"/>
                    <a:pt x="149" y="121"/>
                    <a:pt x="149" y="121"/>
                  </a:cubicBezTo>
                  <a:cubicBezTo>
                    <a:pt x="149" y="121"/>
                    <a:pt x="149" y="121"/>
                    <a:pt x="149" y="121"/>
                  </a:cubicBezTo>
                  <a:moveTo>
                    <a:pt x="1983" y="117"/>
                  </a:moveTo>
                  <a:cubicBezTo>
                    <a:pt x="1983" y="118"/>
                    <a:pt x="1983" y="118"/>
                    <a:pt x="1983" y="119"/>
                  </a:cubicBezTo>
                  <a:cubicBezTo>
                    <a:pt x="1983" y="119"/>
                    <a:pt x="1984" y="119"/>
                    <a:pt x="1984" y="119"/>
                  </a:cubicBezTo>
                  <a:cubicBezTo>
                    <a:pt x="1990" y="119"/>
                    <a:pt x="1989" y="120"/>
                    <a:pt x="1983" y="120"/>
                  </a:cubicBezTo>
                  <a:cubicBezTo>
                    <a:pt x="1983" y="120"/>
                    <a:pt x="1983" y="120"/>
                    <a:pt x="1983" y="120"/>
                  </a:cubicBezTo>
                  <a:cubicBezTo>
                    <a:pt x="1997" y="120"/>
                    <a:pt x="2002" y="120"/>
                    <a:pt x="1994" y="119"/>
                  </a:cubicBezTo>
                  <a:cubicBezTo>
                    <a:pt x="1991" y="118"/>
                    <a:pt x="1987" y="118"/>
                    <a:pt x="1983" y="117"/>
                  </a:cubicBezTo>
                  <a:moveTo>
                    <a:pt x="145" y="105"/>
                  </a:moveTo>
                  <a:cubicBezTo>
                    <a:pt x="145" y="120"/>
                    <a:pt x="144" y="143"/>
                    <a:pt x="143" y="166"/>
                  </a:cubicBezTo>
                  <a:cubicBezTo>
                    <a:pt x="142" y="205"/>
                    <a:pt x="141" y="243"/>
                    <a:pt x="141" y="243"/>
                  </a:cubicBezTo>
                  <a:cubicBezTo>
                    <a:pt x="141" y="243"/>
                    <a:pt x="141" y="235"/>
                    <a:pt x="142" y="216"/>
                  </a:cubicBezTo>
                  <a:cubicBezTo>
                    <a:pt x="142" y="216"/>
                    <a:pt x="142" y="216"/>
                    <a:pt x="142" y="216"/>
                  </a:cubicBezTo>
                  <a:cubicBezTo>
                    <a:pt x="142" y="216"/>
                    <a:pt x="142" y="216"/>
                    <a:pt x="142" y="216"/>
                  </a:cubicBezTo>
                  <a:cubicBezTo>
                    <a:pt x="149" y="216"/>
                    <a:pt x="149" y="216"/>
                    <a:pt x="149" y="216"/>
                  </a:cubicBezTo>
                  <a:cubicBezTo>
                    <a:pt x="182" y="218"/>
                    <a:pt x="215" y="219"/>
                    <a:pt x="247" y="221"/>
                  </a:cubicBezTo>
                  <a:cubicBezTo>
                    <a:pt x="261" y="221"/>
                    <a:pt x="275" y="222"/>
                    <a:pt x="289" y="222"/>
                  </a:cubicBezTo>
                  <a:cubicBezTo>
                    <a:pt x="289" y="226"/>
                    <a:pt x="289" y="230"/>
                    <a:pt x="289" y="235"/>
                  </a:cubicBezTo>
                  <a:cubicBezTo>
                    <a:pt x="289" y="235"/>
                    <a:pt x="289" y="235"/>
                    <a:pt x="289" y="235"/>
                  </a:cubicBezTo>
                  <a:cubicBezTo>
                    <a:pt x="290" y="235"/>
                    <a:pt x="290" y="235"/>
                    <a:pt x="290" y="235"/>
                  </a:cubicBezTo>
                  <a:cubicBezTo>
                    <a:pt x="290" y="235"/>
                    <a:pt x="290" y="235"/>
                    <a:pt x="290" y="235"/>
                  </a:cubicBezTo>
                  <a:cubicBezTo>
                    <a:pt x="290" y="234"/>
                    <a:pt x="290" y="231"/>
                    <a:pt x="290" y="225"/>
                  </a:cubicBezTo>
                  <a:cubicBezTo>
                    <a:pt x="290" y="225"/>
                    <a:pt x="290" y="225"/>
                    <a:pt x="290" y="225"/>
                  </a:cubicBezTo>
                  <a:cubicBezTo>
                    <a:pt x="290" y="225"/>
                    <a:pt x="290" y="225"/>
                    <a:pt x="290" y="225"/>
                  </a:cubicBezTo>
                  <a:cubicBezTo>
                    <a:pt x="290" y="225"/>
                    <a:pt x="290" y="225"/>
                    <a:pt x="290" y="225"/>
                  </a:cubicBezTo>
                  <a:cubicBezTo>
                    <a:pt x="290" y="225"/>
                    <a:pt x="290" y="222"/>
                    <a:pt x="290" y="219"/>
                  </a:cubicBezTo>
                  <a:cubicBezTo>
                    <a:pt x="260" y="218"/>
                    <a:pt x="231" y="218"/>
                    <a:pt x="203" y="217"/>
                  </a:cubicBezTo>
                  <a:cubicBezTo>
                    <a:pt x="188" y="217"/>
                    <a:pt x="173" y="216"/>
                    <a:pt x="159" y="216"/>
                  </a:cubicBezTo>
                  <a:cubicBezTo>
                    <a:pt x="148" y="216"/>
                    <a:pt x="148" y="216"/>
                    <a:pt x="148" y="216"/>
                  </a:cubicBezTo>
                  <a:cubicBezTo>
                    <a:pt x="146" y="216"/>
                    <a:pt x="146" y="216"/>
                    <a:pt x="146" y="216"/>
                  </a:cubicBezTo>
                  <a:cubicBezTo>
                    <a:pt x="146" y="216"/>
                    <a:pt x="146" y="216"/>
                    <a:pt x="146" y="216"/>
                  </a:cubicBezTo>
                  <a:cubicBezTo>
                    <a:pt x="146" y="205"/>
                    <a:pt x="146" y="195"/>
                    <a:pt x="147" y="186"/>
                  </a:cubicBezTo>
                  <a:cubicBezTo>
                    <a:pt x="146" y="186"/>
                    <a:pt x="146" y="186"/>
                    <a:pt x="146" y="186"/>
                  </a:cubicBezTo>
                  <a:cubicBezTo>
                    <a:pt x="146" y="186"/>
                    <a:pt x="146" y="187"/>
                    <a:pt x="146" y="187"/>
                  </a:cubicBezTo>
                  <a:cubicBezTo>
                    <a:pt x="146" y="187"/>
                    <a:pt x="146" y="167"/>
                    <a:pt x="147" y="147"/>
                  </a:cubicBezTo>
                  <a:cubicBezTo>
                    <a:pt x="148" y="127"/>
                    <a:pt x="148" y="107"/>
                    <a:pt x="148" y="107"/>
                  </a:cubicBezTo>
                  <a:cubicBezTo>
                    <a:pt x="148" y="107"/>
                    <a:pt x="148" y="111"/>
                    <a:pt x="148" y="121"/>
                  </a:cubicBezTo>
                  <a:cubicBezTo>
                    <a:pt x="149" y="121"/>
                    <a:pt x="149" y="121"/>
                    <a:pt x="149" y="121"/>
                  </a:cubicBezTo>
                  <a:cubicBezTo>
                    <a:pt x="149" y="115"/>
                    <a:pt x="149" y="110"/>
                    <a:pt x="149" y="105"/>
                  </a:cubicBezTo>
                  <a:cubicBezTo>
                    <a:pt x="148" y="105"/>
                    <a:pt x="146" y="105"/>
                    <a:pt x="145" y="105"/>
                  </a:cubicBezTo>
                  <a:moveTo>
                    <a:pt x="1" y="101"/>
                  </a:moveTo>
                  <a:cubicBezTo>
                    <a:pt x="1" y="101"/>
                    <a:pt x="1" y="101"/>
                    <a:pt x="1" y="101"/>
                  </a:cubicBezTo>
                  <a:cubicBezTo>
                    <a:pt x="0" y="107"/>
                    <a:pt x="0" y="111"/>
                    <a:pt x="0" y="111"/>
                  </a:cubicBezTo>
                  <a:cubicBezTo>
                    <a:pt x="0" y="111"/>
                    <a:pt x="0" y="108"/>
                    <a:pt x="1" y="101"/>
                  </a:cubicBezTo>
                  <a:cubicBezTo>
                    <a:pt x="1" y="101"/>
                    <a:pt x="1" y="101"/>
                    <a:pt x="1" y="101"/>
                  </a:cubicBezTo>
                  <a:moveTo>
                    <a:pt x="1983" y="85"/>
                  </a:moveTo>
                  <a:cubicBezTo>
                    <a:pt x="1983" y="85"/>
                    <a:pt x="1983" y="87"/>
                    <a:pt x="1983" y="88"/>
                  </a:cubicBezTo>
                  <a:cubicBezTo>
                    <a:pt x="1983" y="88"/>
                    <a:pt x="1983" y="88"/>
                    <a:pt x="1983" y="88"/>
                  </a:cubicBezTo>
                  <a:cubicBezTo>
                    <a:pt x="1983" y="86"/>
                    <a:pt x="1983" y="85"/>
                    <a:pt x="1983" y="85"/>
                  </a:cubicBezTo>
                  <a:moveTo>
                    <a:pt x="1" y="74"/>
                  </a:moveTo>
                  <a:cubicBezTo>
                    <a:pt x="1" y="76"/>
                    <a:pt x="1" y="79"/>
                    <a:pt x="1" y="81"/>
                  </a:cubicBezTo>
                  <a:cubicBezTo>
                    <a:pt x="0" y="93"/>
                    <a:pt x="0" y="106"/>
                    <a:pt x="0" y="106"/>
                  </a:cubicBezTo>
                  <a:cubicBezTo>
                    <a:pt x="0" y="106"/>
                    <a:pt x="0" y="103"/>
                    <a:pt x="1" y="97"/>
                  </a:cubicBezTo>
                  <a:cubicBezTo>
                    <a:pt x="1" y="97"/>
                    <a:pt x="1" y="97"/>
                    <a:pt x="1" y="97"/>
                  </a:cubicBezTo>
                  <a:cubicBezTo>
                    <a:pt x="1" y="96"/>
                    <a:pt x="1" y="95"/>
                    <a:pt x="1" y="94"/>
                  </a:cubicBezTo>
                  <a:cubicBezTo>
                    <a:pt x="1" y="94"/>
                    <a:pt x="1" y="94"/>
                    <a:pt x="1" y="94"/>
                  </a:cubicBezTo>
                  <a:cubicBezTo>
                    <a:pt x="1" y="94"/>
                    <a:pt x="1" y="94"/>
                    <a:pt x="1" y="94"/>
                  </a:cubicBezTo>
                  <a:cubicBezTo>
                    <a:pt x="1" y="94"/>
                    <a:pt x="1" y="94"/>
                    <a:pt x="1" y="94"/>
                  </a:cubicBezTo>
                  <a:cubicBezTo>
                    <a:pt x="1" y="93"/>
                    <a:pt x="1" y="92"/>
                    <a:pt x="1" y="92"/>
                  </a:cubicBezTo>
                  <a:cubicBezTo>
                    <a:pt x="1" y="92"/>
                    <a:pt x="1" y="93"/>
                    <a:pt x="1" y="94"/>
                  </a:cubicBezTo>
                  <a:cubicBezTo>
                    <a:pt x="1" y="95"/>
                    <a:pt x="0" y="97"/>
                    <a:pt x="0" y="97"/>
                  </a:cubicBezTo>
                  <a:cubicBezTo>
                    <a:pt x="0" y="97"/>
                    <a:pt x="1" y="92"/>
                    <a:pt x="1" y="74"/>
                  </a:cubicBezTo>
                  <a:moveTo>
                    <a:pt x="1760" y="65"/>
                  </a:moveTo>
                  <a:cubicBezTo>
                    <a:pt x="1688" y="66"/>
                    <a:pt x="1523" y="67"/>
                    <a:pt x="1396" y="67"/>
                  </a:cubicBezTo>
                  <a:cubicBezTo>
                    <a:pt x="1355" y="67"/>
                    <a:pt x="1319" y="67"/>
                    <a:pt x="1290" y="67"/>
                  </a:cubicBezTo>
                  <a:cubicBezTo>
                    <a:pt x="1292" y="67"/>
                    <a:pt x="1294" y="67"/>
                    <a:pt x="1296" y="67"/>
                  </a:cubicBezTo>
                  <a:cubicBezTo>
                    <a:pt x="1323" y="68"/>
                    <a:pt x="1353" y="69"/>
                    <a:pt x="1383" y="70"/>
                  </a:cubicBezTo>
                  <a:cubicBezTo>
                    <a:pt x="1404" y="70"/>
                    <a:pt x="1424" y="70"/>
                    <a:pt x="1442" y="70"/>
                  </a:cubicBezTo>
                  <a:cubicBezTo>
                    <a:pt x="1516" y="70"/>
                    <a:pt x="1592" y="71"/>
                    <a:pt x="1662" y="73"/>
                  </a:cubicBezTo>
                  <a:cubicBezTo>
                    <a:pt x="1676" y="73"/>
                    <a:pt x="1690" y="73"/>
                    <a:pt x="1703" y="73"/>
                  </a:cubicBezTo>
                  <a:cubicBezTo>
                    <a:pt x="1726" y="73"/>
                    <a:pt x="1740" y="73"/>
                    <a:pt x="1742" y="73"/>
                  </a:cubicBezTo>
                  <a:cubicBezTo>
                    <a:pt x="1742" y="73"/>
                    <a:pt x="1742" y="73"/>
                    <a:pt x="1742" y="73"/>
                  </a:cubicBezTo>
                  <a:cubicBezTo>
                    <a:pt x="1733" y="73"/>
                    <a:pt x="1723" y="73"/>
                    <a:pt x="1713" y="74"/>
                  </a:cubicBezTo>
                  <a:cubicBezTo>
                    <a:pt x="1713" y="74"/>
                    <a:pt x="1713" y="74"/>
                    <a:pt x="1713" y="74"/>
                  </a:cubicBezTo>
                  <a:cubicBezTo>
                    <a:pt x="1738" y="74"/>
                    <a:pt x="1738" y="74"/>
                    <a:pt x="1738" y="74"/>
                  </a:cubicBezTo>
                  <a:cubicBezTo>
                    <a:pt x="1750" y="74"/>
                    <a:pt x="1750" y="74"/>
                    <a:pt x="1750" y="74"/>
                  </a:cubicBezTo>
                  <a:cubicBezTo>
                    <a:pt x="1751" y="74"/>
                    <a:pt x="1751" y="74"/>
                    <a:pt x="1751" y="74"/>
                  </a:cubicBezTo>
                  <a:cubicBezTo>
                    <a:pt x="1754" y="74"/>
                    <a:pt x="1757" y="74"/>
                    <a:pt x="1760" y="74"/>
                  </a:cubicBezTo>
                  <a:cubicBezTo>
                    <a:pt x="1760" y="71"/>
                    <a:pt x="1760" y="68"/>
                    <a:pt x="1760" y="65"/>
                  </a:cubicBezTo>
                  <a:moveTo>
                    <a:pt x="1928" y="57"/>
                  </a:moveTo>
                  <a:cubicBezTo>
                    <a:pt x="1928" y="57"/>
                    <a:pt x="1928" y="57"/>
                    <a:pt x="1928" y="57"/>
                  </a:cubicBezTo>
                  <a:cubicBezTo>
                    <a:pt x="1928" y="57"/>
                    <a:pt x="1928" y="58"/>
                    <a:pt x="1928" y="59"/>
                  </a:cubicBezTo>
                  <a:cubicBezTo>
                    <a:pt x="1928" y="59"/>
                    <a:pt x="1928" y="59"/>
                    <a:pt x="1928" y="59"/>
                  </a:cubicBezTo>
                  <a:cubicBezTo>
                    <a:pt x="1928" y="59"/>
                    <a:pt x="1928" y="59"/>
                    <a:pt x="1928" y="59"/>
                  </a:cubicBezTo>
                  <a:cubicBezTo>
                    <a:pt x="1927" y="59"/>
                    <a:pt x="1927" y="59"/>
                    <a:pt x="1927" y="59"/>
                  </a:cubicBezTo>
                  <a:cubicBezTo>
                    <a:pt x="1926" y="59"/>
                    <a:pt x="1926" y="59"/>
                    <a:pt x="1926" y="59"/>
                  </a:cubicBezTo>
                  <a:cubicBezTo>
                    <a:pt x="1924" y="60"/>
                    <a:pt x="1924" y="60"/>
                    <a:pt x="1924" y="60"/>
                  </a:cubicBezTo>
                  <a:cubicBezTo>
                    <a:pt x="1915" y="60"/>
                    <a:pt x="1915" y="60"/>
                    <a:pt x="1915" y="60"/>
                  </a:cubicBezTo>
                  <a:cubicBezTo>
                    <a:pt x="1898" y="60"/>
                    <a:pt x="1898" y="60"/>
                    <a:pt x="1898" y="60"/>
                  </a:cubicBezTo>
                  <a:cubicBezTo>
                    <a:pt x="1854" y="62"/>
                    <a:pt x="1818" y="63"/>
                    <a:pt x="1796" y="64"/>
                  </a:cubicBezTo>
                  <a:cubicBezTo>
                    <a:pt x="1796" y="65"/>
                    <a:pt x="1783" y="65"/>
                    <a:pt x="1760" y="65"/>
                  </a:cubicBezTo>
                  <a:cubicBezTo>
                    <a:pt x="1760" y="68"/>
                    <a:pt x="1760" y="71"/>
                    <a:pt x="1760" y="74"/>
                  </a:cubicBezTo>
                  <a:cubicBezTo>
                    <a:pt x="1786" y="74"/>
                    <a:pt x="1811" y="74"/>
                    <a:pt x="1836" y="73"/>
                  </a:cubicBezTo>
                  <a:cubicBezTo>
                    <a:pt x="1867" y="73"/>
                    <a:pt x="1898" y="72"/>
                    <a:pt x="1928" y="72"/>
                  </a:cubicBezTo>
                  <a:cubicBezTo>
                    <a:pt x="1928" y="64"/>
                    <a:pt x="1928" y="59"/>
                    <a:pt x="1928" y="58"/>
                  </a:cubicBezTo>
                  <a:cubicBezTo>
                    <a:pt x="1928" y="57"/>
                    <a:pt x="1928" y="57"/>
                    <a:pt x="1928" y="57"/>
                  </a:cubicBezTo>
                  <a:moveTo>
                    <a:pt x="2" y="53"/>
                  </a:moveTo>
                  <a:cubicBezTo>
                    <a:pt x="2" y="53"/>
                    <a:pt x="2" y="55"/>
                    <a:pt x="2" y="57"/>
                  </a:cubicBezTo>
                  <a:cubicBezTo>
                    <a:pt x="2" y="57"/>
                    <a:pt x="2" y="57"/>
                    <a:pt x="2" y="57"/>
                  </a:cubicBezTo>
                  <a:cubicBezTo>
                    <a:pt x="2" y="57"/>
                    <a:pt x="2" y="57"/>
                    <a:pt x="2" y="57"/>
                  </a:cubicBezTo>
                  <a:cubicBezTo>
                    <a:pt x="2" y="57"/>
                    <a:pt x="2" y="58"/>
                    <a:pt x="2" y="60"/>
                  </a:cubicBezTo>
                  <a:cubicBezTo>
                    <a:pt x="2" y="60"/>
                    <a:pt x="2" y="60"/>
                    <a:pt x="2" y="60"/>
                  </a:cubicBezTo>
                  <a:cubicBezTo>
                    <a:pt x="2" y="58"/>
                    <a:pt x="2" y="57"/>
                    <a:pt x="2" y="57"/>
                  </a:cubicBezTo>
                  <a:cubicBezTo>
                    <a:pt x="2" y="57"/>
                    <a:pt x="2" y="57"/>
                    <a:pt x="2" y="57"/>
                  </a:cubicBezTo>
                  <a:cubicBezTo>
                    <a:pt x="2" y="56"/>
                    <a:pt x="2" y="55"/>
                    <a:pt x="2" y="53"/>
                  </a:cubicBezTo>
                  <a:cubicBezTo>
                    <a:pt x="2" y="53"/>
                    <a:pt x="2" y="53"/>
                    <a:pt x="2" y="53"/>
                  </a:cubicBezTo>
                  <a:moveTo>
                    <a:pt x="485" y="20"/>
                  </a:moveTo>
                  <a:cubicBezTo>
                    <a:pt x="621" y="22"/>
                    <a:pt x="756" y="25"/>
                    <a:pt x="886" y="28"/>
                  </a:cubicBezTo>
                  <a:cubicBezTo>
                    <a:pt x="873" y="27"/>
                    <a:pt x="860" y="27"/>
                    <a:pt x="846" y="27"/>
                  </a:cubicBezTo>
                  <a:cubicBezTo>
                    <a:pt x="720" y="23"/>
                    <a:pt x="601" y="21"/>
                    <a:pt x="485" y="20"/>
                  </a:cubicBezTo>
                  <a:moveTo>
                    <a:pt x="170" y="7"/>
                  </a:moveTo>
                  <a:cubicBezTo>
                    <a:pt x="170" y="7"/>
                    <a:pt x="169" y="19"/>
                    <a:pt x="168" y="60"/>
                  </a:cubicBezTo>
                  <a:cubicBezTo>
                    <a:pt x="168" y="60"/>
                    <a:pt x="168" y="60"/>
                    <a:pt x="168" y="60"/>
                  </a:cubicBezTo>
                  <a:cubicBezTo>
                    <a:pt x="168" y="42"/>
                    <a:pt x="169" y="25"/>
                    <a:pt x="169" y="12"/>
                  </a:cubicBezTo>
                  <a:cubicBezTo>
                    <a:pt x="170" y="9"/>
                    <a:pt x="170" y="7"/>
                    <a:pt x="170" y="7"/>
                  </a:cubicBezTo>
                  <a:moveTo>
                    <a:pt x="1980" y="0"/>
                  </a:moveTo>
                  <a:cubicBezTo>
                    <a:pt x="1980" y="0"/>
                    <a:pt x="1980" y="9"/>
                    <a:pt x="1980" y="33"/>
                  </a:cubicBezTo>
                  <a:cubicBezTo>
                    <a:pt x="1978" y="33"/>
                    <a:pt x="1978" y="33"/>
                    <a:pt x="1978" y="33"/>
                  </a:cubicBezTo>
                  <a:cubicBezTo>
                    <a:pt x="1976" y="33"/>
                    <a:pt x="1976" y="33"/>
                    <a:pt x="1976" y="33"/>
                  </a:cubicBezTo>
                  <a:cubicBezTo>
                    <a:pt x="1970" y="33"/>
                    <a:pt x="1970" y="33"/>
                    <a:pt x="1970" y="33"/>
                  </a:cubicBezTo>
                  <a:cubicBezTo>
                    <a:pt x="1847" y="37"/>
                    <a:pt x="1725" y="39"/>
                    <a:pt x="1602" y="39"/>
                  </a:cubicBezTo>
                  <a:cubicBezTo>
                    <a:pt x="1593" y="39"/>
                    <a:pt x="1584" y="39"/>
                    <a:pt x="1574" y="39"/>
                  </a:cubicBezTo>
                  <a:cubicBezTo>
                    <a:pt x="1458" y="39"/>
                    <a:pt x="1340" y="38"/>
                    <a:pt x="1221" y="35"/>
                  </a:cubicBezTo>
                  <a:cubicBezTo>
                    <a:pt x="1318" y="37"/>
                    <a:pt x="1409" y="39"/>
                    <a:pt x="1493" y="39"/>
                  </a:cubicBezTo>
                  <a:cubicBezTo>
                    <a:pt x="1493" y="39"/>
                    <a:pt x="1493" y="39"/>
                    <a:pt x="1493" y="39"/>
                  </a:cubicBezTo>
                  <a:cubicBezTo>
                    <a:pt x="1528" y="40"/>
                    <a:pt x="1562" y="40"/>
                    <a:pt x="1595" y="40"/>
                  </a:cubicBezTo>
                  <a:cubicBezTo>
                    <a:pt x="1596" y="40"/>
                    <a:pt x="1597" y="40"/>
                    <a:pt x="1598" y="40"/>
                  </a:cubicBezTo>
                  <a:cubicBezTo>
                    <a:pt x="1820" y="40"/>
                    <a:pt x="1963" y="33"/>
                    <a:pt x="1967" y="33"/>
                  </a:cubicBezTo>
                  <a:cubicBezTo>
                    <a:pt x="1967" y="33"/>
                    <a:pt x="1967" y="33"/>
                    <a:pt x="1967" y="33"/>
                  </a:cubicBezTo>
                  <a:cubicBezTo>
                    <a:pt x="1967" y="33"/>
                    <a:pt x="1967" y="33"/>
                    <a:pt x="1967" y="33"/>
                  </a:cubicBezTo>
                  <a:cubicBezTo>
                    <a:pt x="1967" y="33"/>
                    <a:pt x="1967" y="33"/>
                    <a:pt x="1967" y="33"/>
                  </a:cubicBezTo>
                  <a:cubicBezTo>
                    <a:pt x="1967" y="33"/>
                    <a:pt x="1967" y="33"/>
                    <a:pt x="1967" y="33"/>
                  </a:cubicBezTo>
                  <a:cubicBezTo>
                    <a:pt x="1963" y="33"/>
                    <a:pt x="1820" y="40"/>
                    <a:pt x="1598" y="40"/>
                  </a:cubicBezTo>
                  <a:cubicBezTo>
                    <a:pt x="1597" y="40"/>
                    <a:pt x="1596" y="40"/>
                    <a:pt x="1595" y="40"/>
                  </a:cubicBezTo>
                  <a:cubicBezTo>
                    <a:pt x="1562" y="40"/>
                    <a:pt x="1528" y="40"/>
                    <a:pt x="1493" y="39"/>
                  </a:cubicBezTo>
                  <a:cubicBezTo>
                    <a:pt x="1493" y="39"/>
                    <a:pt x="1493" y="39"/>
                    <a:pt x="1493" y="39"/>
                  </a:cubicBezTo>
                  <a:cubicBezTo>
                    <a:pt x="1409" y="39"/>
                    <a:pt x="1318" y="37"/>
                    <a:pt x="1221" y="35"/>
                  </a:cubicBezTo>
                  <a:cubicBezTo>
                    <a:pt x="1111" y="33"/>
                    <a:pt x="1000" y="31"/>
                    <a:pt x="886" y="28"/>
                  </a:cubicBezTo>
                  <a:cubicBezTo>
                    <a:pt x="756" y="25"/>
                    <a:pt x="621" y="22"/>
                    <a:pt x="485" y="20"/>
                  </a:cubicBezTo>
                  <a:cubicBezTo>
                    <a:pt x="453" y="20"/>
                    <a:pt x="420" y="19"/>
                    <a:pt x="388" y="19"/>
                  </a:cubicBezTo>
                  <a:cubicBezTo>
                    <a:pt x="368" y="19"/>
                    <a:pt x="349" y="19"/>
                    <a:pt x="330" y="20"/>
                  </a:cubicBezTo>
                  <a:cubicBezTo>
                    <a:pt x="288" y="20"/>
                    <a:pt x="246" y="20"/>
                    <a:pt x="204" y="21"/>
                  </a:cubicBezTo>
                  <a:cubicBezTo>
                    <a:pt x="172" y="22"/>
                    <a:pt x="172" y="22"/>
                    <a:pt x="172" y="22"/>
                  </a:cubicBezTo>
                  <a:cubicBezTo>
                    <a:pt x="170" y="22"/>
                    <a:pt x="170" y="22"/>
                    <a:pt x="170" y="22"/>
                  </a:cubicBezTo>
                  <a:cubicBezTo>
                    <a:pt x="169" y="22"/>
                    <a:pt x="169" y="22"/>
                    <a:pt x="169" y="22"/>
                  </a:cubicBezTo>
                  <a:cubicBezTo>
                    <a:pt x="169" y="32"/>
                    <a:pt x="169" y="36"/>
                    <a:pt x="169" y="36"/>
                  </a:cubicBezTo>
                  <a:cubicBezTo>
                    <a:pt x="169" y="36"/>
                    <a:pt x="169" y="29"/>
                    <a:pt x="169" y="22"/>
                  </a:cubicBezTo>
                  <a:cubicBezTo>
                    <a:pt x="169" y="18"/>
                    <a:pt x="169" y="15"/>
                    <a:pt x="169" y="12"/>
                  </a:cubicBezTo>
                  <a:cubicBezTo>
                    <a:pt x="169" y="25"/>
                    <a:pt x="168" y="42"/>
                    <a:pt x="168" y="60"/>
                  </a:cubicBezTo>
                  <a:cubicBezTo>
                    <a:pt x="169" y="60"/>
                    <a:pt x="169" y="60"/>
                    <a:pt x="170" y="60"/>
                  </a:cubicBezTo>
                  <a:cubicBezTo>
                    <a:pt x="170" y="57"/>
                    <a:pt x="170" y="55"/>
                    <a:pt x="170" y="52"/>
                  </a:cubicBezTo>
                  <a:cubicBezTo>
                    <a:pt x="171" y="52"/>
                    <a:pt x="171" y="52"/>
                    <a:pt x="171" y="52"/>
                  </a:cubicBezTo>
                  <a:cubicBezTo>
                    <a:pt x="171" y="52"/>
                    <a:pt x="171" y="52"/>
                    <a:pt x="171" y="52"/>
                  </a:cubicBezTo>
                  <a:cubicBezTo>
                    <a:pt x="173" y="52"/>
                    <a:pt x="173" y="52"/>
                    <a:pt x="173" y="52"/>
                  </a:cubicBezTo>
                  <a:cubicBezTo>
                    <a:pt x="177" y="52"/>
                    <a:pt x="177" y="52"/>
                    <a:pt x="177" y="52"/>
                  </a:cubicBezTo>
                  <a:cubicBezTo>
                    <a:pt x="184" y="52"/>
                    <a:pt x="184" y="52"/>
                    <a:pt x="184" y="52"/>
                  </a:cubicBezTo>
                  <a:cubicBezTo>
                    <a:pt x="198" y="52"/>
                    <a:pt x="198" y="52"/>
                    <a:pt x="198" y="52"/>
                  </a:cubicBezTo>
                  <a:cubicBezTo>
                    <a:pt x="227" y="51"/>
                    <a:pt x="227" y="51"/>
                    <a:pt x="227" y="51"/>
                  </a:cubicBezTo>
                  <a:cubicBezTo>
                    <a:pt x="281" y="50"/>
                    <a:pt x="337" y="50"/>
                    <a:pt x="393" y="50"/>
                  </a:cubicBezTo>
                  <a:cubicBezTo>
                    <a:pt x="661" y="50"/>
                    <a:pt x="942" y="58"/>
                    <a:pt x="1127" y="61"/>
                  </a:cubicBezTo>
                  <a:cubicBezTo>
                    <a:pt x="1127" y="61"/>
                    <a:pt x="1127" y="61"/>
                    <a:pt x="1127" y="61"/>
                  </a:cubicBezTo>
                  <a:cubicBezTo>
                    <a:pt x="1130" y="61"/>
                    <a:pt x="1196" y="64"/>
                    <a:pt x="1290" y="67"/>
                  </a:cubicBezTo>
                  <a:cubicBezTo>
                    <a:pt x="1319" y="67"/>
                    <a:pt x="1355" y="67"/>
                    <a:pt x="1396" y="67"/>
                  </a:cubicBezTo>
                  <a:cubicBezTo>
                    <a:pt x="1523" y="67"/>
                    <a:pt x="1688" y="66"/>
                    <a:pt x="1760" y="65"/>
                  </a:cubicBezTo>
                  <a:cubicBezTo>
                    <a:pt x="1760" y="60"/>
                    <a:pt x="1760" y="58"/>
                    <a:pt x="1760" y="58"/>
                  </a:cubicBezTo>
                  <a:cubicBezTo>
                    <a:pt x="1760" y="58"/>
                    <a:pt x="1760" y="61"/>
                    <a:pt x="1760" y="65"/>
                  </a:cubicBezTo>
                  <a:cubicBezTo>
                    <a:pt x="1783" y="65"/>
                    <a:pt x="1796" y="65"/>
                    <a:pt x="1796" y="64"/>
                  </a:cubicBezTo>
                  <a:cubicBezTo>
                    <a:pt x="1818" y="63"/>
                    <a:pt x="1854" y="62"/>
                    <a:pt x="1898" y="60"/>
                  </a:cubicBezTo>
                  <a:cubicBezTo>
                    <a:pt x="1915" y="60"/>
                    <a:pt x="1915" y="60"/>
                    <a:pt x="1915" y="60"/>
                  </a:cubicBezTo>
                  <a:cubicBezTo>
                    <a:pt x="1924" y="60"/>
                    <a:pt x="1924" y="60"/>
                    <a:pt x="1924" y="60"/>
                  </a:cubicBezTo>
                  <a:cubicBezTo>
                    <a:pt x="1926" y="59"/>
                    <a:pt x="1926" y="59"/>
                    <a:pt x="1926" y="59"/>
                  </a:cubicBezTo>
                  <a:cubicBezTo>
                    <a:pt x="1927" y="59"/>
                    <a:pt x="1927" y="59"/>
                    <a:pt x="1927" y="59"/>
                  </a:cubicBezTo>
                  <a:cubicBezTo>
                    <a:pt x="1928" y="59"/>
                    <a:pt x="1928" y="59"/>
                    <a:pt x="1928" y="59"/>
                  </a:cubicBezTo>
                  <a:cubicBezTo>
                    <a:pt x="1928" y="59"/>
                    <a:pt x="1928" y="59"/>
                    <a:pt x="1928" y="59"/>
                  </a:cubicBezTo>
                  <a:cubicBezTo>
                    <a:pt x="1928" y="59"/>
                    <a:pt x="1928" y="59"/>
                    <a:pt x="1928" y="59"/>
                  </a:cubicBezTo>
                  <a:cubicBezTo>
                    <a:pt x="1928" y="58"/>
                    <a:pt x="1928" y="57"/>
                    <a:pt x="1928" y="57"/>
                  </a:cubicBezTo>
                  <a:cubicBezTo>
                    <a:pt x="1928" y="57"/>
                    <a:pt x="1928" y="57"/>
                    <a:pt x="1928" y="57"/>
                  </a:cubicBezTo>
                  <a:cubicBezTo>
                    <a:pt x="1928" y="57"/>
                    <a:pt x="1928" y="57"/>
                    <a:pt x="1928" y="58"/>
                  </a:cubicBezTo>
                  <a:cubicBezTo>
                    <a:pt x="1928" y="58"/>
                    <a:pt x="1928" y="58"/>
                    <a:pt x="1928" y="58"/>
                  </a:cubicBezTo>
                  <a:cubicBezTo>
                    <a:pt x="1928" y="58"/>
                    <a:pt x="1928" y="58"/>
                    <a:pt x="1928" y="58"/>
                  </a:cubicBezTo>
                  <a:cubicBezTo>
                    <a:pt x="1928" y="59"/>
                    <a:pt x="1928" y="64"/>
                    <a:pt x="1928" y="72"/>
                  </a:cubicBezTo>
                  <a:cubicBezTo>
                    <a:pt x="1931" y="72"/>
                    <a:pt x="1935" y="72"/>
                    <a:pt x="1938" y="72"/>
                  </a:cubicBezTo>
                  <a:cubicBezTo>
                    <a:pt x="1962" y="71"/>
                    <a:pt x="1962" y="71"/>
                    <a:pt x="1962" y="71"/>
                  </a:cubicBezTo>
                  <a:cubicBezTo>
                    <a:pt x="1975" y="71"/>
                    <a:pt x="1975" y="71"/>
                    <a:pt x="1975" y="71"/>
                  </a:cubicBezTo>
                  <a:cubicBezTo>
                    <a:pt x="1980" y="71"/>
                    <a:pt x="1980" y="71"/>
                    <a:pt x="1980" y="71"/>
                  </a:cubicBezTo>
                  <a:cubicBezTo>
                    <a:pt x="1980" y="33"/>
                    <a:pt x="1980" y="0"/>
                    <a:pt x="1980" y="0"/>
                  </a:cubicBezTo>
                </a:path>
              </a:pathLst>
            </a:custGeom>
            <a:solidFill>
              <a:srgbClr val="E1E1E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2" name="Freeform 6"/>
            <p:cNvSpPr/>
            <p:nvPr/>
          </p:nvSpPr>
          <p:spPr bwMode="auto">
            <a:xfrm>
              <a:off x="7650163" y="4629150"/>
              <a:ext cx="165100" cy="17463"/>
            </a:xfrm>
            <a:custGeom>
              <a:avLst/>
              <a:gdLst>
                <a:gd name="T0" fmla="*/ 1 w 166"/>
                <a:gd name="T1" fmla="*/ 0 h 17"/>
                <a:gd name="T2" fmla="*/ 0 w 166"/>
                <a:gd name="T3" fmla="*/ 10 h 17"/>
                <a:gd name="T4" fmla="*/ 0 w 166"/>
                <a:gd name="T5" fmla="*/ 11 h 17"/>
                <a:gd name="T6" fmla="*/ 1 w 166"/>
                <a:gd name="T7" fmla="*/ 11 h 17"/>
                <a:gd name="T8" fmla="*/ 1 w 166"/>
                <a:gd name="T9" fmla="*/ 11 h 17"/>
                <a:gd name="T10" fmla="*/ 2 w 166"/>
                <a:gd name="T11" fmla="*/ 11 h 17"/>
                <a:gd name="T12" fmla="*/ 20 w 166"/>
                <a:gd name="T13" fmla="*/ 12 h 17"/>
                <a:gd name="T14" fmla="*/ 56 w 166"/>
                <a:gd name="T15" fmla="*/ 13 h 17"/>
                <a:gd name="T16" fmla="*/ 128 w 166"/>
                <a:gd name="T17" fmla="*/ 16 h 17"/>
                <a:gd name="T18" fmla="*/ 166 w 166"/>
                <a:gd name="T19" fmla="*/ 17 h 17"/>
                <a:gd name="T20" fmla="*/ 166 w 166"/>
                <a:gd name="T21" fmla="*/ 17 h 17"/>
                <a:gd name="T22" fmla="*/ 138 w 166"/>
                <a:gd name="T23" fmla="*/ 16 h 17"/>
                <a:gd name="T24" fmla="*/ 66 w 166"/>
                <a:gd name="T25" fmla="*/ 13 h 17"/>
                <a:gd name="T26" fmla="*/ 30 w 166"/>
                <a:gd name="T27" fmla="*/ 12 h 17"/>
                <a:gd name="T28" fmla="*/ 12 w 166"/>
                <a:gd name="T29" fmla="*/ 11 h 17"/>
                <a:gd name="T30" fmla="*/ 3 w 166"/>
                <a:gd name="T31" fmla="*/ 11 h 17"/>
                <a:gd name="T32" fmla="*/ 1 w 166"/>
                <a:gd name="T33" fmla="*/ 11 h 17"/>
                <a:gd name="T34" fmla="*/ 0 w 166"/>
                <a:gd name="T35" fmla="*/ 11 h 17"/>
                <a:gd name="T36" fmla="*/ 1 w 166"/>
                <a:gd name="T3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6" h="17">
                  <a:moveTo>
                    <a:pt x="1" y="0"/>
                  </a:moveTo>
                  <a:cubicBezTo>
                    <a:pt x="1" y="0"/>
                    <a:pt x="1" y="4"/>
                    <a:pt x="0" y="10"/>
                  </a:cubicBezTo>
                  <a:cubicBezTo>
                    <a:pt x="0" y="10"/>
                    <a:pt x="0" y="11"/>
                    <a:pt x="0" y="11"/>
                  </a:cubicBezTo>
                  <a:cubicBezTo>
                    <a:pt x="1" y="11"/>
                    <a:pt x="1" y="11"/>
                    <a:pt x="1" y="11"/>
                  </a:cubicBezTo>
                  <a:cubicBezTo>
                    <a:pt x="1" y="11"/>
                    <a:pt x="1" y="11"/>
                    <a:pt x="1" y="11"/>
                  </a:cubicBezTo>
                  <a:cubicBezTo>
                    <a:pt x="2" y="11"/>
                    <a:pt x="2" y="11"/>
                    <a:pt x="2" y="11"/>
                  </a:cubicBezTo>
                  <a:cubicBezTo>
                    <a:pt x="20" y="12"/>
                    <a:pt x="20" y="12"/>
                    <a:pt x="20" y="12"/>
                  </a:cubicBezTo>
                  <a:cubicBezTo>
                    <a:pt x="56" y="13"/>
                    <a:pt x="56" y="13"/>
                    <a:pt x="56" y="13"/>
                  </a:cubicBezTo>
                  <a:cubicBezTo>
                    <a:pt x="128" y="16"/>
                    <a:pt x="128" y="16"/>
                    <a:pt x="128" y="16"/>
                  </a:cubicBezTo>
                  <a:cubicBezTo>
                    <a:pt x="140" y="17"/>
                    <a:pt x="153" y="17"/>
                    <a:pt x="166" y="17"/>
                  </a:cubicBezTo>
                  <a:cubicBezTo>
                    <a:pt x="166" y="17"/>
                    <a:pt x="166" y="17"/>
                    <a:pt x="166" y="17"/>
                  </a:cubicBezTo>
                  <a:cubicBezTo>
                    <a:pt x="156" y="17"/>
                    <a:pt x="147" y="16"/>
                    <a:pt x="138" y="16"/>
                  </a:cubicBezTo>
                  <a:cubicBezTo>
                    <a:pt x="114" y="15"/>
                    <a:pt x="90" y="14"/>
                    <a:pt x="66" y="13"/>
                  </a:cubicBezTo>
                  <a:cubicBezTo>
                    <a:pt x="30" y="12"/>
                    <a:pt x="30" y="12"/>
                    <a:pt x="30" y="12"/>
                  </a:cubicBezTo>
                  <a:cubicBezTo>
                    <a:pt x="12" y="11"/>
                    <a:pt x="12" y="11"/>
                    <a:pt x="12" y="11"/>
                  </a:cubicBezTo>
                  <a:cubicBezTo>
                    <a:pt x="3" y="11"/>
                    <a:pt x="3" y="11"/>
                    <a:pt x="3" y="11"/>
                  </a:cubicBezTo>
                  <a:cubicBezTo>
                    <a:pt x="1" y="11"/>
                    <a:pt x="1" y="11"/>
                    <a:pt x="1" y="11"/>
                  </a:cubicBezTo>
                  <a:cubicBezTo>
                    <a:pt x="0" y="11"/>
                    <a:pt x="0" y="11"/>
                    <a:pt x="0" y="11"/>
                  </a:cubicBezTo>
                  <a:cubicBezTo>
                    <a:pt x="1" y="3"/>
                    <a:pt x="1" y="0"/>
                    <a:pt x="1"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3" name="Freeform 7"/>
            <p:cNvSpPr>
              <a:spLocks noEditPoints="1"/>
            </p:cNvSpPr>
            <p:nvPr/>
          </p:nvSpPr>
          <p:spPr bwMode="auto">
            <a:xfrm>
              <a:off x="7650163" y="4640263"/>
              <a:ext cx="166688" cy="14288"/>
            </a:xfrm>
            <a:custGeom>
              <a:avLst/>
              <a:gdLst>
                <a:gd name="T0" fmla="*/ 166 w 168"/>
                <a:gd name="T1" fmla="*/ 7 h 16"/>
                <a:gd name="T2" fmla="*/ 166 w 168"/>
                <a:gd name="T3" fmla="*/ 16 h 16"/>
                <a:gd name="T4" fmla="*/ 168 w 168"/>
                <a:gd name="T5" fmla="*/ 16 h 16"/>
                <a:gd name="T6" fmla="*/ 168 w 168"/>
                <a:gd name="T7" fmla="*/ 7 h 16"/>
                <a:gd name="T8" fmla="*/ 166 w 168"/>
                <a:gd name="T9" fmla="*/ 7 h 16"/>
                <a:gd name="T10" fmla="*/ 0 w 168"/>
                <a:gd name="T11" fmla="*/ 0 h 16"/>
                <a:gd name="T12" fmla="*/ 0 w 168"/>
                <a:gd name="T13" fmla="*/ 4 h 16"/>
                <a:gd name="T14" fmla="*/ 0 w 168"/>
                <a:gd name="T15" fmla="*/ 4 h 16"/>
                <a:gd name="T16" fmla="*/ 0 w 168"/>
                <a:gd name="T17" fmla="*/ 7 h 16"/>
                <a:gd name="T18" fmla="*/ 0 w 168"/>
                <a:gd name="T19" fmla="*/ 7 h 16"/>
                <a:gd name="T20" fmla="*/ 0 w 168"/>
                <a:gd name="T21" fmla="*/ 7 h 16"/>
                <a:gd name="T22" fmla="*/ 1 w 168"/>
                <a:gd name="T23" fmla="*/ 7 h 16"/>
                <a:gd name="T24" fmla="*/ 3 w 168"/>
                <a:gd name="T25" fmla="*/ 8 h 16"/>
                <a:gd name="T26" fmla="*/ 10 w 168"/>
                <a:gd name="T27" fmla="*/ 8 h 16"/>
                <a:gd name="T28" fmla="*/ 24 w 168"/>
                <a:gd name="T29" fmla="*/ 9 h 16"/>
                <a:gd name="T30" fmla="*/ 166 w 168"/>
                <a:gd name="T31" fmla="*/ 16 h 16"/>
                <a:gd name="T32" fmla="*/ 166 w 168"/>
                <a:gd name="T33" fmla="*/ 7 h 16"/>
                <a:gd name="T34" fmla="*/ 166 w 168"/>
                <a:gd name="T35" fmla="*/ 7 h 16"/>
                <a:gd name="T36" fmla="*/ 166 w 168"/>
                <a:gd name="T37" fmla="*/ 7 h 16"/>
                <a:gd name="T38" fmla="*/ 128 w 168"/>
                <a:gd name="T39" fmla="*/ 6 h 16"/>
                <a:gd name="T40" fmla="*/ 56 w 168"/>
                <a:gd name="T41" fmla="*/ 3 h 16"/>
                <a:gd name="T42" fmla="*/ 20 w 168"/>
                <a:gd name="T43" fmla="*/ 2 h 16"/>
                <a:gd name="T44" fmla="*/ 2 w 168"/>
                <a:gd name="T45" fmla="*/ 1 h 16"/>
                <a:gd name="T46" fmla="*/ 1 w 168"/>
                <a:gd name="T47" fmla="*/ 1 h 16"/>
                <a:gd name="T48" fmla="*/ 1 w 168"/>
                <a:gd name="T49" fmla="*/ 1 h 16"/>
                <a:gd name="T50" fmla="*/ 0 w 168"/>
                <a:gd name="T51" fmla="*/ 1 h 16"/>
                <a:gd name="T52" fmla="*/ 0 w 168"/>
                <a:gd name="T5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8" h="16">
                  <a:moveTo>
                    <a:pt x="166" y="7"/>
                  </a:moveTo>
                  <a:cubicBezTo>
                    <a:pt x="166" y="10"/>
                    <a:pt x="166" y="13"/>
                    <a:pt x="166" y="16"/>
                  </a:cubicBezTo>
                  <a:cubicBezTo>
                    <a:pt x="166" y="16"/>
                    <a:pt x="167" y="16"/>
                    <a:pt x="168" y="16"/>
                  </a:cubicBezTo>
                  <a:cubicBezTo>
                    <a:pt x="168" y="13"/>
                    <a:pt x="168" y="10"/>
                    <a:pt x="168" y="7"/>
                  </a:cubicBezTo>
                  <a:cubicBezTo>
                    <a:pt x="167" y="7"/>
                    <a:pt x="167" y="7"/>
                    <a:pt x="166" y="7"/>
                  </a:cubicBezTo>
                  <a:moveTo>
                    <a:pt x="0" y="0"/>
                  </a:moveTo>
                  <a:cubicBezTo>
                    <a:pt x="0" y="2"/>
                    <a:pt x="0" y="3"/>
                    <a:pt x="0" y="4"/>
                  </a:cubicBezTo>
                  <a:cubicBezTo>
                    <a:pt x="0" y="4"/>
                    <a:pt x="0" y="4"/>
                    <a:pt x="0" y="4"/>
                  </a:cubicBezTo>
                  <a:cubicBezTo>
                    <a:pt x="0" y="4"/>
                    <a:pt x="0" y="5"/>
                    <a:pt x="0" y="7"/>
                  </a:cubicBezTo>
                  <a:cubicBezTo>
                    <a:pt x="0" y="7"/>
                    <a:pt x="0" y="7"/>
                    <a:pt x="0" y="7"/>
                  </a:cubicBezTo>
                  <a:cubicBezTo>
                    <a:pt x="0" y="7"/>
                    <a:pt x="0" y="7"/>
                    <a:pt x="0" y="7"/>
                  </a:cubicBezTo>
                  <a:cubicBezTo>
                    <a:pt x="1" y="7"/>
                    <a:pt x="1" y="7"/>
                    <a:pt x="1" y="7"/>
                  </a:cubicBezTo>
                  <a:cubicBezTo>
                    <a:pt x="3" y="8"/>
                    <a:pt x="3" y="8"/>
                    <a:pt x="3" y="8"/>
                  </a:cubicBezTo>
                  <a:cubicBezTo>
                    <a:pt x="10" y="8"/>
                    <a:pt x="10" y="8"/>
                    <a:pt x="10" y="8"/>
                  </a:cubicBezTo>
                  <a:cubicBezTo>
                    <a:pt x="24" y="9"/>
                    <a:pt x="24" y="9"/>
                    <a:pt x="24" y="9"/>
                  </a:cubicBezTo>
                  <a:cubicBezTo>
                    <a:pt x="67" y="11"/>
                    <a:pt x="114" y="14"/>
                    <a:pt x="166" y="16"/>
                  </a:cubicBezTo>
                  <a:cubicBezTo>
                    <a:pt x="166" y="13"/>
                    <a:pt x="166" y="10"/>
                    <a:pt x="166" y="7"/>
                  </a:cubicBezTo>
                  <a:cubicBezTo>
                    <a:pt x="166" y="7"/>
                    <a:pt x="166" y="7"/>
                    <a:pt x="166" y="7"/>
                  </a:cubicBezTo>
                  <a:cubicBezTo>
                    <a:pt x="166" y="7"/>
                    <a:pt x="166" y="7"/>
                    <a:pt x="166" y="7"/>
                  </a:cubicBezTo>
                  <a:cubicBezTo>
                    <a:pt x="153" y="7"/>
                    <a:pt x="140" y="7"/>
                    <a:pt x="128" y="6"/>
                  </a:cubicBezTo>
                  <a:cubicBezTo>
                    <a:pt x="56" y="3"/>
                    <a:pt x="56" y="3"/>
                    <a:pt x="56" y="3"/>
                  </a:cubicBezTo>
                  <a:cubicBezTo>
                    <a:pt x="20" y="2"/>
                    <a:pt x="20" y="2"/>
                    <a:pt x="20" y="2"/>
                  </a:cubicBezTo>
                  <a:cubicBezTo>
                    <a:pt x="2" y="1"/>
                    <a:pt x="2" y="1"/>
                    <a:pt x="2" y="1"/>
                  </a:cubicBezTo>
                  <a:cubicBezTo>
                    <a:pt x="1" y="1"/>
                    <a:pt x="1" y="1"/>
                    <a:pt x="1" y="1"/>
                  </a:cubicBezTo>
                  <a:cubicBezTo>
                    <a:pt x="1" y="1"/>
                    <a:pt x="1" y="1"/>
                    <a:pt x="1" y="1"/>
                  </a:cubicBezTo>
                  <a:cubicBezTo>
                    <a:pt x="0" y="1"/>
                    <a:pt x="0" y="1"/>
                    <a:pt x="0" y="1"/>
                  </a:cubicBezTo>
                  <a:cubicBezTo>
                    <a:pt x="0" y="1"/>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4" name="Freeform 8"/>
            <p:cNvSpPr>
              <a:spLocks noEditPoints="1"/>
            </p:cNvSpPr>
            <p:nvPr/>
          </p:nvSpPr>
          <p:spPr bwMode="auto">
            <a:xfrm>
              <a:off x="9610726" y="4673600"/>
              <a:ext cx="3175" cy="42863"/>
            </a:xfrm>
            <a:custGeom>
              <a:avLst/>
              <a:gdLst>
                <a:gd name="T0" fmla="*/ 2 w 3"/>
                <a:gd name="T1" fmla="*/ 39 h 42"/>
                <a:gd name="T2" fmla="*/ 1 w 3"/>
                <a:gd name="T3" fmla="*/ 39 h 42"/>
                <a:gd name="T4" fmla="*/ 0 w 3"/>
                <a:gd name="T5" fmla="*/ 39 h 42"/>
                <a:gd name="T6" fmla="*/ 0 w 3"/>
                <a:gd name="T7" fmla="*/ 39 h 42"/>
                <a:gd name="T8" fmla="*/ 0 w 3"/>
                <a:gd name="T9" fmla="*/ 39 h 42"/>
                <a:gd name="T10" fmla="*/ 1 w 3"/>
                <a:gd name="T11" fmla="*/ 39 h 42"/>
                <a:gd name="T12" fmla="*/ 2 w 3"/>
                <a:gd name="T13" fmla="*/ 39 h 42"/>
                <a:gd name="T14" fmla="*/ 2 w 3"/>
                <a:gd name="T15" fmla="*/ 39 h 42"/>
                <a:gd name="T16" fmla="*/ 2 w 3"/>
                <a:gd name="T17" fmla="*/ 39 h 42"/>
                <a:gd name="T18" fmla="*/ 3 w 3"/>
                <a:gd name="T19" fmla="*/ 32 h 42"/>
                <a:gd name="T20" fmla="*/ 3 w 3"/>
                <a:gd name="T21" fmla="*/ 32 h 42"/>
                <a:gd name="T22" fmla="*/ 3 w 3"/>
                <a:gd name="T23" fmla="*/ 39 h 42"/>
                <a:gd name="T24" fmla="*/ 2 w 3"/>
                <a:gd name="T25" fmla="*/ 39 h 42"/>
                <a:gd name="T26" fmla="*/ 2 w 3"/>
                <a:gd name="T27" fmla="*/ 39 h 42"/>
                <a:gd name="T28" fmla="*/ 2 w 3"/>
                <a:gd name="T29" fmla="*/ 42 h 42"/>
                <a:gd name="T30" fmla="*/ 3 w 3"/>
                <a:gd name="T31" fmla="*/ 32 h 42"/>
                <a:gd name="T32" fmla="*/ 3 w 3"/>
                <a:gd name="T33" fmla="*/ 0 h 42"/>
                <a:gd name="T34" fmla="*/ 3 w 3"/>
                <a:gd name="T35" fmla="*/ 29 h 42"/>
                <a:gd name="T36" fmla="*/ 3 w 3"/>
                <a:gd name="T37" fmla="*/ 29 h 42"/>
                <a:gd name="T38" fmla="*/ 3 w 3"/>
                <a:gd name="T39" fmla="*/ 0 h 42"/>
                <a:gd name="T40" fmla="*/ 3 w 3"/>
                <a:gd name="T41" fmla="*/ 0 h 42"/>
                <a:gd name="T42" fmla="*/ 1 w 3"/>
                <a:gd name="T43" fmla="*/ 0 h 42"/>
                <a:gd name="T44" fmla="*/ 1 w 3"/>
                <a:gd name="T45" fmla="*/ 1 h 42"/>
                <a:gd name="T46" fmla="*/ 2 w 3"/>
                <a:gd name="T47" fmla="*/ 1 h 42"/>
                <a:gd name="T48" fmla="*/ 3 w 3"/>
                <a:gd name="T49" fmla="*/ 1 h 42"/>
                <a:gd name="T50" fmla="*/ 3 w 3"/>
                <a:gd name="T51" fmla="*/ 1 h 42"/>
                <a:gd name="T52" fmla="*/ 3 w 3"/>
                <a:gd name="T53" fmla="*/ 4 h 42"/>
                <a:gd name="T54" fmla="*/ 3 w 3"/>
                <a:gd name="T55" fmla="*/ 1 h 42"/>
                <a:gd name="T56" fmla="*/ 3 w 3"/>
                <a:gd name="T57" fmla="*/ 0 h 42"/>
                <a:gd name="T58" fmla="*/ 1 w 3"/>
                <a:gd name="T59" fmla="*/ 0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 h="42">
                  <a:moveTo>
                    <a:pt x="2" y="39"/>
                  </a:moveTo>
                  <a:cubicBezTo>
                    <a:pt x="1" y="39"/>
                    <a:pt x="1" y="39"/>
                    <a:pt x="1" y="39"/>
                  </a:cubicBezTo>
                  <a:cubicBezTo>
                    <a:pt x="0" y="39"/>
                    <a:pt x="0" y="39"/>
                    <a:pt x="0" y="39"/>
                  </a:cubicBezTo>
                  <a:cubicBezTo>
                    <a:pt x="0" y="39"/>
                    <a:pt x="0" y="39"/>
                    <a:pt x="0" y="39"/>
                  </a:cubicBezTo>
                  <a:cubicBezTo>
                    <a:pt x="0" y="39"/>
                    <a:pt x="0" y="39"/>
                    <a:pt x="0" y="39"/>
                  </a:cubicBezTo>
                  <a:cubicBezTo>
                    <a:pt x="1" y="39"/>
                    <a:pt x="1" y="39"/>
                    <a:pt x="1" y="39"/>
                  </a:cubicBezTo>
                  <a:cubicBezTo>
                    <a:pt x="2" y="39"/>
                    <a:pt x="2" y="39"/>
                    <a:pt x="2" y="39"/>
                  </a:cubicBezTo>
                  <a:cubicBezTo>
                    <a:pt x="2" y="39"/>
                    <a:pt x="2" y="39"/>
                    <a:pt x="2" y="39"/>
                  </a:cubicBezTo>
                  <a:cubicBezTo>
                    <a:pt x="2" y="39"/>
                    <a:pt x="2" y="39"/>
                    <a:pt x="2" y="39"/>
                  </a:cubicBezTo>
                  <a:moveTo>
                    <a:pt x="3" y="32"/>
                  </a:moveTo>
                  <a:cubicBezTo>
                    <a:pt x="3" y="32"/>
                    <a:pt x="3" y="32"/>
                    <a:pt x="3" y="32"/>
                  </a:cubicBezTo>
                  <a:cubicBezTo>
                    <a:pt x="3" y="34"/>
                    <a:pt x="3" y="36"/>
                    <a:pt x="3" y="39"/>
                  </a:cubicBezTo>
                  <a:cubicBezTo>
                    <a:pt x="2" y="39"/>
                    <a:pt x="2" y="39"/>
                    <a:pt x="2" y="39"/>
                  </a:cubicBezTo>
                  <a:cubicBezTo>
                    <a:pt x="2" y="39"/>
                    <a:pt x="2" y="39"/>
                    <a:pt x="2" y="39"/>
                  </a:cubicBezTo>
                  <a:cubicBezTo>
                    <a:pt x="2" y="41"/>
                    <a:pt x="2" y="42"/>
                    <a:pt x="2" y="42"/>
                  </a:cubicBezTo>
                  <a:cubicBezTo>
                    <a:pt x="2" y="42"/>
                    <a:pt x="3" y="40"/>
                    <a:pt x="3" y="32"/>
                  </a:cubicBezTo>
                  <a:moveTo>
                    <a:pt x="3" y="0"/>
                  </a:moveTo>
                  <a:cubicBezTo>
                    <a:pt x="3" y="5"/>
                    <a:pt x="3" y="13"/>
                    <a:pt x="3" y="29"/>
                  </a:cubicBezTo>
                  <a:cubicBezTo>
                    <a:pt x="3" y="29"/>
                    <a:pt x="3" y="29"/>
                    <a:pt x="3" y="29"/>
                  </a:cubicBezTo>
                  <a:cubicBezTo>
                    <a:pt x="3" y="23"/>
                    <a:pt x="3" y="14"/>
                    <a:pt x="3" y="0"/>
                  </a:cubicBezTo>
                  <a:cubicBezTo>
                    <a:pt x="3" y="0"/>
                    <a:pt x="3" y="0"/>
                    <a:pt x="3" y="0"/>
                  </a:cubicBezTo>
                  <a:moveTo>
                    <a:pt x="1" y="0"/>
                  </a:moveTo>
                  <a:cubicBezTo>
                    <a:pt x="1" y="0"/>
                    <a:pt x="1" y="1"/>
                    <a:pt x="1" y="1"/>
                  </a:cubicBezTo>
                  <a:cubicBezTo>
                    <a:pt x="2" y="1"/>
                    <a:pt x="2" y="1"/>
                    <a:pt x="2" y="1"/>
                  </a:cubicBezTo>
                  <a:cubicBezTo>
                    <a:pt x="3" y="1"/>
                    <a:pt x="3" y="1"/>
                    <a:pt x="3" y="1"/>
                  </a:cubicBezTo>
                  <a:cubicBezTo>
                    <a:pt x="3" y="1"/>
                    <a:pt x="3" y="1"/>
                    <a:pt x="3" y="1"/>
                  </a:cubicBezTo>
                  <a:cubicBezTo>
                    <a:pt x="3" y="3"/>
                    <a:pt x="3" y="4"/>
                    <a:pt x="3" y="4"/>
                  </a:cubicBezTo>
                  <a:cubicBezTo>
                    <a:pt x="3" y="4"/>
                    <a:pt x="3" y="2"/>
                    <a:pt x="3" y="1"/>
                  </a:cubicBezTo>
                  <a:cubicBezTo>
                    <a:pt x="3" y="1"/>
                    <a:pt x="3" y="1"/>
                    <a:pt x="3" y="0"/>
                  </a:cubicBezTo>
                  <a:cubicBezTo>
                    <a:pt x="1" y="0"/>
                    <a:pt x="1" y="0"/>
                    <a:pt x="1"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5" name="Freeform 9"/>
            <p:cNvSpPr>
              <a:spLocks noEditPoints="1"/>
            </p:cNvSpPr>
            <p:nvPr/>
          </p:nvSpPr>
          <p:spPr bwMode="auto">
            <a:xfrm>
              <a:off x="7650163" y="4673600"/>
              <a:ext cx="1970088" cy="39688"/>
            </a:xfrm>
            <a:custGeom>
              <a:avLst/>
              <a:gdLst>
                <a:gd name="T0" fmla="*/ 0 w 1989"/>
                <a:gd name="T1" fmla="*/ 3 h 39"/>
                <a:gd name="T2" fmla="*/ 0 w 1989"/>
                <a:gd name="T3" fmla="*/ 4 h 39"/>
                <a:gd name="T4" fmla="*/ 0 w 1989"/>
                <a:gd name="T5" fmla="*/ 6 h 39"/>
                <a:gd name="T6" fmla="*/ 0 w 1989"/>
                <a:gd name="T7" fmla="*/ 6 h 39"/>
                <a:gd name="T8" fmla="*/ 0 w 1989"/>
                <a:gd name="T9" fmla="*/ 3 h 39"/>
                <a:gd name="T10" fmla="*/ 1980 w 1989"/>
                <a:gd name="T11" fmla="*/ 4 h 39"/>
                <a:gd name="T12" fmla="*/ 1980 w 1989"/>
                <a:gd name="T13" fmla="*/ 4 h 39"/>
                <a:gd name="T14" fmla="*/ 1982 w 1989"/>
                <a:gd name="T15" fmla="*/ 0 h 39"/>
                <a:gd name="T16" fmla="*/ 1982 w 1989"/>
                <a:gd name="T17" fmla="*/ 1 h 39"/>
                <a:gd name="T18" fmla="*/ 1982 w 1989"/>
                <a:gd name="T19" fmla="*/ 4 h 39"/>
                <a:gd name="T20" fmla="*/ 1982 w 1989"/>
                <a:gd name="T21" fmla="*/ 1 h 39"/>
                <a:gd name="T22" fmla="*/ 1982 w 1989"/>
                <a:gd name="T23" fmla="*/ 1 h 39"/>
                <a:gd name="T24" fmla="*/ 1981 w 1989"/>
                <a:gd name="T25" fmla="*/ 1 h 39"/>
                <a:gd name="T26" fmla="*/ 1980 w 1989"/>
                <a:gd name="T27" fmla="*/ 1 h 39"/>
                <a:gd name="T28" fmla="*/ 1980 w 1989"/>
                <a:gd name="T29" fmla="*/ 12 h 39"/>
                <a:gd name="T30" fmla="*/ 1980 w 1989"/>
                <a:gd name="T31" fmla="*/ 13 h 39"/>
                <a:gd name="T32" fmla="*/ 1981 w 1989"/>
                <a:gd name="T33" fmla="*/ 13 h 39"/>
                <a:gd name="T34" fmla="*/ 1981 w 1989"/>
                <a:gd name="T35" fmla="*/ 14 h 39"/>
                <a:gd name="T36" fmla="*/ 1981 w 1989"/>
                <a:gd name="T37" fmla="*/ 13 h 39"/>
                <a:gd name="T38" fmla="*/ 1981 w 1989"/>
                <a:gd name="T39" fmla="*/ 12 h 39"/>
                <a:gd name="T40" fmla="*/ 1981 w 1989"/>
                <a:gd name="T41" fmla="*/ 26 h 39"/>
                <a:gd name="T42" fmla="*/ 1980 w 1989"/>
                <a:gd name="T43" fmla="*/ 26 h 39"/>
                <a:gd name="T44" fmla="*/ 1979 w 1989"/>
                <a:gd name="T45" fmla="*/ 26 h 39"/>
                <a:gd name="T46" fmla="*/ 1979 w 1989"/>
                <a:gd name="T47" fmla="*/ 39 h 39"/>
                <a:gd name="T48" fmla="*/ 1980 w 1989"/>
                <a:gd name="T49" fmla="*/ 39 h 39"/>
                <a:gd name="T50" fmla="*/ 1981 w 1989"/>
                <a:gd name="T51" fmla="*/ 39 h 39"/>
                <a:gd name="T52" fmla="*/ 1981 w 1989"/>
                <a:gd name="T53" fmla="*/ 35 h 39"/>
                <a:gd name="T54" fmla="*/ 1981 w 1989"/>
                <a:gd name="T55" fmla="*/ 39 h 39"/>
                <a:gd name="T56" fmla="*/ 1982 w 1989"/>
                <a:gd name="T57" fmla="*/ 39 h 39"/>
                <a:gd name="T58" fmla="*/ 1982 w 1989"/>
                <a:gd name="T59" fmla="*/ 32 h 39"/>
                <a:gd name="T60" fmla="*/ 1982 w 1989"/>
                <a:gd name="T61" fmla="*/ 32 h 39"/>
                <a:gd name="T62" fmla="*/ 1982 w 1989"/>
                <a:gd name="T63" fmla="*/ 32 h 39"/>
                <a:gd name="T64" fmla="*/ 1983 w 1989"/>
                <a:gd name="T65" fmla="*/ 31 h 39"/>
                <a:gd name="T66" fmla="*/ 1982 w 1989"/>
                <a:gd name="T67" fmla="*/ 31 h 39"/>
                <a:gd name="T68" fmla="*/ 1982 w 1989"/>
                <a:gd name="T69" fmla="*/ 29 h 39"/>
                <a:gd name="T70" fmla="*/ 1982 w 1989"/>
                <a:gd name="T71" fmla="*/ 29 h 39"/>
                <a:gd name="T72" fmla="*/ 1982 w 1989"/>
                <a:gd name="T73" fmla="*/ 0 h 39"/>
                <a:gd name="T74" fmla="*/ 1982 w 1989"/>
                <a:gd name="T7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89" h="39">
                  <a:moveTo>
                    <a:pt x="0" y="3"/>
                  </a:moveTo>
                  <a:cubicBezTo>
                    <a:pt x="0" y="3"/>
                    <a:pt x="0" y="3"/>
                    <a:pt x="0" y="4"/>
                  </a:cubicBezTo>
                  <a:cubicBezTo>
                    <a:pt x="0" y="4"/>
                    <a:pt x="0" y="5"/>
                    <a:pt x="0" y="6"/>
                  </a:cubicBezTo>
                  <a:cubicBezTo>
                    <a:pt x="0" y="6"/>
                    <a:pt x="0" y="6"/>
                    <a:pt x="0" y="6"/>
                  </a:cubicBezTo>
                  <a:cubicBezTo>
                    <a:pt x="0" y="4"/>
                    <a:pt x="0" y="3"/>
                    <a:pt x="0" y="3"/>
                  </a:cubicBezTo>
                  <a:moveTo>
                    <a:pt x="1980" y="4"/>
                  </a:moveTo>
                  <a:cubicBezTo>
                    <a:pt x="1980" y="4"/>
                    <a:pt x="1980" y="4"/>
                    <a:pt x="1980" y="4"/>
                  </a:cubicBezTo>
                  <a:moveTo>
                    <a:pt x="1982" y="0"/>
                  </a:moveTo>
                  <a:cubicBezTo>
                    <a:pt x="1982" y="1"/>
                    <a:pt x="1982" y="1"/>
                    <a:pt x="1982" y="1"/>
                  </a:cubicBezTo>
                  <a:cubicBezTo>
                    <a:pt x="1982" y="2"/>
                    <a:pt x="1982" y="4"/>
                    <a:pt x="1982" y="4"/>
                  </a:cubicBezTo>
                  <a:cubicBezTo>
                    <a:pt x="1982" y="4"/>
                    <a:pt x="1982" y="3"/>
                    <a:pt x="1982" y="1"/>
                  </a:cubicBezTo>
                  <a:cubicBezTo>
                    <a:pt x="1982" y="1"/>
                    <a:pt x="1982" y="1"/>
                    <a:pt x="1982" y="1"/>
                  </a:cubicBezTo>
                  <a:cubicBezTo>
                    <a:pt x="1981" y="1"/>
                    <a:pt x="1981" y="1"/>
                    <a:pt x="1981" y="1"/>
                  </a:cubicBezTo>
                  <a:cubicBezTo>
                    <a:pt x="1980" y="1"/>
                    <a:pt x="1980" y="1"/>
                    <a:pt x="1980" y="1"/>
                  </a:cubicBezTo>
                  <a:cubicBezTo>
                    <a:pt x="1980" y="4"/>
                    <a:pt x="1980" y="8"/>
                    <a:pt x="1980" y="12"/>
                  </a:cubicBezTo>
                  <a:cubicBezTo>
                    <a:pt x="1980" y="12"/>
                    <a:pt x="1980" y="13"/>
                    <a:pt x="1980" y="13"/>
                  </a:cubicBezTo>
                  <a:cubicBezTo>
                    <a:pt x="1981" y="13"/>
                    <a:pt x="1981" y="13"/>
                    <a:pt x="1981" y="13"/>
                  </a:cubicBezTo>
                  <a:cubicBezTo>
                    <a:pt x="1981" y="14"/>
                    <a:pt x="1981" y="14"/>
                    <a:pt x="1981" y="14"/>
                  </a:cubicBezTo>
                  <a:cubicBezTo>
                    <a:pt x="1981" y="14"/>
                    <a:pt x="1981" y="14"/>
                    <a:pt x="1981" y="13"/>
                  </a:cubicBezTo>
                  <a:cubicBezTo>
                    <a:pt x="1981" y="12"/>
                    <a:pt x="1981" y="12"/>
                    <a:pt x="1981" y="12"/>
                  </a:cubicBezTo>
                  <a:cubicBezTo>
                    <a:pt x="1981" y="12"/>
                    <a:pt x="1981" y="15"/>
                    <a:pt x="1981" y="26"/>
                  </a:cubicBezTo>
                  <a:cubicBezTo>
                    <a:pt x="1980" y="26"/>
                    <a:pt x="1980" y="26"/>
                    <a:pt x="1980" y="26"/>
                  </a:cubicBezTo>
                  <a:cubicBezTo>
                    <a:pt x="1979" y="26"/>
                    <a:pt x="1979" y="26"/>
                    <a:pt x="1979" y="26"/>
                  </a:cubicBezTo>
                  <a:cubicBezTo>
                    <a:pt x="1979" y="31"/>
                    <a:pt x="1979" y="35"/>
                    <a:pt x="1979" y="39"/>
                  </a:cubicBezTo>
                  <a:cubicBezTo>
                    <a:pt x="1980" y="39"/>
                    <a:pt x="1980" y="39"/>
                    <a:pt x="1980" y="39"/>
                  </a:cubicBezTo>
                  <a:cubicBezTo>
                    <a:pt x="1981" y="39"/>
                    <a:pt x="1981" y="39"/>
                    <a:pt x="1981" y="39"/>
                  </a:cubicBezTo>
                  <a:cubicBezTo>
                    <a:pt x="1981" y="36"/>
                    <a:pt x="1981" y="35"/>
                    <a:pt x="1981" y="35"/>
                  </a:cubicBezTo>
                  <a:cubicBezTo>
                    <a:pt x="1981" y="35"/>
                    <a:pt x="1981" y="37"/>
                    <a:pt x="1981" y="39"/>
                  </a:cubicBezTo>
                  <a:cubicBezTo>
                    <a:pt x="1982" y="39"/>
                    <a:pt x="1982" y="39"/>
                    <a:pt x="1982" y="39"/>
                  </a:cubicBezTo>
                  <a:cubicBezTo>
                    <a:pt x="1982" y="36"/>
                    <a:pt x="1982" y="34"/>
                    <a:pt x="1982" y="32"/>
                  </a:cubicBezTo>
                  <a:cubicBezTo>
                    <a:pt x="1982" y="32"/>
                    <a:pt x="1982" y="32"/>
                    <a:pt x="1982" y="32"/>
                  </a:cubicBezTo>
                  <a:cubicBezTo>
                    <a:pt x="1982" y="32"/>
                    <a:pt x="1982" y="32"/>
                    <a:pt x="1982" y="32"/>
                  </a:cubicBezTo>
                  <a:cubicBezTo>
                    <a:pt x="1988" y="32"/>
                    <a:pt x="1989" y="31"/>
                    <a:pt x="1983" y="31"/>
                  </a:cubicBezTo>
                  <a:cubicBezTo>
                    <a:pt x="1983" y="31"/>
                    <a:pt x="1982" y="31"/>
                    <a:pt x="1982" y="31"/>
                  </a:cubicBezTo>
                  <a:cubicBezTo>
                    <a:pt x="1982" y="30"/>
                    <a:pt x="1982" y="30"/>
                    <a:pt x="1982" y="29"/>
                  </a:cubicBezTo>
                  <a:cubicBezTo>
                    <a:pt x="1982" y="29"/>
                    <a:pt x="1982" y="29"/>
                    <a:pt x="1982" y="29"/>
                  </a:cubicBezTo>
                  <a:cubicBezTo>
                    <a:pt x="1982" y="13"/>
                    <a:pt x="1982" y="5"/>
                    <a:pt x="1982" y="0"/>
                  </a:cubicBezTo>
                  <a:cubicBezTo>
                    <a:pt x="1982" y="0"/>
                    <a:pt x="1982" y="0"/>
                    <a:pt x="1982"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6" name="Freeform 10"/>
            <p:cNvSpPr>
              <a:spLocks noEditPoints="1"/>
            </p:cNvSpPr>
            <p:nvPr/>
          </p:nvSpPr>
          <p:spPr bwMode="auto">
            <a:xfrm>
              <a:off x="7648576" y="4683125"/>
              <a:ext cx="144463" cy="7938"/>
            </a:xfrm>
            <a:custGeom>
              <a:avLst/>
              <a:gdLst>
                <a:gd name="T0" fmla="*/ 1 w 145"/>
                <a:gd name="T1" fmla="*/ 3 h 8"/>
                <a:gd name="T2" fmla="*/ 1 w 145"/>
                <a:gd name="T3" fmla="*/ 4 h 8"/>
                <a:gd name="T4" fmla="*/ 1 w 145"/>
                <a:gd name="T5" fmla="*/ 4 h 8"/>
                <a:gd name="T6" fmla="*/ 2 w 145"/>
                <a:gd name="T7" fmla="*/ 4 h 8"/>
                <a:gd name="T8" fmla="*/ 6 w 145"/>
                <a:gd name="T9" fmla="*/ 4 h 8"/>
                <a:gd name="T10" fmla="*/ 145 w 145"/>
                <a:gd name="T11" fmla="*/ 8 h 8"/>
                <a:gd name="T12" fmla="*/ 145 w 145"/>
                <a:gd name="T13" fmla="*/ 8 h 8"/>
                <a:gd name="T14" fmla="*/ 16 w 145"/>
                <a:gd name="T15" fmla="*/ 4 h 8"/>
                <a:gd name="T16" fmla="*/ 7 w 145"/>
                <a:gd name="T17" fmla="*/ 4 h 8"/>
                <a:gd name="T18" fmla="*/ 3 w 145"/>
                <a:gd name="T19" fmla="*/ 3 h 8"/>
                <a:gd name="T20" fmla="*/ 1 w 145"/>
                <a:gd name="T21" fmla="*/ 3 h 8"/>
                <a:gd name="T22" fmla="*/ 1 w 145"/>
                <a:gd name="T23" fmla="*/ 0 h 8"/>
                <a:gd name="T24" fmla="*/ 1 w 145"/>
                <a:gd name="T25" fmla="*/ 4 h 8"/>
                <a:gd name="T26" fmla="*/ 1 w 145"/>
                <a:gd name="T27" fmla="*/ 4 h 8"/>
                <a:gd name="T28" fmla="*/ 1 w 145"/>
                <a:gd name="T29" fmla="*/ 0 h 8"/>
                <a:gd name="T30" fmla="*/ 1 w 145"/>
                <a:gd name="T3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5" h="8">
                  <a:moveTo>
                    <a:pt x="1" y="3"/>
                  </a:moveTo>
                  <a:cubicBezTo>
                    <a:pt x="1" y="3"/>
                    <a:pt x="1" y="3"/>
                    <a:pt x="1" y="4"/>
                  </a:cubicBezTo>
                  <a:cubicBezTo>
                    <a:pt x="1" y="4"/>
                    <a:pt x="1" y="4"/>
                    <a:pt x="1" y="4"/>
                  </a:cubicBezTo>
                  <a:cubicBezTo>
                    <a:pt x="2" y="4"/>
                    <a:pt x="2" y="4"/>
                    <a:pt x="2" y="4"/>
                  </a:cubicBezTo>
                  <a:cubicBezTo>
                    <a:pt x="6" y="4"/>
                    <a:pt x="6" y="4"/>
                    <a:pt x="6" y="4"/>
                  </a:cubicBezTo>
                  <a:cubicBezTo>
                    <a:pt x="52" y="5"/>
                    <a:pt x="98" y="7"/>
                    <a:pt x="145" y="8"/>
                  </a:cubicBezTo>
                  <a:cubicBezTo>
                    <a:pt x="145" y="8"/>
                    <a:pt x="145" y="8"/>
                    <a:pt x="145" y="8"/>
                  </a:cubicBezTo>
                  <a:cubicBezTo>
                    <a:pt x="102" y="7"/>
                    <a:pt x="59" y="5"/>
                    <a:pt x="16" y="4"/>
                  </a:cubicBezTo>
                  <a:cubicBezTo>
                    <a:pt x="7" y="4"/>
                    <a:pt x="7" y="4"/>
                    <a:pt x="7" y="4"/>
                  </a:cubicBezTo>
                  <a:cubicBezTo>
                    <a:pt x="3" y="3"/>
                    <a:pt x="3" y="3"/>
                    <a:pt x="3" y="3"/>
                  </a:cubicBezTo>
                  <a:cubicBezTo>
                    <a:pt x="1" y="3"/>
                    <a:pt x="1" y="3"/>
                    <a:pt x="1" y="3"/>
                  </a:cubicBezTo>
                  <a:moveTo>
                    <a:pt x="1" y="0"/>
                  </a:moveTo>
                  <a:cubicBezTo>
                    <a:pt x="1" y="3"/>
                    <a:pt x="0" y="4"/>
                    <a:pt x="1" y="4"/>
                  </a:cubicBezTo>
                  <a:cubicBezTo>
                    <a:pt x="1" y="4"/>
                    <a:pt x="1" y="4"/>
                    <a:pt x="1" y="4"/>
                  </a:cubicBezTo>
                  <a:cubicBezTo>
                    <a:pt x="1" y="3"/>
                    <a:pt x="1" y="1"/>
                    <a:pt x="1" y="0"/>
                  </a:cubicBezTo>
                  <a:cubicBezTo>
                    <a:pt x="1" y="0"/>
                    <a:pt x="1" y="0"/>
                    <a:pt x="1" y="0"/>
                  </a:cubicBezTo>
                </a:path>
              </a:pathLst>
            </a:custGeom>
            <a:solidFill>
              <a:srgbClr val="B9BAB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7" name="Freeform 11"/>
            <p:cNvSpPr>
              <a:spLocks noEditPoints="1"/>
            </p:cNvSpPr>
            <p:nvPr/>
          </p:nvSpPr>
          <p:spPr bwMode="auto">
            <a:xfrm>
              <a:off x="7650163" y="4679950"/>
              <a:ext cx="1911350" cy="77788"/>
            </a:xfrm>
            <a:custGeom>
              <a:avLst/>
              <a:gdLst>
                <a:gd name="T0" fmla="*/ 1758 w 1929"/>
                <a:gd name="T1" fmla="*/ 73 h 78"/>
                <a:gd name="T2" fmla="*/ 1758 w 1929"/>
                <a:gd name="T3" fmla="*/ 74 h 78"/>
                <a:gd name="T4" fmla="*/ 1798 w 1929"/>
                <a:gd name="T5" fmla="*/ 75 h 78"/>
                <a:gd name="T6" fmla="*/ 1864 w 1929"/>
                <a:gd name="T7" fmla="*/ 76 h 78"/>
                <a:gd name="T8" fmla="*/ 1898 w 1929"/>
                <a:gd name="T9" fmla="*/ 77 h 78"/>
                <a:gd name="T10" fmla="*/ 1904 w 1929"/>
                <a:gd name="T11" fmla="*/ 77 h 78"/>
                <a:gd name="T12" fmla="*/ 1908 w 1929"/>
                <a:gd name="T13" fmla="*/ 77 h 78"/>
                <a:gd name="T14" fmla="*/ 1922 w 1929"/>
                <a:gd name="T15" fmla="*/ 77 h 78"/>
                <a:gd name="T16" fmla="*/ 1906 w 1929"/>
                <a:gd name="T17" fmla="*/ 76 h 78"/>
                <a:gd name="T18" fmla="*/ 1870 w 1929"/>
                <a:gd name="T19" fmla="*/ 75 h 78"/>
                <a:gd name="T20" fmla="*/ 1799 w 1929"/>
                <a:gd name="T21" fmla="*/ 74 h 78"/>
                <a:gd name="T22" fmla="*/ 1758 w 1929"/>
                <a:gd name="T23" fmla="*/ 73 h 78"/>
                <a:gd name="T24" fmla="*/ 1758 w 1929"/>
                <a:gd name="T25" fmla="*/ 73 h 78"/>
                <a:gd name="T26" fmla="*/ 1758 w 1929"/>
                <a:gd name="T27" fmla="*/ 74 h 78"/>
                <a:gd name="T28" fmla="*/ 1758 w 1929"/>
                <a:gd name="T29" fmla="*/ 74 h 78"/>
                <a:gd name="T30" fmla="*/ 1758 w 1929"/>
                <a:gd name="T31" fmla="*/ 73 h 78"/>
                <a:gd name="T32" fmla="*/ 1758 w 1929"/>
                <a:gd name="T33" fmla="*/ 73 h 78"/>
                <a:gd name="T34" fmla="*/ 1929 w 1929"/>
                <a:gd name="T35" fmla="*/ 48 h 78"/>
                <a:gd name="T36" fmla="*/ 1929 w 1929"/>
                <a:gd name="T37" fmla="*/ 55 h 78"/>
                <a:gd name="T38" fmla="*/ 1929 w 1929"/>
                <a:gd name="T39" fmla="*/ 55 h 78"/>
                <a:gd name="T40" fmla="*/ 1928 w 1929"/>
                <a:gd name="T41" fmla="*/ 55 h 78"/>
                <a:gd name="T42" fmla="*/ 1928 w 1929"/>
                <a:gd name="T43" fmla="*/ 77 h 78"/>
                <a:gd name="T44" fmla="*/ 1928 w 1929"/>
                <a:gd name="T45" fmla="*/ 77 h 78"/>
                <a:gd name="T46" fmla="*/ 1929 w 1929"/>
                <a:gd name="T47" fmla="*/ 77 h 78"/>
                <a:gd name="T48" fmla="*/ 1929 w 1929"/>
                <a:gd name="T49" fmla="*/ 78 h 78"/>
                <a:gd name="T50" fmla="*/ 1929 w 1929"/>
                <a:gd name="T51" fmla="*/ 48 h 78"/>
                <a:gd name="T52" fmla="*/ 1929 w 1929"/>
                <a:gd name="T53" fmla="*/ 48 h 78"/>
                <a:gd name="T54" fmla="*/ 0 w 1929"/>
                <a:gd name="T55" fmla="*/ 0 h 78"/>
                <a:gd name="T56" fmla="*/ 0 w 1929"/>
                <a:gd name="T57" fmla="*/ 3 h 78"/>
                <a:gd name="T58" fmla="*/ 0 w 1929"/>
                <a:gd name="T59" fmla="*/ 3 h 78"/>
                <a:gd name="T60" fmla="*/ 0 w 1929"/>
                <a:gd name="T61" fmla="*/ 7 h 78"/>
                <a:gd name="T62" fmla="*/ 0 w 1929"/>
                <a:gd name="T63" fmla="*/ 7 h 78"/>
                <a:gd name="T64" fmla="*/ 0 w 1929"/>
                <a:gd name="T65" fmla="*/ 7 h 78"/>
                <a:gd name="T66" fmla="*/ 0 w 1929"/>
                <a:gd name="T67" fmla="*/ 6 h 78"/>
                <a:gd name="T68" fmla="*/ 2 w 1929"/>
                <a:gd name="T69" fmla="*/ 6 h 78"/>
                <a:gd name="T70" fmla="*/ 6 w 1929"/>
                <a:gd name="T71" fmla="*/ 7 h 78"/>
                <a:gd name="T72" fmla="*/ 15 w 1929"/>
                <a:gd name="T73" fmla="*/ 7 h 78"/>
                <a:gd name="T74" fmla="*/ 144 w 1929"/>
                <a:gd name="T75" fmla="*/ 11 h 78"/>
                <a:gd name="T76" fmla="*/ 144 w 1929"/>
                <a:gd name="T77" fmla="*/ 11 h 78"/>
                <a:gd name="T78" fmla="*/ 148 w 1929"/>
                <a:gd name="T79" fmla="*/ 11 h 78"/>
                <a:gd name="T80" fmla="*/ 148 w 1929"/>
                <a:gd name="T81" fmla="*/ 10 h 78"/>
                <a:gd name="T82" fmla="*/ 77 w 1929"/>
                <a:gd name="T83" fmla="*/ 5 h 78"/>
                <a:gd name="T84" fmla="*/ 29 w 1929"/>
                <a:gd name="T85" fmla="*/ 2 h 78"/>
                <a:gd name="T86" fmla="*/ 3 w 1929"/>
                <a:gd name="T87" fmla="*/ 0 h 78"/>
                <a:gd name="T88" fmla="*/ 0 w 1929"/>
                <a:gd name="T89" fmla="*/ 0 h 78"/>
                <a:gd name="T90" fmla="*/ 0 w 1929"/>
                <a:gd name="T91" fmla="*/ 3 h 78"/>
                <a:gd name="T92" fmla="*/ 0 w 1929"/>
                <a:gd name="T93" fmla="*/ 0 h 78"/>
                <a:gd name="T94" fmla="*/ 0 w 1929"/>
                <a:gd name="T95"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29" h="78">
                  <a:moveTo>
                    <a:pt x="1758" y="73"/>
                  </a:moveTo>
                  <a:cubicBezTo>
                    <a:pt x="1758" y="74"/>
                    <a:pt x="1758" y="74"/>
                    <a:pt x="1758" y="74"/>
                  </a:cubicBezTo>
                  <a:cubicBezTo>
                    <a:pt x="1771" y="74"/>
                    <a:pt x="1784" y="74"/>
                    <a:pt x="1798" y="75"/>
                  </a:cubicBezTo>
                  <a:cubicBezTo>
                    <a:pt x="1819" y="75"/>
                    <a:pt x="1841" y="75"/>
                    <a:pt x="1864" y="76"/>
                  </a:cubicBezTo>
                  <a:cubicBezTo>
                    <a:pt x="1875" y="76"/>
                    <a:pt x="1886" y="77"/>
                    <a:pt x="1898" y="77"/>
                  </a:cubicBezTo>
                  <a:cubicBezTo>
                    <a:pt x="1904" y="77"/>
                    <a:pt x="1904" y="77"/>
                    <a:pt x="1904" y="77"/>
                  </a:cubicBezTo>
                  <a:cubicBezTo>
                    <a:pt x="1905" y="77"/>
                    <a:pt x="1907" y="77"/>
                    <a:pt x="1908" y="77"/>
                  </a:cubicBezTo>
                  <a:cubicBezTo>
                    <a:pt x="1922" y="77"/>
                    <a:pt x="1922" y="77"/>
                    <a:pt x="1922" y="77"/>
                  </a:cubicBezTo>
                  <a:cubicBezTo>
                    <a:pt x="1906" y="76"/>
                    <a:pt x="1906" y="76"/>
                    <a:pt x="1906" y="76"/>
                  </a:cubicBezTo>
                  <a:cubicBezTo>
                    <a:pt x="1870" y="75"/>
                    <a:pt x="1870" y="75"/>
                    <a:pt x="1870" y="75"/>
                  </a:cubicBezTo>
                  <a:cubicBezTo>
                    <a:pt x="1846" y="75"/>
                    <a:pt x="1822" y="74"/>
                    <a:pt x="1799" y="74"/>
                  </a:cubicBezTo>
                  <a:cubicBezTo>
                    <a:pt x="1785" y="74"/>
                    <a:pt x="1772" y="74"/>
                    <a:pt x="1758" y="73"/>
                  </a:cubicBezTo>
                  <a:moveTo>
                    <a:pt x="1758" y="73"/>
                  </a:moveTo>
                  <a:cubicBezTo>
                    <a:pt x="1758" y="74"/>
                    <a:pt x="1758" y="74"/>
                    <a:pt x="1758" y="74"/>
                  </a:cubicBezTo>
                  <a:cubicBezTo>
                    <a:pt x="1758" y="74"/>
                    <a:pt x="1758" y="74"/>
                    <a:pt x="1758" y="74"/>
                  </a:cubicBezTo>
                  <a:cubicBezTo>
                    <a:pt x="1758" y="74"/>
                    <a:pt x="1758" y="74"/>
                    <a:pt x="1758" y="73"/>
                  </a:cubicBezTo>
                  <a:cubicBezTo>
                    <a:pt x="1758" y="73"/>
                    <a:pt x="1758" y="73"/>
                    <a:pt x="1758" y="73"/>
                  </a:cubicBezTo>
                  <a:moveTo>
                    <a:pt x="1929" y="48"/>
                  </a:moveTo>
                  <a:cubicBezTo>
                    <a:pt x="1929" y="52"/>
                    <a:pt x="1929" y="55"/>
                    <a:pt x="1929" y="55"/>
                  </a:cubicBezTo>
                  <a:cubicBezTo>
                    <a:pt x="1929" y="55"/>
                    <a:pt x="1929" y="55"/>
                    <a:pt x="1929" y="55"/>
                  </a:cubicBezTo>
                  <a:cubicBezTo>
                    <a:pt x="1928" y="55"/>
                    <a:pt x="1928" y="55"/>
                    <a:pt x="1928" y="55"/>
                  </a:cubicBezTo>
                  <a:cubicBezTo>
                    <a:pt x="1928" y="61"/>
                    <a:pt x="1928" y="69"/>
                    <a:pt x="1928" y="77"/>
                  </a:cubicBezTo>
                  <a:cubicBezTo>
                    <a:pt x="1928" y="77"/>
                    <a:pt x="1928" y="77"/>
                    <a:pt x="1928" y="77"/>
                  </a:cubicBezTo>
                  <a:cubicBezTo>
                    <a:pt x="1929" y="77"/>
                    <a:pt x="1929" y="77"/>
                    <a:pt x="1929" y="77"/>
                  </a:cubicBezTo>
                  <a:cubicBezTo>
                    <a:pt x="1929" y="77"/>
                    <a:pt x="1929" y="78"/>
                    <a:pt x="1929" y="78"/>
                  </a:cubicBezTo>
                  <a:cubicBezTo>
                    <a:pt x="1929" y="78"/>
                    <a:pt x="1929" y="64"/>
                    <a:pt x="1929" y="48"/>
                  </a:cubicBezTo>
                  <a:cubicBezTo>
                    <a:pt x="1929" y="48"/>
                    <a:pt x="1929" y="48"/>
                    <a:pt x="1929" y="48"/>
                  </a:cubicBezTo>
                  <a:moveTo>
                    <a:pt x="0" y="0"/>
                  </a:moveTo>
                  <a:cubicBezTo>
                    <a:pt x="0" y="1"/>
                    <a:pt x="0" y="2"/>
                    <a:pt x="0" y="3"/>
                  </a:cubicBezTo>
                  <a:cubicBezTo>
                    <a:pt x="0" y="3"/>
                    <a:pt x="0" y="3"/>
                    <a:pt x="0" y="3"/>
                  </a:cubicBezTo>
                  <a:cubicBezTo>
                    <a:pt x="0" y="4"/>
                    <a:pt x="0" y="6"/>
                    <a:pt x="0" y="7"/>
                  </a:cubicBezTo>
                  <a:cubicBezTo>
                    <a:pt x="0" y="7"/>
                    <a:pt x="0" y="7"/>
                    <a:pt x="0" y="7"/>
                  </a:cubicBezTo>
                  <a:cubicBezTo>
                    <a:pt x="0" y="7"/>
                    <a:pt x="0" y="7"/>
                    <a:pt x="0" y="7"/>
                  </a:cubicBezTo>
                  <a:cubicBezTo>
                    <a:pt x="0" y="6"/>
                    <a:pt x="0" y="6"/>
                    <a:pt x="0" y="6"/>
                  </a:cubicBezTo>
                  <a:cubicBezTo>
                    <a:pt x="2" y="6"/>
                    <a:pt x="2" y="6"/>
                    <a:pt x="2" y="6"/>
                  </a:cubicBezTo>
                  <a:cubicBezTo>
                    <a:pt x="6" y="7"/>
                    <a:pt x="6" y="7"/>
                    <a:pt x="6" y="7"/>
                  </a:cubicBezTo>
                  <a:cubicBezTo>
                    <a:pt x="15" y="7"/>
                    <a:pt x="15" y="7"/>
                    <a:pt x="15" y="7"/>
                  </a:cubicBezTo>
                  <a:cubicBezTo>
                    <a:pt x="58" y="8"/>
                    <a:pt x="101" y="10"/>
                    <a:pt x="144" y="11"/>
                  </a:cubicBezTo>
                  <a:cubicBezTo>
                    <a:pt x="144" y="11"/>
                    <a:pt x="144" y="11"/>
                    <a:pt x="144" y="11"/>
                  </a:cubicBezTo>
                  <a:cubicBezTo>
                    <a:pt x="145" y="11"/>
                    <a:pt x="147" y="11"/>
                    <a:pt x="148" y="11"/>
                  </a:cubicBezTo>
                  <a:cubicBezTo>
                    <a:pt x="148" y="11"/>
                    <a:pt x="148" y="10"/>
                    <a:pt x="148" y="10"/>
                  </a:cubicBezTo>
                  <a:cubicBezTo>
                    <a:pt x="128" y="9"/>
                    <a:pt x="104" y="7"/>
                    <a:pt x="77" y="5"/>
                  </a:cubicBezTo>
                  <a:cubicBezTo>
                    <a:pt x="62" y="4"/>
                    <a:pt x="46" y="3"/>
                    <a:pt x="29" y="2"/>
                  </a:cubicBezTo>
                  <a:cubicBezTo>
                    <a:pt x="21" y="1"/>
                    <a:pt x="12" y="1"/>
                    <a:pt x="3" y="0"/>
                  </a:cubicBezTo>
                  <a:cubicBezTo>
                    <a:pt x="0" y="0"/>
                    <a:pt x="0" y="0"/>
                    <a:pt x="0" y="0"/>
                  </a:cubicBezTo>
                  <a:cubicBezTo>
                    <a:pt x="0" y="2"/>
                    <a:pt x="0" y="3"/>
                    <a:pt x="0" y="3"/>
                  </a:cubicBezTo>
                  <a:cubicBezTo>
                    <a:pt x="0" y="3"/>
                    <a:pt x="0" y="2"/>
                    <a:pt x="0" y="0"/>
                  </a:cubicBezTo>
                  <a:cubicBezTo>
                    <a:pt x="0" y="0"/>
                    <a:pt x="0" y="0"/>
                    <a:pt x="0" y="0"/>
                  </a:cubicBezTo>
                </a:path>
              </a:pathLst>
            </a:custGeom>
            <a:solidFill>
              <a:srgbClr val="B6B7B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8" name="Freeform 12"/>
            <p:cNvSpPr>
              <a:spLocks noEditPoints="1"/>
            </p:cNvSpPr>
            <p:nvPr/>
          </p:nvSpPr>
          <p:spPr bwMode="auto">
            <a:xfrm>
              <a:off x="7648576" y="4640263"/>
              <a:ext cx="1963738" cy="123825"/>
            </a:xfrm>
            <a:custGeom>
              <a:avLst/>
              <a:gdLst>
                <a:gd name="T0" fmla="*/ 304 w 1982"/>
                <a:gd name="T1" fmla="*/ 122 h 124"/>
                <a:gd name="T2" fmla="*/ 304 w 1982"/>
                <a:gd name="T3" fmla="*/ 113 h 124"/>
                <a:gd name="T4" fmla="*/ 304 w 1982"/>
                <a:gd name="T5" fmla="*/ 87 h 124"/>
                <a:gd name="T6" fmla="*/ 304 w 1982"/>
                <a:gd name="T7" fmla="*/ 85 h 124"/>
                <a:gd name="T8" fmla="*/ 304 w 1982"/>
                <a:gd name="T9" fmla="*/ 85 h 124"/>
                <a:gd name="T10" fmla="*/ 322 w 1982"/>
                <a:gd name="T11" fmla="*/ 80 h 124"/>
                <a:gd name="T12" fmla="*/ 351 w 1982"/>
                <a:gd name="T13" fmla="*/ 88 h 124"/>
                <a:gd name="T14" fmla="*/ 304 w 1982"/>
                <a:gd name="T15" fmla="*/ 78 h 124"/>
                <a:gd name="T16" fmla="*/ 169 w 1982"/>
                <a:gd name="T17" fmla="*/ 68 h 124"/>
                <a:gd name="T18" fmla="*/ 186 w 1982"/>
                <a:gd name="T19" fmla="*/ 77 h 124"/>
                <a:gd name="T20" fmla="*/ 169 w 1982"/>
                <a:gd name="T21" fmla="*/ 68 h 124"/>
                <a:gd name="T22" fmla="*/ 1721 w 1982"/>
                <a:gd name="T23" fmla="*/ 58 h 124"/>
                <a:gd name="T24" fmla="*/ 1730 w 1982"/>
                <a:gd name="T25" fmla="*/ 67 h 124"/>
                <a:gd name="T26" fmla="*/ 1759 w 1982"/>
                <a:gd name="T27" fmla="*/ 67 h 124"/>
                <a:gd name="T28" fmla="*/ 1759 w 1982"/>
                <a:gd name="T29" fmla="*/ 96 h 124"/>
                <a:gd name="T30" fmla="*/ 1928 w 1982"/>
                <a:gd name="T31" fmla="*/ 55 h 124"/>
                <a:gd name="T32" fmla="*/ 1759 w 1982"/>
                <a:gd name="T33" fmla="*/ 113 h 124"/>
                <a:gd name="T34" fmla="*/ 1924 w 1982"/>
                <a:gd name="T35" fmla="*/ 117 h 124"/>
                <a:gd name="T36" fmla="*/ 1928 w 1982"/>
                <a:gd name="T37" fmla="*/ 55 h 124"/>
                <a:gd name="T38" fmla="*/ 1929 w 1982"/>
                <a:gd name="T39" fmla="*/ 55 h 124"/>
                <a:gd name="T40" fmla="*/ 304 w 1982"/>
                <a:gd name="T41" fmla="*/ 47 h 124"/>
                <a:gd name="T42" fmla="*/ 1760 w 1982"/>
                <a:gd name="T43" fmla="*/ 21 h 124"/>
                <a:gd name="T44" fmla="*/ 1760 w 1982"/>
                <a:gd name="T45" fmla="*/ 21 h 124"/>
                <a:gd name="T46" fmla="*/ 1917 w 1982"/>
                <a:gd name="T47" fmla="*/ 30 h 124"/>
                <a:gd name="T48" fmla="*/ 168 w 1982"/>
                <a:gd name="T49" fmla="*/ 15 h 124"/>
                <a:gd name="T50" fmla="*/ 626 w 1982"/>
                <a:gd name="T51" fmla="*/ 12 h 124"/>
                <a:gd name="T52" fmla="*/ 173 w 1982"/>
                <a:gd name="T53" fmla="*/ 19 h 124"/>
                <a:gd name="T54" fmla="*/ 259 w 1982"/>
                <a:gd name="T55" fmla="*/ 47 h 124"/>
                <a:gd name="T56" fmla="*/ 304 w 1982"/>
                <a:gd name="T57" fmla="*/ 50 h 124"/>
                <a:gd name="T58" fmla="*/ 304 w 1982"/>
                <a:gd name="T59" fmla="*/ 47 h 124"/>
                <a:gd name="T60" fmla="*/ 322 w 1982"/>
                <a:gd name="T61" fmla="*/ 36 h 124"/>
                <a:gd name="T62" fmla="*/ 1377 w 1982"/>
                <a:gd name="T63" fmla="*/ 39 h 124"/>
                <a:gd name="T64" fmla="*/ 1760 w 1982"/>
                <a:gd name="T65" fmla="*/ 21 h 124"/>
                <a:gd name="T66" fmla="*/ 1674 w 1982"/>
                <a:gd name="T67" fmla="*/ 33 h 124"/>
                <a:gd name="T68" fmla="*/ 1069 w 1982"/>
                <a:gd name="T69" fmla="*/ 15 h 124"/>
                <a:gd name="T70" fmla="*/ 2 w 1982"/>
                <a:gd name="T71" fmla="*/ 6 h 124"/>
                <a:gd name="T72" fmla="*/ 1 w 1982"/>
                <a:gd name="T73" fmla="*/ 37 h 124"/>
                <a:gd name="T74" fmla="*/ 1 w 1982"/>
                <a:gd name="T75" fmla="*/ 43 h 124"/>
                <a:gd name="T76" fmla="*/ 149 w 1982"/>
                <a:gd name="T77" fmla="*/ 50 h 124"/>
                <a:gd name="T78" fmla="*/ 150 w 1982"/>
                <a:gd name="T79" fmla="*/ 38 h 124"/>
                <a:gd name="T80" fmla="*/ 26 w 1982"/>
                <a:gd name="T81" fmla="*/ 8 h 124"/>
                <a:gd name="T82" fmla="*/ 2 w 1982"/>
                <a:gd name="T83" fmla="*/ 6 h 124"/>
                <a:gd name="T84" fmla="*/ 1981 w 1982"/>
                <a:gd name="T85" fmla="*/ 17 h 124"/>
                <a:gd name="T86" fmla="*/ 1928 w 1982"/>
                <a:gd name="T87" fmla="*/ 18 h 124"/>
                <a:gd name="T88" fmla="*/ 1929 w 1982"/>
                <a:gd name="T89" fmla="*/ 55 h 124"/>
                <a:gd name="T90" fmla="*/ 1929 w 1982"/>
                <a:gd name="T91" fmla="*/ 117 h 124"/>
                <a:gd name="T92" fmla="*/ 1930 w 1982"/>
                <a:gd name="T93" fmla="*/ 88 h 124"/>
                <a:gd name="T94" fmla="*/ 1979 w 1982"/>
                <a:gd name="T95" fmla="*/ 91 h 124"/>
                <a:gd name="T96" fmla="*/ 1980 w 1982"/>
                <a:gd name="T97" fmla="*/ 60 h 124"/>
                <a:gd name="T98" fmla="*/ 1982 w 1982"/>
                <a:gd name="T99" fmla="*/ 48 h 124"/>
                <a:gd name="T100" fmla="*/ 1981 w 1982"/>
                <a:gd name="T101" fmla="*/ 3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982" h="124">
                  <a:moveTo>
                    <a:pt x="303" y="122"/>
                  </a:moveTo>
                  <a:cubicBezTo>
                    <a:pt x="303" y="123"/>
                    <a:pt x="303" y="124"/>
                    <a:pt x="303" y="124"/>
                  </a:cubicBezTo>
                  <a:cubicBezTo>
                    <a:pt x="303" y="124"/>
                    <a:pt x="303" y="123"/>
                    <a:pt x="303" y="123"/>
                  </a:cubicBezTo>
                  <a:cubicBezTo>
                    <a:pt x="304" y="123"/>
                    <a:pt x="304" y="123"/>
                    <a:pt x="304" y="123"/>
                  </a:cubicBezTo>
                  <a:cubicBezTo>
                    <a:pt x="304" y="122"/>
                    <a:pt x="304" y="122"/>
                    <a:pt x="304" y="122"/>
                  </a:cubicBezTo>
                  <a:cubicBezTo>
                    <a:pt x="303" y="122"/>
                    <a:pt x="303" y="122"/>
                    <a:pt x="303" y="122"/>
                  </a:cubicBezTo>
                  <a:moveTo>
                    <a:pt x="303" y="109"/>
                  </a:moveTo>
                  <a:cubicBezTo>
                    <a:pt x="303" y="110"/>
                    <a:pt x="303" y="112"/>
                    <a:pt x="303" y="113"/>
                  </a:cubicBezTo>
                  <a:cubicBezTo>
                    <a:pt x="304" y="113"/>
                    <a:pt x="304" y="113"/>
                    <a:pt x="304" y="113"/>
                  </a:cubicBezTo>
                  <a:cubicBezTo>
                    <a:pt x="304" y="113"/>
                    <a:pt x="304" y="113"/>
                    <a:pt x="304" y="113"/>
                  </a:cubicBezTo>
                  <a:cubicBezTo>
                    <a:pt x="304" y="112"/>
                    <a:pt x="304" y="110"/>
                    <a:pt x="304" y="109"/>
                  </a:cubicBezTo>
                  <a:cubicBezTo>
                    <a:pt x="304" y="109"/>
                    <a:pt x="304" y="109"/>
                    <a:pt x="303" y="109"/>
                  </a:cubicBezTo>
                  <a:moveTo>
                    <a:pt x="304" y="85"/>
                  </a:moveTo>
                  <a:cubicBezTo>
                    <a:pt x="304" y="86"/>
                    <a:pt x="304" y="86"/>
                    <a:pt x="304" y="87"/>
                  </a:cubicBezTo>
                  <a:cubicBezTo>
                    <a:pt x="304" y="87"/>
                    <a:pt x="304" y="87"/>
                    <a:pt x="304" y="87"/>
                  </a:cubicBezTo>
                  <a:cubicBezTo>
                    <a:pt x="304" y="87"/>
                    <a:pt x="304" y="87"/>
                    <a:pt x="304" y="86"/>
                  </a:cubicBezTo>
                  <a:cubicBezTo>
                    <a:pt x="304" y="86"/>
                    <a:pt x="304" y="86"/>
                    <a:pt x="304" y="86"/>
                  </a:cubicBezTo>
                  <a:cubicBezTo>
                    <a:pt x="304" y="87"/>
                    <a:pt x="304" y="87"/>
                    <a:pt x="304" y="88"/>
                  </a:cubicBezTo>
                  <a:cubicBezTo>
                    <a:pt x="304" y="88"/>
                    <a:pt x="304" y="88"/>
                    <a:pt x="304" y="88"/>
                  </a:cubicBezTo>
                  <a:cubicBezTo>
                    <a:pt x="304" y="87"/>
                    <a:pt x="304" y="86"/>
                    <a:pt x="304" y="85"/>
                  </a:cubicBezTo>
                  <a:cubicBezTo>
                    <a:pt x="304" y="85"/>
                    <a:pt x="304" y="85"/>
                    <a:pt x="304" y="85"/>
                  </a:cubicBezTo>
                  <a:moveTo>
                    <a:pt x="303" y="80"/>
                  </a:moveTo>
                  <a:cubicBezTo>
                    <a:pt x="303" y="80"/>
                    <a:pt x="303" y="83"/>
                    <a:pt x="303" y="85"/>
                  </a:cubicBezTo>
                  <a:cubicBezTo>
                    <a:pt x="303" y="85"/>
                    <a:pt x="303" y="85"/>
                    <a:pt x="303" y="85"/>
                  </a:cubicBezTo>
                  <a:cubicBezTo>
                    <a:pt x="303" y="85"/>
                    <a:pt x="303" y="85"/>
                    <a:pt x="304" y="85"/>
                  </a:cubicBezTo>
                  <a:cubicBezTo>
                    <a:pt x="304" y="84"/>
                    <a:pt x="304" y="82"/>
                    <a:pt x="304" y="80"/>
                  </a:cubicBezTo>
                  <a:cubicBezTo>
                    <a:pt x="303" y="80"/>
                    <a:pt x="303" y="80"/>
                    <a:pt x="303" y="80"/>
                  </a:cubicBezTo>
                  <a:cubicBezTo>
                    <a:pt x="303" y="80"/>
                    <a:pt x="303" y="80"/>
                    <a:pt x="303" y="80"/>
                  </a:cubicBezTo>
                  <a:moveTo>
                    <a:pt x="386" y="77"/>
                  </a:moveTo>
                  <a:cubicBezTo>
                    <a:pt x="322" y="80"/>
                    <a:pt x="322" y="80"/>
                    <a:pt x="322" y="80"/>
                  </a:cubicBezTo>
                  <a:cubicBezTo>
                    <a:pt x="308" y="80"/>
                    <a:pt x="308" y="80"/>
                    <a:pt x="308" y="80"/>
                  </a:cubicBezTo>
                  <a:cubicBezTo>
                    <a:pt x="305" y="80"/>
                    <a:pt x="305" y="80"/>
                    <a:pt x="305" y="80"/>
                  </a:cubicBezTo>
                  <a:cubicBezTo>
                    <a:pt x="304" y="80"/>
                    <a:pt x="304" y="80"/>
                    <a:pt x="304" y="80"/>
                  </a:cubicBezTo>
                  <a:cubicBezTo>
                    <a:pt x="304" y="82"/>
                    <a:pt x="304" y="84"/>
                    <a:pt x="304" y="85"/>
                  </a:cubicBezTo>
                  <a:cubicBezTo>
                    <a:pt x="320" y="86"/>
                    <a:pt x="336" y="87"/>
                    <a:pt x="351" y="88"/>
                  </a:cubicBezTo>
                  <a:cubicBezTo>
                    <a:pt x="391" y="88"/>
                    <a:pt x="391" y="88"/>
                    <a:pt x="391" y="88"/>
                  </a:cubicBezTo>
                  <a:cubicBezTo>
                    <a:pt x="391" y="88"/>
                    <a:pt x="435" y="85"/>
                    <a:pt x="450" y="80"/>
                  </a:cubicBezTo>
                  <a:cubicBezTo>
                    <a:pt x="429" y="79"/>
                    <a:pt x="407" y="78"/>
                    <a:pt x="386" y="77"/>
                  </a:cubicBezTo>
                  <a:moveTo>
                    <a:pt x="304" y="74"/>
                  </a:moveTo>
                  <a:cubicBezTo>
                    <a:pt x="304" y="76"/>
                    <a:pt x="304" y="77"/>
                    <a:pt x="304" y="78"/>
                  </a:cubicBezTo>
                  <a:cubicBezTo>
                    <a:pt x="304" y="79"/>
                    <a:pt x="304" y="80"/>
                    <a:pt x="304" y="80"/>
                  </a:cubicBezTo>
                  <a:cubicBezTo>
                    <a:pt x="304" y="80"/>
                    <a:pt x="304" y="80"/>
                    <a:pt x="304" y="80"/>
                  </a:cubicBezTo>
                  <a:cubicBezTo>
                    <a:pt x="304" y="78"/>
                    <a:pt x="304" y="76"/>
                    <a:pt x="304" y="74"/>
                  </a:cubicBezTo>
                  <a:cubicBezTo>
                    <a:pt x="304" y="74"/>
                    <a:pt x="304" y="74"/>
                    <a:pt x="304" y="74"/>
                  </a:cubicBezTo>
                  <a:moveTo>
                    <a:pt x="169" y="68"/>
                  </a:moveTo>
                  <a:cubicBezTo>
                    <a:pt x="169" y="71"/>
                    <a:pt x="169" y="74"/>
                    <a:pt x="169" y="77"/>
                  </a:cubicBezTo>
                  <a:cubicBezTo>
                    <a:pt x="169" y="77"/>
                    <a:pt x="169" y="77"/>
                    <a:pt x="169" y="77"/>
                  </a:cubicBezTo>
                  <a:cubicBezTo>
                    <a:pt x="169" y="76"/>
                    <a:pt x="170" y="76"/>
                    <a:pt x="170" y="75"/>
                  </a:cubicBezTo>
                  <a:cubicBezTo>
                    <a:pt x="171" y="75"/>
                    <a:pt x="171" y="75"/>
                    <a:pt x="171" y="75"/>
                  </a:cubicBezTo>
                  <a:cubicBezTo>
                    <a:pt x="186" y="77"/>
                    <a:pt x="186" y="77"/>
                    <a:pt x="186" y="77"/>
                  </a:cubicBezTo>
                  <a:cubicBezTo>
                    <a:pt x="207" y="79"/>
                    <a:pt x="227" y="80"/>
                    <a:pt x="248" y="82"/>
                  </a:cubicBezTo>
                  <a:cubicBezTo>
                    <a:pt x="266" y="83"/>
                    <a:pt x="284" y="84"/>
                    <a:pt x="302" y="85"/>
                  </a:cubicBezTo>
                  <a:cubicBezTo>
                    <a:pt x="302" y="81"/>
                    <a:pt x="302" y="78"/>
                    <a:pt x="302" y="74"/>
                  </a:cubicBezTo>
                  <a:cubicBezTo>
                    <a:pt x="281" y="73"/>
                    <a:pt x="259" y="72"/>
                    <a:pt x="238" y="71"/>
                  </a:cubicBezTo>
                  <a:cubicBezTo>
                    <a:pt x="169" y="68"/>
                    <a:pt x="169" y="68"/>
                    <a:pt x="169" y="68"/>
                  </a:cubicBezTo>
                  <a:moveTo>
                    <a:pt x="1721" y="58"/>
                  </a:moveTo>
                  <a:cubicBezTo>
                    <a:pt x="1648" y="59"/>
                    <a:pt x="1571" y="59"/>
                    <a:pt x="1490" y="60"/>
                  </a:cubicBezTo>
                  <a:cubicBezTo>
                    <a:pt x="1546" y="61"/>
                    <a:pt x="1608" y="63"/>
                    <a:pt x="1671" y="65"/>
                  </a:cubicBezTo>
                  <a:cubicBezTo>
                    <a:pt x="1688" y="65"/>
                    <a:pt x="1704" y="66"/>
                    <a:pt x="1721" y="66"/>
                  </a:cubicBezTo>
                  <a:cubicBezTo>
                    <a:pt x="1721" y="63"/>
                    <a:pt x="1721" y="60"/>
                    <a:pt x="1721" y="58"/>
                  </a:cubicBezTo>
                  <a:moveTo>
                    <a:pt x="1759" y="57"/>
                  </a:moveTo>
                  <a:cubicBezTo>
                    <a:pt x="1747" y="58"/>
                    <a:pt x="1734" y="58"/>
                    <a:pt x="1721" y="58"/>
                  </a:cubicBezTo>
                  <a:cubicBezTo>
                    <a:pt x="1721" y="60"/>
                    <a:pt x="1721" y="62"/>
                    <a:pt x="1721" y="65"/>
                  </a:cubicBezTo>
                  <a:cubicBezTo>
                    <a:pt x="1721" y="66"/>
                    <a:pt x="1721" y="66"/>
                    <a:pt x="1721" y="66"/>
                  </a:cubicBezTo>
                  <a:cubicBezTo>
                    <a:pt x="1724" y="66"/>
                    <a:pt x="1727" y="66"/>
                    <a:pt x="1730" y="67"/>
                  </a:cubicBezTo>
                  <a:cubicBezTo>
                    <a:pt x="1745" y="67"/>
                    <a:pt x="1745" y="67"/>
                    <a:pt x="1745" y="67"/>
                  </a:cubicBezTo>
                  <a:cubicBezTo>
                    <a:pt x="1752" y="67"/>
                    <a:pt x="1752" y="67"/>
                    <a:pt x="1752" y="67"/>
                  </a:cubicBezTo>
                  <a:cubicBezTo>
                    <a:pt x="1756" y="67"/>
                    <a:pt x="1756" y="67"/>
                    <a:pt x="1756" y="67"/>
                  </a:cubicBezTo>
                  <a:cubicBezTo>
                    <a:pt x="1758" y="67"/>
                    <a:pt x="1758" y="67"/>
                    <a:pt x="1758" y="67"/>
                  </a:cubicBezTo>
                  <a:cubicBezTo>
                    <a:pt x="1759" y="67"/>
                    <a:pt x="1759" y="67"/>
                    <a:pt x="1759" y="67"/>
                  </a:cubicBezTo>
                  <a:cubicBezTo>
                    <a:pt x="1759" y="67"/>
                    <a:pt x="1759" y="67"/>
                    <a:pt x="1759" y="67"/>
                  </a:cubicBezTo>
                  <a:cubicBezTo>
                    <a:pt x="1759" y="63"/>
                    <a:pt x="1759" y="60"/>
                    <a:pt x="1759" y="57"/>
                  </a:cubicBezTo>
                  <a:moveTo>
                    <a:pt x="1760" y="57"/>
                  </a:moveTo>
                  <a:cubicBezTo>
                    <a:pt x="1760" y="57"/>
                    <a:pt x="1759" y="57"/>
                    <a:pt x="1759" y="57"/>
                  </a:cubicBezTo>
                  <a:cubicBezTo>
                    <a:pt x="1759" y="66"/>
                    <a:pt x="1759" y="81"/>
                    <a:pt x="1759" y="96"/>
                  </a:cubicBezTo>
                  <a:cubicBezTo>
                    <a:pt x="1759" y="102"/>
                    <a:pt x="1759" y="108"/>
                    <a:pt x="1759" y="113"/>
                  </a:cubicBezTo>
                  <a:cubicBezTo>
                    <a:pt x="1759" y="113"/>
                    <a:pt x="1759" y="113"/>
                    <a:pt x="1759" y="113"/>
                  </a:cubicBezTo>
                  <a:cubicBezTo>
                    <a:pt x="1759" y="106"/>
                    <a:pt x="1759" y="98"/>
                    <a:pt x="1760" y="90"/>
                  </a:cubicBezTo>
                  <a:cubicBezTo>
                    <a:pt x="1760" y="79"/>
                    <a:pt x="1760" y="68"/>
                    <a:pt x="1760" y="57"/>
                  </a:cubicBezTo>
                  <a:moveTo>
                    <a:pt x="1928" y="55"/>
                  </a:moveTo>
                  <a:cubicBezTo>
                    <a:pt x="1928" y="55"/>
                    <a:pt x="1928" y="55"/>
                    <a:pt x="1928" y="55"/>
                  </a:cubicBezTo>
                  <a:cubicBezTo>
                    <a:pt x="1923" y="55"/>
                    <a:pt x="1923" y="55"/>
                    <a:pt x="1923" y="55"/>
                  </a:cubicBezTo>
                  <a:cubicBezTo>
                    <a:pt x="1875" y="56"/>
                    <a:pt x="1825" y="56"/>
                    <a:pt x="1772" y="57"/>
                  </a:cubicBezTo>
                  <a:cubicBezTo>
                    <a:pt x="1768" y="57"/>
                    <a:pt x="1764" y="57"/>
                    <a:pt x="1760" y="57"/>
                  </a:cubicBezTo>
                  <a:cubicBezTo>
                    <a:pt x="1760" y="79"/>
                    <a:pt x="1760" y="98"/>
                    <a:pt x="1759" y="113"/>
                  </a:cubicBezTo>
                  <a:cubicBezTo>
                    <a:pt x="1773" y="114"/>
                    <a:pt x="1786" y="114"/>
                    <a:pt x="1800" y="114"/>
                  </a:cubicBezTo>
                  <a:cubicBezTo>
                    <a:pt x="1823" y="114"/>
                    <a:pt x="1847" y="115"/>
                    <a:pt x="1871" y="115"/>
                  </a:cubicBezTo>
                  <a:cubicBezTo>
                    <a:pt x="1907" y="116"/>
                    <a:pt x="1907" y="116"/>
                    <a:pt x="1907" y="116"/>
                  </a:cubicBezTo>
                  <a:cubicBezTo>
                    <a:pt x="1923" y="117"/>
                    <a:pt x="1923" y="117"/>
                    <a:pt x="1923" y="117"/>
                  </a:cubicBezTo>
                  <a:cubicBezTo>
                    <a:pt x="1924" y="117"/>
                    <a:pt x="1924" y="117"/>
                    <a:pt x="1924" y="117"/>
                  </a:cubicBezTo>
                  <a:cubicBezTo>
                    <a:pt x="1927" y="117"/>
                    <a:pt x="1927" y="117"/>
                    <a:pt x="1927" y="117"/>
                  </a:cubicBezTo>
                  <a:cubicBezTo>
                    <a:pt x="1927" y="117"/>
                    <a:pt x="1927" y="117"/>
                    <a:pt x="1927" y="117"/>
                  </a:cubicBezTo>
                  <a:cubicBezTo>
                    <a:pt x="1928" y="96"/>
                    <a:pt x="1928" y="74"/>
                    <a:pt x="1928" y="55"/>
                  </a:cubicBezTo>
                  <a:moveTo>
                    <a:pt x="1929" y="55"/>
                  </a:moveTo>
                  <a:cubicBezTo>
                    <a:pt x="1928" y="55"/>
                    <a:pt x="1928" y="55"/>
                    <a:pt x="1928" y="55"/>
                  </a:cubicBezTo>
                  <a:cubicBezTo>
                    <a:pt x="1928" y="74"/>
                    <a:pt x="1928" y="96"/>
                    <a:pt x="1927" y="117"/>
                  </a:cubicBezTo>
                  <a:cubicBezTo>
                    <a:pt x="1928" y="117"/>
                    <a:pt x="1928" y="117"/>
                    <a:pt x="1928" y="117"/>
                  </a:cubicBezTo>
                  <a:cubicBezTo>
                    <a:pt x="1928" y="117"/>
                    <a:pt x="1928" y="117"/>
                    <a:pt x="1928" y="117"/>
                  </a:cubicBezTo>
                  <a:cubicBezTo>
                    <a:pt x="1928" y="111"/>
                    <a:pt x="1928" y="104"/>
                    <a:pt x="1928" y="98"/>
                  </a:cubicBezTo>
                  <a:cubicBezTo>
                    <a:pt x="1928" y="83"/>
                    <a:pt x="1928" y="67"/>
                    <a:pt x="1929" y="55"/>
                  </a:cubicBezTo>
                  <a:moveTo>
                    <a:pt x="304" y="47"/>
                  </a:moveTo>
                  <a:cubicBezTo>
                    <a:pt x="304" y="47"/>
                    <a:pt x="304" y="47"/>
                    <a:pt x="304" y="47"/>
                  </a:cubicBezTo>
                  <a:cubicBezTo>
                    <a:pt x="304" y="48"/>
                    <a:pt x="304" y="49"/>
                    <a:pt x="304" y="50"/>
                  </a:cubicBezTo>
                  <a:cubicBezTo>
                    <a:pt x="304" y="50"/>
                    <a:pt x="304" y="50"/>
                    <a:pt x="304" y="50"/>
                  </a:cubicBezTo>
                  <a:cubicBezTo>
                    <a:pt x="304" y="49"/>
                    <a:pt x="304" y="48"/>
                    <a:pt x="304" y="47"/>
                  </a:cubicBezTo>
                  <a:moveTo>
                    <a:pt x="1760" y="20"/>
                  </a:moveTo>
                  <a:cubicBezTo>
                    <a:pt x="1757" y="20"/>
                    <a:pt x="1754" y="20"/>
                    <a:pt x="1751" y="20"/>
                  </a:cubicBezTo>
                  <a:cubicBezTo>
                    <a:pt x="1756" y="20"/>
                    <a:pt x="1756" y="20"/>
                    <a:pt x="1756" y="20"/>
                  </a:cubicBezTo>
                  <a:cubicBezTo>
                    <a:pt x="1759" y="21"/>
                    <a:pt x="1759" y="21"/>
                    <a:pt x="1759" y="21"/>
                  </a:cubicBezTo>
                  <a:cubicBezTo>
                    <a:pt x="1760" y="21"/>
                    <a:pt x="1760" y="21"/>
                    <a:pt x="1760" y="21"/>
                  </a:cubicBezTo>
                  <a:cubicBezTo>
                    <a:pt x="1760" y="20"/>
                    <a:pt x="1760" y="20"/>
                    <a:pt x="1760" y="20"/>
                  </a:cubicBezTo>
                  <a:moveTo>
                    <a:pt x="1928" y="18"/>
                  </a:moveTo>
                  <a:cubicBezTo>
                    <a:pt x="1898" y="18"/>
                    <a:pt x="1867" y="19"/>
                    <a:pt x="1836" y="19"/>
                  </a:cubicBezTo>
                  <a:cubicBezTo>
                    <a:pt x="1811" y="20"/>
                    <a:pt x="1786" y="20"/>
                    <a:pt x="1760" y="20"/>
                  </a:cubicBezTo>
                  <a:cubicBezTo>
                    <a:pt x="1760" y="20"/>
                    <a:pt x="1760" y="20"/>
                    <a:pt x="1760" y="21"/>
                  </a:cubicBezTo>
                  <a:cubicBezTo>
                    <a:pt x="1760" y="21"/>
                    <a:pt x="1760" y="21"/>
                    <a:pt x="1760" y="21"/>
                  </a:cubicBezTo>
                  <a:cubicBezTo>
                    <a:pt x="1760" y="26"/>
                    <a:pt x="1760" y="31"/>
                    <a:pt x="1760" y="36"/>
                  </a:cubicBezTo>
                  <a:cubicBezTo>
                    <a:pt x="1776" y="35"/>
                    <a:pt x="1793" y="35"/>
                    <a:pt x="1811" y="34"/>
                  </a:cubicBezTo>
                  <a:cubicBezTo>
                    <a:pt x="1840" y="33"/>
                    <a:pt x="1871" y="32"/>
                    <a:pt x="1905" y="31"/>
                  </a:cubicBezTo>
                  <a:cubicBezTo>
                    <a:pt x="1917" y="30"/>
                    <a:pt x="1917" y="30"/>
                    <a:pt x="1917" y="30"/>
                  </a:cubicBezTo>
                  <a:cubicBezTo>
                    <a:pt x="1924" y="30"/>
                    <a:pt x="1924" y="30"/>
                    <a:pt x="1924" y="30"/>
                  </a:cubicBezTo>
                  <a:cubicBezTo>
                    <a:pt x="1927" y="30"/>
                    <a:pt x="1927" y="30"/>
                    <a:pt x="1927" y="30"/>
                  </a:cubicBezTo>
                  <a:cubicBezTo>
                    <a:pt x="1928" y="30"/>
                    <a:pt x="1928" y="30"/>
                    <a:pt x="1928" y="30"/>
                  </a:cubicBezTo>
                  <a:cubicBezTo>
                    <a:pt x="1928" y="25"/>
                    <a:pt x="1928" y="21"/>
                    <a:pt x="1928" y="18"/>
                  </a:cubicBezTo>
                  <a:moveTo>
                    <a:pt x="168" y="15"/>
                  </a:moveTo>
                  <a:cubicBezTo>
                    <a:pt x="167" y="23"/>
                    <a:pt x="167" y="31"/>
                    <a:pt x="167" y="39"/>
                  </a:cubicBezTo>
                  <a:cubicBezTo>
                    <a:pt x="169" y="39"/>
                    <a:pt x="169" y="39"/>
                    <a:pt x="169" y="39"/>
                  </a:cubicBezTo>
                  <a:cubicBezTo>
                    <a:pt x="169" y="32"/>
                    <a:pt x="169" y="24"/>
                    <a:pt x="170" y="15"/>
                  </a:cubicBezTo>
                  <a:cubicBezTo>
                    <a:pt x="169" y="15"/>
                    <a:pt x="168" y="15"/>
                    <a:pt x="168" y="15"/>
                  </a:cubicBezTo>
                  <a:moveTo>
                    <a:pt x="626" y="12"/>
                  </a:moveTo>
                  <a:cubicBezTo>
                    <a:pt x="572" y="12"/>
                    <a:pt x="518" y="12"/>
                    <a:pt x="464" y="12"/>
                  </a:cubicBezTo>
                  <a:cubicBezTo>
                    <a:pt x="381" y="13"/>
                    <a:pt x="298" y="15"/>
                    <a:pt x="216" y="18"/>
                  </a:cubicBezTo>
                  <a:cubicBezTo>
                    <a:pt x="185" y="19"/>
                    <a:pt x="185" y="19"/>
                    <a:pt x="185" y="19"/>
                  </a:cubicBezTo>
                  <a:cubicBezTo>
                    <a:pt x="177" y="19"/>
                    <a:pt x="177" y="19"/>
                    <a:pt x="177" y="19"/>
                  </a:cubicBezTo>
                  <a:cubicBezTo>
                    <a:pt x="173" y="19"/>
                    <a:pt x="173" y="19"/>
                    <a:pt x="173" y="19"/>
                  </a:cubicBezTo>
                  <a:cubicBezTo>
                    <a:pt x="171" y="19"/>
                    <a:pt x="171" y="19"/>
                    <a:pt x="171" y="19"/>
                  </a:cubicBezTo>
                  <a:cubicBezTo>
                    <a:pt x="171" y="18"/>
                    <a:pt x="171" y="18"/>
                    <a:pt x="171" y="18"/>
                  </a:cubicBezTo>
                  <a:cubicBezTo>
                    <a:pt x="171" y="18"/>
                    <a:pt x="171" y="27"/>
                    <a:pt x="170" y="39"/>
                  </a:cubicBezTo>
                  <a:cubicBezTo>
                    <a:pt x="179" y="40"/>
                    <a:pt x="179" y="40"/>
                    <a:pt x="179" y="40"/>
                  </a:cubicBezTo>
                  <a:cubicBezTo>
                    <a:pt x="207" y="42"/>
                    <a:pt x="234" y="45"/>
                    <a:pt x="259" y="47"/>
                  </a:cubicBezTo>
                  <a:cubicBezTo>
                    <a:pt x="274" y="48"/>
                    <a:pt x="289" y="49"/>
                    <a:pt x="303" y="50"/>
                  </a:cubicBezTo>
                  <a:cubicBezTo>
                    <a:pt x="303" y="42"/>
                    <a:pt x="303" y="40"/>
                    <a:pt x="303" y="40"/>
                  </a:cubicBezTo>
                  <a:cubicBezTo>
                    <a:pt x="303" y="40"/>
                    <a:pt x="303" y="43"/>
                    <a:pt x="303" y="47"/>
                  </a:cubicBezTo>
                  <a:cubicBezTo>
                    <a:pt x="303" y="48"/>
                    <a:pt x="303" y="49"/>
                    <a:pt x="303" y="50"/>
                  </a:cubicBezTo>
                  <a:cubicBezTo>
                    <a:pt x="303" y="50"/>
                    <a:pt x="303" y="50"/>
                    <a:pt x="304" y="50"/>
                  </a:cubicBezTo>
                  <a:cubicBezTo>
                    <a:pt x="304" y="49"/>
                    <a:pt x="304" y="48"/>
                    <a:pt x="304" y="47"/>
                  </a:cubicBezTo>
                  <a:cubicBezTo>
                    <a:pt x="304" y="47"/>
                    <a:pt x="304" y="47"/>
                    <a:pt x="304" y="47"/>
                  </a:cubicBezTo>
                  <a:cubicBezTo>
                    <a:pt x="304" y="44"/>
                    <a:pt x="304" y="42"/>
                    <a:pt x="304" y="42"/>
                  </a:cubicBezTo>
                  <a:cubicBezTo>
                    <a:pt x="304" y="42"/>
                    <a:pt x="304" y="44"/>
                    <a:pt x="304" y="47"/>
                  </a:cubicBezTo>
                  <a:cubicBezTo>
                    <a:pt x="304" y="47"/>
                    <a:pt x="304" y="47"/>
                    <a:pt x="304" y="47"/>
                  </a:cubicBezTo>
                  <a:cubicBezTo>
                    <a:pt x="305" y="39"/>
                    <a:pt x="305" y="34"/>
                    <a:pt x="305" y="34"/>
                  </a:cubicBezTo>
                  <a:cubicBezTo>
                    <a:pt x="305" y="34"/>
                    <a:pt x="305" y="35"/>
                    <a:pt x="305" y="36"/>
                  </a:cubicBezTo>
                  <a:cubicBezTo>
                    <a:pt x="306" y="36"/>
                    <a:pt x="306" y="36"/>
                    <a:pt x="306" y="36"/>
                  </a:cubicBezTo>
                  <a:cubicBezTo>
                    <a:pt x="309" y="36"/>
                    <a:pt x="309" y="36"/>
                    <a:pt x="309" y="36"/>
                  </a:cubicBezTo>
                  <a:cubicBezTo>
                    <a:pt x="322" y="36"/>
                    <a:pt x="322" y="36"/>
                    <a:pt x="322" y="36"/>
                  </a:cubicBezTo>
                  <a:cubicBezTo>
                    <a:pt x="349" y="36"/>
                    <a:pt x="349" y="36"/>
                    <a:pt x="349" y="36"/>
                  </a:cubicBezTo>
                  <a:cubicBezTo>
                    <a:pt x="453" y="38"/>
                    <a:pt x="565" y="39"/>
                    <a:pt x="677" y="41"/>
                  </a:cubicBezTo>
                  <a:cubicBezTo>
                    <a:pt x="827" y="40"/>
                    <a:pt x="979" y="39"/>
                    <a:pt x="1131" y="39"/>
                  </a:cubicBezTo>
                  <a:cubicBezTo>
                    <a:pt x="1172" y="39"/>
                    <a:pt x="1213" y="39"/>
                    <a:pt x="1254" y="39"/>
                  </a:cubicBezTo>
                  <a:cubicBezTo>
                    <a:pt x="1295" y="39"/>
                    <a:pt x="1336" y="39"/>
                    <a:pt x="1377" y="39"/>
                  </a:cubicBezTo>
                  <a:cubicBezTo>
                    <a:pt x="1433" y="39"/>
                    <a:pt x="1490" y="39"/>
                    <a:pt x="1546" y="39"/>
                  </a:cubicBezTo>
                  <a:cubicBezTo>
                    <a:pt x="1546" y="39"/>
                    <a:pt x="1587" y="39"/>
                    <a:pt x="1666" y="38"/>
                  </a:cubicBezTo>
                  <a:cubicBezTo>
                    <a:pt x="1693" y="38"/>
                    <a:pt x="1724" y="37"/>
                    <a:pt x="1760" y="36"/>
                  </a:cubicBezTo>
                  <a:cubicBezTo>
                    <a:pt x="1760" y="30"/>
                    <a:pt x="1760" y="25"/>
                    <a:pt x="1760" y="21"/>
                  </a:cubicBezTo>
                  <a:cubicBezTo>
                    <a:pt x="1760" y="21"/>
                    <a:pt x="1760" y="21"/>
                    <a:pt x="1760" y="21"/>
                  </a:cubicBezTo>
                  <a:cubicBezTo>
                    <a:pt x="1760" y="25"/>
                    <a:pt x="1760" y="29"/>
                    <a:pt x="1760" y="35"/>
                  </a:cubicBezTo>
                  <a:cubicBezTo>
                    <a:pt x="1759" y="35"/>
                    <a:pt x="1759" y="35"/>
                    <a:pt x="1759" y="35"/>
                  </a:cubicBezTo>
                  <a:cubicBezTo>
                    <a:pt x="1759" y="35"/>
                    <a:pt x="1759" y="35"/>
                    <a:pt x="1759" y="35"/>
                  </a:cubicBezTo>
                  <a:cubicBezTo>
                    <a:pt x="1756" y="35"/>
                    <a:pt x="1756" y="35"/>
                    <a:pt x="1756" y="35"/>
                  </a:cubicBezTo>
                  <a:cubicBezTo>
                    <a:pt x="1729" y="34"/>
                    <a:pt x="1702" y="34"/>
                    <a:pt x="1674" y="33"/>
                  </a:cubicBezTo>
                  <a:cubicBezTo>
                    <a:pt x="1618" y="32"/>
                    <a:pt x="1562" y="32"/>
                    <a:pt x="1506" y="31"/>
                  </a:cubicBezTo>
                  <a:cubicBezTo>
                    <a:pt x="1402" y="30"/>
                    <a:pt x="1300" y="29"/>
                    <a:pt x="1211" y="29"/>
                  </a:cubicBezTo>
                  <a:cubicBezTo>
                    <a:pt x="1204" y="29"/>
                    <a:pt x="1198" y="29"/>
                    <a:pt x="1191" y="29"/>
                  </a:cubicBezTo>
                  <a:cubicBezTo>
                    <a:pt x="992" y="28"/>
                    <a:pt x="793" y="25"/>
                    <a:pt x="595" y="21"/>
                  </a:cubicBezTo>
                  <a:cubicBezTo>
                    <a:pt x="747" y="20"/>
                    <a:pt x="902" y="17"/>
                    <a:pt x="1069" y="15"/>
                  </a:cubicBezTo>
                  <a:cubicBezTo>
                    <a:pt x="980" y="14"/>
                    <a:pt x="887" y="13"/>
                    <a:pt x="790" y="12"/>
                  </a:cubicBezTo>
                  <a:cubicBezTo>
                    <a:pt x="667" y="14"/>
                    <a:pt x="526" y="16"/>
                    <a:pt x="377" y="21"/>
                  </a:cubicBezTo>
                  <a:cubicBezTo>
                    <a:pt x="526" y="16"/>
                    <a:pt x="667" y="14"/>
                    <a:pt x="790" y="12"/>
                  </a:cubicBezTo>
                  <a:cubicBezTo>
                    <a:pt x="736" y="12"/>
                    <a:pt x="681" y="12"/>
                    <a:pt x="626" y="12"/>
                  </a:cubicBezTo>
                  <a:moveTo>
                    <a:pt x="2" y="6"/>
                  </a:moveTo>
                  <a:cubicBezTo>
                    <a:pt x="2" y="11"/>
                    <a:pt x="1" y="16"/>
                    <a:pt x="1" y="20"/>
                  </a:cubicBezTo>
                  <a:cubicBezTo>
                    <a:pt x="1" y="38"/>
                    <a:pt x="0" y="43"/>
                    <a:pt x="0" y="43"/>
                  </a:cubicBezTo>
                  <a:cubicBezTo>
                    <a:pt x="0" y="43"/>
                    <a:pt x="1" y="41"/>
                    <a:pt x="1" y="40"/>
                  </a:cubicBezTo>
                  <a:cubicBezTo>
                    <a:pt x="1" y="39"/>
                    <a:pt x="1" y="38"/>
                    <a:pt x="1" y="38"/>
                  </a:cubicBezTo>
                  <a:cubicBezTo>
                    <a:pt x="1" y="37"/>
                    <a:pt x="1" y="37"/>
                    <a:pt x="1" y="37"/>
                  </a:cubicBezTo>
                  <a:cubicBezTo>
                    <a:pt x="1" y="37"/>
                    <a:pt x="1" y="38"/>
                    <a:pt x="1" y="40"/>
                  </a:cubicBezTo>
                  <a:cubicBezTo>
                    <a:pt x="1" y="40"/>
                    <a:pt x="1" y="40"/>
                    <a:pt x="1" y="40"/>
                  </a:cubicBezTo>
                  <a:cubicBezTo>
                    <a:pt x="1" y="40"/>
                    <a:pt x="1" y="40"/>
                    <a:pt x="1" y="40"/>
                  </a:cubicBezTo>
                  <a:cubicBezTo>
                    <a:pt x="1" y="40"/>
                    <a:pt x="1" y="40"/>
                    <a:pt x="1" y="40"/>
                  </a:cubicBezTo>
                  <a:cubicBezTo>
                    <a:pt x="1" y="42"/>
                    <a:pt x="1" y="43"/>
                    <a:pt x="1" y="43"/>
                  </a:cubicBezTo>
                  <a:cubicBezTo>
                    <a:pt x="1" y="43"/>
                    <a:pt x="1" y="42"/>
                    <a:pt x="1" y="40"/>
                  </a:cubicBezTo>
                  <a:cubicBezTo>
                    <a:pt x="4" y="40"/>
                    <a:pt x="4" y="40"/>
                    <a:pt x="4" y="40"/>
                  </a:cubicBezTo>
                  <a:cubicBezTo>
                    <a:pt x="13" y="41"/>
                    <a:pt x="22" y="41"/>
                    <a:pt x="30" y="42"/>
                  </a:cubicBezTo>
                  <a:cubicBezTo>
                    <a:pt x="47" y="43"/>
                    <a:pt x="63" y="44"/>
                    <a:pt x="78" y="45"/>
                  </a:cubicBezTo>
                  <a:cubicBezTo>
                    <a:pt x="105" y="47"/>
                    <a:pt x="129" y="49"/>
                    <a:pt x="149" y="50"/>
                  </a:cubicBezTo>
                  <a:cubicBezTo>
                    <a:pt x="150" y="32"/>
                    <a:pt x="150" y="26"/>
                    <a:pt x="150" y="26"/>
                  </a:cubicBezTo>
                  <a:cubicBezTo>
                    <a:pt x="150" y="26"/>
                    <a:pt x="150" y="32"/>
                    <a:pt x="150" y="37"/>
                  </a:cubicBezTo>
                  <a:cubicBezTo>
                    <a:pt x="149" y="43"/>
                    <a:pt x="149" y="49"/>
                    <a:pt x="149" y="49"/>
                  </a:cubicBezTo>
                  <a:cubicBezTo>
                    <a:pt x="149" y="49"/>
                    <a:pt x="149" y="46"/>
                    <a:pt x="150" y="37"/>
                  </a:cubicBezTo>
                  <a:cubicBezTo>
                    <a:pt x="150" y="38"/>
                    <a:pt x="150" y="38"/>
                    <a:pt x="150" y="38"/>
                  </a:cubicBezTo>
                  <a:cubicBezTo>
                    <a:pt x="153" y="38"/>
                    <a:pt x="153" y="38"/>
                    <a:pt x="153" y="38"/>
                  </a:cubicBezTo>
                  <a:cubicBezTo>
                    <a:pt x="158" y="38"/>
                    <a:pt x="158" y="38"/>
                    <a:pt x="158" y="38"/>
                  </a:cubicBezTo>
                  <a:cubicBezTo>
                    <a:pt x="167" y="39"/>
                    <a:pt x="167" y="39"/>
                    <a:pt x="167" y="39"/>
                  </a:cubicBezTo>
                  <a:cubicBezTo>
                    <a:pt x="167" y="31"/>
                    <a:pt x="167" y="23"/>
                    <a:pt x="168" y="15"/>
                  </a:cubicBezTo>
                  <a:cubicBezTo>
                    <a:pt x="116" y="13"/>
                    <a:pt x="69" y="10"/>
                    <a:pt x="26" y="8"/>
                  </a:cubicBezTo>
                  <a:cubicBezTo>
                    <a:pt x="12" y="7"/>
                    <a:pt x="12" y="7"/>
                    <a:pt x="12" y="7"/>
                  </a:cubicBezTo>
                  <a:cubicBezTo>
                    <a:pt x="5" y="7"/>
                    <a:pt x="5" y="7"/>
                    <a:pt x="5" y="7"/>
                  </a:cubicBezTo>
                  <a:cubicBezTo>
                    <a:pt x="3" y="6"/>
                    <a:pt x="3" y="6"/>
                    <a:pt x="3" y="6"/>
                  </a:cubicBezTo>
                  <a:cubicBezTo>
                    <a:pt x="2" y="6"/>
                    <a:pt x="2" y="6"/>
                    <a:pt x="2" y="6"/>
                  </a:cubicBezTo>
                  <a:cubicBezTo>
                    <a:pt x="2" y="6"/>
                    <a:pt x="2" y="6"/>
                    <a:pt x="2" y="6"/>
                  </a:cubicBezTo>
                  <a:cubicBezTo>
                    <a:pt x="2" y="6"/>
                    <a:pt x="2" y="6"/>
                    <a:pt x="2" y="6"/>
                  </a:cubicBezTo>
                  <a:cubicBezTo>
                    <a:pt x="2" y="6"/>
                    <a:pt x="2" y="6"/>
                    <a:pt x="2" y="6"/>
                  </a:cubicBezTo>
                  <a:cubicBezTo>
                    <a:pt x="2" y="6"/>
                    <a:pt x="2" y="6"/>
                    <a:pt x="2" y="6"/>
                  </a:cubicBezTo>
                  <a:moveTo>
                    <a:pt x="1981" y="0"/>
                  </a:moveTo>
                  <a:cubicBezTo>
                    <a:pt x="1981" y="0"/>
                    <a:pt x="1981" y="5"/>
                    <a:pt x="1981" y="17"/>
                  </a:cubicBezTo>
                  <a:cubicBezTo>
                    <a:pt x="1980" y="17"/>
                    <a:pt x="1980" y="17"/>
                    <a:pt x="1980" y="17"/>
                  </a:cubicBezTo>
                  <a:cubicBezTo>
                    <a:pt x="1975" y="17"/>
                    <a:pt x="1975" y="17"/>
                    <a:pt x="1975" y="17"/>
                  </a:cubicBezTo>
                  <a:cubicBezTo>
                    <a:pt x="1962" y="17"/>
                    <a:pt x="1962" y="17"/>
                    <a:pt x="1962" y="17"/>
                  </a:cubicBezTo>
                  <a:cubicBezTo>
                    <a:pt x="1938" y="18"/>
                    <a:pt x="1938" y="18"/>
                    <a:pt x="1938" y="18"/>
                  </a:cubicBezTo>
                  <a:cubicBezTo>
                    <a:pt x="1935" y="18"/>
                    <a:pt x="1931" y="18"/>
                    <a:pt x="1928" y="18"/>
                  </a:cubicBezTo>
                  <a:cubicBezTo>
                    <a:pt x="1928" y="21"/>
                    <a:pt x="1928" y="25"/>
                    <a:pt x="1928" y="30"/>
                  </a:cubicBezTo>
                  <a:cubicBezTo>
                    <a:pt x="1929" y="30"/>
                    <a:pt x="1929" y="30"/>
                    <a:pt x="1929" y="30"/>
                  </a:cubicBezTo>
                  <a:cubicBezTo>
                    <a:pt x="1929" y="29"/>
                    <a:pt x="1929" y="28"/>
                    <a:pt x="1929" y="28"/>
                  </a:cubicBezTo>
                  <a:cubicBezTo>
                    <a:pt x="1929" y="28"/>
                    <a:pt x="1929" y="39"/>
                    <a:pt x="1929" y="55"/>
                  </a:cubicBezTo>
                  <a:cubicBezTo>
                    <a:pt x="1929" y="55"/>
                    <a:pt x="1929" y="55"/>
                    <a:pt x="1929" y="55"/>
                  </a:cubicBezTo>
                  <a:cubicBezTo>
                    <a:pt x="1929" y="54"/>
                    <a:pt x="1929" y="54"/>
                    <a:pt x="1929" y="54"/>
                  </a:cubicBezTo>
                  <a:cubicBezTo>
                    <a:pt x="1929" y="54"/>
                    <a:pt x="1929" y="73"/>
                    <a:pt x="1929" y="93"/>
                  </a:cubicBezTo>
                  <a:cubicBezTo>
                    <a:pt x="1929" y="101"/>
                    <a:pt x="1929" y="110"/>
                    <a:pt x="1929" y="117"/>
                  </a:cubicBezTo>
                  <a:cubicBezTo>
                    <a:pt x="1929" y="117"/>
                    <a:pt x="1929" y="117"/>
                    <a:pt x="1929" y="117"/>
                  </a:cubicBezTo>
                  <a:cubicBezTo>
                    <a:pt x="1929" y="117"/>
                    <a:pt x="1929" y="117"/>
                    <a:pt x="1929" y="117"/>
                  </a:cubicBezTo>
                  <a:cubicBezTo>
                    <a:pt x="1929" y="109"/>
                    <a:pt x="1929" y="101"/>
                    <a:pt x="1929" y="95"/>
                  </a:cubicBezTo>
                  <a:cubicBezTo>
                    <a:pt x="1929" y="95"/>
                    <a:pt x="1929" y="94"/>
                    <a:pt x="1929" y="93"/>
                  </a:cubicBezTo>
                  <a:cubicBezTo>
                    <a:pt x="1930" y="93"/>
                    <a:pt x="1930" y="93"/>
                    <a:pt x="1930" y="93"/>
                  </a:cubicBezTo>
                  <a:cubicBezTo>
                    <a:pt x="1930" y="91"/>
                    <a:pt x="1930" y="90"/>
                    <a:pt x="1930" y="88"/>
                  </a:cubicBezTo>
                  <a:cubicBezTo>
                    <a:pt x="1930" y="88"/>
                    <a:pt x="1930" y="88"/>
                    <a:pt x="1930" y="88"/>
                  </a:cubicBezTo>
                  <a:cubicBezTo>
                    <a:pt x="1930" y="88"/>
                    <a:pt x="1930" y="88"/>
                    <a:pt x="1930" y="88"/>
                  </a:cubicBezTo>
                  <a:cubicBezTo>
                    <a:pt x="1945" y="89"/>
                    <a:pt x="1960" y="90"/>
                    <a:pt x="1974" y="90"/>
                  </a:cubicBezTo>
                  <a:cubicBezTo>
                    <a:pt x="1977" y="90"/>
                    <a:pt x="1977" y="90"/>
                    <a:pt x="1977" y="90"/>
                  </a:cubicBezTo>
                  <a:cubicBezTo>
                    <a:pt x="1978" y="91"/>
                    <a:pt x="1978" y="91"/>
                    <a:pt x="1978" y="91"/>
                  </a:cubicBezTo>
                  <a:cubicBezTo>
                    <a:pt x="1979" y="91"/>
                    <a:pt x="1979" y="91"/>
                    <a:pt x="1979" y="91"/>
                  </a:cubicBezTo>
                  <a:cubicBezTo>
                    <a:pt x="1980" y="91"/>
                    <a:pt x="1980" y="91"/>
                    <a:pt x="1980" y="91"/>
                  </a:cubicBezTo>
                  <a:cubicBezTo>
                    <a:pt x="1980" y="91"/>
                    <a:pt x="1980" y="92"/>
                    <a:pt x="1980" y="92"/>
                  </a:cubicBezTo>
                  <a:cubicBezTo>
                    <a:pt x="1980" y="92"/>
                    <a:pt x="1980" y="84"/>
                    <a:pt x="1980" y="73"/>
                  </a:cubicBezTo>
                  <a:cubicBezTo>
                    <a:pt x="1980" y="73"/>
                    <a:pt x="1980" y="73"/>
                    <a:pt x="1980" y="73"/>
                  </a:cubicBezTo>
                  <a:cubicBezTo>
                    <a:pt x="1980" y="69"/>
                    <a:pt x="1980" y="65"/>
                    <a:pt x="1980" y="60"/>
                  </a:cubicBezTo>
                  <a:cubicBezTo>
                    <a:pt x="1981" y="60"/>
                    <a:pt x="1981" y="60"/>
                    <a:pt x="1981" y="60"/>
                  </a:cubicBezTo>
                  <a:cubicBezTo>
                    <a:pt x="1982" y="60"/>
                    <a:pt x="1982" y="60"/>
                    <a:pt x="1982" y="60"/>
                  </a:cubicBezTo>
                  <a:cubicBezTo>
                    <a:pt x="1982" y="49"/>
                    <a:pt x="1982" y="46"/>
                    <a:pt x="1982" y="46"/>
                  </a:cubicBezTo>
                  <a:cubicBezTo>
                    <a:pt x="1982" y="46"/>
                    <a:pt x="1982" y="46"/>
                    <a:pt x="1982" y="47"/>
                  </a:cubicBezTo>
                  <a:cubicBezTo>
                    <a:pt x="1982" y="48"/>
                    <a:pt x="1982" y="48"/>
                    <a:pt x="1982" y="48"/>
                  </a:cubicBezTo>
                  <a:cubicBezTo>
                    <a:pt x="1982" y="48"/>
                    <a:pt x="1982" y="48"/>
                    <a:pt x="1982" y="47"/>
                  </a:cubicBezTo>
                  <a:cubicBezTo>
                    <a:pt x="1981" y="47"/>
                    <a:pt x="1981" y="47"/>
                    <a:pt x="1981" y="47"/>
                  </a:cubicBezTo>
                  <a:cubicBezTo>
                    <a:pt x="1981" y="47"/>
                    <a:pt x="1981" y="46"/>
                    <a:pt x="1981" y="46"/>
                  </a:cubicBezTo>
                  <a:cubicBezTo>
                    <a:pt x="1981" y="42"/>
                    <a:pt x="1981" y="38"/>
                    <a:pt x="1981" y="35"/>
                  </a:cubicBezTo>
                  <a:cubicBezTo>
                    <a:pt x="1981" y="35"/>
                    <a:pt x="1981" y="34"/>
                    <a:pt x="1981" y="34"/>
                  </a:cubicBezTo>
                  <a:cubicBezTo>
                    <a:pt x="1981" y="16"/>
                    <a:pt x="1981" y="0"/>
                    <a:pt x="1981" y="0"/>
                  </a:cubicBezTo>
                </a:path>
              </a:pathLst>
            </a:custGeom>
            <a:solidFill>
              <a:srgbClr val="C1C2C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9" name="Freeform 13"/>
            <p:cNvSpPr>
              <a:spLocks noEditPoints="1"/>
            </p:cNvSpPr>
            <p:nvPr/>
          </p:nvSpPr>
          <p:spPr bwMode="auto">
            <a:xfrm>
              <a:off x="7813676" y="4637088"/>
              <a:ext cx="1746250" cy="169863"/>
            </a:xfrm>
            <a:custGeom>
              <a:avLst/>
              <a:gdLst>
                <a:gd name="T0" fmla="*/ 1290 w 1762"/>
                <a:gd name="T1" fmla="*/ 145 h 172"/>
                <a:gd name="T2" fmla="*/ 1196 w 1762"/>
                <a:gd name="T3" fmla="*/ 144 h 172"/>
                <a:gd name="T4" fmla="*/ 1291 w 1762"/>
                <a:gd name="T5" fmla="*/ 145 h 172"/>
                <a:gd name="T6" fmla="*/ 1291 w 1762"/>
                <a:gd name="T7" fmla="*/ 138 h 172"/>
                <a:gd name="T8" fmla="*/ 1761 w 1762"/>
                <a:gd name="T9" fmla="*/ 147 h 172"/>
                <a:gd name="T10" fmla="*/ 1760 w 1762"/>
                <a:gd name="T11" fmla="*/ 122 h 172"/>
                <a:gd name="T12" fmla="*/ 1733 w 1762"/>
                <a:gd name="T13" fmla="*/ 147 h 172"/>
                <a:gd name="T14" fmla="*/ 1759 w 1762"/>
                <a:gd name="T15" fmla="*/ 122 h 172"/>
                <a:gd name="T16" fmla="*/ 1632 w 1762"/>
                <a:gd name="T17" fmla="*/ 119 h 172"/>
                <a:gd name="T18" fmla="*/ 137 w 1762"/>
                <a:gd name="T19" fmla="*/ 89 h 172"/>
                <a:gd name="T20" fmla="*/ 1554 w 1762"/>
                <a:gd name="T21" fmla="*/ 80 h 172"/>
                <a:gd name="T22" fmla="*/ 141 w 1762"/>
                <a:gd name="T23" fmla="*/ 84 h 172"/>
                <a:gd name="T24" fmla="*/ 136 w 1762"/>
                <a:gd name="T25" fmla="*/ 113 h 172"/>
                <a:gd name="T26" fmla="*/ 136 w 1762"/>
                <a:gd name="T27" fmla="*/ 117 h 172"/>
                <a:gd name="T28" fmla="*/ 0 w 1762"/>
                <a:gd name="T29" fmla="*/ 100 h 172"/>
                <a:gd name="T30" fmla="*/ 135 w 1762"/>
                <a:gd name="T31" fmla="*/ 126 h 172"/>
                <a:gd name="T32" fmla="*/ 198 w 1762"/>
                <a:gd name="T33" fmla="*/ 133 h 172"/>
                <a:gd name="T34" fmla="*/ 374 w 1762"/>
                <a:gd name="T35" fmla="*/ 104 h 172"/>
                <a:gd name="T36" fmla="*/ 374 w 1762"/>
                <a:gd name="T37" fmla="*/ 101 h 172"/>
                <a:gd name="T38" fmla="*/ 1118 w 1762"/>
                <a:gd name="T39" fmla="*/ 127 h 172"/>
                <a:gd name="T40" fmla="*/ 1289 w 1762"/>
                <a:gd name="T41" fmla="*/ 129 h 172"/>
                <a:gd name="T42" fmla="*/ 1553 w 1762"/>
                <a:gd name="T43" fmla="*/ 146 h 172"/>
                <a:gd name="T44" fmla="*/ 1548 w 1762"/>
                <a:gd name="T45" fmla="*/ 99 h 172"/>
                <a:gd name="T46" fmla="*/ 967 w 1762"/>
                <a:gd name="T47" fmla="*/ 93 h 172"/>
                <a:gd name="T48" fmla="*/ 137 w 1762"/>
                <a:gd name="T49" fmla="*/ 89 h 172"/>
                <a:gd name="T50" fmla="*/ 137 w 1762"/>
                <a:gd name="T51" fmla="*/ 89 h 172"/>
                <a:gd name="T52" fmla="*/ 137 w 1762"/>
                <a:gd name="T53" fmla="*/ 84 h 172"/>
                <a:gd name="T54" fmla="*/ 81 w 1762"/>
                <a:gd name="T55" fmla="*/ 86 h 172"/>
                <a:gd name="T56" fmla="*/ 2 w 1762"/>
                <a:gd name="T57" fmla="*/ 91 h 172"/>
                <a:gd name="T58" fmla="*/ 1762 w 1762"/>
                <a:gd name="T59" fmla="*/ 59 h 172"/>
                <a:gd name="T60" fmla="*/ 1761 w 1762"/>
                <a:gd name="T61" fmla="*/ 122 h 172"/>
                <a:gd name="T62" fmla="*/ 1762 w 1762"/>
                <a:gd name="T63" fmla="*/ 97 h 172"/>
                <a:gd name="T64" fmla="*/ 137 w 1762"/>
                <a:gd name="T65" fmla="*/ 54 h 172"/>
                <a:gd name="T66" fmla="*/ 137 w 1762"/>
                <a:gd name="T67" fmla="*/ 46 h 172"/>
                <a:gd name="T68" fmla="*/ 136 w 1762"/>
                <a:gd name="T69" fmla="*/ 44 h 172"/>
                <a:gd name="T70" fmla="*/ 282 w 1762"/>
                <a:gd name="T71" fmla="*/ 63 h 172"/>
                <a:gd name="T72" fmla="*/ 1428 w 1762"/>
                <a:gd name="T73" fmla="*/ 76 h 172"/>
                <a:gd name="T74" fmla="*/ 1553 w 1762"/>
                <a:gd name="T75" fmla="*/ 78 h 172"/>
                <a:gd name="T76" fmla="*/ 1554 w 1762"/>
                <a:gd name="T77" fmla="*/ 79 h 172"/>
                <a:gd name="T78" fmla="*/ 1323 w 1762"/>
                <a:gd name="T79" fmla="*/ 64 h 172"/>
                <a:gd name="T80" fmla="*/ 1592 w 1762"/>
                <a:gd name="T81" fmla="*/ 71 h 172"/>
                <a:gd name="T82" fmla="*/ 1578 w 1762"/>
                <a:gd name="T83" fmla="*/ 71 h 172"/>
                <a:gd name="T84" fmla="*/ 1592 w 1762"/>
                <a:gd name="T85" fmla="*/ 118 h 172"/>
                <a:gd name="T86" fmla="*/ 1593 w 1762"/>
                <a:gd name="T87" fmla="*/ 61 h 172"/>
                <a:gd name="T88" fmla="*/ 1087 w 1762"/>
                <a:gd name="T89" fmla="*/ 43 h 172"/>
                <a:gd name="T90" fmla="*/ 142 w 1762"/>
                <a:gd name="T91" fmla="*/ 40 h 172"/>
                <a:gd name="T92" fmla="*/ 1760 w 1762"/>
                <a:gd name="T93" fmla="*/ 34 h 172"/>
                <a:gd name="T94" fmla="*/ 1593 w 1762"/>
                <a:gd name="T95" fmla="*/ 40 h 172"/>
                <a:gd name="T96" fmla="*/ 1761 w 1762"/>
                <a:gd name="T97" fmla="*/ 59 h 172"/>
                <a:gd name="T98" fmla="*/ 1761 w 1762"/>
                <a:gd name="T99" fmla="*/ 59 h 172"/>
                <a:gd name="T100" fmla="*/ 1546 w 1762"/>
                <a:gd name="T101" fmla="*/ 24 h 172"/>
                <a:gd name="T102" fmla="*/ 902 w 1762"/>
                <a:gd name="T103" fmla="*/ 19 h 172"/>
                <a:gd name="T104" fmla="*/ 1123 w 1762"/>
                <a:gd name="T105" fmla="*/ 17 h 172"/>
                <a:gd name="T106" fmla="*/ 60 w 1762"/>
                <a:gd name="T107" fmla="*/ 1 h 172"/>
                <a:gd name="T108" fmla="*/ 4 w 1762"/>
                <a:gd name="T109" fmla="*/ 2 h 172"/>
                <a:gd name="T110" fmla="*/ 2 w 1762"/>
                <a:gd name="T111" fmla="*/ 43 h 172"/>
                <a:gd name="T112" fmla="*/ 10 w 1762"/>
                <a:gd name="T113" fmla="*/ 23 h 172"/>
                <a:gd name="T114" fmla="*/ 623 w 1762"/>
                <a:gd name="T115" fmla="*/ 16 h 172"/>
                <a:gd name="T116" fmla="*/ 960 w 1762"/>
                <a:gd name="T117" fmla="*/ 11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762" h="172">
                  <a:moveTo>
                    <a:pt x="1149" y="144"/>
                  </a:moveTo>
                  <a:cubicBezTo>
                    <a:pt x="1113" y="144"/>
                    <a:pt x="1077" y="144"/>
                    <a:pt x="1042" y="144"/>
                  </a:cubicBezTo>
                  <a:cubicBezTo>
                    <a:pt x="1128" y="145"/>
                    <a:pt x="1212" y="145"/>
                    <a:pt x="1291" y="145"/>
                  </a:cubicBezTo>
                  <a:cubicBezTo>
                    <a:pt x="1291" y="145"/>
                    <a:pt x="1291" y="145"/>
                    <a:pt x="1291" y="145"/>
                  </a:cubicBezTo>
                  <a:cubicBezTo>
                    <a:pt x="1290" y="145"/>
                    <a:pt x="1290" y="145"/>
                    <a:pt x="1290" y="145"/>
                  </a:cubicBezTo>
                  <a:cubicBezTo>
                    <a:pt x="1289" y="145"/>
                    <a:pt x="1289" y="145"/>
                    <a:pt x="1289" y="145"/>
                  </a:cubicBezTo>
                  <a:cubicBezTo>
                    <a:pt x="1286" y="145"/>
                    <a:pt x="1286" y="145"/>
                    <a:pt x="1286" y="145"/>
                  </a:cubicBezTo>
                  <a:cubicBezTo>
                    <a:pt x="1273" y="144"/>
                    <a:pt x="1273" y="144"/>
                    <a:pt x="1273" y="144"/>
                  </a:cubicBezTo>
                  <a:cubicBezTo>
                    <a:pt x="1247" y="144"/>
                    <a:pt x="1247" y="144"/>
                    <a:pt x="1247" y="144"/>
                  </a:cubicBezTo>
                  <a:cubicBezTo>
                    <a:pt x="1196" y="144"/>
                    <a:pt x="1196" y="144"/>
                    <a:pt x="1196" y="144"/>
                  </a:cubicBezTo>
                  <a:cubicBezTo>
                    <a:pt x="1180" y="144"/>
                    <a:pt x="1165" y="144"/>
                    <a:pt x="1149" y="144"/>
                  </a:cubicBezTo>
                  <a:moveTo>
                    <a:pt x="1291" y="138"/>
                  </a:moveTo>
                  <a:cubicBezTo>
                    <a:pt x="1291" y="138"/>
                    <a:pt x="1291" y="138"/>
                    <a:pt x="1291" y="138"/>
                  </a:cubicBezTo>
                  <a:cubicBezTo>
                    <a:pt x="1291" y="140"/>
                    <a:pt x="1291" y="142"/>
                    <a:pt x="1291" y="145"/>
                  </a:cubicBezTo>
                  <a:cubicBezTo>
                    <a:pt x="1291" y="145"/>
                    <a:pt x="1291" y="145"/>
                    <a:pt x="1291" y="145"/>
                  </a:cubicBezTo>
                  <a:cubicBezTo>
                    <a:pt x="1291" y="143"/>
                    <a:pt x="1291" y="140"/>
                    <a:pt x="1291" y="138"/>
                  </a:cubicBezTo>
                  <a:moveTo>
                    <a:pt x="1291" y="138"/>
                  </a:moveTo>
                  <a:cubicBezTo>
                    <a:pt x="1291" y="138"/>
                    <a:pt x="1291" y="139"/>
                    <a:pt x="1291" y="139"/>
                  </a:cubicBezTo>
                  <a:cubicBezTo>
                    <a:pt x="1291" y="139"/>
                    <a:pt x="1291" y="138"/>
                    <a:pt x="1291" y="138"/>
                  </a:cubicBezTo>
                  <a:cubicBezTo>
                    <a:pt x="1291" y="138"/>
                    <a:pt x="1291" y="138"/>
                    <a:pt x="1291" y="138"/>
                  </a:cubicBezTo>
                  <a:moveTo>
                    <a:pt x="1760" y="122"/>
                  </a:moveTo>
                  <a:cubicBezTo>
                    <a:pt x="1760" y="130"/>
                    <a:pt x="1760" y="139"/>
                    <a:pt x="1760" y="147"/>
                  </a:cubicBezTo>
                  <a:cubicBezTo>
                    <a:pt x="1760" y="147"/>
                    <a:pt x="1760" y="147"/>
                    <a:pt x="1760" y="147"/>
                  </a:cubicBezTo>
                  <a:cubicBezTo>
                    <a:pt x="1761" y="147"/>
                    <a:pt x="1761" y="147"/>
                    <a:pt x="1761" y="147"/>
                  </a:cubicBezTo>
                  <a:cubicBezTo>
                    <a:pt x="1761" y="147"/>
                    <a:pt x="1761" y="147"/>
                    <a:pt x="1761" y="147"/>
                  </a:cubicBezTo>
                  <a:cubicBezTo>
                    <a:pt x="1761" y="164"/>
                    <a:pt x="1761" y="172"/>
                    <a:pt x="1761" y="172"/>
                  </a:cubicBezTo>
                  <a:cubicBezTo>
                    <a:pt x="1761" y="172"/>
                    <a:pt x="1761" y="153"/>
                    <a:pt x="1761" y="130"/>
                  </a:cubicBezTo>
                  <a:cubicBezTo>
                    <a:pt x="1761" y="127"/>
                    <a:pt x="1761" y="125"/>
                    <a:pt x="1761" y="122"/>
                  </a:cubicBezTo>
                  <a:cubicBezTo>
                    <a:pt x="1761" y="122"/>
                    <a:pt x="1761" y="122"/>
                    <a:pt x="1761" y="122"/>
                  </a:cubicBezTo>
                  <a:cubicBezTo>
                    <a:pt x="1760" y="122"/>
                    <a:pt x="1760" y="122"/>
                    <a:pt x="1760" y="122"/>
                  </a:cubicBezTo>
                  <a:moveTo>
                    <a:pt x="1592" y="118"/>
                  </a:moveTo>
                  <a:cubicBezTo>
                    <a:pt x="1592" y="128"/>
                    <a:pt x="1592" y="137"/>
                    <a:pt x="1592" y="146"/>
                  </a:cubicBezTo>
                  <a:cubicBezTo>
                    <a:pt x="1646" y="146"/>
                    <a:pt x="1678" y="146"/>
                    <a:pt x="1678" y="147"/>
                  </a:cubicBezTo>
                  <a:cubicBezTo>
                    <a:pt x="1694" y="147"/>
                    <a:pt x="1709" y="147"/>
                    <a:pt x="1723" y="147"/>
                  </a:cubicBezTo>
                  <a:cubicBezTo>
                    <a:pt x="1727" y="147"/>
                    <a:pt x="1730" y="147"/>
                    <a:pt x="1733" y="147"/>
                  </a:cubicBezTo>
                  <a:cubicBezTo>
                    <a:pt x="1759" y="147"/>
                    <a:pt x="1759" y="147"/>
                    <a:pt x="1759" y="147"/>
                  </a:cubicBezTo>
                  <a:cubicBezTo>
                    <a:pt x="1760" y="147"/>
                    <a:pt x="1760" y="147"/>
                    <a:pt x="1760" y="147"/>
                  </a:cubicBezTo>
                  <a:cubicBezTo>
                    <a:pt x="1760" y="147"/>
                    <a:pt x="1760" y="147"/>
                    <a:pt x="1760" y="147"/>
                  </a:cubicBezTo>
                  <a:cubicBezTo>
                    <a:pt x="1760" y="139"/>
                    <a:pt x="1760" y="130"/>
                    <a:pt x="1760" y="122"/>
                  </a:cubicBezTo>
                  <a:cubicBezTo>
                    <a:pt x="1759" y="122"/>
                    <a:pt x="1759" y="122"/>
                    <a:pt x="1759" y="122"/>
                  </a:cubicBezTo>
                  <a:cubicBezTo>
                    <a:pt x="1750" y="121"/>
                    <a:pt x="1750" y="121"/>
                    <a:pt x="1750" y="121"/>
                  </a:cubicBezTo>
                  <a:cubicBezTo>
                    <a:pt x="1738" y="121"/>
                    <a:pt x="1738" y="121"/>
                    <a:pt x="1738" y="121"/>
                  </a:cubicBezTo>
                  <a:cubicBezTo>
                    <a:pt x="1732" y="121"/>
                    <a:pt x="1732" y="121"/>
                    <a:pt x="1732" y="121"/>
                  </a:cubicBezTo>
                  <a:cubicBezTo>
                    <a:pt x="1720" y="121"/>
                    <a:pt x="1709" y="120"/>
                    <a:pt x="1698" y="120"/>
                  </a:cubicBezTo>
                  <a:cubicBezTo>
                    <a:pt x="1675" y="119"/>
                    <a:pt x="1653" y="119"/>
                    <a:pt x="1632" y="119"/>
                  </a:cubicBezTo>
                  <a:cubicBezTo>
                    <a:pt x="1618" y="118"/>
                    <a:pt x="1605" y="118"/>
                    <a:pt x="1592" y="118"/>
                  </a:cubicBezTo>
                  <a:moveTo>
                    <a:pt x="137" y="84"/>
                  </a:moveTo>
                  <a:cubicBezTo>
                    <a:pt x="137" y="84"/>
                    <a:pt x="137" y="84"/>
                    <a:pt x="137" y="84"/>
                  </a:cubicBezTo>
                  <a:cubicBezTo>
                    <a:pt x="137" y="86"/>
                    <a:pt x="137" y="88"/>
                    <a:pt x="137" y="89"/>
                  </a:cubicBezTo>
                  <a:cubicBezTo>
                    <a:pt x="137" y="89"/>
                    <a:pt x="137" y="89"/>
                    <a:pt x="137" y="89"/>
                  </a:cubicBezTo>
                  <a:cubicBezTo>
                    <a:pt x="137" y="88"/>
                    <a:pt x="137" y="86"/>
                    <a:pt x="137" y="84"/>
                  </a:cubicBezTo>
                  <a:moveTo>
                    <a:pt x="1554" y="79"/>
                  </a:moveTo>
                  <a:cubicBezTo>
                    <a:pt x="1554" y="81"/>
                    <a:pt x="1554" y="82"/>
                    <a:pt x="1554" y="83"/>
                  </a:cubicBezTo>
                  <a:cubicBezTo>
                    <a:pt x="1554" y="83"/>
                    <a:pt x="1554" y="83"/>
                    <a:pt x="1554" y="83"/>
                  </a:cubicBezTo>
                  <a:cubicBezTo>
                    <a:pt x="1554" y="82"/>
                    <a:pt x="1554" y="81"/>
                    <a:pt x="1554" y="80"/>
                  </a:cubicBezTo>
                  <a:cubicBezTo>
                    <a:pt x="1554" y="80"/>
                    <a:pt x="1554" y="79"/>
                    <a:pt x="1554" y="79"/>
                  </a:cubicBezTo>
                  <a:moveTo>
                    <a:pt x="137" y="78"/>
                  </a:moveTo>
                  <a:cubicBezTo>
                    <a:pt x="137" y="80"/>
                    <a:pt x="137" y="82"/>
                    <a:pt x="137" y="84"/>
                  </a:cubicBezTo>
                  <a:cubicBezTo>
                    <a:pt x="138" y="84"/>
                    <a:pt x="138" y="84"/>
                    <a:pt x="138" y="84"/>
                  </a:cubicBezTo>
                  <a:cubicBezTo>
                    <a:pt x="141" y="84"/>
                    <a:pt x="141" y="84"/>
                    <a:pt x="141" y="84"/>
                  </a:cubicBezTo>
                  <a:cubicBezTo>
                    <a:pt x="155" y="84"/>
                    <a:pt x="155" y="84"/>
                    <a:pt x="155" y="84"/>
                  </a:cubicBezTo>
                  <a:cubicBezTo>
                    <a:pt x="219" y="81"/>
                    <a:pt x="219" y="81"/>
                    <a:pt x="219" y="81"/>
                  </a:cubicBezTo>
                  <a:cubicBezTo>
                    <a:pt x="192" y="80"/>
                    <a:pt x="164" y="79"/>
                    <a:pt x="137" y="78"/>
                  </a:cubicBezTo>
                  <a:moveTo>
                    <a:pt x="136" y="118"/>
                  </a:moveTo>
                  <a:cubicBezTo>
                    <a:pt x="136" y="118"/>
                    <a:pt x="136" y="116"/>
                    <a:pt x="136" y="113"/>
                  </a:cubicBezTo>
                  <a:cubicBezTo>
                    <a:pt x="136" y="113"/>
                    <a:pt x="136" y="113"/>
                    <a:pt x="136" y="113"/>
                  </a:cubicBezTo>
                  <a:cubicBezTo>
                    <a:pt x="137" y="113"/>
                    <a:pt x="137" y="113"/>
                    <a:pt x="137" y="113"/>
                  </a:cubicBezTo>
                  <a:cubicBezTo>
                    <a:pt x="137" y="114"/>
                    <a:pt x="137" y="116"/>
                    <a:pt x="137" y="117"/>
                  </a:cubicBezTo>
                  <a:cubicBezTo>
                    <a:pt x="137" y="117"/>
                    <a:pt x="137" y="117"/>
                    <a:pt x="137" y="117"/>
                  </a:cubicBezTo>
                  <a:cubicBezTo>
                    <a:pt x="136" y="117"/>
                    <a:pt x="136" y="117"/>
                    <a:pt x="136" y="117"/>
                  </a:cubicBezTo>
                  <a:cubicBezTo>
                    <a:pt x="136" y="117"/>
                    <a:pt x="136" y="117"/>
                    <a:pt x="136" y="117"/>
                  </a:cubicBezTo>
                  <a:cubicBezTo>
                    <a:pt x="136" y="118"/>
                    <a:pt x="136" y="118"/>
                    <a:pt x="136" y="118"/>
                  </a:cubicBezTo>
                  <a:moveTo>
                    <a:pt x="1" y="72"/>
                  </a:moveTo>
                  <a:cubicBezTo>
                    <a:pt x="0" y="101"/>
                    <a:pt x="0" y="109"/>
                    <a:pt x="0" y="109"/>
                  </a:cubicBezTo>
                  <a:cubicBezTo>
                    <a:pt x="0" y="109"/>
                    <a:pt x="0" y="105"/>
                    <a:pt x="0" y="100"/>
                  </a:cubicBezTo>
                  <a:cubicBezTo>
                    <a:pt x="0" y="96"/>
                    <a:pt x="0" y="91"/>
                    <a:pt x="0" y="91"/>
                  </a:cubicBezTo>
                  <a:cubicBezTo>
                    <a:pt x="0" y="91"/>
                    <a:pt x="0" y="94"/>
                    <a:pt x="0" y="100"/>
                  </a:cubicBezTo>
                  <a:cubicBezTo>
                    <a:pt x="19" y="102"/>
                    <a:pt x="38" y="104"/>
                    <a:pt x="57" y="106"/>
                  </a:cubicBezTo>
                  <a:cubicBezTo>
                    <a:pt x="83" y="108"/>
                    <a:pt x="110" y="111"/>
                    <a:pt x="135" y="113"/>
                  </a:cubicBezTo>
                  <a:cubicBezTo>
                    <a:pt x="135" y="117"/>
                    <a:pt x="135" y="121"/>
                    <a:pt x="135" y="126"/>
                  </a:cubicBezTo>
                  <a:cubicBezTo>
                    <a:pt x="136" y="126"/>
                    <a:pt x="136" y="126"/>
                    <a:pt x="136" y="126"/>
                  </a:cubicBezTo>
                  <a:cubicBezTo>
                    <a:pt x="137" y="126"/>
                    <a:pt x="137" y="126"/>
                    <a:pt x="137" y="126"/>
                  </a:cubicBezTo>
                  <a:cubicBezTo>
                    <a:pt x="137" y="126"/>
                    <a:pt x="137" y="126"/>
                    <a:pt x="137" y="127"/>
                  </a:cubicBezTo>
                  <a:cubicBezTo>
                    <a:pt x="136" y="129"/>
                    <a:pt x="136" y="132"/>
                    <a:pt x="136" y="134"/>
                  </a:cubicBezTo>
                  <a:cubicBezTo>
                    <a:pt x="157" y="134"/>
                    <a:pt x="177" y="134"/>
                    <a:pt x="198" y="133"/>
                  </a:cubicBezTo>
                  <a:cubicBezTo>
                    <a:pt x="258" y="133"/>
                    <a:pt x="317" y="132"/>
                    <a:pt x="373" y="132"/>
                  </a:cubicBezTo>
                  <a:cubicBezTo>
                    <a:pt x="373" y="113"/>
                    <a:pt x="373" y="96"/>
                    <a:pt x="374" y="96"/>
                  </a:cubicBezTo>
                  <a:cubicBezTo>
                    <a:pt x="374" y="96"/>
                    <a:pt x="373" y="100"/>
                    <a:pt x="373" y="111"/>
                  </a:cubicBezTo>
                  <a:cubicBezTo>
                    <a:pt x="373" y="111"/>
                    <a:pt x="373" y="111"/>
                    <a:pt x="373" y="111"/>
                  </a:cubicBezTo>
                  <a:cubicBezTo>
                    <a:pt x="374" y="107"/>
                    <a:pt x="374" y="104"/>
                    <a:pt x="374" y="104"/>
                  </a:cubicBezTo>
                  <a:cubicBezTo>
                    <a:pt x="374" y="104"/>
                    <a:pt x="374" y="104"/>
                    <a:pt x="374" y="105"/>
                  </a:cubicBezTo>
                  <a:cubicBezTo>
                    <a:pt x="374" y="105"/>
                    <a:pt x="374" y="105"/>
                    <a:pt x="374" y="105"/>
                  </a:cubicBezTo>
                  <a:cubicBezTo>
                    <a:pt x="374" y="102"/>
                    <a:pt x="374" y="100"/>
                    <a:pt x="374" y="100"/>
                  </a:cubicBezTo>
                  <a:cubicBezTo>
                    <a:pt x="374" y="100"/>
                    <a:pt x="374" y="100"/>
                    <a:pt x="374" y="101"/>
                  </a:cubicBezTo>
                  <a:cubicBezTo>
                    <a:pt x="374" y="101"/>
                    <a:pt x="374" y="101"/>
                    <a:pt x="374" y="101"/>
                  </a:cubicBezTo>
                  <a:cubicBezTo>
                    <a:pt x="375" y="101"/>
                    <a:pt x="375" y="101"/>
                    <a:pt x="375" y="101"/>
                  </a:cubicBezTo>
                  <a:cubicBezTo>
                    <a:pt x="377" y="101"/>
                    <a:pt x="377" y="101"/>
                    <a:pt x="377" y="101"/>
                  </a:cubicBezTo>
                  <a:cubicBezTo>
                    <a:pt x="384" y="102"/>
                    <a:pt x="384" y="102"/>
                    <a:pt x="384" y="102"/>
                  </a:cubicBezTo>
                  <a:cubicBezTo>
                    <a:pt x="466" y="106"/>
                    <a:pt x="546" y="110"/>
                    <a:pt x="627" y="113"/>
                  </a:cubicBezTo>
                  <a:cubicBezTo>
                    <a:pt x="789" y="118"/>
                    <a:pt x="950" y="122"/>
                    <a:pt x="1118" y="127"/>
                  </a:cubicBezTo>
                  <a:cubicBezTo>
                    <a:pt x="1149" y="128"/>
                    <a:pt x="1192" y="129"/>
                    <a:pt x="1220" y="129"/>
                  </a:cubicBezTo>
                  <a:cubicBezTo>
                    <a:pt x="1222" y="129"/>
                    <a:pt x="1224" y="129"/>
                    <a:pt x="1227" y="129"/>
                  </a:cubicBezTo>
                  <a:cubicBezTo>
                    <a:pt x="1240" y="129"/>
                    <a:pt x="1253" y="129"/>
                    <a:pt x="1266" y="129"/>
                  </a:cubicBezTo>
                  <a:cubicBezTo>
                    <a:pt x="1287" y="129"/>
                    <a:pt x="1287" y="129"/>
                    <a:pt x="1287" y="129"/>
                  </a:cubicBezTo>
                  <a:cubicBezTo>
                    <a:pt x="1289" y="129"/>
                    <a:pt x="1289" y="129"/>
                    <a:pt x="1289" y="129"/>
                  </a:cubicBezTo>
                  <a:cubicBezTo>
                    <a:pt x="1291" y="129"/>
                    <a:pt x="1291" y="129"/>
                    <a:pt x="1291" y="129"/>
                  </a:cubicBezTo>
                  <a:cubicBezTo>
                    <a:pt x="1291" y="129"/>
                    <a:pt x="1291" y="129"/>
                    <a:pt x="1291" y="129"/>
                  </a:cubicBezTo>
                  <a:cubicBezTo>
                    <a:pt x="1291" y="129"/>
                    <a:pt x="1291" y="129"/>
                    <a:pt x="1291" y="129"/>
                  </a:cubicBezTo>
                  <a:cubicBezTo>
                    <a:pt x="1291" y="135"/>
                    <a:pt x="1291" y="140"/>
                    <a:pt x="1291" y="145"/>
                  </a:cubicBezTo>
                  <a:cubicBezTo>
                    <a:pt x="1393" y="145"/>
                    <a:pt x="1485" y="145"/>
                    <a:pt x="1553" y="146"/>
                  </a:cubicBezTo>
                  <a:cubicBezTo>
                    <a:pt x="1553" y="134"/>
                    <a:pt x="1554" y="118"/>
                    <a:pt x="1554" y="100"/>
                  </a:cubicBezTo>
                  <a:cubicBezTo>
                    <a:pt x="1554" y="100"/>
                    <a:pt x="1554" y="100"/>
                    <a:pt x="1554" y="100"/>
                  </a:cubicBezTo>
                  <a:cubicBezTo>
                    <a:pt x="1553" y="100"/>
                    <a:pt x="1553" y="100"/>
                    <a:pt x="1553" y="100"/>
                  </a:cubicBezTo>
                  <a:cubicBezTo>
                    <a:pt x="1552" y="100"/>
                    <a:pt x="1552" y="100"/>
                    <a:pt x="1552" y="100"/>
                  </a:cubicBezTo>
                  <a:cubicBezTo>
                    <a:pt x="1548" y="99"/>
                    <a:pt x="1548" y="99"/>
                    <a:pt x="1548" y="99"/>
                  </a:cubicBezTo>
                  <a:cubicBezTo>
                    <a:pt x="1540" y="99"/>
                    <a:pt x="1540" y="99"/>
                    <a:pt x="1540" y="99"/>
                  </a:cubicBezTo>
                  <a:cubicBezTo>
                    <a:pt x="1509" y="98"/>
                    <a:pt x="1509" y="98"/>
                    <a:pt x="1509" y="98"/>
                  </a:cubicBezTo>
                  <a:cubicBezTo>
                    <a:pt x="1468" y="96"/>
                    <a:pt x="1427" y="95"/>
                    <a:pt x="1385" y="94"/>
                  </a:cubicBezTo>
                  <a:cubicBezTo>
                    <a:pt x="1301" y="92"/>
                    <a:pt x="1210" y="91"/>
                    <a:pt x="1103" y="90"/>
                  </a:cubicBezTo>
                  <a:cubicBezTo>
                    <a:pt x="1049" y="90"/>
                    <a:pt x="1020" y="93"/>
                    <a:pt x="967" y="93"/>
                  </a:cubicBezTo>
                  <a:cubicBezTo>
                    <a:pt x="966" y="93"/>
                    <a:pt x="965" y="93"/>
                    <a:pt x="964" y="93"/>
                  </a:cubicBezTo>
                  <a:cubicBezTo>
                    <a:pt x="911" y="92"/>
                    <a:pt x="619" y="94"/>
                    <a:pt x="283" y="84"/>
                  </a:cubicBezTo>
                  <a:cubicBezTo>
                    <a:pt x="268" y="89"/>
                    <a:pt x="224" y="92"/>
                    <a:pt x="224" y="92"/>
                  </a:cubicBezTo>
                  <a:cubicBezTo>
                    <a:pt x="184" y="92"/>
                    <a:pt x="184" y="92"/>
                    <a:pt x="184" y="92"/>
                  </a:cubicBezTo>
                  <a:cubicBezTo>
                    <a:pt x="169" y="91"/>
                    <a:pt x="153" y="90"/>
                    <a:pt x="137" y="89"/>
                  </a:cubicBezTo>
                  <a:cubicBezTo>
                    <a:pt x="137" y="90"/>
                    <a:pt x="137" y="91"/>
                    <a:pt x="137" y="92"/>
                  </a:cubicBezTo>
                  <a:cubicBezTo>
                    <a:pt x="137" y="92"/>
                    <a:pt x="137" y="92"/>
                    <a:pt x="137" y="92"/>
                  </a:cubicBezTo>
                  <a:cubicBezTo>
                    <a:pt x="137" y="92"/>
                    <a:pt x="137" y="92"/>
                    <a:pt x="137" y="92"/>
                  </a:cubicBezTo>
                  <a:cubicBezTo>
                    <a:pt x="137" y="92"/>
                    <a:pt x="137" y="91"/>
                    <a:pt x="137" y="91"/>
                  </a:cubicBezTo>
                  <a:cubicBezTo>
                    <a:pt x="137" y="90"/>
                    <a:pt x="137" y="90"/>
                    <a:pt x="137" y="89"/>
                  </a:cubicBezTo>
                  <a:cubicBezTo>
                    <a:pt x="136" y="89"/>
                    <a:pt x="136" y="89"/>
                    <a:pt x="136" y="89"/>
                  </a:cubicBezTo>
                  <a:cubicBezTo>
                    <a:pt x="136" y="89"/>
                    <a:pt x="136" y="89"/>
                    <a:pt x="136" y="89"/>
                  </a:cubicBezTo>
                  <a:cubicBezTo>
                    <a:pt x="136" y="87"/>
                    <a:pt x="136" y="84"/>
                    <a:pt x="136" y="84"/>
                  </a:cubicBezTo>
                  <a:cubicBezTo>
                    <a:pt x="136" y="84"/>
                    <a:pt x="136" y="84"/>
                    <a:pt x="136" y="84"/>
                  </a:cubicBezTo>
                  <a:cubicBezTo>
                    <a:pt x="137" y="84"/>
                    <a:pt x="137" y="84"/>
                    <a:pt x="137" y="84"/>
                  </a:cubicBezTo>
                  <a:cubicBezTo>
                    <a:pt x="137" y="84"/>
                    <a:pt x="137" y="83"/>
                    <a:pt x="137" y="82"/>
                  </a:cubicBezTo>
                  <a:cubicBezTo>
                    <a:pt x="137" y="81"/>
                    <a:pt x="137" y="80"/>
                    <a:pt x="137" y="78"/>
                  </a:cubicBezTo>
                  <a:cubicBezTo>
                    <a:pt x="136" y="78"/>
                    <a:pt x="136" y="78"/>
                    <a:pt x="135" y="78"/>
                  </a:cubicBezTo>
                  <a:cubicBezTo>
                    <a:pt x="135" y="82"/>
                    <a:pt x="135" y="85"/>
                    <a:pt x="135" y="89"/>
                  </a:cubicBezTo>
                  <a:cubicBezTo>
                    <a:pt x="117" y="88"/>
                    <a:pt x="99" y="87"/>
                    <a:pt x="81" y="86"/>
                  </a:cubicBezTo>
                  <a:cubicBezTo>
                    <a:pt x="60" y="84"/>
                    <a:pt x="40" y="83"/>
                    <a:pt x="19" y="81"/>
                  </a:cubicBezTo>
                  <a:cubicBezTo>
                    <a:pt x="4" y="79"/>
                    <a:pt x="4" y="79"/>
                    <a:pt x="4" y="79"/>
                  </a:cubicBezTo>
                  <a:cubicBezTo>
                    <a:pt x="3" y="79"/>
                    <a:pt x="3" y="79"/>
                    <a:pt x="3" y="79"/>
                  </a:cubicBezTo>
                  <a:cubicBezTo>
                    <a:pt x="3" y="80"/>
                    <a:pt x="2" y="80"/>
                    <a:pt x="2" y="81"/>
                  </a:cubicBezTo>
                  <a:cubicBezTo>
                    <a:pt x="2" y="88"/>
                    <a:pt x="2" y="91"/>
                    <a:pt x="2" y="91"/>
                  </a:cubicBezTo>
                  <a:cubicBezTo>
                    <a:pt x="2" y="91"/>
                    <a:pt x="2" y="87"/>
                    <a:pt x="2" y="81"/>
                  </a:cubicBezTo>
                  <a:cubicBezTo>
                    <a:pt x="2" y="78"/>
                    <a:pt x="2" y="75"/>
                    <a:pt x="2" y="72"/>
                  </a:cubicBezTo>
                  <a:cubicBezTo>
                    <a:pt x="1" y="72"/>
                    <a:pt x="1" y="72"/>
                    <a:pt x="1" y="72"/>
                  </a:cubicBezTo>
                  <a:moveTo>
                    <a:pt x="1762" y="58"/>
                  </a:moveTo>
                  <a:cubicBezTo>
                    <a:pt x="1762" y="58"/>
                    <a:pt x="1762" y="58"/>
                    <a:pt x="1762" y="59"/>
                  </a:cubicBezTo>
                  <a:cubicBezTo>
                    <a:pt x="1762" y="59"/>
                    <a:pt x="1762" y="59"/>
                    <a:pt x="1762" y="59"/>
                  </a:cubicBezTo>
                  <a:cubicBezTo>
                    <a:pt x="1761" y="71"/>
                    <a:pt x="1761" y="87"/>
                    <a:pt x="1761" y="102"/>
                  </a:cubicBezTo>
                  <a:cubicBezTo>
                    <a:pt x="1761" y="108"/>
                    <a:pt x="1761" y="115"/>
                    <a:pt x="1761" y="121"/>
                  </a:cubicBezTo>
                  <a:cubicBezTo>
                    <a:pt x="1761" y="121"/>
                    <a:pt x="1761" y="121"/>
                    <a:pt x="1761" y="122"/>
                  </a:cubicBezTo>
                  <a:cubicBezTo>
                    <a:pt x="1761" y="122"/>
                    <a:pt x="1761" y="122"/>
                    <a:pt x="1761" y="122"/>
                  </a:cubicBezTo>
                  <a:cubicBezTo>
                    <a:pt x="1761" y="125"/>
                    <a:pt x="1761" y="128"/>
                    <a:pt x="1761" y="130"/>
                  </a:cubicBezTo>
                  <a:cubicBezTo>
                    <a:pt x="1761" y="134"/>
                    <a:pt x="1761" y="136"/>
                    <a:pt x="1761" y="136"/>
                  </a:cubicBezTo>
                  <a:cubicBezTo>
                    <a:pt x="1761" y="136"/>
                    <a:pt x="1761" y="134"/>
                    <a:pt x="1761" y="130"/>
                  </a:cubicBezTo>
                  <a:cubicBezTo>
                    <a:pt x="1761" y="128"/>
                    <a:pt x="1761" y="125"/>
                    <a:pt x="1762" y="121"/>
                  </a:cubicBezTo>
                  <a:cubicBezTo>
                    <a:pt x="1762" y="114"/>
                    <a:pt x="1762" y="105"/>
                    <a:pt x="1762" y="97"/>
                  </a:cubicBezTo>
                  <a:cubicBezTo>
                    <a:pt x="1762" y="77"/>
                    <a:pt x="1762" y="58"/>
                    <a:pt x="1762" y="58"/>
                  </a:cubicBezTo>
                  <a:moveTo>
                    <a:pt x="137" y="51"/>
                  </a:moveTo>
                  <a:cubicBezTo>
                    <a:pt x="137" y="51"/>
                    <a:pt x="137" y="51"/>
                    <a:pt x="137" y="51"/>
                  </a:cubicBezTo>
                  <a:cubicBezTo>
                    <a:pt x="137" y="52"/>
                    <a:pt x="137" y="53"/>
                    <a:pt x="137" y="54"/>
                  </a:cubicBezTo>
                  <a:cubicBezTo>
                    <a:pt x="137" y="54"/>
                    <a:pt x="137" y="54"/>
                    <a:pt x="137" y="54"/>
                  </a:cubicBezTo>
                  <a:cubicBezTo>
                    <a:pt x="137" y="53"/>
                    <a:pt x="137" y="52"/>
                    <a:pt x="137" y="51"/>
                  </a:cubicBezTo>
                  <a:moveTo>
                    <a:pt x="137" y="46"/>
                  </a:moveTo>
                  <a:cubicBezTo>
                    <a:pt x="137" y="46"/>
                    <a:pt x="137" y="48"/>
                    <a:pt x="137" y="51"/>
                  </a:cubicBezTo>
                  <a:cubicBezTo>
                    <a:pt x="137" y="51"/>
                    <a:pt x="137" y="51"/>
                    <a:pt x="137" y="51"/>
                  </a:cubicBezTo>
                  <a:cubicBezTo>
                    <a:pt x="137" y="48"/>
                    <a:pt x="137" y="46"/>
                    <a:pt x="137" y="46"/>
                  </a:cubicBezTo>
                  <a:moveTo>
                    <a:pt x="136" y="44"/>
                  </a:moveTo>
                  <a:cubicBezTo>
                    <a:pt x="136" y="44"/>
                    <a:pt x="136" y="46"/>
                    <a:pt x="136" y="54"/>
                  </a:cubicBezTo>
                  <a:cubicBezTo>
                    <a:pt x="136" y="54"/>
                    <a:pt x="136" y="54"/>
                    <a:pt x="136" y="54"/>
                  </a:cubicBezTo>
                  <a:cubicBezTo>
                    <a:pt x="136" y="53"/>
                    <a:pt x="136" y="52"/>
                    <a:pt x="136" y="51"/>
                  </a:cubicBezTo>
                  <a:cubicBezTo>
                    <a:pt x="136" y="47"/>
                    <a:pt x="136" y="44"/>
                    <a:pt x="136" y="44"/>
                  </a:cubicBezTo>
                  <a:moveTo>
                    <a:pt x="138" y="38"/>
                  </a:moveTo>
                  <a:cubicBezTo>
                    <a:pt x="138" y="38"/>
                    <a:pt x="138" y="43"/>
                    <a:pt x="137" y="51"/>
                  </a:cubicBezTo>
                  <a:cubicBezTo>
                    <a:pt x="137" y="51"/>
                    <a:pt x="137" y="51"/>
                    <a:pt x="137" y="51"/>
                  </a:cubicBezTo>
                  <a:cubicBezTo>
                    <a:pt x="137" y="52"/>
                    <a:pt x="137" y="53"/>
                    <a:pt x="137" y="54"/>
                  </a:cubicBezTo>
                  <a:cubicBezTo>
                    <a:pt x="184" y="58"/>
                    <a:pt x="227" y="60"/>
                    <a:pt x="282" y="63"/>
                  </a:cubicBezTo>
                  <a:cubicBezTo>
                    <a:pt x="302" y="63"/>
                    <a:pt x="377" y="66"/>
                    <a:pt x="397" y="66"/>
                  </a:cubicBezTo>
                  <a:cubicBezTo>
                    <a:pt x="428" y="67"/>
                    <a:pt x="458" y="68"/>
                    <a:pt x="488" y="69"/>
                  </a:cubicBezTo>
                  <a:cubicBezTo>
                    <a:pt x="490" y="69"/>
                    <a:pt x="491" y="69"/>
                    <a:pt x="492" y="69"/>
                  </a:cubicBezTo>
                  <a:cubicBezTo>
                    <a:pt x="564" y="69"/>
                    <a:pt x="811" y="72"/>
                    <a:pt x="1340" y="75"/>
                  </a:cubicBezTo>
                  <a:cubicBezTo>
                    <a:pt x="1360" y="75"/>
                    <a:pt x="1391" y="75"/>
                    <a:pt x="1428" y="76"/>
                  </a:cubicBezTo>
                  <a:cubicBezTo>
                    <a:pt x="1447" y="76"/>
                    <a:pt x="1468" y="76"/>
                    <a:pt x="1490" y="77"/>
                  </a:cubicBezTo>
                  <a:cubicBezTo>
                    <a:pt x="1501" y="77"/>
                    <a:pt x="1513" y="77"/>
                    <a:pt x="1525" y="77"/>
                  </a:cubicBezTo>
                  <a:cubicBezTo>
                    <a:pt x="1543" y="78"/>
                    <a:pt x="1543" y="78"/>
                    <a:pt x="1543" y="78"/>
                  </a:cubicBezTo>
                  <a:cubicBezTo>
                    <a:pt x="1552" y="78"/>
                    <a:pt x="1552" y="78"/>
                    <a:pt x="1552" y="78"/>
                  </a:cubicBezTo>
                  <a:cubicBezTo>
                    <a:pt x="1553" y="78"/>
                    <a:pt x="1553" y="78"/>
                    <a:pt x="1553" y="78"/>
                  </a:cubicBezTo>
                  <a:cubicBezTo>
                    <a:pt x="1554" y="78"/>
                    <a:pt x="1554" y="78"/>
                    <a:pt x="1554" y="78"/>
                  </a:cubicBezTo>
                  <a:cubicBezTo>
                    <a:pt x="1554" y="80"/>
                    <a:pt x="1554" y="82"/>
                    <a:pt x="1554" y="83"/>
                  </a:cubicBezTo>
                  <a:cubicBezTo>
                    <a:pt x="1554" y="83"/>
                    <a:pt x="1554" y="83"/>
                    <a:pt x="1554" y="83"/>
                  </a:cubicBezTo>
                  <a:cubicBezTo>
                    <a:pt x="1554" y="80"/>
                    <a:pt x="1554" y="77"/>
                    <a:pt x="1554" y="77"/>
                  </a:cubicBezTo>
                  <a:cubicBezTo>
                    <a:pt x="1554" y="77"/>
                    <a:pt x="1554" y="78"/>
                    <a:pt x="1554" y="79"/>
                  </a:cubicBezTo>
                  <a:cubicBezTo>
                    <a:pt x="1554" y="79"/>
                    <a:pt x="1554" y="79"/>
                    <a:pt x="1554" y="78"/>
                  </a:cubicBezTo>
                  <a:cubicBezTo>
                    <a:pt x="1554" y="78"/>
                    <a:pt x="1554" y="78"/>
                    <a:pt x="1554" y="77"/>
                  </a:cubicBezTo>
                  <a:cubicBezTo>
                    <a:pt x="1554" y="75"/>
                    <a:pt x="1554" y="72"/>
                    <a:pt x="1554" y="70"/>
                  </a:cubicBezTo>
                  <a:cubicBezTo>
                    <a:pt x="1537" y="70"/>
                    <a:pt x="1521" y="69"/>
                    <a:pt x="1504" y="69"/>
                  </a:cubicBezTo>
                  <a:cubicBezTo>
                    <a:pt x="1441" y="67"/>
                    <a:pt x="1379" y="65"/>
                    <a:pt x="1323" y="64"/>
                  </a:cubicBezTo>
                  <a:cubicBezTo>
                    <a:pt x="1404" y="63"/>
                    <a:pt x="1481" y="63"/>
                    <a:pt x="1554" y="62"/>
                  </a:cubicBezTo>
                  <a:cubicBezTo>
                    <a:pt x="1554" y="59"/>
                    <a:pt x="1554" y="57"/>
                    <a:pt x="1554" y="57"/>
                  </a:cubicBezTo>
                  <a:cubicBezTo>
                    <a:pt x="1554" y="57"/>
                    <a:pt x="1554" y="59"/>
                    <a:pt x="1554" y="62"/>
                  </a:cubicBezTo>
                  <a:cubicBezTo>
                    <a:pt x="1567" y="62"/>
                    <a:pt x="1580" y="62"/>
                    <a:pt x="1592" y="61"/>
                  </a:cubicBezTo>
                  <a:cubicBezTo>
                    <a:pt x="1592" y="64"/>
                    <a:pt x="1592" y="67"/>
                    <a:pt x="1592" y="71"/>
                  </a:cubicBezTo>
                  <a:cubicBezTo>
                    <a:pt x="1592" y="71"/>
                    <a:pt x="1592" y="71"/>
                    <a:pt x="1592" y="71"/>
                  </a:cubicBezTo>
                  <a:cubicBezTo>
                    <a:pt x="1591" y="71"/>
                    <a:pt x="1591" y="71"/>
                    <a:pt x="1591" y="71"/>
                  </a:cubicBezTo>
                  <a:cubicBezTo>
                    <a:pt x="1589" y="71"/>
                    <a:pt x="1589" y="71"/>
                    <a:pt x="1589" y="71"/>
                  </a:cubicBezTo>
                  <a:cubicBezTo>
                    <a:pt x="1585" y="71"/>
                    <a:pt x="1585" y="71"/>
                    <a:pt x="1585" y="71"/>
                  </a:cubicBezTo>
                  <a:cubicBezTo>
                    <a:pt x="1578" y="71"/>
                    <a:pt x="1578" y="71"/>
                    <a:pt x="1578" y="71"/>
                  </a:cubicBezTo>
                  <a:cubicBezTo>
                    <a:pt x="1563" y="71"/>
                    <a:pt x="1563" y="71"/>
                    <a:pt x="1563" y="71"/>
                  </a:cubicBezTo>
                  <a:cubicBezTo>
                    <a:pt x="1560" y="70"/>
                    <a:pt x="1557" y="70"/>
                    <a:pt x="1554" y="70"/>
                  </a:cubicBezTo>
                  <a:cubicBezTo>
                    <a:pt x="1554" y="78"/>
                    <a:pt x="1554" y="99"/>
                    <a:pt x="1553" y="146"/>
                  </a:cubicBezTo>
                  <a:cubicBezTo>
                    <a:pt x="1567" y="146"/>
                    <a:pt x="1580" y="146"/>
                    <a:pt x="1592" y="146"/>
                  </a:cubicBezTo>
                  <a:cubicBezTo>
                    <a:pt x="1592" y="137"/>
                    <a:pt x="1592" y="128"/>
                    <a:pt x="1592" y="118"/>
                  </a:cubicBezTo>
                  <a:cubicBezTo>
                    <a:pt x="1592" y="118"/>
                    <a:pt x="1592" y="118"/>
                    <a:pt x="1592" y="118"/>
                  </a:cubicBezTo>
                  <a:cubicBezTo>
                    <a:pt x="1592" y="118"/>
                    <a:pt x="1592" y="118"/>
                    <a:pt x="1592" y="117"/>
                  </a:cubicBezTo>
                  <a:cubicBezTo>
                    <a:pt x="1592" y="112"/>
                    <a:pt x="1592" y="106"/>
                    <a:pt x="1592" y="100"/>
                  </a:cubicBezTo>
                  <a:cubicBezTo>
                    <a:pt x="1592" y="85"/>
                    <a:pt x="1592" y="70"/>
                    <a:pt x="1592" y="61"/>
                  </a:cubicBezTo>
                  <a:cubicBezTo>
                    <a:pt x="1592" y="61"/>
                    <a:pt x="1593" y="61"/>
                    <a:pt x="1593" y="61"/>
                  </a:cubicBezTo>
                  <a:cubicBezTo>
                    <a:pt x="1593" y="54"/>
                    <a:pt x="1593" y="46"/>
                    <a:pt x="1593" y="40"/>
                  </a:cubicBezTo>
                  <a:cubicBezTo>
                    <a:pt x="1557" y="41"/>
                    <a:pt x="1526" y="42"/>
                    <a:pt x="1499" y="42"/>
                  </a:cubicBezTo>
                  <a:cubicBezTo>
                    <a:pt x="1420" y="43"/>
                    <a:pt x="1379" y="43"/>
                    <a:pt x="1379" y="43"/>
                  </a:cubicBezTo>
                  <a:cubicBezTo>
                    <a:pt x="1323" y="43"/>
                    <a:pt x="1266" y="43"/>
                    <a:pt x="1210" y="43"/>
                  </a:cubicBezTo>
                  <a:cubicBezTo>
                    <a:pt x="1169" y="43"/>
                    <a:pt x="1128" y="43"/>
                    <a:pt x="1087" y="43"/>
                  </a:cubicBezTo>
                  <a:cubicBezTo>
                    <a:pt x="1046" y="43"/>
                    <a:pt x="1005" y="43"/>
                    <a:pt x="964" y="43"/>
                  </a:cubicBezTo>
                  <a:cubicBezTo>
                    <a:pt x="812" y="43"/>
                    <a:pt x="660" y="44"/>
                    <a:pt x="510" y="45"/>
                  </a:cubicBezTo>
                  <a:cubicBezTo>
                    <a:pt x="398" y="43"/>
                    <a:pt x="286" y="42"/>
                    <a:pt x="182" y="40"/>
                  </a:cubicBezTo>
                  <a:cubicBezTo>
                    <a:pt x="155" y="40"/>
                    <a:pt x="155" y="40"/>
                    <a:pt x="155" y="40"/>
                  </a:cubicBezTo>
                  <a:cubicBezTo>
                    <a:pt x="142" y="40"/>
                    <a:pt x="142" y="40"/>
                    <a:pt x="142" y="40"/>
                  </a:cubicBezTo>
                  <a:cubicBezTo>
                    <a:pt x="139" y="40"/>
                    <a:pt x="139" y="40"/>
                    <a:pt x="139" y="40"/>
                  </a:cubicBezTo>
                  <a:cubicBezTo>
                    <a:pt x="138" y="40"/>
                    <a:pt x="138" y="40"/>
                    <a:pt x="138" y="40"/>
                  </a:cubicBezTo>
                  <a:cubicBezTo>
                    <a:pt x="138" y="39"/>
                    <a:pt x="138" y="38"/>
                    <a:pt x="138" y="38"/>
                  </a:cubicBezTo>
                  <a:moveTo>
                    <a:pt x="1761" y="34"/>
                  </a:moveTo>
                  <a:cubicBezTo>
                    <a:pt x="1760" y="34"/>
                    <a:pt x="1760" y="34"/>
                    <a:pt x="1760" y="34"/>
                  </a:cubicBezTo>
                  <a:cubicBezTo>
                    <a:pt x="1757" y="34"/>
                    <a:pt x="1757" y="34"/>
                    <a:pt x="1757" y="34"/>
                  </a:cubicBezTo>
                  <a:cubicBezTo>
                    <a:pt x="1750" y="34"/>
                    <a:pt x="1750" y="34"/>
                    <a:pt x="1750" y="34"/>
                  </a:cubicBezTo>
                  <a:cubicBezTo>
                    <a:pt x="1738" y="35"/>
                    <a:pt x="1738" y="35"/>
                    <a:pt x="1738" y="35"/>
                  </a:cubicBezTo>
                  <a:cubicBezTo>
                    <a:pt x="1704" y="36"/>
                    <a:pt x="1673" y="37"/>
                    <a:pt x="1644" y="38"/>
                  </a:cubicBezTo>
                  <a:cubicBezTo>
                    <a:pt x="1626" y="39"/>
                    <a:pt x="1609" y="39"/>
                    <a:pt x="1593" y="40"/>
                  </a:cubicBezTo>
                  <a:cubicBezTo>
                    <a:pt x="1593" y="47"/>
                    <a:pt x="1593" y="55"/>
                    <a:pt x="1593" y="61"/>
                  </a:cubicBezTo>
                  <a:cubicBezTo>
                    <a:pt x="1597" y="61"/>
                    <a:pt x="1601" y="61"/>
                    <a:pt x="1605" y="61"/>
                  </a:cubicBezTo>
                  <a:cubicBezTo>
                    <a:pt x="1658" y="60"/>
                    <a:pt x="1708" y="60"/>
                    <a:pt x="1756" y="59"/>
                  </a:cubicBezTo>
                  <a:cubicBezTo>
                    <a:pt x="1761" y="59"/>
                    <a:pt x="1761" y="59"/>
                    <a:pt x="1761" y="59"/>
                  </a:cubicBezTo>
                  <a:cubicBezTo>
                    <a:pt x="1761" y="59"/>
                    <a:pt x="1761" y="59"/>
                    <a:pt x="1761" y="59"/>
                  </a:cubicBezTo>
                  <a:cubicBezTo>
                    <a:pt x="1761" y="50"/>
                    <a:pt x="1761" y="41"/>
                    <a:pt x="1761" y="34"/>
                  </a:cubicBezTo>
                  <a:moveTo>
                    <a:pt x="1762" y="32"/>
                  </a:moveTo>
                  <a:cubicBezTo>
                    <a:pt x="1762" y="32"/>
                    <a:pt x="1762" y="33"/>
                    <a:pt x="1762" y="34"/>
                  </a:cubicBezTo>
                  <a:cubicBezTo>
                    <a:pt x="1761" y="34"/>
                    <a:pt x="1761" y="34"/>
                    <a:pt x="1761" y="34"/>
                  </a:cubicBezTo>
                  <a:cubicBezTo>
                    <a:pt x="1761" y="41"/>
                    <a:pt x="1761" y="50"/>
                    <a:pt x="1761" y="59"/>
                  </a:cubicBezTo>
                  <a:cubicBezTo>
                    <a:pt x="1762" y="59"/>
                    <a:pt x="1762" y="59"/>
                    <a:pt x="1762" y="59"/>
                  </a:cubicBezTo>
                  <a:cubicBezTo>
                    <a:pt x="1762" y="43"/>
                    <a:pt x="1762" y="32"/>
                    <a:pt x="1762" y="32"/>
                  </a:cubicBezTo>
                  <a:moveTo>
                    <a:pt x="1575" y="23"/>
                  </a:moveTo>
                  <a:cubicBezTo>
                    <a:pt x="1573" y="23"/>
                    <a:pt x="1559" y="23"/>
                    <a:pt x="1536" y="23"/>
                  </a:cubicBezTo>
                  <a:cubicBezTo>
                    <a:pt x="1540" y="23"/>
                    <a:pt x="1543" y="23"/>
                    <a:pt x="1546" y="24"/>
                  </a:cubicBezTo>
                  <a:cubicBezTo>
                    <a:pt x="1556" y="23"/>
                    <a:pt x="1566" y="23"/>
                    <a:pt x="1575" y="23"/>
                  </a:cubicBezTo>
                  <a:cubicBezTo>
                    <a:pt x="1575" y="23"/>
                    <a:pt x="1575" y="23"/>
                    <a:pt x="1575" y="23"/>
                  </a:cubicBezTo>
                  <a:moveTo>
                    <a:pt x="842" y="15"/>
                  </a:moveTo>
                  <a:cubicBezTo>
                    <a:pt x="779" y="15"/>
                    <a:pt x="705" y="16"/>
                    <a:pt x="623" y="16"/>
                  </a:cubicBezTo>
                  <a:cubicBezTo>
                    <a:pt x="720" y="17"/>
                    <a:pt x="813" y="18"/>
                    <a:pt x="902" y="19"/>
                  </a:cubicBezTo>
                  <a:cubicBezTo>
                    <a:pt x="910" y="19"/>
                    <a:pt x="917" y="19"/>
                    <a:pt x="925" y="19"/>
                  </a:cubicBezTo>
                  <a:cubicBezTo>
                    <a:pt x="939" y="19"/>
                    <a:pt x="954" y="19"/>
                    <a:pt x="970" y="19"/>
                  </a:cubicBezTo>
                  <a:cubicBezTo>
                    <a:pt x="1044" y="19"/>
                    <a:pt x="1134" y="20"/>
                    <a:pt x="1216" y="20"/>
                  </a:cubicBezTo>
                  <a:cubicBezTo>
                    <a:pt x="1186" y="19"/>
                    <a:pt x="1156" y="18"/>
                    <a:pt x="1129" y="17"/>
                  </a:cubicBezTo>
                  <a:cubicBezTo>
                    <a:pt x="1127" y="17"/>
                    <a:pt x="1125" y="17"/>
                    <a:pt x="1123" y="17"/>
                  </a:cubicBezTo>
                  <a:cubicBezTo>
                    <a:pt x="1100" y="17"/>
                    <a:pt x="1081" y="17"/>
                    <a:pt x="1071" y="16"/>
                  </a:cubicBezTo>
                  <a:cubicBezTo>
                    <a:pt x="1071" y="16"/>
                    <a:pt x="1069" y="16"/>
                    <a:pt x="1065" y="16"/>
                  </a:cubicBezTo>
                  <a:cubicBezTo>
                    <a:pt x="1044" y="16"/>
                    <a:pt x="963" y="15"/>
                    <a:pt x="842" y="15"/>
                  </a:cubicBezTo>
                  <a:moveTo>
                    <a:pt x="226" y="0"/>
                  </a:moveTo>
                  <a:cubicBezTo>
                    <a:pt x="170" y="0"/>
                    <a:pt x="114" y="0"/>
                    <a:pt x="60" y="1"/>
                  </a:cubicBezTo>
                  <a:cubicBezTo>
                    <a:pt x="31" y="2"/>
                    <a:pt x="31" y="2"/>
                    <a:pt x="31" y="2"/>
                  </a:cubicBezTo>
                  <a:cubicBezTo>
                    <a:pt x="17" y="2"/>
                    <a:pt x="17" y="2"/>
                    <a:pt x="17" y="2"/>
                  </a:cubicBezTo>
                  <a:cubicBezTo>
                    <a:pt x="10" y="2"/>
                    <a:pt x="10" y="2"/>
                    <a:pt x="10" y="2"/>
                  </a:cubicBezTo>
                  <a:cubicBezTo>
                    <a:pt x="6" y="2"/>
                    <a:pt x="6" y="2"/>
                    <a:pt x="6" y="2"/>
                  </a:cubicBezTo>
                  <a:cubicBezTo>
                    <a:pt x="4" y="2"/>
                    <a:pt x="4" y="2"/>
                    <a:pt x="4" y="2"/>
                  </a:cubicBezTo>
                  <a:cubicBezTo>
                    <a:pt x="4" y="2"/>
                    <a:pt x="4" y="2"/>
                    <a:pt x="4" y="2"/>
                  </a:cubicBezTo>
                  <a:cubicBezTo>
                    <a:pt x="3" y="2"/>
                    <a:pt x="3" y="2"/>
                    <a:pt x="3" y="2"/>
                  </a:cubicBezTo>
                  <a:cubicBezTo>
                    <a:pt x="3" y="5"/>
                    <a:pt x="3" y="7"/>
                    <a:pt x="3" y="10"/>
                  </a:cubicBezTo>
                  <a:cubicBezTo>
                    <a:pt x="3" y="13"/>
                    <a:pt x="3" y="16"/>
                    <a:pt x="3" y="19"/>
                  </a:cubicBezTo>
                  <a:cubicBezTo>
                    <a:pt x="2" y="28"/>
                    <a:pt x="2" y="36"/>
                    <a:pt x="2" y="43"/>
                  </a:cubicBezTo>
                  <a:cubicBezTo>
                    <a:pt x="3" y="43"/>
                    <a:pt x="3" y="43"/>
                    <a:pt x="3" y="43"/>
                  </a:cubicBezTo>
                  <a:cubicBezTo>
                    <a:pt x="4" y="31"/>
                    <a:pt x="4" y="22"/>
                    <a:pt x="4" y="22"/>
                  </a:cubicBezTo>
                  <a:cubicBezTo>
                    <a:pt x="4" y="22"/>
                    <a:pt x="4" y="22"/>
                    <a:pt x="4" y="23"/>
                  </a:cubicBezTo>
                  <a:cubicBezTo>
                    <a:pt x="6" y="23"/>
                    <a:pt x="6" y="23"/>
                    <a:pt x="6" y="23"/>
                  </a:cubicBezTo>
                  <a:cubicBezTo>
                    <a:pt x="10" y="23"/>
                    <a:pt x="10" y="23"/>
                    <a:pt x="10" y="23"/>
                  </a:cubicBezTo>
                  <a:cubicBezTo>
                    <a:pt x="18" y="23"/>
                    <a:pt x="18" y="23"/>
                    <a:pt x="18" y="23"/>
                  </a:cubicBezTo>
                  <a:cubicBezTo>
                    <a:pt x="49" y="22"/>
                    <a:pt x="49" y="22"/>
                    <a:pt x="49" y="22"/>
                  </a:cubicBezTo>
                  <a:cubicBezTo>
                    <a:pt x="131" y="19"/>
                    <a:pt x="214" y="17"/>
                    <a:pt x="297" y="16"/>
                  </a:cubicBezTo>
                  <a:cubicBezTo>
                    <a:pt x="351" y="16"/>
                    <a:pt x="405" y="16"/>
                    <a:pt x="459" y="16"/>
                  </a:cubicBezTo>
                  <a:cubicBezTo>
                    <a:pt x="514" y="16"/>
                    <a:pt x="569" y="16"/>
                    <a:pt x="623" y="16"/>
                  </a:cubicBezTo>
                  <a:cubicBezTo>
                    <a:pt x="705" y="16"/>
                    <a:pt x="779" y="15"/>
                    <a:pt x="842" y="15"/>
                  </a:cubicBezTo>
                  <a:cubicBezTo>
                    <a:pt x="963" y="15"/>
                    <a:pt x="1044" y="16"/>
                    <a:pt x="1065" y="16"/>
                  </a:cubicBezTo>
                  <a:cubicBezTo>
                    <a:pt x="1069" y="16"/>
                    <a:pt x="1071" y="16"/>
                    <a:pt x="1071" y="16"/>
                  </a:cubicBezTo>
                  <a:cubicBezTo>
                    <a:pt x="1081" y="17"/>
                    <a:pt x="1100" y="17"/>
                    <a:pt x="1123" y="17"/>
                  </a:cubicBezTo>
                  <a:cubicBezTo>
                    <a:pt x="1029" y="14"/>
                    <a:pt x="963" y="11"/>
                    <a:pt x="960" y="11"/>
                  </a:cubicBezTo>
                  <a:cubicBezTo>
                    <a:pt x="960" y="11"/>
                    <a:pt x="960" y="11"/>
                    <a:pt x="960" y="11"/>
                  </a:cubicBezTo>
                  <a:cubicBezTo>
                    <a:pt x="775" y="8"/>
                    <a:pt x="494" y="0"/>
                    <a:pt x="226" y="0"/>
                  </a:cubicBezTo>
                </a:path>
              </a:pathLst>
            </a:custGeom>
            <a:solidFill>
              <a:srgbClr val="D2D3D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0" name="Freeform 14"/>
            <p:cNvSpPr>
              <a:spLocks noEditPoints="1"/>
            </p:cNvSpPr>
            <p:nvPr/>
          </p:nvSpPr>
          <p:spPr bwMode="auto">
            <a:xfrm>
              <a:off x="7793038" y="4645025"/>
              <a:ext cx="1600200" cy="196850"/>
            </a:xfrm>
            <a:custGeom>
              <a:avLst/>
              <a:gdLst>
                <a:gd name="T0" fmla="*/ 718 w 1614"/>
                <a:gd name="T1" fmla="*/ 185 h 199"/>
                <a:gd name="T2" fmla="*/ 394 w 1614"/>
                <a:gd name="T3" fmla="*/ 194 h 199"/>
                <a:gd name="T4" fmla="*/ 1207 w 1614"/>
                <a:gd name="T5" fmla="*/ 180 h 199"/>
                <a:gd name="T6" fmla="*/ 144 w 1614"/>
                <a:gd name="T7" fmla="*/ 177 h 199"/>
                <a:gd name="T8" fmla="*/ 394 w 1614"/>
                <a:gd name="T9" fmla="*/ 172 h 199"/>
                <a:gd name="T10" fmla="*/ 1613 w 1614"/>
                <a:gd name="T11" fmla="*/ 171 h 199"/>
                <a:gd name="T12" fmla="*/ 1577 w 1614"/>
                <a:gd name="T13" fmla="*/ 168 h 199"/>
                <a:gd name="T14" fmla="*/ 1613 w 1614"/>
                <a:gd name="T15" fmla="*/ 183 h 199"/>
                <a:gd name="T16" fmla="*/ 144 w 1614"/>
                <a:gd name="T17" fmla="*/ 161 h 199"/>
                <a:gd name="T18" fmla="*/ 1312 w 1614"/>
                <a:gd name="T19" fmla="*/ 160 h 199"/>
                <a:gd name="T20" fmla="*/ 1306 w 1614"/>
                <a:gd name="T21" fmla="*/ 175 h 199"/>
                <a:gd name="T22" fmla="*/ 1490 w 1614"/>
                <a:gd name="T23" fmla="*/ 185 h 199"/>
                <a:gd name="T24" fmla="*/ 1574 w 1614"/>
                <a:gd name="T25" fmla="*/ 161 h 199"/>
                <a:gd name="T26" fmla="*/ 1312 w 1614"/>
                <a:gd name="T27" fmla="*/ 160 h 199"/>
                <a:gd name="T28" fmla="*/ 1207 w 1614"/>
                <a:gd name="T29" fmla="*/ 162 h 199"/>
                <a:gd name="T30" fmla="*/ 1312 w 1614"/>
                <a:gd name="T31" fmla="*/ 166 h 199"/>
                <a:gd name="T32" fmla="*/ 1311 w 1614"/>
                <a:gd name="T33" fmla="*/ 160 h 199"/>
                <a:gd name="T34" fmla="*/ 927 w 1614"/>
                <a:gd name="T35" fmla="*/ 166 h 199"/>
                <a:gd name="T36" fmla="*/ 394 w 1614"/>
                <a:gd name="T37" fmla="*/ 147 h 199"/>
                <a:gd name="T38" fmla="*/ 305 w 1614"/>
                <a:gd name="T39" fmla="*/ 164 h 199"/>
                <a:gd name="T40" fmla="*/ 145 w 1614"/>
                <a:gd name="T41" fmla="*/ 167 h 199"/>
                <a:gd name="T42" fmla="*/ 394 w 1614"/>
                <a:gd name="T43" fmla="*/ 149 h 199"/>
                <a:gd name="T44" fmla="*/ 394 w 1614"/>
                <a:gd name="T45" fmla="*/ 137 h 199"/>
                <a:gd name="T46" fmla="*/ 394 w 1614"/>
                <a:gd name="T47" fmla="*/ 137 h 199"/>
                <a:gd name="T48" fmla="*/ 0 w 1614"/>
                <a:gd name="T49" fmla="*/ 158 h 199"/>
                <a:gd name="T50" fmla="*/ 144 w 1614"/>
                <a:gd name="T51" fmla="*/ 142 h 199"/>
                <a:gd name="T52" fmla="*/ 82 w 1614"/>
                <a:gd name="T53" fmla="*/ 129 h 199"/>
                <a:gd name="T54" fmla="*/ 145 w 1614"/>
                <a:gd name="T55" fmla="*/ 134 h 199"/>
                <a:gd name="T56" fmla="*/ 150 w 1614"/>
                <a:gd name="T57" fmla="*/ 126 h 199"/>
                <a:gd name="T58" fmla="*/ 394 w 1614"/>
                <a:gd name="T59" fmla="*/ 131 h 199"/>
                <a:gd name="T60" fmla="*/ 905 w 1614"/>
                <a:gd name="T61" fmla="*/ 155 h 199"/>
                <a:gd name="T62" fmla="*/ 1311 w 1614"/>
                <a:gd name="T63" fmla="*/ 159 h 199"/>
                <a:gd name="T64" fmla="*/ 1063 w 1614"/>
                <a:gd name="T65" fmla="*/ 136 h 199"/>
                <a:gd name="T66" fmla="*/ 1311 w 1614"/>
                <a:gd name="T67" fmla="*/ 137 h 199"/>
                <a:gd name="T68" fmla="*/ 1312 w 1614"/>
                <a:gd name="T69" fmla="*/ 130 h 199"/>
                <a:gd name="T70" fmla="*/ 1309 w 1614"/>
                <a:gd name="T71" fmla="*/ 130 h 199"/>
                <a:gd name="T72" fmla="*/ 402 w 1614"/>
                <a:gd name="T73" fmla="*/ 103 h 199"/>
                <a:gd name="T74" fmla="*/ 395 w 1614"/>
                <a:gd name="T75" fmla="*/ 97 h 199"/>
                <a:gd name="T76" fmla="*/ 1575 w 1614"/>
                <a:gd name="T77" fmla="*/ 49 h 199"/>
                <a:gd name="T78" fmla="*/ 1575 w 1614"/>
                <a:gd name="T79" fmla="*/ 49 h 199"/>
                <a:gd name="T80" fmla="*/ 2 w 1614"/>
                <a:gd name="T81" fmla="*/ 63 h 199"/>
                <a:gd name="T82" fmla="*/ 156 w 1614"/>
                <a:gd name="T83" fmla="*/ 70 h 199"/>
                <a:gd name="T84" fmla="*/ 1124 w 1614"/>
                <a:gd name="T85" fmla="*/ 82 h 199"/>
                <a:gd name="T86" fmla="*/ 1575 w 1614"/>
                <a:gd name="T87" fmla="*/ 92 h 199"/>
                <a:gd name="T88" fmla="*/ 1575 w 1614"/>
                <a:gd name="T89" fmla="*/ 75 h 199"/>
                <a:gd name="T90" fmla="*/ 1574 w 1614"/>
                <a:gd name="T91" fmla="*/ 79 h 199"/>
                <a:gd name="T92" fmla="*/ 158 w 1614"/>
                <a:gd name="T93" fmla="*/ 46 h 199"/>
                <a:gd name="T94" fmla="*/ 23 w 1614"/>
                <a:gd name="T95" fmla="*/ 35 h 199"/>
                <a:gd name="T96" fmla="*/ 4 w 1614"/>
                <a:gd name="T97" fmla="*/ 63 h 199"/>
                <a:gd name="T98" fmla="*/ 4 w 1614"/>
                <a:gd name="T99" fmla="*/ 33 h 199"/>
                <a:gd name="T100" fmla="*/ 1614 w 1614"/>
                <a:gd name="T101" fmla="*/ 86 h 199"/>
                <a:gd name="T102" fmla="*/ 1613 w 1614"/>
                <a:gd name="T103" fmla="*/ 110 h 199"/>
                <a:gd name="T104" fmla="*/ 946 w 1614"/>
                <a:gd name="T105" fmla="*/ 11 h 199"/>
                <a:gd name="T106" fmla="*/ 1610 w 1614"/>
                <a:gd name="T107" fmla="*/ 31 h 199"/>
                <a:gd name="T108" fmla="*/ 1605 w 1614"/>
                <a:gd name="T109" fmla="*/ 16 h 199"/>
                <a:gd name="T110" fmla="*/ 1296 w 1614"/>
                <a:gd name="T111" fmla="*/ 12 h 199"/>
                <a:gd name="T112" fmla="*/ 1614 w 1614"/>
                <a:gd name="T113" fmla="*/ 17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4" h="199">
                  <a:moveTo>
                    <a:pt x="1206" y="190"/>
                  </a:moveTo>
                  <a:cubicBezTo>
                    <a:pt x="1206" y="190"/>
                    <a:pt x="1206" y="190"/>
                    <a:pt x="1206" y="190"/>
                  </a:cubicBezTo>
                  <a:cubicBezTo>
                    <a:pt x="1206" y="190"/>
                    <a:pt x="1206" y="190"/>
                    <a:pt x="1206" y="190"/>
                  </a:cubicBezTo>
                  <a:cubicBezTo>
                    <a:pt x="1206" y="190"/>
                    <a:pt x="1206" y="190"/>
                    <a:pt x="1206" y="190"/>
                  </a:cubicBezTo>
                  <a:moveTo>
                    <a:pt x="723" y="184"/>
                  </a:moveTo>
                  <a:cubicBezTo>
                    <a:pt x="716" y="185"/>
                    <a:pt x="711" y="185"/>
                    <a:pt x="708" y="185"/>
                  </a:cubicBezTo>
                  <a:cubicBezTo>
                    <a:pt x="711" y="185"/>
                    <a:pt x="715" y="185"/>
                    <a:pt x="718" y="185"/>
                  </a:cubicBezTo>
                  <a:cubicBezTo>
                    <a:pt x="765" y="185"/>
                    <a:pt x="807" y="186"/>
                    <a:pt x="871" y="187"/>
                  </a:cubicBezTo>
                  <a:cubicBezTo>
                    <a:pt x="933" y="188"/>
                    <a:pt x="1003" y="188"/>
                    <a:pt x="1072" y="189"/>
                  </a:cubicBezTo>
                  <a:cubicBezTo>
                    <a:pt x="1080" y="189"/>
                    <a:pt x="1087" y="189"/>
                    <a:pt x="1095" y="189"/>
                  </a:cubicBezTo>
                  <a:cubicBezTo>
                    <a:pt x="953" y="187"/>
                    <a:pt x="819" y="186"/>
                    <a:pt x="723" y="184"/>
                  </a:cubicBezTo>
                  <a:moveTo>
                    <a:pt x="394" y="184"/>
                  </a:moveTo>
                  <a:cubicBezTo>
                    <a:pt x="394" y="184"/>
                    <a:pt x="394" y="184"/>
                    <a:pt x="394" y="184"/>
                  </a:cubicBezTo>
                  <a:cubicBezTo>
                    <a:pt x="394" y="190"/>
                    <a:pt x="394" y="194"/>
                    <a:pt x="394" y="194"/>
                  </a:cubicBezTo>
                  <a:cubicBezTo>
                    <a:pt x="394" y="194"/>
                    <a:pt x="394" y="191"/>
                    <a:pt x="394" y="184"/>
                  </a:cubicBezTo>
                  <a:moveTo>
                    <a:pt x="1153" y="178"/>
                  </a:moveTo>
                  <a:cubicBezTo>
                    <a:pt x="1116" y="178"/>
                    <a:pt x="1077" y="178"/>
                    <a:pt x="1040" y="178"/>
                  </a:cubicBezTo>
                  <a:cubicBezTo>
                    <a:pt x="1024" y="178"/>
                    <a:pt x="1008" y="178"/>
                    <a:pt x="992" y="178"/>
                  </a:cubicBezTo>
                  <a:cubicBezTo>
                    <a:pt x="1060" y="179"/>
                    <a:pt x="1133" y="180"/>
                    <a:pt x="1207" y="181"/>
                  </a:cubicBezTo>
                  <a:cubicBezTo>
                    <a:pt x="1207" y="181"/>
                    <a:pt x="1207" y="181"/>
                    <a:pt x="1207" y="180"/>
                  </a:cubicBezTo>
                  <a:cubicBezTo>
                    <a:pt x="1207" y="180"/>
                    <a:pt x="1207" y="180"/>
                    <a:pt x="1207" y="180"/>
                  </a:cubicBezTo>
                  <a:cubicBezTo>
                    <a:pt x="1205" y="180"/>
                    <a:pt x="1205" y="180"/>
                    <a:pt x="1205" y="180"/>
                  </a:cubicBezTo>
                  <a:cubicBezTo>
                    <a:pt x="1194" y="180"/>
                    <a:pt x="1194" y="180"/>
                    <a:pt x="1194" y="180"/>
                  </a:cubicBezTo>
                  <a:cubicBezTo>
                    <a:pt x="1180" y="179"/>
                    <a:pt x="1166" y="178"/>
                    <a:pt x="1153" y="178"/>
                  </a:cubicBezTo>
                  <a:moveTo>
                    <a:pt x="145" y="174"/>
                  </a:moveTo>
                  <a:cubicBezTo>
                    <a:pt x="145" y="174"/>
                    <a:pt x="145" y="174"/>
                    <a:pt x="145" y="174"/>
                  </a:cubicBezTo>
                  <a:cubicBezTo>
                    <a:pt x="145" y="174"/>
                    <a:pt x="145" y="174"/>
                    <a:pt x="145" y="174"/>
                  </a:cubicBezTo>
                  <a:cubicBezTo>
                    <a:pt x="145" y="175"/>
                    <a:pt x="144" y="176"/>
                    <a:pt x="144" y="177"/>
                  </a:cubicBezTo>
                  <a:cubicBezTo>
                    <a:pt x="144" y="179"/>
                    <a:pt x="144" y="180"/>
                    <a:pt x="144" y="180"/>
                  </a:cubicBezTo>
                  <a:cubicBezTo>
                    <a:pt x="145" y="180"/>
                    <a:pt x="145" y="179"/>
                    <a:pt x="145" y="179"/>
                  </a:cubicBezTo>
                  <a:cubicBezTo>
                    <a:pt x="145" y="179"/>
                    <a:pt x="145" y="179"/>
                    <a:pt x="145" y="179"/>
                  </a:cubicBezTo>
                  <a:cubicBezTo>
                    <a:pt x="145" y="178"/>
                    <a:pt x="145" y="176"/>
                    <a:pt x="145" y="174"/>
                  </a:cubicBezTo>
                  <a:moveTo>
                    <a:pt x="394" y="170"/>
                  </a:moveTo>
                  <a:cubicBezTo>
                    <a:pt x="394" y="170"/>
                    <a:pt x="394" y="170"/>
                    <a:pt x="394" y="170"/>
                  </a:cubicBezTo>
                  <a:cubicBezTo>
                    <a:pt x="394" y="172"/>
                    <a:pt x="394" y="172"/>
                    <a:pt x="394" y="172"/>
                  </a:cubicBezTo>
                  <a:cubicBezTo>
                    <a:pt x="394" y="172"/>
                    <a:pt x="394" y="172"/>
                    <a:pt x="394" y="171"/>
                  </a:cubicBezTo>
                  <a:cubicBezTo>
                    <a:pt x="394" y="171"/>
                    <a:pt x="394" y="171"/>
                    <a:pt x="394" y="171"/>
                  </a:cubicBezTo>
                  <a:cubicBezTo>
                    <a:pt x="394" y="171"/>
                    <a:pt x="394" y="171"/>
                    <a:pt x="394" y="171"/>
                  </a:cubicBezTo>
                  <a:cubicBezTo>
                    <a:pt x="394" y="171"/>
                    <a:pt x="394" y="171"/>
                    <a:pt x="394" y="170"/>
                  </a:cubicBezTo>
                  <a:moveTo>
                    <a:pt x="1613" y="161"/>
                  </a:moveTo>
                  <a:cubicBezTo>
                    <a:pt x="1613" y="162"/>
                    <a:pt x="1613" y="162"/>
                    <a:pt x="1613" y="162"/>
                  </a:cubicBezTo>
                  <a:cubicBezTo>
                    <a:pt x="1613" y="168"/>
                    <a:pt x="1613" y="171"/>
                    <a:pt x="1613" y="171"/>
                  </a:cubicBezTo>
                  <a:cubicBezTo>
                    <a:pt x="1613" y="171"/>
                    <a:pt x="1613" y="171"/>
                    <a:pt x="1613" y="169"/>
                  </a:cubicBezTo>
                  <a:cubicBezTo>
                    <a:pt x="1613" y="169"/>
                    <a:pt x="1613" y="169"/>
                    <a:pt x="1613" y="169"/>
                  </a:cubicBezTo>
                  <a:cubicBezTo>
                    <a:pt x="1613" y="169"/>
                    <a:pt x="1613" y="169"/>
                    <a:pt x="1613" y="169"/>
                  </a:cubicBezTo>
                  <a:cubicBezTo>
                    <a:pt x="1612" y="169"/>
                    <a:pt x="1612" y="169"/>
                    <a:pt x="1612" y="169"/>
                  </a:cubicBezTo>
                  <a:cubicBezTo>
                    <a:pt x="1607" y="169"/>
                    <a:pt x="1607" y="169"/>
                    <a:pt x="1607" y="169"/>
                  </a:cubicBezTo>
                  <a:cubicBezTo>
                    <a:pt x="1597" y="169"/>
                    <a:pt x="1597" y="169"/>
                    <a:pt x="1597" y="169"/>
                  </a:cubicBezTo>
                  <a:cubicBezTo>
                    <a:pt x="1577" y="168"/>
                    <a:pt x="1577" y="168"/>
                    <a:pt x="1577" y="168"/>
                  </a:cubicBezTo>
                  <a:cubicBezTo>
                    <a:pt x="1576" y="168"/>
                    <a:pt x="1575" y="168"/>
                    <a:pt x="1574" y="168"/>
                  </a:cubicBezTo>
                  <a:cubicBezTo>
                    <a:pt x="1574" y="173"/>
                    <a:pt x="1574" y="178"/>
                    <a:pt x="1574" y="183"/>
                  </a:cubicBezTo>
                  <a:cubicBezTo>
                    <a:pt x="1586" y="183"/>
                    <a:pt x="1598" y="183"/>
                    <a:pt x="1611" y="183"/>
                  </a:cubicBezTo>
                  <a:cubicBezTo>
                    <a:pt x="1612" y="183"/>
                    <a:pt x="1612" y="183"/>
                    <a:pt x="1612" y="183"/>
                  </a:cubicBezTo>
                  <a:cubicBezTo>
                    <a:pt x="1613" y="183"/>
                    <a:pt x="1613" y="183"/>
                    <a:pt x="1613" y="183"/>
                  </a:cubicBezTo>
                  <a:cubicBezTo>
                    <a:pt x="1613" y="183"/>
                    <a:pt x="1613" y="183"/>
                    <a:pt x="1613" y="183"/>
                  </a:cubicBezTo>
                  <a:cubicBezTo>
                    <a:pt x="1613" y="183"/>
                    <a:pt x="1613" y="183"/>
                    <a:pt x="1613" y="183"/>
                  </a:cubicBezTo>
                  <a:cubicBezTo>
                    <a:pt x="1613" y="172"/>
                    <a:pt x="1613" y="168"/>
                    <a:pt x="1613" y="168"/>
                  </a:cubicBezTo>
                  <a:cubicBezTo>
                    <a:pt x="1613" y="168"/>
                    <a:pt x="1613" y="176"/>
                    <a:pt x="1613" y="183"/>
                  </a:cubicBezTo>
                  <a:cubicBezTo>
                    <a:pt x="1613" y="191"/>
                    <a:pt x="1613" y="199"/>
                    <a:pt x="1613" y="199"/>
                  </a:cubicBezTo>
                  <a:cubicBezTo>
                    <a:pt x="1613" y="199"/>
                    <a:pt x="1613" y="190"/>
                    <a:pt x="1613" y="162"/>
                  </a:cubicBezTo>
                  <a:cubicBezTo>
                    <a:pt x="1613" y="162"/>
                    <a:pt x="1613" y="162"/>
                    <a:pt x="1613" y="161"/>
                  </a:cubicBezTo>
                  <a:cubicBezTo>
                    <a:pt x="1613" y="161"/>
                    <a:pt x="1613" y="161"/>
                    <a:pt x="1613" y="161"/>
                  </a:cubicBezTo>
                  <a:moveTo>
                    <a:pt x="144" y="161"/>
                  </a:moveTo>
                  <a:cubicBezTo>
                    <a:pt x="144" y="164"/>
                    <a:pt x="144" y="167"/>
                    <a:pt x="144" y="167"/>
                  </a:cubicBezTo>
                  <a:cubicBezTo>
                    <a:pt x="144" y="167"/>
                    <a:pt x="144" y="167"/>
                    <a:pt x="144" y="167"/>
                  </a:cubicBezTo>
                  <a:cubicBezTo>
                    <a:pt x="144" y="167"/>
                    <a:pt x="144" y="167"/>
                    <a:pt x="144" y="167"/>
                  </a:cubicBezTo>
                  <a:cubicBezTo>
                    <a:pt x="144" y="167"/>
                    <a:pt x="144" y="167"/>
                    <a:pt x="144" y="167"/>
                  </a:cubicBezTo>
                  <a:cubicBezTo>
                    <a:pt x="144" y="165"/>
                    <a:pt x="144" y="163"/>
                    <a:pt x="144" y="161"/>
                  </a:cubicBezTo>
                  <a:cubicBezTo>
                    <a:pt x="144" y="161"/>
                    <a:pt x="144" y="161"/>
                    <a:pt x="144" y="161"/>
                  </a:cubicBezTo>
                  <a:moveTo>
                    <a:pt x="1312" y="160"/>
                  </a:moveTo>
                  <a:cubicBezTo>
                    <a:pt x="1312" y="175"/>
                    <a:pt x="1312" y="180"/>
                    <a:pt x="1312" y="180"/>
                  </a:cubicBezTo>
                  <a:cubicBezTo>
                    <a:pt x="1312" y="180"/>
                    <a:pt x="1312" y="178"/>
                    <a:pt x="1312" y="175"/>
                  </a:cubicBezTo>
                  <a:cubicBezTo>
                    <a:pt x="1312" y="173"/>
                    <a:pt x="1312" y="170"/>
                    <a:pt x="1312" y="170"/>
                  </a:cubicBezTo>
                  <a:cubicBezTo>
                    <a:pt x="1312" y="170"/>
                    <a:pt x="1312" y="171"/>
                    <a:pt x="1312" y="175"/>
                  </a:cubicBezTo>
                  <a:cubicBezTo>
                    <a:pt x="1311" y="175"/>
                    <a:pt x="1311" y="175"/>
                    <a:pt x="1311" y="175"/>
                  </a:cubicBezTo>
                  <a:cubicBezTo>
                    <a:pt x="1311" y="175"/>
                    <a:pt x="1311" y="175"/>
                    <a:pt x="1311" y="175"/>
                  </a:cubicBezTo>
                  <a:cubicBezTo>
                    <a:pt x="1306" y="175"/>
                    <a:pt x="1306" y="175"/>
                    <a:pt x="1306" y="175"/>
                  </a:cubicBezTo>
                  <a:cubicBezTo>
                    <a:pt x="1295" y="175"/>
                    <a:pt x="1295" y="175"/>
                    <a:pt x="1295" y="175"/>
                  </a:cubicBezTo>
                  <a:cubicBezTo>
                    <a:pt x="1268" y="176"/>
                    <a:pt x="1240" y="176"/>
                    <a:pt x="1212" y="177"/>
                  </a:cubicBezTo>
                  <a:cubicBezTo>
                    <a:pt x="1210" y="177"/>
                    <a:pt x="1208" y="177"/>
                    <a:pt x="1207" y="177"/>
                  </a:cubicBezTo>
                  <a:cubicBezTo>
                    <a:pt x="1207" y="178"/>
                    <a:pt x="1207" y="180"/>
                    <a:pt x="1207" y="181"/>
                  </a:cubicBezTo>
                  <a:cubicBezTo>
                    <a:pt x="1209" y="181"/>
                    <a:pt x="1211" y="181"/>
                    <a:pt x="1213" y="181"/>
                  </a:cubicBezTo>
                  <a:cubicBezTo>
                    <a:pt x="1276" y="182"/>
                    <a:pt x="1340" y="183"/>
                    <a:pt x="1401" y="184"/>
                  </a:cubicBezTo>
                  <a:cubicBezTo>
                    <a:pt x="1431" y="184"/>
                    <a:pt x="1461" y="185"/>
                    <a:pt x="1490" y="185"/>
                  </a:cubicBezTo>
                  <a:cubicBezTo>
                    <a:pt x="1505" y="185"/>
                    <a:pt x="1519" y="186"/>
                    <a:pt x="1533" y="186"/>
                  </a:cubicBezTo>
                  <a:cubicBezTo>
                    <a:pt x="1554" y="186"/>
                    <a:pt x="1554" y="186"/>
                    <a:pt x="1554" y="186"/>
                  </a:cubicBezTo>
                  <a:cubicBezTo>
                    <a:pt x="1565" y="186"/>
                    <a:pt x="1565" y="186"/>
                    <a:pt x="1565" y="186"/>
                  </a:cubicBezTo>
                  <a:cubicBezTo>
                    <a:pt x="1570" y="186"/>
                    <a:pt x="1570" y="186"/>
                    <a:pt x="1570" y="186"/>
                  </a:cubicBezTo>
                  <a:cubicBezTo>
                    <a:pt x="1572" y="186"/>
                    <a:pt x="1572" y="186"/>
                    <a:pt x="1572" y="186"/>
                  </a:cubicBezTo>
                  <a:cubicBezTo>
                    <a:pt x="1574" y="186"/>
                    <a:pt x="1574" y="186"/>
                    <a:pt x="1574" y="186"/>
                  </a:cubicBezTo>
                  <a:cubicBezTo>
                    <a:pt x="1574" y="177"/>
                    <a:pt x="1574" y="169"/>
                    <a:pt x="1574" y="161"/>
                  </a:cubicBezTo>
                  <a:cubicBezTo>
                    <a:pt x="1574" y="161"/>
                    <a:pt x="1574" y="161"/>
                    <a:pt x="1574" y="161"/>
                  </a:cubicBezTo>
                  <a:cubicBezTo>
                    <a:pt x="1574" y="164"/>
                    <a:pt x="1574" y="166"/>
                    <a:pt x="1574" y="168"/>
                  </a:cubicBezTo>
                  <a:cubicBezTo>
                    <a:pt x="1574" y="168"/>
                    <a:pt x="1574" y="168"/>
                    <a:pt x="1574" y="168"/>
                  </a:cubicBezTo>
                  <a:cubicBezTo>
                    <a:pt x="1574" y="167"/>
                    <a:pt x="1574" y="166"/>
                    <a:pt x="1574" y="166"/>
                  </a:cubicBezTo>
                  <a:cubicBezTo>
                    <a:pt x="1574" y="166"/>
                    <a:pt x="1574" y="167"/>
                    <a:pt x="1574" y="168"/>
                  </a:cubicBezTo>
                  <a:cubicBezTo>
                    <a:pt x="1561" y="168"/>
                    <a:pt x="1549" y="168"/>
                    <a:pt x="1537" y="168"/>
                  </a:cubicBezTo>
                  <a:cubicBezTo>
                    <a:pt x="1450" y="167"/>
                    <a:pt x="1370" y="164"/>
                    <a:pt x="1312" y="160"/>
                  </a:cubicBezTo>
                  <a:moveTo>
                    <a:pt x="998" y="159"/>
                  </a:moveTo>
                  <a:cubicBezTo>
                    <a:pt x="1023" y="160"/>
                    <a:pt x="1047" y="161"/>
                    <a:pt x="1071" y="162"/>
                  </a:cubicBezTo>
                  <a:cubicBezTo>
                    <a:pt x="1152" y="166"/>
                    <a:pt x="1152" y="166"/>
                    <a:pt x="1152" y="166"/>
                  </a:cubicBezTo>
                  <a:cubicBezTo>
                    <a:pt x="1158" y="166"/>
                    <a:pt x="1158" y="166"/>
                    <a:pt x="1158" y="166"/>
                  </a:cubicBezTo>
                  <a:cubicBezTo>
                    <a:pt x="1163" y="166"/>
                    <a:pt x="1168" y="166"/>
                    <a:pt x="1173" y="166"/>
                  </a:cubicBezTo>
                  <a:cubicBezTo>
                    <a:pt x="1184" y="166"/>
                    <a:pt x="1196" y="166"/>
                    <a:pt x="1207" y="166"/>
                  </a:cubicBezTo>
                  <a:cubicBezTo>
                    <a:pt x="1207" y="163"/>
                    <a:pt x="1207" y="162"/>
                    <a:pt x="1207" y="162"/>
                  </a:cubicBezTo>
                  <a:cubicBezTo>
                    <a:pt x="1207" y="162"/>
                    <a:pt x="1207" y="164"/>
                    <a:pt x="1207" y="166"/>
                  </a:cubicBezTo>
                  <a:cubicBezTo>
                    <a:pt x="1233" y="166"/>
                    <a:pt x="1259" y="166"/>
                    <a:pt x="1284" y="166"/>
                  </a:cubicBezTo>
                  <a:cubicBezTo>
                    <a:pt x="1301" y="166"/>
                    <a:pt x="1301" y="166"/>
                    <a:pt x="1301" y="166"/>
                  </a:cubicBezTo>
                  <a:cubicBezTo>
                    <a:pt x="1310" y="166"/>
                    <a:pt x="1310" y="166"/>
                    <a:pt x="1310" y="166"/>
                  </a:cubicBezTo>
                  <a:cubicBezTo>
                    <a:pt x="1311" y="166"/>
                    <a:pt x="1311" y="166"/>
                    <a:pt x="1311" y="166"/>
                  </a:cubicBezTo>
                  <a:cubicBezTo>
                    <a:pt x="1312" y="166"/>
                    <a:pt x="1312" y="166"/>
                    <a:pt x="1312" y="166"/>
                  </a:cubicBezTo>
                  <a:cubicBezTo>
                    <a:pt x="1312" y="166"/>
                    <a:pt x="1312" y="166"/>
                    <a:pt x="1312" y="166"/>
                  </a:cubicBezTo>
                  <a:cubicBezTo>
                    <a:pt x="1312" y="163"/>
                    <a:pt x="1312" y="163"/>
                    <a:pt x="1312" y="163"/>
                  </a:cubicBezTo>
                  <a:cubicBezTo>
                    <a:pt x="1312" y="163"/>
                    <a:pt x="1312" y="164"/>
                    <a:pt x="1312" y="166"/>
                  </a:cubicBezTo>
                  <a:cubicBezTo>
                    <a:pt x="1312" y="168"/>
                    <a:pt x="1312" y="169"/>
                    <a:pt x="1312" y="169"/>
                  </a:cubicBezTo>
                  <a:cubicBezTo>
                    <a:pt x="1312" y="169"/>
                    <a:pt x="1312" y="167"/>
                    <a:pt x="1312" y="160"/>
                  </a:cubicBezTo>
                  <a:cubicBezTo>
                    <a:pt x="1312" y="160"/>
                    <a:pt x="1312" y="160"/>
                    <a:pt x="1311" y="160"/>
                  </a:cubicBezTo>
                  <a:cubicBezTo>
                    <a:pt x="1311" y="160"/>
                    <a:pt x="1311" y="160"/>
                    <a:pt x="1311" y="160"/>
                  </a:cubicBezTo>
                  <a:cubicBezTo>
                    <a:pt x="1311" y="160"/>
                    <a:pt x="1311" y="160"/>
                    <a:pt x="1311" y="160"/>
                  </a:cubicBezTo>
                  <a:cubicBezTo>
                    <a:pt x="1311" y="160"/>
                    <a:pt x="1311" y="160"/>
                    <a:pt x="1311" y="160"/>
                  </a:cubicBezTo>
                  <a:cubicBezTo>
                    <a:pt x="1294" y="160"/>
                    <a:pt x="1276" y="160"/>
                    <a:pt x="1259" y="160"/>
                  </a:cubicBezTo>
                  <a:cubicBezTo>
                    <a:pt x="1167" y="160"/>
                    <a:pt x="1077" y="159"/>
                    <a:pt x="998" y="159"/>
                  </a:cubicBezTo>
                  <a:moveTo>
                    <a:pt x="394" y="149"/>
                  </a:moveTo>
                  <a:cubicBezTo>
                    <a:pt x="394" y="156"/>
                    <a:pt x="394" y="164"/>
                    <a:pt x="394" y="170"/>
                  </a:cubicBezTo>
                  <a:cubicBezTo>
                    <a:pt x="524" y="169"/>
                    <a:pt x="654" y="169"/>
                    <a:pt x="785" y="168"/>
                  </a:cubicBezTo>
                  <a:cubicBezTo>
                    <a:pt x="826" y="167"/>
                    <a:pt x="875" y="166"/>
                    <a:pt x="927" y="166"/>
                  </a:cubicBezTo>
                  <a:cubicBezTo>
                    <a:pt x="884" y="164"/>
                    <a:pt x="839" y="163"/>
                    <a:pt x="790" y="161"/>
                  </a:cubicBezTo>
                  <a:cubicBezTo>
                    <a:pt x="697" y="158"/>
                    <a:pt x="615" y="155"/>
                    <a:pt x="519" y="153"/>
                  </a:cubicBezTo>
                  <a:cubicBezTo>
                    <a:pt x="478" y="152"/>
                    <a:pt x="436" y="150"/>
                    <a:pt x="394" y="149"/>
                  </a:cubicBezTo>
                  <a:moveTo>
                    <a:pt x="394" y="147"/>
                  </a:moveTo>
                  <a:cubicBezTo>
                    <a:pt x="394" y="147"/>
                    <a:pt x="394" y="148"/>
                    <a:pt x="394" y="149"/>
                  </a:cubicBezTo>
                  <a:cubicBezTo>
                    <a:pt x="394" y="149"/>
                    <a:pt x="394" y="149"/>
                    <a:pt x="394" y="149"/>
                  </a:cubicBezTo>
                  <a:cubicBezTo>
                    <a:pt x="394" y="148"/>
                    <a:pt x="394" y="147"/>
                    <a:pt x="394" y="147"/>
                  </a:cubicBezTo>
                  <a:cubicBezTo>
                    <a:pt x="394" y="147"/>
                    <a:pt x="394" y="147"/>
                    <a:pt x="394" y="147"/>
                  </a:cubicBezTo>
                  <a:moveTo>
                    <a:pt x="145" y="139"/>
                  </a:moveTo>
                  <a:cubicBezTo>
                    <a:pt x="145" y="143"/>
                    <a:pt x="145" y="146"/>
                    <a:pt x="145" y="150"/>
                  </a:cubicBezTo>
                  <a:cubicBezTo>
                    <a:pt x="145" y="154"/>
                    <a:pt x="145" y="157"/>
                    <a:pt x="145" y="161"/>
                  </a:cubicBezTo>
                  <a:cubicBezTo>
                    <a:pt x="179" y="161"/>
                    <a:pt x="214" y="162"/>
                    <a:pt x="250" y="163"/>
                  </a:cubicBezTo>
                  <a:cubicBezTo>
                    <a:pt x="274" y="163"/>
                    <a:pt x="297" y="163"/>
                    <a:pt x="321" y="164"/>
                  </a:cubicBezTo>
                  <a:cubicBezTo>
                    <a:pt x="316" y="164"/>
                    <a:pt x="311" y="164"/>
                    <a:pt x="305" y="164"/>
                  </a:cubicBezTo>
                  <a:cubicBezTo>
                    <a:pt x="266" y="165"/>
                    <a:pt x="229" y="166"/>
                    <a:pt x="194" y="166"/>
                  </a:cubicBezTo>
                  <a:cubicBezTo>
                    <a:pt x="185" y="166"/>
                    <a:pt x="177" y="167"/>
                    <a:pt x="168" y="167"/>
                  </a:cubicBezTo>
                  <a:cubicBezTo>
                    <a:pt x="156" y="167"/>
                    <a:pt x="156" y="167"/>
                    <a:pt x="156" y="167"/>
                  </a:cubicBezTo>
                  <a:cubicBezTo>
                    <a:pt x="150" y="167"/>
                    <a:pt x="150" y="167"/>
                    <a:pt x="150" y="167"/>
                  </a:cubicBezTo>
                  <a:cubicBezTo>
                    <a:pt x="147" y="167"/>
                    <a:pt x="147" y="167"/>
                    <a:pt x="147" y="167"/>
                  </a:cubicBezTo>
                  <a:cubicBezTo>
                    <a:pt x="145" y="167"/>
                    <a:pt x="145" y="167"/>
                    <a:pt x="145" y="167"/>
                  </a:cubicBezTo>
                  <a:cubicBezTo>
                    <a:pt x="145" y="167"/>
                    <a:pt x="145" y="167"/>
                    <a:pt x="145" y="167"/>
                  </a:cubicBezTo>
                  <a:cubicBezTo>
                    <a:pt x="145" y="169"/>
                    <a:pt x="145" y="172"/>
                    <a:pt x="145" y="174"/>
                  </a:cubicBezTo>
                  <a:cubicBezTo>
                    <a:pt x="145" y="174"/>
                    <a:pt x="145" y="174"/>
                    <a:pt x="145" y="174"/>
                  </a:cubicBezTo>
                  <a:cubicBezTo>
                    <a:pt x="147" y="174"/>
                    <a:pt x="147" y="174"/>
                    <a:pt x="147" y="174"/>
                  </a:cubicBezTo>
                  <a:cubicBezTo>
                    <a:pt x="151" y="174"/>
                    <a:pt x="151" y="174"/>
                    <a:pt x="151" y="174"/>
                  </a:cubicBezTo>
                  <a:cubicBezTo>
                    <a:pt x="278" y="172"/>
                    <a:pt x="278" y="172"/>
                    <a:pt x="278" y="172"/>
                  </a:cubicBezTo>
                  <a:cubicBezTo>
                    <a:pt x="316" y="171"/>
                    <a:pt x="355" y="171"/>
                    <a:pt x="394" y="170"/>
                  </a:cubicBezTo>
                  <a:cubicBezTo>
                    <a:pt x="394" y="167"/>
                    <a:pt x="394" y="159"/>
                    <a:pt x="394" y="149"/>
                  </a:cubicBezTo>
                  <a:cubicBezTo>
                    <a:pt x="351" y="148"/>
                    <a:pt x="307" y="146"/>
                    <a:pt x="264" y="144"/>
                  </a:cubicBezTo>
                  <a:cubicBezTo>
                    <a:pt x="201" y="141"/>
                    <a:pt x="201" y="141"/>
                    <a:pt x="201" y="141"/>
                  </a:cubicBezTo>
                  <a:cubicBezTo>
                    <a:pt x="169" y="140"/>
                    <a:pt x="169" y="140"/>
                    <a:pt x="169" y="140"/>
                  </a:cubicBezTo>
                  <a:cubicBezTo>
                    <a:pt x="154" y="139"/>
                    <a:pt x="154" y="139"/>
                    <a:pt x="154" y="139"/>
                  </a:cubicBezTo>
                  <a:cubicBezTo>
                    <a:pt x="146" y="139"/>
                    <a:pt x="146" y="139"/>
                    <a:pt x="146" y="139"/>
                  </a:cubicBezTo>
                  <a:cubicBezTo>
                    <a:pt x="145" y="139"/>
                    <a:pt x="145" y="139"/>
                    <a:pt x="145" y="139"/>
                  </a:cubicBezTo>
                  <a:moveTo>
                    <a:pt x="394" y="137"/>
                  </a:moveTo>
                  <a:cubicBezTo>
                    <a:pt x="394" y="139"/>
                    <a:pt x="394" y="141"/>
                    <a:pt x="394" y="143"/>
                  </a:cubicBezTo>
                  <a:cubicBezTo>
                    <a:pt x="394" y="143"/>
                    <a:pt x="394" y="143"/>
                    <a:pt x="394" y="143"/>
                  </a:cubicBezTo>
                  <a:cubicBezTo>
                    <a:pt x="394" y="143"/>
                    <a:pt x="394" y="143"/>
                    <a:pt x="394" y="143"/>
                  </a:cubicBezTo>
                  <a:cubicBezTo>
                    <a:pt x="394" y="144"/>
                    <a:pt x="394" y="145"/>
                    <a:pt x="394" y="147"/>
                  </a:cubicBezTo>
                  <a:cubicBezTo>
                    <a:pt x="394" y="147"/>
                    <a:pt x="394" y="147"/>
                    <a:pt x="394" y="147"/>
                  </a:cubicBezTo>
                  <a:cubicBezTo>
                    <a:pt x="394" y="146"/>
                    <a:pt x="394" y="146"/>
                    <a:pt x="394" y="146"/>
                  </a:cubicBezTo>
                  <a:cubicBezTo>
                    <a:pt x="394" y="143"/>
                    <a:pt x="394" y="140"/>
                    <a:pt x="394" y="137"/>
                  </a:cubicBezTo>
                  <a:cubicBezTo>
                    <a:pt x="394" y="137"/>
                    <a:pt x="394" y="137"/>
                    <a:pt x="394" y="137"/>
                  </a:cubicBezTo>
                  <a:moveTo>
                    <a:pt x="66" y="127"/>
                  </a:moveTo>
                  <a:cubicBezTo>
                    <a:pt x="27" y="127"/>
                    <a:pt x="27" y="127"/>
                    <a:pt x="27" y="127"/>
                  </a:cubicBezTo>
                  <a:cubicBezTo>
                    <a:pt x="7" y="128"/>
                    <a:pt x="7" y="128"/>
                    <a:pt x="7" y="128"/>
                  </a:cubicBezTo>
                  <a:cubicBezTo>
                    <a:pt x="2" y="128"/>
                    <a:pt x="2" y="128"/>
                    <a:pt x="2" y="128"/>
                  </a:cubicBezTo>
                  <a:cubicBezTo>
                    <a:pt x="1" y="128"/>
                    <a:pt x="1" y="128"/>
                    <a:pt x="1" y="128"/>
                  </a:cubicBezTo>
                  <a:cubicBezTo>
                    <a:pt x="0" y="137"/>
                    <a:pt x="0" y="147"/>
                    <a:pt x="0" y="158"/>
                  </a:cubicBezTo>
                  <a:cubicBezTo>
                    <a:pt x="0" y="158"/>
                    <a:pt x="0" y="158"/>
                    <a:pt x="0" y="158"/>
                  </a:cubicBezTo>
                  <a:cubicBezTo>
                    <a:pt x="2" y="158"/>
                    <a:pt x="2" y="158"/>
                    <a:pt x="2" y="158"/>
                  </a:cubicBezTo>
                  <a:cubicBezTo>
                    <a:pt x="13" y="158"/>
                    <a:pt x="13" y="158"/>
                    <a:pt x="13" y="158"/>
                  </a:cubicBezTo>
                  <a:cubicBezTo>
                    <a:pt x="27" y="158"/>
                    <a:pt x="42" y="159"/>
                    <a:pt x="57" y="159"/>
                  </a:cubicBezTo>
                  <a:cubicBezTo>
                    <a:pt x="85" y="160"/>
                    <a:pt x="114" y="160"/>
                    <a:pt x="144" y="161"/>
                  </a:cubicBezTo>
                  <a:cubicBezTo>
                    <a:pt x="144" y="159"/>
                    <a:pt x="144" y="157"/>
                    <a:pt x="144" y="154"/>
                  </a:cubicBezTo>
                  <a:cubicBezTo>
                    <a:pt x="144" y="148"/>
                    <a:pt x="144" y="142"/>
                    <a:pt x="144" y="142"/>
                  </a:cubicBezTo>
                  <a:cubicBezTo>
                    <a:pt x="144" y="142"/>
                    <a:pt x="144" y="143"/>
                    <a:pt x="144" y="146"/>
                  </a:cubicBezTo>
                  <a:cubicBezTo>
                    <a:pt x="145" y="146"/>
                    <a:pt x="145" y="146"/>
                    <a:pt x="145" y="146"/>
                  </a:cubicBezTo>
                  <a:cubicBezTo>
                    <a:pt x="145" y="146"/>
                    <a:pt x="145" y="146"/>
                    <a:pt x="145" y="146"/>
                  </a:cubicBezTo>
                  <a:cubicBezTo>
                    <a:pt x="145" y="144"/>
                    <a:pt x="145" y="142"/>
                    <a:pt x="145" y="139"/>
                  </a:cubicBezTo>
                  <a:cubicBezTo>
                    <a:pt x="145" y="139"/>
                    <a:pt x="145" y="139"/>
                    <a:pt x="145" y="139"/>
                  </a:cubicBezTo>
                  <a:cubicBezTo>
                    <a:pt x="145" y="137"/>
                    <a:pt x="145" y="135"/>
                    <a:pt x="145" y="134"/>
                  </a:cubicBezTo>
                  <a:cubicBezTo>
                    <a:pt x="124" y="132"/>
                    <a:pt x="103" y="130"/>
                    <a:pt x="82" y="129"/>
                  </a:cubicBezTo>
                  <a:cubicBezTo>
                    <a:pt x="77" y="128"/>
                    <a:pt x="71" y="128"/>
                    <a:pt x="66" y="127"/>
                  </a:cubicBezTo>
                  <a:moveTo>
                    <a:pt x="145" y="124"/>
                  </a:moveTo>
                  <a:cubicBezTo>
                    <a:pt x="145" y="124"/>
                    <a:pt x="145" y="125"/>
                    <a:pt x="145" y="126"/>
                  </a:cubicBezTo>
                  <a:cubicBezTo>
                    <a:pt x="119" y="126"/>
                    <a:pt x="92" y="127"/>
                    <a:pt x="66" y="127"/>
                  </a:cubicBezTo>
                  <a:cubicBezTo>
                    <a:pt x="66" y="127"/>
                    <a:pt x="66" y="127"/>
                    <a:pt x="66" y="127"/>
                  </a:cubicBezTo>
                  <a:cubicBezTo>
                    <a:pt x="71" y="128"/>
                    <a:pt x="77" y="128"/>
                    <a:pt x="82" y="129"/>
                  </a:cubicBezTo>
                  <a:cubicBezTo>
                    <a:pt x="103" y="130"/>
                    <a:pt x="124" y="132"/>
                    <a:pt x="145" y="134"/>
                  </a:cubicBezTo>
                  <a:cubicBezTo>
                    <a:pt x="145" y="131"/>
                    <a:pt x="145" y="128"/>
                    <a:pt x="145" y="126"/>
                  </a:cubicBezTo>
                  <a:cubicBezTo>
                    <a:pt x="145" y="126"/>
                    <a:pt x="145" y="126"/>
                    <a:pt x="145" y="126"/>
                  </a:cubicBezTo>
                  <a:cubicBezTo>
                    <a:pt x="145" y="125"/>
                    <a:pt x="145" y="124"/>
                    <a:pt x="145" y="124"/>
                  </a:cubicBezTo>
                  <a:moveTo>
                    <a:pt x="394" y="124"/>
                  </a:moveTo>
                  <a:cubicBezTo>
                    <a:pt x="338" y="124"/>
                    <a:pt x="279" y="125"/>
                    <a:pt x="219" y="125"/>
                  </a:cubicBezTo>
                  <a:cubicBezTo>
                    <a:pt x="198" y="126"/>
                    <a:pt x="178" y="126"/>
                    <a:pt x="157" y="126"/>
                  </a:cubicBezTo>
                  <a:cubicBezTo>
                    <a:pt x="155" y="126"/>
                    <a:pt x="153" y="126"/>
                    <a:pt x="150" y="126"/>
                  </a:cubicBezTo>
                  <a:cubicBezTo>
                    <a:pt x="154" y="126"/>
                    <a:pt x="154" y="126"/>
                    <a:pt x="154" y="126"/>
                  </a:cubicBezTo>
                  <a:cubicBezTo>
                    <a:pt x="166" y="127"/>
                    <a:pt x="166" y="127"/>
                    <a:pt x="166" y="127"/>
                  </a:cubicBezTo>
                  <a:cubicBezTo>
                    <a:pt x="211" y="129"/>
                    <a:pt x="211" y="129"/>
                    <a:pt x="211" y="129"/>
                  </a:cubicBezTo>
                  <a:cubicBezTo>
                    <a:pt x="272" y="132"/>
                    <a:pt x="333" y="134"/>
                    <a:pt x="393" y="137"/>
                  </a:cubicBezTo>
                  <a:cubicBezTo>
                    <a:pt x="393" y="134"/>
                    <a:pt x="393" y="131"/>
                    <a:pt x="393" y="131"/>
                  </a:cubicBezTo>
                  <a:cubicBezTo>
                    <a:pt x="393" y="131"/>
                    <a:pt x="393" y="131"/>
                    <a:pt x="393" y="131"/>
                  </a:cubicBezTo>
                  <a:cubicBezTo>
                    <a:pt x="394" y="131"/>
                    <a:pt x="394" y="131"/>
                    <a:pt x="394" y="131"/>
                  </a:cubicBezTo>
                  <a:cubicBezTo>
                    <a:pt x="394" y="131"/>
                    <a:pt x="394" y="131"/>
                    <a:pt x="394" y="131"/>
                  </a:cubicBezTo>
                  <a:cubicBezTo>
                    <a:pt x="394" y="131"/>
                    <a:pt x="394" y="130"/>
                    <a:pt x="394" y="130"/>
                  </a:cubicBezTo>
                  <a:cubicBezTo>
                    <a:pt x="394" y="128"/>
                    <a:pt x="394" y="126"/>
                    <a:pt x="394" y="124"/>
                  </a:cubicBezTo>
                  <a:moveTo>
                    <a:pt x="395" y="103"/>
                  </a:moveTo>
                  <a:cubicBezTo>
                    <a:pt x="395" y="111"/>
                    <a:pt x="394" y="124"/>
                    <a:pt x="394" y="137"/>
                  </a:cubicBezTo>
                  <a:cubicBezTo>
                    <a:pt x="451" y="139"/>
                    <a:pt x="508" y="141"/>
                    <a:pt x="564" y="143"/>
                  </a:cubicBezTo>
                  <a:cubicBezTo>
                    <a:pt x="680" y="147"/>
                    <a:pt x="794" y="150"/>
                    <a:pt x="905" y="155"/>
                  </a:cubicBezTo>
                  <a:cubicBezTo>
                    <a:pt x="936" y="156"/>
                    <a:pt x="967" y="157"/>
                    <a:pt x="998" y="159"/>
                  </a:cubicBezTo>
                  <a:cubicBezTo>
                    <a:pt x="1077" y="159"/>
                    <a:pt x="1167" y="160"/>
                    <a:pt x="1259" y="160"/>
                  </a:cubicBezTo>
                  <a:cubicBezTo>
                    <a:pt x="1276" y="160"/>
                    <a:pt x="1294" y="160"/>
                    <a:pt x="1311" y="160"/>
                  </a:cubicBezTo>
                  <a:cubicBezTo>
                    <a:pt x="1311" y="160"/>
                    <a:pt x="1311" y="159"/>
                    <a:pt x="1311" y="159"/>
                  </a:cubicBezTo>
                  <a:cubicBezTo>
                    <a:pt x="1311" y="158"/>
                    <a:pt x="1311" y="157"/>
                    <a:pt x="1311" y="157"/>
                  </a:cubicBezTo>
                  <a:cubicBezTo>
                    <a:pt x="1311" y="157"/>
                    <a:pt x="1311" y="158"/>
                    <a:pt x="1311" y="159"/>
                  </a:cubicBezTo>
                  <a:cubicBezTo>
                    <a:pt x="1311" y="159"/>
                    <a:pt x="1311" y="159"/>
                    <a:pt x="1311" y="159"/>
                  </a:cubicBezTo>
                  <a:cubicBezTo>
                    <a:pt x="1310" y="159"/>
                    <a:pt x="1310" y="159"/>
                    <a:pt x="1310" y="159"/>
                  </a:cubicBezTo>
                  <a:cubicBezTo>
                    <a:pt x="1303" y="159"/>
                    <a:pt x="1303" y="159"/>
                    <a:pt x="1303" y="159"/>
                  </a:cubicBezTo>
                  <a:cubicBezTo>
                    <a:pt x="1302" y="159"/>
                    <a:pt x="1301" y="159"/>
                    <a:pt x="1300" y="159"/>
                  </a:cubicBezTo>
                  <a:cubicBezTo>
                    <a:pt x="1281" y="158"/>
                    <a:pt x="1265" y="157"/>
                    <a:pt x="1251" y="156"/>
                  </a:cubicBezTo>
                  <a:cubicBezTo>
                    <a:pt x="1240" y="154"/>
                    <a:pt x="1283" y="152"/>
                    <a:pt x="1272" y="150"/>
                  </a:cubicBezTo>
                  <a:cubicBezTo>
                    <a:pt x="1221" y="145"/>
                    <a:pt x="1105" y="141"/>
                    <a:pt x="1060" y="136"/>
                  </a:cubicBezTo>
                  <a:cubicBezTo>
                    <a:pt x="1061" y="136"/>
                    <a:pt x="1062" y="136"/>
                    <a:pt x="1063" y="136"/>
                  </a:cubicBezTo>
                  <a:cubicBezTo>
                    <a:pt x="1098" y="136"/>
                    <a:pt x="1134" y="136"/>
                    <a:pt x="1170" y="136"/>
                  </a:cubicBezTo>
                  <a:cubicBezTo>
                    <a:pt x="1186" y="136"/>
                    <a:pt x="1201" y="136"/>
                    <a:pt x="1217" y="136"/>
                  </a:cubicBezTo>
                  <a:cubicBezTo>
                    <a:pt x="1268" y="136"/>
                    <a:pt x="1268" y="136"/>
                    <a:pt x="1268" y="136"/>
                  </a:cubicBezTo>
                  <a:cubicBezTo>
                    <a:pt x="1294" y="136"/>
                    <a:pt x="1294" y="136"/>
                    <a:pt x="1294" y="136"/>
                  </a:cubicBezTo>
                  <a:cubicBezTo>
                    <a:pt x="1307" y="137"/>
                    <a:pt x="1307" y="137"/>
                    <a:pt x="1307" y="137"/>
                  </a:cubicBezTo>
                  <a:cubicBezTo>
                    <a:pt x="1310" y="137"/>
                    <a:pt x="1310" y="137"/>
                    <a:pt x="1310" y="137"/>
                  </a:cubicBezTo>
                  <a:cubicBezTo>
                    <a:pt x="1311" y="137"/>
                    <a:pt x="1311" y="137"/>
                    <a:pt x="1311" y="137"/>
                  </a:cubicBezTo>
                  <a:cubicBezTo>
                    <a:pt x="1312" y="137"/>
                    <a:pt x="1312" y="137"/>
                    <a:pt x="1312" y="137"/>
                  </a:cubicBezTo>
                  <a:cubicBezTo>
                    <a:pt x="1312" y="137"/>
                    <a:pt x="1312" y="137"/>
                    <a:pt x="1312" y="137"/>
                  </a:cubicBezTo>
                  <a:cubicBezTo>
                    <a:pt x="1312" y="151"/>
                    <a:pt x="1312" y="158"/>
                    <a:pt x="1311" y="160"/>
                  </a:cubicBezTo>
                  <a:cubicBezTo>
                    <a:pt x="1312" y="160"/>
                    <a:pt x="1312" y="160"/>
                    <a:pt x="1312" y="160"/>
                  </a:cubicBezTo>
                  <a:cubicBezTo>
                    <a:pt x="1312" y="155"/>
                    <a:pt x="1312" y="148"/>
                    <a:pt x="1312" y="138"/>
                  </a:cubicBezTo>
                  <a:cubicBezTo>
                    <a:pt x="1312" y="138"/>
                    <a:pt x="1312" y="138"/>
                    <a:pt x="1312" y="137"/>
                  </a:cubicBezTo>
                  <a:cubicBezTo>
                    <a:pt x="1312" y="134"/>
                    <a:pt x="1312" y="132"/>
                    <a:pt x="1312" y="130"/>
                  </a:cubicBezTo>
                  <a:cubicBezTo>
                    <a:pt x="1312" y="130"/>
                    <a:pt x="1312" y="130"/>
                    <a:pt x="1312" y="130"/>
                  </a:cubicBezTo>
                  <a:cubicBezTo>
                    <a:pt x="1312" y="130"/>
                    <a:pt x="1312" y="130"/>
                    <a:pt x="1312" y="130"/>
                  </a:cubicBezTo>
                  <a:cubicBezTo>
                    <a:pt x="1312" y="130"/>
                    <a:pt x="1312" y="131"/>
                    <a:pt x="1312" y="131"/>
                  </a:cubicBezTo>
                  <a:cubicBezTo>
                    <a:pt x="1312" y="131"/>
                    <a:pt x="1312" y="130"/>
                    <a:pt x="1312" y="130"/>
                  </a:cubicBezTo>
                  <a:cubicBezTo>
                    <a:pt x="1311" y="130"/>
                    <a:pt x="1311" y="130"/>
                    <a:pt x="1311" y="130"/>
                  </a:cubicBezTo>
                  <a:cubicBezTo>
                    <a:pt x="1311" y="130"/>
                    <a:pt x="1311" y="130"/>
                    <a:pt x="1311" y="130"/>
                  </a:cubicBezTo>
                  <a:cubicBezTo>
                    <a:pt x="1309" y="130"/>
                    <a:pt x="1309" y="130"/>
                    <a:pt x="1309" y="130"/>
                  </a:cubicBezTo>
                  <a:cubicBezTo>
                    <a:pt x="1304" y="130"/>
                    <a:pt x="1304" y="130"/>
                    <a:pt x="1304" y="130"/>
                  </a:cubicBezTo>
                  <a:cubicBezTo>
                    <a:pt x="1292" y="129"/>
                    <a:pt x="1280" y="129"/>
                    <a:pt x="1268" y="129"/>
                  </a:cubicBezTo>
                  <a:cubicBezTo>
                    <a:pt x="1244" y="128"/>
                    <a:pt x="1218" y="127"/>
                    <a:pt x="1189" y="126"/>
                  </a:cubicBezTo>
                  <a:cubicBezTo>
                    <a:pt x="1045" y="124"/>
                    <a:pt x="894" y="126"/>
                    <a:pt x="796" y="122"/>
                  </a:cubicBezTo>
                  <a:cubicBezTo>
                    <a:pt x="699" y="119"/>
                    <a:pt x="602" y="114"/>
                    <a:pt x="500" y="109"/>
                  </a:cubicBezTo>
                  <a:cubicBezTo>
                    <a:pt x="474" y="107"/>
                    <a:pt x="449" y="106"/>
                    <a:pt x="422" y="104"/>
                  </a:cubicBezTo>
                  <a:cubicBezTo>
                    <a:pt x="402" y="103"/>
                    <a:pt x="402" y="103"/>
                    <a:pt x="402" y="103"/>
                  </a:cubicBezTo>
                  <a:cubicBezTo>
                    <a:pt x="398" y="103"/>
                    <a:pt x="398" y="103"/>
                    <a:pt x="398" y="103"/>
                  </a:cubicBezTo>
                  <a:cubicBezTo>
                    <a:pt x="395" y="103"/>
                    <a:pt x="395" y="103"/>
                    <a:pt x="395" y="103"/>
                  </a:cubicBezTo>
                  <a:cubicBezTo>
                    <a:pt x="395" y="103"/>
                    <a:pt x="395" y="103"/>
                    <a:pt x="395" y="103"/>
                  </a:cubicBezTo>
                  <a:moveTo>
                    <a:pt x="395" y="96"/>
                  </a:moveTo>
                  <a:cubicBezTo>
                    <a:pt x="395" y="96"/>
                    <a:pt x="395" y="99"/>
                    <a:pt x="394" y="103"/>
                  </a:cubicBezTo>
                  <a:cubicBezTo>
                    <a:pt x="395" y="103"/>
                    <a:pt x="395" y="103"/>
                    <a:pt x="395" y="103"/>
                  </a:cubicBezTo>
                  <a:cubicBezTo>
                    <a:pt x="395" y="101"/>
                    <a:pt x="395" y="99"/>
                    <a:pt x="395" y="97"/>
                  </a:cubicBezTo>
                  <a:cubicBezTo>
                    <a:pt x="395" y="97"/>
                    <a:pt x="395" y="97"/>
                    <a:pt x="395" y="97"/>
                  </a:cubicBezTo>
                  <a:cubicBezTo>
                    <a:pt x="395" y="96"/>
                    <a:pt x="395" y="96"/>
                    <a:pt x="395" y="96"/>
                  </a:cubicBezTo>
                  <a:moveTo>
                    <a:pt x="1575" y="75"/>
                  </a:moveTo>
                  <a:cubicBezTo>
                    <a:pt x="1575" y="76"/>
                    <a:pt x="1575" y="76"/>
                    <a:pt x="1575" y="77"/>
                  </a:cubicBezTo>
                  <a:cubicBezTo>
                    <a:pt x="1575" y="76"/>
                    <a:pt x="1575" y="76"/>
                    <a:pt x="1575" y="75"/>
                  </a:cubicBezTo>
                  <a:cubicBezTo>
                    <a:pt x="1575" y="75"/>
                    <a:pt x="1575" y="75"/>
                    <a:pt x="1575" y="75"/>
                  </a:cubicBezTo>
                  <a:moveTo>
                    <a:pt x="1575" y="49"/>
                  </a:moveTo>
                  <a:cubicBezTo>
                    <a:pt x="1575" y="49"/>
                    <a:pt x="1575" y="51"/>
                    <a:pt x="1575" y="54"/>
                  </a:cubicBezTo>
                  <a:cubicBezTo>
                    <a:pt x="1575" y="56"/>
                    <a:pt x="1575" y="59"/>
                    <a:pt x="1575" y="62"/>
                  </a:cubicBezTo>
                  <a:cubicBezTo>
                    <a:pt x="1575" y="64"/>
                    <a:pt x="1575" y="67"/>
                    <a:pt x="1575" y="69"/>
                  </a:cubicBezTo>
                  <a:cubicBezTo>
                    <a:pt x="1575" y="64"/>
                    <a:pt x="1575" y="59"/>
                    <a:pt x="1575" y="59"/>
                  </a:cubicBezTo>
                  <a:cubicBezTo>
                    <a:pt x="1575" y="59"/>
                    <a:pt x="1575" y="60"/>
                    <a:pt x="1575" y="61"/>
                  </a:cubicBezTo>
                  <a:cubicBezTo>
                    <a:pt x="1575" y="58"/>
                    <a:pt x="1575" y="56"/>
                    <a:pt x="1575" y="54"/>
                  </a:cubicBezTo>
                  <a:cubicBezTo>
                    <a:pt x="1575" y="51"/>
                    <a:pt x="1575" y="49"/>
                    <a:pt x="1575" y="49"/>
                  </a:cubicBezTo>
                  <a:moveTo>
                    <a:pt x="2" y="49"/>
                  </a:moveTo>
                  <a:cubicBezTo>
                    <a:pt x="2" y="49"/>
                    <a:pt x="2" y="69"/>
                    <a:pt x="1" y="89"/>
                  </a:cubicBezTo>
                  <a:cubicBezTo>
                    <a:pt x="0" y="109"/>
                    <a:pt x="0" y="129"/>
                    <a:pt x="0" y="129"/>
                  </a:cubicBezTo>
                  <a:cubicBezTo>
                    <a:pt x="0" y="129"/>
                    <a:pt x="0" y="128"/>
                    <a:pt x="0" y="128"/>
                  </a:cubicBezTo>
                  <a:cubicBezTo>
                    <a:pt x="1" y="128"/>
                    <a:pt x="1" y="128"/>
                    <a:pt x="1" y="128"/>
                  </a:cubicBezTo>
                  <a:cubicBezTo>
                    <a:pt x="1" y="100"/>
                    <a:pt x="2" y="79"/>
                    <a:pt x="3" y="63"/>
                  </a:cubicBezTo>
                  <a:cubicBezTo>
                    <a:pt x="2" y="63"/>
                    <a:pt x="2" y="63"/>
                    <a:pt x="2" y="63"/>
                  </a:cubicBezTo>
                  <a:cubicBezTo>
                    <a:pt x="2" y="53"/>
                    <a:pt x="2" y="49"/>
                    <a:pt x="2" y="49"/>
                  </a:cubicBezTo>
                  <a:moveTo>
                    <a:pt x="21" y="35"/>
                  </a:moveTo>
                  <a:cubicBezTo>
                    <a:pt x="20" y="45"/>
                    <a:pt x="20" y="55"/>
                    <a:pt x="20" y="64"/>
                  </a:cubicBezTo>
                  <a:cubicBezTo>
                    <a:pt x="22" y="64"/>
                    <a:pt x="22" y="64"/>
                    <a:pt x="22" y="64"/>
                  </a:cubicBezTo>
                  <a:cubicBezTo>
                    <a:pt x="23" y="64"/>
                    <a:pt x="23" y="64"/>
                    <a:pt x="23" y="64"/>
                  </a:cubicBezTo>
                  <a:cubicBezTo>
                    <a:pt x="92" y="67"/>
                    <a:pt x="92" y="67"/>
                    <a:pt x="92" y="67"/>
                  </a:cubicBezTo>
                  <a:cubicBezTo>
                    <a:pt x="113" y="68"/>
                    <a:pt x="135" y="69"/>
                    <a:pt x="156" y="70"/>
                  </a:cubicBezTo>
                  <a:cubicBezTo>
                    <a:pt x="157" y="70"/>
                    <a:pt x="157" y="70"/>
                    <a:pt x="158" y="70"/>
                  </a:cubicBezTo>
                  <a:cubicBezTo>
                    <a:pt x="158" y="70"/>
                    <a:pt x="158" y="70"/>
                    <a:pt x="158" y="70"/>
                  </a:cubicBezTo>
                  <a:cubicBezTo>
                    <a:pt x="185" y="71"/>
                    <a:pt x="213" y="72"/>
                    <a:pt x="240" y="73"/>
                  </a:cubicBezTo>
                  <a:cubicBezTo>
                    <a:pt x="261" y="74"/>
                    <a:pt x="283" y="75"/>
                    <a:pt x="304" y="76"/>
                  </a:cubicBezTo>
                  <a:cubicBezTo>
                    <a:pt x="640" y="86"/>
                    <a:pt x="932" y="84"/>
                    <a:pt x="985" y="85"/>
                  </a:cubicBezTo>
                  <a:cubicBezTo>
                    <a:pt x="986" y="85"/>
                    <a:pt x="987" y="85"/>
                    <a:pt x="988" y="85"/>
                  </a:cubicBezTo>
                  <a:cubicBezTo>
                    <a:pt x="1041" y="85"/>
                    <a:pt x="1070" y="82"/>
                    <a:pt x="1124" y="82"/>
                  </a:cubicBezTo>
                  <a:cubicBezTo>
                    <a:pt x="1231" y="83"/>
                    <a:pt x="1322" y="84"/>
                    <a:pt x="1406" y="86"/>
                  </a:cubicBezTo>
                  <a:cubicBezTo>
                    <a:pt x="1448" y="87"/>
                    <a:pt x="1489" y="88"/>
                    <a:pt x="1530" y="90"/>
                  </a:cubicBezTo>
                  <a:cubicBezTo>
                    <a:pt x="1561" y="91"/>
                    <a:pt x="1561" y="91"/>
                    <a:pt x="1561" y="91"/>
                  </a:cubicBezTo>
                  <a:cubicBezTo>
                    <a:pt x="1569" y="91"/>
                    <a:pt x="1569" y="91"/>
                    <a:pt x="1569" y="91"/>
                  </a:cubicBezTo>
                  <a:cubicBezTo>
                    <a:pt x="1573" y="92"/>
                    <a:pt x="1573" y="92"/>
                    <a:pt x="1573" y="92"/>
                  </a:cubicBezTo>
                  <a:cubicBezTo>
                    <a:pt x="1574" y="92"/>
                    <a:pt x="1574" y="92"/>
                    <a:pt x="1574" y="92"/>
                  </a:cubicBezTo>
                  <a:cubicBezTo>
                    <a:pt x="1575" y="92"/>
                    <a:pt x="1575" y="92"/>
                    <a:pt x="1575" y="92"/>
                  </a:cubicBezTo>
                  <a:cubicBezTo>
                    <a:pt x="1575" y="92"/>
                    <a:pt x="1575" y="92"/>
                    <a:pt x="1575" y="92"/>
                  </a:cubicBezTo>
                  <a:cubicBezTo>
                    <a:pt x="1575" y="110"/>
                    <a:pt x="1574" y="126"/>
                    <a:pt x="1574" y="138"/>
                  </a:cubicBezTo>
                  <a:cubicBezTo>
                    <a:pt x="1574" y="147"/>
                    <a:pt x="1574" y="155"/>
                    <a:pt x="1574" y="161"/>
                  </a:cubicBezTo>
                  <a:cubicBezTo>
                    <a:pt x="1574" y="161"/>
                    <a:pt x="1574" y="161"/>
                    <a:pt x="1574" y="161"/>
                  </a:cubicBezTo>
                  <a:cubicBezTo>
                    <a:pt x="1575" y="104"/>
                    <a:pt x="1575" y="80"/>
                    <a:pt x="1575" y="72"/>
                  </a:cubicBezTo>
                  <a:cubicBezTo>
                    <a:pt x="1575" y="73"/>
                    <a:pt x="1575" y="74"/>
                    <a:pt x="1575" y="75"/>
                  </a:cubicBezTo>
                  <a:cubicBezTo>
                    <a:pt x="1575" y="75"/>
                    <a:pt x="1575" y="75"/>
                    <a:pt x="1575" y="75"/>
                  </a:cubicBezTo>
                  <a:cubicBezTo>
                    <a:pt x="1575" y="79"/>
                    <a:pt x="1575" y="82"/>
                    <a:pt x="1575" y="82"/>
                  </a:cubicBezTo>
                  <a:cubicBezTo>
                    <a:pt x="1575" y="82"/>
                    <a:pt x="1575" y="80"/>
                    <a:pt x="1575" y="77"/>
                  </a:cubicBezTo>
                  <a:cubicBezTo>
                    <a:pt x="1575" y="77"/>
                    <a:pt x="1575" y="78"/>
                    <a:pt x="1575" y="79"/>
                  </a:cubicBezTo>
                  <a:cubicBezTo>
                    <a:pt x="1575" y="84"/>
                    <a:pt x="1575" y="89"/>
                    <a:pt x="1575" y="89"/>
                  </a:cubicBezTo>
                  <a:cubicBezTo>
                    <a:pt x="1575" y="89"/>
                    <a:pt x="1575" y="86"/>
                    <a:pt x="1575" y="79"/>
                  </a:cubicBezTo>
                  <a:cubicBezTo>
                    <a:pt x="1575" y="79"/>
                    <a:pt x="1575" y="79"/>
                    <a:pt x="1575" y="79"/>
                  </a:cubicBezTo>
                  <a:cubicBezTo>
                    <a:pt x="1574" y="79"/>
                    <a:pt x="1574" y="79"/>
                    <a:pt x="1574" y="79"/>
                  </a:cubicBezTo>
                  <a:cubicBezTo>
                    <a:pt x="1464" y="75"/>
                    <a:pt x="1374" y="75"/>
                    <a:pt x="1321" y="75"/>
                  </a:cubicBezTo>
                  <a:cubicBezTo>
                    <a:pt x="1040" y="72"/>
                    <a:pt x="764" y="73"/>
                    <a:pt x="492" y="62"/>
                  </a:cubicBezTo>
                  <a:cubicBezTo>
                    <a:pt x="488" y="61"/>
                    <a:pt x="493" y="61"/>
                    <a:pt x="509" y="61"/>
                  </a:cubicBezTo>
                  <a:cubicBezTo>
                    <a:pt x="479" y="60"/>
                    <a:pt x="449" y="59"/>
                    <a:pt x="418" y="58"/>
                  </a:cubicBezTo>
                  <a:cubicBezTo>
                    <a:pt x="398" y="58"/>
                    <a:pt x="323" y="55"/>
                    <a:pt x="303" y="55"/>
                  </a:cubicBezTo>
                  <a:cubicBezTo>
                    <a:pt x="248" y="52"/>
                    <a:pt x="205" y="50"/>
                    <a:pt x="158" y="46"/>
                  </a:cubicBezTo>
                  <a:cubicBezTo>
                    <a:pt x="158" y="46"/>
                    <a:pt x="158" y="46"/>
                    <a:pt x="158" y="46"/>
                  </a:cubicBezTo>
                  <a:cubicBezTo>
                    <a:pt x="158" y="46"/>
                    <a:pt x="158" y="46"/>
                    <a:pt x="158" y="46"/>
                  </a:cubicBezTo>
                  <a:cubicBezTo>
                    <a:pt x="157" y="46"/>
                    <a:pt x="157" y="46"/>
                    <a:pt x="157" y="46"/>
                  </a:cubicBezTo>
                  <a:cubicBezTo>
                    <a:pt x="157" y="46"/>
                    <a:pt x="157" y="46"/>
                    <a:pt x="157" y="46"/>
                  </a:cubicBezTo>
                  <a:cubicBezTo>
                    <a:pt x="143" y="45"/>
                    <a:pt x="128" y="44"/>
                    <a:pt x="113" y="43"/>
                  </a:cubicBezTo>
                  <a:cubicBezTo>
                    <a:pt x="88" y="41"/>
                    <a:pt x="61" y="38"/>
                    <a:pt x="33" y="36"/>
                  </a:cubicBezTo>
                  <a:cubicBezTo>
                    <a:pt x="24" y="35"/>
                    <a:pt x="24" y="35"/>
                    <a:pt x="24" y="35"/>
                  </a:cubicBezTo>
                  <a:cubicBezTo>
                    <a:pt x="23" y="35"/>
                    <a:pt x="23" y="35"/>
                    <a:pt x="23" y="35"/>
                  </a:cubicBezTo>
                  <a:cubicBezTo>
                    <a:pt x="21" y="35"/>
                    <a:pt x="21" y="35"/>
                    <a:pt x="21" y="35"/>
                  </a:cubicBezTo>
                  <a:moveTo>
                    <a:pt x="4" y="22"/>
                  </a:moveTo>
                  <a:cubicBezTo>
                    <a:pt x="4" y="22"/>
                    <a:pt x="4" y="28"/>
                    <a:pt x="3" y="46"/>
                  </a:cubicBezTo>
                  <a:cubicBezTo>
                    <a:pt x="3" y="46"/>
                    <a:pt x="3" y="47"/>
                    <a:pt x="3" y="47"/>
                  </a:cubicBezTo>
                  <a:cubicBezTo>
                    <a:pt x="3" y="52"/>
                    <a:pt x="3" y="57"/>
                    <a:pt x="3" y="63"/>
                  </a:cubicBezTo>
                  <a:cubicBezTo>
                    <a:pt x="3" y="63"/>
                    <a:pt x="3" y="63"/>
                    <a:pt x="3" y="63"/>
                  </a:cubicBezTo>
                  <a:cubicBezTo>
                    <a:pt x="4" y="63"/>
                    <a:pt x="4" y="63"/>
                    <a:pt x="4" y="63"/>
                  </a:cubicBezTo>
                  <a:cubicBezTo>
                    <a:pt x="14" y="64"/>
                    <a:pt x="14" y="64"/>
                    <a:pt x="14" y="64"/>
                  </a:cubicBezTo>
                  <a:cubicBezTo>
                    <a:pt x="20" y="64"/>
                    <a:pt x="20" y="64"/>
                    <a:pt x="20" y="64"/>
                  </a:cubicBezTo>
                  <a:cubicBezTo>
                    <a:pt x="20" y="55"/>
                    <a:pt x="20" y="45"/>
                    <a:pt x="21" y="35"/>
                  </a:cubicBezTo>
                  <a:cubicBezTo>
                    <a:pt x="12" y="34"/>
                    <a:pt x="12" y="34"/>
                    <a:pt x="12" y="34"/>
                  </a:cubicBezTo>
                  <a:cubicBezTo>
                    <a:pt x="7" y="34"/>
                    <a:pt x="7" y="34"/>
                    <a:pt x="7" y="34"/>
                  </a:cubicBezTo>
                  <a:cubicBezTo>
                    <a:pt x="4" y="34"/>
                    <a:pt x="4" y="34"/>
                    <a:pt x="4" y="34"/>
                  </a:cubicBezTo>
                  <a:cubicBezTo>
                    <a:pt x="4" y="33"/>
                    <a:pt x="4" y="33"/>
                    <a:pt x="4" y="33"/>
                  </a:cubicBezTo>
                  <a:cubicBezTo>
                    <a:pt x="3" y="42"/>
                    <a:pt x="3" y="45"/>
                    <a:pt x="3" y="45"/>
                  </a:cubicBezTo>
                  <a:cubicBezTo>
                    <a:pt x="3" y="45"/>
                    <a:pt x="3" y="39"/>
                    <a:pt x="4" y="33"/>
                  </a:cubicBezTo>
                  <a:cubicBezTo>
                    <a:pt x="4" y="28"/>
                    <a:pt x="4" y="22"/>
                    <a:pt x="4" y="22"/>
                  </a:cubicBezTo>
                  <a:moveTo>
                    <a:pt x="1614" y="17"/>
                  </a:moveTo>
                  <a:cubicBezTo>
                    <a:pt x="1614" y="21"/>
                    <a:pt x="1614" y="26"/>
                    <a:pt x="1614" y="32"/>
                  </a:cubicBezTo>
                  <a:cubicBezTo>
                    <a:pt x="1614" y="38"/>
                    <a:pt x="1614" y="46"/>
                    <a:pt x="1614" y="53"/>
                  </a:cubicBezTo>
                  <a:cubicBezTo>
                    <a:pt x="1614" y="64"/>
                    <a:pt x="1614" y="75"/>
                    <a:pt x="1614" y="86"/>
                  </a:cubicBezTo>
                  <a:cubicBezTo>
                    <a:pt x="1613" y="94"/>
                    <a:pt x="1613" y="102"/>
                    <a:pt x="1613" y="109"/>
                  </a:cubicBezTo>
                  <a:cubicBezTo>
                    <a:pt x="1613" y="110"/>
                    <a:pt x="1613" y="110"/>
                    <a:pt x="1613" y="110"/>
                  </a:cubicBezTo>
                  <a:cubicBezTo>
                    <a:pt x="1613" y="120"/>
                    <a:pt x="1613" y="129"/>
                    <a:pt x="1613" y="138"/>
                  </a:cubicBezTo>
                  <a:cubicBezTo>
                    <a:pt x="1613" y="147"/>
                    <a:pt x="1613" y="156"/>
                    <a:pt x="1613" y="161"/>
                  </a:cubicBezTo>
                  <a:cubicBezTo>
                    <a:pt x="1613" y="161"/>
                    <a:pt x="1613" y="161"/>
                    <a:pt x="1613" y="161"/>
                  </a:cubicBezTo>
                  <a:cubicBezTo>
                    <a:pt x="1613" y="155"/>
                    <a:pt x="1613" y="147"/>
                    <a:pt x="1613" y="138"/>
                  </a:cubicBezTo>
                  <a:cubicBezTo>
                    <a:pt x="1613" y="129"/>
                    <a:pt x="1613" y="120"/>
                    <a:pt x="1613" y="110"/>
                  </a:cubicBezTo>
                  <a:cubicBezTo>
                    <a:pt x="1613" y="110"/>
                    <a:pt x="1613" y="110"/>
                    <a:pt x="1613" y="109"/>
                  </a:cubicBezTo>
                  <a:cubicBezTo>
                    <a:pt x="1614" y="94"/>
                    <a:pt x="1614" y="75"/>
                    <a:pt x="1614" y="53"/>
                  </a:cubicBezTo>
                  <a:cubicBezTo>
                    <a:pt x="1614" y="47"/>
                    <a:pt x="1614" y="39"/>
                    <a:pt x="1614" y="32"/>
                  </a:cubicBezTo>
                  <a:cubicBezTo>
                    <a:pt x="1614" y="27"/>
                    <a:pt x="1614" y="22"/>
                    <a:pt x="1614" y="17"/>
                  </a:cubicBezTo>
                  <a:cubicBezTo>
                    <a:pt x="1614" y="17"/>
                    <a:pt x="1614" y="17"/>
                    <a:pt x="1614" y="17"/>
                  </a:cubicBezTo>
                  <a:moveTo>
                    <a:pt x="991" y="11"/>
                  </a:moveTo>
                  <a:cubicBezTo>
                    <a:pt x="975" y="11"/>
                    <a:pt x="960" y="11"/>
                    <a:pt x="946" y="11"/>
                  </a:cubicBezTo>
                  <a:cubicBezTo>
                    <a:pt x="938" y="11"/>
                    <a:pt x="931" y="11"/>
                    <a:pt x="923" y="11"/>
                  </a:cubicBezTo>
                  <a:cubicBezTo>
                    <a:pt x="756" y="13"/>
                    <a:pt x="601" y="16"/>
                    <a:pt x="449" y="17"/>
                  </a:cubicBezTo>
                  <a:cubicBezTo>
                    <a:pt x="647" y="21"/>
                    <a:pt x="846" y="24"/>
                    <a:pt x="1045" y="25"/>
                  </a:cubicBezTo>
                  <a:cubicBezTo>
                    <a:pt x="1052" y="25"/>
                    <a:pt x="1058" y="25"/>
                    <a:pt x="1065" y="25"/>
                  </a:cubicBezTo>
                  <a:cubicBezTo>
                    <a:pt x="1154" y="25"/>
                    <a:pt x="1256" y="26"/>
                    <a:pt x="1360" y="27"/>
                  </a:cubicBezTo>
                  <a:cubicBezTo>
                    <a:pt x="1416" y="28"/>
                    <a:pt x="1472" y="28"/>
                    <a:pt x="1528" y="29"/>
                  </a:cubicBezTo>
                  <a:cubicBezTo>
                    <a:pt x="1556" y="30"/>
                    <a:pt x="1583" y="30"/>
                    <a:pt x="1610" y="31"/>
                  </a:cubicBezTo>
                  <a:cubicBezTo>
                    <a:pt x="1613" y="31"/>
                    <a:pt x="1613" y="31"/>
                    <a:pt x="1613" y="31"/>
                  </a:cubicBezTo>
                  <a:cubicBezTo>
                    <a:pt x="1613" y="31"/>
                    <a:pt x="1613" y="31"/>
                    <a:pt x="1613" y="31"/>
                  </a:cubicBezTo>
                  <a:cubicBezTo>
                    <a:pt x="1614" y="31"/>
                    <a:pt x="1614" y="31"/>
                    <a:pt x="1614" y="31"/>
                  </a:cubicBezTo>
                  <a:cubicBezTo>
                    <a:pt x="1614" y="25"/>
                    <a:pt x="1614" y="21"/>
                    <a:pt x="1614" y="17"/>
                  </a:cubicBezTo>
                  <a:cubicBezTo>
                    <a:pt x="1613" y="17"/>
                    <a:pt x="1613" y="17"/>
                    <a:pt x="1613" y="17"/>
                  </a:cubicBezTo>
                  <a:cubicBezTo>
                    <a:pt x="1610" y="16"/>
                    <a:pt x="1610" y="16"/>
                    <a:pt x="1610" y="16"/>
                  </a:cubicBezTo>
                  <a:cubicBezTo>
                    <a:pt x="1605" y="16"/>
                    <a:pt x="1605" y="16"/>
                    <a:pt x="1605" y="16"/>
                  </a:cubicBezTo>
                  <a:cubicBezTo>
                    <a:pt x="1604" y="16"/>
                    <a:pt x="1604" y="16"/>
                    <a:pt x="1604" y="16"/>
                  </a:cubicBezTo>
                  <a:cubicBezTo>
                    <a:pt x="1592" y="16"/>
                    <a:pt x="1592" y="16"/>
                    <a:pt x="1592" y="16"/>
                  </a:cubicBezTo>
                  <a:cubicBezTo>
                    <a:pt x="1567" y="16"/>
                    <a:pt x="1567" y="16"/>
                    <a:pt x="1567" y="16"/>
                  </a:cubicBezTo>
                  <a:cubicBezTo>
                    <a:pt x="1567" y="16"/>
                    <a:pt x="1567" y="16"/>
                    <a:pt x="1567" y="16"/>
                  </a:cubicBezTo>
                  <a:cubicBezTo>
                    <a:pt x="1564" y="15"/>
                    <a:pt x="1561" y="15"/>
                    <a:pt x="1557" y="15"/>
                  </a:cubicBezTo>
                  <a:cubicBezTo>
                    <a:pt x="1544" y="15"/>
                    <a:pt x="1530" y="15"/>
                    <a:pt x="1516" y="15"/>
                  </a:cubicBezTo>
                  <a:cubicBezTo>
                    <a:pt x="1446" y="13"/>
                    <a:pt x="1370" y="12"/>
                    <a:pt x="1296" y="12"/>
                  </a:cubicBezTo>
                  <a:cubicBezTo>
                    <a:pt x="1278" y="12"/>
                    <a:pt x="1258" y="12"/>
                    <a:pt x="1237" y="12"/>
                  </a:cubicBezTo>
                  <a:cubicBezTo>
                    <a:pt x="1155" y="12"/>
                    <a:pt x="1065" y="11"/>
                    <a:pt x="991" y="11"/>
                  </a:cubicBezTo>
                  <a:moveTo>
                    <a:pt x="1614" y="7"/>
                  </a:moveTo>
                  <a:cubicBezTo>
                    <a:pt x="1614" y="7"/>
                    <a:pt x="1614" y="7"/>
                    <a:pt x="1614" y="7"/>
                  </a:cubicBezTo>
                  <a:cubicBezTo>
                    <a:pt x="1614" y="10"/>
                    <a:pt x="1614" y="13"/>
                    <a:pt x="1614" y="16"/>
                  </a:cubicBezTo>
                  <a:cubicBezTo>
                    <a:pt x="1614" y="16"/>
                    <a:pt x="1614" y="16"/>
                    <a:pt x="1614" y="17"/>
                  </a:cubicBezTo>
                  <a:cubicBezTo>
                    <a:pt x="1614" y="17"/>
                    <a:pt x="1614" y="17"/>
                    <a:pt x="1614" y="17"/>
                  </a:cubicBezTo>
                  <a:cubicBezTo>
                    <a:pt x="1614" y="16"/>
                    <a:pt x="1614" y="16"/>
                    <a:pt x="1614" y="16"/>
                  </a:cubicBezTo>
                  <a:cubicBezTo>
                    <a:pt x="1614" y="13"/>
                    <a:pt x="1614" y="10"/>
                    <a:pt x="1614" y="7"/>
                  </a:cubicBezTo>
                  <a:moveTo>
                    <a:pt x="1614" y="0"/>
                  </a:moveTo>
                  <a:cubicBezTo>
                    <a:pt x="1614" y="0"/>
                    <a:pt x="1614" y="2"/>
                    <a:pt x="1614" y="7"/>
                  </a:cubicBezTo>
                  <a:cubicBezTo>
                    <a:pt x="1614" y="7"/>
                    <a:pt x="1614" y="7"/>
                    <a:pt x="1614" y="7"/>
                  </a:cubicBezTo>
                  <a:cubicBezTo>
                    <a:pt x="1614" y="3"/>
                    <a:pt x="1614" y="0"/>
                    <a:pt x="1614" y="0"/>
                  </a:cubicBezTo>
                </a:path>
              </a:pathLst>
            </a:custGeom>
            <a:solidFill>
              <a:srgbClr val="EDEDE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1" name="Freeform 15"/>
            <p:cNvSpPr>
              <a:spLocks noEditPoints="1"/>
            </p:cNvSpPr>
            <p:nvPr/>
          </p:nvSpPr>
          <p:spPr bwMode="auto">
            <a:xfrm>
              <a:off x="7810501" y="4573588"/>
              <a:ext cx="1787525" cy="268288"/>
            </a:xfrm>
            <a:custGeom>
              <a:avLst/>
              <a:gdLst>
                <a:gd name="T0" fmla="*/ 1763 w 1803"/>
                <a:gd name="T1" fmla="*/ 234 h 270"/>
                <a:gd name="T2" fmla="*/ 1758 w 1803"/>
                <a:gd name="T3" fmla="*/ 234 h 270"/>
                <a:gd name="T4" fmla="*/ 1758 w 1803"/>
                <a:gd name="T5" fmla="*/ 234 h 270"/>
                <a:gd name="T6" fmla="*/ 1719 w 1803"/>
                <a:gd name="T7" fmla="*/ 234 h 270"/>
                <a:gd name="T8" fmla="*/ 1719 w 1803"/>
                <a:gd name="T9" fmla="*/ 234 h 270"/>
                <a:gd name="T10" fmla="*/ 1556 w 1803"/>
                <a:gd name="T11" fmla="*/ 232 h 270"/>
                <a:gd name="T12" fmla="*/ 1637 w 1803"/>
                <a:gd name="T13" fmla="*/ 233 h 270"/>
                <a:gd name="T14" fmla="*/ 1595 w 1803"/>
                <a:gd name="T15" fmla="*/ 232 h 270"/>
                <a:gd name="T16" fmla="*/ 1556 w 1803"/>
                <a:gd name="T17" fmla="*/ 232 h 270"/>
                <a:gd name="T18" fmla="*/ 1294 w 1803"/>
                <a:gd name="T19" fmla="*/ 231 h 270"/>
                <a:gd name="T20" fmla="*/ 1293 w 1803"/>
                <a:gd name="T21" fmla="*/ 231 h 270"/>
                <a:gd name="T22" fmla="*/ 1293 w 1803"/>
                <a:gd name="T23" fmla="*/ 231 h 270"/>
                <a:gd name="T24" fmla="*/ 376 w 1803"/>
                <a:gd name="T25" fmla="*/ 218 h 270"/>
                <a:gd name="T26" fmla="*/ 376 w 1803"/>
                <a:gd name="T27" fmla="*/ 218 h 270"/>
                <a:gd name="T28" fmla="*/ 0 w 1803"/>
                <a:gd name="T29" fmla="*/ 196 h 270"/>
                <a:gd name="T30" fmla="*/ 1 w 1803"/>
                <a:gd name="T31" fmla="*/ 193 h 270"/>
                <a:gd name="T32" fmla="*/ 31 w 1803"/>
                <a:gd name="T33" fmla="*/ 196 h 270"/>
                <a:gd name="T34" fmla="*/ 127 w 1803"/>
                <a:gd name="T35" fmla="*/ 205 h 270"/>
                <a:gd name="T36" fmla="*/ 14 w 1803"/>
                <a:gd name="T37" fmla="*/ 195 h 270"/>
                <a:gd name="T38" fmla="*/ 0 w 1803"/>
                <a:gd name="T39" fmla="*/ 193 h 270"/>
                <a:gd name="T40" fmla="*/ 1764 w 1803"/>
                <a:gd name="T41" fmla="*/ 72 h 270"/>
                <a:gd name="T42" fmla="*/ 1751 w 1803"/>
                <a:gd name="T43" fmla="*/ 73 h 270"/>
                <a:gd name="T44" fmla="*/ 1596 w 1803"/>
                <a:gd name="T45" fmla="*/ 78 h 270"/>
                <a:gd name="T46" fmla="*/ 1068 w 1803"/>
                <a:gd name="T47" fmla="*/ 79 h 270"/>
                <a:gd name="T48" fmla="*/ 626 w 1803"/>
                <a:gd name="T49" fmla="*/ 79 h 270"/>
                <a:gd name="T50" fmla="*/ 1126 w 1803"/>
                <a:gd name="T51" fmla="*/ 80 h 270"/>
                <a:gd name="T52" fmla="*/ 1632 w 1803"/>
                <a:gd name="T53" fmla="*/ 77 h 270"/>
                <a:gd name="T54" fmla="*/ 1762 w 1803"/>
                <a:gd name="T55" fmla="*/ 72 h 270"/>
                <a:gd name="T56" fmla="*/ 1764 w 1803"/>
                <a:gd name="T57" fmla="*/ 72 h 270"/>
                <a:gd name="T58" fmla="*/ 1764 w 1803"/>
                <a:gd name="T59" fmla="*/ 122 h 270"/>
                <a:gd name="T60" fmla="*/ 1763 w 1803"/>
                <a:gd name="T61" fmla="*/ 269 h 270"/>
                <a:gd name="T62" fmla="*/ 1763 w 1803"/>
                <a:gd name="T63" fmla="*/ 270 h 270"/>
                <a:gd name="T64" fmla="*/ 1763 w 1803"/>
                <a:gd name="T65" fmla="*/ 185 h 270"/>
                <a:gd name="T66" fmla="*/ 1764 w 1803"/>
                <a:gd name="T67" fmla="*/ 85 h 270"/>
                <a:gd name="T68" fmla="*/ 1764 w 1803"/>
                <a:gd name="T69" fmla="*/ 72 h 270"/>
                <a:gd name="T70" fmla="*/ 1764 w 1803"/>
                <a:gd name="T71" fmla="*/ 70 h 270"/>
                <a:gd name="T72" fmla="*/ 1329 w 1803"/>
                <a:gd name="T73" fmla="*/ 52 h 270"/>
                <a:gd name="T74" fmla="*/ 1803 w 1803"/>
                <a:gd name="T75" fmla="*/ 46 h 270"/>
                <a:gd name="T76" fmla="*/ 1434 w 1803"/>
                <a:gd name="T77" fmla="*/ 53 h 270"/>
                <a:gd name="T78" fmla="*/ 1803 w 1803"/>
                <a:gd name="T79" fmla="*/ 46 h 270"/>
                <a:gd name="T80" fmla="*/ 7 w 1803"/>
                <a:gd name="T81" fmla="*/ 35 h 270"/>
                <a:gd name="T82" fmla="*/ 70 w 1803"/>
                <a:gd name="T83" fmla="*/ 34 h 270"/>
                <a:gd name="T84" fmla="*/ 281 w 1803"/>
                <a:gd name="T85" fmla="*/ 32 h 270"/>
                <a:gd name="T86" fmla="*/ 1329 w 1803"/>
                <a:gd name="T87" fmla="*/ 52 h 270"/>
                <a:gd name="T88" fmla="*/ 722 w 1803"/>
                <a:gd name="T89" fmla="*/ 41 h 270"/>
                <a:gd name="T90" fmla="*/ 231 w 1803"/>
                <a:gd name="T91" fmla="*/ 32 h 270"/>
                <a:gd name="T92" fmla="*/ 6 w 1803"/>
                <a:gd name="T93" fmla="*/ 0 h 270"/>
                <a:gd name="T94" fmla="*/ 4 w 1803"/>
                <a:gd name="T95" fmla="*/ 73 h 270"/>
                <a:gd name="T96" fmla="*/ 0 w 1803"/>
                <a:gd name="T97" fmla="*/ 196 h 270"/>
                <a:gd name="T98" fmla="*/ 4 w 1803"/>
                <a:gd name="T99" fmla="*/ 82 h 270"/>
                <a:gd name="T100" fmla="*/ 6 w 1803"/>
                <a:gd name="T101" fmla="*/ 0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03" h="270">
                  <a:moveTo>
                    <a:pt x="1763" y="234"/>
                  </a:moveTo>
                  <a:cubicBezTo>
                    <a:pt x="1763" y="234"/>
                    <a:pt x="1763" y="234"/>
                    <a:pt x="1763" y="234"/>
                  </a:cubicBezTo>
                  <a:cubicBezTo>
                    <a:pt x="1763" y="257"/>
                    <a:pt x="1763" y="268"/>
                    <a:pt x="1763" y="270"/>
                  </a:cubicBezTo>
                  <a:cubicBezTo>
                    <a:pt x="1763" y="268"/>
                    <a:pt x="1763" y="257"/>
                    <a:pt x="1763" y="234"/>
                  </a:cubicBezTo>
                  <a:cubicBezTo>
                    <a:pt x="1763" y="234"/>
                    <a:pt x="1763" y="234"/>
                    <a:pt x="1763" y="234"/>
                  </a:cubicBezTo>
                  <a:cubicBezTo>
                    <a:pt x="1763" y="234"/>
                    <a:pt x="1763" y="234"/>
                    <a:pt x="1763" y="234"/>
                  </a:cubicBezTo>
                  <a:moveTo>
                    <a:pt x="1758" y="234"/>
                  </a:moveTo>
                  <a:cubicBezTo>
                    <a:pt x="1758" y="234"/>
                    <a:pt x="1758" y="234"/>
                    <a:pt x="1758" y="234"/>
                  </a:cubicBezTo>
                  <a:cubicBezTo>
                    <a:pt x="1763" y="234"/>
                    <a:pt x="1763" y="234"/>
                    <a:pt x="1763" y="234"/>
                  </a:cubicBezTo>
                  <a:cubicBezTo>
                    <a:pt x="1763" y="234"/>
                    <a:pt x="1763" y="234"/>
                    <a:pt x="1763" y="234"/>
                  </a:cubicBezTo>
                  <a:cubicBezTo>
                    <a:pt x="1758" y="234"/>
                    <a:pt x="1758" y="234"/>
                    <a:pt x="1758" y="234"/>
                  </a:cubicBezTo>
                  <a:cubicBezTo>
                    <a:pt x="1758" y="234"/>
                    <a:pt x="1758" y="234"/>
                    <a:pt x="1758" y="234"/>
                  </a:cubicBezTo>
                  <a:moveTo>
                    <a:pt x="1721" y="234"/>
                  </a:moveTo>
                  <a:cubicBezTo>
                    <a:pt x="1734" y="234"/>
                    <a:pt x="1746" y="234"/>
                    <a:pt x="1758" y="234"/>
                  </a:cubicBezTo>
                  <a:cubicBezTo>
                    <a:pt x="1746" y="234"/>
                    <a:pt x="1734" y="234"/>
                    <a:pt x="1721" y="234"/>
                  </a:cubicBezTo>
                  <a:moveTo>
                    <a:pt x="1719" y="234"/>
                  </a:moveTo>
                  <a:cubicBezTo>
                    <a:pt x="1719" y="234"/>
                    <a:pt x="1720" y="234"/>
                    <a:pt x="1721" y="234"/>
                  </a:cubicBezTo>
                  <a:cubicBezTo>
                    <a:pt x="1721" y="234"/>
                    <a:pt x="1721" y="234"/>
                    <a:pt x="1721" y="234"/>
                  </a:cubicBezTo>
                  <a:cubicBezTo>
                    <a:pt x="1721" y="234"/>
                    <a:pt x="1721" y="234"/>
                    <a:pt x="1721" y="234"/>
                  </a:cubicBezTo>
                  <a:cubicBezTo>
                    <a:pt x="1720" y="234"/>
                    <a:pt x="1719" y="234"/>
                    <a:pt x="1719" y="234"/>
                  </a:cubicBezTo>
                  <a:moveTo>
                    <a:pt x="1637" y="233"/>
                  </a:moveTo>
                  <a:cubicBezTo>
                    <a:pt x="1665" y="233"/>
                    <a:pt x="1693" y="233"/>
                    <a:pt x="1719" y="234"/>
                  </a:cubicBezTo>
                  <a:cubicBezTo>
                    <a:pt x="1693" y="233"/>
                    <a:pt x="1665" y="233"/>
                    <a:pt x="1637" y="233"/>
                  </a:cubicBezTo>
                  <a:moveTo>
                    <a:pt x="1556" y="232"/>
                  </a:moveTo>
                  <a:cubicBezTo>
                    <a:pt x="1556" y="232"/>
                    <a:pt x="1556" y="232"/>
                    <a:pt x="1556" y="232"/>
                  </a:cubicBezTo>
                  <a:cubicBezTo>
                    <a:pt x="1569" y="232"/>
                    <a:pt x="1582" y="232"/>
                    <a:pt x="1595" y="232"/>
                  </a:cubicBezTo>
                  <a:cubicBezTo>
                    <a:pt x="1595" y="232"/>
                    <a:pt x="1595" y="232"/>
                    <a:pt x="1595" y="232"/>
                  </a:cubicBezTo>
                  <a:cubicBezTo>
                    <a:pt x="1609" y="233"/>
                    <a:pt x="1623" y="233"/>
                    <a:pt x="1637" y="233"/>
                  </a:cubicBezTo>
                  <a:cubicBezTo>
                    <a:pt x="1637" y="233"/>
                    <a:pt x="1637" y="233"/>
                    <a:pt x="1637" y="233"/>
                  </a:cubicBezTo>
                  <a:cubicBezTo>
                    <a:pt x="1637" y="233"/>
                    <a:pt x="1637" y="233"/>
                    <a:pt x="1637" y="233"/>
                  </a:cubicBezTo>
                  <a:cubicBezTo>
                    <a:pt x="1623" y="233"/>
                    <a:pt x="1609" y="233"/>
                    <a:pt x="1595" y="232"/>
                  </a:cubicBezTo>
                  <a:cubicBezTo>
                    <a:pt x="1595" y="232"/>
                    <a:pt x="1595" y="232"/>
                    <a:pt x="1595" y="232"/>
                  </a:cubicBezTo>
                  <a:cubicBezTo>
                    <a:pt x="1582" y="232"/>
                    <a:pt x="1569" y="232"/>
                    <a:pt x="1556" y="232"/>
                  </a:cubicBezTo>
                  <a:moveTo>
                    <a:pt x="1294" y="231"/>
                  </a:moveTo>
                  <a:cubicBezTo>
                    <a:pt x="1294" y="231"/>
                    <a:pt x="1294" y="231"/>
                    <a:pt x="1294" y="231"/>
                  </a:cubicBezTo>
                  <a:cubicBezTo>
                    <a:pt x="1383" y="231"/>
                    <a:pt x="1473" y="232"/>
                    <a:pt x="1556" y="232"/>
                  </a:cubicBezTo>
                  <a:cubicBezTo>
                    <a:pt x="1556" y="232"/>
                    <a:pt x="1556" y="232"/>
                    <a:pt x="1556" y="232"/>
                  </a:cubicBezTo>
                  <a:cubicBezTo>
                    <a:pt x="1556" y="232"/>
                    <a:pt x="1556" y="232"/>
                    <a:pt x="1556" y="232"/>
                  </a:cubicBezTo>
                  <a:cubicBezTo>
                    <a:pt x="1556" y="232"/>
                    <a:pt x="1556" y="232"/>
                    <a:pt x="1556" y="232"/>
                  </a:cubicBezTo>
                  <a:cubicBezTo>
                    <a:pt x="1473" y="232"/>
                    <a:pt x="1383" y="231"/>
                    <a:pt x="1294" y="231"/>
                  </a:cubicBezTo>
                  <a:moveTo>
                    <a:pt x="980" y="230"/>
                  </a:moveTo>
                  <a:cubicBezTo>
                    <a:pt x="980" y="230"/>
                    <a:pt x="980" y="230"/>
                    <a:pt x="980" y="230"/>
                  </a:cubicBezTo>
                  <a:cubicBezTo>
                    <a:pt x="1059" y="230"/>
                    <a:pt x="1149" y="231"/>
                    <a:pt x="1241" y="231"/>
                  </a:cubicBezTo>
                  <a:cubicBezTo>
                    <a:pt x="1258" y="231"/>
                    <a:pt x="1276" y="231"/>
                    <a:pt x="1293" y="231"/>
                  </a:cubicBezTo>
                  <a:cubicBezTo>
                    <a:pt x="1293" y="231"/>
                    <a:pt x="1293" y="231"/>
                    <a:pt x="1293" y="231"/>
                  </a:cubicBezTo>
                  <a:cubicBezTo>
                    <a:pt x="1294" y="231"/>
                    <a:pt x="1294" y="231"/>
                    <a:pt x="1294" y="231"/>
                  </a:cubicBezTo>
                  <a:cubicBezTo>
                    <a:pt x="1294" y="231"/>
                    <a:pt x="1294" y="231"/>
                    <a:pt x="1294" y="231"/>
                  </a:cubicBezTo>
                  <a:cubicBezTo>
                    <a:pt x="1294" y="231"/>
                    <a:pt x="1294" y="231"/>
                    <a:pt x="1293" y="231"/>
                  </a:cubicBezTo>
                  <a:cubicBezTo>
                    <a:pt x="1293" y="231"/>
                    <a:pt x="1293" y="231"/>
                    <a:pt x="1293" y="231"/>
                  </a:cubicBezTo>
                  <a:cubicBezTo>
                    <a:pt x="1276" y="231"/>
                    <a:pt x="1258" y="231"/>
                    <a:pt x="1241" y="231"/>
                  </a:cubicBezTo>
                  <a:cubicBezTo>
                    <a:pt x="1149" y="231"/>
                    <a:pt x="1059" y="230"/>
                    <a:pt x="980" y="230"/>
                  </a:cubicBezTo>
                  <a:moveTo>
                    <a:pt x="376" y="218"/>
                  </a:moveTo>
                  <a:cubicBezTo>
                    <a:pt x="376" y="218"/>
                    <a:pt x="376" y="218"/>
                    <a:pt x="376" y="218"/>
                  </a:cubicBezTo>
                  <a:cubicBezTo>
                    <a:pt x="376" y="218"/>
                    <a:pt x="376" y="218"/>
                    <a:pt x="376" y="218"/>
                  </a:cubicBezTo>
                  <a:cubicBezTo>
                    <a:pt x="376" y="218"/>
                    <a:pt x="376" y="218"/>
                    <a:pt x="376" y="218"/>
                  </a:cubicBezTo>
                  <a:cubicBezTo>
                    <a:pt x="376" y="218"/>
                    <a:pt x="376" y="218"/>
                    <a:pt x="376" y="218"/>
                  </a:cubicBezTo>
                  <a:moveTo>
                    <a:pt x="0" y="193"/>
                  </a:moveTo>
                  <a:cubicBezTo>
                    <a:pt x="0" y="195"/>
                    <a:pt x="0" y="196"/>
                    <a:pt x="0" y="196"/>
                  </a:cubicBezTo>
                  <a:cubicBezTo>
                    <a:pt x="0" y="196"/>
                    <a:pt x="0" y="196"/>
                    <a:pt x="0" y="196"/>
                  </a:cubicBezTo>
                  <a:cubicBezTo>
                    <a:pt x="0" y="196"/>
                    <a:pt x="0" y="196"/>
                    <a:pt x="0" y="196"/>
                  </a:cubicBezTo>
                  <a:cubicBezTo>
                    <a:pt x="0" y="196"/>
                    <a:pt x="0" y="196"/>
                    <a:pt x="0" y="196"/>
                  </a:cubicBezTo>
                  <a:cubicBezTo>
                    <a:pt x="0" y="196"/>
                    <a:pt x="0" y="195"/>
                    <a:pt x="0" y="193"/>
                  </a:cubicBezTo>
                  <a:cubicBezTo>
                    <a:pt x="0" y="193"/>
                    <a:pt x="0" y="193"/>
                    <a:pt x="0" y="193"/>
                  </a:cubicBezTo>
                  <a:cubicBezTo>
                    <a:pt x="1" y="193"/>
                    <a:pt x="1" y="193"/>
                    <a:pt x="1" y="193"/>
                  </a:cubicBezTo>
                  <a:cubicBezTo>
                    <a:pt x="2" y="193"/>
                    <a:pt x="2" y="193"/>
                    <a:pt x="2" y="193"/>
                  </a:cubicBezTo>
                  <a:cubicBezTo>
                    <a:pt x="6" y="194"/>
                    <a:pt x="6" y="194"/>
                    <a:pt x="6" y="194"/>
                  </a:cubicBezTo>
                  <a:cubicBezTo>
                    <a:pt x="14" y="195"/>
                    <a:pt x="14" y="195"/>
                    <a:pt x="14" y="195"/>
                  </a:cubicBezTo>
                  <a:cubicBezTo>
                    <a:pt x="31" y="196"/>
                    <a:pt x="31" y="196"/>
                    <a:pt x="31" y="196"/>
                  </a:cubicBezTo>
                  <a:cubicBezTo>
                    <a:pt x="36" y="197"/>
                    <a:pt x="42" y="198"/>
                    <a:pt x="48" y="198"/>
                  </a:cubicBezTo>
                  <a:cubicBezTo>
                    <a:pt x="53" y="199"/>
                    <a:pt x="59" y="199"/>
                    <a:pt x="64" y="200"/>
                  </a:cubicBezTo>
                  <a:cubicBezTo>
                    <a:pt x="85" y="201"/>
                    <a:pt x="106" y="203"/>
                    <a:pt x="127" y="205"/>
                  </a:cubicBezTo>
                  <a:cubicBezTo>
                    <a:pt x="127" y="205"/>
                    <a:pt x="127" y="205"/>
                    <a:pt x="127" y="205"/>
                  </a:cubicBezTo>
                  <a:cubicBezTo>
                    <a:pt x="106" y="203"/>
                    <a:pt x="85" y="201"/>
                    <a:pt x="64" y="200"/>
                  </a:cubicBezTo>
                  <a:cubicBezTo>
                    <a:pt x="59" y="199"/>
                    <a:pt x="53" y="199"/>
                    <a:pt x="48" y="198"/>
                  </a:cubicBezTo>
                  <a:cubicBezTo>
                    <a:pt x="42" y="198"/>
                    <a:pt x="36" y="197"/>
                    <a:pt x="31" y="196"/>
                  </a:cubicBezTo>
                  <a:cubicBezTo>
                    <a:pt x="14" y="195"/>
                    <a:pt x="14" y="195"/>
                    <a:pt x="14" y="195"/>
                  </a:cubicBezTo>
                  <a:cubicBezTo>
                    <a:pt x="6" y="194"/>
                    <a:pt x="6" y="194"/>
                    <a:pt x="6" y="194"/>
                  </a:cubicBezTo>
                  <a:cubicBezTo>
                    <a:pt x="2" y="193"/>
                    <a:pt x="2" y="193"/>
                    <a:pt x="2" y="193"/>
                  </a:cubicBezTo>
                  <a:cubicBezTo>
                    <a:pt x="1" y="193"/>
                    <a:pt x="1" y="193"/>
                    <a:pt x="1" y="193"/>
                  </a:cubicBezTo>
                  <a:cubicBezTo>
                    <a:pt x="0" y="193"/>
                    <a:pt x="0" y="193"/>
                    <a:pt x="0" y="193"/>
                  </a:cubicBezTo>
                  <a:cubicBezTo>
                    <a:pt x="0" y="193"/>
                    <a:pt x="0" y="193"/>
                    <a:pt x="0" y="193"/>
                  </a:cubicBezTo>
                  <a:moveTo>
                    <a:pt x="1764" y="72"/>
                  </a:moveTo>
                  <a:cubicBezTo>
                    <a:pt x="1764" y="72"/>
                    <a:pt x="1764" y="72"/>
                    <a:pt x="1764" y="72"/>
                  </a:cubicBezTo>
                  <a:cubicBezTo>
                    <a:pt x="1764" y="72"/>
                    <a:pt x="1764" y="72"/>
                    <a:pt x="1764" y="72"/>
                  </a:cubicBezTo>
                  <a:cubicBezTo>
                    <a:pt x="1763" y="72"/>
                    <a:pt x="1763" y="72"/>
                    <a:pt x="1763" y="72"/>
                  </a:cubicBezTo>
                  <a:cubicBezTo>
                    <a:pt x="1762" y="72"/>
                    <a:pt x="1762" y="72"/>
                    <a:pt x="1762" y="72"/>
                  </a:cubicBezTo>
                  <a:cubicBezTo>
                    <a:pt x="1760" y="73"/>
                    <a:pt x="1760" y="73"/>
                    <a:pt x="1760" y="73"/>
                  </a:cubicBezTo>
                  <a:cubicBezTo>
                    <a:pt x="1751" y="73"/>
                    <a:pt x="1751" y="73"/>
                    <a:pt x="1751" y="73"/>
                  </a:cubicBezTo>
                  <a:cubicBezTo>
                    <a:pt x="1734" y="73"/>
                    <a:pt x="1734" y="73"/>
                    <a:pt x="1734" y="73"/>
                  </a:cubicBezTo>
                  <a:cubicBezTo>
                    <a:pt x="1690" y="75"/>
                    <a:pt x="1654" y="76"/>
                    <a:pt x="1632" y="77"/>
                  </a:cubicBezTo>
                  <a:cubicBezTo>
                    <a:pt x="1632" y="78"/>
                    <a:pt x="1619" y="78"/>
                    <a:pt x="1596" y="78"/>
                  </a:cubicBezTo>
                  <a:cubicBezTo>
                    <a:pt x="1596" y="78"/>
                    <a:pt x="1596" y="78"/>
                    <a:pt x="1596" y="78"/>
                  </a:cubicBezTo>
                  <a:cubicBezTo>
                    <a:pt x="1524" y="79"/>
                    <a:pt x="1359" y="80"/>
                    <a:pt x="1232" y="80"/>
                  </a:cubicBezTo>
                  <a:cubicBezTo>
                    <a:pt x="1191" y="80"/>
                    <a:pt x="1155" y="80"/>
                    <a:pt x="1126" y="80"/>
                  </a:cubicBezTo>
                  <a:cubicBezTo>
                    <a:pt x="1103" y="80"/>
                    <a:pt x="1084" y="80"/>
                    <a:pt x="1074" y="79"/>
                  </a:cubicBezTo>
                  <a:cubicBezTo>
                    <a:pt x="1074" y="79"/>
                    <a:pt x="1072" y="79"/>
                    <a:pt x="1068" y="79"/>
                  </a:cubicBezTo>
                  <a:cubicBezTo>
                    <a:pt x="1047" y="79"/>
                    <a:pt x="966" y="78"/>
                    <a:pt x="845" y="78"/>
                  </a:cubicBezTo>
                  <a:cubicBezTo>
                    <a:pt x="782" y="78"/>
                    <a:pt x="708" y="79"/>
                    <a:pt x="626" y="79"/>
                  </a:cubicBezTo>
                  <a:cubicBezTo>
                    <a:pt x="503" y="81"/>
                    <a:pt x="362" y="83"/>
                    <a:pt x="213" y="88"/>
                  </a:cubicBezTo>
                  <a:cubicBezTo>
                    <a:pt x="362" y="83"/>
                    <a:pt x="503" y="81"/>
                    <a:pt x="626" y="79"/>
                  </a:cubicBezTo>
                  <a:cubicBezTo>
                    <a:pt x="708" y="79"/>
                    <a:pt x="782" y="78"/>
                    <a:pt x="845" y="78"/>
                  </a:cubicBezTo>
                  <a:cubicBezTo>
                    <a:pt x="966" y="78"/>
                    <a:pt x="1047" y="79"/>
                    <a:pt x="1068" y="79"/>
                  </a:cubicBezTo>
                  <a:cubicBezTo>
                    <a:pt x="1072" y="79"/>
                    <a:pt x="1074" y="79"/>
                    <a:pt x="1074" y="79"/>
                  </a:cubicBezTo>
                  <a:cubicBezTo>
                    <a:pt x="1084" y="80"/>
                    <a:pt x="1103" y="80"/>
                    <a:pt x="1126" y="80"/>
                  </a:cubicBezTo>
                  <a:cubicBezTo>
                    <a:pt x="1155" y="80"/>
                    <a:pt x="1191" y="80"/>
                    <a:pt x="1232" y="80"/>
                  </a:cubicBezTo>
                  <a:cubicBezTo>
                    <a:pt x="1359" y="80"/>
                    <a:pt x="1524" y="79"/>
                    <a:pt x="1596" y="78"/>
                  </a:cubicBezTo>
                  <a:cubicBezTo>
                    <a:pt x="1596" y="78"/>
                    <a:pt x="1596" y="78"/>
                    <a:pt x="1596" y="78"/>
                  </a:cubicBezTo>
                  <a:cubicBezTo>
                    <a:pt x="1619" y="78"/>
                    <a:pt x="1632" y="78"/>
                    <a:pt x="1632" y="77"/>
                  </a:cubicBezTo>
                  <a:cubicBezTo>
                    <a:pt x="1654" y="76"/>
                    <a:pt x="1690" y="75"/>
                    <a:pt x="1734" y="73"/>
                  </a:cubicBezTo>
                  <a:cubicBezTo>
                    <a:pt x="1751" y="73"/>
                    <a:pt x="1751" y="73"/>
                    <a:pt x="1751" y="73"/>
                  </a:cubicBezTo>
                  <a:cubicBezTo>
                    <a:pt x="1760" y="73"/>
                    <a:pt x="1760" y="73"/>
                    <a:pt x="1760" y="73"/>
                  </a:cubicBezTo>
                  <a:cubicBezTo>
                    <a:pt x="1762" y="72"/>
                    <a:pt x="1762" y="72"/>
                    <a:pt x="1762" y="72"/>
                  </a:cubicBezTo>
                  <a:cubicBezTo>
                    <a:pt x="1763" y="72"/>
                    <a:pt x="1763" y="72"/>
                    <a:pt x="1763" y="72"/>
                  </a:cubicBezTo>
                  <a:cubicBezTo>
                    <a:pt x="1764" y="72"/>
                    <a:pt x="1764" y="72"/>
                    <a:pt x="1764" y="72"/>
                  </a:cubicBezTo>
                  <a:cubicBezTo>
                    <a:pt x="1764" y="72"/>
                    <a:pt x="1764" y="72"/>
                    <a:pt x="1764" y="72"/>
                  </a:cubicBezTo>
                  <a:cubicBezTo>
                    <a:pt x="1764" y="72"/>
                    <a:pt x="1764" y="72"/>
                    <a:pt x="1764" y="72"/>
                  </a:cubicBezTo>
                  <a:moveTo>
                    <a:pt x="1764" y="71"/>
                  </a:moveTo>
                  <a:cubicBezTo>
                    <a:pt x="1764" y="72"/>
                    <a:pt x="1764" y="77"/>
                    <a:pt x="1764" y="85"/>
                  </a:cubicBezTo>
                  <a:cubicBezTo>
                    <a:pt x="1764" y="88"/>
                    <a:pt x="1764" y="92"/>
                    <a:pt x="1764" y="97"/>
                  </a:cubicBezTo>
                  <a:cubicBezTo>
                    <a:pt x="1764" y="104"/>
                    <a:pt x="1764" y="113"/>
                    <a:pt x="1764" y="122"/>
                  </a:cubicBezTo>
                  <a:cubicBezTo>
                    <a:pt x="1764" y="141"/>
                    <a:pt x="1764" y="163"/>
                    <a:pt x="1763" y="184"/>
                  </a:cubicBezTo>
                  <a:cubicBezTo>
                    <a:pt x="1763" y="184"/>
                    <a:pt x="1763" y="184"/>
                    <a:pt x="1763" y="185"/>
                  </a:cubicBezTo>
                  <a:cubicBezTo>
                    <a:pt x="1763" y="193"/>
                    <a:pt x="1763" y="202"/>
                    <a:pt x="1763" y="210"/>
                  </a:cubicBezTo>
                  <a:cubicBezTo>
                    <a:pt x="1763" y="239"/>
                    <a:pt x="1763" y="262"/>
                    <a:pt x="1763" y="269"/>
                  </a:cubicBezTo>
                  <a:cubicBezTo>
                    <a:pt x="1763" y="270"/>
                    <a:pt x="1763" y="270"/>
                    <a:pt x="1763" y="270"/>
                  </a:cubicBezTo>
                  <a:cubicBezTo>
                    <a:pt x="1763" y="270"/>
                    <a:pt x="1763" y="270"/>
                    <a:pt x="1763" y="270"/>
                  </a:cubicBezTo>
                  <a:cubicBezTo>
                    <a:pt x="1763" y="270"/>
                    <a:pt x="1763" y="270"/>
                    <a:pt x="1763" y="270"/>
                  </a:cubicBezTo>
                  <a:cubicBezTo>
                    <a:pt x="1763" y="270"/>
                    <a:pt x="1763" y="270"/>
                    <a:pt x="1763" y="270"/>
                  </a:cubicBezTo>
                  <a:cubicBezTo>
                    <a:pt x="1763" y="270"/>
                    <a:pt x="1763" y="270"/>
                    <a:pt x="1763" y="270"/>
                  </a:cubicBezTo>
                  <a:cubicBezTo>
                    <a:pt x="1763" y="270"/>
                    <a:pt x="1763" y="270"/>
                    <a:pt x="1763" y="269"/>
                  </a:cubicBezTo>
                  <a:cubicBezTo>
                    <a:pt x="1763" y="262"/>
                    <a:pt x="1763" y="239"/>
                    <a:pt x="1763" y="210"/>
                  </a:cubicBezTo>
                  <a:cubicBezTo>
                    <a:pt x="1763" y="202"/>
                    <a:pt x="1763" y="193"/>
                    <a:pt x="1763" y="185"/>
                  </a:cubicBezTo>
                  <a:cubicBezTo>
                    <a:pt x="1763" y="184"/>
                    <a:pt x="1763" y="184"/>
                    <a:pt x="1763" y="184"/>
                  </a:cubicBezTo>
                  <a:cubicBezTo>
                    <a:pt x="1764" y="163"/>
                    <a:pt x="1764" y="141"/>
                    <a:pt x="1764" y="122"/>
                  </a:cubicBezTo>
                  <a:cubicBezTo>
                    <a:pt x="1764" y="113"/>
                    <a:pt x="1764" y="104"/>
                    <a:pt x="1764" y="97"/>
                  </a:cubicBezTo>
                  <a:cubicBezTo>
                    <a:pt x="1764" y="92"/>
                    <a:pt x="1764" y="88"/>
                    <a:pt x="1764" y="85"/>
                  </a:cubicBezTo>
                  <a:cubicBezTo>
                    <a:pt x="1764" y="77"/>
                    <a:pt x="1764" y="72"/>
                    <a:pt x="1764" y="71"/>
                  </a:cubicBezTo>
                  <a:cubicBezTo>
                    <a:pt x="1764" y="71"/>
                    <a:pt x="1764" y="71"/>
                    <a:pt x="1764" y="71"/>
                  </a:cubicBezTo>
                  <a:moveTo>
                    <a:pt x="1764" y="70"/>
                  </a:moveTo>
                  <a:cubicBezTo>
                    <a:pt x="1764" y="70"/>
                    <a:pt x="1764" y="71"/>
                    <a:pt x="1764" y="72"/>
                  </a:cubicBezTo>
                  <a:cubicBezTo>
                    <a:pt x="1764" y="71"/>
                    <a:pt x="1764" y="70"/>
                    <a:pt x="1764" y="70"/>
                  </a:cubicBezTo>
                  <a:moveTo>
                    <a:pt x="1764" y="70"/>
                  </a:moveTo>
                  <a:cubicBezTo>
                    <a:pt x="1764" y="70"/>
                    <a:pt x="1764" y="70"/>
                    <a:pt x="1764" y="70"/>
                  </a:cubicBezTo>
                  <a:cubicBezTo>
                    <a:pt x="1764" y="70"/>
                    <a:pt x="1764" y="70"/>
                    <a:pt x="1764" y="70"/>
                  </a:cubicBezTo>
                  <a:cubicBezTo>
                    <a:pt x="1764" y="70"/>
                    <a:pt x="1764" y="70"/>
                    <a:pt x="1764" y="71"/>
                  </a:cubicBezTo>
                  <a:cubicBezTo>
                    <a:pt x="1764" y="71"/>
                    <a:pt x="1764" y="71"/>
                    <a:pt x="1764" y="71"/>
                  </a:cubicBezTo>
                  <a:cubicBezTo>
                    <a:pt x="1764" y="70"/>
                    <a:pt x="1764" y="70"/>
                    <a:pt x="1764" y="70"/>
                  </a:cubicBezTo>
                  <a:moveTo>
                    <a:pt x="1329" y="52"/>
                  </a:moveTo>
                  <a:cubicBezTo>
                    <a:pt x="1364" y="53"/>
                    <a:pt x="1398" y="53"/>
                    <a:pt x="1431" y="53"/>
                  </a:cubicBezTo>
                  <a:cubicBezTo>
                    <a:pt x="1398" y="53"/>
                    <a:pt x="1364" y="53"/>
                    <a:pt x="1329" y="52"/>
                  </a:cubicBezTo>
                  <a:moveTo>
                    <a:pt x="1803" y="46"/>
                  </a:moveTo>
                  <a:cubicBezTo>
                    <a:pt x="1803" y="46"/>
                    <a:pt x="1803" y="46"/>
                    <a:pt x="1803" y="46"/>
                  </a:cubicBezTo>
                  <a:cubicBezTo>
                    <a:pt x="1803" y="46"/>
                    <a:pt x="1803" y="46"/>
                    <a:pt x="1803" y="46"/>
                  </a:cubicBezTo>
                  <a:cubicBezTo>
                    <a:pt x="1803" y="46"/>
                    <a:pt x="1803" y="46"/>
                    <a:pt x="1803" y="46"/>
                  </a:cubicBezTo>
                  <a:moveTo>
                    <a:pt x="1803" y="46"/>
                  </a:moveTo>
                  <a:cubicBezTo>
                    <a:pt x="1799" y="46"/>
                    <a:pt x="1656" y="53"/>
                    <a:pt x="1434" y="53"/>
                  </a:cubicBezTo>
                  <a:cubicBezTo>
                    <a:pt x="1433" y="53"/>
                    <a:pt x="1432" y="53"/>
                    <a:pt x="1431" y="53"/>
                  </a:cubicBezTo>
                  <a:cubicBezTo>
                    <a:pt x="1432" y="53"/>
                    <a:pt x="1433" y="53"/>
                    <a:pt x="1434" y="53"/>
                  </a:cubicBezTo>
                  <a:cubicBezTo>
                    <a:pt x="1656" y="53"/>
                    <a:pt x="1799" y="46"/>
                    <a:pt x="1803" y="46"/>
                  </a:cubicBezTo>
                  <a:cubicBezTo>
                    <a:pt x="1803" y="46"/>
                    <a:pt x="1803" y="46"/>
                    <a:pt x="1803" y="46"/>
                  </a:cubicBezTo>
                  <a:moveTo>
                    <a:pt x="231" y="32"/>
                  </a:moveTo>
                  <a:cubicBezTo>
                    <a:pt x="216" y="32"/>
                    <a:pt x="198" y="32"/>
                    <a:pt x="178" y="32"/>
                  </a:cubicBezTo>
                  <a:cubicBezTo>
                    <a:pt x="147" y="32"/>
                    <a:pt x="110" y="33"/>
                    <a:pt x="70" y="34"/>
                  </a:cubicBezTo>
                  <a:cubicBezTo>
                    <a:pt x="50" y="34"/>
                    <a:pt x="29" y="34"/>
                    <a:pt x="7" y="35"/>
                  </a:cubicBezTo>
                  <a:cubicBezTo>
                    <a:pt x="5" y="35"/>
                    <a:pt x="5" y="35"/>
                    <a:pt x="5" y="35"/>
                  </a:cubicBezTo>
                  <a:cubicBezTo>
                    <a:pt x="5" y="35"/>
                    <a:pt x="5" y="35"/>
                    <a:pt x="5" y="35"/>
                  </a:cubicBezTo>
                  <a:cubicBezTo>
                    <a:pt x="7" y="35"/>
                    <a:pt x="7" y="35"/>
                    <a:pt x="7" y="35"/>
                  </a:cubicBezTo>
                  <a:cubicBezTo>
                    <a:pt x="29" y="34"/>
                    <a:pt x="50" y="34"/>
                    <a:pt x="70" y="34"/>
                  </a:cubicBezTo>
                  <a:cubicBezTo>
                    <a:pt x="110" y="33"/>
                    <a:pt x="147" y="32"/>
                    <a:pt x="178" y="32"/>
                  </a:cubicBezTo>
                  <a:cubicBezTo>
                    <a:pt x="198" y="32"/>
                    <a:pt x="216" y="32"/>
                    <a:pt x="231" y="32"/>
                  </a:cubicBezTo>
                  <a:cubicBezTo>
                    <a:pt x="259" y="32"/>
                    <a:pt x="276" y="32"/>
                    <a:pt x="280" y="32"/>
                  </a:cubicBezTo>
                  <a:cubicBezTo>
                    <a:pt x="280" y="32"/>
                    <a:pt x="281" y="32"/>
                    <a:pt x="281" y="32"/>
                  </a:cubicBezTo>
                  <a:cubicBezTo>
                    <a:pt x="294" y="32"/>
                    <a:pt x="308" y="33"/>
                    <a:pt x="321" y="33"/>
                  </a:cubicBezTo>
                  <a:cubicBezTo>
                    <a:pt x="457" y="35"/>
                    <a:pt x="592" y="38"/>
                    <a:pt x="722" y="41"/>
                  </a:cubicBezTo>
                  <a:cubicBezTo>
                    <a:pt x="839" y="44"/>
                    <a:pt x="951" y="46"/>
                    <a:pt x="1057" y="48"/>
                  </a:cubicBezTo>
                  <a:cubicBezTo>
                    <a:pt x="1154" y="50"/>
                    <a:pt x="1245" y="52"/>
                    <a:pt x="1329" y="52"/>
                  </a:cubicBezTo>
                  <a:cubicBezTo>
                    <a:pt x="1329" y="52"/>
                    <a:pt x="1329" y="52"/>
                    <a:pt x="1329" y="52"/>
                  </a:cubicBezTo>
                  <a:cubicBezTo>
                    <a:pt x="1329" y="52"/>
                    <a:pt x="1329" y="52"/>
                    <a:pt x="1329" y="52"/>
                  </a:cubicBezTo>
                  <a:cubicBezTo>
                    <a:pt x="1245" y="52"/>
                    <a:pt x="1154" y="50"/>
                    <a:pt x="1057" y="48"/>
                  </a:cubicBezTo>
                  <a:cubicBezTo>
                    <a:pt x="951" y="46"/>
                    <a:pt x="839" y="44"/>
                    <a:pt x="722" y="41"/>
                  </a:cubicBezTo>
                  <a:cubicBezTo>
                    <a:pt x="592" y="38"/>
                    <a:pt x="457" y="35"/>
                    <a:pt x="321" y="33"/>
                  </a:cubicBezTo>
                  <a:cubicBezTo>
                    <a:pt x="308" y="33"/>
                    <a:pt x="294" y="32"/>
                    <a:pt x="281" y="32"/>
                  </a:cubicBezTo>
                  <a:cubicBezTo>
                    <a:pt x="281" y="32"/>
                    <a:pt x="280" y="32"/>
                    <a:pt x="280" y="32"/>
                  </a:cubicBezTo>
                  <a:cubicBezTo>
                    <a:pt x="276" y="32"/>
                    <a:pt x="259" y="32"/>
                    <a:pt x="231" y="32"/>
                  </a:cubicBezTo>
                  <a:moveTo>
                    <a:pt x="6" y="0"/>
                  </a:moveTo>
                  <a:cubicBezTo>
                    <a:pt x="6" y="0"/>
                    <a:pt x="6" y="10"/>
                    <a:pt x="5" y="35"/>
                  </a:cubicBezTo>
                  <a:cubicBezTo>
                    <a:pt x="5" y="35"/>
                    <a:pt x="5" y="35"/>
                    <a:pt x="5" y="35"/>
                  </a:cubicBezTo>
                  <a:cubicBezTo>
                    <a:pt x="6" y="10"/>
                    <a:pt x="6" y="0"/>
                    <a:pt x="6" y="0"/>
                  </a:cubicBezTo>
                  <a:cubicBezTo>
                    <a:pt x="6" y="0"/>
                    <a:pt x="6" y="0"/>
                    <a:pt x="6" y="0"/>
                  </a:cubicBezTo>
                  <a:moveTo>
                    <a:pt x="6" y="0"/>
                  </a:moveTo>
                  <a:cubicBezTo>
                    <a:pt x="6" y="0"/>
                    <a:pt x="6" y="10"/>
                    <a:pt x="5" y="25"/>
                  </a:cubicBezTo>
                  <a:cubicBezTo>
                    <a:pt x="5" y="38"/>
                    <a:pt x="4" y="55"/>
                    <a:pt x="4" y="73"/>
                  </a:cubicBezTo>
                  <a:cubicBezTo>
                    <a:pt x="4" y="76"/>
                    <a:pt x="4" y="79"/>
                    <a:pt x="4" y="82"/>
                  </a:cubicBezTo>
                  <a:cubicBezTo>
                    <a:pt x="3" y="90"/>
                    <a:pt x="3" y="98"/>
                    <a:pt x="3" y="106"/>
                  </a:cubicBezTo>
                  <a:cubicBezTo>
                    <a:pt x="2" y="116"/>
                    <a:pt x="2" y="126"/>
                    <a:pt x="2" y="135"/>
                  </a:cubicBezTo>
                  <a:cubicBezTo>
                    <a:pt x="1" y="168"/>
                    <a:pt x="0" y="195"/>
                    <a:pt x="0" y="196"/>
                  </a:cubicBezTo>
                  <a:cubicBezTo>
                    <a:pt x="0" y="196"/>
                    <a:pt x="0" y="196"/>
                    <a:pt x="0" y="196"/>
                  </a:cubicBezTo>
                  <a:cubicBezTo>
                    <a:pt x="0" y="195"/>
                    <a:pt x="1" y="168"/>
                    <a:pt x="2" y="135"/>
                  </a:cubicBezTo>
                  <a:cubicBezTo>
                    <a:pt x="2" y="126"/>
                    <a:pt x="2" y="116"/>
                    <a:pt x="3" y="106"/>
                  </a:cubicBezTo>
                  <a:cubicBezTo>
                    <a:pt x="3" y="98"/>
                    <a:pt x="3" y="90"/>
                    <a:pt x="4" y="82"/>
                  </a:cubicBezTo>
                  <a:cubicBezTo>
                    <a:pt x="4" y="79"/>
                    <a:pt x="4" y="76"/>
                    <a:pt x="4" y="73"/>
                  </a:cubicBezTo>
                  <a:cubicBezTo>
                    <a:pt x="4" y="55"/>
                    <a:pt x="5" y="38"/>
                    <a:pt x="5" y="25"/>
                  </a:cubicBezTo>
                  <a:cubicBezTo>
                    <a:pt x="6" y="10"/>
                    <a:pt x="6" y="0"/>
                    <a:pt x="6" y="0"/>
                  </a:cubicBezTo>
                  <a:cubicBezTo>
                    <a:pt x="6" y="0"/>
                    <a:pt x="6" y="0"/>
                    <a:pt x="6" y="0"/>
                  </a:cubicBezTo>
                  <a:cubicBezTo>
                    <a:pt x="6" y="0"/>
                    <a:pt x="6" y="0"/>
                    <a:pt x="6" y="0"/>
                  </a:cubicBezTo>
                  <a:cubicBezTo>
                    <a:pt x="6" y="0"/>
                    <a:pt x="6" y="0"/>
                    <a:pt x="6" y="0"/>
                  </a:cubicBezTo>
                </a:path>
              </a:pathLst>
            </a:custGeom>
            <a:solidFill>
              <a:srgbClr val="CDCED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2" name="Freeform 16"/>
            <p:cNvSpPr>
              <a:spLocks noEditPoints="1"/>
            </p:cNvSpPr>
            <p:nvPr/>
          </p:nvSpPr>
          <p:spPr bwMode="auto">
            <a:xfrm>
              <a:off x="7935913" y="4702175"/>
              <a:ext cx="1417638" cy="141288"/>
            </a:xfrm>
            <a:custGeom>
              <a:avLst/>
              <a:gdLst>
                <a:gd name="T0" fmla="*/ 250 w 1431"/>
                <a:gd name="T1" fmla="*/ 90 h 142"/>
                <a:gd name="T2" fmla="*/ 0 w 1431"/>
                <a:gd name="T3" fmla="*/ 102 h 142"/>
                <a:gd name="T4" fmla="*/ 0 w 1431"/>
                <a:gd name="T5" fmla="*/ 118 h 142"/>
                <a:gd name="T6" fmla="*/ 1 w 1431"/>
                <a:gd name="T7" fmla="*/ 115 h 142"/>
                <a:gd name="T8" fmla="*/ 1 w 1431"/>
                <a:gd name="T9" fmla="*/ 102 h 142"/>
                <a:gd name="T10" fmla="*/ 1 w 1431"/>
                <a:gd name="T11" fmla="*/ 53 h 142"/>
                <a:gd name="T12" fmla="*/ 1 w 1431"/>
                <a:gd name="T13" fmla="*/ 80 h 142"/>
                <a:gd name="T14" fmla="*/ 57 w 1431"/>
                <a:gd name="T15" fmla="*/ 82 h 142"/>
                <a:gd name="T16" fmla="*/ 250 w 1431"/>
                <a:gd name="T17" fmla="*/ 88 h 142"/>
                <a:gd name="T18" fmla="*/ 67 w 1431"/>
                <a:gd name="T19" fmla="*/ 70 h 142"/>
                <a:gd name="T20" fmla="*/ 5 w 1431"/>
                <a:gd name="T21" fmla="*/ 67 h 142"/>
                <a:gd name="T22" fmla="*/ 251 w 1431"/>
                <a:gd name="T23" fmla="*/ 29 h 142"/>
                <a:gd name="T24" fmla="*/ 250 w 1431"/>
                <a:gd name="T25" fmla="*/ 78 h 142"/>
                <a:gd name="T26" fmla="*/ 250 w 1431"/>
                <a:gd name="T27" fmla="*/ 44 h 142"/>
                <a:gd name="T28" fmla="*/ 1431 w 1431"/>
                <a:gd name="T29" fmla="*/ 16 h 142"/>
                <a:gd name="T30" fmla="*/ 1431 w 1431"/>
                <a:gd name="T31" fmla="*/ 12 h 142"/>
                <a:gd name="T32" fmla="*/ 348 w 1431"/>
                <a:gd name="T33" fmla="*/ 3 h 142"/>
                <a:gd name="T34" fmla="*/ 1431 w 1431"/>
                <a:gd name="T35" fmla="*/ 20 h 142"/>
                <a:gd name="T36" fmla="*/ 1431 w 1431"/>
                <a:gd name="T37" fmla="*/ 16 h 142"/>
                <a:gd name="T38" fmla="*/ 1420 w 1431"/>
                <a:gd name="T39" fmla="*/ 11 h 142"/>
                <a:gd name="T40" fmla="*/ 1217 w 1431"/>
                <a:gd name="T41" fmla="*/ 8 h 142"/>
                <a:gd name="T42" fmla="*/ 1062 w 1431"/>
                <a:gd name="T43" fmla="*/ 131 h 142"/>
                <a:gd name="T44" fmla="*/ 1009 w 1431"/>
                <a:gd name="T45" fmla="*/ 119 h 142"/>
                <a:gd name="T46" fmla="*/ 1063 w 1431"/>
                <a:gd name="T47" fmla="*/ 121 h 142"/>
                <a:gd name="T48" fmla="*/ 1431 w 1431"/>
                <a:gd name="T49" fmla="*/ 10 h 142"/>
                <a:gd name="T50" fmla="*/ 1430 w 1431"/>
                <a:gd name="T51" fmla="*/ 102 h 142"/>
                <a:gd name="T52" fmla="*/ 1426 w 1431"/>
                <a:gd name="T53" fmla="*/ 127 h 142"/>
                <a:gd name="T54" fmla="*/ 1346 w 1431"/>
                <a:gd name="T55" fmla="*/ 126 h 142"/>
                <a:gd name="T56" fmla="*/ 1063 w 1431"/>
                <a:gd name="T57" fmla="*/ 118 h 142"/>
                <a:gd name="T58" fmla="*/ 1167 w 1431"/>
                <a:gd name="T59" fmla="*/ 116 h 142"/>
                <a:gd name="T60" fmla="*/ 1168 w 1431"/>
                <a:gd name="T61" fmla="*/ 116 h 142"/>
                <a:gd name="T62" fmla="*/ 1168 w 1431"/>
                <a:gd name="T63" fmla="*/ 101 h 142"/>
                <a:gd name="T64" fmla="*/ 1166 w 1431"/>
                <a:gd name="T65" fmla="*/ 62 h 142"/>
                <a:gd name="T66" fmla="*/ 1097 w 1431"/>
                <a:gd name="T67" fmla="*/ 62 h 142"/>
                <a:gd name="T68" fmla="*/ 254 w 1431"/>
                <a:gd name="T69" fmla="*/ 34 h 142"/>
                <a:gd name="T70" fmla="*/ 251 w 1431"/>
                <a:gd name="T71" fmla="*/ 33 h 142"/>
                <a:gd name="T72" fmla="*/ 254 w 1431"/>
                <a:gd name="T73" fmla="*/ 44 h 142"/>
                <a:gd name="T74" fmla="*/ 652 w 1431"/>
                <a:gd name="T75" fmla="*/ 63 h 142"/>
                <a:gd name="T76" fmla="*/ 1165 w 1431"/>
                <a:gd name="T77" fmla="*/ 71 h 142"/>
                <a:gd name="T78" fmla="*/ 1168 w 1431"/>
                <a:gd name="T79" fmla="*/ 71 h 142"/>
                <a:gd name="T80" fmla="*/ 1168 w 1431"/>
                <a:gd name="T81" fmla="*/ 78 h 142"/>
                <a:gd name="T82" fmla="*/ 1168 w 1431"/>
                <a:gd name="T83" fmla="*/ 110 h 142"/>
                <a:gd name="T84" fmla="*/ 1168 w 1431"/>
                <a:gd name="T85" fmla="*/ 107 h 142"/>
                <a:gd name="T86" fmla="*/ 1140 w 1431"/>
                <a:gd name="T87" fmla="*/ 107 h 142"/>
                <a:gd name="T88" fmla="*/ 1029 w 1431"/>
                <a:gd name="T89" fmla="*/ 107 h 142"/>
                <a:gd name="T90" fmla="*/ 854 w 1431"/>
                <a:gd name="T91" fmla="*/ 100 h 142"/>
                <a:gd name="T92" fmla="*/ 250 w 1431"/>
                <a:gd name="T93" fmla="*/ 78 h 142"/>
                <a:gd name="T94" fmla="*/ 250 w 1431"/>
                <a:gd name="T95" fmla="*/ 90 h 142"/>
                <a:gd name="T96" fmla="*/ 641 w 1431"/>
                <a:gd name="T97" fmla="*/ 109 h 142"/>
                <a:gd name="T98" fmla="*/ 250 w 1431"/>
                <a:gd name="T99" fmla="*/ 112 h 142"/>
                <a:gd name="T100" fmla="*/ 7 w 1431"/>
                <a:gd name="T101" fmla="*/ 115 h 142"/>
                <a:gd name="T102" fmla="*/ 1 w 1431"/>
                <a:gd name="T103" fmla="*/ 120 h 142"/>
                <a:gd name="T104" fmla="*/ 3 w 1431"/>
                <a:gd name="T105" fmla="*/ 128 h 142"/>
                <a:gd name="T106" fmla="*/ 250 w 1431"/>
                <a:gd name="T107" fmla="*/ 125 h 142"/>
                <a:gd name="T108" fmla="*/ 303 w 1431"/>
                <a:gd name="T109" fmla="*/ 125 h 142"/>
                <a:gd name="T110" fmla="*/ 951 w 1431"/>
                <a:gd name="T111" fmla="*/ 130 h 142"/>
                <a:gd name="T112" fmla="*/ 564 w 1431"/>
                <a:gd name="T113" fmla="*/ 126 h 142"/>
                <a:gd name="T114" fmla="*/ 1037 w 1431"/>
                <a:gd name="T115" fmla="*/ 142 h 142"/>
                <a:gd name="T116" fmla="*/ 1063 w 1431"/>
                <a:gd name="T117" fmla="*/ 142 h 142"/>
                <a:gd name="T118" fmla="*/ 1427 w 1431"/>
                <a:gd name="T119" fmla="*/ 136 h 142"/>
                <a:gd name="T120" fmla="*/ 1430 w 1431"/>
                <a:gd name="T121" fmla="*/ 109 h 142"/>
                <a:gd name="T122" fmla="*/ 1431 w 1431"/>
                <a:gd name="T123" fmla="*/ 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42">
                  <a:moveTo>
                    <a:pt x="250" y="90"/>
                  </a:moveTo>
                  <a:cubicBezTo>
                    <a:pt x="250" y="100"/>
                    <a:pt x="250" y="108"/>
                    <a:pt x="250" y="111"/>
                  </a:cubicBezTo>
                  <a:cubicBezTo>
                    <a:pt x="250" y="111"/>
                    <a:pt x="250" y="111"/>
                    <a:pt x="250" y="111"/>
                  </a:cubicBezTo>
                  <a:cubicBezTo>
                    <a:pt x="250" y="105"/>
                    <a:pt x="250" y="97"/>
                    <a:pt x="250" y="90"/>
                  </a:cubicBezTo>
                  <a:cubicBezTo>
                    <a:pt x="250" y="90"/>
                    <a:pt x="250" y="90"/>
                    <a:pt x="250" y="90"/>
                  </a:cubicBezTo>
                  <a:moveTo>
                    <a:pt x="1" y="80"/>
                  </a:moveTo>
                  <a:cubicBezTo>
                    <a:pt x="1" y="83"/>
                    <a:pt x="1" y="85"/>
                    <a:pt x="1" y="87"/>
                  </a:cubicBezTo>
                  <a:cubicBezTo>
                    <a:pt x="1" y="93"/>
                    <a:pt x="0" y="98"/>
                    <a:pt x="0" y="102"/>
                  </a:cubicBezTo>
                  <a:cubicBezTo>
                    <a:pt x="0" y="104"/>
                    <a:pt x="0" y="106"/>
                    <a:pt x="0" y="108"/>
                  </a:cubicBezTo>
                  <a:cubicBezTo>
                    <a:pt x="0" y="114"/>
                    <a:pt x="0" y="117"/>
                    <a:pt x="0" y="118"/>
                  </a:cubicBezTo>
                  <a:cubicBezTo>
                    <a:pt x="0" y="118"/>
                    <a:pt x="0" y="118"/>
                    <a:pt x="0" y="118"/>
                  </a:cubicBezTo>
                  <a:cubicBezTo>
                    <a:pt x="0" y="118"/>
                    <a:pt x="0" y="118"/>
                    <a:pt x="0" y="118"/>
                  </a:cubicBezTo>
                  <a:cubicBezTo>
                    <a:pt x="0" y="117"/>
                    <a:pt x="0" y="116"/>
                    <a:pt x="0" y="115"/>
                  </a:cubicBezTo>
                  <a:cubicBezTo>
                    <a:pt x="0" y="114"/>
                    <a:pt x="0" y="112"/>
                    <a:pt x="1" y="112"/>
                  </a:cubicBezTo>
                  <a:cubicBezTo>
                    <a:pt x="1" y="112"/>
                    <a:pt x="1" y="113"/>
                    <a:pt x="1" y="115"/>
                  </a:cubicBezTo>
                  <a:cubicBezTo>
                    <a:pt x="1" y="115"/>
                    <a:pt x="1" y="115"/>
                    <a:pt x="1" y="115"/>
                  </a:cubicBezTo>
                  <a:cubicBezTo>
                    <a:pt x="1" y="115"/>
                    <a:pt x="1" y="115"/>
                    <a:pt x="1" y="115"/>
                  </a:cubicBezTo>
                  <a:cubicBezTo>
                    <a:pt x="1" y="115"/>
                    <a:pt x="1" y="115"/>
                    <a:pt x="1" y="115"/>
                  </a:cubicBezTo>
                  <a:cubicBezTo>
                    <a:pt x="1" y="113"/>
                    <a:pt x="1" y="110"/>
                    <a:pt x="1" y="108"/>
                  </a:cubicBezTo>
                  <a:cubicBezTo>
                    <a:pt x="1" y="106"/>
                    <a:pt x="1" y="104"/>
                    <a:pt x="1" y="102"/>
                  </a:cubicBezTo>
                  <a:cubicBezTo>
                    <a:pt x="1" y="98"/>
                    <a:pt x="1" y="95"/>
                    <a:pt x="1" y="91"/>
                  </a:cubicBezTo>
                  <a:cubicBezTo>
                    <a:pt x="1" y="87"/>
                    <a:pt x="1" y="84"/>
                    <a:pt x="1" y="80"/>
                  </a:cubicBezTo>
                  <a:cubicBezTo>
                    <a:pt x="1" y="80"/>
                    <a:pt x="1" y="80"/>
                    <a:pt x="1" y="80"/>
                  </a:cubicBezTo>
                  <a:moveTo>
                    <a:pt x="1" y="53"/>
                  </a:moveTo>
                  <a:cubicBezTo>
                    <a:pt x="1" y="53"/>
                    <a:pt x="1" y="59"/>
                    <a:pt x="1" y="67"/>
                  </a:cubicBezTo>
                  <a:cubicBezTo>
                    <a:pt x="1" y="69"/>
                    <a:pt x="1" y="72"/>
                    <a:pt x="1" y="75"/>
                  </a:cubicBezTo>
                  <a:cubicBezTo>
                    <a:pt x="1" y="75"/>
                    <a:pt x="1" y="75"/>
                    <a:pt x="1" y="75"/>
                  </a:cubicBezTo>
                  <a:cubicBezTo>
                    <a:pt x="1" y="76"/>
                    <a:pt x="1" y="78"/>
                    <a:pt x="1" y="80"/>
                  </a:cubicBezTo>
                  <a:cubicBezTo>
                    <a:pt x="2" y="80"/>
                    <a:pt x="2" y="80"/>
                    <a:pt x="2" y="80"/>
                  </a:cubicBezTo>
                  <a:cubicBezTo>
                    <a:pt x="10" y="80"/>
                    <a:pt x="10" y="80"/>
                    <a:pt x="10" y="80"/>
                  </a:cubicBezTo>
                  <a:cubicBezTo>
                    <a:pt x="25" y="81"/>
                    <a:pt x="25" y="81"/>
                    <a:pt x="25" y="81"/>
                  </a:cubicBezTo>
                  <a:cubicBezTo>
                    <a:pt x="57" y="82"/>
                    <a:pt x="57" y="82"/>
                    <a:pt x="57" y="82"/>
                  </a:cubicBezTo>
                  <a:cubicBezTo>
                    <a:pt x="120" y="85"/>
                    <a:pt x="120" y="85"/>
                    <a:pt x="120" y="85"/>
                  </a:cubicBezTo>
                  <a:cubicBezTo>
                    <a:pt x="163" y="87"/>
                    <a:pt x="207" y="89"/>
                    <a:pt x="250" y="90"/>
                  </a:cubicBezTo>
                  <a:cubicBezTo>
                    <a:pt x="250" y="89"/>
                    <a:pt x="250" y="88"/>
                    <a:pt x="250" y="88"/>
                  </a:cubicBezTo>
                  <a:cubicBezTo>
                    <a:pt x="250" y="88"/>
                    <a:pt x="250" y="88"/>
                    <a:pt x="250" y="88"/>
                  </a:cubicBezTo>
                  <a:cubicBezTo>
                    <a:pt x="250" y="86"/>
                    <a:pt x="250" y="85"/>
                    <a:pt x="250" y="84"/>
                  </a:cubicBezTo>
                  <a:cubicBezTo>
                    <a:pt x="250" y="82"/>
                    <a:pt x="250" y="80"/>
                    <a:pt x="250" y="78"/>
                  </a:cubicBezTo>
                  <a:cubicBezTo>
                    <a:pt x="250" y="78"/>
                    <a:pt x="249" y="78"/>
                    <a:pt x="249" y="78"/>
                  </a:cubicBezTo>
                  <a:cubicBezTo>
                    <a:pt x="189" y="75"/>
                    <a:pt x="128" y="73"/>
                    <a:pt x="67" y="70"/>
                  </a:cubicBezTo>
                  <a:cubicBezTo>
                    <a:pt x="22" y="68"/>
                    <a:pt x="22" y="68"/>
                    <a:pt x="22" y="68"/>
                  </a:cubicBezTo>
                  <a:cubicBezTo>
                    <a:pt x="10" y="67"/>
                    <a:pt x="10" y="67"/>
                    <a:pt x="10" y="67"/>
                  </a:cubicBezTo>
                  <a:cubicBezTo>
                    <a:pt x="6" y="67"/>
                    <a:pt x="6" y="67"/>
                    <a:pt x="6" y="67"/>
                  </a:cubicBezTo>
                  <a:cubicBezTo>
                    <a:pt x="5" y="67"/>
                    <a:pt x="5" y="67"/>
                    <a:pt x="5" y="67"/>
                  </a:cubicBezTo>
                  <a:cubicBezTo>
                    <a:pt x="2" y="67"/>
                    <a:pt x="2" y="67"/>
                    <a:pt x="2" y="67"/>
                  </a:cubicBezTo>
                  <a:cubicBezTo>
                    <a:pt x="1" y="67"/>
                    <a:pt x="1" y="67"/>
                    <a:pt x="1" y="67"/>
                  </a:cubicBezTo>
                  <a:cubicBezTo>
                    <a:pt x="1" y="57"/>
                    <a:pt x="2" y="53"/>
                    <a:pt x="1" y="53"/>
                  </a:cubicBezTo>
                  <a:moveTo>
                    <a:pt x="251" y="29"/>
                  </a:moveTo>
                  <a:cubicBezTo>
                    <a:pt x="250" y="29"/>
                    <a:pt x="250" y="46"/>
                    <a:pt x="250" y="65"/>
                  </a:cubicBezTo>
                  <a:cubicBezTo>
                    <a:pt x="250" y="67"/>
                    <a:pt x="250" y="69"/>
                    <a:pt x="250" y="71"/>
                  </a:cubicBezTo>
                  <a:cubicBezTo>
                    <a:pt x="250" y="71"/>
                    <a:pt x="250" y="72"/>
                    <a:pt x="250" y="72"/>
                  </a:cubicBezTo>
                  <a:cubicBezTo>
                    <a:pt x="250" y="74"/>
                    <a:pt x="250" y="76"/>
                    <a:pt x="250" y="78"/>
                  </a:cubicBezTo>
                  <a:cubicBezTo>
                    <a:pt x="250" y="78"/>
                    <a:pt x="250" y="78"/>
                    <a:pt x="250" y="78"/>
                  </a:cubicBezTo>
                  <a:cubicBezTo>
                    <a:pt x="250" y="78"/>
                    <a:pt x="250" y="78"/>
                    <a:pt x="250" y="78"/>
                  </a:cubicBezTo>
                  <a:cubicBezTo>
                    <a:pt x="250" y="65"/>
                    <a:pt x="251" y="52"/>
                    <a:pt x="251" y="44"/>
                  </a:cubicBezTo>
                  <a:cubicBezTo>
                    <a:pt x="250" y="44"/>
                    <a:pt x="250" y="44"/>
                    <a:pt x="250" y="44"/>
                  </a:cubicBezTo>
                  <a:cubicBezTo>
                    <a:pt x="250" y="44"/>
                    <a:pt x="250" y="44"/>
                    <a:pt x="250" y="44"/>
                  </a:cubicBezTo>
                  <a:cubicBezTo>
                    <a:pt x="250" y="33"/>
                    <a:pt x="251" y="29"/>
                    <a:pt x="251" y="29"/>
                  </a:cubicBezTo>
                  <a:moveTo>
                    <a:pt x="1431" y="10"/>
                  </a:moveTo>
                  <a:cubicBezTo>
                    <a:pt x="1431" y="10"/>
                    <a:pt x="1431" y="13"/>
                    <a:pt x="1431" y="16"/>
                  </a:cubicBezTo>
                  <a:cubicBezTo>
                    <a:pt x="1431" y="17"/>
                    <a:pt x="1431" y="17"/>
                    <a:pt x="1431" y="18"/>
                  </a:cubicBezTo>
                  <a:cubicBezTo>
                    <a:pt x="1431" y="21"/>
                    <a:pt x="1431" y="23"/>
                    <a:pt x="1431" y="23"/>
                  </a:cubicBezTo>
                  <a:cubicBezTo>
                    <a:pt x="1431" y="23"/>
                    <a:pt x="1431" y="20"/>
                    <a:pt x="1431" y="16"/>
                  </a:cubicBezTo>
                  <a:cubicBezTo>
                    <a:pt x="1431" y="15"/>
                    <a:pt x="1431" y="14"/>
                    <a:pt x="1431" y="12"/>
                  </a:cubicBezTo>
                  <a:cubicBezTo>
                    <a:pt x="1431" y="11"/>
                    <a:pt x="1431" y="10"/>
                    <a:pt x="1431" y="10"/>
                  </a:cubicBezTo>
                  <a:moveTo>
                    <a:pt x="369" y="2"/>
                  </a:moveTo>
                  <a:cubicBezTo>
                    <a:pt x="368" y="2"/>
                    <a:pt x="367" y="2"/>
                    <a:pt x="365" y="2"/>
                  </a:cubicBezTo>
                  <a:cubicBezTo>
                    <a:pt x="349" y="2"/>
                    <a:pt x="344" y="2"/>
                    <a:pt x="348" y="3"/>
                  </a:cubicBezTo>
                  <a:cubicBezTo>
                    <a:pt x="620" y="14"/>
                    <a:pt x="896" y="13"/>
                    <a:pt x="1177" y="16"/>
                  </a:cubicBezTo>
                  <a:cubicBezTo>
                    <a:pt x="1230" y="16"/>
                    <a:pt x="1320" y="16"/>
                    <a:pt x="1430" y="20"/>
                  </a:cubicBezTo>
                  <a:cubicBezTo>
                    <a:pt x="1431" y="20"/>
                    <a:pt x="1431" y="20"/>
                    <a:pt x="1431" y="20"/>
                  </a:cubicBezTo>
                  <a:cubicBezTo>
                    <a:pt x="1431" y="20"/>
                    <a:pt x="1431" y="20"/>
                    <a:pt x="1431" y="20"/>
                  </a:cubicBezTo>
                  <a:cubicBezTo>
                    <a:pt x="1431" y="27"/>
                    <a:pt x="1431" y="30"/>
                    <a:pt x="1431" y="30"/>
                  </a:cubicBezTo>
                  <a:cubicBezTo>
                    <a:pt x="1431" y="30"/>
                    <a:pt x="1431" y="25"/>
                    <a:pt x="1431" y="20"/>
                  </a:cubicBezTo>
                  <a:cubicBezTo>
                    <a:pt x="1431" y="19"/>
                    <a:pt x="1431" y="18"/>
                    <a:pt x="1431" y="18"/>
                  </a:cubicBezTo>
                  <a:cubicBezTo>
                    <a:pt x="1431" y="17"/>
                    <a:pt x="1431" y="17"/>
                    <a:pt x="1431" y="16"/>
                  </a:cubicBezTo>
                  <a:cubicBezTo>
                    <a:pt x="1431" y="15"/>
                    <a:pt x="1431" y="13"/>
                    <a:pt x="1431" y="11"/>
                  </a:cubicBezTo>
                  <a:cubicBezTo>
                    <a:pt x="1430" y="11"/>
                    <a:pt x="1430" y="11"/>
                    <a:pt x="1430" y="11"/>
                  </a:cubicBezTo>
                  <a:cubicBezTo>
                    <a:pt x="1429" y="11"/>
                    <a:pt x="1429" y="11"/>
                    <a:pt x="1429" y="11"/>
                  </a:cubicBezTo>
                  <a:cubicBezTo>
                    <a:pt x="1420" y="11"/>
                    <a:pt x="1420" y="11"/>
                    <a:pt x="1420" y="11"/>
                  </a:cubicBezTo>
                  <a:cubicBezTo>
                    <a:pt x="1402" y="10"/>
                    <a:pt x="1402" y="10"/>
                    <a:pt x="1402" y="10"/>
                  </a:cubicBezTo>
                  <a:cubicBezTo>
                    <a:pt x="1390" y="10"/>
                    <a:pt x="1378" y="10"/>
                    <a:pt x="1367" y="10"/>
                  </a:cubicBezTo>
                  <a:cubicBezTo>
                    <a:pt x="1345" y="9"/>
                    <a:pt x="1324" y="9"/>
                    <a:pt x="1305" y="9"/>
                  </a:cubicBezTo>
                  <a:cubicBezTo>
                    <a:pt x="1268" y="8"/>
                    <a:pt x="1237" y="8"/>
                    <a:pt x="1217" y="8"/>
                  </a:cubicBezTo>
                  <a:cubicBezTo>
                    <a:pt x="688" y="5"/>
                    <a:pt x="441" y="2"/>
                    <a:pt x="369" y="2"/>
                  </a:cubicBezTo>
                  <a:moveTo>
                    <a:pt x="1062" y="131"/>
                  </a:moveTo>
                  <a:cubicBezTo>
                    <a:pt x="1062" y="131"/>
                    <a:pt x="1062" y="131"/>
                    <a:pt x="1062" y="131"/>
                  </a:cubicBezTo>
                  <a:cubicBezTo>
                    <a:pt x="1062" y="131"/>
                    <a:pt x="1062" y="131"/>
                    <a:pt x="1062" y="131"/>
                  </a:cubicBezTo>
                  <a:cubicBezTo>
                    <a:pt x="1062" y="131"/>
                    <a:pt x="1062" y="131"/>
                    <a:pt x="1062" y="131"/>
                  </a:cubicBezTo>
                  <a:moveTo>
                    <a:pt x="848" y="119"/>
                  </a:moveTo>
                  <a:cubicBezTo>
                    <a:pt x="864" y="119"/>
                    <a:pt x="880" y="119"/>
                    <a:pt x="896" y="119"/>
                  </a:cubicBezTo>
                  <a:cubicBezTo>
                    <a:pt x="933" y="119"/>
                    <a:pt x="972" y="119"/>
                    <a:pt x="1009" y="119"/>
                  </a:cubicBezTo>
                  <a:cubicBezTo>
                    <a:pt x="1022" y="119"/>
                    <a:pt x="1036" y="120"/>
                    <a:pt x="1050" y="121"/>
                  </a:cubicBezTo>
                  <a:cubicBezTo>
                    <a:pt x="1061" y="121"/>
                    <a:pt x="1061" y="121"/>
                    <a:pt x="1061" y="121"/>
                  </a:cubicBezTo>
                  <a:cubicBezTo>
                    <a:pt x="1063" y="121"/>
                    <a:pt x="1063" y="121"/>
                    <a:pt x="1063" y="121"/>
                  </a:cubicBezTo>
                  <a:cubicBezTo>
                    <a:pt x="1063" y="121"/>
                    <a:pt x="1063" y="121"/>
                    <a:pt x="1063" y="121"/>
                  </a:cubicBezTo>
                  <a:cubicBezTo>
                    <a:pt x="1063" y="122"/>
                    <a:pt x="1063" y="122"/>
                    <a:pt x="1063" y="122"/>
                  </a:cubicBezTo>
                  <a:cubicBezTo>
                    <a:pt x="989" y="121"/>
                    <a:pt x="916" y="120"/>
                    <a:pt x="848" y="119"/>
                  </a:cubicBezTo>
                  <a:moveTo>
                    <a:pt x="1431" y="0"/>
                  </a:moveTo>
                  <a:cubicBezTo>
                    <a:pt x="1431" y="0"/>
                    <a:pt x="1431" y="5"/>
                    <a:pt x="1431" y="10"/>
                  </a:cubicBezTo>
                  <a:cubicBezTo>
                    <a:pt x="1431" y="11"/>
                    <a:pt x="1431" y="11"/>
                    <a:pt x="1431" y="11"/>
                  </a:cubicBezTo>
                  <a:cubicBezTo>
                    <a:pt x="1431" y="12"/>
                    <a:pt x="1431" y="12"/>
                    <a:pt x="1431" y="12"/>
                  </a:cubicBezTo>
                  <a:cubicBezTo>
                    <a:pt x="1431" y="12"/>
                    <a:pt x="1431" y="13"/>
                    <a:pt x="1431" y="13"/>
                  </a:cubicBezTo>
                  <a:cubicBezTo>
                    <a:pt x="1431" y="21"/>
                    <a:pt x="1431" y="45"/>
                    <a:pt x="1430" y="102"/>
                  </a:cubicBezTo>
                  <a:cubicBezTo>
                    <a:pt x="1430" y="102"/>
                    <a:pt x="1430" y="102"/>
                    <a:pt x="1430" y="102"/>
                  </a:cubicBezTo>
                  <a:cubicBezTo>
                    <a:pt x="1430" y="110"/>
                    <a:pt x="1430" y="118"/>
                    <a:pt x="1430" y="127"/>
                  </a:cubicBezTo>
                  <a:cubicBezTo>
                    <a:pt x="1428" y="127"/>
                    <a:pt x="1428" y="127"/>
                    <a:pt x="1428" y="127"/>
                  </a:cubicBezTo>
                  <a:cubicBezTo>
                    <a:pt x="1426" y="127"/>
                    <a:pt x="1426" y="127"/>
                    <a:pt x="1426" y="127"/>
                  </a:cubicBezTo>
                  <a:cubicBezTo>
                    <a:pt x="1421" y="127"/>
                    <a:pt x="1421" y="127"/>
                    <a:pt x="1421" y="127"/>
                  </a:cubicBezTo>
                  <a:cubicBezTo>
                    <a:pt x="1410" y="127"/>
                    <a:pt x="1410" y="127"/>
                    <a:pt x="1410" y="127"/>
                  </a:cubicBezTo>
                  <a:cubicBezTo>
                    <a:pt x="1389" y="127"/>
                    <a:pt x="1389" y="127"/>
                    <a:pt x="1389" y="127"/>
                  </a:cubicBezTo>
                  <a:cubicBezTo>
                    <a:pt x="1375" y="127"/>
                    <a:pt x="1361" y="126"/>
                    <a:pt x="1346" y="126"/>
                  </a:cubicBezTo>
                  <a:cubicBezTo>
                    <a:pt x="1317" y="126"/>
                    <a:pt x="1287" y="125"/>
                    <a:pt x="1257" y="125"/>
                  </a:cubicBezTo>
                  <a:cubicBezTo>
                    <a:pt x="1196" y="124"/>
                    <a:pt x="1132" y="123"/>
                    <a:pt x="1069" y="122"/>
                  </a:cubicBezTo>
                  <a:cubicBezTo>
                    <a:pt x="1067" y="122"/>
                    <a:pt x="1065" y="122"/>
                    <a:pt x="1063" y="122"/>
                  </a:cubicBezTo>
                  <a:cubicBezTo>
                    <a:pt x="1063" y="121"/>
                    <a:pt x="1063" y="119"/>
                    <a:pt x="1063" y="118"/>
                  </a:cubicBezTo>
                  <a:cubicBezTo>
                    <a:pt x="1064" y="118"/>
                    <a:pt x="1066" y="118"/>
                    <a:pt x="1068" y="118"/>
                  </a:cubicBezTo>
                  <a:cubicBezTo>
                    <a:pt x="1096" y="117"/>
                    <a:pt x="1124" y="117"/>
                    <a:pt x="1151" y="116"/>
                  </a:cubicBezTo>
                  <a:cubicBezTo>
                    <a:pt x="1162" y="116"/>
                    <a:pt x="1162" y="116"/>
                    <a:pt x="1162" y="116"/>
                  </a:cubicBezTo>
                  <a:cubicBezTo>
                    <a:pt x="1167" y="116"/>
                    <a:pt x="1167" y="116"/>
                    <a:pt x="1167" y="116"/>
                  </a:cubicBezTo>
                  <a:cubicBezTo>
                    <a:pt x="1167" y="116"/>
                    <a:pt x="1167" y="116"/>
                    <a:pt x="1167" y="116"/>
                  </a:cubicBezTo>
                  <a:cubicBezTo>
                    <a:pt x="1168" y="116"/>
                    <a:pt x="1168" y="116"/>
                    <a:pt x="1168" y="116"/>
                  </a:cubicBezTo>
                  <a:cubicBezTo>
                    <a:pt x="1168" y="112"/>
                    <a:pt x="1168" y="111"/>
                    <a:pt x="1168" y="111"/>
                  </a:cubicBezTo>
                  <a:cubicBezTo>
                    <a:pt x="1168" y="111"/>
                    <a:pt x="1168" y="114"/>
                    <a:pt x="1168" y="116"/>
                  </a:cubicBezTo>
                  <a:cubicBezTo>
                    <a:pt x="1168" y="119"/>
                    <a:pt x="1168" y="121"/>
                    <a:pt x="1168" y="121"/>
                  </a:cubicBezTo>
                  <a:cubicBezTo>
                    <a:pt x="1168" y="121"/>
                    <a:pt x="1168" y="116"/>
                    <a:pt x="1168" y="101"/>
                  </a:cubicBezTo>
                  <a:cubicBezTo>
                    <a:pt x="1168" y="101"/>
                    <a:pt x="1168" y="101"/>
                    <a:pt x="1168" y="101"/>
                  </a:cubicBezTo>
                  <a:cubicBezTo>
                    <a:pt x="1168" y="101"/>
                    <a:pt x="1168" y="101"/>
                    <a:pt x="1168" y="101"/>
                  </a:cubicBezTo>
                  <a:cubicBezTo>
                    <a:pt x="1168" y="95"/>
                    <a:pt x="1168" y="88"/>
                    <a:pt x="1168" y="78"/>
                  </a:cubicBezTo>
                  <a:cubicBezTo>
                    <a:pt x="1168" y="73"/>
                    <a:pt x="1168" y="68"/>
                    <a:pt x="1168" y="62"/>
                  </a:cubicBezTo>
                  <a:cubicBezTo>
                    <a:pt x="1168" y="62"/>
                    <a:pt x="1168" y="62"/>
                    <a:pt x="1168" y="62"/>
                  </a:cubicBezTo>
                  <a:cubicBezTo>
                    <a:pt x="1166" y="62"/>
                    <a:pt x="1166" y="62"/>
                    <a:pt x="1166" y="62"/>
                  </a:cubicBezTo>
                  <a:cubicBezTo>
                    <a:pt x="1164" y="62"/>
                    <a:pt x="1164" y="62"/>
                    <a:pt x="1164" y="62"/>
                  </a:cubicBezTo>
                  <a:cubicBezTo>
                    <a:pt x="1143" y="62"/>
                    <a:pt x="1143" y="62"/>
                    <a:pt x="1143" y="62"/>
                  </a:cubicBezTo>
                  <a:cubicBezTo>
                    <a:pt x="1130" y="62"/>
                    <a:pt x="1117" y="62"/>
                    <a:pt x="1104" y="62"/>
                  </a:cubicBezTo>
                  <a:cubicBezTo>
                    <a:pt x="1101" y="62"/>
                    <a:pt x="1099" y="62"/>
                    <a:pt x="1097" y="62"/>
                  </a:cubicBezTo>
                  <a:cubicBezTo>
                    <a:pt x="1069" y="62"/>
                    <a:pt x="1026" y="61"/>
                    <a:pt x="995" y="60"/>
                  </a:cubicBezTo>
                  <a:cubicBezTo>
                    <a:pt x="827" y="55"/>
                    <a:pt x="666" y="51"/>
                    <a:pt x="504" y="46"/>
                  </a:cubicBezTo>
                  <a:cubicBezTo>
                    <a:pt x="423" y="43"/>
                    <a:pt x="343" y="39"/>
                    <a:pt x="261" y="35"/>
                  </a:cubicBezTo>
                  <a:cubicBezTo>
                    <a:pt x="254" y="34"/>
                    <a:pt x="254" y="34"/>
                    <a:pt x="254" y="34"/>
                  </a:cubicBezTo>
                  <a:cubicBezTo>
                    <a:pt x="252" y="34"/>
                    <a:pt x="252" y="34"/>
                    <a:pt x="252" y="34"/>
                  </a:cubicBezTo>
                  <a:cubicBezTo>
                    <a:pt x="251" y="34"/>
                    <a:pt x="251" y="34"/>
                    <a:pt x="251" y="34"/>
                  </a:cubicBezTo>
                  <a:cubicBezTo>
                    <a:pt x="251" y="34"/>
                    <a:pt x="251" y="34"/>
                    <a:pt x="251" y="34"/>
                  </a:cubicBezTo>
                  <a:cubicBezTo>
                    <a:pt x="251" y="33"/>
                    <a:pt x="251" y="33"/>
                    <a:pt x="251" y="33"/>
                  </a:cubicBezTo>
                  <a:cubicBezTo>
                    <a:pt x="251" y="33"/>
                    <a:pt x="251" y="35"/>
                    <a:pt x="251" y="38"/>
                  </a:cubicBezTo>
                  <a:cubicBezTo>
                    <a:pt x="251" y="40"/>
                    <a:pt x="251" y="42"/>
                    <a:pt x="251" y="44"/>
                  </a:cubicBezTo>
                  <a:cubicBezTo>
                    <a:pt x="251" y="44"/>
                    <a:pt x="251" y="44"/>
                    <a:pt x="251" y="44"/>
                  </a:cubicBezTo>
                  <a:cubicBezTo>
                    <a:pt x="254" y="44"/>
                    <a:pt x="254" y="44"/>
                    <a:pt x="254" y="44"/>
                  </a:cubicBezTo>
                  <a:cubicBezTo>
                    <a:pt x="258" y="44"/>
                    <a:pt x="258" y="44"/>
                    <a:pt x="258" y="44"/>
                  </a:cubicBezTo>
                  <a:cubicBezTo>
                    <a:pt x="278" y="45"/>
                    <a:pt x="278" y="45"/>
                    <a:pt x="278" y="45"/>
                  </a:cubicBezTo>
                  <a:cubicBezTo>
                    <a:pt x="305" y="47"/>
                    <a:pt x="330" y="48"/>
                    <a:pt x="356" y="50"/>
                  </a:cubicBezTo>
                  <a:cubicBezTo>
                    <a:pt x="458" y="55"/>
                    <a:pt x="555" y="60"/>
                    <a:pt x="652" y="63"/>
                  </a:cubicBezTo>
                  <a:cubicBezTo>
                    <a:pt x="750" y="67"/>
                    <a:pt x="901" y="65"/>
                    <a:pt x="1045" y="67"/>
                  </a:cubicBezTo>
                  <a:cubicBezTo>
                    <a:pt x="1074" y="68"/>
                    <a:pt x="1100" y="69"/>
                    <a:pt x="1124" y="70"/>
                  </a:cubicBezTo>
                  <a:cubicBezTo>
                    <a:pt x="1136" y="70"/>
                    <a:pt x="1148" y="70"/>
                    <a:pt x="1160" y="71"/>
                  </a:cubicBezTo>
                  <a:cubicBezTo>
                    <a:pt x="1165" y="71"/>
                    <a:pt x="1165" y="71"/>
                    <a:pt x="1165" y="71"/>
                  </a:cubicBezTo>
                  <a:cubicBezTo>
                    <a:pt x="1167" y="71"/>
                    <a:pt x="1167" y="71"/>
                    <a:pt x="1167" y="71"/>
                  </a:cubicBezTo>
                  <a:cubicBezTo>
                    <a:pt x="1167" y="71"/>
                    <a:pt x="1167" y="71"/>
                    <a:pt x="1167" y="71"/>
                  </a:cubicBezTo>
                  <a:cubicBezTo>
                    <a:pt x="1168" y="71"/>
                    <a:pt x="1168" y="71"/>
                    <a:pt x="1168" y="71"/>
                  </a:cubicBezTo>
                  <a:cubicBezTo>
                    <a:pt x="1168" y="71"/>
                    <a:pt x="1168" y="71"/>
                    <a:pt x="1168" y="71"/>
                  </a:cubicBezTo>
                  <a:cubicBezTo>
                    <a:pt x="1168" y="71"/>
                    <a:pt x="1168" y="71"/>
                    <a:pt x="1168" y="71"/>
                  </a:cubicBezTo>
                  <a:cubicBezTo>
                    <a:pt x="1168" y="71"/>
                    <a:pt x="1168" y="71"/>
                    <a:pt x="1168" y="71"/>
                  </a:cubicBezTo>
                  <a:cubicBezTo>
                    <a:pt x="1168" y="71"/>
                    <a:pt x="1168" y="71"/>
                    <a:pt x="1168" y="71"/>
                  </a:cubicBezTo>
                  <a:cubicBezTo>
                    <a:pt x="1168" y="73"/>
                    <a:pt x="1168" y="76"/>
                    <a:pt x="1168" y="78"/>
                  </a:cubicBezTo>
                  <a:cubicBezTo>
                    <a:pt x="1168" y="79"/>
                    <a:pt x="1168" y="79"/>
                    <a:pt x="1168" y="79"/>
                  </a:cubicBezTo>
                  <a:cubicBezTo>
                    <a:pt x="1168" y="89"/>
                    <a:pt x="1168" y="96"/>
                    <a:pt x="1168" y="101"/>
                  </a:cubicBezTo>
                  <a:cubicBezTo>
                    <a:pt x="1168" y="101"/>
                    <a:pt x="1168" y="101"/>
                    <a:pt x="1168" y="101"/>
                  </a:cubicBezTo>
                  <a:cubicBezTo>
                    <a:pt x="1168" y="108"/>
                    <a:pt x="1168" y="110"/>
                    <a:pt x="1168" y="110"/>
                  </a:cubicBezTo>
                  <a:cubicBezTo>
                    <a:pt x="1168" y="110"/>
                    <a:pt x="1168" y="109"/>
                    <a:pt x="1168" y="107"/>
                  </a:cubicBezTo>
                  <a:cubicBezTo>
                    <a:pt x="1168" y="105"/>
                    <a:pt x="1168" y="104"/>
                    <a:pt x="1168" y="104"/>
                  </a:cubicBezTo>
                  <a:cubicBezTo>
                    <a:pt x="1168" y="104"/>
                    <a:pt x="1168" y="104"/>
                    <a:pt x="1168" y="107"/>
                  </a:cubicBezTo>
                  <a:cubicBezTo>
                    <a:pt x="1168" y="107"/>
                    <a:pt x="1168" y="107"/>
                    <a:pt x="1168" y="107"/>
                  </a:cubicBezTo>
                  <a:cubicBezTo>
                    <a:pt x="1167" y="107"/>
                    <a:pt x="1167" y="107"/>
                    <a:pt x="1167" y="107"/>
                  </a:cubicBezTo>
                  <a:cubicBezTo>
                    <a:pt x="1166" y="107"/>
                    <a:pt x="1166" y="107"/>
                    <a:pt x="1166" y="107"/>
                  </a:cubicBezTo>
                  <a:cubicBezTo>
                    <a:pt x="1157" y="107"/>
                    <a:pt x="1157" y="107"/>
                    <a:pt x="1157" y="107"/>
                  </a:cubicBezTo>
                  <a:cubicBezTo>
                    <a:pt x="1140" y="107"/>
                    <a:pt x="1140" y="107"/>
                    <a:pt x="1140" y="107"/>
                  </a:cubicBezTo>
                  <a:cubicBezTo>
                    <a:pt x="1115" y="107"/>
                    <a:pt x="1089" y="107"/>
                    <a:pt x="1063" y="107"/>
                  </a:cubicBezTo>
                  <a:cubicBezTo>
                    <a:pt x="1063" y="105"/>
                    <a:pt x="1063" y="103"/>
                    <a:pt x="1063" y="103"/>
                  </a:cubicBezTo>
                  <a:cubicBezTo>
                    <a:pt x="1063" y="103"/>
                    <a:pt x="1063" y="104"/>
                    <a:pt x="1063" y="107"/>
                  </a:cubicBezTo>
                  <a:cubicBezTo>
                    <a:pt x="1052" y="107"/>
                    <a:pt x="1040" y="107"/>
                    <a:pt x="1029" y="107"/>
                  </a:cubicBezTo>
                  <a:cubicBezTo>
                    <a:pt x="1024" y="107"/>
                    <a:pt x="1019" y="107"/>
                    <a:pt x="1014" y="107"/>
                  </a:cubicBezTo>
                  <a:cubicBezTo>
                    <a:pt x="1008" y="107"/>
                    <a:pt x="1008" y="107"/>
                    <a:pt x="1008" y="107"/>
                  </a:cubicBezTo>
                  <a:cubicBezTo>
                    <a:pt x="927" y="103"/>
                    <a:pt x="927" y="103"/>
                    <a:pt x="927" y="103"/>
                  </a:cubicBezTo>
                  <a:cubicBezTo>
                    <a:pt x="903" y="102"/>
                    <a:pt x="879" y="101"/>
                    <a:pt x="854" y="100"/>
                  </a:cubicBezTo>
                  <a:cubicBezTo>
                    <a:pt x="854" y="100"/>
                    <a:pt x="854" y="100"/>
                    <a:pt x="854" y="100"/>
                  </a:cubicBezTo>
                  <a:cubicBezTo>
                    <a:pt x="823" y="98"/>
                    <a:pt x="792" y="97"/>
                    <a:pt x="761" y="96"/>
                  </a:cubicBezTo>
                  <a:cubicBezTo>
                    <a:pt x="650" y="91"/>
                    <a:pt x="536" y="88"/>
                    <a:pt x="420" y="84"/>
                  </a:cubicBezTo>
                  <a:cubicBezTo>
                    <a:pt x="364" y="82"/>
                    <a:pt x="307" y="80"/>
                    <a:pt x="250" y="78"/>
                  </a:cubicBezTo>
                  <a:cubicBezTo>
                    <a:pt x="250" y="81"/>
                    <a:pt x="250" y="84"/>
                    <a:pt x="250" y="87"/>
                  </a:cubicBezTo>
                  <a:cubicBezTo>
                    <a:pt x="250" y="87"/>
                    <a:pt x="250" y="87"/>
                    <a:pt x="250" y="88"/>
                  </a:cubicBezTo>
                  <a:cubicBezTo>
                    <a:pt x="250" y="88"/>
                    <a:pt x="250" y="88"/>
                    <a:pt x="250" y="88"/>
                  </a:cubicBezTo>
                  <a:cubicBezTo>
                    <a:pt x="250" y="88"/>
                    <a:pt x="250" y="89"/>
                    <a:pt x="250" y="90"/>
                  </a:cubicBezTo>
                  <a:cubicBezTo>
                    <a:pt x="292" y="91"/>
                    <a:pt x="334" y="93"/>
                    <a:pt x="375" y="94"/>
                  </a:cubicBezTo>
                  <a:cubicBezTo>
                    <a:pt x="471" y="96"/>
                    <a:pt x="553" y="99"/>
                    <a:pt x="646" y="102"/>
                  </a:cubicBezTo>
                  <a:cubicBezTo>
                    <a:pt x="695" y="104"/>
                    <a:pt x="740" y="105"/>
                    <a:pt x="783" y="107"/>
                  </a:cubicBezTo>
                  <a:cubicBezTo>
                    <a:pt x="731" y="107"/>
                    <a:pt x="682" y="108"/>
                    <a:pt x="641" y="109"/>
                  </a:cubicBezTo>
                  <a:cubicBezTo>
                    <a:pt x="510" y="110"/>
                    <a:pt x="380" y="110"/>
                    <a:pt x="250" y="111"/>
                  </a:cubicBezTo>
                  <a:cubicBezTo>
                    <a:pt x="250" y="112"/>
                    <a:pt x="250" y="112"/>
                    <a:pt x="250" y="112"/>
                  </a:cubicBezTo>
                  <a:cubicBezTo>
                    <a:pt x="250" y="112"/>
                    <a:pt x="250" y="112"/>
                    <a:pt x="250" y="112"/>
                  </a:cubicBezTo>
                  <a:cubicBezTo>
                    <a:pt x="250" y="112"/>
                    <a:pt x="250" y="112"/>
                    <a:pt x="250" y="112"/>
                  </a:cubicBezTo>
                  <a:cubicBezTo>
                    <a:pt x="250" y="113"/>
                    <a:pt x="250" y="113"/>
                    <a:pt x="250" y="113"/>
                  </a:cubicBezTo>
                  <a:cubicBezTo>
                    <a:pt x="250" y="113"/>
                    <a:pt x="250" y="113"/>
                    <a:pt x="250" y="111"/>
                  </a:cubicBezTo>
                  <a:cubicBezTo>
                    <a:pt x="211" y="112"/>
                    <a:pt x="172" y="112"/>
                    <a:pt x="134" y="113"/>
                  </a:cubicBezTo>
                  <a:cubicBezTo>
                    <a:pt x="7" y="115"/>
                    <a:pt x="7" y="115"/>
                    <a:pt x="7" y="115"/>
                  </a:cubicBezTo>
                  <a:cubicBezTo>
                    <a:pt x="3" y="115"/>
                    <a:pt x="3" y="115"/>
                    <a:pt x="3" y="115"/>
                  </a:cubicBezTo>
                  <a:cubicBezTo>
                    <a:pt x="1" y="115"/>
                    <a:pt x="1" y="115"/>
                    <a:pt x="1" y="115"/>
                  </a:cubicBezTo>
                  <a:cubicBezTo>
                    <a:pt x="1" y="115"/>
                    <a:pt x="1" y="115"/>
                    <a:pt x="1" y="115"/>
                  </a:cubicBezTo>
                  <a:cubicBezTo>
                    <a:pt x="1" y="117"/>
                    <a:pt x="1" y="119"/>
                    <a:pt x="1" y="120"/>
                  </a:cubicBezTo>
                  <a:cubicBezTo>
                    <a:pt x="1" y="126"/>
                    <a:pt x="1" y="129"/>
                    <a:pt x="1" y="129"/>
                  </a:cubicBezTo>
                  <a:cubicBezTo>
                    <a:pt x="1" y="129"/>
                    <a:pt x="1" y="129"/>
                    <a:pt x="1" y="128"/>
                  </a:cubicBezTo>
                  <a:cubicBezTo>
                    <a:pt x="2" y="128"/>
                    <a:pt x="2" y="128"/>
                    <a:pt x="2" y="128"/>
                  </a:cubicBezTo>
                  <a:cubicBezTo>
                    <a:pt x="3" y="128"/>
                    <a:pt x="3" y="128"/>
                    <a:pt x="3" y="128"/>
                  </a:cubicBezTo>
                  <a:cubicBezTo>
                    <a:pt x="26" y="128"/>
                    <a:pt x="26" y="128"/>
                    <a:pt x="26" y="128"/>
                  </a:cubicBezTo>
                  <a:cubicBezTo>
                    <a:pt x="117" y="126"/>
                    <a:pt x="117" y="126"/>
                    <a:pt x="117" y="126"/>
                  </a:cubicBezTo>
                  <a:cubicBezTo>
                    <a:pt x="161" y="126"/>
                    <a:pt x="205" y="125"/>
                    <a:pt x="250" y="125"/>
                  </a:cubicBezTo>
                  <a:cubicBezTo>
                    <a:pt x="250" y="125"/>
                    <a:pt x="250" y="125"/>
                    <a:pt x="250" y="125"/>
                  </a:cubicBezTo>
                  <a:cubicBezTo>
                    <a:pt x="250" y="125"/>
                    <a:pt x="250" y="125"/>
                    <a:pt x="250" y="125"/>
                  </a:cubicBezTo>
                  <a:cubicBezTo>
                    <a:pt x="250" y="135"/>
                    <a:pt x="250" y="141"/>
                    <a:pt x="250" y="141"/>
                  </a:cubicBezTo>
                  <a:cubicBezTo>
                    <a:pt x="250" y="141"/>
                    <a:pt x="250" y="136"/>
                    <a:pt x="250" y="125"/>
                  </a:cubicBezTo>
                  <a:cubicBezTo>
                    <a:pt x="268" y="125"/>
                    <a:pt x="285" y="125"/>
                    <a:pt x="303" y="125"/>
                  </a:cubicBezTo>
                  <a:cubicBezTo>
                    <a:pt x="337" y="124"/>
                    <a:pt x="369" y="124"/>
                    <a:pt x="400" y="123"/>
                  </a:cubicBezTo>
                  <a:cubicBezTo>
                    <a:pt x="429" y="124"/>
                    <a:pt x="458" y="124"/>
                    <a:pt x="487" y="124"/>
                  </a:cubicBezTo>
                  <a:cubicBezTo>
                    <a:pt x="511" y="125"/>
                    <a:pt x="542" y="125"/>
                    <a:pt x="579" y="125"/>
                  </a:cubicBezTo>
                  <a:cubicBezTo>
                    <a:pt x="675" y="127"/>
                    <a:pt x="809" y="128"/>
                    <a:pt x="951" y="130"/>
                  </a:cubicBezTo>
                  <a:cubicBezTo>
                    <a:pt x="943" y="130"/>
                    <a:pt x="936" y="130"/>
                    <a:pt x="928" y="130"/>
                  </a:cubicBezTo>
                  <a:cubicBezTo>
                    <a:pt x="859" y="129"/>
                    <a:pt x="789" y="129"/>
                    <a:pt x="727" y="128"/>
                  </a:cubicBezTo>
                  <a:cubicBezTo>
                    <a:pt x="663" y="127"/>
                    <a:pt x="621" y="126"/>
                    <a:pt x="574" y="126"/>
                  </a:cubicBezTo>
                  <a:cubicBezTo>
                    <a:pt x="571" y="126"/>
                    <a:pt x="567" y="126"/>
                    <a:pt x="564" y="126"/>
                  </a:cubicBezTo>
                  <a:cubicBezTo>
                    <a:pt x="564" y="126"/>
                    <a:pt x="564" y="126"/>
                    <a:pt x="564" y="126"/>
                  </a:cubicBezTo>
                  <a:cubicBezTo>
                    <a:pt x="520" y="127"/>
                    <a:pt x="438" y="129"/>
                    <a:pt x="446" y="130"/>
                  </a:cubicBezTo>
                  <a:cubicBezTo>
                    <a:pt x="440" y="132"/>
                    <a:pt x="496" y="132"/>
                    <a:pt x="528" y="132"/>
                  </a:cubicBezTo>
                  <a:cubicBezTo>
                    <a:pt x="705" y="133"/>
                    <a:pt x="856" y="139"/>
                    <a:pt x="1037" y="142"/>
                  </a:cubicBezTo>
                  <a:cubicBezTo>
                    <a:pt x="1057" y="142"/>
                    <a:pt x="1057" y="142"/>
                    <a:pt x="1057" y="142"/>
                  </a:cubicBezTo>
                  <a:cubicBezTo>
                    <a:pt x="1062" y="142"/>
                    <a:pt x="1062" y="142"/>
                    <a:pt x="1062" y="142"/>
                  </a:cubicBezTo>
                  <a:cubicBezTo>
                    <a:pt x="1063" y="142"/>
                    <a:pt x="1063" y="142"/>
                    <a:pt x="1063" y="142"/>
                  </a:cubicBezTo>
                  <a:cubicBezTo>
                    <a:pt x="1063" y="142"/>
                    <a:pt x="1063" y="142"/>
                    <a:pt x="1063" y="142"/>
                  </a:cubicBezTo>
                  <a:cubicBezTo>
                    <a:pt x="1063" y="142"/>
                    <a:pt x="1063" y="138"/>
                    <a:pt x="1063" y="131"/>
                  </a:cubicBezTo>
                  <a:cubicBezTo>
                    <a:pt x="1069" y="131"/>
                    <a:pt x="1076" y="131"/>
                    <a:pt x="1083" y="132"/>
                  </a:cubicBezTo>
                  <a:cubicBezTo>
                    <a:pt x="1203" y="133"/>
                    <a:pt x="1323" y="135"/>
                    <a:pt x="1423" y="136"/>
                  </a:cubicBezTo>
                  <a:cubicBezTo>
                    <a:pt x="1427" y="136"/>
                    <a:pt x="1427" y="136"/>
                    <a:pt x="1427" y="136"/>
                  </a:cubicBezTo>
                  <a:cubicBezTo>
                    <a:pt x="1429" y="136"/>
                    <a:pt x="1429" y="136"/>
                    <a:pt x="1429" y="136"/>
                  </a:cubicBezTo>
                  <a:cubicBezTo>
                    <a:pt x="1430" y="136"/>
                    <a:pt x="1430" y="136"/>
                    <a:pt x="1430" y="136"/>
                  </a:cubicBezTo>
                  <a:cubicBezTo>
                    <a:pt x="1430" y="132"/>
                    <a:pt x="1430" y="127"/>
                    <a:pt x="1430" y="124"/>
                  </a:cubicBezTo>
                  <a:cubicBezTo>
                    <a:pt x="1430" y="119"/>
                    <a:pt x="1430" y="114"/>
                    <a:pt x="1430" y="109"/>
                  </a:cubicBezTo>
                  <a:cubicBezTo>
                    <a:pt x="1430" y="107"/>
                    <a:pt x="1430" y="104"/>
                    <a:pt x="1430" y="102"/>
                  </a:cubicBezTo>
                  <a:cubicBezTo>
                    <a:pt x="1430" y="102"/>
                    <a:pt x="1430" y="102"/>
                    <a:pt x="1430" y="102"/>
                  </a:cubicBezTo>
                  <a:cubicBezTo>
                    <a:pt x="1430" y="94"/>
                    <a:pt x="1430" y="86"/>
                    <a:pt x="1430" y="79"/>
                  </a:cubicBezTo>
                  <a:cubicBezTo>
                    <a:pt x="1431" y="32"/>
                    <a:pt x="1431" y="11"/>
                    <a:pt x="1431" y="3"/>
                  </a:cubicBezTo>
                  <a:cubicBezTo>
                    <a:pt x="1431" y="3"/>
                    <a:pt x="1431" y="3"/>
                    <a:pt x="1431" y="2"/>
                  </a:cubicBezTo>
                  <a:cubicBezTo>
                    <a:pt x="1431" y="1"/>
                    <a:pt x="1431" y="0"/>
                    <a:pt x="1431" y="0"/>
                  </a:cubicBezTo>
                </a:path>
              </a:pathLst>
            </a:custGeom>
            <a:solidFill>
              <a:srgbClr val="F9F9F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3" name="Freeform 556"/>
            <p:cNvSpPr/>
            <p:nvPr/>
          </p:nvSpPr>
          <p:spPr bwMode="auto">
            <a:xfrm>
              <a:off x="7929563" y="3887788"/>
              <a:ext cx="792163" cy="790575"/>
            </a:xfrm>
            <a:custGeom>
              <a:avLst/>
              <a:gdLst>
                <a:gd name="T0" fmla="*/ 9 w 799"/>
                <a:gd name="T1" fmla="*/ 724 h 797"/>
                <a:gd name="T2" fmla="*/ 10 w 799"/>
                <a:gd name="T3" fmla="*/ 719 h 797"/>
                <a:gd name="T4" fmla="*/ 4 w 799"/>
                <a:gd name="T5" fmla="*/ 670 h 797"/>
                <a:gd name="T6" fmla="*/ 8 w 799"/>
                <a:gd name="T7" fmla="*/ 619 h 797"/>
                <a:gd name="T8" fmla="*/ 9 w 799"/>
                <a:gd name="T9" fmla="*/ 565 h 797"/>
                <a:gd name="T10" fmla="*/ 7 w 799"/>
                <a:gd name="T11" fmla="*/ 525 h 797"/>
                <a:gd name="T12" fmla="*/ 468 w 799"/>
                <a:gd name="T13" fmla="*/ 769 h 797"/>
                <a:gd name="T14" fmla="*/ 579 w 799"/>
                <a:gd name="T15" fmla="*/ 783 h 797"/>
                <a:gd name="T16" fmla="*/ 10 w 799"/>
                <a:gd name="T17" fmla="*/ 386 h 797"/>
                <a:gd name="T18" fmla="*/ 16 w 799"/>
                <a:gd name="T19" fmla="*/ 340 h 797"/>
                <a:gd name="T20" fmla="*/ 8 w 799"/>
                <a:gd name="T21" fmla="*/ 300 h 797"/>
                <a:gd name="T22" fmla="*/ 11 w 799"/>
                <a:gd name="T23" fmla="*/ 279 h 797"/>
                <a:gd name="T24" fmla="*/ 8 w 799"/>
                <a:gd name="T25" fmla="*/ 224 h 797"/>
                <a:gd name="T26" fmla="*/ 795 w 799"/>
                <a:gd name="T27" fmla="*/ 678 h 797"/>
                <a:gd name="T28" fmla="*/ 6 w 799"/>
                <a:gd name="T29" fmla="*/ 166 h 797"/>
                <a:gd name="T30" fmla="*/ 7 w 799"/>
                <a:gd name="T31" fmla="*/ 132 h 797"/>
                <a:gd name="T32" fmla="*/ 5 w 799"/>
                <a:gd name="T33" fmla="*/ 100 h 797"/>
                <a:gd name="T34" fmla="*/ 6 w 799"/>
                <a:gd name="T35" fmla="*/ 85 h 797"/>
                <a:gd name="T36" fmla="*/ 796 w 799"/>
                <a:gd name="T37" fmla="*/ 520 h 797"/>
                <a:gd name="T38" fmla="*/ 474 w 799"/>
                <a:gd name="T39" fmla="*/ 313 h 797"/>
                <a:gd name="T40" fmla="*/ 611 w 799"/>
                <a:gd name="T41" fmla="*/ 326 h 797"/>
                <a:gd name="T42" fmla="*/ 149 w 799"/>
                <a:gd name="T43" fmla="*/ 9 h 797"/>
                <a:gd name="T44" fmla="*/ 792 w 799"/>
                <a:gd name="T45" fmla="*/ 378 h 797"/>
                <a:gd name="T46" fmla="*/ 252 w 799"/>
                <a:gd name="T47" fmla="*/ 8 h 797"/>
                <a:gd name="T48" fmla="*/ 798 w 799"/>
                <a:gd name="T49" fmla="*/ 317 h 797"/>
                <a:gd name="T50" fmla="*/ 374 w 799"/>
                <a:gd name="T51" fmla="*/ 5 h 797"/>
                <a:gd name="T52" fmla="*/ 422 w 799"/>
                <a:gd name="T53" fmla="*/ 8 h 797"/>
                <a:gd name="T54" fmla="*/ 718 w 799"/>
                <a:gd name="T55" fmla="*/ 134 h 797"/>
                <a:gd name="T56" fmla="*/ 793 w 799"/>
                <a:gd name="T57" fmla="*/ 138 h 797"/>
                <a:gd name="T58" fmla="*/ 652 w 799"/>
                <a:gd name="T59" fmla="*/ 7 h 797"/>
                <a:gd name="T60" fmla="*/ 793 w 799"/>
                <a:gd name="T61" fmla="*/ 48 h 797"/>
                <a:gd name="T62" fmla="*/ 791 w 799"/>
                <a:gd name="T63" fmla="*/ 4 h 797"/>
                <a:gd name="T64" fmla="*/ 678 w 799"/>
                <a:gd name="T65" fmla="*/ 4 h 797"/>
                <a:gd name="T66" fmla="*/ 792 w 799"/>
                <a:gd name="T67" fmla="*/ 103 h 797"/>
                <a:gd name="T68" fmla="*/ 789 w 799"/>
                <a:gd name="T69" fmla="*/ 158 h 797"/>
                <a:gd name="T70" fmla="*/ 791 w 799"/>
                <a:gd name="T71" fmla="*/ 191 h 797"/>
                <a:gd name="T72" fmla="*/ 791 w 799"/>
                <a:gd name="T73" fmla="*/ 220 h 797"/>
                <a:gd name="T74" fmla="*/ 788 w 799"/>
                <a:gd name="T75" fmla="*/ 271 h 797"/>
                <a:gd name="T76" fmla="*/ 792 w 799"/>
                <a:gd name="T77" fmla="*/ 299 h 797"/>
                <a:gd name="T78" fmla="*/ 790 w 799"/>
                <a:gd name="T79" fmla="*/ 326 h 797"/>
                <a:gd name="T80" fmla="*/ 790 w 799"/>
                <a:gd name="T81" fmla="*/ 365 h 797"/>
                <a:gd name="T82" fmla="*/ 176 w 799"/>
                <a:gd name="T83" fmla="*/ 4 h 797"/>
                <a:gd name="T84" fmla="*/ 791 w 799"/>
                <a:gd name="T85" fmla="*/ 406 h 797"/>
                <a:gd name="T86" fmla="*/ 399 w 799"/>
                <a:gd name="T87" fmla="*/ 185 h 797"/>
                <a:gd name="T88" fmla="*/ 50 w 799"/>
                <a:gd name="T89" fmla="*/ 3 h 797"/>
                <a:gd name="T90" fmla="*/ 0 w 799"/>
                <a:gd name="T91" fmla="*/ 16 h 797"/>
                <a:gd name="T92" fmla="*/ 2 w 799"/>
                <a:gd name="T93" fmla="*/ 84 h 797"/>
                <a:gd name="T94" fmla="*/ 135 w 799"/>
                <a:gd name="T95" fmla="*/ 233 h 797"/>
                <a:gd name="T96" fmla="*/ 795 w 799"/>
                <a:gd name="T97" fmla="*/ 678 h 797"/>
                <a:gd name="T98" fmla="*/ 4 w 799"/>
                <a:gd name="T99" fmla="*/ 243 h 797"/>
                <a:gd name="T100" fmla="*/ 791 w 799"/>
                <a:gd name="T101" fmla="*/ 764 h 797"/>
                <a:gd name="T102" fmla="*/ 756 w 799"/>
                <a:gd name="T103" fmla="*/ 791 h 797"/>
                <a:gd name="T104" fmla="*/ 706 w 799"/>
                <a:gd name="T105" fmla="*/ 788 h 797"/>
                <a:gd name="T106" fmla="*/ 662 w 799"/>
                <a:gd name="T107" fmla="*/ 786 h 797"/>
                <a:gd name="T108" fmla="*/ 580 w 799"/>
                <a:gd name="T109" fmla="*/ 790 h 797"/>
                <a:gd name="T110" fmla="*/ 525 w 799"/>
                <a:gd name="T111" fmla="*/ 785 h 797"/>
                <a:gd name="T112" fmla="*/ 460 w 799"/>
                <a:gd name="T113" fmla="*/ 788 h 797"/>
                <a:gd name="T114" fmla="*/ 408 w 799"/>
                <a:gd name="T115" fmla="*/ 790 h 797"/>
                <a:gd name="T116" fmla="*/ 360 w 799"/>
                <a:gd name="T117" fmla="*/ 785 h 797"/>
                <a:gd name="T118" fmla="*/ 5 w 799"/>
                <a:gd name="T119" fmla="*/ 621 h 797"/>
                <a:gd name="T120" fmla="*/ 230 w 799"/>
                <a:gd name="T121" fmla="*/ 794 h 797"/>
                <a:gd name="T122" fmla="*/ 179 w 799"/>
                <a:gd name="T123" fmla="*/ 785 h 797"/>
                <a:gd name="T124" fmla="*/ 103 w 799"/>
                <a:gd name="T125" fmla="*/ 791 h 7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9" h="797">
                  <a:moveTo>
                    <a:pt x="11" y="787"/>
                  </a:moveTo>
                  <a:cubicBezTo>
                    <a:pt x="9" y="786"/>
                    <a:pt x="9" y="786"/>
                    <a:pt x="9" y="786"/>
                  </a:cubicBezTo>
                  <a:cubicBezTo>
                    <a:pt x="7" y="789"/>
                    <a:pt x="7" y="789"/>
                    <a:pt x="7" y="789"/>
                  </a:cubicBezTo>
                  <a:cubicBezTo>
                    <a:pt x="6" y="793"/>
                    <a:pt x="6" y="793"/>
                    <a:pt x="6" y="793"/>
                  </a:cubicBezTo>
                  <a:cubicBezTo>
                    <a:pt x="35" y="795"/>
                    <a:pt x="35" y="795"/>
                    <a:pt x="35" y="795"/>
                  </a:cubicBezTo>
                  <a:cubicBezTo>
                    <a:pt x="37" y="795"/>
                    <a:pt x="39" y="794"/>
                    <a:pt x="39" y="792"/>
                  </a:cubicBezTo>
                  <a:cubicBezTo>
                    <a:pt x="40" y="791"/>
                    <a:pt x="39" y="789"/>
                    <a:pt x="38" y="788"/>
                  </a:cubicBezTo>
                  <a:cubicBezTo>
                    <a:pt x="36" y="787"/>
                    <a:pt x="36" y="787"/>
                    <a:pt x="36" y="787"/>
                  </a:cubicBezTo>
                  <a:cubicBezTo>
                    <a:pt x="56" y="793"/>
                    <a:pt x="56" y="793"/>
                    <a:pt x="56" y="793"/>
                  </a:cubicBezTo>
                  <a:cubicBezTo>
                    <a:pt x="57" y="794"/>
                    <a:pt x="59" y="793"/>
                    <a:pt x="60" y="791"/>
                  </a:cubicBezTo>
                  <a:cubicBezTo>
                    <a:pt x="61" y="789"/>
                    <a:pt x="60" y="787"/>
                    <a:pt x="59" y="786"/>
                  </a:cubicBezTo>
                  <a:cubicBezTo>
                    <a:pt x="12" y="757"/>
                    <a:pt x="12" y="757"/>
                    <a:pt x="12" y="757"/>
                  </a:cubicBezTo>
                  <a:cubicBezTo>
                    <a:pt x="10" y="760"/>
                    <a:pt x="10" y="760"/>
                    <a:pt x="10" y="760"/>
                  </a:cubicBezTo>
                  <a:cubicBezTo>
                    <a:pt x="8" y="764"/>
                    <a:pt x="8" y="764"/>
                    <a:pt x="8" y="764"/>
                  </a:cubicBezTo>
                  <a:cubicBezTo>
                    <a:pt x="8" y="764"/>
                    <a:pt x="26" y="771"/>
                    <a:pt x="45" y="779"/>
                  </a:cubicBezTo>
                  <a:cubicBezTo>
                    <a:pt x="54" y="783"/>
                    <a:pt x="64" y="786"/>
                    <a:pt x="72" y="789"/>
                  </a:cubicBezTo>
                  <a:cubicBezTo>
                    <a:pt x="76" y="791"/>
                    <a:pt x="79" y="792"/>
                    <a:pt x="82" y="793"/>
                  </a:cubicBezTo>
                  <a:cubicBezTo>
                    <a:pt x="83" y="793"/>
                    <a:pt x="84" y="793"/>
                    <a:pt x="85" y="794"/>
                  </a:cubicBezTo>
                  <a:cubicBezTo>
                    <a:pt x="86" y="794"/>
                    <a:pt x="87" y="794"/>
                    <a:pt x="88" y="794"/>
                  </a:cubicBezTo>
                  <a:cubicBezTo>
                    <a:pt x="88" y="794"/>
                    <a:pt x="89" y="794"/>
                    <a:pt x="89" y="794"/>
                  </a:cubicBezTo>
                  <a:cubicBezTo>
                    <a:pt x="90" y="794"/>
                    <a:pt x="90" y="794"/>
                    <a:pt x="91" y="793"/>
                  </a:cubicBezTo>
                  <a:cubicBezTo>
                    <a:pt x="91" y="793"/>
                    <a:pt x="91" y="793"/>
                    <a:pt x="92" y="792"/>
                  </a:cubicBezTo>
                  <a:cubicBezTo>
                    <a:pt x="92" y="791"/>
                    <a:pt x="93" y="790"/>
                    <a:pt x="92" y="789"/>
                  </a:cubicBezTo>
                  <a:cubicBezTo>
                    <a:pt x="92" y="788"/>
                    <a:pt x="91" y="787"/>
                    <a:pt x="91" y="787"/>
                  </a:cubicBezTo>
                  <a:cubicBezTo>
                    <a:pt x="91" y="787"/>
                    <a:pt x="86" y="784"/>
                    <a:pt x="78" y="779"/>
                  </a:cubicBezTo>
                  <a:cubicBezTo>
                    <a:pt x="67" y="772"/>
                    <a:pt x="50" y="762"/>
                    <a:pt x="36" y="753"/>
                  </a:cubicBezTo>
                  <a:cubicBezTo>
                    <a:pt x="29" y="749"/>
                    <a:pt x="22" y="745"/>
                    <a:pt x="18" y="742"/>
                  </a:cubicBezTo>
                  <a:cubicBezTo>
                    <a:pt x="16" y="740"/>
                    <a:pt x="14" y="739"/>
                    <a:pt x="13" y="738"/>
                  </a:cubicBezTo>
                  <a:cubicBezTo>
                    <a:pt x="12" y="738"/>
                    <a:pt x="11" y="738"/>
                    <a:pt x="11" y="737"/>
                  </a:cubicBezTo>
                  <a:cubicBezTo>
                    <a:pt x="11" y="737"/>
                    <a:pt x="11" y="737"/>
                    <a:pt x="11" y="737"/>
                  </a:cubicBezTo>
                  <a:cubicBezTo>
                    <a:pt x="11" y="737"/>
                    <a:pt x="11" y="737"/>
                    <a:pt x="11" y="737"/>
                  </a:cubicBezTo>
                  <a:cubicBezTo>
                    <a:pt x="10" y="739"/>
                    <a:pt x="10" y="739"/>
                    <a:pt x="10" y="739"/>
                  </a:cubicBezTo>
                  <a:cubicBezTo>
                    <a:pt x="11" y="737"/>
                    <a:pt x="11" y="737"/>
                    <a:pt x="11" y="737"/>
                  </a:cubicBezTo>
                  <a:cubicBezTo>
                    <a:pt x="11" y="737"/>
                    <a:pt x="11" y="737"/>
                    <a:pt x="11" y="737"/>
                  </a:cubicBezTo>
                  <a:cubicBezTo>
                    <a:pt x="10" y="739"/>
                    <a:pt x="10" y="739"/>
                    <a:pt x="10" y="739"/>
                  </a:cubicBezTo>
                  <a:cubicBezTo>
                    <a:pt x="11" y="737"/>
                    <a:pt x="11" y="737"/>
                    <a:pt x="11" y="737"/>
                  </a:cubicBezTo>
                  <a:cubicBezTo>
                    <a:pt x="9" y="740"/>
                    <a:pt x="9" y="740"/>
                    <a:pt x="9" y="740"/>
                  </a:cubicBezTo>
                  <a:cubicBezTo>
                    <a:pt x="11" y="738"/>
                    <a:pt x="11" y="738"/>
                    <a:pt x="11" y="738"/>
                  </a:cubicBezTo>
                  <a:cubicBezTo>
                    <a:pt x="11" y="737"/>
                    <a:pt x="11" y="737"/>
                    <a:pt x="11" y="737"/>
                  </a:cubicBezTo>
                  <a:cubicBezTo>
                    <a:pt x="9" y="740"/>
                    <a:pt x="9" y="740"/>
                    <a:pt x="9" y="740"/>
                  </a:cubicBezTo>
                  <a:cubicBezTo>
                    <a:pt x="11" y="738"/>
                    <a:pt x="11" y="738"/>
                    <a:pt x="11" y="738"/>
                  </a:cubicBezTo>
                  <a:cubicBezTo>
                    <a:pt x="8" y="740"/>
                    <a:pt x="8" y="740"/>
                    <a:pt x="8" y="740"/>
                  </a:cubicBezTo>
                  <a:cubicBezTo>
                    <a:pt x="12" y="738"/>
                    <a:pt x="12" y="738"/>
                    <a:pt x="12" y="738"/>
                  </a:cubicBezTo>
                  <a:cubicBezTo>
                    <a:pt x="11" y="738"/>
                    <a:pt x="11" y="738"/>
                    <a:pt x="11" y="738"/>
                  </a:cubicBezTo>
                  <a:cubicBezTo>
                    <a:pt x="8" y="740"/>
                    <a:pt x="8" y="740"/>
                    <a:pt x="8" y="740"/>
                  </a:cubicBezTo>
                  <a:cubicBezTo>
                    <a:pt x="12" y="738"/>
                    <a:pt x="12" y="738"/>
                    <a:pt x="12" y="738"/>
                  </a:cubicBezTo>
                  <a:cubicBezTo>
                    <a:pt x="8" y="740"/>
                    <a:pt x="8" y="740"/>
                    <a:pt x="8" y="740"/>
                  </a:cubicBezTo>
                  <a:cubicBezTo>
                    <a:pt x="12" y="740"/>
                    <a:pt x="12" y="740"/>
                    <a:pt x="12" y="740"/>
                  </a:cubicBezTo>
                  <a:cubicBezTo>
                    <a:pt x="12" y="739"/>
                    <a:pt x="12" y="739"/>
                    <a:pt x="12" y="738"/>
                  </a:cubicBezTo>
                  <a:cubicBezTo>
                    <a:pt x="8" y="740"/>
                    <a:pt x="8" y="740"/>
                    <a:pt x="8" y="740"/>
                  </a:cubicBezTo>
                  <a:cubicBezTo>
                    <a:pt x="12" y="740"/>
                    <a:pt x="12" y="740"/>
                    <a:pt x="12" y="740"/>
                  </a:cubicBezTo>
                  <a:cubicBezTo>
                    <a:pt x="8" y="740"/>
                    <a:pt x="8" y="740"/>
                    <a:pt x="8" y="740"/>
                  </a:cubicBezTo>
                  <a:cubicBezTo>
                    <a:pt x="11" y="743"/>
                    <a:pt x="11" y="743"/>
                    <a:pt x="11" y="743"/>
                  </a:cubicBezTo>
                  <a:cubicBezTo>
                    <a:pt x="12" y="742"/>
                    <a:pt x="12" y="741"/>
                    <a:pt x="12" y="740"/>
                  </a:cubicBezTo>
                  <a:cubicBezTo>
                    <a:pt x="8" y="740"/>
                    <a:pt x="8" y="740"/>
                    <a:pt x="8" y="740"/>
                  </a:cubicBezTo>
                  <a:cubicBezTo>
                    <a:pt x="11" y="743"/>
                    <a:pt x="11" y="743"/>
                    <a:pt x="11" y="743"/>
                  </a:cubicBezTo>
                  <a:cubicBezTo>
                    <a:pt x="8" y="740"/>
                    <a:pt x="8" y="740"/>
                    <a:pt x="8" y="740"/>
                  </a:cubicBezTo>
                  <a:cubicBezTo>
                    <a:pt x="7" y="744"/>
                    <a:pt x="7" y="744"/>
                    <a:pt x="7" y="744"/>
                  </a:cubicBezTo>
                  <a:cubicBezTo>
                    <a:pt x="105" y="792"/>
                    <a:pt x="105" y="792"/>
                    <a:pt x="105" y="792"/>
                  </a:cubicBezTo>
                  <a:cubicBezTo>
                    <a:pt x="106" y="793"/>
                    <a:pt x="109" y="793"/>
                    <a:pt x="110" y="791"/>
                  </a:cubicBezTo>
                  <a:cubicBezTo>
                    <a:pt x="110" y="790"/>
                    <a:pt x="110" y="789"/>
                    <a:pt x="110" y="789"/>
                  </a:cubicBezTo>
                  <a:cubicBezTo>
                    <a:pt x="110" y="788"/>
                    <a:pt x="110" y="787"/>
                    <a:pt x="110" y="787"/>
                  </a:cubicBezTo>
                  <a:cubicBezTo>
                    <a:pt x="109" y="786"/>
                    <a:pt x="109" y="786"/>
                    <a:pt x="109" y="786"/>
                  </a:cubicBezTo>
                  <a:cubicBezTo>
                    <a:pt x="109" y="785"/>
                    <a:pt x="108" y="785"/>
                    <a:pt x="108" y="785"/>
                  </a:cubicBezTo>
                  <a:cubicBezTo>
                    <a:pt x="106" y="784"/>
                    <a:pt x="104" y="782"/>
                    <a:pt x="101" y="780"/>
                  </a:cubicBezTo>
                  <a:cubicBezTo>
                    <a:pt x="89" y="773"/>
                    <a:pt x="65" y="759"/>
                    <a:pt x="45" y="747"/>
                  </a:cubicBezTo>
                  <a:cubicBezTo>
                    <a:pt x="35" y="741"/>
                    <a:pt x="26" y="736"/>
                    <a:pt x="19" y="731"/>
                  </a:cubicBezTo>
                  <a:cubicBezTo>
                    <a:pt x="16" y="729"/>
                    <a:pt x="13" y="727"/>
                    <a:pt x="11" y="726"/>
                  </a:cubicBezTo>
                  <a:cubicBezTo>
                    <a:pt x="10" y="725"/>
                    <a:pt x="10" y="725"/>
                    <a:pt x="9" y="724"/>
                  </a:cubicBezTo>
                  <a:cubicBezTo>
                    <a:pt x="9" y="724"/>
                    <a:pt x="9" y="724"/>
                    <a:pt x="9" y="724"/>
                  </a:cubicBezTo>
                  <a:cubicBezTo>
                    <a:pt x="9" y="724"/>
                    <a:pt x="9" y="724"/>
                    <a:pt x="9" y="724"/>
                  </a:cubicBezTo>
                  <a:cubicBezTo>
                    <a:pt x="9" y="724"/>
                    <a:pt x="9" y="724"/>
                    <a:pt x="9" y="724"/>
                  </a:cubicBezTo>
                  <a:cubicBezTo>
                    <a:pt x="9" y="724"/>
                    <a:pt x="9" y="724"/>
                    <a:pt x="9" y="724"/>
                  </a:cubicBezTo>
                  <a:cubicBezTo>
                    <a:pt x="9" y="724"/>
                    <a:pt x="9" y="724"/>
                    <a:pt x="9" y="724"/>
                  </a:cubicBezTo>
                  <a:cubicBezTo>
                    <a:pt x="9" y="724"/>
                    <a:pt x="9" y="724"/>
                    <a:pt x="9" y="724"/>
                  </a:cubicBezTo>
                  <a:cubicBezTo>
                    <a:pt x="7" y="726"/>
                    <a:pt x="7" y="726"/>
                    <a:pt x="7" y="726"/>
                  </a:cubicBezTo>
                  <a:cubicBezTo>
                    <a:pt x="9" y="725"/>
                    <a:pt x="9" y="725"/>
                    <a:pt x="9" y="725"/>
                  </a:cubicBezTo>
                  <a:cubicBezTo>
                    <a:pt x="9" y="724"/>
                    <a:pt x="9" y="724"/>
                    <a:pt x="9" y="724"/>
                  </a:cubicBezTo>
                  <a:cubicBezTo>
                    <a:pt x="7" y="726"/>
                    <a:pt x="7" y="726"/>
                    <a:pt x="7" y="726"/>
                  </a:cubicBezTo>
                  <a:cubicBezTo>
                    <a:pt x="9" y="725"/>
                    <a:pt x="9" y="725"/>
                    <a:pt x="9" y="725"/>
                  </a:cubicBezTo>
                  <a:cubicBezTo>
                    <a:pt x="6" y="726"/>
                    <a:pt x="6" y="726"/>
                    <a:pt x="6" y="726"/>
                  </a:cubicBezTo>
                  <a:cubicBezTo>
                    <a:pt x="10" y="726"/>
                    <a:pt x="10" y="726"/>
                    <a:pt x="10" y="726"/>
                  </a:cubicBezTo>
                  <a:cubicBezTo>
                    <a:pt x="10" y="725"/>
                    <a:pt x="10" y="725"/>
                    <a:pt x="9" y="725"/>
                  </a:cubicBezTo>
                  <a:cubicBezTo>
                    <a:pt x="6" y="726"/>
                    <a:pt x="6" y="726"/>
                    <a:pt x="6" y="726"/>
                  </a:cubicBezTo>
                  <a:cubicBezTo>
                    <a:pt x="10" y="726"/>
                    <a:pt x="10" y="726"/>
                    <a:pt x="10" y="726"/>
                  </a:cubicBezTo>
                  <a:cubicBezTo>
                    <a:pt x="6" y="726"/>
                    <a:pt x="6" y="726"/>
                    <a:pt x="6" y="726"/>
                  </a:cubicBezTo>
                  <a:cubicBezTo>
                    <a:pt x="9" y="728"/>
                    <a:pt x="9" y="728"/>
                    <a:pt x="9" y="728"/>
                  </a:cubicBezTo>
                  <a:cubicBezTo>
                    <a:pt x="10" y="727"/>
                    <a:pt x="10" y="727"/>
                    <a:pt x="10" y="726"/>
                  </a:cubicBezTo>
                  <a:cubicBezTo>
                    <a:pt x="6" y="726"/>
                    <a:pt x="6" y="726"/>
                    <a:pt x="6" y="726"/>
                  </a:cubicBezTo>
                  <a:cubicBezTo>
                    <a:pt x="9" y="728"/>
                    <a:pt x="9" y="728"/>
                    <a:pt x="9" y="728"/>
                  </a:cubicBezTo>
                  <a:cubicBezTo>
                    <a:pt x="6" y="726"/>
                    <a:pt x="6" y="726"/>
                    <a:pt x="6" y="726"/>
                  </a:cubicBezTo>
                  <a:cubicBezTo>
                    <a:pt x="4" y="729"/>
                    <a:pt x="4" y="729"/>
                    <a:pt x="4" y="729"/>
                  </a:cubicBezTo>
                  <a:cubicBezTo>
                    <a:pt x="4" y="729"/>
                    <a:pt x="32" y="745"/>
                    <a:pt x="61" y="761"/>
                  </a:cubicBezTo>
                  <a:cubicBezTo>
                    <a:pt x="75" y="769"/>
                    <a:pt x="90" y="777"/>
                    <a:pt x="102" y="783"/>
                  </a:cubicBezTo>
                  <a:cubicBezTo>
                    <a:pt x="107" y="786"/>
                    <a:pt x="113" y="788"/>
                    <a:pt x="116" y="790"/>
                  </a:cubicBezTo>
                  <a:cubicBezTo>
                    <a:pt x="118" y="791"/>
                    <a:pt x="120" y="791"/>
                    <a:pt x="122" y="792"/>
                  </a:cubicBezTo>
                  <a:cubicBezTo>
                    <a:pt x="122" y="792"/>
                    <a:pt x="123" y="792"/>
                    <a:pt x="124" y="793"/>
                  </a:cubicBezTo>
                  <a:cubicBezTo>
                    <a:pt x="124" y="793"/>
                    <a:pt x="125" y="793"/>
                    <a:pt x="126" y="793"/>
                  </a:cubicBezTo>
                  <a:cubicBezTo>
                    <a:pt x="126" y="793"/>
                    <a:pt x="126" y="793"/>
                    <a:pt x="127" y="793"/>
                  </a:cubicBezTo>
                  <a:cubicBezTo>
                    <a:pt x="128" y="792"/>
                    <a:pt x="129" y="792"/>
                    <a:pt x="129" y="791"/>
                  </a:cubicBezTo>
                  <a:cubicBezTo>
                    <a:pt x="130" y="790"/>
                    <a:pt x="130" y="789"/>
                    <a:pt x="130" y="788"/>
                  </a:cubicBezTo>
                  <a:cubicBezTo>
                    <a:pt x="130" y="787"/>
                    <a:pt x="129" y="786"/>
                    <a:pt x="128" y="785"/>
                  </a:cubicBezTo>
                  <a:cubicBezTo>
                    <a:pt x="128" y="785"/>
                    <a:pt x="126" y="784"/>
                    <a:pt x="123" y="782"/>
                  </a:cubicBezTo>
                  <a:cubicBezTo>
                    <a:pt x="111" y="775"/>
                    <a:pt x="83" y="758"/>
                    <a:pt x="57" y="742"/>
                  </a:cubicBezTo>
                  <a:cubicBezTo>
                    <a:pt x="44" y="734"/>
                    <a:pt x="32" y="727"/>
                    <a:pt x="23" y="721"/>
                  </a:cubicBezTo>
                  <a:cubicBezTo>
                    <a:pt x="19" y="718"/>
                    <a:pt x="15" y="716"/>
                    <a:pt x="13" y="714"/>
                  </a:cubicBezTo>
                  <a:cubicBezTo>
                    <a:pt x="12" y="713"/>
                    <a:pt x="11" y="713"/>
                    <a:pt x="10" y="712"/>
                  </a:cubicBezTo>
                  <a:cubicBezTo>
                    <a:pt x="10" y="712"/>
                    <a:pt x="10" y="712"/>
                    <a:pt x="10" y="712"/>
                  </a:cubicBezTo>
                  <a:cubicBezTo>
                    <a:pt x="8" y="713"/>
                    <a:pt x="8" y="713"/>
                    <a:pt x="8" y="713"/>
                  </a:cubicBezTo>
                  <a:cubicBezTo>
                    <a:pt x="10" y="712"/>
                    <a:pt x="10" y="712"/>
                    <a:pt x="10" y="712"/>
                  </a:cubicBezTo>
                  <a:cubicBezTo>
                    <a:pt x="10" y="712"/>
                    <a:pt x="10" y="712"/>
                    <a:pt x="10" y="712"/>
                  </a:cubicBezTo>
                  <a:cubicBezTo>
                    <a:pt x="8" y="713"/>
                    <a:pt x="8" y="713"/>
                    <a:pt x="8" y="713"/>
                  </a:cubicBezTo>
                  <a:cubicBezTo>
                    <a:pt x="10" y="712"/>
                    <a:pt x="10" y="712"/>
                    <a:pt x="10" y="712"/>
                  </a:cubicBezTo>
                  <a:cubicBezTo>
                    <a:pt x="7" y="714"/>
                    <a:pt x="7" y="714"/>
                    <a:pt x="7" y="714"/>
                  </a:cubicBezTo>
                  <a:cubicBezTo>
                    <a:pt x="10" y="712"/>
                    <a:pt x="10" y="712"/>
                    <a:pt x="10" y="712"/>
                  </a:cubicBezTo>
                  <a:cubicBezTo>
                    <a:pt x="10" y="712"/>
                    <a:pt x="10" y="712"/>
                    <a:pt x="10" y="712"/>
                  </a:cubicBezTo>
                  <a:cubicBezTo>
                    <a:pt x="7" y="714"/>
                    <a:pt x="7" y="714"/>
                    <a:pt x="7" y="714"/>
                  </a:cubicBezTo>
                  <a:cubicBezTo>
                    <a:pt x="10" y="712"/>
                    <a:pt x="10" y="712"/>
                    <a:pt x="10" y="712"/>
                  </a:cubicBezTo>
                  <a:cubicBezTo>
                    <a:pt x="7" y="714"/>
                    <a:pt x="7" y="714"/>
                    <a:pt x="7" y="714"/>
                  </a:cubicBezTo>
                  <a:cubicBezTo>
                    <a:pt x="11" y="714"/>
                    <a:pt x="11" y="714"/>
                    <a:pt x="11" y="714"/>
                  </a:cubicBezTo>
                  <a:cubicBezTo>
                    <a:pt x="11" y="713"/>
                    <a:pt x="10" y="713"/>
                    <a:pt x="10" y="712"/>
                  </a:cubicBezTo>
                  <a:cubicBezTo>
                    <a:pt x="7" y="714"/>
                    <a:pt x="7" y="714"/>
                    <a:pt x="7" y="714"/>
                  </a:cubicBezTo>
                  <a:cubicBezTo>
                    <a:pt x="11" y="714"/>
                    <a:pt x="11" y="714"/>
                    <a:pt x="11" y="714"/>
                  </a:cubicBezTo>
                  <a:cubicBezTo>
                    <a:pt x="7" y="714"/>
                    <a:pt x="7" y="714"/>
                    <a:pt x="7" y="714"/>
                  </a:cubicBezTo>
                  <a:cubicBezTo>
                    <a:pt x="10" y="716"/>
                    <a:pt x="10" y="716"/>
                    <a:pt x="10" y="716"/>
                  </a:cubicBezTo>
                  <a:cubicBezTo>
                    <a:pt x="10" y="716"/>
                    <a:pt x="11" y="715"/>
                    <a:pt x="11" y="714"/>
                  </a:cubicBezTo>
                  <a:cubicBezTo>
                    <a:pt x="7" y="714"/>
                    <a:pt x="7" y="714"/>
                    <a:pt x="7" y="714"/>
                  </a:cubicBezTo>
                  <a:cubicBezTo>
                    <a:pt x="10" y="716"/>
                    <a:pt x="10" y="716"/>
                    <a:pt x="10" y="716"/>
                  </a:cubicBezTo>
                  <a:cubicBezTo>
                    <a:pt x="10" y="716"/>
                    <a:pt x="10" y="716"/>
                    <a:pt x="10" y="716"/>
                  </a:cubicBezTo>
                  <a:cubicBezTo>
                    <a:pt x="7" y="714"/>
                    <a:pt x="7" y="714"/>
                    <a:pt x="7" y="714"/>
                  </a:cubicBezTo>
                  <a:cubicBezTo>
                    <a:pt x="8" y="718"/>
                    <a:pt x="8" y="718"/>
                    <a:pt x="8" y="718"/>
                  </a:cubicBezTo>
                  <a:cubicBezTo>
                    <a:pt x="9" y="718"/>
                    <a:pt x="9" y="717"/>
                    <a:pt x="10" y="716"/>
                  </a:cubicBezTo>
                  <a:cubicBezTo>
                    <a:pt x="7" y="714"/>
                    <a:pt x="7" y="714"/>
                    <a:pt x="7" y="714"/>
                  </a:cubicBezTo>
                  <a:cubicBezTo>
                    <a:pt x="8" y="718"/>
                    <a:pt x="8" y="718"/>
                    <a:pt x="8" y="718"/>
                  </a:cubicBezTo>
                  <a:cubicBezTo>
                    <a:pt x="7" y="715"/>
                    <a:pt x="7" y="715"/>
                    <a:pt x="7" y="715"/>
                  </a:cubicBezTo>
                  <a:cubicBezTo>
                    <a:pt x="7" y="718"/>
                    <a:pt x="7" y="718"/>
                    <a:pt x="7" y="718"/>
                  </a:cubicBezTo>
                  <a:cubicBezTo>
                    <a:pt x="7" y="718"/>
                    <a:pt x="8" y="718"/>
                    <a:pt x="8" y="718"/>
                  </a:cubicBezTo>
                  <a:cubicBezTo>
                    <a:pt x="7" y="715"/>
                    <a:pt x="7" y="715"/>
                    <a:pt x="7" y="715"/>
                  </a:cubicBezTo>
                  <a:cubicBezTo>
                    <a:pt x="7" y="718"/>
                    <a:pt x="7" y="718"/>
                    <a:pt x="7" y="718"/>
                  </a:cubicBezTo>
                  <a:cubicBezTo>
                    <a:pt x="7" y="716"/>
                    <a:pt x="7" y="716"/>
                    <a:pt x="7" y="716"/>
                  </a:cubicBezTo>
                  <a:cubicBezTo>
                    <a:pt x="7" y="718"/>
                    <a:pt x="7" y="718"/>
                    <a:pt x="7" y="718"/>
                  </a:cubicBezTo>
                  <a:cubicBezTo>
                    <a:pt x="7" y="718"/>
                    <a:pt x="7" y="718"/>
                    <a:pt x="7" y="718"/>
                  </a:cubicBezTo>
                  <a:cubicBezTo>
                    <a:pt x="7" y="716"/>
                    <a:pt x="7" y="716"/>
                    <a:pt x="7" y="716"/>
                  </a:cubicBezTo>
                  <a:cubicBezTo>
                    <a:pt x="7" y="718"/>
                    <a:pt x="7" y="718"/>
                    <a:pt x="7" y="718"/>
                  </a:cubicBezTo>
                  <a:cubicBezTo>
                    <a:pt x="7" y="718"/>
                    <a:pt x="7" y="718"/>
                    <a:pt x="7" y="718"/>
                  </a:cubicBezTo>
                  <a:cubicBezTo>
                    <a:pt x="7" y="718"/>
                    <a:pt x="7" y="718"/>
                    <a:pt x="7" y="718"/>
                  </a:cubicBezTo>
                  <a:cubicBezTo>
                    <a:pt x="7" y="718"/>
                    <a:pt x="7" y="718"/>
                    <a:pt x="7" y="718"/>
                  </a:cubicBezTo>
                  <a:cubicBezTo>
                    <a:pt x="7" y="718"/>
                    <a:pt x="7" y="718"/>
                    <a:pt x="7" y="718"/>
                  </a:cubicBezTo>
                  <a:cubicBezTo>
                    <a:pt x="7" y="718"/>
                    <a:pt x="7" y="718"/>
                    <a:pt x="7" y="718"/>
                  </a:cubicBezTo>
                  <a:cubicBezTo>
                    <a:pt x="7" y="718"/>
                    <a:pt x="8" y="718"/>
                    <a:pt x="10" y="719"/>
                  </a:cubicBezTo>
                  <a:cubicBezTo>
                    <a:pt x="15" y="721"/>
                    <a:pt x="27" y="727"/>
                    <a:pt x="41" y="735"/>
                  </a:cubicBezTo>
                  <a:cubicBezTo>
                    <a:pt x="62" y="746"/>
                    <a:pt x="89" y="760"/>
                    <a:pt x="110" y="772"/>
                  </a:cubicBezTo>
                  <a:cubicBezTo>
                    <a:pt x="121" y="778"/>
                    <a:pt x="130" y="783"/>
                    <a:pt x="137" y="787"/>
                  </a:cubicBezTo>
                  <a:cubicBezTo>
                    <a:pt x="143" y="791"/>
                    <a:pt x="147" y="793"/>
                    <a:pt x="147" y="793"/>
                  </a:cubicBezTo>
                  <a:cubicBezTo>
                    <a:pt x="149" y="794"/>
                    <a:pt x="152" y="793"/>
                    <a:pt x="153" y="791"/>
                  </a:cubicBezTo>
                  <a:cubicBezTo>
                    <a:pt x="154" y="790"/>
                    <a:pt x="153" y="787"/>
                    <a:pt x="151" y="786"/>
                  </a:cubicBezTo>
                  <a:cubicBezTo>
                    <a:pt x="151" y="786"/>
                    <a:pt x="149" y="785"/>
                    <a:pt x="145" y="783"/>
                  </a:cubicBezTo>
                  <a:cubicBezTo>
                    <a:pt x="132" y="775"/>
                    <a:pt x="98" y="755"/>
                    <a:pt x="68" y="736"/>
                  </a:cubicBezTo>
                  <a:cubicBezTo>
                    <a:pt x="52" y="727"/>
                    <a:pt x="38" y="718"/>
                    <a:pt x="28" y="711"/>
                  </a:cubicBezTo>
                  <a:cubicBezTo>
                    <a:pt x="22" y="708"/>
                    <a:pt x="18" y="705"/>
                    <a:pt x="15" y="703"/>
                  </a:cubicBezTo>
                  <a:cubicBezTo>
                    <a:pt x="14" y="702"/>
                    <a:pt x="13" y="701"/>
                    <a:pt x="12" y="700"/>
                  </a:cubicBezTo>
                  <a:cubicBezTo>
                    <a:pt x="12" y="700"/>
                    <a:pt x="12" y="700"/>
                    <a:pt x="12" y="700"/>
                  </a:cubicBezTo>
                  <a:cubicBezTo>
                    <a:pt x="10" y="701"/>
                    <a:pt x="10" y="701"/>
                    <a:pt x="10" y="701"/>
                  </a:cubicBezTo>
                  <a:cubicBezTo>
                    <a:pt x="12" y="700"/>
                    <a:pt x="12" y="700"/>
                    <a:pt x="12" y="700"/>
                  </a:cubicBezTo>
                  <a:cubicBezTo>
                    <a:pt x="12" y="700"/>
                    <a:pt x="12" y="700"/>
                    <a:pt x="12" y="700"/>
                  </a:cubicBezTo>
                  <a:cubicBezTo>
                    <a:pt x="10" y="701"/>
                    <a:pt x="10" y="701"/>
                    <a:pt x="10" y="701"/>
                  </a:cubicBezTo>
                  <a:cubicBezTo>
                    <a:pt x="12" y="700"/>
                    <a:pt x="12" y="700"/>
                    <a:pt x="12" y="700"/>
                  </a:cubicBezTo>
                  <a:cubicBezTo>
                    <a:pt x="9" y="702"/>
                    <a:pt x="9" y="702"/>
                    <a:pt x="9" y="702"/>
                  </a:cubicBezTo>
                  <a:cubicBezTo>
                    <a:pt x="12" y="702"/>
                    <a:pt x="12" y="702"/>
                    <a:pt x="12" y="702"/>
                  </a:cubicBezTo>
                  <a:cubicBezTo>
                    <a:pt x="12" y="701"/>
                    <a:pt x="12" y="700"/>
                    <a:pt x="12" y="700"/>
                  </a:cubicBezTo>
                  <a:cubicBezTo>
                    <a:pt x="9" y="702"/>
                    <a:pt x="9" y="702"/>
                    <a:pt x="9" y="702"/>
                  </a:cubicBezTo>
                  <a:cubicBezTo>
                    <a:pt x="12" y="702"/>
                    <a:pt x="12" y="702"/>
                    <a:pt x="12" y="702"/>
                  </a:cubicBezTo>
                  <a:cubicBezTo>
                    <a:pt x="9" y="702"/>
                    <a:pt x="9" y="702"/>
                    <a:pt x="9" y="702"/>
                  </a:cubicBezTo>
                  <a:cubicBezTo>
                    <a:pt x="12" y="704"/>
                    <a:pt x="12" y="704"/>
                    <a:pt x="12" y="704"/>
                  </a:cubicBezTo>
                  <a:cubicBezTo>
                    <a:pt x="12" y="703"/>
                    <a:pt x="12" y="702"/>
                    <a:pt x="12" y="702"/>
                  </a:cubicBezTo>
                  <a:cubicBezTo>
                    <a:pt x="9" y="702"/>
                    <a:pt x="9" y="702"/>
                    <a:pt x="9" y="702"/>
                  </a:cubicBezTo>
                  <a:cubicBezTo>
                    <a:pt x="12" y="704"/>
                    <a:pt x="12" y="704"/>
                    <a:pt x="12" y="704"/>
                  </a:cubicBezTo>
                  <a:cubicBezTo>
                    <a:pt x="8" y="701"/>
                    <a:pt x="8" y="701"/>
                    <a:pt x="8" y="701"/>
                  </a:cubicBezTo>
                  <a:cubicBezTo>
                    <a:pt x="6" y="705"/>
                    <a:pt x="6" y="705"/>
                    <a:pt x="6" y="705"/>
                  </a:cubicBezTo>
                  <a:cubicBezTo>
                    <a:pt x="6" y="705"/>
                    <a:pt x="47" y="727"/>
                    <a:pt x="89" y="749"/>
                  </a:cubicBezTo>
                  <a:cubicBezTo>
                    <a:pt x="110" y="760"/>
                    <a:pt x="131" y="771"/>
                    <a:pt x="147" y="779"/>
                  </a:cubicBezTo>
                  <a:cubicBezTo>
                    <a:pt x="155" y="783"/>
                    <a:pt x="162" y="787"/>
                    <a:pt x="167" y="789"/>
                  </a:cubicBezTo>
                  <a:cubicBezTo>
                    <a:pt x="170" y="790"/>
                    <a:pt x="172" y="791"/>
                    <a:pt x="174" y="792"/>
                  </a:cubicBezTo>
                  <a:cubicBezTo>
                    <a:pt x="175" y="792"/>
                    <a:pt x="176" y="792"/>
                    <a:pt x="176" y="793"/>
                  </a:cubicBezTo>
                  <a:cubicBezTo>
                    <a:pt x="177" y="793"/>
                    <a:pt x="177" y="793"/>
                    <a:pt x="177" y="793"/>
                  </a:cubicBezTo>
                  <a:cubicBezTo>
                    <a:pt x="178" y="793"/>
                    <a:pt x="178" y="793"/>
                    <a:pt x="179" y="793"/>
                  </a:cubicBezTo>
                  <a:cubicBezTo>
                    <a:pt x="179" y="793"/>
                    <a:pt x="179" y="793"/>
                    <a:pt x="180" y="793"/>
                  </a:cubicBezTo>
                  <a:cubicBezTo>
                    <a:pt x="181" y="793"/>
                    <a:pt x="181" y="792"/>
                    <a:pt x="182" y="791"/>
                  </a:cubicBezTo>
                  <a:cubicBezTo>
                    <a:pt x="182" y="791"/>
                    <a:pt x="182" y="791"/>
                    <a:pt x="182" y="791"/>
                  </a:cubicBezTo>
                  <a:cubicBezTo>
                    <a:pt x="183" y="790"/>
                    <a:pt x="183" y="790"/>
                    <a:pt x="183" y="789"/>
                  </a:cubicBezTo>
                  <a:cubicBezTo>
                    <a:pt x="183" y="788"/>
                    <a:pt x="183" y="788"/>
                    <a:pt x="182" y="788"/>
                  </a:cubicBezTo>
                  <a:cubicBezTo>
                    <a:pt x="182" y="787"/>
                    <a:pt x="182" y="787"/>
                    <a:pt x="182" y="786"/>
                  </a:cubicBezTo>
                  <a:cubicBezTo>
                    <a:pt x="181" y="786"/>
                    <a:pt x="181" y="786"/>
                    <a:pt x="181" y="786"/>
                  </a:cubicBezTo>
                  <a:cubicBezTo>
                    <a:pt x="180" y="785"/>
                    <a:pt x="179" y="784"/>
                    <a:pt x="177" y="783"/>
                  </a:cubicBezTo>
                  <a:cubicBezTo>
                    <a:pt x="171" y="779"/>
                    <a:pt x="157" y="770"/>
                    <a:pt x="140" y="759"/>
                  </a:cubicBezTo>
                  <a:cubicBezTo>
                    <a:pt x="89" y="727"/>
                    <a:pt x="8" y="678"/>
                    <a:pt x="8" y="678"/>
                  </a:cubicBezTo>
                  <a:cubicBezTo>
                    <a:pt x="6" y="681"/>
                    <a:pt x="6" y="681"/>
                    <a:pt x="6" y="681"/>
                  </a:cubicBezTo>
                  <a:cubicBezTo>
                    <a:pt x="4" y="684"/>
                    <a:pt x="4" y="684"/>
                    <a:pt x="4" y="684"/>
                  </a:cubicBezTo>
                  <a:cubicBezTo>
                    <a:pt x="206" y="796"/>
                    <a:pt x="206" y="796"/>
                    <a:pt x="206" y="796"/>
                  </a:cubicBezTo>
                  <a:cubicBezTo>
                    <a:pt x="208" y="797"/>
                    <a:pt x="210" y="796"/>
                    <a:pt x="211" y="794"/>
                  </a:cubicBezTo>
                  <a:cubicBezTo>
                    <a:pt x="212" y="792"/>
                    <a:pt x="211" y="790"/>
                    <a:pt x="210" y="789"/>
                  </a:cubicBezTo>
                  <a:cubicBezTo>
                    <a:pt x="210" y="789"/>
                    <a:pt x="207" y="787"/>
                    <a:pt x="201" y="784"/>
                  </a:cubicBezTo>
                  <a:cubicBezTo>
                    <a:pt x="182" y="772"/>
                    <a:pt x="134" y="743"/>
                    <a:pt x="90" y="716"/>
                  </a:cubicBezTo>
                  <a:cubicBezTo>
                    <a:pt x="68" y="703"/>
                    <a:pt x="48" y="690"/>
                    <a:pt x="33" y="680"/>
                  </a:cubicBezTo>
                  <a:cubicBezTo>
                    <a:pt x="25" y="675"/>
                    <a:pt x="19" y="671"/>
                    <a:pt x="15" y="668"/>
                  </a:cubicBezTo>
                  <a:cubicBezTo>
                    <a:pt x="13" y="667"/>
                    <a:pt x="11" y="666"/>
                    <a:pt x="10" y="665"/>
                  </a:cubicBezTo>
                  <a:cubicBezTo>
                    <a:pt x="10" y="665"/>
                    <a:pt x="9" y="664"/>
                    <a:pt x="9" y="664"/>
                  </a:cubicBezTo>
                  <a:cubicBezTo>
                    <a:pt x="9" y="664"/>
                    <a:pt x="9" y="664"/>
                    <a:pt x="9" y="664"/>
                  </a:cubicBezTo>
                  <a:cubicBezTo>
                    <a:pt x="8" y="666"/>
                    <a:pt x="8" y="666"/>
                    <a:pt x="8" y="666"/>
                  </a:cubicBezTo>
                  <a:cubicBezTo>
                    <a:pt x="9" y="664"/>
                    <a:pt x="9" y="664"/>
                    <a:pt x="9" y="664"/>
                  </a:cubicBezTo>
                  <a:cubicBezTo>
                    <a:pt x="9" y="664"/>
                    <a:pt x="9" y="664"/>
                    <a:pt x="9" y="664"/>
                  </a:cubicBezTo>
                  <a:cubicBezTo>
                    <a:pt x="8" y="666"/>
                    <a:pt x="8" y="666"/>
                    <a:pt x="8" y="666"/>
                  </a:cubicBezTo>
                  <a:cubicBezTo>
                    <a:pt x="9" y="664"/>
                    <a:pt x="9" y="664"/>
                    <a:pt x="9" y="664"/>
                  </a:cubicBezTo>
                  <a:cubicBezTo>
                    <a:pt x="6" y="666"/>
                    <a:pt x="6" y="666"/>
                    <a:pt x="6" y="666"/>
                  </a:cubicBezTo>
                  <a:cubicBezTo>
                    <a:pt x="10" y="666"/>
                    <a:pt x="10" y="666"/>
                    <a:pt x="10" y="666"/>
                  </a:cubicBezTo>
                  <a:cubicBezTo>
                    <a:pt x="10" y="665"/>
                    <a:pt x="10" y="665"/>
                    <a:pt x="9" y="664"/>
                  </a:cubicBezTo>
                  <a:cubicBezTo>
                    <a:pt x="6" y="666"/>
                    <a:pt x="6" y="666"/>
                    <a:pt x="6" y="666"/>
                  </a:cubicBezTo>
                  <a:cubicBezTo>
                    <a:pt x="10" y="666"/>
                    <a:pt x="10" y="666"/>
                    <a:pt x="10" y="666"/>
                  </a:cubicBezTo>
                  <a:cubicBezTo>
                    <a:pt x="6" y="666"/>
                    <a:pt x="6" y="666"/>
                    <a:pt x="6" y="666"/>
                  </a:cubicBezTo>
                  <a:cubicBezTo>
                    <a:pt x="9" y="668"/>
                    <a:pt x="9" y="668"/>
                    <a:pt x="9" y="668"/>
                  </a:cubicBezTo>
                  <a:cubicBezTo>
                    <a:pt x="10" y="668"/>
                    <a:pt x="10" y="667"/>
                    <a:pt x="10" y="666"/>
                  </a:cubicBezTo>
                  <a:cubicBezTo>
                    <a:pt x="6" y="666"/>
                    <a:pt x="6" y="666"/>
                    <a:pt x="6" y="666"/>
                  </a:cubicBezTo>
                  <a:cubicBezTo>
                    <a:pt x="9" y="668"/>
                    <a:pt x="9" y="668"/>
                    <a:pt x="9" y="668"/>
                  </a:cubicBezTo>
                  <a:cubicBezTo>
                    <a:pt x="6" y="666"/>
                    <a:pt x="6" y="666"/>
                    <a:pt x="6" y="666"/>
                  </a:cubicBezTo>
                  <a:cubicBezTo>
                    <a:pt x="4" y="670"/>
                    <a:pt x="4" y="670"/>
                    <a:pt x="4" y="670"/>
                  </a:cubicBezTo>
                  <a:cubicBezTo>
                    <a:pt x="232" y="795"/>
                    <a:pt x="232" y="795"/>
                    <a:pt x="232" y="795"/>
                  </a:cubicBezTo>
                  <a:cubicBezTo>
                    <a:pt x="233" y="796"/>
                    <a:pt x="236" y="796"/>
                    <a:pt x="237" y="794"/>
                  </a:cubicBezTo>
                  <a:cubicBezTo>
                    <a:pt x="237" y="793"/>
                    <a:pt x="237" y="792"/>
                    <a:pt x="237" y="792"/>
                  </a:cubicBezTo>
                  <a:cubicBezTo>
                    <a:pt x="237" y="791"/>
                    <a:pt x="237" y="790"/>
                    <a:pt x="237" y="790"/>
                  </a:cubicBezTo>
                  <a:cubicBezTo>
                    <a:pt x="236" y="789"/>
                    <a:pt x="236" y="789"/>
                    <a:pt x="236" y="789"/>
                  </a:cubicBezTo>
                  <a:cubicBezTo>
                    <a:pt x="235" y="788"/>
                    <a:pt x="235" y="788"/>
                    <a:pt x="234" y="787"/>
                  </a:cubicBezTo>
                  <a:cubicBezTo>
                    <a:pt x="231" y="785"/>
                    <a:pt x="225" y="781"/>
                    <a:pt x="218" y="776"/>
                  </a:cubicBezTo>
                  <a:cubicBezTo>
                    <a:pt x="164" y="741"/>
                    <a:pt x="9" y="647"/>
                    <a:pt x="9" y="647"/>
                  </a:cubicBezTo>
                  <a:cubicBezTo>
                    <a:pt x="7" y="651"/>
                    <a:pt x="7" y="651"/>
                    <a:pt x="7" y="651"/>
                  </a:cubicBezTo>
                  <a:cubicBezTo>
                    <a:pt x="11" y="653"/>
                    <a:pt x="11" y="653"/>
                    <a:pt x="11" y="653"/>
                  </a:cubicBezTo>
                  <a:cubicBezTo>
                    <a:pt x="7" y="651"/>
                    <a:pt x="7" y="651"/>
                    <a:pt x="7" y="651"/>
                  </a:cubicBezTo>
                  <a:cubicBezTo>
                    <a:pt x="9" y="654"/>
                    <a:pt x="9" y="654"/>
                    <a:pt x="9" y="654"/>
                  </a:cubicBezTo>
                  <a:cubicBezTo>
                    <a:pt x="9" y="654"/>
                    <a:pt x="10" y="654"/>
                    <a:pt x="11" y="653"/>
                  </a:cubicBezTo>
                  <a:cubicBezTo>
                    <a:pt x="7" y="651"/>
                    <a:pt x="7" y="651"/>
                    <a:pt x="7" y="651"/>
                  </a:cubicBezTo>
                  <a:cubicBezTo>
                    <a:pt x="9" y="654"/>
                    <a:pt x="9" y="654"/>
                    <a:pt x="9" y="654"/>
                  </a:cubicBezTo>
                  <a:cubicBezTo>
                    <a:pt x="8" y="651"/>
                    <a:pt x="8" y="651"/>
                    <a:pt x="8" y="651"/>
                  </a:cubicBezTo>
                  <a:cubicBezTo>
                    <a:pt x="8" y="655"/>
                    <a:pt x="8" y="655"/>
                    <a:pt x="8" y="655"/>
                  </a:cubicBezTo>
                  <a:cubicBezTo>
                    <a:pt x="8" y="655"/>
                    <a:pt x="8" y="655"/>
                    <a:pt x="9" y="654"/>
                  </a:cubicBezTo>
                  <a:cubicBezTo>
                    <a:pt x="8" y="651"/>
                    <a:pt x="8" y="651"/>
                    <a:pt x="8" y="651"/>
                  </a:cubicBezTo>
                  <a:cubicBezTo>
                    <a:pt x="8" y="655"/>
                    <a:pt x="8" y="655"/>
                    <a:pt x="8" y="655"/>
                  </a:cubicBezTo>
                  <a:cubicBezTo>
                    <a:pt x="8" y="651"/>
                    <a:pt x="8" y="651"/>
                    <a:pt x="8" y="651"/>
                  </a:cubicBezTo>
                  <a:cubicBezTo>
                    <a:pt x="7" y="654"/>
                    <a:pt x="7" y="654"/>
                    <a:pt x="7" y="654"/>
                  </a:cubicBezTo>
                  <a:cubicBezTo>
                    <a:pt x="7" y="654"/>
                    <a:pt x="7" y="655"/>
                    <a:pt x="8" y="655"/>
                  </a:cubicBezTo>
                  <a:cubicBezTo>
                    <a:pt x="8" y="651"/>
                    <a:pt x="8" y="651"/>
                    <a:pt x="8" y="651"/>
                  </a:cubicBezTo>
                  <a:cubicBezTo>
                    <a:pt x="7" y="654"/>
                    <a:pt x="7" y="654"/>
                    <a:pt x="7" y="654"/>
                  </a:cubicBezTo>
                  <a:cubicBezTo>
                    <a:pt x="7" y="653"/>
                    <a:pt x="7" y="653"/>
                    <a:pt x="7" y="653"/>
                  </a:cubicBezTo>
                  <a:cubicBezTo>
                    <a:pt x="7" y="654"/>
                    <a:pt x="7" y="654"/>
                    <a:pt x="7" y="654"/>
                  </a:cubicBezTo>
                  <a:cubicBezTo>
                    <a:pt x="7" y="654"/>
                    <a:pt x="7" y="654"/>
                    <a:pt x="7" y="654"/>
                  </a:cubicBezTo>
                  <a:cubicBezTo>
                    <a:pt x="7" y="653"/>
                    <a:pt x="7" y="653"/>
                    <a:pt x="7" y="653"/>
                  </a:cubicBezTo>
                  <a:cubicBezTo>
                    <a:pt x="7" y="654"/>
                    <a:pt x="7" y="654"/>
                    <a:pt x="7" y="654"/>
                  </a:cubicBezTo>
                  <a:cubicBezTo>
                    <a:pt x="7" y="654"/>
                    <a:pt x="7" y="655"/>
                    <a:pt x="8" y="655"/>
                  </a:cubicBezTo>
                  <a:cubicBezTo>
                    <a:pt x="11" y="656"/>
                    <a:pt x="17" y="660"/>
                    <a:pt x="25" y="664"/>
                  </a:cubicBezTo>
                  <a:cubicBezTo>
                    <a:pt x="53" y="680"/>
                    <a:pt x="108" y="712"/>
                    <a:pt x="157" y="741"/>
                  </a:cubicBezTo>
                  <a:cubicBezTo>
                    <a:pt x="182" y="755"/>
                    <a:pt x="205" y="768"/>
                    <a:pt x="223" y="777"/>
                  </a:cubicBezTo>
                  <a:cubicBezTo>
                    <a:pt x="232" y="782"/>
                    <a:pt x="239" y="786"/>
                    <a:pt x="244" y="789"/>
                  </a:cubicBezTo>
                  <a:cubicBezTo>
                    <a:pt x="247" y="790"/>
                    <a:pt x="250" y="791"/>
                    <a:pt x="251" y="792"/>
                  </a:cubicBezTo>
                  <a:cubicBezTo>
                    <a:pt x="252" y="793"/>
                    <a:pt x="253" y="793"/>
                    <a:pt x="254" y="793"/>
                  </a:cubicBezTo>
                  <a:cubicBezTo>
                    <a:pt x="255" y="793"/>
                    <a:pt x="255" y="794"/>
                    <a:pt x="256" y="794"/>
                  </a:cubicBezTo>
                  <a:cubicBezTo>
                    <a:pt x="257" y="794"/>
                    <a:pt x="257" y="794"/>
                    <a:pt x="258" y="793"/>
                  </a:cubicBezTo>
                  <a:cubicBezTo>
                    <a:pt x="258" y="793"/>
                    <a:pt x="259" y="793"/>
                    <a:pt x="260" y="792"/>
                  </a:cubicBezTo>
                  <a:cubicBezTo>
                    <a:pt x="260" y="792"/>
                    <a:pt x="260" y="792"/>
                    <a:pt x="260" y="792"/>
                  </a:cubicBezTo>
                  <a:cubicBezTo>
                    <a:pt x="260" y="791"/>
                    <a:pt x="261" y="790"/>
                    <a:pt x="261" y="789"/>
                  </a:cubicBezTo>
                  <a:cubicBezTo>
                    <a:pt x="261" y="788"/>
                    <a:pt x="260" y="787"/>
                    <a:pt x="260" y="787"/>
                  </a:cubicBezTo>
                  <a:cubicBezTo>
                    <a:pt x="259" y="786"/>
                    <a:pt x="259" y="785"/>
                    <a:pt x="258" y="784"/>
                  </a:cubicBezTo>
                  <a:cubicBezTo>
                    <a:pt x="256" y="783"/>
                    <a:pt x="254" y="781"/>
                    <a:pt x="251" y="779"/>
                  </a:cubicBezTo>
                  <a:cubicBezTo>
                    <a:pt x="241" y="771"/>
                    <a:pt x="220" y="758"/>
                    <a:pt x="196" y="743"/>
                  </a:cubicBezTo>
                  <a:cubicBezTo>
                    <a:pt x="123" y="697"/>
                    <a:pt x="11" y="632"/>
                    <a:pt x="11" y="632"/>
                  </a:cubicBezTo>
                  <a:cubicBezTo>
                    <a:pt x="9" y="635"/>
                    <a:pt x="9" y="635"/>
                    <a:pt x="9" y="635"/>
                  </a:cubicBezTo>
                  <a:cubicBezTo>
                    <a:pt x="7" y="638"/>
                    <a:pt x="7" y="638"/>
                    <a:pt x="7" y="638"/>
                  </a:cubicBezTo>
                  <a:cubicBezTo>
                    <a:pt x="284" y="795"/>
                    <a:pt x="284" y="795"/>
                    <a:pt x="284" y="795"/>
                  </a:cubicBezTo>
                  <a:cubicBezTo>
                    <a:pt x="286" y="796"/>
                    <a:pt x="288" y="796"/>
                    <a:pt x="289" y="794"/>
                  </a:cubicBezTo>
                  <a:cubicBezTo>
                    <a:pt x="290" y="792"/>
                    <a:pt x="289" y="790"/>
                    <a:pt x="288" y="789"/>
                  </a:cubicBezTo>
                  <a:cubicBezTo>
                    <a:pt x="288" y="789"/>
                    <a:pt x="283" y="786"/>
                    <a:pt x="276" y="782"/>
                  </a:cubicBezTo>
                  <a:cubicBezTo>
                    <a:pt x="249" y="766"/>
                    <a:pt x="183" y="726"/>
                    <a:pt x="123" y="689"/>
                  </a:cubicBezTo>
                  <a:cubicBezTo>
                    <a:pt x="93" y="671"/>
                    <a:pt x="65" y="653"/>
                    <a:pt x="44" y="640"/>
                  </a:cubicBezTo>
                  <a:cubicBezTo>
                    <a:pt x="34" y="633"/>
                    <a:pt x="25" y="627"/>
                    <a:pt x="19" y="623"/>
                  </a:cubicBezTo>
                  <a:cubicBezTo>
                    <a:pt x="17" y="621"/>
                    <a:pt x="14" y="620"/>
                    <a:pt x="13" y="618"/>
                  </a:cubicBezTo>
                  <a:cubicBezTo>
                    <a:pt x="12" y="618"/>
                    <a:pt x="12" y="617"/>
                    <a:pt x="11" y="617"/>
                  </a:cubicBezTo>
                  <a:cubicBezTo>
                    <a:pt x="11" y="617"/>
                    <a:pt x="11" y="617"/>
                    <a:pt x="11" y="617"/>
                  </a:cubicBezTo>
                  <a:cubicBezTo>
                    <a:pt x="10" y="618"/>
                    <a:pt x="10" y="618"/>
                    <a:pt x="10" y="618"/>
                  </a:cubicBezTo>
                  <a:cubicBezTo>
                    <a:pt x="12" y="617"/>
                    <a:pt x="12" y="617"/>
                    <a:pt x="12" y="617"/>
                  </a:cubicBezTo>
                  <a:cubicBezTo>
                    <a:pt x="11" y="617"/>
                    <a:pt x="11" y="617"/>
                    <a:pt x="11" y="617"/>
                  </a:cubicBezTo>
                  <a:cubicBezTo>
                    <a:pt x="10" y="618"/>
                    <a:pt x="10" y="618"/>
                    <a:pt x="10" y="618"/>
                  </a:cubicBezTo>
                  <a:cubicBezTo>
                    <a:pt x="12" y="617"/>
                    <a:pt x="12" y="617"/>
                    <a:pt x="12" y="617"/>
                  </a:cubicBezTo>
                  <a:cubicBezTo>
                    <a:pt x="9" y="619"/>
                    <a:pt x="9" y="619"/>
                    <a:pt x="9" y="619"/>
                  </a:cubicBezTo>
                  <a:cubicBezTo>
                    <a:pt x="12" y="619"/>
                    <a:pt x="12" y="619"/>
                    <a:pt x="12" y="619"/>
                  </a:cubicBezTo>
                  <a:cubicBezTo>
                    <a:pt x="12" y="618"/>
                    <a:pt x="12" y="617"/>
                    <a:pt x="12" y="617"/>
                  </a:cubicBezTo>
                  <a:cubicBezTo>
                    <a:pt x="9" y="619"/>
                    <a:pt x="9" y="619"/>
                    <a:pt x="9" y="619"/>
                  </a:cubicBezTo>
                  <a:cubicBezTo>
                    <a:pt x="12" y="619"/>
                    <a:pt x="12" y="619"/>
                    <a:pt x="12" y="619"/>
                  </a:cubicBezTo>
                  <a:cubicBezTo>
                    <a:pt x="8" y="619"/>
                    <a:pt x="8" y="619"/>
                    <a:pt x="8" y="619"/>
                  </a:cubicBezTo>
                  <a:cubicBezTo>
                    <a:pt x="11" y="621"/>
                    <a:pt x="11" y="621"/>
                    <a:pt x="11" y="621"/>
                  </a:cubicBezTo>
                  <a:cubicBezTo>
                    <a:pt x="12" y="620"/>
                    <a:pt x="12" y="619"/>
                    <a:pt x="12" y="619"/>
                  </a:cubicBezTo>
                  <a:cubicBezTo>
                    <a:pt x="8" y="619"/>
                    <a:pt x="8" y="619"/>
                    <a:pt x="8" y="619"/>
                  </a:cubicBezTo>
                  <a:cubicBezTo>
                    <a:pt x="11" y="621"/>
                    <a:pt x="11" y="621"/>
                    <a:pt x="11" y="621"/>
                  </a:cubicBezTo>
                  <a:cubicBezTo>
                    <a:pt x="8" y="619"/>
                    <a:pt x="8" y="619"/>
                    <a:pt x="8" y="619"/>
                  </a:cubicBezTo>
                  <a:cubicBezTo>
                    <a:pt x="6" y="622"/>
                    <a:pt x="6" y="622"/>
                    <a:pt x="6" y="622"/>
                  </a:cubicBezTo>
                  <a:cubicBezTo>
                    <a:pt x="308" y="795"/>
                    <a:pt x="308" y="795"/>
                    <a:pt x="308" y="795"/>
                  </a:cubicBezTo>
                  <a:cubicBezTo>
                    <a:pt x="310" y="796"/>
                    <a:pt x="312" y="796"/>
                    <a:pt x="313" y="794"/>
                  </a:cubicBezTo>
                  <a:cubicBezTo>
                    <a:pt x="314" y="792"/>
                    <a:pt x="314" y="790"/>
                    <a:pt x="312" y="789"/>
                  </a:cubicBezTo>
                  <a:cubicBezTo>
                    <a:pt x="11" y="601"/>
                    <a:pt x="11" y="601"/>
                    <a:pt x="11" y="601"/>
                  </a:cubicBezTo>
                  <a:cubicBezTo>
                    <a:pt x="9" y="604"/>
                    <a:pt x="9" y="604"/>
                    <a:pt x="9" y="604"/>
                  </a:cubicBezTo>
                  <a:cubicBezTo>
                    <a:pt x="12" y="606"/>
                    <a:pt x="12" y="606"/>
                    <a:pt x="12" y="606"/>
                  </a:cubicBezTo>
                  <a:cubicBezTo>
                    <a:pt x="9" y="604"/>
                    <a:pt x="9" y="604"/>
                    <a:pt x="9" y="604"/>
                  </a:cubicBezTo>
                  <a:cubicBezTo>
                    <a:pt x="10" y="608"/>
                    <a:pt x="10" y="608"/>
                    <a:pt x="10" y="608"/>
                  </a:cubicBezTo>
                  <a:cubicBezTo>
                    <a:pt x="11" y="608"/>
                    <a:pt x="12" y="607"/>
                    <a:pt x="12" y="606"/>
                  </a:cubicBezTo>
                  <a:cubicBezTo>
                    <a:pt x="9" y="604"/>
                    <a:pt x="9" y="604"/>
                    <a:pt x="9" y="604"/>
                  </a:cubicBezTo>
                  <a:cubicBezTo>
                    <a:pt x="10" y="608"/>
                    <a:pt x="10" y="608"/>
                    <a:pt x="10" y="608"/>
                  </a:cubicBezTo>
                  <a:cubicBezTo>
                    <a:pt x="9" y="604"/>
                    <a:pt x="9" y="604"/>
                    <a:pt x="9" y="604"/>
                  </a:cubicBezTo>
                  <a:cubicBezTo>
                    <a:pt x="9" y="608"/>
                    <a:pt x="9" y="608"/>
                    <a:pt x="9" y="608"/>
                  </a:cubicBezTo>
                  <a:cubicBezTo>
                    <a:pt x="9" y="608"/>
                    <a:pt x="10" y="608"/>
                    <a:pt x="10" y="608"/>
                  </a:cubicBezTo>
                  <a:cubicBezTo>
                    <a:pt x="9" y="604"/>
                    <a:pt x="9" y="604"/>
                    <a:pt x="9" y="604"/>
                  </a:cubicBezTo>
                  <a:cubicBezTo>
                    <a:pt x="9" y="608"/>
                    <a:pt x="9" y="608"/>
                    <a:pt x="9" y="608"/>
                  </a:cubicBezTo>
                  <a:cubicBezTo>
                    <a:pt x="9" y="604"/>
                    <a:pt x="9" y="604"/>
                    <a:pt x="9" y="604"/>
                  </a:cubicBezTo>
                  <a:cubicBezTo>
                    <a:pt x="8" y="608"/>
                    <a:pt x="8" y="608"/>
                    <a:pt x="8" y="608"/>
                  </a:cubicBezTo>
                  <a:cubicBezTo>
                    <a:pt x="8" y="608"/>
                    <a:pt x="8" y="608"/>
                    <a:pt x="9" y="608"/>
                  </a:cubicBezTo>
                  <a:cubicBezTo>
                    <a:pt x="9" y="604"/>
                    <a:pt x="9" y="604"/>
                    <a:pt x="9" y="604"/>
                  </a:cubicBezTo>
                  <a:cubicBezTo>
                    <a:pt x="8" y="608"/>
                    <a:pt x="8" y="608"/>
                    <a:pt x="8" y="608"/>
                  </a:cubicBezTo>
                  <a:cubicBezTo>
                    <a:pt x="9" y="605"/>
                    <a:pt x="9" y="605"/>
                    <a:pt x="9" y="605"/>
                  </a:cubicBezTo>
                  <a:cubicBezTo>
                    <a:pt x="7" y="608"/>
                    <a:pt x="7" y="608"/>
                    <a:pt x="7" y="608"/>
                  </a:cubicBezTo>
                  <a:cubicBezTo>
                    <a:pt x="8" y="608"/>
                    <a:pt x="8" y="608"/>
                    <a:pt x="8" y="608"/>
                  </a:cubicBezTo>
                  <a:cubicBezTo>
                    <a:pt x="9" y="605"/>
                    <a:pt x="9" y="605"/>
                    <a:pt x="9" y="605"/>
                  </a:cubicBezTo>
                  <a:cubicBezTo>
                    <a:pt x="7" y="608"/>
                    <a:pt x="7" y="608"/>
                    <a:pt x="7" y="608"/>
                  </a:cubicBezTo>
                  <a:cubicBezTo>
                    <a:pt x="8" y="608"/>
                    <a:pt x="8" y="608"/>
                    <a:pt x="9" y="608"/>
                  </a:cubicBezTo>
                  <a:cubicBezTo>
                    <a:pt x="15" y="612"/>
                    <a:pt x="37" y="625"/>
                    <a:pt x="67" y="643"/>
                  </a:cubicBezTo>
                  <a:cubicBezTo>
                    <a:pt x="113" y="670"/>
                    <a:pt x="175" y="708"/>
                    <a:pt x="228" y="739"/>
                  </a:cubicBezTo>
                  <a:cubicBezTo>
                    <a:pt x="254" y="754"/>
                    <a:pt x="278" y="768"/>
                    <a:pt x="296" y="778"/>
                  </a:cubicBezTo>
                  <a:cubicBezTo>
                    <a:pt x="305" y="783"/>
                    <a:pt x="313" y="787"/>
                    <a:pt x="319" y="789"/>
                  </a:cubicBezTo>
                  <a:cubicBezTo>
                    <a:pt x="322" y="791"/>
                    <a:pt x="324" y="792"/>
                    <a:pt x="326" y="793"/>
                  </a:cubicBezTo>
                  <a:cubicBezTo>
                    <a:pt x="327" y="793"/>
                    <a:pt x="328" y="793"/>
                    <a:pt x="329" y="793"/>
                  </a:cubicBezTo>
                  <a:cubicBezTo>
                    <a:pt x="330" y="794"/>
                    <a:pt x="330" y="794"/>
                    <a:pt x="331" y="794"/>
                  </a:cubicBezTo>
                  <a:cubicBezTo>
                    <a:pt x="332" y="794"/>
                    <a:pt x="332" y="794"/>
                    <a:pt x="333" y="794"/>
                  </a:cubicBezTo>
                  <a:cubicBezTo>
                    <a:pt x="334" y="793"/>
                    <a:pt x="335" y="793"/>
                    <a:pt x="335" y="792"/>
                  </a:cubicBezTo>
                  <a:cubicBezTo>
                    <a:pt x="335" y="792"/>
                    <a:pt x="335" y="792"/>
                    <a:pt x="335" y="792"/>
                  </a:cubicBezTo>
                  <a:cubicBezTo>
                    <a:pt x="336" y="791"/>
                    <a:pt x="336" y="790"/>
                    <a:pt x="336" y="790"/>
                  </a:cubicBezTo>
                  <a:cubicBezTo>
                    <a:pt x="336" y="788"/>
                    <a:pt x="335" y="787"/>
                    <a:pt x="335" y="787"/>
                  </a:cubicBezTo>
                  <a:cubicBezTo>
                    <a:pt x="334" y="786"/>
                    <a:pt x="334" y="785"/>
                    <a:pt x="333" y="784"/>
                  </a:cubicBezTo>
                  <a:cubicBezTo>
                    <a:pt x="331" y="783"/>
                    <a:pt x="328" y="780"/>
                    <a:pt x="324" y="778"/>
                  </a:cubicBezTo>
                  <a:cubicBezTo>
                    <a:pt x="310" y="768"/>
                    <a:pt x="284" y="751"/>
                    <a:pt x="251" y="731"/>
                  </a:cubicBezTo>
                  <a:cubicBezTo>
                    <a:pt x="155" y="670"/>
                    <a:pt x="8" y="583"/>
                    <a:pt x="8" y="583"/>
                  </a:cubicBezTo>
                  <a:cubicBezTo>
                    <a:pt x="6" y="586"/>
                    <a:pt x="6" y="586"/>
                    <a:pt x="6" y="586"/>
                  </a:cubicBezTo>
                  <a:cubicBezTo>
                    <a:pt x="10" y="588"/>
                    <a:pt x="10" y="588"/>
                    <a:pt x="10" y="588"/>
                  </a:cubicBezTo>
                  <a:cubicBezTo>
                    <a:pt x="7" y="586"/>
                    <a:pt x="7" y="586"/>
                    <a:pt x="7" y="586"/>
                  </a:cubicBezTo>
                  <a:cubicBezTo>
                    <a:pt x="8" y="590"/>
                    <a:pt x="8" y="590"/>
                    <a:pt x="8" y="590"/>
                  </a:cubicBezTo>
                  <a:cubicBezTo>
                    <a:pt x="8" y="590"/>
                    <a:pt x="9" y="589"/>
                    <a:pt x="10" y="588"/>
                  </a:cubicBezTo>
                  <a:cubicBezTo>
                    <a:pt x="7" y="586"/>
                    <a:pt x="7" y="586"/>
                    <a:pt x="7" y="586"/>
                  </a:cubicBezTo>
                  <a:cubicBezTo>
                    <a:pt x="8" y="590"/>
                    <a:pt x="8" y="590"/>
                    <a:pt x="8" y="590"/>
                  </a:cubicBezTo>
                  <a:cubicBezTo>
                    <a:pt x="7" y="586"/>
                    <a:pt x="7" y="586"/>
                    <a:pt x="7" y="586"/>
                  </a:cubicBezTo>
                  <a:cubicBezTo>
                    <a:pt x="7" y="590"/>
                    <a:pt x="7" y="590"/>
                    <a:pt x="7" y="590"/>
                  </a:cubicBezTo>
                  <a:cubicBezTo>
                    <a:pt x="7" y="590"/>
                    <a:pt x="7" y="590"/>
                    <a:pt x="8" y="590"/>
                  </a:cubicBezTo>
                  <a:cubicBezTo>
                    <a:pt x="7" y="586"/>
                    <a:pt x="7" y="586"/>
                    <a:pt x="7" y="586"/>
                  </a:cubicBezTo>
                  <a:cubicBezTo>
                    <a:pt x="7" y="590"/>
                    <a:pt x="7" y="590"/>
                    <a:pt x="7" y="590"/>
                  </a:cubicBezTo>
                  <a:cubicBezTo>
                    <a:pt x="7" y="587"/>
                    <a:pt x="7" y="587"/>
                    <a:pt x="7" y="587"/>
                  </a:cubicBezTo>
                  <a:cubicBezTo>
                    <a:pt x="5" y="590"/>
                    <a:pt x="5" y="590"/>
                    <a:pt x="5" y="590"/>
                  </a:cubicBezTo>
                  <a:cubicBezTo>
                    <a:pt x="6" y="590"/>
                    <a:pt x="6" y="590"/>
                    <a:pt x="7" y="590"/>
                  </a:cubicBezTo>
                  <a:cubicBezTo>
                    <a:pt x="7" y="587"/>
                    <a:pt x="7" y="587"/>
                    <a:pt x="7" y="587"/>
                  </a:cubicBezTo>
                  <a:cubicBezTo>
                    <a:pt x="5" y="590"/>
                    <a:pt x="5" y="590"/>
                    <a:pt x="5" y="590"/>
                  </a:cubicBezTo>
                  <a:cubicBezTo>
                    <a:pt x="6" y="588"/>
                    <a:pt x="6" y="588"/>
                    <a:pt x="6" y="588"/>
                  </a:cubicBezTo>
                  <a:cubicBezTo>
                    <a:pt x="5" y="590"/>
                    <a:pt x="5" y="590"/>
                    <a:pt x="5" y="590"/>
                  </a:cubicBezTo>
                  <a:cubicBezTo>
                    <a:pt x="5" y="590"/>
                    <a:pt x="5" y="590"/>
                    <a:pt x="5" y="590"/>
                  </a:cubicBezTo>
                  <a:cubicBezTo>
                    <a:pt x="6" y="588"/>
                    <a:pt x="6" y="588"/>
                    <a:pt x="6" y="588"/>
                  </a:cubicBezTo>
                  <a:cubicBezTo>
                    <a:pt x="5" y="590"/>
                    <a:pt x="5" y="590"/>
                    <a:pt x="5" y="590"/>
                  </a:cubicBezTo>
                  <a:cubicBezTo>
                    <a:pt x="5" y="590"/>
                    <a:pt x="6" y="590"/>
                    <a:pt x="7" y="591"/>
                  </a:cubicBezTo>
                  <a:cubicBezTo>
                    <a:pt x="14" y="595"/>
                    <a:pt x="40" y="609"/>
                    <a:pt x="74" y="629"/>
                  </a:cubicBezTo>
                  <a:cubicBezTo>
                    <a:pt x="125" y="658"/>
                    <a:pt x="196" y="699"/>
                    <a:pt x="254" y="732"/>
                  </a:cubicBezTo>
                  <a:cubicBezTo>
                    <a:pt x="283" y="749"/>
                    <a:pt x="308" y="764"/>
                    <a:pt x="327" y="775"/>
                  </a:cubicBezTo>
                  <a:cubicBezTo>
                    <a:pt x="336" y="780"/>
                    <a:pt x="344" y="784"/>
                    <a:pt x="349" y="787"/>
                  </a:cubicBezTo>
                  <a:cubicBezTo>
                    <a:pt x="354" y="790"/>
                    <a:pt x="357" y="792"/>
                    <a:pt x="357" y="792"/>
                  </a:cubicBezTo>
                  <a:cubicBezTo>
                    <a:pt x="358" y="793"/>
                    <a:pt x="361" y="792"/>
                    <a:pt x="362" y="790"/>
                  </a:cubicBezTo>
                  <a:cubicBezTo>
                    <a:pt x="363" y="789"/>
                    <a:pt x="362" y="786"/>
                    <a:pt x="361" y="785"/>
                  </a:cubicBezTo>
                  <a:cubicBezTo>
                    <a:pt x="9" y="565"/>
                    <a:pt x="9" y="565"/>
                    <a:pt x="9" y="565"/>
                  </a:cubicBezTo>
                  <a:cubicBezTo>
                    <a:pt x="8" y="565"/>
                    <a:pt x="7" y="565"/>
                    <a:pt x="6" y="565"/>
                  </a:cubicBezTo>
                  <a:cubicBezTo>
                    <a:pt x="5" y="565"/>
                    <a:pt x="4" y="566"/>
                    <a:pt x="4" y="567"/>
                  </a:cubicBezTo>
                  <a:cubicBezTo>
                    <a:pt x="3" y="568"/>
                    <a:pt x="3" y="569"/>
                    <a:pt x="3" y="570"/>
                  </a:cubicBezTo>
                  <a:cubicBezTo>
                    <a:pt x="3" y="571"/>
                    <a:pt x="4" y="571"/>
                    <a:pt x="5" y="572"/>
                  </a:cubicBezTo>
                  <a:cubicBezTo>
                    <a:pt x="5" y="572"/>
                    <a:pt x="93" y="627"/>
                    <a:pt x="184" y="682"/>
                  </a:cubicBezTo>
                  <a:cubicBezTo>
                    <a:pt x="229" y="710"/>
                    <a:pt x="275" y="737"/>
                    <a:pt x="310" y="758"/>
                  </a:cubicBezTo>
                  <a:cubicBezTo>
                    <a:pt x="328" y="768"/>
                    <a:pt x="344" y="777"/>
                    <a:pt x="355" y="783"/>
                  </a:cubicBezTo>
                  <a:cubicBezTo>
                    <a:pt x="361" y="786"/>
                    <a:pt x="365" y="788"/>
                    <a:pt x="369" y="790"/>
                  </a:cubicBezTo>
                  <a:cubicBezTo>
                    <a:pt x="371" y="791"/>
                    <a:pt x="373" y="791"/>
                    <a:pt x="374" y="792"/>
                  </a:cubicBezTo>
                  <a:cubicBezTo>
                    <a:pt x="375" y="792"/>
                    <a:pt x="375" y="792"/>
                    <a:pt x="376" y="792"/>
                  </a:cubicBezTo>
                  <a:cubicBezTo>
                    <a:pt x="377" y="793"/>
                    <a:pt x="377" y="793"/>
                    <a:pt x="378" y="793"/>
                  </a:cubicBezTo>
                  <a:cubicBezTo>
                    <a:pt x="378" y="793"/>
                    <a:pt x="379" y="793"/>
                    <a:pt x="380" y="792"/>
                  </a:cubicBezTo>
                  <a:cubicBezTo>
                    <a:pt x="380" y="792"/>
                    <a:pt x="381" y="792"/>
                    <a:pt x="382" y="791"/>
                  </a:cubicBezTo>
                  <a:cubicBezTo>
                    <a:pt x="382" y="791"/>
                    <a:pt x="382" y="791"/>
                    <a:pt x="382" y="791"/>
                  </a:cubicBezTo>
                  <a:cubicBezTo>
                    <a:pt x="382" y="790"/>
                    <a:pt x="382" y="789"/>
                    <a:pt x="382" y="788"/>
                  </a:cubicBezTo>
                  <a:cubicBezTo>
                    <a:pt x="382" y="787"/>
                    <a:pt x="382" y="787"/>
                    <a:pt x="382" y="786"/>
                  </a:cubicBezTo>
                  <a:cubicBezTo>
                    <a:pt x="381" y="786"/>
                    <a:pt x="381" y="785"/>
                    <a:pt x="381" y="785"/>
                  </a:cubicBezTo>
                  <a:cubicBezTo>
                    <a:pt x="380" y="784"/>
                    <a:pt x="379" y="783"/>
                    <a:pt x="378" y="783"/>
                  </a:cubicBezTo>
                  <a:cubicBezTo>
                    <a:pt x="373" y="779"/>
                    <a:pt x="364" y="773"/>
                    <a:pt x="351" y="765"/>
                  </a:cubicBezTo>
                  <a:cubicBezTo>
                    <a:pt x="263" y="708"/>
                    <a:pt x="8" y="553"/>
                    <a:pt x="8" y="553"/>
                  </a:cubicBezTo>
                  <a:cubicBezTo>
                    <a:pt x="7" y="552"/>
                    <a:pt x="4" y="552"/>
                    <a:pt x="3" y="554"/>
                  </a:cubicBezTo>
                  <a:cubicBezTo>
                    <a:pt x="2" y="556"/>
                    <a:pt x="2" y="558"/>
                    <a:pt x="4" y="559"/>
                  </a:cubicBezTo>
                  <a:cubicBezTo>
                    <a:pt x="4" y="559"/>
                    <a:pt x="99" y="618"/>
                    <a:pt x="197" y="678"/>
                  </a:cubicBezTo>
                  <a:cubicBezTo>
                    <a:pt x="246" y="707"/>
                    <a:pt x="295" y="737"/>
                    <a:pt x="335" y="759"/>
                  </a:cubicBezTo>
                  <a:cubicBezTo>
                    <a:pt x="354" y="770"/>
                    <a:pt x="371" y="779"/>
                    <a:pt x="384" y="786"/>
                  </a:cubicBezTo>
                  <a:cubicBezTo>
                    <a:pt x="390" y="789"/>
                    <a:pt x="396" y="792"/>
                    <a:pt x="400" y="793"/>
                  </a:cubicBezTo>
                  <a:cubicBezTo>
                    <a:pt x="402" y="794"/>
                    <a:pt x="404" y="795"/>
                    <a:pt x="406" y="796"/>
                  </a:cubicBezTo>
                  <a:cubicBezTo>
                    <a:pt x="408" y="796"/>
                    <a:pt x="409" y="796"/>
                    <a:pt x="410" y="796"/>
                  </a:cubicBezTo>
                  <a:cubicBezTo>
                    <a:pt x="411" y="796"/>
                    <a:pt x="412" y="796"/>
                    <a:pt x="413" y="796"/>
                  </a:cubicBezTo>
                  <a:cubicBezTo>
                    <a:pt x="413" y="796"/>
                    <a:pt x="414" y="795"/>
                    <a:pt x="415" y="794"/>
                  </a:cubicBezTo>
                  <a:cubicBezTo>
                    <a:pt x="415" y="794"/>
                    <a:pt x="415" y="794"/>
                    <a:pt x="415" y="794"/>
                  </a:cubicBezTo>
                  <a:cubicBezTo>
                    <a:pt x="415" y="793"/>
                    <a:pt x="416" y="792"/>
                    <a:pt x="416" y="792"/>
                  </a:cubicBezTo>
                  <a:cubicBezTo>
                    <a:pt x="416" y="790"/>
                    <a:pt x="415" y="790"/>
                    <a:pt x="415" y="789"/>
                  </a:cubicBezTo>
                  <a:cubicBezTo>
                    <a:pt x="414" y="788"/>
                    <a:pt x="413" y="786"/>
                    <a:pt x="412" y="785"/>
                  </a:cubicBezTo>
                  <a:cubicBezTo>
                    <a:pt x="410" y="783"/>
                    <a:pt x="406" y="780"/>
                    <a:pt x="401" y="777"/>
                  </a:cubicBezTo>
                  <a:cubicBezTo>
                    <a:pt x="384" y="764"/>
                    <a:pt x="351" y="742"/>
                    <a:pt x="310" y="718"/>
                  </a:cubicBezTo>
                  <a:cubicBezTo>
                    <a:pt x="250" y="680"/>
                    <a:pt x="174" y="636"/>
                    <a:pt x="113" y="600"/>
                  </a:cubicBezTo>
                  <a:cubicBezTo>
                    <a:pt x="83" y="581"/>
                    <a:pt x="56" y="566"/>
                    <a:pt x="37" y="554"/>
                  </a:cubicBezTo>
                  <a:cubicBezTo>
                    <a:pt x="28" y="548"/>
                    <a:pt x="20" y="544"/>
                    <a:pt x="15" y="540"/>
                  </a:cubicBezTo>
                  <a:cubicBezTo>
                    <a:pt x="12" y="539"/>
                    <a:pt x="10" y="537"/>
                    <a:pt x="9" y="537"/>
                  </a:cubicBezTo>
                  <a:cubicBezTo>
                    <a:pt x="9" y="536"/>
                    <a:pt x="8" y="536"/>
                    <a:pt x="8" y="536"/>
                  </a:cubicBezTo>
                  <a:cubicBezTo>
                    <a:pt x="8" y="535"/>
                    <a:pt x="8" y="535"/>
                    <a:pt x="8" y="535"/>
                  </a:cubicBezTo>
                  <a:cubicBezTo>
                    <a:pt x="7" y="537"/>
                    <a:pt x="7" y="537"/>
                    <a:pt x="7" y="537"/>
                  </a:cubicBezTo>
                  <a:cubicBezTo>
                    <a:pt x="8" y="536"/>
                    <a:pt x="8" y="536"/>
                    <a:pt x="8" y="536"/>
                  </a:cubicBezTo>
                  <a:cubicBezTo>
                    <a:pt x="8" y="535"/>
                    <a:pt x="8" y="535"/>
                    <a:pt x="8" y="535"/>
                  </a:cubicBezTo>
                  <a:cubicBezTo>
                    <a:pt x="7" y="537"/>
                    <a:pt x="7" y="537"/>
                    <a:pt x="7" y="537"/>
                  </a:cubicBezTo>
                  <a:cubicBezTo>
                    <a:pt x="8" y="536"/>
                    <a:pt x="8" y="536"/>
                    <a:pt x="8" y="536"/>
                  </a:cubicBezTo>
                  <a:cubicBezTo>
                    <a:pt x="5" y="538"/>
                    <a:pt x="5" y="538"/>
                    <a:pt x="5" y="538"/>
                  </a:cubicBezTo>
                  <a:cubicBezTo>
                    <a:pt x="8" y="536"/>
                    <a:pt x="8" y="536"/>
                    <a:pt x="8" y="536"/>
                  </a:cubicBezTo>
                  <a:cubicBezTo>
                    <a:pt x="8" y="536"/>
                    <a:pt x="8" y="536"/>
                    <a:pt x="8" y="536"/>
                  </a:cubicBezTo>
                  <a:cubicBezTo>
                    <a:pt x="5" y="538"/>
                    <a:pt x="5" y="538"/>
                    <a:pt x="5" y="538"/>
                  </a:cubicBezTo>
                  <a:cubicBezTo>
                    <a:pt x="8" y="536"/>
                    <a:pt x="8" y="536"/>
                    <a:pt x="8" y="536"/>
                  </a:cubicBezTo>
                  <a:cubicBezTo>
                    <a:pt x="5" y="538"/>
                    <a:pt x="5" y="538"/>
                    <a:pt x="5" y="538"/>
                  </a:cubicBezTo>
                  <a:cubicBezTo>
                    <a:pt x="9" y="538"/>
                    <a:pt x="9" y="538"/>
                    <a:pt x="9" y="538"/>
                  </a:cubicBezTo>
                  <a:cubicBezTo>
                    <a:pt x="9" y="537"/>
                    <a:pt x="9" y="537"/>
                    <a:pt x="8" y="536"/>
                  </a:cubicBezTo>
                  <a:cubicBezTo>
                    <a:pt x="5" y="538"/>
                    <a:pt x="5" y="538"/>
                    <a:pt x="5" y="538"/>
                  </a:cubicBezTo>
                  <a:cubicBezTo>
                    <a:pt x="9" y="538"/>
                    <a:pt x="9" y="538"/>
                    <a:pt x="9" y="538"/>
                  </a:cubicBezTo>
                  <a:cubicBezTo>
                    <a:pt x="5" y="538"/>
                    <a:pt x="5" y="538"/>
                    <a:pt x="5" y="538"/>
                  </a:cubicBezTo>
                  <a:cubicBezTo>
                    <a:pt x="8" y="540"/>
                    <a:pt x="8" y="540"/>
                    <a:pt x="8" y="540"/>
                  </a:cubicBezTo>
                  <a:cubicBezTo>
                    <a:pt x="9" y="539"/>
                    <a:pt x="9" y="538"/>
                    <a:pt x="9" y="538"/>
                  </a:cubicBezTo>
                  <a:cubicBezTo>
                    <a:pt x="5" y="538"/>
                    <a:pt x="5" y="538"/>
                    <a:pt x="5" y="538"/>
                  </a:cubicBezTo>
                  <a:cubicBezTo>
                    <a:pt x="8" y="540"/>
                    <a:pt x="8" y="540"/>
                    <a:pt x="8" y="540"/>
                  </a:cubicBezTo>
                  <a:cubicBezTo>
                    <a:pt x="5" y="538"/>
                    <a:pt x="5" y="538"/>
                    <a:pt x="5" y="538"/>
                  </a:cubicBezTo>
                  <a:cubicBezTo>
                    <a:pt x="3" y="541"/>
                    <a:pt x="3" y="541"/>
                    <a:pt x="3" y="541"/>
                  </a:cubicBezTo>
                  <a:cubicBezTo>
                    <a:pt x="429" y="793"/>
                    <a:pt x="429" y="793"/>
                    <a:pt x="429" y="793"/>
                  </a:cubicBezTo>
                  <a:cubicBezTo>
                    <a:pt x="430" y="794"/>
                    <a:pt x="433" y="794"/>
                    <a:pt x="434" y="792"/>
                  </a:cubicBezTo>
                  <a:cubicBezTo>
                    <a:pt x="434" y="791"/>
                    <a:pt x="434" y="790"/>
                    <a:pt x="434" y="790"/>
                  </a:cubicBezTo>
                  <a:cubicBezTo>
                    <a:pt x="434" y="789"/>
                    <a:pt x="434" y="788"/>
                    <a:pt x="434" y="788"/>
                  </a:cubicBezTo>
                  <a:cubicBezTo>
                    <a:pt x="434" y="787"/>
                    <a:pt x="433" y="787"/>
                    <a:pt x="433" y="787"/>
                  </a:cubicBezTo>
                  <a:cubicBezTo>
                    <a:pt x="433" y="787"/>
                    <a:pt x="432" y="786"/>
                    <a:pt x="432" y="786"/>
                  </a:cubicBezTo>
                  <a:cubicBezTo>
                    <a:pt x="430" y="784"/>
                    <a:pt x="428" y="782"/>
                    <a:pt x="423" y="780"/>
                  </a:cubicBezTo>
                  <a:cubicBezTo>
                    <a:pt x="408" y="769"/>
                    <a:pt x="374" y="747"/>
                    <a:pt x="332" y="721"/>
                  </a:cubicBezTo>
                  <a:cubicBezTo>
                    <a:pt x="205" y="642"/>
                    <a:pt x="6" y="520"/>
                    <a:pt x="6" y="520"/>
                  </a:cubicBezTo>
                  <a:cubicBezTo>
                    <a:pt x="4" y="523"/>
                    <a:pt x="4" y="523"/>
                    <a:pt x="4" y="523"/>
                  </a:cubicBezTo>
                  <a:cubicBezTo>
                    <a:pt x="7" y="525"/>
                    <a:pt x="7" y="525"/>
                    <a:pt x="7" y="525"/>
                  </a:cubicBezTo>
                  <a:cubicBezTo>
                    <a:pt x="4" y="524"/>
                    <a:pt x="4" y="524"/>
                    <a:pt x="4" y="524"/>
                  </a:cubicBezTo>
                  <a:cubicBezTo>
                    <a:pt x="5" y="526"/>
                    <a:pt x="5" y="526"/>
                    <a:pt x="5" y="526"/>
                  </a:cubicBezTo>
                  <a:cubicBezTo>
                    <a:pt x="6" y="526"/>
                    <a:pt x="7" y="526"/>
                    <a:pt x="7" y="525"/>
                  </a:cubicBezTo>
                  <a:cubicBezTo>
                    <a:pt x="4" y="524"/>
                    <a:pt x="4" y="524"/>
                    <a:pt x="4" y="524"/>
                  </a:cubicBezTo>
                  <a:cubicBezTo>
                    <a:pt x="5" y="526"/>
                    <a:pt x="5" y="526"/>
                    <a:pt x="5" y="526"/>
                  </a:cubicBezTo>
                  <a:cubicBezTo>
                    <a:pt x="5" y="525"/>
                    <a:pt x="5" y="525"/>
                    <a:pt x="5" y="525"/>
                  </a:cubicBezTo>
                  <a:cubicBezTo>
                    <a:pt x="5" y="527"/>
                    <a:pt x="5" y="527"/>
                    <a:pt x="5" y="527"/>
                  </a:cubicBezTo>
                  <a:cubicBezTo>
                    <a:pt x="5" y="527"/>
                    <a:pt x="5" y="527"/>
                    <a:pt x="5" y="526"/>
                  </a:cubicBezTo>
                  <a:cubicBezTo>
                    <a:pt x="5" y="525"/>
                    <a:pt x="5" y="525"/>
                    <a:pt x="5" y="525"/>
                  </a:cubicBezTo>
                  <a:cubicBezTo>
                    <a:pt x="5" y="527"/>
                    <a:pt x="5" y="527"/>
                    <a:pt x="5" y="527"/>
                  </a:cubicBezTo>
                  <a:cubicBezTo>
                    <a:pt x="5" y="527"/>
                    <a:pt x="6" y="527"/>
                    <a:pt x="7" y="527"/>
                  </a:cubicBezTo>
                  <a:cubicBezTo>
                    <a:pt x="10" y="528"/>
                    <a:pt x="14" y="530"/>
                    <a:pt x="20" y="533"/>
                  </a:cubicBezTo>
                  <a:cubicBezTo>
                    <a:pt x="40" y="543"/>
                    <a:pt x="77" y="564"/>
                    <a:pt x="121" y="591"/>
                  </a:cubicBezTo>
                  <a:cubicBezTo>
                    <a:pt x="187" y="630"/>
                    <a:pt x="269" y="681"/>
                    <a:pt x="336" y="723"/>
                  </a:cubicBezTo>
                  <a:cubicBezTo>
                    <a:pt x="369" y="743"/>
                    <a:pt x="398" y="761"/>
                    <a:pt x="420" y="774"/>
                  </a:cubicBezTo>
                  <a:cubicBezTo>
                    <a:pt x="431" y="781"/>
                    <a:pt x="439" y="786"/>
                    <a:pt x="446" y="790"/>
                  </a:cubicBezTo>
                  <a:cubicBezTo>
                    <a:pt x="449" y="791"/>
                    <a:pt x="452" y="793"/>
                    <a:pt x="454" y="794"/>
                  </a:cubicBezTo>
                  <a:cubicBezTo>
                    <a:pt x="455" y="794"/>
                    <a:pt x="456" y="795"/>
                    <a:pt x="457" y="795"/>
                  </a:cubicBezTo>
                  <a:cubicBezTo>
                    <a:pt x="457" y="795"/>
                    <a:pt x="457" y="795"/>
                    <a:pt x="458" y="795"/>
                  </a:cubicBezTo>
                  <a:cubicBezTo>
                    <a:pt x="458" y="795"/>
                    <a:pt x="459" y="796"/>
                    <a:pt x="459" y="796"/>
                  </a:cubicBezTo>
                  <a:cubicBezTo>
                    <a:pt x="460" y="796"/>
                    <a:pt x="460" y="796"/>
                    <a:pt x="461" y="795"/>
                  </a:cubicBezTo>
                  <a:cubicBezTo>
                    <a:pt x="461" y="795"/>
                    <a:pt x="462" y="795"/>
                    <a:pt x="463" y="794"/>
                  </a:cubicBezTo>
                  <a:cubicBezTo>
                    <a:pt x="463" y="793"/>
                    <a:pt x="464" y="792"/>
                    <a:pt x="463" y="791"/>
                  </a:cubicBezTo>
                  <a:cubicBezTo>
                    <a:pt x="463" y="790"/>
                    <a:pt x="462" y="789"/>
                    <a:pt x="462" y="788"/>
                  </a:cubicBezTo>
                  <a:cubicBezTo>
                    <a:pt x="7" y="504"/>
                    <a:pt x="7" y="504"/>
                    <a:pt x="7" y="504"/>
                  </a:cubicBezTo>
                  <a:cubicBezTo>
                    <a:pt x="5" y="508"/>
                    <a:pt x="5" y="508"/>
                    <a:pt x="5" y="508"/>
                  </a:cubicBezTo>
                  <a:cubicBezTo>
                    <a:pt x="8" y="510"/>
                    <a:pt x="8" y="510"/>
                    <a:pt x="8" y="510"/>
                  </a:cubicBezTo>
                  <a:cubicBezTo>
                    <a:pt x="5" y="508"/>
                    <a:pt x="5" y="508"/>
                    <a:pt x="5" y="508"/>
                  </a:cubicBezTo>
                  <a:cubicBezTo>
                    <a:pt x="6" y="511"/>
                    <a:pt x="6" y="511"/>
                    <a:pt x="6" y="511"/>
                  </a:cubicBezTo>
                  <a:cubicBezTo>
                    <a:pt x="7" y="511"/>
                    <a:pt x="8" y="510"/>
                    <a:pt x="8" y="510"/>
                  </a:cubicBezTo>
                  <a:cubicBezTo>
                    <a:pt x="5" y="508"/>
                    <a:pt x="5" y="508"/>
                    <a:pt x="5" y="508"/>
                  </a:cubicBezTo>
                  <a:cubicBezTo>
                    <a:pt x="6" y="511"/>
                    <a:pt x="6" y="511"/>
                    <a:pt x="6" y="511"/>
                  </a:cubicBezTo>
                  <a:cubicBezTo>
                    <a:pt x="6" y="509"/>
                    <a:pt x="6" y="509"/>
                    <a:pt x="6" y="509"/>
                  </a:cubicBezTo>
                  <a:cubicBezTo>
                    <a:pt x="6" y="511"/>
                    <a:pt x="6" y="511"/>
                    <a:pt x="6" y="511"/>
                  </a:cubicBezTo>
                  <a:cubicBezTo>
                    <a:pt x="6" y="511"/>
                    <a:pt x="6" y="511"/>
                    <a:pt x="6" y="511"/>
                  </a:cubicBezTo>
                  <a:cubicBezTo>
                    <a:pt x="6" y="509"/>
                    <a:pt x="6" y="509"/>
                    <a:pt x="6" y="509"/>
                  </a:cubicBezTo>
                  <a:cubicBezTo>
                    <a:pt x="6" y="511"/>
                    <a:pt x="6" y="511"/>
                    <a:pt x="6" y="511"/>
                  </a:cubicBezTo>
                  <a:cubicBezTo>
                    <a:pt x="6" y="511"/>
                    <a:pt x="6" y="511"/>
                    <a:pt x="6" y="511"/>
                  </a:cubicBezTo>
                  <a:cubicBezTo>
                    <a:pt x="6" y="511"/>
                    <a:pt x="6" y="511"/>
                    <a:pt x="6" y="511"/>
                  </a:cubicBezTo>
                  <a:cubicBezTo>
                    <a:pt x="6" y="511"/>
                    <a:pt x="6" y="511"/>
                    <a:pt x="6" y="511"/>
                  </a:cubicBezTo>
                  <a:cubicBezTo>
                    <a:pt x="6" y="511"/>
                    <a:pt x="6" y="511"/>
                    <a:pt x="6" y="511"/>
                  </a:cubicBezTo>
                  <a:cubicBezTo>
                    <a:pt x="6" y="511"/>
                    <a:pt x="6" y="511"/>
                    <a:pt x="6" y="511"/>
                  </a:cubicBezTo>
                  <a:cubicBezTo>
                    <a:pt x="6" y="511"/>
                    <a:pt x="7" y="511"/>
                    <a:pt x="8" y="512"/>
                  </a:cubicBezTo>
                  <a:cubicBezTo>
                    <a:pt x="11" y="513"/>
                    <a:pt x="16" y="515"/>
                    <a:pt x="21" y="518"/>
                  </a:cubicBezTo>
                  <a:cubicBezTo>
                    <a:pt x="43" y="528"/>
                    <a:pt x="83" y="551"/>
                    <a:pt x="131" y="579"/>
                  </a:cubicBezTo>
                  <a:cubicBezTo>
                    <a:pt x="203" y="621"/>
                    <a:pt x="291" y="674"/>
                    <a:pt x="362" y="717"/>
                  </a:cubicBezTo>
                  <a:cubicBezTo>
                    <a:pt x="398" y="739"/>
                    <a:pt x="429" y="758"/>
                    <a:pt x="451" y="771"/>
                  </a:cubicBezTo>
                  <a:cubicBezTo>
                    <a:pt x="462" y="778"/>
                    <a:pt x="471" y="783"/>
                    <a:pt x="477" y="787"/>
                  </a:cubicBezTo>
                  <a:cubicBezTo>
                    <a:pt x="483" y="791"/>
                    <a:pt x="486" y="793"/>
                    <a:pt x="486" y="793"/>
                  </a:cubicBezTo>
                  <a:cubicBezTo>
                    <a:pt x="488" y="794"/>
                    <a:pt x="490" y="794"/>
                    <a:pt x="492" y="792"/>
                  </a:cubicBezTo>
                  <a:cubicBezTo>
                    <a:pt x="493" y="790"/>
                    <a:pt x="492" y="787"/>
                    <a:pt x="490" y="786"/>
                  </a:cubicBezTo>
                  <a:cubicBezTo>
                    <a:pt x="9" y="485"/>
                    <a:pt x="9" y="485"/>
                    <a:pt x="9" y="485"/>
                  </a:cubicBezTo>
                  <a:cubicBezTo>
                    <a:pt x="7" y="489"/>
                    <a:pt x="7" y="489"/>
                    <a:pt x="7" y="489"/>
                  </a:cubicBezTo>
                  <a:cubicBezTo>
                    <a:pt x="10" y="491"/>
                    <a:pt x="10" y="491"/>
                    <a:pt x="10" y="491"/>
                  </a:cubicBezTo>
                  <a:cubicBezTo>
                    <a:pt x="8" y="489"/>
                    <a:pt x="8" y="489"/>
                    <a:pt x="8" y="489"/>
                  </a:cubicBezTo>
                  <a:cubicBezTo>
                    <a:pt x="9" y="492"/>
                    <a:pt x="9" y="492"/>
                    <a:pt x="9" y="492"/>
                  </a:cubicBezTo>
                  <a:cubicBezTo>
                    <a:pt x="9" y="492"/>
                    <a:pt x="10" y="492"/>
                    <a:pt x="10" y="491"/>
                  </a:cubicBezTo>
                  <a:cubicBezTo>
                    <a:pt x="8" y="489"/>
                    <a:pt x="8" y="489"/>
                    <a:pt x="8" y="489"/>
                  </a:cubicBezTo>
                  <a:cubicBezTo>
                    <a:pt x="9" y="492"/>
                    <a:pt x="9" y="492"/>
                    <a:pt x="9" y="492"/>
                  </a:cubicBezTo>
                  <a:cubicBezTo>
                    <a:pt x="8" y="490"/>
                    <a:pt x="8" y="490"/>
                    <a:pt x="8" y="490"/>
                  </a:cubicBezTo>
                  <a:cubicBezTo>
                    <a:pt x="8" y="492"/>
                    <a:pt x="8" y="492"/>
                    <a:pt x="8" y="492"/>
                  </a:cubicBezTo>
                  <a:cubicBezTo>
                    <a:pt x="9" y="492"/>
                    <a:pt x="9" y="492"/>
                    <a:pt x="9" y="492"/>
                  </a:cubicBezTo>
                  <a:cubicBezTo>
                    <a:pt x="8" y="490"/>
                    <a:pt x="8" y="490"/>
                    <a:pt x="8" y="490"/>
                  </a:cubicBezTo>
                  <a:cubicBezTo>
                    <a:pt x="8" y="492"/>
                    <a:pt x="8" y="492"/>
                    <a:pt x="8" y="492"/>
                  </a:cubicBezTo>
                  <a:cubicBezTo>
                    <a:pt x="8" y="491"/>
                    <a:pt x="8" y="491"/>
                    <a:pt x="8" y="491"/>
                  </a:cubicBezTo>
                  <a:cubicBezTo>
                    <a:pt x="8" y="492"/>
                    <a:pt x="8" y="492"/>
                    <a:pt x="8" y="492"/>
                  </a:cubicBezTo>
                  <a:cubicBezTo>
                    <a:pt x="8" y="492"/>
                    <a:pt x="8" y="492"/>
                    <a:pt x="8" y="492"/>
                  </a:cubicBezTo>
                  <a:cubicBezTo>
                    <a:pt x="8" y="491"/>
                    <a:pt x="8" y="491"/>
                    <a:pt x="8" y="491"/>
                  </a:cubicBezTo>
                  <a:cubicBezTo>
                    <a:pt x="8" y="492"/>
                    <a:pt x="8" y="492"/>
                    <a:pt x="8" y="492"/>
                  </a:cubicBezTo>
                  <a:cubicBezTo>
                    <a:pt x="8" y="492"/>
                    <a:pt x="8" y="492"/>
                    <a:pt x="8" y="492"/>
                  </a:cubicBezTo>
                  <a:cubicBezTo>
                    <a:pt x="8" y="492"/>
                    <a:pt x="9" y="492"/>
                    <a:pt x="11" y="493"/>
                  </a:cubicBezTo>
                  <a:cubicBezTo>
                    <a:pt x="14" y="494"/>
                    <a:pt x="19" y="496"/>
                    <a:pt x="25" y="499"/>
                  </a:cubicBezTo>
                  <a:cubicBezTo>
                    <a:pt x="48" y="510"/>
                    <a:pt x="90" y="534"/>
                    <a:pt x="139" y="564"/>
                  </a:cubicBezTo>
                  <a:cubicBezTo>
                    <a:pt x="213" y="608"/>
                    <a:pt x="304" y="665"/>
                    <a:pt x="377" y="711"/>
                  </a:cubicBezTo>
                  <a:cubicBezTo>
                    <a:pt x="414" y="734"/>
                    <a:pt x="445" y="754"/>
                    <a:pt x="468" y="769"/>
                  </a:cubicBezTo>
                  <a:cubicBezTo>
                    <a:pt x="479" y="776"/>
                    <a:pt x="488" y="782"/>
                    <a:pt x="495" y="786"/>
                  </a:cubicBezTo>
                  <a:cubicBezTo>
                    <a:pt x="501" y="790"/>
                    <a:pt x="504" y="792"/>
                    <a:pt x="504" y="792"/>
                  </a:cubicBezTo>
                  <a:cubicBezTo>
                    <a:pt x="505" y="793"/>
                    <a:pt x="506" y="793"/>
                    <a:pt x="507" y="793"/>
                  </a:cubicBezTo>
                  <a:cubicBezTo>
                    <a:pt x="508" y="792"/>
                    <a:pt x="509" y="792"/>
                    <a:pt x="510" y="791"/>
                  </a:cubicBezTo>
                  <a:cubicBezTo>
                    <a:pt x="510" y="790"/>
                    <a:pt x="510" y="789"/>
                    <a:pt x="510" y="788"/>
                  </a:cubicBezTo>
                  <a:cubicBezTo>
                    <a:pt x="510" y="787"/>
                    <a:pt x="510" y="786"/>
                    <a:pt x="509" y="785"/>
                  </a:cubicBezTo>
                  <a:cubicBezTo>
                    <a:pt x="509" y="784"/>
                    <a:pt x="508" y="782"/>
                    <a:pt x="506" y="781"/>
                  </a:cubicBezTo>
                  <a:cubicBezTo>
                    <a:pt x="503" y="778"/>
                    <a:pt x="499" y="774"/>
                    <a:pt x="493" y="770"/>
                  </a:cubicBezTo>
                  <a:cubicBezTo>
                    <a:pt x="472" y="754"/>
                    <a:pt x="431" y="727"/>
                    <a:pt x="381" y="696"/>
                  </a:cubicBezTo>
                  <a:cubicBezTo>
                    <a:pt x="233" y="604"/>
                    <a:pt x="8" y="473"/>
                    <a:pt x="8" y="473"/>
                  </a:cubicBezTo>
                  <a:cubicBezTo>
                    <a:pt x="6" y="472"/>
                    <a:pt x="4" y="473"/>
                    <a:pt x="3" y="474"/>
                  </a:cubicBezTo>
                  <a:cubicBezTo>
                    <a:pt x="2" y="476"/>
                    <a:pt x="2" y="479"/>
                    <a:pt x="4" y="480"/>
                  </a:cubicBezTo>
                  <a:cubicBezTo>
                    <a:pt x="4" y="480"/>
                    <a:pt x="128" y="558"/>
                    <a:pt x="255" y="636"/>
                  </a:cubicBezTo>
                  <a:cubicBezTo>
                    <a:pt x="318" y="675"/>
                    <a:pt x="382" y="714"/>
                    <a:pt x="432" y="743"/>
                  </a:cubicBezTo>
                  <a:cubicBezTo>
                    <a:pt x="457" y="758"/>
                    <a:pt x="478" y="770"/>
                    <a:pt x="494" y="778"/>
                  </a:cubicBezTo>
                  <a:cubicBezTo>
                    <a:pt x="502" y="783"/>
                    <a:pt x="509" y="786"/>
                    <a:pt x="514" y="788"/>
                  </a:cubicBezTo>
                  <a:cubicBezTo>
                    <a:pt x="516" y="790"/>
                    <a:pt x="518" y="791"/>
                    <a:pt x="520" y="791"/>
                  </a:cubicBezTo>
                  <a:cubicBezTo>
                    <a:pt x="521" y="792"/>
                    <a:pt x="522" y="792"/>
                    <a:pt x="523" y="792"/>
                  </a:cubicBezTo>
                  <a:cubicBezTo>
                    <a:pt x="523" y="792"/>
                    <a:pt x="524" y="792"/>
                    <a:pt x="525" y="792"/>
                  </a:cubicBezTo>
                  <a:cubicBezTo>
                    <a:pt x="526" y="792"/>
                    <a:pt x="526" y="792"/>
                    <a:pt x="527" y="792"/>
                  </a:cubicBezTo>
                  <a:cubicBezTo>
                    <a:pt x="528" y="792"/>
                    <a:pt x="529" y="791"/>
                    <a:pt x="529" y="790"/>
                  </a:cubicBezTo>
                  <a:cubicBezTo>
                    <a:pt x="529" y="790"/>
                    <a:pt x="529" y="790"/>
                    <a:pt x="529" y="790"/>
                  </a:cubicBezTo>
                  <a:cubicBezTo>
                    <a:pt x="530" y="789"/>
                    <a:pt x="530" y="788"/>
                    <a:pt x="530" y="787"/>
                  </a:cubicBezTo>
                  <a:cubicBezTo>
                    <a:pt x="530" y="786"/>
                    <a:pt x="530" y="785"/>
                    <a:pt x="529" y="784"/>
                  </a:cubicBezTo>
                  <a:cubicBezTo>
                    <a:pt x="528" y="783"/>
                    <a:pt x="527" y="781"/>
                    <a:pt x="526" y="780"/>
                  </a:cubicBezTo>
                  <a:cubicBezTo>
                    <a:pt x="523" y="777"/>
                    <a:pt x="518" y="773"/>
                    <a:pt x="512" y="768"/>
                  </a:cubicBezTo>
                  <a:cubicBezTo>
                    <a:pt x="490" y="751"/>
                    <a:pt x="448" y="723"/>
                    <a:pt x="397" y="691"/>
                  </a:cubicBezTo>
                  <a:cubicBezTo>
                    <a:pt x="243" y="596"/>
                    <a:pt x="10" y="461"/>
                    <a:pt x="10" y="461"/>
                  </a:cubicBezTo>
                  <a:cubicBezTo>
                    <a:pt x="8" y="465"/>
                    <a:pt x="8" y="465"/>
                    <a:pt x="8" y="465"/>
                  </a:cubicBezTo>
                  <a:cubicBezTo>
                    <a:pt x="12" y="467"/>
                    <a:pt x="12" y="467"/>
                    <a:pt x="12" y="467"/>
                  </a:cubicBezTo>
                  <a:cubicBezTo>
                    <a:pt x="9" y="465"/>
                    <a:pt x="9" y="465"/>
                    <a:pt x="9" y="465"/>
                  </a:cubicBezTo>
                  <a:cubicBezTo>
                    <a:pt x="10" y="468"/>
                    <a:pt x="10" y="468"/>
                    <a:pt x="10" y="468"/>
                  </a:cubicBezTo>
                  <a:cubicBezTo>
                    <a:pt x="10" y="468"/>
                    <a:pt x="11" y="468"/>
                    <a:pt x="12" y="467"/>
                  </a:cubicBezTo>
                  <a:cubicBezTo>
                    <a:pt x="9" y="465"/>
                    <a:pt x="9" y="465"/>
                    <a:pt x="9" y="465"/>
                  </a:cubicBezTo>
                  <a:cubicBezTo>
                    <a:pt x="10" y="468"/>
                    <a:pt x="10" y="468"/>
                    <a:pt x="10" y="468"/>
                  </a:cubicBezTo>
                  <a:cubicBezTo>
                    <a:pt x="9" y="466"/>
                    <a:pt x="9" y="466"/>
                    <a:pt x="9" y="466"/>
                  </a:cubicBezTo>
                  <a:cubicBezTo>
                    <a:pt x="9" y="468"/>
                    <a:pt x="9" y="468"/>
                    <a:pt x="9" y="468"/>
                  </a:cubicBezTo>
                  <a:cubicBezTo>
                    <a:pt x="9" y="468"/>
                    <a:pt x="9" y="468"/>
                    <a:pt x="10" y="468"/>
                  </a:cubicBezTo>
                  <a:cubicBezTo>
                    <a:pt x="9" y="466"/>
                    <a:pt x="9" y="466"/>
                    <a:pt x="9" y="466"/>
                  </a:cubicBezTo>
                  <a:cubicBezTo>
                    <a:pt x="9" y="468"/>
                    <a:pt x="9" y="468"/>
                    <a:pt x="9" y="468"/>
                  </a:cubicBezTo>
                  <a:cubicBezTo>
                    <a:pt x="9" y="468"/>
                    <a:pt x="9" y="468"/>
                    <a:pt x="9" y="468"/>
                  </a:cubicBezTo>
                  <a:cubicBezTo>
                    <a:pt x="9" y="468"/>
                    <a:pt x="9" y="468"/>
                    <a:pt x="9" y="468"/>
                  </a:cubicBezTo>
                  <a:cubicBezTo>
                    <a:pt x="9" y="468"/>
                    <a:pt x="9" y="468"/>
                    <a:pt x="9" y="468"/>
                  </a:cubicBezTo>
                  <a:cubicBezTo>
                    <a:pt x="9" y="468"/>
                    <a:pt x="9" y="468"/>
                    <a:pt x="9" y="468"/>
                  </a:cubicBezTo>
                  <a:cubicBezTo>
                    <a:pt x="9" y="468"/>
                    <a:pt x="9" y="468"/>
                    <a:pt x="9" y="468"/>
                  </a:cubicBezTo>
                  <a:cubicBezTo>
                    <a:pt x="9" y="468"/>
                    <a:pt x="10" y="469"/>
                    <a:pt x="12" y="469"/>
                  </a:cubicBezTo>
                  <a:cubicBezTo>
                    <a:pt x="15" y="470"/>
                    <a:pt x="20" y="473"/>
                    <a:pt x="27" y="476"/>
                  </a:cubicBezTo>
                  <a:cubicBezTo>
                    <a:pt x="51" y="489"/>
                    <a:pt x="96" y="515"/>
                    <a:pt x="149" y="548"/>
                  </a:cubicBezTo>
                  <a:cubicBezTo>
                    <a:pt x="229" y="596"/>
                    <a:pt x="329" y="658"/>
                    <a:pt x="410" y="708"/>
                  </a:cubicBezTo>
                  <a:cubicBezTo>
                    <a:pt x="450" y="733"/>
                    <a:pt x="486" y="755"/>
                    <a:pt x="512" y="770"/>
                  </a:cubicBezTo>
                  <a:cubicBezTo>
                    <a:pt x="525" y="778"/>
                    <a:pt x="536" y="784"/>
                    <a:pt x="544" y="789"/>
                  </a:cubicBezTo>
                  <a:cubicBezTo>
                    <a:pt x="548" y="791"/>
                    <a:pt x="551" y="793"/>
                    <a:pt x="554" y="794"/>
                  </a:cubicBezTo>
                  <a:cubicBezTo>
                    <a:pt x="555" y="794"/>
                    <a:pt x="556" y="795"/>
                    <a:pt x="557" y="795"/>
                  </a:cubicBezTo>
                  <a:cubicBezTo>
                    <a:pt x="558" y="795"/>
                    <a:pt x="558" y="796"/>
                    <a:pt x="558" y="796"/>
                  </a:cubicBezTo>
                  <a:cubicBezTo>
                    <a:pt x="559" y="796"/>
                    <a:pt x="559" y="796"/>
                    <a:pt x="560" y="796"/>
                  </a:cubicBezTo>
                  <a:cubicBezTo>
                    <a:pt x="560" y="796"/>
                    <a:pt x="561" y="796"/>
                    <a:pt x="562" y="796"/>
                  </a:cubicBezTo>
                  <a:cubicBezTo>
                    <a:pt x="562" y="796"/>
                    <a:pt x="563" y="795"/>
                    <a:pt x="564" y="794"/>
                  </a:cubicBezTo>
                  <a:cubicBezTo>
                    <a:pt x="564" y="793"/>
                    <a:pt x="564" y="792"/>
                    <a:pt x="564" y="791"/>
                  </a:cubicBezTo>
                  <a:cubicBezTo>
                    <a:pt x="564" y="790"/>
                    <a:pt x="563" y="789"/>
                    <a:pt x="562" y="789"/>
                  </a:cubicBezTo>
                  <a:cubicBezTo>
                    <a:pt x="11" y="444"/>
                    <a:pt x="11" y="444"/>
                    <a:pt x="11" y="444"/>
                  </a:cubicBezTo>
                  <a:cubicBezTo>
                    <a:pt x="9" y="443"/>
                    <a:pt x="7" y="443"/>
                    <a:pt x="5" y="445"/>
                  </a:cubicBezTo>
                  <a:cubicBezTo>
                    <a:pt x="4" y="447"/>
                    <a:pt x="5" y="449"/>
                    <a:pt x="7" y="451"/>
                  </a:cubicBezTo>
                  <a:cubicBezTo>
                    <a:pt x="7" y="451"/>
                    <a:pt x="141" y="537"/>
                    <a:pt x="279" y="623"/>
                  </a:cubicBezTo>
                  <a:cubicBezTo>
                    <a:pt x="349" y="666"/>
                    <a:pt x="419" y="709"/>
                    <a:pt x="474" y="741"/>
                  </a:cubicBezTo>
                  <a:cubicBezTo>
                    <a:pt x="502" y="758"/>
                    <a:pt x="525" y="771"/>
                    <a:pt x="543" y="781"/>
                  </a:cubicBezTo>
                  <a:cubicBezTo>
                    <a:pt x="553" y="785"/>
                    <a:pt x="560" y="789"/>
                    <a:pt x="566" y="792"/>
                  </a:cubicBezTo>
                  <a:cubicBezTo>
                    <a:pt x="569" y="793"/>
                    <a:pt x="572" y="794"/>
                    <a:pt x="574" y="795"/>
                  </a:cubicBezTo>
                  <a:cubicBezTo>
                    <a:pt x="576" y="795"/>
                    <a:pt x="578" y="796"/>
                    <a:pt x="580" y="796"/>
                  </a:cubicBezTo>
                  <a:cubicBezTo>
                    <a:pt x="580" y="796"/>
                    <a:pt x="581" y="796"/>
                    <a:pt x="582" y="795"/>
                  </a:cubicBezTo>
                  <a:cubicBezTo>
                    <a:pt x="583" y="795"/>
                    <a:pt x="584" y="795"/>
                    <a:pt x="584" y="793"/>
                  </a:cubicBezTo>
                  <a:cubicBezTo>
                    <a:pt x="584" y="793"/>
                    <a:pt x="584" y="793"/>
                    <a:pt x="584" y="793"/>
                  </a:cubicBezTo>
                  <a:cubicBezTo>
                    <a:pt x="585" y="793"/>
                    <a:pt x="585" y="792"/>
                    <a:pt x="585" y="791"/>
                  </a:cubicBezTo>
                  <a:cubicBezTo>
                    <a:pt x="585" y="790"/>
                    <a:pt x="585" y="790"/>
                    <a:pt x="585" y="789"/>
                  </a:cubicBezTo>
                  <a:cubicBezTo>
                    <a:pt x="584" y="788"/>
                    <a:pt x="584" y="788"/>
                    <a:pt x="583" y="787"/>
                  </a:cubicBezTo>
                  <a:cubicBezTo>
                    <a:pt x="582" y="786"/>
                    <a:pt x="581" y="785"/>
                    <a:pt x="579" y="783"/>
                  </a:cubicBezTo>
                  <a:cubicBezTo>
                    <a:pt x="572" y="777"/>
                    <a:pt x="557" y="768"/>
                    <a:pt x="538" y="755"/>
                  </a:cubicBezTo>
                  <a:cubicBezTo>
                    <a:pt x="402" y="665"/>
                    <a:pt x="8" y="429"/>
                    <a:pt x="8" y="429"/>
                  </a:cubicBezTo>
                  <a:cubicBezTo>
                    <a:pt x="7" y="428"/>
                    <a:pt x="6" y="428"/>
                    <a:pt x="5" y="428"/>
                  </a:cubicBezTo>
                  <a:cubicBezTo>
                    <a:pt x="4" y="429"/>
                    <a:pt x="3" y="429"/>
                    <a:pt x="3" y="430"/>
                  </a:cubicBezTo>
                  <a:cubicBezTo>
                    <a:pt x="2" y="431"/>
                    <a:pt x="2" y="432"/>
                    <a:pt x="2" y="433"/>
                  </a:cubicBezTo>
                  <a:cubicBezTo>
                    <a:pt x="2" y="434"/>
                    <a:pt x="3" y="435"/>
                    <a:pt x="4" y="435"/>
                  </a:cubicBezTo>
                  <a:cubicBezTo>
                    <a:pt x="605" y="795"/>
                    <a:pt x="605" y="795"/>
                    <a:pt x="605" y="795"/>
                  </a:cubicBezTo>
                  <a:cubicBezTo>
                    <a:pt x="606" y="796"/>
                    <a:pt x="609" y="795"/>
                    <a:pt x="610" y="793"/>
                  </a:cubicBezTo>
                  <a:cubicBezTo>
                    <a:pt x="610" y="793"/>
                    <a:pt x="611" y="792"/>
                    <a:pt x="611" y="791"/>
                  </a:cubicBezTo>
                  <a:cubicBezTo>
                    <a:pt x="611" y="789"/>
                    <a:pt x="610" y="788"/>
                    <a:pt x="610" y="788"/>
                  </a:cubicBezTo>
                  <a:cubicBezTo>
                    <a:pt x="609" y="786"/>
                    <a:pt x="607" y="785"/>
                    <a:pt x="606" y="783"/>
                  </a:cubicBezTo>
                  <a:cubicBezTo>
                    <a:pt x="602" y="780"/>
                    <a:pt x="597" y="776"/>
                    <a:pt x="590" y="771"/>
                  </a:cubicBezTo>
                  <a:cubicBezTo>
                    <a:pt x="565" y="752"/>
                    <a:pt x="516" y="720"/>
                    <a:pt x="456" y="683"/>
                  </a:cubicBezTo>
                  <a:cubicBezTo>
                    <a:pt x="279" y="572"/>
                    <a:pt x="9" y="413"/>
                    <a:pt x="9" y="413"/>
                  </a:cubicBezTo>
                  <a:cubicBezTo>
                    <a:pt x="7" y="412"/>
                    <a:pt x="5" y="413"/>
                    <a:pt x="4" y="415"/>
                  </a:cubicBezTo>
                  <a:cubicBezTo>
                    <a:pt x="3" y="417"/>
                    <a:pt x="3" y="419"/>
                    <a:pt x="5" y="420"/>
                  </a:cubicBezTo>
                  <a:cubicBezTo>
                    <a:pt x="631" y="795"/>
                    <a:pt x="631" y="795"/>
                    <a:pt x="631" y="795"/>
                  </a:cubicBezTo>
                  <a:cubicBezTo>
                    <a:pt x="633" y="796"/>
                    <a:pt x="636" y="795"/>
                    <a:pt x="637" y="793"/>
                  </a:cubicBezTo>
                  <a:cubicBezTo>
                    <a:pt x="638" y="791"/>
                    <a:pt x="637" y="789"/>
                    <a:pt x="636" y="788"/>
                  </a:cubicBezTo>
                  <a:cubicBezTo>
                    <a:pt x="636" y="788"/>
                    <a:pt x="626" y="782"/>
                    <a:pt x="609" y="771"/>
                  </a:cubicBezTo>
                  <a:cubicBezTo>
                    <a:pt x="549" y="734"/>
                    <a:pt x="399" y="640"/>
                    <a:pt x="263" y="556"/>
                  </a:cubicBezTo>
                  <a:cubicBezTo>
                    <a:pt x="196" y="514"/>
                    <a:pt x="132" y="474"/>
                    <a:pt x="85" y="444"/>
                  </a:cubicBezTo>
                  <a:cubicBezTo>
                    <a:pt x="62" y="430"/>
                    <a:pt x="43" y="418"/>
                    <a:pt x="29" y="409"/>
                  </a:cubicBezTo>
                  <a:cubicBezTo>
                    <a:pt x="23" y="405"/>
                    <a:pt x="17" y="402"/>
                    <a:pt x="14" y="400"/>
                  </a:cubicBezTo>
                  <a:cubicBezTo>
                    <a:pt x="12" y="398"/>
                    <a:pt x="11" y="398"/>
                    <a:pt x="10" y="397"/>
                  </a:cubicBezTo>
                  <a:cubicBezTo>
                    <a:pt x="9" y="397"/>
                    <a:pt x="9" y="397"/>
                    <a:pt x="9" y="396"/>
                  </a:cubicBezTo>
                  <a:cubicBezTo>
                    <a:pt x="9" y="396"/>
                    <a:pt x="9" y="396"/>
                    <a:pt x="9" y="396"/>
                  </a:cubicBezTo>
                  <a:cubicBezTo>
                    <a:pt x="7" y="398"/>
                    <a:pt x="7" y="398"/>
                    <a:pt x="7" y="398"/>
                  </a:cubicBezTo>
                  <a:cubicBezTo>
                    <a:pt x="9" y="396"/>
                    <a:pt x="9" y="396"/>
                    <a:pt x="9" y="396"/>
                  </a:cubicBezTo>
                  <a:cubicBezTo>
                    <a:pt x="9" y="396"/>
                    <a:pt x="9" y="396"/>
                    <a:pt x="9" y="396"/>
                  </a:cubicBezTo>
                  <a:cubicBezTo>
                    <a:pt x="7" y="398"/>
                    <a:pt x="7" y="398"/>
                    <a:pt x="7" y="398"/>
                  </a:cubicBezTo>
                  <a:cubicBezTo>
                    <a:pt x="9" y="396"/>
                    <a:pt x="9" y="396"/>
                    <a:pt x="9" y="396"/>
                  </a:cubicBezTo>
                  <a:cubicBezTo>
                    <a:pt x="7" y="399"/>
                    <a:pt x="7" y="399"/>
                    <a:pt x="7" y="399"/>
                  </a:cubicBezTo>
                  <a:cubicBezTo>
                    <a:pt x="9" y="397"/>
                    <a:pt x="9" y="397"/>
                    <a:pt x="9" y="397"/>
                  </a:cubicBezTo>
                  <a:cubicBezTo>
                    <a:pt x="9" y="396"/>
                    <a:pt x="9" y="396"/>
                    <a:pt x="9" y="396"/>
                  </a:cubicBezTo>
                  <a:cubicBezTo>
                    <a:pt x="7" y="399"/>
                    <a:pt x="7" y="399"/>
                    <a:pt x="7" y="399"/>
                  </a:cubicBezTo>
                  <a:cubicBezTo>
                    <a:pt x="9" y="397"/>
                    <a:pt x="9" y="397"/>
                    <a:pt x="9" y="397"/>
                  </a:cubicBezTo>
                  <a:cubicBezTo>
                    <a:pt x="6" y="399"/>
                    <a:pt x="6" y="399"/>
                    <a:pt x="6" y="399"/>
                  </a:cubicBezTo>
                  <a:cubicBezTo>
                    <a:pt x="10" y="397"/>
                    <a:pt x="10" y="397"/>
                    <a:pt x="10" y="397"/>
                  </a:cubicBezTo>
                  <a:cubicBezTo>
                    <a:pt x="9" y="397"/>
                    <a:pt x="9" y="397"/>
                    <a:pt x="9" y="397"/>
                  </a:cubicBezTo>
                  <a:cubicBezTo>
                    <a:pt x="6" y="399"/>
                    <a:pt x="6" y="399"/>
                    <a:pt x="6" y="399"/>
                  </a:cubicBezTo>
                  <a:cubicBezTo>
                    <a:pt x="10" y="397"/>
                    <a:pt x="10" y="397"/>
                    <a:pt x="10" y="397"/>
                  </a:cubicBezTo>
                  <a:cubicBezTo>
                    <a:pt x="6" y="399"/>
                    <a:pt x="6" y="399"/>
                    <a:pt x="6" y="399"/>
                  </a:cubicBezTo>
                  <a:cubicBezTo>
                    <a:pt x="10" y="399"/>
                    <a:pt x="10" y="399"/>
                    <a:pt x="10" y="399"/>
                  </a:cubicBezTo>
                  <a:cubicBezTo>
                    <a:pt x="10" y="398"/>
                    <a:pt x="10" y="398"/>
                    <a:pt x="10" y="397"/>
                  </a:cubicBezTo>
                  <a:cubicBezTo>
                    <a:pt x="6" y="399"/>
                    <a:pt x="6" y="399"/>
                    <a:pt x="6" y="399"/>
                  </a:cubicBezTo>
                  <a:cubicBezTo>
                    <a:pt x="10" y="399"/>
                    <a:pt x="10" y="399"/>
                    <a:pt x="10" y="399"/>
                  </a:cubicBezTo>
                  <a:cubicBezTo>
                    <a:pt x="6" y="399"/>
                    <a:pt x="6" y="399"/>
                    <a:pt x="6" y="399"/>
                  </a:cubicBezTo>
                  <a:cubicBezTo>
                    <a:pt x="4" y="403"/>
                    <a:pt x="4" y="403"/>
                    <a:pt x="4" y="403"/>
                  </a:cubicBezTo>
                  <a:cubicBezTo>
                    <a:pt x="4" y="403"/>
                    <a:pt x="165" y="500"/>
                    <a:pt x="328" y="598"/>
                  </a:cubicBezTo>
                  <a:cubicBezTo>
                    <a:pt x="409" y="647"/>
                    <a:pt x="491" y="695"/>
                    <a:pt x="553" y="732"/>
                  </a:cubicBezTo>
                  <a:cubicBezTo>
                    <a:pt x="584" y="750"/>
                    <a:pt x="610" y="766"/>
                    <a:pt x="628" y="776"/>
                  </a:cubicBezTo>
                  <a:cubicBezTo>
                    <a:pt x="638" y="782"/>
                    <a:pt x="645" y="786"/>
                    <a:pt x="651" y="789"/>
                  </a:cubicBezTo>
                  <a:cubicBezTo>
                    <a:pt x="653" y="790"/>
                    <a:pt x="655" y="791"/>
                    <a:pt x="657" y="792"/>
                  </a:cubicBezTo>
                  <a:cubicBezTo>
                    <a:pt x="658" y="793"/>
                    <a:pt x="659" y="793"/>
                    <a:pt x="659" y="793"/>
                  </a:cubicBezTo>
                  <a:cubicBezTo>
                    <a:pt x="660" y="793"/>
                    <a:pt x="660" y="793"/>
                    <a:pt x="660" y="793"/>
                  </a:cubicBezTo>
                  <a:cubicBezTo>
                    <a:pt x="661" y="793"/>
                    <a:pt x="661" y="794"/>
                    <a:pt x="662" y="794"/>
                  </a:cubicBezTo>
                  <a:cubicBezTo>
                    <a:pt x="662" y="794"/>
                    <a:pt x="662" y="794"/>
                    <a:pt x="663" y="793"/>
                  </a:cubicBezTo>
                  <a:cubicBezTo>
                    <a:pt x="664" y="793"/>
                    <a:pt x="665" y="793"/>
                    <a:pt x="665" y="792"/>
                  </a:cubicBezTo>
                  <a:cubicBezTo>
                    <a:pt x="665" y="792"/>
                    <a:pt x="665" y="792"/>
                    <a:pt x="665" y="792"/>
                  </a:cubicBezTo>
                  <a:cubicBezTo>
                    <a:pt x="666" y="791"/>
                    <a:pt x="666" y="790"/>
                    <a:pt x="666" y="789"/>
                  </a:cubicBezTo>
                  <a:cubicBezTo>
                    <a:pt x="666" y="788"/>
                    <a:pt x="665" y="787"/>
                    <a:pt x="665" y="786"/>
                  </a:cubicBezTo>
                  <a:cubicBezTo>
                    <a:pt x="664" y="784"/>
                    <a:pt x="662" y="783"/>
                    <a:pt x="660" y="781"/>
                  </a:cubicBezTo>
                  <a:cubicBezTo>
                    <a:pt x="657" y="778"/>
                    <a:pt x="651" y="774"/>
                    <a:pt x="644" y="768"/>
                  </a:cubicBezTo>
                  <a:cubicBezTo>
                    <a:pt x="616" y="748"/>
                    <a:pt x="563" y="714"/>
                    <a:pt x="498" y="674"/>
                  </a:cubicBezTo>
                  <a:cubicBezTo>
                    <a:pt x="305" y="553"/>
                    <a:pt x="12" y="379"/>
                    <a:pt x="12" y="379"/>
                  </a:cubicBezTo>
                  <a:cubicBezTo>
                    <a:pt x="10" y="382"/>
                    <a:pt x="10" y="382"/>
                    <a:pt x="10" y="382"/>
                  </a:cubicBezTo>
                  <a:cubicBezTo>
                    <a:pt x="13" y="384"/>
                    <a:pt x="13" y="384"/>
                    <a:pt x="13" y="384"/>
                  </a:cubicBezTo>
                  <a:cubicBezTo>
                    <a:pt x="10" y="382"/>
                    <a:pt x="10" y="382"/>
                    <a:pt x="10" y="382"/>
                  </a:cubicBezTo>
                  <a:cubicBezTo>
                    <a:pt x="11" y="386"/>
                    <a:pt x="11" y="386"/>
                    <a:pt x="11" y="386"/>
                  </a:cubicBezTo>
                  <a:cubicBezTo>
                    <a:pt x="12" y="386"/>
                    <a:pt x="13" y="385"/>
                    <a:pt x="13" y="384"/>
                  </a:cubicBezTo>
                  <a:cubicBezTo>
                    <a:pt x="10" y="382"/>
                    <a:pt x="10" y="382"/>
                    <a:pt x="10" y="382"/>
                  </a:cubicBezTo>
                  <a:cubicBezTo>
                    <a:pt x="11" y="386"/>
                    <a:pt x="11" y="386"/>
                    <a:pt x="11" y="386"/>
                  </a:cubicBezTo>
                  <a:cubicBezTo>
                    <a:pt x="10" y="383"/>
                    <a:pt x="10" y="383"/>
                    <a:pt x="10" y="383"/>
                  </a:cubicBezTo>
                  <a:cubicBezTo>
                    <a:pt x="10" y="386"/>
                    <a:pt x="10" y="386"/>
                    <a:pt x="10" y="386"/>
                  </a:cubicBezTo>
                  <a:cubicBezTo>
                    <a:pt x="10" y="386"/>
                    <a:pt x="11" y="386"/>
                    <a:pt x="11" y="386"/>
                  </a:cubicBezTo>
                  <a:cubicBezTo>
                    <a:pt x="10" y="383"/>
                    <a:pt x="10" y="383"/>
                    <a:pt x="10" y="383"/>
                  </a:cubicBezTo>
                  <a:cubicBezTo>
                    <a:pt x="10" y="386"/>
                    <a:pt x="10" y="386"/>
                    <a:pt x="10" y="386"/>
                  </a:cubicBezTo>
                  <a:cubicBezTo>
                    <a:pt x="10" y="385"/>
                    <a:pt x="10" y="385"/>
                    <a:pt x="10" y="385"/>
                  </a:cubicBezTo>
                  <a:cubicBezTo>
                    <a:pt x="10" y="386"/>
                    <a:pt x="10" y="386"/>
                    <a:pt x="10" y="386"/>
                  </a:cubicBezTo>
                  <a:cubicBezTo>
                    <a:pt x="10" y="386"/>
                    <a:pt x="10" y="386"/>
                    <a:pt x="10" y="386"/>
                  </a:cubicBezTo>
                  <a:cubicBezTo>
                    <a:pt x="10" y="385"/>
                    <a:pt x="10" y="385"/>
                    <a:pt x="10" y="385"/>
                  </a:cubicBezTo>
                  <a:cubicBezTo>
                    <a:pt x="10" y="386"/>
                    <a:pt x="10" y="386"/>
                    <a:pt x="10" y="386"/>
                  </a:cubicBezTo>
                  <a:cubicBezTo>
                    <a:pt x="10" y="386"/>
                    <a:pt x="11" y="387"/>
                    <a:pt x="13" y="387"/>
                  </a:cubicBezTo>
                  <a:cubicBezTo>
                    <a:pt x="20" y="391"/>
                    <a:pt x="36" y="400"/>
                    <a:pt x="57" y="413"/>
                  </a:cubicBezTo>
                  <a:cubicBezTo>
                    <a:pt x="131" y="459"/>
                    <a:pt x="278" y="554"/>
                    <a:pt x="410" y="637"/>
                  </a:cubicBezTo>
                  <a:cubicBezTo>
                    <a:pt x="476" y="679"/>
                    <a:pt x="538" y="718"/>
                    <a:pt x="586" y="746"/>
                  </a:cubicBezTo>
                  <a:cubicBezTo>
                    <a:pt x="610" y="760"/>
                    <a:pt x="631" y="772"/>
                    <a:pt x="646" y="780"/>
                  </a:cubicBezTo>
                  <a:cubicBezTo>
                    <a:pt x="654" y="784"/>
                    <a:pt x="660" y="787"/>
                    <a:pt x="666" y="789"/>
                  </a:cubicBezTo>
                  <a:cubicBezTo>
                    <a:pt x="668" y="790"/>
                    <a:pt x="671" y="791"/>
                    <a:pt x="673" y="792"/>
                  </a:cubicBezTo>
                  <a:cubicBezTo>
                    <a:pt x="675" y="793"/>
                    <a:pt x="676" y="793"/>
                    <a:pt x="678" y="793"/>
                  </a:cubicBezTo>
                  <a:cubicBezTo>
                    <a:pt x="679" y="793"/>
                    <a:pt x="680" y="793"/>
                    <a:pt x="680" y="792"/>
                  </a:cubicBezTo>
                  <a:cubicBezTo>
                    <a:pt x="681" y="792"/>
                    <a:pt x="682" y="791"/>
                    <a:pt x="683" y="790"/>
                  </a:cubicBezTo>
                  <a:cubicBezTo>
                    <a:pt x="684" y="790"/>
                    <a:pt x="684" y="788"/>
                    <a:pt x="684" y="787"/>
                  </a:cubicBezTo>
                  <a:cubicBezTo>
                    <a:pt x="683" y="786"/>
                    <a:pt x="683" y="786"/>
                    <a:pt x="682" y="785"/>
                  </a:cubicBezTo>
                  <a:cubicBezTo>
                    <a:pt x="7" y="364"/>
                    <a:pt x="7" y="364"/>
                    <a:pt x="7" y="364"/>
                  </a:cubicBezTo>
                  <a:cubicBezTo>
                    <a:pt x="7" y="363"/>
                    <a:pt x="5" y="363"/>
                    <a:pt x="4" y="363"/>
                  </a:cubicBezTo>
                  <a:cubicBezTo>
                    <a:pt x="3" y="363"/>
                    <a:pt x="3" y="364"/>
                    <a:pt x="2" y="365"/>
                  </a:cubicBezTo>
                  <a:cubicBezTo>
                    <a:pt x="1" y="366"/>
                    <a:pt x="1" y="367"/>
                    <a:pt x="2" y="368"/>
                  </a:cubicBezTo>
                  <a:cubicBezTo>
                    <a:pt x="2" y="369"/>
                    <a:pt x="2" y="370"/>
                    <a:pt x="3" y="370"/>
                  </a:cubicBezTo>
                  <a:cubicBezTo>
                    <a:pt x="3" y="370"/>
                    <a:pt x="173" y="476"/>
                    <a:pt x="346" y="582"/>
                  </a:cubicBezTo>
                  <a:cubicBezTo>
                    <a:pt x="432" y="636"/>
                    <a:pt x="519" y="689"/>
                    <a:pt x="586" y="728"/>
                  </a:cubicBezTo>
                  <a:cubicBezTo>
                    <a:pt x="619" y="748"/>
                    <a:pt x="647" y="765"/>
                    <a:pt x="668" y="777"/>
                  </a:cubicBezTo>
                  <a:cubicBezTo>
                    <a:pt x="678" y="782"/>
                    <a:pt x="687" y="787"/>
                    <a:pt x="693" y="790"/>
                  </a:cubicBezTo>
                  <a:cubicBezTo>
                    <a:pt x="696" y="792"/>
                    <a:pt x="698" y="793"/>
                    <a:pt x="700" y="794"/>
                  </a:cubicBezTo>
                  <a:cubicBezTo>
                    <a:pt x="701" y="794"/>
                    <a:pt x="702" y="795"/>
                    <a:pt x="703" y="795"/>
                  </a:cubicBezTo>
                  <a:cubicBezTo>
                    <a:pt x="704" y="795"/>
                    <a:pt x="704" y="795"/>
                    <a:pt x="706" y="795"/>
                  </a:cubicBezTo>
                  <a:cubicBezTo>
                    <a:pt x="706" y="795"/>
                    <a:pt x="706" y="795"/>
                    <a:pt x="707" y="795"/>
                  </a:cubicBezTo>
                  <a:cubicBezTo>
                    <a:pt x="708" y="795"/>
                    <a:pt x="709" y="794"/>
                    <a:pt x="709" y="793"/>
                  </a:cubicBezTo>
                  <a:cubicBezTo>
                    <a:pt x="709" y="793"/>
                    <a:pt x="709" y="793"/>
                    <a:pt x="709" y="793"/>
                  </a:cubicBezTo>
                  <a:cubicBezTo>
                    <a:pt x="710" y="793"/>
                    <a:pt x="710" y="792"/>
                    <a:pt x="710" y="791"/>
                  </a:cubicBezTo>
                  <a:cubicBezTo>
                    <a:pt x="710" y="790"/>
                    <a:pt x="709" y="790"/>
                    <a:pt x="709" y="789"/>
                  </a:cubicBezTo>
                  <a:cubicBezTo>
                    <a:pt x="709" y="789"/>
                    <a:pt x="709" y="788"/>
                    <a:pt x="708" y="788"/>
                  </a:cubicBezTo>
                  <a:cubicBezTo>
                    <a:pt x="708" y="788"/>
                    <a:pt x="707" y="787"/>
                    <a:pt x="707" y="787"/>
                  </a:cubicBezTo>
                  <a:cubicBezTo>
                    <a:pt x="704" y="785"/>
                    <a:pt x="700" y="782"/>
                    <a:pt x="693" y="777"/>
                  </a:cubicBezTo>
                  <a:cubicBezTo>
                    <a:pt x="642" y="743"/>
                    <a:pt x="471" y="637"/>
                    <a:pt x="314" y="540"/>
                  </a:cubicBezTo>
                  <a:cubicBezTo>
                    <a:pt x="235" y="491"/>
                    <a:pt x="159" y="444"/>
                    <a:pt x="104" y="410"/>
                  </a:cubicBezTo>
                  <a:cubicBezTo>
                    <a:pt x="76" y="393"/>
                    <a:pt x="53" y="378"/>
                    <a:pt x="37" y="368"/>
                  </a:cubicBezTo>
                  <a:cubicBezTo>
                    <a:pt x="29" y="363"/>
                    <a:pt x="22" y="360"/>
                    <a:pt x="18" y="357"/>
                  </a:cubicBezTo>
                  <a:cubicBezTo>
                    <a:pt x="16" y="356"/>
                    <a:pt x="14" y="355"/>
                    <a:pt x="13" y="354"/>
                  </a:cubicBezTo>
                  <a:cubicBezTo>
                    <a:pt x="13" y="354"/>
                    <a:pt x="12" y="353"/>
                    <a:pt x="12" y="353"/>
                  </a:cubicBezTo>
                  <a:cubicBezTo>
                    <a:pt x="12" y="353"/>
                    <a:pt x="12" y="353"/>
                    <a:pt x="12" y="353"/>
                  </a:cubicBezTo>
                  <a:cubicBezTo>
                    <a:pt x="11" y="354"/>
                    <a:pt x="11" y="354"/>
                    <a:pt x="11" y="354"/>
                  </a:cubicBezTo>
                  <a:cubicBezTo>
                    <a:pt x="12" y="353"/>
                    <a:pt x="12" y="353"/>
                    <a:pt x="12" y="353"/>
                  </a:cubicBezTo>
                  <a:cubicBezTo>
                    <a:pt x="12" y="353"/>
                    <a:pt x="12" y="353"/>
                    <a:pt x="12" y="353"/>
                  </a:cubicBezTo>
                  <a:cubicBezTo>
                    <a:pt x="11" y="354"/>
                    <a:pt x="11" y="354"/>
                    <a:pt x="11" y="354"/>
                  </a:cubicBezTo>
                  <a:cubicBezTo>
                    <a:pt x="12" y="353"/>
                    <a:pt x="12" y="353"/>
                    <a:pt x="12" y="353"/>
                  </a:cubicBezTo>
                  <a:cubicBezTo>
                    <a:pt x="10" y="356"/>
                    <a:pt x="10" y="356"/>
                    <a:pt x="10" y="356"/>
                  </a:cubicBezTo>
                  <a:cubicBezTo>
                    <a:pt x="12" y="353"/>
                    <a:pt x="12" y="353"/>
                    <a:pt x="12" y="353"/>
                  </a:cubicBezTo>
                  <a:cubicBezTo>
                    <a:pt x="12" y="353"/>
                    <a:pt x="12" y="353"/>
                    <a:pt x="12" y="353"/>
                  </a:cubicBezTo>
                  <a:cubicBezTo>
                    <a:pt x="10" y="356"/>
                    <a:pt x="10" y="356"/>
                    <a:pt x="10" y="356"/>
                  </a:cubicBezTo>
                  <a:cubicBezTo>
                    <a:pt x="12" y="353"/>
                    <a:pt x="12" y="353"/>
                    <a:pt x="12" y="353"/>
                  </a:cubicBezTo>
                  <a:cubicBezTo>
                    <a:pt x="9" y="356"/>
                    <a:pt x="9" y="356"/>
                    <a:pt x="9" y="356"/>
                  </a:cubicBezTo>
                  <a:cubicBezTo>
                    <a:pt x="12" y="354"/>
                    <a:pt x="12" y="354"/>
                    <a:pt x="12" y="354"/>
                  </a:cubicBezTo>
                  <a:cubicBezTo>
                    <a:pt x="12" y="353"/>
                    <a:pt x="12" y="353"/>
                    <a:pt x="12" y="353"/>
                  </a:cubicBezTo>
                  <a:cubicBezTo>
                    <a:pt x="9" y="356"/>
                    <a:pt x="9" y="356"/>
                    <a:pt x="9" y="356"/>
                  </a:cubicBezTo>
                  <a:cubicBezTo>
                    <a:pt x="12" y="354"/>
                    <a:pt x="12" y="354"/>
                    <a:pt x="12" y="354"/>
                  </a:cubicBezTo>
                  <a:cubicBezTo>
                    <a:pt x="9" y="356"/>
                    <a:pt x="9" y="356"/>
                    <a:pt x="9" y="356"/>
                  </a:cubicBezTo>
                  <a:cubicBezTo>
                    <a:pt x="9" y="356"/>
                    <a:pt x="9" y="356"/>
                    <a:pt x="9" y="356"/>
                  </a:cubicBezTo>
                  <a:cubicBezTo>
                    <a:pt x="7" y="359"/>
                    <a:pt x="7" y="359"/>
                    <a:pt x="7" y="359"/>
                  </a:cubicBezTo>
                  <a:cubicBezTo>
                    <a:pt x="729" y="791"/>
                    <a:pt x="729" y="791"/>
                    <a:pt x="729" y="791"/>
                  </a:cubicBezTo>
                  <a:cubicBezTo>
                    <a:pt x="730" y="792"/>
                    <a:pt x="731" y="792"/>
                    <a:pt x="732" y="792"/>
                  </a:cubicBezTo>
                  <a:cubicBezTo>
                    <a:pt x="733" y="792"/>
                    <a:pt x="734" y="791"/>
                    <a:pt x="735" y="790"/>
                  </a:cubicBezTo>
                  <a:cubicBezTo>
                    <a:pt x="735" y="789"/>
                    <a:pt x="735" y="788"/>
                    <a:pt x="735" y="787"/>
                  </a:cubicBezTo>
                  <a:cubicBezTo>
                    <a:pt x="735" y="786"/>
                    <a:pt x="734" y="785"/>
                    <a:pt x="733" y="785"/>
                  </a:cubicBezTo>
                  <a:cubicBezTo>
                    <a:pt x="733" y="785"/>
                    <a:pt x="731" y="783"/>
                    <a:pt x="725" y="780"/>
                  </a:cubicBezTo>
                  <a:cubicBezTo>
                    <a:pt x="685" y="756"/>
                    <a:pt x="506" y="649"/>
                    <a:pt x="337" y="546"/>
                  </a:cubicBezTo>
                  <a:cubicBezTo>
                    <a:pt x="252" y="494"/>
                    <a:pt x="170" y="444"/>
                    <a:pt x="109" y="404"/>
                  </a:cubicBezTo>
                  <a:cubicBezTo>
                    <a:pt x="79" y="385"/>
                    <a:pt x="53" y="368"/>
                    <a:pt x="36" y="356"/>
                  </a:cubicBezTo>
                  <a:cubicBezTo>
                    <a:pt x="27" y="349"/>
                    <a:pt x="20" y="344"/>
                    <a:pt x="16" y="340"/>
                  </a:cubicBezTo>
                  <a:cubicBezTo>
                    <a:pt x="14" y="338"/>
                    <a:pt x="12" y="337"/>
                    <a:pt x="11" y="336"/>
                  </a:cubicBezTo>
                  <a:cubicBezTo>
                    <a:pt x="10" y="335"/>
                    <a:pt x="10" y="335"/>
                    <a:pt x="10" y="335"/>
                  </a:cubicBezTo>
                  <a:cubicBezTo>
                    <a:pt x="10" y="334"/>
                    <a:pt x="10" y="334"/>
                    <a:pt x="10" y="334"/>
                  </a:cubicBezTo>
                  <a:cubicBezTo>
                    <a:pt x="9" y="335"/>
                    <a:pt x="9" y="335"/>
                    <a:pt x="9" y="335"/>
                  </a:cubicBezTo>
                  <a:cubicBezTo>
                    <a:pt x="10" y="335"/>
                    <a:pt x="10" y="335"/>
                    <a:pt x="10" y="335"/>
                  </a:cubicBezTo>
                  <a:cubicBezTo>
                    <a:pt x="10" y="334"/>
                    <a:pt x="10" y="334"/>
                    <a:pt x="10" y="334"/>
                  </a:cubicBezTo>
                  <a:cubicBezTo>
                    <a:pt x="9" y="335"/>
                    <a:pt x="9" y="335"/>
                    <a:pt x="9" y="335"/>
                  </a:cubicBezTo>
                  <a:cubicBezTo>
                    <a:pt x="10" y="335"/>
                    <a:pt x="10" y="335"/>
                    <a:pt x="10" y="335"/>
                  </a:cubicBezTo>
                  <a:cubicBezTo>
                    <a:pt x="8" y="335"/>
                    <a:pt x="8" y="335"/>
                    <a:pt x="8" y="335"/>
                  </a:cubicBezTo>
                  <a:cubicBezTo>
                    <a:pt x="10" y="335"/>
                    <a:pt x="10" y="335"/>
                    <a:pt x="10" y="335"/>
                  </a:cubicBezTo>
                  <a:cubicBezTo>
                    <a:pt x="10" y="335"/>
                    <a:pt x="10" y="335"/>
                    <a:pt x="10" y="335"/>
                  </a:cubicBezTo>
                  <a:cubicBezTo>
                    <a:pt x="8" y="335"/>
                    <a:pt x="8" y="335"/>
                    <a:pt x="8" y="335"/>
                  </a:cubicBezTo>
                  <a:cubicBezTo>
                    <a:pt x="10" y="335"/>
                    <a:pt x="10" y="335"/>
                    <a:pt x="10" y="335"/>
                  </a:cubicBezTo>
                  <a:cubicBezTo>
                    <a:pt x="7" y="335"/>
                    <a:pt x="7" y="335"/>
                    <a:pt x="7" y="335"/>
                  </a:cubicBezTo>
                  <a:cubicBezTo>
                    <a:pt x="10" y="337"/>
                    <a:pt x="10" y="337"/>
                    <a:pt x="10" y="337"/>
                  </a:cubicBezTo>
                  <a:cubicBezTo>
                    <a:pt x="10" y="336"/>
                    <a:pt x="10" y="336"/>
                    <a:pt x="10" y="335"/>
                  </a:cubicBezTo>
                  <a:cubicBezTo>
                    <a:pt x="7" y="335"/>
                    <a:pt x="7" y="335"/>
                    <a:pt x="7" y="335"/>
                  </a:cubicBezTo>
                  <a:cubicBezTo>
                    <a:pt x="10" y="337"/>
                    <a:pt x="10" y="337"/>
                    <a:pt x="10" y="337"/>
                  </a:cubicBezTo>
                  <a:cubicBezTo>
                    <a:pt x="10" y="337"/>
                    <a:pt x="10" y="337"/>
                    <a:pt x="10" y="337"/>
                  </a:cubicBezTo>
                  <a:cubicBezTo>
                    <a:pt x="7" y="336"/>
                    <a:pt x="7" y="336"/>
                    <a:pt x="7" y="336"/>
                  </a:cubicBezTo>
                  <a:cubicBezTo>
                    <a:pt x="8" y="338"/>
                    <a:pt x="8" y="338"/>
                    <a:pt x="8" y="338"/>
                  </a:cubicBezTo>
                  <a:cubicBezTo>
                    <a:pt x="9" y="338"/>
                    <a:pt x="9" y="338"/>
                    <a:pt x="10" y="337"/>
                  </a:cubicBezTo>
                  <a:cubicBezTo>
                    <a:pt x="7" y="336"/>
                    <a:pt x="7" y="336"/>
                    <a:pt x="7" y="336"/>
                  </a:cubicBezTo>
                  <a:cubicBezTo>
                    <a:pt x="8" y="338"/>
                    <a:pt x="8" y="338"/>
                    <a:pt x="8" y="338"/>
                  </a:cubicBezTo>
                  <a:cubicBezTo>
                    <a:pt x="8" y="337"/>
                    <a:pt x="8" y="337"/>
                    <a:pt x="8" y="337"/>
                  </a:cubicBezTo>
                  <a:cubicBezTo>
                    <a:pt x="8" y="338"/>
                    <a:pt x="8" y="338"/>
                    <a:pt x="8" y="338"/>
                  </a:cubicBezTo>
                  <a:cubicBezTo>
                    <a:pt x="8" y="338"/>
                    <a:pt x="8" y="338"/>
                    <a:pt x="8" y="338"/>
                  </a:cubicBezTo>
                  <a:cubicBezTo>
                    <a:pt x="8" y="337"/>
                    <a:pt x="8" y="337"/>
                    <a:pt x="8" y="337"/>
                  </a:cubicBezTo>
                  <a:cubicBezTo>
                    <a:pt x="8" y="338"/>
                    <a:pt x="8" y="338"/>
                    <a:pt x="8" y="338"/>
                  </a:cubicBezTo>
                  <a:cubicBezTo>
                    <a:pt x="8" y="338"/>
                    <a:pt x="8" y="338"/>
                    <a:pt x="8" y="338"/>
                  </a:cubicBezTo>
                  <a:cubicBezTo>
                    <a:pt x="9" y="338"/>
                    <a:pt x="11" y="338"/>
                    <a:pt x="13" y="339"/>
                  </a:cubicBezTo>
                  <a:cubicBezTo>
                    <a:pt x="18" y="341"/>
                    <a:pt x="25" y="344"/>
                    <a:pt x="34" y="348"/>
                  </a:cubicBezTo>
                  <a:cubicBezTo>
                    <a:pt x="69" y="366"/>
                    <a:pt x="132" y="402"/>
                    <a:pt x="206" y="447"/>
                  </a:cubicBezTo>
                  <a:cubicBezTo>
                    <a:pt x="318" y="514"/>
                    <a:pt x="456" y="600"/>
                    <a:pt x="566" y="670"/>
                  </a:cubicBezTo>
                  <a:cubicBezTo>
                    <a:pt x="621" y="705"/>
                    <a:pt x="669" y="735"/>
                    <a:pt x="703" y="757"/>
                  </a:cubicBezTo>
                  <a:cubicBezTo>
                    <a:pt x="720" y="768"/>
                    <a:pt x="734" y="777"/>
                    <a:pt x="743" y="783"/>
                  </a:cubicBezTo>
                  <a:cubicBezTo>
                    <a:pt x="752" y="789"/>
                    <a:pt x="758" y="792"/>
                    <a:pt x="758" y="792"/>
                  </a:cubicBezTo>
                  <a:cubicBezTo>
                    <a:pt x="758" y="793"/>
                    <a:pt x="760" y="793"/>
                    <a:pt x="761" y="793"/>
                  </a:cubicBezTo>
                  <a:cubicBezTo>
                    <a:pt x="762" y="792"/>
                    <a:pt x="762" y="792"/>
                    <a:pt x="763" y="791"/>
                  </a:cubicBezTo>
                  <a:cubicBezTo>
                    <a:pt x="763" y="790"/>
                    <a:pt x="764" y="789"/>
                    <a:pt x="764" y="789"/>
                  </a:cubicBezTo>
                  <a:cubicBezTo>
                    <a:pt x="764" y="787"/>
                    <a:pt x="763" y="787"/>
                    <a:pt x="763" y="786"/>
                  </a:cubicBezTo>
                  <a:cubicBezTo>
                    <a:pt x="762" y="785"/>
                    <a:pt x="762" y="785"/>
                    <a:pt x="761" y="784"/>
                  </a:cubicBezTo>
                  <a:cubicBezTo>
                    <a:pt x="760" y="783"/>
                    <a:pt x="758" y="782"/>
                    <a:pt x="756" y="780"/>
                  </a:cubicBezTo>
                  <a:cubicBezTo>
                    <a:pt x="746" y="774"/>
                    <a:pt x="728" y="762"/>
                    <a:pt x="702" y="746"/>
                  </a:cubicBezTo>
                  <a:cubicBezTo>
                    <a:pt x="613" y="690"/>
                    <a:pt x="440" y="585"/>
                    <a:pt x="288" y="492"/>
                  </a:cubicBezTo>
                  <a:cubicBezTo>
                    <a:pt x="212" y="446"/>
                    <a:pt x="142" y="403"/>
                    <a:pt x="91" y="371"/>
                  </a:cubicBezTo>
                  <a:cubicBezTo>
                    <a:pt x="65" y="355"/>
                    <a:pt x="44" y="341"/>
                    <a:pt x="30" y="331"/>
                  </a:cubicBezTo>
                  <a:cubicBezTo>
                    <a:pt x="23" y="327"/>
                    <a:pt x="17" y="323"/>
                    <a:pt x="13" y="320"/>
                  </a:cubicBezTo>
                  <a:cubicBezTo>
                    <a:pt x="11" y="318"/>
                    <a:pt x="10" y="317"/>
                    <a:pt x="9" y="316"/>
                  </a:cubicBezTo>
                  <a:cubicBezTo>
                    <a:pt x="9" y="316"/>
                    <a:pt x="9" y="316"/>
                    <a:pt x="9" y="316"/>
                  </a:cubicBezTo>
                  <a:cubicBezTo>
                    <a:pt x="9" y="316"/>
                    <a:pt x="9" y="316"/>
                    <a:pt x="9" y="316"/>
                  </a:cubicBezTo>
                  <a:cubicBezTo>
                    <a:pt x="7" y="317"/>
                    <a:pt x="7" y="317"/>
                    <a:pt x="7" y="317"/>
                  </a:cubicBezTo>
                  <a:cubicBezTo>
                    <a:pt x="9" y="316"/>
                    <a:pt x="9" y="316"/>
                    <a:pt x="9" y="316"/>
                  </a:cubicBezTo>
                  <a:cubicBezTo>
                    <a:pt x="9" y="316"/>
                    <a:pt x="9" y="316"/>
                    <a:pt x="9" y="316"/>
                  </a:cubicBezTo>
                  <a:cubicBezTo>
                    <a:pt x="7" y="317"/>
                    <a:pt x="7" y="317"/>
                    <a:pt x="7" y="317"/>
                  </a:cubicBezTo>
                  <a:cubicBezTo>
                    <a:pt x="9" y="316"/>
                    <a:pt x="9" y="316"/>
                    <a:pt x="9" y="316"/>
                  </a:cubicBezTo>
                  <a:cubicBezTo>
                    <a:pt x="6" y="317"/>
                    <a:pt x="6" y="317"/>
                    <a:pt x="6" y="317"/>
                  </a:cubicBezTo>
                  <a:cubicBezTo>
                    <a:pt x="9" y="317"/>
                    <a:pt x="9" y="317"/>
                    <a:pt x="9" y="317"/>
                  </a:cubicBezTo>
                  <a:cubicBezTo>
                    <a:pt x="9" y="317"/>
                    <a:pt x="9" y="316"/>
                    <a:pt x="9" y="316"/>
                  </a:cubicBezTo>
                  <a:cubicBezTo>
                    <a:pt x="6" y="317"/>
                    <a:pt x="6" y="317"/>
                    <a:pt x="6" y="317"/>
                  </a:cubicBezTo>
                  <a:cubicBezTo>
                    <a:pt x="9" y="317"/>
                    <a:pt x="9" y="317"/>
                    <a:pt x="9" y="317"/>
                  </a:cubicBezTo>
                  <a:cubicBezTo>
                    <a:pt x="5" y="317"/>
                    <a:pt x="5" y="317"/>
                    <a:pt x="5" y="317"/>
                  </a:cubicBezTo>
                  <a:cubicBezTo>
                    <a:pt x="8" y="319"/>
                    <a:pt x="8" y="319"/>
                    <a:pt x="8" y="319"/>
                  </a:cubicBezTo>
                  <a:cubicBezTo>
                    <a:pt x="9" y="319"/>
                    <a:pt x="9" y="318"/>
                    <a:pt x="9" y="317"/>
                  </a:cubicBezTo>
                  <a:cubicBezTo>
                    <a:pt x="5" y="317"/>
                    <a:pt x="5" y="317"/>
                    <a:pt x="5" y="317"/>
                  </a:cubicBezTo>
                  <a:cubicBezTo>
                    <a:pt x="8" y="319"/>
                    <a:pt x="8" y="319"/>
                    <a:pt x="8" y="319"/>
                  </a:cubicBezTo>
                  <a:cubicBezTo>
                    <a:pt x="5" y="317"/>
                    <a:pt x="5" y="317"/>
                    <a:pt x="5" y="317"/>
                  </a:cubicBezTo>
                  <a:cubicBezTo>
                    <a:pt x="3" y="321"/>
                    <a:pt x="3" y="321"/>
                    <a:pt x="3" y="321"/>
                  </a:cubicBezTo>
                  <a:cubicBezTo>
                    <a:pt x="790" y="793"/>
                    <a:pt x="790" y="793"/>
                    <a:pt x="790" y="793"/>
                  </a:cubicBezTo>
                  <a:cubicBezTo>
                    <a:pt x="792" y="794"/>
                    <a:pt x="794" y="794"/>
                    <a:pt x="795" y="792"/>
                  </a:cubicBezTo>
                  <a:cubicBezTo>
                    <a:pt x="796" y="790"/>
                    <a:pt x="796" y="788"/>
                    <a:pt x="794" y="787"/>
                  </a:cubicBezTo>
                  <a:cubicBezTo>
                    <a:pt x="9" y="296"/>
                    <a:pt x="9" y="296"/>
                    <a:pt x="9" y="296"/>
                  </a:cubicBezTo>
                  <a:cubicBezTo>
                    <a:pt x="7" y="299"/>
                    <a:pt x="7" y="299"/>
                    <a:pt x="7" y="299"/>
                  </a:cubicBezTo>
                  <a:cubicBezTo>
                    <a:pt x="10" y="301"/>
                    <a:pt x="10" y="301"/>
                    <a:pt x="10" y="301"/>
                  </a:cubicBezTo>
                  <a:cubicBezTo>
                    <a:pt x="8" y="300"/>
                    <a:pt x="8" y="300"/>
                    <a:pt x="8" y="300"/>
                  </a:cubicBezTo>
                  <a:cubicBezTo>
                    <a:pt x="9" y="302"/>
                    <a:pt x="9" y="302"/>
                    <a:pt x="9" y="302"/>
                  </a:cubicBezTo>
                  <a:cubicBezTo>
                    <a:pt x="9" y="302"/>
                    <a:pt x="10" y="302"/>
                    <a:pt x="10" y="301"/>
                  </a:cubicBezTo>
                  <a:cubicBezTo>
                    <a:pt x="8" y="300"/>
                    <a:pt x="8" y="300"/>
                    <a:pt x="8" y="300"/>
                  </a:cubicBezTo>
                  <a:cubicBezTo>
                    <a:pt x="9" y="302"/>
                    <a:pt x="9" y="302"/>
                    <a:pt x="9" y="302"/>
                  </a:cubicBezTo>
                  <a:cubicBezTo>
                    <a:pt x="8" y="301"/>
                    <a:pt x="8" y="301"/>
                    <a:pt x="8" y="301"/>
                  </a:cubicBezTo>
                  <a:cubicBezTo>
                    <a:pt x="8" y="302"/>
                    <a:pt x="8" y="302"/>
                    <a:pt x="8" y="302"/>
                  </a:cubicBezTo>
                  <a:cubicBezTo>
                    <a:pt x="9" y="302"/>
                    <a:pt x="9" y="302"/>
                    <a:pt x="9" y="302"/>
                  </a:cubicBezTo>
                  <a:cubicBezTo>
                    <a:pt x="8" y="301"/>
                    <a:pt x="8" y="301"/>
                    <a:pt x="8" y="301"/>
                  </a:cubicBezTo>
                  <a:cubicBezTo>
                    <a:pt x="8" y="302"/>
                    <a:pt x="8" y="302"/>
                    <a:pt x="8" y="302"/>
                  </a:cubicBezTo>
                  <a:cubicBezTo>
                    <a:pt x="9" y="302"/>
                    <a:pt x="9" y="302"/>
                    <a:pt x="9" y="302"/>
                  </a:cubicBezTo>
                  <a:cubicBezTo>
                    <a:pt x="9" y="302"/>
                    <a:pt x="11" y="303"/>
                    <a:pt x="14" y="304"/>
                  </a:cubicBezTo>
                  <a:cubicBezTo>
                    <a:pt x="18" y="305"/>
                    <a:pt x="26" y="309"/>
                    <a:pt x="36" y="313"/>
                  </a:cubicBezTo>
                  <a:cubicBezTo>
                    <a:pt x="72" y="331"/>
                    <a:pt x="138" y="370"/>
                    <a:pt x="215" y="417"/>
                  </a:cubicBezTo>
                  <a:cubicBezTo>
                    <a:pt x="332" y="488"/>
                    <a:pt x="476" y="579"/>
                    <a:pt x="591" y="653"/>
                  </a:cubicBezTo>
                  <a:cubicBezTo>
                    <a:pt x="649" y="690"/>
                    <a:pt x="699" y="722"/>
                    <a:pt x="735" y="745"/>
                  </a:cubicBezTo>
                  <a:cubicBezTo>
                    <a:pt x="753" y="757"/>
                    <a:pt x="767" y="766"/>
                    <a:pt x="777" y="772"/>
                  </a:cubicBezTo>
                  <a:cubicBezTo>
                    <a:pt x="787" y="779"/>
                    <a:pt x="793" y="782"/>
                    <a:pt x="793" y="782"/>
                  </a:cubicBezTo>
                  <a:cubicBezTo>
                    <a:pt x="793" y="783"/>
                    <a:pt x="795" y="783"/>
                    <a:pt x="796" y="783"/>
                  </a:cubicBezTo>
                  <a:cubicBezTo>
                    <a:pt x="797" y="782"/>
                    <a:pt x="797" y="782"/>
                    <a:pt x="798" y="781"/>
                  </a:cubicBezTo>
                  <a:cubicBezTo>
                    <a:pt x="798" y="780"/>
                    <a:pt x="799" y="779"/>
                    <a:pt x="799" y="779"/>
                  </a:cubicBezTo>
                  <a:cubicBezTo>
                    <a:pt x="799" y="778"/>
                    <a:pt x="798" y="777"/>
                    <a:pt x="798" y="777"/>
                  </a:cubicBezTo>
                  <a:cubicBezTo>
                    <a:pt x="798" y="776"/>
                    <a:pt x="798" y="776"/>
                    <a:pt x="797" y="776"/>
                  </a:cubicBezTo>
                  <a:cubicBezTo>
                    <a:pt x="797" y="775"/>
                    <a:pt x="797" y="775"/>
                    <a:pt x="797" y="775"/>
                  </a:cubicBezTo>
                  <a:cubicBezTo>
                    <a:pt x="796" y="775"/>
                    <a:pt x="794" y="774"/>
                    <a:pt x="792" y="772"/>
                  </a:cubicBezTo>
                  <a:cubicBezTo>
                    <a:pt x="776" y="761"/>
                    <a:pt x="719" y="726"/>
                    <a:pt x="643" y="678"/>
                  </a:cubicBezTo>
                  <a:cubicBezTo>
                    <a:pt x="414" y="534"/>
                    <a:pt x="9" y="283"/>
                    <a:pt x="9" y="283"/>
                  </a:cubicBezTo>
                  <a:cubicBezTo>
                    <a:pt x="7" y="282"/>
                    <a:pt x="5" y="283"/>
                    <a:pt x="4" y="284"/>
                  </a:cubicBezTo>
                  <a:cubicBezTo>
                    <a:pt x="2" y="286"/>
                    <a:pt x="3" y="289"/>
                    <a:pt x="5" y="290"/>
                  </a:cubicBezTo>
                  <a:cubicBezTo>
                    <a:pt x="5" y="290"/>
                    <a:pt x="188" y="410"/>
                    <a:pt x="378" y="530"/>
                  </a:cubicBezTo>
                  <a:cubicBezTo>
                    <a:pt x="472" y="589"/>
                    <a:pt x="569" y="649"/>
                    <a:pt x="644" y="694"/>
                  </a:cubicBezTo>
                  <a:cubicBezTo>
                    <a:pt x="682" y="717"/>
                    <a:pt x="715" y="736"/>
                    <a:pt x="740" y="749"/>
                  </a:cubicBezTo>
                  <a:cubicBezTo>
                    <a:pt x="753" y="755"/>
                    <a:pt x="763" y="761"/>
                    <a:pt x="771" y="764"/>
                  </a:cubicBezTo>
                  <a:cubicBezTo>
                    <a:pt x="776" y="766"/>
                    <a:pt x="779" y="767"/>
                    <a:pt x="782" y="768"/>
                  </a:cubicBezTo>
                  <a:cubicBezTo>
                    <a:pt x="785" y="769"/>
                    <a:pt x="788" y="770"/>
                    <a:pt x="790" y="770"/>
                  </a:cubicBezTo>
                  <a:cubicBezTo>
                    <a:pt x="791" y="770"/>
                    <a:pt x="792" y="770"/>
                    <a:pt x="793" y="769"/>
                  </a:cubicBezTo>
                  <a:cubicBezTo>
                    <a:pt x="794" y="769"/>
                    <a:pt x="795" y="768"/>
                    <a:pt x="796" y="767"/>
                  </a:cubicBezTo>
                  <a:cubicBezTo>
                    <a:pt x="796" y="766"/>
                    <a:pt x="797" y="765"/>
                    <a:pt x="796" y="764"/>
                  </a:cubicBezTo>
                  <a:cubicBezTo>
                    <a:pt x="796" y="763"/>
                    <a:pt x="795" y="762"/>
                    <a:pt x="795" y="762"/>
                  </a:cubicBezTo>
                  <a:cubicBezTo>
                    <a:pt x="795" y="762"/>
                    <a:pt x="792" y="760"/>
                    <a:pt x="786" y="756"/>
                  </a:cubicBezTo>
                  <a:cubicBezTo>
                    <a:pt x="743" y="730"/>
                    <a:pt x="549" y="612"/>
                    <a:pt x="366" y="499"/>
                  </a:cubicBezTo>
                  <a:cubicBezTo>
                    <a:pt x="275" y="442"/>
                    <a:pt x="186" y="387"/>
                    <a:pt x="120" y="345"/>
                  </a:cubicBezTo>
                  <a:cubicBezTo>
                    <a:pt x="87" y="325"/>
                    <a:pt x="60" y="307"/>
                    <a:pt x="41" y="294"/>
                  </a:cubicBezTo>
                  <a:cubicBezTo>
                    <a:pt x="32" y="288"/>
                    <a:pt x="24" y="283"/>
                    <a:pt x="19" y="279"/>
                  </a:cubicBezTo>
                  <a:cubicBezTo>
                    <a:pt x="17" y="278"/>
                    <a:pt x="15" y="276"/>
                    <a:pt x="14" y="275"/>
                  </a:cubicBezTo>
                  <a:cubicBezTo>
                    <a:pt x="13" y="275"/>
                    <a:pt x="13" y="274"/>
                    <a:pt x="13" y="274"/>
                  </a:cubicBezTo>
                  <a:cubicBezTo>
                    <a:pt x="13" y="274"/>
                    <a:pt x="13" y="274"/>
                    <a:pt x="13" y="274"/>
                  </a:cubicBezTo>
                  <a:cubicBezTo>
                    <a:pt x="13" y="274"/>
                    <a:pt x="13" y="274"/>
                    <a:pt x="13" y="274"/>
                  </a:cubicBezTo>
                  <a:cubicBezTo>
                    <a:pt x="11" y="275"/>
                    <a:pt x="11" y="275"/>
                    <a:pt x="11" y="275"/>
                  </a:cubicBezTo>
                  <a:cubicBezTo>
                    <a:pt x="13" y="274"/>
                    <a:pt x="13" y="274"/>
                    <a:pt x="13" y="274"/>
                  </a:cubicBezTo>
                  <a:cubicBezTo>
                    <a:pt x="13" y="274"/>
                    <a:pt x="13" y="274"/>
                    <a:pt x="13" y="274"/>
                  </a:cubicBezTo>
                  <a:cubicBezTo>
                    <a:pt x="11" y="275"/>
                    <a:pt x="11" y="275"/>
                    <a:pt x="11" y="275"/>
                  </a:cubicBezTo>
                  <a:cubicBezTo>
                    <a:pt x="13" y="274"/>
                    <a:pt x="13" y="274"/>
                    <a:pt x="13" y="274"/>
                  </a:cubicBezTo>
                  <a:cubicBezTo>
                    <a:pt x="10" y="276"/>
                    <a:pt x="10" y="276"/>
                    <a:pt x="10" y="276"/>
                  </a:cubicBezTo>
                  <a:cubicBezTo>
                    <a:pt x="13" y="276"/>
                    <a:pt x="13" y="276"/>
                    <a:pt x="13" y="276"/>
                  </a:cubicBezTo>
                  <a:cubicBezTo>
                    <a:pt x="13" y="275"/>
                    <a:pt x="13" y="274"/>
                    <a:pt x="13" y="274"/>
                  </a:cubicBezTo>
                  <a:cubicBezTo>
                    <a:pt x="10" y="276"/>
                    <a:pt x="10" y="276"/>
                    <a:pt x="10" y="276"/>
                  </a:cubicBezTo>
                  <a:cubicBezTo>
                    <a:pt x="13" y="276"/>
                    <a:pt x="13" y="276"/>
                    <a:pt x="13" y="276"/>
                  </a:cubicBezTo>
                  <a:cubicBezTo>
                    <a:pt x="10" y="276"/>
                    <a:pt x="10" y="276"/>
                    <a:pt x="10" y="276"/>
                  </a:cubicBezTo>
                  <a:cubicBezTo>
                    <a:pt x="13" y="278"/>
                    <a:pt x="13" y="278"/>
                    <a:pt x="13" y="278"/>
                  </a:cubicBezTo>
                  <a:cubicBezTo>
                    <a:pt x="13" y="277"/>
                    <a:pt x="13" y="276"/>
                    <a:pt x="13" y="276"/>
                  </a:cubicBezTo>
                  <a:cubicBezTo>
                    <a:pt x="10" y="276"/>
                    <a:pt x="10" y="276"/>
                    <a:pt x="10" y="276"/>
                  </a:cubicBezTo>
                  <a:cubicBezTo>
                    <a:pt x="13" y="278"/>
                    <a:pt x="13" y="278"/>
                    <a:pt x="13" y="278"/>
                  </a:cubicBezTo>
                  <a:cubicBezTo>
                    <a:pt x="13" y="278"/>
                    <a:pt x="13" y="278"/>
                    <a:pt x="13" y="278"/>
                  </a:cubicBezTo>
                  <a:cubicBezTo>
                    <a:pt x="11" y="277"/>
                    <a:pt x="11" y="277"/>
                    <a:pt x="11" y="277"/>
                  </a:cubicBezTo>
                  <a:cubicBezTo>
                    <a:pt x="12" y="279"/>
                    <a:pt x="12" y="279"/>
                    <a:pt x="12" y="279"/>
                  </a:cubicBezTo>
                  <a:cubicBezTo>
                    <a:pt x="12" y="279"/>
                    <a:pt x="12" y="278"/>
                    <a:pt x="13" y="278"/>
                  </a:cubicBezTo>
                  <a:cubicBezTo>
                    <a:pt x="11" y="277"/>
                    <a:pt x="11" y="277"/>
                    <a:pt x="11" y="277"/>
                  </a:cubicBezTo>
                  <a:cubicBezTo>
                    <a:pt x="12" y="279"/>
                    <a:pt x="12" y="279"/>
                    <a:pt x="12" y="279"/>
                  </a:cubicBezTo>
                  <a:cubicBezTo>
                    <a:pt x="11" y="278"/>
                    <a:pt x="11" y="278"/>
                    <a:pt x="11" y="278"/>
                  </a:cubicBezTo>
                  <a:cubicBezTo>
                    <a:pt x="11" y="279"/>
                    <a:pt x="11" y="279"/>
                    <a:pt x="11" y="279"/>
                  </a:cubicBezTo>
                  <a:cubicBezTo>
                    <a:pt x="12" y="279"/>
                    <a:pt x="12" y="279"/>
                    <a:pt x="12" y="279"/>
                  </a:cubicBezTo>
                  <a:cubicBezTo>
                    <a:pt x="11" y="278"/>
                    <a:pt x="11" y="278"/>
                    <a:pt x="11" y="278"/>
                  </a:cubicBezTo>
                  <a:cubicBezTo>
                    <a:pt x="11" y="279"/>
                    <a:pt x="11" y="279"/>
                    <a:pt x="11" y="279"/>
                  </a:cubicBezTo>
                  <a:cubicBezTo>
                    <a:pt x="11" y="279"/>
                    <a:pt x="11" y="279"/>
                    <a:pt x="11" y="279"/>
                  </a:cubicBezTo>
                  <a:cubicBezTo>
                    <a:pt x="11" y="279"/>
                    <a:pt x="11" y="279"/>
                    <a:pt x="11" y="279"/>
                  </a:cubicBezTo>
                  <a:cubicBezTo>
                    <a:pt x="11" y="279"/>
                    <a:pt x="11" y="279"/>
                    <a:pt x="11" y="279"/>
                  </a:cubicBezTo>
                  <a:cubicBezTo>
                    <a:pt x="11" y="279"/>
                    <a:pt x="11" y="279"/>
                    <a:pt x="11" y="279"/>
                  </a:cubicBezTo>
                  <a:cubicBezTo>
                    <a:pt x="11" y="279"/>
                    <a:pt x="11" y="279"/>
                    <a:pt x="11" y="279"/>
                  </a:cubicBezTo>
                  <a:cubicBezTo>
                    <a:pt x="12" y="279"/>
                    <a:pt x="12" y="279"/>
                    <a:pt x="12" y="279"/>
                  </a:cubicBezTo>
                  <a:cubicBezTo>
                    <a:pt x="12" y="279"/>
                    <a:pt x="14" y="279"/>
                    <a:pt x="17" y="280"/>
                  </a:cubicBezTo>
                  <a:cubicBezTo>
                    <a:pt x="22" y="281"/>
                    <a:pt x="30" y="285"/>
                    <a:pt x="40" y="289"/>
                  </a:cubicBezTo>
                  <a:cubicBezTo>
                    <a:pt x="76" y="307"/>
                    <a:pt x="141" y="345"/>
                    <a:pt x="218" y="391"/>
                  </a:cubicBezTo>
                  <a:cubicBezTo>
                    <a:pt x="333" y="461"/>
                    <a:pt x="476" y="551"/>
                    <a:pt x="589" y="623"/>
                  </a:cubicBezTo>
                  <a:cubicBezTo>
                    <a:pt x="645" y="659"/>
                    <a:pt x="695" y="691"/>
                    <a:pt x="730" y="714"/>
                  </a:cubicBezTo>
                  <a:cubicBezTo>
                    <a:pt x="748" y="725"/>
                    <a:pt x="762" y="734"/>
                    <a:pt x="772" y="740"/>
                  </a:cubicBezTo>
                  <a:cubicBezTo>
                    <a:pt x="781" y="746"/>
                    <a:pt x="787" y="750"/>
                    <a:pt x="787" y="750"/>
                  </a:cubicBezTo>
                  <a:cubicBezTo>
                    <a:pt x="787" y="750"/>
                    <a:pt x="789" y="751"/>
                    <a:pt x="790" y="750"/>
                  </a:cubicBezTo>
                  <a:cubicBezTo>
                    <a:pt x="791" y="750"/>
                    <a:pt x="791" y="750"/>
                    <a:pt x="792" y="749"/>
                  </a:cubicBezTo>
                  <a:cubicBezTo>
                    <a:pt x="792" y="748"/>
                    <a:pt x="793" y="747"/>
                    <a:pt x="793" y="746"/>
                  </a:cubicBezTo>
                  <a:cubicBezTo>
                    <a:pt x="793" y="745"/>
                    <a:pt x="792" y="745"/>
                    <a:pt x="792" y="744"/>
                  </a:cubicBezTo>
                  <a:cubicBezTo>
                    <a:pt x="791" y="743"/>
                    <a:pt x="791" y="743"/>
                    <a:pt x="790" y="742"/>
                  </a:cubicBezTo>
                  <a:cubicBezTo>
                    <a:pt x="789" y="741"/>
                    <a:pt x="787" y="739"/>
                    <a:pt x="784" y="737"/>
                  </a:cubicBezTo>
                  <a:cubicBezTo>
                    <a:pt x="775" y="730"/>
                    <a:pt x="756" y="718"/>
                    <a:pt x="729" y="702"/>
                  </a:cubicBezTo>
                  <a:cubicBezTo>
                    <a:pt x="636" y="645"/>
                    <a:pt x="456" y="540"/>
                    <a:pt x="298" y="446"/>
                  </a:cubicBezTo>
                  <a:cubicBezTo>
                    <a:pt x="219" y="399"/>
                    <a:pt x="146" y="354"/>
                    <a:pt x="93" y="320"/>
                  </a:cubicBezTo>
                  <a:cubicBezTo>
                    <a:pt x="66" y="303"/>
                    <a:pt x="45" y="288"/>
                    <a:pt x="30" y="277"/>
                  </a:cubicBezTo>
                  <a:cubicBezTo>
                    <a:pt x="22" y="271"/>
                    <a:pt x="17" y="267"/>
                    <a:pt x="13" y="263"/>
                  </a:cubicBezTo>
                  <a:cubicBezTo>
                    <a:pt x="11" y="261"/>
                    <a:pt x="10" y="260"/>
                    <a:pt x="9" y="258"/>
                  </a:cubicBezTo>
                  <a:cubicBezTo>
                    <a:pt x="8" y="258"/>
                    <a:pt x="8" y="258"/>
                    <a:pt x="8" y="257"/>
                  </a:cubicBezTo>
                  <a:cubicBezTo>
                    <a:pt x="8" y="257"/>
                    <a:pt x="8" y="257"/>
                    <a:pt x="8" y="257"/>
                  </a:cubicBezTo>
                  <a:cubicBezTo>
                    <a:pt x="7" y="257"/>
                    <a:pt x="7" y="257"/>
                    <a:pt x="7" y="257"/>
                  </a:cubicBezTo>
                  <a:cubicBezTo>
                    <a:pt x="8" y="257"/>
                    <a:pt x="8" y="257"/>
                    <a:pt x="8" y="257"/>
                  </a:cubicBezTo>
                  <a:cubicBezTo>
                    <a:pt x="8" y="257"/>
                    <a:pt x="8" y="257"/>
                    <a:pt x="8" y="257"/>
                  </a:cubicBezTo>
                  <a:cubicBezTo>
                    <a:pt x="7" y="257"/>
                    <a:pt x="7" y="257"/>
                    <a:pt x="7" y="257"/>
                  </a:cubicBezTo>
                  <a:cubicBezTo>
                    <a:pt x="8" y="257"/>
                    <a:pt x="8" y="257"/>
                    <a:pt x="8" y="257"/>
                  </a:cubicBezTo>
                  <a:cubicBezTo>
                    <a:pt x="6" y="257"/>
                    <a:pt x="6" y="257"/>
                    <a:pt x="6" y="257"/>
                  </a:cubicBezTo>
                  <a:cubicBezTo>
                    <a:pt x="8" y="259"/>
                    <a:pt x="8" y="259"/>
                    <a:pt x="8" y="259"/>
                  </a:cubicBezTo>
                  <a:cubicBezTo>
                    <a:pt x="8" y="258"/>
                    <a:pt x="8" y="258"/>
                    <a:pt x="8" y="257"/>
                  </a:cubicBezTo>
                  <a:cubicBezTo>
                    <a:pt x="6" y="257"/>
                    <a:pt x="6" y="257"/>
                    <a:pt x="6" y="257"/>
                  </a:cubicBezTo>
                  <a:cubicBezTo>
                    <a:pt x="8" y="259"/>
                    <a:pt x="8" y="259"/>
                    <a:pt x="8" y="259"/>
                  </a:cubicBezTo>
                  <a:cubicBezTo>
                    <a:pt x="4" y="256"/>
                    <a:pt x="4" y="256"/>
                    <a:pt x="4" y="256"/>
                  </a:cubicBezTo>
                  <a:cubicBezTo>
                    <a:pt x="2" y="260"/>
                    <a:pt x="2" y="260"/>
                    <a:pt x="2" y="260"/>
                  </a:cubicBezTo>
                  <a:cubicBezTo>
                    <a:pt x="2" y="260"/>
                    <a:pt x="185" y="378"/>
                    <a:pt x="375" y="497"/>
                  </a:cubicBezTo>
                  <a:cubicBezTo>
                    <a:pt x="469" y="556"/>
                    <a:pt x="566" y="615"/>
                    <a:pt x="641" y="660"/>
                  </a:cubicBezTo>
                  <a:cubicBezTo>
                    <a:pt x="679" y="682"/>
                    <a:pt x="712" y="701"/>
                    <a:pt x="737" y="714"/>
                  </a:cubicBezTo>
                  <a:cubicBezTo>
                    <a:pt x="750" y="720"/>
                    <a:pt x="760" y="725"/>
                    <a:pt x="769" y="729"/>
                  </a:cubicBezTo>
                  <a:cubicBezTo>
                    <a:pt x="773" y="731"/>
                    <a:pt x="776" y="732"/>
                    <a:pt x="780" y="733"/>
                  </a:cubicBezTo>
                  <a:cubicBezTo>
                    <a:pt x="783" y="734"/>
                    <a:pt x="785" y="734"/>
                    <a:pt x="788" y="734"/>
                  </a:cubicBezTo>
                  <a:cubicBezTo>
                    <a:pt x="788" y="734"/>
                    <a:pt x="789" y="734"/>
                    <a:pt x="790" y="734"/>
                  </a:cubicBezTo>
                  <a:cubicBezTo>
                    <a:pt x="791" y="734"/>
                    <a:pt x="793" y="733"/>
                    <a:pt x="793" y="732"/>
                  </a:cubicBezTo>
                  <a:cubicBezTo>
                    <a:pt x="794" y="731"/>
                    <a:pt x="794" y="730"/>
                    <a:pt x="794" y="729"/>
                  </a:cubicBezTo>
                  <a:cubicBezTo>
                    <a:pt x="794" y="728"/>
                    <a:pt x="793" y="727"/>
                    <a:pt x="792" y="726"/>
                  </a:cubicBezTo>
                  <a:cubicBezTo>
                    <a:pt x="508" y="549"/>
                    <a:pt x="508" y="549"/>
                    <a:pt x="508" y="549"/>
                  </a:cubicBezTo>
                  <a:cubicBezTo>
                    <a:pt x="789" y="719"/>
                    <a:pt x="789" y="719"/>
                    <a:pt x="789" y="719"/>
                  </a:cubicBezTo>
                  <a:cubicBezTo>
                    <a:pt x="791" y="720"/>
                    <a:pt x="793" y="720"/>
                    <a:pt x="794" y="718"/>
                  </a:cubicBezTo>
                  <a:cubicBezTo>
                    <a:pt x="795" y="717"/>
                    <a:pt x="795" y="716"/>
                    <a:pt x="795" y="716"/>
                  </a:cubicBezTo>
                  <a:cubicBezTo>
                    <a:pt x="795" y="714"/>
                    <a:pt x="795" y="714"/>
                    <a:pt x="794" y="713"/>
                  </a:cubicBezTo>
                  <a:cubicBezTo>
                    <a:pt x="794" y="712"/>
                    <a:pt x="793" y="712"/>
                    <a:pt x="793" y="711"/>
                  </a:cubicBezTo>
                  <a:cubicBezTo>
                    <a:pt x="791" y="709"/>
                    <a:pt x="789" y="708"/>
                    <a:pt x="787" y="706"/>
                  </a:cubicBezTo>
                  <a:cubicBezTo>
                    <a:pt x="777" y="698"/>
                    <a:pt x="758" y="685"/>
                    <a:pt x="731" y="668"/>
                  </a:cubicBezTo>
                  <a:cubicBezTo>
                    <a:pt x="638" y="609"/>
                    <a:pt x="457" y="500"/>
                    <a:pt x="299" y="405"/>
                  </a:cubicBezTo>
                  <a:cubicBezTo>
                    <a:pt x="220" y="357"/>
                    <a:pt x="147" y="312"/>
                    <a:pt x="93" y="279"/>
                  </a:cubicBezTo>
                  <a:cubicBezTo>
                    <a:pt x="67" y="263"/>
                    <a:pt x="45" y="249"/>
                    <a:pt x="30" y="239"/>
                  </a:cubicBezTo>
                  <a:cubicBezTo>
                    <a:pt x="22" y="234"/>
                    <a:pt x="16" y="230"/>
                    <a:pt x="12" y="227"/>
                  </a:cubicBezTo>
                  <a:cubicBezTo>
                    <a:pt x="11" y="225"/>
                    <a:pt x="9" y="224"/>
                    <a:pt x="8" y="223"/>
                  </a:cubicBezTo>
                  <a:cubicBezTo>
                    <a:pt x="8" y="223"/>
                    <a:pt x="8" y="223"/>
                    <a:pt x="8" y="223"/>
                  </a:cubicBezTo>
                  <a:cubicBezTo>
                    <a:pt x="8" y="223"/>
                    <a:pt x="8" y="223"/>
                    <a:pt x="8" y="223"/>
                  </a:cubicBezTo>
                  <a:cubicBezTo>
                    <a:pt x="6" y="224"/>
                    <a:pt x="6" y="224"/>
                    <a:pt x="6" y="224"/>
                  </a:cubicBezTo>
                  <a:cubicBezTo>
                    <a:pt x="8" y="223"/>
                    <a:pt x="8" y="223"/>
                    <a:pt x="8" y="223"/>
                  </a:cubicBezTo>
                  <a:cubicBezTo>
                    <a:pt x="8" y="223"/>
                    <a:pt x="8" y="223"/>
                    <a:pt x="8" y="223"/>
                  </a:cubicBezTo>
                  <a:cubicBezTo>
                    <a:pt x="6" y="224"/>
                    <a:pt x="6" y="224"/>
                    <a:pt x="6" y="224"/>
                  </a:cubicBezTo>
                  <a:cubicBezTo>
                    <a:pt x="8" y="223"/>
                    <a:pt x="8" y="223"/>
                    <a:pt x="8" y="223"/>
                  </a:cubicBezTo>
                  <a:cubicBezTo>
                    <a:pt x="5" y="224"/>
                    <a:pt x="5" y="224"/>
                    <a:pt x="5" y="224"/>
                  </a:cubicBezTo>
                  <a:cubicBezTo>
                    <a:pt x="8" y="224"/>
                    <a:pt x="8" y="224"/>
                    <a:pt x="8" y="224"/>
                  </a:cubicBezTo>
                  <a:cubicBezTo>
                    <a:pt x="8" y="224"/>
                    <a:pt x="8" y="223"/>
                    <a:pt x="8" y="223"/>
                  </a:cubicBezTo>
                  <a:cubicBezTo>
                    <a:pt x="5" y="224"/>
                    <a:pt x="5" y="224"/>
                    <a:pt x="5" y="224"/>
                  </a:cubicBezTo>
                  <a:cubicBezTo>
                    <a:pt x="8" y="224"/>
                    <a:pt x="8" y="224"/>
                    <a:pt x="8" y="224"/>
                  </a:cubicBezTo>
                  <a:cubicBezTo>
                    <a:pt x="4" y="224"/>
                    <a:pt x="4" y="224"/>
                    <a:pt x="4" y="224"/>
                  </a:cubicBezTo>
                  <a:cubicBezTo>
                    <a:pt x="7" y="226"/>
                    <a:pt x="7" y="226"/>
                    <a:pt x="7" y="226"/>
                  </a:cubicBezTo>
                  <a:cubicBezTo>
                    <a:pt x="8" y="226"/>
                    <a:pt x="8" y="225"/>
                    <a:pt x="8" y="224"/>
                  </a:cubicBezTo>
                  <a:cubicBezTo>
                    <a:pt x="4" y="224"/>
                    <a:pt x="4" y="224"/>
                    <a:pt x="4" y="224"/>
                  </a:cubicBezTo>
                  <a:cubicBezTo>
                    <a:pt x="7" y="226"/>
                    <a:pt x="7" y="226"/>
                    <a:pt x="7" y="226"/>
                  </a:cubicBezTo>
                  <a:cubicBezTo>
                    <a:pt x="7" y="226"/>
                    <a:pt x="7" y="226"/>
                    <a:pt x="7" y="226"/>
                  </a:cubicBezTo>
                  <a:cubicBezTo>
                    <a:pt x="5" y="225"/>
                    <a:pt x="5" y="225"/>
                    <a:pt x="5" y="225"/>
                  </a:cubicBezTo>
                  <a:cubicBezTo>
                    <a:pt x="6" y="227"/>
                    <a:pt x="6" y="227"/>
                    <a:pt x="6" y="227"/>
                  </a:cubicBezTo>
                  <a:cubicBezTo>
                    <a:pt x="6" y="227"/>
                    <a:pt x="7" y="227"/>
                    <a:pt x="7" y="226"/>
                  </a:cubicBezTo>
                  <a:cubicBezTo>
                    <a:pt x="5" y="225"/>
                    <a:pt x="5" y="225"/>
                    <a:pt x="5" y="225"/>
                  </a:cubicBezTo>
                  <a:cubicBezTo>
                    <a:pt x="6" y="227"/>
                    <a:pt x="6" y="227"/>
                    <a:pt x="6" y="227"/>
                  </a:cubicBezTo>
                  <a:cubicBezTo>
                    <a:pt x="5" y="226"/>
                    <a:pt x="5" y="226"/>
                    <a:pt x="5" y="226"/>
                  </a:cubicBezTo>
                  <a:cubicBezTo>
                    <a:pt x="5" y="228"/>
                    <a:pt x="5" y="228"/>
                    <a:pt x="5" y="228"/>
                  </a:cubicBezTo>
                  <a:cubicBezTo>
                    <a:pt x="5" y="228"/>
                    <a:pt x="5" y="228"/>
                    <a:pt x="6" y="227"/>
                  </a:cubicBezTo>
                  <a:cubicBezTo>
                    <a:pt x="5" y="226"/>
                    <a:pt x="5" y="226"/>
                    <a:pt x="5" y="226"/>
                  </a:cubicBezTo>
                  <a:cubicBezTo>
                    <a:pt x="5" y="228"/>
                    <a:pt x="5" y="228"/>
                    <a:pt x="5" y="228"/>
                  </a:cubicBezTo>
                  <a:cubicBezTo>
                    <a:pt x="5" y="227"/>
                    <a:pt x="5" y="227"/>
                    <a:pt x="5" y="227"/>
                  </a:cubicBezTo>
                  <a:cubicBezTo>
                    <a:pt x="5" y="228"/>
                    <a:pt x="5" y="228"/>
                    <a:pt x="5" y="228"/>
                  </a:cubicBezTo>
                  <a:cubicBezTo>
                    <a:pt x="5" y="228"/>
                    <a:pt x="5" y="228"/>
                    <a:pt x="5" y="228"/>
                  </a:cubicBezTo>
                  <a:cubicBezTo>
                    <a:pt x="5" y="227"/>
                    <a:pt x="5" y="227"/>
                    <a:pt x="5" y="227"/>
                  </a:cubicBezTo>
                  <a:cubicBezTo>
                    <a:pt x="5" y="228"/>
                    <a:pt x="5" y="228"/>
                    <a:pt x="5" y="228"/>
                  </a:cubicBezTo>
                  <a:cubicBezTo>
                    <a:pt x="5" y="228"/>
                    <a:pt x="7" y="228"/>
                    <a:pt x="9" y="229"/>
                  </a:cubicBezTo>
                  <a:cubicBezTo>
                    <a:pt x="13" y="231"/>
                    <a:pt x="20" y="234"/>
                    <a:pt x="29" y="239"/>
                  </a:cubicBezTo>
                  <a:cubicBezTo>
                    <a:pt x="62" y="257"/>
                    <a:pt x="125" y="295"/>
                    <a:pt x="199" y="341"/>
                  </a:cubicBezTo>
                  <a:cubicBezTo>
                    <a:pt x="312" y="411"/>
                    <a:pt x="452" y="501"/>
                    <a:pt x="568" y="573"/>
                  </a:cubicBezTo>
                  <a:cubicBezTo>
                    <a:pt x="626" y="609"/>
                    <a:pt x="678" y="641"/>
                    <a:pt x="717" y="663"/>
                  </a:cubicBezTo>
                  <a:cubicBezTo>
                    <a:pt x="736" y="675"/>
                    <a:pt x="752" y="684"/>
                    <a:pt x="764" y="690"/>
                  </a:cubicBezTo>
                  <a:cubicBezTo>
                    <a:pt x="770" y="693"/>
                    <a:pt x="776" y="696"/>
                    <a:pt x="780" y="697"/>
                  </a:cubicBezTo>
                  <a:cubicBezTo>
                    <a:pt x="782" y="698"/>
                    <a:pt x="783" y="699"/>
                    <a:pt x="785" y="699"/>
                  </a:cubicBezTo>
                  <a:cubicBezTo>
                    <a:pt x="787" y="700"/>
                    <a:pt x="788" y="700"/>
                    <a:pt x="789" y="700"/>
                  </a:cubicBezTo>
                  <a:cubicBezTo>
                    <a:pt x="790" y="700"/>
                    <a:pt x="791" y="700"/>
                    <a:pt x="791" y="700"/>
                  </a:cubicBezTo>
                  <a:cubicBezTo>
                    <a:pt x="792" y="700"/>
                    <a:pt x="793" y="699"/>
                    <a:pt x="794" y="698"/>
                  </a:cubicBezTo>
                  <a:cubicBezTo>
                    <a:pt x="794" y="697"/>
                    <a:pt x="795" y="696"/>
                    <a:pt x="794" y="695"/>
                  </a:cubicBezTo>
                  <a:cubicBezTo>
                    <a:pt x="794" y="694"/>
                    <a:pt x="794" y="693"/>
                    <a:pt x="793" y="693"/>
                  </a:cubicBezTo>
                  <a:cubicBezTo>
                    <a:pt x="793" y="693"/>
                    <a:pt x="790" y="691"/>
                    <a:pt x="784" y="687"/>
                  </a:cubicBezTo>
                  <a:cubicBezTo>
                    <a:pt x="741" y="660"/>
                    <a:pt x="546" y="540"/>
                    <a:pt x="363" y="425"/>
                  </a:cubicBezTo>
                  <a:cubicBezTo>
                    <a:pt x="271" y="368"/>
                    <a:pt x="182" y="313"/>
                    <a:pt x="116" y="271"/>
                  </a:cubicBezTo>
                  <a:cubicBezTo>
                    <a:pt x="82" y="250"/>
                    <a:pt x="55" y="233"/>
                    <a:pt x="36" y="221"/>
                  </a:cubicBezTo>
                  <a:cubicBezTo>
                    <a:pt x="27" y="215"/>
                    <a:pt x="19" y="210"/>
                    <a:pt x="14" y="207"/>
                  </a:cubicBezTo>
                  <a:cubicBezTo>
                    <a:pt x="12" y="205"/>
                    <a:pt x="10" y="204"/>
                    <a:pt x="8" y="203"/>
                  </a:cubicBezTo>
                  <a:cubicBezTo>
                    <a:pt x="8" y="202"/>
                    <a:pt x="7" y="202"/>
                    <a:pt x="7" y="202"/>
                  </a:cubicBezTo>
                  <a:cubicBezTo>
                    <a:pt x="7" y="202"/>
                    <a:pt x="7" y="202"/>
                    <a:pt x="7" y="202"/>
                  </a:cubicBezTo>
                  <a:cubicBezTo>
                    <a:pt x="7" y="202"/>
                    <a:pt x="7" y="202"/>
                    <a:pt x="7" y="202"/>
                  </a:cubicBezTo>
                  <a:cubicBezTo>
                    <a:pt x="5" y="204"/>
                    <a:pt x="5" y="204"/>
                    <a:pt x="5" y="204"/>
                  </a:cubicBezTo>
                  <a:cubicBezTo>
                    <a:pt x="7" y="202"/>
                    <a:pt x="7" y="202"/>
                    <a:pt x="7" y="202"/>
                  </a:cubicBezTo>
                  <a:cubicBezTo>
                    <a:pt x="7" y="202"/>
                    <a:pt x="7" y="202"/>
                    <a:pt x="7" y="202"/>
                  </a:cubicBezTo>
                  <a:cubicBezTo>
                    <a:pt x="5" y="204"/>
                    <a:pt x="5" y="204"/>
                    <a:pt x="5" y="204"/>
                  </a:cubicBezTo>
                  <a:cubicBezTo>
                    <a:pt x="7" y="202"/>
                    <a:pt x="7" y="202"/>
                    <a:pt x="7" y="202"/>
                  </a:cubicBezTo>
                  <a:cubicBezTo>
                    <a:pt x="4" y="204"/>
                    <a:pt x="4" y="204"/>
                    <a:pt x="4" y="204"/>
                  </a:cubicBezTo>
                  <a:cubicBezTo>
                    <a:pt x="8" y="203"/>
                    <a:pt x="8" y="203"/>
                    <a:pt x="8" y="203"/>
                  </a:cubicBezTo>
                  <a:cubicBezTo>
                    <a:pt x="7" y="202"/>
                    <a:pt x="7" y="202"/>
                    <a:pt x="7" y="202"/>
                  </a:cubicBezTo>
                  <a:cubicBezTo>
                    <a:pt x="4" y="204"/>
                    <a:pt x="4" y="204"/>
                    <a:pt x="4" y="204"/>
                  </a:cubicBezTo>
                  <a:cubicBezTo>
                    <a:pt x="8" y="203"/>
                    <a:pt x="8" y="203"/>
                    <a:pt x="8" y="203"/>
                  </a:cubicBezTo>
                  <a:cubicBezTo>
                    <a:pt x="4" y="204"/>
                    <a:pt x="4" y="204"/>
                    <a:pt x="4" y="204"/>
                  </a:cubicBezTo>
                  <a:cubicBezTo>
                    <a:pt x="8" y="204"/>
                    <a:pt x="8" y="204"/>
                    <a:pt x="8" y="204"/>
                  </a:cubicBezTo>
                  <a:cubicBezTo>
                    <a:pt x="8" y="203"/>
                    <a:pt x="8" y="203"/>
                    <a:pt x="8" y="203"/>
                  </a:cubicBezTo>
                  <a:cubicBezTo>
                    <a:pt x="4" y="204"/>
                    <a:pt x="4" y="204"/>
                    <a:pt x="4" y="204"/>
                  </a:cubicBezTo>
                  <a:cubicBezTo>
                    <a:pt x="8" y="204"/>
                    <a:pt x="8" y="204"/>
                    <a:pt x="8" y="204"/>
                  </a:cubicBezTo>
                  <a:cubicBezTo>
                    <a:pt x="4" y="204"/>
                    <a:pt x="4" y="204"/>
                    <a:pt x="4" y="204"/>
                  </a:cubicBezTo>
                  <a:cubicBezTo>
                    <a:pt x="7" y="207"/>
                    <a:pt x="7" y="207"/>
                    <a:pt x="7" y="207"/>
                  </a:cubicBezTo>
                  <a:cubicBezTo>
                    <a:pt x="8" y="206"/>
                    <a:pt x="8" y="205"/>
                    <a:pt x="8" y="204"/>
                  </a:cubicBezTo>
                  <a:cubicBezTo>
                    <a:pt x="4" y="204"/>
                    <a:pt x="4" y="204"/>
                    <a:pt x="4" y="204"/>
                  </a:cubicBezTo>
                  <a:cubicBezTo>
                    <a:pt x="7" y="207"/>
                    <a:pt x="7" y="207"/>
                    <a:pt x="7" y="207"/>
                  </a:cubicBezTo>
                  <a:cubicBezTo>
                    <a:pt x="4" y="204"/>
                    <a:pt x="4" y="204"/>
                    <a:pt x="4" y="204"/>
                  </a:cubicBezTo>
                  <a:cubicBezTo>
                    <a:pt x="2" y="208"/>
                    <a:pt x="2" y="208"/>
                    <a:pt x="2" y="208"/>
                  </a:cubicBezTo>
                  <a:cubicBezTo>
                    <a:pt x="2" y="208"/>
                    <a:pt x="199" y="327"/>
                    <a:pt x="396" y="446"/>
                  </a:cubicBezTo>
                  <a:cubicBezTo>
                    <a:pt x="495" y="506"/>
                    <a:pt x="593" y="565"/>
                    <a:pt x="667" y="610"/>
                  </a:cubicBezTo>
                  <a:cubicBezTo>
                    <a:pt x="704" y="632"/>
                    <a:pt x="735" y="651"/>
                    <a:pt x="757" y="664"/>
                  </a:cubicBezTo>
                  <a:cubicBezTo>
                    <a:pt x="768" y="671"/>
                    <a:pt x="776" y="676"/>
                    <a:pt x="782" y="679"/>
                  </a:cubicBezTo>
                  <a:cubicBezTo>
                    <a:pt x="785" y="681"/>
                    <a:pt x="787" y="682"/>
                    <a:pt x="789" y="683"/>
                  </a:cubicBezTo>
                  <a:cubicBezTo>
                    <a:pt x="790" y="684"/>
                    <a:pt x="790" y="684"/>
                    <a:pt x="791" y="684"/>
                  </a:cubicBezTo>
                  <a:cubicBezTo>
                    <a:pt x="791" y="685"/>
                    <a:pt x="791" y="685"/>
                    <a:pt x="791" y="685"/>
                  </a:cubicBezTo>
                  <a:cubicBezTo>
                    <a:pt x="792" y="685"/>
                    <a:pt x="792" y="685"/>
                    <a:pt x="792" y="685"/>
                  </a:cubicBezTo>
                  <a:cubicBezTo>
                    <a:pt x="792" y="685"/>
                    <a:pt x="792" y="685"/>
                    <a:pt x="792" y="685"/>
                  </a:cubicBezTo>
                  <a:cubicBezTo>
                    <a:pt x="792" y="685"/>
                    <a:pt x="792" y="685"/>
                    <a:pt x="792" y="685"/>
                  </a:cubicBezTo>
                  <a:cubicBezTo>
                    <a:pt x="792" y="685"/>
                    <a:pt x="793" y="685"/>
                    <a:pt x="793" y="685"/>
                  </a:cubicBezTo>
                  <a:cubicBezTo>
                    <a:pt x="795" y="685"/>
                    <a:pt x="797" y="684"/>
                    <a:pt x="797" y="682"/>
                  </a:cubicBezTo>
                  <a:cubicBezTo>
                    <a:pt x="798" y="681"/>
                    <a:pt x="797" y="679"/>
                    <a:pt x="795" y="678"/>
                  </a:cubicBezTo>
                  <a:cubicBezTo>
                    <a:pt x="10" y="187"/>
                    <a:pt x="10" y="187"/>
                    <a:pt x="10" y="187"/>
                  </a:cubicBezTo>
                  <a:cubicBezTo>
                    <a:pt x="8" y="190"/>
                    <a:pt x="8" y="190"/>
                    <a:pt x="8" y="190"/>
                  </a:cubicBezTo>
                  <a:cubicBezTo>
                    <a:pt x="11" y="193"/>
                    <a:pt x="11" y="193"/>
                    <a:pt x="11" y="193"/>
                  </a:cubicBezTo>
                  <a:cubicBezTo>
                    <a:pt x="8" y="191"/>
                    <a:pt x="8" y="191"/>
                    <a:pt x="8" y="191"/>
                  </a:cubicBezTo>
                  <a:cubicBezTo>
                    <a:pt x="9" y="194"/>
                    <a:pt x="9" y="194"/>
                    <a:pt x="9" y="194"/>
                  </a:cubicBezTo>
                  <a:cubicBezTo>
                    <a:pt x="10" y="194"/>
                    <a:pt x="11" y="193"/>
                    <a:pt x="11" y="193"/>
                  </a:cubicBezTo>
                  <a:cubicBezTo>
                    <a:pt x="8" y="191"/>
                    <a:pt x="8" y="191"/>
                    <a:pt x="8" y="191"/>
                  </a:cubicBezTo>
                  <a:cubicBezTo>
                    <a:pt x="9" y="194"/>
                    <a:pt x="9" y="194"/>
                    <a:pt x="9" y="194"/>
                  </a:cubicBezTo>
                  <a:cubicBezTo>
                    <a:pt x="8" y="191"/>
                    <a:pt x="8" y="191"/>
                    <a:pt x="8" y="191"/>
                  </a:cubicBezTo>
                  <a:cubicBezTo>
                    <a:pt x="8" y="194"/>
                    <a:pt x="8" y="194"/>
                    <a:pt x="8" y="194"/>
                  </a:cubicBezTo>
                  <a:cubicBezTo>
                    <a:pt x="8" y="194"/>
                    <a:pt x="9" y="194"/>
                    <a:pt x="9" y="194"/>
                  </a:cubicBezTo>
                  <a:cubicBezTo>
                    <a:pt x="8" y="191"/>
                    <a:pt x="8" y="191"/>
                    <a:pt x="8" y="191"/>
                  </a:cubicBezTo>
                  <a:cubicBezTo>
                    <a:pt x="8" y="194"/>
                    <a:pt x="8" y="194"/>
                    <a:pt x="8" y="194"/>
                  </a:cubicBezTo>
                  <a:cubicBezTo>
                    <a:pt x="8" y="192"/>
                    <a:pt x="8" y="192"/>
                    <a:pt x="8" y="192"/>
                  </a:cubicBezTo>
                  <a:cubicBezTo>
                    <a:pt x="8" y="194"/>
                    <a:pt x="8" y="194"/>
                    <a:pt x="8" y="194"/>
                  </a:cubicBezTo>
                  <a:cubicBezTo>
                    <a:pt x="8" y="194"/>
                    <a:pt x="8" y="194"/>
                    <a:pt x="8" y="194"/>
                  </a:cubicBezTo>
                  <a:cubicBezTo>
                    <a:pt x="8" y="192"/>
                    <a:pt x="8" y="192"/>
                    <a:pt x="8" y="192"/>
                  </a:cubicBezTo>
                  <a:cubicBezTo>
                    <a:pt x="8" y="194"/>
                    <a:pt x="8" y="194"/>
                    <a:pt x="8" y="194"/>
                  </a:cubicBezTo>
                  <a:cubicBezTo>
                    <a:pt x="8" y="194"/>
                    <a:pt x="8" y="194"/>
                    <a:pt x="8" y="194"/>
                  </a:cubicBezTo>
                  <a:cubicBezTo>
                    <a:pt x="8" y="194"/>
                    <a:pt x="8" y="194"/>
                    <a:pt x="8" y="194"/>
                  </a:cubicBezTo>
                  <a:cubicBezTo>
                    <a:pt x="8" y="194"/>
                    <a:pt x="8" y="194"/>
                    <a:pt x="8" y="194"/>
                  </a:cubicBezTo>
                  <a:cubicBezTo>
                    <a:pt x="8" y="194"/>
                    <a:pt x="8" y="194"/>
                    <a:pt x="8" y="194"/>
                  </a:cubicBezTo>
                  <a:cubicBezTo>
                    <a:pt x="8" y="194"/>
                    <a:pt x="8" y="194"/>
                    <a:pt x="8" y="194"/>
                  </a:cubicBezTo>
                  <a:cubicBezTo>
                    <a:pt x="8" y="194"/>
                    <a:pt x="10" y="195"/>
                    <a:pt x="12" y="196"/>
                  </a:cubicBezTo>
                  <a:cubicBezTo>
                    <a:pt x="21" y="200"/>
                    <a:pt x="40" y="211"/>
                    <a:pt x="66" y="226"/>
                  </a:cubicBezTo>
                  <a:cubicBezTo>
                    <a:pt x="157" y="279"/>
                    <a:pt x="337" y="389"/>
                    <a:pt x="494" y="486"/>
                  </a:cubicBezTo>
                  <a:cubicBezTo>
                    <a:pt x="573" y="534"/>
                    <a:pt x="646" y="579"/>
                    <a:pt x="699" y="612"/>
                  </a:cubicBezTo>
                  <a:cubicBezTo>
                    <a:pt x="726" y="629"/>
                    <a:pt x="748" y="642"/>
                    <a:pt x="763" y="652"/>
                  </a:cubicBezTo>
                  <a:cubicBezTo>
                    <a:pt x="770" y="656"/>
                    <a:pt x="776" y="660"/>
                    <a:pt x="780" y="663"/>
                  </a:cubicBezTo>
                  <a:cubicBezTo>
                    <a:pt x="784" y="665"/>
                    <a:pt x="786" y="666"/>
                    <a:pt x="786" y="666"/>
                  </a:cubicBezTo>
                  <a:cubicBezTo>
                    <a:pt x="788" y="668"/>
                    <a:pt x="790" y="667"/>
                    <a:pt x="792" y="665"/>
                  </a:cubicBezTo>
                  <a:cubicBezTo>
                    <a:pt x="793" y="663"/>
                    <a:pt x="792" y="661"/>
                    <a:pt x="790" y="660"/>
                  </a:cubicBezTo>
                  <a:cubicBezTo>
                    <a:pt x="608" y="546"/>
                    <a:pt x="608" y="546"/>
                    <a:pt x="608" y="546"/>
                  </a:cubicBezTo>
                  <a:cubicBezTo>
                    <a:pt x="790" y="657"/>
                    <a:pt x="790" y="657"/>
                    <a:pt x="790" y="657"/>
                  </a:cubicBezTo>
                  <a:cubicBezTo>
                    <a:pt x="792" y="658"/>
                    <a:pt x="794" y="658"/>
                    <a:pt x="796" y="656"/>
                  </a:cubicBezTo>
                  <a:cubicBezTo>
                    <a:pt x="796" y="655"/>
                    <a:pt x="796" y="654"/>
                    <a:pt x="796" y="654"/>
                  </a:cubicBezTo>
                  <a:cubicBezTo>
                    <a:pt x="796" y="652"/>
                    <a:pt x="796" y="651"/>
                    <a:pt x="795" y="651"/>
                  </a:cubicBezTo>
                  <a:cubicBezTo>
                    <a:pt x="795" y="650"/>
                    <a:pt x="794" y="650"/>
                    <a:pt x="794" y="649"/>
                  </a:cubicBezTo>
                  <a:cubicBezTo>
                    <a:pt x="792" y="648"/>
                    <a:pt x="790" y="647"/>
                    <a:pt x="788" y="645"/>
                  </a:cubicBezTo>
                  <a:cubicBezTo>
                    <a:pt x="778" y="638"/>
                    <a:pt x="759" y="626"/>
                    <a:pt x="732" y="610"/>
                  </a:cubicBezTo>
                  <a:cubicBezTo>
                    <a:pt x="640" y="553"/>
                    <a:pt x="459" y="447"/>
                    <a:pt x="301" y="352"/>
                  </a:cubicBezTo>
                  <a:cubicBezTo>
                    <a:pt x="222" y="304"/>
                    <a:pt x="149" y="259"/>
                    <a:pt x="95" y="225"/>
                  </a:cubicBezTo>
                  <a:cubicBezTo>
                    <a:pt x="69" y="207"/>
                    <a:pt x="47" y="193"/>
                    <a:pt x="32" y="182"/>
                  </a:cubicBezTo>
                  <a:cubicBezTo>
                    <a:pt x="25" y="176"/>
                    <a:pt x="19" y="172"/>
                    <a:pt x="15" y="168"/>
                  </a:cubicBezTo>
                  <a:cubicBezTo>
                    <a:pt x="13" y="166"/>
                    <a:pt x="12" y="165"/>
                    <a:pt x="11" y="164"/>
                  </a:cubicBezTo>
                  <a:cubicBezTo>
                    <a:pt x="10" y="163"/>
                    <a:pt x="10" y="163"/>
                    <a:pt x="10" y="163"/>
                  </a:cubicBezTo>
                  <a:cubicBezTo>
                    <a:pt x="10" y="163"/>
                    <a:pt x="10" y="163"/>
                    <a:pt x="10" y="163"/>
                  </a:cubicBezTo>
                  <a:cubicBezTo>
                    <a:pt x="10" y="163"/>
                    <a:pt x="10" y="163"/>
                    <a:pt x="10" y="163"/>
                  </a:cubicBezTo>
                  <a:cubicBezTo>
                    <a:pt x="10" y="163"/>
                    <a:pt x="10" y="163"/>
                    <a:pt x="10" y="163"/>
                  </a:cubicBezTo>
                  <a:cubicBezTo>
                    <a:pt x="10" y="163"/>
                    <a:pt x="10" y="163"/>
                    <a:pt x="10" y="163"/>
                  </a:cubicBezTo>
                  <a:cubicBezTo>
                    <a:pt x="10" y="163"/>
                    <a:pt x="10" y="163"/>
                    <a:pt x="10" y="163"/>
                  </a:cubicBezTo>
                  <a:cubicBezTo>
                    <a:pt x="10" y="163"/>
                    <a:pt x="10" y="163"/>
                    <a:pt x="10" y="163"/>
                  </a:cubicBezTo>
                  <a:cubicBezTo>
                    <a:pt x="8" y="163"/>
                    <a:pt x="8" y="163"/>
                    <a:pt x="8" y="163"/>
                  </a:cubicBezTo>
                  <a:cubicBezTo>
                    <a:pt x="10" y="163"/>
                    <a:pt x="10" y="163"/>
                    <a:pt x="10" y="163"/>
                  </a:cubicBezTo>
                  <a:cubicBezTo>
                    <a:pt x="10" y="163"/>
                    <a:pt x="10" y="163"/>
                    <a:pt x="10" y="163"/>
                  </a:cubicBezTo>
                  <a:cubicBezTo>
                    <a:pt x="8" y="163"/>
                    <a:pt x="8" y="163"/>
                    <a:pt x="8" y="163"/>
                  </a:cubicBezTo>
                  <a:cubicBezTo>
                    <a:pt x="10" y="163"/>
                    <a:pt x="10" y="163"/>
                    <a:pt x="10" y="163"/>
                  </a:cubicBezTo>
                  <a:cubicBezTo>
                    <a:pt x="8" y="163"/>
                    <a:pt x="8" y="163"/>
                    <a:pt x="8" y="163"/>
                  </a:cubicBezTo>
                  <a:cubicBezTo>
                    <a:pt x="10" y="165"/>
                    <a:pt x="10" y="165"/>
                    <a:pt x="10" y="165"/>
                  </a:cubicBezTo>
                  <a:cubicBezTo>
                    <a:pt x="10" y="164"/>
                    <a:pt x="10" y="164"/>
                    <a:pt x="10" y="163"/>
                  </a:cubicBezTo>
                  <a:cubicBezTo>
                    <a:pt x="8" y="163"/>
                    <a:pt x="8" y="163"/>
                    <a:pt x="8" y="163"/>
                  </a:cubicBezTo>
                  <a:cubicBezTo>
                    <a:pt x="10" y="165"/>
                    <a:pt x="10" y="165"/>
                    <a:pt x="10" y="165"/>
                  </a:cubicBezTo>
                  <a:cubicBezTo>
                    <a:pt x="10" y="165"/>
                    <a:pt x="10" y="165"/>
                    <a:pt x="10" y="165"/>
                  </a:cubicBezTo>
                  <a:cubicBezTo>
                    <a:pt x="6" y="163"/>
                    <a:pt x="6" y="163"/>
                    <a:pt x="6" y="163"/>
                  </a:cubicBezTo>
                  <a:cubicBezTo>
                    <a:pt x="8" y="166"/>
                    <a:pt x="8" y="166"/>
                    <a:pt x="8" y="166"/>
                  </a:cubicBezTo>
                  <a:cubicBezTo>
                    <a:pt x="8" y="166"/>
                    <a:pt x="9" y="166"/>
                    <a:pt x="10" y="165"/>
                  </a:cubicBezTo>
                  <a:cubicBezTo>
                    <a:pt x="6" y="163"/>
                    <a:pt x="6" y="163"/>
                    <a:pt x="6" y="163"/>
                  </a:cubicBezTo>
                  <a:cubicBezTo>
                    <a:pt x="8" y="166"/>
                    <a:pt x="8" y="166"/>
                    <a:pt x="8" y="166"/>
                  </a:cubicBezTo>
                  <a:cubicBezTo>
                    <a:pt x="7" y="163"/>
                    <a:pt x="7" y="163"/>
                    <a:pt x="7" y="163"/>
                  </a:cubicBezTo>
                  <a:cubicBezTo>
                    <a:pt x="7" y="166"/>
                    <a:pt x="7" y="166"/>
                    <a:pt x="7" y="166"/>
                  </a:cubicBezTo>
                  <a:cubicBezTo>
                    <a:pt x="7" y="166"/>
                    <a:pt x="7" y="166"/>
                    <a:pt x="8" y="166"/>
                  </a:cubicBezTo>
                  <a:cubicBezTo>
                    <a:pt x="7" y="163"/>
                    <a:pt x="7" y="163"/>
                    <a:pt x="7" y="163"/>
                  </a:cubicBezTo>
                  <a:cubicBezTo>
                    <a:pt x="7" y="166"/>
                    <a:pt x="7" y="166"/>
                    <a:pt x="7" y="166"/>
                  </a:cubicBezTo>
                  <a:cubicBezTo>
                    <a:pt x="7" y="163"/>
                    <a:pt x="7" y="163"/>
                    <a:pt x="7" y="163"/>
                  </a:cubicBezTo>
                  <a:cubicBezTo>
                    <a:pt x="6" y="166"/>
                    <a:pt x="6" y="166"/>
                    <a:pt x="6" y="166"/>
                  </a:cubicBezTo>
                  <a:cubicBezTo>
                    <a:pt x="6" y="166"/>
                    <a:pt x="6" y="166"/>
                    <a:pt x="7" y="166"/>
                  </a:cubicBezTo>
                  <a:cubicBezTo>
                    <a:pt x="7" y="163"/>
                    <a:pt x="7" y="163"/>
                    <a:pt x="7" y="163"/>
                  </a:cubicBezTo>
                  <a:cubicBezTo>
                    <a:pt x="6" y="166"/>
                    <a:pt x="6" y="166"/>
                    <a:pt x="6" y="166"/>
                  </a:cubicBezTo>
                  <a:cubicBezTo>
                    <a:pt x="6" y="165"/>
                    <a:pt x="6" y="165"/>
                    <a:pt x="6" y="165"/>
                  </a:cubicBezTo>
                  <a:cubicBezTo>
                    <a:pt x="6" y="166"/>
                    <a:pt x="6" y="166"/>
                    <a:pt x="6" y="166"/>
                  </a:cubicBezTo>
                  <a:cubicBezTo>
                    <a:pt x="6" y="166"/>
                    <a:pt x="6" y="166"/>
                    <a:pt x="6" y="166"/>
                  </a:cubicBezTo>
                  <a:cubicBezTo>
                    <a:pt x="6" y="165"/>
                    <a:pt x="6" y="165"/>
                    <a:pt x="6" y="165"/>
                  </a:cubicBezTo>
                  <a:cubicBezTo>
                    <a:pt x="6" y="166"/>
                    <a:pt x="6" y="166"/>
                    <a:pt x="6" y="166"/>
                  </a:cubicBezTo>
                  <a:cubicBezTo>
                    <a:pt x="6" y="166"/>
                    <a:pt x="6" y="167"/>
                    <a:pt x="7" y="167"/>
                  </a:cubicBezTo>
                  <a:cubicBezTo>
                    <a:pt x="9" y="168"/>
                    <a:pt x="15" y="171"/>
                    <a:pt x="22" y="175"/>
                  </a:cubicBezTo>
                  <a:cubicBezTo>
                    <a:pt x="80" y="209"/>
                    <a:pt x="272" y="324"/>
                    <a:pt x="448" y="431"/>
                  </a:cubicBezTo>
                  <a:cubicBezTo>
                    <a:pt x="536" y="485"/>
                    <a:pt x="621" y="536"/>
                    <a:pt x="684" y="574"/>
                  </a:cubicBezTo>
                  <a:cubicBezTo>
                    <a:pt x="715" y="593"/>
                    <a:pt x="741" y="609"/>
                    <a:pt x="759" y="620"/>
                  </a:cubicBezTo>
                  <a:cubicBezTo>
                    <a:pt x="777" y="631"/>
                    <a:pt x="787" y="637"/>
                    <a:pt x="787" y="637"/>
                  </a:cubicBezTo>
                  <a:cubicBezTo>
                    <a:pt x="789" y="638"/>
                    <a:pt x="791" y="638"/>
                    <a:pt x="792" y="636"/>
                  </a:cubicBezTo>
                  <a:cubicBezTo>
                    <a:pt x="793" y="634"/>
                    <a:pt x="793" y="632"/>
                    <a:pt x="791" y="631"/>
                  </a:cubicBezTo>
                  <a:cubicBezTo>
                    <a:pt x="791" y="631"/>
                    <a:pt x="788" y="629"/>
                    <a:pt x="782" y="625"/>
                  </a:cubicBezTo>
                  <a:cubicBezTo>
                    <a:pt x="739" y="598"/>
                    <a:pt x="546" y="479"/>
                    <a:pt x="363" y="365"/>
                  </a:cubicBezTo>
                  <a:cubicBezTo>
                    <a:pt x="272" y="308"/>
                    <a:pt x="184" y="253"/>
                    <a:pt x="118" y="211"/>
                  </a:cubicBezTo>
                  <a:cubicBezTo>
                    <a:pt x="85" y="191"/>
                    <a:pt x="58" y="174"/>
                    <a:pt x="39" y="162"/>
                  </a:cubicBezTo>
                  <a:cubicBezTo>
                    <a:pt x="29" y="156"/>
                    <a:pt x="22" y="151"/>
                    <a:pt x="17" y="147"/>
                  </a:cubicBezTo>
                  <a:cubicBezTo>
                    <a:pt x="14" y="146"/>
                    <a:pt x="12" y="145"/>
                    <a:pt x="11" y="144"/>
                  </a:cubicBezTo>
                  <a:cubicBezTo>
                    <a:pt x="11" y="143"/>
                    <a:pt x="10" y="143"/>
                    <a:pt x="10" y="143"/>
                  </a:cubicBezTo>
                  <a:cubicBezTo>
                    <a:pt x="10" y="143"/>
                    <a:pt x="10" y="143"/>
                    <a:pt x="10" y="143"/>
                  </a:cubicBezTo>
                  <a:cubicBezTo>
                    <a:pt x="10" y="143"/>
                    <a:pt x="10" y="143"/>
                    <a:pt x="10" y="143"/>
                  </a:cubicBezTo>
                  <a:cubicBezTo>
                    <a:pt x="8" y="145"/>
                    <a:pt x="8" y="145"/>
                    <a:pt x="8" y="145"/>
                  </a:cubicBezTo>
                  <a:cubicBezTo>
                    <a:pt x="10" y="143"/>
                    <a:pt x="10" y="143"/>
                    <a:pt x="10" y="143"/>
                  </a:cubicBezTo>
                  <a:cubicBezTo>
                    <a:pt x="10" y="143"/>
                    <a:pt x="10" y="143"/>
                    <a:pt x="10" y="143"/>
                  </a:cubicBezTo>
                  <a:cubicBezTo>
                    <a:pt x="8" y="145"/>
                    <a:pt x="8" y="145"/>
                    <a:pt x="8" y="145"/>
                  </a:cubicBezTo>
                  <a:cubicBezTo>
                    <a:pt x="10" y="143"/>
                    <a:pt x="10" y="143"/>
                    <a:pt x="10" y="143"/>
                  </a:cubicBezTo>
                  <a:cubicBezTo>
                    <a:pt x="7" y="145"/>
                    <a:pt x="7" y="145"/>
                    <a:pt x="7" y="145"/>
                  </a:cubicBezTo>
                  <a:cubicBezTo>
                    <a:pt x="10" y="143"/>
                    <a:pt x="10" y="143"/>
                    <a:pt x="10" y="143"/>
                  </a:cubicBezTo>
                  <a:cubicBezTo>
                    <a:pt x="10" y="143"/>
                    <a:pt x="10" y="143"/>
                    <a:pt x="10" y="143"/>
                  </a:cubicBezTo>
                  <a:cubicBezTo>
                    <a:pt x="7" y="145"/>
                    <a:pt x="7" y="145"/>
                    <a:pt x="7" y="145"/>
                  </a:cubicBezTo>
                  <a:cubicBezTo>
                    <a:pt x="10" y="143"/>
                    <a:pt x="10" y="143"/>
                    <a:pt x="10" y="143"/>
                  </a:cubicBezTo>
                  <a:cubicBezTo>
                    <a:pt x="7" y="145"/>
                    <a:pt x="7" y="145"/>
                    <a:pt x="7" y="145"/>
                  </a:cubicBezTo>
                  <a:cubicBezTo>
                    <a:pt x="11" y="145"/>
                    <a:pt x="11" y="145"/>
                    <a:pt x="11" y="145"/>
                  </a:cubicBezTo>
                  <a:cubicBezTo>
                    <a:pt x="11" y="144"/>
                    <a:pt x="11" y="144"/>
                    <a:pt x="10" y="143"/>
                  </a:cubicBezTo>
                  <a:cubicBezTo>
                    <a:pt x="7" y="145"/>
                    <a:pt x="7" y="145"/>
                    <a:pt x="7" y="145"/>
                  </a:cubicBezTo>
                  <a:cubicBezTo>
                    <a:pt x="11" y="145"/>
                    <a:pt x="11" y="145"/>
                    <a:pt x="11" y="145"/>
                  </a:cubicBezTo>
                  <a:cubicBezTo>
                    <a:pt x="7" y="145"/>
                    <a:pt x="7" y="145"/>
                    <a:pt x="7" y="145"/>
                  </a:cubicBezTo>
                  <a:cubicBezTo>
                    <a:pt x="10" y="148"/>
                    <a:pt x="10" y="148"/>
                    <a:pt x="10" y="148"/>
                  </a:cubicBezTo>
                  <a:cubicBezTo>
                    <a:pt x="11" y="147"/>
                    <a:pt x="11" y="146"/>
                    <a:pt x="11" y="145"/>
                  </a:cubicBezTo>
                  <a:cubicBezTo>
                    <a:pt x="7" y="145"/>
                    <a:pt x="7" y="145"/>
                    <a:pt x="7" y="145"/>
                  </a:cubicBezTo>
                  <a:cubicBezTo>
                    <a:pt x="10" y="148"/>
                    <a:pt x="10" y="148"/>
                    <a:pt x="10" y="148"/>
                  </a:cubicBezTo>
                  <a:cubicBezTo>
                    <a:pt x="10" y="147"/>
                    <a:pt x="10" y="147"/>
                    <a:pt x="10" y="147"/>
                  </a:cubicBezTo>
                  <a:cubicBezTo>
                    <a:pt x="8" y="146"/>
                    <a:pt x="8" y="146"/>
                    <a:pt x="8" y="146"/>
                  </a:cubicBezTo>
                  <a:cubicBezTo>
                    <a:pt x="9" y="148"/>
                    <a:pt x="9" y="148"/>
                    <a:pt x="9" y="148"/>
                  </a:cubicBezTo>
                  <a:cubicBezTo>
                    <a:pt x="9" y="148"/>
                    <a:pt x="10" y="148"/>
                    <a:pt x="10" y="147"/>
                  </a:cubicBezTo>
                  <a:cubicBezTo>
                    <a:pt x="8" y="146"/>
                    <a:pt x="8" y="146"/>
                    <a:pt x="8" y="146"/>
                  </a:cubicBezTo>
                  <a:cubicBezTo>
                    <a:pt x="9" y="148"/>
                    <a:pt x="9" y="148"/>
                    <a:pt x="9" y="148"/>
                  </a:cubicBezTo>
                  <a:cubicBezTo>
                    <a:pt x="9" y="147"/>
                    <a:pt x="9" y="147"/>
                    <a:pt x="9" y="147"/>
                  </a:cubicBezTo>
                  <a:cubicBezTo>
                    <a:pt x="9" y="148"/>
                    <a:pt x="9" y="148"/>
                    <a:pt x="9" y="148"/>
                  </a:cubicBezTo>
                  <a:cubicBezTo>
                    <a:pt x="9" y="148"/>
                    <a:pt x="9" y="148"/>
                    <a:pt x="9" y="148"/>
                  </a:cubicBezTo>
                  <a:cubicBezTo>
                    <a:pt x="9" y="147"/>
                    <a:pt x="9" y="147"/>
                    <a:pt x="9" y="147"/>
                  </a:cubicBezTo>
                  <a:cubicBezTo>
                    <a:pt x="9" y="148"/>
                    <a:pt x="9" y="148"/>
                    <a:pt x="9" y="148"/>
                  </a:cubicBezTo>
                  <a:cubicBezTo>
                    <a:pt x="9" y="148"/>
                    <a:pt x="9" y="148"/>
                    <a:pt x="9" y="148"/>
                  </a:cubicBezTo>
                  <a:cubicBezTo>
                    <a:pt x="10" y="148"/>
                    <a:pt x="12" y="149"/>
                    <a:pt x="14" y="150"/>
                  </a:cubicBezTo>
                  <a:cubicBezTo>
                    <a:pt x="19" y="151"/>
                    <a:pt x="27" y="155"/>
                    <a:pt x="36" y="159"/>
                  </a:cubicBezTo>
                  <a:cubicBezTo>
                    <a:pt x="73" y="177"/>
                    <a:pt x="138" y="216"/>
                    <a:pt x="215" y="263"/>
                  </a:cubicBezTo>
                  <a:cubicBezTo>
                    <a:pt x="331" y="333"/>
                    <a:pt x="475" y="424"/>
                    <a:pt x="589" y="497"/>
                  </a:cubicBezTo>
                  <a:cubicBezTo>
                    <a:pt x="646" y="534"/>
                    <a:pt x="696" y="566"/>
                    <a:pt x="732" y="589"/>
                  </a:cubicBezTo>
                  <a:cubicBezTo>
                    <a:pt x="749" y="601"/>
                    <a:pt x="764" y="610"/>
                    <a:pt x="773" y="616"/>
                  </a:cubicBezTo>
                  <a:cubicBezTo>
                    <a:pt x="783" y="623"/>
                    <a:pt x="789" y="626"/>
                    <a:pt x="789" y="626"/>
                  </a:cubicBezTo>
                  <a:cubicBezTo>
                    <a:pt x="791" y="623"/>
                    <a:pt x="791" y="623"/>
                    <a:pt x="791" y="623"/>
                  </a:cubicBezTo>
                  <a:cubicBezTo>
                    <a:pt x="793" y="620"/>
                    <a:pt x="793" y="620"/>
                    <a:pt x="793" y="620"/>
                  </a:cubicBezTo>
                  <a:cubicBezTo>
                    <a:pt x="793" y="620"/>
                    <a:pt x="790" y="618"/>
                    <a:pt x="784" y="614"/>
                  </a:cubicBezTo>
                  <a:cubicBezTo>
                    <a:pt x="741" y="588"/>
                    <a:pt x="546" y="472"/>
                    <a:pt x="363" y="360"/>
                  </a:cubicBezTo>
                  <a:cubicBezTo>
                    <a:pt x="271" y="304"/>
                    <a:pt x="182" y="248"/>
                    <a:pt x="116" y="206"/>
                  </a:cubicBezTo>
                  <a:cubicBezTo>
                    <a:pt x="83" y="185"/>
                    <a:pt x="56" y="167"/>
                    <a:pt x="37" y="153"/>
                  </a:cubicBezTo>
                  <a:cubicBezTo>
                    <a:pt x="27" y="147"/>
                    <a:pt x="20" y="141"/>
                    <a:pt x="15" y="137"/>
                  </a:cubicBezTo>
                  <a:cubicBezTo>
                    <a:pt x="12" y="135"/>
                    <a:pt x="11" y="134"/>
                    <a:pt x="9" y="132"/>
                  </a:cubicBezTo>
                  <a:cubicBezTo>
                    <a:pt x="9" y="132"/>
                    <a:pt x="9" y="131"/>
                    <a:pt x="8" y="131"/>
                  </a:cubicBezTo>
                  <a:cubicBezTo>
                    <a:pt x="8" y="131"/>
                    <a:pt x="8" y="131"/>
                    <a:pt x="8" y="131"/>
                  </a:cubicBezTo>
                  <a:cubicBezTo>
                    <a:pt x="7" y="132"/>
                    <a:pt x="7" y="132"/>
                    <a:pt x="7" y="132"/>
                  </a:cubicBezTo>
                  <a:cubicBezTo>
                    <a:pt x="8" y="131"/>
                    <a:pt x="8" y="131"/>
                    <a:pt x="8" y="131"/>
                  </a:cubicBezTo>
                  <a:cubicBezTo>
                    <a:pt x="8" y="131"/>
                    <a:pt x="8" y="131"/>
                    <a:pt x="8" y="131"/>
                  </a:cubicBezTo>
                  <a:cubicBezTo>
                    <a:pt x="7" y="132"/>
                    <a:pt x="7" y="132"/>
                    <a:pt x="7" y="132"/>
                  </a:cubicBezTo>
                  <a:cubicBezTo>
                    <a:pt x="8" y="131"/>
                    <a:pt x="8" y="131"/>
                    <a:pt x="8" y="131"/>
                  </a:cubicBezTo>
                  <a:cubicBezTo>
                    <a:pt x="6" y="132"/>
                    <a:pt x="6" y="132"/>
                    <a:pt x="6" y="132"/>
                  </a:cubicBezTo>
                  <a:cubicBezTo>
                    <a:pt x="9" y="132"/>
                    <a:pt x="9" y="132"/>
                    <a:pt x="9" y="132"/>
                  </a:cubicBezTo>
                  <a:cubicBezTo>
                    <a:pt x="9" y="132"/>
                    <a:pt x="8" y="131"/>
                    <a:pt x="8" y="131"/>
                  </a:cubicBezTo>
                  <a:cubicBezTo>
                    <a:pt x="6" y="132"/>
                    <a:pt x="6" y="132"/>
                    <a:pt x="6" y="132"/>
                  </a:cubicBezTo>
                  <a:cubicBezTo>
                    <a:pt x="9" y="132"/>
                    <a:pt x="9" y="132"/>
                    <a:pt x="9" y="132"/>
                  </a:cubicBezTo>
                  <a:cubicBezTo>
                    <a:pt x="5" y="132"/>
                    <a:pt x="5" y="132"/>
                    <a:pt x="5" y="132"/>
                  </a:cubicBezTo>
                  <a:cubicBezTo>
                    <a:pt x="8" y="134"/>
                    <a:pt x="8" y="134"/>
                    <a:pt x="8" y="134"/>
                  </a:cubicBezTo>
                  <a:cubicBezTo>
                    <a:pt x="8" y="133"/>
                    <a:pt x="9" y="133"/>
                    <a:pt x="9" y="132"/>
                  </a:cubicBezTo>
                  <a:cubicBezTo>
                    <a:pt x="5" y="132"/>
                    <a:pt x="5" y="132"/>
                    <a:pt x="5" y="132"/>
                  </a:cubicBezTo>
                  <a:cubicBezTo>
                    <a:pt x="8" y="134"/>
                    <a:pt x="8" y="134"/>
                    <a:pt x="8" y="134"/>
                  </a:cubicBezTo>
                  <a:cubicBezTo>
                    <a:pt x="5" y="132"/>
                    <a:pt x="5" y="132"/>
                    <a:pt x="5" y="132"/>
                  </a:cubicBezTo>
                  <a:cubicBezTo>
                    <a:pt x="3" y="135"/>
                    <a:pt x="3" y="135"/>
                    <a:pt x="3" y="135"/>
                  </a:cubicBezTo>
                  <a:cubicBezTo>
                    <a:pt x="787" y="609"/>
                    <a:pt x="787" y="609"/>
                    <a:pt x="787" y="609"/>
                  </a:cubicBezTo>
                  <a:cubicBezTo>
                    <a:pt x="789" y="606"/>
                    <a:pt x="789" y="606"/>
                    <a:pt x="789" y="606"/>
                  </a:cubicBezTo>
                  <a:cubicBezTo>
                    <a:pt x="791" y="603"/>
                    <a:pt x="791" y="603"/>
                    <a:pt x="791" y="603"/>
                  </a:cubicBezTo>
                  <a:cubicBezTo>
                    <a:pt x="791" y="603"/>
                    <a:pt x="788" y="601"/>
                    <a:pt x="782" y="598"/>
                  </a:cubicBezTo>
                  <a:cubicBezTo>
                    <a:pt x="739" y="573"/>
                    <a:pt x="546" y="460"/>
                    <a:pt x="364" y="350"/>
                  </a:cubicBezTo>
                  <a:cubicBezTo>
                    <a:pt x="273" y="295"/>
                    <a:pt x="184" y="240"/>
                    <a:pt x="119" y="197"/>
                  </a:cubicBezTo>
                  <a:cubicBezTo>
                    <a:pt x="86" y="176"/>
                    <a:pt x="59" y="158"/>
                    <a:pt x="40" y="144"/>
                  </a:cubicBezTo>
                  <a:cubicBezTo>
                    <a:pt x="31" y="137"/>
                    <a:pt x="23" y="131"/>
                    <a:pt x="19" y="126"/>
                  </a:cubicBezTo>
                  <a:cubicBezTo>
                    <a:pt x="16" y="124"/>
                    <a:pt x="14" y="122"/>
                    <a:pt x="13" y="121"/>
                  </a:cubicBezTo>
                  <a:cubicBezTo>
                    <a:pt x="13" y="120"/>
                    <a:pt x="12" y="120"/>
                    <a:pt x="12" y="119"/>
                  </a:cubicBezTo>
                  <a:cubicBezTo>
                    <a:pt x="12" y="119"/>
                    <a:pt x="12" y="119"/>
                    <a:pt x="12" y="119"/>
                  </a:cubicBezTo>
                  <a:cubicBezTo>
                    <a:pt x="11" y="119"/>
                    <a:pt x="11" y="119"/>
                    <a:pt x="11" y="119"/>
                  </a:cubicBezTo>
                  <a:cubicBezTo>
                    <a:pt x="12" y="119"/>
                    <a:pt x="12" y="119"/>
                    <a:pt x="12" y="119"/>
                  </a:cubicBezTo>
                  <a:cubicBezTo>
                    <a:pt x="12" y="119"/>
                    <a:pt x="12" y="119"/>
                    <a:pt x="12" y="119"/>
                  </a:cubicBezTo>
                  <a:cubicBezTo>
                    <a:pt x="11" y="119"/>
                    <a:pt x="11" y="119"/>
                    <a:pt x="11" y="119"/>
                  </a:cubicBezTo>
                  <a:cubicBezTo>
                    <a:pt x="12" y="119"/>
                    <a:pt x="12" y="119"/>
                    <a:pt x="12" y="119"/>
                  </a:cubicBezTo>
                  <a:cubicBezTo>
                    <a:pt x="10" y="119"/>
                    <a:pt x="10" y="119"/>
                    <a:pt x="10" y="119"/>
                  </a:cubicBezTo>
                  <a:cubicBezTo>
                    <a:pt x="12" y="120"/>
                    <a:pt x="12" y="120"/>
                    <a:pt x="12" y="120"/>
                  </a:cubicBezTo>
                  <a:cubicBezTo>
                    <a:pt x="12" y="120"/>
                    <a:pt x="12" y="120"/>
                    <a:pt x="12" y="119"/>
                  </a:cubicBezTo>
                  <a:cubicBezTo>
                    <a:pt x="10" y="119"/>
                    <a:pt x="10" y="119"/>
                    <a:pt x="10" y="119"/>
                  </a:cubicBezTo>
                  <a:cubicBezTo>
                    <a:pt x="12" y="120"/>
                    <a:pt x="12" y="120"/>
                    <a:pt x="12" y="120"/>
                  </a:cubicBezTo>
                  <a:cubicBezTo>
                    <a:pt x="10" y="119"/>
                    <a:pt x="10" y="119"/>
                    <a:pt x="10" y="119"/>
                  </a:cubicBezTo>
                  <a:cubicBezTo>
                    <a:pt x="11" y="121"/>
                    <a:pt x="11" y="121"/>
                    <a:pt x="11" y="121"/>
                  </a:cubicBezTo>
                  <a:cubicBezTo>
                    <a:pt x="11" y="121"/>
                    <a:pt x="11" y="121"/>
                    <a:pt x="12" y="120"/>
                  </a:cubicBezTo>
                  <a:cubicBezTo>
                    <a:pt x="10" y="119"/>
                    <a:pt x="10" y="119"/>
                    <a:pt x="10" y="119"/>
                  </a:cubicBezTo>
                  <a:cubicBezTo>
                    <a:pt x="11" y="121"/>
                    <a:pt x="11" y="121"/>
                    <a:pt x="11" y="121"/>
                  </a:cubicBezTo>
                  <a:cubicBezTo>
                    <a:pt x="10" y="120"/>
                    <a:pt x="10" y="120"/>
                    <a:pt x="10" y="120"/>
                  </a:cubicBezTo>
                  <a:cubicBezTo>
                    <a:pt x="10" y="121"/>
                    <a:pt x="10" y="121"/>
                    <a:pt x="10" y="121"/>
                  </a:cubicBezTo>
                  <a:cubicBezTo>
                    <a:pt x="11" y="121"/>
                    <a:pt x="11" y="121"/>
                    <a:pt x="11" y="121"/>
                  </a:cubicBezTo>
                  <a:cubicBezTo>
                    <a:pt x="10" y="120"/>
                    <a:pt x="10" y="120"/>
                    <a:pt x="10" y="120"/>
                  </a:cubicBezTo>
                  <a:cubicBezTo>
                    <a:pt x="10" y="121"/>
                    <a:pt x="10" y="121"/>
                    <a:pt x="10" y="121"/>
                  </a:cubicBezTo>
                  <a:cubicBezTo>
                    <a:pt x="10" y="121"/>
                    <a:pt x="10" y="121"/>
                    <a:pt x="10" y="121"/>
                  </a:cubicBezTo>
                  <a:cubicBezTo>
                    <a:pt x="10" y="121"/>
                    <a:pt x="10" y="121"/>
                    <a:pt x="10" y="121"/>
                  </a:cubicBezTo>
                  <a:cubicBezTo>
                    <a:pt x="10" y="121"/>
                    <a:pt x="10" y="121"/>
                    <a:pt x="10" y="121"/>
                  </a:cubicBezTo>
                  <a:cubicBezTo>
                    <a:pt x="10" y="121"/>
                    <a:pt x="10" y="121"/>
                    <a:pt x="10" y="121"/>
                  </a:cubicBezTo>
                  <a:cubicBezTo>
                    <a:pt x="10" y="121"/>
                    <a:pt x="10" y="121"/>
                    <a:pt x="10" y="121"/>
                  </a:cubicBezTo>
                  <a:cubicBezTo>
                    <a:pt x="11" y="121"/>
                    <a:pt x="11" y="121"/>
                    <a:pt x="11" y="121"/>
                  </a:cubicBezTo>
                  <a:cubicBezTo>
                    <a:pt x="11" y="121"/>
                    <a:pt x="13" y="122"/>
                    <a:pt x="16" y="123"/>
                  </a:cubicBezTo>
                  <a:cubicBezTo>
                    <a:pt x="21" y="124"/>
                    <a:pt x="29" y="128"/>
                    <a:pt x="39" y="132"/>
                  </a:cubicBezTo>
                  <a:cubicBezTo>
                    <a:pt x="75" y="150"/>
                    <a:pt x="141" y="188"/>
                    <a:pt x="218" y="235"/>
                  </a:cubicBezTo>
                  <a:cubicBezTo>
                    <a:pt x="335" y="306"/>
                    <a:pt x="478" y="396"/>
                    <a:pt x="592" y="469"/>
                  </a:cubicBezTo>
                  <a:cubicBezTo>
                    <a:pt x="649" y="506"/>
                    <a:pt x="699" y="538"/>
                    <a:pt x="734" y="561"/>
                  </a:cubicBezTo>
                  <a:cubicBezTo>
                    <a:pt x="752" y="572"/>
                    <a:pt x="766" y="581"/>
                    <a:pt x="776" y="588"/>
                  </a:cubicBezTo>
                  <a:cubicBezTo>
                    <a:pt x="786" y="594"/>
                    <a:pt x="791" y="597"/>
                    <a:pt x="791" y="598"/>
                  </a:cubicBezTo>
                  <a:cubicBezTo>
                    <a:pt x="793" y="594"/>
                    <a:pt x="793" y="594"/>
                    <a:pt x="793" y="594"/>
                  </a:cubicBezTo>
                  <a:cubicBezTo>
                    <a:pt x="795" y="591"/>
                    <a:pt x="795" y="591"/>
                    <a:pt x="795" y="591"/>
                  </a:cubicBezTo>
                  <a:cubicBezTo>
                    <a:pt x="795" y="591"/>
                    <a:pt x="792" y="589"/>
                    <a:pt x="786" y="585"/>
                  </a:cubicBezTo>
                  <a:cubicBezTo>
                    <a:pt x="743" y="559"/>
                    <a:pt x="548" y="438"/>
                    <a:pt x="363" y="323"/>
                  </a:cubicBezTo>
                  <a:cubicBezTo>
                    <a:pt x="271" y="265"/>
                    <a:pt x="182" y="210"/>
                    <a:pt x="115" y="168"/>
                  </a:cubicBezTo>
                  <a:cubicBezTo>
                    <a:pt x="82" y="147"/>
                    <a:pt x="55" y="130"/>
                    <a:pt x="36" y="117"/>
                  </a:cubicBezTo>
                  <a:cubicBezTo>
                    <a:pt x="26" y="111"/>
                    <a:pt x="18" y="106"/>
                    <a:pt x="13" y="103"/>
                  </a:cubicBezTo>
                  <a:cubicBezTo>
                    <a:pt x="11" y="101"/>
                    <a:pt x="9" y="100"/>
                    <a:pt x="8" y="99"/>
                  </a:cubicBezTo>
                  <a:cubicBezTo>
                    <a:pt x="7" y="99"/>
                    <a:pt x="7" y="98"/>
                    <a:pt x="6" y="98"/>
                  </a:cubicBezTo>
                  <a:cubicBezTo>
                    <a:pt x="6" y="98"/>
                    <a:pt x="6" y="98"/>
                    <a:pt x="6" y="98"/>
                  </a:cubicBezTo>
                  <a:cubicBezTo>
                    <a:pt x="6" y="98"/>
                    <a:pt x="6" y="98"/>
                    <a:pt x="6" y="98"/>
                  </a:cubicBezTo>
                  <a:cubicBezTo>
                    <a:pt x="5" y="100"/>
                    <a:pt x="5" y="100"/>
                    <a:pt x="5" y="100"/>
                  </a:cubicBezTo>
                  <a:cubicBezTo>
                    <a:pt x="6" y="98"/>
                    <a:pt x="6" y="98"/>
                    <a:pt x="6" y="98"/>
                  </a:cubicBezTo>
                  <a:cubicBezTo>
                    <a:pt x="6" y="98"/>
                    <a:pt x="6" y="98"/>
                    <a:pt x="6" y="98"/>
                  </a:cubicBezTo>
                  <a:cubicBezTo>
                    <a:pt x="5" y="100"/>
                    <a:pt x="5" y="100"/>
                    <a:pt x="5" y="100"/>
                  </a:cubicBezTo>
                  <a:cubicBezTo>
                    <a:pt x="6" y="98"/>
                    <a:pt x="6" y="98"/>
                    <a:pt x="6" y="98"/>
                  </a:cubicBezTo>
                  <a:cubicBezTo>
                    <a:pt x="4" y="101"/>
                    <a:pt x="4" y="101"/>
                    <a:pt x="4" y="101"/>
                  </a:cubicBezTo>
                  <a:cubicBezTo>
                    <a:pt x="7" y="99"/>
                    <a:pt x="7" y="99"/>
                    <a:pt x="7" y="99"/>
                  </a:cubicBezTo>
                  <a:cubicBezTo>
                    <a:pt x="6" y="98"/>
                    <a:pt x="6" y="98"/>
                    <a:pt x="6" y="98"/>
                  </a:cubicBezTo>
                  <a:cubicBezTo>
                    <a:pt x="4" y="101"/>
                    <a:pt x="4" y="101"/>
                    <a:pt x="4" y="101"/>
                  </a:cubicBezTo>
                  <a:cubicBezTo>
                    <a:pt x="7" y="99"/>
                    <a:pt x="7" y="99"/>
                    <a:pt x="7" y="99"/>
                  </a:cubicBezTo>
                  <a:cubicBezTo>
                    <a:pt x="4" y="101"/>
                    <a:pt x="4" y="101"/>
                    <a:pt x="4" y="101"/>
                  </a:cubicBezTo>
                  <a:cubicBezTo>
                    <a:pt x="7" y="101"/>
                    <a:pt x="7" y="101"/>
                    <a:pt x="7" y="101"/>
                  </a:cubicBezTo>
                  <a:cubicBezTo>
                    <a:pt x="7" y="100"/>
                    <a:pt x="7" y="99"/>
                    <a:pt x="7" y="99"/>
                  </a:cubicBezTo>
                  <a:cubicBezTo>
                    <a:pt x="4" y="101"/>
                    <a:pt x="4" y="101"/>
                    <a:pt x="4" y="101"/>
                  </a:cubicBezTo>
                  <a:cubicBezTo>
                    <a:pt x="7" y="101"/>
                    <a:pt x="7" y="101"/>
                    <a:pt x="7" y="101"/>
                  </a:cubicBezTo>
                  <a:cubicBezTo>
                    <a:pt x="3" y="101"/>
                    <a:pt x="3" y="101"/>
                    <a:pt x="3" y="101"/>
                  </a:cubicBezTo>
                  <a:cubicBezTo>
                    <a:pt x="7" y="103"/>
                    <a:pt x="7" y="103"/>
                    <a:pt x="7" y="103"/>
                  </a:cubicBezTo>
                  <a:cubicBezTo>
                    <a:pt x="7" y="102"/>
                    <a:pt x="7" y="101"/>
                    <a:pt x="7" y="101"/>
                  </a:cubicBezTo>
                  <a:cubicBezTo>
                    <a:pt x="3" y="101"/>
                    <a:pt x="3" y="101"/>
                    <a:pt x="3" y="101"/>
                  </a:cubicBezTo>
                  <a:cubicBezTo>
                    <a:pt x="7" y="103"/>
                    <a:pt x="7" y="103"/>
                    <a:pt x="7" y="103"/>
                  </a:cubicBezTo>
                  <a:cubicBezTo>
                    <a:pt x="7" y="103"/>
                    <a:pt x="7" y="103"/>
                    <a:pt x="7" y="103"/>
                  </a:cubicBezTo>
                  <a:cubicBezTo>
                    <a:pt x="4" y="101"/>
                    <a:pt x="4" y="101"/>
                    <a:pt x="4" y="101"/>
                  </a:cubicBezTo>
                  <a:cubicBezTo>
                    <a:pt x="5" y="104"/>
                    <a:pt x="5" y="104"/>
                    <a:pt x="5" y="104"/>
                  </a:cubicBezTo>
                  <a:cubicBezTo>
                    <a:pt x="6" y="104"/>
                    <a:pt x="6" y="104"/>
                    <a:pt x="7" y="103"/>
                  </a:cubicBezTo>
                  <a:cubicBezTo>
                    <a:pt x="4" y="101"/>
                    <a:pt x="4" y="101"/>
                    <a:pt x="4" y="101"/>
                  </a:cubicBezTo>
                  <a:cubicBezTo>
                    <a:pt x="5" y="104"/>
                    <a:pt x="5" y="104"/>
                    <a:pt x="5" y="104"/>
                  </a:cubicBezTo>
                  <a:cubicBezTo>
                    <a:pt x="4" y="102"/>
                    <a:pt x="4" y="102"/>
                    <a:pt x="4" y="102"/>
                  </a:cubicBezTo>
                  <a:cubicBezTo>
                    <a:pt x="4" y="104"/>
                    <a:pt x="4" y="104"/>
                    <a:pt x="4" y="104"/>
                  </a:cubicBezTo>
                  <a:cubicBezTo>
                    <a:pt x="4" y="104"/>
                    <a:pt x="5" y="104"/>
                    <a:pt x="5" y="104"/>
                  </a:cubicBezTo>
                  <a:cubicBezTo>
                    <a:pt x="4" y="102"/>
                    <a:pt x="4" y="102"/>
                    <a:pt x="4" y="102"/>
                  </a:cubicBezTo>
                  <a:cubicBezTo>
                    <a:pt x="4" y="104"/>
                    <a:pt x="4" y="104"/>
                    <a:pt x="4" y="104"/>
                  </a:cubicBezTo>
                  <a:cubicBezTo>
                    <a:pt x="4" y="104"/>
                    <a:pt x="4" y="104"/>
                    <a:pt x="4" y="104"/>
                  </a:cubicBezTo>
                  <a:cubicBezTo>
                    <a:pt x="4" y="104"/>
                    <a:pt x="4" y="104"/>
                    <a:pt x="4" y="104"/>
                  </a:cubicBezTo>
                  <a:cubicBezTo>
                    <a:pt x="4" y="104"/>
                    <a:pt x="4" y="104"/>
                    <a:pt x="4" y="104"/>
                  </a:cubicBezTo>
                  <a:cubicBezTo>
                    <a:pt x="4" y="104"/>
                    <a:pt x="4" y="104"/>
                    <a:pt x="4" y="104"/>
                  </a:cubicBezTo>
                  <a:cubicBezTo>
                    <a:pt x="4" y="104"/>
                    <a:pt x="4" y="104"/>
                    <a:pt x="4" y="104"/>
                  </a:cubicBezTo>
                  <a:cubicBezTo>
                    <a:pt x="5" y="104"/>
                    <a:pt x="6" y="105"/>
                    <a:pt x="9" y="106"/>
                  </a:cubicBezTo>
                  <a:cubicBezTo>
                    <a:pt x="18" y="109"/>
                    <a:pt x="37" y="120"/>
                    <a:pt x="64" y="135"/>
                  </a:cubicBezTo>
                  <a:cubicBezTo>
                    <a:pt x="157" y="187"/>
                    <a:pt x="338" y="297"/>
                    <a:pt x="496" y="395"/>
                  </a:cubicBezTo>
                  <a:cubicBezTo>
                    <a:pt x="575" y="443"/>
                    <a:pt x="649" y="489"/>
                    <a:pt x="702" y="522"/>
                  </a:cubicBezTo>
                  <a:cubicBezTo>
                    <a:pt x="729" y="539"/>
                    <a:pt x="751" y="552"/>
                    <a:pt x="766" y="562"/>
                  </a:cubicBezTo>
                  <a:cubicBezTo>
                    <a:pt x="773" y="566"/>
                    <a:pt x="779" y="570"/>
                    <a:pt x="783" y="572"/>
                  </a:cubicBezTo>
                  <a:cubicBezTo>
                    <a:pt x="787" y="575"/>
                    <a:pt x="789" y="576"/>
                    <a:pt x="789" y="576"/>
                  </a:cubicBezTo>
                  <a:cubicBezTo>
                    <a:pt x="791" y="573"/>
                    <a:pt x="791" y="573"/>
                    <a:pt x="791" y="573"/>
                  </a:cubicBezTo>
                  <a:cubicBezTo>
                    <a:pt x="793" y="570"/>
                    <a:pt x="793" y="570"/>
                    <a:pt x="793" y="570"/>
                  </a:cubicBezTo>
                  <a:cubicBezTo>
                    <a:pt x="793" y="570"/>
                    <a:pt x="790" y="568"/>
                    <a:pt x="785" y="564"/>
                  </a:cubicBezTo>
                  <a:cubicBezTo>
                    <a:pt x="741" y="538"/>
                    <a:pt x="547" y="420"/>
                    <a:pt x="364" y="306"/>
                  </a:cubicBezTo>
                  <a:cubicBezTo>
                    <a:pt x="272" y="249"/>
                    <a:pt x="183" y="194"/>
                    <a:pt x="117" y="152"/>
                  </a:cubicBezTo>
                  <a:cubicBezTo>
                    <a:pt x="84" y="131"/>
                    <a:pt x="56" y="113"/>
                    <a:pt x="37" y="101"/>
                  </a:cubicBezTo>
                  <a:cubicBezTo>
                    <a:pt x="28" y="94"/>
                    <a:pt x="20" y="89"/>
                    <a:pt x="15" y="86"/>
                  </a:cubicBezTo>
                  <a:cubicBezTo>
                    <a:pt x="13" y="84"/>
                    <a:pt x="11" y="82"/>
                    <a:pt x="10" y="81"/>
                  </a:cubicBezTo>
                  <a:cubicBezTo>
                    <a:pt x="9" y="81"/>
                    <a:pt x="9" y="80"/>
                    <a:pt x="9" y="80"/>
                  </a:cubicBezTo>
                  <a:cubicBezTo>
                    <a:pt x="9" y="80"/>
                    <a:pt x="9" y="80"/>
                    <a:pt x="9" y="80"/>
                  </a:cubicBezTo>
                  <a:cubicBezTo>
                    <a:pt x="7" y="81"/>
                    <a:pt x="7" y="81"/>
                    <a:pt x="7" y="81"/>
                  </a:cubicBezTo>
                  <a:cubicBezTo>
                    <a:pt x="9" y="80"/>
                    <a:pt x="9" y="80"/>
                    <a:pt x="9" y="80"/>
                  </a:cubicBezTo>
                  <a:cubicBezTo>
                    <a:pt x="9" y="80"/>
                    <a:pt x="9" y="80"/>
                    <a:pt x="9" y="80"/>
                  </a:cubicBezTo>
                  <a:cubicBezTo>
                    <a:pt x="7" y="81"/>
                    <a:pt x="7" y="81"/>
                    <a:pt x="7" y="81"/>
                  </a:cubicBezTo>
                  <a:cubicBezTo>
                    <a:pt x="9" y="80"/>
                    <a:pt x="9" y="80"/>
                    <a:pt x="9" y="80"/>
                  </a:cubicBezTo>
                  <a:cubicBezTo>
                    <a:pt x="6" y="82"/>
                    <a:pt x="6" y="82"/>
                    <a:pt x="6" y="82"/>
                  </a:cubicBezTo>
                  <a:cubicBezTo>
                    <a:pt x="9" y="82"/>
                    <a:pt x="9" y="82"/>
                    <a:pt x="9" y="82"/>
                  </a:cubicBezTo>
                  <a:cubicBezTo>
                    <a:pt x="9" y="81"/>
                    <a:pt x="9" y="81"/>
                    <a:pt x="9" y="80"/>
                  </a:cubicBezTo>
                  <a:cubicBezTo>
                    <a:pt x="6" y="82"/>
                    <a:pt x="6" y="82"/>
                    <a:pt x="6" y="82"/>
                  </a:cubicBezTo>
                  <a:cubicBezTo>
                    <a:pt x="9" y="82"/>
                    <a:pt x="9" y="82"/>
                    <a:pt x="9" y="82"/>
                  </a:cubicBezTo>
                  <a:cubicBezTo>
                    <a:pt x="5" y="82"/>
                    <a:pt x="5" y="82"/>
                    <a:pt x="5" y="82"/>
                  </a:cubicBezTo>
                  <a:cubicBezTo>
                    <a:pt x="9" y="84"/>
                    <a:pt x="9" y="84"/>
                    <a:pt x="9" y="84"/>
                  </a:cubicBezTo>
                  <a:cubicBezTo>
                    <a:pt x="9" y="83"/>
                    <a:pt x="9" y="82"/>
                    <a:pt x="9" y="82"/>
                  </a:cubicBezTo>
                  <a:cubicBezTo>
                    <a:pt x="5" y="82"/>
                    <a:pt x="5" y="82"/>
                    <a:pt x="5" y="82"/>
                  </a:cubicBezTo>
                  <a:cubicBezTo>
                    <a:pt x="9" y="84"/>
                    <a:pt x="9" y="84"/>
                    <a:pt x="9" y="84"/>
                  </a:cubicBezTo>
                  <a:cubicBezTo>
                    <a:pt x="9" y="84"/>
                    <a:pt x="9" y="84"/>
                    <a:pt x="9" y="84"/>
                  </a:cubicBezTo>
                  <a:cubicBezTo>
                    <a:pt x="6" y="82"/>
                    <a:pt x="6" y="82"/>
                    <a:pt x="6" y="82"/>
                  </a:cubicBezTo>
                  <a:cubicBezTo>
                    <a:pt x="7" y="85"/>
                    <a:pt x="7" y="85"/>
                    <a:pt x="7" y="85"/>
                  </a:cubicBezTo>
                  <a:cubicBezTo>
                    <a:pt x="7" y="85"/>
                    <a:pt x="8" y="85"/>
                    <a:pt x="9" y="84"/>
                  </a:cubicBezTo>
                  <a:cubicBezTo>
                    <a:pt x="6" y="82"/>
                    <a:pt x="6" y="82"/>
                    <a:pt x="6" y="82"/>
                  </a:cubicBezTo>
                  <a:cubicBezTo>
                    <a:pt x="7" y="85"/>
                    <a:pt x="7" y="85"/>
                    <a:pt x="7" y="85"/>
                  </a:cubicBezTo>
                  <a:cubicBezTo>
                    <a:pt x="6" y="83"/>
                    <a:pt x="6" y="83"/>
                    <a:pt x="6" y="83"/>
                  </a:cubicBezTo>
                  <a:cubicBezTo>
                    <a:pt x="6" y="85"/>
                    <a:pt x="6" y="85"/>
                    <a:pt x="6" y="85"/>
                  </a:cubicBezTo>
                  <a:cubicBezTo>
                    <a:pt x="6" y="85"/>
                    <a:pt x="7" y="85"/>
                    <a:pt x="7" y="85"/>
                  </a:cubicBezTo>
                  <a:cubicBezTo>
                    <a:pt x="6" y="83"/>
                    <a:pt x="6" y="83"/>
                    <a:pt x="6" y="83"/>
                  </a:cubicBezTo>
                  <a:cubicBezTo>
                    <a:pt x="6" y="85"/>
                    <a:pt x="6" y="85"/>
                    <a:pt x="6" y="85"/>
                  </a:cubicBezTo>
                  <a:cubicBezTo>
                    <a:pt x="6" y="85"/>
                    <a:pt x="7" y="85"/>
                    <a:pt x="8" y="85"/>
                  </a:cubicBezTo>
                  <a:cubicBezTo>
                    <a:pt x="10" y="86"/>
                    <a:pt x="17" y="89"/>
                    <a:pt x="25" y="93"/>
                  </a:cubicBezTo>
                  <a:cubicBezTo>
                    <a:pt x="56" y="108"/>
                    <a:pt x="119" y="145"/>
                    <a:pt x="197" y="191"/>
                  </a:cubicBezTo>
                  <a:cubicBezTo>
                    <a:pt x="313" y="261"/>
                    <a:pt x="460" y="352"/>
                    <a:pt x="579" y="425"/>
                  </a:cubicBezTo>
                  <a:cubicBezTo>
                    <a:pt x="638" y="462"/>
                    <a:pt x="690" y="495"/>
                    <a:pt x="728" y="518"/>
                  </a:cubicBezTo>
                  <a:cubicBezTo>
                    <a:pt x="746" y="530"/>
                    <a:pt x="761" y="539"/>
                    <a:pt x="771" y="546"/>
                  </a:cubicBezTo>
                  <a:cubicBezTo>
                    <a:pt x="782" y="552"/>
                    <a:pt x="787" y="556"/>
                    <a:pt x="787" y="556"/>
                  </a:cubicBezTo>
                  <a:cubicBezTo>
                    <a:pt x="789" y="552"/>
                    <a:pt x="789" y="552"/>
                    <a:pt x="789" y="552"/>
                  </a:cubicBezTo>
                  <a:cubicBezTo>
                    <a:pt x="791" y="549"/>
                    <a:pt x="791" y="549"/>
                    <a:pt x="791" y="549"/>
                  </a:cubicBezTo>
                  <a:cubicBezTo>
                    <a:pt x="791" y="549"/>
                    <a:pt x="788" y="547"/>
                    <a:pt x="782" y="544"/>
                  </a:cubicBezTo>
                  <a:cubicBezTo>
                    <a:pt x="739" y="518"/>
                    <a:pt x="545" y="403"/>
                    <a:pt x="362" y="292"/>
                  </a:cubicBezTo>
                  <a:cubicBezTo>
                    <a:pt x="270" y="236"/>
                    <a:pt x="181" y="181"/>
                    <a:pt x="115" y="138"/>
                  </a:cubicBezTo>
                  <a:cubicBezTo>
                    <a:pt x="82" y="117"/>
                    <a:pt x="55" y="99"/>
                    <a:pt x="36" y="85"/>
                  </a:cubicBezTo>
                  <a:cubicBezTo>
                    <a:pt x="26" y="78"/>
                    <a:pt x="19" y="72"/>
                    <a:pt x="14" y="68"/>
                  </a:cubicBezTo>
                  <a:cubicBezTo>
                    <a:pt x="12" y="66"/>
                    <a:pt x="10" y="64"/>
                    <a:pt x="9" y="63"/>
                  </a:cubicBezTo>
                  <a:cubicBezTo>
                    <a:pt x="8" y="62"/>
                    <a:pt x="8" y="62"/>
                    <a:pt x="8" y="62"/>
                  </a:cubicBezTo>
                  <a:cubicBezTo>
                    <a:pt x="7" y="61"/>
                    <a:pt x="7" y="61"/>
                    <a:pt x="7" y="61"/>
                  </a:cubicBezTo>
                  <a:cubicBezTo>
                    <a:pt x="7" y="61"/>
                    <a:pt x="7" y="61"/>
                    <a:pt x="7" y="61"/>
                  </a:cubicBezTo>
                  <a:cubicBezTo>
                    <a:pt x="6" y="62"/>
                    <a:pt x="6" y="62"/>
                    <a:pt x="6" y="62"/>
                  </a:cubicBezTo>
                  <a:cubicBezTo>
                    <a:pt x="8" y="62"/>
                    <a:pt x="8" y="62"/>
                    <a:pt x="8" y="62"/>
                  </a:cubicBezTo>
                  <a:cubicBezTo>
                    <a:pt x="8" y="62"/>
                    <a:pt x="7" y="61"/>
                    <a:pt x="7" y="61"/>
                  </a:cubicBezTo>
                  <a:cubicBezTo>
                    <a:pt x="6" y="62"/>
                    <a:pt x="6" y="62"/>
                    <a:pt x="6" y="62"/>
                  </a:cubicBezTo>
                  <a:cubicBezTo>
                    <a:pt x="8" y="62"/>
                    <a:pt x="8" y="62"/>
                    <a:pt x="8" y="62"/>
                  </a:cubicBezTo>
                  <a:cubicBezTo>
                    <a:pt x="5" y="62"/>
                    <a:pt x="5" y="62"/>
                    <a:pt x="5" y="62"/>
                  </a:cubicBezTo>
                  <a:cubicBezTo>
                    <a:pt x="7" y="64"/>
                    <a:pt x="7" y="64"/>
                    <a:pt x="7" y="64"/>
                  </a:cubicBezTo>
                  <a:cubicBezTo>
                    <a:pt x="7" y="63"/>
                    <a:pt x="8" y="62"/>
                    <a:pt x="8" y="62"/>
                  </a:cubicBezTo>
                  <a:cubicBezTo>
                    <a:pt x="5" y="62"/>
                    <a:pt x="5" y="62"/>
                    <a:pt x="5" y="62"/>
                  </a:cubicBezTo>
                  <a:cubicBezTo>
                    <a:pt x="7" y="64"/>
                    <a:pt x="7" y="64"/>
                    <a:pt x="7" y="64"/>
                  </a:cubicBezTo>
                  <a:cubicBezTo>
                    <a:pt x="4" y="61"/>
                    <a:pt x="4" y="61"/>
                    <a:pt x="4" y="61"/>
                  </a:cubicBezTo>
                  <a:cubicBezTo>
                    <a:pt x="2" y="65"/>
                    <a:pt x="2" y="65"/>
                    <a:pt x="2" y="65"/>
                  </a:cubicBezTo>
                  <a:cubicBezTo>
                    <a:pt x="789" y="544"/>
                    <a:pt x="789" y="544"/>
                    <a:pt x="789" y="544"/>
                  </a:cubicBezTo>
                  <a:cubicBezTo>
                    <a:pt x="791" y="545"/>
                    <a:pt x="794" y="544"/>
                    <a:pt x="795" y="543"/>
                  </a:cubicBezTo>
                  <a:cubicBezTo>
                    <a:pt x="795" y="542"/>
                    <a:pt x="796" y="541"/>
                    <a:pt x="796" y="540"/>
                  </a:cubicBezTo>
                  <a:cubicBezTo>
                    <a:pt x="795" y="538"/>
                    <a:pt x="795" y="537"/>
                    <a:pt x="794" y="537"/>
                  </a:cubicBezTo>
                  <a:cubicBezTo>
                    <a:pt x="793" y="535"/>
                    <a:pt x="792" y="533"/>
                    <a:pt x="789" y="531"/>
                  </a:cubicBezTo>
                  <a:cubicBezTo>
                    <a:pt x="785" y="528"/>
                    <a:pt x="778" y="523"/>
                    <a:pt x="769" y="517"/>
                  </a:cubicBezTo>
                  <a:cubicBezTo>
                    <a:pt x="736" y="494"/>
                    <a:pt x="672" y="456"/>
                    <a:pt x="594" y="410"/>
                  </a:cubicBezTo>
                  <a:cubicBezTo>
                    <a:pt x="478" y="341"/>
                    <a:pt x="332" y="257"/>
                    <a:pt x="215" y="186"/>
                  </a:cubicBezTo>
                  <a:cubicBezTo>
                    <a:pt x="157" y="151"/>
                    <a:pt x="105" y="119"/>
                    <a:pt x="69" y="95"/>
                  </a:cubicBezTo>
                  <a:cubicBezTo>
                    <a:pt x="50" y="83"/>
                    <a:pt x="36" y="73"/>
                    <a:pt x="26" y="65"/>
                  </a:cubicBezTo>
                  <a:cubicBezTo>
                    <a:pt x="21" y="61"/>
                    <a:pt x="17" y="58"/>
                    <a:pt x="15" y="55"/>
                  </a:cubicBezTo>
                  <a:cubicBezTo>
                    <a:pt x="14" y="54"/>
                    <a:pt x="13" y="53"/>
                    <a:pt x="12" y="52"/>
                  </a:cubicBezTo>
                  <a:cubicBezTo>
                    <a:pt x="12" y="52"/>
                    <a:pt x="12" y="52"/>
                    <a:pt x="12" y="52"/>
                  </a:cubicBezTo>
                  <a:cubicBezTo>
                    <a:pt x="12" y="52"/>
                    <a:pt x="12" y="52"/>
                    <a:pt x="12" y="52"/>
                  </a:cubicBezTo>
                  <a:cubicBezTo>
                    <a:pt x="11" y="52"/>
                    <a:pt x="11" y="52"/>
                    <a:pt x="11" y="52"/>
                  </a:cubicBezTo>
                  <a:cubicBezTo>
                    <a:pt x="12" y="52"/>
                    <a:pt x="12" y="52"/>
                    <a:pt x="12" y="52"/>
                  </a:cubicBezTo>
                  <a:cubicBezTo>
                    <a:pt x="12" y="52"/>
                    <a:pt x="12" y="52"/>
                    <a:pt x="12" y="52"/>
                  </a:cubicBezTo>
                  <a:cubicBezTo>
                    <a:pt x="11" y="52"/>
                    <a:pt x="11" y="52"/>
                    <a:pt x="11" y="52"/>
                  </a:cubicBezTo>
                  <a:cubicBezTo>
                    <a:pt x="12" y="52"/>
                    <a:pt x="12" y="52"/>
                    <a:pt x="12" y="52"/>
                  </a:cubicBezTo>
                  <a:cubicBezTo>
                    <a:pt x="10" y="52"/>
                    <a:pt x="10" y="52"/>
                    <a:pt x="10" y="52"/>
                  </a:cubicBezTo>
                  <a:cubicBezTo>
                    <a:pt x="11" y="53"/>
                    <a:pt x="11" y="53"/>
                    <a:pt x="11" y="53"/>
                  </a:cubicBezTo>
                  <a:cubicBezTo>
                    <a:pt x="12" y="53"/>
                    <a:pt x="12" y="52"/>
                    <a:pt x="12" y="52"/>
                  </a:cubicBezTo>
                  <a:cubicBezTo>
                    <a:pt x="10" y="52"/>
                    <a:pt x="10" y="52"/>
                    <a:pt x="10" y="52"/>
                  </a:cubicBezTo>
                  <a:cubicBezTo>
                    <a:pt x="11" y="53"/>
                    <a:pt x="11" y="53"/>
                    <a:pt x="11" y="53"/>
                  </a:cubicBezTo>
                  <a:cubicBezTo>
                    <a:pt x="11" y="53"/>
                    <a:pt x="11" y="53"/>
                    <a:pt x="11" y="53"/>
                  </a:cubicBezTo>
                  <a:cubicBezTo>
                    <a:pt x="10" y="52"/>
                    <a:pt x="10" y="52"/>
                    <a:pt x="10" y="52"/>
                  </a:cubicBezTo>
                  <a:cubicBezTo>
                    <a:pt x="10" y="54"/>
                    <a:pt x="10" y="54"/>
                    <a:pt x="10" y="54"/>
                  </a:cubicBezTo>
                  <a:cubicBezTo>
                    <a:pt x="11" y="54"/>
                    <a:pt x="11" y="54"/>
                    <a:pt x="11" y="53"/>
                  </a:cubicBezTo>
                  <a:cubicBezTo>
                    <a:pt x="10" y="52"/>
                    <a:pt x="10" y="52"/>
                    <a:pt x="10" y="52"/>
                  </a:cubicBezTo>
                  <a:cubicBezTo>
                    <a:pt x="10" y="54"/>
                    <a:pt x="10" y="54"/>
                    <a:pt x="10" y="54"/>
                  </a:cubicBezTo>
                  <a:cubicBezTo>
                    <a:pt x="10" y="53"/>
                    <a:pt x="10" y="53"/>
                    <a:pt x="10" y="53"/>
                  </a:cubicBezTo>
                  <a:cubicBezTo>
                    <a:pt x="10" y="54"/>
                    <a:pt x="10" y="54"/>
                    <a:pt x="10" y="54"/>
                  </a:cubicBezTo>
                  <a:cubicBezTo>
                    <a:pt x="10" y="54"/>
                    <a:pt x="10" y="54"/>
                    <a:pt x="10" y="54"/>
                  </a:cubicBezTo>
                  <a:cubicBezTo>
                    <a:pt x="10" y="53"/>
                    <a:pt x="10" y="53"/>
                    <a:pt x="10" y="53"/>
                  </a:cubicBezTo>
                  <a:cubicBezTo>
                    <a:pt x="10" y="54"/>
                    <a:pt x="10" y="54"/>
                    <a:pt x="10" y="54"/>
                  </a:cubicBezTo>
                  <a:cubicBezTo>
                    <a:pt x="10" y="54"/>
                    <a:pt x="10" y="54"/>
                    <a:pt x="10" y="54"/>
                  </a:cubicBezTo>
                  <a:cubicBezTo>
                    <a:pt x="11" y="54"/>
                    <a:pt x="13" y="54"/>
                    <a:pt x="16" y="55"/>
                  </a:cubicBezTo>
                  <a:cubicBezTo>
                    <a:pt x="21" y="57"/>
                    <a:pt x="28" y="60"/>
                    <a:pt x="38" y="65"/>
                  </a:cubicBezTo>
                  <a:cubicBezTo>
                    <a:pt x="75" y="83"/>
                    <a:pt x="140" y="120"/>
                    <a:pt x="218" y="167"/>
                  </a:cubicBezTo>
                  <a:cubicBezTo>
                    <a:pt x="334" y="237"/>
                    <a:pt x="478" y="327"/>
                    <a:pt x="592" y="399"/>
                  </a:cubicBezTo>
                  <a:cubicBezTo>
                    <a:pt x="650" y="435"/>
                    <a:pt x="700" y="467"/>
                    <a:pt x="735" y="490"/>
                  </a:cubicBezTo>
                  <a:cubicBezTo>
                    <a:pt x="753" y="501"/>
                    <a:pt x="767" y="511"/>
                    <a:pt x="777" y="517"/>
                  </a:cubicBezTo>
                  <a:cubicBezTo>
                    <a:pt x="787" y="523"/>
                    <a:pt x="792" y="526"/>
                    <a:pt x="792" y="526"/>
                  </a:cubicBezTo>
                  <a:cubicBezTo>
                    <a:pt x="794" y="523"/>
                    <a:pt x="794" y="523"/>
                    <a:pt x="794" y="523"/>
                  </a:cubicBezTo>
                  <a:cubicBezTo>
                    <a:pt x="796" y="520"/>
                    <a:pt x="796" y="520"/>
                    <a:pt x="796" y="520"/>
                  </a:cubicBezTo>
                  <a:cubicBezTo>
                    <a:pt x="796" y="520"/>
                    <a:pt x="793" y="518"/>
                    <a:pt x="787" y="515"/>
                  </a:cubicBezTo>
                  <a:cubicBezTo>
                    <a:pt x="744" y="488"/>
                    <a:pt x="550" y="370"/>
                    <a:pt x="367" y="256"/>
                  </a:cubicBezTo>
                  <a:cubicBezTo>
                    <a:pt x="276" y="200"/>
                    <a:pt x="187" y="144"/>
                    <a:pt x="121" y="102"/>
                  </a:cubicBezTo>
                  <a:cubicBezTo>
                    <a:pt x="88" y="82"/>
                    <a:pt x="61" y="64"/>
                    <a:pt x="42" y="51"/>
                  </a:cubicBezTo>
                  <a:cubicBezTo>
                    <a:pt x="32" y="45"/>
                    <a:pt x="25" y="40"/>
                    <a:pt x="20" y="37"/>
                  </a:cubicBezTo>
                  <a:cubicBezTo>
                    <a:pt x="17" y="35"/>
                    <a:pt x="15" y="33"/>
                    <a:pt x="14" y="32"/>
                  </a:cubicBezTo>
                  <a:cubicBezTo>
                    <a:pt x="14" y="32"/>
                    <a:pt x="13" y="31"/>
                    <a:pt x="13" y="31"/>
                  </a:cubicBezTo>
                  <a:cubicBezTo>
                    <a:pt x="13" y="31"/>
                    <a:pt x="13" y="31"/>
                    <a:pt x="13" y="31"/>
                  </a:cubicBezTo>
                  <a:cubicBezTo>
                    <a:pt x="12" y="32"/>
                    <a:pt x="12" y="32"/>
                    <a:pt x="12" y="32"/>
                  </a:cubicBezTo>
                  <a:cubicBezTo>
                    <a:pt x="13" y="32"/>
                    <a:pt x="13" y="32"/>
                    <a:pt x="13" y="32"/>
                  </a:cubicBezTo>
                  <a:cubicBezTo>
                    <a:pt x="13" y="31"/>
                    <a:pt x="13" y="31"/>
                    <a:pt x="13" y="31"/>
                  </a:cubicBezTo>
                  <a:cubicBezTo>
                    <a:pt x="12" y="32"/>
                    <a:pt x="12" y="32"/>
                    <a:pt x="12" y="32"/>
                  </a:cubicBezTo>
                  <a:cubicBezTo>
                    <a:pt x="13" y="32"/>
                    <a:pt x="13" y="32"/>
                    <a:pt x="13" y="32"/>
                  </a:cubicBezTo>
                  <a:cubicBezTo>
                    <a:pt x="10" y="33"/>
                    <a:pt x="10" y="33"/>
                    <a:pt x="10" y="33"/>
                  </a:cubicBezTo>
                  <a:cubicBezTo>
                    <a:pt x="14" y="33"/>
                    <a:pt x="14" y="33"/>
                    <a:pt x="14" y="33"/>
                  </a:cubicBezTo>
                  <a:cubicBezTo>
                    <a:pt x="14" y="32"/>
                    <a:pt x="13" y="32"/>
                    <a:pt x="13" y="32"/>
                  </a:cubicBezTo>
                  <a:cubicBezTo>
                    <a:pt x="10" y="33"/>
                    <a:pt x="10" y="33"/>
                    <a:pt x="10" y="33"/>
                  </a:cubicBezTo>
                  <a:cubicBezTo>
                    <a:pt x="14" y="33"/>
                    <a:pt x="14" y="33"/>
                    <a:pt x="14" y="33"/>
                  </a:cubicBezTo>
                  <a:cubicBezTo>
                    <a:pt x="10" y="33"/>
                    <a:pt x="10" y="33"/>
                    <a:pt x="10" y="33"/>
                  </a:cubicBezTo>
                  <a:cubicBezTo>
                    <a:pt x="13" y="35"/>
                    <a:pt x="13" y="35"/>
                    <a:pt x="13" y="35"/>
                  </a:cubicBezTo>
                  <a:cubicBezTo>
                    <a:pt x="14" y="34"/>
                    <a:pt x="14" y="34"/>
                    <a:pt x="14" y="33"/>
                  </a:cubicBezTo>
                  <a:cubicBezTo>
                    <a:pt x="10" y="33"/>
                    <a:pt x="10" y="33"/>
                    <a:pt x="10" y="33"/>
                  </a:cubicBezTo>
                  <a:cubicBezTo>
                    <a:pt x="13" y="35"/>
                    <a:pt x="13" y="35"/>
                    <a:pt x="13" y="35"/>
                  </a:cubicBezTo>
                  <a:cubicBezTo>
                    <a:pt x="10" y="33"/>
                    <a:pt x="10" y="33"/>
                    <a:pt x="10" y="33"/>
                  </a:cubicBezTo>
                  <a:cubicBezTo>
                    <a:pt x="8" y="36"/>
                    <a:pt x="8" y="36"/>
                    <a:pt x="8" y="36"/>
                  </a:cubicBezTo>
                  <a:cubicBezTo>
                    <a:pt x="792" y="513"/>
                    <a:pt x="792" y="513"/>
                    <a:pt x="792" y="513"/>
                  </a:cubicBezTo>
                  <a:cubicBezTo>
                    <a:pt x="794" y="514"/>
                    <a:pt x="796" y="514"/>
                    <a:pt x="797" y="512"/>
                  </a:cubicBezTo>
                  <a:cubicBezTo>
                    <a:pt x="798" y="510"/>
                    <a:pt x="798" y="508"/>
                    <a:pt x="796" y="507"/>
                  </a:cubicBezTo>
                  <a:cubicBezTo>
                    <a:pt x="796" y="507"/>
                    <a:pt x="793" y="505"/>
                    <a:pt x="787" y="501"/>
                  </a:cubicBezTo>
                  <a:cubicBezTo>
                    <a:pt x="744" y="475"/>
                    <a:pt x="548" y="355"/>
                    <a:pt x="364" y="241"/>
                  </a:cubicBezTo>
                  <a:cubicBezTo>
                    <a:pt x="271" y="183"/>
                    <a:pt x="182" y="128"/>
                    <a:pt x="115" y="86"/>
                  </a:cubicBezTo>
                  <a:cubicBezTo>
                    <a:pt x="82" y="65"/>
                    <a:pt x="55" y="47"/>
                    <a:pt x="36" y="34"/>
                  </a:cubicBezTo>
                  <a:cubicBezTo>
                    <a:pt x="26" y="28"/>
                    <a:pt x="19" y="23"/>
                    <a:pt x="13" y="19"/>
                  </a:cubicBezTo>
                  <a:cubicBezTo>
                    <a:pt x="11" y="18"/>
                    <a:pt x="9" y="16"/>
                    <a:pt x="8" y="15"/>
                  </a:cubicBezTo>
                  <a:cubicBezTo>
                    <a:pt x="7" y="15"/>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7" y="14"/>
                    <a:pt x="7" y="14"/>
                    <a:pt x="7" y="14"/>
                  </a:cubicBezTo>
                  <a:cubicBezTo>
                    <a:pt x="5" y="16"/>
                    <a:pt x="5" y="16"/>
                    <a:pt x="5" y="16"/>
                  </a:cubicBezTo>
                  <a:cubicBezTo>
                    <a:pt x="7" y="14"/>
                    <a:pt x="7" y="14"/>
                    <a:pt x="7" y="14"/>
                  </a:cubicBezTo>
                  <a:cubicBezTo>
                    <a:pt x="7" y="14"/>
                    <a:pt x="7" y="14"/>
                    <a:pt x="7" y="14"/>
                  </a:cubicBezTo>
                  <a:cubicBezTo>
                    <a:pt x="5" y="16"/>
                    <a:pt x="5" y="16"/>
                    <a:pt x="5" y="16"/>
                  </a:cubicBezTo>
                  <a:cubicBezTo>
                    <a:pt x="7" y="14"/>
                    <a:pt x="7" y="14"/>
                    <a:pt x="7" y="14"/>
                  </a:cubicBezTo>
                  <a:cubicBezTo>
                    <a:pt x="4" y="16"/>
                    <a:pt x="4" y="16"/>
                    <a:pt x="4" y="16"/>
                  </a:cubicBezTo>
                  <a:cubicBezTo>
                    <a:pt x="7" y="16"/>
                    <a:pt x="7" y="16"/>
                    <a:pt x="7" y="16"/>
                  </a:cubicBezTo>
                  <a:cubicBezTo>
                    <a:pt x="7" y="15"/>
                    <a:pt x="7" y="15"/>
                    <a:pt x="7" y="14"/>
                  </a:cubicBezTo>
                  <a:cubicBezTo>
                    <a:pt x="4" y="16"/>
                    <a:pt x="4" y="16"/>
                    <a:pt x="4" y="16"/>
                  </a:cubicBezTo>
                  <a:cubicBezTo>
                    <a:pt x="7" y="16"/>
                    <a:pt x="7" y="16"/>
                    <a:pt x="7" y="16"/>
                  </a:cubicBezTo>
                  <a:cubicBezTo>
                    <a:pt x="4" y="16"/>
                    <a:pt x="4" y="16"/>
                    <a:pt x="4" y="16"/>
                  </a:cubicBezTo>
                  <a:cubicBezTo>
                    <a:pt x="7" y="18"/>
                    <a:pt x="7" y="18"/>
                    <a:pt x="7" y="18"/>
                  </a:cubicBezTo>
                  <a:cubicBezTo>
                    <a:pt x="7" y="17"/>
                    <a:pt x="7" y="17"/>
                    <a:pt x="7" y="16"/>
                  </a:cubicBezTo>
                  <a:cubicBezTo>
                    <a:pt x="4" y="16"/>
                    <a:pt x="4" y="16"/>
                    <a:pt x="4" y="16"/>
                  </a:cubicBezTo>
                  <a:cubicBezTo>
                    <a:pt x="7" y="18"/>
                    <a:pt x="7" y="18"/>
                    <a:pt x="7" y="18"/>
                  </a:cubicBezTo>
                  <a:cubicBezTo>
                    <a:pt x="7" y="18"/>
                    <a:pt x="7" y="18"/>
                    <a:pt x="7" y="18"/>
                  </a:cubicBezTo>
                  <a:cubicBezTo>
                    <a:pt x="4" y="16"/>
                    <a:pt x="4" y="16"/>
                    <a:pt x="4" y="16"/>
                  </a:cubicBezTo>
                  <a:cubicBezTo>
                    <a:pt x="5" y="20"/>
                    <a:pt x="5" y="20"/>
                    <a:pt x="5" y="20"/>
                  </a:cubicBezTo>
                  <a:cubicBezTo>
                    <a:pt x="5" y="19"/>
                    <a:pt x="6" y="19"/>
                    <a:pt x="7" y="18"/>
                  </a:cubicBezTo>
                  <a:cubicBezTo>
                    <a:pt x="4" y="16"/>
                    <a:pt x="4" y="16"/>
                    <a:pt x="4" y="16"/>
                  </a:cubicBezTo>
                  <a:cubicBezTo>
                    <a:pt x="5" y="20"/>
                    <a:pt x="5" y="20"/>
                    <a:pt x="5" y="20"/>
                  </a:cubicBezTo>
                  <a:cubicBezTo>
                    <a:pt x="4" y="16"/>
                    <a:pt x="4" y="16"/>
                    <a:pt x="4" y="16"/>
                  </a:cubicBezTo>
                  <a:cubicBezTo>
                    <a:pt x="4" y="20"/>
                    <a:pt x="4" y="20"/>
                    <a:pt x="4" y="20"/>
                  </a:cubicBezTo>
                  <a:cubicBezTo>
                    <a:pt x="4" y="20"/>
                    <a:pt x="4" y="20"/>
                    <a:pt x="5" y="20"/>
                  </a:cubicBezTo>
                  <a:cubicBezTo>
                    <a:pt x="4" y="16"/>
                    <a:pt x="4" y="16"/>
                    <a:pt x="4" y="16"/>
                  </a:cubicBezTo>
                  <a:cubicBezTo>
                    <a:pt x="4" y="20"/>
                    <a:pt x="4" y="20"/>
                    <a:pt x="4" y="20"/>
                  </a:cubicBezTo>
                  <a:cubicBezTo>
                    <a:pt x="4" y="18"/>
                    <a:pt x="4" y="18"/>
                    <a:pt x="4" y="18"/>
                  </a:cubicBezTo>
                  <a:cubicBezTo>
                    <a:pt x="3" y="20"/>
                    <a:pt x="3" y="20"/>
                    <a:pt x="3" y="20"/>
                  </a:cubicBezTo>
                  <a:cubicBezTo>
                    <a:pt x="3" y="20"/>
                    <a:pt x="3" y="20"/>
                    <a:pt x="4" y="20"/>
                  </a:cubicBezTo>
                  <a:cubicBezTo>
                    <a:pt x="4" y="18"/>
                    <a:pt x="4" y="18"/>
                    <a:pt x="4" y="18"/>
                  </a:cubicBezTo>
                  <a:cubicBezTo>
                    <a:pt x="3" y="20"/>
                    <a:pt x="3" y="20"/>
                    <a:pt x="3" y="20"/>
                  </a:cubicBezTo>
                  <a:cubicBezTo>
                    <a:pt x="3" y="20"/>
                    <a:pt x="5" y="20"/>
                    <a:pt x="7" y="21"/>
                  </a:cubicBezTo>
                  <a:cubicBezTo>
                    <a:pt x="15" y="26"/>
                    <a:pt x="33" y="36"/>
                    <a:pt x="57" y="51"/>
                  </a:cubicBezTo>
                  <a:cubicBezTo>
                    <a:pt x="144" y="105"/>
                    <a:pt x="317" y="216"/>
                    <a:pt x="474" y="313"/>
                  </a:cubicBezTo>
                  <a:cubicBezTo>
                    <a:pt x="552" y="362"/>
                    <a:pt x="627" y="407"/>
                    <a:pt x="684" y="440"/>
                  </a:cubicBezTo>
                  <a:cubicBezTo>
                    <a:pt x="712" y="457"/>
                    <a:pt x="736" y="471"/>
                    <a:pt x="755" y="480"/>
                  </a:cubicBezTo>
                  <a:cubicBezTo>
                    <a:pt x="764" y="485"/>
                    <a:pt x="772" y="489"/>
                    <a:pt x="778" y="491"/>
                  </a:cubicBezTo>
                  <a:cubicBezTo>
                    <a:pt x="781" y="492"/>
                    <a:pt x="784" y="493"/>
                    <a:pt x="786" y="494"/>
                  </a:cubicBezTo>
                  <a:cubicBezTo>
                    <a:pt x="788" y="495"/>
                    <a:pt x="790" y="495"/>
                    <a:pt x="792" y="495"/>
                  </a:cubicBezTo>
                  <a:cubicBezTo>
                    <a:pt x="793" y="495"/>
                    <a:pt x="794" y="495"/>
                    <a:pt x="795" y="495"/>
                  </a:cubicBezTo>
                  <a:cubicBezTo>
                    <a:pt x="796" y="494"/>
                    <a:pt x="797" y="494"/>
                    <a:pt x="798" y="493"/>
                  </a:cubicBezTo>
                  <a:cubicBezTo>
                    <a:pt x="798" y="492"/>
                    <a:pt x="798" y="491"/>
                    <a:pt x="798" y="490"/>
                  </a:cubicBezTo>
                  <a:cubicBezTo>
                    <a:pt x="798" y="489"/>
                    <a:pt x="797" y="488"/>
                    <a:pt x="796" y="487"/>
                  </a:cubicBezTo>
                  <a:cubicBezTo>
                    <a:pt x="21" y="2"/>
                    <a:pt x="21" y="2"/>
                    <a:pt x="21" y="2"/>
                  </a:cubicBezTo>
                  <a:cubicBezTo>
                    <a:pt x="19" y="6"/>
                    <a:pt x="19" y="6"/>
                    <a:pt x="19" y="6"/>
                  </a:cubicBezTo>
                  <a:cubicBezTo>
                    <a:pt x="22" y="8"/>
                    <a:pt x="22" y="8"/>
                    <a:pt x="22" y="8"/>
                  </a:cubicBezTo>
                  <a:cubicBezTo>
                    <a:pt x="19" y="6"/>
                    <a:pt x="19" y="6"/>
                    <a:pt x="19" y="6"/>
                  </a:cubicBezTo>
                  <a:cubicBezTo>
                    <a:pt x="20" y="9"/>
                    <a:pt x="20" y="9"/>
                    <a:pt x="20" y="9"/>
                  </a:cubicBezTo>
                  <a:cubicBezTo>
                    <a:pt x="20" y="9"/>
                    <a:pt x="21" y="9"/>
                    <a:pt x="22" y="8"/>
                  </a:cubicBezTo>
                  <a:cubicBezTo>
                    <a:pt x="19" y="6"/>
                    <a:pt x="19" y="6"/>
                    <a:pt x="19" y="6"/>
                  </a:cubicBezTo>
                  <a:cubicBezTo>
                    <a:pt x="20" y="9"/>
                    <a:pt x="20" y="9"/>
                    <a:pt x="20" y="9"/>
                  </a:cubicBezTo>
                  <a:cubicBezTo>
                    <a:pt x="19" y="6"/>
                    <a:pt x="19" y="6"/>
                    <a:pt x="19" y="6"/>
                  </a:cubicBezTo>
                  <a:cubicBezTo>
                    <a:pt x="19" y="10"/>
                    <a:pt x="19" y="10"/>
                    <a:pt x="19" y="10"/>
                  </a:cubicBezTo>
                  <a:cubicBezTo>
                    <a:pt x="19" y="10"/>
                    <a:pt x="19" y="10"/>
                    <a:pt x="20" y="9"/>
                  </a:cubicBezTo>
                  <a:cubicBezTo>
                    <a:pt x="19" y="6"/>
                    <a:pt x="19" y="6"/>
                    <a:pt x="19" y="6"/>
                  </a:cubicBezTo>
                  <a:cubicBezTo>
                    <a:pt x="19" y="10"/>
                    <a:pt x="19" y="10"/>
                    <a:pt x="19" y="10"/>
                  </a:cubicBezTo>
                  <a:cubicBezTo>
                    <a:pt x="19" y="6"/>
                    <a:pt x="19" y="6"/>
                    <a:pt x="19" y="6"/>
                  </a:cubicBezTo>
                  <a:cubicBezTo>
                    <a:pt x="18" y="9"/>
                    <a:pt x="18" y="9"/>
                    <a:pt x="18" y="9"/>
                  </a:cubicBezTo>
                  <a:cubicBezTo>
                    <a:pt x="18" y="9"/>
                    <a:pt x="18" y="10"/>
                    <a:pt x="19" y="10"/>
                  </a:cubicBezTo>
                  <a:cubicBezTo>
                    <a:pt x="19" y="6"/>
                    <a:pt x="19" y="6"/>
                    <a:pt x="19" y="6"/>
                  </a:cubicBezTo>
                  <a:cubicBezTo>
                    <a:pt x="18" y="9"/>
                    <a:pt x="18" y="9"/>
                    <a:pt x="18" y="9"/>
                  </a:cubicBezTo>
                  <a:cubicBezTo>
                    <a:pt x="18" y="7"/>
                    <a:pt x="18" y="7"/>
                    <a:pt x="18" y="7"/>
                  </a:cubicBezTo>
                  <a:cubicBezTo>
                    <a:pt x="17" y="9"/>
                    <a:pt x="17" y="9"/>
                    <a:pt x="17" y="9"/>
                  </a:cubicBezTo>
                  <a:cubicBezTo>
                    <a:pt x="18" y="9"/>
                    <a:pt x="18" y="9"/>
                    <a:pt x="18" y="9"/>
                  </a:cubicBezTo>
                  <a:cubicBezTo>
                    <a:pt x="18" y="7"/>
                    <a:pt x="18" y="7"/>
                    <a:pt x="18" y="7"/>
                  </a:cubicBezTo>
                  <a:cubicBezTo>
                    <a:pt x="17" y="9"/>
                    <a:pt x="17" y="9"/>
                    <a:pt x="17" y="9"/>
                  </a:cubicBezTo>
                  <a:cubicBezTo>
                    <a:pt x="18" y="8"/>
                    <a:pt x="18" y="8"/>
                    <a:pt x="18" y="8"/>
                  </a:cubicBezTo>
                  <a:cubicBezTo>
                    <a:pt x="17" y="9"/>
                    <a:pt x="17" y="9"/>
                    <a:pt x="17" y="9"/>
                  </a:cubicBezTo>
                  <a:cubicBezTo>
                    <a:pt x="17" y="9"/>
                    <a:pt x="17" y="9"/>
                    <a:pt x="17" y="9"/>
                  </a:cubicBezTo>
                  <a:cubicBezTo>
                    <a:pt x="18" y="8"/>
                    <a:pt x="18" y="8"/>
                    <a:pt x="18" y="8"/>
                  </a:cubicBezTo>
                  <a:cubicBezTo>
                    <a:pt x="17" y="9"/>
                    <a:pt x="17" y="9"/>
                    <a:pt x="17" y="9"/>
                  </a:cubicBezTo>
                  <a:cubicBezTo>
                    <a:pt x="17" y="9"/>
                    <a:pt x="17" y="9"/>
                    <a:pt x="17" y="9"/>
                  </a:cubicBezTo>
                  <a:cubicBezTo>
                    <a:pt x="18" y="10"/>
                    <a:pt x="19" y="10"/>
                    <a:pt x="21" y="11"/>
                  </a:cubicBezTo>
                  <a:cubicBezTo>
                    <a:pt x="36" y="20"/>
                    <a:pt x="92" y="54"/>
                    <a:pt x="167" y="99"/>
                  </a:cubicBezTo>
                  <a:cubicBezTo>
                    <a:pt x="280" y="167"/>
                    <a:pt x="436" y="262"/>
                    <a:pt x="563" y="339"/>
                  </a:cubicBezTo>
                  <a:cubicBezTo>
                    <a:pt x="627" y="378"/>
                    <a:pt x="684" y="412"/>
                    <a:pt x="725" y="437"/>
                  </a:cubicBezTo>
                  <a:cubicBezTo>
                    <a:pt x="766" y="462"/>
                    <a:pt x="790" y="477"/>
                    <a:pt x="790" y="477"/>
                  </a:cubicBezTo>
                  <a:cubicBezTo>
                    <a:pt x="792" y="478"/>
                    <a:pt x="794" y="478"/>
                    <a:pt x="795" y="476"/>
                  </a:cubicBezTo>
                  <a:cubicBezTo>
                    <a:pt x="797" y="475"/>
                    <a:pt x="797" y="473"/>
                    <a:pt x="795" y="471"/>
                  </a:cubicBezTo>
                  <a:cubicBezTo>
                    <a:pt x="795" y="471"/>
                    <a:pt x="795" y="471"/>
                    <a:pt x="795" y="471"/>
                  </a:cubicBezTo>
                  <a:cubicBezTo>
                    <a:pt x="795" y="471"/>
                    <a:pt x="795" y="471"/>
                    <a:pt x="795" y="471"/>
                  </a:cubicBezTo>
                  <a:cubicBezTo>
                    <a:pt x="794" y="470"/>
                    <a:pt x="793" y="470"/>
                    <a:pt x="792" y="469"/>
                  </a:cubicBezTo>
                  <a:cubicBezTo>
                    <a:pt x="741" y="436"/>
                    <a:pt x="45" y="2"/>
                    <a:pt x="45" y="2"/>
                  </a:cubicBezTo>
                  <a:cubicBezTo>
                    <a:pt x="43" y="5"/>
                    <a:pt x="43" y="5"/>
                    <a:pt x="43" y="5"/>
                  </a:cubicBezTo>
                  <a:cubicBezTo>
                    <a:pt x="46" y="8"/>
                    <a:pt x="46" y="8"/>
                    <a:pt x="46" y="8"/>
                  </a:cubicBezTo>
                  <a:cubicBezTo>
                    <a:pt x="43" y="6"/>
                    <a:pt x="43" y="6"/>
                    <a:pt x="43" y="6"/>
                  </a:cubicBezTo>
                  <a:cubicBezTo>
                    <a:pt x="45" y="9"/>
                    <a:pt x="45" y="9"/>
                    <a:pt x="45" y="9"/>
                  </a:cubicBezTo>
                  <a:cubicBezTo>
                    <a:pt x="45" y="9"/>
                    <a:pt x="46" y="8"/>
                    <a:pt x="46" y="8"/>
                  </a:cubicBezTo>
                  <a:cubicBezTo>
                    <a:pt x="43" y="6"/>
                    <a:pt x="43" y="6"/>
                    <a:pt x="43" y="6"/>
                  </a:cubicBezTo>
                  <a:cubicBezTo>
                    <a:pt x="45" y="9"/>
                    <a:pt x="45" y="9"/>
                    <a:pt x="45" y="9"/>
                  </a:cubicBezTo>
                  <a:cubicBezTo>
                    <a:pt x="44" y="7"/>
                    <a:pt x="44" y="7"/>
                    <a:pt x="44" y="7"/>
                  </a:cubicBezTo>
                  <a:cubicBezTo>
                    <a:pt x="44" y="9"/>
                    <a:pt x="44" y="9"/>
                    <a:pt x="44" y="9"/>
                  </a:cubicBezTo>
                  <a:cubicBezTo>
                    <a:pt x="44" y="9"/>
                    <a:pt x="44" y="9"/>
                    <a:pt x="45" y="9"/>
                  </a:cubicBezTo>
                  <a:cubicBezTo>
                    <a:pt x="44" y="7"/>
                    <a:pt x="44" y="7"/>
                    <a:pt x="44" y="7"/>
                  </a:cubicBezTo>
                  <a:cubicBezTo>
                    <a:pt x="44" y="9"/>
                    <a:pt x="44" y="9"/>
                    <a:pt x="44" y="9"/>
                  </a:cubicBezTo>
                  <a:cubicBezTo>
                    <a:pt x="44" y="9"/>
                    <a:pt x="44" y="9"/>
                    <a:pt x="45" y="9"/>
                  </a:cubicBezTo>
                  <a:cubicBezTo>
                    <a:pt x="48" y="10"/>
                    <a:pt x="54" y="12"/>
                    <a:pt x="61" y="16"/>
                  </a:cubicBezTo>
                  <a:cubicBezTo>
                    <a:pt x="91" y="31"/>
                    <a:pt x="152" y="67"/>
                    <a:pt x="226" y="111"/>
                  </a:cubicBezTo>
                  <a:cubicBezTo>
                    <a:pt x="337" y="178"/>
                    <a:pt x="478" y="266"/>
                    <a:pt x="591" y="338"/>
                  </a:cubicBezTo>
                  <a:cubicBezTo>
                    <a:pt x="648" y="373"/>
                    <a:pt x="698" y="405"/>
                    <a:pt x="733" y="427"/>
                  </a:cubicBezTo>
                  <a:cubicBezTo>
                    <a:pt x="751" y="439"/>
                    <a:pt x="765" y="448"/>
                    <a:pt x="775" y="454"/>
                  </a:cubicBezTo>
                  <a:cubicBezTo>
                    <a:pt x="785" y="460"/>
                    <a:pt x="790" y="463"/>
                    <a:pt x="790" y="463"/>
                  </a:cubicBezTo>
                  <a:cubicBezTo>
                    <a:pt x="791" y="464"/>
                    <a:pt x="792" y="464"/>
                    <a:pt x="793" y="464"/>
                  </a:cubicBezTo>
                  <a:cubicBezTo>
                    <a:pt x="794" y="464"/>
                    <a:pt x="795" y="463"/>
                    <a:pt x="796" y="462"/>
                  </a:cubicBezTo>
                  <a:cubicBezTo>
                    <a:pt x="796" y="461"/>
                    <a:pt x="796" y="460"/>
                    <a:pt x="796" y="459"/>
                  </a:cubicBezTo>
                  <a:cubicBezTo>
                    <a:pt x="796" y="458"/>
                    <a:pt x="796" y="457"/>
                    <a:pt x="795" y="456"/>
                  </a:cubicBezTo>
                  <a:cubicBezTo>
                    <a:pt x="794" y="454"/>
                    <a:pt x="793" y="452"/>
                    <a:pt x="791" y="450"/>
                  </a:cubicBezTo>
                  <a:cubicBezTo>
                    <a:pt x="787" y="445"/>
                    <a:pt x="780" y="440"/>
                    <a:pt x="772" y="434"/>
                  </a:cubicBezTo>
                  <a:cubicBezTo>
                    <a:pt x="741" y="410"/>
                    <a:pt x="682" y="371"/>
                    <a:pt x="611" y="326"/>
                  </a:cubicBezTo>
                  <a:cubicBezTo>
                    <a:pt x="396" y="193"/>
                    <a:pt x="71" y="5"/>
                    <a:pt x="71" y="5"/>
                  </a:cubicBezTo>
                  <a:cubicBezTo>
                    <a:pt x="69" y="4"/>
                    <a:pt x="67" y="4"/>
                    <a:pt x="66" y="6"/>
                  </a:cubicBezTo>
                  <a:cubicBezTo>
                    <a:pt x="64" y="8"/>
                    <a:pt x="65" y="10"/>
                    <a:pt x="67" y="11"/>
                  </a:cubicBezTo>
                  <a:cubicBezTo>
                    <a:pt x="67" y="11"/>
                    <a:pt x="240" y="120"/>
                    <a:pt x="417" y="229"/>
                  </a:cubicBezTo>
                  <a:cubicBezTo>
                    <a:pt x="505" y="284"/>
                    <a:pt x="595" y="338"/>
                    <a:pt x="664" y="379"/>
                  </a:cubicBezTo>
                  <a:cubicBezTo>
                    <a:pt x="699" y="399"/>
                    <a:pt x="729" y="417"/>
                    <a:pt x="751" y="428"/>
                  </a:cubicBezTo>
                  <a:cubicBezTo>
                    <a:pt x="762" y="434"/>
                    <a:pt x="771" y="439"/>
                    <a:pt x="778" y="442"/>
                  </a:cubicBezTo>
                  <a:cubicBezTo>
                    <a:pt x="782" y="444"/>
                    <a:pt x="785" y="445"/>
                    <a:pt x="787" y="446"/>
                  </a:cubicBezTo>
                  <a:cubicBezTo>
                    <a:pt x="788" y="447"/>
                    <a:pt x="789" y="447"/>
                    <a:pt x="790" y="447"/>
                  </a:cubicBezTo>
                  <a:cubicBezTo>
                    <a:pt x="791" y="447"/>
                    <a:pt x="792" y="448"/>
                    <a:pt x="793" y="448"/>
                  </a:cubicBezTo>
                  <a:cubicBezTo>
                    <a:pt x="794" y="448"/>
                    <a:pt x="794" y="448"/>
                    <a:pt x="795" y="447"/>
                  </a:cubicBezTo>
                  <a:cubicBezTo>
                    <a:pt x="796" y="447"/>
                    <a:pt x="797" y="446"/>
                    <a:pt x="798" y="445"/>
                  </a:cubicBezTo>
                  <a:cubicBezTo>
                    <a:pt x="798" y="445"/>
                    <a:pt x="798" y="445"/>
                    <a:pt x="798" y="445"/>
                  </a:cubicBezTo>
                  <a:cubicBezTo>
                    <a:pt x="798" y="445"/>
                    <a:pt x="798" y="444"/>
                    <a:pt x="798" y="443"/>
                  </a:cubicBezTo>
                  <a:cubicBezTo>
                    <a:pt x="798" y="442"/>
                    <a:pt x="798" y="441"/>
                    <a:pt x="797" y="441"/>
                  </a:cubicBezTo>
                  <a:cubicBezTo>
                    <a:pt x="797" y="440"/>
                    <a:pt x="796" y="440"/>
                    <a:pt x="796" y="439"/>
                  </a:cubicBezTo>
                  <a:cubicBezTo>
                    <a:pt x="795" y="438"/>
                    <a:pt x="793" y="437"/>
                    <a:pt x="791" y="435"/>
                  </a:cubicBezTo>
                  <a:cubicBezTo>
                    <a:pt x="782" y="429"/>
                    <a:pt x="765" y="417"/>
                    <a:pt x="742" y="402"/>
                  </a:cubicBezTo>
                  <a:cubicBezTo>
                    <a:pt x="577" y="296"/>
                    <a:pt x="98" y="4"/>
                    <a:pt x="98" y="4"/>
                  </a:cubicBezTo>
                  <a:cubicBezTo>
                    <a:pt x="97" y="3"/>
                    <a:pt x="96" y="3"/>
                    <a:pt x="95" y="3"/>
                  </a:cubicBezTo>
                  <a:cubicBezTo>
                    <a:pt x="94" y="4"/>
                    <a:pt x="94" y="4"/>
                    <a:pt x="93" y="5"/>
                  </a:cubicBezTo>
                  <a:cubicBezTo>
                    <a:pt x="92" y="6"/>
                    <a:pt x="92" y="7"/>
                    <a:pt x="93" y="8"/>
                  </a:cubicBezTo>
                  <a:cubicBezTo>
                    <a:pt x="93" y="9"/>
                    <a:pt x="93" y="10"/>
                    <a:pt x="94" y="11"/>
                  </a:cubicBezTo>
                  <a:cubicBezTo>
                    <a:pt x="94" y="11"/>
                    <a:pt x="266" y="114"/>
                    <a:pt x="438" y="218"/>
                  </a:cubicBezTo>
                  <a:cubicBezTo>
                    <a:pt x="525" y="270"/>
                    <a:pt x="611" y="322"/>
                    <a:pt x="676" y="361"/>
                  </a:cubicBezTo>
                  <a:cubicBezTo>
                    <a:pt x="709" y="380"/>
                    <a:pt x="737" y="397"/>
                    <a:pt x="756" y="408"/>
                  </a:cubicBezTo>
                  <a:cubicBezTo>
                    <a:pt x="766" y="414"/>
                    <a:pt x="774" y="418"/>
                    <a:pt x="779" y="421"/>
                  </a:cubicBezTo>
                  <a:cubicBezTo>
                    <a:pt x="782" y="423"/>
                    <a:pt x="784" y="424"/>
                    <a:pt x="786" y="425"/>
                  </a:cubicBezTo>
                  <a:cubicBezTo>
                    <a:pt x="787" y="425"/>
                    <a:pt x="787" y="426"/>
                    <a:pt x="788" y="426"/>
                  </a:cubicBezTo>
                  <a:cubicBezTo>
                    <a:pt x="789" y="426"/>
                    <a:pt x="789" y="426"/>
                    <a:pt x="789" y="426"/>
                  </a:cubicBezTo>
                  <a:cubicBezTo>
                    <a:pt x="789" y="426"/>
                    <a:pt x="789" y="426"/>
                    <a:pt x="789" y="426"/>
                  </a:cubicBezTo>
                  <a:cubicBezTo>
                    <a:pt x="790" y="426"/>
                    <a:pt x="790" y="426"/>
                    <a:pt x="790" y="426"/>
                  </a:cubicBezTo>
                  <a:cubicBezTo>
                    <a:pt x="791" y="426"/>
                    <a:pt x="791" y="426"/>
                    <a:pt x="792" y="426"/>
                  </a:cubicBezTo>
                  <a:cubicBezTo>
                    <a:pt x="792" y="426"/>
                    <a:pt x="793" y="426"/>
                    <a:pt x="794" y="425"/>
                  </a:cubicBezTo>
                  <a:cubicBezTo>
                    <a:pt x="794" y="425"/>
                    <a:pt x="794" y="425"/>
                    <a:pt x="794" y="425"/>
                  </a:cubicBezTo>
                  <a:cubicBezTo>
                    <a:pt x="794" y="424"/>
                    <a:pt x="794" y="423"/>
                    <a:pt x="794" y="422"/>
                  </a:cubicBezTo>
                  <a:cubicBezTo>
                    <a:pt x="794" y="420"/>
                    <a:pt x="794" y="419"/>
                    <a:pt x="794" y="418"/>
                  </a:cubicBezTo>
                  <a:cubicBezTo>
                    <a:pt x="793" y="416"/>
                    <a:pt x="791" y="415"/>
                    <a:pt x="789" y="413"/>
                  </a:cubicBezTo>
                  <a:cubicBezTo>
                    <a:pt x="785" y="409"/>
                    <a:pt x="780" y="404"/>
                    <a:pt x="772" y="398"/>
                  </a:cubicBezTo>
                  <a:cubicBezTo>
                    <a:pt x="744" y="376"/>
                    <a:pt x="689" y="341"/>
                    <a:pt x="623" y="300"/>
                  </a:cubicBezTo>
                  <a:cubicBezTo>
                    <a:pt x="426" y="177"/>
                    <a:pt x="126" y="3"/>
                    <a:pt x="126" y="3"/>
                  </a:cubicBezTo>
                  <a:cubicBezTo>
                    <a:pt x="124" y="2"/>
                    <a:pt x="122" y="2"/>
                    <a:pt x="121" y="4"/>
                  </a:cubicBezTo>
                  <a:cubicBezTo>
                    <a:pt x="120" y="6"/>
                    <a:pt x="120" y="8"/>
                    <a:pt x="122" y="10"/>
                  </a:cubicBezTo>
                  <a:cubicBezTo>
                    <a:pt x="122" y="10"/>
                    <a:pt x="280" y="110"/>
                    <a:pt x="442" y="210"/>
                  </a:cubicBezTo>
                  <a:cubicBezTo>
                    <a:pt x="523" y="260"/>
                    <a:pt x="605" y="310"/>
                    <a:pt x="669" y="348"/>
                  </a:cubicBezTo>
                  <a:cubicBezTo>
                    <a:pt x="701" y="366"/>
                    <a:pt x="729" y="382"/>
                    <a:pt x="749" y="393"/>
                  </a:cubicBezTo>
                  <a:cubicBezTo>
                    <a:pt x="760" y="399"/>
                    <a:pt x="768" y="403"/>
                    <a:pt x="775" y="406"/>
                  </a:cubicBezTo>
                  <a:cubicBezTo>
                    <a:pt x="778" y="407"/>
                    <a:pt x="781" y="409"/>
                    <a:pt x="784" y="409"/>
                  </a:cubicBezTo>
                  <a:cubicBezTo>
                    <a:pt x="786" y="410"/>
                    <a:pt x="788" y="411"/>
                    <a:pt x="790" y="411"/>
                  </a:cubicBezTo>
                  <a:cubicBezTo>
                    <a:pt x="791" y="411"/>
                    <a:pt x="791" y="411"/>
                    <a:pt x="792" y="410"/>
                  </a:cubicBezTo>
                  <a:cubicBezTo>
                    <a:pt x="793" y="410"/>
                    <a:pt x="794" y="409"/>
                    <a:pt x="795" y="408"/>
                  </a:cubicBezTo>
                  <a:cubicBezTo>
                    <a:pt x="795" y="408"/>
                    <a:pt x="795" y="408"/>
                    <a:pt x="795" y="408"/>
                  </a:cubicBezTo>
                  <a:cubicBezTo>
                    <a:pt x="795" y="408"/>
                    <a:pt x="795" y="407"/>
                    <a:pt x="795" y="406"/>
                  </a:cubicBezTo>
                  <a:cubicBezTo>
                    <a:pt x="795" y="405"/>
                    <a:pt x="795" y="404"/>
                    <a:pt x="795" y="404"/>
                  </a:cubicBezTo>
                  <a:cubicBezTo>
                    <a:pt x="794" y="403"/>
                    <a:pt x="794" y="402"/>
                    <a:pt x="793" y="402"/>
                  </a:cubicBezTo>
                  <a:cubicBezTo>
                    <a:pt x="792" y="400"/>
                    <a:pt x="791" y="399"/>
                    <a:pt x="789" y="397"/>
                  </a:cubicBezTo>
                  <a:cubicBezTo>
                    <a:pt x="781" y="391"/>
                    <a:pt x="765" y="380"/>
                    <a:pt x="743" y="366"/>
                  </a:cubicBezTo>
                  <a:cubicBezTo>
                    <a:pt x="592" y="266"/>
                    <a:pt x="152" y="2"/>
                    <a:pt x="152" y="2"/>
                  </a:cubicBezTo>
                  <a:cubicBezTo>
                    <a:pt x="150" y="6"/>
                    <a:pt x="150" y="6"/>
                    <a:pt x="150" y="6"/>
                  </a:cubicBezTo>
                  <a:cubicBezTo>
                    <a:pt x="154" y="8"/>
                    <a:pt x="154" y="8"/>
                    <a:pt x="154" y="8"/>
                  </a:cubicBezTo>
                  <a:cubicBezTo>
                    <a:pt x="150" y="6"/>
                    <a:pt x="150" y="6"/>
                    <a:pt x="150" y="6"/>
                  </a:cubicBezTo>
                  <a:cubicBezTo>
                    <a:pt x="152" y="9"/>
                    <a:pt x="152" y="9"/>
                    <a:pt x="152" y="9"/>
                  </a:cubicBezTo>
                  <a:cubicBezTo>
                    <a:pt x="152" y="9"/>
                    <a:pt x="153" y="9"/>
                    <a:pt x="154" y="8"/>
                  </a:cubicBezTo>
                  <a:cubicBezTo>
                    <a:pt x="150" y="6"/>
                    <a:pt x="150" y="6"/>
                    <a:pt x="150" y="6"/>
                  </a:cubicBezTo>
                  <a:cubicBezTo>
                    <a:pt x="152" y="9"/>
                    <a:pt x="152" y="9"/>
                    <a:pt x="152" y="9"/>
                  </a:cubicBezTo>
                  <a:cubicBezTo>
                    <a:pt x="150" y="6"/>
                    <a:pt x="150" y="6"/>
                    <a:pt x="150" y="6"/>
                  </a:cubicBezTo>
                  <a:cubicBezTo>
                    <a:pt x="150" y="9"/>
                    <a:pt x="150" y="9"/>
                    <a:pt x="150" y="9"/>
                  </a:cubicBezTo>
                  <a:cubicBezTo>
                    <a:pt x="151" y="9"/>
                    <a:pt x="151" y="9"/>
                    <a:pt x="152" y="9"/>
                  </a:cubicBezTo>
                  <a:cubicBezTo>
                    <a:pt x="150" y="6"/>
                    <a:pt x="150" y="6"/>
                    <a:pt x="150" y="6"/>
                  </a:cubicBezTo>
                  <a:cubicBezTo>
                    <a:pt x="150" y="9"/>
                    <a:pt x="150" y="9"/>
                    <a:pt x="150" y="9"/>
                  </a:cubicBezTo>
                  <a:cubicBezTo>
                    <a:pt x="150" y="7"/>
                    <a:pt x="150" y="7"/>
                    <a:pt x="150" y="7"/>
                  </a:cubicBezTo>
                  <a:cubicBezTo>
                    <a:pt x="149" y="9"/>
                    <a:pt x="149" y="9"/>
                    <a:pt x="149" y="9"/>
                  </a:cubicBezTo>
                  <a:cubicBezTo>
                    <a:pt x="149" y="9"/>
                    <a:pt x="150" y="9"/>
                    <a:pt x="150" y="9"/>
                  </a:cubicBezTo>
                  <a:cubicBezTo>
                    <a:pt x="150" y="7"/>
                    <a:pt x="150" y="7"/>
                    <a:pt x="150" y="7"/>
                  </a:cubicBezTo>
                  <a:cubicBezTo>
                    <a:pt x="149" y="9"/>
                    <a:pt x="149" y="9"/>
                    <a:pt x="149" y="9"/>
                  </a:cubicBezTo>
                  <a:cubicBezTo>
                    <a:pt x="149" y="9"/>
                    <a:pt x="149" y="9"/>
                    <a:pt x="149" y="9"/>
                  </a:cubicBezTo>
                  <a:cubicBezTo>
                    <a:pt x="150" y="9"/>
                    <a:pt x="151" y="10"/>
                    <a:pt x="153" y="11"/>
                  </a:cubicBezTo>
                  <a:cubicBezTo>
                    <a:pt x="159" y="15"/>
                    <a:pt x="174" y="23"/>
                    <a:pt x="195" y="36"/>
                  </a:cubicBezTo>
                  <a:cubicBezTo>
                    <a:pt x="266" y="79"/>
                    <a:pt x="409" y="168"/>
                    <a:pt x="536" y="246"/>
                  </a:cubicBezTo>
                  <a:cubicBezTo>
                    <a:pt x="600" y="285"/>
                    <a:pt x="660" y="321"/>
                    <a:pt x="705" y="348"/>
                  </a:cubicBezTo>
                  <a:cubicBezTo>
                    <a:pt x="728" y="361"/>
                    <a:pt x="747" y="372"/>
                    <a:pt x="761" y="379"/>
                  </a:cubicBezTo>
                  <a:cubicBezTo>
                    <a:pt x="768" y="383"/>
                    <a:pt x="774" y="386"/>
                    <a:pt x="778" y="388"/>
                  </a:cubicBezTo>
                  <a:cubicBezTo>
                    <a:pt x="781" y="389"/>
                    <a:pt x="782" y="390"/>
                    <a:pt x="784" y="390"/>
                  </a:cubicBezTo>
                  <a:cubicBezTo>
                    <a:pt x="785" y="391"/>
                    <a:pt x="786" y="391"/>
                    <a:pt x="786" y="391"/>
                  </a:cubicBezTo>
                  <a:cubicBezTo>
                    <a:pt x="787" y="391"/>
                    <a:pt x="788" y="391"/>
                    <a:pt x="788" y="391"/>
                  </a:cubicBezTo>
                  <a:cubicBezTo>
                    <a:pt x="789" y="391"/>
                    <a:pt x="789" y="391"/>
                    <a:pt x="790" y="391"/>
                  </a:cubicBezTo>
                  <a:cubicBezTo>
                    <a:pt x="791" y="391"/>
                    <a:pt x="792" y="390"/>
                    <a:pt x="792" y="389"/>
                  </a:cubicBezTo>
                  <a:cubicBezTo>
                    <a:pt x="792" y="389"/>
                    <a:pt x="792" y="389"/>
                    <a:pt x="792" y="389"/>
                  </a:cubicBezTo>
                  <a:cubicBezTo>
                    <a:pt x="793" y="388"/>
                    <a:pt x="793" y="387"/>
                    <a:pt x="793" y="387"/>
                  </a:cubicBezTo>
                  <a:cubicBezTo>
                    <a:pt x="793" y="385"/>
                    <a:pt x="793" y="384"/>
                    <a:pt x="792" y="383"/>
                  </a:cubicBezTo>
                  <a:cubicBezTo>
                    <a:pt x="791" y="382"/>
                    <a:pt x="790" y="380"/>
                    <a:pt x="788" y="379"/>
                  </a:cubicBezTo>
                  <a:cubicBezTo>
                    <a:pt x="785" y="375"/>
                    <a:pt x="779" y="371"/>
                    <a:pt x="772" y="366"/>
                  </a:cubicBezTo>
                  <a:cubicBezTo>
                    <a:pt x="746" y="347"/>
                    <a:pt x="697" y="315"/>
                    <a:pt x="636" y="278"/>
                  </a:cubicBezTo>
                  <a:cubicBezTo>
                    <a:pt x="546" y="222"/>
                    <a:pt x="432" y="154"/>
                    <a:pt x="341" y="100"/>
                  </a:cubicBezTo>
                  <a:cubicBezTo>
                    <a:pt x="295" y="73"/>
                    <a:pt x="255" y="49"/>
                    <a:pt x="227" y="32"/>
                  </a:cubicBezTo>
                  <a:cubicBezTo>
                    <a:pt x="213" y="23"/>
                    <a:pt x="201" y="16"/>
                    <a:pt x="193" y="11"/>
                  </a:cubicBezTo>
                  <a:cubicBezTo>
                    <a:pt x="190" y="9"/>
                    <a:pt x="187" y="7"/>
                    <a:pt x="185" y="5"/>
                  </a:cubicBezTo>
                  <a:cubicBezTo>
                    <a:pt x="184" y="5"/>
                    <a:pt x="183" y="4"/>
                    <a:pt x="182" y="4"/>
                  </a:cubicBezTo>
                  <a:cubicBezTo>
                    <a:pt x="182" y="4"/>
                    <a:pt x="182" y="4"/>
                    <a:pt x="182" y="4"/>
                  </a:cubicBezTo>
                  <a:cubicBezTo>
                    <a:pt x="182" y="4"/>
                    <a:pt x="182" y="4"/>
                    <a:pt x="182" y="4"/>
                  </a:cubicBezTo>
                  <a:cubicBezTo>
                    <a:pt x="181" y="5"/>
                    <a:pt x="181" y="5"/>
                    <a:pt x="181" y="5"/>
                  </a:cubicBezTo>
                  <a:cubicBezTo>
                    <a:pt x="182" y="4"/>
                    <a:pt x="182" y="4"/>
                    <a:pt x="182" y="4"/>
                  </a:cubicBezTo>
                  <a:cubicBezTo>
                    <a:pt x="182" y="4"/>
                    <a:pt x="182" y="4"/>
                    <a:pt x="182" y="4"/>
                  </a:cubicBezTo>
                  <a:cubicBezTo>
                    <a:pt x="181" y="5"/>
                    <a:pt x="181" y="5"/>
                    <a:pt x="181" y="5"/>
                  </a:cubicBezTo>
                  <a:cubicBezTo>
                    <a:pt x="182" y="4"/>
                    <a:pt x="182" y="4"/>
                    <a:pt x="182" y="4"/>
                  </a:cubicBezTo>
                  <a:cubicBezTo>
                    <a:pt x="180" y="6"/>
                    <a:pt x="180" y="6"/>
                    <a:pt x="180" y="6"/>
                  </a:cubicBezTo>
                  <a:cubicBezTo>
                    <a:pt x="183" y="5"/>
                    <a:pt x="183" y="5"/>
                    <a:pt x="183" y="5"/>
                  </a:cubicBezTo>
                  <a:cubicBezTo>
                    <a:pt x="182" y="4"/>
                    <a:pt x="182" y="4"/>
                    <a:pt x="182" y="4"/>
                  </a:cubicBezTo>
                  <a:cubicBezTo>
                    <a:pt x="180" y="6"/>
                    <a:pt x="180" y="6"/>
                    <a:pt x="180" y="6"/>
                  </a:cubicBezTo>
                  <a:cubicBezTo>
                    <a:pt x="183" y="5"/>
                    <a:pt x="183" y="5"/>
                    <a:pt x="183" y="5"/>
                  </a:cubicBezTo>
                  <a:cubicBezTo>
                    <a:pt x="179" y="6"/>
                    <a:pt x="179" y="6"/>
                    <a:pt x="179" y="6"/>
                  </a:cubicBezTo>
                  <a:cubicBezTo>
                    <a:pt x="183" y="6"/>
                    <a:pt x="183" y="6"/>
                    <a:pt x="183" y="6"/>
                  </a:cubicBezTo>
                  <a:cubicBezTo>
                    <a:pt x="183" y="5"/>
                    <a:pt x="183" y="5"/>
                    <a:pt x="183" y="5"/>
                  </a:cubicBezTo>
                  <a:cubicBezTo>
                    <a:pt x="179" y="6"/>
                    <a:pt x="179" y="6"/>
                    <a:pt x="179" y="6"/>
                  </a:cubicBezTo>
                  <a:cubicBezTo>
                    <a:pt x="183" y="6"/>
                    <a:pt x="183" y="6"/>
                    <a:pt x="183" y="6"/>
                  </a:cubicBezTo>
                  <a:cubicBezTo>
                    <a:pt x="179" y="6"/>
                    <a:pt x="179" y="6"/>
                    <a:pt x="179" y="6"/>
                  </a:cubicBezTo>
                  <a:cubicBezTo>
                    <a:pt x="183" y="8"/>
                    <a:pt x="183" y="8"/>
                    <a:pt x="183" y="8"/>
                  </a:cubicBezTo>
                  <a:cubicBezTo>
                    <a:pt x="183" y="8"/>
                    <a:pt x="183" y="7"/>
                    <a:pt x="183" y="6"/>
                  </a:cubicBezTo>
                  <a:cubicBezTo>
                    <a:pt x="179" y="6"/>
                    <a:pt x="179" y="6"/>
                    <a:pt x="179" y="6"/>
                  </a:cubicBezTo>
                  <a:cubicBezTo>
                    <a:pt x="183" y="8"/>
                    <a:pt x="183" y="8"/>
                    <a:pt x="183" y="8"/>
                  </a:cubicBezTo>
                  <a:cubicBezTo>
                    <a:pt x="183" y="8"/>
                    <a:pt x="183" y="8"/>
                    <a:pt x="183" y="8"/>
                  </a:cubicBezTo>
                  <a:cubicBezTo>
                    <a:pt x="180" y="6"/>
                    <a:pt x="180" y="6"/>
                    <a:pt x="180" y="6"/>
                  </a:cubicBezTo>
                  <a:cubicBezTo>
                    <a:pt x="181" y="10"/>
                    <a:pt x="181" y="10"/>
                    <a:pt x="181" y="10"/>
                  </a:cubicBezTo>
                  <a:cubicBezTo>
                    <a:pt x="181" y="9"/>
                    <a:pt x="182" y="9"/>
                    <a:pt x="183" y="8"/>
                  </a:cubicBezTo>
                  <a:cubicBezTo>
                    <a:pt x="180" y="6"/>
                    <a:pt x="180" y="6"/>
                    <a:pt x="180" y="6"/>
                  </a:cubicBezTo>
                  <a:cubicBezTo>
                    <a:pt x="181" y="10"/>
                    <a:pt x="181" y="10"/>
                    <a:pt x="181" y="10"/>
                  </a:cubicBezTo>
                  <a:cubicBezTo>
                    <a:pt x="180" y="7"/>
                    <a:pt x="180" y="7"/>
                    <a:pt x="180" y="7"/>
                  </a:cubicBezTo>
                  <a:cubicBezTo>
                    <a:pt x="180" y="10"/>
                    <a:pt x="180" y="10"/>
                    <a:pt x="180" y="10"/>
                  </a:cubicBezTo>
                  <a:cubicBezTo>
                    <a:pt x="180" y="10"/>
                    <a:pt x="180" y="10"/>
                    <a:pt x="181" y="10"/>
                  </a:cubicBezTo>
                  <a:cubicBezTo>
                    <a:pt x="180" y="7"/>
                    <a:pt x="180" y="7"/>
                    <a:pt x="180" y="7"/>
                  </a:cubicBezTo>
                  <a:cubicBezTo>
                    <a:pt x="180" y="10"/>
                    <a:pt x="180" y="10"/>
                    <a:pt x="180" y="10"/>
                  </a:cubicBezTo>
                  <a:cubicBezTo>
                    <a:pt x="180" y="8"/>
                    <a:pt x="180" y="8"/>
                    <a:pt x="180" y="8"/>
                  </a:cubicBezTo>
                  <a:cubicBezTo>
                    <a:pt x="179" y="10"/>
                    <a:pt x="179" y="10"/>
                    <a:pt x="179" y="10"/>
                  </a:cubicBezTo>
                  <a:cubicBezTo>
                    <a:pt x="180" y="10"/>
                    <a:pt x="180" y="10"/>
                    <a:pt x="180" y="10"/>
                  </a:cubicBezTo>
                  <a:cubicBezTo>
                    <a:pt x="180" y="8"/>
                    <a:pt x="180" y="8"/>
                    <a:pt x="180" y="8"/>
                  </a:cubicBezTo>
                  <a:cubicBezTo>
                    <a:pt x="179" y="10"/>
                    <a:pt x="179" y="10"/>
                    <a:pt x="179" y="10"/>
                  </a:cubicBezTo>
                  <a:cubicBezTo>
                    <a:pt x="179" y="9"/>
                    <a:pt x="179" y="9"/>
                    <a:pt x="179" y="9"/>
                  </a:cubicBezTo>
                  <a:cubicBezTo>
                    <a:pt x="179" y="10"/>
                    <a:pt x="179" y="10"/>
                    <a:pt x="179" y="10"/>
                  </a:cubicBezTo>
                  <a:cubicBezTo>
                    <a:pt x="179" y="10"/>
                    <a:pt x="179" y="10"/>
                    <a:pt x="179" y="10"/>
                  </a:cubicBezTo>
                  <a:cubicBezTo>
                    <a:pt x="179" y="9"/>
                    <a:pt x="179" y="9"/>
                    <a:pt x="179" y="9"/>
                  </a:cubicBezTo>
                  <a:cubicBezTo>
                    <a:pt x="179" y="10"/>
                    <a:pt x="179" y="10"/>
                    <a:pt x="179" y="10"/>
                  </a:cubicBezTo>
                  <a:cubicBezTo>
                    <a:pt x="180" y="10"/>
                    <a:pt x="181" y="10"/>
                    <a:pt x="183" y="11"/>
                  </a:cubicBezTo>
                  <a:cubicBezTo>
                    <a:pt x="189" y="14"/>
                    <a:pt x="204" y="22"/>
                    <a:pt x="224" y="34"/>
                  </a:cubicBezTo>
                  <a:cubicBezTo>
                    <a:pt x="293" y="76"/>
                    <a:pt x="430" y="161"/>
                    <a:pt x="552" y="237"/>
                  </a:cubicBezTo>
                  <a:cubicBezTo>
                    <a:pt x="613" y="274"/>
                    <a:pt x="670" y="309"/>
                    <a:pt x="713" y="335"/>
                  </a:cubicBezTo>
                  <a:cubicBezTo>
                    <a:pt x="735" y="348"/>
                    <a:pt x="753" y="359"/>
                    <a:pt x="766" y="366"/>
                  </a:cubicBezTo>
                  <a:cubicBezTo>
                    <a:pt x="773" y="369"/>
                    <a:pt x="778" y="372"/>
                    <a:pt x="782" y="374"/>
                  </a:cubicBezTo>
                  <a:cubicBezTo>
                    <a:pt x="784" y="375"/>
                    <a:pt x="786" y="376"/>
                    <a:pt x="788" y="377"/>
                  </a:cubicBezTo>
                  <a:cubicBezTo>
                    <a:pt x="788" y="377"/>
                    <a:pt x="789" y="377"/>
                    <a:pt x="790" y="377"/>
                  </a:cubicBezTo>
                  <a:cubicBezTo>
                    <a:pt x="791" y="378"/>
                    <a:pt x="791" y="378"/>
                    <a:pt x="792" y="378"/>
                  </a:cubicBezTo>
                  <a:cubicBezTo>
                    <a:pt x="792" y="378"/>
                    <a:pt x="793" y="378"/>
                    <a:pt x="794" y="377"/>
                  </a:cubicBezTo>
                  <a:cubicBezTo>
                    <a:pt x="794" y="377"/>
                    <a:pt x="795" y="377"/>
                    <a:pt x="796" y="376"/>
                  </a:cubicBezTo>
                  <a:cubicBezTo>
                    <a:pt x="796" y="376"/>
                    <a:pt x="796" y="376"/>
                    <a:pt x="796" y="376"/>
                  </a:cubicBezTo>
                  <a:cubicBezTo>
                    <a:pt x="796" y="375"/>
                    <a:pt x="797" y="374"/>
                    <a:pt x="797" y="373"/>
                  </a:cubicBezTo>
                  <a:cubicBezTo>
                    <a:pt x="797" y="372"/>
                    <a:pt x="796" y="371"/>
                    <a:pt x="796" y="370"/>
                  </a:cubicBezTo>
                  <a:cubicBezTo>
                    <a:pt x="795" y="369"/>
                    <a:pt x="793" y="367"/>
                    <a:pt x="792" y="366"/>
                  </a:cubicBezTo>
                  <a:cubicBezTo>
                    <a:pt x="788" y="363"/>
                    <a:pt x="783" y="359"/>
                    <a:pt x="777" y="354"/>
                  </a:cubicBezTo>
                  <a:cubicBezTo>
                    <a:pt x="752" y="336"/>
                    <a:pt x="704" y="306"/>
                    <a:pt x="646" y="269"/>
                  </a:cubicBezTo>
                  <a:cubicBezTo>
                    <a:pt x="472" y="161"/>
                    <a:pt x="208" y="4"/>
                    <a:pt x="208" y="4"/>
                  </a:cubicBezTo>
                  <a:cubicBezTo>
                    <a:pt x="206" y="3"/>
                    <a:pt x="204" y="3"/>
                    <a:pt x="203" y="5"/>
                  </a:cubicBezTo>
                  <a:cubicBezTo>
                    <a:pt x="202" y="7"/>
                    <a:pt x="202" y="9"/>
                    <a:pt x="204" y="10"/>
                  </a:cubicBezTo>
                  <a:cubicBezTo>
                    <a:pt x="204" y="10"/>
                    <a:pt x="341" y="99"/>
                    <a:pt x="483" y="188"/>
                  </a:cubicBezTo>
                  <a:cubicBezTo>
                    <a:pt x="554" y="232"/>
                    <a:pt x="626" y="277"/>
                    <a:pt x="682" y="310"/>
                  </a:cubicBezTo>
                  <a:cubicBezTo>
                    <a:pt x="710" y="327"/>
                    <a:pt x="735" y="340"/>
                    <a:pt x="753" y="350"/>
                  </a:cubicBezTo>
                  <a:cubicBezTo>
                    <a:pt x="763" y="355"/>
                    <a:pt x="771" y="359"/>
                    <a:pt x="777" y="362"/>
                  </a:cubicBezTo>
                  <a:cubicBezTo>
                    <a:pt x="780" y="363"/>
                    <a:pt x="782" y="364"/>
                    <a:pt x="785" y="365"/>
                  </a:cubicBezTo>
                  <a:cubicBezTo>
                    <a:pt x="787" y="365"/>
                    <a:pt x="789" y="366"/>
                    <a:pt x="791" y="366"/>
                  </a:cubicBezTo>
                  <a:cubicBezTo>
                    <a:pt x="791" y="366"/>
                    <a:pt x="792" y="366"/>
                    <a:pt x="793" y="366"/>
                  </a:cubicBezTo>
                  <a:cubicBezTo>
                    <a:pt x="794" y="365"/>
                    <a:pt x="795" y="365"/>
                    <a:pt x="796" y="363"/>
                  </a:cubicBezTo>
                  <a:cubicBezTo>
                    <a:pt x="796" y="363"/>
                    <a:pt x="796" y="362"/>
                    <a:pt x="796" y="360"/>
                  </a:cubicBezTo>
                  <a:cubicBezTo>
                    <a:pt x="796" y="359"/>
                    <a:pt x="795" y="359"/>
                    <a:pt x="794" y="358"/>
                  </a:cubicBezTo>
                  <a:cubicBezTo>
                    <a:pt x="794" y="358"/>
                    <a:pt x="792" y="357"/>
                    <a:pt x="788" y="354"/>
                  </a:cubicBezTo>
                  <a:cubicBezTo>
                    <a:pt x="757" y="336"/>
                    <a:pt x="617" y="253"/>
                    <a:pt x="484" y="172"/>
                  </a:cubicBezTo>
                  <a:cubicBezTo>
                    <a:pt x="418" y="132"/>
                    <a:pt x="354" y="92"/>
                    <a:pt x="306" y="61"/>
                  </a:cubicBezTo>
                  <a:cubicBezTo>
                    <a:pt x="283" y="46"/>
                    <a:pt x="263" y="33"/>
                    <a:pt x="249" y="23"/>
                  </a:cubicBezTo>
                  <a:cubicBezTo>
                    <a:pt x="242" y="18"/>
                    <a:pt x="237" y="14"/>
                    <a:pt x="234" y="11"/>
                  </a:cubicBezTo>
                  <a:cubicBezTo>
                    <a:pt x="232" y="9"/>
                    <a:pt x="231" y="8"/>
                    <a:pt x="230" y="7"/>
                  </a:cubicBezTo>
                  <a:cubicBezTo>
                    <a:pt x="229" y="7"/>
                    <a:pt x="229" y="7"/>
                    <a:pt x="229" y="7"/>
                  </a:cubicBezTo>
                  <a:cubicBezTo>
                    <a:pt x="229" y="7"/>
                    <a:pt x="229" y="7"/>
                    <a:pt x="229" y="7"/>
                  </a:cubicBezTo>
                  <a:cubicBezTo>
                    <a:pt x="228" y="7"/>
                    <a:pt x="228" y="7"/>
                    <a:pt x="228" y="7"/>
                  </a:cubicBezTo>
                  <a:cubicBezTo>
                    <a:pt x="229" y="7"/>
                    <a:pt x="229" y="7"/>
                    <a:pt x="229" y="7"/>
                  </a:cubicBezTo>
                  <a:cubicBezTo>
                    <a:pt x="229" y="7"/>
                    <a:pt x="229" y="7"/>
                    <a:pt x="229" y="7"/>
                  </a:cubicBezTo>
                  <a:cubicBezTo>
                    <a:pt x="228" y="7"/>
                    <a:pt x="228" y="7"/>
                    <a:pt x="228" y="7"/>
                  </a:cubicBezTo>
                  <a:cubicBezTo>
                    <a:pt x="229" y="7"/>
                    <a:pt x="229" y="7"/>
                    <a:pt x="229" y="7"/>
                  </a:cubicBezTo>
                  <a:cubicBezTo>
                    <a:pt x="227" y="8"/>
                    <a:pt x="227" y="8"/>
                    <a:pt x="227" y="8"/>
                  </a:cubicBezTo>
                  <a:cubicBezTo>
                    <a:pt x="229" y="8"/>
                    <a:pt x="229" y="8"/>
                    <a:pt x="229" y="8"/>
                  </a:cubicBezTo>
                  <a:cubicBezTo>
                    <a:pt x="229" y="7"/>
                    <a:pt x="229" y="7"/>
                    <a:pt x="229" y="7"/>
                  </a:cubicBezTo>
                  <a:cubicBezTo>
                    <a:pt x="227" y="8"/>
                    <a:pt x="227" y="8"/>
                    <a:pt x="227" y="8"/>
                  </a:cubicBezTo>
                  <a:cubicBezTo>
                    <a:pt x="229" y="8"/>
                    <a:pt x="229" y="8"/>
                    <a:pt x="229" y="8"/>
                  </a:cubicBezTo>
                  <a:cubicBezTo>
                    <a:pt x="226" y="8"/>
                    <a:pt x="226" y="8"/>
                    <a:pt x="226" y="8"/>
                  </a:cubicBezTo>
                  <a:cubicBezTo>
                    <a:pt x="229" y="9"/>
                    <a:pt x="229" y="9"/>
                    <a:pt x="229" y="9"/>
                  </a:cubicBezTo>
                  <a:cubicBezTo>
                    <a:pt x="229" y="9"/>
                    <a:pt x="229" y="8"/>
                    <a:pt x="229" y="8"/>
                  </a:cubicBezTo>
                  <a:cubicBezTo>
                    <a:pt x="226" y="8"/>
                    <a:pt x="226" y="8"/>
                    <a:pt x="226" y="8"/>
                  </a:cubicBezTo>
                  <a:cubicBezTo>
                    <a:pt x="229" y="9"/>
                    <a:pt x="229" y="9"/>
                    <a:pt x="229" y="9"/>
                  </a:cubicBezTo>
                  <a:cubicBezTo>
                    <a:pt x="226" y="7"/>
                    <a:pt x="226" y="7"/>
                    <a:pt x="226" y="7"/>
                  </a:cubicBezTo>
                  <a:cubicBezTo>
                    <a:pt x="223" y="10"/>
                    <a:pt x="223" y="10"/>
                    <a:pt x="223" y="10"/>
                  </a:cubicBezTo>
                  <a:cubicBezTo>
                    <a:pt x="223" y="10"/>
                    <a:pt x="359" y="95"/>
                    <a:pt x="497" y="179"/>
                  </a:cubicBezTo>
                  <a:cubicBezTo>
                    <a:pt x="566" y="221"/>
                    <a:pt x="636" y="263"/>
                    <a:pt x="690" y="295"/>
                  </a:cubicBezTo>
                  <a:cubicBezTo>
                    <a:pt x="717" y="310"/>
                    <a:pt x="740" y="324"/>
                    <a:pt x="756" y="333"/>
                  </a:cubicBezTo>
                  <a:cubicBezTo>
                    <a:pt x="765" y="338"/>
                    <a:pt x="772" y="341"/>
                    <a:pt x="777" y="344"/>
                  </a:cubicBezTo>
                  <a:cubicBezTo>
                    <a:pt x="780" y="345"/>
                    <a:pt x="782" y="346"/>
                    <a:pt x="784" y="347"/>
                  </a:cubicBezTo>
                  <a:cubicBezTo>
                    <a:pt x="785" y="347"/>
                    <a:pt x="785" y="347"/>
                    <a:pt x="786" y="347"/>
                  </a:cubicBezTo>
                  <a:cubicBezTo>
                    <a:pt x="787" y="348"/>
                    <a:pt x="788" y="348"/>
                    <a:pt x="789" y="348"/>
                  </a:cubicBezTo>
                  <a:cubicBezTo>
                    <a:pt x="789" y="348"/>
                    <a:pt x="789" y="348"/>
                    <a:pt x="790" y="348"/>
                  </a:cubicBezTo>
                  <a:cubicBezTo>
                    <a:pt x="791" y="347"/>
                    <a:pt x="792" y="347"/>
                    <a:pt x="792" y="346"/>
                  </a:cubicBezTo>
                  <a:cubicBezTo>
                    <a:pt x="792" y="346"/>
                    <a:pt x="792" y="346"/>
                    <a:pt x="792" y="346"/>
                  </a:cubicBezTo>
                  <a:cubicBezTo>
                    <a:pt x="793" y="345"/>
                    <a:pt x="793" y="344"/>
                    <a:pt x="793" y="344"/>
                  </a:cubicBezTo>
                  <a:cubicBezTo>
                    <a:pt x="793" y="343"/>
                    <a:pt x="793" y="342"/>
                    <a:pt x="793" y="342"/>
                  </a:cubicBezTo>
                  <a:cubicBezTo>
                    <a:pt x="792" y="341"/>
                    <a:pt x="792" y="340"/>
                    <a:pt x="791" y="340"/>
                  </a:cubicBezTo>
                  <a:cubicBezTo>
                    <a:pt x="790" y="339"/>
                    <a:pt x="789" y="337"/>
                    <a:pt x="787" y="336"/>
                  </a:cubicBezTo>
                  <a:cubicBezTo>
                    <a:pt x="780" y="331"/>
                    <a:pt x="767" y="322"/>
                    <a:pt x="749" y="310"/>
                  </a:cubicBezTo>
                  <a:cubicBezTo>
                    <a:pt x="685" y="268"/>
                    <a:pt x="562" y="192"/>
                    <a:pt x="454" y="126"/>
                  </a:cubicBezTo>
                  <a:cubicBezTo>
                    <a:pt x="400" y="93"/>
                    <a:pt x="350" y="63"/>
                    <a:pt x="313" y="41"/>
                  </a:cubicBezTo>
                  <a:cubicBezTo>
                    <a:pt x="295" y="30"/>
                    <a:pt x="280" y="21"/>
                    <a:pt x="269" y="14"/>
                  </a:cubicBezTo>
                  <a:cubicBezTo>
                    <a:pt x="264" y="11"/>
                    <a:pt x="260" y="9"/>
                    <a:pt x="258" y="7"/>
                  </a:cubicBezTo>
                  <a:cubicBezTo>
                    <a:pt x="256" y="6"/>
                    <a:pt x="255" y="6"/>
                    <a:pt x="255" y="5"/>
                  </a:cubicBezTo>
                  <a:cubicBezTo>
                    <a:pt x="254" y="5"/>
                    <a:pt x="254" y="5"/>
                    <a:pt x="254" y="5"/>
                  </a:cubicBezTo>
                  <a:cubicBezTo>
                    <a:pt x="254" y="5"/>
                    <a:pt x="254" y="5"/>
                    <a:pt x="254" y="5"/>
                  </a:cubicBezTo>
                  <a:cubicBezTo>
                    <a:pt x="254" y="5"/>
                    <a:pt x="254" y="5"/>
                    <a:pt x="254" y="5"/>
                  </a:cubicBezTo>
                  <a:cubicBezTo>
                    <a:pt x="253" y="6"/>
                    <a:pt x="253" y="6"/>
                    <a:pt x="253" y="6"/>
                  </a:cubicBezTo>
                  <a:cubicBezTo>
                    <a:pt x="254" y="5"/>
                    <a:pt x="254" y="5"/>
                    <a:pt x="254" y="5"/>
                  </a:cubicBezTo>
                  <a:cubicBezTo>
                    <a:pt x="254" y="5"/>
                    <a:pt x="254" y="5"/>
                    <a:pt x="254" y="5"/>
                  </a:cubicBezTo>
                  <a:cubicBezTo>
                    <a:pt x="253" y="6"/>
                    <a:pt x="253" y="6"/>
                    <a:pt x="253" y="6"/>
                  </a:cubicBezTo>
                  <a:cubicBezTo>
                    <a:pt x="254" y="5"/>
                    <a:pt x="254" y="5"/>
                    <a:pt x="254" y="5"/>
                  </a:cubicBezTo>
                  <a:cubicBezTo>
                    <a:pt x="252" y="8"/>
                    <a:pt x="252" y="8"/>
                    <a:pt x="252" y="8"/>
                  </a:cubicBezTo>
                  <a:cubicBezTo>
                    <a:pt x="254" y="5"/>
                    <a:pt x="254" y="5"/>
                    <a:pt x="254" y="5"/>
                  </a:cubicBezTo>
                  <a:cubicBezTo>
                    <a:pt x="254" y="5"/>
                    <a:pt x="254" y="5"/>
                    <a:pt x="254" y="5"/>
                  </a:cubicBezTo>
                  <a:cubicBezTo>
                    <a:pt x="252" y="8"/>
                    <a:pt x="252" y="8"/>
                    <a:pt x="252" y="8"/>
                  </a:cubicBezTo>
                  <a:cubicBezTo>
                    <a:pt x="254" y="5"/>
                    <a:pt x="254" y="5"/>
                    <a:pt x="254" y="5"/>
                  </a:cubicBezTo>
                  <a:cubicBezTo>
                    <a:pt x="251" y="8"/>
                    <a:pt x="251" y="8"/>
                    <a:pt x="251" y="8"/>
                  </a:cubicBezTo>
                  <a:cubicBezTo>
                    <a:pt x="254" y="5"/>
                    <a:pt x="254" y="5"/>
                    <a:pt x="254" y="5"/>
                  </a:cubicBezTo>
                  <a:cubicBezTo>
                    <a:pt x="254" y="5"/>
                    <a:pt x="254" y="5"/>
                    <a:pt x="254" y="5"/>
                  </a:cubicBezTo>
                  <a:cubicBezTo>
                    <a:pt x="251" y="8"/>
                    <a:pt x="251" y="8"/>
                    <a:pt x="251" y="8"/>
                  </a:cubicBezTo>
                  <a:cubicBezTo>
                    <a:pt x="254" y="5"/>
                    <a:pt x="254" y="5"/>
                    <a:pt x="254" y="5"/>
                  </a:cubicBezTo>
                  <a:cubicBezTo>
                    <a:pt x="251" y="8"/>
                    <a:pt x="251" y="8"/>
                    <a:pt x="251" y="8"/>
                  </a:cubicBezTo>
                  <a:cubicBezTo>
                    <a:pt x="255" y="6"/>
                    <a:pt x="255" y="6"/>
                    <a:pt x="255" y="6"/>
                  </a:cubicBezTo>
                  <a:cubicBezTo>
                    <a:pt x="254" y="5"/>
                    <a:pt x="254" y="5"/>
                    <a:pt x="254" y="5"/>
                  </a:cubicBezTo>
                  <a:cubicBezTo>
                    <a:pt x="251" y="8"/>
                    <a:pt x="251" y="8"/>
                    <a:pt x="251" y="8"/>
                  </a:cubicBezTo>
                  <a:cubicBezTo>
                    <a:pt x="255" y="6"/>
                    <a:pt x="255" y="6"/>
                    <a:pt x="255" y="6"/>
                  </a:cubicBezTo>
                  <a:cubicBezTo>
                    <a:pt x="251" y="8"/>
                    <a:pt x="251" y="8"/>
                    <a:pt x="251" y="8"/>
                  </a:cubicBezTo>
                  <a:cubicBezTo>
                    <a:pt x="255" y="8"/>
                    <a:pt x="255" y="8"/>
                    <a:pt x="255" y="8"/>
                  </a:cubicBezTo>
                  <a:cubicBezTo>
                    <a:pt x="255" y="7"/>
                    <a:pt x="255" y="6"/>
                    <a:pt x="255" y="6"/>
                  </a:cubicBezTo>
                  <a:cubicBezTo>
                    <a:pt x="251" y="8"/>
                    <a:pt x="251" y="8"/>
                    <a:pt x="251" y="8"/>
                  </a:cubicBezTo>
                  <a:cubicBezTo>
                    <a:pt x="255" y="8"/>
                    <a:pt x="255" y="8"/>
                    <a:pt x="255" y="8"/>
                  </a:cubicBezTo>
                  <a:cubicBezTo>
                    <a:pt x="251" y="8"/>
                    <a:pt x="251" y="8"/>
                    <a:pt x="251" y="8"/>
                  </a:cubicBezTo>
                  <a:cubicBezTo>
                    <a:pt x="249" y="11"/>
                    <a:pt x="249" y="11"/>
                    <a:pt x="249" y="11"/>
                  </a:cubicBezTo>
                  <a:cubicBezTo>
                    <a:pt x="249" y="11"/>
                    <a:pt x="375" y="91"/>
                    <a:pt x="506" y="172"/>
                  </a:cubicBezTo>
                  <a:cubicBezTo>
                    <a:pt x="571" y="212"/>
                    <a:pt x="637" y="252"/>
                    <a:pt x="689" y="282"/>
                  </a:cubicBezTo>
                  <a:cubicBezTo>
                    <a:pt x="715" y="297"/>
                    <a:pt x="738" y="310"/>
                    <a:pt x="755" y="319"/>
                  </a:cubicBezTo>
                  <a:cubicBezTo>
                    <a:pt x="764" y="323"/>
                    <a:pt x="771" y="326"/>
                    <a:pt x="777" y="329"/>
                  </a:cubicBezTo>
                  <a:cubicBezTo>
                    <a:pt x="780" y="330"/>
                    <a:pt x="782" y="331"/>
                    <a:pt x="784" y="332"/>
                  </a:cubicBezTo>
                  <a:cubicBezTo>
                    <a:pt x="786" y="332"/>
                    <a:pt x="788" y="333"/>
                    <a:pt x="790" y="333"/>
                  </a:cubicBezTo>
                  <a:cubicBezTo>
                    <a:pt x="791" y="333"/>
                    <a:pt x="791" y="333"/>
                    <a:pt x="792" y="332"/>
                  </a:cubicBezTo>
                  <a:cubicBezTo>
                    <a:pt x="793" y="332"/>
                    <a:pt x="794" y="331"/>
                    <a:pt x="795" y="330"/>
                  </a:cubicBezTo>
                  <a:cubicBezTo>
                    <a:pt x="796" y="329"/>
                    <a:pt x="796" y="328"/>
                    <a:pt x="795" y="327"/>
                  </a:cubicBezTo>
                  <a:cubicBezTo>
                    <a:pt x="795" y="326"/>
                    <a:pt x="795" y="325"/>
                    <a:pt x="794" y="325"/>
                  </a:cubicBezTo>
                  <a:cubicBezTo>
                    <a:pt x="794" y="325"/>
                    <a:pt x="792" y="324"/>
                    <a:pt x="788" y="322"/>
                  </a:cubicBezTo>
                  <a:cubicBezTo>
                    <a:pt x="759" y="305"/>
                    <a:pt x="632" y="231"/>
                    <a:pt x="511" y="158"/>
                  </a:cubicBezTo>
                  <a:cubicBezTo>
                    <a:pt x="450" y="121"/>
                    <a:pt x="392" y="85"/>
                    <a:pt x="348" y="57"/>
                  </a:cubicBezTo>
                  <a:cubicBezTo>
                    <a:pt x="327" y="42"/>
                    <a:pt x="309" y="30"/>
                    <a:pt x="296" y="21"/>
                  </a:cubicBezTo>
                  <a:cubicBezTo>
                    <a:pt x="290" y="16"/>
                    <a:pt x="285" y="13"/>
                    <a:pt x="282" y="10"/>
                  </a:cubicBezTo>
                  <a:cubicBezTo>
                    <a:pt x="280" y="8"/>
                    <a:pt x="279" y="7"/>
                    <a:pt x="279" y="6"/>
                  </a:cubicBezTo>
                  <a:cubicBezTo>
                    <a:pt x="278" y="6"/>
                    <a:pt x="278" y="5"/>
                    <a:pt x="278" y="5"/>
                  </a:cubicBezTo>
                  <a:cubicBezTo>
                    <a:pt x="278" y="5"/>
                    <a:pt x="278" y="5"/>
                    <a:pt x="278" y="5"/>
                  </a:cubicBezTo>
                  <a:cubicBezTo>
                    <a:pt x="277" y="6"/>
                    <a:pt x="277" y="6"/>
                    <a:pt x="277" y="6"/>
                  </a:cubicBezTo>
                  <a:cubicBezTo>
                    <a:pt x="278" y="6"/>
                    <a:pt x="278" y="6"/>
                    <a:pt x="278" y="6"/>
                  </a:cubicBezTo>
                  <a:cubicBezTo>
                    <a:pt x="278" y="5"/>
                    <a:pt x="278" y="5"/>
                    <a:pt x="278" y="5"/>
                  </a:cubicBezTo>
                  <a:cubicBezTo>
                    <a:pt x="277" y="6"/>
                    <a:pt x="277" y="6"/>
                    <a:pt x="277" y="6"/>
                  </a:cubicBezTo>
                  <a:cubicBezTo>
                    <a:pt x="278" y="6"/>
                    <a:pt x="278" y="6"/>
                    <a:pt x="278" y="6"/>
                  </a:cubicBezTo>
                  <a:cubicBezTo>
                    <a:pt x="275" y="6"/>
                    <a:pt x="275" y="6"/>
                    <a:pt x="275" y="6"/>
                  </a:cubicBezTo>
                  <a:cubicBezTo>
                    <a:pt x="278" y="7"/>
                    <a:pt x="278" y="7"/>
                    <a:pt x="278" y="7"/>
                  </a:cubicBezTo>
                  <a:cubicBezTo>
                    <a:pt x="278" y="7"/>
                    <a:pt x="278" y="6"/>
                    <a:pt x="278" y="6"/>
                  </a:cubicBezTo>
                  <a:cubicBezTo>
                    <a:pt x="275" y="6"/>
                    <a:pt x="275" y="6"/>
                    <a:pt x="275" y="6"/>
                  </a:cubicBezTo>
                  <a:cubicBezTo>
                    <a:pt x="278" y="7"/>
                    <a:pt x="278" y="7"/>
                    <a:pt x="278" y="7"/>
                  </a:cubicBezTo>
                  <a:cubicBezTo>
                    <a:pt x="278" y="7"/>
                    <a:pt x="278" y="7"/>
                    <a:pt x="278" y="7"/>
                  </a:cubicBezTo>
                  <a:cubicBezTo>
                    <a:pt x="275" y="6"/>
                    <a:pt x="275" y="6"/>
                    <a:pt x="275" y="6"/>
                  </a:cubicBezTo>
                  <a:cubicBezTo>
                    <a:pt x="276" y="8"/>
                    <a:pt x="276" y="8"/>
                    <a:pt x="276" y="8"/>
                  </a:cubicBezTo>
                  <a:cubicBezTo>
                    <a:pt x="277" y="8"/>
                    <a:pt x="277" y="8"/>
                    <a:pt x="278" y="7"/>
                  </a:cubicBezTo>
                  <a:cubicBezTo>
                    <a:pt x="275" y="6"/>
                    <a:pt x="275" y="6"/>
                    <a:pt x="275" y="6"/>
                  </a:cubicBezTo>
                  <a:cubicBezTo>
                    <a:pt x="276" y="8"/>
                    <a:pt x="276" y="8"/>
                    <a:pt x="276" y="8"/>
                  </a:cubicBezTo>
                  <a:cubicBezTo>
                    <a:pt x="276" y="7"/>
                    <a:pt x="276" y="7"/>
                    <a:pt x="276" y="7"/>
                  </a:cubicBezTo>
                  <a:cubicBezTo>
                    <a:pt x="276" y="8"/>
                    <a:pt x="276" y="8"/>
                    <a:pt x="276" y="8"/>
                  </a:cubicBezTo>
                  <a:cubicBezTo>
                    <a:pt x="276" y="8"/>
                    <a:pt x="276" y="8"/>
                    <a:pt x="276" y="8"/>
                  </a:cubicBezTo>
                  <a:cubicBezTo>
                    <a:pt x="276" y="7"/>
                    <a:pt x="276" y="7"/>
                    <a:pt x="276" y="7"/>
                  </a:cubicBezTo>
                  <a:cubicBezTo>
                    <a:pt x="276" y="8"/>
                    <a:pt x="276" y="8"/>
                    <a:pt x="276" y="8"/>
                  </a:cubicBezTo>
                  <a:cubicBezTo>
                    <a:pt x="276" y="8"/>
                    <a:pt x="276" y="8"/>
                    <a:pt x="276" y="8"/>
                  </a:cubicBezTo>
                  <a:cubicBezTo>
                    <a:pt x="276" y="8"/>
                    <a:pt x="276" y="8"/>
                    <a:pt x="276" y="8"/>
                  </a:cubicBezTo>
                  <a:cubicBezTo>
                    <a:pt x="276" y="8"/>
                    <a:pt x="276" y="8"/>
                    <a:pt x="276" y="8"/>
                  </a:cubicBezTo>
                  <a:cubicBezTo>
                    <a:pt x="276" y="8"/>
                    <a:pt x="276" y="8"/>
                    <a:pt x="276" y="8"/>
                  </a:cubicBezTo>
                  <a:cubicBezTo>
                    <a:pt x="276" y="8"/>
                    <a:pt x="276" y="8"/>
                    <a:pt x="276" y="8"/>
                  </a:cubicBezTo>
                  <a:cubicBezTo>
                    <a:pt x="276" y="8"/>
                    <a:pt x="276" y="8"/>
                    <a:pt x="276" y="8"/>
                  </a:cubicBezTo>
                  <a:cubicBezTo>
                    <a:pt x="276" y="8"/>
                    <a:pt x="278" y="9"/>
                    <a:pt x="279" y="9"/>
                  </a:cubicBezTo>
                  <a:cubicBezTo>
                    <a:pt x="283" y="10"/>
                    <a:pt x="288" y="12"/>
                    <a:pt x="294" y="15"/>
                  </a:cubicBezTo>
                  <a:cubicBezTo>
                    <a:pt x="319" y="27"/>
                    <a:pt x="362" y="52"/>
                    <a:pt x="413" y="83"/>
                  </a:cubicBezTo>
                  <a:cubicBezTo>
                    <a:pt x="490" y="128"/>
                    <a:pt x="585" y="188"/>
                    <a:pt x="660" y="235"/>
                  </a:cubicBezTo>
                  <a:cubicBezTo>
                    <a:pt x="698" y="259"/>
                    <a:pt x="731" y="280"/>
                    <a:pt x="755" y="295"/>
                  </a:cubicBezTo>
                  <a:cubicBezTo>
                    <a:pt x="766" y="302"/>
                    <a:pt x="776" y="308"/>
                    <a:pt x="782" y="312"/>
                  </a:cubicBezTo>
                  <a:cubicBezTo>
                    <a:pt x="789" y="316"/>
                    <a:pt x="792" y="319"/>
                    <a:pt x="792" y="319"/>
                  </a:cubicBezTo>
                  <a:cubicBezTo>
                    <a:pt x="793" y="319"/>
                    <a:pt x="794" y="319"/>
                    <a:pt x="795" y="319"/>
                  </a:cubicBezTo>
                  <a:cubicBezTo>
                    <a:pt x="796" y="319"/>
                    <a:pt x="797" y="318"/>
                    <a:pt x="798" y="317"/>
                  </a:cubicBezTo>
                  <a:cubicBezTo>
                    <a:pt x="798" y="317"/>
                    <a:pt x="798" y="316"/>
                    <a:pt x="798" y="315"/>
                  </a:cubicBezTo>
                  <a:cubicBezTo>
                    <a:pt x="798" y="314"/>
                    <a:pt x="798" y="314"/>
                    <a:pt x="798" y="313"/>
                  </a:cubicBezTo>
                  <a:cubicBezTo>
                    <a:pt x="797" y="312"/>
                    <a:pt x="797" y="312"/>
                    <a:pt x="796" y="311"/>
                  </a:cubicBezTo>
                  <a:cubicBezTo>
                    <a:pt x="795" y="310"/>
                    <a:pt x="794" y="309"/>
                    <a:pt x="793" y="308"/>
                  </a:cubicBezTo>
                  <a:cubicBezTo>
                    <a:pt x="786" y="303"/>
                    <a:pt x="774" y="295"/>
                    <a:pt x="758" y="285"/>
                  </a:cubicBezTo>
                  <a:cubicBezTo>
                    <a:pt x="699" y="248"/>
                    <a:pt x="586" y="180"/>
                    <a:pt x="486" y="120"/>
                  </a:cubicBezTo>
                  <a:cubicBezTo>
                    <a:pt x="437" y="90"/>
                    <a:pt x="391" y="62"/>
                    <a:pt x="358" y="41"/>
                  </a:cubicBezTo>
                  <a:cubicBezTo>
                    <a:pt x="341" y="31"/>
                    <a:pt x="327" y="22"/>
                    <a:pt x="318" y="16"/>
                  </a:cubicBezTo>
                  <a:cubicBezTo>
                    <a:pt x="313" y="13"/>
                    <a:pt x="309" y="10"/>
                    <a:pt x="307" y="8"/>
                  </a:cubicBezTo>
                  <a:cubicBezTo>
                    <a:pt x="306" y="7"/>
                    <a:pt x="305" y="6"/>
                    <a:pt x="305" y="6"/>
                  </a:cubicBezTo>
                  <a:cubicBezTo>
                    <a:pt x="304" y="6"/>
                    <a:pt x="304" y="6"/>
                    <a:pt x="304" y="6"/>
                  </a:cubicBezTo>
                  <a:cubicBezTo>
                    <a:pt x="304" y="6"/>
                    <a:pt x="304" y="6"/>
                    <a:pt x="304" y="6"/>
                  </a:cubicBezTo>
                  <a:cubicBezTo>
                    <a:pt x="303" y="7"/>
                    <a:pt x="303" y="7"/>
                    <a:pt x="303" y="7"/>
                  </a:cubicBezTo>
                  <a:cubicBezTo>
                    <a:pt x="304" y="6"/>
                    <a:pt x="304" y="6"/>
                    <a:pt x="304" y="6"/>
                  </a:cubicBezTo>
                  <a:cubicBezTo>
                    <a:pt x="304" y="6"/>
                    <a:pt x="304" y="6"/>
                    <a:pt x="304" y="6"/>
                  </a:cubicBezTo>
                  <a:cubicBezTo>
                    <a:pt x="303" y="7"/>
                    <a:pt x="303" y="7"/>
                    <a:pt x="303" y="7"/>
                  </a:cubicBezTo>
                  <a:cubicBezTo>
                    <a:pt x="304" y="6"/>
                    <a:pt x="304" y="6"/>
                    <a:pt x="304" y="6"/>
                  </a:cubicBezTo>
                  <a:cubicBezTo>
                    <a:pt x="301" y="7"/>
                    <a:pt x="301" y="7"/>
                    <a:pt x="301" y="7"/>
                  </a:cubicBezTo>
                  <a:cubicBezTo>
                    <a:pt x="305" y="7"/>
                    <a:pt x="305" y="7"/>
                    <a:pt x="305" y="7"/>
                  </a:cubicBezTo>
                  <a:cubicBezTo>
                    <a:pt x="305" y="6"/>
                    <a:pt x="304" y="6"/>
                    <a:pt x="304" y="6"/>
                  </a:cubicBezTo>
                  <a:cubicBezTo>
                    <a:pt x="301" y="7"/>
                    <a:pt x="301" y="7"/>
                    <a:pt x="301" y="7"/>
                  </a:cubicBezTo>
                  <a:cubicBezTo>
                    <a:pt x="305" y="7"/>
                    <a:pt x="305" y="7"/>
                    <a:pt x="305" y="7"/>
                  </a:cubicBezTo>
                  <a:cubicBezTo>
                    <a:pt x="301" y="7"/>
                    <a:pt x="301" y="7"/>
                    <a:pt x="301" y="7"/>
                  </a:cubicBezTo>
                  <a:cubicBezTo>
                    <a:pt x="304" y="9"/>
                    <a:pt x="304" y="9"/>
                    <a:pt x="304" y="9"/>
                  </a:cubicBezTo>
                  <a:cubicBezTo>
                    <a:pt x="305" y="9"/>
                    <a:pt x="305" y="8"/>
                    <a:pt x="305" y="7"/>
                  </a:cubicBezTo>
                  <a:cubicBezTo>
                    <a:pt x="301" y="7"/>
                    <a:pt x="301" y="7"/>
                    <a:pt x="301" y="7"/>
                  </a:cubicBezTo>
                  <a:cubicBezTo>
                    <a:pt x="304" y="9"/>
                    <a:pt x="304" y="9"/>
                    <a:pt x="304" y="9"/>
                  </a:cubicBezTo>
                  <a:cubicBezTo>
                    <a:pt x="301" y="7"/>
                    <a:pt x="301" y="7"/>
                    <a:pt x="301" y="7"/>
                  </a:cubicBezTo>
                  <a:cubicBezTo>
                    <a:pt x="299" y="10"/>
                    <a:pt x="299" y="10"/>
                    <a:pt x="299" y="10"/>
                  </a:cubicBezTo>
                  <a:cubicBezTo>
                    <a:pt x="299" y="10"/>
                    <a:pt x="418" y="83"/>
                    <a:pt x="539" y="156"/>
                  </a:cubicBezTo>
                  <a:cubicBezTo>
                    <a:pt x="599" y="193"/>
                    <a:pt x="660" y="229"/>
                    <a:pt x="707" y="256"/>
                  </a:cubicBezTo>
                  <a:cubicBezTo>
                    <a:pt x="730" y="270"/>
                    <a:pt x="750" y="282"/>
                    <a:pt x="764" y="290"/>
                  </a:cubicBezTo>
                  <a:cubicBezTo>
                    <a:pt x="772" y="294"/>
                    <a:pt x="778" y="297"/>
                    <a:pt x="782" y="299"/>
                  </a:cubicBezTo>
                  <a:cubicBezTo>
                    <a:pt x="784" y="300"/>
                    <a:pt x="786" y="301"/>
                    <a:pt x="787" y="301"/>
                  </a:cubicBezTo>
                  <a:cubicBezTo>
                    <a:pt x="788" y="302"/>
                    <a:pt x="789" y="302"/>
                    <a:pt x="789" y="302"/>
                  </a:cubicBezTo>
                  <a:cubicBezTo>
                    <a:pt x="790" y="302"/>
                    <a:pt x="791" y="303"/>
                    <a:pt x="792" y="303"/>
                  </a:cubicBezTo>
                  <a:cubicBezTo>
                    <a:pt x="792" y="303"/>
                    <a:pt x="792" y="303"/>
                    <a:pt x="793" y="302"/>
                  </a:cubicBezTo>
                  <a:cubicBezTo>
                    <a:pt x="794" y="302"/>
                    <a:pt x="795" y="302"/>
                    <a:pt x="795" y="301"/>
                  </a:cubicBezTo>
                  <a:cubicBezTo>
                    <a:pt x="795" y="301"/>
                    <a:pt x="795" y="301"/>
                    <a:pt x="795" y="301"/>
                  </a:cubicBezTo>
                  <a:cubicBezTo>
                    <a:pt x="796" y="300"/>
                    <a:pt x="796" y="299"/>
                    <a:pt x="796" y="299"/>
                  </a:cubicBezTo>
                  <a:cubicBezTo>
                    <a:pt x="796" y="298"/>
                    <a:pt x="796" y="297"/>
                    <a:pt x="795" y="297"/>
                  </a:cubicBezTo>
                  <a:cubicBezTo>
                    <a:pt x="795" y="296"/>
                    <a:pt x="795" y="296"/>
                    <a:pt x="795" y="296"/>
                  </a:cubicBezTo>
                  <a:cubicBezTo>
                    <a:pt x="794" y="295"/>
                    <a:pt x="794" y="295"/>
                    <a:pt x="794" y="295"/>
                  </a:cubicBezTo>
                  <a:cubicBezTo>
                    <a:pt x="794" y="295"/>
                    <a:pt x="793" y="294"/>
                    <a:pt x="791" y="293"/>
                  </a:cubicBezTo>
                  <a:cubicBezTo>
                    <a:pt x="782" y="287"/>
                    <a:pt x="748" y="265"/>
                    <a:pt x="702" y="237"/>
                  </a:cubicBezTo>
                  <a:cubicBezTo>
                    <a:pt x="565" y="151"/>
                    <a:pt x="324" y="1"/>
                    <a:pt x="324" y="1"/>
                  </a:cubicBezTo>
                  <a:cubicBezTo>
                    <a:pt x="322" y="0"/>
                    <a:pt x="320" y="1"/>
                    <a:pt x="319" y="3"/>
                  </a:cubicBezTo>
                  <a:cubicBezTo>
                    <a:pt x="317" y="5"/>
                    <a:pt x="318" y="7"/>
                    <a:pt x="320" y="8"/>
                  </a:cubicBezTo>
                  <a:cubicBezTo>
                    <a:pt x="320" y="8"/>
                    <a:pt x="429" y="78"/>
                    <a:pt x="542" y="148"/>
                  </a:cubicBezTo>
                  <a:cubicBezTo>
                    <a:pt x="598" y="183"/>
                    <a:pt x="656" y="218"/>
                    <a:pt x="701" y="245"/>
                  </a:cubicBezTo>
                  <a:cubicBezTo>
                    <a:pt x="723" y="258"/>
                    <a:pt x="743" y="269"/>
                    <a:pt x="758" y="276"/>
                  </a:cubicBezTo>
                  <a:cubicBezTo>
                    <a:pt x="765" y="280"/>
                    <a:pt x="771" y="283"/>
                    <a:pt x="776" y="285"/>
                  </a:cubicBezTo>
                  <a:cubicBezTo>
                    <a:pt x="779" y="286"/>
                    <a:pt x="781" y="287"/>
                    <a:pt x="783" y="288"/>
                  </a:cubicBezTo>
                  <a:cubicBezTo>
                    <a:pt x="785" y="288"/>
                    <a:pt x="786" y="289"/>
                    <a:pt x="788" y="289"/>
                  </a:cubicBezTo>
                  <a:cubicBezTo>
                    <a:pt x="789" y="289"/>
                    <a:pt x="789" y="289"/>
                    <a:pt x="790" y="289"/>
                  </a:cubicBezTo>
                  <a:cubicBezTo>
                    <a:pt x="791" y="288"/>
                    <a:pt x="792" y="288"/>
                    <a:pt x="793" y="287"/>
                  </a:cubicBezTo>
                  <a:cubicBezTo>
                    <a:pt x="793" y="286"/>
                    <a:pt x="794" y="285"/>
                    <a:pt x="793" y="284"/>
                  </a:cubicBezTo>
                  <a:cubicBezTo>
                    <a:pt x="793" y="283"/>
                    <a:pt x="792" y="282"/>
                    <a:pt x="792" y="281"/>
                  </a:cubicBezTo>
                  <a:cubicBezTo>
                    <a:pt x="606" y="165"/>
                    <a:pt x="606" y="165"/>
                    <a:pt x="606" y="165"/>
                  </a:cubicBezTo>
                  <a:cubicBezTo>
                    <a:pt x="790" y="274"/>
                    <a:pt x="790" y="274"/>
                    <a:pt x="790" y="274"/>
                  </a:cubicBezTo>
                  <a:cubicBezTo>
                    <a:pt x="792" y="275"/>
                    <a:pt x="794" y="274"/>
                    <a:pt x="795" y="272"/>
                  </a:cubicBezTo>
                  <a:cubicBezTo>
                    <a:pt x="796" y="272"/>
                    <a:pt x="796" y="271"/>
                    <a:pt x="796" y="270"/>
                  </a:cubicBezTo>
                  <a:cubicBezTo>
                    <a:pt x="796" y="269"/>
                    <a:pt x="795" y="268"/>
                    <a:pt x="795" y="267"/>
                  </a:cubicBezTo>
                  <a:cubicBezTo>
                    <a:pt x="794" y="266"/>
                    <a:pt x="793" y="265"/>
                    <a:pt x="792" y="264"/>
                  </a:cubicBezTo>
                  <a:cubicBezTo>
                    <a:pt x="790" y="261"/>
                    <a:pt x="786" y="258"/>
                    <a:pt x="781" y="255"/>
                  </a:cubicBezTo>
                  <a:cubicBezTo>
                    <a:pt x="763" y="242"/>
                    <a:pt x="729" y="220"/>
                    <a:pt x="687" y="194"/>
                  </a:cubicBezTo>
                  <a:cubicBezTo>
                    <a:pt x="625" y="156"/>
                    <a:pt x="546" y="109"/>
                    <a:pt x="483" y="71"/>
                  </a:cubicBezTo>
                  <a:cubicBezTo>
                    <a:pt x="452" y="53"/>
                    <a:pt x="424" y="36"/>
                    <a:pt x="405" y="24"/>
                  </a:cubicBezTo>
                  <a:cubicBezTo>
                    <a:pt x="395" y="18"/>
                    <a:pt x="387" y="14"/>
                    <a:pt x="382" y="10"/>
                  </a:cubicBezTo>
                  <a:cubicBezTo>
                    <a:pt x="379" y="8"/>
                    <a:pt x="377" y="7"/>
                    <a:pt x="376" y="6"/>
                  </a:cubicBezTo>
                  <a:cubicBezTo>
                    <a:pt x="375" y="6"/>
                    <a:pt x="374" y="5"/>
                    <a:pt x="374" y="5"/>
                  </a:cubicBezTo>
                  <a:cubicBezTo>
                    <a:pt x="374" y="5"/>
                    <a:pt x="374" y="5"/>
                    <a:pt x="374" y="5"/>
                  </a:cubicBezTo>
                  <a:cubicBezTo>
                    <a:pt x="373" y="6"/>
                    <a:pt x="373" y="6"/>
                    <a:pt x="373" y="6"/>
                  </a:cubicBezTo>
                  <a:cubicBezTo>
                    <a:pt x="374" y="5"/>
                    <a:pt x="374" y="5"/>
                    <a:pt x="374" y="5"/>
                  </a:cubicBezTo>
                  <a:cubicBezTo>
                    <a:pt x="374" y="5"/>
                    <a:pt x="374" y="5"/>
                    <a:pt x="374" y="5"/>
                  </a:cubicBezTo>
                  <a:cubicBezTo>
                    <a:pt x="373" y="6"/>
                    <a:pt x="373" y="6"/>
                    <a:pt x="373" y="6"/>
                  </a:cubicBezTo>
                  <a:cubicBezTo>
                    <a:pt x="374" y="5"/>
                    <a:pt x="374" y="5"/>
                    <a:pt x="374" y="5"/>
                  </a:cubicBezTo>
                  <a:cubicBezTo>
                    <a:pt x="372" y="7"/>
                    <a:pt x="372" y="7"/>
                    <a:pt x="372" y="7"/>
                  </a:cubicBezTo>
                  <a:cubicBezTo>
                    <a:pt x="375" y="6"/>
                    <a:pt x="375" y="6"/>
                    <a:pt x="375" y="6"/>
                  </a:cubicBezTo>
                  <a:cubicBezTo>
                    <a:pt x="374" y="5"/>
                    <a:pt x="374" y="5"/>
                    <a:pt x="374" y="5"/>
                  </a:cubicBezTo>
                  <a:cubicBezTo>
                    <a:pt x="372" y="7"/>
                    <a:pt x="372" y="7"/>
                    <a:pt x="372" y="7"/>
                  </a:cubicBezTo>
                  <a:cubicBezTo>
                    <a:pt x="375" y="6"/>
                    <a:pt x="375" y="6"/>
                    <a:pt x="375" y="6"/>
                  </a:cubicBezTo>
                  <a:cubicBezTo>
                    <a:pt x="371" y="8"/>
                    <a:pt x="371" y="8"/>
                    <a:pt x="371" y="8"/>
                  </a:cubicBezTo>
                  <a:cubicBezTo>
                    <a:pt x="375" y="8"/>
                    <a:pt x="375" y="8"/>
                    <a:pt x="375" y="8"/>
                  </a:cubicBezTo>
                  <a:cubicBezTo>
                    <a:pt x="375" y="7"/>
                    <a:pt x="375" y="6"/>
                    <a:pt x="375" y="6"/>
                  </a:cubicBezTo>
                  <a:cubicBezTo>
                    <a:pt x="371" y="8"/>
                    <a:pt x="371" y="8"/>
                    <a:pt x="371" y="8"/>
                  </a:cubicBezTo>
                  <a:cubicBezTo>
                    <a:pt x="375" y="8"/>
                    <a:pt x="375" y="8"/>
                    <a:pt x="375" y="8"/>
                  </a:cubicBezTo>
                  <a:cubicBezTo>
                    <a:pt x="371" y="8"/>
                    <a:pt x="371" y="8"/>
                    <a:pt x="371" y="8"/>
                  </a:cubicBezTo>
                  <a:cubicBezTo>
                    <a:pt x="374" y="10"/>
                    <a:pt x="374" y="10"/>
                    <a:pt x="374" y="10"/>
                  </a:cubicBezTo>
                  <a:cubicBezTo>
                    <a:pt x="375" y="9"/>
                    <a:pt x="375" y="8"/>
                    <a:pt x="375" y="8"/>
                  </a:cubicBezTo>
                  <a:cubicBezTo>
                    <a:pt x="371" y="8"/>
                    <a:pt x="371" y="8"/>
                    <a:pt x="371" y="8"/>
                  </a:cubicBezTo>
                  <a:cubicBezTo>
                    <a:pt x="374" y="10"/>
                    <a:pt x="374" y="10"/>
                    <a:pt x="374" y="10"/>
                  </a:cubicBezTo>
                  <a:cubicBezTo>
                    <a:pt x="371" y="8"/>
                    <a:pt x="371" y="8"/>
                    <a:pt x="371" y="8"/>
                  </a:cubicBezTo>
                  <a:cubicBezTo>
                    <a:pt x="369" y="11"/>
                    <a:pt x="369" y="11"/>
                    <a:pt x="369" y="11"/>
                  </a:cubicBezTo>
                  <a:cubicBezTo>
                    <a:pt x="787" y="260"/>
                    <a:pt x="787" y="260"/>
                    <a:pt x="787" y="260"/>
                  </a:cubicBezTo>
                  <a:cubicBezTo>
                    <a:pt x="789" y="261"/>
                    <a:pt x="791" y="260"/>
                    <a:pt x="793" y="259"/>
                  </a:cubicBezTo>
                  <a:cubicBezTo>
                    <a:pt x="794" y="257"/>
                    <a:pt x="793" y="254"/>
                    <a:pt x="791" y="253"/>
                  </a:cubicBezTo>
                  <a:cubicBezTo>
                    <a:pt x="394" y="5"/>
                    <a:pt x="394" y="5"/>
                    <a:pt x="394" y="5"/>
                  </a:cubicBezTo>
                  <a:cubicBezTo>
                    <a:pt x="392" y="8"/>
                    <a:pt x="392" y="8"/>
                    <a:pt x="392" y="8"/>
                  </a:cubicBezTo>
                  <a:cubicBezTo>
                    <a:pt x="395" y="10"/>
                    <a:pt x="395" y="10"/>
                    <a:pt x="395" y="10"/>
                  </a:cubicBezTo>
                  <a:cubicBezTo>
                    <a:pt x="392" y="8"/>
                    <a:pt x="392" y="8"/>
                    <a:pt x="392" y="8"/>
                  </a:cubicBezTo>
                  <a:cubicBezTo>
                    <a:pt x="393" y="12"/>
                    <a:pt x="393" y="12"/>
                    <a:pt x="393" y="12"/>
                  </a:cubicBezTo>
                  <a:cubicBezTo>
                    <a:pt x="394" y="12"/>
                    <a:pt x="394" y="11"/>
                    <a:pt x="395" y="10"/>
                  </a:cubicBezTo>
                  <a:cubicBezTo>
                    <a:pt x="392" y="8"/>
                    <a:pt x="392" y="8"/>
                    <a:pt x="392" y="8"/>
                  </a:cubicBezTo>
                  <a:cubicBezTo>
                    <a:pt x="393" y="12"/>
                    <a:pt x="393" y="12"/>
                    <a:pt x="393" y="12"/>
                  </a:cubicBezTo>
                  <a:cubicBezTo>
                    <a:pt x="392" y="8"/>
                    <a:pt x="392" y="8"/>
                    <a:pt x="392" y="8"/>
                  </a:cubicBezTo>
                  <a:cubicBezTo>
                    <a:pt x="392" y="12"/>
                    <a:pt x="392" y="12"/>
                    <a:pt x="392" y="12"/>
                  </a:cubicBezTo>
                  <a:cubicBezTo>
                    <a:pt x="392" y="12"/>
                    <a:pt x="392" y="12"/>
                    <a:pt x="393" y="12"/>
                  </a:cubicBezTo>
                  <a:cubicBezTo>
                    <a:pt x="392" y="8"/>
                    <a:pt x="392" y="8"/>
                    <a:pt x="392" y="8"/>
                  </a:cubicBezTo>
                  <a:cubicBezTo>
                    <a:pt x="392" y="12"/>
                    <a:pt x="392" y="12"/>
                    <a:pt x="392" y="12"/>
                  </a:cubicBezTo>
                  <a:cubicBezTo>
                    <a:pt x="392" y="9"/>
                    <a:pt x="392" y="9"/>
                    <a:pt x="392" y="9"/>
                  </a:cubicBezTo>
                  <a:cubicBezTo>
                    <a:pt x="391" y="12"/>
                    <a:pt x="391" y="12"/>
                    <a:pt x="391" y="12"/>
                  </a:cubicBezTo>
                  <a:cubicBezTo>
                    <a:pt x="391" y="12"/>
                    <a:pt x="391" y="12"/>
                    <a:pt x="392" y="12"/>
                  </a:cubicBezTo>
                  <a:cubicBezTo>
                    <a:pt x="392" y="9"/>
                    <a:pt x="392" y="9"/>
                    <a:pt x="392" y="9"/>
                  </a:cubicBezTo>
                  <a:cubicBezTo>
                    <a:pt x="391" y="12"/>
                    <a:pt x="391" y="12"/>
                    <a:pt x="391" y="12"/>
                  </a:cubicBezTo>
                  <a:cubicBezTo>
                    <a:pt x="391" y="11"/>
                    <a:pt x="391" y="11"/>
                    <a:pt x="391" y="11"/>
                  </a:cubicBezTo>
                  <a:cubicBezTo>
                    <a:pt x="391" y="12"/>
                    <a:pt x="391" y="12"/>
                    <a:pt x="391" y="12"/>
                  </a:cubicBezTo>
                  <a:cubicBezTo>
                    <a:pt x="391" y="12"/>
                    <a:pt x="391" y="12"/>
                    <a:pt x="391" y="12"/>
                  </a:cubicBezTo>
                  <a:cubicBezTo>
                    <a:pt x="391" y="11"/>
                    <a:pt x="391" y="11"/>
                    <a:pt x="391" y="11"/>
                  </a:cubicBezTo>
                  <a:cubicBezTo>
                    <a:pt x="391" y="12"/>
                    <a:pt x="391" y="12"/>
                    <a:pt x="391" y="12"/>
                  </a:cubicBezTo>
                  <a:cubicBezTo>
                    <a:pt x="391" y="12"/>
                    <a:pt x="392" y="12"/>
                    <a:pt x="393" y="13"/>
                  </a:cubicBezTo>
                  <a:cubicBezTo>
                    <a:pt x="397" y="15"/>
                    <a:pt x="407" y="20"/>
                    <a:pt x="420" y="28"/>
                  </a:cubicBezTo>
                  <a:cubicBezTo>
                    <a:pt x="467" y="54"/>
                    <a:pt x="559" y="108"/>
                    <a:pt x="640" y="155"/>
                  </a:cubicBezTo>
                  <a:cubicBezTo>
                    <a:pt x="681" y="179"/>
                    <a:pt x="718" y="201"/>
                    <a:pt x="746" y="217"/>
                  </a:cubicBezTo>
                  <a:cubicBezTo>
                    <a:pt x="759" y="225"/>
                    <a:pt x="770" y="231"/>
                    <a:pt x="778" y="236"/>
                  </a:cubicBezTo>
                  <a:cubicBezTo>
                    <a:pt x="786" y="240"/>
                    <a:pt x="790" y="243"/>
                    <a:pt x="790" y="243"/>
                  </a:cubicBezTo>
                  <a:cubicBezTo>
                    <a:pt x="792" y="244"/>
                    <a:pt x="794" y="243"/>
                    <a:pt x="796" y="242"/>
                  </a:cubicBezTo>
                  <a:cubicBezTo>
                    <a:pt x="796" y="241"/>
                    <a:pt x="796" y="240"/>
                    <a:pt x="796" y="239"/>
                  </a:cubicBezTo>
                  <a:cubicBezTo>
                    <a:pt x="796" y="238"/>
                    <a:pt x="796" y="237"/>
                    <a:pt x="796" y="236"/>
                  </a:cubicBezTo>
                  <a:cubicBezTo>
                    <a:pt x="795" y="235"/>
                    <a:pt x="794" y="234"/>
                    <a:pt x="793" y="233"/>
                  </a:cubicBezTo>
                  <a:cubicBezTo>
                    <a:pt x="791" y="231"/>
                    <a:pt x="787" y="228"/>
                    <a:pt x="783" y="225"/>
                  </a:cubicBezTo>
                  <a:cubicBezTo>
                    <a:pt x="767" y="213"/>
                    <a:pt x="736" y="193"/>
                    <a:pt x="699" y="170"/>
                  </a:cubicBezTo>
                  <a:cubicBezTo>
                    <a:pt x="644" y="136"/>
                    <a:pt x="574" y="95"/>
                    <a:pt x="518" y="62"/>
                  </a:cubicBezTo>
                  <a:cubicBezTo>
                    <a:pt x="490" y="45"/>
                    <a:pt x="466" y="31"/>
                    <a:pt x="448" y="20"/>
                  </a:cubicBezTo>
                  <a:cubicBezTo>
                    <a:pt x="440" y="15"/>
                    <a:pt x="433" y="11"/>
                    <a:pt x="428" y="8"/>
                  </a:cubicBezTo>
                  <a:cubicBezTo>
                    <a:pt x="425" y="6"/>
                    <a:pt x="424" y="5"/>
                    <a:pt x="422" y="4"/>
                  </a:cubicBezTo>
                  <a:cubicBezTo>
                    <a:pt x="422" y="4"/>
                    <a:pt x="421" y="3"/>
                    <a:pt x="421" y="3"/>
                  </a:cubicBezTo>
                  <a:cubicBezTo>
                    <a:pt x="421" y="3"/>
                    <a:pt x="421" y="3"/>
                    <a:pt x="421" y="3"/>
                  </a:cubicBezTo>
                  <a:cubicBezTo>
                    <a:pt x="419" y="5"/>
                    <a:pt x="419" y="5"/>
                    <a:pt x="419" y="5"/>
                  </a:cubicBezTo>
                  <a:cubicBezTo>
                    <a:pt x="422" y="4"/>
                    <a:pt x="422" y="4"/>
                    <a:pt x="422" y="4"/>
                  </a:cubicBezTo>
                  <a:cubicBezTo>
                    <a:pt x="421" y="3"/>
                    <a:pt x="421" y="3"/>
                    <a:pt x="421" y="3"/>
                  </a:cubicBezTo>
                  <a:cubicBezTo>
                    <a:pt x="419" y="5"/>
                    <a:pt x="419" y="5"/>
                    <a:pt x="419" y="5"/>
                  </a:cubicBezTo>
                  <a:cubicBezTo>
                    <a:pt x="422" y="4"/>
                    <a:pt x="422" y="4"/>
                    <a:pt x="422" y="4"/>
                  </a:cubicBezTo>
                  <a:cubicBezTo>
                    <a:pt x="418" y="6"/>
                    <a:pt x="418" y="6"/>
                    <a:pt x="418" y="6"/>
                  </a:cubicBezTo>
                  <a:cubicBezTo>
                    <a:pt x="422" y="6"/>
                    <a:pt x="422" y="6"/>
                    <a:pt x="422" y="6"/>
                  </a:cubicBezTo>
                  <a:cubicBezTo>
                    <a:pt x="422" y="4"/>
                    <a:pt x="422" y="4"/>
                    <a:pt x="422" y="4"/>
                  </a:cubicBezTo>
                  <a:cubicBezTo>
                    <a:pt x="418" y="6"/>
                    <a:pt x="418" y="6"/>
                    <a:pt x="418" y="6"/>
                  </a:cubicBezTo>
                  <a:cubicBezTo>
                    <a:pt x="422" y="6"/>
                    <a:pt x="422" y="6"/>
                    <a:pt x="422" y="6"/>
                  </a:cubicBezTo>
                  <a:cubicBezTo>
                    <a:pt x="418" y="6"/>
                    <a:pt x="418" y="6"/>
                    <a:pt x="418" y="6"/>
                  </a:cubicBezTo>
                  <a:cubicBezTo>
                    <a:pt x="422" y="8"/>
                    <a:pt x="422" y="8"/>
                    <a:pt x="422" y="8"/>
                  </a:cubicBezTo>
                  <a:cubicBezTo>
                    <a:pt x="422" y="7"/>
                    <a:pt x="422" y="6"/>
                    <a:pt x="422" y="6"/>
                  </a:cubicBezTo>
                  <a:cubicBezTo>
                    <a:pt x="418" y="6"/>
                    <a:pt x="418" y="6"/>
                    <a:pt x="418" y="6"/>
                  </a:cubicBezTo>
                  <a:cubicBezTo>
                    <a:pt x="422" y="8"/>
                    <a:pt x="422" y="8"/>
                    <a:pt x="422" y="8"/>
                  </a:cubicBezTo>
                  <a:cubicBezTo>
                    <a:pt x="422" y="8"/>
                    <a:pt x="422" y="8"/>
                    <a:pt x="422" y="8"/>
                  </a:cubicBezTo>
                  <a:cubicBezTo>
                    <a:pt x="419" y="6"/>
                    <a:pt x="419" y="6"/>
                    <a:pt x="419" y="6"/>
                  </a:cubicBezTo>
                  <a:cubicBezTo>
                    <a:pt x="420" y="9"/>
                    <a:pt x="420" y="9"/>
                    <a:pt x="420" y="9"/>
                  </a:cubicBezTo>
                  <a:cubicBezTo>
                    <a:pt x="420" y="9"/>
                    <a:pt x="421" y="9"/>
                    <a:pt x="422" y="8"/>
                  </a:cubicBezTo>
                  <a:cubicBezTo>
                    <a:pt x="419" y="6"/>
                    <a:pt x="419" y="6"/>
                    <a:pt x="419" y="6"/>
                  </a:cubicBezTo>
                  <a:cubicBezTo>
                    <a:pt x="420" y="9"/>
                    <a:pt x="420" y="9"/>
                    <a:pt x="420" y="9"/>
                  </a:cubicBezTo>
                  <a:cubicBezTo>
                    <a:pt x="419" y="7"/>
                    <a:pt x="419" y="7"/>
                    <a:pt x="419" y="7"/>
                  </a:cubicBezTo>
                  <a:cubicBezTo>
                    <a:pt x="419" y="9"/>
                    <a:pt x="419" y="9"/>
                    <a:pt x="419" y="9"/>
                  </a:cubicBezTo>
                  <a:cubicBezTo>
                    <a:pt x="419" y="9"/>
                    <a:pt x="420" y="9"/>
                    <a:pt x="420" y="9"/>
                  </a:cubicBezTo>
                  <a:cubicBezTo>
                    <a:pt x="419" y="7"/>
                    <a:pt x="419" y="7"/>
                    <a:pt x="419" y="7"/>
                  </a:cubicBezTo>
                  <a:cubicBezTo>
                    <a:pt x="419" y="9"/>
                    <a:pt x="419" y="9"/>
                    <a:pt x="419" y="9"/>
                  </a:cubicBezTo>
                  <a:cubicBezTo>
                    <a:pt x="419" y="9"/>
                    <a:pt x="419" y="9"/>
                    <a:pt x="419" y="9"/>
                  </a:cubicBezTo>
                  <a:cubicBezTo>
                    <a:pt x="419" y="9"/>
                    <a:pt x="419" y="9"/>
                    <a:pt x="419" y="9"/>
                  </a:cubicBezTo>
                  <a:cubicBezTo>
                    <a:pt x="419" y="9"/>
                    <a:pt x="419" y="9"/>
                    <a:pt x="419" y="9"/>
                  </a:cubicBezTo>
                  <a:cubicBezTo>
                    <a:pt x="419" y="9"/>
                    <a:pt x="419" y="9"/>
                    <a:pt x="419" y="9"/>
                  </a:cubicBezTo>
                  <a:cubicBezTo>
                    <a:pt x="419" y="9"/>
                    <a:pt x="419" y="9"/>
                    <a:pt x="419" y="9"/>
                  </a:cubicBezTo>
                  <a:cubicBezTo>
                    <a:pt x="419" y="9"/>
                    <a:pt x="420" y="10"/>
                    <a:pt x="421" y="10"/>
                  </a:cubicBezTo>
                  <a:cubicBezTo>
                    <a:pt x="426" y="11"/>
                    <a:pt x="436" y="16"/>
                    <a:pt x="449" y="23"/>
                  </a:cubicBezTo>
                  <a:cubicBezTo>
                    <a:pt x="494" y="47"/>
                    <a:pt x="579" y="97"/>
                    <a:pt x="653" y="141"/>
                  </a:cubicBezTo>
                  <a:cubicBezTo>
                    <a:pt x="690" y="163"/>
                    <a:pt x="724" y="184"/>
                    <a:pt x="749" y="199"/>
                  </a:cubicBezTo>
                  <a:cubicBezTo>
                    <a:pt x="761" y="206"/>
                    <a:pt x="771" y="212"/>
                    <a:pt x="778" y="217"/>
                  </a:cubicBezTo>
                  <a:cubicBezTo>
                    <a:pt x="785" y="221"/>
                    <a:pt x="789" y="223"/>
                    <a:pt x="789" y="223"/>
                  </a:cubicBezTo>
                  <a:cubicBezTo>
                    <a:pt x="791" y="225"/>
                    <a:pt x="794" y="224"/>
                    <a:pt x="795" y="222"/>
                  </a:cubicBezTo>
                  <a:cubicBezTo>
                    <a:pt x="795" y="221"/>
                    <a:pt x="795" y="221"/>
                    <a:pt x="795" y="220"/>
                  </a:cubicBezTo>
                  <a:cubicBezTo>
                    <a:pt x="795" y="218"/>
                    <a:pt x="795" y="218"/>
                    <a:pt x="794" y="217"/>
                  </a:cubicBezTo>
                  <a:cubicBezTo>
                    <a:pt x="794" y="216"/>
                    <a:pt x="793" y="215"/>
                    <a:pt x="792" y="214"/>
                  </a:cubicBezTo>
                  <a:cubicBezTo>
                    <a:pt x="790" y="213"/>
                    <a:pt x="787" y="210"/>
                    <a:pt x="783" y="208"/>
                  </a:cubicBezTo>
                  <a:cubicBezTo>
                    <a:pt x="768" y="197"/>
                    <a:pt x="740" y="179"/>
                    <a:pt x="706" y="158"/>
                  </a:cubicBezTo>
                  <a:cubicBezTo>
                    <a:pt x="604" y="94"/>
                    <a:pt x="450" y="2"/>
                    <a:pt x="450" y="2"/>
                  </a:cubicBezTo>
                  <a:cubicBezTo>
                    <a:pt x="448" y="6"/>
                    <a:pt x="448" y="6"/>
                    <a:pt x="448" y="6"/>
                  </a:cubicBezTo>
                  <a:cubicBezTo>
                    <a:pt x="451" y="8"/>
                    <a:pt x="451" y="8"/>
                    <a:pt x="451" y="8"/>
                  </a:cubicBezTo>
                  <a:cubicBezTo>
                    <a:pt x="449" y="6"/>
                    <a:pt x="449" y="6"/>
                    <a:pt x="449" y="6"/>
                  </a:cubicBezTo>
                  <a:cubicBezTo>
                    <a:pt x="450" y="9"/>
                    <a:pt x="450" y="9"/>
                    <a:pt x="450" y="9"/>
                  </a:cubicBezTo>
                  <a:cubicBezTo>
                    <a:pt x="450" y="9"/>
                    <a:pt x="451" y="8"/>
                    <a:pt x="451" y="8"/>
                  </a:cubicBezTo>
                  <a:cubicBezTo>
                    <a:pt x="449" y="6"/>
                    <a:pt x="449" y="6"/>
                    <a:pt x="449" y="6"/>
                  </a:cubicBezTo>
                  <a:cubicBezTo>
                    <a:pt x="450" y="9"/>
                    <a:pt x="450" y="9"/>
                    <a:pt x="450" y="9"/>
                  </a:cubicBezTo>
                  <a:cubicBezTo>
                    <a:pt x="449" y="7"/>
                    <a:pt x="449" y="7"/>
                    <a:pt x="449" y="7"/>
                  </a:cubicBezTo>
                  <a:cubicBezTo>
                    <a:pt x="449" y="9"/>
                    <a:pt x="449" y="9"/>
                    <a:pt x="449" y="9"/>
                  </a:cubicBezTo>
                  <a:cubicBezTo>
                    <a:pt x="449" y="9"/>
                    <a:pt x="450" y="9"/>
                    <a:pt x="450" y="9"/>
                  </a:cubicBezTo>
                  <a:cubicBezTo>
                    <a:pt x="449" y="7"/>
                    <a:pt x="449" y="7"/>
                    <a:pt x="449" y="7"/>
                  </a:cubicBezTo>
                  <a:cubicBezTo>
                    <a:pt x="449" y="9"/>
                    <a:pt x="449" y="9"/>
                    <a:pt x="449" y="9"/>
                  </a:cubicBezTo>
                  <a:cubicBezTo>
                    <a:pt x="449" y="9"/>
                    <a:pt x="450" y="9"/>
                    <a:pt x="451" y="10"/>
                  </a:cubicBezTo>
                  <a:cubicBezTo>
                    <a:pt x="453" y="10"/>
                    <a:pt x="457" y="12"/>
                    <a:pt x="461" y="13"/>
                  </a:cubicBezTo>
                  <a:cubicBezTo>
                    <a:pt x="477" y="21"/>
                    <a:pt x="505" y="37"/>
                    <a:pt x="538" y="56"/>
                  </a:cubicBezTo>
                  <a:cubicBezTo>
                    <a:pt x="588" y="85"/>
                    <a:pt x="650" y="123"/>
                    <a:pt x="699" y="153"/>
                  </a:cubicBezTo>
                  <a:cubicBezTo>
                    <a:pt x="724" y="169"/>
                    <a:pt x="745" y="182"/>
                    <a:pt x="761" y="191"/>
                  </a:cubicBezTo>
                  <a:cubicBezTo>
                    <a:pt x="768" y="196"/>
                    <a:pt x="775" y="200"/>
                    <a:pt x="779" y="203"/>
                  </a:cubicBezTo>
                  <a:cubicBezTo>
                    <a:pt x="781" y="204"/>
                    <a:pt x="783" y="205"/>
                    <a:pt x="784" y="206"/>
                  </a:cubicBezTo>
                  <a:cubicBezTo>
                    <a:pt x="785" y="206"/>
                    <a:pt x="785" y="206"/>
                    <a:pt x="786" y="207"/>
                  </a:cubicBezTo>
                  <a:cubicBezTo>
                    <a:pt x="786" y="207"/>
                    <a:pt x="786" y="207"/>
                    <a:pt x="786" y="207"/>
                  </a:cubicBezTo>
                  <a:cubicBezTo>
                    <a:pt x="787" y="207"/>
                    <a:pt x="787" y="207"/>
                    <a:pt x="787" y="207"/>
                  </a:cubicBezTo>
                  <a:cubicBezTo>
                    <a:pt x="787" y="207"/>
                    <a:pt x="787" y="207"/>
                    <a:pt x="788" y="207"/>
                  </a:cubicBezTo>
                  <a:cubicBezTo>
                    <a:pt x="789" y="207"/>
                    <a:pt x="789" y="207"/>
                    <a:pt x="789" y="207"/>
                  </a:cubicBezTo>
                  <a:cubicBezTo>
                    <a:pt x="790" y="207"/>
                    <a:pt x="791" y="206"/>
                    <a:pt x="791" y="206"/>
                  </a:cubicBezTo>
                  <a:cubicBezTo>
                    <a:pt x="792" y="205"/>
                    <a:pt x="792" y="205"/>
                    <a:pt x="792" y="205"/>
                  </a:cubicBezTo>
                  <a:cubicBezTo>
                    <a:pt x="792" y="205"/>
                    <a:pt x="792" y="204"/>
                    <a:pt x="792" y="203"/>
                  </a:cubicBezTo>
                  <a:cubicBezTo>
                    <a:pt x="792" y="202"/>
                    <a:pt x="792" y="201"/>
                    <a:pt x="791" y="200"/>
                  </a:cubicBezTo>
                  <a:cubicBezTo>
                    <a:pt x="791" y="199"/>
                    <a:pt x="790" y="199"/>
                    <a:pt x="789" y="198"/>
                  </a:cubicBezTo>
                  <a:cubicBezTo>
                    <a:pt x="787" y="196"/>
                    <a:pt x="784" y="194"/>
                    <a:pt x="781" y="191"/>
                  </a:cubicBezTo>
                  <a:cubicBezTo>
                    <a:pt x="767" y="181"/>
                    <a:pt x="741" y="164"/>
                    <a:pt x="710" y="144"/>
                  </a:cubicBezTo>
                  <a:cubicBezTo>
                    <a:pt x="615" y="85"/>
                    <a:pt x="473" y="1"/>
                    <a:pt x="473" y="1"/>
                  </a:cubicBezTo>
                  <a:cubicBezTo>
                    <a:pt x="472" y="1"/>
                    <a:pt x="471" y="1"/>
                    <a:pt x="470" y="1"/>
                  </a:cubicBezTo>
                  <a:cubicBezTo>
                    <a:pt x="469" y="1"/>
                    <a:pt x="468" y="2"/>
                    <a:pt x="467" y="3"/>
                  </a:cubicBezTo>
                  <a:cubicBezTo>
                    <a:pt x="467" y="4"/>
                    <a:pt x="467" y="5"/>
                    <a:pt x="467" y="6"/>
                  </a:cubicBezTo>
                  <a:cubicBezTo>
                    <a:pt x="467" y="7"/>
                    <a:pt x="468" y="8"/>
                    <a:pt x="469" y="8"/>
                  </a:cubicBezTo>
                  <a:cubicBezTo>
                    <a:pt x="790" y="194"/>
                    <a:pt x="790" y="194"/>
                    <a:pt x="790" y="194"/>
                  </a:cubicBezTo>
                  <a:cubicBezTo>
                    <a:pt x="792" y="195"/>
                    <a:pt x="794" y="195"/>
                    <a:pt x="795" y="193"/>
                  </a:cubicBezTo>
                  <a:cubicBezTo>
                    <a:pt x="796" y="192"/>
                    <a:pt x="796" y="191"/>
                    <a:pt x="796" y="191"/>
                  </a:cubicBezTo>
                  <a:cubicBezTo>
                    <a:pt x="796" y="189"/>
                    <a:pt x="795" y="189"/>
                    <a:pt x="795" y="188"/>
                  </a:cubicBezTo>
                  <a:cubicBezTo>
                    <a:pt x="795" y="187"/>
                    <a:pt x="794" y="186"/>
                    <a:pt x="793" y="185"/>
                  </a:cubicBezTo>
                  <a:cubicBezTo>
                    <a:pt x="791" y="183"/>
                    <a:pt x="788" y="181"/>
                    <a:pt x="785" y="178"/>
                  </a:cubicBezTo>
                  <a:cubicBezTo>
                    <a:pt x="772" y="169"/>
                    <a:pt x="748" y="153"/>
                    <a:pt x="718" y="134"/>
                  </a:cubicBezTo>
                  <a:cubicBezTo>
                    <a:pt x="630" y="79"/>
                    <a:pt x="495" y="1"/>
                    <a:pt x="495" y="1"/>
                  </a:cubicBezTo>
                  <a:cubicBezTo>
                    <a:pt x="494" y="0"/>
                    <a:pt x="491" y="1"/>
                    <a:pt x="490" y="3"/>
                  </a:cubicBezTo>
                  <a:cubicBezTo>
                    <a:pt x="489" y="4"/>
                    <a:pt x="490" y="7"/>
                    <a:pt x="491" y="8"/>
                  </a:cubicBezTo>
                  <a:cubicBezTo>
                    <a:pt x="491" y="8"/>
                    <a:pt x="561" y="51"/>
                    <a:pt x="632" y="93"/>
                  </a:cubicBezTo>
                  <a:cubicBezTo>
                    <a:pt x="668" y="115"/>
                    <a:pt x="704" y="136"/>
                    <a:pt x="732" y="152"/>
                  </a:cubicBezTo>
                  <a:cubicBezTo>
                    <a:pt x="747" y="160"/>
                    <a:pt x="759" y="167"/>
                    <a:pt x="768" y="172"/>
                  </a:cubicBezTo>
                  <a:cubicBezTo>
                    <a:pt x="773" y="174"/>
                    <a:pt x="777" y="176"/>
                    <a:pt x="780" y="177"/>
                  </a:cubicBezTo>
                  <a:cubicBezTo>
                    <a:pt x="782" y="178"/>
                    <a:pt x="783" y="179"/>
                    <a:pt x="784" y="179"/>
                  </a:cubicBezTo>
                  <a:cubicBezTo>
                    <a:pt x="786" y="179"/>
                    <a:pt x="787" y="180"/>
                    <a:pt x="788" y="180"/>
                  </a:cubicBezTo>
                  <a:cubicBezTo>
                    <a:pt x="788" y="180"/>
                    <a:pt x="789" y="180"/>
                    <a:pt x="790" y="179"/>
                  </a:cubicBezTo>
                  <a:cubicBezTo>
                    <a:pt x="790" y="179"/>
                    <a:pt x="791" y="179"/>
                    <a:pt x="792" y="178"/>
                  </a:cubicBezTo>
                  <a:cubicBezTo>
                    <a:pt x="792" y="178"/>
                    <a:pt x="792" y="178"/>
                    <a:pt x="792" y="178"/>
                  </a:cubicBezTo>
                  <a:cubicBezTo>
                    <a:pt x="792" y="177"/>
                    <a:pt x="793" y="176"/>
                    <a:pt x="793" y="175"/>
                  </a:cubicBezTo>
                  <a:cubicBezTo>
                    <a:pt x="793" y="174"/>
                    <a:pt x="792" y="174"/>
                    <a:pt x="792" y="174"/>
                  </a:cubicBezTo>
                  <a:cubicBezTo>
                    <a:pt x="792" y="173"/>
                    <a:pt x="791" y="172"/>
                    <a:pt x="791" y="172"/>
                  </a:cubicBezTo>
                  <a:cubicBezTo>
                    <a:pt x="790" y="171"/>
                    <a:pt x="790" y="171"/>
                    <a:pt x="789" y="170"/>
                  </a:cubicBezTo>
                  <a:cubicBezTo>
                    <a:pt x="785" y="167"/>
                    <a:pt x="779" y="163"/>
                    <a:pt x="770" y="157"/>
                  </a:cubicBezTo>
                  <a:cubicBezTo>
                    <a:pt x="738" y="138"/>
                    <a:pt x="676" y="102"/>
                    <a:pt x="622" y="70"/>
                  </a:cubicBezTo>
                  <a:cubicBezTo>
                    <a:pt x="595" y="54"/>
                    <a:pt x="570" y="39"/>
                    <a:pt x="552" y="27"/>
                  </a:cubicBezTo>
                  <a:cubicBezTo>
                    <a:pt x="543" y="21"/>
                    <a:pt x="536" y="16"/>
                    <a:pt x="531" y="13"/>
                  </a:cubicBezTo>
                  <a:cubicBezTo>
                    <a:pt x="528" y="11"/>
                    <a:pt x="526" y="9"/>
                    <a:pt x="525" y="8"/>
                  </a:cubicBezTo>
                  <a:cubicBezTo>
                    <a:pt x="524" y="8"/>
                    <a:pt x="524" y="7"/>
                    <a:pt x="524" y="7"/>
                  </a:cubicBezTo>
                  <a:cubicBezTo>
                    <a:pt x="524" y="7"/>
                    <a:pt x="524" y="7"/>
                    <a:pt x="524" y="7"/>
                  </a:cubicBezTo>
                  <a:cubicBezTo>
                    <a:pt x="522" y="8"/>
                    <a:pt x="522" y="8"/>
                    <a:pt x="522" y="8"/>
                  </a:cubicBezTo>
                  <a:cubicBezTo>
                    <a:pt x="524" y="8"/>
                    <a:pt x="524" y="8"/>
                    <a:pt x="524" y="8"/>
                  </a:cubicBezTo>
                  <a:cubicBezTo>
                    <a:pt x="524" y="7"/>
                    <a:pt x="524" y="7"/>
                    <a:pt x="524" y="7"/>
                  </a:cubicBezTo>
                  <a:cubicBezTo>
                    <a:pt x="522" y="8"/>
                    <a:pt x="522" y="8"/>
                    <a:pt x="522" y="8"/>
                  </a:cubicBezTo>
                  <a:cubicBezTo>
                    <a:pt x="524" y="8"/>
                    <a:pt x="524" y="8"/>
                    <a:pt x="524" y="8"/>
                  </a:cubicBezTo>
                  <a:cubicBezTo>
                    <a:pt x="521" y="8"/>
                    <a:pt x="521" y="8"/>
                    <a:pt x="521" y="8"/>
                  </a:cubicBezTo>
                  <a:cubicBezTo>
                    <a:pt x="524" y="10"/>
                    <a:pt x="524" y="10"/>
                    <a:pt x="524" y="10"/>
                  </a:cubicBezTo>
                  <a:cubicBezTo>
                    <a:pt x="524" y="9"/>
                    <a:pt x="524" y="9"/>
                    <a:pt x="524" y="8"/>
                  </a:cubicBezTo>
                  <a:cubicBezTo>
                    <a:pt x="521" y="8"/>
                    <a:pt x="521" y="8"/>
                    <a:pt x="521" y="8"/>
                  </a:cubicBezTo>
                  <a:cubicBezTo>
                    <a:pt x="524" y="10"/>
                    <a:pt x="524" y="10"/>
                    <a:pt x="524" y="10"/>
                  </a:cubicBezTo>
                  <a:cubicBezTo>
                    <a:pt x="520" y="8"/>
                    <a:pt x="520" y="8"/>
                    <a:pt x="520" y="8"/>
                  </a:cubicBezTo>
                  <a:cubicBezTo>
                    <a:pt x="518" y="11"/>
                    <a:pt x="518" y="11"/>
                    <a:pt x="518" y="11"/>
                  </a:cubicBezTo>
                  <a:cubicBezTo>
                    <a:pt x="518" y="11"/>
                    <a:pt x="585" y="49"/>
                    <a:pt x="651" y="86"/>
                  </a:cubicBezTo>
                  <a:cubicBezTo>
                    <a:pt x="685" y="105"/>
                    <a:pt x="718" y="124"/>
                    <a:pt x="743" y="138"/>
                  </a:cubicBezTo>
                  <a:cubicBezTo>
                    <a:pt x="756" y="145"/>
                    <a:pt x="767" y="151"/>
                    <a:pt x="774" y="155"/>
                  </a:cubicBezTo>
                  <a:cubicBezTo>
                    <a:pt x="778" y="157"/>
                    <a:pt x="781" y="159"/>
                    <a:pt x="783" y="160"/>
                  </a:cubicBezTo>
                  <a:cubicBezTo>
                    <a:pt x="784" y="160"/>
                    <a:pt x="785" y="161"/>
                    <a:pt x="786" y="161"/>
                  </a:cubicBezTo>
                  <a:cubicBezTo>
                    <a:pt x="787" y="162"/>
                    <a:pt x="787" y="162"/>
                    <a:pt x="787" y="162"/>
                  </a:cubicBezTo>
                  <a:cubicBezTo>
                    <a:pt x="787" y="162"/>
                    <a:pt x="787" y="162"/>
                    <a:pt x="787" y="162"/>
                  </a:cubicBezTo>
                  <a:cubicBezTo>
                    <a:pt x="788" y="162"/>
                    <a:pt x="788" y="162"/>
                    <a:pt x="789" y="162"/>
                  </a:cubicBezTo>
                  <a:cubicBezTo>
                    <a:pt x="789" y="162"/>
                    <a:pt x="789" y="162"/>
                    <a:pt x="790" y="162"/>
                  </a:cubicBezTo>
                  <a:cubicBezTo>
                    <a:pt x="790" y="162"/>
                    <a:pt x="791" y="161"/>
                    <a:pt x="792" y="160"/>
                  </a:cubicBezTo>
                  <a:cubicBezTo>
                    <a:pt x="793" y="159"/>
                    <a:pt x="793" y="158"/>
                    <a:pt x="793" y="157"/>
                  </a:cubicBezTo>
                  <a:cubicBezTo>
                    <a:pt x="792" y="156"/>
                    <a:pt x="792" y="155"/>
                    <a:pt x="791" y="155"/>
                  </a:cubicBezTo>
                  <a:cubicBezTo>
                    <a:pt x="547" y="3"/>
                    <a:pt x="547" y="3"/>
                    <a:pt x="547" y="3"/>
                  </a:cubicBezTo>
                  <a:cubicBezTo>
                    <a:pt x="545" y="6"/>
                    <a:pt x="545" y="6"/>
                    <a:pt x="545" y="6"/>
                  </a:cubicBezTo>
                  <a:cubicBezTo>
                    <a:pt x="549" y="8"/>
                    <a:pt x="549" y="8"/>
                    <a:pt x="549" y="8"/>
                  </a:cubicBezTo>
                  <a:cubicBezTo>
                    <a:pt x="546" y="6"/>
                    <a:pt x="546" y="6"/>
                    <a:pt x="546" y="6"/>
                  </a:cubicBezTo>
                  <a:cubicBezTo>
                    <a:pt x="547" y="9"/>
                    <a:pt x="547" y="9"/>
                    <a:pt x="547" y="9"/>
                  </a:cubicBezTo>
                  <a:cubicBezTo>
                    <a:pt x="547" y="9"/>
                    <a:pt x="548" y="9"/>
                    <a:pt x="549" y="8"/>
                  </a:cubicBezTo>
                  <a:cubicBezTo>
                    <a:pt x="546" y="6"/>
                    <a:pt x="546" y="6"/>
                    <a:pt x="546" y="6"/>
                  </a:cubicBezTo>
                  <a:cubicBezTo>
                    <a:pt x="547" y="9"/>
                    <a:pt x="547" y="9"/>
                    <a:pt x="547" y="9"/>
                  </a:cubicBezTo>
                  <a:cubicBezTo>
                    <a:pt x="546" y="7"/>
                    <a:pt x="546" y="7"/>
                    <a:pt x="546" y="7"/>
                  </a:cubicBezTo>
                  <a:cubicBezTo>
                    <a:pt x="546" y="10"/>
                    <a:pt x="546" y="10"/>
                    <a:pt x="546" y="10"/>
                  </a:cubicBezTo>
                  <a:cubicBezTo>
                    <a:pt x="546" y="10"/>
                    <a:pt x="546" y="10"/>
                    <a:pt x="547" y="9"/>
                  </a:cubicBezTo>
                  <a:cubicBezTo>
                    <a:pt x="546" y="7"/>
                    <a:pt x="546" y="7"/>
                    <a:pt x="546" y="7"/>
                  </a:cubicBezTo>
                  <a:cubicBezTo>
                    <a:pt x="546" y="10"/>
                    <a:pt x="546" y="10"/>
                    <a:pt x="546" y="10"/>
                  </a:cubicBezTo>
                  <a:cubicBezTo>
                    <a:pt x="546" y="9"/>
                    <a:pt x="546" y="9"/>
                    <a:pt x="546" y="9"/>
                  </a:cubicBezTo>
                  <a:cubicBezTo>
                    <a:pt x="546" y="10"/>
                    <a:pt x="546" y="10"/>
                    <a:pt x="546" y="10"/>
                  </a:cubicBezTo>
                  <a:cubicBezTo>
                    <a:pt x="546" y="10"/>
                    <a:pt x="546" y="10"/>
                    <a:pt x="546" y="10"/>
                  </a:cubicBezTo>
                  <a:cubicBezTo>
                    <a:pt x="546" y="9"/>
                    <a:pt x="546" y="9"/>
                    <a:pt x="546" y="9"/>
                  </a:cubicBezTo>
                  <a:cubicBezTo>
                    <a:pt x="546" y="10"/>
                    <a:pt x="546" y="10"/>
                    <a:pt x="546" y="10"/>
                  </a:cubicBezTo>
                  <a:cubicBezTo>
                    <a:pt x="546" y="9"/>
                    <a:pt x="546" y="10"/>
                    <a:pt x="547" y="10"/>
                  </a:cubicBezTo>
                  <a:cubicBezTo>
                    <a:pt x="550" y="11"/>
                    <a:pt x="557" y="14"/>
                    <a:pt x="565" y="18"/>
                  </a:cubicBezTo>
                  <a:cubicBezTo>
                    <a:pt x="595" y="33"/>
                    <a:pt x="651" y="65"/>
                    <a:pt x="700" y="93"/>
                  </a:cubicBezTo>
                  <a:cubicBezTo>
                    <a:pt x="724" y="106"/>
                    <a:pt x="747" y="120"/>
                    <a:pt x="763" y="129"/>
                  </a:cubicBezTo>
                  <a:cubicBezTo>
                    <a:pt x="771" y="134"/>
                    <a:pt x="778" y="138"/>
                    <a:pt x="782" y="140"/>
                  </a:cubicBezTo>
                  <a:cubicBezTo>
                    <a:pt x="787" y="143"/>
                    <a:pt x="789" y="145"/>
                    <a:pt x="789" y="145"/>
                  </a:cubicBezTo>
                  <a:cubicBezTo>
                    <a:pt x="790" y="145"/>
                    <a:pt x="791" y="145"/>
                    <a:pt x="792" y="145"/>
                  </a:cubicBezTo>
                  <a:cubicBezTo>
                    <a:pt x="793" y="145"/>
                    <a:pt x="794" y="144"/>
                    <a:pt x="795" y="143"/>
                  </a:cubicBezTo>
                  <a:cubicBezTo>
                    <a:pt x="795" y="142"/>
                    <a:pt x="795" y="141"/>
                    <a:pt x="795" y="140"/>
                  </a:cubicBezTo>
                  <a:cubicBezTo>
                    <a:pt x="795" y="139"/>
                    <a:pt x="794" y="138"/>
                    <a:pt x="793" y="138"/>
                  </a:cubicBezTo>
                  <a:cubicBezTo>
                    <a:pt x="793" y="138"/>
                    <a:pt x="790" y="136"/>
                    <a:pt x="784" y="133"/>
                  </a:cubicBezTo>
                  <a:cubicBezTo>
                    <a:pt x="764" y="120"/>
                    <a:pt x="712" y="90"/>
                    <a:pt x="666" y="62"/>
                  </a:cubicBezTo>
                  <a:cubicBezTo>
                    <a:pt x="643" y="48"/>
                    <a:pt x="622" y="34"/>
                    <a:pt x="606" y="24"/>
                  </a:cubicBezTo>
                  <a:cubicBezTo>
                    <a:pt x="598" y="19"/>
                    <a:pt x="591" y="14"/>
                    <a:pt x="587" y="11"/>
                  </a:cubicBezTo>
                  <a:cubicBezTo>
                    <a:pt x="584" y="9"/>
                    <a:pt x="583" y="8"/>
                    <a:pt x="582" y="7"/>
                  </a:cubicBezTo>
                  <a:cubicBezTo>
                    <a:pt x="581" y="7"/>
                    <a:pt x="581" y="6"/>
                    <a:pt x="581" y="6"/>
                  </a:cubicBezTo>
                  <a:cubicBezTo>
                    <a:pt x="581" y="6"/>
                    <a:pt x="581" y="6"/>
                    <a:pt x="581" y="6"/>
                  </a:cubicBezTo>
                  <a:cubicBezTo>
                    <a:pt x="580" y="6"/>
                    <a:pt x="580" y="6"/>
                    <a:pt x="580" y="6"/>
                  </a:cubicBezTo>
                  <a:cubicBezTo>
                    <a:pt x="581" y="6"/>
                    <a:pt x="581" y="6"/>
                    <a:pt x="581" y="6"/>
                  </a:cubicBezTo>
                  <a:cubicBezTo>
                    <a:pt x="581" y="6"/>
                    <a:pt x="581" y="6"/>
                    <a:pt x="581" y="6"/>
                  </a:cubicBezTo>
                  <a:cubicBezTo>
                    <a:pt x="580" y="6"/>
                    <a:pt x="580" y="6"/>
                    <a:pt x="580" y="6"/>
                  </a:cubicBezTo>
                  <a:cubicBezTo>
                    <a:pt x="581" y="6"/>
                    <a:pt x="581" y="6"/>
                    <a:pt x="581" y="6"/>
                  </a:cubicBezTo>
                  <a:cubicBezTo>
                    <a:pt x="578" y="8"/>
                    <a:pt x="578" y="8"/>
                    <a:pt x="578" y="8"/>
                  </a:cubicBezTo>
                  <a:cubicBezTo>
                    <a:pt x="581" y="8"/>
                    <a:pt x="581" y="8"/>
                    <a:pt x="581" y="8"/>
                  </a:cubicBezTo>
                  <a:cubicBezTo>
                    <a:pt x="581" y="7"/>
                    <a:pt x="581" y="6"/>
                    <a:pt x="581" y="6"/>
                  </a:cubicBezTo>
                  <a:cubicBezTo>
                    <a:pt x="578" y="8"/>
                    <a:pt x="578" y="8"/>
                    <a:pt x="578" y="8"/>
                  </a:cubicBezTo>
                  <a:cubicBezTo>
                    <a:pt x="581" y="8"/>
                    <a:pt x="581" y="8"/>
                    <a:pt x="581" y="8"/>
                  </a:cubicBezTo>
                  <a:cubicBezTo>
                    <a:pt x="578" y="8"/>
                    <a:pt x="578" y="8"/>
                    <a:pt x="578" y="8"/>
                  </a:cubicBezTo>
                  <a:cubicBezTo>
                    <a:pt x="581" y="10"/>
                    <a:pt x="581" y="10"/>
                    <a:pt x="581" y="10"/>
                  </a:cubicBezTo>
                  <a:cubicBezTo>
                    <a:pt x="581" y="9"/>
                    <a:pt x="581" y="8"/>
                    <a:pt x="581" y="8"/>
                  </a:cubicBezTo>
                  <a:cubicBezTo>
                    <a:pt x="578" y="8"/>
                    <a:pt x="578" y="8"/>
                    <a:pt x="578" y="8"/>
                  </a:cubicBezTo>
                  <a:cubicBezTo>
                    <a:pt x="581" y="10"/>
                    <a:pt x="581" y="10"/>
                    <a:pt x="581" y="10"/>
                  </a:cubicBezTo>
                  <a:cubicBezTo>
                    <a:pt x="577" y="7"/>
                    <a:pt x="577" y="7"/>
                    <a:pt x="577" y="7"/>
                  </a:cubicBezTo>
                  <a:cubicBezTo>
                    <a:pt x="575" y="11"/>
                    <a:pt x="575" y="11"/>
                    <a:pt x="575" y="11"/>
                  </a:cubicBezTo>
                  <a:cubicBezTo>
                    <a:pt x="575" y="11"/>
                    <a:pt x="627" y="39"/>
                    <a:pt x="680" y="67"/>
                  </a:cubicBezTo>
                  <a:cubicBezTo>
                    <a:pt x="706" y="81"/>
                    <a:pt x="732" y="95"/>
                    <a:pt x="753" y="106"/>
                  </a:cubicBezTo>
                  <a:cubicBezTo>
                    <a:pt x="763" y="111"/>
                    <a:pt x="771" y="115"/>
                    <a:pt x="777" y="118"/>
                  </a:cubicBezTo>
                  <a:cubicBezTo>
                    <a:pt x="780" y="120"/>
                    <a:pt x="783" y="121"/>
                    <a:pt x="784" y="122"/>
                  </a:cubicBezTo>
                  <a:cubicBezTo>
                    <a:pt x="785" y="123"/>
                    <a:pt x="786" y="123"/>
                    <a:pt x="787" y="123"/>
                  </a:cubicBezTo>
                  <a:cubicBezTo>
                    <a:pt x="788" y="123"/>
                    <a:pt x="788" y="123"/>
                    <a:pt x="788" y="123"/>
                  </a:cubicBezTo>
                  <a:cubicBezTo>
                    <a:pt x="788" y="124"/>
                    <a:pt x="788" y="124"/>
                    <a:pt x="788" y="124"/>
                  </a:cubicBezTo>
                  <a:cubicBezTo>
                    <a:pt x="788" y="124"/>
                    <a:pt x="789" y="124"/>
                    <a:pt x="789" y="124"/>
                  </a:cubicBezTo>
                  <a:cubicBezTo>
                    <a:pt x="789" y="124"/>
                    <a:pt x="790" y="124"/>
                    <a:pt x="790" y="124"/>
                  </a:cubicBezTo>
                  <a:cubicBezTo>
                    <a:pt x="791" y="123"/>
                    <a:pt x="792" y="123"/>
                    <a:pt x="792" y="122"/>
                  </a:cubicBezTo>
                  <a:cubicBezTo>
                    <a:pt x="793" y="121"/>
                    <a:pt x="793" y="120"/>
                    <a:pt x="793" y="119"/>
                  </a:cubicBezTo>
                  <a:cubicBezTo>
                    <a:pt x="793" y="118"/>
                    <a:pt x="792" y="117"/>
                    <a:pt x="791" y="117"/>
                  </a:cubicBezTo>
                  <a:cubicBezTo>
                    <a:pt x="607" y="1"/>
                    <a:pt x="607" y="1"/>
                    <a:pt x="607" y="1"/>
                  </a:cubicBezTo>
                  <a:cubicBezTo>
                    <a:pt x="605" y="5"/>
                    <a:pt x="605" y="5"/>
                    <a:pt x="605" y="5"/>
                  </a:cubicBezTo>
                  <a:cubicBezTo>
                    <a:pt x="603" y="8"/>
                    <a:pt x="603" y="8"/>
                    <a:pt x="603" y="8"/>
                  </a:cubicBezTo>
                  <a:cubicBezTo>
                    <a:pt x="603" y="8"/>
                    <a:pt x="648" y="34"/>
                    <a:pt x="693" y="59"/>
                  </a:cubicBezTo>
                  <a:cubicBezTo>
                    <a:pt x="716" y="72"/>
                    <a:pt x="739" y="85"/>
                    <a:pt x="757" y="95"/>
                  </a:cubicBezTo>
                  <a:cubicBezTo>
                    <a:pt x="766" y="99"/>
                    <a:pt x="774" y="103"/>
                    <a:pt x="780" y="106"/>
                  </a:cubicBezTo>
                  <a:cubicBezTo>
                    <a:pt x="783" y="108"/>
                    <a:pt x="785" y="109"/>
                    <a:pt x="787" y="110"/>
                  </a:cubicBezTo>
                  <a:cubicBezTo>
                    <a:pt x="788" y="110"/>
                    <a:pt x="789" y="110"/>
                    <a:pt x="790" y="111"/>
                  </a:cubicBezTo>
                  <a:cubicBezTo>
                    <a:pt x="790" y="111"/>
                    <a:pt x="791" y="111"/>
                    <a:pt x="792" y="111"/>
                  </a:cubicBezTo>
                  <a:cubicBezTo>
                    <a:pt x="792" y="111"/>
                    <a:pt x="793" y="111"/>
                    <a:pt x="794" y="111"/>
                  </a:cubicBezTo>
                  <a:cubicBezTo>
                    <a:pt x="794" y="111"/>
                    <a:pt x="795" y="110"/>
                    <a:pt x="796" y="109"/>
                  </a:cubicBezTo>
                  <a:cubicBezTo>
                    <a:pt x="796" y="109"/>
                    <a:pt x="796" y="109"/>
                    <a:pt x="796" y="109"/>
                  </a:cubicBezTo>
                  <a:cubicBezTo>
                    <a:pt x="796" y="108"/>
                    <a:pt x="796" y="108"/>
                    <a:pt x="796" y="107"/>
                  </a:cubicBezTo>
                  <a:cubicBezTo>
                    <a:pt x="796" y="106"/>
                    <a:pt x="796" y="105"/>
                    <a:pt x="796" y="105"/>
                  </a:cubicBezTo>
                  <a:cubicBezTo>
                    <a:pt x="795" y="104"/>
                    <a:pt x="795" y="104"/>
                    <a:pt x="795" y="104"/>
                  </a:cubicBezTo>
                  <a:cubicBezTo>
                    <a:pt x="795" y="103"/>
                    <a:pt x="794" y="103"/>
                    <a:pt x="793" y="103"/>
                  </a:cubicBezTo>
                  <a:cubicBezTo>
                    <a:pt x="791" y="101"/>
                    <a:pt x="787" y="98"/>
                    <a:pt x="782" y="95"/>
                  </a:cubicBezTo>
                  <a:cubicBezTo>
                    <a:pt x="743" y="69"/>
                    <a:pt x="633" y="3"/>
                    <a:pt x="633" y="3"/>
                  </a:cubicBezTo>
                  <a:cubicBezTo>
                    <a:pt x="630" y="6"/>
                    <a:pt x="630" y="6"/>
                    <a:pt x="630" y="6"/>
                  </a:cubicBezTo>
                  <a:cubicBezTo>
                    <a:pt x="629" y="9"/>
                    <a:pt x="629" y="9"/>
                    <a:pt x="629" y="9"/>
                  </a:cubicBezTo>
                  <a:cubicBezTo>
                    <a:pt x="790" y="97"/>
                    <a:pt x="790" y="97"/>
                    <a:pt x="790" y="97"/>
                  </a:cubicBezTo>
                  <a:cubicBezTo>
                    <a:pt x="791" y="98"/>
                    <a:pt x="794" y="98"/>
                    <a:pt x="795" y="96"/>
                  </a:cubicBezTo>
                  <a:cubicBezTo>
                    <a:pt x="796" y="94"/>
                    <a:pt x="795" y="92"/>
                    <a:pt x="793" y="91"/>
                  </a:cubicBezTo>
                  <a:cubicBezTo>
                    <a:pt x="793" y="91"/>
                    <a:pt x="791" y="89"/>
                    <a:pt x="787" y="87"/>
                  </a:cubicBezTo>
                  <a:cubicBezTo>
                    <a:pt x="774" y="79"/>
                    <a:pt x="741" y="59"/>
                    <a:pt x="711" y="40"/>
                  </a:cubicBezTo>
                  <a:cubicBezTo>
                    <a:pt x="696" y="31"/>
                    <a:pt x="681" y="22"/>
                    <a:pt x="671" y="15"/>
                  </a:cubicBezTo>
                  <a:cubicBezTo>
                    <a:pt x="666" y="12"/>
                    <a:pt x="661" y="9"/>
                    <a:pt x="658" y="7"/>
                  </a:cubicBezTo>
                  <a:cubicBezTo>
                    <a:pt x="657" y="6"/>
                    <a:pt x="656" y="5"/>
                    <a:pt x="655" y="5"/>
                  </a:cubicBezTo>
                  <a:cubicBezTo>
                    <a:pt x="655" y="4"/>
                    <a:pt x="655" y="4"/>
                    <a:pt x="655" y="4"/>
                  </a:cubicBezTo>
                  <a:cubicBezTo>
                    <a:pt x="655" y="4"/>
                    <a:pt x="655" y="4"/>
                    <a:pt x="655" y="4"/>
                  </a:cubicBezTo>
                  <a:cubicBezTo>
                    <a:pt x="653" y="6"/>
                    <a:pt x="653" y="6"/>
                    <a:pt x="653" y="6"/>
                  </a:cubicBezTo>
                  <a:cubicBezTo>
                    <a:pt x="655" y="4"/>
                    <a:pt x="655" y="4"/>
                    <a:pt x="655" y="4"/>
                  </a:cubicBezTo>
                  <a:cubicBezTo>
                    <a:pt x="655" y="4"/>
                    <a:pt x="655" y="4"/>
                    <a:pt x="655" y="4"/>
                  </a:cubicBezTo>
                  <a:cubicBezTo>
                    <a:pt x="653" y="6"/>
                    <a:pt x="653" y="6"/>
                    <a:pt x="653" y="6"/>
                  </a:cubicBezTo>
                  <a:cubicBezTo>
                    <a:pt x="655" y="4"/>
                    <a:pt x="655" y="4"/>
                    <a:pt x="655" y="4"/>
                  </a:cubicBezTo>
                  <a:cubicBezTo>
                    <a:pt x="652" y="7"/>
                    <a:pt x="652" y="7"/>
                    <a:pt x="652" y="7"/>
                  </a:cubicBezTo>
                  <a:cubicBezTo>
                    <a:pt x="655" y="5"/>
                    <a:pt x="655" y="5"/>
                    <a:pt x="655" y="5"/>
                  </a:cubicBezTo>
                  <a:cubicBezTo>
                    <a:pt x="655" y="4"/>
                    <a:pt x="655" y="4"/>
                    <a:pt x="655" y="4"/>
                  </a:cubicBezTo>
                  <a:cubicBezTo>
                    <a:pt x="652" y="7"/>
                    <a:pt x="652" y="7"/>
                    <a:pt x="652" y="7"/>
                  </a:cubicBezTo>
                  <a:cubicBezTo>
                    <a:pt x="655" y="5"/>
                    <a:pt x="655" y="5"/>
                    <a:pt x="655" y="5"/>
                  </a:cubicBezTo>
                  <a:cubicBezTo>
                    <a:pt x="652" y="7"/>
                    <a:pt x="652" y="7"/>
                    <a:pt x="652" y="7"/>
                  </a:cubicBezTo>
                  <a:cubicBezTo>
                    <a:pt x="656" y="7"/>
                    <a:pt x="656" y="7"/>
                    <a:pt x="656" y="7"/>
                  </a:cubicBezTo>
                  <a:cubicBezTo>
                    <a:pt x="656" y="6"/>
                    <a:pt x="655" y="5"/>
                    <a:pt x="655" y="5"/>
                  </a:cubicBezTo>
                  <a:cubicBezTo>
                    <a:pt x="652" y="7"/>
                    <a:pt x="652" y="7"/>
                    <a:pt x="652" y="7"/>
                  </a:cubicBezTo>
                  <a:cubicBezTo>
                    <a:pt x="656" y="7"/>
                    <a:pt x="656" y="7"/>
                    <a:pt x="656" y="7"/>
                  </a:cubicBezTo>
                  <a:cubicBezTo>
                    <a:pt x="652" y="7"/>
                    <a:pt x="652" y="7"/>
                    <a:pt x="652" y="7"/>
                  </a:cubicBezTo>
                  <a:cubicBezTo>
                    <a:pt x="655" y="9"/>
                    <a:pt x="655" y="9"/>
                    <a:pt x="655" y="9"/>
                  </a:cubicBezTo>
                  <a:cubicBezTo>
                    <a:pt x="655" y="8"/>
                    <a:pt x="656" y="7"/>
                    <a:pt x="656" y="7"/>
                  </a:cubicBezTo>
                  <a:cubicBezTo>
                    <a:pt x="652" y="7"/>
                    <a:pt x="652" y="7"/>
                    <a:pt x="652" y="7"/>
                  </a:cubicBezTo>
                  <a:cubicBezTo>
                    <a:pt x="655" y="9"/>
                    <a:pt x="655" y="9"/>
                    <a:pt x="655" y="9"/>
                  </a:cubicBezTo>
                  <a:cubicBezTo>
                    <a:pt x="655" y="9"/>
                    <a:pt x="655" y="9"/>
                    <a:pt x="655" y="9"/>
                  </a:cubicBezTo>
                  <a:cubicBezTo>
                    <a:pt x="652" y="7"/>
                    <a:pt x="652" y="7"/>
                    <a:pt x="652" y="7"/>
                  </a:cubicBezTo>
                  <a:cubicBezTo>
                    <a:pt x="653" y="10"/>
                    <a:pt x="653" y="10"/>
                    <a:pt x="653" y="10"/>
                  </a:cubicBezTo>
                  <a:cubicBezTo>
                    <a:pt x="653" y="10"/>
                    <a:pt x="654" y="10"/>
                    <a:pt x="655" y="9"/>
                  </a:cubicBezTo>
                  <a:cubicBezTo>
                    <a:pt x="652" y="7"/>
                    <a:pt x="652" y="7"/>
                    <a:pt x="652" y="7"/>
                  </a:cubicBezTo>
                  <a:cubicBezTo>
                    <a:pt x="653" y="10"/>
                    <a:pt x="653" y="10"/>
                    <a:pt x="653" y="10"/>
                  </a:cubicBezTo>
                  <a:cubicBezTo>
                    <a:pt x="652" y="7"/>
                    <a:pt x="652" y="7"/>
                    <a:pt x="652" y="7"/>
                  </a:cubicBezTo>
                  <a:cubicBezTo>
                    <a:pt x="652" y="10"/>
                    <a:pt x="652" y="10"/>
                    <a:pt x="652" y="10"/>
                  </a:cubicBezTo>
                  <a:cubicBezTo>
                    <a:pt x="652" y="10"/>
                    <a:pt x="652" y="10"/>
                    <a:pt x="653" y="10"/>
                  </a:cubicBezTo>
                  <a:cubicBezTo>
                    <a:pt x="652" y="7"/>
                    <a:pt x="652" y="7"/>
                    <a:pt x="652" y="7"/>
                  </a:cubicBezTo>
                  <a:cubicBezTo>
                    <a:pt x="652" y="10"/>
                    <a:pt x="652" y="10"/>
                    <a:pt x="652" y="10"/>
                  </a:cubicBezTo>
                  <a:cubicBezTo>
                    <a:pt x="652" y="9"/>
                    <a:pt x="652" y="9"/>
                    <a:pt x="652" y="9"/>
                  </a:cubicBezTo>
                  <a:cubicBezTo>
                    <a:pt x="652" y="10"/>
                    <a:pt x="652" y="10"/>
                    <a:pt x="652" y="10"/>
                  </a:cubicBezTo>
                  <a:cubicBezTo>
                    <a:pt x="652" y="10"/>
                    <a:pt x="652" y="10"/>
                    <a:pt x="652" y="10"/>
                  </a:cubicBezTo>
                  <a:cubicBezTo>
                    <a:pt x="652" y="9"/>
                    <a:pt x="652" y="9"/>
                    <a:pt x="652" y="9"/>
                  </a:cubicBezTo>
                  <a:cubicBezTo>
                    <a:pt x="652" y="10"/>
                    <a:pt x="652" y="10"/>
                    <a:pt x="652" y="10"/>
                  </a:cubicBezTo>
                  <a:cubicBezTo>
                    <a:pt x="652" y="10"/>
                    <a:pt x="653" y="11"/>
                    <a:pt x="654" y="11"/>
                  </a:cubicBezTo>
                  <a:cubicBezTo>
                    <a:pt x="660" y="14"/>
                    <a:pt x="671" y="19"/>
                    <a:pt x="685" y="26"/>
                  </a:cubicBezTo>
                  <a:cubicBezTo>
                    <a:pt x="706" y="36"/>
                    <a:pt x="732" y="49"/>
                    <a:pt x="753" y="60"/>
                  </a:cubicBezTo>
                  <a:cubicBezTo>
                    <a:pt x="764" y="65"/>
                    <a:pt x="773" y="70"/>
                    <a:pt x="780" y="74"/>
                  </a:cubicBezTo>
                  <a:cubicBezTo>
                    <a:pt x="787" y="77"/>
                    <a:pt x="790" y="79"/>
                    <a:pt x="790" y="79"/>
                  </a:cubicBezTo>
                  <a:cubicBezTo>
                    <a:pt x="792" y="80"/>
                    <a:pt x="795" y="79"/>
                    <a:pt x="796" y="78"/>
                  </a:cubicBezTo>
                  <a:cubicBezTo>
                    <a:pt x="797" y="76"/>
                    <a:pt x="796" y="73"/>
                    <a:pt x="794" y="72"/>
                  </a:cubicBezTo>
                  <a:cubicBezTo>
                    <a:pt x="794" y="72"/>
                    <a:pt x="793" y="71"/>
                    <a:pt x="789" y="69"/>
                  </a:cubicBezTo>
                  <a:cubicBezTo>
                    <a:pt x="779" y="63"/>
                    <a:pt x="752" y="47"/>
                    <a:pt x="728" y="32"/>
                  </a:cubicBezTo>
                  <a:cubicBezTo>
                    <a:pt x="716" y="25"/>
                    <a:pt x="705" y="18"/>
                    <a:pt x="697" y="12"/>
                  </a:cubicBezTo>
                  <a:cubicBezTo>
                    <a:pt x="693" y="10"/>
                    <a:pt x="689" y="8"/>
                    <a:pt x="687" y="6"/>
                  </a:cubicBezTo>
                  <a:cubicBezTo>
                    <a:pt x="686" y="5"/>
                    <a:pt x="685" y="5"/>
                    <a:pt x="684" y="4"/>
                  </a:cubicBezTo>
                  <a:cubicBezTo>
                    <a:pt x="684" y="4"/>
                    <a:pt x="684" y="4"/>
                    <a:pt x="684" y="4"/>
                  </a:cubicBezTo>
                  <a:cubicBezTo>
                    <a:pt x="684" y="4"/>
                    <a:pt x="684" y="4"/>
                    <a:pt x="684" y="4"/>
                  </a:cubicBezTo>
                  <a:cubicBezTo>
                    <a:pt x="683" y="5"/>
                    <a:pt x="683" y="5"/>
                    <a:pt x="683" y="5"/>
                  </a:cubicBezTo>
                  <a:cubicBezTo>
                    <a:pt x="684" y="4"/>
                    <a:pt x="684" y="4"/>
                    <a:pt x="684" y="4"/>
                  </a:cubicBezTo>
                  <a:cubicBezTo>
                    <a:pt x="684" y="4"/>
                    <a:pt x="684" y="4"/>
                    <a:pt x="684" y="4"/>
                  </a:cubicBezTo>
                  <a:cubicBezTo>
                    <a:pt x="683" y="5"/>
                    <a:pt x="683" y="5"/>
                    <a:pt x="683" y="5"/>
                  </a:cubicBezTo>
                  <a:cubicBezTo>
                    <a:pt x="684" y="4"/>
                    <a:pt x="684" y="4"/>
                    <a:pt x="684" y="4"/>
                  </a:cubicBezTo>
                  <a:cubicBezTo>
                    <a:pt x="681" y="6"/>
                    <a:pt x="681" y="6"/>
                    <a:pt x="681" y="6"/>
                  </a:cubicBezTo>
                  <a:cubicBezTo>
                    <a:pt x="684" y="5"/>
                    <a:pt x="684" y="5"/>
                    <a:pt x="684" y="5"/>
                  </a:cubicBezTo>
                  <a:cubicBezTo>
                    <a:pt x="684" y="4"/>
                    <a:pt x="684" y="4"/>
                    <a:pt x="684" y="4"/>
                  </a:cubicBezTo>
                  <a:cubicBezTo>
                    <a:pt x="681" y="6"/>
                    <a:pt x="681" y="6"/>
                    <a:pt x="681" y="6"/>
                  </a:cubicBezTo>
                  <a:cubicBezTo>
                    <a:pt x="684" y="5"/>
                    <a:pt x="684" y="5"/>
                    <a:pt x="684" y="5"/>
                  </a:cubicBezTo>
                  <a:cubicBezTo>
                    <a:pt x="681" y="6"/>
                    <a:pt x="681" y="6"/>
                    <a:pt x="681" y="6"/>
                  </a:cubicBezTo>
                  <a:cubicBezTo>
                    <a:pt x="685" y="6"/>
                    <a:pt x="685" y="6"/>
                    <a:pt x="685" y="6"/>
                  </a:cubicBezTo>
                  <a:cubicBezTo>
                    <a:pt x="685" y="5"/>
                    <a:pt x="685" y="5"/>
                    <a:pt x="684" y="5"/>
                  </a:cubicBezTo>
                  <a:cubicBezTo>
                    <a:pt x="681" y="6"/>
                    <a:pt x="681" y="6"/>
                    <a:pt x="681" y="6"/>
                  </a:cubicBezTo>
                  <a:cubicBezTo>
                    <a:pt x="685" y="6"/>
                    <a:pt x="685" y="6"/>
                    <a:pt x="685" y="6"/>
                  </a:cubicBezTo>
                  <a:cubicBezTo>
                    <a:pt x="681" y="6"/>
                    <a:pt x="681" y="6"/>
                    <a:pt x="681" y="6"/>
                  </a:cubicBezTo>
                  <a:cubicBezTo>
                    <a:pt x="684" y="8"/>
                    <a:pt x="684" y="8"/>
                    <a:pt x="684" y="8"/>
                  </a:cubicBezTo>
                  <a:cubicBezTo>
                    <a:pt x="685" y="7"/>
                    <a:pt x="685" y="7"/>
                    <a:pt x="685" y="6"/>
                  </a:cubicBezTo>
                  <a:cubicBezTo>
                    <a:pt x="681" y="6"/>
                    <a:pt x="681" y="6"/>
                    <a:pt x="681" y="6"/>
                  </a:cubicBezTo>
                  <a:cubicBezTo>
                    <a:pt x="684" y="8"/>
                    <a:pt x="684" y="8"/>
                    <a:pt x="684" y="8"/>
                  </a:cubicBezTo>
                  <a:cubicBezTo>
                    <a:pt x="681" y="6"/>
                    <a:pt x="681" y="6"/>
                    <a:pt x="681" y="6"/>
                  </a:cubicBezTo>
                  <a:cubicBezTo>
                    <a:pt x="679" y="10"/>
                    <a:pt x="679" y="10"/>
                    <a:pt x="679" y="10"/>
                  </a:cubicBezTo>
                  <a:cubicBezTo>
                    <a:pt x="790" y="67"/>
                    <a:pt x="790" y="67"/>
                    <a:pt x="790" y="67"/>
                  </a:cubicBezTo>
                  <a:cubicBezTo>
                    <a:pt x="792" y="67"/>
                    <a:pt x="794" y="67"/>
                    <a:pt x="795" y="65"/>
                  </a:cubicBezTo>
                  <a:cubicBezTo>
                    <a:pt x="796" y="63"/>
                    <a:pt x="795" y="61"/>
                    <a:pt x="794" y="60"/>
                  </a:cubicBezTo>
                  <a:cubicBezTo>
                    <a:pt x="701" y="2"/>
                    <a:pt x="701" y="2"/>
                    <a:pt x="701" y="2"/>
                  </a:cubicBezTo>
                  <a:cubicBezTo>
                    <a:pt x="699" y="5"/>
                    <a:pt x="699" y="5"/>
                    <a:pt x="699" y="5"/>
                  </a:cubicBezTo>
                  <a:cubicBezTo>
                    <a:pt x="698" y="9"/>
                    <a:pt x="698" y="9"/>
                    <a:pt x="698" y="9"/>
                  </a:cubicBezTo>
                  <a:cubicBezTo>
                    <a:pt x="698" y="9"/>
                    <a:pt x="720" y="19"/>
                    <a:pt x="743" y="29"/>
                  </a:cubicBezTo>
                  <a:cubicBezTo>
                    <a:pt x="754" y="33"/>
                    <a:pt x="765" y="38"/>
                    <a:pt x="775" y="42"/>
                  </a:cubicBezTo>
                  <a:cubicBezTo>
                    <a:pt x="779" y="44"/>
                    <a:pt x="783" y="45"/>
                    <a:pt x="786" y="46"/>
                  </a:cubicBezTo>
                  <a:cubicBezTo>
                    <a:pt x="788" y="47"/>
                    <a:pt x="789" y="47"/>
                    <a:pt x="790" y="48"/>
                  </a:cubicBezTo>
                  <a:cubicBezTo>
                    <a:pt x="790" y="48"/>
                    <a:pt x="791" y="48"/>
                    <a:pt x="791" y="48"/>
                  </a:cubicBezTo>
                  <a:cubicBezTo>
                    <a:pt x="792" y="48"/>
                    <a:pt x="792" y="48"/>
                    <a:pt x="793" y="48"/>
                  </a:cubicBezTo>
                  <a:cubicBezTo>
                    <a:pt x="793" y="48"/>
                    <a:pt x="794" y="48"/>
                    <a:pt x="794" y="48"/>
                  </a:cubicBezTo>
                  <a:cubicBezTo>
                    <a:pt x="795" y="48"/>
                    <a:pt x="795" y="48"/>
                    <a:pt x="795" y="48"/>
                  </a:cubicBezTo>
                  <a:cubicBezTo>
                    <a:pt x="796" y="47"/>
                    <a:pt x="796" y="47"/>
                    <a:pt x="797" y="46"/>
                  </a:cubicBezTo>
                  <a:cubicBezTo>
                    <a:pt x="797" y="46"/>
                    <a:pt x="797" y="45"/>
                    <a:pt x="797" y="44"/>
                  </a:cubicBezTo>
                  <a:cubicBezTo>
                    <a:pt x="797" y="43"/>
                    <a:pt x="796" y="42"/>
                    <a:pt x="795" y="41"/>
                  </a:cubicBezTo>
                  <a:cubicBezTo>
                    <a:pt x="731" y="1"/>
                    <a:pt x="731" y="1"/>
                    <a:pt x="731" y="1"/>
                  </a:cubicBezTo>
                  <a:cubicBezTo>
                    <a:pt x="729" y="4"/>
                    <a:pt x="729" y="4"/>
                    <a:pt x="729" y="4"/>
                  </a:cubicBezTo>
                  <a:cubicBezTo>
                    <a:pt x="733" y="6"/>
                    <a:pt x="733" y="6"/>
                    <a:pt x="733" y="6"/>
                  </a:cubicBezTo>
                  <a:cubicBezTo>
                    <a:pt x="729" y="4"/>
                    <a:pt x="729" y="4"/>
                    <a:pt x="729" y="4"/>
                  </a:cubicBezTo>
                  <a:cubicBezTo>
                    <a:pt x="731" y="8"/>
                    <a:pt x="731" y="8"/>
                    <a:pt x="731" y="8"/>
                  </a:cubicBezTo>
                  <a:cubicBezTo>
                    <a:pt x="732" y="7"/>
                    <a:pt x="732" y="7"/>
                    <a:pt x="733" y="6"/>
                  </a:cubicBezTo>
                  <a:cubicBezTo>
                    <a:pt x="729" y="4"/>
                    <a:pt x="729" y="4"/>
                    <a:pt x="729" y="4"/>
                  </a:cubicBezTo>
                  <a:cubicBezTo>
                    <a:pt x="731" y="8"/>
                    <a:pt x="731" y="8"/>
                    <a:pt x="731" y="8"/>
                  </a:cubicBezTo>
                  <a:cubicBezTo>
                    <a:pt x="730" y="5"/>
                    <a:pt x="730" y="5"/>
                    <a:pt x="730" y="5"/>
                  </a:cubicBezTo>
                  <a:cubicBezTo>
                    <a:pt x="730" y="8"/>
                    <a:pt x="730" y="8"/>
                    <a:pt x="730" y="8"/>
                  </a:cubicBezTo>
                  <a:cubicBezTo>
                    <a:pt x="730" y="8"/>
                    <a:pt x="730" y="8"/>
                    <a:pt x="731" y="8"/>
                  </a:cubicBezTo>
                  <a:cubicBezTo>
                    <a:pt x="730" y="5"/>
                    <a:pt x="730" y="5"/>
                    <a:pt x="730" y="5"/>
                  </a:cubicBezTo>
                  <a:cubicBezTo>
                    <a:pt x="730" y="8"/>
                    <a:pt x="730" y="8"/>
                    <a:pt x="730" y="8"/>
                  </a:cubicBezTo>
                  <a:cubicBezTo>
                    <a:pt x="730" y="7"/>
                    <a:pt x="730" y="7"/>
                    <a:pt x="730" y="7"/>
                  </a:cubicBezTo>
                  <a:cubicBezTo>
                    <a:pt x="729" y="8"/>
                    <a:pt x="729" y="8"/>
                    <a:pt x="729" y="8"/>
                  </a:cubicBezTo>
                  <a:cubicBezTo>
                    <a:pt x="730" y="8"/>
                    <a:pt x="730" y="8"/>
                    <a:pt x="730" y="8"/>
                  </a:cubicBezTo>
                  <a:cubicBezTo>
                    <a:pt x="730" y="7"/>
                    <a:pt x="730" y="7"/>
                    <a:pt x="730" y="7"/>
                  </a:cubicBezTo>
                  <a:cubicBezTo>
                    <a:pt x="729" y="8"/>
                    <a:pt x="729" y="8"/>
                    <a:pt x="729" y="8"/>
                  </a:cubicBezTo>
                  <a:cubicBezTo>
                    <a:pt x="729" y="8"/>
                    <a:pt x="730" y="8"/>
                    <a:pt x="731" y="8"/>
                  </a:cubicBezTo>
                  <a:cubicBezTo>
                    <a:pt x="733" y="9"/>
                    <a:pt x="738" y="11"/>
                    <a:pt x="744" y="13"/>
                  </a:cubicBezTo>
                  <a:cubicBezTo>
                    <a:pt x="753" y="16"/>
                    <a:pt x="764" y="20"/>
                    <a:pt x="773" y="23"/>
                  </a:cubicBezTo>
                  <a:cubicBezTo>
                    <a:pt x="778" y="25"/>
                    <a:pt x="782" y="27"/>
                    <a:pt x="786" y="28"/>
                  </a:cubicBezTo>
                  <a:cubicBezTo>
                    <a:pt x="787" y="28"/>
                    <a:pt x="789" y="29"/>
                    <a:pt x="790" y="29"/>
                  </a:cubicBezTo>
                  <a:cubicBezTo>
                    <a:pt x="791" y="29"/>
                    <a:pt x="791" y="29"/>
                    <a:pt x="792" y="29"/>
                  </a:cubicBezTo>
                  <a:cubicBezTo>
                    <a:pt x="792" y="30"/>
                    <a:pt x="793" y="30"/>
                    <a:pt x="793" y="30"/>
                  </a:cubicBezTo>
                  <a:cubicBezTo>
                    <a:pt x="794" y="30"/>
                    <a:pt x="794" y="30"/>
                    <a:pt x="795" y="29"/>
                  </a:cubicBezTo>
                  <a:cubicBezTo>
                    <a:pt x="795" y="29"/>
                    <a:pt x="795" y="29"/>
                    <a:pt x="796" y="29"/>
                  </a:cubicBezTo>
                  <a:cubicBezTo>
                    <a:pt x="796" y="29"/>
                    <a:pt x="797" y="28"/>
                    <a:pt x="797" y="28"/>
                  </a:cubicBezTo>
                  <a:cubicBezTo>
                    <a:pt x="798" y="27"/>
                    <a:pt x="798" y="26"/>
                    <a:pt x="798" y="25"/>
                  </a:cubicBezTo>
                  <a:cubicBezTo>
                    <a:pt x="797" y="24"/>
                    <a:pt x="797" y="23"/>
                    <a:pt x="796" y="22"/>
                  </a:cubicBezTo>
                  <a:cubicBezTo>
                    <a:pt x="766" y="3"/>
                    <a:pt x="766" y="3"/>
                    <a:pt x="766" y="3"/>
                  </a:cubicBezTo>
                  <a:cubicBezTo>
                    <a:pt x="764" y="7"/>
                    <a:pt x="764" y="7"/>
                    <a:pt x="764" y="7"/>
                  </a:cubicBezTo>
                  <a:cubicBezTo>
                    <a:pt x="767" y="9"/>
                    <a:pt x="767" y="9"/>
                    <a:pt x="767" y="9"/>
                  </a:cubicBezTo>
                  <a:cubicBezTo>
                    <a:pt x="764" y="7"/>
                    <a:pt x="764" y="7"/>
                    <a:pt x="764" y="7"/>
                  </a:cubicBezTo>
                  <a:cubicBezTo>
                    <a:pt x="765" y="10"/>
                    <a:pt x="765" y="10"/>
                    <a:pt x="765" y="10"/>
                  </a:cubicBezTo>
                  <a:cubicBezTo>
                    <a:pt x="765" y="10"/>
                    <a:pt x="766" y="10"/>
                    <a:pt x="767" y="9"/>
                  </a:cubicBezTo>
                  <a:cubicBezTo>
                    <a:pt x="764" y="7"/>
                    <a:pt x="764" y="7"/>
                    <a:pt x="764" y="7"/>
                  </a:cubicBezTo>
                  <a:cubicBezTo>
                    <a:pt x="765" y="10"/>
                    <a:pt x="765" y="10"/>
                    <a:pt x="765" y="10"/>
                  </a:cubicBezTo>
                  <a:cubicBezTo>
                    <a:pt x="764" y="7"/>
                    <a:pt x="764" y="7"/>
                    <a:pt x="764" y="7"/>
                  </a:cubicBezTo>
                  <a:cubicBezTo>
                    <a:pt x="764" y="11"/>
                    <a:pt x="764" y="11"/>
                    <a:pt x="764" y="11"/>
                  </a:cubicBezTo>
                  <a:cubicBezTo>
                    <a:pt x="764" y="10"/>
                    <a:pt x="765" y="11"/>
                    <a:pt x="765" y="10"/>
                  </a:cubicBezTo>
                  <a:cubicBezTo>
                    <a:pt x="764" y="7"/>
                    <a:pt x="764" y="7"/>
                    <a:pt x="764" y="7"/>
                  </a:cubicBezTo>
                  <a:cubicBezTo>
                    <a:pt x="764" y="11"/>
                    <a:pt x="764" y="11"/>
                    <a:pt x="764" y="11"/>
                  </a:cubicBezTo>
                  <a:cubicBezTo>
                    <a:pt x="764" y="9"/>
                    <a:pt x="764" y="9"/>
                    <a:pt x="764" y="9"/>
                  </a:cubicBezTo>
                  <a:cubicBezTo>
                    <a:pt x="764" y="11"/>
                    <a:pt x="764" y="11"/>
                    <a:pt x="764" y="11"/>
                  </a:cubicBezTo>
                  <a:cubicBezTo>
                    <a:pt x="764" y="11"/>
                    <a:pt x="764" y="11"/>
                    <a:pt x="764" y="11"/>
                  </a:cubicBezTo>
                  <a:cubicBezTo>
                    <a:pt x="764" y="9"/>
                    <a:pt x="764" y="9"/>
                    <a:pt x="764" y="9"/>
                  </a:cubicBezTo>
                  <a:cubicBezTo>
                    <a:pt x="764" y="11"/>
                    <a:pt x="764" y="11"/>
                    <a:pt x="764" y="11"/>
                  </a:cubicBezTo>
                  <a:cubicBezTo>
                    <a:pt x="765" y="11"/>
                    <a:pt x="765" y="11"/>
                    <a:pt x="765" y="11"/>
                  </a:cubicBezTo>
                  <a:cubicBezTo>
                    <a:pt x="767" y="11"/>
                    <a:pt x="773" y="11"/>
                    <a:pt x="778" y="11"/>
                  </a:cubicBezTo>
                  <a:cubicBezTo>
                    <a:pt x="784" y="11"/>
                    <a:pt x="789" y="12"/>
                    <a:pt x="791" y="12"/>
                  </a:cubicBezTo>
                  <a:cubicBezTo>
                    <a:pt x="792" y="12"/>
                    <a:pt x="792" y="12"/>
                    <a:pt x="792" y="12"/>
                  </a:cubicBezTo>
                  <a:cubicBezTo>
                    <a:pt x="793" y="12"/>
                    <a:pt x="793" y="12"/>
                    <a:pt x="793" y="12"/>
                  </a:cubicBezTo>
                  <a:cubicBezTo>
                    <a:pt x="793" y="12"/>
                    <a:pt x="793" y="12"/>
                    <a:pt x="793" y="11"/>
                  </a:cubicBezTo>
                  <a:cubicBezTo>
                    <a:pt x="794" y="11"/>
                    <a:pt x="794" y="11"/>
                    <a:pt x="795" y="10"/>
                  </a:cubicBezTo>
                  <a:cubicBezTo>
                    <a:pt x="796" y="9"/>
                    <a:pt x="796" y="8"/>
                    <a:pt x="796" y="7"/>
                  </a:cubicBezTo>
                  <a:cubicBezTo>
                    <a:pt x="795" y="6"/>
                    <a:pt x="795" y="5"/>
                    <a:pt x="794" y="5"/>
                  </a:cubicBezTo>
                  <a:cubicBezTo>
                    <a:pt x="792" y="3"/>
                    <a:pt x="792" y="3"/>
                    <a:pt x="792" y="3"/>
                  </a:cubicBezTo>
                  <a:cubicBezTo>
                    <a:pt x="790" y="2"/>
                    <a:pt x="787" y="2"/>
                    <a:pt x="786" y="4"/>
                  </a:cubicBezTo>
                  <a:cubicBezTo>
                    <a:pt x="785" y="6"/>
                    <a:pt x="786" y="8"/>
                    <a:pt x="787" y="10"/>
                  </a:cubicBezTo>
                  <a:cubicBezTo>
                    <a:pt x="790" y="11"/>
                    <a:pt x="790" y="11"/>
                    <a:pt x="790" y="11"/>
                  </a:cubicBezTo>
                  <a:cubicBezTo>
                    <a:pt x="792" y="8"/>
                    <a:pt x="792" y="8"/>
                    <a:pt x="792" y="8"/>
                  </a:cubicBezTo>
                  <a:cubicBezTo>
                    <a:pt x="789" y="6"/>
                    <a:pt x="789" y="6"/>
                    <a:pt x="789" y="6"/>
                  </a:cubicBezTo>
                  <a:cubicBezTo>
                    <a:pt x="792" y="8"/>
                    <a:pt x="792" y="8"/>
                    <a:pt x="792" y="8"/>
                  </a:cubicBezTo>
                  <a:cubicBezTo>
                    <a:pt x="790" y="4"/>
                    <a:pt x="790" y="4"/>
                    <a:pt x="790" y="4"/>
                  </a:cubicBezTo>
                  <a:cubicBezTo>
                    <a:pt x="790" y="4"/>
                    <a:pt x="789" y="5"/>
                    <a:pt x="789" y="6"/>
                  </a:cubicBezTo>
                  <a:cubicBezTo>
                    <a:pt x="792" y="8"/>
                    <a:pt x="792" y="8"/>
                    <a:pt x="792" y="8"/>
                  </a:cubicBezTo>
                  <a:cubicBezTo>
                    <a:pt x="790" y="4"/>
                    <a:pt x="790" y="4"/>
                    <a:pt x="790" y="4"/>
                  </a:cubicBezTo>
                  <a:cubicBezTo>
                    <a:pt x="792" y="8"/>
                    <a:pt x="792" y="8"/>
                    <a:pt x="792" y="8"/>
                  </a:cubicBezTo>
                  <a:cubicBezTo>
                    <a:pt x="791" y="4"/>
                    <a:pt x="791" y="4"/>
                    <a:pt x="791" y="4"/>
                  </a:cubicBezTo>
                  <a:cubicBezTo>
                    <a:pt x="791" y="4"/>
                    <a:pt x="791" y="4"/>
                    <a:pt x="790" y="4"/>
                  </a:cubicBezTo>
                  <a:cubicBezTo>
                    <a:pt x="792" y="8"/>
                    <a:pt x="792" y="8"/>
                    <a:pt x="792" y="8"/>
                  </a:cubicBezTo>
                  <a:cubicBezTo>
                    <a:pt x="791" y="4"/>
                    <a:pt x="791" y="4"/>
                    <a:pt x="791" y="4"/>
                  </a:cubicBezTo>
                  <a:cubicBezTo>
                    <a:pt x="792" y="6"/>
                    <a:pt x="792" y="6"/>
                    <a:pt x="792" y="6"/>
                  </a:cubicBezTo>
                  <a:cubicBezTo>
                    <a:pt x="791" y="4"/>
                    <a:pt x="791" y="4"/>
                    <a:pt x="791" y="4"/>
                  </a:cubicBezTo>
                  <a:cubicBezTo>
                    <a:pt x="791" y="4"/>
                    <a:pt x="791" y="4"/>
                    <a:pt x="791" y="4"/>
                  </a:cubicBezTo>
                  <a:cubicBezTo>
                    <a:pt x="792" y="6"/>
                    <a:pt x="792" y="6"/>
                    <a:pt x="792" y="6"/>
                  </a:cubicBezTo>
                  <a:cubicBezTo>
                    <a:pt x="791" y="4"/>
                    <a:pt x="791" y="4"/>
                    <a:pt x="791" y="4"/>
                  </a:cubicBezTo>
                  <a:cubicBezTo>
                    <a:pt x="791" y="4"/>
                    <a:pt x="791" y="4"/>
                    <a:pt x="791" y="4"/>
                  </a:cubicBezTo>
                  <a:cubicBezTo>
                    <a:pt x="791" y="4"/>
                    <a:pt x="791" y="4"/>
                    <a:pt x="791" y="4"/>
                  </a:cubicBezTo>
                  <a:cubicBezTo>
                    <a:pt x="789" y="4"/>
                    <a:pt x="784" y="4"/>
                    <a:pt x="779" y="3"/>
                  </a:cubicBezTo>
                  <a:cubicBezTo>
                    <a:pt x="773" y="3"/>
                    <a:pt x="768" y="3"/>
                    <a:pt x="765" y="3"/>
                  </a:cubicBezTo>
                  <a:cubicBezTo>
                    <a:pt x="764" y="3"/>
                    <a:pt x="764" y="3"/>
                    <a:pt x="764" y="3"/>
                  </a:cubicBezTo>
                  <a:cubicBezTo>
                    <a:pt x="763" y="3"/>
                    <a:pt x="763" y="3"/>
                    <a:pt x="763" y="3"/>
                  </a:cubicBezTo>
                  <a:cubicBezTo>
                    <a:pt x="763" y="3"/>
                    <a:pt x="762" y="3"/>
                    <a:pt x="762" y="3"/>
                  </a:cubicBezTo>
                  <a:cubicBezTo>
                    <a:pt x="762" y="3"/>
                    <a:pt x="761" y="4"/>
                    <a:pt x="760" y="5"/>
                  </a:cubicBezTo>
                  <a:cubicBezTo>
                    <a:pt x="760" y="6"/>
                    <a:pt x="760" y="7"/>
                    <a:pt x="760" y="8"/>
                  </a:cubicBezTo>
                  <a:cubicBezTo>
                    <a:pt x="760" y="9"/>
                    <a:pt x="761" y="9"/>
                    <a:pt x="761" y="10"/>
                  </a:cubicBezTo>
                  <a:cubicBezTo>
                    <a:pt x="792" y="29"/>
                    <a:pt x="792" y="29"/>
                    <a:pt x="792" y="29"/>
                  </a:cubicBezTo>
                  <a:cubicBezTo>
                    <a:pt x="794" y="26"/>
                    <a:pt x="794" y="26"/>
                    <a:pt x="794" y="26"/>
                  </a:cubicBezTo>
                  <a:cubicBezTo>
                    <a:pt x="791" y="24"/>
                    <a:pt x="791" y="24"/>
                    <a:pt x="791" y="24"/>
                  </a:cubicBezTo>
                  <a:cubicBezTo>
                    <a:pt x="794" y="26"/>
                    <a:pt x="794" y="26"/>
                    <a:pt x="794" y="26"/>
                  </a:cubicBezTo>
                  <a:cubicBezTo>
                    <a:pt x="792" y="22"/>
                    <a:pt x="792" y="22"/>
                    <a:pt x="792" y="22"/>
                  </a:cubicBezTo>
                  <a:cubicBezTo>
                    <a:pt x="791" y="23"/>
                    <a:pt x="791" y="23"/>
                    <a:pt x="791" y="24"/>
                  </a:cubicBezTo>
                  <a:cubicBezTo>
                    <a:pt x="794" y="26"/>
                    <a:pt x="794" y="26"/>
                    <a:pt x="794" y="26"/>
                  </a:cubicBezTo>
                  <a:cubicBezTo>
                    <a:pt x="792" y="22"/>
                    <a:pt x="792" y="22"/>
                    <a:pt x="792" y="22"/>
                  </a:cubicBezTo>
                  <a:cubicBezTo>
                    <a:pt x="793" y="25"/>
                    <a:pt x="793" y="25"/>
                    <a:pt x="793" y="25"/>
                  </a:cubicBezTo>
                  <a:cubicBezTo>
                    <a:pt x="793" y="22"/>
                    <a:pt x="793" y="22"/>
                    <a:pt x="793" y="22"/>
                  </a:cubicBezTo>
                  <a:cubicBezTo>
                    <a:pt x="793" y="22"/>
                    <a:pt x="793" y="22"/>
                    <a:pt x="792" y="22"/>
                  </a:cubicBezTo>
                  <a:cubicBezTo>
                    <a:pt x="793" y="25"/>
                    <a:pt x="793" y="25"/>
                    <a:pt x="793" y="25"/>
                  </a:cubicBezTo>
                  <a:cubicBezTo>
                    <a:pt x="793" y="22"/>
                    <a:pt x="793" y="22"/>
                    <a:pt x="793" y="22"/>
                  </a:cubicBezTo>
                  <a:cubicBezTo>
                    <a:pt x="793" y="23"/>
                    <a:pt x="793" y="23"/>
                    <a:pt x="793" y="23"/>
                  </a:cubicBezTo>
                  <a:cubicBezTo>
                    <a:pt x="794" y="22"/>
                    <a:pt x="794" y="22"/>
                    <a:pt x="794" y="22"/>
                  </a:cubicBezTo>
                  <a:cubicBezTo>
                    <a:pt x="793" y="22"/>
                    <a:pt x="793" y="22"/>
                    <a:pt x="793" y="22"/>
                  </a:cubicBezTo>
                  <a:cubicBezTo>
                    <a:pt x="793" y="23"/>
                    <a:pt x="793" y="23"/>
                    <a:pt x="793" y="23"/>
                  </a:cubicBezTo>
                  <a:cubicBezTo>
                    <a:pt x="794" y="22"/>
                    <a:pt x="794" y="22"/>
                    <a:pt x="794" y="22"/>
                  </a:cubicBezTo>
                  <a:cubicBezTo>
                    <a:pt x="793" y="22"/>
                    <a:pt x="793" y="22"/>
                    <a:pt x="792" y="22"/>
                  </a:cubicBezTo>
                  <a:cubicBezTo>
                    <a:pt x="790" y="21"/>
                    <a:pt x="785" y="19"/>
                    <a:pt x="779" y="17"/>
                  </a:cubicBezTo>
                  <a:cubicBezTo>
                    <a:pt x="770" y="14"/>
                    <a:pt x="759" y="10"/>
                    <a:pt x="749" y="7"/>
                  </a:cubicBezTo>
                  <a:cubicBezTo>
                    <a:pt x="745" y="5"/>
                    <a:pt x="741" y="3"/>
                    <a:pt x="737" y="2"/>
                  </a:cubicBezTo>
                  <a:cubicBezTo>
                    <a:pt x="736" y="2"/>
                    <a:pt x="734" y="1"/>
                    <a:pt x="733" y="1"/>
                  </a:cubicBezTo>
                  <a:cubicBezTo>
                    <a:pt x="732" y="1"/>
                    <a:pt x="732" y="1"/>
                    <a:pt x="731" y="1"/>
                  </a:cubicBezTo>
                  <a:cubicBezTo>
                    <a:pt x="731" y="1"/>
                    <a:pt x="730" y="0"/>
                    <a:pt x="730" y="0"/>
                  </a:cubicBezTo>
                  <a:cubicBezTo>
                    <a:pt x="729" y="0"/>
                    <a:pt x="729" y="0"/>
                    <a:pt x="728" y="1"/>
                  </a:cubicBezTo>
                  <a:cubicBezTo>
                    <a:pt x="728" y="1"/>
                    <a:pt x="728" y="1"/>
                    <a:pt x="727" y="1"/>
                  </a:cubicBezTo>
                  <a:cubicBezTo>
                    <a:pt x="727" y="1"/>
                    <a:pt x="726" y="2"/>
                    <a:pt x="726" y="2"/>
                  </a:cubicBezTo>
                  <a:cubicBezTo>
                    <a:pt x="725" y="4"/>
                    <a:pt x="725" y="7"/>
                    <a:pt x="727" y="8"/>
                  </a:cubicBezTo>
                  <a:cubicBezTo>
                    <a:pt x="791" y="48"/>
                    <a:pt x="791" y="48"/>
                    <a:pt x="791" y="48"/>
                  </a:cubicBezTo>
                  <a:cubicBezTo>
                    <a:pt x="793" y="44"/>
                    <a:pt x="793" y="44"/>
                    <a:pt x="793" y="44"/>
                  </a:cubicBezTo>
                  <a:cubicBezTo>
                    <a:pt x="790" y="42"/>
                    <a:pt x="790" y="42"/>
                    <a:pt x="790" y="42"/>
                  </a:cubicBezTo>
                  <a:cubicBezTo>
                    <a:pt x="793" y="44"/>
                    <a:pt x="793" y="44"/>
                    <a:pt x="793" y="44"/>
                  </a:cubicBezTo>
                  <a:cubicBezTo>
                    <a:pt x="791" y="41"/>
                    <a:pt x="791" y="41"/>
                    <a:pt x="791" y="41"/>
                  </a:cubicBezTo>
                  <a:cubicBezTo>
                    <a:pt x="791" y="41"/>
                    <a:pt x="790" y="42"/>
                    <a:pt x="790" y="42"/>
                  </a:cubicBezTo>
                  <a:cubicBezTo>
                    <a:pt x="793" y="44"/>
                    <a:pt x="793" y="44"/>
                    <a:pt x="793" y="44"/>
                  </a:cubicBezTo>
                  <a:cubicBezTo>
                    <a:pt x="791" y="41"/>
                    <a:pt x="791" y="41"/>
                    <a:pt x="791" y="41"/>
                  </a:cubicBezTo>
                  <a:cubicBezTo>
                    <a:pt x="793" y="44"/>
                    <a:pt x="793" y="44"/>
                    <a:pt x="793" y="44"/>
                  </a:cubicBezTo>
                  <a:cubicBezTo>
                    <a:pt x="793" y="41"/>
                    <a:pt x="793" y="41"/>
                    <a:pt x="793" y="41"/>
                  </a:cubicBezTo>
                  <a:cubicBezTo>
                    <a:pt x="793" y="41"/>
                    <a:pt x="792" y="41"/>
                    <a:pt x="791" y="41"/>
                  </a:cubicBezTo>
                  <a:cubicBezTo>
                    <a:pt x="793" y="44"/>
                    <a:pt x="793" y="44"/>
                    <a:pt x="793" y="44"/>
                  </a:cubicBezTo>
                  <a:cubicBezTo>
                    <a:pt x="793" y="41"/>
                    <a:pt x="793" y="41"/>
                    <a:pt x="793" y="41"/>
                  </a:cubicBezTo>
                  <a:cubicBezTo>
                    <a:pt x="793" y="42"/>
                    <a:pt x="793" y="42"/>
                    <a:pt x="793" y="42"/>
                  </a:cubicBezTo>
                  <a:cubicBezTo>
                    <a:pt x="793" y="41"/>
                    <a:pt x="793" y="41"/>
                    <a:pt x="793" y="41"/>
                  </a:cubicBezTo>
                  <a:cubicBezTo>
                    <a:pt x="793" y="41"/>
                    <a:pt x="793" y="41"/>
                    <a:pt x="793" y="41"/>
                  </a:cubicBezTo>
                  <a:cubicBezTo>
                    <a:pt x="793" y="42"/>
                    <a:pt x="793" y="42"/>
                    <a:pt x="793" y="42"/>
                  </a:cubicBezTo>
                  <a:cubicBezTo>
                    <a:pt x="793" y="41"/>
                    <a:pt x="793" y="41"/>
                    <a:pt x="793" y="41"/>
                  </a:cubicBezTo>
                  <a:cubicBezTo>
                    <a:pt x="793" y="41"/>
                    <a:pt x="792" y="40"/>
                    <a:pt x="791" y="40"/>
                  </a:cubicBezTo>
                  <a:cubicBezTo>
                    <a:pt x="788" y="39"/>
                    <a:pt x="780" y="36"/>
                    <a:pt x="771" y="32"/>
                  </a:cubicBezTo>
                  <a:cubicBezTo>
                    <a:pt x="757" y="26"/>
                    <a:pt x="739" y="19"/>
                    <a:pt x="725" y="13"/>
                  </a:cubicBezTo>
                  <a:cubicBezTo>
                    <a:pt x="718" y="10"/>
                    <a:pt x="712" y="7"/>
                    <a:pt x="708" y="5"/>
                  </a:cubicBezTo>
                  <a:cubicBezTo>
                    <a:pt x="704" y="3"/>
                    <a:pt x="701" y="2"/>
                    <a:pt x="701" y="2"/>
                  </a:cubicBezTo>
                  <a:cubicBezTo>
                    <a:pt x="699" y="1"/>
                    <a:pt x="697" y="2"/>
                    <a:pt x="696" y="4"/>
                  </a:cubicBezTo>
                  <a:cubicBezTo>
                    <a:pt x="695" y="5"/>
                    <a:pt x="696" y="8"/>
                    <a:pt x="697" y="9"/>
                  </a:cubicBezTo>
                  <a:cubicBezTo>
                    <a:pt x="710" y="17"/>
                    <a:pt x="710" y="17"/>
                    <a:pt x="710" y="17"/>
                  </a:cubicBezTo>
                  <a:cubicBezTo>
                    <a:pt x="683" y="3"/>
                    <a:pt x="683" y="3"/>
                    <a:pt x="683" y="3"/>
                  </a:cubicBezTo>
                  <a:cubicBezTo>
                    <a:pt x="681" y="2"/>
                    <a:pt x="679" y="2"/>
                    <a:pt x="678" y="4"/>
                  </a:cubicBezTo>
                  <a:cubicBezTo>
                    <a:pt x="677" y="5"/>
                    <a:pt x="677" y="6"/>
                    <a:pt x="677" y="6"/>
                  </a:cubicBezTo>
                  <a:cubicBezTo>
                    <a:pt x="677" y="7"/>
                    <a:pt x="677" y="7"/>
                    <a:pt x="677" y="8"/>
                  </a:cubicBezTo>
                  <a:cubicBezTo>
                    <a:pt x="678" y="9"/>
                    <a:pt x="678" y="9"/>
                    <a:pt x="678" y="9"/>
                  </a:cubicBezTo>
                  <a:cubicBezTo>
                    <a:pt x="679" y="9"/>
                    <a:pt x="679" y="10"/>
                    <a:pt x="679" y="10"/>
                  </a:cubicBezTo>
                  <a:cubicBezTo>
                    <a:pt x="681" y="11"/>
                    <a:pt x="684" y="13"/>
                    <a:pt x="688" y="16"/>
                  </a:cubicBezTo>
                  <a:cubicBezTo>
                    <a:pt x="701" y="25"/>
                    <a:pt x="726" y="40"/>
                    <a:pt x="749" y="54"/>
                  </a:cubicBezTo>
                  <a:cubicBezTo>
                    <a:pt x="771" y="68"/>
                    <a:pt x="790" y="79"/>
                    <a:pt x="790" y="79"/>
                  </a:cubicBezTo>
                  <a:cubicBezTo>
                    <a:pt x="792" y="76"/>
                    <a:pt x="792" y="76"/>
                    <a:pt x="792" y="76"/>
                  </a:cubicBezTo>
                  <a:cubicBezTo>
                    <a:pt x="794" y="72"/>
                    <a:pt x="794" y="72"/>
                    <a:pt x="794" y="72"/>
                  </a:cubicBezTo>
                  <a:cubicBezTo>
                    <a:pt x="794" y="72"/>
                    <a:pt x="761" y="55"/>
                    <a:pt x="727" y="38"/>
                  </a:cubicBezTo>
                  <a:cubicBezTo>
                    <a:pt x="709" y="29"/>
                    <a:pt x="692" y="20"/>
                    <a:pt x="679" y="14"/>
                  </a:cubicBezTo>
                  <a:cubicBezTo>
                    <a:pt x="672" y="11"/>
                    <a:pt x="666" y="8"/>
                    <a:pt x="662" y="6"/>
                  </a:cubicBezTo>
                  <a:cubicBezTo>
                    <a:pt x="659" y="5"/>
                    <a:pt x="658" y="4"/>
                    <a:pt x="656" y="4"/>
                  </a:cubicBezTo>
                  <a:cubicBezTo>
                    <a:pt x="655" y="3"/>
                    <a:pt x="655" y="3"/>
                    <a:pt x="654" y="3"/>
                  </a:cubicBezTo>
                  <a:cubicBezTo>
                    <a:pt x="653" y="3"/>
                    <a:pt x="653" y="3"/>
                    <a:pt x="652" y="3"/>
                  </a:cubicBezTo>
                  <a:cubicBezTo>
                    <a:pt x="652" y="3"/>
                    <a:pt x="651" y="3"/>
                    <a:pt x="651" y="3"/>
                  </a:cubicBezTo>
                  <a:cubicBezTo>
                    <a:pt x="650" y="3"/>
                    <a:pt x="649" y="4"/>
                    <a:pt x="648" y="5"/>
                  </a:cubicBezTo>
                  <a:cubicBezTo>
                    <a:pt x="652" y="7"/>
                    <a:pt x="652" y="7"/>
                    <a:pt x="652" y="7"/>
                  </a:cubicBezTo>
                  <a:cubicBezTo>
                    <a:pt x="648" y="4"/>
                    <a:pt x="648" y="4"/>
                    <a:pt x="648" y="4"/>
                  </a:cubicBezTo>
                  <a:cubicBezTo>
                    <a:pt x="648" y="5"/>
                    <a:pt x="648" y="6"/>
                    <a:pt x="648" y="7"/>
                  </a:cubicBezTo>
                  <a:cubicBezTo>
                    <a:pt x="648" y="8"/>
                    <a:pt x="648" y="8"/>
                    <a:pt x="648" y="9"/>
                  </a:cubicBezTo>
                  <a:cubicBezTo>
                    <a:pt x="649" y="9"/>
                    <a:pt x="649" y="10"/>
                    <a:pt x="649" y="10"/>
                  </a:cubicBezTo>
                  <a:cubicBezTo>
                    <a:pt x="650" y="10"/>
                    <a:pt x="650" y="10"/>
                    <a:pt x="650" y="11"/>
                  </a:cubicBezTo>
                  <a:cubicBezTo>
                    <a:pt x="652" y="12"/>
                    <a:pt x="656" y="15"/>
                    <a:pt x="661" y="18"/>
                  </a:cubicBezTo>
                  <a:cubicBezTo>
                    <a:pt x="694" y="39"/>
                    <a:pt x="789" y="97"/>
                    <a:pt x="789" y="97"/>
                  </a:cubicBezTo>
                  <a:cubicBezTo>
                    <a:pt x="791" y="94"/>
                    <a:pt x="791" y="94"/>
                    <a:pt x="791" y="94"/>
                  </a:cubicBezTo>
                  <a:cubicBezTo>
                    <a:pt x="793" y="91"/>
                    <a:pt x="793" y="91"/>
                    <a:pt x="793" y="91"/>
                  </a:cubicBezTo>
                  <a:cubicBezTo>
                    <a:pt x="632" y="2"/>
                    <a:pt x="632" y="2"/>
                    <a:pt x="632" y="2"/>
                  </a:cubicBezTo>
                  <a:cubicBezTo>
                    <a:pt x="631" y="1"/>
                    <a:pt x="628" y="2"/>
                    <a:pt x="627" y="4"/>
                  </a:cubicBezTo>
                  <a:cubicBezTo>
                    <a:pt x="626" y="6"/>
                    <a:pt x="627" y="8"/>
                    <a:pt x="628" y="9"/>
                  </a:cubicBezTo>
                  <a:cubicBezTo>
                    <a:pt x="628" y="9"/>
                    <a:pt x="631" y="11"/>
                    <a:pt x="635" y="13"/>
                  </a:cubicBezTo>
                  <a:cubicBezTo>
                    <a:pt x="651" y="23"/>
                    <a:pt x="690" y="46"/>
                    <a:pt x="725" y="68"/>
                  </a:cubicBezTo>
                  <a:cubicBezTo>
                    <a:pt x="742" y="78"/>
                    <a:pt x="758" y="89"/>
                    <a:pt x="770" y="96"/>
                  </a:cubicBezTo>
                  <a:cubicBezTo>
                    <a:pt x="777" y="100"/>
                    <a:pt x="781" y="104"/>
                    <a:pt x="785" y="106"/>
                  </a:cubicBezTo>
                  <a:cubicBezTo>
                    <a:pt x="787" y="107"/>
                    <a:pt x="788" y="108"/>
                    <a:pt x="789" y="109"/>
                  </a:cubicBezTo>
                  <a:cubicBezTo>
                    <a:pt x="789" y="109"/>
                    <a:pt x="789" y="109"/>
                    <a:pt x="789" y="109"/>
                  </a:cubicBezTo>
                  <a:cubicBezTo>
                    <a:pt x="789" y="109"/>
                    <a:pt x="789" y="109"/>
                    <a:pt x="789" y="109"/>
                  </a:cubicBezTo>
                  <a:cubicBezTo>
                    <a:pt x="791" y="108"/>
                    <a:pt x="791" y="108"/>
                    <a:pt x="791" y="108"/>
                  </a:cubicBezTo>
                  <a:cubicBezTo>
                    <a:pt x="789" y="109"/>
                    <a:pt x="789" y="109"/>
                    <a:pt x="789" y="109"/>
                  </a:cubicBezTo>
                  <a:cubicBezTo>
                    <a:pt x="789" y="109"/>
                    <a:pt x="789" y="109"/>
                    <a:pt x="789" y="109"/>
                  </a:cubicBezTo>
                  <a:cubicBezTo>
                    <a:pt x="791" y="108"/>
                    <a:pt x="791" y="108"/>
                    <a:pt x="791" y="108"/>
                  </a:cubicBezTo>
                  <a:cubicBezTo>
                    <a:pt x="789" y="109"/>
                    <a:pt x="789" y="109"/>
                    <a:pt x="789" y="109"/>
                  </a:cubicBezTo>
                  <a:cubicBezTo>
                    <a:pt x="792" y="107"/>
                    <a:pt x="792" y="107"/>
                    <a:pt x="792" y="107"/>
                  </a:cubicBezTo>
                  <a:cubicBezTo>
                    <a:pt x="789" y="108"/>
                    <a:pt x="789" y="108"/>
                    <a:pt x="789" y="108"/>
                  </a:cubicBezTo>
                  <a:cubicBezTo>
                    <a:pt x="789" y="109"/>
                    <a:pt x="789" y="109"/>
                    <a:pt x="789" y="109"/>
                  </a:cubicBezTo>
                  <a:cubicBezTo>
                    <a:pt x="792" y="107"/>
                    <a:pt x="792" y="107"/>
                    <a:pt x="792" y="107"/>
                  </a:cubicBezTo>
                  <a:cubicBezTo>
                    <a:pt x="789" y="108"/>
                    <a:pt x="789" y="108"/>
                    <a:pt x="789" y="108"/>
                  </a:cubicBezTo>
                  <a:cubicBezTo>
                    <a:pt x="792" y="107"/>
                    <a:pt x="792" y="107"/>
                    <a:pt x="792" y="107"/>
                  </a:cubicBezTo>
                  <a:cubicBezTo>
                    <a:pt x="789" y="107"/>
                    <a:pt x="789" y="107"/>
                    <a:pt x="789" y="107"/>
                  </a:cubicBezTo>
                  <a:cubicBezTo>
                    <a:pt x="789" y="108"/>
                    <a:pt x="789" y="108"/>
                    <a:pt x="789" y="108"/>
                  </a:cubicBezTo>
                  <a:cubicBezTo>
                    <a:pt x="792" y="107"/>
                    <a:pt x="792" y="107"/>
                    <a:pt x="792" y="107"/>
                  </a:cubicBezTo>
                  <a:cubicBezTo>
                    <a:pt x="789" y="107"/>
                    <a:pt x="789" y="107"/>
                    <a:pt x="789" y="107"/>
                  </a:cubicBezTo>
                  <a:cubicBezTo>
                    <a:pt x="792" y="107"/>
                    <a:pt x="792" y="107"/>
                    <a:pt x="792" y="107"/>
                  </a:cubicBezTo>
                  <a:cubicBezTo>
                    <a:pt x="789" y="105"/>
                    <a:pt x="789" y="105"/>
                    <a:pt x="789" y="105"/>
                  </a:cubicBezTo>
                  <a:cubicBezTo>
                    <a:pt x="789" y="106"/>
                    <a:pt x="789" y="106"/>
                    <a:pt x="789" y="107"/>
                  </a:cubicBezTo>
                  <a:cubicBezTo>
                    <a:pt x="792" y="107"/>
                    <a:pt x="792" y="107"/>
                    <a:pt x="792" y="107"/>
                  </a:cubicBezTo>
                  <a:cubicBezTo>
                    <a:pt x="789" y="105"/>
                    <a:pt x="789" y="105"/>
                    <a:pt x="789" y="105"/>
                  </a:cubicBezTo>
                  <a:cubicBezTo>
                    <a:pt x="789" y="105"/>
                    <a:pt x="789" y="105"/>
                    <a:pt x="789" y="105"/>
                  </a:cubicBezTo>
                  <a:cubicBezTo>
                    <a:pt x="792" y="107"/>
                    <a:pt x="792" y="107"/>
                    <a:pt x="792" y="107"/>
                  </a:cubicBezTo>
                  <a:cubicBezTo>
                    <a:pt x="791" y="103"/>
                    <a:pt x="791" y="103"/>
                    <a:pt x="791" y="103"/>
                  </a:cubicBezTo>
                  <a:cubicBezTo>
                    <a:pt x="791" y="104"/>
                    <a:pt x="790" y="104"/>
                    <a:pt x="789" y="105"/>
                  </a:cubicBezTo>
                  <a:cubicBezTo>
                    <a:pt x="792" y="107"/>
                    <a:pt x="792" y="107"/>
                    <a:pt x="792" y="107"/>
                  </a:cubicBezTo>
                  <a:cubicBezTo>
                    <a:pt x="791" y="103"/>
                    <a:pt x="791" y="103"/>
                    <a:pt x="791" y="103"/>
                  </a:cubicBezTo>
                  <a:cubicBezTo>
                    <a:pt x="792" y="106"/>
                    <a:pt x="792" y="106"/>
                    <a:pt x="792" y="106"/>
                  </a:cubicBezTo>
                  <a:cubicBezTo>
                    <a:pt x="792" y="103"/>
                    <a:pt x="792" y="103"/>
                    <a:pt x="792" y="103"/>
                  </a:cubicBezTo>
                  <a:cubicBezTo>
                    <a:pt x="792" y="103"/>
                    <a:pt x="792" y="103"/>
                    <a:pt x="791" y="103"/>
                  </a:cubicBezTo>
                  <a:cubicBezTo>
                    <a:pt x="792" y="106"/>
                    <a:pt x="792" y="106"/>
                    <a:pt x="792" y="106"/>
                  </a:cubicBezTo>
                  <a:cubicBezTo>
                    <a:pt x="792" y="103"/>
                    <a:pt x="792" y="103"/>
                    <a:pt x="792" y="103"/>
                  </a:cubicBezTo>
                  <a:cubicBezTo>
                    <a:pt x="792" y="105"/>
                    <a:pt x="792" y="105"/>
                    <a:pt x="792" y="105"/>
                  </a:cubicBezTo>
                  <a:cubicBezTo>
                    <a:pt x="792" y="103"/>
                    <a:pt x="792" y="103"/>
                    <a:pt x="792" y="103"/>
                  </a:cubicBezTo>
                  <a:cubicBezTo>
                    <a:pt x="792" y="103"/>
                    <a:pt x="792" y="103"/>
                    <a:pt x="792" y="103"/>
                  </a:cubicBezTo>
                  <a:cubicBezTo>
                    <a:pt x="792" y="105"/>
                    <a:pt x="792" y="105"/>
                    <a:pt x="792" y="105"/>
                  </a:cubicBezTo>
                  <a:cubicBezTo>
                    <a:pt x="792" y="103"/>
                    <a:pt x="792" y="103"/>
                    <a:pt x="792" y="103"/>
                  </a:cubicBezTo>
                  <a:cubicBezTo>
                    <a:pt x="792" y="104"/>
                    <a:pt x="792" y="104"/>
                    <a:pt x="792" y="104"/>
                  </a:cubicBezTo>
                  <a:cubicBezTo>
                    <a:pt x="792" y="103"/>
                    <a:pt x="792" y="103"/>
                    <a:pt x="792" y="103"/>
                  </a:cubicBezTo>
                  <a:cubicBezTo>
                    <a:pt x="792" y="103"/>
                    <a:pt x="792" y="103"/>
                    <a:pt x="792" y="103"/>
                  </a:cubicBezTo>
                  <a:cubicBezTo>
                    <a:pt x="792" y="104"/>
                    <a:pt x="792" y="104"/>
                    <a:pt x="792" y="104"/>
                  </a:cubicBezTo>
                  <a:cubicBezTo>
                    <a:pt x="792" y="103"/>
                    <a:pt x="792" y="103"/>
                    <a:pt x="792" y="103"/>
                  </a:cubicBezTo>
                  <a:cubicBezTo>
                    <a:pt x="792" y="103"/>
                    <a:pt x="792" y="103"/>
                    <a:pt x="791" y="103"/>
                  </a:cubicBezTo>
                  <a:cubicBezTo>
                    <a:pt x="789" y="102"/>
                    <a:pt x="784" y="100"/>
                    <a:pt x="778" y="96"/>
                  </a:cubicBezTo>
                  <a:cubicBezTo>
                    <a:pt x="755" y="85"/>
                    <a:pt x="712" y="61"/>
                    <a:pt x="675" y="40"/>
                  </a:cubicBezTo>
                  <a:cubicBezTo>
                    <a:pt x="657" y="30"/>
                    <a:pt x="640" y="20"/>
                    <a:pt x="627" y="13"/>
                  </a:cubicBezTo>
                  <a:cubicBezTo>
                    <a:pt x="621" y="9"/>
                    <a:pt x="616" y="6"/>
                    <a:pt x="612" y="4"/>
                  </a:cubicBezTo>
                  <a:cubicBezTo>
                    <a:pt x="609" y="2"/>
                    <a:pt x="607" y="1"/>
                    <a:pt x="607" y="1"/>
                  </a:cubicBezTo>
                  <a:cubicBezTo>
                    <a:pt x="605" y="0"/>
                    <a:pt x="603" y="1"/>
                    <a:pt x="602" y="3"/>
                  </a:cubicBezTo>
                  <a:cubicBezTo>
                    <a:pt x="601" y="5"/>
                    <a:pt x="601" y="7"/>
                    <a:pt x="603" y="8"/>
                  </a:cubicBezTo>
                  <a:cubicBezTo>
                    <a:pt x="787" y="123"/>
                    <a:pt x="787" y="123"/>
                    <a:pt x="787" y="123"/>
                  </a:cubicBezTo>
                  <a:cubicBezTo>
                    <a:pt x="789" y="120"/>
                    <a:pt x="789" y="120"/>
                    <a:pt x="789" y="120"/>
                  </a:cubicBezTo>
                  <a:cubicBezTo>
                    <a:pt x="786" y="118"/>
                    <a:pt x="786" y="118"/>
                    <a:pt x="786" y="118"/>
                  </a:cubicBezTo>
                  <a:cubicBezTo>
                    <a:pt x="789" y="120"/>
                    <a:pt x="789" y="120"/>
                    <a:pt x="789" y="120"/>
                  </a:cubicBezTo>
                  <a:cubicBezTo>
                    <a:pt x="788" y="116"/>
                    <a:pt x="788" y="116"/>
                    <a:pt x="788" y="116"/>
                  </a:cubicBezTo>
                  <a:cubicBezTo>
                    <a:pt x="787" y="116"/>
                    <a:pt x="787" y="117"/>
                    <a:pt x="786" y="118"/>
                  </a:cubicBezTo>
                  <a:cubicBezTo>
                    <a:pt x="789" y="120"/>
                    <a:pt x="789" y="120"/>
                    <a:pt x="789" y="120"/>
                  </a:cubicBezTo>
                  <a:cubicBezTo>
                    <a:pt x="788" y="116"/>
                    <a:pt x="788" y="116"/>
                    <a:pt x="788" y="116"/>
                  </a:cubicBezTo>
                  <a:cubicBezTo>
                    <a:pt x="789" y="120"/>
                    <a:pt x="789" y="120"/>
                    <a:pt x="789" y="120"/>
                  </a:cubicBezTo>
                  <a:cubicBezTo>
                    <a:pt x="789" y="116"/>
                    <a:pt x="789" y="116"/>
                    <a:pt x="789" y="116"/>
                  </a:cubicBezTo>
                  <a:cubicBezTo>
                    <a:pt x="789" y="116"/>
                    <a:pt x="789" y="116"/>
                    <a:pt x="788" y="116"/>
                  </a:cubicBezTo>
                  <a:cubicBezTo>
                    <a:pt x="789" y="120"/>
                    <a:pt x="789" y="120"/>
                    <a:pt x="789" y="120"/>
                  </a:cubicBezTo>
                  <a:cubicBezTo>
                    <a:pt x="789" y="116"/>
                    <a:pt x="789" y="116"/>
                    <a:pt x="789" y="116"/>
                  </a:cubicBezTo>
                  <a:cubicBezTo>
                    <a:pt x="789" y="119"/>
                    <a:pt x="789" y="119"/>
                    <a:pt x="789" y="119"/>
                  </a:cubicBezTo>
                  <a:cubicBezTo>
                    <a:pt x="790" y="116"/>
                    <a:pt x="790" y="116"/>
                    <a:pt x="790" y="116"/>
                  </a:cubicBezTo>
                  <a:cubicBezTo>
                    <a:pt x="790" y="116"/>
                    <a:pt x="790" y="116"/>
                    <a:pt x="789" y="116"/>
                  </a:cubicBezTo>
                  <a:cubicBezTo>
                    <a:pt x="789" y="119"/>
                    <a:pt x="789" y="119"/>
                    <a:pt x="789" y="119"/>
                  </a:cubicBezTo>
                  <a:cubicBezTo>
                    <a:pt x="790" y="116"/>
                    <a:pt x="790" y="116"/>
                    <a:pt x="790" y="116"/>
                  </a:cubicBezTo>
                  <a:cubicBezTo>
                    <a:pt x="790" y="117"/>
                    <a:pt x="790" y="117"/>
                    <a:pt x="790" y="117"/>
                  </a:cubicBezTo>
                  <a:cubicBezTo>
                    <a:pt x="790" y="116"/>
                    <a:pt x="790" y="116"/>
                    <a:pt x="790" y="116"/>
                  </a:cubicBezTo>
                  <a:cubicBezTo>
                    <a:pt x="790" y="116"/>
                    <a:pt x="790" y="116"/>
                    <a:pt x="790" y="116"/>
                  </a:cubicBezTo>
                  <a:cubicBezTo>
                    <a:pt x="790" y="117"/>
                    <a:pt x="790" y="117"/>
                    <a:pt x="790" y="117"/>
                  </a:cubicBezTo>
                  <a:cubicBezTo>
                    <a:pt x="790" y="116"/>
                    <a:pt x="790" y="116"/>
                    <a:pt x="790" y="116"/>
                  </a:cubicBezTo>
                  <a:cubicBezTo>
                    <a:pt x="790" y="116"/>
                    <a:pt x="790" y="116"/>
                    <a:pt x="789" y="116"/>
                  </a:cubicBezTo>
                  <a:cubicBezTo>
                    <a:pt x="786" y="115"/>
                    <a:pt x="781" y="112"/>
                    <a:pt x="774" y="108"/>
                  </a:cubicBezTo>
                  <a:cubicBezTo>
                    <a:pt x="749" y="95"/>
                    <a:pt x="700" y="69"/>
                    <a:pt x="658" y="46"/>
                  </a:cubicBezTo>
                  <a:cubicBezTo>
                    <a:pt x="637" y="35"/>
                    <a:pt x="617" y="24"/>
                    <a:pt x="602" y="17"/>
                  </a:cubicBezTo>
                  <a:cubicBezTo>
                    <a:pt x="595" y="13"/>
                    <a:pt x="589" y="10"/>
                    <a:pt x="585" y="7"/>
                  </a:cubicBezTo>
                  <a:cubicBezTo>
                    <a:pt x="581" y="5"/>
                    <a:pt x="579" y="4"/>
                    <a:pt x="579" y="4"/>
                  </a:cubicBezTo>
                  <a:cubicBezTo>
                    <a:pt x="577" y="3"/>
                    <a:pt x="575" y="4"/>
                    <a:pt x="574" y="5"/>
                  </a:cubicBezTo>
                  <a:cubicBezTo>
                    <a:pt x="573" y="6"/>
                    <a:pt x="573" y="7"/>
                    <a:pt x="573" y="8"/>
                  </a:cubicBezTo>
                  <a:cubicBezTo>
                    <a:pt x="573" y="9"/>
                    <a:pt x="574" y="10"/>
                    <a:pt x="574" y="10"/>
                  </a:cubicBezTo>
                  <a:cubicBezTo>
                    <a:pt x="575" y="11"/>
                    <a:pt x="575" y="12"/>
                    <a:pt x="576" y="12"/>
                  </a:cubicBezTo>
                  <a:cubicBezTo>
                    <a:pt x="577" y="14"/>
                    <a:pt x="579" y="15"/>
                    <a:pt x="582" y="17"/>
                  </a:cubicBezTo>
                  <a:cubicBezTo>
                    <a:pt x="591" y="24"/>
                    <a:pt x="608" y="35"/>
                    <a:pt x="630" y="48"/>
                  </a:cubicBezTo>
                  <a:cubicBezTo>
                    <a:pt x="693" y="88"/>
                    <a:pt x="789" y="145"/>
                    <a:pt x="789" y="145"/>
                  </a:cubicBezTo>
                  <a:cubicBezTo>
                    <a:pt x="791" y="146"/>
                    <a:pt x="794" y="145"/>
                    <a:pt x="795" y="143"/>
                  </a:cubicBezTo>
                  <a:cubicBezTo>
                    <a:pt x="796" y="141"/>
                    <a:pt x="795" y="139"/>
                    <a:pt x="793" y="138"/>
                  </a:cubicBezTo>
                  <a:cubicBezTo>
                    <a:pt x="793" y="138"/>
                    <a:pt x="736" y="104"/>
                    <a:pt x="676" y="70"/>
                  </a:cubicBezTo>
                  <a:cubicBezTo>
                    <a:pt x="647" y="53"/>
                    <a:pt x="616" y="36"/>
                    <a:pt x="593" y="23"/>
                  </a:cubicBezTo>
                  <a:cubicBezTo>
                    <a:pt x="581" y="17"/>
                    <a:pt x="571" y="12"/>
                    <a:pt x="563" y="8"/>
                  </a:cubicBezTo>
                  <a:cubicBezTo>
                    <a:pt x="559" y="6"/>
                    <a:pt x="555" y="5"/>
                    <a:pt x="553" y="4"/>
                  </a:cubicBezTo>
                  <a:cubicBezTo>
                    <a:pt x="551" y="3"/>
                    <a:pt x="550" y="3"/>
                    <a:pt x="549" y="2"/>
                  </a:cubicBezTo>
                  <a:cubicBezTo>
                    <a:pt x="548" y="2"/>
                    <a:pt x="547" y="2"/>
                    <a:pt x="546" y="2"/>
                  </a:cubicBezTo>
                  <a:cubicBezTo>
                    <a:pt x="545" y="2"/>
                    <a:pt x="545" y="2"/>
                    <a:pt x="544" y="2"/>
                  </a:cubicBezTo>
                  <a:cubicBezTo>
                    <a:pt x="544" y="2"/>
                    <a:pt x="543" y="3"/>
                    <a:pt x="542" y="4"/>
                  </a:cubicBezTo>
                  <a:cubicBezTo>
                    <a:pt x="541" y="6"/>
                    <a:pt x="541" y="8"/>
                    <a:pt x="543" y="9"/>
                  </a:cubicBezTo>
                  <a:cubicBezTo>
                    <a:pt x="787" y="161"/>
                    <a:pt x="787" y="161"/>
                    <a:pt x="787" y="161"/>
                  </a:cubicBezTo>
                  <a:cubicBezTo>
                    <a:pt x="789" y="158"/>
                    <a:pt x="789" y="158"/>
                    <a:pt x="789" y="158"/>
                  </a:cubicBezTo>
                  <a:cubicBezTo>
                    <a:pt x="785" y="156"/>
                    <a:pt x="785" y="156"/>
                    <a:pt x="785" y="156"/>
                  </a:cubicBezTo>
                  <a:cubicBezTo>
                    <a:pt x="789" y="158"/>
                    <a:pt x="789" y="158"/>
                    <a:pt x="789" y="158"/>
                  </a:cubicBezTo>
                  <a:cubicBezTo>
                    <a:pt x="787" y="154"/>
                    <a:pt x="787" y="154"/>
                    <a:pt x="787" y="154"/>
                  </a:cubicBezTo>
                  <a:cubicBezTo>
                    <a:pt x="787" y="155"/>
                    <a:pt x="786" y="155"/>
                    <a:pt x="785" y="156"/>
                  </a:cubicBezTo>
                  <a:cubicBezTo>
                    <a:pt x="789" y="158"/>
                    <a:pt x="789" y="158"/>
                    <a:pt x="789" y="158"/>
                  </a:cubicBezTo>
                  <a:cubicBezTo>
                    <a:pt x="787" y="154"/>
                    <a:pt x="787" y="154"/>
                    <a:pt x="787" y="154"/>
                  </a:cubicBezTo>
                  <a:cubicBezTo>
                    <a:pt x="789" y="158"/>
                    <a:pt x="789" y="158"/>
                    <a:pt x="789" y="158"/>
                  </a:cubicBezTo>
                  <a:cubicBezTo>
                    <a:pt x="789" y="154"/>
                    <a:pt x="789" y="154"/>
                    <a:pt x="789" y="154"/>
                  </a:cubicBezTo>
                  <a:cubicBezTo>
                    <a:pt x="788" y="154"/>
                    <a:pt x="788" y="154"/>
                    <a:pt x="787" y="154"/>
                  </a:cubicBezTo>
                  <a:cubicBezTo>
                    <a:pt x="789" y="158"/>
                    <a:pt x="789" y="158"/>
                    <a:pt x="789" y="158"/>
                  </a:cubicBezTo>
                  <a:cubicBezTo>
                    <a:pt x="789" y="154"/>
                    <a:pt x="789" y="154"/>
                    <a:pt x="789" y="154"/>
                  </a:cubicBezTo>
                  <a:cubicBezTo>
                    <a:pt x="789" y="158"/>
                    <a:pt x="789" y="158"/>
                    <a:pt x="789" y="158"/>
                  </a:cubicBezTo>
                  <a:cubicBezTo>
                    <a:pt x="790" y="154"/>
                    <a:pt x="790" y="154"/>
                    <a:pt x="790" y="154"/>
                  </a:cubicBezTo>
                  <a:cubicBezTo>
                    <a:pt x="790" y="154"/>
                    <a:pt x="789" y="154"/>
                    <a:pt x="789" y="154"/>
                  </a:cubicBezTo>
                  <a:cubicBezTo>
                    <a:pt x="789" y="158"/>
                    <a:pt x="789" y="158"/>
                    <a:pt x="789" y="158"/>
                  </a:cubicBezTo>
                  <a:cubicBezTo>
                    <a:pt x="790" y="154"/>
                    <a:pt x="790" y="154"/>
                    <a:pt x="790" y="154"/>
                  </a:cubicBezTo>
                  <a:cubicBezTo>
                    <a:pt x="789" y="156"/>
                    <a:pt x="789" y="156"/>
                    <a:pt x="789" y="156"/>
                  </a:cubicBezTo>
                  <a:cubicBezTo>
                    <a:pt x="790" y="154"/>
                    <a:pt x="790" y="154"/>
                    <a:pt x="790" y="154"/>
                  </a:cubicBezTo>
                  <a:cubicBezTo>
                    <a:pt x="790" y="154"/>
                    <a:pt x="790" y="154"/>
                    <a:pt x="790" y="154"/>
                  </a:cubicBezTo>
                  <a:cubicBezTo>
                    <a:pt x="789" y="156"/>
                    <a:pt x="789" y="156"/>
                    <a:pt x="789" y="156"/>
                  </a:cubicBezTo>
                  <a:cubicBezTo>
                    <a:pt x="790" y="154"/>
                    <a:pt x="790" y="154"/>
                    <a:pt x="790" y="154"/>
                  </a:cubicBezTo>
                  <a:cubicBezTo>
                    <a:pt x="790" y="154"/>
                    <a:pt x="790" y="154"/>
                    <a:pt x="790" y="154"/>
                  </a:cubicBezTo>
                  <a:cubicBezTo>
                    <a:pt x="789" y="154"/>
                    <a:pt x="787" y="153"/>
                    <a:pt x="785" y="152"/>
                  </a:cubicBezTo>
                  <a:cubicBezTo>
                    <a:pt x="765" y="142"/>
                    <a:pt x="700" y="105"/>
                    <a:pt x="639" y="70"/>
                  </a:cubicBezTo>
                  <a:cubicBezTo>
                    <a:pt x="609" y="53"/>
                    <a:pt x="579" y="37"/>
                    <a:pt x="558" y="25"/>
                  </a:cubicBezTo>
                  <a:cubicBezTo>
                    <a:pt x="547" y="18"/>
                    <a:pt x="538" y="13"/>
                    <a:pt x="532" y="10"/>
                  </a:cubicBezTo>
                  <a:cubicBezTo>
                    <a:pt x="526" y="6"/>
                    <a:pt x="522" y="4"/>
                    <a:pt x="522" y="4"/>
                  </a:cubicBezTo>
                  <a:cubicBezTo>
                    <a:pt x="521" y="3"/>
                    <a:pt x="518" y="4"/>
                    <a:pt x="517" y="6"/>
                  </a:cubicBezTo>
                  <a:cubicBezTo>
                    <a:pt x="517" y="6"/>
                    <a:pt x="516" y="7"/>
                    <a:pt x="516" y="8"/>
                  </a:cubicBezTo>
                  <a:cubicBezTo>
                    <a:pt x="516" y="9"/>
                    <a:pt x="517" y="10"/>
                    <a:pt x="517" y="11"/>
                  </a:cubicBezTo>
                  <a:cubicBezTo>
                    <a:pt x="518" y="12"/>
                    <a:pt x="518" y="12"/>
                    <a:pt x="519" y="13"/>
                  </a:cubicBezTo>
                  <a:cubicBezTo>
                    <a:pt x="521" y="15"/>
                    <a:pt x="523" y="17"/>
                    <a:pt x="526" y="19"/>
                  </a:cubicBezTo>
                  <a:cubicBezTo>
                    <a:pt x="538" y="28"/>
                    <a:pt x="560" y="41"/>
                    <a:pt x="587" y="57"/>
                  </a:cubicBezTo>
                  <a:cubicBezTo>
                    <a:pt x="626" y="82"/>
                    <a:pt x="676" y="111"/>
                    <a:pt x="716" y="134"/>
                  </a:cubicBezTo>
                  <a:cubicBezTo>
                    <a:pt x="737" y="146"/>
                    <a:pt x="754" y="157"/>
                    <a:pt x="767" y="165"/>
                  </a:cubicBezTo>
                  <a:cubicBezTo>
                    <a:pt x="773" y="168"/>
                    <a:pt x="778" y="172"/>
                    <a:pt x="781" y="174"/>
                  </a:cubicBezTo>
                  <a:cubicBezTo>
                    <a:pt x="783" y="175"/>
                    <a:pt x="784" y="176"/>
                    <a:pt x="785" y="177"/>
                  </a:cubicBezTo>
                  <a:cubicBezTo>
                    <a:pt x="785" y="177"/>
                    <a:pt x="785" y="177"/>
                    <a:pt x="785" y="177"/>
                  </a:cubicBezTo>
                  <a:cubicBezTo>
                    <a:pt x="787" y="176"/>
                    <a:pt x="787" y="176"/>
                    <a:pt x="787" y="176"/>
                  </a:cubicBezTo>
                  <a:cubicBezTo>
                    <a:pt x="785" y="177"/>
                    <a:pt x="785" y="177"/>
                    <a:pt x="785" y="177"/>
                  </a:cubicBezTo>
                  <a:cubicBezTo>
                    <a:pt x="785" y="177"/>
                    <a:pt x="785" y="177"/>
                    <a:pt x="785" y="177"/>
                  </a:cubicBezTo>
                  <a:cubicBezTo>
                    <a:pt x="787" y="176"/>
                    <a:pt x="787" y="176"/>
                    <a:pt x="787" y="176"/>
                  </a:cubicBezTo>
                  <a:cubicBezTo>
                    <a:pt x="785" y="177"/>
                    <a:pt x="785" y="177"/>
                    <a:pt x="785" y="177"/>
                  </a:cubicBezTo>
                  <a:cubicBezTo>
                    <a:pt x="788" y="175"/>
                    <a:pt x="788" y="175"/>
                    <a:pt x="788" y="175"/>
                  </a:cubicBezTo>
                  <a:cubicBezTo>
                    <a:pt x="785" y="175"/>
                    <a:pt x="785" y="175"/>
                    <a:pt x="785" y="175"/>
                  </a:cubicBezTo>
                  <a:cubicBezTo>
                    <a:pt x="785" y="176"/>
                    <a:pt x="785" y="177"/>
                    <a:pt x="785" y="177"/>
                  </a:cubicBezTo>
                  <a:cubicBezTo>
                    <a:pt x="788" y="175"/>
                    <a:pt x="788" y="175"/>
                    <a:pt x="788" y="175"/>
                  </a:cubicBezTo>
                  <a:cubicBezTo>
                    <a:pt x="785" y="175"/>
                    <a:pt x="785" y="175"/>
                    <a:pt x="785" y="175"/>
                  </a:cubicBezTo>
                  <a:cubicBezTo>
                    <a:pt x="789" y="175"/>
                    <a:pt x="789" y="175"/>
                    <a:pt x="789" y="175"/>
                  </a:cubicBezTo>
                  <a:cubicBezTo>
                    <a:pt x="785" y="173"/>
                    <a:pt x="785" y="173"/>
                    <a:pt x="785" y="173"/>
                  </a:cubicBezTo>
                  <a:cubicBezTo>
                    <a:pt x="785" y="174"/>
                    <a:pt x="785" y="175"/>
                    <a:pt x="785" y="175"/>
                  </a:cubicBezTo>
                  <a:cubicBezTo>
                    <a:pt x="789" y="175"/>
                    <a:pt x="789" y="175"/>
                    <a:pt x="789" y="175"/>
                  </a:cubicBezTo>
                  <a:cubicBezTo>
                    <a:pt x="785" y="173"/>
                    <a:pt x="785" y="173"/>
                    <a:pt x="785" y="173"/>
                  </a:cubicBezTo>
                  <a:cubicBezTo>
                    <a:pt x="785" y="173"/>
                    <a:pt x="785" y="173"/>
                    <a:pt x="785" y="173"/>
                  </a:cubicBezTo>
                  <a:cubicBezTo>
                    <a:pt x="788" y="175"/>
                    <a:pt x="788" y="175"/>
                    <a:pt x="788" y="175"/>
                  </a:cubicBezTo>
                  <a:cubicBezTo>
                    <a:pt x="787" y="172"/>
                    <a:pt x="787" y="172"/>
                    <a:pt x="787" y="172"/>
                  </a:cubicBezTo>
                  <a:cubicBezTo>
                    <a:pt x="787" y="172"/>
                    <a:pt x="786" y="173"/>
                    <a:pt x="785" y="173"/>
                  </a:cubicBezTo>
                  <a:cubicBezTo>
                    <a:pt x="788" y="175"/>
                    <a:pt x="788" y="175"/>
                    <a:pt x="788" y="175"/>
                  </a:cubicBezTo>
                  <a:cubicBezTo>
                    <a:pt x="787" y="172"/>
                    <a:pt x="787" y="172"/>
                    <a:pt x="787" y="172"/>
                  </a:cubicBezTo>
                  <a:cubicBezTo>
                    <a:pt x="788" y="174"/>
                    <a:pt x="788" y="174"/>
                    <a:pt x="788" y="174"/>
                  </a:cubicBezTo>
                  <a:cubicBezTo>
                    <a:pt x="788" y="172"/>
                    <a:pt x="788" y="172"/>
                    <a:pt x="788" y="172"/>
                  </a:cubicBezTo>
                  <a:cubicBezTo>
                    <a:pt x="788" y="172"/>
                    <a:pt x="788" y="172"/>
                    <a:pt x="787" y="172"/>
                  </a:cubicBezTo>
                  <a:cubicBezTo>
                    <a:pt x="788" y="174"/>
                    <a:pt x="788" y="174"/>
                    <a:pt x="788" y="174"/>
                  </a:cubicBezTo>
                  <a:cubicBezTo>
                    <a:pt x="788" y="172"/>
                    <a:pt x="788" y="172"/>
                    <a:pt x="788" y="172"/>
                  </a:cubicBezTo>
                  <a:cubicBezTo>
                    <a:pt x="788" y="172"/>
                    <a:pt x="788" y="172"/>
                    <a:pt x="788" y="172"/>
                  </a:cubicBezTo>
                  <a:cubicBezTo>
                    <a:pt x="788" y="172"/>
                    <a:pt x="787" y="172"/>
                    <a:pt x="786" y="171"/>
                  </a:cubicBezTo>
                  <a:cubicBezTo>
                    <a:pt x="782" y="170"/>
                    <a:pt x="774" y="166"/>
                    <a:pt x="764" y="161"/>
                  </a:cubicBezTo>
                  <a:cubicBezTo>
                    <a:pt x="727" y="142"/>
                    <a:pt x="660" y="102"/>
                    <a:pt x="602" y="67"/>
                  </a:cubicBezTo>
                  <a:cubicBezTo>
                    <a:pt x="573" y="49"/>
                    <a:pt x="547" y="33"/>
                    <a:pt x="527" y="21"/>
                  </a:cubicBezTo>
                  <a:cubicBezTo>
                    <a:pt x="517" y="15"/>
                    <a:pt x="510" y="10"/>
                    <a:pt x="504" y="6"/>
                  </a:cubicBezTo>
                  <a:cubicBezTo>
                    <a:pt x="499" y="3"/>
                    <a:pt x="496" y="1"/>
                    <a:pt x="496" y="1"/>
                  </a:cubicBezTo>
                  <a:cubicBezTo>
                    <a:pt x="493" y="5"/>
                    <a:pt x="493" y="5"/>
                    <a:pt x="493" y="5"/>
                  </a:cubicBezTo>
                  <a:cubicBezTo>
                    <a:pt x="492" y="8"/>
                    <a:pt x="492" y="8"/>
                    <a:pt x="492" y="8"/>
                  </a:cubicBezTo>
                  <a:cubicBezTo>
                    <a:pt x="492" y="8"/>
                    <a:pt x="496" y="11"/>
                    <a:pt x="504" y="15"/>
                  </a:cubicBezTo>
                  <a:cubicBezTo>
                    <a:pt x="533" y="32"/>
                    <a:pt x="604" y="74"/>
                    <a:pt x="669" y="113"/>
                  </a:cubicBezTo>
                  <a:cubicBezTo>
                    <a:pt x="701" y="132"/>
                    <a:pt x="731" y="151"/>
                    <a:pt x="753" y="166"/>
                  </a:cubicBezTo>
                  <a:cubicBezTo>
                    <a:pt x="764" y="173"/>
                    <a:pt x="773" y="179"/>
                    <a:pt x="780" y="184"/>
                  </a:cubicBezTo>
                  <a:cubicBezTo>
                    <a:pt x="783" y="186"/>
                    <a:pt x="785" y="188"/>
                    <a:pt x="787" y="190"/>
                  </a:cubicBezTo>
                  <a:cubicBezTo>
                    <a:pt x="787" y="191"/>
                    <a:pt x="788" y="191"/>
                    <a:pt x="788" y="191"/>
                  </a:cubicBezTo>
                  <a:cubicBezTo>
                    <a:pt x="788" y="192"/>
                    <a:pt x="788" y="192"/>
                    <a:pt x="788" y="192"/>
                  </a:cubicBezTo>
                  <a:cubicBezTo>
                    <a:pt x="788" y="192"/>
                    <a:pt x="788" y="192"/>
                    <a:pt x="788" y="192"/>
                  </a:cubicBezTo>
                  <a:cubicBezTo>
                    <a:pt x="790" y="191"/>
                    <a:pt x="790" y="191"/>
                    <a:pt x="790" y="191"/>
                  </a:cubicBezTo>
                  <a:cubicBezTo>
                    <a:pt x="788" y="191"/>
                    <a:pt x="788" y="191"/>
                    <a:pt x="788" y="191"/>
                  </a:cubicBezTo>
                  <a:cubicBezTo>
                    <a:pt x="788" y="191"/>
                    <a:pt x="788" y="192"/>
                    <a:pt x="788" y="192"/>
                  </a:cubicBezTo>
                  <a:cubicBezTo>
                    <a:pt x="790" y="191"/>
                    <a:pt x="790" y="191"/>
                    <a:pt x="790" y="191"/>
                  </a:cubicBezTo>
                  <a:cubicBezTo>
                    <a:pt x="788" y="191"/>
                    <a:pt x="788" y="191"/>
                    <a:pt x="788" y="191"/>
                  </a:cubicBezTo>
                  <a:cubicBezTo>
                    <a:pt x="791" y="191"/>
                    <a:pt x="791" y="191"/>
                    <a:pt x="791" y="191"/>
                  </a:cubicBezTo>
                  <a:cubicBezTo>
                    <a:pt x="789" y="189"/>
                    <a:pt x="789" y="189"/>
                    <a:pt x="789" y="189"/>
                  </a:cubicBezTo>
                  <a:cubicBezTo>
                    <a:pt x="788" y="189"/>
                    <a:pt x="788" y="190"/>
                    <a:pt x="788" y="191"/>
                  </a:cubicBezTo>
                  <a:cubicBezTo>
                    <a:pt x="791" y="191"/>
                    <a:pt x="791" y="191"/>
                    <a:pt x="791" y="191"/>
                  </a:cubicBezTo>
                  <a:cubicBezTo>
                    <a:pt x="789" y="189"/>
                    <a:pt x="789" y="189"/>
                    <a:pt x="789" y="189"/>
                  </a:cubicBezTo>
                  <a:cubicBezTo>
                    <a:pt x="792" y="191"/>
                    <a:pt x="792" y="191"/>
                    <a:pt x="792" y="191"/>
                  </a:cubicBezTo>
                  <a:cubicBezTo>
                    <a:pt x="794" y="188"/>
                    <a:pt x="794" y="188"/>
                    <a:pt x="794" y="188"/>
                  </a:cubicBezTo>
                  <a:cubicBezTo>
                    <a:pt x="472" y="1"/>
                    <a:pt x="472" y="1"/>
                    <a:pt x="472" y="1"/>
                  </a:cubicBezTo>
                  <a:cubicBezTo>
                    <a:pt x="471" y="0"/>
                    <a:pt x="468" y="1"/>
                    <a:pt x="467" y="3"/>
                  </a:cubicBezTo>
                  <a:cubicBezTo>
                    <a:pt x="466" y="5"/>
                    <a:pt x="467" y="7"/>
                    <a:pt x="469" y="8"/>
                  </a:cubicBezTo>
                  <a:cubicBezTo>
                    <a:pt x="469" y="8"/>
                    <a:pt x="474" y="11"/>
                    <a:pt x="482" y="16"/>
                  </a:cubicBezTo>
                  <a:cubicBezTo>
                    <a:pt x="513" y="34"/>
                    <a:pt x="589" y="79"/>
                    <a:pt x="657" y="121"/>
                  </a:cubicBezTo>
                  <a:cubicBezTo>
                    <a:pt x="691" y="142"/>
                    <a:pt x="724" y="162"/>
                    <a:pt x="747" y="177"/>
                  </a:cubicBezTo>
                  <a:cubicBezTo>
                    <a:pt x="759" y="185"/>
                    <a:pt x="769" y="192"/>
                    <a:pt x="775" y="197"/>
                  </a:cubicBezTo>
                  <a:cubicBezTo>
                    <a:pt x="779" y="199"/>
                    <a:pt x="781" y="201"/>
                    <a:pt x="783" y="203"/>
                  </a:cubicBezTo>
                  <a:cubicBezTo>
                    <a:pt x="784" y="203"/>
                    <a:pt x="784" y="204"/>
                    <a:pt x="785" y="204"/>
                  </a:cubicBezTo>
                  <a:cubicBezTo>
                    <a:pt x="785" y="204"/>
                    <a:pt x="785" y="204"/>
                    <a:pt x="785" y="204"/>
                  </a:cubicBezTo>
                  <a:cubicBezTo>
                    <a:pt x="785" y="204"/>
                    <a:pt x="785" y="204"/>
                    <a:pt x="785" y="204"/>
                  </a:cubicBezTo>
                  <a:cubicBezTo>
                    <a:pt x="787" y="203"/>
                    <a:pt x="787" y="203"/>
                    <a:pt x="787" y="203"/>
                  </a:cubicBezTo>
                  <a:cubicBezTo>
                    <a:pt x="784" y="203"/>
                    <a:pt x="784" y="203"/>
                    <a:pt x="784" y="203"/>
                  </a:cubicBezTo>
                  <a:cubicBezTo>
                    <a:pt x="784" y="204"/>
                    <a:pt x="785" y="204"/>
                    <a:pt x="785" y="204"/>
                  </a:cubicBezTo>
                  <a:cubicBezTo>
                    <a:pt x="787" y="203"/>
                    <a:pt x="787" y="203"/>
                    <a:pt x="787" y="203"/>
                  </a:cubicBezTo>
                  <a:cubicBezTo>
                    <a:pt x="784" y="203"/>
                    <a:pt x="784" y="203"/>
                    <a:pt x="784" y="203"/>
                  </a:cubicBezTo>
                  <a:cubicBezTo>
                    <a:pt x="788" y="203"/>
                    <a:pt x="788" y="203"/>
                    <a:pt x="788" y="203"/>
                  </a:cubicBezTo>
                  <a:cubicBezTo>
                    <a:pt x="785" y="201"/>
                    <a:pt x="785" y="201"/>
                    <a:pt x="785" y="201"/>
                  </a:cubicBezTo>
                  <a:cubicBezTo>
                    <a:pt x="785" y="202"/>
                    <a:pt x="784" y="203"/>
                    <a:pt x="784" y="203"/>
                  </a:cubicBezTo>
                  <a:cubicBezTo>
                    <a:pt x="788" y="203"/>
                    <a:pt x="788" y="203"/>
                    <a:pt x="788" y="203"/>
                  </a:cubicBezTo>
                  <a:cubicBezTo>
                    <a:pt x="785" y="201"/>
                    <a:pt x="785" y="201"/>
                    <a:pt x="785" y="201"/>
                  </a:cubicBezTo>
                  <a:cubicBezTo>
                    <a:pt x="788" y="203"/>
                    <a:pt x="788" y="203"/>
                    <a:pt x="788" y="203"/>
                  </a:cubicBezTo>
                  <a:cubicBezTo>
                    <a:pt x="785" y="201"/>
                    <a:pt x="785" y="201"/>
                    <a:pt x="785" y="201"/>
                  </a:cubicBezTo>
                  <a:cubicBezTo>
                    <a:pt x="788" y="203"/>
                    <a:pt x="788" y="203"/>
                    <a:pt x="788" y="203"/>
                  </a:cubicBezTo>
                  <a:cubicBezTo>
                    <a:pt x="787" y="200"/>
                    <a:pt x="787" y="200"/>
                    <a:pt x="787" y="200"/>
                  </a:cubicBezTo>
                  <a:cubicBezTo>
                    <a:pt x="786" y="200"/>
                    <a:pt x="786" y="200"/>
                    <a:pt x="785" y="201"/>
                  </a:cubicBezTo>
                  <a:cubicBezTo>
                    <a:pt x="788" y="203"/>
                    <a:pt x="788" y="203"/>
                    <a:pt x="788" y="203"/>
                  </a:cubicBezTo>
                  <a:cubicBezTo>
                    <a:pt x="787" y="200"/>
                    <a:pt x="787" y="200"/>
                    <a:pt x="787" y="200"/>
                  </a:cubicBezTo>
                  <a:cubicBezTo>
                    <a:pt x="788" y="203"/>
                    <a:pt x="788" y="203"/>
                    <a:pt x="788" y="203"/>
                  </a:cubicBezTo>
                  <a:cubicBezTo>
                    <a:pt x="788" y="199"/>
                    <a:pt x="788" y="199"/>
                    <a:pt x="788" y="199"/>
                  </a:cubicBezTo>
                  <a:cubicBezTo>
                    <a:pt x="788" y="199"/>
                    <a:pt x="788" y="199"/>
                    <a:pt x="787" y="200"/>
                  </a:cubicBezTo>
                  <a:cubicBezTo>
                    <a:pt x="788" y="203"/>
                    <a:pt x="788" y="203"/>
                    <a:pt x="788" y="203"/>
                  </a:cubicBezTo>
                  <a:cubicBezTo>
                    <a:pt x="788" y="199"/>
                    <a:pt x="788" y="199"/>
                    <a:pt x="788" y="199"/>
                  </a:cubicBezTo>
                  <a:cubicBezTo>
                    <a:pt x="788" y="203"/>
                    <a:pt x="788" y="203"/>
                    <a:pt x="788" y="203"/>
                  </a:cubicBezTo>
                  <a:cubicBezTo>
                    <a:pt x="789" y="200"/>
                    <a:pt x="789" y="200"/>
                    <a:pt x="789" y="200"/>
                  </a:cubicBezTo>
                  <a:cubicBezTo>
                    <a:pt x="789" y="200"/>
                    <a:pt x="789" y="199"/>
                    <a:pt x="788" y="199"/>
                  </a:cubicBezTo>
                  <a:cubicBezTo>
                    <a:pt x="788" y="203"/>
                    <a:pt x="788" y="203"/>
                    <a:pt x="788" y="203"/>
                  </a:cubicBezTo>
                  <a:cubicBezTo>
                    <a:pt x="789" y="200"/>
                    <a:pt x="789" y="200"/>
                    <a:pt x="789" y="200"/>
                  </a:cubicBezTo>
                  <a:cubicBezTo>
                    <a:pt x="789" y="202"/>
                    <a:pt x="789" y="202"/>
                    <a:pt x="789" y="202"/>
                  </a:cubicBezTo>
                  <a:cubicBezTo>
                    <a:pt x="790" y="200"/>
                    <a:pt x="790" y="200"/>
                    <a:pt x="790" y="200"/>
                  </a:cubicBezTo>
                  <a:cubicBezTo>
                    <a:pt x="789" y="200"/>
                    <a:pt x="789" y="200"/>
                    <a:pt x="789" y="200"/>
                  </a:cubicBezTo>
                  <a:cubicBezTo>
                    <a:pt x="789" y="202"/>
                    <a:pt x="789" y="202"/>
                    <a:pt x="789" y="202"/>
                  </a:cubicBezTo>
                  <a:cubicBezTo>
                    <a:pt x="790" y="200"/>
                    <a:pt x="790" y="200"/>
                    <a:pt x="790" y="200"/>
                  </a:cubicBezTo>
                  <a:cubicBezTo>
                    <a:pt x="790" y="200"/>
                    <a:pt x="789" y="199"/>
                    <a:pt x="788" y="199"/>
                  </a:cubicBezTo>
                  <a:cubicBezTo>
                    <a:pt x="785" y="197"/>
                    <a:pt x="777" y="193"/>
                    <a:pt x="767" y="186"/>
                  </a:cubicBezTo>
                  <a:cubicBezTo>
                    <a:pt x="730" y="164"/>
                    <a:pt x="656" y="117"/>
                    <a:pt x="589" y="77"/>
                  </a:cubicBezTo>
                  <a:cubicBezTo>
                    <a:pt x="555" y="57"/>
                    <a:pt x="523" y="38"/>
                    <a:pt x="498" y="24"/>
                  </a:cubicBezTo>
                  <a:cubicBezTo>
                    <a:pt x="486" y="17"/>
                    <a:pt x="475" y="12"/>
                    <a:pt x="467" y="8"/>
                  </a:cubicBezTo>
                  <a:cubicBezTo>
                    <a:pt x="463" y="6"/>
                    <a:pt x="459" y="4"/>
                    <a:pt x="457" y="3"/>
                  </a:cubicBezTo>
                  <a:cubicBezTo>
                    <a:pt x="455" y="3"/>
                    <a:pt x="454" y="2"/>
                    <a:pt x="453" y="2"/>
                  </a:cubicBezTo>
                  <a:cubicBezTo>
                    <a:pt x="452" y="2"/>
                    <a:pt x="451" y="1"/>
                    <a:pt x="449" y="1"/>
                  </a:cubicBezTo>
                  <a:cubicBezTo>
                    <a:pt x="449" y="1"/>
                    <a:pt x="448" y="1"/>
                    <a:pt x="447" y="2"/>
                  </a:cubicBezTo>
                  <a:cubicBezTo>
                    <a:pt x="447" y="2"/>
                    <a:pt x="446" y="3"/>
                    <a:pt x="445" y="4"/>
                  </a:cubicBezTo>
                  <a:cubicBezTo>
                    <a:pt x="444" y="5"/>
                    <a:pt x="444" y="6"/>
                    <a:pt x="444" y="7"/>
                  </a:cubicBezTo>
                  <a:cubicBezTo>
                    <a:pt x="445" y="8"/>
                    <a:pt x="445" y="8"/>
                    <a:pt x="446" y="9"/>
                  </a:cubicBezTo>
                  <a:cubicBezTo>
                    <a:pt x="446" y="9"/>
                    <a:pt x="452" y="12"/>
                    <a:pt x="461" y="18"/>
                  </a:cubicBezTo>
                  <a:cubicBezTo>
                    <a:pt x="494" y="37"/>
                    <a:pt x="576" y="87"/>
                    <a:pt x="650" y="132"/>
                  </a:cubicBezTo>
                  <a:cubicBezTo>
                    <a:pt x="687" y="155"/>
                    <a:pt x="722" y="176"/>
                    <a:pt x="747" y="193"/>
                  </a:cubicBezTo>
                  <a:cubicBezTo>
                    <a:pt x="760" y="201"/>
                    <a:pt x="770" y="208"/>
                    <a:pt x="778" y="213"/>
                  </a:cubicBezTo>
                  <a:cubicBezTo>
                    <a:pt x="781" y="216"/>
                    <a:pt x="784" y="218"/>
                    <a:pt x="786" y="220"/>
                  </a:cubicBezTo>
                  <a:cubicBezTo>
                    <a:pt x="787" y="220"/>
                    <a:pt x="787" y="221"/>
                    <a:pt x="788" y="221"/>
                  </a:cubicBezTo>
                  <a:cubicBezTo>
                    <a:pt x="788" y="221"/>
                    <a:pt x="788" y="221"/>
                    <a:pt x="788" y="221"/>
                  </a:cubicBezTo>
                  <a:cubicBezTo>
                    <a:pt x="788" y="222"/>
                    <a:pt x="788" y="222"/>
                    <a:pt x="788" y="222"/>
                  </a:cubicBezTo>
                  <a:cubicBezTo>
                    <a:pt x="789" y="221"/>
                    <a:pt x="789" y="221"/>
                    <a:pt x="789" y="221"/>
                  </a:cubicBezTo>
                  <a:cubicBezTo>
                    <a:pt x="788" y="221"/>
                    <a:pt x="788" y="221"/>
                    <a:pt x="788" y="221"/>
                  </a:cubicBezTo>
                  <a:cubicBezTo>
                    <a:pt x="788" y="222"/>
                    <a:pt x="788" y="222"/>
                    <a:pt x="788" y="222"/>
                  </a:cubicBezTo>
                  <a:cubicBezTo>
                    <a:pt x="789" y="221"/>
                    <a:pt x="789" y="221"/>
                    <a:pt x="789" y="221"/>
                  </a:cubicBezTo>
                  <a:cubicBezTo>
                    <a:pt x="788" y="221"/>
                    <a:pt x="788" y="221"/>
                    <a:pt x="788" y="221"/>
                  </a:cubicBezTo>
                  <a:cubicBezTo>
                    <a:pt x="791" y="220"/>
                    <a:pt x="791" y="220"/>
                    <a:pt x="791" y="220"/>
                  </a:cubicBezTo>
                  <a:cubicBezTo>
                    <a:pt x="788" y="220"/>
                    <a:pt x="788" y="220"/>
                    <a:pt x="788" y="220"/>
                  </a:cubicBezTo>
                  <a:cubicBezTo>
                    <a:pt x="788" y="221"/>
                    <a:pt x="788" y="221"/>
                    <a:pt x="788" y="221"/>
                  </a:cubicBezTo>
                  <a:cubicBezTo>
                    <a:pt x="791" y="220"/>
                    <a:pt x="791" y="220"/>
                    <a:pt x="791" y="220"/>
                  </a:cubicBezTo>
                  <a:cubicBezTo>
                    <a:pt x="788" y="220"/>
                    <a:pt x="788" y="220"/>
                    <a:pt x="788" y="220"/>
                  </a:cubicBezTo>
                  <a:cubicBezTo>
                    <a:pt x="791" y="220"/>
                    <a:pt x="791" y="220"/>
                    <a:pt x="791" y="220"/>
                  </a:cubicBezTo>
                  <a:cubicBezTo>
                    <a:pt x="788" y="218"/>
                    <a:pt x="788" y="218"/>
                    <a:pt x="788" y="218"/>
                  </a:cubicBezTo>
                  <a:cubicBezTo>
                    <a:pt x="788" y="219"/>
                    <a:pt x="788" y="219"/>
                    <a:pt x="788" y="220"/>
                  </a:cubicBezTo>
                  <a:cubicBezTo>
                    <a:pt x="791" y="220"/>
                    <a:pt x="791" y="220"/>
                    <a:pt x="791" y="220"/>
                  </a:cubicBezTo>
                  <a:cubicBezTo>
                    <a:pt x="788" y="218"/>
                    <a:pt x="788" y="218"/>
                    <a:pt x="788" y="218"/>
                  </a:cubicBezTo>
                  <a:cubicBezTo>
                    <a:pt x="791" y="220"/>
                    <a:pt x="791" y="220"/>
                    <a:pt x="791" y="220"/>
                  </a:cubicBezTo>
                  <a:cubicBezTo>
                    <a:pt x="793" y="217"/>
                    <a:pt x="793" y="217"/>
                    <a:pt x="793" y="217"/>
                  </a:cubicBezTo>
                  <a:cubicBezTo>
                    <a:pt x="793" y="217"/>
                    <a:pt x="706" y="163"/>
                    <a:pt x="615" y="109"/>
                  </a:cubicBezTo>
                  <a:cubicBezTo>
                    <a:pt x="570" y="83"/>
                    <a:pt x="524" y="56"/>
                    <a:pt x="488" y="36"/>
                  </a:cubicBezTo>
                  <a:cubicBezTo>
                    <a:pt x="470" y="26"/>
                    <a:pt x="455" y="17"/>
                    <a:pt x="443" y="11"/>
                  </a:cubicBezTo>
                  <a:cubicBezTo>
                    <a:pt x="437" y="8"/>
                    <a:pt x="432" y="6"/>
                    <a:pt x="428" y="4"/>
                  </a:cubicBezTo>
                  <a:cubicBezTo>
                    <a:pt x="426" y="3"/>
                    <a:pt x="425" y="3"/>
                    <a:pt x="423" y="2"/>
                  </a:cubicBezTo>
                  <a:cubicBezTo>
                    <a:pt x="422" y="2"/>
                    <a:pt x="421" y="2"/>
                    <a:pt x="419" y="2"/>
                  </a:cubicBezTo>
                  <a:cubicBezTo>
                    <a:pt x="419" y="2"/>
                    <a:pt x="418" y="2"/>
                    <a:pt x="417" y="2"/>
                  </a:cubicBezTo>
                  <a:cubicBezTo>
                    <a:pt x="417" y="2"/>
                    <a:pt x="416" y="3"/>
                    <a:pt x="415" y="4"/>
                  </a:cubicBezTo>
                  <a:cubicBezTo>
                    <a:pt x="418" y="6"/>
                    <a:pt x="418" y="6"/>
                    <a:pt x="418" y="6"/>
                  </a:cubicBezTo>
                  <a:cubicBezTo>
                    <a:pt x="415" y="4"/>
                    <a:pt x="415" y="4"/>
                    <a:pt x="415" y="4"/>
                  </a:cubicBezTo>
                  <a:cubicBezTo>
                    <a:pt x="415" y="4"/>
                    <a:pt x="414" y="5"/>
                    <a:pt x="414" y="6"/>
                  </a:cubicBezTo>
                  <a:cubicBezTo>
                    <a:pt x="414" y="7"/>
                    <a:pt x="415" y="7"/>
                    <a:pt x="415" y="8"/>
                  </a:cubicBezTo>
                  <a:cubicBezTo>
                    <a:pt x="415" y="8"/>
                    <a:pt x="416" y="9"/>
                    <a:pt x="416" y="9"/>
                  </a:cubicBezTo>
                  <a:cubicBezTo>
                    <a:pt x="416" y="9"/>
                    <a:pt x="416" y="9"/>
                    <a:pt x="417" y="10"/>
                  </a:cubicBezTo>
                  <a:cubicBezTo>
                    <a:pt x="418" y="11"/>
                    <a:pt x="421" y="12"/>
                    <a:pt x="424" y="15"/>
                  </a:cubicBezTo>
                  <a:cubicBezTo>
                    <a:pt x="452" y="32"/>
                    <a:pt x="543" y="85"/>
                    <a:pt x="628" y="136"/>
                  </a:cubicBezTo>
                  <a:cubicBezTo>
                    <a:pt x="670" y="161"/>
                    <a:pt x="711" y="186"/>
                    <a:pt x="741" y="206"/>
                  </a:cubicBezTo>
                  <a:cubicBezTo>
                    <a:pt x="756" y="215"/>
                    <a:pt x="768" y="223"/>
                    <a:pt x="777" y="230"/>
                  </a:cubicBezTo>
                  <a:cubicBezTo>
                    <a:pt x="781" y="233"/>
                    <a:pt x="784" y="235"/>
                    <a:pt x="786" y="237"/>
                  </a:cubicBezTo>
                  <a:cubicBezTo>
                    <a:pt x="787" y="238"/>
                    <a:pt x="788" y="239"/>
                    <a:pt x="788" y="240"/>
                  </a:cubicBezTo>
                  <a:cubicBezTo>
                    <a:pt x="789" y="240"/>
                    <a:pt x="789" y="240"/>
                    <a:pt x="789" y="240"/>
                  </a:cubicBezTo>
                  <a:cubicBezTo>
                    <a:pt x="789" y="240"/>
                    <a:pt x="789" y="240"/>
                    <a:pt x="789" y="240"/>
                  </a:cubicBezTo>
                  <a:cubicBezTo>
                    <a:pt x="790" y="240"/>
                    <a:pt x="790" y="240"/>
                    <a:pt x="790" y="240"/>
                  </a:cubicBezTo>
                  <a:cubicBezTo>
                    <a:pt x="789" y="240"/>
                    <a:pt x="789" y="240"/>
                    <a:pt x="789" y="240"/>
                  </a:cubicBezTo>
                  <a:cubicBezTo>
                    <a:pt x="789" y="240"/>
                    <a:pt x="789" y="240"/>
                    <a:pt x="789" y="240"/>
                  </a:cubicBezTo>
                  <a:cubicBezTo>
                    <a:pt x="790" y="240"/>
                    <a:pt x="790" y="240"/>
                    <a:pt x="790" y="240"/>
                  </a:cubicBezTo>
                  <a:cubicBezTo>
                    <a:pt x="789" y="240"/>
                    <a:pt x="789" y="240"/>
                    <a:pt x="789" y="240"/>
                  </a:cubicBezTo>
                  <a:cubicBezTo>
                    <a:pt x="791" y="239"/>
                    <a:pt x="791" y="239"/>
                    <a:pt x="791" y="239"/>
                  </a:cubicBezTo>
                  <a:cubicBezTo>
                    <a:pt x="789" y="239"/>
                    <a:pt x="789" y="239"/>
                    <a:pt x="789" y="239"/>
                  </a:cubicBezTo>
                  <a:cubicBezTo>
                    <a:pt x="789" y="239"/>
                    <a:pt x="789" y="240"/>
                    <a:pt x="789" y="240"/>
                  </a:cubicBezTo>
                  <a:cubicBezTo>
                    <a:pt x="791" y="239"/>
                    <a:pt x="791" y="239"/>
                    <a:pt x="791" y="239"/>
                  </a:cubicBezTo>
                  <a:cubicBezTo>
                    <a:pt x="789" y="239"/>
                    <a:pt x="789" y="239"/>
                    <a:pt x="789" y="239"/>
                  </a:cubicBezTo>
                  <a:cubicBezTo>
                    <a:pt x="792" y="239"/>
                    <a:pt x="792" y="239"/>
                    <a:pt x="792" y="239"/>
                  </a:cubicBezTo>
                  <a:cubicBezTo>
                    <a:pt x="789" y="237"/>
                    <a:pt x="789" y="237"/>
                    <a:pt x="789" y="237"/>
                  </a:cubicBezTo>
                  <a:cubicBezTo>
                    <a:pt x="789" y="238"/>
                    <a:pt x="789" y="239"/>
                    <a:pt x="789" y="239"/>
                  </a:cubicBezTo>
                  <a:cubicBezTo>
                    <a:pt x="792" y="239"/>
                    <a:pt x="792" y="239"/>
                    <a:pt x="792" y="239"/>
                  </a:cubicBezTo>
                  <a:cubicBezTo>
                    <a:pt x="789" y="237"/>
                    <a:pt x="789" y="237"/>
                    <a:pt x="789" y="237"/>
                  </a:cubicBezTo>
                  <a:cubicBezTo>
                    <a:pt x="792" y="239"/>
                    <a:pt x="792" y="239"/>
                    <a:pt x="792" y="239"/>
                  </a:cubicBezTo>
                  <a:cubicBezTo>
                    <a:pt x="794" y="236"/>
                    <a:pt x="794" y="236"/>
                    <a:pt x="794" y="236"/>
                  </a:cubicBezTo>
                  <a:cubicBezTo>
                    <a:pt x="794" y="236"/>
                    <a:pt x="696" y="178"/>
                    <a:pt x="596" y="120"/>
                  </a:cubicBezTo>
                  <a:cubicBezTo>
                    <a:pt x="547" y="92"/>
                    <a:pt x="497" y="63"/>
                    <a:pt x="459" y="41"/>
                  </a:cubicBezTo>
                  <a:cubicBezTo>
                    <a:pt x="440" y="30"/>
                    <a:pt x="424" y="21"/>
                    <a:pt x="413" y="15"/>
                  </a:cubicBezTo>
                  <a:cubicBezTo>
                    <a:pt x="407" y="12"/>
                    <a:pt x="402" y="9"/>
                    <a:pt x="399" y="7"/>
                  </a:cubicBezTo>
                  <a:cubicBezTo>
                    <a:pt x="397" y="6"/>
                    <a:pt x="396" y="6"/>
                    <a:pt x="395" y="5"/>
                  </a:cubicBezTo>
                  <a:cubicBezTo>
                    <a:pt x="395" y="5"/>
                    <a:pt x="394" y="5"/>
                    <a:pt x="394" y="5"/>
                  </a:cubicBezTo>
                  <a:cubicBezTo>
                    <a:pt x="393" y="4"/>
                    <a:pt x="393" y="4"/>
                    <a:pt x="393" y="4"/>
                  </a:cubicBezTo>
                  <a:cubicBezTo>
                    <a:pt x="393" y="4"/>
                    <a:pt x="393" y="4"/>
                    <a:pt x="392" y="4"/>
                  </a:cubicBezTo>
                  <a:cubicBezTo>
                    <a:pt x="392" y="4"/>
                    <a:pt x="391" y="4"/>
                    <a:pt x="391" y="4"/>
                  </a:cubicBezTo>
                  <a:cubicBezTo>
                    <a:pt x="390" y="5"/>
                    <a:pt x="389" y="5"/>
                    <a:pt x="388" y="6"/>
                  </a:cubicBezTo>
                  <a:cubicBezTo>
                    <a:pt x="387" y="8"/>
                    <a:pt x="388" y="10"/>
                    <a:pt x="390" y="11"/>
                  </a:cubicBezTo>
                  <a:cubicBezTo>
                    <a:pt x="479" y="67"/>
                    <a:pt x="479" y="67"/>
                    <a:pt x="479" y="67"/>
                  </a:cubicBezTo>
                  <a:cubicBezTo>
                    <a:pt x="373" y="4"/>
                    <a:pt x="373" y="4"/>
                    <a:pt x="373" y="4"/>
                  </a:cubicBezTo>
                  <a:cubicBezTo>
                    <a:pt x="371" y="3"/>
                    <a:pt x="369" y="4"/>
                    <a:pt x="368" y="5"/>
                  </a:cubicBezTo>
                  <a:cubicBezTo>
                    <a:pt x="367" y="6"/>
                    <a:pt x="367" y="7"/>
                    <a:pt x="367" y="8"/>
                  </a:cubicBezTo>
                  <a:cubicBezTo>
                    <a:pt x="367" y="9"/>
                    <a:pt x="368" y="9"/>
                    <a:pt x="368" y="9"/>
                  </a:cubicBezTo>
                  <a:cubicBezTo>
                    <a:pt x="368" y="10"/>
                    <a:pt x="368" y="10"/>
                    <a:pt x="369" y="11"/>
                  </a:cubicBezTo>
                  <a:cubicBezTo>
                    <a:pt x="369" y="11"/>
                    <a:pt x="369" y="11"/>
                    <a:pt x="370" y="12"/>
                  </a:cubicBezTo>
                  <a:cubicBezTo>
                    <a:pt x="371" y="13"/>
                    <a:pt x="374" y="15"/>
                    <a:pt x="378" y="17"/>
                  </a:cubicBezTo>
                  <a:cubicBezTo>
                    <a:pt x="394" y="27"/>
                    <a:pt x="427" y="47"/>
                    <a:pt x="469" y="72"/>
                  </a:cubicBezTo>
                  <a:cubicBezTo>
                    <a:pt x="531" y="109"/>
                    <a:pt x="611" y="157"/>
                    <a:pt x="676" y="196"/>
                  </a:cubicBezTo>
                  <a:cubicBezTo>
                    <a:pt x="708" y="216"/>
                    <a:pt x="737" y="234"/>
                    <a:pt x="757" y="248"/>
                  </a:cubicBezTo>
                  <a:cubicBezTo>
                    <a:pt x="767" y="254"/>
                    <a:pt x="775" y="260"/>
                    <a:pt x="781" y="264"/>
                  </a:cubicBezTo>
                  <a:cubicBezTo>
                    <a:pt x="784" y="267"/>
                    <a:pt x="786" y="268"/>
                    <a:pt x="787" y="270"/>
                  </a:cubicBezTo>
                  <a:cubicBezTo>
                    <a:pt x="788" y="270"/>
                    <a:pt x="788" y="271"/>
                    <a:pt x="788" y="271"/>
                  </a:cubicBezTo>
                  <a:cubicBezTo>
                    <a:pt x="788" y="271"/>
                    <a:pt x="788" y="271"/>
                    <a:pt x="788" y="271"/>
                  </a:cubicBezTo>
                  <a:cubicBezTo>
                    <a:pt x="789" y="271"/>
                    <a:pt x="789" y="271"/>
                    <a:pt x="789" y="271"/>
                  </a:cubicBezTo>
                  <a:cubicBezTo>
                    <a:pt x="788" y="271"/>
                    <a:pt x="788" y="271"/>
                    <a:pt x="788" y="271"/>
                  </a:cubicBezTo>
                  <a:cubicBezTo>
                    <a:pt x="788" y="271"/>
                    <a:pt x="788" y="271"/>
                    <a:pt x="788" y="271"/>
                  </a:cubicBezTo>
                  <a:cubicBezTo>
                    <a:pt x="789" y="271"/>
                    <a:pt x="789" y="271"/>
                    <a:pt x="789" y="271"/>
                  </a:cubicBezTo>
                  <a:cubicBezTo>
                    <a:pt x="788" y="271"/>
                    <a:pt x="788" y="271"/>
                    <a:pt x="788" y="271"/>
                  </a:cubicBezTo>
                  <a:cubicBezTo>
                    <a:pt x="790" y="270"/>
                    <a:pt x="790" y="270"/>
                    <a:pt x="790" y="270"/>
                  </a:cubicBezTo>
                  <a:cubicBezTo>
                    <a:pt x="788" y="270"/>
                    <a:pt x="788" y="270"/>
                    <a:pt x="788" y="270"/>
                  </a:cubicBezTo>
                  <a:cubicBezTo>
                    <a:pt x="788" y="271"/>
                    <a:pt x="788" y="271"/>
                    <a:pt x="788" y="271"/>
                  </a:cubicBezTo>
                  <a:cubicBezTo>
                    <a:pt x="790" y="270"/>
                    <a:pt x="790" y="270"/>
                    <a:pt x="790" y="270"/>
                  </a:cubicBezTo>
                  <a:cubicBezTo>
                    <a:pt x="788" y="270"/>
                    <a:pt x="788" y="270"/>
                    <a:pt x="788" y="270"/>
                  </a:cubicBezTo>
                  <a:cubicBezTo>
                    <a:pt x="791" y="270"/>
                    <a:pt x="791" y="270"/>
                    <a:pt x="791" y="270"/>
                  </a:cubicBezTo>
                  <a:cubicBezTo>
                    <a:pt x="789" y="268"/>
                    <a:pt x="789" y="268"/>
                    <a:pt x="789" y="268"/>
                  </a:cubicBezTo>
                  <a:cubicBezTo>
                    <a:pt x="788" y="269"/>
                    <a:pt x="788" y="270"/>
                    <a:pt x="788" y="270"/>
                  </a:cubicBezTo>
                  <a:cubicBezTo>
                    <a:pt x="791" y="270"/>
                    <a:pt x="791" y="270"/>
                    <a:pt x="791" y="270"/>
                  </a:cubicBezTo>
                  <a:cubicBezTo>
                    <a:pt x="789" y="268"/>
                    <a:pt x="789" y="268"/>
                    <a:pt x="789" y="268"/>
                  </a:cubicBezTo>
                  <a:cubicBezTo>
                    <a:pt x="792" y="270"/>
                    <a:pt x="792" y="270"/>
                    <a:pt x="792" y="270"/>
                  </a:cubicBezTo>
                  <a:cubicBezTo>
                    <a:pt x="794" y="267"/>
                    <a:pt x="794" y="267"/>
                    <a:pt x="794" y="267"/>
                  </a:cubicBezTo>
                  <a:cubicBezTo>
                    <a:pt x="345" y="2"/>
                    <a:pt x="345" y="2"/>
                    <a:pt x="345" y="2"/>
                  </a:cubicBezTo>
                  <a:cubicBezTo>
                    <a:pt x="343" y="1"/>
                    <a:pt x="340" y="1"/>
                    <a:pt x="339" y="3"/>
                  </a:cubicBezTo>
                  <a:cubicBezTo>
                    <a:pt x="338" y="5"/>
                    <a:pt x="339" y="7"/>
                    <a:pt x="341" y="8"/>
                  </a:cubicBezTo>
                  <a:cubicBezTo>
                    <a:pt x="787" y="288"/>
                    <a:pt x="787" y="288"/>
                    <a:pt x="787" y="288"/>
                  </a:cubicBezTo>
                  <a:cubicBezTo>
                    <a:pt x="790" y="284"/>
                    <a:pt x="790" y="284"/>
                    <a:pt x="790" y="284"/>
                  </a:cubicBezTo>
                  <a:cubicBezTo>
                    <a:pt x="786" y="282"/>
                    <a:pt x="786" y="282"/>
                    <a:pt x="786" y="282"/>
                  </a:cubicBezTo>
                  <a:cubicBezTo>
                    <a:pt x="789" y="284"/>
                    <a:pt x="789" y="284"/>
                    <a:pt x="789" y="284"/>
                  </a:cubicBezTo>
                  <a:cubicBezTo>
                    <a:pt x="788" y="281"/>
                    <a:pt x="788" y="281"/>
                    <a:pt x="788" y="281"/>
                  </a:cubicBezTo>
                  <a:cubicBezTo>
                    <a:pt x="787" y="281"/>
                    <a:pt x="787" y="282"/>
                    <a:pt x="786" y="282"/>
                  </a:cubicBezTo>
                  <a:cubicBezTo>
                    <a:pt x="789" y="284"/>
                    <a:pt x="789" y="284"/>
                    <a:pt x="789" y="284"/>
                  </a:cubicBezTo>
                  <a:cubicBezTo>
                    <a:pt x="788" y="281"/>
                    <a:pt x="788" y="281"/>
                    <a:pt x="788" y="281"/>
                  </a:cubicBezTo>
                  <a:cubicBezTo>
                    <a:pt x="788" y="283"/>
                    <a:pt x="788" y="283"/>
                    <a:pt x="788" y="283"/>
                  </a:cubicBezTo>
                  <a:cubicBezTo>
                    <a:pt x="788" y="281"/>
                    <a:pt x="788" y="281"/>
                    <a:pt x="788" y="281"/>
                  </a:cubicBezTo>
                  <a:cubicBezTo>
                    <a:pt x="788" y="281"/>
                    <a:pt x="788" y="281"/>
                    <a:pt x="788" y="281"/>
                  </a:cubicBezTo>
                  <a:cubicBezTo>
                    <a:pt x="788" y="283"/>
                    <a:pt x="788" y="283"/>
                    <a:pt x="788" y="283"/>
                  </a:cubicBezTo>
                  <a:cubicBezTo>
                    <a:pt x="788" y="281"/>
                    <a:pt x="788" y="281"/>
                    <a:pt x="788" y="281"/>
                  </a:cubicBezTo>
                  <a:cubicBezTo>
                    <a:pt x="788" y="282"/>
                    <a:pt x="788" y="282"/>
                    <a:pt x="788" y="282"/>
                  </a:cubicBezTo>
                  <a:cubicBezTo>
                    <a:pt x="788" y="281"/>
                    <a:pt x="788" y="281"/>
                    <a:pt x="788" y="281"/>
                  </a:cubicBezTo>
                  <a:cubicBezTo>
                    <a:pt x="788" y="281"/>
                    <a:pt x="788" y="281"/>
                    <a:pt x="788" y="281"/>
                  </a:cubicBezTo>
                  <a:cubicBezTo>
                    <a:pt x="788" y="282"/>
                    <a:pt x="788" y="282"/>
                    <a:pt x="788" y="282"/>
                  </a:cubicBezTo>
                  <a:cubicBezTo>
                    <a:pt x="788" y="281"/>
                    <a:pt x="788" y="281"/>
                    <a:pt x="788" y="281"/>
                  </a:cubicBezTo>
                  <a:cubicBezTo>
                    <a:pt x="788" y="281"/>
                    <a:pt x="788" y="281"/>
                    <a:pt x="788" y="281"/>
                  </a:cubicBezTo>
                  <a:cubicBezTo>
                    <a:pt x="788" y="281"/>
                    <a:pt x="787" y="281"/>
                    <a:pt x="785" y="280"/>
                  </a:cubicBezTo>
                  <a:cubicBezTo>
                    <a:pt x="782" y="280"/>
                    <a:pt x="778" y="278"/>
                    <a:pt x="772" y="275"/>
                  </a:cubicBezTo>
                  <a:cubicBezTo>
                    <a:pt x="750" y="264"/>
                    <a:pt x="711" y="242"/>
                    <a:pt x="665" y="214"/>
                  </a:cubicBezTo>
                  <a:cubicBezTo>
                    <a:pt x="596" y="173"/>
                    <a:pt x="510" y="120"/>
                    <a:pt x="443" y="77"/>
                  </a:cubicBezTo>
                  <a:cubicBezTo>
                    <a:pt x="409" y="55"/>
                    <a:pt x="379" y="37"/>
                    <a:pt x="358" y="23"/>
                  </a:cubicBezTo>
                  <a:cubicBezTo>
                    <a:pt x="347" y="16"/>
                    <a:pt x="339" y="11"/>
                    <a:pt x="333" y="7"/>
                  </a:cubicBezTo>
                  <a:cubicBezTo>
                    <a:pt x="327" y="4"/>
                    <a:pt x="324" y="2"/>
                    <a:pt x="324" y="2"/>
                  </a:cubicBezTo>
                  <a:cubicBezTo>
                    <a:pt x="322" y="5"/>
                    <a:pt x="322" y="5"/>
                    <a:pt x="322" y="5"/>
                  </a:cubicBezTo>
                  <a:cubicBezTo>
                    <a:pt x="320" y="8"/>
                    <a:pt x="320" y="8"/>
                    <a:pt x="320" y="8"/>
                  </a:cubicBezTo>
                  <a:cubicBezTo>
                    <a:pt x="320" y="8"/>
                    <a:pt x="322" y="9"/>
                    <a:pt x="325" y="11"/>
                  </a:cubicBezTo>
                  <a:cubicBezTo>
                    <a:pt x="351" y="27"/>
                    <a:pt x="467" y="99"/>
                    <a:pt x="577" y="168"/>
                  </a:cubicBezTo>
                  <a:cubicBezTo>
                    <a:pt x="632" y="202"/>
                    <a:pt x="685" y="235"/>
                    <a:pt x="725" y="260"/>
                  </a:cubicBezTo>
                  <a:cubicBezTo>
                    <a:pt x="744" y="272"/>
                    <a:pt x="761" y="283"/>
                    <a:pt x="772" y="290"/>
                  </a:cubicBezTo>
                  <a:cubicBezTo>
                    <a:pt x="778" y="294"/>
                    <a:pt x="782" y="297"/>
                    <a:pt x="785" y="299"/>
                  </a:cubicBezTo>
                  <a:cubicBezTo>
                    <a:pt x="787" y="299"/>
                    <a:pt x="788" y="300"/>
                    <a:pt x="789" y="301"/>
                  </a:cubicBezTo>
                  <a:cubicBezTo>
                    <a:pt x="789" y="301"/>
                    <a:pt x="789" y="301"/>
                    <a:pt x="789" y="301"/>
                  </a:cubicBezTo>
                  <a:cubicBezTo>
                    <a:pt x="789" y="301"/>
                    <a:pt x="789" y="301"/>
                    <a:pt x="789" y="301"/>
                  </a:cubicBezTo>
                  <a:cubicBezTo>
                    <a:pt x="791" y="299"/>
                    <a:pt x="791" y="299"/>
                    <a:pt x="791" y="299"/>
                  </a:cubicBezTo>
                  <a:cubicBezTo>
                    <a:pt x="789" y="301"/>
                    <a:pt x="789" y="301"/>
                    <a:pt x="789" y="301"/>
                  </a:cubicBezTo>
                  <a:cubicBezTo>
                    <a:pt x="789" y="301"/>
                    <a:pt x="789" y="301"/>
                    <a:pt x="789" y="301"/>
                  </a:cubicBezTo>
                  <a:cubicBezTo>
                    <a:pt x="791" y="299"/>
                    <a:pt x="791" y="299"/>
                    <a:pt x="791" y="299"/>
                  </a:cubicBezTo>
                  <a:cubicBezTo>
                    <a:pt x="789" y="301"/>
                    <a:pt x="789" y="301"/>
                    <a:pt x="789" y="301"/>
                  </a:cubicBezTo>
                  <a:cubicBezTo>
                    <a:pt x="792" y="299"/>
                    <a:pt x="792" y="299"/>
                    <a:pt x="792" y="299"/>
                  </a:cubicBezTo>
                  <a:cubicBezTo>
                    <a:pt x="789" y="301"/>
                    <a:pt x="789" y="301"/>
                    <a:pt x="789" y="301"/>
                  </a:cubicBezTo>
                  <a:cubicBezTo>
                    <a:pt x="789" y="301"/>
                    <a:pt x="789" y="301"/>
                    <a:pt x="789" y="301"/>
                  </a:cubicBezTo>
                  <a:cubicBezTo>
                    <a:pt x="792" y="299"/>
                    <a:pt x="792" y="299"/>
                    <a:pt x="792" y="299"/>
                  </a:cubicBezTo>
                  <a:cubicBezTo>
                    <a:pt x="789" y="301"/>
                    <a:pt x="789" y="301"/>
                    <a:pt x="789" y="301"/>
                  </a:cubicBezTo>
                  <a:cubicBezTo>
                    <a:pt x="792" y="299"/>
                    <a:pt x="792" y="299"/>
                    <a:pt x="792" y="299"/>
                  </a:cubicBezTo>
                  <a:cubicBezTo>
                    <a:pt x="788" y="299"/>
                    <a:pt x="788" y="299"/>
                    <a:pt x="788" y="299"/>
                  </a:cubicBezTo>
                  <a:cubicBezTo>
                    <a:pt x="788" y="300"/>
                    <a:pt x="789" y="300"/>
                    <a:pt x="789" y="301"/>
                  </a:cubicBezTo>
                  <a:cubicBezTo>
                    <a:pt x="792" y="299"/>
                    <a:pt x="792" y="299"/>
                    <a:pt x="792" y="299"/>
                  </a:cubicBezTo>
                  <a:cubicBezTo>
                    <a:pt x="788" y="299"/>
                    <a:pt x="788" y="299"/>
                    <a:pt x="788" y="299"/>
                  </a:cubicBezTo>
                  <a:cubicBezTo>
                    <a:pt x="792" y="299"/>
                    <a:pt x="792" y="299"/>
                    <a:pt x="792" y="299"/>
                  </a:cubicBezTo>
                  <a:cubicBezTo>
                    <a:pt x="789" y="297"/>
                    <a:pt x="789" y="297"/>
                    <a:pt x="789" y="297"/>
                  </a:cubicBezTo>
                  <a:cubicBezTo>
                    <a:pt x="788" y="297"/>
                    <a:pt x="788" y="298"/>
                    <a:pt x="788" y="299"/>
                  </a:cubicBezTo>
                  <a:cubicBezTo>
                    <a:pt x="792" y="299"/>
                    <a:pt x="792" y="299"/>
                    <a:pt x="792" y="299"/>
                  </a:cubicBezTo>
                  <a:cubicBezTo>
                    <a:pt x="789" y="297"/>
                    <a:pt x="789" y="297"/>
                    <a:pt x="789" y="297"/>
                  </a:cubicBezTo>
                  <a:cubicBezTo>
                    <a:pt x="792" y="299"/>
                    <a:pt x="792" y="299"/>
                    <a:pt x="792" y="299"/>
                  </a:cubicBezTo>
                  <a:cubicBezTo>
                    <a:pt x="789" y="296"/>
                    <a:pt x="789" y="296"/>
                    <a:pt x="789" y="296"/>
                  </a:cubicBezTo>
                  <a:cubicBezTo>
                    <a:pt x="792" y="298"/>
                    <a:pt x="792" y="298"/>
                    <a:pt x="792" y="298"/>
                  </a:cubicBezTo>
                  <a:cubicBezTo>
                    <a:pt x="791" y="295"/>
                    <a:pt x="791" y="295"/>
                    <a:pt x="791" y="295"/>
                  </a:cubicBezTo>
                  <a:cubicBezTo>
                    <a:pt x="790" y="295"/>
                    <a:pt x="789" y="296"/>
                    <a:pt x="789" y="296"/>
                  </a:cubicBezTo>
                  <a:cubicBezTo>
                    <a:pt x="792" y="298"/>
                    <a:pt x="792" y="298"/>
                    <a:pt x="792" y="298"/>
                  </a:cubicBezTo>
                  <a:cubicBezTo>
                    <a:pt x="791" y="295"/>
                    <a:pt x="791" y="295"/>
                    <a:pt x="791" y="295"/>
                  </a:cubicBezTo>
                  <a:cubicBezTo>
                    <a:pt x="792" y="298"/>
                    <a:pt x="792" y="298"/>
                    <a:pt x="792" y="298"/>
                  </a:cubicBezTo>
                  <a:cubicBezTo>
                    <a:pt x="792" y="295"/>
                    <a:pt x="792" y="295"/>
                    <a:pt x="792" y="295"/>
                  </a:cubicBezTo>
                  <a:cubicBezTo>
                    <a:pt x="791" y="295"/>
                    <a:pt x="791" y="295"/>
                    <a:pt x="791" y="295"/>
                  </a:cubicBezTo>
                  <a:cubicBezTo>
                    <a:pt x="792" y="298"/>
                    <a:pt x="792" y="298"/>
                    <a:pt x="792" y="298"/>
                  </a:cubicBezTo>
                  <a:cubicBezTo>
                    <a:pt x="792" y="295"/>
                    <a:pt x="792" y="295"/>
                    <a:pt x="792" y="295"/>
                  </a:cubicBezTo>
                  <a:cubicBezTo>
                    <a:pt x="792" y="297"/>
                    <a:pt x="792" y="297"/>
                    <a:pt x="792" y="297"/>
                  </a:cubicBezTo>
                  <a:cubicBezTo>
                    <a:pt x="792" y="295"/>
                    <a:pt x="792" y="295"/>
                    <a:pt x="792" y="295"/>
                  </a:cubicBezTo>
                  <a:cubicBezTo>
                    <a:pt x="792" y="295"/>
                    <a:pt x="792" y="295"/>
                    <a:pt x="792" y="295"/>
                  </a:cubicBezTo>
                  <a:cubicBezTo>
                    <a:pt x="792" y="297"/>
                    <a:pt x="792" y="297"/>
                    <a:pt x="792" y="297"/>
                  </a:cubicBezTo>
                  <a:cubicBezTo>
                    <a:pt x="792" y="295"/>
                    <a:pt x="792" y="295"/>
                    <a:pt x="792" y="295"/>
                  </a:cubicBezTo>
                  <a:cubicBezTo>
                    <a:pt x="792" y="295"/>
                    <a:pt x="791" y="294"/>
                    <a:pt x="789" y="294"/>
                  </a:cubicBezTo>
                  <a:cubicBezTo>
                    <a:pt x="784" y="291"/>
                    <a:pt x="772" y="285"/>
                    <a:pt x="755" y="276"/>
                  </a:cubicBezTo>
                  <a:cubicBezTo>
                    <a:pt x="698" y="243"/>
                    <a:pt x="584" y="175"/>
                    <a:pt x="486" y="115"/>
                  </a:cubicBezTo>
                  <a:cubicBezTo>
                    <a:pt x="436" y="85"/>
                    <a:pt x="391" y="57"/>
                    <a:pt x="357" y="37"/>
                  </a:cubicBezTo>
                  <a:cubicBezTo>
                    <a:pt x="341" y="27"/>
                    <a:pt x="327" y="19"/>
                    <a:pt x="318" y="13"/>
                  </a:cubicBezTo>
                  <a:cubicBezTo>
                    <a:pt x="308" y="7"/>
                    <a:pt x="303" y="4"/>
                    <a:pt x="303" y="4"/>
                  </a:cubicBezTo>
                  <a:cubicBezTo>
                    <a:pt x="301" y="3"/>
                    <a:pt x="299" y="3"/>
                    <a:pt x="298" y="5"/>
                  </a:cubicBezTo>
                  <a:cubicBezTo>
                    <a:pt x="297" y="6"/>
                    <a:pt x="297" y="7"/>
                    <a:pt x="297" y="7"/>
                  </a:cubicBezTo>
                  <a:cubicBezTo>
                    <a:pt x="297" y="8"/>
                    <a:pt x="297" y="9"/>
                    <a:pt x="297" y="9"/>
                  </a:cubicBezTo>
                  <a:cubicBezTo>
                    <a:pt x="298" y="10"/>
                    <a:pt x="298" y="11"/>
                    <a:pt x="299" y="11"/>
                  </a:cubicBezTo>
                  <a:cubicBezTo>
                    <a:pt x="300" y="12"/>
                    <a:pt x="301" y="13"/>
                    <a:pt x="303" y="14"/>
                  </a:cubicBezTo>
                  <a:cubicBezTo>
                    <a:pt x="309" y="19"/>
                    <a:pt x="321" y="27"/>
                    <a:pt x="338" y="38"/>
                  </a:cubicBezTo>
                  <a:cubicBezTo>
                    <a:pt x="396" y="75"/>
                    <a:pt x="510" y="143"/>
                    <a:pt x="609" y="203"/>
                  </a:cubicBezTo>
                  <a:cubicBezTo>
                    <a:pt x="658" y="233"/>
                    <a:pt x="704" y="260"/>
                    <a:pt x="738" y="281"/>
                  </a:cubicBezTo>
                  <a:cubicBezTo>
                    <a:pt x="754" y="292"/>
                    <a:pt x="768" y="301"/>
                    <a:pt x="777" y="307"/>
                  </a:cubicBezTo>
                  <a:cubicBezTo>
                    <a:pt x="782" y="310"/>
                    <a:pt x="786" y="313"/>
                    <a:pt x="788" y="314"/>
                  </a:cubicBezTo>
                  <a:cubicBezTo>
                    <a:pt x="789" y="315"/>
                    <a:pt x="790" y="316"/>
                    <a:pt x="791" y="317"/>
                  </a:cubicBezTo>
                  <a:cubicBezTo>
                    <a:pt x="791" y="317"/>
                    <a:pt x="791" y="317"/>
                    <a:pt x="791" y="317"/>
                  </a:cubicBezTo>
                  <a:cubicBezTo>
                    <a:pt x="791" y="317"/>
                    <a:pt x="791" y="317"/>
                    <a:pt x="791" y="317"/>
                  </a:cubicBezTo>
                  <a:cubicBezTo>
                    <a:pt x="792" y="316"/>
                    <a:pt x="792" y="316"/>
                    <a:pt x="792" y="316"/>
                  </a:cubicBezTo>
                  <a:cubicBezTo>
                    <a:pt x="791" y="317"/>
                    <a:pt x="791" y="317"/>
                    <a:pt x="791" y="317"/>
                  </a:cubicBezTo>
                  <a:cubicBezTo>
                    <a:pt x="791" y="317"/>
                    <a:pt x="791" y="317"/>
                    <a:pt x="791" y="317"/>
                  </a:cubicBezTo>
                  <a:cubicBezTo>
                    <a:pt x="792" y="316"/>
                    <a:pt x="792" y="316"/>
                    <a:pt x="792" y="316"/>
                  </a:cubicBezTo>
                  <a:cubicBezTo>
                    <a:pt x="791" y="317"/>
                    <a:pt x="791" y="317"/>
                    <a:pt x="791" y="317"/>
                  </a:cubicBezTo>
                  <a:cubicBezTo>
                    <a:pt x="794" y="315"/>
                    <a:pt x="794" y="315"/>
                    <a:pt x="794" y="315"/>
                  </a:cubicBezTo>
                  <a:cubicBezTo>
                    <a:pt x="790" y="315"/>
                    <a:pt x="790" y="315"/>
                    <a:pt x="790" y="315"/>
                  </a:cubicBezTo>
                  <a:cubicBezTo>
                    <a:pt x="790" y="316"/>
                    <a:pt x="791" y="316"/>
                    <a:pt x="791" y="317"/>
                  </a:cubicBezTo>
                  <a:cubicBezTo>
                    <a:pt x="794" y="315"/>
                    <a:pt x="794" y="315"/>
                    <a:pt x="794" y="315"/>
                  </a:cubicBezTo>
                  <a:cubicBezTo>
                    <a:pt x="790" y="315"/>
                    <a:pt x="790" y="315"/>
                    <a:pt x="790" y="315"/>
                  </a:cubicBezTo>
                  <a:cubicBezTo>
                    <a:pt x="794" y="315"/>
                    <a:pt x="794" y="315"/>
                    <a:pt x="794" y="315"/>
                  </a:cubicBezTo>
                  <a:cubicBezTo>
                    <a:pt x="791" y="313"/>
                    <a:pt x="791" y="313"/>
                    <a:pt x="791" y="313"/>
                  </a:cubicBezTo>
                  <a:cubicBezTo>
                    <a:pt x="791" y="314"/>
                    <a:pt x="790" y="315"/>
                    <a:pt x="790" y="315"/>
                  </a:cubicBezTo>
                  <a:cubicBezTo>
                    <a:pt x="794" y="315"/>
                    <a:pt x="794" y="315"/>
                    <a:pt x="794" y="315"/>
                  </a:cubicBezTo>
                  <a:cubicBezTo>
                    <a:pt x="791" y="313"/>
                    <a:pt x="791" y="313"/>
                    <a:pt x="791" y="313"/>
                  </a:cubicBezTo>
                  <a:cubicBezTo>
                    <a:pt x="794" y="315"/>
                    <a:pt x="794" y="315"/>
                    <a:pt x="794" y="315"/>
                  </a:cubicBezTo>
                  <a:cubicBezTo>
                    <a:pt x="796" y="312"/>
                    <a:pt x="796" y="312"/>
                    <a:pt x="796" y="312"/>
                  </a:cubicBezTo>
                  <a:cubicBezTo>
                    <a:pt x="796" y="312"/>
                    <a:pt x="675" y="234"/>
                    <a:pt x="550" y="157"/>
                  </a:cubicBezTo>
                  <a:cubicBezTo>
                    <a:pt x="487" y="118"/>
                    <a:pt x="423" y="79"/>
                    <a:pt x="373" y="50"/>
                  </a:cubicBezTo>
                  <a:cubicBezTo>
                    <a:pt x="348" y="35"/>
                    <a:pt x="326" y="23"/>
                    <a:pt x="310" y="14"/>
                  </a:cubicBezTo>
                  <a:cubicBezTo>
                    <a:pt x="301" y="10"/>
                    <a:pt x="294" y="7"/>
                    <a:pt x="289" y="4"/>
                  </a:cubicBezTo>
                  <a:cubicBezTo>
                    <a:pt x="286" y="3"/>
                    <a:pt x="284" y="2"/>
                    <a:pt x="282" y="2"/>
                  </a:cubicBezTo>
                  <a:cubicBezTo>
                    <a:pt x="280" y="1"/>
                    <a:pt x="278" y="1"/>
                    <a:pt x="276" y="1"/>
                  </a:cubicBezTo>
                  <a:cubicBezTo>
                    <a:pt x="275" y="1"/>
                    <a:pt x="275" y="1"/>
                    <a:pt x="274" y="1"/>
                  </a:cubicBezTo>
                  <a:cubicBezTo>
                    <a:pt x="273" y="1"/>
                    <a:pt x="272" y="2"/>
                    <a:pt x="271" y="3"/>
                  </a:cubicBezTo>
                  <a:cubicBezTo>
                    <a:pt x="271" y="3"/>
                    <a:pt x="271" y="3"/>
                    <a:pt x="271" y="3"/>
                  </a:cubicBezTo>
                  <a:cubicBezTo>
                    <a:pt x="271" y="4"/>
                    <a:pt x="270" y="5"/>
                    <a:pt x="270" y="6"/>
                  </a:cubicBezTo>
                  <a:cubicBezTo>
                    <a:pt x="270" y="7"/>
                    <a:pt x="271" y="8"/>
                    <a:pt x="271" y="9"/>
                  </a:cubicBezTo>
                  <a:cubicBezTo>
                    <a:pt x="272" y="10"/>
                    <a:pt x="273" y="12"/>
                    <a:pt x="275" y="13"/>
                  </a:cubicBezTo>
                  <a:cubicBezTo>
                    <a:pt x="278" y="16"/>
                    <a:pt x="282" y="20"/>
                    <a:pt x="288" y="25"/>
                  </a:cubicBezTo>
                  <a:cubicBezTo>
                    <a:pt x="310" y="42"/>
                    <a:pt x="353" y="69"/>
                    <a:pt x="404" y="101"/>
                  </a:cubicBezTo>
                  <a:cubicBezTo>
                    <a:pt x="557" y="197"/>
                    <a:pt x="790" y="332"/>
                    <a:pt x="790" y="332"/>
                  </a:cubicBezTo>
                  <a:cubicBezTo>
                    <a:pt x="792" y="328"/>
                    <a:pt x="792" y="328"/>
                    <a:pt x="792" y="328"/>
                  </a:cubicBezTo>
                  <a:cubicBezTo>
                    <a:pt x="788" y="326"/>
                    <a:pt x="788" y="326"/>
                    <a:pt x="788" y="326"/>
                  </a:cubicBezTo>
                  <a:cubicBezTo>
                    <a:pt x="791" y="328"/>
                    <a:pt x="791" y="328"/>
                    <a:pt x="791" y="328"/>
                  </a:cubicBezTo>
                  <a:cubicBezTo>
                    <a:pt x="790" y="325"/>
                    <a:pt x="790" y="325"/>
                    <a:pt x="790" y="325"/>
                  </a:cubicBezTo>
                  <a:cubicBezTo>
                    <a:pt x="789" y="325"/>
                    <a:pt x="789" y="326"/>
                    <a:pt x="788" y="326"/>
                  </a:cubicBezTo>
                  <a:cubicBezTo>
                    <a:pt x="791" y="328"/>
                    <a:pt x="791" y="328"/>
                    <a:pt x="791" y="328"/>
                  </a:cubicBezTo>
                  <a:cubicBezTo>
                    <a:pt x="790" y="325"/>
                    <a:pt x="790" y="325"/>
                    <a:pt x="790" y="325"/>
                  </a:cubicBezTo>
                  <a:cubicBezTo>
                    <a:pt x="790" y="326"/>
                    <a:pt x="790" y="326"/>
                    <a:pt x="790" y="326"/>
                  </a:cubicBezTo>
                  <a:cubicBezTo>
                    <a:pt x="790" y="325"/>
                    <a:pt x="790" y="325"/>
                    <a:pt x="790" y="325"/>
                  </a:cubicBezTo>
                  <a:cubicBezTo>
                    <a:pt x="790" y="325"/>
                    <a:pt x="790" y="325"/>
                    <a:pt x="790" y="325"/>
                  </a:cubicBezTo>
                  <a:cubicBezTo>
                    <a:pt x="790" y="326"/>
                    <a:pt x="790" y="326"/>
                    <a:pt x="790" y="326"/>
                  </a:cubicBezTo>
                  <a:cubicBezTo>
                    <a:pt x="790" y="325"/>
                    <a:pt x="790" y="325"/>
                    <a:pt x="790" y="325"/>
                  </a:cubicBezTo>
                  <a:cubicBezTo>
                    <a:pt x="790" y="325"/>
                    <a:pt x="790" y="325"/>
                    <a:pt x="790" y="325"/>
                  </a:cubicBezTo>
                  <a:cubicBezTo>
                    <a:pt x="790" y="325"/>
                    <a:pt x="790" y="325"/>
                    <a:pt x="790" y="325"/>
                  </a:cubicBezTo>
                  <a:cubicBezTo>
                    <a:pt x="790" y="325"/>
                    <a:pt x="790" y="325"/>
                    <a:pt x="790" y="325"/>
                  </a:cubicBezTo>
                  <a:cubicBezTo>
                    <a:pt x="790" y="325"/>
                    <a:pt x="790" y="325"/>
                    <a:pt x="790" y="325"/>
                  </a:cubicBezTo>
                  <a:cubicBezTo>
                    <a:pt x="790" y="325"/>
                    <a:pt x="790" y="325"/>
                    <a:pt x="790" y="325"/>
                  </a:cubicBezTo>
                  <a:cubicBezTo>
                    <a:pt x="790" y="325"/>
                    <a:pt x="790" y="325"/>
                    <a:pt x="790" y="325"/>
                  </a:cubicBezTo>
                  <a:cubicBezTo>
                    <a:pt x="790" y="325"/>
                    <a:pt x="788" y="325"/>
                    <a:pt x="786" y="324"/>
                  </a:cubicBezTo>
                  <a:cubicBezTo>
                    <a:pt x="783" y="323"/>
                    <a:pt x="778" y="321"/>
                    <a:pt x="771" y="318"/>
                  </a:cubicBezTo>
                  <a:cubicBezTo>
                    <a:pt x="746" y="306"/>
                    <a:pt x="700" y="280"/>
                    <a:pt x="647" y="248"/>
                  </a:cubicBezTo>
                  <a:cubicBezTo>
                    <a:pt x="567" y="201"/>
                    <a:pt x="469" y="140"/>
                    <a:pt x="390" y="91"/>
                  </a:cubicBezTo>
                  <a:cubicBezTo>
                    <a:pt x="351" y="66"/>
                    <a:pt x="317" y="45"/>
                    <a:pt x="292" y="29"/>
                  </a:cubicBezTo>
                  <a:cubicBezTo>
                    <a:pt x="280" y="22"/>
                    <a:pt x="271" y="15"/>
                    <a:pt x="264" y="11"/>
                  </a:cubicBezTo>
                  <a:cubicBezTo>
                    <a:pt x="257" y="7"/>
                    <a:pt x="253" y="4"/>
                    <a:pt x="253" y="4"/>
                  </a:cubicBezTo>
                  <a:cubicBezTo>
                    <a:pt x="252" y="4"/>
                    <a:pt x="251" y="4"/>
                    <a:pt x="250" y="4"/>
                  </a:cubicBezTo>
                  <a:cubicBezTo>
                    <a:pt x="248" y="5"/>
                    <a:pt x="248" y="6"/>
                    <a:pt x="248" y="8"/>
                  </a:cubicBezTo>
                  <a:cubicBezTo>
                    <a:pt x="248" y="9"/>
                    <a:pt x="248" y="9"/>
                    <a:pt x="248" y="9"/>
                  </a:cubicBezTo>
                  <a:cubicBezTo>
                    <a:pt x="248" y="10"/>
                    <a:pt x="248" y="10"/>
                    <a:pt x="249" y="10"/>
                  </a:cubicBezTo>
                  <a:cubicBezTo>
                    <a:pt x="249" y="11"/>
                    <a:pt x="249" y="11"/>
                    <a:pt x="249" y="11"/>
                  </a:cubicBezTo>
                  <a:cubicBezTo>
                    <a:pt x="249" y="11"/>
                    <a:pt x="249" y="11"/>
                    <a:pt x="249" y="11"/>
                  </a:cubicBezTo>
                  <a:cubicBezTo>
                    <a:pt x="250" y="12"/>
                    <a:pt x="253" y="13"/>
                    <a:pt x="258" y="16"/>
                  </a:cubicBezTo>
                  <a:cubicBezTo>
                    <a:pt x="291" y="37"/>
                    <a:pt x="424" y="117"/>
                    <a:pt x="548" y="193"/>
                  </a:cubicBezTo>
                  <a:cubicBezTo>
                    <a:pt x="610" y="231"/>
                    <a:pt x="669" y="268"/>
                    <a:pt x="714" y="296"/>
                  </a:cubicBezTo>
                  <a:cubicBezTo>
                    <a:pt x="736" y="311"/>
                    <a:pt x="754" y="322"/>
                    <a:pt x="767" y="331"/>
                  </a:cubicBezTo>
                  <a:cubicBezTo>
                    <a:pt x="773" y="336"/>
                    <a:pt x="778" y="339"/>
                    <a:pt x="782" y="342"/>
                  </a:cubicBezTo>
                  <a:cubicBezTo>
                    <a:pt x="783" y="343"/>
                    <a:pt x="784" y="344"/>
                    <a:pt x="785" y="345"/>
                  </a:cubicBezTo>
                  <a:cubicBezTo>
                    <a:pt x="786" y="345"/>
                    <a:pt x="786" y="345"/>
                    <a:pt x="786" y="345"/>
                  </a:cubicBezTo>
                  <a:cubicBezTo>
                    <a:pt x="787" y="344"/>
                    <a:pt x="787" y="344"/>
                    <a:pt x="787" y="344"/>
                  </a:cubicBezTo>
                  <a:cubicBezTo>
                    <a:pt x="786" y="345"/>
                    <a:pt x="786" y="345"/>
                    <a:pt x="786" y="345"/>
                  </a:cubicBezTo>
                  <a:cubicBezTo>
                    <a:pt x="786" y="345"/>
                    <a:pt x="786" y="345"/>
                    <a:pt x="786" y="345"/>
                  </a:cubicBezTo>
                  <a:cubicBezTo>
                    <a:pt x="787" y="344"/>
                    <a:pt x="787" y="344"/>
                    <a:pt x="787" y="344"/>
                  </a:cubicBezTo>
                  <a:cubicBezTo>
                    <a:pt x="786" y="345"/>
                    <a:pt x="786" y="345"/>
                    <a:pt x="786" y="345"/>
                  </a:cubicBezTo>
                  <a:cubicBezTo>
                    <a:pt x="788" y="344"/>
                    <a:pt x="788" y="344"/>
                    <a:pt x="788" y="344"/>
                  </a:cubicBezTo>
                  <a:cubicBezTo>
                    <a:pt x="785" y="344"/>
                    <a:pt x="785" y="344"/>
                    <a:pt x="785" y="344"/>
                  </a:cubicBezTo>
                  <a:cubicBezTo>
                    <a:pt x="785" y="344"/>
                    <a:pt x="785" y="345"/>
                    <a:pt x="786" y="345"/>
                  </a:cubicBezTo>
                  <a:cubicBezTo>
                    <a:pt x="788" y="344"/>
                    <a:pt x="788" y="344"/>
                    <a:pt x="788" y="344"/>
                  </a:cubicBezTo>
                  <a:cubicBezTo>
                    <a:pt x="785" y="344"/>
                    <a:pt x="785" y="344"/>
                    <a:pt x="785" y="344"/>
                  </a:cubicBezTo>
                  <a:cubicBezTo>
                    <a:pt x="789" y="344"/>
                    <a:pt x="789" y="344"/>
                    <a:pt x="789" y="344"/>
                  </a:cubicBezTo>
                  <a:cubicBezTo>
                    <a:pt x="786" y="342"/>
                    <a:pt x="786" y="342"/>
                    <a:pt x="786" y="342"/>
                  </a:cubicBezTo>
                  <a:cubicBezTo>
                    <a:pt x="785" y="342"/>
                    <a:pt x="785" y="343"/>
                    <a:pt x="785" y="344"/>
                  </a:cubicBezTo>
                  <a:cubicBezTo>
                    <a:pt x="789" y="344"/>
                    <a:pt x="789" y="344"/>
                    <a:pt x="789" y="344"/>
                  </a:cubicBezTo>
                  <a:cubicBezTo>
                    <a:pt x="786" y="342"/>
                    <a:pt x="786" y="342"/>
                    <a:pt x="786" y="342"/>
                  </a:cubicBezTo>
                  <a:cubicBezTo>
                    <a:pt x="786" y="342"/>
                    <a:pt x="786" y="342"/>
                    <a:pt x="786" y="342"/>
                  </a:cubicBezTo>
                  <a:cubicBezTo>
                    <a:pt x="789" y="344"/>
                    <a:pt x="789" y="344"/>
                    <a:pt x="789" y="344"/>
                  </a:cubicBezTo>
                  <a:cubicBezTo>
                    <a:pt x="788" y="340"/>
                    <a:pt x="788" y="340"/>
                    <a:pt x="788" y="340"/>
                  </a:cubicBezTo>
                  <a:cubicBezTo>
                    <a:pt x="787" y="340"/>
                    <a:pt x="786" y="341"/>
                    <a:pt x="786" y="342"/>
                  </a:cubicBezTo>
                  <a:cubicBezTo>
                    <a:pt x="789" y="344"/>
                    <a:pt x="789" y="344"/>
                    <a:pt x="789" y="344"/>
                  </a:cubicBezTo>
                  <a:cubicBezTo>
                    <a:pt x="788" y="340"/>
                    <a:pt x="788" y="340"/>
                    <a:pt x="788" y="340"/>
                  </a:cubicBezTo>
                  <a:cubicBezTo>
                    <a:pt x="789" y="343"/>
                    <a:pt x="789" y="343"/>
                    <a:pt x="789" y="343"/>
                  </a:cubicBezTo>
                  <a:cubicBezTo>
                    <a:pt x="789" y="340"/>
                    <a:pt x="789" y="340"/>
                    <a:pt x="789" y="340"/>
                  </a:cubicBezTo>
                  <a:cubicBezTo>
                    <a:pt x="788" y="340"/>
                    <a:pt x="788" y="340"/>
                    <a:pt x="788" y="340"/>
                  </a:cubicBezTo>
                  <a:cubicBezTo>
                    <a:pt x="789" y="343"/>
                    <a:pt x="789" y="343"/>
                    <a:pt x="789" y="343"/>
                  </a:cubicBezTo>
                  <a:cubicBezTo>
                    <a:pt x="789" y="340"/>
                    <a:pt x="789" y="340"/>
                    <a:pt x="789" y="340"/>
                  </a:cubicBezTo>
                  <a:cubicBezTo>
                    <a:pt x="789" y="341"/>
                    <a:pt x="789" y="341"/>
                    <a:pt x="789" y="341"/>
                  </a:cubicBezTo>
                  <a:cubicBezTo>
                    <a:pt x="789" y="340"/>
                    <a:pt x="789" y="340"/>
                    <a:pt x="789" y="340"/>
                  </a:cubicBezTo>
                  <a:cubicBezTo>
                    <a:pt x="789" y="340"/>
                    <a:pt x="789" y="340"/>
                    <a:pt x="789" y="340"/>
                  </a:cubicBezTo>
                  <a:cubicBezTo>
                    <a:pt x="789" y="341"/>
                    <a:pt x="789" y="341"/>
                    <a:pt x="789" y="341"/>
                  </a:cubicBezTo>
                  <a:cubicBezTo>
                    <a:pt x="789" y="340"/>
                    <a:pt x="789" y="340"/>
                    <a:pt x="789" y="340"/>
                  </a:cubicBezTo>
                  <a:cubicBezTo>
                    <a:pt x="788" y="340"/>
                    <a:pt x="788" y="340"/>
                    <a:pt x="788" y="340"/>
                  </a:cubicBezTo>
                  <a:cubicBezTo>
                    <a:pt x="788" y="340"/>
                    <a:pt x="786" y="339"/>
                    <a:pt x="785" y="339"/>
                  </a:cubicBezTo>
                  <a:cubicBezTo>
                    <a:pt x="777" y="335"/>
                    <a:pt x="763" y="328"/>
                    <a:pt x="744" y="317"/>
                  </a:cubicBezTo>
                  <a:cubicBezTo>
                    <a:pt x="676" y="279"/>
                    <a:pt x="547" y="200"/>
                    <a:pt x="435" y="132"/>
                  </a:cubicBezTo>
                  <a:cubicBezTo>
                    <a:pt x="379" y="97"/>
                    <a:pt x="327" y="65"/>
                    <a:pt x="289" y="42"/>
                  </a:cubicBezTo>
                  <a:cubicBezTo>
                    <a:pt x="270" y="30"/>
                    <a:pt x="255" y="21"/>
                    <a:pt x="244" y="14"/>
                  </a:cubicBezTo>
                  <a:cubicBezTo>
                    <a:pt x="234" y="8"/>
                    <a:pt x="228" y="4"/>
                    <a:pt x="228" y="4"/>
                  </a:cubicBezTo>
                  <a:cubicBezTo>
                    <a:pt x="226" y="3"/>
                    <a:pt x="223" y="3"/>
                    <a:pt x="222" y="5"/>
                  </a:cubicBezTo>
                  <a:cubicBezTo>
                    <a:pt x="222" y="6"/>
                    <a:pt x="222" y="7"/>
                    <a:pt x="222" y="8"/>
                  </a:cubicBezTo>
                  <a:cubicBezTo>
                    <a:pt x="222" y="9"/>
                    <a:pt x="222" y="10"/>
                    <a:pt x="223" y="11"/>
                  </a:cubicBezTo>
                  <a:cubicBezTo>
                    <a:pt x="223" y="12"/>
                    <a:pt x="225" y="13"/>
                    <a:pt x="226" y="15"/>
                  </a:cubicBezTo>
                  <a:cubicBezTo>
                    <a:pt x="230" y="18"/>
                    <a:pt x="234" y="22"/>
                    <a:pt x="241" y="26"/>
                  </a:cubicBezTo>
                  <a:cubicBezTo>
                    <a:pt x="265" y="44"/>
                    <a:pt x="311" y="74"/>
                    <a:pt x="367" y="109"/>
                  </a:cubicBezTo>
                  <a:cubicBezTo>
                    <a:pt x="535" y="214"/>
                    <a:pt x="790" y="365"/>
                    <a:pt x="790" y="365"/>
                  </a:cubicBezTo>
                  <a:cubicBezTo>
                    <a:pt x="792" y="361"/>
                    <a:pt x="792" y="361"/>
                    <a:pt x="792" y="361"/>
                  </a:cubicBezTo>
                  <a:cubicBezTo>
                    <a:pt x="789" y="359"/>
                    <a:pt x="789" y="359"/>
                    <a:pt x="789" y="359"/>
                  </a:cubicBezTo>
                  <a:cubicBezTo>
                    <a:pt x="791" y="361"/>
                    <a:pt x="791" y="361"/>
                    <a:pt x="791" y="361"/>
                  </a:cubicBezTo>
                  <a:cubicBezTo>
                    <a:pt x="790" y="358"/>
                    <a:pt x="790" y="358"/>
                    <a:pt x="790" y="358"/>
                  </a:cubicBezTo>
                  <a:cubicBezTo>
                    <a:pt x="790" y="358"/>
                    <a:pt x="789" y="359"/>
                    <a:pt x="789" y="359"/>
                  </a:cubicBezTo>
                  <a:cubicBezTo>
                    <a:pt x="791" y="361"/>
                    <a:pt x="791" y="361"/>
                    <a:pt x="791" y="361"/>
                  </a:cubicBezTo>
                  <a:cubicBezTo>
                    <a:pt x="790" y="358"/>
                    <a:pt x="790" y="358"/>
                    <a:pt x="790" y="358"/>
                  </a:cubicBezTo>
                  <a:cubicBezTo>
                    <a:pt x="791" y="360"/>
                    <a:pt x="791" y="360"/>
                    <a:pt x="791" y="360"/>
                  </a:cubicBezTo>
                  <a:cubicBezTo>
                    <a:pt x="791" y="358"/>
                    <a:pt x="791" y="358"/>
                    <a:pt x="791" y="358"/>
                  </a:cubicBezTo>
                  <a:cubicBezTo>
                    <a:pt x="790" y="358"/>
                    <a:pt x="790" y="358"/>
                    <a:pt x="790" y="358"/>
                  </a:cubicBezTo>
                  <a:cubicBezTo>
                    <a:pt x="791" y="360"/>
                    <a:pt x="791" y="360"/>
                    <a:pt x="791" y="360"/>
                  </a:cubicBezTo>
                  <a:cubicBezTo>
                    <a:pt x="791" y="358"/>
                    <a:pt x="791" y="358"/>
                    <a:pt x="791" y="358"/>
                  </a:cubicBezTo>
                  <a:cubicBezTo>
                    <a:pt x="791" y="358"/>
                    <a:pt x="791" y="358"/>
                    <a:pt x="791" y="358"/>
                  </a:cubicBezTo>
                  <a:cubicBezTo>
                    <a:pt x="791" y="358"/>
                    <a:pt x="791" y="358"/>
                    <a:pt x="791" y="358"/>
                  </a:cubicBezTo>
                  <a:cubicBezTo>
                    <a:pt x="791" y="358"/>
                    <a:pt x="791" y="358"/>
                    <a:pt x="791" y="358"/>
                  </a:cubicBezTo>
                  <a:cubicBezTo>
                    <a:pt x="791" y="358"/>
                    <a:pt x="791" y="358"/>
                    <a:pt x="791" y="358"/>
                  </a:cubicBezTo>
                  <a:cubicBezTo>
                    <a:pt x="791" y="358"/>
                    <a:pt x="791" y="358"/>
                    <a:pt x="791" y="358"/>
                  </a:cubicBezTo>
                  <a:cubicBezTo>
                    <a:pt x="791" y="358"/>
                    <a:pt x="791" y="358"/>
                    <a:pt x="791" y="358"/>
                  </a:cubicBezTo>
                  <a:cubicBezTo>
                    <a:pt x="790" y="358"/>
                    <a:pt x="789" y="358"/>
                    <a:pt x="787" y="357"/>
                  </a:cubicBezTo>
                  <a:cubicBezTo>
                    <a:pt x="783" y="356"/>
                    <a:pt x="778" y="354"/>
                    <a:pt x="770" y="350"/>
                  </a:cubicBezTo>
                  <a:cubicBezTo>
                    <a:pt x="743" y="337"/>
                    <a:pt x="694" y="308"/>
                    <a:pt x="636" y="273"/>
                  </a:cubicBezTo>
                  <a:cubicBezTo>
                    <a:pt x="550" y="221"/>
                    <a:pt x="443" y="154"/>
                    <a:pt x="357" y="99"/>
                  </a:cubicBezTo>
                  <a:cubicBezTo>
                    <a:pt x="315" y="72"/>
                    <a:pt x="277" y="48"/>
                    <a:pt x="251" y="31"/>
                  </a:cubicBezTo>
                  <a:cubicBezTo>
                    <a:pt x="238" y="23"/>
                    <a:pt x="227" y="16"/>
                    <a:pt x="220" y="11"/>
                  </a:cubicBezTo>
                  <a:cubicBezTo>
                    <a:pt x="212" y="6"/>
                    <a:pt x="208" y="4"/>
                    <a:pt x="208" y="4"/>
                  </a:cubicBezTo>
                  <a:cubicBezTo>
                    <a:pt x="206" y="7"/>
                    <a:pt x="206" y="7"/>
                    <a:pt x="206" y="7"/>
                  </a:cubicBezTo>
                  <a:cubicBezTo>
                    <a:pt x="204" y="10"/>
                    <a:pt x="204" y="10"/>
                    <a:pt x="204" y="10"/>
                  </a:cubicBezTo>
                  <a:cubicBezTo>
                    <a:pt x="204" y="10"/>
                    <a:pt x="207" y="12"/>
                    <a:pt x="211" y="14"/>
                  </a:cubicBezTo>
                  <a:cubicBezTo>
                    <a:pt x="243" y="34"/>
                    <a:pt x="388" y="120"/>
                    <a:pt x="525" y="204"/>
                  </a:cubicBezTo>
                  <a:cubicBezTo>
                    <a:pt x="593" y="246"/>
                    <a:pt x="660" y="287"/>
                    <a:pt x="709" y="319"/>
                  </a:cubicBezTo>
                  <a:cubicBezTo>
                    <a:pt x="734" y="334"/>
                    <a:pt x="754" y="348"/>
                    <a:pt x="768" y="358"/>
                  </a:cubicBezTo>
                  <a:cubicBezTo>
                    <a:pt x="775" y="363"/>
                    <a:pt x="781" y="367"/>
                    <a:pt x="784" y="370"/>
                  </a:cubicBezTo>
                  <a:cubicBezTo>
                    <a:pt x="786" y="371"/>
                    <a:pt x="788" y="373"/>
                    <a:pt x="788" y="374"/>
                  </a:cubicBezTo>
                  <a:cubicBezTo>
                    <a:pt x="789" y="374"/>
                    <a:pt x="789" y="374"/>
                    <a:pt x="789" y="374"/>
                  </a:cubicBezTo>
                  <a:cubicBezTo>
                    <a:pt x="789" y="374"/>
                    <a:pt x="789" y="374"/>
                    <a:pt x="789" y="374"/>
                  </a:cubicBezTo>
                  <a:cubicBezTo>
                    <a:pt x="791" y="373"/>
                    <a:pt x="791" y="373"/>
                    <a:pt x="791" y="373"/>
                  </a:cubicBezTo>
                  <a:cubicBezTo>
                    <a:pt x="789" y="373"/>
                    <a:pt x="789" y="373"/>
                    <a:pt x="789" y="373"/>
                  </a:cubicBezTo>
                  <a:cubicBezTo>
                    <a:pt x="789" y="374"/>
                    <a:pt x="789" y="374"/>
                    <a:pt x="789" y="374"/>
                  </a:cubicBezTo>
                  <a:cubicBezTo>
                    <a:pt x="791" y="373"/>
                    <a:pt x="791" y="373"/>
                    <a:pt x="791" y="373"/>
                  </a:cubicBezTo>
                  <a:cubicBezTo>
                    <a:pt x="789" y="373"/>
                    <a:pt x="789" y="373"/>
                    <a:pt x="789" y="373"/>
                  </a:cubicBezTo>
                  <a:cubicBezTo>
                    <a:pt x="792" y="373"/>
                    <a:pt x="792" y="373"/>
                    <a:pt x="792" y="373"/>
                  </a:cubicBezTo>
                  <a:cubicBezTo>
                    <a:pt x="789" y="371"/>
                    <a:pt x="789" y="371"/>
                    <a:pt x="789" y="371"/>
                  </a:cubicBezTo>
                  <a:cubicBezTo>
                    <a:pt x="789" y="372"/>
                    <a:pt x="789" y="373"/>
                    <a:pt x="789" y="373"/>
                  </a:cubicBezTo>
                  <a:cubicBezTo>
                    <a:pt x="792" y="373"/>
                    <a:pt x="792" y="373"/>
                    <a:pt x="792" y="373"/>
                  </a:cubicBezTo>
                  <a:cubicBezTo>
                    <a:pt x="789" y="371"/>
                    <a:pt x="789" y="371"/>
                    <a:pt x="789" y="371"/>
                  </a:cubicBezTo>
                  <a:cubicBezTo>
                    <a:pt x="789" y="371"/>
                    <a:pt x="789" y="371"/>
                    <a:pt x="789" y="371"/>
                  </a:cubicBezTo>
                  <a:cubicBezTo>
                    <a:pt x="792" y="373"/>
                    <a:pt x="792" y="373"/>
                    <a:pt x="792" y="373"/>
                  </a:cubicBezTo>
                  <a:cubicBezTo>
                    <a:pt x="791" y="370"/>
                    <a:pt x="791" y="370"/>
                    <a:pt x="791" y="370"/>
                  </a:cubicBezTo>
                  <a:cubicBezTo>
                    <a:pt x="791" y="370"/>
                    <a:pt x="790" y="371"/>
                    <a:pt x="789" y="371"/>
                  </a:cubicBezTo>
                  <a:cubicBezTo>
                    <a:pt x="792" y="373"/>
                    <a:pt x="792" y="373"/>
                    <a:pt x="792" y="373"/>
                  </a:cubicBezTo>
                  <a:cubicBezTo>
                    <a:pt x="791" y="370"/>
                    <a:pt x="791" y="370"/>
                    <a:pt x="791" y="370"/>
                  </a:cubicBezTo>
                  <a:cubicBezTo>
                    <a:pt x="792" y="373"/>
                    <a:pt x="792" y="373"/>
                    <a:pt x="792" y="373"/>
                  </a:cubicBezTo>
                  <a:cubicBezTo>
                    <a:pt x="792" y="370"/>
                    <a:pt x="792" y="370"/>
                    <a:pt x="792" y="370"/>
                  </a:cubicBezTo>
                  <a:cubicBezTo>
                    <a:pt x="792" y="370"/>
                    <a:pt x="792" y="370"/>
                    <a:pt x="791" y="370"/>
                  </a:cubicBezTo>
                  <a:cubicBezTo>
                    <a:pt x="792" y="373"/>
                    <a:pt x="792" y="373"/>
                    <a:pt x="792" y="373"/>
                  </a:cubicBezTo>
                  <a:cubicBezTo>
                    <a:pt x="792" y="370"/>
                    <a:pt x="792" y="370"/>
                    <a:pt x="792" y="370"/>
                  </a:cubicBezTo>
                  <a:cubicBezTo>
                    <a:pt x="792" y="371"/>
                    <a:pt x="792" y="371"/>
                    <a:pt x="792" y="371"/>
                  </a:cubicBezTo>
                  <a:cubicBezTo>
                    <a:pt x="792" y="370"/>
                    <a:pt x="792" y="370"/>
                    <a:pt x="792" y="370"/>
                  </a:cubicBezTo>
                  <a:cubicBezTo>
                    <a:pt x="792" y="370"/>
                    <a:pt x="792" y="370"/>
                    <a:pt x="792" y="370"/>
                  </a:cubicBezTo>
                  <a:cubicBezTo>
                    <a:pt x="792" y="371"/>
                    <a:pt x="792" y="371"/>
                    <a:pt x="792" y="371"/>
                  </a:cubicBezTo>
                  <a:cubicBezTo>
                    <a:pt x="792" y="370"/>
                    <a:pt x="792" y="370"/>
                    <a:pt x="792" y="370"/>
                  </a:cubicBezTo>
                  <a:cubicBezTo>
                    <a:pt x="792" y="370"/>
                    <a:pt x="791" y="370"/>
                    <a:pt x="789" y="369"/>
                  </a:cubicBezTo>
                  <a:cubicBezTo>
                    <a:pt x="786" y="367"/>
                    <a:pt x="780" y="365"/>
                    <a:pt x="773" y="361"/>
                  </a:cubicBezTo>
                  <a:cubicBezTo>
                    <a:pt x="747" y="347"/>
                    <a:pt x="698" y="317"/>
                    <a:pt x="638" y="281"/>
                  </a:cubicBezTo>
                  <a:cubicBezTo>
                    <a:pt x="550" y="226"/>
                    <a:pt x="438" y="157"/>
                    <a:pt x="348" y="101"/>
                  </a:cubicBezTo>
                  <a:cubicBezTo>
                    <a:pt x="303" y="73"/>
                    <a:pt x="263" y="48"/>
                    <a:pt x="233" y="31"/>
                  </a:cubicBezTo>
                  <a:cubicBezTo>
                    <a:pt x="218" y="22"/>
                    <a:pt x="206" y="15"/>
                    <a:pt x="197" y="10"/>
                  </a:cubicBezTo>
                  <a:cubicBezTo>
                    <a:pt x="193" y="8"/>
                    <a:pt x="189" y="6"/>
                    <a:pt x="187" y="4"/>
                  </a:cubicBezTo>
                  <a:cubicBezTo>
                    <a:pt x="185" y="4"/>
                    <a:pt x="184" y="3"/>
                    <a:pt x="183" y="3"/>
                  </a:cubicBezTo>
                  <a:cubicBezTo>
                    <a:pt x="182" y="3"/>
                    <a:pt x="182" y="2"/>
                    <a:pt x="181" y="2"/>
                  </a:cubicBezTo>
                  <a:cubicBezTo>
                    <a:pt x="181" y="2"/>
                    <a:pt x="180" y="2"/>
                    <a:pt x="180" y="2"/>
                  </a:cubicBezTo>
                  <a:cubicBezTo>
                    <a:pt x="179" y="2"/>
                    <a:pt x="179" y="2"/>
                    <a:pt x="178" y="2"/>
                  </a:cubicBezTo>
                  <a:cubicBezTo>
                    <a:pt x="177" y="3"/>
                    <a:pt x="177" y="3"/>
                    <a:pt x="176" y="4"/>
                  </a:cubicBezTo>
                  <a:cubicBezTo>
                    <a:pt x="179" y="6"/>
                    <a:pt x="179" y="6"/>
                    <a:pt x="179" y="6"/>
                  </a:cubicBezTo>
                  <a:cubicBezTo>
                    <a:pt x="176" y="4"/>
                    <a:pt x="176" y="4"/>
                    <a:pt x="176" y="4"/>
                  </a:cubicBezTo>
                  <a:cubicBezTo>
                    <a:pt x="176" y="5"/>
                    <a:pt x="175" y="5"/>
                    <a:pt x="175" y="6"/>
                  </a:cubicBezTo>
                  <a:cubicBezTo>
                    <a:pt x="175" y="7"/>
                    <a:pt x="176" y="8"/>
                    <a:pt x="176" y="8"/>
                  </a:cubicBezTo>
                  <a:cubicBezTo>
                    <a:pt x="176" y="9"/>
                    <a:pt x="177" y="9"/>
                    <a:pt x="177" y="9"/>
                  </a:cubicBezTo>
                  <a:cubicBezTo>
                    <a:pt x="177" y="10"/>
                    <a:pt x="178" y="10"/>
                    <a:pt x="178" y="10"/>
                  </a:cubicBezTo>
                  <a:cubicBezTo>
                    <a:pt x="180" y="12"/>
                    <a:pt x="185" y="15"/>
                    <a:pt x="191" y="18"/>
                  </a:cubicBezTo>
                  <a:cubicBezTo>
                    <a:pt x="235" y="46"/>
                    <a:pt x="384" y="134"/>
                    <a:pt x="522" y="217"/>
                  </a:cubicBezTo>
                  <a:cubicBezTo>
                    <a:pt x="591" y="259"/>
                    <a:pt x="658" y="299"/>
                    <a:pt x="707" y="331"/>
                  </a:cubicBezTo>
                  <a:cubicBezTo>
                    <a:pt x="731" y="346"/>
                    <a:pt x="751" y="360"/>
                    <a:pt x="765" y="370"/>
                  </a:cubicBezTo>
                  <a:cubicBezTo>
                    <a:pt x="772" y="375"/>
                    <a:pt x="777" y="379"/>
                    <a:pt x="781" y="382"/>
                  </a:cubicBezTo>
                  <a:cubicBezTo>
                    <a:pt x="783" y="384"/>
                    <a:pt x="784" y="385"/>
                    <a:pt x="785" y="386"/>
                  </a:cubicBezTo>
                  <a:cubicBezTo>
                    <a:pt x="785" y="387"/>
                    <a:pt x="785" y="387"/>
                    <a:pt x="785" y="387"/>
                  </a:cubicBezTo>
                  <a:cubicBezTo>
                    <a:pt x="786" y="387"/>
                    <a:pt x="786" y="387"/>
                    <a:pt x="786" y="387"/>
                  </a:cubicBezTo>
                  <a:cubicBezTo>
                    <a:pt x="787" y="387"/>
                    <a:pt x="787" y="387"/>
                    <a:pt x="787" y="387"/>
                  </a:cubicBezTo>
                  <a:cubicBezTo>
                    <a:pt x="785" y="387"/>
                    <a:pt x="785" y="387"/>
                    <a:pt x="785" y="387"/>
                  </a:cubicBezTo>
                  <a:cubicBezTo>
                    <a:pt x="785" y="387"/>
                    <a:pt x="786" y="387"/>
                    <a:pt x="786" y="387"/>
                  </a:cubicBezTo>
                  <a:cubicBezTo>
                    <a:pt x="787" y="387"/>
                    <a:pt x="787" y="387"/>
                    <a:pt x="787" y="387"/>
                  </a:cubicBezTo>
                  <a:cubicBezTo>
                    <a:pt x="785" y="387"/>
                    <a:pt x="785" y="387"/>
                    <a:pt x="785" y="387"/>
                  </a:cubicBezTo>
                  <a:cubicBezTo>
                    <a:pt x="788" y="387"/>
                    <a:pt x="788" y="387"/>
                    <a:pt x="788" y="387"/>
                  </a:cubicBezTo>
                  <a:cubicBezTo>
                    <a:pt x="786" y="385"/>
                    <a:pt x="786" y="385"/>
                    <a:pt x="786" y="385"/>
                  </a:cubicBezTo>
                  <a:cubicBezTo>
                    <a:pt x="786" y="386"/>
                    <a:pt x="785" y="386"/>
                    <a:pt x="785" y="387"/>
                  </a:cubicBezTo>
                  <a:cubicBezTo>
                    <a:pt x="788" y="387"/>
                    <a:pt x="788" y="387"/>
                    <a:pt x="788" y="387"/>
                  </a:cubicBezTo>
                  <a:cubicBezTo>
                    <a:pt x="786" y="385"/>
                    <a:pt x="786" y="385"/>
                    <a:pt x="786" y="385"/>
                  </a:cubicBezTo>
                  <a:cubicBezTo>
                    <a:pt x="786" y="385"/>
                    <a:pt x="786" y="385"/>
                    <a:pt x="786" y="385"/>
                  </a:cubicBezTo>
                  <a:cubicBezTo>
                    <a:pt x="789" y="387"/>
                    <a:pt x="789" y="387"/>
                    <a:pt x="789" y="387"/>
                  </a:cubicBezTo>
                  <a:cubicBezTo>
                    <a:pt x="788" y="384"/>
                    <a:pt x="788" y="384"/>
                    <a:pt x="788" y="384"/>
                  </a:cubicBezTo>
                  <a:cubicBezTo>
                    <a:pt x="787" y="384"/>
                    <a:pt x="786" y="384"/>
                    <a:pt x="786" y="385"/>
                  </a:cubicBezTo>
                  <a:cubicBezTo>
                    <a:pt x="789" y="387"/>
                    <a:pt x="789" y="387"/>
                    <a:pt x="789" y="387"/>
                  </a:cubicBezTo>
                  <a:cubicBezTo>
                    <a:pt x="788" y="384"/>
                    <a:pt x="788" y="384"/>
                    <a:pt x="788" y="384"/>
                  </a:cubicBezTo>
                  <a:cubicBezTo>
                    <a:pt x="788" y="386"/>
                    <a:pt x="788" y="386"/>
                    <a:pt x="788" y="386"/>
                  </a:cubicBezTo>
                  <a:cubicBezTo>
                    <a:pt x="788" y="384"/>
                    <a:pt x="788" y="384"/>
                    <a:pt x="788" y="384"/>
                  </a:cubicBezTo>
                  <a:cubicBezTo>
                    <a:pt x="788" y="384"/>
                    <a:pt x="788" y="384"/>
                    <a:pt x="788" y="384"/>
                  </a:cubicBezTo>
                  <a:cubicBezTo>
                    <a:pt x="788" y="386"/>
                    <a:pt x="788" y="386"/>
                    <a:pt x="788" y="386"/>
                  </a:cubicBezTo>
                  <a:cubicBezTo>
                    <a:pt x="788" y="384"/>
                    <a:pt x="788" y="384"/>
                    <a:pt x="788" y="384"/>
                  </a:cubicBezTo>
                  <a:cubicBezTo>
                    <a:pt x="788" y="384"/>
                    <a:pt x="788" y="384"/>
                    <a:pt x="788" y="384"/>
                  </a:cubicBezTo>
                  <a:cubicBezTo>
                    <a:pt x="789" y="384"/>
                    <a:pt x="789" y="384"/>
                    <a:pt x="789" y="384"/>
                  </a:cubicBezTo>
                  <a:cubicBezTo>
                    <a:pt x="788" y="384"/>
                    <a:pt x="788" y="384"/>
                    <a:pt x="788" y="384"/>
                  </a:cubicBezTo>
                  <a:cubicBezTo>
                    <a:pt x="788" y="384"/>
                    <a:pt x="788" y="384"/>
                    <a:pt x="788" y="384"/>
                  </a:cubicBezTo>
                  <a:cubicBezTo>
                    <a:pt x="789" y="384"/>
                    <a:pt x="789" y="384"/>
                    <a:pt x="789" y="384"/>
                  </a:cubicBezTo>
                  <a:cubicBezTo>
                    <a:pt x="788" y="384"/>
                    <a:pt x="787" y="383"/>
                    <a:pt x="785" y="382"/>
                  </a:cubicBezTo>
                  <a:cubicBezTo>
                    <a:pt x="782" y="381"/>
                    <a:pt x="776" y="378"/>
                    <a:pt x="768" y="374"/>
                  </a:cubicBezTo>
                  <a:cubicBezTo>
                    <a:pt x="740" y="359"/>
                    <a:pt x="688" y="329"/>
                    <a:pt x="626" y="291"/>
                  </a:cubicBezTo>
                  <a:cubicBezTo>
                    <a:pt x="532" y="235"/>
                    <a:pt x="415" y="162"/>
                    <a:pt x="321" y="104"/>
                  </a:cubicBezTo>
                  <a:cubicBezTo>
                    <a:pt x="274" y="75"/>
                    <a:pt x="232" y="50"/>
                    <a:pt x="202" y="31"/>
                  </a:cubicBezTo>
                  <a:cubicBezTo>
                    <a:pt x="187" y="22"/>
                    <a:pt x="175" y="15"/>
                    <a:pt x="167" y="10"/>
                  </a:cubicBezTo>
                  <a:cubicBezTo>
                    <a:pt x="162" y="7"/>
                    <a:pt x="159" y="6"/>
                    <a:pt x="156" y="4"/>
                  </a:cubicBezTo>
                  <a:cubicBezTo>
                    <a:pt x="155" y="3"/>
                    <a:pt x="154" y="3"/>
                    <a:pt x="153" y="3"/>
                  </a:cubicBezTo>
                  <a:cubicBezTo>
                    <a:pt x="153" y="2"/>
                    <a:pt x="153" y="2"/>
                    <a:pt x="152" y="2"/>
                  </a:cubicBezTo>
                  <a:cubicBezTo>
                    <a:pt x="152" y="2"/>
                    <a:pt x="152" y="2"/>
                    <a:pt x="152" y="2"/>
                  </a:cubicBezTo>
                  <a:cubicBezTo>
                    <a:pt x="151" y="2"/>
                    <a:pt x="151" y="2"/>
                    <a:pt x="150" y="2"/>
                  </a:cubicBezTo>
                  <a:cubicBezTo>
                    <a:pt x="150" y="2"/>
                    <a:pt x="150" y="2"/>
                    <a:pt x="149" y="2"/>
                  </a:cubicBezTo>
                  <a:cubicBezTo>
                    <a:pt x="148" y="2"/>
                    <a:pt x="147" y="3"/>
                    <a:pt x="147" y="4"/>
                  </a:cubicBezTo>
                  <a:cubicBezTo>
                    <a:pt x="146" y="4"/>
                    <a:pt x="146" y="6"/>
                    <a:pt x="146" y="7"/>
                  </a:cubicBezTo>
                  <a:cubicBezTo>
                    <a:pt x="147" y="8"/>
                    <a:pt x="147" y="8"/>
                    <a:pt x="148" y="9"/>
                  </a:cubicBezTo>
                  <a:cubicBezTo>
                    <a:pt x="148" y="9"/>
                    <a:pt x="151" y="10"/>
                    <a:pt x="155" y="13"/>
                  </a:cubicBezTo>
                  <a:cubicBezTo>
                    <a:pt x="191" y="34"/>
                    <a:pt x="349" y="130"/>
                    <a:pt x="499" y="222"/>
                  </a:cubicBezTo>
                  <a:cubicBezTo>
                    <a:pt x="574" y="267"/>
                    <a:pt x="646" y="313"/>
                    <a:pt x="700" y="347"/>
                  </a:cubicBezTo>
                  <a:cubicBezTo>
                    <a:pt x="727" y="364"/>
                    <a:pt x="749" y="379"/>
                    <a:pt x="765" y="390"/>
                  </a:cubicBezTo>
                  <a:cubicBezTo>
                    <a:pt x="773" y="395"/>
                    <a:pt x="779" y="399"/>
                    <a:pt x="783" y="403"/>
                  </a:cubicBezTo>
                  <a:cubicBezTo>
                    <a:pt x="785" y="404"/>
                    <a:pt x="786" y="406"/>
                    <a:pt x="787" y="406"/>
                  </a:cubicBezTo>
                  <a:cubicBezTo>
                    <a:pt x="788" y="407"/>
                    <a:pt x="788" y="407"/>
                    <a:pt x="788" y="407"/>
                  </a:cubicBezTo>
                  <a:cubicBezTo>
                    <a:pt x="788" y="407"/>
                    <a:pt x="788" y="407"/>
                    <a:pt x="788" y="407"/>
                  </a:cubicBezTo>
                  <a:cubicBezTo>
                    <a:pt x="789" y="407"/>
                    <a:pt x="789" y="407"/>
                    <a:pt x="789" y="407"/>
                  </a:cubicBezTo>
                  <a:cubicBezTo>
                    <a:pt x="788" y="407"/>
                    <a:pt x="788" y="407"/>
                    <a:pt x="788" y="407"/>
                  </a:cubicBezTo>
                  <a:cubicBezTo>
                    <a:pt x="788" y="407"/>
                    <a:pt x="788" y="407"/>
                    <a:pt x="788" y="407"/>
                  </a:cubicBezTo>
                  <a:cubicBezTo>
                    <a:pt x="789" y="407"/>
                    <a:pt x="789" y="407"/>
                    <a:pt x="789" y="407"/>
                  </a:cubicBezTo>
                  <a:cubicBezTo>
                    <a:pt x="788" y="407"/>
                    <a:pt x="788" y="407"/>
                    <a:pt x="788" y="407"/>
                  </a:cubicBezTo>
                  <a:cubicBezTo>
                    <a:pt x="791" y="406"/>
                    <a:pt x="791" y="406"/>
                    <a:pt x="791" y="406"/>
                  </a:cubicBezTo>
                  <a:cubicBezTo>
                    <a:pt x="788" y="406"/>
                    <a:pt x="788" y="406"/>
                    <a:pt x="788" y="406"/>
                  </a:cubicBezTo>
                  <a:cubicBezTo>
                    <a:pt x="788" y="407"/>
                    <a:pt x="788" y="407"/>
                    <a:pt x="788" y="407"/>
                  </a:cubicBezTo>
                  <a:cubicBezTo>
                    <a:pt x="791" y="406"/>
                    <a:pt x="791" y="406"/>
                    <a:pt x="791" y="406"/>
                  </a:cubicBezTo>
                  <a:cubicBezTo>
                    <a:pt x="788" y="406"/>
                    <a:pt x="788" y="406"/>
                    <a:pt x="788" y="406"/>
                  </a:cubicBezTo>
                  <a:cubicBezTo>
                    <a:pt x="791" y="406"/>
                    <a:pt x="791" y="406"/>
                    <a:pt x="791" y="406"/>
                  </a:cubicBezTo>
                  <a:cubicBezTo>
                    <a:pt x="788" y="404"/>
                    <a:pt x="788" y="404"/>
                    <a:pt x="788" y="404"/>
                  </a:cubicBezTo>
                  <a:cubicBezTo>
                    <a:pt x="788" y="405"/>
                    <a:pt x="788" y="406"/>
                    <a:pt x="788" y="406"/>
                  </a:cubicBezTo>
                  <a:cubicBezTo>
                    <a:pt x="791" y="406"/>
                    <a:pt x="791" y="406"/>
                    <a:pt x="791" y="406"/>
                  </a:cubicBezTo>
                  <a:cubicBezTo>
                    <a:pt x="788" y="404"/>
                    <a:pt x="788" y="404"/>
                    <a:pt x="788" y="404"/>
                  </a:cubicBezTo>
                  <a:cubicBezTo>
                    <a:pt x="788" y="404"/>
                    <a:pt x="788" y="404"/>
                    <a:pt x="788" y="404"/>
                  </a:cubicBezTo>
                  <a:cubicBezTo>
                    <a:pt x="791" y="406"/>
                    <a:pt x="791" y="406"/>
                    <a:pt x="791" y="406"/>
                  </a:cubicBezTo>
                  <a:cubicBezTo>
                    <a:pt x="790" y="403"/>
                    <a:pt x="790" y="403"/>
                    <a:pt x="790" y="403"/>
                  </a:cubicBezTo>
                  <a:cubicBezTo>
                    <a:pt x="789" y="403"/>
                    <a:pt x="789" y="404"/>
                    <a:pt x="788" y="404"/>
                  </a:cubicBezTo>
                  <a:cubicBezTo>
                    <a:pt x="791" y="406"/>
                    <a:pt x="791" y="406"/>
                    <a:pt x="791" y="406"/>
                  </a:cubicBezTo>
                  <a:cubicBezTo>
                    <a:pt x="790" y="403"/>
                    <a:pt x="790" y="403"/>
                    <a:pt x="790" y="403"/>
                  </a:cubicBezTo>
                  <a:cubicBezTo>
                    <a:pt x="790" y="405"/>
                    <a:pt x="790" y="405"/>
                    <a:pt x="790" y="405"/>
                  </a:cubicBezTo>
                  <a:cubicBezTo>
                    <a:pt x="790" y="403"/>
                    <a:pt x="790" y="403"/>
                    <a:pt x="790" y="403"/>
                  </a:cubicBezTo>
                  <a:cubicBezTo>
                    <a:pt x="790" y="403"/>
                    <a:pt x="790" y="403"/>
                    <a:pt x="790" y="403"/>
                  </a:cubicBezTo>
                  <a:cubicBezTo>
                    <a:pt x="790" y="405"/>
                    <a:pt x="790" y="405"/>
                    <a:pt x="790" y="405"/>
                  </a:cubicBezTo>
                  <a:cubicBezTo>
                    <a:pt x="790" y="403"/>
                    <a:pt x="790" y="403"/>
                    <a:pt x="790" y="403"/>
                  </a:cubicBezTo>
                  <a:cubicBezTo>
                    <a:pt x="790" y="404"/>
                    <a:pt x="790" y="404"/>
                    <a:pt x="790" y="404"/>
                  </a:cubicBezTo>
                  <a:cubicBezTo>
                    <a:pt x="790" y="403"/>
                    <a:pt x="790" y="403"/>
                    <a:pt x="790" y="403"/>
                  </a:cubicBezTo>
                  <a:cubicBezTo>
                    <a:pt x="790" y="403"/>
                    <a:pt x="790" y="403"/>
                    <a:pt x="790" y="403"/>
                  </a:cubicBezTo>
                  <a:cubicBezTo>
                    <a:pt x="790" y="404"/>
                    <a:pt x="790" y="404"/>
                    <a:pt x="790" y="404"/>
                  </a:cubicBezTo>
                  <a:cubicBezTo>
                    <a:pt x="790" y="403"/>
                    <a:pt x="790" y="403"/>
                    <a:pt x="790" y="403"/>
                  </a:cubicBezTo>
                  <a:cubicBezTo>
                    <a:pt x="790" y="403"/>
                    <a:pt x="790" y="403"/>
                    <a:pt x="790" y="403"/>
                  </a:cubicBezTo>
                  <a:cubicBezTo>
                    <a:pt x="790" y="403"/>
                    <a:pt x="788" y="403"/>
                    <a:pt x="786" y="402"/>
                  </a:cubicBezTo>
                  <a:cubicBezTo>
                    <a:pt x="782" y="401"/>
                    <a:pt x="776" y="398"/>
                    <a:pt x="768" y="394"/>
                  </a:cubicBezTo>
                  <a:cubicBezTo>
                    <a:pt x="738" y="379"/>
                    <a:pt x="682" y="347"/>
                    <a:pt x="616" y="307"/>
                  </a:cubicBezTo>
                  <a:cubicBezTo>
                    <a:pt x="517" y="248"/>
                    <a:pt x="395" y="172"/>
                    <a:pt x="297" y="111"/>
                  </a:cubicBezTo>
                  <a:cubicBezTo>
                    <a:pt x="248" y="80"/>
                    <a:pt x="206" y="53"/>
                    <a:pt x="175" y="34"/>
                  </a:cubicBezTo>
                  <a:cubicBezTo>
                    <a:pt x="160" y="24"/>
                    <a:pt x="148" y="17"/>
                    <a:pt x="139" y="11"/>
                  </a:cubicBezTo>
                  <a:cubicBezTo>
                    <a:pt x="131" y="6"/>
                    <a:pt x="126" y="3"/>
                    <a:pt x="126" y="3"/>
                  </a:cubicBezTo>
                  <a:cubicBezTo>
                    <a:pt x="124" y="6"/>
                    <a:pt x="124" y="6"/>
                    <a:pt x="124" y="6"/>
                  </a:cubicBezTo>
                  <a:cubicBezTo>
                    <a:pt x="122" y="10"/>
                    <a:pt x="122" y="10"/>
                    <a:pt x="122" y="10"/>
                  </a:cubicBezTo>
                  <a:cubicBezTo>
                    <a:pt x="122" y="10"/>
                    <a:pt x="125" y="11"/>
                    <a:pt x="130" y="14"/>
                  </a:cubicBezTo>
                  <a:cubicBezTo>
                    <a:pt x="166" y="35"/>
                    <a:pt x="331" y="131"/>
                    <a:pt x="487" y="225"/>
                  </a:cubicBezTo>
                  <a:cubicBezTo>
                    <a:pt x="564" y="272"/>
                    <a:pt x="640" y="319"/>
                    <a:pt x="696" y="355"/>
                  </a:cubicBezTo>
                  <a:cubicBezTo>
                    <a:pt x="724" y="373"/>
                    <a:pt x="747" y="389"/>
                    <a:pt x="763" y="401"/>
                  </a:cubicBezTo>
                  <a:cubicBezTo>
                    <a:pt x="771" y="407"/>
                    <a:pt x="777" y="412"/>
                    <a:pt x="781" y="416"/>
                  </a:cubicBezTo>
                  <a:cubicBezTo>
                    <a:pt x="783" y="418"/>
                    <a:pt x="785" y="419"/>
                    <a:pt x="786" y="421"/>
                  </a:cubicBezTo>
                  <a:cubicBezTo>
                    <a:pt x="786" y="421"/>
                    <a:pt x="787" y="422"/>
                    <a:pt x="787" y="422"/>
                  </a:cubicBezTo>
                  <a:cubicBezTo>
                    <a:pt x="787" y="422"/>
                    <a:pt x="787" y="422"/>
                    <a:pt x="787" y="422"/>
                  </a:cubicBezTo>
                  <a:cubicBezTo>
                    <a:pt x="787" y="422"/>
                    <a:pt x="787" y="422"/>
                    <a:pt x="787" y="422"/>
                  </a:cubicBezTo>
                  <a:cubicBezTo>
                    <a:pt x="787" y="422"/>
                    <a:pt x="787" y="422"/>
                    <a:pt x="787" y="422"/>
                  </a:cubicBezTo>
                  <a:cubicBezTo>
                    <a:pt x="787" y="422"/>
                    <a:pt x="787" y="422"/>
                    <a:pt x="787" y="422"/>
                  </a:cubicBezTo>
                  <a:cubicBezTo>
                    <a:pt x="787" y="422"/>
                    <a:pt x="787" y="422"/>
                    <a:pt x="787" y="422"/>
                  </a:cubicBezTo>
                  <a:cubicBezTo>
                    <a:pt x="787" y="422"/>
                    <a:pt x="787" y="422"/>
                    <a:pt x="787" y="422"/>
                  </a:cubicBezTo>
                  <a:cubicBezTo>
                    <a:pt x="788" y="422"/>
                    <a:pt x="788" y="422"/>
                    <a:pt x="788" y="422"/>
                  </a:cubicBezTo>
                  <a:cubicBezTo>
                    <a:pt x="787" y="422"/>
                    <a:pt x="787" y="422"/>
                    <a:pt x="787" y="422"/>
                  </a:cubicBezTo>
                  <a:cubicBezTo>
                    <a:pt x="787" y="422"/>
                    <a:pt x="787" y="422"/>
                    <a:pt x="787" y="422"/>
                  </a:cubicBezTo>
                  <a:cubicBezTo>
                    <a:pt x="788" y="422"/>
                    <a:pt x="788" y="422"/>
                    <a:pt x="788" y="422"/>
                  </a:cubicBezTo>
                  <a:cubicBezTo>
                    <a:pt x="787" y="422"/>
                    <a:pt x="787" y="422"/>
                    <a:pt x="787" y="422"/>
                  </a:cubicBezTo>
                  <a:cubicBezTo>
                    <a:pt x="789" y="422"/>
                    <a:pt x="789" y="422"/>
                    <a:pt x="789" y="422"/>
                  </a:cubicBezTo>
                  <a:cubicBezTo>
                    <a:pt x="787" y="420"/>
                    <a:pt x="787" y="420"/>
                    <a:pt x="787" y="420"/>
                  </a:cubicBezTo>
                  <a:cubicBezTo>
                    <a:pt x="787" y="421"/>
                    <a:pt x="787" y="421"/>
                    <a:pt x="787" y="422"/>
                  </a:cubicBezTo>
                  <a:cubicBezTo>
                    <a:pt x="789" y="422"/>
                    <a:pt x="789" y="422"/>
                    <a:pt x="789" y="422"/>
                  </a:cubicBezTo>
                  <a:cubicBezTo>
                    <a:pt x="787" y="420"/>
                    <a:pt x="787" y="420"/>
                    <a:pt x="787" y="420"/>
                  </a:cubicBezTo>
                  <a:cubicBezTo>
                    <a:pt x="790" y="422"/>
                    <a:pt x="790" y="422"/>
                    <a:pt x="790" y="422"/>
                  </a:cubicBezTo>
                  <a:cubicBezTo>
                    <a:pt x="787" y="420"/>
                    <a:pt x="787" y="420"/>
                    <a:pt x="787" y="420"/>
                  </a:cubicBezTo>
                  <a:cubicBezTo>
                    <a:pt x="790" y="422"/>
                    <a:pt x="790" y="422"/>
                    <a:pt x="790" y="422"/>
                  </a:cubicBezTo>
                  <a:cubicBezTo>
                    <a:pt x="789" y="419"/>
                    <a:pt x="789" y="419"/>
                    <a:pt x="789" y="419"/>
                  </a:cubicBezTo>
                  <a:cubicBezTo>
                    <a:pt x="789" y="419"/>
                    <a:pt x="788" y="419"/>
                    <a:pt x="787" y="420"/>
                  </a:cubicBezTo>
                  <a:cubicBezTo>
                    <a:pt x="790" y="422"/>
                    <a:pt x="790" y="422"/>
                    <a:pt x="790" y="422"/>
                  </a:cubicBezTo>
                  <a:cubicBezTo>
                    <a:pt x="789" y="419"/>
                    <a:pt x="789" y="419"/>
                    <a:pt x="789" y="419"/>
                  </a:cubicBezTo>
                  <a:cubicBezTo>
                    <a:pt x="790" y="422"/>
                    <a:pt x="790" y="422"/>
                    <a:pt x="790" y="422"/>
                  </a:cubicBezTo>
                  <a:cubicBezTo>
                    <a:pt x="790" y="419"/>
                    <a:pt x="790" y="419"/>
                    <a:pt x="790" y="419"/>
                  </a:cubicBezTo>
                  <a:cubicBezTo>
                    <a:pt x="790" y="419"/>
                    <a:pt x="790" y="419"/>
                    <a:pt x="789" y="419"/>
                  </a:cubicBezTo>
                  <a:cubicBezTo>
                    <a:pt x="790" y="422"/>
                    <a:pt x="790" y="422"/>
                    <a:pt x="790" y="422"/>
                  </a:cubicBezTo>
                  <a:cubicBezTo>
                    <a:pt x="790" y="419"/>
                    <a:pt x="790" y="419"/>
                    <a:pt x="790" y="419"/>
                  </a:cubicBezTo>
                  <a:cubicBezTo>
                    <a:pt x="790" y="422"/>
                    <a:pt x="790" y="422"/>
                    <a:pt x="790" y="422"/>
                  </a:cubicBezTo>
                  <a:cubicBezTo>
                    <a:pt x="791" y="419"/>
                    <a:pt x="791" y="419"/>
                    <a:pt x="791" y="419"/>
                  </a:cubicBezTo>
                  <a:cubicBezTo>
                    <a:pt x="791" y="419"/>
                    <a:pt x="791" y="419"/>
                    <a:pt x="790" y="419"/>
                  </a:cubicBezTo>
                  <a:cubicBezTo>
                    <a:pt x="790" y="422"/>
                    <a:pt x="790" y="422"/>
                    <a:pt x="790" y="422"/>
                  </a:cubicBezTo>
                  <a:cubicBezTo>
                    <a:pt x="791" y="419"/>
                    <a:pt x="791" y="419"/>
                    <a:pt x="791" y="419"/>
                  </a:cubicBezTo>
                  <a:cubicBezTo>
                    <a:pt x="791" y="421"/>
                    <a:pt x="791" y="421"/>
                    <a:pt x="791" y="421"/>
                  </a:cubicBezTo>
                  <a:cubicBezTo>
                    <a:pt x="791" y="419"/>
                    <a:pt x="791" y="419"/>
                    <a:pt x="791" y="419"/>
                  </a:cubicBezTo>
                  <a:cubicBezTo>
                    <a:pt x="791" y="419"/>
                    <a:pt x="791" y="419"/>
                    <a:pt x="791" y="419"/>
                  </a:cubicBezTo>
                  <a:cubicBezTo>
                    <a:pt x="791" y="421"/>
                    <a:pt x="791" y="421"/>
                    <a:pt x="791" y="421"/>
                  </a:cubicBezTo>
                  <a:cubicBezTo>
                    <a:pt x="791" y="419"/>
                    <a:pt x="791" y="419"/>
                    <a:pt x="791" y="419"/>
                  </a:cubicBezTo>
                  <a:cubicBezTo>
                    <a:pt x="791" y="419"/>
                    <a:pt x="791" y="419"/>
                    <a:pt x="790" y="418"/>
                  </a:cubicBezTo>
                  <a:cubicBezTo>
                    <a:pt x="788" y="417"/>
                    <a:pt x="783" y="415"/>
                    <a:pt x="777" y="411"/>
                  </a:cubicBezTo>
                  <a:cubicBezTo>
                    <a:pt x="725" y="381"/>
                    <a:pt x="555" y="280"/>
                    <a:pt x="399" y="185"/>
                  </a:cubicBezTo>
                  <a:cubicBezTo>
                    <a:pt x="320" y="138"/>
                    <a:pt x="245" y="93"/>
                    <a:pt x="190" y="59"/>
                  </a:cubicBezTo>
                  <a:cubicBezTo>
                    <a:pt x="162" y="42"/>
                    <a:pt x="139" y="29"/>
                    <a:pt x="123" y="19"/>
                  </a:cubicBezTo>
                  <a:cubicBezTo>
                    <a:pt x="115" y="14"/>
                    <a:pt x="109" y="10"/>
                    <a:pt x="105" y="8"/>
                  </a:cubicBezTo>
                  <a:cubicBezTo>
                    <a:pt x="101" y="5"/>
                    <a:pt x="98" y="4"/>
                    <a:pt x="98" y="4"/>
                  </a:cubicBezTo>
                  <a:cubicBezTo>
                    <a:pt x="97" y="3"/>
                    <a:pt x="94" y="3"/>
                    <a:pt x="93" y="5"/>
                  </a:cubicBezTo>
                  <a:cubicBezTo>
                    <a:pt x="92" y="7"/>
                    <a:pt x="93" y="9"/>
                    <a:pt x="94" y="11"/>
                  </a:cubicBezTo>
                  <a:cubicBezTo>
                    <a:pt x="94" y="11"/>
                    <a:pt x="97" y="12"/>
                    <a:pt x="102" y="15"/>
                  </a:cubicBezTo>
                  <a:cubicBezTo>
                    <a:pt x="141" y="39"/>
                    <a:pt x="313" y="144"/>
                    <a:pt x="476" y="245"/>
                  </a:cubicBezTo>
                  <a:cubicBezTo>
                    <a:pt x="557" y="295"/>
                    <a:pt x="637" y="344"/>
                    <a:pt x="695" y="382"/>
                  </a:cubicBezTo>
                  <a:cubicBezTo>
                    <a:pt x="725" y="400"/>
                    <a:pt x="749" y="416"/>
                    <a:pt x="766" y="427"/>
                  </a:cubicBezTo>
                  <a:cubicBezTo>
                    <a:pt x="774" y="433"/>
                    <a:pt x="781" y="437"/>
                    <a:pt x="785" y="440"/>
                  </a:cubicBezTo>
                  <a:cubicBezTo>
                    <a:pt x="787" y="442"/>
                    <a:pt x="789" y="443"/>
                    <a:pt x="790" y="444"/>
                  </a:cubicBezTo>
                  <a:cubicBezTo>
                    <a:pt x="791" y="445"/>
                    <a:pt x="791" y="445"/>
                    <a:pt x="791" y="445"/>
                  </a:cubicBezTo>
                  <a:cubicBezTo>
                    <a:pt x="791" y="445"/>
                    <a:pt x="791" y="445"/>
                    <a:pt x="791" y="445"/>
                  </a:cubicBezTo>
                  <a:cubicBezTo>
                    <a:pt x="792" y="444"/>
                    <a:pt x="792" y="444"/>
                    <a:pt x="792" y="444"/>
                  </a:cubicBezTo>
                  <a:cubicBezTo>
                    <a:pt x="791" y="445"/>
                    <a:pt x="791" y="445"/>
                    <a:pt x="791" y="445"/>
                  </a:cubicBezTo>
                  <a:cubicBezTo>
                    <a:pt x="791" y="445"/>
                    <a:pt x="791" y="445"/>
                    <a:pt x="791" y="445"/>
                  </a:cubicBezTo>
                  <a:cubicBezTo>
                    <a:pt x="792" y="444"/>
                    <a:pt x="792" y="444"/>
                    <a:pt x="792" y="444"/>
                  </a:cubicBezTo>
                  <a:cubicBezTo>
                    <a:pt x="791" y="445"/>
                    <a:pt x="791" y="445"/>
                    <a:pt x="791" y="445"/>
                  </a:cubicBezTo>
                  <a:cubicBezTo>
                    <a:pt x="794" y="443"/>
                    <a:pt x="794" y="443"/>
                    <a:pt x="794" y="443"/>
                  </a:cubicBezTo>
                  <a:cubicBezTo>
                    <a:pt x="790" y="443"/>
                    <a:pt x="790" y="443"/>
                    <a:pt x="790" y="443"/>
                  </a:cubicBezTo>
                  <a:cubicBezTo>
                    <a:pt x="790" y="444"/>
                    <a:pt x="791" y="445"/>
                    <a:pt x="791" y="445"/>
                  </a:cubicBezTo>
                  <a:cubicBezTo>
                    <a:pt x="794" y="443"/>
                    <a:pt x="794" y="443"/>
                    <a:pt x="794" y="443"/>
                  </a:cubicBezTo>
                  <a:cubicBezTo>
                    <a:pt x="790" y="443"/>
                    <a:pt x="790" y="443"/>
                    <a:pt x="790" y="443"/>
                  </a:cubicBezTo>
                  <a:cubicBezTo>
                    <a:pt x="794" y="443"/>
                    <a:pt x="794" y="443"/>
                    <a:pt x="794" y="443"/>
                  </a:cubicBezTo>
                  <a:cubicBezTo>
                    <a:pt x="791" y="441"/>
                    <a:pt x="791" y="441"/>
                    <a:pt x="791" y="441"/>
                  </a:cubicBezTo>
                  <a:cubicBezTo>
                    <a:pt x="791" y="442"/>
                    <a:pt x="790" y="443"/>
                    <a:pt x="790" y="443"/>
                  </a:cubicBezTo>
                  <a:cubicBezTo>
                    <a:pt x="794" y="443"/>
                    <a:pt x="794" y="443"/>
                    <a:pt x="794" y="443"/>
                  </a:cubicBezTo>
                  <a:cubicBezTo>
                    <a:pt x="791" y="441"/>
                    <a:pt x="791" y="441"/>
                    <a:pt x="791" y="441"/>
                  </a:cubicBezTo>
                  <a:cubicBezTo>
                    <a:pt x="791" y="441"/>
                    <a:pt x="791" y="441"/>
                    <a:pt x="791" y="441"/>
                  </a:cubicBezTo>
                  <a:cubicBezTo>
                    <a:pt x="794" y="443"/>
                    <a:pt x="794" y="443"/>
                    <a:pt x="794" y="443"/>
                  </a:cubicBezTo>
                  <a:cubicBezTo>
                    <a:pt x="793" y="440"/>
                    <a:pt x="793" y="440"/>
                    <a:pt x="793" y="440"/>
                  </a:cubicBezTo>
                  <a:cubicBezTo>
                    <a:pt x="792" y="440"/>
                    <a:pt x="791" y="441"/>
                    <a:pt x="791" y="441"/>
                  </a:cubicBezTo>
                  <a:cubicBezTo>
                    <a:pt x="794" y="443"/>
                    <a:pt x="794" y="443"/>
                    <a:pt x="794" y="443"/>
                  </a:cubicBezTo>
                  <a:cubicBezTo>
                    <a:pt x="793" y="440"/>
                    <a:pt x="793" y="440"/>
                    <a:pt x="793" y="440"/>
                  </a:cubicBezTo>
                  <a:cubicBezTo>
                    <a:pt x="793" y="442"/>
                    <a:pt x="793" y="442"/>
                    <a:pt x="793" y="442"/>
                  </a:cubicBezTo>
                  <a:cubicBezTo>
                    <a:pt x="793" y="440"/>
                    <a:pt x="793" y="440"/>
                    <a:pt x="793" y="440"/>
                  </a:cubicBezTo>
                  <a:cubicBezTo>
                    <a:pt x="793" y="440"/>
                    <a:pt x="793" y="440"/>
                    <a:pt x="793" y="440"/>
                  </a:cubicBezTo>
                  <a:cubicBezTo>
                    <a:pt x="793" y="442"/>
                    <a:pt x="793" y="442"/>
                    <a:pt x="793" y="442"/>
                  </a:cubicBezTo>
                  <a:cubicBezTo>
                    <a:pt x="793" y="440"/>
                    <a:pt x="793" y="440"/>
                    <a:pt x="793" y="440"/>
                  </a:cubicBezTo>
                  <a:cubicBezTo>
                    <a:pt x="793" y="440"/>
                    <a:pt x="793" y="440"/>
                    <a:pt x="793" y="440"/>
                  </a:cubicBezTo>
                  <a:cubicBezTo>
                    <a:pt x="792" y="440"/>
                    <a:pt x="790" y="439"/>
                    <a:pt x="788" y="438"/>
                  </a:cubicBezTo>
                  <a:cubicBezTo>
                    <a:pt x="779" y="434"/>
                    <a:pt x="760" y="425"/>
                    <a:pt x="735" y="411"/>
                  </a:cubicBezTo>
                  <a:cubicBezTo>
                    <a:pt x="648" y="362"/>
                    <a:pt x="482" y="260"/>
                    <a:pt x="337" y="171"/>
                  </a:cubicBezTo>
                  <a:cubicBezTo>
                    <a:pt x="265" y="127"/>
                    <a:pt x="199" y="85"/>
                    <a:pt x="150" y="55"/>
                  </a:cubicBezTo>
                  <a:cubicBezTo>
                    <a:pt x="126" y="39"/>
                    <a:pt x="106" y="27"/>
                    <a:pt x="92" y="18"/>
                  </a:cubicBezTo>
                  <a:cubicBezTo>
                    <a:pt x="85" y="14"/>
                    <a:pt x="80" y="11"/>
                    <a:pt x="76" y="8"/>
                  </a:cubicBezTo>
                  <a:cubicBezTo>
                    <a:pt x="73" y="6"/>
                    <a:pt x="71" y="5"/>
                    <a:pt x="71" y="5"/>
                  </a:cubicBezTo>
                  <a:cubicBezTo>
                    <a:pt x="69" y="8"/>
                    <a:pt x="69" y="8"/>
                    <a:pt x="69" y="8"/>
                  </a:cubicBezTo>
                  <a:cubicBezTo>
                    <a:pt x="67" y="12"/>
                    <a:pt x="67" y="12"/>
                    <a:pt x="67" y="12"/>
                  </a:cubicBezTo>
                  <a:cubicBezTo>
                    <a:pt x="67" y="12"/>
                    <a:pt x="70" y="13"/>
                    <a:pt x="75" y="16"/>
                  </a:cubicBezTo>
                  <a:cubicBezTo>
                    <a:pt x="115" y="39"/>
                    <a:pt x="294" y="143"/>
                    <a:pt x="463" y="245"/>
                  </a:cubicBezTo>
                  <a:cubicBezTo>
                    <a:pt x="547" y="296"/>
                    <a:pt x="629" y="346"/>
                    <a:pt x="690" y="386"/>
                  </a:cubicBezTo>
                  <a:cubicBezTo>
                    <a:pt x="720" y="406"/>
                    <a:pt x="745" y="423"/>
                    <a:pt x="763" y="436"/>
                  </a:cubicBezTo>
                  <a:cubicBezTo>
                    <a:pt x="771" y="443"/>
                    <a:pt x="778" y="448"/>
                    <a:pt x="783" y="452"/>
                  </a:cubicBezTo>
                  <a:cubicBezTo>
                    <a:pt x="785" y="455"/>
                    <a:pt x="787" y="456"/>
                    <a:pt x="788" y="458"/>
                  </a:cubicBezTo>
                  <a:cubicBezTo>
                    <a:pt x="788" y="458"/>
                    <a:pt x="788" y="459"/>
                    <a:pt x="788" y="459"/>
                  </a:cubicBezTo>
                  <a:cubicBezTo>
                    <a:pt x="789" y="459"/>
                    <a:pt x="789" y="459"/>
                    <a:pt x="789" y="459"/>
                  </a:cubicBezTo>
                  <a:cubicBezTo>
                    <a:pt x="789" y="459"/>
                    <a:pt x="789" y="459"/>
                    <a:pt x="789" y="459"/>
                  </a:cubicBezTo>
                  <a:cubicBezTo>
                    <a:pt x="789" y="459"/>
                    <a:pt x="789" y="459"/>
                    <a:pt x="789" y="459"/>
                  </a:cubicBezTo>
                  <a:cubicBezTo>
                    <a:pt x="789" y="459"/>
                    <a:pt x="789" y="459"/>
                    <a:pt x="789" y="459"/>
                  </a:cubicBezTo>
                  <a:cubicBezTo>
                    <a:pt x="789" y="459"/>
                    <a:pt x="789" y="459"/>
                    <a:pt x="789" y="459"/>
                  </a:cubicBezTo>
                  <a:cubicBezTo>
                    <a:pt x="789" y="459"/>
                    <a:pt x="789" y="459"/>
                    <a:pt x="789" y="459"/>
                  </a:cubicBezTo>
                  <a:cubicBezTo>
                    <a:pt x="791" y="459"/>
                    <a:pt x="791" y="459"/>
                    <a:pt x="791" y="459"/>
                  </a:cubicBezTo>
                  <a:cubicBezTo>
                    <a:pt x="789" y="458"/>
                    <a:pt x="789" y="458"/>
                    <a:pt x="789" y="458"/>
                  </a:cubicBezTo>
                  <a:cubicBezTo>
                    <a:pt x="789" y="459"/>
                    <a:pt x="789" y="459"/>
                    <a:pt x="789" y="459"/>
                  </a:cubicBezTo>
                  <a:cubicBezTo>
                    <a:pt x="791" y="459"/>
                    <a:pt x="791" y="459"/>
                    <a:pt x="791" y="459"/>
                  </a:cubicBezTo>
                  <a:cubicBezTo>
                    <a:pt x="789" y="458"/>
                    <a:pt x="789" y="458"/>
                    <a:pt x="789" y="458"/>
                  </a:cubicBezTo>
                  <a:cubicBezTo>
                    <a:pt x="792" y="460"/>
                    <a:pt x="792" y="460"/>
                    <a:pt x="792" y="460"/>
                  </a:cubicBezTo>
                  <a:cubicBezTo>
                    <a:pt x="794" y="457"/>
                    <a:pt x="794" y="457"/>
                    <a:pt x="794" y="457"/>
                  </a:cubicBezTo>
                  <a:cubicBezTo>
                    <a:pt x="794" y="457"/>
                    <a:pt x="616" y="343"/>
                    <a:pt x="433" y="229"/>
                  </a:cubicBezTo>
                  <a:cubicBezTo>
                    <a:pt x="341" y="172"/>
                    <a:pt x="249" y="116"/>
                    <a:pt x="177" y="73"/>
                  </a:cubicBezTo>
                  <a:cubicBezTo>
                    <a:pt x="141" y="51"/>
                    <a:pt x="110" y="34"/>
                    <a:pt x="88" y="21"/>
                  </a:cubicBezTo>
                  <a:cubicBezTo>
                    <a:pt x="76" y="15"/>
                    <a:pt x="67" y="10"/>
                    <a:pt x="59" y="7"/>
                  </a:cubicBezTo>
                  <a:cubicBezTo>
                    <a:pt x="56" y="5"/>
                    <a:pt x="53" y="4"/>
                    <a:pt x="50" y="3"/>
                  </a:cubicBezTo>
                  <a:cubicBezTo>
                    <a:pt x="49" y="2"/>
                    <a:pt x="48" y="2"/>
                    <a:pt x="47" y="2"/>
                  </a:cubicBezTo>
                  <a:cubicBezTo>
                    <a:pt x="46" y="1"/>
                    <a:pt x="45" y="1"/>
                    <a:pt x="44" y="1"/>
                  </a:cubicBezTo>
                  <a:cubicBezTo>
                    <a:pt x="43" y="1"/>
                    <a:pt x="43" y="1"/>
                    <a:pt x="42" y="2"/>
                  </a:cubicBezTo>
                  <a:cubicBezTo>
                    <a:pt x="41" y="2"/>
                    <a:pt x="40" y="2"/>
                    <a:pt x="40" y="3"/>
                  </a:cubicBezTo>
                  <a:cubicBezTo>
                    <a:pt x="39" y="4"/>
                    <a:pt x="39" y="5"/>
                    <a:pt x="39" y="6"/>
                  </a:cubicBezTo>
                  <a:cubicBezTo>
                    <a:pt x="39" y="7"/>
                    <a:pt x="40" y="8"/>
                    <a:pt x="41" y="9"/>
                  </a:cubicBezTo>
                  <a:cubicBezTo>
                    <a:pt x="41" y="9"/>
                    <a:pt x="44" y="11"/>
                    <a:pt x="49" y="14"/>
                  </a:cubicBezTo>
                  <a:cubicBezTo>
                    <a:pt x="90" y="40"/>
                    <a:pt x="276" y="155"/>
                    <a:pt x="451" y="265"/>
                  </a:cubicBezTo>
                  <a:cubicBezTo>
                    <a:pt x="538" y="319"/>
                    <a:pt x="623" y="372"/>
                    <a:pt x="686" y="412"/>
                  </a:cubicBezTo>
                  <a:cubicBezTo>
                    <a:pt x="718" y="432"/>
                    <a:pt x="744" y="448"/>
                    <a:pt x="762" y="459"/>
                  </a:cubicBezTo>
                  <a:cubicBezTo>
                    <a:pt x="771" y="465"/>
                    <a:pt x="778" y="469"/>
                    <a:pt x="783" y="472"/>
                  </a:cubicBezTo>
                  <a:cubicBezTo>
                    <a:pt x="785" y="474"/>
                    <a:pt x="787" y="475"/>
                    <a:pt x="788" y="476"/>
                  </a:cubicBezTo>
                  <a:cubicBezTo>
                    <a:pt x="789" y="476"/>
                    <a:pt x="790" y="477"/>
                    <a:pt x="790" y="477"/>
                  </a:cubicBezTo>
                  <a:cubicBezTo>
                    <a:pt x="790" y="477"/>
                    <a:pt x="790" y="477"/>
                    <a:pt x="790" y="477"/>
                  </a:cubicBezTo>
                  <a:cubicBezTo>
                    <a:pt x="790" y="477"/>
                    <a:pt x="790" y="477"/>
                    <a:pt x="790" y="477"/>
                  </a:cubicBezTo>
                  <a:cubicBezTo>
                    <a:pt x="792" y="475"/>
                    <a:pt x="792" y="475"/>
                    <a:pt x="792" y="475"/>
                  </a:cubicBezTo>
                  <a:cubicBezTo>
                    <a:pt x="790" y="477"/>
                    <a:pt x="790" y="477"/>
                    <a:pt x="790" y="477"/>
                  </a:cubicBezTo>
                  <a:cubicBezTo>
                    <a:pt x="790" y="477"/>
                    <a:pt x="790" y="477"/>
                    <a:pt x="790" y="477"/>
                  </a:cubicBezTo>
                  <a:cubicBezTo>
                    <a:pt x="792" y="475"/>
                    <a:pt x="792" y="475"/>
                    <a:pt x="792" y="475"/>
                  </a:cubicBezTo>
                  <a:cubicBezTo>
                    <a:pt x="790" y="477"/>
                    <a:pt x="790" y="477"/>
                    <a:pt x="790" y="477"/>
                  </a:cubicBezTo>
                  <a:cubicBezTo>
                    <a:pt x="792" y="474"/>
                    <a:pt x="792" y="474"/>
                    <a:pt x="792" y="474"/>
                  </a:cubicBezTo>
                  <a:cubicBezTo>
                    <a:pt x="790" y="477"/>
                    <a:pt x="790" y="477"/>
                    <a:pt x="790" y="477"/>
                  </a:cubicBezTo>
                  <a:cubicBezTo>
                    <a:pt x="790" y="477"/>
                    <a:pt x="790" y="477"/>
                    <a:pt x="790" y="477"/>
                  </a:cubicBezTo>
                  <a:cubicBezTo>
                    <a:pt x="792" y="474"/>
                    <a:pt x="792" y="474"/>
                    <a:pt x="792" y="474"/>
                  </a:cubicBezTo>
                  <a:cubicBezTo>
                    <a:pt x="790" y="477"/>
                    <a:pt x="790" y="477"/>
                    <a:pt x="790" y="477"/>
                  </a:cubicBezTo>
                  <a:cubicBezTo>
                    <a:pt x="792" y="474"/>
                    <a:pt x="792" y="474"/>
                    <a:pt x="792" y="474"/>
                  </a:cubicBezTo>
                  <a:cubicBezTo>
                    <a:pt x="790" y="476"/>
                    <a:pt x="790" y="476"/>
                    <a:pt x="790" y="476"/>
                  </a:cubicBezTo>
                  <a:cubicBezTo>
                    <a:pt x="790" y="477"/>
                    <a:pt x="790" y="477"/>
                    <a:pt x="790" y="477"/>
                  </a:cubicBezTo>
                  <a:cubicBezTo>
                    <a:pt x="792" y="474"/>
                    <a:pt x="792" y="474"/>
                    <a:pt x="792" y="474"/>
                  </a:cubicBezTo>
                  <a:cubicBezTo>
                    <a:pt x="790" y="476"/>
                    <a:pt x="790" y="476"/>
                    <a:pt x="790" y="476"/>
                  </a:cubicBezTo>
                  <a:cubicBezTo>
                    <a:pt x="792" y="474"/>
                    <a:pt x="792" y="474"/>
                    <a:pt x="792" y="474"/>
                  </a:cubicBezTo>
                  <a:cubicBezTo>
                    <a:pt x="792" y="474"/>
                    <a:pt x="792" y="474"/>
                    <a:pt x="792" y="474"/>
                  </a:cubicBezTo>
                  <a:cubicBezTo>
                    <a:pt x="794" y="471"/>
                    <a:pt x="794" y="471"/>
                    <a:pt x="794" y="471"/>
                  </a:cubicBezTo>
                  <a:cubicBezTo>
                    <a:pt x="794" y="471"/>
                    <a:pt x="602" y="354"/>
                    <a:pt x="409" y="236"/>
                  </a:cubicBezTo>
                  <a:cubicBezTo>
                    <a:pt x="313" y="178"/>
                    <a:pt x="216" y="119"/>
                    <a:pt x="143" y="75"/>
                  </a:cubicBezTo>
                  <a:cubicBezTo>
                    <a:pt x="107" y="54"/>
                    <a:pt x="76" y="35"/>
                    <a:pt x="55" y="22"/>
                  </a:cubicBezTo>
                  <a:cubicBezTo>
                    <a:pt x="44" y="16"/>
                    <a:pt x="36" y="11"/>
                    <a:pt x="30" y="8"/>
                  </a:cubicBezTo>
                  <a:cubicBezTo>
                    <a:pt x="27" y="6"/>
                    <a:pt x="25" y="5"/>
                    <a:pt x="23" y="4"/>
                  </a:cubicBezTo>
                  <a:cubicBezTo>
                    <a:pt x="22" y="3"/>
                    <a:pt x="22" y="3"/>
                    <a:pt x="21" y="3"/>
                  </a:cubicBezTo>
                  <a:cubicBezTo>
                    <a:pt x="20" y="2"/>
                    <a:pt x="20" y="2"/>
                    <a:pt x="20" y="2"/>
                  </a:cubicBezTo>
                  <a:cubicBezTo>
                    <a:pt x="20" y="2"/>
                    <a:pt x="20" y="2"/>
                    <a:pt x="20" y="2"/>
                  </a:cubicBezTo>
                  <a:cubicBezTo>
                    <a:pt x="20" y="2"/>
                    <a:pt x="20" y="2"/>
                    <a:pt x="20" y="2"/>
                  </a:cubicBezTo>
                  <a:cubicBezTo>
                    <a:pt x="19" y="2"/>
                    <a:pt x="19" y="2"/>
                    <a:pt x="19" y="2"/>
                  </a:cubicBezTo>
                  <a:cubicBezTo>
                    <a:pt x="18" y="2"/>
                    <a:pt x="18" y="2"/>
                    <a:pt x="17" y="2"/>
                  </a:cubicBezTo>
                  <a:cubicBezTo>
                    <a:pt x="17" y="2"/>
                    <a:pt x="16" y="3"/>
                    <a:pt x="15" y="4"/>
                  </a:cubicBezTo>
                  <a:cubicBezTo>
                    <a:pt x="14" y="5"/>
                    <a:pt x="15" y="8"/>
                    <a:pt x="16" y="9"/>
                  </a:cubicBezTo>
                  <a:cubicBezTo>
                    <a:pt x="792" y="494"/>
                    <a:pt x="792" y="494"/>
                    <a:pt x="792" y="494"/>
                  </a:cubicBezTo>
                  <a:cubicBezTo>
                    <a:pt x="794" y="490"/>
                    <a:pt x="794" y="490"/>
                    <a:pt x="794" y="490"/>
                  </a:cubicBezTo>
                  <a:cubicBezTo>
                    <a:pt x="791" y="488"/>
                    <a:pt x="791" y="488"/>
                    <a:pt x="791" y="488"/>
                  </a:cubicBezTo>
                  <a:cubicBezTo>
                    <a:pt x="793" y="490"/>
                    <a:pt x="793" y="490"/>
                    <a:pt x="793" y="490"/>
                  </a:cubicBezTo>
                  <a:cubicBezTo>
                    <a:pt x="792" y="487"/>
                    <a:pt x="792" y="487"/>
                    <a:pt x="792" y="487"/>
                  </a:cubicBezTo>
                  <a:cubicBezTo>
                    <a:pt x="792" y="488"/>
                    <a:pt x="791" y="488"/>
                    <a:pt x="791" y="488"/>
                  </a:cubicBezTo>
                  <a:cubicBezTo>
                    <a:pt x="793" y="490"/>
                    <a:pt x="793" y="490"/>
                    <a:pt x="793" y="490"/>
                  </a:cubicBezTo>
                  <a:cubicBezTo>
                    <a:pt x="792" y="487"/>
                    <a:pt x="792" y="487"/>
                    <a:pt x="792" y="487"/>
                  </a:cubicBezTo>
                  <a:cubicBezTo>
                    <a:pt x="793" y="488"/>
                    <a:pt x="793" y="488"/>
                    <a:pt x="793" y="488"/>
                  </a:cubicBezTo>
                  <a:cubicBezTo>
                    <a:pt x="792" y="487"/>
                    <a:pt x="792" y="487"/>
                    <a:pt x="792" y="487"/>
                  </a:cubicBezTo>
                  <a:cubicBezTo>
                    <a:pt x="792" y="487"/>
                    <a:pt x="792" y="487"/>
                    <a:pt x="792" y="487"/>
                  </a:cubicBezTo>
                  <a:cubicBezTo>
                    <a:pt x="793" y="488"/>
                    <a:pt x="793" y="488"/>
                    <a:pt x="793" y="488"/>
                  </a:cubicBezTo>
                  <a:cubicBezTo>
                    <a:pt x="792" y="487"/>
                    <a:pt x="792" y="487"/>
                    <a:pt x="792" y="487"/>
                  </a:cubicBezTo>
                  <a:cubicBezTo>
                    <a:pt x="792" y="487"/>
                    <a:pt x="792" y="487"/>
                    <a:pt x="792" y="487"/>
                  </a:cubicBezTo>
                  <a:cubicBezTo>
                    <a:pt x="792" y="487"/>
                    <a:pt x="790" y="487"/>
                    <a:pt x="787" y="486"/>
                  </a:cubicBezTo>
                  <a:cubicBezTo>
                    <a:pt x="782" y="485"/>
                    <a:pt x="775" y="481"/>
                    <a:pt x="765" y="477"/>
                  </a:cubicBezTo>
                  <a:cubicBezTo>
                    <a:pt x="729" y="459"/>
                    <a:pt x="664" y="421"/>
                    <a:pt x="587" y="374"/>
                  </a:cubicBezTo>
                  <a:cubicBezTo>
                    <a:pt x="472" y="304"/>
                    <a:pt x="329" y="213"/>
                    <a:pt x="214" y="141"/>
                  </a:cubicBezTo>
                  <a:cubicBezTo>
                    <a:pt x="156" y="104"/>
                    <a:pt x="106" y="72"/>
                    <a:pt x="69" y="49"/>
                  </a:cubicBezTo>
                  <a:cubicBezTo>
                    <a:pt x="50" y="38"/>
                    <a:pt x="35" y="29"/>
                    <a:pt x="24" y="22"/>
                  </a:cubicBezTo>
                  <a:cubicBezTo>
                    <a:pt x="19" y="19"/>
                    <a:pt x="14" y="17"/>
                    <a:pt x="11" y="15"/>
                  </a:cubicBezTo>
                  <a:cubicBezTo>
                    <a:pt x="10" y="14"/>
                    <a:pt x="8" y="14"/>
                    <a:pt x="7" y="13"/>
                  </a:cubicBezTo>
                  <a:cubicBezTo>
                    <a:pt x="7" y="13"/>
                    <a:pt x="6" y="13"/>
                    <a:pt x="6" y="12"/>
                  </a:cubicBezTo>
                  <a:cubicBezTo>
                    <a:pt x="5" y="12"/>
                    <a:pt x="5" y="12"/>
                    <a:pt x="4" y="12"/>
                  </a:cubicBezTo>
                  <a:cubicBezTo>
                    <a:pt x="3" y="12"/>
                    <a:pt x="3" y="12"/>
                    <a:pt x="2" y="12"/>
                  </a:cubicBezTo>
                  <a:cubicBezTo>
                    <a:pt x="2" y="13"/>
                    <a:pt x="1" y="13"/>
                    <a:pt x="0" y="14"/>
                  </a:cubicBezTo>
                  <a:cubicBezTo>
                    <a:pt x="3" y="16"/>
                    <a:pt x="3" y="16"/>
                    <a:pt x="3" y="16"/>
                  </a:cubicBezTo>
                  <a:cubicBezTo>
                    <a:pt x="0" y="14"/>
                    <a:pt x="0" y="14"/>
                    <a:pt x="0" y="14"/>
                  </a:cubicBezTo>
                  <a:cubicBezTo>
                    <a:pt x="0" y="15"/>
                    <a:pt x="0" y="16"/>
                    <a:pt x="0" y="16"/>
                  </a:cubicBezTo>
                  <a:cubicBezTo>
                    <a:pt x="0" y="17"/>
                    <a:pt x="0" y="17"/>
                    <a:pt x="0" y="18"/>
                  </a:cubicBezTo>
                  <a:cubicBezTo>
                    <a:pt x="0" y="19"/>
                    <a:pt x="1" y="19"/>
                    <a:pt x="1" y="19"/>
                  </a:cubicBezTo>
                  <a:cubicBezTo>
                    <a:pt x="1" y="20"/>
                    <a:pt x="2" y="20"/>
                    <a:pt x="3" y="21"/>
                  </a:cubicBezTo>
                  <a:cubicBezTo>
                    <a:pt x="5" y="23"/>
                    <a:pt x="11" y="27"/>
                    <a:pt x="18" y="32"/>
                  </a:cubicBezTo>
                  <a:cubicBezTo>
                    <a:pt x="48" y="52"/>
                    <a:pt x="110" y="92"/>
                    <a:pt x="188" y="141"/>
                  </a:cubicBezTo>
                  <a:cubicBezTo>
                    <a:pt x="422" y="287"/>
                    <a:pt x="792" y="513"/>
                    <a:pt x="792" y="513"/>
                  </a:cubicBezTo>
                  <a:cubicBezTo>
                    <a:pt x="793" y="514"/>
                    <a:pt x="794" y="514"/>
                    <a:pt x="795" y="514"/>
                  </a:cubicBezTo>
                  <a:cubicBezTo>
                    <a:pt x="796" y="513"/>
                    <a:pt x="797" y="513"/>
                    <a:pt x="797" y="512"/>
                  </a:cubicBezTo>
                  <a:cubicBezTo>
                    <a:pt x="798" y="511"/>
                    <a:pt x="798" y="510"/>
                    <a:pt x="798" y="509"/>
                  </a:cubicBezTo>
                  <a:cubicBezTo>
                    <a:pt x="797" y="508"/>
                    <a:pt x="797" y="507"/>
                    <a:pt x="796" y="507"/>
                  </a:cubicBezTo>
                  <a:cubicBezTo>
                    <a:pt x="12" y="30"/>
                    <a:pt x="12" y="30"/>
                    <a:pt x="12" y="30"/>
                  </a:cubicBezTo>
                  <a:cubicBezTo>
                    <a:pt x="10" y="29"/>
                    <a:pt x="8" y="29"/>
                    <a:pt x="7" y="31"/>
                  </a:cubicBezTo>
                  <a:cubicBezTo>
                    <a:pt x="6" y="32"/>
                    <a:pt x="6" y="33"/>
                    <a:pt x="6" y="33"/>
                  </a:cubicBezTo>
                  <a:cubicBezTo>
                    <a:pt x="6" y="35"/>
                    <a:pt x="6" y="35"/>
                    <a:pt x="7" y="36"/>
                  </a:cubicBezTo>
                  <a:cubicBezTo>
                    <a:pt x="7" y="36"/>
                    <a:pt x="8" y="37"/>
                    <a:pt x="8" y="38"/>
                  </a:cubicBezTo>
                  <a:cubicBezTo>
                    <a:pt x="10" y="39"/>
                    <a:pt x="12" y="40"/>
                    <a:pt x="14" y="42"/>
                  </a:cubicBezTo>
                  <a:cubicBezTo>
                    <a:pt x="24" y="49"/>
                    <a:pt x="43" y="62"/>
                    <a:pt x="69" y="79"/>
                  </a:cubicBezTo>
                  <a:cubicBezTo>
                    <a:pt x="255" y="198"/>
                    <a:pt x="792" y="527"/>
                    <a:pt x="792" y="527"/>
                  </a:cubicBezTo>
                  <a:cubicBezTo>
                    <a:pt x="794" y="528"/>
                    <a:pt x="796" y="527"/>
                    <a:pt x="798" y="525"/>
                  </a:cubicBezTo>
                  <a:cubicBezTo>
                    <a:pt x="799" y="523"/>
                    <a:pt x="798" y="521"/>
                    <a:pt x="796" y="520"/>
                  </a:cubicBezTo>
                  <a:cubicBezTo>
                    <a:pt x="796" y="520"/>
                    <a:pt x="612" y="402"/>
                    <a:pt x="422" y="283"/>
                  </a:cubicBezTo>
                  <a:cubicBezTo>
                    <a:pt x="327" y="224"/>
                    <a:pt x="231" y="165"/>
                    <a:pt x="155" y="121"/>
                  </a:cubicBezTo>
                  <a:cubicBezTo>
                    <a:pt x="117" y="99"/>
                    <a:pt x="84" y="80"/>
                    <a:pt x="60" y="67"/>
                  </a:cubicBezTo>
                  <a:cubicBezTo>
                    <a:pt x="47" y="61"/>
                    <a:pt x="37" y="55"/>
                    <a:pt x="29" y="52"/>
                  </a:cubicBezTo>
                  <a:cubicBezTo>
                    <a:pt x="25" y="50"/>
                    <a:pt x="21" y="49"/>
                    <a:pt x="18" y="48"/>
                  </a:cubicBezTo>
                  <a:cubicBezTo>
                    <a:pt x="15" y="47"/>
                    <a:pt x="13" y="46"/>
                    <a:pt x="10" y="46"/>
                  </a:cubicBezTo>
                  <a:cubicBezTo>
                    <a:pt x="10" y="46"/>
                    <a:pt x="9" y="46"/>
                    <a:pt x="8" y="47"/>
                  </a:cubicBezTo>
                  <a:cubicBezTo>
                    <a:pt x="7" y="47"/>
                    <a:pt x="6" y="48"/>
                    <a:pt x="5" y="49"/>
                  </a:cubicBezTo>
                  <a:cubicBezTo>
                    <a:pt x="5" y="49"/>
                    <a:pt x="5" y="49"/>
                    <a:pt x="5" y="49"/>
                  </a:cubicBezTo>
                  <a:cubicBezTo>
                    <a:pt x="4" y="50"/>
                    <a:pt x="4" y="51"/>
                    <a:pt x="4" y="52"/>
                  </a:cubicBezTo>
                  <a:cubicBezTo>
                    <a:pt x="4" y="53"/>
                    <a:pt x="5" y="55"/>
                    <a:pt x="5" y="56"/>
                  </a:cubicBezTo>
                  <a:cubicBezTo>
                    <a:pt x="6" y="58"/>
                    <a:pt x="8" y="60"/>
                    <a:pt x="10" y="62"/>
                  </a:cubicBezTo>
                  <a:cubicBezTo>
                    <a:pt x="14" y="66"/>
                    <a:pt x="21" y="72"/>
                    <a:pt x="30" y="78"/>
                  </a:cubicBezTo>
                  <a:cubicBezTo>
                    <a:pt x="64" y="103"/>
                    <a:pt x="128" y="143"/>
                    <a:pt x="205" y="189"/>
                  </a:cubicBezTo>
                  <a:cubicBezTo>
                    <a:pt x="321" y="259"/>
                    <a:pt x="467" y="344"/>
                    <a:pt x="584" y="413"/>
                  </a:cubicBezTo>
                  <a:cubicBezTo>
                    <a:pt x="643" y="448"/>
                    <a:pt x="694" y="478"/>
                    <a:pt x="731" y="501"/>
                  </a:cubicBezTo>
                  <a:cubicBezTo>
                    <a:pt x="749" y="513"/>
                    <a:pt x="764" y="522"/>
                    <a:pt x="774" y="529"/>
                  </a:cubicBezTo>
                  <a:cubicBezTo>
                    <a:pt x="779" y="533"/>
                    <a:pt x="783" y="536"/>
                    <a:pt x="785" y="538"/>
                  </a:cubicBezTo>
                  <a:cubicBezTo>
                    <a:pt x="786" y="539"/>
                    <a:pt x="787" y="540"/>
                    <a:pt x="788" y="541"/>
                  </a:cubicBezTo>
                  <a:cubicBezTo>
                    <a:pt x="788" y="541"/>
                    <a:pt x="788" y="541"/>
                    <a:pt x="788" y="541"/>
                  </a:cubicBezTo>
                  <a:cubicBezTo>
                    <a:pt x="790" y="540"/>
                    <a:pt x="790" y="540"/>
                    <a:pt x="790" y="540"/>
                  </a:cubicBezTo>
                  <a:cubicBezTo>
                    <a:pt x="788" y="540"/>
                    <a:pt x="788" y="540"/>
                    <a:pt x="788" y="540"/>
                  </a:cubicBezTo>
                  <a:cubicBezTo>
                    <a:pt x="788" y="541"/>
                    <a:pt x="788" y="541"/>
                    <a:pt x="788" y="541"/>
                  </a:cubicBezTo>
                  <a:cubicBezTo>
                    <a:pt x="790" y="540"/>
                    <a:pt x="790" y="540"/>
                    <a:pt x="790" y="540"/>
                  </a:cubicBezTo>
                  <a:cubicBezTo>
                    <a:pt x="788" y="540"/>
                    <a:pt x="788" y="540"/>
                    <a:pt x="788" y="540"/>
                  </a:cubicBezTo>
                  <a:cubicBezTo>
                    <a:pt x="791" y="540"/>
                    <a:pt x="791" y="540"/>
                    <a:pt x="791" y="540"/>
                  </a:cubicBezTo>
                  <a:cubicBezTo>
                    <a:pt x="788" y="538"/>
                    <a:pt x="788" y="538"/>
                    <a:pt x="788" y="538"/>
                  </a:cubicBezTo>
                  <a:cubicBezTo>
                    <a:pt x="788" y="539"/>
                    <a:pt x="788" y="540"/>
                    <a:pt x="788" y="540"/>
                  </a:cubicBezTo>
                  <a:cubicBezTo>
                    <a:pt x="791" y="540"/>
                    <a:pt x="791" y="540"/>
                    <a:pt x="791" y="540"/>
                  </a:cubicBezTo>
                  <a:cubicBezTo>
                    <a:pt x="788" y="538"/>
                    <a:pt x="788" y="538"/>
                    <a:pt x="788" y="538"/>
                  </a:cubicBezTo>
                  <a:cubicBezTo>
                    <a:pt x="792" y="541"/>
                    <a:pt x="792" y="541"/>
                    <a:pt x="792" y="541"/>
                  </a:cubicBezTo>
                  <a:cubicBezTo>
                    <a:pt x="794" y="537"/>
                    <a:pt x="794" y="537"/>
                    <a:pt x="794" y="537"/>
                  </a:cubicBezTo>
                  <a:cubicBezTo>
                    <a:pt x="6" y="58"/>
                    <a:pt x="6" y="58"/>
                    <a:pt x="6" y="58"/>
                  </a:cubicBezTo>
                  <a:cubicBezTo>
                    <a:pt x="4" y="57"/>
                    <a:pt x="2" y="58"/>
                    <a:pt x="1" y="59"/>
                  </a:cubicBezTo>
                  <a:cubicBezTo>
                    <a:pt x="0" y="60"/>
                    <a:pt x="0" y="61"/>
                    <a:pt x="0" y="62"/>
                  </a:cubicBezTo>
                  <a:cubicBezTo>
                    <a:pt x="0" y="64"/>
                    <a:pt x="0" y="65"/>
                    <a:pt x="1" y="66"/>
                  </a:cubicBezTo>
                  <a:cubicBezTo>
                    <a:pt x="2" y="67"/>
                    <a:pt x="4" y="69"/>
                    <a:pt x="6" y="71"/>
                  </a:cubicBezTo>
                  <a:cubicBezTo>
                    <a:pt x="10" y="75"/>
                    <a:pt x="17" y="81"/>
                    <a:pt x="26" y="87"/>
                  </a:cubicBezTo>
                  <a:cubicBezTo>
                    <a:pt x="59" y="112"/>
                    <a:pt x="124" y="154"/>
                    <a:pt x="201" y="202"/>
                  </a:cubicBezTo>
                  <a:cubicBezTo>
                    <a:pt x="434" y="347"/>
                    <a:pt x="787" y="556"/>
                    <a:pt x="787" y="556"/>
                  </a:cubicBezTo>
                  <a:cubicBezTo>
                    <a:pt x="789" y="557"/>
                    <a:pt x="791" y="556"/>
                    <a:pt x="793" y="554"/>
                  </a:cubicBezTo>
                  <a:cubicBezTo>
                    <a:pt x="794" y="552"/>
                    <a:pt x="793" y="550"/>
                    <a:pt x="791" y="549"/>
                  </a:cubicBezTo>
                  <a:cubicBezTo>
                    <a:pt x="791" y="549"/>
                    <a:pt x="604" y="431"/>
                    <a:pt x="413" y="313"/>
                  </a:cubicBezTo>
                  <a:cubicBezTo>
                    <a:pt x="317" y="255"/>
                    <a:pt x="220" y="196"/>
                    <a:pt x="145" y="152"/>
                  </a:cubicBezTo>
                  <a:cubicBezTo>
                    <a:pt x="108" y="129"/>
                    <a:pt x="76" y="111"/>
                    <a:pt x="52" y="98"/>
                  </a:cubicBezTo>
                  <a:cubicBezTo>
                    <a:pt x="40" y="92"/>
                    <a:pt x="30" y="87"/>
                    <a:pt x="23" y="83"/>
                  </a:cubicBezTo>
                  <a:cubicBezTo>
                    <a:pt x="19" y="81"/>
                    <a:pt x="16" y="80"/>
                    <a:pt x="13" y="79"/>
                  </a:cubicBezTo>
                  <a:cubicBezTo>
                    <a:pt x="12" y="79"/>
                    <a:pt x="11" y="78"/>
                    <a:pt x="10" y="78"/>
                  </a:cubicBezTo>
                  <a:cubicBezTo>
                    <a:pt x="8" y="78"/>
                    <a:pt x="7" y="77"/>
                    <a:pt x="6" y="77"/>
                  </a:cubicBezTo>
                  <a:cubicBezTo>
                    <a:pt x="6" y="77"/>
                    <a:pt x="5" y="77"/>
                    <a:pt x="4" y="78"/>
                  </a:cubicBezTo>
                  <a:cubicBezTo>
                    <a:pt x="4" y="78"/>
                    <a:pt x="3" y="79"/>
                    <a:pt x="2" y="80"/>
                  </a:cubicBezTo>
                  <a:cubicBezTo>
                    <a:pt x="5" y="82"/>
                    <a:pt x="5" y="82"/>
                    <a:pt x="5" y="82"/>
                  </a:cubicBezTo>
                  <a:cubicBezTo>
                    <a:pt x="2" y="80"/>
                    <a:pt x="2" y="80"/>
                    <a:pt x="2" y="80"/>
                  </a:cubicBezTo>
                  <a:cubicBezTo>
                    <a:pt x="1" y="80"/>
                    <a:pt x="1" y="81"/>
                    <a:pt x="1" y="82"/>
                  </a:cubicBezTo>
                  <a:cubicBezTo>
                    <a:pt x="1" y="83"/>
                    <a:pt x="2" y="84"/>
                    <a:pt x="2" y="84"/>
                  </a:cubicBezTo>
                  <a:cubicBezTo>
                    <a:pt x="3" y="85"/>
                    <a:pt x="3" y="86"/>
                    <a:pt x="4" y="86"/>
                  </a:cubicBezTo>
                  <a:cubicBezTo>
                    <a:pt x="5" y="88"/>
                    <a:pt x="7" y="89"/>
                    <a:pt x="9" y="91"/>
                  </a:cubicBezTo>
                  <a:cubicBezTo>
                    <a:pt x="19" y="98"/>
                    <a:pt x="38" y="111"/>
                    <a:pt x="65" y="128"/>
                  </a:cubicBezTo>
                  <a:cubicBezTo>
                    <a:pt x="251" y="248"/>
                    <a:pt x="789" y="576"/>
                    <a:pt x="789" y="576"/>
                  </a:cubicBezTo>
                  <a:cubicBezTo>
                    <a:pt x="791" y="577"/>
                    <a:pt x="794" y="577"/>
                    <a:pt x="795" y="575"/>
                  </a:cubicBezTo>
                  <a:cubicBezTo>
                    <a:pt x="796" y="573"/>
                    <a:pt x="795" y="571"/>
                    <a:pt x="794" y="570"/>
                  </a:cubicBezTo>
                  <a:cubicBezTo>
                    <a:pt x="794" y="570"/>
                    <a:pt x="604" y="452"/>
                    <a:pt x="411" y="333"/>
                  </a:cubicBezTo>
                  <a:cubicBezTo>
                    <a:pt x="315" y="274"/>
                    <a:pt x="217" y="215"/>
                    <a:pt x="142" y="171"/>
                  </a:cubicBezTo>
                  <a:cubicBezTo>
                    <a:pt x="105" y="149"/>
                    <a:pt x="72" y="130"/>
                    <a:pt x="49" y="117"/>
                  </a:cubicBezTo>
                  <a:cubicBezTo>
                    <a:pt x="37" y="111"/>
                    <a:pt x="27" y="106"/>
                    <a:pt x="20" y="102"/>
                  </a:cubicBezTo>
                  <a:cubicBezTo>
                    <a:pt x="16" y="100"/>
                    <a:pt x="13" y="99"/>
                    <a:pt x="11" y="98"/>
                  </a:cubicBezTo>
                  <a:cubicBezTo>
                    <a:pt x="9" y="98"/>
                    <a:pt x="8" y="97"/>
                    <a:pt x="7" y="97"/>
                  </a:cubicBezTo>
                  <a:cubicBezTo>
                    <a:pt x="6" y="97"/>
                    <a:pt x="5" y="97"/>
                    <a:pt x="4" y="97"/>
                  </a:cubicBezTo>
                  <a:cubicBezTo>
                    <a:pt x="4" y="97"/>
                    <a:pt x="3" y="97"/>
                    <a:pt x="2" y="97"/>
                  </a:cubicBezTo>
                  <a:cubicBezTo>
                    <a:pt x="2" y="97"/>
                    <a:pt x="1" y="98"/>
                    <a:pt x="0" y="99"/>
                  </a:cubicBezTo>
                  <a:cubicBezTo>
                    <a:pt x="3" y="101"/>
                    <a:pt x="3" y="101"/>
                    <a:pt x="3" y="101"/>
                  </a:cubicBezTo>
                  <a:cubicBezTo>
                    <a:pt x="0" y="98"/>
                    <a:pt x="0" y="98"/>
                    <a:pt x="0" y="98"/>
                  </a:cubicBezTo>
                  <a:cubicBezTo>
                    <a:pt x="0" y="99"/>
                    <a:pt x="0" y="100"/>
                    <a:pt x="0" y="101"/>
                  </a:cubicBezTo>
                  <a:cubicBezTo>
                    <a:pt x="0" y="102"/>
                    <a:pt x="0" y="102"/>
                    <a:pt x="0" y="102"/>
                  </a:cubicBezTo>
                  <a:cubicBezTo>
                    <a:pt x="0" y="103"/>
                    <a:pt x="1" y="103"/>
                    <a:pt x="1" y="103"/>
                  </a:cubicBezTo>
                  <a:cubicBezTo>
                    <a:pt x="1" y="104"/>
                    <a:pt x="1" y="104"/>
                    <a:pt x="1" y="104"/>
                  </a:cubicBezTo>
                  <a:cubicBezTo>
                    <a:pt x="2" y="105"/>
                    <a:pt x="4" y="106"/>
                    <a:pt x="6" y="107"/>
                  </a:cubicBezTo>
                  <a:cubicBezTo>
                    <a:pt x="22" y="118"/>
                    <a:pt x="79" y="154"/>
                    <a:pt x="156" y="202"/>
                  </a:cubicBezTo>
                  <a:cubicBezTo>
                    <a:pt x="386" y="346"/>
                    <a:pt x="791" y="598"/>
                    <a:pt x="791" y="598"/>
                  </a:cubicBezTo>
                  <a:cubicBezTo>
                    <a:pt x="793" y="599"/>
                    <a:pt x="795" y="598"/>
                    <a:pt x="797" y="596"/>
                  </a:cubicBezTo>
                  <a:cubicBezTo>
                    <a:pt x="798" y="595"/>
                    <a:pt x="797" y="592"/>
                    <a:pt x="795" y="591"/>
                  </a:cubicBezTo>
                  <a:cubicBezTo>
                    <a:pt x="795" y="591"/>
                    <a:pt x="612" y="472"/>
                    <a:pt x="422" y="353"/>
                  </a:cubicBezTo>
                  <a:cubicBezTo>
                    <a:pt x="328" y="293"/>
                    <a:pt x="231" y="233"/>
                    <a:pt x="156" y="189"/>
                  </a:cubicBezTo>
                  <a:cubicBezTo>
                    <a:pt x="118" y="166"/>
                    <a:pt x="85" y="148"/>
                    <a:pt x="60" y="135"/>
                  </a:cubicBezTo>
                  <a:cubicBezTo>
                    <a:pt x="48" y="128"/>
                    <a:pt x="37" y="123"/>
                    <a:pt x="29" y="119"/>
                  </a:cubicBezTo>
                  <a:cubicBezTo>
                    <a:pt x="25" y="118"/>
                    <a:pt x="21" y="116"/>
                    <a:pt x="18" y="115"/>
                  </a:cubicBezTo>
                  <a:cubicBezTo>
                    <a:pt x="15" y="114"/>
                    <a:pt x="13" y="114"/>
                    <a:pt x="11" y="114"/>
                  </a:cubicBezTo>
                  <a:cubicBezTo>
                    <a:pt x="10" y="114"/>
                    <a:pt x="9" y="114"/>
                    <a:pt x="8" y="114"/>
                  </a:cubicBezTo>
                  <a:cubicBezTo>
                    <a:pt x="7" y="114"/>
                    <a:pt x="6" y="115"/>
                    <a:pt x="5" y="116"/>
                  </a:cubicBezTo>
                  <a:cubicBezTo>
                    <a:pt x="5" y="117"/>
                    <a:pt x="4" y="118"/>
                    <a:pt x="4" y="119"/>
                  </a:cubicBezTo>
                  <a:cubicBezTo>
                    <a:pt x="4" y="121"/>
                    <a:pt x="5" y="122"/>
                    <a:pt x="5" y="123"/>
                  </a:cubicBezTo>
                  <a:cubicBezTo>
                    <a:pt x="6" y="125"/>
                    <a:pt x="8" y="127"/>
                    <a:pt x="10" y="129"/>
                  </a:cubicBezTo>
                  <a:cubicBezTo>
                    <a:pt x="15" y="134"/>
                    <a:pt x="21" y="139"/>
                    <a:pt x="30" y="146"/>
                  </a:cubicBezTo>
                  <a:cubicBezTo>
                    <a:pt x="64" y="171"/>
                    <a:pt x="127" y="213"/>
                    <a:pt x="205" y="261"/>
                  </a:cubicBezTo>
                  <a:cubicBezTo>
                    <a:pt x="436" y="406"/>
                    <a:pt x="787" y="609"/>
                    <a:pt x="787" y="609"/>
                  </a:cubicBezTo>
                  <a:cubicBezTo>
                    <a:pt x="789" y="611"/>
                    <a:pt x="791" y="610"/>
                    <a:pt x="792" y="608"/>
                  </a:cubicBezTo>
                  <a:cubicBezTo>
                    <a:pt x="793" y="606"/>
                    <a:pt x="793" y="604"/>
                    <a:pt x="791" y="603"/>
                  </a:cubicBezTo>
                  <a:cubicBezTo>
                    <a:pt x="7" y="128"/>
                    <a:pt x="7" y="128"/>
                    <a:pt x="7" y="128"/>
                  </a:cubicBezTo>
                  <a:cubicBezTo>
                    <a:pt x="5" y="127"/>
                    <a:pt x="3" y="128"/>
                    <a:pt x="1" y="130"/>
                  </a:cubicBezTo>
                  <a:cubicBezTo>
                    <a:pt x="1" y="131"/>
                    <a:pt x="1" y="131"/>
                    <a:pt x="1" y="132"/>
                  </a:cubicBezTo>
                  <a:cubicBezTo>
                    <a:pt x="1" y="134"/>
                    <a:pt x="1" y="135"/>
                    <a:pt x="2" y="136"/>
                  </a:cubicBezTo>
                  <a:cubicBezTo>
                    <a:pt x="3" y="137"/>
                    <a:pt x="5" y="139"/>
                    <a:pt x="7" y="141"/>
                  </a:cubicBezTo>
                  <a:cubicBezTo>
                    <a:pt x="11" y="145"/>
                    <a:pt x="18" y="150"/>
                    <a:pt x="27" y="156"/>
                  </a:cubicBezTo>
                  <a:cubicBezTo>
                    <a:pt x="60" y="180"/>
                    <a:pt x="125" y="221"/>
                    <a:pt x="202" y="270"/>
                  </a:cubicBezTo>
                  <a:cubicBezTo>
                    <a:pt x="435" y="415"/>
                    <a:pt x="789" y="626"/>
                    <a:pt x="789" y="626"/>
                  </a:cubicBezTo>
                  <a:cubicBezTo>
                    <a:pt x="790" y="627"/>
                    <a:pt x="793" y="627"/>
                    <a:pt x="794" y="625"/>
                  </a:cubicBezTo>
                  <a:cubicBezTo>
                    <a:pt x="795" y="623"/>
                    <a:pt x="795" y="621"/>
                    <a:pt x="793" y="620"/>
                  </a:cubicBezTo>
                  <a:cubicBezTo>
                    <a:pt x="793" y="620"/>
                    <a:pt x="609" y="500"/>
                    <a:pt x="419" y="380"/>
                  </a:cubicBezTo>
                  <a:cubicBezTo>
                    <a:pt x="324" y="321"/>
                    <a:pt x="228" y="261"/>
                    <a:pt x="153" y="216"/>
                  </a:cubicBezTo>
                  <a:cubicBezTo>
                    <a:pt x="115" y="194"/>
                    <a:pt x="82" y="175"/>
                    <a:pt x="58" y="162"/>
                  </a:cubicBezTo>
                  <a:cubicBezTo>
                    <a:pt x="45" y="155"/>
                    <a:pt x="35" y="150"/>
                    <a:pt x="27" y="146"/>
                  </a:cubicBezTo>
                  <a:cubicBezTo>
                    <a:pt x="23" y="145"/>
                    <a:pt x="19" y="143"/>
                    <a:pt x="17" y="142"/>
                  </a:cubicBezTo>
                  <a:cubicBezTo>
                    <a:pt x="14" y="141"/>
                    <a:pt x="11" y="141"/>
                    <a:pt x="9" y="141"/>
                  </a:cubicBezTo>
                  <a:cubicBezTo>
                    <a:pt x="8" y="141"/>
                    <a:pt x="7" y="141"/>
                    <a:pt x="6" y="141"/>
                  </a:cubicBezTo>
                  <a:cubicBezTo>
                    <a:pt x="5" y="141"/>
                    <a:pt x="4" y="142"/>
                    <a:pt x="4" y="143"/>
                  </a:cubicBezTo>
                  <a:cubicBezTo>
                    <a:pt x="7" y="145"/>
                    <a:pt x="7" y="145"/>
                    <a:pt x="7" y="145"/>
                  </a:cubicBezTo>
                  <a:cubicBezTo>
                    <a:pt x="4" y="143"/>
                    <a:pt x="4" y="143"/>
                    <a:pt x="4" y="143"/>
                  </a:cubicBezTo>
                  <a:cubicBezTo>
                    <a:pt x="3" y="144"/>
                    <a:pt x="3" y="145"/>
                    <a:pt x="3" y="145"/>
                  </a:cubicBezTo>
                  <a:cubicBezTo>
                    <a:pt x="3" y="146"/>
                    <a:pt x="3" y="147"/>
                    <a:pt x="4" y="147"/>
                  </a:cubicBezTo>
                  <a:cubicBezTo>
                    <a:pt x="4" y="148"/>
                    <a:pt x="4" y="148"/>
                    <a:pt x="4" y="148"/>
                  </a:cubicBezTo>
                  <a:cubicBezTo>
                    <a:pt x="5" y="149"/>
                    <a:pt x="5" y="149"/>
                    <a:pt x="5" y="149"/>
                  </a:cubicBezTo>
                  <a:cubicBezTo>
                    <a:pt x="6" y="149"/>
                    <a:pt x="7" y="150"/>
                    <a:pt x="9" y="152"/>
                  </a:cubicBezTo>
                  <a:cubicBezTo>
                    <a:pt x="25" y="163"/>
                    <a:pt x="82" y="198"/>
                    <a:pt x="158" y="246"/>
                  </a:cubicBezTo>
                  <a:cubicBezTo>
                    <a:pt x="385" y="388"/>
                    <a:pt x="787" y="637"/>
                    <a:pt x="787" y="637"/>
                  </a:cubicBezTo>
                  <a:cubicBezTo>
                    <a:pt x="788" y="638"/>
                    <a:pt x="789" y="638"/>
                    <a:pt x="790" y="638"/>
                  </a:cubicBezTo>
                  <a:cubicBezTo>
                    <a:pt x="791" y="637"/>
                    <a:pt x="792" y="637"/>
                    <a:pt x="792" y="636"/>
                  </a:cubicBezTo>
                  <a:cubicBezTo>
                    <a:pt x="793" y="635"/>
                    <a:pt x="793" y="634"/>
                    <a:pt x="793" y="633"/>
                  </a:cubicBezTo>
                  <a:cubicBezTo>
                    <a:pt x="792" y="632"/>
                    <a:pt x="792" y="631"/>
                    <a:pt x="791" y="631"/>
                  </a:cubicBezTo>
                  <a:cubicBezTo>
                    <a:pt x="791" y="631"/>
                    <a:pt x="598" y="513"/>
                    <a:pt x="403" y="395"/>
                  </a:cubicBezTo>
                  <a:cubicBezTo>
                    <a:pt x="306" y="336"/>
                    <a:pt x="208" y="277"/>
                    <a:pt x="135" y="233"/>
                  </a:cubicBezTo>
                  <a:cubicBezTo>
                    <a:pt x="98" y="211"/>
                    <a:pt x="67" y="192"/>
                    <a:pt x="45" y="179"/>
                  </a:cubicBezTo>
                  <a:cubicBezTo>
                    <a:pt x="34" y="173"/>
                    <a:pt x="25" y="168"/>
                    <a:pt x="19" y="164"/>
                  </a:cubicBezTo>
                  <a:cubicBezTo>
                    <a:pt x="16" y="163"/>
                    <a:pt x="13" y="161"/>
                    <a:pt x="11" y="160"/>
                  </a:cubicBezTo>
                  <a:cubicBezTo>
                    <a:pt x="10" y="160"/>
                    <a:pt x="10" y="160"/>
                    <a:pt x="9" y="159"/>
                  </a:cubicBezTo>
                  <a:cubicBezTo>
                    <a:pt x="8" y="159"/>
                    <a:pt x="8" y="159"/>
                    <a:pt x="8" y="159"/>
                  </a:cubicBezTo>
                  <a:cubicBezTo>
                    <a:pt x="8" y="159"/>
                    <a:pt x="8" y="159"/>
                    <a:pt x="8" y="159"/>
                  </a:cubicBezTo>
                  <a:cubicBezTo>
                    <a:pt x="7" y="159"/>
                    <a:pt x="7" y="159"/>
                    <a:pt x="7" y="159"/>
                  </a:cubicBezTo>
                  <a:cubicBezTo>
                    <a:pt x="6" y="159"/>
                    <a:pt x="6" y="159"/>
                    <a:pt x="5" y="159"/>
                  </a:cubicBezTo>
                  <a:cubicBezTo>
                    <a:pt x="5" y="159"/>
                    <a:pt x="4" y="160"/>
                    <a:pt x="3" y="161"/>
                  </a:cubicBezTo>
                  <a:cubicBezTo>
                    <a:pt x="3" y="161"/>
                    <a:pt x="3" y="161"/>
                    <a:pt x="3" y="161"/>
                  </a:cubicBezTo>
                  <a:cubicBezTo>
                    <a:pt x="3" y="161"/>
                    <a:pt x="2" y="162"/>
                    <a:pt x="2" y="163"/>
                  </a:cubicBezTo>
                  <a:cubicBezTo>
                    <a:pt x="2" y="165"/>
                    <a:pt x="3" y="166"/>
                    <a:pt x="3" y="167"/>
                  </a:cubicBezTo>
                  <a:cubicBezTo>
                    <a:pt x="5" y="169"/>
                    <a:pt x="6" y="171"/>
                    <a:pt x="9" y="173"/>
                  </a:cubicBezTo>
                  <a:cubicBezTo>
                    <a:pt x="13" y="177"/>
                    <a:pt x="20" y="182"/>
                    <a:pt x="29" y="189"/>
                  </a:cubicBezTo>
                  <a:cubicBezTo>
                    <a:pt x="62" y="213"/>
                    <a:pt x="126" y="254"/>
                    <a:pt x="204" y="302"/>
                  </a:cubicBezTo>
                  <a:cubicBezTo>
                    <a:pt x="320" y="373"/>
                    <a:pt x="467" y="460"/>
                    <a:pt x="585" y="530"/>
                  </a:cubicBezTo>
                  <a:cubicBezTo>
                    <a:pt x="643" y="565"/>
                    <a:pt x="695" y="596"/>
                    <a:pt x="731" y="618"/>
                  </a:cubicBezTo>
                  <a:cubicBezTo>
                    <a:pt x="750" y="630"/>
                    <a:pt x="764" y="639"/>
                    <a:pt x="775" y="645"/>
                  </a:cubicBezTo>
                  <a:cubicBezTo>
                    <a:pt x="780" y="649"/>
                    <a:pt x="783" y="651"/>
                    <a:pt x="786" y="653"/>
                  </a:cubicBezTo>
                  <a:cubicBezTo>
                    <a:pt x="787" y="654"/>
                    <a:pt x="788" y="655"/>
                    <a:pt x="789" y="655"/>
                  </a:cubicBezTo>
                  <a:cubicBezTo>
                    <a:pt x="789" y="655"/>
                    <a:pt x="789" y="655"/>
                    <a:pt x="789" y="655"/>
                  </a:cubicBezTo>
                  <a:cubicBezTo>
                    <a:pt x="789" y="656"/>
                    <a:pt x="789" y="656"/>
                    <a:pt x="789" y="656"/>
                  </a:cubicBezTo>
                  <a:cubicBezTo>
                    <a:pt x="790" y="654"/>
                    <a:pt x="790" y="654"/>
                    <a:pt x="790" y="654"/>
                  </a:cubicBezTo>
                  <a:cubicBezTo>
                    <a:pt x="789" y="655"/>
                    <a:pt x="789" y="655"/>
                    <a:pt x="789" y="655"/>
                  </a:cubicBezTo>
                  <a:cubicBezTo>
                    <a:pt x="789" y="656"/>
                    <a:pt x="789" y="656"/>
                    <a:pt x="789" y="656"/>
                  </a:cubicBezTo>
                  <a:cubicBezTo>
                    <a:pt x="790" y="654"/>
                    <a:pt x="790" y="654"/>
                    <a:pt x="790" y="654"/>
                  </a:cubicBezTo>
                  <a:cubicBezTo>
                    <a:pt x="789" y="655"/>
                    <a:pt x="789" y="655"/>
                    <a:pt x="789" y="655"/>
                  </a:cubicBezTo>
                  <a:cubicBezTo>
                    <a:pt x="792" y="654"/>
                    <a:pt x="792" y="654"/>
                    <a:pt x="792" y="654"/>
                  </a:cubicBezTo>
                  <a:cubicBezTo>
                    <a:pt x="788" y="654"/>
                    <a:pt x="788" y="654"/>
                    <a:pt x="788" y="654"/>
                  </a:cubicBezTo>
                  <a:cubicBezTo>
                    <a:pt x="788" y="655"/>
                    <a:pt x="789" y="655"/>
                    <a:pt x="789" y="655"/>
                  </a:cubicBezTo>
                  <a:cubicBezTo>
                    <a:pt x="792" y="654"/>
                    <a:pt x="792" y="654"/>
                    <a:pt x="792" y="654"/>
                  </a:cubicBezTo>
                  <a:cubicBezTo>
                    <a:pt x="788" y="654"/>
                    <a:pt x="788" y="654"/>
                    <a:pt x="788" y="654"/>
                  </a:cubicBezTo>
                  <a:cubicBezTo>
                    <a:pt x="792" y="654"/>
                    <a:pt x="792" y="654"/>
                    <a:pt x="792" y="654"/>
                  </a:cubicBezTo>
                  <a:cubicBezTo>
                    <a:pt x="789" y="652"/>
                    <a:pt x="789" y="652"/>
                    <a:pt x="789" y="652"/>
                  </a:cubicBezTo>
                  <a:cubicBezTo>
                    <a:pt x="789" y="652"/>
                    <a:pt x="788" y="653"/>
                    <a:pt x="788" y="654"/>
                  </a:cubicBezTo>
                  <a:cubicBezTo>
                    <a:pt x="792" y="654"/>
                    <a:pt x="792" y="654"/>
                    <a:pt x="792" y="654"/>
                  </a:cubicBezTo>
                  <a:cubicBezTo>
                    <a:pt x="789" y="652"/>
                    <a:pt x="789" y="652"/>
                    <a:pt x="789" y="652"/>
                  </a:cubicBezTo>
                  <a:cubicBezTo>
                    <a:pt x="792" y="654"/>
                    <a:pt x="792" y="654"/>
                    <a:pt x="792" y="654"/>
                  </a:cubicBezTo>
                  <a:cubicBezTo>
                    <a:pt x="794" y="650"/>
                    <a:pt x="794" y="650"/>
                    <a:pt x="794" y="650"/>
                  </a:cubicBezTo>
                  <a:cubicBezTo>
                    <a:pt x="12" y="173"/>
                    <a:pt x="12" y="173"/>
                    <a:pt x="12" y="173"/>
                  </a:cubicBezTo>
                  <a:cubicBezTo>
                    <a:pt x="10" y="172"/>
                    <a:pt x="7" y="173"/>
                    <a:pt x="6" y="174"/>
                  </a:cubicBezTo>
                  <a:cubicBezTo>
                    <a:pt x="5" y="176"/>
                    <a:pt x="6" y="179"/>
                    <a:pt x="7" y="180"/>
                  </a:cubicBezTo>
                  <a:cubicBezTo>
                    <a:pt x="786" y="666"/>
                    <a:pt x="786" y="666"/>
                    <a:pt x="786" y="666"/>
                  </a:cubicBezTo>
                  <a:cubicBezTo>
                    <a:pt x="787" y="667"/>
                    <a:pt x="788" y="667"/>
                    <a:pt x="789" y="667"/>
                  </a:cubicBezTo>
                  <a:cubicBezTo>
                    <a:pt x="790" y="667"/>
                    <a:pt x="791" y="666"/>
                    <a:pt x="792" y="665"/>
                  </a:cubicBezTo>
                  <a:cubicBezTo>
                    <a:pt x="792" y="664"/>
                    <a:pt x="792" y="663"/>
                    <a:pt x="792" y="662"/>
                  </a:cubicBezTo>
                  <a:cubicBezTo>
                    <a:pt x="792" y="661"/>
                    <a:pt x="791" y="660"/>
                    <a:pt x="790" y="660"/>
                  </a:cubicBezTo>
                  <a:cubicBezTo>
                    <a:pt x="790" y="660"/>
                    <a:pt x="600" y="542"/>
                    <a:pt x="408" y="423"/>
                  </a:cubicBezTo>
                  <a:cubicBezTo>
                    <a:pt x="311" y="364"/>
                    <a:pt x="214" y="305"/>
                    <a:pt x="140" y="261"/>
                  </a:cubicBezTo>
                  <a:cubicBezTo>
                    <a:pt x="103" y="239"/>
                    <a:pt x="72" y="220"/>
                    <a:pt x="49" y="207"/>
                  </a:cubicBezTo>
                  <a:cubicBezTo>
                    <a:pt x="38" y="201"/>
                    <a:pt x="29" y="196"/>
                    <a:pt x="22" y="192"/>
                  </a:cubicBezTo>
                  <a:cubicBezTo>
                    <a:pt x="19" y="190"/>
                    <a:pt x="16" y="189"/>
                    <a:pt x="14" y="188"/>
                  </a:cubicBezTo>
                  <a:cubicBezTo>
                    <a:pt x="13" y="188"/>
                    <a:pt x="12" y="187"/>
                    <a:pt x="11" y="187"/>
                  </a:cubicBezTo>
                  <a:cubicBezTo>
                    <a:pt x="10" y="187"/>
                    <a:pt x="9" y="186"/>
                    <a:pt x="8" y="186"/>
                  </a:cubicBezTo>
                  <a:cubicBezTo>
                    <a:pt x="8" y="186"/>
                    <a:pt x="7" y="186"/>
                    <a:pt x="7" y="187"/>
                  </a:cubicBezTo>
                  <a:cubicBezTo>
                    <a:pt x="6" y="187"/>
                    <a:pt x="5" y="187"/>
                    <a:pt x="5" y="188"/>
                  </a:cubicBezTo>
                  <a:cubicBezTo>
                    <a:pt x="3" y="190"/>
                    <a:pt x="4" y="193"/>
                    <a:pt x="6" y="194"/>
                  </a:cubicBezTo>
                  <a:cubicBezTo>
                    <a:pt x="791" y="685"/>
                    <a:pt x="791" y="685"/>
                    <a:pt x="791" y="685"/>
                  </a:cubicBezTo>
                  <a:cubicBezTo>
                    <a:pt x="793" y="681"/>
                    <a:pt x="793" y="681"/>
                    <a:pt x="793" y="681"/>
                  </a:cubicBezTo>
                  <a:cubicBezTo>
                    <a:pt x="793" y="677"/>
                    <a:pt x="793" y="677"/>
                    <a:pt x="793" y="677"/>
                  </a:cubicBezTo>
                  <a:cubicBezTo>
                    <a:pt x="793" y="681"/>
                    <a:pt x="793" y="681"/>
                    <a:pt x="793" y="681"/>
                  </a:cubicBezTo>
                  <a:cubicBezTo>
                    <a:pt x="794" y="678"/>
                    <a:pt x="794" y="678"/>
                    <a:pt x="794" y="678"/>
                  </a:cubicBezTo>
                  <a:cubicBezTo>
                    <a:pt x="794" y="677"/>
                    <a:pt x="794" y="677"/>
                    <a:pt x="793" y="677"/>
                  </a:cubicBezTo>
                  <a:cubicBezTo>
                    <a:pt x="793" y="681"/>
                    <a:pt x="793" y="681"/>
                    <a:pt x="793" y="681"/>
                  </a:cubicBezTo>
                  <a:cubicBezTo>
                    <a:pt x="794" y="678"/>
                    <a:pt x="794" y="678"/>
                    <a:pt x="794" y="678"/>
                  </a:cubicBezTo>
                  <a:cubicBezTo>
                    <a:pt x="793" y="681"/>
                    <a:pt x="793" y="681"/>
                    <a:pt x="793" y="681"/>
                  </a:cubicBezTo>
                  <a:cubicBezTo>
                    <a:pt x="795" y="678"/>
                    <a:pt x="795" y="678"/>
                    <a:pt x="795" y="678"/>
                  </a:cubicBezTo>
                  <a:cubicBezTo>
                    <a:pt x="795" y="678"/>
                    <a:pt x="795" y="678"/>
                    <a:pt x="794" y="678"/>
                  </a:cubicBezTo>
                  <a:cubicBezTo>
                    <a:pt x="793" y="681"/>
                    <a:pt x="793" y="681"/>
                    <a:pt x="793" y="681"/>
                  </a:cubicBezTo>
                  <a:cubicBezTo>
                    <a:pt x="795" y="678"/>
                    <a:pt x="795" y="678"/>
                    <a:pt x="795" y="678"/>
                  </a:cubicBezTo>
                  <a:cubicBezTo>
                    <a:pt x="795" y="678"/>
                    <a:pt x="795" y="678"/>
                    <a:pt x="795" y="678"/>
                  </a:cubicBezTo>
                  <a:cubicBezTo>
                    <a:pt x="795" y="678"/>
                    <a:pt x="795" y="678"/>
                    <a:pt x="795" y="678"/>
                  </a:cubicBezTo>
                  <a:cubicBezTo>
                    <a:pt x="795" y="678"/>
                    <a:pt x="795" y="678"/>
                    <a:pt x="795" y="678"/>
                  </a:cubicBezTo>
                  <a:cubicBezTo>
                    <a:pt x="795" y="678"/>
                    <a:pt x="795" y="678"/>
                    <a:pt x="795" y="678"/>
                  </a:cubicBezTo>
                  <a:cubicBezTo>
                    <a:pt x="795" y="678"/>
                    <a:pt x="795" y="678"/>
                    <a:pt x="795" y="678"/>
                  </a:cubicBezTo>
                  <a:cubicBezTo>
                    <a:pt x="795" y="678"/>
                    <a:pt x="794" y="677"/>
                    <a:pt x="792" y="676"/>
                  </a:cubicBezTo>
                  <a:cubicBezTo>
                    <a:pt x="763" y="659"/>
                    <a:pt x="567" y="540"/>
                    <a:pt x="378" y="426"/>
                  </a:cubicBezTo>
                  <a:cubicBezTo>
                    <a:pt x="283" y="369"/>
                    <a:pt x="190" y="312"/>
                    <a:pt x="121" y="271"/>
                  </a:cubicBezTo>
                  <a:cubicBezTo>
                    <a:pt x="86" y="250"/>
                    <a:pt x="58" y="232"/>
                    <a:pt x="38" y="220"/>
                  </a:cubicBezTo>
                  <a:cubicBezTo>
                    <a:pt x="28" y="214"/>
                    <a:pt x="20" y="209"/>
                    <a:pt x="14" y="206"/>
                  </a:cubicBezTo>
                  <a:cubicBezTo>
                    <a:pt x="9" y="203"/>
                    <a:pt x="6" y="201"/>
                    <a:pt x="6" y="201"/>
                  </a:cubicBezTo>
                  <a:cubicBezTo>
                    <a:pt x="4" y="200"/>
                    <a:pt x="2" y="200"/>
                    <a:pt x="1" y="202"/>
                  </a:cubicBezTo>
                  <a:cubicBezTo>
                    <a:pt x="0" y="203"/>
                    <a:pt x="0" y="204"/>
                    <a:pt x="0" y="204"/>
                  </a:cubicBezTo>
                  <a:cubicBezTo>
                    <a:pt x="0" y="205"/>
                    <a:pt x="1" y="206"/>
                    <a:pt x="1" y="206"/>
                  </a:cubicBezTo>
                  <a:cubicBezTo>
                    <a:pt x="1" y="207"/>
                    <a:pt x="1" y="207"/>
                    <a:pt x="1" y="207"/>
                  </a:cubicBezTo>
                  <a:cubicBezTo>
                    <a:pt x="2" y="208"/>
                    <a:pt x="2" y="208"/>
                    <a:pt x="2" y="208"/>
                  </a:cubicBezTo>
                  <a:cubicBezTo>
                    <a:pt x="3" y="209"/>
                    <a:pt x="4" y="210"/>
                    <a:pt x="6" y="211"/>
                  </a:cubicBezTo>
                  <a:cubicBezTo>
                    <a:pt x="23" y="222"/>
                    <a:pt x="79" y="258"/>
                    <a:pt x="156" y="305"/>
                  </a:cubicBezTo>
                  <a:cubicBezTo>
                    <a:pt x="385" y="449"/>
                    <a:pt x="789" y="699"/>
                    <a:pt x="789" y="699"/>
                  </a:cubicBezTo>
                  <a:cubicBezTo>
                    <a:pt x="791" y="696"/>
                    <a:pt x="791" y="696"/>
                    <a:pt x="791" y="696"/>
                  </a:cubicBezTo>
                  <a:cubicBezTo>
                    <a:pt x="787" y="694"/>
                    <a:pt x="787" y="694"/>
                    <a:pt x="787" y="694"/>
                  </a:cubicBezTo>
                  <a:cubicBezTo>
                    <a:pt x="790" y="695"/>
                    <a:pt x="790" y="695"/>
                    <a:pt x="790" y="695"/>
                  </a:cubicBezTo>
                  <a:cubicBezTo>
                    <a:pt x="789" y="693"/>
                    <a:pt x="789" y="693"/>
                    <a:pt x="789" y="693"/>
                  </a:cubicBezTo>
                  <a:cubicBezTo>
                    <a:pt x="788" y="693"/>
                    <a:pt x="788" y="693"/>
                    <a:pt x="787" y="694"/>
                  </a:cubicBezTo>
                  <a:cubicBezTo>
                    <a:pt x="790" y="695"/>
                    <a:pt x="790" y="695"/>
                    <a:pt x="790" y="695"/>
                  </a:cubicBezTo>
                  <a:cubicBezTo>
                    <a:pt x="789" y="693"/>
                    <a:pt x="789" y="693"/>
                    <a:pt x="789" y="693"/>
                  </a:cubicBezTo>
                  <a:cubicBezTo>
                    <a:pt x="789" y="694"/>
                    <a:pt x="789" y="694"/>
                    <a:pt x="789" y="694"/>
                  </a:cubicBezTo>
                  <a:cubicBezTo>
                    <a:pt x="789" y="692"/>
                    <a:pt x="789" y="692"/>
                    <a:pt x="789" y="692"/>
                  </a:cubicBezTo>
                  <a:cubicBezTo>
                    <a:pt x="789" y="693"/>
                    <a:pt x="789" y="693"/>
                    <a:pt x="789" y="693"/>
                  </a:cubicBezTo>
                  <a:cubicBezTo>
                    <a:pt x="789" y="694"/>
                    <a:pt x="789" y="694"/>
                    <a:pt x="789" y="694"/>
                  </a:cubicBezTo>
                  <a:cubicBezTo>
                    <a:pt x="789" y="692"/>
                    <a:pt x="789" y="692"/>
                    <a:pt x="789" y="692"/>
                  </a:cubicBezTo>
                  <a:cubicBezTo>
                    <a:pt x="789" y="693"/>
                    <a:pt x="789" y="693"/>
                    <a:pt x="789" y="693"/>
                  </a:cubicBezTo>
                  <a:cubicBezTo>
                    <a:pt x="789" y="692"/>
                    <a:pt x="789" y="692"/>
                    <a:pt x="789" y="692"/>
                  </a:cubicBezTo>
                  <a:cubicBezTo>
                    <a:pt x="789" y="692"/>
                    <a:pt x="789" y="692"/>
                    <a:pt x="789" y="692"/>
                  </a:cubicBezTo>
                  <a:cubicBezTo>
                    <a:pt x="789" y="693"/>
                    <a:pt x="789" y="693"/>
                    <a:pt x="789" y="693"/>
                  </a:cubicBezTo>
                  <a:cubicBezTo>
                    <a:pt x="789" y="692"/>
                    <a:pt x="789" y="692"/>
                    <a:pt x="789" y="692"/>
                  </a:cubicBezTo>
                  <a:cubicBezTo>
                    <a:pt x="789" y="692"/>
                    <a:pt x="787" y="692"/>
                    <a:pt x="785" y="691"/>
                  </a:cubicBezTo>
                  <a:cubicBezTo>
                    <a:pt x="781" y="690"/>
                    <a:pt x="774" y="686"/>
                    <a:pt x="765" y="682"/>
                  </a:cubicBezTo>
                  <a:cubicBezTo>
                    <a:pt x="731" y="664"/>
                    <a:pt x="669" y="626"/>
                    <a:pt x="594" y="580"/>
                  </a:cubicBezTo>
                  <a:cubicBezTo>
                    <a:pt x="481" y="510"/>
                    <a:pt x="340" y="420"/>
                    <a:pt x="224" y="348"/>
                  </a:cubicBezTo>
                  <a:cubicBezTo>
                    <a:pt x="166" y="311"/>
                    <a:pt x="115" y="280"/>
                    <a:pt x="76" y="257"/>
                  </a:cubicBezTo>
                  <a:cubicBezTo>
                    <a:pt x="57" y="245"/>
                    <a:pt x="41" y="236"/>
                    <a:pt x="29" y="230"/>
                  </a:cubicBezTo>
                  <a:cubicBezTo>
                    <a:pt x="23" y="227"/>
                    <a:pt x="18" y="224"/>
                    <a:pt x="14" y="223"/>
                  </a:cubicBezTo>
                  <a:cubicBezTo>
                    <a:pt x="12" y="222"/>
                    <a:pt x="11" y="221"/>
                    <a:pt x="9" y="221"/>
                  </a:cubicBezTo>
                  <a:cubicBezTo>
                    <a:pt x="8" y="220"/>
                    <a:pt x="7" y="220"/>
                    <a:pt x="5" y="220"/>
                  </a:cubicBezTo>
                  <a:cubicBezTo>
                    <a:pt x="5" y="220"/>
                    <a:pt x="4" y="220"/>
                    <a:pt x="3" y="220"/>
                  </a:cubicBezTo>
                  <a:cubicBezTo>
                    <a:pt x="2" y="220"/>
                    <a:pt x="1" y="221"/>
                    <a:pt x="1" y="222"/>
                  </a:cubicBezTo>
                  <a:cubicBezTo>
                    <a:pt x="4" y="224"/>
                    <a:pt x="4" y="224"/>
                    <a:pt x="4" y="224"/>
                  </a:cubicBezTo>
                  <a:cubicBezTo>
                    <a:pt x="1" y="222"/>
                    <a:pt x="1" y="222"/>
                    <a:pt x="1" y="222"/>
                  </a:cubicBezTo>
                  <a:cubicBezTo>
                    <a:pt x="0" y="223"/>
                    <a:pt x="0" y="224"/>
                    <a:pt x="0" y="224"/>
                  </a:cubicBezTo>
                  <a:cubicBezTo>
                    <a:pt x="0" y="225"/>
                    <a:pt x="1" y="226"/>
                    <a:pt x="1" y="227"/>
                  </a:cubicBezTo>
                  <a:cubicBezTo>
                    <a:pt x="1" y="228"/>
                    <a:pt x="2" y="228"/>
                    <a:pt x="3" y="229"/>
                  </a:cubicBezTo>
                  <a:cubicBezTo>
                    <a:pt x="4" y="230"/>
                    <a:pt x="6" y="232"/>
                    <a:pt x="8" y="233"/>
                  </a:cubicBezTo>
                  <a:cubicBezTo>
                    <a:pt x="18" y="241"/>
                    <a:pt x="37" y="253"/>
                    <a:pt x="64" y="270"/>
                  </a:cubicBezTo>
                  <a:cubicBezTo>
                    <a:pt x="157" y="329"/>
                    <a:pt x="338" y="437"/>
                    <a:pt x="496" y="533"/>
                  </a:cubicBezTo>
                  <a:cubicBezTo>
                    <a:pt x="575" y="581"/>
                    <a:pt x="648" y="625"/>
                    <a:pt x="702" y="659"/>
                  </a:cubicBezTo>
                  <a:cubicBezTo>
                    <a:pt x="728" y="676"/>
                    <a:pt x="750" y="690"/>
                    <a:pt x="765" y="700"/>
                  </a:cubicBezTo>
                  <a:cubicBezTo>
                    <a:pt x="773" y="705"/>
                    <a:pt x="779" y="709"/>
                    <a:pt x="782" y="712"/>
                  </a:cubicBezTo>
                  <a:cubicBezTo>
                    <a:pt x="784" y="714"/>
                    <a:pt x="786" y="715"/>
                    <a:pt x="787" y="716"/>
                  </a:cubicBezTo>
                  <a:cubicBezTo>
                    <a:pt x="787" y="716"/>
                    <a:pt x="787" y="717"/>
                    <a:pt x="787" y="717"/>
                  </a:cubicBezTo>
                  <a:cubicBezTo>
                    <a:pt x="787" y="717"/>
                    <a:pt x="787" y="717"/>
                    <a:pt x="787" y="717"/>
                  </a:cubicBezTo>
                  <a:cubicBezTo>
                    <a:pt x="787" y="717"/>
                    <a:pt x="787" y="717"/>
                    <a:pt x="787" y="717"/>
                  </a:cubicBezTo>
                  <a:cubicBezTo>
                    <a:pt x="787" y="717"/>
                    <a:pt x="787" y="717"/>
                    <a:pt x="787" y="717"/>
                  </a:cubicBezTo>
                  <a:cubicBezTo>
                    <a:pt x="787" y="717"/>
                    <a:pt x="787" y="717"/>
                    <a:pt x="787" y="717"/>
                  </a:cubicBezTo>
                  <a:cubicBezTo>
                    <a:pt x="787" y="717"/>
                    <a:pt x="787" y="717"/>
                    <a:pt x="787" y="717"/>
                  </a:cubicBezTo>
                  <a:cubicBezTo>
                    <a:pt x="790" y="716"/>
                    <a:pt x="790" y="716"/>
                    <a:pt x="790" y="716"/>
                  </a:cubicBezTo>
                  <a:cubicBezTo>
                    <a:pt x="787" y="716"/>
                    <a:pt x="787" y="716"/>
                    <a:pt x="787" y="716"/>
                  </a:cubicBezTo>
                  <a:cubicBezTo>
                    <a:pt x="787" y="716"/>
                    <a:pt x="787" y="717"/>
                    <a:pt x="787" y="717"/>
                  </a:cubicBezTo>
                  <a:cubicBezTo>
                    <a:pt x="790" y="716"/>
                    <a:pt x="790" y="716"/>
                    <a:pt x="790" y="716"/>
                  </a:cubicBezTo>
                  <a:cubicBezTo>
                    <a:pt x="787" y="716"/>
                    <a:pt x="787" y="716"/>
                    <a:pt x="787" y="716"/>
                  </a:cubicBezTo>
                  <a:cubicBezTo>
                    <a:pt x="790" y="716"/>
                    <a:pt x="790" y="716"/>
                    <a:pt x="790" y="716"/>
                  </a:cubicBezTo>
                  <a:cubicBezTo>
                    <a:pt x="788" y="714"/>
                    <a:pt x="788" y="714"/>
                    <a:pt x="788" y="714"/>
                  </a:cubicBezTo>
                  <a:cubicBezTo>
                    <a:pt x="787" y="714"/>
                    <a:pt x="787" y="715"/>
                    <a:pt x="787" y="716"/>
                  </a:cubicBezTo>
                  <a:cubicBezTo>
                    <a:pt x="790" y="716"/>
                    <a:pt x="790" y="716"/>
                    <a:pt x="790" y="716"/>
                  </a:cubicBezTo>
                  <a:cubicBezTo>
                    <a:pt x="788" y="714"/>
                    <a:pt x="788" y="714"/>
                    <a:pt x="788" y="714"/>
                  </a:cubicBezTo>
                  <a:cubicBezTo>
                    <a:pt x="791" y="716"/>
                    <a:pt x="791" y="716"/>
                    <a:pt x="791" y="716"/>
                  </a:cubicBezTo>
                  <a:cubicBezTo>
                    <a:pt x="793" y="712"/>
                    <a:pt x="793" y="712"/>
                    <a:pt x="793" y="712"/>
                  </a:cubicBezTo>
                  <a:cubicBezTo>
                    <a:pt x="8" y="236"/>
                    <a:pt x="8" y="236"/>
                    <a:pt x="8" y="236"/>
                  </a:cubicBezTo>
                  <a:cubicBezTo>
                    <a:pt x="6" y="235"/>
                    <a:pt x="4" y="236"/>
                    <a:pt x="3" y="237"/>
                  </a:cubicBezTo>
                  <a:cubicBezTo>
                    <a:pt x="1" y="239"/>
                    <a:pt x="2" y="242"/>
                    <a:pt x="4" y="243"/>
                  </a:cubicBezTo>
                  <a:cubicBezTo>
                    <a:pt x="788" y="733"/>
                    <a:pt x="788" y="733"/>
                    <a:pt x="788" y="733"/>
                  </a:cubicBezTo>
                  <a:cubicBezTo>
                    <a:pt x="790" y="730"/>
                    <a:pt x="790" y="730"/>
                    <a:pt x="790" y="730"/>
                  </a:cubicBezTo>
                  <a:cubicBezTo>
                    <a:pt x="787" y="727"/>
                    <a:pt x="787" y="727"/>
                    <a:pt x="787" y="727"/>
                  </a:cubicBezTo>
                  <a:cubicBezTo>
                    <a:pt x="789" y="729"/>
                    <a:pt x="789" y="729"/>
                    <a:pt x="789" y="729"/>
                  </a:cubicBezTo>
                  <a:cubicBezTo>
                    <a:pt x="788" y="727"/>
                    <a:pt x="788" y="727"/>
                    <a:pt x="788" y="727"/>
                  </a:cubicBezTo>
                  <a:cubicBezTo>
                    <a:pt x="788" y="727"/>
                    <a:pt x="787" y="727"/>
                    <a:pt x="787" y="727"/>
                  </a:cubicBezTo>
                  <a:cubicBezTo>
                    <a:pt x="789" y="729"/>
                    <a:pt x="789" y="729"/>
                    <a:pt x="789" y="729"/>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8" y="727"/>
                    <a:pt x="788" y="727"/>
                    <a:pt x="788" y="727"/>
                  </a:cubicBezTo>
                  <a:cubicBezTo>
                    <a:pt x="787" y="727"/>
                    <a:pt x="785" y="726"/>
                    <a:pt x="782" y="725"/>
                  </a:cubicBezTo>
                  <a:cubicBezTo>
                    <a:pt x="777" y="724"/>
                    <a:pt x="769" y="720"/>
                    <a:pt x="759" y="716"/>
                  </a:cubicBezTo>
                  <a:cubicBezTo>
                    <a:pt x="722" y="698"/>
                    <a:pt x="656" y="660"/>
                    <a:pt x="579" y="613"/>
                  </a:cubicBezTo>
                  <a:cubicBezTo>
                    <a:pt x="462" y="543"/>
                    <a:pt x="319" y="453"/>
                    <a:pt x="205" y="381"/>
                  </a:cubicBezTo>
                  <a:cubicBezTo>
                    <a:pt x="148" y="344"/>
                    <a:pt x="99" y="313"/>
                    <a:pt x="63" y="290"/>
                  </a:cubicBezTo>
                  <a:cubicBezTo>
                    <a:pt x="45" y="278"/>
                    <a:pt x="31" y="269"/>
                    <a:pt x="21" y="263"/>
                  </a:cubicBezTo>
                  <a:cubicBezTo>
                    <a:pt x="12" y="257"/>
                    <a:pt x="6" y="253"/>
                    <a:pt x="6" y="253"/>
                  </a:cubicBezTo>
                  <a:cubicBezTo>
                    <a:pt x="6" y="253"/>
                    <a:pt x="4" y="252"/>
                    <a:pt x="3" y="253"/>
                  </a:cubicBezTo>
                  <a:cubicBezTo>
                    <a:pt x="2" y="253"/>
                    <a:pt x="2" y="254"/>
                    <a:pt x="1" y="254"/>
                  </a:cubicBezTo>
                  <a:cubicBezTo>
                    <a:pt x="0" y="255"/>
                    <a:pt x="0" y="256"/>
                    <a:pt x="0" y="257"/>
                  </a:cubicBezTo>
                  <a:cubicBezTo>
                    <a:pt x="0" y="259"/>
                    <a:pt x="1" y="260"/>
                    <a:pt x="1" y="261"/>
                  </a:cubicBezTo>
                  <a:cubicBezTo>
                    <a:pt x="2" y="263"/>
                    <a:pt x="4" y="265"/>
                    <a:pt x="6" y="267"/>
                  </a:cubicBezTo>
                  <a:cubicBezTo>
                    <a:pt x="11" y="272"/>
                    <a:pt x="17" y="277"/>
                    <a:pt x="26" y="284"/>
                  </a:cubicBezTo>
                  <a:cubicBezTo>
                    <a:pt x="60" y="309"/>
                    <a:pt x="124" y="349"/>
                    <a:pt x="201" y="397"/>
                  </a:cubicBezTo>
                  <a:cubicBezTo>
                    <a:pt x="318" y="468"/>
                    <a:pt x="464" y="554"/>
                    <a:pt x="581" y="623"/>
                  </a:cubicBezTo>
                  <a:cubicBezTo>
                    <a:pt x="640" y="658"/>
                    <a:pt x="691" y="688"/>
                    <a:pt x="728" y="710"/>
                  </a:cubicBezTo>
                  <a:cubicBezTo>
                    <a:pt x="746" y="722"/>
                    <a:pt x="761" y="731"/>
                    <a:pt x="771" y="738"/>
                  </a:cubicBezTo>
                  <a:cubicBezTo>
                    <a:pt x="776" y="741"/>
                    <a:pt x="780" y="744"/>
                    <a:pt x="782" y="746"/>
                  </a:cubicBezTo>
                  <a:cubicBezTo>
                    <a:pt x="784" y="747"/>
                    <a:pt x="785" y="747"/>
                    <a:pt x="785" y="748"/>
                  </a:cubicBezTo>
                  <a:cubicBezTo>
                    <a:pt x="785" y="748"/>
                    <a:pt x="785" y="748"/>
                    <a:pt x="785" y="748"/>
                  </a:cubicBezTo>
                  <a:cubicBezTo>
                    <a:pt x="785" y="748"/>
                    <a:pt x="785" y="748"/>
                    <a:pt x="785" y="748"/>
                  </a:cubicBezTo>
                  <a:cubicBezTo>
                    <a:pt x="787" y="747"/>
                    <a:pt x="787" y="747"/>
                    <a:pt x="787" y="747"/>
                  </a:cubicBezTo>
                  <a:cubicBezTo>
                    <a:pt x="785" y="748"/>
                    <a:pt x="785" y="748"/>
                    <a:pt x="785" y="748"/>
                  </a:cubicBezTo>
                  <a:cubicBezTo>
                    <a:pt x="785" y="748"/>
                    <a:pt x="785" y="748"/>
                    <a:pt x="785" y="748"/>
                  </a:cubicBezTo>
                  <a:cubicBezTo>
                    <a:pt x="787" y="747"/>
                    <a:pt x="787" y="747"/>
                    <a:pt x="787" y="747"/>
                  </a:cubicBezTo>
                  <a:cubicBezTo>
                    <a:pt x="785" y="748"/>
                    <a:pt x="785" y="748"/>
                    <a:pt x="785" y="748"/>
                  </a:cubicBezTo>
                  <a:cubicBezTo>
                    <a:pt x="788" y="746"/>
                    <a:pt x="788" y="746"/>
                    <a:pt x="788" y="746"/>
                  </a:cubicBezTo>
                  <a:cubicBezTo>
                    <a:pt x="785" y="746"/>
                    <a:pt x="785" y="746"/>
                    <a:pt x="785" y="746"/>
                  </a:cubicBezTo>
                  <a:cubicBezTo>
                    <a:pt x="785" y="747"/>
                    <a:pt x="785" y="748"/>
                    <a:pt x="785" y="748"/>
                  </a:cubicBezTo>
                  <a:cubicBezTo>
                    <a:pt x="788" y="746"/>
                    <a:pt x="788" y="746"/>
                    <a:pt x="788" y="746"/>
                  </a:cubicBezTo>
                  <a:cubicBezTo>
                    <a:pt x="785" y="746"/>
                    <a:pt x="785" y="746"/>
                    <a:pt x="785" y="746"/>
                  </a:cubicBezTo>
                  <a:cubicBezTo>
                    <a:pt x="788" y="746"/>
                    <a:pt x="788" y="746"/>
                    <a:pt x="788" y="746"/>
                  </a:cubicBezTo>
                  <a:cubicBezTo>
                    <a:pt x="785" y="745"/>
                    <a:pt x="785" y="745"/>
                    <a:pt x="785" y="745"/>
                  </a:cubicBezTo>
                  <a:cubicBezTo>
                    <a:pt x="785" y="745"/>
                    <a:pt x="785" y="746"/>
                    <a:pt x="785" y="746"/>
                  </a:cubicBezTo>
                  <a:cubicBezTo>
                    <a:pt x="788" y="746"/>
                    <a:pt x="788" y="746"/>
                    <a:pt x="788" y="746"/>
                  </a:cubicBezTo>
                  <a:cubicBezTo>
                    <a:pt x="785" y="745"/>
                    <a:pt x="785" y="745"/>
                    <a:pt x="785" y="745"/>
                  </a:cubicBezTo>
                  <a:cubicBezTo>
                    <a:pt x="789" y="747"/>
                    <a:pt x="789" y="747"/>
                    <a:pt x="789" y="747"/>
                  </a:cubicBezTo>
                  <a:cubicBezTo>
                    <a:pt x="791" y="743"/>
                    <a:pt x="791" y="743"/>
                    <a:pt x="791" y="743"/>
                  </a:cubicBezTo>
                  <a:cubicBezTo>
                    <a:pt x="791" y="743"/>
                    <a:pt x="609" y="625"/>
                    <a:pt x="421" y="507"/>
                  </a:cubicBezTo>
                  <a:cubicBezTo>
                    <a:pt x="327" y="448"/>
                    <a:pt x="231" y="389"/>
                    <a:pt x="156" y="345"/>
                  </a:cubicBezTo>
                  <a:cubicBezTo>
                    <a:pt x="118" y="323"/>
                    <a:pt x="86" y="305"/>
                    <a:pt x="61" y="292"/>
                  </a:cubicBezTo>
                  <a:cubicBezTo>
                    <a:pt x="49" y="285"/>
                    <a:pt x="38" y="280"/>
                    <a:pt x="30" y="277"/>
                  </a:cubicBezTo>
                  <a:cubicBezTo>
                    <a:pt x="26" y="275"/>
                    <a:pt x="22" y="273"/>
                    <a:pt x="19" y="272"/>
                  </a:cubicBezTo>
                  <a:cubicBezTo>
                    <a:pt x="16" y="271"/>
                    <a:pt x="14" y="271"/>
                    <a:pt x="12" y="271"/>
                  </a:cubicBezTo>
                  <a:cubicBezTo>
                    <a:pt x="11" y="271"/>
                    <a:pt x="10" y="271"/>
                    <a:pt x="9" y="271"/>
                  </a:cubicBezTo>
                  <a:cubicBezTo>
                    <a:pt x="8" y="272"/>
                    <a:pt x="7" y="272"/>
                    <a:pt x="6" y="274"/>
                  </a:cubicBezTo>
                  <a:cubicBezTo>
                    <a:pt x="9" y="276"/>
                    <a:pt x="9" y="276"/>
                    <a:pt x="9" y="276"/>
                  </a:cubicBezTo>
                  <a:cubicBezTo>
                    <a:pt x="6" y="274"/>
                    <a:pt x="6" y="274"/>
                    <a:pt x="6" y="274"/>
                  </a:cubicBezTo>
                  <a:cubicBezTo>
                    <a:pt x="6" y="274"/>
                    <a:pt x="5" y="275"/>
                    <a:pt x="5" y="276"/>
                  </a:cubicBezTo>
                  <a:cubicBezTo>
                    <a:pt x="6" y="277"/>
                    <a:pt x="6" y="278"/>
                    <a:pt x="6" y="278"/>
                  </a:cubicBezTo>
                  <a:cubicBezTo>
                    <a:pt x="7" y="279"/>
                    <a:pt x="7" y="280"/>
                    <a:pt x="8" y="280"/>
                  </a:cubicBezTo>
                  <a:cubicBezTo>
                    <a:pt x="9" y="281"/>
                    <a:pt x="11" y="283"/>
                    <a:pt x="14" y="285"/>
                  </a:cubicBezTo>
                  <a:cubicBezTo>
                    <a:pt x="23" y="292"/>
                    <a:pt x="42" y="305"/>
                    <a:pt x="69" y="322"/>
                  </a:cubicBezTo>
                  <a:cubicBezTo>
                    <a:pt x="254" y="441"/>
                    <a:pt x="790" y="768"/>
                    <a:pt x="791" y="768"/>
                  </a:cubicBezTo>
                  <a:cubicBezTo>
                    <a:pt x="793" y="765"/>
                    <a:pt x="793" y="765"/>
                    <a:pt x="793" y="765"/>
                  </a:cubicBezTo>
                  <a:cubicBezTo>
                    <a:pt x="789" y="763"/>
                    <a:pt x="789" y="763"/>
                    <a:pt x="789" y="763"/>
                  </a:cubicBezTo>
                  <a:cubicBezTo>
                    <a:pt x="791" y="764"/>
                    <a:pt x="791" y="764"/>
                    <a:pt x="791" y="764"/>
                  </a:cubicBezTo>
                  <a:cubicBezTo>
                    <a:pt x="790" y="762"/>
                    <a:pt x="790" y="762"/>
                    <a:pt x="790" y="762"/>
                  </a:cubicBezTo>
                  <a:cubicBezTo>
                    <a:pt x="790" y="762"/>
                    <a:pt x="790" y="762"/>
                    <a:pt x="789" y="763"/>
                  </a:cubicBezTo>
                  <a:cubicBezTo>
                    <a:pt x="791" y="764"/>
                    <a:pt x="791" y="764"/>
                    <a:pt x="791" y="764"/>
                  </a:cubicBezTo>
                  <a:cubicBezTo>
                    <a:pt x="790" y="762"/>
                    <a:pt x="790" y="762"/>
                    <a:pt x="790" y="762"/>
                  </a:cubicBezTo>
                  <a:cubicBezTo>
                    <a:pt x="791" y="763"/>
                    <a:pt x="791" y="763"/>
                    <a:pt x="791" y="763"/>
                  </a:cubicBezTo>
                  <a:cubicBezTo>
                    <a:pt x="790" y="762"/>
                    <a:pt x="790" y="762"/>
                    <a:pt x="790" y="762"/>
                  </a:cubicBezTo>
                  <a:cubicBezTo>
                    <a:pt x="790" y="762"/>
                    <a:pt x="790" y="762"/>
                    <a:pt x="790" y="762"/>
                  </a:cubicBezTo>
                  <a:cubicBezTo>
                    <a:pt x="791" y="763"/>
                    <a:pt x="791" y="763"/>
                    <a:pt x="791" y="763"/>
                  </a:cubicBezTo>
                  <a:cubicBezTo>
                    <a:pt x="790" y="762"/>
                    <a:pt x="790" y="762"/>
                    <a:pt x="790" y="762"/>
                  </a:cubicBezTo>
                  <a:cubicBezTo>
                    <a:pt x="790" y="762"/>
                    <a:pt x="790" y="762"/>
                    <a:pt x="790" y="762"/>
                  </a:cubicBezTo>
                  <a:cubicBezTo>
                    <a:pt x="790" y="762"/>
                    <a:pt x="790" y="762"/>
                    <a:pt x="790" y="762"/>
                  </a:cubicBezTo>
                  <a:cubicBezTo>
                    <a:pt x="789" y="762"/>
                    <a:pt x="787" y="762"/>
                    <a:pt x="785" y="761"/>
                  </a:cubicBezTo>
                  <a:cubicBezTo>
                    <a:pt x="779" y="759"/>
                    <a:pt x="772" y="756"/>
                    <a:pt x="762" y="751"/>
                  </a:cubicBezTo>
                  <a:cubicBezTo>
                    <a:pt x="725" y="733"/>
                    <a:pt x="659" y="695"/>
                    <a:pt x="582" y="647"/>
                  </a:cubicBezTo>
                  <a:cubicBezTo>
                    <a:pt x="465" y="577"/>
                    <a:pt x="322" y="486"/>
                    <a:pt x="208" y="412"/>
                  </a:cubicBezTo>
                  <a:cubicBezTo>
                    <a:pt x="151" y="376"/>
                    <a:pt x="101" y="343"/>
                    <a:pt x="66" y="320"/>
                  </a:cubicBezTo>
                  <a:cubicBezTo>
                    <a:pt x="48" y="309"/>
                    <a:pt x="34" y="299"/>
                    <a:pt x="24" y="293"/>
                  </a:cubicBezTo>
                  <a:cubicBezTo>
                    <a:pt x="14" y="287"/>
                    <a:pt x="9" y="283"/>
                    <a:pt x="9" y="283"/>
                  </a:cubicBezTo>
                  <a:cubicBezTo>
                    <a:pt x="7" y="287"/>
                    <a:pt x="7" y="287"/>
                    <a:pt x="7" y="287"/>
                  </a:cubicBezTo>
                  <a:cubicBezTo>
                    <a:pt x="5" y="290"/>
                    <a:pt x="5" y="290"/>
                    <a:pt x="5" y="290"/>
                  </a:cubicBezTo>
                  <a:cubicBezTo>
                    <a:pt x="5" y="290"/>
                    <a:pt x="8" y="292"/>
                    <a:pt x="14" y="295"/>
                  </a:cubicBezTo>
                  <a:cubicBezTo>
                    <a:pt x="57" y="322"/>
                    <a:pt x="252" y="443"/>
                    <a:pt x="436" y="558"/>
                  </a:cubicBezTo>
                  <a:cubicBezTo>
                    <a:pt x="528" y="615"/>
                    <a:pt x="617" y="671"/>
                    <a:pt x="683" y="712"/>
                  </a:cubicBezTo>
                  <a:cubicBezTo>
                    <a:pt x="716" y="733"/>
                    <a:pt x="744" y="750"/>
                    <a:pt x="763" y="762"/>
                  </a:cubicBezTo>
                  <a:cubicBezTo>
                    <a:pt x="772" y="768"/>
                    <a:pt x="780" y="773"/>
                    <a:pt x="785" y="777"/>
                  </a:cubicBezTo>
                  <a:cubicBezTo>
                    <a:pt x="787" y="778"/>
                    <a:pt x="789" y="780"/>
                    <a:pt x="790" y="780"/>
                  </a:cubicBezTo>
                  <a:cubicBezTo>
                    <a:pt x="791" y="781"/>
                    <a:pt x="792" y="781"/>
                    <a:pt x="792" y="781"/>
                  </a:cubicBezTo>
                  <a:cubicBezTo>
                    <a:pt x="792" y="781"/>
                    <a:pt x="792" y="781"/>
                    <a:pt x="792" y="781"/>
                  </a:cubicBezTo>
                  <a:cubicBezTo>
                    <a:pt x="792" y="781"/>
                    <a:pt x="792" y="781"/>
                    <a:pt x="792" y="781"/>
                  </a:cubicBezTo>
                  <a:cubicBezTo>
                    <a:pt x="794" y="780"/>
                    <a:pt x="794" y="780"/>
                    <a:pt x="794" y="780"/>
                  </a:cubicBezTo>
                  <a:cubicBezTo>
                    <a:pt x="792" y="781"/>
                    <a:pt x="792" y="781"/>
                    <a:pt x="792" y="781"/>
                  </a:cubicBezTo>
                  <a:cubicBezTo>
                    <a:pt x="792" y="781"/>
                    <a:pt x="792" y="781"/>
                    <a:pt x="792" y="781"/>
                  </a:cubicBezTo>
                  <a:cubicBezTo>
                    <a:pt x="794" y="780"/>
                    <a:pt x="794" y="780"/>
                    <a:pt x="794" y="780"/>
                  </a:cubicBezTo>
                  <a:cubicBezTo>
                    <a:pt x="792" y="781"/>
                    <a:pt x="792" y="781"/>
                    <a:pt x="792" y="781"/>
                  </a:cubicBezTo>
                  <a:cubicBezTo>
                    <a:pt x="794" y="779"/>
                    <a:pt x="794" y="779"/>
                    <a:pt x="794" y="779"/>
                  </a:cubicBezTo>
                  <a:cubicBezTo>
                    <a:pt x="791" y="781"/>
                    <a:pt x="791" y="781"/>
                    <a:pt x="791" y="781"/>
                  </a:cubicBezTo>
                  <a:cubicBezTo>
                    <a:pt x="792" y="781"/>
                    <a:pt x="792" y="781"/>
                    <a:pt x="792" y="781"/>
                  </a:cubicBezTo>
                  <a:cubicBezTo>
                    <a:pt x="794" y="779"/>
                    <a:pt x="794" y="779"/>
                    <a:pt x="794" y="779"/>
                  </a:cubicBezTo>
                  <a:cubicBezTo>
                    <a:pt x="791" y="781"/>
                    <a:pt x="791" y="781"/>
                    <a:pt x="791" y="781"/>
                  </a:cubicBezTo>
                  <a:cubicBezTo>
                    <a:pt x="795" y="779"/>
                    <a:pt x="795" y="779"/>
                    <a:pt x="795" y="779"/>
                  </a:cubicBezTo>
                  <a:cubicBezTo>
                    <a:pt x="791" y="779"/>
                    <a:pt x="791" y="779"/>
                    <a:pt x="791" y="779"/>
                  </a:cubicBezTo>
                  <a:cubicBezTo>
                    <a:pt x="791" y="780"/>
                    <a:pt x="791" y="780"/>
                    <a:pt x="791" y="781"/>
                  </a:cubicBezTo>
                  <a:cubicBezTo>
                    <a:pt x="795" y="779"/>
                    <a:pt x="795" y="779"/>
                    <a:pt x="795" y="779"/>
                  </a:cubicBezTo>
                  <a:cubicBezTo>
                    <a:pt x="791" y="779"/>
                    <a:pt x="791" y="779"/>
                    <a:pt x="791" y="779"/>
                  </a:cubicBezTo>
                  <a:cubicBezTo>
                    <a:pt x="795" y="779"/>
                    <a:pt x="795" y="779"/>
                    <a:pt x="795" y="779"/>
                  </a:cubicBezTo>
                  <a:cubicBezTo>
                    <a:pt x="791" y="777"/>
                    <a:pt x="791" y="777"/>
                    <a:pt x="791" y="777"/>
                  </a:cubicBezTo>
                  <a:cubicBezTo>
                    <a:pt x="791" y="777"/>
                    <a:pt x="791" y="778"/>
                    <a:pt x="791" y="779"/>
                  </a:cubicBezTo>
                  <a:cubicBezTo>
                    <a:pt x="795" y="779"/>
                    <a:pt x="795" y="779"/>
                    <a:pt x="795" y="779"/>
                  </a:cubicBezTo>
                  <a:cubicBezTo>
                    <a:pt x="791" y="777"/>
                    <a:pt x="791" y="777"/>
                    <a:pt x="791" y="777"/>
                  </a:cubicBezTo>
                  <a:cubicBezTo>
                    <a:pt x="795" y="779"/>
                    <a:pt x="795" y="779"/>
                    <a:pt x="795" y="779"/>
                  </a:cubicBezTo>
                  <a:cubicBezTo>
                    <a:pt x="797" y="776"/>
                    <a:pt x="797" y="776"/>
                    <a:pt x="797" y="776"/>
                  </a:cubicBezTo>
                  <a:cubicBezTo>
                    <a:pt x="797" y="776"/>
                    <a:pt x="612" y="655"/>
                    <a:pt x="421" y="535"/>
                  </a:cubicBezTo>
                  <a:cubicBezTo>
                    <a:pt x="325" y="475"/>
                    <a:pt x="228" y="415"/>
                    <a:pt x="152" y="370"/>
                  </a:cubicBezTo>
                  <a:cubicBezTo>
                    <a:pt x="114" y="348"/>
                    <a:pt x="82" y="329"/>
                    <a:pt x="57" y="316"/>
                  </a:cubicBezTo>
                  <a:cubicBezTo>
                    <a:pt x="45" y="309"/>
                    <a:pt x="34" y="304"/>
                    <a:pt x="26" y="300"/>
                  </a:cubicBezTo>
                  <a:cubicBezTo>
                    <a:pt x="22" y="299"/>
                    <a:pt x="19" y="297"/>
                    <a:pt x="16" y="296"/>
                  </a:cubicBezTo>
                  <a:cubicBezTo>
                    <a:pt x="13" y="295"/>
                    <a:pt x="11" y="295"/>
                    <a:pt x="9" y="295"/>
                  </a:cubicBezTo>
                  <a:cubicBezTo>
                    <a:pt x="8" y="295"/>
                    <a:pt x="7" y="295"/>
                    <a:pt x="6" y="295"/>
                  </a:cubicBezTo>
                  <a:cubicBezTo>
                    <a:pt x="5" y="295"/>
                    <a:pt x="4" y="296"/>
                    <a:pt x="3" y="297"/>
                  </a:cubicBezTo>
                  <a:cubicBezTo>
                    <a:pt x="2" y="299"/>
                    <a:pt x="3" y="301"/>
                    <a:pt x="5" y="303"/>
                  </a:cubicBezTo>
                  <a:cubicBezTo>
                    <a:pt x="413" y="558"/>
                    <a:pt x="413" y="558"/>
                    <a:pt x="413" y="558"/>
                  </a:cubicBezTo>
                  <a:cubicBezTo>
                    <a:pt x="7" y="314"/>
                    <a:pt x="7" y="314"/>
                    <a:pt x="7" y="314"/>
                  </a:cubicBezTo>
                  <a:cubicBezTo>
                    <a:pt x="5" y="313"/>
                    <a:pt x="3" y="313"/>
                    <a:pt x="2" y="315"/>
                  </a:cubicBezTo>
                  <a:cubicBezTo>
                    <a:pt x="1" y="316"/>
                    <a:pt x="1" y="317"/>
                    <a:pt x="1" y="317"/>
                  </a:cubicBezTo>
                  <a:cubicBezTo>
                    <a:pt x="1" y="319"/>
                    <a:pt x="2" y="319"/>
                    <a:pt x="2" y="320"/>
                  </a:cubicBezTo>
                  <a:cubicBezTo>
                    <a:pt x="2" y="321"/>
                    <a:pt x="3" y="321"/>
                    <a:pt x="4" y="322"/>
                  </a:cubicBezTo>
                  <a:cubicBezTo>
                    <a:pt x="5" y="323"/>
                    <a:pt x="7" y="325"/>
                    <a:pt x="9" y="326"/>
                  </a:cubicBezTo>
                  <a:cubicBezTo>
                    <a:pt x="18" y="333"/>
                    <a:pt x="37" y="346"/>
                    <a:pt x="62" y="362"/>
                  </a:cubicBezTo>
                  <a:cubicBezTo>
                    <a:pt x="151" y="419"/>
                    <a:pt x="325" y="524"/>
                    <a:pt x="477" y="616"/>
                  </a:cubicBezTo>
                  <a:cubicBezTo>
                    <a:pt x="553" y="663"/>
                    <a:pt x="623" y="705"/>
                    <a:pt x="674" y="737"/>
                  </a:cubicBezTo>
                  <a:cubicBezTo>
                    <a:pt x="700" y="753"/>
                    <a:pt x="721" y="766"/>
                    <a:pt x="735" y="776"/>
                  </a:cubicBezTo>
                  <a:cubicBezTo>
                    <a:pt x="742" y="780"/>
                    <a:pt x="748" y="784"/>
                    <a:pt x="752" y="787"/>
                  </a:cubicBezTo>
                  <a:cubicBezTo>
                    <a:pt x="753" y="788"/>
                    <a:pt x="755" y="789"/>
                    <a:pt x="756" y="790"/>
                  </a:cubicBezTo>
                  <a:cubicBezTo>
                    <a:pt x="756" y="790"/>
                    <a:pt x="756" y="791"/>
                    <a:pt x="756" y="791"/>
                  </a:cubicBezTo>
                  <a:cubicBezTo>
                    <a:pt x="756" y="791"/>
                    <a:pt x="756" y="791"/>
                    <a:pt x="756" y="791"/>
                  </a:cubicBezTo>
                  <a:cubicBezTo>
                    <a:pt x="758" y="789"/>
                    <a:pt x="758" y="789"/>
                    <a:pt x="758" y="789"/>
                  </a:cubicBezTo>
                  <a:cubicBezTo>
                    <a:pt x="756" y="790"/>
                    <a:pt x="756" y="790"/>
                    <a:pt x="756" y="790"/>
                  </a:cubicBezTo>
                  <a:cubicBezTo>
                    <a:pt x="756" y="791"/>
                    <a:pt x="756" y="791"/>
                    <a:pt x="756" y="791"/>
                  </a:cubicBezTo>
                  <a:cubicBezTo>
                    <a:pt x="758" y="789"/>
                    <a:pt x="758" y="789"/>
                    <a:pt x="758" y="789"/>
                  </a:cubicBezTo>
                  <a:cubicBezTo>
                    <a:pt x="756" y="790"/>
                    <a:pt x="756" y="790"/>
                    <a:pt x="756" y="790"/>
                  </a:cubicBezTo>
                  <a:cubicBezTo>
                    <a:pt x="759" y="789"/>
                    <a:pt x="759" y="789"/>
                    <a:pt x="759" y="789"/>
                  </a:cubicBezTo>
                  <a:cubicBezTo>
                    <a:pt x="756" y="789"/>
                    <a:pt x="756" y="789"/>
                    <a:pt x="756" y="789"/>
                  </a:cubicBezTo>
                  <a:cubicBezTo>
                    <a:pt x="756" y="790"/>
                    <a:pt x="756" y="790"/>
                    <a:pt x="756" y="790"/>
                  </a:cubicBezTo>
                  <a:cubicBezTo>
                    <a:pt x="759" y="789"/>
                    <a:pt x="759" y="789"/>
                    <a:pt x="759" y="789"/>
                  </a:cubicBezTo>
                  <a:cubicBezTo>
                    <a:pt x="756" y="789"/>
                    <a:pt x="756" y="789"/>
                    <a:pt x="756" y="789"/>
                  </a:cubicBezTo>
                  <a:cubicBezTo>
                    <a:pt x="760" y="789"/>
                    <a:pt x="760" y="789"/>
                    <a:pt x="760" y="789"/>
                  </a:cubicBezTo>
                  <a:cubicBezTo>
                    <a:pt x="756" y="787"/>
                    <a:pt x="756" y="787"/>
                    <a:pt x="756" y="787"/>
                  </a:cubicBezTo>
                  <a:cubicBezTo>
                    <a:pt x="756" y="787"/>
                    <a:pt x="756" y="788"/>
                    <a:pt x="756" y="789"/>
                  </a:cubicBezTo>
                  <a:cubicBezTo>
                    <a:pt x="760" y="789"/>
                    <a:pt x="760" y="789"/>
                    <a:pt x="760" y="789"/>
                  </a:cubicBezTo>
                  <a:cubicBezTo>
                    <a:pt x="756" y="787"/>
                    <a:pt x="756" y="787"/>
                    <a:pt x="756" y="787"/>
                  </a:cubicBezTo>
                  <a:cubicBezTo>
                    <a:pt x="760" y="789"/>
                    <a:pt x="760" y="789"/>
                    <a:pt x="760" y="789"/>
                  </a:cubicBezTo>
                  <a:cubicBezTo>
                    <a:pt x="762" y="785"/>
                    <a:pt x="762" y="785"/>
                    <a:pt x="762" y="785"/>
                  </a:cubicBezTo>
                  <a:cubicBezTo>
                    <a:pt x="762" y="785"/>
                    <a:pt x="585" y="672"/>
                    <a:pt x="403" y="558"/>
                  </a:cubicBezTo>
                  <a:cubicBezTo>
                    <a:pt x="312" y="501"/>
                    <a:pt x="219" y="445"/>
                    <a:pt x="146" y="402"/>
                  </a:cubicBezTo>
                  <a:cubicBezTo>
                    <a:pt x="110" y="381"/>
                    <a:pt x="79" y="363"/>
                    <a:pt x="55" y="350"/>
                  </a:cubicBezTo>
                  <a:cubicBezTo>
                    <a:pt x="43" y="344"/>
                    <a:pt x="33" y="339"/>
                    <a:pt x="26" y="336"/>
                  </a:cubicBezTo>
                  <a:cubicBezTo>
                    <a:pt x="22" y="334"/>
                    <a:pt x="18" y="333"/>
                    <a:pt x="16" y="332"/>
                  </a:cubicBezTo>
                  <a:cubicBezTo>
                    <a:pt x="13" y="331"/>
                    <a:pt x="10" y="330"/>
                    <a:pt x="8" y="330"/>
                  </a:cubicBezTo>
                  <a:cubicBezTo>
                    <a:pt x="7" y="330"/>
                    <a:pt x="7" y="330"/>
                    <a:pt x="6" y="331"/>
                  </a:cubicBezTo>
                  <a:cubicBezTo>
                    <a:pt x="5" y="331"/>
                    <a:pt x="4" y="332"/>
                    <a:pt x="3" y="333"/>
                  </a:cubicBezTo>
                  <a:cubicBezTo>
                    <a:pt x="3" y="333"/>
                    <a:pt x="3" y="333"/>
                    <a:pt x="3" y="333"/>
                  </a:cubicBezTo>
                  <a:cubicBezTo>
                    <a:pt x="2" y="334"/>
                    <a:pt x="2" y="335"/>
                    <a:pt x="2" y="335"/>
                  </a:cubicBezTo>
                  <a:cubicBezTo>
                    <a:pt x="2" y="337"/>
                    <a:pt x="3" y="338"/>
                    <a:pt x="3" y="339"/>
                  </a:cubicBezTo>
                  <a:cubicBezTo>
                    <a:pt x="4" y="340"/>
                    <a:pt x="6" y="342"/>
                    <a:pt x="8" y="344"/>
                  </a:cubicBezTo>
                  <a:cubicBezTo>
                    <a:pt x="12" y="348"/>
                    <a:pt x="18" y="352"/>
                    <a:pt x="27" y="358"/>
                  </a:cubicBezTo>
                  <a:cubicBezTo>
                    <a:pt x="57" y="381"/>
                    <a:pt x="117" y="419"/>
                    <a:pt x="188" y="464"/>
                  </a:cubicBezTo>
                  <a:cubicBezTo>
                    <a:pt x="403" y="598"/>
                    <a:pt x="729" y="791"/>
                    <a:pt x="729" y="791"/>
                  </a:cubicBezTo>
                  <a:cubicBezTo>
                    <a:pt x="731" y="792"/>
                    <a:pt x="734" y="792"/>
                    <a:pt x="735" y="790"/>
                  </a:cubicBezTo>
                  <a:cubicBezTo>
                    <a:pt x="736" y="788"/>
                    <a:pt x="735" y="786"/>
                    <a:pt x="733" y="785"/>
                  </a:cubicBezTo>
                  <a:cubicBezTo>
                    <a:pt x="11" y="353"/>
                    <a:pt x="11" y="353"/>
                    <a:pt x="11" y="353"/>
                  </a:cubicBezTo>
                  <a:cubicBezTo>
                    <a:pt x="10" y="352"/>
                    <a:pt x="9" y="352"/>
                    <a:pt x="7" y="353"/>
                  </a:cubicBezTo>
                  <a:cubicBezTo>
                    <a:pt x="6" y="353"/>
                    <a:pt x="5" y="355"/>
                    <a:pt x="5" y="356"/>
                  </a:cubicBezTo>
                  <a:cubicBezTo>
                    <a:pt x="6" y="357"/>
                    <a:pt x="6" y="358"/>
                    <a:pt x="6" y="358"/>
                  </a:cubicBezTo>
                  <a:cubicBezTo>
                    <a:pt x="6" y="359"/>
                    <a:pt x="7" y="359"/>
                    <a:pt x="7" y="359"/>
                  </a:cubicBezTo>
                  <a:cubicBezTo>
                    <a:pt x="7" y="359"/>
                    <a:pt x="7" y="359"/>
                    <a:pt x="7" y="359"/>
                  </a:cubicBezTo>
                  <a:cubicBezTo>
                    <a:pt x="8" y="360"/>
                    <a:pt x="8" y="360"/>
                    <a:pt x="8" y="360"/>
                  </a:cubicBezTo>
                  <a:cubicBezTo>
                    <a:pt x="9" y="360"/>
                    <a:pt x="12" y="362"/>
                    <a:pt x="18" y="366"/>
                  </a:cubicBezTo>
                  <a:cubicBezTo>
                    <a:pt x="62" y="393"/>
                    <a:pt x="233" y="499"/>
                    <a:pt x="394" y="598"/>
                  </a:cubicBezTo>
                  <a:cubicBezTo>
                    <a:pt x="474" y="648"/>
                    <a:pt x="551" y="696"/>
                    <a:pt x="609" y="733"/>
                  </a:cubicBezTo>
                  <a:cubicBezTo>
                    <a:pt x="638" y="751"/>
                    <a:pt x="661" y="766"/>
                    <a:pt x="678" y="777"/>
                  </a:cubicBezTo>
                  <a:cubicBezTo>
                    <a:pt x="686" y="782"/>
                    <a:pt x="693" y="786"/>
                    <a:pt x="697" y="789"/>
                  </a:cubicBezTo>
                  <a:cubicBezTo>
                    <a:pt x="699" y="791"/>
                    <a:pt x="701" y="792"/>
                    <a:pt x="702" y="793"/>
                  </a:cubicBezTo>
                  <a:cubicBezTo>
                    <a:pt x="702" y="793"/>
                    <a:pt x="703" y="793"/>
                    <a:pt x="703" y="794"/>
                  </a:cubicBezTo>
                  <a:cubicBezTo>
                    <a:pt x="703" y="794"/>
                    <a:pt x="703" y="794"/>
                    <a:pt x="703" y="794"/>
                  </a:cubicBezTo>
                  <a:cubicBezTo>
                    <a:pt x="704" y="792"/>
                    <a:pt x="704" y="792"/>
                    <a:pt x="704" y="792"/>
                  </a:cubicBezTo>
                  <a:cubicBezTo>
                    <a:pt x="703" y="793"/>
                    <a:pt x="703" y="793"/>
                    <a:pt x="703" y="793"/>
                  </a:cubicBezTo>
                  <a:cubicBezTo>
                    <a:pt x="703" y="794"/>
                    <a:pt x="703" y="794"/>
                    <a:pt x="703" y="794"/>
                  </a:cubicBezTo>
                  <a:cubicBezTo>
                    <a:pt x="704" y="792"/>
                    <a:pt x="704" y="792"/>
                    <a:pt x="704" y="792"/>
                  </a:cubicBezTo>
                  <a:cubicBezTo>
                    <a:pt x="703" y="793"/>
                    <a:pt x="703" y="793"/>
                    <a:pt x="703" y="793"/>
                  </a:cubicBezTo>
                  <a:cubicBezTo>
                    <a:pt x="706" y="791"/>
                    <a:pt x="706" y="791"/>
                    <a:pt x="706" y="791"/>
                  </a:cubicBezTo>
                  <a:cubicBezTo>
                    <a:pt x="702" y="791"/>
                    <a:pt x="702" y="791"/>
                    <a:pt x="702" y="791"/>
                  </a:cubicBezTo>
                  <a:cubicBezTo>
                    <a:pt x="702" y="793"/>
                    <a:pt x="703" y="793"/>
                    <a:pt x="703" y="793"/>
                  </a:cubicBezTo>
                  <a:cubicBezTo>
                    <a:pt x="706" y="791"/>
                    <a:pt x="706" y="791"/>
                    <a:pt x="706" y="791"/>
                  </a:cubicBezTo>
                  <a:cubicBezTo>
                    <a:pt x="702" y="791"/>
                    <a:pt x="702" y="791"/>
                    <a:pt x="702" y="791"/>
                  </a:cubicBezTo>
                  <a:cubicBezTo>
                    <a:pt x="706" y="791"/>
                    <a:pt x="706" y="791"/>
                    <a:pt x="706" y="791"/>
                  </a:cubicBezTo>
                  <a:cubicBezTo>
                    <a:pt x="703" y="789"/>
                    <a:pt x="703" y="789"/>
                    <a:pt x="703" y="789"/>
                  </a:cubicBezTo>
                  <a:cubicBezTo>
                    <a:pt x="702" y="790"/>
                    <a:pt x="702" y="791"/>
                    <a:pt x="702" y="791"/>
                  </a:cubicBezTo>
                  <a:cubicBezTo>
                    <a:pt x="706" y="791"/>
                    <a:pt x="706" y="791"/>
                    <a:pt x="706" y="791"/>
                  </a:cubicBezTo>
                  <a:cubicBezTo>
                    <a:pt x="703" y="789"/>
                    <a:pt x="703" y="789"/>
                    <a:pt x="703" y="789"/>
                  </a:cubicBezTo>
                  <a:cubicBezTo>
                    <a:pt x="703" y="789"/>
                    <a:pt x="703" y="789"/>
                    <a:pt x="703" y="789"/>
                  </a:cubicBezTo>
                  <a:cubicBezTo>
                    <a:pt x="706" y="791"/>
                    <a:pt x="706" y="791"/>
                    <a:pt x="706" y="791"/>
                  </a:cubicBezTo>
                  <a:cubicBezTo>
                    <a:pt x="704" y="788"/>
                    <a:pt x="704" y="788"/>
                    <a:pt x="704" y="788"/>
                  </a:cubicBezTo>
                  <a:cubicBezTo>
                    <a:pt x="704" y="788"/>
                    <a:pt x="703" y="788"/>
                    <a:pt x="703" y="789"/>
                  </a:cubicBezTo>
                  <a:cubicBezTo>
                    <a:pt x="706" y="791"/>
                    <a:pt x="706" y="791"/>
                    <a:pt x="706" y="791"/>
                  </a:cubicBezTo>
                  <a:cubicBezTo>
                    <a:pt x="704" y="788"/>
                    <a:pt x="704" y="788"/>
                    <a:pt x="704" y="788"/>
                  </a:cubicBezTo>
                  <a:cubicBezTo>
                    <a:pt x="706" y="791"/>
                    <a:pt x="706" y="791"/>
                    <a:pt x="706" y="791"/>
                  </a:cubicBezTo>
                  <a:cubicBezTo>
                    <a:pt x="706" y="788"/>
                    <a:pt x="706" y="788"/>
                    <a:pt x="706" y="788"/>
                  </a:cubicBezTo>
                  <a:cubicBezTo>
                    <a:pt x="705" y="788"/>
                    <a:pt x="705" y="788"/>
                    <a:pt x="704" y="788"/>
                  </a:cubicBezTo>
                  <a:cubicBezTo>
                    <a:pt x="706" y="791"/>
                    <a:pt x="706" y="791"/>
                    <a:pt x="706" y="791"/>
                  </a:cubicBezTo>
                  <a:cubicBezTo>
                    <a:pt x="706" y="788"/>
                    <a:pt x="706" y="788"/>
                    <a:pt x="706" y="788"/>
                  </a:cubicBezTo>
                  <a:cubicBezTo>
                    <a:pt x="706" y="790"/>
                    <a:pt x="706" y="790"/>
                    <a:pt x="706" y="790"/>
                  </a:cubicBezTo>
                  <a:cubicBezTo>
                    <a:pt x="706" y="788"/>
                    <a:pt x="706" y="788"/>
                    <a:pt x="706" y="788"/>
                  </a:cubicBezTo>
                  <a:cubicBezTo>
                    <a:pt x="706" y="788"/>
                    <a:pt x="706" y="788"/>
                    <a:pt x="706" y="788"/>
                  </a:cubicBezTo>
                  <a:cubicBezTo>
                    <a:pt x="706" y="790"/>
                    <a:pt x="706" y="790"/>
                    <a:pt x="706" y="790"/>
                  </a:cubicBezTo>
                  <a:cubicBezTo>
                    <a:pt x="706" y="788"/>
                    <a:pt x="706" y="788"/>
                    <a:pt x="706" y="788"/>
                  </a:cubicBezTo>
                  <a:cubicBezTo>
                    <a:pt x="706" y="788"/>
                    <a:pt x="706" y="788"/>
                    <a:pt x="706" y="788"/>
                  </a:cubicBezTo>
                  <a:cubicBezTo>
                    <a:pt x="706" y="788"/>
                    <a:pt x="706" y="788"/>
                    <a:pt x="706" y="788"/>
                  </a:cubicBezTo>
                  <a:cubicBezTo>
                    <a:pt x="706" y="788"/>
                    <a:pt x="706" y="788"/>
                    <a:pt x="706" y="788"/>
                  </a:cubicBezTo>
                  <a:cubicBezTo>
                    <a:pt x="706" y="788"/>
                    <a:pt x="706" y="788"/>
                    <a:pt x="706" y="788"/>
                  </a:cubicBezTo>
                  <a:cubicBezTo>
                    <a:pt x="706" y="788"/>
                    <a:pt x="706" y="788"/>
                    <a:pt x="706" y="788"/>
                  </a:cubicBezTo>
                  <a:cubicBezTo>
                    <a:pt x="705" y="788"/>
                    <a:pt x="704" y="787"/>
                    <a:pt x="702" y="786"/>
                  </a:cubicBezTo>
                  <a:cubicBezTo>
                    <a:pt x="694" y="782"/>
                    <a:pt x="677" y="773"/>
                    <a:pt x="653" y="759"/>
                  </a:cubicBezTo>
                  <a:cubicBezTo>
                    <a:pt x="571" y="712"/>
                    <a:pt x="410" y="613"/>
                    <a:pt x="269" y="526"/>
                  </a:cubicBezTo>
                  <a:cubicBezTo>
                    <a:pt x="198" y="482"/>
                    <a:pt x="133" y="442"/>
                    <a:pt x="85" y="412"/>
                  </a:cubicBezTo>
                  <a:cubicBezTo>
                    <a:pt x="61" y="397"/>
                    <a:pt x="42" y="385"/>
                    <a:pt x="28" y="377"/>
                  </a:cubicBezTo>
                  <a:cubicBezTo>
                    <a:pt x="22" y="372"/>
                    <a:pt x="16" y="369"/>
                    <a:pt x="13" y="367"/>
                  </a:cubicBezTo>
                  <a:cubicBezTo>
                    <a:pt x="9" y="365"/>
                    <a:pt x="7" y="364"/>
                    <a:pt x="7" y="364"/>
                  </a:cubicBezTo>
                  <a:cubicBezTo>
                    <a:pt x="6" y="362"/>
                    <a:pt x="3" y="363"/>
                    <a:pt x="2" y="365"/>
                  </a:cubicBezTo>
                  <a:cubicBezTo>
                    <a:pt x="1" y="367"/>
                    <a:pt x="1" y="369"/>
                    <a:pt x="3" y="370"/>
                  </a:cubicBezTo>
                  <a:cubicBezTo>
                    <a:pt x="678" y="792"/>
                    <a:pt x="678" y="792"/>
                    <a:pt x="678" y="792"/>
                  </a:cubicBezTo>
                  <a:cubicBezTo>
                    <a:pt x="680" y="788"/>
                    <a:pt x="680" y="788"/>
                    <a:pt x="680" y="788"/>
                  </a:cubicBezTo>
                  <a:cubicBezTo>
                    <a:pt x="677" y="786"/>
                    <a:pt x="677" y="786"/>
                    <a:pt x="677" y="786"/>
                  </a:cubicBezTo>
                  <a:cubicBezTo>
                    <a:pt x="679" y="788"/>
                    <a:pt x="679" y="788"/>
                    <a:pt x="679" y="788"/>
                  </a:cubicBezTo>
                  <a:cubicBezTo>
                    <a:pt x="678" y="785"/>
                    <a:pt x="678" y="785"/>
                    <a:pt x="678" y="785"/>
                  </a:cubicBezTo>
                  <a:cubicBezTo>
                    <a:pt x="678" y="785"/>
                    <a:pt x="677" y="786"/>
                    <a:pt x="677" y="786"/>
                  </a:cubicBezTo>
                  <a:cubicBezTo>
                    <a:pt x="679" y="788"/>
                    <a:pt x="679" y="788"/>
                    <a:pt x="679" y="788"/>
                  </a:cubicBezTo>
                  <a:cubicBezTo>
                    <a:pt x="678" y="785"/>
                    <a:pt x="678" y="785"/>
                    <a:pt x="678" y="785"/>
                  </a:cubicBezTo>
                  <a:cubicBezTo>
                    <a:pt x="678" y="786"/>
                    <a:pt x="678" y="786"/>
                    <a:pt x="678" y="786"/>
                  </a:cubicBezTo>
                  <a:cubicBezTo>
                    <a:pt x="678" y="785"/>
                    <a:pt x="678" y="785"/>
                    <a:pt x="678" y="785"/>
                  </a:cubicBezTo>
                  <a:cubicBezTo>
                    <a:pt x="678" y="785"/>
                    <a:pt x="678" y="785"/>
                    <a:pt x="678" y="785"/>
                  </a:cubicBezTo>
                  <a:cubicBezTo>
                    <a:pt x="678" y="786"/>
                    <a:pt x="678" y="786"/>
                    <a:pt x="678" y="786"/>
                  </a:cubicBezTo>
                  <a:cubicBezTo>
                    <a:pt x="678" y="785"/>
                    <a:pt x="678" y="785"/>
                    <a:pt x="678" y="785"/>
                  </a:cubicBezTo>
                  <a:cubicBezTo>
                    <a:pt x="678" y="785"/>
                    <a:pt x="678" y="785"/>
                    <a:pt x="678" y="785"/>
                  </a:cubicBezTo>
                  <a:cubicBezTo>
                    <a:pt x="678" y="785"/>
                    <a:pt x="678" y="785"/>
                    <a:pt x="678" y="785"/>
                  </a:cubicBezTo>
                  <a:cubicBezTo>
                    <a:pt x="678" y="785"/>
                    <a:pt x="676" y="785"/>
                    <a:pt x="674" y="784"/>
                  </a:cubicBezTo>
                  <a:cubicBezTo>
                    <a:pt x="670" y="783"/>
                    <a:pt x="663" y="780"/>
                    <a:pt x="655" y="776"/>
                  </a:cubicBezTo>
                  <a:cubicBezTo>
                    <a:pt x="625" y="761"/>
                    <a:pt x="570" y="728"/>
                    <a:pt x="506" y="688"/>
                  </a:cubicBezTo>
                  <a:cubicBezTo>
                    <a:pt x="409" y="628"/>
                    <a:pt x="288" y="551"/>
                    <a:pt x="191" y="488"/>
                  </a:cubicBezTo>
                  <a:cubicBezTo>
                    <a:pt x="142" y="457"/>
                    <a:pt x="99" y="430"/>
                    <a:pt x="67" y="410"/>
                  </a:cubicBezTo>
                  <a:cubicBezTo>
                    <a:pt x="51" y="400"/>
                    <a:pt x="38" y="393"/>
                    <a:pt x="29" y="387"/>
                  </a:cubicBezTo>
                  <a:cubicBezTo>
                    <a:pt x="24" y="384"/>
                    <a:pt x="20" y="382"/>
                    <a:pt x="17" y="381"/>
                  </a:cubicBezTo>
                  <a:cubicBezTo>
                    <a:pt x="16" y="380"/>
                    <a:pt x="15" y="380"/>
                    <a:pt x="14" y="379"/>
                  </a:cubicBezTo>
                  <a:cubicBezTo>
                    <a:pt x="13" y="379"/>
                    <a:pt x="13" y="379"/>
                    <a:pt x="12" y="379"/>
                  </a:cubicBezTo>
                  <a:cubicBezTo>
                    <a:pt x="12" y="378"/>
                    <a:pt x="11" y="378"/>
                    <a:pt x="10" y="378"/>
                  </a:cubicBezTo>
                  <a:cubicBezTo>
                    <a:pt x="10" y="378"/>
                    <a:pt x="9" y="378"/>
                    <a:pt x="9" y="379"/>
                  </a:cubicBezTo>
                  <a:cubicBezTo>
                    <a:pt x="8" y="379"/>
                    <a:pt x="7" y="379"/>
                    <a:pt x="7" y="380"/>
                  </a:cubicBezTo>
                  <a:cubicBezTo>
                    <a:pt x="6" y="381"/>
                    <a:pt x="6" y="382"/>
                    <a:pt x="6" y="383"/>
                  </a:cubicBezTo>
                  <a:cubicBezTo>
                    <a:pt x="6" y="384"/>
                    <a:pt x="7" y="385"/>
                    <a:pt x="8" y="386"/>
                  </a:cubicBezTo>
                  <a:cubicBezTo>
                    <a:pt x="8" y="386"/>
                    <a:pt x="10" y="387"/>
                    <a:pt x="15" y="390"/>
                  </a:cubicBezTo>
                  <a:cubicBezTo>
                    <a:pt x="51" y="411"/>
                    <a:pt x="212" y="507"/>
                    <a:pt x="364" y="600"/>
                  </a:cubicBezTo>
                  <a:cubicBezTo>
                    <a:pt x="440" y="647"/>
                    <a:pt x="514" y="693"/>
                    <a:pt x="569" y="728"/>
                  </a:cubicBezTo>
                  <a:cubicBezTo>
                    <a:pt x="597" y="745"/>
                    <a:pt x="619" y="760"/>
                    <a:pt x="635" y="772"/>
                  </a:cubicBezTo>
                  <a:cubicBezTo>
                    <a:pt x="643" y="777"/>
                    <a:pt x="649" y="782"/>
                    <a:pt x="653" y="785"/>
                  </a:cubicBezTo>
                  <a:cubicBezTo>
                    <a:pt x="655" y="787"/>
                    <a:pt x="657" y="788"/>
                    <a:pt x="657" y="789"/>
                  </a:cubicBezTo>
                  <a:cubicBezTo>
                    <a:pt x="658" y="790"/>
                    <a:pt x="658" y="790"/>
                    <a:pt x="658" y="790"/>
                  </a:cubicBezTo>
                  <a:cubicBezTo>
                    <a:pt x="658" y="790"/>
                    <a:pt x="658" y="790"/>
                    <a:pt x="658" y="790"/>
                  </a:cubicBezTo>
                  <a:cubicBezTo>
                    <a:pt x="660" y="789"/>
                    <a:pt x="660" y="789"/>
                    <a:pt x="660" y="789"/>
                  </a:cubicBezTo>
                  <a:cubicBezTo>
                    <a:pt x="658" y="789"/>
                    <a:pt x="658" y="789"/>
                    <a:pt x="658" y="789"/>
                  </a:cubicBezTo>
                  <a:cubicBezTo>
                    <a:pt x="658" y="790"/>
                    <a:pt x="658" y="790"/>
                    <a:pt x="658" y="790"/>
                  </a:cubicBezTo>
                  <a:cubicBezTo>
                    <a:pt x="660" y="789"/>
                    <a:pt x="660" y="789"/>
                    <a:pt x="660" y="789"/>
                  </a:cubicBezTo>
                  <a:cubicBezTo>
                    <a:pt x="658" y="789"/>
                    <a:pt x="658" y="789"/>
                    <a:pt x="658" y="789"/>
                  </a:cubicBezTo>
                  <a:cubicBezTo>
                    <a:pt x="661" y="789"/>
                    <a:pt x="661" y="789"/>
                    <a:pt x="661" y="789"/>
                  </a:cubicBezTo>
                  <a:cubicBezTo>
                    <a:pt x="659" y="788"/>
                    <a:pt x="659" y="788"/>
                    <a:pt x="659" y="788"/>
                  </a:cubicBezTo>
                  <a:cubicBezTo>
                    <a:pt x="658" y="788"/>
                    <a:pt x="658" y="789"/>
                    <a:pt x="658" y="789"/>
                  </a:cubicBezTo>
                  <a:cubicBezTo>
                    <a:pt x="661" y="789"/>
                    <a:pt x="661" y="789"/>
                    <a:pt x="661" y="789"/>
                  </a:cubicBezTo>
                  <a:cubicBezTo>
                    <a:pt x="659" y="788"/>
                    <a:pt x="659" y="788"/>
                    <a:pt x="659" y="788"/>
                  </a:cubicBezTo>
                  <a:cubicBezTo>
                    <a:pt x="662" y="790"/>
                    <a:pt x="662" y="790"/>
                    <a:pt x="662" y="790"/>
                  </a:cubicBezTo>
                  <a:cubicBezTo>
                    <a:pt x="659" y="788"/>
                    <a:pt x="659" y="788"/>
                    <a:pt x="659" y="788"/>
                  </a:cubicBezTo>
                  <a:cubicBezTo>
                    <a:pt x="662" y="790"/>
                    <a:pt x="662" y="790"/>
                    <a:pt x="662" y="790"/>
                  </a:cubicBezTo>
                  <a:cubicBezTo>
                    <a:pt x="660" y="786"/>
                    <a:pt x="660" y="786"/>
                    <a:pt x="660" y="786"/>
                  </a:cubicBezTo>
                  <a:cubicBezTo>
                    <a:pt x="660" y="786"/>
                    <a:pt x="659" y="787"/>
                    <a:pt x="659" y="788"/>
                  </a:cubicBezTo>
                  <a:cubicBezTo>
                    <a:pt x="662" y="790"/>
                    <a:pt x="662" y="790"/>
                    <a:pt x="662" y="790"/>
                  </a:cubicBezTo>
                  <a:cubicBezTo>
                    <a:pt x="660" y="786"/>
                    <a:pt x="660" y="786"/>
                    <a:pt x="660" y="786"/>
                  </a:cubicBezTo>
                  <a:cubicBezTo>
                    <a:pt x="662" y="789"/>
                    <a:pt x="662" y="789"/>
                    <a:pt x="662" y="789"/>
                  </a:cubicBezTo>
                  <a:cubicBezTo>
                    <a:pt x="662" y="786"/>
                    <a:pt x="662" y="786"/>
                    <a:pt x="662" y="786"/>
                  </a:cubicBezTo>
                  <a:cubicBezTo>
                    <a:pt x="661" y="786"/>
                    <a:pt x="661" y="786"/>
                    <a:pt x="660" y="786"/>
                  </a:cubicBezTo>
                  <a:cubicBezTo>
                    <a:pt x="662" y="789"/>
                    <a:pt x="662" y="789"/>
                    <a:pt x="662" y="789"/>
                  </a:cubicBezTo>
                  <a:cubicBezTo>
                    <a:pt x="662" y="786"/>
                    <a:pt x="662" y="786"/>
                    <a:pt x="662" y="786"/>
                  </a:cubicBezTo>
                  <a:cubicBezTo>
                    <a:pt x="662" y="788"/>
                    <a:pt x="662" y="788"/>
                    <a:pt x="662" y="788"/>
                  </a:cubicBezTo>
                  <a:cubicBezTo>
                    <a:pt x="662" y="786"/>
                    <a:pt x="662" y="786"/>
                    <a:pt x="662" y="786"/>
                  </a:cubicBezTo>
                  <a:cubicBezTo>
                    <a:pt x="662" y="786"/>
                    <a:pt x="662" y="786"/>
                    <a:pt x="662" y="786"/>
                  </a:cubicBezTo>
                  <a:cubicBezTo>
                    <a:pt x="662" y="788"/>
                    <a:pt x="662" y="788"/>
                    <a:pt x="662" y="788"/>
                  </a:cubicBezTo>
                  <a:cubicBezTo>
                    <a:pt x="662" y="786"/>
                    <a:pt x="662" y="786"/>
                    <a:pt x="662" y="786"/>
                  </a:cubicBezTo>
                  <a:cubicBezTo>
                    <a:pt x="662" y="786"/>
                    <a:pt x="661" y="785"/>
                    <a:pt x="659" y="785"/>
                  </a:cubicBezTo>
                  <a:cubicBezTo>
                    <a:pt x="652" y="781"/>
                    <a:pt x="637" y="772"/>
                    <a:pt x="615" y="760"/>
                  </a:cubicBezTo>
                  <a:cubicBezTo>
                    <a:pt x="540" y="716"/>
                    <a:pt x="388" y="625"/>
                    <a:pt x="255" y="545"/>
                  </a:cubicBezTo>
                  <a:cubicBezTo>
                    <a:pt x="189" y="505"/>
                    <a:pt x="127" y="468"/>
                    <a:pt x="82" y="441"/>
                  </a:cubicBezTo>
                  <a:cubicBezTo>
                    <a:pt x="59" y="427"/>
                    <a:pt x="41" y="416"/>
                    <a:pt x="28" y="408"/>
                  </a:cubicBezTo>
                  <a:cubicBezTo>
                    <a:pt x="22" y="404"/>
                    <a:pt x="17" y="401"/>
                    <a:pt x="14" y="399"/>
                  </a:cubicBezTo>
                  <a:cubicBezTo>
                    <a:pt x="10" y="397"/>
                    <a:pt x="8" y="396"/>
                    <a:pt x="8" y="396"/>
                  </a:cubicBezTo>
                  <a:cubicBezTo>
                    <a:pt x="7" y="395"/>
                    <a:pt x="6" y="395"/>
                    <a:pt x="4" y="396"/>
                  </a:cubicBezTo>
                  <a:cubicBezTo>
                    <a:pt x="3" y="397"/>
                    <a:pt x="2" y="398"/>
                    <a:pt x="2" y="399"/>
                  </a:cubicBezTo>
                  <a:cubicBezTo>
                    <a:pt x="2" y="400"/>
                    <a:pt x="3" y="401"/>
                    <a:pt x="3" y="401"/>
                  </a:cubicBezTo>
                  <a:cubicBezTo>
                    <a:pt x="3" y="402"/>
                    <a:pt x="3" y="402"/>
                    <a:pt x="3" y="402"/>
                  </a:cubicBezTo>
                  <a:cubicBezTo>
                    <a:pt x="4" y="402"/>
                    <a:pt x="4" y="402"/>
                    <a:pt x="4" y="402"/>
                  </a:cubicBezTo>
                  <a:cubicBezTo>
                    <a:pt x="4" y="403"/>
                    <a:pt x="4" y="403"/>
                    <a:pt x="4" y="403"/>
                  </a:cubicBezTo>
                  <a:cubicBezTo>
                    <a:pt x="5" y="403"/>
                    <a:pt x="6" y="404"/>
                    <a:pt x="8" y="405"/>
                  </a:cubicBezTo>
                  <a:cubicBezTo>
                    <a:pt x="56" y="436"/>
                    <a:pt x="631" y="794"/>
                    <a:pt x="631" y="795"/>
                  </a:cubicBezTo>
                  <a:cubicBezTo>
                    <a:pt x="633" y="791"/>
                    <a:pt x="633" y="791"/>
                    <a:pt x="633" y="791"/>
                  </a:cubicBezTo>
                  <a:cubicBezTo>
                    <a:pt x="635" y="788"/>
                    <a:pt x="635" y="788"/>
                    <a:pt x="635" y="788"/>
                  </a:cubicBezTo>
                  <a:cubicBezTo>
                    <a:pt x="9" y="413"/>
                    <a:pt x="9" y="413"/>
                    <a:pt x="9" y="413"/>
                  </a:cubicBezTo>
                  <a:cubicBezTo>
                    <a:pt x="8" y="413"/>
                    <a:pt x="7" y="413"/>
                    <a:pt x="6" y="413"/>
                  </a:cubicBezTo>
                  <a:cubicBezTo>
                    <a:pt x="5" y="413"/>
                    <a:pt x="4" y="414"/>
                    <a:pt x="4" y="415"/>
                  </a:cubicBezTo>
                  <a:cubicBezTo>
                    <a:pt x="3" y="416"/>
                    <a:pt x="3" y="417"/>
                    <a:pt x="3" y="418"/>
                  </a:cubicBezTo>
                  <a:cubicBezTo>
                    <a:pt x="4" y="419"/>
                    <a:pt x="4" y="419"/>
                    <a:pt x="5" y="420"/>
                  </a:cubicBezTo>
                  <a:cubicBezTo>
                    <a:pt x="5" y="420"/>
                    <a:pt x="7" y="421"/>
                    <a:pt x="12" y="424"/>
                  </a:cubicBezTo>
                  <a:cubicBezTo>
                    <a:pt x="45" y="443"/>
                    <a:pt x="193" y="531"/>
                    <a:pt x="333" y="616"/>
                  </a:cubicBezTo>
                  <a:cubicBezTo>
                    <a:pt x="403" y="659"/>
                    <a:pt x="471" y="701"/>
                    <a:pt x="521" y="734"/>
                  </a:cubicBezTo>
                  <a:cubicBezTo>
                    <a:pt x="546" y="750"/>
                    <a:pt x="567" y="764"/>
                    <a:pt x="582" y="774"/>
                  </a:cubicBezTo>
                  <a:cubicBezTo>
                    <a:pt x="589" y="779"/>
                    <a:pt x="595" y="784"/>
                    <a:pt x="598" y="787"/>
                  </a:cubicBezTo>
                  <a:cubicBezTo>
                    <a:pt x="600" y="788"/>
                    <a:pt x="601" y="790"/>
                    <a:pt x="602" y="791"/>
                  </a:cubicBezTo>
                  <a:cubicBezTo>
                    <a:pt x="603" y="791"/>
                    <a:pt x="603" y="792"/>
                    <a:pt x="603" y="792"/>
                  </a:cubicBezTo>
                  <a:cubicBezTo>
                    <a:pt x="603" y="792"/>
                    <a:pt x="603" y="792"/>
                    <a:pt x="603" y="792"/>
                  </a:cubicBezTo>
                  <a:cubicBezTo>
                    <a:pt x="605" y="791"/>
                    <a:pt x="605" y="791"/>
                    <a:pt x="605" y="791"/>
                  </a:cubicBezTo>
                  <a:cubicBezTo>
                    <a:pt x="603" y="791"/>
                    <a:pt x="603" y="791"/>
                    <a:pt x="603" y="791"/>
                  </a:cubicBezTo>
                  <a:cubicBezTo>
                    <a:pt x="603" y="791"/>
                    <a:pt x="603" y="792"/>
                    <a:pt x="603" y="792"/>
                  </a:cubicBezTo>
                  <a:cubicBezTo>
                    <a:pt x="605" y="791"/>
                    <a:pt x="605" y="791"/>
                    <a:pt x="605" y="791"/>
                  </a:cubicBezTo>
                  <a:cubicBezTo>
                    <a:pt x="603" y="791"/>
                    <a:pt x="603" y="791"/>
                    <a:pt x="603" y="791"/>
                  </a:cubicBezTo>
                  <a:cubicBezTo>
                    <a:pt x="606" y="791"/>
                    <a:pt x="606" y="791"/>
                    <a:pt x="606" y="791"/>
                  </a:cubicBezTo>
                  <a:cubicBezTo>
                    <a:pt x="603" y="789"/>
                    <a:pt x="603" y="789"/>
                    <a:pt x="603" y="789"/>
                  </a:cubicBezTo>
                  <a:cubicBezTo>
                    <a:pt x="603" y="790"/>
                    <a:pt x="603" y="790"/>
                    <a:pt x="603" y="791"/>
                  </a:cubicBezTo>
                  <a:cubicBezTo>
                    <a:pt x="606" y="791"/>
                    <a:pt x="606" y="791"/>
                    <a:pt x="606" y="791"/>
                  </a:cubicBezTo>
                  <a:cubicBezTo>
                    <a:pt x="603" y="789"/>
                    <a:pt x="603" y="789"/>
                    <a:pt x="603" y="789"/>
                  </a:cubicBezTo>
                  <a:cubicBezTo>
                    <a:pt x="607" y="791"/>
                    <a:pt x="607" y="791"/>
                    <a:pt x="607" y="791"/>
                  </a:cubicBezTo>
                  <a:cubicBezTo>
                    <a:pt x="609" y="788"/>
                    <a:pt x="609" y="788"/>
                    <a:pt x="609" y="788"/>
                  </a:cubicBezTo>
                  <a:cubicBezTo>
                    <a:pt x="8" y="429"/>
                    <a:pt x="8" y="429"/>
                    <a:pt x="8" y="429"/>
                  </a:cubicBezTo>
                  <a:cubicBezTo>
                    <a:pt x="6" y="428"/>
                    <a:pt x="4" y="428"/>
                    <a:pt x="3" y="430"/>
                  </a:cubicBezTo>
                  <a:cubicBezTo>
                    <a:pt x="2" y="432"/>
                    <a:pt x="2" y="434"/>
                    <a:pt x="4" y="435"/>
                  </a:cubicBezTo>
                  <a:cubicBezTo>
                    <a:pt x="4" y="435"/>
                    <a:pt x="6" y="437"/>
                    <a:pt x="10" y="439"/>
                  </a:cubicBezTo>
                  <a:cubicBezTo>
                    <a:pt x="42" y="458"/>
                    <a:pt x="184" y="544"/>
                    <a:pt x="318" y="626"/>
                  </a:cubicBezTo>
                  <a:cubicBezTo>
                    <a:pt x="386" y="667"/>
                    <a:pt x="451" y="708"/>
                    <a:pt x="499" y="739"/>
                  </a:cubicBezTo>
                  <a:cubicBezTo>
                    <a:pt x="523" y="754"/>
                    <a:pt x="543" y="767"/>
                    <a:pt x="557" y="777"/>
                  </a:cubicBezTo>
                  <a:cubicBezTo>
                    <a:pt x="564" y="782"/>
                    <a:pt x="569" y="786"/>
                    <a:pt x="573" y="788"/>
                  </a:cubicBezTo>
                  <a:cubicBezTo>
                    <a:pt x="575" y="790"/>
                    <a:pt x="576" y="791"/>
                    <a:pt x="577" y="792"/>
                  </a:cubicBezTo>
                  <a:cubicBezTo>
                    <a:pt x="577" y="792"/>
                    <a:pt x="578" y="793"/>
                    <a:pt x="578" y="793"/>
                  </a:cubicBezTo>
                  <a:cubicBezTo>
                    <a:pt x="578" y="793"/>
                    <a:pt x="578" y="793"/>
                    <a:pt x="578" y="793"/>
                  </a:cubicBezTo>
                  <a:cubicBezTo>
                    <a:pt x="580" y="791"/>
                    <a:pt x="580" y="791"/>
                    <a:pt x="580" y="791"/>
                  </a:cubicBezTo>
                  <a:cubicBezTo>
                    <a:pt x="577" y="791"/>
                    <a:pt x="577" y="791"/>
                    <a:pt x="577" y="791"/>
                  </a:cubicBezTo>
                  <a:cubicBezTo>
                    <a:pt x="577" y="792"/>
                    <a:pt x="578" y="793"/>
                    <a:pt x="578" y="793"/>
                  </a:cubicBezTo>
                  <a:cubicBezTo>
                    <a:pt x="580" y="791"/>
                    <a:pt x="580" y="791"/>
                    <a:pt x="580" y="791"/>
                  </a:cubicBezTo>
                  <a:cubicBezTo>
                    <a:pt x="577" y="791"/>
                    <a:pt x="577" y="791"/>
                    <a:pt x="577" y="791"/>
                  </a:cubicBezTo>
                  <a:cubicBezTo>
                    <a:pt x="581" y="791"/>
                    <a:pt x="581" y="791"/>
                    <a:pt x="581" y="791"/>
                  </a:cubicBezTo>
                  <a:cubicBezTo>
                    <a:pt x="578" y="789"/>
                    <a:pt x="578" y="789"/>
                    <a:pt x="578" y="789"/>
                  </a:cubicBezTo>
                  <a:cubicBezTo>
                    <a:pt x="577" y="790"/>
                    <a:pt x="577" y="791"/>
                    <a:pt x="577" y="791"/>
                  </a:cubicBezTo>
                  <a:cubicBezTo>
                    <a:pt x="581" y="791"/>
                    <a:pt x="581" y="791"/>
                    <a:pt x="581" y="791"/>
                  </a:cubicBezTo>
                  <a:cubicBezTo>
                    <a:pt x="578" y="789"/>
                    <a:pt x="578" y="789"/>
                    <a:pt x="578" y="789"/>
                  </a:cubicBezTo>
                  <a:cubicBezTo>
                    <a:pt x="578" y="789"/>
                    <a:pt x="578" y="789"/>
                    <a:pt x="578" y="789"/>
                  </a:cubicBezTo>
                  <a:cubicBezTo>
                    <a:pt x="580" y="791"/>
                    <a:pt x="580" y="791"/>
                    <a:pt x="580" y="791"/>
                  </a:cubicBezTo>
                  <a:cubicBezTo>
                    <a:pt x="579" y="788"/>
                    <a:pt x="579" y="788"/>
                    <a:pt x="579" y="788"/>
                  </a:cubicBezTo>
                  <a:cubicBezTo>
                    <a:pt x="579" y="788"/>
                    <a:pt x="578" y="789"/>
                    <a:pt x="578" y="789"/>
                  </a:cubicBezTo>
                  <a:cubicBezTo>
                    <a:pt x="580" y="791"/>
                    <a:pt x="580" y="791"/>
                    <a:pt x="580" y="791"/>
                  </a:cubicBezTo>
                  <a:cubicBezTo>
                    <a:pt x="579" y="788"/>
                    <a:pt x="579" y="788"/>
                    <a:pt x="579" y="788"/>
                  </a:cubicBezTo>
                  <a:cubicBezTo>
                    <a:pt x="580" y="790"/>
                    <a:pt x="580" y="790"/>
                    <a:pt x="580" y="790"/>
                  </a:cubicBezTo>
                  <a:cubicBezTo>
                    <a:pt x="580" y="788"/>
                    <a:pt x="580" y="788"/>
                    <a:pt x="580" y="788"/>
                  </a:cubicBezTo>
                  <a:cubicBezTo>
                    <a:pt x="579" y="788"/>
                    <a:pt x="579" y="788"/>
                    <a:pt x="579" y="788"/>
                  </a:cubicBezTo>
                  <a:cubicBezTo>
                    <a:pt x="580" y="790"/>
                    <a:pt x="580" y="790"/>
                    <a:pt x="580" y="790"/>
                  </a:cubicBezTo>
                  <a:cubicBezTo>
                    <a:pt x="580" y="788"/>
                    <a:pt x="580" y="788"/>
                    <a:pt x="580" y="788"/>
                  </a:cubicBezTo>
                  <a:cubicBezTo>
                    <a:pt x="580" y="789"/>
                    <a:pt x="580" y="789"/>
                    <a:pt x="580" y="789"/>
                  </a:cubicBezTo>
                  <a:cubicBezTo>
                    <a:pt x="580" y="788"/>
                    <a:pt x="580" y="788"/>
                    <a:pt x="580" y="788"/>
                  </a:cubicBezTo>
                  <a:cubicBezTo>
                    <a:pt x="580" y="788"/>
                    <a:pt x="580" y="788"/>
                    <a:pt x="580" y="788"/>
                  </a:cubicBezTo>
                  <a:cubicBezTo>
                    <a:pt x="580" y="789"/>
                    <a:pt x="580" y="789"/>
                    <a:pt x="580" y="789"/>
                  </a:cubicBezTo>
                  <a:cubicBezTo>
                    <a:pt x="580" y="788"/>
                    <a:pt x="580" y="788"/>
                    <a:pt x="580" y="788"/>
                  </a:cubicBezTo>
                  <a:cubicBezTo>
                    <a:pt x="580" y="788"/>
                    <a:pt x="580" y="788"/>
                    <a:pt x="580" y="788"/>
                  </a:cubicBezTo>
                  <a:cubicBezTo>
                    <a:pt x="579" y="788"/>
                    <a:pt x="578" y="788"/>
                    <a:pt x="576" y="787"/>
                  </a:cubicBezTo>
                  <a:cubicBezTo>
                    <a:pt x="573" y="786"/>
                    <a:pt x="567" y="784"/>
                    <a:pt x="560" y="780"/>
                  </a:cubicBezTo>
                  <a:cubicBezTo>
                    <a:pt x="534" y="767"/>
                    <a:pt x="486" y="740"/>
                    <a:pt x="429" y="706"/>
                  </a:cubicBezTo>
                  <a:cubicBezTo>
                    <a:pt x="345" y="655"/>
                    <a:pt x="240" y="589"/>
                    <a:pt x="156" y="537"/>
                  </a:cubicBezTo>
                  <a:cubicBezTo>
                    <a:pt x="115" y="510"/>
                    <a:pt x="78" y="487"/>
                    <a:pt x="52" y="471"/>
                  </a:cubicBezTo>
                  <a:cubicBezTo>
                    <a:pt x="39" y="462"/>
                    <a:pt x="29" y="456"/>
                    <a:pt x="22" y="451"/>
                  </a:cubicBezTo>
                  <a:cubicBezTo>
                    <a:pt x="15" y="446"/>
                    <a:pt x="11" y="444"/>
                    <a:pt x="11" y="444"/>
                  </a:cubicBezTo>
                  <a:cubicBezTo>
                    <a:pt x="9" y="447"/>
                    <a:pt x="9" y="447"/>
                    <a:pt x="9" y="447"/>
                  </a:cubicBezTo>
                  <a:cubicBezTo>
                    <a:pt x="7" y="451"/>
                    <a:pt x="7" y="451"/>
                    <a:pt x="7" y="451"/>
                  </a:cubicBezTo>
                  <a:cubicBezTo>
                    <a:pt x="558" y="795"/>
                    <a:pt x="558" y="795"/>
                    <a:pt x="558" y="795"/>
                  </a:cubicBezTo>
                  <a:cubicBezTo>
                    <a:pt x="560" y="792"/>
                    <a:pt x="560" y="792"/>
                    <a:pt x="560" y="792"/>
                  </a:cubicBezTo>
                  <a:cubicBezTo>
                    <a:pt x="557" y="790"/>
                    <a:pt x="557" y="790"/>
                    <a:pt x="557" y="790"/>
                  </a:cubicBezTo>
                  <a:cubicBezTo>
                    <a:pt x="560" y="792"/>
                    <a:pt x="560" y="792"/>
                    <a:pt x="560" y="792"/>
                  </a:cubicBezTo>
                  <a:cubicBezTo>
                    <a:pt x="559" y="788"/>
                    <a:pt x="559" y="788"/>
                    <a:pt x="559" y="788"/>
                  </a:cubicBezTo>
                  <a:cubicBezTo>
                    <a:pt x="558" y="789"/>
                    <a:pt x="558" y="789"/>
                    <a:pt x="557" y="790"/>
                  </a:cubicBezTo>
                  <a:cubicBezTo>
                    <a:pt x="560" y="792"/>
                    <a:pt x="560" y="792"/>
                    <a:pt x="560" y="792"/>
                  </a:cubicBezTo>
                  <a:cubicBezTo>
                    <a:pt x="559" y="788"/>
                    <a:pt x="559" y="788"/>
                    <a:pt x="559" y="788"/>
                  </a:cubicBezTo>
                  <a:cubicBezTo>
                    <a:pt x="560" y="792"/>
                    <a:pt x="560" y="792"/>
                    <a:pt x="560" y="792"/>
                  </a:cubicBezTo>
                  <a:cubicBezTo>
                    <a:pt x="560" y="788"/>
                    <a:pt x="560" y="788"/>
                    <a:pt x="560" y="788"/>
                  </a:cubicBezTo>
                  <a:cubicBezTo>
                    <a:pt x="560" y="788"/>
                    <a:pt x="559" y="788"/>
                    <a:pt x="559" y="788"/>
                  </a:cubicBezTo>
                  <a:cubicBezTo>
                    <a:pt x="560" y="792"/>
                    <a:pt x="560" y="792"/>
                    <a:pt x="560" y="792"/>
                  </a:cubicBezTo>
                  <a:cubicBezTo>
                    <a:pt x="560" y="788"/>
                    <a:pt x="560" y="788"/>
                    <a:pt x="560" y="788"/>
                  </a:cubicBezTo>
                  <a:cubicBezTo>
                    <a:pt x="560" y="790"/>
                    <a:pt x="560" y="790"/>
                    <a:pt x="560" y="790"/>
                  </a:cubicBezTo>
                  <a:cubicBezTo>
                    <a:pt x="560" y="788"/>
                    <a:pt x="560" y="788"/>
                    <a:pt x="560" y="788"/>
                  </a:cubicBezTo>
                  <a:cubicBezTo>
                    <a:pt x="560" y="788"/>
                    <a:pt x="560" y="788"/>
                    <a:pt x="560" y="788"/>
                  </a:cubicBezTo>
                  <a:cubicBezTo>
                    <a:pt x="560" y="790"/>
                    <a:pt x="560" y="790"/>
                    <a:pt x="560" y="790"/>
                  </a:cubicBezTo>
                  <a:cubicBezTo>
                    <a:pt x="560" y="788"/>
                    <a:pt x="560" y="788"/>
                    <a:pt x="560" y="788"/>
                  </a:cubicBezTo>
                  <a:cubicBezTo>
                    <a:pt x="560" y="788"/>
                    <a:pt x="559" y="788"/>
                    <a:pt x="558" y="787"/>
                  </a:cubicBezTo>
                  <a:cubicBezTo>
                    <a:pt x="552" y="784"/>
                    <a:pt x="539" y="777"/>
                    <a:pt x="521" y="767"/>
                  </a:cubicBezTo>
                  <a:cubicBezTo>
                    <a:pt x="459" y="730"/>
                    <a:pt x="336" y="653"/>
                    <a:pt x="227" y="586"/>
                  </a:cubicBezTo>
                  <a:cubicBezTo>
                    <a:pt x="172" y="553"/>
                    <a:pt x="121" y="521"/>
                    <a:pt x="82" y="498"/>
                  </a:cubicBezTo>
                  <a:cubicBezTo>
                    <a:pt x="62" y="487"/>
                    <a:pt x="46" y="478"/>
                    <a:pt x="34" y="471"/>
                  </a:cubicBezTo>
                  <a:cubicBezTo>
                    <a:pt x="27" y="468"/>
                    <a:pt x="22" y="465"/>
                    <a:pt x="18" y="464"/>
                  </a:cubicBezTo>
                  <a:cubicBezTo>
                    <a:pt x="16" y="463"/>
                    <a:pt x="15" y="462"/>
                    <a:pt x="13" y="461"/>
                  </a:cubicBezTo>
                  <a:cubicBezTo>
                    <a:pt x="12" y="461"/>
                    <a:pt x="11" y="461"/>
                    <a:pt x="9" y="461"/>
                  </a:cubicBezTo>
                  <a:cubicBezTo>
                    <a:pt x="9" y="461"/>
                    <a:pt x="8" y="461"/>
                    <a:pt x="7" y="461"/>
                  </a:cubicBezTo>
                  <a:cubicBezTo>
                    <a:pt x="7" y="461"/>
                    <a:pt x="6" y="462"/>
                    <a:pt x="5" y="463"/>
                  </a:cubicBezTo>
                  <a:cubicBezTo>
                    <a:pt x="4" y="464"/>
                    <a:pt x="4" y="465"/>
                    <a:pt x="5" y="466"/>
                  </a:cubicBezTo>
                  <a:cubicBezTo>
                    <a:pt x="5" y="467"/>
                    <a:pt x="5" y="468"/>
                    <a:pt x="6" y="468"/>
                  </a:cubicBezTo>
                  <a:cubicBezTo>
                    <a:pt x="6" y="468"/>
                    <a:pt x="8" y="469"/>
                    <a:pt x="12" y="471"/>
                  </a:cubicBezTo>
                  <a:cubicBezTo>
                    <a:pt x="41" y="488"/>
                    <a:pt x="169" y="562"/>
                    <a:pt x="289" y="635"/>
                  </a:cubicBezTo>
                  <a:cubicBezTo>
                    <a:pt x="350" y="671"/>
                    <a:pt x="408" y="708"/>
                    <a:pt x="452" y="736"/>
                  </a:cubicBezTo>
                  <a:cubicBezTo>
                    <a:pt x="474" y="750"/>
                    <a:pt x="492" y="762"/>
                    <a:pt x="504" y="772"/>
                  </a:cubicBezTo>
                  <a:cubicBezTo>
                    <a:pt x="510" y="776"/>
                    <a:pt x="515" y="780"/>
                    <a:pt x="518" y="783"/>
                  </a:cubicBezTo>
                  <a:cubicBezTo>
                    <a:pt x="520" y="785"/>
                    <a:pt x="521" y="786"/>
                    <a:pt x="522" y="787"/>
                  </a:cubicBezTo>
                  <a:cubicBezTo>
                    <a:pt x="522" y="787"/>
                    <a:pt x="522" y="788"/>
                    <a:pt x="522" y="788"/>
                  </a:cubicBezTo>
                  <a:cubicBezTo>
                    <a:pt x="522" y="788"/>
                    <a:pt x="522" y="788"/>
                    <a:pt x="522" y="788"/>
                  </a:cubicBezTo>
                  <a:cubicBezTo>
                    <a:pt x="523" y="787"/>
                    <a:pt x="523" y="787"/>
                    <a:pt x="523" y="787"/>
                  </a:cubicBezTo>
                  <a:cubicBezTo>
                    <a:pt x="522" y="787"/>
                    <a:pt x="522" y="787"/>
                    <a:pt x="522" y="787"/>
                  </a:cubicBezTo>
                  <a:cubicBezTo>
                    <a:pt x="522" y="788"/>
                    <a:pt x="522" y="788"/>
                    <a:pt x="522" y="788"/>
                  </a:cubicBezTo>
                  <a:cubicBezTo>
                    <a:pt x="523" y="787"/>
                    <a:pt x="523" y="787"/>
                    <a:pt x="523" y="787"/>
                  </a:cubicBezTo>
                  <a:cubicBezTo>
                    <a:pt x="522" y="787"/>
                    <a:pt x="522" y="787"/>
                    <a:pt x="522" y="787"/>
                  </a:cubicBezTo>
                  <a:cubicBezTo>
                    <a:pt x="525" y="787"/>
                    <a:pt x="525" y="787"/>
                    <a:pt x="525" y="787"/>
                  </a:cubicBezTo>
                  <a:cubicBezTo>
                    <a:pt x="523" y="786"/>
                    <a:pt x="523" y="786"/>
                    <a:pt x="523" y="786"/>
                  </a:cubicBezTo>
                  <a:cubicBezTo>
                    <a:pt x="522" y="787"/>
                    <a:pt x="522" y="787"/>
                    <a:pt x="522" y="787"/>
                  </a:cubicBezTo>
                  <a:cubicBezTo>
                    <a:pt x="525" y="787"/>
                    <a:pt x="525" y="787"/>
                    <a:pt x="525" y="787"/>
                  </a:cubicBezTo>
                  <a:cubicBezTo>
                    <a:pt x="523" y="786"/>
                    <a:pt x="523" y="786"/>
                    <a:pt x="523" y="786"/>
                  </a:cubicBezTo>
                  <a:cubicBezTo>
                    <a:pt x="523" y="786"/>
                    <a:pt x="523" y="786"/>
                    <a:pt x="523" y="786"/>
                  </a:cubicBezTo>
                  <a:cubicBezTo>
                    <a:pt x="525" y="788"/>
                    <a:pt x="525" y="788"/>
                    <a:pt x="525" y="788"/>
                  </a:cubicBezTo>
                  <a:cubicBezTo>
                    <a:pt x="524" y="785"/>
                    <a:pt x="524" y="785"/>
                    <a:pt x="524" y="785"/>
                  </a:cubicBezTo>
                  <a:cubicBezTo>
                    <a:pt x="524" y="785"/>
                    <a:pt x="523" y="785"/>
                    <a:pt x="523" y="786"/>
                  </a:cubicBezTo>
                  <a:cubicBezTo>
                    <a:pt x="525" y="788"/>
                    <a:pt x="525" y="788"/>
                    <a:pt x="525" y="788"/>
                  </a:cubicBezTo>
                  <a:cubicBezTo>
                    <a:pt x="524" y="785"/>
                    <a:pt x="524" y="785"/>
                    <a:pt x="524" y="785"/>
                  </a:cubicBezTo>
                  <a:cubicBezTo>
                    <a:pt x="525" y="787"/>
                    <a:pt x="525" y="787"/>
                    <a:pt x="525" y="787"/>
                  </a:cubicBezTo>
                  <a:cubicBezTo>
                    <a:pt x="525" y="785"/>
                    <a:pt x="525" y="785"/>
                    <a:pt x="525" y="785"/>
                  </a:cubicBezTo>
                  <a:cubicBezTo>
                    <a:pt x="525" y="785"/>
                    <a:pt x="525" y="785"/>
                    <a:pt x="524" y="785"/>
                  </a:cubicBezTo>
                  <a:cubicBezTo>
                    <a:pt x="525" y="787"/>
                    <a:pt x="525" y="787"/>
                    <a:pt x="525" y="787"/>
                  </a:cubicBezTo>
                  <a:cubicBezTo>
                    <a:pt x="525" y="785"/>
                    <a:pt x="525" y="785"/>
                    <a:pt x="525" y="785"/>
                  </a:cubicBezTo>
                  <a:cubicBezTo>
                    <a:pt x="525" y="785"/>
                    <a:pt x="525" y="785"/>
                    <a:pt x="525" y="785"/>
                  </a:cubicBezTo>
                  <a:cubicBezTo>
                    <a:pt x="525" y="785"/>
                    <a:pt x="525" y="785"/>
                    <a:pt x="525" y="785"/>
                  </a:cubicBezTo>
                  <a:cubicBezTo>
                    <a:pt x="525" y="785"/>
                    <a:pt x="525" y="785"/>
                    <a:pt x="525" y="785"/>
                  </a:cubicBezTo>
                  <a:cubicBezTo>
                    <a:pt x="525" y="785"/>
                    <a:pt x="525" y="785"/>
                    <a:pt x="525" y="785"/>
                  </a:cubicBezTo>
                  <a:cubicBezTo>
                    <a:pt x="525" y="785"/>
                    <a:pt x="525" y="785"/>
                    <a:pt x="525" y="785"/>
                  </a:cubicBezTo>
                  <a:cubicBezTo>
                    <a:pt x="525" y="785"/>
                    <a:pt x="524" y="784"/>
                    <a:pt x="522" y="784"/>
                  </a:cubicBezTo>
                  <a:cubicBezTo>
                    <a:pt x="519" y="783"/>
                    <a:pt x="514" y="780"/>
                    <a:pt x="508" y="777"/>
                  </a:cubicBezTo>
                  <a:cubicBezTo>
                    <a:pt x="485" y="765"/>
                    <a:pt x="442" y="740"/>
                    <a:pt x="390" y="709"/>
                  </a:cubicBezTo>
                  <a:cubicBezTo>
                    <a:pt x="313" y="663"/>
                    <a:pt x="218" y="604"/>
                    <a:pt x="142" y="556"/>
                  </a:cubicBezTo>
                  <a:cubicBezTo>
                    <a:pt x="104" y="533"/>
                    <a:pt x="70" y="512"/>
                    <a:pt x="46" y="497"/>
                  </a:cubicBezTo>
                  <a:cubicBezTo>
                    <a:pt x="35" y="490"/>
                    <a:pt x="25" y="484"/>
                    <a:pt x="19" y="479"/>
                  </a:cubicBezTo>
                  <a:cubicBezTo>
                    <a:pt x="12" y="475"/>
                    <a:pt x="8" y="473"/>
                    <a:pt x="8" y="473"/>
                  </a:cubicBezTo>
                  <a:cubicBezTo>
                    <a:pt x="6" y="476"/>
                    <a:pt x="6" y="476"/>
                    <a:pt x="6" y="476"/>
                  </a:cubicBezTo>
                  <a:cubicBezTo>
                    <a:pt x="4" y="480"/>
                    <a:pt x="4" y="480"/>
                    <a:pt x="4" y="480"/>
                  </a:cubicBezTo>
                  <a:cubicBezTo>
                    <a:pt x="4" y="480"/>
                    <a:pt x="6" y="481"/>
                    <a:pt x="10" y="483"/>
                  </a:cubicBezTo>
                  <a:cubicBezTo>
                    <a:pt x="37" y="499"/>
                    <a:pt x="161" y="571"/>
                    <a:pt x="278" y="642"/>
                  </a:cubicBezTo>
                  <a:cubicBezTo>
                    <a:pt x="336" y="677"/>
                    <a:pt x="393" y="712"/>
                    <a:pt x="435" y="740"/>
                  </a:cubicBezTo>
                  <a:cubicBezTo>
                    <a:pt x="456" y="753"/>
                    <a:pt x="473" y="765"/>
                    <a:pt x="485" y="774"/>
                  </a:cubicBezTo>
                  <a:cubicBezTo>
                    <a:pt x="491" y="778"/>
                    <a:pt x="496" y="782"/>
                    <a:pt x="499" y="785"/>
                  </a:cubicBezTo>
                  <a:cubicBezTo>
                    <a:pt x="500" y="786"/>
                    <a:pt x="502" y="787"/>
                    <a:pt x="502" y="788"/>
                  </a:cubicBezTo>
                  <a:cubicBezTo>
                    <a:pt x="502" y="789"/>
                    <a:pt x="503" y="789"/>
                    <a:pt x="503" y="789"/>
                  </a:cubicBezTo>
                  <a:cubicBezTo>
                    <a:pt x="503" y="789"/>
                    <a:pt x="503" y="789"/>
                    <a:pt x="503" y="789"/>
                  </a:cubicBezTo>
                  <a:cubicBezTo>
                    <a:pt x="504" y="788"/>
                    <a:pt x="504" y="788"/>
                    <a:pt x="504" y="788"/>
                  </a:cubicBezTo>
                  <a:cubicBezTo>
                    <a:pt x="503" y="788"/>
                    <a:pt x="503" y="788"/>
                    <a:pt x="503" y="788"/>
                  </a:cubicBezTo>
                  <a:cubicBezTo>
                    <a:pt x="503" y="789"/>
                    <a:pt x="503" y="789"/>
                    <a:pt x="503" y="789"/>
                  </a:cubicBezTo>
                  <a:cubicBezTo>
                    <a:pt x="504" y="788"/>
                    <a:pt x="504" y="788"/>
                    <a:pt x="504" y="788"/>
                  </a:cubicBezTo>
                  <a:cubicBezTo>
                    <a:pt x="503" y="788"/>
                    <a:pt x="503" y="788"/>
                    <a:pt x="503" y="788"/>
                  </a:cubicBezTo>
                  <a:cubicBezTo>
                    <a:pt x="505" y="788"/>
                    <a:pt x="505" y="788"/>
                    <a:pt x="505" y="788"/>
                  </a:cubicBezTo>
                  <a:cubicBezTo>
                    <a:pt x="503" y="787"/>
                    <a:pt x="503" y="787"/>
                    <a:pt x="503" y="787"/>
                  </a:cubicBezTo>
                  <a:cubicBezTo>
                    <a:pt x="503" y="787"/>
                    <a:pt x="503" y="788"/>
                    <a:pt x="503" y="788"/>
                  </a:cubicBezTo>
                  <a:cubicBezTo>
                    <a:pt x="505" y="788"/>
                    <a:pt x="505" y="788"/>
                    <a:pt x="505" y="788"/>
                  </a:cubicBezTo>
                  <a:cubicBezTo>
                    <a:pt x="503" y="787"/>
                    <a:pt x="503" y="787"/>
                    <a:pt x="503" y="787"/>
                  </a:cubicBezTo>
                  <a:cubicBezTo>
                    <a:pt x="506" y="789"/>
                    <a:pt x="506" y="789"/>
                    <a:pt x="506" y="789"/>
                  </a:cubicBezTo>
                  <a:cubicBezTo>
                    <a:pt x="508" y="785"/>
                    <a:pt x="508" y="785"/>
                    <a:pt x="508" y="785"/>
                  </a:cubicBezTo>
                  <a:cubicBezTo>
                    <a:pt x="508" y="785"/>
                    <a:pt x="391" y="710"/>
                    <a:pt x="271" y="635"/>
                  </a:cubicBezTo>
                  <a:cubicBezTo>
                    <a:pt x="210" y="598"/>
                    <a:pt x="149" y="560"/>
                    <a:pt x="101" y="532"/>
                  </a:cubicBezTo>
                  <a:cubicBezTo>
                    <a:pt x="77" y="518"/>
                    <a:pt x="56" y="506"/>
                    <a:pt x="40" y="498"/>
                  </a:cubicBezTo>
                  <a:cubicBezTo>
                    <a:pt x="32" y="494"/>
                    <a:pt x="26" y="490"/>
                    <a:pt x="20" y="488"/>
                  </a:cubicBezTo>
                  <a:cubicBezTo>
                    <a:pt x="18" y="487"/>
                    <a:pt x="15" y="486"/>
                    <a:pt x="13" y="485"/>
                  </a:cubicBezTo>
                  <a:cubicBezTo>
                    <a:pt x="11" y="485"/>
                    <a:pt x="10" y="484"/>
                    <a:pt x="8" y="484"/>
                  </a:cubicBezTo>
                  <a:cubicBezTo>
                    <a:pt x="8" y="484"/>
                    <a:pt x="7" y="484"/>
                    <a:pt x="6" y="485"/>
                  </a:cubicBezTo>
                  <a:cubicBezTo>
                    <a:pt x="5" y="485"/>
                    <a:pt x="4" y="486"/>
                    <a:pt x="3" y="487"/>
                  </a:cubicBezTo>
                  <a:cubicBezTo>
                    <a:pt x="2" y="489"/>
                    <a:pt x="3" y="491"/>
                    <a:pt x="5" y="492"/>
                  </a:cubicBezTo>
                  <a:cubicBezTo>
                    <a:pt x="486" y="793"/>
                    <a:pt x="486" y="793"/>
                    <a:pt x="486" y="793"/>
                  </a:cubicBezTo>
                  <a:cubicBezTo>
                    <a:pt x="487" y="793"/>
                    <a:pt x="488" y="794"/>
                    <a:pt x="489" y="793"/>
                  </a:cubicBezTo>
                  <a:cubicBezTo>
                    <a:pt x="490" y="793"/>
                    <a:pt x="491" y="793"/>
                    <a:pt x="492" y="792"/>
                  </a:cubicBezTo>
                  <a:cubicBezTo>
                    <a:pt x="492" y="791"/>
                    <a:pt x="492" y="790"/>
                    <a:pt x="492" y="789"/>
                  </a:cubicBezTo>
                  <a:cubicBezTo>
                    <a:pt x="492" y="788"/>
                    <a:pt x="491" y="787"/>
                    <a:pt x="490" y="786"/>
                  </a:cubicBezTo>
                  <a:cubicBezTo>
                    <a:pt x="490" y="786"/>
                    <a:pt x="376" y="716"/>
                    <a:pt x="258" y="645"/>
                  </a:cubicBezTo>
                  <a:cubicBezTo>
                    <a:pt x="199" y="610"/>
                    <a:pt x="140" y="574"/>
                    <a:pt x="93" y="548"/>
                  </a:cubicBezTo>
                  <a:cubicBezTo>
                    <a:pt x="70" y="535"/>
                    <a:pt x="50" y="524"/>
                    <a:pt x="35" y="516"/>
                  </a:cubicBezTo>
                  <a:cubicBezTo>
                    <a:pt x="28" y="512"/>
                    <a:pt x="21" y="509"/>
                    <a:pt x="17" y="507"/>
                  </a:cubicBezTo>
                  <a:cubicBezTo>
                    <a:pt x="14" y="506"/>
                    <a:pt x="12" y="505"/>
                    <a:pt x="10" y="504"/>
                  </a:cubicBezTo>
                  <a:cubicBezTo>
                    <a:pt x="9" y="504"/>
                    <a:pt x="7" y="503"/>
                    <a:pt x="6" y="503"/>
                  </a:cubicBezTo>
                  <a:cubicBezTo>
                    <a:pt x="5" y="503"/>
                    <a:pt x="5" y="503"/>
                    <a:pt x="4" y="504"/>
                  </a:cubicBezTo>
                  <a:cubicBezTo>
                    <a:pt x="3" y="504"/>
                    <a:pt x="2" y="504"/>
                    <a:pt x="2" y="505"/>
                  </a:cubicBezTo>
                  <a:cubicBezTo>
                    <a:pt x="0" y="507"/>
                    <a:pt x="1" y="510"/>
                    <a:pt x="3" y="511"/>
                  </a:cubicBezTo>
                  <a:cubicBezTo>
                    <a:pt x="457" y="795"/>
                    <a:pt x="457" y="795"/>
                    <a:pt x="457" y="795"/>
                  </a:cubicBezTo>
                  <a:cubicBezTo>
                    <a:pt x="460" y="792"/>
                    <a:pt x="460" y="792"/>
                    <a:pt x="460" y="792"/>
                  </a:cubicBezTo>
                  <a:cubicBezTo>
                    <a:pt x="456" y="790"/>
                    <a:pt x="456" y="790"/>
                    <a:pt x="456" y="790"/>
                  </a:cubicBezTo>
                  <a:cubicBezTo>
                    <a:pt x="459" y="792"/>
                    <a:pt x="459" y="792"/>
                    <a:pt x="459" y="792"/>
                  </a:cubicBezTo>
                  <a:cubicBezTo>
                    <a:pt x="458" y="788"/>
                    <a:pt x="458" y="788"/>
                    <a:pt x="458" y="788"/>
                  </a:cubicBezTo>
                  <a:cubicBezTo>
                    <a:pt x="458" y="788"/>
                    <a:pt x="457" y="789"/>
                    <a:pt x="456" y="790"/>
                  </a:cubicBezTo>
                  <a:cubicBezTo>
                    <a:pt x="459" y="792"/>
                    <a:pt x="459" y="792"/>
                    <a:pt x="459" y="792"/>
                  </a:cubicBezTo>
                  <a:cubicBezTo>
                    <a:pt x="458" y="788"/>
                    <a:pt x="458" y="788"/>
                    <a:pt x="458" y="788"/>
                  </a:cubicBezTo>
                  <a:cubicBezTo>
                    <a:pt x="459" y="791"/>
                    <a:pt x="459" y="791"/>
                    <a:pt x="459" y="791"/>
                  </a:cubicBezTo>
                  <a:cubicBezTo>
                    <a:pt x="459" y="788"/>
                    <a:pt x="459" y="788"/>
                    <a:pt x="459" y="788"/>
                  </a:cubicBezTo>
                  <a:cubicBezTo>
                    <a:pt x="459" y="788"/>
                    <a:pt x="459" y="788"/>
                    <a:pt x="458" y="788"/>
                  </a:cubicBezTo>
                  <a:cubicBezTo>
                    <a:pt x="459" y="791"/>
                    <a:pt x="459" y="791"/>
                    <a:pt x="459" y="791"/>
                  </a:cubicBezTo>
                  <a:cubicBezTo>
                    <a:pt x="459" y="788"/>
                    <a:pt x="459" y="788"/>
                    <a:pt x="459" y="788"/>
                  </a:cubicBezTo>
                  <a:cubicBezTo>
                    <a:pt x="459" y="790"/>
                    <a:pt x="459" y="790"/>
                    <a:pt x="459" y="790"/>
                  </a:cubicBezTo>
                  <a:cubicBezTo>
                    <a:pt x="460" y="788"/>
                    <a:pt x="460" y="788"/>
                    <a:pt x="460" y="788"/>
                  </a:cubicBezTo>
                  <a:cubicBezTo>
                    <a:pt x="459" y="788"/>
                    <a:pt x="459" y="788"/>
                    <a:pt x="459" y="788"/>
                  </a:cubicBezTo>
                  <a:cubicBezTo>
                    <a:pt x="459" y="790"/>
                    <a:pt x="459" y="790"/>
                    <a:pt x="459" y="790"/>
                  </a:cubicBezTo>
                  <a:cubicBezTo>
                    <a:pt x="460" y="788"/>
                    <a:pt x="460" y="788"/>
                    <a:pt x="460" y="788"/>
                  </a:cubicBezTo>
                  <a:cubicBezTo>
                    <a:pt x="460" y="788"/>
                    <a:pt x="460" y="788"/>
                    <a:pt x="460" y="788"/>
                  </a:cubicBezTo>
                  <a:cubicBezTo>
                    <a:pt x="460" y="788"/>
                    <a:pt x="459" y="787"/>
                    <a:pt x="457" y="787"/>
                  </a:cubicBezTo>
                  <a:cubicBezTo>
                    <a:pt x="452" y="784"/>
                    <a:pt x="441" y="778"/>
                    <a:pt x="427" y="769"/>
                  </a:cubicBezTo>
                  <a:cubicBezTo>
                    <a:pt x="376" y="739"/>
                    <a:pt x="276" y="676"/>
                    <a:pt x="187" y="621"/>
                  </a:cubicBezTo>
                  <a:cubicBezTo>
                    <a:pt x="142" y="594"/>
                    <a:pt x="100" y="568"/>
                    <a:pt x="67" y="550"/>
                  </a:cubicBezTo>
                  <a:cubicBezTo>
                    <a:pt x="51" y="540"/>
                    <a:pt x="37" y="533"/>
                    <a:pt x="27" y="527"/>
                  </a:cubicBezTo>
                  <a:cubicBezTo>
                    <a:pt x="22" y="525"/>
                    <a:pt x="17" y="523"/>
                    <a:pt x="14" y="521"/>
                  </a:cubicBezTo>
                  <a:cubicBezTo>
                    <a:pt x="12" y="520"/>
                    <a:pt x="10" y="520"/>
                    <a:pt x="9" y="520"/>
                  </a:cubicBezTo>
                  <a:cubicBezTo>
                    <a:pt x="7" y="519"/>
                    <a:pt x="6" y="519"/>
                    <a:pt x="5" y="519"/>
                  </a:cubicBezTo>
                  <a:cubicBezTo>
                    <a:pt x="4" y="519"/>
                    <a:pt x="4" y="519"/>
                    <a:pt x="3" y="519"/>
                  </a:cubicBezTo>
                  <a:cubicBezTo>
                    <a:pt x="2" y="519"/>
                    <a:pt x="1" y="520"/>
                    <a:pt x="0" y="521"/>
                  </a:cubicBezTo>
                  <a:cubicBezTo>
                    <a:pt x="0" y="522"/>
                    <a:pt x="0" y="523"/>
                    <a:pt x="0" y="524"/>
                  </a:cubicBezTo>
                  <a:cubicBezTo>
                    <a:pt x="0" y="525"/>
                    <a:pt x="1" y="526"/>
                    <a:pt x="2" y="526"/>
                  </a:cubicBezTo>
                  <a:cubicBezTo>
                    <a:pt x="2" y="526"/>
                    <a:pt x="3" y="527"/>
                    <a:pt x="6" y="529"/>
                  </a:cubicBezTo>
                  <a:cubicBezTo>
                    <a:pt x="30" y="544"/>
                    <a:pt x="135" y="608"/>
                    <a:pt x="235" y="670"/>
                  </a:cubicBezTo>
                  <a:cubicBezTo>
                    <a:pt x="285" y="701"/>
                    <a:pt x="333" y="731"/>
                    <a:pt x="369" y="754"/>
                  </a:cubicBezTo>
                  <a:cubicBezTo>
                    <a:pt x="387" y="765"/>
                    <a:pt x="402" y="775"/>
                    <a:pt x="412" y="781"/>
                  </a:cubicBezTo>
                  <a:cubicBezTo>
                    <a:pt x="417" y="785"/>
                    <a:pt x="421" y="788"/>
                    <a:pt x="424" y="789"/>
                  </a:cubicBezTo>
                  <a:cubicBezTo>
                    <a:pt x="425" y="790"/>
                    <a:pt x="426" y="791"/>
                    <a:pt x="427" y="792"/>
                  </a:cubicBezTo>
                  <a:cubicBezTo>
                    <a:pt x="427" y="792"/>
                    <a:pt x="427" y="792"/>
                    <a:pt x="427" y="792"/>
                  </a:cubicBezTo>
                  <a:cubicBezTo>
                    <a:pt x="429" y="791"/>
                    <a:pt x="429" y="791"/>
                    <a:pt x="429" y="791"/>
                  </a:cubicBezTo>
                  <a:cubicBezTo>
                    <a:pt x="427" y="792"/>
                    <a:pt x="427" y="792"/>
                    <a:pt x="427" y="792"/>
                  </a:cubicBezTo>
                  <a:cubicBezTo>
                    <a:pt x="427" y="792"/>
                    <a:pt x="427" y="792"/>
                    <a:pt x="427" y="792"/>
                  </a:cubicBezTo>
                  <a:cubicBezTo>
                    <a:pt x="429" y="791"/>
                    <a:pt x="429" y="791"/>
                    <a:pt x="429" y="791"/>
                  </a:cubicBezTo>
                  <a:cubicBezTo>
                    <a:pt x="427" y="792"/>
                    <a:pt x="427" y="792"/>
                    <a:pt x="427" y="792"/>
                  </a:cubicBezTo>
                  <a:cubicBezTo>
                    <a:pt x="430" y="790"/>
                    <a:pt x="430" y="790"/>
                    <a:pt x="430" y="790"/>
                  </a:cubicBezTo>
                  <a:cubicBezTo>
                    <a:pt x="427" y="791"/>
                    <a:pt x="427" y="791"/>
                    <a:pt x="427" y="791"/>
                  </a:cubicBezTo>
                  <a:cubicBezTo>
                    <a:pt x="427" y="792"/>
                    <a:pt x="427" y="792"/>
                    <a:pt x="427" y="792"/>
                  </a:cubicBezTo>
                  <a:cubicBezTo>
                    <a:pt x="430" y="790"/>
                    <a:pt x="430" y="790"/>
                    <a:pt x="430" y="790"/>
                  </a:cubicBezTo>
                  <a:cubicBezTo>
                    <a:pt x="427" y="791"/>
                    <a:pt x="427" y="791"/>
                    <a:pt x="427" y="791"/>
                  </a:cubicBezTo>
                  <a:cubicBezTo>
                    <a:pt x="430" y="790"/>
                    <a:pt x="430" y="790"/>
                    <a:pt x="430" y="790"/>
                  </a:cubicBezTo>
                  <a:cubicBezTo>
                    <a:pt x="427" y="790"/>
                    <a:pt x="427" y="790"/>
                    <a:pt x="427" y="790"/>
                  </a:cubicBezTo>
                  <a:cubicBezTo>
                    <a:pt x="427" y="791"/>
                    <a:pt x="427" y="791"/>
                    <a:pt x="427" y="791"/>
                  </a:cubicBezTo>
                  <a:cubicBezTo>
                    <a:pt x="430" y="790"/>
                    <a:pt x="430" y="790"/>
                    <a:pt x="430" y="790"/>
                  </a:cubicBezTo>
                  <a:cubicBezTo>
                    <a:pt x="427" y="790"/>
                    <a:pt x="427" y="790"/>
                    <a:pt x="427" y="790"/>
                  </a:cubicBezTo>
                  <a:cubicBezTo>
                    <a:pt x="430" y="790"/>
                    <a:pt x="430" y="790"/>
                    <a:pt x="430" y="790"/>
                  </a:cubicBezTo>
                  <a:cubicBezTo>
                    <a:pt x="427" y="788"/>
                    <a:pt x="427" y="788"/>
                    <a:pt x="427" y="788"/>
                  </a:cubicBezTo>
                  <a:cubicBezTo>
                    <a:pt x="427" y="788"/>
                    <a:pt x="427" y="789"/>
                    <a:pt x="427" y="790"/>
                  </a:cubicBezTo>
                  <a:cubicBezTo>
                    <a:pt x="430" y="790"/>
                    <a:pt x="430" y="790"/>
                    <a:pt x="430" y="790"/>
                  </a:cubicBezTo>
                  <a:cubicBezTo>
                    <a:pt x="427" y="788"/>
                    <a:pt x="427" y="788"/>
                    <a:pt x="427" y="788"/>
                  </a:cubicBezTo>
                  <a:cubicBezTo>
                    <a:pt x="430" y="790"/>
                    <a:pt x="430" y="790"/>
                    <a:pt x="430" y="790"/>
                  </a:cubicBezTo>
                  <a:cubicBezTo>
                    <a:pt x="432" y="787"/>
                    <a:pt x="432" y="787"/>
                    <a:pt x="432" y="787"/>
                  </a:cubicBezTo>
                  <a:cubicBezTo>
                    <a:pt x="7" y="535"/>
                    <a:pt x="7" y="535"/>
                    <a:pt x="7" y="535"/>
                  </a:cubicBezTo>
                  <a:cubicBezTo>
                    <a:pt x="5" y="533"/>
                    <a:pt x="3" y="534"/>
                    <a:pt x="2" y="536"/>
                  </a:cubicBezTo>
                  <a:cubicBezTo>
                    <a:pt x="1" y="536"/>
                    <a:pt x="1" y="537"/>
                    <a:pt x="1" y="538"/>
                  </a:cubicBezTo>
                  <a:cubicBezTo>
                    <a:pt x="1" y="539"/>
                    <a:pt x="1" y="539"/>
                    <a:pt x="1" y="540"/>
                  </a:cubicBezTo>
                  <a:cubicBezTo>
                    <a:pt x="2" y="540"/>
                    <a:pt x="2" y="541"/>
                    <a:pt x="2" y="541"/>
                  </a:cubicBezTo>
                  <a:cubicBezTo>
                    <a:pt x="3" y="541"/>
                    <a:pt x="3" y="542"/>
                    <a:pt x="3" y="542"/>
                  </a:cubicBezTo>
                  <a:cubicBezTo>
                    <a:pt x="5" y="543"/>
                    <a:pt x="8" y="545"/>
                    <a:pt x="12" y="547"/>
                  </a:cubicBezTo>
                  <a:cubicBezTo>
                    <a:pt x="27" y="557"/>
                    <a:pt x="59" y="576"/>
                    <a:pt x="99" y="600"/>
                  </a:cubicBezTo>
                  <a:cubicBezTo>
                    <a:pt x="159" y="636"/>
                    <a:pt x="237" y="682"/>
                    <a:pt x="300" y="720"/>
                  </a:cubicBezTo>
                  <a:cubicBezTo>
                    <a:pt x="331" y="739"/>
                    <a:pt x="358" y="757"/>
                    <a:pt x="378" y="770"/>
                  </a:cubicBezTo>
                  <a:cubicBezTo>
                    <a:pt x="388" y="776"/>
                    <a:pt x="396" y="782"/>
                    <a:pt x="401" y="786"/>
                  </a:cubicBezTo>
                  <a:cubicBezTo>
                    <a:pt x="404" y="788"/>
                    <a:pt x="406" y="790"/>
                    <a:pt x="407" y="791"/>
                  </a:cubicBezTo>
                  <a:cubicBezTo>
                    <a:pt x="407" y="792"/>
                    <a:pt x="408" y="792"/>
                    <a:pt x="408" y="792"/>
                  </a:cubicBezTo>
                  <a:cubicBezTo>
                    <a:pt x="408" y="793"/>
                    <a:pt x="408" y="793"/>
                    <a:pt x="408" y="793"/>
                  </a:cubicBezTo>
                  <a:cubicBezTo>
                    <a:pt x="408" y="792"/>
                    <a:pt x="408" y="792"/>
                    <a:pt x="408" y="792"/>
                  </a:cubicBezTo>
                  <a:cubicBezTo>
                    <a:pt x="408" y="793"/>
                    <a:pt x="408" y="793"/>
                    <a:pt x="408" y="793"/>
                  </a:cubicBezTo>
                  <a:cubicBezTo>
                    <a:pt x="408" y="793"/>
                    <a:pt x="408" y="793"/>
                    <a:pt x="408" y="793"/>
                  </a:cubicBezTo>
                  <a:cubicBezTo>
                    <a:pt x="408" y="792"/>
                    <a:pt x="408" y="792"/>
                    <a:pt x="408" y="792"/>
                  </a:cubicBezTo>
                  <a:cubicBezTo>
                    <a:pt x="408" y="793"/>
                    <a:pt x="408" y="793"/>
                    <a:pt x="408" y="793"/>
                  </a:cubicBezTo>
                  <a:cubicBezTo>
                    <a:pt x="410" y="792"/>
                    <a:pt x="410" y="792"/>
                    <a:pt x="410" y="792"/>
                  </a:cubicBezTo>
                  <a:cubicBezTo>
                    <a:pt x="408" y="792"/>
                    <a:pt x="408" y="792"/>
                    <a:pt x="408" y="792"/>
                  </a:cubicBezTo>
                  <a:cubicBezTo>
                    <a:pt x="408" y="792"/>
                    <a:pt x="408" y="792"/>
                    <a:pt x="408" y="793"/>
                  </a:cubicBezTo>
                  <a:cubicBezTo>
                    <a:pt x="410" y="792"/>
                    <a:pt x="410" y="792"/>
                    <a:pt x="410" y="792"/>
                  </a:cubicBezTo>
                  <a:cubicBezTo>
                    <a:pt x="408" y="792"/>
                    <a:pt x="408" y="792"/>
                    <a:pt x="408" y="792"/>
                  </a:cubicBezTo>
                  <a:cubicBezTo>
                    <a:pt x="411" y="792"/>
                    <a:pt x="411" y="792"/>
                    <a:pt x="411" y="792"/>
                  </a:cubicBezTo>
                  <a:cubicBezTo>
                    <a:pt x="408" y="790"/>
                    <a:pt x="408" y="790"/>
                    <a:pt x="408" y="790"/>
                  </a:cubicBezTo>
                  <a:cubicBezTo>
                    <a:pt x="408" y="791"/>
                    <a:pt x="408" y="791"/>
                    <a:pt x="408" y="792"/>
                  </a:cubicBezTo>
                  <a:cubicBezTo>
                    <a:pt x="411" y="792"/>
                    <a:pt x="411" y="792"/>
                    <a:pt x="411" y="792"/>
                  </a:cubicBezTo>
                  <a:cubicBezTo>
                    <a:pt x="408" y="790"/>
                    <a:pt x="408" y="790"/>
                    <a:pt x="408" y="790"/>
                  </a:cubicBezTo>
                  <a:cubicBezTo>
                    <a:pt x="408" y="790"/>
                    <a:pt x="408" y="790"/>
                    <a:pt x="408" y="790"/>
                  </a:cubicBezTo>
                  <a:cubicBezTo>
                    <a:pt x="411" y="792"/>
                    <a:pt x="411" y="792"/>
                    <a:pt x="411" y="792"/>
                  </a:cubicBezTo>
                  <a:cubicBezTo>
                    <a:pt x="410" y="789"/>
                    <a:pt x="410" y="789"/>
                    <a:pt x="410" y="789"/>
                  </a:cubicBezTo>
                  <a:cubicBezTo>
                    <a:pt x="410" y="789"/>
                    <a:pt x="409" y="789"/>
                    <a:pt x="408" y="790"/>
                  </a:cubicBezTo>
                  <a:cubicBezTo>
                    <a:pt x="411" y="792"/>
                    <a:pt x="411" y="792"/>
                    <a:pt x="411" y="792"/>
                  </a:cubicBezTo>
                  <a:cubicBezTo>
                    <a:pt x="410" y="789"/>
                    <a:pt x="410" y="789"/>
                    <a:pt x="410" y="789"/>
                  </a:cubicBezTo>
                  <a:cubicBezTo>
                    <a:pt x="411" y="791"/>
                    <a:pt x="411" y="791"/>
                    <a:pt x="411" y="791"/>
                  </a:cubicBezTo>
                  <a:cubicBezTo>
                    <a:pt x="410" y="789"/>
                    <a:pt x="410" y="789"/>
                    <a:pt x="410" y="789"/>
                  </a:cubicBezTo>
                  <a:cubicBezTo>
                    <a:pt x="410" y="789"/>
                    <a:pt x="410" y="789"/>
                    <a:pt x="410" y="789"/>
                  </a:cubicBezTo>
                  <a:cubicBezTo>
                    <a:pt x="411" y="791"/>
                    <a:pt x="411" y="791"/>
                    <a:pt x="411" y="791"/>
                  </a:cubicBezTo>
                  <a:cubicBezTo>
                    <a:pt x="410" y="789"/>
                    <a:pt x="410" y="789"/>
                    <a:pt x="410" y="789"/>
                  </a:cubicBezTo>
                  <a:cubicBezTo>
                    <a:pt x="410" y="789"/>
                    <a:pt x="410" y="789"/>
                    <a:pt x="410" y="789"/>
                  </a:cubicBezTo>
                  <a:cubicBezTo>
                    <a:pt x="410" y="789"/>
                    <a:pt x="410" y="789"/>
                    <a:pt x="410" y="789"/>
                  </a:cubicBezTo>
                  <a:cubicBezTo>
                    <a:pt x="410" y="789"/>
                    <a:pt x="410" y="789"/>
                    <a:pt x="410" y="789"/>
                  </a:cubicBezTo>
                  <a:cubicBezTo>
                    <a:pt x="410" y="789"/>
                    <a:pt x="410" y="789"/>
                    <a:pt x="410" y="789"/>
                  </a:cubicBezTo>
                  <a:cubicBezTo>
                    <a:pt x="410" y="789"/>
                    <a:pt x="410" y="789"/>
                    <a:pt x="410" y="789"/>
                  </a:cubicBezTo>
                  <a:cubicBezTo>
                    <a:pt x="410" y="789"/>
                    <a:pt x="409" y="789"/>
                    <a:pt x="408" y="788"/>
                  </a:cubicBezTo>
                  <a:cubicBezTo>
                    <a:pt x="406" y="787"/>
                    <a:pt x="402" y="786"/>
                    <a:pt x="397" y="783"/>
                  </a:cubicBezTo>
                  <a:cubicBezTo>
                    <a:pt x="378" y="775"/>
                    <a:pt x="344" y="756"/>
                    <a:pt x="304" y="732"/>
                  </a:cubicBezTo>
                  <a:cubicBezTo>
                    <a:pt x="244" y="697"/>
                    <a:pt x="170" y="652"/>
                    <a:pt x="111" y="616"/>
                  </a:cubicBezTo>
                  <a:cubicBezTo>
                    <a:pt x="82" y="598"/>
                    <a:pt x="56" y="582"/>
                    <a:pt x="38" y="571"/>
                  </a:cubicBezTo>
                  <a:cubicBezTo>
                    <a:pt x="29" y="565"/>
                    <a:pt x="21" y="561"/>
                    <a:pt x="16" y="558"/>
                  </a:cubicBezTo>
                  <a:cubicBezTo>
                    <a:pt x="11" y="554"/>
                    <a:pt x="8" y="553"/>
                    <a:pt x="8" y="553"/>
                  </a:cubicBezTo>
                  <a:cubicBezTo>
                    <a:pt x="6" y="556"/>
                    <a:pt x="6" y="556"/>
                    <a:pt x="6" y="556"/>
                  </a:cubicBezTo>
                  <a:cubicBezTo>
                    <a:pt x="4" y="559"/>
                    <a:pt x="4" y="559"/>
                    <a:pt x="4" y="559"/>
                  </a:cubicBezTo>
                  <a:cubicBezTo>
                    <a:pt x="4" y="559"/>
                    <a:pt x="10" y="563"/>
                    <a:pt x="20" y="569"/>
                  </a:cubicBezTo>
                  <a:cubicBezTo>
                    <a:pt x="56" y="591"/>
                    <a:pt x="145" y="645"/>
                    <a:pt x="225" y="695"/>
                  </a:cubicBezTo>
                  <a:cubicBezTo>
                    <a:pt x="265" y="719"/>
                    <a:pt x="303" y="743"/>
                    <a:pt x="331" y="761"/>
                  </a:cubicBezTo>
                  <a:cubicBezTo>
                    <a:pt x="345" y="770"/>
                    <a:pt x="356" y="777"/>
                    <a:pt x="364" y="782"/>
                  </a:cubicBezTo>
                  <a:cubicBezTo>
                    <a:pt x="368" y="785"/>
                    <a:pt x="371" y="787"/>
                    <a:pt x="373" y="789"/>
                  </a:cubicBezTo>
                  <a:cubicBezTo>
                    <a:pt x="374" y="789"/>
                    <a:pt x="375" y="790"/>
                    <a:pt x="375" y="790"/>
                  </a:cubicBezTo>
                  <a:cubicBezTo>
                    <a:pt x="375" y="791"/>
                    <a:pt x="375" y="791"/>
                    <a:pt x="375" y="791"/>
                  </a:cubicBezTo>
                  <a:cubicBezTo>
                    <a:pt x="375" y="791"/>
                    <a:pt x="375" y="791"/>
                    <a:pt x="375" y="791"/>
                  </a:cubicBezTo>
                  <a:cubicBezTo>
                    <a:pt x="377" y="789"/>
                    <a:pt x="377" y="789"/>
                    <a:pt x="377" y="789"/>
                  </a:cubicBezTo>
                  <a:cubicBezTo>
                    <a:pt x="375" y="790"/>
                    <a:pt x="375" y="790"/>
                    <a:pt x="375" y="790"/>
                  </a:cubicBezTo>
                  <a:cubicBezTo>
                    <a:pt x="375" y="791"/>
                    <a:pt x="375" y="791"/>
                    <a:pt x="375" y="791"/>
                  </a:cubicBezTo>
                  <a:cubicBezTo>
                    <a:pt x="377" y="789"/>
                    <a:pt x="377" y="789"/>
                    <a:pt x="377" y="789"/>
                  </a:cubicBezTo>
                  <a:cubicBezTo>
                    <a:pt x="375" y="790"/>
                    <a:pt x="375" y="790"/>
                    <a:pt x="375" y="790"/>
                  </a:cubicBezTo>
                  <a:cubicBezTo>
                    <a:pt x="378" y="788"/>
                    <a:pt x="378" y="788"/>
                    <a:pt x="378" y="788"/>
                  </a:cubicBezTo>
                  <a:cubicBezTo>
                    <a:pt x="375" y="788"/>
                    <a:pt x="375" y="788"/>
                    <a:pt x="375" y="788"/>
                  </a:cubicBezTo>
                  <a:cubicBezTo>
                    <a:pt x="375" y="790"/>
                    <a:pt x="375" y="790"/>
                    <a:pt x="375" y="790"/>
                  </a:cubicBezTo>
                  <a:cubicBezTo>
                    <a:pt x="378" y="788"/>
                    <a:pt x="378" y="788"/>
                    <a:pt x="378" y="788"/>
                  </a:cubicBezTo>
                  <a:cubicBezTo>
                    <a:pt x="375" y="788"/>
                    <a:pt x="375" y="788"/>
                    <a:pt x="375" y="788"/>
                  </a:cubicBezTo>
                  <a:cubicBezTo>
                    <a:pt x="378" y="788"/>
                    <a:pt x="378" y="788"/>
                    <a:pt x="378" y="788"/>
                  </a:cubicBezTo>
                  <a:cubicBezTo>
                    <a:pt x="375" y="786"/>
                    <a:pt x="375" y="786"/>
                    <a:pt x="375" y="786"/>
                  </a:cubicBezTo>
                  <a:cubicBezTo>
                    <a:pt x="375" y="787"/>
                    <a:pt x="375" y="788"/>
                    <a:pt x="375" y="788"/>
                  </a:cubicBezTo>
                  <a:cubicBezTo>
                    <a:pt x="378" y="788"/>
                    <a:pt x="378" y="788"/>
                    <a:pt x="378" y="788"/>
                  </a:cubicBezTo>
                  <a:cubicBezTo>
                    <a:pt x="375" y="786"/>
                    <a:pt x="375" y="786"/>
                    <a:pt x="375" y="786"/>
                  </a:cubicBezTo>
                  <a:cubicBezTo>
                    <a:pt x="375" y="786"/>
                    <a:pt x="375" y="786"/>
                    <a:pt x="375" y="786"/>
                  </a:cubicBezTo>
                  <a:cubicBezTo>
                    <a:pt x="378" y="788"/>
                    <a:pt x="378" y="788"/>
                    <a:pt x="378" y="788"/>
                  </a:cubicBezTo>
                  <a:cubicBezTo>
                    <a:pt x="377" y="785"/>
                    <a:pt x="377" y="785"/>
                    <a:pt x="377" y="785"/>
                  </a:cubicBezTo>
                  <a:cubicBezTo>
                    <a:pt x="377" y="785"/>
                    <a:pt x="376" y="786"/>
                    <a:pt x="375" y="786"/>
                  </a:cubicBezTo>
                  <a:cubicBezTo>
                    <a:pt x="378" y="788"/>
                    <a:pt x="378" y="788"/>
                    <a:pt x="378" y="788"/>
                  </a:cubicBezTo>
                  <a:cubicBezTo>
                    <a:pt x="377" y="785"/>
                    <a:pt x="377" y="785"/>
                    <a:pt x="377" y="785"/>
                  </a:cubicBezTo>
                  <a:cubicBezTo>
                    <a:pt x="378" y="788"/>
                    <a:pt x="378" y="788"/>
                    <a:pt x="378" y="788"/>
                  </a:cubicBezTo>
                  <a:cubicBezTo>
                    <a:pt x="378" y="785"/>
                    <a:pt x="378" y="785"/>
                    <a:pt x="378" y="785"/>
                  </a:cubicBezTo>
                  <a:cubicBezTo>
                    <a:pt x="378" y="785"/>
                    <a:pt x="377" y="785"/>
                    <a:pt x="377" y="785"/>
                  </a:cubicBezTo>
                  <a:cubicBezTo>
                    <a:pt x="378" y="788"/>
                    <a:pt x="378" y="788"/>
                    <a:pt x="378" y="788"/>
                  </a:cubicBezTo>
                  <a:cubicBezTo>
                    <a:pt x="378" y="785"/>
                    <a:pt x="378" y="785"/>
                    <a:pt x="378" y="785"/>
                  </a:cubicBezTo>
                  <a:cubicBezTo>
                    <a:pt x="378" y="786"/>
                    <a:pt x="378" y="786"/>
                    <a:pt x="378" y="786"/>
                  </a:cubicBezTo>
                  <a:cubicBezTo>
                    <a:pt x="378" y="785"/>
                    <a:pt x="378" y="785"/>
                    <a:pt x="378" y="785"/>
                  </a:cubicBezTo>
                  <a:cubicBezTo>
                    <a:pt x="378" y="785"/>
                    <a:pt x="378" y="785"/>
                    <a:pt x="378" y="785"/>
                  </a:cubicBezTo>
                  <a:cubicBezTo>
                    <a:pt x="378" y="786"/>
                    <a:pt x="378" y="786"/>
                    <a:pt x="378" y="786"/>
                  </a:cubicBezTo>
                  <a:cubicBezTo>
                    <a:pt x="378" y="785"/>
                    <a:pt x="378" y="785"/>
                    <a:pt x="378" y="785"/>
                  </a:cubicBezTo>
                  <a:cubicBezTo>
                    <a:pt x="378" y="785"/>
                    <a:pt x="378" y="785"/>
                    <a:pt x="378" y="785"/>
                  </a:cubicBezTo>
                  <a:cubicBezTo>
                    <a:pt x="378" y="785"/>
                    <a:pt x="377" y="785"/>
                    <a:pt x="376" y="784"/>
                  </a:cubicBezTo>
                  <a:cubicBezTo>
                    <a:pt x="371" y="782"/>
                    <a:pt x="361" y="778"/>
                    <a:pt x="349" y="770"/>
                  </a:cubicBezTo>
                  <a:cubicBezTo>
                    <a:pt x="304" y="746"/>
                    <a:pt x="219" y="695"/>
                    <a:pt x="145" y="649"/>
                  </a:cubicBezTo>
                  <a:cubicBezTo>
                    <a:pt x="108" y="627"/>
                    <a:pt x="74" y="606"/>
                    <a:pt x="50" y="591"/>
                  </a:cubicBezTo>
                  <a:cubicBezTo>
                    <a:pt x="37" y="583"/>
                    <a:pt x="27" y="577"/>
                    <a:pt x="20" y="572"/>
                  </a:cubicBezTo>
                  <a:cubicBezTo>
                    <a:pt x="13" y="568"/>
                    <a:pt x="9" y="565"/>
                    <a:pt x="9" y="565"/>
                  </a:cubicBezTo>
                  <a:cubicBezTo>
                    <a:pt x="7" y="564"/>
                    <a:pt x="5" y="565"/>
                    <a:pt x="4" y="567"/>
                  </a:cubicBezTo>
                  <a:cubicBezTo>
                    <a:pt x="3" y="568"/>
                    <a:pt x="3" y="571"/>
                    <a:pt x="5" y="572"/>
                  </a:cubicBezTo>
                  <a:cubicBezTo>
                    <a:pt x="356" y="792"/>
                    <a:pt x="356" y="792"/>
                    <a:pt x="356" y="792"/>
                  </a:cubicBezTo>
                  <a:cubicBezTo>
                    <a:pt x="359" y="788"/>
                    <a:pt x="359" y="788"/>
                    <a:pt x="359" y="788"/>
                  </a:cubicBezTo>
                  <a:cubicBezTo>
                    <a:pt x="360" y="785"/>
                    <a:pt x="360" y="785"/>
                    <a:pt x="360" y="785"/>
                  </a:cubicBezTo>
                  <a:cubicBezTo>
                    <a:pt x="360" y="785"/>
                    <a:pt x="273" y="735"/>
                    <a:pt x="185" y="684"/>
                  </a:cubicBezTo>
                  <a:cubicBezTo>
                    <a:pt x="142" y="659"/>
                    <a:pt x="98" y="634"/>
                    <a:pt x="64" y="615"/>
                  </a:cubicBezTo>
                  <a:cubicBezTo>
                    <a:pt x="48" y="605"/>
                    <a:pt x="34" y="597"/>
                    <a:pt x="24" y="592"/>
                  </a:cubicBezTo>
                  <a:cubicBezTo>
                    <a:pt x="19" y="589"/>
                    <a:pt x="15" y="587"/>
                    <a:pt x="13" y="585"/>
                  </a:cubicBezTo>
                  <a:cubicBezTo>
                    <a:pt x="11" y="585"/>
                    <a:pt x="10" y="584"/>
                    <a:pt x="10" y="584"/>
                  </a:cubicBezTo>
                  <a:cubicBezTo>
                    <a:pt x="9" y="583"/>
                    <a:pt x="9" y="583"/>
                    <a:pt x="9" y="583"/>
                  </a:cubicBezTo>
                  <a:cubicBezTo>
                    <a:pt x="8" y="583"/>
                    <a:pt x="8" y="583"/>
                    <a:pt x="8" y="583"/>
                  </a:cubicBezTo>
                  <a:cubicBezTo>
                    <a:pt x="8" y="583"/>
                    <a:pt x="8" y="583"/>
                    <a:pt x="8" y="583"/>
                  </a:cubicBezTo>
                  <a:cubicBezTo>
                    <a:pt x="7" y="583"/>
                    <a:pt x="7" y="583"/>
                    <a:pt x="7" y="583"/>
                  </a:cubicBezTo>
                  <a:cubicBezTo>
                    <a:pt x="6" y="583"/>
                    <a:pt x="6" y="583"/>
                    <a:pt x="5" y="583"/>
                  </a:cubicBezTo>
                  <a:cubicBezTo>
                    <a:pt x="5" y="583"/>
                    <a:pt x="4" y="583"/>
                    <a:pt x="3" y="584"/>
                  </a:cubicBezTo>
                  <a:cubicBezTo>
                    <a:pt x="3" y="585"/>
                    <a:pt x="2" y="586"/>
                    <a:pt x="3" y="587"/>
                  </a:cubicBezTo>
                  <a:cubicBezTo>
                    <a:pt x="3" y="588"/>
                    <a:pt x="4" y="589"/>
                    <a:pt x="5" y="590"/>
                  </a:cubicBezTo>
                  <a:cubicBezTo>
                    <a:pt x="5" y="590"/>
                    <a:pt x="10" y="593"/>
                    <a:pt x="18" y="598"/>
                  </a:cubicBezTo>
                  <a:cubicBezTo>
                    <a:pt x="50" y="617"/>
                    <a:pt x="128" y="663"/>
                    <a:pt x="198" y="707"/>
                  </a:cubicBezTo>
                  <a:cubicBezTo>
                    <a:pt x="233" y="728"/>
                    <a:pt x="266" y="749"/>
                    <a:pt x="290" y="764"/>
                  </a:cubicBezTo>
                  <a:cubicBezTo>
                    <a:pt x="302" y="772"/>
                    <a:pt x="312" y="779"/>
                    <a:pt x="319" y="784"/>
                  </a:cubicBezTo>
                  <a:cubicBezTo>
                    <a:pt x="322" y="786"/>
                    <a:pt x="325" y="788"/>
                    <a:pt x="327" y="790"/>
                  </a:cubicBezTo>
                  <a:cubicBezTo>
                    <a:pt x="328" y="790"/>
                    <a:pt x="328" y="791"/>
                    <a:pt x="328" y="791"/>
                  </a:cubicBezTo>
                  <a:cubicBezTo>
                    <a:pt x="329" y="791"/>
                    <a:pt x="329" y="791"/>
                    <a:pt x="329" y="791"/>
                  </a:cubicBezTo>
                  <a:cubicBezTo>
                    <a:pt x="329" y="791"/>
                    <a:pt x="329" y="791"/>
                    <a:pt x="329" y="791"/>
                  </a:cubicBezTo>
                  <a:cubicBezTo>
                    <a:pt x="329" y="791"/>
                    <a:pt x="329" y="791"/>
                    <a:pt x="329" y="791"/>
                  </a:cubicBezTo>
                  <a:cubicBezTo>
                    <a:pt x="329" y="791"/>
                    <a:pt x="329" y="791"/>
                    <a:pt x="329" y="791"/>
                  </a:cubicBezTo>
                  <a:cubicBezTo>
                    <a:pt x="329" y="791"/>
                    <a:pt x="329" y="791"/>
                    <a:pt x="329" y="791"/>
                  </a:cubicBezTo>
                  <a:cubicBezTo>
                    <a:pt x="329" y="791"/>
                    <a:pt x="329" y="791"/>
                    <a:pt x="329" y="791"/>
                  </a:cubicBezTo>
                  <a:cubicBezTo>
                    <a:pt x="331" y="790"/>
                    <a:pt x="331" y="790"/>
                    <a:pt x="331" y="790"/>
                  </a:cubicBezTo>
                  <a:cubicBezTo>
                    <a:pt x="328" y="790"/>
                    <a:pt x="328" y="790"/>
                    <a:pt x="328" y="790"/>
                  </a:cubicBezTo>
                  <a:cubicBezTo>
                    <a:pt x="328" y="791"/>
                    <a:pt x="329" y="791"/>
                    <a:pt x="329" y="791"/>
                  </a:cubicBezTo>
                  <a:cubicBezTo>
                    <a:pt x="331" y="790"/>
                    <a:pt x="331" y="790"/>
                    <a:pt x="331" y="790"/>
                  </a:cubicBezTo>
                  <a:cubicBezTo>
                    <a:pt x="328" y="790"/>
                    <a:pt x="328" y="790"/>
                    <a:pt x="328" y="790"/>
                  </a:cubicBezTo>
                  <a:cubicBezTo>
                    <a:pt x="332" y="790"/>
                    <a:pt x="332" y="790"/>
                    <a:pt x="332" y="790"/>
                  </a:cubicBezTo>
                  <a:cubicBezTo>
                    <a:pt x="329" y="788"/>
                    <a:pt x="329" y="788"/>
                    <a:pt x="329" y="788"/>
                  </a:cubicBezTo>
                  <a:cubicBezTo>
                    <a:pt x="328" y="788"/>
                    <a:pt x="328" y="789"/>
                    <a:pt x="328" y="790"/>
                  </a:cubicBezTo>
                  <a:cubicBezTo>
                    <a:pt x="332" y="790"/>
                    <a:pt x="332" y="790"/>
                    <a:pt x="332" y="790"/>
                  </a:cubicBezTo>
                  <a:cubicBezTo>
                    <a:pt x="329" y="788"/>
                    <a:pt x="329" y="788"/>
                    <a:pt x="329" y="788"/>
                  </a:cubicBezTo>
                  <a:cubicBezTo>
                    <a:pt x="329" y="788"/>
                    <a:pt x="329" y="788"/>
                    <a:pt x="329" y="788"/>
                  </a:cubicBezTo>
                  <a:cubicBezTo>
                    <a:pt x="332" y="790"/>
                    <a:pt x="332" y="790"/>
                    <a:pt x="332" y="790"/>
                  </a:cubicBezTo>
                  <a:cubicBezTo>
                    <a:pt x="330" y="786"/>
                    <a:pt x="330" y="786"/>
                    <a:pt x="330" y="786"/>
                  </a:cubicBezTo>
                  <a:cubicBezTo>
                    <a:pt x="330" y="786"/>
                    <a:pt x="329" y="787"/>
                    <a:pt x="329" y="788"/>
                  </a:cubicBezTo>
                  <a:cubicBezTo>
                    <a:pt x="332" y="790"/>
                    <a:pt x="332" y="790"/>
                    <a:pt x="332" y="790"/>
                  </a:cubicBezTo>
                  <a:cubicBezTo>
                    <a:pt x="330" y="786"/>
                    <a:pt x="330" y="786"/>
                    <a:pt x="330" y="786"/>
                  </a:cubicBezTo>
                  <a:cubicBezTo>
                    <a:pt x="331" y="789"/>
                    <a:pt x="331" y="789"/>
                    <a:pt x="331" y="789"/>
                  </a:cubicBezTo>
                  <a:cubicBezTo>
                    <a:pt x="331" y="786"/>
                    <a:pt x="331" y="786"/>
                    <a:pt x="331" y="786"/>
                  </a:cubicBezTo>
                  <a:cubicBezTo>
                    <a:pt x="331" y="786"/>
                    <a:pt x="331" y="786"/>
                    <a:pt x="330" y="786"/>
                  </a:cubicBezTo>
                  <a:cubicBezTo>
                    <a:pt x="331" y="789"/>
                    <a:pt x="331" y="789"/>
                    <a:pt x="331" y="789"/>
                  </a:cubicBezTo>
                  <a:cubicBezTo>
                    <a:pt x="331" y="786"/>
                    <a:pt x="331" y="786"/>
                    <a:pt x="331" y="786"/>
                  </a:cubicBezTo>
                  <a:cubicBezTo>
                    <a:pt x="331" y="787"/>
                    <a:pt x="331" y="787"/>
                    <a:pt x="331" y="787"/>
                  </a:cubicBezTo>
                  <a:cubicBezTo>
                    <a:pt x="331" y="786"/>
                    <a:pt x="331" y="786"/>
                    <a:pt x="331" y="786"/>
                  </a:cubicBezTo>
                  <a:cubicBezTo>
                    <a:pt x="331" y="786"/>
                    <a:pt x="331" y="786"/>
                    <a:pt x="331" y="786"/>
                  </a:cubicBezTo>
                  <a:cubicBezTo>
                    <a:pt x="331" y="787"/>
                    <a:pt x="331" y="787"/>
                    <a:pt x="331" y="787"/>
                  </a:cubicBezTo>
                  <a:cubicBezTo>
                    <a:pt x="331" y="786"/>
                    <a:pt x="331" y="786"/>
                    <a:pt x="331" y="786"/>
                  </a:cubicBezTo>
                  <a:cubicBezTo>
                    <a:pt x="331" y="786"/>
                    <a:pt x="331" y="786"/>
                    <a:pt x="331" y="786"/>
                  </a:cubicBezTo>
                  <a:cubicBezTo>
                    <a:pt x="331" y="786"/>
                    <a:pt x="331" y="786"/>
                    <a:pt x="331" y="786"/>
                  </a:cubicBezTo>
                  <a:cubicBezTo>
                    <a:pt x="331" y="786"/>
                    <a:pt x="331" y="786"/>
                    <a:pt x="331" y="786"/>
                  </a:cubicBezTo>
                  <a:cubicBezTo>
                    <a:pt x="331" y="786"/>
                    <a:pt x="331" y="786"/>
                    <a:pt x="331" y="786"/>
                  </a:cubicBezTo>
                  <a:cubicBezTo>
                    <a:pt x="331" y="786"/>
                    <a:pt x="331" y="786"/>
                    <a:pt x="331" y="786"/>
                  </a:cubicBezTo>
                  <a:cubicBezTo>
                    <a:pt x="331" y="786"/>
                    <a:pt x="331" y="786"/>
                    <a:pt x="330" y="786"/>
                  </a:cubicBezTo>
                  <a:cubicBezTo>
                    <a:pt x="325" y="784"/>
                    <a:pt x="317" y="780"/>
                    <a:pt x="306" y="774"/>
                  </a:cubicBezTo>
                  <a:cubicBezTo>
                    <a:pt x="267" y="753"/>
                    <a:pt x="194" y="710"/>
                    <a:pt x="130" y="672"/>
                  </a:cubicBezTo>
                  <a:cubicBezTo>
                    <a:pt x="98" y="653"/>
                    <a:pt x="68" y="635"/>
                    <a:pt x="47" y="622"/>
                  </a:cubicBezTo>
                  <a:cubicBezTo>
                    <a:pt x="36" y="615"/>
                    <a:pt x="27" y="610"/>
                    <a:pt x="21" y="606"/>
                  </a:cubicBezTo>
                  <a:cubicBezTo>
                    <a:pt x="18" y="605"/>
                    <a:pt x="15" y="603"/>
                    <a:pt x="14" y="602"/>
                  </a:cubicBezTo>
                  <a:cubicBezTo>
                    <a:pt x="13" y="602"/>
                    <a:pt x="12" y="601"/>
                    <a:pt x="12" y="601"/>
                  </a:cubicBezTo>
                  <a:cubicBezTo>
                    <a:pt x="11" y="601"/>
                    <a:pt x="11" y="601"/>
                    <a:pt x="11" y="601"/>
                  </a:cubicBezTo>
                  <a:cubicBezTo>
                    <a:pt x="10" y="601"/>
                    <a:pt x="10" y="601"/>
                    <a:pt x="10" y="601"/>
                  </a:cubicBezTo>
                  <a:cubicBezTo>
                    <a:pt x="10" y="600"/>
                    <a:pt x="10" y="600"/>
                    <a:pt x="10" y="600"/>
                  </a:cubicBezTo>
                  <a:cubicBezTo>
                    <a:pt x="10" y="600"/>
                    <a:pt x="10" y="600"/>
                    <a:pt x="9" y="600"/>
                  </a:cubicBezTo>
                  <a:cubicBezTo>
                    <a:pt x="9" y="600"/>
                    <a:pt x="8" y="600"/>
                    <a:pt x="8" y="600"/>
                  </a:cubicBezTo>
                  <a:cubicBezTo>
                    <a:pt x="7" y="601"/>
                    <a:pt x="6" y="601"/>
                    <a:pt x="6" y="602"/>
                  </a:cubicBezTo>
                  <a:cubicBezTo>
                    <a:pt x="5" y="604"/>
                    <a:pt x="5" y="606"/>
                    <a:pt x="7" y="607"/>
                  </a:cubicBezTo>
                  <a:cubicBezTo>
                    <a:pt x="128" y="683"/>
                    <a:pt x="128" y="683"/>
                    <a:pt x="128" y="683"/>
                  </a:cubicBezTo>
                  <a:cubicBezTo>
                    <a:pt x="10" y="615"/>
                    <a:pt x="10" y="615"/>
                    <a:pt x="10" y="615"/>
                  </a:cubicBezTo>
                  <a:cubicBezTo>
                    <a:pt x="8" y="614"/>
                    <a:pt x="6" y="615"/>
                    <a:pt x="5" y="616"/>
                  </a:cubicBezTo>
                  <a:cubicBezTo>
                    <a:pt x="4" y="617"/>
                    <a:pt x="4" y="618"/>
                    <a:pt x="4" y="619"/>
                  </a:cubicBezTo>
                  <a:cubicBezTo>
                    <a:pt x="4" y="620"/>
                    <a:pt x="5" y="621"/>
                    <a:pt x="5" y="621"/>
                  </a:cubicBezTo>
                  <a:cubicBezTo>
                    <a:pt x="6" y="622"/>
                    <a:pt x="6" y="623"/>
                    <a:pt x="7" y="624"/>
                  </a:cubicBezTo>
                  <a:cubicBezTo>
                    <a:pt x="9" y="625"/>
                    <a:pt x="11" y="627"/>
                    <a:pt x="14" y="629"/>
                  </a:cubicBezTo>
                  <a:cubicBezTo>
                    <a:pt x="26" y="638"/>
                    <a:pt x="49" y="652"/>
                    <a:pt x="76" y="670"/>
                  </a:cubicBezTo>
                  <a:cubicBezTo>
                    <a:pt x="159" y="721"/>
                    <a:pt x="284" y="795"/>
                    <a:pt x="284" y="795"/>
                  </a:cubicBezTo>
                  <a:cubicBezTo>
                    <a:pt x="286" y="792"/>
                    <a:pt x="286" y="792"/>
                    <a:pt x="286" y="792"/>
                  </a:cubicBezTo>
                  <a:cubicBezTo>
                    <a:pt x="288" y="789"/>
                    <a:pt x="288" y="789"/>
                    <a:pt x="288" y="789"/>
                  </a:cubicBezTo>
                  <a:cubicBezTo>
                    <a:pt x="11" y="632"/>
                    <a:pt x="11" y="632"/>
                    <a:pt x="11" y="632"/>
                  </a:cubicBezTo>
                  <a:cubicBezTo>
                    <a:pt x="9" y="631"/>
                    <a:pt x="7" y="631"/>
                    <a:pt x="6" y="633"/>
                  </a:cubicBezTo>
                  <a:cubicBezTo>
                    <a:pt x="5" y="635"/>
                    <a:pt x="6" y="637"/>
                    <a:pt x="7" y="638"/>
                  </a:cubicBezTo>
                  <a:cubicBezTo>
                    <a:pt x="7" y="638"/>
                    <a:pt x="11" y="641"/>
                    <a:pt x="18" y="645"/>
                  </a:cubicBezTo>
                  <a:cubicBezTo>
                    <a:pt x="42" y="659"/>
                    <a:pt x="101" y="694"/>
                    <a:pt x="154" y="726"/>
                  </a:cubicBezTo>
                  <a:cubicBezTo>
                    <a:pt x="181" y="742"/>
                    <a:pt x="206" y="758"/>
                    <a:pt x="224" y="770"/>
                  </a:cubicBezTo>
                  <a:cubicBezTo>
                    <a:pt x="233" y="776"/>
                    <a:pt x="241" y="781"/>
                    <a:pt x="246" y="785"/>
                  </a:cubicBezTo>
                  <a:cubicBezTo>
                    <a:pt x="249" y="787"/>
                    <a:pt x="251" y="789"/>
                    <a:pt x="252" y="790"/>
                  </a:cubicBezTo>
                  <a:cubicBezTo>
                    <a:pt x="253" y="790"/>
                    <a:pt x="253" y="791"/>
                    <a:pt x="253" y="791"/>
                  </a:cubicBezTo>
                  <a:cubicBezTo>
                    <a:pt x="253" y="791"/>
                    <a:pt x="253" y="791"/>
                    <a:pt x="253" y="791"/>
                  </a:cubicBezTo>
                  <a:cubicBezTo>
                    <a:pt x="255" y="790"/>
                    <a:pt x="255" y="790"/>
                    <a:pt x="255" y="790"/>
                  </a:cubicBezTo>
                  <a:cubicBezTo>
                    <a:pt x="253" y="791"/>
                    <a:pt x="253" y="791"/>
                    <a:pt x="253" y="791"/>
                  </a:cubicBezTo>
                  <a:cubicBezTo>
                    <a:pt x="253" y="791"/>
                    <a:pt x="253" y="791"/>
                    <a:pt x="253" y="791"/>
                  </a:cubicBezTo>
                  <a:cubicBezTo>
                    <a:pt x="255" y="790"/>
                    <a:pt x="255" y="790"/>
                    <a:pt x="255" y="790"/>
                  </a:cubicBezTo>
                  <a:cubicBezTo>
                    <a:pt x="253" y="791"/>
                    <a:pt x="253" y="791"/>
                    <a:pt x="253" y="791"/>
                  </a:cubicBezTo>
                  <a:cubicBezTo>
                    <a:pt x="256" y="789"/>
                    <a:pt x="256" y="789"/>
                    <a:pt x="256" y="789"/>
                  </a:cubicBezTo>
                  <a:cubicBezTo>
                    <a:pt x="253" y="789"/>
                    <a:pt x="253" y="789"/>
                    <a:pt x="253" y="789"/>
                  </a:cubicBezTo>
                  <a:cubicBezTo>
                    <a:pt x="253" y="790"/>
                    <a:pt x="253" y="790"/>
                    <a:pt x="253" y="791"/>
                  </a:cubicBezTo>
                  <a:cubicBezTo>
                    <a:pt x="256" y="789"/>
                    <a:pt x="256" y="789"/>
                    <a:pt x="256" y="789"/>
                  </a:cubicBezTo>
                  <a:cubicBezTo>
                    <a:pt x="253" y="789"/>
                    <a:pt x="253" y="789"/>
                    <a:pt x="253" y="789"/>
                  </a:cubicBezTo>
                  <a:cubicBezTo>
                    <a:pt x="256" y="789"/>
                    <a:pt x="256" y="789"/>
                    <a:pt x="256" y="789"/>
                  </a:cubicBezTo>
                  <a:cubicBezTo>
                    <a:pt x="253" y="788"/>
                    <a:pt x="253" y="788"/>
                    <a:pt x="253" y="788"/>
                  </a:cubicBezTo>
                  <a:cubicBezTo>
                    <a:pt x="253" y="788"/>
                    <a:pt x="253" y="789"/>
                    <a:pt x="253" y="789"/>
                  </a:cubicBezTo>
                  <a:cubicBezTo>
                    <a:pt x="256" y="789"/>
                    <a:pt x="256" y="789"/>
                    <a:pt x="256" y="789"/>
                  </a:cubicBezTo>
                  <a:cubicBezTo>
                    <a:pt x="253" y="788"/>
                    <a:pt x="253" y="788"/>
                    <a:pt x="253" y="788"/>
                  </a:cubicBezTo>
                  <a:cubicBezTo>
                    <a:pt x="253" y="787"/>
                    <a:pt x="253" y="787"/>
                    <a:pt x="253" y="787"/>
                  </a:cubicBezTo>
                  <a:cubicBezTo>
                    <a:pt x="256" y="789"/>
                    <a:pt x="256" y="789"/>
                    <a:pt x="256" y="789"/>
                  </a:cubicBezTo>
                  <a:cubicBezTo>
                    <a:pt x="255" y="786"/>
                    <a:pt x="255" y="786"/>
                    <a:pt x="255" y="786"/>
                  </a:cubicBezTo>
                  <a:cubicBezTo>
                    <a:pt x="255" y="786"/>
                    <a:pt x="254" y="787"/>
                    <a:pt x="253" y="787"/>
                  </a:cubicBezTo>
                  <a:cubicBezTo>
                    <a:pt x="256" y="789"/>
                    <a:pt x="256" y="789"/>
                    <a:pt x="256" y="789"/>
                  </a:cubicBezTo>
                  <a:cubicBezTo>
                    <a:pt x="255" y="786"/>
                    <a:pt x="255" y="786"/>
                    <a:pt x="255" y="786"/>
                  </a:cubicBezTo>
                  <a:cubicBezTo>
                    <a:pt x="256" y="789"/>
                    <a:pt x="256" y="789"/>
                    <a:pt x="256" y="789"/>
                  </a:cubicBezTo>
                  <a:cubicBezTo>
                    <a:pt x="256" y="786"/>
                    <a:pt x="256" y="786"/>
                    <a:pt x="256" y="786"/>
                  </a:cubicBezTo>
                  <a:cubicBezTo>
                    <a:pt x="256" y="786"/>
                    <a:pt x="256" y="786"/>
                    <a:pt x="255" y="786"/>
                  </a:cubicBezTo>
                  <a:cubicBezTo>
                    <a:pt x="256" y="789"/>
                    <a:pt x="256" y="789"/>
                    <a:pt x="256" y="789"/>
                  </a:cubicBezTo>
                  <a:cubicBezTo>
                    <a:pt x="256" y="786"/>
                    <a:pt x="256" y="786"/>
                    <a:pt x="256" y="786"/>
                  </a:cubicBezTo>
                  <a:cubicBezTo>
                    <a:pt x="256" y="788"/>
                    <a:pt x="256" y="788"/>
                    <a:pt x="256" y="788"/>
                  </a:cubicBezTo>
                  <a:cubicBezTo>
                    <a:pt x="257" y="786"/>
                    <a:pt x="257" y="786"/>
                    <a:pt x="257" y="786"/>
                  </a:cubicBezTo>
                  <a:cubicBezTo>
                    <a:pt x="256" y="786"/>
                    <a:pt x="256" y="786"/>
                    <a:pt x="256" y="786"/>
                  </a:cubicBezTo>
                  <a:cubicBezTo>
                    <a:pt x="256" y="788"/>
                    <a:pt x="256" y="788"/>
                    <a:pt x="256" y="788"/>
                  </a:cubicBezTo>
                  <a:cubicBezTo>
                    <a:pt x="257" y="786"/>
                    <a:pt x="257" y="786"/>
                    <a:pt x="257" y="786"/>
                  </a:cubicBezTo>
                  <a:cubicBezTo>
                    <a:pt x="257" y="786"/>
                    <a:pt x="257" y="786"/>
                    <a:pt x="257" y="786"/>
                  </a:cubicBezTo>
                  <a:cubicBezTo>
                    <a:pt x="257" y="786"/>
                    <a:pt x="257" y="786"/>
                    <a:pt x="257" y="786"/>
                  </a:cubicBezTo>
                  <a:cubicBezTo>
                    <a:pt x="257" y="786"/>
                    <a:pt x="257" y="786"/>
                    <a:pt x="257" y="786"/>
                  </a:cubicBezTo>
                  <a:cubicBezTo>
                    <a:pt x="257" y="786"/>
                    <a:pt x="257" y="786"/>
                    <a:pt x="257" y="786"/>
                  </a:cubicBezTo>
                  <a:cubicBezTo>
                    <a:pt x="257" y="786"/>
                    <a:pt x="257" y="786"/>
                    <a:pt x="257" y="786"/>
                  </a:cubicBezTo>
                  <a:cubicBezTo>
                    <a:pt x="257" y="786"/>
                    <a:pt x="256" y="786"/>
                    <a:pt x="255" y="785"/>
                  </a:cubicBezTo>
                  <a:cubicBezTo>
                    <a:pt x="252" y="784"/>
                    <a:pt x="246" y="781"/>
                    <a:pt x="237" y="776"/>
                  </a:cubicBezTo>
                  <a:cubicBezTo>
                    <a:pt x="208" y="761"/>
                    <a:pt x="152" y="728"/>
                    <a:pt x="103" y="700"/>
                  </a:cubicBezTo>
                  <a:cubicBezTo>
                    <a:pt x="78" y="686"/>
                    <a:pt x="55" y="673"/>
                    <a:pt x="38" y="663"/>
                  </a:cubicBezTo>
                  <a:cubicBezTo>
                    <a:pt x="30" y="658"/>
                    <a:pt x="23" y="654"/>
                    <a:pt x="18" y="651"/>
                  </a:cubicBezTo>
                  <a:cubicBezTo>
                    <a:pt x="15" y="650"/>
                    <a:pt x="13" y="649"/>
                    <a:pt x="12" y="648"/>
                  </a:cubicBezTo>
                  <a:cubicBezTo>
                    <a:pt x="11" y="648"/>
                    <a:pt x="10" y="648"/>
                    <a:pt x="10" y="647"/>
                  </a:cubicBezTo>
                  <a:cubicBezTo>
                    <a:pt x="9" y="647"/>
                    <a:pt x="9" y="647"/>
                    <a:pt x="9" y="647"/>
                  </a:cubicBezTo>
                  <a:cubicBezTo>
                    <a:pt x="9" y="647"/>
                    <a:pt x="8" y="647"/>
                    <a:pt x="8" y="647"/>
                  </a:cubicBezTo>
                  <a:cubicBezTo>
                    <a:pt x="7" y="647"/>
                    <a:pt x="7" y="647"/>
                    <a:pt x="6" y="647"/>
                  </a:cubicBezTo>
                  <a:cubicBezTo>
                    <a:pt x="6" y="647"/>
                    <a:pt x="5" y="648"/>
                    <a:pt x="4" y="649"/>
                  </a:cubicBezTo>
                  <a:cubicBezTo>
                    <a:pt x="4" y="649"/>
                    <a:pt x="3" y="651"/>
                    <a:pt x="4" y="652"/>
                  </a:cubicBezTo>
                  <a:cubicBezTo>
                    <a:pt x="4" y="653"/>
                    <a:pt x="5" y="653"/>
                    <a:pt x="5" y="654"/>
                  </a:cubicBezTo>
                  <a:cubicBezTo>
                    <a:pt x="5" y="654"/>
                    <a:pt x="9" y="656"/>
                    <a:pt x="15" y="660"/>
                  </a:cubicBezTo>
                  <a:cubicBezTo>
                    <a:pt x="37" y="673"/>
                    <a:pt x="91" y="706"/>
                    <a:pt x="139" y="736"/>
                  </a:cubicBezTo>
                  <a:cubicBezTo>
                    <a:pt x="164" y="751"/>
                    <a:pt x="187" y="765"/>
                    <a:pt x="204" y="776"/>
                  </a:cubicBezTo>
                  <a:cubicBezTo>
                    <a:pt x="212" y="781"/>
                    <a:pt x="219" y="786"/>
                    <a:pt x="224" y="789"/>
                  </a:cubicBezTo>
                  <a:cubicBezTo>
                    <a:pt x="226" y="791"/>
                    <a:pt x="228" y="792"/>
                    <a:pt x="229" y="793"/>
                  </a:cubicBezTo>
                  <a:cubicBezTo>
                    <a:pt x="230" y="793"/>
                    <a:pt x="230" y="794"/>
                    <a:pt x="230" y="794"/>
                  </a:cubicBezTo>
                  <a:cubicBezTo>
                    <a:pt x="230" y="794"/>
                    <a:pt x="230" y="794"/>
                    <a:pt x="230" y="794"/>
                  </a:cubicBezTo>
                  <a:cubicBezTo>
                    <a:pt x="232" y="793"/>
                    <a:pt x="232" y="793"/>
                    <a:pt x="232" y="793"/>
                  </a:cubicBezTo>
                  <a:cubicBezTo>
                    <a:pt x="230" y="794"/>
                    <a:pt x="230" y="794"/>
                    <a:pt x="230" y="794"/>
                  </a:cubicBezTo>
                  <a:cubicBezTo>
                    <a:pt x="230" y="794"/>
                    <a:pt x="230" y="794"/>
                    <a:pt x="230" y="794"/>
                  </a:cubicBezTo>
                  <a:cubicBezTo>
                    <a:pt x="232" y="793"/>
                    <a:pt x="232" y="793"/>
                    <a:pt x="232" y="793"/>
                  </a:cubicBezTo>
                  <a:cubicBezTo>
                    <a:pt x="230" y="794"/>
                    <a:pt x="230" y="794"/>
                    <a:pt x="230" y="794"/>
                  </a:cubicBezTo>
                  <a:cubicBezTo>
                    <a:pt x="233" y="792"/>
                    <a:pt x="233" y="792"/>
                    <a:pt x="233" y="792"/>
                  </a:cubicBezTo>
                  <a:cubicBezTo>
                    <a:pt x="230" y="792"/>
                    <a:pt x="230" y="792"/>
                    <a:pt x="230" y="792"/>
                  </a:cubicBezTo>
                  <a:cubicBezTo>
                    <a:pt x="230" y="793"/>
                    <a:pt x="230" y="793"/>
                    <a:pt x="230" y="794"/>
                  </a:cubicBezTo>
                  <a:cubicBezTo>
                    <a:pt x="233" y="792"/>
                    <a:pt x="233" y="792"/>
                    <a:pt x="233" y="792"/>
                  </a:cubicBezTo>
                  <a:cubicBezTo>
                    <a:pt x="230" y="792"/>
                    <a:pt x="230" y="792"/>
                    <a:pt x="230" y="792"/>
                  </a:cubicBezTo>
                  <a:cubicBezTo>
                    <a:pt x="233" y="792"/>
                    <a:pt x="233" y="792"/>
                    <a:pt x="233" y="792"/>
                  </a:cubicBezTo>
                  <a:cubicBezTo>
                    <a:pt x="230" y="790"/>
                    <a:pt x="230" y="790"/>
                    <a:pt x="230" y="790"/>
                  </a:cubicBezTo>
                  <a:cubicBezTo>
                    <a:pt x="230" y="791"/>
                    <a:pt x="230" y="791"/>
                    <a:pt x="230" y="792"/>
                  </a:cubicBezTo>
                  <a:cubicBezTo>
                    <a:pt x="233" y="792"/>
                    <a:pt x="233" y="792"/>
                    <a:pt x="233" y="792"/>
                  </a:cubicBezTo>
                  <a:cubicBezTo>
                    <a:pt x="230" y="790"/>
                    <a:pt x="230" y="790"/>
                    <a:pt x="230" y="790"/>
                  </a:cubicBezTo>
                  <a:cubicBezTo>
                    <a:pt x="233" y="792"/>
                    <a:pt x="233" y="792"/>
                    <a:pt x="233" y="792"/>
                  </a:cubicBezTo>
                  <a:cubicBezTo>
                    <a:pt x="235" y="788"/>
                    <a:pt x="235" y="788"/>
                    <a:pt x="235" y="788"/>
                  </a:cubicBezTo>
                  <a:cubicBezTo>
                    <a:pt x="8" y="663"/>
                    <a:pt x="8" y="663"/>
                    <a:pt x="8" y="663"/>
                  </a:cubicBezTo>
                  <a:cubicBezTo>
                    <a:pt x="6" y="662"/>
                    <a:pt x="4" y="662"/>
                    <a:pt x="3" y="664"/>
                  </a:cubicBezTo>
                  <a:cubicBezTo>
                    <a:pt x="2" y="665"/>
                    <a:pt x="2" y="666"/>
                    <a:pt x="2" y="666"/>
                  </a:cubicBezTo>
                  <a:cubicBezTo>
                    <a:pt x="2" y="667"/>
                    <a:pt x="3" y="668"/>
                    <a:pt x="3" y="668"/>
                  </a:cubicBezTo>
                  <a:cubicBezTo>
                    <a:pt x="3" y="669"/>
                    <a:pt x="3" y="669"/>
                    <a:pt x="4" y="669"/>
                  </a:cubicBezTo>
                  <a:cubicBezTo>
                    <a:pt x="4" y="670"/>
                    <a:pt x="5" y="670"/>
                    <a:pt x="5" y="671"/>
                  </a:cubicBezTo>
                  <a:cubicBezTo>
                    <a:pt x="8" y="673"/>
                    <a:pt x="13" y="676"/>
                    <a:pt x="20" y="681"/>
                  </a:cubicBezTo>
                  <a:cubicBezTo>
                    <a:pt x="68" y="712"/>
                    <a:pt x="206" y="795"/>
                    <a:pt x="206" y="795"/>
                  </a:cubicBezTo>
                  <a:cubicBezTo>
                    <a:pt x="208" y="792"/>
                    <a:pt x="208" y="792"/>
                    <a:pt x="208" y="792"/>
                  </a:cubicBezTo>
                  <a:cubicBezTo>
                    <a:pt x="210" y="789"/>
                    <a:pt x="210" y="789"/>
                    <a:pt x="210" y="789"/>
                  </a:cubicBezTo>
                  <a:cubicBezTo>
                    <a:pt x="8" y="678"/>
                    <a:pt x="8" y="678"/>
                    <a:pt x="8" y="678"/>
                  </a:cubicBezTo>
                  <a:cubicBezTo>
                    <a:pt x="6" y="677"/>
                    <a:pt x="4" y="677"/>
                    <a:pt x="3" y="679"/>
                  </a:cubicBezTo>
                  <a:cubicBezTo>
                    <a:pt x="2" y="681"/>
                    <a:pt x="2" y="683"/>
                    <a:pt x="4" y="684"/>
                  </a:cubicBezTo>
                  <a:cubicBezTo>
                    <a:pt x="4" y="684"/>
                    <a:pt x="7" y="686"/>
                    <a:pt x="11" y="689"/>
                  </a:cubicBezTo>
                  <a:cubicBezTo>
                    <a:pt x="28" y="699"/>
                    <a:pt x="69" y="724"/>
                    <a:pt x="106" y="748"/>
                  </a:cubicBezTo>
                  <a:cubicBezTo>
                    <a:pt x="125" y="759"/>
                    <a:pt x="143" y="770"/>
                    <a:pt x="156" y="778"/>
                  </a:cubicBezTo>
                  <a:cubicBezTo>
                    <a:pt x="162" y="782"/>
                    <a:pt x="167" y="786"/>
                    <a:pt x="171" y="788"/>
                  </a:cubicBezTo>
                  <a:cubicBezTo>
                    <a:pt x="173" y="789"/>
                    <a:pt x="174" y="790"/>
                    <a:pt x="175" y="791"/>
                  </a:cubicBezTo>
                  <a:cubicBezTo>
                    <a:pt x="176" y="791"/>
                    <a:pt x="176" y="792"/>
                    <a:pt x="176" y="792"/>
                  </a:cubicBezTo>
                  <a:cubicBezTo>
                    <a:pt x="176" y="792"/>
                    <a:pt x="176" y="792"/>
                    <a:pt x="176" y="792"/>
                  </a:cubicBezTo>
                  <a:cubicBezTo>
                    <a:pt x="178" y="790"/>
                    <a:pt x="178" y="790"/>
                    <a:pt x="178" y="790"/>
                  </a:cubicBezTo>
                  <a:cubicBezTo>
                    <a:pt x="176" y="791"/>
                    <a:pt x="176" y="791"/>
                    <a:pt x="176" y="791"/>
                  </a:cubicBezTo>
                  <a:cubicBezTo>
                    <a:pt x="176" y="792"/>
                    <a:pt x="176" y="792"/>
                    <a:pt x="176" y="792"/>
                  </a:cubicBezTo>
                  <a:cubicBezTo>
                    <a:pt x="178" y="790"/>
                    <a:pt x="178" y="790"/>
                    <a:pt x="178" y="790"/>
                  </a:cubicBezTo>
                  <a:cubicBezTo>
                    <a:pt x="176" y="791"/>
                    <a:pt x="176" y="791"/>
                    <a:pt x="176" y="791"/>
                  </a:cubicBezTo>
                  <a:cubicBezTo>
                    <a:pt x="178" y="789"/>
                    <a:pt x="178" y="789"/>
                    <a:pt x="178" y="789"/>
                  </a:cubicBezTo>
                  <a:cubicBezTo>
                    <a:pt x="175" y="791"/>
                    <a:pt x="175" y="791"/>
                    <a:pt x="175" y="791"/>
                  </a:cubicBezTo>
                  <a:cubicBezTo>
                    <a:pt x="176" y="791"/>
                    <a:pt x="176" y="791"/>
                    <a:pt x="176" y="791"/>
                  </a:cubicBezTo>
                  <a:cubicBezTo>
                    <a:pt x="178" y="789"/>
                    <a:pt x="178" y="789"/>
                    <a:pt x="178" y="789"/>
                  </a:cubicBezTo>
                  <a:cubicBezTo>
                    <a:pt x="175" y="791"/>
                    <a:pt x="175" y="791"/>
                    <a:pt x="175" y="791"/>
                  </a:cubicBezTo>
                  <a:cubicBezTo>
                    <a:pt x="179" y="789"/>
                    <a:pt x="179" y="789"/>
                    <a:pt x="179" y="789"/>
                  </a:cubicBezTo>
                  <a:cubicBezTo>
                    <a:pt x="175" y="789"/>
                    <a:pt x="175" y="789"/>
                    <a:pt x="175" y="789"/>
                  </a:cubicBezTo>
                  <a:cubicBezTo>
                    <a:pt x="175" y="790"/>
                    <a:pt x="175" y="791"/>
                    <a:pt x="175" y="791"/>
                  </a:cubicBezTo>
                  <a:cubicBezTo>
                    <a:pt x="179" y="789"/>
                    <a:pt x="179" y="789"/>
                    <a:pt x="179" y="789"/>
                  </a:cubicBezTo>
                  <a:cubicBezTo>
                    <a:pt x="175" y="789"/>
                    <a:pt x="175" y="789"/>
                    <a:pt x="175" y="789"/>
                  </a:cubicBezTo>
                  <a:cubicBezTo>
                    <a:pt x="179" y="789"/>
                    <a:pt x="179" y="789"/>
                    <a:pt x="179" y="789"/>
                  </a:cubicBezTo>
                  <a:cubicBezTo>
                    <a:pt x="176" y="787"/>
                    <a:pt x="176" y="787"/>
                    <a:pt x="176" y="787"/>
                  </a:cubicBezTo>
                  <a:cubicBezTo>
                    <a:pt x="175" y="788"/>
                    <a:pt x="175" y="789"/>
                    <a:pt x="175" y="789"/>
                  </a:cubicBezTo>
                  <a:cubicBezTo>
                    <a:pt x="179" y="789"/>
                    <a:pt x="179" y="789"/>
                    <a:pt x="179" y="789"/>
                  </a:cubicBezTo>
                  <a:cubicBezTo>
                    <a:pt x="176" y="787"/>
                    <a:pt x="176" y="787"/>
                    <a:pt x="176" y="787"/>
                  </a:cubicBezTo>
                  <a:cubicBezTo>
                    <a:pt x="176" y="787"/>
                    <a:pt x="176" y="787"/>
                    <a:pt x="176" y="787"/>
                  </a:cubicBezTo>
                  <a:cubicBezTo>
                    <a:pt x="179" y="789"/>
                    <a:pt x="179" y="789"/>
                    <a:pt x="179" y="789"/>
                  </a:cubicBezTo>
                  <a:cubicBezTo>
                    <a:pt x="178" y="785"/>
                    <a:pt x="178" y="785"/>
                    <a:pt x="178" y="785"/>
                  </a:cubicBezTo>
                  <a:cubicBezTo>
                    <a:pt x="177" y="786"/>
                    <a:pt x="176" y="786"/>
                    <a:pt x="176" y="787"/>
                  </a:cubicBezTo>
                  <a:cubicBezTo>
                    <a:pt x="179" y="789"/>
                    <a:pt x="179" y="789"/>
                    <a:pt x="179" y="789"/>
                  </a:cubicBezTo>
                  <a:cubicBezTo>
                    <a:pt x="178" y="785"/>
                    <a:pt x="178" y="785"/>
                    <a:pt x="178" y="785"/>
                  </a:cubicBezTo>
                  <a:cubicBezTo>
                    <a:pt x="179" y="789"/>
                    <a:pt x="179" y="789"/>
                    <a:pt x="179" y="789"/>
                  </a:cubicBezTo>
                  <a:cubicBezTo>
                    <a:pt x="179" y="785"/>
                    <a:pt x="179" y="785"/>
                    <a:pt x="179" y="785"/>
                  </a:cubicBezTo>
                  <a:cubicBezTo>
                    <a:pt x="178" y="785"/>
                    <a:pt x="178" y="785"/>
                    <a:pt x="178" y="785"/>
                  </a:cubicBezTo>
                  <a:cubicBezTo>
                    <a:pt x="179" y="789"/>
                    <a:pt x="179" y="789"/>
                    <a:pt x="179" y="789"/>
                  </a:cubicBezTo>
                  <a:cubicBezTo>
                    <a:pt x="179" y="785"/>
                    <a:pt x="179" y="785"/>
                    <a:pt x="179" y="785"/>
                  </a:cubicBezTo>
                  <a:cubicBezTo>
                    <a:pt x="179" y="788"/>
                    <a:pt x="179" y="788"/>
                    <a:pt x="179" y="788"/>
                  </a:cubicBezTo>
                  <a:cubicBezTo>
                    <a:pt x="179" y="785"/>
                    <a:pt x="179" y="785"/>
                    <a:pt x="179" y="785"/>
                  </a:cubicBezTo>
                  <a:cubicBezTo>
                    <a:pt x="179" y="785"/>
                    <a:pt x="179" y="785"/>
                    <a:pt x="179" y="785"/>
                  </a:cubicBezTo>
                  <a:cubicBezTo>
                    <a:pt x="179" y="788"/>
                    <a:pt x="179" y="788"/>
                    <a:pt x="179" y="788"/>
                  </a:cubicBezTo>
                  <a:cubicBezTo>
                    <a:pt x="179" y="785"/>
                    <a:pt x="179" y="785"/>
                    <a:pt x="179" y="785"/>
                  </a:cubicBezTo>
                  <a:cubicBezTo>
                    <a:pt x="179" y="786"/>
                    <a:pt x="179" y="786"/>
                    <a:pt x="179" y="786"/>
                  </a:cubicBezTo>
                  <a:cubicBezTo>
                    <a:pt x="179" y="785"/>
                    <a:pt x="179" y="785"/>
                    <a:pt x="179" y="785"/>
                  </a:cubicBezTo>
                  <a:cubicBezTo>
                    <a:pt x="179" y="785"/>
                    <a:pt x="179" y="785"/>
                    <a:pt x="179" y="785"/>
                  </a:cubicBezTo>
                  <a:cubicBezTo>
                    <a:pt x="179" y="786"/>
                    <a:pt x="179" y="786"/>
                    <a:pt x="179" y="786"/>
                  </a:cubicBezTo>
                  <a:cubicBezTo>
                    <a:pt x="179" y="785"/>
                    <a:pt x="179" y="785"/>
                    <a:pt x="179" y="785"/>
                  </a:cubicBezTo>
                  <a:cubicBezTo>
                    <a:pt x="179" y="785"/>
                    <a:pt x="177" y="785"/>
                    <a:pt x="176" y="784"/>
                  </a:cubicBezTo>
                  <a:cubicBezTo>
                    <a:pt x="169" y="781"/>
                    <a:pt x="155" y="775"/>
                    <a:pt x="139" y="766"/>
                  </a:cubicBezTo>
                  <a:cubicBezTo>
                    <a:pt x="113" y="753"/>
                    <a:pt x="81" y="736"/>
                    <a:pt x="55" y="722"/>
                  </a:cubicBezTo>
                  <a:cubicBezTo>
                    <a:pt x="43" y="715"/>
                    <a:pt x="31" y="709"/>
                    <a:pt x="23" y="705"/>
                  </a:cubicBezTo>
                  <a:cubicBezTo>
                    <a:pt x="15" y="701"/>
                    <a:pt x="10" y="698"/>
                    <a:pt x="10" y="698"/>
                  </a:cubicBezTo>
                  <a:cubicBezTo>
                    <a:pt x="8" y="697"/>
                    <a:pt x="6" y="698"/>
                    <a:pt x="5" y="699"/>
                  </a:cubicBezTo>
                  <a:cubicBezTo>
                    <a:pt x="5" y="700"/>
                    <a:pt x="4" y="701"/>
                    <a:pt x="4" y="702"/>
                  </a:cubicBezTo>
                  <a:cubicBezTo>
                    <a:pt x="4" y="703"/>
                    <a:pt x="5" y="703"/>
                    <a:pt x="5" y="704"/>
                  </a:cubicBezTo>
                  <a:cubicBezTo>
                    <a:pt x="6" y="705"/>
                    <a:pt x="6" y="705"/>
                    <a:pt x="6" y="706"/>
                  </a:cubicBezTo>
                  <a:cubicBezTo>
                    <a:pt x="7" y="707"/>
                    <a:pt x="9" y="708"/>
                    <a:pt x="10" y="709"/>
                  </a:cubicBezTo>
                  <a:cubicBezTo>
                    <a:pt x="17" y="713"/>
                    <a:pt x="28" y="721"/>
                    <a:pt x="42" y="730"/>
                  </a:cubicBezTo>
                  <a:cubicBezTo>
                    <a:pt x="84" y="756"/>
                    <a:pt x="147" y="793"/>
                    <a:pt x="147" y="793"/>
                  </a:cubicBezTo>
                  <a:cubicBezTo>
                    <a:pt x="149" y="790"/>
                    <a:pt x="149" y="790"/>
                    <a:pt x="149" y="790"/>
                  </a:cubicBezTo>
                  <a:cubicBezTo>
                    <a:pt x="151" y="786"/>
                    <a:pt x="151" y="786"/>
                    <a:pt x="151" y="786"/>
                  </a:cubicBezTo>
                  <a:cubicBezTo>
                    <a:pt x="151" y="786"/>
                    <a:pt x="118" y="767"/>
                    <a:pt x="83" y="748"/>
                  </a:cubicBezTo>
                  <a:cubicBezTo>
                    <a:pt x="66" y="739"/>
                    <a:pt x="48" y="730"/>
                    <a:pt x="35" y="722"/>
                  </a:cubicBezTo>
                  <a:cubicBezTo>
                    <a:pt x="28" y="719"/>
                    <a:pt x="22" y="716"/>
                    <a:pt x="17" y="714"/>
                  </a:cubicBezTo>
                  <a:cubicBezTo>
                    <a:pt x="15" y="713"/>
                    <a:pt x="13" y="712"/>
                    <a:pt x="11" y="711"/>
                  </a:cubicBezTo>
                  <a:cubicBezTo>
                    <a:pt x="11" y="711"/>
                    <a:pt x="10" y="711"/>
                    <a:pt x="9" y="711"/>
                  </a:cubicBezTo>
                  <a:cubicBezTo>
                    <a:pt x="9" y="710"/>
                    <a:pt x="8" y="710"/>
                    <a:pt x="7" y="710"/>
                  </a:cubicBezTo>
                  <a:cubicBezTo>
                    <a:pt x="7" y="710"/>
                    <a:pt x="6" y="710"/>
                    <a:pt x="6" y="710"/>
                  </a:cubicBezTo>
                  <a:cubicBezTo>
                    <a:pt x="5" y="711"/>
                    <a:pt x="4" y="711"/>
                    <a:pt x="3" y="712"/>
                  </a:cubicBezTo>
                  <a:cubicBezTo>
                    <a:pt x="7" y="714"/>
                    <a:pt x="7" y="714"/>
                    <a:pt x="7" y="714"/>
                  </a:cubicBezTo>
                  <a:cubicBezTo>
                    <a:pt x="3" y="712"/>
                    <a:pt x="3" y="712"/>
                    <a:pt x="3" y="712"/>
                  </a:cubicBezTo>
                  <a:cubicBezTo>
                    <a:pt x="3" y="713"/>
                    <a:pt x="3" y="714"/>
                    <a:pt x="3" y="714"/>
                  </a:cubicBezTo>
                  <a:cubicBezTo>
                    <a:pt x="3" y="715"/>
                    <a:pt x="3" y="716"/>
                    <a:pt x="3" y="716"/>
                  </a:cubicBezTo>
                  <a:cubicBezTo>
                    <a:pt x="4" y="717"/>
                    <a:pt x="4" y="717"/>
                    <a:pt x="4" y="717"/>
                  </a:cubicBezTo>
                  <a:cubicBezTo>
                    <a:pt x="5" y="718"/>
                    <a:pt x="5" y="718"/>
                    <a:pt x="5" y="718"/>
                  </a:cubicBezTo>
                  <a:cubicBezTo>
                    <a:pt x="7" y="720"/>
                    <a:pt x="10" y="721"/>
                    <a:pt x="14" y="724"/>
                  </a:cubicBezTo>
                  <a:cubicBezTo>
                    <a:pt x="42" y="742"/>
                    <a:pt x="124" y="792"/>
                    <a:pt x="124" y="792"/>
                  </a:cubicBezTo>
                  <a:cubicBezTo>
                    <a:pt x="126" y="789"/>
                    <a:pt x="126" y="789"/>
                    <a:pt x="126" y="789"/>
                  </a:cubicBezTo>
                  <a:cubicBezTo>
                    <a:pt x="123" y="787"/>
                    <a:pt x="123" y="787"/>
                    <a:pt x="123" y="787"/>
                  </a:cubicBezTo>
                  <a:cubicBezTo>
                    <a:pt x="126" y="789"/>
                    <a:pt x="126" y="789"/>
                    <a:pt x="126" y="789"/>
                  </a:cubicBezTo>
                  <a:cubicBezTo>
                    <a:pt x="125" y="785"/>
                    <a:pt x="125" y="785"/>
                    <a:pt x="125" y="785"/>
                  </a:cubicBezTo>
                  <a:cubicBezTo>
                    <a:pt x="124" y="785"/>
                    <a:pt x="123" y="786"/>
                    <a:pt x="123" y="787"/>
                  </a:cubicBezTo>
                  <a:cubicBezTo>
                    <a:pt x="126" y="789"/>
                    <a:pt x="126" y="789"/>
                    <a:pt x="126" y="789"/>
                  </a:cubicBezTo>
                  <a:cubicBezTo>
                    <a:pt x="125" y="785"/>
                    <a:pt x="125" y="785"/>
                    <a:pt x="125" y="785"/>
                  </a:cubicBezTo>
                  <a:cubicBezTo>
                    <a:pt x="126" y="788"/>
                    <a:pt x="126" y="788"/>
                    <a:pt x="126" y="788"/>
                  </a:cubicBezTo>
                  <a:cubicBezTo>
                    <a:pt x="126" y="785"/>
                    <a:pt x="126" y="785"/>
                    <a:pt x="126" y="785"/>
                  </a:cubicBezTo>
                  <a:cubicBezTo>
                    <a:pt x="125" y="785"/>
                    <a:pt x="125" y="785"/>
                    <a:pt x="125" y="785"/>
                  </a:cubicBezTo>
                  <a:cubicBezTo>
                    <a:pt x="126" y="788"/>
                    <a:pt x="126" y="788"/>
                    <a:pt x="126" y="788"/>
                  </a:cubicBezTo>
                  <a:cubicBezTo>
                    <a:pt x="126" y="785"/>
                    <a:pt x="126" y="785"/>
                    <a:pt x="126" y="785"/>
                  </a:cubicBezTo>
                  <a:cubicBezTo>
                    <a:pt x="126" y="787"/>
                    <a:pt x="126" y="787"/>
                    <a:pt x="126" y="787"/>
                  </a:cubicBezTo>
                  <a:cubicBezTo>
                    <a:pt x="126" y="785"/>
                    <a:pt x="126" y="785"/>
                    <a:pt x="126" y="785"/>
                  </a:cubicBezTo>
                  <a:cubicBezTo>
                    <a:pt x="126" y="785"/>
                    <a:pt x="126" y="785"/>
                    <a:pt x="126" y="785"/>
                  </a:cubicBezTo>
                  <a:cubicBezTo>
                    <a:pt x="126" y="787"/>
                    <a:pt x="126" y="787"/>
                    <a:pt x="126" y="787"/>
                  </a:cubicBezTo>
                  <a:cubicBezTo>
                    <a:pt x="126" y="785"/>
                    <a:pt x="126" y="785"/>
                    <a:pt x="126" y="785"/>
                  </a:cubicBezTo>
                  <a:cubicBezTo>
                    <a:pt x="126" y="785"/>
                    <a:pt x="126" y="785"/>
                    <a:pt x="126" y="785"/>
                  </a:cubicBezTo>
                  <a:cubicBezTo>
                    <a:pt x="126" y="785"/>
                    <a:pt x="126" y="785"/>
                    <a:pt x="126" y="785"/>
                  </a:cubicBezTo>
                  <a:cubicBezTo>
                    <a:pt x="126" y="785"/>
                    <a:pt x="126" y="785"/>
                    <a:pt x="126" y="785"/>
                  </a:cubicBezTo>
                  <a:cubicBezTo>
                    <a:pt x="126" y="785"/>
                    <a:pt x="126" y="785"/>
                    <a:pt x="126" y="785"/>
                  </a:cubicBezTo>
                  <a:cubicBezTo>
                    <a:pt x="126" y="785"/>
                    <a:pt x="126" y="785"/>
                    <a:pt x="126" y="785"/>
                  </a:cubicBezTo>
                  <a:cubicBezTo>
                    <a:pt x="126" y="785"/>
                    <a:pt x="125" y="785"/>
                    <a:pt x="123" y="784"/>
                  </a:cubicBezTo>
                  <a:cubicBezTo>
                    <a:pt x="118" y="782"/>
                    <a:pt x="108" y="777"/>
                    <a:pt x="97" y="771"/>
                  </a:cubicBezTo>
                  <a:cubicBezTo>
                    <a:pt x="79" y="762"/>
                    <a:pt x="57" y="750"/>
                    <a:pt x="39" y="740"/>
                  </a:cubicBezTo>
                  <a:cubicBezTo>
                    <a:pt x="30" y="735"/>
                    <a:pt x="22" y="731"/>
                    <a:pt x="17" y="728"/>
                  </a:cubicBezTo>
                  <a:cubicBezTo>
                    <a:pt x="11" y="724"/>
                    <a:pt x="8" y="723"/>
                    <a:pt x="8" y="723"/>
                  </a:cubicBezTo>
                  <a:cubicBezTo>
                    <a:pt x="6" y="722"/>
                    <a:pt x="4" y="722"/>
                    <a:pt x="3" y="724"/>
                  </a:cubicBezTo>
                  <a:cubicBezTo>
                    <a:pt x="2" y="725"/>
                    <a:pt x="2" y="725"/>
                    <a:pt x="2" y="726"/>
                  </a:cubicBezTo>
                  <a:cubicBezTo>
                    <a:pt x="2" y="727"/>
                    <a:pt x="2" y="728"/>
                    <a:pt x="3" y="728"/>
                  </a:cubicBezTo>
                  <a:cubicBezTo>
                    <a:pt x="3" y="729"/>
                    <a:pt x="3" y="729"/>
                    <a:pt x="4" y="730"/>
                  </a:cubicBezTo>
                  <a:cubicBezTo>
                    <a:pt x="5" y="731"/>
                    <a:pt x="5" y="731"/>
                    <a:pt x="7" y="732"/>
                  </a:cubicBezTo>
                  <a:cubicBezTo>
                    <a:pt x="11" y="735"/>
                    <a:pt x="19" y="741"/>
                    <a:pt x="29" y="747"/>
                  </a:cubicBezTo>
                  <a:cubicBezTo>
                    <a:pt x="44" y="756"/>
                    <a:pt x="63" y="767"/>
                    <a:pt x="78" y="776"/>
                  </a:cubicBezTo>
                  <a:cubicBezTo>
                    <a:pt x="86" y="780"/>
                    <a:pt x="92" y="784"/>
                    <a:pt x="97" y="787"/>
                  </a:cubicBezTo>
                  <a:cubicBezTo>
                    <a:pt x="99" y="788"/>
                    <a:pt x="101" y="790"/>
                    <a:pt x="102" y="790"/>
                  </a:cubicBezTo>
                  <a:cubicBezTo>
                    <a:pt x="103" y="791"/>
                    <a:pt x="103" y="791"/>
                    <a:pt x="103" y="791"/>
                  </a:cubicBezTo>
                  <a:cubicBezTo>
                    <a:pt x="104" y="791"/>
                    <a:pt x="104" y="791"/>
                    <a:pt x="104" y="791"/>
                  </a:cubicBezTo>
                  <a:cubicBezTo>
                    <a:pt x="105" y="790"/>
                    <a:pt x="105" y="790"/>
                    <a:pt x="105" y="790"/>
                  </a:cubicBezTo>
                  <a:cubicBezTo>
                    <a:pt x="103" y="791"/>
                    <a:pt x="103" y="791"/>
                    <a:pt x="103" y="791"/>
                  </a:cubicBezTo>
                  <a:cubicBezTo>
                    <a:pt x="104" y="791"/>
                    <a:pt x="104" y="791"/>
                    <a:pt x="104" y="791"/>
                  </a:cubicBezTo>
                  <a:cubicBezTo>
                    <a:pt x="105" y="790"/>
                    <a:pt x="105" y="790"/>
                    <a:pt x="105" y="790"/>
                  </a:cubicBezTo>
                  <a:cubicBezTo>
                    <a:pt x="103" y="791"/>
                    <a:pt x="103" y="791"/>
                    <a:pt x="103" y="791"/>
                  </a:cubicBezTo>
                  <a:cubicBezTo>
                    <a:pt x="106" y="789"/>
                    <a:pt x="106" y="789"/>
                    <a:pt x="106" y="789"/>
                  </a:cubicBezTo>
                  <a:cubicBezTo>
                    <a:pt x="103" y="791"/>
                    <a:pt x="103" y="791"/>
                    <a:pt x="103" y="791"/>
                  </a:cubicBezTo>
                  <a:cubicBezTo>
                    <a:pt x="103" y="791"/>
                    <a:pt x="103" y="791"/>
                    <a:pt x="103" y="791"/>
                  </a:cubicBezTo>
                  <a:cubicBezTo>
                    <a:pt x="106" y="789"/>
                    <a:pt x="106" y="789"/>
                    <a:pt x="106" y="789"/>
                  </a:cubicBezTo>
                  <a:cubicBezTo>
                    <a:pt x="103" y="791"/>
                    <a:pt x="103" y="791"/>
                    <a:pt x="103" y="791"/>
                  </a:cubicBezTo>
                  <a:cubicBezTo>
                    <a:pt x="106" y="789"/>
                    <a:pt x="106" y="789"/>
                    <a:pt x="106" y="789"/>
                  </a:cubicBezTo>
                  <a:cubicBezTo>
                    <a:pt x="103" y="789"/>
                    <a:pt x="103" y="789"/>
                    <a:pt x="103" y="789"/>
                  </a:cubicBezTo>
                  <a:cubicBezTo>
                    <a:pt x="103" y="790"/>
                    <a:pt x="103" y="790"/>
                    <a:pt x="103" y="791"/>
                  </a:cubicBezTo>
                  <a:cubicBezTo>
                    <a:pt x="106" y="789"/>
                    <a:pt x="106" y="789"/>
                    <a:pt x="106" y="789"/>
                  </a:cubicBezTo>
                  <a:cubicBezTo>
                    <a:pt x="103" y="789"/>
                    <a:pt x="103" y="789"/>
                    <a:pt x="103" y="789"/>
                  </a:cubicBezTo>
                  <a:cubicBezTo>
                    <a:pt x="106" y="789"/>
                    <a:pt x="106" y="789"/>
                    <a:pt x="106" y="789"/>
                  </a:cubicBezTo>
                  <a:cubicBezTo>
                    <a:pt x="103" y="787"/>
                    <a:pt x="103" y="787"/>
                    <a:pt x="103" y="787"/>
                  </a:cubicBezTo>
                  <a:cubicBezTo>
                    <a:pt x="103" y="787"/>
                    <a:pt x="103" y="788"/>
                    <a:pt x="103" y="789"/>
                  </a:cubicBezTo>
                  <a:cubicBezTo>
                    <a:pt x="106" y="789"/>
                    <a:pt x="106" y="789"/>
                    <a:pt x="106" y="789"/>
                  </a:cubicBezTo>
                  <a:cubicBezTo>
                    <a:pt x="103" y="787"/>
                    <a:pt x="103" y="787"/>
                    <a:pt x="103" y="787"/>
                  </a:cubicBezTo>
                  <a:cubicBezTo>
                    <a:pt x="106" y="789"/>
                    <a:pt x="106" y="789"/>
                    <a:pt x="106" y="789"/>
                  </a:cubicBezTo>
                  <a:cubicBezTo>
                    <a:pt x="108" y="785"/>
                    <a:pt x="108" y="785"/>
                    <a:pt x="108" y="785"/>
                  </a:cubicBezTo>
                  <a:cubicBezTo>
                    <a:pt x="10" y="737"/>
                    <a:pt x="10" y="737"/>
                    <a:pt x="10" y="737"/>
                  </a:cubicBezTo>
                  <a:cubicBezTo>
                    <a:pt x="8" y="736"/>
                    <a:pt x="6" y="736"/>
                    <a:pt x="5" y="738"/>
                  </a:cubicBezTo>
                  <a:cubicBezTo>
                    <a:pt x="5" y="739"/>
                    <a:pt x="5" y="740"/>
                    <a:pt x="5" y="740"/>
                  </a:cubicBezTo>
                  <a:cubicBezTo>
                    <a:pt x="5" y="741"/>
                    <a:pt x="5" y="742"/>
                    <a:pt x="5" y="742"/>
                  </a:cubicBezTo>
                  <a:cubicBezTo>
                    <a:pt x="5" y="743"/>
                    <a:pt x="6" y="743"/>
                    <a:pt x="6" y="743"/>
                  </a:cubicBezTo>
                  <a:cubicBezTo>
                    <a:pt x="6" y="743"/>
                    <a:pt x="6" y="743"/>
                    <a:pt x="6" y="743"/>
                  </a:cubicBezTo>
                  <a:cubicBezTo>
                    <a:pt x="7" y="744"/>
                    <a:pt x="7" y="744"/>
                    <a:pt x="8" y="745"/>
                  </a:cubicBezTo>
                  <a:cubicBezTo>
                    <a:pt x="14" y="749"/>
                    <a:pt x="34" y="761"/>
                    <a:pt x="52" y="772"/>
                  </a:cubicBezTo>
                  <a:cubicBezTo>
                    <a:pt x="70" y="783"/>
                    <a:pt x="86" y="793"/>
                    <a:pt x="86" y="793"/>
                  </a:cubicBezTo>
                  <a:cubicBezTo>
                    <a:pt x="88" y="790"/>
                    <a:pt x="88" y="790"/>
                    <a:pt x="88" y="790"/>
                  </a:cubicBezTo>
                  <a:cubicBezTo>
                    <a:pt x="85" y="788"/>
                    <a:pt x="85" y="788"/>
                    <a:pt x="85" y="788"/>
                  </a:cubicBezTo>
                  <a:cubicBezTo>
                    <a:pt x="88" y="790"/>
                    <a:pt x="88" y="790"/>
                    <a:pt x="88" y="790"/>
                  </a:cubicBezTo>
                  <a:cubicBezTo>
                    <a:pt x="86" y="787"/>
                    <a:pt x="86" y="787"/>
                    <a:pt x="86" y="787"/>
                  </a:cubicBezTo>
                  <a:cubicBezTo>
                    <a:pt x="86" y="787"/>
                    <a:pt x="86" y="788"/>
                    <a:pt x="85" y="788"/>
                  </a:cubicBezTo>
                  <a:cubicBezTo>
                    <a:pt x="88" y="790"/>
                    <a:pt x="88" y="790"/>
                    <a:pt x="88" y="790"/>
                  </a:cubicBezTo>
                  <a:cubicBezTo>
                    <a:pt x="86" y="787"/>
                    <a:pt x="86" y="787"/>
                    <a:pt x="86" y="787"/>
                  </a:cubicBezTo>
                  <a:cubicBezTo>
                    <a:pt x="88" y="790"/>
                    <a:pt x="88" y="790"/>
                    <a:pt x="88" y="790"/>
                  </a:cubicBezTo>
                  <a:cubicBezTo>
                    <a:pt x="88" y="786"/>
                    <a:pt x="88" y="786"/>
                    <a:pt x="88" y="786"/>
                  </a:cubicBezTo>
                  <a:cubicBezTo>
                    <a:pt x="87" y="786"/>
                    <a:pt x="87" y="787"/>
                    <a:pt x="86" y="787"/>
                  </a:cubicBezTo>
                  <a:cubicBezTo>
                    <a:pt x="88" y="790"/>
                    <a:pt x="88" y="790"/>
                    <a:pt x="88" y="790"/>
                  </a:cubicBezTo>
                  <a:cubicBezTo>
                    <a:pt x="88" y="786"/>
                    <a:pt x="88" y="786"/>
                    <a:pt x="88" y="786"/>
                  </a:cubicBezTo>
                  <a:cubicBezTo>
                    <a:pt x="88" y="789"/>
                    <a:pt x="88" y="789"/>
                    <a:pt x="88" y="789"/>
                  </a:cubicBezTo>
                  <a:cubicBezTo>
                    <a:pt x="88" y="786"/>
                    <a:pt x="88" y="786"/>
                    <a:pt x="88" y="786"/>
                  </a:cubicBezTo>
                  <a:cubicBezTo>
                    <a:pt x="88" y="786"/>
                    <a:pt x="88" y="786"/>
                    <a:pt x="88" y="786"/>
                  </a:cubicBezTo>
                  <a:cubicBezTo>
                    <a:pt x="88" y="789"/>
                    <a:pt x="88" y="789"/>
                    <a:pt x="88" y="789"/>
                  </a:cubicBezTo>
                  <a:cubicBezTo>
                    <a:pt x="88" y="786"/>
                    <a:pt x="88" y="786"/>
                    <a:pt x="88" y="786"/>
                  </a:cubicBezTo>
                  <a:cubicBezTo>
                    <a:pt x="88" y="788"/>
                    <a:pt x="88" y="788"/>
                    <a:pt x="88" y="788"/>
                  </a:cubicBezTo>
                  <a:cubicBezTo>
                    <a:pt x="88" y="786"/>
                    <a:pt x="88" y="786"/>
                    <a:pt x="88" y="786"/>
                  </a:cubicBezTo>
                  <a:cubicBezTo>
                    <a:pt x="88" y="786"/>
                    <a:pt x="88" y="786"/>
                    <a:pt x="88" y="786"/>
                  </a:cubicBezTo>
                  <a:cubicBezTo>
                    <a:pt x="88" y="788"/>
                    <a:pt x="88" y="788"/>
                    <a:pt x="88" y="788"/>
                  </a:cubicBezTo>
                  <a:cubicBezTo>
                    <a:pt x="88" y="786"/>
                    <a:pt x="88" y="786"/>
                    <a:pt x="88" y="786"/>
                  </a:cubicBezTo>
                  <a:cubicBezTo>
                    <a:pt x="88" y="786"/>
                    <a:pt x="88" y="786"/>
                    <a:pt x="88" y="786"/>
                  </a:cubicBezTo>
                  <a:cubicBezTo>
                    <a:pt x="87" y="786"/>
                    <a:pt x="85" y="786"/>
                    <a:pt x="83" y="785"/>
                  </a:cubicBezTo>
                  <a:cubicBezTo>
                    <a:pt x="73" y="782"/>
                    <a:pt x="55" y="775"/>
                    <a:pt x="40" y="768"/>
                  </a:cubicBezTo>
                  <a:cubicBezTo>
                    <a:pt x="32" y="765"/>
                    <a:pt x="25" y="762"/>
                    <a:pt x="20" y="760"/>
                  </a:cubicBezTo>
                  <a:cubicBezTo>
                    <a:pt x="15" y="758"/>
                    <a:pt x="11" y="757"/>
                    <a:pt x="11" y="757"/>
                  </a:cubicBezTo>
                  <a:cubicBezTo>
                    <a:pt x="9" y="756"/>
                    <a:pt x="7" y="757"/>
                    <a:pt x="6" y="758"/>
                  </a:cubicBezTo>
                  <a:cubicBezTo>
                    <a:pt x="5" y="760"/>
                    <a:pt x="6" y="762"/>
                    <a:pt x="8" y="763"/>
                  </a:cubicBezTo>
                  <a:cubicBezTo>
                    <a:pt x="28" y="776"/>
                    <a:pt x="28" y="776"/>
                    <a:pt x="28" y="776"/>
                  </a:cubicBezTo>
                  <a:cubicBezTo>
                    <a:pt x="9" y="770"/>
                    <a:pt x="9" y="770"/>
                    <a:pt x="9" y="770"/>
                  </a:cubicBezTo>
                  <a:cubicBezTo>
                    <a:pt x="7" y="770"/>
                    <a:pt x="5" y="770"/>
                    <a:pt x="4" y="772"/>
                  </a:cubicBezTo>
                  <a:cubicBezTo>
                    <a:pt x="3" y="774"/>
                    <a:pt x="4" y="776"/>
                    <a:pt x="6" y="777"/>
                  </a:cubicBezTo>
                  <a:cubicBezTo>
                    <a:pt x="20" y="786"/>
                    <a:pt x="20" y="786"/>
                    <a:pt x="20" y="786"/>
                  </a:cubicBezTo>
                  <a:cubicBezTo>
                    <a:pt x="7" y="785"/>
                    <a:pt x="7" y="785"/>
                    <a:pt x="7" y="785"/>
                  </a:cubicBezTo>
                  <a:cubicBezTo>
                    <a:pt x="5" y="785"/>
                    <a:pt x="4" y="786"/>
                    <a:pt x="3" y="788"/>
                  </a:cubicBezTo>
                  <a:cubicBezTo>
                    <a:pt x="3" y="789"/>
                    <a:pt x="3" y="791"/>
                    <a:pt x="5" y="792"/>
                  </a:cubicBezTo>
                  <a:cubicBezTo>
                    <a:pt x="7" y="793"/>
                    <a:pt x="7" y="793"/>
                    <a:pt x="7" y="793"/>
                  </a:cubicBezTo>
                  <a:cubicBezTo>
                    <a:pt x="9" y="795"/>
                    <a:pt x="11" y="794"/>
                    <a:pt x="12" y="792"/>
                  </a:cubicBezTo>
                  <a:cubicBezTo>
                    <a:pt x="13" y="790"/>
                    <a:pt x="13" y="788"/>
                    <a:pt x="11" y="78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4" name="Freeform 557"/>
            <p:cNvSpPr/>
            <p:nvPr/>
          </p:nvSpPr>
          <p:spPr bwMode="auto">
            <a:xfrm>
              <a:off x="7926388" y="3886200"/>
              <a:ext cx="787400" cy="785813"/>
            </a:xfrm>
            <a:custGeom>
              <a:avLst/>
              <a:gdLst>
                <a:gd name="T0" fmla="*/ 11 w 794"/>
                <a:gd name="T1" fmla="*/ 707 h 793"/>
                <a:gd name="T2" fmla="*/ 10 w 794"/>
                <a:gd name="T3" fmla="*/ 675 h 793"/>
                <a:gd name="T4" fmla="*/ 10 w 794"/>
                <a:gd name="T5" fmla="*/ 648 h 793"/>
                <a:gd name="T6" fmla="*/ 11 w 794"/>
                <a:gd name="T7" fmla="*/ 587 h 793"/>
                <a:gd name="T8" fmla="*/ 14 w 794"/>
                <a:gd name="T9" fmla="*/ 470 h 793"/>
                <a:gd name="T10" fmla="*/ 13 w 794"/>
                <a:gd name="T11" fmla="*/ 439 h 793"/>
                <a:gd name="T12" fmla="*/ 12 w 794"/>
                <a:gd name="T13" fmla="*/ 390 h 793"/>
                <a:gd name="T14" fmla="*/ 10 w 794"/>
                <a:gd name="T15" fmla="*/ 328 h 793"/>
                <a:gd name="T16" fmla="*/ 12 w 794"/>
                <a:gd name="T17" fmla="*/ 280 h 793"/>
                <a:gd name="T18" fmla="*/ 11 w 794"/>
                <a:gd name="T19" fmla="*/ 184 h 793"/>
                <a:gd name="T20" fmla="*/ 11 w 794"/>
                <a:gd name="T21" fmla="*/ 126 h 793"/>
                <a:gd name="T22" fmla="*/ 7 w 794"/>
                <a:gd name="T23" fmla="*/ 120 h 793"/>
                <a:gd name="T24" fmla="*/ 8 w 794"/>
                <a:gd name="T25" fmla="*/ 63 h 793"/>
                <a:gd name="T26" fmla="*/ 60 w 794"/>
                <a:gd name="T27" fmla="*/ 13 h 793"/>
                <a:gd name="T28" fmla="*/ 135 w 794"/>
                <a:gd name="T29" fmla="*/ 9 h 793"/>
                <a:gd name="T30" fmla="*/ 160 w 794"/>
                <a:gd name="T31" fmla="*/ 6 h 793"/>
                <a:gd name="T32" fmla="*/ 183 w 794"/>
                <a:gd name="T33" fmla="*/ 11 h 793"/>
                <a:gd name="T34" fmla="*/ 213 w 794"/>
                <a:gd name="T35" fmla="*/ 10 h 793"/>
                <a:gd name="T36" fmla="*/ 269 w 794"/>
                <a:gd name="T37" fmla="*/ 12 h 793"/>
                <a:gd name="T38" fmla="*/ 293 w 794"/>
                <a:gd name="T39" fmla="*/ 12 h 793"/>
                <a:gd name="T40" fmla="*/ 317 w 794"/>
                <a:gd name="T41" fmla="*/ 9 h 793"/>
                <a:gd name="T42" fmla="*/ 369 w 794"/>
                <a:gd name="T43" fmla="*/ 6 h 793"/>
                <a:gd name="T44" fmla="*/ 440 w 794"/>
                <a:gd name="T45" fmla="*/ 4 h 793"/>
                <a:gd name="T46" fmla="*/ 488 w 794"/>
                <a:gd name="T47" fmla="*/ 8 h 793"/>
                <a:gd name="T48" fmla="*/ 577 w 794"/>
                <a:gd name="T49" fmla="*/ 12 h 793"/>
                <a:gd name="T50" fmla="*/ 596 w 794"/>
                <a:gd name="T51" fmla="*/ 8 h 793"/>
                <a:gd name="T52" fmla="*/ 646 w 794"/>
                <a:gd name="T53" fmla="*/ 6 h 793"/>
                <a:gd name="T54" fmla="*/ 696 w 794"/>
                <a:gd name="T55" fmla="*/ 9 h 793"/>
                <a:gd name="T56" fmla="*/ 745 w 794"/>
                <a:gd name="T57" fmla="*/ 4 h 793"/>
                <a:gd name="T58" fmla="*/ 741 w 794"/>
                <a:gd name="T59" fmla="*/ 11 h 793"/>
                <a:gd name="T60" fmla="*/ 726 w 794"/>
                <a:gd name="T61" fmla="*/ 7 h 793"/>
                <a:gd name="T62" fmla="*/ 648 w 794"/>
                <a:gd name="T63" fmla="*/ 8 h 793"/>
                <a:gd name="T64" fmla="*/ 596 w 794"/>
                <a:gd name="T65" fmla="*/ 4 h 793"/>
                <a:gd name="T66" fmla="*/ 601 w 794"/>
                <a:gd name="T67" fmla="*/ 7 h 793"/>
                <a:gd name="T68" fmla="*/ 575 w 794"/>
                <a:gd name="T69" fmla="*/ 4 h 793"/>
                <a:gd name="T70" fmla="*/ 496 w 794"/>
                <a:gd name="T71" fmla="*/ 10 h 793"/>
                <a:gd name="T72" fmla="*/ 438 w 794"/>
                <a:gd name="T73" fmla="*/ 8 h 793"/>
                <a:gd name="T74" fmla="*/ 418 w 794"/>
                <a:gd name="T75" fmla="*/ 9 h 793"/>
                <a:gd name="T76" fmla="*/ 366 w 794"/>
                <a:gd name="T77" fmla="*/ 6 h 793"/>
                <a:gd name="T78" fmla="*/ 340 w 794"/>
                <a:gd name="T79" fmla="*/ 5 h 793"/>
                <a:gd name="T80" fmla="*/ 297 w 794"/>
                <a:gd name="T81" fmla="*/ 4 h 793"/>
                <a:gd name="T82" fmla="*/ 267 w 794"/>
                <a:gd name="T83" fmla="*/ 5 h 793"/>
                <a:gd name="T84" fmla="*/ 208 w 794"/>
                <a:gd name="T85" fmla="*/ 4 h 793"/>
                <a:gd name="T86" fmla="*/ 198 w 794"/>
                <a:gd name="T87" fmla="*/ 4 h 793"/>
                <a:gd name="T88" fmla="*/ 183 w 794"/>
                <a:gd name="T89" fmla="*/ 4 h 793"/>
                <a:gd name="T90" fmla="*/ 156 w 794"/>
                <a:gd name="T91" fmla="*/ 6 h 793"/>
                <a:gd name="T92" fmla="*/ 77 w 794"/>
                <a:gd name="T93" fmla="*/ 6 h 793"/>
                <a:gd name="T94" fmla="*/ 2 w 794"/>
                <a:gd name="T95" fmla="*/ 26 h 793"/>
                <a:gd name="T96" fmla="*/ 6 w 794"/>
                <a:gd name="T97" fmla="*/ 66 h 793"/>
                <a:gd name="T98" fmla="*/ 4 w 794"/>
                <a:gd name="T99" fmla="*/ 128 h 793"/>
                <a:gd name="T100" fmla="*/ 6 w 794"/>
                <a:gd name="T101" fmla="*/ 154 h 793"/>
                <a:gd name="T102" fmla="*/ 7 w 794"/>
                <a:gd name="T103" fmla="*/ 171 h 793"/>
                <a:gd name="T104" fmla="*/ 3 w 794"/>
                <a:gd name="T105" fmla="*/ 185 h 793"/>
                <a:gd name="T106" fmla="*/ 5 w 794"/>
                <a:gd name="T107" fmla="*/ 281 h 793"/>
                <a:gd name="T108" fmla="*/ 4 w 794"/>
                <a:gd name="T109" fmla="*/ 342 h 793"/>
                <a:gd name="T110" fmla="*/ 2 w 794"/>
                <a:gd name="T111" fmla="*/ 417 h 793"/>
                <a:gd name="T112" fmla="*/ 7 w 794"/>
                <a:gd name="T113" fmla="*/ 442 h 793"/>
                <a:gd name="T114" fmla="*/ 6 w 794"/>
                <a:gd name="T115" fmla="*/ 458 h 793"/>
                <a:gd name="T116" fmla="*/ 8 w 794"/>
                <a:gd name="T117" fmla="*/ 573 h 793"/>
                <a:gd name="T118" fmla="*/ 7 w 794"/>
                <a:gd name="T119" fmla="*/ 634 h 793"/>
                <a:gd name="T120" fmla="*/ 4 w 794"/>
                <a:gd name="T121" fmla="*/ 678 h 793"/>
                <a:gd name="T122" fmla="*/ 7 w 794"/>
                <a:gd name="T123" fmla="*/ 742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94" h="793">
                  <a:moveTo>
                    <a:pt x="13" y="785"/>
                  </a:moveTo>
                  <a:cubicBezTo>
                    <a:pt x="10" y="783"/>
                    <a:pt x="10" y="783"/>
                    <a:pt x="10" y="783"/>
                  </a:cubicBezTo>
                  <a:cubicBezTo>
                    <a:pt x="13" y="772"/>
                    <a:pt x="13" y="772"/>
                    <a:pt x="13" y="772"/>
                  </a:cubicBezTo>
                  <a:cubicBezTo>
                    <a:pt x="14" y="770"/>
                    <a:pt x="13" y="768"/>
                    <a:pt x="12" y="767"/>
                  </a:cubicBezTo>
                  <a:cubicBezTo>
                    <a:pt x="10" y="766"/>
                    <a:pt x="10" y="766"/>
                    <a:pt x="10" y="766"/>
                  </a:cubicBezTo>
                  <a:cubicBezTo>
                    <a:pt x="8" y="769"/>
                    <a:pt x="8" y="769"/>
                    <a:pt x="8" y="769"/>
                  </a:cubicBezTo>
                  <a:cubicBezTo>
                    <a:pt x="12" y="770"/>
                    <a:pt x="12" y="770"/>
                    <a:pt x="12" y="770"/>
                  </a:cubicBezTo>
                  <a:cubicBezTo>
                    <a:pt x="14" y="756"/>
                    <a:pt x="14" y="756"/>
                    <a:pt x="14" y="756"/>
                  </a:cubicBezTo>
                  <a:cubicBezTo>
                    <a:pt x="14" y="754"/>
                    <a:pt x="13" y="753"/>
                    <a:pt x="12" y="752"/>
                  </a:cubicBezTo>
                  <a:cubicBezTo>
                    <a:pt x="10" y="751"/>
                    <a:pt x="10" y="751"/>
                    <a:pt x="10" y="751"/>
                  </a:cubicBezTo>
                  <a:cubicBezTo>
                    <a:pt x="8" y="754"/>
                    <a:pt x="8" y="754"/>
                    <a:pt x="8" y="754"/>
                  </a:cubicBezTo>
                  <a:cubicBezTo>
                    <a:pt x="12" y="755"/>
                    <a:pt x="12" y="755"/>
                    <a:pt x="12" y="755"/>
                  </a:cubicBezTo>
                  <a:cubicBezTo>
                    <a:pt x="14" y="744"/>
                    <a:pt x="14" y="744"/>
                    <a:pt x="14" y="744"/>
                  </a:cubicBezTo>
                  <a:cubicBezTo>
                    <a:pt x="15" y="742"/>
                    <a:pt x="14" y="741"/>
                    <a:pt x="13" y="740"/>
                  </a:cubicBezTo>
                  <a:cubicBezTo>
                    <a:pt x="11" y="739"/>
                    <a:pt x="11" y="739"/>
                    <a:pt x="11" y="739"/>
                  </a:cubicBezTo>
                  <a:cubicBezTo>
                    <a:pt x="9" y="742"/>
                    <a:pt x="9" y="742"/>
                    <a:pt x="9" y="742"/>
                  </a:cubicBezTo>
                  <a:cubicBezTo>
                    <a:pt x="13" y="742"/>
                    <a:pt x="13" y="742"/>
                    <a:pt x="13" y="742"/>
                  </a:cubicBezTo>
                  <a:cubicBezTo>
                    <a:pt x="14" y="724"/>
                    <a:pt x="14" y="724"/>
                    <a:pt x="14" y="724"/>
                  </a:cubicBezTo>
                  <a:cubicBezTo>
                    <a:pt x="14" y="723"/>
                    <a:pt x="13" y="722"/>
                    <a:pt x="12" y="721"/>
                  </a:cubicBezTo>
                  <a:cubicBezTo>
                    <a:pt x="10" y="720"/>
                    <a:pt x="10" y="720"/>
                    <a:pt x="10" y="720"/>
                  </a:cubicBezTo>
                  <a:cubicBezTo>
                    <a:pt x="8" y="723"/>
                    <a:pt x="8" y="723"/>
                    <a:pt x="8" y="723"/>
                  </a:cubicBezTo>
                  <a:cubicBezTo>
                    <a:pt x="12" y="723"/>
                    <a:pt x="12" y="723"/>
                    <a:pt x="12" y="723"/>
                  </a:cubicBezTo>
                  <a:cubicBezTo>
                    <a:pt x="12" y="723"/>
                    <a:pt x="12" y="720"/>
                    <a:pt x="12" y="717"/>
                  </a:cubicBezTo>
                  <a:cubicBezTo>
                    <a:pt x="11" y="714"/>
                    <a:pt x="11" y="710"/>
                    <a:pt x="11" y="708"/>
                  </a:cubicBezTo>
                  <a:cubicBezTo>
                    <a:pt x="11" y="707"/>
                    <a:pt x="11" y="707"/>
                    <a:pt x="11" y="707"/>
                  </a:cubicBezTo>
                  <a:cubicBezTo>
                    <a:pt x="11" y="707"/>
                    <a:pt x="11" y="707"/>
                    <a:pt x="11" y="707"/>
                  </a:cubicBezTo>
                  <a:cubicBezTo>
                    <a:pt x="10" y="707"/>
                    <a:pt x="10" y="707"/>
                    <a:pt x="10" y="707"/>
                  </a:cubicBezTo>
                  <a:cubicBezTo>
                    <a:pt x="11" y="707"/>
                    <a:pt x="11" y="707"/>
                    <a:pt x="11" y="707"/>
                  </a:cubicBezTo>
                  <a:cubicBezTo>
                    <a:pt x="11" y="707"/>
                    <a:pt x="11" y="707"/>
                    <a:pt x="11" y="707"/>
                  </a:cubicBezTo>
                  <a:cubicBezTo>
                    <a:pt x="10" y="707"/>
                    <a:pt x="10" y="707"/>
                    <a:pt x="10" y="707"/>
                  </a:cubicBezTo>
                  <a:cubicBezTo>
                    <a:pt x="11" y="707"/>
                    <a:pt x="11" y="707"/>
                    <a:pt x="11" y="707"/>
                  </a:cubicBezTo>
                  <a:cubicBezTo>
                    <a:pt x="8" y="707"/>
                    <a:pt x="8" y="707"/>
                    <a:pt x="8" y="707"/>
                  </a:cubicBezTo>
                  <a:cubicBezTo>
                    <a:pt x="11" y="707"/>
                    <a:pt x="11" y="707"/>
                    <a:pt x="11" y="707"/>
                  </a:cubicBezTo>
                  <a:cubicBezTo>
                    <a:pt x="11" y="707"/>
                    <a:pt x="11" y="707"/>
                    <a:pt x="11" y="707"/>
                  </a:cubicBezTo>
                  <a:cubicBezTo>
                    <a:pt x="8" y="707"/>
                    <a:pt x="8" y="707"/>
                    <a:pt x="8" y="707"/>
                  </a:cubicBezTo>
                  <a:cubicBezTo>
                    <a:pt x="11" y="707"/>
                    <a:pt x="11" y="707"/>
                    <a:pt x="11" y="707"/>
                  </a:cubicBezTo>
                  <a:cubicBezTo>
                    <a:pt x="8" y="706"/>
                    <a:pt x="8" y="706"/>
                    <a:pt x="8" y="706"/>
                  </a:cubicBezTo>
                  <a:cubicBezTo>
                    <a:pt x="11" y="708"/>
                    <a:pt x="11" y="708"/>
                    <a:pt x="11" y="708"/>
                  </a:cubicBezTo>
                  <a:cubicBezTo>
                    <a:pt x="11" y="708"/>
                    <a:pt x="11" y="708"/>
                    <a:pt x="11" y="707"/>
                  </a:cubicBezTo>
                  <a:cubicBezTo>
                    <a:pt x="8" y="706"/>
                    <a:pt x="8" y="706"/>
                    <a:pt x="8" y="706"/>
                  </a:cubicBezTo>
                  <a:cubicBezTo>
                    <a:pt x="11" y="708"/>
                    <a:pt x="11" y="708"/>
                    <a:pt x="11" y="708"/>
                  </a:cubicBezTo>
                  <a:cubicBezTo>
                    <a:pt x="11" y="708"/>
                    <a:pt x="12" y="706"/>
                    <a:pt x="11" y="705"/>
                  </a:cubicBezTo>
                  <a:cubicBezTo>
                    <a:pt x="11" y="704"/>
                    <a:pt x="10" y="704"/>
                    <a:pt x="10" y="703"/>
                  </a:cubicBezTo>
                  <a:cubicBezTo>
                    <a:pt x="9" y="703"/>
                    <a:pt x="9" y="703"/>
                    <a:pt x="9" y="703"/>
                  </a:cubicBezTo>
                  <a:cubicBezTo>
                    <a:pt x="7" y="706"/>
                    <a:pt x="7" y="706"/>
                    <a:pt x="7" y="706"/>
                  </a:cubicBezTo>
                  <a:cubicBezTo>
                    <a:pt x="11" y="707"/>
                    <a:pt x="11" y="707"/>
                    <a:pt x="11" y="707"/>
                  </a:cubicBezTo>
                  <a:cubicBezTo>
                    <a:pt x="13" y="693"/>
                    <a:pt x="13" y="693"/>
                    <a:pt x="13" y="693"/>
                  </a:cubicBezTo>
                  <a:cubicBezTo>
                    <a:pt x="13" y="691"/>
                    <a:pt x="12" y="690"/>
                    <a:pt x="11" y="689"/>
                  </a:cubicBezTo>
                  <a:cubicBezTo>
                    <a:pt x="9" y="688"/>
                    <a:pt x="9" y="688"/>
                    <a:pt x="9" y="688"/>
                  </a:cubicBezTo>
                  <a:cubicBezTo>
                    <a:pt x="12" y="680"/>
                    <a:pt x="12" y="680"/>
                    <a:pt x="12" y="680"/>
                  </a:cubicBezTo>
                  <a:cubicBezTo>
                    <a:pt x="12" y="678"/>
                    <a:pt x="11" y="676"/>
                    <a:pt x="10" y="676"/>
                  </a:cubicBezTo>
                  <a:cubicBezTo>
                    <a:pt x="10" y="675"/>
                    <a:pt x="10" y="675"/>
                    <a:pt x="10" y="675"/>
                  </a:cubicBezTo>
                  <a:cubicBezTo>
                    <a:pt x="7" y="679"/>
                    <a:pt x="7" y="679"/>
                    <a:pt x="7" y="679"/>
                  </a:cubicBezTo>
                  <a:cubicBezTo>
                    <a:pt x="11" y="679"/>
                    <a:pt x="11" y="679"/>
                    <a:pt x="11" y="679"/>
                  </a:cubicBezTo>
                  <a:cubicBezTo>
                    <a:pt x="14" y="664"/>
                    <a:pt x="14" y="664"/>
                    <a:pt x="14" y="664"/>
                  </a:cubicBezTo>
                  <a:cubicBezTo>
                    <a:pt x="14" y="662"/>
                    <a:pt x="13" y="661"/>
                    <a:pt x="12" y="660"/>
                  </a:cubicBezTo>
                  <a:cubicBezTo>
                    <a:pt x="10" y="659"/>
                    <a:pt x="10" y="659"/>
                    <a:pt x="10" y="659"/>
                  </a:cubicBezTo>
                  <a:cubicBezTo>
                    <a:pt x="8" y="662"/>
                    <a:pt x="8" y="662"/>
                    <a:pt x="8" y="662"/>
                  </a:cubicBezTo>
                  <a:cubicBezTo>
                    <a:pt x="12" y="662"/>
                    <a:pt x="12" y="662"/>
                    <a:pt x="12" y="662"/>
                  </a:cubicBezTo>
                  <a:cubicBezTo>
                    <a:pt x="12" y="662"/>
                    <a:pt x="11" y="659"/>
                    <a:pt x="11" y="656"/>
                  </a:cubicBezTo>
                  <a:cubicBezTo>
                    <a:pt x="11" y="655"/>
                    <a:pt x="11" y="653"/>
                    <a:pt x="11" y="652"/>
                  </a:cubicBezTo>
                  <a:cubicBezTo>
                    <a:pt x="11" y="651"/>
                    <a:pt x="10" y="650"/>
                    <a:pt x="10" y="649"/>
                  </a:cubicBezTo>
                  <a:cubicBezTo>
                    <a:pt x="8" y="649"/>
                    <a:pt x="8" y="649"/>
                    <a:pt x="8" y="649"/>
                  </a:cubicBezTo>
                  <a:cubicBezTo>
                    <a:pt x="10" y="650"/>
                    <a:pt x="10" y="650"/>
                    <a:pt x="10" y="650"/>
                  </a:cubicBezTo>
                  <a:cubicBezTo>
                    <a:pt x="10" y="649"/>
                    <a:pt x="10" y="649"/>
                    <a:pt x="10" y="649"/>
                  </a:cubicBezTo>
                  <a:cubicBezTo>
                    <a:pt x="8" y="649"/>
                    <a:pt x="8" y="649"/>
                    <a:pt x="8" y="649"/>
                  </a:cubicBezTo>
                  <a:cubicBezTo>
                    <a:pt x="10" y="650"/>
                    <a:pt x="10" y="650"/>
                    <a:pt x="10" y="650"/>
                  </a:cubicBezTo>
                  <a:cubicBezTo>
                    <a:pt x="7" y="649"/>
                    <a:pt x="7" y="649"/>
                    <a:pt x="7" y="649"/>
                  </a:cubicBezTo>
                  <a:cubicBezTo>
                    <a:pt x="10" y="650"/>
                    <a:pt x="10" y="650"/>
                    <a:pt x="10" y="650"/>
                  </a:cubicBezTo>
                  <a:cubicBezTo>
                    <a:pt x="10" y="650"/>
                    <a:pt x="10" y="650"/>
                    <a:pt x="10" y="650"/>
                  </a:cubicBezTo>
                  <a:cubicBezTo>
                    <a:pt x="7" y="649"/>
                    <a:pt x="7" y="649"/>
                    <a:pt x="7" y="649"/>
                  </a:cubicBezTo>
                  <a:cubicBezTo>
                    <a:pt x="10" y="650"/>
                    <a:pt x="10" y="650"/>
                    <a:pt x="10" y="650"/>
                  </a:cubicBezTo>
                  <a:cubicBezTo>
                    <a:pt x="7" y="649"/>
                    <a:pt x="7" y="649"/>
                    <a:pt x="7" y="649"/>
                  </a:cubicBezTo>
                  <a:cubicBezTo>
                    <a:pt x="10" y="651"/>
                    <a:pt x="10" y="651"/>
                    <a:pt x="10" y="651"/>
                  </a:cubicBezTo>
                  <a:cubicBezTo>
                    <a:pt x="10" y="651"/>
                    <a:pt x="10" y="650"/>
                    <a:pt x="10" y="650"/>
                  </a:cubicBezTo>
                  <a:cubicBezTo>
                    <a:pt x="7" y="649"/>
                    <a:pt x="7" y="649"/>
                    <a:pt x="7" y="649"/>
                  </a:cubicBezTo>
                  <a:cubicBezTo>
                    <a:pt x="10" y="651"/>
                    <a:pt x="10" y="651"/>
                    <a:pt x="10" y="651"/>
                  </a:cubicBezTo>
                  <a:cubicBezTo>
                    <a:pt x="10" y="650"/>
                    <a:pt x="11" y="649"/>
                    <a:pt x="10" y="648"/>
                  </a:cubicBezTo>
                  <a:cubicBezTo>
                    <a:pt x="10" y="647"/>
                    <a:pt x="10" y="646"/>
                    <a:pt x="9" y="646"/>
                  </a:cubicBezTo>
                  <a:cubicBezTo>
                    <a:pt x="8" y="646"/>
                    <a:pt x="8" y="646"/>
                    <a:pt x="8" y="646"/>
                  </a:cubicBezTo>
                  <a:cubicBezTo>
                    <a:pt x="6" y="649"/>
                    <a:pt x="6" y="649"/>
                    <a:pt x="6" y="649"/>
                  </a:cubicBezTo>
                  <a:cubicBezTo>
                    <a:pt x="10" y="651"/>
                    <a:pt x="10" y="651"/>
                    <a:pt x="10" y="651"/>
                  </a:cubicBezTo>
                  <a:cubicBezTo>
                    <a:pt x="15" y="637"/>
                    <a:pt x="15" y="637"/>
                    <a:pt x="15" y="637"/>
                  </a:cubicBezTo>
                  <a:cubicBezTo>
                    <a:pt x="16" y="636"/>
                    <a:pt x="15" y="634"/>
                    <a:pt x="14" y="633"/>
                  </a:cubicBezTo>
                  <a:cubicBezTo>
                    <a:pt x="13" y="632"/>
                    <a:pt x="13" y="632"/>
                    <a:pt x="13" y="632"/>
                  </a:cubicBezTo>
                  <a:cubicBezTo>
                    <a:pt x="11" y="635"/>
                    <a:pt x="11" y="635"/>
                    <a:pt x="11" y="635"/>
                  </a:cubicBezTo>
                  <a:cubicBezTo>
                    <a:pt x="14" y="637"/>
                    <a:pt x="14" y="637"/>
                    <a:pt x="14" y="637"/>
                  </a:cubicBezTo>
                  <a:cubicBezTo>
                    <a:pt x="14" y="637"/>
                    <a:pt x="14" y="637"/>
                    <a:pt x="15" y="636"/>
                  </a:cubicBezTo>
                  <a:cubicBezTo>
                    <a:pt x="15" y="636"/>
                    <a:pt x="15" y="636"/>
                    <a:pt x="15" y="635"/>
                  </a:cubicBezTo>
                  <a:cubicBezTo>
                    <a:pt x="15" y="635"/>
                    <a:pt x="15" y="635"/>
                    <a:pt x="15" y="635"/>
                  </a:cubicBezTo>
                  <a:cubicBezTo>
                    <a:pt x="15" y="634"/>
                    <a:pt x="15" y="633"/>
                    <a:pt x="15" y="631"/>
                  </a:cubicBezTo>
                  <a:cubicBezTo>
                    <a:pt x="14" y="626"/>
                    <a:pt x="14" y="619"/>
                    <a:pt x="14" y="619"/>
                  </a:cubicBezTo>
                  <a:cubicBezTo>
                    <a:pt x="14" y="618"/>
                    <a:pt x="13" y="617"/>
                    <a:pt x="12" y="616"/>
                  </a:cubicBezTo>
                  <a:cubicBezTo>
                    <a:pt x="10" y="615"/>
                    <a:pt x="10" y="615"/>
                    <a:pt x="10" y="615"/>
                  </a:cubicBezTo>
                  <a:cubicBezTo>
                    <a:pt x="8" y="618"/>
                    <a:pt x="8" y="618"/>
                    <a:pt x="8" y="618"/>
                  </a:cubicBezTo>
                  <a:cubicBezTo>
                    <a:pt x="12" y="619"/>
                    <a:pt x="12" y="619"/>
                    <a:pt x="12" y="619"/>
                  </a:cubicBezTo>
                  <a:cubicBezTo>
                    <a:pt x="16" y="604"/>
                    <a:pt x="16" y="604"/>
                    <a:pt x="16" y="604"/>
                  </a:cubicBezTo>
                  <a:cubicBezTo>
                    <a:pt x="16" y="602"/>
                    <a:pt x="16" y="600"/>
                    <a:pt x="14" y="599"/>
                  </a:cubicBezTo>
                  <a:cubicBezTo>
                    <a:pt x="12" y="598"/>
                    <a:pt x="12" y="598"/>
                    <a:pt x="12" y="598"/>
                  </a:cubicBezTo>
                  <a:cubicBezTo>
                    <a:pt x="13" y="588"/>
                    <a:pt x="13" y="588"/>
                    <a:pt x="13" y="588"/>
                  </a:cubicBezTo>
                  <a:cubicBezTo>
                    <a:pt x="13" y="586"/>
                    <a:pt x="12" y="585"/>
                    <a:pt x="11" y="584"/>
                  </a:cubicBezTo>
                  <a:cubicBezTo>
                    <a:pt x="9" y="583"/>
                    <a:pt x="9" y="583"/>
                    <a:pt x="9" y="583"/>
                  </a:cubicBezTo>
                  <a:cubicBezTo>
                    <a:pt x="7" y="586"/>
                    <a:pt x="7" y="586"/>
                    <a:pt x="7" y="586"/>
                  </a:cubicBezTo>
                  <a:cubicBezTo>
                    <a:pt x="11" y="587"/>
                    <a:pt x="11" y="587"/>
                    <a:pt x="11" y="587"/>
                  </a:cubicBezTo>
                  <a:cubicBezTo>
                    <a:pt x="14" y="570"/>
                    <a:pt x="14" y="570"/>
                    <a:pt x="14" y="570"/>
                  </a:cubicBezTo>
                  <a:cubicBezTo>
                    <a:pt x="14" y="569"/>
                    <a:pt x="13" y="567"/>
                    <a:pt x="12" y="566"/>
                  </a:cubicBezTo>
                  <a:cubicBezTo>
                    <a:pt x="10" y="565"/>
                    <a:pt x="10" y="565"/>
                    <a:pt x="10" y="565"/>
                  </a:cubicBezTo>
                  <a:cubicBezTo>
                    <a:pt x="8" y="568"/>
                    <a:pt x="8" y="568"/>
                    <a:pt x="8" y="568"/>
                  </a:cubicBezTo>
                  <a:cubicBezTo>
                    <a:pt x="12" y="569"/>
                    <a:pt x="12" y="569"/>
                    <a:pt x="12" y="569"/>
                  </a:cubicBezTo>
                  <a:cubicBezTo>
                    <a:pt x="14" y="554"/>
                    <a:pt x="14" y="554"/>
                    <a:pt x="14" y="554"/>
                  </a:cubicBezTo>
                  <a:cubicBezTo>
                    <a:pt x="14" y="553"/>
                    <a:pt x="13" y="551"/>
                    <a:pt x="12" y="550"/>
                  </a:cubicBezTo>
                  <a:cubicBezTo>
                    <a:pt x="10" y="549"/>
                    <a:pt x="10" y="549"/>
                    <a:pt x="10" y="549"/>
                  </a:cubicBezTo>
                  <a:cubicBezTo>
                    <a:pt x="8" y="552"/>
                    <a:pt x="8" y="552"/>
                    <a:pt x="8" y="552"/>
                  </a:cubicBezTo>
                  <a:cubicBezTo>
                    <a:pt x="11" y="554"/>
                    <a:pt x="11" y="554"/>
                    <a:pt x="11" y="554"/>
                  </a:cubicBezTo>
                  <a:cubicBezTo>
                    <a:pt x="16" y="545"/>
                    <a:pt x="16" y="545"/>
                    <a:pt x="16" y="545"/>
                  </a:cubicBezTo>
                  <a:cubicBezTo>
                    <a:pt x="17" y="543"/>
                    <a:pt x="17" y="541"/>
                    <a:pt x="15" y="540"/>
                  </a:cubicBezTo>
                  <a:cubicBezTo>
                    <a:pt x="12" y="538"/>
                    <a:pt x="12" y="538"/>
                    <a:pt x="12" y="538"/>
                  </a:cubicBezTo>
                  <a:cubicBezTo>
                    <a:pt x="14" y="525"/>
                    <a:pt x="14" y="525"/>
                    <a:pt x="14" y="525"/>
                  </a:cubicBezTo>
                  <a:cubicBezTo>
                    <a:pt x="14" y="523"/>
                    <a:pt x="13" y="522"/>
                    <a:pt x="12" y="521"/>
                  </a:cubicBezTo>
                  <a:cubicBezTo>
                    <a:pt x="10" y="520"/>
                    <a:pt x="10" y="520"/>
                    <a:pt x="10" y="520"/>
                  </a:cubicBezTo>
                  <a:cubicBezTo>
                    <a:pt x="8" y="523"/>
                    <a:pt x="8" y="523"/>
                    <a:pt x="8" y="523"/>
                  </a:cubicBezTo>
                  <a:cubicBezTo>
                    <a:pt x="12" y="524"/>
                    <a:pt x="12" y="524"/>
                    <a:pt x="12" y="524"/>
                  </a:cubicBezTo>
                  <a:cubicBezTo>
                    <a:pt x="14" y="511"/>
                    <a:pt x="14" y="511"/>
                    <a:pt x="14" y="511"/>
                  </a:cubicBezTo>
                  <a:cubicBezTo>
                    <a:pt x="14" y="509"/>
                    <a:pt x="14" y="508"/>
                    <a:pt x="12" y="507"/>
                  </a:cubicBezTo>
                  <a:cubicBezTo>
                    <a:pt x="12" y="506"/>
                    <a:pt x="12" y="506"/>
                    <a:pt x="12" y="506"/>
                  </a:cubicBezTo>
                  <a:cubicBezTo>
                    <a:pt x="16" y="492"/>
                    <a:pt x="16" y="492"/>
                    <a:pt x="16" y="492"/>
                  </a:cubicBezTo>
                  <a:cubicBezTo>
                    <a:pt x="16" y="491"/>
                    <a:pt x="15" y="489"/>
                    <a:pt x="14" y="488"/>
                  </a:cubicBezTo>
                  <a:cubicBezTo>
                    <a:pt x="10" y="486"/>
                    <a:pt x="10" y="486"/>
                    <a:pt x="10" y="486"/>
                  </a:cubicBezTo>
                  <a:cubicBezTo>
                    <a:pt x="16" y="475"/>
                    <a:pt x="16" y="475"/>
                    <a:pt x="16" y="475"/>
                  </a:cubicBezTo>
                  <a:cubicBezTo>
                    <a:pt x="17" y="473"/>
                    <a:pt x="16" y="471"/>
                    <a:pt x="14" y="470"/>
                  </a:cubicBezTo>
                  <a:cubicBezTo>
                    <a:pt x="12" y="468"/>
                    <a:pt x="12" y="468"/>
                    <a:pt x="12" y="468"/>
                  </a:cubicBezTo>
                  <a:cubicBezTo>
                    <a:pt x="15" y="458"/>
                    <a:pt x="15" y="458"/>
                    <a:pt x="15" y="458"/>
                  </a:cubicBezTo>
                  <a:cubicBezTo>
                    <a:pt x="16" y="456"/>
                    <a:pt x="15" y="454"/>
                    <a:pt x="14" y="454"/>
                  </a:cubicBezTo>
                  <a:cubicBezTo>
                    <a:pt x="10" y="451"/>
                    <a:pt x="10" y="451"/>
                    <a:pt x="10" y="451"/>
                  </a:cubicBezTo>
                  <a:cubicBezTo>
                    <a:pt x="8" y="455"/>
                    <a:pt x="8" y="455"/>
                    <a:pt x="8" y="455"/>
                  </a:cubicBezTo>
                  <a:cubicBezTo>
                    <a:pt x="12" y="457"/>
                    <a:pt x="12" y="457"/>
                    <a:pt x="12" y="457"/>
                  </a:cubicBezTo>
                  <a:cubicBezTo>
                    <a:pt x="12" y="456"/>
                    <a:pt x="12" y="456"/>
                    <a:pt x="12" y="456"/>
                  </a:cubicBezTo>
                  <a:cubicBezTo>
                    <a:pt x="12" y="455"/>
                    <a:pt x="12" y="455"/>
                    <a:pt x="12" y="455"/>
                  </a:cubicBezTo>
                  <a:cubicBezTo>
                    <a:pt x="12" y="455"/>
                    <a:pt x="12" y="454"/>
                    <a:pt x="12" y="454"/>
                  </a:cubicBezTo>
                  <a:cubicBezTo>
                    <a:pt x="13" y="452"/>
                    <a:pt x="13" y="448"/>
                    <a:pt x="13" y="445"/>
                  </a:cubicBezTo>
                  <a:cubicBezTo>
                    <a:pt x="13" y="443"/>
                    <a:pt x="13" y="441"/>
                    <a:pt x="13" y="440"/>
                  </a:cubicBezTo>
                  <a:cubicBezTo>
                    <a:pt x="13" y="440"/>
                    <a:pt x="13" y="439"/>
                    <a:pt x="13" y="439"/>
                  </a:cubicBezTo>
                  <a:cubicBezTo>
                    <a:pt x="13" y="439"/>
                    <a:pt x="13" y="439"/>
                    <a:pt x="13" y="439"/>
                  </a:cubicBezTo>
                  <a:cubicBezTo>
                    <a:pt x="12" y="439"/>
                    <a:pt x="12" y="439"/>
                    <a:pt x="12" y="439"/>
                  </a:cubicBezTo>
                  <a:cubicBezTo>
                    <a:pt x="13" y="439"/>
                    <a:pt x="13" y="439"/>
                    <a:pt x="13" y="439"/>
                  </a:cubicBezTo>
                  <a:cubicBezTo>
                    <a:pt x="13" y="439"/>
                    <a:pt x="13" y="439"/>
                    <a:pt x="13" y="439"/>
                  </a:cubicBezTo>
                  <a:cubicBezTo>
                    <a:pt x="12" y="439"/>
                    <a:pt x="12" y="439"/>
                    <a:pt x="12" y="439"/>
                  </a:cubicBezTo>
                  <a:cubicBezTo>
                    <a:pt x="13" y="439"/>
                    <a:pt x="13" y="439"/>
                    <a:pt x="13" y="439"/>
                  </a:cubicBezTo>
                  <a:cubicBezTo>
                    <a:pt x="10" y="438"/>
                    <a:pt x="10" y="438"/>
                    <a:pt x="10" y="438"/>
                  </a:cubicBezTo>
                  <a:cubicBezTo>
                    <a:pt x="13" y="439"/>
                    <a:pt x="13" y="439"/>
                    <a:pt x="13" y="439"/>
                  </a:cubicBezTo>
                  <a:cubicBezTo>
                    <a:pt x="13" y="439"/>
                    <a:pt x="13" y="439"/>
                    <a:pt x="13" y="439"/>
                  </a:cubicBezTo>
                  <a:cubicBezTo>
                    <a:pt x="10" y="438"/>
                    <a:pt x="10" y="438"/>
                    <a:pt x="10" y="438"/>
                  </a:cubicBezTo>
                  <a:cubicBezTo>
                    <a:pt x="13" y="439"/>
                    <a:pt x="13" y="439"/>
                    <a:pt x="13" y="439"/>
                  </a:cubicBezTo>
                  <a:cubicBezTo>
                    <a:pt x="9" y="438"/>
                    <a:pt x="9" y="438"/>
                    <a:pt x="9" y="438"/>
                  </a:cubicBezTo>
                  <a:cubicBezTo>
                    <a:pt x="13" y="439"/>
                    <a:pt x="13" y="439"/>
                    <a:pt x="13" y="439"/>
                  </a:cubicBezTo>
                  <a:cubicBezTo>
                    <a:pt x="13" y="439"/>
                    <a:pt x="13" y="439"/>
                    <a:pt x="13" y="439"/>
                  </a:cubicBezTo>
                  <a:cubicBezTo>
                    <a:pt x="9" y="438"/>
                    <a:pt x="9" y="438"/>
                    <a:pt x="9" y="438"/>
                  </a:cubicBezTo>
                  <a:cubicBezTo>
                    <a:pt x="13" y="439"/>
                    <a:pt x="13" y="439"/>
                    <a:pt x="13" y="439"/>
                  </a:cubicBezTo>
                  <a:cubicBezTo>
                    <a:pt x="9" y="438"/>
                    <a:pt x="9" y="438"/>
                    <a:pt x="9" y="438"/>
                  </a:cubicBezTo>
                  <a:cubicBezTo>
                    <a:pt x="13" y="440"/>
                    <a:pt x="13" y="440"/>
                    <a:pt x="13" y="440"/>
                  </a:cubicBezTo>
                  <a:cubicBezTo>
                    <a:pt x="13" y="440"/>
                    <a:pt x="13" y="440"/>
                    <a:pt x="13" y="439"/>
                  </a:cubicBezTo>
                  <a:cubicBezTo>
                    <a:pt x="9" y="438"/>
                    <a:pt x="9" y="438"/>
                    <a:pt x="9" y="438"/>
                  </a:cubicBezTo>
                  <a:cubicBezTo>
                    <a:pt x="13" y="440"/>
                    <a:pt x="13" y="440"/>
                    <a:pt x="13" y="440"/>
                  </a:cubicBezTo>
                  <a:cubicBezTo>
                    <a:pt x="13" y="439"/>
                    <a:pt x="13" y="438"/>
                    <a:pt x="13" y="437"/>
                  </a:cubicBezTo>
                  <a:cubicBezTo>
                    <a:pt x="13" y="436"/>
                    <a:pt x="12" y="436"/>
                    <a:pt x="11" y="435"/>
                  </a:cubicBezTo>
                  <a:cubicBezTo>
                    <a:pt x="8" y="433"/>
                    <a:pt x="8" y="433"/>
                    <a:pt x="8" y="433"/>
                  </a:cubicBezTo>
                  <a:cubicBezTo>
                    <a:pt x="6" y="436"/>
                    <a:pt x="6" y="436"/>
                    <a:pt x="6" y="436"/>
                  </a:cubicBezTo>
                  <a:cubicBezTo>
                    <a:pt x="9" y="438"/>
                    <a:pt x="9" y="438"/>
                    <a:pt x="9" y="438"/>
                  </a:cubicBezTo>
                  <a:cubicBezTo>
                    <a:pt x="10" y="438"/>
                    <a:pt x="10" y="437"/>
                    <a:pt x="10" y="437"/>
                  </a:cubicBezTo>
                  <a:cubicBezTo>
                    <a:pt x="10" y="437"/>
                    <a:pt x="10" y="437"/>
                    <a:pt x="10" y="437"/>
                  </a:cubicBezTo>
                  <a:cubicBezTo>
                    <a:pt x="10" y="436"/>
                    <a:pt x="10" y="436"/>
                    <a:pt x="10" y="435"/>
                  </a:cubicBezTo>
                  <a:cubicBezTo>
                    <a:pt x="11" y="431"/>
                    <a:pt x="12" y="418"/>
                    <a:pt x="12" y="418"/>
                  </a:cubicBezTo>
                  <a:cubicBezTo>
                    <a:pt x="12" y="417"/>
                    <a:pt x="11" y="416"/>
                    <a:pt x="10" y="415"/>
                  </a:cubicBezTo>
                  <a:cubicBezTo>
                    <a:pt x="8" y="413"/>
                    <a:pt x="8" y="413"/>
                    <a:pt x="8" y="413"/>
                  </a:cubicBezTo>
                  <a:cubicBezTo>
                    <a:pt x="6" y="417"/>
                    <a:pt x="6" y="417"/>
                    <a:pt x="6" y="417"/>
                  </a:cubicBezTo>
                  <a:cubicBezTo>
                    <a:pt x="9" y="419"/>
                    <a:pt x="9" y="419"/>
                    <a:pt x="9" y="419"/>
                  </a:cubicBezTo>
                  <a:cubicBezTo>
                    <a:pt x="15" y="411"/>
                    <a:pt x="15" y="411"/>
                    <a:pt x="15" y="411"/>
                  </a:cubicBezTo>
                  <a:cubicBezTo>
                    <a:pt x="16" y="410"/>
                    <a:pt x="16" y="409"/>
                    <a:pt x="16" y="408"/>
                  </a:cubicBezTo>
                  <a:cubicBezTo>
                    <a:pt x="15" y="406"/>
                    <a:pt x="15" y="406"/>
                    <a:pt x="14" y="405"/>
                  </a:cubicBezTo>
                  <a:cubicBezTo>
                    <a:pt x="10" y="403"/>
                    <a:pt x="10" y="403"/>
                    <a:pt x="10" y="403"/>
                  </a:cubicBezTo>
                  <a:cubicBezTo>
                    <a:pt x="14" y="395"/>
                    <a:pt x="14" y="395"/>
                    <a:pt x="14" y="395"/>
                  </a:cubicBezTo>
                  <a:cubicBezTo>
                    <a:pt x="15" y="393"/>
                    <a:pt x="14" y="391"/>
                    <a:pt x="12" y="390"/>
                  </a:cubicBezTo>
                  <a:cubicBezTo>
                    <a:pt x="12" y="389"/>
                    <a:pt x="12" y="389"/>
                    <a:pt x="12" y="389"/>
                  </a:cubicBezTo>
                  <a:cubicBezTo>
                    <a:pt x="16" y="383"/>
                    <a:pt x="16" y="383"/>
                    <a:pt x="16" y="383"/>
                  </a:cubicBezTo>
                  <a:cubicBezTo>
                    <a:pt x="17" y="381"/>
                    <a:pt x="16" y="379"/>
                    <a:pt x="14" y="378"/>
                  </a:cubicBezTo>
                  <a:cubicBezTo>
                    <a:pt x="12" y="376"/>
                    <a:pt x="12" y="376"/>
                    <a:pt x="12" y="376"/>
                  </a:cubicBezTo>
                  <a:cubicBezTo>
                    <a:pt x="13" y="364"/>
                    <a:pt x="13" y="364"/>
                    <a:pt x="13" y="364"/>
                  </a:cubicBezTo>
                  <a:cubicBezTo>
                    <a:pt x="14" y="363"/>
                    <a:pt x="13" y="361"/>
                    <a:pt x="11" y="360"/>
                  </a:cubicBezTo>
                  <a:cubicBezTo>
                    <a:pt x="10" y="359"/>
                    <a:pt x="10" y="359"/>
                    <a:pt x="10" y="359"/>
                  </a:cubicBezTo>
                  <a:cubicBezTo>
                    <a:pt x="13" y="346"/>
                    <a:pt x="13" y="346"/>
                    <a:pt x="13" y="346"/>
                  </a:cubicBezTo>
                  <a:cubicBezTo>
                    <a:pt x="14" y="344"/>
                    <a:pt x="13" y="342"/>
                    <a:pt x="12" y="341"/>
                  </a:cubicBezTo>
                  <a:cubicBezTo>
                    <a:pt x="10" y="340"/>
                    <a:pt x="10" y="340"/>
                    <a:pt x="10" y="340"/>
                  </a:cubicBezTo>
                  <a:cubicBezTo>
                    <a:pt x="8" y="344"/>
                    <a:pt x="8" y="344"/>
                    <a:pt x="8" y="344"/>
                  </a:cubicBezTo>
                  <a:cubicBezTo>
                    <a:pt x="11" y="346"/>
                    <a:pt x="11" y="346"/>
                    <a:pt x="11" y="346"/>
                  </a:cubicBezTo>
                  <a:cubicBezTo>
                    <a:pt x="11" y="345"/>
                    <a:pt x="11" y="345"/>
                    <a:pt x="11" y="345"/>
                  </a:cubicBezTo>
                  <a:cubicBezTo>
                    <a:pt x="12" y="344"/>
                    <a:pt x="12" y="344"/>
                    <a:pt x="12" y="344"/>
                  </a:cubicBezTo>
                  <a:cubicBezTo>
                    <a:pt x="12" y="344"/>
                    <a:pt x="12" y="343"/>
                    <a:pt x="12" y="343"/>
                  </a:cubicBezTo>
                  <a:cubicBezTo>
                    <a:pt x="12" y="341"/>
                    <a:pt x="13" y="337"/>
                    <a:pt x="13" y="334"/>
                  </a:cubicBezTo>
                  <a:cubicBezTo>
                    <a:pt x="13" y="333"/>
                    <a:pt x="13" y="331"/>
                    <a:pt x="13" y="330"/>
                  </a:cubicBezTo>
                  <a:cubicBezTo>
                    <a:pt x="13" y="330"/>
                    <a:pt x="14" y="329"/>
                    <a:pt x="14" y="329"/>
                  </a:cubicBezTo>
                  <a:cubicBezTo>
                    <a:pt x="14" y="329"/>
                    <a:pt x="14" y="329"/>
                    <a:pt x="14" y="329"/>
                  </a:cubicBezTo>
                  <a:cubicBezTo>
                    <a:pt x="14" y="329"/>
                    <a:pt x="14" y="329"/>
                    <a:pt x="14" y="329"/>
                  </a:cubicBezTo>
                  <a:cubicBezTo>
                    <a:pt x="10" y="328"/>
                    <a:pt x="10" y="328"/>
                    <a:pt x="10" y="328"/>
                  </a:cubicBezTo>
                  <a:cubicBezTo>
                    <a:pt x="14" y="329"/>
                    <a:pt x="14" y="329"/>
                    <a:pt x="14" y="329"/>
                  </a:cubicBezTo>
                  <a:cubicBezTo>
                    <a:pt x="14" y="329"/>
                    <a:pt x="14" y="329"/>
                    <a:pt x="14" y="329"/>
                  </a:cubicBezTo>
                  <a:cubicBezTo>
                    <a:pt x="10" y="328"/>
                    <a:pt x="10" y="328"/>
                    <a:pt x="10" y="328"/>
                  </a:cubicBezTo>
                  <a:cubicBezTo>
                    <a:pt x="14" y="329"/>
                    <a:pt x="14" y="329"/>
                    <a:pt x="14" y="329"/>
                  </a:cubicBezTo>
                  <a:cubicBezTo>
                    <a:pt x="10" y="328"/>
                    <a:pt x="10" y="328"/>
                    <a:pt x="10" y="328"/>
                  </a:cubicBezTo>
                  <a:cubicBezTo>
                    <a:pt x="14" y="329"/>
                    <a:pt x="14" y="329"/>
                    <a:pt x="14" y="329"/>
                  </a:cubicBezTo>
                  <a:cubicBezTo>
                    <a:pt x="14" y="329"/>
                    <a:pt x="14" y="329"/>
                    <a:pt x="14" y="329"/>
                  </a:cubicBezTo>
                  <a:cubicBezTo>
                    <a:pt x="10" y="328"/>
                    <a:pt x="10" y="328"/>
                    <a:pt x="10" y="328"/>
                  </a:cubicBezTo>
                  <a:cubicBezTo>
                    <a:pt x="14" y="329"/>
                    <a:pt x="14" y="329"/>
                    <a:pt x="14" y="329"/>
                  </a:cubicBezTo>
                  <a:cubicBezTo>
                    <a:pt x="10" y="328"/>
                    <a:pt x="10" y="328"/>
                    <a:pt x="10" y="328"/>
                  </a:cubicBezTo>
                  <a:cubicBezTo>
                    <a:pt x="13" y="329"/>
                    <a:pt x="13" y="329"/>
                    <a:pt x="13" y="329"/>
                  </a:cubicBezTo>
                  <a:cubicBezTo>
                    <a:pt x="14" y="329"/>
                    <a:pt x="14" y="329"/>
                    <a:pt x="14" y="329"/>
                  </a:cubicBezTo>
                  <a:cubicBezTo>
                    <a:pt x="10" y="328"/>
                    <a:pt x="10" y="328"/>
                    <a:pt x="10" y="328"/>
                  </a:cubicBezTo>
                  <a:cubicBezTo>
                    <a:pt x="13" y="329"/>
                    <a:pt x="13" y="329"/>
                    <a:pt x="13" y="329"/>
                  </a:cubicBezTo>
                  <a:cubicBezTo>
                    <a:pt x="10" y="328"/>
                    <a:pt x="10" y="328"/>
                    <a:pt x="10" y="328"/>
                  </a:cubicBezTo>
                  <a:cubicBezTo>
                    <a:pt x="13" y="330"/>
                    <a:pt x="13" y="330"/>
                    <a:pt x="13" y="330"/>
                  </a:cubicBezTo>
                  <a:cubicBezTo>
                    <a:pt x="13" y="330"/>
                    <a:pt x="13" y="330"/>
                    <a:pt x="13" y="329"/>
                  </a:cubicBezTo>
                  <a:cubicBezTo>
                    <a:pt x="10" y="328"/>
                    <a:pt x="10" y="328"/>
                    <a:pt x="10" y="328"/>
                  </a:cubicBezTo>
                  <a:cubicBezTo>
                    <a:pt x="13" y="330"/>
                    <a:pt x="13" y="330"/>
                    <a:pt x="13" y="330"/>
                  </a:cubicBezTo>
                  <a:cubicBezTo>
                    <a:pt x="14" y="328"/>
                    <a:pt x="14" y="326"/>
                    <a:pt x="12" y="325"/>
                  </a:cubicBezTo>
                  <a:cubicBezTo>
                    <a:pt x="10" y="324"/>
                    <a:pt x="10" y="324"/>
                    <a:pt x="10" y="324"/>
                  </a:cubicBezTo>
                  <a:cubicBezTo>
                    <a:pt x="8" y="327"/>
                    <a:pt x="8" y="327"/>
                    <a:pt x="8" y="327"/>
                  </a:cubicBezTo>
                  <a:cubicBezTo>
                    <a:pt x="11" y="329"/>
                    <a:pt x="11" y="329"/>
                    <a:pt x="11" y="329"/>
                  </a:cubicBezTo>
                  <a:cubicBezTo>
                    <a:pt x="16" y="318"/>
                    <a:pt x="16" y="318"/>
                    <a:pt x="16" y="318"/>
                  </a:cubicBezTo>
                  <a:cubicBezTo>
                    <a:pt x="17" y="317"/>
                    <a:pt x="16" y="315"/>
                    <a:pt x="15" y="314"/>
                  </a:cubicBezTo>
                  <a:cubicBezTo>
                    <a:pt x="13" y="312"/>
                    <a:pt x="13" y="312"/>
                    <a:pt x="13" y="312"/>
                  </a:cubicBezTo>
                  <a:cubicBezTo>
                    <a:pt x="17" y="302"/>
                    <a:pt x="17" y="302"/>
                    <a:pt x="17" y="302"/>
                  </a:cubicBezTo>
                  <a:cubicBezTo>
                    <a:pt x="17" y="300"/>
                    <a:pt x="17" y="299"/>
                    <a:pt x="15" y="298"/>
                  </a:cubicBezTo>
                  <a:cubicBezTo>
                    <a:pt x="15" y="297"/>
                    <a:pt x="15" y="297"/>
                    <a:pt x="15" y="297"/>
                  </a:cubicBezTo>
                  <a:cubicBezTo>
                    <a:pt x="14" y="283"/>
                    <a:pt x="14" y="283"/>
                    <a:pt x="14" y="283"/>
                  </a:cubicBezTo>
                  <a:cubicBezTo>
                    <a:pt x="14" y="282"/>
                    <a:pt x="14" y="281"/>
                    <a:pt x="12" y="280"/>
                  </a:cubicBezTo>
                  <a:cubicBezTo>
                    <a:pt x="10" y="279"/>
                    <a:pt x="10" y="279"/>
                    <a:pt x="10" y="279"/>
                  </a:cubicBezTo>
                  <a:cubicBezTo>
                    <a:pt x="8" y="282"/>
                    <a:pt x="8" y="282"/>
                    <a:pt x="8" y="282"/>
                  </a:cubicBezTo>
                  <a:cubicBezTo>
                    <a:pt x="12" y="284"/>
                    <a:pt x="12" y="284"/>
                    <a:pt x="12" y="284"/>
                  </a:cubicBezTo>
                  <a:cubicBezTo>
                    <a:pt x="16" y="273"/>
                    <a:pt x="16" y="273"/>
                    <a:pt x="16" y="273"/>
                  </a:cubicBezTo>
                  <a:cubicBezTo>
                    <a:pt x="17" y="272"/>
                    <a:pt x="16" y="270"/>
                    <a:pt x="15" y="269"/>
                  </a:cubicBezTo>
                  <a:cubicBezTo>
                    <a:pt x="13" y="267"/>
                    <a:pt x="13" y="267"/>
                    <a:pt x="13" y="267"/>
                  </a:cubicBezTo>
                  <a:cubicBezTo>
                    <a:pt x="16" y="260"/>
                    <a:pt x="16" y="260"/>
                    <a:pt x="16" y="260"/>
                  </a:cubicBezTo>
                  <a:cubicBezTo>
                    <a:pt x="17" y="258"/>
                    <a:pt x="16" y="256"/>
                    <a:pt x="15" y="255"/>
                  </a:cubicBezTo>
                  <a:cubicBezTo>
                    <a:pt x="13" y="254"/>
                    <a:pt x="13" y="254"/>
                    <a:pt x="13" y="254"/>
                  </a:cubicBezTo>
                  <a:cubicBezTo>
                    <a:pt x="15" y="238"/>
                    <a:pt x="15" y="238"/>
                    <a:pt x="15" y="238"/>
                  </a:cubicBezTo>
                  <a:cubicBezTo>
                    <a:pt x="15" y="236"/>
                    <a:pt x="15" y="235"/>
                    <a:pt x="13" y="234"/>
                  </a:cubicBezTo>
                  <a:cubicBezTo>
                    <a:pt x="11" y="233"/>
                    <a:pt x="11" y="233"/>
                    <a:pt x="11" y="233"/>
                  </a:cubicBezTo>
                  <a:cubicBezTo>
                    <a:pt x="15" y="220"/>
                    <a:pt x="15" y="220"/>
                    <a:pt x="15" y="220"/>
                  </a:cubicBezTo>
                  <a:cubicBezTo>
                    <a:pt x="16" y="219"/>
                    <a:pt x="15" y="217"/>
                    <a:pt x="13" y="216"/>
                  </a:cubicBezTo>
                  <a:cubicBezTo>
                    <a:pt x="13" y="215"/>
                    <a:pt x="13" y="215"/>
                    <a:pt x="13" y="215"/>
                  </a:cubicBezTo>
                  <a:cubicBezTo>
                    <a:pt x="15" y="203"/>
                    <a:pt x="15" y="203"/>
                    <a:pt x="15" y="203"/>
                  </a:cubicBezTo>
                  <a:cubicBezTo>
                    <a:pt x="15" y="201"/>
                    <a:pt x="15" y="200"/>
                    <a:pt x="13" y="199"/>
                  </a:cubicBezTo>
                  <a:cubicBezTo>
                    <a:pt x="11" y="198"/>
                    <a:pt x="11" y="198"/>
                    <a:pt x="11" y="198"/>
                  </a:cubicBezTo>
                  <a:cubicBezTo>
                    <a:pt x="13" y="189"/>
                    <a:pt x="13" y="189"/>
                    <a:pt x="13" y="189"/>
                  </a:cubicBezTo>
                  <a:cubicBezTo>
                    <a:pt x="14" y="188"/>
                    <a:pt x="13" y="186"/>
                    <a:pt x="12" y="185"/>
                  </a:cubicBezTo>
                  <a:cubicBezTo>
                    <a:pt x="9" y="183"/>
                    <a:pt x="9" y="183"/>
                    <a:pt x="9" y="183"/>
                  </a:cubicBezTo>
                  <a:cubicBezTo>
                    <a:pt x="7" y="186"/>
                    <a:pt x="7" y="186"/>
                    <a:pt x="7" y="186"/>
                  </a:cubicBezTo>
                  <a:cubicBezTo>
                    <a:pt x="10" y="188"/>
                    <a:pt x="10" y="188"/>
                    <a:pt x="10" y="188"/>
                  </a:cubicBezTo>
                  <a:cubicBezTo>
                    <a:pt x="10" y="188"/>
                    <a:pt x="10" y="188"/>
                    <a:pt x="10" y="188"/>
                  </a:cubicBezTo>
                  <a:cubicBezTo>
                    <a:pt x="10" y="187"/>
                    <a:pt x="11" y="187"/>
                    <a:pt x="11" y="187"/>
                  </a:cubicBezTo>
                  <a:cubicBezTo>
                    <a:pt x="11" y="186"/>
                    <a:pt x="11" y="185"/>
                    <a:pt x="11" y="184"/>
                  </a:cubicBezTo>
                  <a:cubicBezTo>
                    <a:pt x="13" y="180"/>
                    <a:pt x="14" y="173"/>
                    <a:pt x="14" y="173"/>
                  </a:cubicBezTo>
                  <a:cubicBezTo>
                    <a:pt x="15" y="171"/>
                    <a:pt x="14" y="170"/>
                    <a:pt x="12" y="169"/>
                  </a:cubicBezTo>
                  <a:cubicBezTo>
                    <a:pt x="11" y="168"/>
                    <a:pt x="11" y="168"/>
                    <a:pt x="11" y="168"/>
                  </a:cubicBezTo>
                  <a:cubicBezTo>
                    <a:pt x="9" y="171"/>
                    <a:pt x="9" y="171"/>
                    <a:pt x="9" y="171"/>
                  </a:cubicBezTo>
                  <a:cubicBezTo>
                    <a:pt x="12" y="173"/>
                    <a:pt x="12" y="173"/>
                    <a:pt x="12" y="173"/>
                  </a:cubicBezTo>
                  <a:cubicBezTo>
                    <a:pt x="12" y="173"/>
                    <a:pt x="12" y="173"/>
                    <a:pt x="12" y="172"/>
                  </a:cubicBezTo>
                  <a:cubicBezTo>
                    <a:pt x="13" y="172"/>
                    <a:pt x="13" y="172"/>
                    <a:pt x="13" y="172"/>
                  </a:cubicBezTo>
                  <a:cubicBezTo>
                    <a:pt x="13" y="171"/>
                    <a:pt x="13" y="171"/>
                    <a:pt x="13" y="170"/>
                  </a:cubicBezTo>
                  <a:cubicBezTo>
                    <a:pt x="13" y="166"/>
                    <a:pt x="14" y="155"/>
                    <a:pt x="14" y="155"/>
                  </a:cubicBezTo>
                  <a:cubicBezTo>
                    <a:pt x="14" y="154"/>
                    <a:pt x="14" y="152"/>
                    <a:pt x="12" y="151"/>
                  </a:cubicBezTo>
                  <a:cubicBezTo>
                    <a:pt x="12" y="151"/>
                    <a:pt x="12" y="151"/>
                    <a:pt x="12" y="151"/>
                  </a:cubicBezTo>
                  <a:cubicBezTo>
                    <a:pt x="10" y="154"/>
                    <a:pt x="10" y="154"/>
                    <a:pt x="10" y="154"/>
                  </a:cubicBezTo>
                  <a:cubicBezTo>
                    <a:pt x="13" y="156"/>
                    <a:pt x="13" y="156"/>
                    <a:pt x="13" y="156"/>
                  </a:cubicBezTo>
                  <a:cubicBezTo>
                    <a:pt x="13" y="156"/>
                    <a:pt x="13" y="156"/>
                    <a:pt x="13" y="156"/>
                  </a:cubicBezTo>
                  <a:cubicBezTo>
                    <a:pt x="14" y="155"/>
                    <a:pt x="14" y="155"/>
                    <a:pt x="14" y="155"/>
                  </a:cubicBezTo>
                  <a:cubicBezTo>
                    <a:pt x="14" y="154"/>
                    <a:pt x="14" y="154"/>
                    <a:pt x="14" y="154"/>
                  </a:cubicBezTo>
                  <a:cubicBezTo>
                    <a:pt x="14" y="153"/>
                    <a:pt x="14" y="151"/>
                    <a:pt x="14" y="149"/>
                  </a:cubicBezTo>
                  <a:cubicBezTo>
                    <a:pt x="14" y="144"/>
                    <a:pt x="14" y="136"/>
                    <a:pt x="14" y="136"/>
                  </a:cubicBezTo>
                  <a:cubicBezTo>
                    <a:pt x="14" y="135"/>
                    <a:pt x="13" y="134"/>
                    <a:pt x="12" y="133"/>
                  </a:cubicBezTo>
                  <a:cubicBezTo>
                    <a:pt x="10" y="132"/>
                    <a:pt x="10" y="132"/>
                    <a:pt x="10" y="132"/>
                  </a:cubicBezTo>
                  <a:cubicBezTo>
                    <a:pt x="8" y="135"/>
                    <a:pt x="8" y="135"/>
                    <a:pt x="8" y="135"/>
                  </a:cubicBezTo>
                  <a:cubicBezTo>
                    <a:pt x="11" y="137"/>
                    <a:pt x="11" y="137"/>
                    <a:pt x="11" y="137"/>
                  </a:cubicBezTo>
                  <a:cubicBezTo>
                    <a:pt x="11" y="137"/>
                    <a:pt x="11" y="136"/>
                    <a:pt x="11" y="136"/>
                  </a:cubicBezTo>
                  <a:cubicBezTo>
                    <a:pt x="12" y="136"/>
                    <a:pt x="12" y="136"/>
                    <a:pt x="12" y="135"/>
                  </a:cubicBezTo>
                  <a:cubicBezTo>
                    <a:pt x="12" y="135"/>
                    <a:pt x="12" y="135"/>
                    <a:pt x="12" y="135"/>
                  </a:cubicBezTo>
                  <a:cubicBezTo>
                    <a:pt x="12" y="133"/>
                    <a:pt x="11" y="130"/>
                    <a:pt x="11" y="126"/>
                  </a:cubicBezTo>
                  <a:cubicBezTo>
                    <a:pt x="11" y="125"/>
                    <a:pt x="11" y="123"/>
                    <a:pt x="11" y="122"/>
                  </a:cubicBezTo>
                  <a:cubicBezTo>
                    <a:pt x="11" y="122"/>
                    <a:pt x="11" y="121"/>
                    <a:pt x="11" y="121"/>
                  </a:cubicBezTo>
                  <a:cubicBezTo>
                    <a:pt x="11" y="120"/>
                    <a:pt x="11" y="120"/>
                    <a:pt x="11" y="120"/>
                  </a:cubicBezTo>
                  <a:cubicBezTo>
                    <a:pt x="11" y="120"/>
                    <a:pt x="11" y="120"/>
                    <a:pt x="11" y="120"/>
                  </a:cubicBezTo>
                  <a:cubicBezTo>
                    <a:pt x="11" y="120"/>
                    <a:pt x="11" y="120"/>
                    <a:pt x="11" y="120"/>
                  </a:cubicBezTo>
                  <a:cubicBezTo>
                    <a:pt x="9" y="120"/>
                    <a:pt x="9" y="120"/>
                    <a:pt x="9" y="120"/>
                  </a:cubicBezTo>
                  <a:cubicBezTo>
                    <a:pt x="11" y="120"/>
                    <a:pt x="11" y="120"/>
                    <a:pt x="11" y="120"/>
                  </a:cubicBezTo>
                  <a:cubicBezTo>
                    <a:pt x="11" y="120"/>
                    <a:pt x="11" y="120"/>
                    <a:pt x="11" y="120"/>
                  </a:cubicBezTo>
                  <a:cubicBezTo>
                    <a:pt x="9" y="120"/>
                    <a:pt x="9" y="120"/>
                    <a:pt x="9" y="120"/>
                  </a:cubicBezTo>
                  <a:cubicBezTo>
                    <a:pt x="11" y="120"/>
                    <a:pt x="11" y="120"/>
                    <a:pt x="11" y="120"/>
                  </a:cubicBezTo>
                  <a:cubicBezTo>
                    <a:pt x="8" y="120"/>
                    <a:pt x="8" y="120"/>
                    <a:pt x="8" y="120"/>
                  </a:cubicBezTo>
                  <a:cubicBezTo>
                    <a:pt x="11" y="120"/>
                    <a:pt x="11" y="120"/>
                    <a:pt x="11" y="120"/>
                  </a:cubicBezTo>
                  <a:cubicBezTo>
                    <a:pt x="11" y="120"/>
                    <a:pt x="11" y="120"/>
                    <a:pt x="11" y="120"/>
                  </a:cubicBezTo>
                  <a:cubicBezTo>
                    <a:pt x="8" y="120"/>
                    <a:pt x="8" y="120"/>
                    <a:pt x="8" y="120"/>
                  </a:cubicBezTo>
                  <a:cubicBezTo>
                    <a:pt x="11" y="120"/>
                    <a:pt x="11" y="120"/>
                    <a:pt x="11" y="120"/>
                  </a:cubicBezTo>
                  <a:cubicBezTo>
                    <a:pt x="7" y="120"/>
                    <a:pt x="7" y="120"/>
                    <a:pt x="7" y="120"/>
                  </a:cubicBezTo>
                  <a:cubicBezTo>
                    <a:pt x="11" y="121"/>
                    <a:pt x="11" y="121"/>
                    <a:pt x="11" y="121"/>
                  </a:cubicBezTo>
                  <a:cubicBezTo>
                    <a:pt x="11" y="120"/>
                    <a:pt x="11" y="120"/>
                    <a:pt x="11" y="120"/>
                  </a:cubicBezTo>
                  <a:cubicBezTo>
                    <a:pt x="7" y="120"/>
                    <a:pt x="7" y="120"/>
                    <a:pt x="7" y="120"/>
                  </a:cubicBezTo>
                  <a:cubicBezTo>
                    <a:pt x="11" y="121"/>
                    <a:pt x="11" y="121"/>
                    <a:pt x="11" y="121"/>
                  </a:cubicBezTo>
                  <a:cubicBezTo>
                    <a:pt x="7" y="120"/>
                    <a:pt x="7" y="120"/>
                    <a:pt x="7" y="120"/>
                  </a:cubicBezTo>
                  <a:cubicBezTo>
                    <a:pt x="11" y="121"/>
                    <a:pt x="11" y="121"/>
                    <a:pt x="11" y="121"/>
                  </a:cubicBezTo>
                  <a:cubicBezTo>
                    <a:pt x="11" y="121"/>
                    <a:pt x="11" y="121"/>
                    <a:pt x="11" y="121"/>
                  </a:cubicBezTo>
                  <a:cubicBezTo>
                    <a:pt x="7" y="120"/>
                    <a:pt x="7" y="120"/>
                    <a:pt x="7" y="120"/>
                  </a:cubicBezTo>
                  <a:cubicBezTo>
                    <a:pt x="11" y="121"/>
                    <a:pt x="11" y="121"/>
                    <a:pt x="11" y="121"/>
                  </a:cubicBezTo>
                  <a:cubicBezTo>
                    <a:pt x="7" y="120"/>
                    <a:pt x="7" y="120"/>
                    <a:pt x="7" y="120"/>
                  </a:cubicBezTo>
                  <a:cubicBezTo>
                    <a:pt x="10" y="123"/>
                    <a:pt x="10" y="123"/>
                    <a:pt x="10" y="123"/>
                  </a:cubicBezTo>
                  <a:cubicBezTo>
                    <a:pt x="11" y="122"/>
                    <a:pt x="11" y="121"/>
                    <a:pt x="11" y="121"/>
                  </a:cubicBezTo>
                  <a:cubicBezTo>
                    <a:pt x="7" y="120"/>
                    <a:pt x="7" y="120"/>
                    <a:pt x="7" y="120"/>
                  </a:cubicBezTo>
                  <a:cubicBezTo>
                    <a:pt x="10" y="123"/>
                    <a:pt x="10" y="123"/>
                    <a:pt x="10" y="123"/>
                  </a:cubicBezTo>
                  <a:cubicBezTo>
                    <a:pt x="11" y="122"/>
                    <a:pt x="11" y="121"/>
                    <a:pt x="11" y="119"/>
                  </a:cubicBezTo>
                  <a:cubicBezTo>
                    <a:pt x="11" y="118"/>
                    <a:pt x="10" y="117"/>
                    <a:pt x="9" y="117"/>
                  </a:cubicBezTo>
                  <a:cubicBezTo>
                    <a:pt x="7" y="116"/>
                    <a:pt x="7" y="116"/>
                    <a:pt x="7" y="116"/>
                  </a:cubicBezTo>
                  <a:cubicBezTo>
                    <a:pt x="5" y="119"/>
                    <a:pt x="5" y="119"/>
                    <a:pt x="5" y="119"/>
                  </a:cubicBezTo>
                  <a:cubicBezTo>
                    <a:pt x="9" y="121"/>
                    <a:pt x="9" y="121"/>
                    <a:pt x="9" y="121"/>
                  </a:cubicBezTo>
                  <a:cubicBezTo>
                    <a:pt x="13" y="111"/>
                    <a:pt x="13" y="111"/>
                    <a:pt x="13" y="111"/>
                  </a:cubicBezTo>
                  <a:cubicBezTo>
                    <a:pt x="14" y="109"/>
                    <a:pt x="13" y="107"/>
                    <a:pt x="12" y="106"/>
                  </a:cubicBezTo>
                  <a:cubicBezTo>
                    <a:pt x="10" y="104"/>
                    <a:pt x="10" y="104"/>
                    <a:pt x="10" y="104"/>
                  </a:cubicBezTo>
                  <a:cubicBezTo>
                    <a:pt x="8" y="108"/>
                    <a:pt x="8" y="108"/>
                    <a:pt x="8" y="108"/>
                  </a:cubicBezTo>
                  <a:cubicBezTo>
                    <a:pt x="12" y="109"/>
                    <a:pt x="12" y="109"/>
                    <a:pt x="12" y="109"/>
                  </a:cubicBezTo>
                  <a:cubicBezTo>
                    <a:pt x="14" y="97"/>
                    <a:pt x="14" y="97"/>
                    <a:pt x="14" y="97"/>
                  </a:cubicBezTo>
                  <a:cubicBezTo>
                    <a:pt x="14" y="95"/>
                    <a:pt x="13" y="94"/>
                    <a:pt x="12" y="93"/>
                  </a:cubicBezTo>
                  <a:cubicBezTo>
                    <a:pt x="11" y="92"/>
                    <a:pt x="11" y="92"/>
                    <a:pt x="11" y="92"/>
                  </a:cubicBezTo>
                  <a:cubicBezTo>
                    <a:pt x="9" y="95"/>
                    <a:pt x="9" y="95"/>
                    <a:pt x="9" y="95"/>
                  </a:cubicBezTo>
                  <a:cubicBezTo>
                    <a:pt x="12" y="95"/>
                    <a:pt x="12" y="95"/>
                    <a:pt x="12" y="95"/>
                  </a:cubicBezTo>
                  <a:cubicBezTo>
                    <a:pt x="12" y="81"/>
                    <a:pt x="12" y="81"/>
                    <a:pt x="12" y="81"/>
                  </a:cubicBezTo>
                  <a:cubicBezTo>
                    <a:pt x="12" y="80"/>
                    <a:pt x="11" y="78"/>
                    <a:pt x="10" y="78"/>
                  </a:cubicBezTo>
                  <a:cubicBezTo>
                    <a:pt x="9" y="77"/>
                    <a:pt x="9" y="77"/>
                    <a:pt x="9" y="77"/>
                  </a:cubicBezTo>
                  <a:cubicBezTo>
                    <a:pt x="13" y="65"/>
                    <a:pt x="13" y="65"/>
                    <a:pt x="13" y="65"/>
                  </a:cubicBezTo>
                  <a:cubicBezTo>
                    <a:pt x="14" y="63"/>
                    <a:pt x="13" y="61"/>
                    <a:pt x="12" y="61"/>
                  </a:cubicBezTo>
                  <a:cubicBezTo>
                    <a:pt x="10" y="59"/>
                    <a:pt x="10" y="59"/>
                    <a:pt x="10" y="59"/>
                  </a:cubicBezTo>
                  <a:cubicBezTo>
                    <a:pt x="8" y="63"/>
                    <a:pt x="8" y="63"/>
                    <a:pt x="8" y="63"/>
                  </a:cubicBezTo>
                  <a:cubicBezTo>
                    <a:pt x="11" y="64"/>
                    <a:pt x="11" y="64"/>
                    <a:pt x="11" y="64"/>
                  </a:cubicBezTo>
                  <a:cubicBezTo>
                    <a:pt x="16" y="52"/>
                    <a:pt x="16" y="52"/>
                    <a:pt x="16" y="52"/>
                  </a:cubicBezTo>
                  <a:cubicBezTo>
                    <a:pt x="17" y="50"/>
                    <a:pt x="16" y="48"/>
                    <a:pt x="15" y="47"/>
                  </a:cubicBezTo>
                  <a:cubicBezTo>
                    <a:pt x="13" y="46"/>
                    <a:pt x="13" y="46"/>
                    <a:pt x="13" y="46"/>
                  </a:cubicBezTo>
                  <a:cubicBezTo>
                    <a:pt x="11" y="50"/>
                    <a:pt x="11" y="50"/>
                    <a:pt x="11" y="50"/>
                  </a:cubicBezTo>
                  <a:cubicBezTo>
                    <a:pt x="15" y="49"/>
                    <a:pt x="15" y="49"/>
                    <a:pt x="15" y="49"/>
                  </a:cubicBezTo>
                  <a:cubicBezTo>
                    <a:pt x="13" y="29"/>
                    <a:pt x="13" y="29"/>
                    <a:pt x="13" y="29"/>
                  </a:cubicBezTo>
                  <a:cubicBezTo>
                    <a:pt x="13" y="28"/>
                    <a:pt x="13" y="27"/>
                    <a:pt x="12" y="26"/>
                  </a:cubicBezTo>
                  <a:cubicBezTo>
                    <a:pt x="8" y="24"/>
                    <a:pt x="8" y="24"/>
                    <a:pt x="8" y="24"/>
                  </a:cubicBezTo>
                  <a:cubicBezTo>
                    <a:pt x="6" y="27"/>
                    <a:pt x="6" y="27"/>
                    <a:pt x="6" y="27"/>
                  </a:cubicBezTo>
                  <a:cubicBezTo>
                    <a:pt x="9" y="29"/>
                    <a:pt x="9" y="29"/>
                    <a:pt x="9" y="29"/>
                  </a:cubicBezTo>
                  <a:cubicBezTo>
                    <a:pt x="10" y="29"/>
                    <a:pt x="10" y="29"/>
                    <a:pt x="10" y="29"/>
                  </a:cubicBezTo>
                  <a:cubicBezTo>
                    <a:pt x="10" y="28"/>
                    <a:pt x="10" y="28"/>
                    <a:pt x="10" y="28"/>
                  </a:cubicBezTo>
                  <a:cubicBezTo>
                    <a:pt x="10" y="28"/>
                    <a:pt x="10" y="27"/>
                    <a:pt x="10" y="26"/>
                  </a:cubicBezTo>
                  <a:cubicBezTo>
                    <a:pt x="11" y="22"/>
                    <a:pt x="12" y="10"/>
                    <a:pt x="12" y="10"/>
                  </a:cubicBezTo>
                  <a:cubicBezTo>
                    <a:pt x="12" y="8"/>
                    <a:pt x="12" y="7"/>
                    <a:pt x="10" y="6"/>
                  </a:cubicBezTo>
                  <a:cubicBezTo>
                    <a:pt x="7" y="4"/>
                    <a:pt x="7" y="4"/>
                    <a:pt x="7" y="4"/>
                  </a:cubicBezTo>
                  <a:cubicBezTo>
                    <a:pt x="5" y="7"/>
                    <a:pt x="5" y="7"/>
                    <a:pt x="5" y="7"/>
                  </a:cubicBezTo>
                  <a:cubicBezTo>
                    <a:pt x="5" y="11"/>
                    <a:pt x="5" y="11"/>
                    <a:pt x="5" y="11"/>
                  </a:cubicBezTo>
                  <a:cubicBezTo>
                    <a:pt x="36" y="11"/>
                    <a:pt x="36" y="11"/>
                    <a:pt x="36" y="11"/>
                  </a:cubicBezTo>
                  <a:cubicBezTo>
                    <a:pt x="38" y="11"/>
                    <a:pt x="40" y="10"/>
                    <a:pt x="40" y="8"/>
                  </a:cubicBezTo>
                  <a:cubicBezTo>
                    <a:pt x="41" y="7"/>
                    <a:pt x="40" y="5"/>
                    <a:pt x="38" y="4"/>
                  </a:cubicBezTo>
                  <a:cubicBezTo>
                    <a:pt x="34" y="1"/>
                    <a:pt x="34" y="1"/>
                    <a:pt x="34" y="1"/>
                  </a:cubicBezTo>
                  <a:cubicBezTo>
                    <a:pt x="32" y="5"/>
                    <a:pt x="32" y="5"/>
                    <a:pt x="32" y="5"/>
                  </a:cubicBezTo>
                  <a:cubicBezTo>
                    <a:pt x="32" y="9"/>
                    <a:pt x="32" y="9"/>
                    <a:pt x="32" y="9"/>
                  </a:cubicBezTo>
                  <a:cubicBezTo>
                    <a:pt x="60" y="13"/>
                    <a:pt x="60" y="13"/>
                    <a:pt x="60" y="13"/>
                  </a:cubicBezTo>
                  <a:cubicBezTo>
                    <a:pt x="62" y="13"/>
                    <a:pt x="64" y="12"/>
                    <a:pt x="65" y="10"/>
                  </a:cubicBezTo>
                  <a:cubicBezTo>
                    <a:pt x="65" y="8"/>
                    <a:pt x="65" y="7"/>
                    <a:pt x="63" y="6"/>
                  </a:cubicBezTo>
                  <a:cubicBezTo>
                    <a:pt x="58" y="3"/>
                    <a:pt x="58" y="3"/>
                    <a:pt x="58" y="3"/>
                  </a:cubicBezTo>
                  <a:cubicBezTo>
                    <a:pt x="56" y="6"/>
                    <a:pt x="56" y="6"/>
                    <a:pt x="56" y="6"/>
                  </a:cubicBezTo>
                  <a:cubicBezTo>
                    <a:pt x="55" y="10"/>
                    <a:pt x="55" y="10"/>
                    <a:pt x="55" y="10"/>
                  </a:cubicBezTo>
                  <a:cubicBezTo>
                    <a:pt x="85" y="15"/>
                    <a:pt x="85" y="15"/>
                    <a:pt x="85" y="15"/>
                  </a:cubicBezTo>
                  <a:cubicBezTo>
                    <a:pt x="87" y="15"/>
                    <a:pt x="89" y="14"/>
                    <a:pt x="89" y="12"/>
                  </a:cubicBezTo>
                  <a:cubicBezTo>
                    <a:pt x="90" y="11"/>
                    <a:pt x="89" y="9"/>
                    <a:pt x="88" y="8"/>
                  </a:cubicBezTo>
                  <a:cubicBezTo>
                    <a:pt x="82" y="4"/>
                    <a:pt x="82" y="4"/>
                    <a:pt x="82" y="4"/>
                  </a:cubicBezTo>
                  <a:cubicBezTo>
                    <a:pt x="80" y="8"/>
                    <a:pt x="80" y="8"/>
                    <a:pt x="80" y="8"/>
                  </a:cubicBezTo>
                  <a:cubicBezTo>
                    <a:pt x="80" y="11"/>
                    <a:pt x="80" y="11"/>
                    <a:pt x="80" y="11"/>
                  </a:cubicBezTo>
                  <a:cubicBezTo>
                    <a:pt x="116" y="15"/>
                    <a:pt x="116" y="15"/>
                    <a:pt x="116" y="15"/>
                  </a:cubicBezTo>
                  <a:cubicBezTo>
                    <a:pt x="118" y="15"/>
                    <a:pt x="120" y="14"/>
                    <a:pt x="120" y="12"/>
                  </a:cubicBezTo>
                  <a:cubicBezTo>
                    <a:pt x="121" y="11"/>
                    <a:pt x="120" y="9"/>
                    <a:pt x="119" y="8"/>
                  </a:cubicBezTo>
                  <a:cubicBezTo>
                    <a:pt x="112" y="4"/>
                    <a:pt x="112" y="4"/>
                    <a:pt x="112" y="4"/>
                  </a:cubicBezTo>
                  <a:cubicBezTo>
                    <a:pt x="110" y="7"/>
                    <a:pt x="110" y="7"/>
                    <a:pt x="110" y="7"/>
                  </a:cubicBezTo>
                  <a:cubicBezTo>
                    <a:pt x="109" y="11"/>
                    <a:pt x="109" y="11"/>
                    <a:pt x="109" y="11"/>
                  </a:cubicBezTo>
                  <a:cubicBezTo>
                    <a:pt x="134" y="12"/>
                    <a:pt x="134" y="12"/>
                    <a:pt x="134" y="12"/>
                  </a:cubicBezTo>
                  <a:cubicBezTo>
                    <a:pt x="136" y="12"/>
                    <a:pt x="137" y="11"/>
                    <a:pt x="138" y="9"/>
                  </a:cubicBezTo>
                  <a:cubicBezTo>
                    <a:pt x="138" y="7"/>
                    <a:pt x="138" y="6"/>
                    <a:pt x="136" y="5"/>
                  </a:cubicBezTo>
                  <a:cubicBezTo>
                    <a:pt x="134" y="3"/>
                    <a:pt x="134" y="3"/>
                    <a:pt x="134" y="3"/>
                  </a:cubicBezTo>
                  <a:cubicBezTo>
                    <a:pt x="132" y="7"/>
                    <a:pt x="132" y="7"/>
                    <a:pt x="132" y="7"/>
                  </a:cubicBezTo>
                  <a:cubicBezTo>
                    <a:pt x="135" y="9"/>
                    <a:pt x="135" y="9"/>
                    <a:pt x="135" y="9"/>
                  </a:cubicBezTo>
                  <a:cubicBezTo>
                    <a:pt x="132" y="7"/>
                    <a:pt x="132" y="7"/>
                    <a:pt x="132" y="7"/>
                  </a:cubicBezTo>
                  <a:cubicBezTo>
                    <a:pt x="134" y="10"/>
                    <a:pt x="134" y="10"/>
                    <a:pt x="134" y="10"/>
                  </a:cubicBezTo>
                  <a:cubicBezTo>
                    <a:pt x="134" y="10"/>
                    <a:pt x="135" y="10"/>
                    <a:pt x="135" y="9"/>
                  </a:cubicBezTo>
                  <a:cubicBezTo>
                    <a:pt x="132" y="7"/>
                    <a:pt x="132" y="7"/>
                    <a:pt x="132" y="7"/>
                  </a:cubicBezTo>
                  <a:cubicBezTo>
                    <a:pt x="134" y="10"/>
                    <a:pt x="134" y="10"/>
                    <a:pt x="134" y="10"/>
                  </a:cubicBezTo>
                  <a:cubicBezTo>
                    <a:pt x="132" y="7"/>
                    <a:pt x="132" y="7"/>
                    <a:pt x="132" y="7"/>
                  </a:cubicBezTo>
                  <a:cubicBezTo>
                    <a:pt x="133" y="10"/>
                    <a:pt x="133" y="10"/>
                    <a:pt x="133" y="10"/>
                  </a:cubicBezTo>
                  <a:cubicBezTo>
                    <a:pt x="133" y="10"/>
                    <a:pt x="133" y="10"/>
                    <a:pt x="134" y="10"/>
                  </a:cubicBezTo>
                  <a:cubicBezTo>
                    <a:pt x="132" y="7"/>
                    <a:pt x="132" y="7"/>
                    <a:pt x="132" y="7"/>
                  </a:cubicBezTo>
                  <a:cubicBezTo>
                    <a:pt x="133" y="10"/>
                    <a:pt x="133" y="10"/>
                    <a:pt x="133" y="10"/>
                  </a:cubicBezTo>
                  <a:cubicBezTo>
                    <a:pt x="132" y="7"/>
                    <a:pt x="132" y="7"/>
                    <a:pt x="132" y="7"/>
                  </a:cubicBezTo>
                  <a:cubicBezTo>
                    <a:pt x="133" y="11"/>
                    <a:pt x="133" y="11"/>
                    <a:pt x="133" y="11"/>
                  </a:cubicBezTo>
                  <a:cubicBezTo>
                    <a:pt x="133" y="10"/>
                    <a:pt x="133" y="10"/>
                    <a:pt x="133" y="10"/>
                  </a:cubicBezTo>
                  <a:cubicBezTo>
                    <a:pt x="132" y="7"/>
                    <a:pt x="132" y="7"/>
                    <a:pt x="132" y="7"/>
                  </a:cubicBezTo>
                  <a:cubicBezTo>
                    <a:pt x="133" y="11"/>
                    <a:pt x="133" y="11"/>
                    <a:pt x="133" y="11"/>
                  </a:cubicBezTo>
                  <a:cubicBezTo>
                    <a:pt x="133" y="10"/>
                    <a:pt x="133" y="10"/>
                    <a:pt x="133" y="10"/>
                  </a:cubicBezTo>
                  <a:cubicBezTo>
                    <a:pt x="133" y="11"/>
                    <a:pt x="133" y="11"/>
                    <a:pt x="133" y="11"/>
                  </a:cubicBezTo>
                  <a:cubicBezTo>
                    <a:pt x="133" y="11"/>
                    <a:pt x="133" y="11"/>
                    <a:pt x="133" y="11"/>
                  </a:cubicBezTo>
                  <a:cubicBezTo>
                    <a:pt x="133" y="10"/>
                    <a:pt x="133" y="10"/>
                    <a:pt x="133" y="10"/>
                  </a:cubicBezTo>
                  <a:cubicBezTo>
                    <a:pt x="133" y="11"/>
                    <a:pt x="133" y="11"/>
                    <a:pt x="133" y="11"/>
                  </a:cubicBezTo>
                  <a:cubicBezTo>
                    <a:pt x="133" y="11"/>
                    <a:pt x="133" y="11"/>
                    <a:pt x="133" y="11"/>
                  </a:cubicBezTo>
                  <a:cubicBezTo>
                    <a:pt x="134" y="11"/>
                    <a:pt x="138" y="11"/>
                    <a:pt x="142" y="11"/>
                  </a:cubicBezTo>
                  <a:cubicBezTo>
                    <a:pt x="146" y="11"/>
                    <a:pt x="151" y="11"/>
                    <a:pt x="154" y="11"/>
                  </a:cubicBezTo>
                  <a:cubicBezTo>
                    <a:pt x="155" y="11"/>
                    <a:pt x="155" y="11"/>
                    <a:pt x="156" y="11"/>
                  </a:cubicBezTo>
                  <a:cubicBezTo>
                    <a:pt x="156" y="11"/>
                    <a:pt x="156" y="11"/>
                    <a:pt x="157" y="11"/>
                  </a:cubicBezTo>
                  <a:cubicBezTo>
                    <a:pt x="157" y="11"/>
                    <a:pt x="157" y="11"/>
                    <a:pt x="158" y="11"/>
                  </a:cubicBezTo>
                  <a:cubicBezTo>
                    <a:pt x="158" y="10"/>
                    <a:pt x="158" y="10"/>
                    <a:pt x="158" y="10"/>
                  </a:cubicBezTo>
                  <a:cubicBezTo>
                    <a:pt x="159" y="10"/>
                    <a:pt x="159" y="10"/>
                    <a:pt x="160" y="9"/>
                  </a:cubicBezTo>
                  <a:cubicBezTo>
                    <a:pt x="160" y="8"/>
                    <a:pt x="160" y="7"/>
                    <a:pt x="160" y="6"/>
                  </a:cubicBezTo>
                  <a:cubicBezTo>
                    <a:pt x="160" y="5"/>
                    <a:pt x="159" y="4"/>
                    <a:pt x="158" y="4"/>
                  </a:cubicBezTo>
                  <a:cubicBezTo>
                    <a:pt x="157" y="3"/>
                    <a:pt x="157" y="3"/>
                    <a:pt x="157" y="3"/>
                  </a:cubicBezTo>
                  <a:cubicBezTo>
                    <a:pt x="155" y="6"/>
                    <a:pt x="155" y="6"/>
                    <a:pt x="155" y="6"/>
                  </a:cubicBezTo>
                  <a:cubicBezTo>
                    <a:pt x="154" y="10"/>
                    <a:pt x="154" y="10"/>
                    <a:pt x="154" y="10"/>
                  </a:cubicBezTo>
                  <a:cubicBezTo>
                    <a:pt x="154" y="10"/>
                    <a:pt x="160" y="10"/>
                    <a:pt x="166" y="11"/>
                  </a:cubicBezTo>
                  <a:cubicBezTo>
                    <a:pt x="173" y="11"/>
                    <a:pt x="180" y="11"/>
                    <a:pt x="183" y="11"/>
                  </a:cubicBezTo>
                  <a:cubicBezTo>
                    <a:pt x="184" y="11"/>
                    <a:pt x="184" y="11"/>
                    <a:pt x="184" y="11"/>
                  </a:cubicBezTo>
                  <a:cubicBezTo>
                    <a:pt x="184" y="11"/>
                    <a:pt x="184" y="11"/>
                    <a:pt x="184" y="11"/>
                  </a:cubicBezTo>
                  <a:cubicBezTo>
                    <a:pt x="185" y="11"/>
                    <a:pt x="185" y="11"/>
                    <a:pt x="185" y="11"/>
                  </a:cubicBezTo>
                  <a:cubicBezTo>
                    <a:pt x="186" y="11"/>
                    <a:pt x="186" y="11"/>
                    <a:pt x="186" y="11"/>
                  </a:cubicBezTo>
                  <a:cubicBezTo>
                    <a:pt x="186" y="11"/>
                    <a:pt x="186" y="10"/>
                    <a:pt x="187" y="10"/>
                  </a:cubicBezTo>
                  <a:cubicBezTo>
                    <a:pt x="187" y="9"/>
                    <a:pt x="188" y="8"/>
                    <a:pt x="187" y="7"/>
                  </a:cubicBezTo>
                  <a:cubicBezTo>
                    <a:pt x="187" y="6"/>
                    <a:pt x="187" y="5"/>
                    <a:pt x="186" y="4"/>
                  </a:cubicBezTo>
                  <a:cubicBezTo>
                    <a:pt x="185" y="3"/>
                    <a:pt x="185" y="3"/>
                    <a:pt x="185" y="3"/>
                  </a:cubicBezTo>
                  <a:cubicBezTo>
                    <a:pt x="183" y="7"/>
                    <a:pt x="183" y="7"/>
                    <a:pt x="183" y="7"/>
                  </a:cubicBezTo>
                  <a:cubicBezTo>
                    <a:pt x="186" y="9"/>
                    <a:pt x="186" y="9"/>
                    <a:pt x="186" y="9"/>
                  </a:cubicBezTo>
                  <a:cubicBezTo>
                    <a:pt x="183" y="7"/>
                    <a:pt x="183" y="7"/>
                    <a:pt x="183" y="7"/>
                  </a:cubicBezTo>
                  <a:cubicBezTo>
                    <a:pt x="184" y="10"/>
                    <a:pt x="184" y="10"/>
                    <a:pt x="184" y="10"/>
                  </a:cubicBezTo>
                  <a:cubicBezTo>
                    <a:pt x="184" y="10"/>
                    <a:pt x="185" y="10"/>
                    <a:pt x="186" y="9"/>
                  </a:cubicBezTo>
                  <a:cubicBezTo>
                    <a:pt x="183" y="7"/>
                    <a:pt x="183" y="7"/>
                    <a:pt x="183" y="7"/>
                  </a:cubicBezTo>
                  <a:cubicBezTo>
                    <a:pt x="184" y="10"/>
                    <a:pt x="184" y="10"/>
                    <a:pt x="184" y="10"/>
                  </a:cubicBezTo>
                  <a:cubicBezTo>
                    <a:pt x="183" y="7"/>
                    <a:pt x="183" y="7"/>
                    <a:pt x="183" y="7"/>
                  </a:cubicBezTo>
                  <a:cubicBezTo>
                    <a:pt x="183" y="11"/>
                    <a:pt x="183" y="11"/>
                    <a:pt x="183" y="11"/>
                  </a:cubicBezTo>
                  <a:cubicBezTo>
                    <a:pt x="183" y="11"/>
                    <a:pt x="184" y="11"/>
                    <a:pt x="184" y="10"/>
                  </a:cubicBezTo>
                  <a:cubicBezTo>
                    <a:pt x="183" y="7"/>
                    <a:pt x="183" y="7"/>
                    <a:pt x="183" y="7"/>
                  </a:cubicBezTo>
                  <a:cubicBezTo>
                    <a:pt x="183" y="11"/>
                    <a:pt x="183" y="11"/>
                    <a:pt x="183" y="11"/>
                  </a:cubicBezTo>
                  <a:cubicBezTo>
                    <a:pt x="183" y="9"/>
                    <a:pt x="183" y="9"/>
                    <a:pt x="183" y="9"/>
                  </a:cubicBezTo>
                  <a:cubicBezTo>
                    <a:pt x="183" y="11"/>
                    <a:pt x="183" y="11"/>
                    <a:pt x="183" y="11"/>
                  </a:cubicBezTo>
                  <a:cubicBezTo>
                    <a:pt x="183" y="11"/>
                    <a:pt x="183" y="11"/>
                    <a:pt x="183" y="11"/>
                  </a:cubicBezTo>
                  <a:cubicBezTo>
                    <a:pt x="183" y="9"/>
                    <a:pt x="183" y="9"/>
                    <a:pt x="183" y="9"/>
                  </a:cubicBezTo>
                  <a:cubicBezTo>
                    <a:pt x="183" y="11"/>
                    <a:pt x="183" y="11"/>
                    <a:pt x="183" y="11"/>
                  </a:cubicBezTo>
                  <a:cubicBezTo>
                    <a:pt x="183" y="11"/>
                    <a:pt x="183" y="11"/>
                    <a:pt x="183" y="11"/>
                  </a:cubicBezTo>
                  <a:cubicBezTo>
                    <a:pt x="184" y="11"/>
                    <a:pt x="187" y="11"/>
                    <a:pt x="190" y="11"/>
                  </a:cubicBezTo>
                  <a:cubicBezTo>
                    <a:pt x="194" y="11"/>
                    <a:pt x="200" y="12"/>
                    <a:pt x="206" y="12"/>
                  </a:cubicBezTo>
                  <a:cubicBezTo>
                    <a:pt x="208" y="12"/>
                    <a:pt x="210" y="13"/>
                    <a:pt x="212" y="13"/>
                  </a:cubicBezTo>
                  <a:cubicBezTo>
                    <a:pt x="213" y="13"/>
                    <a:pt x="214" y="13"/>
                    <a:pt x="214" y="13"/>
                  </a:cubicBezTo>
                  <a:cubicBezTo>
                    <a:pt x="215" y="13"/>
                    <a:pt x="215" y="13"/>
                    <a:pt x="215" y="13"/>
                  </a:cubicBezTo>
                  <a:cubicBezTo>
                    <a:pt x="215" y="13"/>
                    <a:pt x="215" y="13"/>
                    <a:pt x="215" y="13"/>
                  </a:cubicBezTo>
                  <a:cubicBezTo>
                    <a:pt x="215" y="13"/>
                    <a:pt x="215" y="13"/>
                    <a:pt x="215" y="13"/>
                  </a:cubicBezTo>
                  <a:cubicBezTo>
                    <a:pt x="216" y="13"/>
                    <a:pt x="216" y="13"/>
                    <a:pt x="216" y="13"/>
                  </a:cubicBezTo>
                  <a:cubicBezTo>
                    <a:pt x="216" y="13"/>
                    <a:pt x="216" y="13"/>
                    <a:pt x="216" y="13"/>
                  </a:cubicBezTo>
                  <a:cubicBezTo>
                    <a:pt x="217" y="13"/>
                    <a:pt x="217" y="13"/>
                    <a:pt x="218" y="12"/>
                  </a:cubicBezTo>
                  <a:cubicBezTo>
                    <a:pt x="219" y="11"/>
                    <a:pt x="219" y="10"/>
                    <a:pt x="219" y="9"/>
                  </a:cubicBezTo>
                  <a:cubicBezTo>
                    <a:pt x="219" y="7"/>
                    <a:pt x="218" y="6"/>
                    <a:pt x="217" y="6"/>
                  </a:cubicBezTo>
                  <a:cubicBezTo>
                    <a:pt x="213" y="3"/>
                    <a:pt x="213" y="3"/>
                    <a:pt x="213" y="3"/>
                  </a:cubicBezTo>
                  <a:cubicBezTo>
                    <a:pt x="211" y="6"/>
                    <a:pt x="211" y="6"/>
                    <a:pt x="211" y="6"/>
                  </a:cubicBezTo>
                  <a:cubicBezTo>
                    <a:pt x="214" y="9"/>
                    <a:pt x="214" y="9"/>
                    <a:pt x="214" y="9"/>
                  </a:cubicBezTo>
                  <a:cubicBezTo>
                    <a:pt x="211" y="6"/>
                    <a:pt x="211" y="6"/>
                    <a:pt x="211" y="6"/>
                  </a:cubicBezTo>
                  <a:cubicBezTo>
                    <a:pt x="213" y="10"/>
                    <a:pt x="213" y="10"/>
                    <a:pt x="213" y="10"/>
                  </a:cubicBezTo>
                  <a:cubicBezTo>
                    <a:pt x="213" y="10"/>
                    <a:pt x="214" y="9"/>
                    <a:pt x="214" y="9"/>
                  </a:cubicBezTo>
                  <a:cubicBezTo>
                    <a:pt x="211" y="6"/>
                    <a:pt x="211" y="6"/>
                    <a:pt x="211" y="6"/>
                  </a:cubicBezTo>
                  <a:cubicBezTo>
                    <a:pt x="213" y="10"/>
                    <a:pt x="213" y="10"/>
                    <a:pt x="213" y="10"/>
                  </a:cubicBezTo>
                  <a:cubicBezTo>
                    <a:pt x="211" y="7"/>
                    <a:pt x="211" y="7"/>
                    <a:pt x="211" y="7"/>
                  </a:cubicBezTo>
                  <a:cubicBezTo>
                    <a:pt x="212" y="10"/>
                    <a:pt x="212" y="10"/>
                    <a:pt x="212" y="10"/>
                  </a:cubicBezTo>
                  <a:cubicBezTo>
                    <a:pt x="212" y="10"/>
                    <a:pt x="212" y="10"/>
                    <a:pt x="213" y="10"/>
                  </a:cubicBezTo>
                  <a:cubicBezTo>
                    <a:pt x="211" y="7"/>
                    <a:pt x="211" y="7"/>
                    <a:pt x="211" y="7"/>
                  </a:cubicBezTo>
                  <a:cubicBezTo>
                    <a:pt x="212" y="10"/>
                    <a:pt x="212" y="10"/>
                    <a:pt x="212" y="10"/>
                  </a:cubicBezTo>
                  <a:cubicBezTo>
                    <a:pt x="211" y="7"/>
                    <a:pt x="211" y="7"/>
                    <a:pt x="211" y="7"/>
                  </a:cubicBezTo>
                  <a:cubicBezTo>
                    <a:pt x="211" y="10"/>
                    <a:pt x="211" y="10"/>
                    <a:pt x="211" y="10"/>
                  </a:cubicBezTo>
                  <a:cubicBezTo>
                    <a:pt x="212" y="10"/>
                    <a:pt x="212" y="10"/>
                    <a:pt x="212" y="10"/>
                  </a:cubicBezTo>
                  <a:cubicBezTo>
                    <a:pt x="211" y="7"/>
                    <a:pt x="211" y="7"/>
                    <a:pt x="211" y="7"/>
                  </a:cubicBezTo>
                  <a:cubicBezTo>
                    <a:pt x="211" y="10"/>
                    <a:pt x="211" y="10"/>
                    <a:pt x="211" y="10"/>
                  </a:cubicBezTo>
                  <a:cubicBezTo>
                    <a:pt x="211" y="10"/>
                    <a:pt x="211" y="10"/>
                    <a:pt x="211" y="10"/>
                  </a:cubicBezTo>
                  <a:cubicBezTo>
                    <a:pt x="211" y="10"/>
                    <a:pt x="211" y="10"/>
                    <a:pt x="211" y="10"/>
                  </a:cubicBezTo>
                  <a:cubicBezTo>
                    <a:pt x="211" y="10"/>
                    <a:pt x="211" y="10"/>
                    <a:pt x="211" y="10"/>
                  </a:cubicBezTo>
                  <a:cubicBezTo>
                    <a:pt x="211" y="10"/>
                    <a:pt x="211" y="10"/>
                    <a:pt x="211" y="10"/>
                  </a:cubicBezTo>
                  <a:cubicBezTo>
                    <a:pt x="211" y="10"/>
                    <a:pt x="211" y="10"/>
                    <a:pt x="211" y="10"/>
                  </a:cubicBezTo>
                  <a:cubicBezTo>
                    <a:pt x="211" y="10"/>
                    <a:pt x="212" y="10"/>
                    <a:pt x="214" y="10"/>
                  </a:cubicBezTo>
                  <a:cubicBezTo>
                    <a:pt x="218" y="11"/>
                    <a:pt x="226" y="12"/>
                    <a:pt x="234" y="12"/>
                  </a:cubicBezTo>
                  <a:cubicBezTo>
                    <a:pt x="241" y="13"/>
                    <a:pt x="247" y="14"/>
                    <a:pt x="247" y="14"/>
                  </a:cubicBezTo>
                  <a:cubicBezTo>
                    <a:pt x="249" y="14"/>
                    <a:pt x="251" y="13"/>
                    <a:pt x="251" y="11"/>
                  </a:cubicBezTo>
                  <a:cubicBezTo>
                    <a:pt x="252" y="10"/>
                    <a:pt x="251" y="8"/>
                    <a:pt x="250" y="7"/>
                  </a:cubicBezTo>
                  <a:cubicBezTo>
                    <a:pt x="245" y="4"/>
                    <a:pt x="245" y="4"/>
                    <a:pt x="245" y="4"/>
                  </a:cubicBezTo>
                  <a:cubicBezTo>
                    <a:pt x="243" y="7"/>
                    <a:pt x="243" y="7"/>
                    <a:pt x="243" y="7"/>
                  </a:cubicBezTo>
                  <a:cubicBezTo>
                    <a:pt x="242" y="11"/>
                    <a:pt x="242" y="11"/>
                    <a:pt x="242" y="11"/>
                  </a:cubicBezTo>
                  <a:cubicBezTo>
                    <a:pt x="242" y="11"/>
                    <a:pt x="247" y="11"/>
                    <a:pt x="253" y="12"/>
                  </a:cubicBezTo>
                  <a:cubicBezTo>
                    <a:pt x="258" y="12"/>
                    <a:pt x="264" y="13"/>
                    <a:pt x="267" y="13"/>
                  </a:cubicBezTo>
                  <a:cubicBezTo>
                    <a:pt x="268" y="13"/>
                    <a:pt x="268" y="13"/>
                    <a:pt x="269" y="12"/>
                  </a:cubicBezTo>
                  <a:cubicBezTo>
                    <a:pt x="269" y="12"/>
                    <a:pt x="269" y="12"/>
                    <a:pt x="270" y="12"/>
                  </a:cubicBezTo>
                  <a:cubicBezTo>
                    <a:pt x="270" y="12"/>
                    <a:pt x="270" y="12"/>
                    <a:pt x="271" y="12"/>
                  </a:cubicBezTo>
                  <a:cubicBezTo>
                    <a:pt x="271" y="12"/>
                    <a:pt x="272" y="12"/>
                    <a:pt x="272" y="11"/>
                  </a:cubicBezTo>
                  <a:cubicBezTo>
                    <a:pt x="273" y="10"/>
                    <a:pt x="273" y="9"/>
                    <a:pt x="273" y="8"/>
                  </a:cubicBezTo>
                  <a:cubicBezTo>
                    <a:pt x="273" y="7"/>
                    <a:pt x="272" y="6"/>
                    <a:pt x="271" y="5"/>
                  </a:cubicBezTo>
                  <a:cubicBezTo>
                    <a:pt x="269" y="4"/>
                    <a:pt x="269" y="4"/>
                    <a:pt x="269" y="4"/>
                  </a:cubicBezTo>
                  <a:cubicBezTo>
                    <a:pt x="267" y="7"/>
                    <a:pt x="267" y="7"/>
                    <a:pt x="267" y="7"/>
                  </a:cubicBezTo>
                  <a:cubicBezTo>
                    <a:pt x="270" y="9"/>
                    <a:pt x="270" y="9"/>
                    <a:pt x="270" y="9"/>
                  </a:cubicBezTo>
                  <a:cubicBezTo>
                    <a:pt x="267" y="7"/>
                    <a:pt x="267" y="7"/>
                    <a:pt x="267" y="7"/>
                  </a:cubicBezTo>
                  <a:cubicBezTo>
                    <a:pt x="269" y="11"/>
                    <a:pt x="269" y="11"/>
                    <a:pt x="269" y="11"/>
                  </a:cubicBezTo>
                  <a:cubicBezTo>
                    <a:pt x="269" y="11"/>
                    <a:pt x="270" y="10"/>
                    <a:pt x="270" y="9"/>
                  </a:cubicBezTo>
                  <a:cubicBezTo>
                    <a:pt x="267" y="7"/>
                    <a:pt x="267" y="7"/>
                    <a:pt x="267" y="7"/>
                  </a:cubicBezTo>
                  <a:cubicBezTo>
                    <a:pt x="269" y="11"/>
                    <a:pt x="269" y="11"/>
                    <a:pt x="269" y="11"/>
                  </a:cubicBezTo>
                  <a:cubicBezTo>
                    <a:pt x="267" y="8"/>
                    <a:pt x="267" y="8"/>
                    <a:pt x="267" y="8"/>
                  </a:cubicBezTo>
                  <a:cubicBezTo>
                    <a:pt x="268" y="11"/>
                    <a:pt x="268" y="11"/>
                    <a:pt x="268" y="11"/>
                  </a:cubicBezTo>
                  <a:cubicBezTo>
                    <a:pt x="268" y="11"/>
                    <a:pt x="268" y="11"/>
                    <a:pt x="269" y="11"/>
                  </a:cubicBezTo>
                  <a:cubicBezTo>
                    <a:pt x="267" y="8"/>
                    <a:pt x="267" y="8"/>
                    <a:pt x="267" y="8"/>
                  </a:cubicBezTo>
                  <a:cubicBezTo>
                    <a:pt x="268" y="11"/>
                    <a:pt x="268" y="11"/>
                    <a:pt x="268" y="11"/>
                  </a:cubicBezTo>
                  <a:cubicBezTo>
                    <a:pt x="268" y="9"/>
                    <a:pt x="268" y="9"/>
                    <a:pt x="268" y="9"/>
                  </a:cubicBezTo>
                  <a:cubicBezTo>
                    <a:pt x="268" y="11"/>
                    <a:pt x="268" y="11"/>
                    <a:pt x="268" y="11"/>
                  </a:cubicBezTo>
                  <a:cubicBezTo>
                    <a:pt x="268" y="11"/>
                    <a:pt x="268" y="11"/>
                    <a:pt x="268" y="11"/>
                  </a:cubicBezTo>
                  <a:cubicBezTo>
                    <a:pt x="268" y="9"/>
                    <a:pt x="268" y="9"/>
                    <a:pt x="268" y="9"/>
                  </a:cubicBezTo>
                  <a:cubicBezTo>
                    <a:pt x="268" y="11"/>
                    <a:pt x="268" y="11"/>
                    <a:pt x="268" y="11"/>
                  </a:cubicBezTo>
                  <a:cubicBezTo>
                    <a:pt x="268" y="11"/>
                    <a:pt x="268" y="11"/>
                    <a:pt x="269" y="11"/>
                  </a:cubicBezTo>
                  <a:cubicBezTo>
                    <a:pt x="271" y="11"/>
                    <a:pt x="275" y="11"/>
                    <a:pt x="280" y="11"/>
                  </a:cubicBezTo>
                  <a:cubicBezTo>
                    <a:pt x="285" y="12"/>
                    <a:pt x="290" y="12"/>
                    <a:pt x="293" y="12"/>
                  </a:cubicBezTo>
                  <a:cubicBezTo>
                    <a:pt x="295" y="12"/>
                    <a:pt x="296" y="12"/>
                    <a:pt x="297" y="12"/>
                  </a:cubicBezTo>
                  <a:cubicBezTo>
                    <a:pt x="297" y="12"/>
                    <a:pt x="297" y="12"/>
                    <a:pt x="298" y="12"/>
                  </a:cubicBezTo>
                  <a:cubicBezTo>
                    <a:pt x="298" y="11"/>
                    <a:pt x="298" y="11"/>
                    <a:pt x="299" y="11"/>
                  </a:cubicBezTo>
                  <a:cubicBezTo>
                    <a:pt x="300" y="11"/>
                    <a:pt x="300" y="11"/>
                    <a:pt x="300" y="11"/>
                  </a:cubicBezTo>
                  <a:cubicBezTo>
                    <a:pt x="300" y="11"/>
                    <a:pt x="300" y="10"/>
                    <a:pt x="301" y="10"/>
                  </a:cubicBezTo>
                  <a:cubicBezTo>
                    <a:pt x="302" y="9"/>
                    <a:pt x="302" y="8"/>
                    <a:pt x="302" y="7"/>
                  </a:cubicBezTo>
                  <a:cubicBezTo>
                    <a:pt x="301" y="6"/>
                    <a:pt x="301" y="5"/>
                    <a:pt x="300" y="4"/>
                  </a:cubicBezTo>
                  <a:cubicBezTo>
                    <a:pt x="296" y="2"/>
                    <a:pt x="296" y="2"/>
                    <a:pt x="296" y="2"/>
                  </a:cubicBezTo>
                  <a:cubicBezTo>
                    <a:pt x="294" y="5"/>
                    <a:pt x="294" y="5"/>
                    <a:pt x="294" y="5"/>
                  </a:cubicBezTo>
                  <a:cubicBezTo>
                    <a:pt x="293" y="9"/>
                    <a:pt x="293" y="9"/>
                    <a:pt x="293" y="9"/>
                  </a:cubicBezTo>
                  <a:cubicBezTo>
                    <a:pt x="324" y="14"/>
                    <a:pt x="324" y="14"/>
                    <a:pt x="324" y="14"/>
                  </a:cubicBezTo>
                  <a:cubicBezTo>
                    <a:pt x="326" y="15"/>
                    <a:pt x="327" y="14"/>
                    <a:pt x="328" y="12"/>
                  </a:cubicBezTo>
                  <a:cubicBezTo>
                    <a:pt x="329" y="10"/>
                    <a:pt x="328" y="8"/>
                    <a:pt x="327" y="7"/>
                  </a:cubicBezTo>
                  <a:cubicBezTo>
                    <a:pt x="319" y="2"/>
                    <a:pt x="319" y="2"/>
                    <a:pt x="319" y="2"/>
                  </a:cubicBezTo>
                  <a:cubicBezTo>
                    <a:pt x="317" y="6"/>
                    <a:pt x="317" y="6"/>
                    <a:pt x="317" y="6"/>
                  </a:cubicBezTo>
                  <a:cubicBezTo>
                    <a:pt x="320" y="8"/>
                    <a:pt x="320" y="8"/>
                    <a:pt x="320" y="8"/>
                  </a:cubicBezTo>
                  <a:cubicBezTo>
                    <a:pt x="317" y="6"/>
                    <a:pt x="317" y="6"/>
                    <a:pt x="317" y="6"/>
                  </a:cubicBezTo>
                  <a:cubicBezTo>
                    <a:pt x="318" y="9"/>
                    <a:pt x="318" y="9"/>
                    <a:pt x="318" y="9"/>
                  </a:cubicBezTo>
                  <a:cubicBezTo>
                    <a:pt x="318" y="9"/>
                    <a:pt x="319" y="9"/>
                    <a:pt x="320" y="8"/>
                  </a:cubicBezTo>
                  <a:cubicBezTo>
                    <a:pt x="317" y="6"/>
                    <a:pt x="317" y="6"/>
                    <a:pt x="317" y="6"/>
                  </a:cubicBezTo>
                  <a:cubicBezTo>
                    <a:pt x="318" y="9"/>
                    <a:pt x="318" y="9"/>
                    <a:pt x="318" y="9"/>
                  </a:cubicBezTo>
                  <a:cubicBezTo>
                    <a:pt x="317" y="6"/>
                    <a:pt x="317" y="6"/>
                    <a:pt x="317" y="6"/>
                  </a:cubicBezTo>
                  <a:cubicBezTo>
                    <a:pt x="317" y="9"/>
                    <a:pt x="317" y="9"/>
                    <a:pt x="317" y="9"/>
                  </a:cubicBezTo>
                  <a:cubicBezTo>
                    <a:pt x="317" y="9"/>
                    <a:pt x="317" y="9"/>
                    <a:pt x="318" y="9"/>
                  </a:cubicBezTo>
                  <a:cubicBezTo>
                    <a:pt x="317" y="6"/>
                    <a:pt x="317" y="6"/>
                    <a:pt x="317" y="6"/>
                  </a:cubicBezTo>
                  <a:cubicBezTo>
                    <a:pt x="317" y="9"/>
                    <a:pt x="317" y="9"/>
                    <a:pt x="317" y="9"/>
                  </a:cubicBezTo>
                  <a:cubicBezTo>
                    <a:pt x="317" y="8"/>
                    <a:pt x="317" y="8"/>
                    <a:pt x="317" y="8"/>
                  </a:cubicBezTo>
                  <a:cubicBezTo>
                    <a:pt x="317" y="9"/>
                    <a:pt x="317" y="9"/>
                    <a:pt x="317" y="9"/>
                  </a:cubicBezTo>
                  <a:cubicBezTo>
                    <a:pt x="317" y="9"/>
                    <a:pt x="317" y="9"/>
                    <a:pt x="317" y="9"/>
                  </a:cubicBezTo>
                  <a:cubicBezTo>
                    <a:pt x="317" y="8"/>
                    <a:pt x="317" y="8"/>
                    <a:pt x="317" y="8"/>
                  </a:cubicBezTo>
                  <a:cubicBezTo>
                    <a:pt x="317" y="9"/>
                    <a:pt x="317" y="9"/>
                    <a:pt x="317" y="9"/>
                  </a:cubicBezTo>
                  <a:cubicBezTo>
                    <a:pt x="317" y="9"/>
                    <a:pt x="317" y="9"/>
                    <a:pt x="318" y="9"/>
                  </a:cubicBezTo>
                  <a:cubicBezTo>
                    <a:pt x="321" y="10"/>
                    <a:pt x="325" y="10"/>
                    <a:pt x="329" y="11"/>
                  </a:cubicBezTo>
                  <a:cubicBezTo>
                    <a:pt x="332" y="11"/>
                    <a:pt x="334" y="12"/>
                    <a:pt x="335" y="12"/>
                  </a:cubicBezTo>
                  <a:cubicBezTo>
                    <a:pt x="337" y="12"/>
                    <a:pt x="339" y="12"/>
                    <a:pt x="340" y="12"/>
                  </a:cubicBezTo>
                  <a:cubicBezTo>
                    <a:pt x="340" y="12"/>
                    <a:pt x="340" y="12"/>
                    <a:pt x="341" y="12"/>
                  </a:cubicBezTo>
                  <a:cubicBezTo>
                    <a:pt x="341" y="12"/>
                    <a:pt x="341" y="12"/>
                    <a:pt x="342" y="12"/>
                  </a:cubicBezTo>
                  <a:cubicBezTo>
                    <a:pt x="342" y="12"/>
                    <a:pt x="343" y="12"/>
                    <a:pt x="343" y="10"/>
                  </a:cubicBezTo>
                  <a:cubicBezTo>
                    <a:pt x="344" y="10"/>
                    <a:pt x="344" y="9"/>
                    <a:pt x="344" y="7"/>
                  </a:cubicBezTo>
                  <a:cubicBezTo>
                    <a:pt x="344" y="6"/>
                    <a:pt x="343" y="6"/>
                    <a:pt x="342" y="5"/>
                  </a:cubicBezTo>
                  <a:cubicBezTo>
                    <a:pt x="341" y="4"/>
                    <a:pt x="341" y="4"/>
                    <a:pt x="341" y="4"/>
                  </a:cubicBezTo>
                  <a:cubicBezTo>
                    <a:pt x="339" y="7"/>
                    <a:pt x="339" y="7"/>
                    <a:pt x="339" y="7"/>
                  </a:cubicBezTo>
                  <a:cubicBezTo>
                    <a:pt x="338" y="11"/>
                    <a:pt x="338" y="11"/>
                    <a:pt x="338" y="11"/>
                  </a:cubicBezTo>
                  <a:cubicBezTo>
                    <a:pt x="338" y="11"/>
                    <a:pt x="344" y="12"/>
                    <a:pt x="350" y="12"/>
                  </a:cubicBezTo>
                  <a:cubicBezTo>
                    <a:pt x="353" y="13"/>
                    <a:pt x="357" y="13"/>
                    <a:pt x="360" y="13"/>
                  </a:cubicBezTo>
                  <a:cubicBezTo>
                    <a:pt x="362" y="13"/>
                    <a:pt x="365" y="14"/>
                    <a:pt x="366" y="14"/>
                  </a:cubicBezTo>
                  <a:cubicBezTo>
                    <a:pt x="367" y="13"/>
                    <a:pt x="367" y="13"/>
                    <a:pt x="367" y="13"/>
                  </a:cubicBezTo>
                  <a:cubicBezTo>
                    <a:pt x="367" y="13"/>
                    <a:pt x="367" y="13"/>
                    <a:pt x="367" y="13"/>
                  </a:cubicBezTo>
                  <a:cubicBezTo>
                    <a:pt x="368" y="13"/>
                    <a:pt x="368" y="13"/>
                    <a:pt x="368" y="13"/>
                  </a:cubicBezTo>
                  <a:cubicBezTo>
                    <a:pt x="369" y="13"/>
                    <a:pt x="369" y="13"/>
                    <a:pt x="370" y="12"/>
                  </a:cubicBezTo>
                  <a:cubicBezTo>
                    <a:pt x="370" y="11"/>
                    <a:pt x="370" y="10"/>
                    <a:pt x="370" y="9"/>
                  </a:cubicBezTo>
                  <a:cubicBezTo>
                    <a:pt x="370" y="8"/>
                    <a:pt x="369" y="7"/>
                    <a:pt x="369" y="6"/>
                  </a:cubicBezTo>
                  <a:cubicBezTo>
                    <a:pt x="364" y="3"/>
                    <a:pt x="364" y="3"/>
                    <a:pt x="364" y="3"/>
                  </a:cubicBezTo>
                  <a:cubicBezTo>
                    <a:pt x="362" y="7"/>
                    <a:pt x="362" y="7"/>
                    <a:pt x="362" y="7"/>
                  </a:cubicBezTo>
                  <a:cubicBezTo>
                    <a:pt x="361" y="11"/>
                    <a:pt x="361" y="11"/>
                    <a:pt x="361" y="11"/>
                  </a:cubicBezTo>
                  <a:cubicBezTo>
                    <a:pt x="387" y="14"/>
                    <a:pt x="387" y="14"/>
                    <a:pt x="387" y="14"/>
                  </a:cubicBezTo>
                  <a:cubicBezTo>
                    <a:pt x="389" y="15"/>
                    <a:pt x="391" y="14"/>
                    <a:pt x="391" y="12"/>
                  </a:cubicBezTo>
                  <a:cubicBezTo>
                    <a:pt x="392" y="10"/>
                    <a:pt x="391" y="8"/>
                    <a:pt x="390" y="7"/>
                  </a:cubicBezTo>
                  <a:cubicBezTo>
                    <a:pt x="380" y="1"/>
                    <a:pt x="380" y="1"/>
                    <a:pt x="380" y="1"/>
                  </a:cubicBezTo>
                  <a:cubicBezTo>
                    <a:pt x="378" y="4"/>
                    <a:pt x="378" y="4"/>
                    <a:pt x="378" y="4"/>
                  </a:cubicBezTo>
                  <a:cubicBezTo>
                    <a:pt x="377" y="8"/>
                    <a:pt x="377" y="8"/>
                    <a:pt x="377" y="8"/>
                  </a:cubicBezTo>
                  <a:cubicBezTo>
                    <a:pt x="417" y="13"/>
                    <a:pt x="417" y="13"/>
                    <a:pt x="417" y="13"/>
                  </a:cubicBezTo>
                  <a:cubicBezTo>
                    <a:pt x="419" y="14"/>
                    <a:pt x="421" y="13"/>
                    <a:pt x="421" y="11"/>
                  </a:cubicBezTo>
                  <a:cubicBezTo>
                    <a:pt x="422" y="9"/>
                    <a:pt x="421" y="7"/>
                    <a:pt x="420" y="6"/>
                  </a:cubicBezTo>
                  <a:cubicBezTo>
                    <a:pt x="416" y="4"/>
                    <a:pt x="416" y="4"/>
                    <a:pt x="416" y="4"/>
                  </a:cubicBezTo>
                  <a:cubicBezTo>
                    <a:pt x="414" y="7"/>
                    <a:pt x="414" y="7"/>
                    <a:pt x="414" y="7"/>
                  </a:cubicBezTo>
                  <a:cubicBezTo>
                    <a:pt x="414" y="11"/>
                    <a:pt x="414" y="11"/>
                    <a:pt x="414" y="11"/>
                  </a:cubicBezTo>
                  <a:cubicBezTo>
                    <a:pt x="414" y="11"/>
                    <a:pt x="420" y="12"/>
                    <a:pt x="428" y="12"/>
                  </a:cubicBezTo>
                  <a:cubicBezTo>
                    <a:pt x="432" y="13"/>
                    <a:pt x="436" y="13"/>
                    <a:pt x="440" y="13"/>
                  </a:cubicBezTo>
                  <a:cubicBezTo>
                    <a:pt x="443" y="14"/>
                    <a:pt x="446" y="14"/>
                    <a:pt x="448" y="14"/>
                  </a:cubicBezTo>
                  <a:cubicBezTo>
                    <a:pt x="448" y="14"/>
                    <a:pt x="448" y="14"/>
                    <a:pt x="449" y="14"/>
                  </a:cubicBezTo>
                  <a:cubicBezTo>
                    <a:pt x="449" y="14"/>
                    <a:pt x="449" y="14"/>
                    <a:pt x="450" y="14"/>
                  </a:cubicBezTo>
                  <a:cubicBezTo>
                    <a:pt x="450" y="13"/>
                    <a:pt x="450" y="13"/>
                    <a:pt x="450" y="13"/>
                  </a:cubicBezTo>
                  <a:cubicBezTo>
                    <a:pt x="451" y="13"/>
                    <a:pt x="451" y="13"/>
                    <a:pt x="452" y="12"/>
                  </a:cubicBezTo>
                  <a:cubicBezTo>
                    <a:pt x="453" y="11"/>
                    <a:pt x="453" y="10"/>
                    <a:pt x="453" y="9"/>
                  </a:cubicBezTo>
                  <a:cubicBezTo>
                    <a:pt x="452" y="8"/>
                    <a:pt x="452" y="7"/>
                    <a:pt x="451" y="6"/>
                  </a:cubicBezTo>
                  <a:cubicBezTo>
                    <a:pt x="442" y="1"/>
                    <a:pt x="442" y="1"/>
                    <a:pt x="442" y="1"/>
                  </a:cubicBezTo>
                  <a:cubicBezTo>
                    <a:pt x="440" y="4"/>
                    <a:pt x="440" y="4"/>
                    <a:pt x="440" y="4"/>
                  </a:cubicBezTo>
                  <a:cubicBezTo>
                    <a:pt x="440" y="8"/>
                    <a:pt x="440" y="8"/>
                    <a:pt x="440" y="8"/>
                  </a:cubicBezTo>
                  <a:cubicBezTo>
                    <a:pt x="468" y="12"/>
                    <a:pt x="468" y="12"/>
                    <a:pt x="468" y="12"/>
                  </a:cubicBezTo>
                  <a:cubicBezTo>
                    <a:pt x="470" y="12"/>
                    <a:pt x="472" y="11"/>
                    <a:pt x="472" y="9"/>
                  </a:cubicBezTo>
                  <a:cubicBezTo>
                    <a:pt x="473" y="7"/>
                    <a:pt x="472" y="6"/>
                    <a:pt x="471" y="5"/>
                  </a:cubicBezTo>
                  <a:cubicBezTo>
                    <a:pt x="471" y="4"/>
                    <a:pt x="471" y="4"/>
                    <a:pt x="471" y="4"/>
                  </a:cubicBezTo>
                  <a:cubicBezTo>
                    <a:pt x="468" y="8"/>
                    <a:pt x="468" y="8"/>
                    <a:pt x="468" y="8"/>
                  </a:cubicBezTo>
                  <a:cubicBezTo>
                    <a:pt x="468" y="11"/>
                    <a:pt x="468" y="11"/>
                    <a:pt x="468" y="11"/>
                  </a:cubicBezTo>
                  <a:cubicBezTo>
                    <a:pt x="468" y="11"/>
                    <a:pt x="473" y="12"/>
                    <a:pt x="479" y="13"/>
                  </a:cubicBezTo>
                  <a:cubicBezTo>
                    <a:pt x="482" y="13"/>
                    <a:pt x="485" y="13"/>
                    <a:pt x="488" y="13"/>
                  </a:cubicBezTo>
                  <a:cubicBezTo>
                    <a:pt x="491" y="13"/>
                    <a:pt x="493" y="14"/>
                    <a:pt x="495" y="14"/>
                  </a:cubicBezTo>
                  <a:cubicBezTo>
                    <a:pt x="495" y="14"/>
                    <a:pt x="495" y="14"/>
                    <a:pt x="496" y="14"/>
                  </a:cubicBezTo>
                  <a:cubicBezTo>
                    <a:pt x="496" y="14"/>
                    <a:pt x="496" y="13"/>
                    <a:pt x="497" y="13"/>
                  </a:cubicBezTo>
                  <a:cubicBezTo>
                    <a:pt x="497" y="13"/>
                    <a:pt x="497" y="13"/>
                    <a:pt x="497" y="13"/>
                  </a:cubicBezTo>
                  <a:cubicBezTo>
                    <a:pt x="498" y="13"/>
                    <a:pt x="498" y="13"/>
                    <a:pt x="499" y="12"/>
                  </a:cubicBezTo>
                  <a:cubicBezTo>
                    <a:pt x="500" y="11"/>
                    <a:pt x="500" y="10"/>
                    <a:pt x="500" y="9"/>
                  </a:cubicBezTo>
                  <a:cubicBezTo>
                    <a:pt x="499" y="8"/>
                    <a:pt x="499" y="7"/>
                    <a:pt x="498" y="6"/>
                  </a:cubicBezTo>
                  <a:cubicBezTo>
                    <a:pt x="489" y="1"/>
                    <a:pt x="489" y="1"/>
                    <a:pt x="489" y="1"/>
                  </a:cubicBezTo>
                  <a:cubicBezTo>
                    <a:pt x="487" y="4"/>
                    <a:pt x="487" y="4"/>
                    <a:pt x="487" y="4"/>
                  </a:cubicBezTo>
                  <a:cubicBezTo>
                    <a:pt x="491" y="6"/>
                    <a:pt x="491" y="6"/>
                    <a:pt x="491" y="6"/>
                  </a:cubicBezTo>
                  <a:cubicBezTo>
                    <a:pt x="487" y="4"/>
                    <a:pt x="487" y="4"/>
                    <a:pt x="487" y="4"/>
                  </a:cubicBezTo>
                  <a:cubicBezTo>
                    <a:pt x="489" y="8"/>
                    <a:pt x="489" y="8"/>
                    <a:pt x="489" y="8"/>
                  </a:cubicBezTo>
                  <a:cubicBezTo>
                    <a:pt x="489" y="8"/>
                    <a:pt x="490" y="7"/>
                    <a:pt x="491" y="6"/>
                  </a:cubicBezTo>
                  <a:cubicBezTo>
                    <a:pt x="487" y="4"/>
                    <a:pt x="487" y="4"/>
                    <a:pt x="487" y="4"/>
                  </a:cubicBezTo>
                  <a:cubicBezTo>
                    <a:pt x="489" y="8"/>
                    <a:pt x="489" y="8"/>
                    <a:pt x="489" y="8"/>
                  </a:cubicBezTo>
                  <a:cubicBezTo>
                    <a:pt x="488" y="5"/>
                    <a:pt x="488" y="5"/>
                    <a:pt x="488" y="5"/>
                  </a:cubicBezTo>
                  <a:cubicBezTo>
                    <a:pt x="488" y="8"/>
                    <a:pt x="488" y="8"/>
                    <a:pt x="488" y="8"/>
                  </a:cubicBezTo>
                  <a:cubicBezTo>
                    <a:pt x="488" y="8"/>
                    <a:pt x="488" y="8"/>
                    <a:pt x="489" y="8"/>
                  </a:cubicBezTo>
                  <a:cubicBezTo>
                    <a:pt x="488" y="5"/>
                    <a:pt x="488" y="5"/>
                    <a:pt x="488" y="5"/>
                  </a:cubicBezTo>
                  <a:cubicBezTo>
                    <a:pt x="488" y="8"/>
                    <a:pt x="488" y="8"/>
                    <a:pt x="488" y="8"/>
                  </a:cubicBezTo>
                  <a:cubicBezTo>
                    <a:pt x="488" y="7"/>
                    <a:pt x="488" y="7"/>
                    <a:pt x="488" y="7"/>
                  </a:cubicBezTo>
                  <a:cubicBezTo>
                    <a:pt x="488" y="8"/>
                    <a:pt x="488" y="8"/>
                    <a:pt x="488" y="8"/>
                  </a:cubicBezTo>
                  <a:cubicBezTo>
                    <a:pt x="488" y="8"/>
                    <a:pt x="488" y="8"/>
                    <a:pt x="488" y="8"/>
                  </a:cubicBezTo>
                  <a:cubicBezTo>
                    <a:pt x="488" y="7"/>
                    <a:pt x="488" y="7"/>
                    <a:pt x="488" y="7"/>
                  </a:cubicBezTo>
                  <a:cubicBezTo>
                    <a:pt x="488" y="8"/>
                    <a:pt x="488" y="8"/>
                    <a:pt x="488" y="8"/>
                  </a:cubicBezTo>
                  <a:cubicBezTo>
                    <a:pt x="488" y="8"/>
                    <a:pt x="489" y="8"/>
                    <a:pt x="490" y="8"/>
                  </a:cubicBezTo>
                  <a:cubicBezTo>
                    <a:pt x="494" y="9"/>
                    <a:pt x="502" y="10"/>
                    <a:pt x="509" y="12"/>
                  </a:cubicBezTo>
                  <a:cubicBezTo>
                    <a:pt x="516" y="13"/>
                    <a:pt x="522" y="14"/>
                    <a:pt x="522" y="14"/>
                  </a:cubicBezTo>
                  <a:cubicBezTo>
                    <a:pt x="524" y="14"/>
                    <a:pt x="525" y="13"/>
                    <a:pt x="526" y="12"/>
                  </a:cubicBezTo>
                  <a:cubicBezTo>
                    <a:pt x="527" y="10"/>
                    <a:pt x="526" y="8"/>
                    <a:pt x="525" y="7"/>
                  </a:cubicBezTo>
                  <a:cubicBezTo>
                    <a:pt x="519" y="3"/>
                    <a:pt x="519" y="3"/>
                    <a:pt x="519" y="3"/>
                  </a:cubicBezTo>
                  <a:cubicBezTo>
                    <a:pt x="517" y="7"/>
                    <a:pt x="517" y="7"/>
                    <a:pt x="517" y="7"/>
                  </a:cubicBezTo>
                  <a:cubicBezTo>
                    <a:pt x="517" y="11"/>
                    <a:pt x="517" y="11"/>
                    <a:pt x="517" y="11"/>
                  </a:cubicBezTo>
                  <a:cubicBezTo>
                    <a:pt x="550" y="13"/>
                    <a:pt x="550" y="13"/>
                    <a:pt x="550" y="13"/>
                  </a:cubicBezTo>
                  <a:cubicBezTo>
                    <a:pt x="552" y="13"/>
                    <a:pt x="553" y="12"/>
                    <a:pt x="554" y="10"/>
                  </a:cubicBezTo>
                  <a:cubicBezTo>
                    <a:pt x="554" y="8"/>
                    <a:pt x="554" y="6"/>
                    <a:pt x="552" y="5"/>
                  </a:cubicBezTo>
                  <a:cubicBezTo>
                    <a:pt x="551" y="5"/>
                    <a:pt x="551" y="5"/>
                    <a:pt x="551" y="5"/>
                  </a:cubicBezTo>
                  <a:cubicBezTo>
                    <a:pt x="549" y="8"/>
                    <a:pt x="549" y="8"/>
                    <a:pt x="549" y="8"/>
                  </a:cubicBezTo>
                  <a:cubicBezTo>
                    <a:pt x="549" y="12"/>
                    <a:pt x="549" y="12"/>
                    <a:pt x="549" y="12"/>
                  </a:cubicBezTo>
                  <a:cubicBezTo>
                    <a:pt x="549" y="12"/>
                    <a:pt x="556" y="12"/>
                    <a:pt x="563" y="12"/>
                  </a:cubicBezTo>
                  <a:cubicBezTo>
                    <a:pt x="566" y="12"/>
                    <a:pt x="569" y="12"/>
                    <a:pt x="572" y="12"/>
                  </a:cubicBezTo>
                  <a:cubicBezTo>
                    <a:pt x="573" y="12"/>
                    <a:pt x="575" y="12"/>
                    <a:pt x="575" y="12"/>
                  </a:cubicBezTo>
                  <a:cubicBezTo>
                    <a:pt x="576" y="12"/>
                    <a:pt x="576" y="12"/>
                    <a:pt x="577" y="12"/>
                  </a:cubicBezTo>
                  <a:cubicBezTo>
                    <a:pt x="577" y="11"/>
                    <a:pt x="577" y="11"/>
                    <a:pt x="577" y="11"/>
                  </a:cubicBezTo>
                  <a:cubicBezTo>
                    <a:pt x="578" y="11"/>
                    <a:pt x="578" y="11"/>
                    <a:pt x="578" y="11"/>
                  </a:cubicBezTo>
                  <a:cubicBezTo>
                    <a:pt x="579" y="11"/>
                    <a:pt x="579" y="11"/>
                    <a:pt x="579" y="11"/>
                  </a:cubicBezTo>
                  <a:cubicBezTo>
                    <a:pt x="579" y="11"/>
                    <a:pt x="579" y="10"/>
                    <a:pt x="580" y="10"/>
                  </a:cubicBezTo>
                  <a:cubicBezTo>
                    <a:pt x="581" y="8"/>
                    <a:pt x="580" y="5"/>
                    <a:pt x="578" y="4"/>
                  </a:cubicBezTo>
                  <a:cubicBezTo>
                    <a:pt x="575" y="2"/>
                    <a:pt x="575" y="2"/>
                    <a:pt x="575" y="2"/>
                  </a:cubicBezTo>
                  <a:cubicBezTo>
                    <a:pt x="573" y="6"/>
                    <a:pt x="573" y="6"/>
                    <a:pt x="573" y="6"/>
                  </a:cubicBezTo>
                  <a:cubicBezTo>
                    <a:pt x="572" y="9"/>
                    <a:pt x="572" y="9"/>
                    <a:pt x="572" y="9"/>
                  </a:cubicBezTo>
                  <a:cubicBezTo>
                    <a:pt x="572" y="9"/>
                    <a:pt x="578" y="11"/>
                    <a:pt x="585" y="12"/>
                  </a:cubicBezTo>
                  <a:cubicBezTo>
                    <a:pt x="588" y="13"/>
                    <a:pt x="592" y="13"/>
                    <a:pt x="594" y="14"/>
                  </a:cubicBezTo>
                  <a:cubicBezTo>
                    <a:pt x="596" y="14"/>
                    <a:pt x="597" y="14"/>
                    <a:pt x="598" y="14"/>
                  </a:cubicBezTo>
                  <a:cubicBezTo>
                    <a:pt x="599" y="15"/>
                    <a:pt x="600" y="15"/>
                    <a:pt x="601" y="15"/>
                  </a:cubicBezTo>
                  <a:cubicBezTo>
                    <a:pt x="601" y="15"/>
                    <a:pt x="601" y="15"/>
                    <a:pt x="601" y="15"/>
                  </a:cubicBezTo>
                  <a:cubicBezTo>
                    <a:pt x="602" y="15"/>
                    <a:pt x="602" y="15"/>
                    <a:pt x="602" y="14"/>
                  </a:cubicBezTo>
                  <a:cubicBezTo>
                    <a:pt x="603" y="14"/>
                    <a:pt x="603" y="14"/>
                    <a:pt x="604" y="13"/>
                  </a:cubicBezTo>
                  <a:cubicBezTo>
                    <a:pt x="605" y="12"/>
                    <a:pt x="605" y="11"/>
                    <a:pt x="605" y="10"/>
                  </a:cubicBezTo>
                  <a:cubicBezTo>
                    <a:pt x="604" y="9"/>
                    <a:pt x="604" y="8"/>
                    <a:pt x="603" y="7"/>
                  </a:cubicBezTo>
                  <a:cubicBezTo>
                    <a:pt x="598" y="4"/>
                    <a:pt x="598" y="4"/>
                    <a:pt x="598" y="4"/>
                  </a:cubicBezTo>
                  <a:cubicBezTo>
                    <a:pt x="596" y="8"/>
                    <a:pt x="596" y="8"/>
                    <a:pt x="596" y="8"/>
                  </a:cubicBezTo>
                  <a:cubicBezTo>
                    <a:pt x="599" y="10"/>
                    <a:pt x="599" y="10"/>
                    <a:pt x="599" y="10"/>
                  </a:cubicBezTo>
                  <a:cubicBezTo>
                    <a:pt x="596" y="8"/>
                    <a:pt x="596" y="8"/>
                    <a:pt x="596" y="8"/>
                  </a:cubicBezTo>
                  <a:cubicBezTo>
                    <a:pt x="597" y="11"/>
                    <a:pt x="597" y="11"/>
                    <a:pt x="597" y="11"/>
                  </a:cubicBezTo>
                  <a:cubicBezTo>
                    <a:pt x="598" y="11"/>
                    <a:pt x="598" y="11"/>
                    <a:pt x="599" y="10"/>
                  </a:cubicBezTo>
                  <a:cubicBezTo>
                    <a:pt x="596" y="8"/>
                    <a:pt x="596" y="8"/>
                    <a:pt x="596" y="8"/>
                  </a:cubicBezTo>
                  <a:cubicBezTo>
                    <a:pt x="597" y="11"/>
                    <a:pt x="597" y="11"/>
                    <a:pt x="597" y="11"/>
                  </a:cubicBezTo>
                  <a:cubicBezTo>
                    <a:pt x="596" y="8"/>
                    <a:pt x="596" y="8"/>
                    <a:pt x="596" y="8"/>
                  </a:cubicBezTo>
                  <a:cubicBezTo>
                    <a:pt x="597" y="11"/>
                    <a:pt x="597" y="11"/>
                    <a:pt x="597" y="11"/>
                  </a:cubicBezTo>
                  <a:cubicBezTo>
                    <a:pt x="597" y="11"/>
                    <a:pt x="597" y="11"/>
                    <a:pt x="597" y="11"/>
                  </a:cubicBezTo>
                  <a:cubicBezTo>
                    <a:pt x="596" y="8"/>
                    <a:pt x="596" y="8"/>
                    <a:pt x="596" y="8"/>
                  </a:cubicBezTo>
                  <a:cubicBezTo>
                    <a:pt x="597" y="11"/>
                    <a:pt x="597" y="11"/>
                    <a:pt x="597" y="11"/>
                  </a:cubicBezTo>
                  <a:cubicBezTo>
                    <a:pt x="596" y="10"/>
                    <a:pt x="596" y="10"/>
                    <a:pt x="596" y="10"/>
                  </a:cubicBezTo>
                  <a:cubicBezTo>
                    <a:pt x="597" y="11"/>
                    <a:pt x="597" y="11"/>
                    <a:pt x="597" y="11"/>
                  </a:cubicBezTo>
                  <a:cubicBezTo>
                    <a:pt x="597" y="11"/>
                    <a:pt x="597" y="11"/>
                    <a:pt x="597" y="11"/>
                  </a:cubicBezTo>
                  <a:cubicBezTo>
                    <a:pt x="596" y="10"/>
                    <a:pt x="596" y="10"/>
                    <a:pt x="596" y="10"/>
                  </a:cubicBezTo>
                  <a:cubicBezTo>
                    <a:pt x="597" y="11"/>
                    <a:pt x="597" y="11"/>
                    <a:pt x="597" y="11"/>
                  </a:cubicBezTo>
                  <a:cubicBezTo>
                    <a:pt x="597" y="11"/>
                    <a:pt x="597" y="11"/>
                    <a:pt x="598" y="11"/>
                  </a:cubicBezTo>
                  <a:cubicBezTo>
                    <a:pt x="600" y="11"/>
                    <a:pt x="606" y="12"/>
                    <a:pt x="612" y="12"/>
                  </a:cubicBezTo>
                  <a:cubicBezTo>
                    <a:pt x="618" y="12"/>
                    <a:pt x="624" y="13"/>
                    <a:pt x="627" y="13"/>
                  </a:cubicBezTo>
                  <a:cubicBezTo>
                    <a:pt x="628" y="13"/>
                    <a:pt x="628" y="13"/>
                    <a:pt x="629" y="13"/>
                  </a:cubicBezTo>
                  <a:cubicBezTo>
                    <a:pt x="629" y="13"/>
                    <a:pt x="629" y="13"/>
                    <a:pt x="630" y="13"/>
                  </a:cubicBezTo>
                  <a:cubicBezTo>
                    <a:pt x="630" y="12"/>
                    <a:pt x="630" y="12"/>
                    <a:pt x="630" y="12"/>
                  </a:cubicBezTo>
                  <a:cubicBezTo>
                    <a:pt x="631" y="12"/>
                    <a:pt x="631" y="12"/>
                    <a:pt x="632" y="11"/>
                  </a:cubicBezTo>
                  <a:cubicBezTo>
                    <a:pt x="633" y="10"/>
                    <a:pt x="633" y="9"/>
                    <a:pt x="633" y="8"/>
                  </a:cubicBezTo>
                  <a:cubicBezTo>
                    <a:pt x="632" y="7"/>
                    <a:pt x="632" y="6"/>
                    <a:pt x="631" y="5"/>
                  </a:cubicBezTo>
                  <a:cubicBezTo>
                    <a:pt x="624" y="1"/>
                    <a:pt x="624" y="1"/>
                    <a:pt x="624" y="1"/>
                  </a:cubicBezTo>
                  <a:cubicBezTo>
                    <a:pt x="622" y="4"/>
                    <a:pt x="622" y="4"/>
                    <a:pt x="622" y="4"/>
                  </a:cubicBezTo>
                  <a:cubicBezTo>
                    <a:pt x="621" y="8"/>
                    <a:pt x="621" y="8"/>
                    <a:pt x="621" y="8"/>
                  </a:cubicBezTo>
                  <a:cubicBezTo>
                    <a:pt x="647" y="12"/>
                    <a:pt x="647" y="12"/>
                    <a:pt x="647" y="12"/>
                  </a:cubicBezTo>
                  <a:cubicBezTo>
                    <a:pt x="649" y="12"/>
                    <a:pt x="651" y="11"/>
                    <a:pt x="652" y="9"/>
                  </a:cubicBezTo>
                  <a:cubicBezTo>
                    <a:pt x="652" y="7"/>
                    <a:pt x="652" y="5"/>
                    <a:pt x="650" y="4"/>
                  </a:cubicBezTo>
                  <a:cubicBezTo>
                    <a:pt x="648" y="3"/>
                    <a:pt x="648" y="3"/>
                    <a:pt x="648" y="3"/>
                  </a:cubicBezTo>
                  <a:cubicBezTo>
                    <a:pt x="646" y="6"/>
                    <a:pt x="646" y="6"/>
                    <a:pt x="646" y="6"/>
                  </a:cubicBezTo>
                  <a:cubicBezTo>
                    <a:pt x="646" y="10"/>
                    <a:pt x="646" y="10"/>
                    <a:pt x="646" y="10"/>
                  </a:cubicBezTo>
                  <a:cubicBezTo>
                    <a:pt x="667" y="11"/>
                    <a:pt x="667" y="11"/>
                    <a:pt x="667" y="11"/>
                  </a:cubicBezTo>
                  <a:cubicBezTo>
                    <a:pt x="669" y="11"/>
                    <a:pt x="671" y="10"/>
                    <a:pt x="671" y="8"/>
                  </a:cubicBezTo>
                  <a:cubicBezTo>
                    <a:pt x="672" y="7"/>
                    <a:pt x="671" y="5"/>
                    <a:pt x="670" y="4"/>
                  </a:cubicBezTo>
                  <a:cubicBezTo>
                    <a:pt x="668" y="3"/>
                    <a:pt x="668" y="3"/>
                    <a:pt x="668" y="3"/>
                  </a:cubicBezTo>
                  <a:cubicBezTo>
                    <a:pt x="666" y="6"/>
                    <a:pt x="666" y="6"/>
                    <a:pt x="666" y="6"/>
                  </a:cubicBezTo>
                  <a:cubicBezTo>
                    <a:pt x="666" y="10"/>
                    <a:pt x="666" y="10"/>
                    <a:pt x="666" y="10"/>
                  </a:cubicBezTo>
                  <a:cubicBezTo>
                    <a:pt x="699" y="11"/>
                    <a:pt x="699" y="11"/>
                    <a:pt x="699" y="11"/>
                  </a:cubicBezTo>
                  <a:cubicBezTo>
                    <a:pt x="701" y="11"/>
                    <a:pt x="703" y="10"/>
                    <a:pt x="703" y="8"/>
                  </a:cubicBezTo>
                  <a:cubicBezTo>
                    <a:pt x="704" y="7"/>
                    <a:pt x="703" y="5"/>
                    <a:pt x="701" y="4"/>
                  </a:cubicBezTo>
                  <a:cubicBezTo>
                    <a:pt x="698" y="2"/>
                    <a:pt x="698" y="2"/>
                    <a:pt x="698" y="2"/>
                  </a:cubicBezTo>
                  <a:cubicBezTo>
                    <a:pt x="696" y="5"/>
                    <a:pt x="696" y="5"/>
                    <a:pt x="696" y="5"/>
                  </a:cubicBezTo>
                  <a:cubicBezTo>
                    <a:pt x="699" y="7"/>
                    <a:pt x="699" y="7"/>
                    <a:pt x="699" y="7"/>
                  </a:cubicBezTo>
                  <a:cubicBezTo>
                    <a:pt x="696" y="5"/>
                    <a:pt x="696" y="5"/>
                    <a:pt x="696" y="5"/>
                  </a:cubicBezTo>
                  <a:cubicBezTo>
                    <a:pt x="697" y="9"/>
                    <a:pt x="697" y="9"/>
                    <a:pt x="697" y="9"/>
                  </a:cubicBezTo>
                  <a:cubicBezTo>
                    <a:pt x="698" y="8"/>
                    <a:pt x="698" y="8"/>
                    <a:pt x="699" y="7"/>
                  </a:cubicBezTo>
                  <a:cubicBezTo>
                    <a:pt x="696" y="5"/>
                    <a:pt x="696" y="5"/>
                    <a:pt x="696" y="5"/>
                  </a:cubicBezTo>
                  <a:cubicBezTo>
                    <a:pt x="697" y="9"/>
                    <a:pt x="697" y="9"/>
                    <a:pt x="697" y="9"/>
                  </a:cubicBezTo>
                  <a:cubicBezTo>
                    <a:pt x="696" y="5"/>
                    <a:pt x="696" y="5"/>
                    <a:pt x="696" y="5"/>
                  </a:cubicBezTo>
                  <a:cubicBezTo>
                    <a:pt x="696" y="9"/>
                    <a:pt x="696" y="9"/>
                    <a:pt x="696" y="9"/>
                  </a:cubicBezTo>
                  <a:cubicBezTo>
                    <a:pt x="696" y="9"/>
                    <a:pt x="697" y="9"/>
                    <a:pt x="697" y="9"/>
                  </a:cubicBezTo>
                  <a:cubicBezTo>
                    <a:pt x="696" y="5"/>
                    <a:pt x="696" y="5"/>
                    <a:pt x="696" y="5"/>
                  </a:cubicBezTo>
                  <a:cubicBezTo>
                    <a:pt x="696" y="9"/>
                    <a:pt x="696" y="9"/>
                    <a:pt x="696" y="9"/>
                  </a:cubicBezTo>
                  <a:cubicBezTo>
                    <a:pt x="696" y="6"/>
                    <a:pt x="696" y="6"/>
                    <a:pt x="696" y="6"/>
                  </a:cubicBezTo>
                  <a:cubicBezTo>
                    <a:pt x="696" y="9"/>
                    <a:pt x="696" y="9"/>
                    <a:pt x="696" y="9"/>
                  </a:cubicBezTo>
                  <a:cubicBezTo>
                    <a:pt x="696" y="9"/>
                    <a:pt x="696" y="9"/>
                    <a:pt x="696" y="9"/>
                  </a:cubicBezTo>
                  <a:cubicBezTo>
                    <a:pt x="696" y="6"/>
                    <a:pt x="696" y="6"/>
                    <a:pt x="696" y="6"/>
                  </a:cubicBezTo>
                  <a:cubicBezTo>
                    <a:pt x="696" y="9"/>
                    <a:pt x="696" y="9"/>
                    <a:pt x="696" y="9"/>
                  </a:cubicBezTo>
                  <a:cubicBezTo>
                    <a:pt x="696" y="8"/>
                    <a:pt x="696" y="8"/>
                    <a:pt x="696" y="8"/>
                  </a:cubicBezTo>
                  <a:cubicBezTo>
                    <a:pt x="696" y="9"/>
                    <a:pt x="696" y="9"/>
                    <a:pt x="696" y="9"/>
                  </a:cubicBezTo>
                  <a:cubicBezTo>
                    <a:pt x="696" y="9"/>
                    <a:pt x="696" y="9"/>
                    <a:pt x="696" y="9"/>
                  </a:cubicBezTo>
                  <a:cubicBezTo>
                    <a:pt x="696" y="8"/>
                    <a:pt x="696" y="8"/>
                    <a:pt x="696" y="8"/>
                  </a:cubicBezTo>
                  <a:cubicBezTo>
                    <a:pt x="696" y="9"/>
                    <a:pt x="696" y="9"/>
                    <a:pt x="696" y="9"/>
                  </a:cubicBezTo>
                  <a:cubicBezTo>
                    <a:pt x="696" y="9"/>
                    <a:pt x="697" y="9"/>
                    <a:pt x="698" y="9"/>
                  </a:cubicBezTo>
                  <a:cubicBezTo>
                    <a:pt x="701" y="10"/>
                    <a:pt x="708" y="11"/>
                    <a:pt x="714" y="12"/>
                  </a:cubicBezTo>
                  <a:cubicBezTo>
                    <a:pt x="717" y="13"/>
                    <a:pt x="720" y="13"/>
                    <a:pt x="722" y="14"/>
                  </a:cubicBezTo>
                  <a:cubicBezTo>
                    <a:pt x="723" y="14"/>
                    <a:pt x="724" y="14"/>
                    <a:pt x="724" y="14"/>
                  </a:cubicBezTo>
                  <a:cubicBezTo>
                    <a:pt x="725" y="14"/>
                    <a:pt x="725" y="14"/>
                    <a:pt x="725" y="14"/>
                  </a:cubicBezTo>
                  <a:cubicBezTo>
                    <a:pt x="726" y="14"/>
                    <a:pt x="726" y="14"/>
                    <a:pt x="726" y="14"/>
                  </a:cubicBezTo>
                  <a:cubicBezTo>
                    <a:pt x="726" y="14"/>
                    <a:pt x="726" y="14"/>
                    <a:pt x="726" y="14"/>
                  </a:cubicBezTo>
                  <a:cubicBezTo>
                    <a:pt x="727" y="14"/>
                    <a:pt x="727" y="14"/>
                    <a:pt x="727" y="14"/>
                  </a:cubicBezTo>
                  <a:cubicBezTo>
                    <a:pt x="727" y="14"/>
                    <a:pt x="727" y="14"/>
                    <a:pt x="728" y="14"/>
                  </a:cubicBezTo>
                  <a:cubicBezTo>
                    <a:pt x="728" y="14"/>
                    <a:pt x="729" y="14"/>
                    <a:pt x="729" y="13"/>
                  </a:cubicBezTo>
                  <a:cubicBezTo>
                    <a:pt x="730" y="12"/>
                    <a:pt x="730" y="11"/>
                    <a:pt x="730" y="10"/>
                  </a:cubicBezTo>
                  <a:cubicBezTo>
                    <a:pt x="730" y="9"/>
                    <a:pt x="729" y="8"/>
                    <a:pt x="728" y="7"/>
                  </a:cubicBezTo>
                  <a:cubicBezTo>
                    <a:pt x="723" y="4"/>
                    <a:pt x="723" y="4"/>
                    <a:pt x="723" y="4"/>
                  </a:cubicBezTo>
                  <a:cubicBezTo>
                    <a:pt x="721" y="7"/>
                    <a:pt x="721" y="7"/>
                    <a:pt x="721" y="7"/>
                  </a:cubicBezTo>
                  <a:cubicBezTo>
                    <a:pt x="720" y="11"/>
                    <a:pt x="720" y="11"/>
                    <a:pt x="720" y="11"/>
                  </a:cubicBezTo>
                  <a:cubicBezTo>
                    <a:pt x="746" y="13"/>
                    <a:pt x="746" y="13"/>
                    <a:pt x="746" y="13"/>
                  </a:cubicBezTo>
                  <a:cubicBezTo>
                    <a:pt x="747" y="13"/>
                    <a:pt x="749" y="12"/>
                    <a:pt x="750" y="10"/>
                  </a:cubicBezTo>
                  <a:cubicBezTo>
                    <a:pt x="750" y="8"/>
                    <a:pt x="750" y="7"/>
                    <a:pt x="748" y="6"/>
                  </a:cubicBezTo>
                  <a:cubicBezTo>
                    <a:pt x="745" y="4"/>
                    <a:pt x="745" y="4"/>
                    <a:pt x="745" y="4"/>
                  </a:cubicBezTo>
                  <a:cubicBezTo>
                    <a:pt x="743" y="7"/>
                    <a:pt x="743" y="7"/>
                    <a:pt x="743" y="7"/>
                  </a:cubicBezTo>
                  <a:cubicBezTo>
                    <a:pt x="743" y="11"/>
                    <a:pt x="743" y="11"/>
                    <a:pt x="743" y="11"/>
                  </a:cubicBezTo>
                  <a:cubicBezTo>
                    <a:pt x="767" y="13"/>
                    <a:pt x="767" y="13"/>
                    <a:pt x="767" y="13"/>
                  </a:cubicBezTo>
                  <a:cubicBezTo>
                    <a:pt x="769" y="13"/>
                    <a:pt x="770" y="12"/>
                    <a:pt x="771" y="11"/>
                  </a:cubicBezTo>
                  <a:cubicBezTo>
                    <a:pt x="772" y="9"/>
                    <a:pt x="771" y="7"/>
                    <a:pt x="769" y="6"/>
                  </a:cubicBezTo>
                  <a:cubicBezTo>
                    <a:pt x="767" y="5"/>
                    <a:pt x="767" y="5"/>
                    <a:pt x="767" y="5"/>
                  </a:cubicBezTo>
                  <a:cubicBezTo>
                    <a:pt x="765" y="8"/>
                    <a:pt x="765" y="8"/>
                    <a:pt x="765" y="8"/>
                  </a:cubicBezTo>
                  <a:cubicBezTo>
                    <a:pt x="765" y="12"/>
                    <a:pt x="765" y="12"/>
                    <a:pt x="765" y="12"/>
                  </a:cubicBezTo>
                  <a:cubicBezTo>
                    <a:pt x="790" y="13"/>
                    <a:pt x="790" y="13"/>
                    <a:pt x="790" y="13"/>
                  </a:cubicBezTo>
                  <a:cubicBezTo>
                    <a:pt x="791" y="13"/>
                    <a:pt x="793" y="12"/>
                    <a:pt x="793" y="11"/>
                  </a:cubicBezTo>
                  <a:cubicBezTo>
                    <a:pt x="794" y="9"/>
                    <a:pt x="793" y="7"/>
                    <a:pt x="792" y="6"/>
                  </a:cubicBezTo>
                  <a:cubicBezTo>
                    <a:pt x="784" y="1"/>
                    <a:pt x="784" y="1"/>
                    <a:pt x="784" y="1"/>
                  </a:cubicBezTo>
                  <a:cubicBezTo>
                    <a:pt x="783" y="0"/>
                    <a:pt x="780" y="1"/>
                    <a:pt x="779" y="3"/>
                  </a:cubicBezTo>
                  <a:cubicBezTo>
                    <a:pt x="778" y="5"/>
                    <a:pt x="778" y="7"/>
                    <a:pt x="780" y="8"/>
                  </a:cubicBezTo>
                  <a:cubicBezTo>
                    <a:pt x="788" y="13"/>
                    <a:pt x="788" y="13"/>
                    <a:pt x="788" y="13"/>
                  </a:cubicBezTo>
                  <a:cubicBezTo>
                    <a:pt x="790" y="9"/>
                    <a:pt x="790" y="9"/>
                    <a:pt x="790" y="9"/>
                  </a:cubicBezTo>
                  <a:cubicBezTo>
                    <a:pt x="790" y="6"/>
                    <a:pt x="790" y="6"/>
                    <a:pt x="790" y="6"/>
                  </a:cubicBezTo>
                  <a:cubicBezTo>
                    <a:pt x="765" y="4"/>
                    <a:pt x="765" y="4"/>
                    <a:pt x="765" y="4"/>
                  </a:cubicBezTo>
                  <a:cubicBezTo>
                    <a:pt x="763" y="4"/>
                    <a:pt x="762" y="5"/>
                    <a:pt x="761" y="7"/>
                  </a:cubicBezTo>
                  <a:cubicBezTo>
                    <a:pt x="761" y="8"/>
                    <a:pt x="761" y="10"/>
                    <a:pt x="763" y="11"/>
                  </a:cubicBezTo>
                  <a:cubicBezTo>
                    <a:pt x="765" y="13"/>
                    <a:pt x="765" y="13"/>
                    <a:pt x="765" y="13"/>
                  </a:cubicBezTo>
                  <a:cubicBezTo>
                    <a:pt x="767" y="9"/>
                    <a:pt x="767" y="9"/>
                    <a:pt x="767" y="9"/>
                  </a:cubicBezTo>
                  <a:cubicBezTo>
                    <a:pt x="768" y="5"/>
                    <a:pt x="768" y="5"/>
                    <a:pt x="768" y="5"/>
                  </a:cubicBezTo>
                  <a:cubicBezTo>
                    <a:pt x="744" y="3"/>
                    <a:pt x="744" y="3"/>
                    <a:pt x="744" y="3"/>
                  </a:cubicBezTo>
                  <a:cubicBezTo>
                    <a:pt x="742" y="3"/>
                    <a:pt x="740" y="4"/>
                    <a:pt x="740" y="6"/>
                  </a:cubicBezTo>
                  <a:cubicBezTo>
                    <a:pt x="739" y="8"/>
                    <a:pt x="740" y="10"/>
                    <a:pt x="741" y="11"/>
                  </a:cubicBezTo>
                  <a:cubicBezTo>
                    <a:pt x="744" y="12"/>
                    <a:pt x="744" y="12"/>
                    <a:pt x="744" y="12"/>
                  </a:cubicBezTo>
                  <a:cubicBezTo>
                    <a:pt x="746" y="9"/>
                    <a:pt x="746" y="9"/>
                    <a:pt x="746" y="9"/>
                  </a:cubicBezTo>
                  <a:cubicBezTo>
                    <a:pt x="746" y="5"/>
                    <a:pt x="746" y="5"/>
                    <a:pt x="746" y="5"/>
                  </a:cubicBezTo>
                  <a:cubicBezTo>
                    <a:pt x="721" y="3"/>
                    <a:pt x="721" y="3"/>
                    <a:pt x="721" y="3"/>
                  </a:cubicBezTo>
                  <a:cubicBezTo>
                    <a:pt x="719" y="3"/>
                    <a:pt x="718" y="4"/>
                    <a:pt x="717" y="6"/>
                  </a:cubicBezTo>
                  <a:cubicBezTo>
                    <a:pt x="716" y="8"/>
                    <a:pt x="717" y="9"/>
                    <a:pt x="719" y="10"/>
                  </a:cubicBezTo>
                  <a:cubicBezTo>
                    <a:pt x="724" y="14"/>
                    <a:pt x="724" y="14"/>
                    <a:pt x="724" y="14"/>
                  </a:cubicBezTo>
                  <a:cubicBezTo>
                    <a:pt x="726" y="11"/>
                    <a:pt x="726" y="11"/>
                    <a:pt x="726" y="11"/>
                  </a:cubicBezTo>
                  <a:cubicBezTo>
                    <a:pt x="723" y="8"/>
                    <a:pt x="723" y="8"/>
                    <a:pt x="723" y="8"/>
                  </a:cubicBezTo>
                  <a:cubicBezTo>
                    <a:pt x="726" y="11"/>
                    <a:pt x="726" y="11"/>
                    <a:pt x="726" y="11"/>
                  </a:cubicBezTo>
                  <a:cubicBezTo>
                    <a:pt x="725" y="7"/>
                    <a:pt x="725" y="7"/>
                    <a:pt x="725" y="7"/>
                  </a:cubicBezTo>
                  <a:cubicBezTo>
                    <a:pt x="724" y="7"/>
                    <a:pt x="724" y="7"/>
                    <a:pt x="723" y="8"/>
                  </a:cubicBezTo>
                  <a:cubicBezTo>
                    <a:pt x="726" y="11"/>
                    <a:pt x="726" y="11"/>
                    <a:pt x="726" y="11"/>
                  </a:cubicBezTo>
                  <a:cubicBezTo>
                    <a:pt x="725" y="7"/>
                    <a:pt x="725" y="7"/>
                    <a:pt x="725" y="7"/>
                  </a:cubicBezTo>
                  <a:cubicBezTo>
                    <a:pt x="726" y="11"/>
                    <a:pt x="726" y="11"/>
                    <a:pt x="726" y="11"/>
                  </a:cubicBezTo>
                  <a:cubicBezTo>
                    <a:pt x="726" y="7"/>
                    <a:pt x="726" y="7"/>
                    <a:pt x="726" y="7"/>
                  </a:cubicBezTo>
                  <a:cubicBezTo>
                    <a:pt x="726" y="7"/>
                    <a:pt x="725" y="7"/>
                    <a:pt x="725" y="7"/>
                  </a:cubicBezTo>
                  <a:cubicBezTo>
                    <a:pt x="726" y="11"/>
                    <a:pt x="726" y="11"/>
                    <a:pt x="726" y="11"/>
                  </a:cubicBezTo>
                  <a:cubicBezTo>
                    <a:pt x="726" y="7"/>
                    <a:pt x="726" y="7"/>
                    <a:pt x="726" y="7"/>
                  </a:cubicBezTo>
                  <a:cubicBezTo>
                    <a:pt x="726" y="10"/>
                    <a:pt x="726" y="10"/>
                    <a:pt x="726" y="10"/>
                  </a:cubicBezTo>
                  <a:cubicBezTo>
                    <a:pt x="726" y="7"/>
                    <a:pt x="726" y="7"/>
                    <a:pt x="726" y="7"/>
                  </a:cubicBezTo>
                  <a:cubicBezTo>
                    <a:pt x="726" y="7"/>
                    <a:pt x="726" y="7"/>
                    <a:pt x="726" y="7"/>
                  </a:cubicBezTo>
                  <a:cubicBezTo>
                    <a:pt x="726" y="10"/>
                    <a:pt x="726" y="10"/>
                    <a:pt x="726" y="10"/>
                  </a:cubicBezTo>
                  <a:cubicBezTo>
                    <a:pt x="726" y="7"/>
                    <a:pt x="726" y="7"/>
                    <a:pt x="726" y="7"/>
                  </a:cubicBezTo>
                  <a:cubicBezTo>
                    <a:pt x="726" y="9"/>
                    <a:pt x="726" y="9"/>
                    <a:pt x="726" y="9"/>
                  </a:cubicBezTo>
                  <a:cubicBezTo>
                    <a:pt x="726" y="7"/>
                    <a:pt x="726" y="7"/>
                    <a:pt x="726" y="7"/>
                  </a:cubicBezTo>
                  <a:cubicBezTo>
                    <a:pt x="726" y="7"/>
                    <a:pt x="726" y="7"/>
                    <a:pt x="726" y="7"/>
                  </a:cubicBezTo>
                  <a:cubicBezTo>
                    <a:pt x="726" y="9"/>
                    <a:pt x="726" y="9"/>
                    <a:pt x="726" y="9"/>
                  </a:cubicBezTo>
                  <a:cubicBezTo>
                    <a:pt x="726" y="7"/>
                    <a:pt x="726" y="7"/>
                    <a:pt x="726" y="7"/>
                  </a:cubicBezTo>
                  <a:cubicBezTo>
                    <a:pt x="726" y="7"/>
                    <a:pt x="726" y="7"/>
                    <a:pt x="725" y="6"/>
                  </a:cubicBezTo>
                  <a:cubicBezTo>
                    <a:pt x="722" y="6"/>
                    <a:pt x="715" y="4"/>
                    <a:pt x="709" y="3"/>
                  </a:cubicBezTo>
                  <a:cubicBezTo>
                    <a:pt x="706" y="3"/>
                    <a:pt x="703" y="2"/>
                    <a:pt x="701" y="2"/>
                  </a:cubicBezTo>
                  <a:cubicBezTo>
                    <a:pt x="700" y="2"/>
                    <a:pt x="699" y="1"/>
                    <a:pt x="698" y="1"/>
                  </a:cubicBezTo>
                  <a:cubicBezTo>
                    <a:pt x="697" y="1"/>
                    <a:pt x="697" y="1"/>
                    <a:pt x="696" y="1"/>
                  </a:cubicBezTo>
                  <a:cubicBezTo>
                    <a:pt x="696" y="1"/>
                    <a:pt x="695" y="1"/>
                    <a:pt x="695" y="1"/>
                  </a:cubicBezTo>
                  <a:cubicBezTo>
                    <a:pt x="695" y="1"/>
                    <a:pt x="695" y="1"/>
                    <a:pt x="694" y="1"/>
                  </a:cubicBezTo>
                  <a:cubicBezTo>
                    <a:pt x="694" y="2"/>
                    <a:pt x="693" y="2"/>
                    <a:pt x="692" y="3"/>
                  </a:cubicBezTo>
                  <a:cubicBezTo>
                    <a:pt x="691" y="5"/>
                    <a:pt x="692" y="7"/>
                    <a:pt x="694" y="8"/>
                  </a:cubicBezTo>
                  <a:cubicBezTo>
                    <a:pt x="697" y="11"/>
                    <a:pt x="697" y="11"/>
                    <a:pt x="697" y="11"/>
                  </a:cubicBezTo>
                  <a:cubicBezTo>
                    <a:pt x="699" y="7"/>
                    <a:pt x="699" y="7"/>
                    <a:pt x="699" y="7"/>
                  </a:cubicBezTo>
                  <a:cubicBezTo>
                    <a:pt x="699" y="3"/>
                    <a:pt x="699" y="3"/>
                    <a:pt x="699" y="3"/>
                  </a:cubicBezTo>
                  <a:cubicBezTo>
                    <a:pt x="666" y="2"/>
                    <a:pt x="666" y="2"/>
                    <a:pt x="666" y="2"/>
                  </a:cubicBezTo>
                  <a:cubicBezTo>
                    <a:pt x="665" y="2"/>
                    <a:pt x="663" y="4"/>
                    <a:pt x="662" y="5"/>
                  </a:cubicBezTo>
                  <a:cubicBezTo>
                    <a:pt x="662" y="7"/>
                    <a:pt x="663" y="9"/>
                    <a:pt x="664" y="10"/>
                  </a:cubicBezTo>
                  <a:cubicBezTo>
                    <a:pt x="666" y="11"/>
                    <a:pt x="666" y="11"/>
                    <a:pt x="666" y="11"/>
                  </a:cubicBezTo>
                  <a:cubicBezTo>
                    <a:pt x="668" y="7"/>
                    <a:pt x="668" y="7"/>
                    <a:pt x="668" y="7"/>
                  </a:cubicBezTo>
                  <a:cubicBezTo>
                    <a:pt x="668" y="3"/>
                    <a:pt x="668" y="3"/>
                    <a:pt x="668" y="3"/>
                  </a:cubicBezTo>
                  <a:cubicBezTo>
                    <a:pt x="646" y="3"/>
                    <a:pt x="646" y="3"/>
                    <a:pt x="646" y="3"/>
                  </a:cubicBezTo>
                  <a:cubicBezTo>
                    <a:pt x="644" y="3"/>
                    <a:pt x="643" y="4"/>
                    <a:pt x="642" y="5"/>
                  </a:cubicBezTo>
                  <a:cubicBezTo>
                    <a:pt x="642" y="7"/>
                    <a:pt x="642" y="9"/>
                    <a:pt x="644" y="10"/>
                  </a:cubicBezTo>
                  <a:cubicBezTo>
                    <a:pt x="646" y="11"/>
                    <a:pt x="646" y="11"/>
                    <a:pt x="646" y="11"/>
                  </a:cubicBezTo>
                  <a:cubicBezTo>
                    <a:pt x="648" y="8"/>
                    <a:pt x="648" y="8"/>
                    <a:pt x="648" y="8"/>
                  </a:cubicBezTo>
                  <a:cubicBezTo>
                    <a:pt x="648" y="4"/>
                    <a:pt x="648" y="4"/>
                    <a:pt x="648" y="4"/>
                  </a:cubicBezTo>
                  <a:cubicBezTo>
                    <a:pt x="622" y="0"/>
                    <a:pt x="622" y="0"/>
                    <a:pt x="622" y="0"/>
                  </a:cubicBezTo>
                  <a:cubicBezTo>
                    <a:pt x="620" y="0"/>
                    <a:pt x="619" y="1"/>
                    <a:pt x="618" y="3"/>
                  </a:cubicBezTo>
                  <a:cubicBezTo>
                    <a:pt x="618" y="5"/>
                    <a:pt x="618" y="7"/>
                    <a:pt x="620" y="8"/>
                  </a:cubicBezTo>
                  <a:cubicBezTo>
                    <a:pt x="627" y="12"/>
                    <a:pt x="627" y="12"/>
                    <a:pt x="627" y="12"/>
                  </a:cubicBezTo>
                  <a:cubicBezTo>
                    <a:pt x="629" y="9"/>
                    <a:pt x="629" y="9"/>
                    <a:pt x="629" y="9"/>
                  </a:cubicBezTo>
                  <a:cubicBezTo>
                    <a:pt x="625" y="7"/>
                    <a:pt x="625" y="7"/>
                    <a:pt x="625" y="7"/>
                  </a:cubicBezTo>
                  <a:cubicBezTo>
                    <a:pt x="629" y="9"/>
                    <a:pt x="629" y="9"/>
                    <a:pt x="629" y="9"/>
                  </a:cubicBezTo>
                  <a:cubicBezTo>
                    <a:pt x="627" y="5"/>
                    <a:pt x="627" y="5"/>
                    <a:pt x="627" y="5"/>
                  </a:cubicBezTo>
                  <a:cubicBezTo>
                    <a:pt x="627" y="5"/>
                    <a:pt x="626" y="6"/>
                    <a:pt x="625" y="7"/>
                  </a:cubicBezTo>
                  <a:cubicBezTo>
                    <a:pt x="629" y="9"/>
                    <a:pt x="629" y="9"/>
                    <a:pt x="629" y="9"/>
                  </a:cubicBezTo>
                  <a:cubicBezTo>
                    <a:pt x="627" y="5"/>
                    <a:pt x="627" y="5"/>
                    <a:pt x="627" y="5"/>
                  </a:cubicBezTo>
                  <a:cubicBezTo>
                    <a:pt x="628" y="8"/>
                    <a:pt x="628" y="8"/>
                    <a:pt x="628" y="8"/>
                  </a:cubicBezTo>
                  <a:cubicBezTo>
                    <a:pt x="628" y="5"/>
                    <a:pt x="628" y="5"/>
                    <a:pt x="628" y="5"/>
                  </a:cubicBezTo>
                  <a:cubicBezTo>
                    <a:pt x="628" y="5"/>
                    <a:pt x="628" y="5"/>
                    <a:pt x="627" y="5"/>
                  </a:cubicBezTo>
                  <a:cubicBezTo>
                    <a:pt x="628" y="8"/>
                    <a:pt x="628" y="8"/>
                    <a:pt x="628" y="8"/>
                  </a:cubicBezTo>
                  <a:cubicBezTo>
                    <a:pt x="628" y="5"/>
                    <a:pt x="628" y="5"/>
                    <a:pt x="628" y="5"/>
                  </a:cubicBezTo>
                  <a:cubicBezTo>
                    <a:pt x="628" y="6"/>
                    <a:pt x="628" y="6"/>
                    <a:pt x="628" y="6"/>
                  </a:cubicBezTo>
                  <a:cubicBezTo>
                    <a:pt x="628" y="5"/>
                    <a:pt x="628" y="5"/>
                    <a:pt x="628" y="5"/>
                  </a:cubicBezTo>
                  <a:cubicBezTo>
                    <a:pt x="628" y="5"/>
                    <a:pt x="628" y="5"/>
                    <a:pt x="628" y="5"/>
                  </a:cubicBezTo>
                  <a:cubicBezTo>
                    <a:pt x="628" y="6"/>
                    <a:pt x="628" y="6"/>
                    <a:pt x="628" y="6"/>
                  </a:cubicBezTo>
                  <a:cubicBezTo>
                    <a:pt x="628" y="5"/>
                    <a:pt x="628" y="5"/>
                    <a:pt x="628" y="5"/>
                  </a:cubicBezTo>
                  <a:cubicBezTo>
                    <a:pt x="628" y="5"/>
                    <a:pt x="628" y="5"/>
                    <a:pt x="627" y="5"/>
                  </a:cubicBezTo>
                  <a:cubicBezTo>
                    <a:pt x="625" y="5"/>
                    <a:pt x="619" y="5"/>
                    <a:pt x="613" y="4"/>
                  </a:cubicBezTo>
                  <a:cubicBezTo>
                    <a:pt x="607" y="4"/>
                    <a:pt x="601" y="3"/>
                    <a:pt x="598" y="3"/>
                  </a:cubicBezTo>
                  <a:cubicBezTo>
                    <a:pt x="597" y="3"/>
                    <a:pt x="596" y="3"/>
                    <a:pt x="596" y="4"/>
                  </a:cubicBezTo>
                  <a:cubicBezTo>
                    <a:pt x="596" y="4"/>
                    <a:pt x="595" y="4"/>
                    <a:pt x="595" y="4"/>
                  </a:cubicBezTo>
                  <a:cubicBezTo>
                    <a:pt x="595" y="4"/>
                    <a:pt x="595" y="4"/>
                    <a:pt x="594" y="4"/>
                  </a:cubicBezTo>
                  <a:cubicBezTo>
                    <a:pt x="594" y="4"/>
                    <a:pt x="593" y="4"/>
                    <a:pt x="592" y="5"/>
                  </a:cubicBezTo>
                  <a:cubicBezTo>
                    <a:pt x="592" y="6"/>
                    <a:pt x="592" y="7"/>
                    <a:pt x="592" y="8"/>
                  </a:cubicBezTo>
                  <a:cubicBezTo>
                    <a:pt x="592" y="9"/>
                    <a:pt x="593" y="10"/>
                    <a:pt x="594" y="11"/>
                  </a:cubicBezTo>
                  <a:cubicBezTo>
                    <a:pt x="599" y="14"/>
                    <a:pt x="599" y="14"/>
                    <a:pt x="599" y="14"/>
                  </a:cubicBezTo>
                  <a:cubicBezTo>
                    <a:pt x="601" y="11"/>
                    <a:pt x="601" y="11"/>
                    <a:pt x="601" y="11"/>
                  </a:cubicBezTo>
                  <a:cubicBezTo>
                    <a:pt x="598" y="9"/>
                    <a:pt x="598" y="9"/>
                    <a:pt x="598" y="9"/>
                  </a:cubicBezTo>
                  <a:cubicBezTo>
                    <a:pt x="601" y="11"/>
                    <a:pt x="601" y="11"/>
                    <a:pt x="601" y="11"/>
                  </a:cubicBezTo>
                  <a:cubicBezTo>
                    <a:pt x="599" y="7"/>
                    <a:pt x="599" y="7"/>
                    <a:pt x="599" y="7"/>
                  </a:cubicBezTo>
                  <a:cubicBezTo>
                    <a:pt x="599" y="7"/>
                    <a:pt x="598" y="8"/>
                    <a:pt x="598" y="9"/>
                  </a:cubicBezTo>
                  <a:cubicBezTo>
                    <a:pt x="601" y="11"/>
                    <a:pt x="601" y="11"/>
                    <a:pt x="601" y="11"/>
                  </a:cubicBezTo>
                  <a:cubicBezTo>
                    <a:pt x="599" y="7"/>
                    <a:pt x="599" y="7"/>
                    <a:pt x="599" y="7"/>
                  </a:cubicBezTo>
                  <a:cubicBezTo>
                    <a:pt x="601" y="10"/>
                    <a:pt x="601" y="10"/>
                    <a:pt x="601" y="10"/>
                  </a:cubicBezTo>
                  <a:cubicBezTo>
                    <a:pt x="600" y="7"/>
                    <a:pt x="600" y="7"/>
                    <a:pt x="600" y="7"/>
                  </a:cubicBezTo>
                  <a:cubicBezTo>
                    <a:pt x="600" y="7"/>
                    <a:pt x="600" y="7"/>
                    <a:pt x="599" y="7"/>
                  </a:cubicBezTo>
                  <a:cubicBezTo>
                    <a:pt x="601" y="10"/>
                    <a:pt x="601" y="10"/>
                    <a:pt x="601" y="10"/>
                  </a:cubicBezTo>
                  <a:cubicBezTo>
                    <a:pt x="600" y="7"/>
                    <a:pt x="600" y="7"/>
                    <a:pt x="600" y="7"/>
                  </a:cubicBezTo>
                  <a:cubicBezTo>
                    <a:pt x="601" y="9"/>
                    <a:pt x="601" y="9"/>
                    <a:pt x="601" y="9"/>
                  </a:cubicBezTo>
                  <a:cubicBezTo>
                    <a:pt x="601" y="7"/>
                    <a:pt x="601" y="7"/>
                    <a:pt x="601" y="7"/>
                  </a:cubicBezTo>
                  <a:cubicBezTo>
                    <a:pt x="600" y="7"/>
                    <a:pt x="600" y="7"/>
                    <a:pt x="600" y="7"/>
                  </a:cubicBezTo>
                  <a:cubicBezTo>
                    <a:pt x="601" y="9"/>
                    <a:pt x="601" y="9"/>
                    <a:pt x="601" y="9"/>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1" y="7"/>
                    <a:pt x="601" y="7"/>
                    <a:pt x="601" y="7"/>
                  </a:cubicBezTo>
                  <a:cubicBezTo>
                    <a:pt x="600" y="7"/>
                    <a:pt x="600" y="7"/>
                    <a:pt x="599" y="7"/>
                  </a:cubicBezTo>
                  <a:cubicBezTo>
                    <a:pt x="596" y="6"/>
                    <a:pt x="589" y="5"/>
                    <a:pt x="584" y="4"/>
                  </a:cubicBezTo>
                  <a:cubicBezTo>
                    <a:pt x="578" y="3"/>
                    <a:pt x="574" y="2"/>
                    <a:pt x="574" y="2"/>
                  </a:cubicBezTo>
                  <a:cubicBezTo>
                    <a:pt x="572" y="1"/>
                    <a:pt x="570" y="2"/>
                    <a:pt x="570" y="4"/>
                  </a:cubicBezTo>
                  <a:cubicBezTo>
                    <a:pt x="569" y="6"/>
                    <a:pt x="569" y="8"/>
                    <a:pt x="571" y="9"/>
                  </a:cubicBezTo>
                  <a:cubicBezTo>
                    <a:pt x="574" y="11"/>
                    <a:pt x="574" y="11"/>
                    <a:pt x="574" y="11"/>
                  </a:cubicBezTo>
                  <a:cubicBezTo>
                    <a:pt x="576" y="8"/>
                    <a:pt x="576" y="8"/>
                    <a:pt x="576" y="8"/>
                  </a:cubicBezTo>
                  <a:cubicBezTo>
                    <a:pt x="573" y="6"/>
                    <a:pt x="573" y="6"/>
                    <a:pt x="573" y="6"/>
                  </a:cubicBezTo>
                  <a:cubicBezTo>
                    <a:pt x="576" y="8"/>
                    <a:pt x="576" y="8"/>
                    <a:pt x="576" y="8"/>
                  </a:cubicBezTo>
                  <a:cubicBezTo>
                    <a:pt x="574" y="5"/>
                    <a:pt x="574" y="5"/>
                    <a:pt x="574" y="5"/>
                  </a:cubicBezTo>
                  <a:cubicBezTo>
                    <a:pt x="574" y="5"/>
                    <a:pt x="573" y="5"/>
                    <a:pt x="573" y="6"/>
                  </a:cubicBezTo>
                  <a:cubicBezTo>
                    <a:pt x="576" y="8"/>
                    <a:pt x="576" y="8"/>
                    <a:pt x="576" y="8"/>
                  </a:cubicBezTo>
                  <a:cubicBezTo>
                    <a:pt x="574" y="5"/>
                    <a:pt x="574" y="5"/>
                    <a:pt x="574" y="5"/>
                  </a:cubicBezTo>
                  <a:cubicBezTo>
                    <a:pt x="576" y="7"/>
                    <a:pt x="576" y="7"/>
                    <a:pt x="576" y="7"/>
                  </a:cubicBezTo>
                  <a:cubicBezTo>
                    <a:pt x="575" y="4"/>
                    <a:pt x="575" y="4"/>
                    <a:pt x="575" y="4"/>
                  </a:cubicBezTo>
                  <a:cubicBezTo>
                    <a:pt x="575" y="4"/>
                    <a:pt x="575" y="4"/>
                    <a:pt x="574" y="5"/>
                  </a:cubicBezTo>
                  <a:cubicBezTo>
                    <a:pt x="576" y="7"/>
                    <a:pt x="576" y="7"/>
                    <a:pt x="576" y="7"/>
                  </a:cubicBezTo>
                  <a:cubicBezTo>
                    <a:pt x="575" y="4"/>
                    <a:pt x="575" y="4"/>
                    <a:pt x="575" y="4"/>
                  </a:cubicBezTo>
                  <a:cubicBezTo>
                    <a:pt x="576" y="6"/>
                    <a:pt x="576" y="6"/>
                    <a:pt x="576" y="6"/>
                  </a:cubicBezTo>
                  <a:cubicBezTo>
                    <a:pt x="575" y="4"/>
                    <a:pt x="575" y="4"/>
                    <a:pt x="575" y="4"/>
                  </a:cubicBezTo>
                  <a:cubicBezTo>
                    <a:pt x="575" y="4"/>
                    <a:pt x="575" y="4"/>
                    <a:pt x="575" y="4"/>
                  </a:cubicBezTo>
                  <a:cubicBezTo>
                    <a:pt x="576" y="6"/>
                    <a:pt x="576" y="6"/>
                    <a:pt x="576" y="6"/>
                  </a:cubicBezTo>
                  <a:cubicBezTo>
                    <a:pt x="575" y="4"/>
                    <a:pt x="575" y="4"/>
                    <a:pt x="575" y="4"/>
                  </a:cubicBezTo>
                  <a:cubicBezTo>
                    <a:pt x="575" y="4"/>
                    <a:pt x="575" y="4"/>
                    <a:pt x="575" y="4"/>
                  </a:cubicBezTo>
                  <a:cubicBezTo>
                    <a:pt x="575" y="4"/>
                    <a:pt x="572" y="4"/>
                    <a:pt x="570" y="4"/>
                  </a:cubicBezTo>
                  <a:cubicBezTo>
                    <a:pt x="566" y="4"/>
                    <a:pt x="561" y="4"/>
                    <a:pt x="556" y="4"/>
                  </a:cubicBezTo>
                  <a:cubicBezTo>
                    <a:pt x="552" y="4"/>
                    <a:pt x="549" y="4"/>
                    <a:pt x="549" y="4"/>
                  </a:cubicBezTo>
                  <a:cubicBezTo>
                    <a:pt x="547" y="4"/>
                    <a:pt x="546" y="5"/>
                    <a:pt x="545" y="7"/>
                  </a:cubicBezTo>
                  <a:cubicBezTo>
                    <a:pt x="545" y="9"/>
                    <a:pt x="546" y="11"/>
                    <a:pt x="547" y="12"/>
                  </a:cubicBezTo>
                  <a:cubicBezTo>
                    <a:pt x="548" y="12"/>
                    <a:pt x="548" y="12"/>
                    <a:pt x="548" y="12"/>
                  </a:cubicBezTo>
                  <a:cubicBezTo>
                    <a:pt x="550" y="9"/>
                    <a:pt x="550" y="9"/>
                    <a:pt x="550" y="9"/>
                  </a:cubicBezTo>
                  <a:cubicBezTo>
                    <a:pt x="550" y="5"/>
                    <a:pt x="550" y="5"/>
                    <a:pt x="550" y="5"/>
                  </a:cubicBezTo>
                  <a:cubicBezTo>
                    <a:pt x="517" y="3"/>
                    <a:pt x="517" y="3"/>
                    <a:pt x="517" y="3"/>
                  </a:cubicBezTo>
                  <a:cubicBezTo>
                    <a:pt x="515" y="3"/>
                    <a:pt x="514" y="4"/>
                    <a:pt x="513" y="5"/>
                  </a:cubicBezTo>
                  <a:cubicBezTo>
                    <a:pt x="513" y="7"/>
                    <a:pt x="513" y="9"/>
                    <a:pt x="515" y="10"/>
                  </a:cubicBezTo>
                  <a:cubicBezTo>
                    <a:pt x="520" y="13"/>
                    <a:pt x="520" y="13"/>
                    <a:pt x="520" y="13"/>
                  </a:cubicBezTo>
                  <a:cubicBezTo>
                    <a:pt x="522" y="10"/>
                    <a:pt x="522" y="10"/>
                    <a:pt x="522" y="10"/>
                  </a:cubicBezTo>
                  <a:cubicBezTo>
                    <a:pt x="523" y="6"/>
                    <a:pt x="523" y="6"/>
                    <a:pt x="523" y="6"/>
                  </a:cubicBezTo>
                  <a:cubicBezTo>
                    <a:pt x="523" y="6"/>
                    <a:pt x="516" y="5"/>
                    <a:pt x="507" y="3"/>
                  </a:cubicBezTo>
                  <a:cubicBezTo>
                    <a:pt x="503" y="3"/>
                    <a:pt x="499" y="2"/>
                    <a:pt x="495" y="1"/>
                  </a:cubicBezTo>
                  <a:cubicBezTo>
                    <a:pt x="494" y="1"/>
                    <a:pt x="492" y="1"/>
                    <a:pt x="491" y="1"/>
                  </a:cubicBezTo>
                  <a:cubicBezTo>
                    <a:pt x="490" y="1"/>
                    <a:pt x="489" y="0"/>
                    <a:pt x="488" y="0"/>
                  </a:cubicBezTo>
                  <a:cubicBezTo>
                    <a:pt x="488" y="0"/>
                    <a:pt x="487" y="0"/>
                    <a:pt x="487" y="0"/>
                  </a:cubicBezTo>
                  <a:cubicBezTo>
                    <a:pt x="487" y="0"/>
                    <a:pt x="486" y="1"/>
                    <a:pt x="486" y="1"/>
                  </a:cubicBezTo>
                  <a:cubicBezTo>
                    <a:pt x="486" y="1"/>
                    <a:pt x="485" y="1"/>
                    <a:pt x="484" y="2"/>
                  </a:cubicBezTo>
                  <a:cubicBezTo>
                    <a:pt x="483" y="4"/>
                    <a:pt x="483" y="6"/>
                    <a:pt x="485" y="8"/>
                  </a:cubicBezTo>
                  <a:cubicBezTo>
                    <a:pt x="494" y="13"/>
                    <a:pt x="494" y="13"/>
                    <a:pt x="494" y="13"/>
                  </a:cubicBezTo>
                  <a:cubicBezTo>
                    <a:pt x="496" y="10"/>
                    <a:pt x="496" y="10"/>
                    <a:pt x="496" y="10"/>
                  </a:cubicBezTo>
                  <a:cubicBezTo>
                    <a:pt x="492" y="8"/>
                    <a:pt x="492" y="8"/>
                    <a:pt x="492" y="8"/>
                  </a:cubicBezTo>
                  <a:cubicBezTo>
                    <a:pt x="496" y="10"/>
                    <a:pt x="496" y="10"/>
                    <a:pt x="496" y="10"/>
                  </a:cubicBezTo>
                  <a:cubicBezTo>
                    <a:pt x="494" y="6"/>
                    <a:pt x="494" y="6"/>
                    <a:pt x="494" y="6"/>
                  </a:cubicBezTo>
                  <a:cubicBezTo>
                    <a:pt x="494" y="6"/>
                    <a:pt x="493" y="7"/>
                    <a:pt x="492" y="8"/>
                  </a:cubicBezTo>
                  <a:cubicBezTo>
                    <a:pt x="496" y="10"/>
                    <a:pt x="496" y="10"/>
                    <a:pt x="496" y="10"/>
                  </a:cubicBezTo>
                  <a:cubicBezTo>
                    <a:pt x="494" y="6"/>
                    <a:pt x="494" y="6"/>
                    <a:pt x="494" y="6"/>
                  </a:cubicBezTo>
                  <a:cubicBezTo>
                    <a:pt x="495" y="9"/>
                    <a:pt x="495" y="9"/>
                    <a:pt x="495" y="9"/>
                  </a:cubicBezTo>
                  <a:cubicBezTo>
                    <a:pt x="495" y="6"/>
                    <a:pt x="495" y="6"/>
                    <a:pt x="495" y="6"/>
                  </a:cubicBezTo>
                  <a:cubicBezTo>
                    <a:pt x="495" y="6"/>
                    <a:pt x="495" y="6"/>
                    <a:pt x="494" y="6"/>
                  </a:cubicBezTo>
                  <a:cubicBezTo>
                    <a:pt x="495" y="9"/>
                    <a:pt x="495" y="9"/>
                    <a:pt x="495" y="9"/>
                  </a:cubicBezTo>
                  <a:cubicBezTo>
                    <a:pt x="495" y="6"/>
                    <a:pt x="495" y="6"/>
                    <a:pt x="495" y="6"/>
                  </a:cubicBezTo>
                  <a:cubicBezTo>
                    <a:pt x="495" y="8"/>
                    <a:pt x="495" y="8"/>
                    <a:pt x="495" y="8"/>
                  </a:cubicBezTo>
                  <a:cubicBezTo>
                    <a:pt x="495" y="6"/>
                    <a:pt x="495" y="6"/>
                    <a:pt x="495" y="6"/>
                  </a:cubicBezTo>
                  <a:cubicBezTo>
                    <a:pt x="495" y="6"/>
                    <a:pt x="495" y="6"/>
                    <a:pt x="495" y="6"/>
                  </a:cubicBezTo>
                  <a:cubicBezTo>
                    <a:pt x="495" y="8"/>
                    <a:pt x="495" y="8"/>
                    <a:pt x="495" y="8"/>
                  </a:cubicBezTo>
                  <a:cubicBezTo>
                    <a:pt x="495" y="6"/>
                    <a:pt x="495" y="6"/>
                    <a:pt x="495" y="6"/>
                  </a:cubicBezTo>
                  <a:cubicBezTo>
                    <a:pt x="495" y="6"/>
                    <a:pt x="495" y="6"/>
                    <a:pt x="495" y="6"/>
                  </a:cubicBezTo>
                  <a:cubicBezTo>
                    <a:pt x="493" y="6"/>
                    <a:pt x="491" y="6"/>
                    <a:pt x="489" y="6"/>
                  </a:cubicBezTo>
                  <a:cubicBezTo>
                    <a:pt x="485" y="5"/>
                    <a:pt x="480" y="5"/>
                    <a:pt x="476" y="4"/>
                  </a:cubicBezTo>
                  <a:cubicBezTo>
                    <a:pt x="472" y="4"/>
                    <a:pt x="469" y="4"/>
                    <a:pt x="469" y="4"/>
                  </a:cubicBezTo>
                  <a:cubicBezTo>
                    <a:pt x="467" y="4"/>
                    <a:pt x="465" y="5"/>
                    <a:pt x="465" y="6"/>
                  </a:cubicBezTo>
                  <a:cubicBezTo>
                    <a:pt x="464" y="8"/>
                    <a:pt x="465" y="10"/>
                    <a:pt x="466" y="11"/>
                  </a:cubicBezTo>
                  <a:cubicBezTo>
                    <a:pt x="467" y="11"/>
                    <a:pt x="467" y="11"/>
                    <a:pt x="467" y="11"/>
                  </a:cubicBezTo>
                  <a:cubicBezTo>
                    <a:pt x="469" y="8"/>
                    <a:pt x="469" y="8"/>
                    <a:pt x="469" y="8"/>
                  </a:cubicBezTo>
                  <a:cubicBezTo>
                    <a:pt x="469" y="4"/>
                    <a:pt x="469" y="4"/>
                    <a:pt x="469" y="4"/>
                  </a:cubicBezTo>
                  <a:cubicBezTo>
                    <a:pt x="441" y="1"/>
                    <a:pt x="441" y="1"/>
                    <a:pt x="441" y="1"/>
                  </a:cubicBezTo>
                  <a:cubicBezTo>
                    <a:pt x="439" y="0"/>
                    <a:pt x="437" y="1"/>
                    <a:pt x="437" y="3"/>
                  </a:cubicBezTo>
                  <a:cubicBezTo>
                    <a:pt x="436" y="5"/>
                    <a:pt x="437" y="7"/>
                    <a:pt x="438" y="8"/>
                  </a:cubicBezTo>
                  <a:cubicBezTo>
                    <a:pt x="447" y="13"/>
                    <a:pt x="447" y="13"/>
                    <a:pt x="447" y="13"/>
                  </a:cubicBezTo>
                  <a:cubicBezTo>
                    <a:pt x="449" y="10"/>
                    <a:pt x="449" y="10"/>
                    <a:pt x="449" y="10"/>
                  </a:cubicBezTo>
                  <a:cubicBezTo>
                    <a:pt x="446" y="8"/>
                    <a:pt x="446" y="8"/>
                    <a:pt x="446" y="8"/>
                  </a:cubicBezTo>
                  <a:cubicBezTo>
                    <a:pt x="449" y="10"/>
                    <a:pt x="449" y="10"/>
                    <a:pt x="449" y="10"/>
                  </a:cubicBezTo>
                  <a:cubicBezTo>
                    <a:pt x="447" y="6"/>
                    <a:pt x="447" y="6"/>
                    <a:pt x="447" y="6"/>
                  </a:cubicBezTo>
                  <a:cubicBezTo>
                    <a:pt x="447" y="6"/>
                    <a:pt x="446" y="7"/>
                    <a:pt x="446" y="8"/>
                  </a:cubicBezTo>
                  <a:cubicBezTo>
                    <a:pt x="449" y="10"/>
                    <a:pt x="449" y="10"/>
                    <a:pt x="449" y="10"/>
                  </a:cubicBezTo>
                  <a:cubicBezTo>
                    <a:pt x="447" y="6"/>
                    <a:pt x="447" y="6"/>
                    <a:pt x="447" y="6"/>
                  </a:cubicBezTo>
                  <a:cubicBezTo>
                    <a:pt x="449" y="9"/>
                    <a:pt x="449" y="9"/>
                    <a:pt x="449" y="9"/>
                  </a:cubicBezTo>
                  <a:cubicBezTo>
                    <a:pt x="448" y="6"/>
                    <a:pt x="448" y="6"/>
                    <a:pt x="448" y="6"/>
                  </a:cubicBezTo>
                  <a:cubicBezTo>
                    <a:pt x="448" y="6"/>
                    <a:pt x="448" y="6"/>
                    <a:pt x="447" y="6"/>
                  </a:cubicBezTo>
                  <a:cubicBezTo>
                    <a:pt x="449" y="9"/>
                    <a:pt x="449" y="9"/>
                    <a:pt x="449" y="9"/>
                  </a:cubicBezTo>
                  <a:cubicBezTo>
                    <a:pt x="448" y="6"/>
                    <a:pt x="448" y="6"/>
                    <a:pt x="448" y="6"/>
                  </a:cubicBezTo>
                  <a:cubicBezTo>
                    <a:pt x="448" y="8"/>
                    <a:pt x="448" y="8"/>
                    <a:pt x="448" y="8"/>
                  </a:cubicBezTo>
                  <a:cubicBezTo>
                    <a:pt x="448" y="6"/>
                    <a:pt x="448" y="6"/>
                    <a:pt x="448" y="6"/>
                  </a:cubicBezTo>
                  <a:cubicBezTo>
                    <a:pt x="448" y="6"/>
                    <a:pt x="448" y="6"/>
                    <a:pt x="448" y="6"/>
                  </a:cubicBezTo>
                  <a:cubicBezTo>
                    <a:pt x="448" y="8"/>
                    <a:pt x="448" y="8"/>
                    <a:pt x="448" y="8"/>
                  </a:cubicBezTo>
                  <a:cubicBezTo>
                    <a:pt x="448" y="6"/>
                    <a:pt x="448" y="6"/>
                    <a:pt x="448" y="6"/>
                  </a:cubicBezTo>
                  <a:cubicBezTo>
                    <a:pt x="448" y="6"/>
                    <a:pt x="448" y="6"/>
                    <a:pt x="448" y="6"/>
                  </a:cubicBezTo>
                  <a:cubicBezTo>
                    <a:pt x="446" y="6"/>
                    <a:pt x="443" y="6"/>
                    <a:pt x="440" y="6"/>
                  </a:cubicBezTo>
                  <a:cubicBezTo>
                    <a:pt x="435" y="5"/>
                    <a:pt x="429" y="5"/>
                    <a:pt x="423" y="4"/>
                  </a:cubicBezTo>
                  <a:cubicBezTo>
                    <a:pt x="418" y="4"/>
                    <a:pt x="414" y="3"/>
                    <a:pt x="414" y="3"/>
                  </a:cubicBezTo>
                  <a:cubicBezTo>
                    <a:pt x="413" y="3"/>
                    <a:pt x="411" y="4"/>
                    <a:pt x="410" y="6"/>
                  </a:cubicBezTo>
                  <a:cubicBezTo>
                    <a:pt x="410" y="8"/>
                    <a:pt x="410" y="9"/>
                    <a:pt x="412" y="10"/>
                  </a:cubicBezTo>
                  <a:cubicBezTo>
                    <a:pt x="416" y="13"/>
                    <a:pt x="416" y="13"/>
                    <a:pt x="416" y="13"/>
                  </a:cubicBezTo>
                  <a:cubicBezTo>
                    <a:pt x="418" y="9"/>
                    <a:pt x="418" y="9"/>
                    <a:pt x="418" y="9"/>
                  </a:cubicBezTo>
                  <a:cubicBezTo>
                    <a:pt x="418" y="6"/>
                    <a:pt x="418" y="6"/>
                    <a:pt x="418" y="6"/>
                  </a:cubicBezTo>
                  <a:cubicBezTo>
                    <a:pt x="378" y="1"/>
                    <a:pt x="378" y="1"/>
                    <a:pt x="378" y="1"/>
                  </a:cubicBezTo>
                  <a:cubicBezTo>
                    <a:pt x="377" y="0"/>
                    <a:pt x="375" y="1"/>
                    <a:pt x="374" y="3"/>
                  </a:cubicBezTo>
                  <a:cubicBezTo>
                    <a:pt x="374" y="5"/>
                    <a:pt x="374" y="7"/>
                    <a:pt x="376" y="8"/>
                  </a:cubicBezTo>
                  <a:cubicBezTo>
                    <a:pt x="386" y="14"/>
                    <a:pt x="386" y="14"/>
                    <a:pt x="386" y="14"/>
                  </a:cubicBezTo>
                  <a:cubicBezTo>
                    <a:pt x="388" y="11"/>
                    <a:pt x="388" y="11"/>
                    <a:pt x="388" y="11"/>
                  </a:cubicBezTo>
                  <a:cubicBezTo>
                    <a:pt x="388" y="7"/>
                    <a:pt x="388" y="7"/>
                    <a:pt x="388" y="7"/>
                  </a:cubicBezTo>
                  <a:cubicBezTo>
                    <a:pt x="362" y="3"/>
                    <a:pt x="362" y="3"/>
                    <a:pt x="362" y="3"/>
                  </a:cubicBezTo>
                  <a:cubicBezTo>
                    <a:pt x="361" y="3"/>
                    <a:pt x="359" y="4"/>
                    <a:pt x="358" y="5"/>
                  </a:cubicBezTo>
                  <a:cubicBezTo>
                    <a:pt x="358" y="7"/>
                    <a:pt x="358" y="9"/>
                    <a:pt x="360" y="10"/>
                  </a:cubicBezTo>
                  <a:cubicBezTo>
                    <a:pt x="364" y="13"/>
                    <a:pt x="364" y="13"/>
                    <a:pt x="364" y="13"/>
                  </a:cubicBezTo>
                  <a:cubicBezTo>
                    <a:pt x="366" y="10"/>
                    <a:pt x="366" y="10"/>
                    <a:pt x="366" y="10"/>
                  </a:cubicBezTo>
                  <a:cubicBezTo>
                    <a:pt x="363" y="7"/>
                    <a:pt x="363" y="7"/>
                    <a:pt x="363" y="7"/>
                  </a:cubicBezTo>
                  <a:cubicBezTo>
                    <a:pt x="366" y="10"/>
                    <a:pt x="366" y="10"/>
                    <a:pt x="366" y="10"/>
                  </a:cubicBezTo>
                  <a:cubicBezTo>
                    <a:pt x="365" y="6"/>
                    <a:pt x="365" y="6"/>
                    <a:pt x="365" y="6"/>
                  </a:cubicBezTo>
                  <a:cubicBezTo>
                    <a:pt x="364" y="6"/>
                    <a:pt x="364" y="7"/>
                    <a:pt x="363" y="7"/>
                  </a:cubicBezTo>
                  <a:cubicBezTo>
                    <a:pt x="366" y="10"/>
                    <a:pt x="366" y="10"/>
                    <a:pt x="366" y="10"/>
                  </a:cubicBezTo>
                  <a:cubicBezTo>
                    <a:pt x="365" y="6"/>
                    <a:pt x="365" y="6"/>
                    <a:pt x="365" y="6"/>
                  </a:cubicBezTo>
                  <a:cubicBezTo>
                    <a:pt x="366" y="9"/>
                    <a:pt x="366" y="9"/>
                    <a:pt x="366" y="9"/>
                  </a:cubicBezTo>
                  <a:cubicBezTo>
                    <a:pt x="366" y="6"/>
                    <a:pt x="366" y="6"/>
                    <a:pt x="366" y="6"/>
                  </a:cubicBezTo>
                  <a:cubicBezTo>
                    <a:pt x="366" y="6"/>
                    <a:pt x="365" y="6"/>
                    <a:pt x="365" y="6"/>
                  </a:cubicBezTo>
                  <a:cubicBezTo>
                    <a:pt x="366" y="9"/>
                    <a:pt x="366" y="9"/>
                    <a:pt x="366" y="9"/>
                  </a:cubicBezTo>
                  <a:cubicBezTo>
                    <a:pt x="366" y="6"/>
                    <a:pt x="366" y="6"/>
                    <a:pt x="366" y="6"/>
                  </a:cubicBezTo>
                  <a:cubicBezTo>
                    <a:pt x="366" y="8"/>
                    <a:pt x="366" y="8"/>
                    <a:pt x="366" y="8"/>
                  </a:cubicBezTo>
                  <a:cubicBezTo>
                    <a:pt x="366" y="6"/>
                    <a:pt x="366" y="6"/>
                    <a:pt x="366" y="6"/>
                  </a:cubicBezTo>
                  <a:cubicBezTo>
                    <a:pt x="366" y="6"/>
                    <a:pt x="366" y="6"/>
                    <a:pt x="366" y="6"/>
                  </a:cubicBezTo>
                  <a:cubicBezTo>
                    <a:pt x="366" y="8"/>
                    <a:pt x="366" y="8"/>
                    <a:pt x="366" y="8"/>
                  </a:cubicBezTo>
                  <a:cubicBezTo>
                    <a:pt x="366" y="6"/>
                    <a:pt x="366" y="6"/>
                    <a:pt x="366" y="6"/>
                  </a:cubicBezTo>
                  <a:cubicBezTo>
                    <a:pt x="366" y="6"/>
                    <a:pt x="366" y="6"/>
                    <a:pt x="366" y="6"/>
                  </a:cubicBezTo>
                  <a:cubicBezTo>
                    <a:pt x="365" y="6"/>
                    <a:pt x="363" y="6"/>
                    <a:pt x="360" y="5"/>
                  </a:cubicBezTo>
                  <a:cubicBezTo>
                    <a:pt x="356" y="5"/>
                    <a:pt x="351" y="5"/>
                    <a:pt x="346" y="4"/>
                  </a:cubicBezTo>
                  <a:cubicBezTo>
                    <a:pt x="342" y="4"/>
                    <a:pt x="339" y="3"/>
                    <a:pt x="339" y="3"/>
                  </a:cubicBezTo>
                  <a:cubicBezTo>
                    <a:pt x="337" y="3"/>
                    <a:pt x="335" y="4"/>
                    <a:pt x="335" y="6"/>
                  </a:cubicBezTo>
                  <a:cubicBezTo>
                    <a:pt x="334" y="8"/>
                    <a:pt x="335" y="10"/>
                    <a:pt x="336" y="11"/>
                  </a:cubicBezTo>
                  <a:cubicBezTo>
                    <a:pt x="338" y="12"/>
                    <a:pt x="338" y="12"/>
                    <a:pt x="338" y="12"/>
                  </a:cubicBezTo>
                  <a:cubicBezTo>
                    <a:pt x="340" y="8"/>
                    <a:pt x="340" y="8"/>
                    <a:pt x="340" y="8"/>
                  </a:cubicBezTo>
                  <a:cubicBezTo>
                    <a:pt x="337" y="6"/>
                    <a:pt x="337" y="6"/>
                    <a:pt x="337" y="6"/>
                  </a:cubicBezTo>
                  <a:cubicBezTo>
                    <a:pt x="340" y="8"/>
                    <a:pt x="340" y="8"/>
                    <a:pt x="340" y="8"/>
                  </a:cubicBezTo>
                  <a:cubicBezTo>
                    <a:pt x="339" y="5"/>
                    <a:pt x="339" y="5"/>
                    <a:pt x="339" y="5"/>
                  </a:cubicBezTo>
                  <a:cubicBezTo>
                    <a:pt x="338" y="5"/>
                    <a:pt x="338" y="5"/>
                    <a:pt x="337" y="6"/>
                  </a:cubicBezTo>
                  <a:cubicBezTo>
                    <a:pt x="340" y="8"/>
                    <a:pt x="340" y="8"/>
                    <a:pt x="340" y="8"/>
                  </a:cubicBezTo>
                  <a:cubicBezTo>
                    <a:pt x="339" y="5"/>
                    <a:pt x="339" y="5"/>
                    <a:pt x="339" y="5"/>
                  </a:cubicBezTo>
                  <a:cubicBezTo>
                    <a:pt x="340" y="8"/>
                    <a:pt x="340" y="8"/>
                    <a:pt x="340" y="8"/>
                  </a:cubicBezTo>
                  <a:cubicBezTo>
                    <a:pt x="340" y="5"/>
                    <a:pt x="340" y="5"/>
                    <a:pt x="340" y="5"/>
                  </a:cubicBezTo>
                  <a:cubicBezTo>
                    <a:pt x="339" y="5"/>
                    <a:pt x="339" y="5"/>
                    <a:pt x="339" y="5"/>
                  </a:cubicBezTo>
                  <a:cubicBezTo>
                    <a:pt x="340" y="8"/>
                    <a:pt x="340" y="8"/>
                    <a:pt x="340" y="8"/>
                  </a:cubicBezTo>
                  <a:cubicBezTo>
                    <a:pt x="340" y="5"/>
                    <a:pt x="340" y="5"/>
                    <a:pt x="340" y="5"/>
                  </a:cubicBezTo>
                  <a:cubicBezTo>
                    <a:pt x="340" y="6"/>
                    <a:pt x="340" y="6"/>
                    <a:pt x="340" y="6"/>
                  </a:cubicBezTo>
                  <a:cubicBezTo>
                    <a:pt x="340" y="5"/>
                    <a:pt x="340" y="5"/>
                    <a:pt x="340" y="5"/>
                  </a:cubicBezTo>
                  <a:cubicBezTo>
                    <a:pt x="340" y="5"/>
                    <a:pt x="340" y="5"/>
                    <a:pt x="340" y="5"/>
                  </a:cubicBezTo>
                  <a:cubicBezTo>
                    <a:pt x="340" y="6"/>
                    <a:pt x="340" y="6"/>
                    <a:pt x="340" y="6"/>
                  </a:cubicBezTo>
                  <a:cubicBezTo>
                    <a:pt x="340" y="5"/>
                    <a:pt x="340" y="5"/>
                    <a:pt x="340" y="5"/>
                  </a:cubicBezTo>
                  <a:cubicBezTo>
                    <a:pt x="340" y="5"/>
                    <a:pt x="340" y="5"/>
                    <a:pt x="340" y="5"/>
                  </a:cubicBezTo>
                  <a:cubicBezTo>
                    <a:pt x="340" y="5"/>
                    <a:pt x="339" y="5"/>
                    <a:pt x="338" y="4"/>
                  </a:cubicBezTo>
                  <a:cubicBezTo>
                    <a:pt x="336" y="4"/>
                    <a:pt x="331" y="3"/>
                    <a:pt x="327" y="3"/>
                  </a:cubicBezTo>
                  <a:cubicBezTo>
                    <a:pt x="325" y="3"/>
                    <a:pt x="323" y="2"/>
                    <a:pt x="321" y="2"/>
                  </a:cubicBezTo>
                  <a:cubicBezTo>
                    <a:pt x="320" y="2"/>
                    <a:pt x="319" y="2"/>
                    <a:pt x="319" y="2"/>
                  </a:cubicBezTo>
                  <a:cubicBezTo>
                    <a:pt x="318" y="2"/>
                    <a:pt x="318" y="2"/>
                    <a:pt x="317" y="2"/>
                  </a:cubicBezTo>
                  <a:cubicBezTo>
                    <a:pt x="317" y="2"/>
                    <a:pt x="316" y="2"/>
                    <a:pt x="316" y="2"/>
                  </a:cubicBezTo>
                  <a:cubicBezTo>
                    <a:pt x="316" y="2"/>
                    <a:pt x="316" y="2"/>
                    <a:pt x="315" y="2"/>
                  </a:cubicBezTo>
                  <a:cubicBezTo>
                    <a:pt x="315" y="2"/>
                    <a:pt x="314" y="2"/>
                    <a:pt x="313" y="4"/>
                  </a:cubicBezTo>
                  <a:cubicBezTo>
                    <a:pt x="312" y="5"/>
                    <a:pt x="313" y="8"/>
                    <a:pt x="315" y="9"/>
                  </a:cubicBezTo>
                  <a:cubicBezTo>
                    <a:pt x="322" y="14"/>
                    <a:pt x="322" y="14"/>
                    <a:pt x="322" y="14"/>
                  </a:cubicBezTo>
                  <a:cubicBezTo>
                    <a:pt x="324" y="10"/>
                    <a:pt x="324" y="10"/>
                    <a:pt x="324" y="10"/>
                  </a:cubicBezTo>
                  <a:cubicBezTo>
                    <a:pt x="325" y="7"/>
                    <a:pt x="325" y="7"/>
                    <a:pt x="325" y="7"/>
                  </a:cubicBezTo>
                  <a:cubicBezTo>
                    <a:pt x="294" y="1"/>
                    <a:pt x="294" y="1"/>
                    <a:pt x="294" y="1"/>
                  </a:cubicBezTo>
                  <a:cubicBezTo>
                    <a:pt x="293" y="1"/>
                    <a:pt x="291" y="2"/>
                    <a:pt x="290" y="4"/>
                  </a:cubicBezTo>
                  <a:cubicBezTo>
                    <a:pt x="290" y="5"/>
                    <a:pt x="290" y="7"/>
                    <a:pt x="292" y="8"/>
                  </a:cubicBezTo>
                  <a:cubicBezTo>
                    <a:pt x="296" y="11"/>
                    <a:pt x="296" y="11"/>
                    <a:pt x="296" y="11"/>
                  </a:cubicBezTo>
                  <a:cubicBezTo>
                    <a:pt x="298" y="8"/>
                    <a:pt x="298" y="8"/>
                    <a:pt x="298" y="8"/>
                  </a:cubicBezTo>
                  <a:cubicBezTo>
                    <a:pt x="294" y="5"/>
                    <a:pt x="294" y="5"/>
                    <a:pt x="294" y="5"/>
                  </a:cubicBezTo>
                  <a:cubicBezTo>
                    <a:pt x="298" y="7"/>
                    <a:pt x="298" y="7"/>
                    <a:pt x="298" y="7"/>
                  </a:cubicBezTo>
                  <a:cubicBezTo>
                    <a:pt x="296" y="4"/>
                    <a:pt x="296" y="4"/>
                    <a:pt x="296" y="4"/>
                  </a:cubicBezTo>
                  <a:cubicBezTo>
                    <a:pt x="295" y="4"/>
                    <a:pt x="295" y="5"/>
                    <a:pt x="294" y="5"/>
                  </a:cubicBezTo>
                  <a:cubicBezTo>
                    <a:pt x="298" y="7"/>
                    <a:pt x="298" y="7"/>
                    <a:pt x="298" y="7"/>
                  </a:cubicBezTo>
                  <a:cubicBezTo>
                    <a:pt x="296" y="4"/>
                    <a:pt x="296" y="4"/>
                    <a:pt x="296" y="4"/>
                  </a:cubicBezTo>
                  <a:cubicBezTo>
                    <a:pt x="297" y="7"/>
                    <a:pt x="297" y="7"/>
                    <a:pt x="297" y="7"/>
                  </a:cubicBezTo>
                  <a:cubicBezTo>
                    <a:pt x="297" y="4"/>
                    <a:pt x="297" y="4"/>
                    <a:pt x="297" y="4"/>
                  </a:cubicBezTo>
                  <a:cubicBezTo>
                    <a:pt x="297" y="4"/>
                    <a:pt x="296" y="4"/>
                    <a:pt x="296" y="4"/>
                  </a:cubicBezTo>
                  <a:cubicBezTo>
                    <a:pt x="297" y="7"/>
                    <a:pt x="297" y="7"/>
                    <a:pt x="297" y="7"/>
                  </a:cubicBezTo>
                  <a:cubicBezTo>
                    <a:pt x="297" y="4"/>
                    <a:pt x="297" y="4"/>
                    <a:pt x="297" y="4"/>
                  </a:cubicBezTo>
                  <a:cubicBezTo>
                    <a:pt x="297" y="5"/>
                    <a:pt x="297" y="5"/>
                    <a:pt x="297" y="5"/>
                  </a:cubicBezTo>
                  <a:cubicBezTo>
                    <a:pt x="297" y="4"/>
                    <a:pt x="297" y="4"/>
                    <a:pt x="297" y="4"/>
                  </a:cubicBezTo>
                  <a:cubicBezTo>
                    <a:pt x="297" y="4"/>
                    <a:pt x="297" y="4"/>
                    <a:pt x="297" y="4"/>
                  </a:cubicBezTo>
                  <a:cubicBezTo>
                    <a:pt x="297" y="5"/>
                    <a:pt x="297" y="5"/>
                    <a:pt x="297" y="5"/>
                  </a:cubicBezTo>
                  <a:cubicBezTo>
                    <a:pt x="297" y="4"/>
                    <a:pt x="297" y="4"/>
                    <a:pt x="297" y="4"/>
                  </a:cubicBezTo>
                  <a:cubicBezTo>
                    <a:pt x="297" y="4"/>
                    <a:pt x="296" y="4"/>
                    <a:pt x="296" y="4"/>
                  </a:cubicBezTo>
                  <a:cubicBezTo>
                    <a:pt x="295" y="4"/>
                    <a:pt x="294" y="4"/>
                    <a:pt x="293" y="4"/>
                  </a:cubicBezTo>
                  <a:cubicBezTo>
                    <a:pt x="290" y="4"/>
                    <a:pt x="285" y="4"/>
                    <a:pt x="280" y="4"/>
                  </a:cubicBezTo>
                  <a:cubicBezTo>
                    <a:pt x="275" y="4"/>
                    <a:pt x="271" y="3"/>
                    <a:pt x="269" y="3"/>
                  </a:cubicBezTo>
                  <a:cubicBezTo>
                    <a:pt x="268" y="3"/>
                    <a:pt x="268" y="3"/>
                    <a:pt x="267" y="3"/>
                  </a:cubicBezTo>
                  <a:cubicBezTo>
                    <a:pt x="267" y="3"/>
                    <a:pt x="267" y="3"/>
                    <a:pt x="267" y="3"/>
                  </a:cubicBezTo>
                  <a:cubicBezTo>
                    <a:pt x="266" y="4"/>
                    <a:pt x="266" y="4"/>
                    <a:pt x="266" y="4"/>
                  </a:cubicBezTo>
                  <a:cubicBezTo>
                    <a:pt x="265" y="4"/>
                    <a:pt x="265" y="4"/>
                    <a:pt x="265" y="4"/>
                  </a:cubicBezTo>
                  <a:cubicBezTo>
                    <a:pt x="265" y="4"/>
                    <a:pt x="264" y="4"/>
                    <a:pt x="264" y="5"/>
                  </a:cubicBezTo>
                  <a:cubicBezTo>
                    <a:pt x="263" y="7"/>
                    <a:pt x="263" y="10"/>
                    <a:pt x="265" y="11"/>
                  </a:cubicBezTo>
                  <a:cubicBezTo>
                    <a:pt x="267" y="12"/>
                    <a:pt x="267" y="12"/>
                    <a:pt x="267" y="12"/>
                  </a:cubicBezTo>
                  <a:cubicBezTo>
                    <a:pt x="269" y="8"/>
                    <a:pt x="269" y="8"/>
                    <a:pt x="269" y="8"/>
                  </a:cubicBezTo>
                  <a:cubicBezTo>
                    <a:pt x="266" y="6"/>
                    <a:pt x="266" y="6"/>
                    <a:pt x="266" y="6"/>
                  </a:cubicBezTo>
                  <a:cubicBezTo>
                    <a:pt x="269" y="8"/>
                    <a:pt x="269" y="8"/>
                    <a:pt x="269" y="8"/>
                  </a:cubicBezTo>
                  <a:cubicBezTo>
                    <a:pt x="267" y="5"/>
                    <a:pt x="267" y="5"/>
                    <a:pt x="267" y="5"/>
                  </a:cubicBezTo>
                  <a:cubicBezTo>
                    <a:pt x="267" y="5"/>
                    <a:pt x="266" y="5"/>
                    <a:pt x="266" y="6"/>
                  </a:cubicBezTo>
                  <a:cubicBezTo>
                    <a:pt x="269" y="8"/>
                    <a:pt x="269" y="8"/>
                    <a:pt x="269" y="8"/>
                  </a:cubicBezTo>
                  <a:cubicBezTo>
                    <a:pt x="267" y="5"/>
                    <a:pt x="267" y="5"/>
                    <a:pt x="267" y="5"/>
                  </a:cubicBezTo>
                  <a:cubicBezTo>
                    <a:pt x="269" y="8"/>
                    <a:pt x="269" y="8"/>
                    <a:pt x="269" y="8"/>
                  </a:cubicBezTo>
                  <a:cubicBezTo>
                    <a:pt x="268" y="5"/>
                    <a:pt x="268" y="5"/>
                    <a:pt x="268" y="5"/>
                  </a:cubicBezTo>
                  <a:cubicBezTo>
                    <a:pt x="268" y="5"/>
                    <a:pt x="268" y="5"/>
                    <a:pt x="267" y="5"/>
                  </a:cubicBezTo>
                  <a:cubicBezTo>
                    <a:pt x="269" y="8"/>
                    <a:pt x="269" y="8"/>
                    <a:pt x="269" y="8"/>
                  </a:cubicBezTo>
                  <a:cubicBezTo>
                    <a:pt x="268" y="5"/>
                    <a:pt x="268" y="5"/>
                    <a:pt x="268" y="5"/>
                  </a:cubicBezTo>
                  <a:cubicBezTo>
                    <a:pt x="268" y="6"/>
                    <a:pt x="268" y="6"/>
                    <a:pt x="268" y="6"/>
                  </a:cubicBezTo>
                  <a:cubicBezTo>
                    <a:pt x="268" y="5"/>
                    <a:pt x="268" y="5"/>
                    <a:pt x="268" y="5"/>
                  </a:cubicBezTo>
                  <a:cubicBezTo>
                    <a:pt x="268" y="5"/>
                    <a:pt x="268" y="5"/>
                    <a:pt x="268" y="5"/>
                  </a:cubicBezTo>
                  <a:cubicBezTo>
                    <a:pt x="268" y="6"/>
                    <a:pt x="268" y="6"/>
                    <a:pt x="268" y="6"/>
                  </a:cubicBezTo>
                  <a:cubicBezTo>
                    <a:pt x="268" y="5"/>
                    <a:pt x="268" y="5"/>
                    <a:pt x="268" y="5"/>
                  </a:cubicBezTo>
                  <a:cubicBezTo>
                    <a:pt x="268" y="5"/>
                    <a:pt x="268" y="5"/>
                    <a:pt x="267" y="5"/>
                  </a:cubicBezTo>
                  <a:cubicBezTo>
                    <a:pt x="265" y="5"/>
                    <a:pt x="259" y="4"/>
                    <a:pt x="253" y="4"/>
                  </a:cubicBezTo>
                  <a:cubicBezTo>
                    <a:pt x="248" y="4"/>
                    <a:pt x="243" y="3"/>
                    <a:pt x="243" y="3"/>
                  </a:cubicBezTo>
                  <a:cubicBezTo>
                    <a:pt x="241" y="3"/>
                    <a:pt x="240" y="4"/>
                    <a:pt x="239" y="6"/>
                  </a:cubicBezTo>
                  <a:cubicBezTo>
                    <a:pt x="238" y="7"/>
                    <a:pt x="239" y="9"/>
                    <a:pt x="241" y="10"/>
                  </a:cubicBezTo>
                  <a:cubicBezTo>
                    <a:pt x="245" y="13"/>
                    <a:pt x="245" y="13"/>
                    <a:pt x="245" y="13"/>
                  </a:cubicBezTo>
                  <a:cubicBezTo>
                    <a:pt x="247" y="10"/>
                    <a:pt x="247" y="10"/>
                    <a:pt x="247" y="10"/>
                  </a:cubicBezTo>
                  <a:cubicBezTo>
                    <a:pt x="248" y="6"/>
                    <a:pt x="248" y="6"/>
                    <a:pt x="248" y="6"/>
                  </a:cubicBezTo>
                  <a:cubicBezTo>
                    <a:pt x="248" y="6"/>
                    <a:pt x="240" y="5"/>
                    <a:pt x="231" y="4"/>
                  </a:cubicBezTo>
                  <a:cubicBezTo>
                    <a:pt x="227" y="4"/>
                    <a:pt x="222" y="3"/>
                    <a:pt x="219" y="3"/>
                  </a:cubicBezTo>
                  <a:cubicBezTo>
                    <a:pt x="217" y="3"/>
                    <a:pt x="215" y="3"/>
                    <a:pt x="214" y="3"/>
                  </a:cubicBezTo>
                  <a:cubicBezTo>
                    <a:pt x="213" y="3"/>
                    <a:pt x="212" y="3"/>
                    <a:pt x="211" y="3"/>
                  </a:cubicBezTo>
                  <a:cubicBezTo>
                    <a:pt x="211" y="3"/>
                    <a:pt x="211" y="3"/>
                    <a:pt x="211" y="3"/>
                  </a:cubicBezTo>
                  <a:cubicBezTo>
                    <a:pt x="210" y="3"/>
                    <a:pt x="210" y="3"/>
                    <a:pt x="210" y="3"/>
                  </a:cubicBezTo>
                  <a:cubicBezTo>
                    <a:pt x="210" y="3"/>
                    <a:pt x="210" y="3"/>
                    <a:pt x="209" y="3"/>
                  </a:cubicBezTo>
                  <a:cubicBezTo>
                    <a:pt x="209" y="3"/>
                    <a:pt x="208" y="3"/>
                    <a:pt x="208" y="4"/>
                  </a:cubicBezTo>
                  <a:cubicBezTo>
                    <a:pt x="207" y="6"/>
                    <a:pt x="207" y="9"/>
                    <a:pt x="209" y="10"/>
                  </a:cubicBezTo>
                  <a:cubicBezTo>
                    <a:pt x="213" y="12"/>
                    <a:pt x="213" y="12"/>
                    <a:pt x="213" y="12"/>
                  </a:cubicBezTo>
                  <a:cubicBezTo>
                    <a:pt x="215" y="9"/>
                    <a:pt x="215" y="9"/>
                    <a:pt x="215" y="9"/>
                  </a:cubicBezTo>
                  <a:cubicBezTo>
                    <a:pt x="213" y="6"/>
                    <a:pt x="213" y="6"/>
                    <a:pt x="213" y="6"/>
                  </a:cubicBezTo>
                  <a:cubicBezTo>
                    <a:pt x="215" y="9"/>
                    <a:pt x="215" y="9"/>
                    <a:pt x="215" y="9"/>
                  </a:cubicBezTo>
                  <a:cubicBezTo>
                    <a:pt x="214" y="5"/>
                    <a:pt x="214" y="5"/>
                    <a:pt x="214" y="5"/>
                  </a:cubicBezTo>
                  <a:cubicBezTo>
                    <a:pt x="214" y="5"/>
                    <a:pt x="213" y="6"/>
                    <a:pt x="213" y="6"/>
                  </a:cubicBezTo>
                  <a:cubicBezTo>
                    <a:pt x="215" y="9"/>
                    <a:pt x="215" y="9"/>
                    <a:pt x="215" y="9"/>
                  </a:cubicBezTo>
                  <a:cubicBezTo>
                    <a:pt x="214" y="5"/>
                    <a:pt x="214" y="5"/>
                    <a:pt x="214" y="5"/>
                  </a:cubicBezTo>
                  <a:cubicBezTo>
                    <a:pt x="215" y="9"/>
                    <a:pt x="215" y="9"/>
                    <a:pt x="215" y="9"/>
                  </a:cubicBezTo>
                  <a:cubicBezTo>
                    <a:pt x="215" y="5"/>
                    <a:pt x="215" y="5"/>
                    <a:pt x="215" y="5"/>
                  </a:cubicBezTo>
                  <a:cubicBezTo>
                    <a:pt x="215" y="5"/>
                    <a:pt x="214" y="5"/>
                    <a:pt x="214" y="5"/>
                  </a:cubicBezTo>
                  <a:cubicBezTo>
                    <a:pt x="215" y="9"/>
                    <a:pt x="215" y="9"/>
                    <a:pt x="215" y="9"/>
                  </a:cubicBezTo>
                  <a:cubicBezTo>
                    <a:pt x="215" y="5"/>
                    <a:pt x="215" y="5"/>
                    <a:pt x="215" y="5"/>
                  </a:cubicBezTo>
                  <a:cubicBezTo>
                    <a:pt x="215" y="9"/>
                    <a:pt x="215" y="9"/>
                    <a:pt x="215" y="9"/>
                  </a:cubicBezTo>
                  <a:cubicBezTo>
                    <a:pt x="215" y="5"/>
                    <a:pt x="215" y="5"/>
                    <a:pt x="215" y="5"/>
                  </a:cubicBezTo>
                  <a:cubicBezTo>
                    <a:pt x="215" y="5"/>
                    <a:pt x="215" y="5"/>
                    <a:pt x="215" y="5"/>
                  </a:cubicBezTo>
                  <a:cubicBezTo>
                    <a:pt x="215" y="9"/>
                    <a:pt x="215" y="9"/>
                    <a:pt x="215" y="9"/>
                  </a:cubicBezTo>
                  <a:cubicBezTo>
                    <a:pt x="215" y="5"/>
                    <a:pt x="215" y="5"/>
                    <a:pt x="215" y="5"/>
                  </a:cubicBezTo>
                  <a:cubicBezTo>
                    <a:pt x="215" y="8"/>
                    <a:pt x="215" y="8"/>
                    <a:pt x="215" y="8"/>
                  </a:cubicBezTo>
                  <a:cubicBezTo>
                    <a:pt x="215" y="5"/>
                    <a:pt x="215" y="5"/>
                    <a:pt x="215" y="5"/>
                  </a:cubicBezTo>
                  <a:cubicBezTo>
                    <a:pt x="215" y="5"/>
                    <a:pt x="215" y="5"/>
                    <a:pt x="215" y="5"/>
                  </a:cubicBezTo>
                  <a:cubicBezTo>
                    <a:pt x="215" y="8"/>
                    <a:pt x="215" y="8"/>
                    <a:pt x="215" y="8"/>
                  </a:cubicBezTo>
                  <a:cubicBezTo>
                    <a:pt x="215" y="5"/>
                    <a:pt x="215" y="5"/>
                    <a:pt x="215" y="5"/>
                  </a:cubicBezTo>
                  <a:cubicBezTo>
                    <a:pt x="215" y="5"/>
                    <a:pt x="215" y="5"/>
                    <a:pt x="214" y="5"/>
                  </a:cubicBezTo>
                  <a:cubicBezTo>
                    <a:pt x="211" y="5"/>
                    <a:pt x="204" y="4"/>
                    <a:pt x="198" y="4"/>
                  </a:cubicBezTo>
                  <a:cubicBezTo>
                    <a:pt x="195" y="4"/>
                    <a:pt x="191" y="3"/>
                    <a:pt x="189" y="3"/>
                  </a:cubicBezTo>
                  <a:cubicBezTo>
                    <a:pt x="186" y="3"/>
                    <a:pt x="184" y="3"/>
                    <a:pt x="183" y="3"/>
                  </a:cubicBezTo>
                  <a:cubicBezTo>
                    <a:pt x="182" y="3"/>
                    <a:pt x="182" y="3"/>
                    <a:pt x="182" y="3"/>
                  </a:cubicBezTo>
                  <a:cubicBezTo>
                    <a:pt x="182" y="3"/>
                    <a:pt x="182" y="3"/>
                    <a:pt x="182" y="3"/>
                  </a:cubicBezTo>
                  <a:cubicBezTo>
                    <a:pt x="181" y="3"/>
                    <a:pt x="181" y="3"/>
                    <a:pt x="181" y="3"/>
                  </a:cubicBezTo>
                  <a:cubicBezTo>
                    <a:pt x="181" y="3"/>
                    <a:pt x="180" y="4"/>
                    <a:pt x="179" y="5"/>
                  </a:cubicBezTo>
                  <a:cubicBezTo>
                    <a:pt x="178" y="7"/>
                    <a:pt x="179" y="9"/>
                    <a:pt x="180" y="10"/>
                  </a:cubicBezTo>
                  <a:cubicBezTo>
                    <a:pt x="182" y="11"/>
                    <a:pt x="182" y="11"/>
                    <a:pt x="182" y="11"/>
                  </a:cubicBezTo>
                  <a:cubicBezTo>
                    <a:pt x="184" y="7"/>
                    <a:pt x="184" y="7"/>
                    <a:pt x="184" y="7"/>
                  </a:cubicBezTo>
                  <a:cubicBezTo>
                    <a:pt x="180" y="5"/>
                    <a:pt x="180" y="5"/>
                    <a:pt x="180" y="5"/>
                  </a:cubicBezTo>
                  <a:cubicBezTo>
                    <a:pt x="184" y="7"/>
                    <a:pt x="184" y="7"/>
                    <a:pt x="184" y="7"/>
                  </a:cubicBezTo>
                  <a:cubicBezTo>
                    <a:pt x="182" y="4"/>
                    <a:pt x="182" y="4"/>
                    <a:pt x="182" y="4"/>
                  </a:cubicBezTo>
                  <a:cubicBezTo>
                    <a:pt x="181" y="4"/>
                    <a:pt x="181" y="5"/>
                    <a:pt x="180" y="5"/>
                  </a:cubicBezTo>
                  <a:cubicBezTo>
                    <a:pt x="184" y="7"/>
                    <a:pt x="184" y="7"/>
                    <a:pt x="184" y="7"/>
                  </a:cubicBezTo>
                  <a:cubicBezTo>
                    <a:pt x="182" y="4"/>
                    <a:pt x="182" y="4"/>
                    <a:pt x="182" y="4"/>
                  </a:cubicBezTo>
                  <a:cubicBezTo>
                    <a:pt x="184" y="7"/>
                    <a:pt x="184" y="7"/>
                    <a:pt x="184" y="7"/>
                  </a:cubicBezTo>
                  <a:cubicBezTo>
                    <a:pt x="183" y="4"/>
                    <a:pt x="183" y="4"/>
                    <a:pt x="183" y="4"/>
                  </a:cubicBezTo>
                  <a:cubicBezTo>
                    <a:pt x="182" y="4"/>
                    <a:pt x="182" y="4"/>
                    <a:pt x="182" y="4"/>
                  </a:cubicBezTo>
                  <a:cubicBezTo>
                    <a:pt x="184" y="7"/>
                    <a:pt x="184" y="7"/>
                    <a:pt x="184" y="7"/>
                  </a:cubicBezTo>
                  <a:cubicBezTo>
                    <a:pt x="183" y="4"/>
                    <a:pt x="183" y="4"/>
                    <a:pt x="183" y="4"/>
                  </a:cubicBezTo>
                  <a:cubicBezTo>
                    <a:pt x="183" y="7"/>
                    <a:pt x="183" y="7"/>
                    <a:pt x="183" y="7"/>
                  </a:cubicBezTo>
                  <a:cubicBezTo>
                    <a:pt x="183" y="4"/>
                    <a:pt x="183" y="4"/>
                    <a:pt x="183" y="4"/>
                  </a:cubicBezTo>
                  <a:cubicBezTo>
                    <a:pt x="183" y="4"/>
                    <a:pt x="183" y="4"/>
                    <a:pt x="183" y="4"/>
                  </a:cubicBezTo>
                  <a:cubicBezTo>
                    <a:pt x="183" y="7"/>
                    <a:pt x="183" y="7"/>
                    <a:pt x="183" y="7"/>
                  </a:cubicBezTo>
                  <a:cubicBezTo>
                    <a:pt x="183" y="4"/>
                    <a:pt x="183" y="4"/>
                    <a:pt x="183" y="4"/>
                  </a:cubicBezTo>
                  <a:cubicBezTo>
                    <a:pt x="183" y="4"/>
                    <a:pt x="183" y="4"/>
                    <a:pt x="183" y="4"/>
                  </a:cubicBezTo>
                  <a:cubicBezTo>
                    <a:pt x="183" y="4"/>
                    <a:pt x="183" y="4"/>
                    <a:pt x="183" y="4"/>
                  </a:cubicBezTo>
                  <a:cubicBezTo>
                    <a:pt x="183" y="4"/>
                    <a:pt x="183" y="4"/>
                    <a:pt x="183" y="4"/>
                  </a:cubicBezTo>
                  <a:cubicBezTo>
                    <a:pt x="183" y="4"/>
                    <a:pt x="183" y="4"/>
                    <a:pt x="183" y="4"/>
                  </a:cubicBezTo>
                  <a:cubicBezTo>
                    <a:pt x="183" y="4"/>
                    <a:pt x="183" y="4"/>
                    <a:pt x="183" y="4"/>
                  </a:cubicBezTo>
                  <a:cubicBezTo>
                    <a:pt x="183" y="4"/>
                    <a:pt x="183" y="4"/>
                    <a:pt x="183" y="4"/>
                  </a:cubicBezTo>
                  <a:cubicBezTo>
                    <a:pt x="180" y="4"/>
                    <a:pt x="173" y="3"/>
                    <a:pt x="167" y="3"/>
                  </a:cubicBezTo>
                  <a:cubicBezTo>
                    <a:pt x="161" y="3"/>
                    <a:pt x="155" y="2"/>
                    <a:pt x="155" y="2"/>
                  </a:cubicBezTo>
                  <a:cubicBezTo>
                    <a:pt x="153" y="2"/>
                    <a:pt x="151" y="3"/>
                    <a:pt x="151" y="5"/>
                  </a:cubicBezTo>
                  <a:cubicBezTo>
                    <a:pt x="150" y="7"/>
                    <a:pt x="151" y="8"/>
                    <a:pt x="152" y="9"/>
                  </a:cubicBezTo>
                  <a:cubicBezTo>
                    <a:pt x="154" y="10"/>
                    <a:pt x="154" y="10"/>
                    <a:pt x="154" y="10"/>
                  </a:cubicBezTo>
                  <a:cubicBezTo>
                    <a:pt x="156" y="7"/>
                    <a:pt x="156" y="7"/>
                    <a:pt x="156" y="7"/>
                  </a:cubicBezTo>
                  <a:cubicBezTo>
                    <a:pt x="153" y="5"/>
                    <a:pt x="153" y="5"/>
                    <a:pt x="153" y="5"/>
                  </a:cubicBezTo>
                  <a:cubicBezTo>
                    <a:pt x="156" y="7"/>
                    <a:pt x="156" y="7"/>
                    <a:pt x="156" y="7"/>
                  </a:cubicBezTo>
                  <a:cubicBezTo>
                    <a:pt x="154" y="4"/>
                    <a:pt x="154" y="4"/>
                    <a:pt x="154" y="4"/>
                  </a:cubicBezTo>
                  <a:cubicBezTo>
                    <a:pt x="154" y="4"/>
                    <a:pt x="153" y="4"/>
                    <a:pt x="153" y="5"/>
                  </a:cubicBezTo>
                  <a:cubicBezTo>
                    <a:pt x="156" y="7"/>
                    <a:pt x="156" y="7"/>
                    <a:pt x="156" y="7"/>
                  </a:cubicBezTo>
                  <a:cubicBezTo>
                    <a:pt x="154" y="4"/>
                    <a:pt x="154" y="4"/>
                    <a:pt x="154" y="4"/>
                  </a:cubicBezTo>
                  <a:cubicBezTo>
                    <a:pt x="156" y="7"/>
                    <a:pt x="156" y="7"/>
                    <a:pt x="156" y="7"/>
                  </a:cubicBezTo>
                  <a:cubicBezTo>
                    <a:pt x="155" y="3"/>
                    <a:pt x="155" y="3"/>
                    <a:pt x="155" y="3"/>
                  </a:cubicBezTo>
                  <a:cubicBezTo>
                    <a:pt x="155" y="3"/>
                    <a:pt x="155" y="4"/>
                    <a:pt x="154" y="4"/>
                  </a:cubicBezTo>
                  <a:cubicBezTo>
                    <a:pt x="156" y="7"/>
                    <a:pt x="156" y="7"/>
                    <a:pt x="156" y="7"/>
                  </a:cubicBezTo>
                  <a:cubicBezTo>
                    <a:pt x="155" y="3"/>
                    <a:pt x="155" y="3"/>
                    <a:pt x="155" y="3"/>
                  </a:cubicBezTo>
                  <a:cubicBezTo>
                    <a:pt x="156" y="6"/>
                    <a:pt x="156" y="6"/>
                    <a:pt x="156" y="6"/>
                  </a:cubicBezTo>
                  <a:cubicBezTo>
                    <a:pt x="155" y="3"/>
                    <a:pt x="155" y="3"/>
                    <a:pt x="155" y="3"/>
                  </a:cubicBezTo>
                  <a:cubicBezTo>
                    <a:pt x="155" y="3"/>
                    <a:pt x="155" y="3"/>
                    <a:pt x="155" y="3"/>
                  </a:cubicBezTo>
                  <a:cubicBezTo>
                    <a:pt x="156" y="6"/>
                    <a:pt x="156" y="6"/>
                    <a:pt x="156" y="6"/>
                  </a:cubicBezTo>
                  <a:cubicBezTo>
                    <a:pt x="155" y="3"/>
                    <a:pt x="155" y="3"/>
                    <a:pt x="155" y="3"/>
                  </a:cubicBezTo>
                  <a:cubicBezTo>
                    <a:pt x="155" y="4"/>
                    <a:pt x="155" y="4"/>
                    <a:pt x="155" y="4"/>
                  </a:cubicBezTo>
                  <a:cubicBezTo>
                    <a:pt x="155" y="3"/>
                    <a:pt x="155" y="3"/>
                    <a:pt x="155" y="3"/>
                  </a:cubicBezTo>
                  <a:cubicBezTo>
                    <a:pt x="155" y="3"/>
                    <a:pt x="155" y="3"/>
                    <a:pt x="155" y="3"/>
                  </a:cubicBezTo>
                  <a:cubicBezTo>
                    <a:pt x="155" y="4"/>
                    <a:pt x="155" y="4"/>
                    <a:pt x="155" y="4"/>
                  </a:cubicBezTo>
                  <a:cubicBezTo>
                    <a:pt x="155" y="3"/>
                    <a:pt x="155" y="3"/>
                    <a:pt x="155" y="3"/>
                  </a:cubicBezTo>
                  <a:cubicBezTo>
                    <a:pt x="155" y="3"/>
                    <a:pt x="155" y="3"/>
                    <a:pt x="154" y="3"/>
                  </a:cubicBezTo>
                  <a:cubicBezTo>
                    <a:pt x="151" y="3"/>
                    <a:pt x="147" y="3"/>
                    <a:pt x="143" y="3"/>
                  </a:cubicBezTo>
                  <a:cubicBezTo>
                    <a:pt x="138" y="3"/>
                    <a:pt x="135" y="3"/>
                    <a:pt x="133" y="3"/>
                  </a:cubicBezTo>
                  <a:cubicBezTo>
                    <a:pt x="132" y="3"/>
                    <a:pt x="132" y="3"/>
                    <a:pt x="132" y="3"/>
                  </a:cubicBezTo>
                  <a:cubicBezTo>
                    <a:pt x="132" y="3"/>
                    <a:pt x="132" y="3"/>
                    <a:pt x="132" y="3"/>
                  </a:cubicBezTo>
                  <a:cubicBezTo>
                    <a:pt x="131" y="3"/>
                    <a:pt x="131" y="3"/>
                    <a:pt x="131" y="3"/>
                  </a:cubicBezTo>
                  <a:cubicBezTo>
                    <a:pt x="130" y="3"/>
                    <a:pt x="130" y="3"/>
                    <a:pt x="130" y="3"/>
                  </a:cubicBezTo>
                  <a:cubicBezTo>
                    <a:pt x="130" y="4"/>
                    <a:pt x="129" y="4"/>
                    <a:pt x="129" y="5"/>
                  </a:cubicBezTo>
                  <a:cubicBezTo>
                    <a:pt x="128" y="6"/>
                    <a:pt x="128" y="9"/>
                    <a:pt x="130" y="10"/>
                  </a:cubicBezTo>
                  <a:cubicBezTo>
                    <a:pt x="132" y="11"/>
                    <a:pt x="132" y="11"/>
                    <a:pt x="132" y="11"/>
                  </a:cubicBezTo>
                  <a:cubicBezTo>
                    <a:pt x="134" y="8"/>
                    <a:pt x="134" y="8"/>
                    <a:pt x="134" y="8"/>
                  </a:cubicBezTo>
                  <a:cubicBezTo>
                    <a:pt x="134" y="4"/>
                    <a:pt x="134" y="4"/>
                    <a:pt x="134" y="4"/>
                  </a:cubicBezTo>
                  <a:cubicBezTo>
                    <a:pt x="110" y="3"/>
                    <a:pt x="110" y="3"/>
                    <a:pt x="110" y="3"/>
                  </a:cubicBezTo>
                  <a:cubicBezTo>
                    <a:pt x="108" y="3"/>
                    <a:pt x="106" y="4"/>
                    <a:pt x="106" y="6"/>
                  </a:cubicBezTo>
                  <a:cubicBezTo>
                    <a:pt x="105" y="7"/>
                    <a:pt x="106" y="9"/>
                    <a:pt x="108" y="10"/>
                  </a:cubicBezTo>
                  <a:cubicBezTo>
                    <a:pt x="114" y="14"/>
                    <a:pt x="114" y="14"/>
                    <a:pt x="114" y="14"/>
                  </a:cubicBezTo>
                  <a:cubicBezTo>
                    <a:pt x="116" y="11"/>
                    <a:pt x="116" y="11"/>
                    <a:pt x="116" y="11"/>
                  </a:cubicBezTo>
                  <a:cubicBezTo>
                    <a:pt x="117" y="7"/>
                    <a:pt x="117" y="7"/>
                    <a:pt x="117" y="7"/>
                  </a:cubicBezTo>
                  <a:cubicBezTo>
                    <a:pt x="81" y="4"/>
                    <a:pt x="81" y="4"/>
                    <a:pt x="81" y="4"/>
                  </a:cubicBezTo>
                  <a:cubicBezTo>
                    <a:pt x="79" y="4"/>
                    <a:pt x="77" y="5"/>
                    <a:pt x="77" y="6"/>
                  </a:cubicBezTo>
                  <a:cubicBezTo>
                    <a:pt x="76" y="8"/>
                    <a:pt x="77" y="10"/>
                    <a:pt x="78" y="11"/>
                  </a:cubicBezTo>
                  <a:cubicBezTo>
                    <a:pt x="84" y="14"/>
                    <a:pt x="84" y="14"/>
                    <a:pt x="84" y="14"/>
                  </a:cubicBezTo>
                  <a:cubicBezTo>
                    <a:pt x="86" y="11"/>
                    <a:pt x="86" y="11"/>
                    <a:pt x="86" y="11"/>
                  </a:cubicBezTo>
                  <a:cubicBezTo>
                    <a:pt x="86" y="7"/>
                    <a:pt x="86" y="7"/>
                    <a:pt x="86" y="7"/>
                  </a:cubicBezTo>
                  <a:cubicBezTo>
                    <a:pt x="57" y="2"/>
                    <a:pt x="57" y="2"/>
                    <a:pt x="57" y="2"/>
                  </a:cubicBezTo>
                  <a:cubicBezTo>
                    <a:pt x="55" y="2"/>
                    <a:pt x="53" y="3"/>
                    <a:pt x="52" y="4"/>
                  </a:cubicBezTo>
                  <a:cubicBezTo>
                    <a:pt x="52" y="6"/>
                    <a:pt x="52" y="8"/>
                    <a:pt x="54" y="9"/>
                  </a:cubicBezTo>
                  <a:cubicBezTo>
                    <a:pt x="59" y="12"/>
                    <a:pt x="59" y="12"/>
                    <a:pt x="59" y="12"/>
                  </a:cubicBezTo>
                  <a:cubicBezTo>
                    <a:pt x="61" y="9"/>
                    <a:pt x="61" y="9"/>
                    <a:pt x="61" y="9"/>
                  </a:cubicBezTo>
                  <a:cubicBezTo>
                    <a:pt x="61" y="5"/>
                    <a:pt x="61" y="5"/>
                    <a:pt x="61" y="5"/>
                  </a:cubicBezTo>
                  <a:cubicBezTo>
                    <a:pt x="33" y="1"/>
                    <a:pt x="33" y="1"/>
                    <a:pt x="33" y="1"/>
                  </a:cubicBezTo>
                  <a:cubicBezTo>
                    <a:pt x="31" y="1"/>
                    <a:pt x="29" y="2"/>
                    <a:pt x="29" y="3"/>
                  </a:cubicBezTo>
                  <a:cubicBezTo>
                    <a:pt x="28" y="5"/>
                    <a:pt x="29" y="7"/>
                    <a:pt x="30" y="8"/>
                  </a:cubicBezTo>
                  <a:cubicBezTo>
                    <a:pt x="34" y="11"/>
                    <a:pt x="34" y="11"/>
                    <a:pt x="34" y="11"/>
                  </a:cubicBezTo>
                  <a:cubicBezTo>
                    <a:pt x="36" y="7"/>
                    <a:pt x="36" y="7"/>
                    <a:pt x="36" y="7"/>
                  </a:cubicBezTo>
                  <a:cubicBezTo>
                    <a:pt x="36" y="3"/>
                    <a:pt x="36" y="3"/>
                    <a:pt x="36" y="3"/>
                  </a:cubicBezTo>
                  <a:cubicBezTo>
                    <a:pt x="5" y="3"/>
                    <a:pt x="5" y="3"/>
                    <a:pt x="5" y="3"/>
                  </a:cubicBezTo>
                  <a:cubicBezTo>
                    <a:pt x="3" y="3"/>
                    <a:pt x="1" y="5"/>
                    <a:pt x="1" y="6"/>
                  </a:cubicBezTo>
                  <a:cubicBezTo>
                    <a:pt x="0" y="8"/>
                    <a:pt x="1" y="10"/>
                    <a:pt x="3" y="11"/>
                  </a:cubicBezTo>
                  <a:cubicBezTo>
                    <a:pt x="6" y="13"/>
                    <a:pt x="6" y="13"/>
                    <a:pt x="6" y="13"/>
                  </a:cubicBezTo>
                  <a:cubicBezTo>
                    <a:pt x="8" y="9"/>
                    <a:pt x="8" y="9"/>
                    <a:pt x="8" y="9"/>
                  </a:cubicBezTo>
                  <a:cubicBezTo>
                    <a:pt x="4" y="9"/>
                    <a:pt x="4" y="9"/>
                    <a:pt x="4" y="9"/>
                  </a:cubicBezTo>
                  <a:cubicBezTo>
                    <a:pt x="4" y="9"/>
                    <a:pt x="4" y="13"/>
                    <a:pt x="3" y="18"/>
                  </a:cubicBezTo>
                  <a:cubicBezTo>
                    <a:pt x="3" y="20"/>
                    <a:pt x="3" y="22"/>
                    <a:pt x="3" y="24"/>
                  </a:cubicBezTo>
                  <a:cubicBezTo>
                    <a:pt x="2" y="25"/>
                    <a:pt x="2" y="25"/>
                    <a:pt x="2" y="26"/>
                  </a:cubicBezTo>
                  <a:cubicBezTo>
                    <a:pt x="2" y="26"/>
                    <a:pt x="2" y="26"/>
                    <a:pt x="2" y="26"/>
                  </a:cubicBezTo>
                  <a:cubicBezTo>
                    <a:pt x="2" y="26"/>
                    <a:pt x="2" y="26"/>
                    <a:pt x="2" y="26"/>
                  </a:cubicBezTo>
                  <a:cubicBezTo>
                    <a:pt x="4" y="27"/>
                    <a:pt x="4" y="27"/>
                    <a:pt x="4" y="27"/>
                  </a:cubicBezTo>
                  <a:cubicBezTo>
                    <a:pt x="2" y="26"/>
                    <a:pt x="2" y="26"/>
                    <a:pt x="2" y="26"/>
                  </a:cubicBezTo>
                  <a:cubicBezTo>
                    <a:pt x="2" y="26"/>
                    <a:pt x="2" y="26"/>
                    <a:pt x="2" y="26"/>
                  </a:cubicBezTo>
                  <a:cubicBezTo>
                    <a:pt x="4" y="27"/>
                    <a:pt x="4" y="27"/>
                    <a:pt x="4" y="27"/>
                  </a:cubicBezTo>
                  <a:cubicBezTo>
                    <a:pt x="2" y="26"/>
                    <a:pt x="2" y="26"/>
                    <a:pt x="2" y="26"/>
                  </a:cubicBezTo>
                  <a:cubicBezTo>
                    <a:pt x="6" y="27"/>
                    <a:pt x="6" y="27"/>
                    <a:pt x="6" y="27"/>
                  </a:cubicBezTo>
                  <a:cubicBezTo>
                    <a:pt x="2" y="26"/>
                    <a:pt x="2" y="26"/>
                    <a:pt x="2" y="26"/>
                  </a:cubicBezTo>
                  <a:cubicBezTo>
                    <a:pt x="2" y="26"/>
                    <a:pt x="2" y="26"/>
                    <a:pt x="2" y="26"/>
                  </a:cubicBezTo>
                  <a:cubicBezTo>
                    <a:pt x="6" y="27"/>
                    <a:pt x="6" y="27"/>
                    <a:pt x="6" y="27"/>
                  </a:cubicBezTo>
                  <a:cubicBezTo>
                    <a:pt x="2" y="26"/>
                    <a:pt x="2" y="26"/>
                    <a:pt x="2" y="26"/>
                  </a:cubicBezTo>
                  <a:cubicBezTo>
                    <a:pt x="6" y="27"/>
                    <a:pt x="6" y="27"/>
                    <a:pt x="6" y="27"/>
                  </a:cubicBezTo>
                  <a:cubicBezTo>
                    <a:pt x="3" y="25"/>
                    <a:pt x="3" y="25"/>
                    <a:pt x="3" y="25"/>
                  </a:cubicBezTo>
                  <a:cubicBezTo>
                    <a:pt x="2" y="26"/>
                    <a:pt x="2" y="26"/>
                    <a:pt x="2" y="26"/>
                  </a:cubicBezTo>
                  <a:cubicBezTo>
                    <a:pt x="6" y="27"/>
                    <a:pt x="6" y="27"/>
                    <a:pt x="6" y="27"/>
                  </a:cubicBezTo>
                  <a:cubicBezTo>
                    <a:pt x="3" y="25"/>
                    <a:pt x="3" y="25"/>
                    <a:pt x="3" y="25"/>
                  </a:cubicBezTo>
                  <a:cubicBezTo>
                    <a:pt x="2" y="26"/>
                    <a:pt x="2" y="27"/>
                    <a:pt x="2" y="28"/>
                  </a:cubicBezTo>
                  <a:cubicBezTo>
                    <a:pt x="2" y="29"/>
                    <a:pt x="3" y="30"/>
                    <a:pt x="4" y="31"/>
                  </a:cubicBezTo>
                  <a:cubicBezTo>
                    <a:pt x="6" y="32"/>
                    <a:pt x="6" y="32"/>
                    <a:pt x="6" y="32"/>
                  </a:cubicBezTo>
                  <a:cubicBezTo>
                    <a:pt x="7" y="50"/>
                    <a:pt x="7" y="50"/>
                    <a:pt x="7" y="50"/>
                  </a:cubicBezTo>
                  <a:cubicBezTo>
                    <a:pt x="7" y="51"/>
                    <a:pt x="8" y="52"/>
                    <a:pt x="9" y="53"/>
                  </a:cubicBezTo>
                  <a:cubicBezTo>
                    <a:pt x="11" y="54"/>
                    <a:pt x="11" y="54"/>
                    <a:pt x="11" y="54"/>
                  </a:cubicBezTo>
                  <a:cubicBezTo>
                    <a:pt x="13" y="51"/>
                    <a:pt x="13" y="51"/>
                    <a:pt x="13" y="51"/>
                  </a:cubicBezTo>
                  <a:cubicBezTo>
                    <a:pt x="9" y="49"/>
                    <a:pt x="9" y="49"/>
                    <a:pt x="9" y="49"/>
                  </a:cubicBezTo>
                  <a:cubicBezTo>
                    <a:pt x="4" y="61"/>
                    <a:pt x="4" y="61"/>
                    <a:pt x="4" y="61"/>
                  </a:cubicBezTo>
                  <a:cubicBezTo>
                    <a:pt x="3" y="63"/>
                    <a:pt x="4" y="65"/>
                    <a:pt x="6" y="66"/>
                  </a:cubicBezTo>
                  <a:cubicBezTo>
                    <a:pt x="7" y="67"/>
                    <a:pt x="7" y="67"/>
                    <a:pt x="7" y="67"/>
                  </a:cubicBezTo>
                  <a:cubicBezTo>
                    <a:pt x="9" y="64"/>
                    <a:pt x="9" y="64"/>
                    <a:pt x="9" y="64"/>
                  </a:cubicBezTo>
                  <a:cubicBezTo>
                    <a:pt x="6" y="63"/>
                    <a:pt x="6" y="63"/>
                    <a:pt x="6" y="63"/>
                  </a:cubicBezTo>
                  <a:cubicBezTo>
                    <a:pt x="1" y="78"/>
                    <a:pt x="1" y="78"/>
                    <a:pt x="1" y="78"/>
                  </a:cubicBezTo>
                  <a:cubicBezTo>
                    <a:pt x="1" y="79"/>
                    <a:pt x="1" y="81"/>
                    <a:pt x="3" y="82"/>
                  </a:cubicBezTo>
                  <a:cubicBezTo>
                    <a:pt x="4" y="83"/>
                    <a:pt x="4" y="83"/>
                    <a:pt x="4" y="83"/>
                  </a:cubicBezTo>
                  <a:cubicBezTo>
                    <a:pt x="5" y="95"/>
                    <a:pt x="5" y="95"/>
                    <a:pt x="5" y="95"/>
                  </a:cubicBezTo>
                  <a:cubicBezTo>
                    <a:pt x="5" y="97"/>
                    <a:pt x="5" y="98"/>
                    <a:pt x="7" y="99"/>
                  </a:cubicBezTo>
                  <a:cubicBezTo>
                    <a:pt x="8" y="100"/>
                    <a:pt x="8" y="100"/>
                    <a:pt x="8" y="100"/>
                  </a:cubicBezTo>
                  <a:cubicBezTo>
                    <a:pt x="10" y="96"/>
                    <a:pt x="10" y="96"/>
                    <a:pt x="10" y="96"/>
                  </a:cubicBezTo>
                  <a:cubicBezTo>
                    <a:pt x="6" y="95"/>
                    <a:pt x="6" y="95"/>
                    <a:pt x="6" y="95"/>
                  </a:cubicBezTo>
                  <a:cubicBezTo>
                    <a:pt x="4" y="107"/>
                    <a:pt x="4" y="107"/>
                    <a:pt x="4" y="107"/>
                  </a:cubicBezTo>
                  <a:cubicBezTo>
                    <a:pt x="4" y="109"/>
                    <a:pt x="4" y="110"/>
                    <a:pt x="6" y="111"/>
                  </a:cubicBezTo>
                  <a:cubicBezTo>
                    <a:pt x="8" y="112"/>
                    <a:pt x="8" y="112"/>
                    <a:pt x="8" y="112"/>
                  </a:cubicBezTo>
                  <a:cubicBezTo>
                    <a:pt x="10" y="109"/>
                    <a:pt x="10" y="109"/>
                    <a:pt x="10" y="109"/>
                  </a:cubicBezTo>
                  <a:cubicBezTo>
                    <a:pt x="6" y="107"/>
                    <a:pt x="6" y="107"/>
                    <a:pt x="6" y="107"/>
                  </a:cubicBezTo>
                  <a:cubicBezTo>
                    <a:pt x="2" y="117"/>
                    <a:pt x="2" y="117"/>
                    <a:pt x="2" y="117"/>
                  </a:cubicBezTo>
                  <a:cubicBezTo>
                    <a:pt x="1" y="119"/>
                    <a:pt x="2" y="121"/>
                    <a:pt x="3" y="122"/>
                  </a:cubicBezTo>
                  <a:cubicBezTo>
                    <a:pt x="5" y="123"/>
                    <a:pt x="5" y="123"/>
                    <a:pt x="5" y="123"/>
                  </a:cubicBezTo>
                  <a:cubicBezTo>
                    <a:pt x="7" y="120"/>
                    <a:pt x="7" y="120"/>
                    <a:pt x="7" y="120"/>
                  </a:cubicBezTo>
                  <a:cubicBezTo>
                    <a:pt x="4" y="118"/>
                    <a:pt x="4" y="118"/>
                    <a:pt x="4" y="118"/>
                  </a:cubicBezTo>
                  <a:cubicBezTo>
                    <a:pt x="3" y="119"/>
                    <a:pt x="3" y="119"/>
                    <a:pt x="3" y="119"/>
                  </a:cubicBezTo>
                  <a:cubicBezTo>
                    <a:pt x="3" y="119"/>
                    <a:pt x="3" y="120"/>
                    <a:pt x="3" y="120"/>
                  </a:cubicBezTo>
                  <a:cubicBezTo>
                    <a:pt x="3" y="120"/>
                    <a:pt x="3" y="120"/>
                    <a:pt x="3" y="120"/>
                  </a:cubicBezTo>
                  <a:cubicBezTo>
                    <a:pt x="3" y="121"/>
                    <a:pt x="3" y="121"/>
                    <a:pt x="3" y="121"/>
                  </a:cubicBezTo>
                  <a:cubicBezTo>
                    <a:pt x="3" y="123"/>
                    <a:pt x="3" y="125"/>
                    <a:pt x="4" y="128"/>
                  </a:cubicBezTo>
                  <a:cubicBezTo>
                    <a:pt x="4" y="131"/>
                    <a:pt x="4" y="134"/>
                    <a:pt x="4" y="135"/>
                  </a:cubicBezTo>
                  <a:cubicBezTo>
                    <a:pt x="4" y="135"/>
                    <a:pt x="4" y="135"/>
                    <a:pt x="4" y="135"/>
                  </a:cubicBezTo>
                  <a:cubicBezTo>
                    <a:pt x="4" y="135"/>
                    <a:pt x="4" y="135"/>
                    <a:pt x="4" y="135"/>
                  </a:cubicBezTo>
                  <a:cubicBezTo>
                    <a:pt x="6" y="135"/>
                    <a:pt x="6" y="135"/>
                    <a:pt x="6" y="135"/>
                  </a:cubicBezTo>
                  <a:cubicBezTo>
                    <a:pt x="4" y="135"/>
                    <a:pt x="4" y="135"/>
                    <a:pt x="4" y="135"/>
                  </a:cubicBezTo>
                  <a:cubicBezTo>
                    <a:pt x="4" y="135"/>
                    <a:pt x="4" y="135"/>
                    <a:pt x="4" y="135"/>
                  </a:cubicBezTo>
                  <a:cubicBezTo>
                    <a:pt x="6" y="135"/>
                    <a:pt x="6" y="135"/>
                    <a:pt x="6" y="135"/>
                  </a:cubicBezTo>
                  <a:cubicBezTo>
                    <a:pt x="4" y="135"/>
                    <a:pt x="4" y="135"/>
                    <a:pt x="4" y="135"/>
                  </a:cubicBezTo>
                  <a:cubicBezTo>
                    <a:pt x="7" y="135"/>
                    <a:pt x="7" y="135"/>
                    <a:pt x="7" y="135"/>
                  </a:cubicBezTo>
                  <a:cubicBezTo>
                    <a:pt x="4" y="134"/>
                    <a:pt x="4" y="134"/>
                    <a:pt x="4" y="134"/>
                  </a:cubicBezTo>
                  <a:cubicBezTo>
                    <a:pt x="4" y="135"/>
                    <a:pt x="4" y="135"/>
                    <a:pt x="4" y="135"/>
                  </a:cubicBezTo>
                  <a:cubicBezTo>
                    <a:pt x="7" y="135"/>
                    <a:pt x="7" y="135"/>
                    <a:pt x="7" y="135"/>
                  </a:cubicBezTo>
                  <a:cubicBezTo>
                    <a:pt x="4" y="134"/>
                    <a:pt x="4" y="134"/>
                    <a:pt x="4" y="134"/>
                  </a:cubicBezTo>
                  <a:cubicBezTo>
                    <a:pt x="8" y="135"/>
                    <a:pt x="8" y="135"/>
                    <a:pt x="8" y="135"/>
                  </a:cubicBezTo>
                  <a:cubicBezTo>
                    <a:pt x="4" y="133"/>
                    <a:pt x="4" y="133"/>
                    <a:pt x="4" y="133"/>
                  </a:cubicBezTo>
                  <a:cubicBezTo>
                    <a:pt x="4" y="134"/>
                    <a:pt x="4" y="134"/>
                    <a:pt x="4" y="134"/>
                  </a:cubicBezTo>
                  <a:cubicBezTo>
                    <a:pt x="8" y="135"/>
                    <a:pt x="8" y="135"/>
                    <a:pt x="8" y="135"/>
                  </a:cubicBezTo>
                  <a:cubicBezTo>
                    <a:pt x="4" y="133"/>
                    <a:pt x="4" y="133"/>
                    <a:pt x="4" y="133"/>
                  </a:cubicBezTo>
                  <a:cubicBezTo>
                    <a:pt x="3" y="135"/>
                    <a:pt x="4" y="137"/>
                    <a:pt x="6" y="138"/>
                  </a:cubicBezTo>
                  <a:cubicBezTo>
                    <a:pt x="8" y="140"/>
                    <a:pt x="8" y="140"/>
                    <a:pt x="8" y="140"/>
                  </a:cubicBezTo>
                  <a:cubicBezTo>
                    <a:pt x="10" y="136"/>
                    <a:pt x="10" y="136"/>
                    <a:pt x="10" y="136"/>
                  </a:cubicBezTo>
                  <a:cubicBezTo>
                    <a:pt x="6" y="136"/>
                    <a:pt x="6" y="136"/>
                    <a:pt x="6" y="136"/>
                  </a:cubicBezTo>
                  <a:cubicBezTo>
                    <a:pt x="6" y="136"/>
                    <a:pt x="6" y="144"/>
                    <a:pt x="6" y="149"/>
                  </a:cubicBezTo>
                  <a:cubicBezTo>
                    <a:pt x="6" y="150"/>
                    <a:pt x="6" y="152"/>
                    <a:pt x="6" y="153"/>
                  </a:cubicBezTo>
                  <a:cubicBezTo>
                    <a:pt x="6" y="153"/>
                    <a:pt x="6" y="153"/>
                    <a:pt x="6" y="154"/>
                  </a:cubicBezTo>
                  <a:cubicBezTo>
                    <a:pt x="6" y="154"/>
                    <a:pt x="6" y="154"/>
                    <a:pt x="6" y="154"/>
                  </a:cubicBezTo>
                  <a:cubicBezTo>
                    <a:pt x="6" y="154"/>
                    <a:pt x="6" y="154"/>
                    <a:pt x="6" y="154"/>
                  </a:cubicBezTo>
                  <a:cubicBezTo>
                    <a:pt x="8" y="154"/>
                    <a:pt x="8" y="154"/>
                    <a:pt x="8" y="154"/>
                  </a:cubicBezTo>
                  <a:cubicBezTo>
                    <a:pt x="6" y="154"/>
                    <a:pt x="6" y="154"/>
                    <a:pt x="6" y="154"/>
                  </a:cubicBezTo>
                  <a:cubicBezTo>
                    <a:pt x="6" y="154"/>
                    <a:pt x="6" y="154"/>
                    <a:pt x="6" y="154"/>
                  </a:cubicBezTo>
                  <a:cubicBezTo>
                    <a:pt x="8" y="154"/>
                    <a:pt x="8" y="154"/>
                    <a:pt x="8" y="154"/>
                  </a:cubicBezTo>
                  <a:cubicBezTo>
                    <a:pt x="6" y="154"/>
                    <a:pt x="6" y="154"/>
                    <a:pt x="6" y="154"/>
                  </a:cubicBezTo>
                  <a:cubicBezTo>
                    <a:pt x="9" y="154"/>
                    <a:pt x="9" y="154"/>
                    <a:pt x="9" y="154"/>
                  </a:cubicBezTo>
                  <a:cubicBezTo>
                    <a:pt x="6" y="153"/>
                    <a:pt x="6" y="153"/>
                    <a:pt x="6" y="153"/>
                  </a:cubicBezTo>
                  <a:cubicBezTo>
                    <a:pt x="6" y="154"/>
                    <a:pt x="6" y="154"/>
                    <a:pt x="6" y="154"/>
                  </a:cubicBezTo>
                  <a:cubicBezTo>
                    <a:pt x="9" y="154"/>
                    <a:pt x="9" y="154"/>
                    <a:pt x="9" y="154"/>
                  </a:cubicBezTo>
                  <a:cubicBezTo>
                    <a:pt x="6" y="153"/>
                    <a:pt x="6" y="153"/>
                    <a:pt x="6" y="153"/>
                  </a:cubicBezTo>
                  <a:cubicBezTo>
                    <a:pt x="10" y="154"/>
                    <a:pt x="10" y="154"/>
                    <a:pt x="10" y="154"/>
                  </a:cubicBezTo>
                  <a:cubicBezTo>
                    <a:pt x="6" y="152"/>
                    <a:pt x="6" y="152"/>
                    <a:pt x="6" y="152"/>
                  </a:cubicBezTo>
                  <a:cubicBezTo>
                    <a:pt x="6" y="153"/>
                    <a:pt x="6" y="153"/>
                    <a:pt x="6" y="153"/>
                  </a:cubicBezTo>
                  <a:cubicBezTo>
                    <a:pt x="10" y="154"/>
                    <a:pt x="10" y="154"/>
                    <a:pt x="10" y="154"/>
                  </a:cubicBezTo>
                  <a:cubicBezTo>
                    <a:pt x="6" y="152"/>
                    <a:pt x="6" y="152"/>
                    <a:pt x="6" y="152"/>
                  </a:cubicBezTo>
                  <a:cubicBezTo>
                    <a:pt x="5" y="154"/>
                    <a:pt x="6" y="157"/>
                    <a:pt x="8" y="158"/>
                  </a:cubicBezTo>
                  <a:cubicBezTo>
                    <a:pt x="8" y="158"/>
                    <a:pt x="8" y="158"/>
                    <a:pt x="8" y="158"/>
                  </a:cubicBezTo>
                  <a:cubicBezTo>
                    <a:pt x="10" y="155"/>
                    <a:pt x="10" y="155"/>
                    <a:pt x="10" y="155"/>
                  </a:cubicBezTo>
                  <a:cubicBezTo>
                    <a:pt x="6" y="154"/>
                    <a:pt x="6" y="154"/>
                    <a:pt x="6" y="154"/>
                  </a:cubicBezTo>
                  <a:cubicBezTo>
                    <a:pt x="6" y="154"/>
                    <a:pt x="6" y="158"/>
                    <a:pt x="6" y="162"/>
                  </a:cubicBezTo>
                  <a:cubicBezTo>
                    <a:pt x="6" y="164"/>
                    <a:pt x="5" y="166"/>
                    <a:pt x="5" y="168"/>
                  </a:cubicBezTo>
                  <a:cubicBezTo>
                    <a:pt x="5" y="169"/>
                    <a:pt x="5" y="169"/>
                    <a:pt x="5" y="170"/>
                  </a:cubicBezTo>
                  <a:cubicBezTo>
                    <a:pt x="5" y="170"/>
                    <a:pt x="5" y="170"/>
                    <a:pt x="5" y="170"/>
                  </a:cubicBezTo>
                  <a:cubicBezTo>
                    <a:pt x="5" y="170"/>
                    <a:pt x="5" y="170"/>
                    <a:pt x="5" y="170"/>
                  </a:cubicBezTo>
                  <a:cubicBezTo>
                    <a:pt x="7" y="171"/>
                    <a:pt x="7" y="171"/>
                    <a:pt x="7" y="171"/>
                  </a:cubicBezTo>
                  <a:cubicBezTo>
                    <a:pt x="5" y="170"/>
                    <a:pt x="5" y="170"/>
                    <a:pt x="5" y="170"/>
                  </a:cubicBezTo>
                  <a:cubicBezTo>
                    <a:pt x="5" y="170"/>
                    <a:pt x="5" y="170"/>
                    <a:pt x="5" y="170"/>
                  </a:cubicBezTo>
                  <a:cubicBezTo>
                    <a:pt x="7" y="171"/>
                    <a:pt x="7" y="171"/>
                    <a:pt x="7" y="171"/>
                  </a:cubicBezTo>
                  <a:cubicBezTo>
                    <a:pt x="5" y="170"/>
                    <a:pt x="5" y="170"/>
                    <a:pt x="5" y="170"/>
                  </a:cubicBezTo>
                  <a:cubicBezTo>
                    <a:pt x="8" y="171"/>
                    <a:pt x="8" y="171"/>
                    <a:pt x="8" y="171"/>
                  </a:cubicBezTo>
                  <a:cubicBezTo>
                    <a:pt x="5" y="170"/>
                    <a:pt x="5" y="170"/>
                    <a:pt x="5" y="170"/>
                  </a:cubicBezTo>
                  <a:cubicBezTo>
                    <a:pt x="5" y="170"/>
                    <a:pt x="5" y="170"/>
                    <a:pt x="5" y="170"/>
                  </a:cubicBezTo>
                  <a:cubicBezTo>
                    <a:pt x="8" y="171"/>
                    <a:pt x="8" y="171"/>
                    <a:pt x="8" y="171"/>
                  </a:cubicBezTo>
                  <a:cubicBezTo>
                    <a:pt x="5" y="170"/>
                    <a:pt x="5" y="170"/>
                    <a:pt x="5" y="170"/>
                  </a:cubicBezTo>
                  <a:cubicBezTo>
                    <a:pt x="9" y="171"/>
                    <a:pt x="9" y="171"/>
                    <a:pt x="9" y="171"/>
                  </a:cubicBezTo>
                  <a:cubicBezTo>
                    <a:pt x="5" y="169"/>
                    <a:pt x="5" y="169"/>
                    <a:pt x="5" y="169"/>
                  </a:cubicBezTo>
                  <a:cubicBezTo>
                    <a:pt x="5" y="169"/>
                    <a:pt x="5" y="170"/>
                    <a:pt x="5" y="170"/>
                  </a:cubicBezTo>
                  <a:cubicBezTo>
                    <a:pt x="9" y="171"/>
                    <a:pt x="9" y="171"/>
                    <a:pt x="9" y="171"/>
                  </a:cubicBezTo>
                  <a:cubicBezTo>
                    <a:pt x="5" y="169"/>
                    <a:pt x="5" y="169"/>
                    <a:pt x="5" y="169"/>
                  </a:cubicBezTo>
                  <a:cubicBezTo>
                    <a:pt x="5" y="170"/>
                    <a:pt x="5" y="171"/>
                    <a:pt x="5" y="172"/>
                  </a:cubicBezTo>
                  <a:cubicBezTo>
                    <a:pt x="5" y="173"/>
                    <a:pt x="6" y="174"/>
                    <a:pt x="7" y="174"/>
                  </a:cubicBezTo>
                  <a:cubicBezTo>
                    <a:pt x="8" y="175"/>
                    <a:pt x="8" y="175"/>
                    <a:pt x="8" y="175"/>
                  </a:cubicBezTo>
                  <a:cubicBezTo>
                    <a:pt x="10" y="172"/>
                    <a:pt x="10" y="172"/>
                    <a:pt x="10" y="172"/>
                  </a:cubicBezTo>
                  <a:cubicBezTo>
                    <a:pt x="7" y="171"/>
                    <a:pt x="7" y="171"/>
                    <a:pt x="7" y="171"/>
                  </a:cubicBezTo>
                  <a:cubicBezTo>
                    <a:pt x="7" y="171"/>
                    <a:pt x="6" y="175"/>
                    <a:pt x="5" y="178"/>
                  </a:cubicBezTo>
                  <a:cubicBezTo>
                    <a:pt x="4" y="180"/>
                    <a:pt x="4" y="181"/>
                    <a:pt x="4" y="183"/>
                  </a:cubicBezTo>
                  <a:cubicBezTo>
                    <a:pt x="3" y="183"/>
                    <a:pt x="3" y="184"/>
                    <a:pt x="3" y="184"/>
                  </a:cubicBezTo>
                  <a:cubicBezTo>
                    <a:pt x="3" y="185"/>
                    <a:pt x="3" y="185"/>
                    <a:pt x="3" y="185"/>
                  </a:cubicBezTo>
                  <a:cubicBezTo>
                    <a:pt x="3" y="185"/>
                    <a:pt x="3" y="185"/>
                    <a:pt x="3" y="185"/>
                  </a:cubicBezTo>
                  <a:cubicBezTo>
                    <a:pt x="5" y="185"/>
                    <a:pt x="5" y="185"/>
                    <a:pt x="5" y="185"/>
                  </a:cubicBezTo>
                  <a:cubicBezTo>
                    <a:pt x="3" y="185"/>
                    <a:pt x="3" y="185"/>
                    <a:pt x="3" y="185"/>
                  </a:cubicBezTo>
                  <a:cubicBezTo>
                    <a:pt x="3" y="185"/>
                    <a:pt x="3" y="185"/>
                    <a:pt x="3" y="185"/>
                  </a:cubicBezTo>
                  <a:cubicBezTo>
                    <a:pt x="5" y="185"/>
                    <a:pt x="5" y="185"/>
                    <a:pt x="5" y="185"/>
                  </a:cubicBezTo>
                  <a:cubicBezTo>
                    <a:pt x="3" y="185"/>
                    <a:pt x="3" y="185"/>
                    <a:pt x="3" y="185"/>
                  </a:cubicBezTo>
                  <a:cubicBezTo>
                    <a:pt x="6" y="186"/>
                    <a:pt x="6" y="186"/>
                    <a:pt x="6" y="186"/>
                  </a:cubicBezTo>
                  <a:cubicBezTo>
                    <a:pt x="3" y="184"/>
                    <a:pt x="3" y="184"/>
                    <a:pt x="3" y="184"/>
                  </a:cubicBezTo>
                  <a:cubicBezTo>
                    <a:pt x="3" y="185"/>
                    <a:pt x="3" y="185"/>
                    <a:pt x="3" y="185"/>
                  </a:cubicBezTo>
                  <a:cubicBezTo>
                    <a:pt x="6" y="186"/>
                    <a:pt x="6" y="186"/>
                    <a:pt x="6" y="186"/>
                  </a:cubicBezTo>
                  <a:cubicBezTo>
                    <a:pt x="3" y="184"/>
                    <a:pt x="3" y="184"/>
                    <a:pt x="3" y="184"/>
                  </a:cubicBezTo>
                  <a:cubicBezTo>
                    <a:pt x="2" y="186"/>
                    <a:pt x="3" y="188"/>
                    <a:pt x="5" y="189"/>
                  </a:cubicBezTo>
                  <a:cubicBezTo>
                    <a:pt x="5" y="190"/>
                    <a:pt x="5" y="190"/>
                    <a:pt x="5" y="190"/>
                  </a:cubicBezTo>
                  <a:cubicBezTo>
                    <a:pt x="3" y="198"/>
                    <a:pt x="3" y="198"/>
                    <a:pt x="3" y="198"/>
                  </a:cubicBezTo>
                  <a:cubicBezTo>
                    <a:pt x="2" y="200"/>
                    <a:pt x="3" y="202"/>
                    <a:pt x="4" y="203"/>
                  </a:cubicBezTo>
                  <a:cubicBezTo>
                    <a:pt x="7" y="204"/>
                    <a:pt x="7" y="204"/>
                    <a:pt x="7" y="204"/>
                  </a:cubicBezTo>
                  <a:cubicBezTo>
                    <a:pt x="5" y="217"/>
                    <a:pt x="5" y="217"/>
                    <a:pt x="5" y="217"/>
                  </a:cubicBezTo>
                  <a:cubicBezTo>
                    <a:pt x="5" y="218"/>
                    <a:pt x="5" y="220"/>
                    <a:pt x="7" y="221"/>
                  </a:cubicBezTo>
                  <a:cubicBezTo>
                    <a:pt x="7" y="221"/>
                    <a:pt x="7" y="221"/>
                    <a:pt x="7" y="221"/>
                  </a:cubicBezTo>
                  <a:cubicBezTo>
                    <a:pt x="3" y="234"/>
                    <a:pt x="3" y="234"/>
                    <a:pt x="3" y="234"/>
                  </a:cubicBezTo>
                  <a:cubicBezTo>
                    <a:pt x="3" y="235"/>
                    <a:pt x="3" y="237"/>
                    <a:pt x="5" y="238"/>
                  </a:cubicBezTo>
                  <a:cubicBezTo>
                    <a:pt x="7" y="239"/>
                    <a:pt x="7" y="239"/>
                    <a:pt x="7" y="239"/>
                  </a:cubicBezTo>
                  <a:cubicBezTo>
                    <a:pt x="5" y="255"/>
                    <a:pt x="5" y="255"/>
                    <a:pt x="5" y="255"/>
                  </a:cubicBezTo>
                  <a:cubicBezTo>
                    <a:pt x="4" y="257"/>
                    <a:pt x="5" y="258"/>
                    <a:pt x="6" y="259"/>
                  </a:cubicBezTo>
                  <a:cubicBezTo>
                    <a:pt x="8" y="260"/>
                    <a:pt x="8" y="260"/>
                    <a:pt x="8" y="260"/>
                  </a:cubicBezTo>
                  <a:cubicBezTo>
                    <a:pt x="4" y="267"/>
                    <a:pt x="4" y="267"/>
                    <a:pt x="4" y="267"/>
                  </a:cubicBezTo>
                  <a:cubicBezTo>
                    <a:pt x="3" y="269"/>
                    <a:pt x="4" y="271"/>
                    <a:pt x="5" y="272"/>
                  </a:cubicBezTo>
                  <a:cubicBezTo>
                    <a:pt x="8" y="273"/>
                    <a:pt x="8" y="273"/>
                    <a:pt x="8" y="273"/>
                  </a:cubicBezTo>
                  <a:cubicBezTo>
                    <a:pt x="5" y="281"/>
                    <a:pt x="5" y="281"/>
                    <a:pt x="5" y="281"/>
                  </a:cubicBezTo>
                  <a:cubicBezTo>
                    <a:pt x="4" y="282"/>
                    <a:pt x="5" y="284"/>
                    <a:pt x="6" y="285"/>
                  </a:cubicBezTo>
                  <a:cubicBezTo>
                    <a:pt x="6" y="285"/>
                    <a:pt x="6" y="285"/>
                    <a:pt x="6" y="285"/>
                  </a:cubicBezTo>
                  <a:cubicBezTo>
                    <a:pt x="7" y="299"/>
                    <a:pt x="7" y="299"/>
                    <a:pt x="7" y="299"/>
                  </a:cubicBezTo>
                  <a:cubicBezTo>
                    <a:pt x="7" y="301"/>
                    <a:pt x="7" y="302"/>
                    <a:pt x="9" y="303"/>
                  </a:cubicBezTo>
                  <a:cubicBezTo>
                    <a:pt x="11" y="304"/>
                    <a:pt x="11" y="304"/>
                    <a:pt x="11" y="304"/>
                  </a:cubicBezTo>
                  <a:cubicBezTo>
                    <a:pt x="13" y="301"/>
                    <a:pt x="13" y="301"/>
                    <a:pt x="13" y="301"/>
                  </a:cubicBezTo>
                  <a:cubicBezTo>
                    <a:pt x="9" y="299"/>
                    <a:pt x="9" y="299"/>
                    <a:pt x="9" y="299"/>
                  </a:cubicBezTo>
                  <a:cubicBezTo>
                    <a:pt x="4" y="313"/>
                    <a:pt x="4" y="313"/>
                    <a:pt x="4" y="313"/>
                  </a:cubicBezTo>
                  <a:cubicBezTo>
                    <a:pt x="4" y="314"/>
                    <a:pt x="4" y="316"/>
                    <a:pt x="6" y="317"/>
                  </a:cubicBezTo>
                  <a:cubicBezTo>
                    <a:pt x="8" y="318"/>
                    <a:pt x="8" y="318"/>
                    <a:pt x="8" y="318"/>
                  </a:cubicBezTo>
                  <a:cubicBezTo>
                    <a:pt x="4" y="325"/>
                    <a:pt x="4" y="325"/>
                    <a:pt x="4" y="325"/>
                  </a:cubicBezTo>
                  <a:cubicBezTo>
                    <a:pt x="3" y="327"/>
                    <a:pt x="4" y="329"/>
                    <a:pt x="6" y="330"/>
                  </a:cubicBezTo>
                  <a:cubicBezTo>
                    <a:pt x="8" y="331"/>
                    <a:pt x="8" y="331"/>
                    <a:pt x="8" y="331"/>
                  </a:cubicBezTo>
                  <a:cubicBezTo>
                    <a:pt x="10" y="328"/>
                    <a:pt x="10" y="328"/>
                    <a:pt x="10" y="328"/>
                  </a:cubicBezTo>
                  <a:cubicBezTo>
                    <a:pt x="6" y="326"/>
                    <a:pt x="6" y="326"/>
                    <a:pt x="6" y="326"/>
                  </a:cubicBezTo>
                  <a:cubicBezTo>
                    <a:pt x="6" y="327"/>
                    <a:pt x="6" y="327"/>
                    <a:pt x="6" y="327"/>
                  </a:cubicBezTo>
                  <a:cubicBezTo>
                    <a:pt x="6" y="327"/>
                    <a:pt x="6" y="327"/>
                    <a:pt x="6" y="327"/>
                  </a:cubicBezTo>
                  <a:cubicBezTo>
                    <a:pt x="6" y="328"/>
                    <a:pt x="6" y="328"/>
                    <a:pt x="6" y="328"/>
                  </a:cubicBezTo>
                  <a:cubicBezTo>
                    <a:pt x="6" y="328"/>
                    <a:pt x="6" y="329"/>
                    <a:pt x="6" y="331"/>
                  </a:cubicBezTo>
                  <a:cubicBezTo>
                    <a:pt x="5" y="333"/>
                    <a:pt x="5" y="336"/>
                    <a:pt x="5" y="338"/>
                  </a:cubicBezTo>
                  <a:cubicBezTo>
                    <a:pt x="4" y="340"/>
                    <a:pt x="4" y="341"/>
                    <a:pt x="4" y="342"/>
                  </a:cubicBezTo>
                  <a:cubicBezTo>
                    <a:pt x="4" y="342"/>
                    <a:pt x="4" y="342"/>
                    <a:pt x="4" y="342"/>
                  </a:cubicBezTo>
                  <a:cubicBezTo>
                    <a:pt x="4" y="343"/>
                    <a:pt x="4" y="343"/>
                    <a:pt x="4" y="343"/>
                  </a:cubicBezTo>
                  <a:cubicBezTo>
                    <a:pt x="4" y="343"/>
                    <a:pt x="4" y="343"/>
                    <a:pt x="4" y="343"/>
                  </a:cubicBezTo>
                  <a:cubicBezTo>
                    <a:pt x="6" y="343"/>
                    <a:pt x="6" y="343"/>
                    <a:pt x="6" y="343"/>
                  </a:cubicBezTo>
                  <a:cubicBezTo>
                    <a:pt x="4" y="342"/>
                    <a:pt x="4" y="342"/>
                    <a:pt x="4" y="342"/>
                  </a:cubicBezTo>
                  <a:cubicBezTo>
                    <a:pt x="4" y="343"/>
                    <a:pt x="4" y="343"/>
                    <a:pt x="4" y="343"/>
                  </a:cubicBezTo>
                  <a:cubicBezTo>
                    <a:pt x="6" y="343"/>
                    <a:pt x="6" y="343"/>
                    <a:pt x="6" y="343"/>
                  </a:cubicBezTo>
                  <a:cubicBezTo>
                    <a:pt x="4" y="342"/>
                    <a:pt x="4" y="342"/>
                    <a:pt x="4" y="342"/>
                  </a:cubicBezTo>
                  <a:cubicBezTo>
                    <a:pt x="8" y="343"/>
                    <a:pt x="8" y="343"/>
                    <a:pt x="8" y="343"/>
                  </a:cubicBezTo>
                  <a:cubicBezTo>
                    <a:pt x="5" y="341"/>
                    <a:pt x="5" y="341"/>
                    <a:pt x="5" y="341"/>
                  </a:cubicBezTo>
                  <a:cubicBezTo>
                    <a:pt x="4" y="342"/>
                    <a:pt x="4" y="342"/>
                    <a:pt x="4" y="342"/>
                  </a:cubicBezTo>
                  <a:cubicBezTo>
                    <a:pt x="8" y="343"/>
                    <a:pt x="8" y="343"/>
                    <a:pt x="8" y="343"/>
                  </a:cubicBezTo>
                  <a:cubicBezTo>
                    <a:pt x="5" y="341"/>
                    <a:pt x="5" y="341"/>
                    <a:pt x="5" y="341"/>
                  </a:cubicBezTo>
                  <a:cubicBezTo>
                    <a:pt x="3" y="343"/>
                    <a:pt x="4" y="346"/>
                    <a:pt x="6" y="347"/>
                  </a:cubicBezTo>
                  <a:cubicBezTo>
                    <a:pt x="8" y="348"/>
                    <a:pt x="8" y="348"/>
                    <a:pt x="8" y="348"/>
                  </a:cubicBezTo>
                  <a:cubicBezTo>
                    <a:pt x="10" y="345"/>
                    <a:pt x="10" y="345"/>
                    <a:pt x="10" y="345"/>
                  </a:cubicBezTo>
                  <a:cubicBezTo>
                    <a:pt x="6" y="344"/>
                    <a:pt x="6" y="344"/>
                    <a:pt x="6" y="344"/>
                  </a:cubicBezTo>
                  <a:cubicBezTo>
                    <a:pt x="1" y="360"/>
                    <a:pt x="1" y="360"/>
                    <a:pt x="1" y="360"/>
                  </a:cubicBezTo>
                  <a:cubicBezTo>
                    <a:pt x="1" y="361"/>
                    <a:pt x="1" y="363"/>
                    <a:pt x="3" y="364"/>
                  </a:cubicBezTo>
                  <a:cubicBezTo>
                    <a:pt x="5" y="366"/>
                    <a:pt x="5" y="366"/>
                    <a:pt x="5" y="366"/>
                  </a:cubicBezTo>
                  <a:cubicBezTo>
                    <a:pt x="3" y="377"/>
                    <a:pt x="3" y="377"/>
                    <a:pt x="3" y="377"/>
                  </a:cubicBezTo>
                  <a:cubicBezTo>
                    <a:pt x="3" y="379"/>
                    <a:pt x="4" y="380"/>
                    <a:pt x="5" y="381"/>
                  </a:cubicBezTo>
                  <a:cubicBezTo>
                    <a:pt x="7" y="382"/>
                    <a:pt x="7" y="382"/>
                    <a:pt x="7" y="382"/>
                  </a:cubicBezTo>
                  <a:cubicBezTo>
                    <a:pt x="3" y="389"/>
                    <a:pt x="3" y="389"/>
                    <a:pt x="3" y="389"/>
                  </a:cubicBezTo>
                  <a:cubicBezTo>
                    <a:pt x="2" y="390"/>
                    <a:pt x="3" y="393"/>
                    <a:pt x="5" y="394"/>
                  </a:cubicBezTo>
                  <a:cubicBezTo>
                    <a:pt x="5" y="394"/>
                    <a:pt x="5" y="394"/>
                    <a:pt x="5" y="394"/>
                  </a:cubicBezTo>
                  <a:cubicBezTo>
                    <a:pt x="2" y="403"/>
                    <a:pt x="2" y="403"/>
                    <a:pt x="2" y="403"/>
                  </a:cubicBezTo>
                  <a:cubicBezTo>
                    <a:pt x="1" y="404"/>
                    <a:pt x="2" y="407"/>
                    <a:pt x="3" y="408"/>
                  </a:cubicBezTo>
                  <a:cubicBezTo>
                    <a:pt x="6" y="409"/>
                    <a:pt x="6" y="409"/>
                    <a:pt x="6" y="409"/>
                  </a:cubicBezTo>
                  <a:cubicBezTo>
                    <a:pt x="3" y="414"/>
                    <a:pt x="3" y="414"/>
                    <a:pt x="3" y="414"/>
                  </a:cubicBezTo>
                  <a:cubicBezTo>
                    <a:pt x="2" y="415"/>
                    <a:pt x="2" y="416"/>
                    <a:pt x="2" y="417"/>
                  </a:cubicBezTo>
                  <a:cubicBezTo>
                    <a:pt x="2" y="418"/>
                    <a:pt x="3" y="419"/>
                    <a:pt x="4" y="420"/>
                  </a:cubicBezTo>
                  <a:cubicBezTo>
                    <a:pt x="6" y="421"/>
                    <a:pt x="6" y="421"/>
                    <a:pt x="6" y="421"/>
                  </a:cubicBezTo>
                  <a:cubicBezTo>
                    <a:pt x="8" y="418"/>
                    <a:pt x="8" y="418"/>
                    <a:pt x="8" y="418"/>
                  </a:cubicBezTo>
                  <a:cubicBezTo>
                    <a:pt x="4" y="418"/>
                    <a:pt x="4" y="418"/>
                    <a:pt x="4" y="418"/>
                  </a:cubicBezTo>
                  <a:cubicBezTo>
                    <a:pt x="4" y="418"/>
                    <a:pt x="4" y="422"/>
                    <a:pt x="3" y="427"/>
                  </a:cubicBezTo>
                  <a:cubicBezTo>
                    <a:pt x="3" y="429"/>
                    <a:pt x="3" y="431"/>
                    <a:pt x="3" y="433"/>
                  </a:cubicBezTo>
                  <a:cubicBezTo>
                    <a:pt x="2" y="434"/>
                    <a:pt x="2" y="434"/>
                    <a:pt x="2" y="435"/>
                  </a:cubicBezTo>
                  <a:cubicBezTo>
                    <a:pt x="2" y="435"/>
                    <a:pt x="2" y="435"/>
                    <a:pt x="2" y="435"/>
                  </a:cubicBezTo>
                  <a:cubicBezTo>
                    <a:pt x="2" y="435"/>
                    <a:pt x="2" y="435"/>
                    <a:pt x="2" y="435"/>
                  </a:cubicBezTo>
                  <a:cubicBezTo>
                    <a:pt x="4" y="436"/>
                    <a:pt x="4" y="436"/>
                    <a:pt x="4" y="436"/>
                  </a:cubicBezTo>
                  <a:cubicBezTo>
                    <a:pt x="2" y="435"/>
                    <a:pt x="2" y="435"/>
                    <a:pt x="2" y="435"/>
                  </a:cubicBezTo>
                  <a:cubicBezTo>
                    <a:pt x="2" y="435"/>
                    <a:pt x="2" y="435"/>
                    <a:pt x="2" y="435"/>
                  </a:cubicBezTo>
                  <a:cubicBezTo>
                    <a:pt x="4" y="436"/>
                    <a:pt x="4" y="436"/>
                    <a:pt x="4" y="436"/>
                  </a:cubicBezTo>
                  <a:cubicBezTo>
                    <a:pt x="2" y="435"/>
                    <a:pt x="2" y="435"/>
                    <a:pt x="2" y="435"/>
                  </a:cubicBezTo>
                  <a:cubicBezTo>
                    <a:pt x="6" y="436"/>
                    <a:pt x="6" y="436"/>
                    <a:pt x="6" y="436"/>
                  </a:cubicBezTo>
                  <a:cubicBezTo>
                    <a:pt x="2" y="435"/>
                    <a:pt x="2" y="435"/>
                    <a:pt x="2" y="435"/>
                  </a:cubicBezTo>
                  <a:cubicBezTo>
                    <a:pt x="2" y="435"/>
                    <a:pt x="2" y="435"/>
                    <a:pt x="2" y="435"/>
                  </a:cubicBezTo>
                  <a:cubicBezTo>
                    <a:pt x="6" y="436"/>
                    <a:pt x="6" y="436"/>
                    <a:pt x="6" y="436"/>
                  </a:cubicBezTo>
                  <a:cubicBezTo>
                    <a:pt x="2" y="435"/>
                    <a:pt x="2" y="435"/>
                    <a:pt x="2" y="435"/>
                  </a:cubicBezTo>
                  <a:cubicBezTo>
                    <a:pt x="6" y="436"/>
                    <a:pt x="6" y="436"/>
                    <a:pt x="6" y="436"/>
                  </a:cubicBezTo>
                  <a:cubicBezTo>
                    <a:pt x="3" y="434"/>
                    <a:pt x="3" y="434"/>
                    <a:pt x="3" y="434"/>
                  </a:cubicBezTo>
                  <a:cubicBezTo>
                    <a:pt x="2" y="435"/>
                    <a:pt x="2" y="435"/>
                    <a:pt x="2" y="435"/>
                  </a:cubicBezTo>
                  <a:cubicBezTo>
                    <a:pt x="6" y="436"/>
                    <a:pt x="6" y="436"/>
                    <a:pt x="6" y="436"/>
                  </a:cubicBezTo>
                  <a:cubicBezTo>
                    <a:pt x="3" y="434"/>
                    <a:pt x="3" y="434"/>
                    <a:pt x="3" y="434"/>
                  </a:cubicBezTo>
                  <a:cubicBezTo>
                    <a:pt x="2" y="436"/>
                    <a:pt x="2" y="438"/>
                    <a:pt x="4" y="439"/>
                  </a:cubicBezTo>
                  <a:cubicBezTo>
                    <a:pt x="7" y="442"/>
                    <a:pt x="7" y="442"/>
                    <a:pt x="7" y="442"/>
                  </a:cubicBezTo>
                  <a:cubicBezTo>
                    <a:pt x="9" y="438"/>
                    <a:pt x="9" y="438"/>
                    <a:pt x="9" y="438"/>
                  </a:cubicBezTo>
                  <a:cubicBezTo>
                    <a:pt x="6" y="436"/>
                    <a:pt x="6" y="436"/>
                    <a:pt x="6" y="436"/>
                  </a:cubicBezTo>
                  <a:cubicBezTo>
                    <a:pt x="6" y="437"/>
                    <a:pt x="6" y="437"/>
                    <a:pt x="6" y="437"/>
                  </a:cubicBezTo>
                  <a:cubicBezTo>
                    <a:pt x="5" y="438"/>
                    <a:pt x="5" y="438"/>
                    <a:pt x="5" y="438"/>
                  </a:cubicBezTo>
                  <a:cubicBezTo>
                    <a:pt x="5" y="438"/>
                    <a:pt x="5" y="438"/>
                    <a:pt x="5" y="438"/>
                  </a:cubicBezTo>
                  <a:cubicBezTo>
                    <a:pt x="5" y="440"/>
                    <a:pt x="5" y="444"/>
                    <a:pt x="5" y="447"/>
                  </a:cubicBezTo>
                  <a:cubicBezTo>
                    <a:pt x="5" y="449"/>
                    <a:pt x="5" y="451"/>
                    <a:pt x="5" y="452"/>
                  </a:cubicBezTo>
                  <a:cubicBezTo>
                    <a:pt x="5" y="453"/>
                    <a:pt x="5" y="453"/>
                    <a:pt x="5" y="454"/>
                  </a:cubicBezTo>
                  <a:cubicBezTo>
                    <a:pt x="5" y="454"/>
                    <a:pt x="5" y="454"/>
                    <a:pt x="5" y="454"/>
                  </a:cubicBezTo>
                  <a:cubicBezTo>
                    <a:pt x="7" y="454"/>
                    <a:pt x="7" y="454"/>
                    <a:pt x="7" y="454"/>
                  </a:cubicBezTo>
                  <a:cubicBezTo>
                    <a:pt x="5" y="454"/>
                    <a:pt x="5" y="454"/>
                    <a:pt x="5" y="454"/>
                  </a:cubicBezTo>
                  <a:cubicBezTo>
                    <a:pt x="5" y="454"/>
                    <a:pt x="5" y="454"/>
                    <a:pt x="5" y="454"/>
                  </a:cubicBezTo>
                  <a:cubicBezTo>
                    <a:pt x="7" y="454"/>
                    <a:pt x="7" y="454"/>
                    <a:pt x="7" y="454"/>
                  </a:cubicBezTo>
                  <a:cubicBezTo>
                    <a:pt x="5" y="454"/>
                    <a:pt x="5" y="454"/>
                    <a:pt x="5" y="454"/>
                  </a:cubicBezTo>
                  <a:cubicBezTo>
                    <a:pt x="8" y="454"/>
                    <a:pt x="8" y="454"/>
                    <a:pt x="8" y="454"/>
                  </a:cubicBezTo>
                  <a:cubicBezTo>
                    <a:pt x="5" y="453"/>
                    <a:pt x="5" y="453"/>
                    <a:pt x="5" y="453"/>
                  </a:cubicBezTo>
                  <a:cubicBezTo>
                    <a:pt x="5" y="454"/>
                    <a:pt x="5" y="454"/>
                    <a:pt x="5" y="454"/>
                  </a:cubicBezTo>
                  <a:cubicBezTo>
                    <a:pt x="8" y="454"/>
                    <a:pt x="8" y="454"/>
                    <a:pt x="8" y="454"/>
                  </a:cubicBezTo>
                  <a:cubicBezTo>
                    <a:pt x="5" y="453"/>
                    <a:pt x="5" y="453"/>
                    <a:pt x="5" y="453"/>
                  </a:cubicBezTo>
                  <a:cubicBezTo>
                    <a:pt x="8" y="455"/>
                    <a:pt x="8" y="455"/>
                    <a:pt x="8" y="455"/>
                  </a:cubicBezTo>
                  <a:cubicBezTo>
                    <a:pt x="5" y="453"/>
                    <a:pt x="5" y="453"/>
                    <a:pt x="5" y="453"/>
                  </a:cubicBezTo>
                  <a:cubicBezTo>
                    <a:pt x="5" y="453"/>
                    <a:pt x="5" y="453"/>
                    <a:pt x="5" y="453"/>
                  </a:cubicBezTo>
                  <a:cubicBezTo>
                    <a:pt x="8" y="455"/>
                    <a:pt x="8" y="455"/>
                    <a:pt x="8" y="455"/>
                  </a:cubicBezTo>
                  <a:cubicBezTo>
                    <a:pt x="5" y="453"/>
                    <a:pt x="5" y="453"/>
                    <a:pt x="5" y="453"/>
                  </a:cubicBezTo>
                  <a:cubicBezTo>
                    <a:pt x="5" y="453"/>
                    <a:pt x="4" y="455"/>
                    <a:pt x="5" y="456"/>
                  </a:cubicBezTo>
                  <a:cubicBezTo>
                    <a:pt x="5" y="457"/>
                    <a:pt x="5" y="457"/>
                    <a:pt x="6" y="458"/>
                  </a:cubicBezTo>
                  <a:cubicBezTo>
                    <a:pt x="7" y="458"/>
                    <a:pt x="7" y="458"/>
                    <a:pt x="7" y="458"/>
                  </a:cubicBezTo>
                  <a:cubicBezTo>
                    <a:pt x="3" y="469"/>
                    <a:pt x="3" y="469"/>
                    <a:pt x="3" y="469"/>
                  </a:cubicBezTo>
                  <a:cubicBezTo>
                    <a:pt x="3" y="470"/>
                    <a:pt x="3" y="472"/>
                    <a:pt x="5" y="473"/>
                  </a:cubicBezTo>
                  <a:cubicBezTo>
                    <a:pt x="7" y="475"/>
                    <a:pt x="7" y="475"/>
                    <a:pt x="7" y="475"/>
                  </a:cubicBezTo>
                  <a:cubicBezTo>
                    <a:pt x="2" y="486"/>
                    <a:pt x="2" y="486"/>
                    <a:pt x="2" y="486"/>
                  </a:cubicBezTo>
                  <a:cubicBezTo>
                    <a:pt x="1" y="487"/>
                    <a:pt x="2" y="489"/>
                    <a:pt x="3" y="490"/>
                  </a:cubicBezTo>
                  <a:cubicBezTo>
                    <a:pt x="7" y="493"/>
                    <a:pt x="7" y="493"/>
                    <a:pt x="7" y="493"/>
                  </a:cubicBezTo>
                  <a:cubicBezTo>
                    <a:pt x="3" y="507"/>
                    <a:pt x="3" y="507"/>
                    <a:pt x="3" y="507"/>
                  </a:cubicBezTo>
                  <a:cubicBezTo>
                    <a:pt x="3" y="509"/>
                    <a:pt x="4" y="511"/>
                    <a:pt x="5" y="512"/>
                  </a:cubicBezTo>
                  <a:cubicBezTo>
                    <a:pt x="6" y="512"/>
                    <a:pt x="6" y="512"/>
                    <a:pt x="6" y="512"/>
                  </a:cubicBezTo>
                  <a:cubicBezTo>
                    <a:pt x="4" y="522"/>
                    <a:pt x="4" y="522"/>
                    <a:pt x="4" y="522"/>
                  </a:cubicBezTo>
                  <a:cubicBezTo>
                    <a:pt x="4" y="524"/>
                    <a:pt x="4" y="526"/>
                    <a:pt x="6" y="526"/>
                  </a:cubicBezTo>
                  <a:cubicBezTo>
                    <a:pt x="8" y="528"/>
                    <a:pt x="8" y="528"/>
                    <a:pt x="8" y="528"/>
                  </a:cubicBezTo>
                  <a:cubicBezTo>
                    <a:pt x="10" y="524"/>
                    <a:pt x="10" y="524"/>
                    <a:pt x="10" y="524"/>
                  </a:cubicBezTo>
                  <a:cubicBezTo>
                    <a:pt x="6" y="524"/>
                    <a:pt x="6" y="524"/>
                    <a:pt x="6" y="524"/>
                  </a:cubicBezTo>
                  <a:cubicBezTo>
                    <a:pt x="4" y="540"/>
                    <a:pt x="4" y="540"/>
                    <a:pt x="4" y="540"/>
                  </a:cubicBezTo>
                  <a:cubicBezTo>
                    <a:pt x="4" y="541"/>
                    <a:pt x="5" y="542"/>
                    <a:pt x="6" y="543"/>
                  </a:cubicBezTo>
                  <a:cubicBezTo>
                    <a:pt x="8" y="544"/>
                    <a:pt x="8" y="544"/>
                    <a:pt x="8" y="544"/>
                  </a:cubicBezTo>
                  <a:cubicBezTo>
                    <a:pt x="4" y="551"/>
                    <a:pt x="4" y="551"/>
                    <a:pt x="4" y="551"/>
                  </a:cubicBezTo>
                  <a:cubicBezTo>
                    <a:pt x="3" y="552"/>
                    <a:pt x="4" y="555"/>
                    <a:pt x="6" y="556"/>
                  </a:cubicBezTo>
                  <a:cubicBezTo>
                    <a:pt x="8" y="557"/>
                    <a:pt x="8" y="557"/>
                    <a:pt x="8" y="557"/>
                  </a:cubicBezTo>
                  <a:cubicBezTo>
                    <a:pt x="10" y="554"/>
                    <a:pt x="10" y="554"/>
                    <a:pt x="10" y="554"/>
                  </a:cubicBezTo>
                  <a:cubicBezTo>
                    <a:pt x="6" y="553"/>
                    <a:pt x="6" y="553"/>
                    <a:pt x="6" y="553"/>
                  </a:cubicBezTo>
                  <a:cubicBezTo>
                    <a:pt x="4" y="568"/>
                    <a:pt x="4" y="568"/>
                    <a:pt x="4" y="568"/>
                  </a:cubicBezTo>
                  <a:cubicBezTo>
                    <a:pt x="4" y="569"/>
                    <a:pt x="5" y="571"/>
                    <a:pt x="6" y="572"/>
                  </a:cubicBezTo>
                  <a:cubicBezTo>
                    <a:pt x="8" y="573"/>
                    <a:pt x="8" y="573"/>
                    <a:pt x="8" y="573"/>
                  </a:cubicBezTo>
                  <a:cubicBezTo>
                    <a:pt x="10" y="570"/>
                    <a:pt x="10" y="570"/>
                    <a:pt x="10" y="570"/>
                  </a:cubicBezTo>
                  <a:cubicBezTo>
                    <a:pt x="6" y="569"/>
                    <a:pt x="6" y="569"/>
                    <a:pt x="6" y="569"/>
                  </a:cubicBezTo>
                  <a:cubicBezTo>
                    <a:pt x="3" y="585"/>
                    <a:pt x="3" y="585"/>
                    <a:pt x="3" y="585"/>
                  </a:cubicBezTo>
                  <a:cubicBezTo>
                    <a:pt x="3" y="587"/>
                    <a:pt x="4" y="588"/>
                    <a:pt x="5" y="589"/>
                  </a:cubicBezTo>
                  <a:cubicBezTo>
                    <a:pt x="7" y="590"/>
                    <a:pt x="7" y="590"/>
                    <a:pt x="7" y="590"/>
                  </a:cubicBezTo>
                  <a:cubicBezTo>
                    <a:pt x="9" y="587"/>
                    <a:pt x="9" y="587"/>
                    <a:pt x="9" y="587"/>
                  </a:cubicBezTo>
                  <a:cubicBezTo>
                    <a:pt x="5" y="587"/>
                    <a:pt x="5" y="587"/>
                    <a:pt x="5" y="587"/>
                  </a:cubicBezTo>
                  <a:cubicBezTo>
                    <a:pt x="4" y="599"/>
                    <a:pt x="4" y="599"/>
                    <a:pt x="4" y="599"/>
                  </a:cubicBezTo>
                  <a:cubicBezTo>
                    <a:pt x="3" y="601"/>
                    <a:pt x="4" y="602"/>
                    <a:pt x="5" y="603"/>
                  </a:cubicBezTo>
                  <a:cubicBezTo>
                    <a:pt x="8" y="604"/>
                    <a:pt x="8" y="604"/>
                    <a:pt x="8" y="604"/>
                  </a:cubicBezTo>
                  <a:cubicBezTo>
                    <a:pt x="4" y="617"/>
                    <a:pt x="4" y="617"/>
                    <a:pt x="4" y="617"/>
                  </a:cubicBezTo>
                  <a:cubicBezTo>
                    <a:pt x="4" y="619"/>
                    <a:pt x="4" y="621"/>
                    <a:pt x="6" y="622"/>
                  </a:cubicBezTo>
                  <a:cubicBezTo>
                    <a:pt x="8" y="623"/>
                    <a:pt x="8" y="623"/>
                    <a:pt x="8" y="623"/>
                  </a:cubicBezTo>
                  <a:cubicBezTo>
                    <a:pt x="10" y="619"/>
                    <a:pt x="10" y="619"/>
                    <a:pt x="10" y="619"/>
                  </a:cubicBezTo>
                  <a:cubicBezTo>
                    <a:pt x="6" y="620"/>
                    <a:pt x="6" y="620"/>
                    <a:pt x="6" y="620"/>
                  </a:cubicBezTo>
                  <a:cubicBezTo>
                    <a:pt x="6" y="620"/>
                    <a:pt x="6" y="623"/>
                    <a:pt x="6" y="626"/>
                  </a:cubicBezTo>
                  <a:cubicBezTo>
                    <a:pt x="7" y="628"/>
                    <a:pt x="7" y="630"/>
                    <a:pt x="7" y="632"/>
                  </a:cubicBezTo>
                  <a:cubicBezTo>
                    <a:pt x="7" y="633"/>
                    <a:pt x="7" y="634"/>
                    <a:pt x="7" y="635"/>
                  </a:cubicBezTo>
                  <a:cubicBezTo>
                    <a:pt x="7" y="635"/>
                    <a:pt x="7" y="635"/>
                    <a:pt x="7" y="635"/>
                  </a:cubicBezTo>
                  <a:cubicBezTo>
                    <a:pt x="8" y="635"/>
                    <a:pt x="8" y="635"/>
                    <a:pt x="8" y="635"/>
                  </a:cubicBezTo>
                  <a:cubicBezTo>
                    <a:pt x="7" y="635"/>
                    <a:pt x="7" y="635"/>
                    <a:pt x="7" y="635"/>
                  </a:cubicBezTo>
                  <a:cubicBezTo>
                    <a:pt x="7" y="635"/>
                    <a:pt x="7" y="635"/>
                    <a:pt x="7" y="635"/>
                  </a:cubicBezTo>
                  <a:cubicBezTo>
                    <a:pt x="8" y="635"/>
                    <a:pt x="8" y="635"/>
                    <a:pt x="8" y="635"/>
                  </a:cubicBezTo>
                  <a:cubicBezTo>
                    <a:pt x="7" y="635"/>
                    <a:pt x="7" y="635"/>
                    <a:pt x="7" y="635"/>
                  </a:cubicBezTo>
                  <a:cubicBezTo>
                    <a:pt x="10" y="635"/>
                    <a:pt x="10" y="635"/>
                    <a:pt x="10" y="635"/>
                  </a:cubicBezTo>
                  <a:cubicBezTo>
                    <a:pt x="7" y="634"/>
                    <a:pt x="7" y="634"/>
                    <a:pt x="7" y="634"/>
                  </a:cubicBezTo>
                  <a:cubicBezTo>
                    <a:pt x="7" y="635"/>
                    <a:pt x="7" y="635"/>
                    <a:pt x="7" y="635"/>
                  </a:cubicBezTo>
                  <a:cubicBezTo>
                    <a:pt x="10" y="635"/>
                    <a:pt x="10" y="635"/>
                    <a:pt x="10" y="635"/>
                  </a:cubicBezTo>
                  <a:cubicBezTo>
                    <a:pt x="7" y="634"/>
                    <a:pt x="7" y="634"/>
                    <a:pt x="7" y="634"/>
                  </a:cubicBezTo>
                  <a:cubicBezTo>
                    <a:pt x="11" y="635"/>
                    <a:pt x="11" y="635"/>
                    <a:pt x="11" y="635"/>
                  </a:cubicBezTo>
                  <a:cubicBezTo>
                    <a:pt x="8" y="633"/>
                    <a:pt x="8" y="633"/>
                    <a:pt x="8" y="633"/>
                  </a:cubicBezTo>
                  <a:cubicBezTo>
                    <a:pt x="7" y="634"/>
                    <a:pt x="7" y="634"/>
                    <a:pt x="7" y="634"/>
                  </a:cubicBezTo>
                  <a:cubicBezTo>
                    <a:pt x="11" y="635"/>
                    <a:pt x="11" y="635"/>
                    <a:pt x="11" y="635"/>
                  </a:cubicBezTo>
                  <a:cubicBezTo>
                    <a:pt x="8" y="633"/>
                    <a:pt x="8" y="633"/>
                    <a:pt x="8" y="633"/>
                  </a:cubicBezTo>
                  <a:cubicBezTo>
                    <a:pt x="6" y="635"/>
                    <a:pt x="7" y="638"/>
                    <a:pt x="9" y="639"/>
                  </a:cubicBezTo>
                  <a:cubicBezTo>
                    <a:pt x="10" y="639"/>
                    <a:pt x="10" y="639"/>
                    <a:pt x="10" y="639"/>
                  </a:cubicBezTo>
                  <a:cubicBezTo>
                    <a:pt x="12" y="636"/>
                    <a:pt x="12" y="636"/>
                    <a:pt x="12" y="636"/>
                  </a:cubicBezTo>
                  <a:cubicBezTo>
                    <a:pt x="8" y="635"/>
                    <a:pt x="8" y="635"/>
                    <a:pt x="8" y="635"/>
                  </a:cubicBezTo>
                  <a:cubicBezTo>
                    <a:pt x="3" y="648"/>
                    <a:pt x="3" y="648"/>
                    <a:pt x="3" y="648"/>
                  </a:cubicBezTo>
                  <a:cubicBezTo>
                    <a:pt x="2" y="649"/>
                    <a:pt x="3" y="651"/>
                    <a:pt x="4" y="652"/>
                  </a:cubicBezTo>
                  <a:cubicBezTo>
                    <a:pt x="5" y="652"/>
                    <a:pt x="5" y="652"/>
                    <a:pt x="5" y="652"/>
                  </a:cubicBezTo>
                  <a:cubicBezTo>
                    <a:pt x="7" y="649"/>
                    <a:pt x="7" y="649"/>
                    <a:pt x="7" y="649"/>
                  </a:cubicBezTo>
                  <a:cubicBezTo>
                    <a:pt x="3" y="647"/>
                    <a:pt x="3" y="647"/>
                    <a:pt x="3" y="647"/>
                  </a:cubicBezTo>
                  <a:cubicBezTo>
                    <a:pt x="3" y="648"/>
                    <a:pt x="3" y="648"/>
                    <a:pt x="3" y="648"/>
                  </a:cubicBezTo>
                  <a:cubicBezTo>
                    <a:pt x="3" y="649"/>
                    <a:pt x="3" y="649"/>
                    <a:pt x="3" y="649"/>
                  </a:cubicBezTo>
                  <a:cubicBezTo>
                    <a:pt x="3" y="650"/>
                    <a:pt x="3" y="651"/>
                    <a:pt x="3" y="653"/>
                  </a:cubicBezTo>
                  <a:cubicBezTo>
                    <a:pt x="3" y="656"/>
                    <a:pt x="4" y="663"/>
                    <a:pt x="4" y="663"/>
                  </a:cubicBezTo>
                  <a:cubicBezTo>
                    <a:pt x="4" y="664"/>
                    <a:pt x="5" y="665"/>
                    <a:pt x="6" y="665"/>
                  </a:cubicBezTo>
                  <a:cubicBezTo>
                    <a:pt x="8" y="667"/>
                    <a:pt x="8" y="667"/>
                    <a:pt x="8" y="667"/>
                  </a:cubicBezTo>
                  <a:cubicBezTo>
                    <a:pt x="10" y="663"/>
                    <a:pt x="10" y="663"/>
                    <a:pt x="10" y="663"/>
                  </a:cubicBezTo>
                  <a:cubicBezTo>
                    <a:pt x="6" y="663"/>
                    <a:pt x="6" y="663"/>
                    <a:pt x="6" y="663"/>
                  </a:cubicBezTo>
                  <a:cubicBezTo>
                    <a:pt x="4" y="678"/>
                    <a:pt x="4" y="678"/>
                    <a:pt x="4" y="678"/>
                  </a:cubicBezTo>
                  <a:cubicBezTo>
                    <a:pt x="3" y="680"/>
                    <a:pt x="4" y="681"/>
                    <a:pt x="5" y="682"/>
                  </a:cubicBezTo>
                  <a:cubicBezTo>
                    <a:pt x="6" y="682"/>
                    <a:pt x="6" y="682"/>
                    <a:pt x="6" y="682"/>
                  </a:cubicBezTo>
                  <a:cubicBezTo>
                    <a:pt x="8" y="679"/>
                    <a:pt x="8" y="679"/>
                    <a:pt x="8" y="679"/>
                  </a:cubicBezTo>
                  <a:cubicBezTo>
                    <a:pt x="4" y="678"/>
                    <a:pt x="4" y="678"/>
                    <a:pt x="4" y="678"/>
                  </a:cubicBezTo>
                  <a:cubicBezTo>
                    <a:pt x="1" y="688"/>
                    <a:pt x="1" y="688"/>
                    <a:pt x="1" y="688"/>
                  </a:cubicBezTo>
                  <a:cubicBezTo>
                    <a:pt x="1" y="690"/>
                    <a:pt x="1" y="692"/>
                    <a:pt x="3" y="693"/>
                  </a:cubicBezTo>
                  <a:cubicBezTo>
                    <a:pt x="5" y="694"/>
                    <a:pt x="5" y="694"/>
                    <a:pt x="5" y="694"/>
                  </a:cubicBezTo>
                  <a:cubicBezTo>
                    <a:pt x="3" y="706"/>
                    <a:pt x="3" y="706"/>
                    <a:pt x="3" y="706"/>
                  </a:cubicBezTo>
                  <a:cubicBezTo>
                    <a:pt x="3" y="707"/>
                    <a:pt x="4" y="709"/>
                    <a:pt x="5" y="709"/>
                  </a:cubicBezTo>
                  <a:cubicBezTo>
                    <a:pt x="6" y="710"/>
                    <a:pt x="6" y="710"/>
                    <a:pt x="6" y="710"/>
                  </a:cubicBezTo>
                  <a:cubicBezTo>
                    <a:pt x="8" y="706"/>
                    <a:pt x="8" y="706"/>
                    <a:pt x="8" y="706"/>
                  </a:cubicBezTo>
                  <a:cubicBezTo>
                    <a:pt x="4" y="704"/>
                    <a:pt x="4" y="704"/>
                    <a:pt x="4" y="704"/>
                  </a:cubicBezTo>
                  <a:cubicBezTo>
                    <a:pt x="4" y="705"/>
                    <a:pt x="4" y="705"/>
                    <a:pt x="4" y="705"/>
                  </a:cubicBezTo>
                  <a:cubicBezTo>
                    <a:pt x="4" y="706"/>
                    <a:pt x="4" y="706"/>
                    <a:pt x="4" y="706"/>
                  </a:cubicBezTo>
                  <a:cubicBezTo>
                    <a:pt x="4" y="706"/>
                    <a:pt x="4" y="707"/>
                    <a:pt x="4" y="707"/>
                  </a:cubicBezTo>
                  <a:cubicBezTo>
                    <a:pt x="4" y="707"/>
                    <a:pt x="4" y="707"/>
                    <a:pt x="4" y="708"/>
                  </a:cubicBezTo>
                  <a:cubicBezTo>
                    <a:pt x="4" y="712"/>
                    <a:pt x="4" y="723"/>
                    <a:pt x="4" y="723"/>
                  </a:cubicBezTo>
                  <a:cubicBezTo>
                    <a:pt x="4" y="724"/>
                    <a:pt x="5" y="726"/>
                    <a:pt x="6" y="726"/>
                  </a:cubicBezTo>
                  <a:cubicBezTo>
                    <a:pt x="8" y="727"/>
                    <a:pt x="8" y="727"/>
                    <a:pt x="8" y="727"/>
                  </a:cubicBezTo>
                  <a:cubicBezTo>
                    <a:pt x="10" y="724"/>
                    <a:pt x="10" y="724"/>
                    <a:pt x="10" y="724"/>
                  </a:cubicBezTo>
                  <a:cubicBezTo>
                    <a:pt x="6" y="724"/>
                    <a:pt x="6" y="724"/>
                    <a:pt x="6" y="724"/>
                  </a:cubicBezTo>
                  <a:cubicBezTo>
                    <a:pt x="5" y="742"/>
                    <a:pt x="5" y="742"/>
                    <a:pt x="5" y="742"/>
                  </a:cubicBezTo>
                  <a:cubicBezTo>
                    <a:pt x="5" y="743"/>
                    <a:pt x="6" y="745"/>
                    <a:pt x="7" y="745"/>
                  </a:cubicBezTo>
                  <a:cubicBezTo>
                    <a:pt x="8" y="746"/>
                    <a:pt x="8" y="746"/>
                    <a:pt x="8" y="746"/>
                  </a:cubicBezTo>
                  <a:cubicBezTo>
                    <a:pt x="11" y="743"/>
                    <a:pt x="11" y="743"/>
                    <a:pt x="11" y="743"/>
                  </a:cubicBezTo>
                  <a:cubicBezTo>
                    <a:pt x="7" y="742"/>
                    <a:pt x="7" y="742"/>
                    <a:pt x="7" y="742"/>
                  </a:cubicBezTo>
                  <a:cubicBezTo>
                    <a:pt x="4" y="753"/>
                    <a:pt x="4" y="753"/>
                    <a:pt x="4" y="753"/>
                  </a:cubicBezTo>
                  <a:cubicBezTo>
                    <a:pt x="4" y="755"/>
                    <a:pt x="4" y="756"/>
                    <a:pt x="6" y="757"/>
                  </a:cubicBezTo>
                  <a:cubicBezTo>
                    <a:pt x="8" y="758"/>
                    <a:pt x="8" y="758"/>
                    <a:pt x="8" y="758"/>
                  </a:cubicBezTo>
                  <a:cubicBezTo>
                    <a:pt x="10" y="755"/>
                    <a:pt x="10" y="755"/>
                    <a:pt x="10" y="755"/>
                  </a:cubicBezTo>
                  <a:cubicBezTo>
                    <a:pt x="6" y="755"/>
                    <a:pt x="6" y="755"/>
                    <a:pt x="6" y="755"/>
                  </a:cubicBezTo>
                  <a:cubicBezTo>
                    <a:pt x="4" y="769"/>
                    <a:pt x="4" y="769"/>
                    <a:pt x="4" y="769"/>
                  </a:cubicBezTo>
                  <a:cubicBezTo>
                    <a:pt x="4" y="770"/>
                    <a:pt x="5" y="772"/>
                    <a:pt x="6" y="773"/>
                  </a:cubicBezTo>
                  <a:cubicBezTo>
                    <a:pt x="8" y="774"/>
                    <a:pt x="8" y="774"/>
                    <a:pt x="8" y="774"/>
                  </a:cubicBezTo>
                  <a:cubicBezTo>
                    <a:pt x="10" y="771"/>
                    <a:pt x="10" y="771"/>
                    <a:pt x="10" y="771"/>
                  </a:cubicBezTo>
                  <a:cubicBezTo>
                    <a:pt x="6" y="769"/>
                    <a:pt x="6" y="769"/>
                    <a:pt x="6" y="769"/>
                  </a:cubicBezTo>
                  <a:cubicBezTo>
                    <a:pt x="1" y="784"/>
                    <a:pt x="1" y="784"/>
                    <a:pt x="1" y="784"/>
                  </a:cubicBezTo>
                  <a:cubicBezTo>
                    <a:pt x="1" y="785"/>
                    <a:pt x="1" y="787"/>
                    <a:pt x="3" y="788"/>
                  </a:cubicBezTo>
                  <a:cubicBezTo>
                    <a:pt x="9" y="792"/>
                    <a:pt x="9" y="792"/>
                    <a:pt x="9" y="792"/>
                  </a:cubicBezTo>
                  <a:cubicBezTo>
                    <a:pt x="11" y="793"/>
                    <a:pt x="13" y="792"/>
                    <a:pt x="14" y="791"/>
                  </a:cubicBezTo>
                  <a:cubicBezTo>
                    <a:pt x="15" y="789"/>
                    <a:pt x="15" y="786"/>
                    <a:pt x="13" y="785"/>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5" name="Freeform 558"/>
            <p:cNvSpPr/>
            <p:nvPr/>
          </p:nvSpPr>
          <p:spPr bwMode="auto">
            <a:xfrm>
              <a:off x="7931150" y="3894138"/>
              <a:ext cx="792163" cy="784225"/>
            </a:xfrm>
            <a:custGeom>
              <a:avLst/>
              <a:gdLst>
                <a:gd name="T0" fmla="*/ 88 w 800"/>
                <a:gd name="T1" fmla="*/ 783 h 792"/>
                <a:gd name="T2" fmla="*/ 123 w 800"/>
                <a:gd name="T3" fmla="*/ 787 h 792"/>
                <a:gd name="T4" fmla="*/ 172 w 800"/>
                <a:gd name="T5" fmla="*/ 789 h 792"/>
                <a:gd name="T6" fmla="*/ 228 w 800"/>
                <a:gd name="T7" fmla="*/ 786 h 792"/>
                <a:gd name="T8" fmla="*/ 253 w 800"/>
                <a:gd name="T9" fmla="*/ 789 h 792"/>
                <a:gd name="T10" fmla="*/ 305 w 800"/>
                <a:gd name="T11" fmla="*/ 787 h 792"/>
                <a:gd name="T12" fmla="*/ 329 w 800"/>
                <a:gd name="T13" fmla="*/ 790 h 792"/>
                <a:gd name="T14" fmla="*/ 374 w 800"/>
                <a:gd name="T15" fmla="*/ 783 h 792"/>
                <a:gd name="T16" fmla="*/ 421 w 800"/>
                <a:gd name="T17" fmla="*/ 782 h 792"/>
                <a:gd name="T18" fmla="*/ 450 w 800"/>
                <a:gd name="T19" fmla="*/ 786 h 792"/>
                <a:gd name="T20" fmla="*/ 484 w 800"/>
                <a:gd name="T21" fmla="*/ 780 h 792"/>
                <a:gd name="T22" fmla="*/ 501 w 800"/>
                <a:gd name="T23" fmla="*/ 787 h 792"/>
                <a:gd name="T24" fmla="*/ 522 w 800"/>
                <a:gd name="T25" fmla="*/ 787 h 792"/>
                <a:gd name="T26" fmla="*/ 582 w 800"/>
                <a:gd name="T27" fmla="*/ 786 h 792"/>
                <a:gd name="T28" fmla="*/ 662 w 800"/>
                <a:gd name="T29" fmla="*/ 787 h 792"/>
                <a:gd name="T30" fmla="*/ 702 w 800"/>
                <a:gd name="T31" fmla="*/ 791 h 792"/>
                <a:gd name="T32" fmla="*/ 728 w 800"/>
                <a:gd name="T33" fmla="*/ 787 h 792"/>
                <a:gd name="T34" fmla="*/ 797 w 800"/>
                <a:gd name="T35" fmla="*/ 763 h 792"/>
                <a:gd name="T36" fmla="*/ 792 w 800"/>
                <a:gd name="T37" fmla="*/ 724 h 792"/>
                <a:gd name="T38" fmla="*/ 795 w 800"/>
                <a:gd name="T39" fmla="*/ 621 h 792"/>
                <a:gd name="T40" fmla="*/ 796 w 800"/>
                <a:gd name="T41" fmla="*/ 539 h 792"/>
                <a:gd name="T42" fmla="*/ 794 w 800"/>
                <a:gd name="T43" fmla="*/ 483 h 792"/>
                <a:gd name="T44" fmla="*/ 797 w 800"/>
                <a:gd name="T45" fmla="*/ 372 h 792"/>
                <a:gd name="T46" fmla="*/ 793 w 800"/>
                <a:gd name="T47" fmla="*/ 327 h 792"/>
                <a:gd name="T48" fmla="*/ 794 w 800"/>
                <a:gd name="T49" fmla="*/ 253 h 792"/>
                <a:gd name="T50" fmla="*/ 793 w 800"/>
                <a:gd name="T51" fmla="*/ 201 h 792"/>
                <a:gd name="T52" fmla="*/ 792 w 800"/>
                <a:gd name="T53" fmla="*/ 204 h 792"/>
                <a:gd name="T54" fmla="*/ 794 w 800"/>
                <a:gd name="T55" fmla="*/ 118 h 792"/>
                <a:gd name="T56" fmla="*/ 792 w 800"/>
                <a:gd name="T57" fmla="*/ 37 h 792"/>
                <a:gd name="T58" fmla="*/ 790 w 800"/>
                <a:gd name="T59" fmla="*/ 25 h 792"/>
                <a:gd name="T60" fmla="*/ 788 w 800"/>
                <a:gd name="T61" fmla="*/ 106 h 792"/>
                <a:gd name="T62" fmla="*/ 790 w 800"/>
                <a:gd name="T63" fmla="*/ 157 h 792"/>
                <a:gd name="T64" fmla="*/ 785 w 800"/>
                <a:gd name="T65" fmla="*/ 201 h 792"/>
                <a:gd name="T66" fmla="*/ 788 w 800"/>
                <a:gd name="T67" fmla="*/ 218 h 792"/>
                <a:gd name="T68" fmla="*/ 788 w 800"/>
                <a:gd name="T69" fmla="*/ 258 h 792"/>
                <a:gd name="T70" fmla="*/ 788 w 800"/>
                <a:gd name="T71" fmla="*/ 327 h 792"/>
                <a:gd name="T72" fmla="*/ 788 w 800"/>
                <a:gd name="T73" fmla="*/ 423 h 792"/>
                <a:gd name="T74" fmla="*/ 784 w 800"/>
                <a:gd name="T75" fmla="*/ 501 h 792"/>
                <a:gd name="T76" fmla="*/ 792 w 800"/>
                <a:gd name="T77" fmla="*/ 538 h 792"/>
                <a:gd name="T78" fmla="*/ 787 w 800"/>
                <a:gd name="T79" fmla="*/ 623 h 792"/>
                <a:gd name="T80" fmla="*/ 786 w 800"/>
                <a:gd name="T81" fmla="*/ 726 h 792"/>
                <a:gd name="T82" fmla="*/ 789 w 800"/>
                <a:gd name="T83" fmla="*/ 762 h 792"/>
                <a:gd name="T84" fmla="*/ 729 w 800"/>
                <a:gd name="T85" fmla="*/ 779 h 792"/>
                <a:gd name="T86" fmla="*/ 677 w 800"/>
                <a:gd name="T87" fmla="*/ 784 h 792"/>
                <a:gd name="T88" fmla="*/ 659 w 800"/>
                <a:gd name="T89" fmla="*/ 782 h 792"/>
                <a:gd name="T90" fmla="*/ 577 w 800"/>
                <a:gd name="T91" fmla="*/ 783 h 792"/>
                <a:gd name="T92" fmla="*/ 556 w 800"/>
                <a:gd name="T93" fmla="*/ 785 h 792"/>
                <a:gd name="T94" fmla="*/ 523 w 800"/>
                <a:gd name="T95" fmla="*/ 784 h 792"/>
                <a:gd name="T96" fmla="*/ 498 w 800"/>
                <a:gd name="T97" fmla="*/ 782 h 792"/>
                <a:gd name="T98" fmla="*/ 453 w 800"/>
                <a:gd name="T99" fmla="*/ 785 h 792"/>
                <a:gd name="T100" fmla="*/ 424 w 800"/>
                <a:gd name="T101" fmla="*/ 778 h 792"/>
                <a:gd name="T102" fmla="*/ 408 w 800"/>
                <a:gd name="T103" fmla="*/ 787 h 792"/>
                <a:gd name="T104" fmla="*/ 375 w 800"/>
                <a:gd name="T105" fmla="*/ 781 h 792"/>
                <a:gd name="T106" fmla="*/ 327 w 800"/>
                <a:gd name="T107" fmla="*/ 782 h 792"/>
                <a:gd name="T108" fmla="*/ 305 w 800"/>
                <a:gd name="T109" fmla="*/ 791 h 792"/>
                <a:gd name="T110" fmla="*/ 254 w 800"/>
                <a:gd name="T111" fmla="*/ 785 h 792"/>
                <a:gd name="T112" fmla="*/ 198 w 800"/>
                <a:gd name="T113" fmla="*/ 779 h 792"/>
                <a:gd name="T114" fmla="*/ 176 w 800"/>
                <a:gd name="T115" fmla="*/ 784 h 792"/>
                <a:gd name="T116" fmla="*/ 123 w 800"/>
                <a:gd name="T117" fmla="*/ 785 h 792"/>
                <a:gd name="T118" fmla="*/ 101 w 800"/>
                <a:gd name="T119" fmla="*/ 779 h 792"/>
                <a:gd name="T120" fmla="*/ 85 w 800"/>
                <a:gd name="T121" fmla="*/ 784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0" h="792">
                  <a:moveTo>
                    <a:pt x="8" y="783"/>
                  </a:moveTo>
                  <a:cubicBezTo>
                    <a:pt x="6" y="781"/>
                    <a:pt x="6" y="781"/>
                    <a:pt x="6" y="781"/>
                  </a:cubicBezTo>
                  <a:cubicBezTo>
                    <a:pt x="4" y="785"/>
                    <a:pt x="4" y="785"/>
                    <a:pt x="4" y="785"/>
                  </a:cubicBezTo>
                  <a:cubicBezTo>
                    <a:pt x="4" y="789"/>
                    <a:pt x="4" y="789"/>
                    <a:pt x="4" y="789"/>
                  </a:cubicBezTo>
                  <a:cubicBezTo>
                    <a:pt x="32" y="791"/>
                    <a:pt x="32" y="791"/>
                    <a:pt x="32" y="791"/>
                  </a:cubicBezTo>
                  <a:cubicBezTo>
                    <a:pt x="34" y="791"/>
                    <a:pt x="36" y="790"/>
                    <a:pt x="36" y="788"/>
                  </a:cubicBezTo>
                  <a:cubicBezTo>
                    <a:pt x="37" y="787"/>
                    <a:pt x="36" y="785"/>
                    <a:pt x="35" y="784"/>
                  </a:cubicBezTo>
                  <a:cubicBezTo>
                    <a:pt x="30" y="781"/>
                    <a:pt x="30" y="781"/>
                    <a:pt x="30" y="781"/>
                  </a:cubicBezTo>
                  <a:cubicBezTo>
                    <a:pt x="28" y="784"/>
                    <a:pt x="28" y="784"/>
                    <a:pt x="28" y="784"/>
                  </a:cubicBezTo>
                  <a:cubicBezTo>
                    <a:pt x="28" y="788"/>
                    <a:pt x="28" y="788"/>
                    <a:pt x="28" y="788"/>
                  </a:cubicBezTo>
                  <a:cubicBezTo>
                    <a:pt x="55" y="790"/>
                    <a:pt x="55" y="790"/>
                    <a:pt x="55" y="790"/>
                  </a:cubicBezTo>
                  <a:cubicBezTo>
                    <a:pt x="56" y="790"/>
                    <a:pt x="58" y="789"/>
                    <a:pt x="59" y="787"/>
                  </a:cubicBezTo>
                  <a:cubicBezTo>
                    <a:pt x="59" y="785"/>
                    <a:pt x="58" y="784"/>
                    <a:pt x="57" y="783"/>
                  </a:cubicBezTo>
                  <a:cubicBezTo>
                    <a:pt x="53" y="780"/>
                    <a:pt x="53" y="780"/>
                    <a:pt x="53" y="780"/>
                  </a:cubicBezTo>
                  <a:cubicBezTo>
                    <a:pt x="51" y="784"/>
                    <a:pt x="51" y="784"/>
                    <a:pt x="51" y="784"/>
                  </a:cubicBezTo>
                  <a:cubicBezTo>
                    <a:pt x="51" y="787"/>
                    <a:pt x="51" y="787"/>
                    <a:pt x="51" y="787"/>
                  </a:cubicBezTo>
                  <a:cubicBezTo>
                    <a:pt x="51" y="787"/>
                    <a:pt x="57" y="788"/>
                    <a:pt x="65" y="789"/>
                  </a:cubicBezTo>
                  <a:cubicBezTo>
                    <a:pt x="68" y="789"/>
                    <a:pt x="72" y="789"/>
                    <a:pt x="76" y="790"/>
                  </a:cubicBezTo>
                  <a:cubicBezTo>
                    <a:pt x="79" y="790"/>
                    <a:pt x="82" y="790"/>
                    <a:pt x="84" y="790"/>
                  </a:cubicBezTo>
                  <a:cubicBezTo>
                    <a:pt x="85" y="790"/>
                    <a:pt x="85" y="790"/>
                    <a:pt x="86" y="790"/>
                  </a:cubicBezTo>
                  <a:cubicBezTo>
                    <a:pt x="86" y="790"/>
                    <a:pt x="86" y="790"/>
                    <a:pt x="87" y="790"/>
                  </a:cubicBezTo>
                  <a:cubicBezTo>
                    <a:pt x="87" y="790"/>
                    <a:pt x="87" y="790"/>
                    <a:pt x="87" y="789"/>
                  </a:cubicBezTo>
                  <a:cubicBezTo>
                    <a:pt x="88" y="789"/>
                    <a:pt x="88" y="789"/>
                    <a:pt x="89" y="788"/>
                  </a:cubicBezTo>
                  <a:cubicBezTo>
                    <a:pt x="90" y="787"/>
                    <a:pt x="90" y="786"/>
                    <a:pt x="89" y="785"/>
                  </a:cubicBezTo>
                  <a:cubicBezTo>
                    <a:pt x="89" y="784"/>
                    <a:pt x="89" y="783"/>
                    <a:pt x="88" y="783"/>
                  </a:cubicBezTo>
                  <a:cubicBezTo>
                    <a:pt x="85" y="781"/>
                    <a:pt x="85" y="781"/>
                    <a:pt x="85" y="781"/>
                  </a:cubicBezTo>
                  <a:cubicBezTo>
                    <a:pt x="83" y="785"/>
                    <a:pt x="83" y="785"/>
                    <a:pt x="83" y="785"/>
                  </a:cubicBezTo>
                  <a:cubicBezTo>
                    <a:pt x="83" y="788"/>
                    <a:pt x="83" y="788"/>
                    <a:pt x="83" y="788"/>
                  </a:cubicBezTo>
                  <a:cubicBezTo>
                    <a:pt x="104" y="788"/>
                    <a:pt x="104" y="788"/>
                    <a:pt x="104" y="788"/>
                  </a:cubicBezTo>
                  <a:cubicBezTo>
                    <a:pt x="105" y="788"/>
                    <a:pt x="107" y="787"/>
                    <a:pt x="107" y="786"/>
                  </a:cubicBezTo>
                  <a:cubicBezTo>
                    <a:pt x="108" y="784"/>
                    <a:pt x="107" y="782"/>
                    <a:pt x="106" y="781"/>
                  </a:cubicBezTo>
                  <a:cubicBezTo>
                    <a:pt x="103" y="780"/>
                    <a:pt x="103" y="780"/>
                    <a:pt x="103" y="780"/>
                  </a:cubicBezTo>
                  <a:cubicBezTo>
                    <a:pt x="101" y="783"/>
                    <a:pt x="101" y="783"/>
                    <a:pt x="101" y="783"/>
                  </a:cubicBezTo>
                  <a:cubicBezTo>
                    <a:pt x="101" y="787"/>
                    <a:pt x="101" y="787"/>
                    <a:pt x="101" y="787"/>
                  </a:cubicBezTo>
                  <a:cubicBezTo>
                    <a:pt x="101" y="787"/>
                    <a:pt x="105" y="787"/>
                    <a:pt x="110" y="788"/>
                  </a:cubicBezTo>
                  <a:cubicBezTo>
                    <a:pt x="112" y="788"/>
                    <a:pt x="115" y="788"/>
                    <a:pt x="117" y="788"/>
                  </a:cubicBezTo>
                  <a:cubicBezTo>
                    <a:pt x="119" y="789"/>
                    <a:pt x="121" y="789"/>
                    <a:pt x="122" y="789"/>
                  </a:cubicBezTo>
                  <a:cubicBezTo>
                    <a:pt x="123" y="789"/>
                    <a:pt x="123" y="789"/>
                    <a:pt x="123" y="789"/>
                  </a:cubicBezTo>
                  <a:cubicBezTo>
                    <a:pt x="124" y="789"/>
                    <a:pt x="124" y="789"/>
                    <a:pt x="124" y="788"/>
                  </a:cubicBezTo>
                  <a:cubicBezTo>
                    <a:pt x="124" y="788"/>
                    <a:pt x="125" y="788"/>
                    <a:pt x="125" y="788"/>
                  </a:cubicBezTo>
                  <a:cubicBezTo>
                    <a:pt x="125" y="788"/>
                    <a:pt x="126" y="788"/>
                    <a:pt x="126" y="787"/>
                  </a:cubicBezTo>
                  <a:cubicBezTo>
                    <a:pt x="128" y="785"/>
                    <a:pt x="127" y="782"/>
                    <a:pt x="125" y="781"/>
                  </a:cubicBezTo>
                  <a:cubicBezTo>
                    <a:pt x="123" y="780"/>
                    <a:pt x="123" y="780"/>
                    <a:pt x="123" y="780"/>
                  </a:cubicBezTo>
                  <a:cubicBezTo>
                    <a:pt x="121" y="783"/>
                    <a:pt x="121" y="783"/>
                    <a:pt x="121" y="783"/>
                  </a:cubicBezTo>
                  <a:cubicBezTo>
                    <a:pt x="125" y="786"/>
                    <a:pt x="125" y="786"/>
                    <a:pt x="125" y="786"/>
                  </a:cubicBezTo>
                  <a:cubicBezTo>
                    <a:pt x="121" y="784"/>
                    <a:pt x="121" y="784"/>
                    <a:pt x="121" y="784"/>
                  </a:cubicBezTo>
                  <a:cubicBezTo>
                    <a:pt x="123" y="787"/>
                    <a:pt x="123" y="787"/>
                    <a:pt x="123" y="787"/>
                  </a:cubicBezTo>
                  <a:cubicBezTo>
                    <a:pt x="123" y="787"/>
                    <a:pt x="124" y="786"/>
                    <a:pt x="125" y="786"/>
                  </a:cubicBezTo>
                  <a:cubicBezTo>
                    <a:pt x="121" y="784"/>
                    <a:pt x="121" y="784"/>
                    <a:pt x="121" y="784"/>
                  </a:cubicBezTo>
                  <a:cubicBezTo>
                    <a:pt x="123" y="787"/>
                    <a:pt x="123" y="787"/>
                    <a:pt x="123" y="787"/>
                  </a:cubicBezTo>
                  <a:cubicBezTo>
                    <a:pt x="122" y="784"/>
                    <a:pt x="122" y="784"/>
                    <a:pt x="122" y="784"/>
                  </a:cubicBezTo>
                  <a:cubicBezTo>
                    <a:pt x="122" y="787"/>
                    <a:pt x="122" y="787"/>
                    <a:pt x="122" y="787"/>
                  </a:cubicBezTo>
                  <a:cubicBezTo>
                    <a:pt x="122" y="787"/>
                    <a:pt x="123" y="787"/>
                    <a:pt x="123" y="787"/>
                  </a:cubicBezTo>
                  <a:cubicBezTo>
                    <a:pt x="122" y="784"/>
                    <a:pt x="122" y="784"/>
                    <a:pt x="122" y="784"/>
                  </a:cubicBezTo>
                  <a:cubicBezTo>
                    <a:pt x="122" y="787"/>
                    <a:pt x="122" y="787"/>
                    <a:pt x="122" y="787"/>
                  </a:cubicBezTo>
                  <a:cubicBezTo>
                    <a:pt x="122" y="785"/>
                    <a:pt x="122" y="785"/>
                    <a:pt x="122" y="785"/>
                  </a:cubicBezTo>
                  <a:cubicBezTo>
                    <a:pt x="122" y="787"/>
                    <a:pt x="122" y="787"/>
                    <a:pt x="122" y="787"/>
                  </a:cubicBezTo>
                  <a:cubicBezTo>
                    <a:pt x="122" y="787"/>
                    <a:pt x="122" y="787"/>
                    <a:pt x="122" y="787"/>
                  </a:cubicBezTo>
                  <a:cubicBezTo>
                    <a:pt x="122" y="785"/>
                    <a:pt x="122" y="785"/>
                    <a:pt x="122" y="785"/>
                  </a:cubicBezTo>
                  <a:cubicBezTo>
                    <a:pt x="122" y="787"/>
                    <a:pt x="122" y="787"/>
                    <a:pt x="122" y="787"/>
                  </a:cubicBezTo>
                  <a:cubicBezTo>
                    <a:pt x="122" y="787"/>
                    <a:pt x="122" y="787"/>
                    <a:pt x="122" y="787"/>
                  </a:cubicBezTo>
                  <a:cubicBezTo>
                    <a:pt x="122" y="787"/>
                    <a:pt x="122" y="787"/>
                    <a:pt x="122" y="787"/>
                  </a:cubicBezTo>
                  <a:cubicBezTo>
                    <a:pt x="122" y="787"/>
                    <a:pt x="122" y="787"/>
                    <a:pt x="122" y="787"/>
                  </a:cubicBezTo>
                  <a:cubicBezTo>
                    <a:pt x="122" y="787"/>
                    <a:pt x="122" y="787"/>
                    <a:pt x="122" y="787"/>
                  </a:cubicBezTo>
                  <a:cubicBezTo>
                    <a:pt x="122" y="787"/>
                    <a:pt x="122" y="787"/>
                    <a:pt x="122" y="787"/>
                  </a:cubicBezTo>
                  <a:cubicBezTo>
                    <a:pt x="122" y="787"/>
                    <a:pt x="122" y="787"/>
                    <a:pt x="122" y="787"/>
                  </a:cubicBezTo>
                  <a:cubicBezTo>
                    <a:pt x="123" y="787"/>
                    <a:pt x="125" y="787"/>
                    <a:pt x="128" y="788"/>
                  </a:cubicBezTo>
                  <a:cubicBezTo>
                    <a:pt x="131" y="788"/>
                    <a:pt x="136" y="788"/>
                    <a:pt x="140" y="789"/>
                  </a:cubicBezTo>
                  <a:cubicBezTo>
                    <a:pt x="143" y="789"/>
                    <a:pt x="146" y="789"/>
                    <a:pt x="146" y="789"/>
                  </a:cubicBezTo>
                  <a:cubicBezTo>
                    <a:pt x="148" y="789"/>
                    <a:pt x="149" y="788"/>
                    <a:pt x="150" y="787"/>
                  </a:cubicBezTo>
                  <a:cubicBezTo>
                    <a:pt x="151" y="785"/>
                    <a:pt x="150" y="783"/>
                    <a:pt x="148" y="782"/>
                  </a:cubicBezTo>
                  <a:cubicBezTo>
                    <a:pt x="147" y="781"/>
                    <a:pt x="147" y="781"/>
                    <a:pt x="147" y="781"/>
                  </a:cubicBezTo>
                  <a:cubicBezTo>
                    <a:pt x="145" y="784"/>
                    <a:pt x="145" y="784"/>
                    <a:pt x="145" y="784"/>
                  </a:cubicBezTo>
                  <a:cubicBezTo>
                    <a:pt x="145" y="788"/>
                    <a:pt x="145" y="788"/>
                    <a:pt x="145" y="788"/>
                  </a:cubicBezTo>
                  <a:cubicBezTo>
                    <a:pt x="145" y="788"/>
                    <a:pt x="164" y="789"/>
                    <a:pt x="172" y="789"/>
                  </a:cubicBezTo>
                  <a:cubicBezTo>
                    <a:pt x="173" y="789"/>
                    <a:pt x="174" y="789"/>
                    <a:pt x="175" y="789"/>
                  </a:cubicBezTo>
                  <a:cubicBezTo>
                    <a:pt x="175" y="789"/>
                    <a:pt x="176" y="789"/>
                    <a:pt x="176" y="789"/>
                  </a:cubicBezTo>
                  <a:cubicBezTo>
                    <a:pt x="177" y="789"/>
                    <a:pt x="177" y="789"/>
                    <a:pt x="177" y="789"/>
                  </a:cubicBezTo>
                  <a:cubicBezTo>
                    <a:pt x="178" y="789"/>
                    <a:pt x="178" y="789"/>
                    <a:pt x="178" y="789"/>
                  </a:cubicBezTo>
                  <a:cubicBezTo>
                    <a:pt x="178" y="788"/>
                    <a:pt x="178" y="788"/>
                    <a:pt x="178" y="788"/>
                  </a:cubicBezTo>
                  <a:cubicBezTo>
                    <a:pt x="178" y="788"/>
                    <a:pt x="179" y="788"/>
                    <a:pt x="179" y="787"/>
                  </a:cubicBezTo>
                  <a:cubicBezTo>
                    <a:pt x="180" y="785"/>
                    <a:pt x="180" y="783"/>
                    <a:pt x="178" y="782"/>
                  </a:cubicBezTo>
                  <a:cubicBezTo>
                    <a:pt x="175" y="780"/>
                    <a:pt x="175" y="780"/>
                    <a:pt x="175" y="780"/>
                  </a:cubicBezTo>
                  <a:cubicBezTo>
                    <a:pt x="173" y="783"/>
                    <a:pt x="173" y="783"/>
                    <a:pt x="173" y="783"/>
                  </a:cubicBezTo>
                  <a:cubicBezTo>
                    <a:pt x="172" y="787"/>
                    <a:pt x="172" y="787"/>
                    <a:pt x="172" y="787"/>
                  </a:cubicBezTo>
                  <a:cubicBezTo>
                    <a:pt x="204" y="792"/>
                    <a:pt x="204" y="792"/>
                    <a:pt x="204" y="792"/>
                  </a:cubicBezTo>
                  <a:cubicBezTo>
                    <a:pt x="206" y="792"/>
                    <a:pt x="208" y="791"/>
                    <a:pt x="208" y="789"/>
                  </a:cubicBezTo>
                  <a:cubicBezTo>
                    <a:pt x="209" y="788"/>
                    <a:pt x="208" y="786"/>
                    <a:pt x="207" y="785"/>
                  </a:cubicBezTo>
                  <a:cubicBezTo>
                    <a:pt x="199" y="780"/>
                    <a:pt x="199" y="780"/>
                    <a:pt x="199" y="780"/>
                  </a:cubicBezTo>
                  <a:cubicBezTo>
                    <a:pt x="197" y="783"/>
                    <a:pt x="197" y="783"/>
                    <a:pt x="197" y="783"/>
                  </a:cubicBezTo>
                  <a:cubicBezTo>
                    <a:pt x="197" y="787"/>
                    <a:pt x="197" y="787"/>
                    <a:pt x="197" y="787"/>
                  </a:cubicBezTo>
                  <a:cubicBezTo>
                    <a:pt x="230" y="792"/>
                    <a:pt x="230" y="792"/>
                    <a:pt x="230" y="792"/>
                  </a:cubicBezTo>
                  <a:cubicBezTo>
                    <a:pt x="232" y="792"/>
                    <a:pt x="234" y="791"/>
                    <a:pt x="234" y="789"/>
                  </a:cubicBezTo>
                  <a:cubicBezTo>
                    <a:pt x="235" y="787"/>
                    <a:pt x="234" y="785"/>
                    <a:pt x="233" y="784"/>
                  </a:cubicBezTo>
                  <a:cubicBezTo>
                    <a:pt x="227" y="781"/>
                    <a:pt x="227" y="781"/>
                    <a:pt x="227" y="781"/>
                  </a:cubicBezTo>
                  <a:cubicBezTo>
                    <a:pt x="225" y="784"/>
                    <a:pt x="225" y="784"/>
                    <a:pt x="225" y="784"/>
                  </a:cubicBezTo>
                  <a:cubicBezTo>
                    <a:pt x="228" y="786"/>
                    <a:pt x="228" y="786"/>
                    <a:pt x="228" y="786"/>
                  </a:cubicBezTo>
                  <a:cubicBezTo>
                    <a:pt x="225" y="784"/>
                    <a:pt x="225" y="784"/>
                    <a:pt x="225" y="784"/>
                  </a:cubicBezTo>
                  <a:cubicBezTo>
                    <a:pt x="227" y="787"/>
                    <a:pt x="227" y="787"/>
                    <a:pt x="227" y="787"/>
                  </a:cubicBezTo>
                  <a:cubicBezTo>
                    <a:pt x="227" y="787"/>
                    <a:pt x="227" y="787"/>
                    <a:pt x="228" y="786"/>
                  </a:cubicBezTo>
                  <a:cubicBezTo>
                    <a:pt x="225" y="784"/>
                    <a:pt x="225" y="784"/>
                    <a:pt x="225" y="784"/>
                  </a:cubicBezTo>
                  <a:cubicBezTo>
                    <a:pt x="227" y="787"/>
                    <a:pt x="227" y="787"/>
                    <a:pt x="227" y="787"/>
                  </a:cubicBezTo>
                  <a:cubicBezTo>
                    <a:pt x="225" y="784"/>
                    <a:pt x="225" y="784"/>
                    <a:pt x="225" y="784"/>
                  </a:cubicBezTo>
                  <a:cubicBezTo>
                    <a:pt x="226" y="788"/>
                    <a:pt x="226" y="788"/>
                    <a:pt x="226" y="788"/>
                  </a:cubicBezTo>
                  <a:cubicBezTo>
                    <a:pt x="226" y="788"/>
                    <a:pt x="226" y="788"/>
                    <a:pt x="227" y="787"/>
                  </a:cubicBezTo>
                  <a:cubicBezTo>
                    <a:pt x="225" y="784"/>
                    <a:pt x="225" y="784"/>
                    <a:pt x="225" y="784"/>
                  </a:cubicBezTo>
                  <a:cubicBezTo>
                    <a:pt x="226" y="788"/>
                    <a:pt x="226" y="788"/>
                    <a:pt x="226" y="788"/>
                  </a:cubicBezTo>
                  <a:cubicBezTo>
                    <a:pt x="225" y="784"/>
                    <a:pt x="225" y="784"/>
                    <a:pt x="225" y="784"/>
                  </a:cubicBezTo>
                  <a:cubicBezTo>
                    <a:pt x="225" y="788"/>
                    <a:pt x="225" y="788"/>
                    <a:pt x="225" y="788"/>
                  </a:cubicBezTo>
                  <a:cubicBezTo>
                    <a:pt x="226" y="788"/>
                    <a:pt x="226" y="788"/>
                    <a:pt x="226" y="788"/>
                  </a:cubicBezTo>
                  <a:cubicBezTo>
                    <a:pt x="225" y="784"/>
                    <a:pt x="225" y="784"/>
                    <a:pt x="225" y="784"/>
                  </a:cubicBezTo>
                  <a:cubicBezTo>
                    <a:pt x="225" y="788"/>
                    <a:pt x="225" y="788"/>
                    <a:pt x="225" y="788"/>
                  </a:cubicBezTo>
                  <a:cubicBezTo>
                    <a:pt x="225" y="785"/>
                    <a:pt x="225" y="785"/>
                    <a:pt x="225" y="785"/>
                  </a:cubicBezTo>
                  <a:cubicBezTo>
                    <a:pt x="225" y="788"/>
                    <a:pt x="225" y="788"/>
                    <a:pt x="225" y="788"/>
                  </a:cubicBezTo>
                  <a:cubicBezTo>
                    <a:pt x="225" y="788"/>
                    <a:pt x="225" y="788"/>
                    <a:pt x="225" y="788"/>
                  </a:cubicBezTo>
                  <a:cubicBezTo>
                    <a:pt x="225" y="785"/>
                    <a:pt x="225" y="785"/>
                    <a:pt x="225" y="785"/>
                  </a:cubicBezTo>
                  <a:cubicBezTo>
                    <a:pt x="225" y="788"/>
                    <a:pt x="225" y="788"/>
                    <a:pt x="225" y="788"/>
                  </a:cubicBezTo>
                  <a:cubicBezTo>
                    <a:pt x="225" y="787"/>
                    <a:pt x="225" y="787"/>
                    <a:pt x="225" y="787"/>
                  </a:cubicBezTo>
                  <a:cubicBezTo>
                    <a:pt x="225" y="788"/>
                    <a:pt x="225" y="788"/>
                    <a:pt x="225" y="788"/>
                  </a:cubicBezTo>
                  <a:cubicBezTo>
                    <a:pt x="225" y="788"/>
                    <a:pt x="225" y="788"/>
                    <a:pt x="225" y="788"/>
                  </a:cubicBezTo>
                  <a:cubicBezTo>
                    <a:pt x="225" y="787"/>
                    <a:pt x="225" y="787"/>
                    <a:pt x="225" y="787"/>
                  </a:cubicBezTo>
                  <a:cubicBezTo>
                    <a:pt x="225" y="788"/>
                    <a:pt x="225" y="788"/>
                    <a:pt x="225" y="788"/>
                  </a:cubicBezTo>
                  <a:cubicBezTo>
                    <a:pt x="225" y="788"/>
                    <a:pt x="225" y="788"/>
                    <a:pt x="226" y="788"/>
                  </a:cubicBezTo>
                  <a:cubicBezTo>
                    <a:pt x="229" y="788"/>
                    <a:pt x="235" y="788"/>
                    <a:pt x="240" y="789"/>
                  </a:cubicBezTo>
                  <a:cubicBezTo>
                    <a:pt x="245" y="789"/>
                    <a:pt x="251" y="789"/>
                    <a:pt x="253" y="789"/>
                  </a:cubicBezTo>
                  <a:cubicBezTo>
                    <a:pt x="254" y="789"/>
                    <a:pt x="254" y="789"/>
                    <a:pt x="254" y="789"/>
                  </a:cubicBezTo>
                  <a:cubicBezTo>
                    <a:pt x="255" y="789"/>
                    <a:pt x="255" y="789"/>
                    <a:pt x="255" y="789"/>
                  </a:cubicBezTo>
                  <a:cubicBezTo>
                    <a:pt x="255" y="789"/>
                    <a:pt x="255" y="789"/>
                    <a:pt x="255" y="789"/>
                  </a:cubicBezTo>
                  <a:cubicBezTo>
                    <a:pt x="256" y="789"/>
                    <a:pt x="256" y="789"/>
                    <a:pt x="256" y="789"/>
                  </a:cubicBezTo>
                  <a:cubicBezTo>
                    <a:pt x="256" y="788"/>
                    <a:pt x="257" y="788"/>
                    <a:pt x="257" y="787"/>
                  </a:cubicBezTo>
                  <a:cubicBezTo>
                    <a:pt x="258" y="787"/>
                    <a:pt x="258" y="786"/>
                    <a:pt x="258" y="785"/>
                  </a:cubicBezTo>
                  <a:cubicBezTo>
                    <a:pt x="257" y="784"/>
                    <a:pt x="257" y="783"/>
                    <a:pt x="256" y="782"/>
                  </a:cubicBezTo>
                  <a:cubicBezTo>
                    <a:pt x="255" y="782"/>
                    <a:pt x="255" y="782"/>
                    <a:pt x="255" y="782"/>
                  </a:cubicBezTo>
                  <a:cubicBezTo>
                    <a:pt x="253" y="785"/>
                    <a:pt x="253" y="785"/>
                    <a:pt x="253" y="785"/>
                  </a:cubicBezTo>
                  <a:cubicBezTo>
                    <a:pt x="253" y="789"/>
                    <a:pt x="253" y="789"/>
                    <a:pt x="253" y="789"/>
                  </a:cubicBezTo>
                  <a:cubicBezTo>
                    <a:pt x="282" y="792"/>
                    <a:pt x="282" y="792"/>
                    <a:pt x="282" y="792"/>
                  </a:cubicBezTo>
                  <a:cubicBezTo>
                    <a:pt x="284" y="792"/>
                    <a:pt x="286" y="791"/>
                    <a:pt x="286" y="789"/>
                  </a:cubicBezTo>
                  <a:cubicBezTo>
                    <a:pt x="287" y="787"/>
                    <a:pt x="286" y="785"/>
                    <a:pt x="285" y="785"/>
                  </a:cubicBezTo>
                  <a:cubicBezTo>
                    <a:pt x="279" y="781"/>
                    <a:pt x="279" y="781"/>
                    <a:pt x="279" y="781"/>
                  </a:cubicBezTo>
                  <a:cubicBezTo>
                    <a:pt x="277" y="784"/>
                    <a:pt x="277" y="784"/>
                    <a:pt x="277" y="784"/>
                  </a:cubicBezTo>
                  <a:cubicBezTo>
                    <a:pt x="277" y="788"/>
                    <a:pt x="277" y="788"/>
                    <a:pt x="277" y="788"/>
                  </a:cubicBezTo>
                  <a:cubicBezTo>
                    <a:pt x="306" y="792"/>
                    <a:pt x="306" y="792"/>
                    <a:pt x="306" y="792"/>
                  </a:cubicBezTo>
                  <a:cubicBezTo>
                    <a:pt x="308" y="792"/>
                    <a:pt x="310" y="791"/>
                    <a:pt x="311" y="789"/>
                  </a:cubicBezTo>
                  <a:cubicBezTo>
                    <a:pt x="311" y="787"/>
                    <a:pt x="310" y="786"/>
                    <a:pt x="309" y="785"/>
                  </a:cubicBezTo>
                  <a:cubicBezTo>
                    <a:pt x="304" y="782"/>
                    <a:pt x="304" y="782"/>
                    <a:pt x="304" y="782"/>
                  </a:cubicBezTo>
                  <a:cubicBezTo>
                    <a:pt x="302" y="785"/>
                    <a:pt x="302" y="785"/>
                    <a:pt x="302" y="785"/>
                  </a:cubicBezTo>
                  <a:cubicBezTo>
                    <a:pt x="305" y="787"/>
                    <a:pt x="305" y="787"/>
                    <a:pt x="305" y="787"/>
                  </a:cubicBezTo>
                  <a:cubicBezTo>
                    <a:pt x="302" y="785"/>
                    <a:pt x="302" y="785"/>
                    <a:pt x="302" y="785"/>
                  </a:cubicBezTo>
                  <a:cubicBezTo>
                    <a:pt x="304" y="788"/>
                    <a:pt x="304" y="788"/>
                    <a:pt x="304" y="788"/>
                  </a:cubicBezTo>
                  <a:cubicBezTo>
                    <a:pt x="304" y="788"/>
                    <a:pt x="305" y="788"/>
                    <a:pt x="305" y="787"/>
                  </a:cubicBezTo>
                  <a:cubicBezTo>
                    <a:pt x="302" y="785"/>
                    <a:pt x="302" y="785"/>
                    <a:pt x="302" y="785"/>
                  </a:cubicBezTo>
                  <a:cubicBezTo>
                    <a:pt x="304" y="788"/>
                    <a:pt x="304" y="788"/>
                    <a:pt x="304" y="788"/>
                  </a:cubicBezTo>
                  <a:cubicBezTo>
                    <a:pt x="302" y="785"/>
                    <a:pt x="302" y="785"/>
                    <a:pt x="302" y="785"/>
                  </a:cubicBezTo>
                  <a:cubicBezTo>
                    <a:pt x="303" y="789"/>
                    <a:pt x="303" y="789"/>
                    <a:pt x="303" y="789"/>
                  </a:cubicBezTo>
                  <a:cubicBezTo>
                    <a:pt x="303" y="789"/>
                    <a:pt x="303" y="789"/>
                    <a:pt x="304" y="788"/>
                  </a:cubicBezTo>
                  <a:cubicBezTo>
                    <a:pt x="302" y="785"/>
                    <a:pt x="302" y="785"/>
                    <a:pt x="302" y="785"/>
                  </a:cubicBezTo>
                  <a:cubicBezTo>
                    <a:pt x="303" y="789"/>
                    <a:pt x="303" y="789"/>
                    <a:pt x="303" y="789"/>
                  </a:cubicBezTo>
                  <a:cubicBezTo>
                    <a:pt x="302" y="785"/>
                    <a:pt x="302" y="785"/>
                    <a:pt x="302" y="785"/>
                  </a:cubicBezTo>
                  <a:cubicBezTo>
                    <a:pt x="302" y="789"/>
                    <a:pt x="302" y="789"/>
                    <a:pt x="302" y="789"/>
                  </a:cubicBezTo>
                  <a:cubicBezTo>
                    <a:pt x="303" y="789"/>
                    <a:pt x="303" y="789"/>
                    <a:pt x="303" y="789"/>
                  </a:cubicBezTo>
                  <a:cubicBezTo>
                    <a:pt x="302" y="785"/>
                    <a:pt x="302" y="785"/>
                    <a:pt x="302" y="785"/>
                  </a:cubicBezTo>
                  <a:cubicBezTo>
                    <a:pt x="302" y="789"/>
                    <a:pt x="302" y="789"/>
                    <a:pt x="302" y="789"/>
                  </a:cubicBezTo>
                  <a:cubicBezTo>
                    <a:pt x="302" y="785"/>
                    <a:pt x="302" y="785"/>
                    <a:pt x="302" y="785"/>
                  </a:cubicBezTo>
                  <a:cubicBezTo>
                    <a:pt x="302" y="789"/>
                    <a:pt x="302" y="789"/>
                    <a:pt x="302" y="789"/>
                  </a:cubicBezTo>
                  <a:cubicBezTo>
                    <a:pt x="302" y="789"/>
                    <a:pt x="302" y="789"/>
                    <a:pt x="302" y="789"/>
                  </a:cubicBezTo>
                  <a:cubicBezTo>
                    <a:pt x="302" y="785"/>
                    <a:pt x="302" y="785"/>
                    <a:pt x="302" y="785"/>
                  </a:cubicBezTo>
                  <a:cubicBezTo>
                    <a:pt x="302" y="789"/>
                    <a:pt x="302" y="789"/>
                    <a:pt x="302" y="789"/>
                  </a:cubicBezTo>
                  <a:cubicBezTo>
                    <a:pt x="302" y="788"/>
                    <a:pt x="302" y="788"/>
                    <a:pt x="302" y="788"/>
                  </a:cubicBezTo>
                  <a:cubicBezTo>
                    <a:pt x="302" y="789"/>
                    <a:pt x="302" y="789"/>
                    <a:pt x="302" y="789"/>
                  </a:cubicBezTo>
                  <a:cubicBezTo>
                    <a:pt x="302" y="789"/>
                    <a:pt x="302" y="789"/>
                    <a:pt x="302" y="789"/>
                  </a:cubicBezTo>
                  <a:cubicBezTo>
                    <a:pt x="302" y="788"/>
                    <a:pt x="302" y="788"/>
                    <a:pt x="302" y="788"/>
                  </a:cubicBezTo>
                  <a:cubicBezTo>
                    <a:pt x="302" y="789"/>
                    <a:pt x="302" y="789"/>
                    <a:pt x="302" y="789"/>
                  </a:cubicBezTo>
                  <a:cubicBezTo>
                    <a:pt x="302" y="789"/>
                    <a:pt x="304" y="789"/>
                    <a:pt x="306" y="789"/>
                  </a:cubicBezTo>
                  <a:cubicBezTo>
                    <a:pt x="311" y="789"/>
                    <a:pt x="322" y="790"/>
                    <a:pt x="327" y="790"/>
                  </a:cubicBezTo>
                  <a:cubicBezTo>
                    <a:pt x="328" y="790"/>
                    <a:pt x="328" y="790"/>
                    <a:pt x="329" y="790"/>
                  </a:cubicBezTo>
                  <a:cubicBezTo>
                    <a:pt x="330" y="790"/>
                    <a:pt x="330" y="790"/>
                    <a:pt x="330" y="790"/>
                  </a:cubicBezTo>
                  <a:cubicBezTo>
                    <a:pt x="330" y="789"/>
                    <a:pt x="330" y="789"/>
                    <a:pt x="330" y="789"/>
                  </a:cubicBezTo>
                  <a:cubicBezTo>
                    <a:pt x="331" y="789"/>
                    <a:pt x="331" y="789"/>
                    <a:pt x="331" y="789"/>
                  </a:cubicBezTo>
                  <a:cubicBezTo>
                    <a:pt x="331" y="789"/>
                    <a:pt x="332" y="789"/>
                    <a:pt x="332" y="788"/>
                  </a:cubicBezTo>
                  <a:cubicBezTo>
                    <a:pt x="333" y="787"/>
                    <a:pt x="333" y="786"/>
                    <a:pt x="333" y="785"/>
                  </a:cubicBezTo>
                  <a:cubicBezTo>
                    <a:pt x="333" y="784"/>
                    <a:pt x="332" y="783"/>
                    <a:pt x="331" y="782"/>
                  </a:cubicBezTo>
                  <a:cubicBezTo>
                    <a:pt x="327" y="780"/>
                    <a:pt x="327" y="780"/>
                    <a:pt x="327" y="780"/>
                  </a:cubicBezTo>
                  <a:cubicBezTo>
                    <a:pt x="325" y="783"/>
                    <a:pt x="325" y="783"/>
                    <a:pt x="325" y="783"/>
                  </a:cubicBezTo>
                  <a:cubicBezTo>
                    <a:pt x="325" y="787"/>
                    <a:pt x="325" y="787"/>
                    <a:pt x="325" y="787"/>
                  </a:cubicBezTo>
                  <a:cubicBezTo>
                    <a:pt x="356" y="788"/>
                    <a:pt x="356" y="788"/>
                    <a:pt x="356" y="788"/>
                  </a:cubicBezTo>
                  <a:cubicBezTo>
                    <a:pt x="357" y="788"/>
                    <a:pt x="359" y="787"/>
                    <a:pt x="359" y="785"/>
                  </a:cubicBezTo>
                  <a:cubicBezTo>
                    <a:pt x="360" y="784"/>
                    <a:pt x="359" y="782"/>
                    <a:pt x="358" y="781"/>
                  </a:cubicBezTo>
                  <a:cubicBezTo>
                    <a:pt x="357" y="780"/>
                    <a:pt x="357" y="780"/>
                    <a:pt x="357" y="780"/>
                  </a:cubicBezTo>
                  <a:cubicBezTo>
                    <a:pt x="355" y="784"/>
                    <a:pt x="355" y="784"/>
                    <a:pt x="355" y="784"/>
                  </a:cubicBezTo>
                  <a:cubicBezTo>
                    <a:pt x="355" y="788"/>
                    <a:pt x="355" y="788"/>
                    <a:pt x="355" y="788"/>
                  </a:cubicBezTo>
                  <a:cubicBezTo>
                    <a:pt x="355" y="788"/>
                    <a:pt x="358" y="788"/>
                    <a:pt x="363" y="788"/>
                  </a:cubicBezTo>
                  <a:cubicBezTo>
                    <a:pt x="367" y="788"/>
                    <a:pt x="372" y="788"/>
                    <a:pt x="374" y="788"/>
                  </a:cubicBezTo>
                  <a:cubicBezTo>
                    <a:pt x="375" y="788"/>
                    <a:pt x="375" y="788"/>
                    <a:pt x="376" y="788"/>
                  </a:cubicBezTo>
                  <a:cubicBezTo>
                    <a:pt x="376" y="788"/>
                    <a:pt x="376" y="788"/>
                    <a:pt x="376" y="788"/>
                  </a:cubicBezTo>
                  <a:cubicBezTo>
                    <a:pt x="377" y="788"/>
                    <a:pt x="377" y="788"/>
                    <a:pt x="377" y="788"/>
                  </a:cubicBezTo>
                  <a:cubicBezTo>
                    <a:pt x="378" y="788"/>
                    <a:pt x="378" y="788"/>
                    <a:pt x="378" y="788"/>
                  </a:cubicBezTo>
                  <a:cubicBezTo>
                    <a:pt x="378" y="788"/>
                    <a:pt x="378" y="787"/>
                    <a:pt x="379" y="786"/>
                  </a:cubicBezTo>
                  <a:cubicBezTo>
                    <a:pt x="380" y="785"/>
                    <a:pt x="380" y="782"/>
                    <a:pt x="378" y="781"/>
                  </a:cubicBezTo>
                  <a:cubicBezTo>
                    <a:pt x="376" y="780"/>
                    <a:pt x="376" y="780"/>
                    <a:pt x="376" y="780"/>
                  </a:cubicBezTo>
                  <a:cubicBezTo>
                    <a:pt x="374" y="783"/>
                    <a:pt x="374" y="783"/>
                    <a:pt x="374" y="783"/>
                  </a:cubicBezTo>
                  <a:cubicBezTo>
                    <a:pt x="373" y="787"/>
                    <a:pt x="373" y="787"/>
                    <a:pt x="373" y="787"/>
                  </a:cubicBezTo>
                  <a:cubicBezTo>
                    <a:pt x="373" y="787"/>
                    <a:pt x="381" y="788"/>
                    <a:pt x="389" y="789"/>
                  </a:cubicBezTo>
                  <a:cubicBezTo>
                    <a:pt x="393" y="790"/>
                    <a:pt x="397" y="791"/>
                    <a:pt x="400" y="791"/>
                  </a:cubicBezTo>
                  <a:cubicBezTo>
                    <a:pt x="402" y="791"/>
                    <a:pt x="404" y="792"/>
                    <a:pt x="405" y="792"/>
                  </a:cubicBezTo>
                  <a:cubicBezTo>
                    <a:pt x="406" y="792"/>
                    <a:pt x="407" y="792"/>
                    <a:pt x="408" y="792"/>
                  </a:cubicBezTo>
                  <a:cubicBezTo>
                    <a:pt x="408" y="792"/>
                    <a:pt x="409" y="792"/>
                    <a:pt x="409" y="792"/>
                  </a:cubicBezTo>
                  <a:cubicBezTo>
                    <a:pt x="409" y="792"/>
                    <a:pt x="410" y="792"/>
                    <a:pt x="410" y="792"/>
                  </a:cubicBezTo>
                  <a:cubicBezTo>
                    <a:pt x="411" y="791"/>
                    <a:pt x="411" y="791"/>
                    <a:pt x="411" y="791"/>
                  </a:cubicBezTo>
                  <a:cubicBezTo>
                    <a:pt x="411" y="791"/>
                    <a:pt x="412" y="791"/>
                    <a:pt x="412" y="790"/>
                  </a:cubicBezTo>
                  <a:cubicBezTo>
                    <a:pt x="413" y="788"/>
                    <a:pt x="413" y="786"/>
                    <a:pt x="411" y="785"/>
                  </a:cubicBezTo>
                  <a:cubicBezTo>
                    <a:pt x="402" y="779"/>
                    <a:pt x="402" y="779"/>
                    <a:pt x="402" y="779"/>
                  </a:cubicBezTo>
                  <a:cubicBezTo>
                    <a:pt x="400" y="782"/>
                    <a:pt x="400" y="782"/>
                    <a:pt x="400" y="782"/>
                  </a:cubicBezTo>
                  <a:cubicBezTo>
                    <a:pt x="399" y="786"/>
                    <a:pt x="399" y="786"/>
                    <a:pt x="399" y="786"/>
                  </a:cubicBezTo>
                  <a:cubicBezTo>
                    <a:pt x="427" y="790"/>
                    <a:pt x="427" y="790"/>
                    <a:pt x="427" y="790"/>
                  </a:cubicBezTo>
                  <a:cubicBezTo>
                    <a:pt x="429" y="790"/>
                    <a:pt x="431" y="789"/>
                    <a:pt x="431" y="787"/>
                  </a:cubicBezTo>
                  <a:cubicBezTo>
                    <a:pt x="432" y="785"/>
                    <a:pt x="431" y="783"/>
                    <a:pt x="430" y="782"/>
                  </a:cubicBezTo>
                  <a:cubicBezTo>
                    <a:pt x="423" y="778"/>
                    <a:pt x="423" y="778"/>
                    <a:pt x="423" y="778"/>
                  </a:cubicBezTo>
                  <a:cubicBezTo>
                    <a:pt x="421" y="782"/>
                    <a:pt x="421" y="782"/>
                    <a:pt x="421" y="782"/>
                  </a:cubicBezTo>
                  <a:cubicBezTo>
                    <a:pt x="424" y="784"/>
                    <a:pt x="424" y="784"/>
                    <a:pt x="424" y="784"/>
                  </a:cubicBezTo>
                  <a:cubicBezTo>
                    <a:pt x="421" y="782"/>
                    <a:pt x="421" y="782"/>
                    <a:pt x="421" y="782"/>
                  </a:cubicBezTo>
                  <a:cubicBezTo>
                    <a:pt x="423" y="785"/>
                    <a:pt x="423" y="785"/>
                    <a:pt x="423" y="785"/>
                  </a:cubicBezTo>
                  <a:cubicBezTo>
                    <a:pt x="423" y="785"/>
                    <a:pt x="424" y="785"/>
                    <a:pt x="424" y="784"/>
                  </a:cubicBezTo>
                  <a:cubicBezTo>
                    <a:pt x="421" y="782"/>
                    <a:pt x="421" y="782"/>
                    <a:pt x="421" y="782"/>
                  </a:cubicBezTo>
                  <a:cubicBezTo>
                    <a:pt x="423" y="785"/>
                    <a:pt x="423" y="785"/>
                    <a:pt x="423" y="785"/>
                  </a:cubicBezTo>
                  <a:cubicBezTo>
                    <a:pt x="421" y="782"/>
                    <a:pt x="421" y="782"/>
                    <a:pt x="421" y="782"/>
                  </a:cubicBezTo>
                  <a:cubicBezTo>
                    <a:pt x="422" y="785"/>
                    <a:pt x="422" y="785"/>
                    <a:pt x="422" y="785"/>
                  </a:cubicBezTo>
                  <a:cubicBezTo>
                    <a:pt x="422" y="785"/>
                    <a:pt x="422" y="785"/>
                    <a:pt x="423" y="785"/>
                  </a:cubicBezTo>
                  <a:cubicBezTo>
                    <a:pt x="421" y="782"/>
                    <a:pt x="421" y="782"/>
                    <a:pt x="421" y="782"/>
                  </a:cubicBezTo>
                  <a:cubicBezTo>
                    <a:pt x="422" y="785"/>
                    <a:pt x="422" y="785"/>
                    <a:pt x="422" y="785"/>
                  </a:cubicBezTo>
                  <a:cubicBezTo>
                    <a:pt x="421" y="784"/>
                    <a:pt x="421" y="784"/>
                    <a:pt x="421" y="784"/>
                  </a:cubicBezTo>
                  <a:cubicBezTo>
                    <a:pt x="421" y="785"/>
                    <a:pt x="421" y="785"/>
                    <a:pt x="421" y="785"/>
                  </a:cubicBezTo>
                  <a:cubicBezTo>
                    <a:pt x="422" y="785"/>
                    <a:pt x="422" y="785"/>
                    <a:pt x="422" y="785"/>
                  </a:cubicBezTo>
                  <a:cubicBezTo>
                    <a:pt x="421" y="784"/>
                    <a:pt x="421" y="784"/>
                    <a:pt x="421" y="784"/>
                  </a:cubicBezTo>
                  <a:cubicBezTo>
                    <a:pt x="421" y="785"/>
                    <a:pt x="421" y="785"/>
                    <a:pt x="421" y="785"/>
                  </a:cubicBezTo>
                  <a:cubicBezTo>
                    <a:pt x="421" y="785"/>
                    <a:pt x="422" y="785"/>
                    <a:pt x="423" y="786"/>
                  </a:cubicBezTo>
                  <a:cubicBezTo>
                    <a:pt x="427" y="786"/>
                    <a:pt x="435" y="788"/>
                    <a:pt x="442" y="789"/>
                  </a:cubicBezTo>
                  <a:cubicBezTo>
                    <a:pt x="446" y="789"/>
                    <a:pt x="449" y="790"/>
                    <a:pt x="451" y="791"/>
                  </a:cubicBezTo>
                  <a:cubicBezTo>
                    <a:pt x="453" y="791"/>
                    <a:pt x="454" y="791"/>
                    <a:pt x="454" y="791"/>
                  </a:cubicBezTo>
                  <a:cubicBezTo>
                    <a:pt x="455" y="791"/>
                    <a:pt x="455" y="791"/>
                    <a:pt x="456" y="791"/>
                  </a:cubicBezTo>
                  <a:cubicBezTo>
                    <a:pt x="456" y="791"/>
                    <a:pt x="456" y="791"/>
                    <a:pt x="457" y="791"/>
                  </a:cubicBezTo>
                  <a:cubicBezTo>
                    <a:pt x="457" y="791"/>
                    <a:pt x="457" y="791"/>
                    <a:pt x="457" y="791"/>
                  </a:cubicBezTo>
                  <a:cubicBezTo>
                    <a:pt x="458" y="791"/>
                    <a:pt x="458" y="791"/>
                    <a:pt x="458" y="791"/>
                  </a:cubicBezTo>
                  <a:cubicBezTo>
                    <a:pt x="459" y="791"/>
                    <a:pt x="459" y="791"/>
                    <a:pt x="460" y="790"/>
                  </a:cubicBezTo>
                  <a:cubicBezTo>
                    <a:pt x="461" y="789"/>
                    <a:pt x="461" y="788"/>
                    <a:pt x="460" y="787"/>
                  </a:cubicBezTo>
                  <a:cubicBezTo>
                    <a:pt x="460" y="786"/>
                    <a:pt x="460" y="785"/>
                    <a:pt x="459" y="784"/>
                  </a:cubicBezTo>
                  <a:cubicBezTo>
                    <a:pt x="450" y="779"/>
                    <a:pt x="450" y="779"/>
                    <a:pt x="450" y="779"/>
                  </a:cubicBezTo>
                  <a:cubicBezTo>
                    <a:pt x="448" y="782"/>
                    <a:pt x="448" y="782"/>
                    <a:pt x="448" y="782"/>
                  </a:cubicBezTo>
                  <a:cubicBezTo>
                    <a:pt x="452" y="784"/>
                    <a:pt x="452" y="784"/>
                    <a:pt x="452" y="784"/>
                  </a:cubicBezTo>
                  <a:cubicBezTo>
                    <a:pt x="448" y="782"/>
                    <a:pt x="448" y="782"/>
                    <a:pt x="448" y="782"/>
                  </a:cubicBezTo>
                  <a:cubicBezTo>
                    <a:pt x="450" y="786"/>
                    <a:pt x="450" y="786"/>
                    <a:pt x="450" y="786"/>
                  </a:cubicBezTo>
                  <a:cubicBezTo>
                    <a:pt x="451" y="785"/>
                    <a:pt x="451" y="785"/>
                    <a:pt x="452" y="784"/>
                  </a:cubicBezTo>
                  <a:cubicBezTo>
                    <a:pt x="448" y="782"/>
                    <a:pt x="448" y="782"/>
                    <a:pt x="448" y="782"/>
                  </a:cubicBezTo>
                  <a:cubicBezTo>
                    <a:pt x="450" y="786"/>
                    <a:pt x="450" y="786"/>
                    <a:pt x="450" y="786"/>
                  </a:cubicBezTo>
                  <a:cubicBezTo>
                    <a:pt x="449" y="783"/>
                    <a:pt x="449" y="783"/>
                    <a:pt x="449" y="783"/>
                  </a:cubicBezTo>
                  <a:cubicBezTo>
                    <a:pt x="449" y="786"/>
                    <a:pt x="449" y="786"/>
                    <a:pt x="449" y="786"/>
                  </a:cubicBezTo>
                  <a:cubicBezTo>
                    <a:pt x="449" y="786"/>
                    <a:pt x="450" y="786"/>
                    <a:pt x="450" y="786"/>
                  </a:cubicBezTo>
                  <a:cubicBezTo>
                    <a:pt x="449" y="783"/>
                    <a:pt x="449" y="783"/>
                    <a:pt x="449" y="783"/>
                  </a:cubicBezTo>
                  <a:cubicBezTo>
                    <a:pt x="449" y="786"/>
                    <a:pt x="449" y="786"/>
                    <a:pt x="449" y="786"/>
                  </a:cubicBezTo>
                  <a:cubicBezTo>
                    <a:pt x="449" y="784"/>
                    <a:pt x="449" y="784"/>
                    <a:pt x="449" y="784"/>
                  </a:cubicBezTo>
                  <a:cubicBezTo>
                    <a:pt x="449" y="786"/>
                    <a:pt x="449" y="786"/>
                    <a:pt x="449" y="786"/>
                  </a:cubicBezTo>
                  <a:cubicBezTo>
                    <a:pt x="449" y="786"/>
                    <a:pt x="449" y="786"/>
                    <a:pt x="449" y="786"/>
                  </a:cubicBezTo>
                  <a:cubicBezTo>
                    <a:pt x="449" y="784"/>
                    <a:pt x="449" y="784"/>
                    <a:pt x="449" y="784"/>
                  </a:cubicBezTo>
                  <a:cubicBezTo>
                    <a:pt x="449" y="786"/>
                    <a:pt x="449" y="786"/>
                    <a:pt x="449" y="786"/>
                  </a:cubicBezTo>
                  <a:cubicBezTo>
                    <a:pt x="449" y="785"/>
                    <a:pt x="449" y="785"/>
                    <a:pt x="449" y="785"/>
                  </a:cubicBezTo>
                  <a:cubicBezTo>
                    <a:pt x="449" y="786"/>
                    <a:pt x="449" y="786"/>
                    <a:pt x="449" y="786"/>
                  </a:cubicBezTo>
                  <a:cubicBezTo>
                    <a:pt x="449" y="786"/>
                    <a:pt x="449" y="786"/>
                    <a:pt x="449" y="786"/>
                  </a:cubicBezTo>
                  <a:cubicBezTo>
                    <a:pt x="449" y="785"/>
                    <a:pt x="449" y="785"/>
                    <a:pt x="449" y="785"/>
                  </a:cubicBezTo>
                  <a:cubicBezTo>
                    <a:pt x="449" y="786"/>
                    <a:pt x="449" y="786"/>
                    <a:pt x="449" y="786"/>
                  </a:cubicBezTo>
                  <a:cubicBezTo>
                    <a:pt x="449" y="786"/>
                    <a:pt x="449" y="786"/>
                    <a:pt x="449" y="786"/>
                  </a:cubicBezTo>
                  <a:cubicBezTo>
                    <a:pt x="450" y="786"/>
                    <a:pt x="453" y="786"/>
                    <a:pt x="457" y="787"/>
                  </a:cubicBezTo>
                  <a:cubicBezTo>
                    <a:pt x="462" y="787"/>
                    <a:pt x="469" y="788"/>
                    <a:pt x="475" y="788"/>
                  </a:cubicBezTo>
                  <a:cubicBezTo>
                    <a:pt x="481" y="789"/>
                    <a:pt x="485" y="789"/>
                    <a:pt x="485" y="789"/>
                  </a:cubicBezTo>
                  <a:cubicBezTo>
                    <a:pt x="487" y="790"/>
                    <a:pt x="489" y="788"/>
                    <a:pt x="489" y="787"/>
                  </a:cubicBezTo>
                  <a:cubicBezTo>
                    <a:pt x="490" y="785"/>
                    <a:pt x="489" y="783"/>
                    <a:pt x="488" y="782"/>
                  </a:cubicBezTo>
                  <a:cubicBezTo>
                    <a:pt x="484" y="780"/>
                    <a:pt x="484" y="780"/>
                    <a:pt x="484" y="780"/>
                  </a:cubicBezTo>
                  <a:cubicBezTo>
                    <a:pt x="482" y="783"/>
                    <a:pt x="482" y="783"/>
                    <a:pt x="482" y="783"/>
                  </a:cubicBezTo>
                  <a:cubicBezTo>
                    <a:pt x="486" y="785"/>
                    <a:pt x="486" y="785"/>
                    <a:pt x="486" y="785"/>
                  </a:cubicBezTo>
                  <a:cubicBezTo>
                    <a:pt x="482" y="783"/>
                    <a:pt x="482" y="783"/>
                    <a:pt x="482" y="783"/>
                  </a:cubicBezTo>
                  <a:cubicBezTo>
                    <a:pt x="484" y="787"/>
                    <a:pt x="484" y="787"/>
                    <a:pt x="484" y="787"/>
                  </a:cubicBezTo>
                  <a:cubicBezTo>
                    <a:pt x="484" y="787"/>
                    <a:pt x="485" y="787"/>
                    <a:pt x="486" y="785"/>
                  </a:cubicBezTo>
                  <a:cubicBezTo>
                    <a:pt x="482" y="783"/>
                    <a:pt x="482" y="783"/>
                    <a:pt x="482" y="783"/>
                  </a:cubicBezTo>
                  <a:cubicBezTo>
                    <a:pt x="484" y="787"/>
                    <a:pt x="484" y="787"/>
                    <a:pt x="484" y="787"/>
                  </a:cubicBezTo>
                  <a:cubicBezTo>
                    <a:pt x="483" y="784"/>
                    <a:pt x="483" y="784"/>
                    <a:pt x="483" y="784"/>
                  </a:cubicBezTo>
                  <a:cubicBezTo>
                    <a:pt x="483" y="787"/>
                    <a:pt x="483" y="787"/>
                    <a:pt x="483" y="787"/>
                  </a:cubicBezTo>
                  <a:cubicBezTo>
                    <a:pt x="483" y="787"/>
                    <a:pt x="483" y="787"/>
                    <a:pt x="484" y="787"/>
                  </a:cubicBezTo>
                  <a:cubicBezTo>
                    <a:pt x="483" y="784"/>
                    <a:pt x="483" y="784"/>
                    <a:pt x="483" y="784"/>
                  </a:cubicBezTo>
                  <a:cubicBezTo>
                    <a:pt x="483" y="787"/>
                    <a:pt x="483" y="787"/>
                    <a:pt x="483" y="787"/>
                  </a:cubicBezTo>
                  <a:cubicBezTo>
                    <a:pt x="483" y="786"/>
                    <a:pt x="483" y="786"/>
                    <a:pt x="483" y="786"/>
                  </a:cubicBezTo>
                  <a:cubicBezTo>
                    <a:pt x="483" y="787"/>
                    <a:pt x="483" y="787"/>
                    <a:pt x="483" y="787"/>
                  </a:cubicBezTo>
                  <a:cubicBezTo>
                    <a:pt x="483" y="787"/>
                    <a:pt x="483" y="787"/>
                    <a:pt x="483" y="787"/>
                  </a:cubicBezTo>
                  <a:cubicBezTo>
                    <a:pt x="483" y="786"/>
                    <a:pt x="483" y="786"/>
                    <a:pt x="483" y="786"/>
                  </a:cubicBezTo>
                  <a:cubicBezTo>
                    <a:pt x="483" y="787"/>
                    <a:pt x="483" y="787"/>
                    <a:pt x="483" y="787"/>
                  </a:cubicBezTo>
                  <a:cubicBezTo>
                    <a:pt x="483" y="787"/>
                    <a:pt x="483" y="787"/>
                    <a:pt x="483" y="787"/>
                  </a:cubicBezTo>
                  <a:cubicBezTo>
                    <a:pt x="485" y="787"/>
                    <a:pt x="490" y="788"/>
                    <a:pt x="495" y="788"/>
                  </a:cubicBezTo>
                  <a:cubicBezTo>
                    <a:pt x="499" y="788"/>
                    <a:pt x="503" y="788"/>
                    <a:pt x="503" y="788"/>
                  </a:cubicBezTo>
                  <a:cubicBezTo>
                    <a:pt x="505" y="789"/>
                    <a:pt x="507" y="788"/>
                    <a:pt x="507" y="786"/>
                  </a:cubicBezTo>
                  <a:cubicBezTo>
                    <a:pt x="508" y="784"/>
                    <a:pt x="507" y="782"/>
                    <a:pt x="506" y="781"/>
                  </a:cubicBezTo>
                  <a:cubicBezTo>
                    <a:pt x="503" y="780"/>
                    <a:pt x="503" y="780"/>
                    <a:pt x="503" y="780"/>
                  </a:cubicBezTo>
                  <a:cubicBezTo>
                    <a:pt x="501" y="783"/>
                    <a:pt x="501" y="783"/>
                    <a:pt x="501" y="783"/>
                  </a:cubicBezTo>
                  <a:cubicBezTo>
                    <a:pt x="501" y="787"/>
                    <a:pt x="501" y="787"/>
                    <a:pt x="501" y="787"/>
                  </a:cubicBezTo>
                  <a:cubicBezTo>
                    <a:pt x="501" y="787"/>
                    <a:pt x="506" y="788"/>
                    <a:pt x="512" y="788"/>
                  </a:cubicBezTo>
                  <a:cubicBezTo>
                    <a:pt x="515" y="789"/>
                    <a:pt x="518" y="789"/>
                    <a:pt x="520" y="789"/>
                  </a:cubicBezTo>
                  <a:cubicBezTo>
                    <a:pt x="521" y="790"/>
                    <a:pt x="523" y="790"/>
                    <a:pt x="523" y="790"/>
                  </a:cubicBezTo>
                  <a:cubicBezTo>
                    <a:pt x="524" y="790"/>
                    <a:pt x="525" y="790"/>
                    <a:pt x="526" y="790"/>
                  </a:cubicBezTo>
                  <a:cubicBezTo>
                    <a:pt x="526" y="790"/>
                    <a:pt x="526" y="790"/>
                    <a:pt x="526" y="790"/>
                  </a:cubicBezTo>
                  <a:cubicBezTo>
                    <a:pt x="527" y="790"/>
                    <a:pt x="527" y="790"/>
                    <a:pt x="527" y="790"/>
                  </a:cubicBezTo>
                  <a:cubicBezTo>
                    <a:pt x="528" y="789"/>
                    <a:pt x="528" y="789"/>
                    <a:pt x="528" y="789"/>
                  </a:cubicBezTo>
                  <a:cubicBezTo>
                    <a:pt x="528" y="789"/>
                    <a:pt x="529" y="789"/>
                    <a:pt x="529" y="788"/>
                  </a:cubicBezTo>
                  <a:cubicBezTo>
                    <a:pt x="530" y="787"/>
                    <a:pt x="530" y="786"/>
                    <a:pt x="530" y="785"/>
                  </a:cubicBezTo>
                  <a:cubicBezTo>
                    <a:pt x="530" y="784"/>
                    <a:pt x="529" y="783"/>
                    <a:pt x="528" y="783"/>
                  </a:cubicBezTo>
                  <a:cubicBezTo>
                    <a:pt x="524" y="780"/>
                    <a:pt x="524" y="780"/>
                    <a:pt x="524" y="780"/>
                  </a:cubicBezTo>
                  <a:cubicBezTo>
                    <a:pt x="522" y="783"/>
                    <a:pt x="522" y="783"/>
                    <a:pt x="522" y="783"/>
                  </a:cubicBezTo>
                  <a:cubicBezTo>
                    <a:pt x="525" y="785"/>
                    <a:pt x="525" y="785"/>
                    <a:pt x="525" y="785"/>
                  </a:cubicBezTo>
                  <a:cubicBezTo>
                    <a:pt x="522" y="783"/>
                    <a:pt x="522" y="783"/>
                    <a:pt x="522" y="783"/>
                  </a:cubicBezTo>
                  <a:cubicBezTo>
                    <a:pt x="524" y="787"/>
                    <a:pt x="524" y="787"/>
                    <a:pt x="524" y="787"/>
                  </a:cubicBezTo>
                  <a:cubicBezTo>
                    <a:pt x="524" y="786"/>
                    <a:pt x="525" y="786"/>
                    <a:pt x="525" y="785"/>
                  </a:cubicBezTo>
                  <a:cubicBezTo>
                    <a:pt x="522" y="783"/>
                    <a:pt x="522" y="783"/>
                    <a:pt x="522" y="783"/>
                  </a:cubicBezTo>
                  <a:cubicBezTo>
                    <a:pt x="524" y="787"/>
                    <a:pt x="524" y="787"/>
                    <a:pt x="524" y="787"/>
                  </a:cubicBezTo>
                  <a:cubicBezTo>
                    <a:pt x="522" y="784"/>
                    <a:pt x="522" y="784"/>
                    <a:pt x="522" y="784"/>
                  </a:cubicBezTo>
                  <a:cubicBezTo>
                    <a:pt x="523" y="787"/>
                    <a:pt x="523" y="787"/>
                    <a:pt x="523" y="787"/>
                  </a:cubicBezTo>
                  <a:cubicBezTo>
                    <a:pt x="523" y="787"/>
                    <a:pt x="524" y="787"/>
                    <a:pt x="524" y="787"/>
                  </a:cubicBezTo>
                  <a:cubicBezTo>
                    <a:pt x="522" y="784"/>
                    <a:pt x="522" y="784"/>
                    <a:pt x="522" y="784"/>
                  </a:cubicBezTo>
                  <a:cubicBezTo>
                    <a:pt x="523" y="787"/>
                    <a:pt x="523" y="787"/>
                    <a:pt x="523" y="787"/>
                  </a:cubicBezTo>
                  <a:cubicBezTo>
                    <a:pt x="522" y="785"/>
                    <a:pt x="522" y="785"/>
                    <a:pt x="522" y="785"/>
                  </a:cubicBezTo>
                  <a:cubicBezTo>
                    <a:pt x="522" y="787"/>
                    <a:pt x="522" y="787"/>
                    <a:pt x="522" y="787"/>
                  </a:cubicBezTo>
                  <a:cubicBezTo>
                    <a:pt x="522" y="787"/>
                    <a:pt x="522" y="787"/>
                    <a:pt x="523" y="787"/>
                  </a:cubicBezTo>
                  <a:cubicBezTo>
                    <a:pt x="522" y="785"/>
                    <a:pt x="522" y="785"/>
                    <a:pt x="522" y="785"/>
                  </a:cubicBezTo>
                  <a:cubicBezTo>
                    <a:pt x="522" y="787"/>
                    <a:pt x="522" y="787"/>
                    <a:pt x="522" y="787"/>
                  </a:cubicBezTo>
                  <a:cubicBezTo>
                    <a:pt x="523" y="787"/>
                    <a:pt x="523" y="787"/>
                    <a:pt x="525" y="787"/>
                  </a:cubicBezTo>
                  <a:cubicBezTo>
                    <a:pt x="528" y="788"/>
                    <a:pt x="536" y="789"/>
                    <a:pt x="543" y="790"/>
                  </a:cubicBezTo>
                  <a:cubicBezTo>
                    <a:pt x="546" y="790"/>
                    <a:pt x="550" y="791"/>
                    <a:pt x="552" y="791"/>
                  </a:cubicBezTo>
                  <a:cubicBezTo>
                    <a:pt x="553" y="791"/>
                    <a:pt x="554" y="791"/>
                    <a:pt x="555" y="792"/>
                  </a:cubicBezTo>
                  <a:cubicBezTo>
                    <a:pt x="556" y="792"/>
                    <a:pt x="557" y="792"/>
                    <a:pt x="557" y="792"/>
                  </a:cubicBezTo>
                  <a:cubicBezTo>
                    <a:pt x="558" y="792"/>
                    <a:pt x="558" y="792"/>
                    <a:pt x="558" y="792"/>
                  </a:cubicBezTo>
                  <a:cubicBezTo>
                    <a:pt x="558" y="792"/>
                    <a:pt x="558" y="792"/>
                    <a:pt x="559" y="792"/>
                  </a:cubicBezTo>
                  <a:cubicBezTo>
                    <a:pt x="560" y="791"/>
                    <a:pt x="560" y="791"/>
                    <a:pt x="560" y="791"/>
                  </a:cubicBezTo>
                  <a:cubicBezTo>
                    <a:pt x="560" y="791"/>
                    <a:pt x="560" y="791"/>
                    <a:pt x="561" y="790"/>
                  </a:cubicBezTo>
                  <a:cubicBezTo>
                    <a:pt x="561" y="789"/>
                    <a:pt x="562" y="788"/>
                    <a:pt x="561" y="787"/>
                  </a:cubicBezTo>
                  <a:cubicBezTo>
                    <a:pt x="561" y="786"/>
                    <a:pt x="560" y="785"/>
                    <a:pt x="560" y="785"/>
                  </a:cubicBezTo>
                  <a:cubicBezTo>
                    <a:pt x="554" y="781"/>
                    <a:pt x="554" y="781"/>
                    <a:pt x="554" y="781"/>
                  </a:cubicBezTo>
                  <a:cubicBezTo>
                    <a:pt x="552" y="785"/>
                    <a:pt x="552" y="785"/>
                    <a:pt x="552" y="785"/>
                  </a:cubicBezTo>
                  <a:cubicBezTo>
                    <a:pt x="552" y="788"/>
                    <a:pt x="552" y="788"/>
                    <a:pt x="552" y="788"/>
                  </a:cubicBezTo>
                  <a:cubicBezTo>
                    <a:pt x="552" y="788"/>
                    <a:pt x="557" y="789"/>
                    <a:pt x="563" y="790"/>
                  </a:cubicBezTo>
                  <a:cubicBezTo>
                    <a:pt x="566" y="790"/>
                    <a:pt x="569" y="790"/>
                    <a:pt x="572" y="791"/>
                  </a:cubicBezTo>
                  <a:cubicBezTo>
                    <a:pt x="574" y="791"/>
                    <a:pt x="576" y="791"/>
                    <a:pt x="578" y="791"/>
                  </a:cubicBezTo>
                  <a:cubicBezTo>
                    <a:pt x="578" y="791"/>
                    <a:pt x="578" y="791"/>
                    <a:pt x="579" y="791"/>
                  </a:cubicBezTo>
                  <a:cubicBezTo>
                    <a:pt x="579" y="791"/>
                    <a:pt x="579" y="791"/>
                    <a:pt x="579" y="791"/>
                  </a:cubicBezTo>
                  <a:cubicBezTo>
                    <a:pt x="580" y="791"/>
                    <a:pt x="580" y="791"/>
                    <a:pt x="580" y="791"/>
                  </a:cubicBezTo>
                  <a:cubicBezTo>
                    <a:pt x="581" y="790"/>
                    <a:pt x="581" y="790"/>
                    <a:pt x="582" y="789"/>
                  </a:cubicBezTo>
                  <a:cubicBezTo>
                    <a:pt x="582" y="788"/>
                    <a:pt x="582" y="787"/>
                    <a:pt x="582" y="786"/>
                  </a:cubicBezTo>
                  <a:cubicBezTo>
                    <a:pt x="582" y="785"/>
                    <a:pt x="581" y="784"/>
                    <a:pt x="580" y="784"/>
                  </a:cubicBezTo>
                  <a:cubicBezTo>
                    <a:pt x="574" y="780"/>
                    <a:pt x="574" y="780"/>
                    <a:pt x="574" y="780"/>
                  </a:cubicBezTo>
                  <a:cubicBezTo>
                    <a:pt x="571" y="783"/>
                    <a:pt x="571" y="783"/>
                    <a:pt x="571" y="783"/>
                  </a:cubicBezTo>
                  <a:cubicBezTo>
                    <a:pt x="571" y="787"/>
                    <a:pt x="571" y="787"/>
                    <a:pt x="571" y="787"/>
                  </a:cubicBezTo>
                  <a:cubicBezTo>
                    <a:pt x="603" y="791"/>
                    <a:pt x="603" y="791"/>
                    <a:pt x="603" y="791"/>
                  </a:cubicBezTo>
                  <a:cubicBezTo>
                    <a:pt x="605" y="791"/>
                    <a:pt x="607" y="790"/>
                    <a:pt x="607" y="788"/>
                  </a:cubicBezTo>
                  <a:cubicBezTo>
                    <a:pt x="608" y="787"/>
                    <a:pt x="607" y="785"/>
                    <a:pt x="606" y="784"/>
                  </a:cubicBezTo>
                  <a:cubicBezTo>
                    <a:pt x="600" y="780"/>
                    <a:pt x="600" y="780"/>
                    <a:pt x="600" y="780"/>
                  </a:cubicBezTo>
                  <a:cubicBezTo>
                    <a:pt x="598" y="784"/>
                    <a:pt x="598" y="784"/>
                    <a:pt x="598" y="784"/>
                  </a:cubicBezTo>
                  <a:cubicBezTo>
                    <a:pt x="598" y="787"/>
                    <a:pt x="598" y="787"/>
                    <a:pt x="598" y="787"/>
                  </a:cubicBezTo>
                  <a:cubicBezTo>
                    <a:pt x="630" y="791"/>
                    <a:pt x="630" y="791"/>
                    <a:pt x="630" y="791"/>
                  </a:cubicBezTo>
                  <a:cubicBezTo>
                    <a:pt x="632" y="791"/>
                    <a:pt x="634" y="790"/>
                    <a:pt x="634" y="788"/>
                  </a:cubicBezTo>
                  <a:cubicBezTo>
                    <a:pt x="635" y="787"/>
                    <a:pt x="634" y="785"/>
                    <a:pt x="633" y="784"/>
                  </a:cubicBezTo>
                  <a:cubicBezTo>
                    <a:pt x="626" y="780"/>
                    <a:pt x="626" y="780"/>
                    <a:pt x="626" y="780"/>
                  </a:cubicBezTo>
                  <a:cubicBezTo>
                    <a:pt x="624" y="783"/>
                    <a:pt x="624" y="783"/>
                    <a:pt x="624" y="783"/>
                  </a:cubicBezTo>
                  <a:cubicBezTo>
                    <a:pt x="624" y="787"/>
                    <a:pt x="624" y="787"/>
                    <a:pt x="624" y="787"/>
                  </a:cubicBezTo>
                  <a:cubicBezTo>
                    <a:pt x="659" y="789"/>
                    <a:pt x="659" y="789"/>
                    <a:pt x="659" y="789"/>
                  </a:cubicBezTo>
                  <a:cubicBezTo>
                    <a:pt x="661" y="790"/>
                    <a:pt x="662" y="788"/>
                    <a:pt x="663" y="787"/>
                  </a:cubicBezTo>
                  <a:cubicBezTo>
                    <a:pt x="663" y="785"/>
                    <a:pt x="663" y="783"/>
                    <a:pt x="661" y="782"/>
                  </a:cubicBezTo>
                  <a:cubicBezTo>
                    <a:pt x="661" y="782"/>
                    <a:pt x="661" y="782"/>
                    <a:pt x="661" y="782"/>
                  </a:cubicBezTo>
                  <a:cubicBezTo>
                    <a:pt x="659" y="785"/>
                    <a:pt x="659" y="785"/>
                    <a:pt x="659" y="785"/>
                  </a:cubicBezTo>
                  <a:cubicBezTo>
                    <a:pt x="662" y="787"/>
                    <a:pt x="662" y="787"/>
                    <a:pt x="662" y="787"/>
                  </a:cubicBezTo>
                  <a:cubicBezTo>
                    <a:pt x="659" y="785"/>
                    <a:pt x="659" y="785"/>
                    <a:pt x="659" y="785"/>
                  </a:cubicBezTo>
                  <a:cubicBezTo>
                    <a:pt x="661" y="789"/>
                    <a:pt x="661" y="789"/>
                    <a:pt x="661" y="789"/>
                  </a:cubicBezTo>
                  <a:cubicBezTo>
                    <a:pt x="661" y="789"/>
                    <a:pt x="661" y="788"/>
                    <a:pt x="662" y="787"/>
                  </a:cubicBezTo>
                  <a:cubicBezTo>
                    <a:pt x="659" y="785"/>
                    <a:pt x="659" y="785"/>
                    <a:pt x="659" y="785"/>
                  </a:cubicBezTo>
                  <a:cubicBezTo>
                    <a:pt x="661" y="789"/>
                    <a:pt x="661" y="789"/>
                    <a:pt x="661" y="789"/>
                  </a:cubicBezTo>
                  <a:cubicBezTo>
                    <a:pt x="659" y="785"/>
                    <a:pt x="659" y="785"/>
                    <a:pt x="659" y="785"/>
                  </a:cubicBezTo>
                  <a:cubicBezTo>
                    <a:pt x="660" y="789"/>
                    <a:pt x="660" y="789"/>
                    <a:pt x="660" y="789"/>
                  </a:cubicBezTo>
                  <a:cubicBezTo>
                    <a:pt x="660" y="789"/>
                    <a:pt x="660" y="789"/>
                    <a:pt x="661" y="789"/>
                  </a:cubicBezTo>
                  <a:cubicBezTo>
                    <a:pt x="659" y="785"/>
                    <a:pt x="659" y="785"/>
                    <a:pt x="659" y="785"/>
                  </a:cubicBezTo>
                  <a:cubicBezTo>
                    <a:pt x="660" y="789"/>
                    <a:pt x="660" y="789"/>
                    <a:pt x="660" y="789"/>
                  </a:cubicBezTo>
                  <a:cubicBezTo>
                    <a:pt x="659" y="786"/>
                    <a:pt x="659" y="786"/>
                    <a:pt x="659" y="786"/>
                  </a:cubicBezTo>
                  <a:cubicBezTo>
                    <a:pt x="659" y="789"/>
                    <a:pt x="659" y="789"/>
                    <a:pt x="659" y="789"/>
                  </a:cubicBezTo>
                  <a:cubicBezTo>
                    <a:pt x="660" y="789"/>
                    <a:pt x="660" y="789"/>
                    <a:pt x="660" y="789"/>
                  </a:cubicBezTo>
                  <a:cubicBezTo>
                    <a:pt x="659" y="786"/>
                    <a:pt x="659" y="786"/>
                    <a:pt x="659" y="786"/>
                  </a:cubicBezTo>
                  <a:cubicBezTo>
                    <a:pt x="659" y="789"/>
                    <a:pt x="659" y="789"/>
                    <a:pt x="659" y="789"/>
                  </a:cubicBezTo>
                  <a:cubicBezTo>
                    <a:pt x="659" y="789"/>
                    <a:pt x="660" y="789"/>
                    <a:pt x="660" y="789"/>
                  </a:cubicBezTo>
                  <a:cubicBezTo>
                    <a:pt x="662" y="789"/>
                    <a:pt x="667" y="789"/>
                    <a:pt x="670" y="789"/>
                  </a:cubicBezTo>
                  <a:cubicBezTo>
                    <a:pt x="672" y="789"/>
                    <a:pt x="674" y="788"/>
                    <a:pt x="675" y="788"/>
                  </a:cubicBezTo>
                  <a:cubicBezTo>
                    <a:pt x="676" y="788"/>
                    <a:pt x="676" y="788"/>
                    <a:pt x="677" y="788"/>
                  </a:cubicBezTo>
                  <a:cubicBezTo>
                    <a:pt x="678" y="788"/>
                    <a:pt x="678" y="788"/>
                    <a:pt x="678" y="788"/>
                  </a:cubicBezTo>
                  <a:cubicBezTo>
                    <a:pt x="678" y="788"/>
                    <a:pt x="678" y="788"/>
                    <a:pt x="678" y="788"/>
                  </a:cubicBezTo>
                  <a:cubicBezTo>
                    <a:pt x="679" y="787"/>
                    <a:pt x="679" y="787"/>
                    <a:pt x="679" y="787"/>
                  </a:cubicBezTo>
                  <a:cubicBezTo>
                    <a:pt x="679" y="787"/>
                    <a:pt x="680" y="787"/>
                    <a:pt x="680" y="786"/>
                  </a:cubicBezTo>
                  <a:cubicBezTo>
                    <a:pt x="681" y="784"/>
                    <a:pt x="681" y="782"/>
                    <a:pt x="679" y="781"/>
                  </a:cubicBezTo>
                  <a:cubicBezTo>
                    <a:pt x="676" y="779"/>
                    <a:pt x="676" y="779"/>
                    <a:pt x="676" y="779"/>
                  </a:cubicBezTo>
                  <a:cubicBezTo>
                    <a:pt x="674" y="782"/>
                    <a:pt x="674" y="782"/>
                    <a:pt x="674" y="782"/>
                  </a:cubicBezTo>
                  <a:cubicBezTo>
                    <a:pt x="674" y="786"/>
                    <a:pt x="674" y="786"/>
                    <a:pt x="674" y="786"/>
                  </a:cubicBezTo>
                  <a:cubicBezTo>
                    <a:pt x="702" y="791"/>
                    <a:pt x="702" y="791"/>
                    <a:pt x="702" y="791"/>
                  </a:cubicBezTo>
                  <a:cubicBezTo>
                    <a:pt x="704" y="791"/>
                    <a:pt x="706" y="790"/>
                    <a:pt x="707" y="789"/>
                  </a:cubicBezTo>
                  <a:cubicBezTo>
                    <a:pt x="707" y="787"/>
                    <a:pt x="707" y="785"/>
                    <a:pt x="705" y="784"/>
                  </a:cubicBezTo>
                  <a:cubicBezTo>
                    <a:pt x="702" y="782"/>
                    <a:pt x="702" y="782"/>
                    <a:pt x="702" y="782"/>
                  </a:cubicBezTo>
                  <a:cubicBezTo>
                    <a:pt x="700" y="785"/>
                    <a:pt x="700" y="785"/>
                    <a:pt x="700" y="785"/>
                  </a:cubicBezTo>
                  <a:cubicBezTo>
                    <a:pt x="700" y="789"/>
                    <a:pt x="700" y="789"/>
                    <a:pt x="700" y="789"/>
                  </a:cubicBezTo>
                  <a:cubicBezTo>
                    <a:pt x="729" y="788"/>
                    <a:pt x="729" y="788"/>
                    <a:pt x="729" y="788"/>
                  </a:cubicBezTo>
                  <a:cubicBezTo>
                    <a:pt x="730" y="788"/>
                    <a:pt x="732" y="787"/>
                    <a:pt x="732" y="785"/>
                  </a:cubicBezTo>
                  <a:cubicBezTo>
                    <a:pt x="733" y="783"/>
                    <a:pt x="732" y="781"/>
                    <a:pt x="731" y="781"/>
                  </a:cubicBezTo>
                  <a:cubicBezTo>
                    <a:pt x="729" y="780"/>
                    <a:pt x="729" y="780"/>
                    <a:pt x="729" y="780"/>
                  </a:cubicBezTo>
                  <a:cubicBezTo>
                    <a:pt x="727" y="783"/>
                    <a:pt x="727" y="783"/>
                    <a:pt x="727" y="783"/>
                  </a:cubicBezTo>
                  <a:cubicBezTo>
                    <a:pt x="731" y="785"/>
                    <a:pt x="731" y="785"/>
                    <a:pt x="731" y="785"/>
                  </a:cubicBezTo>
                  <a:cubicBezTo>
                    <a:pt x="727" y="783"/>
                    <a:pt x="727" y="783"/>
                    <a:pt x="727" y="783"/>
                  </a:cubicBezTo>
                  <a:cubicBezTo>
                    <a:pt x="729" y="787"/>
                    <a:pt x="729" y="787"/>
                    <a:pt x="729" y="787"/>
                  </a:cubicBezTo>
                  <a:cubicBezTo>
                    <a:pt x="729" y="786"/>
                    <a:pt x="730" y="786"/>
                    <a:pt x="731" y="785"/>
                  </a:cubicBezTo>
                  <a:cubicBezTo>
                    <a:pt x="727" y="783"/>
                    <a:pt x="727" y="783"/>
                    <a:pt x="727" y="783"/>
                  </a:cubicBezTo>
                  <a:cubicBezTo>
                    <a:pt x="729" y="787"/>
                    <a:pt x="729" y="787"/>
                    <a:pt x="729" y="787"/>
                  </a:cubicBezTo>
                  <a:cubicBezTo>
                    <a:pt x="728" y="784"/>
                    <a:pt x="728" y="784"/>
                    <a:pt x="728" y="784"/>
                  </a:cubicBezTo>
                  <a:cubicBezTo>
                    <a:pt x="728" y="787"/>
                    <a:pt x="728" y="787"/>
                    <a:pt x="728" y="787"/>
                  </a:cubicBezTo>
                  <a:cubicBezTo>
                    <a:pt x="728" y="787"/>
                    <a:pt x="728" y="787"/>
                    <a:pt x="729" y="787"/>
                  </a:cubicBezTo>
                  <a:cubicBezTo>
                    <a:pt x="728" y="784"/>
                    <a:pt x="728" y="784"/>
                    <a:pt x="728" y="784"/>
                  </a:cubicBezTo>
                  <a:cubicBezTo>
                    <a:pt x="728" y="787"/>
                    <a:pt x="728" y="787"/>
                    <a:pt x="728" y="787"/>
                  </a:cubicBezTo>
                  <a:cubicBezTo>
                    <a:pt x="728" y="787"/>
                    <a:pt x="728" y="787"/>
                    <a:pt x="728" y="787"/>
                  </a:cubicBezTo>
                  <a:cubicBezTo>
                    <a:pt x="728" y="787"/>
                    <a:pt x="728" y="787"/>
                    <a:pt x="728" y="787"/>
                  </a:cubicBezTo>
                  <a:cubicBezTo>
                    <a:pt x="728" y="787"/>
                    <a:pt x="728" y="787"/>
                    <a:pt x="728" y="787"/>
                  </a:cubicBezTo>
                  <a:cubicBezTo>
                    <a:pt x="728" y="787"/>
                    <a:pt x="728" y="787"/>
                    <a:pt x="728" y="787"/>
                  </a:cubicBezTo>
                  <a:cubicBezTo>
                    <a:pt x="728" y="787"/>
                    <a:pt x="728" y="787"/>
                    <a:pt x="728" y="787"/>
                  </a:cubicBezTo>
                  <a:cubicBezTo>
                    <a:pt x="728" y="787"/>
                    <a:pt x="729" y="787"/>
                    <a:pt x="729" y="787"/>
                  </a:cubicBezTo>
                  <a:cubicBezTo>
                    <a:pt x="732" y="787"/>
                    <a:pt x="739" y="787"/>
                    <a:pt x="745" y="788"/>
                  </a:cubicBezTo>
                  <a:cubicBezTo>
                    <a:pt x="751" y="788"/>
                    <a:pt x="757" y="788"/>
                    <a:pt x="757" y="788"/>
                  </a:cubicBezTo>
                  <a:cubicBezTo>
                    <a:pt x="758" y="789"/>
                    <a:pt x="760" y="787"/>
                    <a:pt x="761" y="786"/>
                  </a:cubicBezTo>
                  <a:cubicBezTo>
                    <a:pt x="761" y="784"/>
                    <a:pt x="760" y="782"/>
                    <a:pt x="759" y="781"/>
                  </a:cubicBezTo>
                  <a:cubicBezTo>
                    <a:pt x="755" y="779"/>
                    <a:pt x="755" y="779"/>
                    <a:pt x="755" y="779"/>
                  </a:cubicBezTo>
                  <a:cubicBezTo>
                    <a:pt x="753" y="782"/>
                    <a:pt x="753" y="782"/>
                    <a:pt x="753" y="782"/>
                  </a:cubicBezTo>
                  <a:cubicBezTo>
                    <a:pt x="753" y="786"/>
                    <a:pt x="753" y="786"/>
                    <a:pt x="753" y="786"/>
                  </a:cubicBezTo>
                  <a:cubicBezTo>
                    <a:pt x="790" y="790"/>
                    <a:pt x="790" y="790"/>
                    <a:pt x="790" y="790"/>
                  </a:cubicBezTo>
                  <a:cubicBezTo>
                    <a:pt x="791" y="790"/>
                    <a:pt x="793" y="789"/>
                    <a:pt x="794" y="788"/>
                  </a:cubicBezTo>
                  <a:cubicBezTo>
                    <a:pt x="794" y="786"/>
                    <a:pt x="794" y="784"/>
                    <a:pt x="792" y="783"/>
                  </a:cubicBezTo>
                  <a:cubicBezTo>
                    <a:pt x="787" y="780"/>
                    <a:pt x="787" y="780"/>
                    <a:pt x="787" y="780"/>
                  </a:cubicBezTo>
                  <a:cubicBezTo>
                    <a:pt x="785" y="783"/>
                    <a:pt x="785" y="783"/>
                    <a:pt x="785" y="783"/>
                  </a:cubicBezTo>
                  <a:cubicBezTo>
                    <a:pt x="787" y="787"/>
                    <a:pt x="787" y="787"/>
                    <a:pt x="787" y="787"/>
                  </a:cubicBezTo>
                  <a:cubicBezTo>
                    <a:pt x="797" y="780"/>
                    <a:pt x="797" y="780"/>
                    <a:pt x="797" y="780"/>
                  </a:cubicBezTo>
                  <a:cubicBezTo>
                    <a:pt x="799" y="779"/>
                    <a:pt x="799" y="778"/>
                    <a:pt x="799" y="777"/>
                  </a:cubicBezTo>
                  <a:cubicBezTo>
                    <a:pt x="799" y="776"/>
                    <a:pt x="799" y="774"/>
                    <a:pt x="797" y="774"/>
                  </a:cubicBezTo>
                  <a:cubicBezTo>
                    <a:pt x="795" y="772"/>
                    <a:pt x="795" y="772"/>
                    <a:pt x="795" y="772"/>
                  </a:cubicBezTo>
                  <a:cubicBezTo>
                    <a:pt x="797" y="764"/>
                    <a:pt x="797" y="764"/>
                    <a:pt x="797" y="764"/>
                  </a:cubicBezTo>
                  <a:cubicBezTo>
                    <a:pt x="797" y="762"/>
                    <a:pt x="797" y="761"/>
                    <a:pt x="795" y="760"/>
                  </a:cubicBezTo>
                  <a:cubicBezTo>
                    <a:pt x="795" y="760"/>
                    <a:pt x="795" y="760"/>
                    <a:pt x="795" y="760"/>
                  </a:cubicBezTo>
                  <a:cubicBezTo>
                    <a:pt x="793" y="763"/>
                    <a:pt x="793" y="763"/>
                    <a:pt x="793" y="763"/>
                  </a:cubicBezTo>
                  <a:cubicBezTo>
                    <a:pt x="796" y="765"/>
                    <a:pt x="796" y="765"/>
                    <a:pt x="796" y="765"/>
                  </a:cubicBezTo>
                  <a:cubicBezTo>
                    <a:pt x="797" y="764"/>
                    <a:pt x="797" y="764"/>
                    <a:pt x="797" y="763"/>
                  </a:cubicBezTo>
                  <a:cubicBezTo>
                    <a:pt x="797" y="763"/>
                    <a:pt x="797" y="763"/>
                    <a:pt x="797" y="763"/>
                  </a:cubicBezTo>
                  <a:cubicBezTo>
                    <a:pt x="797" y="762"/>
                    <a:pt x="797" y="762"/>
                    <a:pt x="797" y="762"/>
                  </a:cubicBezTo>
                  <a:cubicBezTo>
                    <a:pt x="797" y="761"/>
                    <a:pt x="796" y="759"/>
                    <a:pt x="796" y="757"/>
                  </a:cubicBezTo>
                  <a:cubicBezTo>
                    <a:pt x="795" y="752"/>
                    <a:pt x="793" y="744"/>
                    <a:pt x="793" y="744"/>
                  </a:cubicBezTo>
                  <a:cubicBezTo>
                    <a:pt x="793" y="743"/>
                    <a:pt x="792" y="742"/>
                    <a:pt x="791" y="741"/>
                  </a:cubicBezTo>
                  <a:cubicBezTo>
                    <a:pt x="790" y="740"/>
                    <a:pt x="790" y="740"/>
                    <a:pt x="790" y="740"/>
                  </a:cubicBezTo>
                  <a:cubicBezTo>
                    <a:pt x="788" y="744"/>
                    <a:pt x="788" y="744"/>
                    <a:pt x="788" y="744"/>
                  </a:cubicBezTo>
                  <a:cubicBezTo>
                    <a:pt x="792" y="744"/>
                    <a:pt x="792" y="744"/>
                    <a:pt x="792" y="744"/>
                  </a:cubicBezTo>
                  <a:cubicBezTo>
                    <a:pt x="792" y="744"/>
                    <a:pt x="792" y="740"/>
                    <a:pt x="793" y="736"/>
                  </a:cubicBezTo>
                  <a:cubicBezTo>
                    <a:pt x="793" y="734"/>
                    <a:pt x="794" y="732"/>
                    <a:pt x="794" y="731"/>
                  </a:cubicBezTo>
                  <a:cubicBezTo>
                    <a:pt x="794" y="730"/>
                    <a:pt x="794" y="730"/>
                    <a:pt x="794" y="729"/>
                  </a:cubicBezTo>
                  <a:cubicBezTo>
                    <a:pt x="795" y="729"/>
                    <a:pt x="795" y="729"/>
                    <a:pt x="795" y="729"/>
                  </a:cubicBezTo>
                  <a:cubicBezTo>
                    <a:pt x="795" y="729"/>
                    <a:pt x="795" y="729"/>
                    <a:pt x="795" y="729"/>
                  </a:cubicBezTo>
                  <a:cubicBezTo>
                    <a:pt x="792" y="728"/>
                    <a:pt x="792" y="728"/>
                    <a:pt x="792" y="728"/>
                  </a:cubicBezTo>
                  <a:cubicBezTo>
                    <a:pt x="794" y="729"/>
                    <a:pt x="794" y="729"/>
                    <a:pt x="794" y="729"/>
                  </a:cubicBezTo>
                  <a:cubicBezTo>
                    <a:pt x="795" y="729"/>
                    <a:pt x="795" y="729"/>
                    <a:pt x="795" y="729"/>
                  </a:cubicBezTo>
                  <a:cubicBezTo>
                    <a:pt x="792" y="728"/>
                    <a:pt x="792" y="728"/>
                    <a:pt x="792" y="728"/>
                  </a:cubicBezTo>
                  <a:cubicBezTo>
                    <a:pt x="794" y="729"/>
                    <a:pt x="794" y="729"/>
                    <a:pt x="794" y="729"/>
                  </a:cubicBezTo>
                  <a:cubicBezTo>
                    <a:pt x="791" y="728"/>
                    <a:pt x="791" y="728"/>
                    <a:pt x="791" y="728"/>
                  </a:cubicBezTo>
                  <a:cubicBezTo>
                    <a:pt x="794" y="730"/>
                    <a:pt x="794" y="730"/>
                    <a:pt x="794" y="730"/>
                  </a:cubicBezTo>
                  <a:cubicBezTo>
                    <a:pt x="794" y="729"/>
                    <a:pt x="794" y="729"/>
                    <a:pt x="794" y="729"/>
                  </a:cubicBezTo>
                  <a:cubicBezTo>
                    <a:pt x="791" y="728"/>
                    <a:pt x="791" y="728"/>
                    <a:pt x="791" y="728"/>
                  </a:cubicBezTo>
                  <a:cubicBezTo>
                    <a:pt x="794" y="730"/>
                    <a:pt x="794" y="730"/>
                    <a:pt x="794" y="730"/>
                  </a:cubicBezTo>
                  <a:cubicBezTo>
                    <a:pt x="795" y="728"/>
                    <a:pt x="795" y="725"/>
                    <a:pt x="793" y="724"/>
                  </a:cubicBezTo>
                  <a:cubicBezTo>
                    <a:pt x="792" y="724"/>
                    <a:pt x="792" y="724"/>
                    <a:pt x="792" y="724"/>
                  </a:cubicBezTo>
                  <a:cubicBezTo>
                    <a:pt x="790" y="727"/>
                    <a:pt x="790" y="727"/>
                    <a:pt x="790" y="727"/>
                  </a:cubicBezTo>
                  <a:cubicBezTo>
                    <a:pt x="793" y="727"/>
                    <a:pt x="793" y="727"/>
                    <a:pt x="793" y="727"/>
                  </a:cubicBezTo>
                  <a:cubicBezTo>
                    <a:pt x="795" y="714"/>
                    <a:pt x="795" y="714"/>
                    <a:pt x="795" y="714"/>
                  </a:cubicBezTo>
                  <a:cubicBezTo>
                    <a:pt x="796" y="713"/>
                    <a:pt x="795" y="711"/>
                    <a:pt x="794" y="711"/>
                  </a:cubicBezTo>
                  <a:cubicBezTo>
                    <a:pt x="792" y="710"/>
                    <a:pt x="792" y="710"/>
                    <a:pt x="792" y="710"/>
                  </a:cubicBezTo>
                  <a:cubicBezTo>
                    <a:pt x="795" y="695"/>
                    <a:pt x="795" y="695"/>
                    <a:pt x="795" y="695"/>
                  </a:cubicBezTo>
                  <a:cubicBezTo>
                    <a:pt x="795" y="693"/>
                    <a:pt x="795" y="691"/>
                    <a:pt x="793" y="691"/>
                  </a:cubicBezTo>
                  <a:cubicBezTo>
                    <a:pt x="793" y="690"/>
                    <a:pt x="793" y="690"/>
                    <a:pt x="793" y="690"/>
                  </a:cubicBezTo>
                  <a:cubicBezTo>
                    <a:pt x="797" y="681"/>
                    <a:pt x="797" y="681"/>
                    <a:pt x="797" y="681"/>
                  </a:cubicBezTo>
                  <a:cubicBezTo>
                    <a:pt x="798" y="679"/>
                    <a:pt x="798" y="677"/>
                    <a:pt x="796" y="676"/>
                  </a:cubicBezTo>
                  <a:cubicBezTo>
                    <a:pt x="796" y="676"/>
                    <a:pt x="796" y="676"/>
                    <a:pt x="796" y="676"/>
                  </a:cubicBezTo>
                  <a:cubicBezTo>
                    <a:pt x="796" y="663"/>
                    <a:pt x="796" y="663"/>
                    <a:pt x="796" y="663"/>
                  </a:cubicBezTo>
                  <a:cubicBezTo>
                    <a:pt x="796" y="662"/>
                    <a:pt x="795" y="661"/>
                    <a:pt x="794" y="660"/>
                  </a:cubicBezTo>
                  <a:cubicBezTo>
                    <a:pt x="792" y="659"/>
                    <a:pt x="792" y="659"/>
                    <a:pt x="792" y="659"/>
                  </a:cubicBezTo>
                  <a:cubicBezTo>
                    <a:pt x="790" y="662"/>
                    <a:pt x="790" y="662"/>
                    <a:pt x="790" y="662"/>
                  </a:cubicBezTo>
                  <a:cubicBezTo>
                    <a:pt x="794" y="663"/>
                    <a:pt x="794" y="663"/>
                    <a:pt x="794" y="663"/>
                  </a:cubicBezTo>
                  <a:cubicBezTo>
                    <a:pt x="797" y="653"/>
                    <a:pt x="797" y="653"/>
                    <a:pt x="797" y="653"/>
                  </a:cubicBezTo>
                  <a:cubicBezTo>
                    <a:pt x="797" y="651"/>
                    <a:pt x="797" y="649"/>
                    <a:pt x="795" y="648"/>
                  </a:cubicBezTo>
                  <a:cubicBezTo>
                    <a:pt x="794" y="648"/>
                    <a:pt x="794" y="648"/>
                    <a:pt x="794" y="648"/>
                  </a:cubicBezTo>
                  <a:cubicBezTo>
                    <a:pt x="796" y="634"/>
                    <a:pt x="796" y="634"/>
                    <a:pt x="796" y="634"/>
                  </a:cubicBezTo>
                  <a:cubicBezTo>
                    <a:pt x="796" y="632"/>
                    <a:pt x="795" y="631"/>
                    <a:pt x="794" y="630"/>
                  </a:cubicBezTo>
                  <a:cubicBezTo>
                    <a:pt x="792" y="629"/>
                    <a:pt x="792" y="629"/>
                    <a:pt x="792" y="629"/>
                  </a:cubicBezTo>
                  <a:cubicBezTo>
                    <a:pt x="790" y="632"/>
                    <a:pt x="790" y="632"/>
                    <a:pt x="790" y="632"/>
                  </a:cubicBezTo>
                  <a:cubicBezTo>
                    <a:pt x="794" y="633"/>
                    <a:pt x="794" y="633"/>
                    <a:pt x="794" y="633"/>
                  </a:cubicBezTo>
                  <a:cubicBezTo>
                    <a:pt x="795" y="621"/>
                    <a:pt x="795" y="621"/>
                    <a:pt x="795" y="621"/>
                  </a:cubicBezTo>
                  <a:cubicBezTo>
                    <a:pt x="795" y="620"/>
                    <a:pt x="795" y="618"/>
                    <a:pt x="793" y="618"/>
                  </a:cubicBezTo>
                  <a:cubicBezTo>
                    <a:pt x="793" y="617"/>
                    <a:pt x="793" y="617"/>
                    <a:pt x="793" y="617"/>
                  </a:cubicBezTo>
                  <a:cubicBezTo>
                    <a:pt x="796" y="607"/>
                    <a:pt x="796" y="607"/>
                    <a:pt x="796" y="607"/>
                  </a:cubicBezTo>
                  <a:cubicBezTo>
                    <a:pt x="796" y="605"/>
                    <a:pt x="796" y="603"/>
                    <a:pt x="794" y="602"/>
                  </a:cubicBezTo>
                  <a:cubicBezTo>
                    <a:pt x="792" y="601"/>
                    <a:pt x="792" y="601"/>
                    <a:pt x="792" y="601"/>
                  </a:cubicBezTo>
                  <a:cubicBezTo>
                    <a:pt x="790" y="605"/>
                    <a:pt x="790" y="605"/>
                    <a:pt x="790" y="605"/>
                  </a:cubicBezTo>
                  <a:cubicBezTo>
                    <a:pt x="794" y="606"/>
                    <a:pt x="794" y="606"/>
                    <a:pt x="794" y="606"/>
                  </a:cubicBezTo>
                  <a:cubicBezTo>
                    <a:pt x="798" y="593"/>
                    <a:pt x="798" y="593"/>
                    <a:pt x="798" y="593"/>
                  </a:cubicBezTo>
                  <a:cubicBezTo>
                    <a:pt x="798" y="592"/>
                    <a:pt x="798" y="590"/>
                    <a:pt x="796" y="589"/>
                  </a:cubicBezTo>
                  <a:cubicBezTo>
                    <a:pt x="792" y="586"/>
                    <a:pt x="792" y="586"/>
                    <a:pt x="792" y="586"/>
                  </a:cubicBezTo>
                  <a:cubicBezTo>
                    <a:pt x="796" y="572"/>
                    <a:pt x="796" y="572"/>
                    <a:pt x="796" y="572"/>
                  </a:cubicBezTo>
                  <a:cubicBezTo>
                    <a:pt x="796" y="570"/>
                    <a:pt x="796" y="569"/>
                    <a:pt x="794" y="568"/>
                  </a:cubicBezTo>
                  <a:cubicBezTo>
                    <a:pt x="793" y="567"/>
                    <a:pt x="793" y="567"/>
                    <a:pt x="793" y="567"/>
                  </a:cubicBezTo>
                  <a:cubicBezTo>
                    <a:pt x="794" y="551"/>
                    <a:pt x="794" y="551"/>
                    <a:pt x="794" y="551"/>
                  </a:cubicBezTo>
                  <a:cubicBezTo>
                    <a:pt x="794" y="549"/>
                    <a:pt x="793" y="548"/>
                    <a:pt x="792" y="547"/>
                  </a:cubicBezTo>
                  <a:cubicBezTo>
                    <a:pt x="790" y="545"/>
                    <a:pt x="790" y="545"/>
                    <a:pt x="790" y="545"/>
                  </a:cubicBezTo>
                  <a:cubicBezTo>
                    <a:pt x="787" y="549"/>
                    <a:pt x="787" y="549"/>
                    <a:pt x="787" y="549"/>
                  </a:cubicBezTo>
                  <a:cubicBezTo>
                    <a:pt x="791" y="550"/>
                    <a:pt x="791" y="550"/>
                    <a:pt x="791" y="550"/>
                  </a:cubicBezTo>
                  <a:cubicBezTo>
                    <a:pt x="796" y="540"/>
                    <a:pt x="796" y="540"/>
                    <a:pt x="796" y="540"/>
                  </a:cubicBezTo>
                  <a:cubicBezTo>
                    <a:pt x="797" y="538"/>
                    <a:pt x="796" y="536"/>
                    <a:pt x="794" y="535"/>
                  </a:cubicBezTo>
                  <a:cubicBezTo>
                    <a:pt x="794" y="535"/>
                    <a:pt x="794" y="535"/>
                    <a:pt x="794" y="535"/>
                  </a:cubicBezTo>
                  <a:cubicBezTo>
                    <a:pt x="792" y="538"/>
                    <a:pt x="792" y="538"/>
                    <a:pt x="792" y="538"/>
                  </a:cubicBezTo>
                  <a:cubicBezTo>
                    <a:pt x="795" y="540"/>
                    <a:pt x="795" y="540"/>
                    <a:pt x="795" y="540"/>
                  </a:cubicBezTo>
                  <a:cubicBezTo>
                    <a:pt x="795" y="540"/>
                    <a:pt x="795" y="540"/>
                    <a:pt x="795" y="540"/>
                  </a:cubicBezTo>
                  <a:cubicBezTo>
                    <a:pt x="796" y="539"/>
                    <a:pt x="796" y="539"/>
                    <a:pt x="796" y="539"/>
                  </a:cubicBezTo>
                  <a:cubicBezTo>
                    <a:pt x="796" y="538"/>
                    <a:pt x="796" y="537"/>
                    <a:pt x="796" y="535"/>
                  </a:cubicBezTo>
                  <a:cubicBezTo>
                    <a:pt x="797" y="530"/>
                    <a:pt x="799" y="522"/>
                    <a:pt x="799" y="522"/>
                  </a:cubicBezTo>
                  <a:cubicBezTo>
                    <a:pt x="799" y="520"/>
                    <a:pt x="798" y="519"/>
                    <a:pt x="797" y="518"/>
                  </a:cubicBezTo>
                  <a:cubicBezTo>
                    <a:pt x="796" y="517"/>
                    <a:pt x="796" y="517"/>
                    <a:pt x="796" y="517"/>
                  </a:cubicBezTo>
                  <a:cubicBezTo>
                    <a:pt x="794" y="520"/>
                    <a:pt x="794" y="520"/>
                    <a:pt x="794" y="520"/>
                  </a:cubicBezTo>
                  <a:cubicBezTo>
                    <a:pt x="797" y="521"/>
                    <a:pt x="797" y="521"/>
                    <a:pt x="797" y="521"/>
                  </a:cubicBezTo>
                  <a:cubicBezTo>
                    <a:pt x="798" y="508"/>
                    <a:pt x="798" y="508"/>
                    <a:pt x="798" y="508"/>
                  </a:cubicBezTo>
                  <a:cubicBezTo>
                    <a:pt x="799" y="507"/>
                    <a:pt x="798" y="505"/>
                    <a:pt x="797" y="505"/>
                  </a:cubicBezTo>
                  <a:cubicBezTo>
                    <a:pt x="789" y="500"/>
                    <a:pt x="789" y="500"/>
                    <a:pt x="789" y="500"/>
                  </a:cubicBezTo>
                  <a:cubicBezTo>
                    <a:pt x="787" y="503"/>
                    <a:pt x="787" y="503"/>
                    <a:pt x="787" y="503"/>
                  </a:cubicBezTo>
                  <a:cubicBezTo>
                    <a:pt x="790" y="505"/>
                    <a:pt x="790" y="505"/>
                    <a:pt x="790" y="505"/>
                  </a:cubicBezTo>
                  <a:cubicBezTo>
                    <a:pt x="790" y="505"/>
                    <a:pt x="790" y="505"/>
                    <a:pt x="790" y="505"/>
                  </a:cubicBezTo>
                  <a:cubicBezTo>
                    <a:pt x="791" y="505"/>
                    <a:pt x="793" y="501"/>
                    <a:pt x="795" y="498"/>
                  </a:cubicBezTo>
                  <a:cubicBezTo>
                    <a:pt x="796" y="496"/>
                    <a:pt x="796" y="494"/>
                    <a:pt x="797" y="493"/>
                  </a:cubicBezTo>
                  <a:cubicBezTo>
                    <a:pt x="798" y="492"/>
                    <a:pt x="798" y="492"/>
                    <a:pt x="798" y="491"/>
                  </a:cubicBezTo>
                  <a:cubicBezTo>
                    <a:pt x="798" y="491"/>
                    <a:pt x="798" y="491"/>
                    <a:pt x="798" y="491"/>
                  </a:cubicBezTo>
                  <a:cubicBezTo>
                    <a:pt x="798" y="491"/>
                    <a:pt x="798" y="491"/>
                    <a:pt x="798" y="491"/>
                  </a:cubicBezTo>
                  <a:cubicBezTo>
                    <a:pt x="798" y="491"/>
                    <a:pt x="798" y="491"/>
                    <a:pt x="798" y="491"/>
                  </a:cubicBezTo>
                  <a:cubicBezTo>
                    <a:pt x="796" y="489"/>
                    <a:pt x="796" y="489"/>
                    <a:pt x="796" y="489"/>
                  </a:cubicBezTo>
                  <a:cubicBezTo>
                    <a:pt x="798" y="491"/>
                    <a:pt x="798" y="491"/>
                    <a:pt x="798" y="491"/>
                  </a:cubicBezTo>
                  <a:cubicBezTo>
                    <a:pt x="798" y="491"/>
                    <a:pt x="798" y="491"/>
                    <a:pt x="798" y="491"/>
                  </a:cubicBezTo>
                  <a:cubicBezTo>
                    <a:pt x="796" y="489"/>
                    <a:pt x="796" y="489"/>
                    <a:pt x="796" y="489"/>
                  </a:cubicBezTo>
                  <a:cubicBezTo>
                    <a:pt x="798" y="491"/>
                    <a:pt x="798" y="491"/>
                    <a:pt x="798" y="491"/>
                  </a:cubicBezTo>
                  <a:cubicBezTo>
                    <a:pt x="800" y="489"/>
                    <a:pt x="799" y="486"/>
                    <a:pt x="797" y="485"/>
                  </a:cubicBezTo>
                  <a:cubicBezTo>
                    <a:pt x="794" y="483"/>
                    <a:pt x="794" y="483"/>
                    <a:pt x="794" y="483"/>
                  </a:cubicBezTo>
                  <a:cubicBezTo>
                    <a:pt x="797" y="473"/>
                    <a:pt x="797" y="473"/>
                    <a:pt x="797" y="473"/>
                  </a:cubicBezTo>
                  <a:cubicBezTo>
                    <a:pt x="797" y="471"/>
                    <a:pt x="797" y="470"/>
                    <a:pt x="795" y="469"/>
                  </a:cubicBezTo>
                  <a:cubicBezTo>
                    <a:pt x="793" y="468"/>
                    <a:pt x="793" y="468"/>
                    <a:pt x="793" y="468"/>
                  </a:cubicBezTo>
                  <a:cubicBezTo>
                    <a:pt x="796" y="459"/>
                    <a:pt x="796" y="459"/>
                    <a:pt x="796" y="459"/>
                  </a:cubicBezTo>
                  <a:cubicBezTo>
                    <a:pt x="796" y="457"/>
                    <a:pt x="796" y="455"/>
                    <a:pt x="794" y="454"/>
                  </a:cubicBezTo>
                  <a:cubicBezTo>
                    <a:pt x="792" y="453"/>
                    <a:pt x="792" y="453"/>
                    <a:pt x="792" y="453"/>
                  </a:cubicBezTo>
                  <a:cubicBezTo>
                    <a:pt x="790" y="457"/>
                    <a:pt x="790" y="457"/>
                    <a:pt x="790" y="457"/>
                  </a:cubicBezTo>
                  <a:cubicBezTo>
                    <a:pt x="794" y="458"/>
                    <a:pt x="794" y="458"/>
                    <a:pt x="794" y="458"/>
                  </a:cubicBezTo>
                  <a:cubicBezTo>
                    <a:pt x="799" y="443"/>
                    <a:pt x="799" y="443"/>
                    <a:pt x="799" y="443"/>
                  </a:cubicBezTo>
                  <a:cubicBezTo>
                    <a:pt x="799" y="441"/>
                    <a:pt x="799" y="439"/>
                    <a:pt x="797" y="438"/>
                  </a:cubicBezTo>
                  <a:cubicBezTo>
                    <a:pt x="796" y="437"/>
                    <a:pt x="796" y="437"/>
                    <a:pt x="796" y="437"/>
                  </a:cubicBezTo>
                  <a:cubicBezTo>
                    <a:pt x="795" y="420"/>
                    <a:pt x="795" y="420"/>
                    <a:pt x="795" y="420"/>
                  </a:cubicBezTo>
                  <a:cubicBezTo>
                    <a:pt x="795" y="419"/>
                    <a:pt x="794" y="418"/>
                    <a:pt x="793" y="417"/>
                  </a:cubicBezTo>
                  <a:cubicBezTo>
                    <a:pt x="792" y="417"/>
                    <a:pt x="792" y="417"/>
                    <a:pt x="792" y="417"/>
                  </a:cubicBezTo>
                  <a:cubicBezTo>
                    <a:pt x="790" y="420"/>
                    <a:pt x="790" y="420"/>
                    <a:pt x="790" y="420"/>
                  </a:cubicBezTo>
                  <a:cubicBezTo>
                    <a:pt x="794" y="420"/>
                    <a:pt x="794" y="420"/>
                    <a:pt x="794" y="420"/>
                  </a:cubicBezTo>
                  <a:cubicBezTo>
                    <a:pt x="796" y="405"/>
                    <a:pt x="796" y="405"/>
                    <a:pt x="796" y="405"/>
                  </a:cubicBezTo>
                  <a:cubicBezTo>
                    <a:pt x="796" y="403"/>
                    <a:pt x="796" y="402"/>
                    <a:pt x="794" y="401"/>
                  </a:cubicBezTo>
                  <a:cubicBezTo>
                    <a:pt x="793" y="401"/>
                    <a:pt x="793" y="401"/>
                    <a:pt x="793" y="401"/>
                  </a:cubicBezTo>
                  <a:cubicBezTo>
                    <a:pt x="796" y="387"/>
                    <a:pt x="796" y="387"/>
                    <a:pt x="796" y="387"/>
                  </a:cubicBezTo>
                  <a:cubicBezTo>
                    <a:pt x="796" y="386"/>
                    <a:pt x="796" y="384"/>
                    <a:pt x="794" y="383"/>
                  </a:cubicBezTo>
                  <a:cubicBezTo>
                    <a:pt x="792" y="382"/>
                    <a:pt x="792" y="382"/>
                    <a:pt x="792" y="382"/>
                  </a:cubicBezTo>
                  <a:cubicBezTo>
                    <a:pt x="790" y="385"/>
                    <a:pt x="790" y="385"/>
                    <a:pt x="790" y="385"/>
                  </a:cubicBezTo>
                  <a:cubicBezTo>
                    <a:pt x="794" y="386"/>
                    <a:pt x="794" y="386"/>
                    <a:pt x="794" y="386"/>
                  </a:cubicBezTo>
                  <a:cubicBezTo>
                    <a:pt x="797" y="372"/>
                    <a:pt x="797" y="372"/>
                    <a:pt x="797" y="372"/>
                  </a:cubicBezTo>
                  <a:cubicBezTo>
                    <a:pt x="798" y="371"/>
                    <a:pt x="797" y="369"/>
                    <a:pt x="796" y="368"/>
                  </a:cubicBezTo>
                  <a:cubicBezTo>
                    <a:pt x="794" y="367"/>
                    <a:pt x="794" y="367"/>
                    <a:pt x="794" y="367"/>
                  </a:cubicBezTo>
                  <a:cubicBezTo>
                    <a:pt x="792" y="370"/>
                    <a:pt x="792" y="370"/>
                    <a:pt x="792" y="370"/>
                  </a:cubicBezTo>
                  <a:cubicBezTo>
                    <a:pt x="795" y="371"/>
                    <a:pt x="795" y="371"/>
                    <a:pt x="795" y="371"/>
                  </a:cubicBezTo>
                  <a:cubicBezTo>
                    <a:pt x="797" y="360"/>
                    <a:pt x="797" y="360"/>
                    <a:pt x="797" y="360"/>
                  </a:cubicBezTo>
                  <a:cubicBezTo>
                    <a:pt x="797" y="358"/>
                    <a:pt x="797" y="357"/>
                    <a:pt x="795" y="356"/>
                  </a:cubicBezTo>
                  <a:cubicBezTo>
                    <a:pt x="794" y="355"/>
                    <a:pt x="794" y="355"/>
                    <a:pt x="794" y="355"/>
                  </a:cubicBezTo>
                  <a:cubicBezTo>
                    <a:pt x="792" y="359"/>
                    <a:pt x="792" y="359"/>
                    <a:pt x="792" y="359"/>
                  </a:cubicBezTo>
                  <a:cubicBezTo>
                    <a:pt x="796" y="359"/>
                    <a:pt x="796" y="359"/>
                    <a:pt x="796" y="359"/>
                  </a:cubicBezTo>
                  <a:cubicBezTo>
                    <a:pt x="796" y="343"/>
                    <a:pt x="796" y="343"/>
                    <a:pt x="796" y="343"/>
                  </a:cubicBezTo>
                  <a:cubicBezTo>
                    <a:pt x="796" y="342"/>
                    <a:pt x="795" y="341"/>
                    <a:pt x="794" y="340"/>
                  </a:cubicBezTo>
                  <a:cubicBezTo>
                    <a:pt x="792" y="339"/>
                    <a:pt x="792" y="339"/>
                    <a:pt x="792" y="339"/>
                  </a:cubicBezTo>
                  <a:cubicBezTo>
                    <a:pt x="790" y="342"/>
                    <a:pt x="790" y="342"/>
                    <a:pt x="790" y="342"/>
                  </a:cubicBezTo>
                  <a:cubicBezTo>
                    <a:pt x="794" y="343"/>
                    <a:pt x="794" y="343"/>
                    <a:pt x="794" y="343"/>
                  </a:cubicBezTo>
                  <a:cubicBezTo>
                    <a:pt x="794" y="343"/>
                    <a:pt x="795" y="339"/>
                    <a:pt x="795" y="335"/>
                  </a:cubicBezTo>
                  <a:cubicBezTo>
                    <a:pt x="795" y="333"/>
                    <a:pt x="796" y="331"/>
                    <a:pt x="796" y="330"/>
                  </a:cubicBezTo>
                  <a:cubicBezTo>
                    <a:pt x="796" y="329"/>
                    <a:pt x="796" y="328"/>
                    <a:pt x="796" y="328"/>
                  </a:cubicBezTo>
                  <a:cubicBezTo>
                    <a:pt x="796" y="327"/>
                    <a:pt x="796" y="327"/>
                    <a:pt x="796" y="327"/>
                  </a:cubicBezTo>
                  <a:cubicBezTo>
                    <a:pt x="796" y="327"/>
                    <a:pt x="796" y="327"/>
                    <a:pt x="796" y="327"/>
                  </a:cubicBezTo>
                  <a:cubicBezTo>
                    <a:pt x="794" y="327"/>
                    <a:pt x="794" y="327"/>
                    <a:pt x="794" y="327"/>
                  </a:cubicBezTo>
                  <a:cubicBezTo>
                    <a:pt x="796" y="328"/>
                    <a:pt x="796" y="328"/>
                    <a:pt x="796" y="328"/>
                  </a:cubicBezTo>
                  <a:cubicBezTo>
                    <a:pt x="796" y="327"/>
                    <a:pt x="796" y="327"/>
                    <a:pt x="796" y="327"/>
                  </a:cubicBezTo>
                  <a:cubicBezTo>
                    <a:pt x="794" y="327"/>
                    <a:pt x="794" y="327"/>
                    <a:pt x="794" y="327"/>
                  </a:cubicBezTo>
                  <a:cubicBezTo>
                    <a:pt x="796" y="328"/>
                    <a:pt x="796" y="328"/>
                    <a:pt x="796" y="328"/>
                  </a:cubicBezTo>
                  <a:cubicBezTo>
                    <a:pt x="793" y="327"/>
                    <a:pt x="793" y="327"/>
                    <a:pt x="793" y="327"/>
                  </a:cubicBezTo>
                  <a:cubicBezTo>
                    <a:pt x="796" y="328"/>
                    <a:pt x="796" y="328"/>
                    <a:pt x="796" y="328"/>
                  </a:cubicBezTo>
                  <a:cubicBezTo>
                    <a:pt x="796" y="328"/>
                    <a:pt x="796" y="328"/>
                    <a:pt x="796" y="328"/>
                  </a:cubicBezTo>
                  <a:cubicBezTo>
                    <a:pt x="793" y="327"/>
                    <a:pt x="793" y="327"/>
                    <a:pt x="793" y="327"/>
                  </a:cubicBezTo>
                  <a:cubicBezTo>
                    <a:pt x="796" y="328"/>
                    <a:pt x="796" y="328"/>
                    <a:pt x="796" y="328"/>
                  </a:cubicBezTo>
                  <a:cubicBezTo>
                    <a:pt x="797" y="327"/>
                    <a:pt x="796" y="324"/>
                    <a:pt x="794" y="323"/>
                  </a:cubicBezTo>
                  <a:cubicBezTo>
                    <a:pt x="794" y="323"/>
                    <a:pt x="794" y="323"/>
                    <a:pt x="794" y="323"/>
                  </a:cubicBezTo>
                  <a:cubicBezTo>
                    <a:pt x="798" y="316"/>
                    <a:pt x="798" y="316"/>
                    <a:pt x="798" y="316"/>
                  </a:cubicBezTo>
                  <a:cubicBezTo>
                    <a:pt x="799" y="315"/>
                    <a:pt x="799" y="314"/>
                    <a:pt x="799" y="313"/>
                  </a:cubicBezTo>
                  <a:cubicBezTo>
                    <a:pt x="799" y="312"/>
                    <a:pt x="798" y="311"/>
                    <a:pt x="797" y="310"/>
                  </a:cubicBezTo>
                  <a:cubicBezTo>
                    <a:pt x="796" y="309"/>
                    <a:pt x="796" y="309"/>
                    <a:pt x="796" y="309"/>
                  </a:cubicBezTo>
                  <a:cubicBezTo>
                    <a:pt x="797" y="297"/>
                    <a:pt x="797" y="297"/>
                    <a:pt x="797" y="297"/>
                  </a:cubicBezTo>
                  <a:cubicBezTo>
                    <a:pt x="797" y="295"/>
                    <a:pt x="796" y="294"/>
                    <a:pt x="795" y="293"/>
                  </a:cubicBezTo>
                  <a:cubicBezTo>
                    <a:pt x="792" y="292"/>
                    <a:pt x="792" y="292"/>
                    <a:pt x="792" y="292"/>
                  </a:cubicBezTo>
                  <a:cubicBezTo>
                    <a:pt x="794" y="283"/>
                    <a:pt x="794" y="283"/>
                    <a:pt x="794" y="283"/>
                  </a:cubicBezTo>
                  <a:cubicBezTo>
                    <a:pt x="794" y="282"/>
                    <a:pt x="794" y="280"/>
                    <a:pt x="792" y="279"/>
                  </a:cubicBezTo>
                  <a:cubicBezTo>
                    <a:pt x="791" y="278"/>
                    <a:pt x="791" y="278"/>
                    <a:pt x="791" y="278"/>
                  </a:cubicBezTo>
                  <a:cubicBezTo>
                    <a:pt x="789" y="281"/>
                    <a:pt x="789" y="281"/>
                    <a:pt x="789" y="281"/>
                  </a:cubicBezTo>
                  <a:cubicBezTo>
                    <a:pt x="792" y="283"/>
                    <a:pt x="792" y="283"/>
                    <a:pt x="792" y="283"/>
                  </a:cubicBezTo>
                  <a:cubicBezTo>
                    <a:pt x="796" y="270"/>
                    <a:pt x="796" y="270"/>
                    <a:pt x="796" y="270"/>
                  </a:cubicBezTo>
                  <a:cubicBezTo>
                    <a:pt x="797" y="268"/>
                    <a:pt x="796" y="266"/>
                    <a:pt x="795" y="265"/>
                  </a:cubicBezTo>
                  <a:cubicBezTo>
                    <a:pt x="794" y="265"/>
                    <a:pt x="794" y="265"/>
                    <a:pt x="794" y="265"/>
                  </a:cubicBezTo>
                  <a:cubicBezTo>
                    <a:pt x="792" y="268"/>
                    <a:pt x="792" y="268"/>
                    <a:pt x="792" y="268"/>
                  </a:cubicBezTo>
                  <a:cubicBezTo>
                    <a:pt x="796" y="268"/>
                    <a:pt x="796" y="268"/>
                    <a:pt x="796" y="268"/>
                  </a:cubicBezTo>
                  <a:cubicBezTo>
                    <a:pt x="796" y="256"/>
                    <a:pt x="796" y="256"/>
                    <a:pt x="796" y="256"/>
                  </a:cubicBezTo>
                  <a:cubicBezTo>
                    <a:pt x="796" y="255"/>
                    <a:pt x="795" y="253"/>
                    <a:pt x="794" y="253"/>
                  </a:cubicBezTo>
                  <a:cubicBezTo>
                    <a:pt x="792" y="251"/>
                    <a:pt x="792" y="251"/>
                    <a:pt x="792" y="251"/>
                  </a:cubicBezTo>
                  <a:cubicBezTo>
                    <a:pt x="790" y="255"/>
                    <a:pt x="790" y="255"/>
                    <a:pt x="790" y="255"/>
                  </a:cubicBezTo>
                  <a:cubicBezTo>
                    <a:pt x="794" y="255"/>
                    <a:pt x="794" y="255"/>
                    <a:pt x="794" y="255"/>
                  </a:cubicBezTo>
                  <a:cubicBezTo>
                    <a:pt x="797" y="238"/>
                    <a:pt x="797" y="238"/>
                    <a:pt x="797" y="238"/>
                  </a:cubicBezTo>
                  <a:cubicBezTo>
                    <a:pt x="797" y="237"/>
                    <a:pt x="796" y="235"/>
                    <a:pt x="795" y="234"/>
                  </a:cubicBezTo>
                  <a:cubicBezTo>
                    <a:pt x="792" y="232"/>
                    <a:pt x="792" y="232"/>
                    <a:pt x="792" y="232"/>
                  </a:cubicBezTo>
                  <a:cubicBezTo>
                    <a:pt x="790" y="235"/>
                    <a:pt x="790" y="235"/>
                    <a:pt x="790" y="235"/>
                  </a:cubicBezTo>
                  <a:cubicBezTo>
                    <a:pt x="793" y="237"/>
                    <a:pt x="793" y="237"/>
                    <a:pt x="793" y="237"/>
                  </a:cubicBezTo>
                  <a:cubicBezTo>
                    <a:pt x="793" y="237"/>
                    <a:pt x="793" y="237"/>
                    <a:pt x="793" y="237"/>
                  </a:cubicBezTo>
                  <a:cubicBezTo>
                    <a:pt x="793" y="236"/>
                    <a:pt x="793" y="236"/>
                    <a:pt x="793" y="236"/>
                  </a:cubicBezTo>
                  <a:cubicBezTo>
                    <a:pt x="793" y="236"/>
                    <a:pt x="794" y="235"/>
                    <a:pt x="794" y="235"/>
                  </a:cubicBezTo>
                  <a:cubicBezTo>
                    <a:pt x="794" y="230"/>
                    <a:pt x="796" y="219"/>
                    <a:pt x="796" y="219"/>
                  </a:cubicBezTo>
                  <a:cubicBezTo>
                    <a:pt x="796" y="217"/>
                    <a:pt x="796" y="216"/>
                    <a:pt x="794" y="215"/>
                  </a:cubicBezTo>
                  <a:cubicBezTo>
                    <a:pt x="791" y="213"/>
                    <a:pt x="791" y="213"/>
                    <a:pt x="791" y="213"/>
                  </a:cubicBezTo>
                  <a:cubicBezTo>
                    <a:pt x="789" y="216"/>
                    <a:pt x="789" y="216"/>
                    <a:pt x="789" y="216"/>
                  </a:cubicBezTo>
                  <a:cubicBezTo>
                    <a:pt x="793" y="219"/>
                    <a:pt x="793" y="219"/>
                    <a:pt x="793" y="219"/>
                  </a:cubicBezTo>
                  <a:cubicBezTo>
                    <a:pt x="793" y="218"/>
                    <a:pt x="793" y="217"/>
                    <a:pt x="793" y="217"/>
                  </a:cubicBezTo>
                  <a:cubicBezTo>
                    <a:pt x="793" y="217"/>
                    <a:pt x="793" y="217"/>
                    <a:pt x="793" y="217"/>
                  </a:cubicBezTo>
                  <a:cubicBezTo>
                    <a:pt x="793" y="216"/>
                    <a:pt x="793" y="216"/>
                    <a:pt x="793" y="215"/>
                  </a:cubicBezTo>
                  <a:cubicBezTo>
                    <a:pt x="793" y="213"/>
                    <a:pt x="793" y="210"/>
                    <a:pt x="793" y="207"/>
                  </a:cubicBezTo>
                  <a:cubicBezTo>
                    <a:pt x="793" y="206"/>
                    <a:pt x="793" y="204"/>
                    <a:pt x="793" y="203"/>
                  </a:cubicBezTo>
                  <a:cubicBezTo>
                    <a:pt x="793" y="203"/>
                    <a:pt x="793" y="202"/>
                    <a:pt x="793" y="202"/>
                  </a:cubicBezTo>
                  <a:cubicBezTo>
                    <a:pt x="793" y="202"/>
                    <a:pt x="793" y="202"/>
                    <a:pt x="793" y="202"/>
                  </a:cubicBezTo>
                  <a:cubicBezTo>
                    <a:pt x="793" y="201"/>
                    <a:pt x="793" y="201"/>
                    <a:pt x="793" y="201"/>
                  </a:cubicBezTo>
                  <a:cubicBezTo>
                    <a:pt x="793" y="201"/>
                    <a:pt x="793" y="201"/>
                    <a:pt x="793" y="201"/>
                  </a:cubicBezTo>
                  <a:cubicBezTo>
                    <a:pt x="790" y="201"/>
                    <a:pt x="790" y="201"/>
                    <a:pt x="790" y="201"/>
                  </a:cubicBezTo>
                  <a:cubicBezTo>
                    <a:pt x="793" y="202"/>
                    <a:pt x="793" y="202"/>
                    <a:pt x="793" y="202"/>
                  </a:cubicBezTo>
                  <a:cubicBezTo>
                    <a:pt x="793" y="201"/>
                    <a:pt x="793" y="201"/>
                    <a:pt x="793" y="201"/>
                  </a:cubicBezTo>
                  <a:cubicBezTo>
                    <a:pt x="790" y="201"/>
                    <a:pt x="790" y="201"/>
                    <a:pt x="790" y="201"/>
                  </a:cubicBezTo>
                  <a:cubicBezTo>
                    <a:pt x="793" y="202"/>
                    <a:pt x="793" y="202"/>
                    <a:pt x="793" y="202"/>
                  </a:cubicBezTo>
                  <a:cubicBezTo>
                    <a:pt x="789" y="201"/>
                    <a:pt x="789" y="201"/>
                    <a:pt x="789" y="201"/>
                  </a:cubicBezTo>
                  <a:cubicBezTo>
                    <a:pt x="793" y="202"/>
                    <a:pt x="793" y="202"/>
                    <a:pt x="793" y="202"/>
                  </a:cubicBezTo>
                  <a:cubicBezTo>
                    <a:pt x="793" y="202"/>
                    <a:pt x="793" y="202"/>
                    <a:pt x="793" y="202"/>
                  </a:cubicBezTo>
                  <a:cubicBezTo>
                    <a:pt x="789" y="201"/>
                    <a:pt x="789" y="201"/>
                    <a:pt x="789" y="201"/>
                  </a:cubicBezTo>
                  <a:cubicBezTo>
                    <a:pt x="793" y="202"/>
                    <a:pt x="793" y="202"/>
                    <a:pt x="793" y="202"/>
                  </a:cubicBezTo>
                  <a:cubicBezTo>
                    <a:pt x="789" y="201"/>
                    <a:pt x="789" y="201"/>
                    <a:pt x="789" y="201"/>
                  </a:cubicBezTo>
                  <a:cubicBezTo>
                    <a:pt x="793" y="202"/>
                    <a:pt x="793" y="202"/>
                    <a:pt x="793" y="202"/>
                  </a:cubicBezTo>
                  <a:cubicBezTo>
                    <a:pt x="793" y="202"/>
                    <a:pt x="793" y="202"/>
                    <a:pt x="793" y="202"/>
                  </a:cubicBezTo>
                  <a:cubicBezTo>
                    <a:pt x="789" y="201"/>
                    <a:pt x="789" y="201"/>
                    <a:pt x="789" y="201"/>
                  </a:cubicBezTo>
                  <a:cubicBezTo>
                    <a:pt x="793" y="202"/>
                    <a:pt x="793" y="202"/>
                    <a:pt x="793" y="202"/>
                  </a:cubicBezTo>
                  <a:cubicBezTo>
                    <a:pt x="789" y="201"/>
                    <a:pt x="789" y="201"/>
                    <a:pt x="789" y="201"/>
                  </a:cubicBezTo>
                  <a:cubicBezTo>
                    <a:pt x="793" y="203"/>
                    <a:pt x="793" y="203"/>
                    <a:pt x="793" y="203"/>
                  </a:cubicBezTo>
                  <a:cubicBezTo>
                    <a:pt x="793" y="202"/>
                    <a:pt x="793" y="202"/>
                    <a:pt x="793" y="202"/>
                  </a:cubicBezTo>
                  <a:cubicBezTo>
                    <a:pt x="789" y="201"/>
                    <a:pt x="789" y="201"/>
                    <a:pt x="789" y="201"/>
                  </a:cubicBezTo>
                  <a:cubicBezTo>
                    <a:pt x="793" y="203"/>
                    <a:pt x="793" y="203"/>
                    <a:pt x="793" y="203"/>
                  </a:cubicBezTo>
                  <a:cubicBezTo>
                    <a:pt x="789" y="201"/>
                    <a:pt x="789" y="201"/>
                    <a:pt x="789" y="201"/>
                  </a:cubicBezTo>
                  <a:cubicBezTo>
                    <a:pt x="792" y="204"/>
                    <a:pt x="792" y="204"/>
                    <a:pt x="792" y="204"/>
                  </a:cubicBezTo>
                  <a:cubicBezTo>
                    <a:pt x="792" y="204"/>
                    <a:pt x="793" y="203"/>
                    <a:pt x="793" y="203"/>
                  </a:cubicBezTo>
                  <a:cubicBezTo>
                    <a:pt x="789" y="201"/>
                    <a:pt x="789" y="201"/>
                    <a:pt x="789" y="201"/>
                  </a:cubicBezTo>
                  <a:cubicBezTo>
                    <a:pt x="792" y="204"/>
                    <a:pt x="792" y="204"/>
                    <a:pt x="792" y="204"/>
                  </a:cubicBezTo>
                  <a:cubicBezTo>
                    <a:pt x="793" y="203"/>
                    <a:pt x="793" y="202"/>
                    <a:pt x="793" y="201"/>
                  </a:cubicBezTo>
                  <a:cubicBezTo>
                    <a:pt x="793" y="200"/>
                    <a:pt x="792" y="199"/>
                    <a:pt x="791" y="198"/>
                  </a:cubicBezTo>
                  <a:cubicBezTo>
                    <a:pt x="790" y="197"/>
                    <a:pt x="790" y="197"/>
                    <a:pt x="790" y="197"/>
                  </a:cubicBezTo>
                  <a:cubicBezTo>
                    <a:pt x="788" y="201"/>
                    <a:pt x="788" y="201"/>
                    <a:pt x="788" y="201"/>
                  </a:cubicBezTo>
                  <a:cubicBezTo>
                    <a:pt x="792" y="202"/>
                    <a:pt x="792" y="202"/>
                    <a:pt x="792" y="202"/>
                  </a:cubicBezTo>
                  <a:cubicBezTo>
                    <a:pt x="796" y="190"/>
                    <a:pt x="796" y="190"/>
                    <a:pt x="796" y="190"/>
                  </a:cubicBezTo>
                  <a:cubicBezTo>
                    <a:pt x="797" y="189"/>
                    <a:pt x="796" y="187"/>
                    <a:pt x="795" y="186"/>
                  </a:cubicBezTo>
                  <a:cubicBezTo>
                    <a:pt x="792" y="184"/>
                    <a:pt x="792" y="184"/>
                    <a:pt x="792" y="184"/>
                  </a:cubicBezTo>
                  <a:cubicBezTo>
                    <a:pt x="796" y="177"/>
                    <a:pt x="796" y="177"/>
                    <a:pt x="796" y="177"/>
                  </a:cubicBezTo>
                  <a:cubicBezTo>
                    <a:pt x="796" y="175"/>
                    <a:pt x="796" y="173"/>
                    <a:pt x="794" y="172"/>
                  </a:cubicBezTo>
                  <a:cubicBezTo>
                    <a:pt x="792" y="171"/>
                    <a:pt x="792" y="171"/>
                    <a:pt x="792" y="171"/>
                  </a:cubicBezTo>
                  <a:cubicBezTo>
                    <a:pt x="790" y="174"/>
                    <a:pt x="790" y="174"/>
                    <a:pt x="790" y="174"/>
                  </a:cubicBezTo>
                  <a:cubicBezTo>
                    <a:pt x="794" y="174"/>
                    <a:pt x="794" y="174"/>
                    <a:pt x="794" y="174"/>
                  </a:cubicBezTo>
                  <a:cubicBezTo>
                    <a:pt x="796" y="158"/>
                    <a:pt x="796" y="158"/>
                    <a:pt x="796" y="158"/>
                  </a:cubicBezTo>
                  <a:cubicBezTo>
                    <a:pt x="796" y="157"/>
                    <a:pt x="795" y="155"/>
                    <a:pt x="794" y="154"/>
                  </a:cubicBezTo>
                  <a:cubicBezTo>
                    <a:pt x="792" y="153"/>
                    <a:pt x="792" y="153"/>
                    <a:pt x="792" y="153"/>
                  </a:cubicBezTo>
                  <a:cubicBezTo>
                    <a:pt x="790" y="157"/>
                    <a:pt x="790" y="157"/>
                    <a:pt x="790" y="157"/>
                  </a:cubicBezTo>
                  <a:cubicBezTo>
                    <a:pt x="794" y="159"/>
                    <a:pt x="794" y="159"/>
                    <a:pt x="794" y="159"/>
                  </a:cubicBezTo>
                  <a:cubicBezTo>
                    <a:pt x="794" y="158"/>
                    <a:pt x="794" y="158"/>
                    <a:pt x="794" y="158"/>
                  </a:cubicBezTo>
                  <a:cubicBezTo>
                    <a:pt x="794" y="157"/>
                    <a:pt x="794" y="157"/>
                    <a:pt x="794" y="157"/>
                  </a:cubicBezTo>
                  <a:cubicBezTo>
                    <a:pt x="794" y="157"/>
                    <a:pt x="794" y="156"/>
                    <a:pt x="794" y="156"/>
                  </a:cubicBezTo>
                  <a:cubicBezTo>
                    <a:pt x="795" y="151"/>
                    <a:pt x="796" y="140"/>
                    <a:pt x="796" y="140"/>
                  </a:cubicBezTo>
                  <a:cubicBezTo>
                    <a:pt x="796" y="138"/>
                    <a:pt x="795" y="137"/>
                    <a:pt x="794" y="136"/>
                  </a:cubicBezTo>
                  <a:cubicBezTo>
                    <a:pt x="794" y="136"/>
                    <a:pt x="794" y="136"/>
                    <a:pt x="794" y="136"/>
                  </a:cubicBezTo>
                  <a:cubicBezTo>
                    <a:pt x="794" y="118"/>
                    <a:pt x="794" y="118"/>
                    <a:pt x="794" y="118"/>
                  </a:cubicBezTo>
                  <a:cubicBezTo>
                    <a:pt x="794" y="117"/>
                    <a:pt x="793" y="115"/>
                    <a:pt x="792" y="115"/>
                  </a:cubicBezTo>
                  <a:cubicBezTo>
                    <a:pt x="790" y="113"/>
                    <a:pt x="790" y="113"/>
                    <a:pt x="790" y="113"/>
                  </a:cubicBezTo>
                  <a:cubicBezTo>
                    <a:pt x="788" y="117"/>
                    <a:pt x="788" y="117"/>
                    <a:pt x="788" y="117"/>
                  </a:cubicBezTo>
                  <a:cubicBezTo>
                    <a:pt x="791" y="118"/>
                    <a:pt x="791" y="118"/>
                    <a:pt x="791" y="118"/>
                  </a:cubicBezTo>
                  <a:cubicBezTo>
                    <a:pt x="797" y="107"/>
                    <a:pt x="797" y="107"/>
                    <a:pt x="797" y="107"/>
                  </a:cubicBezTo>
                  <a:cubicBezTo>
                    <a:pt x="798" y="105"/>
                    <a:pt x="797" y="103"/>
                    <a:pt x="795" y="102"/>
                  </a:cubicBezTo>
                  <a:cubicBezTo>
                    <a:pt x="794" y="101"/>
                    <a:pt x="794" y="101"/>
                    <a:pt x="794" y="101"/>
                  </a:cubicBezTo>
                  <a:cubicBezTo>
                    <a:pt x="796" y="93"/>
                    <a:pt x="796" y="93"/>
                    <a:pt x="796" y="93"/>
                  </a:cubicBezTo>
                  <a:cubicBezTo>
                    <a:pt x="796" y="91"/>
                    <a:pt x="796" y="90"/>
                    <a:pt x="794" y="89"/>
                  </a:cubicBezTo>
                  <a:cubicBezTo>
                    <a:pt x="793" y="88"/>
                    <a:pt x="793" y="88"/>
                    <a:pt x="793" y="88"/>
                  </a:cubicBezTo>
                  <a:cubicBezTo>
                    <a:pt x="791" y="91"/>
                    <a:pt x="791" y="91"/>
                    <a:pt x="791" y="91"/>
                  </a:cubicBezTo>
                  <a:cubicBezTo>
                    <a:pt x="795" y="92"/>
                    <a:pt x="795" y="92"/>
                    <a:pt x="795" y="92"/>
                  </a:cubicBezTo>
                  <a:cubicBezTo>
                    <a:pt x="797" y="74"/>
                    <a:pt x="797" y="74"/>
                    <a:pt x="797" y="74"/>
                  </a:cubicBezTo>
                  <a:cubicBezTo>
                    <a:pt x="797" y="73"/>
                    <a:pt x="796" y="71"/>
                    <a:pt x="795" y="70"/>
                  </a:cubicBezTo>
                  <a:cubicBezTo>
                    <a:pt x="794" y="70"/>
                    <a:pt x="794" y="70"/>
                    <a:pt x="794" y="70"/>
                  </a:cubicBezTo>
                  <a:cubicBezTo>
                    <a:pt x="796" y="62"/>
                    <a:pt x="796" y="62"/>
                    <a:pt x="796" y="62"/>
                  </a:cubicBezTo>
                  <a:cubicBezTo>
                    <a:pt x="797" y="60"/>
                    <a:pt x="796" y="59"/>
                    <a:pt x="794" y="58"/>
                  </a:cubicBezTo>
                  <a:cubicBezTo>
                    <a:pt x="794" y="57"/>
                    <a:pt x="794" y="57"/>
                    <a:pt x="794" y="57"/>
                  </a:cubicBezTo>
                  <a:cubicBezTo>
                    <a:pt x="798" y="44"/>
                    <a:pt x="798" y="44"/>
                    <a:pt x="798" y="44"/>
                  </a:cubicBezTo>
                  <a:cubicBezTo>
                    <a:pt x="798" y="42"/>
                    <a:pt x="798" y="40"/>
                    <a:pt x="796" y="39"/>
                  </a:cubicBezTo>
                  <a:cubicBezTo>
                    <a:pt x="789" y="35"/>
                    <a:pt x="789" y="35"/>
                    <a:pt x="789" y="35"/>
                  </a:cubicBezTo>
                  <a:cubicBezTo>
                    <a:pt x="787" y="38"/>
                    <a:pt x="787" y="38"/>
                    <a:pt x="787" y="38"/>
                  </a:cubicBezTo>
                  <a:cubicBezTo>
                    <a:pt x="791" y="40"/>
                    <a:pt x="791" y="40"/>
                    <a:pt x="791" y="40"/>
                  </a:cubicBezTo>
                  <a:cubicBezTo>
                    <a:pt x="791" y="40"/>
                    <a:pt x="791" y="40"/>
                    <a:pt x="791" y="40"/>
                  </a:cubicBezTo>
                  <a:cubicBezTo>
                    <a:pt x="791" y="40"/>
                    <a:pt x="792" y="39"/>
                    <a:pt x="792" y="37"/>
                  </a:cubicBezTo>
                  <a:cubicBezTo>
                    <a:pt x="793" y="35"/>
                    <a:pt x="795" y="32"/>
                    <a:pt x="796" y="30"/>
                  </a:cubicBezTo>
                  <a:cubicBezTo>
                    <a:pt x="796" y="29"/>
                    <a:pt x="797" y="28"/>
                    <a:pt x="797" y="27"/>
                  </a:cubicBezTo>
                  <a:cubicBezTo>
                    <a:pt x="798" y="26"/>
                    <a:pt x="798" y="26"/>
                    <a:pt x="798" y="26"/>
                  </a:cubicBezTo>
                  <a:cubicBezTo>
                    <a:pt x="798" y="26"/>
                    <a:pt x="798" y="26"/>
                    <a:pt x="798" y="26"/>
                  </a:cubicBezTo>
                  <a:cubicBezTo>
                    <a:pt x="798" y="26"/>
                    <a:pt x="798" y="26"/>
                    <a:pt x="798" y="26"/>
                  </a:cubicBezTo>
                  <a:cubicBezTo>
                    <a:pt x="795" y="24"/>
                    <a:pt x="795" y="24"/>
                    <a:pt x="795" y="24"/>
                  </a:cubicBezTo>
                  <a:cubicBezTo>
                    <a:pt x="798" y="26"/>
                    <a:pt x="798" y="26"/>
                    <a:pt x="798" y="26"/>
                  </a:cubicBezTo>
                  <a:cubicBezTo>
                    <a:pt x="798" y="26"/>
                    <a:pt x="798" y="26"/>
                    <a:pt x="798" y="26"/>
                  </a:cubicBezTo>
                  <a:cubicBezTo>
                    <a:pt x="795" y="24"/>
                    <a:pt x="795" y="24"/>
                    <a:pt x="795" y="24"/>
                  </a:cubicBezTo>
                  <a:cubicBezTo>
                    <a:pt x="798" y="26"/>
                    <a:pt x="798" y="26"/>
                    <a:pt x="798" y="26"/>
                  </a:cubicBezTo>
                  <a:cubicBezTo>
                    <a:pt x="799" y="24"/>
                    <a:pt x="798" y="22"/>
                    <a:pt x="797" y="20"/>
                  </a:cubicBezTo>
                  <a:cubicBezTo>
                    <a:pt x="795" y="20"/>
                    <a:pt x="795" y="20"/>
                    <a:pt x="795" y="20"/>
                  </a:cubicBezTo>
                  <a:cubicBezTo>
                    <a:pt x="797" y="6"/>
                    <a:pt x="797" y="6"/>
                    <a:pt x="797" y="6"/>
                  </a:cubicBezTo>
                  <a:cubicBezTo>
                    <a:pt x="797" y="5"/>
                    <a:pt x="796" y="3"/>
                    <a:pt x="795" y="3"/>
                  </a:cubicBezTo>
                  <a:cubicBezTo>
                    <a:pt x="793" y="1"/>
                    <a:pt x="793" y="1"/>
                    <a:pt x="793" y="1"/>
                  </a:cubicBezTo>
                  <a:cubicBezTo>
                    <a:pt x="791" y="0"/>
                    <a:pt x="788" y="0"/>
                    <a:pt x="787" y="2"/>
                  </a:cubicBezTo>
                  <a:cubicBezTo>
                    <a:pt x="786" y="4"/>
                    <a:pt x="787" y="7"/>
                    <a:pt x="788" y="8"/>
                  </a:cubicBezTo>
                  <a:cubicBezTo>
                    <a:pt x="789" y="8"/>
                    <a:pt x="789" y="8"/>
                    <a:pt x="789" y="8"/>
                  </a:cubicBezTo>
                  <a:cubicBezTo>
                    <a:pt x="787" y="21"/>
                    <a:pt x="787" y="21"/>
                    <a:pt x="787" y="21"/>
                  </a:cubicBezTo>
                  <a:cubicBezTo>
                    <a:pt x="787" y="23"/>
                    <a:pt x="788" y="24"/>
                    <a:pt x="789" y="25"/>
                  </a:cubicBezTo>
                  <a:cubicBezTo>
                    <a:pt x="793" y="27"/>
                    <a:pt x="793" y="27"/>
                    <a:pt x="793" y="27"/>
                  </a:cubicBezTo>
                  <a:cubicBezTo>
                    <a:pt x="795" y="24"/>
                    <a:pt x="795" y="24"/>
                    <a:pt x="795" y="24"/>
                  </a:cubicBezTo>
                  <a:cubicBezTo>
                    <a:pt x="791" y="22"/>
                    <a:pt x="791" y="22"/>
                    <a:pt x="791" y="22"/>
                  </a:cubicBezTo>
                  <a:cubicBezTo>
                    <a:pt x="791" y="22"/>
                    <a:pt x="791" y="22"/>
                    <a:pt x="791" y="22"/>
                  </a:cubicBezTo>
                  <a:cubicBezTo>
                    <a:pt x="791" y="22"/>
                    <a:pt x="790" y="23"/>
                    <a:pt x="790" y="25"/>
                  </a:cubicBezTo>
                  <a:cubicBezTo>
                    <a:pt x="789" y="27"/>
                    <a:pt x="787" y="30"/>
                    <a:pt x="786" y="32"/>
                  </a:cubicBezTo>
                  <a:cubicBezTo>
                    <a:pt x="786" y="33"/>
                    <a:pt x="785" y="34"/>
                    <a:pt x="785" y="35"/>
                  </a:cubicBezTo>
                  <a:cubicBezTo>
                    <a:pt x="784" y="36"/>
                    <a:pt x="784" y="36"/>
                    <a:pt x="784" y="36"/>
                  </a:cubicBezTo>
                  <a:cubicBezTo>
                    <a:pt x="784" y="36"/>
                    <a:pt x="784" y="36"/>
                    <a:pt x="784" y="36"/>
                  </a:cubicBezTo>
                  <a:cubicBezTo>
                    <a:pt x="784" y="36"/>
                    <a:pt x="784" y="36"/>
                    <a:pt x="784" y="36"/>
                  </a:cubicBezTo>
                  <a:cubicBezTo>
                    <a:pt x="787" y="38"/>
                    <a:pt x="787" y="38"/>
                    <a:pt x="787" y="38"/>
                  </a:cubicBezTo>
                  <a:cubicBezTo>
                    <a:pt x="784" y="36"/>
                    <a:pt x="784" y="36"/>
                    <a:pt x="784" y="36"/>
                  </a:cubicBezTo>
                  <a:cubicBezTo>
                    <a:pt x="784" y="36"/>
                    <a:pt x="784" y="36"/>
                    <a:pt x="784" y="36"/>
                  </a:cubicBezTo>
                  <a:cubicBezTo>
                    <a:pt x="787" y="38"/>
                    <a:pt x="787" y="38"/>
                    <a:pt x="787" y="38"/>
                  </a:cubicBezTo>
                  <a:cubicBezTo>
                    <a:pt x="784" y="36"/>
                    <a:pt x="784" y="36"/>
                    <a:pt x="784" y="36"/>
                  </a:cubicBezTo>
                  <a:cubicBezTo>
                    <a:pt x="783" y="38"/>
                    <a:pt x="783" y="40"/>
                    <a:pt x="785" y="42"/>
                  </a:cubicBezTo>
                  <a:cubicBezTo>
                    <a:pt x="789" y="44"/>
                    <a:pt x="789" y="44"/>
                    <a:pt x="789" y="44"/>
                  </a:cubicBezTo>
                  <a:cubicBezTo>
                    <a:pt x="785" y="58"/>
                    <a:pt x="785" y="58"/>
                    <a:pt x="785" y="58"/>
                  </a:cubicBezTo>
                  <a:cubicBezTo>
                    <a:pt x="785" y="60"/>
                    <a:pt x="785" y="61"/>
                    <a:pt x="787" y="62"/>
                  </a:cubicBezTo>
                  <a:cubicBezTo>
                    <a:pt x="788" y="63"/>
                    <a:pt x="788" y="63"/>
                    <a:pt x="788" y="63"/>
                  </a:cubicBezTo>
                  <a:cubicBezTo>
                    <a:pt x="786" y="71"/>
                    <a:pt x="786" y="71"/>
                    <a:pt x="786" y="71"/>
                  </a:cubicBezTo>
                  <a:cubicBezTo>
                    <a:pt x="786" y="73"/>
                    <a:pt x="787" y="74"/>
                    <a:pt x="788" y="75"/>
                  </a:cubicBezTo>
                  <a:cubicBezTo>
                    <a:pt x="789" y="76"/>
                    <a:pt x="789" y="76"/>
                    <a:pt x="789" y="76"/>
                  </a:cubicBezTo>
                  <a:cubicBezTo>
                    <a:pt x="787" y="91"/>
                    <a:pt x="787" y="91"/>
                    <a:pt x="787" y="91"/>
                  </a:cubicBezTo>
                  <a:cubicBezTo>
                    <a:pt x="787" y="92"/>
                    <a:pt x="788" y="94"/>
                    <a:pt x="789" y="95"/>
                  </a:cubicBezTo>
                  <a:cubicBezTo>
                    <a:pt x="790" y="95"/>
                    <a:pt x="790" y="95"/>
                    <a:pt x="790" y="95"/>
                  </a:cubicBezTo>
                  <a:cubicBezTo>
                    <a:pt x="792" y="92"/>
                    <a:pt x="792" y="92"/>
                    <a:pt x="792" y="92"/>
                  </a:cubicBezTo>
                  <a:cubicBezTo>
                    <a:pt x="789" y="91"/>
                    <a:pt x="789" y="91"/>
                    <a:pt x="789" y="91"/>
                  </a:cubicBezTo>
                  <a:cubicBezTo>
                    <a:pt x="786" y="102"/>
                    <a:pt x="786" y="102"/>
                    <a:pt x="786" y="102"/>
                  </a:cubicBezTo>
                  <a:cubicBezTo>
                    <a:pt x="785" y="104"/>
                    <a:pt x="786" y="105"/>
                    <a:pt x="788" y="106"/>
                  </a:cubicBezTo>
                  <a:cubicBezTo>
                    <a:pt x="788" y="107"/>
                    <a:pt x="788" y="107"/>
                    <a:pt x="788" y="107"/>
                  </a:cubicBezTo>
                  <a:cubicBezTo>
                    <a:pt x="784" y="115"/>
                    <a:pt x="784" y="115"/>
                    <a:pt x="784" y="115"/>
                  </a:cubicBezTo>
                  <a:cubicBezTo>
                    <a:pt x="783" y="117"/>
                    <a:pt x="784" y="119"/>
                    <a:pt x="786" y="120"/>
                  </a:cubicBezTo>
                  <a:cubicBezTo>
                    <a:pt x="786" y="120"/>
                    <a:pt x="786" y="120"/>
                    <a:pt x="786" y="120"/>
                  </a:cubicBezTo>
                  <a:cubicBezTo>
                    <a:pt x="786" y="138"/>
                    <a:pt x="786" y="138"/>
                    <a:pt x="786" y="138"/>
                  </a:cubicBezTo>
                  <a:cubicBezTo>
                    <a:pt x="786" y="140"/>
                    <a:pt x="787" y="141"/>
                    <a:pt x="788" y="141"/>
                  </a:cubicBezTo>
                  <a:cubicBezTo>
                    <a:pt x="790" y="143"/>
                    <a:pt x="790" y="143"/>
                    <a:pt x="790" y="143"/>
                  </a:cubicBezTo>
                  <a:cubicBezTo>
                    <a:pt x="792" y="139"/>
                    <a:pt x="792" y="139"/>
                    <a:pt x="792" y="139"/>
                  </a:cubicBezTo>
                  <a:cubicBezTo>
                    <a:pt x="788" y="139"/>
                    <a:pt x="788" y="139"/>
                    <a:pt x="788" y="139"/>
                  </a:cubicBezTo>
                  <a:cubicBezTo>
                    <a:pt x="788" y="139"/>
                    <a:pt x="788" y="143"/>
                    <a:pt x="787" y="147"/>
                  </a:cubicBezTo>
                  <a:cubicBezTo>
                    <a:pt x="787" y="150"/>
                    <a:pt x="787" y="152"/>
                    <a:pt x="787" y="153"/>
                  </a:cubicBezTo>
                  <a:cubicBezTo>
                    <a:pt x="787" y="154"/>
                    <a:pt x="787" y="155"/>
                    <a:pt x="787" y="155"/>
                  </a:cubicBezTo>
                  <a:cubicBezTo>
                    <a:pt x="787" y="156"/>
                    <a:pt x="787" y="156"/>
                    <a:pt x="787" y="156"/>
                  </a:cubicBezTo>
                  <a:cubicBezTo>
                    <a:pt x="787" y="156"/>
                    <a:pt x="787" y="156"/>
                    <a:pt x="787" y="156"/>
                  </a:cubicBezTo>
                  <a:cubicBezTo>
                    <a:pt x="789" y="156"/>
                    <a:pt x="789" y="156"/>
                    <a:pt x="789" y="156"/>
                  </a:cubicBezTo>
                  <a:cubicBezTo>
                    <a:pt x="787" y="155"/>
                    <a:pt x="787" y="155"/>
                    <a:pt x="787" y="155"/>
                  </a:cubicBezTo>
                  <a:cubicBezTo>
                    <a:pt x="787" y="156"/>
                    <a:pt x="787" y="156"/>
                    <a:pt x="787" y="156"/>
                  </a:cubicBezTo>
                  <a:cubicBezTo>
                    <a:pt x="789" y="156"/>
                    <a:pt x="789" y="156"/>
                    <a:pt x="789" y="156"/>
                  </a:cubicBezTo>
                  <a:cubicBezTo>
                    <a:pt x="787" y="155"/>
                    <a:pt x="787" y="155"/>
                    <a:pt x="787" y="155"/>
                  </a:cubicBezTo>
                  <a:cubicBezTo>
                    <a:pt x="790" y="156"/>
                    <a:pt x="790" y="156"/>
                    <a:pt x="790" y="156"/>
                  </a:cubicBezTo>
                  <a:cubicBezTo>
                    <a:pt x="787" y="155"/>
                    <a:pt x="787" y="155"/>
                    <a:pt x="787" y="155"/>
                  </a:cubicBezTo>
                  <a:cubicBezTo>
                    <a:pt x="787" y="155"/>
                    <a:pt x="787" y="155"/>
                    <a:pt x="787" y="155"/>
                  </a:cubicBezTo>
                  <a:cubicBezTo>
                    <a:pt x="790" y="156"/>
                    <a:pt x="790" y="156"/>
                    <a:pt x="790" y="156"/>
                  </a:cubicBezTo>
                  <a:cubicBezTo>
                    <a:pt x="787" y="155"/>
                    <a:pt x="787" y="155"/>
                    <a:pt x="787" y="155"/>
                  </a:cubicBezTo>
                  <a:cubicBezTo>
                    <a:pt x="790" y="157"/>
                    <a:pt x="790" y="157"/>
                    <a:pt x="790" y="157"/>
                  </a:cubicBezTo>
                  <a:cubicBezTo>
                    <a:pt x="787" y="155"/>
                    <a:pt x="787" y="155"/>
                    <a:pt x="787" y="155"/>
                  </a:cubicBezTo>
                  <a:cubicBezTo>
                    <a:pt x="787" y="155"/>
                    <a:pt x="787" y="155"/>
                    <a:pt x="787" y="155"/>
                  </a:cubicBezTo>
                  <a:cubicBezTo>
                    <a:pt x="790" y="157"/>
                    <a:pt x="790" y="157"/>
                    <a:pt x="790" y="157"/>
                  </a:cubicBezTo>
                  <a:cubicBezTo>
                    <a:pt x="787" y="155"/>
                    <a:pt x="787" y="155"/>
                    <a:pt x="787" y="155"/>
                  </a:cubicBezTo>
                  <a:cubicBezTo>
                    <a:pt x="786" y="155"/>
                    <a:pt x="786" y="156"/>
                    <a:pt x="786" y="157"/>
                  </a:cubicBezTo>
                  <a:cubicBezTo>
                    <a:pt x="787" y="158"/>
                    <a:pt x="787" y="159"/>
                    <a:pt x="788" y="160"/>
                  </a:cubicBezTo>
                  <a:cubicBezTo>
                    <a:pt x="790" y="161"/>
                    <a:pt x="790" y="161"/>
                    <a:pt x="790" y="161"/>
                  </a:cubicBezTo>
                  <a:cubicBezTo>
                    <a:pt x="792" y="158"/>
                    <a:pt x="792" y="158"/>
                    <a:pt x="792" y="158"/>
                  </a:cubicBezTo>
                  <a:cubicBezTo>
                    <a:pt x="788" y="157"/>
                    <a:pt x="788" y="157"/>
                    <a:pt x="788" y="157"/>
                  </a:cubicBezTo>
                  <a:cubicBezTo>
                    <a:pt x="786" y="174"/>
                    <a:pt x="786" y="174"/>
                    <a:pt x="786" y="174"/>
                  </a:cubicBezTo>
                  <a:cubicBezTo>
                    <a:pt x="786" y="175"/>
                    <a:pt x="787" y="177"/>
                    <a:pt x="788" y="177"/>
                  </a:cubicBezTo>
                  <a:cubicBezTo>
                    <a:pt x="790" y="178"/>
                    <a:pt x="790" y="178"/>
                    <a:pt x="790" y="178"/>
                  </a:cubicBezTo>
                  <a:cubicBezTo>
                    <a:pt x="792" y="175"/>
                    <a:pt x="792" y="175"/>
                    <a:pt x="792" y="175"/>
                  </a:cubicBezTo>
                  <a:cubicBezTo>
                    <a:pt x="789" y="174"/>
                    <a:pt x="789" y="174"/>
                    <a:pt x="789" y="174"/>
                  </a:cubicBezTo>
                  <a:cubicBezTo>
                    <a:pt x="784" y="184"/>
                    <a:pt x="784" y="184"/>
                    <a:pt x="784" y="184"/>
                  </a:cubicBezTo>
                  <a:cubicBezTo>
                    <a:pt x="783" y="186"/>
                    <a:pt x="784" y="188"/>
                    <a:pt x="785" y="189"/>
                  </a:cubicBezTo>
                  <a:cubicBezTo>
                    <a:pt x="788" y="191"/>
                    <a:pt x="788" y="191"/>
                    <a:pt x="788" y="191"/>
                  </a:cubicBezTo>
                  <a:cubicBezTo>
                    <a:pt x="784" y="199"/>
                    <a:pt x="784" y="199"/>
                    <a:pt x="784" y="199"/>
                  </a:cubicBezTo>
                  <a:cubicBezTo>
                    <a:pt x="784" y="201"/>
                    <a:pt x="784" y="203"/>
                    <a:pt x="786" y="204"/>
                  </a:cubicBezTo>
                  <a:cubicBezTo>
                    <a:pt x="787" y="205"/>
                    <a:pt x="787" y="205"/>
                    <a:pt x="787" y="205"/>
                  </a:cubicBezTo>
                  <a:cubicBezTo>
                    <a:pt x="789" y="201"/>
                    <a:pt x="789" y="201"/>
                    <a:pt x="789" y="201"/>
                  </a:cubicBezTo>
                  <a:cubicBezTo>
                    <a:pt x="786" y="199"/>
                    <a:pt x="786" y="199"/>
                    <a:pt x="786" y="199"/>
                  </a:cubicBezTo>
                  <a:cubicBezTo>
                    <a:pt x="786" y="199"/>
                    <a:pt x="786" y="200"/>
                    <a:pt x="785" y="200"/>
                  </a:cubicBezTo>
                  <a:cubicBezTo>
                    <a:pt x="785" y="200"/>
                    <a:pt x="785" y="201"/>
                    <a:pt x="785" y="201"/>
                  </a:cubicBezTo>
                  <a:cubicBezTo>
                    <a:pt x="785" y="201"/>
                    <a:pt x="785" y="201"/>
                    <a:pt x="785" y="201"/>
                  </a:cubicBezTo>
                  <a:cubicBezTo>
                    <a:pt x="785" y="201"/>
                    <a:pt x="785" y="201"/>
                    <a:pt x="785" y="201"/>
                  </a:cubicBezTo>
                  <a:cubicBezTo>
                    <a:pt x="785" y="202"/>
                    <a:pt x="785" y="202"/>
                    <a:pt x="785" y="203"/>
                  </a:cubicBezTo>
                  <a:cubicBezTo>
                    <a:pt x="785" y="206"/>
                    <a:pt x="786" y="212"/>
                    <a:pt x="786" y="215"/>
                  </a:cubicBezTo>
                  <a:cubicBezTo>
                    <a:pt x="786" y="215"/>
                    <a:pt x="786" y="216"/>
                    <a:pt x="786" y="216"/>
                  </a:cubicBezTo>
                  <a:cubicBezTo>
                    <a:pt x="786" y="216"/>
                    <a:pt x="786" y="216"/>
                    <a:pt x="786" y="216"/>
                  </a:cubicBezTo>
                  <a:cubicBezTo>
                    <a:pt x="787" y="216"/>
                    <a:pt x="787" y="216"/>
                    <a:pt x="787" y="216"/>
                  </a:cubicBezTo>
                  <a:cubicBezTo>
                    <a:pt x="786" y="216"/>
                    <a:pt x="786" y="216"/>
                    <a:pt x="786" y="216"/>
                  </a:cubicBezTo>
                  <a:cubicBezTo>
                    <a:pt x="786" y="216"/>
                    <a:pt x="786" y="216"/>
                    <a:pt x="786" y="216"/>
                  </a:cubicBezTo>
                  <a:cubicBezTo>
                    <a:pt x="787" y="216"/>
                    <a:pt x="787" y="216"/>
                    <a:pt x="787" y="216"/>
                  </a:cubicBezTo>
                  <a:cubicBezTo>
                    <a:pt x="786" y="216"/>
                    <a:pt x="786" y="216"/>
                    <a:pt x="786" y="216"/>
                  </a:cubicBezTo>
                  <a:cubicBezTo>
                    <a:pt x="789" y="216"/>
                    <a:pt x="789" y="216"/>
                    <a:pt x="789" y="216"/>
                  </a:cubicBezTo>
                  <a:cubicBezTo>
                    <a:pt x="786" y="215"/>
                    <a:pt x="786" y="215"/>
                    <a:pt x="786" y="215"/>
                  </a:cubicBezTo>
                  <a:cubicBezTo>
                    <a:pt x="786" y="216"/>
                    <a:pt x="786" y="216"/>
                    <a:pt x="786" y="216"/>
                  </a:cubicBezTo>
                  <a:cubicBezTo>
                    <a:pt x="789" y="216"/>
                    <a:pt x="789" y="216"/>
                    <a:pt x="789" y="216"/>
                  </a:cubicBezTo>
                  <a:cubicBezTo>
                    <a:pt x="786" y="215"/>
                    <a:pt x="786" y="215"/>
                    <a:pt x="786" y="215"/>
                  </a:cubicBezTo>
                  <a:cubicBezTo>
                    <a:pt x="789" y="216"/>
                    <a:pt x="789" y="216"/>
                    <a:pt x="789" y="216"/>
                  </a:cubicBezTo>
                  <a:cubicBezTo>
                    <a:pt x="786" y="214"/>
                    <a:pt x="786" y="214"/>
                    <a:pt x="786" y="214"/>
                  </a:cubicBezTo>
                  <a:cubicBezTo>
                    <a:pt x="786" y="215"/>
                    <a:pt x="786" y="215"/>
                    <a:pt x="786" y="215"/>
                  </a:cubicBezTo>
                  <a:cubicBezTo>
                    <a:pt x="789" y="216"/>
                    <a:pt x="789" y="216"/>
                    <a:pt x="789" y="216"/>
                  </a:cubicBezTo>
                  <a:cubicBezTo>
                    <a:pt x="786" y="214"/>
                    <a:pt x="786" y="214"/>
                    <a:pt x="786" y="214"/>
                  </a:cubicBezTo>
                  <a:cubicBezTo>
                    <a:pt x="786" y="215"/>
                    <a:pt x="785" y="216"/>
                    <a:pt x="786" y="217"/>
                  </a:cubicBezTo>
                  <a:cubicBezTo>
                    <a:pt x="786" y="218"/>
                    <a:pt x="786" y="219"/>
                    <a:pt x="787" y="220"/>
                  </a:cubicBezTo>
                  <a:cubicBezTo>
                    <a:pt x="790" y="221"/>
                    <a:pt x="790" y="221"/>
                    <a:pt x="790" y="221"/>
                  </a:cubicBezTo>
                  <a:cubicBezTo>
                    <a:pt x="792" y="218"/>
                    <a:pt x="792" y="218"/>
                    <a:pt x="792" y="218"/>
                  </a:cubicBezTo>
                  <a:cubicBezTo>
                    <a:pt x="788" y="218"/>
                    <a:pt x="788" y="218"/>
                    <a:pt x="788" y="218"/>
                  </a:cubicBezTo>
                  <a:cubicBezTo>
                    <a:pt x="788" y="218"/>
                    <a:pt x="788" y="222"/>
                    <a:pt x="787" y="226"/>
                  </a:cubicBezTo>
                  <a:cubicBezTo>
                    <a:pt x="787" y="228"/>
                    <a:pt x="786" y="230"/>
                    <a:pt x="786" y="232"/>
                  </a:cubicBezTo>
                  <a:cubicBezTo>
                    <a:pt x="786" y="233"/>
                    <a:pt x="786" y="233"/>
                    <a:pt x="786" y="234"/>
                  </a:cubicBezTo>
                  <a:cubicBezTo>
                    <a:pt x="786" y="234"/>
                    <a:pt x="786" y="234"/>
                    <a:pt x="786" y="234"/>
                  </a:cubicBezTo>
                  <a:cubicBezTo>
                    <a:pt x="786" y="234"/>
                    <a:pt x="786" y="234"/>
                    <a:pt x="786" y="234"/>
                  </a:cubicBezTo>
                  <a:cubicBezTo>
                    <a:pt x="788" y="235"/>
                    <a:pt x="788" y="235"/>
                    <a:pt x="788" y="235"/>
                  </a:cubicBezTo>
                  <a:cubicBezTo>
                    <a:pt x="786" y="234"/>
                    <a:pt x="786" y="234"/>
                    <a:pt x="786" y="234"/>
                  </a:cubicBezTo>
                  <a:cubicBezTo>
                    <a:pt x="786" y="234"/>
                    <a:pt x="786" y="234"/>
                    <a:pt x="786" y="234"/>
                  </a:cubicBezTo>
                  <a:cubicBezTo>
                    <a:pt x="788" y="235"/>
                    <a:pt x="788" y="235"/>
                    <a:pt x="788" y="235"/>
                  </a:cubicBezTo>
                  <a:cubicBezTo>
                    <a:pt x="786" y="234"/>
                    <a:pt x="786" y="234"/>
                    <a:pt x="786" y="234"/>
                  </a:cubicBezTo>
                  <a:cubicBezTo>
                    <a:pt x="789" y="235"/>
                    <a:pt x="789" y="235"/>
                    <a:pt x="789" y="235"/>
                  </a:cubicBezTo>
                  <a:cubicBezTo>
                    <a:pt x="786" y="234"/>
                    <a:pt x="786" y="234"/>
                    <a:pt x="786" y="234"/>
                  </a:cubicBezTo>
                  <a:cubicBezTo>
                    <a:pt x="786" y="234"/>
                    <a:pt x="786" y="234"/>
                    <a:pt x="786" y="234"/>
                  </a:cubicBezTo>
                  <a:cubicBezTo>
                    <a:pt x="789" y="235"/>
                    <a:pt x="789" y="235"/>
                    <a:pt x="789" y="235"/>
                  </a:cubicBezTo>
                  <a:cubicBezTo>
                    <a:pt x="786" y="234"/>
                    <a:pt x="786" y="234"/>
                    <a:pt x="786" y="234"/>
                  </a:cubicBezTo>
                  <a:cubicBezTo>
                    <a:pt x="789" y="235"/>
                    <a:pt x="789" y="235"/>
                    <a:pt x="789" y="235"/>
                  </a:cubicBezTo>
                  <a:cubicBezTo>
                    <a:pt x="786" y="233"/>
                    <a:pt x="786" y="233"/>
                    <a:pt x="786" y="233"/>
                  </a:cubicBezTo>
                  <a:cubicBezTo>
                    <a:pt x="786" y="234"/>
                    <a:pt x="786" y="234"/>
                    <a:pt x="786" y="234"/>
                  </a:cubicBezTo>
                  <a:cubicBezTo>
                    <a:pt x="789" y="235"/>
                    <a:pt x="789" y="235"/>
                    <a:pt x="789" y="235"/>
                  </a:cubicBezTo>
                  <a:cubicBezTo>
                    <a:pt x="786" y="233"/>
                    <a:pt x="786" y="233"/>
                    <a:pt x="786" y="233"/>
                  </a:cubicBezTo>
                  <a:cubicBezTo>
                    <a:pt x="785" y="235"/>
                    <a:pt x="786" y="237"/>
                    <a:pt x="787" y="239"/>
                  </a:cubicBezTo>
                  <a:cubicBezTo>
                    <a:pt x="789" y="239"/>
                    <a:pt x="789" y="239"/>
                    <a:pt x="789" y="239"/>
                  </a:cubicBezTo>
                  <a:cubicBezTo>
                    <a:pt x="786" y="254"/>
                    <a:pt x="786" y="254"/>
                    <a:pt x="786" y="254"/>
                  </a:cubicBezTo>
                  <a:cubicBezTo>
                    <a:pt x="786" y="256"/>
                    <a:pt x="787" y="257"/>
                    <a:pt x="788" y="258"/>
                  </a:cubicBezTo>
                  <a:cubicBezTo>
                    <a:pt x="788" y="258"/>
                    <a:pt x="788" y="258"/>
                    <a:pt x="788" y="258"/>
                  </a:cubicBezTo>
                  <a:cubicBezTo>
                    <a:pt x="788" y="268"/>
                    <a:pt x="788" y="268"/>
                    <a:pt x="788" y="268"/>
                  </a:cubicBezTo>
                  <a:cubicBezTo>
                    <a:pt x="788" y="270"/>
                    <a:pt x="789" y="271"/>
                    <a:pt x="790" y="272"/>
                  </a:cubicBezTo>
                  <a:cubicBezTo>
                    <a:pt x="791" y="272"/>
                    <a:pt x="791" y="272"/>
                    <a:pt x="791" y="272"/>
                  </a:cubicBezTo>
                  <a:cubicBezTo>
                    <a:pt x="793" y="268"/>
                    <a:pt x="793" y="268"/>
                    <a:pt x="793" y="268"/>
                  </a:cubicBezTo>
                  <a:cubicBezTo>
                    <a:pt x="789" y="267"/>
                    <a:pt x="789" y="267"/>
                    <a:pt x="789" y="267"/>
                  </a:cubicBezTo>
                  <a:cubicBezTo>
                    <a:pt x="785" y="280"/>
                    <a:pt x="785" y="280"/>
                    <a:pt x="785" y="280"/>
                  </a:cubicBezTo>
                  <a:cubicBezTo>
                    <a:pt x="784" y="282"/>
                    <a:pt x="785" y="284"/>
                    <a:pt x="786" y="285"/>
                  </a:cubicBezTo>
                  <a:cubicBezTo>
                    <a:pt x="788" y="286"/>
                    <a:pt x="788" y="286"/>
                    <a:pt x="788" y="286"/>
                  </a:cubicBezTo>
                  <a:cubicBezTo>
                    <a:pt x="790" y="283"/>
                    <a:pt x="790" y="283"/>
                    <a:pt x="790" y="283"/>
                  </a:cubicBezTo>
                  <a:cubicBezTo>
                    <a:pt x="786" y="282"/>
                    <a:pt x="786" y="282"/>
                    <a:pt x="786" y="282"/>
                  </a:cubicBezTo>
                  <a:cubicBezTo>
                    <a:pt x="784" y="293"/>
                    <a:pt x="784" y="293"/>
                    <a:pt x="784" y="293"/>
                  </a:cubicBezTo>
                  <a:cubicBezTo>
                    <a:pt x="784" y="294"/>
                    <a:pt x="784" y="296"/>
                    <a:pt x="786" y="297"/>
                  </a:cubicBezTo>
                  <a:cubicBezTo>
                    <a:pt x="789" y="299"/>
                    <a:pt x="789" y="299"/>
                    <a:pt x="789" y="299"/>
                  </a:cubicBezTo>
                  <a:cubicBezTo>
                    <a:pt x="788" y="311"/>
                    <a:pt x="788" y="311"/>
                    <a:pt x="788" y="311"/>
                  </a:cubicBezTo>
                  <a:cubicBezTo>
                    <a:pt x="788" y="312"/>
                    <a:pt x="788" y="314"/>
                    <a:pt x="790" y="315"/>
                  </a:cubicBezTo>
                  <a:cubicBezTo>
                    <a:pt x="790" y="315"/>
                    <a:pt x="790" y="315"/>
                    <a:pt x="790" y="315"/>
                  </a:cubicBezTo>
                  <a:cubicBezTo>
                    <a:pt x="785" y="322"/>
                    <a:pt x="785" y="322"/>
                    <a:pt x="785" y="322"/>
                  </a:cubicBezTo>
                  <a:cubicBezTo>
                    <a:pt x="785" y="323"/>
                    <a:pt x="784" y="324"/>
                    <a:pt x="785" y="325"/>
                  </a:cubicBezTo>
                  <a:cubicBezTo>
                    <a:pt x="785" y="326"/>
                    <a:pt x="785" y="327"/>
                    <a:pt x="786" y="327"/>
                  </a:cubicBezTo>
                  <a:cubicBezTo>
                    <a:pt x="790" y="330"/>
                    <a:pt x="790" y="330"/>
                    <a:pt x="790" y="330"/>
                  </a:cubicBezTo>
                  <a:cubicBezTo>
                    <a:pt x="792" y="326"/>
                    <a:pt x="792" y="326"/>
                    <a:pt x="792" y="326"/>
                  </a:cubicBezTo>
                  <a:cubicBezTo>
                    <a:pt x="789" y="324"/>
                    <a:pt x="789" y="324"/>
                    <a:pt x="789" y="324"/>
                  </a:cubicBezTo>
                  <a:cubicBezTo>
                    <a:pt x="789" y="325"/>
                    <a:pt x="789" y="325"/>
                    <a:pt x="789" y="325"/>
                  </a:cubicBezTo>
                  <a:cubicBezTo>
                    <a:pt x="789" y="326"/>
                    <a:pt x="789" y="326"/>
                    <a:pt x="789" y="326"/>
                  </a:cubicBezTo>
                  <a:cubicBezTo>
                    <a:pt x="788" y="326"/>
                    <a:pt x="788" y="327"/>
                    <a:pt x="788" y="327"/>
                  </a:cubicBezTo>
                  <a:cubicBezTo>
                    <a:pt x="788" y="331"/>
                    <a:pt x="786" y="342"/>
                    <a:pt x="786" y="342"/>
                  </a:cubicBezTo>
                  <a:cubicBezTo>
                    <a:pt x="786" y="343"/>
                    <a:pt x="787" y="345"/>
                    <a:pt x="788" y="345"/>
                  </a:cubicBezTo>
                  <a:cubicBezTo>
                    <a:pt x="790" y="347"/>
                    <a:pt x="790" y="347"/>
                    <a:pt x="790" y="347"/>
                  </a:cubicBezTo>
                  <a:cubicBezTo>
                    <a:pt x="792" y="343"/>
                    <a:pt x="792" y="343"/>
                    <a:pt x="792" y="343"/>
                  </a:cubicBezTo>
                  <a:cubicBezTo>
                    <a:pt x="788" y="343"/>
                    <a:pt x="788" y="343"/>
                    <a:pt x="788" y="343"/>
                  </a:cubicBezTo>
                  <a:cubicBezTo>
                    <a:pt x="788" y="358"/>
                    <a:pt x="788" y="358"/>
                    <a:pt x="788" y="358"/>
                  </a:cubicBezTo>
                  <a:cubicBezTo>
                    <a:pt x="788" y="360"/>
                    <a:pt x="789" y="361"/>
                    <a:pt x="790" y="362"/>
                  </a:cubicBezTo>
                  <a:cubicBezTo>
                    <a:pt x="791" y="363"/>
                    <a:pt x="791" y="363"/>
                    <a:pt x="791" y="363"/>
                  </a:cubicBezTo>
                  <a:cubicBezTo>
                    <a:pt x="793" y="359"/>
                    <a:pt x="793" y="359"/>
                    <a:pt x="793" y="359"/>
                  </a:cubicBezTo>
                  <a:cubicBezTo>
                    <a:pt x="789" y="359"/>
                    <a:pt x="789" y="359"/>
                    <a:pt x="789" y="359"/>
                  </a:cubicBezTo>
                  <a:cubicBezTo>
                    <a:pt x="788" y="370"/>
                    <a:pt x="788" y="370"/>
                    <a:pt x="788" y="370"/>
                  </a:cubicBezTo>
                  <a:cubicBezTo>
                    <a:pt x="788" y="371"/>
                    <a:pt x="788" y="373"/>
                    <a:pt x="790" y="374"/>
                  </a:cubicBezTo>
                  <a:cubicBezTo>
                    <a:pt x="791" y="375"/>
                    <a:pt x="791" y="375"/>
                    <a:pt x="791" y="375"/>
                  </a:cubicBezTo>
                  <a:cubicBezTo>
                    <a:pt x="793" y="372"/>
                    <a:pt x="793" y="372"/>
                    <a:pt x="793" y="372"/>
                  </a:cubicBezTo>
                  <a:cubicBezTo>
                    <a:pt x="790" y="371"/>
                    <a:pt x="790" y="371"/>
                    <a:pt x="790" y="371"/>
                  </a:cubicBezTo>
                  <a:cubicBezTo>
                    <a:pt x="787" y="385"/>
                    <a:pt x="787" y="385"/>
                    <a:pt x="787" y="385"/>
                  </a:cubicBezTo>
                  <a:cubicBezTo>
                    <a:pt x="786" y="386"/>
                    <a:pt x="787" y="388"/>
                    <a:pt x="788" y="389"/>
                  </a:cubicBezTo>
                  <a:cubicBezTo>
                    <a:pt x="790" y="390"/>
                    <a:pt x="790" y="390"/>
                    <a:pt x="790" y="390"/>
                  </a:cubicBezTo>
                  <a:cubicBezTo>
                    <a:pt x="792" y="387"/>
                    <a:pt x="792" y="387"/>
                    <a:pt x="792" y="387"/>
                  </a:cubicBezTo>
                  <a:cubicBezTo>
                    <a:pt x="788" y="386"/>
                    <a:pt x="788" y="386"/>
                    <a:pt x="788" y="386"/>
                  </a:cubicBezTo>
                  <a:cubicBezTo>
                    <a:pt x="785" y="402"/>
                    <a:pt x="785" y="402"/>
                    <a:pt x="785" y="402"/>
                  </a:cubicBezTo>
                  <a:cubicBezTo>
                    <a:pt x="785" y="403"/>
                    <a:pt x="786" y="405"/>
                    <a:pt x="787" y="406"/>
                  </a:cubicBezTo>
                  <a:cubicBezTo>
                    <a:pt x="788" y="406"/>
                    <a:pt x="788" y="406"/>
                    <a:pt x="788" y="406"/>
                  </a:cubicBezTo>
                  <a:cubicBezTo>
                    <a:pt x="786" y="419"/>
                    <a:pt x="786" y="419"/>
                    <a:pt x="786" y="419"/>
                  </a:cubicBezTo>
                  <a:cubicBezTo>
                    <a:pt x="786" y="421"/>
                    <a:pt x="787" y="422"/>
                    <a:pt x="788" y="423"/>
                  </a:cubicBezTo>
                  <a:cubicBezTo>
                    <a:pt x="789" y="424"/>
                    <a:pt x="789" y="424"/>
                    <a:pt x="789" y="424"/>
                  </a:cubicBezTo>
                  <a:cubicBezTo>
                    <a:pt x="791" y="421"/>
                    <a:pt x="791" y="421"/>
                    <a:pt x="791" y="421"/>
                  </a:cubicBezTo>
                  <a:cubicBezTo>
                    <a:pt x="787" y="421"/>
                    <a:pt x="787" y="421"/>
                    <a:pt x="787" y="421"/>
                  </a:cubicBezTo>
                  <a:cubicBezTo>
                    <a:pt x="788" y="439"/>
                    <a:pt x="788" y="439"/>
                    <a:pt x="788" y="439"/>
                  </a:cubicBezTo>
                  <a:cubicBezTo>
                    <a:pt x="788" y="441"/>
                    <a:pt x="789" y="442"/>
                    <a:pt x="790" y="443"/>
                  </a:cubicBezTo>
                  <a:cubicBezTo>
                    <a:pt x="790" y="443"/>
                    <a:pt x="790" y="443"/>
                    <a:pt x="790" y="443"/>
                  </a:cubicBezTo>
                  <a:cubicBezTo>
                    <a:pt x="787" y="455"/>
                    <a:pt x="787" y="455"/>
                    <a:pt x="787" y="455"/>
                  </a:cubicBezTo>
                  <a:cubicBezTo>
                    <a:pt x="786" y="457"/>
                    <a:pt x="787" y="459"/>
                    <a:pt x="788" y="460"/>
                  </a:cubicBezTo>
                  <a:cubicBezTo>
                    <a:pt x="790" y="461"/>
                    <a:pt x="790" y="461"/>
                    <a:pt x="790" y="461"/>
                  </a:cubicBezTo>
                  <a:cubicBezTo>
                    <a:pt x="792" y="458"/>
                    <a:pt x="792" y="458"/>
                    <a:pt x="792" y="458"/>
                  </a:cubicBezTo>
                  <a:cubicBezTo>
                    <a:pt x="788" y="457"/>
                    <a:pt x="788" y="457"/>
                    <a:pt x="788" y="457"/>
                  </a:cubicBezTo>
                  <a:cubicBezTo>
                    <a:pt x="785" y="468"/>
                    <a:pt x="785" y="468"/>
                    <a:pt x="785" y="468"/>
                  </a:cubicBezTo>
                  <a:cubicBezTo>
                    <a:pt x="785" y="470"/>
                    <a:pt x="785" y="472"/>
                    <a:pt x="787" y="473"/>
                  </a:cubicBezTo>
                  <a:cubicBezTo>
                    <a:pt x="789" y="474"/>
                    <a:pt x="789" y="474"/>
                    <a:pt x="789" y="474"/>
                  </a:cubicBezTo>
                  <a:cubicBezTo>
                    <a:pt x="786" y="484"/>
                    <a:pt x="786" y="484"/>
                    <a:pt x="786" y="484"/>
                  </a:cubicBezTo>
                  <a:cubicBezTo>
                    <a:pt x="785" y="485"/>
                    <a:pt x="786" y="487"/>
                    <a:pt x="787" y="488"/>
                  </a:cubicBezTo>
                  <a:cubicBezTo>
                    <a:pt x="793" y="492"/>
                    <a:pt x="793" y="492"/>
                    <a:pt x="793" y="492"/>
                  </a:cubicBezTo>
                  <a:cubicBezTo>
                    <a:pt x="795" y="489"/>
                    <a:pt x="795" y="489"/>
                    <a:pt x="795" y="489"/>
                  </a:cubicBezTo>
                  <a:cubicBezTo>
                    <a:pt x="792" y="486"/>
                    <a:pt x="792" y="486"/>
                    <a:pt x="792" y="486"/>
                  </a:cubicBezTo>
                  <a:cubicBezTo>
                    <a:pt x="792" y="487"/>
                    <a:pt x="792" y="487"/>
                    <a:pt x="792" y="487"/>
                  </a:cubicBezTo>
                  <a:cubicBezTo>
                    <a:pt x="792" y="487"/>
                    <a:pt x="791" y="488"/>
                    <a:pt x="790" y="490"/>
                  </a:cubicBezTo>
                  <a:cubicBezTo>
                    <a:pt x="789" y="492"/>
                    <a:pt x="787" y="495"/>
                    <a:pt x="786" y="497"/>
                  </a:cubicBezTo>
                  <a:cubicBezTo>
                    <a:pt x="785" y="498"/>
                    <a:pt x="785" y="499"/>
                    <a:pt x="784" y="500"/>
                  </a:cubicBezTo>
                  <a:cubicBezTo>
                    <a:pt x="784" y="501"/>
                    <a:pt x="784" y="501"/>
                    <a:pt x="784" y="501"/>
                  </a:cubicBezTo>
                  <a:cubicBezTo>
                    <a:pt x="784" y="501"/>
                    <a:pt x="784" y="501"/>
                    <a:pt x="784" y="501"/>
                  </a:cubicBezTo>
                  <a:cubicBezTo>
                    <a:pt x="784" y="501"/>
                    <a:pt x="784" y="501"/>
                    <a:pt x="784" y="501"/>
                  </a:cubicBezTo>
                  <a:cubicBezTo>
                    <a:pt x="784" y="501"/>
                    <a:pt x="784" y="501"/>
                    <a:pt x="784" y="501"/>
                  </a:cubicBezTo>
                  <a:cubicBezTo>
                    <a:pt x="787" y="503"/>
                    <a:pt x="787" y="503"/>
                    <a:pt x="787" y="503"/>
                  </a:cubicBezTo>
                  <a:cubicBezTo>
                    <a:pt x="784" y="501"/>
                    <a:pt x="784" y="501"/>
                    <a:pt x="784" y="501"/>
                  </a:cubicBezTo>
                  <a:cubicBezTo>
                    <a:pt x="784" y="501"/>
                    <a:pt x="784" y="501"/>
                    <a:pt x="784" y="501"/>
                  </a:cubicBezTo>
                  <a:cubicBezTo>
                    <a:pt x="787" y="503"/>
                    <a:pt x="787" y="503"/>
                    <a:pt x="787" y="503"/>
                  </a:cubicBezTo>
                  <a:cubicBezTo>
                    <a:pt x="784" y="501"/>
                    <a:pt x="784" y="501"/>
                    <a:pt x="784" y="501"/>
                  </a:cubicBezTo>
                  <a:cubicBezTo>
                    <a:pt x="783" y="503"/>
                    <a:pt x="783" y="505"/>
                    <a:pt x="785" y="507"/>
                  </a:cubicBezTo>
                  <a:cubicBezTo>
                    <a:pt x="790" y="510"/>
                    <a:pt x="790" y="510"/>
                    <a:pt x="790" y="510"/>
                  </a:cubicBezTo>
                  <a:cubicBezTo>
                    <a:pt x="790" y="520"/>
                    <a:pt x="790" y="520"/>
                    <a:pt x="790" y="520"/>
                  </a:cubicBezTo>
                  <a:cubicBezTo>
                    <a:pt x="790" y="521"/>
                    <a:pt x="790" y="523"/>
                    <a:pt x="791" y="524"/>
                  </a:cubicBezTo>
                  <a:cubicBezTo>
                    <a:pt x="793" y="525"/>
                    <a:pt x="793" y="525"/>
                    <a:pt x="793" y="525"/>
                  </a:cubicBezTo>
                  <a:cubicBezTo>
                    <a:pt x="795" y="521"/>
                    <a:pt x="795" y="521"/>
                    <a:pt x="795" y="521"/>
                  </a:cubicBezTo>
                  <a:cubicBezTo>
                    <a:pt x="791" y="521"/>
                    <a:pt x="791" y="521"/>
                    <a:pt x="791" y="521"/>
                  </a:cubicBezTo>
                  <a:cubicBezTo>
                    <a:pt x="791" y="521"/>
                    <a:pt x="790" y="525"/>
                    <a:pt x="790" y="529"/>
                  </a:cubicBezTo>
                  <a:cubicBezTo>
                    <a:pt x="789" y="531"/>
                    <a:pt x="789" y="533"/>
                    <a:pt x="789" y="535"/>
                  </a:cubicBezTo>
                  <a:cubicBezTo>
                    <a:pt x="788" y="536"/>
                    <a:pt x="788" y="536"/>
                    <a:pt x="788" y="537"/>
                  </a:cubicBezTo>
                  <a:cubicBezTo>
                    <a:pt x="788" y="537"/>
                    <a:pt x="788" y="537"/>
                    <a:pt x="788" y="537"/>
                  </a:cubicBezTo>
                  <a:cubicBezTo>
                    <a:pt x="788" y="537"/>
                    <a:pt x="788" y="537"/>
                    <a:pt x="788" y="537"/>
                  </a:cubicBezTo>
                  <a:cubicBezTo>
                    <a:pt x="790" y="538"/>
                    <a:pt x="790" y="538"/>
                    <a:pt x="790" y="538"/>
                  </a:cubicBezTo>
                  <a:cubicBezTo>
                    <a:pt x="788" y="537"/>
                    <a:pt x="788" y="537"/>
                    <a:pt x="788" y="537"/>
                  </a:cubicBezTo>
                  <a:cubicBezTo>
                    <a:pt x="788" y="537"/>
                    <a:pt x="788" y="537"/>
                    <a:pt x="788" y="537"/>
                  </a:cubicBezTo>
                  <a:cubicBezTo>
                    <a:pt x="790" y="538"/>
                    <a:pt x="790" y="538"/>
                    <a:pt x="790" y="538"/>
                  </a:cubicBezTo>
                  <a:cubicBezTo>
                    <a:pt x="788" y="537"/>
                    <a:pt x="788" y="537"/>
                    <a:pt x="788" y="537"/>
                  </a:cubicBezTo>
                  <a:cubicBezTo>
                    <a:pt x="792" y="538"/>
                    <a:pt x="792" y="538"/>
                    <a:pt x="792" y="538"/>
                  </a:cubicBezTo>
                  <a:cubicBezTo>
                    <a:pt x="789" y="536"/>
                    <a:pt x="789" y="536"/>
                    <a:pt x="789" y="536"/>
                  </a:cubicBezTo>
                  <a:cubicBezTo>
                    <a:pt x="788" y="537"/>
                    <a:pt x="788" y="537"/>
                    <a:pt x="788" y="537"/>
                  </a:cubicBezTo>
                  <a:cubicBezTo>
                    <a:pt x="792" y="538"/>
                    <a:pt x="792" y="538"/>
                    <a:pt x="792" y="538"/>
                  </a:cubicBezTo>
                  <a:cubicBezTo>
                    <a:pt x="789" y="536"/>
                    <a:pt x="789" y="536"/>
                    <a:pt x="789" y="536"/>
                  </a:cubicBezTo>
                  <a:cubicBezTo>
                    <a:pt x="787" y="538"/>
                    <a:pt x="788" y="540"/>
                    <a:pt x="790" y="542"/>
                  </a:cubicBezTo>
                  <a:cubicBezTo>
                    <a:pt x="790" y="542"/>
                    <a:pt x="790" y="542"/>
                    <a:pt x="790" y="542"/>
                  </a:cubicBezTo>
                  <a:cubicBezTo>
                    <a:pt x="792" y="539"/>
                    <a:pt x="792" y="539"/>
                    <a:pt x="792" y="539"/>
                  </a:cubicBezTo>
                  <a:cubicBezTo>
                    <a:pt x="789" y="537"/>
                    <a:pt x="789" y="537"/>
                    <a:pt x="789" y="537"/>
                  </a:cubicBezTo>
                  <a:cubicBezTo>
                    <a:pt x="784" y="547"/>
                    <a:pt x="784" y="547"/>
                    <a:pt x="784" y="547"/>
                  </a:cubicBezTo>
                  <a:cubicBezTo>
                    <a:pt x="783" y="549"/>
                    <a:pt x="784" y="551"/>
                    <a:pt x="785" y="552"/>
                  </a:cubicBezTo>
                  <a:cubicBezTo>
                    <a:pt x="786" y="552"/>
                    <a:pt x="786" y="552"/>
                    <a:pt x="786" y="552"/>
                  </a:cubicBezTo>
                  <a:cubicBezTo>
                    <a:pt x="785" y="569"/>
                    <a:pt x="785" y="569"/>
                    <a:pt x="785" y="569"/>
                  </a:cubicBezTo>
                  <a:cubicBezTo>
                    <a:pt x="785" y="570"/>
                    <a:pt x="786" y="572"/>
                    <a:pt x="787" y="572"/>
                  </a:cubicBezTo>
                  <a:cubicBezTo>
                    <a:pt x="788" y="573"/>
                    <a:pt x="788" y="573"/>
                    <a:pt x="788" y="573"/>
                  </a:cubicBezTo>
                  <a:cubicBezTo>
                    <a:pt x="783" y="587"/>
                    <a:pt x="783" y="587"/>
                    <a:pt x="783" y="587"/>
                  </a:cubicBezTo>
                  <a:cubicBezTo>
                    <a:pt x="783" y="589"/>
                    <a:pt x="784" y="590"/>
                    <a:pt x="785" y="591"/>
                  </a:cubicBezTo>
                  <a:cubicBezTo>
                    <a:pt x="789" y="594"/>
                    <a:pt x="789" y="594"/>
                    <a:pt x="789" y="594"/>
                  </a:cubicBezTo>
                  <a:cubicBezTo>
                    <a:pt x="787" y="604"/>
                    <a:pt x="787" y="604"/>
                    <a:pt x="787" y="604"/>
                  </a:cubicBezTo>
                  <a:cubicBezTo>
                    <a:pt x="786" y="605"/>
                    <a:pt x="787" y="607"/>
                    <a:pt x="788" y="608"/>
                  </a:cubicBezTo>
                  <a:cubicBezTo>
                    <a:pt x="790" y="609"/>
                    <a:pt x="790" y="609"/>
                    <a:pt x="790" y="609"/>
                  </a:cubicBezTo>
                  <a:cubicBezTo>
                    <a:pt x="792" y="606"/>
                    <a:pt x="792" y="606"/>
                    <a:pt x="792" y="606"/>
                  </a:cubicBezTo>
                  <a:cubicBezTo>
                    <a:pt x="788" y="605"/>
                    <a:pt x="788" y="605"/>
                    <a:pt x="788" y="605"/>
                  </a:cubicBezTo>
                  <a:cubicBezTo>
                    <a:pt x="785" y="618"/>
                    <a:pt x="785" y="618"/>
                    <a:pt x="785" y="618"/>
                  </a:cubicBezTo>
                  <a:cubicBezTo>
                    <a:pt x="784" y="620"/>
                    <a:pt x="785" y="621"/>
                    <a:pt x="786" y="622"/>
                  </a:cubicBezTo>
                  <a:cubicBezTo>
                    <a:pt x="787" y="623"/>
                    <a:pt x="787" y="623"/>
                    <a:pt x="787" y="623"/>
                  </a:cubicBezTo>
                  <a:cubicBezTo>
                    <a:pt x="786" y="632"/>
                    <a:pt x="786" y="632"/>
                    <a:pt x="786" y="632"/>
                  </a:cubicBezTo>
                  <a:cubicBezTo>
                    <a:pt x="786" y="633"/>
                    <a:pt x="787" y="635"/>
                    <a:pt x="788" y="636"/>
                  </a:cubicBezTo>
                  <a:cubicBezTo>
                    <a:pt x="790" y="637"/>
                    <a:pt x="790" y="637"/>
                    <a:pt x="790" y="637"/>
                  </a:cubicBezTo>
                  <a:cubicBezTo>
                    <a:pt x="792" y="633"/>
                    <a:pt x="792" y="633"/>
                    <a:pt x="792" y="633"/>
                  </a:cubicBezTo>
                  <a:cubicBezTo>
                    <a:pt x="788" y="633"/>
                    <a:pt x="788" y="633"/>
                    <a:pt x="788" y="633"/>
                  </a:cubicBezTo>
                  <a:cubicBezTo>
                    <a:pt x="786" y="649"/>
                    <a:pt x="786" y="649"/>
                    <a:pt x="786" y="649"/>
                  </a:cubicBezTo>
                  <a:cubicBezTo>
                    <a:pt x="786" y="651"/>
                    <a:pt x="787" y="652"/>
                    <a:pt x="788" y="653"/>
                  </a:cubicBezTo>
                  <a:cubicBezTo>
                    <a:pt x="789" y="653"/>
                    <a:pt x="789" y="653"/>
                    <a:pt x="789" y="653"/>
                  </a:cubicBezTo>
                  <a:cubicBezTo>
                    <a:pt x="787" y="661"/>
                    <a:pt x="787" y="661"/>
                    <a:pt x="787" y="661"/>
                  </a:cubicBezTo>
                  <a:cubicBezTo>
                    <a:pt x="786" y="663"/>
                    <a:pt x="787" y="664"/>
                    <a:pt x="788" y="665"/>
                  </a:cubicBezTo>
                  <a:cubicBezTo>
                    <a:pt x="790" y="666"/>
                    <a:pt x="790" y="666"/>
                    <a:pt x="790" y="666"/>
                  </a:cubicBezTo>
                  <a:cubicBezTo>
                    <a:pt x="792" y="663"/>
                    <a:pt x="792" y="663"/>
                    <a:pt x="792" y="663"/>
                  </a:cubicBezTo>
                  <a:cubicBezTo>
                    <a:pt x="788" y="663"/>
                    <a:pt x="788" y="663"/>
                    <a:pt x="788" y="663"/>
                  </a:cubicBezTo>
                  <a:cubicBezTo>
                    <a:pt x="788" y="678"/>
                    <a:pt x="788" y="678"/>
                    <a:pt x="788" y="678"/>
                  </a:cubicBezTo>
                  <a:cubicBezTo>
                    <a:pt x="788" y="679"/>
                    <a:pt x="788" y="680"/>
                    <a:pt x="789" y="681"/>
                  </a:cubicBezTo>
                  <a:cubicBezTo>
                    <a:pt x="792" y="683"/>
                    <a:pt x="792" y="683"/>
                    <a:pt x="792" y="683"/>
                  </a:cubicBezTo>
                  <a:cubicBezTo>
                    <a:pt x="794" y="679"/>
                    <a:pt x="794" y="679"/>
                    <a:pt x="794" y="679"/>
                  </a:cubicBezTo>
                  <a:cubicBezTo>
                    <a:pt x="791" y="678"/>
                    <a:pt x="791" y="678"/>
                    <a:pt x="791" y="678"/>
                  </a:cubicBezTo>
                  <a:cubicBezTo>
                    <a:pt x="784" y="690"/>
                    <a:pt x="784" y="690"/>
                    <a:pt x="784" y="690"/>
                  </a:cubicBezTo>
                  <a:cubicBezTo>
                    <a:pt x="783" y="692"/>
                    <a:pt x="784" y="694"/>
                    <a:pt x="786" y="695"/>
                  </a:cubicBezTo>
                  <a:cubicBezTo>
                    <a:pt x="787" y="696"/>
                    <a:pt x="787" y="696"/>
                    <a:pt x="787" y="696"/>
                  </a:cubicBezTo>
                  <a:cubicBezTo>
                    <a:pt x="784" y="711"/>
                    <a:pt x="784" y="711"/>
                    <a:pt x="784" y="711"/>
                  </a:cubicBezTo>
                  <a:cubicBezTo>
                    <a:pt x="784" y="712"/>
                    <a:pt x="784" y="714"/>
                    <a:pt x="786" y="715"/>
                  </a:cubicBezTo>
                  <a:cubicBezTo>
                    <a:pt x="787" y="716"/>
                    <a:pt x="787" y="716"/>
                    <a:pt x="787" y="716"/>
                  </a:cubicBezTo>
                  <a:cubicBezTo>
                    <a:pt x="786" y="726"/>
                    <a:pt x="786" y="726"/>
                    <a:pt x="786" y="726"/>
                  </a:cubicBezTo>
                  <a:cubicBezTo>
                    <a:pt x="786" y="728"/>
                    <a:pt x="786" y="729"/>
                    <a:pt x="788" y="730"/>
                  </a:cubicBezTo>
                  <a:cubicBezTo>
                    <a:pt x="789" y="731"/>
                    <a:pt x="789" y="731"/>
                    <a:pt x="789" y="731"/>
                  </a:cubicBezTo>
                  <a:cubicBezTo>
                    <a:pt x="791" y="728"/>
                    <a:pt x="791" y="728"/>
                    <a:pt x="791" y="728"/>
                  </a:cubicBezTo>
                  <a:cubicBezTo>
                    <a:pt x="788" y="726"/>
                    <a:pt x="788" y="726"/>
                    <a:pt x="788" y="726"/>
                  </a:cubicBezTo>
                  <a:cubicBezTo>
                    <a:pt x="787" y="726"/>
                    <a:pt x="787" y="726"/>
                    <a:pt x="787" y="726"/>
                  </a:cubicBezTo>
                  <a:cubicBezTo>
                    <a:pt x="787" y="727"/>
                    <a:pt x="787" y="727"/>
                    <a:pt x="787" y="727"/>
                  </a:cubicBezTo>
                  <a:cubicBezTo>
                    <a:pt x="787" y="728"/>
                    <a:pt x="787" y="729"/>
                    <a:pt x="786" y="731"/>
                  </a:cubicBezTo>
                  <a:cubicBezTo>
                    <a:pt x="785" y="736"/>
                    <a:pt x="784" y="743"/>
                    <a:pt x="784" y="743"/>
                  </a:cubicBezTo>
                  <a:cubicBezTo>
                    <a:pt x="784" y="745"/>
                    <a:pt x="785" y="746"/>
                    <a:pt x="786" y="747"/>
                  </a:cubicBezTo>
                  <a:cubicBezTo>
                    <a:pt x="787" y="748"/>
                    <a:pt x="787" y="748"/>
                    <a:pt x="787" y="748"/>
                  </a:cubicBezTo>
                  <a:cubicBezTo>
                    <a:pt x="789" y="745"/>
                    <a:pt x="789" y="745"/>
                    <a:pt x="789" y="745"/>
                  </a:cubicBezTo>
                  <a:cubicBezTo>
                    <a:pt x="786" y="746"/>
                    <a:pt x="786" y="746"/>
                    <a:pt x="786" y="746"/>
                  </a:cubicBezTo>
                  <a:cubicBezTo>
                    <a:pt x="786" y="746"/>
                    <a:pt x="787" y="750"/>
                    <a:pt x="787" y="754"/>
                  </a:cubicBezTo>
                  <a:cubicBezTo>
                    <a:pt x="788" y="756"/>
                    <a:pt x="788" y="758"/>
                    <a:pt x="789" y="760"/>
                  </a:cubicBezTo>
                  <a:cubicBezTo>
                    <a:pt x="789" y="761"/>
                    <a:pt x="789" y="762"/>
                    <a:pt x="789" y="762"/>
                  </a:cubicBezTo>
                  <a:cubicBezTo>
                    <a:pt x="789" y="763"/>
                    <a:pt x="789" y="763"/>
                    <a:pt x="789" y="763"/>
                  </a:cubicBezTo>
                  <a:cubicBezTo>
                    <a:pt x="789" y="763"/>
                    <a:pt x="789" y="763"/>
                    <a:pt x="789" y="763"/>
                  </a:cubicBezTo>
                  <a:cubicBezTo>
                    <a:pt x="792" y="763"/>
                    <a:pt x="792" y="763"/>
                    <a:pt x="792" y="763"/>
                  </a:cubicBezTo>
                  <a:cubicBezTo>
                    <a:pt x="789" y="762"/>
                    <a:pt x="789" y="762"/>
                    <a:pt x="789" y="762"/>
                  </a:cubicBezTo>
                  <a:cubicBezTo>
                    <a:pt x="789" y="763"/>
                    <a:pt x="789" y="763"/>
                    <a:pt x="789" y="763"/>
                  </a:cubicBezTo>
                  <a:cubicBezTo>
                    <a:pt x="792" y="763"/>
                    <a:pt x="792" y="763"/>
                    <a:pt x="792" y="763"/>
                  </a:cubicBezTo>
                  <a:cubicBezTo>
                    <a:pt x="789" y="762"/>
                    <a:pt x="789" y="762"/>
                    <a:pt x="789" y="762"/>
                  </a:cubicBezTo>
                  <a:cubicBezTo>
                    <a:pt x="793" y="763"/>
                    <a:pt x="793" y="763"/>
                    <a:pt x="793" y="763"/>
                  </a:cubicBezTo>
                  <a:cubicBezTo>
                    <a:pt x="790" y="761"/>
                    <a:pt x="790" y="761"/>
                    <a:pt x="790" y="761"/>
                  </a:cubicBezTo>
                  <a:cubicBezTo>
                    <a:pt x="789" y="762"/>
                    <a:pt x="789" y="762"/>
                    <a:pt x="789" y="762"/>
                  </a:cubicBezTo>
                  <a:cubicBezTo>
                    <a:pt x="793" y="763"/>
                    <a:pt x="793" y="763"/>
                    <a:pt x="793" y="763"/>
                  </a:cubicBezTo>
                  <a:cubicBezTo>
                    <a:pt x="790" y="761"/>
                    <a:pt x="790" y="761"/>
                    <a:pt x="790" y="761"/>
                  </a:cubicBezTo>
                  <a:cubicBezTo>
                    <a:pt x="789" y="763"/>
                    <a:pt x="789" y="765"/>
                    <a:pt x="791" y="766"/>
                  </a:cubicBezTo>
                  <a:cubicBezTo>
                    <a:pt x="791" y="766"/>
                    <a:pt x="791" y="766"/>
                    <a:pt x="791" y="766"/>
                  </a:cubicBezTo>
                  <a:cubicBezTo>
                    <a:pt x="793" y="763"/>
                    <a:pt x="793" y="763"/>
                    <a:pt x="793" y="763"/>
                  </a:cubicBezTo>
                  <a:cubicBezTo>
                    <a:pt x="789" y="762"/>
                    <a:pt x="789" y="762"/>
                    <a:pt x="789" y="762"/>
                  </a:cubicBezTo>
                  <a:cubicBezTo>
                    <a:pt x="787" y="773"/>
                    <a:pt x="787" y="773"/>
                    <a:pt x="787" y="773"/>
                  </a:cubicBezTo>
                  <a:cubicBezTo>
                    <a:pt x="786" y="775"/>
                    <a:pt x="787" y="776"/>
                    <a:pt x="788" y="777"/>
                  </a:cubicBezTo>
                  <a:cubicBezTo>
                    <a:pt x="793" y="780"/>
                    <a:pt x="793" y="780"/>
                    <a:pt x="793" y="780"/>
                  </a:cubicBezTo>
                  <a:cubicBezTo>
                    <a:pt x="795" y="777"/>
                    <a:pt x="795" y="777"/>
                    <a:pt x="795" y="777"/>
                  </a:cubicBezTo>
                  <a:cubicBezTo>
                    <a:pt x="793" y="774"/>
                    <a:pt x="793" y="774"/>
                    <a:pt x="793" y="774"/>
                  </a:cubicBezTo>
                  <a:cubicBezTo>
                    <a:pt x="783" y="780"/>
                    <a:pt x="783" y="780"/>
                    <a:pt x="783" y="780"/>
                  </a:cubicBezTo>
                  <a:cubicBezTo>
                    <a:pt x="782" y="781"/>
                    <a:pt x="781" y="782"/>
                    <a:pt x="781" y="783"/>
                  </a:cubicBezTo>
                  <a:cubicBezTo>
                    <a:pt x="781" y="785"/>
                    <a:pt x="782" y="786"/>
                    <a:pt x="783" y="787"/>
                  </a:cubicBezTo>
                  <a:cubicBezTo>
                    <a:pt x="788" y="790"/>
                    <a:pt x="788" y="790"/>
                    <a:pt x="788" y="790"/>
                  </a:cubicBezTo>
                  <a:cubicBezTo>
                    <a:pt x="790" y="786"/>
                    <a:pt x="790" y="786"/>
                    <a:pt x="790" y="786"/>
                  </a:cubicBezTo>
                  <a:cubicBezTo>
                    <a:pt x="790" y="782"/>
                    <a:pt x="790" y="782"/>
                    <a:pt x="790" y="782"/>
                  </a:cubicBezTo>
                  <a:cubicBezTo>
                    <a:pt x="754" y="778"/>
                    <a:pt x="754" y="778"/>
                    <a:pt x="754" y="778"/>
                  </a:cubicBezTo>
                  <a:cubicBezTo>
                    <a:pt x="752" y="778"/>
                    <a:pt x="750" y="779"/>
                    <a:pt x="750" y="781"/>
                  </a:cubicBezTo>
                  <a:cubicBezTo>
                    <a:pt x="749" y="783"/>
                    <a:pt x="750" y="785"/>
                    <a:pt x="751" y="786"/>
                  </a:cubicBezTo>
                  <a:cubicBezTo>
                    <a:pt x="755" y="788"/>
                    <a:pt x="755" y="788"/>
                    <a:pt x="755" y="788"/>
                  </a:cubicBezTo>
                  <a:cubicBezTo>
                    <a:pt x="757" y="785"/>
                    <a:pt x="757" y="785"/>
                    <a:pt x="757" y="785"/>
                  </a:cubicBezTo>
                  <a:cubicBezTo>
                    <a:pt x="757" y="781"/>
                    <a:pt x="757" y="781"/>
                    <a:pt x="757" y="781"/>
                  </a:cubicBezTo>
                  <a:cubicBezTo>
                    <a:pt x="757" y="781"/>
                    <a:pt x="752" y="780"/>
                    <a:pt x="746" y="780"/>
                  </a:cubicBezTo>
                  <a:cubicBezTo>
                    <a:pt x="739" y="779"/>
                    <a:pt x="732" y="779"/>
                    <a:pt x="729" y="779"/>
                  </a:cubicBezTo>
                  <a:cubicBezTo>
                    <a:pt x="728" y="779"/>
                    <a:pt x="728" y="779"/>
                    <a:pt x="727" y="779"/>
                  </a:cubicBezTo>
                  <a:cubicBezTo>
                    <a:pt x="727" y="779"/>
                    <a:pt x="727" y="779"/>
                    <a:pt x="727" y="779"/>
                  </a:cubicBezTo>
                  <a:cubicBezTo>
                    <a:pt x="726" y="779"/>
                    <a:pt x="726" y="779"/>
                    <a:pt x="726" y="779"/>
                  </a:cubicBezTo>
                  <a:cubicBezTo>
                    <a:pt x="725" y="780"/>
                    <a:pt x="725" y="780"/>
                    <a:pt x="724" y="781"/>
                  </a:cubicBezTo>
                  <a:cubicBezTo>
                    <a:pt x="723" y="782"/>
                    <a:pt x="723" y="783"/>
                    <a:pt x="723" y="784"/>
                  </a:cubicBezTo>
                  <a:cubicBezTo>
                    <a:pt x="724" y="785"/>
                    <a:pt x="724" y="786"/>
                    <a:pt x="725" y="786"/>
                  </a:cubicBezTo>
                  <a:cubicBezTo>
                    <a:pt x="727" y="787"/>
                    <a:pt x="727" y="787"/>
                    <a:pt x="727" y="787"/>
                  </a:cubicBezTo>
                  <a:cubicBezTo>
                    <a:pt x="729" y="784"/>
                    <a:pt x="729" y="784"/>
                    <a:pt x="729" y="784"/>
                  </a:cubicBezTo>
                  <a:cubicBezTo>
                    <a:pt x="728" y="780"/>
                    <a:pt x="728" y="780"/>
                    <a:pt x="728" y="780"/>
                  </a:cubicBezTo>
                  <a:cubicBezTo>
                    <a:pt x="700" y="781"/>
                    <a:pt x="700" y="781"/>
                    <a:pt x="700" y="781"/>
                  </a:cubicBezTo>
                  <a:cubicBezTo>
                    <a:pt x="698" y="781"/>
                    <a:pt x="696" y="782"/>
                    <a:pt x="696" y="784"/>
                  </a:cubicBezTo>
                  <a:cubicBezTo>
                    <a:pt x="695" y="786"/>
                    <a:pt x="696" y="787"/>
                    <a:pt x="698" y="788"/>
                  </a:cubicBezTo>
                  <a:cubicBezTo>
                    <a:pt x="701" y="790"/>
                    <a:pt x="701" y="790"/>
                    <a:pt x="701" y="790"/>
                  </a:cubicBezTo>
                  <a:cubicBezTo>
                    <a:pt x="703" y="787"/>
                    <a:pt x="703" y="787"/>
                    <a:pt x="703" y="787"/>
                  </a:cubicBezTo>
                  <a:cubicBezTo>
                    <a:pt x="704" y="783"/>
                    <a:pt x="704" y="783"/>
                    <a:pt x="704" y="783"/>
                  </a:cubicBezTo>
                  <a:cubicBezTo>
                    <a:pt x="675" y="779"/>
                    <a:pt x="675" y="779"/>
                    <a:pt x="675" y="779"/>
                  </a:cubicBezTo>
                  <a:cubicBezTo>
                    <a:pt x="673" y="778"/>
                    <a:pt x="671" y="779"/>
                    <a:pt x="671" y="781"/>
                  </a:cubicBezTo>
                  <a:cubicBezTo>
                    <a:pt x="670" y="783"/>
                    <a:pt x="671" y="785"/>
                    <a:pt x="672" y="786"/>
                  </a:cubicBezTo>
                  <a:cubicBezTo>
                    <a:pt x="675" y="787"/>
                    <a:pt x="675" y="787"/>
                    <a:pt x="675" y="787"/>
                  </a:cubicBezTo>
                  <a:cubicBezTo>
                    <a:pt x="677" y="784"/>
                    <a:pt x="677" y="784"/>
                    <a:pt x="677" y="784"/>
                  </a:cubicBezTo>
                  <a:cubicBezTo>
                    <a:pt x="674" y="782"/>
                    <a:pt x="674" y="782"/>
                    <a:pt x="674" y="782"/>
                  </a:cubicBezTo>
                  <a:cubicBezTo>
                    <a:pt x="677" y="784"/>
                    <a:pt x="677" y="784"/>
                    <a:pt x="677" y="784"/>
                  </a:cubicBezTo>
                  <a:cubicBezTo>
                    <a:pt x="675" y="781"/>
                    <a:pt x="675" y="781"/>
                    <a:pt x="675" y="781"/>
                  </a:cubicBezTo>
                  <a:cubicBezTo>
                    <a:pt x="675" y="781"/>
                    <a:pt x="674" y="781"/>
                    <a:pt x="674" y="782"/>
                  </a:cubicBezTo>
                  <a:cubicBezTo>
                    <a:pt x="677" y="784"/>
                    <a:pt x="677" y="784"/>
                    <a:pt x="677" y="784"/>
                  </a:cubicBezTo>
                  <a:cubicBezTo>
                    <a:pt x="675" y="781"/>
                    <a:pt x="675" y="781"/>
                    <a:pt x="675" y="781"/>
                  </a:cubicBezTo>
                  <a:cubicBezTo>
                    <a:pt x="677" y="784"/>
                    <a:pt x="677" y="784"/>
                    <a:pt x="677" y="784"/>
                  </a:cubicBezTo>
                  <a:cubicBezTo>
                    <a:pt x="676" y="780"/>
                    <a:pt x="676" y="780"/>
                    <a:pt x="676" y="780"/>
                  </a:cubicBezTo>
                  <a:cubicBezTo>
                    <a:pt x="676" y="781"/>
                    <a:pt x="676" y="781"/>
                    <a:pt x="675" y="781"/>
                  </a:cubicBezTo>
                  <a:cubicBezTo>
                    <a:pt x="677" y="784"/>
                    <a:pt x="677" y="784"/>
                    <a:pt x="677" y="784"/>
                  </a:cubicBezTo>
                  <a:cubicBezTo>
                    <a:pt x="676" y="780"/>
                    <a:pt x="676" y="780"/>
                    <a:pt x="676" y="780"/>
                  </a:cubicBezTo>
                  <a:cubicBezTo>
                    <a:pt x="676" y="782"/>
                    <a:pt x="676" y="782"/>
                    <a:pt x="676" y="782"/>
                  </a:cubicBezTo>
                  <a:cubicBezTo>
                    <a:pt x="676" y="780"/>
                    <a:pt x="676" y="780"/>
                    <a:pt x="676" y="780"/>
                  </a:cubicBezTo>
                  <a:cubicBezTo>
                    <a:pt x="676" y="780"/>
                    <a:pt x="676" y="780"/>
                    <a:pt x="676" y="780"/>
                  </a:cubicBezTo>
                  <a:cubicBezTo>
                    <a:pt x="676" y="782"/>
                    <a:pt x="676" y="782"/>
                    <a:pt x="676" y="782"/>
                  </a:cubicBezTo>
                  <a:cubicBezTo>
                    <a:pt x="676" y="780"/>
                    <a:pt x="676" y="780"/>
                    <a:pt x="676" y="780"/>
                  </a:cubicBezTo>
                  <a:cubicBezTo>
                    <a:pt x="676" y="780"/>
                    <a:pt x="675" y="781"/>
                    <a:pt x="675" y="781"/>
                  </a:cubicBezTo>
                  <a:cubicBezTo>
                    <a:pt x="673" y="781"/>
                    <a:pt x="669" y="781"/>
                    <a:pt x="665" y="781"/>
                  </a:cubicBezTo>
                  <a:cubicBezTo>
                    <a:pt x="663" y="781"/>
                    <a:pt x="662" y="781"/>
                    <a:pt x="660" y="781"/>
                  </a:cubicBezTo>
                  <a:cubicBezTo>
                    <a:pt x="660" y="781"/>
                    <a:pt x="659" y="781"/>
                    <a:pt x="659" y="781"/>
                  </a:cubicBezTo>
                  <a:cubicBezTo>
                    <a:pt x="658" y="781"/>
                    <a:pt x="658" y="781"/>
                    <a:pt x="658" y="781"/>
                  </a:cubicBezTo>
                  <a:cubicBezTo>
                    <a:pt x="658" y="782"/>
                    <a:pt x="658" y="782"/>
                    <a:pt x="658" y="782"/>
                  </a:cubicBezTo>
                  <a:cubicBezTo>
                    <a:pt x="657" y="782"/>
                    <a:pt x="657" y="782"/>
                    <a:pt x="657" y="782"/>
                  </a:cubicBezTo>
                  <a:cubicBezTo>
                    <a:pt x="657" y="782"/>
                    <a:pt x="657" y="782"/>
                    <a:pt x="657" y="782"/>
                  </a:cubicBezTo>
                  <a:cubicBezTo>
                    <a:pt x="656" y="782"/>
                    <a:pt x="656" y="782"/>
                    <a:pt x="655" y="783"/>
                  </a:cubicBezTo>
                  <a:cubicBezTo>
                    <a:pt x="655" y="784"/>
                    <a:pt x="655" y="785"/>
                    <a:pt x="655" y="786"/>
                  </a:cubicBezTo>
                  <a:cubicBezTo>
                    <a:pt x="655" y="787"/>
                    <a:pt x="656" y="788"/>
                    <a:pt x="657" y="789"/>
                  </a:cubicBezTo>
                  <a:cubicBezTo>
                    <a:pt x="657" y="789"/>
                    <a:pt x="657" y="789"/>
                    <a:pt x="657" y="789"/>
                  </a:cubicBezTo>
                  <a:cubicBezTo>
                    <a:pt x="659" y="786"/>
                    <a:pt x="659" y="786"/>
                    <a:pt x="659" y="786"/>
                  </a:cubicBezTo>
                  <a:cubicBezTo>
                    <a:pt x="659" y="782"/>
                    <a:pt x="659" y="782"/>
                    <a:pt x="659" y="782"/>
                  </a:cubicBezTo>
                  <a:cubicBezTo>
                    <a:pt x="625" y="779"/>
                    <a:pt x="625" y="779"/>
                    <a:pt x="625" y="779"/>
                  </a:cubicBezTo>
                  <a:cubicBezTo>
                    <a:pt x="623" y="779"/>
                    <a:pt x="621" y="780"/>
                    <a:pt x="621" y="782"/>
                  </a:cubicBezTo>
                  <a:cubicBezTo>
                    <a:pt x="620" y="784"/>
                    <a:pt x="621" y="785"/>
                    <a:pt x="622" y="786"/>
                  </a:cubicBezTo>
                  <a:cubicBezTo>
                    <a:pt x="629" y="790"/>
                    <a:pt x="629" y="790"/>
                    <a:pt x="629" y="790"/>
                  </a:cubicBezTo>
                  <a:cubicBezTo>
                    <a:pt x="631" y="787"/>
                    <a:pt x="631" y="787"/>
                    <a:pt x="631" y="787"/>
                  </a:cubicBezTo>
                  <a:cubicBezTo>
                    <a:pt x="631" y="783"/>
                    <a:pt x="631" y="783"/>
                    <a:pt x="631" y="783"/>
                  </a:cubicBezTo>
                  <a:cubicBezTo>
                    <a:pt x="599" y="780"/>
                    <a:pt x="599" y="780"/>
                    <a:pt x="599" y="780"/>
                  </a:cubicBezTo>
                  <a:cubicBezTo>
                    <a:pt x="597" y="780"/>
                    <a:pt x="595" y="781"/>
                    <a:pt x="595" y="782"/>
                  </a:cubicBezTo>
                  <a:cubicBezTo>
                    <a:pt x="594" y="784"/>
                    <a:pt x="595" y="786"/>
                    <a:pt x="596" y="787"/>
                  </a:cubicBezTo>
                  <a:cubicBezTo>
                    <a:pt x="602" y="790"/>
                    <a:pt x="602" y="790"/>
                    <a:pt x="602" y="790"/>
                  </a:cubicBezTo>
                  <a:cubicBezTo>
                    <a:pt x="604" y="787"/>
                    <a:pt x="604" y="787"/>
                    <a:pt x="604" y="787"/>
                  </a:cubicBezTo>
                  <a:cubicBezTo>
                    <a:pt x="604" y="783"/>
                    <a:pt x="604" y="783"/>
                    <a:pt x="604" y="783"/>
                  </a:cubicBezTo>
                  <a:cubicBezTo>
                    <a:pt x="572" y="779"/>
                    <a:pt x="572" y="779"/>
                    <a:pt x="572" y="779"/>
                  </a:cubicBezTo>
                  <a:cubicBezTo>
                    <a:pt x="570" y="779"/>
                    <a:pt x="568" y="780"/>
                    <a:pt x="568" y="782"/>
                  </a:cubicBezTo>
                  <a:cubicBezTo>
                    <a:pt x="567" y="783"/>
                    <a:pt x="568" y="785"/>
                    <a:pt x="569" y="786"/>
                  </a:cubicBezTo>
                  <a:cubicBezTo>
                    <a:pt x="576" y="791"/>
                    <a:pt x="576" y="791"/>
                    <a:pt x="576" y="791"/>
                  </a:cubicBezTo>
                  <a:cubicBezTo>
                    <a:pt x="578" y="787"/>
                    <a:pt x="578" y="787"/>
                    <a:pt x="578" y="787"/>
                  </a:cubicBezTo>
                  <a:cubicBezTo>
                    <a:pt x="575" y="785"/>
                    <a:pt x="575" y="785"/>
                    <a:pt x="575" y="785"/>
                  </a:cubicBezTo>
                  <a:cubicBezTo>
                    <a:pt x="578" y="787"/>
                    <a:pt x="578" y="787"/>
                    <a:pt x="578" y="787"/>
                  </a:cubicBezTo>
                  <a:cubicBezTo>
                    <a:pt x="576" y="784"/>
                    <a:pt x="576" y="784"/>
                    <a:pt x="576" y="784"/>
                  </a:cubicBezTo>
                  <a:cubicBezTo>
                    <a:pt x="576" y="784"/>
                    <a:pt x="575" y="784"/>
                    <a:pt x="575" y="785"/>
                  </a:cubicBezTo>
                  <a:cubicBezTo>
                    <a:pt x="578" y="787"/>
                    <a:pt x="578" y="787"/>
                    <a:pt x="578" y="787"/>
                  </a:cubicBezTo>
                  <a:cubicBezTo>
                    <a:pt x="576" y="784"/>
                    <a:pt x="576" y="784"/>
                    <a:pt x="576" y="784"/>
                  </a:cubicBezTo>
                  <a:cubicBezTo>
                    <a:pt x="578" y="787"/>
                    <a:pt x="578" y="787"/>
                    <a:pt x="578" y="787"/>
                  </a:cubicBezTo>
                  <a:cubicBezTo>
                    <a:pt x="577" y="783"/>
                    <a:pt x="577" y="783"/>
                    <a:pt x="577" y="783"/>
                  </a:cubicBezTo>
                  <a:cubicBezTo>
                    <a:pt x="577" y="784"/>
                    <a:pt x="577" y="784"/>
                    <a:pt x="576" y="784"/>
                  </a:cubicBezTo>
                  <a:cubicBezTo>
                    <a:pt x="578" y="787"/>
                    <a:pt x="578" y="787"/>
                    <a:pt x="578" y="787"/>
                  </a:cubicBezTo>
                  <a:cubicBezTo>
                    <a:pt x="577" y="783"/>
                    <a:pt x="577" y="783"/>
                    <a:pt x="577" y="783"/>
                  </a:cubicBezTo>
                  <a:cubicBezTo>
                    <a:pt x="578" y="786"/>
                    <a:pt x="578" y="786"/>
                    <a:pt x="578" y="786"/>
                  </a:cubicBezTo>
                  <a:cubicBezTo>
                    <a:pt x="578" y="783"/>
                    <a:pt x="578" y="783"/>
                    <a:pt x="578" y="783"/>
                  </a:cubicBezTo>
                  <a:cubicBezTo>
                    <a:pt x="577" y="783"/>
                    <a:pt x="577" y="783"/>
                    <a:pt x="577" y="783"/>
                  </a:cubicBezTo>
                  <a:cubicBezTo>
                    <a:pt x="578" y="786"/>
                    <a:pt x="578" y="786"/>
                    <a:pt x="578" y="786"/>
                  </a:cubicBezTo>
                  <a:cubicBezTo>
                    <a:pt x="578" y="783"/>
                    <a:pt x="578" y="783"/>
                    <a:pt x="578" y="783"/>
                  </a:cubicBezTo>
                  <a:cubicBezTo>
                    <a:pt x="578" y="783"/>
                    <a:pt x="578" y="783"/>
                    <a:pt x="578" y="783"/>
                  </a:cubicBezTo>
                  <a:cubicBezTo>
                    <a:pt x="577" y="783"/>
                    <a:pt x="575" y="783"/>
                    <a:pt x="572" y="783"/>
                  </a:cubicBezTo>
                  <a:cubicBezTo>
                    <a:pt x="569" y="783"/>
                    <a:pt x="564" y="782"/>
                    <a:pt x="560" y="782"/>
                  </a:cubicBezTo>
                  <a:cubicBezTo>
                    <a:pt x="556" y="781"/>
                    <a:pt x="553" y="781"/>
                    <a:pt x="553" y="781"/>
                  </a:cubicBezTo>
                  <a:cubicBezTo>
                    <a:pt x="551" y="781"/>
                    <a:pt x="549" y="782"/>
                    <a:pt x="549" y="783"/>
                  </a:cubicBezTo>
                  <a:cubicBezTo>
                    <a:pt x="548" y="785"/>
                    <a:pt x="549" y="787"/>
                    <a:pt x="550" y="788"/>
                  </a:cubicBezTo>
                  <a:cubicBezTo>
                    <a:pt x="555" y="791"/>
                    <a:pt x="555" y="791"/>
                    <a:pt x="555" y="791"/>
                  </a:cubicBezTo>
                  <a:cubicBezTo>
                    <a:pt x="558" y="788"/>
                    <a:pt x="558" y="788"/>
                    <a:pt x="558" y="788"/>
                  </a:cubicBezTo>
                  <a:cubicBezTo>
                    <a:pt x="554" y="786"/>
                    <a:pt x="554" y="786"/>
                    <a:pt x="554" y="786"/>
                  </a:cubicBezTo>
                  <a:cubicBezTo>
                    <a:pt x="558" y="788"/>
                    <a:pt x="558" y="788"/>
                    <a:pt x="558" y="788"/>
                  </a:cubicBezTo>
                  <a:cubicBezTo>
                    <a:pt x="556" y="785"/>
                    <a:pt x="556" y="785"/>
                    <a:pt x="556" y="785"/>
                  </a:cubicBezTo>
                  <a:cubicBezTo>
                    <a:pt x="555" y="785"/>
                    <a:pt x="555" y="785"/>
                    <a:pt x="554" y="786"/>
                  </a:cubicBezTo>
                  <a:cubicBezTo>
                    <a:pt x="558" y="788"/>
                    <a:pt x="558" y="788"/>
                    <a:pt x="558" y="788"/>
                  </a:cubicBezTo>
                  <a:cubicBezTo>
                    <a:pt x="556" y="785"/>
                    <a:pt x="556" y="785"/>
                    <a:pt x="556" y="785"/>
                  </a:cubicBezTo>
                  <a:cubicBezTo>
                    <a:pt x="558" y="788"/>
                    <a:pt x="558" y="788"/>
                    <a:pt x="558" y="788"/>
                  </a:cubicBezTo>
                  <a:cubicBezTo>
                    <a:pt x="557" y="784"/>
                    <a:pt x="557" y="784"/>
                    <a:pt x="557" y="784"/>
                  </a:cubicBezTo>
                  <a:cubicBezTo>
                    <a:pt x="556" y="784"/>
                    <a:pt x="556" y="784"/>
                    <a:pt x="556" y="785"/>
                  </a:cubicBezTo>
                  <a:cubicBezTo>
                    <a:pt x="558" y="788"/>
                    <a:pt x="558" y="788"/>
                    <a:pt x="558" y="788"/>
                  </a:cubicBezTo>
                  <a:cubicBezTo>
                    <a:pt x="557" y="784"/>
                    <a:pt x="557" y="784"/>
                    <a:pt x="557" y="784"/>
                  </a:cubicBezTo>
                  <a:cubicBezTo>
                    <a:pt x="557" y="787"/>
                    <a:pt x="557" y="787"/>
                    <a:pt x="557" y="787"/>
                  </a:cubicBezTo>
                  <a:cubicBezTo>
                    <a:pt x="557" y="784"/>
                    <a:pt x="557" y="784"/>
                    <a:pt x="557" y="784"/>
                  </a:cubicBezTo>
                  <a:cubicBezTo>
                    <a:pt x="557" y="784"/>
                    <a:pt x="557" y="784"/>
                    <a:pt x="557" y="784"/>
                  </a:cubicBezTo>
                  <a:cubicBezTo>
                    <a:pt x="557" y="787"/>
                    <a:pt x="557" y="787"/>
                    <a:pt x="557" y="787"/>
                  </a:cubicBezTo>
                  <a:cubicBezTo>
                    <a:pt x="557" y="784"/>
                    <a:pt x="557" y="784"/>
                    <a:pt x="557" y="784"/>
                  </a:cubicBezTo>
                  <a:cubicBezTo>
                    <a:pt x="557" y="785"/>
                    <a:pt x="557" y="785"/>
                    <a:pt x="557" y="785"/>
                  </a:cubicBezTo>
                  <a:cubicBezTo>
                    <a:pt x="557" y="784"/>
                    <a:pt x="557" y="784"/>
                    <a:pt x="557" y="784"/>
                  </a:cubicBezTo>
                  <a:cubicBezTo>
                    <a:pt x="557" y="784"/>
                    <a:pt x="557" y="784"/>
                    <a:pt x="557" y="784"/>
                  </a:cubicBezTo>
                  <a:cubicBezTo>
                    <a:pt x="557" y="785"/>
                    <a:pt x="557" y="785"/>
                    <a:pt x="557" y="785"/>
                  </a:cubicBezTo>
                  <a:cubicBezTo>
                    <a:pt x="557" y="784"/>
                    <a:pt x="557" y="784"/>
                    <a:pt x="557" y="784"/>
                  </a:cubicBezTo>
                  <a:cubicBezTo>
                    <a:pt x="557" y="784"/>
                    <a:pt x="557" y="784"/>
                    <a:pt x="555" y="784"/>
                  </a:cubicBezTo>
                  <a:cubicBezTo>
                    <a:pt x="552" y="783"/>
                    <a:pt x="544" y="782"/>
                    <a:pt x="538" y="781"/>
                  </a:cubicBezTo>
                  <a:cubicBezTo>
                    <a:pt x="534" y="781"/>
                    <a:pt x="531" y="780"/>
                    <a:pt x="528" y="780"/>
                  </a:cubicBezTo>
                  <a:cubicBezTo>
                    <a:pt x="527" y="780"/>
                    <a:pt x="526" y="780"/>
                    <a:pt x="525" y="780"/>
                  </a:cubicBezTo>
                  <a:cubicBezTo>
                    <a:pt x="524" y="780"/>
                    <a:pt x="523" y="779"/>
                    <a:pt x="522" y="779"/>
                  </a:cubicBezTo>
                  <a:cubicBezTo>
                    <a:pt x="522" y="779"/>
                    <a:pt x="522" y="779"/>
                    <a:pt x="522" y="780"/>
                  </a:cubicBezTo>
                  <a:cubicBezTo>
                    <a:pt x="521" y="780"/>
                    <a:pt x="521" y="780"/>
                    <a:pt x="521" y="780"/>
                  </a:cubicBezTo>
                  <a:cubicBezTo>
                    <a:pt x="520" y="780"/>
                    <a:pt x="520" y="780"/>
                    <a:pt x="520" y="780"/>
                  </a:cubicBezTo>
                  <a:cubicBezTo>
                    <a:pt x="520" y="780"/>
                    <a:pt x="519" y="781"/>
                    <a:pt x="519" y="781"/>
                  </a:cubicBezTo>
                  <a:cubicBezTo>
                    <a:pt x="518" y="783"/>
                    <a:pt x="518" y="786"/>
                    <a:pt x="520" y="787"/>
                  </a:cubicBezTo>
                  <a:cubicBezTo>
                    <a:pt x="524" y="789"/>
                    <a:pt x="524" y="789"/>
                    <a:pt x="524" y="789"/>
                  </a:cubicBezTo>
                  <a:cubicBezTo>
                    <a:pt x="526" y="786"/>
                    <a:pt x="526" y="786"/>
                    <a:pt x="526" y="786"/>
                  </a:cubicBezTo>
                  <a:cubicBezTo>
                    <a:pt x="523" y="784"/>
                    <a:pt x="523" y="784"/>
                    <a:pt x="523" y="784"/>
                  </a:cubicBezTo>
                  <a:cubicBezTo>
                    <a:pt x="526" y="786"/>
                    <a:pt x="526" y="786"/>
                    <a:pt x="526" y="786"/>
                  </a:cubicBezTo>
                  <a:cubicBezTo>
                    <a:pt x="524" y="783"/>
                    <a:pt x="524" y="783"/>
                    <a:pt x="524" y="783"/>
                  </a:cubicBezTo>
                  <a:cubicBezTo>
                    <a:pt x="524" y="783"/>
                    <a:pt x="523" y="783"/>
                    <a:pt x="523" y="784"/>
                  </a:cubicBezTo>
                  <a:cubicBezTo>
                    <a:pt x="526" y="786"/>
                    <a:pt x="526" y="786"/>
                    <a:pt x="526" y="786"/>
                  </a:cubicBezTo>
                  <a:cubicBezTo>
                    <a:pt x="524" y="783"/>
                    <a:pt x="524" y="783"/>
                    <a:pt x="524" y="783"/>
                  </a:cubicBezTo>
                  <a:cubicBezTo>
                    <a:pt x="526" y="786"/>
                    <a:pt x="526" y="786"/>
                    <a:pt x="526" y="786"/>
                  </a:cubicBezTo>
                  <a:cubicBezTo>
                    <a:pt x="525" y="782"/>
                    <a:pt x="525" y="782"/>
                    <a:pt x="525" y="782"/>
                  </a:cubicBezTo>
                  <a:cubicBezTo>
                    <a:pt x="525" y="782"/>
                    <a:pt x="525" y="782"/>
                    <a:pt x="524" y="783"/>
                  </a:cubicBezTo>
                  <a:cubicBezTo>
                    <a:pt x="526" y="786"/>
                    <a:pt x="526" y="786"/>
                    <a:pt x="526" y="786"/>
                  </a:cubicBezTo>
                  <a:cubicBezTo>
                    <a:pt x="525" y="782"/>
                    <a:pt x="525" y="782"/>
                    <a:pt x="525" y="782"/>
                  </a:cubicBezTo>
                  <a:cubicBezTo>
                    <a:pt x="526" y="785"/>
                    <a:pt x="526" y="785"/>
                    <a:pt x="526" y="785"/>
                  </a:cubicBezTo>
                  <a:cubicBezTo>
                    <a:pt x="526" y="782"/>
                    <a:pt x="526" y="782"/>
                    <a:pt x="526" y="782"/>
                  </a:cubicBezTo>
                  <a:cubicBezTo>
                    <a:pt x="525" y="782"/>
                    <a:pt x="525" y="782"/>
                    <a:pt x="525" y="782"/>
                  </a:cubicBezTo>
                  <a:cubicBezTo>
                    <a:pt x="526" y="785"/>
                    <a:pt x="526" y="785"/>
                    <a:pt x="526" y="785"/>
                  </a:cubicBezTo>
                  <a:cubicBezTo>
                    <a:pt x="526" y="782"/>
                    <a:pt x="526" y="782"/>
                    <a:pt x="526" y="782"/>
                  </a:cubicBezTo>
                  <a:cubicBezTo>
                    <a:pt x="526" y="784"/>
                    <a:pt x="526" y="784"/>
                    <a:pt x="526" y="784"/>
                  </a:cubicBezTo>
                  <a:cubicBezTo>
                    <a:pt x="526" y="782"/>
                    <a:pt x="526" y="782"/>
                    <a:pt x="526" y="782"/>
                  </a:cubicBezTo>
                  <a:cubicBezTo>
                    <a:pt x="526" y="782"/>
                    <a:pt x="526" y="782"/>
                    <a:pt x="526" y="782"/>
                  </a:cubicBezTo>
                  <a:cubicBezTo>
                    <a:pt x="526" y="784"/>
                    <a:pt x="526" y="784"/>
                    <a:pt x="526" y="784"/>
                  </a:cubicBezTo>
                  <a:cubicBezTo>
                    <a:pt x="526" y="782"/>
                    <a:pt x="526" y="782"/>
                    <a:pt x="526" y="782"/>
                  </a:cubicBezTo>
                  <a:cubicBezTo>
                    <a:pt x="526" y="782"/>
                    <a:pt x="526" y="782"/>
                    <a:pt x="526" y="782"/>
                  </a:cubicBezTo>
                  <a:cubicBezTo>
                    <a:pt x="526" y="782"/>
                    <a:pt x="525" y="782"/>
                    <a:pt x="524" y="782"/>
                  </a:cubicBezTo>
                  <a:cubicBezTo>
                    <a:pt x="521" y="782"/>
                    <a:pt x="516" y="781"/>
                    <a:pt x="511" y="780"/>
                  </a:cubicBezTo>
                  <a:cubicBezTo>
                    <a:pt x="506" y="780"/>
                    <a:pt x="502" y="779"/>
                    <a:pt x="502" y="779"/>
                  </a:cubicBezTo>
                  <a:cubicBezTo>
                    <a:pt x="500" y="779"/>
                    <a:pt x="498" y="780"/>
                    <a:pt x="498" y="782"/>
                  </a:cubicBezTo>
                  <a:cubicBezTo>
                    <a:pt x="497" y="784"/>
                    <a:pt x="498" y="786"/>
                    <a:pt x="499" y="786"/>
                  </a:cubicBezTo>
                  <a:cubicBezTo>
                    <a:pt x="501" y="788"/>
                    <a:pt x="501" y="788"/>
                    <a:pt x="501" y="788"/>
                  </a:cubicBezTo>
                  <a:cubicBezTo>
                    <a:pt x="503" y="785"/>
                    <a:pt x="503" y="785"/>
                    <a:pt x="503" y="785"/>
                  </a:cubicBezTo>
                  <a:cubicBezTo>
                    <a:pt x="504" y="781"/>
                    <a:pt x="504" y="781"/>
                    <a:pt x="504" y="781"/>
                  </a:cubicBezTo>
                  <a:cubicBezTo>
                    <a:pt x="504" y="781"/>
                    <a:pt x="500" y="780"/>
                    <a:pt x="495" y="780"/>
                  </a:cubicBezTo>
                  <a:cubicBezTo>
                    <a:pt x="491" y="780"/>
                    <a:pt x="486" y="779"/>
                    <a:pt x="483" y="779"/>
                  </a:cubicBezTo>
                  <a:cubicBezTo>
                    <a:pt x="483" y="779"/>
                    <a:pt x="483" y="779"/>
                    <a:pt x="482" y="779"/>
                  </a:cubicBezTo>
                  <a:cubicBezTo>
                    <a:pt x="482" y="780"/>
                    <a:pt x="482" y="780"/>
                    <a:pt x="481" y="780"/>
                  </a:cubicBezTo>
                  <a:cubicBezTo>
                    <a:pt x="481" y="780"/>
                    <a:pt x="481" y="780"/>
                    <a:pt x="481" y="780"/>
                  </a:cubicBezTo>
                  <a:cubicBezTo>
                    <a:pt x="480" y="780"/>
                    <a:pt x="480" y="780"/>
                    <a:pt x="479" y="781"/>
                  </a:cubicBezTo>
                  <a:cubicBezTo>
                    <a:pt x="478" y="783"/>
                    <a:pt x="478" y="786"/>
                    <a:pt x="480" y="787"/>
                  </a:cubicBezTo>
                  <a:cubicBezTo>
                    <a:pt x="483" y="789"/>
                    <a:pt x="483" y="789"/>
                    <a:pt x="483" y="789"/>
                  </a:cubicBezTo>
                  <a:cubicBezTo>
                    <a:pt x="485" y="785"/>
                    <a:pt x="485" y="785"/>
                    <a:pt x="485" y="785"/>
                  </a:cubicBezTo>
                  <a:cubicBezTo>
                    <a:pt x="486" y="782"/>
                    <a:pt x="486" y="782"/>
                    <a:pt x="486" y="782"/>
                  </a:cubicBezTo>
                  <a:cubicBezTo>
                    <a:pt x="486" y="782"/>
                    <a:pt x="478" y="781"/>
                    <a:pt x="470" y="780"/>
                  </a:cubicBezTo>
                  <a:cubicBezTo>
                    <a:pt x="466" y="780"/>
                    <a:pt x="461" y="779"/>
                    <a:pt x="458" y="779"/>
                  </a:cubicBezTo>
                  <a:cubicBezTo>
                    <a:pt x="454" y="778"/>
                    <a:pt x="451" y="778"/>
                    <a:pt x="449" y="778"/>
                  </a:cubicBezTo>
                  <a:cubicBezTo>
                    <a:pt x="449" y="778"/>
                    <a:pt x="449" y="778"/>
                    <a:pt x="448" y="778"/>
                  </a:cubicBezTo>
                  <a:cubicBezTo>
                    <a:pt x="448" y="778"/>
                    <a:pt x="448" y="778"/>
                    <a:pt x="447" y="778"/>
                  </a:cubicBezTo>
                  <a:cubicBezTo>
                    <a:pt x="447" y="779"/>
                    <a:pt x="447" y="779"/>
                    <a:pt x="447" y="779"/>
                  </a:cubicBezTo>
                  <a:cubicBezTo>
                    <a:pt x="446" y="779"/>
                    <a:pt x="446" y="779"/>
                    <a:pt x="445" y="780"/>
                  </a:cubicBezTo>
                  <a:cubicBezTo>
                    <a:pt x="444" y="782"/>
                    <a:pt x="445" y="784"/>
                    <a:pt x="446" y="786"/>
                  </a:cubicBezTo>
                  <a:cubicBezTo>
                    <a:pt x="455" y="791"/>
                    <a:pt x="455" y="791"/>
                    <a:pt x="455" y="791"/>
                  </a:cubicBezTo>
                  <a:cubicBezTo>
                    <a:pt x="457" y="787"/>
                    <a:pt x="457" y="787"/>
                    <a:pt x="457" y="787"/>
                  </a:cubicBezTo>
                  <a:cubicBezTo>
                    <a:pt x="453" y="785"/>
                    <a:pt x="453" y="785"/>
                    <a:pt x="453" y="785"/>
                  </a:cubicBezTo>
                  <a:cubicBezTo>
                    <a:pt x="457" y="787"/>
                    <a:pt x="457" y="787"/>
                    <a:pt x="457" y="787"/>
                  </a:cubicBezTo>
                  <a:cubicBezTo>
                    <a:pt x="455" y="784"/>
                    <a:pt x="455" y="784"/>
                    <a:pt x="455" y="784"/>
                  </a:cubicBezTo>
                  <a:cubicBezTo>
                    <a:pt x="455" y="784"/>
                    <a:pt x="454" y="784"/>
                    <a:pt x="453" y="785"/>
                  </a:cubicBezTo>
                  <a:cubicBezTo>
                    <a:pt x="457" y="787"/>
                    <a:pt x="457" y="787"/>
                    <a:pt x="457" y="787"/>
                  </a:cubicBezTo>
                  <a:cubicBezTo>
                    <a:pt x="455" y="784"/>
                    <a:pt x="455" y="784"/>
                    <a:pt x="455" y="784"/>
                  </a:cubicBezTo>
                  <a:cubicBezTo>
                    <a:pt x="457" y="787"/>
                    <a:pt x="457" y="787"/>
                    <a:pt x="457" y="787"/>
                  </a:cubicBezTo>
                  <a:cubicBezTo>
                    <a:pt x="456" y="784"/>
                    <a:pt x="456" y="784"/>
                    <a:pt x="456" y="784"/>
                  </a:cubicBezTo>
                  <a:cubicBezTo>
                    <a:pt x="456" y="784"/>
                    <a:pt x="456" y="784"/>
                    <a:pt x="455" y="784"/>
                  </a:cubicBezTo>
                  <a:cubicBezTo>
                    <a:pt x="457" y="787"/>
                    <a:pt x="457" y="787"/>
                    <a:pt x="457" y="787"/>
                  </a:cubicBezTo>
                  <a:cubicBezTo>
                    <a:pt x="456" y="784"/>
                    <a:pt x="456" y="784"/>
                    <a:pt x="456" y="784"/>
                  </a:cubicBezTo>
                  <a:cubicBezTo>
                    <a:pt x="457" y="787"/>
                    <a:pt x="457" y="787"/>
                    <a:pt x="457" y="787"/>
                  </a:cubicBezTo>
                  <a:cubicBezTo>
                    <a:pt x="457" y="784"/>
                    <a:pt x="457" y="784"/>
                    <a:pt x="457" y="784"/>
                  </a:cubicBezTo>
                  <a:cubicBezTo>
                    <a:pt x="456" y="784"/>
                    <a:pt x="456" y="784"/>
                    <a:pt x="456" y="784"/>
                  </a:cubicBezTo>
                  <a:cubicBezTo>
                    <a:pt x="457" y="787"/>
                    <a:pt x="457" y="787"/>
                    <a:pt x="457" y="787"/>
                  </a:cubicBezTo>
                  <a:cubicBezTo>
                    <a:pt x="457" y="784"/>
                    <a:pt x="457" y="784"/>
                    <a:pt x="457" y="784"/>
                  </a:cubicBezTo>
                  <a:cubicBezTo>
                    <a:pt x="457" y="786"/>
                    <a:pt x="457" y="786"/>
                    <a:pt x="457" y="786"/>
                  </a:cubicBezTo>
                  <a:cubicBezTo>
                    <a:pt x="457" y="784"/>
                    <a:pt x="457" y="784"/>
                    <a:pt x="457" y="784"/>
                  </a:cubicBezTo>
                  <a:cubicBezTo>
                    <a:pt x="457" y="784"/>
                    <a:pt x="457" y="784"/>
                    <a:pt x="457" y="784"/>
                  </a:cubicBezTo>
                  <a:cubicBezTo>
                    <a:pt x="457" y="786"/>
                    <a:pt x="457" y="786"/>
                    <a:pt x="457" y="786"/>
                  </a:cubicBezTo>
                  <a:cubicBezTo>
                    <a:pt x="457" y="784"/>
                    <a:pt x="457" y="784"/>
                    <a:pt x="457" y="784"/>
                  </a:cubicBezTo>
                  <a:cubicBezTo>
                    <a:pt x="457" y="784"/>
                    <a:pt x="457" y="784"/>
                    <a:pt x="457" y="784"/>
                  </a:cubicBezTo>
                  <a:cubicBezTo>
                    <a:pt x="457" y="784"/>
                    <a:pt x="456" y="783"/>
                    <a:pt x="455" y="783"/>
                  </a:cubicBezTo>
                  <a:cubicBezTo>
                    <a:pt x="451" y="783"/>
                    <a:pt x="444" y="781"/>
                    <a:pt x="437" y="780"/>
                  </a:cubicBezTo>
                  <a:cubicBezTo>
                    <a:pt x="433" y="779"/>
                    <a:pt x="430" y="779"/>
                    <a:pt x="427" y="778"/>
                  </a:cubicBezTo>
                  <a:cubicBezTo>
                    <a:pt x="426" y="778"/>
                    <a:pt x="425" y="778"/>
                    <a:pt x="424" y="778"/>
                  </a:cubicBezTo>
                  <a:cubicBezTo>
                    <a:pt x="423" y="778"/>
                    <a:pt x="422" y="778"/>
                    <a:pt x="421" y="778"/>
                  </a:cubicBezTo>
                  <a:cubicBezTo>
                    <a:pt x="421" y="778"/>
                    <a:pt x="421" y="778"/>
                    <a:pt x="420" y="778"/>
                  </a:cubicBezTo>
                  <a:cubicBezTo>
                    <a:pt x="420" y="778"/>
                    <a:pt x="420" y="778"/>
                    <a:pt x="419" y="778"/>
                  </a:cubicBezTo>
                  <a:cubicBezTo>
                    <a:pt x="419" y="778"/>
                    <a:pt x="418" y="778"/>
                    <a:pt x="418" y="779"/>
                  </a:cubicBezTo>
                  <a:cubicBezTo>
                    <a:pt x="417" y="781"/>
                    <a:pt x="417" y="784"/>
                    <a:pt x="419" y="785"/>
                  </a:cubicBezTo>
                  <a:cubicBezTo>
                    <a:pt x="426" y="789"/>
                    <a:pt x="426" y="789"/>
                    <a:pt x="426" y="789"/>
                  </a:cubicBezTo>
                  <a:cubicBezTo>
                    <a:pt x="428" y="786"/>
                    <a:pt x="428" y="786"/>
                    <a:pt x="428" y="786"/>
                  </a:cubicBezTo>
                  <a:cubicBezTo>
                    <a:pt x="428" y="782"/>
                    <a:pt x="428" y="782"/>
                    <a:pt x="428" y="782"/>
                  </a:cubicBezTo>
                  <a:cubicBezTo>
                    <a:pt x="400" y="778"/>
                    <a:pt x="400" y="778"/>
                    <a:pt x="400" y="778"/>
                  </a:cubicBezTo>
                  <a:cubicBezTo>
                    <a:pt x="399" y="778"/>
                    <a:pt x="397" y="779"/>
                    <a:pt x="396" y="781"/>
                  </a:cubicBezTo>
                  <a:cubicBezTo>
                    <a:pt x="396" y="783"/>
                    <a:pt x="396" y="785"/>
                    <a:pt x="398" y="786"/>
                  </a:cubicBezTo>
                  <a:cubicBezTo>
                    <a:pt x="407" y="791"/>
                    <a:pt x="407" y="791"/>
                    <a:pt x="407" y="791"/>
                  </a:cubicBezTo>
                  <a:cubicBezTo>
                    <a:pt x="409" y="788"/>
                    <a:pt x="409" y="788"/>
                    <a:pt x="409" y="788"/>
                  </a:cubicBezTo>
                  <a:cubicBezTo>
                    <a:pt x="406" y="786"/>
                    <a:pt x="406" y="786"/>
                    <a:pt x="406" y="786"/>
                  </a:cubicBezTo>
                  <a:cubicBezTo>
                    <a:pt x="409" y="788"/>
                    <a:pt x="409" y="788"/>
                    <a:pt x="409" y="788"/>
                  </a:cubicBezTo>
                  <a:cubicBezTo>
                    <a:pt x="407" y="785"/>
                    <a:pt x="407" y="785"/>
                    <a:pt x="407" y="785"/>
                  </a:cubicBezTo>
                  <a:cubicBezTo>
                    <a:pt x="406" y="785"/>
                    <a:pt x="406" y="785"/>
                    <a:pt x="406" y="786"/>
                  </a:cubicBezTo>
                  <a:cubicBezTo>
                    <a:pt x="409" y="788"/>
                    <a:pt x="409" y="788"/>
                    <a:pt x="409" y="788"/>
                  </a:cubicBezTo>
                  <a:cubicBezTo>
                    <a:pt x="407" y="785"/>
                    <a:pt x="407" y="785"/>
                    <a:pt x="407" y="785"/>
                  </a:cubicBezTo>
                  <a:cubicBezTo>
                    <a:pt x="409" y="788"/>
                    <a:pt x="409" y="788"/>
                    <a:pt x="409" y="788"/>
                  </a:cubicBezTo>
                  <a:cubicBezTo>
                    <a:pt x="408" y="784"/>
                    <a:pt x="408" y="784"/>
                    <a:pt x="408" y="784"/>
                  </a:cubicBezTo>
                  <a:cubicBezTo>
                    <a:pt x="408" y="784"/>
                    <a:pt x="407" y="784"/>
                    <a:pt x="407" y="785"/>
                  </a:cubicBezTo>
                  <a:cubicBezTo>
                    <a:pt x="409" y="788"/>
                    <a:pt x="409" y="788"/>
                    <a:pt x="409" y="788"/>
                  </a:cubicBezTo>
                  <a:cubicBezTo>
                    <a:pt x="408" y="784"/>
                    <a:pt x="408" y="784"/>
                    <a:pt x="408" y="784"/>
                  </a:cubicBezTo>
                  <a:cubicBezTo>
                    <a:pt x="408" y="787"/>
                    <a:pt x="408" y="787"/>
                    <a:pt x="408" y="787"/>
                  </a:cubicBezTo>
                  <a:cubicBezTo>
                    <a:pt x="408" y="784"/>
                    <a:pt x="408" y="784"/>
                    <a:pt x="408" y="784"/>
                  </a:cubicBezTo>
                  <a:cubicBezTo>
                    <a:pt x="408" y="784"/>
                    <a:pt x="408" y="784"/>
                    <a:pt x="408" y="784"/>
                  </a:cubicBezTo>
                  <a:cubicBezTo>
                    <a:pt x="408" y="787"/>
                    <a:pt x="408" y="787"/>
                    <a:pt x="408" y="787"/>
                  </a:cubicBezTo>
                  <a:cubicBezTo>
                    <a:pt x="408" y="784"/>
                    <a:pt x="408" y="784"/>
                    <a:pt x="408" y="784"/>
                  </a:cubicBezTo>
                  <a:cubicBezTo>
                    <a:pt x="408" y="784"/>
                    <a:pt x="408" y="784"/>
                    <a:pt x="408" y="784"/>
                  </a:cubicBezTo>
                  <a:cubicBezTo>
                    <a:pt x="408" y="784"/>
                    <a:pt x="408" y="784"/>
                    <a:pt x="408" y="784"/>
                  </a:cubicBezTo>
                  <a:cubicBezTo>
                    <a:pt x="408" y="784"/>
                    <a:pt x="408" y="784"/>
                    <a:pt x="408" y="784"/>
                  </a:cubicBezTo>
                  <a:cubicBezTo>
                    <a:pt x="408" y="784"/>
                    <a:pt x="408" y="784"/>
                    <a:pt x="408" y="784"/>
                  </a:cubicBezTo>
                  <a:cubicBezTo>
                    <a:pt x="408" y="784"/>
                    <a:pt x="408" y="784"/>
                    <a:pt x="408" y="784"/>
                  </a:cubicBezTo>
                  <a:cubicBezTo>
                    <a:pt x="408" y="784"/>
                    <a:pt x="408" y="784"/>
                    <a:pt x="408" y="784"/>
                  </a:cubicBezTo>
                  <a:cubicBezTo>
                    <a:pt x="408" y="784"/>
                    <a:pt x="407" y="784"/>
                    <a:pt x="406" y="784"/>
                  </a:cubicBezTo>
                  <a:cubicBezTo>
                    <a:pt x="401" y="783"/>
                    <a:pt x="393" y="782"/>
                    <a:pt x="387" y="781"/>
                  </a:cubicBezTo>
                  <a:cubicBezTo>
                    <a:pt x="380" y="780"/>
                    <a:pt x="374" y="779"/>
                    <a:pt x="374" y="779"/>
                  </a:cubicBezTo>
                  <a:cubicBezTo>
                    <a:pt x="373" y="779"/>
                    <a:pt x="371" y="780"/>
                    <a:pt x="370" y="782"/>
                  </a:cubicBezTo>
                  <a:cubicBezTo>
                    <a:pt x="370" y="784"/>
                    <a:pt x="370" y="786"/>
                    <a:pt x="372" y="787"/>
                  </a:cubicBezTo>
                  <a:cubicBezTo>
                    <a:pt x="374" y="788"/>
                    <a:pt x="374" y="788"/>
                    <a:pt x="374" y="788"/>
                  </a:cubicBezTo>
                  <a:cubicBezTo>
                    <a:pt x="376" y="784"/>
                    <a:pt x="376" y="784"/>
                    <a:pt x="376" y="784"/>
                  </a:cubicBezTo>
                  <a:cubicBezTo>
                    <a:pt x="372" y="782"/>
                    <a:pt x="372" y="782"/>
                    <a:pt x="372" y="782"/>
                  </a:cubicBezTo>
                  <a:cubicBezTo>
                    <a:pt x="376" y="784"/>
                    <a:pt x="376" y="784"/>
                    <a:pt x="376" y="784"/>
                  </a:cubicBezTo>
                  <a:cubicBezTo>
                    <a:pt x="374" y="781"/>
                    <a:pt x="374" y="781"/>
                    <a:pt x="374" y="781"/>
                  </a:cubicBezTo>
                  <a:cubicBezTo>
                    <a:pt x="373" y="781"/>
                    <a:pt x="373" y="782"/>
                    <a:pt x="372" y="782"/>
                  </a:cubicBezTo>
                  <a:cubicBezTo>
                    <a:pt x="376" y="784"/>
                    <a:pt x="376" y="784"/>
                    <a:pt x="376" y="784"/>
                  </a:cubicBezTo>
                  <a:cubicBezTo>
                    <a:pt x="374" y="781"/>
                    <a:pt x="374" y="781"/>
                    <a:pt x="374" y="781"/>
                  </a:cubicBezTo>
                  <a:cubicBezTo>
                    <a:pt x="376" y="784"/>
                    <a:pt x="376" y="784"/>
                    <a:pt x="376" y="784"/>
                  </a:cubicBezTo>
                  <a:cubicBezTo>
                    <a:pt x="375" y="781"/>
                    <a:pt x="375" y="781"/>
                    <a:pt x="375" y="781"/>
                  </a:cubicBezTo>
                  <a:cubicBezTo>
                    <a:pt x="375" y="781"/>
                    <a:pt x="374" y="781"/>
                    <a:pt x="374" y="781"/>
                  </a:cubicBezTo>
                  <a:cubicBezTo>
                    <a:pt x="376" y="784"/>
                    <a:pt x="376" y="784"/>
                    <a:pt x="376" y="784"/>
                  </a:cubicBezTo>
                  <a:cubicBezTo>
                    <a:pt x="375" y="781"/>
                    <a:pt x="375" y="781"/>
                    <a:pt x="375" y="781"/>
                  </a:cubicBezTo>
                  <a:cubicBezTo>
                    <a:pt x="375" y="783"/>
                    <a:pt x="375" y="783"/>
                    <a:pt x="375" y="783"/>
                  </a:cubicBezTo>
                  <a:cubicBezTo>
                    <a:pt x="375" y="781"/>
                    <a:pt x="375" y="781"/>
                    <a:pt x="375" y="781"/>
                  </a:cubicBezTo>
                  <a:cubicBezTo>
                    <a:pt x="375" y="781"/>
                    <a:pt x="375" y="781"/>
                    <a:pt x="375" y="781"/>
                  </a:cubicBezTo>
                  <a:cubicBezTo>
                    <a:pt x="375" y="783"/>
                    <a:pt x="375" y="783"/>
                    <a:pt x="375" y="783"/>
                  </a:cubicBezTo>
                  <a:cubicBezTo>
                    <a:pt x="375" y="781"/>
                    <a:pt x="375" y="781"/>
                    <a:pt x="375" y="781"/>
                  </a:cubicBezTo>
                  <a:cubicBezTo>
                    <a:pt x="375" y="781"/>
                    <a:pt x="375" y="781"/>
                    <a:pt x="375" y="781"/>
                  </a:cubicBezTo>
                  <a:cubicBezTo>
                    <a:pt x="374" y="781"/>
                    <a:pt x="374" y="781"/>
                    <a:pt x="374" y="781"/>
                  </a:cubicBezTo>
                  <a:cubicBezTo>
                    <a:pt x="372" y="781"/>
                    <a:pt x="367" y="780"/>
                    <a:pt x="363" y="780"/>
                  </a:cubicBezTo>
                  <a:cubicBezTo>
                    <a:pt x="359" y="780"/>
                    <a:pt x="355" y="780"/>
                    <a:pt x="355" y="780"/>
                  </a:cubicBezTo>
                  <a:cubicBezTo>
                    <a:pt x="353" y="780"/>
                    <a:pt x="352" y="781"/>
                    <a:pt x="351" y="782"/>
                  </a:cubicBezTo>
                  <a:cubicBezTo>
                    <a:pt x="351" y="784"/>
                    <a:pt x="351" y="786"/>
                    <a:pt x="353" y="787"/>
                  </a:cubicBezTo>
                  <a:cubicBezTo>
                    <a:pt x="354" y="787"/>
                    <a:pt x="354" y="787"/>
                    <a:pt x="354" y="787"/>
                  </a:cubicBezTo>
                  <a:cubicBezTo>
                    <a:pt x="356" y="784"/>
                    <a:pt x="356" y="784"/>
                    <a:pt x="356" y="784"/>
                  </a:cubicBezTo>
                  <a:cubicBezTo>
                    <a:pt x="356" y="780"/>
                    <a:pt x="356" y="780"/>
                    <a:pt x="356" y="780"/>
                  </a:cubicBezTo>
                  <a:cubicBezTo>
                    <a:pt x="326" y="779"/>
                    <a:pt x="326" y="779"/>
                    <a:pt x="326" y="779"/>
                  </a:cubicBezTo>
                  <a:cubicBezTo>
                    <a:pt x="324" y="779"/>
                    <a:pt x="322" y="781"/>
                    <a:pt x="322" y="782"/>
                  </a:cubicBezTo>
                  <a:cubicBezTo>
                    <a:pt x="321" y="784"/>
                    <a:pt x="322" y="786"/>
                    <a:pt x="323" y="787"/>
                  </a:cubicBezTo>
                  <a:cubicBezTo>
                    <a:pt x="327" y="789"/>
                    <a:pt x="327" y="789"/>
                    <a:pt x="327" y="789"/>
                  </a:cubicBezTo>
                  <a:cubicBezTo>
                    <a:pt x="329" y="786"/>
                    <a:pt x="329" y="786"/>
                    <a:pt x="329" y="786"/>
                  </a:cubicBezTo>
                  <a:cubicBezTo>
                    <a:pt x="326" y="784"/>
                    <a:pt x="326" y="784"/>
                    <a:pt x="326" y="784"/>
                  </a:cubicBezTo>
                  <a:cubicBezTo>
                    <a:pt x="329" y="786"/>
                    <a:pt x="329" y="786"/>
                    <a:pt x="329" y="786"/>
                  </a:cubicBezTo>
                  <a:cubicBezTo>
                    <a:pt x="327" y="782"/>
                    <a:pt x="327" y="782"/>
                    <a:pt x="327" y="782"/>
                  </a:cubicBezTo>
                  <a:cubicBezTo>
                    <a:pt x="327" y="782"/>
                    <a:pt x="326" y="783"/>
                    <a:pt x="326" y="784"/>
                  </a:cubicBezTo>
                  <a:cubicBezTo>
                    <a:pt x="329" y="786"/>
                    <a:pt x="329" y="786"/>
                    <a:pt x="329" y="786"/>
                  </a:cubicBezTo>
                  <a:cubicBezTo>
                    <a:pt x="327" y="782"/>
                    <a:pt x="327" y="782"/>
                    <a:pt x="327" y="782"/>
                  </a:cubicBezTo>
                  <a:cubicBezTo>
                    <a:pt x="329" y="785"/>
                    <a:pt x="329" y="785"/>
                    <a:pt x="329" y="785"/>
                  </a:cubicBezTo>
                  <a:cubicBezTo>
                    <a:pt x="328" y="782"/>
                    <a:pt x="328" y="782"/>
                    <a:pt x="328" y="782"/>
                  </a:cubicBezTo>
                  <a:cubicBezTo>
                    <a:pt x="328" y="782"/>
                    <a:pt x="328" y="782"/>
                    <a:pt x="327" y="782"/>
                  </a:cubicBezTo>
                  <a:cubicBezTo>
                    <a:pt x="329" y="785"/>
                    <a:pt x="329" y="785"/>
                    <a:pt x="329" y="785"/>
                  </a:cubicBezTo>
                  <a:cubicBezTo>
                    <a:pt x="328" y="782"/>
                    <a:pt x="328" y="782"/>
                    <a:pt x="328" y="782"/>
                  </a:cubicBezTo>
                  <a:cubicBezTo>
                    <a:pt x="329" y="784"/>
                    <a:pt x="329" y="784"/>
                    <a:pt x="329" y="784"/>
                  </a:cubicBezTo>
                  <a:cubicBezTo>
                    <a:pt x="328" y="782"/>
                    <a:pt x="328" y="782"/>
                    <a:pt x="328" y="782"/>
                  </a:cubicBezTo>
                  <a:cubicBezTo>
                    <a:pt x="328" y="782"/>
                    <a:pt x="328" y="782"/>
                    <a:pt x="328" y="782"/>
                  </a:cubicBezTo>
                  <a:cubicBezTo>
                    <a:pt x="329" y="784"/>
                    <a:pt x="329" y="784"/>
                    <a:pt x="329" y="784"/>
                  </a:cubicBezTo>
                  <a:cubicBezTo>
                    <a:pt x="328" y="782"/>
                    <a:pt x="328" y="782"/>
                    <a:pt x="328" y="782"/>
                  </a:cubicBezTo>
                  <a:cubicBezTo>
                    <a:pt x="328" y="782"/>
                    <a:pt x="328" y="782"/>
                    <a:pt x="327" y="782"/>
                  </a:cubicBezTo>
                  <a:cubicBezTo>
                    <a:pt x="324" y="782"/>
                    <a:pt x="318" y="782"/>
                    <a:pt x="313" y="781"/>
                  </a:cubicBezTo>
                  <a:cubicBezTo>
                    <a:pt x="310" y="781"/>
                    <a:pt x="308" y="781"/>
                    <a:pt x="306" y="781"/>
                  </a:cubicBezTo>
                  <a:cubicBezTo>
                    <a:pt x="305" y="781"/>
                    <a:pt x="304" y="781"/>
                    <a:pt x="303" y="781"/>
                  </a:cubicBezTo>
                  <a:cubicBezTo>
                    <a:pt x="303" y="781"/>
                    <a:pt x="302" y="781"/>
                    <a:pt x="302" y="781"/>
                  </a:cubicBezTo>
                  <a:cubicBezTo>
                    <a:pt x="302" y="781"/>
                    <a:pt x="302" y="781"/>
                    <a:pt x="302" y="781"/>
                  </a:cubicBezTo>
                  <a:cubicBezTo>
                    <a:pt x="301" y="781"/>
                    <a:pt x="301" y="781"/>
                    <a:pt x="301" y="781"/>
                  </a:cubicBezTo>
                  <a:cubicBezTo>
                    <a:pt x="301" y="781"/>
                    <a:pt x="301" y="781"/>
                    <a:pt x="301" y="781"/>
                  </a:cubicBezTo>
                  <a:cubicBezTo>
                    <a:pt x="300" y="781"/>
                    <a:pt x="300" y="781"/>
                    <a:pt x="300" y="781"/>
                  </a:cubicBezTo>
                  <a:cubicBezTo>
                    <a:pt x="300" y="782"/>
                    <a:pt x="299" y="782"/>
                    <a:pt x="299" y="783"/>
                  </a:cubicBezTo>
                  <a:cubicBezTo>
                    <a:pt x="298" y="785"/>
                    <a:pt x="298" y="787"/>
                    <a:pt x="300" y="788"/>
                  </a:cubicBezTo>
                  <a:cubicBezTo>
                    <a:pt x="305" y="791"/>
                    <a:pt x="305" y="791"/>
                    <a:pt x="305" y="791"/>
                  </a:cubicBezTo>
                  <a:cubicBezTo>
                    <a:pt x="307" y="788"/>
                    <a:pt x="307" y="788"/>
                    <a:pt x="307" y="788"/>
                  </a:cubicBezTo>
                  <a:cubicBezTo>
                    <a:pt x="307" y="784"/>
                    <a:pt x="307" y="784"/>
                    <a:pt x="307" y="784"/>
                  </a:cubicBezTo>
                  <a:cubicBezTo>
                    <a:pt x="278" y="780"/>
                    <a:pt x="278" y="780"/>
                    <a:pt x="278" y="780"/>
                  </a:cubicBezTo>
                  <a:cubicBezTo>
                    <a:pt x="276" y="780"/>
                    <a:pt x="274" y="781"/>
                    <a:pt x="273" y="783"/>
                  </a:cubicBezTo>
                  <a:cubicBezTo>
                    <a:pt x="273" y="785"/>
                    <a:pt x="273" y="787"/>
                    <a:pt x="275" y="788"/>
                  </a:cubicBezTo>
                  <a:cubicBezTo>
                    <a:pt x="281" y="791"/>
                    <a:pt x="281" y="791"/>
                    <a:pt x="281" y="791"/>
                  </a:cubicBezTo>
                  <a:cubicBezTo>
                    <a:pt x="283" y="788"/>
                    <a:pt x="283" y="788"/>
                    <a:pt x="283" y="788"/>
                  </a:cubicBezTo>
                  <a:cubicBezTo>
                    <a:pt x="283" y="784"/>
                    <a:pt x="283" y="784"/>
                    <a:pt x="283" y="784"/>
                  </a:cubicBezTo>
                  <a:cubicBezTo>
                    <a:pt x="254" y="781"/>
                    <a:pt x="254" y="781"/>
                    <a:pt x="254" y="781"/>
                  </a:cubicBezTo>
                  <a:cubicBezTo>
                    <a:pt x="252" y="781"/>
                    <a:pt x="250" y="782"/>
                    <a:pt x="250" y="784"/>
                  </a:cubicBezTo>
                  <a:cubicBezTo>
                    <a:pt x="249" y="786"/>
                    <a:pt x="250" y="787"/>
                    <a:pt x="251" y="788"/>
                  </a:cubicBezTo>
                  <a:cubicBezTo>
                    <a:pt x="252" y="789"/>
                    <a:pt x="252" y="789"/>
                    <a:pt x="252" y="789"/>
                  </a:cubicBezTo>
                  <a:cubicBezTo>
                    <a:pt x="254" y="785"/>
                    <a:pt x="254" y="785"/>
                    <a:pt x="254" y="785"/>
                  </a:cubicBezTo>
                  <a:cubicBezTo>
                    <a:pt x="251" y="783"/>
                    <a:pt x="251" y="783"/>
                    <a:pt x="251" y="783"/>
                  </a:cubicBezTo>
                  <a:cubicBezTo>
                    <a:pt x="254" y="785"/>
                    <a:pt x="254" y="785"/>
                    <a:pt x="254" y="785"/>
                  </a:cubicBezTo>
                  <a:cubicBezTo>
                    <a:pt x="252" y="782"/>
                    <a:pt x="252" y="782"/>
                    <a:pt x="252" y="782"/>
                  </a:cubicBezTo>
                  <a:cubicBezTo>
                    <a:pt x="251" y="782"/>
                    <a:pt x="251" y="783"/>
                    <a:pt x="251" y="783"/>
                  </a:cubicBezTo>
                  <a:cubicBezTo>
                    <a:pt x="254" y="785"/>
                    <a:pt x="254" y="785"/>
                    <a:pt x="254" y="785"/>
                  </a:cubicBezTo>
                  <a:cubicBezTo>
                    <a:pt x="252" y="782"/>
                    <a:pt x="252" y="782"/>
                    <a:pt x="252" y="782"/>
                  </a:cubicBezTo>
                  <a:cubicBezTo>
                    <a:pt x="254" y="785"/>
                    <a:pt x="254" y="785"/>
                    <a:pt x="254" y="785"/>
                  </a:cubicBezTo>
                  <a:cubicBezTo>
                    <a:pt x="253" y="782"/>
                    <a:pt x="253" y="782"/>
                    <a:pt x="253" y="782"/>
                  </a:cubicBezTo>
                  <a:cubicBezTo>
                    <a:pt x="252" y="782"/>
                    <a:pt x="252" y="782"/>
                    <a:pt x="252" y="782"/>
                  </a:cubicBezTo>
                  <a:cubicBezTo>
                    <a:pt x="254" y="785"/>
                    <a:pt x="254" y="785"/>
                    <a:pt x="254" y="785"/>
                  </a:cubicBezTo>
                  <a:cubicBezTo>
                    <a:pt x="253" y="782"/>
                    <a:pt x="253" y="782"/>
                    <a:pt x="253" y="782"/>
                  </a:cubicBezTo>
                  <a:cubicBezTo>
                    <a:pt x="254" y="785"/>
                    <a:pt x="254" y="785"/>
                    <a:pt x="254" y="785"/>
                  </a:cubicBezTo>
                  <a:cubicBezTo>
                    <a:pt x="253" y="782"/>
                    <a:pt x="253" y="782"/>
                    <a:pt x="253" y="782"/>
                  </a:cubicBezTo>
                  <a:cubicBezTo>
                    <a:pt x="253" y="782"/>
                    <a:pt x="253" y="782"/>
                    <a:pt x="253" y="782"/>
                  </a:cubicBezTo>
                  <a:cubicBezTo>
                    <a:pt x="254" y="785"/>
                    <a:pt x="254" y="785"/>
                    <a:pt x="254" y="785"/>
                  </a:cubicBezTo>
                  <a:cubicBezTo>
                    <a:pt x="253" y="782"/>
                    <a:pt x="253" y="782"/>
                    <a:pt x="253" y="782"/>
                  </a:cubicBezTo>
                  <a:cubicBezTo>
                    <a:pt x="253" y="782"/>
                    <a:pt x="253" y="782"/>
                    <a:pt x="253" y="782"/>
                  </a:cubicBezTo>
                  <a:cubicBezTo>
                    <a:pt x="253" y="782"/>
                    <a:pt x="253" y="782"/>
                    <a:pt x="253" y="782"/>
                  </a:cubicBezTo>
                  <a:cubicBezTo>
                    <a:pt x="253" y="782"/>
                    <a:pt x="253" y="782"/>
                    <a:pt x="253" y="782"/>
                  </a:cubicBezTo>
                  <a:cubicBezTo>
                    <a:pt x="253" y="782"/>
                    <a:pt x="253" y="782"/>
                    <a:pt x="253" y="782"/>
                  </a:cubicBezTo>
                  <a:cubicBezTo>
                    <a:pt x="253" y="782"/>
                    <a:pt x="253" y="782"/>
                    <a:pt x="253" y="782"/>
                  </a:cubicBezTo>
                  <a:cubicBezTo>
                    <a:pt x="253" y="782"/>
                    <a:pt x="253" y="782"/>
                    <a:pt x="253" y="782"/>
                  </a:cubicBezTo>
                  <a:cubicBezTo>
                    <a:pt x="252" y="782"/>
                    <a:pt x="250" y="781"/>
                    <a:pt x="247" y="781"/>
                  </a:cubicBezTo>
                  <a:cubicBezTo>
                    <a:pt x="243" y="781"/>
                    <a:pt x="238" y="781"/>
                    <a:pt x="234" y="781"/>
                  </a:cubicBezTo>
                  <a:cubicBezTo>
                    <a:pt x="232" y="780"/>
                    <a:pt x="230" y="780"/>
                    <a:pt x="228" y="780"/>
                  </a:cubicBezTo>
                  <a:cubicBezTo>
                    <a:pt x="226" y="780"/>
                    <a:pt x="225" y="780"/>
                    <a:pt x="225" y="780"/>
                  </a:cubicBezTo>
                  <a:cubicBezTo>
                    <a:pt x="224" y="780"/>
                    <a:pt x="224" y="780"/>
                    <a:pt x="224" y="780"/>
                  </a:cubicBezTo>
                  <a:cubicBezTo>
                    <a:pt x="224" y="780"/>
                    <a:pt x="224" y="780"/>
                    <a:pt x="224" y="780"/>
                  </a:cubicBezTo>
                  <a:cubicBezTo>
                    <a:pt x="223" y="780"/>
                    <a:pt x="223" y="780"/>
                    <a:pt x="223" y="780"/>
                  </a:cubicBezTo>
                  <a:cubicBezTo>
                    <a:pt x="222" y="781"/>
                    <a:pt x="222" y="781"/>
                    <a:pt x="222" y="781"/>
                  </a:cubicBezTo>
                  <a:cubicBezTo>
                    <a:pt x="222" y="781"/>
                    <a:pt x="222" y="781"/>
                    <a:pt x="221" y="782"/>
                  </a:cubicBezTo>
                  <a:cubicBezTo>
                    <a:pt x="221" y="783"/>
                    <a:pt x="221" y="784"/>
                    <a:pt x="221" y="785"/>
                  </a:cubicBezTo>
                  <a:cubicBezTo>
                    <a:pt x="221" y="786"/>
                    <a:pt x="222" y="787"/>
                    <a:pt x="222" y="787"/>
                  </a:cubicBezTo>
                  <a:cubicBezTo>
                    <a:pt x="229" y="791"/>
                    <a:pt x="229" y="791"/>
                    <a:pt x="229" y="791"/>
                  </a:cubicBezTo>
                  <a:cubicBezTo>
                    <a:pt x="231" y="788"/>
                    <a:pt x="231" y="788"/>
                    <a:pt x="231" y="788"/>
                  </a:cubicBezTo>
                  <a:cubicBezTo>
                    <a:pt x="231" y="784"/>
                    <a:pt x="231" y="784"/>
                    <a:pt x="231" y="784"/>
                  </a:cubicBezTo>
                  <a:cubicBezTo>
                    <a:pt x="198" y="779"/>
                    <a:pt x="198" y="779"/>
                    <a:pt x="198" y="779"/>
                  </a:cubicBezTo>
                  <a:cubicBezTo>
                    <a:pt x="196" y="779"/>
                    <a:pt x="194" y="780"/>
                    <a:pt x="193" y="782"/>
                  </a:cubicBezTo>
                  <a:cubicBezTo>
                    <a:pt x="193" y="784"/>
                    <a:pt x="193" y="785"/>
                    <a:pt x="195" y="786"/>
                  </a:cubicBezTo>
                  <a:cubicBezTo>
                    <a:pt x="203" y="791"/>
                    <a:pt x="203" y="791"/>
                    <a:pt x="203" y="791"/>
                  </a:cubicBezTo>
                  <a:cubicBezTo>
                    <a:pt x="205" y="788"/>
                    <a:pt x="205" y="788"/>
                    <a:pt x="205" y="788"/>
                  </a:cubicBezTo>
                  <a:cubicBezTo>
                    <a:pt x="205" y="784"/>
                    <a:pt x="205" y="784"/>
                    <a:pt x="205" y="784"/>
                  </a:cubicBezTo>
                  <a:cubicBezTo>
                    <a:pt x="173" y="779"/>
                    <a:pt x="173" y="779"/>
                    <a:pt x="173" y="779"/>
                  </a:cubicBezTo>
                  <a:cubicBezTo>
                    <a:pt x="172" y="779"/>
                    <a:pt x="170" y="780"/>
                    <a:pt x="169" y="782"/>
                  </a:cubicBezTo>
                  <a:cubicBezTo>
                    <a:pt x="169" y="783"/>
                    <a:pt x="169" y="785"/>
                    <a:pt x="171" y="786"/>
                  </a:cubicBezTo>
                  <a:cubicBezTo>
                    <a:pt x="174" y="788"/>
                    <a:pt x="174" y="788"/>
                    <a:pt x="174" y="788"/>
                  </a:cubicBezTo>
                  <a:cubicBezTo>
                    <a:pt x="176" y="785"/>
                    <a:pt x="176" y="785"/>
                    <a:pt x="176" y="785"/>
                  </a:cubicBezTo>
                  <a:cubicBezTo>
                    <a:pt x="173" y="783"/>
                    <a:pt x="173" y="783"/>
                    <a:pt x="173" y="783"/>
                  </a:cubicBezTo>
                  <a:cubicBezTo>
                    <a:pt x="176" y="785"/>
                    <a:pt x="176" y="785"/>
                    <a:pt x="176" y="785"/>
                  </a:cubicBezTo>
                  <a:cubicBezTo>
                    <a:pt x="174" y="782"/>
                    <a:pt x="174" y="782"/>
                    <a:pt x="174" y="782"/>
                  </a:cubicBezTo>
                  <a:cubicBezTo>
                    <a:pt x="174" y="782"/>
                    <a:pt x="173" y="782"/>
                    <a:pt x="173" y="783"/>
                  </a:cubicBezTo>
                  <a:cubicBezTo>
                    <a:pt x="176" y="785"/>
                    <a:pt x="176" y="785"/>
                    <a:pt x="176" y="785"/>
                  </a:cubicBezTo>
                  <a:cubicBezTo>
                    <a:pt x="174" y="782"/>
                    <a:pt x="174" y="782"/>
                    <a:pt x="174" y="782"/>
                  </a:cubicBezTo>
                  <a:cubicBezTo>
                    <a:pt x="176" y="785"/>
                    <a:pt x="176" y="785"/>
                    <a:pt x="176" y="785"/>
                  </a:cubicBezTo>
                  <a:cubicBezTo>
                    <a:pt x="175" y="781"/>
                    <a:pt x="175" y="781"/>
                    <a:pt x="175" y="781"/>
                  </a:cubicBezTo>
                  <a:cubicBezTo>
                    <a:pt x="175" y="781"/>
                    <a:pt x="174" y="781"/>
                    <a:pt x="174" y="782"/>
                  </a:cubicBezTo>
                  <a:cubicBezTo>
                    <a:pt x="176" y="785"/>
                    <a:pt x="176" y="785"/>
                    <a:pt x="176" y="785"/>
                  </a:cubicBezTo>
                  <a:cubicBezTo>
                    <a:pt x="175" y="781"/>
                    <a:pt x="175" y="781"/>
                    <a:pt x="175" y="781"/>
                  </a:cubicBezTo>
                  <a:cubicBezTo>
                    <a:pt x="176" y="784"/>
                    <a:pt x="176" y="784"/>
                    <a:pt x="176" y="784"/>
                  </a:cubicBezTo>
                  <a:cubicBezTo>
                    <a:pt x="175" y="781"/>
                    <a:pt x="175" y="781"/>
                    <a:pt x="175" y="781"/>
                  </a:cubicBezTo>
                  <a:cubicBezTo>
                    <a:pt x="175" y="781"/>
                    <a:pt x="175" y="781"/>
                    <a:pt x="175" y="781"/>
                  </a:cubicBezTo>
                  <a:cubicBezTo>
                    <a:pt x="176" y="784"/>
                    <a:pt x="176" y="784"/>
                    <a:pt x="176" y="784"/>
                  </a:cubicBezTo>
                  <a:cubicBezTo>
                    <a:pt x="175" y="781"/>
                    <a:pt x="175" y="781"/>
                    <a:pt x="175" y="781"/>
                  </a:cubicBezTo>
                  <a:cubicBezTo>
                    <a:pt x="175" y="782"/>
                    <a:pt x="175" y="782"/>
                    <a:pt x="175" y="782"/>
                  </a:cubicBezTo>
                  <a:cubicBezTo>
                    <a:pt x="175" y="781"/>
                    <a:pt x="175" y="781"/>
                    <a:pt x="175" y="781"/>
                  </a:cubicBezTo>
                  <a:cubicBezTo>
                    <a:pt x="175" y="781"/>
                    <a:pt x="175" y="781"/>
                    <a:pt x="175" y="781"/>
                  </a:cubicBezTo>
                  <a:cubicBezTo>
                    <a:pt x="175" y="782"/>
                    <a:pt x="175" y="782"/>
                    <a:pt x="175" y="782"/>
                  </a:cubicBezTo>
                  <a:cubicBezTo>
                    <a:pt x="175" y="781"/>
                    <a:pt x="175" y="781"/>
                    <a:pt x="175" y="781"/>
                  </a:cubicBezTo>
                  <a:cubicBezTo>
                    <a:pt x="175" y="781"/>
                    <a:pt x="175" y="781"/>
                    <a:pt x="174" y="781"/>
                  </a:cubicBezTo>
                  <a:cubicBezTo>
                    <a:pt x="174" y="781"/>
                    <a:pt x="173" y="781"/>
                    <a:pt x="172" y="781"/>
                  </a:cubicBezTo>
                  <a:cubicBezTo>
                    <a:pt x="168" y="781"/>
                    <a:pt x="161" y="781"/>
                    <a:pt x="156" y="781"/>
                  </a:cubicBezTo>
                  <a:cubicBezTo>
                    <a:pt x="150" y="781"/>
                    <a:pt x="145" y="781"/>
                    <a:pt x="145" y="781"/>
                  </a:cubicBezTo>
                  <a:cubicBezTo>
                    <a:pt x="143" y="781"/>
                    <a:pt x="142" y="782"/>
                    <a:pt x="141" y="783"/>
                  </a:cubicBezTo>
                  <a:cubicBezTo>
                    <a:pt x="141" y="785"/>
                    <a:pt x="141" y="787"/>
                    <a:pt x="143" y="788"/>
                  </a:cubicBezTo>
                  <a:cubicBezTo>
                    <a:pt x="144" y="789"/>
                    <a:pt x="144" y="789"/>
                    <a:pt x="144" y="789"/>
                  </a:cubicBezTo>
                  <a:cubicBezTo>
                    <a:pt x="146" y="785"/>
                    <a:pt x="146" y="785"/>
                    <a:pt x="146" y="785"/>
                  </a:cubicBezTo>
                  <a:cubicBezTo>
                    <a:pt x="147" y="781"/>
                    <a:pt x="147" y="781"/>
                    <a:pt x="147" y="781"/>
                  </a:cubicBezTo>
                  <a:cubicBezTo>
                    <a:pt x="147" y="781"/>
                    <a:pt x="142" y="781"/>
                    <a:pt x="136" y="781"/>
                  </a:cubicBezTo>
                  <a:cubicBezTo>
                    <a:pt x="134" y="780"/>
                    <a:pt x="131" y="780"/>
                    <a:pt x="128" y="780"/>
                  </a:cubicBezTo>
                  <a:cubicBezTo>
                    <a:pt x="126" y="780"/>
                    <a:pt x="124" y="780"/>
                    <a:pt x="122" y="780"/>
                  </a:cubicBezTo>
                  <a:cubicBezTo>
                    <a:pt x="122" y="780"/>
                    <a:pt x="122" y="780"/>
                    <a:pt x="121" y="780"/>
                  </a:cubicBezTo>
                  <a:cubicBezTo>
                    <a:pt x="121" y="780"/>
                    <a:pt x="121" y="780"/>
                    <a:pt x="120" y="780"/>
                  </a:cubicBezTo>
                  <a:cubicBezTo>
                    <a:pt x="120" y="780"/>
                    <a:pt x="120" y="780"/>
                    <a:pt x="120" y="780"/>
                  </a:cubicBezTo>
                  <a:cubicBezTo>
                    <a:pt x="119" y="780"/>
                    <a:pt x="119" y="780"/>
                    <a:pt x="118" y="781"/>
                  </a:cubicBezTo>
                  <a:cubicBezTo>
                    <a:pt x="117" y="783"/>
                    <a:pt x="117" y="786"/>
                    <a:pt x="119" y="787"/>
                  </a:cubicBezTo>
                  <a:cubicBezTo>
                    <a:pt x="121" y="788"/>
                    <a:pt x="121" y="788"/>
                    <a:pt x="121" y="788"/>
                  </a:cubicBezTo>
                  <a:cubicBezTo>
                    <a:pt x="123" y="785"/>
                    <a:pt x="123" y="785"/>
                    <a:pt x="123" y="785"/>
                  </a:cubicBezTo>
                  <a:cubicBezTo>
                    <a:pt x="120" y="783"/>
                    <a:pt x="120" y="783"/>
                    <a:pt x="120" y="783"/>
                  </a:cubicBezTo>
                  <a:cubicBezTo>
                    <a:pt x="123" y="785"/>
                    <a:pt x="123" y="785"/>
                    <a:pt x="123" y="785"/>
                  </a:cubicBezTo>
                  <a:cubicBezTo>
                    <a:pt x="121" y="781"/>
                    <a:pt x="121" y="781"/>
                    <a:pt x="121" y="781"/>
                  </a:cubicBezTo>
                  <a:cubicBezTo>
                    <a:pt x="121" y="781"/>
                    <a:pt x="120" y="782"/>
                    <a:pt x="120" y="783"/>
                  </a:cubicBezTo>
                  <a:cubicBezTo>
                    <a:pt x="123" y="785"/>
                    <a:pt x="123" y="785"/>
                    <a:pt x="123" y="785"/>
                  </a:cubicBezTo>
                  <a:cubicBezTo>
                    <a:pt x="121" y="781"/>
                    <a:pt x="121" y="781"/>
                    <a:pt x="121" y="781"/>
                  </a:cubicBezTo>
                  <a:cubicBezTo>
                    <a:pt x="123" y="784"/>
                    <a:pt x="123" y="784"/>
                    <a:pt x="123" y="784"/>
                  </a:cubicBezTo>
                  <a:cubicBezTo>
                    <a:pt x="122" y="781"/>
                    <a:pt x="122" y="781"/>
                    <a:pt x="122" y="781"/>
                  </a:cubicBezTo>
                  <a:cubicBezTo>
                    <a:pt x="122" y="781"/>
                    <a:pt x="122" y="781"/>
                    <a:pt x="121" y="781"/>
                  </a:cubicBezTo>
                  <a:cubicBezTo>
                    <a:pt x="123" y="784"/>
                    <a:pt x="123" y="784"/>
                    <a:pt x="123" y="784"/>
                  </a:cubicBezTo>
                  <a:cubicBezTo>
                    <a:pt x="122" y="781"/>
                    <a:pt x="122" y="781"/>
                    <a:pt x="122" y="781"/>
                  </a:cubicBezTo>
                  <a:cubicBezTo>
                    <a:pt x="123" y="783"/>
                    <a:pt x="123" y="783"/>
                    <a:pt x="123" y="783"/>
                  </a:cubicBezTo>
                  <a:cubicBezTo>
                    <a:pt x="123" y="781"/>
                    <a:pt x="123" y="781"/>
                    <a:pt x="123" y="781"/>
                  </a:cubicBezTo>
                  <a:cubicBezTo>
                    <a:pt x="122" y="781"/>
                    <a:pt x="122" y="781"/>
                    <a:pt x="122" y="781"/>
                  </a:cubicBezTo>
                  <a:cubicBezTo>
                    <a:pt x="123" y="783"/>
                    <a:pt x="123" y="783"/>
                    <a:pt x="123" y="783"/>
                  </a:cubicBezTo>
                  <a:cubicBezTo>
                    <a:pt x="123" y="781"/>
                    <a:pt x="123" y="781"/>
                    <a:pt x="123" y="781"/>
                  </a:cubicBezTo>
                  <a:cubicBezTo>
                    <a:pt x="123" y="781"/>
                    <a:pt x="123" y="781"/>
                    <a:pt x="123" y="781"/>
                  </a:cubicBezTo>
                  <a:cubicBezTo>
                    <a:pt x="123" y="781"/>
                    <a:pt x="123" y="781"/>
                    <a:pt x="123" y="781"/>
                  </a:cubicBezTo>
                  <a:cubicBezTo>
                    <a:pt x="123" y="781"/>
                    <a:pt x="123" y="781"/>
                    <a:pt x="123" y="781"/>
                  </a:cubicBezTo>
                  <a:cubicBezTo>
                    <a:pt x="123" y="781"/>
                    <a:pt x="123" y="781"/>
                    <a:pt x="123" y="781"/>
                  </a:cubicBezTo>
                  <a:cubicBezTo>
                    <a:pt x="123" y="781"/>
                    <a:pt x="123" y="781"/>
                    <a:pt x="123" y="781"/>
                  </a:cubicBezTo>
                  <a:cubicBezTo>
                    <a:pt x="122" y="781"/>
                    <a:pt x="122" y="781"/>
                    <a:pt x="122" y="781"/>
                  </a:cubicBezTo>
                  <a:cubicBezTo>
                    <a:pt x="121" y="781"/>
                    <a:pt x="119" y="781"/>
                    <a:pt x="117" y="781"/>
                  </a:cubicBezTo>
                  <a:cubicBezTo>
                    <a:pt x="114" y="780"/>
                    <a:pt x="110" y="780"/>
                    <a:pt x="107" y="780"/>
                  </a:cubicBezTo>
                  <a:cubicBezTo>
                    <a:pt x="104" y="779"/>
                    <a:pt x="101" y="779"/>
                    <a:pt x="101" y="779"/>
                  </a:cubicBezTo>
                  <a:cubicBezTo>
                    <a:pt x="100" y="779"/>
                    <a:pt x="98" y="780"/>
                    <a:pt x="97" y="782"/>
                  </a:cubicBezTo>
                  <a:cubicBezTo>
                    <a:pt x="97" y="783"/>
                    <a:pt x="97" y="785"/>
                    <a:pt x="99" y="786"/>
                  </a:cubicBezTo>
                  <a:cubicBezTo>
                    <a:pt x="102" y="788"/>
                    <a:pt x="102" y="788"/>
                    <a:pt x="102" y="788"/>
                  </a:cubicBezTo>
                  <a:cubicBezTo>
                    <a:pt x="104" y="785"/>
                    <a:pt x="104" y="785"/>
                    <a:pt x="104" y="785"/>
                  </a:cubicBezTo>
                  <a:cubicBezTo>
                    <a:pt x="104" y="781"/>
                    <a:pt x="104" y="781"/>
                    <a:pt x="104" y="781"/>
                  </a:cubicBezTo>
                  <a:cubicBezTo>
                    <a:pt x="83" y="781"/>
                    <a:pt x="83" y="781"/>
                    <a:pt x="83" y="781"/>
                  </a:cubicBezTo>
                  <a:cubicBezTo>
                    <a:pt x="82" y="781"/>
                    <a:pt x="80" y="782"/>
                    <a:pt x="80" y="783"/>
                  </a:cubicBezTo>
                  <a:cubicBezTo>
                    <a:pt x="79" y="785"/>
                    <a:pt x="80" y="787"/>
                    <a:pt x="81" y="788"/>
                  </a:cubicBezTo>
                  <a:cubicBezTo>
                    <a:pt x="84" y="789"/>
                    <a:pt x="84" y="789"/>
                    <a:pt x="84" y="789"/>
                  </a:cubicBezTo>
                  <a:cubicBezTo>
                    <a:pt x="86" y="786"/>
                    <a:pt x="86" y="786"/>
                    <a:pt x="86" y="786"/>
                  </a:cubicBezTo>
                  <a:cubicBezTo>
                    <a:pt x="82" y="784"/>
                    <a:pt x="82" y="784"/>
                    <a:pt x="82" y="784"/>
                  </a:cubicBezTo>
                  <a:cubicBezTo>
                    <a:pt x="86" y="786"/>
                    <a:pt x="86" y="786"/>
                    <a:pt x="86" y="786"/>
                  </a:cubicBezTo>
                  <a:cubicBezTo>
                    <a:pt x="84" y="783"/>
                    <a:pt x="84" y="783"/>
                    <a:pt x="84" y="783"/>
                  </a:cubicBezTo>
                  <a:cubicBezTo>
                    <a:pt x="84" y="783"/>
                    <a:pt x="83" y="783"/>
                    <a:pt x="82" y="784"/>
                  </a:cubicBezTo>
                  <a:cubicBezTo>
                    <a:pt x="86" y="786"/>
                    <a:pt x="86" y="786"/>
                    <a:pt x="86" y="786"/>
                  </a:cubicBezTo>
                  <a:cubicBezTo>
                    <a:pt x="84" y="783"/>
                    <a:pt x="84" y="783"/>
                    <a:pt x="84" y="783"/>
                  </a:cubicBezTo>
                  <a:cubicBezTo>
                    <a:pt x="85" y="785"/>
                    <a:pt x="85" y="785"/>
                    <a:pt x="85" y="785"/>
                  </a:cubicBezTo>
                  <a:cubicBezTo>
                    <a:pt x="85" y="782"/>
                    <a:pt x="85" y="782"/>
                    <a:pt x="85" y="782"/>
                  </a:cubicBezTo>
                  <a:cubicBezTo>
                    <a:pt x="85" y="782"/>
                    <a:pt x="84" y="782"/>
                    <a:pt x="84" y="783"/>
                  </a:cubicBezTo>
                  <a:cubicBezTo>
                    <a:pt x="85" y="785"/>
                    <a:pt x="85" y="785"/>
                    <a:pt x="85" y="785"/>
                  </a:cubicBezTo>
                  <a:cubicBezTo>
                    <a:pt x="85" y="782"/>
                    <a:pt x="85" y="782"/>
                    <a:pt x="85" y="782"/>
                  </a:cubicBezTo>
                  <a:cubicBezTo>
                    <a:pt x="85" y="784"/>
                    <a:pt x="85" y="784"/>
                    <a:pt x="85" y="784"/>
                  </a:cubicBezTo>
                  <a:cubicBezTo>
                    <a:pt x="85" y="782"/>
                    <a:pt x="85" y="782"/>
                    <a:pt x="85" y="782"/>
                  </a:cubicBezTo>
                  <a:cubicBezTo>
                    <a:pt x="85" y="782"/>
                    <a:pt x="85" y="782"/>
                    <a:pt x="85" y="782"/>
                  </a:cubicBezTo>
                  <a:cubicBezTo>
                    <a:pt x="85" y="784"/>
                    <a:pt x="85" y="784"/>
                    <a:pt x="85" y="784"/>
                  </a:cubicBezTo>
                  <a:cubicBezTo>
                    <a:pt x="85" y="782"/>
                    <a:pt x="85" y="782"/>
                    <a:pt x="85" y="782"/>
                  </a:cubicBezTo>
                  <a:cubicBezTo>
                    <a:pt x="85" y="782"/>
                    <a:pt x="85" y="782"/>
                    <a:pt x="85" y="782"/>
                  </a:cubicBezTo>
                  <a:cubicBezTo>
                    <a:pt x="85" y="782"/>
                    <a:pt x="84" y="782"/>
                    <a:pt x="84" y="782"/>
                  </a:cubicBezTo>
                  <a:cubicBezTo>
                    <a:pt x="82" y="782"/>
                    <a:pt x="79" y="782"/>
                    <a:pt x="76" y="782"/>
                  </a:cubicBezTo>
                  <a:cubicBezTo>
                    <a:pt x="71" y="782"/>
                    <a:pt x="65" y="781"/>
                    <a:pt x="60" y="781"/>
                  </a:cubicBezTo>
                  <a:cubicBezTo>
                    <a:pt x="55" y="780"/>
                    <a:pt x="51" y="780"/>
                    <a:pt x="51" y="780"/>
                  </a:cubicBezTo>
                  <a:cubicBezTo>
                    <a:pt x="50" y="779"/>
                    <a:pt x="48" y="781"/>
                    <a:pt x="47" y="782"/>
                  </a:cubicBezTo>
                  <a:cubicBezTo>
                    <a:pt x="47" y="784"/>
                    <a:pt x="47" y="786"/>
                    <a:pt x="49" y="787"/>
                  </a:cubicBezTo>
                  <a:cubicBezTo>
                    <a:pt x="53" y="789"/>
                    <a:pt x="53" y="789"/>
                    <a:pt x="53" y="789"/>
                  </a:cubicBezTo>
                  <a:cubicBezTo>
                    <a:pt x="55" y="786"/>
                    <a:pt x="55" y="786"/>
                    <a:pt x="55" y="786"/>
                  </a:cubicBezTo>
                  <a:cubicBezTo>
                    <a:pt x="55" y="782"/>
                    <a:pt x="55" y="782"/>
                    <a:pt x="55" y="782"/>
                  </a:cubicBezTo>
                  <a:cubicBezTo>
                    <a:pt x="28" y="780"/>
                    <a:pt x="28" y="780"/>
                    <a:pt x="28" y="780"/>
                  </a:cubicBezTo>
                  <a:cubicBezTo>
                    <a:pt x="27" y="780"/>
                    <a:pt x="25" y="781"/>
                    <a:pt x="24" y="783"/>
                  </a:cubicBezTo>
                  <a:cubicBezTo>
                    <a:pt x="24" y="785"/>
                    <a:pt x="25" y="787"/>
                    <a:pt x="26" y="787"/>
                  </a:cubicBezTo>
                  <a:cubicBezTo>
                    <a:pt x="31" y="790"/>
                    <a:pt x="31" y="790"/>
                    <a:pt x="31" y="790"/>
                  </a:cubicBezTo>
                  <a:cubicBezTo>
                    <a:pt x="33" y="787"/>
                    <a:pt x="33" y="787"/>
                    <a:pt x="33" y="787"/>
                  </a:cubicBezTo>
                  <a:cubicBezTo>
                    <a:pt x="33" y="783"/>
                    <a:pt x="33" y="783"/>
                    <a:pt x="33" y="783"/>
                  </a:cubicBezTo>
                  <a:cubicBezTo>
                    <a:pt x="4" y="781"/>
                    <a:pt x="4" y="781"/>
                    <a:pt x="4" y="781"/>
                  </a:cubicBezTo>
                  <a:cubicBezTo>
                    <a:pt x="2" y="781"/>
                    <a:pt x="1" y="782"/>
                    <a:pt x="0" y="783"/>
                  </a:cubicBezTo>
                  <a:cubicBezTo>
                    <a:pt x="0" y="785"/>
                    <a:pt x="0" y="787"/>
                    <a:pt x="2" y="788"/>
                  </a:cubicBezTo>
                  <a:cubicBezTo>
                    <a:pt x="4" y="789"/>
                    <a:pt x="4" y="789"/>
                    <a:pt x="4" y="789"/>
                  </a:cubicBezTo>
                  <a:cubicBezTo>
                    <a:pt x="6" y="790"/>
                    <a:pt x="8" y="790"/>
                    <a:pt x="9" y="788"/>
                  </a:cubicBezTo>
                  <a:cubicBezTo>
                    <a:pt x="10" y="786"/>
                    <a:pt x="10" y="784"/>
                    <a:pt x="8" y="78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6" name="Freeform 559"/>
            <p:cNvSpPr/>
            <p:nvPr/>
          </p:nvSpPr>
          <p:spPr bwMode="auto">
            <a:xfrm>
              <a:off x="7929563" y="3067050"/>
              <a:ext cx="792163" cy="788988"/>
            </a:xfrm>
            <a:custGeom>
              <a:avLst/>
              <a:gdLst>
                <a:gd name="T0" fmla="*/ 107 w 800"/>
                <a:gd name="T1" fmla="*/ 789 h 796"/>
                <a:gd name="T2" fmla="*/ 179 w 800"/>
                <a:gd name="T3" fmla="*/ 794 h 796"/>
                <a:gd name="T4" fmla="*/ 267 w 800"/>
                <a:gd name="T5" fmla="*/ 784 h 796"/>
                <a:gd name="T6" fmla="*/ 141 w 800"/>
                <a:gd name="T7" fmla="*/ 675 h 796"/>
                <a:gd name="T8" fmla="*/ 11 w 800"/>
                <a:gd name="T9" fmla="*/ 571 h 796"/>
                <a:gd name="T10" fmla="*/ 10 w 800"/>
                <a:gd name="T11" fmla="*/ 539 h 796"/>
                <a:gd name="T12" fmla="*/ 9 w 800"/>
                <a:gd name="T13" fmla="*/ 508 h 796"/>
                <a:gd name="T14" fmla="*/ 8 w 800"/>
                <a:gd name="T15" fmla="*/ 498 h 796"/>
                <a:gd name="T16" fmla="*/ 10 w 800"/>
                <a:gd name="T17" fmla="*/ 438 h 796"/>
                <a:gd name="T18" fmla="*/ 613 w 800"/>
                <a:gd name="T19" fmla="*/ 792 h 796"/>
                <a:gd name="T20" fmla="*/ 11 w 800"/>
                <a:gd name="T21" fmla="*/ 380 h 796"/>
                <a:gd name="T22" fmla="*/ 10 w 800"/>
                <a:gd name="T23" fmla="*/ 359 h 796"/>
                <a:gd name="T24" fmla="*/ 656 w 800"/>
                <a:gd name="T25" fmla="*/ 741 h 796"/>
                <a:gd name="T26" fmla="*/ 300 w 800"/>
                <a:gd name="T27" fmla="*/ 485 h 796"/>
                <a:gd name="T28" fmla="*/ 9 w 800"/>
                <a:gd name="T29" fmla="*/ 291 h 796"/>
                <a:gd name="T30" fmla="*/ 12 w 800"/>
                <a:gd name="T31" fmla="*/ 242 h 796"/>
                <a:gd name="T32" fmla="*/ 5 w 800"/>
                <a:gd name="T33" fmla="*/ 192 h 796"/>
                <a:gd name="T34" fmla="*/ 120 w 800"/>
                <a:gd name="T35" fmla="*/ 219 h 796"/>
                <a:gd name="T36" fmla="*/ 38 w 800"/>
                <a:gd name="T37" fmla="*/ 130 h 796"/>
                <a:gd name="T38" fmla="*/ 9 w 800"/>
                <a:gd name="T39" fmla="*/ 56 h 796"/>
                <a:gd name="T40" fmla="*/ 16 w 800"/>
                <a:gd name="T41" fmla="*/ 7 h 796"/>
                <a:gd name="T42" fmla="*/ 67 w 800"/>
                <a:gd name="T43" fmla="*/ 4 h 796"/>
                <a:gd name="T44" fmla="*/ 121 w 800"/>
                <a:gd name="T45" fmla="*/ 21 h 796"/>
                <a:gd name="T46" fmla="*/ 210 w 800"/>
                <a:gd name="T47" fmla="*/ 6 h 796"/>
                <a:gd name="T48" fmla="*/ 258 w 800"/>
                <a:gd name="T49" fmla="*/ 8 h 796"/>
                <a:gd name="T50" fmla="*/ 791 w 800"/>
                <a:gd name="T51" fmla="*/ 291 h 796"/>
                <a:gd name="T52" fmla="*/ 798 w 800"/>
                <a:gd name="T53" fmla="*/ 256 h 796"/>
                <a:gd name="T54" fmla="*/ 467 w 800"/>
                <a:gd name="T55" fmla="*/ 5 h 796"/>
                <a:gd name="T56" fmla="*/ 530 w 800"/>
                <a:gd name="T57" fmla="*/ 8 h 796"/>
                <a:gd name="T58" fmla="*/ 793 w 800"/>
                <a:gd name="T59" fmla="*/ 113 h 796"/>
                <a:gd name="T60" fmla="*/ 793 w 800"/>
                <a:gd name="T61" fmla="*/ 79 h 796"/>
                <a:gd name="T62" fmla="*/ 785 w 800"/>
                <a:gd name="T63" fmla="*/ 8 h 796"/>
                <a:gd name="T64" fmla="*/ 669 w 800"/>
                <a:gd name="T65" fmla="*/ 6 h 796"/>
                <a:gd name="T66" fmla="*/ 790 w 800"/>
                <a:gd name="T67" fmla="*/ 147 h 796"/>
                <a:gd name="T68" fmla="*/ 491 w 800"/>
                <a:gd name="T69" fmla="*/ 12 h 796"/>
                <a:gd name="T70" fmla="*/ 788 w 800"/>
                <a:gd name="T71" fmla="*/ 225 h 796"/>
                <a:gd name="T72" fmla="*/ 786 w 800"/>
                <a:gd name="T73" fmla="*/ 269 h 796"/>
                <a:gd name="T74" fmla="*/ 316 w 800"/>
                <a:gd name="T75" fmla="*/ 8 h 796"/>
                <a:gd name="T76" fmla="*/ 790 w 800"/>
                <a:gd name="T77" fmla="*/ 353 h 796"/>
                <a:gd name="T78" fmla="*/ 790 w 800"/>
                <a:gd name="T79" fmla="*/ 389 h 796"/>
                <a:gd name="T80" fmla="*/ 791 w 800"/>
                <a:gd name="T81" fmla="*/ 440 h 796"/>
                <a:gd name="T82" fmla="*/ 790 w 800"/>
                <a:gd name="T83" fmla="*/ 476 h 796"/>
                <a:gd name="T84" fmla="*/ 794 w 800"/>
                <a:gd name="T85" fmla="*/ 545 h 796"/>
                <a:gd name="T86" fmla="*/ 792 w 800"/>
                <a:gd name="T87" fmla="*/ 575 h 796"/>
                <a:gd name="T88" fmla="*/ 789 w 800"/>
                <a:gd name="T89" fmla="*/ 619 h 796"/>
                <a:gd name="T90" fmla="*/ 788 w 800"/>
                <a:gd name="T91" fmla="*/ 667 h 796"/>
                <a:gd name="T92" fmla="*/ 790 w 800"/>
                <a:gd name="T93" fmla="*/ 696 h 796"/>
                <a:gd name="T94" fmla="*/ 6 w 800"/>
                <a:gd name="T95" fmla="*/ 263 h 796"/>
                <a:gd name="T96" fmla="*/ 786 w 800"/>
                <a:gd name="T97" fmla="*/ 791 h 796"/>
                <a:gd name="T98" fmla="*/ 740 w 800"/>
                <a:gd name="T99" fmla="*/ 785 h 796"/>
                <a:gd name="T100" fmla="*/ 692 w 800"/>
                <a:gd name="T101" fmla="*/ 789 h 796"/>
                <a:gd name="T102" fmla="*/ 633 w 800"/>
                <a:gd name="T103" fmla="*/ 784 h 796"/>
                <a:gd name="T104" fmla="*/ 595 w 800"/>
                <a:gd name="T105" fmla="*/ 789 h 796"/>
                <a:gd name="T106" fmla="*/ 532 w 800"/>
                <a:gd name="T107" fmla="*/ 792 h 796"/>
                <a:gd name="T108" fmla="*/ 3 w 800"/>
                <a:gd name="T109" fmla="*/ 496 h 796"/>
                <a:gd name="T110" fmla="*/ 429 w 800"/>
                <a:gd name="T111" fmla="*/ 789 h 796"/>
                <a:gd name="T112" fmla="*/ 392 w 800"/>
                <a:gd name="T113" fmla="*/ 794 h 796"/>
                <a:gd name="T114" fmla="*/ 9 w 800"/>
                <a:gd name="T115" fmla="*/ 574 h 796"/>
                <a:gd name="T116" fmla="*/ 324 w 800"/>
                <a:gd name="T117" fmla="*/ 790 h 796"/>
                <a:gd name="T118" fmla="*/ 11 w 800"/>
                <a:gd name="T119" fmla="*/ 641 h 796"/>
                <a:gd name="T120" fmla="*/ 186 w 800"/>
                <a:gd name="T121" fmla="*/ 790 h 796"/>
                <a:gd name="T122" fmla="*/ 136 w 800"/>
                <a:gd name="T123" fmla="*/ 790 h 796"/>
                <a:gd name="T124" fmla="*/ 84 w 800"/>
                <a:gd name="T125" fmla="*/ 792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796">
                  <a:moveTo>
                    <a:pt x="12" y="787"/>
                  </a:moveTo>
                  <a:cubicBezTo>
                    <a:pt x="10" y="786"/>
                    <a:pt x="10" y="786"/>
                    <a:pt x="10" y="786"/>
                  </a:cubicBezTo>
                  <a:cubicBezTo>
                    <a:pt x="8" y="789"/>
                    <a:pt x="8" y="789"/>
                    <a:pt x="8" y="789"/>
                  </a:cubicBezTo>
                  <a:cubicBezTo>
                    <a:pt x="7" y="793"/>
                    <a:pt x="7" y="793"/>
                    <a:pt x="7" y="793"/>
                  </a:cubicBezTo>
                  <a:cubicBezTo>
                    <a:pt x="36" y="795"/>
                    <a:pt x="36" y="795"/>
                    <a:pt x="36" y="795"/>
                  </a:cubicBezTo>
                  <a:cubicBezTo>
                    <a:pt x="38" y="795"/>
                    <a:pt x="40" y="794"/>
                    <a:pt x="40" y="792"/>
                  </a:cubicBezTo>
                  <a:cubicBezTo>
                    <a:pt x="41" y="791"/>
                    <a:pt x="40" y="789"/>
                    <a:pt x="39" y="788"/>
                  </a:cubicBezTo>
                  <a:cubicBezTo>
                    <a:pt x="12" y="771"/>
                    <a:pt x="12" y="771"/>
                    <a:pt x="12" y="771"/>
                  </a:cubicBezTo>
                  <a:cubicBezTo>
                    <a:pt x="10" y="774"/>
                    <a:pt x="10" y="774"/>
                    <a:pt x="10" y="774"/>
                  </a:cubicBezTo>
                  <a:cubicBezTo>
                    <a:pt x="13" y="777"/>
                    <a:pt x="13" y="777"/>
                    <a:pt x="13" y="777"/>
                  </a:cubicBezTo>
                  <a:cubicBezTo>
                    <a:pt x="10" y="775"/>
                    <a:pt x="10" y="775"/>
                    <a:pt x="10" y="775"/>
                  </a:cubicBezTo>
                  <a:cubicBezTo>
                    <a:pt x="12" y="778"/>
                    <a:pt x="12" y="778"/>
                    <a:pt x="12" y="778"/>
                  </a:cubicBezTo>
                  <a:cubicBezTo>
                    <a:pt x="12" y="778"/>
                    <a:pt x="13" y="777"/>
                    <a:pt x="13" y="777"/>
                  </a:cubicBezTo>
                  <a:cubicBezTo>
                    <a:pt x="10" y="775"/>
                    <a:pt x="10" y="775"/>
                    <a:pt x="10" y="775"/>
                  </a:cubicBezTo>
                  <a:cubicBezTo>
                    <a:pt x="12" y="778"/>
                    <a:pt x="12" y="778"/>
                    <a:pt x="12" y="778"/>
                  </a:cubicBezTo>
                  <a:cubicBezTo>
                    <a:pt x="10" y="775"/>
                    <a:pt x="10" y="775"/>
                    <a:pt x="10" y="775"/>
                  </a:cubicBezTo>
                  <a:cubicBezTo>
                    <a:pt x="10" y="778"/>
                    <a:pt x="10" y="778"/>
                    <a:pt x="10" y="778"/>
                  </a:cubicBezTo>
                  <a:cubicBezTo>
                    <a:pt x="10" y="778"/>
                    <a:pt x="11" y="778"/>
                    <a:pt x="12" y="778"/>
                  </a:cubicBezTo>
                  <a:cubicBezTo>
                    <a:pt x="10" y="775"/>
                    <a:pt x="10" y="775"/>
                    <a:pt x="10" y="775"/>
                  </a:cubicBezTo>
                  <a:cubicBezTo>
                    <a:pt x="10" y="778"/>
                    <a:pt x="10" y="778"/>
                    <a:pt x="10" y="778"/>
                  </a:cubicBezTo>
                  <a:cubicBezTo>
                    <a:pt x="10" y="776"/>
                    <a:pt x="10" y="776"/>
                    <a:pt x="10" y="776"/>
                  </a:cubicBezTo>
                  <a:cubicBezTo>
                    <a:pt x="10" y="778"/>
                    <a:pt x="10" y="778"/>
                    <a:pt x="10" y="778"/>
                  </a:cubicBezTo>
                  <a:cubicBezTo>
                    <a:pt x="10" y="778"/>
                    <a:pt x="10" y="778"/>
                    <a:pt x="10" y="778"/>
                  </a:cubicBezTo>
                  <a:cubicBezTo>
                    <a:pt x="10" y="776"/>
                    <a:pt x="10" y="776"/>
                    <a:pt x="10" y="776"/>
                  </a:cubicBezTo>
                  <a:cubicBezTo>
                    <a:pt x="10" y="778"/>
                    <a:pt x="10" y="778"/>
                    <a:pt x="10" y="778"/>
                  </a:cubicBezTo>
                  <a:cubicBezTo>
                    <a:pt x="10" y="778"/>
                    <a:pt x="10" y="778"/>
                    <a:pt x="10" y="778"/>
                  </a:cubicBezTo>
                  <a:cubicBezTo>
                    <a:pt x="10" y="778"/>
                    <a:pt x="10" y="778"/>
                    <a:pt x="10" y="778"/>
                  </a:cubicBezTo>
                  <a:cubicBezTo>
                    <a:pt x="10" y="778"/>
                    <a:pt x="10" y="778"/>
                    <a:pt x="10" y="778"/>
                  </a:cubicBezTo>
                  <a:cubicBezTo>
                    <a:pt x="10" y="778"/>
                    <a:pt x="10" y="778"/>
                    <a:pt x="10" y="778"/>
                  </a:cubicBezTo>
                  <a:cubicBezTo>
                    <a:pt x="10" y="778"/>
                    <a:pt x="10" y="778"/>
                    <a:pt x="10" y="778"/>
                  </a:cubicBezTo>
                  <a:cubicBezTo>
                    <a:pt x="10" y="778"/>
                    <a:pt x="11" y="779"/>
                    <a:pt x="13" y="779"/>
                  </a:cubicBezTo>
                  <a:cubicBezTo>
                    <a:pt x="19" y="781"/>
                    <a:pt x="30" y="785"/>
                    <a:pt x="39" y="789"/>
                  </a:cubicBezTo>
                  <a:cubicBezTo>
                    <a:pt x="44" y="791"/>
                    <a:pt x="48" y="792"/>
                    <a:pt x="51" y="794"/>
                  </a:cubicBezTo>
                  <a:cubicBezTo>
                    <a:pt x="53" y="794"/>
                    <a:pt x="54" y="795"/>
                    <a:pt x="55" y="795"/>
                  </a:cubicBezTo>
                  <a:cubicBezTo>
                    <a:pt x="56" y="795"/>
                    <a:pt x="56" y="795"/>
                    <a:pt x="56" y="795"/>
                  </a:cubicBezTo>
                  <a:cubicBezTo>
                    <a:pt x="57" y="796"/>
                    <a:pt x="57" y="796"/>
                    <a:pt x="57" y="796"/>
                  </a:cubicBezTo>
                  <a:cubicBezTo>
                    <a:pt x="57" y="796"/>
                    <a:pt x="57" y="796"/>
                    <a:pt x="57" y="796"/>
                  </a:cubicBezTo>
                  <a:cubicBezTo>
                    <a:pt x="57" y="796"/>
                    <a:pt x="57" y="796"/>
                    <a:pt x="57" y="796"/>
                  </a:cubicBezTo>
                  <a:cubicBezTo>
                    <a:pt x="57" y="796"/>
                    <a:pt x="57" y="796"/>
                    <a:pt x="57" y="796"/>
                  </a:cubicBezTo>
                  <a:cubicBezTo>
                    <a:pt x="57" y="796"/>
                    <a:pt x="57" y="796"/>
                    <a:pt x="57" y="796"/>
                  </a:cubicBezTo>
                  <a:cubicBezTo>
                    <a:pt x="57" y="796"/>
                    <a:pt x="57" y="796"/>
                    <a:pt x="58" y="796"/>
                  </a:cubicBezTo>
                  <a:cubicBezTo>
                    <a:pt x="60" y="796"/>
                    <a:pt x="61" y="795"/>
                    <a:pt x="62" y="793"/>
                  </a:cubicBezTo>
                  <a:cubicBezTo>
                    <a:pt x="62" y="791"/>
                    <a:pt x="62" y="790"/>
                    <a:pt x="60" y="789"/>
                  </a:cubicBezTo>
                  <a:cubicBezTo>
                    <a:pt x="49" y="782"/>
                    <a:pt x="49" y="782"/>
                    <a:pt x="49" y="782"/>
                  </a:cubicBezTo>
                  <a:cubicBezTo>
                    <a:pt x="83" y="795"/>
                    <a:pt x="83" y="795"/>
                    <a:pt x="83" y="795"/>
                  </a:cubicBezTo>
                  <a:cubicBezTo>
                    <a:pt x="85" y="796"/>
                    <a:pt x="87" y="795"/>
                    <a:pt x="88" y="794"/>
                  </a:cubicBezTo>
                  <a:cubicBezTo>
                    <a:pt x="88" y="793"/>
                    <a:pt x="88" y="792"/>
                    <a:pt x="88" y="791"/>
                  </a:cubicBezTo>
                  <a:cubicBezTo>
                    <a:pt x="88" y="790"/>
                    <a:pt x="88" y="790"/>
                    <a:pt x="88" y="790"/>
                  </a:cubicBezTo>
                  <a:cubicBezTo>
                    <a:pt x="87" y="789"/>
                    <a:pt x="87" y="788"/>
                    <a:pt x="87" y="788"/>
                  </a:cubicBezTo>
                  <a:cubicBezTo>
                    <a:pt x="86" y="787"/>
                    <a:pt x="85" y="787"/>
                    <a:pt x="84" y="786"/>
                  </a:cubicBezTo>
                  <a:cubicBezTo>
                    <a:pt x="81" y="783"/>
                    <a:pt x="75" y="779"/>
                    <a:pt x="67" y="775"/>
                  </a:cubicBezTo>
                  <a:cubicBezTo>
                    <a:pt x="45" y="761"/>
                    <a:pt x="11" y="741"/>
                    <a:pt x="11" y="741"/>
                  </a:cubicBezTo>
                  <a:cubicBezTo>
                    <a:pt x="9" y="745"/>
                    <a:pt x="9" y="745"/>
                    <a:pt x="9" y="745"/>
                  </a:cubicBezTo>
                  <a:cubicBezTo>
                    <a:pt x="13" y="747"/>
                    <a:pt x="13" y="747"/>
                    <a:pt x="13" y="747"/>
                  </a:cubicBezTo>
                  <a:cubicBezTo>
                    <a:pt x="9" y="745"/>
                    <a:pt x="9" y="745"/>
                    <a:pt x="9" y="745"/>
                  </a:cubicBezTo>
                  <a:cubicBezTo>
                    <a:pt x="11" y="748"/>
                    <a:pt x="11" y="748"/>
                    <a:pt x="11" y="748"/>
                  </a:cubicBezTo>
                  <a:cubicBezTo>
                    <a:pt x="11" y="748"/>
                    <a:pt x="12" y="748"/>
                    <a:pt x="13" y="747"/>
                  </a:cubicBezTo>
                  <a:cubicBezTo>
                    <a:pt x="9" y="745"/>
                    <a:pt x="9" y="745"/>
                    <a:pt x="9" y="745"/>
                  </a:cubicBezTo>
                  <a:cubicBezTo>
                    <a:pt x="11" y="748"/>
                    <a:pt x="11" y="748"/>
                    <a:pt x="11" y="748"/>
                  </a:cubicBezTo>
                  <a:cubicBezTo>
                    <a:pt x="10" y="745"/>
                    <a:pt x="10" y="745"/>
                    <a:pt x="10" y="745"/>
                  </a:cubicBezTo>
                  <a:cubicBezTo>
                    <a:pt x="10" y="748"/>
                    <a:pt x="10" y="748"/>
                    <a:pt x="10" y="748"/>
                  </a:cubicBezTo>
                  <a:cubicBezTo>
                    <a:pt x="10" y="748"/>
                    <a:pt x="10" y="748"/>
                    <a:pt x="11" y="748"/>
                  </a:cubicBezTo>
                  <a:cubicBezTo>
                    <a:pt x="10" y="745"/>
                    <a:pt x="10" y="745"/>
                    <a:pt x="10" y="745"/>
                  </a:cubicBezTo>
                  <a:cubicBezTo>
                    <a:pt x="10" y="748"/>
                    <a:pt x="10" y="748"/>
                    <a:pt x="10" y="748"/>
                  </a:cubicBezTo>
                  <a:cubicBezTo>
                    <a:pt x="10" y="747"/>
                    <a:pt x="10" y="747"/>
                    <a:pt x="10" y="747"/>
                  </a:cubicBezTo>
                  <a:cubicBezTo>
                    <a:pt x="9" y="748"/>
                    <a:pt x="9" y="748"/>
                    <a:pt x="9" y="748"/>
                  </a:cubicBezTo>
                  <a:cubicBezTo>
                    <a:pt x="10" y="748"/>
                    <a:pt x="10" y="748"/>
                    <a:pt x="10" y="748"/>
                  </a:cubicBezTo>
                  <a:cubicBezTo>
                    <a:pt x="10" y="747"/>
                    <a:pt x="10" y="747"/>
                    <a:pt x="10" y="747"/>
                  </a:cubicBezTo>
                  <a:cubicBezTo>
                    <a:pt x="9" y="748"/>
                    <a:pt x="9" y="748"/>
                    <a:pt x="9" y="748"/>
                  </a:cubicBezTo>
                  <a:cubicBezTo>
                    <a:pt x="9" y="748"/>
                    <a:pt x="10" y="749"/>
                    <a:pt x="11" y="749"/>
                  </a:cubicBezTo>
                  <a:cubicBezTo>
                    <a:pt x="15" y="750"/>
                    <a:pt x="22" y="754"/>
                    <a:pt x="32" y="758"/>
                  </a:cubicBezTo>
                  <a:cubicBezTo>
                    <a:pt x="45" y="765"/>
                    <a:pt x="63" y="773"/>
                    <a:pt x="76" y="780"/>
                  </a:cubicBezTo>
                  <a:cubicBezTo>
                    <a:pt x="83" y="784"/>
                    <a:pt x="90" y="787"/>
                    <a:pt x="94" y="789"/>
                  </a:cubicBezTo>
                  <a:cubicBezTo>
                    <a:pt x="96" y="790"/>
                    <a:pt x="98" y="791"/>
                    <a:pt x="100" y="792"/>
                  </a:cubicBezTo>
                  <a:cubicBezTo>
                    <a:pt x="100" y="792"/>
                    <a:pt x="101" y="793"/>
                    <a:pt x="101" y="793"/>
                  </a:cubicBezTo>
                  <a:cubicBezTo>
                    <a:pt x="102" y="793"/>
                    <a:pt x="102" y="793"/>
                    <a:pt x="102" y="793"/>
                  </a:cubicBezTo>
                  <a:cubicBezTo>
                    <a:pt x="102" y="793"/>
                    <a:pt x="102" y="793"/>
                    <a:pt x="102" y="793"/>
                  </a:cubicBezTo>
                  <a:cubicBezTo>
                    <a:pt x="102" y="793"/>
                    <a:pt x="103" y="793"/>
                    <a:pt x="103" y="793"/>
                  </a:cubicBezTo>
                  <a:cubicBezTo>
                    <a:pt x="104" y="793"/>
                    <a:pt x="104" y="793"/>
                    <a:pt x="105" y="793"/>
                  </a:cubicBezTo>
                  <a:cubicBezTo>
                    <a:pt x="105" y="793"/>
                    <a:pt x="106" y="793"/>
                    <a:pt x="107" y="792"/>
                  </a:cubicBezTo>
                  <a:cubicBezTo>
                    <a:pt x="107" y="791"/>
                    <a:pt x="107" y="790"/>
                    <a:pt x="107" y="789"/>
                  </a:cubicBezTo>
                  <a:cubicBezTo>
                    <a:pt x="107" y="788"/>
                    <a:pt x="106" y="787"/>
                    <a:pt x="105" y="786"/>
                  </a:cubicBezTo>
                  <a:cubicBezTo>
                    <a:pt x="11" y="727"/>
                    <a:pt x="11" y="727"/>
                    <a:pt x="11" y="727"/>
                  </a:cubicBezTo>
                  <a:cubicBezTo>
                    <a:pt x="9" y="730"/>
                    <a:pt x="9" y="730"/>
                    <a:pt x="9" y="730"/>
                  </a:cubicBezTo>
                  <a:cubicBezTo>
                    <a:pt x="7" y="734"/>
                    <a:pt x="7" y="734"/>
                    <a:pt x="7" y="734"/>
                  </a:cubicBezTo>
                  <a:cubicBezTo>
                    <a:pt x="7" y="734"/>
                    <a:pt x="39" y="749"/>
                    <a:pt x="70" y="764"/>
                  </a:cubicBezTo>
                  <a:cubicBezTo>
                    <a:pt x="86" y="771"/>
                    <a:pt x="102" y="779"/>
                    <a:pt x="114" y="784"/>
                  </a:cubicBezTo>
                  <a:cubicBezTo>
                    <a:pt x="120" y="787"/>
                    <a:pt x="125" y="789"/>
                    <a:pt x="128" y="791"/>
                  </a:cubicBezTo>
                  <a:cubicBezTo>
                    <a:pt x="130" y="792"/>
                    <a:pt x="132" y="792"/>
                    <a:pt x="133" y="793"/>
                  </a:cubicBezTo>
                  <a:cubicBezTo>
                    <a:pt x="133" y="793"/>
                    <a:pt x="133" y="793"/>
                    <a:pt x="134" y="793"/>
                  </a:cubicBezTo>
                  <a:cubicBezTo>
                    <a:pt x="134" y="794"/>
                    <a:pt x="134" y="794"/>
                    <a:pt x="134" y="794"/>
                  </a:cubicBezTo>
                  <a:cubicBezTo>
                    <a:pt x="135" y="794"/>
                    <a:pt x="135" y="794"/>
                    <a:pt x="135" y="794"/>
                  </a:cubicBezTo>
                  <a:cubicBezTo>
                    <a:pt x="135" y="794"/>
                    <a:pt x="135" y="794"/>
                    <a:pt x="135" y="794"/>
                  </a:cubicBezTo>
                  <a:cubicBezTo>
                    <a:pt x="135" y="794"/>
                    <a:pt x="135" y="794"/>
                    <a:pt x="136" y="794"/>
                  </a:cubicBezTo>
                  <a:cubicBezTo>
                    <a:pt x="136" y="794"/>
                    <a:pt x="136" y="794"/>
                    <a:pt x="137" y="794"/>
                  </a:cubicBezTo>
                  <a:cubicBezTo>
                    <a:pt x="137" y="794"/>
                    <a:pt x="138" y="793"/>
                    <a:pt x="139" y="792"/>
                  </a:cubicBezTo>
                  <a:cubicBezTo>
                    <a:pt x="139" y="792"/>
                    <a:pt x="140" y="790"/>
                    <a:pt x="140" y="789"/>
                  </a:cubicBezTo>
                  <a:cubicBezTo>
                    <a:pt x="139" y="788"/>
                    <a:pt x="139" y="787"/>
                    <a:pt x="138" y="787"/>
                  </a:cubicBezTo>
                  <a:cubicBezTo>
                    <a:pt x="7" y="705"/>
                    <a:pt x="7" y="705"/>
                    <a:pt x="7" y="705"/>
                  </a:cubicBezTo>
                  <a:cubicBezTo>
                    <a:pt x="5" y="708"/>
                    <a:pt x="5" y="708"/>
                    <a:pt x="5" y="708"/>
                  </a:cubicBezTo>
                  <a:cubicBezTo>
                    <a:pt x="3" y="712"/>
                    <a:pt x="3" y="712"/>
                    <a:pt x="3" y="712"/>
                  </a:cubicBezTo>
                  <a:cubicBezTo>
                    <a:pt x="3" y="712"/>
                    <a:pt x="40" y="733"/>
                    <a:pt x="78" y="753"/>
                  </a:cubicBezTo>
                  <a:cubicBezTo>
                    <a:pt x="96" y="764"/>
                    <a:pt x="116" y="774"/>
                    <a:pt x="131" y="782"/>
                  </a:cubicBezTo>
                  <a:cubicBezTo>
                    <a:pt x="138" y="786"/>
                    <a:pt x="145" y="789"/>
                    <a:pt x="150" y="791"/>
                  </a:cubicBezTo>
                  <a:cubicBezTo>
                    <a:pt x="152" y="793"/>
                    <a:pt x="154" y="793"/>
                    <a:pt x="156" y="794"/>
                  </a:cubicBezTo>
                  <a:cubicBezTo>
                    <a:pt x="157" y="794"/>
                    <a:pt x="158" y="795"/>
                    <a:pt x="158" y="795"/>
                  </a:cubicBezTo>
                  <a:cubicBezTo>
                    <a:pt x="159" y="795"/>
                    <a:pt x="160" y="795"/>
                    <a:pt x="161" y="795"/>
                  </a:cubicBezTo>
                  <a:cubicBezTo>
                    <a:pt x="161" y="795"/>
                    <a:pt x="161" y="795"/>
                    <a:pt x="162" y="795"/>
                  </a:cubicBezTo>
                  <a:cubicBezTo>
                    <a:pt x="163" y="795"/>
                    <a:pt x="164" y="794"/>
                    <a:pt x="164" y="793"/>
                  </a:cubicBezTo>
                  <a:cubicBezTo>
                    <a:pt x="164" y="793"/>
                    <a:pt x="164" y="793"/>
                    <a:pt x="164" y="793"/>
                  </a:cubicBezTo>
                  <a:cubicBezTo>
                    <a:pt x="165" y="793"/>
                    <a:pt x="165" y="792"/>
                    <a:pt x="165" y="791"/>
                  </a:cubicBezTo>
                  <a:cubicBezTo>
                    <a:pt x="165" y="790"/>
                    <a:pt x="164" y="789"/>
                    <a:pt x="164" y="789"/>
                  </a:cubicBezTo>
                  <a:cubicBezTo>
                    <a:pt x="164" y="788"/>
                    <a:pt x="163" y="788"/>
                    <a:pt x="163" y="787"/>
                  </a:cubicBezTo>
                  <a:cubicBezTo>
                    <a:pt x="162" y="786"/>
                    <a:pt x="160" y="785"/>
                    <a:pt x="159" y="784"/>
                  </a:cubicBezTo>
                  <a:cubicBezTo>
                    <a:pt x="152" y="779"/>
                    <a:pt x="140" y="771"/>
                    <a:pt x="125" y="762"/>
                  </a:cubicBezTo>
                  <a:cubicBezTo>
                    <a:pt x="102" y="748"/>
                    <a:pt x="74" y="731"/>
                    <a:pt x="52" y="718"/>
                  </a:cubicBezTo>
                  <a:cubicBezTo>
                    <a:pt x="40" y="711"/>
                    <a:pt x="31" y="705"/>
                    <a:pt x="23" y="701"/>
                  </a:cubicBezTo>
                  <a:cubicBezTo>
                    <a:pt x="20" y="699"/>
                    <a:pt x="17" y="697"/>
                    <a:pt x="15" y="696"/>
                  </a:cubicBezTo>
                  <a:cubicBezTo>
                    <a:pt x="14" y="695"/>
                    <a:pt x="14" y="695"/>
                    <a:pt x="13" y="694"/>
                  </a:cubicBezTo>
                  <a:cubicBezTo>
                    <a:pt x="13" y="694"/>
                    <a:pt x="13" y="694"/>
                    <a:pt x="13" y="694"/>
                  </a:cubicBezTo>
                  <a:cubicBezTo>
                    <a:pt x="12" y="696"/>
                    <a:pt x="12" y="696"/>
                    <a:pt x="12" y="696"/>
                  </a:cubicBezTo>
                  <a:cubicBezTo>
                    <a:pt x="13" y="694"/>
                    <a:pt x="13" y="694"/>
                    <a:pt x="13" y="694"/>
                  </a:cubicBezTo>
                  <a:cubicBezTo>
                    <a:pt x="13" y="694"/>
                    <a:pt x="13" y="694"/>
                    <a:pt x="13" y="694"/>
                  </a:cubicBezTo>
                  <a:cubicBezTo>
                    <a:pt x="12" y="696"/>
                    <a:pt x="12" y="696"/>
                    <a:pt x="12" y="696"/>
                  </a:cubicBezTo>
                  <a:cubicBezTo>
                    <a:pt x="13" y="694"/>
                    <a:pt x="13" y="694"/>
                    <a:pt x="13" y="694"/>
                  </a:cubicBezTo>
                  <a:cubicBezTo>
                    <a:pt x="10" y="697"/>
                    <a:pt x="10" y="697"/>
                    <a:pt x="10" y="697"/>
                  </a:cubicBezTo>
                  <a:cubicBezTo>
                    <a:pt x="13" y="695"/>
                    <a:pt x="13" y="695"/>
                    <a:pt x="13" y="695"/>
                  </a:cubicBezTo>
                  <a:cubicBezTo>
                    <a:pt x="13" y="694"/>
                    <a:pt x="13" y="694"/>
                    <a:pt x="13" y="694"/>
                  </a:cubicBezTo>
                  <a:cubicBezTo>
                    <a:pt x="10" y="697"/>
                    <a:pt x="10" y="697"/>
                    <a:pt x="10" y="697"/>
                  </a:cubicBezTo>
                  <a:cubicBezTo>
                    <a:pt x="13" y="695"/>
                    <a:pt x="13" y="695"/>
                    <a:pt x="13" y="695"/>
                  </a:cubicBezTo>
                  <a:cubicBezTo>
                    <a:pt x="10" y="697"/>
                    <a:pt x="10" y="697"/>
                    <a:pt x="10" y="697"/>
                  </a:cubicBezTo>
                  <a:cubicBezTo>
                    <a:pt x="14" y="695"/>
                    <a:pt x="14" y="695"/>
                    <a:pt x="14" y="695"/>
                  </a:cubicBezTo>
                  <a:cubicBezTo>
                    <a:pt x="13" y="695"/>
                    <a:pt x="13" y="695"/>
                    <a:pt x="13" y="695"/>
                  </a:cubicBezTo>
                  <a:cubicBezTo>
                    <a:pt x="10" y="697"/>
                    <a:pt x="10" y="697"/>
                    <a:pt x="10" y="697"/>
                  </a:cubicBezTo>
                  <a:cubicBezTo>
                    <a:pt x="14" y="695"/>
                    <a:pt x="14" y="695"/>
                    <a:pt x="14" y="695"/>
                  </a:cubicBezTo>
                  <a:cubicBezTo>
                    <a:pt x="10" y="697"/>
                    <a:pt x="10" y="697"/>
                    <a:pt x="10" y="697"/>
                  </a:cubicBezTo>
                  <a:cubicBezTo>
                    <a:pt x="14" y="697"/>
                    <a:pt x="14" y="697"/>
                    <a:pt x="14" y="697"/>
                  </a:cubicBezTo>
                  <a:cubicBezTo>
                    <a:pt x="14" y="696"/>
                    <a:pt x="14" y="695"/>
                    <a:pt x="14" y="695"/>
                  </a:cubicBezTo>
                  <a:cubicBezTo>
                    <a:pt x="10" y="697"/>
                    <a:pt x="10" y="697"/>
                    <a:pt x="10" y="697"/>
                  </a:cubicBezTo>
                  <a:cubicBezTo>
                    <a:pt x="14" y="697"/>
                    <a:pt x="14" y="697"/>
                    <a:pt x="14" y="697"/>
                  </a:cubicBezTo>
                  <a:cubicBezTo>
                    <a:pt x="10" y="697"/>
                    <a:pt x="10" y="697"/>
                    <a:pt x="10" y="697"/>
                  </a:cubicBezTo>
                  <a:cubicBezTo>
                    <a:pt x="13" y="699"/>
                    <a:pt x="13" y="699"/>
                    <a:pt x="13" y="699"/>
                  </a:cubicBezTo>
                  <a:cubicBezTo>
                    <a:pt x="10" y="697"/>
                    <a:pt x="10" y="697"/>
                    <a:pt x="10" y="697"/>
                  </a:cubicBezTo>
                  <a:cubicBezTo>
                    <a:pt x="12" y="701"/>
                    <a:pt x="12" y="701"/>
                    <a:pt x="12" y="701"/>
                  </a:cubicBezTo>
                  <a:cubicBezTo>
                    <a:pt x="12" y="701"/>
                    <a:pt x="13" y="700"/>
                    <a:pt x="13" y="699"/>
                  </a:cubicBezTo>
                  <a:cubicBezTo>
                    <a:pt x="10" y="697"/>
                    <a:pt x="10" y="697"/>
                    <a:pt x="10" y="697"/>
                  </a:cubicBezTo>
                  <a:cubicBezTo>
                    <a:pt x="12" y="701"/>
                    <a:pt x="12" y="701"/>
                    <a:pt x="12" y="701"/>
                  </a:cubicBezTo>
                  <a:cubicBezTo>
                    <a:pt x="10" y="698"/>
                    <a:pt x="10" y="698"/>
                    <a:pt x="10" y="698"/>
                  </a:cubicBezTo>
                  <a:cubicBezTo>
                    <a:pt x="10" y="701"/>
                    <a:pt x="10" y="701"/>
                    <a:pt x="10" y="701"/>
                  </a:cubicBezTo>
                  <a:cubicBezTo>
                    <a:pt x="11" y="701"/>
                    <a:pt x="11" y="701"/>
                    <a:pt x="12" y="701"/>
                  </a:cubicBezTo>
                  <a:cubicBezTo>
                    <a:pt x="10" y="698"/>
                    <a:pt x="10" y="698"/>
                    <a:pt x="10" y="698"/>
                  </a:cubicBezTo>
                  <a:cubicBezTo>
                    <a:pt x="10" y="701"/>
                    <a:pt x="10" y="701"/>
                    <a:pt x="10" y="701"/>
                  </a:cubicBezTo>
                  <a:cubicBezTo>
                    <a:pt x="10" y="699"/>
                    <a:pt x="10" y="699"/>
                    <a:pt x="10" y="699"/>
                  </a:cubicBezTo>
                  <a:cubicBezTo>
                    <a:pt x="10" y="701"/>
                    <a:pt x="10" y="701"/>
                    <a:pt x="10" y="701"/>
                  </a:cubicBezTo>
                  <a:cubicBezTo>
                    <a:pt x="10" y="701"/>
                    <a:pt x="10" y="701"/>
                    <a:pt x="10" y="701"/>
                  </a:cubicBezTo>
                  <a:cubicBezTo>
                    <a:pt x="10" y="699"/>
                    <a:pt x="10" y="699"/>
                    <a:pt x="10" y="699"/>
                  </a:cubicBezTo>
                  <a:cubicBezTo>
                    <a:pt x="10" y="701"/>
                    <a:pt x="10" y="701"/>
                    <a:pt x="10" y="701"/>
                  </a:cubicBezTo>
                  <a:cubicBezTo>
                    <a:pt x="10" y="701"/>
                    <a:pt x="12" y="701"/>
                    <a:pt x="13" y="702"/>
                  </a:cubicBezTo>
                  <a:cubicBezTo>
                    <a:pt x="20" y="705"/>
                    <a:pt x="33" y="713"/>
                    <a:pt x="50" y="722"/>
                  </a:cubicBezTo>
                  <a:cubicBezTo>
                    <a:pt x="74" y="736"/>
                    <a:pt x="106" y="754"/>
                    <a:pt x="133" y="769"/>
                  </a:cubicBezTo>
                  <a:cubicBezTo>
                    <a:pt x="146" y="777"/>
                    <a:pt x="158" y="783"/>
                    <a:pt x="167" y="788"/>
                  </a:cubicBezTo>
                  <a:cubicBezTo>
                    <a:pt x="172" y="791"/>
                    <a:pt x="176" y="792"/>
                    <a:pt x="179" y="794"/>
                  </a:cubicBezTo>
                  <a:cubicBezTo>
                    <a:pt x="180" y="795"/>
                    <a:pt x="182" y="795"/>
                    <a:pt x="183" y="795"/>
                  </a:cubicBezTo>
                  <a:cubicBezTo>
                    <a:pt x="184" y="796"/>
                    <a:pt x="185" y="796"/>
                    <a:pt x="186" y="796"/>
                  </a:cubicBezTo>
                  <a:cubicBezTo>
                    <a:pt x="187" y="796"/>
                    <a:pt x="187" y="796"/>
                    <a:pt x="188" y="796"/>
                  </a:cubicBezTo>
                  <a:cubicBezTo>
                    <a:pt x="189" y="796"/>
                    <a:pt x="190" y="795"/>
                    <a:pt x="190" y="794"/>
                  </a:cubicBezTo>
                  <a:cubicBezTo>
                    <a:pt x="191" y="793"/>
                    <a:pt x="191" y="792"/>
                    <a:pt x="191" y="791"/>
                  </a:cubicBezTo>
                  <a:cubicBezTo>
                    <a:pt x="190" y="790"/>
                    <a:pt x="190" y="789"/>
                    <a:pt x="189" y="789"/>
                  </a:cubicBezTo>
                  <a:cubicBezTo>
                    <a:pt x="115" y="743"/>
                    <a:pt x="115" y="743"/>
                    <a:pt x="115" y="743"/>
                  </a:cubicBezTo>
                  <a:cubicBezTo>
                    <a:pt x="207" y="792"/>
                    <a:pt x="207" y="792"/>
                    <a:pt x="207" y="792"/>
                  </a:cubicBezTo>
                  <a:cubicBezTo>
                    <a:pt x="209" y="793"/>
                    <a:pt x="211" y="793"/>
                    <a:pt x="212" y="791"/>
                  </a:cubicBezTo>
                  <a:cubicBezTo>
                    <a:pt x="212" y="790"/>
                    <a:pt x="213" y="789"/>
                    <a:pt x="213" y="789"/>
                  </a:cubicBezTo>
                  <a:cubicBezTo>
                    <a:pt x="213" y="788"/>
                    <a:pt x="212" y="787"/>
                    <a:pt x="212" y="786"/>
                  </a:cubicBezTo>
                  <a:cubicBezTo>
                    <a:pt x="211" y="785"/>
                    <a:pt x="211" y="785"/>
                    <a:pt x="210" y="784"/>
                  </a:cubicBezTo>
                  <a:cubicBezTo>
                    <a:pt x="209" y="783"/>
                    <a:pt x="207" y="781"/>
                    <a:pt x="205" y="780"/>
                  </a:cubicBezTo>
                  <a:cubicBezTo>
                    <a:pt x="196" y="773"/>
                    <a:pt x="180" y="763"/>
                    <a:pt x="160" y="751"/>
                  </a:cubicBezTo>
                  <a:cubicBezTo>
                    <a:pt x="130" y="733"/>
                    <a:pt x="93" y="711"/>
                    <a:pt x="63" y="693"/>
                  </a:cubicBezTo>
                  <a:cubicBezTo>
                    <a:pt x="48" y="684"/>
                    <a:pt x="35" y="677"/>
                    <a:pt x="25" y="671"/>
                  </a:cubicBezTo>
                  <a:cubicBezTo>
                    <a:pt x="21" y="668"/>
                    <a:pt x="17" y="666"/>
                    <a:pt x="15" y="664"/>
                  </a:cubicBezTo>
                  <a:cubicBezTo>
                    <a:pt x="13" y="663"/>
                    <a:pt x="12" y="662"/>
                    <a:pt x="12" y="662"/>
                  </a:cubicBezTo>
                  <a:cubicBezTo>
                    <a:pt x="12" y="662"/>
                    <a:pt x="12" y="662"/>
                    <a:pt x="12" y="662"/>
                  </a:cubicBezTo>
                  <a:cubicBezTo>
                    <a:pt x="12" y="662"/>
                    <a:pt x="12" y="662"/>
                    <a:pt x="12" y="662"/>
                  </a:cubicBezTo>
                  <a:cubicBezTo>
                    <a:pt x="10" y="663"/>
                    <a:pt x="10" y="663"/>
                    <a:pt x="10" y="663"/>
                  </a:cubicBezTo>
                  <a:cubicBezTo>
                    <a:pt x="12" y="662"/>
                    <a:pt x="12" y="662"/>
                    <a:pt x="12" y="662"/>
                  </a:cubicBezTo>
                  <a:cubicBezTo>
                    <a:pt x="12" y="662"/>
                    <a:pt x="12" y="662"/>
                    <a:pt x="12" y="662"/>
                  </a:cubicBezTo>
                  <a:cubicBezTo>
                    <a:pt x="10" y="663"/>
                    <a:pt x="10" y="663"/>
                    <a:pt x="10" y="663"/>
                  </a:cubicBezTo>
                  <a:cubicBezTo>
                    <a:pt x="12" y="662"/>
                    <a:pt x="12" y="662"/>
                    <a:pt x="12" y="662"/>
                  </a:cubicBezTo>
                  <a:cubicBezTo>
                    <a:pt x="9" y="664"/>
                    <a:pt x="9" y="664"/>
                    <a:pt x="9" y="664"/>
                  </a:cubicBezTo>
                  <a:cubicBezTo>
                    <a:pt x="12" y="664"/>
                    <a:pt x="12" y="664"/>
                    <a:pt x="12" y="664"/>
                  </a:cubicBezTo>
                  <a:cubicBezTo>
                    <a:pt x="12" y="662"/>
                    <a:pt x="12" y="662"/>
                    <a:pt x="12" y="662"/>
                  </a:cubicBezTo>
                  <a:cubicBezTo>
                    <a:pt x="9" y="664"/>
                    <a:pt x="9" y="664"/>
                    <a:pt x="9" y="664"/>
                  </a:cubicBezTo>
                  <a:cubicBezTo>
                    <a:pt x="12" y="664"/>
                    <a:pt x="12" y="664"/>
                    <a:pt x="12" y="664"/>
                  </a:cubicBezTo>
                  <a:cubicBezTo>
                    <a:pt x="9" y="664"/>
                    <a:pt x="9" y="664"/>
                    <a:pt x="9" y="664"/>
                  </a:cubicBezTo>
                  <a:cubicBezTo>
                    <a:pt x="12" y="666"/>
                    <a:pt x="12" y="666"/>
                    <a:pt x="12" y="666"/>
                  </a:cubicBezTo>
                  <a:cubicBezTo>
                    <a:pt x="12" y="665"/>
                    <a:pt x="12" y="664"/>
                    <a:pt x="12" y="664"/>
                  </a:cubicBezTo>
                  <a:cubicBezTo>
                    <a:pt x="9" y="664"/>
                    <a:pt x="9" y="664"/>
                    <a:pt x="9" y="664"/>
                  </a:cubicBezTo>
                  <a:cubicBezTo>
                    <a:pt x="12" y="666"/>
                    <a:pt x="12" y="666"/>
                    <a:pt x="12" y="666"/>
                  </a:cubicBezTo>
                  <a:cubicBezTo>
                    <a:pt x="8" y="664"/>
                    <a:pt x="8" y="664"/>
                    <a:pt x="8" y="664"/>
                  </a:cubicBezTo>
                  <a:cubicBezTo>
                    <a:pt x="7" y="667"/>
                    <a:pt x="7" y="667"/>
                    <a:pt x="7" y="667"/>
                  </a:cubicBezTo>
                  <a:cubicBezTo>
                    <a:pt x="243" y="795"/>
                    <a:pt x="243" y="795"/>
                    <a:pt x="243" y="795"/>
                  </a:cubicBezTo>
                  <a:cubicBezTo>
                    <a:pt x="245" y="796"/>
                    <a:pt x="247" y="796"/>
                    <a:pt x="248" y="794"/>
                  </a:cubicBezTo>
                  <a:cubicBezTo>
                    <a:pt x="249" y="793"/>
                    <a:pt x="249" y="793"/>
                    <a:pt x="249" y="792"/>
                  </a:cubicBezTo>
                  <a:cubicBezTo>
                    <a:pt x="249" y="791"/>
                    <a:pt x="248" y="790"/>
                    <a:pt x="248" y="790"/>
                  </a:cubicBezTo>
                  <a:cubicBezTo>
                    <a:pt x="248" y="789"/>
                    <a:pt x="247" y="789"/>
                    <a:pt x="247" y="789"/>
                  </a:cubicBezTo>
                  <a:cubicBezTo>
                    <a:pt x="247" y="788"/>
                    <a:pt x="246" y="788"/>
                    <a:pt x="245" y="787"/>
                  </a:cubicBezTo>
                  <a:cubicBezTo>
                    <a:pt x="242" y="785"/>
                    <a:pt x="236" y="781"/>
                    <a:pt x="228" y="776"/>
                  </a:cubicBezTo>
                  <a:cubicBezTo>
                    <a:pt x="172" y="739"/>
                    <a:pt x="11" y="641"/>
                    <a:pt x="11" y="641"/>
                  </a:cubicBezTo>
                  <a:cubicBezTo>
                    <a:pt x="9" y="644"/>
                    <a:pt x="9" y="644"/>
                    <a:pt x="9" y="644"/>
                  </a:cubicBezTo>
                  <a:cubicBezTo>
                    <a:pt x="12" y="646"/>
                    <a:pt x="12" y="646"/>
                    <a:pt x="12" y="646"/>
                  </a:cubicBezTo>
                  <a:cubicBezTo>
                    <a:pt x="9" y="644"/>
                    <a:pt x="9" y="644"/>
                    <a:pt x="9" y="644"/>
                  </a:cubicBezTo>
                  <a:cubicBezTo>
                    <a:pt x="10" y="648"/>
                    <a:pt x="10" y="648"/>
                    <a:pt x="10" y="648"/>
                  </a:cubicBezTo>
                  <a:cubicBezTo>
                    <a:pt x="10" y="648"/>
                    <a:pt x="11" y="647"/>
                    <a:pt x="12" y="646"/>
                  </a:cubicBezTo>
                  <a:cubicBezTo>
                    <a:pt x="9" y="644"/>
                    <a:pt x="9" y="644"/>
                    <a:pt x="9" y="644"/>
                  </a:cubicBezTo>
                  <a:cubicBezTo>
                    <a:pt x="10" y="648"/>
                    <a:pt x="10" y="648"/>
                    <a:pt x="10" y="648"/>
                  </a:cubicBezTo>
                  <a:cubicBezTo>
                    <a:pt x="9" y="645"/>
                    <a:pt x="9" y="645"/>
                    <a:pt x="9" y="645"/>
                  </a:cubicBezTo>
                  <a:cubicBezTo>
                    <a:pt x="9" y="648"/>
                    <a:pt x="9" y="648"/>
                    <a:pt x="9" y="648"/>
                  </a:cubicBezTo>
                  <a:cubicBezTo>
                    <a:pt x="9" y="648"/>
                    <a:pt x="9" y="648"/>
                    <a:pt x="10" y="648"/>
                  </a:cubicBezTo>
                  <a:cubicBezTo>
                    <a:pt x="9" y="645"/>
                    <a:pt x="9" y="645"/>
                    <a:pt x="9" y="645"/>
                  </a:cubicBezTo>
                  <a:cubicBezTo>
                    <a:pt x="9" y="648"/>
                    <a:pt x="9" y="648"/>
                    <a:pt x="9" y="648"/>
                  </a:cubicBezTo>
                  <a:cubicBezTo>
                    <a:pt x="9" y="645"/>
                    <a:pt x="9" y="645"/>
                    <a:pt x="9" y="645"/>
                  </a:cubicBezTo>
                  <a:cubicBezTo>
                    <a:pt x="8" y="648"/>
                    <a:pt x="8" y="648"/>
                    <a:pt x="8" y="648"/>
                  </a:cubicBezTo>
                  <a:cubicBezTo>
                    <a:pt x="8" y="648"/>
                    <a:pt x="8" y="648"/>
                    <a:pt x="9" y="648"/>
                  </a:cubicBezTo>
                  <a:cubicBezTo>
                    <a:pt x="9" y="645"/>
                    <a:pt x="9" y="645"/>
                    <a:pt x="9" y="645"/>
                  </a:cubicBezTo>
                  <a:cubicBezTo>
                    <a:pt x="8" y="648"/>
                    <a:pt x="8" y="648"/>
                    <a:pt x="8" y="648"/>
                  </a:cubicBezTo>
                  <a:cubicBezTo>
                    <a:pt x="8" y="647"/>
                    <a:pt x="8" y="647"/>
                    <a:pt x="8" y="647"/>
                  </a:cubicBezTo>
                  <a:cubicBezTo>
                    <a:pt x="8" y="648"/>
                    <a:pt x="8" y="648"/>
                    <a:pt x="8" y="648"/>
                  </a:cubicBezTo>
                  <a:cubicBezTo>
                    <a:pt x="8" y="648"/>
                    <a:pt x="8" y="648"/>
                    <a:pt x="8" y="648"/>
                  </a:cubicBezTo>
                  <a:cubicBezTo>
                    <a:pt x="8" y="647"/>
                    <a:pt x="8" y="647"/>
                    <a:pt x="8" y="647"/>
                  </a:cubicBezTo>
                  <a:cubicBezTo>
                    <a:pt x="8" y="648"/>
                    <a:pt x="8" y="648"/>
                    <a:pt x="8" y="648"/>
                  </a:cubicBezTo>
                  <a:cubicBezTo>
                    <a:pt x="8" y="648"/>
                    <a:pt x="8" y="648"/>
                    <a:pt x="9" y="649"/>
                  </a:cubicBezTo>
                  <a:cubicBezTo>
                    <a:pt x="12" y="650"/>
                    <a:pt x="18" y="654"/>
                    <a:pt x="26" y="658"/>
                  </a:cubicBezTo>
                  <a:cubicBezTo>
                    <a:pt x="55" y="675"/>
                    <a:pt x="112" y="709"/>
                    <a:pt x="162" y="738"/>
                  </a:cubicBezTo>
                  <a:cubicBezTo>
                    <a:pt x="188" y="753"/>
                    <a:pt x="212" y="767"/>
                    <a:pt x="230" y="777"/>
                  </a:cubicBezTo>
                  <a:cubicBezTo>
                    <a:pt x="239" y="782"/>
                    <a:pt x="247" y="786"/>
                    <a:pt x="253" y="789"/>
                  </a:cubicBezTo>
                  <a:cubicBezTo>
                    <a:pt x="256" y="790"/>
                    <a:pt x="258" y="791"/>
                    <a:pt x="260" y="792"/>
                  </a:cubicBezTo>
                  <a:cubicBezTo>
                    <a:pt x="261" y="792"/>
                    <a:pt x="262" y="793"/>
                    <a:pt x="263" y="793"/>
                  </a:cubicBezTo>
                  <a:cubicBezTo>
                    <a:pt x="263" y="793"/>
                    <a:pt x="264" y="793"/>
                    <a:pt x="265" y="793"/>
                  </a:cubicBezTo>
                  <a:cubicBezTo>
                    <a:pt x="266" y="793"/>
                    <a:pt x="266" y="793"/>
                    <a:pt x="267" y="793"/>
                  </a:cubicBezTo>
                  <a:cubicBezTo>
                    <a:pt x="267" y="793"/>
                    <a:pt x="268" y="792"/>
                    <a:pt x="269" y="791"/>
                  </a:cubicBezTo>
                  <a:cubicBezTo>
                    <a:pt x="269" y="791"/>
                    <a:pt x="269" y="791"/>
                    <a:pt x="269" y="791"/>
                  </a:cubicBezTo>
                  <a:cubicBezTo>
                    <a:pt x="269" y="791"/>
                    <a:pt x="270" y="790"/>
                    <a:pt x="270" y="789"/>
                  </a:cubicBezTo>
                  <a:cubicBezTo>
                    <a:pt x="270" y="788"/>
                    <a:pt x="269" y="787"/>
                    <a:pt x="269" y="787"/>
                  </a:cubicBezTo>
                  <a:cubicBezTo>
                    <a:pt x="268" y="786"/>
                    <a:pt x="267" y="785"/>
                    <a:pt x="267" y="784"/>
                  </a:cubicBezTo>
                  <a:cubicBezTo>
                    <a:pt x="265" y="783"/>
                    <a:pt x="263" y="781"/>
                    <a:pt x="260" y="779"/>
                  </a:cubicBezTo>
                  <a:cubicBezTo>
                    <a:pt x="249" y="772"/>
                    <a:pt x="228" y="759"/>
                    <a:pt x="203" y="744"/>
                  </a:cubicBezTo>
                  <a:cubicBezTo>
                    <a:pt x="165" y="721"/>
                    <a:pt x="117" y="694"/>
                    <a:pt x="79" y="671"/>
                  </a:cubicBezTo>
                  <a:cubicBezTo>
                    <a:pt x="60" y="659"/>
                    <a:pt x="43" y="649"/>
                    <a:pt x="32" y="641"/>
                  </a:cubicBezTo>
                  <a:cubicBezTo>
                    <a:pt x="26" y="638"/>
                    <a:pt x="21" y="634"/>
                    <a:pt x="18" y="632"/>
                  </a:cubicBezTo>
                  <a:cubicBezTo>
                    <a:pt x="16" y="631"/>
                    <a:pt x="15" y="630"/>
                    <a:pt x="14" y="629"/>
                  </a:cubicBezTo>
                  <a:cubicBezTo>
                    <a:pt x="14" y="629"/>
                    <a:pt x="14" y="629"/>
                    <a:pt x="14" y="629"/>
                  </a:cubicBezTo>
                  <a:cubicBezTo>
                    <a:pt x="12" y="630"/>
                    <a:pt x="12" y="630"/>
                    <a:pt x="12" y="630"/>
                  </a:cubicBezTo>
                  <a:cubicBezTo>
                    <a:pt x="14" y="630"/>
                    <a:pt x="14" y="630"/>
                    <a:pt x="14" y="630"/>
                  </a:cubicBezTo>
                  <a:cubicBezTo>
                    <a:pt x="14" y="629"/>
                    <a:pt x="14" y="629"/>
                    <a:pt x="14" y="629"/>
                  </a:cubicBezTo>
                  <a:cubicBezTo>
                    <a:pt x="12" y="630"/>
                    <a:pt x="12" y="630"/>
                    <a:pt x="12" y="630"/>
                  </a:cubicBezTo>
                  <a:cubicBezTo>
                    <a:pt x="14" y="630"/>
                    <a:pt x="14" y="630"/>
                    <a:pt x="14" y="630"/>
                  </a:cubicBezTo>
                  <a:cubicBezTo>
                    <a:pt x="11" y="630"/>
                    <a:pt x="11" y="630"/>
                    <a:pt x="11" y="630"/>
                  </a:cubicBezTo>
                  <a:cubicBezTo>
                    <a:pt x="14" y="632"/>
                    <a:pt x="14" y="632"/>
                    <a:pt x="14" y="632"/>
                  </a:cubicBezTo>
                  <a:cubicBezTo>
                    <a:pt x="14" y="631"/>
                    <a:pt x="14" y="631"/>
                    <a:pt x="14" y="630"/>
                  </a:cubicBezTo>
                  <a:cubicBezTo>
                    <a:pt x="11" y="630"/>
                    <a:pt x="11" y="630"/>
                    <a:pt x="11" y="630"/>
                  </a:cubicBezTo>
                  <a:cubicBezTo>
                    <a:pt x="14" y="632"/>
                    <a:pt x="14" y="632"/>
                    <a:pt x="14" y="632"/>
                  </a:cubicBezTo>
                  <a:cubicBezTo>
                    <a:pt x="10" y="630"/>
                    <a:pt x="10" y="630"/>
                    <a:pt x="10" y="630"/>
                  </a:cubicBezTo>
                  <a:cubicBezTo>
                    <a:pt x="8" y="633"/>
                    <a:pt x="8" y="633"/>
                    <a:pt x="8" y="633"/>
                  </a:cubicBezTo>
                  <a:cubicBezTo>
                    <a:pt x="287" y="792"/>
                    <a:pt x="287" y="792"/>
                    <a:pt x="287" y="792"/>
                  </a:cubicBezTo>
                  <a:cubicBezTo>
                    <a:pt x="289" y="793"/>
                    <a:pt x="292" y="792"/>
                    <a:pt x="293" y="790"/>
                  </a:cubicBezTo>
                  <a:cubicBezTo>
                    <a:pt x="294" y="789"/>
                    <a:pt x="293" y="786"/>
                    <a:pt x="291" y="785"/>
                  </a:cubicBezTo>
                  <a:cubicBezTo>
                    <a:pt x="291" y="785"/>
                    <a:pt x="287" y="783"/>
                    <a:pt x="279" y="778"/>
                  </a:cubicBezTo>
                  <a:cubicBezTo>
                    <a:pt x="252" y="762"/>
                    <a:pt x="184" y="723"/>
                    <a:pt x="123" y="686"/>
                  </a:cubicBezTo>
                  <a:cubicBezTo>
                    <a:pt x="93" y="667"/>
                    <a:pt x="64" y="649"/>
                    <a:pt x="43" y="635"/>
                  </a:cubicBezTo>
                  <a:cubicBezTo>
                    <a:pt x="32" y="628"/>
                    <a:pt x="24" y="622"/>
                    <a:pt x="18" y="618"/>
                  </a:cubicBezTo>
                  <a:cubicBezTo>
                    <a:pt x="15" y="616"/>
                    <a:pt x="13" y="614"/>
                    <a:pt x="11" y="612"/>
                  </a:cubicBezTo>
                  <a:cubicBezTo>
                    <a:pt x="10" y="612"/>
                    <a:pt x="10" y="611"/>
                    <a:pt x="10" y="611"/>
                  </a:cubicBezTo>
                  <a:cubicBezTo>
                    <a:pt x="10" y="611"/>
                    <a:pt x="10" y="611"/>
                    <a:pt x="10" y="611"/>
                  </a:cubicBezTo>
                  <a:cubicBezTo>
                    <a:pt x="10" y="611"/>
                    <a:pt x="10" y="611"/>
                    <a:pt x="10" y="611"/>
                  </a:cubicBezTo>
                  <a:cubicBezTo>
                    <a:pt x="9" y="611"/>
                    <a:pt x="9" y="611"/>
                    <a:pt x="9" y="611"/>
                  </a:cubicBezTo>
                  <a:cubicBezTo>
                    <a:pt x="10" y="611"/>
                    <a:pt x="10" y="611"/>
                    <a:pt x="10" y="611"/>
                  </a:cubicBezTo>
                  <a:cubicBezTo>
                    <a:pt x="10" y="611"/>
                    <a:pt x="10" y="611"/>
                    <a:pt x="10" y="611"/>
                  </a:cubicBezTo>
                  <a:cubicBezTo>
                    <a:pt x="9" y="611"/>
                    <a:pt x="9" y="611"/>
                    <a:pt x="9" y="611"/>
                  </a:cubicBezTo>
                  <a:cubicBezTo>
                    <a:pt x="10" y="611"/>
                    <a:pt x="10" y="611"/>
                    <a:pt x="10" y="611"/>
                  </a:cubicBezTo>
                  <a:cubicBezTo>
                    <a:pt x="7" y="612"/>
                    <a:pt x="7" y="612"/>
                    <a:pt x="7" y="612"/>
                  </a:cubicBezTo>
                  <a:cubicBezTo>
                    <a:pt x="10" y="612"/>
                    <a:pt x="10" y="612"/>
                    <a:pt x="10" y="612"/>
                  </a:cubicBezTo>
                  <a:cubicBezTo>
                    <a:pt x="10" y="611"/>
                    <a:pt x="10" y="611"/>
                    <a:pt x="10" y="611"/>
                  </a:cubicBezTo>
                  <a:cubicBezTo>
                    <a:pt x="7" y="612"/>
                    <a:pt x="7" y="612"/>
                    <a:pt x="7" y="612"/>
                  </a:cubicBezTo>
                  <a:cubicBezTo>
                    <a:pt x="10" y="612"/>
                    <a:pt x="10" y="612"/>
                    <a:pt x="10" y="612"/>
                  </a:cubicBezTo>
                  <a:cubicBezTo>
                    <a:pt x="7" y="612"/>
                    <a:pt x="7" y="612"/>
                    <a:pt x="7" y="612"/>
                  </a:cubicBezTo>
                  <a:cubicBezTo>
                    <a:pt x="9" y="614"/>
                    <a:pt x="9" y="614"/>
                    <a:pt x="9" y="614"/>
                  </a:cubicBezTo>
                  <a:cubicBezTo>
                    <a:pt x="10" y="613"/>
                    <a:pt x="10" y="612"/>
                    <a:pt x="10" y="612"/>
                  </a:cubicBezTo>
                  <a:cubicBezTo>
                    <a:pt x="7" y="612"/>
                    <a:pt x="7" y="612"/>
                    <a:pt x="7" y="612"/>
                  </a:cubicBezTo>
                  <a:cubicBezTo>
                    <a:pt x="9" y="614"/>
                    <a:pt x="9" y="614"/>
                    <a:pt x="9" y="614"/>
                  </a:cubicBezTo>
                  <a:cubicBezTo>
                    <a:pt x="9" y="614"/>
                    <a:pt x="9" y="614"/>
                    <a:pt x="9" y="614"/>
                  </a:cubicBezTo>
                  <a:cubicBezTo>
                    <a:pt x="6" y="612"/>
                    <a:pt x="6" y="612"/>
                    <a:pt x="6" y="612"/>
                  </a:cubicBezTo>
                  <a:cubicBezTo>
                    <a:pt x="7" y="615"/>
                    <a:pt x="7" y="615"/>
                    <a:pt x="7" y="615"/>
                  </a:cubicBezTo>
                  <a:cubicBezTo>
                    <a:pt x="8" y="615"/>
                    <a:pt x="9" y="614"/>
                    <a:pt x="9" y="614"/>
                  </a:cubicBezTo>
                  <a:cubicBezTo>
                    <a:pt x="6" y="612"/>
                    <a:pt x="6" y="612"/>
                    <a:pt x="6" y="612"/>
                  </a:cubicBezTo>
                  <a:cubicBezTo>
                    <a:pt x="7" y="615"/>
                    <a:pt x="7" y="615"/>
                    <a:pt x="7" y="615"/>
                  </a:cubicBezTo>
                  <a:cubicBezTo>
                    <a:pt x="6" y="612"/>
                    <a:pt x="6" y="612"/>
                    <a:pt x="6" y="612"/>
                  </a:cubicBezTo>
                  <a:cubicBezTo>
                    <a:pt x="6" y="615"/>
                    <a:pt x="6" y="615"/>
                    <a:pt x="6" y="615"/>
                  </a:cubicBezTo>
                  <a:cubicBezTo>
                    <a:pt x="7" y="615"/>
                    <a:pt x="7" y="615"/>
                    <a:pt x="7" y="615"/>
                  </a:cubicBezTo>
                  <a:cubicBezTo>
                    <a:pt x="6" y="612"/>
                    <a:pt x="6" y="612"/>
                    <a:pt x="6" y="612"/>
                  </a:cubicBezTo>
                  <a:cubicBezTo>
                    <a:pt x="6" y="615"/>
                    <a:pt x="6" y="615"/>
                    <a:pt x="6" y="615"/>
                  </a:cubicBezTo>
                  <a:cubicBezTo>
                    <a:pt x="6" y="613"/>
                    <a:pt x="6" y="613"/>
                    <a:pt x="6" y="613"/>
                  </a:cubicBezTo>
                  <a:cubicBezTo>
                    <a:pt x="6" y="615"/>
                    <a:pt x="6" y="615"/>
                    <a:pt x="6" y="615"/>
                  </a:cubicBezTo>
                  <a:cubicBezTo>
                    <a:pt x="6" y="615"/>
                    <a:pt x="6" y="615"/>
                    <a:pt x="6" y="615"/>
                  </a:cubicBezTo>
                  <a:cubicBezTo>
                    <a:pt x="6" y="613"/>
                    <a:pt x="6" y="613"/>
                    <a:pt x="6" y="613"/>
                  </a:cubicBezTo>
                  <a:cubicBezTo>
                    <a:pt x="6" y="615"/>
                    <a:pt x="6" y="615"/>
                    <a:pt x="6" y="615"/>
                  </a:cubicBezTo>
                  <a:cubicBezTo>
                    <a:pt x="6" y="614"/>
                    <a:pt x="6" y="614"/>
                    <a:pt x="6" y="614"/>
                  </a:cubicBezTo>
                  <a:cubicBezTo>
                    <a:pt x="6" y="615"/>
                    <a:pt x="6" y="615"/>
                    <a:pt x="6" y="615"/>
                  </a:cubicBezTo>
                  <a:cubicBezTo>
                    <a:pt x="6" y="615"/>
                    <a:pt x="6" y="615"/>
                    <a:pt x="6" y="615"/>
                  </a:cubicBezTo>
                  <a:cubicBezTo>
                    <a:pt x="6" y="614"/>
                    <a:pt x="6" y="614"/>
                    <a:pt x="6" y="614"/>
                  </a:cubicBezTo>
                  <a:cubicBezTo>
                    <a:pt x="6" y="615"/>
                    <a:pt x="6" y="615"/>
                    <a:pt x="6" y="615"/>
                  </a:cubicBezTo>
                  <a:cubicBezTo>
                    <a:pt x="6" y="615"/>
                    <a:pt x="6" y="616"/>
                    <a:pt x="7" y="616"/>
                  </a:cubicBezTo>
                  <a:cubicBezTo>
                    <a:pt x="11" y="618"/>
                    <a:pt x="18" y="622"/>
                    <a:pt x="29" y="628"/>
                  </a:cubicBezTo>
                  <a:cubicBezTo>
                    <a:pt x="65" y="648"/>
                    <a:pt x="137" y="690"/>
                    <a:pt x="200" y="727"/>
                  </a:cubicBezTo>
                  <a:cubicBezTo>
                    <a:pt x="231" y="745"/>
                    <a:pt x="261" y="762"/>
                    <a:pt x="283" y="775"/>
                  </a:cubicBezTo>
                  <a:cubicBezTo>
                    <a:pt x="294" y="781"/>
                    <a:pt x="304" y="786"/>
                    <a:pt x="310" y="790"/>
                  </a:cubicBezTo>
                  <a:cubicBezTo>
                    <a:pt x="314" y="792"/>
                    <a:pt x="317" y="793"/>
                    <a:pt x="319" y="794"/>
                  </a:cubicBezTo>
                  <a:cubicBezTo>
                    <a:pt x="320" y="794"/>
                    <a:pt x="321" y="795"/>
                    <a:pt x="322" y="795"/>
                  </a:cubicBezTo>
                  <a:cubicBezTo>
                    <a:pt x="322" y="795"/>
                    <a:pt x="322" y="795"/>
                    <a:pt x="323" y="795"/>
                  </a:cubicBezTo>
                  <a:cubicBezTo>
                    <a:pt x="323" y="796"/>
                    <a:pt x="324" y="796"/>
                    <a:pt x="324" y="796"/>
                  </a:cubicBezTo>
                  <a:cubicBezTo>
                    <a:pt x="325" y="796"/>
                    <a:pt x="325" y="796"/>
                    <a:pt x="326" y="795"/>
                  </a:cubicBezTo>
                  <a:cubicBezTo>
                    <a:pt x="326" y="795"/>
                    <a:pt x="327" y="795"/>
                    <a:pt x="328" y="794"/>
                  </a:cubicBezTo>
                  <a:cubicBezTo>
                    <a:pt x="328" y="793"/>
                    <a:pt x="329" y="792"/>
                    <a:pt x="328" y="791"/>
                  </a:cubicBezTo>
                  <a:cubicBezTo>
                    <a:pt x="328" y="790"/>
                    <a:pt x="327" y="789"/>
                    <a:pt x="327" y="788"/>
                  </a:cubicBezTo>
                  <a:cubicBezTo>
                    <a:pt x="327" y="788"/>
                    <a:pt x="322" y="785"/>
                    <a:pt x="313" y="780"/>
                  </a:cubicBezTo>
                  <a:cubicBezTo>
                    <a:pt x="283" y="762"/>
                    <a:pt x="208" y="716"/>
                    <a:pt x="141" y="675"/>
                  </a:cubicBezTo>
                  <a:cubicBezTo>
                    <a:pt x="107" y="654"/>
                    <a:pt x="75" y="634"/>
                    <a:pt x="52" y="619"/>
                  </a:cubicBezTo>
                  <a:cubicBezTo>
                    <a:pt x="40" y="611"/>
                    <a:pt x="30" y="605"/>
                    <a:pt x="24" y="601"/>
                  </a:cubicBezTo>
                  <a:cubicBezTo>
                    <a:pt x="20" y="598"/>
                    <a:pt x="18" y="597"/>
                    <a:pt x="16" y="595"/>
                  </a:cubicBezTo>
                  <a:cubicBezTo>
                    <a:pt x="15" y="595"/>
                    <a:pt x="15" y="594"/>
                    <a:pt x="14" y="594"/>
                  </a:cubicBezTo>
                  <a:cubicBezTo>
                    <a:pt x="14" y="594"/>
                    <a:pt x="14" y="594"/>
                    <a:pt x="14" y="594"/>
                  </a:cubicBezTo>
                  <a:cubicBezTo>
                    <a:pt x="14" y="594"/>
                    <a:pt x="14" y="594"/>
                    <a:pt x="14" y="594"/>
                  </a:cubicBezTo>
                  <a:cubicBezTo>
                    <a:pt x="14" y="594"/>
                    <a:pt x="14" y="594"/>
                    <a:pt x="14" y="594"/>
                  </a:cubicBezTo>
                  <a:cubicBezTo>
                    <a:pt x="14" y="594"/>
                    <a:pt x="14" y="594"/>
                    <a:pt x="14" y="594"/>
                  </a:cubicBezTo>
                  <a:cubicBezTo>
                    <a:pt x="14" y="594"/>
                    <a:pt x="14" y="594"/>
                    <a:pt x="14" y="594"/>
                  </a:cubicBezTo>
                  <a:cubicBezTo>
                    <a:pt x="14" y="594"/>
                    <a:pt x="14" y="594"/>
                    <a:pt x="14" y="594"/>
                  </a:cubicBezTo>
                  <a:cubicBezTo>
                    <a:pt x="12" y="595"/>
                    <a:pt x="12" y="595"/>
                    <a:pt x="12" y="595"/>
                  </a:cubicBezTo>
                  <a:cubicBezTo>
                    <a:pt x="14" y="594"/>
                    <a:pt x="14" y="594"/>
                    <a:pt x="14" y="594"/>
                  </a:cubicBezTo>
                  <a:cubicBezTo>
                    <a:pt x="14" y="594"/>
                    <a:pt x="14" y="594"/>
                    <a:pt x="14" y="594"/>
                  </a:cubicBezTo>
                  <a:cubicBezTo>
                    <a:pt x="12" y="595"/>
                    <a:pt x="12" y="595"/>
                    <a:pt x="12" y="595"/>
                  </a:cubicBezTo>
                  <a:cubicBezTo>
                    <a:pt x="14" y="594"/>
                    <a:pt x="14" y="594"/>
                    <a:pt x="14" y="594"/>
                  </a:cubicBezTo>
                  <a:cubicBezTo>
                    <a:pt x="11" y="596"/>
                    <a:pt x="11" y="596"/>
                    <a:pt x="11" y="596"/>
                  </a:cubicBezTo>
                  <a:cubicBezTo>
                    <a:pt x="15" y="596"/>
                    <a:pt x="15" y="596"/>
                    <a:pt x="15" y="596"/>
                  </a:cubicBezTo>
                  <a:cubicBezTo>
                    <a:pt x="15" y="595"/>
                    <a:pt x="15" y="594"/>
                    <a:pt x="14" y="594"/>
                  </a:cubicBezTo>
                  <a:cubicBezTo>
                    <a:pt x="11" y="596"/>
                    <a:pt x="11" y="596"/>
                    <a:pt x="11" y="596"/>
                  </a:cubicBezTo>
                  <a:cubicBezTo>
                    <a:pt x="15" y="596"/>
                    <a:pt x="15" y="596"/>
                    <a:pt x="15" y="596"/>
                  </a:cubicBezTo>
                  <a:cubicBezTo>
                    <a:pt x="11" y="596"/>
                    <a:pt x="11" y="596"/>
                    <a:pt x="11" y="596"/>
                  </a:cubicBezTo>
                  <a:cubicBezTo>
                    <a:pt x="14" y="598"/>
                    <a:pt x="14" y="598"/>
                    <a:pt x="14" y="598"/>
                  </a:cubicBezTo>
                  <a:cubicBezTo>
                    <a:pt x="15" y="597"/>
                    <a:pt x="15" y="596"/>
                    <a:pt x="15" y="596"/>
                  </a:cubicBezTo>
                  <a:cubicBezTo>
                    <a:pt x="11" y="596"/>
                    <a:pt x="11" y="596"/>
                    <a:pt x="11" y="596"/>
                  </a:cubicBezTo>
                  <a:cubicBezTo>
                    <a:pt x="14" y="598"/>
                    <a:pt x="14" y="598"/>
                    <a:pt x="14" y="598"/>
                  </a:cubicBezTo>
                  <a:cubicBezTo>
                    <a:pt x="11" y="596"/>
                    <a:pt x="11" y="596"/>
                    <a:pt x="11" y="596"/>
                  </a:cubicBezTo>
                  <a:cubicBezTo>
                    <a:pt x="9" y="599"/>
                    <a:pt x="9" y="599"/>
                    <a:pt x="9" y="599"/>
                  </a:cubicBezTo>
                  <a:cubicBezTo>
                    <a:pt x="9" y="599"/>
                    <a:pt x="92" y="648"/>
                    <a:pt x="176" y="697"/>
                  </a:cubicBezTo>
                  <a:cubicBezTo>
                    <a:pt x="218" y="721"/>
                    <a:pt x="260" y="745"/>
                    <a:pt x="292" y="763"/>
                  </a:cubicBezTo>
                  <a:cubicBezTo>
                    <a:pt x="308" y="773"/>
                    <a:pt x="321" y="780"/>
                    <a:pt x="331" y="786"/>
                  </a:cubicBezTo>
                  <a:cubicBezTo>
                    <a:pt x="336" y="788"/>
                    <a:pt x="339" y="790"/>
                    <a:pt x="342" y="792"/>
                  </a:cubicBezTo>
                  <a:cubicBezTo>
                    <a:pt x="343" y="793"/>
                    <a:pt x="344" y="793"/>
                    <a:pt x="345" y="793"/>
                  </a:cubicBezTo>
                  <a:cubicBezTo>
                    <a:pt x="346" y="794"/>
                    <a:pt x="346" y="794"/>
                    <a:pt x="346" y="794"/>
                  </a:cubicBezTo>
                  <a:cubicBezTo>
                    <a:pt x="347" y="794"/>
                    <a:pt x="347" y="794"/>
                    <a:pt x="347" y="794"/>
                  </a:cubicBezTo>
                  <a:cubicBezTo>
                    <a:pt x="347" y="794"/>
                    <a:pt x="347" y="794"/>
                    <a:pt x="347" y="794"/>
                  </a:cubicBezTo>
                  <a:cubicBezTo>
                    <a:pt x="348" y="794"/>
                    <a:pt x="348" y="794"/>
                    <a:pt x="348" y="794"/>
                  </a:cubicBezTo>
                  <a:cubicBezTo>
                    <a:pt x="349" y="794"/>
                    <a:pt x="349" y="794"/>
                    <a:pt x="350" y="794"/>
                  </a:cubicBezTo>
                  <a:cubicBezTo>
                    <a:pt x="350" y="794"/>
                    <a:pt x="351" y="794"/>
                    <a:pt x="352" y="793"/>
                  </a:cubicBezTo>
                  <a:cubicBezTo>
                    <a:pt x="352" y="793"/>
                    <a:pt x="352" y="793"/>
                    <a:pt x="352" y="793"/>
                  </a:cubicBezTo>
                  <a:cubicBezTo>
                    <a:pt x="352" y="792"/>
                    <a:pt x="352" y="791"/>
                    <a:pt x="352" y="791"/>
                  </a:cubicBezTo>
                  <a:cubicBezTo>
                    <a:pt x="352" y="789"/>
                    <a:pt x="352" y="789"/>
                    <a:pt x="352" y="788"/>
                  </a:cubicBezTo>
                  <a:cubicBezTo>
                    <a:pt x="351" y="788"/>
                    <a:pt x="351" y="788"/>
                    <a:pt x="351" y="787"/>
                  </a:cubicBezTo>
                  <a:cubicBezTo>
                    <a:pt x="350" y="787"/>
                    <a:pt x="350" y="787"/>
                    <a:pt x="350" y="787"/>
                  </a:cubicBezTo>
                  <a:cubicBezTo>
                    <a:pt x="349" y="786"/>
                    <a:pt x="346" y="784"/>
                    <a:pt x="343" y="782"/>
                  </a:cubicBezTo>
                  <a:cubicBezTo>
                    <a:pt x="318" y="766"/>
                    <a:pt x="234" y="716"/>
                    <a:pt x="157" y="669"/>
                  </a:cubicBezTo>
                  <a:cubicBezTo>
                    <a:pt x="118" y="646"/>
                    <a:pt x="81" y="623"/>
                    <a:pt x="54" y="605"/>
                  </a:cubicBezTo>
                  <a:cubicBezTo>
                    <a:pt x="40" y="597"/>
                    <a:pt x="29" y="589"/>
                    <a:pt x="21" y="584"/>
                  </a:cubicBezTo>
                  <a:cubicBezTo>
                    <a:pt x="17" y="581"/>
                    <a:pt x="14" y="579"/>
                    <a:pt x="12" y="577"/>
                  </a:cubicBezTo>
                  <a:cubicBezTo>
                    <a:pt x="11" y="577"/>
                    <a:pt x="11" y="576"/>
                    <a:pt x="10" y="576"/>
                  </a:cubicBezTo>
                  <a:cubicBezTo>
                    <a:pt x="10" y="576"/>
                    <a:pt x="10" y="576"/>
                    <a:pt x="10" y="576"/>
                  </a:cubicBezTo>
                  <a:cubicBezTo>
                    <a:pt x="10" y="575"/>
                    <a:pt x="10" y="575"/>
                    <a:pt x="10" y="575"/>
                  </a:cubicBezTo>
                  <a:cubicBezTo>
                    <a:pt x="9" y="576"/>
                    <a:pt x="9" y="576"/>
                    <a:pt x="9" y="576"/>
                  </a:cubicBezTo>
                  <a:cubicBezTo>
                    <a:pt x="10" y="576"/>
                    <a:pt x="10" y="576"/>
                    <a:pt x="10" y="576"/>
                  </a:cubicBezTo>
                  <a:cubicBezTo>
                    <a:pt x="10" y="575"/>
                    <a:pt x="10" y="575"/>
                    <a:pt x="10" y="575"/>
                  </a:cubicBezTo>
                  <a:cubicBezTo>
                    <a:pt x="9" y="576"/>
                    <a:pt x="9" y="576"/>
                    <a:pt x="9" y="576"/>
                  </a:cubicBezTo>
                  <a:cubicBezTo>
                    <a:pt x="10" y="576"/>
                    <a:pt x="10" y="576"/>
                    <a:pt x="10" y="576"/>
                  </a:cubicBezTo>
                  <a:cubicBezTo>
                    <a:pt x="7" y="577"/>
                    <a:pt x="7" y="577"/>
                    <a:pt x="7" y="577"/>
                  </a:cubicBezTo>
                  <a:cubicBezTo>
                    <a:pt x="11" y="577"/>
                    <a:pt x="11" y="577"/>
                    <a:pt x="11" y="577"/>
                  </a:cubicBezTo>
                  <a:cubicBezTo>
                    <a:pt x="10" y="576"/>
                    <a:pt x="10" y="576"/>
                    <a:pt x="10" y="576"/>
                  </a:cubicBezTo>
                  <a:cubicBezTo>
                    <a:pt x="7" y="577"/>
                    <a:pt x="7" y="577"/>
                    <a:pt x="7" y="577"/>
                  </a:cubicBezTo>
                  <a:cubicBezTo>
                    <a:pt x="11" y="577"/>
                    <a:pt x="11" y="577"/>
                    <a:pt x="11" y="577"/>
                  </a:cubicBezTo>
                  <a:cubicBezTo>
                    <a:pt x="7" y="577"/>
                    <a:pt x="7" y="577"/>
                    <a:pt x="7" y="577"/>
                  </a:cubicBezTo>
                  <a:cubicBezTo>
                    <a:pt x="10" y="579"/>
                    <a:pt x="10" y="579"/>
                    <a:pt x="10" y="579"/>
                  </a:cubicBezTo>
                  <a:cubicBezTo>
                    <a:pt x="10" y="579"/>
                    <a:pt x="11" y="578"/>
                    <a:pt x="11" y="577"/>
                  </a:cubicBezTo>
                  <a:cubicBezTo>
                    <a:pt x="7" y="577"/>
                    <a:pt x="7" y="577"/>
                    <a:pt x="7" y="577"/>
                  </a:cubicBezTo>
                  <a:cubicBezTo>
                    <a:pt x="10" y="579"/>
                    <a:pt x="10" y="579"/>
                    <a:pt x="10" y="579"/>
                  </a:cubicBezTo>
                  <a:cubicBezTo>
                    <a:pt x="7" y="577"/>
                    <a:pt x="7" y="577"/>
                    <a:pt x="7" y="577"/>
                  </a:cubicBezTo>
                  <a:cubicBezTo>
                    <a:pt x="5" y="580"/>
                    <a:pt x="5" y="580"/>
                    <a:pt x="5" y="580"/>
                  </a:cubicBezTo>
                  <a:cubicBezTo>
                    <a:pt x="365" y="793"/>
                    <a:pt x="365" y="793"/>
                    <a:pt x="365" y="793"/>
                  </a:cubicBezTo>
                  <a:cubicBezTo>
                    <a:pt x="367" y="794"/>
                    <a:pt x="369" y="794"/>
                    <a:pt x="370" y="792"/>
                  </a:cubicBezTo>
                  <a:cubicBezTo>
                    <a:pt x="371" y="791"/>
                    <a:pt x="371" y="790"/>
                    <a:pt x="371" y="789"/>
                  </a:cubicBezTo>
                  <a:cubicBezTo>
                    <a:pt x="371" y="788"/>
                    <a:pt x="370" y="787"/>
                    <a:pt x="370" y="787"/>
                  </a:cubicBezTo>
                  <a:cubicBezTo>
                    <a:pt x="369" y="786"/>
                    <a:pt x="368" y="785"/>
                    <a:pt x="367" y="784"/>
                  </a:cubicBezTo>
                  <a:cubicBezTo>
                    <a:pt x="365" y="782"/>
                    <a:pt x="362" y="780"/>
                    <a:pt x="358" y="777"/>
                  </a:cubicBezTo>
                  <a:cubicBezTo>
                    <a:pt x="343" y="766"/>
                    <a:pt x="314" y="747"/>
                    <a:pt x="279" y="725"/>
                  </a:cubicBezTo>
                  <a:cubicBezTo>
                    <a:pt x="173" y="659"/>
                    <a:pt x="13" y="564"/>
                    <a:pt x="13" y="564"/>
                  </a:cubicBezTo>
                  <a:cubicBezTo>
                    <a:pt x="11" y="567"/>
                    <a:pt x="11" y="567"/>
                    <a:pt x="11" y="567"/>
                  </a:cubicBezTo>
                  <a:cubicBezTo>
                    <a:pt x="11" y="571"/>
                    <a:pt x="11" y="571"/>
                    <a:pt x="11" y="571"/>
                  </a:cubicBezTo>
                  <a:cubicBezTo>
                    <a:pt x="11" y="567"/>
                    <a:pt x="11" y="567"/>
                    <a:pt x="11" y="567"/>
                  </a:cubicBezTo>
                  <a:cubicBezTo>
                    <a:pt x="9" y="571"/>
                    <a:pt x="9" y="571"/>
                    <a:pt x="9" y="571"/>
                  </a:cubicBezTo>
                  <a:cubicBezTo>
                    <a:pt x="10" y="571"/>
                    <a:pt x="10" y="571"/>
                    <a:pt x="11" y="571"/>
                  </a:cubicBezTo>
                  <a:cubicBezTo>
                    <a:pt x="11" y="567"/>
                    <a:pt x="11" y="567"/>
                    <a:pt x="11" y="567"/>
                  </a:cubicBezTo>
                  <a:cubicBezTo>
                    <a:pt x="9" y="571"/>
                    <a:pt x="9" y="571"/>
                    <a:pt x="9" y="571"/>
                  </a:cubicBezTo>
                  <a:cubicBezTo>
                    <a:pt x="11" y="567"/>
                    <a:pt x="11" y="567"/>
                    <a:pt x="11" y="567"/>
                  </a:cubicBezTo>
                  <a:cubicBezTo>
                    <a:pt x="9" y="570"/>
                    <a:pt x="9" y="570"/>
                    <a:pt x="9" y="570"/>
                  </a:cubicBezTo>
                  <a:cubicBezTo>
                    <a:pt x="9" y="571"/>
                    <a:pt x="9" y="571"/>
                    <a:pt x="9" y="571"/>
                  </a:cubicBezTo>
                  <a:cubicBezTo>
                    <a:pt x="11" y="567"/>
                    <a:pt x="11" y="567"/>
                    <a:pt x="11" y="567"/>
                  </a:cubicBezTo>
                  <a:cubicBezTo>
                    <a:pt x="9" y="570"/>
                    <a:pt x="9" y="570"/>
                    <a:pt x="9" y="570"/>
                  </a:cubicBezTo>
                  <a:cubicBezTo>
                    <a:pt x="10" y="568"/>
                    <a:pt x="10" y="568"/>
                    <a:pt x="10" y="568"/>
                  </a:cubicBezTo>
                  <a:cubicBezTo>
                    <a:pt x="9" y="570"/>
                    <a:pt x="9" y="570"/>
                    <a:pt x="9" y="570"/>
                  </a:cubicBezTo>
                  <a:cubicBezTo>
                    <a:pt x="9" y="570"/>
                    <a:pt x="9" y="570"/>
                    <a:pt x="9" y="570"/>
                  </a:cubicBezTo>
                  <a:cubicBezTo>
                    <a:pt x="10" y="568"/>
                    <a:pt x="10" y="568"/>
                    <a:pt x="10" y="568"/>
                  </a:cubicBezTo>
                  <a:cubicBezTo>
                    <a:pt x="9" y="570"/>
                    <a:pt x="9" y="570"/>
                    <a:pt x="9" y="570"/>
                  </a:cubicBezTo>
                  <a:cubicBezTo>
                    <a:pt x="9" y="570"/>
                    <a:pt x="9" y="571"/>
                    <a:pt x="10" y="571"/>
                  </a:cubicBezTo>
                  <a:cubicBezTo>
                    <a:pt x="23" y="579"/>
                    <a:pt x="114" y="635"/>
                    <a:pt x="204" y="689"/>
                  </a:cubicBezTo>
                  <a:cubicBezTo>
                    <a:pt x="249" y="716"/>
                    <a:pt x="294" y="742"/>
                    <a:pt x="329" y="762"/>
                  </a:cubicBezTo>
                  <a:cubicBezTo>
                    <a:pt x="346" y="772"/>
                    <a:pt x="361" y="780"/>
                    <a:pt x="372" y="786"/>
                  </a:cubicBezTo>
                  <a:cubicBezTo>
                    <a:pt x="377" y="789"/>
                    <a:pt x="382" y="791"/>
                    <a:pt x="385" y="792"/>
                  </a:cubicBezTo>
                  <a:cubicBezTo>
                    <a:pt x="387" y="793"/>
                    <a:pt x="389" y="794"/>
                    <a:pt x="390" y="794"/>
                  </a:cubicBezTo>
                  <a:cubicBezTo>
                    <a:pt x="392" y="795"/>
                    <a:pt x="393" y="795"/>
                    <a:pt x="394" y="795"/>
                  </a:cubicBezTo>
                  <a:cubicBezTo>
                    <a:pt x="394" y="795"/>
                    <a:pt x="395" y="795"/>
                    <a:pt x="396" y="795"/>
                  </a:cubicBezTo>
                  <a:cubicBezTo>
                    <a:pt x="396" y="795"/>
                    <a:pt x="397" y="794"/>
                    <a:pt x="398" y="793"/>
                  </a:cubicBezTo>
                  <a:cubicBezTo>
                    <a:pt x="398" y="793"/>
                    <a:pt x="398" y="793"/>
                    <a:pt x="398" y="793"/>
                  </a:cubicBezTo>
                  <a:cubicBezTo>
                    <a:pt x="398" y="792"/>
                    <a:pt x="399" y="792"/>
                    <a:pt x="399" y="791"/>
                  </a:cubicBezTo>
                  <a:cubicBezTo>
                    <a:pt x="399" y="790"/>
                    <a:pt x="398" y="789"/>
                    <a:pt x="398" y="789"/>
                  </a:cubicBezTo>
                  <a:cubicBezTo>
                    <a:pt x="398" y="789"/>
                    <a:pt x="398" y="788"/>
                    <a:pt x="397" y="788"/>
                  </a:cubicBezTo>
                  <a:cubicBezTo>
                    <a:pt x="397" y="788"/>
                    <a:pt x="397" y="788"/>
                    <a:pt x="397" y="788"/>
                  </a:cubicBezTo>
                  <a:cubicBezTo>
                    <a:pt x="396" y="787"/>
                    <a:pt x="396" y="787"/>
                    <a:pt x="395" y="786"/>
                  </a:cubicBezTo>
                  <a:cubicBezTo>
                    <a:pt x="387" y="781"/>
                    <a:pt x="358" y="763"/>
                    <a:pt x="321" y="739"/>
                  </a:cubicBezTo>
                  <a:cubicBezTo>
                    <a:pt x="264" y="704"/>
                    <a:pt x="185" y="655"/>
                    <a:pt x="121" y="615"/>
                  </a:cubicBezTo>
                  <a:cubicBezTo>
                    <a:pt x="89" y="595"/>
                    <a:pt x="60" y="578"/>
                    <a:pt x="40" y="565"/>
                  </a:cubicBezTo>
                  <a:cubicBezTo>
                    <a:pt x="30" y="558"/>
                    <a:pt x="21" y="553"/>
                    <a:pt x="16" y="550"/>
                  </a:cubicBezTo>
                  <a:cubicBezTo>
                    <a:pt x="13" y="548"/>
                    <a:pt x="11" y="547"/>
                    <a:pt x="9" y="546"/>
                  </a:cubicBezTo>
                  <a:cubicBezTo>
                    <a:pt x="8" y="545"/>
                    <a:pt x="8" y="545"/>
                    <a:pt x="7" y="545"/>
                  </a:cubicBezTo>
                  <a:cubicBezTo>
                    <a:pt x="7" y="544"/>
                    <a:pt x="7" y="544"/>
                    <a:pt x="7" y="544"/>
                  </a:cubicBezTo>
                  <a:cubicBezTo>
                    <a:pt x="7" y="544"/>
                    <a:pt x="7" y="544"/>
                    <a:pt x="7" y="544"/>
                  </a:cubicBezTo>
                  <a:cubicBezTo>
                    <a:pt x="5" y="547"/>
                    <a:pt x="5" y="547"/>
                    <a:pt x="5" y="547"/>
                  </a:cubicBezTo>
                  <a:cubicBezTo>
                    <a:pt x="7" y="544"/>
                    <a:pt x="7" y="544"/>
                    <a:pt x="7" y="544"/>
                  </a:cubicBezTo>
                  <a:cubicBezTo>
                    <a:pt x="7" y="544"/>
                    <a:pt x="7" y="544"/>
                    <a:pt x="7" y="544"/>
                  </a:cubicBezTo>
                  <a:cubicBezTo>
                    <a:pt x="5" y="547"/>
                    <a:pt x="5" y="547"/>
                    <a:pt x="5" y="547"/>
                  </a:cubicBezTo>
                  <a:cubicBezTo>
                    <a:pt x="7" y="544"/>
                    <a:pt x="7" y="544"/>
                    <a:pt x="7" y="544"/>
                  </a:cubicBezTo>
                  <a:cubicBezTo>
                    <a:pt x="5" y="547"/>
                    <a:pt x="5" y="547"/>
                    <a:pt x="5" y="547"/>
                  </a:cubicBezTo>
                  <a:cubicBezTo>
                    <a:pt x="8" y="545"/>
                    <a:pt x="8" y="545"/>
                    <a:pt x="8" y="545"/>
                  </a:cubicBezTo>
                  <a:cubicBezTo>
                    <a:pt x="7" y="544"/>
                    <a:pt x="7" y="544"/>
                    <a:pt x="7" y="544"/>
                  </a:cubicBezTo>
                  <a:cubicBezTo>
                    <a:pt x="5" y="547"/>
                    <a:pt x="5" y="547"/>
                    <a:pt x="5" y="547"/>
                  </a:cubicBezTo>
                  <a:cubicBezTo>
                    <a:pt x="8" y="545"/>
                    <a:pt x="8" y="545"/>
                    <a:pt x="8" y="545"/>
                  </a:cubicBezTo>
                  <a:cubicBezTo>
                    <a:pt x="5" y="547"/>
                    <a:pt x="5" y="547"/>
                    <a:pt x="5" y="547"/>
                  </a:cubicBezTo>
                  <a:cubicBezTo>
                    <a:pt x="8" y="545"/>
                    <a:pt x="8" y="545"/>
                    <a:pt x="8" y="545"/>
                  </a:cubicBezTo>
                  <a:cubicBezTo>
                    <a:pt x="8" y="545"/>
                    <a:pt x="8" y="545"/>
                    <a:pt x="8" y="545"/>
                  </a:cubicBezTo>
                  <a:cubicBezTo>
                    <a:pt x="5" y="547"/>
                    <a:pt x="5" y="547"/>
                    <a:pt x="5" y="547"/>
                  </a:cubicBezTo>
                  <a:cubicBezTo>
                    <a:pt x="8" y="545"/>
                    <a:pt x="8" y="545"/>
                    <a:pt x="8" y="545"/>
                  </a:cubicBezTo>
                  <a:cubicBezTo>
                    <a:pt x="5" y="547"/>
                    <a:pt x="5" y="547"/>
                    <a:pt x="5" y="547"/>
                  </a:cubicBezTo>
                  <a:cubicBezTo>
                    <a:pt x="9" y="547"/>
                    <a:pt x="9" y="547"/>
                    <a:pt x="9" y="547"/>
                  </a:cubicBezTo>
                  <a:cubicBezTo>
                    <a:pt x="8" y="546"/>
                    <a:pt x="8" y="546"/>
                    <a:pt x="8" y="545"/>
                  </a:cubicBezTo>
                  <a:cubicBezTo>
                    <a:pt x="5" y="547"/>
                    <a:pt x="5" y="547"/>
                    <a:pt x="5" y="547"/>
                  </a:cubicBezTo>
                  <a:cubicBezTo>
                    <a:pt x="9" y="547"/>
                    <a:pt x="9" y="547"/>
                    <a:pt x="9" y="547"/>
                  </a:cubicBezTo>
                  <a:cubicBezTo>
                    <a:pt x="5" y="547"/>
                    <a:pt x="5" y="547"/>
                    <a:pt x="5" y="547"/>
                  </a:cubicBezTo>
                  <a:cubicBezTo>
                    <a:pt x="3" y="551"/>
                    <a:pt x="3" y="551"/>
                    <a:pt x="3" y="551"/>
                  </a:cubicBezTo>
                  <a:cubicBezTo>
                    <a:pt x="3" y="551"/>
                    <a:pt x="103" y="612"/>
                    <a:pt x="205" y="673"/>
                  </a:cubicBezTo>
                  <a:cubicBezTo>
                    <a:pt x="255" y="703"/>
                    <a:pt x="307" y="734"/>
                    <a:pt x="345" y="757"/>
                  </a:cubicBezTo>
                  <a:cubicBezTo>
                    <a:pt x="365" y="768"/>
                    <a:pt x="381" y="778"/>
                    <a:pt x="393" y="785"/>
                  </a:cubicBezTo>
                  <a:cubicBezTo>
                    <a:pt x="399" y="788"/>
                    <a:pt x="404" y="791"/>
                    <a:pt x="408" y="792"/>
                  </a:cubicBezTo>
                  <a:cubicBezTo>
                    <a:pt x="409" y="793"/>
                    <a:pt x="411" y="794"/>
                    <a:pt x="412" y="795"/>
                  </a:cubicBezTo>
                  <a:cubicBezTo>
                    <a:pt x="412" y="795"/>
                    <a:pt x="413" y="795"/>
                    <a:pt x="413" y="795"/>
                  </a:cubicBezTo>
                  <a:cubicBezTo>
                    <a:pt x="414" y="795"/>
                    <a:pt x="414" y="795"/>
                    <a:pt x="414" y="795"/>
                  </a:cubicBezTo>
                  <a:cubicBezTo>
                    <a:pt x="414" y="796"/>
                    <a:pt x="415" y="796"/>
                    <a:pt x="415" y="796"/>
                  </a:cubicBezTo>
                  <a:cubicBezTo>
                    <a:pt x="416" y="796"/>
                    <a:pt x="416" y="796"/>
                    <a:pt x="417" y="795"/>
                  </a:cubicBezTo>
                  <a:cubicBezTo>
                    <a:pt x="417" y="795"/>
                    <a:pt x="418" y="795"/>
                    <a:pt x="419" y="794"/>
                  </a:cubicBezTo>
                  <a:cubicBezTo>
                    <a:pt x="419" y="793"/>
                    <a:pt x="420" y="792"/>
                    <a:pt x="419" y="791"/>
                  </a:cubicBezTo>
                  <a:cubicBezTo>
                    <a:pt x="419" y="790"/>
                    <a:pt x="418" y="789"/>
                    <a:pt x="418" y="788"/>
                  </a:cubicBezTo>
                  <a:cubicBezTo>
                    <a:pt x="12" y="535"/>
                    <a:pt x="12" y="535"/>
                    <a:pt x="12" y="535"/>
                  </a:cubicBezTo>
                  <a:cubicBezTo>
                    <a:pt x="10" y="538"/>
                    <a:pt x="10" y="538"/>
                    <a:pt x="10" y="538"/>
                  </a:cubicBezTo>
                  <a:cubicBezTo>
                    <a:pt x="13" y="540"/>
                    <a:pt x="13" y="540"/>
                    <a:pt x="13" y="540"/>
                  </a:cubicBezTo>
                  <a:cubicBezTo>
                    <a:pt x="10" y="538"/>
                    <a:pt x="10" y="538"/>
                    <a:pt x="10" y="538"/>
                  </a:cubicBezTo>
                  <a:cubicBezTo>
                    <a:pt x="11" y="542"/>
                    <a:pt x="11" y="542"/>
                    <a:pt x="11" y="542"/>
                  </a:cubicBezTo>
                  <a:cubicBezTo>
                    <a:pt x="12" y="542"/>
                    <a:pt x="13" y="541"/>
                    <a:pt x="13" y="540"/>
                  </a:cubicBezTo>
                  <a:cubicBezTo>
                    <a:pt x="10" y="538"/>
                    <a:pt x="10" y="538"/>
                    <a:pt x="10" y="538"/>
                  </a:cubicBezTo>
                  <a:cubicBezTo>
                    <a:pt x="11" y="542"/>
                    <a:pt x="11" y="542"/>
                    <a:pt x="11" y="542"/>
                  </a:cubicBezTo>
                  <a:cubicBezTo>
                    <a:pt x="10" y="539"/>
                    <a:pt x="10" y="539"/>
                    <a:pt x="10" y="539"/>
                  </a:cubicBezTo>
                  <a:cubicBezTo>
                    <a:pt x="10" y="542"/>
                    <a:pt x="10" y="542"/>
                    <a:pt x="10" y="542"/>
                  </a:cubicBezTo>
                  <a:cubicBezTo>
                    <a:pt x="11" y="542"/>
                    <a:pt x="11" y="542"/>
                    <a:pt x="11" y="542"/>
                  </a:cubicBezTo>
                  <a:cubicBezTo>
                    <a:pt x="10" y="539"/>
                    <a:pt x="10" y="539"/>
                    <a:pt x="10" y="539"/>
                  </a:cubicBezTo>
                  <a:cubicBezTo>
                    <a:pt x="10" y="542"/>
                    <a:pt x="10" y="542"/>
                    <a:pt x="10" y="542"/>
                  </a:cubicBezTo>
                  <a:cubicBezTo>
                    <a:pt x="10" y="541"/>
                    <a:pt x="10" y="541"/>
                    <a:pt x="10" y="541"/>
                  </a:cubicBezTo>
                  <a:cubicBezTo>
                    <a:pt x="10" y="542"/>
                    <a:pt x="10" y="542"/>
                    <a:pt x="10" y="542"/>
                  </a:cubicBezTo>
                  <a:cubicBezTo>
                    <a:pt x="10" y="542"/>
                    <a:pt x="10" y="542"/>
                    <a:pt x="10" y="542"/>
                  </a:cubicBezTo>
                  <a:cubicBezTo>
                    <a:pt x="10" y="541"/>
                    <a:pt x="10" y="541"/>
                    <a:pt x="10" y="541"/>
                  </a:cubicBezTo>
                  <a:cubicBezTo>
                    <a:pt x="10" y="542"/>
                    <a:pt x="10" y="542"/>
                    <a:pt x="10" y="542"/>
                  </a:cubicBezTo>
                  <a:cubicBezTo>
                    <a:pt x="10" y="542"/>
                    <a:pt x="10" y="542"/>
                    <a:pt x="10" y="542"/>
                  </a:cubicBezTo>
                  <a:cubicBezTo>
                    <a:pt x="11" y="542"/>
                    <a:pt x="12" y="542"/>
                    <a:pt x="13" y="543"/>
                  </a:cubicBezTo>
                  <a:cubicBezTo>
                    <a:pt x="19" y="545"/>
                    <a:pt x="30" y="551"/>
                    <a:pt x="45" y="559"/>
                  </a:cubicBezTo>
                  <a:cubicBezTo>
                    <a:pt x="96" y="588"/>
                    <a:pt x="192" y="646"/>
                    <a:pt x="276" y="697"/>
                  </a:cubicBezTo>
                  <a:cubicBezTo>
                    <a:pt x="318" y="723"/>
                    <a:pt x="356" y="746"/>
                    <a:pt x="385" y="764"/>
                  </a:cubicBezTo>
                  <a:cubicBezTo>
                    <a:pt x="399" y="773"/>
                    <a:pt x="410" y="780"/>
                    <a:pt x="418" y="785"/>
                  </a:cubicBezTo>
                  <a:cubicBezTo>
                    <a:pt x="422" y="787"/>
                    <a:pt x="425" y="789"/>
                    <a:pt x="428" y="790"/>
                  </a:cubicBezTo>
                  <a:cubicBezTo>
                    <a:pt x="429" y="791"/>
                    <a:pt x="429" y="791"/>
                    <a:pt x="430" y="792"/>
                  </a:cubicBezTo>
                  <a:cubicBezTo>
                    <a:pt x="431" y="792"/>
                    <a:pt x="431" y="792"/>
                    <a:pt x="431" y="792"/>
                  </a:cubicBezTo>
                  <a:cubicBezTo>
                    <a:pt x="431" y="792"/>
                    <a:pt x="431" y="792"/>
                    <a:pt x="431" y="792"/>
                  </a:cubicBezTo>
                  <a:cubicBezTo>
                    <a:pt x="431" y="793"/>
                    <a:pt x="431" y="793"/>
                    <a:pt x="431" y="793"/>
                  </a:cubicBezTo>
                  <a:cubicBezTo>
                    <a:pt x="432" y="793"/>
                    <a:pt x="432" y="793"/>
                    <a:pt x="432" y="793"/>
                  </a:cubicBezTo>
                  <a:cubicBezTo>
                    <a:pt x="432" y="793"/>
                    <a:pt x="432" y="793"/>
                    <a:pt x="433" y="793"/>
                  </a:cubicBezTo>
                  <a:cubicBezTo>
                    <a:pt x="434" y="793"/>
                    <a:pt x="435" y="792"/>
                    <a:pt x="436" y="791"/>
                  </a:cubicBezTo>
                  <a:cubicBezTo>
                    <a:pt x="437" y="790"/>
                    <a:pt x="437" y="789"/>
                    <a:pt x="437" y="789"/>
                  </a:cubicBezTo>
                  <a:cubicBezTo>
                    <a:pt x="437" y="787"/>
                    <a:pt x="436" y="786"/>
                    <a:pt x="436" y="786"/>
                  </a:cubicBezTo>
                  <a:cubicBezTo>
                    <a:pt x="435" y="784"/>
                    <a:pt x="434" y="783"/>
                    <a:pt x="433" y="782"/>
                  </a:cubicBezTo>
                  <a:cubicBezTo>
                    <a:pt x="431" y="780"/>
                    <a:pt x="427" y="777"/>
                    <a:pt x="422" y="773"/>
                  </a:cubicBezTo>
                  <a:cubicBezTo>
                    <a:pt x="404" y="760"/>
                    <a:pt x="369" y="738"/>
                    <a:pt x="328" y="712"/>
                  </a:cubicBezTo>
                  <a:cubicBezTo>
                    <a:pt x="265" y="673"/>
                    <a:pt x="186" y="626"/>
                    <a:pt x="123" y="589"/>
                  </a:cubicBezTo>
                  <a:cubicBezTo>
                    <a:pt x="92" y="570"/>
                    <a:pt x="64" y="553"/>
                    <a:pt x="44" y="542"/>
                  </a:cubicBezTo>
                  <a:cubicBezTo>
                    <a:pt x="34" y="536"/>
                    <a:pt x="26" y="531"/>
                    <a:pt x="21" y="527"/>
                  </a:cubicBezTo>
                  <a:cubicBezTo>
                    <a:pt x="18" y="526"/>
                    <a:pt x="16" y="524"/>
                    <a:pt x="15" y="523"/>
                  </a:cubicBezTo>
                  <a:cubicBezTo>
                    <a:pt x="14" y="523"/>
                    <a:pt x="14" y="523"/>
                    <a:pt x="13" y="522"/>
                  </a:cubicBezTo>
                  <a:cubicBezTo>
                    <a:pt x="13" y="522"/>
                    <a:pt x="13" y="522"/>
                    <a:pt x="13" y="522"/>
                  </a:cubicBezTo>
                  <a:cubicBezTo>
                    <a:pt x="13" y="522"/>
                    <a:pt x="13" y="522"/>
                    <a:pt x="13" y="522"/>
                  </a:cubicBezTo>
                  <a:cubicBezTo>
                    <a:pt x="13" y="522"/>
                    <a:pt x="13" y="522"/>
                    <a:pt x="13" y="522"/>
                  </a:cubicBezTo>
                  <a:cubicBezTo>
                    <a:pt x="13" y="522"/>
                    <a:pt x="13" y="522"/>
                    <a:pt x="13" y="522"/>
                  </a:cubicBezTo>
                  <a:cubicBezTo>
                    <a:pt x="13" y="522"/>
                    <a:pt x="13" y="522"/>
                    <a:pt x="13" y="522"/>
                  </a:cubicBezTo>
                  <a:cubicBezTo>
                    <a:pt x="13" y="522"/>
                    <a:pt x="13" y="522"/>
                    <a:pt x="13" y="522"/>
                  </a:cubicBezTo>
                  <a:cubicBezTo>
                    <a:pt x="11" y="524"/>
                    <a:pt x="11" y="524"/>
                    <a:pt x="11" y="524"/>
                  </a:cubicBezTo>
                  <a:cubicBezTo>
                    <a:pt x="14" y="523"/>
                    <a:pt x="14" y="523"/>
                    <a:pt x="14" y="523"/>
                  </a:cubicBezTo>
                  <a:cubicBezTo>
                    <a:pt x="13" y="522"/>
                    <a:pt x="13" y="522"/>
                    <a:pt x="13" y="522"/>
                  </a:cubicBezTo>
                  <a:cubicBezTo>
                    <a:pt x="11" y="524"/>
                    <a:pt x="11" y="524"/>
                    <a:pt x="11" y="524"/>
                  </a:cubicBezTo>
                  <a:cubicBezTo>
                    <a:pt x="14" y="523"/>
                    <a:pt x="14" y="523"/>
                    <a:pt x="14" y="523"/>
                  </a:cubicBezTo>
                  <a:cubicBezTo>
                    <a:pt x="11" y="525"/>
                    <a:pt x="11" y="525"/>
                    <a:pt x="11" y="525"/>
                  </a:cubicBezTo>
                  <a:cubicBezTo>
                    <a:pt x="14" y="523"/>
                    <a:pt x="14" y="523"/>
                    <a:pt x="14" y="523"/>
                  </a:cubicBezTo>
                  <a:cubicBezTo>
                    <a:pt x="14" y="523"/>
                    <a:pt x="14" y="523"/>
                    <a:pt x="14" y="523"/>
                  </a:cubicBezTo>
                  <a:cubicBezTo>
                    <a:pt x="11" y="525"/>
                    <a:pt x="11" y="525"/>
                    <a:pt x="11" y="525"/>
                  </a:cubicBezTo>
                  <a:cubicBezTo>
                    <a:pt x="14" y="523"/>
                    <a:pt x="14" y="523"/>
                    <a:pt x="14" y="523"/>
                  </a:cubicBezTo>
                  <a:cubicBezTo>
                    <a:pt x="11" y="525"/>
                    <a:pt x="11" y="525"/>
                    <a:pt x="11" y="525"/>
                  </a:cubicBezTo>
                  <a:cubicBezTo>
                    <a:pt x="14" y="525"/>
                    <a:pt x="14" y="525"/>
                    <a:pt x="14" y="525"/>
                  </a:cubicBezTo>
                  <a:cubicBezTo>
                    <a:pt x="14" y="524"/>
                    <a:pt x="14" y="524"/>
                    <a:pt x="14" y="523"/>
                  </a:cubicBezTo>
                  <a:cubicBezTo>
                    <a:pt x="11" y="525"/>
                    <a:pt x="11" y="525"/>
                    <a:pt x="11" y="525"/>
                  </a:cubicBezTo>
                  <a:cubicBezTo>
                    <a:pt x="14" y="525"/>
                    <a:pt x="14" y="525"/>
                    <a:pt x="14" y="525"/>
                  </a:cubicBezTo>
                  <a:cubicBezTo>
                    <a:pt x="10" y="525"/>
                    <a:pt x="10" y="525"/>
                    <a:pt x="10" y="525"/>
                  </a:cubicBezTo>
                  <a:cubicBezTo>
                    <a:pt x="14" y="527"/>
                    <a:pt x="14" y="527"/>
                    <a:pt x="14" y="527"/>
                  </a:cubicBezTo>
                  <a:cubicBezTo>
                    <a:pt x="14" y="527"/>
                    <a:pt x="14" y="526"/>
                    <a:pt x="14" y="525"/>
                  </a:cubicBezTo>
                  <a:cubicBezTo>
                    <a:pt x="10" y="525"/>
                    <a:pt x="10" y="525"/>
                    <a:pt x="10" y="525"/>
                  </a:cubicBezTo>
                  <a:cubicBezTo>
                    <a:pt x="14" y="527"/>
                    <a:pt x="14" y="527"/>
                    <a:pt x="14" y="527"/>
                  </a:cubicBezTo>
                  <a:cubicBezTo>
                    <a:pt x="10" y="525"/>
                    <a:pt x="10" y="525"/>
                    <a:pt x="10" y="525"/>
                  </a:cubicBezTo>
                  <a:cubicBezTo>
                    <a:pt x="8" y="528"/>
                    <a:pt x="8" y="528"/>
                    <a:pt x="8" y="528"/>
                  </a:cubicBezTo>
                  <a:cubicBezTo>
                    <a:pt x="8" y="528"/>
                    <a:pt x="116" y="594"/>
                    <a:pt x="225" y="661"/>
                  </a:cubicBezTo>
                  <a:cubicBezTo>
                    <a:pt x="279" y="694"/>
                    <a:pt x="334" y="727"/>
                    <a:pt x="376" y="752"/>
                  </a:cubicBezTo>
                  <a:cubicBezTo>
                    <a:pt x="397" y="764"/>
                    <a:pt x="415" y="774"/>
                    <a:pt x="428" y="782"/>
                  </a:cubicBezTo>
                  <a:cubicBezTo>
                    <a:pt x="435" y="785"/>
                    <a:pt x="440" y="788"/>
                    <a:pt x="444" y="790"/>
                  </a:cubicBezTo>
                  <a:cubicBezTo>
                    <a:pt x="446" y="791"/>
                    <a:pt x="448" y="792"/>
                    <a:pt x="449" y="792"/>
                  </a:cubicBezTo>
                  <a:cubicBezTo>
                    <a:pt x="450" y="793"/>
                    <a:pt x="450" y="793"/>
                    <a:pt x="451" y="793"/>
                  </a:cubicBezTo>
                  <a:cubicBezTo>
                    <a:pt x="451" y="793"/>
                    <a:pt x="452" y="793"/>
                    <a:pt x="453" y="793"/>
                  </a:cubicBezTo>
                  <a:cubicBezTo>
                    <a:pt x="453" y="793"/>
                    <a:pt x="454" y="793"/>
                    <a:pt x="454" y="793"/>
                  </a:cubicBezTo>
                  <a:cubicBezTo>
                    <a:pt x="455" y="793"/>
                    <a:pt x="456" y="792"/>
                    <a:pt x="457" y="791"/>
                  </a:cubicBezTo>
                  <a:cubicBezTo>
                    <a:pt x="457" y="791"/>
                    <a:pt x="457" y="790"/>
                    <a:pt x="457" y="789"/>
                  </a:cubicBezTo>
                  <a:cubicBezTo>
                    <a:pt x="457" y="787"/>
                    <a:pt x="456" y="787"/>
                    <a:pt x="455" y="786"/>
                  </a:cubicBezTo>
                  <a:cubicBezTo>
                    <a:pt x="455" y="786"/>
                    <a:pt x="454" y="785"/>
                    <a:pt x="450" y="783"/>
                  </a:cubicBezTo>
                  <a:cubicBezTo>
                    <a:pt x="426" y="768"/>
                    <a:pt x="315" y="700"/>
                    <a:pt x="211" y="635"/>
                  </a:cubicBezTo>
                  <a:cubicBezTo>
                    <a:pt x="159" y="603"/>
                    <a:pt x="108" y="571"/>
                    <a:pt x="70" y="548"/>
                  </a:cubicBezTo>
                  <a:cubicBezTo>
                    <a:pt x="52" y="536"/>
                    <a:pt x="36" y="526"/>
                    <a:pt x="25" y="519"/>
                  </a:cubicBezTo>
                  <a:cubicBezTo>
                    <a:pt x="20" y="515"/>
                    <a:pt x="16" y="512"/>
                    <a:pt x="13" y="510"/>
                  </a:cubicBezTo>
                  <a:cubicBezTo>
                    <a:pt x="11" y="509"/>
                    <a:pt x="10" y="509"/>
                    <a:pt x="10" y="508"/>
                  </a:cubicBezTo>
                  <a:cubicBezTo>
                    <a:pt x="9" y="508"/>
                    <a:pt x="9" y="508"/>
                    <a:pt x="9" y="508"/>
                  </a:cubicBezTo>
                  <a:cubicBezTo>
                    <a:pt x="8" y="509"/>
                    <a:pt x="8" y="509"/>
                    <a:pt x="8" y="509"/>
                  </a:cubicBezTo>
                  <a:cubicBezTo>
                    <a:pt x="9" y="508"/>
                    <a:pt x="9" y="508"/>
                    <a:pt x="9" y="508"/>
                  </a:cubicBezTo>
                  <a:cubicBezTo>
                    <a:pt x="9" y="508"/>
                    <a:pt x="9" y="508"/>
                    <a:pt x="9" y="508"/>
                  </a:cubicBezTo>
                  <a:cubicBezTo>
                    <a:pt x="8" y="509"/>
                    <a:pt x="8" y="509"/>
                    <a:pt x="8" y="509"/>
                  </a:cubicBezTo>
                  <a:cubicBezTo>
                    <a:pt x="9" y="508"/>
                    <a:pt x="9" y="508"/>
                    <a:pt x="9" y="508"/>
                  </a:cubicBezTo>
                  <a:cubicBezTo>
                    <a:pt x="7" y="510"/>
                    <a:pt x="7" y="510"/>
                    <a:pt x="7" y="510"/>
                  </a:cubicBezTo>
                  <a:cubicBezTo>
                    <a:pt x="10" y="508"/>
                    <a:pt x="10" y="508"/>
                    <a:pt x="10" y="508"/>
                  </a:cubicBezTo>
                  <a:cubicBezTo>
                    <a:pt x="9" y="508"/>
                    <a:pt x="9" y="508"/>
                    <a:pt x="9" y="508"/>
                  </a:cubicBezTo>
                  <a:cubicBezTo>
                    <a:pt x="7" y="510"/>
                    <a:pt x="7" y="510"/>
                    <a:pt x="7" y="510"/>
                  </a:cubicBezTo>
                  <a:cubicBezTo>
                    <a:pt x="10" y="508"/>
                    <a:pt x="10" y="508"/>
                    <a:pt x="10" y="508"/>
                  </a:cubicBezTo>
                  <a:cubicBezTo>
                    <a:pt x="6" y="510"/>
                    <a:pt x="6" y="510"/>
                    <a:pt x="6" y="510"/>
                  </a:cubicBezTo>
                  <a:cubicBezTo>
                    <a:pt x="10" y="510"/>
                    <a:pt x="10" y="510"/>
                    <a:pt x="10" y="510"/>
                  </a:cubicBezTo>
                  <a:cubicBezTo>
                    <a:pt x="10" y="509"/>
                    <a:pt x="10" y="509"/>
                    <a:pt x="10" y="508"/>
                  </a:cubicBezTo>
                  <a:cubicBezTo>
                    <a:pt x="6" y="510"/>
                    <a:pt x="6" y="510"/>
                    <a:pt x="6" y="510"/>
                  </a:cubicBezTo>
                  <a:cubicBezTo>
                    <a:pt x="10" y="510"/>
                    <a:pt x="10" y="510"/>
                    <a:pt x="10" y="510"/>
                  </a:cubicBezTo>
                  <a:cubicBezTo>
                    <a:pt x="6" y="510"/>
                    <a:pt x="6" y="510"/>
                    <a:pt x="6" y="510"/>
                  </a:cubicBezTo>
                  <a:cubicBezTo>
                    <a:pt x="9" y="512"/>
                    <a:pt x="9" y="512"/>
                    <a:pt x="9" y="512"/>
                  </a:cubicBezTo>
                  <a:cubicBezTo>
                    <a:pt x="10" y="511"/>
                    <a:pt x="10" y="511"/>
                    <a:pt x="10" y="510"/>
                  </a:cubicBezTo>
                  <a:cubicBezTo>
                    <a:pt x="6" y="510"/>
                    <a:pt x="6" y="510"/>
                    <a:pt x="6" y="510"/>
                  </a:cubicBezTo>
                  <a:cubicBezTo>
                    <a:pt x="9" y="512"/>
                    <a:pt x="9" y="512"/>
                    <a:pt x="9" y="512"/>
                  </a:cubicBezTo>
                  <a:cubicBezTo>
                    <a:pt x="9" y="512"/>
                    <a:pt x="9" y="512"/>
                    <a:pt x="9" y="512"/>
                  </a:cubicBezTo>
                  <a:cubicBezTo>
                    <a:pt x="6" y="510"/>
                    <a:pt x="6" y="510"/>
                    <a:pt x="6" y="510"/>
                  </a:cubicBezTo>
                  <a:cubicBezTo>
                    <a:pt x="7" y="514"/>
                    <a:pt x="7" y="514"/>
                    <a:pt x="7" y="514"/>
                  </a:cubicBezTo>
                  <a:cubicBezTo>
                    <a:pt x="8" y="513"/>
                    <a:pt x="9" y="513"/>
                    <a:pt x="9" y="512"/>
                  </a:cubicBezTo>
                  <a:cubicBezTo>
                    <a:pt x="6" y="510"/>
                    <a:pt x="6" y="510"/>
                    <a:pt x="6" y="510"/>
                  </a:cubicBezTo>
                  <a:cubicBezTo>
                    <a:pt x="7" y="514"/>
                    <a:pt x="7" y="514"/>
                    <a:pt x="7" y="514"/>
                  </a:cubicBezTo>
                  <a:cubicBezTo>
                    <a:pt x="6" y="510"/>
                    <a:pt x="6" y="510"/>
                    <a:pt x="6" y="510"/>
                  </a:cubicBezTo>
                  <a:cubicBezTo>
                    <a:pt x="6" y="514"/>
                    <a:pt x="6" y="514"/>
                    <a:pt x="6" y="514"/>
                  </a:cubicBezTo>
                  <a:cubicBezTo>
                    <a:pt x="6" y="514"/>
                    <a:pt x="7" y="514"/>
                    <a:pt x="7" y="514"/>
                  </a:cubicBezTo>
                  <a:cubicBezTo>
                    <a:pt x="6" y="510"/>
                    <a:pt x="6" y="510"/>
                    <a:pt x="6" y="510"/>
                  </a:cubicBezTo>
                  <a:cubicBezTo>
                    <a:pt x="6" y="514"/>
                    <a:pt x="6" y="514"/>
                    <a:pt x="6" y="514"/>
                  </a:cubicBezTo>
                  <a:cubicBezTo>
                    <a:pt x="6" y="511"/>
                    <a:pt x="6" y="511"/>
                    <a:pt x="6" y="511"/>
                  </a:cubicBezTo>
                  <a:cubicBezTo>
                    <a:pt x="5" y="514"/>
                    <a:pt x="5" y="514"/>
                    <a:pt x="5" y="514"/>
                  </a:cubicBezTo>
                  <a:cubicBezTo>
                    <a:pt x="5" y="514"/>
                    <a:pt x="5" y="514"/>
                    <a:pt x="6" y="514"/>
                  </a:cubicBezTo>
                  <a:cubicBezTo>
                    <a:pt x="6" y="511"/>
                    <a:pt x="6" y="511"/>
                    <a:pt x="6" y="511"/>
                  </a:cubicBezTo>
                  <a:cubicBezTo>
                    <a:pt x="5" y="514"/>
                    <a:pt x="5" y="514"/>
                    <a:pt x="5" y="514"/>
                  </a:cubicBezTo>
                  <a:cubicBezTo>
                    <a:pt x="5" y="513"/>
                    <a:pt x="5" y="513"/>
                    <a:pt x="5" y="513"/>
                  </a:cubicBezTo>
                  <a:cubicBezTo>
                    <a:pt x="5" y="514"/>
                    <a:pt x="5" y="514"/>
                    <a:pt x="5" y="514"/>
                  </a:cubicBezTo>
                  <a:cubicBezTo>
                    <a:pt x="5" y="514"/>
                    <a:pt x="5" y="514"/>
                    <a:pt x="5" y="514"/>
                  </a:cubicBezTo>
                  <a:cubicBezTo>
                    <a:pt x="5" y="513"/>
                    <a:pt x="5" y="513"/>
                    <a:pt x="5" y="513"/>
                  </a:cubicBezTo>
                  <a:cubicBezTo>
                    <a:pt x="5" y="514"/>
                    <a:pt x="5" y="514"/>
                    <a:pt x="5" y="514"/>
                  </a:cubicBezTo>
                  <a:cubicBezTo>
                    <a:pt x="5" y="514"/>
                    <a:pt x="5" y="514"/>
                    <a:pt x="5" y="514"/>
                  </a:cubicBezTo>
                  <a:cubicBezTo>
                    <a:pt x="6" y="514"/>
                    <a:pt x="7" y="514"/>
                    <a:pt x="8" y="515"/>
                  </a:cubicBezTo>
                  <a:cubicBezTo>
                    <a:pt x="13" y="518"/>
                    <a:pt x="24" y="525"/>
                    <a:pt x="39" y="534"/>
                  </a:cubicBezTo>
                  <a:cubicBezTo>
                    <a:pt x="92" y="567"/>
                    <a:pt x="196" y="632"/>
                    <a:pt x="290" y="689"/>
                  </a:cubicBezTo>
                  <a:cubicBezTo>
                    <a:pt x="336" y="717"/>
                    <a:pt x="381" y="744"/>
                    <a:pt x="415" y="763"/>
                  </a:cubicBezTo>
                  <a:cubicBezTo>
                    <a:pt x="432" y="773"/>
                    <a:pt x="446" y="781"/>
                    <a:pt x="457" y="786"/>
                  </a:cubicBezTo>
                  <a:cubicBezTo>
                    <a:pt x="462" y="789"/>
                    <a:pt x="467" y="791"/>
                    <a:pt x="471" y="793"/>
                  </a:cubicBezTo>
                  <a:cubicBezTo>
                    <a:pt x="473" y="793"/>
                    <a:pt x="474" y="794"/>
                    <a:pt x="476" y="795"/>
                  </a:cubicBezTo>
                  <a:cubicBezTo>
                    <a:pt x="477" y="795"/>
                    <a:pt x="478" y="795"/>
                    <a:pt x="480" y="795"/>
                  </a:cubicBezTo>
                  <a:cubicBezTo>
                    <a:pt x="480" y="795"/>
                    <a:pt x="481" y="795"/>
                    <a:pt x="482" y="795"/>
                  </a:cubicBezTo>
                  <a:cubicBezTo>
                    <a:pt x="483" y="795"/>
                    <a:pt x="484" y="794"/>
                    <a:pt x="484" y="793"/>
                  </a:cubicBezTo>
                  <a:cubicBezTo>
                    <a:pt x="485" y="792"/>
                    <a:pt x="485" y="791"/>
                    <a:pt x="485" y="790"/>
                  </a:cubicBezTo>
                  <a:cubicBezTo>
                    <a:pt x="485" y="789"/>
                    <a:pt x="484" y="788"/>
                    <a:pt x="483" y="788"/>
                  </a:cubicBezTo>
                  <a:cubicBezTo>
                    <a:pt x="483" y="788"/>
                    <a:pt x="476" y="783"/>
                    <a:pt x="463" y="775"/>
                  </a:cubicBezTo>
                  <a:cubicBezTo>
                    <a:pt x="417" y="747"/>
                    <a:pt x="304" y="676"/>
                    <a:pt x="202" y="612"/>
                  </a:cubicBezTo>
                  <a:cubicBezTo>
                    <a:pt x="151" y="580"/>
                    <a:pt x="103" y="550"/>
                    <a:pt x="67" y="528"/>
                  </a:cubicBezTo>
                  <a:cubicBezTo>
                    <a:pt x="49" y="517"/>
                    <a:pt x="35" y="508"/>
                    <a:pt x="25" y="501"/>
                  </a:cubicBezTo>
                  <a:cubicBezTo>
                    <a:pt x="20" y="498"/>
                    <a:pt x="16" y="496"/>
                    <a:pt x="13" y="494"/>
                  </a:cubicBezTo>
                  <a:cubicBezTo>
                    <a:pt x="12" y="493"/>
                    <a:pt x="11" y="492"/>
                    <a:pt x="10" y="492"/>
                  </a:cubicBezTo>
                  <a:cubicBezTo>
                    <a:pt x="9" y="492"/>
                    <a:pt x="9" y="492"/>
                    <a:pt x="9" y="492"/>
                  </a:cubicBezTo>
                  <a:cubicBezTo>
                    <a:pt x="9" y="491"/>
                    <a:pt x="9" y="491"/>
                    <a:pt x="9" y="491"/>
                  </a:cubicBezTo>
                  <a:cubicBezTo>
                    <a:pt x="9" y="491"/>
                    <a:pt x="9" y="491"/>
                    <a:pt x="9" y="491"/>
                  </a:cubicBezTo>
                  <a:cubicBezTo>
                    <a:pt x="8" y="494"/>
                    <a:pt x="8" y="494"/>
                    <a:pt x="8" y="494"/>
                  </a:cubicBezTo>
                  <a:cubicBezTo>
                    <a:pt x="9" y="492"/>
                    <a:pt x="9" y="492"/>
                    <a:pt x="9" y="492"/>
                  </a:cubicBezTo>
                  <a:cubicBezTo>
                    <a:pt x="9" y="491"/>
                    <a:pt x="9" y="491"/>
                    <a:pt x="9" y="491"/>
                  </a:cubicBezTo>
                  <a:cubicBezTo>
                    <a:pt x="8" y="494"/>
                    <a:pt x="8" y="494"/>
                    <a:pt x="8" y="494"/>
                  </a:cubicBezTo>
                  <a:cubicBezTo>
                    <a:pt x="9" y="492"/>
                    <a:pt x="9" y="492"/>
                    <a:pt x="9" y="492"/>
                  </a:cubicBezTo>
                  <a:cubicBezTo>
                    <a:pt x="7" y="494"/>
                    <a:pt x="7" y="494"/>
                    <a:pt x="7" y="494"/>
                  </a:cubicBezTo>
                  <a:cubicBezTo>
                    <a:pt x="10" y="492"/>
                    <a:pt x="10" y="492"/>
                    <a:pt x="10" y="492"/>
                  </a:cubicBezTo>
                  <a:cubicBezTo>
                    <a:pt x="9" y="492"/>
                    <a:pt x="9" y="492"/>
                    <a:pt x="9" y="492"/>
                  </a:cubicBezTo>
                  <a:cubicBezTo>
                    <a:pt x="7" y="494"/>
                    <a:pt x="7" y="494"/>
                    <a:pt x="7" y="494"/>
                  </a:cubicBezTo>
                  <a:cubicBezTo>
                    <a:pt x="10" y="492"/>
                    <a:pt x="10" y="492"/>
                    <a:pt x="10" y="492"/>
                  </a:cubicBezTo>
                  <a:cubicBezTo>
                    <a:pt x="7" y="495"/>
                    <a:pt x="7" y="495"/>
                    <a:pt x="7" y="495"/>
                  </a:cubicBezTo>
                  <a:cubicBezTo>
                    <a:pt x="10" y="492"/>
                    <a:pt x="10" y="492"/>
                    <a:pt x="10" y="492"/>
                  </a:cubicBezTo>
                  <a:cubicBezTo>
                    <a:pt x="10" y="492"/>
                    <a:pt x="10" y="492"/>
                    <a:pt x="10" y="492"/>
                  </a:cubicBezTo>
                  <a:cubicBezTo>
                    <a:pt x="7" y="495"/>
                    <a:pt x="7" y="495"/>
                    <a:pt x="7" y="495"/>
                  </a:cubicBezTo>
                  <a:cubicBezTo>
                    <a:pt x="10" y="492"/>
                    <a:pt x="10" y="492"/>
                    <a:pt x="10" y="492"/>
                  </a:cubicBezTo>
                  <a:cubicBezTo>
                    <a:pt x="7" y="495"/>
                    <a:pt x="7" y="495"/>
                    <a:pt x="7" y="495"/>
                  </a:cubicBezTo>
                  <a:cubicBezTo>
                    <a:pt x="7" y="495"/>
                    <a:pt x="7" y="495"/>
                    <a:pt x="7" y="495"/>
                  </a:cubicBezTo>
                  <a:cubicBezTo>
                    <a:pt x="10" y="497"/>
                    <a:pt x="10" y="497"/>
                    <a:pt x="10" y="497"/>
                  </a:cubicBezTo>
                  <a:cubicBezTo>
                    <a:pt x="7" y="495"/>
                    <a:pt x="7" y="495"/>
                    <a:pt x="7" y="495"/>
                  </a:cubicBezTo>
                  <a:cubicBezTo>
                    <a:pt x="8" y="498"/>
                    <a:pt x="8" y="498"/>
                    <a:pt x="8" y="498"/>
                  </a:cubicBezTo>
                  <a:cubicBezTo>
                    <a:pt x="9" y="498"/>
                    <a:pt x="10" y="498"/>
                    <a:pt x="10" y="497"/>
                  </a:cubicBezTo>
                  <a:cubicBezTo>
                    <a:pt x="7" y="495"/>
                    <a:pt x="7" y="495"/>
                    <a:pt x="7" y="495"/>
                  </a:cubicBezTo>
                  <a:cubicBezTo>
                    <a:pt x="8" y="498"/>
                    <a:pt x="8" y="498"/>
                    <a:pt x="8" y="498"/>
                  </a:cubicBezTo>
                  <a:cubicBezTo>
                    <a:pt x="7" y="495"/>
                    <a:pt x="7" y="495"/>
                    <a:pt x="7" y="495"/>
                  </a:cubicBezTo>
                  <a:cubicBezTo>
                    <a:pt x="7" y="498"/>
                    <a:pt x="7" y="498"/>
                    <a:pt x="7" y="498"/>
                  </a:cubicBezTo>
                  <a:cubicBezTo>
                    <a:pt x="7" y="498"/>
                    <a:pt x="8" y="498"/>
                    <a:pt x="8" y="498"/>
                  </a:cubicBezTo>
                  <a:cubicBezTo>
                    <a:pt x="7" y="495"/>
                    <a:pt x="7" y="495"/>
                    <a:pt x="7" y="495"/>
                  </a:cubicBezTo>
                  <a:cubicBezTo>
                    <a:pt x="7" y="498"/>
                    <a:pt x="7" y="498"/>
                    <a:pt x="7" y="498"/>
                  </a:cubicBezTo>
                  <a:cubicBezTo>
                    <a:pt x="7" y="495"/>
                    <a:pt x="7" y="495"/>
                    <a:pt x="7" y="495"/>
                  </a:cubicBezTo>
                  <a:cubicBezTo>
                    <a:pt x="6" y="498"/>
                    <a:pt x="6" y="498"/>
                    <a:pt x="6" y="498"/>
                  </a:cubicBezTo>
                  <a:cubicBezTo>
                    <a:pt x="6" y="498"/>
                    <a:pt x="6" y="498"/>
                    <a:pt x="7" y="498"/>
                  </a:cubicBezTo>
                  <a:cubicBezTo>
                    <a:pt x="7" y="495"/>
                    <a:pt x="7" y="495"/>
                    <a:pt x="7" y="495"/>
                  </a:cubicBezTo>
                  <a:cubicBezTo>
                    <a:pt x="6" y="498"/>
                    <a:pt x="6" y="498"/>
                    <a:pt x="6" y="498"/>
                  </a:cubicBezTo>
                  <a:cubicBezTo>
                    <a:pt x="7" y="496"/>
                    <a:pt x="7" y="496"/>
                    <a:pt x="7" y="496"/>
                  </a:cubicBezTo>
                  <a:cubicBezTo>
                    <a:pt x="6" y="498"/>
                    <a:pt x="6" y="498"/>
                    <a:pt x="6" y="498"/>
                  </a:cubicBezTo>
                  <a:cubicBezTo>
                    <a:pt x="6" y="498"/>
                    <a:pt x="6" y="498"/>
                    <a:pt x="6" y="498"/>
                  </a:cubicBezTo>
                  <a:cubicBezTo>
                    <a:pt x="7" y="496"/>
                    <a:pt x="7" y="496"/>
                    <a:pt x="7" y="496"/>
                  </a:cubicBezTo>
                  <a:cubicBezTo>
                    <a:pt x="6" y="498"/>
                    <a:pt x="6" y="498"/>
                    <a:pt x="6" y="498"/>
                  </a:cubicBezTo>
                  <a:cubicBezTo>
                    <a:pt x="6" y="497"/>
                    <a:pt x="6" y="497"/>
                    <a:pt x="6" y="497"/>
                  </a:cubicBezTo>
                  <a:cubicBezTo>
                    <a:pt x="6" y="498"/>
                    <a:pt x="6" y="498"/>
                    <a:pt x="6" y="498"/>
                  </a:cubicBezTo>
                  <a:cubicBezTo>
                    <a:pt x="6" y="498"/>
                    <a:pt x="6" y="498"/>
                    <a:pt x="6" y="498"/>
                  </a:cubicBezTo>
                  <a:cubicBezTo>
                    <a:pt x="6" y="497"/>
                    <a:pt x="6" y="497"/>
                    <a:pt x="6" y="497"/>
                  </a:cubicBezTo>
                  <a:cubicBezTo>
                    <a:pt x="6" y="498"/>
                    <a:pt x="6" y="498"/>
                    <a:pt x="6" y="498"/>
                  </a:cubicBezTo>
                  <a:cubicBezTo>
                    <a:pt x="6" y="498"/>
                    <a:pt x="7" y="499"/>
                    <a:pt x="8" y="499"/>
                  </a:cubicBezTo>
                  <a:cubicBezTo>
                    <a:pt x="17" y="505"/>
                    <a:pt x="53" y="526"/>
                    <a:pt x="102" y="555"/>
                  </a:cubicBezTo>
                  <a:cubicBezTo>
                    <a:pt x="174" y="598"/>
                    <a:pt x="274" y="658"/>
                    <a:pt x="357" y="707"/>
                  </a:cubicBezTo>
                  <a:cubicBezTo>
                    <a:pt x="398" y="731"/>
                    <a:pt x="435" y="753"/>
                    <a:pt x="461" y="769"/>
                  </a:cubicBezTo>
                  <a:cubicBezTo>
                    <a:pt x="475" y="777"/>
                    <a:pt x="485" y="783"/>
                    <a:pt x="493" y="788"/>
                  </a:cubicBezTo>
                  <a:cubicBezTo>
                    <a:pt x="496" y="790"/>
                    <a:pt x="499" y="791"/>
                    <a:pt x="501" y="793"/>
                  </a:cubicBezTo>
                  <a:cubicBezTo>
                    <a:pt x="502" y="793"/>
                    <a:pt x="503" y="794"/>
                    <a:pt x="503" y="794"/>
                  </a:cubicBezTo>
                  <a:cubicBezTo>
                    <a:pt x="504" y="794"/>
                    <a:pt x="504" y="794"/>
                    <a:pt x="504" y="794"/>
                  </a:cubicBezTo>
                  <a:cubicBezTo>
                    <a:pt x="504" y="794"/>
                    <a:pt x="504" y="794"/>
                    <a:pt x="504" y="794"/>
                  </a:cubicBezTo>
                  <a:cubicBezTo>
                    <a:pt x="505" y="795"/>
                    <a:pt x="505" y="795"/>
                    <a:pt x="505" y="795"/>
                  </a:cubicBezTo>
                  <a:cubicBezTo>
                    <a:pt x="505" y="795"/>
                    <a:pt x="505" y="795"/>
                    <a:pt x="505" y="795"/>
                  </a:cubicBezTo>
                  <a:cubicBezTo>
                    <a:pt x="505" y="795"/>
                    <a:pt x="505" y="795"/>
                    <a:pt x="506" y="795"/>
                  </a:cubicBezTo>
                  <a:cubicBezTo>
                    <a:pt x="508" y="795"/>
                    <a:pt x="509" y="794"/>
                    <a:pt x="509" y="793"/>
                  </a:cubicBezTo>
                  <a:cubicBezTo>
                    <a:pt x="510" y="792"/>
                    <a:pt x="510" y="791"/>
                    <a:pt x="510" y="790"/>
                  </a:cubicBezTo>
                  <a:cubicBezTo>
                    <a:pt x="510" y="789"/>
                    <a:pt x="510" y="788"/>
                    <a:pt x="509" y="787"/>
                  </a:cubicBezTo>
                  <a:cubicBezTo>
                    <a:pt x="509" y="786"/>
                    <a:pt x="508" y="784"/>
                    <a:pt x="506" y="783"/>
                  </a:cubicBezTo>
                  <a:cubicBezTo>
                    <a:pt x="503" y="780"/>
                    <a:pt x="499" y="776"/>
                    <a:pt x="493" y="772"/>
                  </a:cubicBezTo>
                  <a:cubicBezTo>
                    <a:pt x="472" y="755"/>
                    <a:pt x="431" y="728"/>
                    <a:pt x="381" y="697"/>
                  </a:cubicBezTo>
                  <a:cubicBezTo>
                    <a:pt x="232" y="605"/>
                    <a:pt x="7" y="474"/>
                    <a:pt x="7" y="474"/>
                  </a:cubicBezTo>
                  <a:cubicBezTo>
                    <a:pt x="5" y="473"/>
                    <a:pt x="3" y="474"/>
                    <a:pt x="2" y="476"/>
                  </a:cubicBezTo>
                  <a:cubicBezTo>
                    <a:pt x="1" y="478"/>
                    <a:pt x="1" y="480"/>
                    <a:pt x="3" y="481"/>
                  </a:cubicBezTo>
                  <a:cubicBezTo>
                    <a:pt x="533" y="793"/>
                    <a:pt x="533" y="793"/>
                    <a:pt x="533" y="793"/>
                  </a:cubicBezTo>
                  <a:cubicBezTo>
                    <a:pt x="534" y="794"/>
                    <a:pt x="537" y="794"/>
                    <a:pt x="538" y="792"/>
                  </a:cubicBezTo>
                  <a:cubicBezTo>
                    <a:pt x="538" y="791"/>
                    <a:pt x="538" y="790"/>
                    <a:pt x="538" y="790"/>
                  </a:cubicBezTo>
                  <a:cubicBezTo>
                    <a:pt x="538" y="789"/>
                    <a:pt x="538" y="788"/>
                    <a:pt x="538" y="788"/>
                  </a:cubicBezTo>
                  <a:cubicBezTo>
                    <a:pt x="537" y="787"/>
                    <a:pt x="537" y="787"/>
                    <a:pt x="537" y="787"/>
                  </a:cubicBezTo>
                  <a:cubicBezTo>
                    <a:pt x="537" y="786"/>
                    <a:pt x="536" y="786"/>
                    <a:pt x="536" y="786"/>
                  </a:cubicBezTo>
                  <a:cubicBezTo>
                    <a:pt x="534" y="784"/>
                    <a:pt x="530" y="782"/>
                    <a:pt x="525" y="779"/>
                  </a:cubicBezTo>
                  <a:cubicBezTo>
                    <a:pt x="486" y="755"/>
                    <a:pt x="357" y="679"/>
                    <a:pt x="238" y="606"/>
                  </a:cubicBezTo>
                  <a:cubicBezTo>
                    <a:pt x="178" y="570"/>
                    <a:pt x="121" y="535"/>
                    <a:pt x="78" y="508"/>
                  </a:cubicBezTo>
                  <a:cubicBezTo>
                    <a:pt x="57" y="494"/>
                    <a:pt x="40" y="483"/>
                    <a:pt x="28" y="474"/>
                  </a:cubicBezTo>
                  <a:cubicBezTo>
                    <a:pt x="22" y="470"/>
                    <a:pt x="17" y="466"/>
                    <a:pt x="14" y="463"/>
                  </a:cubicBezTo>
                  <a:cubicBezTo>
                    <a:pt x="12" y="462"/>
                    <a:pt x="11" y="461"/>
                    <a:pt x="11" y="460"/>
                  </a:cubicBezTo>
                  <a:cubicBezTo>
                    <a:pt x="10" y="460"/>
                    <a:pt x="10" y="460"/>
                    <a:pt x="10" y="460"/>
                  </a:cubicBezTo>
                  <a:cubicBezTo>
                    <a:pt x="10" y="460"/>
                    <a:pt x="10" y="460"/>
                    <a:pt x="10" y="460"/>
                  </a:cubicBezTo>
                  <a:cubicBezTo>
                    <a:pt x="10" y="460"/>
                    <a:pt x="10" y="460"/>
                    <a:pt x="10" y="460"/>
                  </a:cubicBezTo>
                  <a:cubicBezTo>
                    <a:pt x="10" y="460"/>
                    <a:pt x="10" y="460"/>
                    <a:pt x="10" y="460"/>
                  </a:cubicBezTo>
                  <a:cubicBezTo>
                    <a:pt x="10" y="460"/>
                    <a:pt x="10" y="460"/>
                    <a:pt x="10" y="460"/>
                  </a:cubicBezTo>
                  <a:cubicBezTo>
                    <a:pt x="10" y="460"/>
                    <a:pt x="10" y="460"/>
                    <a:pt x="10" y="460"/>
                  </a:cubicBezTo>
                  <a:cubicBezTo>
                    <a:pt x="8" y="460"/>
                    <a:pt x="8" y="460"/>
                    <a:pt x="8" y="460"/>
                  </a:cubicBezTo>
                  <a:cubicBezTo>
                    <a:pt x="10" y="460"/>
                    <a:pt x="10" y="460"/>
                    <a:pt x="10" y="460"/>
                  </a:cubicBezTo>
                  <a:cubicBezTo>
                    <a:pt x="10" y="460"/>
                    <a:pt x="10" y="460"/>
                    <a:pt x="10" y="460"/>
                  </a:cubicBezTo>
                  <a:cubicBezTo>
                    <a:pt x="8" y="460"/>
                    <a:pt x="8" y="460"/>
                    <a:pt x="8" y="460"/>
                  </a:cubicBezTo>
                  <a:cubicBezTo>
                    <a:pt x="10" y="460"/>
                    <a:pt x="10" y="460"/>
                    <a:pt x="10" y="460"/>
                  </a:cubicBezTo>
                  <a:cubicBezTo>
                    <a:pt x="7" y="460"/>
                    <a:pt x="7" y="460"/>
                    <a:pt x="7" y="460"/>
                  </a:cubicBezTo>
                  <a:cubicBezTo>
                    <a:pt x="10" y="462"/>
                    <a:pt x="10" y="462"/>
                    <a:pt x="10" y="462"/>
                  </a:cubicBezTo>
                  <a:cubicBezTo>
                    <a:pt x="10" y="461"/>
                    <a:pt x="10" y="461"/>
                    <a:pt x="10" y="460"/>
                  </a:cubicBezTo>
                  <a:cubicBezTo>
                    <a:pt x="7" y="460"/>
                    <a:pt x="7" y="460"/>
                    <a:pt x="7" y="460"/>
                  </a:cubicBezTo>
                  <a:cubicBezTo>
                    <a:pt x="10" y="462"/>
                    <a:pt x="10" y="462"/>
                    <a:pt x="10" y="462"/>
                  </a:cubicBezTo>
                  <a:cubicBezTo>
                    <a:pt x="7" y="460"/>
                    <a:pt x="7" y="460"/>
                    <a:pt x="7" y="460"/>
                  </a:cubicBezTo>
                  <a:cubicBezTo>
                    <a:pt x="5" y="463"/>
                    <a:pt x="5" y="463"/>
                    <a:pt x="5" y="463"/>
                  </a:cubicBezTo>
                  <a:cubicBezTo>
                    <a:pt x="564" y="794"/>
                    <a:pt x="564" y="794"/>
                    <a:pt x="564" y="794"/>
                  </a:cubicBezTo>
                  <a:cubicBezTo>
                    <a:pt x="565" y="794"/>
                    <a:pt x="566" y="794"/>
                    <a:pt x="567" y="794"/>
                  </a:cubicBezTo>
                  <a:cubicBezTo>
                    <a:pt x="568" y="794"/>
                    <a:pt x="569" y="793"/>
                    <a:pt x="570" y="792"/>
                  </a:cubicBezTo>
                  <a:cubicBezTo>
                    <a:pt x="570" y="792"/>
                    <a:pt x="570" y="791"/>
                    <a:pt x="570" y="790"/>
                  </a:cubicBezTo>
                  <a:cubicBezTo>
                    <a:pt x="570" y="789"/>
                    <a:pt x="570" y="789"/>
                    <a:pt x="570" y="789"/>
                  </a:cubicBezTo>
                  <a:cubicBezTo>
                    <a:pt x="569" y="788"/>
                    <a:pt x="569" y="788"/>
                    <a:pt x="569" y="788"/>
                  </a:cubicBezTo>
                  <a:cubicBezTo>
                    <a:pt x="568" y="787"/>
                    <a:pt x="568" y="787"/>
                    <a:pt x="568" y="787"/>
                  </a:cubicBezTo>
                  <a:cubicBezTo>
                    <a:pt x="568" y="787"/>
                    <a:pt x="567" y="786"/>
                    <a:pt x="565" y="785"/>
                  </a:cubicBezTo>
                  <a:cubicBezTo>
                    <a:pt x="554" y="777"/>
                    <a:pt x="514" y="752"/>
                    <a:pt x="459" y="718"/>
                  </a:cubicBezTo>
                  <a:cubicBezTo>
                    <a:pt x="297" y="616"/>
                    <a:pt x="10" y="438"/>
                    <a:pt x="10" y="438"/>
                  </a:cubicBezTo>
                  <a:cubicBezTo>
                    <a:pt x="8" y="442"/>
                    <a:pt x="8" y="442"/>
                    <a:pt x="8" y="442"/>
                  </a:cubicBezTo>
                  <a:cubicBezTo>
                    <a:pt x="12" y="444"/>
                    <a:pt x="12" y="444"/>
                    <a:pt x="12" y="444"/>
                  </a:cubicBezTo>
                  <a:cubicBezTo>
                    <a:pt x="9" y="442"/>
                    <a:pt x="9" y="442"/>
                    <a:pt x="9" y="442"/>
                  </a:cubicBezTo>
                  <a:cubicBezTo>
                    <a:pt x="10" y="445"/>
                    <a:pt x="10" y="445"/>
                    <a:pt x="10" y="445"/>
                  </a:cubicBezTo>
                  <a:cubicBezTo>
                    <a:pt x="10" y="445"/>
                    <a:pt x="11" y="444"/>
                    <a:pt x="12" y="444"/>
                  </a:cubicBezTo>
                  <a:cubicBezTo>
                    <a:pt x="9" y="442"/>
                    <a:pt x="9" y="442"/>
                    <a:pt x="9" y="442"/>
                  </a:cubicBezTo>
                  <a:cubicBezTo>
                    <a:pt x="10" y="445"/>
                    <a:pt x="10" y="445"/>
                    <a:pt x="10" y="445"/>
                  </a:cubicBezTo>
                  <a:cubicBezTo>
                    <a:pt x="9" y="443"/>
                    <a:pt x="9" y="443"/>
                    <a:pt x="9" y="443"/>
                  </a:cubicBezTo>
                  <a:cubicBezTo>
                    <a:pt x="10" y="445"/>
                    <a:pt x="10" y="445"/>
                    <a:pt x="10" y="445"/>
                  </a:cubicBezTo>
                  <a:cubicBezTo>
                    <a:pt x="10" y="445"/>
                    <a:pt x="10" y="445"/>
                    <a:pt x="10" y="445"/>
                  </a:cubicBezTo>
                  <a:cubicBezTo>
                    <a:pt x="9" y="443"/>
                    <a:pt x="9" y="443"/>
                    <a:pt x="9" y="443"/>
                  </a:cubicBezTo>
                  <a:cubicBezTo>
                    <a:pt x="10" y="445"/>
                    <a:pt x="10" y="445"/>
                    <a:pt x="10" y="445"/>
                  </a:cubicBezTo>
                  <a:cubicBezTo>
                    <a:pt x="10" y="444"/>
                    <a:pt x="10" y="444"/>
                    <a:pt x="10" y="444"/>
                  </a:cubicBezTo>
                  <a:cubicBezTo>
                    <a:pt x="10" y="445"/>
                    <a:pt x="10" y="445"/>
                    <a:pt x="10" y="445"/>
                  </a:cubicBezTo>
                  <a:cubicBezTo>
                    <a:pt x="10" y="445"/>
                    <a:pt x="10" y="445"/>
                    <a:pt x="10" y="445"/>
                  </a:cubicBezTo>
                  <a:cubicBezTo>
                    <a:pt x="10" y="444"/>
                    <a:pt x="10" y="444"/>
                    <a:pt x="10" y="444"/>
                  </a:cubicBezTo>
                  <a:cubicBezTo>
                    <a:pt x="10" y="445"/>
                    <a:pt x="10" y="445"/>
                    <a:pt x="10" y="445"/>
                  </a:cubicBezTo>
                  <a:cubicBezTo>
                    <a:pt x="10" y="445"/>
                    <a:pt x="10" y="445"/>
                    <a:pt x="10" y="445"/>
                  </a:cubicBezTo>
                  <a:cubicBezTo>
                    <a:pt x="10" y="445"/>
                    <a:pt x="11" y="445"/>
                    <a:pt x="13" y="446"/>
                  </a:cubicBezTo>
                  <a:cubicBezTo>
                    <a:pt x="16" y="447"/>
                    <a:pt x="22" y="449"/>
                    <a:pt x="29" y="453"/>
                  </a:cubicBezTo>
                  <a:cubicBezTo>
                    <a:pt x="54" y="466"/>
                    <a:pt x="102" y="494"/>
                    <a:pt x="158" y="528"/>
                  </a:cubicBezTo>
                  <a:cubicBezTo>
                    <a:pt x="242" y="580"/>
                    <a:pt x="347" y="646"/>
                    <a:pt x="433" y="699"/>
                  </a:cubicBezTo>
                  <a:cubicBezTo>
                    <a:pt x="476" y="726"/>
                    <a:pt x="514" y="750"/>
                    <a:pt x="543" y="766"/>
                  </a:cubicBezTo>
                  <a:cubicBezTo>
                    <a:pt x="557" y="775"/>
                    <a:pt x="569" y="782"/>
                    <a:pt x="577" y="786"/>
                  </a:cubicBezTo>
                  <a:cubicBezTo>
                    <a:pt x="582" y="789"/>
                    <a:pt x="585" y="790"/>
                    <a:pt x="588" y="792"/>
                  </a:cubicBezTo>
                  <a:cubicBezTo>
                    <a:pt x="590" y="792"/>
                    <a:pt x="591" y="793"/>
                    <a:pt x="592" y="793"/>
                  </a:cubicBezTo>
                  <a:cubicBezTo>
                    <a:pt x="593" y="794"/>
                    <a:pt x="594" y="794"/>
                    <a:pt x="596" y="794"/>
                  </a:cubicBezTo>
                  <a:cubicBezTo>
                    <a:pt x="596" y="794"/>
                    <a:pt x="597" y="794"/>
                    <a:pt x="597" y="794"/>
                  </a:cubicBezTo>
                  <a:cubicBezTo>
                    <a:pt x="598" y="793"/>
                    <a:pt x="599" y="793"/>
                    <a:pt x="600" y="792"/>
                  </a:cubicBezTo>
                  <a:cubicBezTo>
                    <a:pt x="600" y="792"/>
                    <a:pt x="600" y="792"/>
                    <a:pt x="600" y="792"/>
                  </a:cubicBezTo>
                  <a:cubicBezTo>
                    <a:pt x="600" y="791"/>
                    <a:pt x="600" y="790"/>
                    <a:pt x="600" y="789"/>
                  </a:cubicBezTo>
                  <a:cubicBezTo>
                    <a:pt x="600" y="788"/>
                    <a:pt x="600" y="787"/>
                    <a:pt x="599" y="786"/>
                  </a:cubicBezTo>
                  <a:cubicBezTo>
                    <a:pt x="599" y="784"/>
                    <a:pt x="597" y="783"/>
                    <a:pt x="596" y="781"/>
                  </a:cubicBezTo>
                  <a:cubicBezTo>
                    <a:pt x="592" y="777"/>
                    <a:pt x="587" y="773"/>
                    <a:pt x="580" y="768"/>
                  </a:cubicBezTo>
                  <a:cubicBezTo>
                    <a:pt x="555" y="749"/>
                    <a:pt x="507" y="717"/>
                    <a:pt x="448" y="681"/>
                  </a:cubicBezTo>
                  <a:cubicBezTo>
                    <a:pt x="361" y="626"/>
                    <a:pt x="250" y="561"/>
                    <a:pt x="162" y="508"/>
                  </a:cubicBezTo>
                  <a:cubicBezTo>
                    <a:pt x="118" y="482"/>
                    <a:pt x="79" y="459"/>
                    <a:pt x="51" y="443"/>
                  </a:cubicBezTo>
                  <a:cubicBezTo>
                    <a:pt x="37" y="435"/>
                    <a:pt x="26" y="428"/>
                    <a:pt x="19" y="424"/>
                  </a:cubicBezTo>
                  <a:cubicBezTo>
                    <a:pt x="15" y="422"/>
                    <a:pt x="12" y="420"/>
                    <a:pt x="10" y="419"/>
                  </a:cubicBezTo>
                  <a:cubicBezTo>
                    <a:pt x="9" y="418"/>
                    <a:pt x="8" y="418"/>
                    <a:pt x="8" y="417"/>
                  </a:cubicBezTo>
                  <a:cubicBezTo>
                    <a:pt x="7" y="417"/>
                    <a:pt x="7" y="417"/>
                    <a:pt x="7" y="417"/>
                  </a:cubicBezTo>
                  <a:cubicBezTo>
                    <a:pt x="7" y="417"/>
                    <a:pt x="7" y="417"/>
                    <a:pt x="7" y="417"/>
                  </a:cubicBezTo>
                  <a:cubicBezTo>
                    <a:pt x="6" y="419"/>
                    <a:pt x="6" y="419"/>
                    <a:pt x="6" y="419"/>
                  </a:cubicBezTo>
                  <a:cubicBezTo>
                    <a:pt x="8" y="417"/>
                    <a:pt x="8" y="417"/>
                    <a:pt x="8" y="417"/>
                  </a:cubicBezTo>
                  <a:cubicBezTo>
                    <a:pt x="7" y="417"/>
                    <a:pt x="7" y="417"/>
                    <a:pt x="7" y="417"/>
                  </a:cubicBezTo>
                  <a:cubicBezTo>
                    <a:pt x="6" y="419"/>
                    <a:pt x="6" y="419"/>
                    <a:pt x="6" y="419"/>
                  </a:cubicBezTo>
                  <a:cubicBezTo>
                    <a:pt x="8" y="417"/>
                    <a:pt x="8" y="417"/>
                    <a:pt x="8" y="417"/>
                  </a:cubicBezTo>
                  <a:cubicBezTo>
                    <a:pt x="5" y="420"/>
                    <a:pt x="5" y="420"/>
                    <a:pt x="5" y="420"/>
                  </a:cubicBezTo>
                  <a:cubicBezTo>
                    <a:pt x="8" y="418"/>
                    <a:pt x="8" y="418"/>
                    <a:pt x="8" y="418"/>
                  </a:cubicBezTo>
                  <a:cubicBezTo>
                    <a:pt x="8" y="417"/>
                    <a:pt x="8" y="417"/>
                    <a:pt x="8" y="417"/>
                  </a:cubicBezTo>
                  <a:cubicBezTo>
                    <a:pt x="5" y="420"/>
                    <a:pt x="5" y="420"/>
                    <a:pt x="5" y="420"/>
                  </a:cubicBezTo>
                  <a:cubicBezTo>
                    <a:pt x="8" y="418"/>
                    <a:pt x="8" y="418"/>
                    <a:pt x="8" y="418"/>
                  </a:cubicBezTo>
                  <a:cubicBezTo>
                    <a:pt x="5" y="420"/>
                    <a:pt x="5" y="420"/>
                    <a:pt x="5" y="420"/>
                  </a:cubicBezTo>
                  <a:cubicBezTo>
                    <a:pt x="8" y="418"/>
                    <a:pt x="8" y="418"/>
                    <a:pt x="8" y="418"/>
                  </a:cubicBezTo>
                  <a:cubicBezTo>
                    <a:pt x="8" y="418"/>
                    <a:pt x="8" y="418"/>
                    <a:pt x="8" y="418"/>
                  </a:cubicBezTo>
                  <a:cubicBezTo>
                    <a:pt x="5" y="420"/>
                    <a:pt x="5" y="420"/>
                    <a:pt x="5" y="420"/>
                  </a:cubicBezTo>
                  <a:cubicBezTo>
                    <a:pt x="8" y="418"/>
                    <a:pt x="8" y="418"/>
                    <a:pt x="8" y="418"/>
                  </a:cubicBezTo>
                  <a:cubicBezTo>
                    <a:pt x="5" y="420"/>
                    <a:pt x="5" y="420"/>
                    <a:pt x="5" y="420"/>
                  </a:cubicBezTo>
                  <a:cubicBezTo>
                    <a:pt x="9" y="420"/>
                    <a:pt x="9" y="420"/>
                    <a:pt x="9" y="420"/>
                  </a:cubicBezTo>
                  <a:cubicBezTo>
                    <a:pt x="9" y="419"/>
                    <a:pt x="8" y="418"/>
                    <a:pt x="8" y="418"/>
                  </a:cubicBezTo>
                  <a:cubicBezTo>
                    <a:pt x="5" y="420"/>
                    <a:pt x="5" y="420"/>
                    <a:pt x="5" y="420"/>
                  </a:cubicBezTo>
                  <a:cubicBezTo>
                    <a:pt x="9" y="420"/>
                    <a:pt x="9" y="420"/>
                    <a:pt x="9" y="420"/>
                  </a:cubicBezTo>
                  <a:cubicBezTo>
                    <a:pt x="5" y="420"/>
                    <a:pt x="5" y="420"/>
                    <a:pt x="5" y="420"/>
                  </a:cubicBezTo>
                  <a:cubicBezTo>
                    <a:pt x="8" y="422"/>
                    <a:pt x="8" y="422"/>
                    <a:pt x="8" y="422"/>
                  </a:cubicBezTo>
                  <a:cubicBezTo>
                    <a:pt x="6" y="421"/>
                    <a:pt x="6" y="421"/>
                    <a:pt x="6" y="421"/>
                  </a:cubicBezTo>
                  <a:cubicBezTo>
                    <a:pt x="7" y="423"/>
                    <a:pt x="7" y="423"/>
                    <a:pt x="7" y="423"/>
                  </a:cubicBezTo>
                  <a:cubicBezTo>
                    <a:pt x="7" y="423"/>
                    <a:pt x="8" y="423"/>
                    <a:pt x="8" y="422"/>
                  </a:cubicBezTo>
                  <a:cubicBezTo>
                    <a:pt x="6" y="421"/>
                    <a:pt x="6" y="421"/>
                    <a:pt x="6" y="421"/>
                  </a:cubicBezTo>
                  <a:cubicBezTo>
                    <a:pt x="7" y="423"/>
                    <a:pt x="7" y="423"/>
                    <a:pt x="7" y="423"/>
                  </a:cubicBezTo>
                  <a:cubicBezTo>
                    <a:pt x="6" y="422"/>
                    <a:pt x="6" y="422"/>
                    <a:pt x="6" y="422"/>
                  </a:cubicBezTo>
                  <a:cubicBezTo>
                    <a:pt x="6" y="424"/>
                    <a:pt x="6" y="424"/>
                    <a:pt x="6" y="424"/>
                  </a:cubicBezTo>
                  <a:cubicBezTo>
                    <a:pt x="6" y="424"/>
                    <a:pt x="6" y="424"/>
                    <a:pt x="7" y="423"/>
                  </a:cubicBezTo>
                  <a:cubicBezTo>
                    <a:pt x="6" y="422"/>
                    <a:pt x="6" y="422"/>
                    <a:pt x="6" y="422"/>
                  </a:cubicBezTo>
                  <a:cubicBezTo>
                    <a:pt x="6" y="424"/>
                    <a:pt x="6" y="424"/>
                    <a:pt x="6" y="424"/>
                  </a:cubicBezTo>
                  <a:cubicBezTo>
                    <a:pt x="6" y="424"/>
                    <a:pt x="8" y="424"/>
                    <a:pt x="10" y="424"/>
                  </a:cubicBezTo>
                  <a:cubicBezTo>
                    <a:pt x="13" y="426"/>
                    <a:pt x="19" y="428"/>
                    <a:pt x="26" y="432"/>
                  </a:cubicBezTo>
                  <a:cubicBezTo>
                    <a:pt x="53" y="446"/>
                    <a:pt x="102" y="476"/>
                    <a:pt x="161" y="512"/>
                  </a:cubicBezTo>
                  <a:cubicBezTo>
                    <a:pt x="249" y="567"/>
                    <a:pt x="359" y="638"/>
                    <a:pt x="449" y="694"/>
                  </a:cubicBezTo>
                  <a:cubicBezTo>
                    <a:pt x="494" y="723"/>
                    <a:pt x="535" y="748"/>
                    <a:pt x="564" y="766"/>
                  </a:cubicBezTo>
                  <a:cubicBezTo>
                    <a:pt x="579" y="774"/>
                    <a:pt x="592" y="782"/>
                    <a:pt x="601" y="787"/>
                  </a:cubicBezTo>
                  <a:cubicBezTo>
                    <a:pt x="606" y="789"/>
                    <a:pt x="610" y="791"/>
                    <a:pt x="613" y="792"/>
                  </a:cubicBezTo>
                  <a:cubicBezTo>
                    <a:pt x="614" y="793"/>
                    <a:pt x="615" y="794"/>
                    <a:pt x="617" y="794"/>
                  </a:cubicBezTo>
                  <a:cubicBezTo>
                    <a:pt x="618" y="794"/>
                    <a:pt x="619" y="795"/>
                    <a:pt x="620" y="795"/>
                  </a:cubicBezTo>
                  <a:cubicBezTo>
                    <a:pt x="621" y="795"/>
                    <a:pt x="621" y="795"/>
                    <a:pt x="622" y="794"/>
                  </a:cubicBezTo>
                  <a:cubicBezTo>
                    <a:pt x="623" y="794"/>
                    <a:pt x="624" y="794"/>
                    <a:pt x="624" y="793"/>
                  </a:cubicBezTo>
                  <a:cubicBezTo>
                    <a:pt x="624" y="793"/>
                    <a:pt x="624" y="793"/>
                    <a:pt x="624" y="793"/>
                  </a:cubicBezTo>
                  <a:cubicBezTo>
                    <a:pt x="625" y="792"/>
                    <a:pt x="625" y="791"/>
                    <a:pt x="625" y="790"/>
                  </a:cubicBezTo>
                  <a:cubicBezTo>
                    <a:pt x="625" y="789"/>
                    <a:pt x="624" y="788"/>
                    <a:pt x="624" y="787"/>
                  </a:cubicBezTo>
                  <a:cubicBezTo>
                    <a:pt x="623" y="785"/>
                    <a:pt x="622" y="784"/>
                    <a:pt x="620" y="782"/>
                  </a:cubicBezTo>
                  <a:cubicBezTo>
                    <a:pt x="616" y="778"/>
                    <a:pt x="611" y="774"/>
                    <a:pt x="604" y="769"/>
                  </a:cubicBezTo>
                  <a:cubicBezTo>
                    <a:pt x="578" y="749"/>
                    <a:pt x="528" y="717"/>
                    <a:pt x="468" y="679"/>
                  </a:cubicBezTo>
                  <a:cubicBezTo>
                    <a:pt x="287" y="566"/>
                    <a:pt x="12" y="405"/>
                    <a:pt x="12" y="405"/>
                  </a:cubicBezTo>
                  <a:cubicBezTo>
                    <a:pt x="10" y="409"/>
                    <a:pt x="10" y="409"/>
                    <a:pt x="10" y="409"/>
                  </a:cubicBezTo>
                  <a:cubicBezTo>
                    <a:pt x="13" y="411"/>
                    <a:pt x="13" y="411"/>
                    <a:pt x="13" y="411"/>
                  </a:cubicBezTo>
                  <a:cubicBezTo>
                    <a:pt x="10" y="409"/>
                    <a:pt x="10" y="409"/>
                    <a:pt x="10" y="409"/>
                  </a:cubicBezTo>
                  <a:cubicBezTo>
                    <a:pt x="11" y="412"/>
                    <a:pt x="11" y="412"/>
                    <a:pt x="11" y="412"/>
                  </a:cubicBezTo>
                  <a:cubicBezTo>
                    <a:pt x="12" y="412"/>
                    <a:pt x="13" y="412"/>
                    <a:pt x="13" y="411"/>
                  </a:cubicBezTo>
                  <a:cubicBezTo>
                    <a:pt x="10" y="409"/>
                    <a:pt x="10" y="409"/>
                    <a:pt x="10" y="409"/>
                  </a:cubicBezTo>
                  <a:cubicBezTo>
                    <a:pt x="11" y="412"/>
                    <a:pt x="11" y="412"/>
                    <a:pt x="11" y="412"/>
                  </a:cubicBezTo>
                  <a:cubicBezTo>
                    <a:pt x="10" y="409"/>
                    <a:pt x="10" y="409"/>
                    <a:pt x="10" y="409"/>
                  </a:cubicBezTo>
                  <a:cubicBezTo>
                    <a:pt x="10" y="412"/>
                    <a:pt x="10" y="412"/>
                    <a:pt x="10" y="412"/>
                  </a:cubicBezTo>
                  <a:cubicBezTo>
                    <a:pt x="10" y="412"/>
                    <a:pt x="11" y="412"/>
                    <a:pt x="11" y="412"/>
                  </a:cubicBezTo>
                  <a:cubicBezTo>
                    <a:pt x="10" y="409"/>
                    <a:pt x="10" y="409"/>
                    <a:pt x="10" y="409"/>
                  </a:cubicBezTo>
                  <a:cubicBezTo>
                    <a:pt x="10" y="412"/>
                    <a:pt x="10" y="412"/>
                    <a:pt x="10" y="412"/>
                  </a:cubicBezTo>
                  <a:cubicBezTo>
                    <a:pt x="10" y="411"/>
                    <a:pt x="10" y="411"/>
                    <a:pt x="10" y="411"/>
                  </a:cubicBezTo>
                  <a:cubicBezTo>
                    <a:pt x="10" y="412"/>
                    <a:pt x="10" y="412"/>
                    <a:pt x="10" y="412"/>
                  </a:cubicBezTo>
                  <a:cubicBezTo>
                    <a:pt x="10" y="412"/>
                    <a:pt x="10" y="412"/>
                    <a:pt x="10" y="412"/>
                  </a:cubicBezTo>
                  <a:cubicBezTo>
                    <a:pt x="10" y="411"/>
                    <a:pt x="10" y="411"/>
                    <a:pt x="10" y="411"/>
                  </a:cubicBezTo>
                  <a:cubicBezTo>
                    <a:pt x="10" y="412"/>
                    <a:pt x="10" y="412"/>
                    <a:pt x="10" y="412"/>
                  </a:cubicBezTo>
                  <a:cubicBezTo>
                    <a:pt x="10" y="412"/>
                    <a:pt x="10" y="412"/>
                    <a:pt x="10" y="412"/>
                  </a:cubicBezTo>
                  <a:cubicBezTo>
                    <a:pt x="10" y="412"/>
                    <a:pt x="10" y="412"/>
                    <a:pt x="10" y="412"/>
                  </a:cubicBezTo>
                  <a:cubicBezTo>
                    <a:pt x="10" y="412"/>
                    <a:pt x="10" y="412"/>
                    <a:pt x="10" y="412"/>
                  </a:cubicBezTo>
                  <a:cubicBezTo>
                    <a:pt x="10" y="412"/>
                    <a:pt x="10" y="412"/>
                    <a:pt x="10" y="412"/>
                  </a:cubicBezTo>
                  <a:cubicBezTo>
                    <a:pt x="10" y="412"/>
                    <a:pt x="10" y="412"/>
                    <a:pt x="10" y="412"/>
                  </a:cubicBezTo>
                  <a:cubicBezTo>
                    <a:pt x="10" y="412"/>
                    <a:pt x="11" y="413"/>
                    <a:pt x="13" y="414"/>
                  </a:cubicBezTo>
                  <a:cubicBezTo>
                    <a:pt x="20" y="417"/>
                    <a:pt x="34" y="425"/>
                    <a:pt x="54" y="437"/>
                  </a:cubicBezTo>
                  <a:cubicBezTo>
                    <a:pt x="124" y="480"/>
                    <a:pt x="261" y="568"/>
                    <a:pt x="385" y="647"/>
                  </a:cubicBezTo>
                  <a:cubicBezTo>
                    <a:pt x="447" y="686"/>
                    <a:pt x="506" y="722"/>
                    <a:pt x="551" y="749"/>
                  </a:cubicBezTo>
                  <a:cubicBezTo>
                    <a:pt x="573" y="762"/>
                    <a:pt x="592" y="773"/>
                    <a:pt x="607" y="781"/>
                  </a:cubicBezTo>
                  <a:cubicBezTo>
                    <a:pt x="614" y="785"/>
                    <a:pt x="621" y="787"/>
                    <a:pt x="625" y="790"/>
                  </a:cubicBezTo>
                  <a:cubicBezTo>
                    <a:pt x="628" y="791"/>
                    <a:pt x="630" y="791"/>
                    <a:pt x="632" y="792"/>
                  </a:cubicBezTo>
                  <a:cubicBezTo>
                    <a:pt x="634" y="793"/>
                    <a:pt x="635" y="793"/>
                    <a:pt x="637" y="793"/>
                  </a:cubicBezTo>
                  <a:cubicBezTo>
                    <a:pt x="638" y="793"/>
                    <a:pt x="639" y="793"/>
                    <a:pt x="640" y="793"/>
                  </a:cubicBezTo>
                  <a:cubicBezTo>
                    <a:pt x="640" y="792"/>
                    <a:pt x="642" y="792"/>
                    <a:pt x="642" y="790"/>
                  </a:cubicBezTo>
                  <a:cubicBezTo>
                    <a:pt x="643" y="790"/>
                    <a:pt x="643" y="789"/>
                    <a:pt x="643" y="788"/>
                  </a:cubicBezTo>
                  <a:cubicBezTo>
                    <a:pt x="642" y="786"/>
                    <a:pt x="642" y="786"/>
                    <a:pt x="641" y="785"/>
                  </a:cubicBezTo>
                  <a:cubicBezTo>
                    <a:pt x="8" y="389"/>
                    <a:pt x="8" y="389"/>
                    <a:pt x="8" y="389"/>
                  </a:cubicBezTo>
                  <a:cubicBezTo>
                    <a:pt x="5" y="393"/>
                    <a:pt x="5" y="393"/>
                    <a:pt x="5" y="393"/>
                  </a:cubicBezTo>
                  <a:cubicBezTo>
                    <a:pt x="9" y="395"/>
                    <a:pt x="9" y="395"/>
                    <a:pt x="9" y="395"/>
                  </a:cubicBezTo>
                  <a:cubicBezTo>
                    <a:pt x="7" y="393"/>
                    <a:pt x="7" y="393"/>
                    <a:pt x="7" y="393"/>
                  </a:cubicBezTo>
                  <a:cubicBezTo>
                    <a:pt x="8" y="396"/>
                    <a:pt x="8" y="396"/>
                    <a:pt x="8" y="396"/>
                  </a:cubicBezTo>
                  <a:cubicBezTo>
                    <a:pt x="8" y="396"/>
                    <a:pt x="8" y="395"/>
                    <a:pt x="9" y="395"/>
                  </a:cubicBezTo>
                  <a:cubicBezTo>
                    <a:pt x="7" y="393"/>
                    <a:pt x="7" y="393"/>
                    <a:pt x="7" y="393"/>
                  </a:cubicBezTo>
                  <a:cubicBezTo>
                    <a:pt x="8" y="396"/>
                    <a:pt x="8" y="396"/>
                    <a:pt x="8" y="396"/>
                  </a:cubicBezTo>
                  <a:cubicBezTo>
                    <a:pt x="7" y="395"/>
                    <a:pt x="7" y="395"/>
                    <a:pt x="7" y="395"/>
                  </a:cubicBezTo>
                  <a:cubicBezTo>
                    <a:pt x="7" y="396"/>
                    <a:pt x="7" y="396"/>
                    <a:pt x="7" y="396"/>
                  </a:cubicBezTo>
                  <a:cubicBezTo>
                    <a:pt x="8" y="396"/>
                    <a:pt x="8" y="396"/>
                    <a:pt x="8" y="396"/>
                  </a:cubicBezTo>
                  <a:cubicBezTo>
                    <a:pt x="7" y="395"/>
                    <a:pt x="7" y="395"/>
                    <a:pt x="7" y="395"/>
                  </a:cubicBezTo>
                  <a:cubicBezTo>
                    <a:pt x="7" y="396"/>
                    <a:pt x="7" y="396"/>
                    <a:pt x="7" y="396"/>
                  </a:cubicBezTo>
                  <a:cubicBezTo>
                    <a:pt x="8" y="396"/>
                    <a:pt x="8" y="396"/>
                    <a:pt x="8" y="396"/>
                  </a:cubicBezTo>
                  <a:cubicBezTo>
                    <a:pt x="8" y="396"/>
                    <a:pt x="10" y="396"/>
                    <a:pt x="12" y="397"/>
                  </a:cubicBezTo>
                  <a:cubicBezTo>
                    <a:pt x="16" y="398"/>
                    <a:pt x="23" y="401"/>
                    <a:pt x="31" y="405"/>
                  </a:cubicBezTo>
                  <a:cubicBezTo>
                    <a:pt x="61" y="420"/>
                    <a:pt x="115" y="451"/>
                    <a:pt x="178" y="491"/>
                  </a:cubicBezTo>
                  <a:cubicBezTo>
                    <a:pt x="273" y="550"/>
                    <a:pt x="391" y="625"/>
                    <a:pt x="486" y="686"/>
                  </a:cubicBezTo>
                  <a:cubicBezTo>
                    <a:pt x="534" y="717"/>
                    <a:pt x="577" y="744"/>
                    <a:pt x="608" y="763"/>
                  </a:cubicBezTo>
                  <a:cubicBezTo>
                    <a:pt x="624" y="772"/>
                    <a:pt x="636" y="780"/>
                    <a:pt x="646" y="785"/>
                  </a:cubicBezTo>
                  <a:cubicBezTo>
                    <a:pt x="651" y="788"/>
                    <a:pt x="655" y="790"/>
                    <a:pt x="658" y="792"/>
                  </a:cubicBezTo>
                  <a:cubicBezTo>
                    <a:pt x="659" y="792"/>
                    <a:pt x="660" y="793"/>
                    <a:pt x="662" y="793"/>
                  </a:cubicBezTo>
                  <a:cubicBezTo>
                    <a:pt x="663" y="794"/>
                    <a:pt x="664" y="794"/>
                    <a:pt x="665" y="794"/>
                  </a:cubicBezTo>
                  <a:cubicBezTo>
                    <a:pt x="666" y="794"/>
                    <a:pt x="666" y="794"/>
                    <a:pt x="667" y="794"/>
                  </a:cubicBezTo>
                  <a:cubicBezTo>
                    <a:pt x="667" y="793"/>
                    <a:pt x="668" y="793"/>
                    <a:pt x="669" y="792"/>
                  </a:cubicBezTo>
                  <a:cubicBezTo>
                    <a:pt x="669" y="791"/>
                    <a:pt x="670" y="790"/>
                    <a:pt x="669" y="789"/>
                  </a:cubicBezTo>
                  <a:cubicBezTo>
                    <a:pt x="669" y="788"/>
                    <a:pt x="669" y="787"/>
                    <a:pt x="668" y="787"/>
                  </a:cubicBezTo>
                  <a:cubicBezTo>
                    <a:pt x="668" y="787"/>
                    <a:pt x="665" y="785"/>
                    <a:pt x="660" y="782"/>
                  </a:cubicBezTo>
                  <a:cubicBezTo>
                    <a:pt x="624" y="760"/>
                    <a:pt x="462" y="661"/>
                    <a:pt x="309" y="567"/>
                  </a:cubicBezTo>
                  <a:cubicBezTo>
                    <a:pt x="233" y="519"/>
                    <a:pt x="158" y="473"/>
                    <a:pt x="103" y="438"/>
                  </a:cubicBezTo>
                  <a:cubicBezTo>
                    <a:pt x="76" y="421"/>
                    <a:pt x="53" y="406"/>
                    <a:pt x="37" y="395"/>
                  </a:cubicBezTo>
                  <a:cubicBezTo>
                    <a:pt x="29" y="390"/>
                    <a:pt x="23" y="386"/>
                    <a:pt x="19" y="383"/>
                  </a:cubicBezTo>
                  <a:cubicBezTo>
                    <a:pt x="17" y="381"/>
                    <a:pt x="15" y="380"/>
                    <a:pt x="14" y="379"/>
                  </a:cubicBezTo>
                  <a:cubicBezTo>
                    <a:pt x="14" y="379"/>
                    <a:pt x="13" y="379"/>
                    <a:pt x="13" y="378"/>
                  </a:cubicBezTo>
                  <a:cubicBezTo>
                    <a:pt x="13" y="378"/>
                    <a:pt x="13" y="378"/>
                    <a:pt x="13" y="378"/>
                  </a:cubicBezTo>
                  <a:cubicBezTo>
                    <a:pt x="11" y="380"/>
                    <a:pt x="11" y="380"/>
                    <a:pt x="11" y="380"/>
                  </a:cubicBezTo>
                  <a:cubicBezTo>
                    <a:pt x="13" y="379"/>
                    <a:pt x="13" y="379"/>
                    <a:pt x="13" y="379"/>
                  </a:cubicBezTo>
                  <a:cubicBezTo>
                    <a:pt x="13" y="378"/>
                    <a:pt x="13" y="378"/>
                    <a:pt x="13" y="378"/>
                  </a:cubicBezTo>
                  <a:cubicBezTo>
                    <a:pt x="11" y="380"/>
                    <a:pt x="11" y="380"/>
                    <a:pt x="11" y="380"/>
                  </a:cubicBezTo>
                  <a:cubicBezTo>
                    <a:pt x="13" y="379"/>
                    <a:pt x="13" y="379"/>
                    <a:pt x="13" y="379"/>
                  </a:cubicBezTo>
                  <a:cubicBezTo>
                    <a:pt x="10" y="380"/>
                    <a:pt x="10" y="380"/>
                    <a:pt x="10" y="380"/>
                  </a:cubicBezTo>
                  <a:cubicBezTo>
                    <a:pt x="14" y="380"/>
                    <a:pt x="14" y="380"/>
                    <a:pt x="14" y="380"/>
                  </a:cubicBezTo>
                  <a:cubicBezTo>
                    <a:pt x="14" y="379"/>
                    <a:pt x="13" y="379"/>
                    <a:pt x="13" y="379"/>
                  </a:cubicBezTo>
                  <a:cubicBezTo>
                    <a:pt x="10" y="380"/>
                    <a:pt x="10" y="380"/>
                    <a:pt x="10" y="380"/>
                  </a:cubicBezTo>
                  <a:cubicBezTo>
                    <a:pt x="14" y="380"/>
                    <a:pt x="14" y="380"/>
                    <a:pt x="14" y="380"/>
                  </a:cubicBezTo>
                  <a:cubicBezTo>
                    <a:pt x="10" y="380"/>
                    <a:pt x="10" y="380"/>
                    <a:pt x="10" y="380"/>
                  </a:cubicBezTo>
                  <a:cubicBezTo>
                    <a:pt x="13" y="382"/>
                    <a:pt x="13" y="382"/>
                    <a:pt x="13" y="382"/>
                  </a:cubicBezTo>
                  <a:cubicBezTo>
                    <a:pt x="14" y="382"/>
                    <a:pt x="14" y="381"/>
                    <a:pt x="14" y="380"/>
                  </a:cubicBezTo>
                  <a:cubicBezTo>
                    <a:pt x="10" y="380"/>
                    <a:pt x="10" y="380"/>
                    <a:pt x="10" y="380"/>
                  </a:cubicBezTo>
                  <a:cubicBezTo>
                    <a:pt x="13" y="382"/>
                    <a:pt x="13" y="382"/>
                    <a:pt x="13" y="382"/>
                  </a:cubicBezTo>
                  <a:cubicBezTo>
                    <a:pt x="13" y="382"/>
                    <a:pt x="13" y="382"/>
                    <a:pt x="13" y="382"/>
                  </a:cubicBezTo>
                  <a:cubicBezTo>
                    <a:pt x="10" y="380"/>
                    <a:pt x="10" y="380"/>
                    <a:pt x="10" y="380"/>
                  </a:cubicBezTo>
                  <a:cubicBezTo>
                    <a:pt x="11" y="384"/>
                    <a:pt x="11" y="384"/>
                    <a:pt x="11" y="384"/>
                  </a:cubicBezTo>
                  <a:cubicBezTo>
                    <a:pt x="12" y="384"/>
                    <a:pt x="13" y="383"/>
                    <a:pt x="13" y="382"/>
                  </a:cubicBezTo>
                  <a:cubicBezTo>
                    <a:pt x="10" y="380"/>
                    <a:pt x="10" y="380"/>
                    <a:pt x="10" y="380"/>
                  </a:cubicBezTo>
                  <a:cubicBezTo>
                    <a:pt x="11" y="384"/>
                    <a:pt x="11" y="384"/>
                    <a:pt x="11" y="384"/>
                  </a:cubicBezTo>
                  <a:cubicBezTo>
                    <a:pt x="10" y="380"/>
                    <a:pt x="10" y="380"/>
                    <a:pt x="10" y="380"/>
                  </a:cubicBezTo>
                  <a:cubicBezTo>
                    <a:pt x="10" y="384"/>
                    <a:pt x="10" y="384"/>
                    <a:pt x="10" y="384"/>
                  </a:cubicBezTo>
                  <a:cubicBezTo>
                    <a:pt x="10" y="384"/>
                    <a:pt x="11" y="384"/>
                    <a:pt x="11" y="384"/>
                  </a:cubicBezTo>
                  <a:cubicBezTo>
                    <a:pt x="10" y="380"/>
                    <a:pt x="10" y="380"/>
                    <a:pt x="10" y="380"/>
                  </a:cubicBezTo>
                  <a:cubicBezTo>
                    <a:pt x="10" y="384"/>
                    <a:pt x="10" y="384"/>
                    <a:pt x="10" y="384"/>
                  </a:cubicBezTo>
                  <a:cubicBezTo>
                    <a:pt x="10" y="380"/>
                    <a:pt x="10" y="380"/>
                    <a:pt x="10" y="380"/>
                  </a:cubicBezTo>
                  <a:cubicBezTo>
                    <a:pt x="9" y="384"/>
                    <a:pt x="9" y="384"/>
                    <a:pt x="9" y="384"/>
                  </a:cubicBezTo>
                  <a:cubicBezTo>
                    <a:pt x="9" y="384"/>
                    <a:pt x="9" y="384"/>
                    <a:pt x="10" y="384"/>
                  </a:cubicBezTo>
                  <a:cubicBezTo>
                    <a:pt x="10" y="380"/>
                    <a:pt x="10" y="380"/>
                    <a:pt x="10" y="380"/>
                  </a:cubicBezTo>
                  <a:cubicBezTo>
                    <a:pt x="9" y="384"/>
                    <a:pt x="9" y="384"/>
                    <a:pt x="9" y="384"/>
                  </a:cubicBezTo>
                  <a:cubicBezTo>
                    <a:pt x="10" y="381"/>
                    <a:pt x="10" y="381"/>
                    <a:pt x="10" y="381"/>
                  </a:cubicBezTo>
                  <a:cubicBezTo>
                    <a:pt x="9" y="384"/>
                    <a:pt x="9" y="384"/>
                    <a:pt x="9" y="384"/>
                  </a:cubicBezTo>
                  <a:cubicBezTo>
                    <a:pt x="9" y="384"/>
                    <a:pt x="9" y="384"/>
                    <a:pt x="9" y="384"/>
                  </a:cubicBezTo>
                  <a:cubicBezTo>
                    <a:pt x="10" y="381"/>
                    <a:pt x="10" y="381"/>
                    <a:pt x="10" y="381"/>
                  </a:cubicBezTo>
                  <a:cubicBezTo>
                    <a:pt x="9" y="384"/>
                    <a:pt x="9" y="384"/>
                    <a:pt x="9" y="384"/>
                  </a:cubicBezTo>
                  <a:cubicBezTo>
                    <a:pt x="9" y="383"/>
                    <a:pt x="9" y="383"/>
                    <a:pt x="9" y="383"/>
                  </a:cubicBezTo>
                  <a:cubicBezTo>
                    <a:pt x="8" y="384"/>
                    <a:pt x="8" y="384"/>
                    <a:pt x="8" y="384"/>
                  </a:cubicBezTo>
                  <a:cubicBezTo>
                    <a:pt x="9" y="384"/>
                    <a:pt x="9" y="384"/>
                    <a:pt x="9" y="384"/>
                  </a:cubicBezTo>
                  <a:cubicBezTo>
                    <a:pt x="9" y="383"/>
                    <a:pt x="9" y="383"/>
                    <a:pt x="9" y="383"/>
                  </a:cubicBezTo>
                  <a:cubicBezTo>
                    <a:pt x="8" y="384"/>
                    <a:pt x="8" y="384"/>
                    <a:pt x="8" y="384"/>
                  </a:cubicBezTo>
                  <a:cubicBezTo>
                    <a:pt x="8" y="384"/>
                    <a:pt x="9" y="384"/>
                    <a:pt x="9" y="384"/>
                  </a:cubicBezTo>
                  <a:cubicBezTo>
                    <a:pt x="13" y="386"/>
                    <a:pt x="27" y="395"/>
                    <a:pt x="47" y="407"/>
                  </a:cubicBezTo>
                  <a:cubicBezTo>
                    <a:pt x="118" y="450"/>
                    <a:pt x="274" y="547"/>
                    <a:pt x="414" y="633"/>
                  </a:cubicBezTo>
                  <a:cubicBezTo>
                    <a:pt x="485" y="675"/>
                    <a:pt x="551" y="716"/>
                    <a:pt x="601" y="745"/>
                  </a:cubicBezTo>
                  <a:cubicBezTo>
                    <a:pt x="626" y="760"/>
                    <a:pt x="647" y="772"/>
                    <a:pt x="663" y="780"/>
                  </a:cubicBezTo>
                  <a:cubicBezTo>
                    <a:pt x="670" y="784"/>
                    <a:pt x="677" y="788"/>
                    <a:pt x="681" y="790"/>
                  </a:cubicBezTo>
                  <a:cubicBezTo>
                    <a:pt x="684" y="791"/>
                    <a:pt x="686" y="792"/>
                    <a:pt x="687" y="793"/>
                  </a:cubicBezTo>
                  <a:cubicBezTo>
                    <a:pt x="688" y="793"/>
                    <a:pt x="689" y="793"/>
                    <a:pt x="690" y="793"/>
                  </a:cubicBezTo>
                  <a:cubicBezTo>
                    <a:pt x="691" y="793"/>
                    <a:pt x="691" y="794"/>
                    <a:pt x="692" y="794"/>
                  </a:cubicBezTo>
                  <a:cubicBezTo>
                    <a:pt x="693" y="794"/>
                    <a:pt x="693" y="794"/>
                    <a:pt x="694" y="793"/>
                  </a:cubicBezTo>
                  <a:cubicBezTo>
                    <a:pt x="694" y="793"/>
                    <a:pt x="695" y="793"/>
                    <a:pt x="696" y="792"/>
                  </a:cubicBezTo>
                  <a:cubicBezTo>
                    <a:pt x="696" y="792"/>
                    <a:pt x="696" y="792"/>
                    <a:pt x="696" y="792"/>
                  </a:cubicBezTo>
                  <a:cubicBezTo>
                    <a:pt x="696" y="791"/>
                    <a:pt x="697" y="790"/>
                    <a:pt x="697" y="789"/>
                  </a:cubicBezTo>
                  <a:cubicBezTo>
                    <a:pt x="697" y="787"/>
                    <a:pt x="696" y="786"/>
                    <a:pt x="696" y="785"/>
                  </a:cubicBezTo>
                  <a:cubicBezTo>
                    <a:pt x="695" y="784"/>
                    <a:pt x="693" y="782"/>
                    <a:pt x="691" y="780"/>
                  </a:cubicBezTo>
                  <a:cubicBezTo>
                    <a:pt x="687" y="776"/>
                    <a:pt x="682" y="771"/>
                    <a:pt x="674" y="765"/>
                  </a:cubicBezTo>
                  <a:cubicBezTo>
                    <a:pt x="644" y="743"/>
                    <a:pt x="588" y="707"/>
                    <a:pt x="520" y="664"/>
                  </a:cubicBezTo>
                  <a:cubicBezTo>
                    <a:pt x="419" y="601"/>
                    <a:pt x="291" y="525"/>
                    <a:pt x="188" y="464"/>
                  </a:cubicBezTo>
                  <a:cubicBezTo>
                    <a:pt x="137" y="434"/>
                    <a:pt x="92" y="407"/>
                    <a:pt x="60" y="388"/>
                  </a:cubicBezTo>
                  <a:cubicBezTo>
                    <a:pt x="44" y="379"/>
                    <a:pt x="31" y="371"/>
                    <a:pt x="22" y="366"/>
                  </a:cubicBezTo>
                  <a:cubicBezTo>
                    <a:pt x="18" y="363"/>
                    <a:pt x="14" y="361"/>
                    <a:pt x="12" y="360"/>
                  </a:cubicBezTo>
                  <a:cubicBezTo>
                    <a:pt x="11" y="359"/>
                    <a:pt x="10" y="359"/>
                    <a:pt x="10" y="358"/>
                  </a:cubicBezTo>
                  <a:cubicBezTo>
                    <a:pt x="9" y="358"/>
                    <a:pt x="9" y="358"/>
                    <a:pt x="9" y="358"/>
                  </a:cubicBezTo>
                  <a:cubicBezTo>
                    <a:pt x="9" y="358"/>
                    <a:pt x="9" y="358"/>
                    <a:pt x="9" y="358"/>
                  </a:cubicBezTo>
                  <a:cubicBezTo>
                    <a:pt x="9" y="358"/>
                    <a:pt x="9" y="358"/>
                    <a:pt x="9" y="358"/>
                  </a:cubicBezTo>
                  <a:cubicBezTo>
                    <a:pt x="9" y="358"/>
                    <a:pt x="9" y="358"/>
                    <a:pt x="9" y="358"/>
                  </a:cubicBezTo>
                  <a:cubicBezTo>
                    <a:pt x="9" y="358"/>
                    <a:pt x="9" y="358"/>
                    <a:pt x="9" y="358"/>
                  </a:cubicBezTo>
                  <a:cubicBezTo>
                    <a:pt x="9" y="358"/>
                    <a:pt x="9" y="358"/>
                    <a:pt x="9" y="358"/>
                  </a:cubicBezTo>
                  <a:cubicBezTo>
                    <a:pt x="7" y="360"/>
                    <a:pt x="7" y="360"/>
                    <a:pt x="7" y="360"/>
                  </a:cubicBezTo>
                  <a:cubicBezTo>
                    <a:pt x="9" y="358"/>
                    <a:pt x="9" y="358"/>
                    <a:pt x="9" y="358"/>
                  </a:cubicBezTo>
                  <a:cubicBezTo>
                    <a:pt x="9" y="358"/>
                    <a:pt x="9" y="358"/>
                    <a:pt x="9" y="358"/>
                  </a:cubicBezTo>
                  <a:cubicBezTo>
                    <a:pt x="7" y="360"/>
                    <a:pt x="7" y="360"/>
                    <a:pt x="7" y="360"/>
                  </a:cubicBezTo>
                  <a:cubicBezTo>
                    <a:pt x="9" y="358"/>
                    <a:pt x="9" y="358"/>
                    <a:pt x="9" y="358"/>
                  </a:cubicBezTo>
                  <a:cubicBezTo>
                    <a:pt x="7" y="361"/>
                    <a:pt x="7" y="361"/>
                    <a:pt x="7" y="361"/>
                  </a:cubicBezTo>
                  <a:cubicBezTo>
                    <a:pt x="10" y="359"/>
                    <a:pt x="10" y="359"/>
                    <a:pt x="10" y="359"/>
                  </a:cubicBezTo>
                  <a:cubicBezTo>
                    <a:pt x="9" y="358"/>
                    <a:pt x="9" y="358"/>
                    <a:pt x="9" y="358"/>
                  </a:cubicBezTo>
                  <a:cubicBezTo>
                    <a:pt x="7" y="361"/>
                    <a:pt x="7" y="361"/>
                    <a:pt x="7" y="361"/>
                  </a:cubicBezTo>
                  <a:cubicBezTo>
                    <a:pt x="10" y="359"/>
                    <a:pt x="10" y="359"/>
                    <a:pt x="10" y="359"/>
                  </a:cubicBezTo>
                  <a:cubicBezTo>
                    <a:pt x="7" y="361"/>
                    <a:pt x="7" y="361"/>
                    <a:pt x="7" y="361"/>
                  </a:cubicBezTo>
                  <a:cubicBezTo>
                    <a:pt x="10" y="361"/>
                    <a:pt x="10" y="361"/>
                    <a:pt x="10" y="361"/>
                  </a:cubicBezTo>
                  <a:cubicBezTo>
                    <a:pt x="10" y="359"/>
                    <a:pt x="10" y="359"/>
                    <a:pt x="10" y="359"/>
                  </a:cubicBezTo>
                  <a:cubicBezTo>
                    <a:pt x="7" y="361"/>
                    <a:pt x="7" y="361"/>
                    <a:pt x="7" y="361"/>
                  </a:cubicBezTo>
                  <a:cubicBezTo>
                    <a:pt x="10" y="361"/>
                    <a:pt x="10" y="361"/>
                    <a:pt x="10" y="361"/>
                  </a:cubicBezTo>
                  <a:cubicBezTo>
                    <a:pt x="6" y="361"/>
                    <a:pt x="6" y="361"/>
                    <a:pt x="6" y="361"/>
                  </a:cubicBezTo>
                  <a:cubicBezTo>
                    <a:pt x="10" y="362"/>
                    <a:pt x="10" y="362"/>
                    <a:pt x="10" y="362"/>
                  </a:cubicBezTo>
                  <a:cubicBezTo>
                    <a:pt x="10" y="362"/>
                    <a:pt x="10" y="361"/>
                    <a:pt x="10" y="361"/>
                  </a:cubicBezTo>
                  <a:cubicBezTo>
                    <a:pt x="6" y="361"/>
                    <a:pt x="6" y="361"/>
                    <a:pt x="6" y="361"/>
                  </a:cubicBezTo>
                  <a:cubicBezTo>
                    <a:pt x="10" y="362"/>
                    <a:pt x="10" y="362"/>
                    <a:pt x="10" y="362"/>
                  </a:cubicBezTo>
                  <a:cubicBezTo>
                    <a:pt x="6" y="361"/>
                    <a:pt x="6" y="361"/>
                    <a:pt x="6" y="361"/>
                  </a:cubicBezTo>
                  <a:cubicBezTo>
                    <a:pt x="9" y="364"/>
                    <a:pt x="9" y="364"/>
                    <a:pt x="9" y="364"/>
                  </a:cubicBezTo>
                  <a:cubicBezTo>
                    <a:pt x="9" y="363"/>
                    <a:pt x="10" y="363"/>
                    <a:pt x="10" y="362"/>
                  </a:cubicBezTo>
                  <a:cubicBezTo>
                    <a:pt x="6" y="361"/>
                    <a:pt x="6" y="361"/>
                    <a:pt x="6" y="361"/>
                  </a:cubicBezTo>
                  <a:cubicBezTo>
                    <a:pt x="9" y="364"/>
                    <a:pt x="9" y="364"/>
                    <a:pt x="9" y="364"/>
                  </a:cubicBezTo>
                  <a:cubicBezTo>
                    <a:pt x="9" y="364"/>
                    <a:pt x="9" y="363"/>
                    <a:pt x="10" y="363"/>
                  </a:cubicBezTo>
                  <a:cubicBezTo>
                    <a:pt x="8" y="361"/>
                    <a:pt x="8" y="361"/>
                    <a:pt x="8" y="361"/>
                  </a:cubicBezTo>
                  <a:cubicBezTo>
                    <a:pt x="9" y="364"/>
                    <a:pt x="9" y="364"/>
                    <a:pt x="9" y="364"/>
                  </a:cubicBezTo>
                  <a:cubicBezTo>
                    <a:pt x="9" y="364"/>
                    <a:pt x="9" y="363"/>
                    <a:pt x="10" y="363"/>
                  </a:cubicBezTo>
                  <a:cubicBezTo>
                    <a:pt x="8" y="361"/>
                    <a:pt x="8" y="361"/>
                    <a:pt x="8" y="361"/>
                  </a:cubicBezTo>
                  <a:cubicBezTo>
                    <a:pt x="9" y="364"/>
                    <a:pt x="9" y="364"/>
                    <a:pt x="9" y="364"/>
                  </a:cubicBezTo>
                  <a:cubicBezTo>
                    <a:pt x="8" y="362"/>
                    <a:pt x="8" y="362"/>
                    <a:pt x="8" y="362"/>
                  </a:cubicBezTo>
                  <a:cubicBezTo>
                    <a:pt x="8" y="364"/>
                    <a:pt x="8" y="364"/>
                    <a:pt x="8" y="364"/>
                  </a:cubicBezTo>
                  <a:cubicBezTo>
                    <a:pt x="9" y="364"/>
                    <a:pt x="9" y="364"/>
                    <a:pt x="9" y="364"/>
                  </a:cubicBezTo>
                  <a:cubicBezTo>
                    <a:pt x="8" y="362"/>
                    <a:pt x="8" y="362"/>
                    <a:pt x="8" y="362"/>
                  </a:cubicBezTo>
                  <a:cubicBezTo>
                    <a:pt x="8" y="364"/>
                    <a:pt x="8" y="364"/>
                    <a:pt x="8" y="364"/>
                  </a:cubicBezTo>
                  <a:cubicBezTo>
                    <a:pt x="8" y="364"/>
                    <a:pt x="8" y="364"/>
                    <a:pt x="8" y="364"/>
                  </a:cubicBezTo>
                  <a:cubicBezTo>
                    <a:pt x="8" y="364"/>
                    <a:pt x="8" y="364"/>
                    <a:pt x="8" y="364"/>
                  </a:cubicBezTo>
                  <a:cubicBezTo>
                    <a:pt x="8" y="364"/>
                    <a:pt x="8" y="364"/>
                    <a:pt x="8" y="364"/>
                  </a:cubicBezTo>
                  <a:cubicBezTo>
                    <a:pt x="8" y="364"/>
                    <a:pt x="8" y="364"/>
                    <a:pt x="8" y="364"/>
                  </a:cubicBezTo>
                  <a:cubicBezTo>
                    <a:pt x="8" y="364"/>
                    <a:pt x="8" y="364"/>
                    <a:pt x="8" y="364"/>
                  </a:cubicBezTo>
                  <a:cubicBezTo>
                    <a:pt x="8" y="364"/>
                    <a:pt x="8" y="364"/>
                    <a:pt x="8" y="364"/>
                  </a:cubicBezTo>
                  <a:cubicBezTo>
                    <a:pt x="9" y="364"/>
                    <a:pt x="10" y="364"/>
                    <a:pt x="12" y="365"/>
                  </a:cubicBezTo>
                  <a:cubicBezTo>
                    <a:pt x="16" y="366"/>
                    <a:pt x="23" y="369"/>
                    <a:pt x="31" y="374"/>
                  </a:cubicBezTo>
                  <a:cubicBezTo>
                    <a:pt x="62" y="390"/>
                    <a:pt x="117" y="425"/>
                    <a:pt x="183" y="467"/>
                  </a:cubicBezTo>
                  <a:cubicBezTo>
                    <a:pt x="283" y="531"/>
                    <a:pt x="407" y="613"/>
                    <a:pt x="510" y="679"/>
                  </a:cubicBezTo>
                  <a:cubicBezTo>
                    <a:pt x="562" y="712"/>
                    <a:pt x="608" y="741"/>
                    <a:pt x="644" y="762"/>
                  </a:cubicBezTo>
                  <a:cubicBezTo>
                    <a:pt x="662" y="773"/>
                    <a:pt x="677" y="781"/>
                    <a:pt x="688" y="787"/>
                  </a:cubicBezTo>
                  <a:cubicBezTo>
                    <a:pt x="694" y="790"/>
                    <a:pt x="699" y="792"/>
                    <a:pt x="703" y="793"/>
                  </a:cubicBezTo>
                  <a:cubicBezTo>
                    <a:pt x="707" y="795"/>
                    <a:pt x="711" y="796"/>
                    <a:pt x="713" y="796"/>
                  </a:cubicBezTo>
                  <a:cubicBezTo>
                    <a:pt x="714" y="796"/>
                    <a:pt x="715" y="796"/>
                    <a:pt x="716" y="796"/>
                  </a:cubicBezTo>
                  <a:cubicBezTo>
                    <a:pt x="717" y="795"/>
                    <a:pt x="718" y="794"/>
                    <a:pt x="719" y="793"/>
                  </a:cubicBezTo>
                  <a:cubicBezTo>
                    <a:pt x="720" y="792"/>
                    <a:pt x="720" y="791"/>
                    <a:pt x="720" y="790"/>
                  </a:cubicBezTo>
                  <a:cubicBezTo>
                    <a:pt x="719" y="789"/>
                    <a:pt x="719" y="788"/>
                    <a:pt x="718" y="788"/>
                  </a:cubicBezTo>
                  <a:cubicBezTo>
                    <a:pt x="718" y="788"/>
                    <a:pt x="715" y="786"/>
                    <a:pt x="710" y="783"/>
                  </a:cubicBezTo>
                  <a:cubicBezTo>
                    <a:pt x="671" y="761"/>
                    <a:pt x="497" y="658"/>
                    <a:pt x="332" y="559"/>
                  </a:cubicBezTo>
                  <a:cubicBezTo>
                    <a:pt x="249" y="509"/>
                    <a:pt x="169" y="459"/>
                    <a:pt x="110" y="421"/>
                  </a:cubicBezTo>
                  <a:cubicBezTo>
                    <a:pt x="80" y="401"/>
                    <a:pt x="56" y="385"/>
                    <a:pt x="39" y="372"/>
                  </a:cubicBezTo>
                  <a:cubicBezTo>
                    <a:pt x="30" y="366"/>
                    <a:pt x="24" y="361"/>
                    <a:pt x="19" y="357"/>
                  </a:cubicBezTo>
                  <a:cubicBezTo>
                    <a:pt x="17" y="355"/>
                    <a:pt x="16" y="353"/>
                    <a:pt x="15" y="352"/>
                  </a:cubicBezTo>
                  <a:cubicBezTo>
                    <a:pt x="14" y="351"/>
                    <a:pt x="14" y="351"/>
                    <a:pt x="14" y="351"/>
                  </a:cubicBezTo>
                  <a:cubicBezTo>
                    <a:pt x="14" y="350"/>
                    <a:pt x="14" y="350"/>
                    <a:pt x="14" y="350"/>
                  </a:cubicBezTo>
                  <a:cubicBezTo>
                    <a:pt x="14" y="350"/>
                    <a:pt x="14" y="350"/>
                    <a:pt x="14" y="350"/>
                  </a:cubicBezTo>
                  <a:cubicBezTo>
                    <a:pt x="13" y="351"/>
                    <a:pt x="13" y="351"/>
                    <a:pt x="13" y="351"/>
                  </a:cubicBezTo>
                  <a:cubicBezTo>
                    <a:pt x="14" y="351"/>
                    <a:pt x="14" y="351"/>
                    <a:pt x="14" y="351"/>
                  </a:cubicBezTo>
                  <a:cubicBezTo>
                    <a:pt x="14" y="350"/>
                    <a:pt x="14" y="350"/>
                    <a:pt x="14" y="350"/>
                  </a:cubicBezTo>
                  <a:cubicBezTo>
                    <a:pt x="13" y="351"/>
                    <a:pt x="13" y="351"/>
                    <a:pt x="13" y="351"/>
                  </a:cubicBezTo>
                  <a:cubicBezTo>
                    <a:pt x="14" y="351"/>
                    <a:pt x="14" y="351"/>
                    <a:pt x="14" y="351"/>
                  </a:cubicBezTo>
                  <a:cubicBezTo>
                    <a:pt x="12" y="351"/>
                    <a:pt x="12" y="351"/>
                    <a:pt x="12" y="351"/>
                  </a:cubicBezTo>
                  <a:cubicBezTo>
                    <a:pt x="14" y="351"/>
                    <a:pt x="14" y="351"/>
                    <a:pt x="14" y="351"/>
                  </a:cubicBezTo>
                  <a:cubicBezTo>
                    <a:pt x="14" y="351"/>
                    <a:pt x="14" y="351"/>
                    <a:pt x="14" y="351"/>
                  </a:cubicBezTo>
                  <a:cubicBezTo>
                    <a:pt x="12" y="351"/>
                    <a:pt x="12" y="351"/>
                    <a:pt x="12" y="351"/>
                  </a:cubicBezTo>
                  <a:cubicBezTo>
                    <a:pt x="14" y="351"/>
                    <a:pt x="14" y="351"/>
                    <a:pt x="14" y="351"/>
                  </a:cubicBezTo>
                  <a:cubicBezTo>
                    <a:pt x="11" y="351"/>
                    <a:pt x="11" y="351"/>
                    <a:pt x="11" y="351"/>
                  </a:cubicBezTo>
                  <a:cubicBezTo>
                    <a:pt x="13" y="352"/>
                    <a:pt x="13" y="352"/>
                    <a:pt x="13" y="352"/>
                  </a:cubicBezTo>
                  <a:cubicBezTo>
                    <a:pt x="14" y="352"/>
                    <a:pt x="14" y="351"/>
                    <a:pt x="14" y="351"/>
                  </a:cubicBezTo>
                  <a:cubicBezTo>
                    <a:pt x="11" y="351"/>
                    <a:pt x="11" y="351"/>
                    <a:pt x="11" y="351"/>
                  </a:cubicBezTo>
                  <a:cubicBezTo>
                    <a:pt x="13" y="352"/>
                    <a:pt x="13" y="352"/>
                    <a:pt x="13" y="352"/>
                  </a:cubicBezTo>
                  <a:cubicBezTo>
                    <a:pt x="13" y="352"/>
                    <a:pt x="13" y="352"/>
                    <a:pt x="13" y="352"/>
                  </a:cubicBezTo>
                  <a:cubicBezTo>
                    <a:pt x="11" y="351"/>
                    <a:pt x="11" y="351"/>
                    <a:pt x="11" y="351"/>
                  </a:cubicBezTo>
                  <a:cubicBezTo>
                    <a:pt x="12" y="354"/>
                    <a:pt x="12" y="354"/>
                    <a:pt x="12" y="354"/>
                  </a:cubicBezTo>
                  <a:cubicBezTo>
                    <a:pt x="12" y="353"/>
                    <a:pt x="13" y="353"/>
                    <a:pt x="13" y="352"/>
                  </a:cubicBezTo>
                  <a:cubicBezTo>
                    <a:pt x="11" y="351"/>
                    <a:pt x="11" y="351"/>
                    <a:pt x="11" y="351"/>
                  </a:cubicBezTo>
                  <a:cubicBezTo>
                    <a:pt x="12" y="354"/>
                    <a:pt x="12" y="354"/>
                    <a:pt x="12" y="354"/>
                  </a:cubicBezTo>
                  <a:cubicBezTo>
                    <a:pt x="11" y="352"/>
                    <a:pt x="11" y="352"/>
                    <a:pt x="11" y="352"/>
                  </a:cubicBezTo>
                  <a:cubicBezTo>
                    <a:pt x="11" y="354"/>
                    <a:pt x="11" y="354"/>
                    <a:pt x="11" y="354"/>
                  </a:cubicBezTo>
                  <a:cubicBezTo>
                    <a:pt x="11" y="354"/>
                    <a:pt x="11" y="354"/>
                    <a:pt x="12" y="354"/>
                  </a:cubicBezTo>
                  <a:cubicBezTo>
                    <a:pt x="11" y="352"/>
                    <a:pt x="11" y="352"/>
                    <a:pt x="11" y="352"/>
                  </a:cubicBezTo>
                  <a:cubicBezTo>
                    <a:pt x="11" y="354"/>
                    <a:pt x="11" y="354"/>
                    <a:pt x="11" y="354"/>
                  </a:cubicBezTo>
                  <a:cubicBezTo>
                    <a:pt x="11" y="354"/>
                    <a:pt x="11" y="354"/>
                    <a:pt x="11" y="354"/>
                  </a:cubicBezTo>
                  <a:cubicBezTo>
                    <a:pt x="11" y="354"/>
                    <a:pt x="13" y="354"/>
                    <a:pt x="15" y="355"/>
                  </a:cubicBezTo>
                  <a:cubicBezTo>
                    <a:pt x="24" y="358"/>
                    <a:pt x="42" y="368"/>
                    <a:pt x="66" y="382"/>
                  </a:cubicBezTo>
                  <a:cubicBezTo>
                    <a:pt x="153" y="430"/>
                    <a:pt x="320" y="533"/>
                    <a:pt x="466" y="623"/>
                  </a:cubicBezTo>
                  <a:cubicBezTo>
                    <a:pt x="539" y="668"/>
                    <a:pt x="606" y="710"/>
                    <a:pt x="656" y="741"/>
                  </a:cubicBezTo>
                  <a:cubicBezTo>
                    <a:pt x="680" y="756"/>
                    <a:pt x="700" y="769"/>
                    <a:pt x="714" y="778"/>
                  </a:cubicBezTo>
                  <a:cubicBezTo>
                    <a:pt x="721" y="782"/>
                    <a:pt x="727" y="786"/>
                    <a:pt x="730" y="788"/>
                  </a:cubicBezTo>
                  <a:cubicBezTo>
                    <a:pt x="734" y="790"/>
                    <a:pt x="736" y="791"/>
                    <a:pt x="736" y="791"/>
                  </a:cubicBezTo>
                  <a:cubicBezTo>
                    <a:pt x="737" y="792"/>
                    <a:pt x="738" y="792"/>
                    <a:pt x="739" y="792"/>
                  </a:cubicBezTo>
                  <a:cubicBezTo>
                    <a:pt x="740" y="792"/>
                    <a:pt x="741" y="791"/>
                    <a:pt x="741" y="790"/>
                  </a:cubicBezTo>
                  <a:cubicBezTo>
                    <a:pt x="742" y="789"/>
                    <a:pt x="742" y="788"/>
                    <a:pt x="742" y="787"/>
                  </a:cubicBezTo>
                  <a:cubicBezTo>
                    <a:pt x="742" y="786"/>
                    <a:pt x="741" y="785"/>
                    <a:pt x="740" y="785"/>
                  </a:cubicBezTo>
                  <a:cubicBezTo>
                    <a:pt x="8" y="327"/>
                    <a:pt x="8" y="327"/>
                    <a:pt x="8" y="327"/>
                  </a:cubicBezTo>
                  <a:cubicBezTo>
                    <a:pt x="6" y="331"/>
                    <a:pt x="6" y="331"/>
                    <a:pt x="6" y="331"/>
                  </a:cubicBezTo>
                  <a:cubicBezTo>
                    <a:pt x="9" y="333"/>
                    <a:pt x="9" y="333"/>
                    <a:pt x="9" y="333"/>
                  </a:cubicBezTo>
                  <a:cubicBezTo>
                    <a:pt x="8" y="332"/>
                    <a:pt x="8" y="332"/>
                    <a:pt x="8" y="332"/>
                  </a:cubicBezTo>
                  <a:cubicBezTo>
                    <a:pt x="9" y="334"/>
                    <a:pt x="9" y="334"/>
                    <a:pt x="9" y="334"/>
                  </a:cubicBezTo>
                  <a:cubicBezTo>
                    <a:pt x="9" y="334"/>
                    <a:pt x="9" y="333"/>
                    <a:pt x="9" y="333"/>
                  </a:cubicBezTo>
                  <a:cubicBezTo>
                    <a:pt x="8" y="332"/>
                    <a:pt x="8" y="332"/>
                    <a:pt x="8" y="332"/>
                  </a:cubicBezTo>
                  <a:cubicBezTo>
                    <a:pt x="9" y="334"/>
                    <a:pt x="9" y="334"/>
                    <a:pt x="9" y="334"/>
                  </a:cubicBezTo>
                  <a:cubicBezTo>
                    <a:pt x="8" y="333"/>
                    <a:pt x="8" y="333"/>
                    <a:pt x="8" y="333"/>
                  </a:cubicBezTo>
                  <a:cubicBezTo>
                    <a:pt x="8" y="334"/>
                    <a:pt x="8" y="334"/>
                    <a:pt x="8" y="334"/>
                  </a:cubicBezTo>
                  <a:cubicBezTo>
                    <a:pt x="9" y="334"/>
                    <a:pt x="9" y="334"/>
                    <a:pt x="9" y="334"/>
                  </a:cubicBezTo>
                  <a:cubicBezTo>
                    <a:pt x="8" y="333"/>
                    <a:pt x="8" y="333"/>
                    <a:pt x="8" y="333"/>
                  </a:cubicBezTo>
                  <a:cubicBezTo>
                    <a:pt x="8" y="334"/>
                    <a:pt x="8" y="334"/>
                    <a:pt x="8" y="334"/>
                  </a:cubicBezTo>
                  <a:cubicBezTo>
                    <a:pt x="9" y="334"/>
                    <a:pt x="9" y="334"/>
                    <a:pt x="9" y="334"/>
                  </a:cubicBezTo>
                  <a:cubicBezTo>
                    <a:pt x="9" y="334"/>
                    <a:pt x="9" y="334"/>
                    <a:pt x="9" y="334"/>
                  </a:cubicBezTo>
                  <a:cubicBezTo>
                    <a:pt x="10" y="334"/>
                    <a:pt x="12" y="334"/>
                    <a:pt x="14" y="335"/>
                  </a:cubicBezTo>
                  <a:cubicBezTo>
                    <a:pt x="19" y="336"/>
                    <a:pt x="27" y="340"/>
                    <a:pt x="36" y="344"/>
                  </a:cubicBezTo>
                  <a:cubicBezTo>
                    <a:pt x="71" y="361"/>
                    <a:pt x="134" y="398"/>
                    <a:pt x="207" y="443"/>
                  </a:cubicBezTo>
                  <a:cubicBezTo>
                    <a:pt x="318" y="511"/>
                    <a:pt x="454" y="598"/>
                    <a:pt x="562" y="668"/>
                  </a:cubicBezTo>
                  <a:cubicBezTo>
                    <a:pt x="617" y="703"/>
                    <a:pt x="665" y="734"/>
                    <a:pt x="699" y="756"/>
                  </a:cubicBezTo>
                  <a:cubicBezTo>
                    <a:pt x="716" y="767"/>
                    <a:pt x="730" y="776"/>
                    <a:pt x="740" y="782"/>
                  </a:cubicBezTo>
                  <a:cubicBezTo>
                    <a:pt x="745" y="785"/>
                    <a:pt x="749" y="788"/>
                    <a:pt x="751" y="789"/>
                  </a:cubicBezTo>
                  <a:cubicBezTo>
                    <a:pt x="753" y="790"/>
                    <a:pt x="754" y="791"/>
                    <a:pt x="755" y="791"/>
                  </a:cubicBezTo>
                  <a:cubicBezTo>
                    <a:pt x="755" y="792"/>
                    <a:pt x="755" y="792"/>
                    <a:pt x="756" y="792"/>
                  </a:cubicBezTo>
                  <a:cubicBezTo>
                    <a:pt x="756" y="792"/>
                    <a:pt x="756" y="792"/>
                    <a:pt x="756" y="792"/>
                  </a:cubicBezTo>
                  <a:cubicBezTo>
                    <a:pt x="757" y="792"/>
                    <a:pt x="757" y="792"/>
                    <a:pt x="758" y="792"/>
                  </a:cubicBezTo>
                  <a:cubicBezTo>
                    <a:pt x="758" y="792"/>
                    <a:pt x="759" y="792"/>
                    <a:pt x="759" y="792"/>
                  </a:cubicBezTo>
                  <a:cubicBezTo>
                    <a:pt x="760" y="792"/>
                    <a:pt x="761" y="791"/>
                    <a:pt x="761" y="791"/>
                  </a:cubicBezTo>
                  <a:cubicBezTo>
                    <a:pt x="761" y="791"/>
                    <a:pt x="761" y="791"/>
                    <a:pt x="761" y="791"/>
                  </a:cubicBezTo>
                  <a:cubicBezTo>
                    <a:pt x="762" y="790"/>
                    <a:pt x="762" y="789"/>
                    <a:pt x="762" y="788"/>
                  </a:cubicBezTo>
                  <a:cubicBezTo>
                    <a:pt x="762" y="786"/>
                    <a:pt x="762" y="785"/>
                    <a:pt x="761" y="784"/>
                  </a:cubicBezTo>
                  <a:cubicBezTo>
                    <a:pt x="760" y="782"/>
                    <a:pt x="758" y="780"/>
                    <a:pt x="756" y="778"/>
                  </a:cubicBezTo>
                  <a:cubicBezTo>
                    <a:pt x="752" y="774"/>
                    <a:pt x="745" y="768"/>
                    <a:pt x="737" y="762"/>
                  </a:cubicBezTo>
                  <a:cubicBezTo>
                    <a:pt x="705" y="738"/>
                    <a:pt x="643" y="699"/>
                    <a:pt x="569" y="653"/>
                  </a:cubicBezTo>
                  <a:cubicBezTo>
                    <a:pt x="457" y="585"/>
                    <a:pt x="317" y="502"/>
                    <a:pt x="205" y="436"/>
                  </a:cubicBezTo>
                  <a:cubicBezTo>
                    <a:pt x="148" y="403"/>
                    <a:pt x="99" y="373"/>
                    <a:pt x="64" y="352"/>
                  </a:cubicBezTo>
                  <a:cubicBezTo>
                    <a:pt x="46" y="341"/>
                    <a:pt x="32" y="333"/>
                    <a:pt x="23" y="326"/>
                  </a:cubicBezTo>
                  <a:cubicBezTo>
                    <a:pt x="18" y="323"/>
                    <a:pt x="14" y="321"/>
                    <a:pt x="12" y="319"/>
                  </a:cubicBezTo>
                  <a:cubicBezTo>
                    <a:pt x="10" y="318"/>
                    <a:pt x="10" y="317"/>
                    <a:pt x="9" y="317"/>
                  </a:cubicBezTo>
                  <a:cubicBezTo>
                    <a:pt x="9" y="317"/>
                    <a:pt x="9" y="317"/>
                    <a:pt x="9" y="317"/>
                  </a:cubicBezTo>
                  <a:cubicBezTo>
                    <a:pt x="9" y="317"/>
                    <a:pt x="9" y="317"/>
                    <a:pt x="9" y="317"/>
                  </a:cubicBezTo>
                  <a:cubicBezTo>
                    <a:pt x="7" y="318"/>
                    <a:pt x="7" y="318"/>
                    <a:pt x="7" y="318"/>
                  </a:cubicBezTo>
                  <a:cubicBezTo>
                    <a:pt x="9" y="317"/>
                    <a:pt x="9" y="317"/>
                    <a:pt x="9" y="317"/>
                  </a:cubicBezTo>
                  <a:cubicBezTo>
                    <a:pt x="9" y="317"/>
                    <a:pt x="9" y="317"/>
                    <a:pt x="9" y="317"/>
                  </a:cubicBezTo>
                  <a:cubicBezTo>
                    <a:pt x="7" y="318"/>
                    <a:pt x="7" y="318"/>
                    <a:pt x="7" y="318"/>
                  </a:cubicBezTo>
                  <a:cubicBezTo>
                    <a:pt x="9" y="317"/>
                    <a:pt x="9" y="317"/>
                    <a:pt x="9" y="317"/>
                  </a:cubicBezTo>
                  <a:cubicBezTo>
                    <a:pt x="6" y="318"/>
                    <a:pt x="6" y="318"/>
                    <a:pt x="6" y="318"/>
                  </a:cubicBezTo>
                  <a:cubicBezTo>
                    <a:pt x="9" y="318"/>
                    <a:pt x="9" y="318"/>
                    <a:pt x="9" y="318"/>
                  </a:cubicBezTo>
                  <a:cubicBezTo>
                    <a:pt x="9" y="318"/>
                    <a:pt x="9" y="317"/>
                    <a:pt x="9" y="317"/>
                  </a:cubicBezTo>
                  <a:cubicBezTo>
                    <a:pt x="6" y="318"/>
                    <a:pt x="6" y="318"/>
                    <a:pt x="6" y="318"/>
                  </a:cubicBezTo>
                  <a:cubicBezTo>
                    <a:pt x="9" y="318"/>
                    <a:pt x="9" y="318"/>
                    <a:pt x="9" y="318"/>
                  </a:cubicBezTo>
                  <a:cubicBezTo>
                    <a:pt x="6" y="318"/>
                    <a:pt x="6" y="318"/>
                    <a:pt x="6" y="318"/>
                  </a:cubicBezTo>
                  <a:cubicBezTo>
                    <a:pt x="9" y="320"/>
                    <a:pt x="9" y="320"/>
                    <a:pt x="9" y="320"/>
                  </a:cubicBezTo>
                  <a:cubicBezTo>
                    <a:pt x="9" y="320"/>
                    <a:pt x="9" y="319"/>
                    <a:pt x="9" y="318"/>
                  </a:cubicBezTo>
                  <a:cubicBezTo>
                    <a:pt x="6" y="318"/>
                    <a:pt x="6" y="318"/>
                    <a:pt x="6" y="318"/>
                  </a:cubicBezTo>
                  <a:cubicBezTo>
                    <a:pt x="9" y="320"/>
                    <a:pt x="9" y="320"/>
                    <a:pt x="9" y="320"/>
                  </a:cubicBezTo>
                  <a:cubicBezTo>
                    <a:pt x="6" y="318"/>
                    <a:pt x="6" y="318"/>
                    <a:pt x="6" y="318"/>
                  </a:cubicBezTo>
                  <a:cubicBezTo>
                    <a:pt x="3" y="322"/>
                    <a:pt x="3" y="322"/>
                    <a:pt x="3" y="322"/>
                  </a:cubicBezTo>
                  <a:cubicBezTo>
                    <a:pt x="3" y="322"/>
                    <a:pt x="192" y="440"/>
                    <a:pt x="384" y="558"/>
                  </a:cubicBezTo>
                  <a:cubicBezTo>
                    <a:pt x="480" y="618"/>
                    <a:pt x="577" y="677"/>
                    <a:pt x="651" y="721"/>
                  </a:cubicBezTo>
                  <a:cubicBezTo>
                    <a:pt x="689" y="743"/>
                    <a:pt x="720" y="762"/>
                    <a:pt x="743" y="775"/>
                  </a:cubicBezTo>
                  <a:cubicBezTo>
                    <a:pt x="755" y="781"/>
                    <a:pt x="764" y="786"/>
                    <a:pt x="771" y="790"/>
                  </a:cubicBezTo>
                  <a:cubicBezTo>
                    <a:pt x="775" y="792"/>
                    <a:pt x="778" y="793"/>
                    <a:pt x="780" y="794"/>
                  </a:cubicBezTo>
                  <a:cubicBezTo>
                    <a:pt x="781" y="795"/>
                    <a:pt x="782" y="795"/>
                    <a:pt x="783" y="795"/>
                  </a:cubicBezTo>
                  <a:cubicBezTo>
                    <a:pt x="784" y="796"/>
                    <a:pt x="785" y="796"/>
                    <a:pt x="786" y="796"/>
                  </a:cubicBezTo>
                  <a:cubicBezTo>
                    <a:pt x="786" y="796"/>
                    <a:pt x="787" y="796"/>
                    <a:pt x="787" y="795"/>
                  </a:cubicBezTo>
                  <a:cubicBezTo>
                    <a:pt x="788" y="795"/>
                    <a:pt x="789" y="795"/>
                    <a:pt x="790" y="794"/>
                  </a:cubicBezTo>
                  <a:cubicBezTo>
                    <a:pt x="790" y="794"/>
                    <a:pt x="790" y="794"/>
                    <a:pt x="790" y="794"/>
                  </a:cubicBezTo>
                  <a:cubicBezTo>
                    <a:pt x="790" y="793"/>
                    <a:pt x="790" y="792"/>
                    <a:pt x="790" y="791"/>
                  </a:cubicBezTo>
                  <a:cubicBezTo>
                    <a:pt x="790" y="790"/>
                    <a:pt x="790" y="790"/>
                    <a:pt x="790" y="789"/>
                  </a:cubicBezTo>
                  <a:cubicBezTo>
                    <a:pt x="789" y="788"/>
                    <a:pt x="789" y="788"/>
                    <a:pt x="788" y="787"/>
                  </a:cubicBezTo>
                  <a:cubicBezTo>
                    <a:pt x="787" y="785"/>
                    <a:pt x="785" y="784"/>
                    <a:pt x="782" y="782"/>
                  </a:cubicBezTo>
                  <a:cubicBezTo>
                    <a:pt x="773" y="774"/>
                    <a:pt x="754" y="762"/>
                    <a:pt x="727" y="745"/>
                  </a:cubicBezTo>
                  <a:cubicBezTo>
                    <a:pt x="636" y="686"/>
                    <a:pt x="457" y="579"/>
                    <a:pt x="300" y="485"/>
                  </a:cubicBezTo>
                  <a:cubicBezTo>
                    <a:pt x="222" y="438"/>
                    <a:pt x="150" y="394"/>
                    <a:pt x="97" y="361"/>
                  </a:cubicBezTo>
                  <a:cubicBezTo>
                    <a:pt x="71" y="345"/>
                    <a:pt x="49" y="331"/>
                    <a:pt x="35" y="321"/>
                  </a:cubicBezTo>
                  <a:cubicBezTo>
                    <a:pt x="27" y="316"/>
                    <a:pt x="21" y="312"/>
                    <a:pt x="18" y="309"/>
                  </a:cubicBezTo>
                  <a:cubicBezTo>
                    <a:pt x="16" y="308"/>
                    <a:pt x="14" y="306"/>
                    <a:pt x="13" y="306"/>
                  </a:cubicBezTo>
                  <a:cubicBezTo>
                    <a:pt x="13" y="305"/>
                    <a:pt x="13" y="305"/>
                    <a:pt x="13" y="305"/>
                  </a:cubicBezTo>
                  <a:cubicBezTo>
                    <a:pt x="13" y="305"/>
                    <a:pt x="13" y="305"/>
                    <a:pt x="13" y="305"/>
                  </a:cubicBezTo>
                  <a:cubicBezTo>
                    <a:pt x="12" y="306"/>
                    <a:pt x="12" y="306"/>
                    <a:pt x="12" y="306"/>
                  </a:cubicBezTo>
                  <a:cubicBezTo>
                    <a:pt x="13" y="305"/>
                    <a:pt x="13" y="305"/>
                    <a:pt x="13" y="305"/>
                  </a:cubicBezTo>
                  <a:cubicBezTo>
                    <a:pt x="13" y="305"/>
                    <a:pt x="13" y="305"/>
                    <a:pt x="13" y="305"/>
                  </a:cubicBezTo>
                  <a:cubicBezTo>
                    <a:pt x="12" y="306"/>
                    <a:pt x="12" y="306"/>
                    <a:pt x="12" y="306"/>
                  </a:cubicBezTo>
                  <a:cubicBezTo>
                    <a:pt x="13" y="305"/>
                    <a:pt x="13" y="305"/>
                    <a:pt x="13" y="305"/>
                  </a:cubicBezTo>
                  <a:cubicBezTo>
                    <a:pt x="10" y="306"/>
                    <a:pt x="10" y="306"/>
                    <a:pt x="10" y="306"/>
                  </a:cubicBezTo>
                  <a:cubicBezTo>
                    <a:pt x="13" y="306"/>
                    <a:pt x="13" y="306"/>
                    <a:pt x="13" y="306"/>
                  </a:cubicBezTo>
                  <a:cubicBezTo>
                    <a:pt x="13" y="306"/>
                    <a:pt x="13" y="305"/>
                    <a:pt x="13" y="305"/>
                  </a:cubicBezTo>
                  <a:cubicBezTo>
                    <a:pt x="10" y="306"/>
                    <a:pt x="10" y="306"/>
                    <a:pt x="10" y="306"/>
                  </a:cubicBezTo>
                  <a:cubicBezTo>
                    <a:pt x="13" y="306"/>
                    <a:pt x="13" y="306"/>
                    <a:pt x="13" y="306"/>
                  </a:cubicBezTo>
                  <a:cubicBezTo>
                    <a:pt x="10" y="306"/>
                    <a:pt x="10" y="306"/>
                    <a:pt x="10" y="306"/>
                  </a:cubicBezTo>
                  <a:cubicBezTo>
                    <a:pt x="13" y="308"/>
                    <a:pt x="13" y="308"/>
                    <a:pt x="13" y="308"/>
                  </a:cubicBezTo>
                  <a:cubicBezTo>
                    <a:pt x="13" y="308"/>
                    <a:pt x="13" y="307"/>
                    <a:pt x="13" y="306"/>
                  </a:cubicBezTo>
                  <a:cubicBezTo>
                    <a:pt x="10" y="306"/>
                    <a:pt x="10" y="306"/>
                    <a:pt x="10" y="306"/>
                  </a:cubicBezTo>
                  <a:cubicBezTo>
                    <a:pt x="13" y="308"/>
                    <a:pt x="13" y="308"/>
                    <a:pt x="13" y="308"/>
                  </a:cubicBezTo>
                  <a:cubicBezTo>
                    <a:pt x="13" y="308"/>
                    <a:pt x="13" y="308"/>
                    <a:pt x="13" y="308"/>
                  </a:cubicBezTo>
                  <a:cubicBezTo>
                    <a:pt x="10" y="307"/>
                    <a:pt x="10" y="307"/>
                    <a:pt x="10" y="307"/>
                  </a:cubicBezTo>
                  <a:cubicBezTo>
                    <a:pt x="11" y="309"/>
                    <a:pt x="11" y="309"/>
                    <a:pt x="11" y="309"/>
                  </a:cubicBezTo>
                  <a:cubicBezTo>
                    <a:pt x="11" y="309"/>
                    <a:pt x="12" y="309"/>
                    <a:pt x="13" y="308"/>
                  </a:cubicBezTo>
                  <a:cubicBezTo>
                    <a:pt x="10" y="307"/>
                    <a:pt x="10" y="307"/>
                    <a:pt x="10" y="307"/>
                  </a:cubicBezTo>
                  <a:cubicBezTo>
                    <a:pt x="11" y="309"/>
                    <a:pt x="11" y="309"/>
                    <a:pt x="11" y="309"/>
                  </a:cubicBezTo>
                  <a:cubicBezTo>
                    <a:pt x="11" y="308"/>
                    <a:pt x="11" y="308"/>
                    <a:pt x="11" y="308"/>
                  </a:cubicBezTo>
                  <a:cubicBezTo>
                    <a:pt x="11" y="309"/>
                    <a:pt x="11" y="309"/>
                    <a:pt x="11" y="309"/>
                  </a:cubicBezTo>
                  <a:cubicBezTo>
                    <a:pt x="11" y="309"/>
                    <a:pt x="11" y="309"/>
                    <a:pt x="11" y="309"/>
                  </a:cubicBezTo>
                  <a:cubicBezTo>
                    <a:pt x="11" y="308"/>
                    <a:pt x="11" y="308"/>
                    <a:pt x="11" y="308"/>
                  </a:cubicBezTo>
                  <a:cubicBezTo>
                    <a:pt x="11" y="309"/>
                    <a:pt x="11" y="309"/>
                    <a:pt x="11" y="309"/>
                  </a:cubicBezTo>
                  <a:cubicBezTo>
                    <a:pt x="11" y="309"/>
                    <a:pt x="11" y="309"/>
                    <a:pt x="11" y="309"/>
                  </a:cubicBezTo>
                  <a:cubicBezTo>
                    <a:pt x="11" y="309"/>
                    <a:pt x="11" y="309"/>
                    <a:pt x="11" y="309"/>
                  </a:cubicBezTo>
                  <a:cubicBezTo>
                    <a:pt x="11" y="309"/>
                    <a:pt x="11" y="309"/>
                    <a:pt x="11" y="309"/>
                  </a:cubicBezTo>
                  <a:cubicBezTo>
                    <a:pt x="11" y="309"/>
                    <a:pt x="11" y="309"/>
                    <a:pt x="11" y="309"/>
                  </a:cubicBezTo>
                  <a:cubicBezTo>
                    <a:pt x="11" y="309"/>
                    <a:pt x="11" y="309"/>
                    <a:pt x="11" y="309"/>
                  </a:cubicBezTo>
                  <a:cubicBezTo>
                    <a:pt x="11" y="309"/>
                    <a:pt x="11" y="309"/>
                    <a:pt x="11" y="309"/>
                  </a:cubicBezTo>
                  <a:cubicBezTo>
                    <a:pt x="11" y="309"/>
                    <a:pt x="13" y="310"/>
                    <a:pt x="15" y="311"/>
                  </a:cubicBezTo>
                  <a:cubicBezTo>
                    <a:pt x="20" y="312"/>
                    <a:pt x="28" y="315"/>
                    <a:pt x="37" y="320"/>
                  </a:cubicBezTo>
                  <a:cubicBezTo>
                    <a:pt x="72" y="338"/>
                    <a:pt x="137" y="376"/>
                    <a:pt x="215" y="423"/>
                  </a:cubicBezTo>
                  <a:cubicBezTo>
                    <a:pt x="330" y="493"/>
                    <a:pt x="474" y="583"/>
                    <a:pt x="589" y="656"/>
                  </a:cubicBezTo>
                  <a:cubicBezTo>
                    <a:pt x="646" y="692"/>
                    <a:pt x="696" y="724"/>
                    <a:pt x="732" y="747"/>
                  </a:cubicBezTo>
                  <a:cubicBezTo>
                    <a:pt x="750" y="758"/>
                    <a:pt x="764" y="767"/>
                    <a:pt x="774" y="773"/>
                  </a:cubicBezTo>
                  <a:cubicBezTo>
                    <a:pt x="784" y="780"/>
                    <a:pt x="789" y="783"/>
                    <a:pt x="789" y="783"/>
                  </a:cubicBezTo>
                  <a:cubicBezTo>
                    <a:pt x="791" y="780"/>
                    <a:pt x="791" y="780"/>
                    <a:pt x="791" y="780"/>
                  </a:cubicBezTo>
                  <a:cubicBezTo>
                    <a:pt x="793" y="776"/>
                    <a:pt x="793" y="776"/>
                    <a:pt x="793" y="776"/>
                  </a:cubicBezTo>
                  <a:cubicBezTo>
                    <a:pt x="793" y="776"/>
                    <a:pt x="790" y="775"/>
                    <a:pt x="784" y="771"/>
                  </a:cubicBezTo>
                  <a:cubicBezTo>
                    <a:pt x="741" y="746"/>
                    <a:pt x="548" y="632"/>
                    <a:pt x="366" y="521"/>
                  </a:cubicBezTo>
                  <a:cubicBezTo>
                    <a:pt x="274" y="465"/>
                    <a:pt x="186" y="410"/>
                    <a:pt x="120" y="368"/>
                  </a:cubicBezTo>
                  <a:cubicBezTo>
                    <a:pt x="87" y="347"/>
                    <a:pt x="60" y="328"/>
                    <a:pt x="41" y="315"/>
                  </a:cubicBezTo>
                  <a:cubicBezTo>
                    <a:pt x="32" y="308"/>
                    <a:pt x="24" y="302"/>
                    <a:pt x="20" y="298"/>
                  </a:cubicBezTo>
                  <a:cubicBezTo>
                    <a:pt x="17" y="296"/>
                    <a:pt x="15" y="294"/>
                    <a:pt x="14" y="293"/>
                  </a:cubicBezTo>
                  <a:cubicBezTo>
                    <a:pt x="14" y="292"/>
                    <a:pt x="13" y="292"/>
                    <a:pt x="13" y="292"/>
                  </a:cubicBezTo>
                  <a:cubicBezTo>
                    <a:pt x="13" y="291"/>
                    <a:pt x="13" y="291"/>
                    <a:pt x="13" y="291"/>
                  </a:cubicBezTo>
                  <a:cubicBezTo>
                    <a:pt x="13" y="291"/>
                    <a:pt x="13" y="291"/>
                    <a:pt x="13" y="291"/>
                  </a:cubicBezTo>
                  <a:cubicBezTo>
                    <a:pt x="12" y="292"/>
                    <a:pt x="12" y="292"/>
                    <a:pt x="12" y="292"/>
                  </a:cubicBezTo>
                  <a:cubicBezTo>
                    <a:pt x="13" y="292"/>
                    <a:pt x="13" y="292"/>
                    <a:pt x="13" y="292"/>
                  </a:cubicBezTo>
                  <a:cubicBezTo>
                    <a:pt x="13" y="292"/>
                    <a:pt x="13" y="291"/>
                    <a:pt x="13" y="291"/>
                  </a:cubicBezTo>
                  <a:cubicBezTo>
                    <a:pt x="12" y="292"/>
                    <a:pt x="12" y="292"/>
                    <a:pt x="12" y="292"/>
                  </a:cubicBezTo>
                  <a:cubicBezTo>
                    <a:pt x="13" y="292"/>
                    <a:pt x="13" y="292"/>
                    <a:pt x="13" y="292"/>
                  </a:cubicBezTo>
                  <a:cubicBezTo>
                    <a:pt x="10" y="292"/>
                    <a:pt x="10" y="292"/>
                    <a:pt x="10" y="292"/>
                  </a:cubicBezTo>
                  <a:cubicBezTo>
                    <a:pt x="13" y="294"/>
                    <a:pt x="13" y="294"/>
                    <a:pt x="13" y="294"/>
                  </a:cubicBezTo>
                  <a:cubicBezTo>
                    <a:pt x="13" y="293"/>
                    <a:pt x="13" y="292"/>
                    <a:pt x="13" y="292"/>
                  </a:cubicBezTo>
                  <a:cubicBezTo>
                    <a:pt x="10" y="292"/>
                    <a:pt x="10" y="292"/>
                    <a:pt x="10" y="292"/>
                  </a:cubicBezTo>
                  <a:cubicBezTo>
                    <a:pt x="13" y="294"/>
                    <a:pt x="13" y="294"/>
                    <a:pt x="13" y="294"/>
                  </a:cubicBezTo>
                  <a:cubicBezTo>
                    <a:pt x="13" y="293"/>
                    <a:pt x="13" y="293"/>
                    <a:pt x="13" y="293"/>
                  </a:cubicBezTo>
                  <a:cubicBezTo>
                    <a:pt x="9" y="291"/>
                    <a:pt x="9" y="291"/>
                    <a:pt x="9" y="291"/>
                  </a:cubicBezTo>
                  <a:cubicBezTo>
                    <a:pt x="11" y="295"/>
                    <a:pt x="11" y="295"/>
                    <a:pt x="11" y="295"/>
                  </a:cubicBezTo>
                  <a:cubicBezTo>
                    <a:pt x="12" y="295"/>
                    <a:pt x="12" y="294"/>
                    <a:pt x="13" y="293"/>
                  </a:cubicBezTo>
                  <a:cubicBezTo>
                    <a:pt x="9" y="291"/>
                    <a:pt x="9" y="291"/>
                    <a:pt x="9" y="291"/>
                  </a:cubicBezTo>
                  <a:cubicBezTo>
                    <a:pt x="11" y="295"/>
                    <a:pt x="11" y="295"/>
                    <a:pt x="11" y="295"/>
                  </a:cubicBezTo>
                  <a:cubicBezTo>
                    <a:pt x="9" y="291"/>
                    <a:pt x="9" y="291"/>
                    <a:pt x="9" y="291"/>
                  </a:cubicBezTo>
                  <a:cubicBezTo>
                    <a:pt x="9" y="295"/>
                    <a:pt x="9" y="295"/>
                    <a:pt x="9" y="295"/>
                  </a:cubicBezTo>
                  <a:cubicBezTo>
                    <a:pt x="10" y="295"/>
                    <a:pt x="10" y="295"/>
                    <a:pt x="11" y="295"/>
                  </a:cubicBezTo>
                  <a:cubicBezTo>
                    <a:pt x="9" y="291"/>
                    <a:pt x="9" y="291"/>
                    <a:pt x="9" y="291"/>
                  </a:cubicBezTo>
                  <a:cubicBezTo>
                    <a:pt x="9" y="295"/>
                    <a:pt x="9" y="295"/>
                    <a:pt x="9" y="295"/>
                  </a:cubicBezTo>
                  <a:cubicBezTo>
                    <a:pt x="9" y="291"/>
                    <a:pt x="9" y="291"/>
                    <a:pt x="9" y="291"/>
                  </a:cubicBezTo>
                  <a:cubicBezTo>
                    <a:pt x="9" y="295"/>
                    <a:pt x="9" y="295"/>
                    <a:pt x="9" y="295"/>
                  </a:cubicBezTo>
                  <a:cubicBezTo>
                    <a:pt x="9" y="295"/>
                    <a:pt x="9" y="295"/>
                    <a:pt x="9" y="295"/>
                  </a:cubicBezTo>
                  <a:cubicBezTo>
                    <a:pt x="9" y="291"/>
                    <a:pt x="9" y="291"/>
                    <a:pt x="9" y="291"/>
                  </a:cubicBezTo>
                  <a:cubicBezTo>
                    <a:pt x="9" y="295"/>
                    <a:pt x="9" y="295"/>
                    <a:pt x="9" y="295"/>
                  </a:cubicBezTo>
                  <a:cubicBezTo>
                    <a:pt x="9" y="292"/>
                    <a:pt x="9" y="292"/>
                    <a:pt x="9" y="292"/>
                  </a:cubicBezTo>
                  <a:cubicBezTo>
                    <a:pt x="8" y="295"/>
                    <a:pt x="8" y="295"/>
                    <a:pt x="8" y="295"/>
                  </a:cubicBezTo>
                  <a:cubicBezTo>
                    <a:pt x="8" y="295"/>
                    <a:pt x="8" y="295"/>
                    <a:pt x="9" y="295"/>
                  </a:cubicBezTo>
                  <a:cubicBezTo>
                    <a:pt x="9" y="292"/>
                    <a:pt x="9" y="292"/>
                    <a:pt x="9" y="292"/>
                  </a:cubicBezTo>
                  <a:cubicBezTo>
                    <a:pt x="8" y="295"/>
                    <a:pt x="8" y="295"/>
                    <a:pt x="8" y="295"/>
                  </a:cubicBezTo>
                  <a:cubicBezTo>
                    <a:pt x="8" y="295"/>
                    <a:pt x="8" y="295"/>
                    <a:pt x="8" y="295"/>
                  </a:cubicBezTo>
                  <a:cubicBezTo>
                    <a:pt x="8" y="295"/>
                    <a:pt x="9" y="296"/>
                    <a:pt x="11" y="297"/>
                  </a:cubicBezTo>
                  <a:cubicBezTo>
                    <a:pt x="41" y="314"/>
                    <a:pt x="235" y="431"/>
                    <a:pt x="422" y="543"/>
                  </a:cubicBezTo>
                  <a:cubicBezTo>
                    <a:pt x="609" y="656"/>
                    <a:pt x="788" y="764"/>
                    <a:pt x="788" y="764"/>
                  </a:cubicBezTo>
                  <a:cubicBezTo>
                    <a:pt x="790" y="765"/>
                    <a:pt x="792" y="764"/>
                    <a:pt x="794" y="763"/>
                  </a:cubicBezTo>
                  <a:cubicBezTo>
                    <a:pt x="795" y="761"/>
                    <a:pt x="794" y="758"/>
                    <a:pt x="792" y="757"/>
                  </a:cubicBezTo>
                  <a:cubicBezTo>
                    <a:pt x="12" y="270"/>
                    <a:pt x="12" y="270"/>
                    <a:pt x="12" y="270"/>
                  </a:cubicBezTo>
                  <a:cubicBezTo>
                    <a:pt x="10" y="273"/>
                    <a:pt x="10" y="273"/>
                    <a:pt x="10" y="273"/>
                  </a:cubicBezTo>
                  <a:cubicBezTo>
                    <a:pt x="14" y="275"/>
                    <a:pt x="14" y="275"/>
                    <a:pt x="14" y="275"/>
                  </a:cubicBezTo>
                  <a:cubicBezTo>
                    <a:pt x="11" y="274"/>
                    <a:pt x="11" y="274"/>
                    <a:pt x="11" y="274"/>
                  </a:cubicBezTo>
                  <a:cubicBezTo>
                    <a:pt x="12" y="276"/>
                    <a:pt x="12" y="276"/>
                    <a:pt x="12" y="276"/>
                  </a:cubicBezTo>
                  <a:cubicBezTo>
                    <a:pt x="13" y="276"/>
                    <a:pt x="13" y="276"/>
                    <a:pt x="14" y="275"/>
                  </a:cubicBezTo>
                  <a:cubicBezTo>
                    <a:pt x="11" y="274"/>
                    <a:pt x="11" y="274"/>
                    <a:pt x="11" y="274"/>
                  </a:cubicBezTo>
                  <a:cubicBezTo>
                    <a:pt x="12" y="276"/>
                    <a:pt x="12" y="276"/>
                    <a:pt x="12" y="276"/>
                  </a:cubicBezTo>
                  <a:cubicBezTo>
                    <a:pt x="12" y="275"/>
                    <a:pt x="12" y="275"/>
                    <a:pt x="12" y="275"/>
                  </a:cubicBezTo>
                  <a:cubicBezTo>
                    <a:pt x="12" y="277"/>
                    <a:pt x="12" y="277"/>
                    <a:pt x="12" y="277"/>
                  </a:cubicBezTo>
                  <a:cubicBezTo>
                    <a:pt x="12" y="276"/>
                    <a:pt x="12" y="276"/>
                    <a:pt x="12" y="276"/>
                  </a:cubicBezTo>
                  <a:cubicBezTo>
                    <a:pt x="12" y="275"/>
                    <a:pt x="12" y="275"/>
                    <a:pt x="12" y="275"/>
                  </a:cubicBezTo>
                  <a:cubicBezTo>
                    <a:pt x="12" y="277"/>
                    <a:pt x="12" y="277"/>
                    <a:pt x="12" y="277"/>
                  </a:cubicBezTo>
                  <a:cubicBezTo>
                    <a:pt x="12" y="276"/>
                    <a:pt x="12" y="276"/>
                    <a:pt x="12" y="276"/>
                  </a:cubicBezTo>
                  <a:cubicBezTo>
                    <a:pt x="12" y="277"/>
                    <a:pt x="12" y="277"/>
                    <a:pt x="12" y="277"/>
                  </a:cubicBezTo>
                  <a:cubicBezTo>
                    <a:pt x="12" y="277"/>
                    <a:pt x="12" y="277"/>
                    <a:pt x="12" y="277"/>
                  </a:cubicBezTo>
                  <a:cubicBezTo>
                    <a:pt x="12" y="276"/>
                    <a:pt x="12" y="276"/>
                    <a:pt x="12" y="276"/>
                  </a:cubicBezTo>
                  <a:cubicBezTo>
                    <a:pt x="12" y="277"/>
                    <a:pt x="12" y="277"/>
                    <a:pt x="12" y="277"/>
                  </a:cubicBezTo>
                  <a:cubicBezTo>
                    <a:pt x="12" y="277"/>
                    <a:pt x="12" y="277"/>
                    <a:pt x="12" y="277"/>
                  </a:cubicBezTo>
                  <a:cubicBezTo>
                    <a:pt x="12" y="277"/>
                    <a:pt x="14" y="277"/>
                    <a:pt x="16" y="278"/>
                  </a:cubicBezTo>
                  <a:cubicBezTo>
                    <a:pt x="21" y="279"/>
                    <a:pt x="28" y="283"/>
                    <a:pt x="38" y="287"/>
                  </a:cubicBezTo>
                  <a:cubicBezTo>
                    <a:pt x="73" y="305"/>
                    <a:pt x="138" y="344"/>
                    <a:pt x="215" y="391"/>
                  </a:cubicBezTo>
                  <a:cubicBezTo>
                    <a:pt x="331" y="461"/>
                    <a:pt x="474" y="552"/>
                    <a:pt x="589" y="625"/>
                  </a:cubicBezTo>
                  <a:cubicBezTo>
                    <a:pt x="646" y="661"/>
                    <a:pt x="697" y="693"/>
                    <a:pt x="732" y="716"/>
                  </a:cubicBezTo>
                  <a:cubicBezTo>
                    <a:pt x="750" y="727"/>
                    <a:pt x="765" y="737"/>
                    <a:pt x="775" y="743"/>
                  </a:cubicBezTo>
                  <a:cubicBezTo>
                    <a:pt x="784" y="749"/>
                    <a:pt x="790" y="753"/>
                    <a:pt x="790" y="753"/>
                  </a:cubicBezTo>
                  <a:cubicBezTo>
                    <a:pt x="792" y="750"/>
                    <a:pt x="792" y="750"/>
                    <a:pt x="792" y="750"/>
                  </a:cubicBezTo>
                  <a:cubicBezTo>
                    <a:pt x="794" y="746"/>
                    <a:pt x="794" y="746"/>
                    <a:pt x="794" y="746"/>
                  </a:cubicBezTo>
                  <a:cubicBezTo>
                    <a:pt x="10" y="256"/>
                    <a:pt x="10" y="256"/>
                    <a:pt x="10" y="256"/>
                  </a:cubicBezTo>
                  <a:cubicBezTo>
                    <a:pt x="8" y="260"/>
                    <a:pt x="8" y="260"/>
                    <a:pt x="8" y="260"/>
                  </a:cubicBezTo>
                  <a:cubicBezTo>
                    <a:pt x="11" y="262"/>
                    <a:pt x="11" y="262"/>
                    <a:pt x="11" y="262"/>
                  </a:cubicBezTo>
                  <a:cubicBezTo>
                    <a:pt x="8" y="260"/>
                    <a:pt x="8" y="260"/>
                    <a:pt x="8" y="260"/>
                  </a:cubicBezTo>
                  <a:cubicBezTo>
                    <a:pt x="9" y="263"/>
                    <a:pt x="9" y="263"/>
                    <a:pt x="9" y="263"/>
                  </a:cubicBezTo>
                  <a:cubicBezTo>
                    <a:pt x="10" y="263"/>
                    <a:pt x="11" y="262"/>
                    <a:pt x="11" y="262"/>
                  </a:cubicBezTo>
                  <a:cubicBezTo>
                    <a:pt x="8" y="260"/>
                    <a:pt x="8" y="260"/>
                    <a:pt x="8" y="260"/>
                  </a:cubicBezTo>
                  <a:cubicBezTo>
                    <a:pt x="9" y="263"/>
                    <a:pt x="9" y="263"/>
                    <a:pt x="9" y="263"/>
                  </a:cubicBezTo>
                  <a:cubicBezTo>
                    <a:pt x="9" y="261"/>
                    <a:pt x="9" y="261"/>
                    <a:pt x="9" y="261"/>
                  </a:cubicBezTo>
                  <a:cubicBezTo>
                    <a:pt x="9" y="263"/>
                    <a:pt x="9" y="263"/>
                    <a:pt x="9" y="263"/>
                  </a:cubicBezTo>
                  <a:cubicBezTo>
                    <a:pt x="9" y="263"/>
                    <a:pt x="9" y="263"/>
                    <a:pt x="9" y="263"/>
                  </a:cubicBezTo>
                  <a:cubicBezTo>
                    <a:pt x="9" y="261"/>
                    <a:pt x="9" y="261"/>
                    <a:pt x="9" y="261"/>
                  </a:cubicBezTo>
                  <a:cubicBezTo>
                    <a:pt x="9" y="263"/>
                    <a:pt x="9" y="263"/>
                    <a:pt x="9" y="263"/>
                  </a:cubicBezTo>
                  <a:cubicBezTo>
                    <a:pt x="9" y="263"/>
                    <a:pt x="9" y="263"/>
                    <a:pt x="9" y="263"/>
                  </a:cubicBezTo>
                  <a:cubicBezTo>
                    <a:pt x="9" y="263"/>
                    <a:pt x="9" y="263"/>
                    <a:pt x="9" y="263"/>
                  </a:cubicBezTo>
                  <a:cubicBezTo>
                    <a:pt x="9" y="263"/>
                    <a:pt x="9" y="263"/>
                    <a:pt x="9" y="263"/>
                  </a:cubicBezTo>
                  <a:cubicBezTo>
                    <a:pt x="9" y="263"/>
                    <a:pt x="9" y="263"/>
                    <a:pt x="9" y="263"/>
                  </a:cubicBezTo>
                  <a:cubicBezTo>
                    <a:pt x="9" y="263"/>
                    <a:pt x="9" y="263"/>
                    <a:pt x="9" y="263"/>
                  </a:cubicBezTo>
                  <a:cubicBezTo>
                    <a:pt x="9" y="263"/>
                    <a:pt x="10" y="264"/>
                    <a:pt x="13" y="265"/>
                  </a:cubicBezTo>
                  <a:cubicBezTo>
                    <a:pt x="22" y="268"/>
                    <a:pt x="41" y="279"/>
                    <a:pt x="67" y="293"/>
                  </a:cubicBezTo>
                  <a:cubicBezTo>
                    <a:pt x="160" y="346"/>
                    <a:pt x="341" y="456"/>
                    <a:pt x="499" y="554"/>
                  </a:cubicBezTo>
                  <a:cubicBezTo>
                    <a:pt x="578" y="602"/>
                    <a:pt x="651" y="648"/>
                    <a:pt x="704" y="681"/>
                  </a:cubicBezTo>
                  <a:cubicBezTo>
                    <a:pt x="731" y="698"/>
                    <a:pt x="753" y="711"/>
                    <a:pt x="768" y="721"/>
                  </a:cubicBezTo>
                  <a:cubicBezTo>
                    <a:pt x="776" y="725"/>
                    <a:pt x="781" y="729"/>
                    <a:pt x="785" y="732"/>
                  </a:cubicBezTo>
                  <a:cubicBezTo>
                    <a:pt x="789" y="734"/>
                    <a:pt x="791" y="735"/>
                    <a:pt x="792" y="735"/>
                  </a:cubicBezTo>
                  <a:cubicBezTo>
                    <a:pt x="794" y="732"/>
                    <a:pt x="794" y="732"/>
                    <a:pt x="794" y="732"/>
                  </a:cubicBezTo>
                  <a:cubicBezTo>
                    <a:pt x="796" y="729"/>
                    <a:pt x="796" y="729"/>
                    <a:pt x="796" y="729"/>
                  </a:cubicBezTo>
                  <a:cubicBezTo>
                    <a:pt x="796" y="729"/>
                    <a:pt x="792" y="727"/>
                    <a:pt x="787" y="724"/>
                  </a:cubicBezTo>
                  <a:cubicBezTo>
                    <a:pt x="744" y="698"/>
                    <a:pt x="549" y="583"/>
                    <a:pt x="366" y="471"/>
                  </a:cubicBezTo>
                  <a:cubicBezTo>
                    <a:pt x="274" y="415"/>
                    <a:pt x="185" y="360"/>
                    <a:pt x="119" y="318"/>
                  </a:cubicBezTo>
                  <a:cubicBezTo>
                    <a:pt x="86" y="296"/>
                    <a:pt x="59" y="278"/>
                    <a:pt x="40" y="264"/>
                  </a:cubicBezTo>
                  <a:cubicBezTo>
                    <a:pt x="31" y="258"/>
                    <a:pt x="23" y="252"/>
                    <a:pt x="18" y="248"/>
                  </a:cubicBezTo>
                  <a:cubicBezTo>
                    <a:pt x="16" y="246"/>
                    <a:pt x="14" y="244"/>
                    <a:pt x="13" y="243"/>
                  </a:cubicBezTo>
                  <a:cubicBezTo>
                    <a:pt x="12" y="242"/>
                    <a:pt x="12" y="242"/>
                    <a:pt x="12" y="241"/>
                  </a:cubicBezTo>
                  <a:cubicBezTo>
                    <a:pt x="12" y="241"/>
                    <a:pt x="12" y="241"/>
                    <a:pt x="12" y="241"/>
                  </a:cubicBezTo>
                  <a:cubicBezTo>
                    <a:pt x="12" y="241"/>
                    <a:pt x="12" y="241"/>
                    <a:pt x="12" y="241"/>
                  </a:cubicBezTo>
                  <a:cubicBezTo>
                    <a:pt x="10" y="242"/>
                    <a:pt x="10" y="242"/>
                    <a:pt x="10" y="242"/>
                  </a:cubicBezTo>
                  <a:cubicBezTo>
                    <a:pt x="12" y="242"/>
                    <a:pt x="12" y="242"/>
                    <a:pt x="12" y="242"/>
                  </a:cubicBezTo>
                  <a:cubicBezTo>
                    <a:pt x="12" y="241"/>
                    <a:pt x="12" y="241"/>
                    <a:pt x="12" y="241"/>
                  </a:cubicBezTo>
                  <a:cubicBezTo>
                    <a:pt x="10" y="242"/>
                    <a:pt x="10" y="242"/>
                    <a:pt x="10" y="242"/>
                  </a:cubicBezTo>
                  <a:cubicBezTo>
                    <a:pt x="12" y="242"/>
                    <a:pt x="12" y="242"/>
                    <a:pt x="12" y="242"/>
                  </a:cubicBezTo>
                  <a:cubicBezTo>
                    <a:pt x="9" y="242"/>
                    <a:pt x="9" y="242"/>
                    <a:pt x="9" y="242"/>
                  </a:cubicBezTo>
                  <a:cubicBezTo>
                    <a:pt x="11" y="243"/>
                    <a:pt x="11" y="243"/>
                    <a:pt x="11" y="243"/>
                  </a:cubicBezTo>
                  <a:cubicBezTo>
                    <a:pt x="12" y="243"/>
                    <a:pt x="12" y="242"/>
                    <a:pt x="12" y="242"/>
                  </a:cubicBezTo>
                  <a:cubicBezTo>
                    <a:pt x="9" y="242"/>
                    <a:pt x="9" y="242"/>
                    <a:pt x="9" y="242"/>
                  </a:cubicBezTo>
                  <a:cubicBezTo>
                    <a:pt x="11" y="243"/>
                    <a:pt x="11" y="243"/>
                    <a:pt x="11" y="243"/>
                  </a:cubicBezTo>
                  <a:cubicBezTo>
                    <a:pt x="8" y="241"/>
                    <a:pt x="8" y="241"/>
                    <a:pt x="8" y="241"/>
                  </a:cubicBezTo>
                  <a:cubicBezTo>
                    <a:pt x="6" y="245"/>
                    <a:pt x="6" y="245"/>
                    <a:pt x="6" y="245"/>
                  </a:cubicBezTo>
                  <a:cubicBezTo>
                    <a:pt x="6" y="245"/>
                    <a:pt x="192" y="364"/>
                    <a:pt x="383" y="483"/>
                  </a:cubicBezTo>
                  <a:cubicBezTo>
                    <a:pt x="479" y="542"/>
                    <a:pt x="576" y="602"/>
                    <a:pt x="651" y="647"/>
                  </a:cubicBezTo>
                  <a:cubicBezTo>
                    <a:pt x="689" y="669"/>
                    <a:pt x="722" y="688"/>
                    <a:pt x="746" y="701"/>
                  </a:cubicBezTo>
                  <a:cubicBezTo>
                    <a:pt x="758" y="707"/>
                    <a:pt x="768" y="712"/>
                    <a:pt x="776" y="716"/>
                  </a:cubicBezTo>
                  <a:cubicBezTo>
                    <a:pt x="780" y="718"/>
                    <a:pt x="783" y="719"/>
                    <a:pt x="786" y="720"/>
                  </a:cubicBezTo>
                  <a:cubicBezTo>
                    <a:pt x="789" y="721"/>
                    <a:pt x="791" y="722"/>
                    <a:pt x="793" y="722"/>
                  </a:cubicBezTo>
                  <a:cubicBezTo>
                    <a:pt x="794" y="722"/>
                    <a:pt x="795" y="722"/>
                    <a:pt x="796" y="721"/>
                  </a:cubicBezTo>
                  <a:cubicBezTo>
                    <a:pt x="796" y="721"/>
                    <a:pt x="797" y="720"/>
                    <a:pt x="798" y="719"/>
                  </a:cubicBezTo>
                  <a:cubicBezTo>
                    <a:pt x="799" y="718"/>
                    <a:pt x="799" y="717"/>
                    <a:pt x="799" y="716"/>
                  </a:cubicBezTo>
                  <a:cubicBezTo>
                    <a:pt x="799" y="715"/>
                    <a:pt x="798" y="714"/>
                    <a:pt x="798" y="713"/>
                  </a:cubicBezTo>
                  <a:cubicBezTo>
                    <a:pt x="797" y="711"/>
                    <a:pt x="795" y="709"/>
                    <a:pt x="793" y="707"/>
                  </a:cubicBezTo>
                  <a:cubicBezTo>
                    <a:pt x="788" y="702"/>
                    <a:pt x="782" y="697"/>
                    <a:pt x="773" y="690"/>
                  </a:cubicBezTo>
                  <a:cubicBezTo>
                    <a:pt x="739" y="666"/>
                    <a:pt x="674" y="625"/>
                    <a:pt x="596" y="578"/>
                  </a:cubicBezTo>
                  <a:cubicBezTo>
                    <a:pt x="479" y="508"/>
                    <a:pt x="332" y="422"/>
                    <a:pt x="214" y="352"/>
                  </a:cubicBezTo>
                  <a:cubicBezTo>
                    <a:pt x="154" y="318"/>
                    <a:pt x="103" y="287"/>
                    <a:pt x="66" y="263"/>
                  </a:cubicBezTo>
                  <a:cubicBezTo>
                    <a:pt x="47" y="252"/>
                    <a:pt x="33" y="242"/>
                    <a:pt x="23" y="235"/>
                  </a:cubicBezTo>
                  <a:cubicBezTo>
                    <a:pt x="18" y="231"/>
                    <a:pt x="14" y="228"/>
                    <a:pt x="11" y="226"/>
                  </a:cubicBezTo>
                  <a:cubicBezTo>
                    <a:pt x="10" y="225"/>
                    <a:pt x="9" y="224"/>
                    <a:pt x="9" y="223"/>
                  </a:cubicBezTo>
                  <a:cubicBezTo>
                    <a:pt x="8" y="223"/>
                    <a:pt x="8" y="223"/>
                    <a:pt x="8" y="223"/>
                  </a:cubicBezTo>
                  <a:cubicBezTo>
                    <a:pt x="7" y="224"/>
                    <a:pt x="7" y="224"/>
                    <a:pt x="7" y="224"/>
                  </a:cubicBezTo>
                  <a:cubicBezTo>
                    <a:pt x="8" y="224"/>
                    <a:pt x="8" y="224"/>
                    <a:pt x="8" y="224"/>
                  </a:cubicBezTo>
                  <a:cubicBezTo>
                    <a:pt x="8" y="223"/>
                    <a:pt x="8" y="223"/>
                    <a:pt x="8" y="223"/>
                  </a:cubicBezTo>
                  <a:cubicBezTo>
                    <a:pt x="7" y="224"/>
                    <a:pt x="7" y="224"/>
                    <a:pt x="7" y="224"/>
                  </a:cubicBezTo>
                  <a:cubicBezTo>
                    <a:pt x="8" y="224"/>
                    <a:pt x="8" y="224"/>
                    <a:pt x="8" y="224"/>
                  </a:cubicBezTo>
                  <a:cubicBezTo>
                    <a:pt x="5" y="224"/>
                    <a:pt x="5" y="224"/>
                    <a:pt x="5" y="224"/>
                  </a:cubicBezTo>
                  <a:cubicBezTo>
                    <a:pt x="8" y="226"/>
                    <a:pt x="8" y="226"/>
                    <a:pt x="8" y="226"/>
                  </a:cubicBezTo>
                  <a:cubicBezTo>
                    <a:pt x="8" y="225"/>
                    <a:pt x="8" y="224"/>
                    <a:pt x="8" y="224"/>
                  </a:cubicBezTo>
                  <a:cubicBezTo>
                    <a:pt x="5" y="224"/>
                    <a:pt x="5" y="224"/>
                    <a:pt x="5" y="224"/>
                  </a:cubicBezTo>
                  <a:cubicBezTo>
                    <a:pt x="8" y="226"/>
                    <a:pt x="8" y="226"/>
                    <a:pt x="8" y="226"/>
                  </a:cubicBezTo>
                  <a:cubicBezTo>
                    <a:pt x="5" y="224"/>
                    <a:pt x="5" y="224"/>
                    <a:pt x="5" y="224"/>
                  </a:cubicBezTo>
                  <a:cubicBezTo>
                    <a:pt x="3" y="227"/>
                    <a:pt x="3" y="227"/>
                    <a:pt x="3" y="227"/>
                  </a:cubicBezTo>
                  <a:cubicBezTo>
                    <a:pt x="3" y="227"/>
                    <a:pt x="195" y="346"/>
                    <a:pt x="390" y="465"/>
                  </a:cubicBezTo>
                  <a:cubicBezTo>
                    <a:pt x="487" y="525"/>
                    <a:pt x="585" y="584"/>
                    <a:pt x="659" y="629"/>
                  </a:cubicBezTo>
                  <a:cubicBezTo>
                    <a:pt x="696" y="651"/>
                    <a:pt x="728" y="670"/>
                    <a:pt x="750" y="683"/>
                  </a:cubicBezTo>
                  <a:cubicBezTo>
                    <a:pt x="761" y="689"/>
                    <a:pt x="771" y="694"/>
                    <a:pt x="777" y="698"/>
                  </a:cubicBezTo>
                  <a:cubicBezTo>
                    <a:pt x="780" y="700"/>
                    <a:pt x="783" y="701"/>
                    <a:pt x="785" y="702"/>
                  </a:cubicBezTo>
                  <a:cubicBezTo>
                    <a:pt x="786" y="703"/>
                    <a:pt x="787" y="703"/>
                    <a:pt x="788" y="703"/>
                  </a:cubicBezTo>
                  <a:cubicBezTo>
                    <a:pt x="788" y="703"/>
                    <a:pt x="789" y="703"/>
                    <a:pt x="789" y="704"/>
                  </a:cubicBezTo>
                  <a:cubicBezTo>
                    <a:pt x="789" y="704"/>
                    <a:pt x="790" y="704"/>
                    <a:pt x="790" y="704"/>
                  </a:cubicBezTo>
                  <a:cubicBezTo>
                    <a:pt x="791" y="704"/>
                    <a:pt x="791" y="704"/>
                    <a:pt x="792" y="704"/>
                  </a:cubicBezTo>
                  <a:cubicBezTo>
                    <a:pt x="792" y="703"/>
                    <a:pt x="793" y="703"/>
                    <a:pt x="794" y="702"/>
                  </a:cubicBezTo>
                  <a:cubicBezTo>
                    <a:pt x="794" y="701"/>
                    <a:pt x="795" y="700"/>
                    <a:pt x="794" y="699"/>
                  </a:cubicBezTo>
                  <a:cubicBezTo>
                    <a:pt x="794" y="698"/>
                    <a:pt x="794" y="697"/>
                    <a:pt x="793" y="697"/>
                  </a:cubicBezTo>
                  <a:cubicBezTo>
                    <a:pt x="11" y="208"/>
                    <a:pt x="11" y="208"/>
                    <a:pt x="11" y="208"/>
                  </a:cubicBezTo>
                  <a:cubicBezTo>
                    <a:pt x="9" y="207"/>
                    <a:pt x="7" y="208"/>
                    <a:pt x="6" y="209"/>
                  </a:cubicBezTo>
                  <a:cubicBezTo>
                    <a:pt x="5" y="211"/>
                    <a:pt x="5" y="214"/>
                    <a:pt x="7" y="215"/>
                  </a:cubicBezTo>
                  <a:cubicBezTo>
                    <a:pt x="7" y="215"/>
                    <a:pt x="195" y="332"/>
                    <a:pt x="386" y="450"/>
                  </a:cubicBezTo>
                  <a:cubicBezTo>
                    <a:pt x="482" y="508"/>
                    <a:pt x="579" y="567"/>
                    <a:pt x="653" y="611"/>
                  </a:cubicBezTo>
                  <a:cubicBezTo>
                    <a:pt x="690" y="633"/>
                    <a:pt x="722" y="652"/>
                    <a:pt x="746" y="665"/>
                  </a:cubicBezTo>
                  <a:cubicBezTo>
                    <a:pt x="757" y="671"/>
                    <a:pt x="767" y="676"/>
                    <a:pt x="774" y="680"/>
                  </a:cubicBezTo>
                  <a:cubicBezTo>
                    <a:pt x="778" y="681"/>
                    <a:pt x="781" y="683"/>
                    <a:pt x="783" y="684"/>
                  </a:cubicBezTo>
                  <a:cubicBezTo>
                    <a:pt x="784" y="684"/>
                    <a:pt x="785" y="684"/>
                    <a:pt x="786" y="685"/>
                  </a:cubicBezTo>
                  <a:cubicBezTo>
                    <a:pt x="787" y="685"/>
                    <a:pt x="788" y="685"/>
                    <a:pt x="789" y="685"/>
                  </a:cubicBezTo>
                  <a:cubicBezTo>
                    <a:pt x="790" y="685"/>
                    <a:pt x="790" y="685"/>
                    <a:pt x="791" y="685"/>
                  </a:cubicBezTo>
                  <a:cubicBezTo>
                    <a:pt x="792" y="685"/>
                    <a:pt x="793" y="684"/>
                    <a:pt x="793" y="683"/>
                  </a:cubicBezTo>
                  <a:cubicBezTo>
                    <a:pt x="794" y="682"/>
                    <a:pt x="794" y="681"/>
                    <a:pt x="794" y="680"/>
                  </a:cubicBezTo>
                  <a:cubicBezTo>
                    <a:pt x="794" y="679"/>
                    <a:pt x="793" y="678"/>
                    <a:pt x="792" y="678"/>
                  </a:cubicBezTo>
                  <a:cubicBezTo>
                    <a:pt x="7" y="187"/>
                    <a:pt x="7" y="187"/>
                    <a:pt x="7" y="187"/>
                  </a:cubicBezTo>
                  <a:cubicBezTo>
                    <a:pt x="5" y="191"/>
                    <a:pt x="5" y="191"/>
                    <a:pt x="5" y="191"/>
                  </a:cubicBezTo>
                  <a:cubicBezTo>
                    <a:pt x="9" y="193"/>
                    <a:pt x="9" y="193"/>
                    <a:pt x="9" y="193"/>
                  </a:cubicBezTo>
                  <a:cubicBezTo>
                    <a:pt x="5" y="191"/>
                    <a:pt x="5" y="191"/>
                    <a:pt x="5" y="191"/>
                  </a:cubicBezTo>
                  <a:cubicBezTo>
                    <a:pt x="7" y="194"/>
                    <a:pt x="7" y="194"/>
                    <a:pt x="7" y="194"/>
                  </a:cubicBezTo>
                  <a:cubicBezTo>
                    <a:pt x="7" y="194"/>
                    <a:pt x="8" y="193"/>
                    <a:pt x="9" y="193"/>
                  </a:cubicBezTo>
                  <a:cubicBezTo>
                    <a:pt x="5" y="191"/>
                    <a:pt x="5" y="191"/>
                    <a:pt x="5" y="191"/>
                  </a:cubicBezTo>
                  <a:cubicBezTo>
                    <a:pt x="7" y="194"/>
                    <a:pt x="7" y="194"/>
                    <a:pt x="7" y="194"/>
                  </a:cubicBezTo>
                  <a:cubicBezTo>
                    <a:pt x="5" y="191"/>
                    <a:pt x="5" y="191"/>
                    <a:pt x="5" y="191"/>
                  </a:cubicBezTo>
                  <a:cubicBezTo>
                    <a:pt x="5" y="194"/>
                    <a:pt x="5" y="194"/>
                    <a:pt x="5" y="194"/>
                  </a:cubicBezTo>
                  <a:cubicBezTo>
                    <a:pt x="6" y="194"/>
                    <a:pt x="6" y="194"/>
                    <a:pt x="7" y="194"/>
                  </a:cubicBezTo>
                  <a:cubicBezTo>
                    <a:pt x="5" y="191"/>
                    <a:pt x="5" y="191"/>
                    <a:pt x="5" y="191"/>
                  </a:cubicBezTo>
                  <a:cubicBezTo>
                    <a:pt x="5" y="194"/>
                    <a:pt x="5" y="194"/>
                    <a:pt x="5" y="194"/>
                  </a:cubicBezTo>
                  <a:cubicBezTo>
                    <a:pt x="5" y="192"/>
                    <a:pt x="5" y="192"/>
                    <a:pt x="5" y="192"/>
                  </a:cubicBezTo>
                  <a:cubicBezTo>
                    <a:pt x="5" y="194"/>
                    <a:pt x="5" y="194"/>
                    <a:pt x="5" y="194"/>
                  </a:cubicBezTo>
                  <a:cubicBezTo>
                    <a:pt x="5" y="194"/>
                    <a:pt x="5" y="194"/>
                    <a:pt x="5" y="194"/>
                  </a:cubicBezTo>
                  <a:cubicBezTo>
                    <a:pt x="5" y="192"/>
                    <a:pt x="5" y="192"/>
                    <a:pt x="5" y="192"/>
                  </a:cubicBezTo>
                  <a:cubicBezTo>
                    <a:pt x="5" y="194"/>
                    <a:pt x="5" y="194"/>
                    <a:pt x="5" y="194"/>
                  </a:cubicBezTo>
                  <a:cubicBezTo>
                    <a:pt x="5" y="194"/>
                    <a:pt x="5" y="194"/>
                    <a:pt x="6" y="195"/>
                  </a:cubicBezTo>
                  <a:cubicBezTo>
                    <a:pt x="8" y="196"/>
                    <a:pt x="13" y="199"/>
                    <a:pt x="21" y="203"/>
                  </a:cubicBezTo>
                  <a:cubicBezTo>
                    <a:pt x="77" y="237"/>
                    <a:pt x="260" y="353"/>
                    <a:pt x="433" y="461"/>
                  </a:cubicBezTo>
                  <a:cubicBezTo>
                    <a:pt x="519" y="515"/>
                    <a:pt x="604" y="567"/>
                    <a:pt x="668" y="605"/>
                  </a:cubicBezTo>
                  <a:cubicBezTo>
                    <a:pt x="701" y="625"/>
                    <a:pt x="729" y="641"/>
                    <a:pt x="749" y="652"/>
                  </a:cubicBezTo>
                  <a:cubicBezTo>
                    <a:pt x="760" y="657"/>
                    <a:pt x="768" y="661"/>
                    <a:pt x="775" y="664"/>
                  </a:cubicBezTo>
                  <a:cubicBezTo>
                    <a:pt x="778" y="666"/>
                    <a:pt x="781" y="667"/>
                    <a:pt x="784" y="668"/>
                  </a:cubicBezTo>
                  <a:cubicBezTo>
                    <a:pt x="786" y="669"/>
                    <a:pt x="788" y="669"/>
                    <a:pt x="790" y="669"/>
                  </a:cubicBezTo>
                  <a:cubicBezTo>
                    <a:pt x="791" y="669"/>
                    <a:pt x="791" y="669"/>
                    <a:pt x="792" y="669"/>
                  </a:cubicBezTo>
                  <a:cubicBezTo>
                    <a:pt x="793" y="669"/>
                    <a:pt x="794" y="668"/>
                    <a:pt x="795" y="667"/>
                  </a:cubicBezTo>
                  <a:cubicBezTo>
                    <a:pt x="795" y="667"/>
                    <a:pt x="795" y="667"/>
                    <a:pt x="795" y="667"/>
                  </a:cubicBezTo>
                  <a:cubicBezTo>
                    <a:pt x="795" y="666"/>
                    <a:pt x="795" y="665"/>
                    <a:pt x="795" y="665"/>
                  </a:cubicBezTo>
                  <a:cubicBezTo>
                    <a:pt x="795" y="664"/>
                    <a:pt x="795" y="663"/>
                    <a:pt x="795" y="663"/>
                  </a:cubicBezTo>
                  <a:cubicBezTo>
                    <a:pt x="794" y="662"/>
                    <a:pt x="794" y="662"/>
                    <a:pt x="794" y="662"/>
                  </a:cubicBezTo>
                  <a:cubicBezTo>
                    <a:pt x="793" y="661"/>
                    <a:pt x="793" y="661"/>
                    <a:pt x="792" y="660"/>
                  </a:cubicBezTo>
                  <a:cubicBezTo>
                    <a:pt x="789" y="658"/>
                    <a:pt x="784" y="654"/>
                    <a:pt x="776" y="649"/>
                  </a:cubicBezTo>
                  <a:cubicBezTo>
                    <a:pt x="719" y="611"/>
                    <a:pt x="527" y="492"/>
                    <a:pt x="350" y="382"/>
                  </a:cubicBezTo>
                  <a:cubicBezTo>
                    <a:pt x="172" y="272"/>
                    <a:pt x="9" y="171"/>
                    <a:pt x="9" y="171"/>
                  </a:cubicBezTo>
                  <a:cubicBezTo>
                    <a:pt x="7" y="175"/>
                    <a:pt x="7" y="175"/>
                    <a:pt x="7" y="175"/>
                  </a:cubicBezTo>
                  <a:cubicBezTo>
                    <a:pt x="10" y="177"/>
                    <a:pt x="10" y="177"/>
                    <a:pt x="10" y="177"/>
                  </a:cubicBezTo>
                  <a:cubicBezTo>
                    <a:pt x="8" y="175"/>
                    <a:pt x="8" y="175"/>
                    <a:pt x="8" y="175"/>
                  </a:cubicBezTo>
                  <a:cubicBezTo>
                    <a:pt x="9" y="178"/>
                    <a:pt x="9" y="178"/>
                    <a:pt x="9" y="178"/>
                  </a:cubicBezTo>
                  <a:cubicBezTo>
                    <a:pt x="9" y="178"/>
                    <a:pt x="10" y="177"/>
                    <a:pt x="10" y="177"/>
                  </a:cubicBezTo>
                  <a:cubicBezTo>
                    <a:pt x="8" y="175"/>
                    <a:pt x="8" y="175"/>
                    <a:pt x="8" y="175"/>
                  </a:cubicBezTo>
                  <a:cubicBezTo>
                    <a:pt x="9" y="178"/>
                    <a:pt x="9" y="178"/>
                    <a:pt x="9" y="178"/>
                  </a:cubicBezTo>
                  <a:cubicBezTo>
                    <a:pt x="8" y="176"/>
                    <a:pt x="8" y="176"/>
                    <a:pt x="8" y="176"/>
                  </a:cubicBezTo>
                  <a:cubicBezTo>
                    <a:pt x="8" y="178"/>
                    <a:pt x="8" y="178"/>
                    <a:pt x="8" y="178"/>
                  </a:cubicBezTo>
                  <a:cubicBezTo>
                    <a:pt x="8" y="178"/>
                    <a:pt x="8" y="178"/>
                    <a:pt x="9" y="178"/>
                  </a:cubicBezTo>
                  <a:cubicBezTo>
                    <a:pt x="8" y="176"/>
                    <a:pt x="8" y="176"/>
                    <a:pt x="8" y="176"/>
                  </a:cubicBezTo>
                  <a:cubicBezTo>
                    <a:pt x="8" y="178"/>
                    <a:pt x="8" y="178"/>
                    <a:pt x="8" y="178"/>
                  </a:cubicBezTo>
                  <a:cubicBezTo>
                    <a:pt x="8" y="178"/>
                    <a:pt x="8" y="178"/>
                    <a:pt x="8" y="178"/>
                  </a:cubicBezTo>
                  <a:cubicBezTo>
                    <a:pt x="8" y="178"/>
                    <a:pt x="8" y="178"/>
                    <a:pt x="8" y="178"/>
                  </a:cubicBezTo>
                  <a:cubicBezTo>
                    <a:pt x="8" y="178"/>
                    <a:pt x="8" y="178"/>
                    <a:pt x="8" y="178"/>
                  </a:cubicBezTo>
                  <a:cubicBezTo>
                    <a:pt x="8" y="178"/>
                    <a:pt x="8" y="178"/>
                    <a:pt x="8" y="178"/>
                  </a:cubicBezTo>
                  <a:cubicBezTo>
                    <a:pt x="8" y="178"/>
                    <a:pt x="8" y="178"/>
                    <a:pt x="8" y="178"/>
                  </a:cubicBezTo>
                  <a:cubicBezTo>
                    <a:pt x="8" y="178"/>
                    <a:pt x="10" y="179"/>
                    <a:pt x="12" y="180"/>
                  </a:cubicBezTo>
                  <a:cubicBezTo>
                    <a:pt x="21" y="183"/>
                    <a:pt x="41" y="194"/>
                    <a:pt x="67" y="209"/>
                  </a:cubicBezTo>
                  <a:cubicBezTo>
                    <a:pt x="160" y="262"/>
                    <a:pt x="341" y="373"/>
                    <a:pt x="499" y="472"/>
                  </a:cubicBezTo>
                  <a:cubicBezTo>
                    <a:pt x="578" y="521"/>
                    <a:pt x="651" y="567"/>
                    <a:pt x="705" y="600"/>
                  </a:cubicBezTo>
                  <a:cubicBezTo>
                    <a:pt x="731" y="617"/>
                    <a:pt x="753" y="631"/>
                    <a:pt x="768" y="640"/>
                  </a:cubicBezTo>
                  <a:cubicBezTo>
                    <a:pt x="776" y="645"/>
                    <a:pt x="782" y="649"/>
                    <a:pt x="786" y="651"/>
                  </a:cubicBezTo>
                  <a:cubicBezTo>
                    <a:pt x="790" y="654"/>
                    <a:pt x="792" y="655"/>
                    <a:pt x="792" y="655"/>
                  </a:cubicBezTo>
                  <a:cubicBezTo>
                    <a:pt x="793" y="656"/>
                    <a:pt x="794" y="656"/>
                    <a:pt x="795" y="656"/>
                  </a:cubicBezTo>
                  <a:cubicBezTo>
                    <a:pt x="796" y="656"/>
                    <a:pt x="797" y="655"/>
                    <a:pt x="797" y="654"/>
                  </a:cubicBezTo>
                  <a:cubicBezTo>
                    <a:pt x="798" y="653"/>
                    <a:pt x="798" y="652"/>
                    <a:pt x="798" y="651"/>
                  </a:cubicBezTo>
                  <a:cubicBezTo>
                    <a:pt x="797" y="650"/>
                    <a:pt x="797" y="649"/>
                    <a:pt x="796" y="649"/>
                  </a:cubicBezTo>
                  <a:cubicBezTo>
                    <a:pt x="10" y="157"/>
                    <a:pt x="10" y="157"/>
                    <a:pt x="10" y="157"/>
                  </a:cubicBezTo>
                  <a:cubicBezTo>
                    <a:pt x="8" y="161"/>
                    <a:pt x="8" y="161"/>
                    <a:pt x="8" y="161"/>
                  </a:cubicBezTo>
                  <a:cubicBezTo>
                    <a:pt x="11" y="163"/>
                    <a:pt x="11" y="163"/>
                    <a:pt x="11" y="163"/>
                  </a:cubicBezTo>
                  <a:cubicBezTo>
                    <a:pt x="8" y="161"/>
                    <a:pt x="8" y="161"/>
                    <a:pt x="8" y="161"/>
                  </a:cubicBezTo>
                  <a:cubicBezTo>
                    <a:pt x="9" y="164"/>
                    <a:pt x="9" y="164"/>
                    <a:pt x="9" y="164"/>
                  </a:cubicBezTo>
                  <a:cubicBezTo>
                    <a:pt x="10" y="164"/>
                    <a:pt x="10" y="164"/>
                    <a:pt x="11" y="163"/>
                  </a:cubicBezTo>
                  <a:cubicBezTo>
                    <a:pt x="8" y="161"/>
                    <a:pt x="8" y="161"/>
                    <a:pt x="8" y="161"/>
                  </a:cubicBezTo>
                  <a:cubicBezTo>
                    <a:pt x="9" y="164"/>
                    <a:pt x="9" y="164"/>
                    <a:pt x="9" y="164"/>
                  </a:cubicBezTo>
                  <a:cubicBezTo>
                    <a:pt x="8" y="162"/>
                    <a:pt x="8" y="162"/>
                    <a:pt x="8" y="162"/>
                  </a:cubicBezTo>
                  <a:cubicBezTo>
                    <a:pt x="8" y="164"/>
                    <a:pt x="8" y="164"/>
                    <a:pt x="8" y="164"/>
                  </a:cubicBezTo>
                  <a:cubicBezTo>
                    <a:pt x="8" y="164"/>
                    <a:pt x="9" y="164"/>
                    <a:pt x="9" y="164"/>
                  </a:cubicBezTo>
                  <a:cubicBezTo>
                    <a:pt x="8" y="162"/>
                    <a:pt x="8" y="162"/>
                    <a:pt x="8" y="162"/>
                  </a:cubicBezTo>
                  <a:cubicBezTo>
                    <a:pt x="8" y="164"/>
                    <a:pt x="8" y="164"/>
                    <a:pt x="8" y="164"/>
                  </a:cubicBezTo>
                  <a:cubicBezTo>
                    <a:pt x="8" y="163"/>
                    <a:pt x="8" y="163"/>
                    <a:pt x="8" y="163"/>
                  </a:cubicBezTo>
                  <a:cubicBezTo>
                    <a:pt x="8" y="164"/>
                    <a:pt x="8" y="164"/>
                    <a:pt x="8" y="164"/>
                  </a:cubicBezTo>
                  <a:cubicBezTo>
                    <a:pt x="8" y="164"/>
                    <a:pt x="8" y="164"/>
                    <a:pt x="8" y="164"/>
                  </a:cubicBezTo>
                  <a:cubicBezTo>
                    <a:pt x="8" y="163"/>
                    <a:pt x="8" y="163"/>
                    <a:pt x="8" y="163"/>
                  </a:cubicBezTo>
                  <a:cubicBezTo>
                    <a:pt x="8" y="164"/>
                    <a:pt x="8" y="164"/>
                    <a:pt x="8" y="164"/>
                  </a:cubicBezTo>
                  <a:cubicBezTo>
                    <a:pt x="8" y="164"/>
                    <a:pt x="8" y="164"/>
                    <a:pt x="8" y="164"/>
                  </a:cubicBezTo>
                  <a:cubicBezTo>
                    <a:pt x="9" y="164"/>
                    <a:pt x="10" y="165"/>
                    <a:pt x="12" y="166"/>
                  </a:cubicBezTo>
                  <a:cubicBezTo>
                    <a:pt x="21" y="170"/>
                    <a:pt x="40" y="181"/>
                    <a:pt x="65" y="196"/>
                  </a:cubicBezTo>
                  <a:cubicBezTo>
                    <a:pt x="154" y="250"/>
                    <a:pt x="329" y="361"/>
                    <a:pt x="485" y="459"/>
                  </a:cubicBezTo>
                  <a:cubicBezTo>
                    <a:pt x="562" y="508"/>
                    <a:pt x="635" y="554"/>
                    <a:pt x="691" y="587"/>
                  </a:cubicBezTo>
                  <a:cubicBezTo>
                    <a:pt x="718" y="604"/>
                    <a:pt x="742" y="618"/>
                    <a:pt x="759" y="627"/>
                  </a:cubicBezTo>
                  <a:cubicBezTo>
                    <a:pt x="768" y="632"/>
                    <a:pt x="775" y="635"/>
                    <a:pt x="780" y="638"/>
                  </a:cubicBezTo>
                  <a:cubicBezTo>
                    <a:pt x="783" y="639"/>
                    <a:pt x="785" y="640"/>
                    <a:pt x="787" y="641"/>
                  </a:cubicBezTo>
                  <a:cubicBezTo>
                    <a:pt x="789" y="642"/>
                    <a:pt x="791" y="642"/>
                    <a:pt x="792" y="642"/>
                  </a:cubicBezTo>
                  <a:cubicBezTo>
                    <a:pt x="793" y="642"/>
                    <a:pt x="794" y="642"/>
                    <a:pt x="794" y="642"/>
                  </a:cubicBezTo>
                  <a:cubicBezTo>
                    <a:pt x="795" y="642"/>
                    <a:pt x="796" y="641"/>
                    <a:pt x="797" y="640"/>
                  </a:cubicBezTo>
                  <a:cubicBezTo>
                    <a:pt x="797" y="639"/>
                    <a:pt x="797" y="638"/>
                    <a:pt x="797" y="637"/>
                  </a:cubicBezTo>
                  <a:cubicBezTo>
                    <a:pt x="797" y="636"/>
                    <a:pt x="796" y="635"/>
                    <a:pt x="795" y="635"/>
                  </a:cubicBezTo>
                  <a:cubicBezTo>
                    <a:pt x="795" y="635"/>
                    <a:pt x="792" y="633"/>
                    <a:pt x="787" y="629"/>
                  </a:cubicBezTo>
                  <a:cubicBezTo>
                    <a:pt x="743" y="603"/>
                    <a:pt x="549" y="486"/>
                    <a:pt x="366" y="373"/>
                  </a:cubicBezTo>
                  <a:cubicBezTo>
                    <a:pt x="275" y="316"/>
                    <a:pt x="186" y="261"/>
                    <a:pt x="120" y="219"/>
                  </a:cubicBezTo>
                  <a:cubicBezTo>
                    <a:pt x="87" y="198"/>
                    <a:pt x="60" y="180"/>
                    <a:pt x="41" y="167"/>
                  </a:cubicBezTo>
                  <a:cubicBezTo>
                    <a:pt x="31" y="161"/>
                    <a:pt x="24" y="156"/>
                    <a:pt x="19" y="152"/>
                  </a:cubicBezTo>
                  <a:cubicBezTo>
                    <a:pt x="16" y="150"/>
                    <a:pt x="14" y="148"/>
                    <a:pt x="13" y="147"/>
                  </a:cubicBezTo>
                  <a:cubicBezTo>
                    <a:pt x="13" y="147"/>
                    <a:pt x="12" y="146"/>
                    <a:pt x="12" y="146"/>
                  </a:cubicBezTo>
                  <a:cubicBezTo>
                    <a:pt x="12" y="146"/>
                    <a:pt x="12" y="146"/>
                    <a:pt x="12" y="146"/>
                  </a:cubicBezTo>
                  <a:cubicBezTo>
                    <a:pt x="10" y="148"/>
                    <a:pt x="10" y="148"/>
                    <a:pt x="10" y="148"/>
                  </a:cubicBezTo>
                  <a:cubicBezTo>
                    <a:pt x="12" y="148"/>
                    <a:pt x="12" y="148"/>
                    <a:pt x="12" y="148"/>
                  </a:cubicBezTo>
                  <a:cubicBezTo>
                    <a:pt x="12" y="146"/>
                    <a:pt x="12" y="146"/>
                    <a:pt x="12" y="146"/>
                  </a:cubicBezTo>
                  <a:cubicBezTo>
                    <a:pt x="10" y="148"/>
                    <a:pt x="10" y="148"/>
                    <a:pt x="10" y="148"/>
                  </a:cubicBezTo>
                  <a:cubicBezTo>
                    <a:pt x="12" y="148"/>
                    <a:pt x="12" y="148"/>
                    <a:pt x="12" y="148"/>
                  </a:cubicBezTo>
                  <a:cubicBezTo>
                    <a:pt x="9" y="148"/>
                    <a:pt x="9" y="148"/>
                    <a:pt x="9" y="148"/>
                  </a:cubicBezTo>
                  <a:cubicBezTo>
                    <a:pt x="12" y="150"/>
                    <a:pt x="12" y="150"/>
                    <a:pt x="12" y="150"/>
                  </a:cubicBezTo>
                  <a:cubicBezTo>
                    <a:pt x="12" y="149"/>
                    <a:pt x="12" y="148"/>
                    <a:pt x="12" y="148"/>
                  </a:cubicBezTo>
                  <a:cubicBezTo>
                    <a:pt x="9" y="148"/>
                    <a:pt x="9" y="148"/>
                    <a:pt x="9" y="148"/>
                  </a:cubicBezTo>
                  <a:cubicBezTo>
                    <a:pt x="12" y="150"/>
                    <a:pt x="12" y="150"/>
                    <a:pt x="12" y="150"/>
                  </a:cubicBezTo>
                  <a:cubicBezTo>
                    <a:pt x="12" y="150"/>
                    <a:pt x="12" y="150"/>
                    <a:pt x="12" y="150"/>
                  </a:cubicBezTo>
                  <a:cubicBezTo>
                    <a:pt x="9" y="148"/>
                    <a:pt x="9" y="148"/>
                    <a:pt x="9" y="148"/>
                  </a:cubicBezTo>
                  <a:cubicBezTo>
                    <a:pt x="10" y="151"/>
                    <a:pt x="10" y="151"/>
                    <a:pt x="10" y="151"/>
                  </a:cubicBezTo>
                  <a:cubicBezTo>
                    <a:pt x="11" y="151"/>
                    <a:pt x="11" y="150"/>
                    <a:pt x="12" y="150"/>
                  </a:cubicBezTo>
                  <a:cubicBezTo>
                    <a:pt x="9" y="148"/>
                    <a:pt x="9" y="148"/>
                    <a:pt x="9" y="148"/>
                  </a:cubicBezTo>
                  <a:cubicBezTo>
                    <a:pt x="10" y="151"/>
                    <a:pt x="10" y="151"/>
                    <a:pt x="10" y="151"/>
                  </a:cubicBezTo>
                  <a:cubicBezTo>
                    <a:pt x="10" y="149"/>
                    <a:pt x="10" y="149"/>
                    <a:pt x="10" y="149"/>
                  </a:cubicBezTo>
                  <a:cubicBezTo>
                    <a:pt x="10" y="151"/>
                    <a:pt x="10" y="151"/>
                    <a:pt x="10" y="151"/>
                  </a:cubicBezTo>
                  <a:cubicBezTo>
                    <a:pt x="10" y="151"/>
                    <a:pt x="10" y="151"/>
                    <a:pt x="10" y="151"/>
                  </a:cubicBezTo>
                  <a:cubicBezTo>
                    <a:pt x="10" y="149"/>
                    <a:pt x="10" y="149"/>
                    <a:pt x="10" y="149"/>
                  </a:cubicBezTo>
                  <a:cubicBezTo>
                    <a:pt x="10" y="151"/>
                    <a:pt x="10" y="151"/>
                    <a:pt x="10" y="151"/>
                  </a:cubicBezTo>
                  <a:cubicBezTo>
                    <a:pt x="10" y="151"/>
                    <a:pt x="10" y="151"/>
                    <a:pt x="10" y="151"/>
                  </a:cubicBezTo>
                  <a:cubicBezTo>
                    <a:pt x="11" y="151"/>
                    <a:pt x="13" y="152"/>
                    <a:pt x="15" y="153"/>
                  </a:cubicBezTo>
                  <a:cubicBezTo>
                    <a:pt x="25" y="157"/>
                    <a:pt x="45" y="168"/>
                    <a:pt x="71" y="183"/>
                  </a:cubicBezTo>
                  <a:cubicBezTo>
                    <a:pt x="163" y="236"/>
                    <a:pt x="338" y="347"/>
                    <a:pt x="492" y="445"/>
                  </a:cubicBezTo>
                  <a:cubicBezTo>
                    <a:pt x="569" y="493"/>
                    <a:pt x="641" y="539"/>
                    <a:pt x="695" y="572"/>
                  </a:cubicBezTo>
                  <a:cubicBezTo>
                    <a:pt x="721" y="588"/>
                    <a:pt x="743" y="602"/>
                    <a:pt x="759" y="611"/>
                  </a:cubicBezTo>
                  <a:cubicBezTo>
                    <a:pt x="767" y="616"/>
                    <a:pt x="774" y="620"/>
                    <a:pt x="779" y="622"/>
                  </a:cubicBezTo>
                  <a:cubicBezTo>
                    <a:pt x="781" y="624"/>
                    <a:pt x="783" y="625"/>
                    <a:pt x="785" y="625"/>
                  </a:cubicBezTo>
                  <a:cubicBezTo>
                    <a:pt x="785" y="626"/>
                    <a:pt x="786" y="626"/>
                    <a:pt x="787" y="626"/>
                  </a:cubicBezTo>
                  <a:cubicBezTo>
                    <a:pt x="787" y="626"/>
                    <a:pt x="788" y="627"/>
                    <a:pt x="789" y="627"/>
                  </a:cubicBezTo>
                  <a:cubicBezTo>
                    <a:pt x="789" y="627"/>
                    <a:pt x="790" y="627"/>
                    <a:pt x="791" y="626"/>
                  </a:cubicBezTo>
                  <a:cubicBezTo>
                    <a:pt x="791" y="626"/>
                    <a:pt x="792" y="626"/>
                    <a:pt x="793" y="625"/>
                  </a:cubicBezTo>
                  <a:cubicBezTo>
                    <a:pt x="793" y="625"/>
                    <a:pt x="793" y="625"/>
                    <a:pt x="793" y="625"/>
                  </a:cubicBezTo>
                  <a:cubicBezTo>
                    <a:pt x="793" y="624"/>
                    <a:pt x="793" y="623"/>
                    <a:pt x="793" y="622"/>
                  </a:cubicBezTo>
                  <a:cubicBezTo>
                    <a:pt x="793" y="621"/>
                    <a:pt x="793" y="621"/>
                    <a:pt x="793" y="620"/>
                  </a:cubicBezTo>
                  <a:cubicBezTo>
                    <a:pt x="792" y="619"/>
                    <a:pt x="792" y="618"/>
                    <a:pt x="791" y="618"/>
                  </a:cubicBezTo>
                  <a:cubicBezTo>
                    <a:pt x="790" y="616"/>
                    <a:pt x="788" y="614"/>
                    <a:pt x="785" y="612"/>
                  </a:cubicBezTo>
                  <a:cubicBezTo>
                    <a:pt x="776" y="604"/>
                    <a:pt x="757" y="591"/>
                    <a:pt x="730" y="573"/>
                  </a:cubicBezTo>
                  <a:cubicBezTo>
                    <a:pt x="545" y="451"/>
                    <a:pt x="9" y="131"/>
                    <a:pt x="9" y="131"/>
                  </a:cubicBezTo>
                  <a:cubicBezTo>
                    <a:pt x="8" y="130"/>
                    <a:pt x="5" y="130"/>
                    <a:pt x="4" y="132"/>
                  </a:cubicBezTo>
                  <a:cubicBezTo>
                    <a:pt x="3" y="134"/>
                    <a:pt x="4" y="136"/>
                    <a:pt x="5" y="137"/>
                  </a:cubicBezTo>
                  <a:cubicBezTo>
                    <a:pt x="791" y="615"/>
                    <a:pt x="791" y="615"/>
                    <a:pt x="791" y="615"/>
                  </a:cubicBezTo>
                  <a:cubicBezTo>
                    <a:pt x="793" y="616"/>
                    <a:pt x="795" y="615"/>
                    <a:pt x="796" y="614"/>
                  </a:cubicBezTo>
                  <a:cubicBezTo>
                    <a:pt x="798" y="612"/>
                    <a:pt x="797" y="609"/>
                    <a:pt x="795" y="608"/>
                  </a:cubicBezTo>
                  <a:cubicBezTo>
                    <a:pt x="7" y="116"/>
                    <a:pt x="7" y="116"/>
                    <a:pt x="7" y="116"/>
                  </a:cubicBezTo>
                  <a:cubicBezTo>
                    <a:pt x="5" y="119"/>
                    <a:pt x="5" y="119"/>
                    <a:pt x="5" y="119"/>
                  </a:cubicBezTo>
                  <a:cubicBezTo>
                    <a:pt x="8" y="121"/>
                    <a:pt x="8" y="121"/>
                    <a:pt x="8" y="121"/>
                  </a:cubicBezTo>
                  <a:cubicBezTo>
                    <a:pt x="6" y="120"/>
                    <a:pt x="6" y="120"/>
                    <a:pt x="6" y="120"/>
                  </a:cubicBezTo>
                  <a:cubicBezTo>
                    <a:pt x="7" y="122"/>
                    <a:pt x="7" y="122"/>
                    <a:pt x="7" y="122"/>
                  </a:cubicBezTo>
                  <a:cubicBezTo>
                    <a:pt x="7" y="122"/>
                    <a:pt x="8" y="122"/>
                    <a:pt x="8" y="121"/>
                  </a:cubicBezTo>
                  <a:cubicBezTo>
                    <a:pt x="6" y="120"/>
                    <a:pt x="6" y="120"/>
                    <a:pt x="6" y="120"/>
                  </a:cubicBezTo>
                  <a:cubicBezTo>
                    <a:pt x="7" y="122"/>
                    <a:pt x="7" y="122"/>
                    <a:pt x="7" y="122"/>
                  </a:cubicBezTo>
                  <a:cubicBezTo>
                    <a:pt x="7" y="121"/>
                    <a:pt x="7" y="121"/>
                    <a:pt x="7" y="121"/>
                  </a:cubicBezTo>
                  <a:cubicBezTo>
                    <a:pt x="7" y="122"/>
                    <a:pt x="7" y="122"/>
                    <a:pt x="7" y="122"/>
                  </a:cubicBezTo>
                  <a:cubicBezTo>
                    <a:pt x="7" y="122"/>
                    <a:pt x="7" y="122"/>
                    <a:pt x="7" y="122"/>
                  </a:cubicBezTo>
                  <a:cubicBezTo>
                    <a:pt x="7" y="121"/>
                    <a:pt x="7" y="121"/>
                    <a:pt x="7" y="121"/>
                  </a:cubicBezTo>
                  <a:cubicBezTo>
                    <a:pt x="7" y="122"/>
                    <a:pt x="7" y="122"/>
                    <a:pt x="7" y="122"/>
                  </a:cubicBezTo>
                  <a:cubicBezTo>
                    <a:pt x="7" y="122"/>
                    <a:pt x="7" y="122"/>
                    <a:pt x="7" y="122"/>
                  </a:cubicBezTo>
                  <a:cubicBezTo>
                    <a:pt x="8" y="122"/>
                    <a:pt x="10" y="122"/>
                    <a:pt x="12" y="123"/>
                  </a:cubicBezTo>
                  <a:cubicBezTo>
                    <a:pt x="17" y="125"/>
                    <a:pt x="25" y="128"/>
                    <a:pt x="34" y="133"/>
                  </a:cubicBezTo>
                  <a:cubicBezTo>
                    <a:pt x="70" y="151"/>
                    <a:pt x="133" y="189"/>
                    <a:pt x="208" y="237"/>
                  </a:cubicBezTo>
                  <a:cubicBezTo>
                    <a:pt x="321" y="308"/>
                    <a:pt x="461" y="399"/>
                    <a:pt x="576" y="472"/>
                  </a:cubicBezTo>
                  <a:cubicBezTo>
                    <a:pt x="633" y="509"/>
                    <a:pt x="684" y="541"/>
                    <a:pt x="723" y="564"/>
                  </a:cubicBezTo>
                  <a:cubicBezTo>
                    <a:pt x="742" y="576"/>
                    <a:pt x="758" y="585"/>
                    <a:pt x="770" y="592"/>
                  </a:cubicBezTo>
                  <a:cubicBezTo>
                    <a:pt x="775" y="595"/>
                    <a:pt x="780" y="597"/>
                    <a:pt x="784" y="599"/>
                  </a:cubicBezTo>
                  <a:cubicBezTo>
                    <a:pt x="786" y="600"/>
                    <a:pt x="788" y="601"/>
                    <a:pt x="790" y="601"/>
                  </a:cubicBezTo>
                  <a:cubicBezTo>
                    <a:pt x="791" y="601"/>
                    <a:pt x="792" y="602"/>
                    <a:pt x="794" y="602"/>
                  </a:cubicBezTo>
                  <a:cubicBezTo>
                    <a:pt x="794" y="602"/>
                    <a:pt x="795" y="602"/>
                    <a:pt x="796" y="601"/>
                  </a:cubicBezTo>
                  <a:cubicBezTo>
                    <a:pt x="797" y="601"/>
                    <a:pt x="798" y="601"/>
                    <a:pt x="798" y="600"/>
                  </a:cubicBezTo>
                  <a:cubicBezTo>
                    <a:pt x="799" y="599"/>
                    <a:pt x="799" y="598"/>
                    <a:pt x="799" y="597"/>
                  </a:cubicBezTo>
                  <a:cubicBezTo>
                    <a:pt x="799" y="596"/>
                    <a:pt x="798" y="595"/>
                    <a:pt x="797" y="594"/>
                  </a:cubicBezTo>
                  <a:cubicBezTo>
                    <a:pt x="797" y="594"/>
                    <a:pt x="794" y="592"/>
                    <a:pt x="788" y="589"/>
                  </a:cubicBezTo>
                  <a:cubicBezTo>
                    <a:pt x="745" y="564"/>
                    <a:pt x="550" y="449"/>
                    <a:pt x="366" y="338"/>
                  </a:cubicBezTo>
                  <a:cubicBezTo>
                    <a:pt x="274" y="282"/>
                    <a:pt x="184" y="227"/>
                    <a:pt x="118" y="184"/>
                  </a:cubicBezTo>
                  <a:cubicBezTo>
                    <a:pt x="85" y="162"/>
                    <a:pt x="57" y="144"/>
                    <a:pt x="38" y="130"/>
                  </a:cubicBezTo>
                  <a:cubicBezTo>
                    <a:pt x="29" y="123"/>
                    <a:pt x="21" y="117"/>
                    <a:pt x="17" y="112"/>
                  </a:cubicBezTo>
                  <a:cubicBezTo>
                    <a:pt x="14" y="110"/>
                    <a:pt x="12" y="108"/>
                    <a:pt x="11" y="107"/>
                  </a:cubicBezTo>
                  <a:cubicBezTo>
                    <a:pt x="11" y="106"/>
                    <a:pt x="10" y="106"/>
                    <a:pt x="10" y="105"/>
                  </a:cubicBezTo>
                  <a:cubicBezTo>
                    <a:pt x="10" y="105"/>
                    <a:pt x="10" y="105"/>
                    <a:pt x="10" y="105"/>
                  </a:cubicBezTo>
                  <a:cubicBezTo>
                    <a:pt x="9" y="105"/>
                    <a:pt x="9" y="105"/>
                    <a:pt x="9" y="105"/>
                  </a:cubicBezTo>
                  <a:cubicBezTo>
                    <a:pt x="10" y="105"/>
                    <a:pt x="10" y="105"/>
                    <a:pt x="10" y="105"/>
                  </a:cubicBezTo>
                  <a:cubicBezTo>
                    <a:pt x="10" y="105"/>
                    <a:pt x="10" y="105"/>
                    <a:pt x="10" y="105"/>
                  </a:cubicBezTo>
                  <a:cubicBezTo>
                    <a:pt x="9" y="105"/>
                    <a:pt x="9" y="105"/>
                    <a:pt x="9" y="105"/>
                  </a:cubicBezTo>
                  <a:cubicBezTo>
                    <a:pt x="10" y="105"/>
                    <a:pt x="10" y="105"/>
                    <a:pt x="10" y="105"/>
                  </a:cubicBezTo>
                  <a:cubicBezTo>
                    <a:pt x="8" y="105"/>
                    <a:pt x="8" y="105"/>
                    <a:pt x="8" y="105"/>
                  </a:cubicBezTo>
                  <a:cubicBezTo>
                    <a:pt x="10" y="107"/>
                    <a:pt x="10" y="107"/>
                    <a:pt x="10" y="107"/>
                  </a:cubicBezTo>
                  <a:cubicBezTo>
                    <a:pt x="10" y="106"/>
                    <a:pt x="10" y="106"/>
                    <a:pt x="10" y="105"/>
                  </a:cubicBezTo>
                  <a:cubicBezTo>
                    <a:pt x="8" y="105"/>
                    <a:pt x="8" y="105"/>
                    <a:pt x="8" y="105"/>
                  </a:cubicBezTo>
                  <a:cubicBezTo>
                    <a:pt x="10" y="107"/>
                    <a:pt x="10" y="107"/>
                    <a:pt x="10" y="107"/>
                  </a:cubicBezTo>
                  <a:cubicBezTo>
                    <a:pt x="6" y="105"/>
                    <a:pt x="6" y="105"/>
                    <a:pt x="6" y="105"/>
                  </a:cubicBezTo>
                  <a:cubicBezTo>
                    <a:pt x="4" y="108"/>
                    <a:pt x="4" y="108"/>
                    <a:pt x="4" y="108"/>
                  </a:cubicBezTo>
                  <a:cubicBezTo>
                    <a:pt x="4" y="108"/>
                    <a:pt x="196" y="226"/>
                    <a:pt x="390" y="345"/>
                  </a:cubicBezTo>
                  <a:cubicBezTo>
                    <a:pt x="487" y="404"/>
                    <a:pt x="585" y="463"/>
                    <a:pt x="660" y="507"/>
                  </a:cubicBezTo>
                  <a:cubicBezTo>
                    <a:pt x="697" y="530"/>
                    <a:pt x="728" y="548"/>
                    <a:pt x="751" y="561"/>
                  </a:cubicBezTo>
                  <a:cubicBezTo>
                    <a:pt x="763" y="568"/>
                    <a:pt x="772" y="573"/>
                    <a:pt x="779" y="576"/>
                  </a:cubicBezTo>
                  <a:cubicBezTo>
                    <a:pt x="782" y="578"/>
                    <a:pt x="785" y="579"/>
                    <a:pt x="787" y="580"/>
                  </a:cubicBezTo>
                  <a:cubicBezTo>
                    <a:pt x="788" y="581"/>
                    <a:pt x="789" y="581"/>
                    <a:pt x="790" y="581"/>
                  </a:cubicBezTo>
                  <a:cubicBezTo>
                    <a:pt x="790" y="582"/>
                    <a:pt x="791" y="582"/>
                    <a:pt x="792" y="582"/>
                  </a:cubicBezTo>
                  <a:cubicBezTo>
                    <a:pt x="793" y="582"/>
                    <a:pt x="793" y="582"/>
                    <a:pt x="794" y="582"/>
                  </a:cubicBezTo>
                  <a:cubicBezTo>
                    <a:pt x="794" y="582"/>
                    <a:pt x="795" y="581"/>
                    <a:pt x="796" y="580"/>
                  </a:cubicBezTo>
                  <a:cubicBezTo>
                    <a:pt x="796" y="580"/>
                    <a:pt x="796" y="580"/>
                    <a:pt x="796" y="580"/>
                  </a:cubicBezTo>
                  <a:cubicBezTo>
                    <a:pt x="796" y="579"/>
                    <a:pt x="797" y="578"/>
                    <a:pt x="797" y="578"/>
                  </a:cubicBezTo>
                  <a:cubicBezTo>
                    <a:pt x="797" y="576"/>
                    <a:pt x="796" y="575"/>
                    <a:pt x="795" y="574"/>
                  </a:cubicBezTo>
                  <a:cubicBezTo>
                    <a:pt x="794" y="572"/>
                    <a:pt x="793" y="571"/>
                    <a:pt x="790" y="569"/>
                  </a:cubicBezTo>
                  <a:cubicBezTo>
                    <a:pt x="786" y="565"/>
                    <a:pt x="779" y="560"/>
                    <a:pt x="770" y="554"/>
                  </a:cubicBezTo>
                  <a:cubicBezTo>
                    <a:pt x="737" y="531"/>
                    <a:pt x="673" y="492"/>
                    <a:pt x="595" y="446"/>
                  </a:cubicBezTo>
                  <a:cubicBezTo>
                    <a:pt x="479" y="377"/>
                    <a:pt x="332" y="292"/>
                    <a:pt x="215" y="221"/>
                  </a:cubicBezTo>
                  <a:cubicBezTo>
                    <a:pt x="156" y="186"/>
                    <a:pt x="105" y="154"/>
                    <a:pt x="68" y="130"/>
                  </a:cubicBezTo>
                  <a:cubicBezTo>
                    <a:pt x="50" y="118"/>
                    <a:pt x="35" y="108"/>
                    <a:pt x="25" y="101"/>
                  </a:cubicBezTo>
                  <a:cubicBezTo>
                    <a:pt x="20" y="97"/>
                    <a:pt x="16" y="94"/>
                    <a:pt x="14" y="91"/>
                  </a:cubicBezTo>
                  <a:cubicBezTo>
                    <a:pt x="12" y="90"/>
                    <a:pt x="12" y="89"/>
                    <a:pt x="11" y="88"/>
                  </a:cubicBezTo>
                  <a:cubicBezTo>
                    <a:pt x="11" y="88"/>
                    <a:pt x="11" y="88"/>
                    <a:pt x="11" y="88"/>
                  </a:cubicBezTo>
                  <a:cubicBezTo>
                    <a:pt x="11" y="87"/>
                    <a:pt x="11" y="87"/>
                    <a:pt x="11" y="87"/>
                  </a:cubicBezTo>
                  <a:cubicBezTo>
                    <a:pt x="10" y="88"/>
                    <a:pt x="10" y="88"/>
                    <a:pt x="10" y="88"/>
                  </a:cubicBezTo>
                  <a:cubicBezTo>
                    <a:pt x="11" y="88"/>
                    <a:pt x="11" y="88"/>
                    <a:pt x="11" y="88"/>
                  </a:cubicBezTo>
                  <a:cubicBezTo>
                    <a:pt x="11" y="87"/>
                    <a:pt x="11" y="87"/>
                    <a:pt x="11" y="87"/>
                  </a:cubicBezTo>
                  <a:cubicBezTo>
                    <a:pt x="10" y="88"/>
                    <a:pt x="10" y="88"/>
                    <a:pt x="10" y="88"/>
                  </a:cubicBezTo>
                  <a:cubicBezTo>
                    <a:pt x="11" y="88"/>
                    <a:pt x="11" y="88"/>
                    <a:pt x="11" y="88"/>
                  </a:cubicBezTo>
                  <a:cubicBezTo>
                    <a:pt x="9" y="88"/>
                    <a:pt x="9" y="88"/>
                    <a:pt x="9" y="88"/>
                  </a:cubicBezTo>
                  <a:cubicBezTo>
                    <a:pt x="11" y="88"/>
                    <a:pt x="11" y="88"/>
                    <a:pt x="11" y="88"/>
                  </a:cubicBezTo>
                  <a:cubicBezTo>
                    <a:pt x="11" y="88"/>
                    <a:pt x="11" y="88"/>
                    <a:pt x="11" y="88"/>
                  </a:cubicBezTo>
                  <a:cubicBezTo>
                    <a:pt x="9" y="88"/>
                    <a:pt x="9" y="88"/>
                    <a:pt x="9" y="88"/>
                  </a:cubicBezTo>
                  <a:cubicBezTo>
                    <a:pt x="11" y="88"/>
                    <a:pt x="11" y="88"/>
                    <a:pt x="11" y="88"/>
                  </a:cubicBezTo>
                  <a:cubicBezTo>
                    <a:pt x="8" y="88"/>
                    <a:pt x="8" y="88"/>
                    <a:pt x="8" y="88"/>
                  </a:cubicBezTo>
                  <a:cubicBezTo>
                    <a:pt x="10" y="89"/>
                    <a:pt x="10" y="89"/>
                    <a:pt x="10" y="89"/>
                  </a:cubicBezTo>
                  <a:cubicBezTo>
                    <a:pt x="11" y="89"/>
                    <a:pt x="11" y="88"/>
                    <a:pt x="11" y="88"/>
                  </a:cubicBezTo>
                  <a:cubicBezTo>
                    <a:pt x="8" y="88"/>
                    <a:pt x="8" y="88"/>
                    <a:pt x="8" y="88"/>
                  </a:cubicBezTo>
                  <a:cubicBezTo>
                    <a:pt x="10" y="89"/>
                    <a:pt x="10" y="89"/>
                    <a:pt x="10" y="89"/>
                  </a:cubicBezTo>
                  <a:cubicBezTo>
                    <a:pt x="7" y="87"/>
                    <a:pt x="7" y="87"/>
                    <a:pt x="7" y="87"/>
                  </a:cubicBezTo>
                  <a:cubicBezTo>
                    <a:pt x="5" y="91"/>
                    <a:pt x="5" y="91"/>
                    <a:pt x="5" y="91"/>
                  </a:cubicBezTo>
                  <a:cubicBezTo>
                    <a:pt x="793" y="565"/>
                    <a:pt x="793" y="565"/>
                    <a:pt x="793" y="565"/>
                  </a:cubicBezTo>
                  <a:cubicBezTo>
                    <a:pt x="795" y="566"/>
                    <a:pt x="797" y="565"/>
                    <a:pt x="798" y="563"/>
                  </a:cubicBezTo>
                  <a:cubicBezTo>
                    <a:pt x="799" y="563"/>
                    <a:pt x="799" y="562"/>
                    <a:pt x="799" y="561"/>
                  </a:cubicBezTo>
                  <a:cubicBezTo>
                    <a:pt x="799" y="560"/>
                    <a:pt x="798" y="559"/>
                    <a:pt x="798" y="559"/>
                  </a:cubicBezTo>
                  <a:cubicBezTo>
                    <a:pt x="798" y="558"/>
                    <a:pt x="797" y="557"/>
                    <a:pt x="796" y="556"/>
                  </a:cubicBezTo>
                  <a:cubicBezTo>
                    <a:pt x="795" y="555"/>
                    <a:pt x="793" y="553"/>
                    <a:pt x="791" y="551"/>
                  </a:cubicBezTo>
                  <a:cubicBezTo>
                    <a:pt x="781" y="543"/>
                    <a:pt x="762" y="530"/>
                    <a:pt x="735" y="513"/>
                  </a:cubicBezTo>
                  <a:cubicBezTo>
                    <a:pt x="550" y="391"/>
                    <a:pt x="12" y="68"/>
                    <a:pt x="12" y="68"/>
                  </a:cubicBezTo>
                  <a:cubicBezTo>
                    <a:pt x="11" y="67"/>
                    <a:pt x="8" y="67"/>
                    <a:pt x="7" y="69"/>
                  </a:cubicBezTo>
                  <a:cubicBezTo>
                    <a:pt x="6" y="71"/>
                    <a:pt x="7" y="73"/>
                    <a:pt x="8" y="74"/>
                  </a:cubicBezTo>
                  <a:cubicBezTo>
                    <a:pt x="792" y="548"/>
                    <a:pt x="792" y="548"/>
                    <a:pt x="792" y="548"/>
                  </a:cubicBezTo>
                  <a:cubicBezTo>
                    <a:pt x="794" y="549"/>
                    <a:pt x="796" y="549"/>
                    <a:pt x="797" y="547"/>
                  </a:cubicBezTo>
                  <a:cubicBezTo>
                    <a:pt x="798" y="546"/>
                    <a:pt x="798" y="546"/>
                    <a:pt x="798" y="545"/>
                  </a:cubicBezTo>
                  <a:cubicBezTo>
                    <a:pt x="798" y="544"/>
                    <a:pt x="797" y="543"/>
                    <a:pt x="797" y="543"/>
                  </a:cubicBezTo>
                  <a:cubicBezTo>
                    <a:pt x="797" y="542"/>
                    <a:pt x="797" y="542"/>
                    <a:pt x="796" y="542"/>
                  </a:cubicBezTo>
                  <a:cubicBezTo>
                    <a:pt x="796" y="541"/>
                    <a:pt x="795" y="541"/>
                    <a:pt x="795" y="540"/>
                  </a:cubicBezTo>
                  <a:cubicBezTo>
                    <a:pt x="792" y="538"/>
                    <a:pt x="787" y="535"/>
                    <a:pt x="779" y="530"/>
                  </a:cubicBezTo>
                  <a:cubicBezTo>
                    <a:pt x="721" y="492"/>
                    <a:pt x="529" y="372"/>
                    <a:pt x="351" y="261"/>
                  </a:cubicBezTo>
                  <a:cubicBezTo>
                    <a:pt x="172" y="151"/>
                    <a:pt x="9" y="50"/>
                    <a:pt x="9" y="50"/>
                  </a:cubicBezTo>
                  <a:cubicBezTo>
                    <a:pt x="6" y="53"/>
                    <a:pt x="6" y="53"/>
                    <a:pt x="6" y="53"/>
                  </a:cubicBezTo>
                  <a:cubicBezTo>
                    <a:pt x="10" y="55"/>
                    <a:pt x="10" y="55"/>
                    <a:pt x="10" y="55"/>
                  </a:cubicBezTo>
                  <a:cubicBezTo>
                    <a:pt x="8" y="54"/>
                    <a:pt x="8" y="54"/>
                    <a:pt x="8" y="54"/>
                  </a:cubicBezTo>
                  <a:cubicBezTo>
                    <a:pt x="9" y="56"/>
                    <a:pt x="9" y="56"/>
                    <a:pt x="9" y="56"/>
                  </a:cubicBezTo>
                  <a:cubicBezTo>
                    <a:pt x="9" y="56"/>
                    <a:pt x="9" y="55"/>
                    <a:pt x="10" y="55"/>
                  </a:cubicBezTo>
                  <a:cubicBezTo>
                    <a:pt x="8" y="54"/>
                    <a:pt x="8" y="54"/>
                    <a:pt x="8" y="54"/>
                  </a:cubicBezTo>
                  <a:cubicBezTo>
                    <a:pt x="9" y="56"/>
                    <a:pt x="9" y="56"/>
                    <a:pt x="9" y="56"/>
                  </a:cubicBezTo>
                  <a:cubicBezTo>
                    <a:pt x="9" y="55"/>
                    <a:pt x="9" y="55"/>
                    <a:pt x="9" y="55"/>
                  </a:cubicBezTo>
                  <a:cubicBezTo>
                    <a:pt x="9" y="56"/>
                    <a:pt x="9" y="56"/>
                    <a:pt x="9" y="56"/>
                  </a:cubicBezTo>
                  <a:cubicBezTo>
                    <a:pt x="9" y="56"/>
                    <a:pt x="9" y="56"/>
                    <a:pt x="9" y="56"/>
                  </a:cubicBezTo>
                  <a:cubicBezTo>
                    <a:pt x="9" y="55"/>
                    <a:pt x="9" y="55"/>
                    <a:pt x="9" y="55"/>
                  </a:cubicBezTo>
                  <a:cubicBezTo>
                    <a:pt x="9" y="56"/>
                    <a:pt x="9" y="56"/>
                    <a:pt x="9" y="56"/>
                  </a:cubicBezTo>
                  <a:cubicBezTo>
                    <a:pt x="9" y="56"/>
                    <a:pt x="9" y="56"/>
                    <a:pt x="9" y="56"/>
                  </a:cubicBezTo>
                  <a:cubicBezTo>
                    <a:pt x="10" y="56"/>
                    <a:pt x="12" y="56"/>
                    <a:pt x="15" y="57"/>
                  </a:cubicBezTo>
                  <a:cubicBezTo>
                    <a:pt x="26" y="60"/>
                    <a:pt x="46" y="70"/>
                    <a:pt x="74" y="85"/>
                  </a:cubicBezTo>
                  <a:cubicBezTo>
                    <a:pt x="170" y="137"/>
                    <a:pt x="350" y="248"/>
                    <a:pt x="505" y="347"/>
                  </a:cubicBezTo>
                  <a:cubicBezTo>
                    <a:pt x="661" y="445"/>
                    <a:pt x="793" y="530"/>
                    <a:pt x="793" y="530"/>
                  </a:cubicBezTo>
                  <a:cubicBezTo>
                    <a:pt x="795" y="527"/>
                    <a:pt x="795" y="527"/>
                    <a:pt x="795" y="527"/>
                  </a:cubicBezTo>
                  <a:cubicBezTo>
                    <a:pt x="797" y="524"/>
                    <a:pt x="797" y="524"/>
                    <a:pt x="797" y="524"/>
                  </a:cubicBezTo>
                  <a:cubicBezTo>
                    <a:pt x="797" y="524"/>
                    <a:pt x="794" y="522"/>
                    <a:pt x="788" y="518"/>
                  </a:cubicBezTo>
                  <a:cubicBezTo>
                    <a:pt x="745" y="492"/>
                    <a:pt x="551" y="374"/>
                    <a:pt x="367" y="260"/>
                  </a:cubicBezTo>
                  <a:cubicBezTo>
                    <a:pt x="275" y="204"/>
                    <a:pt x="186" y="148"/>
                    <a:pt x="120" y="106"/>
                  </a:cubicBezTo>
                  <a:cubicBezTo>
                    <a:pt x="87" y="85"/>
                    <a:pt x="60" y="68"/>
                    <a:pt x="41" y="55"/>
                  </a:cubicBezTo>
                  <a:cubicBezTo>
                    <a:pt x="31" y="49"/>
                    <a:pt x="24" y="43"/>
                    <a:pt x="19" y="40"/>
                  </a:cubicBezTo>
                  <a:cubicBezTo>
                    <a:pt x="16" y="38"/>
                    <a:pt x="14" y="36"/>
                    <a:pt x="13" y="35"/>
                  </a:cubicBezTo>
                  <a:cubicBezTo>
                    <a:pt x="13" y="35"/>
                    <a:pt x="12" y="34"/>
                    <a:pt x="12" y="34"/>
                  </a:cubicBezTo>
                  <a:cubicBezTo>
                    <a:pt x="12" y="34"/>
                    <a:pt x="12" y="34"/>
                    <a:pt x="12" y="34"/>
                  </a:cubicBezTo>
                  <a:cubicBezTo>
                    <a:pt x="11" y="35"/>
                    <a:pt x="11" y="35"/>
                    <a:pt x="11" y="35"/>
                  </a:cubicBezTo>
                  <a:cubicBezTo>
                    <a:pt x="12" y="34"/>
                    <a:pt x="12" y="34"/>
                    <a:pt x="12" y="34"/>
                  </a:cubicBezTo>
                  <a:cubicBezTo>
                    <a:pt x="12" y="34"/>
                    <a:pt x="12" y="34"/>
                    <a:pt x="12" y="34"/>
                  </a:cubicBezTo>
                  <a:cubicBezTo>
                    <a:pt x="11" y="35"/>
                    <a:pt x="11" y="35"/>
                    <a:pt x="11" y="35"/>
                  </a:cubicBezTo>
                  <a:cubicBezTo>
                    <a:pt x="12" y="34"/>
                    <a:pt x="12" y="34"/>
                    <a:pt x="12" y="34"/>
                  </a:cubicBezTo>
                  <a:cubicBezTo>
                    <a:pt x="9" y="36"/>
                    <a:pt x="9" y="36"/>
                    <a:pt x="9" y="36"/>
                  </a:cubicBezTo>
                  <a:cubicBezTo>
                    <a:pt x="13" y="36"/>
                    <a:pt x="13" y="36"/>
                    <a:pt x="13" y="36"/>
                  </a:cubicBezTo>
                  <a:cubicBezTo>
                    <a:pt x="13" y="35"/>
                    <a:pt x="12" y="35"/>
                    <a:pt x="12" y="34"/>
                  </a:cubicBezTo>
                  <a:cubicBezTo>
                    <a:pt x="9" y="36"/>
                    <a:pt x="9" y="36"/>
                    <a:pt x="9" y="36"/>
                  </a:cubicBezTo>
                  <a:cubicBezTo>
                    <a:pt x="13" y="36"/>
                    <a:pt x="13" y="36"/>
                    <a:pt x="13" y="36"/>
                  </a:cubicBezTo>
                  <a:cubicBezTo>
                    <a:pt x="9" y="36"/>
                    <a:pt x="9" y="36"/>
                    <a:pt x="9" y="36"/>
                  </a:cubicBezTo>
                  <a:cubicBezTo>
                    <a:pt x="12" y="38"/>
                    <a:pt x="12" y="38"/>
                    <a:pt x="12" y="38"/>
                  </a:cubicBezTo>
                  <a:cubicBezTo>
                    <a:pt x="12" y="37"/>
                    <a:pt x="13" y="36"/>
                    <a:pt x="13" y="36"/>
                  </a:cubicBezTo>
                  <a:cubicBezTo>
                    <a:pt x="9" y="36"/>
                    <a:pt x="9" y="36"/>
                    <a:pt x="9" y="36"/>
                  </a:cubicBezTo>
                  <a:cubicBezTo>
                    <a:pt x="12" y="38"/>
                    <a:pt x="12" y="38"/>
                    <a:pt x="12" y="38"/>
                  </a:cubicBezTo>
                  <a:cubicBezTo>
                    <a:pt x="9" y="36"/>
                    <a:pt x="9" y="36"/>
                    <a:pt x="9" y="36"/>
                  </a:cubicBezTo>
                  <a:cubicBezTo>
                    <a:pt x="7" y="39"/>
                    <a:pt x="7" y="39"/>
                    <a:pt x="7" y="39"/>
                  </a:cubicBezTo>
                  <a:cubicBezTo>
                    <a:pt x="788" y="513"/>
                    <a:pt x="788" y="513"/>
                    <a:pt x="788" y="513"/>
                  </a:cubicBezTo>
                  <a:cubicBezTo>
                    <a:pt x="790" y="510"/>
                    <a:pt x="790" y="510"/>
                    <a:pt x="790" y="510"/>
                  </a:cubicBezTo>
                  <a:cubicBezTo>
                    <a:pt x="792" y="507"/>
                    <a:pt x="792" y="507"/>
                    <a:pt x="792" y="507"/>
                  </a:cubicBezTo>
                  <a:cubicBezTo>
                    <a:pt x="792" y="507"/>
                    <a:pt x="789" y="505"/>
                    <a:pt x="783" y="502"/>
                  </a:cubicBezTo>
                  <a:cubicBezTo>
                    <a:pt x="740" y="476"/>
                    <a:pt x="547" y="363"/>
                    <a:pt x="364" y="252"/>
                  </a:cubicBezTo>
                  <a:cubicBezTo>
                    <a:pt x="273" y="196"/>
                    <a:pt x="184" y="142"/>
                    <a:pt x="118" y="99"/>
                  </a:cubicBezTo>
                  <a:cubicBezTo>
                    <a:pt x="85" y="78"/>
                    <a:pt x="58" y="59"/>
                    <a:pt x="39" y="45"/>
                  </a:cubicBezTo>
                  <a:cubicBezTo>
                    <a:pt x="30" y="39"/>
                    <a:pt x="22" y="33"/>
                    <a:pt x="18" y="28"/>
                  </a:cubicBezTo>
                  <a:cubicBezTo>
                    <a:pt x="15" y="26"/>
                    <a:pt x="13" y="24"/>
                    <a:pt x="12" y="23"/>
                  </a:cubicBezTo>
                  <a:cubicBezTo>
                    <a:pt x="12" y="22"/>
                    <a:pt x="11" y="22"/>
                    <a:pt x="11" y="22"/>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11" y="21"/>
                    <a:pt x="11" y="21"/>
                    <a:pt x="11" y="21"/>
                  </a:cubicBezTo>
                  <a:cubicBezTo>
                    <a:pt x="9" y="22"/>
                    <a:pt x="9" y="22"/>
                    <a:pt x="9" y="22"/>
                  </a:cubicBezTo>
                  <a:cubicBezTo>
                    <a:pt x="11" y="22"/>
                    <a:pt x="11" y="22"/>
                    <a:pt x="11" y="22"/>
                  </a:cubicBezTo>
                  <a:cubicBezTo>
                    <a:pt x="11" y="21"/>
                    <a:pt x="11" y="21"/>
                    <a:pt x="11" y="21"/>
                  </a:cubicBezTo>
                  <a:cubicBezTo>
                    <a:pt x="9" y="22"/>
                    <a:pt x="9" y="22"/>
                    <a:pt x="9" y="22"/>
                  </a:cubicBezTo>
                  <a:cubicBezTo>
                    <a:pt x="11" y="22"/>
                    <a:pt x="11" y="22"/>
                    <a:pt x="11" y="22"/>
                  </a:cubicBezTo>
                  <a:cubicBezTo>
                    <a:pt x="8" y="22"/>
                    <a:pt x="8" y="22"/>
                    <a:pt x="8" y="22"/>
                  </a:cubicBezTo>
                  <a:cubicBezTo>
                    <a:pt x="11" y="23"/>
                    <a:pt x="11" y="23"/>
                    <a:pt x="11" y="23"/>
                  </a:cubicBezTo>
                  <a:cubicBezTo>
                    <a:pt x="11" y="23"/>
                    <a:pt x="11" y="22"/>
                    <a:pt x="11" y="22"/>
                  </a:cubicBezTo>
                  <a:cubicBezTo>
                    <a:pt x="8" y="22"/>
                    <a:pt x="8" y="22"/>
                    <a:pt x="8" y="22"/>
                  </a:cubicBezTo>
                  <a:cubicBezTo>
                    <a:pt x="11" y="23"/>
                    <a:pt x="11" y="23"/>
                    <a:pt x="11" y="23"/>
                  </a:cubicBezTo>
                  <a:cubicBezTo>
                    <a:pt x="7" y="21"/>
                    <a:pt x="7" y="21"/>
                    <a:pt x="7" y="21"/>
                  </a:cubicBezTo>
                  <a:cubicBezTo>
                    <a:pt x="5" y="24"/>
                    <a:pt x="5" y="24"/>
                    <a:pt x="5" y="24"/>
                  </a:cubicBezTo>
                  <a:cubicBezTo>
                    <a:pt x="790" y="497"/>
                    <a:pt x="790" y="497"/>
                    <a:pt x="790" y="497"/>
                  </a:cubicBezTo>
                  <a:cubicBezTo>
                    <a:pt x="792" y="494"/>
                    <a:pt x="792" y="494"/>
                    <a:pt x="792" y="494"/>
                  </a:cubicBezTo>
                  <a:cubicBezTo>
                    <a:pt x="794" y="491"/>
                    <a:pt x="794" y="491"/>
                    <a:pt x="794" y="491"/>
                  </a:cubicBezTo>
                  <a:cubicBezTo>
                    <a:pt x="794" y="491"/>
                    <a:pt x="791" y="489"/>
                    <a:pt x="785" y="486"/>
                  </a:cubicBezTo>
                  <a:cubicBezTo>
                    <a:pt x="742" y="461"/>
                    <a:pt x="550" y="347"/>
                    <a:pt x="368" y="237"/>
                  </a:cubicBezTo>
                  <a:cubicBezTo>
                    <a:pt x="277" y="181"/>
                    <a:pt x="188" y="127"/>
                    <a:pt x="123" y="84"/>
                  </a:cubicBezTo>
                  <a:cubicBezTo>
                    <a:pt x="90" y="63"/>
                    <a:pt x="63" y="45"/>
                    <a:pt x="44" y="31"/>
                  </a:cubicBezTo>
                  <a:cubicBezTo>
                    <a:pt x="35" y="24"/>
                    <a:pt x="27" y="19"/>
                    <a:pt x="23" y="14"/>
                  </a:cubicBezTo>
                  <a:cubicBezTo>
                    <a:pt x="20" y="12"/>
                    <a:pt x="18" y="10"/>
                    <a:pt x="17" y="9"/>
                  </a:cubicBezTo>
                  <a:cubicBezTo>
                    <a:pt x="17" y="8"/>
                    <a:pt x="16" y="8"/>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6" y="7"/>
                    <a:pt x="16" y="7"/>
                    <a:pt x="16" y="7"/>
                  </a:cubicBezTo>
                  <a:cubicBezTo>
                    <a:pt x="14" y="8"/>
                    <a:pt x="14" y="8"/>
                    <a:pt x="14" y="8"/>
                  </a:cubicBezTo>
                  <a:cubicBezTo>
                    <a:pt x="16" y="8"/>
                    <a:pt x="16" y="8"/>
                    <a:pt x="16" y="8"/>
                  </a:cubicBezTo>
                  <a:cubicBezTo>
                    <a:pt x="16" y="7"/>
                    <a:pt x="16" y="7"/>
                    <a:pt x="16" y="7"/>
                  </a:cubicBezTo>
                  <a:cubicBezTo>
                    <a:pt x="14" y="8"/>
                    <a:pt x="14" y="8"/>
                    <a:pt x="14" y="8"/>
                  </a:cubicBezTo>
                  <a:cubicBezTo>
                    <a:pt x="16" y="8"/>
                    <a:pt x="16" y="8"/>
                    <a:pt x="16" y="8"/>
                  </a:cubicBezTo>
                  <a:cubicBezTo>
                    <a:pt x="14" y="8"/>
                    <a:pt x="14" y="8"/>
                    <a:pt x="14" y="8"/>
                  </a:cubicBezTo>
                  <a:cubicBezTo>
                    <a:pt x="16" y="9"/>
                    <a:pt x="16" y="9"/>
                    <a:pt x="16" y="9"/>
                  </a:cubicBezTo>
                  <a:cubicBezTo>
                    <a:pt x="16" y="9"/>
                    <a:pt x="16" y="8"/>
                    <a:pt x="16" y="8"/>
                  </a:cubicBezTo>
                  <a:cubicBezTo>
                    <a:pt x="14" y="8"/>
                    <a:pt x="14" y="8"/>
                    <a:pt x="14" y="8"/>
                  </a:cubicBezTo>
                  <a:cubicBezTo>
                    <a:pt x="16" y="9"/>
                    <a:pt x="16" y="9"/>
                    <a:pt x="16" y="9"/>
                  </a:cubicBezTo>
                  <a:cubicBezTo>
                    <a:pt x="12" y="7"/>
                    <a:pt x="12" y="7"/>
                    <a:pt x="12" y="7"/>
                  </a:cubicBezTo>
                  <a:cubicBezTo>
                    <a:pt x="10" y="10"/>
                    <a:pt x="10" y="10"/>
                    <a:pt x="10" y="10"/>
                  </a:cubicBezTo>
                  <a:cubicBezTo>
                    <a:pt x="793" y="480"/>
                    <a:pt x="793" y="480"/>
                    <a:pt x="793" y="480"/>
                  </a:cubicBezTo>
                  <a:cubicBezTo>
                    <a:pt x="795" y="481"/>
                    <a:pt x="797" y="480"/>
                    <a:pt x="798" y="478"/>
                  </a:cubicBezTo>
                  <a:cubicBezTo>
                    <a:pt x="799" y="478"/>
                    <a:pt x="799" y="477"/>
                    <a:pt x="799" y="476"/>
                  </a:cubicBezTo>
                  <a:cubicBezTo>
                    <a:pt x="799" y="475"/>
                    <a:pt x="798" y="474"/>
                    <a:pt x="798" y="474"/>
                  </a:cubicBezTo>
                  <a:cubicBezTo>
                    <a:pt x="798" y="473"/>
                    <a:pt x="797" y="472"/>
                    <a:pt x="797" y="471"/>
                  </a:cubicBezTo>
                  <a:cubicBezTo>
                    <a:pt x="795" y="470"/>
                    <a:pt x="793" y="468"/>
                    <a:pt x="791" y="466"/>
                  </a:cubicBezTo>
                  <a:cubicBezTo>
                    <a:pt x="782" y="459"/>
                    <a:pt x="763" y="446"/>
                    <a:pt x="738" y="429"/>
                  </a:cubicBezTo>
                  <a:cubicBezTo>
                    <a:pt x="649" y="371"/>
                    <a:pt x="476" y="264"/>
                    <a:pt x="324" y="173"/>
                  </a:cubicBezTo>
                  <a:cubicBezTo>
                    <a:pt x="249" y="127"/>
                    <a:pt x="179" y="84"/>
                    <a:pt x="128" y="53"/>
                  </a:cubicBezTo>
                  <a:cubicBezTo>
                    <a:pt x="102" y="38"/>
                    <a:pt x="81" y="25"/>
                    <a:pt x="67" y="17"/>
                  </a:cubicBezTo>
                  <a:cubicBezTo>
                    <a:pt x="59" y="12"/>
                    <a:pt x="54" y="9"/>
                    <a:pt x="50" y="6"/>
                  </a:cubicBezTo>
                  <a:cubicBezTo>
                    <a:pt x="48" y="5"/>
                    <a:pt x="47" y="4"/>
                    <a:pt x="46" y="4"/>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5" y="3"/>
                    <a:pt x="45" y="3"/>
                    <a:pt x="45" y="3"/>
                  </a:cubicBezTo>
                  <a:cubicBezTo>
                    <a:pt x="43" y="5"/>
                    <a:pt x="43" y="5"/>
                    <a:pt x="43" y="5"/>
                  </a:cubicBezTo>
                  <a:cubicBezTo>
                    <a:pt x="45" y="3"/>
                    <a:pt x="45" y="3"/>
                    <a:pt x="45" y="3"/>
                  </a:cubicBezTo>
                  <a:cubicBezTo>
                    <a:pt x="45" y="3"/>
                    <a:pt x="45" y="3"/>
                    <a:pt x="45" y="3"/>
                  </a:cubicBezTo>
                  <a:cubicBezTo>
                    <a:pt x="43" y="5"/>
                    <a:pt x="43" y="5"/>
                    <a:pt x="43" y="5"/>
                  </a:cubicBezTo>
                  <a:cubicBezTo>
                    <a:pt x="45" y="3"/>
                    <a:pt x="45" y="3"/>
                    <a:pt x="45" y="3"/>
                  </a:cubicBezTo>
                  <a:cubicBezTo>
                    <a:pt x="42" y="6"/>
                    <a:pt x="42" y="6"/>
                    <a:pt x="42" y="6"/>
                  </a:cubicBezTo>
                  <a:cubicBezTo>
                    <a:pt x="45" y="3"/>
                    <a:pt x="45" y="3"/>
                    <a:pt x="45" y="3"/>
                  </a:cubicBezTo>
                  <a:cubicBezTo>
                    <a:pt x="45" y="3"/>
                    <a:pt x="45" y="3"/>
                    <a:pt x="45" y="3"/>
                  </a:cubicBezTo>
                  <a:cubicBezTo>
                    <a:pt x="42" y="6"/>
                    <a:pt x="42" y="6"/>
                    <a:pt x="42" y="6"/>
                  </a:cubicBezTo>
                  <a:cubicBezTo>
                    <a:pt x="45" y="3"/>
                    <a:pt x="45" y="3"/>
                    <a:pt x="45" y="3"/>
                  </a:cubicBezTo>
                  <a:cubicBezTo>
                    <a:pt x="42" y="6"/>
                    <a:pt x="42" y="6"/>
                    <a:pt x="42" y="6"/>
                  </a:cubicBezTo>
                  <a:cubicBezTo>
                    <a:pt x="46" y="4"/>
                    <a:pt x="46" y="4"/>
                    <a:pt x="46" y="4"/>
                  </a:cubicBezTo>
                  <a:cubicBezTo>
                    <a:pt x="45" y="3"/>
                    <a:pt x="45" y="3"/>
                    <a:pt x="45" y="3"/>
                  </a:cubicBezTo>
                  <a:cubicBezTo>
                    <a:pt x="42" y="6"/>
                    <a:pt x="42" y="6"/>
                    <a:pt x="42" y="6"/>
                  </a:cubicBezTo>
                  <a:cubicBezTo>
                    <a:pt x="46" y="4"/>
                    <a:pt x="46" y="4"/>
                    <a:pt x="46" y="4"/>
                  </a:cubicBezTo>
                  <a:cubicBezTo>
                    <a:pt x="42" y="6"/>
                    <a:pt x="42" y="6"/>
                    <a:pt x="42" y="6"/>
                  </a:cubicBezTo>
                  <a:cubicBezTo>
                    <a:pt x="46" y="6"/>
                    <a:pt x="46" y="6"/>
                    <a:pt x="46" y="6"/>
                  </a:cubicBezTo>
                  <a:cubicBezTo>
                    <a:pt x="46" y="5"/>
                    <a:pt x="46" y="4"/>
                    <a:pt x="46" y="4"/>
                  </a:cubicBezTo>
                  <a:cubicBezTo>
                    <a:pt x="42" y="6"/>
                    <a:pt x="42" y="6"/>
                    <a:pt x="42" y="6"/>
                  </a:cubicBezTo>
                  <a:cubicBezTo>
                    <a:pt x="46" y="6"/>
                    <a:pt x="46" y="6"/>
                    <a:pt x="46" y="6"/>
                  </a:cubicBezTo>
                  <a:cubicBezTo>
                    <a:pt x="42" y="6"/>
                    <a:pt x="42" y="6"/>
                    <a:pt x="42" y="6"/>
                  </a:cubicBezTo>
                  <a:cubicBezTo>
                    <a:pt x="40" y="9"/>
                    <a:pt x="40" y="9"/>
                    <a:pt x="40" y="9"/>
                  </a:cubicBezTo>
                  <a:cubicBezTo>
                    <a:pt x="40" y="9"/>
                    <a:pt x="219" y="123"/>
                    <a:pt x="402" y="237"/>
                  </a:cubicBezTo>
                  <a:cubicBezTo>
                    <a:pt x="494" y="294"/>
                    <a:pt x="587" y="351"/>
                    <a:pt x="658" y="393"/>
                  </a:cubicBezTo>
                  <a:cubicBezTo>
                    <a:pt x="694" y="415"/>
                    <a:pt x="725" y="432"/>
                    <a:pt x="748" y="445"/>
                  </a:cubicBezTo>
                  <a:cubicBezTo>
                    <a:pt x="759" y="451"/>
                    <a:pt x="768" y="456"/>
                    <a:pt x="775" y="459"/>
                  </a:cubicBezTo>
                  <a:cubicBezTo>
                    <a:pt x="779" y="461"/>
                    <a:pt x="782" y="462"/>
                    <a:pt x="784" y="463"/>
                  </a:cubicBezTo>
                  <a:cubicBezTo>
                    <a:pt x="786" y="464"/>
                    <a:pt x="787" y="464"/>
                    <a:pt x="788" y="464"/>
                  </a:cubicBezTo>
                  <a:cubicBezTo>
                    <a:pt x="789" y="465"/>
                    <a:pt x="790" y="465"/>
                    <a:pt x="791" y="465"/>
                  </a:cubicBezTo>
                  <a:cubicBezTo>
                    <a:pt x="791" y="465"/>
                    <a:pt x="792" y="465"/>
                    <a:pt x="793" y="465"/>
                  </a:cubicBezTo>
                  <a:cubicBezTo>
                    <a:pt x="793" y="464"/>
                    <a:pt x="794" y="464"/>
                    <a:pt x="795" y="463"/>
                  </a:cubicBezTo>
                  <a:cubicBezTo>
                    <a:pt x="795" y="463"/>
                    <a:pt x="795" y="463"/>
                    <a:pt x="795" y="463"/>
                  </a:cubicBezTo>
                  <a:cubicBezTo>
                    <a:pt x="796" y="462"/>
                    <a:pt x="796" y="461"/>
                    <a:pt x="796" y="460"/>
                  </a:cubicBezTo>
                  <a:cubicBezTo>
                    <a:pt x="796" y="459"/>
                    <a:pt x="795" y="458"/>
                    <a:pt x="795" y="457"/>
                  </a:cubicBezTo>
                  <a:cubicBezTo>
                    <a:pt x="794" y="455"/>
                    <a:pt x="792" y="453"/>
                    <a:pt x="790" y="451"/>
                  </a:cubicBezTo>
                  <a:cubicBezTo>
                    <a:pt x="786" y="447"/>
                    <a:pt x="780" y="442"/>
                    <a:pt x="771" y="436"/>
                  </a:cubicBezTo>
                  <a:cubicBezTo>
                    <a:pt x="740" y="414"/>
                    <a:pt x="681" y="376"/>
                    <a:pt x="609" y="332"/>
                  </a:cubicBezTo>
                  <a:cubicBezTo>
                    <a:pt x="501" y="266"/>
                    <a:pt x="365" y="185"/>
                    <a:pt x="256" y="120"/>
                  </a:cubicBezTo>
                  <a:cubicBezTo>
                    <a:pt x="202" y="88"/>
                    <a:pt x="154" y="59"/>
                    <a:pt x="120" y="38"/>
                  </a:cubicBezTo>
                  <a:cubicBezTo>
                    <a:pt x="103" y="28"/>
                    <a:pt x="90" y="19"/>
                    <a:pt x="80" y="13"/>
                  </a:cubicBezTo>
                  <a:cubicBezTo>
                    <a:pt x="76" y="10"/>
                    <a:pt x="72" y="8"/>
                    <a:pt x="70" y="6"/>
                  </a:cubicBezTo>
                  <a:cubicBezTo>
                    <a:pt x="69" y="5"/>
                    <a:pt x="68" y="5"/>
                    <a:pt x="67" y="4"/>
                  </a:cubicBezTo>
                  <a:cubicBezTo>
                    <a:pt x="67" y="4"/>
                    <a:pt x="67" y="4"/>
                    <a:pt x="67" y="4"/>
                  </a:cubicBezTo>
                  <a:cubicBezTo>
                    <a:pt x="67" y="4"/>
                    <a:pt x="67" y="4"/>
                    <a:pt x="67" y="4"/>
                  </a:cubicBezTo>
                  <a:cubicBezTo>
                    <a:pt x="66" y="5"/>
                    <a:pt x="66" y="5"/>
                    <a:pt x="66" y="5"/>
                  </a:cubicBezTo>
                  <a:cubicBezTo>
                    <a:pt x="67" y="4"/>
                    <a:pt x="67" y="4"/>
                    <a:pt x="67" y="4"/>
                  </a:cubicBezTo>
                  <a:cubicBezTo>
                    <a:pt x="67" y="4"/>
                    <a:pt x="67" y="4"/>
                    <a:pt x="67" y="4"/>
                  </a:cubicBezTo>
                  <a:cubicBezTo>
                    <a:pt x="66" y="5"/>
                    <a:pt x="66" y="5"/>
                    <a:pt x="66" y="5"/>
                  </a:cubicBezTo>
                  <a:cubicBezTo>
                    <a:pt x="67" y="4"/>
                    <a:pt x="67" y="4"/>
                    <a:pt x="67" y="4"/>
                  </a:cubicBezTo>
                  <a:cubicBezTo>
                    <a:pt x="64" y="6"/>
                    <a:pt x="64" y="6"/>
                    <a:pt x="64" y="6"/>
                  </a:cubicBezTo>
                  <a:cubicBezTo>
                    <a:pt x="68" y="6"/>
                    <a:pt x="68" y="6"/>
                    <a:pt x="68" y="6"/>
                  </a:cubicBezTo>
                  <a:cubicBezTo>
                    <a:pt x="68" y="5"/>
                    <a:pt x="67" y="4"/>
                    <a:pt x="67" y="4"/>
                  </a:cubicBezTo>
                  <a:cubicBezTo>
                    <a:pt x="64" y="6"/>
                    <a:pt x="64" y="6"/>
                    <a:pt x="64" y="6"/>
                  </a:cubicBezTo>
                  <a:cubicBezTo>
                    <a:pt x="68" y="6"/>
                    <a:pt x="68" y="6"/>
                    <a:pt x="68" y="6"/>
                  </a:cubicBezTo>
                  <a:cubicBezTo>
                    <a:pt x="64" y="6"/>
                    <a:pt x="64" y="6"/>
                    <a:pt x="64" y="6"/>
                  </a:cubicBezTo>
                  <a:cubicBezTo>
                    <a:pt x="67" y="8"/>
                    <a:pt x="67" y="8"/>
                    <a:pt x="67" y="8"/>
                  </a:cubicBezTo>
                  <a:cubicBezTo>
                    <a:pt x="68" y="7"/>
                    <a:pt x="68" y="6"/>
                    <a:pt x="68" y="6"/>
                  </a:cubicBezTo>
                  <a:cubicBezTo>
                    <a:pt x="64" y="6"/>
                    <a:pt x="64" y="6"/>
                    <a:pt x="64" y="6"/>
                  </a:cubicBezTo>
                  <a:cubicBezTo>
                    <a:pt x="67" y="8"/>
                    <a:pt x="67" y="8"/>
                    <a:pt x="67" y="8"/>
                  </a:cubicBezTo>
                  <a:cubicBezTo>
                    <a:pt x="67" y="8"/>
                    <a:pt x="67" y="8"/>
                    <a:pt x="67" y="8"/>
                  </a:cubicBezTo>
                  <a:cubicBezTo>
                    <a:pt x="64" y="6"/>
                    <a:pt x="64" y="6"/>
                    <a:pt x="64" y="6"/>
                  </a:cubicBezTo>
                  <a:cubicBezTo>
                    <a:pt x="65" y="9"/>
                    <a:pt x="65" y="9"/>
                    <a:pt x="65" y="9"/>
                  </a:cubicBezTo>
                  <a:cubicBezTo>
                    <a:pt x="66" y="9"/>
                    <a:pt x="67" y="9"/>
                    <a:pt x="67" y="8"/>
                  </a:cubicBezTo>
                  <a:cubicBezTo>
                    <a:pt x="64" y="6"/>
                    <a:pt x="64" y="6"/>
                    <a:pt x="64" y="6"/>
                  </a:cubicBezTo>
                  <a:cubicBezTo>
                    <a:pt x="65" y="9"/>
                    <a:pt x="65" y="9"/>
                    <a:pt x="65" y="9"/>
                  </a:cubicBezTo>
                  <a:cubicBezTo>
                    <a:pt x="65" y="7"/>
                    <a:pt x="65" y="7"/>
                    <a:pt x="65" y="7"/>
                  </a:cubicBezTo>
                  <a:cubicBezTo>
                    <a:pt x="65" y="9"/>
                    <a:pt x="65" y="9"/>
                    <a:pt x="65" y="9"/>
                  </a:cubicBezTo>
                  <a:cubicBezTo>
                    <a:pt x="65" y="9"/>
                    <a:pt x="65" y="9"/>
                    <a:pt x="65" y="9"/>
                  </a:cubicBezTo>
                  <a:cubicBezTo>
                    <a:pt x="65" y="7"/>
                    <a:pt x="65" y="7"/>
                    <a:pt x="65" y="7"/>
                  </a:cubicBezTo>
                  <a:cubicBezTo>
                    <a:pt x="65" y="9"/>
                    <a:pt x="65" y="9"/>
                    <a:pt x="65" y="9"/>
                  </a:cubicBezTo>
                  <a:cubicBezTo>
                    <a:pt x="65" y="9"/>
                    <a:pt x="65" y="9"/>
                    <a:pt x="65" y="9"/>
                  </a:cubicBezTo>
                  <a:cubicBezTo>
                    <a:pt x="65" y="9"/>
                    <a:pt x="65" y="9"/>
                    <a:pt x="65" y="9"/>
                  </a:cubicBezTo>
                  <a:cubicBezTo>
                    <a:pt x="65" y="9"/>
                    <a:pt x="65" y="9"/>
                    <a:pt x="65" y="9"/>
                  </a:cubicBezTo>
                  <a:cubicBezTo>
                    <a:pt x="65" y="9"/>
                    <a:pt x="65" y="9"/>
                    <a:pt x="65" y="9"/>
                  </a:cubicBezTo>
                  <a:cubicBezTo>
                    <a:pt x="65" y="9"/>
                    <a:pt x="65" y="9"/>
                    <a:pt x="65" y="9"/>
                  </a:cubicBezTo>
                  <a:cubicBezTo>
                    <a:pt x="65" y="9"/>
                    <a:pt x="66" y="10"/>
                    <a:pt x="68" y="11"/>
                  </a:cubicBezTo>
                  <a:cubicBezTo>
                    <a:pt x="77" y="14"/>
                    <a:pt x="95" y="23"/>
                    <a:pt x="119" y="37"/>
                  </a:cubicBezTo>
                  <a:cubicBezTo>
                    <a:pt x="204" y="85"/>
                    <a:pt x="372" y="187"/>
                    <a:pt x="518" y="276"/>
                  </a:cubicBezTo>
                  <a:cubicBezTo>
                    <a:pt x="591" y="321"/>
                    <a:pt x="658" y="363"/>
                    <a:pt x="708" y="393"/>
                  </a:cubicBezTo>
                  <a:cubicBezTo>
                    <a:pt x="732" y="409"/>
                    <a:pt x="753" y="421"/>
                    <a:pt x="767" y="430"/>
                  </a:cubicBezTo>
                  <a:cubicBezTo>
                    <a:pt x="774" y="434"/>
                    <a:pt x="779" y="437"/>
                    <a:pt x="783" y="440"/>
                  </a:cubicBezTo>
                  <a:cubicBezTo>
                    <a:pt x="785" y="441"/>
                    <a:pt x="786" y="442"/>
                    <a:pt x="787" y="442"/>
                  </a:cubicBezTo>
                  <a:cubicBezTo>
                    <a:pt x="788" y="443"/>
                    <a:pt x="788" y="443"/>
                    <a:pt x="788" y="443"/>
                  </a:cubicBezTo>
                  <a:cubicBezTo>
                    <a:pt x="789" y="443"/>
                    <a:pt x="789" y="443"/>
                    <a:pt x="789" y="443"/>
                  </a:cubicBezTo>
                  <a:cubicBezTo>
                    <a:pt x="789" y="443"/>
                    <a:pt x="789" y="443"/>
                    <a:pt x="789" y="443"/>
                  </a:cubicBezTo>
                  <a:cubicBezTo>
                    <a:pt x="789" y="443"/>
                    <a:pt x="789" y="443"/>
                    <a:pt x="789" y="443"/>
                  </a:cubicBezTo>
                  <a:cubicBezTo>
                    <a:pt x="789" y="444"/>
                    <a:pt x="789" y="444"/>
                    <a:pt x="789" y="444"/>
                  </a:cubicBezTo>
                  <a:cubicBezTo>
                    <a:pt x="791" y="444"/>
                    <a:pt x="793" y="443"/>
                    <a:pt x="794" y="442"/>
                  </a:cubicBezTo>
                  <a:cubicBezTo>
                    <a:pt x="795" y="440"/>
                    <a:pt x="794" y="438"/>
                    <a:pt x="793" y="437"/>
                  </a:cubicBezTo>
                  <a:cubicBezTo>
                    <a:pt x="793" y="437"/>
                    <a:pt x="790" y="435"/>
                    <a:pt x="785" y="432"/>
                  </a:cubicBezTo>
                  <a:cubicBezTo>
                    <a:pt x="747" y="409"/>
                    <a:pt x="576" y="306"/>
                    <a:pt x="415" y="206"/>
                  </a:cubicBezTo>
                  <a:cubicBezTo>
                    <a:pt x="334" y="157"/>
                    <a:pt x="256" y="108"/>
                    <a:pt x="198" y="71"/>
                  </a:cubicBezTo>
                  <a:cubicBezTo>
                    <a:pt x="169" y="52"/>
                    <a:pt x="145" y="37"/>
                    <a:pt x="128" y="25"/>
                  </a:cubicBezTo>
                  <a:cubicBezTo>
                    <a:pt x="119" y="20"/>
                    <a:pt x="113" y="15"/>
                    <a:pt x="109" y="12"/>
                  </a:cubicBezTo>
                  <a:cubicBezTo>
                    <a:pt x="106" y="10"/>
                    <a:pt x="105" y="9"/>
                    <a:pt x="104" y="8"/>
                  </a:cubicBezTo>
                  <a:cubicBezTo>
                    <a:pt x="103" y="7"/>
                    <a:pt x="103" y="7"/>
                    <a:pt x="103" y="7"/>
                  </a:cubicBezTo>
                  <a:cubicBezTo>
                    <a:pt x="103" y="7"/>
                    <a:pt x="103" y="7"/>
                    <a:pt x="103" y="7"/>
                  </a:cubicBezTo>
                  <a:cubicBezTo>
                    <a:pt x="102" y="7"/>
                    <a:pt x="102" y="7"/>
                    <a:pt x="102" y="7"/>
                  </a:cubicBezTo>
                  <a:cubicBezTo>
                    <a:pt x="103" y="7"/>
                    <a:pt x="103" y="7"/>
                    <a:pt x="103" y="7"/>
                  </a:cubicBezTo>
                  <a:cubicBezTo>
                    <a:pt x="103" y="7"/>
                    <a:pt x="103" y="7"/>
                    <a:pt x="103" y="7"/>
                  </a:cubicBezTo>
                  <a:cubicBezTo>
                    <a:pt x="102" y="7"/>
                    <a:pt x="102" y="7"/>
                    <a:pt x="102" y="7"/>
                  </a:cubicBezTo>
                  <a:cubicBezTo>
                    <a:pt x="103" y="7"/>
                    <a:pt x="103" y="7"/>
                    <a:pt x="103" y="7"/>
                  </a:cubicBezTo>
                  <a:cubicBezTo>
                    <a:pt x="100" y="8"/>
                    <a:pt x="100" y="8"/>
                    <a:pt x="100" y="8"/>
                  </a:cubicBezTo>
                  <a:cubicBezTo>
                    <a:pt x="103" y="8"/>
                    <a:pt x="103" y="8"/>
                    <a:pt x="103" y="8"/>
                  </a:cubicBezTo>
                  <a:cubicBezTo>
                    <a:pt x="103" y="8"/>
                    <a:pt x="103" y="7"/>
                    <a:pt x="103" y="7"/>
                  </a:cubicBezTo>
                  <a:cubicBezTo>
                    <a:pt x="100" y="8"/>
                    <a:pt x="100" y="8"/>
                    <a:pt x="100" y="8"/>
                  </a:cubicBezTo>
                  <a:cubicBezTo>
                    <a:pt x="103" y="8"/>
                    <a:pt x="103" y="8"/>
                    <a:pt x="103" y="8"/>
                  </a:cubicBezTo>
                  <a:cubicBezTo>
                    <a:pt x="100" y="8"/>
                    <a:pt x="100" y="8"/>
                    <a:pt x="100" y="8"/>
                  </a:cubicBezTo>
                  <a:cubicBezTo>
                    <a:pt x="103" y="10"/>
                    <a:pt x="103" y="10"/>
                    <a:pt x="103" y="10"/>
                  </a:cubicBezTo>
                  <a:cubicBezTo>
                    <a:pt x="103" y="9"/>
                    <a:pt x="103" y="9"/>
                    <a:pt x="103" y="8"/>
                  </a:cubicBezTo>
                  <a:cubicBezTo>
                    <a:pt x="100" y="8"/>
                    <a:pt x="100" y="8"/>
                    <a:pt x="100" y="8"/>
                  </a:cubicBezTo>
                  <a:cubicBezTo>
                    <a:pt x="103" y="10"/>
                    <a:pt x="103" y="10"/>
                    <a:pt x="103" y="10"/>
                  </a:cubicBezTo>
                  <a:cubicBezTo>
                    <a:pt x="103" y="10"/>
                    <a:pt x="103" y="10"/>
                    <a:pt x="103" y="10"/>
                  </a:cubicBezTo>
                  <a:cubicBezTo>
                    <a:pt x="100" y="8"/>
                    <a:pt x="100" y="8"/>
                    <a:pt x="100" y="8"/>
                  </a:cubicBezTo>
                  <a:cubicBezTo>
                    <a:pt x="101" y="11"/>
                    <a:pt x="101" y="11"/>
                    <a:pt x="101" y="11"/>
                  </a:cubicBezTo>
                  <a:cubicBezTo>
                    <a:pt x="102" y="11"/>
                    <a:pt x="102" y="11"/>
                    <a:pt x="103" y="10"/>
                  </a:cubicBezTo>
                  <a:cubicBezTo>
                    <a:pt x="100" y="8"/>
                    <a:pt x="100" y="8"/>
                    <a:pt x="100" y="8"/>
                  </a:cubicBezTo>
                  <a:cubicBezTo>
                    <a:pt x="101" y="11"/>
                    <a:pt x="101" y="11"/>
                    <a:pt x="101" y="11"/>
                  </a:cubicBezTo>
                  <a:cubicBezTo>
                    <a:pt x="100" y="9"/>
                    <a:pt x="100" y="9"/>
                    <a:pt x="100" y="9"/>
                  </a:cubicBezTo>
                  <a:cubicBezTo>
                    <a:pt x="100" y="12"/>
                    <a:pt x="100" y="12"/>
                    <a:pt x="100" y="12"/>
                  </a:cubicBezTo>
                  <a:cubicBezTo>
                    <a:pt x="100" y="12"/>
                    <a:pt x="101" y="12"/>
                    <a:pt x="101" y="11"/>
                  </a:cubicBezTo>
                  <a:cubicBezTo>
                    <a:pt x="100" y="9"/>
                    <a:pt x="100" y="9"/>
                    <a:pt x="100" y="9"/>
                  </a:cubicBezTo>
                  <a:cubicBezTo>
                    <a:pt x="100" y="12"/>
                    <a:pt x="100" y="12"/>
                    <a:pt x="100" y="12"/>
                  </a:cubicBezTo>
                  <a:cubicBezTo>
                    <a:pt x="100" y="11"/>
                    <a:pt x="100" y="11"/>
                    <a:pt x="100" y="11"/>
                  </a:cubicBezTo>
                  <a:cubicBezTo>
                    <a:pt x="100" y="12"/>
                    <a:pt x="100" y="12"/>
                    <a:pt x="100" y="12"/>
                  </a:cubicBezTo>
                  <a:cubicBezTo>
                    <a:pt x="100" y="12"/>
                    <a:pt x="100" y="12"/>
                    <a:pt x="100" y="12"/>
                  </a:cubicBezTo>
                  <a:cubicBezTo>
                    <a:pt x="100" y="11"/>
                    <a:pt x="100" y="11"/>
                    <a:pt x="100" y="11"/>
                  </a:cubicBezTo>
                  <a:cubicBezTo>
                    <a:pt x="100" y="12"/>
                    <a:pt x="100" y="12"/>
                    <a:pt x="100" y="12"/>
                  </a:cubicBezTo>
                  <a:cubicBezTo>
                    <a:pt x="100" y="12"/>
                    <a:pt x="102" y="12"/>
                    <a:pt x="104" y="13"/>
                  </a:cubicBezTo>
                  <a:cubicBezTo>
                    <a:pt x="107" y="14"/>
                    <a:pt x="113" y="17"/>
                    <a:pt x="121" y="21"/>
                  </a:cubicBezTo>
                  <a:cubicBezTo>
                    <a:pt x="150" y="37"/>
                    <a:pt x="204" y="71"/>
                    <a:pt x="269" y="112"/>
                  </a:cubicBezTo>
                  <a:cubicBezTo>
                    <a:pt x="367" y="174"/>
                    <a:pt x="490" y="253"/>
                    <a:pt x="593" y="317"/>
                  </a:cubicBezTo>
                  <a:cubicBezTo>
                    <a:pt x="644" y="349"/>
                    <a:pt x="690" y="377"/>
                    <a:pt x="725" y="397"/>
                  </a:cubicBezTo>
                  <a:cubicBezTo>
                    <a:pt x="742" y="407"/>
                    <a:pt x="757" y="416"/>
                    <a:pt x="768" y="421"/>
                  </a:cubicBezTo>
                  <a:cubicBezTo>
                    <a:pt x="774" y="424"/>
                    <a:pt x="779" y="426"/>
                    <a:pt x="783" y="428"/>
                  </a:cubicBezTo>
                  <a:cubicBezTo>
                    <a:pt x="785" y="428"/>
                    <a:pt x="787" y="429"/>
                    <a:pt x="788" y="429"/>
                  </a:cubicBezTo>
                  <a:cubicBezTo>
                    <a:pt x="790" y="430"/>
                    <a:pt x="791" y="430"/>
                    <a:pt x="793" y="430"/>
                  </a:cubicBezTo>
                  <a:cubicBezTo>
                    <a:pt x="794" y="430"/>
                    <a:pt x="794" y="430"/>
                    <a:pt x="795" y="430"/>
                  </a:cubicBezTo>
                  <a:cubicBezTo>
                    <a:pt x="796" y="429"/>
                    <a:pt x="797" y="429"/>
                    <a:pt x="798" y="427"/>
                  </a:cubicBezTo>
                  <a:cubicBezTo>
                    <a:pt x="799" y="427"/>
                    <a:pt x="799" y="426"/>
                    <a:pt x="799" y="425"/>
                  </a:cubicBezTo>
                  <a:cubicBezTo>
                    <a:pt x="798" y="424"/>
                    <a:pt x="798" y="423"/>
                    <a:pt x="797" y="422"/>
                  </a:cubicBezTo>
                  <a:cubicBezTo>
                    <a:pt x="475" y="221"/>
                    <a:pt x="475" y="221"/>
                    <a:pt x="475" y="221"/>
                  </a:cubicBezTo>
                  <a:cubicBezTo>
                    <a:pt x="793" y="411"/>
                    <a:pt x="793" y="411"/>
                    <a:pt x="793" y="411"/>
                  </a:cubicBezTo>
                  <a:cubicBezTo>
                    <a:pt x="795" y="412"/>
                    <a:pt x="797" y="412"/>
                    <a:pt x="798" y="410"/>
                  </a:cubicBezTo>
                  <a:cubicBezTo>
                    <a:pt x="799" y="408"/>
                    <a:pt x="799" y="406"/>
                    <a:pt x="797" y="405"/>
                  </a:cubicBezTo>
                  <a:cubicBezTo>
                    <a:pt x="797" y="405"/>
                    <a:pt x="794" y="403"/>
                    <a:pt x="789" y="400"/>
                  </a:cubicBezTo>
                  <a:cubicBezTo>
                    <a:pt x="754" y="379"/>
                    <a:pt x="594" y="283"/>
                    <a:pt x="443" y="190"/>
                  </a:cubicBezTo>
                  <a:cubicBezTo>
                    <a:pt x="368" y="144"/>
                    <a:pt x="295" y="98"/>
                    <a:pt x="241" y="64"/>
                  </a:cubicBezTo>
                  <a:cubicBezTo>
                    <a:pt x="213" y="46"/>
                    <a:pt x="191" y="32"/>
                    <a:pt x="175" y="21"/>
                  </a:cubicBezTo>
                  <a:cubicBezTo>
                    <a:pt x="168" y="15"/>
                    <a:pt x="162" y="11"/>
                    <a:pt x="157" y="8"/>
                  </a:cubicBezTo>
                  <a:cubicBezTo>
                    <a:pt x="155" y="6"/>
                    <a:pt x="154" y="5"/>
                    <a:pt x="153" y="4"/>
                  </a:cubicBezTo>
                  <a:cubicBezTo>
                    <a:pt x="153" y="4"/>
                    <a:pt x="152" y="3"/>
                    <a:pt x="152" y="3"/>
                  </a:cubicBezTo>
                  <a:cubicBezTo>
                    <a:pt x="152" y="3"/>
                    <a:pt x="152" y="3"/>
                    <a:pt x="152" y="3"/>
                  </a:cubicBezTo>
                  <a:cubicBezTo>
                    <a:pt x="151" y="4"/>
                    <a:pt x="151" y="4"/>
                    <a:pt x="151" y="4"/>
                  </a:cubicBezTo>
                  <a:cubicBezTo>
                    <a:pt x="152" y="3"/>
                    <a:pt x="152" y="3"/>
                    <a:pt x="152" y="3"/>
                  </a:cubicBezTo>
                  <a:cubicBezTo>
                    <a:pt x="152" y="3"/>
                    <a:pt x="152" y="3"/>
                    <a:pt x="152" y="3"/>
                  </a:cubicBezTo>
                  <a:cubicBezTo>
                    <a:pt x="151" y="4"/>
                    <a:pt x="151" y="4"/>
                    <a:pt x="151" y="4"/>
                  </a:cubicBezTo>
                  <a:cubicBezTo>
                    <a:pt x="152" y="3"/>
                    <a:pt x="152" y="3"/>
                    <a:pt x="152" y="3"/>
                  </a:cubicBezTo>
                  <a:cubicBezTo>
                    <a:pt x="150" y="4"/>
                    <a:pt x="150" y="4"/>
                    <a:pt x="150" y="4"/>
                  </a:cubicBezTo>
                  <a:cubicBezTo>
                    <a:pt x="153" y="4"/>
                    <a:pt x="153" y="4"/>
                    <a:pt x="153" y="4"/>
                  </a:cubicBezTo>
                  <a:cubicBezTo>
                    <a:pt x="153" y="4"/>
                    <a:pt x="152" y="4"/>
                    <a:pt x="152" y="3"/>
                  </a:cubicBezTo>
                  <a:cubicBezTo>
                    <a:pt x="150" y="4"/>
                    <a:pt x="150" y="4"/>
                    <a:pt x="150" y="4"/>
                  </a:cubicBezTo>
                  <a:cubicBezTo>
                    <a:pt x="153" y="4"/>
                    <a:pt x="153" y="4"/>
                    <a:pt x="153" y="4"/>
                  </a:cubicBezTo>
                  <a:cubicBezTo>
                    <a:pt x="149" y="4"/>
                    <a:pt x="149" y="4"/>
                    <a:pt x="149" y="4"/>
                  </a:cubicBezTo>
                  <a:cubicBezTo>
                    <a:pt x="152" y="6"/>
                    <a:pt x="152" y="6"/>
                    <a:pt x="152" y="6"/>
                  </a:cubicBezTo>
                  <a:cubicBezTo>
                    <a:pt x="152" y="6"/>
                    <a:pt x="153" y="5"/>
                    <a:pt x="153" y="4"/>
                  </a:cubicBezTo>
                  <a:cubicBezTo>
                    <a:pt x="149" y="4"/>
                    <a:pt x="149" y="4"/>
                    <a:pt x="149" y="4"/>
                  </a:cubicBezTo>
                  <a:cubicBezTo>
                    <a:pt x="152" y="6"/>
                    <a:pt x="152" y="6"/>
                    <a:pt x="152" y="6"/>
                  </a:cubicBezTo>
                  <a:cubicBezTo>
                    <a:pt x="149" y="4"/>
                    <a:pt x="149" y="4"/>
                    <a:pt x="149" y="4"/>
                  </a:cubicBezTo>
                  <a:cubicBezTo>
                    <a:pt x="147" y="8"/>
                    <a:pt x="147" y="8"/>
                    <a:pt x="147" y="8"/>
                  </a:cubicBezTo>
                  <a:cubicBezTo>
                    <a:pt x="147" y="8"/>
                    <a:pt x="301" y="104"/>
                    <a:pt x="459" y="200"/>
                  </a:cubicBezTo>
                  <a:cubicBezTo>
                    <a:pt x="538" y="248"/>
                    <a:pt x="618" y="296"/>
                    <a:pt x="679" y="332"/>
                  </a:cubicBezTo>
                  <a:cubicBezTo>
                    <a:pt x="710" y="350"/>
                    <a:pt x="736" y="365"/>
                    <a:pt x="756" y="376"/>
                  </a:cubicBezTo>
                  <a:cubicBezTo>
                    <a:pt x="765" y="381"/>
                    <a:pt x="773" y="385"/>
                    <a:pt x="779" y="388"/>
                  </a:cubicBezTo>
                  <a:cubicBezTo>
                    <a:pt x="782" y="389"/>
                    <a:pt x="785" y="390"/>
                    <a:pt x="787" y="391"/>
                  </a:cubicBezTo>
                  <a:cubicBezTo>
                    <a:pt x="788" y="392"/>
                    <a:pt x="789" y="392"/>
                    <a:pt x="790" y="392"/>
                  </a:cubicBezTo>
                  <a:cubicBezTo>
                    <a:pt x="791" y="392"/>
                    <a:pt x="791" y="393"/>
                    <a:pt x="792" y="393"/>
                  </a:cubicBezTo>
                  <a:cubicBezTo>
                    <a:pt x="793" y="393"/>
                    <a:pt x="793" y="393"/>
                    <a:pt x="794" y="392"/>
                  </a:cubicBezTo>
                  <a:cubicBezTo>
                    <a:pt x="795" y="392"/>
                    <a:pt x="796" y="391"/>
                    <a:pt x="796" y="390"/>
                  </a:cubicBezTo>
                  <a:cubicBezTo>
                    <a:pt x="796" y="390"/>
                    <a:pt x="796" y="390"/>
                    <a:pt x="796" y="390"/>
                  </a:cubicBezTo>
                  <a:cubicBezTo>
                    <a:pt x="797" y="390"/>
                    <a:pt x="797" y="389"/>
                    <a:pt x="797" y="388"/>
                  </a:cubicBezTo>
                  <a:cubicBezTo>
                    <a:pt x="797" y="386"/>
                    <a:pt x="797" y="386"/>
                    <a:pt x="796" y="385"/>
                  </a:cubicBezTo>
                  <a:cubicBezTo>
                    <a:pt x="795" y="383"/>
                    <a:pt x="794" y="382"/>
                    <a:pt x="792" y="380"/>
                  </a:cubicBezTo>
                  <a:cubicBezTo>
                    <a:pt x="789" y="377"/>
                    <a:pt x="783" y="373"/>
                    <a:pt x="776" y="368"/>
                  </a:cubicBezTo>
                  <a:cubicBezTo>
                    <a:pt x="750" y="349"/>
                    <a:pt x="700" y="317"/>
                    <a:pt x="639" y="279"/>
                  </a:cubicBezTo>
                  <a:cubicBezTo>
                    <a:pt x="458" y="166"/>
                    <a:pt x="182" y="2"/>
                    <a:pt x="182" y="2"/>
                  </a:cubicBezTo>
                  <a:cubicBezTo>
                    <a:pt x="180" y="1"/>
                    <a:pt x="178" y="1"/>
                    <a:pt x="177" y="3"/>
                  </a:cubicBezTo>
                  <a:cubicBezTo>
                    <a:pt x="176" y="5"/>
                    <a:pt x="176" y="7"/>
                    <a:pt x="178" y="9"/>
                  </a:cubicBezTo>
                  <a:cubicBezTo>
                    <a:pt x="178" y="9"/>
                    <a:pt x="321" y="101"/>
                    <a:pt x="469" y="193"/>
                  </a:cubicBezTo>
                  <a:cubicBezTo>
                    <a:pt x="543" y="239"/>
                    <a:pt x="618" y="285"/>
                    <a:pt x="677" y="319"/>
                  </a:cubicBezTo>
                  <a:cubicBezTo>
                    <a:pt x="707" y="337"/>
                    <a:pt x="732" y="351"/>
                    <a:pt x="751" y="361"/>
                  </a:cubicBezTo>
                  <a:cubicBezTo>
                    <a:pt x="761" y="366"/>
                    <a:pt x="769" y="370"/>
                    <a:pt x="775" y="373"/>
                  </a:cubicBezTo>
                  <a:cubicBezTo>
                    <a:pt x="779" y="374"/>
                    <a:pt x="781" y="375"/>
                    <a:pt x="784" y="376"/>
                  </a:cubicBezTo>
                  <a:cubicBezTo>
                    <a:pt x="786" y="377"/>
                    <a:pt x="788" y="377"/>
                    <a:pt x="790" y="377"/>
                  </a:cubicBezTo>
                  <a:cubicBezTo>
                    <a:pt x="791" y="377"/>
                    <a:pt x="791" y="377"/>
                    <a:pt x="792" y="377"/>
                  </a:cubicBezTo>
                  <a:cubicBezTo>
                    <a:pt x="793" y="377"/>
                    <a:pt x="794" y="376"/>
                    <a:pt x="795" y="375"/>
                  </a:cubicBezTo>
                  <a:cubicBezTo>
                    <a:pt x="795" y="374"/>
                    <a:pt x="796" y="373"/>
                    <a:pt x="796" y="373"/>
                  </a:cubicBezTo>
                  <a:cubicBezTo>
                    <a:pt x="796" y="371"/>
                    <a:pt x="795" y="370"/>
                    <a:pt x="795" y="369"/>
                  </a:cubicBezTo>
                  <a:cubicBezTo>
                    <a:pt x="794" y="368"/>
                    <a:pt x="792" y="367"/>
                    <a:pt x="791" y="365"/>
                  </a:cubicBezTo>
                  <a:cubicBezTo>
                    <a:pt x="787" y="363"/>
                    <a:pt x="782" y="359"/>
                    <a:pt x="776" y="354"/>
                  </a:cubicBezTo>
                  <a:cubicBezTo>
                    <a:pt x="751" y="337"/>
                    <a:pt x="703" y="308"/>
                    <a:pt x="645" y="274"/>
                  </a:cubicBezTo>
                  <a:cubicBezTo>
                    <a:pt x="558" y="221"/>
                    <a:pt x="449" y="157"/>
                    <a:pt x="361" y="105"/>
                  </a:cubicBezTo>
                  <a:cubicBezTo>
                    <a:pt x="318" y="78"/>
                    <a:pt x="279" y="55"/>
                    <a:pt x="252" y="37"/>
                  </a:cubicBezTo>
                  <a:cubicBezTo>
                    <a:pt x="238" y="28"/>
                    <a:pt x="228" y="21"/>
                    <a:pt x="220" y="15"/>
                  </a:cubicBezTo>
                  <a:cubicBezTo>
                    <a:pt x="216" y="13"/>
                    <a:pt x="214" y="10"/>
                    <a:pt x="212" y="9"/>
                  </a:cubicBezTo>
                  <a:cubicBezTo>
                    <a:pt x="211" y="8"/>
                    <a:pt x="210" y="7"/>
                    <a:pt x="210" y="7"/>
                  </a:cubicBezTo>
                  <a:cubicBezTo>
                    <a:pt x="210" y="6"/>
                    <a:pt x="210" y="6"/>
                    <a:pt x="210" y="6"/>
                  </a:cubicBezTo>
                  <a:cubicBezTo>
                    <a:pt x="210" y="6"/>
                    <a:pt x="210" y="6"/>
                    <a:pt x="210" y="6"/>
                  </a:cubicBezTo>
                  <a:cubicBezTo>
                    <a:pt x="208" y="7"/>
                    <a:pt x="208" y="7"/>
                    <a:pt x="208" y="7"/>
                  </a:cubicBezTo>
                  <a:cubicBezTo>
                    <a:pt x="210" y="7"/>
                    <a:pt x="210" y="7"/>
                    <a:pt x="210" y="7"/>
                  </a:cubicBezTo>
                  <a:cubicBezTo>
                    <a:pt x="210" y="7"/>
                    <a:pt x="210" y="6"/>
                    <a:pt x="210" y="6"/>
                  </a:cubicBezTo>
                  <a:cubicBezTo>
                    <a:pt x="208" y="7"/>
                    <a:pt x="208" y="7"/>
                    <a:pt x="208" y="7"/>
                  </a:cubicBezTo>
                  <a:cubicBezTo>
                    <a:pt x="210" y="7"/>
                    <a:pt x="210" y="7"/>
                    <a:pt x="210" y="7"/>
                  </a:cubicBezTo>
                  <a:cubicBezTo>
                    <a:pt x="207" y="7"/>
                    <a:pt x="207" y="7"/>
                    <a:pt x="207" y="7"/>
                  </a:cubicBezTo>
                  <a:cubicBezTo>
                    <a:pt x="210" y="9"/>
                    <a:pt x="210" y="9"/>
                    <a:pt x="210" y="9"/>
                  </a:cubicBezTo>
                  <a:cubicBezTo>
                    <a:pt x="210" y="9"/>
                    <a:pt x="210" y="8"/>
                    <a:pt x="210" y="7"/>
                  </a:cubicBezTo>
                  <a:cubicBezTo>
                    <a:pt x="207" y="7"/>
                    <a:pt x="207" y="7"/>
                    <a:pt x="207" y="7"/>
                  </a:cubicBezTo>
                  <a:cubicBezTo>
                    <a:pt x="210" y="9"/>
                    <a:pt x="210" y="9"/>
                    <a:pt x="210" y="9"/>
                  </a:cubicBezTo>
                  <a:cubicBezTo>
                    <a:pt x="210" y="9"/>
                    <a:pt x="210" y="9"/>
                    <a:pt x="210" y="9"/>
                  </a:cubicBezTo>
                  <a:cubicBezTo>
                    <a:pt x="206" y="7"/>
                    <a:pt x="206" y="7"/>
                    <a:pt x="206" y="7"/>
                  </a:cubicBezTo>
                  <a:cubicBezTo>
                    <a:pt x="208" y="11"/>
                    <a:pt x="208" y="11"/>
                    <a:pt x="208" y="11"/>
                  </a:cubicBezTo>
                  <a:cubicBezTo>
                    <a:pt x="208" y="11"/>
                    <a:pt x="209" y="10"/>
                    <a:pt x="210" y="9"/>
                  </a:cubicBezTo>
                  <a:cubicBezTo>
                    <a:pt x="206" y="7"/>
                    <a:pt x="206" y="7"/>
                    <a:pt x="206" y="7"/>
                  </a:cubicBezTo>
                  <a:cubicBezTo>
                    <a:pt x="208" y="11"/>
                    <a:pt x="208" y="11"/>
                    <a:pt x="208" y="11"/>
                  </a:cubicBezTo>
                  <a:cubicBezTo>
                    <a:pt x="206" y="7"/>
                    <a:pt x="206" y="7"/>
                    <a:pt x="206" y="7"/>
                  </a:cubicBezTo>
                  <a:cubicBezTo>
                    <a:pt x="206" y="11"/>
                    <a:pt x="206" y="11"/>
                    <a:pt x="206" y="11"/>
                  </a:cubicBezTo>
                  <a:cubicBezTo>
                    <a:pt x="207" y="11"/>
                    <a:pt x="207" y="11"/>
                    <a:pt x="208" y="11"/>
                  </a:cubicBezTo>
                  <a:cubicBezTo>
                    <a:pt x="206" y="7"/>
                    <a:pt x="206" y="7"/>
                    <a:pt x="206" y="7"/>
                  </a:cubicBezTo>
                  <a:cubicBezTo>
                    <a:pt x="206" y="11"/>
                    <a:pt x="206" y="11"/>
                    <a:pt x="206" y="11"/>
                  </a:cubicBezTo>
                  <a:cubicBezTo>
                    <a:pt x="206" y="8"/>
                    <a:pt x="206" y="8"/>
                    <a:pt x="206" y="8"/>
                  </a:cubicBezTo>
                  <a:cubicBezTo>
                    <a:pt x="206" y="11"/>
                    <a:pt x="206" y="11"/>
                    <a:pt x="206" y="11"/>
                  </a:cubicBezTo>
                  <a:cubicBezTo>
                    <a:pt x="206" y="11"/>
                    <a:pt x="206" y="11"/>
                    <a:pt x="206" y="11"/>
                  </a:cubicBezTo>
                  <a:cubicBezTo>
                    <a:pt x="206" y="8"/>
                    <a:pt x="206" y="8"/>
                    <a:pt x="206" y="8"/>
                  </a:cubicBezTo>
                  <a:cubicBezTo>
                    <a:pt x="206" y="11"/>
                    <a:pt x="206" y="11"/>
                    <a:pt x="206" y="11"/>
                  </a:cubicBezTo>
                  <a:cubicBezTo>
                    <a:pt x="206" y="11"/>
                    <a:pt x="206" y="11"/>
                    <a:pt x="206" y="11"/>
                  </a:cubicBezTo>
                  <a:cubicBezTo>
                    <a:pt x="206" y="11"/>
                    <a:pt x="207" y="11"/>
                    <a:pt x="209" y="12"/>
                  </a:cubicBezTo>
                  <a:cubicBezTo>
                    <a:pt x="215" y="16"/>
                    <a:pt x="229" y="24"/>
                    <a:pt x="248" y="35"/>
                  </a:cubicBezTo>
                  <a:cubicBezTo>
                    <a:pt x="315" y="74"/>
                    <a:pt x="447" y="155"/>
                    <a:pt x="564" y="225"/>
                  </a:cubicBezTo>
                  <a:cubicBezTo>
                    <a:pt x="623" y="260"/>
                    <a:pt x="677" y="293"/>
                    <a:pt x="718" y="317"/>
                  </a:cubicBezTo>
                  <a:cubicBezTo>
                    <a:pt x="738" y="329"/>
                    <a:pt x="755" y="339"/>
                    <a:pt x="767" y="346"/>
                  </a:cubicBezTo>
                  <a:cubicBezTo>
                    <a:pt x="773" y="349"/>
                    <a:pt x="778" y="352"/>
                    <a:pt x="782" y="354"/>
                  </a:cubicBezTo>
                  <a:cubicBezTo>
                    <a:pt x="784" y="355"/>
                    <a:pt x="785" y="356"/>
                    <a:pt x="786" y="356"/>
                  </a:cubicBezTo>
                  <a:cubicBezTo>
                    <a:pt x="787" y="356"/>
                    <a:pt x="787" y="357"/>
                    <a:pt x="788" y="357"/>
                  </a:cubicBezTo>
                  <a:cubicBezTo>
                    <a:pt x="788" y="357"/>
                    <a:pt x="789" y="357"/>
                    <a:pt x="790" y="357"/>
                  </a:cubicBezTo>
                  <a:cubicBezTo>
                    <a:pt x="790" y="357"/>
                    <a:pt x="791" y="357"/>
                    <a:pt x="791" y="357"/>
                  </a:cubicBezTo>
                  <a:cubicBezTo>
                    <a:pt x="792" y="357"/>
                    <a:pt x="793" y="356"/>
                    <a:pt x="793" y="355"/>
                  </a:cubicBezTo>
                  <a:cubicBezTo>
                    <a:pt x="794" y="354"/>
                    <a:pt x="794" y="353"/>
                    <a:pt x="794" y="352"/>
                  </a:cubicBezTo>
                  <a:cubicBezTo>
                    <a:pt x="794" y="351"/>
                    <a:pt x="793" y="350"/>
                    <a:pt x="792" y="350"/>
                  </a:cubicBezTo>
                  <a:cubicBezTo>
                    <a:pt x="601" y="231"/>
                    <a:pt x="601" y="231"/>
                    <a:pt x="601" y="231"/>
                  </a:cubicBezTo>
                  <a:cubicBezTo>
                    <a:pt x="792" y="345"/>
                    <a:pt x="792" y="345"/>
                    <a:pt x="792" y="345"/>
                  </a:cubicBezTo>
                  <a:cubicBezTo>
                    <a:pt x="793" y="346"/>
                    <a:pt x="794" y="346"/>
                    <a:pt x="795" y="346"/>
                  </a:cubicBezTo>
                  <a:cubicBezTo>
                    <a:pt x="796" y="345"/>
                    <a:pt x="797" y="345"/>
                    <a:pt x="798" y="344"/>
                  </a:cubicBezTo>
                  <a:cubicBezTo>
                    <a:pt x="798" y="343"/>
                    <a:pt x="798" y="342"/>
                    <a:pt x="798" y="341"/>
                  </a:cubicBezTo>
                  <a:cubicBezTo>
                    <a:pt x="798" y="340"/>
                    <a:pt x="797" y="339"/>
                    <a:pt x="796" y="339"/>
                  </a:cubicBezTo>
                  <a:cubicBezTo>
                    <a:pt x="796" y="339"/>
                    <a:pt x="794" y="337"/>
                    <a:pt x="790" y="335"/>
                  </a:cubicBezTo>
                  <a:cubicBezTo>
                    <a:pt x="761" y="317"/>
                    <a:pt x="628" y="238"/>
                    <a:pt x="503" y="162"/>
                  </a:cubicBezTo>
                  <a:cubicBezTo>
                    <a:pt x="441" y="123"/>
                    <a:pt x="380" y="86"/>
                    <a:pt x="335" y="57"/>
                  </a:cubicBezTo>
                  <a:cubicBezTo>
                    <a:pt x="312" y="42"/>
                    <a:pt x="294" y="30"/>
                    <a:pt x="281" y="21"/>
                  </a:cubicBezTo>
                  <a:cubicBezTo>
                    <a:pt x="274" y="16"/>
                    <a:pt x="269" y="13"/>
                    <a:pt x="266" y="10"/>
                  </a:cubicBezTo>
                  <a:cubicBezTo>
                    <a:pt x="264" y="8"/>
                    <a:pt x="263" y="7"/>
                    <a:pt x="262" y="7"/>
                  </a:cubicBezTo>
                  <a:cubicBezTo>
                    <a:pt x="262" y="6"/>
                    <a:pt x="262" y="6"/>
                    <a:pt x="262" y="6"/>
                  </a:cubicBezTo>
                  <a:cubicBezTo>
                    <a:pt x="262" y="6"/>
                    <a:pt x="262" y="6"/>
                    <a:pt x="262" y="6"/>
                  </a:cubicBezTo>
                  <a:cubicBezTo>
                    <a:pt x="260" y="7"/>
                    <a:pt x="260" y="7"/>
                    <a:pt x="260" y="7"/>
                  </a:cubicBezTo>
                  <a:cubicBezTo>
                    <a:pt x="262" y="7"/>
                    <a:pt x="262" y="7"/>
                    <a:pt x="262" y="7"/>
                  </a:cubicBezTo>
                  <a:cubicBezTo>
                    <a:pt x="262" y="6"/>
                    <a:pt x="262" y="6"/>
                    <a:pt x="262" y="6"/>
                  </a:cubicBezTo>
                  <a:cubicBezTo>
                    <a:pt x="260" y="7"/>
                    <a:pt x="260" y="7"/>
                    <a:pt x="260" y="7"/>
                  </a:cubicBezTo>
                  <a:cubicBezTo>
                    <a:pt x="262" y="7"/>
                    <a:pt x="262" y="7"/>
                    <a:pt x="262" y="7"/>
                  </a:cubicBezTo>
                  <a:cubicBezTo>
                    <a:pt x="259" y="7"/>
                    <a:pt x="259" y="7"/>
                    <a:pt x="259" y="7"/>
                  </a:cubicBezTo>
                  <a:cubicBezTo>
                    <a:pt x="261" y="9"/>
                    <a:pt x="261" y="9"/>
                    <a:pt x="261" y="9"/>
                  </a:cubicBezTo>
                  <a:cubicBezTo>
                    <a:pt x="262" y="8"/>
                    <a:pt x="262" y="8"/>
                    <a:pt x="262" y="7"/>
                  </a:cubicBezTo>
                  <a:cubicBezTo>
                    <a:pt x="259" y="7"/>
                    <a:pt x="259" y="7"/>
                    <a:pt x="259" y="7"/>
                  </a:cubicBezTo>
                  <a:cubicBezTo>
                    <a:pt x="261" y="9"/>
                    <a:pt x="261" y="9"/>
                    <a:pt x="261" y="9"/>
                  </a:cubicBezTo>
                  <a:cubicBezTo>
                    <a:pt x="261" y="9"/>
                    <a:pt x="261" y="9"/>
                    <a:pt x="261" y="9"/>
                  </a:cubicBezTo>
                  <a:cubicBezTo>
                    <a:pt x="258" y="7"/>
                    <a:pt x="258" y="7"/>
                    <a:pt x="258" y="7"/>
                  </a:cubicBezTo>
                  <a:cubicBezTo>
                    <a:pt x="259" y="10"/>
                    <a:pt x="259" y="10"/>
                    <a:pt x="259" y="10"/>
                  </a:cubicBezTo>
                  <a:cubicBezTo>
                    <a:pt x="260" y="10"/>
                    <a:pt x="261" y="10"/>
                    <a:pt x="261" y="9"/>
                  </a:cubicBezTo>
                  <a:cubicBezTo>
                    <a:pt x="258" y="7"/>
                    <a:pt x="258" y="7"/>
                    <a:pt x="258" y="7"/>
                  </a:cubicBezTo>
                  <a:cubicBezTo>
                    <a:pt x="259" y="10"/>
                    <a:pt x="259" y="10"/>
                    <a:pt x="259" y="10"/>
                  </a:cubicBezTo>
                  <a:cubicBezTo>
                    <a:pt x="258" y="7"/>
                    <a:pt x="258" y="7"/>
                    <a:pt x="258" y="7"/>
                  </a:cubicBezTo>
                  <a:cubicBezTo>
                    <a:pt x="258" y="11"/>
                    <a:pt x="258" y="11"/>
                    <a:pt x="258" y="11"/>
                  </a:cubicBezTo>
                  <a:cubicBezTo>
                    <a:pt x="258" y="11"/>
                    <a:pt x="259" y="11"/>
                    <a:pt x="259" y="10"/>
                  </a:cubicBezTo>
                  <a:cubicBezTo>
                    <a:pt x="258" y="7"/>
                    <a:pt x="258" y="7"/>
                    <a:pt x="258" y="7"/>
                  </a:cubicBezTo>
                  <a:cubicBezTo>
                    <a:pt x="258" y="11"/>
                    <a:pt x="258" y="11"/>
                    <a:pt x="258" y="11"/>
                  </a:cubicBezTo>
                  <a:cubicBezTo>
                    <a:pt x="258" y="7"/>
                    <a:pt x="258" y="7"/>
                    <a:pt x="258" y="7"/>
                  </a:cubicBezTo>
                  <a:cubicBezTo>
                    <a:pt x="257" y="11"/>
                    <a:pt x="257" y="11"/>
                    <a:pt x="257" y="11"/>
                  </a:cubicBezTo>
                  <a:cubicBezTo>
                    <a:pt x="257" y="11"/>
                    <a:pt x="258" y="11"/>
                    <a:pt x="258" y="11"/>
                  </a:cubicBezTo>
                  <a:cubicBezTo>
                    <a:pt x="258" y="7"/>
                    <a:pt x="258" y="7"/>
                    <a:pt x="258" y="7"/>
                  </a:cubicBezTo>
                  <a:cubicBezTo>
                    <a:pt x="257" y="11"/>
                    <a:pt x="257" y="11"/>
                    <a:pt x="257" y="11"/>
                  </a:cubicBezTo>
                  <a:cubicBezTo>
                    <a:pt x="258" y="8"/>
                    <a:pt x="258" y="8"/>
                    <a:pt x="258" y="8"/>
                  </a:cubicBezTo>
                  <a:cubicBezTo>
                    <a:pt x="257" y="10"/>
                    <a:pt x="257" y="10"/>
                    <a:pt x="257" y="10"/>
                  </a:cubicBezTo>
                  <a:cubicBezTo>
                    <a:pt x="257" y="11"/>
                    <a:pt x="257" y="11"/>
                    <a:pt x="257" y="11"/>
                  </a:cubicBezTo>
                  <a:cubicBezTo>
                    <a:pt x="258" y="8"/>
                    <a:pt x="258" y="8"/>
                    <a:pt x="258" y="8"/>
                  </a:cubicBezTo>
                  <a:cubicBezTo>
                    <a:pt x="257" y="10"/>
                    <a:pt x="257" y="10"/>
                    <a:pt x="257" y="10"/>
                  </a:cubicBezTo>
                  <a:cubicBezTo>
                    <a:pt x="257" y="10"/>
                    <a:pt x="257" y="10"/>
                    <a:pt x="257" y="10"/>
                  </a:cubicBezTo>
                  <a:cubicBezTo>
                    <a:pt x="257" y="10"/>
                    <a:pt x="257" y="10"/>
                    <a:pt x="257" y="10"/>
                  </a:cubicBezTo>
                  <a:cubicBezTo>
                    <a:pt x="257" y="10"/>
                    <a:pt x="257" y="10"/>
                    <a:pt x="257" y="10"/>
                  </a:cubicBezTo>
                  <a:cubicBezTo>
                    <a:pt x="257" y="10"/>
                    <a:pt x="257" y="10"/>
                    <a:pt x="257" y="10"/>
                  </a:cubicBezTo>
                  <a:cubicBezTo>
                    <a:pt x="257" y="10"/>
                    <a:pt x="257" y="10"/>
                    <a:pt x="257" y="10"/>
                  </a:cubicBezTo>
                  <a:cubicBezTo>
                    <a:pt x="257" y="10"/>
                    <a:pt x="258" y="11"/>
                    <a:pt x="259" y="12"/>
                  </a:cubicBezTo>
                  <a:cubicBezTo>
                    <a:pt x="264" y="15"/>
                    <a:pt x="276" y="22"/>
                    <a:pt x="292" y="32"/>
                  </a:cubicBezTo>
                  <a:cubicBezTo>
                    <a:pt x="350" y="67"/>
                    <a:pt x="466" y="140"/>
                    <a:pt x="571" y="204"/>
                  </a:cubicBezTo>
                  <a:cubicBezTo>
                    <a:pt x="624" y="236"/>
                    <a:pt x="674" y="266"/>
                    <a:pt x="713" y="288"/>
                  </a:cubicBezTo>
                  <a:cubicBezTo>
                    <a:pt x="732" y="299"/>
                    <a:pt x="749" y="308"/>
                    <a:pt x="762" y="314"/>
                  </a:cubicBezTo>
                  <a:cubicBezTo>
                    <a:pt x="768" y="317"/>
                    <a:pt x="773" y="319"/>
                    <a:pt x="778" y="321"/>
                  </a:cubicBezTo>
                  <a:cubicBezTo>
                    <a:pt x="780" y="322"/>
                    <a:pt x="782" y="323"/>
                    <a:pt x="783" y="323"/>
                  </a:cubicBezTo>
                  <a:cubicBezTo>
                    <a:pt x="785" y="324"/>
                    <a:pt x="787" y="324"/>
                    <a:pt x="788" y="324"/>
                  </a:cubicBezTo>
                  <a:cubicBezTo>
                    <a:pt x="789" y="324"/>
                    <a:pt x="790" y="324"/>
                    <a:pt x="791" y="323"/>
                  </a:cubicBezTo>
                  <a:cubicBezTo>
                    <a:pt x="791" y="323"/>
                    <a:pt x="792" y="323"/>
                    <a:pt x="793" y="321"/>
                  </a:cubicBezTo>
                  <a:cubicBezTo>
                    <a:pt x="794" y="321"/>
                    <a:pt x="794" y="319"/>
                    <a:pt x="794" y="318"/>
                  </a:cubicBezTo>
                  <a:cubicBezTo>
                    <a:pt x="793" y="317"/>
                    <a:pt x="793" y="317"/>
                    <a:pt x="792" y="316"/>
                  </a:cubicBezTo>
                  <a:cubicBezTo>
                    <a:pt x="792" y="316"/>
                    <a:pt x="790" y="315"/>
                    <a:pt x="786" y="313"/>
                  </a:cubicBezTo>
                  <a:cubicBezTo>
                    <a:pt x="759" y="297"/>
                    <a:pt x="636" y="223"/>
                    <a:pt x="519" y="152"/>
                  </a:cubicBezTo>
                  <a:cubicBezTo>
                    <a:pt x="461" y="117"/>
                    <a:pt x="405" y="82"/>
                    <a:pt x="363" y="55"/>
                  </a:cubicBezTo>
                  <a:cubicBezTo>
                    <a:pt x="342" y="41"/>
                    <a:pt x="324" y="30"/>
                    <a:pt x="312" y="21"/>
                  </a:cubicBezTo>
                  <a:cubicBezTo>
                    <a:pt x="306" y="17"/>
                    <a:pt x="302" y="14"/>
                    <a:pt x="299" y="11"/>
                  </a:cubicBezTo>
                  <a:cubicBezTo>
                    <a:pt x="297" y="10"/>
                    <a:pt x="296" y="9"/>
                    <a:pt x="295" y="8"/>
                  </a:cubicBezTo>
                  <a:cubicBezTo>
                    <a:pt x="295" y="7"/>
                    <a:pt x="295" y="7"/>
                    <a:pt x="295" y="7"/>
                  </a:cubicBezTo>
                  <a:cubicBezTo>
                    <a:pt x="294" y="8"/>
                    <a:pt x="294" y="8"/>
                    <a:pt x="294" y="8"/>
                  </a:cubicBezTo>
                  <a:cubicBezTo>
                    <a:pt x="295" y="7"/>
                    <a:pt x="295" y="7"/>
                    <a:pt x="295" y="7"/>
                  </a:cubicBezTo>
                  <a:cubicBezTo>
                    <a:pt x="295" y="7"/>
                    <a:pt x="295" y="7"/>
                    <a:pt x="295" y="7"/>
                  </a:cubicBezTo>
                  <a:cubicBezTo>
                    <a:pt x="294" y="8"/>
                    <a:pt x="294" y="8"/>
                    <a:pt x="294" y="8"/>
                  </a:cubicBezTo>
                  <a:cubicBezTo>
                    <a:pt x="295" y="7"/>
                    <a:pt x="295" y="7"/>
                    <a:pt x="295" y="7"/>
                  </a:cubicBezTo>
                  <a:cubicBezTo>
                    <a:pt x="293" y="8"/>
                    <a:pt x="293" y="8"/>
                    <a:pt x="293" y="8"/>
                  </a:cubicBezTo>
                  <a:cubicBezTo>
                    <a:pt x="295" y="8"/>
                    <a:pt x="295" y="8"/>
                    <a:pt x="295" y="8"/>
                  </a:cubicBezTo>
                  <a:cubicBezTo>
                    <a:pt x="295" y="8"/>
                    <a:pt x="295" y="7"/>
                    <a:pt x="295" y="7"/>
                  </a:cubicBezTo>
                  <a:cubicBezTo>
                    <a:pt x="293" y="8"/>
                    <a:pt x="293" y="8"/>
                    <a:pt x="293" y="8"/>
                  </a:cubicBezTo>
                  <a:cubicBezTo>
                    <a:pt x="295" y="8"/>
                    <a:pt x="295" y="8"/>
                    <a:pt x="295" y="8"/>
                  </a:cubicBezTo>
                  <a:cubicBezTo>
                    <a:pt x="292" y="8"/>
                    <a:pt x="292" y="8"/>
                    <a:pt x="292" y="8"/>
                  </a:cubicBezTo>
                  <a:cubicBezTo>
                    <a:pt x="295" y="10"/>
                    <a:pt x="295" y="10"/>
                    <a:pt x="295" y="10"/>
                  </a:cubicBezTo>
                  <a:cubicBezTo>
                    <a:pt x="295" y="9"/>
                    <a:pt x="295" y="9"/>
                    <a:pt x="295" y="8"/>
                  </a:cubicBezTo>
                  <a:cubicBezTo>
                    <a:pt x="292" y="8"/>
                    <a:pt x="292" y="8"/>
                    <a:pt x="292" y="8"/>
                  </a:cubicBezTo>
                  <a:cubicBezTo>
                    <a:pt x="295" y="10"/>
                    <a:pt x="295" y="10"/>
                    <a:pt x="295" y="10"/>
                  </a:cubicBezTo>
                  <a:cubicBezTo>
                    <a:pt x="291" y="8"/>
                    <a:pt x="291" y="8"/>
                    <a:pt x="291" y="8"/>
                  </a:cubicBezTo>
                  <a:cubicBezTo>
                    <a:pt x="289" y="11"/>
                    <a:pt x="289" y="11"/>
                    <a:pt x="289" y="11"/>
                  </a:cubicBezTo>
                  <a:cubicBezTo>
                    <a:pt x="289" y="11"/>
                    <a:pt x="406" y="85"/>
                    <a:pt x="527" y="158"/>
                  </a:cubicBezTo>
                  <a:cubicBezTo>
                    <a:pt x="587" y="195"/>
                    <a:pt x="649" y="232"/>
                    <a:pt x="697" y="259"/>
                  </a:cubicBezTo>
                  <a:cubicBezTo>
                    <a:pt x="721" y="273"/>
                    <a:pt x="742" y="284"/>
                    <a:pt x="758" y="293"/>
                  </a:cubicBezTo>
                  <a:cubicBezTo>
                    <a:pt x="766" y="297"/>
                    <a:pt x="773" y="300"/>
                    <a:pt x="778" y="302"/>
                  </a:cubicBezTo>
                  <a:cubicBezTo>
                    <a:pt x="781" y="303"/>
                    <a:pt x="783" y="304"/>
                    <a:pt x="785" y="305"/>
                  </a:cubicBezTo>
                  <a:cubicBezTo>
                    <a:pt x="787" y="305"/>
                    <a:pt x="789" y="306"/>
                    <a:pt x="790" y="306"/>
                  </a:cubicBezTo>
                  <a:cubicBezTo>
                    <a:pt x="791" y="306"/>
                    <a:pt x="792" y="306"/>
                    <a:pt x="793" y="305"/>
                  </a:cubicBezTo>
                  <a:cubicBezTo>
                    <a:pt x="793" y="305"/>
                    <a:pt x="794" y="304"/>
                    <a:pt x="795" y="303"/>
                  </a:cubicBezTo>
                  <a:cubicBezTo>
                    <a:pt x="796" y="302"/>
                    <a:pt x="796" y="301"/>
                    <a:pt x="796" y="300"/>
                  </a:cubicBezTo>
                  <a:cubicBezTo>
                    <a:pt x="795" y="299"/>
                    <a:pt x="795" y="298"/>
                    <a:pt x="794" y="298"/>
                  </a:cubicBezTo>
                  <a:cubicBezTo>
                    <a:pt x="320" y="2"/>
                    <a:pt x="320" y="2"/>
                    <a:pt x="320" y="2"/>
                  </a:cubicBezTo>
                  <a:cubicBezTo>
                    <a:pt x="318" y="5"/>
                    <a:pt x="318" y="5"/>
                    <a:pt x="318" y="5"/>
                  </a:cubicBezTo>
                  <a:cubicBezTo>
                    <a:pt x="321" y="7"/>
                    <a:pt x="321" y="7"/>
                    <a:pt x="321" y="7"/>
                  </a:cubicBezTo>
                  <a:cubicBezTo>
                    <a:pt x="318" y="5"/>
                    <a:pt x="318" y="5"/>
                    <a:pt x="318" y="5"/>
                  </a:cubicBezTo>
                  <a:cubicBezTo>
                    <a:pt x="319" y="8"/>
                    <a:pt x="319" y="8"/>
                    <a:pt x="319" y="8"/>
                  </a:cubicBezTo>
                  <a:cubicBezTo>
                    <a:pt x="320" y="8"/>
                    <a:pt x="320" y="8"/>
                    <a:pt x="321" y="7"/>
                  </a:cubicBezTo>
                  <a:cubicBezTo>
                    <a:pt x="318" y="5"/>
                    <a:pt x="318" y="5"/>
                    <a:pt x="318" y="5"/>
                  </a:cubicBezTo>
                  <a:cubicBezTo>
                    <a:pt x="319" y="8"/>
                    <a:pt x="319" y="8"/>
                    <a:pt x="319" y="8"/>
                  </a:cubicBezTo>
                  <a:cubicBezTo>
                    <a:pt x="318" y="6"/>
                    <a:pt x="318" y="6"/>
                    <a:pt x="318" y="6"/>
                  </a:cubicBezTo>
                  <a:cubicBezTo>
                    <a:pt x="318" y="8"/>
                    <a:pt x="318" y="8"/>
                    <a:pt x="318" y="8"/>
                  </a:cubicBezTo>
                  <a:cubicBezTo>
                    <a:pt x="318" y="8"/>
                    <a:pt x="319" y="8"/>
                    <a:pt x="319" y="8"/>
                  </a:cubicBezTo>
                  <a:cubicBezTo>
                    <a:pt x="318" y="6"/>
                    <a:pt x="318" y="6"/>
                    <a:pt x="318" y="6"/>
                  </a:cubicBezTo>
                  <a:cubicBezTo>
                    <a:pt x="318" y="8"/>
                    <a:pt x="318" y="8"/>
                    <a:pt x="318" y="8"/>
                  </a:cubicBezTo>
                  <a:cubicBezTo>
                    <a:pt x="318" y="7"/>
                    <a:pt x="318" y="7"/>
                    <a:pt x="318" y="7"/>
                  </a:cubicBezTo>
                  <a:cubicBezTo>
                    <a:pt x="318" y="8"/>
                    <a:pt x="318" y="8"/>
                    <a:pt x="318" y="8"/>
                  </a:cubicBezTo>
                  <a:cubicBezTo>
                    <a:pt x="318" y="8"/>
                    <a:pt x="318" y="8"/>
                    <a:pt x="318" y="8"/>
                  </a:cubicBezTo>
                  <a:cubicBezTo>
                    <a:pt x="318" y="7"/>
                    <a:pt x="318" y="7"/>
                    <a:pt x="318" y="7"/>
                  </a:cubicBezTo>
                  <a:cubicBezTo>
                    <a:pt x="318" y="8"/>
                    <a:pt x="318" y="8"/>
                    <a:pt x="318" y="8"/>
                  </a:cubicBezTo>
                  <a:cubicBezTo>
                    <a:pt x="318" y="8"/>
                    <a:pt x="318" y="8"/>
                    <a:pt x="318" y="8"/>
                  </a:cubicBezTo>
                  <a:cubicBezTo>
                    <a:pt x="318" y="9"/>
                    <a:pt x="319" y="9"/>
                    <a:pt x="321" y="9"/>
                  </a:cubicBezTo>
                  <a:cubicBezTo>
                    <a:pt x="326" y="12"/>
                    <a:pt x="338" y="18"/>
                    <a:pt x="354" y="27"/>
                  </a:cubicBezTo>
                  <a:cubicBezTo>
                    <a:pt x="408" y="59"/>
                    <a:pt x="513" y="125"/>
                    <a:pt x="606" y="183"/>
                  </a:cubicBezTo>
                  <a:cubicBezTo>
                    <a:pt x="652" y="211"/>
                    <a:pt x="696" y="238"/>
                    <a:pt x="729" y="258"/>
                  </a:cubicBezTo>
                  <a:cubicBezTo>
                    <a:pt x="745" y="268"/>
                    <a:pt x="759" y="276"/>
                    <a:pt x="769" y="282"/>
                  </a:cubicBezTo>
                  <a:cubicBezTo>
                    <a:pt x="774" y="285"/>
                    <a:pt x="779" y="287"/>
                    <a:pt x="782" y="288"/>
                  </a:cubicBezTo>
                  <a:cubicBezTo>
                    <a:pt x="783" y="289"/>
                    <a:pt x="785" y="290"/>
                    <a:pt x="786" y="290"/>
                  </a:cubicBezTo>
                  <a:cubicBezTo>
                    <a:pt x="787" y="290"/>
                    <a:pt x="787" y="291"/>
                    <a:pt x="788" y="291"/>
                  </a:cubicBezTo>
                  <a:cubicBezTo>
                    <a:pt x="788" y="291"/>
                    <a:pt x="789" y="291"/>
                    <a:pt x="790" y="291"/>
                  </a:cubicBezTo>
                  <a:cubicBezTo>
                    <a:pt x="790" y="291"/>
                    <a:pt x="791" y="291"/>
                    <a:pt x="791" y="291"/>
                  </a:cubicBezTo>
                  <a:cubicBezTo>
                    <a:pt x="792" y="290"/>
                    <a:pt x="793" y="290"/>
                    <a:pt x="794" y="289"/>
                  </a:cubicBezTo>
                  <a:cubicBezTo>
                    <a:pt x="794" y="289"/>
                    <a:pt x="794" y="289"/>
                    <a:pt x="794" y="289"/>
                  </a:cubicBezTo>
                  <a:cubicBezTo>
                    <a:pt x="794" y="288"/>
                    <a:pt x="794" y="287"/>
                    <a:pt x="794" y="287"/>
                  </a:cubicBezTo>
                  <a:cubicBezTo>
                    <a:pt x="794" y="285"/>
                    <a:pt x="794" y="285"/>
                    <a:pt x="793" y="284"/>
                  </a:cubicBezTo>
                  <a:cubicBezTo>
                    <a:pt x="793" y="284"/>
                    <a:pt x="793" y="283"/>
                    <a:pt x="792" y="283"/>
                  </a:cubicBezTo>
                  <a:cubicBezTo>
                    <a:pt x="791" y="282"/>
                    <a:pt x="790" y="282"/>
                    <a:pt x="789" y="281"/>
                  </a:cubicBezTo>
                  <a:cubicBezTo>
                    <a:pt x="783" y="277"/>
                    <a:pt x="772" y="270"/>
                    <a:pt x="757" y="261"/>
                  </a:cubicBezTo>
                  <a:cubicBezTo>
                    <a:pt x="704" y="229"/>
                    <a:pt x="601" y="168"/>
                    <a:pt x="512" y="114"/>
                  </a:cubicBezTo>
                  <a:cubicBezTo>
                    <a:pt x="467" y="87"/>
                    <a:pt x="425" y="62"/>
                    <a:pt x="395" y="42"/>
                  </a:cubicBezTo>
                  <a:cubicBezTo>
                    <a:pt x="380" y="32"/>
                    <a:pt x="367" y="24"/>
                    <a:pt x="359" y="18"/>
                  </a:cubicBezTo>
                  <a:cubicBezTo>
                    <a:pt x="355" y="14"/>
                    <a:pt x="351" y="12"/>
                    <a:pt x="349" y="10"/>
                  </a:cubicBezTo>
                  <a:cubicBezTo>
                    <a:pt x="348" y="9"/>
                    <a:pt x="348" y="8"/>
                    <a:pt x="347" y="8"/>
                  </a:cubicBezTo>
                  <a:cubicBezTo>
                    <a:pt x="347" y="7"/>
                    <a:pt x="347" y="7"/>
                    <a:pt x="347" y="7"/>
                  </a:cubicBezTo>
                  <a:cubicBezTo>
                    <a:pt x="347" y="7"/>
                    <a:pt x="347" y="7"/>
                    <a:pt x="347" y="7"/>
                  </a:cubicBezTo>
                  <a:cubicBezTo>
                    <a:pt x="346" y="8"/>
                    <a:pt x="346" y="8"/>
                    <a:pt x="346" y="8"/>
                  </a:cubicBezTo>
                  <a:cubicBezTo>
                    <a:pt x="347" y="7"/>
                    <a:pt x="347" y="7"/>
                    <a:pt x="347" y="7"/>
                  </a:cubicBezTo>
                  <a:cubicBezTo>
                    <a:pt x="347" y="7"/>
                    <a:pt x="347" y="7"/>
                    <a:pt x="347" y="7"/>
                  </a:cubicBezTo>
                  <a:cubicBezTo>
                    <a:pt x="346" y="8"/>
                    <a:pt x="346" y="8"/>
                    <a:pt x="346" y="8"/>
                  </a:cubicBezTo>
                  <a:cubicBezTo>
                    <a:pt x="347" y="7"/>
                    <a:pt x="347" y="7"/>
                    <a:pt x="347" y="7"/>
                  </a:cubicBezTo>
                  <a:cubicBezTo>
                    <a:pt x="345" y="8"/>
                    <a:pt x="345" y="8"/>
                    <a:pt x="345" y="8"/>
                  </a:cubicBezTo>
                  <a:cubicBezTo>
                    <a:pt x="347" y="8"/>
                    <a:pt x="347" y="8"/>
                    <a:pt x="347" y="8"/>
                  </a:cubicBezTo>
                  <a:cubicBezTo>
                    <a:pt x="347" y="7"/>
                    <a:pt x="347" y="7"/>
                    <a:pt x="347" y="7"/>
                  </a:cubicBezTo>
                  <a:cubicBezTo>
                    <a:pt x="345" y="8"/>
                    <a:pt x="345" y="8"/>
                    <a:pt x="345" y="8"/>
                  </a:cubicBezTo>
                  <a:cubicBezTo>
                    <a:pt x="347" y="8"/>
                    <a:pt x="347" y="8"/>
                    <a:pt x="347" y="8"/>
                  </a:cubicBezTo>
                  <a:cubicBezTo>
                    <a:pt x="344" y="8"/>
                    <a:pt x="344" y="8"/>
                    <a:pt x="344" y="8"/>
                  </a:cubicBezTo>
                  <a:cubicBezTo>
                    <a:pt x="347" y="10"/>
                    <a:pt x="347" y="10"/>
                    <a:pt x="347" y="10"/>
                  </a:cubicBezTo>
                  <a:cubicBezTo>
                    <a:pt x="347" y="9"/>
                    <a:pt x="347" y="8"/>
                    <a:pt x="347" y="8"/>
                  </a:cubicBezTo>
                  <a:cubicBezTo>
                    <a:pt x="344" y="8"/>
                    <a:pt x="344" y="8"/>
                    <a:pt x="344" y="8"/>
                  </a:cubicBezTo>
                  <a:cubicBezTo>
                    <a:pt x="347" y="10"/>
                    <a:pt x="347" y="10"/>
                    <a:pt x="347" y="10"/>
                  </a:cubicBezTo>
                  <a:cubicBezTo>
                    <a:pt x="343" y="8"/>
                    <a:pt x="343" y="8"/>
                    <a:pt x="343" y="8"/>
                  </a:cubicBezTo>
                  <a:cubicBezTo>
                    <a:pt x="341" y="11"/>
                    <a:pt x="341" y="11"/>
                    <a:pt x="341" y="11"/>
                  </a:cubicBezTo>
                  <a:cubicBezTo>
                    <a:pt x="341" y="11"/>
                    <a:pt x="446" y="77"/>
                    <a:pt x="554" y="143"/>
                  </a:cubicBezTo>
                  <a:cubicBezTo>
                    <a:pt x="608" y="176"/>
                    <a:pt x="663" y="209"/>
                    <a:pt x="706" y="234"/>
                  </a:cubicBezTo>
                  <a:cubicBezTo>
                    <a:pt x="727" y="246"/>
                    <a:pt x="746" y="257"/>
                    <a:pt x="760" y="264"/>
                  </a:cubicBezTo>
                  <a:cubicBezTo>
                    <a:pt x="767" y="268"/>
                    <a:pt x="773" y="270"/>
                    <a:pt x="777" y="272"/>
                  </a:cubicBezTo>
                  <a:cubicBezTo>
                    <a:pt x="780" y="273"/>
                    <a:pt x="782" y="274"/>
                    <a:pt x="783" y="275"/>
                  </a:cubicBezTo>
                  <a:cubicBezTo>
                    <a:pt x="785" y="275"/>
                    <a:pt x="786" y="276"/>
                    <a:pt x="788" y="276"/>
                  </a:cubicBezTo>
                  <a:cubicBezTo>
                    <a:pt x="789" y="276"/>
                    <a:pt x="789" y="276"/>
                    <a:pt x="790" y="275"/>
                  </a:cubicBezTo>
                  <a:cubicBezTo>
                    <a:pt x="791" y="275"/>
                    <a:pt x="792" y="274"/>
                    <a:pt x="793" y="273"/>
                  </a:cubicBezTo>
                  <a:cubicBezTo>
                    <a:pt x="793" y="273"/>
                    <a:pt x="793" y="273"/>
                    <a:pt x="793" y="273"/>
                  </a:cubicBezTo>
                  <a:cubicBezTo>
                    <a:pt x="793" y="273"/>
                    <a:pt x="793" y="272"/>
                    <a:pt x="793" y="271"/>
                  </a:cubicBezTo>
                  <a:cubicBezTo>
                    <a:pt x="793" y="270"/>
                    <a:pt x="793" y="270"/>
                    <a:pt x="793" y="269"/>
                  </a:cubicBezTo>
                  <a:cubicBezTo>
                    <a:pt x="792" y="268"/>
                    <a:pt x="792" y="268"/>
                    <a:pt x="791" y="268"/>
                  </a:cubicBezTo>
                  <a:cubicBezTo>
                    <a:pt x="791" y="267"/>
                    <a:pt x="790" y="266"/>
                    <a:pt x="788" y="265"/>
                  </a:cubicBezTo>
                  <a:cubicBezTo>
                    <a:pt x="783" y="260"/>
                    <a:pt x="772" y="253"/>
                    <a:pt x="758" y="244"/>
                  </a:cubicBezTo>
                  <a:cubicBezTo>
                    <a:pt x="658" y="178"/>
                    <a:pt x="368" y="4"/>
                    <a:pt x="368" y="4"/>
                  </a:cubicBezTo>
                  <a:cubicBezTo>
                    <a:pt x="366" y="7"/>
                    <a:pt x="366" y="7"/>
                    <a:pt x="366" y="7"/>
                  </a:cubicBezTo>
                  <a:cubicBezTo>
                    <a:pt x="369" y="9"/>
                    <a:pt x="369" y="9"/>
                    <a:pt x="369" y="9"/>
                  </a:cubicBezTo>
                  <a:cubicBezTo>
                    <a:pt x="366" y="7"/>
                    <a:pt x="366" y="7"/>
                    <a:pt x="366" y="7"/>
                  </a:cubicBezTo>
                  <a:cubicBezTo>
                    <a:pt x="367" y="10"/>
                    <a:pt x="367" y="10"/>
                    <a:pt x="367" y="10"/>
                  </a:cubicBezTo>
                  <a:cubicBezTo>
                    <a:pt x="368" y="10"/>
                    <a:pt x="369" y="10"/>
                    <a:pt x="369" y="9"/>
                  </a:cubicBezTo>
                  <a:cubicBezTo>
                    <a:pt x="366" y="7"/>
                    <a:pt x="366" y="7"/>
                    <a:pt x="366" y="7"/>
                  </a:cubicBezTo>
                  <a:cubicBezTo>
                    <a:pt x="367" y="10"/>
                    <a:pt x="367" y="10"/>
                    <a:pt x="367" y="10"/>
                  </a:cubicBezTo>
                  <a:cubicBezTo>
                    <a:pt x="366" y="7"/>
                    <a:pt x="366" y="7"/>
                    <a:pt x="366" y="7"/>
                  </a:cubicBezTo>
                  <a:cubicBezTo>
                    <a:pt x="366" y="11"/>
                    <a:pt x="366" y="11"/>
                    <a:pt x="366" y="11"/>
                  </a:cubicBezTo>
                  <a:cubicBezTo>
                    <a:pt x="366" y="11"/>
                    <a:pt x="367" y="11"/>
                    <a:pt x="367" y="10"/>
                  </a:cubicBezTo>
                  <a:cubicBezTo>
                    <a:pt x="366" y="7"/>
                    <a:pt x="366" y="7"/>
                    <a:pt x="366" y="7"/>
                  </a:cubicBezTo>
                  <a:cubicBezTo>
                    <a:pt x="366" y="11"/>
                    <a:pt x="366" y="11"/>
                    <a:pt x="366" y="11"/>
                  </a:cubicBezTo>
                  <a:cubicBezTo>
                    <a:pt x="366" y="7"/>
                    <a:pt x="366" y="7"/>
                    <a:pt x="366" y="7"/>
                  </a:cubicBezTo>
                  <a:cubicBezTo>
                    <a:pt x="365" y="11"/>
                    <a:pt x="365" y="11"/>
                    <a:pt x="365" y="11"/>
                  </a:cubicBezTo>
                  <a:cubicBezTo>
                    <a:pt x="365" y="11"/>
                    <a:pt x="365" y="11"/>
                    <a:pt x="366" y="11"/>
                  </a:cubicBezTo>
                  <a:cubicBezTo>
                    <a:pt x="366" y="7"/>
                    <a:pt x="366" y="7"/>
                    <a:pt x="366" y="7"/>
                  </a:cubicBezTo>
                  <a:cubicBezTo>
                    <a:pt x="365" y="11"/>
                    <a:pt x="365" y="11"/>
                    <a:pt x="365" y="11"/>
                  </a:cubicBezTo>
                  <a:cubicBezTo>
                    <a:pt x="366" y="8"/>
                    <a:pt x="366" y="8"/>
                    <a:pt x="366" y="8"/>
                  </a:cubicBezTo>
                  <a:cubicBezTo>
                    <a:pt x="365" y="10"/>
                    <a:pt x="365" y="10"/>
                    <a:pt x="365" y="10"/>
                  </a:cubicBezTo>
                  <a:cubicBezTo>
                    <a:pt x="365" y="11"/>
                    <a:pt x="365" y="11"/>
                    <a:pt x="365" y="11"/>
                  </a:cubicBezTo>
                  <a:cubicBezTo>
                    <a:pt x="366" y="8"/>
                    <a:pt x="366" y="8"/>
                    <a:pt x="366" y="8"/>
                  </a:cubicBezTo>
                  <a:cubicBezTo>
                    <a:pt x="365" y="10"/>
                    <a:pt x="365" y="10"/>
                    <a:pt x="365" y="10"/>
                  </a:cubicBezTo>
                  <a:cubicBezTo>
                    <a:pt x="365" y="10"/>
                    <a:pt x="365" y="10"/>
                    <a:pt x="365" y="10"/>
                  </a:cubicBezTo>
                  <a:cubicBezTo>
                    <a:pt x="365" y="10"/>
                    <a:pt x="365" y="10"/>
                    <a:pt x="365" y="10"/>
                  </a:cubicBezTo>
                  <a:cubicBezTo>
                    <a:pt x="365" y="10"/>
                    <a:pt x="365" y="10"/>
                    <a:pt x="365" y="10"/>
                  </a:cubicBezTo>
                  <a:cubicBezTo>
                    <a:pt x="365" y="10"/>
                    <a:pt x="365" y="10"/>
                    <a:pt x="365" y="10"/>
                  </a:cubicBezTo>
                  <a:cubicBezTo>
                    <a:pt x="365" y="10"/>
                    <a:pt x="365" y="10"/>
                    <a:pt x="365" y="10"/>
                  </a:cubicBezTo>
                  <a:cubicBezTo>
                    <a:pt x="365" y="10"/>
                    <a:pt x="365" y="11"/>
                    <a:pt x="366" y="11"/>
                  </a:cubicBezTo>
                  <a:cubicBezTo>
                    <a:pt x="375" y="16"/>
                    <a:pt x="406" y="34"/>
                    <a:pt x="448" y="59"/>
                  </a:cubicBezTo>
                  <a:cubicBezTo>
                    <a:pt x="510" y="95"/>
                    <a:pt x="597" y="146"/>
                    <a:pt x="668" y="188"/>
                  </a:cubicBezTo>
                  <a:cubicBezTo>
                    <a:pt x="703" y="209"/>
                    <a:pt x="735" y="227"/>
                    <a:pt x="757" y="241"/>
                  </a:cubicBezTo>
                  <a:cubicBezTo>
                    <a:pt x="769" y="247"/>
                    <a:pt x="778" y="253"/>
                    <a:pt x="784" y="256"/>
                  </a:cubicBezTo>
                  <a:cubicBezTo>
                    <a:pt x="790" y="260"/>
                    <a:pt x="794" y="262"/>
                    <a:pt x="794" y="262"/>
                  </a:cubicBezTo>
                  <a:cubicBezTo>
                    <a:pt x="795" y="263"/>
                    <a:pt x="798" y="263"/>
                    <a:pt x="799" y="261"/>
                  </a:cubicBezTo>
                  <a:cubicBezTo>
                    <a:pt x="800" y="259"/>
                    <a:pt x="799" y="257"/>
                    <a:pt x="798" y="256"/>
                  </a:cubicBezTo>
                  <a:cubicBezTo>
                    <a:pt x="393" y="3"/>
                    <a:pt x="393" y="3"/>
                    <a:pt x="393" y="3"/>
                  </a:cubicBezTo>
                  <a:cubicBezTo>
                    <a:pt x="391" y="6"/>
                    <a:pt x="391" y="6"/>
                    <a:pt x="391" y="6"/>
                  </a:cubicBezTo>
                  <a:cubicBezTo>
                    <a:pt x="395" y="8"/>
                    <a:pt x="395" y="8"/>
                    <a:pt x="395" y="8"/>
                  </a:cubicBezTo>
                  <a:cubicBezTo>
                    <a:pt x="392" y="6"/>
                    <a:pt x="392" y="6"/>
                    <a:pt x="392" y="6"/>
                  </a:cubicBezTo>
                  <a:cubicBezTo>
                    <a:pt x="393" y="10"/>
                    <a:pt x="393" y="10"/>
                    <a:pt x="393" y="10"/>
                  </a:cubicBezTo>
                  <a:cubicBezTo>
                    <a:pt x="393" y="10"/>
                    <a:pt x="394" y="9"/>
                    <a:pt x="395" y="8"/>
                  </a:cubicBezTo>
                  <a:cubicBezTo>
                    <a:pt x="392" y="6"/>
                    <a:pt x="392" y="6"/>
                    <a:pt x="392" y="6"/>
                  </a:cubicBezTo>
                  <a:cubicBezTo>
                    <a:pt x="393" y="10"/>
                    <a:pt x="393" y="10"/>
                    <a:pt x="393" y="10"/>
                  </a:cubicBezTo>
                  <a:cubicBezTo>
                    <a:pt x="392" y="7"/>
                    <a:pt x="392" y="7"/>
                    <a:pt x="392" y="7"/>
                  </a:cubicBezTo>
                  <a:cubicBezTo>
                    <a:pt x="392" y="10"/>
                    <a:pt x="392" y="10"/>
                    <a:pt x="392" y="10"/>
                  </a:cubicBezTo>
                  <a:cubicBezTo>
                    <a:pt x="392" y="10"/>
                    <a:pt x="392" y="10"/>
                    <a:pt x="393" y="10"/>
                  </a:cubicBezTo>
                  <a:cubicBezTo>
                    <a:pt x="392" y="7"/>
                    <a:pt x="392" y="7"/>
                    <a:pt x="392" y="7"/>
                  </a:cubicBezTo>
                  <a:cubicBezTo>
                    <a:pt x="392" y="10"/>
                    <a:pt x="392" y="10"/>
                    <a:pt x="392" y="10"/>
                  </a:cubicBezTo>
                  <a:cubicBezTo>
                    <a:pt x="392" y="8"/>
                    <a:pt x="392" y="8"/>
                    <a:pt x="392" y="8"/>
                  </a:cubicBezTo>
                  <a:cubicBezTo>
                    <a:pt x="391" y="10"/>
                    <a:pt x="391" y="10"/>
                    <a:pt x="391" y="10"/>
                  </a:cubicBezTo>
                  <a:cubicBezTo>
                    <a:pt x="392" y="10"/>
                    <a:pt x="392" y="10"/>
                    <a:pt x="392" y="10"/>
                  </a:cubicBezTo>
                  <a:cubicBezTo>
                    <a:pt x="392" y="8"/>
                    <a:pt x="392" y="8"/>
                    <a:pt x="392" y="8"/>
                  </a:cubicBezTo>
                  <a:cubicBezTo>
                    <a:pt x="391" y="10"/>
                    <a:pt x="391" y="10"/>
                    <a:pt x="391" y="10"/>
                  </a:cubicBezTo>
                  <a:cubicBezTo>
                    <a:pt x="391" y="10"/>
                    <a:pt x="391" y="10"/>
                    <a:pt x="391" y="10"/>
                  </a:cubicBezTo>
                  <a:cubicBezTo>
                    <a:pt x="392" y="10"/>
                    <a:pt x="393" y="11"/>
                    <a:pt x="394" y="11"/>
                  </a:cubicBezTo>
                  <a:cubicBezTo>
                    <a:pt x="399" y="14"/>
                    <a:pt x="410" y="19"/>
                    <a:pt x="423" y="27"/>
                  </a:cubicBezTo>
                  <a:cubicBezTo>
                    <a:pt x="472" y="54"/>
                    <a:pt x="563" y="110"/>
                    <a:pt x="643" y="158"/>
                  </a:cubicBezTo>
                  <a:cubicBezTo>
                    <a:pt x="683" y="182"/>
                    <a:pt x="720" y="204"/>
                    <a:pt x="747" y="221"/>
                  </a:cubicBezTo>
                  <a:cubicBezTo>
                    <a:pt x="760" y="229"/>
                    <a:pt x="771" y="236"/>
                    <a:pt x="779" y="240"/>
                  </a:cubicBezTo>
                  <a:cubicBezTo>
                    <a:pt x="783" y="243"/>
                    <a:pt x="786" y="245"/>
                    <a:pt x="788" y="246"/>
                  </a:cubicBezTo>
                  <a:cubicBezTo>
                    <a:pt x="789" y="246"/>
                    <a:pt x="790" y="247"/>
                    <a:pt x="790" y="247"/>
                  </a:cubicBezTo>
                  <a:cubicBezTo>
                    <a:pt x="791" y="248"/>
                    <a:pt x="791" y="248"/>
                    <a:pt x="791" y="248"/>
                  </a:cubicBezTo>
                  <a:cubicBezTo>
                    <a:pt x="791" y="248"/>
                    <a:pt x="791" y="248"/>
                    <a:pt x="791" y="248"/>
                  </a:cubicBezTo>
                  <a:cubicBezTo>
                    <a:pt x="792" y="248"/>
                    <a:pt x="792" y="248"/>
                    <a:pt x="792" y="248"/>
                  </a:cubicBezTo>
                  <a:cubicBezTo>
                    <a:pt x="792" y="248"/>
                    <a:pt x="792" y="248"/>
                    <a:pt x="792" y="248"/>
                  </a:cubicBezTo>
                  <a:cubicBezTo>
                    <a:pt x="792" y="248"/>
                    <a:pt x="793" y="248"/>
                    <a:pt x="793" y="248"/>
                  </a:cubicBezTo>
                  <a:cubicBezTo>
                    <a:pt x="795" y="248"/>
                    <a:pt x="797" y="247"/>
                    <a:pt x="797" y="245"/>
                  </a:cubicBezTo>
                  <a:cubicBezTo>
                    <a:pt x="797" y="244"/>
                    <a:pt x="797" y="242"/>
                    <a:pt x="795" y="241"/>
                  </a:cubicBezTo>
                  <a:cubicBezTo>
                    <a:pt x="795" y="241"/>
                    <a:pt x="794" y="240"/>
                    <a:pt x="791" y="238"/>
                  </a:cubicBezTo>
                  <a:cubicBezTo>
                    <a:pt x="770" y="226"/>
                    <a:pt x="676" y="171"/>
                    <a:pt x="587" y="117"/>
                  </a:cubicBezTo>
                  <a:cubicBezTo>
                    <a:pt x="542" y="90"/>
                    <a:pt x="499" y="63"/>
                    <a:pt x="467" y="42"/>
                  </a:cubicBezTo>
                  <a:cubicBezTo>
                    <a:pt x="451" y="32"/>
                    <a:pt x="437" y="23"/>
                    <a:pt x="428" y="16"/>
                  </a:cubicBezTo>
                  <a:cubicBezTo>
                    <a:pt x="424" y="13"/>
                    <a:pt x="420" y="10"/>
                    <a:pt x="418" y="8"/>
                  </a:cubicBezTo>
                  <a:cubicBezTo>
                    <a:pt x="417" y="7"/>
                    <a:pt x="416" y="6"/>
                    <a:pt x="416" y="6"/>
                  </a:cubicBezTo>
                  <a:cubicBezTo>
                    <a:pt x="415" y="5"/>
                    <a:pt x="415" y="5"/>
                    <a:pt x="415" y="5"/>
                  </a:cubicBezTo>
                  <a:cubicBezTo>
                    <a:pt x="415" y="5"/>
                    <a:pt x="415" y="5"/>
                    <a:pt x="415" y="5"/>
                  </a:cubicBezTo>
                  <a:cubicBezTo>
                    <a:pt x="414" y="6"/>
                    <a:pt x="414" y="6"/>
                    <a:pt x="414" y="6"/>
                  </a:cubicBezTo>
                  <a:cubicBezTo>
                    <a:pt x="415" y="5"/>
                    <a:pt x="415" y="5"/>
                    <a:pt x="415" y="5"/>
                  </a:cubicBezTo>
                  <a:cubicBezTo>
                    <a:pt x="415" y="5"/>
                    <a:pt x="415" y="5"/>
                    <a:pt x="415" y="5"/>
                  </a:cubicBezTo>
                  <a:cubicBezTo>
                    <a:pt x="414" y="6"/>
                    <a:pt x="414" y="6"/>
                    <a:pt x="414" y="6"/>
                  </a:cubicBezTo>
                  <a:cubicBezTo>
                    <a:pt x="415" y="5"/>
                    <a:pt x="415" y="5"/>
                    <a:pt x="415" y="5"/>
                  </a:cubicBezTo>
                  <a:cubicBezTo>
                    <a:pt x="413" y="6"/>
                    <a:pt x="413" y="6"/>
                    <a:pt x="413" y="6"/>
                  </a:cubicBezTo>
                  <a:cubicBezTo>
                    <a:pt x="415" y="6"/>
                    <a:pt x="415" y="6"/>
                    <a:pt x="415" y="6"/>
                  </a:cubicBezTo>
                  <a:cubicBezTo>
                    <a:pt x="415" y="6"/>
                    <a:pt x="415" y="6"/>
                    <a:pt x="415" y="5"/>
                  </a:cubicBezTo>
                  <a:cubicBezTo>
                    <a:pt x="413" y="6"/>
                    <a:pt x="413" y="6"/>
                    <a:pt x="413" y="6"/>
                  </a:cubicBezTo>
                  <a:cubicBezTo>
                    <a:pt x="415" y="6"/>
                    <a:pt x="415" y="6"/>
                    <a:pt x="415" y="6"/>
                  </a:cubicBezTo>
                  <a:cubicBezTo>
                    <a:pt x="412" y="6"/>
                    <a:pt x="412" y="6"/>
                    <a:pt x="412" y="6"/>
                  </a:cubicBezTo>
                  <a:cubicBezTo>
                    <a:pt x="415" y="8"/>
                    <a:pt x="415" y="8"/>
                    <a:pt x="415" y="8"/>
                  </a:cubicBezTo>
                  <a:cubicBezTo>
                    <a:pt x="415" y="7"/>
                    <a:pt x="415" y="7"/>
                    <a:pt x="415" y="6"/>
                  </a:cubicBezTo>
                  <a:cubicBezTo>
                    <a:pt x="412" y="6"/>
                    <a:pt x="412" y="6"/>
                    <a:pt x="412" y="6"/>
                  </a:cubicBezTo>
                  <a:cubicBezTo>
                    <a:pt x="415" y="8"/>
                    <a:pt x="415" y="8"/>
                    <a:pt x="415" y="8"/>
                  </a:cubicBezTo>
                  <a:cubicBezTo>
                    <a:pt x="412" y="6"/>
                    <a:pt x="412" y="6"/>
                    <a:pt x="412" y="6"/>
                  </a:cubicBezTo>
                  <a:cubicBezTo>
                    <a:pt x="410" y="9"/>
                    <a:pt x="410" y="9"/>
                    <a:pt x="410" y="9"/>
                  </a:cubicBezTo>
                  <a:cubicBezTo>
                    <a:pt x="789" y="228"/>
                    <a:pt x="789" y="228"/>
                    <a:pt x="789" y="228"/>
                  </a:cubicBezTo>
                  <a:cubicBezTo>
                    <a:pt x="791" y="229"/>
                    <a:pt x="793" y="228"/>
                    <a:pt x="795" y="226"/>
                  </a:cubicBezTo>
                  <a:cubicBezTo>
                    <a:pt x="795" y="225"/>
                    <a:pt x="795" y="225"/>
                    <a:pt x="795" y="224"/>
                  </a:cubicBezTo>
                  <a:cubicBezTo>
                    <a:pt x="795" y="223"/>
                    <a:pt x="795" y="223"/>
                    <a:pt x="795" y="222"/>
                  </a:cubicBezTo>
                  <a:cubicBezTo>
                    <a:pt x="794" y="221"/>
                    <a:pt x="794" y="221"/>
                    <a:pt x="794" y="220"/>
                  </a:cubicBezTo>
                  <a:cubicBezTo>
                    <a:pt x="793" y="220"/>
                    <a:pt x="792" y="219"/>
                    <a:pt x="791" y="218"/>
                  </a:cubicBezTo>
                  <a:cubicBezTo>
                    <a:pt x="786" y="214"/>
                    <a:pt x="778" y="208"/>
                    <a:pt x="766" y="200"/>
                  </a:cubicBezTo>
                  <a:cubicBezTo>
                    <a:pt x="725" y="173"/>
                    <a:pt x="644" y="123"/>
                    <a:pt x="574" y="81"/>
                  </a:cubicBezTo>
                  <a:cubicBezTo>
                    <a:pt x="503" y="38"/>
                    <a:pt x="443" y="2"/>
                    <a:pt x="443" y="2"/>
                  </a:cubicBezTo>
                  <a:cubicBezTo>
                    <a:pt x="441" y="6"/>
                    <a:pt x="441" y="6"/>
                    <a:pt x="441" y="6"/>
                  </a:cubicBezTo>
                  <a:cubicBezTo>
                    <a:pt x="440" y="9"/>
                    <a:pt x="440" y="9"/>
                    <a:pt x="440" y="9"/>
                  </a:cubicBezTo>
                  <a:cubicBezTo>
                    <a:pt x="793" y="213"/>
                    <a:pt x="793" y="213"/>
                    <a:pt x="793" y="213"/>
                  </a:cubicBezTo>
                  <a:cubicBezTo>
                    <a:pt x="795" y="214"/>
                    <a:pt x="798" y="213"/>
                    <a:pt x="799" y="211"/>
                  </a:cubicBezTo>
                  <a:cubicBezTo>
                    <a:pt x="800" y="210"/>
                    <a:pt x="799" y="207"/>
                    <a:pt x="797" y="206"/>
                  </a:cubicBezTo>
                  <a:cubicBezTo>
                    <a:pt x="469" y="1"/>
                    <a:pt x="469" y="1"/>
                    <a:pt x="469" y="1"/>
                  </a:cubicBezTo>
                  <a:cubicBezTo>
                    <a:pt x="467" y="4"/>
                    <a:pt x="467" y="4"/>
                    <a:pt x="467" y="4"/>
                  </a:cubicBezTo>
                  <a:cubicBezTo>
                    <a:pt x="467" y="8"/>
                    <a:pt x="467" y="8"/>
                    <a:pt x="467" y="8"/>
                  </a:cubicBezTo>
                  <a:cubicBezTo>
                    <a:pt x="467" y="4"/>
                    <a:pt x="467" y="4"/>
                    <a:pt x="467" y="4"/>
                  </a:cubicBezTo>
                  <a:cubicBezTo>
                    <a:pt x="466" y="8"/>
                    <a:pt x="466" y="8"/>
                    <a:pt x="466" y="8"/>
                  </a:cubicBezTo>
                  <a:cubicBezTo>
                    <a:pt x="466" y="8"/>
                    <a:pt x="466" y="8"/>
                    <a:pt x="467" y="8"/>
                  </a:cubicBezTo>
                  <a:cubicBezTo>
                    <a:pt x="467" y="4"/>
                    <a:pt x="467" y="4"/>
                    <a:pt x="467" y="4"/>
                  </a:cubicBezTo>
                  <a:cubicBezTo>
                    <a:pt x="466" y="8"/>
                    <a:pt x="466" y="8"/>
                    <a:pt x="466" y="8"/>
                  </a:cubicBezTo>
                  <a:cubicBezTo>
                    <a:pt x="467" y="5"/>
                    <a:pt x="467" y="5"/>
                    <a:pt x="467" y="5"/>
                  </a:cubicBezTo>
                  <a:cubicBezTo>
                    <a:pt x="465" y="8"/>
                    <a:pt x="465" y="8"/>
                    <a:pt x="465" y="8"/>
                  </a:cubicBezTo>
                  <a:cubicBezTo>
                    <a:pt x="466" y="8"/>
                    <a:pt x="466" y="8"/>
                    <a:pt x="466" y="8"/>
                  </a:cubicBezTo>
                  <a:cubicBezTo>
                    <a:pt x="467" y="5"/>
                    <a:pt x="467" y="5"/>
                    <a:pt x="467" y="5"/>
                  </a:cubicBezTo>
                  <a:cubicBezTo>
                    <a:pt x="465" y="8"/>
                    <a:pt x="465" y="8"/>
                    <a:pt x="465" y="8"/>
                  </a:cubicBezTo>
                  <a:cubicBezTo>
                    <a:pt x="466" y="6"/>
                    <a:pt x="466" y="6"/>
                    <a:pt x="466" y="6"/>
                  </a:cubicBezTo>
                  <a:cubicBezTo>
                    <a:pt x="465" y="8"/>
                    <a:pt x="465" y="8"/>
                    <a:pt x="465" y="8"/>
                  </a:cubicBezTo>
                  <a:cubicBezTo>
                    <a:pt x="465" y="8"/>
                    <a:pt x="465" y="8"/>
                    <a:pt x="465" y="8"/>
                  </a:cubicBezTo>
                  <a:cubicBezTo>
                    <a:pt x="466" y="6"/>
                    <a:pt x="466" y="6"/>
                    <a:pt x="466" y="6"/>
                  </a:cubicBezTo>
                  <a:cubicBezTo>
                    <a:pt x="465" y="8"/>
                    <a:pt x="465" y="8"/>
                    <a:pt x="465" y="8"/>
                  </a:cubicBezTo>
                  <a:cubicBezTo>
                    <a:pt x="465" y="8"/>
                    <a:pt x="466" y="8"/>
                    <a:pt x="467" y="8"/>
                  </a:cubicBezTo>
                  <a:cubicBezTo>
                    <a:pt x="473" y="12"/>
                    <a:pt x="496" y="26"/>
                    <a:pt x="526" y="44"/>
                  </a:cubicBezTo>
                  <a:cubicBezTo>
                    <a:pt x="572" y="72"/>
                    <a:pt x="637" y="110"/>
                    <a:pt x="690" y="142"/>
                  </a:cubicBezTo>
                  <a:cubicBezTo>
                    <a:pt x="717" y="158"/>
                    <a:pt x="742" y="172"/>
                    <a:pt x="760" y="182"/>
                  </a:cubicBezTo>
                  <a:cubicBezTo>
                    <a:pt x="769" y="187"/>
                    <a:pt x="776" y="191"/>
                    <a:pt x="782" y="194"/>
                  </a:cubicBezTo>
                  <a:cubicBezTo>
                    <a:pt x="784" y="196"/>
                    <a:pt x="787" y="197"/>
                    <a:pt x="788" y="197"/>
                  </a:cubicBezTo>
                  <a:cubicBezTo>
                    <a:pt x="789" y="198"/>
                    <a:pt x="790" y="198"/>
                    <a:pt x="791" y="198"/>
                  </a:cubicBezTo>
                  <a:cubicBezTo>
                    <a:pt x="791" y="199"/>
                    <a:pt x="791" y="199"/>
                    <a:pt x="792" y="199"/>
                  </a:cubicBezTo>
                  <a:cubicBezTo>
                    <a:pt x="792" y="199"/>
                    <a:pt x="792" y="199"/>
                    <a:pt x="793" y="199"/>
                  </a:cubicBezTo>
                  <a:cubicBezTo>
                    <a:pt x="793" y="199"/>
                    <a:pt x="794" y="199"/>
                    <a:pt x="794" y="199"/>
                  </a:cubicBezTo>
                  <a:cubicBezTo>
                    <a:pt x="795" y="198"/>
                    <a:pt x="796" y="198"/>
                    <a:pt x="797" y="197"/>
                  </a:cubicBezTo>
                  <a:cubicBezTo>
                    <a:pt x="797" y="197"/>
                    <a:pt x="797" y="197"/>
                    <a:pt x="797" y="197"/>
                  </a:cubicBezTo>
                  <a:cubicBezTo>
                    <a:pt x="797" y="196"/>
                    <a:pt x="797" y="195"/>
                    <a:pt x="797" y="195"/>
                  </a:cubicBezTo>
                  <a:cubicBezTo>
                    <a:pt x="797" y="194"/>
                    <a:pt x="797" y="194"/>
                    <a:pt x="797" y="193"/>
                  </a:cubicBezTo>
                  <a:cubicBezTo>
                    <a:pt x="797" y="193"/>
                    <a:pt x="796" y="192"/>
                    <a:pt x="796" y="192"/>
                  </a:cubicBezTo>
                  <a:cubicBezTo>
                    <a:pt x="796" y="192"/>
                    <a:pt x="795" y="191"/>
                    <a:pt x="795" y="191"/>
                  </a:cubicBezTo>
                  <a:cubicBezTo>
                    <a:pt x="794" y="190"/>
                    <a:pt x="792" y="189"/>
                    <a:pt x="789" y="187"/>
                  </a:cubicBezTo>
                  <a:cubicBezTo>
                    <a:pt x="778" y="179"/>
                    <a:pt x="754" y="165"/>
                    <a:pt x="724" y="147"/>
                  </a:cubicBezTo>
                  <a:cubicBezTo>
                    <a:pt x="679" y="119"/>
                    <a:pt x="621" y="84"/>
                    <a:pt x="575" y="56"/>
                  </a:cubicBezTo>
                  <a:cubicBezTo>
                    <a:pt x="552" y="41"/>
                    <a:pt x="531" y="29"/>
                    <a:pt x="517" y="19"/>
                  </a:cubicBezTo>
                  <a:cubicBezTo>
                    <a:pt x="509" y="15"/>
                    <a:pt x="503" y="11"/>
                    <a:pt x="499" y="8"/>
                  </a:cubicBezTo>
                  <a:cubicBezTo>
                    <a:pt x="497" y="7"/>
                    <a:pt x="496" y="6"/>
                    <a:pt x="495" y="5"/>
                  </a:cubicBezTo>
                  <a:cubicBezTo>
                    <a:pt x="495" y="4"/>
                    <a:pt x="494" y="4"/>
                    <a:pt x="494" y="4"/>
                  </a:cubicBezTo>
                  <a:cubicBezTo>
                    <a:pt x="494" y="4"/>
                    <a:pt x="494" y="4"/>
                    <a:pt x="494" y="4"/>
                  </a:cubicBezTo>
                  <a:cubicBezTo>
                    <a:pt x="492" y="6"/>
                    <a:pt x="492" y="6"/>
                    <a:pt x="492" y="6"/>
                  </a:cubicBezTo>
                  <a:cubicBezTo>
                    <a:pt x="494" y="4"/>
                    <a:pt x="494" y="4"/>
                    <a:pt x="494" y="4"/>
                  </a:cubicBezTo>
                  <a:cubicBezTo>
                    <a:pt x="494" y="4"/>
                    <a:pt x="494" y="4"/>
                    <a:pt x="494" y="4"/>
                  </a:cubicBezTo>
                  <a:cubicBezTo>
                    <a:pt x="492" y="6"/>
                    <a:pt x="492" y="6"/>
                    <a:pt x="492" y="6"/>
                  </a:cubicBezTo>
                  <a:cubicBezTo>
                    <a:pt x="494" y="4"/>
                    <a:pt x="494" y="4"/>
                    <a:pt x="494" y="4"/>
                  </a:cubicBezTo>
                  <a:cubicBezTo>
                    <a:pt x="491" y="6"/>
                    <a:pt x="491" y="6"/>
                    <a:pt x="491" y="6"/>
                  </a:cubicBezTo>
                  <a:cubicBezTo>
                    <a:pt x="495" y="6"/>
                    <a:pt x="495" y="6"/>
                    <a:pt x="495" y="6"/>
                  </a:cubicBezTo>
                  <a:cubicBezTo>
                    <a:pt x="495" y="5"/>
                    <a:pt x="495" y="5"/>
                    <a:pt x="494" y="4"/>
                  </a:cubicBezTo>
                  <a:cubicBezTo>
                    <a:pt x="491" y="6"/>
                    <a:pt x="491" y="6"/>
                    <a:pt x="491" y="6"/>
                  </a:cubicBezTo>
                  <a:cubicBezTo>
                    <a:pt x="495" y="6"/>
                    <a:pt x="495" y="6"/>
                    <a:pt x="495" y="6"/>
                  </a:cubicBezTo>
                  <a:cubicBezTo>
                    <a:pt x="491" y="6"/>
                    <a:pt x="491" y="6"/>
                    <a:pt x="491" y="6"/>
                  </a:cubicBezTo>
                  <a:cubicBezTo>
                    <a:pt x="494" y="8"/>
                    <a:pt x="494" y="8"/>
                    <a:pt x="494" y="8"/>
                  </a:cubicBezTo>
                  <a:cubicBezTo>
                    <a:pt x="495" y="7"/>
                    <a:pt x="495" y="7"/>
                    <a:pt x="495" y="6"/>
                  </a:cubicBezTo>
                  <a:cubicBezTo>
                    <a:pt x="491" y="6"/>
                    <a:pt x="491" y="6"/>
                    <a:pt x="491" y="6"/>
                  </a:cubicBezTo>
                  <a:cubicBezTo>
                    <a:pt x="494" y="8"/>
                    <a:pt x="494" y="8"/>
                    <a:pt x="494" y="8"/>
                  </a:cubicBezTo>
                  <a:cubicBezTo>
                    <a:pt x="494" y="8"/>
                    <a:pt x="494" y="8"/>
                    <a:pt x="494" y="8"/>
                  </a:cubicBezTo>
                  <a:cubicBezTo>
                    <a:pt x="491" y="6"/>
                    <a:pt x="491" y="6"/>
                    <a:pt x="491" y="6"/>
                  </a:cubicBezTo>
                  <a:cubicBezTo>
                    <a:pt x="492" y="10"/>
                    <a:pt x="492" y="10"/>
                    <a:pt x="492" y="10"/>
                  </a:cubicBezTo>
                  <a:cubicBezTo>
                    <a:pt x="493" y="9"/>
                    <a:pt x="494" y="9"/>
                    <a:pt x="494" y="8"/>
                  </a:cubicBezTo>
                  <a:cubicBezTo>
                    <a:pt x="491" y="6"/>
                    <a:pt x="491" y="6"/>
                    <a:pt x="491" y="6"/>
                  </a:cubicBezTo>
                  <a:cubicBezTo>
                    <a:pt x="492" y="10"/>
                    <a:pt x="492" y="10"/>
                    <a:pt x="492" y="10"/>
                  </a:cubicBezTo>
                  <a:cubicBezTo>
                    <a:pt x="491" y="7"/>
                    <a:pt x="491" y="7"/>
                    <a:pt x="491" y="7"/>
                  </a:cubicBezTo>
                  <a:cubicBezTo>
                    <a:pt x="491" y="10"/>
                    <a:pt x="491" y="10"/>
                    <a:pt x="491" y="10"/>
                  </a:cubicBezTo>
                  <a:cubicBezTo>
                    <a:pt x="492" y="10"/>
                    <a:pt x="492" y="10"/>
                    <a:pt x="492" y="10"/>
                  </a:cubicBezTo>
                  <a:cubicBezTo>
                    <a:pt x="491" y="7"/>
                    <a:pt x="491" y="7"/>
                    <a:pt x="491" y="7"/>
                  </a:cubicBezTo>
                  <a:cubicBezTo>
                    <a:pt x="491" y="10"/>
                    <a:pt x="491" y="10"/>
                    <a:pt x="491" y="10"/>
                  </a:cubicBezTo>
                  <a:cubicBezTo>
                    <a:pt x="491" y="8"/>
                    <a:pt x="491" y="8"/>
                    <a:pt x="491" y="8"/>
                  </a:cubicBezTo>
                  <a:cubicBezTo>
                    <a:pt x="491" y="10"/>
                    <a:pt x="491" y="10"/>
                    <a:pt x="491" y="10"/>
                  </a:cubicBezTo>
                  <a:cubicBezTo>
                    <a:pt x="491" y="10"/>
                    <a:pt x="491" y="10"/>
                    <a:pt x="491" y="10"/>
                  </a:cubicBezTo>
                  <a:cubicBezTo>
                    <a:pt x="491" y="8"/>
                    <a:pt x="491" y="8"/>
                    <a:pt x="491" y="8"/>
                  </a:cubicBezTo>
                  <a:cubicBezTo>
                    <a:pt x="491" y="10"/>
                    <a:pt x="491" y="10"/>
                    <a:pt x="491" y="10"/>
                  </a:cubicBezTo>
                  <a:cubicBezTo>
                    <a:pt x="491" y="10"/>
                    <a:pt x="491" y="10"/>
                    <a:pt x="491" y="10"/>
                  </a:cubicBezTo>
                  <a:cubicBezTo>
                    <a:pt x="491" y="10"/>
                    <a:pt x="492" y="10"/>
                    <a:pt x="493" y="10"/>
                  </a:cubicBezTo>
                  <a:cubicBezTo>
                    <a:pt x="497" y="12"/>
                    <a:pt x="504" y="16"/>
                    <a:pt x="515" y="21"/>
                  </a:cubicBezTo>
                  <a:cubicBezTo>
                    <a:pt x="551" y="40"/>
                    <a:pt x="620" y="80"/>
                    <a:pt x="680" y="114"/>
                  </a:cubicBezTo>
                  <a:cubicBezTo>
                    <a:pt x="710" y="132"/>
                    <a:pt x="738" y="148"/>
                    <a:pt x="758" y="159"/>
                  </a:cubicBezTo>
                  <a:cubicBezTo>
                    <a:pt x="769" y="165"/>
                    <a:pt x="777" y="170"/>
                    <a:pt x="783" y="173"/>
                  </a:cubicBezTo>
                  <a:cubicBezTo>
                    <a:pt x="788" y="177"/>
                    <a:pt x="791" y="178"/>
                    <a:pt x="791" y="178"/>
                  </a:cubicBezTo>
                  <a:cubicBezTo>
                    <a:pt x="793" y="179"/>
                    <a:pt x="796" y="179"/>
                    <a:pt x="797" y="177"/>
                  </a:cubicBezTo>
                  <a:cubicBezTo>
                    <a:pt x="797" y="176"/>
                    <a:pt x="797" y="176"/>
                    <a:pt x="797" y="175"/>
                  </a:cubicBezTo>
                  <a:cubicBezTo>
                    <a:pt x="797" y="174"/>
                    <a:pt x="797" y="174"/>
                    <a:pt x="797" y="173"/>
                  </a:cubicBezTo>
                  <a:cubicBezTo>
                    <a:pt x="796" y="172"/>
                    <a:pt x="796" y="172"/>
                    <a:pt x="796" y="172"/>
                  </a:cubicBezTo>
                  <a:cubicBezTo>
                    <a:pt x="795" y="171"/>
                    <a:pt x="794" y="170"/>
                    <a:pt x="794" y="170"/>
                  </a:cubicBezTo>
                  <a:cubicBezTo>
                    <a:pt x="790" y="167"/>
                    <a:pt x="783" y="163"/>
                    <a:pt x="774" y="157"/>
                  </a:cubicBezTo>
                  <a:cubicBezTo>
                    <a:pt x="743" y="137"/>
                    <a:pt x="681" y="102"/>
                    <a:pt x="627" y="70"/>
                  </a:cubicBezTo>
                  <a:cubicBezTo>
                    <a:pt x="600" y="54"/>
                    <a:pt x="575" y="39"/>
                    <a:pt x="557" y="27"/>
                  </a:cubicBezTo>
                  <a:cubicBezTo>
                    <a:pt x="548" y="21"/>
                    <a:pt x="541" y="16"/>
                    <a:pt x="536" y="12"/>
                  </a:cubicBezTo>
                  <a:cubicBezTo>
                    <a:pt x="533" y="11"/>
                    <a:pt x="531" y="9"/>
                    <a:pt x="530" y="8"/>
                  </a:cubicBezTo>
                  <a:cubicBezTo>
                    <a:pt x="529" y="7"/>
                    <a:pt x="529" y="7"/>
                    <a:pt x="529" y="7"/>
                  </a:cubicBezTo>
                  <a:cubicBezTo>
                    <a:pt x="529" y="7"/>
                    <a:pt x="529" y="7"/>
                    <a:pt x="529" y="7"/>
                  </a:cubicBezTo>
                  <a:cubicBezTo>
                    <a:pt x="527" y="8"/>
                    <a:pt x="527" y="8"/>
                    <a:pt x="527" y="8"/>
                  </a:cubicBezTo>
                  <a:cubicBezTo>
                    <a:pt x="529" y="8"/>
                    <a:pt x="529" y="8"/>
                    <a:pt x="529" y="8"/>
                  </a:cubicBezTo>
                  <a:cubicBezTo>
                    <a:pt x="529" y="7"/>
                    <a:pt x="529" y="7"/>
                    <a:pt x="529" y="7"/>
                  </a:cubicBezTo>
                  <a:cubicBezTo>
                    <a:pt x="527" y="8"/>
                    <a:pt x="527" y="8"/>
                    <a:pt x="527" y="8"/>
                  </a:cubicBezTo>
                  <a:cubicBezTo>
                    <a:pt x="529" y="8"/>
                    <a:pt x="529" y="8"/>
                    <a:pt x="529" y="8"/>
                  </a:cubicBezTo>
                  <a:cubicBezTo>
                    <a:pt x="526" y="8"/>
                    <a:pt x="526" y="8"/>
                    <a:pt x="526" y="8"/>
                  </a:cubicBezTo>
                  <a:cubicBezTo>
                    <a:pt x="529" y="10"/>
                    <a:pt x="529" y="10"/>
                    <a:pt x="529" y="10"/>
                  </a:cubicBezTo>
                  <a:cubicBezTo>
                    <a:pt x="529" y="9"/>
                    <a:pt x="529" y="8"/>
                    <a:pt x="529" y="8"/>
                  </a:cubicBezTo>
                  <a:cubicBezTo>
                    <a:pt x="526" y="8"/>
                    <a:pt x="526" y="8"/>
                    <a:pt x="526" y="8"/>
                  </a:cubicBezTo>
                  <a:cubicBezTo>
                    <a:pt x="529" y="10"/>
                    <a:pt x="529" y="10"/>
                    <a:pt x="529" y="10"/>
                  </a:cubicBezTo>
                  <a:cubicBezTo>
                    <a:pt x="525" y="8"/>
                    <a:pt x="525" y="8"/>
                    <a:pt x="525" y="8"/>
                  </a:cubicBezTo>
                  <a:cubicBezTo>
                    <a:pt x="523" y="11"/>
                    <a:pt x="523" y="11"/>
                    <a:pt x="523" y="11"/>
                  </a:cubicBezTo>
                  <a:cubicBezTo>
                    <a:pt x="793" y="167"/>
                    <a:pt x="793" y="167"/>
                    <a:pt x="793" y="167"/>
                  </a:cubicBezTo>
                  <a:cubicBezTo>
                    <a:pt x="795" y="168"/>
                    <a:pt x="797" y="167"/>
                    <a:pt x="798" y="166"/>
                  </a:cubicBezTo>
                  <a:cubicBezTo>
                    <a:pt x="799" y="165"/>
                    <a:pt x="799" y="164"/>
                    <a:pt x="799" y="164"/>
                  </a:cubicBezTo>
                  <a:cubicBezTo>
                    <a:pt x="799" y="163"/>
                    <a:pt x="799" y="162"/>
                    <a:pt x="799" y="162"/>
                  </a:cubicBezTo>
                  <a:cubicBezTo>
                    <a:pt x="798" y="161"/>
                    <a:pt x="798" y="161"/>
                    <a:pt x="798" y="161"/>
                  </a:cubicBezTo>
                  <a:cubicBezTo>
                    <a:pt x="798" y="160"/>
                    <a:pt x="797" y="160"/>
                    <a:pt x="797" y="160"/>
                  </a:cubicBezTo>
                  <a:cubicBezTo>
                    <a:pt x="796" y="159"/>
                    <a:pt x="794" y="158"/>
                    <a:pt x="792" y="156"/>
                  </a:cubicBezTo>
                  <a:cubicBezTo>
                    <a:pt x="782" y="150"/>
                    <a:pt x="762" y="138"/>
                    <a:pt x="737" y="124"/>
                  </a:cubicBezTo>
                  <a:cubicBezTo>
                    <a:pt x="700" y="102"/>
                    <a:pt x="652" y="73"/>
                    <a:pt x="613" y="49"/>
                  </a:cubicBezTo>
                  <a:cubicBezTo>
                    <a:pt x="594" y="37"/>
                    <a:pt x="577" y="27"/>
                    <a:pt x="564" y="19"/>
                  </a:cubicBezTo>
                  <a:cubicBezTo>
                    <a:pt x="558" y="15"/>
                    <a:pt x="553" y="11"/>
                    <a:pt x="550" y="9"/>
                  </a:cubicBezTo>
                  <a:cubicBezTo>
                    <a:pt x="549" y="7"/>
                    <a:pt x="547" y="6"/>
                    <a:pt x="547" y="5"/>
                  </a:cubicBezTo>
                  <a:cubicBezTo>
                    <a:pt x="546" y="5"/>
                    <a:pt x="546" y="5"/>
                    <a:pt x="546" y="5"/>
                  </a:cubicBezTo>
                  <a:cubicBezTo>
                    <a:pt x="545" y="6"/>
                    <a:pt x="545" y="6"/>
                    <a:pt x="545" y="6"/>
                  </a:cubicBezTo>
                  <a:cubicBezTo>
                    <a:pt x="546" y="5"/>
                    <a:pt x="546" y="5"/>
                    <a:pt x="546" y="5"/>
                  </a:cubicBezTo>
                  <a:cubicBezTo>
                    <a:pt x="546" y="5"/>
                    <a:pt x="546" y="5"/>
                    <a:pt x="546" y="5"/>
                  </a:cubicBezTo>
                  <a:cubicBezTo>
                    <a:pt x="545" y="6"/>
                    <a:pt x="545" y="6"/>
                    <a:pt x="545" y="6"/>
                  </a:cubicBezTo>
                  <a:cubicBezTo>
                    <a:pt x="546" y="5"/>
                    <a:pt x="546" y="5"/>
                    <a:pt x="546" y="5"/>
                  </a:cubicBezTo>
                  <a:cubicBezTo>
                    <a:pt x="544" y="6"/>
                    <a:pt x="544" y="6"/>
                    <a:pt x="544" y="6"/>
                  </a:cubicBezTo>
                  <a:cubicBezTo>
                    <a:pt x="547" y="6"/>
                    <a:pt x="547" y="6"/>
                    <a:pt x="547" y="6"/>
                  </a:cubicBezTo>
                  <a:cubicBezTo>
                    <a:pt x="547" y="6"/>
                    <a:pt x="546" y="5"/>
                    <a:pt x="546" y="5"/>
                  </a:cubicBezTo>
                  <a:cubicBezTo>
                    <a:pt x="544" y="6"/>
                    <a:pt x="544" y="6"/>
                    <a:pt x="544" y="6"/>
                  </a:cubicBezTo>
                  <a:cubicBezTo>
                    <a:pt x="547" y="6"/>
                    <a:pt x="547" y="6"/>
                    <a:pt x="547" y="6"/>
                  </a:cubicBezTo>
                  <a:cubicBezTo>
                    <a:pt x="543" y="6"/>
                    <a:pt x="543" y="6"/>
                    <a:pt x="543" y="6"/>
                  </a:cubicBezTo>
                  <a:cubicBezTo>
                    <a:pt x="546" y="8"/>
                    <a:pt x="546" y="8"/>
                    <a:pt x="546" y="8"/>
                  </a:cubicBezTo>
                  <a:cubicBezTo>
                    <a:pt x="546" y="7"/>
                    <a:pt x="547" y="7"/>
                    <a:pt x="547" y="6"/>
                  </a:cubicBezTo>
                  <a:cubicBezTo>
                    <a:pt x="543" y="6"/>
                    <a:pt x="543" y="6"/>
                    <a:pt x="543" y="6"/>
                  </a:cubicBezTo>
                  <a:cubicBezTo>
                    <a:pt x="546" y="8"/>
                    <a:pt x="546" y="8"/>
                    <a:pt x="546" y="8"/>
                  </a:cubicBezTo>
                  <a:cubicBezTo>
                    <a:pt x="543" y="6"/>
                    <a:pt x="543" y="6"/>
                    <a:pt x="543" y="6"/>
                  </a:cubicBezTo>
                  <a:cubicBezTo>
                    <a:pt x="541" y="9"/>
                    <a:pt x="541" y="9"/>
                    <a:pt x="541" y="9"/>
                  </a:cubicBezTo>
                  <a:cubicBezTo>
                    <a:pt x="791" y="153"/>
                    <a:pt x="791" y="153"/>
                    <a:pt x="791" y="153"/>
                  </a:cubicBezTo>
                  <a:cubicBezTo>
                    <a:pt x="793" y="154"/>
                    <a:pt x="795" y="153"/>
                    <a:pt x="796" y="151"/>
                  </a:cubicBezTo>
                  <a:cubicBezTo>
                    <a:pt x="797" y="151"/>
                    <a:pt x="797" y="150"/>
                    <a:pt x="797" y="149"/>
                  </a:cubicBezTo>
                  <a:cubicBezTo>
                    <a:pt x="797" y="148"/>
                    <a:pt x="796" y="148"/>
                    <a:pt x="796" y="147"/>
                  </a:cubicBezTo>
                  <a:cubicBezTo>
                    <a:pt x="796" y="147"/>
                    <a:pt x="796" y="146"/>
                    <a:pt x="795" y="146"/>
                  </a:cubicBezTo>
                  <a:cubicBezTo>
                    <a:pt x="795" y="146"/>
                    <a:pt x="794" y="145"/>
                    <a:pt x="793" y="144"/>
                  </a:cubicBezTo>
                  <a:cubicBezTo>
                    <a:pt x="790" y="142"/>
                    <a:pt x="785" y="139"/>
                    <a:pt x="777" y="134"/>
                  </a:cubicBezTo>
                  <a:cubicBezTo>
                    <a:pt x="750" y="117"/>
                    <a:pt x="697" y="86"/>
                    <a:pt x="650" y="58"/>
                  </a:cubicBezTo>
                  <a:cubicBezTo>
                    <a:pt x="627" y="44"/>
                    <a:pt x="606" y="31"/>
                    <a:pt x="590" y="21"/>
                  </a:cubicBezTo>
                  <a:cubicBezTo>
                    <a:pt x="582" y="16"/>
                    <a:pt x="576" y="12"/>
                    <a:pt x="572" y="9"/>
                  </a:cubicBezTo>
                  <a:cubicBezTo>
                    <a:pt x="570" y="7"/>
                    <a:pt x="568" y="6"/>
                    <a:pt x="567" y="5"/>
                  </a:cubicBezTo>
                  <a:cubicBezTo>
                    <a:pt x="566" y="5"/>
                    <a:pt x="566" y="4"/>
                    <a:pt x="566" y="4"/>
                  </a:cubicBezTo>
                  <a:cubicBezTo>
                    <a:pt x="566" y="4"/>
                    <a:pt x="566" y="4"/>
                    <a:pt x="566" y="4"/>
                  </a:cubicBezTo>
                  <a:cubicBezTo>
                    <a:pt x="565" y="5"/>
                    <a:pt x="565" y="5"/>
                    <a:pt x="565" y="5"/>
                  </a:cubicBezTo>
                  <a:cubicBezTo>
                    <a:pt x="566" y="4"/>
                    <a:pt x="566" y="4"/>
                    <a:pt x="566" y="4"/>
                  </a:cubicBezTo>
                  <a:cubicBezTo>
                    <a:pt x="566" y="4"/>
                    <a:pt x="566" y="4"/>
                    <a:pt x="566" y="4"/>
                  </a:cubicBezTo>
                  <a:cubicBezTo>
                    <a:pt x="565" y="5"/>
                    <a:pt x="565" y="5"/>
                    <a:pt x="565" y="5"/>
                  </a:cubicBezTo>
                  <a:cubicBezTo>
                    <a:pt x="566" y="4"/>
                    <a:pt x="566" y="4"/>
                    <a:pt x="566" y="4"/>
                  </a:cubicBezTo>
                  <a:cubicBezTo>
                    <a:pt x="563" y="6"/>
                    <a:pt x="563" y="6"/>
                    <a:pt x="563" y="6"/>
                  </a:cubicBezTo>
                  <a:cubicBezTo>
                    <a:pt x="566" y="6"/>
                    <a:pt x="566" y="6"/>
                    <a:pt x="566" y="6"/>
                  </a:cubicBezTo>
                  <a:cubicBezTo>
                    <a:pt x="566" y="5"/>
                    <a:pt x="566" y="5"/>
                    <a:pt x="566" y="4"/>
                  </a:cubicBezTo>
                  <a:cubicBezTo>
                    <a:pt x="563" y="6"/>
                    <a:pt x="563" y="6"/>
                    <a:pt x="563" y="6"/>
                  </a:cubicBezTo>
                  <a:cubicBezTo>
                    <a:pt x="566" y="6"/>
                    <a:pt x="566" y="6"/>
                    <a:pt x="566" y="6"/>
                  </a:cubicBezTo>
                  <a:cubicBezTo>
                    <a:pt x="563" y="6"/>
                    <a:pt x="563" y="6"/>
                    <a:pt x="563" y="6"/>
                  </a:cubicBezTo>
                  <a:cubicBezTo>
                    <a:pt x="566" y="8"/>
                    <a:pt x="566" y="8"/>
                    <a:pt x="566" y="8"/>
                  </a:cubicBezTo>
                  <a:cubicBezTo>
                    <a:pt x="566" y="7"/>
                    <a:pt x="566" y="6"/>
                    <a:pt x="566" y="6"/>
                  </a:cubicBezTo>
                  <a:cubicBezTo>
                    <a:pt x="563" y="6"/>
                    <a:pt x="563" y="6"/>
                    <a:pt x="563" y="6"/>
                  </a:cubicBezTo>
                  <a:cubicBezTo>
                    <a:pt x="566" y="8"/>
                    <a:pt x="566" y="8"/>
                    <a:pt x="566" y="8"/>
                  </a:cubicBezTo>
                  <a:cubicBezTo>
                    <a:pt x="563" y="5"/>
                    <a:pt x="563" y="5"/>
                    <a:pt x="563" y="5"/>
                  </a:cubicBezTo>
                  <a:cubicBezTo>
                    <a:pt x="561" y="9"/>
                    <a:pt x="561" y="9"/>
                    <a:pt x="561" y="9"/>
                  </a:cubicBezTo>
                  <a:cubicBezTo>
                    <a:pt x="790" y="138"/>
                    <a:pt x="790" y="138"/>
                    <a:pt x="790" y="138"/>
                  </a:cubicBezTo>
                  <a:cubicBezTo>
                    <a:pt x="792" y="139"/>
                    <a:pt x="794" y="139"/>
                    <a:pt x="795" y="137"/>
                  </a:cubicBezTo>
                  <a:cubicBezTo>
                    <a:pt x="796" y="135"/>
                    <a:pt x="796" y="133"/>
                    <a:pt x="794" y="132"/>
                  </a:cubicBezTo>
                  <a:cubicBezTo>
                    <a:pt x="683" y="62"/>
                    <a:pt x="683" y="62"/>
                    <a:pt x="683" y="62"/>
                  </a:cubicBezTo>
                  <a:cubicBezTo>
                    <a:pt x="789" y="119"/>
                    <a:pt x="789" y="119"/>
                    <a:pt x="789" y="119"/>
                  </a:cubicBezTo>
                  <a:cubicBezTo>
                    <a:pt x="791" y="120"/>
                    <a:pt x="793" y="120"/>
                    <a:pt x="794" y="118"/>
                  </a:cubicBezTo>
                  <a:cubicBezTo>
                    <a:pt x="795" y="116"/>
                    <a:pt x="795" y="114"/>
                    <a:pt x="793" y="113"/>
                  </a:cubicBezTo>
                  <a:cubicBezTo>
                    <a:pt x="619" y="4"/>
                    <a:pt x="619" y="4"/>
                    <a:pt x="619" y="4"/>
                  </a:cubicBezTo>
                  <a:cubicBezTo>
                    <a:pt x="617" y="7"/>
                    <a:pt x="617" y="7"/>
                    <a:pt x="617" y="7"/>
                  </a:cubicBezTo>
                  <a:cubicBezTo>
                    <a:pt x="620" y="9"/>
                    <a:pt x="620" y="9"/>
                    <a:pt x="620" y="9"/>
                  </a:cubicBezTo>
                  <a:cubicBezTo>
                    <a:pt x="617" y="7"/>
                    <a:pt x="617" y="7"/>
                    <a:pt x="617" y="7"/>
                  </a:cubicBezTo>
                  <a:cubicBezTo>
                    <a:pt x="618" y="11"/>
                    <a:pt x="618" y="11"/>
                    <a:pt x="618" y="11"/>
                  </a:cubicBezTo>
                  <a:cubicBezTo>
                    <a:pt x="619" y="10"/>
                    <a:pt x="620" y="10"/>
                    <a:pt x="620" y="9"/>
                  </a:cubicBezTo>
                  <a:cubicBezTo>
                    <a:pt x="617" y="7"/>
                    <a:pt x="617" y="7"/>
                    <a:pt x="617" y="7"/>
                  </a:cubicBezTo>
                  <a:cubicBezTo>
                    <a:pt x="618" y="11"/>
                    <a:pt x="618" y="11"/>
                    <a:pt x="618" y="11"/>
                  </a:cubicBezTo>
                  <a:cubicBezTo>
                    <a:pt x="618" y="8"/>
                    <a:pt x="618" y="8"/>
                    <a:pt x="618" y="8"/>
                  </a:cubicBezTo>
                  <a:cubicBezTo>
                    <a:pt x="618" y="11"/>
                    <a:pt x="618" y="11"/>
                    <a:pt x="618" y="11"/>
                  </a:cubicBezTo>
                  <a:cubicBezTo>
                    <a:pt x="618" y="11"/>
                    <a:pt x="618" y="11"/>
                    <a:pt x="618" y="11"/>
                  </a:cubicBezTo>
                  <a:cubicBezTo>
                    <a:pt x="618" y="8"/>
                    <a:pt x="618" y="8"/>
                    <a:pt x="618" y="8"/>
                  </a:cubicBezTo>
                  <a:cubicBezTo>
                    <a:pt x="618" y="11"/>
                    <a:pt x="618" y="11"/>
                    <a:pt x="618" y="11"/>
                  </a:cubicBezTo>
                  <a:cubicBezTo>
                    <a:pt x="618" y="9"/>
                    <a:pt x="618" y="9"/>
                    <a:pt x="618" y="9"/>
                  </a:cubicBezTo>
                  <a:cubicBezTo>
                    <a:pt x="617" y="11"/>
                    <a:pt x="617" y="11"/>
                    <a:pt x="617" y="11"/>
                  </a:cubicBezTo>
                  <a:cubicBezTo>
                    <a:pt x="618" y="11"/>
                    <a:pt x="618" y="11"/>
                    <a:pt x="618" y="11"/>
                  </a:cubicBezTo>
                  <a:cubicBezTo>
                    <a:pt x="618" y="9"/>
                    <a:pt x="618" y="9"/>
                    <a:pt x="618" y="9"/>
                  </a:cubicBezTo>
                  <a:cubicBezTo>
                    <a:pt x="617" y="11"/>
                    <a:pt x="617" y="11"/>
                    <a:pt x="617" y="11"/>
                  </a:cubicBezTo>
                  <a:cubicBezTo>
                    <a:pt x="617" y="11"/>
                    <a:pt x="617" y="11"/>
                    <a:pt x="617" y="11"/>
                  </a:cubicBezTo>
                  <a:cubicBezTo>
                    <a:pt x="618" y="11"/>
                    <a:pt x="619" y="11"/>
                    <a:pt x="621" y="12"/>
                  </a:cubicBezTo>
                  <a:cubicBezTo>
                    <a:pt x="628" y="15"/>
                    <a:pt x="643" y="23"/>
                    <a:pt x="660" y="32"/>
                  </a:cubicBezTo>
                  <a:cubicBezTo>
                    <a:pt x="686" y="46"/>
                    <a:pt x="718" y="64"/>
                    <a:pt x="744" y="79"/>
                  </a:cubicBezTo>
                  <a:cubicBezTo>
                    <a:pt x="757" y="87"/>
                    <a:pt x="768" y="94"/>
                    <a:pt x="777" y="98"/>
                  </a:cubicBezTo>
                  <a:cubicBezTo>
                    <a:pt x="785" y="103"/>
                    <a:pt x="790" y="106"/>
                    <a:pt x="790" y="106"/>
                  </a:cubicBezTo>
                  <a:cubicBezTo>
                    <a:pt x="791" y="107"/>
                    <a:pt x="794" y="106"/>
                    <a:pt x="795" y="105"/>
                  </a:cubicBezTo>
                  <a:cubicBezTo>
                    <a:pt x="796" y="103"/>
                    <a:pt x="795" y="100"/>
                    <a:pt x="794" y="99"/>
                  </a:cubicBezTo>
                  <a:cubicBezTo>
                    <a:pt x="794" y="99"/>
                    <a:pt x="791" y="98"/>
                    <a:pt x="787" y="95"/>
                  </a:cubicBezTo>
                  <a:cubicBezTo>
                    <a:pt x="773" y="86"/>
                    <a:pt x="736" y="64"/>
                    <a:pt x="704" y="44"/>
                  </a:cubicBezTo>
                  <a:cubicBezTo>
                    <a:pt x="687" y="34"/>
                    <a:pt x="672" y="24"/>
                    <a:pt x="661" y="17"/>
                  </a:cubicBezTo>
                  <a:cubicBezTo>
                    <a:pt x="655" y="14"/>
                    <a:pt x="650" y="11"/>
                    <a:pt x="647" y="8"/>
                  </a:cubicBezTo>
                  <a:cubicBezTo>
                    <a:pt x="646" y="7"/>
                    <a:pt x="644" y="7"/>
                    <a:pt x="644" y="6"/>
                  </a:cubicBezTo>
                  <a:cubicBezTo>
                    <a:pt x="643" y="6"/>
                    <a:pt x="643" y="5"/>
                    <a:pt x="643" y="5"/>
                  </a:cubicBezTo>
                  <a:cubicBezTo>
                    <a:pt x="643" y="5"/>
                    <a:pt x="643" y="5"/>
                    <a:pt x="643" y="5"/>
                  </a:cubicBezTo>
                  <a:cubicBezTo>
                    <a:pt x="641" y="7"/>
                    <a:pt x="641" y="7"/>
                    <a:pt x="641" y="7"/>
                  </a:cubicBezTo>
                  <a:cubicBezTo>
                    <a:pt x="643" y="6"/>
                    <a:pt x="643" y="6"/>
                    <a:pt x="643" y="6"/>
                  </a:cubicBezTo>
                  <a:cubicBezTo>
                    <a:pt x="643" y="5"/>
                    <a:pt x="643" y="5"/>
                    <a:pt x="643" y="5"/>
                  </a:cubicBezTo>
                  <a:cubicBezTo>
                    <a:pt x="641" y="7"/>
                    <a:pt x="641" y="7"/>
                    <a:pt x="641" y="7"/>
                  </a:cubicBezTo>
                  <a:cubicBezTo>
                    <a:pt x="643" y="6"/>
                    <a:pt x="643" y="6"/>
                    <a:pt x="643" y="6"/>
                  </a:cubicBezTo>
                  <a:cubicBezTo>
                    <a:pt x="640" y="8"/>
                    <a:pt x="640" y="8"/>
                    <a:pt x="640" y="8"/>
                  </a:cubicBezTo>
                  <a:cubicBezTo>
                    <a:pt x="643" y="6"/>
                    <a:pt x="643" y="6"/>
                    <a:pt x="643" y="6"/>
                  </a:cubicBezTo>
                  <a:cubicBezTo>
                    <a:pt x="643" y="6"/>
                    <a:pt x="643" y="6"/>
                    <a:pt x="643" y="6"/>
                  </a:cubicBezTo>
                  <a:cubicBezTo>
                    <a:pt x="640" y="8"/>
                    <a:pt x="640" y="8"/>
                    <a:pt x="640" y="8"/>
                  </a:cubicBezTo>
                  <a:cubicBezTo>
                    <a:pt x="643" y="6"/>
                    <a:pt x="643" y="6"/>
                    <a:pt x="643" y="6"/>
                  </a:cubicBezTo>
                  <a:cubicBezTo>
                    <a:pt x="640" y="8"/>
                    <a:pt x="640" y="8"/>
                    <a:pt x="640" y="8"/>
                  </a:cubicBezTo>
                  <a:cubicBezTo>
                    <a:pt x="644" y="8"/>
                    <a:pt x="644" y="8"/>
                    <a:pt x="644" y="8"/>
                  </a:cubicBezTo>
                  <a:cubicBezTo>
                    <a:pt x="644" y="7"/>
                    <a:pt x="644" y="7"/>
                    <a:pt x="643" y="6"/>
                  </a:cubicBezTo>
                  <a:cubicBezTo>
                    <a:pt x="640" y="8"/>
                    <a:pt x="640" y="8"/>
                    <a:pt x="640" y="8"/>
                  </a:cubicBezTo>
                  <a:cubicBezTo>
                    <a:pt x="644" y="8"/>
                    <a:pt x="644" y="8"/>
                    <a:pt x="644" y="8"/>
                  </a:cubicBezTo>
                  <a:cubicBezTo>
                    <a:pt x="640" y="8"/>
                    <a:pt x="640" y="8"/>
                    <a:pt x="640" y="8"/>
                  </a:cubicBezTo>
                  <a:cubicBezTo>
                    <a:pt x="643" y="10"/>
                    <a:pt x="643" y="10"/>
                    <a:pt x="643" y="10"/>
                  </a:cubicBezTo>
                  <a:cubicBezTo>
                    <a:pt x="644" y="9"/>
                    <a:pt x="644" y="8"/>
                    <a:pt x="644" y="8"/>
                  </a:cubicBezTo>
                  <a:cubicBezTo>
                    <a:pt x="640" y="8"/>
                    <a:pt x="640" y="8"/>
                    <a:pt x="640" y="8"/>
                  </a:cubicBezTo>
                  <a:cubicBezTo>
                    <a:pt x="643" y="10"/>
                    <a:pt x="643" y="10"/>
                    <a:pt x="643" y="10"/>
                  </a:cubicBezTo>
                  <a:cubicBezTo>
                    <a:pt x="643" y="10"/>
                    <a:pt x="643" y="10"/>
                    <a:pt x="643" y="10"/>
                  </a:cubicBezTo>
                  <a:cubicBezTo>
                    <a:pt x="640" y="8"/>
                    <a:pt x="640" y="8"/>
                    <a:pt x="640" y="8"/>
                  </a:cubicBezTo>
                  <a:cubicBezTo>
                    <a:pt x="641" y="11"/>
                    <a:pt x="641" y="11"/>
                    <a:pt x="641" y="11"/>
                  </a:cubicBezTo>
                  <a:cubicBezTo>
                    <a:pt x="642" y="11"/>
                    <a:pt x="643" y="11"/>
                    <a:pt x="643" y="10"/>
                  </a:cubicBezTo>
                  <a:cubicBezTo>
                    <a:pt x="640" y="8"/>
                    <a:pt x="640" y="8"/>
                    <a:pt x="640" y="8"/>
                  </a:cubicBezTo>
                  <a:cubicBezTo>
                    <a:pt x="641" y="11"/>
                    <a:pt x="641" y="11"/>
                    <a:pt x="641" y="11"/>
                  </a:cubicBezTo>
                  <a:cubicBezTo>
                    <a:pt x="640" y="8"/>
                    <a:pt x="640" y="8"/>
                    <a:pt x="640" y="8"/>
                  </a:cubicBezTo>
                  <a:cubicBezTo>
                    <a:pt x="640" y="12"/>
                    <a:pt x="640" y="12"/>
                    <a:pt x="640" y="12"/>
                  </a:cubicBezTo>
                  <a:cubicBezTo>
                    <a:pt x="640" y="12"/>
                    <a:pt x="641" y="12"/>
                    <a:pt x="641" y="11"/>
                  </a:cubicBezTo>
                  <a:cubicBezTo>
                    <a:pt x="640" y="8"/>
                    <a:pt x="640" y="8"/>
                    <a:pt x="640" y="8"/>
                  </a:cubicBezTo>
                  <a:cubicBezTo>
                    <a:pt x="640" y="12"/>
                    <a:pt x="640" y="12"/>
                    <a:pt x="640" y="12"/>
                  </a:cubicBezTo>
                  <a:cubicBezTo>
                    <a:pt x="640" y="9"/>
                    <a:pt x="640" y="9"/>
                    <a:pt x="640" y="9"/>
                  </a:cubicBezTo>
                  <a:cubicBezTo>
                    <a:pt x="639" y="12"/>
                    <a:pt x="639" y="12"/>
                    <a:pt x="639" y="12"/>
                  </a:cubicBezTo>
                  <a:cubicBezTo>
                    <a:pt x="639" y="12"/>
                    <a:pt x="639" y="12"/>
                    <a:pt x="640" y="12"/>
                  </a:cubicBezTo>
                  <a:cubicBezTo>
                    <a:pt x="640" y="9"/>
                    <a:pt x="640" y="9"/>
                    <a:pt x="640" y="9"/>
                  </a:cubicBezTo>
                  <a:cubicBezTo>
                    <a:pt x="639" y="12"/>
                    <a:pt x="639" y="12"/>
                    <a:pt x="639" y="12"/>
                  </a:cubicBezTo>
                  <a:cubicBezTo>
                    <a:pt x="639" y="12"/>
                    <a:pt x="639" y="12"/>
                    <a:pt x="639" y="12"/>
                  </a:cubicBezTo>
                  <a:cubicBezTo>
                    <a:pt x="640" y="12"/>
                    <a:pt x="641" y="12"/>
                    <a:pt x="642" y="13"/>
                  </a:cubicBezTo>
                  <a:cubicBezTo>
                    <a:pt x="648" y="15"/>
                    <a:pt x="659" y="21"/>
                    <a:pt x="673" y="28"/>
                  </a:cubicBezTo>
                  <a:cubicBezTo>
                    <a:pt x="695" y="39"/>
                    <a:pt x="722" y="54"/>
                    <a:pt x="744" y="65"/>
                  </a:cubicBezTo>
                  <a:cubicBezTo>
                    <a:pt x="756" y="71"/>
                    <a:pt x="766" y="76"/>
                    <a:pt x="774" y="80"/>
                  </a:cubicBezTo>
                  <a:cubicBezTo>
                    <a:pt x="778" y="82"/>
                    <a:pt x="781" y="83"/>
                    <a:pt x="784" y="84"/>
                  </a:cubicBezTo>
                  <a:cubicBezTo>
                    <a:pt x="785" y="85"/>
                    <a:pt x="786" y="85"/>
                    <a:pt x="787" y="85"/>
                  </a:cubicBezTo>
                  <a:cubicBezTo>
                    <a:pt x="788" y="86"/>
                    <a:pt x="789" y="86"/>
                    <a:pt x="790" y="86"/>
                  </a:cubicBezTo>
                  <a:cubicBezTo>
                    <a:pt x="791" y="86"/>
                    <a:pt x="791" y="86"/>
                    <a:pt x="792" y="86"/>
                  </a:cubicBezTo>
                  <a:cubicBezTo>
                    <a:pt x="792" y="85"/>
                    <a:pt x="793" y="85"/>
                    <a:pt x="794" y="84"/>
                  </a:cubicBezTo>
                  <a:cubicBezTo>
                    <a:pt x="795" y="83"/>
                    <a:pt x="795" y="82"/>
                    <a:pt x="794" y="81"/>
                  </a:cubicBezTo>
                  <a:cubicBezTo>
                    <a:pt x="794" y="80"/>
                    <a:pt x="794" y="79"/>
                    <a:pt x="793" y="79"/>
                  </a:cubicBezTo>
                  <a:cubicBezTo>
                    <a:pt x="674" y="5"/>
                    <a:pt x="674" y="5"/>
                    <a:pt x="674" y="5"/>
                  </a:cubicBezTo>
                  <a:cubicBezTo>
                    <a:pt x="672" y="8"/>
                    <a:pt x="672" y="8"/>
                    <a:pt x="672" y="8"/>
                  </a:cubicBezTo>
                  <a:cubicBezTo>
                    <a:pt x="676" y="10"/>
                    <a:pt x="676" y="10"/>
                    <a:pt x="676" y="10"/>
                  </a:cubicBezTo>
                  <a:cubicBezTo>
                    <a:pt x="672" y="8"/>
                    <a:pt x="672" y="8"/>
                    <a:pt x="672" y="8"/>
                  </a:cubicBezTo>
                  <a:cubicBezTo>
                    <a:pt x="674" y="11"/>
                    <a:pt x="674" y="11"/>
                    <a:pt x="674" y="11"/>
                  </a:cubicBezTo>
                  <a:cubicBezTo>
                    <a:pt x="674" y="11"/>
                    <a:pt x="675" y="11"/>
                    <a:pt x="676" y="10"/>
                  </a:cubicBezTo>
                  <a:cubicBezTo>
                    <a:pt x="672" y="8"/>
                    <a:pt x="672" y="8"/>
                    <a:pt x="672" y="8"/>
                  </a:cubicBezTo>
                  <a:cubicBezTo>
                    <a:pt x="674" y="11"/>
                    <a:pt x="674" y="11"/>
                    <a:pt x="674" y="11"/>
                  </a:cubicBezTo>
                  <a:cubicBezTo>
                    <a:pt x="673" y="8"/>
                    <a:pt x="673" y="8"/>
                    <a:pt x="673" y="8"/>
                  </a:cubicBezTo>
                  <a:cubicBezTo>
                    <a:pt x="673" y="12"/>
                    <a:pt x="673" y="12"/>
                    <a:pt x="673" y="12"/>
                  </a:cubicBezTo>
                  <a:cubicBezTo>
                    <a:pt x="673" y="12"/>
                    <a:pt x="673" y="12"/>
                    <a:pt x="674" y="11"/>
                  </a:cubicBezTo>
                  <a:cubicBezTo>
                    <a:pt x="673" y="8"/>
                    <a:pt x="673" y="8"/>
                    <a:pt x="673" y="8"/>
                  </a:cubicBezTo>
                  <a:cubicBezTo>
                    <a:pt x="673" y="12"/>
                    <a:pt x="673" y="12"/>
                    <a:pt x="673" y="12"/>
                  </a:cubicBezTo>
                  <a:cubicBezTo>
                    <a:pt x="673" y="10"/>
                    <a:pt x="673" y="10"/>
                    <a:pt x="673" y="10"/>
                  </a:cubicBezTo>
                  <a:cubicBezTo>
                    <a:pt x="672" y="12"/>
                    <a:pt x="672" y="12"/>
                    <a:pt x="672" y="12"/>
                  </a:cubicBezTo>
                  <a:cubicBezTo>
                    <a:pt x="673" y="12"/>
                    <a:pt x="673" y="12"/>
                    <a:pt x="673" y="12"/>
                  </a:cubicBezTo>
                  <a:cubicBezTo>
                    <a:pt x="673" y="10"/>
                    <a:pt x="673" y="10"/>
                    <a:pt x="673" y="10"/>
                  </a:cubicBezTo>
                  <a:cubicBezTo>
                    <a:pt x="672" y="12"/>
                    <a:pt x="672" y="12"/>
                    <a:pt x="672" y="12"/>
                  </a:cubicBezTo>
                  <a:cubicBezTo>
                    <a:pt x="672" y="12"/>
                    <a:pt x="673" y="12"/>
                    <a:pt x="674" y="12"/>
                  </a:cubicBezTo>
                  <a:cubicBezTo>
                    <a:pt x="679" y="14"/>
                    <a:pt x="689" y="19"/>
                    <a:pt x="701" y="25"/>
                  </a:cubicBezTo>
                  <a:cubicBezTo>
                    <a:pt x="718" y="34"/>
                    <a:pt x="741" y="46"/>
                    <a:pt x="758" y="55"/>
                  </a:cubicBezTo>
                  <a:cubicBezTo>
                    <a:pt x="767" y="60"/>
                    <a:pt x="775" y="64"/>
                    <a:pt x="781" y="67"/>
                  </a:cubicBezTo>
                  <a:cubicBezTo>
                    <a:pt x="786" y="71"/>
                    <a:pt x="790" y="72"/>
                    <a:pt x="790" y="72"/>
                  </a:cubicBezTo>
                  <a:cubicBezTo>
                    <a:pt x="792" y="73"/>
                    <a:pt x="794" y="73"/>
                    <a:pt x="795" y="71"/>
                  </a:cubicBezTo>
                  <a:cubicBezTo>
                    <a:pt x="796" y="69"/>
                    <a:pt x="795" y="67"/>
                    <a:pt x="794" y="66"/>
                  </a:cubicBezTo>
                  <a:cubicBezTo>
                    <a:pt x="690" y="1"/>
                    <a:pt x="690" y="1"/>
                    <a:pt x="690" y="1"/>
                  </a:cubicBezTo>
                  <a:cubicBezTo>
                    <a:pt x="688" y="4"/>
                    <a:pt x="688" y="4"/>
                    <a:pt x="688" y="4"/>
                  </a:cubicBezTo>
                  <a:cubicBezTo>
                    <a:pt x="691" y="6"/>
                    <a:pt x="691" y="6"/>
                    <a:pt x="691" y="6"/>
                  </a:cubicBezTo>
                  <a:cubicBezTo>
                    <a:pt x="688" y="4"/>
                    <a:pt x="688" y="4"/>
                    <a:pt x="688" y="4"/>
                  </a:cubicBezTo>
                  <a:cubicBezTo>
                    <a:pt x="689" y="8"/>
                    <a:pt x="689" y="8"/>
                    <a:pt x="689" y="8"/>
                  </a:cubicBezTo>
                  <a:cubicBezTo>
                    <a:pt x="690" y="8"/>
                    <a:pt x="691" y="7"/>
                    <a:pt x="691" y="6"/>
                  </a:cubicBezTo>
                  <a:cubicBezTo>
                    <a:pt x="688" y="4"/>
                    <a:pt x="688" y="4"/>
                    <a:pt x="688" y="4"/>
                  </a:cubicBezTo>
                  <a:cubicBezTo>
                    <a:pt x="689" y="8"/>
                    <a:pt x="689" y="8"/>
                    <a:pt x="689" y="8"/>
                  </a:cubicBezTo>
                  <a:cubicBezTo>
                    <a:pt x="688" y="5"/>
                    <a:pt x="688" y="5"/>
                    <a:pt x="688" y="5"/>
                  </a:cubicBezTo>
                  <a:cubicBezTo>
                    <a:pt x="688" y="8"/>
                    <a:pt x="688" y="8"/>
                    <a:pt x="688" y="8"/>
                  </a:cubicBezTo>
                  <a:cubicBezTo>
                    <a:pt x="688" y="8"/>
                    <a:pt x="689" y="8"/>
                    <a:pt x="689" y="8"/>
                  </a:cubicBezTo>
                  <a:cubicBezTo>
                    <a:pt x="688" y="5"/>
                    <a:pt x="688" y="5"/>
                    <a:pt x="688" y="5"/>
                  </a:cubicBezTo>
                  <a:cubicBezTo>
                    <a:pt x="688" y="8"/>
                    <a:pt x="688" y="8"/>
                    <a:pt x="688" y="8"/>
                  </a:cubicBezTo>
                  <a:cubicBezTo>
                    <a:pt x="688" y="6"/>
                    <a:pt x="688" y="6"/>
                    <a:pt x="688" y="6"/>
                  </a:cubicBezTo>
                  <a:cubicBezTo>
                    <a:pt x="688" y="8"/>
                    <a:pt x="688" y="8"/>
                    <a:pt x="688" y="8"/>
                  </a:cubicBezTo>
                  <a:cubicBezTo>
                    <a:pt x="688" y="8"/>
                    <a:pt x="688" y="8"/>
                    <a:pt x="688" y="8"/>
                  </a:cubicBezTo>
                  <a:cubicBezTo>
                    <a:pt x="688" y="6"/>
                    <a:pt x="688" y="6"/>
                    <a:pt x="688" y="6"/>
                  </a:cubicBezTo>
                  <a:cubicBezTo>
                    <a:pt x="688" y="8"/>
                    <a:pt x="688" y="8"/>
                    <a:pt x="688" y="8"/>
                  </a:cubicBezTo>
                  <a:cubicBezTo>
                    <a:pt x="688" y="8"/>
                    <a:pt x="688" y="8"/>
                    <a:pt x="688" y="8"/>
                  </a:cubicBezTo>
                  <a:cubicBezTo>
                    <a:pt x="688" y="8"/>
                    <a:pt x="689" y="8"/>
                    <a:pt x="690" y="9"/>
                  </a:cubicBezTo>
                  <a:cubicBezTo>
                    <a:pt x="694" y="10"/>
                    <a:pt x="702" y="14"/>
                    <a:pt x="712" y="19"/>
                  </a:cubicBezTo>
                  <a:cubicBezTo>
                    <a:pt x="727" y="27"/>
                    <a:pt x="746" y="37"/>
                    <a:pt x="761" y="45"/>
                  </a:cubicBezTo>
                  <a:cubicBezTo>
                    <a:pt x="769" y="48"/>
                    <a:pt x="775" y="52"/>
                    <a:pt x="780" y="54"/>
                  </a:cubicBezTo>
                  <a:cubicBezTo>
                    <a:pt x="785" y="57"/>
                    <a:pt x="787" y="58"/>
                    <a:pt x="787" y="58"/>
                  </a:cubicBezTo>
                  <a:cubicBezTo>
                    <a:pt x="789" y="59"/>
                    <a:pt x="790" y="59"/>
                    <a:pt x="791" y="58"/>
                  </a:cubicBezTo>
                  <a:cubicBezTo>
                    <a:pt x="792" y="58"/>
                    <a:pt x="793" y="56"/>
                    <a:pt x="793" y="55"/>
                  </a:cubicBezTo>
                  <a:cubicBezTo>
                    <a:pt x="793" y="54"/>
                    <a:pt x="793" y="53"/>
                    <a:pt x="793" y="53"/>
                  </a:cubicBezTo>
                  <a:cubicBezTo>
                    <a:pt x="792" y="52"/>
                    <a:pt x="792" y="52"/>
                    <a:pt x="792" y="52"/>
                  </a:cubicBezTo>
                  <a:cubicBezTo>
                    <a:pt x="791" y="52"/>
                    <a:pt x="791" y="52"/>
                    <a:pt x="791" y="52"/>
                  </a:cubicBezTo>
                  <a:cubicBezTo>
                    <a:pt x="791" y="51"/>
                    <a:pt x="790" y="51"/>
                    <a:pt x="790" y="51"/>
                  </a:cubicBezTo>
                  <a:cubicBezTo>
                    <a:pt x="784" y="47"/>
                    <a:pt x="765" y="35"/>
                    <a:pt x="748" y="24"/>
                  </a:cubicBezTo>
                  <a:cubicBezTo>
                    <a:pt x="730" y="14"/>
                    <a:pt x="715" y="4"/>
                    <a:pt x="715" y="4"/>
                  </a:cubicBezTo>
                  <a:cubicBezTo>
                    <a:pt x="712" y="7"/>
                    <a:pt x="712" y="7"/>
                    <a:pt x="712" y="7"/>
                  </a:cubicBezTo>
                  <a:cubicBezTo>
                    <a:pt x="711" y="11"/>
                    <a:pt x="711" y="11"/>
                    <a:pt x="711" y="11"/>
                  </a:cubicBezTo>
                  <a:cubicBezTo>
                    <a:pt x="790" y="44"/>
                    <a:pt x="790" y="44"/>
                    <a:pt x="790" y="44"/>
                  </a:cubicBezTo>
                  <a:cubicBezTo>
                    <a:pt x="792" y="45"/>
                    <a:pt x="794" y="44"/>
                    <a:pt x="795" y="43"/>
                  </a:cubicBezTo>
                  <a:cubicBezTo>
                    <a:pt x="796" y="41"/>
                    <a:pt x="795" y="39"/>
                    <a:pt x="794" y="38"/>
                  </a:cubicBezTo>
                  <a:cubicBezTo>
                    <a:pt x="761" y="17"/>
                    <a:pt x="761" y="17"/>
                    <a:pt x="761" y="17"/>
                  </a:cubicBezTo>
                  <a:cubicBezTo>
                    <a:pt x="793" y="27"/>
                    <a:pt x="793" y="27"/>
                    <a:pt x="793" y="27"/>
                  </a:cubicBezTo>
                  <a:cubicBezTo>
                    <a:pt x="795" y="27"/>
                    <a:pt x="797" y="26"/>
                    <a:pt x="798" y="24"/>
                  </a:cubicBezTo>
                  <a:cubicBezTo>
                    <a:pt x="798" y="23"/>
                    <a:pt x="798" y="21"/>
                    <a:pt x="796" y="20"/>
                  </a:cubicBezTo>
                  <a:cubicBezTo>
                    <a:pt x="767" y="2"/>
                    <a:pt x="767" y="2"/>
                    <a:pt x="767" y="2"/>
                  </a:cubicBezTo>
                  <a:cubicBezTo>
                    <a:pt x="765" y="5"/>
                    <a:pt x="765" y="5"/>
                    <a:pt x="765" y="5"/>
                  </a:cubicBezTo>
                  <a:cubicBezTo>
                    <a:pt x="765" y="9"/>
                    <a:pt x="765" y="9"/>
                    <a:pt x="765" y="9"/>
                  </a:cubicBezTo>
                  <a:cubicBezTo>
                    <a:pt x="765" y="9"/>
                    <a:pt x="770" y="9"/>
                    <a:pt x="776" y="10"/>
                  </a:cubicBezTo>
                  <a:cubicBezTo>
                    <a:pt x="779" y="10"/>
                    <a:pt x="782" y="10"/>
                    <a:pt x="784" y="10"/>
                  </a:cubicBezTo>
                  <a:cubicBezTo>
                    <a:pt x="787" y="11"/>
                    <a:pt x="789" y="11"/>
                    <a:pt x="790" y="11"/>
                  </a:cubicBezTo>
                  <a:cubicBezTo>
                    <a:pt x="791" y="11"/>
                    <a:pt x="791" y="11"/>
                    <a:pt x="791" y="11"/>
                  </a:cubicBezTo>
                  <a:cubicBezTo>
                    <a:pt x="792" y="11"/>
                    <a:pt x="792" y="11"/>
                    <a:pt x="792" y="11"/>
                  </a:cubicBezTo>
                  <a:cubicBezTo>
                    <a:pt x="792" y="11"/>
                    <a:pt x="793" y="10"/>
                    <a:pt x="793" y="10"/>
                  </a:cubicBezTo>
                  <a:cubicBezTo>
                    <a:pt x="793" y="10"/>
                    <a:pt x="794" y="10"/>
                    <a:pt x="795" y="9"/>
                  </a:cubicBezTo>
                  <a:cubicBezTo>
                    <a:pt x="795" y="8"/>
                    <a:pt x="795" y="7"/>
                    <a:pt x="795" y="6"/>
                  </a:cubicBezTo>
                  <a:cubicBezTo>
                    <a:pt x="795" y="5"/>
                    <a:pt x="794" y="4"/>
                    <a:pt x="793" y="3"/>
                  </a:cubicBezTo>
                  <a:cubicBezTo>
                    <a:pt x="790" y="1"/>
                    <a:pt x="790" y="1"/>
                    <a:pt x="790" y="1"/>
                  </a:cubicBezTo>
                  <a:cubicBezTo>
                    <a:pt x="788" y="0"/>
                    <a:pt x="785" y="1"/>
                    <a:pt x="784" y="2"/>
                  </a:cubicBezTo>
                  <a:cubicBezTo>
                    <a:pt x="783" y="4"/>
                    <a:pt x="784" y="7"/>
                    <a:pt x="785" y="8"/>
                  </a:cubicBezTo>
                  <a:cubicBezTo>
                    <a:pt x="789" y="10"/>
                    <a:pt x="789" y="10"/>
                    <a:pt x="789" y="10"/>
                  </a:cubicBezTo>
                  <a:cubicBezTo>
                    <a:pt x="791" y="7"/>
                    <a:pt x="791" y="7"/>
                    <a:pt x="791" y="7"/>
                  </a:cubicBezTo>
                  <a:cubicBezTo>
                    <a:pt x="788" y="5"/>
                    <a:pt x="788" y="5"/>
                    <a:pt x="788" y="5"/>
                  </a:cubicBezTo>
                  <a:cubicBezTo>
                    <a:pt x="791" y="7"/>
                    <a:pt x="791" y="7"/>
                    <a:pt x="791" y="7"/>
                  </a:cubicBezTo>
                  <a:cubicBezTo>
                    <a:pt x="790" y="3"/>
                    <a:pt x="790" y="3"/>
                    <a:pt x="790" y="3"/>
                  </a:cubicBezTo>
                  <a:cubicBezTo>
                    <a:pt x="789" y="3"/>
                    <a:pt x="789" y="4"/>
                    <a:pt x="788" y="5"/>
                  </a:cubicBezTo>
                  <a:cubicBezTo>
                    <a:pt x="791" y="7"/>
                    <a:pt x="791" y="7"/>
                    <a:pt x="791" y="7"/>
                  </a:cubicBezTo>
                  <a:cubicBezTo>
                    <a:pt x="790" y="3"/>
                    <a:pt x="790" y="3"/>
                    <a:pt x="790" y="3"/>
                  </a:cubicBezTo>
                  <a:cubicBezTo>
                    <a:pt x="791" y="7"/>
                    <a:pt x="791" y="7"/>
                    <a:pt x="791" y="7"/>
                  </a:cubicBezTo>
                  <a:cubicBezTo>
                    <a:pt x="790" y="3"/>
                    <a:pt x="790" y="3"/>
                    <a:pt x="790" y="3"/>
                  </a:cubicBezTo>
                  <a:cubicBezTo>
                    <a:pt x="790" y="3"/>
                    <a:pt x="790" y="3"/>
                    <a:pt x="790" y="3"/>
                  </a:cubicBezTo>
                  <a:cubicBezTo>
                    <a:pt x="791" y="7"/>
                    <a:pt x="791" y="7"/>
                    <a:pt x="791" y="7"/>
                  </a:cubicBezTo>
                  <a:cubicBezTo>
                    <a:pt x="790" y="3"/>
                    <a:pt x="790" y="3"/>
                    <a:pt x="790" y="3"/>
                  </a:cubicBezTo>
                  <a:cubicBezTo>
                    <a:pt x="791" y="5"/>
                    <a:pt x="791" y="5"/>
                    <a:pt x="791" y="5"/>
                  </a:cubicBezTo>
                  <a:cubicBezTo>
                    <a:pt x="791" y="3"/>
                    <a:pt x="791" y="3"/>
                    <a:pt x="791" y="3"/>
                  </a:cubicBezTo>
                  <a:cubicBezTo>
                    <a:pt x="790" y="3"/>
                    <a:pt x="790" y="3"/>
                    <a:pt x="790" y="3"/>
                  </a:cubicBezTo>
                  <a:cubicBezTo>
                    <a:pt x="791" y="5"/>
                    <a:pt x="791" y="5"/>
                    <a:pt x="791" y="5"/>
                  </a:cubicBezTo>
                  <a:cubicBezTo>
                    <a:pt x="791" y="3"/>
                    <a:pt x="791" y="3"/>
                    <a:pt x="791" y="3"/>
                  </a:cubicBezTo>
                  <a:cubicBezTo>
                    <a:pt x="790" y="3"/>
                    <a:pt x="790" y="3"/>
                    <a:pt x="790" y="3"/>
                  </a:cubicBezTo>
                  <a:cubicBezTo>
                    <a:pt x="790" y="3"/>
                    <a:pt x="788" y="3"/>
                    <a:pt x="785" y="3"/>
                  </a:cubicBezTo>
                  <a:cubicBezTo>
                    <a:pt x="781" y="2"/>
                    <a:pt x="776" y="2"/>
                    <a:pt x="773" y="2"/>
                  </a:cubicBezTo>
                  <a:cubicBezTo>
                    <a:pt x="769" y="1"/>
                    <a:pt x="766" y="1"/>
                    <a:pt x="766" y="1"/>
                  </a:cubicBezTo>
                  <a:cubicBezTo>
                    <a:pt x="764" y="1"/>
                    <a:pt x="762" y="2"/>
                    <a:pt x="762" y="4"/>
                  </a:cubicBezTo>
                  <a:cubicBezTo>
                    <a:pt x="761" y="5"/>
                    <a:pt x="762" y="7"/>
                    <a:pt x="763" y="8"/>
                  </a:cubicBezTo>
                  <a:cubicBezTo>
                    <a:pt x="768" y="11"/>
                    <a:pt x="768" y="11"/>
                    <a:pt x="768" y="11"/>
                  </a:cubicBezTo>
                  <a:cubicBezTo>
                    <a:pt x="735" y="1"/>
                    <a:pt x="735" y="1"/>
                    <a:pt x="735" y="1"/>
                  </a:cubicBezTo>
                  <a:cubicBezTo>
                    <a:pt x="733" y="1"/>
                    <a:pt x="731" y="2"/>
                    <a:pt x="731" y="3"/>
                  </a:cubicBezTo>
                  <a:cubicBezTo>
                    <a:pt x="730" y="5"/>
                    <a:pt x="730" y="7"/>
                    <a:pt x="732" y="8"/>
                  </a:cubicBezTo>
                  <a:cubicBezTo>
                    <a:pt x="747" y="18"/>
                    <a:pt x="747" y="18"/>
                    <a:pt x="747" y="18"/>
                  </a:cubicBezTo>
                  <a:cubicBezTo>
                    <a:pt x="714" y="3"/>
                    <a:pt x="714" y="3"/>
                    <a:pt x="714" y="3"/>
                  </a:cubicBezTo>
                  <a:cubicBezTo>
                    <a:pt x="712" y="3"/>
                    <a:pt x="710" y="3"/>
                    <a:pt x="709" y="5"/>
                  </a:cubicBezTo>
                  <a:cubicBezTo>
                    <a:pt x="708" y="7"/>
                    <a:pt x="709" y="9"/>
                    <a:pt x="710" y="10"/>
                  </a:cubicBezTo>
                  <a:cubicBezTo>
                    <a:pt x="710" y="10"/>
                    <a:pt x="715" y="13"/>
                    <a:pt x="722" y="18"/>
                  </a:cubicBezTo>
                  <a:cubicBezTo>
                    <a:pt x="733" y="24"/>
                    <a:pt x="749" y="34"/>
                    <a:pt x="763" y="43"/>
                  </a:cubicBezTo>
                  <a:cubicBezTo>
                    <a:pt x="770" y="47"/>
                    <a:pt x="776" y="51"/>
                    <a:pt x="780" y="54"/>
                  </a:cubicBezTo>
                  <a:cubicBezTo>
                    <a:pt x="782" y="55"/>
                    <a:pt x="784" y="56"/>
                    <a:pt x="785" y="57"/>
                  </a:cubicBezTo>
                  <a:cubicBezTo>
                    <a:pt x="786" y="57"/>
                    <a:pt x="786" y="58"/>
                    <a:pt x="786" y="58"/>
                  </a:cubicBezTo>
                  <a:cubicBezTo>
                    <a:pt x="787" y="58"/>
                    <a:pt x="787" y="58"/>
                    <a:pt x="787" y="58"/>
                  </a:cubicBezTo>
                  <a:cubicBezTo>
                    <a:pt x="787" y="58"/>
                    <a:pt x="787" y="58"/>
                    <a:pt x="787" y="58"/>
                  </a:cubicBezTo>
                  <a:cubicBezTo>
                    <a:pt x="788" y="56"/>
                    <a:pt x="788" y="56"/>
                    <a:pt x="788" y="56"/>
                  </a:cubicBezTo>
                  <a:cubicBezTo>
                    <a:pt x="786" y="58"/>
                    <a:pt x="786" y="58"/>
                    <a:pt x="786" y="58"/>
                  </a:cubicBezTo>
                  <a:cubicBezTo>
                    <a:pt x="787" y="58"/>
                    <a:pt x="787" y="58"/>
                    <a:pt x="787" y="58"/>
                  </a:cubicBezTo>
                  <a:cubicBezTo>
                    <a:pt x="788" y="56"/>
                    <a:pt x="788" y="56"/>
                    <a:pt x="788" y="56"/>
                  </a:cubicBezTo>
                  <a:cubicBezTo>
                    <a:pt x="786" y="58"/>
                    <a:pt x="786" y="58"/>
                    <a:pt x="786" y="58"/>
                  </a:cubicBezTo>
                  <a:cubicBezTo>
                    <a:pt x="789" y="55"/>
                    <a:pt x="789" y="55"/>
                    <a:pt x="789" y="55"/>
                  </a:cubicBezTo>
                  <a:cubicBezTo>
                    <a:pt x="786" y="57"/>
                    <a:pt x="786" y="57"/>
                    <a:pt x="786" y="57"/>
                  </a:cubicBezTo>
                  <a:cubicBezTo>
                    <a:pt x="786" y="58"/>
                    <a:pt x="786" y="58"/>
                    <a:pt x="786" y="58"/>
                  </a:cubicBezTo>
                  <a:cubicBezTo>
                    <a:pt x="789" y="55"/>
                    <a:pt x="789" y="55"/>
                    <a:pt x="789" y="55"/>
                  </a:cubicBezTo>
                  <a:cubicBezTo>
                    <a:pt x="786" y="57"/>
                    <a:pt x="786" y="57"/>
                    <a:pt x="786" y="57"/>
                  </a:cubicBezTo>
                  <a:cubicBezTo>
                    <a:pt x="789" y="55"/>
                    <a:pt x="789" y="55"/>
                    <a:pt x="789" y="55"/>
                  </a:cubicBezTo>
                  <a:cubicBezTo>
                    <a:pt x="786" y="57"/>
                    <a:pt x="786" y="57"/>
                    <a:pt x="786" y="57"/>
                  </a:cubicBezTo>
                  <a:cubicBezTo>
                    <a:pt x="786" y="57"/>
                    <a:pt x="786" y="57"/>
                    <a:pt x="786" y="57"/>
                  </a:cubicBezTo>
                  <a:cubicBezTo>
                    <a:pt x="789" y="55"/>
                    <a:pt x="789" y="55"/>
                    <a:pt x="789" y="55"/>
                  </a:cubicBezTo>
                  <a:cubicBezTo>
                    <a:pt x="786" y="57"/>
                    <a:pt x="786" y="57"/>
                    <a:pt x="786" y="57"/>
                  </a:cubicBezTo>
                  <a:cubicBezTo>
                    <a:pt x="789" y="55"/>
                    <a:pt x="789" y="55"/>
                    <a:pt x="789" y="55"/>
                  </a:cubicBezTo>
                  <a:cubicBezTo>
                    <a:pt x="785" y="55"/>
                    <a:pt x="785" y="55"/>
                    <a:pt x="785" y="55"/>
                  </a:cubicBezTo>
                  <a:cubicBezTo>
                    <a:pt x="785" y="56"/>
                    <a:pt x="786" y="56"/>
                    <a:pt x="786" y="57"/>
                  </a:cubicBezTo>
                  <a:cubicBezTo>
                    <a:pt x="789" y="55"/>
                    <a:pt x="789" y="55"/>
                    <a:pt x="789" y="55"/>
                  </a:cubicBezTo>
                  <a:cubicBezTo>
                    <a:pt x="785" y="55"/>
                    <a:pt x="785" y="55"/>
                    <a:pt x="785" y="55"/>
                  </a:cubicBezTo>
                  <a:cubicBezTo>
                    <a:pt x="789" y="55"/>
                    <a:pt x="789" y="55"/>
                    <a:pt x="789" y="55"/>
                  </a:cubicBezTo>
                  <a:cubicBezTo>
                    <a:pt x="791" y="52"/>
                    <a:pt x="791" y="52"/>
                    <a:pt x="791" y="52"/>
                  </a:cubicBezTo>
                  <a:cubicBezTo>
                    <a:pt x="791" y="52"/>
                    <a:pt x="767" y="39"/>
                    <a:pt x="742" y="26"/>
                  </a:cubicBezTo>
                  <a:cubicBezTo>
                    <a:pt x="730" y="20"/>
                    <a:pt x="718" y="13"/>
                    <a:pt x="708" y="9"/>
                  </a:cubicBezTo>
                  <a:cubicBezTo>
                    <a:pt x="703" y="6"/>
                    <a:pt x="699" y="4"/>
                    <a:pt x="696" y="3"/>
                  </a:cubicBezTo>
                  <a:cubicBezTo>
                    <a:pt x="694" y="2"/>
                    <a:pt x="693" y="2"/>
                    <a:pt x="692" y="1"/>
                  </a:cubicBezTo>
                  <a:cubicBezTo>
                    <a:pt x="691" y="1"/>
                    <a:pt x="691" y="1"/>
                    <a:pt x="690" y="1"/>
                  </a:cubicBezTo>
                  <a:cubicBezTo>
                    <a:pt x="690" y="0"/>
                    <a:pt x="689" y="0"/>
                    <a:pt x="688" y="0"/>
                  </a:cubicBezTo>
                  <a:cubicBezTo>
                    <a:pt x="688" y="0"/>
                    <a:pt x="687" y="0"/>
                    <a:pt x="687" y="0"/>
                  </a:cubicBezTo>
                  <a:cubicBezTo>
                    <a:pt x="686" y="1"/>
                    <a:pt x="685" y="1"/>
                    <a:pt x="685" y="2"/>
                  </a:cubicBezTo>
                  <a:cubicBezTo>
                    <a:pt x="684" y="4"/>
                    <a:pt x="684" y="6"/>
                    <a:pt x="686" y="8"/>
                  </a:cubicBezTo>
                  <a:cubicBezTo>
                    <a:pt x="789" y="72"/>
                    <a:pt x="789" y="72"/>
                    <a:pt x="789" y="72"/>
                  </a:cubicBezTo>
                  <a:cubicBezTo>
                    <a:pt x="792" y="69"/>
                    <a:pt x="792" y="69"/>
                    <a:pt x="792" y="69"/>
                  </a:cubicBezTo>
                  <a:cubicBezTo>
                    <a:pt x="793" y="66"/>
                    <a:pt x="793" y="66"/>
                    <a:pt x="793" y="66"/>
                  </a:cubicBezTo>
                  <a:cubicBezTo>
                    <a:pt x="793" y="66"/>
                    <a:pt x="765" y="50"/>
                    <a:pt x="736" y="35"/>
                  </a:cubicBezTo>
                  <a:cubicBezTo>
                    <a:pt x="722" y="27"/>
                    <a:pt x="707" y="20"/>
                    <a:pt x="696" y="14"/>
                  </a:cubicBezTo>
                  <a:cubicBezTo>
                    <a:pt x="690" y="11"/>
                    <a:pt x="685" y="9"/>
                    <a:pt x="681" y="7"/>
                  </a:cubicBezTo>
                  <a:cubicBezTo>
                    <a:pt x="679" y="6"/>
                    <a:pt x="678" y="5"/>
                    <a:pt x="676" y="5"/>
                  </a:cubicBezTo>
                  <a:cubicBezTo>
                    <a:pt x="676" y="5"/>
                    <a:pt x="675" y="4"/>
                    <a:pt x="675" y="4"/>
                  </a:cubicBezTo>
                  <a:cubicBezTo>
                    <a:pt x="674" y="4"/>
                    <a:pt x="673" y="4"/>
                    <a:pt x="673" y="4"/>
                  </a:cubicBezTo>
                  <a:cubicBezTo>
                    <a:pt x="672" y="4"/>
                    <a:pt x="672" y="4"/>
                    <a:pt x="671" y="4"/>
                  </a:cubicBezTo>
                  <a:cubicBezTo>
                    <a:pt x="670" y="4"/>
                    <a:pt x="670" y="5"/>
                    <a:pt x="669" y="6"/>
                  </a:cubicBezTo>
                  <a:cubicBezTo>
                    <a:pt x="668" y="8"/>
                    <a:pt x="668" y="10"/>
                    <a:pt x="670" y="11"/>
                  </a:cubicBezTo>
                  <a:cubicBezTo>
                    <a:pt x="789" y="85"/>
                    <a:pt x="789" y="85"/>
                    <a:pt x="789" y="85"/>
                  </a:cubicBezTo>
                  <a:cubicBezTo>
                    <a:pt x="791" y="82"/>
                    <a:pt x="791" y="82"/>
                    <a:pt x="791" y="82"/>
                  </a:cubicBezTo>
                  <a:cubicBezTo>
                    <a:pt x="787" y="80"/>
                    <a:pt x="787" y="80"/>
                    <a:pt x="787" y="80"/>
                  </a:cubicBezTo>
                  <a:cubicBezTo>
                    <a:pt x="790" y="82"/>
                    <a:pt x="790" y="82"/>
                    <a:pt x="790" y="82"/>
                  </a:cubicBezTo>
                  <a:cubicBezTo>
                    <a:pt x="789" y="78"/>
                    <a:pt x="789" y="78"/>
                    <a:pt x="789" y="78"/>
                  </a:cubicBezTo>
                  <a:cubicBezTo>
                    <a:pt x="789" y="78"/>
                    <a:pt x="788" y="79"/>
                    <a:pt x="787" y="80"/>
                  </a:cubicBezTo>
                  <a:cubicBezTo>
                    <a:pt x="790" y="82"/>
                    <a:pt x="790" y="82"/>
                    <a:pt x="790" y="82"/>
                  </a:cubicBezTo>
                  <a:cubicBezTo>
                    <a:pt x="789" y="78"/>
                    <a:pt x="789" y="78"/>
                    <a:pt x="789" y="78"/>
                  </a:cubicBezTo>
                  <a:cubicBezTo>
                    <a:pt x="790" y="81"/>
                    <a:pt x="790" y="81"/>
                    <a:pt x="790" y="81"/>
                  </a:cubicBezTo>
                  <a:cubicBezTo>
                    <a:pt x="790" y="78"/>
                    <a:pt x="790" y="78"/>
                    <a:pt x="790" y="78"/>
                  </a:cubicBezTo>
                  <a:cubicBezTo>
                    <a:pt x="790" y="78"/>
                    <a:pt x="790" y="78"/>
                    <a:pt x="789" y="78"/>
                  </a:cubicBezTo>
                  <a:cubicBezTo>
                    <a:pt x="790" y="81"/>
                    <a:pt x="790" y="81"/>
                    <a:pt x="790" y="81"/>
                  </a:cubicBezTo>
                  <a:cubicBezTo>
                    <a:pt x="790" y="78"/>
                    <a:pt x="790" y="78"/>
                    <a:pt x="790" y="78"/>
                  </a:cubicBezTo>
                  <a:cubicBezTo>
                    <a:pt x="790" y="80"/>
                    <a:pt x="790" y="80"/>
                    <a:pt x="790" y="80"/>
                  </a:cubicBezTo>
                  <a:cubicBezTo>
                    <a:pt x="790" y="78"/>
                    <a:pt x="790" y="78"/>
                    <a:pt x="790" y="78"/>
                  </a:cubicBezTo>
                  <a:cubicBezTo>
                    <a:pt x="790" y="78"/>
                    <a:pt x="790" y="78"/>
                    <a:pt x="790" y="78"/>
                  </a:cubicBezTo>
                  <a:cubicBezTo>
                    <a:pt x="790" y="80"/>
                    <a:pt x="790" y="80"/>
                    <a:pt x="790" y="80"/>
                  </a:cubicBezTo>
                  <a:cubicBezTo>
                    <a:pt x="790" y="78"/>
                    <a:pt x="790" y="78"/>
                    <a:pt x="790" y="78"/>
                  </a:cubicBezTo>
                  <a:cubicBezTo>
                    <a:pt x="790" y="78"/>
                    <a:pt x="790" y="78"/>
                    <a:pt x="790" y="78"/>
                  </a:cubicBezTo>
                  <a:cubicBezTo>
                    <a:pt x="790" y="78"/>
                    <a:pt x="789" y="78"/>
                    <a:pt x="787" y="77"/>
                  </a:cubicBezTo>
                  <a:cubicBezTo>
                    <a:pt x="781" y="75"/>
                    <a:pt x="769" y="69"/>
                    <a:pt x="755" y="62"/>
                  </a:cubicBezTo>
                  <a:cubicBezTo>
                    <a:pt x="733" y="51"/>
                    <a:pt x="706" y="36"/>
                    <a:pt x="683" y="25"/>
                  </a:cubicBezTo>
                  <a:cubicBezTo>
                    <a:pt x="672" y="19"/>
                    <a:pt x="662" y="14"/>
                    <a:pt x="655" y="10"/>
                  </a:cubicBezTo>
                  <a:cubicBezTo>
                    <a:pt x="651" y="8"/>
                    <a:pt x="648" y="7"/>
                    <a:pt x="646" y="6"/>
                  </a:cubicBezTo>
                  <a:cubicBezTo>
                    <a:pt x="644" y="5"/>
                    <a:pt x="643" y="5"/>
                    <a:pt x="643" y="4"/>
                  </a:cubicBezTo>
                  <a:cubicBezTo>
                    <a:pt x="642" y="4"/>
                    <a:pt x="642" y="4"/>
                    <a:pt x="642" y="4"/>
                  </a:cubicBezTo>
                  <a:cubicBezTo>
                    <a:pt x="641" y="4"/>
                    <a:pt x="641" y="4"/>
                    <a:pt x="640" y="4"/>
                  </a:cubicBezTo>
                  <a:cubicBezTo>
                    <a:pt x="640" y="4"/>
                    <a:pt x="639" y="4"/>
                    <a:pt x="639" y="4"/>
                  </a:cubicBezTo>
                  <a:cubicBezTo>
                    <a:pt x="638" y="4"/>
                    <a:pt x="637" y="5"/>
                    <a:pt x="637" y="6"/>
                  </a:cubicBezTo>
                  <a:cubicBezTo>
                    <a:pt x="640" y="8"/>
                    <a:pt x="640" y="8"/>
                    <a:pt x="640" y="8"/>
                  </a:cubicBezTo>
                  <a:cubicBezTo>
                    <a:pt x="637" y="6"/>
                    <a:pt x="637" y="6"/>
                    <a:pt x="637" y="6"/>
                  </a:cubicBezTo>
                  <a:cubicBezTo>
                    <a:pt x="636" y="6"/>
                    <a:pt x="636" y="7"/>
                    <a:pt x="636" y="8"/>
                  </a:cubicBezTo>
                  <a:cubicBezTo>
                    <a:pt x="636" y="9"/>
                    <a:pt x="636" y="9"/>
                    <a:pt x="636" y="10"/>
                  </a:cubicBezTo>
                  <a:cubicBezTo>
                    <a:pt x="637" y="10"/>
                    <a:pt x="637" y="11"/>
                    <a:pt x="637" y="11"/>
                  </a:cubicBezTo>
                  <a:cubicBezTo>
                    <a:pt x="638" y="11"/>
                    <a:pt x="638" y="12"/>
                    <a:pt x="639" y="12"/>
                  </a:cubicBezTo>
                  <a:cubicBezTo>
                    <a:pt x="641" y="14"/>
                    <a:pt x="645" y="16"/>
                    <a:pt x="650" y="19"/>
                  </a:cubicBezTo>
                  <a:cubicBezTo>
                    <a:pt x="686" y="43"/>
                    <a:pt x="790" y="106"/>
                    <a:pt x="790" y="106"/>
                  </a:cubicBezTo>
                  <a:cubicBezTo>
                    <a:pt x="792" y="103"/>
                    <a:pt x="792" y="103"/>
                    <a:pt x="792" y="103"/>
                  </a:cubicBezTo>
                  <a:cubicBezTo>
                    <a:pt x="794" y="99"/>
                    <a:pt x="794" y="99"/>
                    <a:pt x="794" y="99"/>
                  </a:cubicBezTo>
                  <a:cubicBezTo>
                    <a:pt x="794" y="99"/>
                    <a:pt x="753" y="75"/>
                    <a:pt x="711" y="51"/>
                  </a:cubicBezTo>
                  <a:cubicBezTo>
                    <a:pt x="689" y="39"/>
                    <a:pt x="668" y="27"/>
                    <a:pt x="651" y="18"/>
                  </a:cubicBezTo>
                  <a:cubicBezTo>
                    <a:pt x="643" y="14"/>
                    <a:pt x="635" y="10"/>
                    <a:pt x="630" y="8"/>
                  </a:cubicBezTo>
                  <a:cubicBezTo>
                    <a:pt x="627" y="6"/>
                    <a:pt x="625" y="5"/>
                    <a:pt x="623" y="4"/>
                  </a:cubicBezTo>
                  <a:cubicBezTo>
                    <a:pt x="622" y="4"/>
                    <a:pt x="621" y="4"/>
                    <a:pt x="620" y="3"/>
                  </a:cubicBezTo>
                  <a:cubicBezTo>
                    <a:pt x="619" y="3"/>
                    <a:pt x="619" y="3"/>
                    <a:pt x="618" y="3"/>
                  </a:cubicBezTo>
                  <a:cubicBezTo>
                    <a:pt x="617" y="3"/>
                    <a:pt x="617" y="3"/>
                    <a:pt x="616" y="3"/>
                  </a:cubicBezTo>
                  <a:cubicBezTo>
                    <a:pt x="615" y="3"/>
                    <a:pt x="614" y="4"/>
                    <a:pt x="614" y="5"/>
                  </a:cubicBezTo>
                  <a:cubicBezTo>
                    <a:pt x="613" y="7"/>
                    <a:pt x="613" y="9"/>
                    <a:pt x="615" y="10"/>
                  </a:cubicBezTo>
                  <a:cubicBezTo>
                    <a:pt x="692" y="58"/>
                    <a:pt x="692" y="58"/>
                    <a:pt x="692" y="58"/>
                  </a:cubicBezTo>
                  <a:cubicBezTo>
                    <a:pt x="585" y="1"/>
                    <a:pt x="585" y="1"/>
                    <a:pt x="585" y="1"/>
                  </a:cubicBezTo>
                  <a:cubicBezTo>
                    <a:pt x="583" y="0"/>
                    <a:pt x="581" y="1"/>
                    <a:pt x="580" y="3"/>
                  </a:cubicBezTo>
                  <a:cubicBezTo>
                    <a:pt x="579" y="5"/>
                    <a:pt x="579" y="7"/>
                    <a:pt x="581" y="8"/>
                  </a:cubicBezTo>
                  <a:cubicBezTo>
                    <a:pt x="640" y="45"/>
                    <a:pt x="640" y="45"/>
                    <a:pt x="640" y="45"/>
                  </a:cubicBezTo>
                  <a:cubicBezTo>
                    <a:pt x="564" y="2"/>
                    <a:pt x="564" y="2"/>
                    <a:pt x="564" y="2"/>
                  </a:cubicBezTo>
                  <a:cubicBezTo>
                    <a:pt x="563" y="1"/>
                    <a:pt x="560" y="2"/>
                    <a:pt x="559" y="3"/>
                  </a:cubicBezTo>
                  <a:cubicBezTo>
                    <a:pt x="559" y="4"/>
                    <a:pt x="559" y="5"/>
                    <a:pt x="559" y="6"/>
                  </a:cubicBezTo>
                  <a:cubicBezTo>
                    <a:pt x="559" y="7"/>
                    <a:pt x="559" y="8"/>
                    <a:pt x="559" y="8"/>
                  </a:cubicBezTo>
                  <a:cubicBezTo>
                    <a:pt x="560" y="9"/>
                    <a:pt x="561" y="10"/>
                    <a:pt x="561" y="10"/>
                  </a:cubicBezTo>
                  <a:cubicBezTo>
                    <a:pt x="563" y="12"/>
                    <a:pt x="565" y="13"/>
                    <a:pt x="567" y="15"/>
                  </a:cubicBezTo>
                  <a:cubicBezTo>
                    <a:pt x="577" y="23"/>
                    <a:pt x="596" y="34"/>
                    <a:pt x="619" y="48"/>
                  </a:cubicBezTo>
                  <a:cubicBezTo>
                    <a:pt x="653" y="69"/>
                    <a:pt x="696" y="94"/>
                    <a:pt x="731" y="115"/>
                  </a:cubicBezTo>
                  <a:cubicBezTo>
                    <a:pt x="748" y="125"/>
                    <a:pt x="763" y="134"/>
                    <a:pt x="774" y="141"/>
                  </a:cubicBezTo>
                  <a:cubicBezTo>
                    <a:pt x="779" y="144"/>
                    <a:pt x="783" y="147"/>
                    <a:pt x="786" y="149"/>
                  </a:cubicBezTo>
                  <a:cubicBezTo>
                    <a:pt x="788" y="150"/>
                    <a:pt x="789" y="151"/>
                    <a:pt x="789" y="151"/>
                  </a:cubicBezTo>
                  <a:cubicBezTo>
                    <a:pt x="790" y="152"/>
                    <a:pt x="790" y="152"/>
                    <a:pt x="790" y="152"/>
                  </a:cubicBezTo>
                  <a:cubicBezTo>
                    <a:pt x="791" y="150"/>
                    <a:pt x="791" y="150"/>
                    <a:pt x="791" y="150"/>
                  </a:cubicBezTo>
                  <a:cubicBezTo>
                    <a:pt x="790" y="151"/>
                    <a:pt x="790" y="151"/>
                    <a:pt x="790" y="151"/>
                  </a:cubicBezTo>
                  <a:cubicBezTo>
                    <a:pt x="790" y="152"/>
                    <a:pt x="790" y="152"/>
                    <a:pt x="790" y="152"/>
                  </a:cubicBezTo>
                  <a:cubicBezTo>
                    <a:pt x="791" y="150"/>
                    <a:pt x="791" y="150"/>
                    <a:pt x="791" y="150"/>
                  </a:cubicBezTo>
                  <a:cubicBezTo>
                    <a:pt x="790" y="151"/>
                    <a:pt x="790" y="151"/>
                    <a:pt x="790" y="151"/>
                  </a:cubicBezTo>
                  <a:cubicBezTo>
                    <a:pt x="793" y="149"/>
                    <a:pt x="793" y="149"/>
                    <a:pt x="793" y="149"/>
                  </a:cubicBezTo>
                  <a:cubicBezTo>
                    <a:pt x="789" y="149"/>
                    <a:pt x="789" y="149"/>
                    <a:pt x="789" y="149"/>
                  </a:cubicBezTo>
                  <a:cubicBezTo>
                    <a:pt x="789" y="151"/>
                    <a:pt x="789" y="151"/>
                    <a:pt x="790" y="151"/>
                  </a:cubicBezTo>
                  <a:cubicBezTo>
                    <a:pt x="793" y="149"/>
                    <a:pt x="793" y="149"/>
                    <a:pt x="793" y="149"/>
                  </a:cubicBezTo>
                  <a:cubicBezTo>
                    <a:pt x="789" y="149"/>
                    <a:pt x="789" y="149"/>
                    <a:pt x="789" y="149"/>
                  </a:cubicBezTo>
                  <a:cubicBezTo>
                    <a:pt x="793" y="149"/>
                    <a:pt x="793" y="149"/>
                    <a:pt x="793" y="149"/>
                  </a:cubicBezTo>
                  <a:cubicBezTo>
                    <a:pt x="790" y="147"/>
                    <a:pt x="790" y="147"/>
                    <a:pt x="790" y="147"/>
                  </a:cubicBezTo>
                  <a:cubicBezTo>
                    <a:pt x="789" y="148"/>
                    <a:pt x="789" y="149"/>
                    <a:pt x="789" y="149"/>
                  </a:cubicBezTo>
                  <a:cubicBezTo>
                    <a:pt x="793" y="149"/>
                    <a:pt x="793" y="149"/>
                    <a:pt x="793" y="149"/>
                  </a:cubicBezTo>
                  <a:cubicBezTo>
                    <a:pt x="790" y="147"/>
                    <a:pt x="790" y="147"/>
                    <a:pt x="790" y="147"/>
                  </a:cubicBezTo>
                  <a:cubicBezTo>
                    <a:pt x="793" y="149"/>
                    <a:pt x="793" y="149"/>
                    <a:pt x="793" y="149"/>
                  </a:cubicBezTo>
                  <a:cubicBezTo>
                    <a:pt x="795" y="146"/>
                    <a:pt x="795" y="146"/>
                    <a:pt x="795" y="146"/>
                  </a:cubicBezTo>
                  <a:cubicBezTo>
                    <a:pt x="545" y="3"/>
                    <a:pt x="545" y="3"/>
                    <a:pt x="545" y="3"/>
                  </a:cubicBezTo>
                  <a:cubicBezTo>
                    <a:pt x="543" y="1"/>
                    <a:pt x="541" y="2"/>
                    <a:pt x="539" y="4"/>
                  </a:cubicBezTo>
                  <a:cubicBezTo>
                    <a:pt x="539" y="5"/>
                    <a:pt x="539" y="5"/>
                    <a:pt x="539" y="6"/>
                  </a:cubicBezTo>
                  <a:cubicBezTo>
                    <a:pt x="539" y="7"/>
                    <a:pt x="539" y="8"/>
                    <a:pt x="539" y="9"/>
                  </a:cubicBezTo>
                  <a:cubicBezTo>
                    <a:pt x="540" y="10"/>
                    <a:pt x="541" y="10"/>
                    <a:pt x="541" y="11"/>
                  </a:cubicBezTo>
                  <a:cubicBezTo>
                    <a:pt x="543" y="13"/>
                    <a:pt x="545" y="15"/>
                    <a:pt x="548" y="17"/>
                  </a:cubicBezTo>
                  <a:cubicBezTo>
                    <a:pt x="559" y="25"/>
                    <a:pt x="580" y="38"/>
                    <a:pt x="605" y="53"/>
                  </a:cubicBezTo>
                  <a:cubicBezTo>
                    <a:pt x="642" y="76"/>
                    <a:pt x="689" y="104"/>
                    <a:pt x="727" y="127"/>
                  </a:cubicBezTo>
                  <a:cubicBezTo>
                    <a:pt x="746" y="138"/>
                    <a:pt x="762" y="148"/>
                    <a:pt x="774" y="155"/>
                  </a:cubicBezTo>
                  <a:cubicBezTo>
                    <a:pt x="780" y="158"/>
                    <a:pt x="785" y="161"/>
                    <a:pt x="788" y="163"/>
                  </a:cubicBezTo>
                  <a:cubicBezTo>
                    <a:pt x="790" y="164"/>
                    <a:pt x="791" y="165"/>
                    <a:pt x="792" y="166"/>
                  </a:cubicBezTo>
                  <a:cubicBezTo>
                    <a:pt x="792" y="166"/>
                    <a:pt x="792" y="166"/>
                    <a:pt x="792" y="166"/>
                  </a:cubicBezTo>
                  <a:cubicBezTo>
                    <a:pt x="792" y="166"/>
                    <a:pt x="792" y="166"/>
                    <a:pt x="792" y="166"/>
                  </a:cubicBezTo>
                  <a:cubicBezTo>
                    <a:pt x="794" y="165"/>
                    <a:pt x="794" y="165"/>
                    <a:pt x="794" y="165"/>
                  </a:cubicBezTo>
                  <a:cubicBezTo>
                    <a:pt x="792" y="166"/>
                    <a:pt x="792" y="166"/>
                    <a:pt x="792" y="166"/>
                  </a:cubicBezTo>
                  <a:cubicBezTo>
                    <a:pt x="792" y="166"/>
                    <a:pt x="792" y="166"/>
                    <a:pt x="792" y="166"/>
                  </a:cubicBezTo>
                  <a:cubicBezTo>
                    <a:pt x="794" y="165"/>
                    <a:pt x="794" y="165"/>
                    <a:pt x="794" y="165"/>
                  </a:cubicBezTo>
                  <a:cubicBezTo>
                    <a:pt x="792" y="166"/>
                    <a:pt x="792" y="166"/>
                    <a:pt x="792" y="166"/>
                  </a:cubicBezTo>
                  <a:cubicBezTo>
                    <a:pt x="795" y="164"/>
                    <a:pt x="795" y="164"/>
                    <a:pt x="795" y="164"/>
                  </a:cubicBezTo>
                  <a:cubicBezTo>
                    <a:pt x="792" y="165"/>
                    <a:pt x="792" y="165"/>
                    <a:pt x="792" y="165"/>
                  </a:cubicBezTo>
                  <a:cubicBezTo>
                    <a:pt x="792" y="166"/>
                    <a:pt x="792" y="166"/>
                    <a:pt x="792" y="166"/>
                  </a:cubicBezTo>
                  <a:cubicBezTo>
                    <a:pt x="795" y="164"/>
                    <a:pt x="795" y="164"/>
                    <a:pt x="795" y="164"/>
                  </a:cubicBezTo>
                  <a:cubicBezTo>
                    <a:pt x="792" y="165"/>
                    <a:pt x="792" y="165"/>
                    <a:pt x="792" y="165"/>
                  </a:cubicBezTo>
                  <a:cubicBezTo>
                    <a:pt x="795" y="164"/>
                    <a:pt x="795" y="164"/>
                    <a:pt x="795" y="164"/>
                  </a:cubicBezTo>
                  <a:cubicBezTo>
                    <a:pt x="791" y="164"/>
                    <a:pt x="791" y="164"/>
                    <a:pt x="791" y="164"/>
                  </a:cubicBezTo>
                  <a:cubicBezTo>
                    <a:pt x="791" y="165"/>
                    <a:pt x="791" y="165"/>
                    <a:pt x="792" y="165"/>
                  </a:cubicBezTo>
                  <a:cubicBezTo>
                    <a:pt x="795" y="164"/>
                    <a:pt x="795" y="164"/>
                    <a:pt x="795" y="164"/>
                  </a:cubicBezTo>
                  <a:cubicBezTo>
                    <a:pt x="791" y="164"/>
                    <a:pt x="791" y="164"/>
                    <a:pt x="791" y="164"/>
                  </a:cubicBezTo>
                  <a:cubicBezTo>
                    <a:pt x="795" y="164"/>
                    <a:pt x="795" y="164"/>
                    <a:pt x="795" y="164"/>
                  </a:cubicBezTo>
                  <a:cubicBezTo>
                    <a:pt x="792" y="162"/>
                    <a:pt x="792" y="162"/>
                    <a:pt x="792" y="162"/>
                  </a:cubicBezTo>
                  <a:cubicBezTo>
                    <a:pt x="791" y="162"/>
                    <a:pt x="791" y="163"/>
                    <a:pt x="791" y="164"/>
                  </a:cubicBezTo>
                  <a:cubicBezTo>
                    <a:pt x="795" y="164"/>
                    <a:pt x="795" y="164"/>
                    <a:pt x="795" y="164"/>
                  </a:cubicBezTo>
                  <a:cubicBezTo>
                    <a:pt x="792" y="162"/>
                    <a:pt x="792" y="162"/>
                    <a:pt x="792" y="162"/>
                  </a:cubicBezTo>
                  <a:cubicBezTo>
                    <a:pt x="795" y="164"/>
                    <a:pt x="795" y="164"/>
                    <a:pt x="795" y="164"/>
                  </a:cubicBezTo>
                  <a:cubicBezTo>
                    <a:pt x="797" y="160"/>
                    <a:pt x="797" y="160"/>
                    <a:pt x="797" y="160"/>
                  </a:cubicBezTo>
                  <a:cubicBezTo>
                    <a:pt x="527" y="4"/>
                    <a:pt x="527" y="4"/>
                    <a:pt x="527" y="4"/>
                  </a:cubicBezTo>
                  <a:cubicBezTo>
                    <a:pt x="525" y="3"/>
                    <a:pt x="523" y="4"/>
                    <a:pt x="522" y="6"/>
                  </a:cubicBezTo>
                  <a:cubicBezTo>
                    <a:pt x="522" y="6"/>
                    <a:pt x="521" y="7"/>
                    <a:pt x="521" y="8"/>
                  </a:cubicBezTo>
                  <a:cubicBezTo>
                    <a:pt x="521" y="9"/>
                    <a:pt x="522" y="10"/>
                    <a:pt x="522" y="10"/>
                  </a:cubicBezTo>
                  <a:cubicBezTo>
                    <a:pt x="523" y="11"/>
                    <a:pt x="523" y="12"/>
                    <a:pt x="524" y="13"/>
                  </a:cubicBezTo>
                  <a:cubicBezTo>
                    <a:pt x="526" y="15"/>
                    <a:pt x="528" y="17"/>
                    <a:pt x="531" y="19"/>
                  </a:cubicBezTo>
                  <a:cubicBezTo>
                    <a:pt x="543" y="27"/>
                    <a:pt x="565" y="41"/>
                    <a:pt x="591" y="57"/>
                  </a:cubicBezTo>
                  <a:cubicBezTo>
                    <a:pt x="631" y="81"/>
                    <a:pt x="681" y="111"/>
                    <a:pt x="721" y="134"/>
                  </a:cubicBezTo>
                  <a:cubicBezTo>
                    <a:pt x="741" y="146"/>
                    <a:pt x="759" y="157"/>
                    <a:pt x="771" y="164"/>
                  </a:cubicBezTo>
                  <a:cubicBezTo>
                    <a:pt x="778" y="168"/>
                    <a:pt x="783" y="171"/>
                    <a:pt x="786" y="174"/>
                  </a:cubicBezTo>
                  <a:cubicBezTo>
                    <a:pt x="788" y="175"/>
                    <a:pt x="789" y="176"/>
                    <a:pt x="790" y="176"/>
                  </a:cubicBezTo>
                  <a:cubicBezTo>
                    <a:pt x="790" y="177"/>
                    <a:pt x="790" y="177"/>
                    <a:pt x="790" y="177"/>
                  </a:cubicBezTo>
                  <a:cubicBezTo>
                    <a:pt x="791" y="176"/>
                    <a:pt x="791" y="176"/>
                    <a:pt x="791" y="176"/>
                  </a:cubicBezTo>
                  <a:cubicBezTo>
                    <a:pt x="790" y="177"/>
                    <a:pt x="790" y="177"/>
                    <a:pt x="790" y="177"/>
                  </a:cubicBezTo>
                  <a:cubicBezTo>
                    <a:pt x="790" y="177"/>
                    <a:pt x="790" y="177"/>
                    <a:pt x="790" y="177"/>
                  </a:cubicBezTo>
                  <a:cubicBezTo>
                    <a:pt x="791" y="176"/>
                    <a:pt x="791" y="176"/>
                    <a:pt x="791" y="176"/>
                  </a:cubicBezTo>
                  <a:cubicBezTo>
                    <a:pt x="790" y="177"/>
                    <a:pt x="790" y="177"/>
                    <a:pt x="790" y="177"/>
                  </a:cubicBezTo>
                  <a:cubicBezTo>
                    <a:pt x="793" y="175"/>
                    <a:pt x="793" y="175"/>
                    <a:pt x="793" y="175"/>
                  </a:cubicBezTo>
                  <a:cubicBezTo>
                    <a:pt x="790" y="175"/>
                    <a:pt x="790" y="175"/>
                    <a:pt x="790" y="175"/>
                  </a:cubicBezTo>
                  <a:cubicBezTo>
                    <a:pt x="790" y="176"/>
                    <a:pt x="790" y="176"/>
                    <a:pt x="790" y="177"/>
                  </a:cubicBezTo>
                  <a:cubicBezTo>
                    <a:pt x="793" y="175"/>
                    <a:pt x="793" y="175"/>
                    <a:pt x="793" y="175"/>
                  </a:cubicBezTo>
                  <a:cubicBezTo>
                    <a:pt x="790" y="175"/>
                    <a:pt x="790" y="175"/>
                    <a:pt x="790" y="175"/>
                  </a:cubicBezTo>
                  <a:cubicBezTo>
                    <a:pt x="793" y="175"/>
                    <a:pt x="793" y="175"/>
                    <a:pt x="793" y="175"/>
                  </a:cubicBezTo>
                  <a:cubicBezTo>
                    <a:pt x="790" y="173"/>
                    <a:pt x="790" y="173"/>
                    <a:pt x="790" y="173"/>
                  </a:cubicBezTo>
                  <a:cubicBezTo>
                    <a:pt x="790" y="174"/>
                    <a:pt x="790" y="174"/>
                    <a:pt x="790" y="175"/>
                  </a:cubicBezTo>
                  <a:cubicBezTo>
                    <a:pt x="793" y="175"/>
                    <a:pt x="793" y="175"/>
                    <a:pt x="793" y="175"/>
                  </a:cubicBezTo>
                  <a:cubicBezTo>
                    <a:pt x="790" y="173"/>
                    <a:pt x="790" y="173"/>
                    <a:pt x="790" y="173"/>
                  </a:cubicBezTo>
                  <a:cubicBezTo>
                    <a:pt x="793" y="175"/>
                    <a:pt x="793" y="175"/>
                    <a:pt x="793" y="175"/>
                  </a:cubicBezTo>
                  <a:cubicBezTo>
                    <a:pt x="795" y="172"/>
                    <a:pt x="795" y="172"/>
                    <a:pt x="795" y="172"/>
                  </a:cubicBezTo>
                  <a:cubicBezTo>
                    <a:pt x="795" y="172"/>
                    <a:pt x="723" y="129"/>
                    <a:pt x="649" y="87"/>
                  </a:cubicBezTo>
                  <a:cubicBezTo>
                    <a:pt x="612" y="66"/>
                    <a:pt x="574" y="45"/>
                    <a:pt x="545" y="29"/>
                  </a:cubicBezTo>
                  <a:cubicBezTo>
                    <a:pt x="531" y="21"/>
                    <a:pt x="518" y="14"/>
                    <a:pt x="509" y="10"/>
                  </a:cubicBezTo>
                  <a:cubicBezTo>
                    <a:pt x="505" y="7"/>
                    <a:pt x="501" y="6"/>
                    <a:pt x="498" y="4"/>
                  </a:cubicBezTo>
                  <a:cubicBezTo>
                    <a:pt x="497" y="4"/>
                    <a:pt x="496" y="3"/>
                    <a:pt x="495" y="3"/>
                  </a:cubicBezTo>
                  <a:cubicBezTo>
                    <a:pt x="494" y="3"/>
                    <a:pt x="494" y="2"/>
                    <a:pt x="493" y="2"/>
                  </a:cubicBezTo>
                  <a:cubicBezTo>
                    <a:pt x="493" y="2"/>
                    <a:pt x="492" y="2"/>
                    <a:pt x="491" y="2"/>
                  </a:cubicBezTo>
                  <a:cubicBezTo>
                    <a:pt x="491" y="2"/>
                    <a:pt x="490" y="2"/>
                    <a:pt x="490" y="2"/>
                  </a:cubicBezTo>
                  <a:cubicBezTo>
                    <a:pt x="489" y="2"/>
                    <a:pt x="488" y="3"/>
                    <a:pt x="488" y="4"/>
                  </a:cubicBezTo>
                  <a:cubicBezTo>
                    <a:pt x="491" y="6"/>
                    <a:pt x="491" y="6"/>
                    <a:pt x="491" y="6"/>
                  </a:cubicBezTo>
                  <a:cubicBezTo>
                    <a:pt x="488" y="4"/>
                    <a:pt x="488" y="4"/>
                    <a:pt x="488" y="4"/>
                  </a:cubicBezTo>
                  <a:cubicBezTo>
                    <a:pt x="487" y="5"/>
                    <a:pt x="487" y="5"/>
                    <a:pt x="487" y="6"/>
                  </a:cubicBezTo>
                  <a:cubicBezTo>
                    <a:pt x="487" y="7"/>
                    <a:pt x="487" y="8"/>
                    <a:pt x="488" y="8"/>
                  </a:cubicBezTo>
                  <a:cubicBezTo>
                    <a:pt x="488" y="9"/>
                    <a:pt x="488" y="9"/>
                    <a:pt x="489" y="10"/>
                  </a:cubicBezTo>
                  <a:cubicBezTo>
                    <a:pt x="489" y="10"/>
                    <a:pt x="490" y="11"/>
                    <a:pt x="491" y="12"/>
                  </a:cubicBezTo>
                  <a:cubicBezTo>
                    <a:pt x="495" y="15"/>
                    <a:pt x="502" y="19"/>
                    <a:pt x="513" y="26"/>
                  </a:cubicBezTo>
                  <a:cubicBezTo>
                    <a:pt x="548" y="49"/>
                    <a:pt x="618" y="91"/>
                    <a:pt x="679" y="128"/>
                  </a:cubicBezTo>
                  <a:cubicBezTo>
                    <a:pt x="709" y="147"/>
                    <a:pt x="737" y="164"/>
                    <a:pt x="758" y="176"/>
                  </a:cubicBezTo>
                  <a:cubicBezTo>
                    <a:pt x="768" y="183"/>
                    <a:pt x="776" y="188"/>
                    <a:pt x="782" y="192"/>
                  </a:cubicBezTo>
                  <a:cubicBezTo>
                    <a:pt x="785" y="194"/>
                    <a:pt x="787" y="195"/>
                    <a:pt x="789" y="196"/>
                  </a:cubicBezTo>
                  <a:cubicBezTo>
                    <a:pt x="789" y="197"/>
                    <a:pt x="790" y="197"/>
                    <a:pt x="790" y="197"/>
                  </a:cubicBezTo>
                  <a:cubicBezTo>
                    <a:pt x="790" y="197"/>
                    <a:pt x="790" y="197"/>
                    <a:pt x="790" y="197"/>
                  </a:cubicBezTo>
                  <a:cubicBezTo>
                    <a:pt x="790" y="197"/>
                    <a:pt x="790" y="197"/>
                    <a:pt x="790" y="197"/>
                  </a:cubicBezTo>
                  <a:cubicBezTo>
                    <a:pt x="792" y="196"/>
                    <a:pt x="792" y="196"/>
                    <a:pt x="792" y="196"/>
                  </a:cubicBezTo>
                  <a:cubicBezTo>
                    <a:pt x="790" y="197"/>
                    <a:pt x="790" y="197"/>
                    <a:pt x="790" y="197"/>
                  </a:cubicBezTo>
                  <a:cubicBezTo>
                    <a:pt x="790" y="197"/>
                    <a:pt x="790" y="197"/>
                    <a:pt x="790" y="197"/>
                  </a:cubicBezTo>
                  <a:cubicBezTo>
                    <a:pt x="792" y="196"/>
                    <a:pt x="792" y="196"/>
                    <a:pt x="792" y="196"/>
                  </a:cubicBezTo>
                  <a:cubicBezTo>
                    <a:pt x="790" y="197"/>
                    <a:pt x="790" y="197"/>
                    <a:pt x="790" y="197"/>
                  </a:cubicBezTo>
                  <a:cubicBezTo>
                    <a:pt x="793" y="195"/>
                    <a:pt x="793" y="195"/>
                    <a:pt x="793" y="195"/>
                  </a:cubicBezTo>
                  <a:cubicBezTo>
                    <a:pt x="790" y="197"/>
                    <a:pt x="790" y="197"/>
                    <a:pt x="790" y="197"/>
                  </a:cubicBezTo>
                  <a:cubicBezTo>
                    <a:pt x="790" y="197"/>
                    <a:pt x="790" y="197"/>
                    <a:pt x="790" y="197"/>
                  </a:cubicBezTo>
                  <a:cubicBezTo>
                    <a:pt x="793" y="195"/>
                    <a:pt x="793" y="195"/>
                    <a:pt x="793" y="195"/>
                  </a:cubicBezTo>
                  <a:cubicBezTo>
                    <a:pt x="790" y="197"/>
                    <a:pt x="790" y="197"/>
                    <a:pt x="790" y="197"/>
                  </a:cubicBezTo>
                  <a:cubicBezTo>
                    <a:pt x="793" y="195"/>
                    <a:pt x="793" y="195"/>
                    <a:pt x="793" y="195"/>
                  </a:cubicBezTo>
                  <a:cubicBezTo>
                    <a:pt x="789" y="195"/>
                    <a:pt x="789" y="195"/>
                    <a:pt x="789" y="195"/>
                  </a:cubicBezTo>
                  <a:cubicBezTo>
                    <a:pt x="789" y="196"/>
                    <a:pt x="790" y="196"/>
                    <a:pt x="790" y="197"/>
                  </a:cubicBezTo>
                  <a:cubicBezTo>
                    <a:pt x="793" y="195"/>
                    <a:pt x="793" y="195"/>
                    <a:pt x="793" y="195"/>
                  </a:cubicBezTo>
                  <a:cubicBezTo>
                    <a:pt x="789" y="195"/>
                    <a:pt x="789" y="195"/>
                    <a:pt x="789" y="195"/>
                  </a:cubicBezTo>
                  <a:cubicBezTo>
                    <a:pt x="793" y="195"/>
                    <a:pt x="793" y="195"/>
                    <a:pt x="793" y="195"/>
                  </a:cubicBezTo>
                  <a:cubicBezTo>
                    <a:pt x="790" y="193"/>
                    <a:pt x="790" y="193"/>
                    <a:pt x="790" y="193"/>
                  </a:cubicBezTo>
                  <a:cubicBezTo>
                    <a:pt x="790" y="194"/>
                    <a:pt x="789" y="194"/>
                    <a:pt x="789" y="195"/>
                  </a:cubicBezTo>
                  <a:cubicBezTo>
                    <a:pt x="793" y="195"/>
                    <a:pt x="793" y="195"/>
                    <a:pt x="793" y="195"/>
                  </a:cubicBezTo>
                  <a:cubicBezTo>
                    <a:pt x="790" y="193"/>
                    <a:pt x="790" y="193"/>
                    <a:pt x="790" y="193"/>
                  </a:cubicBezTo>
                  <a:cubicBezTo>
                    <a:pt x="793" y="195"/>
                    <a:pt x="793" y="195"/>
                    <a:pt x="793" y="195"/>
                  </a:cubicBezTo>
                  <a:cubicBezTo>
                    <a:pt x="790" y="193"/>
                    <a:pt x="790" y="193"/>
                    <a:pt x="790" y="193"/>
                  </a:cubicBezTo>
                  <a:cubicBezTo>
                    <a:pt x="793" y="195"/>
                    <a:pt x="793" y="195"/>
                    <a:pt x="793" y="195"/>
                  </a:cubicBezTo>
                  <a:cubicBezTo>
                    <a:pt x="792" y="191"/>
                    <a:pt x="792" y="191"/>
                    <a:pt x="792" y="191"/>
                  </a:cubicBezTo>
                  <a:cubicBezTo>
                    <a:pt x="791" y="192"/>
                    <a:pt x="791" y="192"/>
                    <a:pt x="790" y="193"/>
                  </a:cubicBezTo>
                  <a:cubicBezTo>
                    <a:pt x="793" y="195"/>
                    <a:pt x="793" y="195"/>
                    <a:pt x="793" y="195"/>
                  </a:cubicBezTo>
                  <a:cubicBezTo>
                    <a:pt x="792" y="191"/>
                    <a:pt x="792" y="191"/>
                    <a:pt x="792" y="191"/>
                  </a:cubicBezTo>
                  <a:cubicBezTo>
                    <a:pt x="793" y="195"/>
                    <a:pt x="793" y="195"/>
                    <a:pt x="793" y="195"/>
                  </a:cubicBezTo>
                  <a:cubicBezTo>
                    <a:pt x="793" y="191"/>
                    <a:pt x="793" y="191"/>
                    <a:pt x="793" y="191"/>
                  </a:cubicBezTo>
                  <a:cubicBezTo>
                    <a:pt x="793" y="191"/>
                    <a:pt x="793" y="191"/>
                    <a:pt x="792" y="191"/>
                  </a:cubicBezTo>
                  <a:cubicBezTo>
                    <a:pt x="793" y="195"/>
                    <a:pt x="793" y="195"/>
                    <a:pt x="793" y="195"/>
                  </a:cubicBezTo>
                  <a:cubicBezTo>
                    <a:pt x="793" y="191"/>
                    <a:pt x="793" y="191"/>
                    <a:pt x="793" y="191"/>
                  </a:cubicBezTo>
                  <a:cubicBezTo>
                    <a:pt x="793" y="193"/>
                    <a:pt x="793" y="193"/>
                    <a:pt x="793" y="193"/>
                  </a:cubicBezTo>
                  <a:cubicBezTo>
                    <a:pt x="794" y="191"/>
                    <a:pt x="794" y="191"/>
                    <a:pt x="794" y="191"/>
                  </a:cubicBezTo>
                  <a:cubicBezTo>
                    <a:pt x="793" y="191"/>
                    <a:pt x="793" y="191"/>
                    <a:pt x="793" y="191"/>
                  </a:cubicBezTo>
                  <a:cubicBezTo>
                    <a:pt x="793" y="193"/>
                    <a:pt x="793" y="193"/>
                    <a:pt x="793" y="193"/>
                  </a:cubicBezTo>
                  <a:cubicBezTo>
                    <a:pt x="794" y="191"/>
                    <a:pt x="794" y="191"/>
                    <a:pt x="794" y="191"/>
                  </a:cubicBezTo>
                  <a:cubicBezTo>
                    <a:pt x="793" y="191"/>
                    <a:pt x="793" y="191"/>
                    <a:pt x="793" y="191"/>
                  </a:cubicBezTo>
                  <a:cubicBezTo>
                    <a:pt x="794" y="191"/>
                    <a:pt x="794" y="191"/>
                    <a:pt x="794" y="191"/>
                  </a:cubicBezTo>
                  <a:cubicBezTo>
                    <a:pt x="794" y="191"/>
                    <a:pt x="794" y="191"/>
                    <a:pt x="794" y="191"/>
                  </a:cubicBezTo>
                  <a:cubicBezTo>
                    <a:pt x="793" y="191"/>
                    <a:pt x="793" y="191"/>
                    <a:pt x="793" y="191"/>
                  </a:cubicBezTo>
                  <a:cubicBezTo>
                    <a:pt x="794" y="191"/>
                    <a:pt x="794" y="191"/>
                    <a:pt x="794" y="191"/>
                  </a:cubicBezTo>
                  <a:cubicBezTo>
                    <a:pt x="793" y="191"/>
                    <a:pt x="793" y="191"/>
                    <a:pt x="792" y="190"/>
                  </a:cubicBezTo>
                  <a:cubicBezTo>
                    <a:pt x="788" y="189"/>
                    <a:pt x="780" y="184"/>
                    <a:pt x="768" y="178"/>
                  </a:cubicBezTo>
                  <a:cubicBezTo>
                    <a:pt x="730" y="157"/>
                    <a:pt x="655" y="112"/>
                    <a:pt x="590" y="73"/>
                  </a:cubicBezTo>
                  <a:cubicBezTo>
                    <a:pt x="557" y="54"/>
                    <a:pt x="527" y="36"/>
                    <a:pt x="505" y="22"/>
                  </a:cubicBezTo>
                  <a:cubicBezTo>
                    <a:pt x="494" y="16"/>
                    <a:pt x="485" y="10"/>
                    <a:pt x="479" y="7"/>
                  </a:cubicBezTo>
                  <a:cubicBezTo>
                    <a:pt x="476" y="5"/>
                    <a:pt x="473" y="3"/>
                    <a:pt x="472" y="2"/>
                  </a:cubicBezTo>
                  <a:cubicBezTo>
                    <a:pt x="471" y="2"/>
                    <a:pt x="470" y="1"/>
                    <a:pt x="470" y="1"/>
                  </a:cubicBezTo>
                  <a:cubicBezTo>
                    <a:pt x="469" y="1"/>
                    <a:pt x="469" y="1"/>
                    <a:pt x="469" y="1"/>
                  </a:cubicBezTo>
                  <a:cubicBezTo>
                    <a:pt x="469" y="1"/>
                    <a:pt x="469" y="1"/>
                    <a:pt x="469" y="1"/>
                  </a:cubicBezTo>
                  <a:cubicBezTo>
                    <a:pt x="468" y="1"/>
                    <a:pt x="468" y="1"/>
                    <a:pt x="468" y="1"/>
                  </a:cubicBezTo>
                  <a:cubicBezTo>
                    <a:pt x="468" y="0"/>
                    <a:pt x="468" y="0"/>
                    <a:pt x="468" y="0"/>
                  </a:cubicBezTo>
                  <a:cubicBezTo>
                    <a:pt x="468" y="0"/>
                    <a:pt x="468" y="0"/>
                    <a:pt x="467" y="0"/>
                  </a:cubicBezTo>
                  <a:cubicBezTo>
                    <a:pt x="465" y="0"/>
                    <a:pt x="464" y="1"/>
                    <a:pt x="463" y="3"/>
                  </a:cubicBezTo>
                  <a:cubicBezTo>
                    <a:pt x="463" y="5"/>
                    <a:pt x="463" y="7"/>
                    <a:pt x="465" y="7"/>
                  </a:cubicBezTo>
                  <a:cubicBezTo>
                    <a:pt x="611" y="99"/>
                    <a:pt x="611" y="99"/>
                    <a:pt x="611" y="99"/>
                  </a:cubicBezTo>
                  <a:cubicBezTo>
                    <a:pt x="443" y="2"/>
                    <a:pt x="443" y="2"/>
                    <a:pt x="443" y="2"/>
                  </a:cubicBezTo>
                  <a:cubicBezTo>
                    <a:pt x="442" y="1"/>
                    <a:pt x="439" y="2"/>
                    <a:pt x="438" y="4"/>
                  </a:cubicBezTo>
                  <a:cubicBezTo>
                    <a:pt x="437" y="6"/>
                    <a:pt x="438" y="8"/>
                    <a:pt x="440" y="9"/>
                  </a:cubicBezTo>
                  <a:cubicBezTo>
                    <a:pt x="440" y="9"/>
                    <a:pt x="445" y="12"/>
                    <a:pt x="455" y="18"/>
                  </a:cubicBezTo>
                  <a:cubicBezTo>
                    <a:pt x="488" y="38"/>
                    <a:pt x="572" y="88"/>
                    <a:pt x="647" y="135"/>
                  </a:cubicBezTo>
                  <a:cubicBezTo>
                    <a:pt x="685" y="158"/>
                    <a:pt x="720" y="180"/>
                    <a:pt x="746" y="197"/>
                  </a:cubicBezTo>
                  <a:cubicBezTo>
                    <a:pt x="759" y="205"/>
                    <a:pt x="770" y="212"/>
                    <a:pt x="777" y="218"/>
                  </a:cubicBezTo>
                  <a:cubicBezTo>
                    <a:pt x="781" y="220"/>
                    <a:pt x="784" y="222"/>
                    <a:pt x="786" y="224"/>
                  </a:cubicBezTo>
                  <a:cubicBezTo>
                    <a:pt x="787" y="225"/>
                    <a:pt x="787" y="225"/>
                    <a:pt x="788" y="225"/>
                  </a:cubicBezTo>
                  <a:cubicBezTo>
                    <a:pt x="788" y="226"/>
                    <a:pt x="788" y="226"/>
                    <a:pt x="788" y="226"/>
                  </a:cubicBezTo>
                  <a:cubicBezTo>
                    <a:pt x="788" y="226"/>
                    <a:pt x="788" y="226"/>
                    <a:pt x="788" y="226"/>
                  </a:cubicBezTo>
                  <a:cubicBezTo>
                    <a:pt x="789" y="225"/>
                    <a:pt x="789" y="225"/>
                    <a:pt x="789" y="225"/>
                  </a:cubicBezTo>
                  <a:cubicBezTo>
                    <a:pt x="788" y="225"/>
                    <a:pt x="788" y="225"/>
                    <a:pt x="788" y="225"/>
                  </a:cubicBezTo>
                  <a:cubicBezTo>
                    <a:pt x="788" y="226"/>
                    <a:pt x="788" y="226"/>
                    <a:pt x="788" y="226"/>
                  </a:cubicBezTo>
                  <a:cubicBezTo>
                    <a:pt x="789" y="225"/>
                    <a:pt x="789" y="225"/>
                    <a:pt x="789" y="225"/>
                  </a:cubicBezTo>
                  <a:cubicBezTo>
                    <a:pt x="788" y="225"/>
                    <a:pt x="788" y="225"/>
                    <a:pt x="788" y="225"/>
                  </a:cubicBezTo>
                  <a:cubicBezTo>
                    <a:pt x="791" y="224"/>
                    <a:pt x="791" y="224"/>
                    <a:pt x="791" y="224"/>
                  </a:cubicBezTo>
                  <a:cubicBezTo>
                    <a:pt x="787" y="224"/>
                    <a:pt x="787" y="224"/>
                    <a:pt x="787" y="224"/>
                  </a:cubicBezTo>
                  <a:cubicBezTo>
                    <a:pt x="787" y="225"/>
                    <a:pt x="788" y="225"/>
                    <a:pt x="788" y="225"/>
                  </a:cubicBezTo>
                  <a:cubicBezTo>
                    <a:pt x="791" y="224"/>
                    <a:pt x="791" y="224"/>
                    <a:pt x="791" y="224"/>
                  </a:cubicBezTo>
                  <a:cubicBezTo>
                    <a:pt x="787" y="224"/>
                    <a:pt x="787" y="224"/>
                    <a:pt x="787" y="224"/>
                  </a:cubicBezTo>
                  <a:cubicBezTo>
                    <a:pt x="791" y="224"/>
                    <a:pt x="791" y="224"/>
                    <a:pt x="791" y="224"/>
                  </a:cubicBezTo>
                  <a:cubicBezTo>
                    <a:pt x="788" y="222"/>
                    <a:pt x="788" y="222"/>
                    <a:pt x="788" y="222"/>
                  </a:cubicBezTo>
                  <a:cubicBezTo>
                    <a:pt x="788" y="223"/>
                    <a:pt x="787" y="223"/>
                    <a:pt x="787" y="224"/>
                  </a:cubicBezTo>
                  <a:cubicBezTo>
                    <a:pt x="791" y="224"/>
                    <a:pt x="791" y="224"/>
                    <a:pt x="791" y="224"/>
                  </a:cubicBezTo>
                  <a:cubicBezTo>
                    <a:pt x="788" y="222"/>
                    <a:pt x="788" y="222"/>
                    <a:pt x="788" y="222"/>
                  </a:cubicBezTo>
                  <a:cubicBezTo>
                    <a:pt x="791" y="224"/>
                    <a:pt x="791" y="224"/>
                    <a:pt x="791" y="224"/>
                  </a:cubicBezTo>
                  <a:cubicBezTo>
                    <a:pt x="793" y="221"/>
                    <a:pt x="793" y="221"/>
                    <a:pt x="793" y="221"/>
                  </a:cubicBezTo>
                  <a:cubicBezTo>
                    <a:pt x="414" y="3"/>
                    <a:pt x="414" y="3"/>
                    <a:pt x="414" y="3"/>
                  </a:cubicBezTo>
                  <a:cubicBezTo>
                    <a:pt x="412" y="1"/>
                    <a:pt x="409" y="2"/>
                    <a:pt x="408" y="4"/>
                  </a:cubicBezTo>
                  <a:cubicBezTo>
                    <a:pt x="408" y="5"/>
                    <a:pt x="408" y="6"/>
                    <a:pt x="408" y="6"/>
                  </a:cubicBezTo>
                  <a:cubicBezTo>
                    <a:pt x="408" y="8"/>
                    <a:pt x="408" y="8"/>
                    <a:pt x="408" y="9"/>
                  </a:cubicBezTo>
                  <a:cubicBezTo>
                    <a:pt x="409" y="10"/>
                    <a:pt x="410" y="11"/>
                    <a:pt x="411" y="12"/>
                  </a:cubicBezTo>
                  <a:cubicBezTo>
                    <a:pt x="413" y="15"/>
                    <a:pt x="417" y="17"/>
                    <a:pt x="421" y="21"/>
                  </a:cubicBezTo>
                  <a:cubicBezTo>
                    <a:pt x="438" y="33"/>
                    <a:pt x="469" y="53"/>
                    <a:pt x="507" y="77"/>
                  </a:cubicBezTo>
                  <a:cubicBezTo>
                    <a:pt x="620" y="147"/>
                    <a:pt x="791" y="248"/>
                    <a:pt x="791" y="248"/>
                  </a:cubicBezTo>
                  <a:cubicBezTo>
                    <a:pt x="793" y="244"/>
                    <a:pt x="793" y="244"/>
                    <a:pt x="793" y="244"/>
                  </a:cubicBezTo>
                  <a:cubicBezTo>
                    <a:pt x="793" y="240"/>
                    <a:pt x="793" y="240"/>
                    <a:pt x="793" y="240"/>
                  </a:cubicBezTo>
                  <a:cubicBezTo>
                    <a:pt x="793" y="244"/>
                    <a:pt x="793" y="244"/>
                    <a:pt x="793" y="244"/>
                  </a:cubicBezTo>
                  <a:cubicBezTo>
                    <a:pt x="794" y="241"/>
                    <a:pt x="794" y="241"/>
                    <a:pt x="794" y="241"/>
                  </a:cubicBezTo>
                  <a:cubicBezTo>
                    <a:pt x="794" y="241"/>
                    <a:pt x="794" y="240"/>
                    <a:pt x="793" y="240"/>
                  </a:cubicBezTo>
                  <a:cubicBezTo>
                    <a:pt x="793" y="244"/>
                    <a:pt x="793" y="244"/>
                    <a:pt x="793" y="244"/>
                  </a:cubicBezTo>
                  <a:cubicBezTo>
                    <a:pt x="794" y="241"/>
                    <a:pt x="794" y="241"/>
                    <a:pt x="794" y="241"/>
                  </a:cubicBezTo>
                  <a:cubicBezTo>
                    <a:pt x="793" y="244"/>
                    <a:pt x="793" y="244"/>
                    <a:pt x="793" y="244"/>
                  </a:cubicBezTo>
                  <a:cubicBezTo>
                    <a:pt x="795" y="241"/>
                    <a:pt x="795" y="241"/>
                    <a:pt x="795" y="241"/>
                  </a:cubicBezTo>
                  <a:cubicBezTo>
                    <a:pt x="794" y="241"/>
                    <a:pt x="794" y="241"/>
                    <a:pt x="794" y="241"/>
                  </a:cubicBezTo>
                  <a:cubicBezTo>
                    <a:pt x="793" y="244"/>
                    <a:pt x="793" y="244"/>
                    <a:pt x="793" y="244"/>
                  </a:cubicBezTo>
                  <a:cubicBezTo>
                    <a:pt x="795" y="241"/>
                    <a:pt x="795" y="241"/>
                    <a:pt x="795" y="241"/>
                  </a:cubicBezTo>
                  <a:cubicBezTo>
                    <a:pt x="794" y="242"/>
                    <a:pt x="794" y="242"/>
                    <a:pt x="794" y="242"/>
                  </a:cubicBezTo>
                  <a:cubicBezTo>
                    <a:pt x="795" y="241"/>
                    <a:pt x="795" y="241"/>
                    <a:pt x="795" y="241"/>
                  </a:cubicBezTo>
                  <a:cubicBezTo>
                    <a:pt x="795" y="241"/>
                    <a:pt x="795" y="241"/>
                    <a:pt x="795" y="241"/>
                  </a:cubicBezTo>
                  <a:cubicBezTo>
                    <a:pt x="794" y="242"/>
                    <a:pt x="794" y="242"/>
                    <a:pt x="794" y="242"/>
                  </a:cubicBezTo>
                  <a:cubicBezTo>
                    <a:pt x="795" y="241"/>
                    <a:pt x="795" y="241"/>
                    <a:pt x="795" y="241"/>
                  </a:cubicBezTo>
                  <a:cubicBezTo>
                    <a:pt x="795" y="241"/>
                    <a:pt x="794" y="240"/>
                    <a:pt x="793" y="240"/>
                  </a:cubicBezTo>
                  <a:cubicBezTo>
                    <a:pt x="778" y="231"/>
                    <a:pt x="681" y="172"/>
                    <a:pt x="587" y="115"/>
                  </a:cubicBezTo>
                  <a:cubicBezTo>
                    <a:pt x="539" y="86"/>
                    <a:pt x="493" y="58"/>
                    <a:pt x="457" y="37"/>
                  </a:cubicBezTo>
                  <a:cubicBezTo>
                    <a:pt x="439" y="27"/>
                    <a:pt x="424" y="18"/>
                    <a:pt x="413" y="12"/>
                  </a:cubicBezTo>
                  <a:cubicBezTo>
                    <a:pt x="407" y="9"/>
                    <a:pt x="403" y="7"/>
                    <a:pt x="400" y="5"/>
                  </a:cubicBezTo>
                  <a:cubicBezTo>
                    <a:pt x="398" y="4"/>
                    <a:pt x="396" y="4"/>
                    <a:pt x="395" y="3"/>
                  </a:cubicBezTo>
                  <a:cubicBezTo>
                    <a:pt x="395" y="3"/>
                    <a:pt x="394" y="3"/>
                    <a:pt x="394" y="3"/>
                  </a:cubicBezTo>
                  <a:cubicBezTo>
                    <a:pt x="393" y="3"/>
                    <a:pt x="393" y="2"/>
                    <a:pt x="392" y="2"/>
                  </a:cubicBezTo>
                  <a:cubicBezTo>
                    <a:pt x="391" y="2"/>
                    <a:pt x="391" y="2"/>
                    <a:pt x="390" y="3"/>
                  </a:cubicBezTo>
                  <a:cubicBezTo>
                    <a:pt x="390" y="3"/>
                    <a:pt x="389" y="3"/>
                    <a:pt x="388" y="4"/>
                  </a:cubicBezTo>
                  <a:cubicBezTo>
                    <a:pt x="387" y="6"/>
                    <a:pt x="388" y="8"/>
                    <a:pt x="389" y="10"/>
                  </a:cubicBezTo>
                  <a:cubicBezTo>
                    <a:pt x="794" y="262"/>
                    <a:pt x="794" y="262"/>
                    <a:pt x="794" y="262"/>
                  </a:cubicBezTo>
                  <a:cubicBezTo>
                    <a:pt x="796" y="259"/>
                    <a:pt x="796" y="259"/>
                    <a:pt x="796" y="259"/>
                  </a:cubicBezTo>
                  <a:cubicBezTo>
                    <a:pt x="798" y="256"/>
                    <a:pt x="798" y="256"/>
                    <a:pt x="798" y="256"/>
                  </a:cubicBezTo>
                  <a:cubicBezTo>
                    <a:pt x="798" y="256"/>
                    <a:pt x="691" y="193"/>
                    <a:pt x="584" y="130"/>
                  </a:cubicBezTo>
                  <a:cubicBezTo>
                    <a:pt x="530" y="98"/>
                    <a:pt x="477" y="67"/>
                    <a:pt x="436" y="43"/>
                  </a:cubicBezTo>
                  <a:cubicBezTo>
                    <a:pt x="416" y="31"/>
                    <a:pt x="399" y="21"/>
                    <a:pt x="387" y="14"/>
                  </a:cubicBezTo>
                  <a:cubicBezTo>
                    <a:pt x="381" y="11"/>
                    <a:pt x="376" y="8"/>
                    <a:pt x="373" y="6"/>
                  </a:cubicBezTo>
                  <a:cubicBezTo>
                    <a:pt x="371" y="5"/>
                    <a:pt x="370" y="5"/>
                    <a:pt x="369" y="4"/>
                  </a:cubicBezTo>
                  <a:cubicBezTo>
                    <a:pt x="369" y="4"/>
                    <a:pt x="368" y="4"/>
                    <a:pt x="368" y="4"/>
                  </a:cubicBezTo>
                  <a:cubicBezTo>
                    <a:pt x="367" y="3"/>
                    <a:pt x="367" y="3"/>
                    <a:pt x="367" y="3"/>
                  </a:cubicBezTo>
                  <a:cubicBezTo>
                    <a:pt x="367" y="3"/>
                    <a:pt x="367" y="3"/>
                    <a:pt x="367" y="3"/>
                  </a:cubicBezTo>
                  <a:cubicBezTo>
                    <a:pt x="367" y="3"/>
                    <a:pt x="367" y="3"/>
                    <a:pt x="366" y="3"/>
                  </a:cubicBezTo>
                  <a:cubicBezTo>
                    <a:pt x="366" y="3"/>
                    <a:pt x="365" y="3"/>
                    <a:pt x="365" y="3"/>
                  </a:cubicBezTo>
                  <a:cubicBezTo>
                    <a:pt x="364" y="3"/>
                    <a:pt x="363" y="4"/>
                    <a:pt x="363" y="5"/>
                  </a:cubicBezTo>
                  <a:cubicBezTo>
                    <a:pt x="361" y="7"/>
                    <a:pt x="362" y="9"/>
                    <a:pt x="364" y="10"/>
                  </a:cubicBezTo>
                  <a:cubicBezTo>
                    <a:pt x="364" y="10"/>
                    <a:pt x="470" y="74"/>
                    <a:pt x="576" y="139"/>
                  </a:cubicBezTo>
                  <a:cubicBezTo>
                    <a:pt x="628" y="171"/>
                    <a:pt x="681" y="204"/>
                    <a:pt x="721" y="229"/>
                  </a:cubicBezTo>
                  <a:cubicBezTo>
                    <a:pt x="741" y="242"/>
                    <a:pt x="757" y="252"/>
                    <a:pt x="769" y="260"/>
                  </a:cubicBezTo>
                  <a:cubicBezTo>
                    <a:pt x="775" y="264"/>
                    <a:pt x="779" y="267"/>
                    <a:pt x="782" y="270"/>
                  </a:cubicBezTo>
                  <a:cubicBezTo>
                    <a:pt x="784" y="271"/>
                    <a:pt x="785" y="272"/>
                    <a:pt x="785" y="272"/>
                  </a:cubicBezTo>
                  <a:cubicBezTo>
                    <a:pt x="786" y="273"/>
                    <a:pt x="786" y="273"/>
                    <a:pt x="786" y="273"/>
                  </a:cubicBezTo>
                  <a:cubicBezTo>
                    <a:pt x="787" y="272"/>
                    <a:pt x="787" y="272"/>
                    <a:pt x="787" y="272"/>
                  </a:cubicBezTo>
                  <a:cubicBezTo>
                    <a:pt x="786" y="273"/>
                    <a:pt x="786" y="273"/>
                    <a:pt x="786" y="273"/>
                  </a:cubicBezTo>
                  <a:cubicBezTo>
                    <a:pt x="786" y="273"/>
                    <a:pt x="786" y="273"/>
                    <a:pt x="786" y="273"/>
                  </a:cubicBezTo>
                  <a:cubicBezTo>
                    <a:pt x="787" y="272"/>
                    <a:pt x="787" y="272"/>
                    <a:pt x="787" y="272"/>
                  </a:cubicBezTo>
                  <a:cubicBezTo>
                    <a:pt x="786" y="273"/>
                    <a:pt x="786" y="273"/>
                    <a:pt x="786" y="273"/>
                  </a:cubicBezTo>
                  <a:cubicBezTo>
                    <a:pt x="789" y="271"/>
                    <a:pt x="789" y="271"/>
                    <a:pt x="789" y="271"/>
                  </a:cubicBezTo>
                  <a:cubicBezTo>
                    <a:pt x="785" y="271"/>
                    <a:pt x="785" y="271"/>
                    <a:pt x="785" y="271"/>
                  </a:cubicBezTo>
                  <a:cubicBezTo>
                    <a:pt x="785" y="272"/>
                    <a:pt x="786" y="272"/>
                    <a:pt x="786" y="273"/>
                  </a:cubicBezTo>
                  <a:cubicBezTo>
                    <a:pt x="789" y="271"/>
                    <a:pt x="789" y="271"/>
                    <a:pt x="789" y="271"/>
                  </a:cubicBezTo>
                  <a:cubicBezTo>
                    <a:pt x="785" y="271"/>
                    <a:pt x="785" y="271"/>
                    <a:pt x="785" y="271"/>
                  </a:cubicBezTo>
                  <a:cubicBezTo>
                    <a:pt x="789" y="271"/>
                    <a:pt x="789" y="271"/>
                    <a:pt x="789" y="271"/>
                  </a:cubicBezTo>
                  <a:cubicBezTo>
                    <a:pt x="786" y="269"/>
                    <a:pt x="786" y="269"/>
                    <a:pt x="786" y="269"/>
                  </a:cubicBezTo>
                  <a:cubicBezTo>
                    <a:pt x="786" y="270"/>
                    <a:pt x="785" y="271"/>
                    <a:pt x="785" y="271"/>
                  </a:cubicBezTo>
                  <a:cubicBezTo>
                    <a:pt x="789" y="271"/>
                    <a:pt x="789" y="271"/>
                    <a:pt x="789" y="271"/>
                  </a:cubicBezTo>
                  <a:cubicBezTo>
                    <a:pt x="786" y="269"/>
                    <a:pt x="786" y="269"/>
                    <a:pt x="786" y="269"/>
                  </a:cubicBezTo>
                  <a:cubicBezTo>
                    <a:pt x="786" y="269"/>
                    <a:pt x="786" y="269"/>
                    <a:pt x="786" y="269"/>
                  </a:cubicBezTo>
                  <a:cubicBezTo>
                    <a:pt x="789" y="271"/>
                    <a:pt x="789" y="271"/>
                    <a:pt x="789" y="271"/>
                  </a:cubicBezTo>
                  <a:cubicBezTo>
                    <a:pt x="788" y="268"/>
                    <a:pt x="788" y="268"/>
                    <a:pt x="788" y="268"/>
                  </a:cubicBezTo>
                  <a:cubicBezTo>
                    <a:pt x="787" y="268"/>
                    <a:pt x="786" y="269"/>
                    <a:pt x="786" y="269"/>
                  </a:cubicBezTo>
                  <a:cubicBezTo>
                    <a:pt x="789" y="271"/>
                    <a:pt x="789" y="271"/>
                    <a:pt x="789" y="271"/>
                  </a:cubicBezTo>
                  <a:cubicBezTo>
                    <a:pt x="788" y="268"/>
                    <a:pt x="788" y="268"/>
                    <a:pt x="788" y="268"/>
                  </a:cubicBezTo>
                  <a:cubicBezTo>
                    <a:pt x="788" y="270"/>
                    <a:pt x="788" y="270"/>
                    <a:pt x="788" y="270"/>
                  </a:cubicBezTo>
                  <a:cubicBezTo>
                    <a:pt x="788" y="268"/>
                    <a:pt x="788" y="268"/>
                    <a:pt x="788" y="268"/>
                  </a:cubicBezTo>
                  <a:cubicBezTo>
                    <a:pt x="788" y="268"/>
                    <a:pt x="788" y="268"/>
                    <a:pt x="788" y="268"/>
                  </a:cubicBezTo>
                  <a:cubicBezTo>
                    <a:pt x="788" y="270"/>
                    <a:pt x="788" y="270"/>
                    <a:pt x="788" y="270"/>
                  </a:cubicBezTo>
                  <a:cubicBezTo>
                    <a:pt x="788" y="268"/>
                    <a:pt x="788" y="268"/>
                    <a:pt x="788" y="268"/>
                  </a:cubicBezTo>
                  <a:cubicBezTo>
                    <a:pt x="788" y="268"/>
                    <a:pt x="787" y="268"/>
                    <a:pt x="786" y="267"/>
                  </a:cubicBezTo>
                  <a:cubicBezTo>
                    <a:pt x="783" y="266"/>
                    <a:pt x="779" y="265"/>
                    <a:pt x="773" y="262"/>
                  </a:cubicBezTo>
                  <a:cubicBezTo>
                    <a:pt x="753" y="252"/>
                    <a:pt x="716" y="231"/>
                    <a:pt x="672" y="205"/>
                  </a:cubicBezTo>
                  <a:cubicBezTo>
                    <a:pt x="606" y="166"/>
                    <a:pt x="524" y="116"/>
                    <a:pt x="459" y="75"/>
                  </a:cubicBezTo>
                  <a:cubicBezTo>
                    <a:pt x="427" y="55"/>
                    <a:pt x="398" y="37"/>
                    <a:pt x="378" y="25"/>
                  </a:cubicBezTo>
                  <a:cubicBezTo>
                    <a:pt x="368" y="18"/>
                    <a:pt x="360" y="13"/>
                    <a:pt x="354" y="10"/>
                  </a:cubicBezTo>
                  <a:cubicBezTo>
                    <a:pt x="348" y="6"/>
                    <a:pt x="345" y="4"/>
                    <a:pt x="345" y="4"/>
                  </a:cubicBezTo>
                  <a:cubicBezTo>
                    <a:pt x="345" y="4"/>
                    <a:pt x="344" y="4"/>
                    <a:pt x="343" y="4"/>
                  </a:cubicBezTo>
                  <a:cubicBezTo>
                    <a:pt x="342" y="4"/>
                    <a:pt x="341" y="5"/>
                    <a:pt x="340" y="6"/>
                  </a:cubicBezTo>
                  <a:cubicBezTo>
                    <a:pt x="340" y="6"/>
                    <a:pt x="339" y="7"/>
                    <a:pt x="339" y="8"/>
                  </a:cubicBezTo>
                  <a:cubicBezTo>
                    <a:pt x="339" y="9"/>
                    <a:pt x="340" y="10"/>
                    <a:pt x="340" y="11"/>
                  </a:cubicBezTo>
                  <a:cubicBezTo>
                    <a:pt x="341" y="12"/>
                    <a:pt x="342" y="13"/>
                    <a:pt x="343" y="15"/>
                  </a:cubicBezTo>
                  <a:cubicBezTo>
                    <a:pt x="346" y="17"/>
                    <a:pt x="350" y="20"/>
                    <a:pt x="355" y="24"/>
                  </a:cubicBezTo>
                  <a:cubicBezTo>
                    <a:pt x="374" y="38"/>
                    <a:pt x="411" y="62"/>
                    <a:pt x="455" y="89"/>
                  </a:cubicBezTo>
                  <a:cubicBezTo>
                    <a:pt x="521" y="129"/>
                    <a:pt x="604" y="179"/>
                    <a:pt x="671" y="218"/>
                  </a:cubicBezTo>
                  <a:cubicBezTo>
                    <a:pt x="705" y="238"/>
                    <a:pt x="734" y="256"/>
                    <a:pt x="755" y="268"/>
                  </a:cubicBezTo>
                  <a:cubicBezTo>
                    <a:pt x="765" y="275"/>
                    <a:pt x="774" y="280"/>
                    <a:pt x="779" y="284"/>
                  </a:cubicBezTo>
                  <a:cubicBezTo>
                    <a:pt x="782" y="285"/>
                    <a:pt x="784" y="287"/>
                    <a:pt x="786" y="288"/>
                  </a:cubicBezTo>
                  <a:cubicBezTo>
                    <a:pt x="786" y="288"/>
                    <a:pt x="787" y="289"/>
                    <a:pt x="787" y="289"/>
                  </a:cubicBezTo>
                  <a:cubicBezTo>
                    <a:pt x="787" y="289"/>
                    <a:pt x="787" y="289"/>
                    <a:pt x="787" y="289"/>
                  </a:cubicBezTo>
                  <a:cubicBezTo>
                    <a:pt x="788" y="288"/>
                    <a:pt x="788" y="288"/>
                    <a:pt x="788" y="288"/>
                  </a:cubicBezTo>
                  <a:cubicBezTo>
                    <a:pt x="787" y="289"/>
                    <a:pt x="787" y="289"/>
                    <a:pt x="787" y="289"/>
                  </a:cubicBezTo>
                  <a:cubicBezTo>
                    <a:pt x="787" y="289"/>
                    <a:pt x="787" y="289"/>
                    <a:pt x="787" y="289"/>
                  </a:cubicBezTo>
                  <a:cubicBezTo>
                    <a:pt x="788" y="288"/>
                    <a:pt x="788" y="288"/>
                    <a:pt x="788" y="288"/>
                  </a:cubicBezTo>
                  <a:cubicBezTo>
                    <a:pt x="787" y="289"/>
                    <a:pt x="787" y="289"/>
                    <a:pt x="787" y="289"/>
                  </a:cubicBezTo>
                  <a:cubicBezTo>
                    <a:pt x="790" y="287"/>
                    <a:pt x="790" y="287"/>
                    <a:pt x="790" y="287"/>
                  </a:cubicBezTo>
                  <a:cubicBezTo>
                    <a:pt x="786" y="287"/>
                    <a:pt x="786" y="287"/>
                    <a:pt x="786" y="287"/>
                  </a:cubicBezTo>
                  <a:cubicBezTo>
                    <a:pt x="786" y="288"/>
                    <a:pt x="787" y="289"/>
                    <a:pt x="787" y="289"/>
                  </a:cubicBezTo>
                  <a:cubicBezTo>
                    <a:pt x="790" y="287"/>
                    <a:pt x="790" y="287"/>
                    <a:pt x="790" y="287"/>
                  </a:cubicBezTo>
                  <a:cubicBezTo>
                    <a:pt x="786" y="287"/>
                    <a:pt x="786" y="287"/>
                    <a:pt x="786" y="287"/>
                  </a:cubicBezTo>
                  <a:cubicBezTo>
                    <a:pt x="790" y="287"/>
                    <a:pt x="790" y="287"/>
                    <a:pt x="790" y="287"/>
                  </a:cubicBezTo>
                  <a:cubicBezTo>
                    <a:pt x="787" y="285"/>
                    <a:pt x="787" y="285"/>
                    <a:pt x="787" y="285"/>
                  </a:cubicBezTo>
                  <a:cubicBezTo>
                    <a:pt x="787" y="285"/>
                    <a:pt x="786" y="286"/>
                    <a:pt x="786" y="287"/>
                  </a:cubicBezTo>
                  <a:cubicBezTo>
                    <a:pt x="790" y="287"/>
                    <a:pt x="790" y="287"/>
                    <a:pt x="790" y="287"/>
                  </a:cubicBezTo>
                  <a:cubicBezTo>
                    <a:pt x="787" y="285"/>
                    <a:pt x="787" y="285"/>
                    <a:pt x="787" y="285"/>
                  </a:cubicBezTo>
                  <a:cubicBezTo>
                    <a:pt x="787" y="285"/>
                    <a:pt x="787" y="285"/>
                    <a:pt x="787" y="285"/>
                  </a:cubicBezTo>
                  <a:cubicBezTo>
                    <a:pt x="790" y="287"/>
                    <a:pt x="790" y="287"/>
                    <a:pt x="790" y="287"/>
                  </a:cubicBezTo>
                  <a:cubicBezTo>
                    <a:pt x="789" y="283"/>
                    <a:pt x="789" y="283"/>
                    <a:pt x="789" y="283"/>
                  </a:cubicBezTo>
                  <a:cubicBezTo>
                    <a:pt x="788" y="284"/>
                    <a:pt x="787" y="284"/>
                    <a:pt x="787" y="285"/>
                  </a:cubicBezTo>
                  <a:cubicBezTo>
                    <a:pt x="790" y="287"/>
                    <a:pt x="790" y="287"/>
                    <a:pt x="790" y="287"/>
                  </a:cubicBezTo>
                  <a:cubicBezTo>
                    <a:pt x="789" y="283"/>
                    <a:pt x="789" y="283"/>
                    <a:pt x="789" y="283"/>
                  </a:cubicBezTo>
                  <a:cubicBezTo>
                    <a:pt x="790" y="286"/>
                    <a:pt x="790" y="286"/>
                    <a:pt x="790" y="286"/>
                  </a:cubicBezTo>
                  <a:cubicBezTo>
                    <a:pt x="790" y="283"/>
                    <a:pt x="790" y="283"/>
                    <a:pt x="790" y="283"/>
                  </a:cubicBezTo>
                  <a:cubicBezTo>
                    <a:pt x="790" y="283"/>
                    <a:pt x="789" y="283"/>
                    <a:pt x="789" y="283"/>
                  </a:cubicBezTo>
                  <a:cubicBezTo>
                    <a:pt x="790" y="286"/>
                    <a:pt x="790" y="286"/>
                    <a:pt x="790" y="286"/>
                  </a:cubicBezTo>
                  <a:cubicBezTo>
                    <a:pt x="790" y="283"/>
                    <a:pt x="790" y="283"/>
                    <a:pt x="790" y="283"/>
                  </a:cubicBezTo>
                  <a:cubicBezTo>
                    <a:pt x="790" y="285"/>
                    <a:pt x="790" y="285"/>
                    <a:pt x="790" y="285"/>
                  </a:cubicBezTo>
                  <a:cubicBezTo>
                    <a:pt x="790" y="283"/>
                    <a:pt x="790" y="283"/>
                    <a:pt x="790" y="283"/>
                  </a:cubicBezTo>
                  <a:cubicBezTo>
                    <a:pt x="790" y="283"/>
                    <a:pt x="790" y="283"/>
                    <a:pt x="790" y="283"/>
                  </a:cubicBezTo>
                  <a:cubicBezTo>
                    <a:pt x="790" y="285"/>
                    <a:pt x="790" y="285"/>
                    <a:pt x="790" y="285"/>
                  </a:cubicBezTo>
                  <a:cubicBezTo>
                    <a:pt x="790" y="283"/>
                    <a:pt x="790" y="283"/>
                    <a:pt x="790" y="283"/>
                  </a:cubicBezTo>
                  <a:cubicBezTo>
                    <a:pt x="790" y="283"/>
                    <a:pt x="790" y="283"/>
                    <a:pt x="790" y="283"/>
                  </a:cubicBezTo>
                  <a:cubicBezTo>
                    <a:pt x="790" y="283"/>
                    <a:pt x="790" y="283"/>
                    <a:pt x="790" y="283"/>
                  </a:cubicBezTo>
                  <a:cubicBezTo>
                    <a:pt x="790" y="283"/>
                    <a:pt x="790" y="283"/>
                    <a:pt x="790" y="283"/>
                  </a:cubicBezTo>
                  <a:cubicBezTo>
                    <a:pt x="790" y="283"/>
                    <a:pt x="790" y="283"/>
                    <a:pt x="790" y="283"/>
                  </a:cubicBezTo>
                  <a:cubicBezTo>
                    <a:pt x="790" y="283"/>
                    <a:pt x="790" y="283"/>
                    <a:pt x="790" y="283"/>
                  </a:cubicBezTo>
                  <a:cubicBezTo>
                    <a:pt x="790" y="283"/>
                    <a:pt x="789" y="283"/>
                    <a:pt x="787" y="282"/>
                  </a:cubicBezTo>
                  <a:cubicBezTo>
                    <a:pt x="782" y="280"/>
                    <a:pt x="770" y="274"/>
                    <a:pt x="755" y="265"/>
                  </a:cubicBezTo>
                  <a:cubicBezTo>
                    <a:pt x="700" y="233"/>
                    <a:pt x="596" y="167"/>
                    <a:pt x="503" y="109"/>
                  </a:cubicBezTo>
                  <a:cubicBezTo>
                    <a:pt x="456" y="80"/>
                    <a:pt x="413" y="53"/>
                    <a:pt x="380" y="33"/>
                  </a:cubicBezTo>
                  <a:cubicBezTo>
                    <a:pt x="363" y="24"/>
                    <a:pt x="349" y="16"/>
                    <a:pt x="339" y="10"/>
                  </a:cubicBezTo>
                  <a:cubicBezTo>
                    <a:pt x="334" y="7"/>
                    <a:pt x="330" y="5"/>
                    <a:pt x="326" y="3"/>
                  </a:cubicBezTo>
                  <a:cubicBezTo>
                    <a:pt x="325" y="3"/>
                    <a:pt x="323" y="2"/>
                    <a:pt x="322" y="2"/>
                  </a:cubicBezTo>
                  <a:cubicBezTo>
                    <a:pt x="321" y="1"/>
                    <a:pt x="320" y="1"/>
                    <a:pt x="318" y="1"/>
                  </a:cubicBezTo>
                  <a:cubicBezTo>
                    <a:pt x="318" y="1"/>
                    <a:pt x="317" y="1"/>
                    <a:pt x="317" y="1"/>
                  </a:cubicBezTo>
                  <a:cubicBezTo>
                    <a:pt x="316" y="1"/>
                    <a:pt x="315" y="2"/>
                    <a:pt x="314" y="3"/>
                  </a:cubicBezTo>
                  <a:cubicBezTo>
                    <a:pt x="313" y="5"/>
                    <a:pt x="314" y="7"/>
                    <a:pt x="316" y="8"/>
                  </a:cubicBezTo>
                  <a:cubicBezTo>
                    <a:pt x="790" y="304"/>
                    <a:pt x="790" y="304"/>
                    <a:pt x="790" y="304"/>
                  </a:cubicBezTo>
                  <a:cubicBezTo>
                    <a:pt x="792" y="301"/>
                    <a:pt x="792" y="301"/>
                    <a:pt x="792" y="301"/>
                  </a:cubicBezTo>
                  <a:cubicBezTo>
                    <a:pt x="789" y="299"/>
                    <a:pt x="789" y="299"/>
                    <a:pt x="789" y="299"/>
                  </a:cubicBezTo>
                  <a:cubicBezTo>
                    <a:pt x="791" y="301"/>
                    <a:pt x="791" y="301"/>
                    <a:pt x="791" y="301"/>
                  </a:cubicBezTo>
                  <a:cubicBezTo>
                    <a:pt x="790" y="298"/>
                    <a:pt x="790" y="298"/>
                    <a:pt x="790" y="298"/>
                  </a:cubicBezTo>
                  <a:cubicBezTo>
                    <a:pt x="790" y="298"/>
                    <a:pt x="789" y="298"/>
                    <a:pt x="789" y="299"/>
                  </a:cubicBezTo>
                  <a:cubicBezTo>
                    <a:pt x="791" y="301"/>
                    <a:pt x="791" y="301"/>
                    <a:pt x="791" y="301"/>
                  </a:cubicBezTo>
                  <a:cubicBezTo>
                    <a:pt x="790" y="298"/>
                    <a:pt x="790" y="298"/>
                    <a:pt x="790" y="298"/>
                  </a:cubicBezTo>
                  <a:cubicBezTo>
                    <a:pt x="791" y="299"/>
                    <a:pt x="791" y="299"/>
                    <a:pt x="791" y="299"/>
                  </a:cubicBezTo>
                  <a:cubicBezTo>
                    <a:pt x="790" y="298"/>
                    <a:pt x="790" y="298"/>
                    <a:pt x="790" y="298"/>
                  </a:cubicBezTo>
                  <a:cubicBezTo>
                    <a:pt x="790" y="298"/>
                    <a:pt x="790" y="298"/>
                    <a:pt x="790" y="298"/>
                  </a:cubicBezTo>
                  <a:cubicBezTo>
                    <a:pt x="791" y="299"/>
                    <a:pt x="791" y="299"/>
                    <a:pt x="791" y="299"/>
                  </a:cubicBezTo>
                  <a:cubicBezTo>
                    <a:pt x="790" y="298"/>
                    <a:pt x="790" y="298"/>
                    <a:pt x="790" y="298"/>
                  </a:cubicBezTo>
                  <a:cubicBezTo>
                    <a:pt x="790" y="298"/>
                    <a:pt x="790" y="298"/>
                    <a:pt x="790" y="298"/>
                  </a:cubicBezTo>
                  <a:cubicBezTo>
                    <a:pt x="790" y="298"/>
                    <a:pt x="789" y="298"/>
                    <a:pt x="787" y="297"/>
                  </a:cubicBezTo>
                  <a:cubicBezTo>
                    <a:pt x="784" y="296"/>
                    <a:pt x="779" y="294"/>
                    <a:pt x="773" y="291"/>
                  </a:cubicBezTo>
                  <a:cubicBezTo>
                    <a:pt x="749" y="280"/>
                    <a:pt x="708" y="257"/>
                    <a:pt x="658" y="228"/>
                  </a:cubicBezTo>
                  <a:cubicBezTo>
                    <a:pt x="584" y="184"/>
                    <a:pt x="493" y="129"/>
                    <a:pt x="420" y="84"/>
                  </a:cubicBezTo>
                  <a:cubicBezTo>
                    <a:pt x="384" y="61"/>
                    <a:pt x="352" y="41"/>
                    <a:pt x="330" y="27"/>
                  </a:cubicBezTo>
                  <a:cubicBezTo>
                    <a:pt x="318" y="20"/>
                    <a:pt x="309" y="15"/>
                    <a:pt x="303" y="11"/>
                  </a:cubicBezTo>
                  <a:cubicBezTo>
                    <a:pt x="297" y="7"/>
                    <a:pt x="293" y="5"/>
                    <a:pt x="293" y="5"/>
                  </a:cubicBezTo>
                  <a:cubicBezTo>
                    <a:pt x="293" y="4"/>
                    <a:pt x="292" y="4"/>
                    <a:pt x="291" y="4"/>
                  </a:cubicBezTo>
                  <a:cubicBezTo>
                    <a:pt x="290" y="4"/>
                    <a:pt x="289" y="5"/>
                    <a:pt x="288" y="6"/>
                  </a:cubicBezTo>
                  <a:cubicBezTo>
                    <a:pt x="288" y="7"/>
                    <a:pt x="287" y="8"/>
                    <a:pt x="287" y="8"/>
                  </a:cubicBezTo>
                  <a:cubicBezTo>
                    <a:pt x="287" y="10"/>
                    <a:pt x="288" y="11"/>
                    <a:pt x="288" y="11"/>
                  </a:cubicBezTo>
                  <a:cubicBezTo>
                    <a:pt x="289" y="13"/>
                    <a:pt x="290" y="14"/>
                    <a:pt x="292" y="15"/>
                  </a:cubicBezTo>
                  <a:cubicBezTo>
                    <a:pt x="295" y="18"/>
                    <a:pt x="299" y="21"/>
                    <a:pt x="305" y="25"/>
                  </a:cubicBezTo>
                  <a:cubicBezTo>
                    <a:pt x="326" y="41"/>
                    <a:pt x="367" y="67"/>
                    <a:pt x="416" y="98"/>
                  </a:cubicBezTo>
                  <a:cubicBezTo>
                    <a:pt x="564" y="190"/>
                    <a:pt x="788" y="323"/>
                    <a:pt x="788" y="323"/>
                  </a:cubicBezTo>
                  <a:cubicBezTo>
                    <a:pt x="790" y="319"/>
                    <a:pt x="790" y="319"/>
                    <a:pt x="790" y="319"/>
                  </a:cubicBezTo>
                  <a:cubicBezTo>
                    <a:pt x="787" y="317"/>
                    <a:pt x="787" y="317"/>
                    <a:pt x="787" y="317"/>
                  </a:cubicBezTo>
                  <a:cubicBezTo>
                    <a:pt x="789" y="319"/>
                    <a:pt x="789" y="319"/>
                    <a:pt x="789" y="319"/>
                  </a:cubicBezTo>
                  <a:cubicBezTo>
                    <a:pt x="788" y="316"/>
                    <a:pt x="788" y="316"/>
                    <a:pt x="788" y="316"/>
                  </a:cubicBezTo>
                  <a:cubicBezTo>
                    <a:pt x="788" y="316"/>
                    <a:pt x="787" y="317"/>
                    <a:pt x="787" y="317"/>
                  </a:cubicBezTo>
                  <a:cubicBezTo>
                    <a:pt x="789" y="319"/>
                    <a:pt x="789" y="319"/>
                    <a:pt x="789" y="319"/>
                  </a:cubicBezTo>
                  <a:cubicBezTo>
                    <a:pt x="788" y="316"/>
                    <a:pt x="788" y="316"/>
                    <a:pt x="788" y="316"/>
                  </a:cubicBezTo>
                  <a:cubicBezTo>
                    <a:pt x="788" y="318"/>
                    <a:pt x="788" y="318"/>
                    <a:pt x="788" y="318"/>
                  </a:cubicBezTo>
                  <a:cubicBezTo>
                    <a:pt x="788" y="316"/>
                    <a:pt x="788" y="316"/>
                    <a:pt x="788" y="316"/>
                  </a:cubicBezTo>
                  <a:cubicBezTo>
                    <a:pt x="788" y="316"/>
                    <a:pt x="788" y="316"/>
                    <a:pt x="788" y="316"/>
                  </a:cubicBezTo>
                  <a:cubicBezTo>
                    <a:pt x="788" y="318"/>
                    <a:pt x="788" y="318"/>
                    <a:pt x="788" y="318"/>
                  </a:cubicBezTo>
                  <a:cubicBezTo>
                    <a:pt x="788" y="316"/>
                    <a:pt x="788" y="316"/>
                    <a:pt x="788" y="316"/>
                  </a:cubicBezTo>
                  <a:cubicBezTo>
                    <a:pt x="788" y="316"/>
                    <a:pt x="788" y="316"/>
                    <a:pt x="788" y="316"/>
                  </a:cubicBezTo>
                  <a:cubicBezTo>
                    <a:pt x="788" y="316"/>
                    <a:pt x="788" y="316"/>
                    <a:pt x="788" y="316"/>
                  </a:cubicBezTo>
                  <a:cubicBezTo>
                    <a:pt x="788" y="316"/>
                    <a:pt x="788" y="316"/>
                    <a:pt x="788" y="316"/>
                  </a:cubicBezTo>
                  <a:cubicBezTo>
                    <a:pt x="788" y="316"/>
                    <a:pt x="788" y="316"/>
                    <a:pt x="788" y="316"/>
                  </a:cubicBezTo>
                  <a:cubicBezTo>
                    <a:pt x="788" y="316"/>
                    <a:pt x="788" y="316"/>
                    <a:pt x="788" y="316"/>
                  </a:cubicBezTo>
                  <a:cubicBezTo>
                    <a:pt x="788" y="316"/>
                    <a:pt x="788" y="316"/>
                    <a:pt x="788" y="316"/>
                  </a:cubicBezTo>
                  <a:cubicBezTo>
                    <a:pt x="788" y="316"/>
                    <a:pt x="786" y="316"/>
                    <a:pt x="785" y="315"/>
                  </a:cubicBezTo>
                  <a:cubicBezTo>
                    <a:pt x="781" y="314"/>
                    <a:pt x="776" y="312"/>
                    <a:pt x="770" y="309"/>
                  </a:cubicBezTo>
                  <a:cubicBezTo>
                    <a:pt x="745" y="297"/>
                    <a:pt x="701" y="272"/>
                    <a:pt x="649" y="241"/>
                  </a:cubicBezTo>
                  <a:cubicBezTo>
                    <a:pt x="571" y="195"/>
                    <a:pt x="474" y="136"/>
                    <a:pt x="397" y="88"/>
                  </a:cubicBezTo>
                  <a:cubicBezTo>
                    <a:pt x="359" y="64"/>
                    <a:pt x="325" y="43"/>
                    <a:pt x="300" y="28"/>
                  </a:cubicBezTo>
                  <a:cubicBezTo>
                    <a:pt x="288" y="20"/>
                    <a:pt x="278" y="14"/>
                    <a:pt x="271" y="10"/>
                  </a:cubicBezTo>
                  <a:cubicBezTo>
                    <a:pt x="268" y="8"/>
                    <a:pt x="265" y="6"/>
                    <a:pt x="263" y="5"/>
                  </a:cubicBezTo>
                  <a:cubicBezTo>
                    <a:pt x="262" y="5"/>
                    <a:pt x="261" y="4"/>
                    <a:pt x="261" y="4"/>
                  </a:cubicBezTo>
                  <a:cubicBezTo>
                    <a:pt x="260" y="3"/>
                    <a:pt x="260" y="3"/>
                    <a:pt x="260" y="3"/>
                  </a:cubicBezTo>
                  <a:cubicBezTo>
                    <a:pt x="259" y="3"/>
                    <a:pt x="259" y="3"/>
                    <a:pt x="259" y="3"/>
                  </a:cubicBezTo>
                  <a:cubicBezTo>
                    <a:pt x="259" y="3"/>
                    <a:pt x="259" y="3"/>
                    <a:pt x="258" y="3"/>
                  </a:cubicBezTo>
                  <a:cubicBezTo>
                    <a:pt x="258" y="3"/>
                    <a:pt x="257" y="3"/>
                    <a:pt x="257" y="3"/>
                  </a:cubicBezTo>
                  <a:cubicBezTo>
                    <a:pt x="256" y="3"/>
                    <a:pt x="255" y="4"/>
                    <a:pt x="255" y="5"/>
                  </a:cubicBezTo>
                  <a:cubicBezTo>
                    <a:pt x="255" y="5"/>
                    <a:pt x="255" y="5"/>
                    <a:pt x="255" y="5"/>
                  </a:cubicBezTo>
                  <a:cubicBezTo>
                    <a:pt x="254" y="5"/>
                    <a:pt x="254" y="6"/>
                    <a:pt x="254" y="7"/>
                  </a:cubicBezTo>
                  <a:cubicBezTo>
                    <a:pt x="254" y="9"/>
                    <a:pt x="255" y="9"/>
                    <a:pt x="255" y="10"/>
                  </a:cubicBezTo>
                  <a:cubicBezTo>
                    <a:pt x="256" y="11"/>
                    <a:pt x="257" y="13"/>
                    <a:pt x="259" y="14"/>
                  </a:cubicBezTo>
                  <a:cubicBezTo>
                    <a:pt x="262" y="17"/>
                    <a:pt x="266" y="20"/>
                    <a:pt x="273" y="25"/>
                  </a:cubicBezTo>
                  <a:cubicBezTo>
                    <a:pt x="295" y="41"/>
                    <a:pt x="339" y="69"/>
                    <a:pt x="392" y="102"/>
                  </a:cubicBezTo>
                  <a:cubicBezTo>
                    <a:pt x="551" y="202"/>
                    <a:pt x="792" y="345"/>
                    <a:pt x="792" y="345"/>
                  </a:cubicBezTo>
                  <a:cubicBezTo>
                    <a:pt x="794" y="346"/>
                    <a:pt x="797" y="346"/>
                    <a:pt x="798" y="344"/>
                  </a:cubicBezTo>
                  <a:cubicBezTo>
                    <a:pt x="799" y="342"/>
                    <a:pt x="798" y="340"/>
                    <a:pt x="796" y="339"/>
                  </a:cubicBezTo>
                  <a:cubicBezTo>
                    <a:pt x="240" y="5"/>
                    <a:pt x="240" y="5"/>
                    <a:pt x="240" y="5"/>
                  </a:cubicBezTo>
                  <a:cubicBezTo>
                    <a:pt x="238" y="4"/>
                    <a:pt x="236" y="4"/>
                    <a:pt x="235" y="6"/>
                  </a:cubicBezTo>
                  <a:cubicBezTo>
                    <a:pt x="233" y="8"/>
                    <a:pt x="234" y="10"/>
                    <a:pt x="236" y="11"/>
                  </a:cubicBezTo>
                  <a:cubicBezTo>
                    <a:pt x="788" y="356"/>
                    <a:pt x="788" y="356"/>
                    <a:pt x="788" y="356"/>
                  </a:cubicBezTo>
                  <a:cubicBezTo>
                    <a:pt x="790" y="353"/>
                    <a:pt x="790" y="353"/>
                    <a:pt x="790" y="353"/>
                  </a:cubicBezTo>
                  <a:cubicBezTo>
                    <a:pt x="787" y="351"/>
                    <a:pt x="787" y="351"/>
                    <a:pt x="787" y="351"/>
                  </a:cubicBezTo>
                  <a:cubicBezTo>
                    <a:pt x="790" y="353"/>
                    <a:pt x="790" y="353"/>
                    <a:pt x="790" y="353"/>
                  </a:cubicBezTo>
                  <a:cubicBezTo>
                    <a:pt x="789" y="349"/>
                    <a:pt x="789" y="349"/>
                    <a:pt x="789" y="349"/>
                  </a:cubicBezTo>
                  <a:cubicBezTo>
                    <a:pt x="788" y="350"/>
                    <a:pt x="787" y="350"/>
                    <a:pt x="787" y="351"/>
                  </a:cubicBezTo>
                  <a:cubicBezTo>
                    <a:pt x="790" y="353"/>
                    <a:pt x="790" y="353"/>
                    <a:pt x="790" y="353"/>
                  </a:cubicBezTo>
                  <a:cubicBezTo>
                    <a:pt x="789" y="349"/>
                    <a:pt x="789" y="349"/>
                    <a:pt x="789" y="349"/>
                  </a:cubicBezTo>
                  <a:cubicBezTo>
                    <a:pt x="790" y="353"/>
                    <a:pt x="790" y="353"/>
                    <a:pt x="790" y="353"/>
                  </a:cubicBezTo>
                  <a:cubicBezTo>
                    <a:pt x="790" y="349"/>
                    <a:pt x="790" y="349"/>
                    <a:pt x="790" y="349"/>
                  </a:cubicBezTo>
                  <a:cubicBezTo>
                    <a:pt x="790" y="349"/>
                    <a:pt x="789" y="349"/>
                    <a:pt x="789" y="349"/>
                  </a:cubicBezTo>
                  <a:cubicBezTo>
                    <a:pt x="790" y="353"/>
                    <a:pt x="790" y="353"/>
                    <a:pt x="790" y="353"/>
                  </a:cubicBezTo>
                  <a:cubicBezTo>
                    <a:pt x="790" y="349"/>
                    <a:pt x="790" y="349"/>
                    <a:pt x="790" y="349"/>
                  </a:cubicBezTo>
                  <a:cubicBezTo>
                    <a:pt x="790" y="352"/>
                    <a:pt x="790" y="352"/>
                    <a:pt x="790" y="352"/>
                  </a:cubicBezTo>
                  <a:cubicBezTo>
                    <a:pt x="790" y="349"/>
                    <a:pt x="790" y="349"/>
                    <a:pt x="790" y="349"/>
                  </a:cubicBezTo>
                  <a:cubicBezTo>
                    <a:pt x="790" y="349"/>
                    <a:pt x="790" y="349"/>
                    <a:pt x="790" y="349"/>
                  </a:cubicBezTo>
                  <a:cubicBezTo>
                    <a:pt x="790" y="352"/>
                    <a:pt x="790" y="352"/>
                    <a:pt x="790" y="352"/>
                  </a:cubicBezTo>
                  <a:cubicBezTo>
                    <a:pt x="790" y="349"/>
                    <a:pt x="790" y="349"/>
                    <a:pt x="790" y="349"/>
                  </a:cubicBezTo>
                  <a:cubicBezTo>
                    <a:pt x="790" y="349"/>
                    <a:pt x="789" y="349"/>
                    <a:pt x="788" y="348"/>
                  </a:cubicBezTo>
                  <a:cubicBezTo>
                    <a:pt x="782" y="345"/>
                    <a:pt x="768" y="337"/>
                    <a:pt x="749" y="326"/>
                  </a:cubicBezTo>
                  <a:cubicBezTo>
                    <a:pt x="682" y="287"/>
                    <a:pt x="549" y="207"/>
                    <a:pt x="431" y="136"/>
                  </a:cubicBezTo>
                  <a:cubicBezTo>
                    <a:pt x="373" y="100"/>
                    <a:pt x="318" y="67"/>
                    <a:pt x="277" y="43"/>
                  </a:cubicBezTo>
                  <a:cubicBezTo>
                    <a:pt x="257" y="31"/>
                    <a:pt x="240" y="21"/>
                    <a:pt x="228" y="14"/>
                  </a:cubicBezTo>
                  <a:cubicBezTo>
                    <a:pt x="222" y="11"/>
                    <a:pt x="218" y="8"/>
                    <a:pt x="214" y="6"/>
                  </a:cubicBezTo>
                  <a:cubicBezTo>
                    <a:pt x="212" y="5"/>
                    <a:pt x="211" y="5"/>
                    <a:pt x="210" y="4"/>
                  </a:cubicBezTo>
                  <a:cubicBezTo>
                    <a:pt x="209" y="4"/>
                    <a:pt x="209" y="4"/>
                    <a:pt x="208" y="4"/>
                  </a:cubicBezTo>
                  <a:cubicBezTo>
                    <a:pt x="208" y="3"/>
                    <a:pt x="208" y="3"/>
                    <a:pt x="208" y="3"/>
                  </a:cubicBezTo>
                  <a:cubicBezTo>
                    <a:pt x="207" y="3"/>
                    <a:pt x="207" y="3"/>
                    <a:pt x="206" y="3"/>
                  </a:cubicBezTo>
                  <a:cubicBezTo>
                    <a:pt x="206" y="3"/>
                    <a:pt x="206" y="3"/>
                    <a:pt x="205" y="3"/>
                  </a:cubicBezTo>
                  <a:cubicBezTo>
                    <a:pt x="204" y="4"/>
                    <a:pt x="204" y="4"/>
                    <a:pt x="203" y="5"/>
                  </a:cubicBezTo>
                  <a:cubicBezTo>
                    <a:pt x="203" y="5"/>
                    <a:pt x="203" y="5"/>
                    <a:pt x="203" y="5"/>
                  </a:cubicBezTo>
                  <a:cubicBezTo>
                    <a:pt x="202" y="6"/>
                    <a:pt x="202" y="7"/>
                    <a:pt x="202" y="7"/>
                  </a:cubicBezTo>
                  <a:cubicBezTo>
                    <a:pt x="202" y="9"/>
                    <a:pt x="203" y="10"/>
                    <a:pt x="203" y="11"/>
                  </a:cubicBezTo>
                  <a:cubicBezTo>
                    <a:pt x="204" y="12"/>
                    <a:pt x="206" y="13"/>
                    <a:pt x="207" y="15"/>
                  </a:cubicBezTo>
                  <a:cubicBezTo>
                    <a:pt x="211" y="18"/>
                    <a:pt x="216" y="22"/>
                    <a:pt x="222" y="26"/>
                  </a:cubicBezTo>
                  <a:cubicBezTo>
                    <a:pt x="247" y="44"/>
                    <a:pt x="295" y="74"/>
                    <a:pt x="353" y="108"/>
                  </a:cubicBezTo>
                  <a:cubicBezTo>
                    <a:pt x="440" y="161"/>
                    <a:pt x="549" y="225"/>
                    <a:pt x="636" y="277"/>
                  </a:cubicBezTo>
                  <a:cubicBezTo>
                    <a:pt x="680" y="304"/>
                    <a:pt x="718" y="327"/>
                    <a:pt x="746" y="344"/>
                  </a:cubicBezTo>
                  <a:cubicBezTo>
                    <a:pt x="759" y="353"/>
                    <a:pt x="770" y="360"/>
                    <a:pt x="778" y="366"/>
                  </a:cubicBezTo>
                  <a:cubicBezTo>
                    <a:pt x="782" y="368"/>
                    <a:pt x="784" y="370"/>
                    <a:pt x="786" y="372"/>
                  </a:cubicBezTo>
                  <a:cubicBezTo>
                    <a:pt x="787" y="373"/>
                    <a:pt x="788" y="373"/>
                    <a:pt x="788" y="374"/>
                  </a:cubicBezTo>
                  <a:cubicBezTo>
                    <a:pt x="788" y="374"/>
                    <a:pt x="788" y="374"/>
                    <a:pt x="788" y="374"/>
                  </a:cubicBezTo>
                  <a:cubicBezTo>
                    <a:pt x="788" y="374"/>
                    <a:pt x="788" y="374"/>
                    <a:pt x="788" y="374"/>
                  </a:cubicBezTo>
                  <a:cubicBezTo>
                    <a:pt x="789" y="373"/>
                    <a:pt x="789" y="373"/>
                    <a:pt x="789" y="373"/>
                  </a:cubicBezTo>
                  <a:cubicBezTo>
                    <a:pt x="788" y="374"/>
                    <a:pt x="788" y="374"/>
                    <a:pt x="788" y="374"/>
                  </a:cubicBezTo>
                  <a:cubicBezTo>
                    <a:pt x="788" y="374"/>
                    <a:pt x="788" y="374"/>
                    <a:pt x="788" y="374"/>
                  </a:cubicBezTo>
                  <a:cubicBezTo>
                    <a:pt x="789" y="373"/>
                    <a:pt x="789" y="373"/>
                    <a:pt x="789" y="373"/>
                  </a:cubicBezTo>
                  <a:cubicBezTo>
                    <a:pt x="788" y="374"/>
                    <a:pt x="788" y="374"/>
                    <a:pt x="788" y="374"/>
                  </a:cubicBezTo>
                  <a:cubicBezTo>
                    <a:pt x="791" y="373"/>
                    <a:pt x="791" y="373"/>
                    <a:pt x="791" y="373"/>
                  </a:cubicBezTo>
                  <a:cubicBezTo>
                    <a:pt x="788" y="373"/>
                    <a:pt x="788" y="373"/>
                    <a:pt x="788" y="373"/>
                  </a:cubicBezTo>
                  <a:cubicBezTo>
                    <a:pt x="788" y="373"/>
                    <a:pt x="788" y="374"/>
                    <a:pt x="788" y="374"/>
                  </a:cubicBezTo>
                  <a:cubicBezTo>
                    <a:pt x="791" y="373"/>
                    <a:pt x="791" y="373"/>
                    <a:pt x="791" y="373"/>
                  </a:cubicBezTo>
                  <a:cubicBezTo>
                    <a:pt x="788" y="373"/>
                    <a:pt x="788" y="373"/>
                    <a:pt x="788" y="373"/>
                  </a:cubicBezTo>
                  <a:cubicBezTo>
                    <a:pt x="791" y="373"/>
                    <a:pt x="791" y="373"/>
                    <a:pt x="791" y="373"/>
                  </a:cubicBezTo>
                  <a:cubicBezTo>
                    <a:pt x="788" y="371"/>
                    <a:pt x="788" y="371"/>
                    <a:pt x="788" y="371"/>
                  </a:cubicBezTo>
                  <a:cubicBezTo>
                    <a:pt x="788" y="371"/>
                    <a:pt x="788" y="372"/>
                    <a:pt x="788" y="373"/>
                  </a:cubicBezTo>
                  <a:cubicBezTo>
                    <a:pt x="791" y="373"/>
                    <a:pt x="791" y="373"/>
                    <a:pt x="791" y="373"/>
                  </a:cubicBezTo>
                  <a:cubicBezTo>
                    <a:pt x="788" y="371"/>
                    <a:pt x="788" y="371"/>
                    <a:pt x="788" y="371"/>
                  </a:cubicBezTo>
                  <a:cubicBezTo>
                    <a:pt x="791" y="372"/>
                    <a:pt x="791" y="372"/>
                    <a:pt x="791" y="372"/>
                  </a:cubicBezTo>
                  <a:cubicBezTo>
                    <a:pt x="790" y="370"/>
                    <a:pt x="790" y="370"/>
                    <a:pt x="790" y="370"/>
                  </a:cubicBezTo>
                  <a:cubicBezTo>
                    <a:pt x="789" y="370"/>
                    <a:pt x="789" y="370"/>
                    <a:pt x="788" y="371"/>
                  </a:cubicBezTo>
                  <a:cubicBezTo>
                    <a:pt x="791" y="372"/>
                    <a:pt x="791" y="372"/>
                    <a:pt x="791" y="372"/>
                  </a:cubicBezTo>
                  <a:cubicBezTo>
                    <a:pt x="790" y="370"/>
                    <a:pt x="790" y="370"/>
                    <a:pt x="790" y="370"/>
                  </a:cubicBezTo>
                  <a:cubicBezTo>
                    <a:pt x="790" y="371"/>
                    <a:pt x="790" y="371"/>
                    <a:pt x="790" y="371"/>
                  </a:cubicBezTo>
                  <a:cubicBezTo>
                    <a:pt x="790" y="370"/>
                    <a:pt x="790" y="370"/>
                    <a:pt x="790" y="370"/>
                  </a:cubicBezTo>
                  <a:cubicBezTo>
                    <a:pt x="790" y="370"/>
                    <a:pt x="790" y="370"/>
                    <a:pt x="790" y="370"/>
                  </a:cubicBezTo>
                  <a:cubicBezTo>
                    <a:pt x="790" y="371"/>
                    <a:pt x="790" y="371"/>
                    <a:pt x="790" y="371"/>
                  </a:cubicBezTo>
                  <a:cubicBezTo>
                    <a:pt x="790" y="370"/>
                    <a:pt x="790" y="370"/>
                    <a:pt x="790" y="370"/>
                  </a:cubicBezTo>
                  <a:cubicBezTo>
                    <a:pt x="790" y="370"/>
                    <a:pt x="790" y="370"/>
                    <a:pt x="790" y="370"/>
                  </a:cubicBezTo>
                  <a:cubicBezTo>
                    <a:pt x="790" y="370"/>
                    <a:pt x="790" y="370"/>
                    <a:pt x="790" y="370"/>
                  </a:cubicBezTo>
                  <a:cubicBezTo>
                    <a:pt x="790" y="370"/>
                    <a:pt x="790" y="370"/>
                    <a:pt x="790" y="370"/>
                  </a:cubicBezTo>
                  <a:cubicBezTo>
                    <a:pt x="790" y="370"/>
                    <a:pt x="790" y="370"/>
                    <a:pt x="790" y="370"/>
                  </a:cubicBezTo>
                  <a:cubicBezTo>
                    <a:pt x="790" y="370"/>
                    <a:pt x="790" y="370"/>
                    <a:pt x="790" y="370"/>
                  </a:cubicBezTo>
                  <a:cubicBezTo>
                    <a:pt x="790" y="370"/>
                    <a:pt x="790" y="370"/>
                    <a:pt x="790" y="370"/>
                  </a:cubicBezTo>
                  <a:cubicBezTo>
                    <a:pt x="790" y="370"/>
                    <a:pt x="788" y="369"/>
                    <a:pt x="786" y="369"/>
                  </a:cubicBezTo>
                  <a:cubicBezTo>
                    <a:pt x="782" y="368"/>
                    <a:pt x="776" y="365"/>
                    <a:pt x="769" y="361"/>
                  </a:cubicBezTo>
                  <a:cubicBezTo>
                    <a:pt x="740" y="347"/>
                    <a:pt x="689" y="318"/>
                    <a:pt x="629" y="282"/>
                  </a:cubicBezTo>
                  <a:cubicBezTo>
                    <a:pt x="538" y="227"/>
                    <a:pt x="427" y="157"/>
                    <a:pt x="338" y="101"/>
                  </a:cubicBezTo>
                  <a:cubicBezTo>
                    <a:pt x="293" y="73"/>
                    <a:pt x="254" y="48"/>
                    <a:pt x="226" y="30"/>
                  </a:cubicBezTo>
                  <a:cubicBezTo>
                    <a:pt x="213" y="22"/>
                    <a:pt x="202" y="14"/>
                    <a:pt x="194" y="10"/>
                  </a:cubicBezTo>
                  <a:cubicBezTo>
                    <a:pt x="186" y="5"/>
                    <a:pt x="182" y="2"/>
                    <a:pt x="182" y="2"/>
                  </a:cubicBezTo>
                  <a:cubicBezTo>
                    <a:pt x="180" y="5"/>
                    <a:pt x="180" y="5"/>
                    <a:pt x="180" y="5"/>
                  </a:cubicBezTo>
                  <a:cubicBezTo>
                    <a:pt x="178" y="9"/>
                    <a:pt x="178" y="9"/>
                    <a:pt x="178" y="9"/>
                  </a:cubicBezTo>
                  <a:cubicBezTo>
                    <a:pt x="178" y="9"/>
                    <a:pt x="180" y="10"/>
                    <a:pt x="185" y="13"/>
                  </a:cubicBezTo>
                  <a:cubicBezTo>
                    <a:pt x="219" y="33"/>
                    <a:pt x="370" y="123"/>
                    <a:pt x="513" y="210"/>
                  </a:cubicBezTo>
                  <a:cubicBezTo>
                    <a:pt x="585" y="254"/>
                    <a:pt x="654" y="297"/>
                    <a:pt x="706" y="330"/>
                  </a:cubicBezTo>
                  <a:cubicBezTo>
                    <a:pt x="732" y="347"/>
                    <a:pt x="753" y="361"/>
                    <a:pt x="768" y="372"/>
                  </a:cubicBezTo>
                  <a:cubicBezTo>
                    <a:pt x="775" y="377"/>
                    <a:pt x="781" y="381"/>
                    <a:pt x="785" y="384"/>
                  </a:cubicBezTo>
                  <a:cubicBezTo>
                    <a:pt x="787" y="386"/>
                    <a:pt x="788" y="387"/>
                    <a:pt x="789" y="388"/>
                  </a:cubicBezTo>
                  <a:cubicBezTo>
                    <a:pt x="789" y="389"/>
                    <a:pt x="789" y="389"/>
                    <a:pt x="790" y="389"/>
                  </a:cubicBezTo>
                  <a:cubicBezTo>
                    <a:pt x="790" y="389"/>
                    <a:pt x="790" y="389"/>
                    <a:pt x="790" y="389"/>
                  </a:cubicBezTo>
                  <a:cubicBezTo>
                    <a:pt x="792" y="388"/>
                    <a:pt x="792" y="388"/>
                    <a:pt x="792" y="388"/>
                  </a:cubicBezTo>
                  <a:cubicBezTo>
                    <a:pt x="789" y="388"/>
                    <a:pt x="789" y="388"/>
                    <a:pt x="789" y="388"/>
                  </a:cubicBezTo>
                  <a:cubicBezTo>
                    <a:pt x="789" y="389"/>
                    <a:pt x="790" y="389"/>
                    <a:pt x="790" y="389"/>
                  </a:cubicBezTo>
                  <a:cubicBezTo>
                    <a:pt x="792" y="388"/>
                    <a:pt x="792" y="388"/>
                    <a:pt x="792" y="388"/>
                  </a:cubicBezTo>
                  <a:cubicBezTo>
                    <a:pt x="789" y="388"/>
                    <a:pt x="789" y="388"/>
                    <a:pt x="789" y="388"/>
                  </a:cubicBezTo>
                  <a:cubicBezTo>
                    <a:pt x="793" y="388"/>
                    <a:pt x="793" y="388"/>
                    <a:pt x="793" y="388"/>
                  </a:cubicBezTo>
                  <a:cubicBezTo>
                    <a:pt x="790" y="386"/>
                    <a:pt x="790" y="386"/>
                    <a:pt x="790" y="386"/>
                  </a:cubicBezTo>
                  <a:cubicBezTo>
                    <a:pt x="789" y="387"/>
                    <a:pt x="789" y="388"/>
                    <a:pt x="789" y="388"/>
                  </a:cubicBezTo>
                  <a:cubicBezTo>
                    <a:pt x="793" y="388"/>
                    <a:pt x="793" y="388"/>
                    <a:pt x="793" y="388"/>
                  </a:cubicBezTo>
                  <a:cubicBezTo>
                    <a:pt x="790" y="386"/>
                    <a:pt x="790" y="386"/>
                    <a:pt x="790" y="386"/>
                  </a:cubicBezTo>
                  <a:cubicBezTo>
                    <a:pt x="790" y="386"/>
                    <a:pt x="790" y="386"/>
                    <a:pt x="790" y="386"/>
                  </a:cubicBezTo>
                  <a:cubicBezTo>
                    <a:pt x="793" y="388"/>
                    <a:pt x="793" y="388"/>
                    <a:pt x="793" y="388"/>
                  </a:cubicBezTo>
                  <a:cubicBezTo>
                    <a:pt x="792" y="385"/>
                    <a:pt x="792" y="385"/>
                    <a:pt x="792" y="385"/>
                  </a:cubicBezTo>
                  <a:cubicBezTo>
                    <a:pt x="791" y="385"/>
                    <a:pt x="790" y="386"/>
                    <a:pt x="790" y="386"/>
                  </a:cubicBezTo>
                  <a:cubicBezTo>
                    <a:pt x="793" y="388"/>
                    <a:pt x="793" y="388"/>
                    <a:pt x="793" y="388"/>
                  </a:cubicBezTo>
                  <a:cubicBezTo>
                    <a:pt x="792" y="385"/>
                    <a:pt x="792" y="385"/>
                    <a:pt x="792" y="385"/>
                  </a:cubicBezTo>
                  <a:cubicBezTo>
                    <a:pt x="792" y="387"/>
                    <a:pt x="792" y="387"/>
                    <a:pt x="792" y="387"/>
                  </a:cubicBezTo>
                  <a:cubicBezTo>
                    <a:pt x="792" y="385"/>
                    <a:pt x="792" y="385"/>
                    <a:pt x="792" y="385"/>
                  </a:cubicBezTo>
                  <a:cubicBezTo>
                    <a:pt x="792" y="385"/>
                    <a:pt x="792" y="385"/>
                    <a:pt x="792" y="385"/>
                  </a:cubicBezTo>
                  <a:cubicBezTo>
                    <a:pt x="792" y="387"/>
                    <a:pt x="792" y="387"/>
                    <a:pt x="792" y="387"/>
                  </a:cubicBezTo>
                  <a:cubicBezTo>
                    <a:pt x="792" y="385"/>
                    <a:pt x="792" y="385"/>
                    <a:pt x="792" y="385"/>
                  </a:cubicBezTo>
                  <a:cubicBezTo>
                    <a:pt x="792" y="385"/>
                    <a:pt x="792" y="385"/>
                    <a:pt x="792" y="385"/>
                  </a:cubicBezTo>
                  <a:cubicBezTo>
                    <a:pt x="792" y="385"/>
                    <a:pt x="792" y="385"/>
                    <a:pt x="792" y="385"/>
                  </a:cubicBezTo>
                  <a:cubicBezTo>
                    <a:pt x="792" y="385"/>
                    <a:pt x="792" y="385"/>
                    <a:pt x="792" y="385"/>
                  </a:cubicBezTo>
                  <a:cubicBezTo>
                    <a:pt x="792" y="385"/>
                    <a:pt x="792" y="385"/>
                    <a:pt x="792" y="385"/>
                  </a:cubicBezTo>
                  <a:cubicBezTo>
                    <a:pt x="792" y="385"/>
                    <a:pt x="792" y="385"/>
                    <a:pt x="792" y="385"/>
                  </a:cubicBezTo>
                  <a:cubicBezTo>
                    <a:pt x="792" y="385"/>
                    <a:pt x="791" y="384"/>
                    <a:pt x="789" y="384"/>
                  </a:cubicBezTo>
                  <a:cubicBezTo>
                    <a:pt x="785" y="382"/>
                    <a:pt x="779" y="379"/>
                    <a:pt x="772" y="375"/>
                  </a:cubicBezTo>
                  <a:cubicBezTo>
                    <a:pt x="743" y="361"/>
                    <a:pt x="690" y="330"/>
                    <a:pt x="626" y="292"/>
                  </a:cubicBezTo>
                  <a:cubicBezTo>
                    <a:pt x="531" y="235"/>
                    <a:pt x="412" y="162"/>
                    <a:pt x="317" y="104"/>
                  </a:cubicBezTo>
                  <a:cubicBezTo>
                    <a:pt x="269" y="74"/>
                    <a:pt x="228" y="49"/>
                    <a:pt x="198" y="30"/>
                  </a:cubicBezTo>
                  <a:cubicBezTo>
                    <a:pt x="183" y="21"/>
                    <a:pt x="172" y="14"/>
                    <a:pt x="163" y="9"/>
                  </a:cubicBezTo>
                  <a:cubicBezTo>
                    <a:pt x="155" y="4"/>
                    <a:pt x="151" y="1"/>
                    <a:pt x="151" y="1"/>
                  </a:cubicBezTo>
                  <a:cubicBezTo>
                    <a:pt x="149" y="0"/>
                    <a:pt x="147" y="0"/>
                    <a:pt x="145" y="2"/>
                  </a:cubicBezTo>
                  <a:cubicBezTo>
                    <a:pt x="145" y="3"/>
                    <a:pt x="145" y="4"/>
                    <a:pt x="145" y="4"/>
                  </a:cubicBezTo>
                  <a:cubicBezTo>
                    <a:pt x="145" y="5"/>
                    <a:pt x="145" y="6"/>
                    <a:pt x="145" y="7"/>
                  </a:cubicBezTo>
                  <a:cubicBezTo>
                    <a:pt x="146" y="8"/>
                    <a:pt x="146" y="8"/>
                    <a:pt x="147" y="9"/>
                  </a:cubicBezTo>
                  <a:cubicBezTo>
                    <a:pt x="148" y="10"/>
                    <a:pt x="150" y="11"/>
                    <a:pt x="152" y="13"/>
                  </a:cubicBezTo>
                  <a:cubicBezTo>
                    <a:pt x="160" y="20"/>
                    <a:pt x="176" y="30"/>
                    <a:pt x="197" y="45"/>
                  </a:cubicBezTo>
                  <a:cubicBezTo>
                    <a:pt x="350" y="145"/>
                    <a:pt x="793" y="411"/>
                    <a:pt x="793" y="411"/>
                  </a:cubicBezTo>
                  <a:cubicBezTo>
                    <a:pt x="794" y="412"/>
                    <a:pt x="795" y="412"/>
                    <a:pt x="796" y="412"/>
                  </a:cubicBezTo>
                  <a:cubicBezTo>
                    <a:pt x="797" y="411"/>
                    <a:pt x="797" y="411"/>
                    <a:pt x="798" y="410"/>
                  </a:cubicBezTo>
                  <a:cubicBezTo>
                    <a:pt x="799" y="409"/>
                    <a:pt x="799" y="408"/>
                    <a:pt x="798" y="407"/>
                  </a:cubicBezTo>
                  <a:cubicBezTo>
                    <a:pt x="798" y="406"/>
                    <a:pt x="798" y="405"/>
                    <a:pt x="797" y="405"/>
                  </a:cubicBezTo>
                  <a:cubicBezTo>
                    <a:pt x="124" y="2"/>
                    <a:pt x="124" y="2"/>
                    <a:pt x="124" y="2"/>
                  </a:cubicBezTo>
                  <a:cubicBezTo>
                    <a:pt x="123" y="1"/>
                    <a:pt x="120" y="1"/>
                    <a:pt x="119" y="3"/>
                  </a:cubicBezTo>
                  <a:cubicBezTo>
                    <a:pt x="118" y="5"/>
                    <a:pt x="119" y="7"/>
                    <a:pt x="120" y="9"/>
                  </a:cubicBezTo>
                  <a:cubicBezTo>
                    <a:pt x="793" y="429"/>
                    <a:pt x="793" y="429"/>
                    <a:pt x="793" y="429"/>
                  </a:cubicBezTo>
                  <a:cubicBezTo>
                    <a:pt x="795" y="425"/>
                    <a:pt x="795" y="425"/>
                    <a:pt x="795" y="425"/>
                  </a:cubicBezTo>
                  <a:cubicBezTo>
                    <a:pt x="792" y="423"/>
                    <a:pt x="792" y="423"/>
                    <a:pt x="792" y="423"/>
                  </a:cubicBezTo>
                  <a:cubicBezTo>
                    <a:pt x="794" y="425"/>
                    <a:pt x="794" y="425"/>
                    <a:pt x="794" y="425"/>
                  </a:cubicBezTo>
                  <a:cubicBezTo>
                    <a:pt x="793" y="422"/>
                    <a:pt x="793" y="422"/>
                    <a:pt x="793" y="422"/>
                  </a:cubicBezTo>
                  <a:cubicBezTo>
                    <a:pt x="792" y="422"/>
                    <a:pt x="792" y="423"/>
                    <a:pt x="792" y="423"/>
                  </a:cubicBezTo>
                  <a:cubicBezTo>
                    <a:pt x="794" y="425"/>
                    <a:pt x="794" y="425"/>
                    <a:pt x="794" y="425"/>
                  </a:cubicBezTo>
                  <a:cubicBezTo>
                    <a:pt x="793" y="422"/>
                    <a:pt x="793" y="422"/>
                    <a:pt x="793" y="422"/>
                  </a:cubicBezTo>
                  <a:cubicBezTo>
                    <a:pt x="793" y="423"/>
                    <a:pt x="793" y="423"/>
                    <a:pt x="793" y="423"/>
                  </a:cubicBezTo>
                  <a:cubicBezTo>
                    <a:pt x="793" y="422"/>
                    <a:pt x="793" y="422"/>
                    <a:pt x="793" y="422"/>
                  </a:cubicBezTo>
                  <a:cubicBezTo>
                    <a:pt x="793" y="422"/>
                    <a:pt x="793" y="422"/>
                    <a:pt x="793" y="422"/>
                  </a:cubicBezTo>
                  <a:cubicBezTo>
                    <a:pt x="793" y="423"/>
                    <a:pt x="793" y="423"/>
                    <a:pt x="793" y="423"/>
                  </a:cubicBezTo>
                  <a:cubicBezTo>
                    <a:pt x="793" y="422"/>
                    <a:pt x="793" y="422"/>
                    <a:pt x="793" y="422"/>
                  </a:cubicBezTo>
                  <a:cubicBezTo>
                    <a:pt x="793" y="422"/>
                    <a:pt x="793" y="422"/>
                    <a:pt x="793" y="422"/>
                  </a:cubicBezTo>
                  <a:cubicBezTo>
                    <a:pt x="792" y="422"/>
                    <a:pt x="791" y="422"/>
                    <a:pt x="788" y="421"/>
                  </a:cubicBezTo>
                  <a:cubicBezTo>
                    <a:pt x="784" y="420"/>
                    <a:pt x="777" y="417"/>
                    <a:pt x="769" y="413"/>
                  </a:cubicBezTo>
                  <a:cubicBezTo>
                    <a:pt x="738" y="397"/>
                    <a:pt x="682" y="364"/>
                    <a:pt x="616" y="322"/>
                  </a:cubicBezTo>
                  <a:cubicBezTo>
                    <a:pt x="516" y="260"/>
                    <a:pt x="392" y="181"/>
                    <a:pt x="292" y="117"/>
                  </a:cubicBezTo>
                  <a:cubicBezTo>
                    <a:pt x="241" y="85"/>
                    <a:pt x="196" y="57"/>
                    <a:pt x="163" y="37"/>
                  </a:cubicBezTo>
                  <a:cubicBezTo>
                    <a:pt x="146" y="27"/>
                    <a:pt x="132" y="18"/>
                    <a:pt x="122" y="13"/>
                  </a:cubicBezTo>
                  <a:cubicBezTo>
                    <a:pt x="116" y="10"/>
                    <a:pt x="112" y="8"/>
                    <a:pt x="109" y="6"/>
                  </a:cubicBezTo>
                  <a:cubicBezTo>
                    <a:pt x="107" y="6"/>
                    <a:pt x="105" y="5"/>
                    <a:pt x="104" y="5"/>
                  </a:cubicBezTo>
                  <a:cubicBezTo>
                    <a:pt x="103" y="4"/>
                    <a:pt x="102" y="4"/>
                    <a:pt x="100" y="4"/>
                  </a:cubicBezTo>
                  <a:cubicBezTo>
                    <a:pt x="100" y="4"/>
                    <a:pt x="99" y="4"/>
                    <a:pt x="98" y="4"/>
                  </a:cubicBezTo>
                  <a:cubicBezTo>
                    <a:pt x="98" y="4"/>
                    <a:pt x="97" y="5"/>
                    <a:pt x="96" y="6"/>
                  </a:cubicBezTo>
                  <a:cubicBezTo>
                    <a:pt x="96" y="6"/>
                    <a:pt x="96" y="6"/>
                    <a:pt x="96" y="6"/>
                  </a:cubicBezTo>
                  <a:cubicBezTo>
                    <a:pt x="96" y="7"/>
                    <a:pt x="96" y="8"/>
                    <a:pt x="96" y="8"/>
                  </a:cubicBezTo>
                  <a:cubicBezTo>
                    <a:pt x="96" y="9"/>
                    <a:pt x="96" y="10"/>
                    <a:pt x="96" y="10"/>
                  </a:cubicBezTo>
                  <a:cubicBezTo>
                    <a:pt x="97" y="11"/>
                    <a:pt x="97" y="12"/>
                    <a:pt x="98" y="13"/>
                  </a:cubicBezTo>
                  <a:cubicBezTo>
                    <a:pt x="99" y="14"/>
                    <a:pt x="101" y="15"/>
                    <a:pt x="103" y="17"/>
                  </a:cubicBezTo>
                  <a:cubicBezTo>
                    <a:pt x="111" y="24"/>
                    <a:pt x="128" y="35"/>
                    <a:pt x="152" y="51"/>
                  </a:cubicBezTo>
                  <a:cubicBezTo>
                    <a:pt x="315" y="157"/>
                    <a:pt x="788" y="443"/>
                    <a:pt x="789" y="443"/>
                  </a:cubicBezTo>
                  <a:cubicBezTo>
                    <a:pt x="791" y="440"/>
                    <a:pt x="791" y="440"/>
                    <a:pt x="791" y="440"/>
                  </a:cubicBezTo>
                  <a:cubicBezTo>
                    <a:pt x="791" y="436"/>
                    <a:pt x="791" y="436"/>
                    <a:pt x="791" y="436"/>
                  </a:cubicBezTo>
                  <a:cubicBezTo>
                    <a:pt x="791" y="440"/>
                    <a:pt x="791" y="440"/>
                    <a:pt x="791" y="440"/>
                  </a:cubicBezTo>
                  <a:cubicBezTo>
                    <a:pt x="792" y="436"/>
                    <a:pt x="792" y="436"/>
                    <a:pt x="792" y="436"/>
                  </a:cubicBezTo>
                  <a:cubicBezTo>
                    <a:pt x="791" y="436"/>
                    <a:pt x="791" y="436"/>
                    <a:pt x="791" y="436"/>
                  </a:cubicBezTo>
                  <a:cubicBezTo>
                    <a:pt x="791" y="440"/>
                    <a:pt x="791" y="440"/>
                    <a:pt x="791" y="440"/>
                  </a:cubicBezTo>
                  <a:cubicBezTo>
                    <a:pt x="792" y="436"/>
                    <a:pt x="792" y="436"/>
                    <a:pt x="792" y="436"/>
                  </a:cubicBezTo>
                  <a:cubicBezTo>
                    <a:pt x="791" y="440"/>
                    <a:pt x="791" y="440"/>
                    <a:pt x="791" y="440"/>
                  </a:cubicBezTo>
                  <a:cubicBezTo>
                    <a:pt x="792" y="436"/>
                    <a:pt x="792" y="436"/>
                    <a:pt x="792" y="436"/>
                  </a:cubicBezTo>
                  <a:cubicBezTo>
                    <a:pt x="792" y="436"/>
                    <a:pt x="792" y="436"/>
                    <a:pt x="792" y="436"/>
                  </a:cubicBezTo>
                  <a:cubicBezTo>
                    <a:pt x="791" y="440"/>
                    <a:pt x="791" y="440"/>
                    <a:pt x="791" y="440"/>
                  </a:cubicBezTo>
                  <a:cubicBezTo>
                    <a:pt x="792" y="436"/>
                    <a:pt x="792" y="436"/>
                    <a:pt x="792" y="436"/>
                  </a:cubicBezTo>
                  <a:cubicBezTo>
                    <a:pt x="791" y="438"/>
                    <a:pt x="791" y="438"/>
                    <a:pt x="791" y="438"/>
                  </a:cubicBezTo>
                  <a:cubicBezTo>
                    <a:pt x="792" y="436"/>
                    <a:pt x="792" y="436"/>
                    <a:pt x="792" y="436"/>
                  </a:cubicBezTo>
                  <a:cubicBezTo>
                    <a:pt x="792" y="436"/>
                    <a:pt x="792" y="436"/>
                    <a:pt x="792" y="436"/>
                  </a:cubicBezTo>
                  <a:cubicBezTo>
                    <a:pt x="791" y="438"/>
                    <a:pt x="791" y="438"/>
                    <a:pt x="791" y="438"/>
                  </a:cubicBezTo>
                  <a:cubicBezTo>
                    <a:pt x="792" y="436"/>
                    <a:pt x="792" y="436"/>
                    <a:pt x="792" y="436"/>
                  </a:cubicBezTo>
                  <a:cubicBezTo>
                    <a:pt x="792" y="436"/>
                    <a:pt x="791" y="436"/>
                    <a:pt x="790" y="435"/>
                  </a:cubicBezTo>
                  <a:cubicBezTo>
                    <a:pt x="765" y="420"/>
                    <a:pt x="591" y="312"/>
                    <a:pt x="419" y="207"/>
                  </a:cubicBezTo>
                  <a:cubicBezTo>
                    <a:pt x="334" y="155"/>
                    <a:pt x="249" y="104"/>
                    <a:pt x="184" y="66"/>
                  </a:cubicBezTo>
                  <a:cubicBezTo>
                    <a:pt x="151" y="46"/>
                    <a:pt x="123" y="31"/>
                    <a:pt x="103" y="19"/>
                  </a:cubicBezTo>
                  <a:cubicBezTo>
                    <a:pt x="93" y="14"/>
                    <a:pt x="84" y="10"/>
                    <a:pt x="78" y="7"/>
                  </a:cubicBezTo>
                  <a:cubicBezTo>
                    <a:pt x="75" y="5"/>
                    <a:pt x="72" y="4"/>
                    <a:pt x="70" y="3"/>
                  </a:cubicBezTo>
                  <a:cubicBezTo>
                    <a:pt x="69" y="3"/>
                    <a:pt x="68" y="2"/>
                    <a:pt x="67" y="2"/>
                  </a:cubicBezTo>
                  <a:cubicBezTo>
                    <a:pt x="66" y="2"/>
                    <a:pt x="66" y="2"/>
                    <a:pt x="65" y="2"/>
                  </a:cubicBezTo>
                  <a:cubicBezTo>
                    <a:pt x="64" y="2"/>
                    <a:pt x="64" y="2"/>
                    <a:pt x="63" y="2"/>
                  </a:cubicBezTo>
                  <a:cubicBezTo>
                    <a:pt x="62" y="2"/>
                    <a:pt x="61" y="3"/>
                    <a:pt x="61" y="4"/>
                  </a:cubicBezTo>
                  <a:cubicBezTo>
                    <a:pt x="64" y="6"/>
                    <a:pt x="64" y="6"/>
                    <a:pt x="64" y="6"/>
                  </a:cubicBezTo>
                  <a:cubicBezTo>
                    <a:pt x="61" y="4"/>
                    <a:pt x="61" y="4"/>
                    <a:pt x="61" y="4"/>
                  </a:cubicBezTo>
                  <a:cubicBezTo>
                    <a:pt x="60" y="4"/>
                    <a:pt x="60" y="5"/>
                    <a:pt x="60" y="6"/>
                  </a:cubicBezTo>
                  <a:cubicBezTo>
                    <a:pt x="60" y="7"/>
                    <a:pt x="61" y="8"/>
                    <a:pt x="61" y="8"/>
                  </a:cubicBezTo>
                  <a:cubicBezTo>
                    <a:pt x="61" y="9"/>
                    <a:pt x="62" y="10"/>
                    <a:pt x="62" y="10"/>
                  </a:cubicBezTo>
                  <a:cubicBezTo>
                    <a:pt x="64" y="11"/>
                    <a:pt x="65" y="13"/>
                    <a:pt x="68" y="14"/>
                  </a:cubicBezTo>
                  <a:cubicBezTo>
                    <a:pt x="77" y="20"/>
                    <a:pt x="95" y="32"/>
                    <a:pt x="119" y="47"/>
                  </a:cubicBezTo>
                  <a:cubicBezTo>
                    <a:pt x="205" y="99"/>
                    <a:pt x="373" y="198"/>
                    <a:pt x="519" y="286"/>
                  </a:cubicBezTo>
                  <a:cubicBezTo>
                    <a:pt x="592" y="330"/>
                    <a:pt x="660" y="372"/>
                    <a:pt x="709" y="404"/>
                  </a:cubicBezTo>
                  <a:cubicBezTo>
                    <a:pt x="734" y="420"/>
                    <a:pt x="754" y="433"/>
                    <a:pt x="768" y="443"/>
                  </a:cubicBezTo>
                  <a:cubicBezTo>
                    <a:pt x="775" y="448"/>
                    <a:pt x="780" y="453"/>
                    <a:pt x="784" y="456"/>
                  </a:cubicBezTo>
                  <a:cubicBezTo>
                    <a:pt x="785" y="457"/>
                    <a:pt x="787" y="459"/>
                    <a:pt x="787" y="460"/>
                  </a:cubicBezTo>
                  <a:cubicBezTo>
                    <a:pt x="788" y="460"/>
                    <a:pt x="788" y="460"/>
                    <a:pt x="788" y="461"/>
                  </a:cubicBezTo>
                  <a:cubicBezTo>
                    <a:pt x="788" y="461"/>
                    <a:pt x="788" y="461"/>
                    <a:pt x="788" y="461"/>
                  </a:cubicBezTo>
                  <a:cubicBezTo>
                    <a:pt x="790" y="460"/>
                    <a:pt x="790" y="460"/>
                    <a:pt x="790" y="460"/>
                  </a:cubicBezTo>
                  <a:cubicBezTo>
                    <a:pt x="788" y="460"/>
                    <a:pt x="788" y="460"/>
                    <a:pt x="788" y="460"/>
                  </a:cubicBezTo>
                  <a:cubicBezTo>
                    <a:pt x="788" y="461"/>
                    <a:pt x="788" y="461"/>
                    <a:pt x="788" y="461"/>
                  </a:cubicBezTo>
                  <a:cubicBezTo>
                    <a:pt x="790" y="460"/>
                    <a:pt x="790" y="460"/>
                    <a:pt x="790" y="460"/>
                  </a:cubicBezTo>
                  <a:cubicBezTo>
                    <a:pt x="788" y="460"/>
                    <a:pt x="788" y="460"/>
                    <a:pt x="788" y="460"/>
                  </a:cubicBezTo>
                  <a:cubicBezTo>
                    <a:pt x="791" y="460"/>
                    <a:pt x="791" y="460"/>
                    <a:pt x="791" y="460"/>
                  </a:cubicBezTo>
                  <a:cubicBezTo>
                    <a:pt x="789" y="459"/>
                    <a:pt x="789" y="459"/>
                    <a:pt x="789" y="459"/>
                  </a:cubicBezTo>
                  <a:cubicBezTo>
                    <a:pt x="788" y="459"/>
                    <a:pt x="788" y="460"/>
                    <a:pt x="788" y="460"/>
                  </a:cubicBezTo>
                  <a:cubicBezTo>
                    <a:pt x="791" y="460"/>
                    <a:pt x="791" y="460"/>
                    <a:pt x="791" y="460"/>
                  </a:cubicBezTo>
                  <a:cubicBezTo>
                    <a:pt x="789" y="459"/>
                    <a:pt x="789" y="459"/>
                    <a:pt x="789" y="459"/>
                  </a:cubicBezTo>
                  <a:cubicBezTo>
                    <a:pt x="789" y="459"/>
                    <a:pt x="789" y="459"/>
                    <a:pt x="789" y="459"/>
                  </a:cubicBezTo>
                  <a:cubicBezTo>
                    <a:pt x="791" y="460"/>
                    <a:pt x="791" y="460"/>
                    <a:pt x="791" y="460"/>
                  </a:cubicBezTo>
                  <a:cubicBezTo>
                    <a:pt x="790" y="457"/>
                    <a:pt x="790" y="457"/>
                    <a:pt x="790" y="457"/>
                  </a:cubicBezTo>
                  <a:cubicBezTo>
                    <a:pt x="790" y="457"/>
                    <a:pt x="789" y="458"/>
                    <a:pt x="789" y="459"/>
                  </a:cubicBezTo>
                  <a:cubicBezTo>
                    <a:pt x="791" y="460"/>
                    <a:pt x="791" y="460"/>
                    <a:pt x="791" y="460"/>
                  </a:cubicBezTo>
                  <a:cubicBezTo>
                    <a:pt x="790" y="457"/>
                    <a:pt x="790" y="457"/>
                    <a:pt x="790" y="457"/>
                  </a:cubicBezTo>
                  <a:cubicBezTo>
                    <a:pt x="791" y="459"/>
                    <a:pt x="791" y="459"/>
                    <a:pt x="791" y="459"/>
                  </a:cubicBezTo>
                  <a:cubicBezTo>
                    <a:pt x="791" y="457"/>
                    <a:pt x="791" y="457"/>
                    <a:pt x="791" y="457"/>
                  </a:cubicBezTo>
                  <a:cubicBezTo>
                    <a:pt x="791" y="457"/>
                    <a:pt x="791" y="457"/>
                    <a:pt x="790" y="457"/>
                  </a:cubicBezTo>
                  <a:cubicBezTo>
                    <a:pt x="791" y="459"/>
                    <a:pt x="791" y="459"/>
                    <a:pt x="791" y="459"/>
                  </a:cubicBezTo>
                  <a:cubicBezTo>
                    <a:pt x="791" y="457"/>
                    <a:pt x="791" y="457"/>
                    <a:pt x="791" y="457"/>
                  </a:cubicBezTo>
                  <a:cubicBezTo>
                    <a:pt x="791" y="457"/>
                    <a:pt x="791" y="457"/>
                    <a:pt x="791" y="457"/>
                  </a:cubicBezTo>
                  <a:cubicBezTo>
                    <a:pt x="790" y="457"/>
                    <a:pt x="789" y="457"/>
                    <a:pt x="786" y="456"/>
                  </a:cubicBezTo>
                  <a:cubicBezTo>
                    <a:pt x="782" y="454"/>
                    <a:pt x="775" y="451"/>
                    <a:pt x="766" y="446"/>
                  </a:cubicBezTo>
                  <a:cubicBezTo>
                    <a:pt x="732" y="428"/>
                    <a:pt x="670" y="392"/>
                    <a:pt x="596" y="347"/>
                  </a:cubicBezTo>
                  <a:cubicBezTo>
                    <a:pt x="485" y="280"/>
                    <a:pt x="347" y="193"/>
                    <a:pt x="237" y="124"/>
                  </a:cubicBezTo>
                  <a:cubicBezTo>
                    <a:pt x="182" y="90"/>
                    <a:pt x="134" y="59"/>
                    <a:pt x="99" y="38"/>
                  </a:cubicBezTo>
                  <a:cubicBezTo>
                    <a:pt x="82" y="27"/>
                    <a:pt x="68" y="18"/>
                    <a:pt x="59" y="12"/>
                  </a:cubicBezTo>
                  <a:cubicBezTo>
                    <a:pt x="49" y="6"/>
                    <a:pt x="44" y="3"/>
                    <a:pt x="44" y="3"/>
                  </a:cubicBezTo>
                  <a:cubicBezTo>
                    <a:pt x="43" y="2"/>
                    <a:pt x="42" y="2"/>
                    <a:pt x="40" y="3"/>
                  </a:cubicBezTo>
                  <a:cubicBezTo>
                    <a:pt x="39" y="3"/>
                    <a:pt x="38" y="5"/>
                    <a:pt x="38" y="6"/>
                  </a:cubicBezTo>
                  <a:cubicBezTo>
                    <a:pt x="38" y="7"/>
                    <a:pt x="39" y="8"/>
                    <a:pt x="39" y="8"/>
                  </a:cubicBezTo>
                  <a:cubicBezTo>
                    <a:pt x="39" y="9"/>
                    <a:pt x="39" y="9"/>
                    <a:pt x="40" y="9"/>
                  </a:cubicBezTo>
                  <a:cubicBezTo>
                    <a:pt x="40" y="9"/>
                    <a:pt x="40" y="9"/>
                    <a:pt x="40" y="9"/>
                  </a:cubicBezTo>
                  <a:cubicBezTo>
                    <a:pt x="40" y="9"/>
                    <a:pt x="41" y="10"/>
                    <a:pt x="41" y="10"/>
                  </a:cubicBezTo>
                  <a:cubicBezTo>
                    <a:pt x="45" y="13"/>
                    <a:pt x="60" y="22"/>
                    <a:pt x="83" y="35"/>
                  </a:cubicBezTo>
                  <a:cubicBezTo>
                    <a:pt x="162" y="84"/>
                    <a:pt x="340" y="190"/>
                    <a:pt x="498" y="287"/>
                  </a:cubicBezTo>
                  <a:cubicBezTo>
                    <a:pt x="576" y="336"/>
                    <a:pt x="650" y="382"/>
                    <a:pt x="704" y="417"/>
                  </a:cubicBezTo>
                  <a:cubicBezTo>
                    <a:pt x="731" y="434"/>
                    <a:pt x="753" y="449"/>
                    <a:pt x="769" y="459"/>
                  </a:cubicBezTo>
                  <a:cubicBezTo>
                    <a:pt x="776" y="465"/>
                    <a:pt x="782" y="469"/>
                    <a:pt x="786" y="472"/>
                  </a:cubicBezTo>
                  <a:cubicBezTo>
                    <a:pt x="788" y="474"/>
                    <a:pt x="790" y="475"/>
                    <a:pt x="790" y="476"/>
                  </a:cubicBezTo>
                  <a:cubicBezTo>
                    <a:pt x="791" y="477"/>
                    <a:pt x="791" y="477"/>
                    <a:pt x="791" y="477"/>
                  </a:cubicBezTo>
                  <a:cubicBezTo>
                    <a:pt x="791" y="477"/>
                    <a:pt x="791" y="477"/>
                    <a:pt x="791" y="477"/>
                  </a:cubicBezTo>
                  <a:cubicBezTo>
                    <a:pt x="792" y="477"/>
                    <a:pt x="792" y="477"/>
                    <a:pt x="792" y="477"/>
                  </a:cubicBezTo>
                  <a:cubicBezTo>
                    <a:pt x="791" y="477"/>
                    <a:pt x="791" y="477"/>
                    <a:pt x="791" y="477"/>
                  </a:cubicBezTo>
                  <a:cubicBezTo>
                    <a:pt x="791" y="477"/>
                    <a:pt x="791" y="477"/>
                    <a:pt x="791" y="477"/>
                  </a:cubicBezTo>
                  <a:cubicBezTo>
                    <a:pt x="792" y="477"/>
                    <a:pt x="792" y="477"/>
                    <a:pt x="792" y="477"/>
                  </a:cubicBezTo>
                  <a:cubicBezTo>
                    <a:pt x="791" y="477"/>
                    <a:pt x="791" y="477"/>
                    <a:pt x="791" y="477"/>
                  </a:cubicBezTo>
                  <a:cubicBezTo>
                    <a:pt x="794" y="476"/>
                    <a:pt x="794" y="476"/>
                    <a:pt x="794" y="476"/>
                  </a:cubicBezTo>
                  <a:cubicBezTo>
                    <a:pt x="791" y="476"/>
                    <a:pt x="791" y="476"/>
                    <a:pt x="791" y="476"/>
                  </a:cubicBezTo>
                  <a:cubicBezTo>
                    <a:pt x="791" y="477"/>
                    <a:pt x="791" y="477"/>
                    <a:pt x="791" y="477"/>
                  </a:cubicBezTo>
                  <a:cubicBezTo>
                    <a:pt x="794" y="476"/>
                    <a:pt x="794" y="476"/>
                    <a:pt x="794" y="476"/>
                  </a:cubicBezTo>
                  <a:cubicBezTo>
                    <a:pt x="791" y="476"/>
                    <a:pt x="791" y="476"/>
                    <a:pt x="791" y="476"/>
                  </a:cubicBezTo>
                  <a:cubicBezTo>
                    <a:pt x="794" y="476"/>
                    <a:pt x="794" y="476"/>
                    <a:pt x="794" y="476"/>
                  </a:cubicBezTo>
                  <a:cubicBezTo>
                    <a:pt x="791" y="474"/>
                    <a:pt x="791" y="474"/>
                    <a:pt x="791" y="474"/>
                  </a:cubicBezTo>
                  <a:cubicBezTo>
                    <a:pt x="791" y="475"/>
                    <a:pt x="791" y="476"/>
                    <a:pt x="791" y="476"/>
                  </a:cubicBezTo>
                  <a:cubicBezTo>
                    <a:pt x="794" y="476"/>
                    <a:pt x="794" y="476"/>
                    <a:pt x="794" y="476"/>
                  </a:cubicBezTo>
                  <a:cubicBezTo>
                    <a:pt x="791" y="474"/>
                    <a:pt x="791" y="474"/>
                    <a:pt x="791" y="474"/>
                  </a:cubicBezTo>
                  <a:cubicBezTo>
                    <a:pt x="795" y="476"/>
                    <a:pt x="795" y="476"/>
                    <a:pt x="795" y="476"/>
                  </a:cubicBezTo>
                  <a:cubicBezTo>
                    <a:pt x="797" y="473"/>
                    <a:pt x="797" y="473"/>
                    <a:pt x="797" y="473"/>
                  </a:cubicBezTo>
                  <a:cubicBezTo>
                    <a:pt x="14" y="4"/>
                    <a:pt x="14" y="4"/>
                    <a:pt x="14" y="4"/>
                  </a:cubicBezTo>
                  <a:cubicBezTo>
                    <a:pt x="13" y="3"/>
                    <a:pt x="10" y="3"/>
                    <a:pt x="9" y="5"/>
                  </a:cubicBezTo>
                  <a:cubicBezTo>
                    <a:pt x="9" y="6"/>
                    <a:pt x="8" y="7"/>
                    <a:pt x="8" y="8"/>
                  </a:cubicBezTo>
                  <a:cubicBezTo>
                    <a:pt x="8" y="9"/>
                    <a:pt x="9" y="10"/>
                    <a:pt x="9" y="11"/>
                  </a:cubicBezTo>
                  <a:cubicBezTo>
                    <a:pt x="11" y="13"/>
                    <a:pt x="12" y="15"/>
                    <a:pt x="14" y="17"/>
                  </a:cubicBezTo>
                  <a:cubicBezTo>
                    <a:pt x="19" y="22"/>
                    <a:pt x="25" y="27"/>
                    <a:pt x="34" y="34"/>
                  </a:cubicBezTo>
                  <a:cubicBezTo>
                    <a:pt x="68" y="58"/>
                    <a:pt x="131" y="100"/>
                    <a:pt x="208" y="148"/>
                  </a:cubicBezTo>
                  <a:cubicBezTo>
                    <a:pt x="440" y="292"/>
                    <a:pt x="790" y="497"/>
                    <a:pt x="790" y="498"/>
                  </a:cubicBezTo>
                  <a:cubicBezTo>
                    <a:pt x="792" y="499"/>
                    <a:pt x="794" y="498"/>
                    <a:pt x="795" y="496"/>
                  </a:cubicBezTo>
                  <a:cubicBezTo>
                    <a:pt x="797" y="494"/>
                    <a:pt x="796" y="492"/>
                    <a:pt x="794" y="491"/>
                  </a:cubicBezTo>
                  <a:cubicBezTo>
                    <a:pt x="9" y="18"/>
                    <a:pt x="9" y="18"/>
                    <a:pt x="9" y="18"/>
                  </a:cubicBezTo>
                  <a:cubicBezTo>
                    <a:pt x="8" y="17"/>
                    <a:pt x="5" y="17"/>
                    <a:pt x="4" y="19"/>
                  </a:cubicBezTo>
                  <a:cubicBezTo>
                    <a:pt x="4" y="20"/>
                    <a:pt x="3" y="21"/>
                    <a:pt x="3" y="22"/>
                  </a:cubicBezTo>
                  <a:cubicBezTo>
                    <a:pt x="3" y="23"/>
                    <a:pt x="4" y="24"/>
                    <a:pt x="4" y="25"/>
                  </a:cubicBezTo>
                  <a:cubicBezTo>
                    <a:pt x="5" y="27"/>
                    <a:pt x="7" y="29"/>
                    <a:pt x="9" y="31"/>
                  </a:cubicBezTo>
                  <a:cubicBezTo>
                    <a:pt x="14" y="36"/>
                    <a:pt x="20" y="41"/>
                    <a:pt x="29" y="48"/>
                  </a:cubicBezTo>
                  <a:cubicBezTo>
                    <a:pt x="63" y="73"/>
                    <a:pt x="127" y="114"/>
                    <a:pt x="204" y="163"/>
                  </a:cubicBezTo>
                  <a:cubicBezTo>
                    <a:pt x="436" y="307"/>
                    <a:pt x="788" y="513"/>
                    <a:pt x="788" y="514"/>
                  </a:cubicBezTo>
                  <a:cubicBezTo>
                    <a:pt x="790" y="515"/>
                    <a:pt x="792" y="514"/>
                    <a:pt x="793" y="512"/>
                  </a:cubicBezTo>
                  <a:cubicBezTo>
                    <a:pt x="794" y="510"/>
                    <a:pt x="794" y="508"/>
                    <a:pt x="792" y="507"/>
                  </a:cubicBezTo>
                  <a:cubicBezTo>
                    <a:pt x="11" y="32"/>
                    <a:pt x="11" y="32"/>
                    <a:pt x="11" y="32"/>
                  </a:cubicBezTo>
                  <a:cubicBezTo>
                    <a:pt x="9" y="31"/>
                    <a:pt x="7" y="32"/>
                    <a:pt x="5" y="34"/>
                  </a:cubicBezTo>
                  <a:cubicBezTo>
                    <a:pt x="5" y="34"/>
                    <a:pt x="5" y="35"/>
                    <a:pt x="5" y="36"/>
                  </a:cubicBezTo>
                  <a:cubicBezTo>
                    <a:pt x="5" y="37"/>
                    <a:pt x="5" y="38"/>
                    <a:pt x="6" y="38"/>
                  </a:cubicBezTo>
                  <a:cubicBezTo>
                    <a:pt x="6" y="39"/>
                    <a:pt x="7" y="40"/>
                    <a:pt x="7" y="40"/>
                  </a:cubicBezTo>
                  <a:cubicBezTo>
                    <a:pt x="9" y="42"/>
                    <a:pt x="10" y="43"/>
                    <a:pt x="13" y="45"/>
                  </a:cubicBezTo>
                  <a:cubicBezTo>
                    <a:pt x="23" y="52"/>
                    <a:pt x="42" y="65"/>
                    <a:pt x="68" y="82"/>
                  </a:cubicBezTo>
                  <a:cubicBezTo>
                    <a:pt x="254" y="203"/>
                    <a:pt x="793" y="530"/>
                    <a:pt x="793" y="530"/>
                  </a:cubicBezTo>
                  <a:cubicBezTo>
                    <a:pt x="795" y="532"/>
                    <a:pt x="797" y="531"/>
                    <a:pt x="798" y="529"/>
                  </a:cubicBezTo>
                  <a:cubicBezTo>
                    <a:pt x="800" y="527"/>
                    <a:pt x="799" y="525"/>
                    <a:pt x="797" y="524"/>
                  </a:cubicBezTo>
                  <a:cubicBezTo>
                    <a:pt x="797" y="524"/>
                    <a:pt x="614" y="405"/>
                    <a:pt x="424" y="286"/>
                  </a:cubicBezTo>
                  <a:cubicBezTo>
                    <a:pt x="329" y="227"/>
                    <a:pt x="232" y="167"/>
                    <a:pt x="156" y="123"/>
                  </a:cubicBezTo>
                  <a:cubicBezTo>
                    <a:pt x="118" y="100"/>
                    <a:pt x="85" y="82"/>
                    <a:pt x="60" y="69"/>
                  </a:cubicBezTo>
                  <a:cubicBezTo>
                    <a:pt x="47" y="62"/>
                    <a:pt x="37" y="57"/>
                    <a:pt x="28" y="54"/>
                  </a:cubicBezTo>
                  <a:cubicBezTo>
                    <a:pt x="24" y="52"/>
                    <a:pt x="20" y="50"/>
                    <a:pt x="17" y="50"/>
                  </a:cubicBezTo>
                  <a:cubicBezTo>
                    <a:pt x="14" y="49"/>
                    <a:pt x="12" y="48"/>
                    <a:pt x="9" y="48"/>
                  </a:cubicBezTo>
                  <a:cubicBezTo>
                    <a:pt x="8" y="48"/>
                    <a:pt x="7" y="48"/>
                    <a:pt x="6" y="48"/>
                  </a:cubicBezTo>
                  <a:cubicBezTo>
                    <a:pt x="5" y="49"/>
                    <a:pt x="4" y="50"/>
                    <a:pt x="3" y="51"/>
                  </a:cubicBezTo>
                  <a:cubicBezTo>
                    <a:pt x="3" y="52"/>
                    <a:pt x="2" y="53"/>
                    <a:pt x="3" y="54"/>
                  </a:cubicBezTo>
                  <a:cubicBezTo>
                    <a:pt x="3" y="55"/>
                    <a:pt x="4" y="56"/>
                    <a:pt x="4" y="56"/>
                  </a:cubicBezTo>
                  <a:cubicBezTo>
                    <a:pt x="4" y="56"/>
                    <a:pt x="8" y="58"/>
                    <a:pt x="13" y="62"/>
                  </a:cubicBezTo>
                  <a:cubicBezTo>
                    <a:pt x="57" y="88"/>
                    <a:pt x="251" y="209"/>
                    <a:pt x="435" y="323"/>
                  </a:cubicBezTo>
                  <a:cubicBezTo>
                    <a:pt x="527" y="380"/>
                    <a:pt x="616" y="436"/>
                    <a:pt x="682" y="477"/>
                  </a:cubicBezTo>
                  <a:cubicBezTo>
                    <a:pt x="716" y="498"/>
                    <a:pt x="743" y="516"/>
                    <a:pt x="762" y="528"/>
                  </a:cubicBezTo>
                  <a:cubicBezTo>
                    <a:pt x="772" y="534"/>
                    <a:pt x="779" y="539"/>
                    <a:pt x="784" y="542"/>
                  </a:cubicBezTo>
                  <a:cubicBezTo>
                    <a:pt x="787" y="544"/>
                    <a:pt x="789" y="545"/>
                    <a:pt x="790" y="546"/>
                  </a:cubicBezTo>
                  <a:cubicBezTo>
                    <a:pt x="790" y="547"/>
                    <a:pt x="791" y="547"/>
                    <a:pt x="791" y="547"/>
                  </a:cubicBezTo>
                  <a:cubicBezTo>
                    <a:pt x="791" y="547"/>
                    <a:pt x="791" y="547"/>
                    <a:pt x="791" y="547"/>
                  </a:cubicBezTo>
                  <a:cubicBezTo>
                    <a:pt x="792" y="546"/>
                    <a:pt x="792" y="546"/>
                    <a:pt x="792" y="546"/>
                  </a:cubicBezTo>
                  <a:cubicBezTo>
                    <a:pt x="791" y="547"/>
                    <a:pt x="791" y="547"/>
                    <a:pt x="791" y="547"/>
                  </a:cubicBezTo>
                  <a:cubicBezTo>
                    <a:pt x="791" y="547"/>
                    <a:pt x="791" y="547"/>
                    <a:pt x="791" y="547"/>
                  </a:cubicBezTo>
                  <a:cubicBezTo>
                    <a:pt x="792" y="546"/>
                    <a:pt x="792" y="546"/>
                    <a:pt x="792" y="546"/>
                  </a:cubicBezTo>
                  <a:cubicBezTo>
                    <a:pt x="791" y="547"/>
                    <a:pt x="791" y="547"/>
                    <a:pt x="791" y="547"/>
                  </a:cubicBezTo>
                  <a:cubicBezTo>
                    <a:pt x="794" y="545"/>
                    <a:pt x="794" y="545"/>
                    <a:pt x="794" y="545"/>
                  </a:cubicBezTo>
                  <a:cubicBezTo>
                    <a:pt x="791" y="547"/>
                    <a:pt x="791" y="547"/>
                    <a:pt x="791" y="547"/>
                  </a:cubicBezTo>
                  <a:cubicBezTo>
                    <a:pt x="791" y="547"/>
                    <a:pt x="791" y="547"/>
                    <a:pt x="791" y="547"/>
                  </a:cubicBezTo>
                  <a:cubicBezTo>
                    <a:pt x="794" y="545"/>
                    <a:pt x="794" y="545"/>
                    <a:pt x="794" y="545"/>
                  </a:cubicBezTo>
                  <a:cubicBezTo>
                    <a:pt x="791" y="547"/>
                    <a:pt x="791" y="547"/>
                    <a:pt x="791" y="547"/>
                  </a:cubicBezTo>
                  <a:cubicBezTo>
                    <a:pt x="794" y="545"/>
                    <a:pt x="794" y="545"/>
                    <a:pt x="794" y="545"/>
                  </a:cubicBezTo>
                  <a:cubicBezTo>
                    <a:pt x="790" y="545"/>
                    <a:pt x="790" y="545"/>
                    <a:pt x="790" y="545"/>
                  </a:cubicBezTo>
                  <a:cubicBezTo>
                    <a:pt x="790" y="546"/>
                    <a:pt x="790" y="546"/>
                    <a:pt x="791" y="547"/>
                  </a:cubicBezTo>
                  <a:cubicBezTo>
                    <a:pt x="794" y="545"/>
                    <a:pt x="794" y="545"/>
                    <a:pt x="794" y="545"/>
                  </a:cubicBezTo>
                  <a:cubicBezTo>
                    <a:pt x="790" y="545"/>
                    <a:pt x="790" y="545"/>
                    <a:pt x="790" y="545"/>
                  </a:cubicBezTo>
                  <a:cubicBezTo>
                    <a:pt x="794" y="545"/>
                    <a:pt x="794" y="545"/>
                    <a:pt x="794" y="545"/>
                  </a:cubicBezTo>
                  <a:cubicBezTo>
                    <a:pt x="791" y="543"/>
                    <a:pt x="791" y="543"/>
                    <a:pt x="791" y="543"/>
                  </a:cubicBezTo>
                  <a:cubicBezTo>
                    <a:pt x="790" y="544"/>
                    <a:pt x="790" y="544"/>
                    <a:pt x="790" y="545"/>
                  </a:cubicBezTo>
                  <a:cubicBezTo>
                    <a:pt x="794" y="545"/>
                    <a:pt x="794" y="545"/>
                    <a:pt x="794" y="545"/>
                  </a:cubicBezTo>
                  <a:cubicBezTo>
                    <a:pt x="791" y="543"/>
                    <a:pt x="791" y="543"/>
                    <a:pt x="791" y="543"/>
                  </a:cubicBezTo>
                  <a:cubicBezTo>
                    <a:pt x="794" y="545"/>
                    <a:pt x="794" y="545"/>
                    <a:pt x="794" y="545"/>
                  </a:cubicBezTo>
                  <a:cubicBezTo>
                    <a:pt x="796" y="542"/>
                    <a:pt x="796" y="542"/>
                    <a:pt x="796" y="542"/>
                  </a:cubicBezTo>
                  <a:cubicBezTo>
                    <a:pt x="12" y="68"/>
                    <a:pt x="12" y="68"/>
                    <a:pt x="12" y="68"/>
                  </a:cubicBezTo>
                  <a:cubicBezTo>
                    <a:pt x="11" y="67"/>
                    <a:pt x="10" y="67"/>
                    <a:pt x="9" y="67"/>
                  </a:cubicBezTo>
                  <a:cubicBezTo>
                    <a:pt x="8" y="68"/>
                    <a:pt x="8" y="68"/>
                    <a:pt x="7" y="69"/>
                  </a:cubicBezTo>
                  <a:cubicBezTo>
                    <a:pt x="7" y="70"/>
                    <a:pt x="6" y="71"/>
                    <a:pt x="7" y="72"/>
                  </a:cubicBezTo>
                  <a:cubicBezTo>
                    <a:pt x="7" y="73"/>
                    <a:pt x="7" y="74"/>
                    <a:pt x="8" y="74"/>
                  </a:cubicBezTo>
                  <a:cubicBezTo>
                    <a:pt x="8" y="74"/>
                    <a:pt x="11" y="76"/>
                    <a:pt x="17" y="80"/>
                  </a:cubicBezTo>
                  <a:cubicBezTo>
                    <a:pt x="60" y="106"/>
                    <a:pt x="254" y="223"/>
                    <a:pt x="437" y="335"/>
                  </a:cubicBezTo>
                  <a:cubicBezTo>
                    <a:pt x="529" y="391"/>
                    <a:pt x="618" y="446"/>
                    <a:pt x="684" y="489"/>
                  </a:cubicBezTo>
                  <a:cubicBezTo>
                    <a:pt x="717" y="510"/>
                    <a:pt x="744" y="528"/>
                    <a:pt x="763" y="541"/>
                  </a:cubicBezTo>
                  <a:cubicBezTo>
                    <a:pt x="772" y="547"/>
                    <a:pt x="780" y="552"/>
                    <a:pt x="785" y="556"/>
                  </a:cubicBezTo>
                  <a:cubicBezTo>
                    <a:pt x="787" y="558"/>
                    <a:pt x="789" y="560"/>
                    <a:pt x="790" y="561"/>
                  </a:cubicBezTo>
                  <a:cubicBezTo>
                    <a:pt x="791" y="562"/>
                    <a:pt x="791" y="562"/>
                    <a:pt x="791" y="562"/>
                  </a:cubicBezTo>
                  <a:cubicBezTo>
                    <a:pt x="791" y="562"/>
                    <a:pt x="791" y="562"/>
                    <a:pt x="791" y="562"/>
                  </a:cubicBezTo>
                  <a:cubicBezTo>
                    <a:pt x="793" y="561"/>
                    <a:pt x="793" y="561"/>
                    <a:pt x="793" y="561"/>
                  </a:cubicBezTo>
                  <a:cubicBezTo>
                    <a:pt x="791" y="561"/>
                    <a:pt x="791" y="561"/>
                    <a:pt x="791" y="561"/>
                  </a:cubicBezTo>
                  <a:cubicBezTo>
                    <a:pt x="791" y="562"/>
                    <a:pt x="791" y="562"/>
                    <a:pt x="791" y="562"/>
                  </a:cubicBezTo>
                  <a:cubicBezTo>
                    <a:pt x="793" y="561"/>
                    <a:pt x="793" y="561"/>
                    <a:pt x="793" y="561"/>
                  </a:cubicBezTo>
                  <a:cubicBezTo>
                    <a:pt x="791" y="561"/>
                    <a:pt x="791" y="561"/>
                    <a:pt x="791" y="561"/>
                  </a:cubicBezTo>
                  <a:cubicBezTo>
                    <a:pt x="794" y="561"/>
                    <a:pt x="794" y="561"/>
                    <a:pt x="794" y="561"/>
                  </a:cubicBezTo>
                  <a:cubicBezTo>
                    <a:pt x="791" y="559"/>
                    <a:pt x="791" y="559"/>
                    <a:pt x="791" y="559"/>
                  </a:cubicBezTo>
                  <a:cubicBezTo>
                    <a:pt x="791" y="560"/>
                    <a:pt x="791" y="560"/>
                    <a:pt x="791" y="561"/>
                  </a:cubicBezTo>
                  <a:cubicBezTo>
                    <a:pt x="794" y="561"/>
                    <a:pt x="794" y="561"/>
                    <a:pt x="794" y="561"/>
                  </a:cubicBezTo>
                  <a:cubicBezTo>
                    <a:pt x="791" y="559"/>
                    <a:pt x="791" y="559"/>
                    <a:pt x="791" y="559"/>
                  </a:cubicBezTo>
                  <a:cubicBezTo>
                    <a:pt x="795" y="561"/>
                    <a:pt x="795" y="561"/>
                    <a:pt x="795" y="561"/>
                  </a:cubicBezTo>
                  <a:cubicBezTo>
                    <a:pt x="797" y="558"/>
                    <a:pt x="797" y="558"/>
                    <a:pt x="797" y="558"/>
                  </a:cubicBezTo>
                  <a:cubicBezTo>
                    <a:pt x="9" y="84"/>
                    <a:pt x="9" y="84"/>
                    <a:pt x="9" y="84"/>
                  </a:cubicBezTo>
                  <a:cubicBezTo>
                    <a:pt x="7" y="83"/>
                    <a:pt x="5" y="83"/>
                    <a:pt x="4" y="85"/>
                  </a:cubicBezTo>
                  <a:cubicBezTo>
                    <a:pt x="3" y="86"/>
                    <a:pt x="3" y="87"/>
                    <a:pt x="3" y="88"/>
                  </a:cubicBezTo>
                  <a:cubicBezTo>
                    <a:pt x="3" y="89"/>
                    <a:pt x="4" y="91"/>
                    <a:pt x="4" y="92"/>
                  </a:cubicBezTo>
                  <a:cubicBezTo>
                    <a:pt x="5" y="94"/>
                    <a:pt x="7" y="95"/>
                    <a:pt x="9" y="98"/>
                  </a:cubicBezTo>
                  <a:cubicBezTo>
                    <a:pt x="14" y="102"/>
                    <a:pt x="20" y="107"/>
                    <a:pt x="29" y="114"/>
                  </a:cubicBezTo>
                  <a:cubicBezTo>
                    <a:pt x="63" y="138"/>
                    <a:pt x="127" y="178"/>
                    <a:pt x="205" y="224"/>
                  </a:cubicBezTo>
                  <a:cubicBezTo>
                    <a:pt x="321" y="294"/>
                    <a:pt x="468" y="380"/>
                    <a:pt x="585" y="449"/>
                  </a:cubicBezTo>
                  <a:cubicBezTo>
                    <a:pt x="644" y="484"/>
                    <a:pt x="695" y="515"/>
                    <a:pt x="732" y="538"/>
                  </a:cubicBezTo>
                  <a:cubicBezTo>
                    <a:pt x="750" y="550"/>
                    <a:pt x="765" y="560"/>
                    <a:pt x="775" y="567"/>
                  </a:cubicBezTo>
                  <a:cubicBezTo>
                    <a:pt x="780" y="570"/>
                    <a:pt x="784" y="573"/>
                    <a:pt x="786" y="575"/>
                  </a:cubicBezTo>
                  <a:cubicBezTo>
                    <a:pt x="787" y="577"/>
                    <a:pt x="788" y="577"/>
                    <a:pt x="789" y="578"/>
                  </a:cubicBezTo>
                  <a:cubicBezTo>
                    <a:pt x="789" y="579"/>
                    <a:pt x="789" y="579"/>
                    <a:pt x="789" y="579"/>
                  </a:cubicBezTo>
                  <a:cubicBezTo>
                    <a:pt x="790" y="578"/>
                    <a:pt x="790" y="578"/>
                    <a:pt x="790" y="578"/>
                  </a:cubicBezTo>
                  <a:cubicBezTo>
                    <a:pt x="789" y="578"/>
                    <a:pt x="789" y="578"/>
                    <a:pt x="789" y="578"/>
                  </a:cubicBezTo>
                  <a:cubicBezTo>
                    <a:pt x="789" y="579"/>
                    <a:pt x="789" y="579"/>
                    <a:pt x="789" y="579"/>
                  </a:cubicBezTo>
                  <a:cubicBezTo>
                    <a:pt x="790" y="578"/>
                    <a:pt x="790" y="578"/>
                    <a:pt x="790" y="578"/>
                  </a:cubicBezTo>
                  <a:cubicBezTo>
                    <a:pt x="789" y="578"/>
                    <a:pt x="789" y="578"/>
                    <a:pt x="789" y="578"/>
                  </a:cubicBezTo>
                  <a:cubicBezTo>
                    <a:pt x="791" y="578"/>
                    <a:pt x="791" y="578"/>
                    <a:pt x="791" y="578"/>
                  </a:cubicBezTo>
                  <a:cubicBezTo>
                    <a:pt x="789" y="578"/>
                    <a:pt x="789" y="578"/>
                    <a:pt x="789" y="578"/>
                  </a:cubicBezTo>
                  <a:cubicBezTo>
                    <a:pt x="789" y="578"/>
                    <a:pt x="789" y="578"/>
                    <a:pt x="789" y="578"/>
                  </a:cubicBezTo>
                  <a:cubicBezTo>
                    <a:pt x="791" y="578"/>
                    <a:pt x="791" y="578"/>
                    <a:pt x="791" y="578"/>
                  </a:cubicBezTo>
                  <a:cubicBezTo>
                    <a:pt x="789" y="578"/>
                    <a:pt x="789" y="578"/>
                    <a:pt x="789" y="578"/>
                  </a:cubicBezTo>
                  <a:cubicBezTo>
                    <a:pt x="792" y="578"/>
                    <a:pt x="792" y="578"/>
                    <a:pt x="792" y="578"/>
                  </a:cubicBezTo>
                  <a:cubicBezTo>
                    <a:pt x="789" y="576"/>
                    <a:pt x="789" y="576"/>
                    <a:pt x="789" y="576"/>
                  </a:cubicBezTo>
                  <a:cubicBezTo>
                    <a:pt x="789" y="577"/>
                    <a:pt x="789" y="577"/>
                    <a:pt x="789" y="578"/>
                  </a:cubicBezTo>
                  <a:cubicBezTo>
                    <a:pt x="792" y="578"/>
                    <a:pt x="792" y="578"/>
                    <a:pt x="792" y="578"/>
                  </a:cubicBezTo>
                  <a:cubicBezTo>
                    <a:pt x="789" y="576"/>
                    <a:pt x="789" y="576"/>
                    <a:pt x="789" y="576"/>
                  </a:cubicBezTo>
                  <a:cubicBezTo>
                    <a:pt x="789" y="576"/>
                    <a:pt x="789" y="576"/>
                    <a:pt x="789" y="576"/>
                  </a:cubicBezTo>
                  <a:cubicBezTo>
                    <a:pt x="792" y="578"/>
                    <a:pt x="792" y="578"/>
                    <a:pt x="792" y="578"/>
                  </a:cubicBezTo>
                  <a:cubicBezTo>
                    <a:pt x="791" y="574"/>
                    <a:pt x="791" y="574"/>
                    <a:pt x="791" y="574"/>
                  </a:cubicBezTo>
                  <a:cubicBezTo>
                    <a:pt x="791" y="575"/>
                    <a:pt x="790" y="575"/>
                    <a:pt x="789" y="576"/>
                  </a:cubicBezTo>
                  <a:cubicBezTo>
                    <a:pt x="792" y="578"/>
                    <a:pt x="792" y="578"/>
                    <a:pt x="792" y="578"/>
                  </a:cubicBezTo>
                  <a:cubicBezTo>
                    <a:pt x="791" y="574"/>
                    <a:pt x="791" y="574"/>
                    <a:pt x="791" y="574"/>
                  </a:cubicBezTo>
                  <a:cubicBezTo>
                    <a:pt x="792" y="578"/>
                    <a:pt x="792" y="578"/>
                    <a:pt x="792" y="578"/>
                  </a:cubicBezTo>
                  <a:cubicBezTo>
                    <a:pt x="792" y="574"/>
                    <a:pt x="792" y="574"/>
                    <a:pt x="792" y="574"/>
                  </a:cubicBezTo>
                  <a:cubicBezTo>
                    <a:pt x="792" y="574"/>
                    <a:pt x="792" y="574"/>
                    <a:pt x="791" y="574"/>
                  </a:cubicBezTo>
                  <a:cubicBezTo>
                    <a:pt x="792" y="578"/>
                    <a:pt x="792" y="578"/>
                    <a:pt x="792" y="578"/>
                  </a:cubicBezTo>
                  <a:cubicBezTo>
                    <a:pt x="792" y="574"/>
                    <a:pt x="792" y="574"/>
                    <a:pt x="792" y="574"/>
                  </a:cubicBezTo>
                  <a:cubicBezTo>
                    <a:pt x="792" y="576"/>
                    <a:pt x="792" y="576"/>
                    <a:pt x="792" y="576"/>
                  </a:cubicBezTo>
                  <a:cubicBezTo>
                    <a:pt x="793" y="574"/>
                    <a:pt x="793" y="574"/>
                    <a:pt x="793" y="574"/>
                  </a:cubicBezTo>
                  <a:cubicBezTo>
                    <a:pt x="792" y="574"/>
                    <a:pt x="792" y="574"/>
                    <a:pt x="792" y="574"/>
                  </a:cubicBezTo>
                  <a:cubicBezTo>
                    <a:pt x="792" y="576"/>
                    <a:pt x="792" y="576"/>
                    <a:pt x="792" y="576"/>
                  </a:cubicBezTo>
                  <a:cubicBezTo>
                    <a:pt x="793" y="574"/>
                    <a:pt x="793" y="574"/>
                    <a:pt x="793" y="574"/>
                  </a:cubicBezTo>
                  <a:cubicBezTo>
                    <a:pt x="792" y="575"/>
                    <a:pt x="792" y="575"/>
                    <a:pt x="792" y="575"/>
                  </a:cubicBezTo>
                  <a:cubicBezTo>
                    <a:pt x="793" y="574"/>
                    <a:pt x="793" y="574"/>
                    <a:pt x="793" y="574"/>
                  </a:cubicBezTo>
                  <a:cubicBezTo>
                    <a:pt x="793" y="574"/>
                    <a:pt x="793" y="574"/>
                    <a:pt x="793" y="574"/>
                  </a:cubicBezTo>
                  <a:cubicBezTo>
                    <a:pt x="792" y="575"/>
                    <a:pt x="792" y="575"/>
                    <a:pt x="792" y="575"/>
                  </a:cubicBezTo>
                  <a:cubicBezTo>
                    <a:pt x="793" y="574"/>
                    <a:pt x="793" y="574"/>
                    <a:pt x="793" y="574"/>
                  </a:cubicBezTo>
                  <a:cubicBezTo>
                    <a:pt x="793" y="574"/>
                    <a:pt x="792" y="574"/>
                    <a:pt x="791" y="574"/>
                  </a:cubicBezTo>
                  <a:cubicBezTo>
                    <a:pt x="789" y="573"/>
                    <a:pt x="783" y="570"/>
                    <a:pt x="775" y="566"/>
                  </a:cubicBezTo>
                  <a:cubicBezTo>
                    <a:pt x="745" y="549"/>
                    <a:pt x="682" y="512"/>
                    <a:pt x="604" y="465"/>
                  </a:cubicBezTo>
                  <a:cubicBezTo>
                    <a:pt x="488" y="395"/>
                    <a:pt x="339" y="304"/>
                    <a:pt x="219" y="231"/>
                  </a:cubicBezTo>
                  <a:cubicBezTo>
                    <a:pt x="159" y="194"/>
                    <a:pt x="106" y="162"/>
                    <a:pt x="69" y="139"/>
                  </a:cubicBezTo>
                  <a:cubicBezTo>
                    <a:pt x="50" y="127"/>
                    <a:pt x="35" y="118"/>
                    <a:pt x="24" y="111"/>
                  </a:cubicBezTo>
                  <a:cubicBezTo>
                    <a:pt x="14" y="105"/>
                    <a:pt x="8" y="101"/>
                    <a:pt x="8" y="101"/>
                  </a:cubicBezTo>
                  <a:cubicBezTo>
                    <a:pt x="7" y="100"/>
                    <a:pt x="4" y="101"/>
                    <a:pt x="3" y="103"/>
                  </a:cubicBezTo>
                  <a:cubicBezTo>
                    <a:pt x="2" y="103"/>
                    <a:pt x="2" y="105"/>
                    <a:pt x="2" y="105"/>
                  </a:cubicBezTo>
                  <a:cubicBezTo>
                    <a:pt x="2" y="107"/>
                    <a:pt x="3" y="108"/>
                    <a:pt x="3" y="109"/>
                  </a:cubicBezTo>
                  <a:cubicBezTo>
                    <a:pt x="4" y="111"/>
                    <a:pt x="6" y="113"/>
                    <a:pt x="8" y="115"/>
                  </a:cubicBezTo>
                  <a:cubicBezTo>
                    <a:pt x="13" y="120"/>
                    <a:pt x="20" y="125"/>
                    <a:pt x="29" y="132"/>
                  </a:cubicBezTo>
                  <a:cubicBezTo>
                    <a:pt x="62" y="157"/>
                    <a:pt x="127" y="199"/>
                    <a:pt x="205" y="248"/>
                  </a:cubicBezTo>
                  <a:cubicBezTo>
                    <a:pt x="438" y="394"/>
                    <a:pt x="793" y="601"/>
                    <a:pt x="793" y="601"/>
                  </a:cubicBezTo>
                  <a:cubicBezTo>
                    <a:pt x="795" y="598"/>
                    <a:pt x="795" y="598"/>
                    <a:pt x="795" y="598"/>
                  </a:cubicBezTo>
                  <a:cubicBezTo>
                    <a:pt x="792" y="595"/>
                    <a:pt x="792" y="595"/>
                    <a:pt x="792" y="595"/>
                  </a:cubicBezTo>
                  <a:cubicBezTo>
                    <a:pt x="794" y="597"/>
                    <a:pt x="794" y="597"/>
                    <a:pt x="794" y="597"/>
                  </a:cubicBezTo>
                  <a:cubicBezTo>
                    <a:pt x="793" y="594"/>
                    <a:pt x="793" y="594"/>
                    <a:pt x="793" y="594"/>
                  </a:cubicBezTo>
                  <a:cubicBezTo>
                    <a:pt x="793" y="594"/>
                    <a:pt x="792" y="595"/>
                    <a:pt x="792" y="595"/>
                  </a:cubicBezTo>
                  <a:cubicBezTo>
                    <a:pt x="794" y="597"/>
                    <a:pt x="794" y="597"/>
                    <a:pt x="794" y="597"/>
                  </a:cubicBezTo>
                  <a:cubicBezTo>
                    <a:pt x="793" y="594"/>
                    <a:pt x="793" y="594"/>
                    <a:pt x="793" y="594"/>
                  </a:cubicBezTo>
                  <a:cubicBezTo>
                    <a:pt x="794" y="596"/>
                    <a:pt x="794" y="596"/>
                    <a:pt x="794" y="596"/>
                  </a:cubicBezTo>
                  <a:cubicBezTo>
                    <a:pt x="794" y="594"/>
                    <a:pt x="794" y="594"/>
                    <a:pt x="794" y="594"/>
                  </a:cubicBezTo>
                  <a:cubicBezTo>
                    <a:pt x="794" y="594"/>
                    <a:pt x="794" y="594"/>
                    <a:pt x="793" y="594"/>
                  </a:cubicBezTo>
                  <a:cubicBezTo>
                    <a:pt x="794" y="596"/>
                    <a:pt x="794" y="596"/>
                    <a:pt x="794" y="596"/>
                  </a:cubicBezTo>
                  <a:cubicBezTo>
                    <a:pt x="794" y="594"/>
                    <a:pt x="794" y="594"/>
                    <a:pt x="794" y="594"/>
                  </a:cubicBezTo>
                  <a:cubicBezTo>
                    <a:pt x="794" y="594"/>
                    <a:pt x="793" y="594"/>
                    <a:pt x="793" y="594"/>
                  </a:cubicBezTo>
                  <a:cubicBezTo>
                    <a:pt x="790" y="593"/>
                    <a:pt x="784" y="591"/>
                    <a:pt x="776" y="586"/>
                  </a:cubicBezTo>
                  <a:cubicBezTo>
                    <a:pt x="747" y="571"/>
                    <a:pt x="686" y="533"/>
                    <a:pt x="612" y="486"/>
                  </a:cubicBezTo>
                  <a:cubicBezTo>
                    <a:pt x="501" y="416"/>
                    <a:pt x="359" y="323"/>
                    <a:pt x="240" y="247"/>
                  </a:cubicBezTo>
                  <a:cubicBezTo>
                    <a:pt x="180" y="210"/>
                    <a:pt x="127" y="177"/>
                    <a:pt x="86" y="153"/>
                  </a:cubicBezTo>
                  <a:cubicBezTo>
                    <a:pt x="66" y="141"/>
                    <a:pt x="48" y="131"/>
                    <a:pt x="35" y="125"/>
                  </a:cubicBezTo>
                  <a:cubicBezTo>
                    <a:pt x="29" y="122"/>
                    <a:pt x="23" y="119"/>
                    <a:pt x="18" y="117"/>
                  </a:cubicBezTo>
                  <a:cubicBezTo>
                    <a:pt x="16" y="116"/>
                    <a:pt x="14" y="116"/>
                    <a:pt x="12" y="115"/>
                  </a:cubicBezTo>
                  <a:cubicBezTo>
                    <a:pt x="10" y="115"/>
                    <a:pt x="9" y="114"/>
                    <a:pt x="7" y="114"/>
                  </a:cubicBezTo>
                  <a:cubicBezTo>
                    <a:pt x="6" y="114"/>
                    <a:pt x="5" y="114"/>
                    <a:pt x="4" y="115"/>
                  </a:cubicBezTo>
                  <a:cubicBezTo>
                    <a:pt x="3" y="115"/>
                    <a:pt x="2" y="116"/>
                    <a:pt x="2" y="117"/>
                  </a:cubicBezTo>
                  <a:cubicBezTo>
                    <a:pt x="0" y="119"/>
                    <a:pt x="1" y="121"/>
                    <a:pt x="3" y="122"/>
                  </a:cubicBezTo>
                  <a:cubicBezTo>
                    <a:pt x="259" y="282"/>
                    <a:pt x="259" y="282"/>
                    <a:pt x="259" y="282"/>
                  </a:cubicBezTo>
                  <a:cubicBezTo>
                    <a:pt x="9" y="131"/>
                    <a:pt x="9" y="131"/>
                    <a:pt x="9" y="131"/>
                  </a:cubicBezTo>
                  <a:cubicBezTo>
                    <a:pt x="9" y="130"/>
                    <a:pt x="8" y="130"/>
                    <a:pt x="7" y="130"/>
                  </a:cubicBezTo>
                  <a:cubicBezTo>
                    <a:pt x="5" y="131"/>
                    <a:pt x="5" y="131"/>
                    <a:pt x="4" y="132"/>
                  </a:cubicBezTo>
                  <a:cubicBezTo>
                    <a:pt x="4" y="133"/>
                    <a:pt x="3" y="134"/>
                    <a:pt x="4" y="135"/>
                  </a:cubicBezTo>
                  <a:cubicBezTo>
                    <a:pt x="4" y="136"/>
                    <a:pt x="5" y="137"/>
                    <a:pt x="5" y="137"/>
                  </a:cubicBezTo>
                  <a:cubicBezTo>
                    <a:pt x="5" y="137"/>
                    <a:pt x="8" y="139"/>
                    <a:pt x="14" y="143"/>
                  </a:cubicBezTo>
                  <a:cubicBezTo>
                    <a:pt x="57" y="168"/>
                    <a:pt x="250" y="284"/>
                    <a:pt x="433" y="396"/>
                  </a:cubicBezTo>
                  <a:cubicBezTo>
                    <a:pt x="524" y="452"/>
                    <a:pt x="613" y="507"/>
                    <a:pt x="679" y="549"/>
                  </a:cubicBezTo>
                  <a:cubicBezTo>
                    <a:pt x="712" y="570"/>
                    <a:pt x="739" y="588"/>
                    <a:pt x="758" y="601"/>
                  </a:cubicBezTo>
                  <a:cubicBezTo>
                    <a:pt x="767" y="608"/>
                    <a:pt x="774" y="613"/>
                    <a:pt x="779" y="617"/>
                  </a:cubicBezTo>
                  <a:cubicBezTo>
                    <a:pt x="782" y="619"/>
                    <a:pt x="784" y="621"/>
                    <a:pt x="785" y="622"/>
                  </a:cubicBezTo>
                  <a:cubicBezTo>
                    <a:pt x="785" y="623"/>
                    <a:pt x="786" y="623"/>
                    <a:pt x="786" y="623"/>
                  </a:cubicBezTo>
                  <a:cubicBezTo>
                    <a:pt x="786" y="623"/>
                    <a:pt x="786" y="623"/>
                    <a:pt x="786" y="623"/>
                  </a:cubicBezTo>
                  <a:cubicBezTo>
                    <a:pt x="788" y="622"/>
                    <a:pt x="788" y="622"/>
                    <a:pt x="788" y="622"/>
                  </a:cubicBezTo>
                  <a:cubicBezTo>
                    <a:pt x="786" y="622"/>
                    <a:pt x="786" y="622"/>
                    <a:pt x="786" y="622"/>
                  </a:cubicBezTo>
                  <a:cubicBezTo>
                    <a:pt x="786" y="623"/>
                    <a:pt x="786" y="623"/>
                    <a:pt x="786" y="623"/>
                  </a:cubicBezTo>
                  <a:cubicBezTo>
                    <a:pt x="788" y="622"/>
                    <a:pt x="788" y="622"/>
                    <a:pt x="788" y="622"/>
                  </a:cubicBezTo>
                  <a:cubicBezTo>
                    <a:pt x="786" y="622"/>
                    <a:pt x="786" y="622"/>
                    <a:pt x="786" y="622"/>
                  </a:cubicBezTo>
                  <a:cubicBezTo>
                    <a:pt x="789" y="622"/>
                    <a:pt x="789" y="622"/>
                    <a:pt x="789" y="622"/>
                  </a:cubicBezTo>
                  <a:cubicBezTo>
                    <a:pt x="786" y="621"/>
                    <a:pt x="786" y="621"/>
                    <a:pt x="786" y="621"/>
                  </a:cubicBezTo>
                  <a:cubicBezTo>
                    <a:pt x="786" y="621"/>
                    <a:pt x="786" y="622"/>
                    <a:pt x="786" y="622"/>
                  </a:cubicBezTo>
                  <a:cubicBezTo>
                    <a:pt x="789" y="622"/>
                    <a:pt x="789" y="622"/>
                    <a:pt x="789" y="622"/>
                  </a:cubicBezTo>
                  <a:cubicBezTo>
                    <a:pt x="786" y="621"/>
                    <a:pt x="786" y="621"/>
                    <a:pt x="786" y="621"/>
                  </a:cubicBezTo>
                  <a:cubicBezTo>
                    <a:pt x="786" y="621"/>
                    <a:pt x="786" y="621"/>
                    <a:pt x="786" y="621"/>
                  </a:cubicBezTo>
                  <a:cubicBezTo>
                    <a:pt x="789" y="623"/>
                    <a:pt x="789" y="623"/>
                    <a:pt x="789" y="623"/>
                  </a:cubicBezTo>
                  <a:cubicBezTo>
                    <a:pt x="788" y="619"/>
                    <a:pt x="788" y="619"/>
                    <a:pt x="788" y="619"/>
                  </a:cubicBezTo>
                  <a:cubicBezTo>
                    <a:pt x="787" y="619"/>
                    <a:pt x="787" y="620"/>
                    <a:pt x="786" y="621"/>
                  </a:cubicBezTo>
                  <a:cubicBezTo>
                    <a:pt x="789" y="623"/>
                    <a:pt x="789" y="623"/>
                    <a:pt x="789" y="623"/>
                  </a:cubicBezTo>
                  <a:cubicBezTo>
                    <a:pt x="788" y="619"/>
                    <a:pt x="788" y="619"/>
                    <a:pt x="788" y="619"/>
                  </a:cubicBezTo>
                  <a:cubicBezTo>
                    <a:pt x="789" y="622"/>
                    <a:pt x="789" y="622"/>
                    <a:pt x="789" y="622"/>
                  </a:cubicBezTo>
                  <a:cubicBezTo>
                    <a:pt x="789" y="619"/>
                    <a:pt x="789" y="619"/>
                    <a:pt x="789" y="619"/>
                  </a:cubicBezTo>
                  <a:cubicBezTo>
                    <a:pt x="789" y="619"/>
                    <a:pt x="789" y="619"/>
                    <a:pt x="788" y="619"/>
                  </a:cubicBezTo>
                  <a:cubicBezTo>
                    <a:pt x="789" y="622"/>
                    <a:pt x="789" y="622"/>
                    <a:pt x="789" y="622"/>
                  </a:cubicBezTo>
                  <a:cubicBezTo>
                    <a:pt x="789" y="619"/>
                    <a:pt x="789" y="619"/>
                    <a:pt x="789" y="619"/>
                  </a:cubicBezTo>
                  <a:cubicBezTo>
                    <a:pt x="789" y="621"/>
                    <a:pt x="789" y="621"/>
                    <a:pt x="789" y="621"/>
                  </a:cubicBezTo>
                  <a:cubicBezTo>
                    <a:pt x="789" y="619"/>
                    <a:pt x="789" y="619"/>
                    <a:pt x="789" y="619"/>
                  </a:cubicBezTo>
                  <a:cubicBezTo>
                    <a:pt x="789" y="619"/>
                    <a:pt x="789" y="619"/>
                    <a:pt x="789" y="619"/>
                  </a:cubicBezTo>
                  <a:cubicBezTo>
                    <a:pt x="789" y="621"/>
                    <a:pt x="789" y="621"/>
                    <a:pt x="789" y="621"/>
                  </a:cubicBezTo>
                  <a:cubicBezTo>
                    <a:pt x="789" y="619"/>
                    <a:pt x="789" y="619"/>
                    <a:pt x="789" y="619"/>
                  </a:cubicBezTo>
                  <a:cubicBezTo>
                    <a:pt x="789" y="620"/>
                    <a:pt x="789" y="620"/>
                    <a:pt x="789" y="620"/>
                  </a:cubicBezTo>
                  <a:cubicBezTo>
                    <a:pt x="789" y="619"/>
                    <a:pt x="789" y="619"/>
                    <a:pt x="789" y="619"/>
                  </a:cubicBezTo>
                  <a:cubicBezTo>
                    <a:pt x="789" y="619"/>
                    <a:pt x="789" y="619"/>
                    <a:pt x="789" y="619"/>
                  </a:cubicBezTo>
                  <a:cubicBezTo>
                    <a:pt x="789" y="620"/>
                    <a:pt x="789" y="620"/>
                    <a:pt x="789" y="620"/>
                  </a:cubicBezTo>
                  <a:cubicBezTo>
                    <a:pt x="789" y="619"/>
                    <a:pt x="789" y="619"/>
                    <a:pt x="789" y="619"/>
                  </a:cubicBezTo>
                  <a:cubicBezTo>
                    <a:pt x="789" y="619"/>
                    <a:pt x="789" y="619"/>
                    <a:pt x="789" y="619"/>
                  </a:cubicBezTo>
                  <a:cubicBezTo>
                    <a:pt x="788" y="619"/>
                    <a:pt x="787" y="618"/>
                    <a:pt x="784" y="617"/>
                  </a:cubicBezTo>
                  <a:cubicBezTo>
                    <a:pt x="775" y="612"/>
                    <a:pt x="757" y="601"/>
                    <a:pt x="731" y="585"/>
                  </a:cubicBezTo>
                  <a:cubicBezTo>
                    <a:pt x="642" y="531"/>
                    <a:pt x="469" y="421"/>
                    <a:pt x="315" y="324"/>
                  </a:cubicBezTo>
                  <a:cubicBezTo>
                    <a:pt x="238" y="275"/>
                    <a:pt x="166" y="230"/>
                    <a:pt x="111" y="198"/>
                  </a:cubicBezTo>
                  <a:cubicBezTo>
                    <a:pt x="84" y="181"/>
                    <a:pt x="60" y="168"/>
                    <a:pt x="43" y="158"/>
                  </a:cubicBezTo>
                  <a:cubicBezTo>
                    <a:pt x="35" y="154"/>
                    <a:pt x="28" y="150"/>
                    <a:pt x="22" y="147"/>
                  </a:cubicBezTo>
                  <a:cubicBezTo>
                    <a:pt x="19" y="146"/>
                    <a:pt x="17" y="145"/>
                    <a:pt x="15" y="145"/>
                  </a:cubicBezTo>
                  <a:cubicBezTo>
                    <a:pt x="13" y="144"/>
                    <a:pt x="12" y="143"/>
                    <a:pt x="10" y="143"/>
                  </a:cubicBezTo>
                  <a:cubicBezTo>
                    <a:pt x="9" y="143"/>
                    <a:pt x="8" y="143"/>
                    <a:pt x="8" y="144"/>
                  </a:cubicBezTo>
                  <a:cubicBezTo>
                    <a:pt x="7" y="144"/>
                    <a:pt x="6" y="145"/>
                    <a:pt x="5" y="146"/>
                  </a:cubicBezTo>
                  <a:cubicBezTo>
                    <a:pt x="5" y="146"/>
                    <a:pt x="5" y="146"/>
                    <a:pt x="5" y="146"/>
                  </a:cubicBezTo>
                  <a:cubicBezTo>
                    <a:pt x="5" y="146"/>
                    <a:pt x="5" y="147"/>
                    <a:pt x="5" y="148"/>
                  </a:cubicBezTo>
                  <a:cubicBezTo>
                    <a:pt x="5" y="149"/>
                    <a:pt x="5" y="150"/>
                    <a:pt x="5" y="150"/>
                  </a:cubicBezTo>
                  <a:cubicBezTo>
                    <a:pt x="6" y="151"/>
                    <a:pt x="6" y="152"/>
                    <a:pt x="7" y="152"/>
                  </a:cubicBezTo>
                  <a:cubicBezTo>
                    <a:pt x="8" y="154"/>
                    <a:pt x="10" y="155"/>
                    <a:pt x="13" y="157"/>
                  </a:cubicBezTo>
                  <a:cubicBezTo>
                    <a:pt x="22" y="165"/>
                    <a:pt x="42" y="178"/>
                    <a:pt x="68" y="195"/>
                  </a:cubicBezTo>
                  <a:cubicBezTo>
                    <a:pt x="253" y="316"/>
                    <a:pt x="791" y="641"/>
                    <a:pt x="791" y="641"/>
                  </a:cubicBezTo>
                  <a:cubicBezTo>
                    <a:pt x="793" y="638"/>
                    <a:pt x="793" y="638"/>
                    <a:pt x="793" y="638"/>
                  </a:cubicBezTo>
                  <a:cubicBezTo>
                    <a:pt x="790" y="636"/>
                    <a:pt x="790" y="636"/>
                    <a:pt x="790" y="636"/>
                  </a:cubicBezTo>
                  <a:cubicBezTo>
                    <a:pt x="793" y="638"/>
                    <a:pt x="793" y="638"/>
                    <a:pt x="793" y="638"/>
                  </a:cubicBezTo>
                  <a:cubicBezTo>
                    <a:pt x="792" y="635"/>
                    <a:pt x="792" y="635"/>
                    <a:pt x="792" y="635"/>
                  </a:cubicBezTo>
                  <a:cubicBezTo>
                    <a:pt x="791" y="635"/>
                    <a:pt x="791" y="635"/>
                    <a:pt x="790" y="636"/>
                  </a:cubicBezTo>
                  <a:cubicBezTo>
                    <a:pt x="793" y="638"/>
                    <a:pt x="793" y="638"/>
                    <a:pt x="793" y="638"/>
                  </a:cubicBezTo>
                  <a:cubicBezTo>
                    <a:pt x="792" y="635"/>
                    <a:pt x="792" y="635"/>
                    <a:pt x="792" y="635"/>
                  </a:cubicBezTo>
                  <a:cubicBezTo>
                    <a:pt x="792" y="637"/>
                    <a:pt x="792" y="637"/>
                    <a:pt x="792" y="637"/>
                  </a:cubicBezTo>
                  <a:cubicBezTo>
                    <a:pt x="792" y="634"/>
                    <a:pt x="792" y="634"/>
                    <a:pt x="792" y="634"/>
                  </a:cubicBezTo>
                  <a:cubicBezTo>
                    <a:pt x="792" y="634"/>
                    <a:pt x="792" y="634"/>
                    <a:pt x="792" y="635"/>
                  </a:cubicBezTo>
                  <a:cubicBezTo>
                    <a:pt x="792" y="637"/>
                    <a:pt x="792" y="637"/>
                    <a:pt x="792" y="637"/>
                  </a:cubicBezTo>
                  <a:cubicBezTo>
                    <a:pt x="792" y="634"/>
                    <a:pt x="792" y="634"/>
                    <a:pt x="792" y="634"/>
                  </a:cubicBezTo>
                  <a:cubicBezTo>
                    <a:pt x="792" y="635"/>
                    <a:pt x="792" y="635"/>
                    <a:pt x="792" y="635"/>
                  </a:cubicBezTo>
                  <a:cubicBezTo>
                    <a:pt x="792" y="634"/>
                    <a:pt x="792" y="634"/>
                    <a:pt x="792" y="634"/>
                  </a:cubicBezTo>
                  <a:cubicBezTo>
                    <a:pt x="792" y="634"/>
                    <a:pt x="792" y="634"/>
                    <a:pt x="792" y="634"/>
                  </a:cubicBezTo>
                  <a:cubicBezTo>
                    <a:pt x="792" y="635"/>
                    <a:pt x="792" y="635"/>
                    <a:pt x="792" y="635"/>
                  </a:cubicBezTo>
                  <a:cubicBezTo>
                    <a:pt x="792" y="634"/>
                    <a:pt x="792" y="634"/>
                    <a:pt x="792" y="634"/>
                  </a:cubicBezTo>
                  <a:cubicBezTo>
                    <a:pt x="792" y="634"/>
                    <a:pt x="791" y="634"/>
                    <a:pt x="788" y="633"/>
                  </a:cubicBezTo>
                  <a:cubicBezTo>
                    <a:pt x="784" y="631"/>
                    <a:pt x="777" y="628"/>
                    <a:pt x="768" y="623"/>
                  </a:cubicBezTo>
                  <a:cubicBezTo>
                    <a:pt x="734" y="605"/>
                    <a:pt x="671" y="567"/>
                    <a:pt x="595" y="519"/>
                  </a:cubicBezTo>
                  <a:cubicBezTo>
                    <a:pt x="482" y="449"/>
                    <a:pt x="340" y="358"/>
                    <a:pt x="224" y="285"/>
                  </a:cubicBezTo>
                  <a:cubicBezTo>
                    <a:pt x="166" y="249"/>
                    <a:pt x="114" y="217"/>
                    <a:pt x="76" y="194"/>
                  </a:cubicBezTo>
                  <a:cubicBezTo>
                    <a:pt x="58" y="182"/>
                    <a:pt x="42" y="173"/>
                    <a:pt x="31" y="167"/>
                  </a:cubicBezTo>
                  <a:cubicBezTo>
                    <a:pt x="25" y="164"/>
                    <a:pt x="20" y="161"/>
                    <a:pt x="17" y="160"/>
                  </a:cubicBezTo>
                  <a:cubicBezTo>
                    <a:pt x="15" y="159"/>
                    <a:pt x="13" y="158"/>
                    <a:pt x="12" y="158"/>
                  </a:cubicBezTo>
                  <a:cubicBezTo>
                    <a:pt x="11" y="157"/>
                    <a:pt x="11" y="157"/>
                    <a:pt x="10" y="157"/>
                  </a:cubicBezTo>
                  <a:cubicBezTo>
                    <a:pt x="10" y="157"/>
                    <a:pt x="9" y="157"/>
                    <a:pt x="8" y="157"/>
                  </a:cubicBezTo>
                  <a:cubicBezTo>
                    <a:pt x="8" y="157"/>
                    <a:pt x="7" y="157"/>
                    <a:pt x="7" y="157"/>
                  </a:cubicBezTo>
                  <a:cubicBezTo>
                    <a:pt x="6" y="157"/>
                    <a:pt x="5" y="158"/>
                    <a:pt x="4" y="159"/>
                  </a:cubicBezTo>
                  <a:cubicBezTo>
                    <a:pt x="3" y="160"/>
                    <a:pt x="4" y="163"/>
                    <a:pt x="6" y="164"/>
                  </a:cubicBezTo>
                  <a:cubicBezTo>
                    <a:pt x="792" y="655"/>
                    <a:pt x="792" y="655"/>
                    <a:pt x="792" y="655"/>
                  </a:cubicBezTo>
                  <a:cubicBezTo>
                    <a:pt x="794" y="656"/>
                    <a:pt x="796" y="656"/>
                    <a:pt x="797" y="654"/>
                  </a:cubicBezTo>
                  <a:cubicBezTo>
                    <a:pt x="798" y="652"/>
                    <a:pt x="798" y="650"/>
                    <a:pt x="796" y="649"/>
                  </a:cubicBezTo>
                  <a:cubicBezTo>
                    <a:pt x="796" y="649"/>
                    <a:pt x="607" y="529"/>
                    <a:pt x="414" y="410"/>
                  </a:cubicBezTo>
                  <a:cubicBezTo>
                    <a:pt x="318" y="350"/>
                    <a:pt x="221" y="290"/>
                    <a:pt x="146" y="246"/>
                  </a:cubicBezTo>
                  <a:cubicBezTo>
                    <a:pt x="108" y="223"/>
                    <a:pt x="76" y="205"/>
                    <a:pt x="52" y="191"/>
                  </a:cubicBezTo>
                  <a:cubicBezTo>
                    <a:pt x="41" y="185"/>
                    <a:pt x="31" y="180"/>
                    <a:pt x="23" y="176"/>
                  </a:cubicBezTo>
                  <a:cubicBezTo>
                    <a:pt x="20" y="174"/>
                    <a:pt x="17" y="173"/>
                    <a:pt x="14" y="172"/>
                  </a:cubicBezTo>
                  <a:cubicBezTo>
                    <a:pt x="13" y="172"/>
                    <a:pt x="12" y="171"/>
                    <a:pt x="11" y="171"/>
                  </a:cubicBezTo>
                  <a:cubicBezTo>
                    <a:pt x="10" y="171"/>
                    <a:pt x="9" y="170"/>
                    <a:pt x="8" y="170"/>
                  </a:cubicBezTo>
                  <a:cubicBezTo>
                    <a:pt x="7" y="170"/>
                    <a:pt x="7" y="170"/>
                    <a:pt x="6" y="171"/>
                  </a:cubicBezTo>
                  <a:cubicBezTo>
                    <a:pt x="5" y="171"/>
                    <a:pt x="4" y="172"/>
                    <a:pt x="4" y="173"/>
                  </a:cubicBezTo>
                  <a:cubicBezTo>
                    <a:pt x="3" y="173"/>
                    <a:pt x="3" y="175"/>
                    <a:pt x="3" y="176"/>
                  </a:cubicBezTo>
                  <a:cubicBezTo>
                    <a:pt x="3" y="177"/>
                    <a:pt x="4" y="177"/>
                    <a:pt x="5" y="178"/>
                  </a:cubicBezTo>
                  <a:cubicBezTo>
                    <a:pt x="5" y="178"/>
                    <a:pt x="8" y="180"/>
                    <a:pt x="14" y="183"/>
                  </a:cubicBezTo>
                  <a:cubicBezTo>
                    <a:pt x="57" y="210"/>
                    <a:pt x="251" y="330"/>
                    <a:pt x="434" y="443"/>
                  </a:cubicBezTo>
                  <a:cubicBezTo>
                    <a:pt x="525" y="500"/>
                    <a:pt x="614" y="556"/>
                    <a:pt x="680" y="597"/>
                  </a:cubicBezTo>
                  <a:cubicBezTo>
                    <a:pt x="713" y="618"/>
                    <a:pt x="741" y="635"/>
                    <a:pt x="760" y="648"/>
                  </a:cubicBezTo>
                  <a:cubicBezTo>
                    <a:pt x="769" y="654"/>
                    <a:pt x="776" y="659"/>
                    <a:pt x="782" y="662"/>
                  </a:cubicBezTo>
                  <a:cubicBezTo>
                    <a:pt x="784" y="664"/>
                    <a:pt x="786" y="665"/>
                    <a:pt x="787" y="666"/>
                  </a:cubicBezTo>
                  <a:cubicBezTo>
                    <a:pt x="788" y="667"/>
                    <a:pt x="788" y="667"/>
                    <a:pt x="788" y="667"/>
                  </a:cubicBezTo>
                  <a:cubicBezTo>
                    <a:pt x="788" y="667"/>
                    <a:pt x="788" y="667"/>
                    <a:pt x="788" y="667"/>
                  </a:cubicBezTo>
                  <a:cubicBezTo>
                    <a:pt x="790" y="666"/>
                    <a:pt x="790" y="666"/>
                    <a:pt x="790" y="666"/>
                  </a:cubicBezTo>
                  <a:cubicBezTo>
                    <a:pt x="788" y="667"/>
                    <a:pt x="788" y="667"/>
                    <a:pt x="788" y="667"/>
                  </a:cubicBezTo>
                  <a:cubicBezTo>
                    <a:pt x="788" y="667"/>
                    <a:pt x="788" y="667"/>
                    <a:pt x="788" y="667"/>
                  </a:cubicBezTo>
                  <a:cubicBezTo>
                    <a:pt x="790" y="666"/>
                    <a:pt x="790" y="666"/>
                    <a:pt x="790" y="666"/>
                  </a:cubicBezTo>
                  <a:cubicBezTo>
                    <a:pt x="788" y="667"/>
                    <a:pt x="788" y="667"/>
                    <a:pt x="788" y="667"/>
                  </a:cubicBezTo>
                  <a:cubicBezTo>
                    <a:pt x="791" y="665"/>
                    <a:pt x="791" y="665"/>
                    <a:pt x="791" y="665"/>
                  </a:cubicBezTo>
                  <a:cubicBezTo>
                    <a:pt x="788" y="666"/>
                    <a:pt x="788" y="666"/>
                    <a:pt x="788" y="666"/>
                  </a:cubicBezTo>
                  <a:cubicBezTo>
                    <a:pt x="788" y="667"/>
                    <a:pt x="788" y="667"/>
                    <a:pt x="788" y="667"/>
                  </a:cubicBezTo>
                  <a:cubicBezTo>
                    <a:pt x="791" y="665"/>
                    <a:pt x="791" y="665"/>
                    <a:pt x="791" y="665"/>
                  </a:cubicBezTo>
                  <a:cubicBezTo>
                    <a:pt x="788" y="666"/>
                    <a:pt x="788" y="666"/>
                    <a:pt x="788" y="666"/>
                  </a:cubicBezTo>
                  <a:cubicBezTo>
                    <a:pt x="791" y="665"/>
                    <a:pt x="791" y="665"/>
                    <a:pt x="791" y="665"/>
                  </a:cubicBezTo>
                  <a:cubicBezTo>
                    <a:pt x="788" y="665"/>
                    <a:pt x="788" y="665"/>
                    <a:pt x="788" y="665"/>
                  </a:cubicBezTo>
                  <a:cubicBezTo>
                    <a:pt x="788" y="666"/>
                    <a:pt x="788" y="666"/>
                    <a:pt x="788" y="666"/>
                  </a:cubicBezTo>
                  <a:cubicBezTo>
                    <a:pt x="791" y="665"/>
                    <a:pt x="791" y="665"/>
                    <a:pt x="791" y="665"/>
                  </a:cubicBezTo>
                  <a:cubicBezTo>
                    <a:pt x="788" y="665"/>
                    <a:pt x="788" y="665"/>
                    <a:pt x="788" y="665"/>
                  </a:cubicBezTo>
                  <a:cubicBezTo>
                    <a:pt x="791" y="665"/>
                    <a:pt x="791" y="665"/>
                    <a:pt x="791" y="665"/>
                  </a:cubicBezTo>
                  <a:cubicBezTo>
                    <a:pt x="788" y="663"/>
                    <a:pt x="788" y="663"/>
                    <a:pt x="788" y="663"/>
                  </a:cubicBezTo>
                  <a:cubicBezTo>
                    <a:pt x="788" y="663"/>
                    <a:pt x="788" y="664"/>
                    <a:pt x="788" y="665"/>
                  </a:cubicBezTo>
                  <a:cubicBezTo>
                    <a:pt x="791" y="665"/>
                    <a:pt x="791" y="665"/>
                    <a:pt x="791" y="665"/>
                  </a:cubicBezTo>
                  <a:cubicBezTo>
                    <a:pt x="788" y="663"/>
                    <a:pt x="788" y="663"/>
                    <a:pt x="788" y="663"/>
                  </a:cubicBezTo>
                  <a:cubicBezTo>
                    <a:pt x="788" y="663"/>
                    <a:pt x="788" y="663"/>
                    <a:pt x="788" y="663"/>
                  </a:cubicBezTo>
                  <a:cubicBezTo>
                    <a:pt x="791" y="664"/>
                    <a:pt x="791" y="664"/>
                    <a:pt x="791" y="664"/>
                  </a:cubicBezTo>
                  <a:cubicBezTo>
                    <a:pt x="790" y="662"/>
                    <a:pt x="790" y="662"/>
                    <a:pt x="790" y="662"/>
                  </a:cubicBezTo>
                  <a:cubicBezTo>
                    <a:pt x="789" y="662"/>
                    <a:pt x="789" y="662"/>
                    <a:pt x="788" y="663"/>
                  </a:cubicBezTo>
                  <a:cubicBezTo>
                    <a:pt x="791" y="664"/>
                    <a:pt x="791" y="664"/>
                    <a:pt x="791" y="664"/>
                  </a:cubicBezTo>
                  <a:cubicBezTo>
                    <a:pt x="790" y="662"/>
                    <a:pt x="790" y="662"/>
                    <a:pt x="790" y="662"/>
                  </a:cubicBezTo>
                  <a:cubicBezTo>
                    <a:pt x="790" y="663"/>
                    <a:pt x="790" y="663"/>
                    <a:pt x="790" y="663"/>
                  </a:cubicBezTo>
                  <a:cubicBezTo>
                    <a:pt x="790" y="662"/>
                    <a:pt x="790" y="662"/>
                    <a:pt x="790" y="662"/>
                  </a:cubicBezTo>
                  <a:cubicBezTo>
                    <a:pt x="790" y="662"/>
                    <a:pt x="790" y="662"/>
                    <a:pt x="790" y="662"/>
                  </a:cubicBezTo>
                  <a:cubicBezTo>
                    <a:pt x="790" y="663"/>
                    <a:pt x="790" y="663"/>
                    <a:pt x="790" y="663"/>
                  </a:cubicBezTo>
                  <a:cubicBezTo>
                    <a:pt x="790" y="662"/>
                    <a:pt x="790" y="662"/>
                    <a:pt x="790" y="662"/>
                  </a:cubicBezTo>
                  <a:cubicBezTo>
                    <a:pt x="790" y="662"/>
                    <a:pt x="790" y="662"/>
                    <a:pt x="790" y="662"/>
                  </a:cubicBezTo>
                  <a:cubicBezTo>
                    <a:pt x="790" y="662"/>
                    <a:pt x="790" y="662"/>
                    <a:pt x="790" y="662"/>
                  </a:cubicBezTo>
                  <a:cubicBezTo>
                    <a:pt x="790" y="662"/>
                    <a:pt x="790" y="662"/>
                    <a:pt x="790" y="662"/>
                  </a:cubicBezTo>
                  <a:cubicBezTo>
                    <a:pt x="790" y="662"/>
                    <a:pt x="790" y="662"/>
                    <a:pt x="790" y="662"/>
                  </a:cubicBezTo>
                  <a:cubicBezTo>
                    <a:pt x="790" y="662"/>
                    <a:pt x="790" y="662"/>
                    <a:pt x="790" y="662"/>
                  </a:cubicBezTo>
                  <a:cubicBezTo>
                    <a:pt x="790" y="662"/>
                    <a:pt x="788" y="661"/>
                    <a:pt x="785" y="660"/>
                  </a:cubicBezTo>
                  <a:cubicBezTo>
                    <a:pt x="781" y="659"/>
                    <a:pt x="774" y="655"/>
                    <a:pt x="764" y="651"/>
                  </a:cubicBezTo>
                  <a:cubicBezTo>
                    <a:pt x="729" y="633"/>
                    <a:pt x="665" y="595"/>
                    <a:pt x="588" y="548"/>
                  </a:cubicBezTo>
                  <a:cubicBezTo>
                    <a:pt x="473" y="478"/>
                    <a:pt x="330" y="388"/>
                    <a:pt x="214" y="315"/>
                  </a:cubicBezTo>
                  <a:cubicBezTo>
                    <a:pt x="157" y="279"/>
                    <a:pt x="106" y="247"/>
                    <a:pt x="69" y="224"/>
                  </a:cubicBezTo>
                  <a:cubicBezTo>
                    <a:pt x="51" y="212"/>
                    <a:pt x="36" y="203"/>
                    <a:pt x="25" y="197"/>
                  </a:cubicBezTo>
                  <a:cubicBezTo>
                    <a:pt x="20" y="194"/>
                    <a:pt x="16" y="191"/>
                    <a:pt x="13" y="190"/>
                  </a:cubicBezTo>
                  <a:cubicBezTo>
                    <a:pt x="11" y="189"/>
                    <a:pt x="10" y="188"/>
                    <a:pt x="9" y="188"/>
                  </a:cubicBezTo>
                  <a:cubicBezTo>
                    <a:pt x="8" y="187"/>
                    <a:pt x="8" y="187"/>
                    <a:pt x="7" y="187"/>
                  </a:cubicBezTo>
                  <a:cubicBezTo>
                    <a:pt x="7" y="187"/>
                    <a:pt x="7" y="187"/>
                    <a:pt x="7" y="187"/>
                  </a:cubicBezTo>
                  <a:cubicBezTo>
                    <a:pt x="6" y="187"/>
                    <a:pt x="6" y="187"/>
                    <a:pt x="5" y="187"/>
                  </a:cubicBezTo>
                  <a:cubicBezTo>
                    <a:pt x="5" y="187"/>
                    <a:pt x="5" y="187"/>
                    <a:pt x="4" y="187"/>
                  </a:cubicBezTo>
                  <a:cubicBezTo>
                    <a:pt x="3" y="187"/>
                    <a:pt x="3" y="188"/>
                    <a:pt x="2" y="188"/>
                  </a:cubicBezTo>
                  <a:cubicBezTo>
                    <a:pt x="1" y="190"/>
                    <a:pt x="1" y="193"/>
                    <a:pt x="3" y="194"/>
                  </a:cubicBezTo>
                  <a:cubicBezTo>
                    <a:pt x="788" y="684"/>
                    <a:pt x="788" y="684"/>
                    <a:pt x="788" y="684"/>
                  </a:cubicBezTo>
                  <a:cubicBezTo>
                    <a:pt x="790" y="681"/>
                    <a:pt x="790" y="681"/>
                    <a:pt x="790" y="681"/>
                  </a:cubicBezTo>
                  <a:cubicBezTo>
                    <a:pt x="787" y="679"/>
                    <a:pt x="787" y="679"/>
                    <a:pt x="787" y="679"/>
                  </a:cubicBezTo>
                  <a:cubicBezTo>
                    <a:pt x="790" y="681"/>
                    <a:pt x="790" y="681"/>
                    <a:pt x="790" y="681"/>
                  </a:cubicBezTo>
                  <a:cubicBezTo>
                    <a:pt x="789" y="678"/>
                    <a:pt x="789" y="678"/>
                    <a:pt x="789" y="678"/>
                  </a:cubicBezTo>
                  <a:cubicBezTo>
                    <a:pt x="788" y="678"/>
                    <a:pt x="787" y="678"/>
                    <a:pt x="787" y="679"/>
                  </a:cubicBezTo>
                  <a:cubicBezTo>
                    <a:pt x="790" y="681"/>
                    <a:pt x="790" y="681"/>
                    <a:pt x="790" y="681"/>
                  </a:cubicBezTo>
                  <a:cubicBezTo>
                    <a:pt x="789" y="678"/>
                    <a:pt x="789" y="678"/>
                    <a:pt x="789" y="678"/>
                  </a:cubicBezTo>
                  <a:cubicBezTo>
                    <a:pt x="789" y="680"/>
                    <a:pt x="789" y="680"/>
                    <a:pt x="789" y="680"/>
                  </a:cubicBezTo>
                  <a:cubicBezTo>
                    <a:pt x="789" y="677"/>
                    <a:pt x="789" y="677"/>
                    <a:pt x="789" y="677"/>
                  </a:cubicBezTo>
                  <a:cubicBezTo>
                    <a:pt x="789" y="677"/>
                    <a:pt x="789" y="677"/>
                    <a:pt x="789" y="678"/>
                  </a:cubicBezTo>
                  <a:cubicBezTo>
                    <a:pt x="789" y="680"/>
                    <a:pt x="789" y="680"/>
                    <a:pt x="789" y="680"/>
                  </a:cubicBezTo>
                  <a:cubicBezTo>
                    <a:pt x="789" y="677"/>
                    <a:pt x="789" y="677"/>
                    <a:pt x="789" y="677"/>
                  </a:cubicBezTo>
                  <a:cubicBezTo>
                    <a:pt x="789" y="678"/>
                    <a:pt x="789" y="678"/>
                    <a:pt x="789" y="678"/>
                  </a:cubicBezTo>
                  <a:cubicBezTo>
                    <a:pt x="789" y="677"/>
                    <a:pt x="789" y="677"/>
                    <a:pt x="789" y="677"/>
                  </a:cubicBezTo>
                  <a:cubicBezTo>
                    <a:pt x="789" y="677"/>
                    <a:pt x="789" y="677"/>
                    <a:pt x="789" y="677"/>
                  </a:cubicBezTo>
                  <a:cubicBezTo>
                    <a:pt x="789" y="678"/>
                    <a:pt x="789" y="678"/>
                    <a:pt x="789" y="678"/>
                  </a:cubicBezTo>
                  <a:cubicBezTo>
                    <a:pt x="789" y="677"/>
                    <a:pt x="789" y="677"/>
                    <a:pt x="789" y="677"/>
                  </a:cubicBezTo>
                  <a:cubicBezTo>
                    <a:pt x="789" y="677"/>
                    <a:pt x="789" y="677"/>
                    <a:pt x="788" y="677"/>
                  </a:cubicBezTo>
                  <a:cubicBezTo>
                    <a:pt x="786" y="676"/>
                    <a:pt x="780" y="674"/>
                    <a:pt x="771" y="670"/>
                  </a:cubicBezTo>
                  <a:cubicBezTo>
                    <a:pt x="741" y="654"/>
                    <a:pt x="678" y="617"/>
                    <a:pt x="601" y="571"/>
                  </a:cubicBezTo>
                  <a:cubicBezTo>
                    <a:pt x="485" y="502"/>
                    <a:pt x="338" y="411"/>
                    <a:pt x="219" y="338"/>
                  </a:cubicBezTo>
                  <a:cubicBezTo>
                    <a:pt x="160" y="301"/>
                    <a:pt x="108" y="269"/>
                    <a:pt x="71" y="245"/>
                  </a:cubicBezTo>
                  <a:cubicBezTo>
                    <a:pt x="52" y="234"/>
                    <a:pt x="37" y="225"/>
                    <a:pt x="27" y="218"/>
                  </a:cubicBezTo>
                  <a:cubicBezTo>
                    <a:pt x="17" y="212"/>
                    <a:pt x="11" y="208"/>
                    <a:pt x="11" y="208"/>
                  </a:cubicBezTo>
                  <a:cubicBezTo>
                    <a:pt x="10" y="208"/>
                    <a:pt x="9" y="207"/>
                    <a:pt x="8" y="208"/>
                  </a:cubicBezTo>
                  <a:cubicBezTo>
                    <a:pt x="7" y="208"/>
                    <a:pt x="6" y="209"/>
                    <a:pt x="6" y="209"/>
                  </a:cubicBezTo>
                  <a:cubicBezTo>
                    <a:pt x="5" y="210"/>
                    <a:pt x="5" y="211"/>
                    <a:pt x="5" y="212"/>
                  </a:cubicBezTo>
                  <a:cubicBezTo>
                    <a:pt x="6" y="213"/>
                    <a:pt x="6" y="214"/>
                    <a:pt x="7" y="215"/>
                  </a:cubicBezTo>
                  <a:cubicBezTo>
                    <a:pt x="789" y="703"/>
                    <a:pt x="789" y="703"/>
                    <a:pt x="789" y="703"/>
                  </a:cubicBezTo>
                  <a:cubicBezTo>
                    <a:pt x="791" y="700"/>
                    <a:pt x="791" y="700"/>
                    <a:pt x="791" y="700"/>
                  </a:cubicBezTo>
                  <a:cubicBezTo>
                    <a:pt x="787" y="698"/>
                    <a:pt x="787" y="698"/>
                    <a:pt x="787" y="698"/>
                  </a:cubicBezTo>
                  <a:cubicBezTo>
                    <a:pt x="791" y="700"/>
                    <a:pt x="791" y="700"/>
                    <a:pt x="791" y="700"/>
                  </a:cubicBezTo>
                  <a:cubicBezTo>
                    <a:pt x="789" y="696"/>
                    <a:pt x="789" y="696"/>
                    <a:pt x="789" y="696"/>
                  </a:cubicBezTo>
                  <a:cubicBezTo>
                    <a:pt x="789" y="696"/>
                    <a:pt x="788" y="697"/>
                    <a:pt x="787" y="698"/>
                  </a:cubicBezTo>
                  <a:cubicBezTo>
                    <a:pt x="791" y="700"/>
                    <a:pt x="791" y="700"/>
                    <a:pt x="791" y="700"/>
                  </a:cubicBezTo>
                  <a:cubicBezTo>
                    <a:pt x="789" y="696"/>
                    <a:pt x="789" y="696"/>
                    <a:pt x="789" y="696"/>
                  </a:cubicBezTo>
                  <a:cubicBezTo>
                    <a:pt x="790" y="699"/>
                    <a:pt x="790" y="699"/>
                    <a:pt x="790" y="699"/>
                  </a:cubicBezTo>
                  <a:cubicBezTo>
                    <a:pt x="790" y="696"/>
                    <a:pt x="790" y="696"/>
                    <a:pt x="790" y="696"/>
                  </a:cubicBezTo>
                  <a:cubicBezTo>
                    <a:pt x="790" y="696"/>
                    <a:pt x="790" y="696"/>
                    <a:pt x="789" y="696"/>
                  </a:cubicBezTo>
                  <a:cubicBezTo>
                    <a:pt x="790" y="699"/>
                    <a:pt x="790" y="699"/>
                    <a:pt x="790" y="699"/>
                  </a:cubicBezTo>
                  <a:cubicBezTo>
                    <a:pt x="790" y="696"/>
                    <a:pt x="790" y="696"/>
                    <a:pt x="790" y="696"/>
                  </a:cubicBezTo>
                  <a:cubicBezTo>
                    <a:pt x="790" y="699"/>
                    <a:pt x="790" y="699"/>
                    <a:pt x="790" y="699"/>
                  </a:cubicBezTo>
                  <a:cubicBezTo>
                    <a:pt x="791" y="696"/>
                    <a:pt x="791" y="696"/>
                    <a:pt x="791" y="696"/>
                  </a:cubicBezTo>
                  <a:cubicBezTo>
                    <a:pt x="790" y="696"/>
                    <a:pt x="790" y="696"/>
                    <a:pt x="790" y="696"/>
                  </a:cubicBezTo>
                  <a:cubicBezTo>
                    <a:pt x="790" y="699"/>
                    <a:pt x="790" y="699"/>
                    <a:pt x="790" y="699"/>
                  </a:cubicBezTo>
                  <a:cubicBezTo>
                    <a:pt x="791" y="696"/>
                    <a:pt x="791" y="696"/>
                    <a:pt x="791" y="696"/>
                  </a:cubicBezTo>
                  <a:cubicBezTo>
                    <a:pt x="791" y="697"/>
                    <a:pt x="791" y="697"/>
                    <a:pt x="791" y="697"/>
                  </a:cubicBezTo>
                  <a:cubicBezTo>
                    <a:pt x="791" y="696"/>
                    <a:pt x="791" y="696"/>
                    <a:pt x="791" y="696"/>
                  </a:cubicBezTo>
                  <a:cubicBezTo>
                    <a:pt x="791" y="696"/>
                    <a:pt x="791" y="696"/>
                    <a:pt x="791" y="696"/>
                  </a:cubicBezTo>
                  <a:cubicBezTo>
                    <a:pt x="791" y="697"/>
                    <a:pt x="791" y="697"/>
                    <a:pt x="791" y="697"/>
                  </a:cubicBezTo>
                  <a:cubicBezTo>
                    <a:pt x="791" y="696"/>
                    <a:pt x="791" y="696"/>
                    <a:pt x="791" y="696"/>
                  </a:cubicBezTo>
                  <a:cubicBezTo>
                    <a:pt x="791" y="696"/>
                    <a:pt x="789" y="695"/>
                    <a:pt x="787" y="694"/>
                  </a:cubicBezTo>
                  <a:cubicBezTo>
                    <a:pt x="779" y="690"/>
                    <a:pt x="760" y="680"/>
                    <a:pt x="734" y="664"/>
                  </a:cubicBezTo>
                  <a:cubicBezTo>
                    <a:pt x="643" y="611"/>
                    <a:pt x="461" y="500"/>
                    <a:pt x="302" y="402"/>
                  </a:cubicBezTo>
                  <a:cubicBezTo>
                    <a:pt x="222" y="353"/>
                    <a:pt x="149" y="308"/>
                    <a:pt x="95" y="275"/>
                  </a:cubicBezTo>
                  <a:cubicBezTo>
                    <a:pt x="68" y="258"/>
                    <a:pt x="46" y="244"/>
                    <a:pt x="30" y="235"/>
                  </a:cubicBezTo>
                  <a:cubicBezTo>
                    <a:pt x="23" y="230"/>
                    <a:pt x="17" y="227"/>
                    <a:pt x="13" y="224"/>
                  </a:cubicBezTo>
                  <a:cubicBezTo>
                    <a:pt x="9" y="222"/>
                    <a:pt x="7" y="220"/>
                    <a:pt x="7" y="220"/>
                  </a:cubicBezTo>
                  <a:cubicBezTo>
                    <a:pt x="5" y="219"/>
                    <a:pt x="3" y="220"/>
                    <a:pt x="1" y="221"/>
                  </a:cubicBezTo>
                  <a:cubicBezTo>
                    <a:pt x="1" y="222"/>
                    <a:pt x="1" y="223"/>
                    <a:pt x="1" y="224"/>
                  </a:cubicBezTo>
                  <a:cubicBezTo>
                    <a:pt x="1" y="226"/>
                    <a:pt x="1" y="227"/>
                    <a:pt x="2" y="228"/>
                  </a:cubicBezTo>
                  <a:cubicBezTo>
                    <a:pt x="3" y="229"/>
                    <a:pt x="5" y="231"/>
                    <a:pt x="7" y="233"/>
                  </a:cubicBezTo>
                  <a:cubicBezTo>
                    <a:pt x="11" y="236"/>
                    <a:pt x="18" y="241"/>
                    <a:pt x="27" y="247"/>
                  </a:cubicBezTo>
                  <a:cubicBezTo>
                    <a:pt x="61" y="270"/>
                    <a:pt x="125" y="309"/>
                    <a:pt x="203" y="356"/>
                  </a:cubicBezTo>
                  <a:cubicBezTo>
                    <a:pt x="321" y="425"/>
                    <a:pt x="468" y="510"/>
                    <a:pt x="586" y="581"/>
                  </a:cubicBezTo>
                  <a:cubicBezTo>
                    <a:pt x="645" y="617"/>
                    <a:pt x="697" y="649"/>
                    <a:pt x="734" y="673"/>
                  </a:cubicBezTo>
                  <a:cubicBezTo>
                    <a:pt x="752" y="685"/>
                    <a:pt x="767" y="695"/>
                    <a:pt x="777" y="703"/>
                  </a:cubicBezTo>
                  <a:cubicBezTo>
                    <a:pt x="782" y="707"/>
                    <a:pt x="786" y="710"/>
                    <a:pt x="788" y="713"/>
                  </a:cubicBezTo>
                  <a:cubicBezTo>
                    <a:pt x="789" y="714"/>
                    <a:pt x="790" y="715"/>
                    <a:pt x="791" y="716"/>
                  </a:cubicBezTo>
                  <a:cubicBezTo>
                    <a:pt x="791" y="717"/>
                    <a:pt x="791" y="717"/>
                    <a:pt x="791" y="717"/>
                  </a:cubicBezTo>
                  <a:cubicBezTo>
                    <a:pt x="791" y="717"/>
                    <a:pt x="791" y="717"/>
                    <a:pt x="791" y="717"/>
                  </a:cubicBezTo>
                  <a:cubicBezTo>
                    <a:pt x="792" y="716"/>
                    <a:pt x="792" y="716"/>
                    <a:pt x="792" y="716"/>
                  </a:cubicBezTo>
                  <a:cubicBezTo>
                    <a:pt x="791" y="716"/>
                    <a:pt x="791" y="716"/>
                    <a:pt x="791" y="716"/>
                  </a:cubicBezTo>
                  <a:cubicBezTo>
                    <a:pt x="791" y="717"/>
                    <a:pt x="791" y="717"/>
                    <a:pt x="791" y="717"/>
                  </a:cubicBezTo>
                  <a:cubicBezTo>
                    <a:pt x="792" y="716"/>
                    <a:pt x="792" y="716"/>
                    <a:pt x="792" y="716"/>
                  </a:cubicBezTo>
                  <a:cubicBezTo>
                    <a:pt x="791" y="716"/>
                    <a:pt x="791" y="716"/>
                    <a:pt x="791" y="716"/>
                  </a:cubicBezTo>
                  <a:cubicBezTo>
                    <a:pt x="793" y="716"/>
                    <a:pt x="793" y="716"/>
                    <a:pt x="793" y="716"/>
                  </a:cubicBezTo>
                  <a:cubicBezTo>
                    <a:pt x="792" y="715"/>
                    <a:pt x="792" y="715"/>
                    <a:pt x="792" y="715"/>
                  </a:cubicBezTo>
                  <a:cubicBezTo>
                    <a:pt x="791" y="716"/>
                    <a:pt x="791" y="716"/>
                    <a:pt x="791" y="716"/>
                  </a:cubicBezTo>
                  <a:cubicBezTo>
                    <a:pt x="793" y="716"/>
                    <a:pt x="793" y="716"/>
                    <a:pt x="793" y="716"/>
                  </a:cubicBezTo>
                  <a:cubicBezTo>
                    <a:pt x="792" y="715"/>
                    <a:pt x="792" y="715"/>
                    <a:pt x="792" y="715"/>
                  </a:cubicBezTo>
                  <a:cubicBezTo>
                    <a:pt x="794" y="717"/>
                    <a:pt x="794" y="717"/>
                    <a:pt x="794" y="717"/>
                  </a:cubicBezTo>
                  <a:cubicBezTo>
                    <a:pt x="793" y="714"/>
                    <a:pt x="793" y="714"/>
                    <a:pt x="793" y="714"/>
                  </a:cubicBezTo>
                  <a:cubicBezTo>
                    <a:pt x="793" y="714"/>
                    <a:pt x="792" y="715"/>
                    <a:pt x="792" y="715"/>
                  </a:cubicBezTo>
                  <a:cubicBezTo>
                    <a:pt x="794" y="717"/>
                    <a:pt x="794" y="717"/>
                    <a:pt x="794" y="717"/>
                  </a:cubicBezTo>
                  <a:cubicBezTo>
                    <a:pt x="793" y="714"/>
                    <a:pt x="793" y="714"/>
                    <a:pt x="793" y="714"/>
                  </a:cubicBezTo>
                  <a:cubicBezTo>
                    <a:pt x="793" y="716"/>
                    <a:pt x="793" y="716"/>
                    <a:pt x="793" y="716"/>
                  </a:cubicBezTo>
                  <a:cubicBezTo>
                    <a:pt x="793" y="714"/>
                    <a:pt x="793" y="714"/>
                    <a:pt x="793" y="714"/>
                  </a:cubicBezTo>
                  <a:cubicBezTo>
                    <a:pt x="793" y="714"/>
                    <a:pt x="793" y="714"/>
                    <a:pt x="793" y="714"/>
                  </a:cubicBezTo>
                  <a:cubicBezTo>
                    <a:pt x="793" y="716"/>
                    <a:pt x="793" y="716"/>
                    <a:pt x="793" y="716"/>
                  </a:cubicBezTo>
                  <a:cubicBezTo>
                    <a:pt x="793" y="714"/>
                    <a:pt x="793" y="714"/>
                    <a:pt x="793" y="714"/>
                  </a:cubicBezTo>
                  <a:cubicBezTo>
                    <a:pt x="793" y="714"/>
                    <a:pt x="793" y="714"/>
                    <a:pt x="793" y="714"/>
                  </a:cubicBezTo>
                  <a:cubicBezTo>
                    <a:pt x="793" y="714"/>
                    <a:pt x="791" y="714"/>
                    <a:pt x="789" y="713"/>
                  </a:cubicBezTo>
                  <a:cubicBezTo>
                    <a:pt x="784" y="711"/>
                    <a:pt x="777" y="708"/>
                    <a:pt x="767" y="703"/>
                  </a:cubicBezTo>
                  <a:cubicBezTo>
                    <a:pt x="732" y="685"/>
                    <a:pt x="666" y="647"/>
                    <a:pt x="589" y="600"/>
                  </a:cubicBezTo>
                  <a:cubicBezTo>
                    <a:pt x="472" y="530"/>
                    <a:pt x="327" y="439"/>
                    <a:pt x="212" y="366"/>
                  </a:cubicBezTo>
                  <a:cubicBezTo>
                    <a:pt x="154" y="330"/>
                    <a:pt x="104" y="298"/>
                    <a:pt x="68" y="275"/>
                  </a:cubicBezTo>
                  <a:cubicBezTo>
                    <a:pt x="50" y="263"/>
                    <a:pt x="35" y="254"/>
                    <a:pt x="25" y="248"/>
                  </a:cubicBezTo>
                  <a:cubicBezTo>
                    <a:pt x="16" y="241"/>
                    <a:pt x="10" y="238"/>
                    <a:pt x="10" y="238"/>
                  </a:cubicBezTo>
                  <a:cubicBezTo>
                    <a:pt x="9" y="237"/>
                    <a:pt x="8" y="237"/>
                    <a:pt x="7" y="237"/>
                  </a:cubicBezTo>
                  <a:cubicBezTo>
                    <a:pt x="6" y="238"/>
                    <a:pt x="5" y="238"/>
                    <a:pt x="5" y="239"/>
                  </a:cubicBezTo>
                  <a:cubicBezTo>
                    <a:pt x="4" y="240"/>
                    <a:pt x="4" y="241"/>
                    <a:pt x="4" y="242"/>
                  </a:cubicBezTo>
                  <a:cubicBezTo>
                    <a:pt x="4" y="243"/>
                    <a:pt x="5" y="244"/>
                    <a:pt x="5" y="245"/>
                  </a:cubicBezTo>
                  <a:cubicBezTo>
                    <a:pt x="6" y="247"/>
                    <a:pt x="8" y="249"/>
                    <a:pt x="10" y="251"/>
                  </a:cubicBezTo>
                  <a:cubicBezTo>
                    <a:pt x="15" y="255"/>
                    <a:pt x="21" y="260"/>
                    <a:pt x="30" y="267"/>
                  </a:cubicBezTo>
                  <a:cubicBezTo>
                    <a:pt x="64" y="291"/>
                    <a:pt x="128" y="333"/>
                    <a:pt x="206" y="381"/>
                  </a:cubicBezTo>
                  <a:cubicBezTo>
                    <a:pt x="438" y="527"/>
                    <a:pt x="792" y="735"/>
                    <a:pt x="792" y="735"/>
                  </a:cubicBezTo>
                  <a:cubicBezTo>
                    <a:pt x="793" y="737"/>
                    <a:pt x="796" y="736"/>
                    <a:pt x="797" y="734"/>
                  </a:cubicBezTo>
                  <a:cubicBezTo>
                    <a:pt x="798" y="732"/>
                    <a:pt x="797" y="730"/>
                    <a:pt x="796" y="729"/>
                  </a:cubicBezTo>
                  <a:cubicBezTo>
                    <a:pt x="796" y="729"/>
                    <a:pt x="606" y="611"/>
                    <a:pt x="414" y="492"/>
                  </a:cubicBezTo>
                  <a:cubicBezTo>
                    <a:pt x="317" y="433"/>
                    <a:pt x="220" y="374"/>
                    <a:pt x="145" y="330"/>
                  </a:cubicBezTo>
                  <a:cubicBezTo>
                    <a:pt x="108" y="308"/>
                    <a:pt x="76" y="289"/>
                    <a:pt x="52" y="276"/>
                  </a:cubicBezTo>
                  <a:cubicBezTo>
                    <a:pt x="41" y="270"/>
                    <a:pt x="31" y="265"/>
                    <a:pt x="24" y="261"/>
                  </a:cubicBezTo>
                  <a:cubicBezTo>
                    <a:pt x="20" y="259"/>
                    <a:pt x="17" y="258"/>
                    <a:pt x="15" y="257"/>
                  </a:cubicBezTo>
                  <a:cubicBezTo>
                    <a:pt x="14" y="257"/>
                    <a:pt x="12" y="256"/>
                    <a:pt x="11" y="256"/>
                  </a:cubicBezTo>
                  <a:cubicBezTo>
                    <a:pt x="10" y="256"/>
                    <a:pt x="10" y="255"/>
                    <a:pt x="9" y="255"/>
                  </a:cubicBezTo>
                  <a:cubicBezTo>
                    <a:pt x="8" y="255"/>
                    <a:pt x="8" y="255"/>
                    <a:pt x="7" y="256"/>
                  </a:cubicBezTo>
                  <a:cubicBezTo>
                    <a:pt x="6" y="256"/>
                    <a:pt x="5" y="257"/>
                    <a:pt x="5" y="258"/>
                  </a:cubicBezTo>
                  <a:cubicBezTo>
                    <a:pt x="3" y="259"/>
                    <a:pt x="4" y="262"/>
                    <a:pt x="6" y="263"/>
                  </a:cubicBezTo>
                  <a:cubicBezTo>
                    <a:pt x="790" y="753"/>
                    <a:pt x="790" y="753"/>
                    <a:pt x="790" y="753"/>
                  </a:cubicBezTo>
                  <a:cubicBezTo>
                    <a:pt x="792" y="754"/>
                    <a:pt x="794" y="753"/>
                    <a:pt x="795" y="752"/>
                  </a:cubicBezTo>
                  <a:cubicBezTo>
                    <a:pt x="796" y="750"/>
                    <a:pt x="796" y="747"/>
                    <a:pt x="794" y="746"/>
                  </a:cubicBezTo>
                  <a:cubicBezTo>
                    <a:pt x="794" y="746"/>
                    <a:pt x="609" y="627"/>
                    <a:pt x="419" y="508"/>
                  </a:cubicBezTo>
                  <a:cubicBezTo>
                    <a:pt x="324" y="448"/>
                    <a:pt x="228" y="389"/>
                    <a:pt x="153" y="344"/>
                  </a:cubicBezTo>
                  <a:cubicBezTo>
                    <a:pt x="115" y="321"/>
                    <a:pt x="83" y="303"/>
                    <a:pt x="59" y="290"/>
                  </a:cubicBezTo>
                  <a:cubicBezTo>
                    <a:pt x="47" y="283"/>
                    <a:pt x="37" y="278"/>
                    <a:pt x="29" y="275"/>
                  </a:cubicBezTo>
                  <a:cubicBezTo>
                    <a:pt x="25" y="273"/>
                    <a:pt x="22" y="271"/>
                    <a:pt x="19" y="270"/>
                  </a:cubicBezTo>
                  <a:cubicBezTo>
                    <a:pt x="16" y="269"/>
                    <a:pt x="14" y="269"/>
                    <a:pt x="12" y="269"/>
                  </a:cubicBezTo>
                  <a:cubicBezTo>
                    <a:pt x="11" y="269"/>
                    <a:pt x="11" y="269"/>
                    <a:pt x="10" y="269"/>
                  </a:cubicBezTo>
                  <a:cubicBezTo>
                    <a:pt x="9" y="269"/>
                    <a:pt x="8" y="270"/>
                    <a:pt x="7" y="271"/>
                  </a:cubicBezTo>
                  <a:cubicBezTo>
                    <a:pt x="6" y="273"/>
                    <a:pt x="7" y="275"/>
                    <a:pt x="8" y="277"/>
                  </a:cubicBezTo>
                  <a:cubicBezTo>
                    <a:pt x="788" y="764"/>
                    <a:pt x="788" y="764"/>
                    <a:pt x="788" y="764"/>
                  </a:cubicBezTo>
                  <a:cubicBezTo>
                    <a:pt x="790" y="761"/>
                    <a:pt x="790" y="761"/>
                    <a:pt x="790" y="761"/>
                  </a:cubicBezTo>
                  <a:cubicBezTo>
                    <a:pt x="792" y="757"/>
                    <a:pt x="792" y="757"/>
                    <a:pt x="792" y="757"/>
                  </a:cubicBezTo>
                  <a:cubicBezTo>
                    <a:pt x="792" y="757"/>
                    <a:pt x="598" y="640"/>
                    <a:pt x="403" y="523"/>
                  </a:cubicBezTo>
                  <a:cubicBezTo>
                    <a:pt x="305" y="464"/>
                    <a:pt x="208" y="405"/>
                    <a:pt x="134" y="361"/>
                  </a:cubicBezTo>
                  <a:cubicBezTo>
                    <a:pt x="98" y="339"/>
                    <a:pt x="67" y="321"/>
                    <a:pt x="46" y="308"/>
                  </a:cubicBezTo>
                  <a:cubicBezTo>
                    <a:pt x="35" y="302"/>
                    <a:pt x="26" y="297"/>
                    <a:pt x="21" y="293"/>
                  </a:cubicBezTo>
                  <a:cubicBezTo>
                    <a:pt x="18" y="292"/>
                    <a:pt x="15" y="290"/>
                    <a:pt x="14" y="289"/>
                  </a:cubicBezTo>
                  <a:cubicBezTo>
                    <a:pt x="13" y="289"/>
                    <a:pt x="12" y="289"/>
                    <a:pt x="12" y="288"/>
                  </a:cubicBezTo>
                  <a:cubicBezTo>
                    <a:pt x="11" y="288"/>
                    <a:pt x="11" y="288"/>
                    <a:pt x="11" y="288"/>
                  </a:cubicBezTo>
                  <a:cubicBezTo>
                    <a:pt x="11" y="288"/>
                    <a:pt x="11" y="288"/>
                    <a:pt x="11" y="288"/>
                  </a:cubicBezTo>
                  <a:cubicBezTo>
                    <a:pt x="11" y="288"/>
                    <a:pt x="11" y="288"/>
                    <a:pt x="11" y="288"/>
                  </a:cubicBezTo>
                  <a:cubicBezTo>
                    <a:pt x="10" y="288"/>
                    <a:pt x="10" y="288"/>
                    <a:pt x="10" y="288"/>
                  </a:cubicBezTo>
                  <a:cubicBezTo>
                    <a:pt x="10" y="288"/>
                    <a:pt x="10" y="288"/>
                    <a:pt x="9" y="288"/>
                  </a:cubicBezTo>
                  <a:cubicBezTo>
                    <a:pt x="9" y="288"/>
                    <a:pt x="8" y="288"/>
                    <a:pt x="8" y="288"/>
                  </a:cubicBezTo>
                  <a:cubicBezTo>
                    <a:pt x="7" y="288"/>
                    <a:pt x="7" y="289"/>
                    <a:pt x="6" y="290"/>
                  </a:cubicBezTo>
                  <a:cubicBezTo>
                    <a:pt x="9" y="291"/>
                    <a:pt x="9" y="291"/>
                    <a:pt x="9" y="291"/>
                  </a:cubicBezTo>
                  <a:cubicBezTo>
                    <a:pt x="6" y="289"/>
                    <a:pt x="6" y="289"/>
                    <a:pt x="6" y="289"/>
                  </a:cubicBezTo>
                  <a:cubicBezTo>
                    <a:pt x="6" y="290"/>
                    <a:pt x="5" y="291"/>
                    <a:pt x="5" y="292"/>
                  </a:cubicBezTo>
                  <a:cubicBezTo>
                    <a:pt x="5" y="294"/>
                    <a:pt x="6" y="295"/>
                    <a:pt x="7" y="296"/>
                  </a:cubicBezTo>
                  <a:cubicBezTo>
                    <a:pt x="8" y="297"/>
                    <a:pt x="9" y="299"/>
                    <a:pt x="12" y="301"/>
                  </a:cubicBezTo>
                  <a:cubicBezTo>
                    <a:pt x="16" y="305"/>
                    <a:pt x="23" y="311"/>
                    <a:pt x="31" y="317"/>
                  </a:cubicBezTo>
                  <a:cubicBezTo>
                    <a:pt x="65" y="342"/>
                    <a:pt x="129" y="383"/>
                    <a:pt x="206" y="431"/>
                  </a:cubicBezTo>
                  <a:cubicBezTo>
                    <a:pt x="438" y="576"/>
                    <a:pt x="789" y="783"/>
                    <a:pt x="789" y="783"/>
                  </a:cubicBezTo>
                  <a:cubicBezTo>
                    <a:pt x="791" y="784"/>
                    <a:pt x="793" y="784"/>
                    <a:pt x="794" y="782"/>
                  </a:cubicBezTo>
                  <a:cubicBezTo>
                    <a:pt x="795" y="780"/>
                    <a:pt x="795" y="778"/>
                    <a:pt x="793" y="777"/>
                  </a:cubicBezTo>
                  <a:cubicBezTo>
                    <a:pt x="793" y="777"/>
                    <a:pt x="608" y="658"/>
                    <a:pt x="418" y="539"/>
                  </a:cubicBezTo>
                  <a:cubicBezTo>
                    <a:pt x="323" y="480"/>
                    <a:pt x="227" y="421"/>
                    <a:pt x="152" y="376"/>
                  </a:cubicBezTo>
                  <a:cubicBezTo>
                    <a:pt x="115" y="354"/>
                    <a:pt x="82" y="335"/>
                    <a:pt x="58" y="322"/>
                  </a:cubicBezTo>
                  <a:cubicBezTo>
                    <a:pt x="46" y="316"/>
                    <a:pt x="36" y="311"/>
                    <a:pt x="28" y="307"/>
                  </a:cubicBezTo>
                  <a:cubicBezTo>
                    <a:pt x="24" y="306"/>
                    <a:pt x="21" y="304"/>
                    <a:pt x="18" y="303"/>
                  </a:cubicBezTo>
                  <a:cubicBezTo>
                    <a:pt x="15" y="302"/>
                    <a:pt x="13" y="302"/>
                    <a:pt x="11" y="302"/>
                  </a:cubicBezTo>
                  <a:cubicBezTo>
                    <a:pt x="10" y="302"/>
                    <a:pt x="9" y="302"/>
                    <a:pt x="9" y="302"/>
                  </a:cubicBezTo>
                  <a:cubicBezTo>
                    <a:pt x="8" y="302"/>
                    <a:pt x="7" y="303"/>
                    <a:pt x="6" y="304"/>
                  </a:cubicBezTo>
                  <a:cubicBezTo>
                    <a:pt x="9" y="306"/>
                    <a:pt x="9" y="306"/>
                    <a:pt x="9" y="306"/>
                  </a:cubicBezTo>
                  <a:cubicBezTo>
                    <a:pt x="6" y="304"/>
                    <a:pt x="6" y="304"/>
                    <a:pt x="6" y="304"/>
                  </a:cubicBezTo>
                  <a:cubicBezTo>
                    <a:pt x="5" y="305"/>
                    <a:pt x="5" y="306"/>
                    <a:pt x="5" y="306"/>
                  </a:cubicBezTo>
                  <a:cubicBezTo>
                    <a:pt x="5" y="307"/>
                    <a:pt x="6" y="308"/>
                    <a:pt x="6" y="309"/>
                  </a:cubicBezTo>
                  <a:cubicBezTo>
                    <a:pt x="6" y="310"/>
                    <a:pt x="7" y="310"/>
                    <a:pt x="8" y="311"/>
                  </a:cubicBezTo>
                  <a:cubicBezTo>
                    <a:pt x="9" y="312"/>
                    <a:pt x="11" y="314"/>
                    <a:pt x="13" y="316"/>
                  </a:cubicBezTo>
                  <a:cubicBezTo>
                    <a:pt x="23" y="323"/>
                    <a:pt x="42" y="335"/>
                    <a:pt x="68" y="352"/>
                  </a:cubicBezTo>
                  <a:cubicBezTo>
                    <a:pt x="160" y="410"/>
                    <a:pt x="339" y="517"/>
                    <a:pt x="495" y="611"/>
                  </a:cubicBezTo>
                  <a:cubicBezTo>
                    <a:pt x="573" y="658"/>
                    <a:pt x="645" y="702"/>
                    <a:pt x="698" y="736"/>
                  </a:cubicBezTo>
                  <a:cubicBezTo>
                    <a:pt x="725" y="752"/>
                    <a:pt x="746" y="766"/>
                    <a:pt x="761" y="776"/>
                  </a:cubicBezTo>
                  <a:cubicBezTo>
                    <a:pt x="768" y="781"/>
                    <a:pt x="774" y="785"/>
                    <a:pt x="778" y="788"/>
                  </a:cubicBezTo>
                  <a:cubicBezTo>
                    <a:pt x="780" y="790"/>
                    <a:pt x="781" y="791"/>
                    <a:pt x="782" y="792"/>
                  </a:cubicBezTo>
                  <a:cubicBezTo>
                    <a:pt x="782" y="792"/>
                    <a:pt x="783" y="793"/>
                    <a:pt x="783" y="793"/>
                  </a:cubicBezTo>
                  <a:cubicBezTo>
                    <a:pt x="783" y="793"/>
                    <a:pt x="783" y="793"/>
                    <a:pt x="783" y="793"/>
                  </a:cubicBezTo>
                  <a:cubicBezTo>
                    <a:pt x="783" y="793"/>
                    <a:pt x="783" y="793"/>
                    <a:pt x="783" y="793"/>
                  </a:cubicBezTo>
                  <a:cubicBezTo>
                    <a:pt x="783" y="793"/>
                    <a:pt x="783" y="793"/>
                    <a:pt x="783" y="793"/>
                  </a:cubicBezTo>
                  <a:cubicBezTo>
                    <a:pt x="783" y="793"/>
                    <a:pt x="783" y="793"/>
                    <a:pt x="783" y="793"/>
                  </a:cubicBezTo>
                  <a:cubicBezTo>
                    <a:pt x="783" y="793"/>
                    <a:pt x="783" y="793"/>
                    <a:pt x="783" y="793"/>
                  </a:cubicBezTo>
                  <a:cubicBezTo>
                    <a:pt x="785" y="791"/>
                    <a:pt x="785" y="791"/>
                    <a:pt x="785" y="791"/>
                  </a:cubicBezTo>
                  <a:cubicBezTo>
                    <a:pt x="782" y="791"/>
                    <a:pt x="782" y="791"/>
                    <a:pt x="782" y="791"/>
                  </a:cubicBezTo>
                  <a:cubicBezTo>
                    <a:pt x="783" y="792"/>
                    <a:pt x="783" y="793"/>
                    <a:pt x="783" y="793"/>
                  </a:cubicBezTo>
                  <a:cubicBezTo>
                    <a:pt x="785" y="791"/>
                    <a:pt x="785" y="791"/>
                    <a:pt x="785" y="791"/>
                  </a:cubicBezTo>
                  <a:cubicBezTo>
                    <a:pt x="782" y="791"/>
                    <a:pt x="782" y="791"/>
                    <a:pt x="782" y="791"/>
                  </a:cubicBezTo>
                  <a:cubicBezTo>
                    <a:pt x="786" y="791"/>
                    <a:pt x="786" y="791"/>
                    <a:pt x="786" y="791"/>
                  </a:cubicBezTo>
                  <a:cubicBezTo>
                    <a:pt x="783" y="790"/>
                    <a:pt x="783" y="790"/>
                    <a:pt x="783" y="790"/>
                  </a:cubicBezTo>
                  <a:cubicBezTo>
                    <a:pt x="783" y="790"/>
                    <a:pt x="782" y="791"/>
                    <a:pt x="782" y="791"/>
                  </a:cubicBezTo>
                  <a:cubicBezTo>
                    <a:pt x="786" y="791"/>
                    <a:pt x="786" y="791"/>
                    <a:pt x="786" y="791"/>
                  </a:cubicBezTo>
                  <a:cubicBezTo>
                    <a:pt x="783" y="790"/>
                    <a:pt x="783" y="790"/>
                    <a:pt x="783" y="790"/>
                  </a:cubicBezTo>
                  <a:cubicBezTo>
                    <a:pt x="783" y="790"/>
                    <a:pt x="783" y="790"/>
                    <a:pt x="783" y="790"/>
                  </a:cubicBezTo>
                  <a:cubicBezTo>
                    <a:pt x="786" y="791"/>
                    <a:pt x="786" y="791"/>
                    <a:pt x="786" y="791"/>
                  </a:cubicBezTo>
                  <a:cubicBezTo>
                    <a:pt x="785" y="788"/>
                    <a:pt x="785" y="788"/>
                    <a:pt x="785" y="788"/>
                  </a:cubicBezTo>
                  <a:cubicBezTo>
                    <a:pt x="784" y="788"/>
                    <a:pt x="784" y="789"/>
                    <a:pt x="783" y="790"/>
                  </a:cubicBezTo>
                  <a:cubicBezTo>
                    <a:pt x="786" y="791"/>
                    <a:pt x="786" y="791"/>
                    <a:pt x="786" y="791"/>
                  </a:cubicBezTo>
                  <a:cubicBezTo>
                    <a:pt x="785" y="788"/>
                    <a:pt x="785" y="788"/>
                    <a:pt x="785" y="788"/>
                  </a:cubicBezTo>
                  <a:cubicBezTo>
                    <a:pt x="786" y="791"/>
                    <a:pt x="786" y="791"/>
                    <a:pt x="786" y="791"/>
                  </a:cubicBezTo>
                  <a:cubicBezTo>
                    <a:pt x="786" y="788"/>
                    <a:pt x="786" y="788"/>
                    <a:pt x="786" y="788"/>
                  </a:cubicBezTo>
                  <a:cubicBezTo>
                    <a:pt x="786" y="788"/>
                    <a:pt x="785" y="788"/>
                    <a:pt x="785" y="788"/>
                  </a:cubicBezTo>
                  <a:cubicBezTo>
                    <a:pt x="786" y="791"/>
                    <a:pt x="786" y="791"/>
                    <a:pt x="786" y="791"/>
                  </a:cubicBezTo>
                  <a:cubicBezTo>
                    <a:pt x="786" y="788"/>
                    <a:pt x="786" y="788"/>
                    <a:pt x="786" y="788"/>
                  </a:cubicBezTo>
                  <a:cubicBezTo>
                    <a:pt x="786" y="789"/>
                    <a:pt x="786" y="789"/>
                    <a:pt x="786" y="789"/>
                  </a:cubicBezTo>
                  <a:cubicBezTo>
                    <a:pt x="786" y="788"/>
                    <a:pt x="786" y="788"/>
                    <a:pt x="786" y="788"/>
                  </a:cubicBezTo>
                  <a:cubicBezTo>
                    <a:pt x="786" y="788"/>
                    <a:pt x="786" y="788"/>
                    <a:pt x="786" y="788"/>
                  </a:cubicBezTo>
                  <a:cubicBezTo>
                    <a:pt x="786" y="789"/>
                    <a:pt x="786" y="789"/>
                    <a:pt x="786" y="789"/>
                  </a:cubicBezTo>
                  <a:cubicBezTo>
                    <a:pt x="786" y="788"/>
                    <a:pt x="786" y="788"/>
                    <a:pt x="786" y="788"/>
                  </a:cubicBezTo>
                  <a:cubicBezTo>
                    <a:pt x="786" y="788"/>
                    <a:pt x="785" y="788"/>
                    <a:pt x="785" y="788"/>
                  </a:cubicBezTo>
                  <a:cubicBezTo>
                    <a:pt x="782" y="787"/>
                    <a:pt x="776" y="784"/>
                    <a:pt x="768" y="780"/>
                  </a:cubicBezTo>
                  <a:cubicBezTo>
                    <a:pt x="738" y="764"/>
                    <a:pt x="675" y="726"/>
                    <a:pt x="598" y="680"/>
                  </a:cubicBezTo>
                  <a:cubicBezTo>
                    <a:pt x="482" y="610"/>
                    <a:pt x="335" y="519"/>
                    <a:pt x="216" y="445"/>
                  </a:cubicBezTo>
                  <a:cubicBezTo>
                    <a:pt x="157" y="408"/>
                    <a:pt x="105" y="376"/>
                    <a:pt x="67" y="352"/>
                  </a:cubicBezTo>
                  <a:cubicBezTo>
                    <a:pt x="49" y="341"/>
                    <a:pt x="34" y="331"/>
                    <a:pt x="23" y="325"/>
                  </a:cubicBezTo>
                  <a:cubicBezTo>
                    <a:pt x="13" y="319"/>
                    <a:pt x="8" y="315"/>
                    <a:pt x="8" y="315"/>
                  </a:cubicBezTo>
                  <a:cubicBezTo>
                    <a:pt x="6" y="314"/>
                    <a:pt x="3" y="314"/>
                    <a:pt x="2" y="316"/>
                  </a:cubicBezTo>
                  <a:cubicBezTo>
                    <a:pt x="2" y="317"/>
                    <a:pt x="2" y="318"/>
                    <a:pt x="2" y="318"/>
                  </a:cubicBezTo>
                  <a:cubicBezTo>
                    <a:pt x="2" y="320"/>
                    <a:pt x="2" y="320"/>
                    <a:pt x="2" y="321"/>
                  </a:cubicBezTo>
                  <a:cubicBezTo>
                    <a:pt x="3" y="322"/>
                    <a:pt x="3" y="322"/>
                    <a:pt x="4" y="323"/>
                  </a:cubicBezTo>
                  <a:cubicBezTo>
                    <a:pt x="5" y="324"/>
                    <a:pt x="7" y="325"/>
                    <a:pt x="10" y="327"/>
                  </a:cubicBezTo>
                  <a:cubicBezTo>
                    <a:pt x="19" y="333"/>
                    <a:pt x="37" y="345"/>
                    <a:pt x="63" y="360"/>
                  </a:cubicBezTo>
                  <a:cubicBezTo>
                    <a:pt x="152" y="414"/>
                    <a:pt x="325" y="515"/>
                    <a:pt x="476" y="606"/>
                  </a:cubicBezTo>
                  <a:cubicBezTo>
                    <a:pt x="552" y="652"/>
                    <a:pt x="622" y="694"/>
                    <a:pt x="673" y="728"/>
                  </a:cubicBezTo>
                  <a:cubicBezTo>
                    <a:pt x="698" y="744"/>
                    <a:pt x="719" y="758"/>
                    <a:pt x="733" y="769"/>
                  </a:cubicBezTo>
                  <a:cubicBezTo>
                    <a:pt x="740" y="774"/>
                    <a:pt x="746" y="779"/>
                    <a:pt x="750" y="782"/>
                  </a:cubicBezTo>
                  <a:cubicBezTo>
                    <a:pt x="751" y="784"/>
                    <a:pt x="753" y="786"/>
                    <a:pt x="753" y="787"/>
                  </a:cubicBezTo>
                  <a:cubicBezTo>
                    <a:pt x="754" y="787"/>
                    <a:pt x="754" y="788"/>
                    <a:pt x="754" y="788"/>
                  </a:cubicBezTo>
                  <a:cubicBezTo>
                    <a:pt x="754" y="788"/>
                    <a:pt x="754" y="788"/>
                    <a:pt x="754" y="788"/>
                  </a:cubicBezTo>
                  <a:cubicBezTo>
                    <a:pt x="754" y="788"/>
                    <a:pt x="754" y="788"/>
                    <a:pt x="754" y="788"/>
                  </a:cubicBezTo>
                  <a:cubicBezTo>
                    <a:pt x="754" y="788"/>
                    <a:pt x="754" y="788"/>
                    <a:pt x="754" y="788"/>
                  </a:cubicBezTo>
                  <a:cubicBezTo>
                    <a:pt x="754" y="788"/>
                    <a:pt x="754" y="788"/>
                    <a:pt x="754" y="788"/>
                  </a:cubicBezTo>
                  <a:cubicBezTo>
                    <a:pt x="754" y="788"/>
                    <a:pt x="754" y="788"/>
                    <a:pt x="754" y="788"/>
                  </a:cubicBezTo>
                  <a:cubicBezTo>
                    <a:pt x="754" y="788"/>
                    <a:pt x="754" y="788"/>
                    <a:pt x="754" y="788"/>
                  </a:cubicBezTo>
                  <a:cubicBezTo>
                    <a:pt x="756" y="788"/>
                    <a:pt x="756" y="788"/>
                    <a:pt x="756" y="788"/>
                  </a:cubicBezTo>
                  <a:cubicBezTo>
                    <a:pt x="754" y="788"/>
                    <a:pt x="754" y="788"/>
                    <a:pt x="754" y="788"/>
                  </a:cubicBezTo>
                  <a:cubicBezTo>
                    <a:pt x="754" y="788"/>
                    <a:pt x="754" y="788"/>
                    <a:pt x="754" y="788"/>
                  </a:cubicBezTo>
                  <a:cubicBezTo>
                    <a:pt x="756" y="788"/>
                    <a:pt x="756" y="788"/>
                    <a:pt x="756" y="788"/>
                  </a:cubicBezTo>
                  <a:cubicBezTo>
                    <a:pt x="754" y="788"/>
                    <a:pt x="754" y="788"/>
                    <a:pt x="754" y="788"/>
                  </a:cubicBezTo>
                  <a:cubicBezTo>
                    <a:pt x="757" y="788"/>
                    <a:pt x="757" y="788"/>
                    <a:pt x="757" y="788"/>
                  </a:cubicBezTo>
                  <a:cubicBezTo>
                    <a:pt x="755" y="786"/>
                    <a:pt x="755" y="786"/>
                    <a:pt x="755" y="786"/>
                  </a:cubicBezTo>
                  <a:cubicBezTo>
                    <a:pt x="754" y="787"/>
                    <a:pt x="754" y="787"/>
                    <a:pt x="754" y="788"/>
                  </a:cubicBezTo>
                  <a:cubicBezTo>
                    <a:pt x="757" y="788"/>
                    <a:pt x="757" y="788"/>
                    <a:pt x="757" y="788"/>
                  </a:cubicBezTo>
                  <a:cubicBezTo>
                    <a:pt x="755" y="786"/>
                    <a:pt x="755" y="786"/>
                    <a:pt x="755" y="786"/>
                  </a:cubicBezTo>
                  <a:cubicBezTo>
                    <a:pt x="758" y="789"/>
                    <a:pt x="758" y="789"/>
                    <a:pt x="758" y="789"/>
                  </a:cubicBezTo>
                  <a:cubicBezTo>
                    <a:pt x="755" y="786"/>
                    <a:pt x="755" y="786"/>
                    <a:pt x="755" y="786"/>
                  </a:cubicBezTo>
                  <a:cubicBezTo>
                    <a:pt x="758" y="788"/>
                    <a:pt x="758" y="788"/>
                    <a:pt x="758" y="788"/>
                  </a:cubicBezTo>
                  <a:cubicBezTo>
                    <a:pt x="757" y="785"/>
                    <a:pt x="757" y="785"/>
                    <a:pt x="757" y="785"/>
                  </a:cubicBezTo>
                  <a:cubicBezTo>
                    <a:pt x="756" y="785"/>
                    <a:pt x="755" y="786"/>
                    <a:pt x="755" y="786"/>
                  </a:cubicBezTo>
                  <a:cubicBezTo>
                    <a:pt x="758" y="788"/>
                    <a:pt x="758" y="788"/>
                    <a:pt x="758" y="788"/>
                  </a:cubicBezTo>
                  <a:cubicBezTo>
                    <a:pt x="757" y="785"/>
                    <a:pt x="757" y="785"/>
                    <a:pt x="757" y="785"/>
                  </a:cubicBezTo>
                  <a:cubicBezTo>
                    <a:pt x="758" y="788"/>
                    <a:pt x="758" y="788"/>
                    <a:pt x="758" y="788"/>
                  </a:cubicBezTo>
                  <a:cubicBezTo>
                    <a:pt x="758" y="785"/>
                    <a:pt x="758" y="785"/>
                    <a:pt x="758" y="785"/>
                  </a:cubicBezTo>
                  <a:cubicBezTo>
                    <a:pt x="758" y="785"/>
                    <a:pt x="757" y="785"/>
                    <a:pt x="757" y="785"/>
                  </a:cubicBezTo>
                  <a:cubicBezTo>
                    <a:pt x="758" y="788"/>
                    <a:pt x="758" y="788"/>
                    <a:pt x="758" y="788"/>
                  </a:cubicBezTo>
                  <a:cubicBezTo>
                    <a:pt x="758" y="785"/>
                    <a:pt x="758" y="785"/>
                    <a:pt x="758" y="785"/>
                  </a:cubicBezTo>
                  <a:cubicBezTo>
                    <a:pt x="758" y="788"/>
                    <a:pt x="758" y="788"/>
                    <a:pt x="758" y="788"/>
                  </a:cubicBezTo>
                  <a:cubicBezTo>
                    <a:pt x="759" y="785"/>
                    <a:pt x="759" y="785"/>
                    <a:pt x="759" y="785"/>
                  </a:cubicBezTo>
                  <a:cubicBezTo>
                    <a:pt x="759" y="785"/>
                    <a:pt x="758" y="785"/>
                    <a:pt x="758" y="785"/>
                  </a:cubicBezTo>
                  <a:cubicBezTo>
                    <a:pt x="758" y="788"/>
                    <a:pt x="758" y="788"/>
                    <a:pt x="758" y="788"/>
                  </a:cubicBezTo>
                  <a:cubicBezTo>
                    <a:pt x="759" y="785"/>
                    <a:pt x="759" y="785"/>
                    <a:pt x="759" y="785"/>
                  </a:cubicBezTo>
                  <a:cubicBezTo>
                    <a:pt x="758" y="787"/>
                    <a:pt x="758" y="787"/>
                    <a:pt x="758" y="787"/>
                  </a:cubicBezTo>
                  <a:cubicBezTo>
                    <a:pt x="759" y="785"/>
                    <a:pt x="759" y="785"/>
                    <a:pt x="759" y="785"/>
                  </a:cubicBezTo>
                  <a:cubicBezTo>
                    <a:pt x="759" y="785"/>
                    <a:pt x="759" y="785"/>
                    <a:pt x="759" y="785"/>
                  </a:cubicBezTo>
                  <a:cubicBezTo>
                    <a:pt x="758" y="787"/>
                    <a:pt x="758" y="787"/>
                    <a:pt x="758" y="787"/>
                  </a:cubicBezTo>
                  <a:cubicBezTo>
                    <a:pt x="759" y="785"/>
                    <a:pt x="759" y="785"/>
                    <a:pt x="759" y="785"/>
                  </a:cubicBezTo>
                  <a:cubicBezTo>
                    <a:pt x="759" y="785"/>
                    <a:pt x="759" y="785"/>
                    <a:pt x="759" y="785"/>
                  </a:cubicBezTo>
                  <a:cubicBezTo>
                    <a:pt x="758" y="785"/>
                    <a:pt x="757" y="784"/>
                    <a:pt x="755" y="783"/>
                  </a:cubicBezTo>
                  <a:cubicBezTo>
                    <a:pt x="748" y="778"/>
                    <a:pt x="731" y="768"/>
                    <a:pt x="708" y="753"/>
                  </a:cubicBezTo>
                  <a:cubicBezTo>
                    <a:pt x="627" y="701"/>
                    <a:pt x="463" y="594"/>
                    <a:pt x="314" y="501"/>
                  </a:cubicBezTo>
                  <a:cubicBezTo>
                    <a:pt x="240" y="454"/>
                    <a:pt x="169" y="410"/>
                    <a:pt x="115" y="378"/>
                  </a:cubicBezTo>
                  <a:cubicBezTo>
                    <a:pt x="87" y="362"/>
                    <a:pt x="64" y="349"/>
                    <a:pt x="46" y="340"/>
                  </a:cubicBezTo>
                  <a:cubicBezTo>
                    <a:pt x="37" y="336"/>
                    <a:pt x="29" y="332"/>
                    <a:pt x="23" y="330"/>
                  </a:cubicBezTo>
                  <a:cubicBezTo>
                    <a:pt x="20" y="329"/>
                    <a:pt x="17" y="328"/>
                    <a:pt x="15" y="327"/>
                  </a:cubicBezTo>
                  <a:cubicBezTo>
                    <a:pt x="13" y="326"/>
                    <a:pt x="11" y="326"/>
                    <a:pt x="9" y="326"/>
                  </a:cubicBezTo>
                  <a:cubicBezTo>
                    <a:pt x="8" y="326"/>
                    <a:pt x="7" y="326"/>
                    <a:pt x="6" y="326"/>
                  </a:cubicBezTo>
                  <a:cubicBezTo>
                    <a:pt x="5" y="327"/>
                    <a:pt x="4" y="328"/>
                    <a:pt x="3" y="329"/>
                  </a:cubicBezTo>
                  <a:cubicBezTo>
                    <a:pt x="2" y="330"/>
                    <a:pt x="2" y="333"/>
                    <a:pt x="4" y="334"/>
                  </a:cubicBezTo>
                  <a:cubicBezTo>
                    <a:pt x="736" y="791"/>
                    <a:pt x="736" y="791"/>
                    <a:pt x="736" y="791"/>
                  </a:cubicBezTo>
                  <a:cubicBezTo>
                    <a:pt x="738" y="793"/>
                    <a:pt x="740" y="792"/>
                    <a:pt x="741" y="790"/>
                  </a:cubicBezTo>
                  <a:cubicBezTo>
                    <a:pt x="743" y="788"/>
                    <a:pt x="742" y="786"/>
                    <a:pt x="740" y="785"/>
                  </a:cubicBezTo>
                  <a:cubicBezTo>
                    <a:pt x="740" y="785"/>
                    <a:pt x="566" y="675"/>
                    <a:pt x="388" y="566"/>
                  </a:cubicBezTo>
                  <a:cubicBezTo>
                    <a:pt x="299" y="511"/>
                    <a:pt x="209" y="456"/>
                    <a:pt x="139" y="415"/>
                  </a:cubicBezTo>
                  <a:cubicBezTo>
                    <a:pt x="104" y="394"/>
                    <a:pt x="75" y="377"/>
                    <a:pt x="53" y="365"/>
                  </a:cubicBezTo>
                  <a:cubicBezTo>
                    <a:pt x="42" y="359"/>
                    <a:pt x="33" y="355"/>
                    <a:pt x="26" y="351"/>
                  </a:cubicBezTo>
                  <a:cubicBezTo>
                    <a:pt x="22" y="350"/>
                    <a:pt x="19" y="348"/>
                    <a:pt x="17" y="347"/>
                  </a:cubicBezTo>
                  <a:cubicBezTo>
                    <a:pt x="16" y="347"/>
                    <a:pt x="15" y="347"/>
                    <a:pt x="14" y="346"/>
                  </a:cubicBezTo>
                  <a:cubicBezTo>
                    <a:pt x="13" y="346"/>
                    <a:pt x="12" y="346"/>
                    <a:pt x="11" y="346"/>
                  </a:cubicBezTo>
                  <a:cubicBezTo>
                    <a:pt x="10" y="346"/>
                    <a:pt x="10" y="346"/>
                    <a:pt x="9" y="346"/>
                  </a:cubicBezTo>
                  <a:cubicBezTo>
                    <a:pt x="8" y="347"/>
                    <a:pt x="7" y="347"/>
                    <a:pt x="7" y="348"/>
                  </a:cubicBezTo>
                  <a:cubicBezTo>
                    <a:pt x="7" y="348"/>
                    <a:pt x="7" y="348"/>
                    <a:pt x="7" y="348"/>
                  </a:cubicBezTo>
                  <a:cubicBezTo>
                    <a:pt x="6" y="349"/>
                    <a:pt x="6" y="350"/>
                    <a:pt x="6" y="351"/>
                  </a:cubicBezTo>
                  <a:cubicBezTo>
                    <a:pt x="6" y="352"/>
                    <a:pt x="6" y="353"/>
                    <a:pt x="7" y="354"/>
                  </a:cubicBezTo>
                  <a:cubicBezTo>
                    <a:pt x="8" y="356"/>
                    <a:pt x="9" y="358"/>
                    <a:pt x="11" y="360"/>
                  </a:cubicBezTo>
                  <a:cubicBezTo>
                    <a:pt x="15" y="364"/>
                    <a:pt x="21" y="369"/>
                    <a:pt x="30" y="375"/>
                  </a:cubicBezTo>
                  <a:cubicBezTo>
                    <a:pt x="60" y="398"/>
                    <a:pt x="117" y="435"/>
                    <a:pt x="187" y="479"/>
                  </a:cubicBezTo>
                  <a:cubicBezTo>
                    <a:pt x="396" y="609"/>
                    <a:pt x="714" y="795"/>
                    <a:pt x="714" y="795"/>
                  </a:cubicBezTo>
                  <a:cubicBezTo>
                    <a:pt x="716" y="791"/>
                    <a:pt x="716" y="791"/>
                    <a:pt x="716" y="791"/>
                  </a:cubicBezTo>
                  <a:cubicBezTo>
                    <a:pt x="713" y="789"/>
                    <a:pt x="713" y="789"/>
                    <a:pt x="713" y="789"/>
                  </a:cubicBezTo>
                  <a:cubicBezTo>
                    <a:pt x="714" y="790"/>
                    <a:pt x="714" y="790"/>
                    <a:pt x="714" y="790"/>
                  </a:cubicBezTo>
                  <a:cubicBezTo>
                    <a:pt x="714" y="788"/>
                    <a:pt x="714" y="788"/>
                    <a:pt x="714" y="788"/>
                  </a:cubicBezTo>
                  <a:cubicBezTo>
                    <a:pt x="713" y="788"/>
                    <a:pt x="713" y="789"/>
                    <a:pt x="713" y="789"/>
                  </a:cubicBezTo>
                  <a:cubicBezTo>
                    <a:pt x="714" y="790"/>
                    <a:pt x="714" y="790"/>
                    <a:pt x="714" y="790"/>
                  </a:cubicBezTo>
                  <a:cubicBezTo>
                    <a:pt x="714" y="788"/>
                    <a:pt x="714" y="788"/>
                    <a:pt x="714" y="788"/>
                  </a:cubicBezTo>
                  <a:cubicBezTo>
                    <a:pt x="714" y="789"/>
                    <a:pt x="714" y="789"/>
                    <a:pt x="714" y="789"/>
                  </a:cubicBezTo>
                  <a:cubicBezTo>
                    <a:pt x="714" y="788"/>
                    <a:pt x="714" y="788"/>
                    <a:pt x="714" y="788"/>
                  </a:cubicBezTo>
                  <a:cubicBezTo>
                    <a:pt x="714" y="788"/>
                    <a:pt x="714" y="788"/>
                    <a:pt x="714" y="788"/>
                  </a:cubicBezTo>
                  <a:cubicBezTo>
                    <a:pt x="714" y="789"/>
                    <a:pt x="714" y="789"/>
                    <a:pt x="714" y="789"/>
                  </a:cubicBezTo>
                  <a:cubicBezTo>
                    <a:pt x="714" y="788"/>
                    <a:pt x="714" y="788"/>
                    <a:pt x="714" y="788"/>
                  </a:cubicBezTo>
                  <a:cubicBezTo>
                    <a:pt x="714" y="789"/>
                    <a:pt x="714" y="789"/>
                    <a:pt x="714" y="789"/>
                  </a:cubicBezTo>
                  <a:cubicBezTo>
                    <a:pt x="714" y="788"/>
                    <a:pt x="714" y="788"/>
                    <a:pt x="714" y="788"/>
                  </a:cubicBezTo>
                  <a:cubicBezTo>
                    <a:pt x="714" y="788"/>
                    <a:pt x="714" y="788"/>
                    <a:pt x="714" y="788"/>
                  </a:cubicBezTo>
                  <a:cubicBezTo>
                    <a:pt x="714" y="789"/>
                    <a:pt x="714" y="789"/>
                    <a:pt x="714" y="789"/>
                  </a:cubicBezTo>
                  <a:cubicBezTo>
                    <a:pt x="714" y="788"/>
                    <a:pt x="714" y="788"/>
                    <a:pt x="714" y="788"/>
                  </a:cubicBezTo>
                  <a:cubicBezTo>
                    <a:pt x="713" y="788"/>
                    <a:pt x="713" y="788"/>
                    <a:pt x="713" y="788"/>
                  </a:cubicBezTo>
                  <a:cubicBezTo>
                    <a:pt x="713" y="788"/>
                    <a:pt x="711" y="788"/>
                    <a:pt x="709" y="787"/>
                  </a:cubicBezTo>
                  <a:cubicBezTo>
                    <a:pt x="704" y="786"/>
                    <a:pt x="697" y="783"/>
                    <a:pt x="689" y="778"/>
                  </a:cubicBezTo>
                  <a:cubicBezTo>
                    <a:pt x="657" y="762"/>
                    <a:pt x="601" y="728"/>
                    <a:pt x="534" y="685"/>
                  </a:cubicBezTo>
                  <a:cubicBezTo>
                    <a:pt x="434" y="621"/>
                    <a:pt x="309" y="539"/>
                    <a:pt x="207" y="473"/>
                  </a:cubicBezTo>
                  <a:cubicBezTo>
                    <a:pt x="156" y="440"/>
                    <a:pt x="110" y="411"/>
                    <a:pt x="75" y="390"/>
                  </a:cubicBezTo>
                  <a:cubicBezTo>
                    <a:pt x="58" y="380"/>
                    <a:pt x="43" y="371"/>
                    <a:pt x="32" y="366"/>
                  </a:cubicBezTo>
                  <a:cubicBezTo>
                    <a:pt x="26" y="363"/>
                    <a:pt x="22" y="360"/>
                    <a:pt x="18" y="359"/>
                  </a:cubicBezTo>
                  <a:cubicBezTo>
                    <a:pt x="16" y="358"/>
                    <a:pt x="14" y="357"/>
                    <a:pt x="13" y="357"/>
                  </a:cubicBezTo>
                  <a:cubicBezTo>
                    <a:pt x="11" y="357"/>
                    <a:pt x="10" y="356"/>
                    <a:pt x="8" y="356"/>
                  </a:cubicBezTo>
                  <a:cubicBezTo>
                    <a:pt x="7" y="356"/>
                    <a:pt x="7" y="356"/>
                    <a:pt x="6" y="357"/>
                  </a:cubicBezTo>
                  <a:cubicBezTo>
                    <a:pt x="5" y="357"/>
                    <a:pt x="4" y="358"/>
                    <a:pt x="3" y="359"/>
                  </a:cubicBezTo>
                  <a:cubicBezTo>
                    <a:pt x="6" y="361"/>
                    <a:pt x="6" y="361"/>
                    <a:pt x="6" y="361"/>
                  </a:cubicBezTo>
                  <a:cubicBezTo>
                    <a:pt x="4" y="358"/>
                    <a:pt x="4" y="358"/>
                    <a:pt x="4" y="358"/>
                  </a:cubicBezTo>
                  <a:cubicBezTo>
                    <a:pt x="3" y="358"/>
                    <a:pt x="3" y="359"/>
                    <a:pt x="3" y="359"/>
                  </a:cubicBezTo>
                  <a:cubicBezTo>
                    <a:pt x="3" y="360"/>
                    <a:pt x="3" y="360"/>
                    <a:pt x="3" y="361"/>
                  </a:cubicBezTo>
                  <a:cubicBezTo>
                    <a:pt x="3" y="362"/>
                    <a:pt x="3" y="363"/>
                    <a:pt x="3" y="363"/>
                  </a:cubicBezTo>
                  <a:cubicBezTo>
                    <a:pt x="4" y="364"/>
                    <a:pt x="4" y="364"/>
                    <a:pt x="4" y="364"/>
                  </a:cubicBezTo>
                  <a:cubicBezTo>
                    <a:pt x="5" y="364"/>
                    <a:pt x="5" y="364"/>
                    <a:pt x="5" y="364"/>
                  </a:cubicBezTo>
                  <a:cubicBezTo>
                    <a:pt x="5" y="365"/>
                    <a:pt x="7" y="366"/>
                    <a:pt x="8" y="367"/>
                  </a:cubicBezTo>
                  <a:cubicBezTo>
                    <a:pt x="22" y="375"/>
                    <a:pt x="72" y="404"/>
                    <a:pt x="139" y="444"/>
                  </a:cubicBezTo>
                  <a:cubicBezTo>
                    <a:pt x="238" y="503"/>
                    <a:pt x="377" y="585"/>
                    <a:pt x="490" y="655"/>
                  </a:cubicBezTo>
                  <a:cubicBezTo>
                    <a:pt x="546" y="689"/>
                    <a:pt x="596" y="721"/>
                    <a:pt x="632" y="746"/>
                  </a:cubicBezTo>
                  <a:cubicBezTo>
                    <a:pt x="651" y="758"/>
                    <a:pt x="665" y="768"/>
                    <a:pt x="675" y="776"/>
                  </a:cubicBezTo>
                  <a:cubicBezTo>
                    <a:pt x="680" y="780"/>
                    <a:pt x="684" y="783"/>
                    <a:pt x="686" y="786"/>
                  </a:cubicBezTo>
                  <a:cubicBezTo>
                    <a:pt x="687" y="787"/>
                    <a:pt x="688" y="788"/>
                    <a:pt x="689" y="788"/>
                  </a:cubicBezTo>
                  <a:cubicBezTo>
                    <a:pt x="689" y="789"/>
                    <a:pt x="689" y="789"/>
                    <a:pt x="689" y="789"/>
                  </a:cubicBezTo>
                  <a:cubicBezTo>
                    <a:pt x="689" y="789"/>
                    <a:pt x="689" y="789"/>
                    <a:pt x="689" y="789"/>
                  </a:cubicBezTo>
                  <a:cubicBezTo>
                    <a:pt x="690" y="789"/>
                    <a:pt x="690" y="789"/>
                    <a:pt x="690" y="789"/>
                  </a:cubicBezTo>
                  <a:cubicBezTo>
                    <a:pt x="689" y="789"/>
                    <a:pt x="689" y="789"/>
                    <a:pt x="689" y="789"/>
                  </a:cubicBezTo>
                  <a:cubicBezTo>
                    <a:pt x="689" y="789"/>
                    <a:pt x="689" y="789"/>
                    <a:pt x="689" y="789"/>
                  </a:cubicBezTo>
                  <a:cubicBezTo>
                    <a:pt x="690" y="789"/>
                    <a:pt x="690" y="789"/>
                    <a:pt x="690" y="789"/>
                  </a:cubicBezTo>
                  <a:cubicBezTo>
                    <a:pt x="689" y="789"/>
                    <a:pt x="689" y="789"/>
                    <a:pt x="689" y="789"/>
                  </a:cubicBezTo>
                  <a:cubicBezTo>
                    <a:pt x="691" y="789"/>
                    <a:pt x="691" y="789"/>
                    <a:pt x="691" y="789"/>
                  </a:cubicBezTo>
                  <a:cubicBezTo>
                    <a:pt x="689" y="787"/>
                    <a:pt x="689" y="787"/>
                    <a:pt x="689" y="787"/>
                  </a:cubicBezTo>
                  <a:cubicBezTo>
                    <a:pt x="689" y="788"/>
                    <a:pt x="689" y="788"/>
                    <a:pt x="689" y="789"/>
                  </a:cubicBezTo>
                  <a:cubicBezTo>
                    <a:pt x="691" y="789"/>
                    <a:pt x="691" y="789"/>
                    <a:pt x="691" y="789"/>
                  </a:cubicBezTo>
                  <a:cubicBezTo>
                    <a:pt x="689" y="787"/>
                    <a:pt x="689" y="787"/>
                    <a:pt x="689" y="787"/>
                  </a:cubicBezTo>
                  <a:cubicBezTo>
                    <a:pt x="689" y="787"/>
                    <a:pt x="689" y="787"/>
                    <a:pt x="689" y="787"/>
                  </a:cubicBezTo>
                  <a:cubicBezTo>
                    <a:pt x="692" y="789"/>
                    <a:pt x="692" y="789"/>
                    <a:pt x="692" y="789"/>
                  </a:cubicBezTo>
                  <a:cubicBezTo>
                    <a:pt x="691" y="786"/>
                    <a:pt x="691" y="786"/>
                    <a:pt x="691" y="786"/>
                  </a:cubicBezTo>
                  <a:cubicBezTo>
                    <a:pt x="691" y="786"/>
                    <a:pt x="690" y="787"/>
                    <a:pt x="689" y="787"/>
                  </a:cubicBezTo>
                  <a:cubicBezTo>
                    <a:pt x="692" y="789"/>
                    <a:pt x="692" y="789"/>
                    <a:pt x="692" y="789"/>
                  </a:cubicBezTo>
                  <a:cubicBezTo>
                    <a:pt x="691" y="786"/>
                    <a:pt x="691" y="786"/>
                    <a:pt x="691" y="786"/>
                  </a:cubicBezTo>
                  <a:cubicBezTo>
                    <a:pt x="692" y="789"/>
                    <a:pt x="692" y="789"/>
                    <a:pt x="692" y="789"/>
                  </a:cubicBezTo>
                  <a:cubicBezTo>
                    <a:pt x="692" y="786"/>
                    <a:pt x="692" y="786"/>
                    <a:pt x="692" y="786"/>
                  </a:cubicBezTo>
                  <a:cubicBezTo>
                    <a:pt x="692" y="786"/>
                    <a:pt x="692" y="786"/>
                    <a:pt x="691" y="786"/>
                  </a:cubicBezTo>
                  <a:cubicBezTo>
                    <a:pt x="692" y="789"/>
                    <a:pt x="692" y="789"/>
                    <a:pt x="692" y="789"/>
                  </a:cubicBezTo>
                  <a:cubicBezTo>
                    <a:pt x="692" y="786"/>
                    <a:pt x="692" y="786"/>
                    <a:pt x="692" y="786"/>
                  </a:cubicBezTo>
                  <a:cubicBezTo>
                    <a:pt x="692" y="787"/>
                    <a:pt x="692" y="787"/>
                    <a:pt x="692" y="787"/>
                  </a:cubicBezTo>
                  <a:cubicBezTo>
                    <a:pt x="692" y="786"/>
                    <a:pt x="692" y="786"/>
                    <a:pt x="692" y="786"/>
                  </a:cubicBezTo>
                  <a:cubicBezTo>
                    <a:pt x="692" y="786"/>
                    <a:pt x="692" y="786"/>
                    <a:pt x="692" y="786"/>
                  </a:cubicBezTo>
                  <a:cubicBezTo>
                    <a:pt x="692" y="787"/>
                    <a:pt x="692" y="787"/>
                    <a:pt x="692" y="787"/>
                  </a:cubicBezTo>
                  <a:cubicBezTo>
                    <a:pt x="692" y="786"/>
                    <a:pt x="692" y="786"/>
                    <a:pt x="692" y="786"/>
                  </a:cubicBezTo>
                  <a:cubicBezTo>
                    <a:pt x="692" y="786"/>
                    <a:pt x="692" y="786"/>
                    <a:pt x="691" y="786"/>
                  </a:cubicBezTo>
                  <a:cubicBezTo>
                    <a:pt x="689" y="785"/>
                    <a:pt x="684" y="782"/>
                    <a:pt x="677" y="779"/>
                  </a:cubicBezTo>
                  <a:cubicBezTo>
                    <a:pt x="650" y="765"/>
                    <a:pt x="595" y="733"/>
                    <a:pt x="528" y="692"/>
                  </a:cubicBezTo>
                  <a:cubicBezTo>
                    <a:pt x="427" y="632"/>
                    <a:pt x="299" y="553"/>
                    <a:pt x="196" y="489"/>
                  </a:cubicBezTo>
                  <a:cubicBezTo>
                    <a:pt x="144" y="457"/>
                    <a:pt x="98" y="429"/>
                    <a:pt x="65" y="409"/>
                  </a:cubicBezTo>
                  <a:cubicBezTo>
                    <a:pt x="49" y="399"/>
                    <a:pt x="36" y="391"/>
                    <a:pt x="27" y="385"/>
                  </a:cubicBezTo>
                  <a:cubicBezTo>
                    <a:pt x="22" y="383"/>
                    <a:pt x="18" y="381"/>
                    <a:pt x="16" y="379"/>
                  </a:cubicBezTo>
                  <a:cubicBezTo>
                    <a:pt x="15" y="378"/>
                    <a:pt x="14" y="378"/>
                    <a:pt x="13" y="377"/>
                  </a:cubicBezTo>
                  <a:cubicBezTo>
                    <a:pt x="13" y="377"/>
                    <a:pt x="12" y="377"/>
                    <a:pt x="12" y="377"/>
                  </a:cubicBezTo>
                  <a:cubicBezTo>
                    <a:pt x="11" y="377"/>
                    <a:pt x="11" y="377"/>
                    <a:pt x="11" y="377"/>
                  </a:cubicBezTo>
                  <a:cubicBezTo>
                    <a:pt x="11" y="376"/>
                    <a:pt x="11" y="376"/>
                    <a:pt x="11" y="376"/>
                  </a:cubicBezTo>
                  <a:cubicBezTo>
                    <a:pt x="11" y="376"/>
                    <a:pt x="11" y="376"/>
                    <a:pt x="10" y="376"/>
                  </a:cubicBezTo>
                  <a:cubicBezTo>
                    <a:pt x="10" y="376"/>
                    <a:pt x="9" y="376"/>
                    <a:pt x="8" y="377"/>
                  </a:cubicBezTo>
                  <a:cubicBezTo>
                    <a:pt x="8" y="377"/>
                    <a:pt x="7" y="377"/>
                    <a:pt x="7" y="378"/>
                  </a:cubicBezTo>
                  <a:cubicBezTo>
                    <a:pt x="10" y="380"/>
                    <a:pt x="10" y="380"/>
                    <a:pt x="10" y="380"/>
                  </a:cubicBezTo>
                  <a:cubicBezTo>
                    <a:pt x="7" y="378"/>
                    <a:pt x="7" y="378"/>
                    <a:pt x="7" y="378"/>
                  </a:cubicBezTo>
                  <a:cubicBezTo>
                    <a:pt x="6" y="379"/>
                    <a:pt x="6" y="380"/>
                    <a:pt x="6" y="380"/>
                  </a:cubicBezTo>
                  <a:cubicBezTo>
                    <a:pt x="6" y="382"/>
                    <a:pt x="6" y="382"/>
                    <a:pt x="7" y="383"/>
                  </a:cubicBezTo>
                  <a:cubicBezTo>
                    <a:pt x="7" y="383"/>
                    <a:pt x="8" y="384"/>
                    <a:pt x="8" y="384"/>
                  </a:cubicBezTo>
                  <a:cubicBezTo>
                    <a:pt x="9" y="386"/>
                    <a:pt x="11" y="387"/>
                    <a:pt x="13" y="388"/>
                  </a:cubicBezTo>
                  <a:cubicBezTo>
                    <a:pt x="21" y="394"/>
                    <a:pt x="37" y="405"/>
                    <a:pt x="59" y="419"/>
                  </a:cubicBezTo>
                  <a:cubicBezTo>
                    <a:pt x="214" y="520"/>
                    <a:pt x="664" y="793"/>
                    <a:pt x="664" y="793"/>
                  </a:cubicBezTo>
                  <a:cubicBezTo>
                    <a:pt x="666" y="790"/>
                    <a:pt x="666" y="790"/>
                    <a:pt x="666" y="790"/>
                  </a:cubicBezTo>
                  <a:cubicBezTo>
                    <a:pt x="662" y="788"/>
                    <a:pt x="662" y="788"/>
                    <a:pt x="662" y="788"/>
                  </a:cubicBezTo>
                  <a:cubicBezTo>
                    <a:pt x="665" y="790"/>
                    <a:pt x="665" y="790"/>
                    <a:pt x="665" y="790"/>
                  </a:cubicBezTo>
                  <a:cubicBezTo>
                    <a:pt x="664" y="786"/>
                    <a:pt x="664" y="786"/>
                    <a:pt x="664" y="786"/>
                  </a:cubicBezTo>
                  <a:cubicBezTo>
                    <a:pt x="664" y="787"/>
                    <a:pt x="663" y="787"/>
                    <a:pt x="662" y="788"/>
                  </a:cubicBezTo>
                  <a:cubicBezTo>
                    <a:pt x="665" y="790"/>
                    <a:pt x="665" y="790"/>
                    <a:pt x="665" y="790"/>
                  </a:cubicBezTo>
                  <a:cubicBezTo>
                    <a:pt x="664" y="786"/>
                    <a:pt x="664" y="786"/>
                    <a:pt x="664" y="786"/>
                  </a:cubicBezTo>
                  <a:cubicBezTo>
                    <a:pt x="665" y="789"/>
                    <a:pt x="665" y="789"/>
                    <a:pt x="665" y="789"/>
                  </a:cubicBezTo>
                  <a:cubicBezTo>
                    <a:pt x="665" y="786"/>
                    <a:pt x="665" y="786"/>
                    <a:pt x="665" y="786"/>
                  </a:cubicBezTo>
                  <a:cubicBezTo>
                    <a:pt x="665" y="786"/>
                    <a:pt x="665" y="786"/>
                    <a:pt x="664" y="786"/>
                  </a:cubicBezTo>
                  <a:cubicBezTo>
                    <a:pt x="665" y="789"/>
                    <a:pt x="665" y="789"/>
                    <a:pt x="665" y="789"/>
                  </a:cubicBezTo>
                  <a:cubicBezTo>
                    <a:pt x="665" y="786"/>
                    <a:pt x="665" y="786"/>
                    <a:pt x="665" y="786"/>
                  </a:cubicBezTo>
                  <a:cubicBezTo>
                    <a:pt x="665" y="788"/>
                    <a:pt x="665" y="788"/>
                    <a:pt x="665" y="788"/>
                  </a:cubicBezTo>
                  <a:cubicBezTo>
                    <a:pt x="665" y="786"/>
                    <a:pt x="665" y="786"/>
                    <a:pt x="665" y="786"/>
                  </a:cubicBezTo>
                  <a:cubicBezTo>
                    <a:pt x="665" y="786"/>
                    <a:pt x="665" y="786"/>
                    <a:pt x="665" y="786"/>
                  </a:cubicBezTo>
                  <a:cubicBezTo>
                    <a:pt x="665" y="788"/>
                    <a:pt x="665" y="788"/>
                    <a:pt x="665" y="788"/>
                  </a:cubicBezTo>
                  <a:cubicBezTo>
                    <a:pt x="665" y="786"/>
                    <a:pt x="665" y="786"/>
                    <a:pt x="665" y="786"/>
                  </a:cubicBezTo>
                  <a:cubicBezTo>
                    <a:pt x="665" y="787"/>
                    <a:pt x="665" y="787"/>
                    <a:pt x="665" y="787"/>
                  </a:cubicBezTo>
                  <a:cubicBezTo>
                    <a:pt x="665" y="786"/>
                    <a:pt x="665" y="786"/>
                    <a:pt x="665" y="786"/>
                  </a:cubicBezTo>
                  <a:cubicBezTo>
                    <a:pt x="665" y="786"/>
                    <a:pt x="665" y="786"/>
                    <a:pt x="665" y="786"/>
                  </a:cubicBezTo>
                  <a:cubicBezTo>
                    <a:pt x="665" y="787"/>
                    <a:pt x="665" y="787"/>
                    <a:pt x="665" y="787"/>
                  </a:cubicBezTo>
                  <a:cubicBezTo>
                    <a:pt x="665" y="786"/>
                    <a:pt x="665" y="786"/>
                    <a:pt x="665" y="786"/>
                  </a:cubicBezTo>
                  <a:cubicBezTo>
                    <a:pt x="665" y="786"/>
                    <a:pt x="664" y="786"/>
                    <a:pt x="662" y="785"/>
                  </a:cubicBezTo>
                  <a:cubicBezTo>
                    <a:pt x="655" y="782"/>
                    <a:pt x="640" y="773"/>
                    <a:pt x="619" y="760"/>
                  </a:cubicBezTo>
                  <a:cubicBezTo>
                    <a:pt x="546" y="716"/>
                    <a:pt x="403" y="623"/>
                    <a:pt x="273" y="541"/>
                  </a:cubicBezTo>
                  <a:cubicBezTo>
                    <a:pt x="208" y="500"/>
                    <a:pt x="147" y="462"/>
                    <a:pt x="99" y="434"/>
                  </a:cubicBezTo>
                  <a:cubicBezTo>
                    <a:pt x="76" y="420"/>
                    <a:pt x="55" y="409"/>
                    <a:pt x="40" y="401"/>
                  </a:cubicBezTo>
                  <a:cubicBezTo>
                    <a:pt x="32" y="397"/>
                    <a:pt x="26" y="394"/>
                    <a:pt x="20" y="391"/>
                  </a:cubicBezTo>
                  <a:cubicBezTo>
                    <a:pt x="18" y="390"/>
                    <a:pt x="15" y="389"/>
                    <a:pt x="13" y="389"/>
                  </a:cubicBezTo>
                  <a:cubicBezTo>
                    <a:pt x="11" y="388"/>
                    <a:pt x="9" y="388"/>
                    <a:pt x="8" y="388"/>
                  </a:cubicBezTo>
                  <a:cubicBezTo>
                    <a:pt x="7" y="388"/>
                    <a:pt x="6" y="388"/>
                    <a:pt x="5" y="388"/>
                  </a:cubicBezTo>
                  <a:cubicBezTo>
                    <a:pt x="4" y="389"/>
                    <a:pt x="3" y="389"/>
                    <a:pt x="2" y="391"/>
                  </a:cubicBezTo>
                  <a:cubicBezTo>
                    <a:pt x="1" y="392"/>
                    <a:pt x="2" y="395"/>
                    <a:pt x="3" y="396"/>
                  </a:cubicBezTo>
                  <a:cubicBezTo>
                    <a:pt x="637" y="792"/>
                    <a:pt x="637" y="792"/>
                    <a:pt x="637" y="792"/>
                  </a:cubicBezTo>
                  <a:cubicBezTo>
                    <a:pt x="639" y="788"/>
                    <a:pt x="639" y="788"/>
                    <a:pt x="639" y="788"/>
                  </a:cubicBezTo>
                  <a:cubicBezTo>
                    <a:pt x="636" y="786"/>
                    <a:pt x="636" y="786"/>
                    <a:pt x="636" y="786"/>
                  </a:cubicBezTo>
                  <a:cubicBezTo>
                    <a:pt x="638" y="788"/>
                    <a:pt x="638" y="788"/>
                    <a:pt x="638" y="788"/>
                  </a:cubicBezTo>
                  <a:cubicBezTo>
                    <a:pt x="637" y="785"/>
                    <a:pt x="637" y="785"/>
                    <a:pt x="637" y="785"/>
                  </a:cubicBezTo>
                  <a:cubicBezTo>
                    <a:pt x="637" y="785"/>
                    <a:pt x="636" y="786"/>
                    <a:pt x="636" y="786"/>
                  </a:cubicBezTo>
                  <a:cubicBezTo>
                    <a:pt x="638" y="788"/>
                    <a:pt x="638" y="788"/>
                    <a:pt x="638" y="788"/>
                  </a:cubicBezTo>
                  <a:cubicBezTo>
                    <a:pt x="637" y="785"/>
                    <a:pt x="637" y="785"/>
                    <a:pt x="637" y="785"/>
                  </a:cubicBezTo>
                  <a:cubicBezTo>
                    <a:pt x="637" y="787"/>
                    <a:pt x="637" y="787"/>
                    <a:pt x="637" y="787"/>
                  </a:cubicBezTo>
                  <a:cubicBezTo>
                    <a:pt x="637" y="785"/>
                    <a:pt x="637" y="785"/>
                    <a:pt x="637" y="785"/>
                  </a:cubicBezTo>
                  <a:cubicBezTo>
                    <a:pt x="637" y="785"/>
                    <a:pt x="637" y="785"/>
                    <a:pt x="637" y="785"/>
                  </a:cubicBezTo>
                  <a:cubicBezTo>
                    <a:pt x="637" y="787"/>
                    <a:pt x="637" y="787"/>
                    <a:pt x="637" y="787"/>
                  </a:cubicBezTo>
                  <a:cubicBezTo>
                    <a:pt x="637" y="785"/>
                    <a:pt x="637" y="785"/>
                    <a:pt x="637" y="785"/>
                  </a:cubicBezTo>
                  <a:cubicBezTo>
                    <a:pt x="637" y="785"/>
                    <a:pt x="637" y="785"/>
                    <a:pt x="637" y="785"/>
                  </a:cubicBezTo>
                  <a:cubicBezTo>
                    <a:pt x="637" y="785"/>
                    <a:pt x="637" y="785"/>
                    <a:pt x="637" y="785"/>
                  </a:cubicBezTo>
                  <a:cubicBezTo>
                    <a:pt x="637" y="785"/>
                    <a:pt x="637" y="785"/>
                    <a:pt x="637" y="785"/>
                  </a:cubicBezTo>
                  <a:cubicBezTo>
                    <a:pt x="637" y="785"/>
                    <a:pt x="637" y="785"/>
                    <a:pt x="637" y="785"/>
                  </a:cubicBezTo>
                  <a:cubicBezTo>
                    <a:pt x="637" y="785"/>
                    <a:pt x="637" y="785"/>
                    <a:pt x="637" y="785"/>
                  </a:cubicBezTo>
                  <a:cubicBezTo>
                    <a:pt x="637" y="785"/>
                    <a:pt x="637" y="785"/>
                    <a:pt x="637" y="785"/>
                  </a:cubicBezTo>
                  <a:cubicBezTo>
                    <a:pt x="637" y="785"/>
                    <a:pt x="635" y="785"/>
                    <a:pt x="633" y="784"/>
                  </a:cubicBezTo>
                  <a:cubicBezTo>
                    <a:pt x="629" y="783"/>
                    <a:pt x="623" y="780"/>
                    <a:pt x="616" y="777"/>
                  </a:cubicBezTo>
                  <a:cubicBezTo>
                    <a:pt x="588" y="762"/>
                    <a:pt x="537" y="732"/>
                    <a:pt x="476" y="694"/>
                  </a:cubicBezTo>
                  <a:cubicBezTo>
                    <a:pt x="385" y="638"/>
                    <a:pt x="273" y="566"/>
                    <a:pt x="181" y="508"/>
                  </a:cubicBezTo>
                  <a:cubicBezTo>
                    <a:pt x="135" y="478"/>
                    <a:pt x="95" y="453"/>
                    <a:pt x="65" y="435"/>
                  </a:cubicBezTo>
                  <a:cubicBezTo>
                    <a:pt x="50" y="425"/>
                    <a:pt x="38" y="418"/>
                    <a:pt x="28" y="413"/>
                  </a:cubicBezTo>
                  <a:cubicBezTo>
                    <a:pt x="24" y="410"/>
                    <a:pt x="20" y="408"/>
                    <a:pt x="17" y="407"/>
                  </a:cubicBezTo>
                  <a:cubicBezTo>
                    <a:pt x="16" y="406"/>
                    <a:pt x="15" y="406"/>
                    <a:pt x="14" y="405"/>
                  </a:cubicBezTo>
                  <a:cubicBezTo>
                    <a:pt x="13" y="405"/>
                    <a:pt x="13" y="405"/>
                    <a:pt x="12" y="405"/>
                  </a:cubicBezTo>
                  <a:cubicBezTo>
                    <a:pt x="12" y="405"/>
                    <a:pt x="11" y="405"/>
                    <a:pt x="10" y="405"/>
                  </a:cubicBezTo>
                  <a:cubicBezTo>
                    <a:pt x="10" y="405"/>
                    <a:pt x="9" y="405"/>
                    <a:pt x="9" y="405"/>
                  </a:cubicBezTo>
                  <a:cubicBezTo>
                    <a:pt x="8" y="405"/>
                    <a:pt x="7" y="406"/>
                    <a:pt x="7" y="407"/>
                  </a:cubicBezTo>
                  <a:cubicBezTo>
                    <a:pt x="6" y="408"/>
                    <a:pt x="6" y="409"/>
                    <a:pt x="6" y="410"/>
                  </a:cubicBezTo>
                  <a:cubicBezTo>
                    <a:pt x="6" y="411"/>
                    <a:pt x="7" y="411"/>
                    <a:pt x="8" y="412"/>
                  </a:cubicBezTo>
                  <a:cubicBezTo>
                    <a:pt x="8" y="412"/>
                    <a:pt x="10" y="413"/>
                    <a:pt x="15" y="416"/>
                  </a:cubicBezTo>
                  <a:cubicBezTo>
                    <a:pt x="48" y="436"/>
                    <a:pt x="199" y="524"/>
                    <a:pt x="342" y="611"/>
                  </a:cubicBezTo>
                  <a:cubicBezTo>
                    <a:pt x="413" y="654"/>
                    <a:pt x="483" y="697"/>
                    <a:pt x="534" y="730"/>
                  </a:cubicBezTo>
                  <a:cubicBezTo>
                    <a:pt x="560" y="747"/>
                    <a:pt x="581" y="761"/>
                    <a:pt x="596" y="772"/>
                  </a:cubicBezTo>
                  <a:cubicBezTo>
                    <a:pt x="603" y="777"/>
                    <a:pt x="609" y="782"/>
                    <a:pt x="612" y="785"/>
                  </a:cubicBezTo>
                  <a:cubicBezTo>
                    <a:pt x="614" y="787"/>
                    <a:pt x="616" y="788"/>
                    <a:pt x="616" y="789"/>
                  </a:cubicBezTo>
                  <a:cubicBezTo>
                    <a:pt x="617" y="790"/>
                    <a:pt x="617" y="790"/>
                    <a:pt x="617" y="790"/>
                  </a:cubicBezTo>
                  <a:cubicBezTo>
                    <a:pt x="617" y="791"/>
                    <a:pt x="617" y="791"/>
                    <a:pt x="617" y="791"/>
                  </a:cubicBezTo>
                  <a:cubicBezTo>
                    <a:pt x="618" y="790"/>
                    <a:pt x="618" y="790"/>
                    <a:pt x="618" y="790"/>
                  </a:cubicBezTo>
                  <a:cubicBezTo>
                    <a:pt x="617" y="790"/>
                    <a:pt x="617" y="790"/>
                    <a:pt x="617" y="790"/>
                  </a:cubicBezTo>
                  <a:cubicBezTo>
                    <a:pt x="617" y="791"/>
                    <a:pt x="617" y="791"/>
                    <a:pt x="617" y="791"/>
                  </a:cubicBezTo>
                  <a:cubicBezTo>
                    <a:pt x="618" y="790"/>
                    <a:pt x="618" y="790"/>
                    <a:pt x="618" y="790"/>
                  </a:cubicBezTo>
                  <a:cubicBezTo>
                    <a:pt x="617" y="790"/>
                    <a:pt x="617" y="790"/>
                    <a:pt x="617" y="790"/>
                  </a:cubicBezTo>
                  <a:cubicBezTo>
                    <a:pt x="619" y="790"/>
                    <a:pt x="619" y="790"/>
                    <a:pt x="619" y="790"/>
                  </a:cubicBezTo>
                  <a:cubicBezTo>
                    <a:pt x="617" y="790"/>
                    <a:pt x="617" y="790"/>
                    <a:pt x="617" y="790"/>
                  </a:cubicBezTo>
                  <a:cubicBezTo>
                    <a:pt x="617" y="790"/>
                    <a:pt x="617" y="790"/>
                    <a:pt x="617" y="790"/>
                  </a:cubicBezTo>
                  <a:cubicBezTo>
                    <a:pt x="619" y="790"/>
                    <a:pt x="619" y="790"/>
                    <a:pt x="619" y="790"/>
                  </a:cubicBezTo>
                  <a:cubicBezTo>
                    <a:pt x="617" y="790"/>
                    <a:pt x="617" y="790"/>
                    <a:pt x="617" y="790"/>
                  </a:cubicBezTo>
                  <a:cubicBezTo>
                    <a:pt x="620" y="790"/>
                    <a:pt x="620" y="790"/>
                    <a:pt x="620" y="790"/>
                  </a:cubicBezTo>
                  <a:cubicBezTo>
                    <a:pt x="618" y="788"/>
                    <a:pt x="618" y="788"/>
                    <a:pt x="618" y="788"/>
                  </a:cubicBezTo>
                  <a:cubicBezTo>
                    <a:pt x="617" y="789"/>
                    <a:pt x="617" y="790"/>
                    <a:pt x="617" y="790"/>
                  </a:cubicBezTo>
                  <a:cubicBezTo>
                    <a:pt x="620" y="790"/>
                    <a:pt x="620" y="790"/>
                    <a:pt x="620" y="790"/>
                  </a:cubicBezTo>
                  <a:cubicBezTo>
                    <a:pt x="618" y="788"/>
                    <a:pt x="618" y="788"/>
                    <a:pt x="618" y="788"/>
                  </a:cubicBezTo>
                  <a:cubicBezTo>
                    <a:pt x="618" y="788"/>
                    <a:pt x="618" y="788"/>
                    <a:pt x="618" y="788"/>
                  </a:cubicBezTo>
                  <a:cubicBezTo>
                    <a:pt x="620" y="790"/>
                    <a:pt x="620" y="790"/>
                    <a:pt x="620" y="790"/>
                  </a:cubicBezTo>
                  <a:cubicBezTo>
                    <a:pt x="619" y="787"/>
                    <a:pt x="619" y="787"/>
                    <a:pt x="619" y="787"/>
                  </a:cubicBezTo>
                  <a:cubicBezTo>
                    <a:pt x="619" y="787"/>
                    <a:pt x="618" y="788"/>
                    <a:pt x="618" y="788"/>
                  </a:cubicBezTo>
                  <a:cubicBezTo>
                    <a:pt x="620" y="790"/>
                    <a:pt x="620" y="790"/>
                    <a:pt x="620" y="790"/>
                  </a:cubicBezTo>
                  <a:cubicBezTo>
                    <a:pt x="619" y="787"/>
                    <a:pt x="619" y="787"/>
                    <a:pt x="619" y="787"/>
                  </a:cubicBezTo>
                  <a:cubicBezTo>
                    <a:pt x="620" y="789"/>
                    <a:pt x="620" y="789"/>
                    <a:pt x="620" y="789"/>
                  </a:cubicBezTo>
                  <a:cubicBezTo>
                    <a:pt x="620" y="787"/>
                    <a:pt x="620" y="787"/>
                    <a:pt x="620" y="787"/>
                  </a:cubicBezTo>
                  <a:cubicBezTo>
                    <a:pt x="620" y="787"/>
                    <a:pt x="620" y="787"/>
                    <a:pt x="619" y="787"/>
                  </a:cubicBezTo>
                  <a:cubicBezTo>
                    <a:pt x="620" y="789"/>
                    <a:pt x="620" y="789"/>
                    <a:pt x="620" y="789"/>
                  </a:cubicBezTo>
                  <a:cubicBezTo>
                    <a:pt x="620" y="787"/>
                    <a:pt x="620" y="787"/>
                    <a:pt x="620" y="787"/>
                  </a:cubicBezTo>
                  <a:cubicBezTo>
                    <a:pt x="620" y="787"/>
                    <a:pt x="620" y="787"/>
                    <a:pt x="620" y="787"/>
                  </a:cubicBezTo>
                  <a:cubicBezTo>
                    <a:pt x="620" y="787"/>
                    <a:pt x="618" y="786"/>
                    <a:pt x="616" y="786"/>
                  </a:cubicBezTo>
                  <a:cubicBezTo>
                    <a:pt x="609" y="782"/>
                    <a:pt x="594" y="774"/>
                    <a:pt x="574" y="762"/>
                  </a:cubicBezTo>
                  <a:cubicBezTo>
                    <a:pt x="504" y="721"/>
                    <a:pt x="369" y="634"/>
                    <a:pt x="249" y="558"/>
                  </a:cubicBezTo>
                  <a:cubicBezTo>
                    <a:pt x="188" y="520"/>
                    <a:pt x="132" y="485"/>
                    <a:pt x="88" y="459"/>
                  </a:cubicBezTo>
                  <a:cubicBezTo>
                    <a:pt x="67" y="446"/>
                    <a:pt x="48" y="435"/>
                    <a:pt x="34" y="428"/>
                  </a:cubicBezTo>
                  <a:cubicBezTo>
                    <a:pt x="27" y="424"/>
                    <a:pt x="22" y="421"/>
                    <a:pt x="17" y="419"/>
                  </a:cubicBezTo>
                  <a:cubicBezTo>
                    <a:pt x="15" y="418"/>
                    <a:pt x="13" y="417"/>
                    <a:pt x="11" y="417"/>
                  </a:cubicBezTo>
                  <a:cubicBezTo>
                    <a:pt x="9" y="416"/>
                    <a:pt x="8" y="416"/>
                    <a:pt x="6" y="416"/>
                  </a:cubicBezTo>
                  <a:cubicBezTo>
                    <a:pt x="6" y="416"/>
                    <a:pt x="5" y="416"/>
                    <a:pt x="4" y="416"/>
                  </a:cubicBezTo>
                  <a:cubicBezTo>
                    <a:pt x="3" y="416"/>
                    <a:pt x="2" y="417"/>
                    <a:pt x="2" y="418"/>
                  </a:cubicBezTo>
                  <a:cubicBezTo>
                    <a:pt x="1" y="419"/>
                    <a:pt x="1" y="419"/>
                    <a:pt x="1" y="420"/>
                  </a:cubicBezTo>
                  <a:cubicBezTo>
                    <a:pt x="1" y="422"/>
                    <a:pt x="2" y="422"/>
                    <a:pt x="2" y="422"/>
                  </a:cubicBezTo>
                  <a:cubicBezTo>
                    <a:pt x="2" y="423"/>
                    <a:pt x="2" y="423"/>
                    <a:pt x="2" y="423"/>
                  </a:cubicBezTo>
                  <a:cubicBezTo>
                    <a:pt x="3" y="423"/>
                    <a:pt x="3" y="423"/>
                    <a:pt x="3" y="423"/>
                  </a:cubicBezTo>
                  <a:cubicBezTo>
                    <a:pt x="3" y="424"/>
                    <a:pt x="3" y="424"/>
                    <a:pt x="4" y="424"/>
                  </a:cubicBezTo>
                  <a:cubicBezTo>
                    <a:pt x="7" y="426"/>
                    <a:pt x="19" y="433"/>
                    <a:pt x="37" y="443"/>
                  </a:cubicBezTo>
                  <a:cubicBezTo>
                    <a:pt x="99" y="480"/>
                    <a:pt x="239" y="562"/>
                    <a:pt x="362" y="637"/>
                  </a:cubicBezTo>
                  <a:cubicBezTo>
                    <a:pt x="424" y="675"/>
                    <a:pt x="482" y="711"/>
                    <a:pt x="525" y="739"/>
                  </a:cubicBezTo>
                  <a:cubicBezTo>
                    <a:pt x="546" y="753"/>
                    <a:pt x="563" y="765"/>
                    <a:pt x="575" y="774"/>
                  </a:cubicBezTo>
                  <a:cubicBezTo>
                    <a:pt x="581" y="778"/>
                    <a:pt x="586" y="782"/>
                    <a:pt x="589" y="785"/>
                  </a:cubicBezTo>
                  <a:cubicBezTo>
                    <a:pt x="590" y="787"/>
                    <a:pt x="591" y="788"/>
                    <a:pt x="592" y="789"/>
                  </a:cubicBezTo>
                  <a:cubicBezTo>
                    <a:pt x="592" y="789"/>
                    <a:pt x="593" y="789"/>
                    <a:pt x="593" y="789"/>
                  </a:cubicBezTo>
                  <a:cubicBezTo>
                    <a:pt x="593" y="789"/>
                    <a:pt x="593" y="789"/>
                    <a:pt x="593" y="789"/>
                  </a:cubicBezTo>
                  <a:cubicBezTo>
                    <a:pt x="593" y="789"/>
                    <a:pt x="593" y="789"/>
                    <a:pt x="593" y="789"/>
                  </a:cubicBezTo>
                  <a:cubicBezTo>
                    <a:pt x="593" y="789"/>
                    <a:pt x="593" y="789"/>
                    <a:pt x="593" y="789"/>
                  </a:cubicBezTo>
                  <a:cubicBezTo>
                    <a:pt x="593" y="789"/>
                    <a:pt x="593" y="789"/>
                    <a:pt x="593" y="789"/>
                  </a:cubicBezTo>
                  <a:cubicBezTo>
                    <a:pt x="593" y="789"/>
                    <a:pt x="593" y="789"/>
                    <a:pt x="593" y="789"/>
                  </a:cubicBezTo>
                  <a:cubicBezTo>
                    <a:pt x="594" y="789"/>
                    <a:pt x="594" y="789"/>
                    <a:pt x="594" y="789"/>
                  </a:cubicBezTo>
                  <a:cubicBezTo>
                    <a:pt x="593" y="789"/>
                    <a:pt x="593" y="789"/>
                    <a:pt x="593" y="789"/>
                  </a:cubicBezTo>
                  <a:cubicBezTo>
                    <a:pt x="593" y="789"/>
                    <a:pt x="593" y="789"/>
                    <a:pt x="593" y="789"/>
                  </a:cubicBezTo>
                  <a:cubicBezTo>
                    <a:pt x="594" y="789"/>
                    <a:pt x="594" y="789"/>
                    <a:pt x="594" y="789"/>
                  </a:cubicBezTo>
                  <a:cubicBezTo>
                    <a:pt x="593" y="789"/>
                    <a:pt x="593" y="789"/>
                    <a:pt x="593" y="789"/>
                  </a:cubicBezTo>
                  <a:cubicBezTo>
                    <a:pt x="595" y="789"/>
                    <a:pt x="595" y="789"/>
                    <a:pt x="595" y="789"/>
                  </a:cubicBezTo>
                  <a:cubicBezTo>
                    <a:pt x="593" y="788"/>
                    <a:pt x="593" y="788"/>
                    <a:pt x="593" y="788"/>
                  </a:cubicBezTo>
                  <a:cubicBezTo>
                    <a:pt x="593" y="788"/>
                    <a:pt x="593" y="789"/>
                    <a:pt x="593" y="789"/>
                  </a:cubicBezTo>
                  <a:cubicBezTo>
                    <a:pt x="595" y="789"/>
                    <a:pt x="595" y="789"/>
                    <a:pt x="595" y="789"/>
                  </a:cubicBezTo>
                  <a:cubicBezTo>
                    <a:pt x="593" y="788"/>
                    <a:pt x="593" y="788"/>
                    <a:pt x="593" y="788"/>
                  </a:cubicBezTo>
                  <a:cubicBezTo>
                    <a:pt x="593" y="788"/>
                    <a:pt x="593" y="788"/>
                    <a:pt x="593" y="788"/>
                  </a:cubicBezTo>
                  <a:cubicBezTo>
                    <a:pt x="596" y="789"/>
                    <a:pt x="596" y="789"/>
                    <a:pt x="596" y="789"/>
                  </a:cubicBezTo>
                  <a:cubicBezTo>
                    <a:pt x="595" y="786"/>
                    <a:pt x="595" y="786"/>
                    <a:pt x="595" y="786"/>
                  </a:cubicBezTo>
                  <a:cubicBezTo>
                    <a:pt x="594" y="786"/>
                    <a:pt x="593" y="787"/>
                    <a:pt x="593" y="788"/>
                  </a:cubicBezTo>
                  <a:cubicBezTo>
                    <a:pt x="596" y="789"/>
                    <a:pt x="596" y="789"/>
                    <a:pt x="596" y="789"/>
                  </a:cubicBezTo>
                  <a:cubicBezTo>
                    <a:pt x="595" y="786"/>
                    <a:pt x="595" y="786"/>
                    <a:pt x="595" y="786"/>
                  </a:cubicBezTo>
                  <a:cubicBezTo>
                    <a:pt x="596" y="789"/>
                    <a:pt x="596" y="789"/>
                    <a:pt x="596" y="789"/>
                  </a:cubicBezTo>
                  <a:cubicBezTo>
                    <a:pt x="596" y="786"/>
                    <a:pt x="596" y="786"/>
                    <a:pt x="596" y="786"/>
                  </a:cubicBezTo>
                  <a:cubicBezTo>
                    <a:pt x="595" y="786"/>
                    <a:pt x="595" y="786"/>
                    <a:pt x="595" y="786"/>
                  </a:cubicBezTo>
                  <a:cubicBezTo>
                    <a:pt x="596" y="789"/>
                    <a:pt x="596" y="789"/>
                    <a:pt x="596" y="789"/>
                  </a:cubicBezTo>
                  <a:cubicBezTo>
                    <a:pt x="596" y="786"/>
                    <a:pt x="596" y="786"/>
                    <a:pt x="596" y="786"/>
                  </a:cubicBezTo>
                  <a:cubicBezTo>
                    <a:pt x="596" y="787"/>
                    <a:pt x="596" y="787"/>
                    <a:pt x="596" y="787"/>
                  </a:cubicBezTo>
                  <a:cubicBezTo>
                    <a:pt x="596" y="786"/>
                    <a:pt x="596" y="786"/>
                    <a:pt x="596" y="786"/>
                  </a:cubicBezTo>
                  <a:cubicBezTo>
                    <a:pt x="596" y="786"/>
                    <a:pt x="596" y="786"/>
                    <a:pt x="596" y="786"/>
                  </a:cubicBezTo>
                  <a:cubicBezTo>
                    <a:pt x="596" y="787"/>
                    <a:pt x="596" y="787"/>
                    <a:pt x="596" y="787"/>
                  </a:cubicBezTo>
                  <a:cubicBezTo>
                    <a:pt x="596" y="786"/>
                    <a:pt x="596" y="786"/>
                    <a:pt x="596" y="786"/>
                  </a:cubicBezTo>
                  <a:cubicBezTo>
                    <a:pt x="596" y="786"/>
                    <a:pt x="594" y="786"/>
                    <a:pt x="593" y="785"/>
                  </a:cubicBezTo>
                  <a:cubicBezTo>
                    <a:pt x="590" y="784"/>
                    <a:pt x="584" y="781"/>
                    <a:pt x="578" y="778"/>
                  </a:cubicBezTo>
                  <a:cubicBezTo>
                    <a:pt x="553" y="764"/>
                    <a:pt x="507" y="736"/>
                    <a:pt x="451" y="702"/>
                  </a:cubicBezTo>
                  <a:cubicBezTo>
                    <a:pt x="368" y="650"/>
                    <a:pt x="264" y="584"/>
                    <a:pt x="177" y="531"/>
                  </a:cubicBezTo>
                  <a:cubicBezTo>
                    <a:pt x="134" y="505"/>
                    <a:pt x="95" y="481"/>
                    <a:pt x="66" y="465"/>
                  </a:cubicBezTo>
                  <a:cubicBezTo>
                    <a:pt x="51" y="456"/>
                    <a:pt x="39" y="449"/>
                    <a:pt x="30" y="445"/>
                  </a:cubicBezTo>
                  <a:cubicBezTo>
                    <a:pt x="25" y="442"/>
                    <a:pt x="21" y="441"/>
                    <a:pt x="18" y="439"/>
                  </a:cubicBezTo>
                  <a:cubicBezTo>
                    <a:pt x="16" y="439"/>
                    <a:pt x="15" y="438"/>
                    <a:pt x="13" y="438"/>
                  </a:cubicBezTo>
                  <a:cubicBezTo>
                    <a:pt x="12" y="438"/>
                    <a:pt x="11" y="437"/>
                    <a:pt x="10" y="437"/>
                  </a:cubicBezTo>
                  <a:cubicBezTo>
                    <a:pt x="9" y="437"/>
                    <a:pt x="8" y="437"/>
                    <a:pt x="7" y="438"/>
                  </a:cubicBezTo>
                  <a:cubicBezTo>
                    <a:pt x="7" y="438"/>
                    <a:pt x="6" y="439"/>
                    <a:pt x="5" y="440"/>
                  </a:cubicBezTo>
                  <a:cubicBezTo>
                    <a:pt x="4" y="441"/>
                    <a:pt x="4" y="442"/>
                    <a:pt x="4" y="443"/>
                  </a:cubicBezTo>
                  <a:cubicBezTo>
                    <a:pt x="5" y="444"/>
                    <a:pt x="5" y="444"/>
                    <a:pt x="6" y="445"/>
                  </a:cubicBezTo>
                  <a:cubicBezTo>
                    <a:pt x="6" y="445"/>
                    <a:pt x="8" y="446"/>
                    <a:pt x="12" y="449"/>
                  </a:cubicBezTo>
                  <a:cubicBezTo>
                    <a:pt x="43" y="468"/>
                    <a:pt x="181" y="553"/>
                    <a:pt x="311" y="635"/>
                  </a:cubicBezTo>
                  <a:cubicBezTo>
                    <a:pt x="377" y="675"/>
                    <a:pt x="440" y="715"/>
                    <a:pt x="487" y="744"/>
                  </a:cubicBezTo>
                  <a:cubicBezTo>
                    <a:pt x="510" y="759"/>
                    <a:pt x="530" y="771"/>
                    <a:pt x="543" y="780"/>
                  </a:cubicBezTo>
                  <a:cubicBezTo>
                    <a:pt x="550" y="784"/>
                    <a:pt x="555" y="787"/>
                    <a:pt x="559" y="790"/>
                  </a:cubicBezTo>
                  <a:cubicBezTo>
                    <a:pt x="561" y="791"/>
                    <a:pt x="562" y="792"/>
                    <a:pt x="563" y="793"/>
                  </a:cubicBezTo>
                  <a:cubicBezTo>
                    <a:pt x="563" y="793"/>
                    <a:pt x="563" y="793"/>
                    <a:pt x="564" y="793"/>
                  </a:cubicBezTo>
                  <a:cubicBezTo>
                    <a:pt x="564" y="793"/>
                    <a:pt x="564" y="793"/>
                    <a:pt x="564" y="793"/>
                  </a:cubicBezTo>
                  <a:cubicBezTo>
                    <a:pt x="565" y="792"/>
                    <a:pt x="565" y="792"/>
                    <a:pt x="565" y="792"/>
                  </a:cubicBezTo>
                  <a:cubicBezTo>
                    <a:pt x="564" y="793"/>
                    <a:pt x="564" y="793"/>
                    <a:pt x="564" y="793"/>
                  </a:cubicBezTo>
                  <a:cubicBezTo>
                    <a:pt x="564" y="793"/>
                    <a:pt x="564" y="793"/>
                    <a:pt x="564" y="793"/>
                  </a:cubicBezTo>
                  <a:cubicBezTo>
                    <a:pt x="565" y="792"/>
                    <a:pt x="565" y="792"/>
                    <a:pt x="565" y="792"/>
                  </a:cubicBezTo>
                  <a:cubicBezTo>
                    <a:pt x="564" y="793"/>
                    <a:pt x="564" y="793"/>
                    <a:pt x="564" y="793"/>
                  </a:cubicBezTo>
                  <a:cubicBezTo>
                    <a:pt x="566" y="791"/>
                    <a:pt x="566" y="791"/>
                    <a:pt x="566" y="791"/>
                  </a:cubicBezTo>
                  <a:cubicBezTo>
                    <a:pt x="563" y="793"/>
                    <a:pt x="563" y="793"/>
                    <a:pt x="563" y="793"/>
                  </a:cubicBezTo>
                  <a:cubicBezTo>
                    <a:pt x="564" y="793"/>
                    <a:pt x="564" y="793"/>
                    <a:pt x="564" y="793"/>
                  </a:cubicBezTo>
                  <a:cubicBezTo>
                    <a:pt x="566" y="791"/>
                    <a:pt x="566" y="791"/>
                    <a:pt x="566" y="791"/>
                  </a:cubicBezTo>
                  <a:cubicBezTo>
                    <a:pt x="563" y="793"/>
                    <a:pt x="563" y="793"/>
                    <a:pt x="563" y="793"/>
                  </a:cubicBezTo>
                  <a:cubicBezTo>
                    <a:pt x="566" y="790"/>
                    <a:pt x="566" y="790"/>
                    <a:pt x="566" y="790"/>
                  </a:cubicBezTo>
                  <a:cubicBezTo>
                    <a:pt x="563" y="792"/>
                    <a:pt x="563" y="792"/>
                    <a:pt x="563" y="792"/>
                  </a:cubicBezTo>
                  <a:cubicBezTo>
                    <a:pt x="563" y="793"/>
                    <a:pt x="563" y="793"/>
                    <a:pt x="563" y="793"/>
                  </a:cubicBezTo>
                  <a:cubicBezTo>
                    <a:pt x="566" y="790"/>
                    <a:pt x="566" y="790"/>
                    <a:pt x="566" y="790"/>
                  </a:cubicBezTo>
                  <a:cubicBezTo>
                    <a:pt x="563" y="792"/>
                    <a:pt x="563" y="792"/>
                    <a:pt x="563" y="792"/>
                  </a:cubicBezTo>
                  <a:cubicBezTo>
                    <a:pt x="566" y="790"/>
                    <a:pt x="566" y="790"/>
                    <a:pt x="566" y="790"/>
                  </a:cubicBezTo>
                  <a:cubicBezTo>
                    <a:pt x="562" y="790"/>
                    <a:pt x="562" y="790"/>
                    <a:pt x="562" y="790"/>
                  </a:cubicBezTo>
                  <a:cubicBezTo>
                    <a:pt x="563" y="791"/>
                    <a:pt x="563" y="792"/>
                    <a:pt x="563" y="792"/>
                  </a:cubicBezTo>
                  <a:cubicBezTo>
                    <a:pt x="566" y="790"/>
                    <a:pt x="566" y="790"/>
                    <a:pt x="566" y="790"/>
                  </a:cubicBezTo>
                  <a:cubicBezTo>
                    <a:pt x="562" y="790"/>
                    <a:pt x="562" y="790"/>
                    <a:pt x="562" y="790"/>
                  </a:cubicBezTo>
                  <a:cubicBezTo>
                    <a:pt x="566" y="790"/>
                    <a:pt x="566" y="790"/>
                    <a:pt x="566" y="790"/>
                  </a:cubicBezTo>
                  <a:cubicBezTo>
                    <a:pt x="563" y="788"/>
                    <a:pt x="563" y="788"/>
                    <a:pt x="563" y="788"/>
                  </a:cubicBezTo>
                  <a:cubicBezTo>
                    <a:pt x="563" y="789"/>
                    <a:pt x="562" y="790"/>
                    <a:pt x="562" y="790"/>
                  </a:cubicBezTo>
                  <a:cubicBezTo>
                    <a:pt x="566" y="790"/>
                    <a:pt x="566" y="790"/>
                    <a:pt x="566" y="790"/>
                  </a:cubicBezTo>
                  <a:cubicBezTo>
                    <a:pt x="563" y="788"/>
                    <a:pt x="563" y="788"/>
                    <a:pt x="563" y="788"/>
                  </a:cubicBezTo>
                  <a:cubicBezTo>
                    <a:pt x="566" y="790"/>
                    <a:pt x="566" y="790"/>
                    <a:pt x="566" y="790"/>
                  </a:cubicBezTo>
                  <a:cubicBezTo>
                    <a:pt x="568" y="787"/>
                    <a:pt x="568" y="787"/>
                    <a:pt x="568" y="787"/>
                  </a:cubicBezTo>
                  <a:cubicBezTo>
                    <a:pt x="9" y="457"/>
                    <a:pt x="9" y="457"/>
                    <a:pt x="9" y="457"/>
                  </a:cubicBezTo>
                  <a:cubicBezTo>
                    <a:pt x="7" y="456"/>
                    <a:pt x="4" y="456"/>
                    <a:pt x="3" y="458"/>
                  </a:cubicBezTo>
                  <a:cubicBezTo>
                    <a:pt x="3" y="459"/>
                    <a:pt x="3" y="460"/>
                    <a:pt x="3" y="460"/>
                  </a:cubicBezTo>
                  <a:cubicBezTo>
                    <a:pt x="3" y="462"/>
                    <a:pt x="3" y="463"/>
                    <a:pt x="4" y="463"/>
                  </a:cubicBezTo>
                  <a:cubicBezTo>
                    <a:pt x="4" y="465"/>
                    <a:pt x="6" y="466"/>
                    <a:pt x="7" y="468"/>
                  </a:cubicBezTo>
                  <a:cubicBezTo>
                    <a:pt x="10" y="471"/>
                    <a:pt x="15" y="474"/>
                    <a:pt x="21" y="479"/>
                  </a:cubicBezTo>
                  <a:cubicBezTo>
                    <a:pt x="43" y="495"/>
                    <a:pt x="86" y="523"/>
                    <a:pt x="139" y="555"/>
                  </a:cubicBezTo>
                  <a:cubicBezTo>
                    <a:pt x="217" y="603"/>
                    <a:pt x="315" y="662"/>
                    <a:pt x="394" y="709"/>
                  </a:cubicBezTo>
                  <a:cubicBezTo>
                    <a:pt x="434" y="733"/>
                    <a:pt x="468" y="753"/>
                    <a:pt x="493" y="768"/>
                  </a:cubicBezTo>
                  <a:cubicBezTo>
                    <a:pt x="505" y="776"/>
                    <a:pt x="515" y="782"/>
                    <a:pt x="522" y="786"/>
                  </a:cubicBezTo>
                  <a:cubicBezTo>
                    <a:pt x="525" y="788"/>
                    <a:pt x="528" y="790"/>
                    <a:pt x="530" y="791"/>
                  </a:cubicBezTo>
                  <a:cubicBezTo>
                    <a:pt x="531" y="792"/>
                    <a:pt x="531" y="792"/>
                    <a:pt x="531" y="792"/>
                  </a:cubicBezTo>
                  <a:cubicBezTo>
                    <a:pt x="532" y="792"/>
                    <a:pt x="532" y="792"/>
                    <a:pt x="532" y="792"/>
                  </a:cubicBezTo>
                  <a:cubicBezTo>
                    <a:pt x="532" y="792"/>
                    <a:pt x="532" y="792"/>
                    <a:pt x="532" y="792"/>
                  </a:cubicBezTo>
                  <a:cubicBezTo>
                    <a:pt x="533" y="791"/>
                    <a:pt x="533" y="791"/>
                    <a:pt x="533" y="791"/>
                  </a:cubicBezTo>
                  <a:cubicBezTo>
                    <a:pt x="531" y="792"/>
                    <a:pt x="531" y="792"/>
                    <a:pt x="531" y="792"/>
                  </a:cubicBezTo>
                  <a:cubicBezTo>
                    <a:pt x="532" y="792"/>
                    <a:pt x="532" y="792"/>
                    <a:pt x="532" y="792"/>
                  </a:cubicBezTo>
                  <a:cubicBezTo>
                    <a:pt x="533" y="791"/>
                    <a:pt x="533" y="791"/>
                    <a:pt x="533" y="791"/>
                  </a:cubicBezTo>
                  <a:cubicBezTo>
                    <a:pt x="531" y="792"/>
                    <a:pt x="531" y="792"/>
                    <a:pt x="531" y="792"/>
                  </a:cubicBezTo>
                  <a:cubicBezTo>
                    <a:pt x="534" y="790"/>
                    <a:pt x="534" y="790"/>
                    <a:pt x="534" y="790"/>
                  </a:cubicBezTo>
                  <a:cubicBezTo>
                    <a:pt x="531" y="791"/>
                    <a:pt x="531" y="791"/>
                    <a:pt x="531" y="791"/>
                  </a:cubicBezTo>
                  <a:cubicBezTo>
                    <a:pt x="531" y="792"/>
                    <a:pt x="531" y="792"/>
                    <a:pt x="531" y="792"/>
                  </a:cubicBezTo>
                  <a:cubicBezTo>
                    <a:pt x="534" y="790"/>
                    <a:pt x="534" y="790"/>
                    <a:pt x="534" y="790"/>
                  </a:cubicBezTo>
                  <a:cubicBezTo>
                    <a:pt x="531" y="791"/>
                    <a:pt x="531" y="791"/>
                    <a:pt x="531" y="791"/>
                  </a:cubicBezTo>
                  <a:cubicBezTo>
                    <a:pt x="534" y="790"/>
                    <a:pt x="534" y="790"/>
                    <a:pt x="534" y="790"/>
                  </a:cubicBezTo>
                  <a:cubicBezTo>
                    <a:pt x="531" y="790"/>
                    <a:pt x="531" y="790"/>
                    <a:pt x="531" y="790"/>
                  </a:cubicBezTo>
                  <a:cubicBezTo>
                    <a:pt x="531" y="791"/>
                    <a:pt x="531" y="791"/>
                    <a:pt x="531" y="791"/>
                  </a:cubicBezTo>
                  <a:cubicBezTo>
                    <a:pt x="534" y="790"/>
                    <a:pt x="534" y="790"/>
                    <a:pt x="534" y="790"/>
                  </a:cubicBezTo>
                  <a:cubicBezTo>
                    <a:pt x="531" y="790"/>
                    <a:pt x="531" y="790"/>
                    <a:pt x="531" y="790"/>
                  </a:cubicBezTo>
                  <a:cubicBezTo>
                    <a:pt x="535" y="790"/>
                    <a:pt x="535" y="790"/>
                    <a:pt x="535" y="790"/>
                  </a:cubicBezTo>
                  <a:cubicBezTo>
                    <a:pt x="531" y="788"/>
                    <a:pt x="531" y="788"/>
                    <a:pt x="531" y="788"/>
                  </a:cubicBezTo>
                  <a:cubicBezTo>
                    <a:pt x="531" y="788"/>
                    <a:pt x="531" y="789"/>
                    <a:pt x="531" y="790"/>
                  </a:cubicBezTo>
                  <a:cubicBezTo>
                    <a:pt x="535" y="790"/>
                    <a:pt x="535" y="790"/>
                    <a:pt x="535" y="790"/>
                  </a:cubicBezTo>
                  <a:cubicBezTo>
                    <a:pt x="531" y="788"/>
                    <a:pt x="531" y="788"/>
                    <a:pt x="531" y="788"/>
                  </a:cubicBezTo>
                  <a:cubicBezTo>
                    <a:pt x="535" y="790"/>
                    <a:pt x="535" y="790"/>
                    <a:pt x="535" y="790"/>
                  </a:cubicBezTo>
                  <a:cubicBezTo>
                    <a:pt x="537" y="787"/>
                    <a:pt x="537" y="787"/>
                    <a:pt x="537" y="787"/>
                  </a:cubicBezTo>
                  <a:cubicBezTo>
                    <a:pt x="7" y="474"/>
                    <a:pt x="7" y="474"/>
                    <a:pt x="7" y="474"/>
                  </a:cubicBezTo>
                  <a:cubicBezTo>
                    <a:pt x="6" y="474"/>
                    <a:pt x="5" y="474"/>
                    <a:pt x="4" y="474"/>
                  </a:cubicBezTo>
                  <a:cubicBezTo>
                    <a:pt x="3" y="474"/>
                    <a:pt x="2" y="475"/>
                    <a:pt x="2" y="476"/>
                  </a:cubicBezTo>
                  <a:cubicBezTo>
                    <a:pt x="1" y="477"/>
                    <a:pt x="1" y="478"/>
                    <a:pt x="1" y="479"/>
                  </a:cubicBezTo>
                  <a:cubicBezTo>
                    <a:pt x="1" y="480"/>
                    <a:pt x="2" y="481"/>
                    <a:pt x="3" y="481"/>
                  </a:cubicBezTo>
                  <a:cubicBezTo>
                    <a:pt x="3" y="481"/>
                    <a:pt x="5" y="482"/>
                    <a:pt x="9" y="484"/>
                  </a:cubicBezTo>
                  <a:cubicBezTo>
                    <a:pt x="36" y="500"/>
                    <a:pt x="160" y="572"/>
                    <a:pt x="277" y="643"/>
                  </a:cubicBezTo>
                  <a:cubicBezTo>
                    <a:pt x="336" y="678"/>
                    <a:pt x="392" y="713"/>
                    <a:pt x="435" y="741"/>
                  </a:cubicBezTo>
                  <a:cubicBezTo>
                    <a:pt x="456" y="754"/>
                    <a:pt x="473" y="766"/>
                    <a:pt x="485" y="775"/>
                  </a:cubicBezTo>
                  <a:cubicBezTo>
                    <a:pt x="491" y="780"/>
                    <a:pt x="496" y="784"/>
                    <a:pt x="499" y="786"/>
                  </a:cubicBezTo>
                  <a:cubicBezTo>
                    <a:pt x="500" y="788"/>
                    <a:pt x="501" y="789"/>
                    <a:pt x="502" y="790"/>
                  </a:cubicBezTo>
                  <a:cubicBezTo>
                    <a:pt x="502" y="790"/>
                    <a:pt x="502" y="791"/>
                    <a:pt x="503" y="791"/>
                  </a:cubicBezTo>
                  <a:cubicBezTo>
                    <a:pt x="503" y="791"/>
                    <a:pt x="503" y="791"/>
                    <a:pt x="503" y="791"/>
                  </a:cubicBezTo>
                  <a:cubicBezTo>
                    <a:pt x="503" y="791"/>
                    <a:pt x="503" y="791"/>
                    <a:pt x="503" y="791"/>
                  </a:cubicBezTo>
                  <a:cubicBezTo>
                    <a:pt x="503" y="791"/>
                    <a:pt x="503" y="791"/>
                    <a:pt x="503" y="791"/>
                  </a:cubicBezTo>
                  <a:cubicBezTo>
                    <a:pt x="503" y="791"/>
                    <a:pt x="503" y="791"/>
                    <a:pt x="503" y="791"/>
                  </a:cubicBezTo>
                  <a:cubicBezTo>
                    <a:pt x="503" y="791"/>
                    <a:pt x="503" y="791"/>
                    <a:pt x="503" y="791"/>
                  </a:cubicBezTo>
                  <a:cubicBezTo>
                    <a:pt x="504" y="790"/>
                    <a:pt x="504" y="790"/>
                    <a:pt x="504" y="790"/>
                  </a:cubicBezTo>
                  <a:cubicBezTo>
                    <a:pt x="502" y="790"/>
                    <a:pt x="502" y="790"/>
                    <a:pt x="502" y="790"/>
                  </a:cubicBezTo>
                  <a:cubicBezTo>
                    <a:pt x="503" y="791"/>
                    <a:pt x="503" y="791"/>
                    <a:pt x="503" y="791"/>
                  </a:cubicBezTo>
                  <a:cubicBezTo>
                    <a:pt x="504" y="790"/>
                    <a:pt x="504" y="790"/>
                    <a:pt x="504" y="790"/>
                  </a:cubicBezTo>
                  <a:cubicBezTo>
                    <a:pt x="502" y="790"/>
                    <a:pt x="502" y="790"/>
                    <a:pt x="502" y="790"/>
                  </a:cubicBezTo>
                  <a:cubicBezTo>
                    <a:pt x="505" y="790"/>
                    <a:pt x="505" y="790"/>
                    <a:pt x="505" y="790"/>
                  </a:cubicBezTo>
                  <a:cubicBezTo>
                    <a:pt x="503" y="789"/>
                    <a:pt x="503" y="789"/>
                    <a:pt x="503" y="789"/>
                  </a:cubicBezTo>
                  <a:cubicBezTo>
                    <a:pt x="503" y="789"/>
                    <a:pt x="502" y="790"/>
                    <a:pt x="502" y="790"/>
                  </a:cubicBezTo>
                  <a:cubicBezTo>
                    <a:pt x="505" y="790"/>
                    <a:pt x="505" y="790"/>
                    <a:pt x="505" y="790"/>
                  </a:cubicBezTo>
                  <a:cubicBezTo>
                    <a:pt x="503" y="789"/>
                    <a:pt x="503" y="789"/>
                    <a:pt x="503" y="789"/>
                  </a:cubicBezTo>
                  <a:cubicBezTo>
                    <a:pt x="506" y="791"/>
                    <a:pt x="506" y="791"/>
                    <a:pt x="506" y="791"/>
                  </a:cubicBezTo>
                  <a:cubicBezTo>
                    <a:pt x="506" y="787"/>
                    <a:pt x="506" y="787"/>
                    <a:pt x="506" y="787"/>
                  </a:cubicBezTo>
                  <a:cubicBezTo>
                    <a:pt x="506" y="791"/>
                    <a:pt x="506" y="791"/>
                    <a:pt x="506" y="791"/>
                  </a:cubicBezTo>
                  <a:cubicBezTo>
                    <a:pt x="507" y="787"/>
                    <a:pt x="507" y="787"/>
                    <a:pt x="507" y="787"/>
                  </a:cubicBezTo>
                  <a:cubicBezTo>
                    <a:pt x="507" y="787"/>
                    <a:pt x="507" y="787"/>
                    <a:pt x="506" y="787"/>
                  </a:cubicBezTo>
                  <a:cubicBezTo>
                    <a:pt x="506" y="791"/>
                    <a:pt x="506" y="791"/>
                    <a:pt x="506" y="791"/>
                  </a:cubicBezTo>
                  <a:cubicBezTo>
                    <a:pt x="507" y="787"/>
                    <a:pt x="507" y="787"/>
                    <a:pt x="507" y="787"/>
                  </a:cubicBezTo>
                  <a:cubicBezTo>
                    <a:pt x="506" y="791"/>
                    <a:pt x="506" y="791"/>
                    <a:pt x="506" y="791"/>
                  </a:cubicBezTo>
                  <a:cubicBezTo>
                    <a:pt x="508" y="787"/>
                    <a:pt x="508" y="787"/>
                    <a:pt x="508" y="787"/>
                  </a:cubicBezTo>
                  <a:cubicBezTo>
                    <a:pt x="508" y="787"/>
                    <a:pt x="508" y="787"/>
                    <a:pt x="507" y="787"/>
                  </a:cubicBezTo>
                  <a:cubicBezTo>
                    <a:pt x="506" y="791"/>
                    <a:pt x="506" y="791"/>
                    <a:pt x="506" y="791"/>
                  </a:cubicBezTo>
                  <a:cubicBezTo>
                    <a:pt x="508" y="787"/>
                    <a:pt x="508" y="787"/>
                    <a:pt x="508" y="787"/>
                  </a:cubicBezTo>
                  <a:cubicBezTo>
                    <a:pt x="507" y="789"/>
                    <a:pt x="507" y="789"/>
                    <a:pt x="507" y="789"/>
                  </a:cubicBezTo>
                  <a:cubicBezTo>
                    <a:pt x="508" y="787"/>
                    <a:pt x="508" y="787"/>
                    <a:pt x="508" y="787"/>
                  </a:cubicBezTo>
                  <a:cubicBezTo>
                    <a:pt x="508" y="787"/>
                    <a:pt x="508" y="787"/>
                    <a:pt x="508" y="787"/>
                  </a:cubicBezTo>
                  <a:cubicBezTo>
                    <a:pt x="507" y="789"/>
                    <a:pt x="507" y="789"/>
                    <a:pt x="507" y="789"/>
                  </a:cubicBezTo>
                  <a:cubicBezTo>
                    <a:pt x="508" y="787"/>
                    <a:pt x="508" y="787"/>
                    <a:pt x="508" y="787"/>
                  </a:cubicBezTo>
                  <a:cubicBezTo>
                    <a:pt x="508" y="787"/>
                    <a:pt x="507" y="787"/>
                    <a:pt x="506" y="786"/>
                  </a:cubicBezTo>
                  <a:cubicBezTo>
                    <a:pt x="488" y="776"/>
                    <a:pt x="365" y="702"/>
                    <a:pt x="245" y="631"/>
                  </a:cubicBezTo>
                  <a:cubicBezTo>
                    <a:pt x="186" y="595"/>
                    <a:pt x="127" y="560"/>
                    <a:pt x="83" y="534"/>
                  </a:cubicBezTo>
                  <a:cubicBezTo>
                    <a:pt x="61" y="521"/>
                    <a:pt x="43" y="511"/>
                    <a:pt x="30" y="503"/>
                  </a:cubicBezTo>
                  <a:cubicBezTo>
                    <a:pt x="23" y="499"/>
                    <a:pt x="18" y="496"/>
                    <a:pt x="15" y="494"/>
                  </a:cubicBezTo>
                  <a:cubicBezTo>
                    <a:pt x="13" y="493"/>
                    <a:pt x="11" y="492"/>
                    <a:pt x="10" y="492"/>
                  </a:cubicBezTo>
                  <a:cubicBezTo>
                    <a:pt x="10" y="492"/>
                    <a:pt x="10" y="491"/>
                    <a:pt x="9" y="491"/>
                  </a:cubicBezTo>
                  <a:cubicBezTo>
                    <a:pt x="9" y="491"/>
                    <a:pt x="9" y="491"/>
                    <a:pt x="9" y="491"/>
                  </a:cubicBezTo>
                  <a:cubicBezTo>
                    <a:pt x="8" y="491"/>
                    <a:pt x="8" y="491"/>
                    <a:pt x="8" y="491"/>
                  </a:cubicBezTo>
                  <a:cubicBezTo>
                    <a:pt x="8" y="491"/>
                    <a:pt x="8" y="491"/>
                    <a:pt x="7" y="491"/>
                  </a:cubicBezTo>
                  <a:cubicBezTo>
                    <a:pt x="7" y="491"/>
                    <a:pt x="6" y="491"/>
                    <a:pt x="6" y="491"/>
                  </a:cubicBezTo>
                  <a:cubicBezTo>
                    <a:pt x="5" y="491"/>
                    <a:pt x="4" y="492"/>
                    <a:pt x="4" y="493"/>
                  </a:cubicBezTo>
                  <a:cubicBezTo>
                    <a:pt x="3" y="493"/>
                    <a:pt x="3" y="494"/>
                    <a:pt x="3" y="495"/>
                  </a:cubicBezTo>
                  <a:cubicBezTo>
                    <a:pt x="3" y="496"/>
                    <a:pt x="3" y="496"/>
                    <a:pt x="3" y="496"/>
                  </a:cubicBezTo>
                  <a:cubicBezTo>
                    <a:pt x="4" y="497"/>
                    <a:pt x="4" y="497"/>
                    <a:pt x="4" y="497"/>
                  </a:cubicBezTo>
                  <a:cubicBezTo>
                    <a:pt x="5" y="498"/>
                    <a:pt x="5" y="498"/>
                    <a:pt x="5" y="498"/>
                  </a:cubicBezTo>
                  <a:cubicBezTo>
                    <a:pt x="5" y="498"/>
                    <a:pt x="5" y="498"/>
                    <a:pt x="5" y="498"/>
                  </a:cubicBezTo>
                  <a:cubicBezTo>
                    <a:pt x="6" y="498"/>
                    <a:pt x="8" y="500"/>
                    <a:pt x="12" y="502"/>
                  </a:cubicBezTo>
                  <a:cubicBezTo>
                    <a:pt x="72" y="540"/>
                    <a:pt x="479" y="794"/>
                    <a:pt x="479" y="794"/>
                  </a:cubicBezTo>
                  <a:cubicBezTo>
                    <a:pt x="481" y="791"/>
                    <a:pt x="481" y="791"/>
                    <a:pt x="481" y="791"/>
                  </a:cubicBezTo>
                  <a:cubicBezTo>
                    <a:pt x="478" y="789"/>
                    <a:pt x="478" y="789"/>
                    <a:pt x="478" y="789"/>
                  </a:cubicBezTo>
                  <a:cubicBezTo>
                    <a:pt x="480" y="790"/>
                    <a:pt x="480" y="790"/>
                    <a:pt x="480" y="790"/>
                  </a:cubicBezTo>
                  <a:cubicBezTo>
                    <a:pt x="479" y="788"/>
                    <a:pt x="479" y="788"/>
                    <a:pt x="479" y="788"/>
                  </a:cubicBezTo>
                  <a:cubicBezTo>
                    <a:pt x="479" y="788"/>
                    <a:pt x="478" y="788"/>
                    <a:pt x="478" y="789"/>
                  </a:cubicBezTo>
                  <a:cubicBezTo>
                    <a:pt x="480" y="790"/>
                    <a:pt x="480" y="790"/>
                    <a:pt x="480" y="790"/>
                  </a:cubicBezTo>
                  <a:cubicBezTo>
                    <a:pt x="479" y="788"/>
                    <a:pt x="479" y="788"/>
                    <a:pt x="479" y="788"/>
                  </a:cubicBezTo>
                  <a:cubicBezTo>
                    <a:pt x="480" y="790"/>
                    <a:pt x="480" y="790"/>
                    <a:pt x="480" y="790"/>
                  </a:cubicBezTo>
                  <a:cubicBezTo>
                    <a:pt x="480" y="787"/>
                    <a:pt x="480" y="787"/>
                    <a:pt x="480" y="787"/>
                  </a:cubicBezTo>
                  <a:cubicBezTo>
                    <a:pt x="479" y="788"/>
                    <a:pt x="479" y="788"/>
                    <a:pt x="479" y="788"/>
                  </a:cubicBezTo>
                  <a:cubicBezTo>
                    <a:pt x="480" y="790"/>
                    <a:pt x="480" y="790"/>
                    <a:pt x="480" y="790"/>
                  </a:cubicBezTo>
                  <a:cubicBezTo>
                    <a:pt x="480" y="787"/>
                    <a:pt x="480" y="787"/>
                    <a:pt x="480" y="787"/>
                  </a:cubicBezTo>
                  <a:cubicBezTo>
                    <a:pt x="480" y="788"/>
                    <a:pt x="480" y="788"/>
                    <a:pt x="480" y="788"/>
                  </a:cubicBezTo>
                  <a:cubicBezTo>
                    <a:pt x="480" y="787"/>
                    <a:pt x="480" y="787"/>
                    <a:pt x="480" y="787"/>
                  </a:cubicBezTo>
                  <a:cubicBezTo>
                    <a:pt x="480" y="787"/>
                    <a:pt x="480" y="787"/>
                    <a:pt x="480" y="787"/>
                  </a:cubicBezTo>
                  <a:cubicBezTo>
                    <a:pt x="480" y="788"/>
                    <a:pt x="480" y="788"/>
                    <a:pt x="480" y="788"/>
                  </a:cubicBezTo>
                  <a:cubicBezTo>
                    <a:pt x="480" y="787"/>
                    <a:pt x="480" y="787"/>
                    <a:pt x="480" y="787"/>
                  </a:cubicBezTo>
                  <a:cubicBezTo>
                    <a:pt x="480" y="787"/>
                    <a:pt x="479" y="787"/>
                    <a:pt x="477" y="787"/>
                  </a:cubicBezTo>
                  <a:cubicBezTo>
                    <a:pt x="474" y="786"/>
                    <a:pt x="470" y="784"/>
                    <a:pt x="464" y="781"/>
                  </a:cubicBezTo>
                  <a:cubicBezTo>
                    <a:pt x="442" y="771"/>
                    <a:pt x="403" y="748"/>
                    <a:pt x="357" y="720"/>
                  </a:cubicBezTo>
                  <a:cubicBezTo>
                    <a:pt x="287" y="679"/>
                    <a:pt x="201" y="625"/>
                    <a:pt x="132" y="582"/>
                  </a:cubicBezTo>
                  <a:cubicBezTo>
                    <a:pt x="97" y="561"/>
                    <a:pt x="67" y="542"/>
                    <a:pt x="45" y="528"/>
                  </a:cubicBezTo>
                  <a:cubicBezTo>
                    <a:pt x="34" y="522"/>
                    <a:pt x="25" y="516"/>
                    <a:pt x="19" y="512"/>
                  </a:cubicBezTo>
                  <a:cubicBezTo>
                    <a:pt x="15" y="511"/>
                    <a:pt x="13" y="509"/>
                    <a:pt x="11" y="508"/>
                  </a:cubicBezTo>
                  <a:cubicBezTo>
                    <a:pt x="10" y="508"/>
                    <a:pt x="9" y="507"/>
                    <a:pt x="9" y="507"/>
                  </a:cubicBezTo>
                  <a:cubicBezTo>
                    <a:pt x="8" y="506"/>
                    <a:pt x="8" y="506"/>
                    <a:pt x="8" y="506"/>
                  </a:cubicBezTo>
                  <a:cubicBezTo>
                    <a:pt x="7" y="506"/>
                    <a:pt x="7" y="506"/>
                    <a:pt x="7" y="506"/>
                  </a:cubicBezTo>
                  <a:cubicBezTo>
                    <a:pt x="7" y="506"/>
                    <a:pt x="7" y="506"/>
                    <a:pt x="6" y="506"/>
                  </a:cubicBezTo>
                  <a:cubicBezTo>
                    <a:pt x="6" y="506"/>
                    <a:pt x="5" y="506"/>
                    <a:pt x="5" y="506"/>
                  </a:cubicBezTo>
                  <a:cubicBezTo>
                    <a:pt x="4" y="507"/>
                    <a:pt x="3" y="507"/>
                    <a:pt x="3" y="508"/>
                  </a:cubicBezTo>
                  <a:cubicBezTo>
                    <a:pt x="6" y="510"/>
                    <a:pt x="6" y="510"/>
                    <a:pt x="6" y="510"/>
                  </a:cubicBezTo>
                  <a:cubicBezTo>
                    <a:pt x="3" y="508"/>
                    <a:pt x="3" y="508"/>
                    <a:pt x="3" y="508"/>
                  </a:cubicBezTo>
                  <a:cubicBezTo>
                    <a:pt x="2" y="509"/>
                    <a:pt x="2" y="509"/>
                    <a:pt x="2" y="510"/>
                  </a:cubicBezTo>
                  <a:cubicBezTo>
                    <a:pt x="2" y="511"/>
                    <a:pt x="2" y="511"/>
                    <a:pt x="3" y="512"/>
                  </a:cubicBezTo>
                  <a:cubicBezTo>
                    <a:pt x="3" y="513"/>
                    <a:pt x="3" y="513"/>
                    <a:pt x="3" y="513"/>
                  </a:cubicBezTo>
                  <a:cubicBezTo>
                    <a:pt x="4" y="513"/>
                    <a:pt x="4" y="514"/>
                    <a:pt x="5" y="514"/>
                  </a:cubicBezTo>
                  <a:cubicBezTo>
                    <a:pt x="6" y="515"/>
                    <a:pt x="9" y="517"/>
                    <a:pt x="14" y="520"/>
                  </a:cubicBezTo>
                  <a:cubicBezTo>
                    <a:pt x="47" y="542"/>
                    <a:pt x="156" y="610"/>
                    <a:pt x="257" y="673"/>
                  </a:cubicBezTo>
                  <a:cubicBezTo>
                    <a:pt x="358" y="736"/>
                    <a:pt x="451" y="793"/>
                    <a:pt x="451" y="793"/>
                  </a:cubicBezTo>
                  <a:cubicBezTo>
                    <a:pt x="453" y="789"/>
                    <a:pt x="453" y="789"/>
                    <a:pt x="453" y="789"/>
                  </a:cubicBezTo>
                  <a:cubicBezTo>
                    <a:pt x="450" y="787"/>
                    <a:pt x="450" y="787"/>
                    <a:pt x="450" y="787"/>
                  </a:cubicBezTo>
                  <a:cubicBezTo>
                    <a:pt x="453" y="789"/>
                    <a:pt x="453" y="789"/>
                    <a:pt x="453" y="789"/>
                  </a:cubicBezTo>
                  <a:cubicBezTo>
                    <a:pt x="452" y="786"/>
                    <a:pt x="452" y="786"/>
                    <a:pt x="452" y="786"/>
                  </a:cubicBezTo>
                  <a:cubicBezTo>
                    <a:pt x="451" y="786"/>
                    <a:pt x="450" y="786"/>
                    <a:pt x="450" y="787"/>
                  </a:cubicBezTo>
                  <a:cubicBezTo>
                    <a:pt x="453" y="789"/>
                    <a:pt x="453" y="789"/>
                    <a:pt x="453" y="789"/>
                  </a:cubicBezTo>
                  <a:cubicBezTo>
                    <a:pt x="452" y="786"/>
                    <a:pt x="452" y="786"/>
                    <a:pt x="452" y="786"/>
                  </a:cubicBezTo>
                  <a:cubicBezTo>
                    <a:pt x="453" y="789"/>
                    <a:pt x="453" y="789"/>
                    <a:pt x="453" y="789"/>
                  </a:cubicBezTo>
                  <a:cubicBezTo>
                    <a:pt x="453" y="786"/>
                    <a:pt x="453" y="786"/>
                    <a:pt x="453" y="786"/>
                  </a:cubicBezTo>
                  <a:cubicBezTo>
                    <a:pt x="453" y="786"/>
                    <a:pt x="452" y="786"/>
                    <a:pt x="452" y="786"/>
                  </a:cubicBezTo>
                  <a:cubicBezTo>
                    <a:pt x="453" y="789"/>
                    <a:pt x="453" y="789"/>
                    <a:pt x="453" y="789"/>
                  </a:cubicBezTo>
                  <a:cubicBezTo>
                    <a:pt x="453" y="786"/>
                    <a:pt x="453" y="786"/>
                    <a:pt x="453" y="786"/>
                  </a:cubicBezTo>
                  <a:cubicBezTo>
                    <a:pt x="453" y="788"/>
                    <a:pt x="453" y="788"/>
                    <a:pt x="453" y="788"/>
                  </a:cubicBezTo>
                  <a:cubicBezTo>
                    <a:pt x="453" y="786"/>
                    <a:pt x="453" y="786"/>
                    <a:pt x="453" y="786"/>
                  </a:cubicBezTo>
                  <a:cubicBezTo>
                    <a:pt x="453" y="786"/>
                    <a:pt x="453" y="786"/>
                    <a:pt x="453" y="786"/>
                  </a:cubicBezTo>
                  <a:cubicBezTo>
                    <a:pt x="453" y="788"/>
                    <a:pt x="453" y="788"/>
                    <a:pt x="453" y="788"/>
                  </a:cubicBezTo>
                  <a:cubicBezTo>
                    <a:pt x="453" y="786"/>
                    <a:pt x="453" y="786"/>
                    <a:pt x="453" y="786"/>
                  </a:cubicBezTo>
                  <a:cubicBezTo>
                    <a:pt x="453" y="786"/>
                    <a:pt x="452" y="785"/>
                    <a:pt x="451" y="785"/>
                  </a:cubicBezTo>
                  <a:cubicBezTo>
                    <a:pt x="446" y="783"/>
                    <a:pt x="435" y="777"/>
                    <a:pt x="420" y="768"/>
                  </a:cubicBezTo>
                  <a:cubicBezTo>
                    <a:pt x="368" y="739"/>
                    <a:pt x="266" y="677"/>
                    <a:pt x="177" y="623"/>
                  </a:cubicBezTo>
                  <a:cubicBezTo>
                    <a:pt x="133" y="596"/>
                    <a:pt x="92" y="570"/>
                    <a:pt x="62" y="552"/>
                  </a:cubicBezTo>
                  <a:cubicBezTo>
                    <a:pt x="47" y="543"/>
                    <a:pt x="34" y="535"/>
                    <a:pt x="26" y="530"/>
                  </a:cubicBezTo>
                  <a:cubicBezTo>
                    <a:pt x="17" y="525"/>
                    <a:pt x="13" y="522"/>
                    <a:pt x="13" y="522"/>
                  </a:cubicBezTo>
                  <a:cubicBezTo>
                    <a:pt x="11" y="521"/>
                    <a:pt x="8" y="521"/>
                    <a:pt x="7" y="523"/>
                  </a:cubicBezTo>
                  <a:cubicBezTo>
                    <a:pt x="7" y="524"/>
                    <a:pt x="7" y="524"/>
                    <a:pt x="7" y="525"/>
                  </a:cubicBezTo>
                  <a:cubicBezTo>
                    <a:pt x="7" y="526"/>
                    <a:pt x="7" y="527"/>
                    <a:pt x="7" y="527"/>
                  </a:cubicBezTo>
                  <a:cubicBezTo>
                    <a:pt x="8" y="528"/>
                    <a:pt x="8" y="528"/>
                    <a:pt x="8" y="528"/>
                  </a:cubicBezTo>
                  <a:cubicBezTo>
                    <a:pt x="8" y="528"/>
                    <a:pt x="9" y="529"/>
                    <a:pt x="9" y="529"/>
                  </a:cubicBezTo>
                  <a:cubicBezTo>
                    <a:pt x="11" y="530"/>
                    <a:pt x="13" y="532"/>
                    <a:pt x="18" y="534"/>
                  </a:cubicBezTo>
                  <a:cubicBezTo>
                    <a:pt x="49" y="554"/>
                    <a:pt x="152" y="615"/>
                    <a:pt x="248" y="672"/>
                  </a:cubicBezTo>
                  <a:cubicBezTo>
                    <a:pt x="295" y="701"/>
                    <a:pt x="341" y="729"/>
                    <a:pt x="375" y="751"/>
                  </a:cubicBezTo>
                  <a:cubicBezTo>
                    <a:pt x="392" y="762"/>
                    <a:pt x="406" y="771"/>
                    <a:pt x="415" y="778"/>
                  </a:cubicBezTo>
                  <a:cubicBezTo>
                    <a:pt x="420" y="782"/>
                    <a:pt x="424" y="785"/>
                    <a:pt x="426" y="787"/>
                  </a:cubicBezTo>
                  <a:cubicBezTo>
                    <a:pt x="428" y="788"/>
                    <a:pt x="429" y="789"/>
                    <a:pt x="429" y="789"/>
                  </a:cubicBezTo>
                  <a:cubicBezTo>
                    <a:pt x="429" y="790"/>
                    <a:pt x="429" y="790"/>
                    <a:pt x="429" y="790"/>
                  </a:cubicBezTo>
                  <a:cubicBezTo>
                    <a:pt x="431" y="789"/>
                    <a:pt x="431" y="789"/>
                    <a:pt x="431" y="789"/>
                  </a:cubicBezTo>
                  <a:cubicBezTo>
                    <a:pt x="429" y="789"/>
                    <a:pt x="429" y="789"/>
                    <a:pt x="429" y="789"/>
                  </a:cubicBezTo>
                  <a:cubicBezTo>
                    <a:pt x="429" y="789"/>
                    <a:pt x="429" y="790"/>
                    <a:pt x="429" y="790"/>
                  </a:cubicBezTo>
                  <a:cubicBezTo>
                    <a:pt x="431" y="789"/>
                    <a:pt x="431" y="789"/>
                    <a:pt x="431" y="789"/>
                  </a:cubicBezTo>
                  <a:cubicBezTo>
                    <a:pt x="429" y="789"/>
                    <a:pt x="429" y="789"/>
                    <a:pt x="429" y="789"/>
                  </a:cubicBezTo>
                  <a:cubicBezTo>
                    <a:pt x="432" y="789"/>
                    <a:pt x="432" y="789"/>
                    <a:pt x="432" y="789"/>
                  </a:cubicBezTo>
                  <a:cubicBezTo>
                    <a:pt x="430" y="787"/>
                    <a:pt x="430" y="787"/>
                    <a:pt x="430" y="787"/>
                  </a:cubicBezTo>
                  <a:cubicBezTo>
                    <a:pt x="429" y="787"/>
                    <a:pt x="429" y="788"/>
                    <a:pt x="429" y="789"/>
                  </a:cubicBezTo>
                  <a:cubicBezTo>
                    <a:pt x="432" y="789"/>
                    <a:pt x="432" y="789"/>
                    <a:pt x="432" y="789"/>
                  </a:cubicBezTo>
                  <a:cubicBezTo>
                    <a:pt x="430" y="787"/>
                    <a:pt x="430" y="787"/>
                    <a:pt x="430" y="787"/>
                  </a:cubicBezTo>
                  <a:cubicBezTo>
                    <a:pt x="433" y="789"/>
                    <a:pt x="433" y="789"/>
                    <a:pt x="433" y="789"/>
                  </a:cubicBezTo>
                  <a:cubicBezTo>
                    <a:pt x="433" y="785"/>
                    <a:pt x="433" y="785"/>
                    <a:pt x="433" y="785"/>
                  </a:cubicBezTo>
                  <a:cubicBezTo>
                    <a:pt x="433" y="789"/>
                    <a:pt x="433" y="789"/>
                    <a:pt x="433" y="789"/>
                  </a:cubicBezTo>
                  <a:cubicBezTo>
                    <a:pt x="434" y="785"/>
                    <a:pt x="434" y="785"/>
                    <a:pt x="434" y="785"/>
                  </a:cubicBezTo>
                  <a:cubicBezTo>
                    <a:pt x="434" y="785"/>
                    <a:pt x="433" y="785"/>
                    <a:pt x="433" y="785"/>
                  </a:cubicBezTo>
                  <a:cubicBezTo>
                    <a:pt x="433" y="789"/>
                    <a:pt x="433" y="789"/>
                    <a:pt x="433" y="789"/>
                  </a:cubicBezTo>
                  <a:cubicBezTo>
                    <a:pt x="434" y="785"/>
                    <a:pt x="434" y="785"/>
                    <a:pt x="434" y="785"/>
                  </a:cubicBezTo>
                  <a:cubicBezTo>
                    <a:pt x="433" y="789"/>
                    <a:pt x="433" y="789"/>
                    <a:pt x="433" y="789"/>
                  </a:cubicBezTo>
                  <a:cubicBezTo>
                    <a:pt x="435" y="785"/>
                    <a:pt x="435" y="785"/>
                    <a:pt x="435" y="785"/>
                  </a:cubicBezTo>
                  <a:cubicBezTo>
                    <a:pt x="434" y="785"/>
                    <a:pt x="434" y="785"/>
                    <a:pt x="434" y="785"/>
                  </a:cubicBezTo>
                  <a:cubicBezTo>
                    <a:pt x="433" y="789"/>
                    <a:pt x="433" y="789"/>
                    <a:pt x="433" y="789"/>
                  </a:cubicBezTo>
                  <a:cubicBezTo>
                    <a:pt x="435" y="785"/>
                    <a:pt x="435" y="785"/>
                    <a:pt x="435" y="785"/>
                  </a:cubicBezTo>
                  <a:cubicBezTo>
                    <a:pt x="434" y="787"/>
                    <a:pt x="434" y="787"/>
                    <a:pt x="434" y="787"/>
                  </a:cubicBezTo>
                  <a:cubicBezTo>
                    <a:pt x="435" y="785"/>
                    <a:pt x="435" y="785"/>
                    <a:pt x="435" y="785"/>
                  </a:cubicBezTo>
                  <a:cubicBezTo>
                    <a:pt x="435" y="785"/>
                    <a:pt x="435" y="785"/>
                    <a:pt x="435" y="785"/>
                  </a:cubicBezTo>
                  <a:cubicBezTo>
                    <a:pt x="434" y="787"/>
                    <a:pt x="434" y="787"/>
                    <a:pt x="434" y="787"/>
                  </a:cubicBezTo>
                  <a:cubicBezTo>
                    <a:pt x="435" y="785"/>
                    <a:pt x="435" y="785"/>
                    <a:pt x="435" y="785"/>
                  </a:cubicBezTo>
                  <a:cubicBezTo>
                    <a:pt x="435" y="785"/>
                    <a:pt x="434" y="785"/>
                    <a:pt x="433" y="784"/>
                  </a:cubicBezTo>
                  <a:cubicBezTo>
                    <a:pt x="418" y="775"/>
                    <a:pt x="317" y="713"/>
                    <a:pt x="218" y="653"/>
                  </a:cubicBezTo>
                  <a:cubicBezTo>
                    <a:pt x="168" y="623"/>
                    <a:pt x="119" y="593"/>
                    <a:pt x="81" y="571"/>
                  </a:cubicBezTo>
                  <a:cubicBezTo>
                    <a:pt x="62" y="560"/>
                    <a:pt x="46" y="551"/>
                    <a:pt x="34" y="545"/>
                  </a:cubicBezTo>
                  <a:cubicBezTo>
                    <a:pt x="28" y="541"/>
                    <a:pt x="23" y="539"/>
                    <a:pt x="19" y="537"/>
                  </a:cubicBezTo>
                  <a:cubicBezTo>
                    <a:pt x="17" y="536"/>
                    <a:pt x="16" y="535"/>
                    <a:pt x="14" y="535"/>
                  </a:cubicBezTo>
                  <a:cubicBezTo>
                    <a:pt x="14" y="535"/>
                    <a:pt x="13" y="535"/>
                    <a:pt x="12" y="534"/>
                  </a:cubicBezTo>
                  <a:cubicBezTo>
                    <a:pt x="12" y="534"/>
                    <a:pt x="11" y="534"/>
                    <a:pt x="10" y="534"/>
                  </a:cubicBezTo>
                  <a:cubicBezTo>
                    <a:pt x="10" y="534"/>
                    <a:pt x="9" y="534"/>
                    <a:pt x="9" y="534"/>
                  </a:cubicBezTo>
                  <a:cubicBezTo>
                    <a:pt x="8" y="535"/>
                    <a:pt x="7" y="535"/>
                    <a:pt x="7" y="536"/>
                  </a:cubicBezTo>
                  <a:cubicBezTo>
                    <a:pt x="5" y="538"/>
                    <a:pt x="6" y="540"/>
                    <a:pt x="8" y="541"/>
                  </a:cubicBezTo>
                  <a:cubicBezTo>
                    <a:pt x="413" y="795"/>
                    <a:pt x="413" y="795"/>
                    <a:pt x="413" y="795"/>
                  </a:cubicBezTo>
                  <a:cubicBezTo>
                    <a:pt x="416" y="792"/>
                    <a:pt x="416" y="792"/>
                    <a:pt x="416" y="792"/>
                  </a:cubicBezTo>
                  <a:cubicBezTo>
                    <a:pt x="412" y="790"/>
                    <a:pt x="412" y="790"/>
                    <a:pt x="412" y="790"/>
                  </a:cubicBezTo>
                  <a:cubicBezTo>
                    <a:pt x="415" y="792"/>
                    <a:pt x="415" y="792"/>
                    <a:pt x="415" y="792"/>
                  </a:cubicBezTo>
                  <a:cubicBezTo>
                    <a:pt x="414" y="788"/>
                    <a:pt x="414" y="788"/>
                    <a:pt x="414" y="788"/>
                  </a:cubicBezTo>
                  <a:cubicBezTo>
                    <a:pt x="414" y="788"/>
                    <a:pt x="413" y="789"/>
                    <a:pt x="412" y="790"/>
                  </a:cubicBezTo>
                  <a:cubicBezTo>
                    <a:pt x="415" y="792"/>
                    <a:pt x="415" y="792"/>
                    <a:pt x="415" y="792"/>
                  </a:cubicBezTo>
                  <a:cubicBezTo>
                    <a:pt x="414" y="788"/>
                    <a:pt x="414" y="788"/>
                    <a:pt x="414" y="788"/>
                  </a:cubicBezTo>
                  <a:cubicBezTo>
                    <a:pt x="415" y="791"/>
                    <a:pt x="415" y="791"/>
                    <a:pt x="415" y="791"/>
                  </a:cubicBezTo>
                  <a:cubicBezTo>
                    <a:pt x="415" y="788"/>
                    <a:pt x="415" y="788"/>
                    <a:pt x="415" y="788"/>
                  </a:cubicBezTo>
                  <a:cubicBezTo>
                    <a:pt x="415" y="788"/>
                    <a:pt x="415" y="788"/>
                    <a:pt x="414" y="788"/>
                  </a:cubicBezTo>
                  <a:cubicBezTo>
                    <a:pt x="415" y="791"/>
                    <a:pt x="415" y="791"/>
                    <a:pt x="415" y="791"/>
                  </a:cubicBezTo>
                  <a:cubicBezTo>
                    <a:pt x="415" y="788"/>
                    <a:pt x="415" y="788"/>
                    <a:pt x="415" y="788"/>
                  </a:cubicBezTo>
                  <a:cubicBezTo>
                    <a:pt x="415" y="791"/>
                    <a:pt x="415" y="791"/>
                    <a:pt x="415" y="791"/>
                  </a:cubicBezTo>
                  <a:cubicBezTo>
                    <a:pt x="416" y="788"/>
                    <a:pt x="416" y="788"/>
                    <a:pt x="416" y="788"/>
                  </a:cubicBezTo>
                  <a:cubicBezTo>
                    <a:pt x="416" y="788"/>
                    <a:pt x="416" y="788"/>
                    <a:pt x="415" y="788"/>
                  </a:cubicBezTo>
                  <a:cubicBezTo>
                    <a:pt x="415" y="791"/>
                    <a:pt x="415" y="791"/>
                    <a:pt x="415" y="791"/>
                  </a:cubicBezTo>
                  <a:cubicBezTo>
                    <a:pt x="416" y="788"/>
                    <a:pt x="416" y="788"/>
                    <a:pt x="416" y="788"/>
                  </a:cubicBezTo>
                  <a:cubicBezTo>
                    <a:pt x="416" y="788"/>
                    <a:pt x="416" y="788"/>
                    <a:pt x="416" y="788"/>
                  </a:cubicBezTo>
                  <a:cubicBezTo>
                    <a:pt x="416" y="788"/>
                    <a:pt x="416" y="788"/>
                    <a:pt x="416" y="788"/>
                  </a:cubicBezTo>
                  <a:cubicBezTo>
                    <a:pt x="416" y="788"/>
                    <a:pt x="416" y="788"/>
                    <a:pt x="416" y="788"/>
                  </a:cubicBezTo>
                  <a:cubicBezTo>
                    <a:pt x="416" y="788"/>
                    <a:pt x="416" y="788"/>
                    <a:pt x="416" y="788"/>
                  </a:cubicBezTo>
                  <a:cubicBezTo>
                    <a:pt x="416" y="788"/>
                    <a:pt x="416" y="788"/>
                    <a:pt x="416" y="788"/>
                  </a:cubicBezTo>
                  <a:cubicBezTo>
                    <a:pt x="416" y="788"/>
                    <a:pt x="415" y="788"/>
                    <a:pt x="414" y="787"/>
                  </a:cubicBezTo>
                  <a:cubicBezTo>
                    <a:pt x="409" y="785"/>
                    <a:pt x="399" y="779"/>
                    <a:pt x="385" y="771"/>
                  </a:cubicBezTo>
                  <a:cubicBezTo>
                    <a:pt x="337" y="743"/>
                    <a:pt x="242" y="687"/>
                    <a:pt x="160" y="637"/>
                  </a:cubicBezTo>
                  <a:cubicBezTo>
                    <a:pt x="118" y="612"/>
                    <a:pt x="80" y="589"/>
                    <a:pt x="52" y="572"/>
                  </a:cubicBezTo>
                  <a:cubicBezTo>
                    <a:pt x="38" y="563"/>
                    <a:pt x="27" y="556"/>
                    <a:pt x="19" y="552"/>
                  </a:cubicBezTo>
                  <a:cubicBezTo>
                    <a:pt x="11" y="547"/>
                    <a:pt x="7" y="544"/>
                    <a:pt x="7" y="544"/>
                  </a:cubicBezTo>
                  <a:cubicBezTo>
                    <a:pt x="6" y="543"/>
                    <a:pt x="4" y="543"/>
                    <a:pt x="3" y="544"/>
                  </a:cubicBezTo>
                  <a:cubicBezTo>
                    <a:pt x="2" y="545"/>
                    <a:pt x="1" y="546"/>
                    <a:pt x="1" y="547"/>
                  </a:cubicBezTo>
                  <a:cubicBezTo>
                    <a:pt x="1" y="549"/>
                    <a:pt x="1" y="549"/>
                    <a:pt x="1" y="549"/>
                  </a:cubicBezTo>
                  <a:cubicBezTo>
                    <a:pt x="2" y="550"/>
                    <a:pt x="2" y="550"/>
                    <a:pt x="2" y="550"/>
                  </a:cubicBezTo>
                  <a:cubicBezTo>
                    <a:pt x="2" y="550"/>
                    <a:pt x="2" y="550"/>
                    <a:pt x="2" y="550"/>
                  </a:cubicBezTo>
                  <a:cubicBezTo>
                    <a:pt x="3" y="551"/>
                    <a:pt x="3" y="551"/>
                    <a:pt x="3" y="551"/>
                  </a:cubicBezTo>
                  <a:cubicBezTo>
                    <a:pt x="5" y="552"/>
                    <a:pt x="13" y="557"/>
                    <a:pt x="25" y="565"/>
                  </a:cubicBezTo>
                  <a:cubicBezTo>
                    <a:pt x="66" y="590"/>
                    <a:pt x="158" y="647"/>
                    <a:pt x="240" y="698"/>
                  </a:cubicBezTo>
                  <a:cubicBezTo>
                    <a:pt x="280" y="724"/>
                    <a:pt x="319" y="747"/>
                    <a:pt x="347" y="765"/>
                  </a:cubicBezTo>
                  <a:cubicBezTo>
                    <a:pt x="361" y="774"/>
                    <a:pt x="372" y="781"/>
                    <a:pt x="380" y="786"/>
                  </a:cubicBezTo>
                  <a:cubicBezTo>
                    <a:pt x="384" y="789"/>
                    <a:pt x="387" y="791"/>
                    <a:pt x="389" y="792"/>
                  </a:cubicBezTo>
                  <a:cubicBezTo>
                    <a:pt x="390" y="793"/>
                    <a:pt x="391" y="793"/>
                    <a:pt x="392" y="794"/>
                  </a:cubicBezTo>
                  <a:cubicBezTo>
                    <a:pt x="392" y="794"/>
                    <a:pt x="392" y="794"/>
                    <a:pt x="392" y="794"/>
                  </a:cubicBezTo>
                  <a:cubicBezTo>
                    <a:pt x="393" y="792"/>
                    <a:pt x="393" y="792"/>
                    <a:pt x="393" y="792"/>
                  </a:cubicBezTo>
                  <a:cubicBezTo>
                    <a:pt x="392" y="794"/>
                    <a:pt x="392" y="794"/>
                    <a:pt x="392" y="794"/>
                  </a:cubicBezTo>
                  <a:cubicBezTo>
                    <a:pt x="392" y="794"/>
                    <a:pt x="392" y="794"/>
                    <a:pt x="392" y="794"/>
                  </a:cubicBezTo>
                  <a:cubicBezTo>
                    <a:pt x="393" y="792"/>
                    <a:pt x="393" y="792"/>
                    <a:pt x="393" y="792"/>
                  </a:cubicBezTo>
                  <a:cubicBezTo>
                    <a:pt x="392" y="794"/>
                    <a:pt x="392" y="794"/>
                    <a:pt x="392" y="794"/>
                  </a:cubicBezTo>
                  <a:cubicBezTo>
                    <a:pt x="394" y="791"/>
                    <a:pt x="394" y="791"/>
                    <a:pt x="394" y="791"/>
                  </a:cubicBezTo>
                  <a:cubicBezTo>
                    <a:pt x="392" y="793"/>
                    <a:pt x="392" y="793"/>
                    <a:pt x="392" y="793"/>
                  </a:cubicBezTo>
                  <a:cubicBezTo>
                    <a:pt x="392" y="794"/>
                    <a:pt x="392" y="794"/>
                    <a:pt x="392" y="794"/>
                  </a:cubicBezTo>
                  <a:cubicBezTo>
                    <a:pt x="394" y="791"/>
                    <a:pt x="394" y="791"/>
                    <a:pt x="394" y="791"/>
                  </a:cubicBezTo>
                  <a:cubicBezTo>
                    <a:pt x="392" y="793"/>
                    <a:pt x="392" y="793"/>
                    <a:pt x="392" y="793"/>
                  </a:cubicBezTo>
                  <a:cubicBezTo>
                    <a:pt x="395" y="791"/>
                    <a:pt x="395" y="791"/>
                    <a:pt x="395" y="791"/>
                  </a:cubicBezTo>
                  <a:cubicBezTo>
                    <a:pt x="391" y="793"/>
                    <a:pt x="391" y="793"/>
                    <a:pt x="391" y="793"/>
                  </a:cubicBezTo>
                  <a:cubicBezTo>
                    <a:pt x="392" y="793"/>
                    <a:pt x="392" y="793"/>
                    <a:pt x="392" y="793"/>
                  </a:cubicBezTo>
                  <a:cubicBezTo>
                    <a:pt x="395" y="791"/>
                    <a:pt x="395" y="791"/>
                    <a:pt x="395" y="791"/>
                  </a:cubicBezTo>
                  <a:cubicBezTo>
                    <a:pt x="391" y="793"/>
                    <a:pt x="391" y="793"/>
                    <a:pt x="391" y="793"/>
                  </a:cubicBezTo>
                  <a:cubicBezTo>
                    <a:pt x="395" y="791"/>
                    <a:pt x="395" y="791"/>
                    <a:pt x="395" y="791"/>
                  </a:cubicBezTo>
                  <a:cubicBezTo>
                    <a:pt x="391" y="791"/>
                    <a:pt x="391" y="791"/>
                    <a:pt x="391" y="791"/>
                  </a:cubicBezTo>
                  <a:cubicBezTo>
                    <a:pt x="391" y="792"/>
                    <a:pt x="391" y="792"/>
                    <a:pt x="391" y="793"/>
                  </a:cubicBezTo>
                  <a:cubicBezTo>
                    <a:pt x="395" y="791"/>
                    <a:pt x="395" y="791"/>
                    <a:pt x="395" y="791"/>
                  </a:cubicBezTo>
                  <a:cubicBezTo>
                    <a:pt x="391" y="791"/>
                    <a:pt x="391" y="791"/>
                    <a:pt x="391" y="791"/>
                  </a:cubicBezTo>
                  <a:cubicBezTo>
                    <a:pt x="395" y="791"/>
                    <a:pt x="395" y="791"/>
                    <a:pt x="395" y="791"/>
                  </a:cubicBezTo>
                  <a:cubicBezTo>
                    <a:pt x="391" y="789"/>
                    <a:pt x="391" y="789"/>
                    <a:pt x="391" y="789"/>
                  </a:cubicBezTo>
                  <a:cubicBezTo>
                    <a:pt x="391" y="790"/>
                    <a:pt x="391" y="791"/>
                    <a:pt x="391" y="791"/>
                  </a:cubicBezTo>
                  <a:cubicBezTo>
                    <a:pt x="395" y="791"/>
                    <a:pt x="395" y="791"/>
                    <a:pt x="395" y="791"/>
                  </a:cubicBezTo>
                  <a:cubicBezTo>
                    <a:pt x="391" y="789"/>
                    <a:pt x="391" y="789"/>
                    <a:pt x="391" y="789"/>
                  </a:cubicBezTo>
                  <a:cubicBezTo>
                    <a:pt x="395" y="791"/>
                    <a:pt x="395" y="791"/>
                    <a:pt x="395" y="791"/>
                  </a:cubicBezTo>
                  <a:cubicBezTo>
                    <a:pt x="391" y="789"/>
                    <a:pt x="391" y="789"/>
                    <a:pt x="391" y="789"/>
                  </a:cubicBezTo>
                  <a:cubicBezTo>
                    <a:pt x="394" y="791"/>
                    <a:pt x="394" y="791"/>
                    <a:pt x="394" y="791"/>
                  </a:cubicBezTo>
                  <a:cubicBezTo>
                    <a:pt x="393" y="788"/>
                    <a:pt x="393" y="788"/>
                    <a:pt x="393" y="788"/>
                  </a:cubicBezTo>
                  <a:cubicBezTo>
                    <a:pt x="393" y="788"/>
                    <a:pt x="392" y="788"/>
                    <a:pt x="391" y="789"/>
                  </a:cubicBezTo>
                  <a:cubicBezTo>
                    <a:pt x="394" y="791"/>
                    <a:pt x="394" y="791"/>
                    <a:pt x="394" y="791"/>
                  </a:cubicBezTo>
                  <a:cubicBezTo>
                    <a:pt x="393" y="788"/>
                    <a:pt x="393" y="788"/>
                    <a:pt x="393" y="788"/>
                  </a:cubicBezTo>
                  <a:cubicBezTo>
                    <a:pt x="394" y="790"/>
                    <a:pt x="394" y="790"/>
                    <a:pt x="394" y="790"/>
                  </a:cubicBezTo>
                  <a:cubicBezTo>
                    <a:pt x="394" y="787"/>
                    <a:pt x="394" y="787"/>
                    <a:pt x="394" y="787"/>
                  </a:cubicBezTo>
                  <a:cubicBezTo>
                    <a:pt x="394" y="787"/>
                    <a:pt x="394" y="787"/>
                    <a:pt x="393" y="788"/>
                  </a:cubicBezTo>
                  <a:cubicBezTo>
                    <a:pt x="394" y="790"/>
                    <a:pt x="394" y="790"/>
                    <a:pt x="394" y="790"/>
                  </a:cubicBezTo>
                  <a:cubicBezTo>
                    <a:pt x="394" y="787"/>
                    <a:pt x="394" y="787"/>
                    <a:pt x="394" y="787"/>
                  </a:cubicBezTo>
                  <a:cubicBezTo>
                    <a:pt x="394" y="788"/>
                    <a:pt x="394" y="788"/>
                    <a:pt x="394" y="788"/>
                  </a:cubicBezTo>
                  <a:cubicBezTo>
                    <a:pt x="394" y="787"/>
                    <a:pt x="394" y="787"/>
                    <a:pt x="394" y="787"/>
                  </a:cubicBezTo>
                  <a:cubicBezTo>
                    <a:pt x="394" y="787"/>
                    <a:pt x="394" y="787"/>
                    <a:pt x="394" y="787"/>
                  </a:cubicBezTo>
                  <a:cubicBezTo>
                    <a:pt x="394" y="788"/>
                    <a:pt x="394" y="788"/>
                    <a:pt x="394" y="788"/>
                  </a:cubicBezTo>
                  <a:cubicBezTo>
                    <a:pt x="394" y="787"/>
                    <a:pt x="394" y="787"/>
                    <a:pt x="394" y="787"/>
                  </a:cubicBezTo>
                  <a:cubicBezTo>
                    <a:pt x="394" y="787"/>
                    <a:pt x="394" y="787"/>
                    <a:pt x="394" y="787"/>
                  </a:cubicBezTo>
                  <a:cubicBezTo>
                    <a:pt x="394" y="787"/>
                    <a:pt x="393" y="787"/>
                    <a:pt x="391" y="786"/>
                  </a:cubicBezTo>
                  <a:cubicBezTo>
                    <a:pt x="386" y="784"/>
                    <a:pt x="376" y="779"/>
                    <a:pt x="363" y="772"/>
                  </a:cubicBezTo>
                  <a:cubicBezTo>
                    <a:pt x="316" y="747"/>
                    <a:pt x="228" y="694"/>
                    <a:pt x="153" y="649"/>
                  </a:cubicBezTo>
                  <a:cubicBezTo>
                    <a:pt x="115" y="626"/>
                    <a:pt x="80" y="605"/>
                    <a:pt x="54" y="589"/>
                  </a:cubicBezTo>
                  <a:cubicBezTo>
                    <a:pt x="42" y="581"/>
                    <a:pt x="31" y="575"/>
                    <a:pt x="24" y="571"/>
                  </a:cubicBezTo>
                  <a:cubicBezTo>
                    <a:pt x="20" y="568"/>
                    <a:pt x="18" y="567"/>
                    <a:pt x="16" y="565"/>
                  </a:cubicBezTo>
                  <a:cubicBezTo>
                    <a:pt x="15" y="565"/>
                    <a:pt x="14" y="564"/>
                    <a:pt x="13" y="564"/>
                  </a:cubicBezTo>
                  <a:cubicBezTo>
                    <a:pt x="13" y="564"/>
                    <a:pt x="13" y="564"/>
                    <a:pt x="13" y="564"/>
                  </a:cubicBezTo>
                  <a:cubicBezTo>
                    <a:pt x="12" y="564"/>
                    <a:pt x="12" y="564"/>
                    <a:pt x="12" y="564"/>
                  </a:cubicBezTo>
                  <a:cubicBezTo>
                    <a:pt x="12" y="563"/>
                    <a:pt x="12" y="563"/>
                    <a:pt x="12" y="563"/>
                  </a:cubicBezTo>
                  <a:cubicBezTo>
                    <a:pt x="12" y="563"/>
                    <a:pt x="12" y="563"/>
                    <a:pt x="12" y="563"/>
                  </a:cubicBezTo>
                  <a:cubicBezTo>
                    <a:pt x="12" y="563"/>
                    <a:pt x="12" y="563"/>
                    <a:pt x="12" y="563"/>
                  </a:cubicBezTo>
                  <a:cubicBezTo>
                    <a:pt x="11" y="563"/>
                    <a:pt x="11" y="563"/>
                    <a:pt x="11" y="563"/>
                  </a:cubicBezTo>
                  <a:cubicBezTo>
                    <a:pt x="9" y="563"/>
                    <a:pt x="7" y="564"/>
                    <a:pt x="7" y="566"/>
                  </a:cubicBezTo>
                  <a:cubicBezTo>
                    <a:pt x="6" y="568"/>
                    <a:pt x="7" y="569"/>
                    <a:pt x="9" y="570"/>
                  </a:cubicBezTo>
                  <a:cubicBezTo>
                    <a:pt x="9" y="570"/>
                    <a:pt x="14" y="574"/>
                    <a:pt x="24" y="579"/>
                  </a:cubicBezTo>
                  <a:cubicBezTo>
                    <a:pt x="58" y="600"/>
                    <a:pt x="143" y="651"/>
                    <a:pt x="220" y="698"/>
                  </a:cubicBezTo>
                  <a:cubicBezTo>
                    <a:pt x="258" y="721"/>
                    <a:pt x="295" y="744"/>
                    <a:pt x="321" y="761"/>
                  </a:cubicBezTo>
                  <a:cubicBezTo>
                    <a:pt x="335" y="770"/>
                    <a:pt x="345" y="777"/>
                    <a:pt x="353" y="783"/>
                  </a:cubicBezTo>
                  <a:cubicBezTo>
                    <a:pt x="357" y="785"/>
                    <a:pt x="360" y="787"/>
                    <a:pt x="361" y="789"/>
                  </a:cubicBezTo>
                  <a:cubicBezTo>
                    <a:pt x="362" y="790"/>
                    <a:pt x="363" y="790"/>
                    <a:pt x="363" y="791"/>
                  </a:cubicBezTo>
                  <a:cubicBezTo>
                    <a:pt x="364" y="791"/>
                    <a:pt x="364" y="791"/>
                    <a:pt x="364" y="791"/>
                  </a:cubicBezTo>
                  <a:cubicBezTo>
                    <a:pt x="364" y="791"/>
                    <a:pt x="364" y="791"/>
                    <a:pt x="364" y="791"/>
                  </a:cubicBezTo>
                  <a:cubicBezTo>
                    <a:pt x="365" y="790"/>
                    <a:pt x="365" y="790"/>
                    <a:pt x="365" y="790"/>
                  </a:cubicBezTo>
                  <a:cubicBezTo>
                    <a:pt x="363" y="791"/>
                    <a:pt x="363" y="791"/>
                    <a:pt x="363" y="791"/>
                  </a:cubicBezTo>
                  <a:cubicBezTo>
                    <a:pt x="364" y="791"/>
                    <a:pt x="364" y="791"/>
                    <a:pt x="364" y="791"/>
                  </a:cubicBezTo>
                  <a:cubicBezTo>
                    <a:pt x="365" y="790"/>
                    <a:pt x="365" y="790"/>
                    <a:pt x="365" y="790"/>
                  </a:cubicBezTo>
                  <a:cubicBezTo>
                    <a:pt x="363" y="791"/>
                    <a:pt x="363" y="791"/>
                    <a:pt x="363" y="791"/>
                  </a:cubicBezTo>
                  <a:cubicBezTo>
                    <a:pt x="366" y="789"/>
                    <a:pt x="366" y="789"/>
                    <a:pt x="366" y="789"/>
                  </a:cubicBezTo>
                  <a:cubicBezTo>
                    <a:pt x="363" y="789"/>
                    <a:pt x="363" y="789"/>
                    <a:pt x="363" y="789"/>
                  </a:cubicBezTo>
                  <a:cubicBezTo>
                    <a:pt x="363" y="790"/>
                    <a:pt x="363" y="791"/>
                    <a:pt x="363" y="791"/>
                  </a:cubicBezTo>
                  <a:cubicBezTo>
                    <a:pt x="366" y="789"/>
                    <a:pt x="366" y="789"/>
                    <a:pt x="366" y="789"/>
                  </a:cubicBezTo>
                  <a:cubicBezTo>
                    <a:pt x="363" y="789"/>
                    <a:pt x="363" y="789"/>
                    <a:pt x="363" y="789"/>
                  </a:cubicBezTo>
                  <a:cubicBezTo>
                    <a:pt x="367" y="789"/>
                    <a:pt x="367" y="789"/>
                    <a:pt x="367" y="789"/>
                  </a:cubicBezTo>
                  <a:cubicBezTo>
                    <a:pt x="364" y="788"/>
                    <a:pt x="364" y="788"/>
                    <a:pt x="364" y="788"/>
                  </a:cubicBezTo>
                  <a:cubicBezTo>
                    <a:pt x="363" y="788"/>
                    <a:pt x="363" y="789"/>
                    <a:pt x="363" y="789"/>
                  </a:cubicBezTo>
                  <a:cubicBezTo>
                    <a:pt x="367" y="789"/>
                    <a:pt x="367" y="789"/>
                    <a:pt x="367" y="789"/>
                  </a:cubicBezTo>
                  <a:cubicBezTo>
                    <a:pt x="364" y="788"/>
                    <a:pt x="364" y="788"/>
                    <a:pt x="364" y="788"/>
                  </a:cubicBezTo>
                  <a:cubicBezTo>
                    <a:pt x="367" y="790"/>
                    <a:pt x="367" y="790"/>
                    <a:pt x="367" y="790"/>
                  </a:cubicBezTo>
                  <a:cubicBezTo>
                    <a:pt x="369" y="786"/>
                    <a:pt x="369" y="786"/>
                    <a:pt x="369" y="786"/>
                  </a:cubicBezTo>
                  <a:cubicBezTo>
                    <a:pt x="9" y="574"/>
                    <a:pt x="9" y="574"/>
                    <a:pt x="9" y="574"/>
                  </a:cubicBezTo>
                  <a:cubicBezTo>
                    <a:pt x="7" y="573"/>
                    <a:pt x="5" y="573"/>
                    <a:pt x="3" y="575"/>
                  </a:cubicBezTo>
                  <a:cubicBezTo>
                    <a:pt x="3" y="576"/>
                    <a:pt x="3" y="577"/>
                    <a:pt x="3" y="577"/>
                  </a:cubicBezTo>
                  <a:cubicBezTo>
                    <a:pt x="3" y="578"/>
                    <a:pt x="3" y="579"/>
                    <a:pt x="3" y="579"/>
                  </a:cubicBezTo>
                  <a:cubicBezTo>
                    <a:pt x="4" y="580"/>
                    <a:pt x="4" y="580"/>
                    <a:pt x="4" y="581"/>
                  </a:cubicBezTo>
                  <a:cubicBezTo>
                    <a:pt x="5" y="582"/>
                    <a:pt x="6" y="582"/>
                    <a:pt x="7" y="583"/>
                  </a:cubicBezTo>
                  <a:cubicBezTo>
                    <a:pt x="11" y="587"/>
                    <a:pt x="20" y="593"/>
                    <a:pt x="31" y="600"/>
                  </a:cubicBezTo>
                  <a:cubicBezTo>
                    <a:pt x="72" y="627"/>
                    <a:pt x="150" y="674"/>
                    <a:pt x="219" y="716"/>
                  </a:cubicBezTo>
                  <a:cubicBezTo>
                    <a:pt x="253" y="737"/>
                    <a:pt x="285" y="756"/>
                    <a:pt x="308" y="770"/>
                  </a:cubicBezTo>
                  <a:cubicBezTo>
                    <a:pt x="320" y="777"/>
                    <a:pt x="329" y="783"/>
                    <a:pt x="336" y="787"/>
                  </a:cubicBezTo>
                  <a:cubicBezTo>
                    <a:pt x="339" y="789"/>
                    <a:pt x="342" y="791"/>
                    <a:pt x="344" y="792"/>
                  </a:cubicBezTo>
                  <a:cubicBezTo>
                    <a:pt x="344" y="792"/>
                    <a:pt x="345" y="793"/>
                    <a:pt x="345" y="793"/>
                  </a:cubicBezTo>
                  <a:cubicBezTo>
                    <a:pt x="346" y="793"/>
                    <a:pt x="346" y="793"/>
                    <a:pt x="346" y="793"/>
                  </a:cubicBezTo>
                  <a:cubicBezTo>
                    <a:pt x="346" y="793"/>
                    <a:pt x="346" y="793"/>
                    <a:pt x="346" y="793"/>
                  </a:cubicBezTo>
                  <a:cubicBezTo>
                    <a:pt x="347" y="792"/>
                    <a:pt x="347" y="792"/>
                    <a:pt x="347" y="792"/>
                  </a:cubicBezTo>
                  <a:cubicBezTo>
                    <a:pt x="345" y="793"/>
                    <a:pt x="345" y="793"/>
                    <a:pt x="345" y="793"/>
                  </a:cubicBezTo>
                  <a:cubicBezTo>
                    <a:pt x="346" y="793"/>
                    <a:pt x="346" y="793"/>
                    <a:pt x="346" y="793"/>
                  </a:cubicBezTo>
                  <a:cubicBezTo>
                    <a:pt x="347" y="792"/>
                    <a:pt x="347" y="792"/>
                    <a:pt x="347" y="792"/>
                  </a:cubicBezTo>
                  <a:cubicBezTo>
                    <a:pt x="345" y="793"/>
                    <a:pt x="345" y="793"/>
                    <a:pt x="345" y="793"/>
                  </a:cubicBezTo>
                  <a:cubicBezTo>
                    <a:pt x="348" y="791"/>
                    <a:pt x="348" y="791"/>
                    <a:pt x="348" y="791"/>
                  </a:cubicBezTo>
                  <a:cubicBezTo>
                    <a:pt x="345" y="793"/>
                    <a:pt x="345" y="793"/>
                    <a:pt x="345" y="793"/>
                  </a:cubicBezTo>
                  <a:cubicBezTo>
                    <a:pt x="345" y="793"/>
                    <a:pt x="345" y="793"/>
                    <a:pt x="345" y="793"/>
                  </a:cubicBezTo>
                  <a:cubicBezTo>
                    <a:pt x="348" y="791"/>
                    <a:pt x="348" y="791"/>
                    <a:pt x="348" y="791"/>
                  </a:cubicBezTo>
                  <a:cubicBezTo>
                    <a:pt x="345" y="793"/>
                    <a:pt x="345" y="793"/>
                    <a:pt x="345" y="793"/>
                  </a:cubicBezTo>
                  <a:cubicBezTo>
                    <a:pt x="348" y="791"/>
                    <a:pt x="348" y="791"/>
                    <a:pt x="348" y="791"/>
                  </a:cubicBezTo>
                  <a:cubicBezTo>
                    <a:pt x="344" y="791"/>
                    <a:pt x="344" y="791"/>
                    <a:pt x="344" y="791"/>
                  </a:cubicBezTo>
                  <a:cubicBezTo>
                    <a:pt x="344" y="792"/>
                    <a:pt x="345" y="792"/>
                    <a:pt x="345" y="793"/>
                  </a:cubicBezTo>
                  <a:cubicBezTo>
                    <a:pt x="348" y="791"/>
                    <a:pt x="348" y="791"/>
                    <a:pt x="348" y="791"/>
                  </a:cubicBezTo>
                  <a:cubicBezTo>
                    <a:pt x="344" y="791"/>
                    <a:pt x="344" y="791"/>
                    <a:pt x="344" y="791"/>
                  </a:cubicBezTo>
                  <a:cubicBezTo>
                    <a:pt x="348" y="791"/>
                    <a:pt x="348" y="791"/>
                    <a:pt x="348" y="791"/>
                  </a:cubicBezTo>
                  <a:cubicBezTo>
                    <a:pt x="345" y="789"/>
                    <a:pt x="345" y="789"/>
                    <a:pt x="345" y="789"/>
                  </a:cubicBezTo>
                  <a:cubicBezTo>
                    <a:pt x="345" y="789"/>
                    <a:pt x="344" y="790"/>
                    <a:pt x="344" y="791"/>
                  </a:cubicBezTo>
                  <a:cubicBezTo>
                    <a:pt x="348" y="791"/>
                    <a:pt x="348" y="791"/>
                    <a:pt x="348" y="791"/>
                  </a:cubicBezTo>
                  <a:cubicBezTo>
                    <a:pt x="345" y="789"/>
                    <a:pt x="345" y="789"/>
                    <a:pt x="345" y="789"/>
                  </a:cubicBezTo>
                  <a:cubicBezTo>
                    <a:pt x="348" y="791"/>
                    <a:pt x="348" y="791"/>
                    <a:pt x="348" y="791"/>
                  </a:cubicBezTo>
                  <a:cubicBezTo>
                    <a:pt x="345" y="788"/>
                    <a:pt x="345" y="788"/>
                    <a:pt x="345" y="788"/>
                  </a:cubicBezTo>
                  <a:cubicBezTo>
                    <a:pt x="348" y="791"/>
                    <a:pt x="348" y="791"/>
                    <a:pt x="348" y="791"/>
                  </a:cubicBezTo>
                  <a:cubicBezTo>
                    <a:pt x="347" y="787"/>
                    <a:pt x="347" y="787"/>
                    <a:pt x="347" y="787"/>
                  </a:cubicBezTo>
                  <a:cubicBezTo>
                    <a:pt x="346" y="787"/>
                    <a:pt x="346" y="788"/>
                    <a:pt x="345" y="788"/>
                  </a:cubicBezTo>
                  <a:cubicBezTo>
                    <a:pt x="348" y="791"/>
                    <a:pt x="348" y="791"/>
                    <a:pt x="348" y="791"/>
                  </a:cubicBezTo>
                  <a:cubicBezTo>
                    <a:pt x="347" y="787"/>
                    <a:pt x="347" y="787"/>
                    <a:pt x="347" y="787"/>
                  </a:cubicBezTo>
                  <a:cubicBezTo>
                    <a:pt x="348" y="790"/>
                    <a:pt x="348" y="790"/>
                    <a:pt x="348" y="790"/>
                  </a:cubicBezTo>
                  <a:cubicBezTo>
                    <a:pt x="348" y="787"/>
                    <a:pt x="348" y="787"/>
                    <a:pt x="348" y="787"/>
                  </a:cubicBezTo>
                  <a:cubicBezTo>
                    <a:pt x="348" y="787"/>
                    <a:pt x="348" y="787"/>
                    <a:pt x="347" y="787"/>
                  </a:cubicBezTo>
                  <a:cubicBezTo>
                    <a:pt x="348" y="790"/>
                    <a:pt x="348" y="790"/>
                    <a:pt x="348" y="790"/>
                  </a:cubicBezTo>
                  <a:cubicBezTo>
                    <a:pt x="348" y="787"/>
                    <a:pt x="348" y="787"/>
                    <a:pt x="348" y="787"/>
                  </a:cubicBezTo>
                  <a:cubicBezTo>
                    <a:pt x="348" y="790"/>
                    <a:pt x="348" y="790"/>
                    <a:pt x="348" y="790"/>
                  </a:cubicBezTo>
                  <a:cubicBezTo>
                    <a:pt x="349" y="787"/>
                    <a:pt x="349" y="787"/>
                    <a:pt x="349" y="787"/>
                  </a:cubicBezTo>
                  <a:cubicBezTo>
                    <a:pt x="349" y="787"/>
                    <a:pt x="349" y="787"/>
                    <a:pt x="348" y="787"/>
                  </a:cubicBezTo>
                  <a:cubicBezTo>
                    <a:pt x="348" y="790"/>
                    <a:pt x="348" y="790"/>
                    <a:pt x="348" y="790"/>
                  </a:cubicBezTo>
                  <a:cubicBezTo>
                    <a:pt x="349" y="787"/>
                    <a:pt x="349" y="787"/>
                    <a:pt x="349" y="787"/>
                  </a:cubicBezTo>
                  <a:cubicBezTo>
                    <a:pt x="349" y="789"/>
                    <a:pt x="349" y="789"/>
                    <a:pt x="349" y="789"/>
                  </a:cubicBezTo>
                  <a:cubicBezTo>
                    <a:pt x="349" y="787"/>
                    <a:pt x="349" y="787"/>
                    <a:pt x="349" y="787"/>
                  </a:cubicBezTo>
                  <a:cubicBezTo>
                    <a:pt x="349" y="787"/>
                    <a:pt x="349" y="787"/>
                    <a:pt x="349" y="787"/>
                  </a:cubicBezTo>
                  <a:cubicBezTo>
                    <a:pt x="349" y="789"/>
                    <a:pt x="349" y="789"/>
                    <a:pt x="349" y="789"/>
                  </a:cubicBezTo>
                  <a:cubicBezTo>
                    <a:pt x="349" y="787"/>
                    <a:pt x="349" y="787"/>
                    <a:pt x="349" y="787"/>
                  </a:cubicBezTo>
                  <a:cubicBezTo>
                    <a:pt x="349" y="787"/>
                    <a:pt x="349" y="787"/>
                    <a:pt x="348" y="786"/>
                  </a:cubicBezTo>
                  <a:cubicBezTo>
                    <a:pt x="344" y="784"/>
                    <a:pt x="336" y="780"/>
                    <a:pt x="325" y="773"/>
                  </a:cubicBezTo>
                  <a:cubicBezTo>
                    <a:pt x="286" y="751"/>
                    <a:pt x="208" y="706"/>
                    <a:pt x="140" y="666"/>
                  </a:cubicBezTo>
                  <a:cubicBezTo>
                    <a:pt x="106" y="646"/>
                    <a:pt x="74" y="628"/>
                    <a:pt x="51" y="614"/>
                  </a:cubicBezTo>
                  <a:cubicBezTo>
                    <a:pt x="39" y="608"/>
                    <a:pt x="30" y="602"/>
                    <a:pt x="23" y="598"/>
                  </a:cubicBezTo>
                  <a:cubicBezTo>
                    <a:pt x="17" y="595"/>
                    <a:pt x="13" y="592"/>
                    <a:pt x="13" y="592"/>
                  </a:cubicBezTo>
                  <a:cubicBezTo>
                    <a:pt x="11" y="591"/>
                    <a:pt x="9" y="592"/>
                    <a:pt x="8" y="594"/>
                  </a:cubicBezTo>
                  <a:cubicBezTo>
                    <a:pt x="7" y="594"/>
                    <a:pt x="7" y="595"/>
                    <a:pt x="7" y="596"/>
                  </a:cubicBezTo>
                  <a:cubicBezTo>
                    <a:pt x="7" y="597"/>
                    <a:pt x="7" y="598"/>
                    <a:pt x="8" y="598"/>
                  </a:cubicBezTo>
                  <a:cubicBezTo>
                    <a:pt x="8" y="599"/>
                    <a:pt x="8" y="599"/>
                    <a:pt x="9" y="599"/>
                  </a:cubicBezTo>
                  <a:cubicBezTo>
                    <a:pt x="9" y="600"/>
                    <a:pt x="10" y="601"/>
                    <a:pt x="11" y="601"/>
                  </a:cubicBezTo>
                  <a:cubicBezTo>
                    <a:pt x="15" y="604"/>
                    <a:pt x="23" y="610"/>
                    <a:pt x="34" y="617"/>
                  </a:cubicBezTo>
                  <a:cubicBezTo>
                    <a:pt x="108" y="665"/>
                    <a:pt x="323" y="795"/>
                    <a:pt x="323" y="795"/>
                  </a:cubicBezTo>
                  <a:cubicBezTo>
                    <a:pt x="325" y="792"/>
                    <a:pt x="325" y="792"/>
                    <a:pt x="325" y="792"/>
                  </a:cubicBezTo>
                  <a:cubicBezTo>
                    <a:pt x="321" y="790"/>
                    <a:pt x="321" y="790"/>
                    <a:pt x="321" y="790"/>
                  </a:cubicBezTo>
                  <a:cubicBezTo>
                    <a:pt x="324" y="792"/>
                    <a:pt x="324" y="792"/>
                    <a:pt x="324" y="792"/>
                  </a:cubicBezTo>
                  <a:cubicBezTo>
                    <a:pt x="323" y="788"/>
                    <a:pt x="323" y="788"/>
                    <a:pt x="323" y="788"/>
                  </a:cubicBezTo>
                  <a:cubicBezTo>
                    <a:pt x="323" y="788"/>
                    <a:pt x="322" y="789"/>
                    <a:pt x="321" y="790"/>
                  </a:cubicBezTo>
                  <a:cubicBezTo>
                    <a:pt x="324" y="792"/>
                    <a:pt x="324" y="792"/>
                    <a:pt x="324" y="792"/>
                  </a:cubicBezTo>
                  <a:cubicBezTo>
                    <a:pt x="323" y="788"/>
                    <a:pt x="323" y="788"/>
                    <a:pt x="323" y="788"/>
                  </a:cubicBezTo>
                  <a:cubicBezTo>
                    <a:pt x="324" y="791"/>
                    <a:pt x="324" y="791"/>
                    <a:pt x="324" y="791"/>
                  </a:cubicBezTo>
                  <a:cubicBezTo>
                    <a:pt x="324" y="788"/>
                    <a:pt x="324" y="788"/>
                    <a:pt x="324" y="788"/>
                  </a:cubicBezTo>
                  <a:cubicBezTo>
                    <a:pt x="324" y="788"/>
                    <a:pt x="324" y="788"/>
                    <a:pt x="323" y="788"/>
                  </a:cubicBezTo>
                  <a:cubicBezTo>
                    <a:pt x="324" y="791"/>
                    <a:pt x="324" y="791"/>
                    <a:pt x="324" y="791"/>
                  </a:cubicBezTo>
                  <a:cubicBezTo>
                    <a:pt x="324" y="788"/>
                    <a:pt x="324" y="788"/>
                    <a:pt x="324" y="788"/>
                  </a:cubicBezTo>
                  <a:cubicBezTo>
                    <a:pt x="324" y="790"/>
                    <a:pt x="324" y="790"/>
                    <a:pt x="324" y="790"/>
                  </a:cubicBezTo>
                  <a:cubicBezTo>
                    <a:pt x="325" y="788"/>
                    <a:pt x="325" y="788"/>
                    <a:pt x="325" y="788"/>
                  </a:cubicBezTo>
                  <a:cubicBezTo>
                    <a:pt x="324" y="788"/>
                    <a:pt x="324" y="788"/>
                    <a:pt x="324" y="788"/>
                  </a:cubicBezTo>
                  <a:cubicBezTo>
                    <a:pt x="324" y="790"/>
                    <a:pt x="324" y="790"/>
                    <a:pt x="324" y="790"/>
                  </a:cubicBezTo>
                  <a:cubicBezTo>
                    <a:pt x="325" y="788"/>
                    <a:pt x="325" y="788"/>
                    <a:pt x="325" y="788"/>
                  </a:cubicBezTo>
                  <a:cubicBezTo>
                    <a:pt x="325" y="789"/>
                    <a:pt x="325" y="789"/>
                    <a:pt x="325" y="789"/>
                  </a:cubicBezTo>
                  <a:cubicBezTo>
                    <a:pt x="325" y="788"/>
                    <a:pt x="325" y="788"/>
                    <a:pt x="325" y="788"/>
                  </a:cubicBezTo>
                  <a:cubicBezTo>
                    <a:pt x="325" y="788"/>
                    <a:pt x="325" y="788"/>
                    <a:pt x="325" y="788"/>
                  </a:cubicBezTo>
                  <a:cubicBezTo>
                    <a:pt x="325" y="789"/>
                    <a:pt x="325" y="789"/>
                    <a:pt x="325" y="789"/>
                  </a:cubicBezTo>
                  <a:cubicBezTo>
                    <a:pt x="325" y="788"/>
                    <a:pt x="325" y="788"/>
                    <a:pt x="325" y="788"/>
                  </a:cubicBezTo>
                  <a:cubicBezTo>
                    <a:pt x="325" y="788"/>
                    <a:pt x="324" y="788"/>
                    <a:pt x="323" y="787"/>
                  </a:cubicBezTo>
                  <a:cubicBezTo>
                    <a:pt x="320" y="786"/>
                    <a:pt x="312" y="782"/>
                    <a:pt x="301" y="776"/>
                  </a:cubicBezTo>
                  <a:cubicBezTo>
                    <a:pt x="264" y="756"/>
                    <a:pt x="193" y="714"/>
                    <a:pt x="130" y="677"/>
                  </a:cubicBezTo>
                  <a:cubicBezTo>
                    <a:pt x="98" y="658"/>
                    <a:pt x="68" y="641"/>
                    <a:pt x="46" y="629"/>
                  </a:cubicBezTo>
                  <a:cubicBezTo>
                    <a:pt x="35" y="622"/>
                    <a:pt x="26" y="617"/>
                    <a:pt x="20" y="614"/>
                  </a:cubicBezTo>
                  <a:cubicBezTo>
                    <a:pt x="16" y="612"/>
                    <a:pt x="14" y="610"/>
                    <a:pt x="12" y="609"/>
                  </a:cubicBezTo>
                  <a:cubicBezTo>
                    <a:pt x="11" y="609"/>
                    <a:pt x="10" y="609"/>
                    <a:pt x="9" y="608"/>
                  </a:cubicBezTo>
                  <a:cubicBezTo>
                    <a:pt x="9" y="608"/>
                    <a:pt x="8" y="608"/>
                    <a:pt x="8" y="608"/>
                  </a:cubicBezTo>
                  <a:cubicBezTo>
                    <a:pt x="7" y="608"/>
                    <a:pt x="7" y="608"/>
                    <a:pt x="6" y="608"/>
                  </a:cubicBezTo>
                  <a:cubicBezTo>
                    <a:pt x="6" y="608"/>
                    <a:pt x="6" y="608"/>
                    <a:pt x="5" y="608"/>
                  </a:cubicBezTo>
                  <a:cubicBezTo>
                    <a:pt x="4" y="608"/>
                    <a:pt x="3" y="609"/>
                    <a:pt x="3" y="609"/>
                  </a:cubicBezTo>
                  <a:cubicBezTo>
                    <a:pt x="3" y="609"/>
                    <a:pt x="3" y="609"/>
                    <a:pt x="3" y="609"/>
                  </a:cubicBezTo>
                  <a:cubicBezTo>
                    <a:pt x="2" y="610"/>
                    <a:pt x="2" y="611"/>
                    <a:pt x="2" y="612"/>
                  </a:cubicBezTo>
                  <a:cubicBezTo>
                    <a:pt x="2" y="613"/>
                    <a:pt x="2" y="614"/>
                    <a:pt x="3" y="614"/>
                  </a:cubicBezTo>
                  <a:cubicBezTo>
                    <a:pt x="3" y="615"/>
                    <a:pt x="4" y="616"/>
                    <a:pt x="5" y="617"/>
                  </a:cubicBezTo>
                  <a:cubicBezTo>
                    <a:pt x="7" y="619"/>
                    <a:pt x="9" y="621"/>
                    <a:pt x="13" y="624"/>
                  </a:cubicBezTo>
                  <a:cubicBezTo>
                    <a:pt x="25" y="633"/>
                    <a:pt x="48" y="648"/>
                    <a:pt x="76" y="666"/>
                  </a:cubicBezTo>
                  <a:cubicBezTo>
                    <a:pt x="160" y="718"/>
                    <a:pt x="287" y="792"/>
                    <a:pt x="287" y="792"/>
                  </a:cubicBezTo>
                  <a:cubicBezTo>
                    <a:pt x="288" y="792"/>
                    <a:pt x="289" y="793"/>
                    <a:pt x="290" y="792"/>
                  </a:cubicBezTo>
                  <a:cubicBezTo>
                    <a:pt x="291" y="792"/>
                    <a:pt x="292" y="791"/>
                    <a:pt x="293" y="790"/>
                  </a:cubicBezTo>
                  <a:cubicBezTo>
                    <a:pt x="293" y="790"/>
                    <a:pt x="293" y="788"/>
                    <a:pt x="293" y="787"/>
                  </a:cubicBezTo>
                  <a:cubicBezTo>
                    <a:pt x="293" y="786"/>
                    <a:pt x="292" y="786"/>
                    <a:pt x="291" y="785"/>
                  </a:cubicBezTo>
                  <a:cubicBezTo>
                    <a:pt x="12" y="626"/>
                    <a:pt x="12" y="626"/>
                    <a:pt x="12" y="626"/>
                  </a:cubicBezTo>
                  <a:cubicBezTo>
                    <a:pt x="10" y="625"/>
                    <a:pt x="8" y="626"/>
                    <a:pt x="7" y="628"/>
                  </a:cubicBezTo>
                  <a:cubicBezTo>
                    <a:pt x="7" y="628"/>
                    <a:pt x="6" y="629"/>
                    <a:pt x="6" y="630"/>
                  </a:cubicBezTo>
                  <a:cubicBezTo>
                    <a:pt x="6" y="631"/>
                    <a:pt x="7" y="632"/>
                    <a:pt x="7" y="633"/>
                  </a:cubicBezTo>
                  <a:cubicBezTo>
                    <a:pt x="8" y="634"/>
                    <a:pt x="8" y="634"/>
                    <a:pt x="9" y="635"/>
                  </a:cubicBezTo>
                  <a:cubicBezTo>
                    <a:pt x="11" y="636"/>
                    <a:pt x="13" y="638"/>
                    <a:pt x="16" y="640"/>
                  </a:cubicBezTo>
                  <a:cubicBezTo>
                    <a:pt x="27" y="648"/>
                    <a:pt x="48" y="661"/>
                    <a:pt x="73" y="676"/>
                  </a:cubicBezTo>
                  <a:cubicBezTo>
                    <a:pt x="111" y="699"/>
                    <a:pt x="159" y="727"/>
                    <a:pt x="197" y="749"/>
                  </a:cubicBezTo>
                  <a:cubicBezTo>
                    <a:pt x="216" y="761"/>
                    <a:pt x="233" y="771"/>
                    <a:pt x="244" y="778"/>
                  </a:cubicBezTo>
                  <a:cubicBezTo>
                    <a:pt x="250" y="782"/>
                    <a:pt x="255" y="785"/>
                    <a:pt x="258" y="788"/>
                  </a:cubicBezTo>
                  <a:cubicBezTo>
                    <a:pt x="260" y="789"/>
                    <a:pt x="261" y="790"/>
                    <a:pt x="262" y="790"/>
                  </a:cubicBezTo>
                  <a:cubicBezTo>
                    <a:pt x="262" y="791"/>
                    <a:pt x="262" y="791"/>
                    <a:pt x="262" y="791"/>
                  </a:cubicBezTo>
                  <a:cubicBezTo>
                    <a:pt x="264" y="790"/>
                    <a:pt x="264" y="790"/>
                    <a:pt x="264" y="790"/>
                  </a:cubicBezTo>
                  <a:cubicBezTo>
                    <a:pt x="262" y="791"/>
                    <a:pt x="262" y="791"/>
                    <a:pt x="262" y="791"/>
                  </a:cubicBezTo>
                  <a:cubicBezTo>
                    <a:pt x="262" y="791"/>
                    <a:pt x="262" y="791"/>
                    <a:pt x="262" y="791"/>
                  </a:cubicBezTo>
                  <a:cubicBezTo>
                    <a:pt x="264" y="790"/>
                    <a:pt x="264" y="790"/>
                    <a:pt x="264" y="790"/>
                  </a:cubicBezTo>
                  <a:cubicBezTo>
                    <a:pt x="262" y="791"/>
                    <a:pt x="262" y="791"/>
                    <a:pt x="262" y="791"/>
                  </a:cubicBezTo>
                  <a:cubicBezTo>
                    <a:pt x="265" y="789"/>
                    <a:pt x="265" y="789"/>
                    <a:pt x="265" y="789"/>
                  </a:cubicBezTo>
                  <a:cubicBezTo>
                    <a:pt x="262" y="789"/>
                    <a:pt x="262" y="789"/>
                    <a:pt x="262" y="789"/>
                  </a:cubicBezTo>
                  <a:cubicBezTo>
                    <a:pt x="262" y="790"/>
                    <a:pt x="262" y="790"/>
                    <a:pt x="262" y="791"/>
                  </a:cubicBezTo>
                  <a:cubicBezTo>
                    <a:pt x="265" y="789"/>
                    <a:pt x="265" y="789"/>
                    <a:pt x="265" y="789"/>
                  </a:cubicBezTo>
                  <a:cubicBezTo>
                    <a:pt x="262" y="789"/>
                    <a:pt x="262" y="789"/>
                    <a:pt x="262" y="789"/>
                  </a:cubicBezTo>
                  <a:cubicBezTo>
                    <a:pt x="265" y="789"/>
                    <a:pt x="265" y="789"/>
                    <a:pt x="265" y="789"/>
                  </a:cubicBezTo>
                  <a:cubicBezTo>
                    <a:pt x="262" y="787"/>
                    <a:pt x="262" y="787"/>
                    <a:pt x="262" y="787"/>
                  </a:cubicBezTo>
                  <a:cubicBezTo>
                    <a:pt x="262" y="788"/>
                    <a:pt x="262" y="789"/>
                    <a:pt x="262" y="789"/>
                  </a:cubicBezTo>
                  <a:cubicBezTo>
                    <a:pt x="265" y="789"/>
                    <a:pt x="265" y="789"/>
                    <a:pt x="265" y="789"/>
                  </a:cubicBezTo>
                  <a:cubicBezTo>
                    <a:pt x="262" y="787"/>
                    <a:pt x="262" y="787"/>
                    <a:pt x="262" y="787"/>
                  </a:cubicBezTo>
                  <a:cubicBezTo>
                    <a:pt x="262" y="787"/>
                    <a:pt x="262" y="787"/>
                    <a:pt x="262" y="787"/>
                  </a:cubicBezTo>
                  <a:cubicBezTo>
                    <a:pt x="265" y="789"/>
                    <a:pt x="265" y="789"/>
                    <a:pt x="265" y="789"/>
                  </a:cubicBezTo>
                  <a:cubicBezTo>
                    <a:pt x="264" y="786"/>
                    <a:pt x="264" y="786"/>
                    <a:pt x="264" y="786"/>
                  </a:cubicBezTo>
                  <a:cubicBezTo>
                    <a:pt x="264" y="786"/>
                    <a:pt x="263" y="786"/>
                    <a:pt x="262" y="787"/>
                  </a:cubicBezTo>
                  <a:cubicBezTo>
                    <a:pt x="265" y="789"/>
                    <a:pt x="265" y="789"/>
                    <a:pt x="265" y="789"/>
                  </a:cubicBezTo>
                  <a:cubicBezTo>
                    <a:pt x="264" y="786"/>
                    <a:pt x="264" y="786"/>
                    <a:pt x="264" y="786"/>
                  </a:cubicBezTo>
                  <a:cubicBezTo>
                    <a:pt x="265" y="789"/>
                    <a:pt x="265" y="789"/>
                    <a:pt x="265" y="789"/>
                  </a:cubicBezTo>
                  <a:cubicBezTo>
                    <a:pt x="265" y="786"/>
                    <a:pt x="265" y="786"/>
                    <a:pt x="265" y="786"/>
                  </a:cubicBezTo>
                  <a:cubicBezTo>
                    <a:pt x="265" y="786"/>
                    <a:pt x="265" y="786"/>
                    <a:pt x="264" y="786"/>
                  </a:cubicBezTo>
                  <a:cubicBezTo>
                    <a:pt x="265" y="789"/>
                    <a:pt x="265" y="789"/>
                    <a:pt x="265" y="789"/>
                  </a:cubicBezTo>
                  <a:cubicBezTo>
                    <a:pt x="265" y="786"/>
                    <a:pt x="265" y="786"/>
                    <a:pt x="265" y="786"/>
                  </a:cubicBezTo>
                  <a:cubicBezTo>
                    <a:pt x="265" y="787"/>
                    <a:pt x="265" y="787"/>
                    <a:pt x="265" y="787"/>
                  </a:cubicBezTo>
                  <a:cubicBezTo>
                    <a:pt x="265" y="786"/>
                    <a:pt x="265" y="786"/>
                    <a:pt x="265" y="786"/>
                  </a:cubicBezTo>
                  <a:cubicBezTo>
                    <a:pt x="265" y="786"/>
                    <a:pt x="265" y="786"/>
                    <a:pt x="265" y="786"/>
                  </a:cubicBezTo>
                  <a:cubicBezTo>
                    <a:pt x="265" y="787"/>
                    <a:pt x="265" y="787"/>
                    <a:pt x="265" y="787"/>
                  </a:cubicBezTo>
                  <a:cubicBezTo>
                    <a:pt x="265" y="786"/>
                    <a:pt x="265" y="786"/>
                    <a:pt x="265" y="786"/>
                  </a:cubicBezTo>
                  <a:cubicBezTo>
                    <a:pt x="265" y="786"/>
                    <a:pt x="265" y="785"/>
                    <a:pt x="264" y="785"/>
                  </a:cubicBezTo>
                  <a:cubicBezTo>
                    <a:pt x="261" y="784"/>
                    <a:pt x="254" y="781"/>
                    <a:pt x="246" y="776"/>
                  </a:cubicBezTo>
                  <a:cubicBezTo>
                    <a:pt x="215" y="760"/>
                    <a:pt x="157" y="726"/>
                    <a:pt x="106" y="696"/>
                  </a:cubicBezTo>
                  <a:cubicBezTo>
                    <a:pt x="81" y="682"/>
                    <a:pt x="58" y="668"/>
                    <a:pt x="40" y="658"/>
                  </a:cubicBezTo>
                  <a:cubicBezTo>
                    <a:pt x="31" y="653"/>
                    <a:pt x="24" y="648"/>
                    <a:pt x="19" y="645"/>
                  </a:cubicBezTo>
                  <a:cubicBezTo>
                    <a:pt x="17" y="644"/>
                    <a:pt x="15" y="643"/>
                    <a:pt x="13" y="642"/>
                  </a:cubicBezTo>
                  <a:cubicBezTo>
                    <a:pt x="12" y="642"/>
                    <a:pt x="12" y="641"/>
                    <a:pt x="11" y="641"/>
                  </a:cubicBezTo>
                  <a:cubicBezTo>
                    <a:pt x="10" y="641"/>
                    <a:pt x="10" y="641"/>
                    <a:pt x="10" y="641"/>
                  </a:cubicBezTo>
                  <a:cubicBezTo>
                    <a:pt x="10" y="641"/>
                    <a:pt x="10" y="641"/>
                    <a:pt x="10" y="641"/>
                  </a:cubicBezTo>
                  <a:cubicBezTo>
                    <a:pt x="10" y="641"/>
                    <a:pt x="9" y="641"/>
                    <a:pt x="9" y="641"/>
                  </a:cubicBezTo>
                  <a:cubicBezTo>
                    <a:pt x="8" y="641"/>
                    <a:pt x="8" y="641"/>
                    <a:pt x="7" y="641"/>
                  </a:cubicBezTo>
                  <a:cubicBezTo>
                    <a:pt x="7" y="641"/>
                    <a:pt x="6" y="641"/>
                    <a:pt x="5" y="642"/>
                  </a:cubicBezTo>
                  <a:cubicBezTo>
                    <a:pt x="5" y="643"/>
                    <a:pt x="5" y="644"/>
                    <a:pt x="5" y="645"/>
                  </a:cubicBezTo>
                  <a:cubicBezTo>
                    <a:pt x="5" y="646"/>
                    <a:pt x="6" y="647"/>
                    <a:pt x="7" y="648"/>
                  </a:cubicBezTo>
                  <a:cubicBezTo>
                    <a:pt x="7" y="648"/>
                    <a:pt x="10" y="650"/>
                    <a:pt x="17" y="654"/>
                  </a:cubicBezTo>
                  <a:cubicBezTo>
                    <a:pt x="39" y="668"/>
                    <a:pt x="96" y="702"/>
                    <a:pt x="147" y="734"/>
                  </a:cubicBezTo>
                  <a:cubicBezTo>
                    <a:pt x="172" y="749"/>
                    <a:pt x="196" y="764"/>
                    <a:pt x="214" y="775"/>
                  </a:cubicBezTo>
                  <a:cubicBezTo>
                    <a:pt x="223" y="781"/>
                    <a:pt x="230" y="786"/>
                    <a:pt x="235" y="789"/>
                  </a:cubicBezTo>
                  <a:cubicBezTo>
                    <a:pt x="237" y="791"/>
                    <a:pt x="239" y="792"/>
                    <a:pt x="240" y="793"/>
                  </a:cubicBezTo>
                  <a:cubicBezTo>
                    <a:pt x="241" y="794"/>
                    <a:pt x="241" y="794"/>
                    <a:pt x="242" y="794"/>
                  </a:cubicBezTo>
                  <a:cubicBezTo>
                    <a:pt x="242" y="794"/>
                    <a:pt x="242" y="794"/>
                    <a:pt x="242" y="794"/>
                  </a:cubicBezTo>
                  <a:cubicBezTo>
                    <a:pt x="243" y="793"/>
                    <a:pt x="243" y="793"/>
                    <a:pt x="243" y="793"/>
                  </a:cubicBezTo>
                  <a:cubicBezTo>
                    <a:pt x="242" y="794"/>
                    <a:pt x="242" y="794"/>
                    <a:pt x="242" y="794"/>
                  </a:cubicBezTo>
                  <a:cubicBezTo>
                    <a:pt x="242" y="794"/>
                    <a:pt x="242" y="794"/>
                    <a:pt x="242" y="794"/>
                  </a:cubicBezTo>
                  <a:cubicBezTo>
                    <a:pt x="243" y="793"/>
                    <a:pt x="243" y="793"/>
                    <a:pt x="243" y="793"/>
                  </a:cubicBezTo>
                  <a:cubicBezTo>
                    <a:pt x="242" y="794"/>
                    <a:pt x="242" y="794"/>
                    <a:pt x="242" y="794"/>
                  </a:cubicBezTo>
                  <a:cubicBezTo>
                    <a:pt x="244" y="792"/>
                    <a:pt x="244" y="792"/>
                    <a:pt x="244" y="792"/>
                  </a:cubicBezTo>
                  <a:cubicBezTo>
                    <a:pt x="241" y="793"/>
                    <a:pt x="241" y="793"/>
                    <a:pt x="241" y="793"/>
                  </a:cubicBezTo>
                  <a:cubicBezTo>
                    <a:pt x="242" y="794"/>
                    <a:pt x="242" y="794"/>
                    <a:pt x="242" y="794"/>
                  </a:cubicBezTo>
                  <a:cubicBezTo>
                    <a:pt x="244" y="792"/>
                    <a:pt x="244" y="792"/>
                    <a:pt x="244" y="792"/>
                  </a:cubicBezTo>
                  <a:cubicBezTo>
                    <a:pt x="241" y="793"/>
                    <a:pt x="241" y="793"/>
                    <a:pt x="241" y="793"/>
                  </a:cubicBezTo>
                  <a:cubicBezTo>
                    <a:pt x="245" y="792"/>
                    <a:pt x="245" y="792"/>
                    <a:pt x="245" y="792"/>
                  </a:cubicBezTo>
                  <a:cubicBezTo>
                    <a:pt x="241" y="792"/>
                    <a:pt x="241" y="792"/>
                    <a:pt x="241" y="792"/>
                  </a:cubicBezTo>
                  <a:cubicBezTo>
                    <a:pt x="241" y="793"/>
                    <a:pt x="241" y="793"/>
                    <a:pt x="241" y="793"/>
                  </a:cubicBezTo>
                  <a:cubicBezTo>
                    <a:pt x="245" y="792"/>
                    <a:pt x="245" y="792"/>
                    <a:pt x="245" y="792"/>
                  </a:cubicBezTo>
                  <a:cubicBezTo>
                    <a:pt x="241" y="792"/>
                    <a:pt x="241" y="792"/>
                    <a:pt x="241" y="792"/>
                  </a:cubicBezTo>
                  <a:cubicBezTo>
                    <a:pt x="245" y="792"/>
                    <a:pt x="245" y="792"/>
                    <a:pt x="245" y="792"/>
                  </a:cubicBezTo>
                  <a:cubicBezTo>
                    <a:pt x="241" y="790"/>
                    <a:pt x="241" y="790"/>
                    <a:pt x="241" y="790"/>
                  </a:cubicBezTo>
                  <a:cubicBezTo>
                    <a:pt x="241" y="791"/>
                    <a:pt x="241" y="791"/>
                    <a:pt x="241" y="792"/>
                  </a:cubicBezTo>
                  <a:cubicBezTo>
                    <a:pt x="245" y="792"/>
                    <a:pt x="245" y="792"/>
                    <a:pt x="245" y="792"/>
                  </a:cubicBezTo>
                  <a:cubicBezTo>
                    <a:pt x="241" y="790"/>
                    <a:pt x="241" y="790"/>
                    <a:pt x="241" y="790"/>
                  </a:cubicBezTo>
                  <a:cubicBezTo>
                    <a:pt x="245" y="792"/>
                    <a:pt x="245" y="792"/>
                    <a:pt x="245" y="792"/>
                  </a:cubicBezTo>
                  <a:cubicBezTo>
                    <a:pt x="247" y="789"/>
                    <a:pt x="247" y="789"/>
                    <a:pt x="247" y="789"/>
                  </a:cubicBezTo>
                  <a:cubicBezTo>
                    <a:pt x="10" y="660"/>
                    <a:pt x="10" y="660"/>
                    <a:pt x="10" y="660"/>
                  </a:cubicBezTo>
                  <a:cubicBezTo>
                    <a:pt x="9" y="659"/>
                    <a:pt x="6" y="660"/>
                    <a:pt x="5" y="662"/>
                  </a:cubicBezTo>
                  <a:cubicBezTo>
                    <a:pt x="5" y="662"/>
                    <a:pt x="5" y="663"/>
                    <a:pt x="5" y="664"/>
                  </a:cubicBezTo>
                  <a:cubicBezTo>
                    <a:pt x="5" y="665"/>
                    <a:pt x="5" y="665"/>
                    <a:pt x="5" y="666"/>
                  </a:cubicBezTo>
                  <a:cubicBezTo>
                    <a:pt x="5" y="667"/>
                    <a:pt x="6" y="667"/>
                    <a:pt x="6" y="667"/>
                  </a:cubicBezTo>
                  <a:cubicBezTo>
                    <a:pt x="7" y="668"/>
                    <a:pt x="7" y="668"/>
                    <a:pt x="8" y="669"/>
                  </a:cubicBezTo>
                  <a:cubicBezTo>
                    <a:pt x="10" y="671"/>
                    <a:pt x="15" y="674"/>
                    <a:pt x="22" y="678"/>
                  </a:cubicBezTo>
                  <a:cubicBezTo>
                    <a:pt x="46" y="693"/>
                    <a:pt x="92" y="719"/>
                    <a:pt x="132" y="743"/>
                  </a:cubicBezTo>
                  <a:cubicBezTo>
                    <a:pt x="152" y="755"/>
                    <a:pt x="171" y="767"/>
                    <a:pt x="184" y="775"/>
                  </a:cubicBezTo>
                  <a:cubicBezTo>
                    <a:pt x="191" y="780"/>
                    <a:pt x="197" y="783"/>
                    <a:pt x="200" y="786"/>
                  </a:cubicBezTo>
                  <a:cubicBezTo>
                    <a:pt x="202" y="788"/>
                    <a:pt x="204" y="789"/>
                    <a:pt x="205" y="789"/>
                  </a:cubicBezTo>
                  <a:cubicBezTo>
                    <a:pt x="205" y="790"/>
                    <a:pt x="205" y="790"/>
                    <a:pt x="205" y="790"/>
                  </a:cubicBezTo>
                  <a:cubicBezTo>
                    <a:pt x="205" y="790"/>
                    <a:pt x="205" y="790"/>
                    <a:pt x="205" y="790"/>
                  </a:cubicBezTo>
                  <a:cubicBezTo>
                    <a:pt x="207" y="789"/>
                    <a:pt x="207" y="789"/>
                    <a:pt x="207" y="789"/>
                  </a:cubicBezTo>
                  <a:cubicBezTo>
                    <a:pt x="205" y="789"/>
                    <a:pt x="205" y="789"/>
                    <a:pt x="205" y="789"/>
                  </a:cubicBezTo>
                  <a:cubicBezTo>
                    <a:pt x="205" y="790"/>
                    <a:pt x="205" y="790"/>
                    <a:pt x="205" y="790"/>
                  </a:cubicBezTo>
                  <a:cubicBezTo>
                    <a:pt x="207" y="789"/>
                    <a:pt x="207" y="789"/>
                    <a:pt x="207" y="789"/>
                  </a:cubicBezTo>
                  <a:cubicBezTo>
                    <a:pt x="205" y="789"/>
                    <a:pt x="205" y="789"/>
                    <a:pt x="205" y="789"/>
                  </a:cubicBezTo>
                  <a:cubicBezTo>
                    <a:pt x="208" y="789"/>
                    <a:pt x="208" y="789"/>
                    <a:pt x="208" y="789"/>
                  </a:cubicBezTo>
                  <a:cubicBezTo>
                    <a:pt x="205" y="787"/>
                    <a:pt x="205" y="787"/>
                    <a:pt x="205" y="787"/>
                  </a:cubicBezTo>
                  <a:cubicBezTo>
                    <a:pt x="205" y="787"/>
                    <a:pt x="205" y="788"/>
                    <a:pt x="205" y="789"/>
                  </a:cubicBezTo>
                  <a:cubicBezTo>
                    <a:pt x="208" y="789"/>
                    <a:pt x="208" y="789"/>
                    <a:pt x="208" y="789"/>
                  </a:cubicBezTo>
                  <a:cubicBezTo>
                    <a:pt x="205" y="787"/>
                    <a:pt x="205" y="787"/>
                    <a:pt x="205" y="787"/>
                  </a:cubicBezTo>
                  <a:cubicBezTo>
                    <a:pt x="209" y="789"/>
                    <a:pt x="209" y="789"/>
                    <a:pt x="209" y="789"/>
                  </a:cubicBezTo>
                  <a:cubicBezTo>
                    <a:pt x="211" y="786"/>
                    <a:pt x="211" y="786"/>
                    <a:pt x="211" y="786"/>
                  </a:cubicBezTo>
                  <a:cubicBezTo>
                    <a:pt x="8" y="676"/>
                    <a:pt x="8" y="676"/>
                    <a:pt x="8" y="676"/>
                  </a:cubicBezTo>
                  <a:cubicBezTo>
                    <a:pt x="6" y="675"/>
                    <a:pt x="4" y="675"/>
                    <a:pt x="3" y="677"/>
                  </a:cubicBezTo>
                  <a:cubicBezTo>
                    <a:pt x="2" y="679"/>
                    <a:pt x="2" y="681"/>
                    <a:pt x="4" y="682"/>
                  </a:cubicBezTo>
                  <a:cubicBezTo>
                    <a:pt x="185" y="795"/>
                    <a:pt x="185" y="795"/>
                    <a:pt x="185" y="795"/>
                  </a:cubicBezTo>
                  <a:cubicBezTo>
                    <a:pt x="187" y="792"/>
                    <a:pt x="187" y="792"/>
                    <a:pt x="187" y="792"/>
                  </a:cubicBezTo>
                  <a:cubicBezTo>
                    <a:pt x="184" y="790"/>
                    <a:pt x="184" y="790"/>
                    <a:pt x="184" y="790"/>
                  </a:cubicBezTo>
                  <a:cubicBezTo>
                    <a:pt x="187" y="792"/>
                    <a:pt x="187" y="792"/>
                    <a:pt x="187" y="792"/>
                  </a:cubicBezTo>
                  <a:cubicBezTo>
                    <a:pt x="185" y="789"/>
                    <a:pt x="185" y="789"/>
                    <a:pt x="185" y="789"/>
                  </a:cubicBezTo>
                  <a:cubicBezTo>
                    <a:pt x="185" y="789"/>
                    <a:pt x="184" y="789"/>
                    <a:pt x="184" y="790"/>
                  </a:cubicBezTo>
                  <a:cubicBezTo>
                    <a:pt x="187" y="792"/>
                    <a:pt x="187" y="792"/>
                    <a:pt x="187" y="792"/>
                  </a:cubicBezTo>
                  <a:cubicBezTo>
                    <a:pt x="185" y="789"/>
                    <a:pt x="185" y="789"/>
                    <a:pt x="185" y="789"/>
                  </a:cubicBezTo>
                  <a:cubicBezTo>
                    <a:pt x="186" y="791"/>
                    <a:pt x="186" y="791"/>
                    <a:pt x="186" y="791"/>
                  </a:cubicBezTo>
                  <a:cubicBezTo>
                    <a:pt x="186" y="788"/>
                    <a:pt x="186" y="788"/>
                    <a:pt x="186" y="788"/>
                  </a:cubicBezTo>
                  <a:cubicBezTo>
                    <a:pt x="186" y="788"/>
                    <a:pt x="186" y="788"/>
                    <a:pt x="185" y="789"/>
                  </a:cubicBezTo>
                  <a:cubicBezTo>
                    <a:pt x="186" y="791"/>
                    <a:pt x="186" y="791"/>
                    <a:pt x="186" y="791"/>
                  </a:cubicBezTo>
                  <a:cubicBezTo>
                    <a:pt x="186" y="788"/>
                    <a:pt x="186" y="788"/>
                    <a:pt x="186" y="788"/>
                  </a:cubicBezTo>
                  <a:cubicBezTo>
                    <a:pt x="186" y="790"/>
                    <a:pt x="186" y="790"/>
                    <a:pt x="186" y="790"/>
                  </a:cubicBezTo>
                  <a:cubicBezTo>
                    <a:pt x="186" y="788"/>
                    <a:pt x="186" y="788"/>
                    <a:pt x="186" y="788"/>
                  </a:cubicBezTo>
                  <a:cubicBezTo>
                    <a:pt x="186" y="788"/>
                    <a:pt x="186" y="788"/>
                    <a:pt x="186" y="788"/>
                  </a:cubicBezTo>
                  <a:cubicBezTo>
                    <a:pt x="186" y="790"/>
                    <a:pt x="186" y="790"/>
                    <a:pt x="186" y="790"/>
                  </a:cubicBezTo>
                  <a:cubicBezTo>
                    <a:pt x="186" y="788"/>
                    <a:pt x="186" y="788"/>
                    <a:pt x="186" y="788"/>
                  </a:cubicBezTo>
                  <a:cubicBezTo>
                    <a:pt x="186" y="788"/>
                    <a:pt x="186" y="788"/>
                    <a:pt x="186" y="788"/>
                  </a:cubicBezTo>
                  <a:cubicBezTo>
                    <a:pt x="186" y="788"/>
                    <a:pt x="184" y="788"/>
                    <a:pt x="182" y="787"/>
                  </a:cubicBezTo>
                  <a:cubicBezTo>
                    <a:pt x="175" y="784"/>
                    <a:pt x="161" y="776"/>
                    <a:pt x="144" y="767"/>
                  </a:cubicBezTo>
                  <a:cubicBezTo>
                    <a:pt x="119" y="753"/>
                    <a:pt x="87" y="734"/>
                    <a:pt x="61" y="720"/>
                  </a:cubicBezTo>
                  <a:cubicBezTo>
                    <a:pt x="48" y="712"/>
                    <a:pt x="37" y="706"/>
                    <a:pt x="28" y="701"/>
                  </a:cubicBezTo>
                  <a:cubicBezTo>
                    <a:pt x="24" y="699"/>
                    <a:pt x="20" y="697"/>
                    <a:pt x="17" y="695"/>
                  </a:cubicBezTo>
                  <a:cubicBezTo>
                    <a:pt x="16" y="695"/>
                    <a:pt x="15" y="694"/>
                    <a:pt x="14" y="694"/>
                  </a:cubicBezTo>
                  <a:cubicBezTo>
                    <a:pt x="13" y="694"/>
                    <a:pt x="13" y="694"/>
                    <a:pt x="12" y="693"/>
                  </a:cubicBezTo>
                  <a:cubicBezTo>
                    <a:pt x="12" y="693"/>
                    <a:pt x="11" y="693"/>
                    <a:pt x="10" y="693"/>
                  </a:cubicBezTo>
                  <a:cubicBezTo>
                    <a:pt x="10" y="693"/>
                    <a:pt x="10" y="693"/>
                    <a:pt x="9" y="693"/>
                  </a:cubicBezTo>
                  <a:cubicBezTo>
                    <a:pt x="8" y="694"/>
                    <a:pt x="7" y="694"/>
                    <a:pt x="7" y="695"/>
                  </a:cubicBezTo>
                  <a:cubicBezTo>
                    <a:pt x="7" y="696"/>
                    <a:pt x="6" y="696"/>
                    <a:pt x="6" y="697"/>
                  </a:cubicBezTo>
                  <a:cubicBezTo>
                    <a:pt x="6" y="698"/>
                    <a:pt x="7" y="698"/>
                    <a:pt x="7" y="699"/>
                  </a:cubicBezTo>
                  <a:cubicBezTo>
                    <a:pt x="7" y="699"/>
                    <a:pt x="7" y="700"/>
                    <a:pt x="7" y="700"/>
                  </a:cubicBezTo>
                  <a:cubicBezTo>
                    <a:pt x="8" y="700"/>
                    <a:pt x="8" y="700"/>
                    <a:pt x="8" y="700"/>
                  </a:cubicBezTo>
                  <a:cubicBezTo>
                    <a:pt x="8" y="701"/>
                    <a:pt x="9" y="701"/>
                    <a:pt x="9" y="701"/>
                  </a:cubicBezTo>
                  <a:cubicBezTo>
                    <a:pt x="11" y="702"/>
                    <a:pt x="14" y="704"/>
                    <a:pt x="19" y="707"/>
                  </a:cubicBezTo>
                  <a:cubicBezTo>
                    <a:pt x="36" y="717"/>
                    <a:pt x="71" y="738"/>
                    <a:pt x="102" y="757"/>
                  </a:cubicBezTo>
                  <a:cubicBezTo>
                    <a:pt x="117" y="766"/>
                    <a:pt x="131" y="775"/>
                    <a:pt x="142" y="782"/>
                  </a:cubicBezTo>
                  <a:cubicBezTo>
                    <a:pt x="147" y="785"/>
                    <a:pt x="151" y="788"/>
                    <a:pt x="154" y="790"/>
                  </a:cubicBezTo>
                  <a:cubicBezTo>
                    <a:pt x="155" y="791"/>
                    <a:pt x="157" y="792"/>
                    <a:pt x="157" y="793"/>
                  </a:cubicBezTo>
                  <a:cubicBezTo>
                    <a:pt x="157" y="793"/>
                    <a:pt x="157" y="793"/>
                    <a:pt x="157" y="793"/>
                  </a:cubicBezTo>
                  <a:cubicBezTo>
                    <a:pt x="158" y="793"/>
                    <a:pt x="158" y="793"/>
                    <a:pt x="158" y="793"/>
                  </a:cubicBezTo>
                  <a:cubicBezTo>
                    <a:pt x="158" y="793"/>
                    <a:pt x="158" y="793"/>
                    <a:pt x="158" y="793"/>
                  </a:cubicBezTo>
                  <a:cubicBezTo>
                    <a:pt x="158" y="793"/>
                    <a:pt x="158" y="793"/>
                    <a:pt x="158" y="793"/>
                  </a:cubicBezTo>
                  <a:cubicBezTo>
                    <a:pt x="158" y="793"/>
                    <a:pt x="158" y="793"/>
                    <a:pt x="158" y="793"/>
                  </a:cubicBezTo>
                  <a:cubicBezTo>
                    <a:pt x="158" y="793"/>
                    <a:pt x="158" y="793"/>
                    <a:pt x="158" y="793"/>
                  </a:cubicBezTo>
                  <a:cubicBezTo>
                    <a:pt x="158" y="793"/>
                    <a:pt x="158" y="793"/>
                    <a:pt x="158" y="793"/>
                  </a:cubicBezTo>
                  <a:cubicBezTo>
                    <a:pt x="159" y="792"/>
                    <a:pt x="159" y="792"/>
                    <a:pt x="159" y="792"/>
                  </a:cubicBezTo>
                  <a:cubicBezTo>
                    <a:pt x="157" y="793"/>
                    <a:pt x="157" y="793"/>
                    <a:pt x="157" y="793"/>
                  </a:cubicBezTo>
                  <a:cubicBezTo>
                    <a:pt x="158" y="793"/>
                    <a:pt x="158" y="793"/>
                    <a:pt x="158" y="793"/>
                  </a:cubicBezTo>
                  <a:cubicBezTo>
                    <a:pt x="159" y="792"/>
                    <a:pt x="159" y="792"/>
                    <a:pt x="159" y="792"/>
                  </a:cubicBezTo>
                  <a:cubicBezTo>
                    <a:pt x="157" y="793"/>
                    <a:pt x="157" y="793"/>
                    <a:pt x="157" y="793"/>
                  </a:cubicBezTo>
                  <a:cubicBezTo>
                    <a:pt x="160" y="791"/>
                    <a:pt x="160" y="791"/>
                    <a:pt x="160" y="791"/>
                  </a:cubicBezTo>
                  <a:cubicBezTo>
                    <a:pt x="157" y="791"/>
                    <a:pt x="157" y="791"/>
                    <a:pt x="157" y="791"/>
                  </a:cubicBezTo>
                  <a:cubicBezTo>
                    <a:pt x="157" y="792"/>
                    <a:pt x="157" y="792"/>
                    <a:pt x="157" y="793"/>
                  </a:cubicBezTo>
                  <a:cubicBezTo>
                    <a:pt x="160" y="791"/>
                    <a:pt x="160" y="791"/>
                    <a:pt x="160" y="791"/>
                  </a:cubicBezTo>
                  <a:cubicBezTo>
                    <a:pt x="157" y="791"/>
                    <a:pt x="157" y="791"/>
                    <a:pt x="157" y="791"/>
                  </a:cubicBezTo>
                  <a:cubicBezTo>
                    <a:pt x="161" y="791"/>
                    <a:pt x="161" y="791"/>
                    <a:pt x="161" y="791"/>
                  </a:cubicBezTo>
                  <a:cubicBezTo>
                    <a:pt x="158" y="789"/>
                    <a:pt x="158" y="789"/>
                    <a:pt x="158" y="789"/>
                  </a:cubicBezTo>
                  <a:cubicBezTo>
                    <a:pt x="157" y="790"/>
                    <a:pt x="157" y="791"/>
                    <a:pt x="157" y="791"/>
                  </a:cubicBezTo>
                  <a:cubicBezTo>
                    <a:pt x="161" y="791"/>
                    <a:pt x="161" y="791"/>
                    <a:pt x="161" y="791"/>
                  </a:cubicBezTo>
                  <a:cubicBezTo>
                    <a:pt x="158" y="789"/>
                    <a:pt x="158" y="789"/>
                    <a:pt x="158" y="789"/>
                  </a:cubicBezTo>
                  <a:cubicBezTo>
                    <a:pt x="158" y="789"/>
                    <a:pt x="158" y="789"/>
                    <a:pt x="158" y="789"/>
                  </a:cubicBezTo>
                  <a:cubicBezTo>
                    <a:pt x="161" y="791"/>
                    <a:pt x="161" y="791"/>
                    <a:pt x="161" y="791"/>
                  </a:cubicBezTo>
                  <a:cubicBezTo>
                    <a:pt x="160" y="788"/>
                    <a:pt x="160" y="788"/>
                    <a:pt x="160" y="788"/>
                  </a:cubicBezTo>
                  <a:cubicBezTo>
                    <a:pt x="159" y="788"/>
                    <a:pt x="158" y="788"/>
                    <a:pt x="158" y="789"/>
                  </a:cubicBezTo>
                  <a:cubicBezTo>
                    <a:pt x="161" y="791"/>
                    <a:pt x="161" y="791"/>
                    <a:pt x="161" y="791"/>
                  </a:cubicBezTo>
                  <a:cubicBezTo>
                    <a:pt x="160" y="788"/>
                    <a:pt x="160" y="788"/>
                    <a:pt x="160" y="788"/>
                  </a:cubicBezTo>
                  <a:cubicBezTo>
                    <a:pt x="161" y="791"/>
                    <a:pt x="161" y="791"/>
                    <a:pt x="161" y="791"/>
                  </a:cubicBezTo>
                  <a:cubicBezTo>
                    <a:pt x="161" y="788"/>
                    <a:pt x="161" y="788"/>
                    <a:pt x="161" y="788"/>
                  </a:cubicBezTo>
                  <a:cubicBezTo>
                    <a:pt x="160" y="788"/>
                    <a:pt x="160" y="788"/>
                    <a:pt x="160" y="788"/>
                  </a:cubicBezTo>
                  <a:cubicBezTo>
                    <a:pt x="161" y="791"/>
                    <a:pt x="161" y="791"/>
                    <a:pt x="161" y="791"/>
                  </a:cubicBezTo>
                  <a:cubicBezTo>
                    <a:pt x="161" y="788"/>
                    <a:pt x="161" y="788"/>
                    <a:pt x="161" y="788"/>
                  </a:cubicBezTo>
                  <a:cubicBezTo>
                    <a:pt x="161" y="789"/>
                    <a:pt x="161" y="789"/>
                    <a:pt x="161" y="789"/>
                  </a:cubicBezTo>
                  <a:cubicBezTo>
                    <a:pt x="161" y="788"/>
                    <a:pt x="161" y="788"/>
                    <a:pt x="161" y="788"/>
                  </a:cubicBezTo>
                  <a:cubicBezTo>
                    <a:pt x="161" y="788"/>
                    <a:pt x="161" y="788"/>
                    <a:pt x="161" y="788"/>
                  </a:cubicBezTo>
                  <a:cubicBezTo>
                    <a:pt x="161" y="789"/>
                    <a:pt x="161" y="789"/>
                    <a:pt x="161" y="789"/>
                  </a:cubicBezTo>
                  <a:cubicBezTo>
                    <a:pt x="161" y="788"/>
                    <a:pt x="161" y="788"/>
                    <a:pt x="161" y="788"/>
                  </a:cubicBezTo>
                  <a:cubicBezTo>
                    <a:pt x="161" y="788"/>
                    <a:pt x="161" y="788"/>
                    <a:pt x="161" y="788"/>
                  </a:cubicBezTo>
                  <a:cubicBezTo>
                    <a:pt x="161" y="788"/>
                    <a:pt x="161" y="788"/>
                    <a:pt x="161" y="788"/>
                  </a:cubicBezTo>
                  <a:cubicBezTo>
                    <a:pt x="161" y="788"/>
                    <a:pt x="161" y="788"/>
                    <a:pt x="161" y="788"/>
                  </a:cubicBezTo>
                  <a:cubicBezTo>
                    <a:pt x="161" y="788"/>
                    <a:pt x="161" y="788"/>
                    <a:pt x="161" y="788"/>
                  </a:cubicBezTo>
                  <a:cubicBezTo>
                    <a:pt x="161" y="788"/>
                    <a:pt x="161" y="788"/>
                    <a:pt x="161" y="788"/>
                  </a:cubicBezTo>
                  <a:cubicBezTo>
                    <a:pt x="161" y="788"/>
                    <a:pt x="159" y="787"/>
                    <a:pt x="158" y="786"/>
                  </a:cubicBezTo>
                  <a:cubicBezTo>
                    <a:pt x="151" y="784"/>
                    <a:pt x="139" y="777"/>
                    <a:pt x="123" y="769"/>
                  </a:cubicBezTo>
                  <a:cubicBezTo>
                    <a:pt x="100" y="757"/>
                    <a:pt x="71" y="741"/>
                    <a:pt x="48" y="728"/>
                  </a:cubicBezTo>
                  <a:cubicBezTo>
                    <a:pt x="36" y="721"/>
                    <a:pt x="26" y="716"/>
                    <a:pt x="19" y="712"/>
                  </a:cubicBezTo>
                  <a:cubicBezTo>
                    <a:pt x="11" y="707"/>
                    <a:pt x="7" y="705"/>
                    <a:pt x="7" y="705"/>
                  </a:cubicBezTo>
                  <a:cubicBezTo>
                    <a:pt x="5" y="704"/>
                    <a:pt x="3" y="705"/>
                    <a:pt x="2" y="706"/>
                  </a:cubicBezTo>
                  <a:cubicBezTo>
                    <a:pt x="1" y="708"/>
                    <a:pt x="1" y="711"/>
                    <a:pt x="3" y="712"/>
                  </a:cubicBezTo>
                  <a:cubicBezTo>
                    <a:pt x="134" y="793"/>
                    <a:pt x="134" y="793"/>
                    <a:pt x="134" y="793"/>
                  </a:cubicBezTo>
                  <a:cubicBezTo>
                    <a:pt x="136" y="790"/>
                    <a:pt x="136" y="790"/>
                    <a:pt x="136" y="790"/>
                  </a:cubicBezTo>
                  <a:cubicBezTo>
                    <a:pt x="133" y="788"/>
                    <a:pt x="133" y="788"/>
                    <a:pt x="133" y="788"/>
                  </a:cubicBezTo>
                  <a:cubicBezTo>
                    <a:pt x="136" y="790"/>
                    <a:pt x="136" y="790"/>
                    <a:pt x="136" y="790"/>
                  </a:cubicBezTo>
                  <a:cubicBezTo>
                    <a:pt x="135" y="786"/>
                    <a:pt x="135" y="786"/>
                    <a:pt x="135" y="786"/>
                  </a:cubicBezTo>
                  <a:cubicBezTo>
                    <a:pt x="134" y="786"/>
                    <a:pt x="133" y="787"/>
                    <a:pt x="133" y="788"/>
                  </a:cubicBezTo>
                  <a:cubicBezTo>
                    <a:pt x="136" y="790"/>
                    <a:pt x="136" y="790"/>
                    <a:pt x="136" y="790"/>
                  </a:cubicBezTo>
                  <a:cubicBezTo>
                    <a:pt x="135" y="786"/>
                    <a:pt x="135" y="786"/>
                    <a:pt x="135" y="786"/>
                  </a:cubicBezTo>
                  <a:cubicBezTo>
                    <a:pt x="136" y="790"/>
                    <a:pt x="136" y="790"/>
                    <a:pt x="136" y="790"/>
                  </a:cubicBezTo>
                  <a:cubicBezTo>
                    <a:pt x="136" y="786"/>
                    <a:pt x="136" y="786"/>
                    <a:pt x="136" y="786"/>
                  </a:cubicBezTo>
                  <a:cubicBezTo>
                    <a:pt x="135" y="786"/>
                    <a:pt x="135" y="786"/>
                    <a:pt x="135" y="786"/>
                  </a:cubicBezTo>
                  <a:cubicBezTo>
                    <a:pt x="136" y="790"/>
                    <a:pt x="136" y="790"/>
                    <a:pt x="136" y="790"/>
                  </a:cubicBezTo>
                  <a:cubicBezTo>
                    <a:pt x="136" y="786"/>
                    <a:pt x="136" y="786"/>
                    <a:pt x="136" y="786"/>
                  </a:cubicBezTo>
                  <a:cubicBezTo>
                    <a:pt x="136" y="790"/>
                    <a:pt x="136" y="790"/>
                    <a:pt x="136" y="790"/>
                  </a:cubicBezTo>
                  <a:cubicBezTo>
                    <a:pt x="136" y="786"/>
                    <a:pt x="136" y="786"/>
                    <a:pt x="136" y="786"/>
                  </a:cubicBezTo>
                  <a:cubicBezTo>
                    <a:pt x="136" y="786"/>
                    <a:pt x="136" y="786"/>
                    <a:pt x="136" y="786"/>
                  </a:cubicBezTo>
                  <a:cubicBezTo>
                    <a:pt x="136" y="790"/>
                    <a:pt x="136" y="790"/>
                    <a:pt x="136" y="790"/>
                  </a:cubicBezTo>
                  <a:cubicBezTo>
                    <a:pt x="136" y="786"/>
                    <a:pt x="136" y="786"/>
                    <a:pt x="136" y="786"/>
                  </a:cubicBezTo>
                  <a:cubicBezTo>
                    <a:pt x="136" y="789"/>
                    <a:pt x="136" y="789"/>
                    <a:pt x="136" y="789"/>
                  </a:cubicBezTo>
                  <a:cubicBezTo>
                    <a:pt x="137" y="786"/>
                    <a:pt x="137" y="786"/>
                    <a:pt x="137" y="786"/>
                  </a:cubicBezTo>
                  <a:cubicBezTo>
                    <a:pt x="136" y="786"/>
                    <a:pt x="136" y="786"/>
                    <a:pt x="136" y="786"/>
                  </a:cubicBezTo>
                  <a:cubicBezTo>
                    <a:pt x="136" y="789"/>
                    <a:pt x="136" y="789"/>
                    <a:pt x="136" y="789"/>
                  </a:cubicBezTo>
                  <a:cubicBezTo>
                    <a:pt x="137" y="786"/>
                    <a:pt x="137" y="786"/>
                    <a:pt x="137" y="786"/>
                  </a:cubicBezTo>
                  <a:cubicBezTo>
                    <a:pt x="137" y="787"/>
                    <a:pt x="137" y="787"/>
                    <a:pt x="137" y="787"/>
                  </a:cubicBezTo>
                  <a:cubicBezTo>
                    <a:pt x="137" y="786"/>
                    <a:pt x="137" y="786"/>
                    <a:pt x="137" y="786"/>
                  </a:cubicBezTo>
                  <a:cubicBezTo>
                    <a:pt x="137" y="786"/>
                    <a:pt x="137" y="786"/>
                    <a:pt x="137" y="786"/>
                  </a:cubicBezTo>
                  <a:cubicBezTo>
                    <a:pt x="137" y="787"/>
                    <a:pt x="137" y="787"/>
                    <a:pt x="137" y="787"/>
                  </a:cubicBezTo>
                  <a:cubicBezTo>
                    <a:pt x="137" y="786"/>
                    <a:pt x="137" y="786"/>
                    <a:pt x="137" y="786"/>
                  </a:cubicBezTo>
                  <a:cubicBezTo>
                    <a:pt x="137" y="786"/>
                    <a:pt x="136" y="786"/>
                    <a:pt x="135" y="785"/>
                  </a:cubicBezTo>
                  <a:cubicBezTo>
                    <a:pt x="126" y="781"/>
                    <a:pt x="95" y="767"/>
                    <a:pt x="66" y="753"/>
                  </a:cubicBezTo>
                  <a:cubicBezTo>
                    <a:pt x="51" y="746"/>
                    <a:pt x="38" y="740"/>
                    <a:pt x="27" y="735"/>
                  </a:cubicBezTo>
                  <a:cubicBezTo>
                    <a:pt x="17" y="730"/>
                    <a:pt x="10" y="727"/>
                    <a:pt x="10" y="727"/>
                  </a:cubicBezTo>
                  <a:cubicBezTo>
                    <a:pt x="9" y="726"/>
                    <a:pt x="6" y="727"/>
                    <a:pt x="5" y="728"/>
                  </a:cubicBezTo>
                  <a:cubicBezTo>
                    <a:pt x="4" y="730"/>
                    <a:pt x="5" y="733"/>
                    <a:pt x="7" y="734"/>
                  </a:cubicBezTo>
                  <a:cubicBezTo>
                    <a:pt x="101" y="793"/>
                    <a:pt x="101" y="793"/>
                    <a:pt x="101" y="793"/>
                  </a:cubicBezTo>
                  <a:cubicBezTo>
                    <a:pt x="103" y="789"/>
                    <a:pt x="103" y="789"/>
                    <a:pt x="103" y="789"/>
                  </a:cubicBezTo>
                  <a:cubicBezTo>
                    <a:pt x="100" y="787"/>
                    <a:pt x="100" y="787"/>
                    <a:pt x="100" y="787"/>
                  </a:cubicBezTo>
                  <a:cubicBezTo>
                    <a:pt x="103" y="789"/>
                    <a:pt x="103" y="789"/>
                    <a:pt x="103" y="789"/>
                  </a:cubicBezTo>
                  <a:cubicBezTo>
                    <a:pt x="102" y="786"/>
                    <a:pt x="102" y="786"/>
                    <a:pt x="102" y="786"/>
                  </a:cubicBezTo>
                  <a:cubicBezTo>
                    <a:pt x="102" y="786"/>
                    <a:pt x="101" y="786"/>
                    <a:pt x="100" y="787"/>
                  </a:cubicBezTo>
                  <a:cubicBezTo>
                    <a:pt x="103" y="789"/>
                    <a:pt x="103" y="789"/>
                    <a:pt x="103" y="789"/>
                  </a:cubicBezTo>
                  <a:cubicBezTo>
                    <a:pt x="102" y="786"/>
                    <a:pt x="102" y="786"/>
                    <a:pt x="102" y="786"/>
                  </a:cubicBezTo>
                  <a:cubicBezTo>
                    <a:pt x="103" y="789"/>
                    <a:pt x="103" y="789"/>
                    <a:pt x="103" y="789"/>
                  </a:cubicBezTo>
                  <a:cubicBezTo>
                    <a:pt x="103" y="786"/>
                    <a:pt x="103" y="786"/>
                    <a:pt x="103" y="786"/>
                  </a:cubicBezTo>
                  <a:cubicBezTo>
                    <a:pt x="103" y="786"/>
                    <a:pt x="103" y="786"/>
                    <a:pt x="102" y="786"/>
                  </a:cubicBezTo>
                  <a:cubicBezTo>
                    <a:pt x="103" y="789"/>
                    <a:pt x="103" y="789"/>
                    <a:pt x="103" y="789"/>
                  </a:cubicBezTo>
                  <a:cubicBezTo>
                    <a:pt x="103" y="786"/>
                    <a:pt x="103" y="786"/>
                    <a:pt x="103" y="786"/>
                  </a:cubicBezTo>
                  <a:cubicBezTo>
                    <a:pt x="103" y="789"/>
                    <a:pt x="103" y="789"/>
                    <a:pt x="103" y="789"/>
                  </a:cubicBezTo>
                  <a:cubicBezTo>
                    <a:pt x="104" y="786"/>
                    <a:pt x="104" y="786"/>
                    <a:pt x="104" y="786"/>
                  </a:cubicBezTo>
                  <a:cubicBezTo>
                    <a:pt x="104" y="786"/>
                    <a:pt x="104" y="786"/>
                    <a:pt x="103" y="786"/>
                  </a:cubicBezTo>
                  <a:cubicBezTo>
                    <a:pt x="103" y="789"/>
                    <a:pt x="103" y="789"/>
                    <a:pt x="103" y="789"/>
                  </a:cubicBezTo>
                  <a:cubicBezTo>
                    <a:pt x="104" y="786"/>
                    <a:pt x="104" y="786"/>
                    <a:pt x="104" y="786"/>
                  </a:cubicBezTo>
                  <a:cubicBezTo>
                    <a:pt x="104" y="788"/>
                    <a:pt x="104" y="788"/>
                    <a:pt x="104" y="788"/>
                  </a:cubicBezTo>
                  <a:cubicBezTo>
                    <a:pt x="105" y="786"/>
                    <a:pt x="105" y="786"/>
                    <a:pt x="105" y="786"/>
                  </a:cubicBezTo>
                  <a:cubicBezTo>
                    <a:pt x="104" y="786"/>
                    <a:pt x="104" y="786"/>
                    <a:pt x="104" y="786"/>
                  </a:cubicBezTo>
                  <a:cubicBezTo>
                    <a:pt x="104" y="788"/>
                    <a:pt x="104" y="788"/>
                    <a:pt x="104" y="788"/>
                  </a:cubicBezTo>
                  <a:cubicBezTo>
                    <a:pt x="105" y="786"/>
                    <a:pt x="105" y="786"/>
                    <a:pt x="105" y="786"/>
                  </a:cubicBezTo>
                  <a:cubicBezTo>
                    <a:pt x="104" y="786"/>
                    <a:pt x="104" y="785"/>
                    <a:pt x="103" y="785"/>
                  </a:cubicBezTo>
                  <a:cubicBezTo>
                    <a:pt x="96" y="782"/>
                    <a:pt x="75" y="771"/>
                    <a:pt x="54" y="761"/>
                  </a:cubicBezTo>
                  <a:cubicBezTo>
                    <a:pt x="44" y="756"/>
                    <a:pt x="34" y="751"/>
                    <a:pt x="26" y="747"/>
                  </a:cubicBezTo>
                  <a:cubicBezTo>
                    <a:pt x="22" y="745"/>
                    <a:pt x="19" y="744"/>
                    <a:pt x="16" y="743"/>
                  </a:cubicBezTo>
                  <a:cubicBezTo>
                    <a:pt x="15" y="742"/>
                    <a:pt x="14" y="742"/>
                    <a:pt x="13" y="741"/>
                  </a:cubicBezTo>
                  <a:cubicBezTo>
                    <a:pt x="12" y="741"/>
                    <a:pt x="12" y="741"/>
                    <a:pt x="11" y="741"/>
                  </a:cubicBezTo>
                  <a:cubicBezTo>
                    <a:pt x="11" y="741"/>
                    <a:pt x="10" y="741"/>
                    <a:pt x="10" y="741"/>
                  </a:cubicBezTo>
                  <a:cubicBezTo>
                    <a:pt x="9" y="741"/>
                    <a:pt x="9" y="741"/>
                    <a:pt x="8" y="741"/>
                  </a:cubicBezTo>
                  <a:cubicBezTo>
                    <a:pt x="8" y="741"/>
                    <a:pt x="7" y="742"/>
                    <a:pt x="6" y="743"/>
                  </a:cubicBezTo>
                  <a:cubicBezTo>
                    <a:pt x="5" y="743"/>
                    <a:pt x="5" y="745"/>
                    <a:pt x="5" y="746"/>
                  </a:cubicBezTo>
                  <a:cubicBezTo>
                    <a:pt x="6" y="747"/>
                    <a:pt x="6" y="747"/>
                    <a:pt x="7" y="748"/>
                  </a:cubicBezTo>
                  <a:cubicBezTo>
                    <a:pt x="7" y="748"/>
                    <a:pt x="8" y="749"/>
                    <a:pt x="11" y="750"/>
                  </a:cubicBezTo>
                  <a:cubicBezTo>
                    <a:pt x="18" y="754"/>
                    <a:pt x="36" y="764"/>
                    <a:pt x="52" y="774"/>
                  </a:cubicBezTo>
                  <a:cubicBezTo>
                    <a:pt x="60" y="779"/>
                    <a:pt x="67" y="784"/>
                    <a:pt x="73" y="788"/>
                  </a:cubicBezTo>
                  <a:cubicBezTo>
                    <a:pt x="76" y="789"/>
                    <a:pt x="78" y="791"/>
                    <a:pt x="79" y="792"/>
                  </a:cubicBezTo>
                  <a:cubicBezTo>
                    <a:pt x="80" y="793"/>
                    <a:pt x="81" y="793"/>
                    <a:pt x="81" y="793"/>
                  </a:cubicBezTo>
                  <a:cubicBezTo>
                    <a:pt x="81" y="793"/>
                    <a:pt x="81" y="793"/>
                    <a:pt x="81" y="793"/>
                  </a:cubicBezTo>
                  <a:cubicBezTo>
                    <a:pt x="82" y="792"/>
                    <a:pt x="82" y="792"/>
                    <a:pt x="82" y="792"/>
                  </a:cubicBezTo>
                  <a:cubicBezTo>
                    <a:pt x="81" y="793"/>
                    <a:pt x="81" y="793"/>
                    <a:pt x="81" y="793"/>
                  </a:cubicBezTo>
                  <a:cubicBezTo>
                    <a:pt x="81" y="793"/>
                    <a:pt x="81" y="793"/>
                    <a:pt x="81" y="793"/>
                  </a:cubicBezTo>
                  <a:cubicBezTo>
                    <a:pt x="82" y="792"/>
                    <a:pt x="82" y="792"/>
                    <a:pt x="82" y="792"/>
                  </a:cubicBezTo>
                  <a:cubicBezTo>
                    <a:pt x="81" y="793"/>
                    <a:pt x="81" y="793"/>
                    <a:pt x="81" y="793"/>
                  </a:cubicBezTo>
                  <a:cubicBezTo>
                    <a:pt x="84" y="791"/>
                    <a:pt x="84" y="791"/>
                    <a:pt x="84" y="791"/>
                  </a:cubicBezTo>
                  <a:cubicBezTo>
                    <a:pt x="80" y="791"/>
                    <a:pt x="80" y="791"/>
                    <a:pt x="80" y="791"/>
                  </a:cubicBezTo>
                  <a:cubicBezTo>
                    <a:pt x="80" y="792"/>
                    <a:pt x="81" y="793"/>
                    <a:pt x="81" y="793"/>
                  </a:cubicBezTo>
                  <a:cubicBezTo>
                    <a:pt x="84" y="791"/>
                    <a:pt x="84" y="791"/>
                    <a:pt x="84" y="791"/>
                  </a:cubicBezTo>
                  <a:cubicBezTo>
                    <a:pt x="80" y="791"/>
                    <a:pt x="80" y="791"/>
                    <a:pt x="80" y="791"/>
                  </a:cubicBezTo>
                  <a:cubicBezTo>
                    <a:pt x="84" y="791"/>
                    <a:pt x="84" y="791"/>
                    <a:pt x="84" y="791"/>
                  </a:cubicBezTo>
                  <a:cubicBezTo>
                    <a:pt x="81" y="789"/>
                    <a:pt x="81" y="789"/>
                    <a:pt x="81" y="789"/>
                  </a:cubicBezTo>
                  <a:cubicBezTo>
                    <a:pt x="81" y="790"/>
                    <a:pt x="80" y="791"/>
                    <a:pt x="80" y="791"/>
                  </a:cubicBezTo>
                  <a:cubicBezTo>
                    <a:pt x="84" y="791"/>
                    <a:pt x="84" y="791"/>
                    <a:pt x="84" y="791"/>
                  </a:cubicBezTo>
                  <a:cubicBezTo>
                    <a:pt x="81" y="789"/>
                    <a:pt x="81" y="789"/>
                    <a:pt x="81" y="789"/>
                  </a:cubicBezTo>
                  <a:cubicBezTo>
                    <a:pt x="84" y="792"/>
                    <a:pt x="84" y="792"/>
                    <a:pt x="84" y="792"/>
                  </a:cubicBezTo>
                  <a:cubicBezTo>
                    <a:pt x="86" y="788"/>
                    <a:pt x="86" y="788"/>
                    <a:pt x="86" y="788"/>
                  </a:cubicBezTo>
                  <a:cubicBezTo>
                    <a:pt x="12" y="758"/>
                    <a:pt x="12" y="758"/>
                    <a:pt x="12" y="758"/>
                  </a:cubicBezTo>
                  <a:cubicBezTo>
                    <a:pt x="10" y="758"/>
                    <a:pt x="8" y="759"/>
                    <a:pt x="7" y="760"/>
                  </a:cubicBezTo>
                  <a:cubicBezTo>
                    <a:pt x="6" y="762"/>
                    <a:pt x="6" y="764"/>
                    <a:pt x="8" y="765"/>
                  </a:cubicBezTo>
                  <a:cubicBezTo>
                    <a:pt x="56" y="795"/>
                    <a:pt x="56" y="795"/>
                    <a:pt x="56" y="795"/>
                  </a:cubicBezTo>
                  <a:cubicBezTo>
                    <a:pt x="58" y="792"/>
                    <a:pt x="58" y="792"/>
                    <a:pt x="58" y="792"/>
                  </a:cubicBezTo>
                  <a:cubicBezTo>
                    <a:pt x="58" y="788"/>
                    <a:pt x="58" y="788"/>
                    <a:pt x="58" y="788"/>
                  </a:cubicBezTo>
                  <a:cubicBezTo>
                    <a:pt x="58" y="792"/>
                    <a:pt x="58" y="792"/>
                    <a:pt x="58" y="792"/>
                  </a:cubicBezTo>
                  <a:cubicBezTo>
                    <a:pt x="59" y="788"/>
                    <a:pt x="59" y="788"/>
                    <a:pt x="59" y="788"/>
                  </a:cubicBezTo>
                  <a:cubicBezTo>
                    <a:pt x="59" y="788"/>
                    <a:pt x="58" y="788"/>
                    <a:pt x="58" y="788"/>
                  </a:cubicBezTo>
                  <a:cubicBezTo>
                    <a:pt x="58" y="792"/>
                    <a:pt x="58" y="792"/>
                    <a:pt x="58" y="792"/>
                  </a:cubicBezTo>
                  <a:cubicBezTo>
                    <a:pt x="59" y="788"/>
                    <a:pt x="59" y="788"/>
                    <a:pt x="59" y="788"/>
                  </a:cubicBezTo>
                  <a:cubicBezTo>
                    <a:pt x="58" y="792"/>
                    <a:pt x="58" y="792"/>
                    <a:pt x="58" y="792"/>
                  </a:cubicBezTo>
                  <a:cubicBezTo>
                    <a:pt x="59" y="788"/>
                    <a:pt x="59" y="788"/>
                    <a:pt x="59" y="788"/>
                  </a:cubicBezTo>
                  <a:cubicBezTo>
                    <a:pt x="59" y="788"/>
                    <a:pt x="59" y="788"/>
                    <a:pt x="59" y="788"/>
                  </a:cubicBezTo>
                  <a:cubicBezTo>
                    <a:pt x="58" y="792"/>
                    <a:pt x="58" y="792"/>
                    <a:pt x="58" y="792"/>
                  </a:cubicBezTo>
                  <a:cubicBezTo>
                    <a:pt x="59" y="788"/>
                    <a:pt x="59" y="788"/>
                    <a:pt x="59" y="788"/>
                  </a:cubicBezTo>
                  <a:cubicBezTo>
                    <a:pt x="58" y="791"/>
                    <a:pt x="58" y="791"/>
                    <a:pt x="58" y="791"/>
                  </a:cubicBezTo>
                  <a:cubicBezTo>
                    <a:pt x="59" y="788"/>
                    <a:pt x="59" y="788"/>
                    <a:pt x="59" y="788"/>
                  </a:cubicBezTo>
                  <a:cubicBezTo>
                    <a:pt x="59" y="788"/>
                    <a:pt x="59" y="788"/>
                    <a:pt x="59" y="788"/>
                  </a:cubicBezTo>
                  <a:cubicBezTo>
                    <a:pt x="58" y="791"/>
                    <a:pt x="58" y="791"/>
                    <a:pt x="58" y="791"/>
                  </a:cubicBezTo>
                  <a:cubicBezTo>
                    <a:pt x="59" y="788"/>
                    <a:pt x="59" y="788"/>
                    <a:pt x="59" y="788"/>
                  </a:cubicBezTo>
                  <a:cubicBezTo>
                    <a:pt x="59" y="789"/>
                    <a:pt x="59" y="789"/>
                    <a:pt x="59" y="789"/>
                  </a:cubicBezTo>
                  <a:cubicBezTo>
                    <a:pt x="59" y="788"/>
                    <a:pt x="59" y="788"/>
                    <a:pt x="59" y="788"/>
                  </a:cubicBezTo>
                  <a:cubicBezTo>
                    <a:pt x="59" y="788"/>
                    <a:pt x="59" y="788"/>
                    <a:pt x="59" y="788"/>
                  </a:cubicBezTo>
                  <a:cubicBezTo>
                    <a:pt x="59" y="789"/>
                    <a:pt x="59" y="789"/>
                    <a:pt x="59" y="789"/>
                  </a:cubicBezTo>
                  <a:cubicBezTo>
                    <a:pt x="59" y="788"/>
                    <a:pt x="59" y="788"/>
                    <a:pt x="59" y="788"/>
                  </a:cubicBezTo>
                  <a:cubicBezTo>
                    <a:pt x="59" y="788"/>
                    <a:pt x="56" y="787"/>
                    <a:pt x="52" y="785"/>
                  </a:cubicBezTo>
                  <a:cubicBezTo>
                    <a:pt x="45" y="783"/>
                    <a:pt x="36" y="779"/>
                    <a:pt x="28" y="776"/>
                  </a:cubicBezTo>
                  <a:cubicBezTo>
                    <a:pt x="24" y="775"/>
                    <a:pt x="20" y="773"/>
                    <a:pt x="17" y="772"/>
                  </a:cubicBezTo>
                  <a:cubicBezTo>
                    <a:pt x="16" y="772"/>
                    <a:pt x="14" y="771"/>
                    <a:pt x="13" y="771"/>
                  </a:cubicBezTo>
                  <a:cubicBezTo>
                    <a:pt x="13" y="771"/>
                    <a:pt x="12" y="771"/>
                    <a:pt x="12" y="771"/>
                  </a:cubicBezTo>
                  <a:cubicBezTo>
                    <a:pt x="11" y="771"/>
                    <a:pt x="11" y="771"/>
                    <a:pt x="10" y="771"/>
                  </a:cubicBezTo>
                  <a:cubicBezTo>
                    <a:pt x="10" y="771"/>
                    <a:pt x="10" y="771"/>
                    <a:pt x="9" y="771"/>
                  </a:cubicBezTo>
                  <a:cubicBezTo>
                    <a:pt x="9" y="771"/>
                    <a:pt x="8" y="771"/>
                    <a:pt x="8" y="771"/>
                  </a:cubicBezTo>
                  <a:cubicBezTo>
                    <a:pt x="8" y="771"/>
                    <a:pt x="7" y="772"/>
                    <a:pt x="7" y="772"/>
                  </a:cubicBezTo>
                  <a:cubicBezTo>
                    <a:pt x="5" y="774"/>
                    <a:pt x="6" y="777"/>
                    <a:pt x="8" y="778"/>
                  </a:cubicBezTo>
                  <a:cubicBezTo>
                    <a:pt x="21" y="786"/>
                    <a:pt x="21" y="786"/>
                    <a:pt x="21" y="786"/>
                  </a:cubicBezTo>
                  <a:cubicBezTo>
                    <a:pt x="8" y="785"/>
                    <a:pt x="8" y="785"/>
                    <a:pt x="8" y="785"/>
                  </a:cubicBezTo>
                  <a:cubicBezTo>
                    <a:pt x="6" y="785"/>
                    <a:pt x="5" y="786"/>
                    <a:pt x="4" y="788"/>
                  </a:cubicBezTo>
                  <a:cubicBezTo>
                    <a:pt x="4" y="789"/>
                    <a:pt x="4" y="791"/>
                    <a:pt x="6" y="792"/>
                  </a:cubicBezTo>
                  <a:cubicBezTo>
                    <a:pt x="8" y="793"/>
                    <a:pt x="8" y="793"/>
                    <a:pt x="8" y="793"/>
                  </a:cubicBezTo>
                  <a:cubicBezTo>
                    <a:pt x="10" y="795"/>
                    <a:pt x="12" y="794"/>
                    <a:pt x="13" y="792"/>
                  </a:cubicBezTo>
                  <a:cubicBezTo>
                    <a:pt x="14" y="790"/>
                    <a:pt x="14" y="788"/>
                    <a:pt x="12" y="78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7" name="Freeform 560"/>
            <p:cNvSpPr/>
            <p:nvPr/>
          </p:nvSpPr>
          <p:spPr bwMode="auto">
            <a:xfrm>
              <a:off x="7926388" y="3065463"/>
              <a:ext cx="785813" cy="785813"/>
            </a:xfrm>
            <a:custGeom>
              <a:avLst/>
              <a:gdLst>
                <a:gd name="T0" fmla="*/ 13 w 793"/>
                <a:gd name="T1" fmla="*/ 772 h 792"/>
                <a:gd name="T2" fmla="*/ 16 w 793"/>
                <a:gd name="T3" fmla="*/ 741 h 792"/>
                <a:gd name="T4" fmla="*/ 16 w 793"/>
                <a:gd name="T5" fmla="*/ 673 h 792"/>
                <a:gd name="T6" fmla="*/ 15 w 793"/>
                <a:gd name="T7" fmla="*/ 594 h 792"/>
                <a:gd name="T8" fmla="*/ 12 w 793"/>
                <a:gd name="T9" fmla="*/ 491 h 792"/>
                <a:gd name="T10" fmla="*/ 14 w 793"/>
                <a:gd name="T11" fmla="*/ 397 h 792"/>
                <a:gd name="T12" fmla="*/ 11 w 793"/>
                <a:gd name="T13" fmla="*/ 296 h 792"/>
                <a:gd name="T14" fmla="*/ 10 w 793"/>
                <a:gd name="T15" fmla="*/ 237 h 792"/>
                <a:gd name="T16" fmla="*/ 16 w 793"/>
                <a:gd name="T17" fmla="*/ 159 h 792"/>
                <a:gd name="T18" fmla="*/ 11 w 793"/>
                <a:gd name="T19" fmla="*/ 85 h 792"/>
                <a:gd name="T20" fmla="*/ 10 w 793"/>
                <a:gd name="T21" fmla="*/ 12 h 792"/>
                <a:gd name="T22" fmla="*/ 37 w 793"/>
                <a:gd name="T23" fmla="*/ 4 h 792"/>
                <a:gd name="T24" fmla="*/ 64 w 793"/>
                <a:gd name="T25" fmla="*/ 9 h 792"/>
                <a:gd name="T26" fmla="*/ 120 w 793"/>
                <a:gd name="T27" fmla="*/ 5 h 792"/>
                <a:gd name="T28" fmla="*/ 167 w 793"/>
                <a:gd name="T29" fmla="*/ 4 h 792"/>
                <a:gd name="T30" fmla="*/ 207 w 793"/>
                <a:gd name="T31" fmla="*/ 7 h 792"/>
                <a:gd name="T32" fmla="*/ 261 w 793"/>
                <a:gd name="T33" fmla="*/ 12 h 792"/>
                <a:gd name="T34" fmla="*/ 265 w 793"/>
                <a:gd name="T35" fmla="*/ 10 h 792"/>
                <a:gd name="T36" fmla="*/ 312 w 793"/>
                <a:gd name="T37" fmla="*/ 5 h 792"/>
                <a:gd name="T38" fmla="*/ 343 w 793"/>
                <a:gd name="T39" fmla="*/ 8 h 792"/>
                <a:gd name="T40" fmla="*/ 417 w 793"/>
                <a:gd name="T41" fmla="*/ 11 h 792"/>
                <a:gd name="T42" fmla="*/ 443 w 793"/>
                <a:gd name="T43" fmla="*/ 6 h 792"/>
                <a:gd name="T44" fmla="*/ 495 w 793"/>
                <a:gd name="T45" fmla="*/ 11 h 792"/>
                <a:gd name="T46" fmla="*/ 554 w 793"/>
                <a:gd name="T47" fmla="*/ 8 h 792"/>
                <a:gd name="T48" fmla="*/ 604 w 793"/>
                <a:gd name="T49" fmla="*/ 8 h 792"/>
                <a:gd name="T50" fmla="*/ 637 w 793"/>
                <a:gd name="T51" fmla="*/ 13 h 792"/>
                <a:gd name="T52" fmla="*/ 659 w 793"/>
                <a:gd name="T53" fmla="*/ 6 h 792"/>
                <a:gd name="T54" fmla="*/ 716 w 793"/>
                <a:gd name="T55" fmla="*/ 13 h 792"/>
                <a:gd name="T56" fmla="*/ 756 w 793"/>
                <a:gd name="T57" fmla="*/ 6 h 792"/>
                <a:gd name="T58" fmla="*/ 781 w 793"/>
                <a:gd name="T59" fmla="*/ 3 h 792"/>
                <a:gd name="T60" fmla="*/ 738 w 793"/>
                <a:gd name="T61" fmla="*/ 6 h 792"/>
                <a:gd name="T62" fmla="*/ 694 w 793"/>
                <a:gd name="T63" fmla="*/ 3 h 792"/>
                <a:gd name="T64" fmla="*/ 675 w 793"/>
                <a:gd name="T65" fmla="*/ 3 h 792"/>
                <a:gd name="T66" fmla="*/ 636 w 793"/>
                <a:gd name="T67" fmla="*/ 9 h 792"/>
                <a:gd name="T68" fmla="*/ 599 w 793"/>
                <a:gd name="T69" fmla="*/ 2 h 792"/>
                <a:gd name="T70" fmla="*/ 586 w 793"/>
                <a:gd name="T71" fmla="*/ 3 h 792"/>
                <a:gd name="T72" fmla="*/ 519 w 793"/>
                <a:gd name="T73" fmla="*/ 5 h 792"/>
                <a:gd name="T74" fmla="*/ 445 w 793"/>
                <a:gd name="T75" fmla="*/ 7 h 792"/>
                <a:gd name="T76" fmla="*/ 422 w 793"/>
                <a:gd name="T77" fmla="*/ 11 h 792"/>
                <a:gd name="T78" fmla="*/ 390 w 793"/>
                <a:gd name="T79" fmla="*/ 8 h 792"/>
                <a:gd name="T80" fmla="*/ 366 w 793"/>
                <a:gd name="T81" fmla="*/ 5 h 792"/>
                <a:gd name="T82" fmla="*/ 339 w 793"/>
                <a:gd name="T83" fmla="*/ 5 h 792"/>
                <a:gd name="T84" fmla="*/ 265 w 793"/>
                <a:gd name="T85" fmla="*/ 2 h 792"/>
                <a:gd name="T86" fmla="*/ 268 w 793"/>
                <a:gd name="T87" fmla="*/ 5 h 792"/>
                <a:gd name="T88" fmla="*/ 240 w 793"/>
                <a:gd name="T89" fmla="*/ 4 h 792"/>
                <a:gd name="T90" fmla="*/ 189 w 793"/>
                <a:gd name="T91" fmla="*/ 5 h 792"/>
                <a:gd name="T92" fmla="*/ 126 w 793"/>
                <a:gd name="T93" fmla="*/ 9 h 792"/>
                <a:gd name="T94" fmla="*/ 96 w 793"/>
                <a:gd name="T95" fmla="*/ 4 h 792"/>
                <a:gd name="T96" fmla="*/ 36 w 793"/>
                <a:gd name="T97" fmla="*/ 8 h 792"/>
                <a:gd name="T98" fmla="*/ 10 w 793"/>
                <a:gd name="T99" fmla="*/ 10 h 792"/>
                <a:gd name="T100" fmla="*/ 8 w 793"/>
                <a:gd name="T101" fmla="*/ 108 h 792"/>
                <a:gd name="T102" fmla="*/ 9 w 793"/>
                <a:gd name="T103" fmla="*/ 156 h 792"/>
                <a:gd name="T104" fmla="*/ 10 w 793"/>
                <a:gd name="T105" fmla="*/ 192 h 792"/>
                <a:gd name="T106" fmla="*/ 3 w 793"/>
                <a:gd name="T107" fmla="*/ 274 h 792"/>
                <a:gd name="T108" fmla="*/ 3 w 793"/>
                <a:gd name="T109" fmla="*/ 314 h 792"/>
                <a:gd name="T110" fmla="*/ 9 w 793"/>
                <a:gd name="T111" fmla="*/ 415 h 792"/>
                <a:gd name="T112" fmla="*/ 10 w 793"/>
                <a:gd name="T113" fmla="*/ 513 h 792"/>
                <a:gd name="T114" fmla="*/ 9 w 793"/>
                <a:gd name="T115" fmla="*/ 624 h 792"/>
                <a:gd name="T116" fmla="*/ 1 w 793"/>
                <a:gd name="T117" fmla="*/ 647 h 792"/>
                <a:gd name="T118" fmla="*/ 9 w 793"/>
                <a:gd name="T119" fmla="*/ 739 h 792"/>
                <a:gd name="T120" fmla="*/ 5 w 793"/>
                <a:gd name="T121" fmla="*/ 754 h 792"/>
                <a:gd name="T122" fmla="*/ 6 w 793"/>
                <a:gd name="T123" fmla="*/ 768 h 792"/>
                <a:gd name="T124" fmla="*/ 6 w 793"/>
                <a:gd name="T125" fmla="*/ 789 h 7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93" h="792">
                  <a:moveTo>
                    <a:pt x="13" y="784"/>
                  </a:moveTo>
                  <a:cubicBezTo>
                    <a:pt x="10" y="782"/>
                    <a:pt x="10" y="782"/>
                    <a:pt x="10" y="782"/>
                  </a:cubicBezTo>
                  <a:cubicBezTo>
                    <a:pt x="8" y="786"/>
                    <a:pt x="8" y="786"/>
                    <a:pt x="8" y="786"/>
                  </a:cubicBezTo>
                  <a:cubicBezTo>
                    <a:pt x="11" y="788"/>
                    <a:pt x="11" y="788"/>
                    <a:pt x="11" y="788"/>
                  </a:cubicBezTo>
                  <a:cubicBezTo>
                    <a:pt x="11" y="787"/>
                    <a:pt x="11" y="787"/>
                    <a:pt x="11" y="787"/>
                  </a:cubicBezTo>
                  <a:cubicBezTo>
                    <a:pt x="12" y="786"/>
                    <a:pt x="12" y="786"/>
                    <a:pt x="12" y="786"/>
                  </a:cubicBezTo>
                  <a:cubicBezTo>
                    <a:pt x="12" y="786"/>
                    <a:pt x="12" y="785"/>
                    <a:pt x="12" y="785"/>
                  </a:cubicBezTo>
                  <a:cubicBezTo>
                    <a:pt x="12" y="783"/>
                    <a:pt x="12" y="779"/>
                    <a:pt x="13" y="776"/>
                  </a:cubicBezTo>
                  <a:cubicBezTo>
                    <a:pt x="13" y="775"/>
                    <a:pt x="13" y="773"/>
                    <a:pt x="13" y="772"/>
                  </a:cubicBezTo>
                  <a:cubicBezTo>
                    <a:pt x="13" y="771"/>
                    <a:pt x="13" y="771"/>
                    <a:pt x="14" y="771"/>
                  </a:cubicBezTo>
                  <a:cubicBezTo>
                    <a:pt x="14" y="770"/>
                    <a:pt x="14" y="770"/>
                    <a:pt x="14" y="770"/>
                  </a:cubicBezTo>
                  <a:cubicBezTo>
                    <a:pt x="12" y="770"/>
                    <a:pt x="12" y="770"/>
                    <a:pt x="12" y="770"/>
                  </a:cubicBezTo>
                  <a:cubicBezTo>
                    <a:pt x="14" y="771"/>
                    <a:pt x="14" y="771"/>
                    <a:pt x="14" y="771"/>
                  </a:cubicBezTo>
                  <a:cubicBezTo>
                    <a:pt x="14" y="770"/>
                    <a:pt x="14" y="770"/>
                    <a:pt x="14" y="770"/>
                  </a:cubicBezTo>
                  <a:cubicBezTo>
                    <a:pt x="12" y="770"/>
                    <a:pt x="12" y="770"/>
                    <a:pt x="12" y="770"/>
                  </a:cubicBezTo>
                  <a:cubicBezTo>
                    <a:pt x="14" y="771"/>
                    <a:pt x="14" y="771"/>
                    <a:pt x="14" y="771"/>
                  </a:cubicBezTo>
                  <a:cubicBezTo>
                    <a:pt x="10" y="770"/>
                    <a:pt x="10" y="770"/>
                    <a:pt x="10" y="770"/>
                  </a:cubicBezTo>
                  <a:cubicBezTo>
                    <a:pt x="13" y="771"/>
                    <a:pt x="13" y="771"/>
                    <a:pt x="13" y="771"/>
                  </a:cubicBezTo>
                  <a:cubicBezTo>
                    <a:pt x="14" y="771"/>
                    <a:pt x="14" y="771"/>
                    <a:pt x="14" y="771"/>
                  </a:cubicBezTo>
                  <a:cubicBezTo>
                    <a:pt x="10" y="770"/>
                    <a:pt x="10" y="770"/>
                    <a:pt x="10" y="770"/>
                  </a:cubicBezTo>
                  <a:cubicBezTo>
                    <a:pt x="13" y="771"/>
                    <a:pt x="13" y="771"/>
                    <a:pt x="13" y="771"/>
                  </a:cubicBezTo>
                  <a:cubicBezTo>
                    <a:pt x="10" y="770"/>
                    <a:pt x="10" y="770"/>
                    <a:pt x="10" y="770"/>
                  </a:cubicBezTo>
                  <a:cubicBezTo>
                    <a:pt x="13" y="772"/>
                    <a:pt x="13" y="772"/>
                    <a:pt x="13" y="772"/>
                  </a:cubicBezTo>
                  <a:cubicBezTo>
                    <a:pt x="13" y="771"/>
                    <a:pt x="13" y="771"/>
                    <a:pt x="13" y="771"/>
                  </a:cubicBezTo>
                  <a:cubicBezTo>
                    <a:pt x="10" y="770"/>
                    <a:pt x="10" y="770"/>
                    <a:pt x="10" y="770"/>
                  </a:cubicBezTo>
                  <a:cubicBezTo>
                    <a:pt x="13" y="772"/>
                    <a:pt x="13" y="772"/>
                    <a:pt x="13" y="772"/>
                  </a:cubicBezTo>
                  <a:cubicBezTo>
                    <a:pt x="14" y="771"/>
                    <a:pt x="14" y="770"/>
                    <a:pt x="14" y="769"/>
                  </a:cubicBezTo>
                  <a:cubicBezTo>
                    <a:pt x="13" y="768"/>
                    <a:pt x="13" y="767"/>
                    <a:pt x="12" y="766"/>
                  </a:cubicBezTo>
                  <a:cubicBezTo>
                    <a:pt x="10" y="765"/>
                    <a:pt x="10" y="765"/>
                    <a:pt x="10" y="765"/>
                  </a:cubicBezTo>
                  <a:cubicBezTo>
                    <a:pt x="8" y="768"/>
                    <a:pt x="8" y="768"/>
                    <a:pt x="8" y="768"/>
                  </a:cubicBezTo>
                  <a:cubicBezTo>
                    <a:pt x="12" y="769"/>
                    <a:pt x="12" y="769"/>
                    <a:pt x="12" y="769"/>
                  </a:cubicBezTo>
                  <a:cubicBezTo>
                    <a:pt x="14" y="758"/>
                    <a:pt x="14" y="758"/>
                    <a:pt x="14" y="758"/>
                  </a:cubicBezTo>
                  <a:cubicBezTo>
                    <a:pt x="15" y="756"/>
                    <a:pt x="14" y="754"/>
                    <a:pt x="13" y="754"/>
                  </a:cubicBezTo>
                  <a:cubicBezTo>
                    <a:pt x="11" y="752"/>
                    <a:pt x="11" y="752"/>
                    <a:pt x="11" y="752"/>
                  </a:cubicBezTo>
                  <a:cubicBezTo>
                    <a:pt x="9" y="756"/>
                    <a:pt x="9" y="756"/>
                    <a:pt x="9" y="756"/>
                  </a:cubicBezTo>
                  <a:cubicBezTo>
                    <a:pt x="12" y="757"/>
                    <a:pt x="12" y="757"/>
                    <a:pt x="12" y="757"/>
                  </a:cubicBezTo>
                  <a:cubicBezTo>
                    <a:pt x="12" y="757"/>
                    <a:pt x="12" y="757"/>
                    <a:pt x="12" y="757"/>
                  </a:cubicBezTo>
                  <a:cubicBezTo>
                    <a:pt x="12" y="757"/>
                    <a:pt x="12" y="757"/>
                    <a:pt x="12" y="757"/>
                  </a:cubicBezTo>
                  <a:cubicBezTo>
                    <a:pt x="12" y="756"/>
                    <a:pt x="12" y="756"/>
                    <a:pt x="12" y="756"/>
                  </a:cubicBezTo>
                  <a:cubicBezTo>
                    <a:pt x="13" y="756"/>
                    <a:pt x="14" y="752"/>
                    <a:pt x="14" y="748"/>
                  </a:cubicBezTo>
                  <a:cubicBezTo>
                    <a:pt x="15" y="746"/>
                    <a:pt x="15" y="745"/>
                    <a:pt x="16" y="743"/>
                  </a:cubicBezTo>
                  <a:cubicBezTo>
                    <a:pt x="16" y="742"/>
                    <a:pt x="16" y="742"/>
                    <a:pt x="16" y="741"/>
                  </a:cubicBezTo>
                  <a:cubicBezTo>
                    <a:pt x="16" y="741"/>
                    <a:pt x="16" y="741"/>
                    <a:pt x="16" y="741"/>
                  </a:cubicBezTo>
                  <a:cubicBezTo>
                    <a:pt x="16" y="741"/>
                    <a:pt x="16" y="741"/>
                    <a:pt x="16" y="741"/>
                  </a:cubicBezTo>
                  <a:cubicBezTo>
                    <a:pt x="15" y="740"/>
                    <a:pt x="15" y="740"/>
                    <a:pt x="15" y="740"/>
                  </a:cubicBezTo>
                  <a:cubicBezTo>
                    <a:pt x="16" y="741"/>
                    <a:pt x="16" y="741"/>
                    <a:pt x="16" y="741"/>
                  </a:cubicBezTo>
                  <a:cubicBezTo>
                    <a:pt x="16" y="741"/>
                    <a:pt x="16" y="741"/>
                    <a:pt x="16" y="741"/>
                  </a:cubicBezTo>
                  <a:cubicBezTo>
                    <a:pt x="15" y="740"/>
                    <a:pt x="15" y="740"/>
                    <a:pt x="15" y="740"/>
                  </a:cubicBezTo>
                  <a:cubicBezTo>
                    <a:pt x="16" y="741"/>
                    <a:pt x="16" y="741"/>
                    <a:pt x="16" y="741"/>
                  </a:cubicBezTo>
                  <a:cubicBezTo>
                    <a:pt x="13" y="740"/>
                    <a:pt x="13" y="740"/>
                    <a:pt x="13" y="740"/>
                  </a:cubicBezTo>
                  <a:cubicBezTo>
                    <a:pt x="16" y="742"/>
                    <a:pt x="16" y="742"/>
                    <a:pt x="16" y="742"/>
                  </a:cubicBezTo>
                  <a:cubicBezTo>
                    <a:pt x="16" y="741"/>
                    <a:pt x="16" y="741"/>
                    <a:pt x="16" y="741"/>
                  </a:cubicBezTo>
                  <a:cubicBezTo>
                    <a:pt x="13" y="740"/>
                    <a:pt x="13" y="740"/>
                    <a:pt x="13" y="740"/>
                  </a:cubicBezTo>
                  <a:cubicBezTo>
                    <a:pt x="16" y="742"/>
                    <a:pt x="16" y="742"/>
                    <a:pt x="16" y="742"/>
                  </a:cubicBezTo>
                  <a:cubicBezTo>
                    <a:pt x="17" y="741"/>
                    <a:pt x="17" y="740"/>
                    <a:pt x="16" y="739"/>
                  </a:cubicBezTo>
                  <a:cubicBezTo>
                    <a:pt x="16" y="738"/>
                    <a:pt x="16" y="737"/>
                    <a:pt x="15" y="736"/>
                  </a:cubicBezTo>
                  <a:cubicBezTo>
                    <a:pt x="13" y="735"/>
                    <a:pt x="13" y="735"/>
                    <a:pt x="13" y="735"/>
                  </a:cubicBezTo>
                  <a:cubicBezTo>
                    <a:pt x="14" y="718"/>
                    <a:pt x="14" y="718"/>
                    <a:pt x="14" y="718"/>
                  </a:cubicBezTo>
                  <a:cubicBezTo>
                    <a:pt x="14" y="717"/>
                    <a:pt x="13" y="715"/>
                    <a:pt x="12" y="715"/>
                  </a:cubicBezTo>
                  <a:cubicBezTo>
                    <a:pt x="11" y="714"/>
                    <a:pt x="11" y="714"/>
                    <a:pt x="11" y="714"/>
                  </a:cubicBezTo>
                  <a:cubicBezTo>
                    <a:pt x="14" y="703"/>
                    <a:pt x="14" y="703"/>
                    <a:pt x="14" y="703"/>
                  </a:cubicBezTo>
                  <a:cubicBezTo>
                    <a:pt x="14" y="702"/>
                    <a:pt x="13" y="700"/>
                    <a:pt x="12" y="699"/>
                  </a:cubicBezTo>
                  <a:cubicBezTo>
                    <a:pt x="10" y="698"/>
                    <a:pt x="10" y="698"/>
                    <a:pt x="10" y="698"/>
                  </a:cubicBezTo>
                  <a:cubicBezTo>
                    <a:pt x="8" y="701"/>
                    <a:pt x="8" y="701"/>
                    <a:pt x="8" y="701"/>
                  </a:cubicBezTo>
                  <a:cubicBezTo>
                    <a:pt x="12" y="702"/>
                    <a:pt x="12" y="702"/>
                    <a:pt x="12" y="702"/>
                  </a:cubicBezTo>
                  <a:cubicBezTo>
                    <a:pt x="15" y="689"/>
                    <a:pt x="15" y="689"/>
                    <a:pt x="15" y="689"/>
                  </a:cubicBezTo>
                  <a:cubicBezTo>
                    <a:pt x="16" y="687"/>
                    <a:pt x="15" y="686"/>
                    <a:pt x="14" y="685"/>
                  </a:cubicBezTo>
                  <a:cubicBezTo>
                    <a:pt x="11" y="683"/>
                    <a:pt x="11" y="683"/>
                    <a:pt x="11" y="683"/>
                  </a:cubicBezTo>
                  <a:cubicBezTo>
                    <a:pt x="16" y="673"/>
                    <a:pt x="16" y="673"/>
                    <a:pt x="16" y="673"/>
                  </a:cubicBezTo>
                  <a:cubicBezTo>
                    <a:pt x="17" y="671"/>
                    <a:pt x="16" y="669"/>
                    <a:pt x="15" y="668"/>
                  </a:cubicBezTo>
                  <a:cubicBezTo>
                    <a:pt x="11" y="665"/>
                    <a:pt x="11" y="665"/>
                    <a:pt x="11" y="665"/>
                  </a:cubicBezTo>
                  <a:cubicBezTo>
                    <a:pt x="12" y="650"/>
                    <a:pt x="12" y="650"/>
                    <a:pt x="12" y="650"/>
                  </a:cubicBezTo>
                  <a:cubicBezTo>
                    <a:pt x="12" y="649"/>
                    <a:pt x="12" y="647"/>
                    <a:pt x="10" y="647"/>
                  </a:cubicBezTo>
                  <a:cubicBezTo>
                    <a:pt x="9" y="646"/>
                    <a:pt x="9" y="646"/>
                    <a:pt x="9" y="646"/>
                  </a:cubicBezTo>
                  <a:cubicBezTo>
                    <a:pt x="11" y="634"/>
                    <a:pt x="11" y="634"/>
                    <a:pt x="11" y="634"/>
                  </a:cubicBezTo>
                  <a:cubicBezTo>
                    <a:pt x="11" y="633"/>
                    <a:pt x="10" y="631"/>
                    <a:pt x="9" y="630"/>
                  </a:cubicBezTo>
                  <a:cubicBezTo>
                    <a:pt x="9" y="630"/>
                    <a:pt x="9" y="630"/>
                    <a:pt x="9" y="630"/>
                  </a:cubicBezTo>
                  <a:cubicBezTo>
                    <a:pt x="7" y="634"/>
                    <a:pt x="7" y="634"/>
                    <a:pt x="7" y="634"/>
                  </a:cubicBezTo>
                  <a:cubicBezTo>
                    <a:pt x="10" y="636"/>
                    <a:pt x="10" y="636"/>
                    <a:pt x="10" y="636"/>
                  </a:cubicBezTo>
                  <a:cubicBezTo>
                    <a:pt x="10" y="635"/>
                    <a:pt x="10" y="635"/>
                    <a:pt x="10" y="635"/>
                  </a:cubicBezTo>
                  <a:cubicBezTo>
                    <a:pt x="10" y="635"/>
                    <a:pt x="10" y="635"/>
                    <a:pt x="11" y="634"/>
                  </a:cubicBezTo>
                  <a:cubicBezTo>
                    <a:pt x="12" y="631"/>
                    <a:pt x="15" y="623"/>
                    <a:pt x="15" y="623"/>
                  </a:cubicBezTo>
                  <a:cubicBezTo>
                    <a:pt x="16" y="621"/>
                    <a:pt x="15" y="619"/>
                    <a:pt x="14" y="618"/>
                  </a:cubicBezTo>
                  <a:cubicBezTo>
                    <a:pt x="13" y="618"/>
                    <a:pt x="13" y="618"/>
                    <a:pt x="13" y="618"/>
                  </a:cubicBezTo>
                  <a:cubicBezTo>
                    <a:pt x="11" y="621"/>
                    <a:pt x="11" y="621"/>
                    <a:pt x="11" y="621"/>
                  </a:cubicBezTo>
                  <a:cubicBezTo>
                    <a:pt x="15" y="621"/>
                    <a:pt x="15" y="621"/>
                    <a:pt x="15" y="621"/>
                  </a:cubicBezTo>
                  <a:cubicBezTo>
                    <a:pt x="13" y="604"/>
                    <a:pt x="13" y="604"/>
                    <a:pt x="13" y="604"/>
                  </a:cubicBezTo>
                  <a:cubicBezTo>
                    <a:pt x="13" y="603"/>
                    <a:pt x="12" y="602"/>
                    <a:pt x="11" y="601"/>
                  </a:cubicBezTo>
                  <a:cubicBezTo>
                    <a:pt x="9" y="600"/>
                    <a:pt x="9" y="600"/>
                    <a:pt x="9" y="600"/>
                  </a:cubicBezTo>
                  <a:cubicBezTo>
                    <a:pt x="7" y="603"/>
                    <a:pt x="7" y="603"/>
                    <a:pt x="7" y="603"/>
                  </a:cubicBezTo>
                  <a:cubicBezTo>
                    <a:pt x="11" y="605"/>
                    <a:pt x="11" y="605"/>
                    <a:pt x="11" y="605"/>
                  </a:cubicBezTo>
                  <a:cubicBezTo>
                    <a:pt x="15" y="594"/>
                    <a:pt x="15" y="594"/>
                    <a:pt x="15" y="594"/>
                  </a:cubicBezTo>
                  <a:cubicBezTo>
                    <a:pt x="16" y="592"/>
                    <a:pt x="15" y="590"/>
                    <a:pt x="14" y="589"/>
                  </a:cubicBezTo>
                  <a:cubicBezTo>
                    <a:pt x="13" y="588"/>
                    <a:pt x="13" y="588"/>
                    <a:pt x="13" y="588"/>
                  </a:cubicBezTo>
                  <a:cubicBezTo>
                    <a:pt x="14" y="579"/>
                    <a:pt x="14" y="579"/>
                    <a:pt x="14" y="579"/>
                  </a:cubicBezTo>
                  <a:cubicBezTo>
                    <a:pt x="14" y="577"/>
                    <a:pt x="13" y="576"/>
                    <a:pt x="12" y="575"/>
                  </a:cubicBezTo>
                  <a:cubicBezTo>
                    <a:pt x="11" y="574"/>
                    <a:pt x="11" y="574"/>
                    <a:pt x="11" y="574"/>
                  </a:cubicBezTo>
                  <a:cubicBezTo>
                    <a:pt x="14" y="567"/>
                    <a:pt x="14" y="567"/>
                    <a:pt x="14" y="567"/>
                  </a:cubicBezTo>
                  <a:cubicBezTo>
                    <a:pt x="15" y="565"/>
                    <a:pt x="14" y="563"/>
                    <a:pt x="12" y="562"/>
                  </a:cubicBezTo>
                  <a:cubicBezTo>
                    <a:pt x="11" y="561"/>
                    <a:pt x="11" y="561"/>
                    <a:pt x="11" y="561"/>
                  </a:cubicBezTo>
                  <a:cubicBezTo>
                    <a:pt x="14" y="546"/>
                    <a:pt x="14" y="546"/>
                    <a:pt x="14" y="546"/>
                  </a:cubicBezTo>
                  <a:cubicBezTo>
                    <a:pt x="14" y="545"/>
                    <a:pt x="13" y="543"/>
                    <a:pt x="12" y="542"/>
                  </a:cubicBezTo>
                  <a:cubicBezTo>
                    <a:pt x="10" y="541"/>
                    <a:pt x="10" y="541"/>
                    <a:pt x="10" y="541"/>
                  </a:cubicBezTo>
                  <a:cubicBezTo>
                    <a:pt x="8" y="544"/>
                    <a:pt x="8" y="544"/>
                    <a:pt x="8" y="544"/>
                  </a:cubicBezTo>
                  <a:cubicBezTo>
                    <a:pt x="12" y="546"/>
                    <a:pt x="12" y="546"/>
                    <a:pt x="12" y="546"/>
                  </a:cubicBezTo>
                  <a:cubicBezTo>
                    <a:pt x="16" y="533"/>
                    <a:pt x="16" y="533"/>
                    <a:pt x="16" y="533"/>
                  </a:cubicBezTo>
                  <a:cubicBezTo>
                    <a:pt x="17" y="531"/>
                    <a:pt x="16" y="529"/>
                    <a:pt x="14" y="528"/>
                  </a:cubicBezTo>
                  <a:cubicBezTo>
                    <a:pt x="10" y="525"/>
                    <a:pt x="10" y="525"/>
                    <a:pt x="10" y="525"/>
                  </a:cubicBezTo>
                  <a:cubicBezTo>
                    <a:pt x="13" y="514"/>
                    <a:pt x="13" y="514"/>
                    <a:pt x="13" y="514"/>
                  </a:cubicBezTo>
                  <a:cubicBezTo>
                    <a:pt x="14" y="513"/>
                    <a:pt x="13" y="511"/>
                    <a:pt x="12" y="510"/>
                  </a:cubicBezTo>
                  <a:cubicBezTo>
                    <a:pt x="10" y="509"/>
                    <a:pt x="10" y="509"/>
                    <a:pt x="10" y="509"/>
                  </a:cubicBezTo>
                  <a:cubicBezTo>
                    <a:pt x="8" y="512"/>
                    <a:pt x="8" y="512"/>
                    <a:pt x="8" y="512"/>
                  </a:cubicBezTo>
                  <a:cubicBezTo>
                    <a:pt x="12" y="513"/>
                    <a:pt x="12" y="513"/>
                    <a:pt x="12" y="513"/>
                  </a:cubicBezTo>
                  <a:cubicBezTo>
                    <a:pt x="14" y="495"/>
                    <a:pt x="14" y="495"/>
                    <a:pt x="14" y="495"/>
                  </a:cubicBezTo>
                  <a:cubicBezTo>
                    <a:pt x="14" y="494"/>
                    <a:pt x="13" y="492"/>
                    <a:pt x="12" y="491"/>
                  </a:cubicBezTo>
                  <a:cubicBezTo>
                    <a:pt x="12" y="491"/>
                    <a:pt x="12" y="491"/>
                    <a:pt x="12" y="491"/>
                  </a:cubicBezTo>
                  <a:cubicBezTo>
                    <a:pt x="11" y="477"/>
                    <a:pt x="11" y="477"/>
                    <a:pt x="11" y="477"/>
                  </a:cubicBezTo>
                  <a:cubicBezTo>
                    <a:pt x="11" y="476"/>
                    <a:pt x="10" y="475"/>
                    <a:pt x="9" y="474"/>
                  </a:cubicBezTo>
                  <a:cubicBezTo>
                    <a:pt x="7" y="472"/>
                    <a:pt x="7" y="472"/>
                    <a:pt x="7" y="472"/>
                  </a:cubicBezTo>
                  <a:cubicBezTo>
                    <a:pt x="5" y="476"/>
                    <a:pt x="5" y="476"/>
                    <a:pt x="5" y="476"/>
                  </a:cubicBezTo>
                  <a:cubicBezTo>
                    <a:pt x="8" y="477"/>
                    <a:pt x="8" y="477"/>
                    <a:pt x="8" y="477"/>
                  </a:cubicBezTo>
                  <a:cubicBezTo>
                    <a:pt x="13" y="466"/>
                    <a:pt x="13" y="466"/>
                    <a:pt x="13" y="466"/>
                  </a:cubicBezTo>
                  <a:cubicBezTo>
                    <a:pt x="13" y="465"/>
                    <a:pt x="13" y="463"/>
                    <a:pt x="11" y="462"/>
                  </a:cubicBezTo>
                  <a:cubicBezTo>
                    <a:pt x="9" y="460"/>
                    <a:pt x="9" y="460"/>
                    <a:pt x="9" y="460"/>
                  </a:cubicBezTo>
                  <a:cubicBezTo>
                    <a:pt x="12" y="451"/>
                    <a:pt x="12" y="451"/>
                    <a:pt x="12" y="451"/>
                  </a:cubicBezTo>
                  <a:cubicBezTo>
                    <a:pt x="12" y="450"/>
                    <a:pt x="11" y="448"/>
                    <a:pt x="10" y="447"/>
                  </a:cubicBezTo>
                  <a:cubicBezTo>
                    <a:pt x="10" y="447"/>
                    <a:pt x="10" y="447"/>
                    <a:pt x="10" y="447"/>
                  </a:cubicBezTo>
                  <a:cubicBezTo>
                    <a:pt x="11" y="431"/>
                    <a:pt x="11" y="431"/>
                    <a:pt x="11" y="431"/>
                  </a:cubicBezTo>
                  <a:cubicBezTo>
                    <a:pt x="11" y="430"/>
                    <a:pt x="10" y="429"/>
                    <a:pt x="9" y="428"/>
                  </a:cubicBezTo>
                  <a:cubicBezTo>
                    <a:pt x="7" y="426"/>
                    <a:pt x="7" y="426"/>
                    <a:pt x="7" y="426"/>
                  </a:cubicBezTo>
                  <a:cubicBezTo>
                    <a:pt x="5" y="430"/>
                    <a:pt x="5" y="430"/>
                    <a:pt x="5" y="430"/>
                  </a:cubicBezTo>
                  <a:cubicBezTo>
                    <a:pt x="8" y="432"/>
                    <a:pt x="8" y="432"/>
                    <a:pt x="8" y="432"/>
                  </a:cubicBezTo>
                  <a:cubicBezTo>
                    <a:pt x="15" y="419"/>
                    <a:pt x="15" y="419"/>
                    <a:pt x="15" y="419"/>
                  </a:cubicBezTo>
                  <a:cubicBezTo>
                    <a:pt x="16" y="417"/>
                    <a:pt x="16" y="415"/>
                    <a:pt x="14" y="414"/>
                  </a:cubicBezTo>
                  <a:cubicBezTo>
                    <a:pt x="12" y="413"/>
                    <a:pt x="12" y="413"/>
                    <a:pt x="12" y="413"/>
                  </a:cubicBezTo>
                  <a:cubicBezTo>
                    <a:pt x="10" y="416"/>
                    <a:pt x="10" y="416"/>
                    <a:pt x="10" y="416"/>
                  </a:cubicBezTo>
                  <a:cubicBezTo>
                    <a:pt x="14" y="416"/>
                    <a:pt x="14" y="416"/>
                    <a:pt x="14" y="416"/>
                  </a:cubicBezTo>
                  <a:cubicBezTo>
                    <a:pt x="14" y="397"/>
                    <a:pt x="14" y="397"/>
                    <a:pt x="14" y="397"/>
                  </a:cubicBezTo>
                  <a:cubicBezTo>
                    <a:pt x="15" y="396"/>
                    <a:pt x="14" y="395"/>
                    <a:pt x="13" y="394"/>
                  </a:cubicBezTo>
                  <a:cubicBezTo>
                    <a:pt x="12" y="394"/>
                    <a:pt x="12" y="394"/>
                    <a:pt x="12" y="394"/>
                  </a:cubicBezTo>
                  <a:cubicBezTo>
                    <a:pt x="16" y="381"/>
                    <a:pt x="16" y="381"/>
                    <a:pt x="16" y="381"/>
                  </a:cubicBezTo>
                  <a:cubicBezTo>
                    <a:pt x="17" y="379"/>
                    <a:pt x="16" y="377"/>
                    <a:pt x="15" y="376"/>
                  </a:cubicBezTo>
                  <a:cubicBezTo>
                    <a:pt x="10" y="373"/>
                    <a:pt x="10" y="373"/>
                    <a:pt x="10" y="373"/>
                  </a:cubicBezTo>
                  <a:cubicBezTo>
                    <a:pt x="16" y="365"/>
                    <a:pt x="16" y="365"/>
                    <a:pt x="16" y="365"/>
                  </a:cubicBezTo>
                  <a:cubicBezTo>
                    <a:pt x="17" y="364"/>
                    <a:pt x="17" y="363"/>
                    <a:pt x="17" y="362"/>
                  </a:cubicBezTo>
                  <a:cubicBezTo>
                    <a:pt x="16" y="361"/>
                    <a:pt x="16" y="360"/>
                    <a:pt x="15" y="359"/>
                  </a:cubicBezTo>
                  <a:cubicBezTo>
                    <a:pt x="12" y="357"/>
                    <a:pt x="12" y="357"/>
                    <a:pt x="12" y="357"/>
                  </a:cubicBezTo>
                  <a:cubicBezTo>
                    <a:pt x="15" y="351"/>
                    <a:pt x="15" y="351"/>
                    <a:pt x="15" y="351"/>
                  </a:cubicBezTo>
                  <a:cubicBezTo>
                    <a:pt x="16" y="349"/>
                    <a:pt x="15" y="347"/>
                    <a:pt x="13" y="346"/>
                  </a:cubicBezTo>
                  <a:cubicBezTo>
                    <a:pt x="10" y="344"/>
                    <a:pt x="10" y="344"/>
                    <a:pt x="10" y="344"/>
                  </a:cubicBezTo>
                  <a:cubicBezTo>
                    <a:pt x="13" y="331"/>
                    <a:pt x="13" y="331"/>
                    <a:pt x="13" y="331"/>
                  </a:cubicBezTo>
                  <a:cubicBezTo>
                    <a:pt x="14" y="329"/>
                    <a:pt x="13" y="327"/>
                    <a:pt x="12" y="327"/>
                  </a:cubicBezTo>
                  <a:cubicBezTo>
                    <a:pt x="12" y="326"/>
                    <a:pt x="12" y="326"/>
                    <a:pt x="12" y="326"/>
                  </a:cubicBezTo>
                  <a:cubicBezTo>
                    <a:pt x="11" y="313"/>
                    <a:pt x="11" y="313"/>
                    <a:pt x="11" y="313"/>
                  </a:cubicBezTo>
                  <a:cubicBezTo>
                    <a:pt x="11" y="312"/>
                    <a:pt x="10" y="311"/>
                    <a:pt x="9" y="310"/>
                  </a:cubicBezTo>
                  <a:cubicBezTo>
                    <a:pt x="9" y="310"/>
                    <a:pt x="9" y="310"/>
                    <a:pt x="9" y="310"/>
                  </a:cubicBezTo>
                  <a:cubicBezTo>
                    <a:pt x="7" y="313"/>
                    <a:pt x="7" y="313"/>
                    <a:pt x="7" y="313"/>
                  </a:cubicBezTo>
                  <a:cubicBezTo>
                    <a:pt x="10" y="315"/>
                    <a:pt x="10" y="315"/>
                    <a:pt x="10" y="315"/>
                  </a:cubicBezTo>
                  <a:cubicBezTo>
                    <a:pt x="16" y="302"/>
                    <a:pt x="16" y="302"/>
                    <a:pt x="16" y="302"/>
                  </a:cubicBezTo>
                  <a:cubicBezTo>
                    <a:pt x="17" y="300"/>
                    <a:pt x="16" y="298"/>
                    <a:pt x="14" y="297"/>
                  </a:cubicBezTo>
                  <a:cubicBezTo>
                    <a:pt x="11" y="296"/>
                    <a:pt x="11" y="296"/>
                    <a:pt x="11" y="296"/>
                  </a:cubicBezTo>
                  <a:cubicBezTo>
                    <a:pt x="12" y="278"/>
                    <a:pt x="12" y="278"/>
                    <a:pt x="12" y="278"/>
                  </a:cubicBezTo>
                  <a:cubicBezTo>
                    <a:pt x="12" y="277"/>
                    <a:pt x="12" y="275"/>
                    <a:pt x="10" y="275"/>
                  </a:cubicBezTo>
                  <a:cubicBezTo>
                    <a:pt x="8" y="273"/>
                    <a:pt x="8" y="273"/>
                    <a:pt x="8" y="273"/>
                  </a:cubicBezTo>
                  <a:cubicBezTo>
                    <a:pt x="6" y="276"/>
                    <a:pt x="6" y="276"/>
                    <a:pt x="6" y="276"/>
                  </a:cubicBezTo>
                  <a:cubicBezTo>
                    <a:pt x="9" y="278"/>
                    <a:pt x="9" y="278"/>
                    <a:pt x="9" y="278"/>
                  </a:cubicBezTo>
                  <a:cubicBezTo>
                    <a:pt x="9" y="278"/>
                    <a:pt x="9" y="278"/>
                    <a:pt x="9" y="278"/>
                  </a:cubicBezTo>
                  <a:cubicBezTo>
                    <a:pt x="9" y="278"/>
                    <a:pt x="9" y="278"/>
                    <a:pt x="9" y="278"/>
                  </a:cubicBezTo>
                  <a:cubicBezTo>
                    <a:pt x="10" y="277"/>
                    <a:pt x="11" y="274"/>
                    <a:pt x="13" y="271"/>
                  </a:cubicBezTo>
                  <a:cubicBezTo>
                    <a:pt x="14" y="269"/>
                    <a:pt x="14" y="268"/>
                    <a:pt x="15" y="266"/>
                  </a:cubicBezTo>
                  <a:cubicBezTo>
                    <a:pt x="15" y="266"/>
                    <a:pt x="15" y="265"/>
                    <a:pt x="15" y="265"/>
                  </a:cubicBezTo>
                  <a:cubicBezTo>
                    <a:pt x="16" y="265"/>
                    <a:pt x="16" y="265"/>
                    <a:pt x="16" y="265"/>
                  </a:cubicBezTo>
                  <a:cubicBezTo>
                    <a:pt x="16" y="265"/>
                    <a:pt x="16" y="265"/>
                    <a:pt x="16" y="265"/>
                  </a:cubicBezTo>
                  <a:cubicBezTo>
                    <a:pt x="13" y="263"/>
                    <a:pt x="13" y="263"/>
                    <a:pt x="13" y="263"/>
                  </a:cubicBezTo>
                  <a:cubicBezTo>
                    <a:pt x="16" y="265"/>
                    <a:pt x="16" y="265"/>
                    <a:pt x="16" y="265"/>
                  </a:cubicBezTo>
                  <a:cubicBezTo>
                    <a:pt x="16" y="265"/>
                    <a:pt x="16" y="265"/>
                    <a:pt x="16" y="265"/>
                  </a:cubicBezTo>
                  <a:cubicBezTo>
                    <a:pt x="13" y="263"/>
                    <a:pt x="13" y="263"/>
                    <a:pt x="13" y="263"/>
                  </a:cubicBezTo>
                  <a:cubicBezTo>
                    <a:pt x="16" y="265"/>
                    <a:pt x="16" y="265"/>
                    <a:pt x="16" y="265"/>
                  </a:cubicBezTo>
                  <a:cubicBezTo>
                    <a:pt x="16" y="264"/>
                    <a:pt x="16" y="263"/>
                    <a:pt x="16" y="262"/>
                  </a:cubicBezTo>
                  <a:cubicBezTo>
                    <a:pt x="16" y="261"/>
                    <a:pt x="15" y="260"/>
                    <a:pt x="14" y="259"/>
                  </a:cubicBezTo>
                  <a:cubicBezTo>
                    <a:pt x="14" y="259"/>
                    <a:pt x="14" y="259"/>
                    <a:pt x="14" y="259"/>
                  </a:cubicBezTo>
                  <a:cubicBezTo>
                    <a:pt x="13" y="242"/>
                    <a:pt x="13" y="242"/>
                    <a:pt x="13" y="242"/>
                  </a:cubicBezTo>
                  <a:cubicBezTo>
                    <a:pt x="13" y="240"/>
                    <a:pt x="12" y="239"/>
                    <a:pt x="11" y="238"/>
                  </a:cubicBezTo>
                  <a:cubicBezTo>
                    <a:pt x="10" y="237"/>
                    <a:pt x="10" y="237"/>
                    <a:pt x="10" y="237"/>
                  </a:cubicBezTo>
                  <a:cubicBezTo>
                    <a:pt x="8" y="240"/>
                    <a:pt x="8" y="240"/>
                    <a:pt x="8" y="240"/>
                  </a:cubicBezTo>
                  <a:cubicBezTo>
                    <a:pt x="11" y="241"/>
                    <a:pt x="11" y="241"/>
                    <a:pt x="11" y="241"/>
                  </a:cubicBezTo>
                  <a:cubicBezTo>
                    <a:pt x="14" y="225"/>
                    <a:pt x="14" y="225"/>
                    <a:pt x="14" y="225"/>
                  </a:cubicBezTo>
                  <a:cubicBezTo>
                    <a:pt x="14" y="223"/>
                    <a:pt x="13" y="222"/>
                    <a:pt x="12" y="221"/>
                  </a:cubicBezTo>
                  <a:cubicBezTo>
                    <a:pt x="10" y="220"/>
                    <a:pt x="10" y="220"/>
                    <a:pt x="10" y="220"/>
                  </a:cubicBezTo>
                  <a:cubicBezTo>
                    <a:pt x="8" y="223"/>
                    <a:pt x="8" y="223"/>
                    <a:pt x="8" y="223"/>
                  </a:cubicBezTo>
                  <a:cubicBezTo>
                    <a:pt x="12" y="224"/>
                    <a:pt x="12" y="224"/>
                    <a:pt x="12" y="224"/>
                  </a:cubicBezTo>
                  <a:cubicBezTo>
                    <a:pt x="14" y="212"/>
                    <a:pt x="14" y="212"/>
                    <a:pt x="14" y="212"/>
                  </a:cubicBezTo>
                  <a:cubicBezTo>
                    <a:pt x="14" y="211"/>
                    <a:pt x="13" y="209"/>
                    <a:pt x="12" y="209"/>
                  </a:cubicBezTo>
                  <a:cubicBezTo>
                    <a:pt x="10" y="207"/>
                    <a:pt x="10" y="207"/>
                    <a:pt x="10" y="207"/>
                  </a:cubicBezTo>
                  <a:cubicBezTo>
                    <a:pt x="8" y="211"/>
                    <a:pt x="8" y="211"/>
                    <a:pt x="8" y="211"/>
                  </a:cubicBezTo>
                  <a:cubicBezTo>
                    <a:pt x="12" y="211"/>
                    <a:pt x="12" y="211"/>
                    <a:pt x="12" y="211"/>
                  </a:cubicBezTo>
                  <a:cubicBezTo>
                    <a:pt x="14" y="192"/>
                    <a:pt x="14" y="192"/>
                    <a:pt x="14" y="192"/>
                  </a:cubicBezTo>
                  <a:cubicBezTo>
                    <a:pt x="14" y="191"/>
                    <a:pt x="13" y="189"/>
                    <a:pt x="12" y="189"/>
                  </a:cubicBezTo>
                  <a:cubicBezTo>
                    <a:pt x="10" y="187"/>
                    <a:pt x="10" y="187"/>
                    <a:pt x="10" y="187"/>
                  </a:cubicBezTo>
                  <a:cubicBezTo>
                    <a:pt x="8" y="191"/>
                    <a:pt x="8" y="191"/>
                    <a:pt x="8" y="191"/>
                  </a:cubicBezTo>
                  <a:cubicBezTo>
                    <a:pt x="12" y="191"/>
                    <a:pt x="12" y="191"/>
                    <a:pt x="12" y="191"/>
                  </a:cubicBezTo>
                  <a:cubicBezTo>
                    <a:pt x="14" y="172"/>
                    <a:pt x="14" y="172"/>
                    <a:pt x="14" y="172"/>
                  </a:cubicBezTo>
                  <a:cubicBezTo>
                    <a:pt x="14" y="171"/>
                    <a:pt x="13" y="170"/>
                    <a:pt x="12" y="169"/>
                  </a:cubicBezTo>
                  <a:cubicBezTo>
                    <a:pt x="10" y="167"/>
                    <a:pt x="10" y="167"/>
                    <a:pt x="10" y="167"/>
                  </a:cubicBezTo>
                  <a:cubicBezTo>
                    <a:pt x="8" y="171"/>
                    <a:pt x="8" y="171"/>
                    <a:pt x="8" y="171"/>
                  </a:cubicBezTo>
                  <a:cubicBezTo>
                    <a:pt x="11" y="172"/>
                    <a:pt x="11" y="172"/>
                    <a:pt x="11" y="172"/>
                  </a:cubicBezTo>
                  <a:cubicBezTo>
                    <a:pt x="16" y="159"/>
                    <a:pt x="16" y="159"/>
                    <a:pt x="16" y="159"/>
                  </a:cubicBezTo>
                  <a:cubicBezTo>
                    <a:pt x="17" y="158"/>
                    <a:pt x="16" y="156"/>
                    <a:pt x="14" y="155"/>
                  </a:cubicBezTo>
                  <a:cubicBezTo>
                    <a:pt x="12" y="153"/>
                    <a:pt x="12" y="153"/>
                    <a:pt x="12" y="153"/>
                  </a:cubicBezTo>
                  <a:cubicBezTo>
                    <a:pt x="10" y="156"/>
                    <a:pt x="10" y="156"/>
                    <a:pt x="10" y="156"/>
                  </a:cubicBezTo>
                  <a:cubicBezTo>
                    <a:pt x="13" y="158"/>
                    <a:pt x="13" y="158"/>
                    <a:pt x="13" y="158"/>
                  </a:cubicBezTo>
                  <a:cubicBezTo>
                    <a:pt x="13" y="158"/>
                    <a:pt x="13" y="158"/>
                    <a:pt x="13" y="158"/>
                  </a:cubicBezTo>
                  <a:cubicBezTo>
                    <a:pt x="14" y="157"/>
                    <a:pt x="14" y="157"/>
                    <a:pt x="14" y="157"/>
                  </a:cubicBezTo>
                  <a:cubicBezTo>
                    <a:pt x="14" y="156"/>
                    <a:pt x="14" y="155"/>
                    <a:pt x="14" y="153"/>
                  </a:cubicBezTo>
                  <a:cubicBezTo>
                    <a:pt x="15" y="148"/>
                    <a:pt x="16" y="141"/>
                    <a:pt x="16" y="141"/>
                  </a:cubicBezTo>
                  <a:cubicBezTo>
                    <a:pt x="17" y="139"/>
                    <a:pt x="16" y="137"/>
                    <a:pt x="15" y="137"/>
                  </a:cubicBezTo>
                  <a:cubicBezTo>
                    <a:pt x="10" y="134"/>
                    <a:pt x="10" y="134"/>
                    <a:pt x="10" y="134"/>
                  </a:cubicBezTo>
                  <a:cubicBezTo>
                    <a:pt x="15" y="120"/>
                    <a:pt x="15" y="120"/>
                    <a:pt x="15" y="120"/>
                  </a:cubicBezTo>
                  <a:cubicBezTo>
                    <a:pt x="15" y="119"/>
                    <a:pt x="15" y="117"/>
                    <a:pt x="13" y="116"/>
                  </a:cubicBezTo>
                  <a:cubicBezTo>
                    <a:pt x="12" y="115"/>
                    <a:pt x="12" y="115"/>
                    <a:pt x="12" y="115"/>
                  </a:cubicBezTo>
                  <a:cubicBezTo>
                    <a:pt x="10" y="118"/>
                    <a:pt x="10" y="118"/>
                    <a:pt x="10" y="118"/>
                  </a:cubicBezTo>
                  <a:cubicBezTo>
                    <a:pt x="14" y="118"/>
                    <a:pt x="14" y="118"/>
                    <a:pt x="14" y="118"/>
                  </a:cubicBezTo>
                  <a:cubicBezTo>
                    <a:pt x="14" y="104"/>
                    <a:pt x="14" y="104"/>
                    <a:pt x="14" y="104"/>
                  </a:cubicBezTo>
                  <a:cubicBezTo>
                    <a:pt x="14" y="103"/>
                    <a:pt x="13" y="102"/>
                    <a:pt x="12" y="101"/>
                  </a:cubicBezTo>
                  <a:cubicBezTo>
                    <a:pt x="11" y="100"/>
                    <a:pt x="11" y="100"/>
                    <a:pt x="11" y="100"/>
                  </a:cubicBezTo>
                  <a:cubicBezTo>
                    <a:pt x="9" y="104"/>
                    <a:pt x="9" y="104"/>
                    <a:pt x="9" y="104"/>
                  </a:cubicBezTo>
                  <a:cubicBezTo>
                    <a:pt x="12" y="104"/>
                    <a:pt x="12" y="104"/>
                    <a:pt x="12" y="104"/>
                  </a:cubicBezTo>
                  <a:cubicBezTo>
                    <a:pt x="15" y="91"/>
                    <a:pt x="15" y="91"/>
                    <a:pt x="15" y="91"/>
                  </a:cubicBezTo>
                  <a:cubicBezTo>
                    <a:pt x="16" y="89"/>
                    <a:pt x="15" y="88"/>
                    <a:pt x="13" y="87"/>
                  </a:cubicBezTo>
                  <a:cubicBezTo>
                    <a:pt x="11" y="85"/>
                    <a:pt x="11" y="85"/>
                    <a:pt x="11" y="85"/>
                  </a:cubicBezTo>
                  <a:cubicBezTo>
                    <a:pt x="15" y="72"/>
                    <a:pt x="15" y="72"/>
                    <a:pt x="15" y="72"/>
                  </a:cubicBezTo>
                  <a:cubicBezTo>
                    <a:pt x="15" y="70"/>
                    <a:pt x="14" y="68"/>
                    <a:pt x="13" y="68"/>
                  </a:cubicBezTo>
                  <a:cubicBezTo>
                    <a:pt x="11" y="66"/>
                    <a:pt x="11" y="66"/>
                    <a:pt x="11" y="66"/>
                  </a:cubicBezTo>
                  <a:cubicBezTo>
                    <a:pt x="14" y="59"/>
                    <a:pt x="14" y="59"/>
                    <a:pt x="14" y="59"/>
                  </a:cubicBezTo>
                  <a:cubicBezTo>
                    <a:pt x="15" y="57"/>
                    <a:pt x="15" y="55"/>
                    <a:pt x="13" y="54"/>
                  </a:cubicBezTo>
                  <a:cubicBezTo>
                    <a:pt x="13" y="54"/>
                    <a:pt x="13" y="54"/>
                    <a:pt x="13" y="54"/>
                  </a:cubicBezTo>
                  <a:cubicBezTo>
                    <a:pt x="10" y="57"/>
                    <a:pt x="10" y="57"/>
                    <a:pt x="10" y="57"/>
                  </a:cubicBezTo>
                  <a:cubicBezTo>
                    <a:pt x="14" y="56"/>
                    <a:pt x="14" y="56"/>
                    <a:pt x="14" y="56"/>
                  </a:cubicBezTo>
                  <a:cubicBezTo>
                    <a:pt x="12" y="43"/>
                    <a:pt x="12" y="43"/>
                    <a:pt x="12" y="43"/>
                  </a:cubicBezTo>
                  <a:cubicBezTo>
                    <a:pt x="12" y="42"/>
                    <a:pt x="11" y="41"/>
                    <a:pt x="10" y="40"/>
                  </a:cubicBezTo>
                  <a:cubicBezTo>
                    <a:pt x="10" y="40"/>
                    <a:pt x="10" y="40"/>
                    <a:pt x="10" y="40"/>
                  </a:cubicBezTo>
                  <a:cubicBezTo>
                    <a:pt x="11" y="27"/>
                    <a:pt x="11" y="27"/>
                    <a:pt x="11" y="27"/>
                  </a:cubicBezTo>
                  <a:cubicBezTo>
                    <a:pt x="11" y="25"/>
                    <a:pt x="11" y="24"/>
                    <a:pt x="9" y="23"/>
                  </a:cubicBezTo>
                  <a:cubicBezTo>
                    <a:pt x="9" y="23"/>
                    <a:pt x="9" y="23"/>
                    <a:pt x="9" y="23"/>
                  </a:cubicBezTo>
                  <a:cubicBezTo>
                    <a:pt x="7" y="26"/>
                    <a:pt x="7" y="26"/>
                    <a:pt x="7" y="26"/>
                  </a:cubicBezTo>
                  <a:cubicBezTo>
                    <a:pt x="11" y="27"/>
                    <a:pt x="11" y="27"/>
                    <a:pt x="11" y="27"/>
                  </a:cubicBezTo>
                  <a:cubicBezTo>
                    <a:pt x="14" y="11"/>
                    <a:pt x="14" y="11"/>
                    <a:pt x="14" y="11"/>
                  </a:cubicBezTo>
                  <a:cubicBezTo>
                    <a:pt x="14" y="9"/>
                    <a:pt x="13" y="8"/>
                    <a:pt x="12" y="7"/>
                  </a:cubicBezTo>
                  <a:cubicBezTo>
                    <a:pt x="10" y="6"/>
                    <a:pt x="10" y="6"/>
                    <a:pt x="10" y="6"/>
                  </a:cubicBezTo>
                  <a:cubicBezTo>
                    <a:pt x="8" y="9"/>
                    <a:pt x="8" y="9"/>
                    <a:pt x="8" y="9"/>
                  </a:cubicBezTo>
                  <a:cubicBezTo>
                    <a:pt x="11" y="11"/>
                    <a:pt x="11" y="11"/>
                    <a:pt x="11" y="11"/>
                  </a:cubicBezTo>
                  <a:cubicBezTo>
                    <a:pt x="8" y="9"/>
                    <a:pt x="8" y="9"/>
                    <a:pt x="8" y="9"/>
                  </a:cubicBezTo>
                  <a:cubicBezTo>
                    <a:pt x="10" y="12"/>
                    <a:pt x="10" y="12"/>
                    <a:pt x="10" y="12"/>
                  </a:cubicBezTo>
                  <a:cubicBezTo>
                    <a:pt x="10" y="12"/>
                    <a:pt x="11" y="12"/>
                    <a:pt x="11" y="11"/>
                  </a:cubicBezTo>
                  <a:cubicBezTo>
                    <a:pt x="8" y="9"/>
                    <a:pt x="8" y="9"/>
                    <a:pt x="8" y="9"/>
                  </a:cubicBezTo>
                  <a:cubicBezTo>
                    <a:pt x="10" y="12"/>
                    <a:pt x="10" y="12"/>
                    <a:pt x="10" y="12"/>
                  </a:cubicBezTo>
                  <a:cubicBezTo>
                    <a:pt x="8" y="9"/>
                    <a:pt x="8" y="9"/>
                    <a:pt x="8" y="9"/>
                  </a:cubicBezTo>
                  <a:cubicBezTo>
                    <a:pt x="9" y="13"/>
                    <a:pt x="9" y="13"/>
                    <a:pt x="9" y="13"/>
                  </a:cubicBezTo>
                  <a:cubicBezTo>
                    <a:pt x="9" y="13"/>
                    <a:pt x="9" y="13"/>
                    <a:pt x="10" y="12"/>
                  </a:cubicBezTo>
                  <a:cubicBezTo>
                    <a:pt x="8" y="9"/>
                    <a:pt x="8" y="9"/>
                    <a:pt x="8" y="9"/>
                  </a:cubicBezTo>
                  <a:cubicBezTo>
                    <a:pt x="9" y="13"/>
                    <a:pt x="9" y="13"/>
                    <a:pt x="9" y="13"/>
                  </a:cubicBezTo>
                  <a:cubicBezTo>
                    <a:pt x="8" y="10"/>
                    <a:pt x="8" y="10"/>
                    <a:pt x="8" y="10"/>
                  </a:cubicBezTo>
                  <a:cubicBezTo>
                    <a:pt x="9" y="13"/>
                    <a:pt x="9" y="13"/>
                    <a:pt x="9" y="13"/>
                  </a:cubicBezTo>
                  <a:cubicBezTo>
                    <a:pt x="9" y="13"/>
                    <a:pt x="9" y="13"/>
                    <a:pt x="9" y="13"/>
                  </a:cubicBezTo>
                  <a:cubicBezTo>
                    <a:pt x="8" y="10"/>
                    <a:pt x="8" y="10"/>
                    <a:pt x="8" y="10"/>
                  </a:cubicBezTo>
                  <a:cubicBezTo>
                    <a:pt x="9" y="13"/>
                    <a:pt x="9" y="13"/>
                    <a:pt x="9" y="13"/>
                  </a:cubicBezTo>
                  <a:cubicBezTo>
                    <a:pt x="9" y="13"/>
                    <a:pt x="9" y="13"/>
                    <a:pt x="10" y="13"/>
                  </a:cubicBezTo>
                  <a:cubicBezTo>
                    <a:pt x="13" y="13"/>
                    <a:pt x="20" y="12"/>
                    <a:pt x="26" y="12"/>
                  </a:cubicBezTo>
                  <a:cubicBezTo>
                    <a:pt x="28" y="12"/>
                    <a:pt x="31" y="12"/>
                    <a:pt x="33" y="12"/>
                  </a:cubicBezTo>
                  <a:cubicBezTo>
                    <a:pt x="34" y="12"/>
                    <a:pt x="35" y="12"/>
                    <a:pt x="36" y="12"/>
                  </a:cubicBezTo>
                  <a:cubicBezTo>
                    <a:pt x="36" y="12"/>
                    <a:pt x="36" y="12"/>
                    <a:pt x="37" y="12"/>
                  </a:cubicBezTo>
                  <a:cubicBezTo>
                    <a:pt x="37" y="12"/>
                    <a:pt x="37" y="12"/>
                    <a:pt x="38" y="12"/>
                  </a:cubicBezTo>
                  <a:cubicBezTo>
                    <a:pt x="38" y="11"/>
                    <a:pt x="38" y="11"/>
                    <a:pt x="38" y="11"/>
                  </a:cubicBezTo>
                  <a:cubicBezTo>
                    <a:pt x="39" y="11"/>
                    <a:pt x="39" y="11"/>
                    <a:pt x="39" y="10"/>
                  </a:cubicBezTo>
                  <a:cubicBezTo>
                    <a:pt x="41" y="8"/>
                    <a:pt x="40" y="6"/>
                    <a:pt x="38" y="5"/>
                  </a:cubicBezTo>
                  <a:cubicBezTo>
                    <a:pt x="37" y="4"/>
                    <a:pt x="37" y="4"/>
                    <a:pt x="37" y="4"/>
                  </a:cubicBezTo>
                  <a:cubicBezTo>
                    <a:pt x="35" y="7"/>
                    <a:pt x="35" y="7"/>
                    <a:pt x="35" y="7"/>
                  </a:cubicBezTo>
                  <a:cubicBezTo>
                    <a:pt x="35" y="11"/>
                    <a:pt x="35" y="11"/>
                    <a:pt x="35" y="11"/>
                  </a:cubicBezTo>
                  <a:cubicBezTo>
                    <a:pt x="68" y="12"/>
                    <a:pt x="68" y="12"/>
                    <a:pt x="68" y="12"/>
                  </a:cubicBezTo>
                  <a:cubicBezTo>
                    <a:pt x="70" y="12"/>
                    <a:pt x="72" y="11"/>
                    <a:pt x="72" y="9"/>
                  </a:cubicBezTo>
                  <a:cubicBezTo>
                    <a:pt x="73" y="8"/>
                    <a:pt x="72" y="6"/>
                    <a:pt x="71" y="5"/>
                  </a:cubicBezTo>
                  <a:cubicBezTo>
                    <a:pt x="66" y="2"/>
                    <a:pt x="66" y="2"/>
                    <a:pt x="66" y="2"/>
                  </a:cubicBezTo>
                  <a:cubicBezTo>
                    <a:pt x="64" y="5"/>
                    <a:pt x="64" y="5"/>
                    <a:pt x="64" y="5"/>
                  </a:cubicBezTo>
                  <a:cubicBezTo>
                    <a:pt x="67" y="7"/>
                    <a:pt x="67" y="7"/>
                    <a:pt x="67" y="7"/>
                  </a:cubicBezTo>
                  <a:cubicBezTo>
                    <a:pt x="64" y="5"/>
                    <a:pt x="64" y="5"/>
                    <a:pt x="64" y="5"/>
                  </a:cubicBezTo>
                  <a:cubicBezTo>
                    <a:pt x="66" y="9"/>
                    <a:pt x="66" y="9"/>
                    <a:pt x="66" y="9"/>
                  </a:cubicBezTo>
                  <a:cubicBezTo>
                    <a:pt x="66" y="9"/>
                    <a:pt x="67" y="8"/>
                    <a:pt x="67" y="7"/>
                  </a:cubicBezTo>
                  <a:cubicBezTo>
                    <a:pt x="64" y="5"/>
                    <a:pt x="64" y="5"/>
                    <a:pt x="64" y="5"/>
                  </a:cubicBezTo>
                  <a:cubicBezTo>
                    <a:pt x="66" y="9"/>
                    <a:pt x="66" y="9"/>
                    <a:pt x="66" y="9"/>
                  </a:cubicBezTo>
                  <a:cubicBezTo>
                    <a:pt x="64" y="6"/>
                    <a:pt x="64" y="6"/>
                    <a:pt x="64" y="6"/>
                  </a:cubicBezTo>
                  <a:cubicBezTo>
                    <a:pt x="65" y="9"/>
                    <a:pt x="65" y="9"/>
                    <a:pt x="65" y="9"/>
                  </a:cubicBezTo>
                  <a:cubicBezTo>
                    <a:pt x="65" y="9"/>
                    <a:pt x="65" y="9"/>
                    <a:pt x="66" y="9"/>
                  </a:cubicBezTo>
                  <a:cubicBezTo>
                    <a:pt x="64" y="6"/>
                    <a:pt x="64" y="6"/>
                    <a:pt x="64" y="6"/>
                  </a:cubicBezTo>
                  <a:cubicBezTo>
                    <a:pt x="65" y="9"/>
                    <a:pt x="65" y="9"/>
                    <a:pt x="65" y="9"/>
                  </a:cubicBezTo>
                  <a:cubicBezTo>
                    <a:pt x="64" y="7"/>
                    <a:pt x="64" y="7"/>
                    <a:pt x="64" y="7"/>
                  </a:cubicBezTo>
                  <a:cubicBezTo>
                    <a:pt x="64" y="9"/>
                    <a:pt x="64" y="9"/>
                    <a:pt x="64" y="9"/>
                  </a:cubicBezTo>
                  <a:cubicBezTo>
                    <a:pt x="64" y="9"/>
                    <a:pt x="64" y="9"/>
                    <a:pt x="65" y="9"/>
                  </a:cubicBezTo>
                  <a:cubicBezTo>
                    <a:pt x="64" y="7"/>
                    <a:pt x="64" y="7"/>
                    <a:pt x="64" y="7"/>
                  </a:cubicBezTo>
                  <a:cubicBezTo>
                    <a:pt x="64" y="9"/>
                    <a:pt x="64" y="9"/>
                    <a:pt x="64" y="9"/>
                  </a:cubicBezTo>
                  <a:cubicBezTo>
                    <a:pt x="64" y="9"/>
                    <a:pt x="65" y="9"/>
                    <a:pt x="66" y="9"/>
                  </a:cubicBezTo>
                  <a:cubicBezTo>
                    <a:pt x="69" y="10"/>
                    <a:pt x="76" y="10"/>
                    <a:pt x="82" y="11"/>
                  </a:cubicBezTo>
                  <a:cubicBezTo>
                    <a:pt x="85" y="11"/>
                    <a:pt x="88" y="12"/>
                    <a:pt x="90" y="12"/>
                  </a:cubicBezTo>
                  <a:cubicBezTo>
                    <a:pt x="92" y="12"/>
                    <a:pt x="94" y="12"/>
                    <a:pt x="96" y="12"/>
                  </a:cubicBezTo>
                  <a:cubicBezTo>
                    <a:pt x="96" y="12"/>
                    <a:pt x="96" y="12"/>
                    <a:pt x="97" y="12"/>
                  </a:cubicBezTo>
                  <a:cubicBezTo>
                    <a:pt x="97" y="12"/>
                    <a:pt x="97" y="12"/>
                    <a:pt x="97" y="12"/>
                  </a:cubicBezTo>
                  <a:cubicBezTo>
                    <a:pt x="98" y="12"/>
                    <a:pt x="98" y="12"/>
                    <a:pt x="98" y="12"/>
                  </a:cubicBezTo>
                  <a:cubicBezTo>
                    <a:pt x="99" y="11"/>
                    <a:pt x="99" y="11"/>
                    <a:pt x="100" y="10"/>
                  </a:cubicBezTo>
                  <a:cubicBezTo>
                    <a:pt x="100" y="9"/>
                    <a:pt x="100" y="8"/>
                    <a:pt x="100" y="7"/>
                  </a:cubicBezTo>
                  <a:cubicBezTo>
                    <a:pt x="100" y="6"/>
                    <a:pt x="99" y="6"/>
                    <a:pt x="98" y="5"/>
                  </a:cubicBezTo>
                  <a:cubicBezTo>
                    <a:pt x="93" y="2"/>
                    <a:pt x="93" y="2"/>
                    <a:pt x="93" y="2"/>
                  </a:cubicBezTo>
                  <a:cubicBezTo>
                    <a:pt x="91" y="5"/>
                    <a:pt x="91" y="5"/>
                    <a:pt x="91" y="5"/>
                  </a:cubicBezTo>
                  <a:cubicBezTo>
                    <a:pt x="91" y="9"/>
                    <a:pt x="91" y="9"/>
                    <a:pt x="91" y="9"/>
                  </a:cubicBezTo>
                  <a:cubicBezTo>
                    <a:pt x="125" y="13"/>
                    <a:pt x="125" y="13"/>
                    <a:pt x="125" y="13"/>
                  </a:cubicBezTo>
                  <a:cubicBezTo>
                    <a:pt x="127" y="13"/>
                    <a:pt x="129" y="12"/>
                    <a:pt x="129" y="10"/>
                  </a:cubicBezTo>
                  <a:cubicBezTo>
                    <a:pt x="130" y="8"/>
                    <a:pt x="129" y="6"/>
                    <a:pt x="128" y="5"/>
                  </a:cubicBezTo>
                  <a:cubicBezTo>
                    <a:pt x="122" y="2"/>
                    <a:pt x="122" y="2"/>
                    <a:pt x="122" y="2"/>
                  </a:cubicBezTo>
                  <a:cubicBezTo>
                    <a:pt x="120" y="5"/>
                    <a:pt x="120" y="5"/>
                    <a:pt x="120" y="5"/>
                  </a:cubicBezTo>
                  <a:cubicBezTo>
                    <a:pt x="124" y="7"/>
                    <a:pt x="124" y="7"/>
                    <a:pt x="124" y="7"/>
                  </a:cubicBezTo>
                  <a:cubicBezTo>
                    <a:pt x="120" y="5"/>
                    <a:pt x="120" y="5"/>
                    <a:pt x="120" y="5"/>
                  </a:cubicBezTo>
                  <a:cubicBezTo>
                    <a:pt x="123" y="9"/>
                    <a:pt x="123" y="9"/>
                    <a:pt x="123" y="9"/>
                  </a:cubicBezTo>
                  <a:cubicBezTo>
                    <a:pt x="123" y="8"/>
                    <a:pt x="123" y="8"/>
                    <a:pt x="124" y="7"/>
                  </a:cubicBezTo>
                  <a:cubicBezTo>
                    <a:pt x="120" y="5"/>
                    <a:pt x="120" y="5"/>
                    <a:pt x="120" y="5"/>
                  </a:cubicBezTo>
                  <a:cubicBezTo>
                    <a:pt x="123" y="9"/>
                    <a:pt x="123" y="9"/>
                    <a:pt x="123" y="9"/>
                  </a:cubicBezTo>
                  <a:cubicBezTo>
                    <a:pt x="121" y="6"/>
                    <a:pt x="121" y="6"/>
                    <a:pt x="121" y="6"/>
                  </a:cubicBezTo>
                  <a:cubicBezTo>
                    <a:pt x="121" y="9"/>
                    <a:pt x="121" y="9"/>
                    <a:pt x="121" y="9"/>
                  </a:cubicBezTo>
                  <a:cubicBezTo>
                    <a:pt x="122" y="9"/>
                    <a:pt x="122" y="9"/>
                    <a:pt x="123" y="9"/>
                  </a:cubicBezTo>
                  <a:cubicBezTo>
                    <a:pt x="121" y="6"/>
                    <a:pt x="121" y="6"/>
                    <a:pt x="121" y="6"/>
                  </a:cubicBezTo>
                  <a:cubicBezTo>
                    <a:pt x="121" y="9"/>
                    <a:pt x="121" y="9"/>
                    <a:pt x="121" y="9"/>
                  </a:cubicBezTo>
                  <a:cubicBezTo>
                    <a:pt x="121" y="6"/>
                    <a:pt x="121" y="6"/>
                    <a:pt x="121" y="6"/>
                  </a:cubicBezTo>
                  <a:cubicBezTo>
                    <a:pt x="121" y="9"/>
                    <a:pt x="121" y="9"/>
                    <a:pt x="121" y="9"/>
                  </a:cubicBezTo>
                  <a:cubicBezTo>
                    <a:pt x="121" y="9"/>
                    <a:pt x="121" y="9"/>
                    <a:pt x="121" y="9"/>
                  </a:cubicBezTo>
                  <a:cubicBezTo>
                    <a:pt x="121" y="6"/>
                    <a:pt x="121" y="6"/>
                    <a:pt x="121" y="6"/>
                  </a:cubicBezTo>
                  <a:cubicBezTo>
                    <a:pt x="121" y="9"/>
                    <a:pt x="121" y="9"/>
                    <a:pt x="121" y="9"/>
                  </a:cubicBezTo>
                  <a:cubicBezTo>
                    <a:pt x="121" y="9"/>
                    <a:pt x="121" y="9"/>
                    <a:pt x="121" y="9"/>
                  </a:cubicBezTo>
                  <a:cubicBezTo>
                    <a:pt x="121" y="9"/>
                    <a:pt x="122" y="9"/>
                    <a:pt x="123" y="9"/>
                  </a:cubicBezTo>
                  <a:cubicBezTo>
                    <a:pt x="126" y="10"/>
                    <a:pt x="132" y="11"/>
                    <a:pt x="138" y="11"/>
                  </a:cubicBezTo>
                  <a:cubicBezTo>
                    <a:pt x="143" y="12"/>
                    <a:pt x="147" y="13"/>
                    <a:pt x="147" y="13"/>
                  </a:cubicBezTo>
                  <a:cubicBezTo>
                    <a:pt x="149" y="13"/>
                    <a:pt x="151" y="12"/>
                    <a:pt x="152" y="10"/>
                  </a:cubicBezTo>
                  <a:cubicBezTo>
                    <a:pt x="152" y="9"/>
                    <a:pt x="152" y="7"/>
                    <a:pt x="150" y="6"/>
                  </a:cubicBezTo>
                  <a:cubicBezTo>
                    <a:pt x="142" y="1"/>
                    <a:pt x="142" y="1"/>
                    <a:pt x="142" y="1"/>
                  </a:cubicBezTo>
                  <a:cubicBezTo>
                    <a:pt x="140" y="4"/>
                    <a:pt x="140" y="4"/>
                    <a:pt x="140" y="4"/>
                  </a:cubicBezTo>
                  <a:cubicBezTo>
                    <a:pt x="140" y="8"/>
                    <a:pt x="140" y="8"/>
                    <a:pt x="140" y="8"/>
                  </a:cubicBezTo>
                  <a:cubicBezTo>
                    <a:pt x="165" y="11"/>
                    <a:pt x="165" y="11"/>
                    <a:pt x="165" y="11"/>
                  </a:cubicBezTo>
                  <a:cubicBezTo>
                    <a:pt x="167" y="11"/>
                    <a:pt x="168" y="10"/>
                    <a:pt x="169" y="8"/>
                  </a:cubicBezTo>
                  <a:cubicBezTo>
                    <a:pt x="170" y="7"/>
                    <a:pt x="169" y="5"/>
                    <a:pt x="167" y="4"/>
                  </a:cubicBezTo>
                  <a:cubicBezTo>
                    <a:pt x="167" y="3"/>
                    <a:pt x="167" y="3"/>
                    <a:pt x="167" y="3"/>
                  </a:cubicBezTo>
                  <a:cubicBezTo>
                    <a:pt x="164" y="7"/>
                    <a:pt x="164" y="7"/>
                    <a:pt x="164" y="7"/>
                  </a:cubicBezTo>
                  <a:cubicBezTo>
                    <a:pt x="164" y="10"/>
                    <a:pt x="164" y="10"/>
                    <a:pt x="164" y="10"/>
                  </a:cubicBezTo>
                  <a:cubicBezTo>
                    <a:pt x="189" y="13"/>
                    <a:pt x="189" y="13"/>
                    <a:pt x="189" y="13"/>
                  </a:cubicBezTo>
                  <a:cubicBezTo>
                    <a:pt x="190" y="13"/>
                    <a:pt x="192" y="12"/>
                    <a:pt x="193" y="10"/>
                  </a:cubicBezTo>
                  <a:cubicBezTo>
                    <a:pt x="193" y="9"/>
                    <a:pt x="193" y="7"/>
                    <a:pt x="191" y="6"/>
                  </a:cubicBezTo>
                  <a:cubicBezTo>
                    <a:pt x="184" y="1"/>
                    <a:pt x="184" y="1"/>
                    <a:pt x="184" y="1"/>
                  </a:cubicBezTo>
                  <a:cubicBezTo>
                    <a:pt x="182" y="5"/>
                    <a:pt x="182" y="5"/>
                    <a:pt x="182" y="5"/>
                  </a:cubicBezTo>
                  <a:cubicBezTo>
                    <a:pt x="182" y="9"/>
                    <a:pt x="182" y="9"/>
                    <a:pt x="182" y="9"/>
                  </a:cubicBezTo>
                  <a:cubicBezTo>
                    <a:pt x="211" y="11"/>
                    <a:pt x="211" y="11"/>
                    <a:pt x="211" y="11"/>
                  </a:cubicBezTo>
                  <a:cubicBezTo>
                    <a:pt x="212" y="12"/>
                    <a:pt x="214" y="10"/>
                    <a:pt x="215" y="9"/>
                  </a:cubicBezTo>
                  <a:cubicBezTo>
                    <a:pt x="215" y="7"/>
                    <a:pt x="215" y="5"/>
                    <a:pt x="213" y="4"/>
                  </a:cubicBezTo>
                  <a:cubicBezTo>
                    <a:pt x="207" y="0"/>
                    <a:pt x="207" y="0"/>
                    <a:pt x="207" y="0"/>
                  </a:cubicBezTo>
                  <a:cubicBezTo>
                    <a:pt x="205" y="4"/>
                    <a:pt x="205" y="4"/>
                    <a:pt x="205" y="4"/>
                  </a:cubicBezTo>
                  <a:cubicBezTo>
                    <a:pt x="208" y="6"/>
                    <a:pt x="208" y="6"/>
                    <a:pt x="208" y="6"/>
                  </a:cubicBezTo>
                  <a:cubicBezTo>
                    <a:pt x="205" y="4"/>
                    <a:pt x="205" y="4"/>
                    <a:pt x="205" y="4"/>
                  </a:cubicBezTo>
                  <a:cubicBezTo>
                    <a:pt x="207" y="7"/>
                    <a:pt x="207" y="7"/>
                    <a:pt x="207" y="7"/>
                  </a:cubicBezTo>
                  <a:cubicBezTo>
                    <a:pt x="207" y="7"/>
                    <a:pt x="208" y="6"/>
                    <a:pt x="208" y="6"/>
                  </a:cubicBezTo>
                  <a:cubicBezTo>
                    <a:pt x="205" y="4"/>
                    <a:pt x="205" y="4"/>
                    <a:pt x="205" y="4"/>
                  </a:cubicBezTo>
                  <a:cubicBezTo>
                    <a:pt x="207" y="7"/>
                    <a:pt x="207" y="7"/>
                    <a:pt x="207" y="7"/>
                  </a:cubicBezTo>
                  <a:cubicBezTo>
                    <a:pt x="205" y="4"/>
                    <a:pt x="205" y="4"/>
                    <a:pt x="205" y="4"/>
                  </a:cubicBezTo>
                  <a:cubicBezTo>
                    <a:pt x="206" y="7"/>
                    <a:pt x="206" y="7"/>
                    <a:pt x="206" y="7"/>
                  </a:cubicBezTo>
                  <a:cubicBezTo>
                    <a:pt x="206" y="7"/>
                    <a:pt x="206" y="7"/>
                    <a:pt x="207" y="7"/>
                  </a:cubicBezTo>
                  <a:cubicBezTo>
                    <a:pt x="205" y="4"/>
                    <a:pt x="205" y="4"/>
                    <a:pt x="205" y="4"/>
                  </a:cubicBezTo>
                  <a:cubicBezTo>
                    <a:pt x="206" y="7"/>
                    <a:pt x="206" y="7"/>
                    <a:pt x="206" y="7"/>
                  </a:cubicBezTo>
                  <a:cubicBezTo>
                    <a:pt x="205" y="5"/>
                    <a:pt x="205" y="5"/>
                    <a:pt x="205" y="5"/>
                  </a:cubicBezTo>
                  <a:cubicBezTo>
                    <a:pt x="205" y="8"/>
                    <a:pt x="205" y="8"/>
                    <a:pt x="205" y="8"/>
                  </a:cubicBezTo>
                  <a:cubicBezTo>
                    <a:pt x="205" y="8"/>
                    <a:pt x="205" y="8"/>
                    <a:pt x="206" y="7"/>
                  </a:cubicBezTo>
                  <a:cubicBezTo>
                    <a:pt x="205" y="5"/>
                    <a:pt x="205" y="5"/>
                    <a:pt x="205" y="5"/>
                  </a:cubicBezTo>
                  <a:cubicBezTo>
                    <a:pt x="205" y="8"/>
                    <a:pt x="205" y="8"/>
                    <a:pt x="205" y="8"/>
                  </a:cubicBezTo>
                  <a:cubicBezTo>
                    <a:pt x="205" y="8"/>
                    <a:pt x="206" y="8"/>
                    <a:pt x="207" y="8"/>
                  </a:cubicBezTo>
                  <a:cubicBezTo>
                    <a:pt x="211" y="8"/>
                    <a:pt x="218" y="9"/>
                    <a:pt x="225" y="10"/>
                  </a:cubicBezTo>
                  <a:cubicBezTo>
                    <a:pt x="229" y="11"/>
                    <a:pt x="232" y="11"/>
                    <a:pt x="234" y="12"/>
                  </a:cubicBezTo>
                  <a:cubicBezTo>
                    <a:pt x="236" y="12"/>
                    <a:pt x="237" y="12"/>
                    <a:pt x="238" y="12"/>
                  </a:cubicBezTo>
                  <a:cubicBezTo>
                    <a:pt x="239" y="12"/>
                    <a:pt x="239" y="12"/>
                    <a:pt x="240" y="12"/>
                  </a:cubicBezTo>
                  <a:cubicBezTo>
                    <a:pt x="241" y="12"/>
                    <a:pt x="241" y="12"/>
                    <a:pt x="241" y="12"/>
                  </a:cubicBezTo>
                  <a:cubicBezTo>
                    <a:pt x="241" y="12"/>
                    <a:pt x="241" y="12"/>
                    <a:pt x="242" y="12"/>
                  </a:cubicBezTo>
                  <a:cubicBezTo>
                    <a:pt x="242" y="12"/>
                    <a:pt x="242" y="12"/>
                    <a:pt x="242" y="12"/>
                  </a:cubicBezTo>
                  <a:cubicBezTo>
                    <a:pt x="243" y="11"/>
                    <a:pt x="243" y="11"/>
                    <a:pt x="244" y="10"/>
                  </a:cubicBezTo>
                  <a:cubicBezTo>
                    <a:pt x="244" y="9"/>
                    <a:pt x="244" y="8"/>
                    <a:pt x="244" y="7"/>
                  </a:cubicBezTo>
                  <a:cubicBezTo>
                    <a:pt x="244" y="6"/>
                    <a:pt x="243" y="6"/>
                    <a:pt x="242" y="5"/>
                  </a:cubicBezTo>
                  <a:cubicBezTo>
                    <a:pt x="237" y="2"/>
                    <a:pt x="237" y="2"/>
                    <a:pt x="237" y="2"/>
                  </a:cubicBezTo>
                  <a:cubicBezTo>
                    <a:pt x="235" y="5"/>
                    <a:pt x="235" y="5"/>
                    <a:pt x="235" y="5"/>
                  </a:cubicBezTo>
                  <a:cubicBezTo>
                    <a:pt x="234" y="9"/>
                    <a:pt x="234" y="9"/>
                    <a:pt x="234" y="9"/>
                  </a:cubicBezTo>
                  <a:cubicBezTo>
                    <a:pt x="234" y="9"/>
                    <a:pt x="242" y="10"/>
                    <a:pt x="250" y="11"/>
                  </a:cubicBezTo>
                  <a:cubicBezTo>
                    <a:pt x="254" y="11"/>
                    <a:pt x="258" y="12"/>
                    <a:pt x="261" y="12"/>
                  </a:cubicBezTo>
                  <a:cubicBezTo>
                    <a:pt x="263" y="12"/>
                    <a:pt x="265" y="13"/>
                    <a:pt x="266" y="13"/>
                  </a:cubicBezTo>
                  <a:cubicBezTo>
                    <a:pt x="267" y="13"/>
                    <a:pt x="268" y="13"/>
                    <a:pt x="268" y="13"/>
                  </a:cubicBezTo>
                  <a:cubicBezTo>
                    <a:pt x="269" y="13"/>
                    <a:pt x="269" y="13"/>
                    <a:pt x="269" y="13"/>
                  </a:cubicBezTo>
                  <a:cubicBezTo>
                    <a:pt x="269" y="13"/>
                    <a:pt x="269" y="13"/>
                    <a:pt x="270" y="13"/>
                  </a:cubicBezTo>
                  <a:cubicBezTo>
                    <a:pt x="270" y="12"/>
                    <a:pt x="270" y="12"/>
                    <a:pt x="270" y="12"/>
                  </a:cubicBezTo>
                  <a:cubicBezTo>
                    <a:pt x="271" y="12"/>
                    <a:pt x="271" y="12"/>
                    <a:pt x="272" y="11"/>
                  </a:cubicBezTo>
                  <a:cubicBezTo>
                    <a:pt x="272" y="10"/>
                    <a:pt x="273" y="9"/>
                    <a:pt x="272" y="8"/>
                  </a:cubicBezTo>
                  <a:cubicBezTo>
                    <a:pt x="272" y="7"/>
                    <a:pt x="272" y="6"/>
                    <a:pt x="271" y="6"/>
                  </a:cubicBezTo>
                  <a:cubicBezTo>
                    <a:pt x="266" y="3"/>
                    <a:pt x="266" y="3"/>
                    <a:pt x="266" y="3"/>
                  </a:cubicBezTo>
                  <a:cubicBezTo>
                    <a:pt x="264" y="6"/>
                    <a:pt x="264" y="6"/>
                    <a:pt x="264" y="6"/>
                  </a:cubicBezTo>
                  <a:cubicBezTo>
                    <a:pt x="267" y="8"/>
                    <a:pt x="267" y="8"/>
                    <a:pt x="267" y="8"/>
                  </a:cubicBezTo>
                  <a:cubicBezTo>
                    <a:pt x="264" y="6"/>
                    <a:pt x="264" y="6"/>
                    <a:pt x="264" y="6"/>
                  </a:cubicBezTo>
                  <a:cubicBezTo>
                    <a:pt x="266" y="9"/>
                    <a:pt x="266" y="9"/>
                    <a:pt x="266" y="9"/>
                  </a:cubicBezTo>
                  <a:cubicBezTo>
                    <a:pt x="267" y="9"/>
                    <a:pt x="267" y="9"/>
                    <a:pt x="267" y="8"/>
                  </a:cubicBezTo>
                  <a:cubicBezTo>
                    <a:pt x="264" y="6"/>
                    <a:pt x="264" y="6"/>
                    <a:pt x="264" y="6"/>
                  </a:cubicBezTo>
                  <a:cubicBezTo>
                    <a:pt x="266" y="9"/>
                    <a:pt x="266" y="9"/>
                    <a:pt x="266" y="9"/>
                  </a:cubicBezTo>
                  <a:cubicBezTo>
                    <a:pt x="264" y="6"/>
                    <a:pt x="264" y="6"/>
                    <a:pt x="264" y="6"/>
                  </a:cubicBezTo>
                  <a:cubicBezTo>
                    <a:pt x="265" y="10"/>
                    <a:pt x="265" y="10"/>
                    <a:pt x="265" y="10"/>
                  </a:cubicBezTo>
                  <a:cubicBezTo>
                    <a:pt x="266" y="10"/>
                    <a:pt x="266" y="10"/>
                    <a:pt x="266" y="9"/>
                  </a:cubicBezTo>
                  <a:cubicBezTo>
                    <a:pt x="264" y="6"/>
                    <a:pt x="264" y="6"/>
                    <a:pt x="264" y="6"/>
                  </a:cubicBezTo>
                  <a:cubicBezTo>
                    <a:pt x="265" y="10"/>
                    <a:pt x="265" y="10"/>
                    <a:pt x="265" y="10"/>
                  </a:cubicBezTo>
                  <a:cubicBezTo>
                    <a:pt x="264" y="7"/>
                    <a:pt x="264" y="7"/>
                    <a:pt x="264" y="7"/>
                  </a:cubicBezTo>
                  <a:cubicBezTo>
                    <a:pt x="265" y="10"/>
                    <a:pt x="265" y="10"/>
                    <a:pt x="265" y="10"/>
                  </a:cubicBezTo>
                  <a:cubicBezTo>
                    <a:pt x="265" y="10"/>
                    <a:pt x="265" y="10"/>
                    <a:pt x="265" y="10"/>
                  </a:cubicBezTo>
                  <a:cubicBezTo>
                    <a:pt x="264" y="7"/>
                    <a:pt x="264" y="7"/>
                    <a:pt x="264" y="7"/>
                  </a:cubicBezTo>
                  <a:cubicBezTo>
                    <a:pt x="265" y="10"/>
                    <a:pt x="265" y="10"/>
                    <a:pt x="265" y="10"/>
                  </a:cubicBezTo>
                  <a:cubicBezTo>
                    <a:pt x="265" y="9"/>
                    <a:pt x="265" y="9"/>
                    <a:pt x="265" y="9"/>
                  </a:cubicBezTo>
                  <a:cubicBezTo>
                    <a:pt x="265" y="10"/>
                    <a:pt x="265" y="10"/>
                    <a:pt x="265" y="10"/>
                  </a:cubicBezTo>
                  <a:cubicBezTo>
                    <a:pt x="265" y="10"/>
                    <a:pt x="265" y="10"/>
                    <a:pt x="265" y="10"/>
                  </a:cubicBezTo>
                  <a:cubicBezTo>
                    <a:pt x="265" y="9"/>
                    <a:pt x="265" y="9"/>
                    <a:pt x="265" y="9"/>
                  </a:cubicBezTo>
                  <a:cubicBezTo>
                    <a:pt x="265" y="10"/>
                    <a:pt x="265" y="10"/>
                    <a:pt x="265" y="10"/>
                  </a:cubicBezTo>
                  <a:cubicBezTo>
                    <a:pt x="265" y="10"/>
                    <a:pt x="265" y="10"/>
                    <a:pt x="265" y="10"/>
                  </a:cubicBezTo>
                  <a:cubicBezTo>
                    <a:pt x="268" y="10"/>
                    <a:pt x="276" y="11"/>
                    <a:pt x="282" y="11"/>
                  </a:cubicBezTo>
                  <a:cubicBezTo>
                    <a:pt x="289" y="11"/>
                    <a:pt x="295" y="12"/>
                    <a:pt x="295" y="12"/>
                  </a:cubicBezTo>
                  <a:cubicBezTo>
                    <a:pt x="297" y="12"/>
                    <a:pt x="299" y="11"/>
                    <a:pt x="299" y="9"/>
                  </a:cubicBezTo>
                  <a:cubicBezTo>
                    <a:pt x="300" y="8"/>
                    <a:pt x="299" y="6"/>
                    <a:pt x="298" y="5"/>
                  </a:cubicBezTo>
                  <a:cubicBezTo>
                    <a:pt x="293" y="2"/>
                    <a:pt x="293" y="2"/>
                    <a:pt x="293" y="2"/>
                  </a:cubicBezTo>
                  <a:cubicBezTo>
                    <a:pt x="291" y="5"/>
                    <a:pt x="291" y="5"/>
                    <a:pt x="291" y="5"/>
                  </a:cubicBezTo>
                  <a:cubicBezTo>
                    <a:pt x="291" y="9"/>
                    <a:pt x="291" y="9"/>
                    <a:pt x="291" y="9"/>
                  </a:cubicBezTo>
                  <a:cubicBezTo>
                    <a:pt x="313" y="10"/>
                    <a:pt x="313" y="10"/>
                    <a:pt x="313" y="10"/>
                  </a:cubicBezTo>
                  <a:cubicBezTo>
                    <a:pt x="315" y="10"/>
                    <a:pt x="317" y="9"/>
                    <a:pt x="317" y="7"/>
                  </a:cubicBezTo>
                  <a:cubicBezTo>
                    <a:pt x="318" y="5"/>
                    <a:pt x="317" y="4"/>
                    <a:pt x="316" y="3"/>
                  </a:cubicBezTo>
                  <a:cubicBezTo>
                    <a:pt x="314" y="2"/>
                    <a:pt x="314" y="2"/>
                    <a:pt x="314" y="2"/>
                  </a:cubicBezTo>
                  <a:cubicBezTo>
                    <a:pt x="312" y="5"/>
                    <a:pt x="312" y="5"/>
                    <a:pt x="312" y="5"/>
                  </a:cubicBezTo>
                  <a:cubicBezTo>
                    <a:pt x="316" y="7"/>
                    <a:pt x="316" y="7"/>
                    <a:pt x="316" y="7"/>
                  </a:cubicBezTo>
                  <a:cubicBezTo>
                    <a:pt x="312" y="5"/>
                    <a:pt x="312" y="5"/>
                    <a:pt x="312" y="5"/>
                  </a:cubicBezTo>
                  <a:cubicBezTo>
                    <a:pt x="314" y="9"/>
                    <a:pt x="314" y="9"/>
                    <a:pt x="314" y="9"/>
                  </a:cubicBezTo>
                  <a:cubicBezTo>
                    <a:pt x="314" y="9"/>
                    <a:pt x="315" y="9"/>
                    <a:pt x="316" y="7"/>
                  </a:cubicBezTo>
                  <a:cubicBezTo>
                    <a:pt x="312" y="5"/>
                    <a:pt x="312" y="5"/>
                    <a:pt x="312" y="5"/>
                  </a:cubicBezTo>
                  <a:cubicBezTo>
                    <a:pt x="314" y="9"/>
                    <a:pt x="314" y="9"/>
                    <a:pt x="314" y="9"/>
                  </a:cubicBezTo>
                  <a:cubicBezTo>
                    <a:pt x="313" y="6"/>
                    <a:pt x="313" y="6"/>
                    <a:pt x="313" y="6"/>
                  </a:cubicBezTo>
                  <a:cubicBezTo>
                    <a:pt x="313" y="9"/>
                    <a:pt x="313" y="9"/>
                    <a:pt x="313" y="9"/>
                  </a:cubicBezTo>
                  <a:cubicBezTo>
                    <a:pt x="313" y="9"/>
                    <a:pt x="313" y="9"/>
                    <a:pt x="314" y="9"/>
                  </a:cubicBezTo>
                  <a:cubicBezTo>
                    <a:pt x="313" y="6"/>
                    <a:pt x="313" y="6"/>
                    <a:pt x="313" y="6"/>
                  </a:cubicBezTo>
                  <a:cubicBezTo>
                    <a:pt x="313" y="9"/>
                    <a:pt x="313" y="9"/>
                    <a:pt x="313" y="9"/>
                  </a:cubicBezTo>
                  <a:cubicBezTo>
                    <a:pt x="313" y="7"/>
                    <a:pt x="313" y="7"/>
                    <a:pt x="313" y="7"/>
                  </a:cubicBezTo>
                  <a:cubicBezTo>
                    <a:pt x="313" y="9"/>
                    <a:pt x="313" y="9"/>
                    <a:pt x="313" y="9"/>
                  </a:cubicBezTo>
                  <a:cubicBezTo>
                    <a:pt x="313" y="9"/>
                    <a:pt x="313" y="9"/>
                    <a:pt x="313" y="9"/>
                  </a:cubicBezTo>
                  <a:cubicBezTo>
                    <a:pt x="313" y="7"/>
                    <a:pt x="313" y="7"/>
                    <a:pt x="313" y="7"/>
                  </a:cubicBezTo>
                  <a:cubicBezTo>
                    <a:pt x="313" y="9"/>
                    <a:pt x="313" y="9"/>
                    <a:pt x="313" y="9"/>
                  </a:cubicBezTo>
                  <a:cubicBezTo>
                    <a:pt x="313" y="9"/>
                    <a:pt x="313" y="9"/>
                    <a:pt x="314" y="9"/>
                  </a:cubicBezTo>
                  <a:cubicBezTo>
                    <a:pt x="317" y="10"/>
                    <a:pt x="322" y="11"/>
                    <a:pt x="327" y="11"/>
                  </a:cubicBezTo>
                  <a:cubicBezTo>
                    <a:pt x="330" y="12"/>
                    <a:pt x="332" y="12"/>
                    <a:pt x="334" y="12"/>
                  </a:cubicBezTo>
                  <a:cubicBezTo>
                    <a:pt x="335" y="13"/>
                    <a:pt x="336" y="13"/>
                    <a:pt x="337" y="13"/>
                  </a:cubicBezTo>
                  <a:cubicBezTo>
                    <a:pt x="338" y="13"/>
                    <a:pt x="338" y="13"/>
                    <a:pt x="339" y="13"/>
                  </a:cubicBezTo>
                  <a:cubicBezTo>
                    <a:pt x="339" y="13"/>
                    <a:pt x="339" y="13"/>
                    <a:pt x="340" y="13"/>
                  </a:cubicBezTo>
                  <a:cubicBezTo>
                    <a:pt x="340" y="13"/>
                    <a:pt x="340" y="13"/>
                    <a:pt x="341" y="13"/>
                  </a:cubicBezTo>
                  <a:cubicBezTo>
                    <a:pt x="341" y="12"/>
                    <a:pt x="342" y="12"/>
                    <a:pt x="343" y="11"/>
                  </a:cubicBezTo>
                  <a:cubicBezTo>
                    <a:pt x="343" y="10"/>
                    <a:pt x="343" y="9"/>
                    <a:pt x="343" y="8"/>
                  </a:cubicBezTo>
                  <a:cubicBezTo>
                    <a:pt x="343" y="7"/>
                    <a:pt x="342" y="6"/>
                    <a:pt x="341" y="6"/>
                  </a:cubicBezTo>
                  <a:cubicBezTo>
                    <a:pt x="338" y="4"/>
                    <a:pt x="338" y="4"/>
                    <a:pt x="338" y="4"/>
                  </a:cubicBezTo>
                  <a:cubicBezTo>
                    <a:pt x="336" y="7"/>
                    <a:pt x="336" y="7"/>
                    <a:pt x="336" y="7"/>
                  </a:cubicBezTo>
                  <a:cubicBezTo>
                    <a:pt x="336" y="11"/>
                    <a:pt x="336" y="11"/>
                    <a:pt x="336" y="11"/>
                  </a:cubicBezTo>
                  <a:cubicBezTo>
                    <a:pt x="336" y="11"/>
                    <a:pt x="354" y="11"/>
                    <a:pt x="363" y="11"/>
                  </a:cubicBezTo>
                  <a:cubicBezTo>
                    <a:pt x="364" y="11"/>
                    <a:pt x="365" y="11"/>
                    <a:pt x="366" y="11"/>
                  </a:cubicBezTo>
                  <a:cubicBezTo>
                    <a:pt x="366" y="11"/>
                    <a:pt x="367" y="11"/>
                    <a:pt x="367" y="11"/>
                  </a:cubicBezTo>
                  <a:cubicBezTo>
                    <a:pt x="367" y="11"/>
                    <a:pt x="367" y="11"/>
                    <a:pt x="368" y="11"/>
                  </a:cubicBezTo>
                  <a:cubicBezTo>
                    <a:pt x="369" y="11"/>
                    <a:pt x="369" y="11"/>
                    <a:pt x="369" y="11"/>
                  </a:cubicBezTo>
                  <a:cubicBezTo>
                    <a:pt x="369" y="11"/>
                    <a:pt x="369" y="10"/>
                    <a:pt x="370" y="9"/>
                  </a:cubicBezTo>
                  <a:cubicBezTo>
                    <a:pt x="371" y="9"/>
                    <a:pt x="371" y="7"/>
                    <a:pt x="371" y="6"/>
                  </a:cubicBezTo>
                  <a:cubicBezTo>
                    <a:pt x="370" y="5"/>
                    <a:pt x="370" y="5"/>
                    <a:pt x="369" y="4"/>
                  </a:cubicBezTo>
                  <a:cubicBezTo>
                    <a:pt x="367" y="3"/>
                    <a:pt x="367" y="3"/>
                    <a:pt x="367" y="3"/>
                  </a:cubicBezTo>
                  <a:cubicBezTo>
                    <a:pt x="365" y="6"/>
                    <a:pt x="365" y="6"/>
                    <a:pt x="365" y="6"/>
                  </a:cubicBezTo>
                  <a:cubicBezTo>
                    <a:pt x="365" y="10"/>
                    <a:pt x="365" y="10"/>
                    <a:pt x="365" y="10"/>
                  </a:cubicBezTo>
                  <a:cubicBezTo>
                    <a:pt x="399" y="14"/>
                    <a:pt x="399" y="14"/>
                    <a:pt x="399" y="14"/>
                  </a:cubicBezTo>
                  <a:cubicBezTo>
                    <a:pt x="401" y="14"/>
                    <a:pt x="403" y="13"/>
                    <a:pt x="403" y="11"/>
                  </a:cubicBezTo>
                  <a:cubicBezTo>
                    <a:pt x="404" y="9"/>
                    <a:pt x="403" y="7"/>
                    <a:pt x="402" y="6"/>
                  </a:cubicBezTo>
                  <a:cubicBezTo>
                    <a:pt x="394" y="2"/>
                    <a:pt x="394" y="2"/>
                    <a:pt x="394" y="2"/>
                  </a:cubicBezTo>
                  <a:cubicBezTo>
                    <a:pt x="392" y="5"/>
                    <a:pt x="392" y="5"/>
                    <a:pt x="392" y="5"/>
                  </a:cubicBezTo>
                  <a:cubicBezTo>
                    <a:pt x="392" y="9"/>
                    <a:pt x="392" y="9"/>
                    <a:pt x="392" y="9"/>
                  </a:cubicBezTo>
                  <a:cubicBezTo>
                    <a:pt x="392" y="9"/>
                    <a:pt x="399" y="10"/>
                    <a:pt x="406" y="10"/>
                  </a:cubicBezTo>
                  <a:cubicBezTo>
                    <a:pt x="410" y="11"/>
                    <a:pt x="414" y="11"/>
                    <a:pt x="417" y="11"/>
                  </a:cubicBezTo>
                  <a:cubicBezTo>
                    <a:pt x="420" y="12"/>
                    <a:pt x="423" y="12"/>
                    <a:pt x="424" y="12"/>
                  </a:cubicBezTo>
                  <a:cubicBezTo>
                    <a:pt x="425" y="12"/>
                    <a:pt x="425" y="12"/>
                    <a:pt x="425" y="12"/>
                  </a:cubicBezTo>
                  <a:cubicBezTo>
                    <a:pt x="425" y="12"/>
                    <a:pt x="425" y="12"/>
                    <a:pt x="425" y="12"/>
                  </a:cubicBezTo>
                  <a:cubicBezTo>
                    <a:pt x="426" y="11"/>
                    <a:pt x="426" y="11"/>
                    <a:pt x="426" y="11"/>
                  </a:cubicBezTo>
                  <a:cubicBezTo>
                    <a:pt x="426" y="11"/>
                    <a:pt x="427" y="11"/>
                    <a:pt x="428" y="10"/>
                  </a:cubicBezTo>
                  <a:cubicBezTo>
                    <a:pt x="428" y="9"/>
                    <a:pt x="428" y="8"/>
                    <a:pt x="428" y="7"/>
                  </a:cubicBezTo>
                  <a:cubicBezTo>
                    <a:pt x="428" y="6"/>
                    <a:pt x="427" y="5"/>
                    <a:pt x="426" y="4"/>
                  </a:cubicBezTo>
                  <a:cubicBezTo>
                    <a:pt x="426" y="4"/>
                    <a:pt x="426" y="4"/>
                    <a:pt x="426" y="4"/>
                  </a:cubicBezTo>
                  <a:cubicBezTo>
                    <a:pt x="424" y="7"/>
                    <a:pt x="424" y="7"/>
                    <a:pt x="424" y="7"/>
                  </a:cubicBezTo>
                  <a:cubicBezTo>
                    <a:pt x="424" y="11"/>
                    <a:pt x="424" y="11"/>
                    <a:pt x="424" y="11"/>
                  </a:cubicBezTo>
                  <a:cubicBezTo>
                    <a:pt x="424" y="11"/>
                    <a:pt x="432" y="11"/>
                    <a:pt x="439" y="11"/>
                  </a:cubicBezTo>
                  <a:cubicBezTo>
                    <a:pt x="440" y="11"/>
                    <a:pt x="442" y="11"/>
                    <a:pt x="443" y="11"/>
                  </a:cubicBezTo>
                  <a:cubicBezTo>
                    <a:pt x="444" y="11"/>
                    <a:pt x="444" y="11"/>
                    <a:pt x="445" y="11"/>
                  </a:cubicBezTo>
                  <a:cubicBezTo>
                    <a:pt x="445" y="11"/>
                    <a:pt x="445" y="11"/>
                    <a:pt x="445" y="11"/>
                  </a:cubicBezTo>
                  <a:cubicBezTo>
                    <a:pt x="446" y="11"/>
                    <a:pt x="446" y="11"/>
                    <a:pt x="446" y="11"/>
                  </a:cubicBezTo>
                  <a:cubicBezTo>
                    <a:pt x="447" y="10"/>
                    <a:pt x="447" y="10"/>
                    <a:pt x="447" y="10"/>
                  </a:cubicBezTo>
                  <a:cubicBezTo>
                    <a:pt x="447" y="10"/>
                    <a:pt x="448" y="10"/>
                    <a:pt x="448" y="9"/>
                  </a:cubicBezTo>
                  <a:cubicBezTo>
                    <a:pt x="449" y="8"/>
                    <a:pt x="449" y="7"/>
                    <a:pt x="449" y="6"/>
                  </a:cubicBezTo>
                  <a:cubicBezTo>
                    <a:pt x="448" y="5"/>
                    <a:pt x="448" y="4"/>
                    <a:pt x="447" y="4"/>
                  </a:cubicBezTo>
                  <a:cubicBezTo>
                    <a:pt x="445" y="3"/>
                    <a:pt x="445" y="3"/>
                    <a:pt x="445" y="3"/>
                  </a:cubicBezTo>
                  <a:cubicBezTo>
                    <a:pt x="443" y="6"/>
                    <a:pt x="443" y="6"/>
                    <a:pt x="443" y="6"/>
                  </a:cubicBezTo>
                  <a:cubicBezTo>
                    <a:pt x="447" y="8"/>
                    <a:pt x="447" y="8"/>
                    <a:pt x="447" y="8"/>
                  </a:cubicBezTo>
                  <a:cubicBezTo>
                    <a:pt x="443" y="6"/>
                    <a:pt x="443" y="6"/>
                    <a:pt x="443" y="6"/>
                  </a:cubicBezTo>
                  <a:cubicBezTo>
                    <a:pt x="445" y="10"/>
                    <a:pt x="445" y="10"/>
                    <a:pt x="445" y="10"/>
                  </a:cubicBezTo>
                  <a:cubicBezTo>
                    <a:pt x="445" y="10"/>
                    <a:pt x="446" y="9"/>
                    <a:pt x="447" y="8"/>
                  </a:cubicBezTo>
                  <a:cubicBezTo>
                    <a:pt x="443" y="6"/>
                    <a:pt x="443" y="6"/>
                    <a:pt x="443" y="6"/>
                  </a:cubicBezTo>
                  <a:cubicBezTo>
                    <a:pt x="445" y="10"/>
                    <a:pt x="445" y="10"/>
                    <a:pt x="445" y="10"/>
                  </a:cubicBezTo>
                  <a:cubicBezTo>
                    <a:pt x="443" y="7"/>
                    <a:pt x="443" y="7"/>
                    <a:pt x="443" y="7"/>
                  </a:cubicBezTo>
                  <a:cubicBezTo>
                    <a:pt x="444" y="10"/>
                    <a:pt x="444" y="10"/>
                    <a:pt x="444" y="10"/>
                  </a:cubicBezTo>
                  <a:cubicBezTo>
                    <a:pt x="444" y="10"/>
                    <a:pt x="444" y="10"/>
                    <a:pt x="445" y="10"/>
                  </a:cubicBezTo>
                  <a:cubicBezTo>
                    <a:pt x="443" y="7"/>
                    <a:pt x="443" y="7"/>
                    <a:pt x="443" y="7"/>
                  </a:cubicBezTo>
                  <a:cubicBezTo>
                    <a:pt x="444" y="10"/>
                    <a:pt x="444" y="10"/>
                    <a:pt x="444" y="10"/>
                  </a:cubicBezTo>
                  <a:cubicBezTo>
                    <a:pt x="444" y="8"/>
                    <a:pt x="444" y="8"/>
                    <a:pt x="444" y="8"/>
                  </a:cubicBezTo>
                  <a:cubicBezTo>
                    <a:pt x="444" y="10"/>
                    <a:pt x="444" y="10"/>
                    <a:pt x="444" y="10"/>
                  </a:cubicBezTo>
                  <a:cubicBezTo>
                    <a:pt x="444" y="10"/>
                    <a:pt x="444" y="10"/>
                    <a:pt x="444" y="10"/>
                  </a:cubicBezTo>
                  <a:cubicBezTo>
                    <a:pt x="444" y="8"/>
                    <a:pt x="444" y="8"/>
                    <a:pt x="444" y="8"/>
                  </a:cubicBezTo>
                  <a:cubicBezTo>
                    <a:pt x="444" y="10"/>
                    <a:pt x="444" y="10"/>
                    <a:pt x="444" y="10"/>
                  </a:cubicBezTo>
                  <a:cubicBezTo>
                    <a:pt x="444" y="10"/>
                    <a:pt x="444" y="10"/>
                    <a:pt x="445" y="10"/>
                  </a:cubicBezTo>
                  <a:cubicBezTo>
                    <a:pt x="446" y="10"/>
                    <a:pt x="448" y="10"/>
                    <a:pt x="451" y="10"/>
                  </a:cubicBezTo>
                  <a:cubicBezTo>
                    <a:pt x="457" y="10"/>
                    <a:pt x="463" y="10"/>
                    <a:pt x="463" y="10"/>
                  </a:cubicBezTo>
                  <a:cubicBezTo>
                    <a:pt x="465" y="10"/>
                    <a:pt x="466" y="9"/>
                    <a:pt x="467" y="7"/>
                  </a:cubicBezTo>
                  <a:cubicBezTo>
                    <a:pt x="467" y="6"/>
                    <a:pt x="467" y="4"/>
                    <a:pt x="465" y="3"/>
                  </a:cubicBezTo>
                  <a:cubicBezTo>
                    <a:pt x="461" y="0"/>
                    <a:pt x="461" y="0"/>
                    <a:pt x="461" y="0"/>
                  </a:cubicBezTo>
                  <a:cubicBezTo>
                    <a:pt x="459" y="4"/>
                    <a:pt x="459" y="4"/>
                    <a:pt x="459" y="4"/>
                  </a:cubicBezTo>
                  <a:cubicBezTo>
                    <a:pt x="459" y="8"/>
                    <a:pt x="459" y="8"/>
                    <a:pt x="459" y="8"/>
                  </a:cubicBezTo>
                  <a:cubicBezTo>
                    <a:pt x="495" y="11"/>
                    <a:pt x="495" y="11"/>
                    <a:pt x="495" y="11"/>
                  </a:cubicBezTo>
                  <a:cubicBezTo>
                    <a:pt x="497" y="11"/>
                    <a:pt x="499" y="10"/>
                    <a:pt x="499" y="9"/>
                  </a:cubicBezTo>
                  <a:cubicBezTo>
                    <a:pt x="500" y="7"/>
                    <a:pt x="499" y="5"/>
                    <a:pt x="498" y="4"/>
                  </a:cubicBezTo>
                  <a:cubicBezTo>
                    <a:pt x="497" y="4"/>
                    <a:pt x="497" y="4"/>
                    <a:pt x="497" y="4"/>
                  </a:cubicBezTo>
                  <a:cubicBezTo>
                    <a:pt x="495" y="7"/>
                    <a:pt x="495" y="7"/>
                    <a:pt x="495" y="7"/>
                  </a:cubicBezTo>
                  <a:cubicBezTo>
                    <a:pt x="495" y="11"/>
                    <a:pt x="495" y="11"/>
                    <a:pt x="495" y="11"/>
                  </a:cubicBezTo>
                  <a:cubicBezTo>
                    <a:pt x="518" y="13"/>
                    <a:pt x="518" y="13"/>
                    <a:pt x="518" y="13"/>
                  </a:cubicBezTo>
                  <a:cubicBezTo>
                    <a:pt x="520" y="13"/>
                    <a:pt x="522" y="12"/>
                    <a:pt x="522" y="10"/>
                  </a:cubicBezTo>
                  <a:cubicBezTo>
                    <a:pt x="523" y="8"/>
                    <a:pt x="522" y="6"/>
                    <a:pt x="520" y="5"/>
                  </a:cubicBezTo>
                  <a:cubicBezTo>
                    <a:pt x="515" y="2"/>
                    <a:pt x="515" y="2"/>
                    <a:pt x="515" y="2"/>
                  </a:cubicBezTo>
                  <a:cubicBezTo>
                    <a:pt x="513" y="5"/>
                    <a:pt x="513" y="5"/>
                    <a:pt x="513" y="5"/>
                  </a:cubicBezTo>
                  <a:cubicBezTo>
                    <a:pt x="512" y="9"/>
                    <a:pt x="512" y="9"/>
                    <a:pt x="512" y="9"/>
                  </a:cubicBezTo>
                  <a:cubicBezTo>
                    <a:pt x="537" y="11"/>
                    <a:pt x="537" y="11"/>
                    <a:pt x="537" y="11"/>
                  </a:cubicBezTo>
                  <a:cubicBezTo>
                    <a:pt x="539" y="11"/>
                    <a:pt x="540" y="10"/>
                    <a:pt x="541" y="8"/>
                  </a:cubicBezTo>
                  <a:cubicBezTo>
                    <a:pt x="541" y="6"/>
                    <a:pt x="541" y="5"/>
                    <a:pt x="539" y="4"/>
                  </a:cubicBezTo>
                  <a:cubicBezTo>
                    <a:pt x="535" y="1"/>
                    <a:pt x="535" y="1"/>
                    <a:pt x="535" y="1"/>
                  </a:cubicBezTo>
                  <a:cubicBezTo>
                    <a:pt x="533" y="5"/>
                    <a:pt x="533" y="5"/>
                    <a:pt x="533" y="5"/>
                  </a:cubicBezTo>
                  <a:cubicBezTo>
                    <a:pt x="533" y="8"/>
                    <a:pt x="533" y="8"/>
                    <a:pt x="533" y="8"/>
                  </a:cubicBezTo>
                  <a:cubicBezTo>
                    <a:pt x="562" y="13"/>
                    <a:pt x="562" y="13"/>
                    <a:pt x="562" y="13"/>
                  </a:cubicBezTo>
                  <a:cubicBezTo>
                    <a:pt x="563" y="14"/>
                    <a:pt x="565" y="13"/>
                    <a:pt x="566" y="11"/>
                  </a:cubicBezTo>
                  <a:cubicBezTo>
                    <a:pt x="566" y="9"/>
                    <a:pt x="566" y="7"/>
                    <a:pt x="564" y="6"/>
                  </a:cubicBezTo>
                  <a:cubicBezTo>
                    <a:pt x="557" y="1"/>
                    <a:pt x="557" y="1"/>
                    <a:pt x="557" y="1"/>
                  </a:cubicBezTo>
                  <a:cubicBezTo>
                    <a:pt x="554" y="5"/>
                    <a:pt x="554" y="5"/>
                    <a:pt x="554" y="5"/>
                  </a:cubicBezTo>
                  <a:cubicBezTo>
                    <a:pt x="554" y="8"/>
                    <a:pt x="554" y="8"/>
                    <a:pt x="554" y="8"/>
                  </a:cubicBezTo>
                  <a:cubicBezTo>
                    <a:pt x="554" y="8"/>
                    <a:pt x="561" y="9"/>
                    <a:pt x="568" y="10"/>
                  </a:cubicBezTo>
                  <a:cubicBezTo>
                    <a:pt x="572" y="10"/>
                    <a:pt x="576" y="10"/>
                    <a:pt x="579" y="11"/>
                  </a:cubicBezTo>
                  <a:cubicBezTo>
                    <a:pt x="582" y="11"/>
                    <a:pt x="584" y="11"/>
                    <a:pt x="586" y="11"/>
                  </a:cubicBezTo>
                  <a:cubicBezTo>
                    <a:pt x="587" y="11"/>
                    <a:pt x="587" y="11"/>
                    <a:pt x="587" y="11"/>
                  </a:cubicBezTo>
                  <a:cubicBezTo>
                    <a:pt x="587" y="11"/>
                    <a:pt x="587" y="11"/>
                    <a:pt x="587" y="11"/>
                  </a:cubicBezTo>
                  <a:cubicBezTo>
                    <a:pt x="587" y="11"/>
                    <a:pt x="588" y="11"/>
                    <a:pt x="588" y="11"/>
                  </a:cubicBezTo>
                  <a:cubicBezTo>
                    <a:pt x="588" y="10"/>
                    <a:pt x="589" y="10"/>
                    <a:pt x="590" y="9"/>
                  </a:cubicBezTo>
                  <a:cubicBezTo>
                    <a:pt x="590" y="8"/>
                    <a:pt x="590" y="7"/>
                    <a:pt x="590" y="6"/>
                  </a:cubicBezTo>
                  <a:cubicBezTo>
                    <a:pt x="590" y="5"/>
                    <a:pt x="589" y="4"/>
                    <a:pt x="588" y="4"/>
                  </a:cubicBezTo>
                  <a:cubicBezTo>
                    <a:pt x="586" y="2"/>
                    <a:pt x="586" y="2"/>
                    <a:pt x="586" y="2"/>
                  </a:cubicBezTo>
                  <a:cubicBezTo>
                    <a:pt x="584" y="5"/>
                    <a:pt x="584" y="5"/>
                    <a:pt x="584" y="5"/>
                  </a:cubicBezTo>
                  <a:cubicBezTo>
                    <a:pt x="583" y="9"/>
                    <a:pt x="583" y="9"/>
                    <a:pt x="583" y="9"/>
                  </a:cubicBezTo>
                  <a:cubicBezTo>
                    <a:pt x="609" y="12"/>
                    <a:pt x="609" y="12"/>
                    <a:pt x="609" y="12"/>
                  </a:cubicBezTo>
                  <a:cubicBezTo>
                    <a:pt x="611" y="13"/>
                    <a:pt x="613" y="12"/>
                    <a:pt x="613" y="10"/>
                  </a:cubicBezTo>
                  <a:cubicBezTo>
                    <a:pt x="614" y="8"/>
                    <a:pt x="613" y="6"/>
                    <a:pt x="612" y="5"/>
                  </a:cubicBezTo>
                  <a:cubicBezTo>
                    <a:pt x="605" y="1"/>
                    <a:pt x="605" y="1"/>
                    <a:pt x="605" y="1"/>
                  </a:cubicBezTo>
                  <a:cubicBezTo>
                    <a:pt x="603" y="4"/>
                    <a:pt x="603" y="4"/>
                    <a:pt x="603" y="4"/>
                  </a:cubicBezTo>
                  <a:cubicBezTo>
                    <a:pt x="606" y="6"/>
                    <a:pt x="606" y="6"/>
                    <a:pt x="606" y="6"/>
                  </a:cubicBezTo>
                  <a:cubicBezTo>
                    <a:pt x="603" y="4"/>
                    <a:pt x="603" y="4"/>
                    <a:pt x="603" y="4"/>
                  </a:cubicBezTo>
                  <a:cubicBezTo>
                    <a:pt x="604" y="8"/>
                    <a:pt x="604" y="8"/>
                    <a:pt x="604" y="8"/>
                  </a:cubicBezTo>
                  <a:cubicBezTo>
                    <a:pt x="604" y="8"/>
                    <a:pt x="605" y="7"/>
                    <a:pt x="606" y="6"/>
                  </a:cubicBezTo>
                  <a:cubicBezTo>
                    <a:pt x="603" y="4"/>
                    <a:pt x="603" y="4"/>
                    <a:pt x="603" y="4"/>
                  </a:cubicBezTo>
                  <a:cubicBezTo>
                    <a:pt x="604" y="8"/>
                    <a:pt x="604" y="8"/>
                    <a:pt x="604" y="8"/>
                  </a:cubicBezTo>
                  <a:cubicBezTo>
                    <a:pt x="603" y="4"/>
                    <a:pt x="603" y="4"/>
                    <a:pt x="603" y="4"/>
                  </a:cubicBezTo>
                  <a:cubicBezTo>
                    <a:pt x="603" y="8"/>
                    <a:pt x="603" y="8"/>
                    <a:pt x="603" y="8"/>
                  </a:cubicBezTo>
                  <a:cubicBezTo>
                    <a:pt x="603" y="8"/>
                    <a:pt x="603" y="8"/>
                    <a:pt x="604" y="8"/>
                  </a:cubicBezTo>
                  <a:cubicBezTo>
                    <a:pt x="603" y="4"/>
                    <a:pt x="603" y="4"/>
                    <a:pt x="603" y="4"/>
                  </a:cubicBezTo>
                  <a:cubicBezTo>
                    <a:pt x="603" y="8"/>
                    <a:pt x="603" y="8"/>
                    <a:pt x="603" y="8"/>
                  </a:cubicBezTo>
                  <a:cubicBezTo>
                    <a:pt x="603" y="5"/>
                    <a:pt x="603" y="5"/>
                    <a:pt x="603" y="5"/>
                  </a:cubicBezTo>
                  <a:cubicBezTo>
                    <a:pt x="603" y="8"/>
                    <a:pt x="603" y="8"/>
                    <a:pt x="603" y="8"/>
                  </a:cubicBezTo>
                  <a:cubicBezTo>
                    <a:pt x="603" y="8"/>
                    <a:pt x="603" y="8"/>
                    <a:pt x="603" y="8"/>
                  </a:cubicBezTo>
                  <a:cubicBezTo>
                    <a:pt x="603" y="5"/>
                    <a:pt x="603" y="5"/>
                    <a:pt x="603" y="5"/>
                  </a:cubicBezTo>
                  <a:cubicBezTo>
                    <a:pt x="603" y="8"/>
                    <a:pt x="603" y="8"/>
                    <a:pt x="603" y="8"/>
                  </a:cubicBezTo>
                  <a:cubicBezTo>
                    <a:pt x="603" y="6"/>
                    <a:pt x="603" y="6"/>
                    <a:pt x="603" y="6"/>
                  </a:cubicBezTo>
                  <a:cubicBezTo>
                    <a:pt x="603" y="8"/>
                    <a:pt x="603" y="8"/>
                    <a:pt x="603" y="8"/>
                  </a:cubicBezTo>
                  <a:cubicBezTo>
                    <a:pt x="603" y="8"/>
                    <a:pt x="603" y="8"/>
                    <a:pt x="603" y="8"/>
                  </a:cubicBezTo>
                  <a:cubicBezTo>
                    <a:pt x="603" y="6"/>
                    <a:pt x="603" y="6"/>
                    <a:pt x="603" y="6"/>
                  </a:cubicBezTo>
                  <a:cubicBezTo>
                    <a:pt x="603" y="8"/>
                    <a:pt x="603" y="8"/>
                    <a:pt x="603" y="8"/>
                  </a:cubicBezTo>
                  <a:cubicBezTo>
                    <a:pt x="603" y="8"/>
                    <a:pt x="603" y="8"/>
                    <a:pt x="603" y="8"/>
                  </a:cubicBezTo>
                  <a:cubicBezTo>
                    <a:pt x="604" y="8"/>
                    <a:pt x="606" y="9"/>
                    <a:pt x="609" y="9"/>
                  </a:cubicBezTo>
                  <a:cubicBezTo>
                    <a:pt x="614" y="10"/>
                    <a:pt x="620" y="11"/>
                    <a:pt x="625" y="12"/>
                  </a:cubicBezTo>
                  <a:cubicBezTo>
                    <a:pt x="627" y="12"/>
                    <a:pt x="630" y="13"/>
                    <a:pt x="632" y="13"/>
                  </a:cubicBezTo>
                  <a:cubicBezTo>
                    <a:pt x="633" y="13"/>
                    <a:pt x="633" y="13"/>
                    <a:pt x="634" y="13"/>
                  </a:cubicBezTo>
                  <a:cubicBezTo>
                    <a:pt x="635" y="13"/>
                    <a:pt x="635" y="13"/>
                    <a:pt x="636" y="13"/>
                  </a:cubicBezTo>
                  <a:cubicBezTo>
                    <a:pt x="636" y="13"/>
                    <a:pt x="636" y="13"/>
                    <a:pt x="637" y="13"/>
                  </a:cubicBezTo>
                  <a:cubicBezTo>
                    <a:pt x="637" y="13"/>
                    <a:pt x="637" y="13"/>
                    <a:pt x="637" y="13"/>
                  </a:cubicBezTo>
                  <a:cubicBezTo>
                    <a:pt x="638" y="13"/>
                    <a:pt x="638" y="13"/>
                    <a:pt x="639" y="12"/>
                  </a:cubicBezTo>
                  <a:cubicBezTo>
                    <a:pt x="640" y="11"/>
                    <a:pt x="640" y="10"/>
                    <a:pt x="640" y="9"/>
                  </a:cubicBezTo>
                  <a:cubicBezTo>
                    <a:pt x="640" y="8"/>
                    <a:pt x="639" y="7"/>
                    <a:pt x="638" y="6"/>
                  </a:cubicBezTo>
                  <a:cubicBezTo>
                    <a:pt x="629" y="1"/>
                    <a:pt x="629" y="1"/>
                    <a:pt x="629" y="1"/>
                  </a:cubicBezTo>
                  <a:cubicBezTo>
                    <a:pt x="627" y="4"/>
                    <a:pt x="627" y="4"/>
                    <a:pt x="627" y="4"/>
                  </a:cubicBezTo>
                  <a:cubicBezTo>
                    <a:pt x="627" y="8"/>
                    <a:pt x="627" y="8"/>
                    <a:pt x="627" y="8"/>
                  </a:cubicBezTo>
                  <a:cubicBezTo>
                    <a:pt x="663" y="12"/>
                    <a:pt x="663" y="12"/>
                    <a:pt x="663" y="12"/>
                  </a:cubicBezTo>
                  <a:cubicBezTo>
                    <a:pt x="665" y="12"/>
                    <a:pt x="666" y="11"/>
                    <a:pt x="667" y="10"/>
                  </a:cubicBezTo>
                  <a:cubicBezTo>
                    <a:pt x="668" y="8"/>
                    <a:pt x="667" y="6"/>
                    <a:pt x="665" y="5"/>
                  </a:cubicBezTo>
                  <a:cubicBezTo>
                    <a:pt x="661" y="2"/>
                    <a:pt x="661" y="2"/>
                    <a:pt x="661" y="2"/>
                  </a:cubicBezTo>
                  <a:cubicBezTo>
                    <a:pt x="659" y="6"/>
                    <a:pt x="659" y="6"/>
                    <a:pt x="659" y="6"/>
                  </a:cubicBezTo>
                  <a:cubicBezTo>
                    <a:pt x="663" y="8"/>
                    <a:pt x="663" y="8"/>
                    <a:pt x="663" y="8"/>
                  </a:cubicBezTo>
                  <a:cubicBezTo>
                    <a:pt x="659" y="6"/>
                    <a:pt x="659" y="6"/>
                    <a:pt x="659" y="6"/>
                  </a:cubicBezTo>
                  <a:cubicBezTo>
                    <a:pt x="661" y="9"/>
                    <a:pt x="661" y="9"/>
                    <a:pt x="661" y="9"/>
                  </a:cubicBezTo>
                  <a:cubicBezTo>
                    <a:pt x="662" y="9"/>
                    <a:pt x="662" y="9"/>
                    <a:pt x="663" y="8"/>
                  </a:cubicBezTo>
                  <a:cubicBezTo>
                    <a:pt x="659" y="6"/>
                    <a:pt x="659" y="6"/>
                    <a:pt x="659" y="6"/>
                  </a:cubicBezTo>
                  <a:cubicBezTo>
                    <a:pt x="661" y="9"/>
                    <a:pt x="661" y="9"/>
                    <a:pt x="661" y="9"/>
                  </a:cubicBezTo>
                  <a:cubicBezTo>
                    <a:pt x="659" y="6"/>
                    <a:pt x="659" y="6"/>
                    <a:pt x="659" y="6"/>
                  </a:cubicBezTo>
                  <a:cubicBezTo>
                    <a:pt x="660" y="9"/>
                    <a:pt x="660" y="9"/>
                    <a:pt x="660" y="9"/>
                  </a:cubicBezTo>
                  <a:cubicBezTo>
                    <a:pt x="660" y="9"/>
                    <a:pt x="661" y="9"/>
                    <a:pt x="661" y="9"/>
                  </a:cubicBezTo>
                  <a:cubicBezTo>
                    <a:pt x="659" y="6"/>
                    <a:pt x="659" y="6"/>
                    <a:pt x="659" y="6"/>
                  </a:cubicBezTo>
                  <a:cubicBezTo>
                    <a:pt x="660" y="9"/>
                    <a:pt x="660" y="9"/>
                    <a:pt x="660" y="9"/>
                  </a:cubicBezTo>
                  <a:cubicBezTo>
                    <a:pt x="659" y="6"/>
                    <a:pt x="659" y="6"/>
                    <a:pt x="659" y="6"/>
                  </a:cubicBezTo>
                  <a:cubicBezTo>
                    <a:pt x="659" y="10"/>
                    <a:pt x="659" y="10"/>
                    <a:pt x="659" y="10"/>
                  </a:cubicBezTo>
                  <a:cubicBezTo>
                    <a:pt x="660" y="10"/>
                    <a:pt x="660" y="10"/>
                    <a:pt x="660" y="9"/>
                  </a:cubicBezTo>
                  <a:cubicBezTo>
                    <a:pt x="659" y="6"/>
                    <a:pt x="659" y="6"/>
                    <a:pt x="659" y="6"/>
                  </a:cubicBezTo>
                  <a:cubicBezTo>
                    <a:pt x="659" y="10"/>
                    <a:pt x="659" y="10"/>
                    <a:pt x="659" y="10"/>
                  </a:cubicBezTo>
                  <a:cubicBezTo>
                    <a:pt x="659" y="9"/>
                    <a:pt x="659" y="9"/>
                    <a:pt x="659" y="9"/>
                  </a:cubicBezTo>
                  <a:cubicBezTo>
                    <a:pt x="659" y="10"/>
                    <a:pt x="659" y="10"/>
                    <a:pt x="659" y="10"/>
                  </a:cubicBezTo>
                  <a:cubicBezTo>
                    <a:pt x="659" y="10"/>
                    <a:pt x="659" y="10"/>
                    <a:pt x="659" y="10"/>
                  </a:cubicBezTo>
                  <a:cubicBezTo>
                    <a:pt x="659" y="9"/>
                    <a:pt x="659" y="9"/>
                    <a:pt x="659" y="9"/>
                  </a:cubicBezTo>
                  <a:cubicBezTo>
                    <a:pt x="659" y="10"/>
                    <a:pt x="659" y="10"/>
                    <a:pt x="659" y="10"/>
                  </a:cubicBezTo>
                  <a:cubicBezTo>
                    <a:pt x="660" y="10"/>
                    <a:pt x="660" y="10"/>
                    <a:pt x="661" y="10"/>
                  </a:cubicBezTo>
                  <a:cubicBezTo>
                    <a:pt x="665" y="10"/>
                    <a:pt x="673" y="11"/>
                    <a:pt x="680" y="12"/>
                  </a:cubicBezTo>
                  <a:cubicBezTo>
                    <a:pt x="684" y="12"/>
                    <a:pt x="687" y="13"/>
                    <a:pt x="690" y="13"/>
                  </a:cubicBezTo>
                  <a:cubicBezTo>
                    <a:pt x="693" y="13"/>
                    <a:pt x="695" y="14"/>
                    <a:pt x="697" y="14"/>
                  </a:cubicBezTo>
                  <a:cubicBezTo>
                    <a:pt x="697" y="14"/>
                    <a:pt x="697" y="14"/>
                    <a:pt x="698" y="14"/>
                  </a:cubicBezTo>
                  <a:cubicBezTo>
                    <a:pt x="698" y="13"/>
                    <a:pt x="698" y="13"/>
                    <a:pt x="699" y="13"/>
                  </a:cubicBezTo>
                  <a:cubicBezTo>
                    <a:pt x="700" y="13"/>
                    <a:pt x="700" y="13"/>
                    <a:pt x="700" y="13"/>
                  </a:cubicBezTo>
                  <a:cubicBezTo>
                    <a:pt x="700" y="13"/>
                    <a:pt x="700" y="12"/>
                    <a:pt x="701" y="12"/>
                  </a:cubicBezTo>
                  <a:cubicBezTo>
                    <a:pt x="701" y="11"/>
                    <a:pt x="702" y="10"/>
                    <a:pt x="701" y="9"/>
                  </a:cubicBezTo>
                  <a:cubicBezTo>
                    <a:pt x="701" y="8"/>
                    <a:pt x="701" y="7"/>
                    <a:pt x="700" y="6"/>
                  </a:cubicBezTo>
                  <a:cubicBezTo>
                    <a:pt x="696" y="4"/>
                    <a:pt x="696" y="4"/>
                    <a:pt x="696" y="4"/>
                  </a:cubicBezTo>
                  <a:cubicBezTo>
                    <a:pt x="694" y="7"/>
                    <a:pt x="694" y="7"/>
                    <a:pt x="694" y="7"/>
                  </a:cubicBezTo>
                  <a:cubicBezTo>
                    <a:pt x="694" y="11"/>
                    <a:pt x="694" y="11"/>
                    <a:pt x="694" y="11"/>
                  </a:cubicBezTo>
                  <a:cubicBezTo>
                    <a:pt x="716" y="13"/>
                    <a:pt x="716" y="13"/>
                    <a:pt x="716" y="13"/>
                  </a:cubicBezTo>
                  <a:cubicBezTo>
                    <a:pt x="718" y="13"/>
                    <a:pt x="720" y="12"/>
                    <a:pt x="720" y="10"/>
                  </a:cubicBezTo>
                  <a:cubicBezTo>
                    <a:pt x="721" y="9"/>
                    <a:pt x="720" y="7"/>
                    <a:pt x="719" y="6"/>
                  </a:cubicBezTo>
                  <a:cubicBezTo>
                    <a:pt x="714" y="3"/>
                    <a:pt x="714" y="3"/>
                    <a:pt x="714" y="3"/>
                  </a:cubicBezTo>
                  <a:cubicBezTo>
                    <a:pt x="712" y="6"/>
                    <a:pt x="712" y="6"/>
                    <a:pt x="712" y="6"/>
                  </a:cubicBezTo>
                  <a:cubicBezTo>
                    <a:pt x="712" y="10"/>
                    <a:pt x="712" y="10"/>
                    <a:pt x="712" y="10"/>
                  </a:cubicBezTo>
                  <a:cubicBezTo>
                    <a:pt x="712" y="10"/>
                    <a:pt x="717" y="11"/>
                    <a:pt x="723" y="12"/>
                  </a:cubicBezTo>
                  <a:cubicBezTo>
                    <a:pt x="726" y="12"/>
                    <a:pt x="729" y="13"/>
                    <a:pt x="732" y="13"/>
                  </a:cubicBezTo>
                  <a:cubicBezTo>
                    <a:pt x="735" y="13"/>
                    <a:pt x="737" y="13"/>
                    <a:pt x="739" y="13"/>
                  </a:cubicBezTo>
                  <a:cubicBezTo>
                    <a:pt x="739" y="13"/>
                    <a:pt x="739" y="13"/>
                    <a:pt x="740" y="13"/>
                  </a:cubicBezTo>
                  <a:cubicBezTo>
                    <a:pt x="740" y="13"/>
                    <a:pt x="740" y="13"/>
                    <a:pt x="741" y="13"/>
                  </a:cubicBezTo>
                  <a:cubicBezTo>
                    <a:pt x="741" y="13"/>
                    <a:pt x="741" y="13"/>
                    <a:pt x="742" y="13"/>
                  </a:cubicBezTo>
                  <a:cubicBezTo>
                    <a:pt x="742" y="12"/>
                    <a:pt x="742" y="12"/>
                    <a:pt x="743" y="11"/>
                  </a:cubicBezTo>
                  <a:cubicBezTo>
                    <a:pt x="743" y="11"/>
                    <a:pt x="744" y="9"/>
                    <a:pt x="743" y="8"/>
                  </a:cubicBezTo>
                  <a:cubicBezTo>
                    <a:pt x="743" y="7"/>
                    <a:pt x="743" y="7"/>
                    <a:pt x="742" y="6"/>
                  </a:cubicBezTo>
                  <a:cubicBezTo>
                    <a:pt x="737" y="3"/>
                    <a:pt x="737" y="3"/>
                    <a:pt x="737" y="3"/>
                  </a:cubicBezTo>
                  <a:cubicBezTo>
                    <a:pt x="735" y="6"/>
                    <a:pt x="735" y="6"/>
                    <a:pt x="735" y="6"/>
                  </a:cubicBezTo>
                  <a:cubicBezTo>
                    <a:pt x="734" y="10"/>
                    <a:pt x="734" y="10"/>
                    <a:pt x="734" y="10"/>
                  </a:cubicBezTo>
                  <a:cubicBezTo>
                    <a:pt x="758" y="11"/>
                    <a:pt x="758" y="11"/>
                    <a:pt x="758" y="11"/>
                  </a:cubicBezTo>
                  <a:cubicBezTo>
                    <a:pt x="760" y="11"/>
                    <a:pt x="762" y="10"/>
                    <a:pt x="762" y="9"/>
                  </a:cubicBezTo>
                  <a:cubicBezTo>
                    <a:pt x="763" y="7"/>
                    <a:pt x="762" y="5"/>
                    <a:pt x="761" y="4"/>
                  </a:cubicBezTo>
                  <a:cubicBezTo>
                    <a:pt x="755" y="0"/>
                    <a:pt x="755" y="0"/>
                    <a:pt x="755" y="0"/>
                  </a:cubicBezTo>
                  <a:cubicBezTo>
                    <a:pt x="753" y="4"/>
                    <a:pt x="753" y="4"/>
                    <a:pt x="753" y="4"/>
                  </a:cubicBezTo>
                  <a:cubicBezTo>
                    <a:pt x="756" y="6"/>
                    <a:pt x="756" y="6"/>
                    <a:pt x="756" y="6"/>
                  </a:cubicBezTo>
                  <a:cubicBezTo>
                    <a:pt x="753" y="4"/>
                    <a:pt x="753" y="4"/>
                    <a:pt x="753" y="4"/>
                  </a:cubicBezTo>
                  <a:cubicBezTo>
                    <a:pt x="755" y="7"/>
                    <a:pt x="755" y="7"/>
                    <a:pt x="755" y="7"/>
                  </a:cubicBezTo>
                  <a:cubicBezTo>
                    <a:pt x="755" y="7"/>
                    <a:pt x="755" y="6"/>
                    <a:pt x="756" y="6"/>
                  </a:cubicBezTo>
                  <a:cubicBezTo>
                    <a:pt x="753" y="4"/>
                    <a:pt x="753" y="4"/>
                    <a:pt x="753" y="4"/>
                  </a:cubicBezTo>
                  <a:cubicBezTo>
                    <a:pt x="755" y="7"/>
                    <a:pt x="755" y="7"/>
                    <a:pt x="755" y="7"/>
                  </a:cubicBezTo>
                  <a:cubicBezTo>
                    <a:pt x="753" y="4"/>
                    <a:pt x="753" y="4"/>
                    <a:pt x="753" y="4"/>
                  </a:cubicBezTo>
                  <a:cubicBezTo>
                    <a:pt x="754" y="7"/>
                    <a:pt x="754" y="7"/>
                    <a:pt x="754" y="7"/>
                  </a:cubicBezTo>
                  <a:cubicBezTo>
                    <a:pt x="754" y="7"/>
                    <a:pt x="754" y="7"/>
                    <a:pt x="755" y="7"/>
                  </a:cubicBezTo>
                  <a:cubicBezTo>
                    <a:pt x="753" y="4"/>
                    <a:pt x="753" y="4"/>
                    <a:pt x="753" y="4"/>
                  </a:cubicBezTo>
                  <a:cubicBezTo>
                    <a:pt x="754" y="7"/>
                    <a:pt x="754" y="7"/>
                    <a:pt x="754" y="7"/>
                  </a:cubicBezTo>
                  <a:cubicBezTo>
                    <a:pt x="753" y="5"/>
                    <a:pt x="753" y="5"/>
                    <a:pt x="753" y="5"/>
                  </a:cubicBezTo>
                  <a:cubicBezTo>
                    <a:pt x="753" y="7"/>
                    <a:pt x="753" y="7"/>
                    <a:pt x="753" y="7"/>
                  </a:cubicBezTo>
                  <a:cubicBezTo>
                    <a:pt x="754" y="7"/>
                    <a:pt x="754" y="7"/>
                    <a:pt x="754" y="7"/>
                  </a:cubicBezTo>
                  <a:cubicBezTo>
                    <a:pt x="753" y="5"/>
                    <a:pt x="753" y="5"/>
                    <a:pt x="753" y="5"/>
                  </a:cubicBezTo>
                  <a:cubicBezTo>
                    <a:pt x="753" y="7"/>
                    <a:pt x="753" y="7"/>
                    <a:pt x="753" y="7"/>
                  </a:cubicBezTo>
                  <a:cubicBezTo>
                    <a:pt x="753" y="7"/>
                    <a:pt x="753" y="7"/>
                    <a:pt x="753" y="7"/>
                  </a:cubicBezTo>
                  <a:cubicBezTo>
                    <a:pt x="754" y="7"/>
                    <a:pt x="757" y="8"/>
                    <a:pt x="761" y="8"/>
                  </a:cubicBezTo>
                  <a:cubicBezTo>
                    <a:pt x="766" y="9"/>
                    <a:pt x="773" y="10"/>
                    <a:pt x="778" y="10"/>
                  </a:cubicBezTo>
                  <a:cubicBezTo>
                    <a:pt x="784" y="11"/>
                    <a:pt x="788" y="12"/>
                    <a:pt x="788" y="12"/>
                  </a:cubicBezTo>
                  <a:cubicBezTo>
                    <a:pt x="790" y="12"/>
                    <a:pt x="792" y="11"/>
                    <a:pt x="792" y="9"/>
                  </a:cubicBezTo>
                  <a:cubicBezTo>
                    <a:pt x="793" y="7"/>
                    <a:pt x="792" y="6"/>
                    <a:pt x="791" y="5"/>
                  </a:cubicBezTo>
                  <a:cubicBezTo>
                    <a:pt x="786" y="2"/>
                    <a:pt x="786" y="2"/>
                    <a:pt x="786" y="2"/>
                  </a:cubicBezTo>
                  <a:cubicBezTo>
                    <a:pt x="785" y="1"/>
                    <a:pt x="782" y="1"/>
                    <a:pt x="781" y="3"/>
                  </a:cubicBezTo>
                  <a:cubicBezTo>
                    <a:pt x="780" y="5"/>
                    <a:pt x="781" y="7"/>
                    <a:pt x="782" y="9"/>
                  </a:cubicBezTo>
                  <a:cubicBezTo>
                    <a:pt x="787" y="11"/>
                    <a:pt x="787" y="11"/>
                    <a:pt x="787" y="11"/>
                  </a:cubicBezTo>
                  <a:cubicBezTo>
                    <a:pt x="789" y="8"/>
                    <a:pt x="789" y="8"/>
                    <a:pt x="789" y="8"/>
                  </a:cubicBezTo>
                  <a:cubicBezTo>
                    <a:pt x="789" y="4"/>
                    <a:pt x="789" y="4"/>
                    <a:pt x="789" y="4"/>
                  </a:cubicBezTo>
                  <a:cubicBezTo>
                    <a:pt x="789" y="4"/>
                    <a:pt x="782" y="3"/>
                    <a:pt x="774" y="2"/>
                  </a:cubicBezTo>
                  <a:cubicBezTo>
                    <a:pt x="769" y="1"/>
                    <a:pt x="765" y="1"/>
                    <a:pt x="762" y="0"/>
                  </a:cubicBezTo>
                  <a:cubicBezTo>
                    <a:pt x="758" y="0"/>
                    <a:pt x="755" y="0"/>
                    <a:pt x="753" y="0"/>
                  </a:cubicBezTo>
                  <a:cubicBezTo>
                    <a:pt x="753" y="0"/>
                    <a:pt x="753" y="0"/>
                    <a:pt x="752" y="0"/>
                  </a:cubicBezTo>
                  <a:cubicBezTo>
                    <a:pt x="752" y="0"/>
                    <a:pt x="752" y="0"/>
                    <a:pt x="751" y="0"/>
                  </a:cubicBezTo>
                  <a:cubicBezTo>
                    <a:pt x="750" y="0"/>
                    <a:pt x="750" y="0"/>
                    <a:pt x="750" y="0"/>
                  </a:cubicBezTo>
                  <a:cubicBezTo>
                    <a:pt x="750" y="0"/>
                    <a:pt x="750" y="1"/>
                    <a:pt x="749" y="2"/>
                  </a:cubicBezTo>
                  <a:cubicBezTo>
                    <a:pt x="748" y="3"/>
                    <a:pt x="749" y="6"/>
                    <a:pt x="750" y="7"/>
                  </a:cubicBezTo>
                  <a:cubicBezTo>
                    <a:pt x="757" y="11"/>
                    <a:pt x="757" y="11"/>
                    <a:pt x="757" y="11"/>
                  </a:cubicBezTo>
                  <a:cubicBezTo>
                    <a:pt x="759" y="7"/>
                    <a:pt x="759" y="7"/>
                    <a:pt x="759" y="7"/>
                  </a:cubicBezTo>
                  <a:cubicBezTo>
                    <a:pt x="759" y="4"/>
                    <a:pt x="759" y="4"/>
                    <a:pt x="759" y="4"/>
                  </a:cubicBezTo>
                  <a:cubicBezTo>
                    <a:pt x="735" y="2"/>
                    <a:pt x="735" y="2"/>
                    <a:pt x="735" y="2"/>
                  </a:cubicBezTo>
                  <a:cubicBezTo>
                    <a:pt x="733" y="2"/>
                    <a:pt x="731" y="3"/>
                    <a:pt x="731" y="5"/>
                  </a:cubicBezTo>
                  <a:cubicBezTo>
                    <a:pt x="730" y="7"/>
                    <a:pt x="731" y="9"/>
                    <a:pt x="733" y="9"/>
                  </a:cubicBezTo>
                  <a:cubicBezTo>
                    <a:pt x="738" y="13"/>
                    <a:pt x="738" y="13"/>
                    <a:pt x="738" y="13"/>
                  </a:cubicBezTo>
                  <a:cubicBezTo>
                    <a:pt x="740" y="9"/>
                    <a:pt x="740" y="9"/>
                    <a:pt x="740" y="9"/>
                  </a:cubicBezTo>
                  <a:cubicBezTo>
                    <a:pt x="736" y="7"/>
                    <a:pt x="736" y="7"/>
                    <a:pt x="736" y="7"/>
                  </a:cubicBezTo>
                  <a:cubicBezTo>
                    <a:pt x="740" y="9"/>
                    <a:pt x="740" y="9"/>
                    <a:pt x="740" y="9"/>
                  </a:cubicBezTo>
                  <a:cubicBezTo>
                    <a:pt x="738" y="6"/>
                    <a:pt x="738" y="6"/>
                    <a:pt x="738" y="6"/>
                  </a:cubicBezTo>
                  <a:cubicBezTo>
                    <a:pt x="737" y="6"/>
                    <a:pt x="737" y="7"/>
                    <a:pt x="736" y="7"/>
                  </a:cubicBezTo>
                  <a:cubicBezTo>
                    <a:pt x="740" y="9"/>
                    <a:pt x="740" y="9"/>
                    <a:pt x="740" y="9"/>
                  </a:cubicBezTo>
                  <a:cubicBezTo>
                    <a:pt x="738" y="6"/>
                    <a:pt x="738" y="6"/>
                    <a:pt x="738" y="6"/>
                  </a:cubicBezTo>
                  <a:cubicBezTo>
                    <a:pt x="739" y="9"/>
                    <a:pt x="739" y="9"/>
                    <a:pt x="739" y="9"/>
                  </a:cubicBezTo>
                  <a:cubicBezTo>
                    <a:pt x="739" y="6"/>
                    <a:pt x="739" y="6"/>
                    <a:pt x="739" y="6"/>
                  </a:cubicBezTo>
                  <a:cubicBezTo>
                    <a:pt x="738" y="6"/>
                    <a:pt x="738" y="6"/>
                    <a:pt x="738" y="6"/>
                  </a:cubicBezTo>
                  <a:cubicBezTo>
                    <a:pt x="739" y="9"/>
                    <a:pt x="739" y="9"/>
                    <a:pt x="739" y="9"/>
                  </a:cubicBezTo>
                  <a:cubicBezTo>
                    <a:pt x="739" y="6"/>
                    <a:pt x="739" y="6"/>
                    <a:pt x="739" y="6"/>
                  </a:cubicBezTo>
                  <a:cubicBezTo>
                    <a:pt x="739" y="8"/>
                    <a:pt x="739" y="8"/>
                    <a:pt x="739" y="8"/>
                  </a:cubicBezTo>
                  <a:cubicBezTo>
                    <a:pt x="739" y="6"/>
                    <a:pt x="739" y="6"/>
                    <a:pt x="739" y="6"/>
                  </a:cubicBezTo>
                  <a:cubicBezTo>
                    <a:pt x="739" y="6"/>
                    <a:pt x="739" y="6"/>
                    <a:pt x="739" y="6"/>
                  </a:cubicBezTo>
                  <a:cubicBezTo>
                    <a:pt x="739" y="8"/>
                    <a:pt x="739" y="8"/>
                    <a:pt x="739" y="8"/>
                  </a:cubicBezTo>
                  <a:cubicBezTo>
                    <a:pt x="739" y="6"/>
                    <a:pt x="739" y="6"/>
                    <a:pt x="739" y="6"/>
                  </a:cubicBezTo>
                  <a:cubicBezTo>
                    <a:pt x="739" y="6"/>
                    <a:pt x="739" y="6"/>
                    <a:pt x="739" y="6"/>
                  </a:cubicBezTo>
                  <a:cubicBezTo>
                    <a:pt x="738" y="6"/>
                    <a:pt x="736" y="5"/>
                    <a:pt x="733" y="5"/>
                  </a:cubicBezTo>
                  <a:cubicBezTo>
                    <a:pt x="729" y="5"/>
                    <a:pt x="724" y="4"/>
                    <a:pt x="720" y="4"/>
                  </a:cubicBezTo>
                  <a:cubicBezTo>
                    <a:pt x="716" y="3"/>
                    <a:pt x="713" y="3"/>
                    <a:pt x="713" y="3"/>
                  </a:cubicBezTo>
                  <a:cubicBezTo>
                    <a:pt x="711" y="2"/>
                    <a:pt x="709" y="3"/>
                    <a:pt x="708" y="5"/>
                  </a:cubicBezTo>
                  <a:cubicBezTo>
                    <a:pt x="708" y="7"/>
                    <a:pt x="708" y="9"/>
                    <a:pt x="710" y="10"/>
                  </a:cubicBezTo>
                  <a:cubicBezTo>
                    <a:pt x="714" y="13"/>
                    <a:pt x="714" y="13"/>
                    <a:pt x="714" y="13"/>
                  </a:cubicBezTo>
                  <a:cubicBezTo>
                    <a:pt x="716" y="9"/>
                    <a:pt x="716" y="9"/>
                    <a:pt x="716" y="9"/>
                  </a:cubicBezTo>
                  <a:cubicBezTo>
                    <a:pt x="717" y="5"/>
                    <a:pt x="717" y="5"/>
                    <a:pt x="717" y="5"/>
                  </a:cubicBezTo>
                  <a:cubicBezTo>
                    <a:pt x="694" y="3"/>
                    <a:pt x="694" y="3"/>
                    <a:pt x="694" y="3"/>
                  </a:cubicBezTo>
                  <a:cubicBezTo>
                    <a:pt x="693" y="3"/>
                    <a:pt x="691" y="4"/>
                    <a:pt x="690" y="6"/>
                  </a:cubicBezTo>
                  <a:cubicBezTo>
                    <a:pt x="690" y="8"/>
                    <a:pt x="690" y="10"/>
                    <a:pt x="692" y="11"/>
                  </a:cubicBezTo>
                  <a:cubicBezTo>
                    <a:pt x="696" y="13"/>
                    <a:pt x="696" y="13"/>
                    <a:pt x="696" y="13"/>
                  </a:cubicBezTo>
                  <a:cubicBezTo>
                    <a:pt x="698" y="10"/>
                    <a:pt x="698" y="10"/>
                    <a:pt x="698" y="10"/>
                  </a:cubicBezTo>
                  <a:cubicBezTo>
                    <a:pt x="694" y="8"/>
                    <a:pt x="694" y="8"/>
                    <a:pt x="694" y="8"/>
                  </a:cubicBezTo>
                  <a:cubicBezTo>
                    <a:pt x="698" y="10"/>
                    <a:pt x="698" y="10"/>
                    <a:pt x="698" y="10"/>
                  </a:cubicBezTo>
                  <a:cubicBezTo>
                    <a:pt x="696" y="6"/>
                    <a:pt x="696" y="6"/>
                    <a:pt x="696" y="6"/>
                  </a:cubicBezTo>
                  <a:cubicBezTo>
                    <a:pt x="695" y="6"/>
                    <a:pt x="695" y="7"/>
                    <a:pt x="694" y="8"/>
                  </a:cubicBezTo>
                  <a:cubicBezTo>
                    <a:pt x="698" y="10"/>
                    <a:pt x="698" y="10"/>
                    <a:pt x="698" y="10"/>
                  </a:cubicBezTo>
                  <a:cubicBezTo>
                    <a:pt x="696" y="6"/>
                    <a:pt x="696" y="6"/>
                    <a:pt x="696" y="6"/>
                  </a:cubicBezTo>
                  <a:cubicBezTo>
                    <a:pt x="697" y="9"/>
                    <a:pt x="697" y="9"/>
                    <a:pt x="697" y="9"/>
                  </a:cubicBezTo>
                  <a:cubicBezTo>
                    <a:pt x="697" y="6"/>
                    <a:pt x="697" y="6"/>
                    <a:pt x="697" y="6"/>
                  </a:cubicBezTo>
                  <a:cubicBezTo>
                    <a:pt x="696" y="6"/>
                    <a:pt x="696" y="6"/>
                    <a:pt x="696" y="6"/>
                  </a:cubicBezTo>
                  <a:cubicBezTo>
                    <a:pt x="697" y="9"/>
                    <a:pt x="697" y="9"/>
                    <a:pt x="697" y="9"/>
                  </a:cubicBezTo>
                  <a:cubicBezTo>
                    <a:pt x="697" y="6"/>
                    <a:pt x="697" y="6"/>
                    <a:pt x="697" y="6"/>
                  </a:cubicBezTo>
                  <a:cubicBezTo>
                    <a:pt x="697" y="8"/>
                    <a:pt x="697" y="8"/>
                    <a:pt x="697" y="8"/>
                  </a:cubicBezTo>
                  <a:cubicBezTo>
                    <a:pt x="697" y="6"/>
                    <a:pt x="697" y="6"/>
                    <a:pt x="697" y="6"/>
                  </a:cubicBezTo>
                  <a:cubicBezTo>
                    <a:pt x="697" y="6"/>
                    <a:pt x="697" y="6"/>
                    <a:pt x="697" y="6"/>
                  </a:cubicBezTo>
                  <a:cubicBezTo>
                    <a:pt x="697" y="8"/>
                    <a:pt x="697" y="8"/>
                    <a:pt x="697" y="8"/>
                  </a:cubicBezTo>
                  <a:cubicBezTo>
                    <a:pt x="697" y="6"/>
                    <a:pt x="697" y="6"/>
                    <a:pt x="697" y="6"/>
                  </a:cubicBezTo>
                  <a:cubicBezTo>
                    <a:pt x="697" y="6"/>
                    <a:pt x="697" y="6"/>
                    <a:pt x="697" y="6"/>
                  </a:cubicBezTo>
                  <a:cubicBezTo>
                    <a:pt x="697" y="6"/>
                    <a:pt x="696" y="6"/>
                    <a:pt x="694" y="6"/>
                  </a:cubicBezTo>
                  <a:cubicBezTo>
                    <a:pt x="690" y="5"/>
                    <a:pt x="682" y="4"/>
                    <a:pt x="675" y="3"/>
                  </a:cubicBezTo>
                  <a:cubicBezTo>
                    <a:pt x="671" y="3"/>
                    <a:pt x="668" y="3"/>
                    <a:pt x="665" y="2"/>
                  </a:cubicBezTo>
                  <a:cubicBezTo>
                    <a:pt x="664" y="2"/>
                    <a:pt x="662" y="2"/>
                    <a:pt x="662" y="2"/>
                  </a:cubicBezTo>
                  <a:cubicBezTo>
                    <a:pt x="661" y="2"/>
                    <a:pt x="660" y="2"/>
                    <a:pt x="659" y="2"/>
                  </a:cubicBezTo>
                  <a:cubicBezTo>
                    <a:pt x="659" y="2"/>
                    <a:pt x="659" y="2"/>
                    <a:pt x="659" y="2"/>
                  </a:cubicBezTo>
                  <a:cubicBezTo>
                    <a:pt x="659" y="2"/>
                    <a:pt x="659" y="2"/>
                    <a:pt x="658" y="2"/>
                  </a:cubicBezTo>
                  <a:cubicBezTo>
                    <a:pt x="657" y="2"/>
                    <a:pt x="657" y="2"/>
                    <a:pt x="657" y="2"/>
                  </a:cubicBezTo>
                  <a:cubicBezTo>
                    <a:pt x="657" y="3"/>
                    <a:pt x="656" y="3"/>
                    <a:pt x="656" y="4"/>
                  </a:cubicBezTo>
                  <a:cubicBezTo>
                    <a:pt x="655" y="5"/>
                    <a:pt x="655" y="8"/>
                    <a:pt x="657" y="9"/>
                  </a:cubicBezTo>
                  <a:cubicBezTo>
                    <a:pt x="661" y="12"/>
                    <a:pt x="661" y="12"/>
                    <a:pt x="661" y="12"/>
                  </a:cubicBezTo>
                  <a:cubicBezTo>
                    <a:pt x="663" y="8"/>
                    <a:pt x="663" y="8"/>
                    <a:pt x="663" y="8"/>
                  </a:cubicBezTo>
                  <a:cubicBezTo>
                    <a:pt x="664" y="4"/>
                    <a:pt x="664" y="4"/>
                    <a:pt x="664" y="4"/>
                  </a:cubicBezTo>
                  <a:cubicBezTo>
                    <a:pt x="628" y="0"/>
                    <a:pt x="628" y="0"/>
                    <a:pt x="628" y="0"/>
                  </a:cubicBezTo>
                  <a:cubicBezTo>
                    <a:pt x="626" y="0"/>
                    <a:pt x="624" y="1"/>
                    <a:pt x="624" y="3"/>
                  </a:cubicBezTo>
                  <a:cubicBezTo>
                    <a:pt x="623" y="4"/>
                    <a:pt x="624" y="6"/>
                    <a:pt x="625" y="7"/>
                  </a:cubicBezTo>
                  <a:cubicBezTo>
                    <a:pt x="634" y="13"/>
                    <a:pt x="634" y="13"/>
                    <a:pt x="634" y="13"/>
                  </a:cubicBezTo>
                  <a:cubicBezTo>
                    <a:pt x="636" y="9"/>
                    <a:pt x="636" y="9"/>
                    <a:pt x="636" y="9"/>
                  </a:cubicBezTo>
                  <a:cubicBezTo>
                    <a:pt x="633" y="7"/>
                    <a:pt x="633" y="7"/>
                    <a:pt x="633" y="7"/>
                  </a:cubicBezTo>
                  <a:cubicBezTo>
                    <a:pt x="636" y="9"/>
                    <a:pt x="636" y="9"/>
                    <a:pt x="636" y="9"/>
                  </a:cubicBezTo>
                  <a:cubicBezTo>
                    <a:pt x="635" y="6"/>
                    <a:pt x="635" y="6"/>
                    <a:pt x="635" y="6"/>
                  </a:cubicBezTo>
                  <a:cubicBezTo>
                    <a:pt x="634" y="6"/>
                    <a:pt x="634" y="6"/>
                    <a:pt x="633" y="7"/>
                  </a:cubicBezTo>
                  <a:cubicBezTo>
                    <a:pt x="636" y="9"/>
                    <a:pt x="636" y="9"/>
                    <a:pt x="636" y="9"/>
                  </a:cubicBezTo>
                  <a:cubicBezTo>
                    <a:pt x="635" y="6"/>
                    <a:pt x="635" y="6"/>
                    <a:pt x="635" y="6"/>
                  </a:cubicBezTo>
                  <a:cubicBezTo>
                    <a:pt x="636" y="9"/>
                    <a:pt x="636" y="9"/>
                    <a:pt x="636" y="9"/>
                  </a:cubicBezTo>
                  <a:cubicBezTo>
                    <a:pt x="636" y="6"/>
                    <a:pt x="636" y="6"/>
                    <a:pt x="636" y="6"/>
                  </a:cubicBezTo>
                  <a:cubicBezTo>
                    <a:pt x="635" y="6"/>
                    <a:pt x="635" y="6"/>
                    <a:pt x="635" y="6"/>
                  </a:cubicBezTo>
                  <a:cubicBezTo>
                    <a:pt x="636" y="9"/>
                    <a:pt x="636" y="9"/>
                    <a:pt x="636" y="9"/>
                  </a:cubicBezTo>
                  <a:cubicBezTo>
                    <a:pt x="636" y="6"/>
                    <a:pt x="636" y="6"/>
                    <a:pt x="636" y="6"/>
                  </a:cubicBezTo>
                  <a:cubicBezTo>
                    <a:pt x="636" y="8"/>
                    <a:pt x="636" y="8"/>
                    <a:pt x="636" y="8"/>
                  </a:cubicBezTo>
                  <a:cubicBezTo>
                    <a:pt x="636" y="6"/>
                    <a:pt x="636" y="6"/>
                    <a:pt x="636" y="6"/>
                  </a:cubicBezTo>
                  <a:cubicBezTo>
                    <a:pt x="636" y="6"/>
                    <a:pt x="636" y="6"/>
                    <a:pt x="636" y="6"/>
                  </a:cubicBezTo>
                  <a:cubicBezTo>
                    <a:pt x="636" y="8"/>
                    <a:pt x="636" y="8"/>
                    <a:pt x="636" y="8"/>
                  </a:cubicBezTo>
                  <a:cubicBezTo>
                    <a:pt x="636" y="6"/>
                    <a:pt x="636" y="6"/>
                    <a:pt x="636" y="6"/>
                  </a:cubicBezTo>
                  <a:cubicBezTo>
                    <a:pt x="636" y="6"/>
                    <a:pt x="636" y="6"/>
                    <a:pt x="636" y="6"/>
                  </a:cubicBezTo>
                  <a:cubicBezTo>
                    <a:pt x="636" y="6"/>
                    <a:pt x="636" y="6"/>
                    <a:pt x="636" y="6"/>
                  </a:cubicBezTo>
                  <a:cubicBezTo>
                    <a:pt x="636" y="6"/>
                    <a:pt x="636" y="6"/>
                    <a:pt x="636" y="6"/>
                  </a:cubicBezTo>
                  <a:cubicBezTo>
                    <a:pt x="636" y="6"/>
                    <a:pt x="636" y="6"/>
                    <a:pt x="636" y="6"/>
                  </a:cubicBezTo>
                  <a:cubicBezTo>
                    <a:pt x="636" y="6"/>
                    <a:pt x="636" y="6"/>
                    <a:pt x="636" y="6"/>
                  </a:cubicBezTo>
                  <a:cubicBezTo>
                    <a:pt x="636" y="6"/>
                    <a:pt x="635" y="5"/>
                    <a:pt x="634" y="5"/>
                  </a:cubicBezTo>
                  <a:cubicBezTo>
                    <a:pt x="630" y="5"/>
                    <a:pt x="623" y="4"/>
                    <a:pt x="616" y="2"/>
                  </a:cubicBezTo>
                  <a:cubicBezTo>
                    <a:pt x="613" y="2"/>
                    <a:pt x="610" y="1"/>
                    <a:pt x="608" y="1"/>
                  </a:cubicBezTo>
                  <a:cubicBezTo>
                    <a:pt x="607" y="1"/>
                    <a:pt x="606" y="1"/>
                    <a:pt x="605" y="1"/>
                  </a:cubicBezTo>
                  <a:cubicBezTo>
                    <a:pt x="604" y="0"/>
                    <a:pt x="604" y="0"/>
                    <a:pt x="604" y="0"/>
                  </a:cubicBezTo>
                  <a:cubicBezTo>
                    <a:pt x="603" y="0"/>
                    <a:pt x="603" y="0"/>
                    <a:pt x="603" y="0"/>
                  </a:cubicBezTo>
                  <a:cubicBezTo>
                    <a:pt x="602" y="0"/>
                    <a:pt x="602" y="0"/>
                    <a:pt x="602" y="0"/>
                  </a:cubicBezTo>
                  <a:cubicBezTo>
                    <a:pt x="602" y="0"/>
                    <a:pt x="602" y="0"/>
                    <a:pt x="601" y="1"/>
                  </a:cubicBezTo>
                  <a:cubicBezTo>
                    <a:pt x="601" y="1"/>
                    <a:pt x="600" y="1"/>
                    <a:pt x="599" y="2"/>
                  </a:cubicBezTo>
                  <a:cubicBezTo>
                    <a:pt x="598" y="4"/>
                    <a:pt x="599" y="6"/>
                    <a:pt x="601" y="8"/>
                  </a:cubicBezTo>
                  <a:cubicBezTo>
                    <a:pt x="608" y="12"/>
                    <a:pt x="608" y="12"/>
                    <a:pt x="608" y="12"/>
                  </a:cubicBezTo>
                  <a:cubicBezTo>
                    <a:pt x="610" y="9"/>
                    <a:pt x="610" y="9"/>
                    <a:pt x="610" y="9"/>
                  </a:cubicBezTo>
                  <a:cubicBezTo>
                    <a:pt x="610" y="5"/>
                    <a:pt x="610" y="5"/>
                    <a:pt x="610" y="5"/>
                  </a:cubicBezTo>
                  <a:cubicBezTo>
                    <a:pt x="584" y="1"/>
                    <a:pt x="584" y="1"/>
                    <a:pt x="584" y="1"/>
                  </a:cubicBezTo>
                  <a:cubicBezTo>
                    <a:pt x="582" y="1"/>
                    <a:pt x="581" y="2"/>
                    <a:pt x="580" y="4"/>
                  </a:cubicBezTo>
                  <a:cubicBezTo>
                    <a:pt x="579" y="6"/>
                    <a:pt x="580" y="8"/>
                    <a:pt x="582" y="9"/>
                  </a:cubicBezTo>
                  <a:cubicBezTo>
                    <a:pt x="584" y="10"/>
                    <a:pt x="584" y="10"/>
                    <a:pt x="584" y="10"/>
                  </a:cubicBezTo>
                  <a:cubicBezTo>
                    <a:pt x="586" y="7"/>
                    <a:pt x="586" y="7"/>
                    <a:pt x="586" y="7"/>
                  </a:cubicBezTo>
                  <a:cubicBezTo>
                    <a:pt x="583" y="5"/>
                    <a:pt x="583" y="5"/>
                    <a:pt x="583" y="5"/>
                  </a:cubicBezTo>
                  <a:cubicBezTo>
                    <a:pt x="586" y="7"/>
                    <a:pt x="586" y="7"/>
                    <a:pt x="586" y="7"/>
                  </a:cubicBezTo>
                  <a:cubicBezTo>
                    <a:pt x="585" y="3"/>
                    <a:pt x="585" y="3"/>
                    <a:pt x="585" y="3"/>
                  </a:cubicBezTo>
                  <a:cubicBezTo>
                    <a:pt x="584" y="4"/>
                    <a:pt x="584" y="4"/>
                    <a:pt x="583" y="5"/>
                  </a:cubicBezTo>
                  <a:cubicBezTo>
                    <a:pt x="586" y="7"/>
                    <a:pt x="586" y="7"/>
                    <a:pt x="586" y="7"/>
                  </a:cubicBezTo>
                  <a:cubicBezTo>
                    <a:pt x="585" y="3"/>
                    <a:pt x="585" y="3"/>
                    <a:pt x="585" y="3"/>
                  </a:cubicBezTo>
                  <a:cubicBezTo>
                    <a:pt x="586" y="7"/>
                    <a:pt x="586" y="7"/>
                    <a:pt x="586" y="7"/>
                  </a:cubicBezTo>
                  <a:cubicBezTo>
                    <a:pt x="586" y="3"/>
                    <a:pt x="586" y="3"/>
                    <a:pt x="586" y="3"/>
                  </a:cubicBezTo>
                  <a:cubicBezTo>
                    <a:pt x="586" y="3"/>
                    <a:pt x="585" y="3"/>
                    <a:pt x="585" y="3"/>
                  </a:cubicBezTo>
                  <a:cubicBezTo>
                    <a:pt x="586" y="7"/>
                    <a:pt x="586" y="7"/>
                    <a:pt x="586" y="7"/>
                  </a:cubicBezTo>
                  <a:cubicBezTo>
                    <a:pt x="586" y="3"/>
                    <a:pt x="586" y="3"/>
                    <a:pt x="586" y="3"/>
                  </a:cubicBezTo>
                  <a:cubicBezTo>
                    <a:pt x="586" y="5"/>
                    <a:pt x="586" y="5"/>
                    <a:pt x="586" y="5"/>
                  </a:cubicBezTo>
                  <a:cubicBezTo>
                    <a:pt x="586" y="3"/>
                    <a:pt x="586" y="3"/>
                    <a:pt x="586" y="3"/>
                  </a:cubicBezTo>
                  <a:cubicBezTo>
                    <a:pt x="586" y="3"/>
                    <a:pt x="586" y="3"/>
                    <a:pt x="586" y="3"/>
                  </a:cubicBezTo>
                  <a:cubicBezTo>
                    <a:pt x="586" y="5"/>
                    <a:pt x="586" y="5"/>
                    <a:pt x="586" y="5"/>
                  </a:cubicBezTo>
                  <a:cubicBezTo>
                    <a:pt x="586" y="3"/>
                    <a:pt x="586" y="3"/>
                    <a:pt x="586" y="3"/>
                  </a:cubicBezTo>
                  <a:cubicBezTo>
                    <a:pt x="586" y="3"/>
                    <a:pt x="586" y="3"/>
                    <a:pt x="586" y="3"/>
                  </a:cubicBezTo>
                  <a:cubicBezTo>
                    <a:pt x="585" y="3"/>
                    <a:pt x="583" y="3"/>
                    <a:pt x="579" y="3"/>
                  </a:cubicBezTo>
                  <a:cubicBezTo>
                    <a:pt x="575" y="2"/>
                    <a:pt x="569" y="2"/>
                    <a:pt x="564" y="2"/>
                  </a:cubicBezTo>
                  <a:cubicBezTo>
                    <a:pt x="559" y="1"/>
                    <a:pt x="555" y="1"/>
                    <a:pt x="555" y="1"/>
                  </a:cubicBezTo>
                  <a:cubicBezTo>
                    <a:pt x="553" y="1"/>
                    <a:pt x="551" y="2"/>
                    <a:pt x="551" y="3"/>
                  </a:cubicBezTo>
                  <a:cubicBezTo>
                    <a:pt x="550" y="5"/>
                    <a:pt x="551" y="7"/>
                    <a:pt x="552" y="8"/>
                  </a:cubicBezTo>
                  <a:cubicBezTo>
                    <a:pt x="560" y="13"/>
                    <a:pt x="560" y="13"/>
                    <a:pt x="560" y="13"/>
                  </a:cubicBezTo>
                  <a:cubicBezTo>
                    <a:pt x="562" y="9"/>
                    <a:pt x="562" y="9"/>
                    <a:pt x="562" y="9"/>
                  </a:cubicBezTo>
                  <a:cubicBezTo>
                    <a:pt x="563" y="6"/>
                    <a:pt x="563" y="6"/>
                    <a:pt x="563" y="6"/>
                  </a:cubicBezTo>
                  <a:cubicBezTo>
                    <a:pt x="534" y="1"/>
                    <a:pt x="534" y="1"/>
                    <a:pt x="534" y="1"/>
                  </a:cubicBezTo>
                  <a:cubicBezTo>
                    <a:pt x="532" y="0"/>
                    <a:pt x="530" y="1"/>
                    <a:pt x="530" y="3"/>
                  </a:cubicBezTo>
                  <a:cubicBezTo>
                    <a:pt x="529" y="5"/>
                    <a:pt x="530" y="7"/>
                    <a:pt x="531" y="8"/>
                  </a:cubicBezTo>
                  <a:cubicBezTo>
                    <a:pt x="535" y="10"/>
                    <a:pt x="535" y="10"/>
                    <a:pt x="535" y="10"/>
                  </a:cubicBezTo>
                  <a:cubicBezTo>
                    <a:pt x="537" y="7"/>
                    <a:pt x="537" y="7"/>
                    <a:pt x="537" y="7"/>
                  </a:cubicBezTo>
                  <a:cubicBezTo>
                    <a:pt x="537" y="3"/>
                    <a:pt x="537" y="3"/>
                    <a:pt x="537" y="3"/>
                  </a:cubicBezTo>
                  <a:cubicBezTo>
                    <a:pt x="513" y="1"/>
                    <a:pt x="513" y="1"/>
                    <a:pt x="513" y="1"/>
                  </a:cubicBezTo>
                  <a:cubicBezTo>
                    <a:pt x="511" y="1"/>
                    <a:pt x="509" y="2"/>
                    <a:pt x="509" y="4"/>
                  </a:cubicBezTo>
                  <a:cubicBezTo>
                    <a:pt x="508" y="6"/>
                    <a:pt x="509" y="7"/>
                    <a:pt x="511" y="8"/>
                  </a:cubicBezTo>
                  <a:cubicBezTo>
                    <a:pt x="516" y="12"/>
                    <a:pt x="516" y="12"/>
                    <a:pt x="516" y="12"/>
                  </a:cubicBezTo>
                  <a:cubicBezTo>
                    <a:pt x="518" y="9"/>
                    <a:pt x="518" y="9"/>
                    <a:pt x="518" y="9"/>
                  </a:cubicBezTo>
                  <a:cubicBezTo>
                    <a:pt x="519" y="5"/>
                    <a:pt x="519" y="5"/>
                    <a:pt x="519" y="5"/>
                  </a:cubicBezTo>
                  <a:cubicBezTo>
                    <a:pt x="496" y="4"/>
                    <a:pt x="496" y="4"/>
                    <a:pt x="496" y="4"/>
                  </a:cubicBezTo>
                  <a:cubicBezTo>
                    <a:pt x="494" y="3"/>
                    <a:pt x="492" y="5"/>
                    <a:pt x="492" y="6"/>
                  </a:cubicBezTo>
                  <a:cubicBezTo>
                    <a:pt x="491" y="8"/>
                    <a:pt x="492" y="10"/>
                    <a:pt x="493" y="11"/>
                  </a:cubicBezTo>
                  <a:cubicBezTo>
                    <a:pt x="493" y="11"/>
                    <a:pt x="493" y="11"/>
                    <a:pt x="493" y="11"/>
                  </a:cubicBezTo>
                  <a:cubicBezTo>
                    <a:pt x="495" y="7"/>
                    <a:pt x="495" y="7"/>
                    <a:pt x="495" y="7"/>
                  </a:cubicBezTo>
                  <a:cubicBezTo>
                    <a:pt x="496" y="4"/>
                    <a:pt x="496" y="4"/>
                    <a:pt x="496" y="4"/>
                  </a:cubicBezTo>
                  <a:cubicBezTo>
                    <a:pt x="460" y="0"/>
                    <a:pt x="460" y="0"/>
                    <a:pt x="460" y="0"/>
                  </a:cubicBezTo>
                  <a:cubicBezTo>
                    <a:pt x="458" y="0"/>
                    <a:pt x="456" y="1"/>
                    <a:pt x="455" y="3"/>
                  </a:cubicBezTo>
                  <a:cubicBezTo>
                    <a:pt x="455" y="4"/>
                    <a:pt x="456" y="6"/>
                    <a:pt x="457" y="7"/>
                  </a:cubicBezTo>
                  <a:cubicBezTo>
                    <a:pt x="461" y="10"/>
                    <a:pt x="461" y="10"/>
                    <a:pt x="461" y="10"/>
                  </a:cubicBezTo>
                  <a:cubicBezTo>
                    <a:pt x="463" y="6"/>
                    <a:pt x="463" y="6"/>
                    <a:pt x="463" y="6"/>
                  </a:cubicBezTo>
                  <a:cubicBezTo>
                    <a:pt x="463" y="2"/>
                    <a:pt x="463" y="2"/>
                    <a:pt x="463" y="2"/>
                  </a:cubicBezTo>
                  <a:cubicBezTo>
                    <a:pt x="463" y="2"/>
                    <a:pt x="457" y="2"/>
                    <a:pt x="451" y="2"/>
                  </a:cubicBezTo>
                  <a:cubicBezTo>
                    <a:pt x="449" y="2"/>
                    <a:pt x="447" y="2"/>
                    <a:pt x="446" y="2"/>
                  </a:cubicBezTo>
                  <a:cubicBezTo>
                    <a:pt x="445" y="2"/>
                    <a:pt x="444" y="2"/>
                    <a:pt x="444" y="2"/>
                  </a:cubicBezTo>
                  <a:cubicBezTo>
                    <a:pt x="443" y="2"/>
                    <a:pt x="443" y="2"/>
                    <a:pt x="443" y="2"/>
                  </a:cubicBezTo>
                  <a:cubicBezTo>
                    <a:pt x="442" y="3"/>
                    <a:pt x="442" y="3"/>
                    <a:pt x="442" y="3"/>
                  </a:cubicBezTo>
                  <a:cubicBezTo>
                    <a:pt x="442" y="3"/>
                    <a:pt x="442" y="3"/>
                    <a:pt x="442" y="3"/>
                  </a:cubicBezTo>
                  <a:cubicBezTo>
                    <a:pt x="441" y="3"/>
                    <a:pt x="441" y="3"/>
                    <a:pt x="440" y="4"/>
                  </a:cubicBezTo>
                  <a:cubicBezTo>
                    <a:pt x="439" y="5"/>
                    <a:pt x="439" y="6"/>
                    <a:pt x="440" y="7"/>
                  </a:cubicBezTo>
                  <a:cubicBezTo>
                    <a:pt x="440" y="8"/>
                    <a:pt x="440" y="9"/>
                    <a:pt x="441" y="10"/>
                  </a:cubicBezTo>
                  <a:cubicBezTo>
                    <a:pt x="443" y="11"/>
                    <a:pt x="443" y="11"/>
                    <a:pt x="443" y="11"/>
                  </a:cubicBezTo>
                  <a:cubicBezTo>
                    <a:pt x="445" y="7"/>
                    <a:pt x="445" y="7"/>
                    <a:pt x="445" y="7"/>
                  </a:cubicBezTo>
                  <a:cubicBezTo>
                    <a:pt x="441" y="5"/>
                    <a:pt x="441" y="5"/>
                    <a:pt x="441" y="5"/>
                  </a:cubicBezTo>
                  <a:cubicBezTo>
                    <a:pt x="445" y="7"/>
                    <a:pt x="445" y="7"/>
                    <a:pt x="445" y="7"/>
                  </a:cubicBezTo>
                  <a:cubicBezTo>
                    <a:pt x="442" y="4"/>
                    <a:pt x="442" y="4"/>
                    <a:pt x="442" y="4"/>
                  </a:cubicBezTo>
                  <a:cubicBezTo>
                    <a:pt x="442" y="4"/>
                    <a:pt x="442" y="5"/>
                    <a:pt x="441" y="5"/>
                  </a:cubicBezTo>
                  <a:cubicBezTo>
                    <a:pt x="445" y="7"/>
                    <a:pt x="445" y="7"/>
                    <a:pt x="445" y="7"/>
                  </a:cubicBezTo>
                  <a:cubicBezTo>
                    <a:pt x="442" y="4"/>
                    <a:pt x="442" y="4"/>
                    <a:pt x="442" y="4"/>
                  </a:cubicBezTo>
                  <a:cubicBezTo>
                    <a:pt x="445" y="7"/>
                    <a:pt x="445" y="7"/>
                    <a:pt x="445" y="7"/>
                  </a:cubicBezTo>
                  <a:cubicBezTo>
                    <a:pt x="443" y="4"/>
                    <a:pt x="443" y="4"/>
                    <a:pt x="443" y="4"/>
                  </a:cubicBezTo>
                  <a:cubicBezTo>
                    <a:pt x="443" y="4"/>
                    <a:pt x="443" y="4"/>
                    <a:pt x="442" y="4"/>
                  </a:cubicBezTo>
                  <a:cubicBezTo>
                    <a:pt x="445" y="7"/>
                    <a:pt x="445" y="7"/>
                    <a:pt x="445" y="7"/>
                  </a:cubicBezTo>
                  <a:cubicBezTo>
                    <a:pt x="443" y="4"/>
                    <a:pt x="443" y="4"/>
                    <a:pt x="443" y="4"/>
                  </a:cubicBezTo>
                  <a:cubicBezTo>
                    <a:pt x="444" y="6"/>
                    <a:pt x="444" y="6"/>
                    <a:pt x="444" y="6"/>
                  </a:cubicBezTo>
                  <a:cubicBezTo>
                    <a:pt x="444" y="4"/>
                    <a:pt x="444" y="4"/>
                    <a:pt x="444" y="4"/>
                  </a:cubicBezTo>
                  <a:cubicBezTo>
                    <a:pt x="443" y="4"/>
                    <a:pt x="443" y="4"/>
                    <a:pt x="443" y="4"/>
                  </a:cubicBezTo>
                  <a:cubicBezTo>
                    <a:pt x="444" y="6"/>
                    <a:pt x="444" y="6"/>
                    <a:pt x="444" y="6"/>
                  </a:cubicBezTo>
                  <a:cubicBezTo>
                    <a:pt x="444" y="4"/>
                    <a:pt x="444" y="4"/>
                    <a:pt x="444" y="4"/>
                  </a:cubicBezTo>
                  <a:cubicBezTo>
                    <a:pt x="444" y="4"/>
                    <a:pt x="443" y="4"/>
                    <a:pt x="442" y="4"/>
                  </a:cubicBezTo>
                  <a:cubicBezTo>
                    <a:pt x="441" y="4"/>
                    <a:pt x="440" y="4"/>
                    <a:pt x="439" y="4"/>
                  </a:cubicBezTo>
                  <a:cubicBezTo>
                    <a:pt x="435" y="4"/>
                    <a:pt x="432" y="4"/>
                    <a:pt x="429" y="4"/>
                  </a:cubicBezTo>
                  <a:cubicBezTo>
                    <a:pt x="426" y="3"/>
                    <a:pt x="424" y="3"/>
                    <a:pt x="424" y="3"/>
                  </a:cubicBezTo>
                  <a:cubicBezTo>
                    <a:pt x="422" y="3"/>
                    <a:pt x="420" y="4"/>
                    <a:pt x="420" y="6"/>
                  </a:cubicBezTo>
                  <a:cubicBezTo>
                    <a:pt x="419" y="8"/>
                    <a:pt x="420" y="10"/>
                    <a:pt x="422" y="11"/>
                  </a:cubicBezTo>
                  <a:cubicBezTo>
                    <a:pt x="422" y="11"/>
                    <a:pt x="422" y="11"/>
                    <a:pt x="422" y="11"/>
                  </a:cubicBezTo>
                  <a:cubicBezTo>
                    <a:pt x="424" y="8"/>
                    <a:pt x="424" y="8"/>
                    <a:pt x="424" y="8"/>
                  </a:cubicBezTo>
                  <a:cubicBezTo>
                    <a:pt x="421" y="6"/>
                    <a:pt x="421" y="6"/>
                    <a:pt x="421" y="6"/>
                  </a:cubicBezTo>
                  <a:cubicBezTo>
                    <a:pt x="424" y="8"/>
                    <a:pt x="424" y="8"/>
                    <a:pt x="424" y="8"/>
                  </a:cubicBezTo>
                  <a:cubicBezTo>
                    <a:pt x="423" y="4"/>
                    <a:pt x="423" y="4"/>
                    <a:pt x="423" y="4"/>
                  </a:cubicBezTo>
                  <a:cubicBezTo>
                    <a:pt x="422" y="4"/>
                    <a:pt x="422" y="5"/>
                    <a:pt x="421" y="6"/>
                  </a:cubicBezTo>
                  <a:cubicBezTo>
                    <a:pt x="424" y="8"/>
                    <a:pt x="424" y="8"/>
                    <a:pt x="424" y="8"/>
                  </a:cubicBezTo>
                  <a:cubicBezTo>
                    <a:pt x="423" y="4"/>
                    <a:pt x="423" y="4"/>
                    <a:pt x="423" y="4"/>
                  </a:cubicBezTo>
                  <a:cubicBezTo>
                    <a:pt x="424" y="8"/>
                    <a:pt x="424" y="8"/>
                    <a:pt x="424" y="8"/>
                  </a:cubicBezTo>
                  <a:cubicBezTo>
                    <a:pt x="424" y="4"/>
                    <a:pt x="424" y="4"/>
                    <a:pt x="424" y="4"/>
                  </a:cubicBezTo>
                  <a:cubicBezTo>
                    <a:pt x="423" y="4"/>
                    <a:pt x="423" y="4"/>
                    <a:pt x="423" y="4"/>
                  </a:cubicBezTo>
                  <a:cubicBezTo>
                    <a:pt x="424" y="8"/>
                    <a:pt x="424" y="8"/>
                    <a:pt x="424" y="8"/>
                  </a:cubicBezTo>
                  <a:cubicBezTo>
                    <a:pt x="424" y="4"/>
                    <a:pt x="424" y="4"/>
                    <a:pt x="424" y="4"/>
                  </a:cubicBezTo>
                  <a:cubicBezTo>
                    <a:pt x="424" y="6"/>
                    <a:pt x="424" y="6"/>
                    <a:pt x="424" y="6"/>
                  </a:cubicBezTo>
                  <a:cubicBezTo>
                    <a:pt x="424" y="4"/>
                    <a:pt x="424" y="4"/>
                    <a:pt x="424" y="4"/>
                  </a:cubicBezTo>
                  <a:cubicBezTo>
                    <a:pt x="424" y="4"/>
                    <a:pt x="424" y="4"/>
                    <a:pt x="424" y="4"/>
                  </a:cubicBezTo>
                  <a:cubicBezTo>
                    <a:pt x="424" y="6"/>
                    <a:pt x="424" y="6"/>
                    <a:pt x="424" y="6"/>
                  </a:cubicBezTo>
                  <a:cubicBezTo>
                    <a:pt x="424" y="4"/>
                    <a:pt x="424" y="4"/>
                    <a:pt x="424" y="4"/>
                  </a:cubicBezTo>
                  <a:cubicBezTo>
                    <a:pt x="424" y="4"/>
                    <a:pt x="424" y="4"/>
                    <a:pt x="424" y="4"/>
                  </a:cubicBezTo>
                  <a:cubicBezTo>
                    <a:pt x="423" y="4"/>
                    <a:pt x="421" y="4"/>
                    <a:pt x="417" y="4"/>
                  </a:cubicBezTo>
                  <a:cubicBezTo>
                    <a:pt x="413" y="3"/>
                    <a:pt x="406" y="3"/>
                    <a:pt x="401" y="2"/>
                  </a:cubicBezTo>
                  <a:cubicBezTo>
                    <a:pt x="396" y="2"/>
                    <a:pt x="392" y="1"/>
                    <a:pt x="392" y="1"/>
                  </a:cubicBezTo>
                  <a:cubicBezTo>
                    <a:pt x="391" y="1"/>
                    <a:pt x="389" y="2"/>
                    <a:pt x="388" y="4"/>
                  </a:cubicBezTo>
                  <a:cubicBezTo>
                    <a:pt x="388" y="5"/>
                    <a:pt x="388" y="7"/>
                    <a:pt x="390" y="8"/>
                  </a:cubicBezTo>
                  <a:cubicBezTo>
                    <a:pt x="398" y="13"/>
                    <a:pt x="398" y="13"/>
                    <a:pt x="398" y="13"/>
                  </a:cubicBezTo>
                  <a:cubicBezTo>
                    <a:pt x="400" y="10"/>
                    <a:pt x="400" y="10"/>
                    <a:pt x="400" y="10"/>
                  </a:cubicBezTo>
                  <a:cubicBezTo>
                    <a:pt x="400" y="6"/>
                    <a:pt x="400" y="6"/>
                    <a:pt x="400" y="6"/>
                  </a:cubicBezTo>
                  <a:cubicBezTo>
                    <a:pt x="366" y="3"/>
                    <a:pt x="366" y="3"/>
                    <a:pt x="366" y="3"/>
                  </a:cubicBezTo>
                  <a:cubicBezTo>
                    <a:pt x="364" y="2"/>
                    <a:pt x="362" y="3"/>
                    <a:pt x="362" y="5"/>
                  </a:cubicBezTo>
                  <a:cubicBezTo>
                    <a:pt x="361" y="7"/>
                    <a:pt x="362" y="9"/>
                    <a:pt x="363" y="10"/>
                  </a:cubicBezTo>
                  <a:cubicBezTo>
                    <a:pt x="365" y="11"/>
                    <a:pt x="365" y="11"/>
                    <a:pt x="365" y="11"/>
                  </a:cubicBezTo>
                  <a:cubicBezTo>
                    <a:pt x="367" y="7"/>
                    <a:pt x="367" y="7"/>
                    <a:pt x="367" y="7"/>
                  </a:cubicBezTo>
                  <a:cubicBezTo>
                    <a:pt x="364" y="5"/>
                    <a:pt x="364" y="5"/>
                    <a:pt x="364" y="5"/>
                  </a:cubicBezTo>
                  <a:cubicBezTo>
                    <a:pt x="367" y="7"/>
                    <a:pt x="367" y="7"/>
                    <a:pt x="367" y="7"/>
                  </a:cubicBezTo>
                  <a:cubicBezTo>
                    <a:pt x="365" y="4"/>
                    <a:pt x="365" y="4"/>
                    <a:pt x="365" y="4"/>
                  </a:cubicBezTo>
                  <a:cubicBezTo>
                    <a:pt x="365" y="4"/>
                    <a:pt x="364" y="4"/>
                    <a:pt x="364" y="5"/>
                  </a:cubicBezTo>
                  <a:cubicBezTo>
                    <a:pt x="367" y="7"/>
                    <a:pt x="367" y="7"/>
                    <a:pt x="367" y="7"/>
                  </a:cubicBezTo>
                  <a:cubicBezTo>
                    <a:pt x="365" y="4"/>
                    <a:pt x="365" y="4"/>
                    <a:pt x="365" y="4"/>
                  </a:cubicBezTo>
                  <a:cubicBezTo>
                    <a:pt x="367" y="7"/>
                    <a:pt x="367" y="7"/>
                    <a:pt x="367" y="7"/>
                  </a:cubicBezTo>
                  <a:cubicBezTo>
                    <a:pt x="366" y="4"/>
                    <a:pt x="366" y="4"/>
                    <a:pt x="366" y="4"/>
                  </a:cubicBezTo>
                  <a:cubicBezTo>
                    <a:pt x="366" y="4"/>
                    <a:pt x="366" y="4"/>
                    <a:pt x="365" y="4"/>
                  </a:cubicBezTo>
                  <a:cubicBezTo>
                    <a:pt x="367" y="7"/>
                    <a:pt x="367" y="7"/>
                    <a:pt x="367" y="7"/>
                  </a:cubicBezTo>
                  <a:cubicBezTo>
                    <a:pt x="366" y="4"/>
                    <a:pt x="366" y="4"/>
                    <a:pt x="366" y="4"/>
                  </a:cubicBezTo>
                  <a:cubicBezTo>
                    <a:pt x="366" y="5"/>
                    <a:pt x="366" y="5"/>
                    <a:pt x="366" y="5"/>
                  </a:cubicBezTo>
                  <a:cubicBezTo>
                    <a:pt x="366" y="4"/>
                    <a:pt x="366" y="4"/>
                    <a:pt x="366" y="4"/>
                  </a:cubicBezTo>
                  <a:cubicBezTo>
                    <a:pt x="366" y="4"/>
                    <a:pt x="366" y="4"/>
                    <a:pt x="366" y="4"/>
                  </a:cubicBezTo>
                  <a:cubicBezTo>
                    <a:pt x="366" y="5"/>
                    <a:pt x="366" y="5"/>
                    <a:pt x="366" y="5"/>
                  </a:cubicBezTo>
                  <a:cubicBezTo>
                    <a:pt x="366" y="4"/>
                    <a:pt x="366" y="4"/>
                    <a:pt x="366" y="4"/>
                  </a:cubicBezTo>
                  <a:cubicBezTo>
                    <a:pt x="366" y="4"/>
                    <a:pt x="366" y="4"/>
                    <a:pt x="366" y="4"/>
                  </a:cubicBezTo>
                  <a:cubicBezTo>
                    <a:pt x="365" y="4"/>
                    <a:pt x="364" y="4"/>
                    <a:pt x="363" y="4"/>
                  </a:cubicBezTo>
                  <a:cubicBezTo>
                    <a:pt x="358" y="4"/>
                    <a:pt x="352" y="4"/>
                    <a:pt x="346" y="3"/>
                  </a:cubicBezTo>
                  <a:cubicBezTo>
                    <a:pt x="341" y="3"/>
                    <a:pt x="336" y="3"/>
                    <a:pt x="336" y="3"/>
                  </a:cubicBezTo>
                  <a:cubicBezTo>
                    <a:pt x="335" y="3"/>
                    <a:pt x="333" y="4"/>
                    <a:pt x="332" y="6"/>
                  </a:cubicBezTo>
                  <a:cubicBezTo>
                    <a:pt x="332" y="7"/>
                    <a:pt x="333" y="9"/>
                    <a:pt x="334" y="10"/>
                  </a:cubicBezTo>
                  <a:cubicBezTo>
                    <a:pt x="337" y="12"/>
                    <a:pt x="337" y="12"/>
                    <a:pt x="337" y="12"/>
                  </a:cubicBezTo>
                  <a:cubicBezTo>
                    <a:pt x="339" y="9"/>
                    <a:pt x="339" y="9"/>
                    <a:pt x="339" y="9"/>
                  </a:cubicBezTo>
                  <a:cubicBezTo>
                    <a:pt x="336" y="7"/>
                    <a:pt x="336" y="7"/>
                    <a:pt x="336" y="7"/>
                  </a:cubicBezTo>
                  <a:cubicBezTo>
                    <a:pt x="339" y="9"/>
                    <a:pt x="339" y="9"/>
                    <a:pt x="339" y="9"/>
                  </a:cubicBezTo>
                  <a:cubicBezTo>
                    <a:pt x="338" y="5"/>
                    <a:pt x="338" y="5"/>
                    <a:pt x="338" y="5"/>
                  </a:cubicBezTo>
                  <a:cubicBezTo>
                    <a:pt x="338" y="6"/>
                    <a:pt x="337" y="6"/>
                    <a:pt x="336" y="7"/>
                  </a:cubicBezTo>
                  <a:cubicBezTo>
                    <a:pt x="339" y="9"/>
                    <a:pt x="339" y="9"/>
                    <a:pt x="339" y="9"/>
                  </a:cubicBezTo>
                  <a:cubicBezTo>
                    <a:pt x="338" y="5"/>
                    <a:pt x="338" y="5"/>
                    <a:pt x="338" y="5"/>
                  </a:cubicBezTo>
                  <a:cubicBezTo>
                    <a:pt x="339" y="8"/>
                    <a:pt x="339" y="8"/>
                    <a:pt x="339" y="8"/>
                  </a:cubicBezTo>
                  <a:cubicBezTo>
                    <a:pt x="339" y="5"/>
                    <a:pt x="339" y="5"/>
                    <a:pt x="339" y="5"/>
                  </a:cubicBezTo>
                  <a:cubicBezTo>
                    <a:pt x="339" y="5"/>
                    <a:pt x="338" y="5"/>
                    <a:pt x="338" y="5"/>
                  </a:cubicBezTo>
                  <a:cubicBezTo>
                    <a:pt x="339" y="8"/>
                    <a:pt x="339" y="8"/>
                    <a:pt x="339" y="8"/>
                  </a:cubicBezTo>
                  <a:cubicBezTo>
                    <a:pt x="339" y="5"/>
                    <a:pt x="339" y="5"/>
                    <a:pt x="339" y="5"/>
                  </a:cubicBezTo>
                  <a:cubicBezTo>
                    <a:pt x="339" y="6"/>
                    <a:pt x="339" y="6"/>
                    <a:pt x="339" y="6"/>
                  </a:cubicBezTo>
                  <a:cubicBezTo>
                    <a:pt x="339" y="5"/>
                    <a:pt x="339" y="5"/>
                    <a:pt x="339" y="5"/>
                  </a:cubicBezTo>
                  <a:cubicBezTo>
                    <a:pt x="339" y="5"/>
                    <a:pt x="339" y="5"/>
                    <a:pt x="339" y="5"/>
                  </a:cubicBezTo>
                  <a:cubicBezTo>
                    <a:pt x="339" y="6"/>
                    <a:pt x="339" y="6"/>
                    <a:pt x="339" y="6"/>
                  </a:cubicBezTo>
                  <a:cubicBezTo>
                    <a:pt x="339" y="5"/>
                    <a:pt x="339" y="5"/>
                    <a:pt x="339" y="5"/>
                  </a:cubicBezTo>
                  <a:cubicBezTo>
                    <a:pt x="339" y="5"/>
                    <a:pt x="338" y="5"/>
                    <a:pt x="337" y="5"/>
                  </a:cubicBezTo>
                  <a:cubicBezTo>
                    <a:pt x="335" y="5"/>
                    <a:pt x="329" y="4"/>
                    <a:pt x="324" y="3"/>
                  </a:cubicBezTo>
                  <a:cubicBezTo>
                    <a:pt x="322" y="3"/>
                    <a:pt x="319" y="2"/>
                    <a:pt x="317" y="2"/>
                  </a:cubicBezTo>
                  <a:cubicBezTo>
                    <a:pt x="316" y="2"/>
                    <a:pt x="316" y="2"/>
                    <a:pt x="315" y="2"/>
                  </a:cubicBezTo>
                  <a:cubicBezTo>
                    <a:pt x="314" y="1"/>
                    <a:pt x="313" y="1"/>
                    <a:pt x="313" y="1"/>
                  </a:cubicBezTo>
                  <a:cubicBezTo>
                    <a:pt x="313" y="1"/>
                    <a:pt x="312" y="1"/>
                    <a:pt x="312" y="1"/>
                  </a:cubicBezTo>
                  <a:cubicBezTo>
                    <a:pt x="312" y="2"/>
                    <a:pt x="311" y="2"/>
                    <a:pt x="311" y="2"/>
                  </a:cubicBezTo>
                  <a:cubicBezTo>
                    <a:pt x="311" y="2"/>
                    <a:pt x="310" y="2"/>
                    <a:pt x="309" y="3"/>
                  </a:cubicBezTo>
                  <a:cubicBezTo>
                    <a:pt x="309" y="4"/>
                    <a:pt x="308" y="5"/>
                    <a:pt x="309" y="6"/>
                  </a:cubicBezTo>
                  <a:cubicBezTo>
                    <a:pt x="309" y="7"/>
                    <a:pt x="309" y="8"/>
                    <a:pt x="310" y="9"/>
                  </a:cubicBezTo>
                  <a:cubicBezTo>
                    <a:pt x="311" y="9"/>
                    <a:pt x="311" y="9"/>
                    <a:pt x="311" y="9"/>
                  </a:cubicBezTo>
                  <a:cubicBezTo>
                    <a:pt x="313" y="6"/>
                    <a:pt x="313" y="6"/>
                    <a:pt x="313" y="6"/>
                  </a:cubicBezTo>
                  <a:cubicBezTo>
                    <a:pt x="314" y="2"/>
                    <a:pt x="314" y="2"/>
                    <a:pt x="314" y="2"/>
                  </a:cubicBezTo>
                  <a:cubicBezTo>
                    <a:pt x="291" y="2"/>
                    <a:pt x="291" y="2"/>
                    <a:pt x="291" y="2"/>
                  </a:cubicBezTo>
                  <a:cubicBezTo>
                    <a:pt x="290" y="1"/>
                    <a:pt x="288" y="3"/>
                    <a:pt x="288" y="4"/>
                  </a:cubicBezTo>
                  <a:cubicBezTo>
                    <a:pt x="287" y="6"/>
                    <a:pt x="288" y="8"/>
                    <a:pt x="289" y="9"/>
                  </a:cubicBezTo>
                  <a:cubicBezTo>
                    <a:pt x="293" y="11"/>
                    <a:pt x="293" y="11"/>
                    <a:pt x="293" y="11"/>
                  </a:cubicBezTo>
                  <a:cubicBezTo>
                    <a:pt x="295" y="8"/>
                    <a:pt x="295" y="8"/>
                    <a:pt x="295" y="8"/>
                  </a:cubicBezTo>
                  <a:cubicBezTo>
                    <a:pt x="296" y="4"/>
                    <a:pt x="296" y="4"/>
                    <a:pt x="296" y="4"/>
                  </a:cubicBezTo>
                  <a:cubicBezTo>
                    <a:pt x="296" y="4"/>
                    <a:pt x="290" y="4"/>
                    <a:pt x="283" y="3"/>
                  </a:cubicBezTo>
                  <a:cubicBezTo>
                    <a:pt x="276" y="3"/>
                    <a:pt x="268" y="2"/>
                    <a:pt x="265" y="2"/>
                  </a:cubicBezTo>
                  <a:cubicBezTo>
                    <a:pt x="265" y="2"/>
                    <a:pt x="265" y="2"/>
                    <a:pt x="264" y="2"/>
                  </a:cubicBezTo>
                  <a:cubicBezTo>
                    <a:pt x="263" y="2"/>
                    <a:pt x="263" y="2"/>
                    <a:pt x="263" y="2"/>
                  </a:cubicBezTo>
                  <a:cubicBezTo>
                    <a:pt x="263" y="2"/>
                    <a:pt x="263" y="3"/>
                    <a:pt x="263" y="3"/>
                  </a:cubicBezTo>
                  <a:cubicBezTo>
                    <a:pt x="262" y="3"/>
                    <a:pt x="262" y="3"/>
                    <a:pt x="262" y="3"/>
                  </a:cubicBezTo>
                  <a:cubicBezTo>
                    <a:pt x="262" y="3"/>
                    <a:pt x="261" y="4"/>
                    <a:pt x="261" y="4"/>
                  </a:cubicBezTo>
                  <a:cubicBezTo>
                    <a:pt x="260" y="5"/>
                    <a:pt x="260" y="6"/>
                    <a:pt x="260" y="7"/>
                  </a:cubicBezTo>
                  <a:cubicBezTo>
                    <a:pt x="261" y="8"/>
                    <a:pt x="261" y="9"/>
                    <a:pt x="262" y="10"/>
                  </a:cubicBezTo>
                  <a:cubicBezTo>
                    <a:pt x="267" y="12"/>
                    <a:pt x="267" y="12"/>
                    <a:pt x="267" y="12"/>
                  </a:cubicBezTo>
                  <a:cubicBezTo>
                    <a:pt x="269" y="9"/>
                    <a:pt x="269" y="9"/>
                    <a:pt x="269" y="9"/>
                  </a:cubicBezTo>
                  <a:cubicBezTo>
                    <a:pt x="265" y="7"/>
                    <a:pt x="265" y="7"/>
                    <a:pt x="265" y="7"/>
                  </a:cubicBezTo>
                  <a:cubicBezTo>
                    <a:pt x="269" y="9"/>
                    <a:pt x="269" y="9"/>
                    <a:pt x="269" y="9"/>
                  </a:cubicBezTo>
                  <a:cubicBezTo>
                    <a:pt x="267" y="6"/>
                    <a:pt x="267" y="6"/>
                    <a:pt x="267" y="6"/>
                  </a:cubicBezTo>
                  <a:cubicBezTo>
                    <a:pt x="266" y="6"/>
                    <a:pt x="266" y="6"/>
                    <a:pt x="265" y="7"/>
                  </a:cubicBezTo>
                  <a:cubicBezTo>
                    <a:pt x="269" y="9"/>
                    <a:pt x="269" y="9"/>
                    <a:pt x="269" y="9"/>
                  </a:cubicBezTo>
                  <a:cubicBezTo>
                    <a:pt x="267" y="6"/>
                    <a:pt x="267" y="6"/>
                    <a:pt x="267" y="6"/>
                  </a:cubicBezTo>
                  <a:cubicBezTo>
                    <a:pt x="269" y="9"/>
                    <a:pt x="269" y="9"/>
                    <a:pt x="269" y="9"/>
                  </a:cubicBezTo>
                  <a:cubicBezTo>
                    <a:pt x="268" y="5"/>
                    <a:pt x="268" y="5"/>
                    <a:pt x="268" y="5"/>
                  </a:cubicBezTo>
                  <a:cubicBezTo>
                    <a:pt x="268" y="5"/>
                    <a:pt x="267" y="5"/>
                    <a:pt x="267" y="6"/>
                  </a:cubicBezTo>
                  <a:cubicBezTo>
                    <a:pt x="269" y="9"/>
                    <a:pt x="269" y="9"/>
                    <a:pt x="269" y="9"/>
                  </a:cubicBezTo>
                  <a:cubicBezTo>
                    <a:pt x="268" y="5"/>
                    <a:pt x="268" y="5"/>
                    <a:pt x="268" y="5"/>
                  </a:cubicBezTo>
                  <a:cubicBezTo>
                    <a:pt x="268" y="8"/>
                    <a:pt x="268" y="8"/>
                    <a:pt x="268" y="8"/>
                  </a:cubicBezTo>
                  <a:cubicBezTo>
                    <a:pt x="268" y="5"/>
                    <a:pt x="268" y="5"/>
                    <a:pt x="268" y="5"/>
                  </a:cubicBezTo>
                  <a:cubicBezTo>
                    <a:pt x="268" y="5"/>
                    <a:pt x="268" y="5"/>
                    <a:pt x="268" y="5"/>
                  </a:cubicBezTo>
                  <a:cubicBezTo>
                    <a:pt x="268" y="8"/>
                    <a:pt x="268" y="8"/>
                    <a:pt x="268" y="8"/>
                  </a:cubicBezTo>
                  <a:cubicBezTo>
                    <a:pt x="268" y="5"/>
                    <a:pt x="268" y="5"/>
                    <a:pt x="268" y="5"/>
                  </a:cubicBezTo>
                  <a:cubicBezTo>
                    <a:pt x="268" y="5"/>
                    <a:pt x="268" y="5"/>
                    <a:pt x="268" y="5"/>
                  </a:cubicBezTo>
                  <a:cubicBezTo>
                    <a:pt x="267" y="5"/>
                    <a:pt x="265" y="5"/>
                    <a:pt x="261" y="4"/>
                  </a:cubicBezTo>
                  <a:cubicBezTo>
                    <a:pt x="257" y="4"/>
                    <a:pt x="250" y="3"/>
                    <a:pt x="245" y="2"/>
                  </a:cubicBezTo>
                  <a:cubicBezTo>
                    <a:pt x="240" y="2"/>
                    <a:pt x="236" y="1"/>
                    <a:pt x="236" y="1"/>
                  </a:cubicBezTo>
                  <a:cubicBezTo>
                    <a:pt x="234" y="1"/>
                    <a:pt x="232" y="2"/>
                    <a:pt x="231" y="4"/>
                  </a:cubicBezTo>
                  <a:cubicBezTo>
                    <a:pt x="231" y="5"/>
                    <a:pt x="231" y="7"/>
                    <a:pt x="233" y="8"/>
                  </a:cubicBezTo>
                  <a:cubicBezTo>
                    <a:pt x="238" y="12"/>
                    <a:pt x="238" y="12"/>
                    <a:pt x="238" y="12"/>
                  </a:cubicBezTo>
                  <a:cubicBezTo>
                    <a:pt x="240" y="8"/>
                    <a:pt x="240" y="8"/>
                    <a:pt x="240" y="8"/>
                  </a:cubicBezTo>
                  <a:cubicBezTo>
                    <a:pt x="237" y="6"/>
                    <a:pt x="237" y="6"/>
                    <a:pt x="237" y="6"/>
                  </a:cubicBezTo>
                  <a:cubicBezTo>
                    <a:pt x="240" y="8"/>
                    <a:pt x="240" y="8"/>
                    <a:pt x="240" y="8"/>
                  </a:cubicBezTo>
                  <a:cubicBezTo>
                    <a:pt x="238" y="5"/>
                    <a:pt x="238" y="5"/>
                    <a:pt x="238" y="5"/>
                  </a:cubicBezTo>
                  <a:cubicBezTo>
                    <a:pt x="238" y="5"/>
                    <a:pt x="237" y="6"/>
                    <a:pt x="237" y="6"/>
                  </a:cubicBezTo>
                  <a:cubicBezTo>
                    <a:pt x="240" y="8"/>
                    <a:pt x="240" y="8"/>
                    <a:pt x="240" y="8"/>
                  </a:cubicBezTo>
                  <a:cubicBezTo>
                    <a:pt x="238" y="5"/>
                    <a:pt x="238" y="5"/>
                    <a:pt x="238" y="5"/>
                  </a:cubicBezTo>
                  <a:cubicBezTo>
                    <a:pt x="240" y="8"/>
                    <a:pt x="240" y="8"/>
                    <a:pt x="240" y="8"/>
                  </a:cubicBezTo>
                  <a:cubicBezTo>
                    <a:pt x="239" y="5"/>
                    <a:pt x="239" y="5"/>
                    <a:pt x="239" y="5"/>
                  </a:cubicBezTo>
                  <a:cubicBezTo>
                    <a:pt x="239" y="5"/>
                    <a:pt x="239" y="5"/>
                    <a:pt x="238" y="5"/>
                  </a:cubicBezTo>
                  <a:cubicBezTo>
                    <a:pt x="240" y="8"/>
                    <a:pt x="240" y="8"/>
                    <a:pt x="240" y="8"/>
                  </a:cubicBezTo>
                  <a:cubicBezTo>
                    <a:pt x="239" y="5"/>
                    <a:pt x="239" y="5"/>
                    <a:pt x="239" y="5"/>
                  </a:cubicBezTo>
                  <a:cubicBezTo>
                    <a:pt x="240" y="7"/>
                    <a:pt x="240" y="7"/>
                    <a:pt x="240" y="7"/>
                  </a:cubicBezTo>
                  <a:cubicBezTo>
                    <a:pt x="240" y="4"/>
                    <a:pt x="240" y="4"/>
                    <a:pt x="240" y="4"/>
                  </a:cubicBezTo>
                  <a:cubicBezTo>
                    <a:pt x="240" y="4"/>
                    <a:pt x="240" y="4"/>
                    <a:pt x="239" y="5"/>
                  </a:cubicBezTo>
                  <a:cubicBezTo>
                    <a:pt x="240" y="7"/>
                    <a:pt x="240" y="7"/>
                    <a:pt x="240" y="7"/>
                  </a:cubicBezTo>
                  <a:cubicBezTo>
                    <a:pt x="240" y="4"/>
                    <a:pt x="240" y="4"/>
                    <a:pt x="240" y="4"/>
                  </a:cubicBezTo>
                  <a:cubicBezTo>
                    <a:pt x="240" y="4"/>
                    <a:pt x="240" y="4"/>
                    <a:pt x="240" y="4"/>
                  </a:cubicBezTo>
                  <a:cubicBezTo>
                    <a:pt x="240" y="4"/>
                    <a:pt x="239" y="4"/>
                    <a:pt x="238" y="4"/>
                  </a:cubicBezTo>
                  <a:cubicBezTo>
                    <a:pt x="234" y="4"/>
                    <a:pt x="227" y="3"/>
                    <a:pt x="220" y="2"/>
                  </a:cubicBezTo>
                  <a:cubicBezTo>
                    <a:pt x="217" y="1"/>
                    <a:pt x="213" y="1"/>
                    <a:pt x="211" y="0"/>
                  </a:cubicBezTo>
                  <a:cubicBezTo>
                    <a:pt x="210" y="0"/>
                    <a:pt x="208" y="0"/>
                    <a:pt x="207" y="0"/>
                  </a:cubicBezTo>
                  <a:cubicBezTo>
                    <a:pt x="206" y="0"/>
                    <a:pt x="206" y="0"/>
                    <a:pt x="205" y="0"/>
                  </a:cubicBezTo>
                  <a:cubicBezTo>
                    <a:pt x="205" y="0"/>
                    <a:pt x="205" y="0"/>
                    <a:pt x="204" y="0"/>
                  </a:cubicBezTo>
                  <a:cubicBezTo>
                    <a:pt x="204" y="0"/>
                    <a:pt x="204" y="0"/>
                    <a:pt x="203" y="0"/>
                  </a:cubicBezTo>
                  <a:cubicBezTo>
                    <a:pt x="203" y="0"/>
                    <a:pt x="203" y="0"/>
                    <a:pt x="203" y="0"/>
                  </a:cubicBezTo>
                  <a:cubicBezTo>
                    <a:pt x="202" y="1"/>
                    <a:pt x="202" y="1"/>
                    <a:pt x="201" y="2"/>
                  </a:cubicBezTo>
                  <a:cubicBezTo>
                    <a:pt x="200" y="3"/>
                    <a:pt x="201" y="6"/>
                    <a:pt x="203" y="7"/>
                  </a:cubicBezTo>
                  <a:cubicBezTo>
                    <a:pt x="209" y="11"/>
                    <a:pt x="209" y="11"/>
                    <a:pt x="209" y="11"/>
                  </a:cubicBezTo>
                  <a:cubicBezTo>
                    <a:pt x="211" y="8"/>
                    <a:pt x="211" y="8"/>
                    <a:pt x="211" y="8"/>
                  </a:cubicBezTo>
                  <a:cubicBezTo>
                    <a:pt x="211" y="4"/>
                    <a:pt x="211" y="4"/>
                    <a:pt x="211" y="4"/>
                  </a:cubicBezTo>
                  <a:cubicBezTo>
                    <a:pt x="182" y="1"/>
                    <a:pt x="182" y="1"/>
                    <a:pt x="182" y="1"/>
                  </a:cubicBezTo>
                  <a:cubicBezTo>
                    <a:pt x="181" y="1"/>
                    <a:pt x="179" y="2"/>
                    <a:pt x="178" y="3"/>
                  </a:cubicBezTo>
                  <a:cubicBezTo>
                    <a:pt x="178" y="5"/>
                    <a:pt x="178" y="7"/>
                    <a:pt x="180" y="8"/>
                  </a:cubicBezTo>
                  <a:cubicBezTo>
                    <a:pt x="187" y="12"/>
                    <a:pt x="187" y="12"/>
                    <a:pt x="187" y="12"/>
                  </a:cubicBezTo>
                  <a:cubicBezTo>
                    <a:pt x="189" y="9"/>
                    <a:pt x="189" y="9"/>
                    <a:pt x="189" y="9"/>
                  </a:cubicBezTo>
                  <a:cubicBezTo>
                    <a:pt x="189" y="5"/>
                    <a:pt x="189" y="5"/>
                    <a:pt x="189" y="5"/>
                  </a:cubicBezTo>
                  <a:cubicBezTo>
                    <a:pt x="165" y="3"/>
                    <a:pt x="165" y="3"/>
                    <a:pt x="165" y="3"/>
                  </a:cubicBezTo>
                  <a:cubicBezTo>
                    <a:pt x="163" y="3"/>
                    <a:pt x="161" y="4"/>
                    <a:pt x="161" y="5"/>
                  </a:cubicBezTo>
                  <a:cubicBezTo>
                    <a:pt x="160" y="7"/>
                    <a:pt x="161" y="9"/>
                    <a:pt x="162" y="10"/>
                  </a:cubicBezTo>
                  <a:cubicBezTo>
                    <a:pt x="163" y="10"/>
                    <a:pt x="163" y="10"/>
                    <a:pt x="163" y="10"/>
                  </a:cubicBezTo>
                  <a:cubicBezTo>
                    <a:pt x="165" y="7"/>
                    <a:pt x="165" y="7"/>
                    <a:pt x="165" y="7"/>
                  </a:cubicBezTo>
                  <a:cubicBezTo>
                    <a:pt x="166" y="3"/>
                    <a:pt x="166" y="3"/>
                    <a:pt x="166" y="3"/>
                  </a:cubicBezTo>
                  <a:cubicBezTo>
                    <a:pt x="141" y="0"/>
                    <a:pt x="141" y="0"/>
                    <a:pt x="141" y="0"/>
                  </a:cubicBezTo>
                  <a:cubicBezTo>
                    <a:pt x="139" y="0"/>
                    <a:pt x="137" y="1"/>
                    <a:pt x="137" y="3"/>
                  </a:cubicBezTo>
                  <a:cubicBezTo>
                    <a:pt x="136" y="5"/>
                    <a:pt x="137" y="7"/>
                    <a:pt x="138" y="8"/>
                  </a:cubicBezTo>
                  <a:cubicBezTo>
                    <a:pt x="146" y="12"/>
                    <a:pt x="146" y="12"/>
                    <a:pt x="146" y="12"/>
                  </a:cubicBezTo>
                  <a:cubicBezTo>
                    <a:pt x="148" y="9"/>
                    <a:pt x="148" y="9"/>
                    <a:pt x="148" y="9"/>
                  </a:cubicBezTo>
                  <a:cubicBezTo>
                    <a:pt x="149" y="5"/>
                    <a:pt x="149" y="5"/>
                    <a:pt x="149" y="5"/>
                  </a:cubicBezTo>
                  <a:cubicBezTo>
                    <a:pt x="149" y="5"/>
                    <a:pt x="143" y="4"/>
                    <a:pt x="137" y="3"/>
                  </a:cubicBezTo>
                  <a:cubicBezTo>
                    <a:pt x="133" y="3"/>
                    <a:pt x="130" y="2"/>
                    <a:pt x="127" y="2"/>
                  </a:cubicBezTo>
                  <a:cubicBezTo>
                    <a:pt x="126" y="2"/>
                    <a:pt x="125" y="2"/>
                    <a:pt x="124" y="2"/>
                  </a:cubicBezTo>
                  <a:cubicBezTo>
                    <a:pt x="123" y="1"/>
                    <a:pt x="122" y="1"/>
                    <a:pt x="121" y="1"/>
                  </a:cubicBezTo>
                  <a:cubicBezTo>
                    <a:pt x="121" y="1"/>
                    <a:pt x="120" y="1"/>
                    <a:pt x="120" y="1"/>
                  </a:cubicBezTo>
                  <a:cubicBezTo>
                    <a:pt x="120" y="1"/>
                    <a:pt x="120" y="2"/>
                    <a:pt x="119" y="2"/>
                  </a:cubicBezTo>
                  <a:cubicBezTo>
                    <a:pt x="118" y="2"/>
                    <a:pt x="118" y="2"/>
                    <a:pt x="118" y="2"/>
                  </a:cubicBezTo>
                  <a:cubicBezTo>
                    <a:pt x="118" y="2"/>
                    <a:pt x="117" y="3"/>
                    <a:pt x="117" y="3"/>
                  </a:cubicBezTo>
                  <a:cubicBezTo>
                    <a:pt x="116" y="5"/>
                    <a:pt x="117" y="8"/>
                    <a:pt x="118" y="9"/>
                  </a:cubicBezTo>
                  <a:cubicBezTo>
                    <a:pt x="124" y="12"/>
                    <a:pt x="124" y="12"/>
                    <a:pt x="124" y="12"/>
                  </a:cubicBezTo>
                  <a:cubicBezTo>
                    <a:pt x="126" y="9"/>
                    <a:pt x="126" y="9"/>
                    <a:pt x="126" y="9"/>
                  </a:cubicBezTo>
                  <a:cubicBezTo>
                    <a:pt x="126" y="5"/>
                    <a:pt x="126" y="5"/>
                    <a:pt x="126" y="5"/>
                  </a:cubicBezTo>
                  <a:cubicBezTo>
                    <a:pt x="92" y="1"/>
                    <a:pt x="92" y="1"/>
                    <a:pt x="92" y="1"/>
                  </a:cubicBezTo>
                  <a:cubicBezTo>
                    <a:pt x="90" y="1"/>
                    <a:pt x="88" y="2"/>
                    <a:pt x="88" y="4"/>
                  </a:cubicBezTo>
                  <a:cubicBezTo>
                    <a:pt x="87" y="6"/>
                    <a:pt x="88" y="7"/>
                    <a:pt x="89" y="8"/>
                  </a:cubicBezTo>
                  <a:cubicBezTo>
                    <a:pt x="94" y="12"/>
                    <a:pt x="94" y="12"/>
                    <a:pt x="94" y="12"/>
                  </a:cubicBezTo>
                  <a:cubicBezTo>
                    <a:pt x="96" y="8"/>
                    <a:pt x="96" y="8"/>
                    <a:pt x="96" y="8"/>
                  </a:cubicBezTo>
                  <a:cubicBezTo>
                    <a:pt x="93" y="6"/>
                    <a:pt x="93" y="6"/>
                    <a:pt x="93" y="6"/>
                  </a:cubicBezTo>
                  <a:cubicBezTo>
                    <a:pt x="96" y="8"/>
                    <a:pt x="96" y="8"/>
                    <a:pt x="96" y="8"/>
                  </a:cubicBezTo>
                  <a:cubicBezTo>
                    <a:pt x="94" y="5"/>
                    <a:pt x="94" y="5"/>
                    <a:pt x="94" y="5"/>
                  </a:cubicBezTo>
                  <a:cubicBezTo>
                    <a:pt x="94" y="5"/>
                    <a:pt x="94" y="5"/>
                    <a:pt x="93" y="6"/>
                  </a:cubicBezTo>
                  <a:cubicBezTo>
                    <a:pt x="96" y="8"/>
                    <a:pt x="96" y="8"/>
                    <a:pt x="96" y="8"/>
                  </a:cubicBezTo>
                  <a:cubicBezTo>
                    <a:pt x="94" y="5"/>
                    <a:pt x="94" y="5"/>
                    <a:pt x="94" y="5"/>
                  </a:cubicBezTo>
                  <a:cubicBezTo>
                    <a:pt x="96" y="8"/>
                    <a:pt x="96" y="8"/>
                    <a:pt x="96" y="8"/>
                  </a:cubicBezTo>
                  <a:cubicBezTo>
                    <a:pt x="95" y="5"/>
                    <a:pt x="95" y="5"/>
                    <a:pt x="95" y="5"/>
                  </a:cubicBezTo>
                  <a:cubicBezTo>
                    <a:pt x="95" y="5"/>
                    <a:pt x="95" y="5"/>
                    <a:pt x="94" y="5"/>
                  </a:cubicBezTo>
                  <a:cubicBezTo>
                    <a:pt x="96" y="8"/>
                    <a:pt x="96" y="8"/>
                    <a:pt x="96" y="8"/>
                  </a:cubicBezTo>
                  <a:cubicBezTo>
                    <a:pt x="95" y="5"/>
                    <a:pt x="95" y="5"/>
                    <a:pt x="95" y="5"/>
                  </a:cubicBezTo>
                  <a:cubicBezTo>
                    <a:pt x="96" y="7"/>
                    <a:pt x="96" y="7"/>
                    <a:pt x="96" y="7"/>
                  </a:cubicBezTo>
                  <a:cubicBezTo>
                    <a:pt x="96" y="4"/>
                    <a:pt x="96" y="4"/>
                    <a:pt x="96" y="4"/>
                  </a:cubicBezTo>
                  <a:cubicBezTo>
                    <a:pt x="95" y="5"/>
                    <a:pt x="95" y="5"/>
                    <a:pt x="95" y="5"/>
                  </a:cubicBezTo>
                  <a:cubicBezTo>
                    <a:pt x="96" y="7"/>
                    <a:pt x="96" y="7"/>
                    <a:pt x="96" y="7"/>
                  </a:cubicBezTo>
                  <a:cubicBezTo>
                    <a:pt x="96" y="4"/>
                    <a:pt x="96" y="4"/>
                    <a:pt x="96" y="4"/>
                  </a:cubicBezTo>
                  <a:cubicBezTo>
                    <a:pt x="96" y="4"/>
                    <a:pt x="96" y="4"/>
                    <a:pt x="96" y="4"/>
                  </a:cubicBezTo>
                  <a:cubicBezTo>
                    <a:pt x="95" y="4"/>
                    <a:pt x="92" y="4"/>
                    <a:pt x="90" y="4"/>
                  </a:cubicBezTo>
                  <a:cubicBezTo>
                    <a:pt x="85" y="4"/>
                    <a:pt x="80" y="3"/>
                    <a:pt x="75" y="2"/>
                  </a:cubicBezTo>
                  <a:cubicBezTo>
                    <a:pt x="72" y="2"/>
                    <a:pt x="70" y="2"/>
                    <a:pt x="68" y="2"/>
                  </a:cubicBezTo>
                  <a:cubicBezTo>
                    <a:pt x="67" y="2"/>
                    <a:pt x="67" y="2"/>
                    <a:pt x="66" y="2"/>
                  </a:cubicBezTo>
                  <a:cubicBezTo>
                    <a:pt x="65" y="2"/>
                    <a:pt x="65" y="2"/>
                    <a:pt x="64" y="2"/>
                  </a:cubicBezTo>
                  <a:cubicBezTo>
                    <a:pt x="64" y="2"/>
                    <a:pt x="64" y="2"/>
                    <a:pt x="64" y="2"/>
                  </a:cubicBezTo>
                  <a:cubicBezTo>
                    <a:pt x="64" y="2"/>
                    <a:pt x="63" y="2"/>
                    <a:pt x="63" y="2"/>
                  </a:cubicBezTo>
                  <a:cubicBezTo>
                    <a:pt x="63" y="2"/>
                    <a:pt x="63" y="2"/>
                    <a:pt x="62" y="2"/>
                  </a:cubicBezTo>
                  <a:cubicBezTo>
                    <a:pt x="62" y="2"/>
                    <a:pt x="61" y="3"/>
                    <a:pt x="61" y="3"/>
                  </a:cubicBezTo>
                  <a:cubicBezTo>
                    <a:pt x="60" y="5"/>
                    <a:pt x="60" y="8"/>
                    <a:pt x="62" y="9"/>
                  </a:cubicBezTo>
                  <a:cubicBezTo>
                    <a:pt x="66" y="12"/>
                    <a:pt x="66" y="12"/>
                    <a:pt x="66" y="12"/>
                  </a:cubicBezTo>
                  <a:cubicBezTo>
                    <a:pt x="68" y="8"/>
                    <a:pt x="68" y="8"/>
                    <a:pt x="68" y="8"/>
                  </a:cubicBezTo>
                  <a:cubicBezTo>
                    <a:pt x="69" y="4"/>
                    <a:pt x="69" y="4"/>
                    <a:pt x="69" y="4"/>
                  </a:cubicBezTo>
                  <a:cubicBezTo>
                    <a:pt x="35" y="3"/>
                    <a:pt x="35" y="3"/>
                    <a:pt x="35" y="3"/>
                  </a:cubicBezTo>
                  <a:cubicBezTo>
                    <a:pt x="33" y="3"/>
                    <a:pt x="32" y="4"/>
                    <a:pt x="31" y="6"/>
                  </a:cubicBezTo>
                  <a:cubicBezTo>
                    <a:pt x="31" y="8"/>
                    <a:pt x="31" y="10"/>
                    <a:pt x="33" y="11"/>
                  </a:cubicBezTo>
                  <a:cubicBezTo>
                    <a:pt x="34" y="11"/>
                    <a:pt x="34" y="11"/>
                    <a:pt x="34" y="11"/>
                  </a:cubicBezTo>
                  <a:cubicBezTo>
                    <a:pt x="36" y="8"/>
                    <a:pt x="36" y="8"/>
                    <a:pt x="36" y="8"/>
                  </a:cubicBezTo>
                  <a:cubicBezTo>
                    <a:pt x="33" y="6"/>
                    <a:pt x="33" y="6"/>
                    <a:pt x="33" y="6"/>
                  </a:cubicBezTo>
                  <a:cubicBezTo>
                    <a:pt x="36" y="8"/>
                    <a:pt x="36" y="8"/>
                    <a:pt x="36" y="8"/>
                  </a:cubicBezTo>
                  <a:cubicBezTo>
                    <a:pt x="34" y="5"/>
                    <a:pt x="34" y="5"/>
                    <a:pt x="34" y="5"/>
                  </a:cubicBezTo>
                  <a:cubicBezTo>
                    <a:pt x="34" y="5"/>
                    <a:pt x="33" y="5"/>
                    <a:pt x="33" y="6"/>
                  </a:cubicBezTo>
                  <a:cubicBezTo>
                    <a:pt x="36" y="8"/>
                    <a:pt x="36" y="8"/>
                    <a:pt x="36" y="8"/>
                  </a:cubicBezTo>
                  <a:cubicBezTo>
                    <a:pt x="34" y="5"/>
                    <a:pt x="34" y="5"/>
                    <a:pt x="34" y="5"/>
                  </a:cubicBezTo>
                  <a:cubicBezTo>
                    <a:pt x="36" y="7"/>
                    <a:pt x="36" y="7"/>
                    <a:pt x="36" y="7"/>
                  </a:cubicBezTo>
                  <a:cubicBezTo>
                    <a:pt x="35" y="4"/>
                    <a:pt x="35" y="4"/>
                    <a:pt x="35" y="4"/>
                  </a:cubicBezTo>
                  <a:cubicBezTo>
                    <a:pt x="35" y="4"/>
                    <a:pt x="35" y="4"/>
                    <a:pt x="34" y="5"/>
                  </a:cubicBezTo>
                  <a:cubicBezTo>
                    <a:pt x="36" y="7"/>
                    <a:pt x="36" y="7"/>
                    <a:pt x="36" y="7"/>
                  </a:cubicBezTo>
                  <a:cubicBezTo>
                    <a:pt x="35" y="4"/>
                    <a:pt x="35" y="4"/>
                    <a:pt x="35" y="4"/>
                  </a:cubicBezTo>
                  <a:cubicBezTo>
                    <a:pt x="35" y="5"/>
                    <a:pt x="35" y="5"/>
                    <a:pt x="35" y="5"/>
                  </a:cubicBezTo>
                  <a:cubicBezTo>
                    <a:pt x="35" y="4"/>
                    <a:pt x="35" y="4"/>
                    <a:pt x="35" y="4"/>
                  </a:cubicBezTo>
                  <a:cubicBezTo>
                    <a:pt x="35" y="4"/>
                    <a:pt x="35" y="4"/>
                    <a:pt x="35" y="4"/>
                  </a:cubicBezTo>
                  <a:cubicBezTo>
                    <a:pt x="35" y="5"/>
                    <a:pt x="35" y="5"/>
                    <a:pt x="35" y="5"/>
                  </a:cubicBezTo>
                  <a:cubicBezTo>
                    <a:pt x="35" y="4"/>
                    <a:pt x="35" y="4"/>
                    <a:pt x="35" y="4"/>
                  </a:cubicBezTo>
                  <a:cubicBezTo>
                    <a:pt x="35" y="4"/>
                    <a:pt x="34" y="4"/>
                    <a:pt x="33" y="4"/>
                  </a:cubicBezTo>
                  <a:cubicBezTo>
                    <a:pt x="30" y="5"/>
                    <a:pt x="24" y="5"/>
                    <a:pt x="18" y="5"/>
                  </a:cubicBezTo>
                  <a:cubicBezTo>
                    <a:pt x="15" y="5"/>
                    <a:pt x="13" y="5"/>
                    <a:pt x="11" y="5"/>
                  </a:cubicBezTo>
                  <a:cubicBezTo>
                    <a:pt x="10" y="5"/>
                    <a:pt x="9" y="5"/>
                    <a:pt x="8" y="5"/>
                  </a:cubicBezTo>
                  <a:cubicBezTo>
                    <a:pt x="7" y="5"/>
                    <a:pt x="7" y="5"/>
                    <a:pt x="7" y="5"/>
                  </a:cubicBezTo>
                  <a:cubicBezTo>
                    <a:pt x="7" y="5"/>
                    <a:pt x="7" y="5"/>
                    <a:pt x="7" y="5"/>
                  </a:cubicBezTo>
                  <a:cubicBezTo>
                    <a:pt x="6" y="5"/>
                    <a:pt x="6" y="5"/>
                    <a:pt x="6" y="5"/>
                  </a:cubicBezTo>
                  <a:cubicBezTo>
                    <a:pt x="6" y="6"/>
                    <a:pt x="5" y="6"/>
                    <a:pt x="4" y="7"/>
                  </a:cubicBezTo>
                  <a:cubicBezTo>
                    <a:pt x="4" y="8"/>
                    <a:pt x="4" y="9"/>
                    <a:pt x="4" y="10"/>
                  </a:cubicBezTo>
                  <a:cubicBezTo>
                    <a:pt x="4" y="11"/>
                    <a:pt x="5" y="12"/>
                    <a:pt x="6" y="12"/>
                  </a:cubicBezTo>
                  <a:cubicBezTo>
                    <a:pt x="8" y="14"/>
                    <a:pt x="8" y="14"/>
                    <a:pt x="8" y="14"/>
                  </a:cubicBezTo>
                  <a:cubicBezTo>
                    <a:pt x="10" y="10"/>
                    <a:pt x="10" y="10"/>
                    <a:pt x="10" y="10"/>
                  </a:cubicBezTo>
                  <a:cubicBezTo>
                    <a:pt x="6" y="10"/>
                    <a:pt x="6" y="10"/>
                    <a:pt x="6" y="10"/>
                  </a:cubicBezTo>
                  <a:cubicBezTo>
                    <a:pt x="3" y="25"/>
                    <a:pt x="3" y="25"/>
                    <a:pt x="3" y="25"/>
                  </a:cubicBezTo>
                  <a:cubicBezTo>
                    <a:pt x="3" y="27"/>
                    <a:pt x="3" y="28"/>
                    <a:pt x="5" y="29"/>
                  </a:cubicBezTo>
                  <a:cubicBezTo>
                    <a:pt x="5" y="30"/>
                    <a:pt x="5" y="30"/>
                    <a:pt x="5" y="30"/>
                  </a:cubicBezTo>
                  <a:cubicBezTo>
                    <a:pt x="7" y="26"/>
                    <a:pt x="7" y="26"/>
                    <a:pt x="7" y="26"/>
                  </a:cubicBezTo>
                  <a:cubicBezTo>
                    <a:pt x="4" y="26"/>
                    <a:pt x="4" y="26"/>
                    <a:pt x="4" y="26"/>
                  </a:cubicBezTo>
                  <a:cubicBezTo>
                    <a:pt x="2" y="42"/>
                    <a:pt x="2" y="42"/>
                    <a:pt x="2" y="42"/>
                  </a:cubicBezTo>
                  <a:cubicBezTo>
                    <a:pt x="2" y="43"/>
                    <a:pt x="2" y="44"/>
                    <a:pt x="4" y="45"/>
                  </a:cubicBezTo>
                  <a:cubicBezTo>
                    <a:pt x="5" y="46"/>
                    <a:pt x="5" y="46"/>
                    <a:pt x="5" y="46"/>
                  </a:cubicBezTo>
                  <a:cubicBezTo>
                    <a:pt x="7" y="58"/>
                    <a:pt x="7" y="58"/>
                    <a:pt x="7" y="58"/>
                  </a:cubicBezTo>
                  <a:cubicBezTo>
                    <a:pt x="7" y="59"/>
                    <a:pt x="7" y="60"/>
                    <a:pt x="8" y="60"/>
                  </a:cubicBezTo>
                  <a:cubicBezTo>
                    <a:pt x="9" y="61"/>
                    <a:pt x="9" y="61"/>
                    <a:pt x="9" y="61"/>
                  </a:cubicBezTo>
                  <a:cubicBezTo>
                    <a:pt x="11" y="57"/>
                    <a:pt x="11" y="57"/>
                    <a:pt x="11" y="57"/>
                  </a:cubicBezTo>
                  <a:cubicBezTo>
                    <a:pt x="7" y="56"/>
                    <a:pt x="7" y="56"/>
                    <a:pt x="7" y="56"/>
                  </a:cubicBezTo>
                  <a:cubicBezTo>
                    <a:pt x="2" y="66"/>
                    <a:pt x="2" y="66"/>
                    <a:pt x="2" y="66"/>
                  </a:cubicBezTo>
                  <a:cubicBezTo>
                    <a:pt x="2" y="68"/>
                    <a:pt x="2" y="70"/>
                    <a:pt x="4" y="71"/>
                  </a:cubicBezTo>
                  <a:cubicBezTo>
                    <a:pt x="6" y="73"/>
                    <a:pt x="6" y="73"/>
                    <a:pt x="6" y="73"/>
                  </a:cubicBezTo>
                  <a:cubicBezTo>
                    <a:pt x="3" y="86"/>
                    <a:pt x="3" y="86"/>
                    <a:pt x="3" y="86"/>
                  </a:cubicBezTo>
                  <a:cubicBezTo>
                    <a:pt x="3" y="88"/>
                    <a:pt x="3" y="90"/>
                    <a:pt x="5" y="91"/>
                  </a:cubicBezTo>
                  <a:cubicBezTo>
                    <a:pt x="7" y="92"/>
                    <a:pt x="7" y="92"/>
                    <a:pt x="7" y="92"/>
                  </a:cubicBezTo>
                  <a:cubicBezTo>
                    <a:pt x="5" y="103"/>
                    <a:pt x="5" y="103"/>
                    <a:pt x="5" y="103"/>
                  </a:cubicBezTo>
                  <a:cubicBezTo>
                    <a:pt x="4" y="104"/>
                    <a:pt x="5" y="106"/>
                    <a:pt x="6" y="107"/>
                  </a:cubicBezTo>
                  <a:cubicBezTo>
                    <a:pt x="8" y="108"/>
                    <a:pt x="8" y="108"/>
                    <a:pt x="8" y="108"/>
                  </a:cubicBezTo>
                  <a:cubicBezTo>
                    <a:pt x="10" y="104"/>
                    <a:pt x="10" y="104"/>
                    <a:pt x="10" y="104"/>
                  </a:cubicBezTo>
                  <a:cubicBezTo>
                    <a:pt x="6" y="104"/>
                    <a:pt x="6" y="104"/>
                    <a:pt x="6" y="104"/>
                  </a:cubicBezTo>
                  <a:cubicBezTo>
                    <a:pt x="6" y="118"/>
                    <a:pt x="6" y="118"/>
                    <a:pt x="6" y="118"/>
                  </a:cubicBezTo>
                  <a:cubicBezTo>
                    <a:pt x="6" y="120"/>
                    <a:pt x="7" y="121"/>
                    <a:pt x="8" y="122"/>
                  </a:cubicBezTo>
                  <a:cubicBezTo>
                    <a:pt x="9" y="122"/>
                    <a:pt x="9" y="122"/>
                    <a:pt x="9" y="122"/>
                  </a:cubicBezTo>
                  <a:cubicBezTo>
                    <a:pt x="11" y="119"/>
                    <a:pt x="11" y="119"/>
                    <a:pt x="11" y="119"/>
                  </a:cubicBezTo>
                  <a:cubicBezTo>
                    <a:pt x="7" y="118"/>
                    <a:pt x="7" y="118"/>
                    <a:pt x="7" y="118"/>
                  </a:cubicBezTo>
                  <a:cubicBezTo>
                    <a:pt x="2" y="134"/>
                    <a:pt x="2" y="134"/>
                    <a:pt x="2" y="134"/>
                  </a:cubicBezTo>
                  <a:cubicBezTo>
                    <a:pt x="1" y="136"/>
                    <a:pt x="2" y="138"/>
                    <a:pt x="3" y="139"/>
                  </a:cubicBezTo>
                  <a:cubicBezTo>
                    <a:pt x="11" y="143"/>
                    <a:pt x="11" y="143"/>
                    <a:pt x="11" y="143"/>
                  </a:cubicBezTo>
                  <a:cubicBezTo>
                    <a:pt x="13" y="140"/>
                    <a:pt x="13" y="140"/>
                    <a:pt x="13" y="140"/>
                  </a:cubicBezTo>
                  <a:cubicBezTo>
                    <a:pt x="9" y="139"/>
                    <a:pt x="9" y="139"/>
                    <a:pt x="9" y="139"/>
                  </a:cubicBezTo>
                  <a:cubicBezTo>
                    <a:pt x="9" y="139"/>
                    <a:pt x="8" y="143"/>
                    <a:pt x="7" y="147"/>
                  </a:cubicBezTo>
                  <a:cubicBezTo>
                    <a:pt x="7" y="149"/>
                    <a:pt x="7" y="151"/>
                    <a:pt x="6" y="153"/>
                  </a:cubicBezTo>
                  <a:cubicBezTo>
                    <a:pt x="6" y="154"/>
                    <a:pt x="6" y="154"/>
                    <a:pt x="6" y="155"/>
                  </a:cubicBezTo>
                  <a:cubicBezTo>
                    <a:pt x="6" y="155"/>
                    <a:pt x="6" y="155"/>
                    <a:pt x="6" y="155"/>
                  </a:cubicBezTo>
                  <a:cubicBezTo>
                    <a:pt x="6" y="155"/>
                    <a:pt x="6" y="155"/>
                    <a:pt x="6" y="155"/>
                  </a:cubicBezTo>
                  <a:cubicBezTo>
                    <a:pt x="8" y="156"/>
                    <a:pt x="8" y="156"/>
                    <a:pt x="8" y="156"/>
                  </a:cubicBezTo>
                  <a:cubicBezTo>
                    <a:pt x="6" y="155"/>
                    <a:pt x="6" y="155"/>
                    <a:pt x="6" y="155"/>
                  </a:cubicBezTo>
                  <a:cubicBezTo>
                    <a:pt x="6" y="155"/>
                    <a:pt x="6" y="155"/>
                    <a:pt x="6" y="155"/>
                  </a:cubicBezTo>
                  <a:cubicBezTo>
                    <a:pt x="8" y="156"/>
                    <a:pt x="8" y="156"/>
                    <a:pt x="8" y="156"/>
                  </a:cubicBezTo>
                  <a:cubicBezTo>
                    <a:pt x="6" y="155"/>
                    <a:pt x="6" y="155"/>
                    <a:pt x="6" y="155"/>
                  </a:cubicBezTo>
                  <a:cubicBezTo>
                    <a:pt x="9" y="156"/>
                    <a:pt x="9" y="156"/>
                    <a:pt x="9" y="156"/>
                  </a:cubicBezTo>
                  <a:cubicBezTo>
                    <a:pt x="6" y="155"/>
                    <a:pt x="6" y="155"/>
                    <a:pt x="6" y="155"/>
                  </a:cubicBezTo>
                  <a:cubicBezTo>
                    <a:pt x="6" y="155"/>
                    <a:pt x="6" y="155"/>
                    <a:pt x="6" y="155"/>
                  </a:cubicBezTo>
                  <a:cubicBezTo>
                    <a:pt x="9" y="156"/>
                    <a:pt x="9" y="156"/>
                    <a:pt x="9" y="156"/>
                  </a:cubicBezTo>
                  <a:cubicBezTo>
                    <a:pt x="6" y="155"/>
                    <a:pt x="6" y="155"/>
                    <a:pt x="6" y="155"/>
                  </a:cubicBezTo>
                  <a:cubicBezTo>
                    <a:pt x="10" y="156"/>
                    <a:pt x="10" y="156"/>
                    <a:pt x="10" y="156"/>
                  </a:cubicBezTo>
                  <a:cubicBezTo>
                    <a:pt x="6" y="154"/>
                    <a:pt x="6" y="154"/>
                    <a:pt x="6" y="154"/>
                  </a:cubicBezTo>
                  <a:cubicBezTo>
                    <a:pt x="6" y="155"/>
                    <a:pt x="6" y="155"/>
                    <a:pt x="6" y="155"/>
                  </a:cubicBezTo>
                  <a:cubicBezTo>
                    <a:pt x="10" y="156"/>
                    <a:pt x="10" y="156"/>
                    <a:pt x="10" y="156"/>
                  </a:cubicBezTo>
                  <a:cubicBezTo>
                    <a:pt x="6" y="154"/>
                    <a:pt x="6" y="154"/>
                    <a:pt x="6" y="154"/>
                  </a:cubicBezTo>
                  <a:cubicBezTo>
                    <a:pt x="6" y="155"/>
                    <a:pt x="6" y="156"/>
                    <a:pt x="6" y="157"/>
                  </a:cubicBezTo>
                  <a:cubicBezTo>
                    <a:pt x="6" y="158"/>
                    <a:pt x="7" y="159"/>
                    <a:pt x="8" y="160"/>
                  </a:cubicBezTo>
                  <a:cubicBezTo>
                    <a:pt x="10" y="161"/>
                    <a:pt x="10" y="161"/>
                    <a:pt x="10" y="161"/>
                  </a:cubicBezTo>
                  <a:cubicBezTo>
                    <a:pt x="12" y="158"/>
                    <a:pt x="12" y="158"/>
                    <a:pt x="12" y="158"/>
                  </a:cubicBezTo>
                  <a:cubicBezTo>
                    <a:pt x="9" y="157"/>
                    <a:pt x="9" y="157"/>
                    <a:pt x="9" y="157"/>
                  </a:cubicBezTo>
                  <a:cubicBezTo>
                    <a:pt x="4" y="169"/>
                    <a:pt x="4" y="169"/>
                    <a:pt x="4" y="169"/>
                  </a:cubicBezTo>
                  <a:cubicBezTo>
                    <a:pt x="3" y="171"/>
                    <a:pt x="4" y="173"/>
                    <a:pt x="6" y="174"/>
                  </a:cubicBezTo>
                  <a:cubicBezTo>
                    <a:pt x="8" y="175"/>
                    <a:pt x="8" y="175"/>
                    <a:pt x="8" y="175"/>
                  </a:cubicBezTo>
                  <a:cubicBezTo>
                    <a:pt x="10" y="172"/>
                    <a:pt x="10" y="172"/>
                    <a:pt x="10" y="172"/>
                  </a:cubicBezTo>
                  <a:cubicBezTo>
                    <a:pt x="6" y="172"/>
                    <a:pt x="6" y="172"/>
                    <a:pt x="6" y="172"/>
                  </a:cubicBezTo>
                  <a:cubicBezTo>
                    <a:pt x="4" y="190"/>
                    <a:pt x="4" y="190"/>
                    <a:pt x="4" y="190"/>
                  </a:cubicBezTo>
                  <a:cubicBezTo>
                    <a:pt x="4" y="192"/>
                    <a:pt x="4" y="193"/>
                    <a:pt x="6" y="194"/>
                  </a:cubicBezTo>
                  <a:cubicBezTo>
                    <a:pt x="8" y="195"/>
                    <a:pt x="8" y="195"/>
                    <a:pt x="8" y="195"/>
                  </a:cubicBezTo>
                  <a:cubicBezTo>
                    <a:pt x="10" y="192"/>
                    <a:pt x="10" y="192"/>
                    <a:pt x="10" y="192"/>
                  </a:cubicBezTo>
                  <a:cubicBezTo>
                    <a:pt x="6" y="192"/>
                    <a:pt x="6" y="192"/>
                    <a:pt x="6" y="192"/>
                  </a:cubicBezTo>
                  <a:cubicBezTo>
                    <a:pt x="4" y="210"/>
                    <a:pt x="4" y="210"/>
                    <a:pt x="4" y="210"/>
                  </a:cubicBezTo>
                  <a:cubicBezTo>
                    <a:pt x="4" y="212"/>
                    <a:pt x="4" y="213"/>
                    <a:pt x="6" y="214"/>
                  </a:cubicBezTo>
                  <a:cubicBezTo>
                    <a:pt x="8" y="215"/>
                    <a:pt x="8" y="215"/>
                    <a:pt x="8" y="215"/>
                  </a:cubicBezTo>
                  <a:cubicBezTo>
                    <a:pt x="10" y="212"/>
                    <a:pt x="10" y="212"/>
                    <a:pt x="10" y="212"/>
                  </a:cubicBezTo>
                  <a:cubicBezTo>
                    <a:pt x="6" y="211"/>
                    <a:pt x="6" y="211"/>
                    <a:pt x="6" y="211"/>
                  </a:cubicBezTo>
                  <a:cubicBezTo>
                    <a:pt x="4" y="222"/>
                    <a:pt x="4" y="222"/>
                    <a:pt x="4" y="222"/>
                  </a:cubicBezTo>
                  <a:cubicBezTo>
                    <a:pt x="4" y="224"/>
                    <a:pt x="4" y="225"/>
                    <a:pt x="6" y="226"/>
                  </a:cubicBezTo>
                  <a:cubicBezTo>
                    <a:pt x="8" y="227"/>
                    <a:pt x="8" y="227"/>
                    <a:pt x="8" y="227"/>
                  </a:cubicBezTo>
                  <a:cubicBezTo>
                    <a:pt x="10" y="224"/>
                    <a:pt x="10" y="224"/>
                    <a:pt x="10" y="224"/>
                  </a:cubicBezTo>
                  <a:cubicBezTo>
                    <a:pt x="6" y="224"/>
                    <a:pt x="6" y="224"/>
                    <a:pt x="6" y="224"/>
                  </a:cubicBezTo>
                  <a:cubicBezTo>
                    <a:pt x="4" y="240"/>
                    <a:pt x="4" y="240"/>
                    <a:pt x="4" y="240"/>
                  </a:cubicBezTo>
                  <a:cubicBezTo>
                    <a:pt x="3" y="241"/>
                    <a:pt x="4" y="243"/>
                    <a:pt x="5" y="244"/>
                  </a:cubicBezTo>
                  <a:cubicBezTo>
                    <a:pt x="6" y="244"/>
                    <a:pt x="6" y="244"/>
                    <a:pt x="6" y="244"/>
                  </a:cubicBezTo>
                  <a:cubicBezTo>
                    <a:pt x="6" y="261"/>
                    <a:pt x="6" y="261"/>
                    <a:pt x="6" y="261"/>
                  </a:cubicBezTo>
                  <a:cubicBezTo>
                    <a:pt x="6" y="263"/>
                    <a:pt x="7" y="264"/>
                    <a:pt x="8" y="264"/>
                  </a:cubicBezTo>
                  <a:cubicBezTo>
                    <a:pt x="10" y="266"/>
                    <a:pt x="10" y="266"/>
                    <a:pt x="10" y="266"/>
                  </a:cubicBezTo>
                  <a:cubicBezTo>
                    <a:pt x="12" y="263"/>
                    <a:pt x="12" y="263"/>
                    <a:pt x="12" y="263"/>
                  </a:cubicBezTo>
                  <a:cubicBezTo>
                    <a:pt x="9" y="261"/>
                    <a:pt x="9" y="261"/>
                    <a:pt x="9" y="261"/>
                  </a:cubicBezTo>
                  <a:cubicBezTo>
                    <a:pt x="9" y="261"/>
                    <a:pt x="9" y="261"/>
                    <a:pt x="9" y="261"/>
                  </a:cubicBezTo>
                  <a:cubicBezTo>
                    <a:pt x="9" y="261"/>
                    <a:pt x="8" y="262"/>
                    <a:pt x="7" y="264"/>
                  </a:cubicBezTo>
                  <a:cubicBezTo>
                    <a:pt x="7" y="266"/>
                    <a:pt x="5" y="268"/>
                    <a:pt x="4" y="271"/>
                  </a:cubicBezTo>
                  <a:cubicBezTo>
                    <a:pt x="4" y="272"/>
                    <a:pt x="3" y="273"/>
                    <a:pt x="3" y="274"/>
                  </a:cubicBezTo>
                  <a:cubicBezTo>
                    <a:pt x="3" y="274"/>
                    <a:pt x="2" y="274"/>
                    <a:pt x="2" y="274"/>
                  </a:cubicBezTo>
                  <a:cubicBezTo>
                    <a:pt x="2" y="275"/>
                    <a:pt x="2" y="275"/>
                    <a:pt x="2" y="275"/>
                  </a:cubicBezTo>
                  <a:cubicBezTo>
                    <a:pt x="2" y="275"/>
                    <a:pt x="2" y="275"/>
                    <a:pt x="2" y="275"/>
                  </a:cubicBezTo>
                  <a:cubicBezTo>
                    <a:pt x="4" y="276"/>
                    <a:pt x="4" y="276"/>
                    <a:pt x="4" y="276"/>
                  </a:cubicBezTo>
                  <a:cubicBezTo>
                    <a:pt x="2" y="275"/>
                    <a:pt x="2" y="275"/>
                    <a:pt x="2" y="275"/>
                  </a:cubicBezTo>
                  <a:cubicBezTo>
                    <a:pt x="2" y="275"/>
                    <a:pt x="2" y="275"/>
                    <a:pt x="2" y="275"/>
                  </a:cubicBezTo>
                  <a:cubicBezTo>
                    <a:pt x="4" y="276"/>
                    <a:pt x="4" y="276"/>
                    <a:pt x="4" y="276"/>
                  </a:cubicBezTo>
                  <a:cubicBezTo>
                    <a:pt x="2" y="275"/>
                    <a:pt x="2" y="275"/>
                    <a:pt x="2" y="275"/>
                  </a:cubicBezTo>
                  <a:cubicBezTo>
                    <a:pt x="6" y="276"/>
                    <a:pt x="6" y="276"/>
                    <a:pt x="6" y="276"/>
                  </a:cubicBezTo>
                  <a:cubicBezTo>
                    <a:pt x="2" y="274"/>
                    <a:pt x="2" y="274"/>
                    <a:pt x="2" y="274"/>
                  </a:cubicBezTo>
                  <a:cubicBezTo>
                    <a:pt x="2" y="275"/>
                    <a:pt x="2" y="275"/>
                    <a:pt x="2" y="275"/>
                  </a:cubicBezTo>
                  <a:cubicBezTo>
                    <a:pt x="6" y="276"/>
                    <a:pt x="6" y="276"/>
                    <a:pt x="6" y="276"/>
                  </a:cubicBezTo>
                  <a:cubicBezTo>
                    <a:pt x="2" y="274"/>
                    <a:pt x="2" y="274"/>
                    <a:pt x="2" y="274"/>
                  </a:cubicBezTo>
                  <a:cubicBezTo>
                    <a:pt x="1" y="276"/>
                    <a:pt x="2" y="279"/>
                    <a:pt x="4" y="280"/>
                  </a:cubicBezTo>
                  <a:cubicBezTo>
                    <a:pt x="4" y="280"/>
                    <a:pt x="4" y="280"/>
                    <a:pt x="4" y="280"/>
                  </a:cubicBezTo>
                  <a:cubicBezTo>
                    <a:pt x="4" y="297"/>
                    <a:pt x="4" y="297"/>
                    <a:pt x="4" y="297"/>
                  </a:cubicBezTo>
                  <a:cubicBezTo>
                    <a:pt x="4" y="299"/>
                    <a:pt x="4" y="300"/>
                    <a:pt x="5" y="301"/>
                  </a:cubicBezTo>
                  <a:cubicBezTo>
                    <a:pt x="7" y="302"/>
                    <a:pt x="7" y="302"/>
                    <a:pt x="7" y="302"/>
                  </a:cubicBezTo>
                  <a:cubicBezTo>
                    <a:pt x="3" y="312"/>
                    <a:pt x="3" y="312"/>
                    <a:pt x="3" y="312"/>
                  </a:cubicBezTo>
                  <a:cubicBezTo>
                    <a:pt x="2" y="314"/>
                    <a:pt x="3" y="316"/>
                    <a:pt x="5" y="317"/>
                  </a:cubicBezTo>
                  <a:cubicBezTo>
                    <a:pt x="5" y="317"/>
                    <a:pt x="5" y="317"/>
                    <a:pt x="5" y="317"/>
                  </a:cubicBezTo>
                  <a:cubicBezTo>
                    <a:pt x="7" y="314"/>
                    <a:pt x="7" y="314"/>
                    <a:pt x="7" y="314"/>
                  </a:cubicBezTo>
                  <a:cubicBezTo>
                    <a:pt x="3" y="314"/>
                    <a:pt x="3" y="314"/>
                    <a:pt x="3" y="314"/>
                  </a:cubicBezTo>
                  <a:cubicBezTo>
                    <a:pt x="4" y="329"/>
                    <a:pt x="4" y="329"/>
                    <a:pt x="4" y="329"/>
                  </a:cubicBezTo>
                  <a:cubicBezTo>
                    <a:pt x="4" y="330"/>
                    <a:pt x="5" y="331"/>
                    <a:pt x="6" y="332"/>
                  </a:cubicBezTo>
                  <a:cubicBezTo>
                    <a:pt x="8" y="333"/>
                    <a:pt x="8" y="333"/>
                    <a:pt x="8" y="333"/>
                  </a:cubicBezTo>
                  <a:cubicBezTo>
                    <a:pt x="10" y="330"/>
                    <a:pt x="10" y="330"/>
                    <a:pt x="10" y="330"/>
                  </a:cubicBezTo>
                  <a:cubicBezTo>
                    <a:pt x="6" y="329"/>
                    <a:pt x="6" y="329"/>
                    <a:pt x="6" y="329"/>
                  </a:cubicBezTo>
                  <a:cubicBezTo>
                    <a:pt x="1" y="344"/>
                    <a:pt x="1" y="344"/>
                    <a:pt x="1" y="344"/>
                  </a:cubicBezTo>
                  <a:cubicBezTo>
                    <a:pt x="1" y="346"/>
                    <a:pt x="2" y="348"/>
                    <a:pt x="3" y="349"/>
                  </a:cubicBezTo>
                  <a:cubicBezTo>
                    <a:pt x="6" y="351"/>
                    <a:pt x="6" y="351"/>
                    <a:pt x="6" y="351"/>
                  </a:cubicBezTo>
                  <a:cubicBezTo>
                    <a:pt x="3" y="356"/>
                    <a:pt x="3" y="356"/>
                    <a:pt x="3" y="356"/>
                  </a:cubicBezTo>
                  <a:cubicBezTo>
                    <a:pt x="2" y="358"/>
                    <a:pt x="2" y="361"/>
                    <a:pt x="4" y="362"/>
                  </a:cubicBezTo>
                  <a:cubicBezTo>
                    <a:pt x="7" y="364"/>
                    <a:pt x="7" y="364"/>
                    <a:pt x="7" y="364"/>
                  </a:cubicBezTo>
                  <a:cubicBezTo>
                    <a:pt x="1" y="372"/>
                    <a:pt x="1" y="372"/>
                    <a:pt x="1" y="372"/>
                  </a:cubicBezTo>
                  <a:cubicBezTo>
                    <a:pt x="1" y="373"/>
                    <a:pt x="1" y="374"/>
                    <a:pt x="1" y="375"/>
                  </a:cubicBezTo>
                  <a:cubicBezTo>
                    <a:pt x="1" y="376"/>
                    <a:pt x="2" y="377"/>
                    <a:pt x="3" y="378"/>
                  </a:cubicBezTo>
                  <a:cubicBezTo>
                    <a:pt x="8" y="381"/>
                    <a:pt x="8" y="381"/>
                    <a:pt x="8" y="381"/>
                  </a:cubicBezTo>
                  <a:cubicBezTo>
                    <a:pt x="3" y="394"/>
                    <a:pt x="3" y="394"/>
                    <a:pt x="3" y="394"/>
                  </a:cubicBezTo>
                  <a:cubicBezTo>
                    <a:pt x="3" y="396"/>
                    <a:pt x="4" y="398"/>
                    <a:pt x="5" y="399"/>
                  </a:cubicBezTo>
                  <a:cubicBezTo>
                    <a:pt x="7" y="400"/>
                    <a:pt x="7" y="400"/>
                    <a:pt x="7" y="400"/>
                  </a:cubicBezTo>
                  <a:cubicBezTo>
                    <a:pt x="6" y="416"/>
                    <a:pt x="6" y="416"/>
                    <a:pt x="6" y="416"/>
                  </a:cubicBezTo>
                  <a:cubicBezTo>
                    <a:pt x="6" y="417"/>
                    <a:pt x="7" y="419"/>
                    <a:pt x="8" y="419"/>
                  </a:cubicBezTo>
                  <a:cubicBezTo>
                    <a:pt x="10" y="420"/>
                    <a:pt x="10" y="420"/>
                    <a:pt x="10" y="420"/>
                  </a:cubicBezTo>
                  <a:cubicBezTo>
                    <a:pt x="12" y="417"/>
                    <a:pt x="12" y="417"/>
                    <a:pt x="12" y="417"/>
                  </a:cubicBezTo>
                  <a:cubicBezTo>
                    <a:pt x="9" y="415"/>
                    <a:pt x="9" y="415"/>
                    <a:pt x="9" y="415"/>
                  </a:cubicBezTo>
                  <a:cubicBezTo>
                    <a:pt x="1" y="428"/>
                    <a:pt x="1" y="428"/>
                    <a:pt x="1" y="428"/>
                  </a:cubicBezTo>
                  <a:cubicBezTo>
                    <a:pt x="0" y="429"/>
                    <a:pt x="1" y="432"/>
                    <a:pt x="2" y="433"/>
                  </a:cubicBezTo>
                  <a:cubicBezTo>
                    <a:pt x="3" y="433"/>
                    <a:pt x="3" y="433"/>
                    <a:pt x="3" y="433"/>
                  </a:cubicBezTo>
                  <a:cubicBezTo>
                    <a:pt x="2" y="449"/>
                    <a:pt x="2" y="449"/>
                    <a:pt x="2" y="449"/>
                  </a:cubicBezTo>
                  <a:cubicBezTo>
                    <a:pt x="2" y="450"/>
                    <a:pt x="2" y="451"/>
                    <a:pt x="4" y="452"/>
                  </a:cubicBezTo>
                  <a:cubicBezTo>
                    <a:pt x="6" y="454"/>
                    <a:pt x="6" y="454"/>
                    <a:pt x="6" y="454"/>
                  </a:cubicBezTo>
                  <a:cubicBezTo>
                    <a:pt x="8" y="450"/>
                    <a:pt x="8" y="450"/>
                    <a:pt x="8" y="450"/>
                  </a:cubicBezTo>
                  <a:cubicBezTo>
                    <a:pt x="4" y="449"/>
                    <a:pt x="4" y="449"/>
                    <a:pt x="4" y="449"/>
                  </a:cubicBezTo>
                  <a:cubicBezTo>
                    <a:pt x="1" y="461"/>
                    <a:pt x="1" y="461"/>
                    <a:pt x="1" y="461"/>
                  </a:cubicBezTo>
                  <a:cubicBezTo>
                    <a:pt x="0" y="463"/>
                    <a:pt x="1" y="464"/>
                    <a:pt x="3" y="465"/>
                  </a:cubicBezTo>
                  <a:cubicBezTo>
                    <a:pt x="4" y="466"/>
                    <a:pt x="4" y="466"/>
                    <a:pt x="4" y="466"/>
                  </a:cubicBezTo>
                  <a:cubicBezTo>
                    <a:pt x="1" y="474"/>
                    <a:pt x="1" y="474"/>
                    <a:pt x="1" y="474"/>
                  </a:cubicBezTo>
                  <a:cubicBezTo>
                    <a:pt x="0" y="476"/>
                    <a:pt x="1" y="478"/>
                    <a:pt x="3" y="479"/>
                  </a:cubicBezTo>
                  <a:cubicBezTo>
                    <a:pt x="3" y="479"/>
                    <a:pt x="3" y="479"/>
                    <a:pt x="3" y="479"/>
                  </a:cubicBezTo>
                  <a:cubicBezTo>
                    <a:pt x="4" y="494"/>
                    <a:pt x="4" y="494"/>
                    <a:pt x="4" y="494"/>
                  </a:cubicBezTo>
                  <a:cubicBezTo>
                    <a:pt x="4" y="495"/>
                    <a:pt x="5" y="496"/>
                    <a:pt x="6" y="497"/>
                  </a:cubicBezTo>
                  <a:cubicBezTo>
                    <a:pt x="8" y="498"/>
                    <a:pt x="8" y="498"/>
                    <a:pt x="8" y="498"/>
                  </a:cubicBezTo>
                  <a:cubicBezTo>
                    <a:pt x="10" y="495"/>
                    <a:pt x="10" y="495"/>
                    <a:pt x="10" y="495"/>
                  </a:cubicBezTo>
                  <a:cubicBezTo>
                    <a:pt x="6" y="494"/>
                    <a:pt x="6" y="494"/>
                    <a:pt x="6" y="494"/>
                  </a:cubicBezTo>
                  <a:cubicBezTo>
                    <a:pt x="4" y="512"/>
                    <a:pt x="4" y="512"/>
                    <a:pt x="4" y="512"/>
                  </a:cubicBezTo>
                  <a:cubicBezTo>
                    <a:pt x="4" y="513"/>
                    <a:pt x="5" y="515"/>
                    <a:pt x="6" y="515"/>
                  </a:cubicBezTo>
                  <a:cubicBezTo>
                    <a:pt x="8" y="517"/>
                    <a:pt x="8" y="517"/>
                    <a:pt x="8" y="517"/>
                  </a:cubicBezTo>
                  <a:cubicBezTo>
                    <a:pt x="10" y="513"/>
                    <a:pt x="10" y="513"/>
                    <a:pt x="10" y="513"/>
                  </a:cubicBezTo>
                  <a:cubicBezTo>
                    <a:pt x="6" y="512"/>
                    <a:pt x="6" y="512"/>
                    <a:pt x="6" y="512"/>
                  </a:cubicBezTo>
                  <a:cubicBezTo>
                    <a:pt x="2" y="526"/>
                    <a:pt x="2" y="526"/>
                    <a:pt x="2" y="526"/>
                  </a:cubicBezTo>
                  <a:cubicBezTo>
                    <a:pt x="1" y="527"/>
                    <a:pt x="2" y="529"/>
                    <a:pt x="3" y="530"/>
                  </a:cubicBezTo>
                  <a:cubicBezTo>
                    <a:pt x="8" y="533"/>
                    <a:pt x="8" y="533"/>
                    <a:pt x="8" y="533"/>
                  </a:cubicBezTo>
                  <a:cubicBezTo>
                    <a:pt x="4" y="543"/>
                    <a:pt x="4" y="543"/>
                    <a:pt x="4" y="543"/>
                  </a:cubicBezTo>
                  <a:cubicBezTo>
                    <a:pt x="4" y="545"/>
                    <a:pt x="4" y="547"/>
                    <a:pt x="6" y="548"/>
                  </a:cubicBezTo>
                  <a:cubicBezTo>
                    <a:pt x="8" y="549"/>
                    <a:pt x="8" y="549"/>
                    <a:pt x="8" y="549"/>
                  </a:cubicBezTo>
                  <a:cubicBezTo>
                    <a:pt x="10" y="546"/>
                    <a:pt x="10" y="546"/>
                    <a:pt x="10" y="546"/>
                  </a:cubicBezTo>
                  <a:cubicBezTo>
                    <a:pt x="6" y="545"/>
                    <a:pt x="6" y="545"/>
                    <a:pt x="6" y="545"/>
                  </a:cubicBezTo>
                  <a:cubicBezTo>
                    <a:pt x="2" y="562"/>
                    <a:pt x="2" y="562"/>
                    <a:pt x="2" y="562"/>
                  </a:cubicBezTo>
                  <a:cubicBezTo>
                    <a:pt x="2" y="564"/>
                    <a:pt x="3" y="565"/>
                    <a:pt x="4" y="566"/>
                  </a:cubicBezTo>
                  <a:cubicBezTo>
                    <a:pt x="5" y="567"/>
                    <a:pt x="5" y="567"/>
                    <a:pt x="5" y="567"/>
                  </a:cubicBezTo>
                  <a:cubicBezTo>
                    <a:pt x="3" y="574"/>
                    <a:pt x="3" y="574"/>
                    <a:pt x="3" y="574"/>
                  </a:cubicBezTo>
                  <a:cubicBezTo>
                    <a:pt x="2" y="576"/>
                    <a:pt x="2" y="578"/>
                    <a:pt x="4" y="579"/>
                  </a:cubicBezTo>
                  <a:cubicBezTo>
                    <a:pt x="6" y="580"/>
                    <a:pt x="6" y="580"/>
                    <a:pt x="6" y="580"/>
                  </a:cubicBezTo>
                  <a:cubicBezTo>
                    <a:pt x="5" y="590"/>
                    <a:pt x="5" y="590"/>
                    <a:pt x="5" y="590"/>
                  </a:cubicBezTo>
                  <a:cubicBezTo>
                    <a:pt x="4" y="591"/>
                    <a:pt x="5" y="593"/>
                    <a:pt x="6" y="594"/>
                  </a:cubicBezTo>
                  <a:cubicBezTo>
                    <a:pt x="7" y="594"/>
                    <a:pt x="7" y="594"/>
                    <a:pt x="7" y="594"/>
                  </a:cubicBezTo>
                  <a:cubicBezTo>
                    <a:pt x="4" y="602"/>
                    <a:pt x="4" y="602"/>
                    <a:pt x="4" y="602"/>
                  </a:cubicBezTo>
                  <a:cubicBezTo>
                    <a:pt x="3" y="604"/>
                    <a:pt x="4" y="606"/>
                    <a:pt x="5" y="607"/>
                  </a:cubicBezTo>
                  <a:cubicBezTo>
                    <a:pt x="6" y="607"/>
                    <a:pt x="6" y="607"/>
                    <a:pt x="6" y="607"/>
                  </a:cubicBezTo>
                  <a:cubicBezTo>
                    <a:pt x="7" y="621"/>
                    <a:pt x="7" y="621"/>
                    <a:pt x="7" y="621"/>
                  </a:cubicBezTo>
                  <a:cubicBezTo>
                    <a:pt x="7" y="622"/>
                    <a:pt x="8" y="624"/>
                    <a:pt x="9" y="624"/>
                  </a:cubicBezTo>
                  <a:cubicBezTo>
                    <a:pt x="9" y="625"/>
                    <a:pt x="9" y="625"/>
                    <a:pt x="9" y="625"/>
                  </a:cubicBezTo>
                  <a:cubicBezTo>
                    <a:pt x="11" y="621"/>
                    <a:pt x="11" y="621"/>
                    <a:pt x="11" y="621"/>
                  </a:cubicBezTo>
                  <a:cubicBezTo>
                    <a:pt x="8" y="620"/>
                    <a:pt x="8" y="620"/>
                    <a:pt x="8" y="620"/>
                  </a:cubicBezTo>
                  <a:cubicBezTo>
                    <a:pt x="8" y="620"/>
                    <a:pt x="7" y="623"/>
                    <a:pt x="5" y="626"/>
                  </a:cubicBezTo>
                  <a:cubicBezTo>
                    <a:pt x="5" y="627"/>
                    <a:pt x="4" y="629"/>
                    <a:pt x="4" y="630"/>
                  </a:cubicBezTo>
                  <a:cubicBezTo>
                    <a:pt x="4" y="631"/>
                    <a:pt x="3" y="631"/>
                    <a:pt x="3" y="631"/>
                  </a:cubicBezTo>
                  <a:cubicBezTo>
                    <a:pt x="3" y="632"/>
                    <a:pt x="3" y="632"/>
                    <a:pt x="3" y="632"/>
                  </a:cubicBezTo>
                  <a:cubicBezTo>
                    <a:pt x="3" y="632"/>
                    <a:pt x="3" y="632"/>
                    <a:pt x="3" y="632"/>
                  </a:cubicBezTo>
                  <a:cubicBezTo>
                    <a:pt x="4" y="632"/>
                    <a:pt x="4" y="632"/>
                    <a:pt x="4" y="632"/>
                  </a:cubicBezTo>
                  <a:cubicBezTo>
                    <a:pt x="3" y="632"/>
                    <a:pt x="3" y="632"/>
                    <a:pt x="3" y="632"/>
                  </a:cubicBezTo>
                  <a:cubicBezTo>
                    <a:pt x="3" y="632"/>
                    <a:pt x="3" y="632"/>
                    <a:pt x="3" y="632"/>
                  </a:cubicBezTo>
                  <a:cubicBezTo>
                    <a:pt x="4" y="632"/>
                    <a:pt x="4" y="632"/>
                    <a:pt x="4" y="632"/>
                  </a:cubicBezTo>
                  <a:cubicBezTo>
                    <a:pt x="3" y="632"/>
                    <a:pt x="3" y="632"/>
                    <a:pt x="3" y="632"/>
                  </a:cubicBezTo>
                  <a:cubicBezTo>
                    <a:pt x="6" y="633"/>
                    <a:pt x="6" y="633"/>
                    <a:pt x="6" y="633"/>
                  </a:cubicBezTo>
                  <a:cubicBezTo>
                    <a:pt x="3" y="632"/>
                    <a:pt x="3" y="632"/>
                    <a:pt x="3" y="632"/>
                  </a:cubicBezTo>
                  <a:cubicBezTo>
                    <a:pt x="3" y="632"/>
                    <a:pt x="3" y="632"/>
                    <a:pt x="3" y="632"/>
                  </a:cubicBezTo>
                  <a:cubicBezTo>
                    <a:pt x="6" y="633"/>
                    <a:pt x="6" y="633"/>
                    <a:pt x="6" y="633"/>
                  </a:cubicBezTo>
                  <a:cubicBezTo>
                    <a:pt x="3" y="632"/>
                    <a:pt x="3" y="632"/>
                    <a:pt x="3" y="632"/>
                  </a:cubicBezTo>
                  <a:cubicBezTo>
                    <a:pt x="2" y="633"/>
                    <a:pt x="3" y="636"/>
                    <a:pt x="5" y="637"/>
                  </a:cubicBezTo>
                  <a:cubicBezTo>
                    <a:pt x="5" y="637"/>
                    <a:pt x="5" y="637"/>
                    <a:pt x="5" y="637"/>
                  </a:cubicBezTo>
                  <a:cubicBezTo>
                    <a:pt x="7" y="634"/>
                    <a:pt x="7" y="634"/>
                    <a:pt x="7" y="634"/>
                  </a:cubicBezTo>
                  <a:cubicBezTo>
                    <a:pt x="3" y="633"/>
                    <a:pt x="3" y="633"/>
                    <a:pt x="3" y="633"/>
                  </a:cubicBezTo>
                  <a:cubicBezTo>
                    <a:pt x="1" y="647"/>
                    <a:pt x="1" y="647"/>
                    <a:pt x="1" y="647"/>
                  </a:cubicBezTo>
                  <a:cubicBezTo>
                    <a:pt x="1" y="649"/>
                    <a:pt x="1" y="650"/>
                    <a:pt x="3" y="651"/>
                  </a:cubicBezTo>
                  <a:cubicBezTo>
                    <a:pt x="4" y="652"/>
                    <a:pt x="4" y="652"/>
                    <a:pt x="4" y="652"/>
                  </a:cubicBezTo>
                  <a:cubicBezTo>
                    <a:pt x="3" y="667"/>
                    <a:pt x="3" y="667"/>
                    <a:pt x="3" y="667"/>
                  </a:cubicBezTo>
                  <a:cubicBezTo>
                    <a:pt x="3" y="669"/>
                    <a:pt x="3" y="670"/>
                    <a:pt x="5" y="671"/>
                  </a:cubicBezTo>
                  <a:cubicBezTo>
                    <a:pt x="7" y="673"/>
                    <a:pt x="7" y="673"/>
                    <a:pt x="7" y="673"/>
                  </a:cubicBezTo>
                  <a:cubicBezTo>
                    <a:pt x="2" y="682"/>
                    <a:pt x="2" y="682"/>
                    <a:pt x="2" y="682"/>
                  </a:cubicBezTo>
                  <a:cubicBezTo>
                    <a:pt x="1" y="684"/>
                    <a:pt x="2" y="686"/>
                    <a:pt x="4" y="687"/>
                  </a:cubicBezTo>
                  <a:cubicBezTo>
                    <a:pt x="7" y="690"/>
                    <a:pt x="7" y="690"/>
                    <a:pt x="7" y="690"/>
                  </a:cubicBezTo>
                  <a:cubicBezTo>
                    <a:pt x="4" y="700"/>
                    <a:pt x="4" y="700"/>
                    <a:pt x="4" y="700"/>
                  </a:cubicBezTo>
                  <a:cubicBezTo>
                    <a:pt x="4" y="702"/>
                    <a:pt x="4" y="704"/>
                    <a:pt x="6" y="705"/>
                  </a:cubicBezTo>
                  <a:cubicBezTo>
                    <a:pt x="8" y="706"/>
                    <a:pt x="8" y="706"/>
                    <a:pt x="8" y="706"/>
                  </a:cubicBezTo>
                  <a:cubicBezTo>
                    <a:pt x="10" y="702"/>
                    <a:pt x="10" y="702"/>
                    <a:pt x="10" y="702"/>
                  </a:cubicBezTo>
                  <a:cubicBezTo>
                    <a:pt x="6" y="701"/>
                    <a:pt x="6" y="701"/>
                    <a:pt x="6" y="701"/>
                  </a:cubicBezTo>
                  <a:cubicBezTo>
                    <a:pt x="3" y="715"/>
                    <a:pt x="3" y="715"/>
                    <a:pt x="3" y="715"/>
                  </a:cubicBezTo>
                  <a:cubicBezTo>
                    <a:pt x="2" y="717"/>
                    <a:pt x="3" y="718"/>
                    <a:pt x="4" y="719"/>
                  </a:cubicBezTo>
                  <a:cubicBezTo>
                    <a:pt x="6" y="720"/>
                    <a:pt x="6" y="720"/>
                    <a:pt x="6" y="720"/>
                  </a:cubicBezTo>
                  <a:cubicBezTo>
                    <a:pt x="5" y="737"/>
                    <a:pt x="5" y="737"/>
                    <a:pt x="5" y="737"/>
                  </a:cubicBezTo>
                  <a:cubicBezTo>
                    <a:pt x="5" y="739"/>
                    <a:pt x="6" y="740"/>
                    <a:pt x="7" y="741"/>
                  </a:cubicBezTo>
                  <a:cubicBezTo>
                    <a:pt x="11" y="743"/>
                    <a:pt x="11" y="743"/>
                    <a:pt x="11" y="743"/>
                  </a:cubicBezTo>
                  <a:cubicBezTo>
                    <a:pt x="13" y="740"/>
                    <a:pt x="13" y="740"/>
                    <a:pt x="13" y="740"/>
                  </a:cubicBezTo>
                  <a:cubicBezTo>
                    <a:pt x="9" y="738"/>
                    <a:pt x="9" y="738"/>
                    <a:pt x="9" y="738"/>
                  </a:cubicBezTo>
                  <a:cubicBezTo>
                    <a:pt x="9" y="738"/>
                    <a:pt x="9" y="738"/>
                    <a:pt x="9" y="738"/>
                  </a:cubicBezTo>
                  <a:cubicBezTo>
                    <a:pt x="9" y="739"/>
                    <a:pt x="9" y="739"/>
                    <a:pt x="9" y="739"/>
                  </a:cubicBezTo>
                  <a:cubicBezTo>
                    <a:pt x="9" y="740"/>
                    <a:pt x="8" y="741"/>
                    <a:pt x="8" y="742"/>
                  </a:cubicBezTo>
                  <a:cubicBezTo>
                    <a:pt x="7" y="745"/>
                    <a:pt x="7" y="748"/>
                    <a:pt x="6" y="750"/>
                  </a:cubicBezTo>
                  <a:cubicBezTo>
                    <a:pt x="6" y="752"/>
                    <a:pt x="5" y="753"/>
                    <a:pt x="5" y="753"/>
                  </a:cubicBezTo>
                  <a:cubicBezTo>
                    <a:pt x="5" y="754"/>
                    <a:pt x="5" y="754"/>
                    <a:pt x="5" y="754"/>
                  </a:cubicBezTo>
                  <a:cubicBezTo>
                    <a:pt x="5" y="755"/>
                    <a:pt x="5" y="755"/>
                    <a:pt x="5" y="755"/>
                  </a:cubicBezTo>
                  <a:cubicBezTo>
                    <a:pt x="5" y="755"/>
                    <a:pt x="5" y="755"/>
                    <a:pt x="5" y="755"/>
                  </a:cubicBezTo>
                  <a:cubicBezTo>
                    <a:pt x="6" y="755"/>
                    <a:pt x="6" y="755"/>
                    <a:pt x="6" y="755"/>
                  </a:cubicBezTo>
                  <a:cubicBezTo>
                    <a:pt x="5" y="755"/>
                    <a:pt x="5" y="755"/>
                    <a:pt x="5" y="755"/>
                  </a:cubicBezTo>
                  <a:cubicBezTo>
                    <a:pt x="5" y="755"/>
                    <a:pt x="5" y="755"/>
                    <a:pt x="5" y="755"/>
                  </a:cubicBezTo>
                  <a:cubicBezTo>
                    <a:pt x="6" y="755"/>
                    <a:pt x="6" y="755"/>
                    <a:pt x="6" y="755"/>
                  </a:cubicBezTo>
                  <a:cubicBezTo>
                    <a:pt x="5" y="755"/>
                    <a:pt x="5" y="755"/>
                    <a:pt x="5" y="755"/>
                  </a:cubicBezTo>
                  <a:cubicBezTo>
                    <a:pt x="8" y="756"/>
                    <a:pt x="8" y="756"/>
                    <a:pt x="8" y="756"/>
                  </a:cubicBezTo>
                  <a:cubicBezTo>
                    <a:pt x="5" y="755"/>
                    <a:pt x="5" y="755"/>
                    <a:pt x="5" y="755"/>
                  </a:cubicBezTo>
                  <a:cubicBezTo>
                    <a:pt x="5" y="755"/>
                    <a:pt x="5" y="755"/>
                    <a:pt x="5" y="755"/>
                  </a:cubicBezTo>
                  <a:cubicBezTo>
                    <a:pt x="8" y="756"/>
                    <a:pt x="8" y="756"/>
                    <a:pt x="8" y="756"/>
                  </a:cubicBezTo>
                  <a:cubicBezTo>
                    <a:pt x="5" y="755"/>
                    <a:pt x="5" y="755"/>
                    <a:pt x="5" y="755"/>
                  </a:cubicBezTo>
                  <a:cubicBezTo>
                    <a:pt x="9" y="756"/>
                    <a:pt x="9" y="756"/>
                    <a:pt x="9" y="756"/>
                  </a:cubicBezTo>
                  <a:cubicBezTo>
                    <a:pt x="5" y="755"/>
                    <a:pt x="5" y="755"/>
                    <a:pt x="5" y="755"/>
                  </a:cubicBezTo>
                  <a:cubicBezTo>
                    <a:pt x="5" y="755"/>
                    <a:pt x="5" y="755"/>
                    <a:pt x="5" y="755"/>
                  </a:cubicBezTo>
                  <a:cubicBezTo>
                    <a:pt x="9" y="756"/>
                    <a:pt x="9" y="756"/>
                    <a:pt x="9" y="756"/>
                  </a:cubicBezTo>
                  <a:cubicBezTo>
                    <a:pt x="5" y="755"/>
                    <a:pt x="5" y="755"/>
                    <a:pt x="5" y="755"/>
                  </a:cubicBezTo>
                  <a:cubicBezTo>
                    <a:pt x="9" y="756"/>
                    <a:pt x="9" y="756"/>
                    <a:pt x="9" y="756"/>
                  </a:cubicBezTo>
                  <a:cubicBezTo>
                    <a:pt x="5" y="754"/>
                    <a:pt x="5" y="754"/>
                    <a:pt x="5" y="754"/>
                  </a:cubicBezTo>
                  <a:cubicBezTo>
                    <a:pt x="5" y="755"/>
                    <a:pt x="5" y="755"/>
                    <a:pt x="5" y="755"/>
                  </a:cubicBezTo>
                  <a:cubicBezTo>
                    <a:pt x="9" y="756"/>
                    <a:pt x="9" y="756"/>
                    <a:pt x="9" y="756"/>
                  </a:cubicBezTo>
                  <a:cubicBezTo>
                    <a:pt x="5" y="754"/>
                    <a:pt x="5" y="754"/>
                    <a:pt x="5" y="754"/>
                  </a:cubicBezTo>
                  <a:cubicBezTo>
                    <a:pt x="9" y="756"/>
                    <a:pt x="9" y="756"/>
                    <a:pt x="9" y="756"/>
                  </a:cubicBezTo>
                  <a:cubicBezTo>
                    <a:pt x="5" y="754"/>
                    <a:pt x="5" y="754"/>
                    <a:pt x="5" y="754"/>
                  </a:cubicBezTo>
                  <a:cubicBezTo>
                    <a:pt x="5" y="754"/>
                    <a:pt x="5" y="754"/>
                    <a:pt x="5" y="754"/>
                  </a:cubicBezTo>
                  <a:cubicBezTo>
                    <a:pt x="9" y="756"/>
                    <a:pt x="9" y="756"/>
                    <a:pt x="9" y="756"/>
                  </a:cubicBezTo>
                  <a:cubicBezTo>
                    <a:pt x="5" y="754"/>
                    <a:pt x="5" y="754"/>
                    <a:pt x="5" y="754"/>
                  </a:cubicBezTo>
                  <a:cubicBezTo>
                    <a:pt x="9" y="756"/>
                    <a:pt x="9" y="756"/>
                    <a:pt x="9" y="756"/>
                  </a:cubicBezTo>
                  <a:cubicBezTo>
                    <a:pt x="5" y="754"/>
                    <a:pt x="5" y="754"/>
                    <a:pt x="5" y="754"/>
                  </a:cubicBezTo>
                  <a:cubicBezTo>
                    <a:pt x="5" y="754"/>
                    <a:pt x="5" y="754"/>
                    <a:pt x="5" y="754"/>
                  </a:cubicBezTo>
                  <a:cubicBezTo>
                    <a:pt x="9" y="756"/>
                    <a:pt x="9" y="756"/>
                    <a:pt x="9" y="756"/>
                  </a:cubicBezTo>
                  <a:cubicBezTo>
                    <a:pt x="5" y="754"/>
                    <a:pt x="5" y="754"/>
                    <a:pt x="5" y="754"/>
                  </a:cubicBezTo>
                  <a:cubicBezTo>
                    <a:pt x="4" y="756"/>
                    <a:pt x="5" y="758"/>
                    <a:pt x="7" y="759"/>
                  </a:cubicBezTo>
                  <a:cubicBezTo>
                    <a:pt x="9" y="760"/>
                    <a:pt x="9" y="760"/>
                    <a:pt x="9" y="760"/>
                  </a:cubicBezTo>
                  <a:cubicBezTo>
                    <a:pt x="11" y="757"/>
                    <a:pt x="11" y="757"/>
                    <a:pt x="11" y="757"/>
                  </a:cubicBezTo>
                  <a:cubicBezTo>
                    <a:pt x="7" y="756"/>
                    <a:pt x="7" y="756"/>
                    <a:pt x="7" y="756"/>
                  </a:cubicBezTo>
                  <a:cubicBezTo>
                    <a:pt x="4" y="767"/>
                    <a:pt x="4" y="767"/>
                    <a:pt x="4" y="767"/>
                  </a:cubicBezTo>
                  <a:cubicBezTo>
                    <a:pt x="4" y="769"/>
                    <a:pt x="4" y="771"/>
                    <a:pt x="6" y="772"/>
                  </a:cubicBezTo>
                  <a:cubicBezTo>
                    <a:pt x="8" y="773"/>
                    <a:pt x="8" y="773"/>
                    <a:pt x="8" y="773"/>
                  </a:cubicBezTo>
                  <a:cubicBezTo>
                    <a:pt x="10" y="770"/>
                    <a:pt x="10" y="770"/>
                    <a:pt x="10" y="770"/>
                  </a:cubicBezTo>
                  <a:cubicBezTo>
                    <a:pt x="7" y="767"/>
                    <a:pt x="7" y="767"/>
                    <a:pt x="7" y="767"/>
                  </a:cubicBezTo>
                  <a:cubicBezTo>
                    <a:pt x="6" y="768"/>
                    <a:pt x="6" y="768"/>
                    <a:pt x="6" y="768"/>
                  </a:cubicBezTo>
                  <a:cubicBezTo>
                    <a:pt x="6" y="769"/>
                    <a:pt x="6" y="769"/>
                    <a:pt x="6" y="769"/>
                  </a:cubicBezTo>
                  <a:cubicBezTo>
                    <a:pt x="6" y="769"/>
                    <a:pt x="6" y="770"/>
                    <a:pt x="6" y="770"/>
                  </a:cubicBezTo>
                  <a:cubicBezTo>
                    <a:pt x="5" y="772"/>
                    <a:pt x="5" y="776"/>
                    <a:pt x="5" y="779"/>
                  </a:cubicBezTo>
                  <a:cubicBezTo>
                    <a:pt x="5" y="781"/>
                    <a:pt x="4" y="782"/>
                    <a:pt x="4" y="783"/>
                  </a:cubicBezTo>
                  <a:cubicBezTo>
                    <a:pt x="4" y="784"/>
                    <a:pt x="4" y="784"/>
                    <a:pt x="4" y="785"/>
                  </a:cubicBezTo>
                  <a:cubicBezTo>
                    <a:pt x="4" y="785"/>
                    <a:pt x="4" y="785"/>
                    <a:pt x="4" y="785"/>
                  </a:cubicBezTo>
                  <a:cubicBezTo>
                    <a:pt x="6" y="785"/>
                    <a:pt x="6" y="785"/>
                    <a:pt x="6" y="785"/>
                  </a:cubicBezTo>
                  <a:cubicBezTo>
                    <a:pt x="4" y="785"/>
                    <a:pt x="4" y="785"/>
                    <a:pt x="4" y="785"/>
                  </a:cubicBezTo>
                  <a:cubicBezTo>
                    <a:pt x="4" y="785"/>
                    <a:pt x="4" y="785"/>
                    <a:pt x="4" y="785"/>
                  </a:cubicBezTo>
                  <a:cubicBezTo>
                    <a:pt x="6" y="785"/>
                    <a:pt x="6" y="785"/>
                    <a:pt x="6" y="785"/>
                  </a:cubicBezTo>
                  <a:cubicBezTo>
                    <a:pt x="4" y="785"/>
                    <a:pt x="4" y="785"/>
                    <a:pt x="4" y="785"/>
                  </a:cubicBezTo>
                  <a:cubicBezTo>
                    <a:pt x="7" y="785"/>
                    <a:pt x="7" y="785"/>
                    <a:pt x="7" y="785"/>
                  </a:cubicBezTo>
                  <a:cubicBezTo>
                    <a:pt x="4" y="784"/>
                    <a:pt x="4" y="784"/>
                    <a:pt x="4" y="784"/>
                  </a:cubicBezTo>
                  <a:cubicBezTo>
                    <a:pt x="4" y="785"/>
                    <a:pt x="4" y="785"/>
                    <a:pt x="4" y="785"/>
                  </a:cubicBezTo>
                  <a:cubicBezTo>
                    <a:pt x="7" y="785"/>
                    <a:pt x="7" y="785"/>
                    <a:pt x="7" y="785"/>
                  </a:cubicBezTo>
                  <a:cubicBezTo>
                    <a:pt x="4" y="784"/>
                    <a:pt x="4" y="784"/>
                    <a:pt x="4" y="784"/>
                  </a:cubicBezTo>
                  <a:cubicBezTo>
                    <a:pt x="8" y="786"/>
                    <a:pt x="8" y="786"/>
                    <a:pt x="8" y="786"/>
                  </a:cubicBezTo>
                  <a:cubicBezTo>
                    <a:pt x="4" y="784"/>
                    <a:pt x="4" y="784"/>
                    <a:pt x="4" y="784"/>
                  </a:cubicBezTo>
                  <a:cubicBezTo>
                    <a:pt x="4" y="784"/>
                    <a:pt x="4" y="784"/>
                    <a:pt x="4" y="784"/>
                  </a:cubicBezTo>
                  <a:cubicBezTo>
                    <a:pt x="8" y="786"/>
                    <a:pt x="8" y="786"/>
                    <a:pt x="8" y="786"/>
                  </a:cubicBezTo>
                  <a:cubicBezTo>
                    <a:pt x="4" y="784"/>
                    <a:pt x="4" y="784"/>
                    <a:pt x="4" y="784"/>
                  </a:cubicBezTo>
                  <a:cubicBezTo>
                    <a:pt x="4" y="784"/>
                    <a:pt x="4" y="786"/>
                    <a:pt x="4" y="787"/>
                  </a:cubicBezTo>
                  <a:cubicBezTo>
                    <a:pt x="4" y="788"/>
                    <a:pt x="5" y="788"/>
                    <a:pt x="6" y="789"/>
                  </a:cubicBezTo>
                  <a:cubicBezTo>
                    <a:pt x="9" y="791"/>
                    <a:pt x="9" y="791"/>
                    <a:pt x="9" y="791"/>
                  </a:cubicBezTo>
                  <a:cubicBezTo>
                    <a:pt x="11" y="792"/>
                    <a:pt x="13" y="792"/>
                    <a:pt x="14" y="790"/>
                  </a:cubicBezTo>
                  <a:cubicBezTo>
                    <a:pt x="15" y="788"/>
                    <a:pt x="15" y="786"/>
                    <a:pt x="13" y="78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8" name="Freeform 561"/>
            <p:cNvSpPr/>
            <p:nvPr/>
          </p:nvSpPr>
          <p:spPr bwMode="auto">
            <a:xfrm>
              <a:off x="7931150" y="3065463"/>
              <a:ext cx="792163" cy="792163"/>
            </a:xfrm>
            <a:custGeom>
              <a:avLst/>
              <a:gdLst>
                <a:gd name="T0" fmla="*/ 30 w 800"/>
                <a:gd name="T1" fmla="*/ 797 h 800"/>
                <a:gd name="T2" fmla="*/ 78 w 800"/>
                <a:gd name="T3" fmla="*/ 796 h 800"/>
                <a:gd name="T4" fmla="*/ 128 w 800"/>
                <a:gd name="T5" fmla="*/ 787 h 800"/>
                <a:gd name="T6" fmla="*/ 154 w 800"/>
                <a:gd name="T7" fmla="*/ 794 h 800"/>
                <a:gd name="T8" fmla="*/ 243 w 800"/>
                <a:gd name="T9" fmla="*/ 793 h 800"/>
                <a:gd name="T10" fmla="*/ 262 w 800"/>
                <a:gd name="T11" fmla="*/ 797 h 800"/>
                <a:gd name="T12" fmla="*/ 283 w 800"/>
                <a:gd name="T13" fmla="*/ 791 h 800"/>
                <a:gd name="T14" fmla="*/ 367 w 800"/>
                <a:gd name="T15" fmla="*/ 795 h 800"/>
                <a:gd name="T16" fmla="*/ 407 w 800"/>
                <a:gd name="T17" fmla="*/ 793 h 800"/>
                <a:gd name="T18" fmla="*/ 431 w 800"/>
                <a:gd name="T19" fmla="*/ 794 h 800"/>
                <a:gd name="T20" fmla="*/ 448 w 800"/>
                <a:gd name="T21" fmla="*/ 792 h 800"/>
                <a:gd name="T22" fmla="*/ 478 w 800"/>
                <a:gd name="T23" fmla="*/ 799 h 800"/>
                <a:gd name="T24" fmla="*/ 560 w 800"/>
                <a:gd name="T25" fmla="*/ 795 h 800"/>
                <a:gd name="T26" fmla="*/ 588 w 800"/>
                <a:gd name="T27" fmla="*/ 793 h 800"/>
                <a:gd name="T28" fmla="*/ 614 w 800"/>
                <a:gd name="T29" fmla="*/ 793 h 800"/>
                <a:gd name="T30" fmla="*/ 633 w 800"/>
                <a:gd name="T31" fmla="*/ 794 h 800"/>
                <a:gd name="T32" fmla="*/ 660 w 800"/>
                <a:gd name="T33" fmla="*/ 793 h 800"/>
                <a:gd name="T34" fmla="*/ 689 w 800"/>
                <a:gd name="T35" fmla="*/ 797 h 800"/>
                <a:gd name="T36" fmla="*/ 685 w 800"/>
                <a:gd name="T37" fmla="*/ 794 h 800"/>
                <a:gd name="T38" fmla="*/ 709 w 800"/>
                <a:gd name="T39" fmla="*/ 797 h 800"/>
                <a:gd name="T40" fmla="*/ 753 w 800"/>
                <a:gd name="T41" fmla="*/ 796 h 800"/>
                <a:gd name="T42" fmla="*/ 792 w 800"/>
                <a:gd name="T43" fmla="*/ 782 h 800"/>
                <a:gd name="T44" fmla="*/ 792 w 800"/>
                <a:gd name="T45" fmla="*/ 687 h 800"/>
                <a:gd name="T46" fmla="*/ 794 w 800"/>
                <a:gd name="T47" fmla="*/ 581 h 800"/>
                <a:gd name="T48" fmla="*/ 794 w 800"/>
                <a:gd name="T49" fmla="*/ 477 h 800"/>
                <a:gd name="T50" fmla="*/ 798 w 800"/>
                <a:gd name="T51" fmla="*/ 431 h 800"/>
                <a:gd name="T52" fmla="*/ 795 w 800"/>
                <a:gd name="T53" fmla="*/ 335 h 800"/>
                <a:gd name="T54" fmla="*/ 795 w 800"/>
                <a:gd name="T55" fmla="*/ 308 h 800"/>
                <a:gd name="T56" fmla="*/ 794 w 800"/>
                <a:gd name="T57" fmla="*/ 280 h 800"/>
                <a:gd name="T58" fmla="*/ 795 w 800"/>
                <a:gd name="T59" fmla="*/ 152 h 800"/>
                <a:gd name="T60" fmla="*/ 796 w 800"/>
                <a:gd name="T61" fmla="*/ 90 h 800"/>
                <a:gd name="T62" fmla="*/ 793 w 800"/>
                <a:gd name="T63" fmla="*/ 7 h 800"/>
                <a:gd name="T64" fmla="*/ 787 w 800"/>
                <a:gd name="T65" fmla="*/ 105 h 800"/>
                <a:gd name="T66" fmla="*/ 784 w 800"/>
                <a:gd name="T67" fmla="*/ 138 h 800"/>
                <a:gd name="T68" fmla="*/ 786 w 800"/>
                <a:gd name="T69" fmla="*/ 248 h 800"/>
                <a:gd name="T70" fmla="*/ 789 w 800"/>
                <a:gd name="T71" fmla="*/ 325 h 800"/>
                <a:gd name="T72" fmla="*/ 788 w 800"/>
                <a:gd name="T73" fmla="*/ 344 h 800"/>
                <a:gd name="T74" fmla="*/ 788 w 800"/>
                <a:gd name="T75" fmla="*/ 441 h 800"/>
                <a:gd name="T76" fmla="*/ 788 w 800"/>
                <a:gd name="T77" fmla="*/ 466 h 800"/>
                <a:gd name="T78" fmla="*/ 786 w 800"/>
                <a:gd name="T79" fmla="*/ 546 h 800"/>
                <a:gd name="T80" fmla="*/ 789 w 800"/>
                <a:gd name="T81" fmla="*/ 643 h 800"/>
                <a:gd name="T82" fmla="*/ 786 w 800"/>
                <a:gd name="T83" fmla="*/ 766 h 800"/>
                <a:gd name="T84" fmla="*/ 782 w 800"/>
                <a:gd name="T85" fmla="*/ 792 h 800"/>
                <a:gd name="T86" fmla="*/ 753 w 800"/>
                <a:gd name="T87" fmla="*/ 789 h 800"/>
                <a:gd name="T88" fmla="*/ 706 w 800"/>
                <a:gd name="T89" fmla="*/ 796 h 800"/>
                <a:gd name="T90" fmla="*/ 681 w 800"/>
                <a:gd name="T91" fmla="*/ 791 h 800"/>
                <a:gd name="T92" fmla="*/ 662 w 800"/>
                <a:gd name="T93" fmla="*/ 789 h 800"/>
                <a:gd name="T94" fmla="*/ 656 w 800"/>
                <a:gd name="T95" fmla="*/ 789 h 800"/>
                <a:gd name="T96" fmla="*/ 634 w 800"/>
                <a:gd name="T97" fmla="*/ 788 h 800"/>
                <a:gd name="T98" fmla="*/ 617 w 800"/>
                <a:gd name="T99" fmla="*/ 791 h 800"/>
                <a:gd name="T100" fmla="*/ 592 w 800"/>
                <a:gd name="T101" fmla="*/ 793 h 800"/>
                <a:gd name="T102" fmla="*/ 500 w 800"/>
                <a:gd name="T103" fmla="*/ 798 h 800"/>
                <a:gd name="T104" fmla="*/ 477 w 800"/>
                <a:gd name="T105" fmla="*/ 791 h 800"/>
                <a:gd name="T106" fmla="*/ 431 w 800"/>
                <a:gd name="T107" fmla="*/ 793 h 800"/>
                <a:gd name="T108" fmla="*/ 391 w 800"/>
                <a:gd name="T109" fmla="*/ 794 h 800"/>
                <a:gd name="T110" fmla="*/ 314 w 800"/>
                <a:gd name="T111" fmla="*/ 792 h 800"/>
                <a:gd name="T112" fmla="*/ 281 w 800"/>
                <a:gd name="T113" fmla="*/ 787 h 800"/>
                <a:gd name="T114" fmla="*/ 261 w 800"/>
                <a:gd name="T115" fmla="*/ 789 h 800"/>
                <a:gd name="T116" fmla="*/ 181 w 800"/>
                <a:gd name="T117" fmla="*/ 799 h 800"/>
                <a:gd name="T118" fmla="*/ 152 w 800"/>
                <a:gd name="T119" fmla="*/ 796 h 800"/>
                <a:gd name="T120" fmla="*/ 94 w 800"/>
                <a:gd name="T121" fmla="*/ 791 h 800"/>
                <a:gd name="T122" fmla="*/ 75 w 800"/>
                <a:gd name="T123" fmla="*/ 789 h 800"/>
                <a:gd name="T124" fmla="*/ 29 w 800"/>
                <a:gd name="T125" fmla="*/ 789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00" h="800">
                  <a:moveTo>
                    <a:pt x="8" y="791"/>
                  </a:moveTo>
                  <a:cubicBezTo>
                    <a:pt x="6" y="789"/>
                    <a:pt x="6" y="789"/>
                    <a:pt x="6" y="789"/>
                  </a:cubicBezTo>
                  <a:cubicBezTo>
                    <a:pt x="4" y="793"/>
                    <a:pt x="4" y="793"/>
                    <a:pt x="4" y="793"/>
                  </a:cubicBezTo>
                  <a:cubicBezTo>
                    <a:pt x="4" y="797"/>
                    <a:pt x="4" y="797"/>
                    <a:pt x="4" y="797"/>
                  </a:cubicBezTo>
                  <a:cubicBezTo>
                    <a:pt x="32" y="799"/>
                    <a:pt x="32" y="799"/>
                    <a:pt x="32" y="799"/>
                  </a:cubicBezTo>
                  <a:cubicBezTo>
                    <a:pt x="34" y="799"/>
                    <a:pt x="36" y="798"/>
                    <a:pt x="36" y="796"/>
                  </a:cubicBezTo>
                  <a:cubicBezTo>
                    <a:pt x="37" y="794"/>
                    <a:pt x="36" y="793"/>
                    <a:pt x="35" y="792"/>
                  </a:cubicBezTo>
                  <a:cubicBezTo>
                    <a:pt x="31" y="790"/>
                    <a:pt x="31" y="790"/>
                    <a:pt x="31" y="790"/>
                  </a:cubicBezTo>
                  <a:cubicBezTo>
                    <a:pt x="29" y="793"/>
                    <a:pt x="29" y="793"/>
                    <a:pt x="29" y="793"/>
                  </a:cubicBezTo>
                  <a:cubicBezTo>
                    <a:pt x="33" y="795"/>
                    <a:pt x="33" y="795"/>
                    <a:pt x="33" y="795"/>
                  </a:cubicBezTo>
                  <a:cubicBezTo>
                    <a:pt x="29" y="793"/>
                    <a:pt x="29" y="793"/>
                    <a:pt x="29" y="793"/>
                  </a:cubicBezTo>
                  <a:cubicBezTo>
                    <a:pt x="32" y="796"/>
                    <a:pt x="32" y="796"/>
                    <a:pt x="32" y="796"/>
                  </a:cubicBezTo>
                  <a:cubicBezTo>
                    <a:pt x="32" y="796"/>
                    <a:pt x="32" y="796"/>
                    <a:pt x="33" y="795"/>
                  </a:cubicBezTo>
                  <a:cubicBezTo>
                    <a:pt x="29" y="793"/>
                    <a:pt x="29" y="793"/>
                    <a:pt x="29" y="793"/>
                  </a:cubicBezTo>
                  <a:cubicBezTo>
                    <a:pt x="32" y="796"/>
                    <a:pt x="32" y="796"/>
                    <a:pt x="32" y="796"/>
                  </a:cubicBezTo>
                  <a:cubicBezTo>
                    <a:pt x="30" y="793"/>
                    <a:pt x="30" y="793"/>
                    <a:pt x="30" y="793"/>
                  </a:cubicBezTo>
                  <a:cubicBezTo>
                    <a:pt x="30" y="797"/>
                    <a:pt x="30" y="797"/>
                    <a:pt x="30" y="797"/>
                  </a:cubicBezTo>
                  <a:cubicBezTo>
                    <a:pt x="31" y="797"/>
                    <a:pt x="31" y="797"/>
                    <a:pt x="32" y="796"/>
                  </a:cubicBezTo>
                  <a:cubicBezTo>
                    <a:pt x="30" y="793"/>
                    <a:pt x="30" y="793"/>
                    <a:pt x="30" y="793"/>
                  </a:cubicBezTo>
                  <a:cubicBezTo>
                    <a:pt x="30" y="797"/>
                    <a:pt x="30" y="797"/>
                    <a:pt x="30" y="797"/>
                  </a:cubicBezTo>
                  <a:cubicBezTo>
                    <a:pt x="30" y="794"/>
                    <a:pt x="30" y="794"/>
                    <a:pt x="30" y="794"/>
                  </a:cubicBezTo>
                  <a:cubicBezTo>
                    <a:pt x="30" y="797"/>
                    <a:pt x="30" y="797"/>
                    <a:pt x="30" y="797"/>
                  </a:cubicBezTo>
                  <a:cubicBezTo>
                    <a:pt x="30" y="797"/>
                    <a:pt x="30" y="797"/>
                    <a:pt x="30" y="797"/>
                  </a:cubicBezTo>
                  <a:cubicBezTo>
                    <a:pt x="30" y="794"/>
                    <a:pt x="30" y="794"/>
                    <a:pt x="30" y="794"/>
                  </a:cubicBezTo>
                  <a:cubicBezTo>
                    <a:pt x="30" y="797"/>
                    <a:pt x="30" y="797"/>
                    <a:pt x="30" y="797"/>
                  </a:cubicBezTo>
                  <a:cubicBezTo>
                    <a:pt x="30" y="796"/>
                    <a:pt x="30" y="796"/>
                    <a:pt x="30" y="796"/>
                  </a:cubicBezTo>
                  <a:cubicBezTo>
                    <a:pt x="30" y="797"/>
                    <a:pt x="30" y="797"/>
                    <a:pt x="30" y="797"/>
                  </a:cubicBezTo>
                  <a:cubicBezTo>
                    <a:pt x="30" y="797"/>
                    <a:pt x="30" y="797"/>
                    <a:pt x="30" y="797"/>
                  </a:cubicBezTo>
                  <a:cubicBezTo>
                    <a:pt x="30" y="796"/>
                    <a:pt x="30" y="796"/>
                    <a:pt x="30" y="796"/>
                  </a:cubicBezTo>
                  <a:cubicBezTo>
                    <a:pt x="30" y="797"/>
                    <a:pt x="30" y="797"/>
                    <a:pt x="30" y="797"/>
                  </a:cubicBezTo>
                  <a:cubicBezTo>
                    <a:pt x="30" y="797"/>
                    <a:pt x="30" y="797"/>
                    <a:pt x="30" y="797"/>
                  </a:cubicBezTo>
                  <a:cubicBezTo>
                    <a:pt x="30" y="797"/>
                    <a:pt x="33" y="797"/>
                    <a:pt x="35" y="797"/>
                  </a:cubicBezTo>
                  <a:cubicBezTo>
                    <a:pt x="38" y="798"/>
                    <a:pt x="43" y="798"/>
                    <a:pt x="47" y="799"/>
                  </a:cubicBezTo>
                  <a:cubicBezTo>
                    <a:pt x="49" y="799"/>
                    <a:pt x="51" y="799"/>
                    <a:pt x="52" y="799"/>
                  </a:cubicBezTo>
                  <a:cubicBezTo>
                    <a:pt x="52" y="799"/>
                    <a:pt x="53" y="800"/>
                    <a:pt x="53" y="800"/>
                  </a:cubicBezTo>
                  <a:cubicBezTo>
                    <a:pt x="54" y="800"/>
                    <a:pt x="54" y="800"/>
                    <a:pt x="54" y="800"/>
                  </a:cubicBezTo>
                  <a:cubicBezTo>
                    <a:pt x="54" y="800"/>
                    <a:pt x="54" y="800"/>
                    <a:pt x="54" y="800"/>
                  </a:cubicBezTo>
                  <a:cubicBezTo>
                    <a:pt x="54" y="800"/>
                    <a:pt x="54" y="800"/>
                    <a:pt x="54" y="800"/>
                  </a:cubicBezTo>
                  <a:cubicBezTo>
                    <a:pt x="54" y="800"/>
                    <a:pt x="54" y="800"/>
                    <a:pt x="54" y="800"/>
                  </a:cubicBezTo>
                  <a:cubicBezTo>
                    <a:pt x="54" y="800"/>
                    <a:pt x="54" y="800"/>
                    <a:pt x="54" y="800"/>
                  </a:cubicBezTo>
                  <a:cubicBezTo>
                    <a:pt x="56" y="800"/>
                    <a:pt x="57" y="799"/>
                    <a:pt x="58" y="797"/>
                  </a:cubicBezTo>
                  <a:cubicBezTo>
                    <a:pt x="58" y="795"/>
                    <a:pt x="58" y="793"/>
                    <a:pt x="56" y="793"/>
                  </a:cubicBezTo>
                  <a:cubicBezTo>
                    <a:pt x="52" y="790"/>
                    <a:pt x="52" y="790"/>
                    <a:pt x="52" y="790"/>
                  </a:cubicBezTo>
                  <a:cubicBezTo>
                    <a:pt x="50" y="793"/>
                    <a:pt x="50" y="793"/>
                    <a:pt x="50" y="793"/>
                  </a:cubicBezTo>
                  <a:cubicBezTo>
                    <a:pt x="50" y="797"/>
                    <a:pt x="50" y="797"/>
                    <a:pt x="50" y="797"/>
                  </a:cubicBezTo>
                  <a:cubicBezTo>
                    <a:pt x="80" y="799"/>
                    <a:pt x="80" y="799"/>
                    <a:pt x="80" y="799"/>
                  </a:cubicBezTo>
                  <a:cubicBezTo>
                    <a:pt x="82" y="799"/>
                    <a:pt x="84" y="798"/>
                    <a:pt x="84" y="797"/>
                  </a:cubicBezTo>
                  <a:cubicBezTo>
                    <a:pt x="85" y="795"/>
                    <a:pt x="84" y="793"/>
                    <a:pt x="83" y="792"/>
                  </a:cubicBezTo>
                  <a:cubicBezTo>
                    <a:pt x="78" y="789"/>
                    <a:pt x="78" y="789"/>
                    <a:pt x="78" y="789"/>
                  </a:cubicBezTo>
                  <a:cubicBezTo>
                    <a:pt x="76" y="792"/>
                    <a:pt x="76" y="792"/>
                    <a:pt x="76" y="792"/>
                  </a:cubicBezTo>
                  <a:cubicBezTo>
                    <a:pt x="79" y="795"/>
                    <a:pt x="79" y="795"/>
                    <a:pt x="79" y="795"/>
                  </a:cubicBezTo>
                  <a:cubicBezTo>
                    <a:pt x="76" y="792"/>
                    <a:pt x="76" y="792"/>
                    <a:pt x="76" y="792"/>
                  </a:cubicBezTo>
                  <a:cubicBezTo>
                    <a:pt x="78" y="796"/>
                    <a:pt x="78" y="796"/>
                    <a:pt x="78" y="796"/>
                  </a:cubicBezTo>
                  <a:cubicBezTo>
                    <a:pt x="78" y="795"/>
                    <a:pt x="79" y="795"/>
                    <a:pt x="79" y="795"/>
                  </a:cubicBezTo>
                  <a:cubicBezTo>
                    <a:pt x="76" y="792"/>
                    <a:pt x="76" y="792"/>
                    <a:pt x="76" y="792"/>
                  </a:cubicBezTo>
                  <a:cubicBezTo>
                    <a:pt x="78" y="796"/>
                    <a:pt x="78" y="796"/>
                    <a:pt x="78" y="796"/>
                  </a:cubicBezTo>
                  <a:cubicBezTo>
                    <a:pt x="76" y="793"/>
                    <a:pt x="76" y="793"/>
                    <a:pt x="76" y="793"/>
                  </a:cubicBezTo>
                  <a:cubicBezTo>
                    <a:pt x="77" y="796"/>
                    <a:pt x="77" y="796"/>
                    <a:pt x="77" y="796"/>
                  </a:cubicBezTo>
                  <a:cubicBezTo>
                    <a:pt x="77" y="796"/>
                    <a:pt x="78" y="796"/>
                    <a:pt x="78" y="796"/>
                  </a:cubicBezTo>
                  <a:cubicBezTo>
                    <a:pt x="76" y="793"/>
                    <a:pt x="76" y="793"/>
                    <a:pt x="76" y="793"/>
                  </a:cubicBezTo>
                  <a:cubicBezTo>
                    <a:pt x="77" y="796"/>
                    <a:pt x="77" y="796"/>
                    <a:pt x="77" y="796"/>
                  </a:cubicBezTo>
                  <a:cubicBezTo>
                    <a:pt x="76" y="794"/>
                    <a:pt x="76" y="794"/>
                    <a:pt x="76" y="794"/>
                  </a:cubicBezTo>
                  <a:cubicBezTo>
                    <a:pt x="77" y="796"/>
                    <a:pt x="77" y="796"/>
                    <a:pt x="77" y="796"/>
                  </a:cubicBezTo>
                  <a:cubicBezTo>
                    <a:pt x="77" y="796"/>
                    <a:pt x="77" y="796"/>
                    <a:pt x="77" y="796"/>
                  </a:cubicBezTo>
                  <a:cubicBezTo>
                    <a:pt x="76" y="794"/>
                    <a:pt x="76" y="794"/>
                    <a:pt x="76" y="794"/>
                  </a:cubicBezTo>
                  <a:cubicBezTo>
                    <a:pt x="77" y="796"/>
                    <a:pt x="77" y="796"/>
                    <a:pt x="77" y="796"/>
                  </a:cubicBezTo>
                  <a:cubicBezTo>
                    <a:pt x="77" y="796"/>
                    <a:pt x="77" y="796"/>
                    <a:pt x="78" y="796"/>
                  </a:cubicBezTo>
                  <a:cubicBezTo>
                    <a:pt x="80" y="796"/>
                    <a:pt x="85" y="796"/>
                    <a:pt x="90" y="797"/>
                  </a:cubicBezTo>
                  <a:cubicBezTo>
                    <a:pt x="92" y="797"/>
                    <a:pt x="94" y="797"/>
                    <a:pt x="96" y="797"/>
                  </a:cubicBezTo>
                  <a:cubicBezTo>
                    <a:pt x="98" y="797"/>
                    <a:pt x="99" y="797"/>
                    <a:pt x="99" y="797"/>
                  </a:cubicBezTo>
                  <a:cubicBezTo>
                    <a:pt x="100" y="797"/>
                    <a:pt x="100" y="797"/>
                    <a:pt x="100" y="797"/>
                  </a:cubicBezTo>
                  <a:cubicBezTo>
                    <a:pt x="100" y="797"/>
                    <a:pt x="100" y="797"/>
                    <a:pt x="100" y="797"/>
                  </a:cubicBezTo>
                  <a:cubicBezTo>
                    <a:pt x="101" y="797"/>
                    <a:pt x="101" y="797"/>
                    <a:pt x="101" y="797"/>
                  </a:cubicBezTo>
                  <a:cubicBezTo>
                    <a:pt x="102" y="797"/>
                    <a:pt x="102" y="797"/>
                    <a:pt x="102" y="797"/>
                  </a:cubicBezTo>
                  <a:cubicBezTo>
                    <a:pt x="102" y="796"/>
                    <a:pt x="102" y="796"/>
                    <a:pt x="103" y="795"/>
                  </a:cubicBezTo>
                  <a:cubicBezTo>
                    <a:pt x="103" y="795"/>
                    <a:pt x="104" y="793"/>
                    <a:pt x="103" y="792"/>
                  </a:cubicBezTo>
                  <a:cubicBezTo>
                    <a:pt x="103" y="791"/>
                    <a:pt x="103" y="791"/>
                    <a:pt x="102" y="790"/>
                  </a:cubicBezTo>
                  <a:cubicBezTo>
                    <a:pt x="100" y="789"/>
                    <a:pt x="100" y="789"/>
                    <a:pt x="100" y="789"/>
                  </a:cubicBezTo>
                  <a:cubicBezTo>
                    <a:pt x="98" y="792"/>
                    <a:pt x="98" y="792"/>
                    <a:pt x="98" y="792"/>
                  </a:cubicBezTo>
                  <a:cubicBezTo>
                    <a:pt x="98" y="796"/>
                    <a:pt x="98" y="796"/>
                    <a:pt x="98" y="796"/>
                  </a:cubicBezTo>
                  <a:cubicBezTo>
                    <a:pt x="132" y="798"/>
                    <a:pt x="132" y="798"/>
                    <a:pt x="132" y="798"/>
                  </a:cubicBezTo>
                  <a:cubicBezTo>
                    <a:pt x="134" y="798"/>
                    <a:pt x="135" y="797"/>
                    <a:pt x="136" y="795"/>
                  </a:cubicBezTo>
                  <a:cubicBezTo>
                    <a:pt x="136" y="793"/>
                    <a:pt x="135" y="791"/>
                    <a:pt x="134" y="790"/>
                  </a:cubicBezTo>
                  <a:cubicBezTo>
                    <a:pt x="128" y="787"/>
                    <a:pt x="128" y="787"/>
                    <a:pt x="128" y="787"/>
                  </a:cubicBezTo>
                  <a:cubicBezTo>
                    <a:pt x="126" y="790"/>
                    <a:pt x="126" y="790"/>
                    <a:pt x="126" y="790"/>
                  </a:cubicBezTo>
                  <a:cubicBezTo>
                    <a:pt x="125" y="794"/>
                    <a:pt x="125" y="794"/>
                    <a:pt x="125" y="794"/>
                  </a:cubicBezTo>
                  <a:cubicBezTo>
                    <a:pt x="125" y="794"/>
                    <a:pt x="132" y="795"/>
                    <a:pt x="139" y="796"/>
                  </a:cubicBezTo>
                  <a:cubicBezTo>
                    <a:pt x="143" y="797"/>
                    <a:pt x="147" y="798"/>
                    <a:pt x="150" y="798"/>
                  </a:cubicBezTo>
                  <a:cubicBezTo>
                    <a:pt x="151" y="798"/>
                    <a:pt x="153" y="799"/>
                    <a:pt x="154" y="799"/>
                  </a:cubicBezTo>
                  <a:cubicBezTo>
                    <a:pt x="155" y="799"/>
                    <a:pt x="156" y="799"/>
                    <a:pt x="157" y="799"/>
                  </a:cubicBezTo>
                  <a:cubicBezTo>
                    <a:pt x="157" y="799"/>
                    <a:pt x="157" y="799"/>
                    <a:pt x="158" y="799"/>
                  </a:cubicBezTo>
                  <a:cubicBezTo>
                    <a:pt x="158" y="799"/>
                    <a:pt x="158" y="799"/>
                    <a:pt x="159" y="799"/>
                  </a:cubicBezTo>
                  <a:cubicBezTo>
                    <a:pt x="159" y="799"/>
                    <a:pt x="160" y="798"/>
                    <a:pt x="160" y="797"/>
                  </a:cubicBezTo>
                  <a:cubicBezTo>
                    <a:pt x="161" y="796"/>
                    <a:pt x="161" y="795"/>
                    <a:pt x="161" y="794"/>
                  </a:cubicBezTo>
                  <a:cubicBezTo>
                    <a:pt x="161" y="793"/>
                    <a:pt x="160" y="792"/>
                    <a:pt x="159" y="792"/>
                  </a:cubicBezTo>
                  <a:cubicBezTo>
                    <a:pt x="156" y="790"/>
                    <a:pt x="156" y="790"/>
                    <a:pt x="156" y="790"/>
                  </a:cubicBezTo>
                  <a:cubicBezTo>
                    <a:pt x="154" y="793"/>
                    <a:pt x="154" y="793"/>
                    <a:pt x="154" y="793"/>
                  </a:cubicBezTo>
                  <a:cubicBezTo>
                    <a:pt x="157" y="795"/>
                    <a:pt x="157" y="795"/>
                    <a:pt x="157" y="795"/>
                  </a:cubicBezTo>
                  <a:cubicBezTo>
                    <a:pt x="154" y="793"/>
                    <a:pt x="154" y="793"/>
                    <a:pt x="154" y="793"/>
                  </a:cubicBezTo>
                  <a:cubicBezTo>
                    <a:pt x="156" y="796"/>
                    <a:pt x="156" y="796"/>
                    <a:pt x="156" y="796"/>
                  </a:cubicBezTo>
                  <a:cubicBezTo>
                    <a:pt x="156" y="796"/>
                    <a:pt x="157" y="796"/>
                    <a:pt x="157" y="795"/>
                  </a:cubicBezTo>
                  <a:cubicBezTo>
                    <a:pt x="154" y="793"/>
                    <a:pt x="154" y="793"/>
                    <a:pt x="154" y="793"/>
                  </a:cubicBezTo>
                  <a:cubicBezTo>
                    <a:pt x="156" y="796"/>
                    <a:pt x="156" y="796"/>
                    <a:pt x="156" y="796"/>
                  </a:cubicBezTo>
                  <a:cubicBezTo>
                    <a:pt x="154" y="793"/>
                    <a:pt x="154" y="793"/>
                    <a:pt x="154" y="793"/>
                  </a:cubicBezTo>
                  <a:cubicBezTo>
                    <a:pt x="155" y="797"/>
                    <a:pt x="155" y="797"/>
                    <a:pt x="155" y="797"/>
                  </a:cubicBezTo>
                  <a:cubicBezTo>
                    <a:pt x="155" y="797"/>
                    <a:pt x="155" y="797"/>
                    <a:pt x="156" y="796"/>
                  </a:cubicBezTo>
                  <a:cubicBezTo>
                    <a:pt x="154" y="793"/>
                    <a:pt x="154" y="793"/>
                    <a:pt x="154" y="793"/>
                  </a:cubicBezTo>
                  <a:cubicBezTo>
                    <a:pt x="155" y="797"/>
                    <a:pt x="155" y="797"/>
                    <a:pt x="155" y="797"/>
                  </a:cubicBezTo>
                  <a:cubicBezTo>
                    <a:pt x="154" y="794"/>
                    <a:pt x="154" y="794"/>
                    <a:pt x="154" y="794"/>
                  </a:cubicBezTo>
                  <a:cubicBezTo>
                    <a:pt x="154" y="797"/>
                    <a:pt x="154" y="797"/>
                    <a:pt x="154" y="797"/>
                  </a:cubicBezTo>
                  <a:cubicBezTo>
                    <a:pt x="155" y="797"/>
                    <a:pt x="155" y="797"/>
                    <a:pt x="155" y="797"/>
                  </a:cubicBezTo>
                  <a:cubicBezTo>
                    <a:pt x="154" y="794"/>
                    <a:pt x="154" y="794"/>
                    <a:pt x="154" y="794"/>
                  </a:cubicBezTo>
                  <a:cubicBezTo>
                    <a:pt x="154" y="797"/>
                    <a:pt x="154" y="797"/>
                    <a:pt x="154" y="797"/>
                  </a:cubicBezTo>
                  <a:cubicBezTo>
                    <a:pt x="154" y="796"/>
                    <a:pt x="154" y="796"/>
                    <a:pt x="154" y="796"/>
                  </a:cubicBezTo>
                  <a:cubicBezTo>
                    <a:pt x="154" y="797"/>
                    <a:pt x="154" y="797"/>
                    <a:pt x="154" y="797"/>
                  </a:cubicBezTo>
                  <a:cubicBezTo>
                    <a:pt x="154" y="797"/>
                    <a:pt x="154" y="797"/>
                    <a:pt x="154" y="797"/>
                  </a:cubicBezTo>
                  <a:cubicBezTo>
                    <a:pt x="154" y="796"/>
                    <a:pt x="154" y="796"/>
                    <a:pt x="154" y="796"/>
                  </a:cubicBezTo>
                  <a:cubicBezTo>
                    <a:pt x="154" y="797"/>
                    <a:pt x="154" y="797"/>
                    <a:pt x="154" y="797"/>
                  </a:cubicBezTo>
                  <a:cubicBezTo>
                    <a:pt x="154" y="797"/>
                    <a:pt x="155" y="797"/>
                    <a:pt x="156" y="797"/>
                  </a:cubicBezTo>
                  <a:cubicBezTo>
                    <a:pt x="159" y="797"/>
                    <a:pt x="164" y="798"/>
                    <a:pt x="170" y="799"/>
                  </a:cubicBezTo>
                  <a:cubicBezTo>
                    <a:pt x="172" y="799"/>
                    <a:pt x="175" y="799"/>
                    <a:pt x="177" y="799"/>
                  </a:cubicBezTo>
                  <a:cubicBezTo>
                    <a:pt x="179" y="800"/>
                    <a:pt x="181" y="800"/>
                    <a:pt x="182" y="800"/>
                  </a:cubicBezTo>
                  <a:cubicBezTo>
                    <a:pt x="183" y="800"/>
                    <a:pt x="183" y="800"/>
                    <a:pt x="183" y="800"/>
                  </a:cubicBezTo>
                  <a:cubicBezTo>
                    <a:pt x="184" y="800"/>
                    <a:pt x="184" y="800"/>
                    <a:pt x="184" y="800"/>
                  </a:cubicBezTo>
                  <a:cubicBezTo>
                    <a:pt x="185" y="799"/>
                    <a:pt x="185" y="799"/>
                    <a:pt x="185" y="799"/>
                  </a:cubicBezTo>
                  <a:cubicBezTo>
                    <a:pt x="185" y="799"/>
                    <a:pt x="186" y="799"/>
                    <a:pt x="186" y="798"/>
                  </a:cubicBezTo>
                  <a:cubicBezTo>
                    <a:pt x="187" y="797"/>
                    <a:pt x="187" y="796"/>
                    <a:pt x="187" y="795"/>
                  </a:cubicBezTo>
                  <a:cubicBezTo>
                    <a:pt x="187" y="794"/>
                    <a:pt x="186" y="793"/>
                    <a:pt x="185" y="793"/>
                  </a:cubicBezTo>
                  <a:cubicBezTo>
                    <a:pt x="177" y="787"/>
                    <a:pt x="177" y="787"/>
                    <a:pt x="177" y="787"/>
                  </a:cubicBezTo>
                  <a:cubicBezTo>
                    <a:pt x="175" y="791"/>
                    <a:pt x="175" y="791"/>
                    <a:pt x="175" y="791"/>
                  </a:cubicBezTo>
                  <a:cubicBezTo>
                    <a:pt x="174" y="794"/>
                    <a:pt x="174" y="794"/>
                    <a:pt x="174" y="794"/>
                  </a:cubicBezTo>
                  <a:cubicBezTo>
                    <a:pt x="205" y="797"/>
                    <a:pt x="205" y="797"/>
                    <a:pt x="205" y="797"/>
                  </a:cubicBezTo>
                  <a:cubicBezTo>
                    <a:pt x="206" y="797"/>
                    <a:pt x="208" y="796"/>
                    <a:pt x="209" y="794"/>
                  </a:cubicBezTo>
                  <a:cubicBezTo>
                    <a:pt x="209" y="792"/>
                    <a:pt x="208" y="790"/>
                    <a:pt x="207" y="789"/>
                  </a:cubicBezTo>
                  <a:cubicBezTo>
                    <a:pt x="206" y="789"/>
                    <a:pt x="206" y="789"/>
                    <a:pt x="206" y="789"/>
                  </a:cubicBezTo>
                  <a:cubicBezTo>
                    <a:pt x="204" y="792"/>
                    <a:pt x="204" y="792"/>
                    <a:pt x="204" y="792"/>
                  </a:cubicBezTo>
                  <a:cubicBezTo>
                    <a:pt x="203" y="796"/>
                    <a:pt x="203" y="796"/>
                    <a:pt x="203" y="796"/>
                  </a:cubicBezTo>
                  <a:cubicBezTo>
                    <a:pt x="241" y="800"/>
                    <a:pt x="241" y="800"/>
                    <a:pt x="241" y="800"/>
                  </a:cubicBezTo>
                  <a:cubicBezTo>
                    <a:pt x="242" y="800"/>
                    <a:pt x="244" y="799"/>
                    <a:pt x="245" y="797"/>
                  </a:cubicBezTo>
                  <a:cubicBezTo>
                    <a:pt x="245" y="795"/>
                    <a:pt x="245" y="793"/>
                    <a:pt x="243" y="793"/>
                  </a:cubicBezTo>
                  <a:cubicBezTo>
                    <a:pt x="237" y="789"/>
                    <a:pt x="237" y="789"/>
                    <a:pt x="237" y="789"/>
                  </a:cubicBezTo>
                  <a:cubicBezTo>
                    <a:pt x="235" y="792"/>
                    <a:pt x="235" y="792"/>
                    <a:pt x="235" y="792"/>
                  </a:cubicBezTo>
                  <a:cubicBezTo>
                    <a:pt x="238" y="794"/>
                    <a:pt x="238" y="794"/>
                    <a:pt x="238" y="794"/>
                  </a:cubicBezTo>
                  <a:cubicBezTo>
                    <a:pt x="235" y="792"/>
                    <a:pt x="235" y="792"/>
                    <a:pt x="235" y="792"/>
                  </a:cubicBezTo>
                  <a:cubicBezTo>
                    <a:pt x="237" y="795"/>
                    <a:pt x="237" y="795"/>
                    <a:pt x="237" y="795"/>
                  </a:cubicBezTo>
                  <a:cubicBezTo>
                    <a:pt x="237" y="795"/>
                    <a:pt x="238" y="795"/>
                    <a:pt x="238" y="794"/>
                  </a:cubicBezTo>
                  <a:cubicBezTo>
                    <a:pt x="235" y="792"/>
                    <a:pt x="235" y="792"/>
                    <a:pt x="235" y="792"/>
                  </a:cubicBezTo>
                  <a:cubicBezTo>
                    <a:pt x="237" y="795"/>
                    <a:pt x="237" y="795"/>
                    <a:pt x="237" y="795"/>
                  </a:cubicBezTo>
                  <a:cubicBezTo>
                    <a:pt x="235" y="792"/>
                    <a:pt x="235" y="792"/>
                    <a:pt x="235" y="792"/>
                  </a:cubicBezTo>
                  <a:cubicBezTo>
                    <a:pt x="236" y="796"/>
                    <a:pt x="236" y="796"/>
                    <a:pt x="236" y="796"/>
                  </a:cubicBezTo>
                  <a:cubicBezTo>
                    <a:pt x="236" y="796"/>
                    <a:pt x="236" y="796"/>
                    <a:pt x="237" y="795"/>
                  </a:cubicBezTo>
                  <a:cubicBezTo>
                    <a:pt x="235" y="792"/>
                    <a:pt x="235" y="792"/>
                    <a:pt x="235" y="792"/>
                  </a:cubicBezTo>
                  <a:cubicBezTo>
                    <a:pt x="236" y="796"/>
                    <a:pt x="236" y="796"/>
                    <a:pt x="236" y="796"/>
                  </a:cubicBezTo>
                  <a:cubicBezTo>
                    <a:pt x="235" y="792"/>
                    <a:pt x="235" y="792"/>
                    <a:pt x="235" y="792"/>
                  </a:cubicBezTo>
                  <a:cubicBezTo>
                    <a:pt x="235" y="796"/>
                    <a:pt x="235" y="796"/>
                    <a:pt x="235" y="796"/>
                  </a:cubicBezTo>
                  <a:cubicBezTo>
                    <a:pt x="236" y="796"/>
                    <a:pt x="236" y="796"/>
                    <a:pt x="236" y="796"/>
                  </a:cubicBezTo>
                  <a:cubicBezTo>
                    <a:pt x="235" y="792"/>
                    <a:pt x="235" y="792"/>
                    <a:pt x="235" y="792"/>
                  </a:cubicBezTo>
                  <a:cubicBezTo>
                    <a:pt x="235" y="796"/>
                    <a:pt x="235" y="796"/>
                    <a:pt x="235" y="796"/>
                  </a:cubicBezTo>
                  <a:cubicBezTo>
                    <a:pt x="235" y="793"/>
                    <a:pt x="235" y="793"/>
                    <a:pt x="235" y="793"/>
                  </a:cubicBezTo>
                  <a:cubicBezTo>
                    <a:pt x="235" y="796"/>
                    <a:pt x="235" y="796"/>
                    <a:pt x="235" y="796"/>
                  </a:cubicBezTo>
                  <a:cubicBezTo>
                    <a:pt x="235" y="796"/>
                    <a:pt x="235" y="796"/>
                    <a:pt x="235" y="796"/>
                  </a:cubicBezTo>
                  <a:cubicBezTo>
                    <a:pt x="235" y="793"/>
                    <a:pt x="235" y="793"/>
                    <a:pt x="235" y="793"/>
                  </a:cubicBezTo>
                  <a:cubicBezTo>
                    <a:pt x="235" y="796"/>
                    <a:pt x="235" y="796"/>
                    <a:pt x="235" y="796"/>
                  </a:cubicBezTo>
                  <a:cubicBezTo>
                    <a:pt x="235" y="796"/>
                    <a:pt x="236" y="796"/>
                    <a:pt x="236" y="796"/>
                  </a:cubicBezTo>
                  <a:cubicBezTo>
                    <a:pt x="239" y="796"/>
                    <a:pt x="244" y="796"/>
                    <a:pt x="248" y="797"/>
                  </a:cubicBezTo>
                  <a:cubicBezTo>
                    <a:pt x="253" y="797"/>
                    <a:pt x="258" y="797"/>
                    <a:pt x="261" y="797"/>
                  </a:cubicBezTo>
                  <a:cubicBezTo>
                    <a:pt x="261" y="797"/>
                    <a:pt x="261" y="797"/>
                    <a:pt x="262" y="797"/>
                  </a:cubicBezTo>
                  <a:cubicBezTo>
                    <a:pt x="262" y="797"/>
                    <a:pt x="262" y="797"/>
                    <a:pt x="262" y="797"/>
                  </a:cubicBezTo>
                  <a:cubicBezTo>
                    <a:pt x="263" y="797"/>
                    <a:pt x="263" y="797"/>
                    <a:pt x="263" y="797"/>
                  </a:cubicBezTo>
                  <a:cubicBezTo>
                    <a:pt x="264" y="796"/>
                    <a:pt x="264" y="796"/>
                    <a:pt x="264" y="796"/>
                  </a:cubicBezTo>
                  <a:cubicBezTo>
                    <a:pt x="264" y="796"/>
                    <a:pt x="265" y="796"/>
                    <a:pt x="265" y="795"/>
                  </a:cubicBezTo>
                  <a:cubicBezTo>
                    <a:pt x="266" y="794"/>
                    <a:pt x="266" y="793"/>
                    <a:pt x="266" y="792"/>
                  </a:cubicBezTo>
                  <a:cubicBezTo>
                    <a:pt x="265" y="791"/>
                    <a:pt x="265" y="790"/>
                    <a:pt x="264" y="790"/>
                  </a:cubicBezTo>
                  <a:cubicBezTo>
                    <a:pt x="264" y="790"/>
                    <a:pt x="264" y="790"/>
                    <a:pt x="264" y="790"/>
                  </a:cubicBezTo>
                  <a:cubicBezTo>
                    <a:pt x="262" y="793"/>
                    <a:pt x="262" y="793"/>
                    <a:pt x="262" y="793"/>
                  </a:cubicBezTo>
                  <a:cubicBezTo>
                    <a:pt x="262" y="797"/>
                    <a:pt x="262" y="797"/>
                    <a:pt x="262" y="797"/>
                  </a:cubicBezTo>
                  <a:cubicBezTo>
                    <a:pt x="286" y="796"/>
                    <a:pt x="286" y="796"/>
                    <a:pt x="286" y="796"/>
                  </a:cubicBezTo>
                  <a:cubicBezTo>
                    <a:pt x="287" y="796"/>
                    <a:pt x="289" y="795"/>
                    <a:pt x="289" y="793"/>
                  </a:cubicBezTo>
                  <a:cubicBezTo>
                    <a:pt x="290" y="792"/>
                    <a:pt x="289" y="790"/>
                    <a:pt x="288" y="789"/>
                  </a:cubicBezTo>
                  <a:cubicBezTo>
                    <a:pt x="285" y="787"/>
                    <a:pt x="285" y="787"/>
                    <a:pt x="285" y="787"/>
                  </a:cubicBezTo>
                  <a:cubicBezTo>
                    <a:pt x="283" y="790"/>
                    <a:pt x="283" y="790"/>
                    <a:pt x="283" y="790"/>
                  </a:cubicBezTo>
                  <a:cubicBezTo>
                    <a:pt x="286" y="793"/>
                    <a:pt x="286" y="793"/>
                    <a:pt x="286" y="793"/>
                  </a:cubicBezTo>
                  <a:cubicBezTo>
                    <a:pt x="283" y="790"/>
                    <a:pt x="283" y="790"/>
                    <a:pt x="283" y="790"/>
                  </a:cubicBezTo>
                  <a:cubicBezTo>
                    <a:pt x="285" y="794"/>
                    <a:pt x="285" y="794"/>
                    <a:pt x="285" y="794"/>
                  </a:cubicBezTo>
                  <a:cubicBezTo>
                    <a:pt x="285" y="794"/>
                    <a:pt x="285" y="793"/>
                    <a:pt x="286" y="793"/>
                  </a:cubicBezTo>
                  <a:cubicBezTo>
                    <a:pt x="283" y="790"/>
                    <a:pt x="283" y="790"/>
                    <a:pt x="283" y="790"/>
                  </a:cubicBezTo>
                  <a:cubicBezTo>
                    <a:pt x="285" y="794"/>
                    <a:pt x="285" y="794"/>
                    <a:pt x="285" y="794"/>
                  </a:cubicBezTo>
                  <a:cubicBezTo>
                    <a:pt x="283" y="790"/>
                    <a:pt x="283" y="790"/>
                    <a:pt x="283" y="790"/>
                  </a:cubicBezTo>
                  <a:cubicBezTo>
                    <a:pt x="284" y="794"/>
                    <a:pt x="284" y="794"/>
                    <a:pt x="284" y="794"/>
                  </a:cubicBezTo>
                  <a:cubicBezTo>
                    <a:pt x="284" y="794"/>
                    <a:pt x="284" y="794"/>
                    <a:pt x="285" y="794"/>
                  </a:cubicBezTo>
                  <a:cubicBezTo>
                    <a:pt x="283" y="790"/>
                    <a:pt x="283" y="790"/>
                    <a:pt x="283" y="790"/>
                  </a:cubicBezTo>
                  <a:cubicBezTo>
                    <a:pt x="284" y="794"/>
                    <a:pt x="284" y="794"/>
                    <a:pt x="284" y="794"/>
                  </a:cubicBezTo>
                  <a:cubicBezTo>
                    <a:pt x="283" y="791"/>
                    <a:pt x="283" y="791"/>
                    <a:pt x="283" y="791"/>
                  </a:cubicBezTo>
                  <a:cubicBezTo>
                    <a:pt x="283" y="794"/>
                    <a:pt x="283" y="794"/>
                    <a:pt x="283" y="794"/>
                  </a:cubicBezTo>
                  <a:cubicBezTo>
                    <a:pt x="283" y="794"/>
                    <a:pt x="283" y="794"/>
                    <a:pt x="284" y="794"/>
                  </a:cubicBezTo>
                  <a:cubicBezTo>
                    <a:pt x="283" y="791"/>
                    <a:pt x="283" y="791"/>
                    <a:pt x="283" y="791"/>
                  </a:cubicBezTo>
                  <a:cubicBezTo>
                    <a:pt x="283" y="794"/>
                    <a:pt x="283" y="794"/>
                    <a:pt x="283" y="794"/>
                  </a:cubicBezTo>
                  <a:cubicBezTo>
                    <a:pt x="283" y="793"/>
                    <a:pt x="283" y="793"/>
                    <a:pt x="283" y="793"/>
                  </a:cubicBezTo>
                  <a:cubicBezTo>
                    <a:pt x="283" y="794"/>
                    <a:pt x="283" y="794"/>
                    <a:pt x="283" y="794"/>
                  </a:cubicBezTo>
                  <a:cubicBezTo>
                    <a:pt x="283" y="794"/>
                    <a:pt x="283" y="794"/>
                    <a:pt x="283" y="794"/>
                  </a:cubicBezTo>
                  <a:cubicBezTo>
                    <a:pt x="283" y="793"/>
                    <a:pt x="283" y="793"/>
                    <a:pt x="283" y="793"/>
                  </a:cubicBezTo>
                  <a:cubicBezTo>
                    <a:pt x="283" y="794"/>
                    <a:pt x="283" y="794"/>
                    <a:pt x="283" y="794"/>
                  </a:cubicBezTo>
                  <a:cubicBezTo>
                    <a:pt x="283" y="794"/>
                    <a:pt x="284" y="794"/>
                    <a:pt x="285" y="795"/>
                  </a:cubicBezTo>
                  <a:cubicBezTo>
                    <a:pt x="289" y="795"/>
                    <a:pt x="297" y="796"/>
                    <a:pt x="304" y="797"/>
                  </a:cubicBezTo>
                  <a:cubicBezTo>
                    <a:pt x="308" y="798"/>
                    <a:pt x="312" y="798"/>
                    <a:pt x="315" y="799"/>
                  </a:cubicBezTo>
                  <a:cubicBezTo>
                    <a:pt x="316" y="799"/>
                    <a:pt x="317" y="799"/>
                    <a:pt x="318" y="799"/>
                  </a:cubicBezTo>
                  <a:cubicBezTo>
                    <a:pt x="319" y="799"/>
                    <a:pt x="320" y="799"/>
                    <a:pt x="321" y="799"/>
                  </a:cubicBezTo>
                  <a:cubicBezTo>
                    <a:pt x="321" y="799"/>
                    <a:pt x="321" y="799"/>
                    <a:pt x="321" y="799"/>
                  </a:cubicBezTo>
                  <a:cubicBezTo>
                    <a:pt x="321" y="799"/>
                    <a:pt x="322" y="799"/>
                    <a:pt x="322" y="799"/>
                  </a:cubicBezTo>
                  <a:cubicBezTo>
                    <a:pt x="323" y="799"/>
                    <a:pt x="323" y="799"/>
                    <a:pt x="323" y="799"/>
                  </a:cubicBezTo>
                  <a:cubicBezTo>
                    <a:pt x="323" y="799"/>
                    <a:pt x="324" y="798"/>
                    <a:pt x="324" y="798"/>
                  </a:cubicBezTo>
                  <a:cubicBezTo>
                    <a:pt x="325" y="797"/>
                    <a:pt x="325" y="796"/>
                    <a:pt x="325" y="795"/>
                  </a:cubicBezTo>
                  <a:cubicBezTo>
                    <a:pt x="324" y="794"/>
                    <a:pt x="324" y="793"/>
                    <a:pt x="323" y="792"/>
                  </a:cubicBezTo>
                  <a:cubicBezTo>
                    <a:pt x="320" y="790"/>
                    <a:pt x="320" y="790"/>
                    <a:pt x="320" y="790"/>
                  </a:cubicBezTo>
                  <a:cubicBezTo>
                    <a:pt x="317" y="793"/>
                    <a:pt x="317" y="793"/>
                    <a:pt x="317" y="793"/>
                  </a:cubicBezTo>
                  <a:cubicBezTo>
                    <a:pt x="317" y="797"/>
                    <a:pt x="317" y="797"/>
                    <a:pt x="317" y="797"/>
                  </a:cubicBezTo>
                  <a:cubicBezTo>
                    <a:pt x="344" y="798"/>
                    <a:pt x="344" y="798"/>
                    <a:pt x="344" y="798"/>
                  </a:cubicBezTo>
                  <a:cubicBezTo>
                    <a:pt x="346" y="798"/>
                    <a:pt x="348" y="797"/>
                    <a:pt x="348" y="796"/>
                  </a:cubicBezTo>
                  <a:cubicBezTo>
                    <a:pt x="349" y="794"/>
                    <a:pt x="348" y="792"/>
                    <a:pt x="347" y="791"/>
                  </a:cubicBezTo>
                  <a:cubicBezTo>
                    <a:pt x="341" y="787"/>
                    <a:pt x="341" y="787"/>
                    <a:pt x="341" y="787"/>
                  </a:cubicBezTo>
                  <a:cubicBezTo>
                    <a:pt x="339" y="791"/>
                    <a:pt x="339" y="791"/>
                    <a:pt x="339" y="791"/>
                  </a:cubicBezTo>
                  <a:cubicBezTo>
                    <a:pt x="338" y="795"/>
                    <a:pt x="338" y="795"/>
                    <a:pt x="338" y="795"/>
                  </a:cubicBezTo>
                  <a:cubicBezTo>
                    <a:pt x="363" y="797"/>
                    <a:pt x="363" y="797"/>
                    <a:pt x="363" y="797"/>
                  </a:cubicBezTo>
                  <a:cubicBezTo>
                    <a:pt x="365" y="798"/>
                    <a:pt x="366" y="796"/>
                    <a:pt x="367" y="795"/>
                  </a:cubicBezTo>
                  <a:cubicBezTo>
                    <a:pt x="367" y="793"/>
                    <a:pt x="367" y="791"/>
                    <a:pt x="365" y="790"/>
                  </a:cubicBezTo>
                  <a:cubicBezTo>
                    <a:pt x="365" y="790"/>
                    <a:pt x="365" y="790"/>
                    <a:pt x="365" y="790"/>
                  </a:cubicBezTo>
                  <a:cubicBezTo>
                    <a:pt x="363" y="793"/>
                    <a:pt x="363" y="793"/>
                    <a:pt x="363" y="793"/>
                  </a:cubicBezTo>
                  <a:cubicBezTo>
                    <a:pt x="363" y="797"/>
                    <a:pt x="363" y="797"/>
                    <a:pt x="363" y="797"/>
                  </a:cubicBezTo>
                  <a:cubicBezTo>
                    <a:pt x="363" y="794"/>
                    <a:pt x="363" y="794"/>
                    <a:pt x="363" y="794"/>
                  </a:cubicBezTo>
                  <a:cubicBezTo>
                    <a:pt x="363" y="797"/>
                    <a:pt x="363" y="797"/>
                    <a:pt x="363" y="797"/>
                  </a:cubicBezTo>
                  <a:cubicBezTo>
                    <a:pt x="363" y="797"/>
                    <a:pt x="363" y="797"/>
                    <a:pt x="363" y="797"/>
                  </a:cubicBezTo>
                  <a:cubicBezTo>
                    <a:pt x="363" y="794"/>
                    <a:pt x="363" y="794"/>
                    <a:pt x="363" y="794"/>
                  </a:cubicBezTo>
                  <a:cubicBezTo>
                    <a:pt x="363" y="797"/>
                    <a:pt x="363" y="797"/>
                    <a:pt x="363" y="797"/>
                  </a:cubicBezTo>
                  <a:cubicBezTo>
                    <a:pt x="363" y="797"/>
                    <a:pt x="364" y="797"/>
                    <a:pt x="366" y="797"/>
                  </a:cubicBezTo>
                  <a:cubicBezTo>
                    <a:pt x="370" y="798"/>
                    <a:pt x="374" y="798"/>
                    <a:pt x="379" y="798"/>
                  </a:cubicBezTo>
                  <a:cubicBezTo>
                    <a:pt x="384" y="799"/>
                    <a:pt x="388" y="799"/>
                    <a:pt x="390" y="799"/>
                  </a:cubicBezTo>
                  <a:cubicBezTo>
                    <a:pt x="390" y="799"/>
                    <a:pt x="391" y="799"/>
                    <a:pt x="391" y="799"/>
                  </a:cubicBezTo>
                  <a:cubicBezTo>
                    <a:pt x="392" y="799"/>
                    <a:pt x="392" y="799"/>
                    <a:pt x="392" y="799"/>
                  </a:cubicBezTo>
                  <a:cubicBezTo>
                    <a:pt x="392" y="799"/>
                    <a:pt x="392" y="799"/>
                    <a:pt x="392" y="798"/>
                  </a:cubicBezTo>
                  <a:cubicBezTo>
                    <a:pt x="393" y="798"/>
                    <a:pt x="393" y="798"/>
                    <a:pt x="394" y="797"/>
                  </a:cubicBezTo>
                  <a:cubicBezTo>
                    <a:pt x="395" y="796"/>
                    <a:pt x="395" y="795"/>
                    <a:pt x="395" y="794"/>
                  </a:cubicBezTo>
                  <a:cubicBezTo>
                    <a:pt x="394" y="793"/>
                    <a:pt x="394" y="792"/>
                    <a:pt x="393" y="792"/>
                  </a:cubicBezTo>
                  <a:cubicBezTo>
                    <a:pt x="384" y="786"/>
                    <a:pt x="384" y="786"/>
                    <a:pt x="384" y="786"/>
                  </a:cubicBezTo>
                  <a:cubicBezTo>
                    <a:pt x="382" y="790"/>
                    <a:pt x="382" y="790"/>
                    <a:pt x="382" y="790"/>
                  </a:cubicBezTo>
                  <a:cubicBezTo>
                    <a:pt x="382" y="793"/>
                    <a:pt x="382" y="793"/>
                    <a:pt x="382" y="793"/>
                  </a:cubicBezTo>
                  <a:cubicBezTo>
                    <a:pt x="411" y="799"/>
                    <a:pt x="411" y="799"/>
                    <a:pt x="411" y="799"/>
                  </a:cubicBezTo>
                  <a:cubicBezTo>
                    <a:pt x="413" y="800"/>
                    <a:pt x="415" y="799"/>
                    <a:pt x="415" y="797"/>
                  </a:cubicBezTo>
                  <a:cubicBezTo>
                    <a:pt x="416" y="795"/>
                    <a:pt x="415" y="793"/>
                    <a:pt x="414" y="792"/>
                  </a:cubicBezTo>
                  <a:cubicBezTo>
                    <a:pt x="409" y="789"/>
                    <a:pt x="409" y="789"/>
                    <a:pt x="409" y="789"/>
                  </a:cubicBezTo>
                  <a:cubicBezTo>
                    <a:pt x="407" y="793"/>
                    <a:pt x="407" y="793"/>
                    <a:pt x="407" y="793"/>
                  </a:cubicBezTo>
                  <a:cubicBezTo>
                    <a:pt x="411" y="795"/>
                    <a:pt x="411" y="795"/>
                    <a:pt x="411" y="795"/>
                  </a:cubicBezTo>
                  <a:cubicBezTo>
                    <a:pt x="407" y="793"/>
                    <a:pt x="407" y="793"/>
                    <a:pt x="407" y="793"/>
                  </a:cubicBezTo>
                  <a:cubicBezTo>
                    <a:pt x="409" y="796"/>
                    <a:pt x="409" y="796"/>
                    <a:pt x="409" y="796"/>
                  </a:cubicBezTo>
                  <a:cubicBezTo>
                    <a:pt x="410" y="796"/>
                    <a:pt x="410" y="795"/>
                    <a:pt x="411" y="795"/>
                  </a:cubicBezTo>
                  <a:cubicBezTo>
                    <a:pt x="407" y="793"/>
                    <a:pt x="407" y="793"/>
                    <a:pt x="407" y="793"/>
                  </a:cubicBezTo>
                  <a:cubicBezTo>
                    <a:pt x="409" y="796"/>
                    <a:pt x="409" y="796"/>
                    <a:pt x="409" y="796"/>
                  </a:cubicBezTo>
                  <a:cubicBezTo>
                    <a:pt x="407" y="793"/>
                    <a:pt x="407" y="793"/>
                    <a:pt x="407" y="793"/>
                  </a:cubicBezTo>
                  <a:cubicBezTo>
                    <a:pt x="408" y="796"/>
                    <a:pt x="408" y="796"/>
                    <a:pt x="408" y="796"/>
                  </a:cubicBezTo>
                  <a:cubicBezTo>
                    <a:pt x="409" y="796"/>
                    <a:pt x="409" y="796"/>
                    <a:pt x="409" y="796"/>
                  </a:cubicBezTo>
                  <a:cubicBezTo>
                    <a:pt x="407" y="793"/>
                    <a:pt x="407" y="793"/>
                    <a:pt x="407" y="793"/>
                  </a:cubicBezTo>
                  <a:cubicBezTo>
                    <a:pt x="408" y="796"/>
                    <a:pt x="408" y="796"/>
                    <a:pt x="408" y="796"/>
                  </a:cubicBezTo>
                  <a:cubicBezTo>
                    <a:pt x="407" y="793"/>
                    <a:pt x="407" y="793"/>
                    <a:pt x="407" y="793"/>
                  </a:cubicBezTo>
                  <a:cubicBezTo>
                    <a:pt x="408" y="797"/>
                    <a:pt x="408" y="797"/>
                    <a:pt x="408" y="797"/>
                  </a:cubicBezTo>
                  <a:cubicBezTo>
                    <a:pt x="408" y="796"/>
                    <a:pt x="408" y="796"/>
                    <a:pt x="408" y="796"/>
                  </a:cubicBezTo>
                  <a:cubicBezTo>
                    <a:pt x="407" y="793"/>
                    <a:pt x="407" y="793"/>
                    <a:pt x="407" y="793"/>
                  </a:cubicBezTo>
                  <a:cubicBezTo>
                    <a:pt x="408" y="797"/>
                    <a:pt x="408" y="797"/>
                    <a:pt x="408" y="797"/>
                  </a:cubicBezTo>
                  <a:cubicBezTo>
                    <a:pt x="408" y="797"/>
                    <a:pt x="408" y="797"/>
                    <a:pt x="408" y="797"/>
                  </a:cubicBezTo>
                  <a:cubicBezTo>
                    <a:pt x="408" y="797"/>
                    <a:pt x="408" y="797"/>
                    <a:pt x="408" y="797"/>
                  </a:cubicBezTo>
                  <a:cubicBezTo>
                    <a:pt x="410" y="797"/>
                    <a:pt x="416" y="797"/>
                    <a:pt x="421" y="797"/>
                  </a:cubicBezTo>
                  <a:cubicBezTo>
                    <a:pt x="423" y="797"/>
                    <a:pt x="426" y="797"/>
                    <a:pt x="428" y="798"/>
                  </a:cubicBezTo>
                  <a:cubicBezTo>
                    <a:pt x="428" y="798"/>
                    <a:pt x="429" y="798"/>
                    <a:pt x="430" y="798"/>
                  </a:cubicBezTo>
                  <a:cubicBezTo>
                    <a:pt x="430" y="798"/>
                    <a:pt x="430" y="798"/>
                    <a:pt x="430" y="798"/>
                  </a:cubicBezTo>
                  <a:cubicBezTo>
                    <a:pt x="431" y="798"/>
                    <a:pt x="431" y="798"/>
                    <a:pt x="431" y="798"/>
                  </a:cubicBezTo>
                  <a:cubicBezTo>
                    <a:pt x="431" y="798"/>
                    <a:pt x="431" y="798"/>
                    <a:pt x="431" y="798"/>
                  </a:cubicBezTo>
                  <a:cubicBezTo>
                    <a:pt x="431" y="794"/>
                    <a:pt x="431" y="794"/>
                    <a:pt x="431" y="794"/>
                  </a:cubicBezTo>
                  <a:cubicBezTo>
                    <a:pt x="431" y="798"/>
                    <a:pt x="431" y="798"/>
                    <a:pt x="431" y="798"/>
                  </a:cubicBezTo>
                  <a:cubicBezTo>
                    <a:pt x="431" y="798"/>
                    <a:pt x="431" y="798"/>
                    <a:pt x="431" y="798"/>
                  </a:cubicBezTo>
                  <a:cubicBezTo>
                    <a:pt x="431" y="794"/>
                    <a:pt x="431" y="794"/>
                    <a:pt x="431" y="794"/>
                  </a:cubicBezTo>
                  <a:cubicBezTo>
                    <a:pt x="431" y="798"/>
                    <a:pt x="431" y="798"/>
                    <a:pt x="431" y="798"/>
                  </a:cubicBezTo>
                  <a:cubicBezTo>
                    <a:pt x="431" y="794"/>
                    <a:pt x="431" y="794"/>
                    <a:pt x="431" y="794"/>
                  </a:cubicBezTo>
                  <a:cubicBezTo>
                    <a:pt x="431" y="798"/>
                    <a:pt x="431" y="798"/>
                    <a:pt x="431" y="798"/>
                  </a:cubicBezTo>
                  <a:cubicBezTo>
                    <a:pt x="431" y="798"/>
                    <a:pt x="431" y="798"/>
                    <a:pt x="431" y="798"/>
                  </a:cubicBezTo>
                  <a:cubicBezTo>
                    <a:pt x="431" y="794"/>
                    <a:pt x="431" y="794"/>
                    <a:pt x="431" y="794"/>
                  </a:cubicBezTo>
                  <a:cubicBezTo>
                    <a:pt x="431" y="798"/>
                    <a:pt x="431" y="798"/>
                    <a:pt x="431" y="798"/>
                  </a:cubicBezTo>
                  <a:cubicBezTo>
                    <a:pt x="431" y="794"/>
                    <a:pt x="431" y="794"/>
                    <a:pt x="431" y="794"/>
                  </a:cubicBezTo>
                  <a:cubicBezTo>
                    <a:pt x="430" y="798"/>
                    <a:pt x="430" y="798"/>
                    <a:pt x="430" y="798"/>
                  </a:cubicBezTo>
                  <a:cubicBezTo>
                    <a:pt x="431" y="798"/>
                    <a:pt x="431" y="798"/>
                    <a:pt x="431" y="798"/>
                  </a:cubicBezTo>
                  <a:cubicBezTo>
                    <a:pt x="431" y="794"/>
                    <a:pt x="431" y="794"/>
                    <a:pt x="431" y="794"/>
                  </a:cubicBezTo>
                  <a:cubicBezTo>
                    <a:pt x="430" y="798"/>
                    <a:pt x="430" y="798"/>
                    <a:pt x="430" y="798"/>
                  </a:cubicBezTo>
                  <a:cubicBezTo>
                    <a:pt x="431" y="794"/>
                    <a:pt x="431" y="794"/>
                    <a:pt x="431" y="794"/>
                  </a:cubicBezTo>
                  <a:cubicBezTo>
                    <a:pt x="429" y="798"/>
                    <a:pt x="429" y="798"/>
                    <a:pt x="429" y="798"/>
                  </a:cubicBezTo>
                  <a:cubicBezTo>
                    <a:pt x="430" y="798"/>
                    <a:pt x="430" y="798"/>
                    <a:pt x="430" y="798"/>
                  </a:cubicBezTo>
                  <a:cubicBezTo>
                    <a:pt x="431" y="794"/>
                    <a:pt x="431" y="794"/>
                    <a:pt x="431" y="794"/>
                  </a:cubicBezTo>
                  <a:cubicBezTo>
                    <a:pt x="429" y="798"/>
                    <a:pt x="429" y="798"/>
                    <a:pt x="429" y="798"/>
                  </a:cubicBezTo>
                  <a:cubicBezTo>
                    <a:pt x="431" y="798"/>
                    <a:pt x="433" y="797"/>
                    <a:pt x="434" y="796"/>
                  </a:cubicBezTo>
                  <a:cubicBezTo>
                    <a:pt x="435" y="794"/>
                    <a:pt x="435" y="792"/>
                    <a:pt x="433" y="791"/>
                  </a:cubicBezTo>
                  <a:cubicBezTo>
                    <a:pt x="429" y="788"/>
                    <a:pt x="429" y="788"/>
                    <a:pt x="429" y="788"/>
                  </a:cubicBezTo>
                  <a:cubicBezTo>
                    <a:pt x="427" y="791"/>
                    <a:pt x="427" y="791"/>
                    <a:pt x="427" y="791"/>
                  </a:cubicBezTo>
                  <a:cubicBezTo>
                    <a:pt x="427" y="795"/>
                    <a:pt x="427" y="795"/>
                    <a:pt x="427" y="795"/>
                  </a:cubicBezTo>
                  <a:cubicBezTo>
                    <a:pt x="449" y="797"/>
                    <a:pt x="449" y="797"/>
                    <a:pt x="449" y="797"/>
                  </a:cubicBezTo>
                  <a:cubicBezTo>
                    <a:pt x="451" y="797"/>
                    <a:pt x="453" y="796"/>
                    <a:pt x="453" y="794"/>
                  </a:cubicBezTo>
                  <a:cubicBezTo>
                    <a:pt x="454" y="793"/>
                    <a:pt x="453" y="791"/>
                    <a:pt x="451" y="790"/>
                  </a:cubicBezTo>
                  <a:cubicBezTo>
                    <a:pt x="447" y="787"/>
                    <a:pt x="447" y="787"/>
                    <a:pt x="447" y="787"/>
                  </a:cubicBezTo>
                  <a:cubicBezTo>
                    <a:pt x="445" y="790"/>
                    <a:pt x="445" y="790"/>
                    <a:pt x="445" y="790"/>
                  </a:cubicBezTo>
                  <a:cubicBezTo>
                    <a:pt x="448" y="792"/>
                    <a:pt x="448" y="792"/>
                    <a:pt x="448" y="792"/>
                  </a:cubicBezTo>
                  <a:cubicBezTo>
                    <a:pt x="445" y="790"/>
                    <a:pt x="445" y="790"/>
                    <a:pt x="445" y="790"/>
                  </a:cubicBezTo>
                  <a:cubicBezTo>
                    <a:pt x="447" y="794"/>
                    <a:pt x="447" y="794"/>
                    <a:pt x="447" y="794"/>
                  </a:cubicBezTo>
                  <a:cubicBezTo>
                    <a:pt x="447" y="793"/>
                    <a:pt x="448" y="793"/>
                    <a:pt x="448" y="792"/>
                  </a:cubicBezTo>
                  <a:cubicBezTo>
                    <a:pt x="445" y="790"/>
                    <a:pt x="445" y="790"/>
                    <a:pt x="445" y="790"/>
                  </a:cubicBezTo>
                  <a:cubicBezTo>
                    <a:pt x="447" y="794"/>
                    <a:pt x="447" y="794"/>
                    <a:pt x="447" y="794"/>
                  </a:cubicBezTo>
                  <a:cubicBezTo>
                    <a:pt x="445" y="790"/>
                    <a:pt x="445" y="790"/>
                    <a:pt x="445" y="790"/>
                  </a:cubicBezTo>
                  <a:cubicBezTo>
                    <a:pt x="446" y="794"/>
                    <a:pt x="446" y="794"/>
                    <a:pt x="446" y="794"/>
                  </a:cubicBezTo>
                  <a:cubicBezTo>
                    <a:pt x="446" y="794"/>
                    <a:pt x="447" y="794"/>
                    <a:pt x="447" y="794"/>
                  </a:cubicBezTo>
                  <a:cubicBezTo>
                    <a:pt x="445" y="790"/>
                    <a:pt x="445" y="790"/>
                    <a:pt x="445" y="790"/>
                  </a:cubicBezTo>
                  <a:cubicBezTo>
                    <a:pt x="446" y="794"/>
                    <a:pt x="446" y="794"/>
                    <a:pt x="446" y="794"/>
                  </a:cubicBezTo>
                  <a:cubicBezTo>
                    <a:pt x="445" y="790"/>
                    <a:pt x="445" y="790"/>
                    <a:pt x="445" y="790"/>
                  </a:cubicBezTo>
                  <a:cubicBezTo>
                    <a:pt x="445" y="794"/>
                    <a:pt x="445" y="794"/>
                    <a:pt x="445" y="794"/>
                  </a:cubicBezTo>
                  <a:cubicBezTo>
                    <a:pt x="445" y="794"/>
                    <a:pt x="445" y="794"/>
                    <a:pt x="446" y="794"/>
                  </a:cubicBezTo>
                  <a:cubicBezTo>
                    <a:pt x="445" y="790"/>
                    <a:pt x="445" y="790"/>
                    <a:pt x="445" y="790"/>
                  </a:cubicBezTo>
                  <a:cubicBezTo>
                    <a:pt x="445" y="794"/>
                    <a:pt x="445" y="794"/>
                    <a:pt x="445" y="794"/>
                  </a:cubicBezTo>
                  <a:cubicBezTo>
                    <a:pt x="445" y="791"/>
                    <a:pt x="445" y="791"/>
                    <a:pt x="445" y="791"/>
                  </a:cubicBezTo>
                  <a:cubicBezTo>
                    <a:pt x="445" y="794"/>
                    <a:pt x="445" y="794"/>
                    <a:pt x="445" y="794"/>
                  </a:cubicBezTo>
                  <a:cubicBezTo>
                    <a:pt x="445" y="794"/>
                    <a:pt x="445" y="794"/>
                    <a:pt x="445" y="794"/>
                  </a:cubicBezTo>
                  <a:cubicBezTo>
                    <a:pt x="445" y="791"/>
                    <a:pt x="445" y="791"/>
                    <a:pt x="445" y="791"/>
                  </a:cubicBezTo>
                  <a:cubicBezTo>
                    <a:pt x="445" y="794"/>
                    <a:pt x="445" y="794"/>
                    <a:pt x="445" y="794"/>
                  </a:cubicBezTo>
                  <a:cubicBezTo>
                    <a:pt x="445" y="794"/>
                    <a:pt x="445" y="794"/>
                    <a:pt x="445" y="794"/>
                  </a:cubicBezTo>
                  <a:cubicBezTo>
                    <a:pt x="445" y="794"/>
                    <a:pt x="445" y="794"/>
                    <a:pt x="445" y="794"/>
                  </a:cubicBezTo>
                  <a:cubicBezTo>
                    <a:pt x="445" y="794"/>
                    <a:pt x="445" y="794"/>
                    <a:pt x="445" y="794"/>
                  </a:cubicBezTo>
                  <a:cubicBezTo>
                    <a:pt x="445" y="794"/>
                    <a:pt x="445" y="794"/>
                    <a:pt x="445" y="794"/>
                  </a:cubicBezTo>
                  <a:cubicBezTo>
                    <a:pt x="445" y="794"/>
                    <a:pt x="445" y="794"/>
                    <a:pt x="445" y="794"/>
                  </a:cubicBezTo>
                  <a:cubicBezTo>
                    <a:pt x="445" y="794"/>
                    <a:pt x="446" y="794"/>
                    <a:pt x="446" y="795"/>
                  </a:cubicBezTo>
                  <a:cubicBezTo>
                    <a:pt x="450" y="795"/>
                    <a:pt x="456" y="796"/>
                    <a:pt x="462" y="797"/>
                  </a:cubicBezTo>
                  <a:cubicBezTo>
                    <a:pt x="465" y="797"/>
                    <a:pt x="469" y="798"/>
                    <a:pt x="471" y="798"/>
                  </a:cubicBezTo>
                  <a:cubicBezTo>
                    <a:pt x="472" y="798"/>
                    <a:pt x="473" y="798"/>
                    <a:pt x="474" y="799"/>
                  </a:cubicBezTo>
                  <a:cubicBezTo>
                    <a:pt x="475" y="799"/>
                    <a:pt x="476" y="799"/>
                    <a:pt x="477" y="799"/>
                  </a:cubicBezTo>
                  <a:cubicBezTo>
                    <a:pt x="477" y="799"/>
                    <a:pt x="477" y="799"/>
                    <a:pt x="478" y="799"/>
                  </a:cubicBezTo>
                  <a:cubicBezTo>
                    <a:pt x="478" y="799"/>
                    <a:pt x="478" y="799"/>
                    <a:pt x="479" y="798"/>
                  </a:cubicBezTo>
                  <a:cubicBezTo>
                    <a:pt x="479" y="798"/>
                    <a:pt x="479" y="798"/>
                    <a:pt x="479" y="798"/>
                  </a:cubicBezTo>
                  <a:cubicBezTo>
                    <a:pt x="480" y="798"/>
                    <a:pt x="480" y="797"/>
                    <a:pt x="481" y="797"/>
                  </a:cubicBezTo>
                  <a:cubicBezTo>
                    <a:pt x="481" y="796"/>
                    <a:pt x="481" y="795"/>
                    <a:pt x="481" y="794"/>
                  </a:cubicBezTo>
                  <a:cubicBezTo>
                    <a:pt x="481" y="793"/>
                    <a:pt x="480" y="792"/>
                    <a:pt x="479" y="791"/>
                  </a:cubicBezTo>
                  <a:cubicBezTo>
                    <a:pt x="473" y="788"/>
                    <a:pt x="473" y="788"/>
                    <a:pt x="473" y="788"/>
                  </a:cubicBezTo>
                  <a:cubicBezTo>
                    <a:pt x="471" y="791"/>
                    <a:pt x="471" y="791"/>
                    <a:pt x="471" y="791"/>
                  </a:cubicBezTo>
                  <a:cubicBezTo>
                    <a:pt x="471" y="795"/>
                    <a:pt x="471" y="795"/>
                    <a:pt x="471" y="795"/>
                  </a:cubicBezTo>
                  <a:cubicBezTo>
                    <a:pt x="502" y="799"/>
                    <a:pt x="502" y="799"/>
                    <a:pt x="502" y="799"/>
                  </a:cubicBezTo>
                  <a:cubicBezTo>
                    <a:pt x="504" y="799"/>
                    <a:pt x="505" y="798"/>
                    <a:pt x="506" y="796"/>
                  </a:cubicBezTo>
                  <a:cubicBezTo>
                    <a:pt x="507" y="794"/>
                    <a:pt x="506" y="792"/>
                    <a:pt x="504" y="792"/>
                  </a:cubicBezTo>
                  <a:cubicBezTo>
                    <a:pt x="496" y="786"/>
                    <a:pt x="496" y="786"/>
                    <a:pt x="496" y="786"/>
                  </a:cubicBezTo>
                  <a:cubicBezTo>
                    <a:pt x="494" y="790"/>
                    <a:pt x="494" y="790"/>
                    <a:pt x="494" y="790"/>
                  </a:cubicBezTo>
                  <a:cubicBezTo>
                    <a:pt x="494" y="794"/>
                    <a:pt x="494" y="794"/>
                    <a:pt x="494" y="794"/>
                  </a:cubicBezTo>
                  <a:cubicBezTo>
                    <a:pt x="530" y="798"/>
                    <a:pt x="530" y="798"/>
                    <a:pt x="530" y="798"/>
                  </a:cubicBezTo>
                  <a:cubicBezTo>
                    <a:pt x="532" y="798"/>
                    <a:pt x="534" y="797"/>
                    <a:pt x="534" y="795"/>
                  </a:cubicBezTo>
                  <a:cubicBezTo>
                    <a:pt x="535" y="793"/>
                    <a:pt x="534" y="791"/>
                    <a:pt x="533" y="790"/>
                  </a:cubicBezTo>
                  <a:cubicBezTo>
                    <a:pt x="528" y="787"/>
                    <a:pt x="528" y="787"/>
                    <a:pt x="528" y="787"/>
                  </a:cubicBezTo>
                  <a:cubicBezTo>
                    <a:pt x="526" y="791"/>
                    <a:pt x="526" y="791"/>
                    <a:pt x="526" y="791"/>
                  </a:cubicBezTo>
                  <a:cubicBezTo>
                    <a:pt x="526" y="795"/>
                    <a:pt x="526" y="795"/>
                    <a:pt x="526" y="795"/>
                  </a:cubicBezTo>
                  <a:cubicBezTo>
                    <a:pt x="562" y="798"/>
                    <a:pt x="562" y="798"/>
                    <a:pt x="562" y="798"/>
                  </a:cubicBezTo>
                  <a:cubicBezTo>
                    <a:pt x="564" y="798"/>
                    <a:pt x="566" y="797"/>
                    <a:pt x="566" y="796"/>
                  </a:cubicBezTo>
                  <a:cubicBezTo>
                    <a:pt x="567" y="794"/>
                    <a:pt x="566" y="792"/>
                    <a:pt x="565" y="791"/>
                  </a:cubicBezTo>
                  <a:cubicBezTo>
                    <a:pt x="560" y="788"/>
                    <a:pt x="560" y="788"/>
                    <a:pt x="560" y="788"/>
                  </a:cubicBezTo>
                  <a:cubicBezTo>
                    <a:pt x="558" y="792"/>
                    <a:pt x="558" y="792"/>
                    <a:pt x="558" y="792"/>
                  </a:cubicBezTo>
                  <a:cubicBezTo>
                    <a:pt x="562" y="794"/>
                    <a:pt x="562" y="794"/>
                    <a:pt x="562" y="794"/>
                  </a:cubicBezTo>
                  <a:cubicBezTo>
                    <a:pt x="559" y="792"/>
                    <a:pt x="559" y="792"/>
                    <a:pt x="559" y="792"/>
                  </a:cubicBezTo>
                  <a:cubicBezTo>
                    <a:pt x="560" y="795"/>
                    <a:pt x="560" y="795"/>
                    <a:pt x="560" y="795"/>
                  </a:cubicBezTo>
                  <a:cubicBezTo>
                    <a:pt x="561" y="795"/>
                    <a:pt x="561" y="795"/>
                    <a:pt x="562" y="794"/>
                  </a:cubicBezTo>
                  <a:cubicBezTo>
                    <a:pt x="559" y="792"/>
                    <a:pt x="559" y="792"/>
                    <a:pt x="559" y="792"/>
                  </a:cubicBezTo>
                  <a:cubicBezTo>
                    <a:pt x="560" y="795"/>
                    <a:pt x="560" y="795"/>
                    <a:pt x="560" y="795"/>
                  </a:cubicBezTo>
                  <a:cubicBezTo>
                    <a:pt x="559" y="792"/>
                    <a:pt x="559" y="792"/>
                    <a:pt x="559" y="792"/>
                  </a:cubicBezTo>
                  <a:cubicBezTo>
                    <a:pt x="559" y="795"/>
                    <a:pt x="559" y="795"/>
                    <a:pt x="559" y="795"/>
                  </a:cubicBezTo>
                  <a:cubicBezTo>
                    <a:pt x="559" y="795"/>
                    <a:pt x="560" y="795"/>
                    <a:pt x="560" y="795"/>
                  </a:cubicBezTo>
                  <a:cubicBezTo>
                    <a:pt x="559" y="792"/>
                    <a:pt x="559" y="792"/>
                    <a:pt x="559" y="792"/>
                  </a:cubicBezTo>
                  <a:cubicBezTo>
                    <a:pt x="559" y="795"/>
                    <a:pt x="559" y="795"/>
                    <a:pt x="559" y="795"/>
                  </a:cubicBezTo>
                  <a:cubicBezTo>
                    <a:pt x="559" y="794"/>
                    <a:pt x="559" y="794"/>
                    <a:pt x="559" y="794"/>
                  </a:cubicBezTo>
                  <a:cubicBezTo>
                    <a:pt x="559" y="795"/>
                    <a:pt x="559" y="795"/>
                    <a:pt x="559" y="795"/>
                  </a:cubicBezTo>
                  <a:cubicBezTo>
                    <a:pt x="559" y="795"/>
                    <a:pt x="559" y="795"/>
                    <a:pt x="559" y="795"/>
                  </a:cubicBezTo>
                  <a:cubicBezTo>
                    <a:pt x="559" y="794"/>
                    <a:pt x="559" y="794"/>
                    <a:pt x="559" y="794"/>
                  </a:cubicBezTo>
                  <a:cubicBezTo>
                    <a:pt x="559" y="795"/>
                    <a:pt x="559" y="795"/>
                    <a:pt x="559" y="795"/>
                  </a:cubicBezTo>
                  <a:cubicBezTo>
                    <a:pt x="560" y="795"/>
                    <a:pt x="560" y="795"/>
                    <a:pt x="560" y="795"/>
                  </a:cubicBezTo>
                  <a:cubicBezTo>
                    <a:pt x="561" y="795"/>
                    <a:pt x="563" y="796"/>
                    <a:pt x="566" y="796"/>
                  </a:cubicBezTo>
                  <a:cubicBezTo>
                    <a:pt x="571" y="796"/>
                    <a:pt x="576" y="796"/>
                    <a:pt x="581" y="797"/>
                  </a:cubicBezTo>
                  <a:cubicBezTo>
                    <a:pt x="586" y="797"/>
                    <a:pt x="590" y="797"/>
                    <a:pt x="592" y="797"/>
                  </a:cubicBezTo>
                  <a:cubicBezTo>
                    <a:pt x="593" y="797"/>
                    <a:pt x="593" y="797"/>
                    <a:pt x="593" y="797"/>
                  </a:cubicBezTo>
                  <a:cubicBezTo>
                    <a:pt x="593" y="797"/>
                    <a:pt x="593" y="797"/>
                    <a:pt x="593" y="797"/>
                  </a:cubicBezTo>
                  <a:cubicBezTo>
                    <a:pt x="594" y="797"/>
                    <a:pt x="594" y="797"/>
                    <a:pt x="594" y="797"/>
                  </a:cubicBezTo>
                  <a:cubicBezTo>
                    <a:pt x="594" y="797"/>
                    <a:pt x="595" y="797"/>
                    <a:pt x="596" y="796"/>
                  </a:cubicBezTo>
                  <a:cubicBezTo>
                    <a:pt x="596" y="795"/>
                    <a:pt x="597" y="794"/>
                    <a:pt x="596" y="793"/>
                  </a:cubicBezTo>
                  <a:cubicBezTo>
                    <a:pt x="596" y="792"/>
                    <a:pt x="595" y="791"/>
                    <a:pt x="595" y="790"/>
                  </a:cubicBezTo>
                  <a:cubicBezTo>
                    <a:pt x="588" y="786"/>
                    <a:pt x="588" y="786"/>
                    <a:pt x="588" y="786"/>
                  </a:cubicBezTo>
                  <a:cubicBezTo>
                    <a:pt x="586" y="790"/>
                    <a:pt x="586" y="790"/>
                    <a:pt x="586" y="790"/>
                  </a:cubicBezTo>
                  <a:cubicBezTo>
                    <a:pt x="590" y="792"/>
                    <a:pt x="590" y="792"/>
                    <a:pt x="590" y="792"/>
                  </a:cubicBezTo>
                  <a:cubicBezTo>
                    <a:pt x="587" y="790"/>
                    <a:pt x="587" y="790"/>
                    <a:pt x="587" y="790"/>
                  </a:cubicBezTo>
                  <a:cubicBezTo>
                    <a:pt x="588" y="793"/>
                    <a:pt x="588" y="793"/>
                    <a:pt x="588" y="793"/>
                  </a:cubicBezTo>
                  <a:cubicBezTo>
                    <a:pt x="588" y="793"/>
                    <a:pt x="589" y="793"/>
                    <a:pt x="590" y="792"/>
                  </a:cubicBezTo>
                  <a:cubicBezTo>
                    <a:pt x="587" y="790"/>
                    <a:pt x="587" y="790"/>
                    <a:pt x="587" y="790"/>
                  </a:cubicBezTo>
                  <a:cubicBezTo>
                    <a:pt x="588" y="793"/>
                    <a:pt x="588" y="793"/>
                    <a:pt x="588" y="793"/>
                  </a:cubicBezTo>
                  <a:cubicBezTo>
                    <a:pt x="587" y="790"/>
                    <a:pt x="587" y="790"/>
                    <a:pt x="587" y="790"/>
                  </a:cubicBezTo>
                  <a:cubicBezTo>
                    <a:pt x="587" y="794"/>
                    <a:pt x="587" y="794"/>
                    <a:pt x="587" y="794"/>
                  </a:cubicBezTo>
                  <a:cubicBezTo>
                    <a:pt x="587" y="793"/>
                    <a:pt x="587" y="794"/>
                    <a:pt x="588" y="793"/>
                  </a:cubicBezTo>
                  <a:cubicBezTo>
                    <a:pt x="587" y="790"/>
                    <a:pt x="587" y="790"/>
                    <a:pt x="587" y="790"/>
                  </a:cubicBezTo>
                  <a:cubicBezTo>
                    <a:pt x="587" y="794"/>
                    <a:pt x="587" y="794"/>
                    <a:pt x="587" y="794"/>
                  </a:cubicBezTo>
                  <a:cubicBezTo>
                    <a:pt x="587" y="791"/>
                    <a:pt x="587" y="791"/>
                    <a:pt x="587" y="791"/>
                  </a:cubicBezTo>
                  <a:cubicBezTo>
                    <a:pt x="587" y="794"/>
                    <a:pt x="587" y="794"/>
                    <a:pt x="587" y="794"/>
                  </a:cubicBezTo>
                  <a:cubicBezTo>
                    <a:pt x="587" y="794"/>
                    <a:pt x="587" y="794"/>
                    <a:pt x="587" y="794"/>
                  </a:cubicBezTo>
                  <a:cubicBezTo>
                    <a:pt x="587" y="791"/>
                    <a:pt x="587" y="791"/>
                    <a:pt x="587" y="791"/>
                  </a:cubicBezTo>
                  <a:cubicBezTo>
                    <a:pt x="587" y="794"/>
                    <a:pt x="587" y="794"/>
                    <a:pt x="587" y="794"/>
                  </a:cubicBezTo>
                  <a:cubicBezTo>
                    <a:pt x="587" y="794"/>
                    <a:pt x="587" y="794"/>
                    <a:pt x="587" y="794"/>
                  </a:cubicBezTo>
                  <a:cubicBezTo>
                    <a:pt x="588" y="794"/>
                    <a:pt x="590" y="794"/>
                    <a:pt x="593" y="794"/>
                  </a:cubicBezTo>
                  <a:cubicBezTo>
                    <a:pt x="597" y="795"/>
                    <a:pt x="602" y="796"/>
                    <a:pt x="607" y="797"/>
                  </a:cubicBezTo>
                  <a:cubicBezTo>
                    <a:pt x="609" y="797"/>
                    <a:pt x="611" y="798"/>
                    <a:pt x="613" y="798"/>
                  </a:cubicBezTo>
                  <a:cubicBezTo>
                    <a:pt x="614" y="798"/>
                    <a:pt x="615" y="798"/>
                    <a:pt x="615" y="798"/>
                  </a:cubicBezTo>
                  <a:cubicBezTo>
                    <a:pt x="616" y="798"/>
                    <a:pt x="616" y="798"/>
                    <a:pt x="617" y="798"/>
                  </a:cubicBezTo>
                  <a:cubicBezTo>
                    <a:pt x="617" y="798"/>
                    <a:pt x="617" y="798"/>
                    <a:pt x="618" y="798"/>
                  </a:cubicBezTo>
                  <a:cubicBezTo>
                    <a:pt x="618" y="798"/>
                    <a:pt x="618" y="798"/>
                    <a:pt x="619" y="798"/>
                  </a:cubicBezTo>
                  <a:cubicBezTo>
                    <a:pt x="619" y="798"/>
                    <a:pt x="620" y="798"/>
                    <a:pt x="620" y="796"/>
                  </a:cubicBezTo>
                  <a:cubicBezTo>
                    <a:pt x="621" y="796"/>
                    <a:pt x="621" y="795"/>
                    <a:pt x="621" y="794"/>
                  </a:cubicBezTo>
                  <a:cubicBezTo>
                    <a:pt x="621" y="792"/>
                    <a:pt x="620" y="792"/>
                    <a:pt x="619" y="791"/>
                  </a:cubicBezTo>
                  <a:cubicBezTo>
                    <a:pt x="616" y="789"/>
                    <a:pt x="616" y="789"/>
                    <a:pt x="616" y="789"/>
                  </a:cubicBezTo>
                  <a:cubicBezTo>
                    <a:pt x="614" y="793"/>
                    <a:pt x="614" y="793"/>
                    <a:pt x="614" y="793"/>
                  </a:cubicBezTo>
                  <a:cubicBezTo>
                    <a:pt x="618" y="795"/>
                    <a:pt x="618" y="795"/>
                    <a:pt x="618" y="795"/>
                  </a:cubicBezTo>
                  <a:cubicBezTo>
                    <a:pt x="614" y="793"/>
                    <a:pt x="614" y="793"/>
                    <a:pt x="614" y="793"/>
                  </a:cubicBezTo>
                  <a:cubicBezTo>
                    <a:pt x="616" y="796"/>
                    <a:pt x="616" y="796"/>
                    <a:pt x="616" y="796"/>
                  </a:cubicBezTo>
                  <a:cubicBezTo>
                    <a:pt x="617" y="796"/>
                    <a:pt x="617" y="796"/>
                    <a:pt x="618" y="795"/>
                  </a:cubicBezTo>
                  <a:cubicBezTo>
                    <a:pt x="614" y="793"/>
                    <a:pt x="614" y="793"/>
                    <a:pt x="614" y="793"/>
                  </a:cubicBezTo>
                  <a:cubicBezTo>
                    <a:pt x="616" y="796"/>
                    <a:pt x="616" y="796"/>
                    <a:pt x="616" y="796"/>
                  </a:cubicBezTo>
                  <a:cubicBezTo>
                    <a:pt x="614" y="793"/>
                    <a:pt x="614" y="793"/>
                    <a:pt x="614" y="793"/>
                  </a:cubicBezTo>
                  <a:cubicBezTo>
                    <a:pt x="615" y="796"/>
                    <a:pt x="615" y="796"/>
                    <a:pt x="615" y="796"/>
                  </a:cubicBezTo>
                  <a:cubicBezTo>
                    <a:pt x="615" y="796"/>
                    <a:pt x="616" y="796"/>
                    <a:pt x="616" y="796"/>
                  </a:cubicBezTo>
                  <a:cubicBezTo>
                    <a:pt x="614" y="793"/>
                    <a:pt x="614" y="793"/>
                    <a:pt x="614" y="793"/>
                  </a:cubicBezTo>
                  <a:cubicBezTo>
                    <a:pt x="615" y="796"/>
                    <a:pt x="615" y="796"/>
                    <a:pt x="615" y="796"/>
                  </a:cubicBezTo>
                  <a:cubicBezTo>
                    <a:pt x="615" y="794"/>
                    <a:pt x="615" y="794"/>
                    <a:pt x="615" y="794"/>
                  </a:cubicBezTo>
                  <a:cubicBezTo>
                    <a:pt x="615" y="797"/>
                    <a:pt x="615" y="797"/>
                    <a:pt x="615" y="797"/>
                  </a:cubicBezTo>
                  <a:cubicBezTo>
                    <a:pt x="615" y="796"/>
                    <a:pt x="615" y="796"/>
                    <a:pt x="615" y="796"/>
                  </a:cubicBezTo>
                  <a:cubicBezTo>
                    <a:pt x="615" y="794"/>
                    <a:pt x="615" y="794"/>
                    <a:pt x="615" y="794"/>
                  </a:cubicBezTo>
                  <a:cubicBezTo>
                    <a:pt x="615" y="797"/>
                    <a:pt x="615" y="797"/>
                    <a:pt x="615" y="797"/>
                  </a:cubicBezTo>
                  <a:cubicBezTo>
                    <a:pt x="615" y="797"/>
                    <a:pt x="615" y="796"/>
                    <a:pt x="616" y="796"/>
                  </a:cubicBezTo>
                  <a:cubicBezTo>
                    <a:pt x="618" y="796"/>
                    <a:pt x="623" y="796"/>
                    <a:pt x="627" y="796"/>
                  </a:cubicBezTo>
                  <a:cubicBezTo>
                    <a:pt x="629" y="796"/>
                    <a:pt x="631" y="796"/>
                    <a:pt x="633" y="796"/>
                  </a:cubicBezTo>
                  <a:cubicBezTo>
                    <a:pt x="634" y="796"/>
                    <a:pt x="634" y="796"/>
                    <a:pt x="635" y="796"/>
                  </a:cubicBezTo>
                  <a:cubicBezTo>
                    <a:pt x="636" y="796"/>
                    <a:pt x="636" y="796"/>
                    <a:pt x="636" y="796"/>
                  </a:cubicBezTo>
                  <a:cubicBezTo>
                    <a:pt x="636" y="796"/>
                    <a:pt x="636" y="796"/>
                    <a:pt x="636" y="796"/>
                  </a:cubicBezTo>
                  <a:cubicBezTo>
                    <a:pt x="637" y="796"/>
                    <a:pt x="637" y="796"/>
                    <a:pt x="637" y="796"/>
                  </a:cubicBezTo>
                  <a:cubicBezTo>
                    <a:pt x="637" y="795"/>
                    <a:pt x="638" y="795"/>
                    <a:pt x="638" y="794"/>
                  </a:cubicBezTo>
                  <a:cubicBezTo>
                    <a:pt x="640" y="792"/>
                    <a:pt x="639" y="790"/>
                    <a:pt x="637" y="789"/>
                  </a:cubicBezTo>
                  <a:cubicBezTo>
                    <a:pt x="634" y="787"/>
                    <a:pt x="634" y="787"/>
                    <a:pt x="634" y="787"/>
                  </a:cubicBezTo>
                  <a:cubicBezTo>
                    <a:pt x="631" y="790"/>
                    <a:pt x="631" y="790"/>
                    <a:pt x="631" y="790"/>
                  </a:cubicBezTo>
                  <a:cubicBezTo>
                    <a:pt x="635" y="792"/>
                    <a:pt x="635" y="792"/>
                    <a:pt x="635" y="792"/>
                  </a:cubicBezTo>
                  <a:cubicBezTo>
                    <a:pt x="632" y="790"/>
                    <a:pt x="632" y="790"/>
                    <a:pt x="632" y="790"/>
                  </a:cubicBezTo>
                  <a:cubicBezTo>
                    <a:pt x="633" y="794"/>
                    <a:pt x="633" y="794"/>
                    <a:pt x="633" y="794"/>
                  </a:cubicBezTo>
                  <a:cubicBezTo>
                    <a:pt x="633" y="793"/>
                    <a:pt x="634" y="793"/>
                    <a:pt x="635" y="792"/>
                  </a:cubicBezTo>
                  <a:cubicBezTo>
                    <a:pt x="632" y="790"/>
                    <a:pt x="632" y="790"/>
                    <a:pt x="632" y="790"/>
                  </a:cubicBezTo>
                  <a:cubicBezTo>
                    <a:pt x="633" y="794"/>
                    <a:pt x="633" y="794"/>
                    <a:pt x="633" y="794"/>
                  </a:cubicBezTo>
                  <a:cubicBezTo>
                    <a:pt x="632" y="791"/>
                    <a:pt x="632" y="791"/>
                    <a:pt x="632" y="791"/>
                  </a:cubicBezTo>
                  <a:cubicBezTo>
                    <a:pt x="632" y="794"/>
                    <a:pt x="632" y="794"/>
                    <a:pt x="632" y="794"/>
                  </a:cubicBezTo>
                  <a:cubicBezTo>
                    <a:pt x="632" y="794"/>
                    <a:pt x="632" y="794"/>
                    <a:pt x="633" y="794"/>
                  </a:cubicBezTo>
                  <a:cubicBezTo>
                    <a:pt x="632" y="791"/>
                    <a:pt x="632" y="791"/>
                    <a:pt x="632" y="791"/>
                  </a:cubicBezTo>
                  <a:cubicBezTo>
                    <a:pt x="632" y="794"/>
                    <a:pt x="632" y="794"/>
                    <a:pt x="632" y="794"/>
                  </a:cubicBezTo>
                  <a:cubicBezTo>
                    <a:pt x="632" y="793"/>
                    <a:pt x="632" y="793"/>
                    <a:pt x="632" y="793"/>
                  </a:cubicBezTo>
                  <a:cubicBezTo>
                    <a:pt x="632" y="794"/>
                    <a:pt x="632" y="794"/>
                    <a:pt x="632" y="794"/>
                  </a:cubicBezTo>
                  <a:cubicBezTo>
                    <a:pt x="632" y="794"/>
                    <a:pt x="632" y="794"/>
                    <a:pt x="632" y="794"/>
                  </a:cubicBezTo>
                  <a:cubicBezTo>
                    <a:pt x="632" y="793"/>
                    <a:pt x="632" y="793"/>
                    <a:pt x="632" y="793"/>
                  </a:cubicBezTo>
                  <a:cubicBezTo>
                    <a:pt x="632" y="794"/>
                    <a:pt x="632" y="794"/>
                    <a:pt x="632" y="794"/>
                  </a:cubicBezTo>
                  <a:cubicBezTo>
                    <a:pt x="632" y="794"/>
                    <a:pt x="632" y="794"/>
                    <a:pt x="632" y="794"/>
                  </a:cubicBezTo>
                  <a:cubicBezTo>
                    <a:pt x="632" y="794"/>
                    <a:pt x="633" y="794"/>
                    <a:pt x="634" y="794"/>
                  </a:cubicBezTo>
                  <a:cubicBezTo>
                    <a:pt x="638" y="794"/>
                    <a:pt x="644" y="795"/>
                    <a:pt x="649" y="796"/>
                  </a:cubicBezTo>
                  <a:cubicBezTo>
                    <a:pt x="652" y="796"/>
                    <a:pt x="655" y="797"/>
                    <a:pt x="657" y="797"/>
                  </a:cubicBezTo>
                  <a:cubicBezTo>
                    <a:pt x="658" y="797"/>
                    <a:pt x="659" y="797"/>
                    <a:pt x="660" y="798"/>
                  </a:cubicBezTo>
                  <a:cubicBezTo>
                    <a:pt x="661" y="798"/>
                    <a:pt x="661" y="798"/>
                    <a:pt x="662" y="798"/>
                  </a:cubicBezTo>
                  <a:cubicBezTo>
                    <a:pt x="662" y="798"/>
                    <a:pt x="662" y="798"/>
                    <a:pt x="662" y="798"/>
                  </a:cubicBezTo>
                  <a:cubicBezTo>
                    <a:pt x="662" y="798"/>
                    <a:pt x="663" y="798"/>
                    <a:pt x="663" y="797"/>
                  </a:cubicBezTo>
                  <a:cubicBezTo>
                    <a:pt x="663" y="797"/>
                    <a:pt x="664" y="797"/>
                    <a:pt x="665" y="796"/>
                  </a:cubicBezTo>
                  <a:cubicBezTo>
                    <a:pt x="666" y="795"/>
                    <a:pt x="666" y="794"/>
                    <a:pt x="666" y="793"/>
                  </a:cubicBezTo>
                  <a:cubicBezTo>
                    <a:pt x="665" y="792"/>
                    <a:pt x="665" y="791"/>
                    <a:pt x="664" y="790"/>
                  </a:cubicBezTo>
                  <a:cubicBezTo>
                    <a:pt x="662" y="789"/>
                    <a:pt x="662" y="789"/>
                    <a:pt x="662" y="789"/>
                  </a:cubicBezTo>
                  <a:cubicBezTo>
                    <a:pt x="660" y="793"/>
                    <a:pt x="660" y="793"/>
                    <a:pt x="660" y="793"/>
                  </a:cubicBezTo>
                  <a:cubicBezTo>
                    <a:pt x="663" y="795"/>
                    <a:pt x="663" y="795"/>
                    <a:pt x="663" y="795"/>
                  </a:cubicBezTo>
                  <a:cubicBezTo>
                    <a:pt x="660" y="793"/>
                    <a:pt x="660" y="793"/>
                    <a:pt x="660" y="793"/>
                  </a:cubicBezTo>
                  <a:cubicBezTo>
                    <a:pt x="662" y="796"/>
                    <a:pt x="662" y="796"/>
                    <a:pt x="662" y="796"/>
                  </a:cubicBezTo>
                  <a:cubicBezTo>
                    <a:pt x="663" y="796"/>
                    <a:pt x="663" y="795"/>
                    <a:pt x="663" y="795"/>
                  </a:cubicBezTo>
                  <a:cubicBezTo>
                    <a:pt x="660" y="793"/>
                    <a:pt x="660" y="793"/>
                    <a:pt x="660" y="793"/>
                  </a:cubicBezTo>
                  <a:cubicBezTo>
                    <a:pt x="662" y="796"/>
                    <a:pt x="662" y="796"/>
                    <a:pt x="662" y="796"/>
                  </a:cubicBezTo>
                  <a:cubicBezTo>
                    <a:pt x="660" y="793"/>
                    <a:pt x="660" y="793"/>
                    <a:pt x="660" y="793"/>
                  </a:cubicBezTo>
                  <a:cubicBezTo>
                    <a:pt x="661" y="796"/>
                    <a:pt x="661" y="796"/>
                    <a:pt x="661" y="796"/>
                  </a:cubicBezTo>
                  <a:cubicBezTo>
                    <a:pt x="662" y="796"/>
                    <a:pt x="662" y="796"/>
                    <a:pt x="662" y="796"/>
                  </a:cubicBezTo>
                  <a:cubicBezTo>
                    <a:pt x="660" y="793"/>
                    <a:pt x="660" y="793"/>
                    <a:pt x="660" y="793"/>
                  </a:cubicBezTo>
                  <a:cubicBezTo>
                    <a:pt x="661" y="796"/>
                    <a:pt x="661" y="796"/>
                    <a:pt x="661" y="796"/>
                  </a:cubicBezTo>
                  <a:cubicBezTo>
                    <a:pt x="660" y="793"/>
                    <a:pt x="660" y="793"/>
                    <a:pt x="660" y="793"/>
                  </a:cubicBezTo>
                  <a:cubicBezTo>
                    <a:pt x="661" y="797"/>
                    <a:pt x="661" y="797"/>
                    <a:pt x="661" y="797"/>
                  </a:cubicBezTo>
                  <a:cubicBezTo>
                    <a:pt x="661" y="797"/>
                    <a:pt x="661" y="797"/>
                    <a:pt x="661" y="796"/>
                  </a:cubicBezTo>
                  <a:cubicBezTo>
                    <a:pt x="660" y="793"/>
                    <a:pt x="660" y="793"/>
                    <a:pt x="660" y="793"/>
                  </a:cubicBezTo>
                  <a:cubicBezTo>
                    <a:pt x="661" y="797"/>
                    <a:pt x="661" y="797"/>
                    <a:pt x="661" y="797"/>
                  </a:cubicBezTo>
                  <a:cubicBezTo>
                    <a:pt x="660" y="793"/>
                    <a:pt x="660" y="793"/>
                    <a:pt x="660" y="793"/>
                  </a:cubicBezTo>
                  <a:cubicBezTo>
                    <a:pt x="660" y="797"/>
                    <a:pt x="660" y="797"/>
                    <a:pt x="660" y="797"/>
                  </a:cubicBezTo>
                  <a:cubicBezTo>
                    <a:pt x="661" y="797"/>
                    <a:pt x="661" y="797"/>
                    <a:pt x="661" y="797"/>
                  </a:cubicBezTo>
                  <a:cubicBezTo>
                    <a:pt x="660" y="793"/>
                    <a:pt x="660" y="793"/>
                    <a:pt x="660" y="793"/>
                  </a:cubicBezTo>
                  <a:cubicBezTo>
                    <a:pt x="660" y="797"/>
                    <a:pt x="660" y="797"/>
                    <a:pt x="660" y="797"/>
                  </a:cubicBezTo>
                  <a:cubicBezTo>
                    <a:pt x="660" y="794"/>
                    <a:pt x="660" y="794"/>
                    <a:pt x="660" y="794"/>
                  </a:cubicBezTo>
                  <a:cubicBezTo>
                    <a:pt x="660" y="797"/>
                    <a:pt x="660" y="797"/>
                    <a:pt x="660" y="797"/>
                  </a:cubicBezTo>
                  <a:cubicBezTo>
                    <a:pt x="660" y="797"/>
                    <a:pt x="660" y="797"/>
                    <a:pt x="660" y="797"/>
                  </a:cubicBezTo>
                  <a:cubicBezTo>
                    <a:pt x="660" y="794"/>
                    <a:pt x="660" y="794"/>
                    <a:pt x="660" y="794"/>
                  </a:cubicBezTo>
                  <a:cubicBezTo>
                    <a:pt x="660" y="797"/>
                    <a:pt x="660" y="797"/>
                    <a:pt x="660" y="797"/>
                  </a:cubicBezTo>
                  <a:cubicBezTo>
                    <a:pt x="660" y="797"/>
                    <a:pt x="661" y="797"/>
                    <a:pt x="661" y="797"/>
                  </a:cubicBezTo>
                  <a:cubicBezTo>
                    <a:pt x="666" y="797"/>
                    <a:pt x="682" y="797"/>
                    <a:pt x="687" y="797"/>
                  </a:cubicBezTo>
                  <a:cubicBezTo>
                    <a:pt x="688" y="797"/>
                    <a:pt x="688" y="797"/>
                    <a:pt x="689" y="797"/>
                  </a:cubicBezTo>
                  <a:cubicBezTo>
                    <a:pt x="689" y="797"/>
                    <a:pt x="689" y="797"/>
                    <a:pt x="689" y="797"/>
                  </a:cubicBezTo>
                  <a:cubicBezTo>
                    <a:pt x="690" y="797"/>
                    <a:pt x="690" y="797"/>
                    <a:pt x="690" y="797"/>
                  </a:cubicBezTo>
                  <a:cubicBezTo>
                    <a:pt x="690" y="797"/>
                    <a:pt x="690" y="797"/>
                    <a:pt x="690" y="797"/>
                  </a:cubicBezTo>
                  <a:cubicBezTo>
                    <a:pt x="691" y="797"/>
                    <a:pt x="691" y="797"/>
                    <a:pt x="692" y="795"/>
                  </a:cubicBezTo>
                  <a:cubicBezTo>
                    <a:pt x="693" y="795"/>
                    <a:pt x="693" y="794"/>
                    <a:pt x="693" y="793"/>
                  </a:cubicBezTo>
                  <a:cubicBezTo>
                    <a:pt x="692" y="792"/>
                    <a:pt x="692" y="791"/>
                    <a:pt x="691" y="790"/>
                  </a:cubicBezTo>
                  <a:cubicBezTo>
                    <a:pt x="686" y="787"/>
                    <a:pt x="686" y="787"/>
                    <a:pt x="686" y="787"/>
                  </a:cubicBezTo>
                  <a:cubicBezTo>
                    <a:pt x="684" y="791"/>
                    <a:pt x="684" y="791"/>
                    <a:pt x="684" y="791"/>
                  </a:cubicBezTo>
                  <a:cubicBezTo>
                    <a:pt x="688" y="793"/>
                    <a:pt x="688" y="793"/>
                    <a:pt x="688" y="793"/>
                  </a:cubicBezTo>
                  <a:cubicBezTo>
                    <a:pt x="684" y="791"/>
                    <a:pt x="684" y="791"/>
                    <a:pt x="684" y="791"/>
                  </a:cubicBezTo>
                  <a:cubicBezTo>
                    <a:pt x="686" y="794"/>
                    <a:pt x="686" y="794"/>
                    <a:pt x="686" y="794"/>
                  </a:cubicBezTo>
                  <a:cubicBezTo>
                    <a:pt x="686" y="794"/>
                    <a:pt x="687" y="794"/>
                    <a:pt x="688" y="793"/>
                  </a:cubicBezTo>
                  <a:cubicBezTo>
                    <a:pt x="684" y="791"/>
                    <a:pt x="684" y="791"/>
                    <a:pt x="684" y="791"/>
                  </a:cubicBezTo>
                  <a:cubicBezTo>
                    <a:pt x="686" y="794"/>
                    <a:pt x="686" y="794"/>
                    <a:pt x="686" y="794"/>
                  </a:cubicBezTo>
                  <a:cubicBezTo>
                    <a:pt x="685" y="791"/>
                    <a:pt x="685" y="791"/>
                    <a:pt x="685" y="791"/>
                  </a:cubicBezTo>
                  <a:cubicBezTo>
                    <a:pt x="685" y="794"/>
                    <a:pt x="685" y="794"/>
                    <a:pt x="685" y="794"/>
                  </a:cubicBezTo>
                  <a:cubicBezTo>
                    <a:pt x="685" y="794"/>
                    <a:pt x="685" y="794"/>
                    <a:pt x="686" y="794"/>
                  </a:cubicBezTo>
                  <a:cubicBezTo>
                    <a:pt x="685" y="791"/>
                    <a:pt x="685" y="791"/>
                    <a:pt x="685" y="791"/>
                  </a:cubicBezTo>
                  <a:cubicBezTo>
                    <a:pt x="685" y="794"/>
                    <a:pt x="685" y="794"/>
                    <a:pt x="685" y="794"/>
                  </a:cubicBezTo>
                  <a:cubicBezTo>
                    <a:pt x="685" y="792"/>
                    <a:pt x="685" y="792"/>
                    <a:pt x="685" y="792"/>
                  </a:cubicBezTo>
                  <a:cubicBezTo>
                    <a:pt x="685" y="794"/>
                    <a:pt x="685" y="794"/>
                    <a:pt x="685" y="794"/>
                  </a:cubicBezTo>
                  <a:cubicBezTo>
                    <a:pt x="685" y="794"/>
                    <a:pt x="685" y="794"/>
                    <a:pt x="685" y="794"/>
                  </a:cubicBezTo>
                  <a:cubicBezTo>
                    <a:pt x="685" y="792"/>
                    <a:pt x="685" y="792"/>
                    <a:pt x="685" y="792"/>
                  </a:cubicBezTo>
                  <a:cubicBezTo>
                    <a:pt x="685" y="794"/>
                    <a:pt x="685" y="794"/>
                    <a:pt x="685" y="794"/>
                  </a:cubicBezTo>
                  <a:cubicBezTo>
                    <a:pt x="685" y="794"/>
                    <a:pt x="685" y="794"/>
                    <a:pt x="685" y="794"/>
                  </a:cubicBezTo>
                  <a:cubicBezTo>
                    <a:pt x="685" y="794"/>
                    <a:pt x="685" y="794"/>
                    <a:pt x="685" y="794"/>
                  </a:cubicBezTo>
                  <a:cubicBezTo>
                    <a:pt x="685" y="794"/>
                    <a:pt x="685" y="794"/>
                    <a:pt x="685" y="794"/>
                  </a:cubicBezTo>
                  <a:cubicBezTo>
                    <a:pt x="685" y="794"/>
                    <a:pt x="685" y="794"/>
                    <a:pt x="685" y="794"/>
                  </a:cubicBezTo>
                  <a:cubicBezTo>
                    <a:pt x="685" y="794"/>
                    <a:pt x="685" y="794"/>
                    <a:pt x="685" y="794"/>
                  </a:cubicBezTo>
                  <a:cubicBezTo>
                    <a:pt x="685" y="794"/>
                    <a:pt x="685" y="794"/>
                    <a:pt x="686" y="795"/>
                  </a:cubicBezTo>
                  <a:cubicBezTo>
                    <a:pt x="689" y="795"/>
                    <a:pt x="695" y="796"/>
                    <a:pt x="700" y="797"/>
                  </a:cubicBezTo>
                  <a:cubicBezTo>
                    <a:pt x="702" y="798"/>
                    <a:pt x="705" y="798"/>
                    <a:pt x="707" y="798"/>
                  </a:cubicBezTo>
                  <a:cubicBezTo>
                    <a:pt x="708" y="799"/>
                    <a:pt x="709" y="799"/>
                    <a:pt x="709" y="799"/>
                  </a:cubicBezTo>
                  <a:cubicBezTo>
                    <a:pt x="710" y="799"/>
                    <a:pt x="711" y="799"/>
                    <a:pt x="712" y="799"/>
                  </a:cubicBezTo>
                  <a:cubicBezTo>
                    <a:pt x="712" y="799"/>
                    <a:pt x="712" y="799"/>
                    <a:pt x="713" y="799"/>
                  </a:cubicBezTo>
                  <a:cubicBezTo>
                    <a:pt x="713" y="799"/>
                    <a:pt x="713" y="799"/>
                    <a:pt x="714" y="799"/>
                  </a:cubicBezTo>
                  <a:cubicBezTo>
                    <a:pt x="714" y="798"/>
                    <a:pt x="715" y="798"/>
                    <a:pt x="715" y="797"/>
                  </a:cubicBezTo>
                  <a:cubicBezTo>
                    <a:pt x="716" y="796"/>
                    <a:pt x="716" y="795"/>
                    <a:pt x="716" y="794"/>
                  </a:cubicBezTo>
                  <a:cubicBezTo>
                    <a:pt x="716" y="793"/>
                    <a:pt x="715" y="792"/>
                    <a:pt x="714" y="792"/>
                  </a:cubicBezTo>
                  <a:cubicBezTo>
                    <a:pt x="710" y="789"/>
                    <a:pt x="710" y="789"/>
                    <a:pt x="710" y="789"/>
                  </a:cubicBezTo>
                  <a:cubicBezTo>
                    <a:pt x="708" y="793"/>
                    <a:pt x="708" y="793"/>
                    <a:pt x="708" y="793"/>
                  </a:cubicBezTo>
                  <a:cubicBezTo>
                    <a:pt x="712" y="795"/>
                    <a:pt x="712" y="795"/>
                    <a:pt x="712" y="795"/>
                  </a:cubicBezTo>
                  <a:cubicBezTo>
                    <a:pt x="708" y="793"/>
                    <a:pt x="708" y="793"/>
                    <a:pt x="708" y="793"/>
                  </a:cubicBezTo>
                  <a:cubicBezTo>
                    <a:pt x="710" y="796"/>
                    <a:pt x="710" y="796"/>
                    <a:pt x="710" y="796"/>
                  </a:cubicBezTo>
                  <a:cubicBezTo>
                    <a:pt x="711" y="796"/>
                    <a:pt x="711" y="796"/>
                    <a:pt x="712" y="795"/>
                  </a:cubicBezTo>
                  <a:cubicBezTo>
                    <a:pt x="708" y="793"/>
                    <a:pt x="708" y="793"/>
                    <a:pt x="708" y="793"/>
                  </a:cubicBezTo>
                  <a:cubicBezTo>
                    <a:pt x="710" y="796"/>
                    <a:pt x="710" y="796"/>
                    <a:pt x="710" y="796"/>
                  </a:cubicBezTo>
                  <a:cubicBezTo>
                    <a:pt x="708" y="793"/>
                    <a:pt x="708" y="793"/>
                    <a:pt x="708" y="793"/>
                  </a:cubicBezTo>
                  <a:cubicBezTo>
                    <a:pt x="709" y="796"/>
                    <a:pt x="709" y="796"/>
                    <a:pt x="709" y="796"/>
                  </a:cubicBezTo>
                  <a:cubicBezTo>
                    <a:pt x="710" y="796"/>
                    <a:pt x="710" y="796"/>
                    <a:pt x="710" y="796"/>
                  </a:cubicBezTo>
                  <a:cubicBezTo>
                    <a:pt x="708" y="793"/>
                    <a:pt x="708" y="793"/>
                    <a:pt x="708" y="793"/>
                  </a:cubicBezTo>
                  <a:cubicBezTo>
                    <a:pt x="709" y="796"/>
                    <a:pt x="709" y="796"/>
                    <a:pt x="709" y="796"/>
                  </a:cubicBezTo>
                  <a:cubicBezTo>
                    <a:pt x="709" y="794"/>
                    <a:pt x="709" y="794"/>
                    <a:pt x="709" y="794"/>
                  </a:cubicBezTo>
                  <a:cubicBezTo>
                    <a:pt x="709" y="797"/>
                    <a:pt x="709" y="797"/>
                    <a:pt x="709" y="797"/>
                  </a:cubicBezTo>
                  <a:cubicBezTo>
                    <a:pt x="709" y="796"/>
                    <a:pt x="709" y="796"/>
                    <a:pt x="709" y="796"/>
                  </a:cubicBezTo>
                  <a:cubicBezTo>
                    <a:pt x="709" y="794"/>
                    <a:pt x="709" y="794"/>
                    <a:pt x="709" y="794"/>
                  </a:cubicBezTo>
                  <a:cubicBezTo>
                    <a:pt x="709" y="797"/>
                    <a:pt x="709" y="797"/>
                    <a:pt x="709" y="797"/>
                  </a:cubicBezTo>
                  <a:cubicBezTo>
                    <a:pt x="709" y="797"/>
                    <a:pt x="710" y="796"/>
                    <a:pt x="711" y="796"/>
                  </a:cubicBezTo>
                  <a:cubicBezTo>
                    <a:pt x="714" y="796"/>
                    <a:pt x="720" y="796"/>
                    <a:pt x="725" y="796"/>
                  </a:cubicBezTo>
                  <a:cubicBezTo>
                    <a:pt x="730" y="796"/>
                    <a:pt x="734" y="796"/>
                    <a:pt x="734" y="796"/>
                  </a:cubicBezTo>
                  <a:cubicBezTo>
                    <a:pt x="736" y="796"/>
                    <a:pt x="738" y="795"/>
                    <a:pt x="738" y="793"/>
                  </a:cubicBezTo>
                  <a:cubicBezTo>
                    <a:pt x="739" y="791"/>
                    <a:pt x="738" y="790"/>
                    <a:pt x="736" y="789"/>
                  </a:cubicBezTo>
                  <a:cubicBezTo>
                    <a:pt x="734" y="787"/>
                    <a:pt x="734" y="787"/>
                    <a:pt x="734" y="787"/>
                  </a:cubicBezTo>
                  <a:cubicBezTo>
                    <a:pt x="732" y="790"/>
                    <a:pt x="732" y="790"/>
                    <a:pt x="732" y="790"/>
                  </a:cubicBezTo>
                  <a:cubicBezTo>
                    <a:pt x="735" y="792"/>
                    <a:pt x="735" y="792"/>
                    <a:pt x="735" y="792"/>
                  </a:cubicBezTo>
                  <a:cubicBezTo>
                    <a:pt x="732" y="790"/>
                    <a:pt x="732" y="790"/>
                    <a:pt x="732" y="790"/>
                  </a:cubicBezTo>
                  <a:cubicBezTo>
                    <a:pt x="734" y="794"/>
                    <a:pt x="734" y="794"/>
                    <a:pt x="734" y="794"/>
                  </a:cubicBezTo>
                  <a:cubicBezTo>
                    <a:pt x="734" y="794"/>
                    <a:pt x="735" y="793"/>
                    <a:pt x="735" y="792"/>
                  </a:cubicBezTo>
                  <a:cubicBezTo>
                    <a:pt x="732" y="790"/>
                    <a:pt x="732" y="790"/>
                    <a:pt x="732" y="790"/>
                  </a:cubicBezTo>
                  <a:cubicBezTo>
                    <a:pt x="734" y="794"/>
                    <a:pt x="734" y="794"/>
                    <a:pt x="734" y="794"/>
                  </a:cubicBezTo>
                  <a:cubicBezTo>
                    <a:pt x="732" y="791"/>
                    <a:pt x="732" y="791"/>
                    <a:pt x="732" y="791"/>
                  </a:cubicBezTo>
                  <a:cubicBezTo>
                    <a:pt x="733" y="794"/>
                    <a:pt x="733" y="794"/>
                    <a:pt x="733" y="794"/>
                  </a:cubicBezTo>
                  <a:cubicBezTo>
                    <a:pt x="733" y="794"/>
                    <a:pt x="733" y="794"/>
                    <a:pt x="734" y="794"/>
                  </a:cubicBezTo>
                  <a:cubicBezTo>
                    <a:pt x="732" y="791"/>
                    <a:pt x="732" y="791"/>
                    <a:pt x="732" y="791"/>
                  </a:cubicBezTo>
                  <a:cubicBezTo>
                    <a:pt x="733" y="794"/>
                    <a:pt x="733" y="794"/>
                    <a:pt x="733" y="794"/>
                  </a:cubicBezTo>
                  <a:cubicBezTo>
                    <a:pt x="732" y="792"/>
                    <a:pt x="732" y="792"/>
                    <a:pt x="732" y="792"/>
                  </a:cubicBezTo>
                  <a:cubicBezTo>
                    <a:pt x="733" y="794"/>
                    <a:pt x="733" y="794"/>
                    <a:pt x="733" y="794"/>
                  </a:cubicBezTo>
                  <a:cubicBezTo>
                    <a:pt x="733" y="794"/>
                    <a:pt x="733" y="794"/>
                    <a:pt x="733" y="794"/>
                  </a:cubicBezTo>
                  <a:cubicBezTo>
                    <a:pt x="732" y="792"/>
                    <a:pt x="732" y="792"/>
                    <a:pt x="732" y="792"/>
                  </a:cubicBezTo>
                  <a:cubicBezTo>
                    <a:pt x="733" y="794"/>
                    <a:pt x="733" y="794"/>
                    <a:pt x="733" y="794"/>
                  </a:cubicBezTo>
                  <a:cubicBezTo>
                    <a:pt x="733" y="794"/>
                    <a:pt x="733" y="794"/>
                    <a:pt x="733" y="794"/>
                  </a:cubicBezTo>
                  <a:cubicBezTo>
                    <a:pt x="733" y="794"/>
                    <a:pt x="735" y="794"/>
                    <a:pt x="737" y="794"/>
                  </a:cubicBezTo>
                  <a:cubicBezTo>
                    <a:pt x="740" y="795"/>
                    <a:pt x="744" y="795"/>
                    <a:pt x="748" y="796"/>
                  </a:cubicBezTo>
                  <a:cubicBezTo>
                    <a:pt x="749" y="796"/>
                    <a:pt x="751" y="796"/>
                    <a:pt x="752" y="796"/>
                  </a:cubicBezTo>
                  <a:cubicBezTo>
                    <a:pt x="752" y="796"/>
                    <a:pt x="753" y="796"/>
                    <a:pt x="753" y="796"/>
                  </a:cubicBezTo>
                  <a:cubicBezTo>
                    <a:pt x="754" y="796"/>
                    <a:pt x="754" y="796"/>
                    <a:pt x="754" y="796"/>
                  </a:cubicBezTo>
                  <a:cubicBezTo>
                    <a:pt x="754" y="796"/>
                    <a:pt x="754" y="796"/>
                    <a:pt x="754" y="796"/>
                  </a:cubicBezTo>
                  <a:cubicBezTo>
                    <a:pt x="754" y="796"/>
                    <a:pt x="754" y="796"/>
                    <a:pt x="754" y="796"/>
                  </a:cubicBezTo>
                  <a:cubicBezTo>
                    <a:pt x="755" y="796"/>
                    <a:pt x="755" y="796"/>
                    <a:pt x="755" y="796"/>
                  </a:cubicBezTo>
                  <a:cubicBezTo>
                    <a:pt x="755" y="796"/>
                    <a:pt x="755" y="796"/>
                    <a:pt x="755" y="796"/>
                  </a:cubicBezTo>
                  <a:cubicBezTo>
                    <a:pt x="756" y="796"/>
                    <a:pt x="756" y="796"/>
                    <a:pt x="757" y="795"/>
                  </a:cubicBezTo>
                  <a:cubicBezTo>
                    <a:pt x="758" y="794"/>
                    <a:pt x="758" y="793"/>
                    <a:pt x="758" y="792"/>
                  </a:cubicBezTo>
                  <a:cubicBezTo>
                    <a:pt x="758" y="791"/>
                    <a:pt x="757" y="790"/>
                    <a:pt x="756" y="789"/>
                  </a:cubicBezTo>
                  <a:cubicBezTo>
                    <a:pt x="752" y="787"/>
                    <a:pt x="752" y="787"/>
                    <a:pt x="752" y="787"/>
                  </a:cubicBezTo>
                  <a:cubicBezTo>
                    <a:pt x="750" y="790"/>
                    <a:pt x="750" y="790"/>
                    <a:pt x="750" y="790"/>
                  </a:cubicBezTo>
                  <a:cubicBezTo>
                    <a:pt x="750" y="794"/>
                    <a:pt x="750" y="794"/>
                    <a:pt x="750" y="794"/>
                  </a:cubicBezTo>
                  <a:cubicBezTo>
                    <a:pt x="750" y="794"/>
                    <a:pt x="757" y="795"/>
                    <a:pt x="765" y="797"/>
                  </a:cubicBezTo>
                  <a:cubicBezTo>
                    <a:pt x="769" y="797"/>
                    <a:pt x="773" y="798"/>
                    <a:pt x="776" y="798"/>
                  </a:cubicBezTo>
                  <a:cubicBezTo>
                    <a:pt x="777" y="799"/>
                    <a:pt x="779" y="799"/>
                    <a:pt x="780" y="799"/>
                  </a:cubicBezTo>
                  <a:cubicBezTo>
                    <a:pt x="780" y="799"/>
                    <a:pt x="781" y="799"/>
                    <a:pt x="781" y="799"/>
                  </a:cubicBezTo>
                  <a:cubicBezTo>
                    <a:pt x="782" y="799"/>
                    <a:pt x="782" y="799"/>
                    <a:pt x="782" y="799"/>
                  </a:cubicBezTo>
                  <a:cubicBezTo>
                    <a:pt x="783" y="799"/>
                    <a:pt x="783" y="799"/>
                    <a:pt x="783" y="799"/>
                  </a:cubicBezTo>
                  <a:cubicBezTo>
                    <a:pt x="783" y="799"/>
                    <a:pt x="783" y="799"/>
                    <a:pt x="784" y="799"/>
                  </a:cubicBezTo>
                  <a:cubicBezTo>
                    <a:pt x="784" y="799"/>
                    <a:pt x="785" y="799"/>
                    <a:pt x="786" y="798"/>
                  </a:cubicBezTo>
                  <a:cubicBezTo>
                    <a:pt x="786" y="797"/>
                    <a:pt x="787" y="796"/>
                    <a:pt x="786" y="795"/>
                  </a:cubicBezTo>
                  <a:cubicBezTo>
                    <a:pt x="786" y="794"/>
                    <a:pt x="785" y="793"/>
                    <a:pt x="785" y="792"/>
                  </a:cubicBezTo>
                  <a:cubicBezTo>
                    <a:pt x="779" y="789"/>
                    <a:pt x="779" y="789"/>
                    <a:pt x="779" y="789"/>
                  </a:cubicBezTo>
                  <a:cubicBezTo>
                    <a:pt x="777" y="792"/>
                    <a:pt x="777" y="792"/>
                    <a:pt x="777" y="792"/>
                  </a:cubicBezTo>
                  <a:cubicBezTo>
                    <a:pt x="779" y="796"/>
                    <a:pt x="779" y="796"/>
                    <a:pt x="779" y="796"/>
                  </a:cubicBezTo>
                  <a:cubicBezTo>
                    <a:pt x="793" y="790"/>
                    <a:pt x="793" y="790"/>
                    <a:pt x="793" y="790"/>
                  </a:cubicBezTo>
                  <a:cubicBezTo>
                    <a:pt x="795" y="790"/>
                    <a:pt x="796" y="789"/>
                    <a:pt x="796" y="787"/>
                  </a:cubicBezTo>
                  <a:cubicBezTo>
                    <a:pt x="796" y="786"/>
                    <a:pt x="795" y="784"/>
                    <a:pt x="794" y="783"/>
                  </a:cubicBezTo>
                  <a:cubicBezTo>
                    <a:pt x="792" y="782"/>
                    <a:pt x="792" y="782"/>
                    <a:pt x="792" y="782"/>
                  </a:cubicBezTo>
                  <a:cubicBezTo>
                    <a:pt x="790" y="786"/>
                    <a:pt x="790" y="786"/>
                    <a:pt x="790" y="786"/>
                  </a:cubicBezTo>
                  <a:cubicBezTo>
                    <a:pt x="794" y="786"/>
                    <a:pt x="794" y="786"/>
                    <a:pt x="794" y="786"/>
                  </a:cubicBezTo>
                  <a:cubicBezTo>
                    <a:pt x="796" y="768"/>
                    <a:pt x="796" y="768"/>
                    <a:pt x="796" y="768"/>
                  </a:cubicBezTo>
                  <a:cubicBezTo>
                    <a:pt x="796" y="767"/>
                    <a:pt x="795" y="765"/>
                    <a:pt x="794" y="765"/>
                  </a:cubicBezTo>
                  <a:cubicBezTo>
                    <a:pt x="792" y="764"/>
                    <a:pt x="792" y="764"/>
                    <a:pt x="792" y="764"/>
                  </a:cubicBezTo>
                  <a:cubicBezTo>
                    <a:pt x="790" y="767"/>
                    <a:pt x="790" y="767"/>
                    <a:pt x="790" y="767"/>
                  </a:cubicBezTo>
                  <a:cubicBezTo>
                    <a:pt x="794" y="767"/>
                    <a:pt x="794" y="767"/>
                    <a:pt x="794" y="767"/>
                  </a:cubicBezTo>
                  <a:cubicBezTo>
                    <a:pt x="795" y="756"/>
                    <a:pt x="795" y="756"/>
                    <a:pt x="795" y="756"/>
                  </a:cubicBezTo>
                  <a:cubicBezTo>
                    <a:pt x="796" y="754"/>
                    <a:pt x="795" y="753"/>
                    <a:pt x="794" y="752"/>
                  </a:cubicBezTo>
                  <a:cubicBezTo>
                    <a:pt x="793" y="752"/>
                    <a:pt x="793" y="752"/>
                    <a:pt x="793" y="752"/>
                  </a:cubicBezTo>
                  <a:cubicBezTo>
                    <a:pt x="790" y="755"/>
                    <a:pt x="790" y="755"/>
                    <a:pt x="790" y="755"/>
                  </a:cubicBezTo>
                  <a:cubicBezTo>
                    <a:pt x="794" y="755"/>
                    <a:pt x="794" y="755"/>
                    <a:pt x="794" y="755"/>
                  </a:cubicBezTo>
                  <a:cubicBezTo>
                    <a:pt x="797" y="739"/>
                    <a:pt x="797" y="739"/>
                    <a:pt x="797" y="739"/>
                  </a:cubicBezTo>
                  <a:cubicBezTo>
                    <a:pt x="797" y="737"/>
                    <a:pt x="797" y="736"/>
                    <a:pt x="795" y="735"/>
                  </a:cubicBezTo>
                  <a:cubicBezTo>
                    <a:pt x="795" y="735"/>
                    <a:pt x="795" y="735"/>
                    <a:pt x="795" y="735"/>
                  </a:cubicBezTo>
                  <a:cubicBezTo>
                    <a:pt x="798" y="724"/>
                    <a:pt x="798" y="724"/>
                    <a:pt x="798" y="724"/>
                  </a:cubicBezTo>
                  <a:cubicBezTo>
                    <a:pt x="799" y="723"/>
                    <a:pt x="798" y="721"/>
                    <a:pt x="797" y="720"/>
                  </a:cubicBezTo>
                  <a:cubicBezTo>
                    <a:pt x="792" y="717"/>
                    <a:pt x="792" y="717"/>
                    <a:pt x="792" y="717"/>
                  </a:cubicBezTo>
                  <a:cubicBezTo>
                    <a:pt x="796" y="708"/>
                    <a:pt x="796" y="708"/>
                    <a:pt x="796" y="708"/>
                  </a:cubicBezTo>
                  <a:cubicBezTo>
                    <a:pt x="796" y="707"/>
                    <a:pt x="796" y="705"/>
                    <a:pt x="794" y="704"/>
                  </a:cubicBezTo>
                  <a:cubicBezTo>
                    <a:pt x="792" y="703"/>
                    <a:pt x="792" y="703"/>
                    <a:pt x="792" y="703"/>
                  </a:cubicBezTo>
                  <a:cubicBezTo>
                    <a:pt x="790" y="706"/>
                    <a:pt x="790" y="706"/>
                    <a:pt x="790" y="706"/>
                  </a:cubicBezTo>
                  <a:cubicBezTo>
                    <a:pt x="794" y="706"/>
                    <a:pt x="794" y="706"/>
                    <a:pt x="794" y="706"/>
                  </a:cubicBezTo>
                  <a:cubicBezTo>
                    <a:pt x="794" y="687"/>
                    <a:pt x="794" y="687"/>
                    <a:pt x="794" y="687"/>
                  </a:cubicBezTo>
                  <a:cubicBezTo>
                    <a:pt x="794" y="686"/>
                    <a:pt x="793" y="684"/>
                    <a:pt x="792" y="684"/>
                  </a:cubicBezTo>
                  <a:cubicBezTo>
                    <a:pt x="790" y="683"/>
                    <a:pt x="790" y="683"/>
                    <a:pt x="790" y="683"/>
                  </a:cubicBezTo>
                  <a:cubicBezTo>
                    <a:pt x="788" y="686"/>
                    <a:pt x="788" y="686"/>
                    <a:pt x="788" y="686"/>
                  </a:cubicBezTo>
                  <a:cubicBezTo>
                    <a:pt x="792" y="687"/>
                    <a:pt x="792" y="687"/>
                    <a:pt x="792" y="687"/>
                  </a:cubicBezTo>
                  <a:cubicBezTo>
                    <a:pt x="795" y="672"/>
                    <a:pt x="795" y="672"/>
                    <a:pt x="795" y="672"/>
                  </a:cubicBezTo>
                  <a:cubicBezTo>
                    <a:pt x="795" y="670"/>
                    <a:pt x="795" y="668"/>
                    <a:pt x="793" y="668"/>
                  </a:cubicBezTo>
                  <a:cubicBezTo>
                    <a:pt x="792" y="667"/>
                    <a:pt x="792" y="667"/>
                    <a:pt x="792" y="667"/>
                  </a:cubicBezTo>
                  <a:cubicBezTo>
                    <a:pt x="790" y="670"/>
                    <a:pt x="790" y="670"/>
                    <a:pt x="790" y="670"/>
                  </a:cubicBezTo>
                  <a:cubicBezTo>
                    <a:pt x="793" y="671"/>
                    <a:pt x="793" y="671"/>
                    <a:pt x="793" y="671"/>
                  </a:cubicBezTo>
                  <a:cubicBezTo>
                    <a:pt x="797" y="659"/>
                    <a:pt x="797" y="659"/>
                    <a:pt x="797" y="659"/>
                  </a:cubicBezTo>
                  <a:cubicBezTo>
                    <a:pt x="798" y="658"/>
                    <a:pt x="797" y="656"/>
                    <a:pt x="796" y="655"/>
                  </a:cubicBezTo>
                  <a:cubicBezTo>
                    <a:pt x="795" y="654"/>
                    <a:pt x="795" y="654"/>
                    <a:pt x="795" y="654"/>
                  </a:cubicBezTo>
                  <a:cubicBezTo>
                    <a:pt x="797" y="645"/>
                    <a:pt x="797" y="645"/>
                    <a:pt x="797" y="645"/>
                  </a:cubicBezTo>
                  <a:cubicBezTo>
                    <a:pt x="797" y="643"/>
                    <a:pt x="797" y="642"/>
                    <a:pt x="795" y="641"/>
                  </a:cubicBezTo>
                  <a:cubicBezTo>
                    <a:pt x="793" y="640"/>
                    <a:pt x="793" y="640"/>
                    <a:pt x="793" y="640"/>
                  </a:cubicBezTo>
                  <a:cubicBezTo>
                    <a:pt x="791" y="643"/>
                    <a:pt x="791" y="643"/>
                    <a:pt x="791" y="643"/>
                  </a:cubicBezTo>
                  <a:cubicBezTo>
                    <a:pt x="795" y="643"/>
                    <a:pt x="795" y="643"/>
                    <a:pt x="795" y="643"/>
                  </a:cubicBezTo>
                  <a:cubicBezTo>
                    <a:pt x="796" y="631"/>
                    <a:pt x="796" y="631"/>
                    <a:pt x="796" y="631"/>
                  </a:cubicBezTo>
                  <a:cubicBezTo>
                    <a:pt x="796" y="629"/>
                    <a:pt x="795" y="628"/>
                    <a:pt x="794" y="627"/>
                  </a:cubicBezTo>
                  <a:cubicBezTo>
                    <a:pt x="792" y="626"/>
                    <a:pt x="792" y="626"/>
                    <a:pt x="792" y="626"/>
                  </a:cubicBezTo>
                  <a:cubicBezTo>
                    <a:pt x="790" y="629"/>
                    <a:pt x="790" y="629"/>
                    <a:pt x="790" y="629"/>
                  </a:cubicBezTo>
                  <a:cubicBezTo>
                    <a:pt x="794" y="630"/>
                    <a:pt x="794" y="630"/>
                    <a:pt x="794" y="630"/>
                  </a:cubicBezTo>
                  <a:cubicBezTo>
                    <a:pt x="797" y="618"/>
                    <a:pt x="797" y="618"/>
                    <a:pt x="797" y="618"/>
                  </a:cubicBezTo>
                  <a:cubicBezTo>
                    <a:pt x="797" y="617"/>
                    <a:pt x="796" y="615"/>
                    <a:pt x="795" y="614"/>
                  </a:cubicBezTo>
                  <a:cubicBezTo>
                    <a:pt x="793" y="613"/>
                    <a:pt x="793" y="613"/>
                    <a:pt x="793" y="613"/>
                  </a:cubicBezTo>
                  <a:cubicBezTo>
                    <a:pt x="798" y="606"/>
                    <a:pt x="798" y="606"/>
                    <a:pt x="798" y="606"/>
                  </a:cubicBezTo>
                  <a:cubicBezTo>
                    <a:pt x="799" y="605"/>
                    <a:pt x="799" y="604"/>
                    <a:pt x="799" y="603"/>
                  </a:cubicBezTo>
                  <a:cubicBezTo>
                    <a:pt x="798" y="602"/>
                    <a:pt x="798" y="601"/>
                    <a:pt x="797" y="600"/>
                  </a:cubicBezTo>
                  <a:cubicBezTo>
                    <a:pt x="793" y="598"/>
                    <a:pt x="793" y="598"/>
                    <a:pt x="793" y="598"/>
                  </a:cubicBezTo>
                  <a:cubicBezTo>
                    <a:pt x="796" y="585"/>
                    <a:pt x="796" y="585"/>
                    <a:pt x="796" y="585"/>
                  </a:cubicBezTo>
                  <a:cubicBezTo>
                    <a:pt x="796" y="583"/>
                    <a:pt x="796" y="582"/>
                    <a:pt x="794" y="581"/>
                  </a:cubicBezTo>
                  <a:cubicBezTo>
                    <a:pt x="794" y="581"/>
                    <a:pt x="794" y="581"/>
                    <a:pt x="794" y="581"/>
                  </a:cubicBezTo>
                  <a:cubicBezTo>
                    <a:pt x="798" y="568"/>
                    <a:pt x="798" y="568"/>
                    <a:pt x="798" y="568"/>
                  </a:cubicBezTo>
                  <a:cubicBezTo>
                    <a:pt x="799" y="567"/>
                    <a:pt x="798" y="565"/>
                    <a:pt x="797" y="564"/>
                  </a:cubicBezTo>
                  <a:cubicBezTo>
                    <a:pt x="795" y="563"/>
                    <a:pt x="795" y="563"/>
                    <a:pt x="795" y="563"/>
                  </a:cubicBezTo>
                  <a:cubicBezTo>
                    <a:pt x="793" y="566"/>
                    <a:pt x="793" y="566"/>
                    <a:pt x="793" y="566"/>
                  </a:cubicBezTo>
                  <a:cubicBezTo>
                    <a:pt x="797" y="567"/>
                    <a:pt x="797" y="567"/>
                    <a:pt x="797" y="567"/>
                  </a:cubicBezTo>
                  <a:cubicBezTo>
                    <a:pt x="798" y="551"/>
                    <a:pt x="798" y="551"/>
                    <a:pt x="798" y="551"/>
                  </a:cubicBezTo>
                  <a:cubicBezTo>
                    <a:pt x="798" y="550"/>
                    <a:pt x="797" y="549"/>
                    <a:pt x="796" y="548"/>
                  </a:cubicBezTo>
                  <a:cubicBezTo>
                    <a:pt x="791" y="545"/>
                    <a:pt x="791" y="545"/>
                    <a:pt x="791" y="545"/>
                  </a:cubicBezTo>
                  <a:cubicBezTo>
                    <a:pt x="789" y="548"/>
                    <a:pt x="789" y="548"/>
                    <a:pt x="789" y="548"/>
                  </a:cubicBezTo>
                  <a:cubicBezTo>
                    <a:pt x="792" y="550"/>
                    <a:pt x="792" y="550"/>
                    <a:pt x="792" y="550"/>
                  </a:cubicBezTo>
                  <a:cubicBezTo>
                    <a:pt x="793" y="550"/>
                    <a:pt x="793" y="550"/>
                    <a:pt x="793" y="550"/>
                  </a:cubicBezTo>
                  <a:cubicBezTo>
                    <a:pt x="793" y="549"/>
                    <a:pt x="793" y="549"/>
                    <a:pt x="793" y="549"/>
                  </a:cubicBezTo>
                  <a:cubicBezTo>
                    <a:pt x="795" y="545"/>
                    <a:pt x="799" y="535"/>
                    <a:pt x="799" y="535"/>
                  </a:cubicBezTo>
                  <a:cubicBezTo>
                    <a:pt x="799" y="533"/>
                    <a:pt x="799" y="531"/>
                    <a:pt x="797" y="530"/>
                  </a:cubicBezTo>
                  <a:cubicBezTo>
                    <a:pt x="795" y="529"/>
                    <a:pt x="795" y="529"/>
                    <a:pt x="795" y="529"/>
                  </a:cubicBezTo>
                  <a:cubicBezTo>
                    <a:pt x="796" y="518"/>
                    <a:pt x="796" y="518"/>
                    <a:pt x="796" y="518"/>
                  </a:cubicBezTo>
                  <a:cubicBezTo>
                    <a:pt x="796" y="517"/>
                    <a:pt x="795" y="515"/>
                    <a:pt x="794" y="514"/>
                  </a:cubicBezTo>
                  <a:cubicBezTo>
                    <a:pt x="792" y="513"/>
                    <a:pt x="792" y="513"/>
                    <a:pt x="792" y="513"/>
                  </a:cubicBezTo>
                  <a:cubicBezTo>
                    <a:pt x="790" y="517"/>
                    <a:pt x="790" y="517"/>
                    <a:pt x="790" y="517"/>
                  </a:cubicBezTo>
                  <a:cubicBezTo>
                    <a:pt x="794" y="517"/>
                    <a:pt x="794" y="517"/>
                    <a:pt x="794" y="517"/>
                  </a:cubicBezTo>
                  <a:cubicBezTo>
                    <a:pt x="796" y="501"/>
                    <a:pt x="796" y="501"/>
                    <a:pt x="796" y="501"/>
                  </a:cubicBezTo>
                  <a:cubicBezTo>
                    <a:pt x="796" y="499"/>
                    <a:pt x="795" y="498"/>
                    <a:pt x="794" y="497"/>
                  </a:cubicBezTo>
                  <a:cubicBezTo>
                    <a:pt x="793" y="497"/>
                    <a:pt x="793" y="497"/>
                    <a:pt x="793" y="497"/>
                  </a:cubicBezTo>
                  <a:cubicBezTo>
                    <a:pt x="791" y="500"/>
                    <a:pt x="791" y="500"/>
                    <a:pt x="791" y="500"/>
                  </a:cubicBezTo>
                  <a:cubicBezTo>
                    <a:pt x="795" y="501"/>
                    <a:pt x="795" y="501"/>
                    <a:pt x="795" y="501"/>
                  </a:cubicBezTo>
                  <a:cubicBezTo>
                    <a:pt x="798" y="483"/>
                    <a:pt x="798" y="483"/>
                    <a:pt x="798" y="483"/>
                  </a:cubicBezTo>
                  <a:cubicBezTo>
                    <a:pt x="799" y="481"/>
                    <a:pt x="798" y="480"/>
                    <a:pt x="797" y="479"/>
                  </a:cubicBezTo>
                  <a:cubicBezTo>
                    <a:pt x="794" y="477"/>
                    <a:pt x="794" y="477"/>
                    <a:pt x="794" y="477"/>
                  </a:cubicBezTo>
                  <a:cubicBezTo>
                    <a:pt x="795" y="467"/>
                    <a:pt x="795" y="467"/>
                    <a:pt x="795" y="467"/>
                  </a:cubicBezTo>
                  <a:cubicBezTo>
                    <a:pt x="796" y="466"/>
                    <a:pt x="795" y="464"/>
                    <a:pt x="794" y="463"/>
                  </a:cubicBezTo>
                  <a:cubicBezTo>
                    <a:pt x="792" y="462"/>
                    <a:pt x="792" y="462"/>
                    <a:pt x="792" y="462"/>
                  </a:cubicBezTo>
                  <a:cubicBezTo>
                    <a:pt x="789" y="465"/>
                    <a:pt x="789" y="465"/>
                    <a:pt x="789" y="465"/>
                  </a:cubicBezTo>
                  <a:cubicBezTo>
                    <a:pt x="793" y="466"/>
                    <a:pt x="793" y="466"/>
                    <a:pt x="793" y="466"/>
                  </a:cubicBezTo>
                  <a:cubicBezTo>
                    <a:pt x="796" y="448"/>
                    <a:pt x="796" y="448"/>
                    <a:pt x="796" y="448"/>
                  </a:cubicBezTo>
                  <a:cubicBezTo>
                    <a:pt x="796" y="446"/>
                    <a:pt x="795" y="445"/>
                    <a:pt x="794" y="444"/>
                  </a:cubicBezTo>
                  <a:cubicBezTo>
                    <a:pt x="792" y="443"/>
                    <a:pt x="792" y="443"/>
                    <a:pt x="792" y="443"/>
                  </a:cubicBezTo>
                  <a:cubicBezTo>
                    <a:pt x="790" y="446"/>
                    <a:pt x="790" y="446"/>
                    <a:pt x="790" y="446"/>
                  </a:cubicBezTo>
                  <a:cubicBezTo>
                    <a:pt x="794" y="448"/>
                    <a:pt x="794" y="448"/>
                    <a:pt x="794" y="448"/>
                  </a:cubicBezTo>
                  <a:cubicBezTo>
                    <a:pt x="794" y="448"/>
                    <a:pt x="794" y="448"/>
                    <a:pt x="794" y="447"/>
                  </a:cubicBezTo>
                  <a:cubicBezTo>
                    <a:pt x="794" y="447"/>
                    <a:pt x="794" y="447"/>
                    <a:pt x="794" y="447"/>
                  </a:cubicBezTo>
                  <a:cubicBezTo>
                    <a:pt x="794" y="446"/>
                    <a:pt x="795" y="442"/>
                    <a:pt x="796" y="439"/>
                  </a:cubicBezTo>
                  <a:cubicBezTo>
                    <a:pt x="797" y="437"/>
                    <a:pt x="797" y="436"/>
                    <a:pt x="798" y="435"/>
                  </a:cubicBezTo>
                  <a:cubicBezTo>
                    <a:pt x="798" y="434"/>
                    <a:pt x="798" y="434"/>
                    <a:pt x="798" y="433"/>
                  </a:cubicBezTo>
                  <a:cubicBezTo>
                    <a:pt x="798" y="433"/>
                    <a:pt x="798" y="433"/>
                    <a:pt x="798" y="433"/>
                  </a:cubicBezTo>
                  <a:cubicBezTo>
                    <a:pt x="798" y="433"/>
                    <a:pt x="798" y="433"/>
                    <a:pt x="798" y="433"/>
                  </a:cubicBezTo>
                  <a:cubicBezTo>
                    <a:pt x="796" y="432"/>
                    <a:pt x="796" y="432"/>
                    <a:pt x="796" y="432"/>
                  </a:cubicBezTo>
                  <a:cubicBezTo>
                    <a:pt x="798" y="433"/>
                    <a:pt x="798" y="433"/>
                    <a:pt x="798" y="433"/>
                  </a:cubicBezTo>
                  <a:cubicBezTo>
                    <a:pt x="798" y="433"/>
                    <a:pt x="798" y="433"/>
                    <a:pt x="798" y="433"/>
                  </a:cubicBezTo>
                  <a:cubicBezTo>
                    <a:pt x="796" y="432"/>
                    <a:pt x="796" y="432"/>
                    <a:pt x="796" y="432"/>
                  </a:cubicBezTo>
                  <a:cubicBezTo>
                    <a:pt x="798" y="433"/>
                    <a:pt x="798" y="433"/>
                    <a:pt x="798" y="433"/>
                  </a:cubicBezTo>
                  <a:cubicBezTo>
                    <a:pt x="795" y="432"/>
                    <a:pt x="795" y="432"/>
                    <a:pt x="795" y="432"/>
                  </a:cubicBezTo>
                  <a:cubicBezTo>
                    <a:pt x="798" y="434"/>
                    <a:pt x="798" y="434"/>
                    <a:pt x="798" y="434"/>
                  </a:cubicBezTo>
                  <a:cubicBezTo>
                    <a:pt x="798" y="433"/>
                    <a:pt x="798" y="433"/>
                    <a:pt x="798" y="433"/>
                  </a:cubicBezTo>
                  <a:cubicBezTo>
                    <a:pt x="795" y="432"/>
                    <a:pt x="795" y="432"/>
                    <a:pt x="795" y="432"/>
                  </a:cubicBezTo>
                  <a:cubicBezTo>
                    <a:pt x="798" y="434"/>
                    <a:pt x="798" y="434"/>
                    <a:pt x="798" y="434"/>
                  </a:cubicBezTo>
                  <a:cubicBezTo>
                    <a:pt x="798" y="433"/>
                    <a:pt x="799" y="432"/>
                    <a:pt x="798" y="431"/>
                  </a:cubicBezTo>
                  <a:cubicBezTo>
                    <a:pt x="798" y="430"/>
                    <a:pt x="798" y="429"/>
                    <a:pt x="797" y="428"/>
                  </a:cubicBezTo>
                  <a:cubicBezTo>
                    <a:pt x="793" y="426"/>
                    <a:pt x="793" y="426"/>
                    <a:pt x="793" y="426"/>
                  </a:cubicBezTo>
                  <a:cubicBezTo>
                    <a:pt x="798" y="416"/>
                    <a:pt x="798" y="416"/>
                    <a:pt x="798" y="416"/>
                  </a:cubicBezTo>
                  <a:cubicBezTo>
                    <a:pt x="799" y="414"/>
                    <a:pt x="798" y="412"/>
                    <a:pt x="797" y="411"/>
                  </a:cubicBezTo>
                  <a:cubicBezTo>
                    <a:pt x="792" y="408"/>
                    <a:pt x="792" y="408"/>
                    <a:pt x="792" y="408"/>
                  </a:cubicBezTo>
                  <a:cubicBezTo>
                    <a:pt x="797" y="396"/>
                    <a:pt x="797" y="396"/>
                    <a:pt x="797" y="396"/>
                  </a:cubicBezTo>
                  <a:cubicBezTo>
                    <a:pt x="797" y="394"/>
                    <a:pt x="797" y="392"/>
                    <a:pt x="795" y="391"/>
                  </a:cubicBezTo>
                  <a:cubicBezTo>
                    <a:pt x="793" y="390"/>
                    <a:pt x="793" y="390"/>
                    <a:pt x="793" y="390"/>
                  </a:cubicBezTo>
                  <a:cubicBezTo>
                    <a:pt x="796" y="380"/>
                    <a:pt x="796" y="380"/>
                    <a:pt x="796" y="380"/>
                  </a:cubicBezTo>
                  <a:cubicBezTo>
                    <a:pt x="796" y="379"/>
                    <a:pt x="796" y="377"/>
                    <a:pt x="794" y="376"/>
                  </a:cubicBezTo>
                  <a:cubicBezTo>
                    <a:pt x="792" y="375"/>
                    <a:pt x="792" y="375"/>
                    <a:pt x="792" y="375"/>
                  </a:cubicBezTo>
                  <a:cubicBezTo>
                    <a:pt x="790" y="378"/>
                    <a:pt x="790" y="378"/>
                    <a:pt x="790" y="378"/>
                  </a:cubicBezTo>
                  <a:cubicBezTo>
                    <a:pt x="794" y="379"/>
                    <a:pt x="794" y="379"/>
                    <a:pt x="794" y="379"/>
                  </a:cubicBezTo>
                  <a:cubicBezTo>
                    <a:pt x="796" y="361"/>
                    <a:pt x="796" y="361"/>
                    <a:pt x="796" y="361"/>
                  </a:cubicBezTo>
                  <a:cubicBezTo>
                    <a:pt x="796" y="360"/>
                    <a:pt x="795" y="358"/>
                    <a:pt x="794" y="357"/>
                  </a:cubicBezTo>
                  <a:cubicBezTo>
                    <a:pt x="792" y="356"/>
                    <a:pt x="792" y="356"/>
                    <a:pt x="792" y="356"/>
                  </a:cubicBezTo>
                  <a:cubicBezTo>
                    <a:pt x="790" y="360"/>
                    <a:pt x="790" y="360"/>
                    <a:pt x="790" y="360"/>
                  </a:cubicBezTo>
                  <a:cubicBezTo>
                    <a:pt x="794" y="361"/>
                    <a:pt x="794" y="361"/>
                    <a:pt x="794" y="361"/>
                  </a:cubicBezTo>
                  <a:cubicBezTo>
                    <a:pt x="798" y="349"/>
                    <a:pt x="798" y="349"/>
                    <a:pt x="798" y="349"/>
                  </a:cubicBezTo>
                  <a:cubicBezTo>
                    <a:pt x="798" y="347"/>
                    <a:pt x="798" y="346"/>
                    <a:pt x="796" y="345"/>
                  </a:cubicBezTo>
                  <a:cubicBezTo>
                    <a:pt x="793" y="343"/>
                    <a:pt x="793" y="343"/>
                    <a:pt x="793" y="343"/>
                  </a:cubicBezTo>
                  <a:cubicBezTo>
                    <a:pt x="791" y="346"/>
                    <a:pt x="791" y="346"/>
                    <a:pt x="791" y="346"/>
                  </a:cubicBezTo>
                  <a:cubicBezTo>
                    <a:pt x="794" y="348"/>
                    <a:pt x="794" y="348"/>
                    <a:pt x="794" y="348"/>
                  </a:cubicBezTo>
                  <a:cubicBezTo>
                    <a:pt x="795" y="348"/>
                    <a:pt x="795" y="347"/>
                    <a:pt x="795" y="347"/>
                  </a:cubicBezTo>
                  <a:cubicBezTo>
                    <a:pt x="795" y="347"/>
                    <a:pt x="795" y="347"/>
                    <a:pt x="795" y="347"/>
                  </a:cubicBezTo>
                  <a:cubicBezTo>
                    <a:pt x="795" y="346"/>
                    <a:pt x="795" y="346"/>
                    <a:pt x="795" y="346"/>
                  </a:cubicBezTo>
                  <a:cubicBezTo>
                    <a:pt x="795" y="346"/>
                    <a:pt x="795" y="346"/>
                    <a:pt x="795" y="345"/>
                  </a:cubicBezTo>
                  <a:cubicBezTo>
                    <a:pt x="795" y="343"/>
                    <a:pt x="795" y="339"/>
                    <a:pt x="795" y="335"/>
                  </a:cubicBezTo>
                  <a:cubicBezTo>
                    <a:pt x="796" y="333"/>
                    <a:pt x="796" y="331"/>
                    <a:pt x="796" y="330"/>
                  </a:cubicBezTo>
                  <a:cubicBezTo>
                    <a:pt x="796" y="329"/>
                    <a:pt x="796" y="328"/>
                    <a:pt x="796" y="328"/>
                  </a:cubicBezTo>
                  <a:cubicBezTo>
                    <a:pt x="796" y="328"/>
                    <a:pt x="796" y="328"/>
                    <a:pt x="796" y="328"/>
                  </a:cubicBezTo>
                  <a:cubicBezTo>
                    <a:pt x="794" y="328"/>
                    <a:pt x="794" y="328"/>
                    <a:pt x="794" y="328"/>
                  </a:cubicBezTo>
                  <a:cubicBezTo>
                    <a:pt x="796" y="328"/>
                    <a:pt x="796" y="328"/>
                    <a:pt x="796" y="328"/>
                  </a:cubicBezTo>
                  <a:cubicBezTo>
                    <a:pt x="796" y="328"/>
                    <a:pt x="796" y="328"/>
                    <a:pt x="796" y="328"/>
                  </a:cubicBezTo>
                  <a:cubicBezTo>
                    <a:pt x="794" y="328"/>
                    <a:pt x="794" y="328"/>
                    <a:pt x="794" y="328"/>
                  </a:cubicBezTo>
                  <a:cubicBezTo>
                    <a:pt x="796" y="328"/>
                    <a:pt x="796" y="328"/>
                    <a:pt x="796" y="328"/>
                  </a:cubicBezTo>
                  <a:cubicBezTo>
                    <a:pt x="793" y="327"/>
                    <a:pt x="793" y="327"/>
                    <a:pt x="793" y="327"/>
                  </a:cubicBezTo>
                  <a:cubicBezTo>
                    <a:pt x="796" y="328"/>
                    <a:pt x="796" y="328"/>
                    <a:pt x="796" y="328"/>
                  </a:cubicBezTo>
                  <a:cubicBezTo>
                    <a:pt x="796" y="328"/>
                    <a:pt x="796" y="328"/>
                    <a:pt x="796" y="328"/>
                  </a:cubicBezTo>
                  <a:cubicBezTo>
                    <a:pt x="793" y="327"/>
                    <a:pt x="793" y="327"/>
                    <a:pt x="793" y="327"/>
                  </a:cubicBezTo>
                  <a:cubicBezTo>
                    <a:pt x="796" y="328"/>
                    <a:pt x="796" y="328"/>
                    <a:pt x="796" y="328"/>
                  </a:cubicBezTo>
                  <a:cubicBezTo>
                    <a:pt x="792" y="327"/>
                    <a:pt x="792" y="327"/>
                    <a:pt x="792" y="327"/>
                  </a:cubicBezTo>
                  <a:cubicBezTo>
                    <a:pt x="795" y="329"/>
                    <a:pt x="795" y="329"/>
                    <a:pt x="795" y="329"/>
                  </a:cubicBezTo>
                  <a:cubicBezTo>
                    <a:pt x="796" y="329"/>
                    <a:pt x="796" y="328"/>
                    <a:pt x="796" y="328"/>
                  </a:cubicBezTo>
                  <a:cubicBezTo>
                    <a:pt x="792" y="327"/>
                    <a:pt x="792" y="327"/>
                    <a:pt x="792" y="327"/>
                  </a:cubicBezTo>
                  <a:cubicBezTo>
                    <a:pt x="795" y="329"/>
                    <a:pt x="795" y="329"/>
                    <a:pt x="795" y="329"/>
                  </a:cubicBezTo>
                  <a:cubicBezTo>
                    <a:pt x="796" y="328"/>
                    <a:pt x="796" y="327"/>
                    <a:pt x="796" y="326"/>
                  </a:cubicBezTo>
                  <a:cubicBezTo>
                    <a:pt x="796" y="325"/>
                    <a:pt x="795" y="324"/>
                    <a:pt x="794" y="324"/>
                  </a:cubicBezTo>
                  <a:cubicBezTo>
                    <a:pt x="792" y="323"/>
                    <a:pt x="792" y="323"/>
                    <a:pt x="792" y="323"/>
                  </a:cubicBezTo>
                  <a:cubicBezTo>
                    <a:pt x="790" y="326"/>
                    <a:pt x="790" y="326"/>
                    <a:pt x="790" y="326"/>
                  </a:cubicBezTo>
                  <a:cubicBezTo>
                    <a:pt x="794" y="326"/>
                    <a:pt x="794" y="326"/>
                    <a:pt x="794" y="326"/>
                  </a:cubicBezTo>
                  <a:cubicBezTo>
                    <a:pt x="794" y="326"/>
                    <a:pt x="794" y="322"/>
                    <a:pt x="795" y="317"/>
                  </a:cubicBezTo>
                  <a:cubicBezTo>
                    <a:pt x="795" y="315"/>
                    <a:pt x="795" y="312"/>
                    <a:pt x="795" y="311"/>
                  </a:cubicBezTo>
                  <a:cubicBezTo>
                    <a:pt x="795" y="310"/>
                    <a:pt x="795" y="309"/>
                    <a:pt x="795" y="309"/>
                  </a:cubicBezTo>
                  <a:cubicBezTo>
                    <a:pt x="795" y="308"/>
                    <a:pt x="795" y="308"/>
                    <a:pt x="795" y="308"/>
                  </a:cubicBezTo>
                  <a:cubicBezTo>
                    <a:pt x="795" y="308"/>
                    <a:pt x="795" y="308"/>
                    <a:pt x="795" y="308"/>
                  </a:cubicBezTo>
                  <a:cubicBezTo>
                    <a:pt x="793" y="308"/>
                    <a:pt x="793" y="308"/>
                    <a:pt x="793" y="308"/>
                  </a:cubicBezTo>
                  <a:cubicBezTo>
                    <a:pt x="795" y="308"/>
                    <a:pt x="795" y="308"/>
                    <a:pt x="795" y="308"/>
                  </a:cubicBezTo>
                  <a:cubicBezTo>
                    <a:pt x="795" y="308"/>
                    <a:pt x="795" y="308"/>
                    <a:pt x="795" y="308"/>
                  </a:cubicBezTo>
                  <a:cubicBezTo>
                    <a:pt x="793" y="308"/>
                    <a:pt x="793" y="308"/>
                    <a:pt x="793" y="308"/>
                  </a:cubicBezTo>
                  <a:cubicBezTo>
                    <a:pt x="795" y="308"/>
                    <a:pt x="795" y="308"/>
                    <a:pt x="795" y="308"/>
                  </a:cubicBezTo>
                  <a:cubicBezTo>
                    <a:pt x="792" y="307"/>
                    <a:pt x="792" y="307"/>
                    <a:pt x="792" y="307"/>
                  </a:cubicBezTo>
                  <a:cubicBezTo>
                    <a:pt x="795" y="309"/>
                    <a:pt x="795" y="309"/>
                    <a:pt x="795" y="309"/>
                  </a:cubicBezTo>
                  <a:cubicBezTo>
                    <a:pt x="795" y="308"/>
                    <a:pt x="795" y="308"/>
                    <a:pt x="795" y="308"/>
                  </a:cubicBezTo>
                  <a:cubicBezTo>
                    <a:pt x="792" y="307"/>
                    <a:pt x="792" y="307"/>
                    <a:pt x="792" y="307"/>
                  </a:cubicBezTo>
                  <a:cubicBezTo>
                    <a:pt x="795" y="309"/>
                    <a:pt x="795" y="309"/>
                    <a:pt x="795" y="309"/>
                  </a:cubicBezTo>
                  <a:cubicBezTo>
                    <a:pt x="792" y="307"/>
                    <a:pt x="792" y="307"/>
                    <a:pt x="792" y="307"/>
                  </a:cubicBezTo>
                  <a:cubicBezTo>
                    <a:pt x="795" y="309"/>
                    <a:pt x="795" y="309"/>
                    <a:pt x="795" y="309"/>
                  </a:cubicBezTo>
                  <a:cubicBezTo>
                    <a:pt x="795" y="309"/>
                    <a:pt x="795" y="309"/>
                    <a:pt x="795" y="309"/>
                  </a:cubicBezTo>
                  <a:cubicBezTo>
                    <a:pt x="792" y="307"/>
                    <a:pt x="792" y="307"/>
                    <a:pt x="792" y="307"/>
                  </a:cubicBezTo>
                  <a:cubicBezTo>
                    <a:pt x="795" y="309"/>
                    <a:pt x="795" y="309"/>
                    <a:pt x="795" y="309"/>
                  </a:cubicBezTo>
                  <a:cubicBezTo>
                    <a:pt x="795" y="308"/>
                    <a:pt x="796" y="307"/>
                    <a:pt x="795" y="306"/>
                  </a:cubicBezTo>
                  <a:cubicBezTo>
                    <a:pt x="795" y="305"/>
                    <a:pt x="795" y="304"/>
                    <a:pt x="794" y="304"/>
                  </a:cubicBezTo>
                  <a:cubicBezTo>
                    <a:pt x="793" y="303"/>
                    <a:pt x="793" y="303"/>
                    <a:pt x="793" y="303"/>
                  </a:cubicBezTo>
                  <a:cubicBezTo>
                    <a:pt x="796" y="296"/>
                    <a:pt x="796" y="296"/>
                    <a:pt x="796" y="296"/>
                  </a:cubicBezTo>
                  <a:cubicBezTo>
                    <a:pt x="796" y="294"/>
                    <a:pt x="796" y="292"/>
                    <a:pt x="794" y="291"/>
                  </a:cubicBezTo>
                  <a:cubicBezTo>
                    <a:pt x="792" y="290"/>
                    <a:pt x="792" y="290"/>
                    <a:pt x="792" y="290"/>
                  </a:cubicBezTo>
                  <a:cubicBezTo>
                    <a:pt x="790" y="293"/>
                    <a:pt x="790" y="293"/>
                    <a:pt x="790" y="293"/>
                  </a:cubicBezTo>
                  <a:cubicBezTo>
                    <a:pt x="794" y="294"/>
                    <a:pt x="794" y="294"/>
                    <a:pt x="794" y="294"/>
                  </a:cubicBezTo>
                  <a:cubicBezTo>
                    <a:pt x="796" y="280"/>
                    <a:pt x="796" y="280"/>
                    <a:pt x="796" y="280"/>
                  </a:cubicBezTo>
                  <a:cubicBezTo>
                    <a:pt x="796" y="278"/>
                    <a:pt x="795" y="277"/>
                    <a:pt x="794" y="276"/>
                  </a:cubicBezTo>
                  <a:cubicBezTo>
                    <a:pt x="792" y="275"/>
                    <a:pt x="792" y="275"/>
                    <a:pt x="792" y="275"/>
                  </a:cubicBezTo>
                  <a:cubicBezTo>
                    <a:pt x="790" y="278"/>
                    <a:pt x="790" y="278"/>
                    <a:pt x="790" y="278"/>
                  </a:cubicBezTo>
                  <a:cubicBezTo>
                    <a:pt x="794" y="280"/>
                    <a:pt x="794" y="280"/>
                    <a:pt x="794" y="280"/>
                  </a:cubicBezTo>
                  <a:cubicBezTo>
                    <a:pt x="799" y="266"/>
                    <a:pt x="799" y="266"/>
                    <a:pt x="799" y="266"/>
                  </a:cubicBezTo>
                  <a:cubicBezTo>
                    <a:pt x="800" y="265"/>
                    <a:pt x="799" y="263"/>
                    <a:pt x="797" y="262"/>
                  </a:cubicBezTo>
                  <a:cubicBezTo>
                    <a:pt x="795" y="260"/>
                    <a:pt x="795" y="260"/>
                    <a:pt x="795" y="260"/>
                  </a:cubicBezTo>
                  <a:cubicBezTo>
                    <a:pt x="797" y="251"/>
                    <a:pt x="797" y="251"/>
                    <a:pt x="797" y="251"/>
                  </a:cubicBezTo>
                  <a:cubicBezTo>
                    <a:pt x="797" y="250"/>
                    <a:pt x="797" y="248"/>
                    <a:pt x="795" y="247"/>
                  </a:cubicBezTo>
                  <a:cubicBezTo>
                    <a:pt x="794" y="246"/>
                    <a:pt x="794" y="246"/>
                    <a:pt x="794" y="246"/>
                  </a:cubicBezTo>
                  <a:cubicBezTo>
                    <a:pt x="795" y="231"/>
                    <a:pt x="795" y="231"/>
                    <a:pt x="795" y="231"/>
                  </a:cubicBezTo>
                  <a:cubicBezTo>
                    <a:pt x="795" y="229"/>
                    <a:pt x="794" y="228"/>
                    <a:pt x="793" y="227"/>
                  </a:cubicBezTo>
                  <a:cubicBezTo>
                    <a:pt x="791" y="226"/>
                    <a:pt x="791" y="226"/>
                    <a:pt x="791" y="226"/>
                  </a:cubicBezTo>
                  <a:cubicBezTo>
                    <a:pt x="789" y="229"/>
                    <a:pt x="789" y="229"/>
                    <a:pt x="789" y="229"/>
                  </a:cubicBezTo>
                  <a:cubicBezTo>
                    <a:pt x="793" y="231"/>
                    <a:pt x="793" y="231"/>
                    <a:pt x="793" y="231"/>
                  </a:cubicBezTo>
                  <a:cubicBezTo>
                    <a:pt x="799" y="217"/>
                    <a:pt x="799" y="217"/>
                    <a:pt x="799" y="217"/>
                  </a:cubicBezTo>
                  <a:cubicBezTo>
                    <a:pt x="800" y="215"/>
                    <a:pt x="799" y="213"/>
                    <a:pt x="797" y="212"/>
                  </a:cubicBezTo>
                  <a:cubicBezTo>
                    <a:pt x="792" y="209"/>
                    <a:pt x="792" y="209"/>
                    <a:pt x="792" y="209"/>
                  </a:cubicBezTo>
                  <a:cubicBezTo>
                    <a:pt x="796" y="203"/>
                    <a:pt x="796" y="203"/>
                    <a:pt x="796" y="203"/>
                  </a:cubicBezTo>
                  <a:cubicBezTo>
                    <a:pt x="797" y="202"/>
                    <a:pt x="797" y="201"/>
                    <a:pt x="797" y="200"/>
                  </a:cubicBezTo>
                  <a:cubicBezTo>
                    <a:pt x="797" y="199"/>
                    <a:pt x="796" y="198"/>
                    <a:pt x="795" y="198"/>
                  </a:cubicBezTo>
                  <a:cubicBezTo>
                    <a:pt x="794" y="197"/>
                    <a:pt x="794" y="197"/>
                    <a:pt x="794" y="197"/>
                  </a:cubicBezTo>
                  <a:cubicBezTo>
                    <a:pt x="797" y="182"/>
                    <a:pt x="797" y="182"/>
                    <a:pt x="797" y="182"/>
                  </a:cubicBezTo>
                  <a:cubicBezTo>
                    <a:pt x="797" y="180"/>
                    <a:pt x="797" y="179"/>
                    <a:pt x="795" y="178"/>
                  </a:cubicBezTo>
                  <a:cubicBezTo>
                    <a:pt x="794" y="177"/>
                    <a:pt x="794" y="177"/>
                    <a:pt x="794" y="177"/>
                  </a:cubicBezTo>
                  <a:cubicBezTo>
                    <a:pt x="792" y="181"/>
                    <a:pt x="792" y="181"/>
                    <a:pt x="792" y="181"/>
                  </a:cubicBezTo>
                  <a:cubicBezTo>
                    <a:pt x="796" y="182"/>
                    <a:pt x="796" y="182"/>
                    <a:pt x="796" y="182"/>
                  </a:cubicBezTo>
                  <a:cubicBezTo>
                    <a:pt x="799" y="171"/>
                    <a:pt x="799" y="171"/>
                    <a:pt x="799" y="171"/>
                  </a:cubicBezTo>
                  <a:cubicBezTo>
                    <a:pt x="799" y="169"/>
                    <a:pt x="798" y="167"/>
                    <a:pt x="797" y="166"/>
                  </a:cubicBezTo>
                  <a:cubicBezTo>
                    <a:pt x="794" y="165"/>
                    <a:pt x="794" y="165"/>
                    <a:pt x="794" y="165"/>
                  </a:cubicBezTo>
                  <a:cubicBezTo>
                    <a:pt x="796" y="157"/>
                    <a:pt x="796" y="157"/>
                    <a:pt x="796" y="157"/>
                  </a:cubicBezTo>
                  <a:cubicBezTo>
                    <a:pt x="797" y="155"/>
                    <a:pt x="796" y="153"/>
                    <a:pt x="795" y="152"/>
                  </a:cubicBezTo>
                  <a:cubicBezTo>
                    <a:pt x="793" y="151"/>
                    <a:pt x="793" y="151"/>
                    <a:pt x="793" y="151"/>
                  </a:cubicBezTo>
                  <a:cubicBezTo>
                    <a:pt x="795" y="142"/>
                    <a:pt x="795" y="142"/>
                    <a:pt x="795" y="142"/>
                  </a:cubicBezTo>
                  <a:cubicBezTo>
                    <a:pt x="796" y="140"/>
                    <a:pt x="795" y="139"/>
                    <a:pt x="794" y="138"/>
                  </a:cubicBezTo>
                  <a:cubicBezTo>
                    <a:pt x="792" y="137"/>
                    <a:pt x="792" y="137"/>
                    <a:pt x="792" y="137"/>
                  </a:cubicBezTo>
                  <a:cubicBezTo>
                    <a:pt x="796" y="124"/>
                    <a:pt x="796" y="124"/>
                    <a:pt x="796" y="124"/>
                  </a:cubicBezTo>
                  <a:cubicBezTo>
                    <a:pt x="796" y="122"/>
                    <a:pt x="796" y="120"/>
                    <a:pt x="794" y="119"/>
                  </a:cubicBezTo>
                  <a:cubicBezTo>
                    <a:pt x="792" y="118"/>
                    <a:pt x="792" y="118"/>
                    <a:pt x="792" y="118"/>
                  </a:cubicBezTo>
                  <a:cubicBezTo>
                    <a:pt x="790" y="122"/>
                    <a:pt x="790" y="122"/>
                    <a:pt x="790" y="122"/>
                  </a:cubicBezTo>
                  <a:cubicBezTo>
                    <a:pt x="794" y="122"/>
                    <a:pt x="794" y="122"/>
                    <a:pt x="794" y="122"/>
                  </a:cubicBezTo>
                  <a:cubicBezTo>
                    <a:pt x="796" y="110"/>
                    <a:pt x="796" y="110"/>
                    <a:pt x="796" y="110"/>
                  </a:cubicBezTo>
                  <a:cubicBezTo>
                    <a:pt x="796" y="108"/>
                    <a:pt x="795" y="107"/>
                    <a:pt x="794" y="106"/>
                  </a:cubicBezTo>
                  <a:cubicBezTo>
                    <a:pt x="792" y="105"/>
                    <a:pt x="792" y="105"/>
                    <a:pt x="792" y="105"/>
                  </a:cubicBezTo>
                  <a:cubicBezTo>
                    <a:pt x="790" y="108"/>
                    <a:pt x="790" y="108"/>
                    <a:pt x="790" y="108"/>
                  </a:cubicBezTo>
                  <a:cubicBezTo>
                    <a:pt x="794" y="110"/>
                    <a:pt x="794" y="110"/>
                    <a:pt x="794" y="110"/>
                  </a:cubicBezTo>
                  <a:cubicBezTo>
                    <a:pt x="794" y="109"/>
                    <a:pt x="794" y="109"/>
                    <a:pt x="794" y="109"/>
                  </a:cubicBezTo>
                  <a:cubicBezTo>
                    <a:pt x="794" y="109"/>
                    <a:pt x="794" y="109"/>
                    <a:pt x="794" y="109"/>
                  </a:cubicBezTo>
                  <a:cubicBezTo>
                    <a:pt x="794" y="108"/>
                    <a:pt x="794" y="108"/>
                    <a:pt x="794" y="108"/>
                  </a:cubicBezTo>
                  <a:cubicBezTo>
                    <a:pt x="794" y="106"/>
                    <a:pt x="795" y="102"/>
                    <a:pt x="795" y="98"/>
                  </a:cubicBezTo>
                  <a:cubicBezTo>
                    <a:pt x="795" y="96"/>
                    <a:pt x="795" y="94"/>
                    <a:pt x="796" y="92"/>
                  </a:cubicBezTo>
                  <a:cubicBezTo>
                    <a:pt x="796" y="91"/>
                    <a:pt x="796" y="91"/>
                    <a:pt x="796" y="90"/>
                  </a:cubicBezTo>
                  <a:cubicBezTo>
                    <a:pt x="796" y="90"/>
                    <a:pt x="796" y="90"/>
                    <a:pt x="796" y="90"/>
                  </a:cubicBezTo>
                  <a:cubicBezTo>
                    <a:pt x="795" y="90"/>
                    <a:pt x="795" y="90"/>
                    <a:pt x="795" y="90"/>
                  </a:cubicBezTo>
                  <a:cubicBezTo>
                    <a:pt x="796" y="90"/>
                    <a:pt x="796" y="90"/>
                    <a:pt x="796" y="90"/>
                  </a:cubicBezTo>
                  <a:cubicBezTo>
                    <a:pt x="796" y="90"/>
                    <a:pt x="796" y="90"/>
                    <a:pt x="796" y="90"/>
                  </a:cubicBezTo>
                  <a:cubicBezTo>
                    <a:pt x="795" y="90"/>
                    <a:pt x="795" y="90"/>
                    <a:pt x="795" y="90"/>
                  </a:cubicBezTo>
                  <a:cubicBezTo>
                    <a:pt x="796" y="90"/>
                    <a:pt x="796" y="90"/>
                    <a:pt x="796" y="90"/>
                  </a:cubicBezTo>
                  <a:cubicBezTo>
                    <a:pt x="793" y="89"/>
                    <a:pt x="793" y="89"/>
                    <a:pt x="793" y="89"/>
                  </a:cubicBezTo>
                  <a:cubicBezTo>
                    <a:pt x="796" y="90"/>
                    <a:pt x="796" y="90"/>
                    <a:pt x="796" y="90"/>
                  </a:cubicBezTo>
                  <a:cubicBezTo>
                    <a:pt x="796" y="90"/>
                    <a:pt x="796" y="90"/>
                    <a:pt x="796" y="90"/>
                  </a:cubicBezTo>
                  <a:cubicBezTo>
                    <a:pt x="793" y="89"/>
                    <a:pt x="793" y="89"/>
                    <a:pt x="793" y="89"/>
                  </a:cubicBezTo>
                  <a:cubicBezTo>
                    <a:pt x="796" y="90"/>
                    <a:pt x="796" y="90"/>
                    <a:pt x="796" y="90"/>
                  </a:cubicBezTo>
                  <a:cubicBezTo>
                    <a:pt x="792" y="89"/>
                    <a:pt x="792" y="89"/>
                    <a:pt x="792" y="89"/>
                  </a:cubicBezTo>
                  <a:cubicBezTo>
                    <a:pt x="795" y="91"/>
                    <a:pt x="795" y="91"/>
                    <a:pt x="795" y="91"/>
                  </a:cubicBezTo>
                  <a:cubicBezTo>
                    <a:pt x="796" y="91"/>
                    <a:pt x="796" y="90"/>
                    <a:pt x="796" y="90"/>
                  </a:cubicBezTo>
                  <a:cubicBezTo>
                    <a:pt x="792" y="89"/>
                    <a:pt x="792" y="89"/>
                    <a:pt x="792" y="89"/>
                  </a:cubicBezTo>
                  <a:cubicBezTo>
                    <a:pt x="795" y="91"/>
                    <a:pt x="795" y="91"/>
                    <a:pt x="795" y="91"/>
                  </a:cubicBezTo>
                  <a:cubicBezTo>
                    <a:pt x="797" y="89"/>
                    <a:pt x="796" y="87"/>
                    <a:pt x="794" y="86"/>
                  </a:cubicBezTo>
                  <a:cubicBezTo>
                    <a:pt x="792" y="85"/>
                    <a:pt x="792" y="85"/>
                    <a:pt x="792" y="85"/>
                  </a:cubicBezTo>
                  <a:cubicBezTo>
                    <a:pt x="790" y="88"/>
                    <a:pt x="790" y="88"/>
                    <a:pt x="790" y="88"/>
                  </a:cubicBezTo>
                  <a:cubicBezTo>
                    <a:pt x="794" y="88"/>
                    <a:pt x="794" y="88"/>
                    <a:pt x="794" y="88"/>
                  </a:cubicBezTo>
                  <a:cubicBezTo>
                    <a:pt x="795" y="75"/>
                    <a:pt x="795" y="75"/>
                    <a:pt x="795" y="75"/>
                  </a:cubicBezTo>
                  <a:cubicBezTo>
                    <a:pt x="795" y="74"/>
                    <a:pt x="795" y="72"/>
                    <a:pt x="793" y="72"/>
                  </a:cubicBezTo>
                  <a:cubicBezTo>
                    <a:pt x="792" y="71"/>
                    <a:pt x="792" y="71"/>
                    <a:pt x="792" y="71"/>
                  </a:cubicBezTo>
                  <a:cubicBezTo>
                    <a:pt x="796" y="65"/>
                    <a:pt x="796" y="65"/>
                    <a:pt x="796" y="65"/>
                  </a:cubicBezTo>
                  <a:cubicBezTo>
                    <a:pt x="797" y="63"/>
                    <a:pt x="796" y="61"/>
                    <a:pt x="794" y="60"/>
                  </a:cubicBezTo>
                  <a:cubicBezTo>
                    <a:pt x="792" y="59"/>
                    <a:pt x="792" y="59"/>
                    <a:pt x="792" y="59"/>
                  </a:cubicBezTo>
                  <a:cubicBezTo>
                    <a:pt x="790" y="62"/>
                    <a:pt x="790" y="62"/>
                    <a:pt x="790" y="62"/>
                  </a:cubicBezTo>
                  <a:cubicBezTo>
                    <a:pt x="794" y="62"/>
                    <a:pt x="794" y="62"/>
                    <a:pt x="794" y="62"/>
                  </a:cubicBezTo>
                  <a:cubicBezTo>
                    <a:pt x="795" y="47"/>
                    <a:pt x="795" y="47"/>
                    <a:pt x="795" y="47"/>
                  </a:cubicBezTo>
                  <a:cubicBezTo>
                    <a:pt x="795" y="46"/>
                    <a:pt x="795" y="44"/>
                    <a:pt x="794" y="44"/>
                  </a:cubicBezTo>
                  <a:cubicBezTo>
                    <a:pt x="793" y="43"/>
                    <a:pt x="793" y="43"/>
                    <a:pt x="793" y="43"/>
                  </a:cubicBezTo>
                  <a:cubicBezTo>
                    <a:pt x="798" y="30"/>
                    <a:pt x="798" y="30"/>
                    <a:pt x="798" y="30"/>
                  </a:cubicBezTo>
                  <a:cubicBezTo>
                    <a:pt x="798" y="29"/>
                    <a:pt x="798" y="27"/>
                    <a:pt x="796" y="26"/>
                  </a:cubicBezTo>
                  <a:cubicBezTo>
                    <a:pt x="792" y="23"/>
                    <a:pt x="792" y="23"/>
                    <a:pt x="792" y="23"/>
                  </a:cubicBezTo>
                  <a:cubicBezTo>
                    <a:pt x="795" y="11"/>
                    <a:pt x="795" y="11"/>
                    <a:pt x="795" y="11"/>
                  </a:cubicBezTo>
                  <a:cubicBezTo>
                    <a:pt x="795" y="9"/>
                    <a:pt x="794" y="8"/>
                    <a:pt x="793" y="7"/>
                  </a:cubicBezTo>
                  <a:cubicBezTo>
                    <a:pt x="784" y="1"/>
                    <a:pt x="784" y="1"/>
                    <a:pt x="784" y="1"/>
                  </a:cubicBezTo>
                  <a:cubicBezTo>
                    <a:pt x="782" y="0"/>
                    <a:pt x="780" y="1"/>
                    <a:pt x="779" y="2"/>
                  </a:cubicBezTo>
                  <a:cubicBezTo>
                    <a:pt x="778" y="4"/>
                    <a:pt x="778" y="7"/>
                    <a:pt x="780" y="8"/>
                  </a:cubicBezTo>
                  <a:cubicBezTo>
                    <a:pt x="787" y="12"/>
                    <a:pt x="787" y="12"/>
                    <a:pt x="787" y="12"/>
                  </a:cubicBezTo>
                  <a:cubicBezTo>
                    <a:pt x="784" y="25"/>
                    <a:pt x="784" y="25"/>
                    <a:pt x="784" y="25"/>
                  </a:cubicBezTo>
                  <a:cubicBezTo>
                    <a:pt x="784" y="26"/>
                    <a:pt x="785" y="28"/>
                    <a:pt x="786" y="29"/>
                  </a:cubicBezTo>
                  <a:cubicBezTo>
                    <a:pt x="789" y="31"/>
                    <a:pt x="789" y="31"/>
                    <a:pt x="789" y="31"/>
                  </a:cubicBezTo>
                  <a:cubicBezTo>
                    <a:pt x="785" y="44"/>
                    <a:pt x="785" y="44"/>
                    <a:pt x="785" y="44"/>
                  </a:cubicBezTo>
                  <a:cubicBezTo>
                    <a:pt x="784" y="45"/>
                    <a:pt x="785" y="47"/>
                    <a:pt x="786" y="48"/>
                  </a:cubicBezTo>
                  <a:cubicBezTo>
                    <a:pt x="787" y="49"/>
                    <a:pt x="787" y="49"/>
                    <a:pt x="787" y="49"/>
                  </a:cubicBezTo>
                  <a:cubicBezTo>
                    <a:pt x="786" y="62"/>
                    <a:pt x="786" y="62"/>
                    <a:pt x="786" y="62"/>
                  </a:cubicBezTo>
                  <a:cubicBezTo>
                    <a:pt x="786" y="63"/>
                    <a:pt x="787" y="64"/>
                    <a:pt x="788" y="65"/>
                  </a:cubicBezTo>
                  <a:cubicBezTo>
                    <a:pt x="790" y="66"/>
                    <a:pt x="790" y="66"/>
                    <a:pt x="790" y="66"/>
                  </a:cubicBezTo>
                  <a:cubicBezTo>
                    <a:pt x="792" y="63"/>
                    <a:pt x="792" y="63"/>
                    <a:pt x="792" y="63"/>
                  </a:cubicBezTo>
                  <a:cubicBezTo>
                    <a:pt x="789" y="61"/>
                    <a:pt x="789" y="61"/>
                    <a:pt x="789" y="61"/>
                  </a:cubicBezTo>
                  <a:cubicBezTo>
                    <a:pt x="784" y="70"/>
                    <a:pt x="784" y="70"/>
                    <a:pt x="784" y="70"/>
                  </a:cubicBezTo>
                  <a:cubicBezTo>
                    <a:pt x="783" y="72"/>
                    <a:pt x="783" y="75"/>
                    <a:pt x="785" y="76"/>
                  </a:cubicBezTo>
                  <a:cubicBezTo>
                    <a:pt x="787" y="77"/>
                    <a:pt x="787" y="77"/>
                    <a:pt x="787" y="77"/>
                  </a:cubicBezTo>
                  <a:cubicBezTo>
                    <a:pt x="786" y="87"/>
                    <a:pt x="786" y="87"/>
                    <a:pt x="786" y="87"/>
                  </a:cubicBezTo>
                  <a:cubicBezTo>
                    <a:pt x="786" y="89"/>
                    <a:pt x="787" y="90"/>
                    <a:pt x="788" y="91"/>
                  </a:cubicBezTo>
                  <a:cubicBezTo>
                    <a:pt x="790" y="92"/>
                    <a:pt x="790" y="92"/>
                    <a:pt x="790" y="92"/>
                  </a:cubicBezTo>
                  <a:cubicBezTo>
                    <a:pt x="792" y="89"/>
                    <a:pt x="792" y="89"/>
                    <a:pt x="792" y="89"/>
                  </a:cubicBezTo>
                  <a:cubicBezTo>
                    <a:pt x="789" y="87"/>
                    <a:pt x="789" y="87"/>
                    <a:pt x="789" y="87"/>
                  </a:cubicBezTo>
                  <a:cubicBezTo>
                    <a:pt x="789" y="87"/>
                    <a:pt x="788" y="88"/>
                    <a:pt x="788" y="88"/>
                  </a:cubicBezTo>
                  <a:cubicBezTo>
                    <a:pt x="788" y="88"/>
                    <a:pt x="788" y="88"/>
                    <a:pt x="788" y="88"/>
                  </a:cubicBezTo>
                  <a:cubicBezTo>
                    <a:pt x="788" y="89"/>
                    <a:pt x="788" y="89"/>
                    <a:pt x="788" y="90"/>
                  </a:cubicBezTo>
                  <a:cubicBezTo>
                    <a:pt x="788" y="92"/>
                    <a:pt x="787" y="97"/>
                    <a:pt x="787" y="100"/>
                  </a:cubicBezTo>
                  <a:cubicBezTo>
                    <a:pt x="787" y="102"/>
                    <a:pt x="787" y="104"/>
                    <a:pt x="787" y="105"/>
                  </a:cubicBezTo>
                  <a:cubicBezTo>
                    <a:pt x="787" y="106"/>
                    <a:pt x="787" y="107"/>
                    <a:pt x="786" y="107"/>
                  </a:cubicBezTo>
                  <a:cubicBezTo>
                    <a:pt x="786" y="107"/>
                    <a:pt x="786" y="107"/>
                    <a:pt x="786" y="107"/>
                  </a:cubicBezTo>
                  <a:cubicBezTo>
                    <a:pt x="786" y="107"/>
                    <a:pt x="786" y="107"/>
                    <a:pt x="786" y="107"/>
                  </a:cubicBezTo>
                  <a:cubicBezTo>
                    <a:pt x="789" y="108"/>
                    <a:pt x="789" y="108"/>
                    <a:pt x="789" y="108"/>
                  </a:cubicBezTo>
                  <a:cubicBezTo>
                    <a:pt x="786" y="107"/>
                    <a:pt x="786" y="107"/>
                    <a:pt x="786" y="107"/>
                  </a:cubicBezTo>
                  <a:cubicBezTo>
                    <a:pt x="786" y="107"/>
                    <a:pt x="786" y="107"/>
                    <a:pt x="786" y="107"/>
                  </a:cubicBezTo>
                  <a:cubicBezTo>
                    <a:pt x="789" y="108"/>
                    <a:pt x="789" y="108"/>
                    <a:pt x="789" y="108"/>
                  </a:cubicBezTo>
                  <a:cubicBezTo>
                    <a:pt x="786" y="107"/>
                    <a:pt x="786" y="107"/>
                    <a:pt x="786" y="107"/>
                  </a:cubicBezTo>
                  <a:cubicBezTo>
                    <a:pt x="790" y="108"/>
                    <a:pt x="790" y="108"/>
                    <a:pt x="790" y="108"/>
                  </a:cubicBezTo>
                  <a:cubicBezTo>
                    <a:pt x="787" y="107"/>
                    <a:pt x="787" y="107"/>
                    <a:pt x="787" y="107"/>
                  </a:cubicBezTo>
                  <a:cubicBezTo>
                    <a:pt x="786" y="107"/>
                    <a:pt x="786" y="107"/>
                    <a:pt x="786" y="107"/>
                  </a:cubicBezTo>
                  <a:cubicBezTo>
                    <a:pt x="790" y="108"/>
                    <a:pt x="790" y="108"/>
                    <a:pt x="790" y="108"/>
                  </a:cubicBezTo>
                  <a:cubicBezTo>
                    <a:pt x="787" y="107"/>
                    <a:pt x="787" y="107"/>
                    <a:pt x="787" y="107"/>
                  </a:cubicBezTo>
                  <a:cubicBezTo>
                    <a:pt x="790" y="108"/>
                    <a:pt x="790" y="108"/>
                    <a:pt x="790" y="108"/>
                  </a:cubicBezTo>
                  <a:cubicBezTo>
                    <a:pt x="787" y="106"/>
                    <a:pt x="787" y="106"/>
                    <a:pt x="787" y="106"/>
                  </a:cubicBezTo>
                  <a:cubicBezTo>
                    <a:pt x="787" y="107"/>
                    <a:pt x="787" y="107"/>
                    <a:pt x="787" y="107"/>
                  </a:cubicBezTo>
                  <a:cubicBezTo>
                    <a:pt x="790" y="108"/>
                    <a:pt x="790" y="108"/>
                    <a:pt x="790" y="108"/>
                  </a:cubicBezTo>
                  <a:cubicBezTo>
                    <a:pt x="787" y="106"/>
                    <a:pt x="787" y="106"/>
                    <a:pt x="787" y="106"/>
                  </a:cubicBezTo>
                  <a:cubicBezTo>
                    <a:pt x="786" y="108"/>
                    <a:pt x="786" y="110"/>
                    <a:pt x="788" y="111"/>
                  </a:cubicBezTo>
                  <a:cubicBezTo>
                    <a:pt x="790" y="112"/>
                    <a:pt x="790" y="112"/>
                    <a:pt x="790" y="112"/>
                  </a:cubicBezTo>
                  <a:cubicBezTo>
                    <a:pt x="792" y="109"/>
                    <a:pt x="792" y="109"/>
                    <a:pt x="792" y="109"/>
                  </a:cubicBezTo>
                  <a:cubicBezTo>
                    <a:pt x="788" y="109"/>
                    <a:pt x="788" y="109"/>
                    <a:pt x="788" y="109"/>
                  </a:cubicBezTo>
                  <a:cubicBezTo>
                    <a:pt x="786" y="121"/>
                    <a:pt x="786" y="121"/>
                    <a:pt x="786" y="121"/>
                  </a:cubicBezTo>
                  <a:cubicBezTo>
                    <a:pt x="786" y="122"/>
                    <a:pt x="787" y="124"/>
                    <a:pt x="788" y="125"/>
                  </a:cubicBezTo>
                  <a:cubicBezTo>
                    <a:pt x="790" y="126"/>
                    <a:pt x="790" y="126"/>
                    <a:pt x="790" y="126"/>
                  </a:cubicBezTo>
                  <a:cubicBezTo>
                    <a:pt x="792" y="123"/>
                    <a:pt x="792" y="123"/>
                    <a:pt x="792" y="123"/>
                  </a:cubicBezTo>
                  <a:cubicBezTo>
                    <a:pt x="788" y="122"/>
                    <a:pt x="788" y="122"/>
                    <a:pt x="788" y="122"/>
                  </a:cubicBezTo>
                  <a:cubicBezTo>
                    <a:pt x="784" y="138"/>
                    <a:pt x="784" y="138"/>
                    <a:pt x="784" y="138"/>
                  </a:cubicBezTo>
                  <a:cubicBezTo>
                    <a:pt x="784" y="140"/>
                    <a:pt x="785" y="141"/>
                    <a:pt x="786" y="142"/>
                  </a:cubicBezTo>
                  <a:cubicBezTo>
                    <a:pt x="787" y="143"/>
                    <a:pt x="787" y="143"/>
                    <a:pt x="787" y="143"/>
                  </a:cubicBezTo>
                  <a:cubicBezTo>
                    <a:pt x="785" y="152"/>
                    <a:pt x="785" y="152"/>
                    <a:pt x="785" y="152"/>
                  </a:cubicBezTo>
                  <a:cubicBezTo>
                    <a:pt x="785" y="154"/>
                    <a:pt x="786" y="156"/>
                    <a:pt x="787" y="156"/>
                  </a:cubicBezTo>
                  <a:cubicBezTo>
                    <a:pt x="788" y="157"/>
                    <a:pt x="788" y="157"/>
                    <a:pt x="788" y="157"/>
                  </a:cubicBezTo>
                  <a:cubicBezTo>
                    <a:pt x="786" y="165"/>
                    <a:pt x="786" y="165"/>
                    <a:pt x="786" y="165"/>
                  </a:cubicBezTo>
                  <a:cubicBezTo>
                    <a:pt x="785" y="167"/>
                    <a:pt x="786" y="169"/>
                    <a:pt x="788" y="170"/>
                  </a:cubicBezTo>
                  <a:cubicBezTo>
                    <a:pt x="791" y="172"/>
                    <a:pt x="791" y="172"/>
                    <a:pt x="791" y="172"/>
                  </a:cubicBezTo>
                  <a:cubicBezTo>
                    <a:pt x="789" y="180"/>
                    <a:pt x="789" y="180"/>
                    <a:pt x="789" y="180"/>
                  </a:cubicBezTo>
                  <a:cubicBezTo>
                    <a:pt x="788" y="181"/>
                    <a:pt x="789" y="183"/>
                    <a:pt x="790" y="184"/>
                  </a:cubicBezTo>
                  <a:cubicBezTo>
                    <a:pt x="791" y="184"/>
                    <a:pt x="791" y="184"/>
                    <a:pt x="791" y="184"/>
                  </a:cubicBezTo>
                  <a:cubicBezTo>
                    <a:pt x="793" y="181"/>
                    <a:pt x="793" y="181"/>
                    <a:pt x="793" y="181"/>
                  </a:cubicBezTo>
                  <a:cubicBezTo>
                    <a:pt x="789" y="180"/>
                    <a:pt x="789" y="180"/>
                    <a:pt x="789" y="180"/>
                  </a:cubicBezTo>
                  <a:cubicBezTo>
                    <a:pt x="786" y="198"/>
                    <a:pt x="786" y="198"/>
                    <a:pt x="786" y="198"/>
                  </a:cubicBezTo>
                  <a:cubicBezTo>
                    <a:pt x="786" y="200"/>
                    <a:pt x="786" y="201"/>
                    <a:pt x="788" y="202"/>
                  </a:cubicBezTo>
                  <a:cubicBezTo>
                    <a:pt x="791" y="204"/>
                    <a:pt x="791" y="204"/>
                    <a:pt x="791" y="204"/>
                  </a:cubicBezTo>
                  <a:cubicBezTo>
                    <a:pt x="793" y="201"/>
                    <a:pt x="793" y="201"/>
                    <a:pt x="793" y="201"/>
                  </a:cubicBezTo>
                  <a:cubicBezTo>
                    <a:pt x="790" y="199"/>
                    <a:pt x="790" y="199"/>
                    <a:pt x="790" y="199"/>
                  </a:cubicBezTo>
                  <a:cubicBezTo>
                    <a:pt x="784" y="208"/>
                    <a:pt x="784" y="208"/>
                    <a:pt x="784" y="208"/>
                  </a:cubicBezTo>
                  <a:cubicBezTo>
                    <a:pt x="783" y="209"/>
                    <a:pt x="783" y="210"/>
                    <a:pt x="783" y="211"/>
                  </a:cubicBezTo>
                  <a:cubicBezTo>
                    <a:pt x="783" y="212"/>
                    <a:pt x="784" y="213"/>
                    <a:pt x="785" y="214"/>
                  </a:cubicBezTo>
                  <a:cubicBezTo>
                    <a:pt x="790" y="217"/>
                    <a:pt x="790" y="217"/>
                    <a:pt x="790" y="217"/>
                  </a:cubicBezTo>
                  <a:cubicBezTo>
                    <a:pt x="786" y="228"/>
                    <a:pt x="786" y="228"/>
                    <a:pt x="786" y="228"/>
                  </a:cubicBezTo>
                  <a:cubicBezTo>
                    <a:pt x="785" y="229"/>
                    <a:pt x="786" y="231"/>
                    <a:pt x="787" y="232"/>
                  </a:cubicBezTo>
                  <a:cubicBezTo>
                    <a:pt x="789" y="234"/>
                    <a:pt x="789" y="234"/>
                    <a:pt x="789" y="234"/>
                  </a:cubicBezTo>
                  <a:cubicBezTo>
                    <a:pt x="791" y="230"/>
                    <a:pt x="791" y="230"/>
                    <a:pt x="791" y="230"/>
                  </a:cubicBezTo>
                  <a:cubicBezTo>
                    <a:pt x="787" y="230"/>
                    <a:pt x="787" y="230"/>
                    <a:pt x="787" y="230"/>
                  </a:cubicBezTo>
                  <a:cubicBezTo>
                    <a:pt x="786" y="248"/>
                    <a:pt x="786" y="248"/>
                    <a:pt x="786" y="248"/>
                  </a:cubicBezTo>
                  <a:cubicBezTo>
                    <a:pt x="786" y="249"/>
                    <a:pt x="786" y="251"/>
                    <a:pt x="788" y="252"/>
                  </a:cubicBezTo>
                  <a:cubicBezTo>
                    <a:pt x="789" y="252"/>
                    <a:pt x="789" y="252"/>
                    <a:pt x="789" y="252"/>
                  </a:cubicBezTo>
                  <a:cubicBezTo>
                    <a:pt x="787" y="261"/>
                    <a:pt x="787" y="261"/>
                    <a:pt x="787" y="261"/>
                  </a:cubicBezTo>
                  <a:cubicBezTo>
                    <a:pt x="786" y="263"/>
                    <a:pt x="787" y="264"/>
                    <a:pt x="788" y="265"/>
                  </a:cubicBezTo>
                  <a:cubicBezTo>
                    <a:pt x="791" y="267"/>
                    <a:pt x="791" y="267"/>
                    <a:pt x="791" y="267"/>
                  </a:cubicBezTo>
                  <a:cubicBezTo>
                    <a:pt x="787" y="277"/>
                    <a:pt x="787" y="277"/>
                    <a:pt x="787" y="277"/>
                  </a:cubicBezTo>
                  <a:cubicBezTo>
                    <a:pt x="786" y="279"/>
                    <a:pt x="787" y="281"/>
                    <a:pt x="788" y="282"/>
                  </a:cubicBezTo>
                  <a:cubicBezTo>
                    <a:pt x="790" y="283"/>
                    <a:pt x="790" y="283"/>
                    <a:pt x="790" y="283"/>
                  </a:cubicBezTo>
                  <a:cubicBezTo>
                    <a:pt x="792" y="279"/>
                    <a:pt x="792" y="279"/>
                    <a:pt x="792" y="279"/>
                  </a:cubicBezTo>
                  <a:cubicBezTo>
                    <a:pt x="788" y="279"/>
                    <a:pt x="788" y="279"/>
                    <a:pt x="788" y="279"/>
                  </a:cubicBezTo>
                  <a:cubicBezTo>
                    <a:pt x="786" y="293"/>
                    <a:pt x="786" y="293"/>
                    <a:pt x="786" y="293"/>
                  </a:cubicBezTo>
                  <a:cubicBezTo>
                    <a:pt x="786" y="294"/>
                    <a:pt x="787" y="296"/>
                    <a:pt x="788" y="296"/>
                  </a:cubicBezTo>
                  <a:cubicBezTo>
                    <a:pt x="790" y="298"/>
                    <a:pt x="790" y="298"/>
                    <a:pt x="790" y="298"/>
                  </a:cubicBezTo>
                  <a:cubicBezTo>
                    <a:pt x="792" y="294"/>
                    <a:pt x="792" y="294"/>
                    <a:pt x="792" y="294"/>
                  </a:cubicBezTo>
                  <a:cubicBezTo>
                    <a:pt x="788" y="293"/>
                    <a:pt x="788" y="293"/>
                    <a:pt x="788" y="293"/>
                  </a:cubicBezTo>
                  <a:cubicBezTo>
                    <a:pt x="784" y="304"/>
                    <a:pt x="784" y="304"/>
                    <a:pt x="784" y="304"/>
                  </a:cubicBezTo>
                  <a:cubicBezTo>
                    <a:pt x="784" y="305"/>
                    <a:pt x="784" y="307"/>
                    <a:pt x="786" y="308"/>
                  </a:cubicBezTo>
                  <a:cubicBezTo>
                    <a:pt x="790" y="311"/>
                    <a:pt x="790" y="311"/>
                    <a:pt x="790" y="311"/>
                  </a:cubicBezTo>
                  <a:cubicBezTo>
                    <a:pt x="792" y="307"/>
                    <a:pt x="792" y="307"/>
                    <a:pt x="792" y="307"/>
                  </a:cubicBezTo>
                  <a:cubicBezTo>
                    <a:pt x="788" y="305"/>
                    <a:pt x="788" y="305"/>
                    <a:pt x="788" y="305"/>
                  </a:cubicBezTo>
                  <a:cubicBezTo>
                    <a:pt x="788" y="306"/>
                    <a:pt x="788" y="306"/>
                    <a:pt x="788" y="306"/>
                  </a:cubicBezTo>
                  <a:cubicBezTo>
                    <a:pt x="788" y="307"/>
                    <a:pt x="788" y="307"/>
                    <a:pt x="788" y="307"/>
                  </a:cubicBezTo>
                  <a:cubicBezTo>
                    <a:pt x="788" y="307"/>
                    <a:pt x="788" y="308"/>
                    <a:pt x="788" y="308"/>
                  </a:cubicBezTo>
                  <a:cubicBezTo>
                    <a:pt x="787" y="313"/>
                    <a:pt x="786" y="326"/>
                    <a:pt x="786" y="326"/>
                  </a:cubicBezTo>
                  <a:cubicBezTo>
                    <a:pt x="786" y="327"/>
                    <a:pt x="787" y="328"/>
                    <a:pt x="788" y="329"/>
                  </a:cubicBezTo>
                  <a:cubicBezTo>
                    <a:pt x="790" y="330"/>
                    <a:pt x="790" y="330"/>
                    <a:pt x="790" y="330"/>
                  </a:cubicBezTo>
                  <a:cubicBezTo>
                    <a:pt x="792" y="327"/>
                    <a:pt x="792" y="327"/>
                    <a:pt x="792" y="327"/>
                  </a:cubicBezTo>
                  <a:cubicBezTo>
                    <a:pt x="789" y="325"/>
                    <a:pt x="789" y="325"/>
                    <a:pt x="789" y="325"/>
                  </a:cubicBezTo>
                  <a:cubicBezTo>
                    <a:pt x="789" y="325"/>
                    <a:pt x="788" y="326"/>
                    <a:pt x="788" y="326"/>
                  </a:cubicBezTo>
                  <a:cubicBezTo>
                    <a:pt x="788" y="327"/>
                    <a:pt x="788" y="327"/>
                    <a:pt x="788" y="327"/>
                  </a:cubicBezTo>
                  <a:cubicBezTo>
                    <a:pt x="788" y="327"/>
                    <a:pt x="788" y="328"/>
                    <a:pt x="788" y="328"/>
                  </a:cubicBezTo>
                  <a:cubicBezTo>
                    <a:pt x="788" y="331"/>
                    <a:pt x="788" y="335"/>
                    <a:pt x="788" y="339"/>
                  </a:cubicBezTo>
                  <a:cubicBezTo>
                    <a:pt x="787" y="341"/>
                    <a:pt x="787" y="343"/>
                    <a:pt x="787" y="344"/>
                  </a:cubicBezTo>
                  <a:cubicBezTo>
                    <a:pt x="787" y="344"/>
                    <a:pt x="787" y="345"/>
                    <a:pt x="787" y="345"/>
                  </a:cubicBezTo>
                  <a:cubicBezTo>
                    <a:pt x="787" y="346"/>
                    <a:pt x="787" y="346"/>
                    <a:pt x="787" y="346"/>
                  </a:cubicBezTo>
                  <a:cubicBezTo>
                    <a:pt x="787" y="346"/>
                    <a:pt x="787" y="346"/>
                    <a:pt x="787" y="346"/>
                  </a:cubicBezTo>
                  <a:cubicBezTo>
                    <a:pt x="790" y="346"/>
                    <a:pt x="790" y="346"/>
                    <a:pt x="790" y="346"/>
                  </a:cubicBezTo>
                  <a:cubicBezTo>
                    <a:pt x="787" y="346"/>
                    <a:pt x="787" y="346"/>
                    <a:pt x="787" y="346"/>
                  </a:cubicBezTo>
                  <a:cubicBezTo>
                    <a:pt x="787" y="346"/>
                    <a:pt x="787" y="346"/>
                    <a:pt x="787" y="346"/>
                  </a:cubicBezTo>
                  <a:cubicBezTo>
                    <a:pt x="790" y="346"/>
                    <a:pt x="790" y="346"/>
                    <a:pt x="790" y="346"/>
                  </a:cubicBezTo>
                  <a:cubicBezTo>
                    <a:pt x="787" y="346"/>
                    <a:pt x="787" y="346"/>
                    <a:pt x="787" y="346"/>
                  </a:cubicBezTo>
                  <a:cubicBezTo>
                    <a:pt x="791" y="346"/>
                    <a:pt x="791" y="346"/>
                    <a:pt x="791" y="346"/>
                  </a:cubicBezTo>
                  <a:cubicBezTo>
                    <a:pt x="787" y="345"/>
                    <a:pt x="787" y="345"/>
                    <a:pt x="787" y="345"/>
                  </a:cubicBezTo>
                  <a:cubicBezTo>
                    <a:pt x="787" y="346"/>
                    <a:pt x="787" y="346"/>
                    <a:pt x="787" y="346"/>
                  </a:cubicBezTo>
                  <a:cubicBezTo>
                    <a:pt x="791" y="346"/>
                    <a:pt x="791" y="346"/>
                    <a:pt x="791" y="346"/>
                  </a:cubicBezTo>
                  <a:cubicBezTo>
                    <a:pt x="787" y="345"/>
                    <a:pt x="787" y="345"/>
                    <a:pt x="787" y="345"/>
                  </a:cubicBezTo>
                  <a:cubicBezTo>
                    <a:pt x="791" y="346"/>
                    <a:pt x="791" y="346"/>
                    <a:pt x="791" y="346"/>
                  </a:cubicBezTo>
                  <a:cubicBezTo>
                    <a:pt x="787" y="345"/>
                    <a:pt x="787" y="345"/>
                    <a:pt x="787" y="345"/>
                  </a:cubicBezTo>
                  <a:cubicBezTo>
                    <a:pt x="787" y="345"/>
                    <a:pt x="787" y="345"/>
                    <a:pt x="787" y="345"/>
                  </a:cubicBezTo>
                  <a:cubicBezTo>
                    <a:pt x="791" y="346"/>
                    <a:pt x="791" y="346"/>
                    <a:pt x="791" y="346"/>
                  </a:cubicBezTo>
                  <a:cubicBezTo>
                    <a:pt x="787" y="345"/>
                    <a:pt x="787" y="345"/>
                    <a:pt x="787" y="345"/>
                  </a:cubicBezTo>
                  <a:cubicBezTo>
                    <a:pt x="791" y="346"/>
                    <a:pt x="791" y="346"/>
                    <a:pt x="791" y="346"/>
                  </a:cubicBezTo>
                  <a:cubicBezTo>
                    <a:pt x="788" y="344"/>
                    <a:pt x="788" y="344"/>
                    <a:pt x="788" y="344"/>
                  </a:cubicBezTo>
                  <a:cubicBezTo>
                    <a:pt x="787" y="345"/>
                    <a:pt x="787" y="345"/>
                    <a:pt x="787" y="345"/>
                  </a:cubicBezTo>
                  <a:cubicBezTo>
                    <a:pt x="791" y="346"/>
                    <a:pt x="791" y="346"/>
                    <a:pt x="791" y="346"/>
                  </a:cubicBezTo>
                  <a:cubicBezTo>
                    <a:pt x="788" y="344"/>
                    <a:pt x="788" y="344"/>
                    <a:pt x="788" y="344"/>
                  </a:cubicBezTo>
                  <a:cubicBezTo>
                    <a:pt x="787" y="345"/>
                    <a:pt x="787" y="346"/>
                    <a:pt x="787" y="347"/>
                  </a:cubicBezTo>
                  <a:cubicBezTo>
                    <a:pt x="788" y="348"/>
                    <a:pt x="788" y="349"/>
                    <a:pt x="789" y="349"/>
                  </a:cubicBezTo>
                  <a:cubicBezTo>
                    <a:pt x="789" y="350"/>
                    <a:pt x="789" y="350"/>
                    <a:pt x="789" y="350"/>
                  </a:cubicBezTo>
                  <a:cubicBezTo>
                    <a:pt x="787" y="358"/>
                    <a:pt x="787" y="358"/>
                    <a:pt x="787" y="358"/>
                  </a:cubicBezTo>
                  <a:cubicBezTo>
                    <a:pt x="786" y="360"/>
                    <a:pt x="787" y="362"/>
                    <a:pt x="788" y="363"/>
                  </a:cubicBezTo>
                  <a:cubicBezTo>
                    <a:pt x="790" y="364"/>
                    <a:pt x="790" y="364"/>
                    <a:pt x="790" y="364"/>
                  </a:cubicBezTo>
                  <a:cubicBezTo>
                    <a:pt x="792" y="361"/>
                    <a:pt x="792" y="361"/>
                    <a:pt x="792" y="361"/>
                  </a:cubicBezTo>
                  <a:cubicBezTo>
                    <a:pt x="788" y="360"/>
                    <a:pt x="788" y="360"/>
                    <a:pt x="788" y="360"/>
                  </a:cubicBezTo>
                  <a:cubicBezTo>
                    <a:pt x="786" y="378"/>
                    <a:pt x="786" y="378"/>
                    <a:pt x="786" y="378"/>
                  </a:cubicBezTo>
                  <a:cubicBezTo>
                    <a:pt x="786" y="379"/>
                    <a:pt x="787" y="381"/>
                    <a:pt x="788" y="382"/>
                  </a:cubicBezTo>
                  <a:cubicBezTo>
                    <a:pt x="790" y="383"/>
                    <a:pt x="790" y="383"/>
                    <a:pt x="790" y="383"/>
                  </a:cubicBezTo>
                  <a:cubicBezTo>
                    <a:pt x="792" y="379"/>
                    <a:pt x="792" y="379"/>
                    <a:pt x="792" y="379"/>
                  </a:cubicBezTo>
                  <a:cubicBezTo>
                    <a:pt x="788" y="378"/>
                    <a:pt x="788" y="378"/>
                    <a:pt x="788" y="378"/>
                  </a:cubicBezTo>
                  <a:cubicBezTo>
                    <a:pt x="785" y="391"/>
                    <a:pt x="785" y="391"/>
                    <a:pt x="785" y="391"/>
                  </a:cubicBezTo>
                  <a:cubicBezTo>
                    <a:pt x="785" y="393"/>
                    <a:pt x="785" y="394"/>
                    <a:pt x="787" y="395"/>
                  </a:cubicBezTo>
                  <a:cubicBezTo>
                    <a:pt x="788" y="396"/>
                    <a:pt x="788" y="396"/>
                    <a:pt x="788" y="396"/>
                  </a:cubicBezTo>
                  <a:cubicBezTo>
                    <a:pt x="783" y="408"/>
                    <a:pt x="783" y="408"/>
                    <a:pt x="783" y="408"/>
                  </a:cubicBezTo>
                  <a:cubicBezTo>
                    <a:pt x="783" y="410"/>
                    <a:pt x="783" y="412"/>
                    <a:pt x="785" y="413"/>
                  </a:cubicBezTo>
                  <a:cubicBezTo>
                    <a:pt x="790" y="416"/>
                    <a:pt x="790" y="416"/>
                    <a:pt x="790" y="416"/>
                  </a:cubicBezTo>
                  <a:cubicBezTo>
                    <a:pt x="785" y="426"/>
                    <a:pt x="785" y="426"/>
                    <a:pt x="785" y="426"/>
                  </a:cubicBezTo>
                  <a:cubicBezTo>
                    <a:pt x="784" y="428"/>
                    <a:pt x="785" y="430"/>
                    <a:pt x="787" y="431"/>
                  </a:cubicBezTo>
                  <a:cubicBezTo>
                    <a:pt x="793" y="435"/>
                    <a:pt x="793" y="435"/>
                    <a:pt x="793" y="435"/>
                  </a:cubicBezTo>
                  <a:cubicBezTo>
                    <a:pt x="795" y="431"/>
                    <a:pt x="795" y="431"/>
                    <a:pt x="795" y="431"/>
                  </a:cubicBezTo>
                  <a:cubicBezTo>
                    <a:pt x="791" y="429"/>
                    <a:pt x="791" y="429"/>
                    <a:pt x="791" y="429"/>
                  </a:cubicBezTo>
                  <a:cubicBezTo>
                    <a:pt x="791" y="430"/>
                    <a:pt x="791" y="430"/>
                    <a:pt x="791" y="430"/>
                  </a:cubicBezTo>
                  <a:cubicBezTo>
                    <a:pt x="791" y="431"/>
                    <a:pt x="791" y="431"/>
                    <a:pt x="791" y="431"/>
                  </a:cubicBezTo>
                  <a:cubicBezTo>
                    <a:pt x="791" y="431"/>
                    <a:pt x="790" y="432"/>
                    <a:pt x="790" y="434"/>
                  </a:cubicBezTo>
                  <a:cubicBezTo>
                    <a:pt x="789" y="436"/>
                    <a:pt x="788" y="439"/>
                    <a:pt x="788" y="441"/>
                  </a:cubicBezTo>
                  <a:cubicBezTo>
                    <a:pt x="787" y="442"/>
                    <a:pt x="787" y="443"/>
                    <a:pt x="787" y="444"/>
                  </a:cubicBezTo>
                  <a:cubicBezTo>
                    <a:pt x="787" y="444"/>
                    <a:pt x="787" y="444"/>
                    <a:pt x="787" y="444"/>
                  </a:cubicBezTo>
                  <a:cubicBezTo>
                    <a:pt x="787" y="445"/>
                    <a:pt x="787" y="445"/>
                    <a:pt x="787" y="445"/>
                  </a:cubicBezTo>
                  <a:cubicBezTo>
                    <a:pt x="789" y="445"/>
                    <a:pt x="789" y="445"/>
                    <a:pt x="789" y="445"/>
                  </a:cubicBezTo>
                  <a:cubicBezTo>
                    <a:pt x="787" y="444"/>
                    <a:pt x="787" y="444"/>
                    <a:pt x="787" y="444"/>
                  </a:cubicBezTo>
                  <a:cubicBezTo>
                    <a:pt x="787" y="445"/>
                    <a:pt x="787" y="445"/>
                    <a:pt x="787" y="445"/>
                  </a:cubicBezTo>
                  <a:cubicBezTo>
                    <a:pt x="789" y="445"/>
                    <a:pt x="789" y="445"/>
                    <a:pt x="789" y="445"/>
                  </a:cubicBezTo>
                  <a:cubicBezTo>
                    <a:pt x="787" y="444"/>
                    <a:pt x="787" y="444"/>
                    <a:pt x="787" y="444"/>
                  </a:cubicBezTo>
                  <a:cubicBezTo>
                    <a:pt x="790" y="446"/>
                    <a:pt x="790" y="446"/>
                    <a:pt x="790" y="446"/>
                  </a:cubicBezTo>
                  <a:cubicBezTo>
                    <a:pt x="787" y="444"/>
                    <a:pt x="787" y="444"/>
                    <a:pt x="787" y="444"/>
                  </a:cubicBezTo>
                  <a:cubicBezTo>
                    <a:pt x="787" y="444"/>
                    <a:pt x="787" y="444"/>
                    <a:pt x="787" y="444"/>
                  </a:cubicBezTo>
                  <a:cubicBezTo>
                    <a:pt x="790" y="446"/>
                    <a:pt x="790" y="446"/>
                    <a:pt x="790" y="446"/>
                  </a:cubicBezTo>
                  <a:cubicBezTo>
                    <a:pt x="787" y="444"/>
                    <a:pt x="787" y="444"/>
                    <a:pt x="787" y="444"/>
                  </a:cubicBezTo>
                  <a:cubicBezTo>
                    <a:pt x="790" y="446"/>
                    <a:pt x="790" y="446"/>
                    <a:pt x="790" y="446"/>
                  </a:cubicBezTo>
                  <a:cubicBezTo>
                    <a:pt x="787" y="444"/>
                    <a:pt x="787" y="444"/>
                    <a:pt x="787" y="444"/>
                  </a:cubicBezTo>
                  <a:cubicBezTo>
                    <a:pt x="787" y="444"/>
                    <a:pt x="787" y="444"/>
                    <a:pt x="787" y="444"/>
                  </a:cubicBezTo>
                  <a:cubicBezTo>
                    <a:pt x="790" y="446"/>
                    <a:pt x="790" y="446"/>
                    <a:pt x="790" y="446"/>
                  </a:cubicBezTo>
                  <a:cubicBezTo>
                    <a:pt x="787" y="444"/>
                    <a:pt x="787" y="444"/>
                    <a:pt x="787" y="444"/>
                  </a:cubicBezTo>
                  <a:cubicBezTo>
                    <a:pt x="786" y="445"/>
                    <a:pt x="786" y="446"/>
                    <a:pt x="787" y="447"/>
                  </a:cubicBezTo>
                  <a:cubicBezTo>
                    <a:pt x="787" y="448"/>
                    <a:pt x="787" y="449"/>
                    <a:pt x="788" y="449"/>
                  </a:cubicBezTo>
                  <a:cubicBezTo>
                    <a:pt x="790" y="450"/>
                    <a:pt x="790" y="450"/>
                    <a:pt x="790" y="450"/>
                  </a:cubicBezTo>
                  <a:cubicBezTo>
                    <a:pt x="792" y="447"/>
                    <a:pt x="792" y="447"/>
                    <a:pt x="792" y="447"/>
                  </a:cubicBezTo>
                  <a:cubicBezTo>
                    <a:pt x="788" y="446"/>
                    <a:pt x="788" y="446"/>
                    <a:pt x="788" y="446"/>
                  </a:cubicBezTo>
                  <a:cubicBezTo>
                    <a:pt x="786" y="465"/>
                    <a:pt x="786" y="465"/>
                    <a:pt x="786" y="465"/>
                  </a:cubicBezTo>
                  <a:cubicBezTo>
                    <a:pt x="785" y="466"/>
                    <a:pt x="786" y="468"/>
                    <a:pt x="787" y="469"/>
                  </a:cubicBezTo>
                  <a:cubicBezTo>
                    <a:pt x="790" y="470"/>
                    <a:pt x="790" y="470"/>
                    <a:pt x="790" y="470"/>
                  </a:cubicBezTo>
                  <a:cubicBezTo>
                    <a:pt x="792" y="467"/>
                    <a:pt x="792" y="467"/>
                    <a:pt x="792" y="467"/>
                  </a:cubicBezTo>
                  <a:cubicBezTo>
                    <a:pt x="788" y="466"/>
                    <a:pt x="788" y="466"/>
                    <a:pt x="788" y="466"/>
                  </a:cubicBezTo>
                  <a:cubicBezTo>
                    <a:pt x="786" y="479"/>
                    <a:pt x="786" y="479"/>
                    <a:pt x="786" y="479"/>
                  </a:cubicBezTo>
                  <a:cubicBezTo>
                    <a:pt x="786" y="480"/>
                    <a:pt x="786" y="482"/>
                    <a:pt x="788" y="483"/>
                  </a:cubicBezTo>
                  <a:cubicBezTo>
                    <a:pt x="790" y="484"/>
                    <a:pt x="790" y="484"/>
                    <a:pt x="790" y="484"/>
                  </a:cubicBezTo>
                  <a:cubicBezTo>
                    <a:pt x="788" y="499"/>
                    <a:pt x="788" y="499"/>
                    <a:pt x="788" y="499"/>
                  </a:cubicBezTo>
                  <a:cubicBezTo>
                    <a:pt x="787" y="501"/>
                    <a:pt x="788" y="502"/>
                    <a:pt x="789" y="503"/>
                  </a:cubicBezTo>
                  <a:cubicBezTo>
                    <a:pt x="790" y="503"/>
                    <a:pt x="790" y="503"/>
                    <a:pt x="790" y="503"/>
                  </a:cubicBezTo>
                  <a:cubicBezTo>
                    <a:pt x="792" y="500"/>
                    <a:pt x="792" y="500"/>
                    <a:pt x="792" y="500"/>
                  </a:cubicBezTo>
                  <a:cubicBezTo>
                    <a:pt x="788" y="500"/>
                    <a:pt x="788" y="500"/>
                    <a:pt x="788" y="500"/>
                  </a:cubicBezTo>
                  <a:cubicBezTo>
                    <a:pt x="786" y="516"/>
                    <a:pt x="786" y="516"/>
                    <a:pt x="786" y="516"/>
                  </a:cubicBezTo>
                  <a:cubicBezTo>
                    <a:pt x="786" y="518"/>
                    <a:pt x="787" y="519"/>
                    <a:pt x="788" y="520"/>
                  </a:cubicBezTo>
                  <a:cubicBezTo>
                    <a:pt x="790" y="521"/>
                    <a:pt x="790" y="521"/>
                    <a:pt x="790" y="521"/>
                  </a:cubicBezTo>
                  <a:cubicBezTo>
                    <a:pt x="792" y="518"/>
                    <a:pt x="792" y="518"/>
                    <a:pt x="792" y="518"/>
                  </a:cubicBezTo>
                  <a:cubicBezTo>
                    <a:pt x="788" y="518"/>
                    <a:pt x="788" y="518"/>
                    <a:pt x="788" y="518"/>
                  </a:cubicBezTo>
                  <a:cubicBezTo>
                    <a:pt x="788" y="531"/>
                    <a:pt x="788" y="531"/>
                    <a:pt x="788" y="531"/>
                  </a:cubicBezTo>
                  <a:cubicBezTo>
                    <a:pt x="787" y="532"/>
                    <a:pt x="788" y="534"/>
                    <a:pt x="789" y="534"/>
                  </a:cubicBezTo>
                  <a:cubicBezTo>
                    <a:pt x="793" y="536"/>
                    <a:pt x="793" y="536"/>
                    <a:pt x="793" y="536"/>
                  </a:cubicBezTo>
                  <a:cubicBezTo>
                    <a:pt x="795" y="533"/>
                    <a:pt x="795" y="533"/>
                    <a:pt x="795" y="533"/>
                  </a:cubicBezTo>
                  <a:cubicBezTo>
                    <a:pt x="791" y="532"/>
                    <a:pt x="791" y="532"/>
                    <a:pt x="791" y="532"/>
                  </a:cubicBezTo>
                  <a:cubicBezTo>
                    <a:pt x="791" y="532"/>
                    <a:pt x="790" y="535"/>
                    <a:pt x="788" y="539"/>
                  </a:cubicBezTo>
                  <a:cubicBezTo>
                    <a:pt x="788" y="541"/>
                    <a:pt x="787" y="543"/>
                    <a:pt x="787" y="544"/>
                  </a:cubicBezTo>
                  <a:cubicBezTo>
                    <a:pt x="786" y="545"/>
                    <a:pt x="786" y="546"/>
                    <a:pt x="786" y="546"/>
                  </a:cubicBezTo>
                  <a:cubicBezTo>
                    <a:pt x="786" y="546"/>
                    <a:pt x="786" y="546"/>
                    <a:pt x="786" y="546"/>
                  </a:cubicBezTo>
                  <a:cubicBezTo>
                    <a:pt x="786" y="546"/>
                    <a:pt x="786" y="546"/>
                    <a:pt x="786" y="546"/>
                  </a:cubicBezTo>
                  <a:cubicBezTo>
                    <a:pt x="789" y="548"/>
                    <a:pt x="789" y="548"/>
                    <a:pt x="789" y="548"/>
                  </a:cubicBezTo>
                  <a:cubicBezTo>
                    <a:pt x="786" y="546"/>
                    <a:pt x="786" y="546"/>
                    <a:pt x="786" y="546"/>
                  </a:cubicBezTo>
                  <a:cubicBezTo>
                    <a:pt x="786" y="546"/>
                    <a:pt x="786" y="546"/>
                    <a:pt x="786" y="546"/>
                  </a:cubicBezTo>
                  <a:cubicBezTo>
                    <a:pt x="789" y="548"/>
                    <a:pt x="789" y="548"/>
                    <a:pt x="789" y="548"/>
                  </a:cubicBezTo>
                  <a:cubicBezTo>
                    <a:pt x="786" y="546"/>
                    <a:pt x="786" y="546"/>
                    <a:pt x="786" y="546"/>
                  </a:cubicBezTo>
                  <a:cubicBezTo>
                    <a:pt x="785" y="547"/>
                    <a:pt x="785" y="548"/>
                    <a:pt x="785" y="549"/>
                  </a:cubicBezTo>
                  <a:cubicBezTo>
                    <a:pt x="786" y="550"/>
                    <a:pt x="786" y="551"/>
                    <a:pt x="787" y="551"/>
                  </a:cubicBezTo>
                  <a:cubicBezTo>
                    <a:pt x="790" y="553"/>
                    <a:pt x="790" y="553"/>
                    <a:pt x="790" y="553"/>
                  </a:cubicBezTo>
                  <a:cubicBezTo>
                    <a:pt x="789" y="566"/>
                    <a:pt x="789" y="566"/>
                    <a:pt x="789" y="566"/>
                  </a:cubicBezTo>
                  <a:cubicBezTo>
                    <a:pt x="789" y="568"/>
                    <a:pt x="790" y="569"/>
                    <a:pt x="791" y="570"/>
                  </a:cubicBezTo>
                  <a:cubicBezTo>
                    <a:pt x="792" y="571"/>
                    <a:pt x="792" y="571"/>
                    <a:pt x="792" y="571"/>
                  </a:cubicBezTo>
                  <a:cubicBezTo>
                    <a:pt x="795" y="567"/>
                    <a:pt x="795" y="567"/>
                    <a:pt x="795" y="567"/>
                  </a:cubicBezTo>
                  <a:cubicBezTo>
                    <a:pt x="791" y="566"/>
                    <a:pt x="791" y="566"/>
                    <a:pt x="791" y="566"/>
                  </a:cubicBezTo>
                  <a:cubicBezTo>
                    <a:pt x="786" y="581"/>
                    <a:pt x="786" y="581"/>
                    <a:pt x="786" y="581"/>
                  </a:cubicBezTo>
                  <a:cubicBezTo>
                    <a:pt x="786" y="583"/>
                    <a:pt x="786" y="585"/>
                    <a:pt x="788" y="586"/>
                  </a:cubicBezTo>
                  <a:cubicBezTo>
                    <a:pt x="788" y="586"/>
                    <a:pt x="788" y="586"/>
                    <a:pt x="788" y="586"/>
                  </a:cubicBezTo>
                  <a:cubicBezTo>
                    <a:pt x="785" y="599"/>
                    <a:pt x="785" y="599"/>
                    <a:pt x="785" y="599"/>
                  </a:cubicBezTo>
                  <a:cubicBezTo>
                    <a:pt x="785" y="601"/>
                    <a:pt x="786" y="602"/>
                    <a:pt x="787" y="603"/>
                  </a:cubicBezTo>
                  <a:cubicBezTo>
                    <a:pt x="789" y="605"/>
                    <a:pt x="789" y="605"/>
                    <a:pt x="789" y="605"/>
                  </a:cubicBezTo>
                  <a:cubicBezTo>
                    <a:pt x="784" y="612"/>
                    <a:pt x="784" y="612"/>
                    <a:pt x="784" y="612"/>
                  </a:cubicBezTo>
                  <a:cubicBezTo>
                    <a:pt x="784" y="613"/>
                    <a:pt x="784" y="614"/>
                    <a:pt x="784" y="615"/>
                  </a:cubicBezTo>
                  <a:cubicBezTo>
                    <a:pt x="784" y="616"/>
                    <a:pt x="785" y="617"/>
                    <a:pt x="786" y="618"/>
                  </a:cubicBezTo>
                  <a:cubicBezTo>
                    <a:pt x="788" y="619"/>
                    <a:pt x="788" y="619"/>
                    <a:pt x="788" y="619"/>
                  </a:cubicBezTo>
                  <a:cubicBezTo>
                    <a:pt x="787" y="629"/>
                    <a:pt x="787" y="629"/>
                    <a:pt x="787" y="629"/>
                  </a:cubicBezTo>
                  <a:cubicBezTo>
                    <a:pt x="786" y="630"/>
                    <a:pt x="787" y="632"/>
                    <a:pt x="788" y="633"/>
                  </a:cubicBezTo>
                  <a:cubicBezTo>
                    <a:pt x="790" y="634"/>
                    <a:pt x="790" y="634"/>
                    <a:pt x="790" y="634"/>
                  </a:cubicBezTo>
                  <a:cubicBezTo>
                    <a:pt x="792" y="631"/>
                    <a:pt x="792" y="631"/>
                    <a:pt x="792" y="631"/>
                  </a:cubicBezTo>
                  <a:cubicBezTo>
                    <a:pt x="788" y="630"/>
                    <a:pt x="788" y="630"/>
                    <a:pt x="788" y="630"/>
                  </a:cubicBezTo>
                  <a:cubicBezTo>
                    <a:pt x="787" y="643"/>
                    <a:pt x="787" y="643"/>
                    <a:pt x="787" y="643"/>
                  </a:cubicBezTo>
                  <a:cubicBezTo>
                    <a:pt x="787" y="644"/>
                    <a:pt x="788" y="645"/>
                    <a:pt x="789" y="646"/>
                  </a:cubicBezTo>
                  <a:cubicBezTo>
                    <a:pt x="791" y="647"/>
                    <a:pt x="791" y="647"/>
                    <a:pt x="791" y="647"/>
                  </a:cubicBezTo>
                  <a:cubicBezTo>
                    <a:pt x="793" y="644"/>
                    <a:pt x="793" y="644"/>
                    <a:pt x="793" y="644"/>
                  </a:cubicBezTo>
                  <a:cubicBezTo>
                    <a:pt x="789" y="643"/>
                    <a:pt x="789" y="643"/>
                    <a:pt x="789" y="643"/>
                  </a:cubicBezTo>
                  <a:cubicBezTo>
                    <a:pt x="787" y="655"/>
                    <a:pt x="787" y="655"/>
                    <a:pt x="787" y="655"/>
                  </a:cubicBezTo>
                  <a:cubicBezTo>
                    <a:pt x="786" y="657"/>
                    <a:pt x="787" y="658"/>
                    <a:pt x="788" y="659"/>
                  </a:cubicBezTo>
                  <a:cubicBezTo>
                    <a:pt x="789" y="660"/>
                    <a:pt x="789" y="660"/>
                    <a:pt x="789" y="660"/>
                  </a:cubicBezTo>
                  <a:cubicBezTo>
                    <a:pt x="786" y="669"/>
                    <a:pt x="786" y="669"/>
                    <a:pt x="786" y="669"/>
                  </a:cubicBezTo>
                  <a:cubicBezTo>
                    <a:pt x="785" y="670"/>
                    <a:pt x="786" y="672"/>
                    <a:pt x="788" y="673"/>
                  </a:cubicBezTo>
                  <a:cubicBezTo>
                    <a:pt x="789" y="674"/>
                    <a:pt x="789" y="674"/>
                    <a:pt x="789" y="674"/>
                  </a:cubicBezTo>
                  <a:cubicBezTo>
                    <a:pt x="791" y="671"/>
                    <a:pt x="791" y="671"/>
                    <a:pt x="791" y="671"/>
                  </a:cubicBezTo>
                  <a:cubicBezTo>
                    <a:pt x="787" y="670"/>
                    <a:pt x="787" y="670"/>
                    <a:pt x="787" y="670"/>
                  </a:cubicBezTo>
                  <a:cubicBezTo>
                    <a:pt x="784" y="685"/>
                    <a:pt x="784" y="685"/>
                    <a:pt x="784" y="685"/>
                  </a:cubicBezTo>
                  <a:cubicBezTo>
                    <a:pt x="784" y="687"/>
                    <a:pt x="784" y="688"/>
                    <a:pt x="786" y="689"/>
                  </a:cubicBezTo>
                  <a:cubicBezTo>
                    <a:pt x="786" y="689"/>
                    <a:pt x="786" y="689"/>
                    <a:pt x="786" y="689"/>
                  </a:cubicBezTo>
                  <a:cubicBezTo>
                    <a:pt x="786" y="706"/>
                    <a:pt x="786" y="706"/>
                    <a:pt x="786" y="706"/>
                  </a:cubicBezTo>
                  <a:cubicBezTo>
                    <a:pt x="786" y="707"/>
                    <a:pt x="787" y="708"/>
                    <a:pt x="788" y="709"/>
                  </a:cubicBezTo>
                  <a:cubicBezTo>
                    <a:pt x="790" y="710"/>
                    <a:pt x="790" y="710"/>
                    <a:pt x="790" y="710"/>
                  </a:cubicBezTo>
                  <a:cubicBezTo>
                    <a:pt x="792" y="707"/>
                    <a:pt x="792" y="707"/>
                    <a:pt x="792" y="707"/>
                  </a:cubicBezTo>
                  <a:cubicBezTo>
                    <a:pt x="789" y="706"/>
                    <a:pt x="789" y="706"/>
                    <a:pt x="789" y="706"/>
                  </a:cubicBezTo>
                  <a:cubicBezTo>
                    <a:pt x="784" y="717"/>
                    <a:pt x="784" y="717"/>
                    <a:pt x="784" y="717"/>
                  </a:cubicBezTo>
                  <a:cubicBezTo>
                    <a:pt x="783" y="719"/>
                    <a:pt x="784" y="721"/>
                    <a:pt x="785" y="722"/>
                  </a:cubicBezTo>
                  <a:cubicBezTo>
                    <a:pt x="790" y="725"/>
                    <a:pt x="790" y="725"/>
                    <a:pt x="790" y="725"/>
                  </a:cubicBezTo>
                  <a:cubicBezTo>
                    <a:pt x="787" y="735"/>
                    <a:pt x="787" y="735"/>
                    <a:pt x="787" y="735"/>
                  </a:cubicBezTo>
                  <a:cubicBezTo>
                    <a:pt x="786" y="737"/>
                    <a:pt x="787" y="739"/>
                    <a:pt x="789" y="740"/>
                  </a:cubicBezTo>
                  <a:cubicBezTo>
                    <a:pt x="789" y="740"/>
                    <a:pt x="789" y="740"/>
                    <a:pt x="789" y="740"/>
                  </a:cubicBezTo>
                  <a:cubicBezTo>
                    <a:pt x="787" y="754"/>
                    <a:pt x="787" y="754"/>
                    <a:pt x="787" y="754"/>
                  </a:cubicBezTo>
                  <a:cubicBezTo>
                    <a:pt x="786" y="756"/>
                    <a:pt x="787" y="757"/>
                    <a:pt x="788" y="758"/>
                  </a:cubicBezTo>
                  <a:cubicBezTo>
                    <a:pt x="789" y="759"/>
                    <a:pt x="789" y="759"/>
                    <a:pt x="789" y="759"/>
                  </a:cubicBezTo>
                  <a:cubicBezTo>
                    <a:pt x="792" y="756"/>
                    <a:pt x="792" y="756"/>
                    <a:pt x="792" y="756"/>
                  </a:cubicBezTo>
                  <a:cubicBezTo>
                    <a:pt x="788" y="755"/>
                    <a:pt x="788" y="755"/>
                    <a:pt x="788" y="755"/>
                  </a:cubicBezTo>
                  <a:cubicBezTo>
                    <a:pt x="786" y="766"/>
                    <a:pt x="786" y="766"/>
                    <a:pt x="786" y="766"/>
                  </a:cubicBezTo>
                  <a:cubicBezTo>
                    <a:pt x="786" y="768"/>
                    <a:pt x="787" y="769"/>
                    <a:pt x="788" y="770"/>
                  </a:cubicBezTo>
                  <a:cubicBezTo>
                    <a:pt x="790" y="771"/>
                    <a:pt x="790" y="771"/>
                    <a:pt x="790" y="771"/>
                  </a:cubicBezTo>
                  <a:cubicBezTo>
                    <a:pt x="792" y="768"/>
                    <a:pt x="792" y="768"/>
                    <a:pt x="792" y="768"/>
                  </a:cubicBezTo>
                  <a:cubicBezTo>
                    <a:pt x="788" y="768"/>
                    <a:pt x="788" y="768"/>
                    <a:pt x="788" y="768"/>
                  </a:cubicBezTo>
                  <a:cubicBezTo>
                    <a:pt x="786" y="785"/>
                    <a:pt x="786" y="785"/>
                    <a:pt x="786" y="785"/>
                  </a:cubicBezTo>
                  <a:cubicBezTo>
                    <a:pt x="786" y="787"/>
                    <a:pt x="787" y="788"/>
                    <a:pt x="788" y="789"/>
                  </a:cubicBezTo>
                  <a:cubicBezTo>
                    <a:pt x="790" y="790"/>
                    <a:pt x="790" y="790"/>
                    <a:pt x="790" y="790"/>
                  </a:cubicBezTo>
                  <a:cubicBezTo>
                    <a:pt x="792" y="787"/>
                    <a:pt x="792" y="787"/>
                    <a:pt x="792" y="787"/>
                  </a:cubicBezTo>
                  <a:cubicBezTo>
                    <a:pt x="791" y="783"/>
                    <a:pt x="791" y="783"/>
                    <a:pt x="791" y="783"/>
                  </a:cubicBezTo>
                  <a:cubicBezTo>
                    <a:pt x="776" y="789"/>
                    <a:pt x="776" y="789"/>
                    <a:pt x="776" y="789"/>
                  </a:cubicBezTo>
                  <a:cubicBezTo>
                    <a:pt x="775" y="789"/>
                    <a:pt x="774" y="790"/>
                    <a:pt x="774" y="792"/>
                  </a:cubicBezTo>
                  <a:cubicBezTo>
                    <a:pt x="773" y="793"/>
                    <a:pt x="774" y="795"/>
                    <a:pt x="775" y="796"/>
                  </a:cubicBezTo>
                  <a:cubicBezTo>
                    <a:pt x="780" y="799"/>
                    <a:pt x="780" y="799"/>
                    <a:pt x="780" y="799"/>
                  </a:cubicBezTo>
                  <a:cubicBezTo>
                    <a:pt x="782" y="795"/>
                    <a:pt x="782" y="795"/>
                    <a:pt x="782" y="795"/>
                  </a:cubicBezTo>
                  <a:cubicBezTo>
                    <a:pt x="779" y="793"/>
                    <a:pt x="779" y="793"/>
                    <a:pt x="779" y="793"/>
                  </a:cubicBezTo>
                  <a:cubicBezTo>
                    <a:pt x="782" y="795"/>
                    <a:pt x="782" y="795"/>
                    <a:pt x="782" y="795"/>
                  </a:cubicBezTo>
                  <a:cubicBezTo>
                    <a:pt x="781" y="792"/>
                    <a:pt x="781" y="792"/>
                    <a:pt x="781" y="792"/>
                  </a:cubicBezTo>
                  <a:cubicBezTo>
                    <a:pt x="781" y="792"/>
                    <a:pt x="780" y="792"/>
                    <a:pt x="779" y="793"/>
                  </a:cubicBezTo>
                  <a:cubicBezTo>
                    <a:pt x="782" y="795"/>
                    <a:pt x="782" y="795"/>
                    <a:pt x="782" y="795"/>
                  </a:cubicBezTo>
                  <a:cubicBezTo>
                    <a:pt x="781" y="792"/>
                    <a:pt x="781" y="792"/>
                    <a:pt x="781" y="792"/>
                  </a:cubicBezTo>
                  <a:cubicBezTo>
                    <a:pt x="782" y="795"/>
                    <a:pt x="782" y="795"/>
                    <a:pt x="782" y="795"/>
                  </a:cubicBezTo>
                  <a:cubicBezTo>
                    <a:pt x="782" y="792"/>
                    <a:pt x="782" y="792"/>
                    <a:pt x="782" y="792"/>
                  </a:cubicBezTo>
                  <a:cubicBezTo>
                    <a:pt x="782" y="792"/>
                    <a:pt x="782" y="792"/>
                    <a:pt x="781" y="792"/>
                  </a:cubicBezTo>
                  <a:cubicBezTo>
                    <a:pt x="782" y="795"/>
                    <a:pt x="782" y="795"/>
                    <a:pt x="782" y="795"/>
                  </a:cubicBezTo>
                  <a:cubicBezTo>
                    <a:pt x="782" y="792"/>
                    <a:pt x="782" y="792"/>
                    <a:pt x="782" y="792"/>
                  </a:cubicBezTo>
                  <a:cubicBezTo>
                    <a:pt x="782" y="795"/>
                    <a:pt x="782" y="795"/>
                    <a:pt x="782" y="795"/>
                  </a:cubicBezTo>
                  <a:cubicBezTo>
                    <a:pt x="782" y="792"/>
                    <a:pt x="782" y="792"/>
                    <a:pt x="782" y="792"/>
                  </a:cubicBezTo>
                  <a:cubicBezTo>
                    <a:pt x="782" y="792"/>
                    <a:pt x="782" y="792"/>
                    <a:pt x="782" y="792"/>
                  </a:cubicBezTo>
                  <a:cubicBezTo>
                    <a:pt x="782" y="795"/>
                    <a:pt x="782" y="795"/>
                    <a:pt x="782" y="795"/>
                  </a:cubicBezTo>
                  <a:cubicBezTo>
                    <a:pt x="782" y="792"/>
                    <a:pt x="782" y="792"/>
                    <a:pt x="782" y="792"/>
                  </a:cubicBezTo>
                  <a:cubicBezTo>
                    <a:pt x="782" y="793"/>
                    <a:pt x="782" y="793"/>
                    <a:pt x="782" y="793"/>
                  </a:cubicBezTo>
                  <a:cubicBezTo>
                    <a:pt x="782" y="792"/>
                    <a:pt x="782" y="792"/>
                    <a:pt x="782" y="792"/>
                  </a:cubicBezTo>
                  <a:cubicBezTo>
                    <a:pt x="782" y="792"/>
                    <a:pt x="782" y="792"/>
                    <a:pt x="782" y="792"/>
                  </a:cubicBezTo>
                  <a:cubicBezTo>
                    <a:pt x="782" y="793"/>
                    <a:pt x="782" y="793"/>
                    <a:pt x="782" y="793"/>
                  </a:cubicBezTo>
                  <a:cubicBezTo>
                    <a:pt x="782" y="792"/>
                    <a:pt x="782" y="792"/>
                    <a:pt x="782" y="792"/>
                  </a:cubicBezTo>
                  <a:cubicBezTo>
                    <a:pt x="782" y="792"/>
                    <a:pt x="782" y="792"/>
                    <a:pt x="781" y="791"/>
                  </a:cubicBezTo>
                  <a:cubicBezTo>
                    <a:pt x="777" y="791"/>
                    <a:pt x="769" y="790"/>
                    <a:pt x="763" y="788"/>
                  </a:cubicBezTo>
                  <a:cubicBezTo>
                    <a:pt x="756" y="787"/>
                    <a:pt x="751" y="786"/>
                    <a:pt x="751" y="786"/>
                  </a:cubicBezTo>
                  <a:cubicBezTo>
                    <a:pt x="749" y="786"/>
                    <a:pt x="747" y="787"/>
                    <a:pt x="747" y="789"/>
                  </a:cubicBezTo>
                  <a:cubicBezTo>
                    <a:pt x="746" y="790"/>
                    <a:pt x="747" y="792"/>
                    <a:pt x="748" y="793"/>
                  </a:cubicBezTo>
                  <a:cubicBezTo>
                    <a:pt x="752" y="796"/>
                    <a:pt x="752" y="796"/>
                    <a:pt x="752" y="796"/>
                  </a:cubicBezTo>
                  <a:cubicBezTo>
                    <a:pt x="754" y="792"/>
                    <a:pt x="754" y="792"/>
                    <a:pt x="754" y="792"/>
                  </a:cubicBezTo>
                  <a:cubicBezTo>
                    <a:pt x="751" y="789"/>
                    <a:pt x="751" y="789"/>
                    <a:pt x="751" y="789"/>
                  </a:cubicBezTo>
                  <a:cubicBezTo>
                    <a:pt x="754" y="792"/>
                    <a:pt x="754" y="792"/>
                    <a:pt x="754" y="792"/>
                  </a:cubicBezTo>
                  <a:cubicBezTo>
                    <a:pt x="753" y="789"/>
                    <a:pt x="753" y="789"/>
                    <a:pt x="753" y="789"/>
                  </a:cubicBezTo>
                  <a:cubicBezTo>
                    <a:pt x="752" y="789"/>
                    <a:pt x="752" y="789"/>
                    <a:pt x="751" y="789"/>
                  </a:cubicBezTo>
                  <a:cubicBezTo>
                    <a:pt x="754" y="792"/>
                    <a:pt x="754" y="792"/>
                    <a:pt x="754" y="792"/>
                  </a:cubicBezTo>
                  <a:cubicBezTo>
                    <a:pt x="753" y="789"/>
                    <a:pt x="753" y="789"/>
                    <a:pt x="753" y="789"/>
                  </a:cubicBezTo>
                  <a:cubicBezTo>
                    <a:pt x="754" y="792"/>
                    <a:pt x="754" y="792"/>
                    <a:pt x="754" y="792"/>
                  </a:cubicBezTo>
                  <a:cubicBezTo>
                    <a:pt x="753" y="789"/>
                    <a:pt x="753" y="789"/>
                    <a:pt x="753" y="789"/>
                  </a:cubicBezTo>
                  <a:cubicBezTo>
                    <a:pt x="753" y="789"/>
                    <a:pt x="753" y="789"/>
                    <a:pt x="753" y="789"/>
                  </a:cubicBezTo>
                  <a:cubicBezTo>
                    <a:pt x="754" y="792"/>
                    <a:pt x="754" y="792"/>
                    <a:pt x="754" y="792"/>
                  </a:cubicBezTo>
                  <a:cubicBezTo>
                    <a:pt x="753" y="789"/>
                    <a:pt x="753" y="789"/>
                    <a:pt x="753" y="789"/>
                  </a:cubicBezTo>
                  <a:cubicBezTo>
                    <a:pt x="754" y="792"/>
                    <a:pt x="754" y="792"/>
                    <a:pt x="754" y="792"/>
                  </a:cubicBezTo>
                  <a:cubicBezTo>
                    <a:pt x="754" y="788"/>
                    <a:pt x="754" y="788"/>
                    <a:pt x="754" y="788"/>
                  </a:cubicBezTo>
                  <a:cubicBezTo>
                    <a:pt x="754" y="788"/>
                    <a:pt x="754" y="788"/>
                    <a:pt x="753" y="789"/>
                  </a:cubicBezTo>
                  <a:cubicBezTo>
                    <a:pt x="754" y="792"/>
                    <a:pt x="754" y="792"/>
                    <a:pt x="754" y="792"/>
                  </a:cubicBezTo>
                  <a:cubicBezTo>
                    <a:pt x="754" y="788"/>
                    <a:pt x="754" y="788"/>
                    <a:pt x="754" y="788"/>
                  </a:cubicBezTo>
                  <a:cubicBezTo>
                    <a:pt x="754" y="791"/>
                    <a:pt x="754" y="791"/>
                    <a:pt x="754" y="791"/>
                  </a:cubicBezTo>
                  <a:cubicBezTo>
                    <a:pt x="754" y="788"/>
                    <a:pt x="754" y="788"/>
                    <a:pt x="754" y="788"/>
                  </a:cubicBezTo>
                  <a:cubicBezTo>
                    <a:pt x="754" y="788"/>
                    <a:pt x="754" y="788"/>
                    <a:pt x="754" y="788"/>
                  </a:cubicBezTo>
                  <a:cubicBezTo>
                    <a:pt x="754" y="791"/>
                    <a:pt x="754" y="791"/>
                    <a:pt x="754" y="791"/>
                  </a:cubicBezTo>
                  <a:cubicBezTo>
                    <a:pt x="754" y="788"/>
                    <a:pt x="754" y="788"/>
                    <a:pt x="754" y="788"/>
                  </a:cubicBezTo>
                  <a:cubicBezTo>
                    <a:pt x="754" y="788"/>
                    <a:pt x="753" y="788"/>
                    <a:pt x="751" y="788"/>
                  </a:cubicBezTo>
                  <a:cubicBezTo>
                    <a:pt x="748" y="788"/>
                    <a:pt x="745" y="787"/>
                    <a:pt x="741" y="787"/>
                  </a:cubicBezTo>
                  <a:cubicBezTo>
                    <a:pt x="738" y="787"/>
                    <a:pt x="735" y="786"/>
                    <a:pt x="733" y="786"/>
                  </a:cubicBezTo>
                  <a:cubicBezTo>
                    <a:pt x="732" y="786"/>
                    <a:pt x="732" y="786"/>
                    <a:pt x="732" y="786"/>
                  </a:cubicBezTo>
                  <a:cubicBezTo>
                    <a:pt x="731" y="786"/>
                    <a:pt x="731" y="787"/>
                    <a:pt x="731" y="787"/>
                  </a:cubicBezTo>
                  <a:cubicBezTo>
                    <a:pt x="731" y="787"/>
                    <a:pt x="730" y="787"/>
                    <a:pt x="730" y="787"/>
                  </a:cubicBezTo>
                  <a:cubicBezTo>
                    <a:pt x="730" y="787"/>
                    <a:pt x="729" y="788"/>
                    <a:pt x="729" y="788"/>
                  </a:cubicBezTo>
                  <a:cubicBezTo>
                    <a:pt x="728" y="789"/>
                    <a:pt x="728" y="790"/>
                    <a:pt x="728" y="791"/>
                  </a:cubicBezTo>
                  <a:cubicBezTo>
                    <a:pt x="728" y="792"/>
                    <a:pt x="729" y="793"/>
                    <a:pt x="730" y="794"/>
                  </a:cubicBezTo>
                  <a:cubicBezTo>
                    <a:pt x="732" y="795"/>
                    <a:pt x="732" y="795"/>
                    <a:pt x="732" y="795"/>
                  </a:cubicBezTo>
                  <a:cubicBezTo>
                    <a:pt x="734" y="792"/>
                    <a:pt x="734" y="792"/>
                    <a:pt x="734" y="792"/>
                  </a:cubicBezTo>
                  <a:cubicBezTo>
                    <a:pt x="734" y="788"/>
                    <a:pt x="734" y="788"/>
                    <a:pt x="734" y="788"/>
                  </a:cubicBezTo>
                  <a:cubicBezTo>
                    <a:pt x="734" y="788"/>
                    <a:pt x="728" y="788"/>
                    <a:pt x="721" y="788"/>
                  </a:cubicBezTo>
                  <a:cubicBezTo>
                    <a:pt x="718" y="788"/>
                    <a:pt x="715" y="788"/>
                    <a:pt x="712" y="789"/>
                  </a:cubicBezTo>
                  <a:cubicBezTo>
                    <a:pt x="711" y="789"/>
                    <a:pt x="710" y="789"/>
                    <a:pt x="709" y="789"/>
                  </a:cubicBezTo>
                  <a:cubicBezTo>
                    <a:pt x="709" y="789"/>
                    <a:pt x="708" y="789"/>
                    <a:pt x="708" y="789"/>
                  </a:cubicBezTo>
                  <a:cubicBezTo>
                    <a:pt x="707" y="789"/>
                    <a:pt x="707" y="789"/>
                    <a:pt x="707" y="789"/>
                  </a:cubicBezTo>
                  <a:cubicBezTo>
                    <a:pt x="707" y="789"/>
                    <a:pt x="707" y="789"/>
                    <a:pt x="707" y="789"/>
                  </a:cubicBezTo>
                  <a:cubicBezTo>
                    <a:pt x="706" y="789"/>
                    <a:pt x="706" y="789"/>
                    <a:pt x="706" y="789"/>
                  </a:cubicBezTo>
                  <a:cubicBezTo>
                    <a:pt x="706" y="790"/>
                    <a:pt x="705" y="790"/>
                    <a:pt x="705" y="791"/>
                  </a:cubicBezTo>
                  <a:cubicBezTo>
                    <a:pt x="704" y="793"/>
                    <a:pt x="704" y="795"/>
                    <a:pt x="706" y="796"/>
                  </a:cubicBezTo>
                  <a:cubicBezTo>
                    <a:pt x="710" y="798"/>
                    <a:pt x="710" y="798"/>
                    <a:pt x="710" y="798"/>
                  </a:cubicBezTo>
                  <a:cubicBezTo>
                    <a:pt x="712" y="795"/>
                    <a:pt x="712" y="795"/>
                    <a:pt x="712" y="795"/>
                  </a:cubicBezTo>
                  <a:cubicBezTo>
                    <a:pt x="709" y="793"/>
                    <a:pt x="709" y="793"/>
                    <a:pt x="709" y="793"/>
                  </a:cubicBezTo>
                  <a:cubicBezTo>
                    <a:pt x="712" y="795"/>
                    <a:pt x="712" y="795"/>
                    <a:pt x="712" y="795"/>
                  </a:cubicBezTo>
                  <a:cubicBezTo>
                    <a:pt x="710" y="792"/>
                    <a:pt x="710" y="792"/>
                    <a:pt x="710" y="792"/>
                  </a:cubicBezTo>
                  <a:cubicBezTo>
                    <a:pt x="710" y="792"/>
                    <a:pt x="709" y="792"/>
                    <a:pt x="709" y="793"/>
                  </a:cubicBezTo>
                  <a:cubicBezTo>
                    <a:pt x="712" y="795"/>
                    <a:pt x="712" y="795"/>
                    <a:pt x="712" y="795"/>
                  </a:cubicBezTo>
                  <a:cubicBezTo>
                    <a:pt x="710" y="792"/>
                    <a:pt x="710" y="792"/>
                    <a:pt x="710" y="792"/>
                  </a:cubicBezTo>
                  <a:cubicBezTo>
                    <a:pt x="712" y="795"/>
                    <a:pt x="712" y="795"/>
                    <a:pt x="712" y="795"/>
                  </a:cubicBezTo>
                  <a:cubicBezTo>
                    <a:pt x="711" y="791"/>
                    <a:pt x="711" y="791"/>
                    <a:pt x="711" y="791"/>
                  </a:cubicBezTo>
                  <a:cubicBezTo>
                    <a:pt x="711" y="791"/>
                    <a:pt x="711" y="791"/>
                    <a:pt x="710" y="792"/>
                  </a:cubicBezTo>
                  <a:cubicBezTo>
                    <a:pt x="712" y="795"/>
                    <a:pt x="712" y="795"/>
                    <a:pt x="712" y="795"/>
                  </a:cubicBezTo>
                  <a:cubicBezTo>
                    <a:pt x="711" y="791"/>
                    <a:pt x="711" y="791"/>
                    <a:pt x="711" y="791"/>
                  </a:cubicBezTo>
                  <a:cubicBezTo>
                    <a:pt x="712" y="793"/>
                    <a:pt x="712" y="793"/>
                    <a:pt x="712" y="793"/>
                  </a:cubicBezTo>
                  <a:cubicBezTo>
                    <a:pt x="712" y="791"/>
                    <a:pt x="712" y="791"/>
                    <a:pt x="712" y="791"/>
                  </a:cubicBezTo>
                  <a:cubicBezTo>
                    <a:pt x="711" y="791"/>
                    <a:pt x="711" y="791"/>
                    <a:pt x="711" y="791"/>
                  </a:cubicBezTo>
                  <a:cubicBezTo>
                    <a:pt x="712" y="793"/>
                    <a:pt x="712" y="793"/>
                    <a:pt x="712" y="793"/>
                  </a:cubicBezTo>
                  <a:cubicBezTo>
                    <a:pt x="712" y="791"/>
                    <a:pt x="712" y="791"/>
                    <a:pt x="712" y="791"/>
                  </a:cubicBezTo>
                  <a:cubicBezTo>
                    <a:pt x="711" y="791"/>
                    <a:pt x="711" y="791"/>
                    <a:pt x="711" y="791"/>
                  </a:cubicBezTo>
                  <a:cubicBezTo>
                    <a:pt x="711" y="791"/>
                    <a:pt x="709" y="791"/>
                    <a:pt x="706" y="790"/>
                  </a:cubicBezTo>
                  <a:cubicBezTo>
                    <a:pt x="703" y="790"/>
                    <a:pt x="698" y="789"/>
                    <a:pt x="694" y="788"/>
                  </a:cubicBezTo>
                  <a:cubicBezTo>
                    <a:pt x="692" y="788"/>
                    <a:pt x="690" y="787"/>
                    <a:pt x="688" y="787"/>
                  </a:cubicBezTo>
                  <a:cubicBezTo>
                    <a:pt x="688" y="787"/>
                    <a:pt x="687" y="787"/>
                    <a:pt x="686" y="787"/>
                  </a:cubicBezTo>
                  <a:cubicBezTo>
                    <a:pt x="686" y="787"/>
                    <a:pt x="685" y="787"/>
                    <a:pt x="685" y="787"/>
                  </a:cubicBezTo>
                  <a:cubicBezTo>
                    <a:pt x="684" y="787"/>
                    <a:pt x="684" y="787"/>
                    <a:pt x="684" y="787"/>
                  </a:cubicBezTo>
                  <a:cubicBezTo>
                    <a:pt x="684" y="787"/>
                    <a:pt x="683" y="787"/>
                    <a:pt x="683" y="787"/>
                  </a:cubicBezTo>
                  <a:cubicBezTo>
                    <a:pt x="682" y="787"/>
                    <a:pt x="682" y="788"/>
                    <a:pt x="681" y="789"/>
                  </a:cubicBezTo>
                  <a:cubicBezTo>
                    <a:pt x="681" y="789"/>
                    <a:pt x="680" y="790"/>
                    <a:pt x="681" y="791"/>
                  </a:cubicBezTo>
                  <a:cubicBezTo>
                    <a:pt x="681" y="792"/>
                    <a:pt x="681" y="793"/>
                    <a:pt x="682" y="794"/>
                  </a:cubicBezTo>
                  <a:cubicBezTo>
                    <a:pt x="687" y="797"/>
                    <a:pt x="687" y="797"/>
                    <a:pt x="687" y="797"/>
                  </a:cubicBezTo>
                  <a:cubicBezTo>
                    <a:pt x="689" y="793"/>
                    <a:pt x="689" y="793"/>
                    <a:pt x="689" y="793"/>
                  </a:cubicBezTo>
                  <a:cubicBezTo>
                    <a:pt x="686" y="791"/>
                    <a:pt x="686" y="791"/>
                    <a:pt x="686" y="791"/>
                  </a:cubicBezTo>
                  <a:cubicBezTo>
                    <a:pt x="689" y="793"/>
                    <a:pt x="689" y="793"/>
                    <a:pt x="689" y="793"/>
                  </a:cubicBezTo>
                  <a:cubicBezTo>
                    <a:pt x="687" y="790"/>
                    <a:pt x="687" y="790"/>
                    <a:pt x="687" y="790"/>
                  </a:cubicBezTo>
                  <a:cubicBezTo>
                    <a:pt x="687" y="790"/>
                    <a:pt x="686" y="790"/>
                    <a:pt x="686" y="791"/>
                  </a:cubicBezTo>
                  <a:cubicBezTo>
                    <a:pt x="689" y="793"/>
                    <a:pt x="689" y="793"/>
                    <a:pt x="689" y="793"/>
                  </a:cubicBezTo>
                  <a:cubicBezTo>
                    <a:pt x="687" y="790"/>
                    <a:pt x="687" y="790"/>
                    <a:pt x="687" y="790"/>
                  </a:cubicBezTo>
                  <a:cubicBezTo>
                    <a:pt x="689" y="793"/>
                    <a:pt x="689" y="793"/>
                    <a:pt x="689" y="793"/>
                  </a:cubicBezTo>
                  <a:cubicBezTo>
                    <a:pt x="688" y="790"/>
                    <a:pt x="688" y="790"/>
                    <a:pt x="688" y="790"/>
                  </a:cubicBezTo>
                  <a:cubicBezTo>
                    <a:pt x="688" y="790"/>
                    <a:pt x="688" y="790"/>
                    <a:pt x="687" y="790"/>
                  </a:cubicBezTo>
                  <a:cubicBezTo>
                    <a:pt x="689" y="793"/>
                    <a:pt x="689" y="793"/>
                    <a:pt x="689" y="793"/>
                  </a:cubicBezTo>
                  <a:cubicBezTo>
                    <a:pt x="688" y="790"/>
                    <a:pt x="688" y="790"/>
                    <a:pt x="688" y="790"/>
                  </a:cubicBezTo>
                  <a:cubicBezTo>
                    <a:pt x="689" y="792"/>
                    <a:pt x="689" y="792"/>
                    <a:pt x="689" y="792"/>
                  </a:cubicBezTo>
                  <a:cubicBezTo>
                    <a:pt x="688" y="790"/>
                    <a:pt x="688" y="790"/>
                    <a:pt x="688" y="790"/>
                  </a:cubicBezTo>
                  <a:cubicBezTo>
                    <a:pt x="688" y="790"/>
                    <a:pt x="688" y="790"/>
                    <a:pt x="688" y="790"/>
                  </a:cubicBezTo>
                  <a:cubicBezTo>
                    <a:pt x="689" y="792"/>
                    <a:pt x="689" y="792"/>
                    <a:pt x="689" y="792"/>
                  </a:cubicBezTo>
                  <a:cubicBezTo>
                    <a:pt x="688" y="790"/>
                    <a:pt x="688" y="790"/>
                    <a:pt x="688" y="790"/>
                  </a:cubicBezTo>
                  <a:cubicBezTo>
                    <a:pt x="688" y="790"/>
                    <a:pt x="688" y="790"/>
                    <a:pt x="688" y="790"/>
                  </a:cubicBezTo>
                  <a:cubicBezTo>
                    <a:pt x="688" y="790"/>
                    <a:pt x="688" y="790"/>
                    <a:pt x="688" y="790"/>
                  </a:cubicBezTo>
                  <a:cubicBezTo>
                    <a:pt x="688" y="790"/>
                    <a:pt x="688" y="790"/>
                    <a:pt x="688" y="790"/>
                  </a:cubicBezTo>
                  <a:cubicBezTo>
                    <a:pt x="688" y="790"/>
                    <a:pt x="688" y="790"/>
                    <a:pt x="688" y="790"/>
                  </a:cubicBezTo>
                  <a:cubicBezTo>
                    <a:pt x="688" y="790"/>
                    <a:pt x="688" y="790"/>
                    <a:pt x="688" y="790"/>
                  </a:cubicBezTo>
                  <a:cubicBezTo>
                    <a:pt x="688" y="790"/>
                    <a:pt x="688" y="790"/>
                    <a:pt x="687" y="790"/>
                  </a:cubicBezTo>
                  <a:cubicBezTo>
                    <a:pt x="684" y="790"/>
                    <a:pt x="678" y="789"/>
                    <a:pt x="672" y="789"/>
                  </a:cubicBezTo>
                  <a:cubicBezTo>
                    <a:pt x="669" y="789"/>
                    <a:pt x="666" y="789"/>
                    <a:pt x="664" y="789"/>
                  </a:cubicBezTo>
                  <a:cubicBezTo>
                    <a:pt x="663" y="789"/>
                    <a:pt x="662" y="789"/>
                    <a:pt x="662" y="789"/>
                  </a:cubicBezTo>
                  <a:cubicBezTo>
                    <a:pt x="661" y="789"/>
                    <a:pt x="660" y="789"/>
                    <a:pt x="660" y="789"/>
                  </a:cubicBezTo>
                  <a:cubicBezTo>
                    <a:pt x="660" y="789"/>
                    <a:pt x="660" y="789"/>
                    <a:pt x="660" y="789"/>
                  </a:cubicBezTo>
                  <a:cubicBezTo>
                    <a:pt x="660" y="789"/>
                    <a:pt x="660" y="789"/>
                    <a:pt x="660" y="789"/>
                  </a:cubicBezTo>
                  <a:cubicBezTo>
                    <a:pt x="659" y="789"/>
                    <a:pt x="659" y="789"/>
                    <a:pt x="659" y="789"/>
                  </a:cubicBezTo>
                  <a:cubicBezTo>
                    <a:pt x="658" y="789"/>
                    <a:pt x="658" y="789"/>
                    <a:pt x="658" y="789"/>
                  </a:cubicBezTo>
                  <a:cubicBezTo>
                    <a:pt x="658" y="790"/>
                    <a:pt x="658" y="790"/>
                    <a:pt x="658" y="790"/>
                  </a:cubicBezTo>
                  <a:cubicBezTo>
                    <a:pt x="657" y="790"/>
                    <a:pt x="657" y="790"/>
                    <a:pt x="657" y="791"/>
                  </a:cubicBezTo>
                  <a:cubicBezTo>
                    <a:pt x="656" y="793"/>
                    <a:pt x="656" y="795"/>
                    <a:pt x="658" y="796"/>
                  </a:cubicBezTo>
                  <a:cubicBezTo>
                    <a:pt x="660" y="797"/>
                    <a:pt x="660" y="797"/>
                    <a:pt x="660" y="797"/>
                  </a:cubicBezTo>
                  <a:cubicBezTo>
                    <a:pt x="662" y="794"/>
                    <a:pt x="662" y="794"/>
                    <a:pt x="662" y="794"/>
                  </a:cubicBezTo>
                  <a:cubicBezTo>
                    <a:pt x="659" y="792"/>
                    <a:pt x="659" y="792"/>
                    <a:pt x="659" y="792"/>
                  </a:cubicBezTo>
                  <a:cubicBezTo>
                    <a:pt x="662" y="794"/>
                    <a:pt x="662" y="794"/>
                    <a:pt x="662" y="794"/>
                  </a:cubicBezTo>
                  <a:cubicBezTo>
                    <a:pt x="660" y="790"/>
                    <a:pt x="660" y="790"/>
                    <a:pt x="660" y="790"/>
                  </a:cubicBezTo>
                  <a:cubicBezTo>
                    <a:pt x="660" y="790"/>
                    <a:pt x="659" y="790"/>
                    <a:pt x="659" y="792"/>
                  </a:cubicBezTo>
                  <a:cubicBezTo>
                    <a:pt x="662" y="794"/>
                    <a:pt x="662" y="794"/>
                    <a:pt x="662" y="794"/>
                  </a:cubicBezTo>
                  <a:cubicBezTo>
                    <a:pt x="660" y="790"/>
                    <a:pt x="660" y="790"/>
                    <a:pt x="660" y="790"/>
                  </a:cubicBezTo>
                  <a:cubicBezTo>
                    <a:pt x="662" y="794"/>
                    <a:pt x="662" y="794"/>
                    <a:pt x="662" y="794"/>
                  </a:cubicBezTo>
                  <a:cubicBezTo>
                    <a:pt x="661" y="790"/>
                    <a:pt x="661" y="790"/>
                    <a:pt x="661" y="790"/>
                  </a:cubicBezTo>
                  <a:cubicBezTo>
                    <a:pt x="661" y="790"/>
                    <a:pt x="661" y="790"/>
                    <a:pt x="660" y="790"/>
                  </a:cubicBezTo>
                  <a:cubicBezTo>
                    <a:pt x="662" y="794"/>
                    <a:pt x="662" y="794"/>
                    <a:pt x="662" y="794"/>
                  </a:cubicBezTo>
                  <a:cubicBezTo>
                    <a:pt x="661" y="790"/>
                    <a:pt x="661" y="790"/>
                    <a:pt x="661" y="790"/>
                  </a:cubicBezTo>
                  <a:cubicBezTo>
                    <a:pt x="662" y="793"/>
                    <a:pt x="662" y="793"/>
                    <a:pt x="662" y="793"/>
                  </a:cubicBezTo>
                  <a:cubicBezTo>
                    <a:pt x="662" y="790"/>
                    <a:pt x="662" y="790"/>
                    <a:pt x="662" y="790"/>
                  </a:cubicBezTo>
                  <a:cubicBezTo>
                    <a:pt x="661" y="790"/>
                    <a:pt x="661" y="790"/>
                    <a:pt x="661" y="790"/>
                  </a:cubicBezTo>
                  <a:cubicBezTo>
                    <a:pt x="662" y="793"/>
                    <a:pt x="662" y="793"/>
                    <a:pt x="662" y="793"/>
                  </a:cubicBezTo>
                  <a:cubicBezTo>
                    <a:pt x="662" y="790"/>
                    <a:pt x="662" y="790"/>
                    <a:pt x="662" y="790"/>
                  </a:cubicBezTo>
                  <a:cubicBezTo>
                    <a:pt x="662" y="790"/>
                    <a:pt x="662" y="790"/>
                    <a:pt x="662" y="790"/>
                  </a:cubicBezTo>
                  <a:cubicBezTo>
                    <a:pt x="661" y="790"/>
                    <a:pt x="659" y="790"/>
                    <a:pt x="656" y="789"/>
                  </a:cubicBezTo>
                  <a:cubicBezTo>
                    <a:pt x="653" y="789"/>
                    <a:pt x="647" y="788"/>
                    <a:pt x="643" y="787"/>
                  </a:cubicBezTo>
                  <a:cubicBezTo>
                    <a:pt x="641" y="787"/>
                    <a:pt x="638" y="787"/>
                    <a:pt x="637" y="786"/>
                  </a:cubicBezTo>
                  <a:cubicBezTo>
                    <a:pt x="635" y="786"/>
                    <a:pt x="633" y="786"/>
                    <a:pt x="632" y="786"/>
                  </a:cubicBezTo>
                  <a:cubicBezTo>
                    <a:pt x="632" y="786"/>
                    <a:pt x="632" y="786"/>
                    <a:pt x="631" y="786"/>
                  </a:cubicBezTo>
                  <a:cubicBezTo>
                    <a:pt x="631" y="786"/>
                    <a:pt x="631" y="786"/>
                    <a:pt x="630" y="786"/>
                  </a:cubicBezTo>
                  <a:cubicBezTo>
                    <a:pt x="630" y="786"/>
                    <a:pt x="629" y="787"/>
                    <a:pt x="628" y="788"/>
                  </a:cubicBezTo>
                  <a:cubicBezTo>
                    <a:pt x="627" y="790"/>
                    <a:pt x="628" y="792"/>
                    <a:pt x="629" y="793"/>
                  </a:cubicBezTo>
                  <a:cubicBezTo>
                    <a:pt x="633" y="796"/>
                    <a:pt x="633" y="796"/>
                    <a:pt x="633" y="796"/>
                  </a:cubicBezTo>
                  <a:cubicBezTo>
                    <a:pt x="635" y="792"/>
                    <a:pt x="635" y="792"/>
                    <a:pt x="635" y="792"/>
                  </a:cubicBezTo>
                  <a:cubicBezTo>
                    <a:pt x="632" y="790"/>
                    <a:pt x="632" y="790"/>
                    <a:pt x="632" y="790"/>
                  </a:cubicBezTo>
                  <a:cubicBezTo>
                    <a:pt x="635" y="792"/>
                    <a:pt x="635" y="792"/>
                    <a:pt x="635" y="792"/>
                  </a:cubicBezTo>
                  <a:cubicBezTo>
                    <a:pt x="633" y="789"/>
                    <a:pt x="633" y="789"/>
                    <a:pt x="633" y="789"/>
                  </a:cubicBezTo>
                  <a:cubicBezTo>
                    <a:pt x="633" y="789"/>
                    <a:pt x="632" y="789"/>
                    <a:pt x="632" y="790"/>
                  </a:cubicBezTo>
                  <a:cubicBezTo>
                    <a:pt x="635" y="792"/>
                    <a:pt x="635" y="792"/>
                    <a:pt x="635" y="792"/>
                  </a:cubicBezTo>
                  <a:cubicBezTo>
                    <a:pt x="633" y="789"/>
                    <a:pt x="633" y="789"/>
                    <a:pt x="633" y="789"/>
                  </a:cubicBezTo>
                  <a:cubicBezTo>
                    <a:pt x="635" y="792"/>
                    <a:pt x="635" y="792"/>
                    <a:pt x="635" y="792"/>
                  </a:cubicBezTo>
                  <a:cubicBezTo>
                    <a:pt x="634" y="788"/>
                    <a:pt x="634" y="788"/>
                    <a:pt x="634" y="788"/>
                  </a:cubicBezTo>
                  <a:cubicBezTo>
                    <a:pt x="634" y="789"/>
                    <a:pt x="634" y="789"/>
                    <a:pt x="633" y="789"/>
                  </a:cubicBezTo>
                  <a:cubicBezTo>
                    <a:pt x="635" y="792"/>
                    <a:pt x="635" y="792"/>
                    <a:pt x="635" y="792"/>
                  </a:cubicBezTo>
                  <a:cubicBezTo>
                    <a:pt x="634" y="788"/>
                    <a:pt x="634" y="788"/>
                    <a:pt x="634" y="788"/>
                  </a:cubicBezTo>
                  <a:cubicBezTo>
                    <a:pt x="634" y="790"/>
                    <a:pt x="634" y="790"/>
                    <a:pt x="634" y="790"/>
                  </a:cubicBezTo>
                  <a:cubicBezTo>
                    <a:pt x="634" y="788"/>
                    <a:pt x="634" y="788"/>
                    <a:pt x="634" y="788"/>
                  </a:cubicBezTo>
                  <a:cubicBezTo>
                    <a:pt x="634" y="788"/>
                    <a:pt x="634" y="788"/>
                    <a:pt x="634" y="788"/>
                  </a:cubicBezTo>
                  <a:cubicBezTo>
                    <a:pt x="634" y="790"/>
                    <a:pt x="634" y="790"/>
                    <a:pt x="634" y="790"/>
                  </a:cubicBezTo>
                  <a:cubicBezTo>
                    <a:pt x="634" y="788"/>
                    <a:pt x="634" y="788"/>
                    <a:pt x="634" y="788"/>
                  </a:cubicBezTo>
                  <a:cubicBezTo>
                    <a:pt x="634" y="789"/>
                    <a:pt x="634" y="789"/>
                    <a:pt x="634" y="789"/>
                  </a:cubicBezTo>
                  <a:cubicBezTo>
                    <a:pt x="634" y="788"/>
                    <a:pt x="634" y="788"/>
                    <a:pt x="634" y="788"/>
                  </a:cubicBezTo>
                  <a:cubicBezTo>
                    <a:pt x="634" y="788"/>
                    <a:pt x="634" y="788"/>
                    <a:pt x="634" y="788"/>
                  </a:cubicBezTo>
                  <a:cubicBezTo>
                    <a:pt x="634" y="789"/>
                    <a:pt x="634" y="789"/>
                    <a:pt x="634" y="789"/>
                  </a:cubicBezTo>
                  <a:cubicBezTo>
                    <a:pt x="634" y="788"/>
                    <a:pt x="634" y="788"/>
                    <a:pt x="634" y="788"/>
                  </a:cubicBezTo>
                  <a:cubicBezTo>
                    <a:pt x="634" y="788"/>
                    <a:pt x="634" y="789"/>
                    <a:pt x="633" y="789"/>
                  </a:cubicBezTo>
                  <a:cubicBezTo>
                    <a:pt x="630" y="789"/>
                    <a:pt x="626" y="789"/>
                    <a:pt x="622" y="789"/>
                  </a:cubicBezTo>
                  <a:cubicBezTo>
                    <a:pt x="620" y="789"/>
                    <a:pt x="618" y="789"/>
                    <a:pt x="617" y="789"/>
                  </a:cubicBezTo>
                  <a:cubicBezTo>
                    <a:pt x="616" y="789"/>
                    <a:pt x="615" y="789"/>
                    <a:pt x="615" y="789"/>
                  </a:cubicBezTo>
                  <a:cubicBezTo>
                    <a:pt x="614" y="789"/>
                    <a:pt x="614" y="789"/>
                    <a:pt x="614" y="789"/>
                  </a:cubicBezTo>
                  <a:cubicBezTo>
                    <a:pt x="614" y="789"/>
                    <a:pt x="614" y="789"/>
                    <a:pt x="614" y="789"/>
                  </a:cubicBezTo>
                  <a:cubicBezTo>
                    <a:pt x="613" y="789"/>
                    <a:pt x="613" y="789"/>
                    <a:pt x="613" y="789"/>
                  </a:cubicBezTo>
                  <a:cubicBezTo>
                    <a:pt x="612" y="789"/>
                    <a:pt x="612" y="789"/>
                    <a:pt x="612" y="789"/>
                  </a:cubicBezTo>
                  <a:cubicBezTo>
                    <a:pt x="612" y="790"/>
                    <a:pt x="612" y="790"/>
                    <a:pt x="611" y="791"/>
                  </a:cubicBezTo>
                  <a:cubicBezTo>
                    <a:pt x="610" y="792"/>
                    <a:pt x="611" y="795"/>
                    <a:pt x="612" y="796"/>
                  </a:cubicBezTo>
                  <a:cubicBezTo>
                    <a:pt x="615" y="798"/>
                    <a:pt x="615" y="798"/>
                    <a:pt x="615" y="798"/>
                  </a:cubicBezTo>
                  <a:cubicBezTo>
                    <a:pt x="617" y="794"/>
                    <a:pt x="617" y="794"/>
                    <a:pt x="617" y="794"/>
                  </a:cubicBezTo>
                  <a:cubicBezTo>
                    <a:pt x="614" y="792"/>
                    <a:pt x="614" y="792"/>
                    <a:pt x="614" y="792"/>
                  </a:cubicBezTo>
                  <a:cubicBezTo>
                    <a:pt x="617" y="794"/>
                    <a:pt x="617" y="794"/>
                    <a:pt x="617" y="794"/>
                  </a:cubicBezTo>
                  <a:cubicBezTo>
                    <a:pt x="616" y="791"/>
                    <a:pt x="616" y="791"/>
                    <a:pt x="616" y="791"/>
                  </a:cubicBezTo>
                  <a:cubicBezTo>
                    <a:pt x="615" y="791"/>
                    <a:pt x="615" y="791"/>
                    <a:pt x="614" y="792"/>
                  </a:cubicBezTo>
                  <a:cubicBezTo>
                    <a:pt x="617" y="794"/>
                    <a:pt x="617" y="794"/>
                    <a:pt x="617" y="794"/>
                  </a:cubicBezTo>
                  <a:cubicBezTo>
                    <a:pt x="616" y="791"/>
                    <a:pt x="616" y="791"/>
                    <a:pt x="616" y="791"/>
                  </a:cubicBezTo>
                  <a:cubicBezTo>
                    <a:pt x="617" y="794"/>
                    <a:pt x="617" y="794"/>
                    <a:pt x="617" y="794"/>
                  </a:cubicBezTo>
                  <a:cubicBezTo>
                    <a:pt x="617" y="791"/>
                    <a:pt x="617" y="791"/>
                    <a:pt x="617" y="791"/>
                  </a:cubicBezTo>
                  <a:cubicBezTo>
                    <a:pt x="616" y="791"/>
                    <a:pt x="616" y="791"/>
                    <a:pt x="616" y="791"/>
                  </a:cubicBezTo>
                  <a:cubicBezTo>
                    <a:pt x="617" y="794"/>
                    <a:pt x="617" y="794"/>
                    <a:pt x="617" y="794"/>
                  </a:cubicBezTo>
                  <a:cubicBezTo>
                    <a:pt x="617" y="791"/>
                    <a:pt x="617" y="791"/>
                    <a:pt x="617" y="791"/>
                  </a:cubicBezTo>
                  <a:cubicBezTo>
                    <a:pt x="617" y="793"/>
                    <a:pt x="617" y="793"/>
                    <a:pt x="617" y="793"/>
                  </a:cubicBezTo>
                  <a:cubicBezTo>
                    <a:pt x="617" y="790"/>
                    <a:pt x="617" y="790"/>
                    <a:pt x="617" y="790"/>
                  </a:cubicBezTo>
                  <a:cubicBezTo>
                    <a:pt x="617" y="791"/>
                    <a:pt x="617" y="791"/>
                    <a:pt x="617" y="791"/>
                  </a:cubicBezTo>
                  <a:cubicBezTo>
                    <a:pt x="617" y="793"/>
                    <a:pt x="617" y="793"/>
                    <a:pt x="617" y="793"/>
                  </a:cubicBezTo>
                  <a:cubicBezTo>
                    <a:pt x="617" y="790"/>
                    <a:pt x="617" y="790"/>
                    <a:pt x="617" y="790"/>
                  </a:cubicBezTo>
                  <a:cubicBezTo>
                    <a:pt x="617" y="791"/>
                    <a:pt x="617" y="791"/>
                    <a:pt x="617" y="791"/>
                  </a:cubicBezTo>
                  <a:cubicBezTo>
                    <a:pt x="617" y="790"/>
                    <a:pt x="617" y="790"/>
                    <a:pt x="617" y="790"/>
                  </a:cubicBezTo>
                  <a:cubicBezTo>
                    <a:pt x="617" y="790"/>
                    <a:pt x="617" y="790"/>
                    <a:pt x="617" y="790"/>
                  </a:cubicBezTo>
                  <a:cubicBezTo>
                    <a:pt x="617" y="791"/>
                    <a:pt x="617" y="791"/>
                    <a:pt x="617" y="791"/>
                  </a:cubicBezTo>
                  <a:cubicBezTo>
                    <a:pt x="617" y="790"/>
                    <a:pt x="617" y="790"/>
                    <a:pt x="617" y="790"/>
                  </a:cubicBezTo>
                  <a:cubicBezTo>
                    <a:pt x="617" y="791"/>
                    <a:pt x="616" y="790"/>
                    <a:pt x="615" y="790"/>
                  </a:cubicBezTo>
                  <a:cubicBezTo>
                    <a:pt x="612" y="790"/>
                    <a:pt x="606" y="789"/>
                    <a:pt x="600" y="788"/>
                  </a:cubicBezTo>
                  <a:cubicBezTo>
                    <a:pt x="597" y="787"/>
                    <a:pt x="594" y="787"/>
                    <a:pt x="592" y="786"/>
                  </a:cubicBezTo>
                  <a:cubicBezTo>
                    <a:pt x="591" y="786"/>
                    <a:pt x="590" y="786"/>
                    <a:pt x="589" y="786"/>
                  </a:cubicBezTo>
                  <a:cubicBezTo>
                    <a:pt x="588" y="786"/>
                    <a:pt x="587" y="786"/>
                    <a:pt x="587" y="786"/>
                  </a:cubicBezTo>
                  <a:cubicBezTo>
                    <a:pt x="587" y="786"/>
                    <a:pt x="586" y="786"/>
                    <a:pt x="586" y="786"/>
                  </a:cubicBezTo>
                  <a:cubicBezTo>
                    <a:pt x="586" y="786"/>
                    <a:pt x="585" y="786"/>
                    <a:pt x="585" y="786"/>
                  </a:cubicBezTo>
                  <a:cubicBezTo>
                    <a:pt x="585" y="786"/>
                    <a:pt x="584" y="787"/>
                    <a:pt x="583" y="788"/>
                  </a:cubicBezTo>
                  <a:cubicBezTo>
                    <a:pt x="582" y="789"/>
                    <a:pt x="583" y="792"/>
                    <a:pt x="584" y="793"/>
                  </a:cubicBezTo>
                  <a:cubicBezTo>
                    <a:pt x="590" y="797"/>
                    <a:pt x="590" y="797"/>
                    <a:pt x="590" y="797"/>
                  </a:cubicBezTo>
                  <a:cubicBezTo>
                    <a:pt x="592" y="793"/>
                    <a:pt x="592" y="793"/>
                    <a:pt x="592" y="793"/>
                  </a:cubicBezTo>
                  <a:cubicBezTo>
                    <a:pt x="589" y="791"/>
                    <a:pt x="589" y="791"/>
                    <a:pt x="589" y="791"/>
                  </a:cubicBezTo>
                  <a:cubicBezTo>
                    <a:pt x="592" y="793"/>
                    <a:pt x="592" y="793"/>
                    <a:pt x="592" y="793"/>
                  </a:cubicBezTo>
                  <a:cubicBezTo>
                    <a:pt x="591" y="790"/>
                    <a:pt x="591" y="790"/>
                    <a:pt x="591" y="790"/>
                  </a:cubicBezTo>
                  <a:cubicBezTo>
                    <a:pt x="590" y="790"/>
                    <a:pt x="590" y="790"/>
                    <a:pt x="589" y="791"/>
                  </a:cubicBezTo>
                  <a:cubicBezTo>
                    <a:pt x="592" y="793"/>
                    <a:pt x="592" y="793"/>
                    <a:pt x="592" y="793"/>
                  </a:cubicBezTo>
                  <a:cubicBezTo>
                    <a:pt x="591" y="790"/>
                    <a:pt x="591" y="790"/>
                    <a:pt x="591" y="790"/>
                  </a:cubicBezTo>
                  <a:cubicBezTo>
                    <a:pt x="592" y="793"/>
                    <a:pt x="592" y="793"/>
                    <a:pt x="592" y="793"/>
                  </a:cubicBezTo>
                  <a:cubicBezTo>
                    <a:pt x="592" y="790"/>
                    <a:pt x="592" y="790"/>
                    <a:pt x="592" y="790"/>
                  </a:cubicBezTo>
                  <a:cubicBezTo>
                    <a:pt x="592" y="790"/>
                    <a:pt x="591" y="790"/>
                    <a:pt x="591" y="790"/>
                  </a:cubicBezTo>
                  <a:cubicBezTo>
                    <a:pt x="592" y="793"/>
                    <a:pt x="592" y="793"/>
                    <a:pt x="592" y="793"/>
                  </a:cubicBezTo>
                  <a:cubicBezTo>
                    <a:pt x="592" y="790"/>
                    <a:pt x="592" y="790"/>
                    <a:pt x="592" y="790"/>
                  </a:cubicBezTo>
                  <a:cubicBezTo>
                    <a:pt x="592" y="791"/>
                    <a:pt x="592" y="791"/>
                    <a:pt x="592" y="791"/>
                  </a:cubicBezTo>
                  <a:cubicBezTo>
                    <a:pt x="592" y="790"/>
                    <a:pt x="592" y="790"/>
                    <a:pt x="592" y="790"/>
                  </a:cubicBezTo>
                  <a:cubicBezTo>
                    <a:pt x="592" y="790"/>
                    <a:pt x="592" y="790"/>
                    <a:pt x="592" y="790"/>
                  </a:cubicBezTo>
                  <a:cubicBezTo>
                    <a:pt x="592" y="791"/>
                    <a:pt x="592" y="791"/>
                    <a:pt x="592" y="791"/>
                  </a:cubicBezTo>
                  <a:cubicBezTo>
                    <a:pt x="592" y="790"/>
                    <a:pt x="592" y="790"/>
                    <a:pt x="592" y="790"/>
                  </a:cubicBezTo>
                  <a:cubicBezTo>
                    <a:pt x="592" y="790"/>
                    <a:pt x="592" y="790"/>
                    <a:pt x="592" y="790"/>
                  </a:cubicBezTo>
                  <a:cubicBezTo>
                    <a:pt x="591" y="790"/>
                    <a:pt x="589" y="790"/>
                    <a:pt x="586" y="789"/>
                  </a:cubicBezTo>
                  <a:cubicBezTo>
                    <a:pt x="582" y="789"/>
                    <a:pt x="576" y="789"/>
                    <a:pt x="572" y="788"/>
                  </a:cubicBezTo>
                  <a:cubicBezTo>
                    <a:pt x="567" y="788"/>
                    <a:pt x="562" y="788"/>
                    <a:pt x="560" y="788"/>
                  </a:cubicBezTo>
                  <a:cubicBezTo>
                    <a:pt x="559" y="788"/>
                    <a:pt x="559" y="788"/>
                    <a:pt x="558" y="788"/>
                  </a:cubicBezTo>
                  <a:cubicBezTo>
                    <a:pt x="558" y="788"/>
                    <a:pt x="558" y="788"/>
                    <a:pt x="558" y="788"/>
                  </a:cubicBezTo>
                  <a:cubicBezTo>
                    <a:pt x="557" y="788"/>
                    <a:pt x="557" y="788"/>
                    <a:pt x="557" y="788"/>
                  </a:cubicBezTo>
                  <a:cubicBezTo>
                    <a:pt x="556" y="788"/>
                    <a:pt x="556" y="789"/>
                    <a:pt x="555" y="790"/>
                  </a:cubicBezTo>
                  <a:cubicBezTo>
                    <a:pt x="554" y="791"/>
                    <a:pt x="555" y="794"/>
                    <a:pt x="556" y="795"/>
                  </a:cubicBezTo>
                  <a:cubicBezTo>
                    <a:pt x="561" y="798"/>
                    <a:pt x="561" y="798"/>
                    <a:pt x="561" y="798"/>
                  </a:cubicBezTo>
                  <a:cubicBezTo>
                    <a:pt x="563" y="794"/>
                    <a:pt x="563" y="794"/>
                    <a:pt x="563" y="794"/>
                  </a:cubicBezTo>
                  <a:cubicBezTo>
                    <a:pt x="563" y="790"/>
                    <a:pt x="563" y="790"/>
                    <a:pt x="563" y="790"/>
                  </a:cubicBezTo>
                  <a:cubicBezTo>
                    <a:pt x="526" y="787"/>
                    <a:pt x="526" y="787"/>
                    <a:pt x="526" y="787"/>
                  </a:cubicBezTo>
                  <a:cubicBezTo>
                    <a:pt x="525" y="787"/>
                    <a:pt x="523" y="788"/>
                    <a:pt x="522" y="789"/>
                  </a:cubicBezTo>
                  <a:cubicBezTo>
                    <a:pt x="522" y="791"/>
                    <a:pt x="522" y="793"/>
                    <a:pt x="524" y="794"/>
                  </a:cubicBezTo>
                  <a:cubicBezTo>
                    <a:pt x="529" y="797"/>
                    <a:pt x="529" y="797"/>
                    <a:pt x="529" y="797"/>
                  </a:cubicBezTo>
                  <a:cubicBezTo>
                    <a:pt x="531" y="794"/>
                    <a:pt x="531" y="794"/>
                    <a:pt x="531" y="794"/>
                  </a:cubicBezTo>
                  <a:cubicBezTo>
                    <a:pt x="531" y="790"/>
                    <a:pt x="531" y="790"/>
                    <a:pt x="531" y="790"/>
                  </a:cubicBezTo>
                  <a:cubicBezTo>
                    <a:pt x="495" y="786"/>
                    <a:pt x="495" y="786"/>
                    <a:pt x="495" y="786"/>
                  </a:cubicBezTo>
                  <a:cubicBezTo>
                    <a:pt x="493" y="786"/>
                    <a:pt x="491" y="787"/>
                    <a:pt x="490" y="788"/>
                  </a:cubicBezTo>
                  <a:cubicBezTo>
                    <a:pt x="490" y="790"/>
                    <a:pt x="491" y="792"/>
                    <a:pt x="492" y="793"/>
                  </a:cubicBezTo>
                  <a:cubicBezTo>
                    <a:pt x="500" y="798"/>
                    <a:pt x="500" y="798"/>
                    <a:pt x="500" y="798"/>
                  </a:cubicBezTo>
                  <a:cubicBezTo>
                    <a:pt x="502" y="795"/>
                    <a:pt x="502" y="795"/>
                    <a:pt x="502" y="795"/>
                  </a:cubicBezTo>
                  <a:cubicBezTo>
                    <a:pt x="503" y="791"/>
                    <a:pt x="503" y="791"/>
                    <a:pt x="503" y="791"/>
                  </a:cubicBezTo>
                  <a:cubicBezTo>
                    <a:pt x="472" y="787"/>
                    <a:pt x="472" y="787"/>
                    <a:pt x="472" y="787"/>
                  </a:cubicBezTo>
                  <a:cubicBezTo>
                    <a:pt x="470" y="787"/>
                    <a:pt x="468" y="788"/>
                    <a:pt x="468" y="790"/>
                  </a:cubicBezTo>
                  <a:cubicBezTo>
                    <a:pt x="467" y="791"/>
                    <a:pt x="468" y="793"/>
                    <a:pt x="469" y="794"/>
                  </a:cubicBezTo>
                  <a:cubicBezTo>
                    <a:pt x="475" y="798"/>
                    <a:pt x="475" y="798"/>
                    <a:pt x="475" y="798"/>
                  </a:cubicBezTo>
                  <a:cubicBezTo>
                    <a:pt x="477" y="795"/>
                    <a:pt x="477" y="795"/>
                    <a:pt x="477" y="795"/>
                  </a:cubicBezTo>
                  <a:cubicBezTo>
                    <a:pt x="474" y="793"/>
                    <a:pt x="474" y="793"/>
                    <a:pt x="474" y="793"/>
                  </a:cubicBezTo>
                  <a:cubicBezTo>
                    <a:pt x="477" y="795"/>
                    <a:pt x="477" y="795"/>
                    <a:pt x="477" y="795"/>
                  </a:cubicBezTo>
                  <a:cubicBezTo>
                    <a:pt x="475" y="791"/>
                    <a:pt x="475" y="791"/>
                    <a:pt x="475" y="791"/>
                  </a:cubicBezTo>
                  <a:cubicBezTo>
                    <a:pt x="475" y="792"/>
                    <a:pt x="474" y="792"/>
                    <a:pt x="474" y="793"/>
                  </a:cubicBezTo>
                  <a:cubicBezTo>
                    <a:pt x="477" y="795"/>
                    <a:pt x="477" y="795"/>
                    <a:pt x="477" y="795"/>
                  </a:cubicBezTo>
                  <a:cubicBezTo>
                    <a:pt x="475" y="791"/>
                    <a:pt x="475" y="791"/>
                    <a:pt x="475" y="791"/>
                  </a:cubicBezTo>
                  <a:cubicBezTo>
                    <a:pt x="477" y="795"/>
                    <a:pt x="477" y="795"/>
                    <a:pt x="477" y="795"/>
                  </a:cubicBezTo>
                  <a:cubicBezTo>
                    <a:pt x="476" y="791"/>
                    <a:pt x="476" y="791"/>
                    <a:pt x="476" y="791"/>
                  </a:cubicBezTo>
                  <a:cubicBezTo>
                    <a:pt x="476" y="791"/>
                    <a:pt x="476" y="791"/>
                    <a:pt x="475" y="791"/>
                  </a:cubicBezTo>
                  <a:cubicBezTo>
                    <a:pt x="477" y="795"/>
                    <a:pt x="477" y="795"/>
                    <a:pt x="477" y="795"/>
                  </a:cubicBezTo>
                  <a:cubicBezTo>
                    <a:pt x="476" y="791"/>
                    <a:pt x="476" y="791"/>
                    <a:pt x="476" y="791"/>
                  </a:cubicBezTo>
                  <a:cubicBezTo>
                    <a:pt x="477" y="794"/>
                    <a:pt x="477" y="794"/>
                    <a:pt x="477" y="794"/>
                  </a:cubicBezTo>
                  <a:cubicBezTo>
                    <a:pt x="477" y="791"/>
                    <a:pt x="477" y="791"/>
                    <a:pt x="477" y="791"/>
                  </a:cubicBezTo>
                  <a:cubicBezTo>
                    <a:pt x="476" y="791"/>
                    <a:pt x="476" y="791"/>
                    <a:pt x="476" y="791"/>
                  </a:cubicBezTo>
                  <a:cubicBezTo>
                    <a:pt x="477" y="794"/>
                    <a:pt x="477" y="794"/>
                    <a:pt x="477" y="794"/>
                  </a:cubicBezTo>
                  <a:cubicBezTo>
                    <a:pt x="477" y="791"/>
                    <a:pt x="477" y="791"/>
                    <a:pt x="477" y="791"/>
                  </a:cubicBezTo>
                  <a:cubicBezTo>
                    <a:pt x="477" y="791"/>
                    <a:pt x="477" y="791"/>
                    <a:pt x="477" y="791"/>
                  </a:cubicBezTo>
                  <a:cubicBezTo>
                    <a:pt x="477" y="791"/>
                    <a:pt x="477" y="791"/>
                    <a:pt x="477" y="791"/>
                  </a:cubicBezTo>
                  <a:cubicBezTo>
                    <a:pt x="477" y="791"/>
                    <a:pt x="477" y="791"/>
                    <a:pt x="477" y="791"/>
                  </a:cubicBezTo>
                  <a:cubicBezTo>
                    <a:pt x="477" y="791"/>
                    <a:pt x="477" y="791"/>
                    <a:pt x="477" y="791"/>
                  </a:cubicBezTo>
                  <a:cubicBezTo>
                    <a:pt x="477" y="791"/>
                    <a:pt x="477" y="791"/>
                    <a:pt x="477" y="791"/>
                  </a:cubicBezTo>
                  <a:cubicBezTo>
                    <a:pt x="477" y="791"/>
                    <a:pt x="476" y="791"/>
                    <a:pt x="475" y="791"/>
                  </a:cubicBezTo>
                  <a:cubicBezTo>
                    <a:pt x="471" y="790"/>
                    <a:pt x="464" y="789"/>
                    <a:pt x="457" y="788"/>
                  </a:cubicBezTo>
                  <a:cubicBezTo>
                    <a:pt x="454" y="788"/>
                    <a:pt x="452" y="787"/>
                    <a:pt x="449" y="787"/>
                  </a:cubicBezTo>
                  <a:cubicBezTo>
                    <a:pt x="448" y="787"/>
                    <a:pt x="447" y="787"/>
                    <a:pt x="447" y="787"/>
                  </a:cubicBezTo>
                  <a:cubicBezTo>
                    <a:pt x="446" y="787"/>
                    <a:pt x="446" y="787"/>
                    <a:pt x="446" y="787"/>
                  </a:cubicBezTo>
                  <a:cubicBezTo>
                    <a:pt x="445" y="787"/>
                    <a:pt x="445" y="787"/>
                    <a:pt x="445" y="787"/>
                  </a:cubicBezTo>
                  <a:cubicBezTo>
                    <a:pt x="445" y="787"/>
                    <a:pt x="445" y="787"/>
                    <a:pt x="445" y="787"/>
                  </a:cubicBezTo>
                  <a:cubicBezTo>
                    <a:pt x="444" y="787"/>
                    <a:pt x="444" y="787"/>
                    <a:pt x="444" y="787"/>
                  </a:cubicBezTo>
                  <a:cubicBezTo>
                    <a:pt x="444" y="787"/>
                    <a:pt x="444" y="787"/>
                    <a:pt x="444" y="787"/>
                  </a:cubicBezTo>
                  <a:cubicBezTo>
                    <a:pt x="443" y="787"/>
                    <a:pt x="443" y="787"/>
                    <a:pt x="443" y="787"/>
                  </a:cubicBezTo>
                  <a:cubicBezTo>
                    <a:pt x="442" y="787"/>
                    <a:pt x="442" y="788"/>
                    <a:pt x="442" y="788"/>
                  </a:cubicBezTo>
                  <a:cubicBezTo>
                    <a:pt x="441" y="790"/>
                    <a:pt x="441" y="793"/>
                    <a:pt x="443" y="794"/>
                  </a:cubicBezTo>
                  <a:cubicBezTo>
                    <a:pt x="447" y="797"/>
                    <a:pt x="447" y="797"/>
                    <a:pt x="447" y="797"/>
                  </a:cubicBezTo>
                  <a:cubicBezTo>
                    <a:pt x="449" y="793"/>
                    <a:pt x="449" y="793"/>
                    <a:pt x="449" y="793"/>
                  </a:cubicBezTo>
                  <a:cubicBezTo>
                    <a:pt x="450" y="789"/>
                    <a:pt x="450" y="789"/>
                    <a:pt x="450" y="789"/>
                  </a:cubicBezTo>
                  <a:cubicBezTo>
                    <a:pt x="427" y="788"/>
                    <a:pt x="427" y="788"/>
                    <a:pt x="427" y="788"/>
                  </a:cubicBezTo>
                  <a:cubicBezTo>
                    <a:pt x="425" y="787"/>
                    <a:pt x="424" y="789"/>
                    <a:pt x="423" y="790"/>
                  </a:cubicBezTo>
                  <a:cubicBezTo>
                    <a:pt x="423" y="792"/>
                    <a:pt x="423" y="794"/>
                    <a:pt x="425" y="795"/>
                  </a:cubicBezTo>
                  <a:cubicBezTo>
                    <a:pt x="429" y="797"/>
                    <a:pt x="429" y="797"/>
                    <a:pt x="429" y="797"/>
                  </a:cubicBezTo>
                  <a:cubicBezTo>
                    <a:pt x="431" y="794"/>
                    <a:pt x="431" y="794"/>
                    <a:pt x="431" y="794"/>
                  </a:cubicBezTo>
                  <a:cubicBezTo>
                    <a:pt x="432" y="790"/>
                    <a:pt x="432" y="790"/>
                    <a:pt x="432" y="790"/>
                  </a:cubicBezTo>
                  <a:cubicBezTo>
                    <a:pt x="432" y="790"/>
                    <a:pt x="432" y="790"/>
                    <a:pt x="431" y="790"/>
                  </a:cubicBezTo>
                  <a:cubicBezTo>
                    <a:pt x="431" y="790"/>
                    <a:pt x="431" y="790"/>
                    <a:pt x="431" y="790"/>
                  </a:cubicBezTo>
                  <a:cubicBezTo>
                    <a:pt x="431" y="790"/>
                    <a:pt x="431" y="790"/>
                    <a:pt x="431" y="790"/>
                  </a:cubicBezTo>
                  <a:cubicBezTo>
                    <a:pt x="431" y="793"/>
                    <a:pt x="431" y="793"/>
                    <a:pt x="431" y="793"/>
                  </a:cubicBezTo>
                  <a:cubicBezTo>
                    <a:pt x="431" y="790"/>
                    <a:pt x="431" y="790"/>
                    <a:pt x="431" y="790"/>
                  </a:cubicBezTo>
                  <a:cubicBezTo>
                    <a:pt x="431" y="790"/>
                    <a:pt x="431" y="790"/>
                    <a:pt x="431" y="790"/>
                  </a:cubicBezTo>
                  <a:cubicBezTo>
                    <a:pt x="431" y="793"/>
                    <a:pt x="431" y="793"/>
                    <a:pt x="431" y="793"/>
                  </a:cubicBezTo>
                  <a:cubicBezTo>
                    <a:pt x="431" y="790"/>
                    <a:pt x="431" y="790"/>
                    <a:pt x="431" y="790"/>
                  </a:cubicBezTo>
                  <a:cubicBezTo>
                    <a:pt x="431" y="790"/>
                    <a:pt x="430" y="790"/>
                    <a:pt x="428" y="790"/>
                  </a:cubicBezTo>
                  <a:cubicBezTo>
                    <a:pt x="425" y="790"/>
                    <a:pt x="421" y="789"/>
                    <a:pt x="417" y="789"/>
                  </a:cubicBezTo>
                  <a:cubicBezTo>
                    <a:pt x="413" y="789"/>
                    <a:pt x="410" y="789"/>
                    <a:pt x="408" y="789"/>
                  </a:cubicBezTo>
                  <a:cubicBezTo>
                    <a:pt x="407" y="789"/>
                    <a:pt x="407" y="789"/>
                    <a:pt x="407" y="789"/>
                  </a:cubicBezTo>
                  <a:cubicBezTo>
                    <a:pt x="407" y="789"/>
                    <a:pt x="407" y="789"/>
                    <a:pt x="407" y="789"/>
                  </a:cubicBezTo>
                  <a:cubicBezTo>
                    <a:pt x="406" y="789"/>
                    <a:pt x="406" y="789"/>
                    <a:pt x="406" y="789"/>
                  </a:cubicBezTo>
                  <a:cubicBezTo>
                    <a:pt x="405" y="789"/>
                    <a:pt x="405" y="789"/>
                    <a:pt x="405" y="789"/>
                  </a:cubicBezTo>
                  <a:cubicBezTo>
                    <a:pt x="405" y="790"/>
                    <a:pt x="404" y="790"/>
                    <a:pt x="404" y="791"/>
                  </a:cubicBezTo>
                  <a:cubicBezTo>
                    <a:pt x="403" y="793"/>
                    <a:pt x="403" y="795"/>
                    <a:pt x="405" y="796"/>
                  </a:cubicBezTo>
                  <a:cubicBezTo>
                    <a:pt x="410" y="799"/>
                    <a:pt x="410" y="799"/>
                    <a:pt x="410" y="799"/>
                  </a:cubicBezTo>
                  <a:cubicBezTo>
                    <a:pt x="412" y="796"/>
                    <a:pt x="412" y="796"/>
                    <a:pt x="412" y="796"/>
                  </a:cubicBezTo>
                  <a:cubicBezTo>
                    <a:pt x="413" y="792"/>
                    <a:pt x="413" y="792"/>
                    <a:pt x="413" y="792"/>
                  </a:cubicBezTo>
                  <a:cubicBezTo>
                    <a:pt x="383" y="786"/>
                    <a:pt x="383" y="786"/>
                    <a:pt x="383" y="786"/>
                  </a:cubicBezTo>
                  <a:cubicBezTo>
                    <a:pt x="381" y="785"/>
                    <a:pt x="379" y="786"/>
                    <a:pt x="379" y="788"/>
                  </a:cubicBezTo>
                  <a:cubicBezTo>
                    <a:pt x="378" y="790"/>
                    <a:pt x="379" y="792"/>
                    <a:pt x="380" y="793"/>
                  </a:cubicBezTo>
                  <a:cubicBezTo>
                    <a:pt x="389" y="798"/>
                    <a:pt x="389" y="798"/>
                    <a:pt x="389" y="798"/>
                  </a:cubicBezTo>
                  <a:cubicBezTo>
                    <a:pt x="391" y="795"/>
                    <a:pt x="391" y="795"/>
                    <a:pt x="391" y="795"/>
                  </a:cubicBezTo>
                  <a:cubicBezTo>
                    <a:pt x="388" y="793"/>
                    <a:pt x="388" y="793"/>
                    <a:pt x="388" y="793"/>
                  </a:cubicBezTo>
                  <a:cubicBezTo>
                    <a:pt x="391" y="795"/>
                    <a:pt x="391" y="795"/>
                    <a:pt x="391" y="795"/>
                  </a:cubicBezTo>
                  <a:cubicBezTo>
                    <a:pt x="389" y="791"/>
                    <a:pt x="389" y="791"/>
                    <a:pt x="389" y="791"/>
                  </a:cubicBezTo>
                  <a:cubicBezTo>
                    <a:pt x="389" y="791"/>
                    <a:pt x="388" y="792"/>
                    <a:pt x="388" y="793"/>
                  </a:cubicBezTo>
                  <a:cubicBezTo>
                    <a:pt x="391" y="795"/>
                    <a:pt x="391" y="795"/>
                    <a:pt x="391" y="795"/>
                  </a:cubicBezTo>
                  <a:cubicBezTo>
                    <a:pt x="389" y="791"/>
                    <a:pt x="389" y="791"/>
                    <a:pt x="389" y="791"/>
                  </a:cubicBezTo>
                  <a:cubicBezTo>
                    <a:pt x="391" y="794"/>
                    <a:pt x="391" y="794"/>
                    <a:pt x="391" y="794"/>
                  </a:cubicBezTo>
                  <a:cubicBezTo>
                    <a:pt x="390" y="791"/>
                    <a:pt x="390" y="791"/>
                    <a:pt x="390" y="791"/>
                  </a:cubicBezTo>
                  <a:cubicBezTo>
                    <a:pt x="390" y="791"/>
                    <a:pt x="390" y="791"/>
                    <a:pt x="389" y="791"/>
                  </a:cubicBezTo>
                  <a:cubicBezTo>
                    <a:pt x="391" y="794"/>
                    <a:pt x="391" y="794"/>
                    <a:pt x="391" y="794"/>
                  </a:cubicBezTo>
                  <a:cubicBezTo>
                    <a:pt x="390" y="791"/>
                    <a:pt x="390" y="791"/>
                    <a:pt x="390" y="791"/>
                  </a:cubicBezTo>
                  <a:cubicBezTo>
                    <a:pt x="390" y="793"/>
                    <a:pt x="390" y="793"/>
                    <a:pt x="390" y="793"/>
                  </a:cubicBezTo>
                  <a:cubicBezTo>
                    <a:pt x="390" y="791"/>
                    <a:pt x="390" y="791"/>
                    <a:pt x="390" y="791"/>
                  </a:cubicBezTo>
                  <a:cubicBezTo>
                    <a:pt x="390" y="791"/>
                    <a:pt x="390" y="791"/>
                    <a:pt x="390" y="791"/>
                  </a:cubicBezTo>
                  <a:cubicBezTo>
                    <a:pt x="390" y="793"/>
                    <a:pt x="390" y="793"/>
                    <a:pt x="390" y="793"/>
                  </a:cubicBezTo>
                  <a:cubicBezTo>
                    <a:pt x="390" y="791"/>
                    <a:pt x="390" y="791"/>
                    <a:pt x="390" y="791"/>
                  </a:cubicBezTo>
                  <a:cubicBezTo>
                    <a:pt x="390" y="791"/>
                    <a:pt x="390" y="791"/>
                    <a:pt x="390" y="791"/>
                  </a:cubicBezTo>
                  <a:cubicBezTo>
                    <a:pt x="389" y="791"/>
                    <a:pt x="386" y="791"/>
                    <a:pt x="384" y="791"/>
                  </a:cubicBezTo>
                  <a:cubicBezTo>
                    <a:pt x="380" y="791"/>
                    <a:pt x="374" y="790"/>
                    <a:pt x="370" y="790"/>
                  </a:cubicBezTo>
                  <a:cubicBezTo>
                    <a:pt x="368" y="790"/>
                    <a:pt x="366" y="790"/>
                    <a:pt x="365" y="790"/>
                  </a:cubicBezTo>
                  <a:cubicBezTo>
                    <a:pt x="365" y="789"/>
                    <a:pt x="364" y="789"/>
                    <a:pt x="364" y="789"/>
                  </a:cubicBezTo>
                  <a:cubicBezTo>
                    <a:pt x="363" y="789"/>
                    <a:pt x="363" y="789"/>
                    <a:pt x="363" y="789"/>
                  </a:cubicBezTo>
                  <a:cubicBezTo>
                    <a:pt x="363" y="789"/>
                    <a:pt x="363" y="789"/>
                    <a:pt x="363" y="789"/>
                  </a:cubicBezTo>
                  <a:cubicBezTo>
                    <a:pt x="363" y="789"/>
                    <a:pt x="363" y="789"/>
                    <a:pt x="363" y="789"/>
                  </a:cubicBezTo>
                  <a:cubicBezTo>
                    <a:pt x="363" y="789"/>
                    <a:pt x="363" y="789"/>
                    <a:pt x="363" y="789"/>
                  </a:cubicBezTo>
                  <a:cubicBezTo>
                    <a:pt x="361" y="789"/>
                    <a:pt x="359" y="790"/>
                    <a:pt x="359" y="792"/>
                  </a:cubicBezTo>
                  <a:cubicBezTo>
                    <a:pt x="359" y="794"/>
                    <a:pt x="359" y="796"/>
                    <a:pt x="361" y="797"/>
                  </a:cubicBezTo>
                  <a:cubicBezTo>
                    <a:pt x="361" y="797"/>
                    <a:pt x="361" y="797"/>
                    <a:pt x="361" y="797"/>
                  </a:cubicBezTo>
                  <a:cubicBezTo>
                    <a:pt x="363" y="794"/>
                    <a:pt x="363" y="794"/>
                    <a:pt x="363" y="794"/>
                  </a:cubicBezTo>
                  <a:cubicBezTo>
                    <a:pt x="364" y="790"/>
                    <a:pt x="364" y="790"/>
                    <a:pt x="364" y="790"/>
                  </a:cubicBezTo>
                  <a:cubicBezTo>
                    <a:pt x="339" y="787"/>
                    <a:pt x="339" y="787"/>
                    <a:pt x="339" y="787"/>
                  </a:cubicBezTo>
                  <a:cubicBezTo>
                    <a:pt x="337" y="787"/>
                    <a:pt x="336" y="788"/>
                    <a:pt x="335" y="790"/>
                  </a:cubicBezTo>
                  <a:cubicBezTo>
                    <a:pt x="334" y="791"/>
                    <a:pt x="335" y="793"/>
                    <a:pt x="337" y="794"/>
                  </a:cubicBezTo>
                  <a:cubicBezTo>
                    <a:pt x="342" y="798"/>
                    <a:pt x="342" y="798"/>
                    <a:pt x="342" y="798"/>
                  </a:cubicBezTo>
                  <a:cubicBezTo>
                    <a:pt x="344" y="794"/>
                    <a:pt x="344" y="794"/>
                    <a:pt x="344" y="794"/>
                  </a:cubicBezTo>
                  <a:cubicBezTo>
                    <a:pt x="345" y="790"/>
                    <a:pt x="345" y="790"/>
                    <a:pt x="345" y="790"/>
                  </a:cubicBezTo>
                  <a:cubicBezTo>
                    <a:pt x="318" y="790"/>
                    <a:pt x="318" y="790"/>
                    <a:pt x="318" y="790"/>
                  </a:cubicBezTo>
                  <a:cubicBezTo>
                    <a:pt x="316" y="790"/>
                    <a:pt x="314" y="791"/>
                    <a:pt x="314" y="792"/>
                  </a:cubicBezTo>
                  <a:cubicBezTo>
                    <a:pt x="313" y="794"/>
                    <a:pt x="314" y="796"/>
                    <a:pt x="315" y="797"/>
                  </a:cubicBezTo>
                  <a:cubicBezTo>
                    <a:pt x="319" y="799"/>
                    <a:pt x="319" y="799"/>
                    <a:pt x="319" y="799"/>
                  </a:cubicBezTo>
                  <a:cubicBezTo>
                    <a:pt x="321" y="796"/>
                    <a:pt x="321" y="796"/>
                    <a:pt x="321" y="796"/>
                  </a:cubicBezTo>
                  <a:cubicBezTo>
                    <a:pt x="317" y="793"/>
                    <a:pt x="317" y="793"/>
                    <a:pt x="317" y="793"/>
                  </a:cubicBezTo>
                  <a:cubicBezTo>
                    <a:pt x="321" y="796"/>
                    <a:pt x="321" y="796"/>
                    <a:pt x="321" y="796"/>
                  </a:cubicBezTo>
                  <a:cubicBezTo>
                    <a:pt x="319" y="792"/>
                    <a:pt x="319" y="792"/>
                    <a:pt x="319" y="792"/>
                  </a:cubicBezTo>
                  <a:cubicBezTo>
                    <a:pt x="318" y="792"/>
                    <a:pt x="318" y="793"/>
                    <a:pt x="317" y="793"/>
                  </a:cubicBezTo>
                  <a:cubicBezTo>
                    <a:pt x="321" y="796"/>
                    <a:pt x="321" y="796"/>
                    <a:pt x="321" y="796"/>
                  </a:cubicBezTo>
                  <a:cubicBezTo>
                    <a:pt x="319" y="792"/>
                    <a:pt x="319" y="792"/>
                    <a:pt x="319" y="792"/>
                  </a:cubicBezTo>
                  <a:cubicBezTo>
                    <a:pt x="321" y="795"/>
                    <a:pt x="321" y="795"/>
                    <a:pt x="321" y="795"/>
                  </a:cubicBezTo>
                  <a:cubicBezTo>
                    <a:pt x="320" y="792"/>
                    <a:pt x="320" y="792"/>
                    <a:pt x="320" y="792"/>
                  </a:cubicBezTo>
                  <a:cubicBezTo>
                    <a:pt x="320" y="792"/>
                    <a:pt x="319" y="792"/>
                    <a:pt x="319" y="792"/>
                  </a:cubicBezTo>
                  <a:cubicBezTo>
                    <a:pt x="321" y="795"/>
                    <a:pt x="321" y="795"/>
                    <a:pt x="321" y="795"/>
                  </a:cubicBezTo>
                  <a:cubicBezTo>
                    <a:pt x="320" y="792"/>
                    <a:pt x="320" y="792"/>
                    <a:pt x="320" y="792"/>
                  </a:cubicBezTo>
                  <a:cubicBezTo>
                    <a:pt x="321" y="795"/>
                    <a:pt x="321" y="795"/>
                    <a:pt x="321" y="795"/>
                  </a:cubicBezTo>
                  <a:cubicBezTo>
                    <a:pt x="321" y="792"/>
                    <a:pt x="321" y="792"/>
                    <a:pt x="321" y="792"/>
                  </a:cubicBezTo>
                  <a:cubicBezTo>
                    <a:pt x="320" y="792"/>
                    <a:pt x="320" y="792"/>
                    <a:pt x="320" y="792"/>
                  </a:cubicBezTo>
                  <a:cubicBezTo>
                    <a:pt x="321" y="795"/>
                    <a:pt x="321" y="795"/>
                    <a:pt x="321" y="795"/>
                  </a:cubicBezTo>
                  <a:cubicBezTo>
                    <a:pt x="321" y="792"/>
                    <a:pt x="321" y="792"/>
                    <a:pt x="321" y="792"/>
                  </a:cubicBezTo>
                  <a:cubicBezTo>
                    <a:pt x="321" y="792"/>
                    <a:pt x="321" y="792"/>
                    <a:pt x="321" y="792"/>
                  </a:cubicBezTo>
                  <a:cubicBezTo>
                    <a:pt x="320" y="792"/>
                    <a:pt x="319" y="792"/>
                    <a:pt x="318" y="791"/>
                  </a:cubicBezTo>
                  <a:cubicBezTo>
                    <a:pt x="314" y="791"/>
                    <a:pt x="306" y="790"/>
                    <a:pt x="298" y="789"/>
                  </a:cubicBezTo>
                  <a:cubicBezTo>
                    <a:pt x="295" y="788"/>
                    <a:pt x="291" y="788"/>
                    <a:pt x="288" y="787"/>
                  </a:cubicBezTo>
                  <a:cubicBezTo>
                    <a:pt x="287" y="787"/>
                    <a:pt x="286" y="787"/>
                    <a:pt x="285" y="787"/>
                  </a:cubicBezTo>
                  <a:cubicBezTo>
                    <a:pt x="284" y="787"/>
                    <a:pt x="284" y="787"/>
                    <a:pt x="284" y="787"/>
                  </a:cubicBezTo>
                  <a:cubicBezTo>
                    <a:pt x="283" y="787"/>
                    <a:pt x="283" y="787"/>
                    <a:pt x="283" y="787"/>
                  </a:cubicBezTo>
                  <a:cubicBezTo>
                    <a:pt x="282" y="787"/>
                    <a:pt x="282" y="787"/>
                    <a:pt x="282" y="787"/>
                  </a:cubicBezTo>
                  <a:cubicBezTo>
                    <a:pt x="282" y="787"/>
                    <a:pt x="282" y="787"/>
                    <a:pt x="281" y="787"/>
                  </a:cubicBezTo>
                  <a:cubicBezTo>
                    <a:pt x="280" y="787"/>
                    <a:pt x="280" y="787"/>
                    <a:pt x="280" y="787"/>
                  </a:cubicBezTo>
                  <a:cubicBezTo>
                    <a:pt x="280" y="787"/>
                    <a:pt x="280" y="788"/>
                    <a:pt x="279" y="788"/>
                  </a:cubicBezTo>
                  <a:cubicBezTo>
                    <a:pt x="278" y="790"/>
                    <a:pt x="279" y="793"/>
                    <a:pt x="281" y="794"/>
                  </a:cubicBezTo>
                  <a:cubicBezTo>
                    <a:pt x="283" y="796"/>
                    <a:pt x="283" y="796"/>
                    <a:pt x="283" y="796"/>
                  </a:cubicBezTo>
                  <a:cubicBezTo>
                    <a:pt x="286" y="792"/>
                    <a:pt x="286" y="792"/>
                    <a:pt x="286" y="792"/>
                  </a:cubicBezTo>
                  <a:cubicBezTo>
                    <a:pt x="285" y="788"/>
                    <a:pt x="285" y="788"/>
                    <a:pt x="285" y="788"/>
                  </a:cubicBezTo>
                  <a:cubicBezTo>
                    <a:pt x="262" y="789"/>
                    <a:pt x="262" y="789"/>
                    <a:pt x="262" y="789"/>
                  </a:cubicBezTo>
                  <a:cubicBezTo>
                    <a:pt x="260" y="789"/>
                    <a:pt x="258" y="790"/>
                    <a:pt x="258" y="792"/>
                  </a:cubicBezTo>
                  <a:cubicBezTo>
                    <a:pt x="258" y="794"/>
                    <a:pt x="258" y="796"/>
                    <a:pt x="260" y="796"/>
                  </a:cubicBezTo>
                  <a:cubicBezTo>
                    <a:pt x="260" y="796"/>
                    <a:pt x="260" y="796"/>
                    <a:pt x="260" y="796"/>
                  </a:cubicBezTo>
                  <a:cubicBezTo>
                    <a:pt x="262" y="793"/>
                    <a:pt x="262" y="793"/>
                    <a:pt x="262" y="793"/>
                  </a:cubicBezTo>
                  <a:cubicBezTo>
                    <a:pt x="259" y="791"/>
                    <a:pt x="259" y="791"/>
                    <a:pt x="259" y="791"/>
                  </a:cubicBezTo>
                  <a:cubicBezTo>
                    <a:pt x="262" y="793"/>
                    <a:pt x="262" y="793"/>
                    <a:pt x="262" y="793"/>
                  </a:cubicBezTo>
                  <a:cubicBezTo>
                    <a:pt x="260" y="790"/>
                    <a:pt x="260" y="790"/>
                    <a:pt x="260" y="790"/>
                  </a:cubicBezTo>
                  <a:cubicBezTo>
                    <a:pt x="259" y="790"/>
                    <a:pt x="259" y="790"/>
                    <a:pt x="259" y="791"/>
                  </a:cubicBezTo>
                  <a:cubicBezTo>
                    <a:pt x="262" y="793"/>
                    <a:pt x="262" y="793"/>
                    <a:pt x="262" y="793"/>
                  </a:cubicBezTo>
                  <a:cubicBezTo>
                    <a:pt x="260" y="790"/>
                    <a:pt x="260" y="790"/>
                    <a:pt x="260" y="790"/>
                  </a:cubicBezTo>
                  <a:cubicBezTo>
                    <a:pt x="262" y="793"/>
                    <a:pt x="262" y="793"/>
                    <a:pt x="262" y="793"/>
                  </a:cubicBezTo>
                  <a:cubicBezTo>
                    <a:pt x="261" y="789"/>
                    <a:pt x="261" y="789"/>
                    <a:pt x="261" y="789"/>
                  </a:cubicBezTo>
                  <a:cubicBezTo>
                    <a:pt x="261" y="790"/>
                    <a:pt x="260" y="790"/>
                    <a:pt x="260" y="790"/>
                  </a:cubicBezTo>
                  <a:cubicBezTo>
                    <a:pt x="262" y="793"/>
                    <a:pt x="262" y="793"/>
                    <a:pt x="262" y="793"/>
                  </a:cubicBezTo>
                  <a:cubicBezTo>
                    <a:pt x="261" y="789"/>
                    <a:pt x="261" y="789"/>
                    <a:pt x="261" y="789"/>
                  </a:cubicBezTo>
                  <a:cubicBezTo>
                    <a:pt x="261" y="792"/>
                    <a:pt x="261" y="792"/>
                    <a:pt x="261" y="792"/>
                  </a:cubicBezTo>
                  <a:cubicBezTo>
                    <a:pt x="261" y="789"/>
                    <a:pt x="261" y="789"/>
                    <a:pt x="261" y="789"/>
                  </a:cubicBezTo>
                  <a:cubicBezTo>
                    <a:pt x="261" y="789"/>
                    <a:pt x="261" y="789"/>
                    <a:pt x="261" y="789"/>
                  </a:cubicBezTo>
                  <a:cubicBezTo>
                    <a:pt x="261" y="792"/>
                    <a:pt x="261" y="792"/>
                    <a:pt x="261" y="792"/>
                  </a:cubicBezTo>
                  <a:cubicBezTo>
                    <a:pt x="261" y="789"/>
                    <a:pt x="261" y="789"/>
                    <a:pt x="261" y="789"/>
                  </a:cubicBezTo>
                  <a:cubicBezTo>
                    <a:pt x="261" y="789"/>
                    <a:pt x="261" y="789"/>
                    <a:pt x="261" y="789"/>
                  </a:cubicBezTo>
                  <a:cubicBezTo>
                    <a:pt x="261" y="789"/>
                    <a:pt x="261" y="789"/>
                    <a:pt x="261" y="789"/>
                  </a:cubicBezTo>
                  <a:cubicBezTo>
                    <a:pt x="261" y="789"/>
                    <a:pt x="261" y="789"/>
                    <a:pt x="261" y="789"/>
                  </a:cubicBezTo>
                  <a:cubicBezTo>
                    <a:pt x="261" y="789"/>
                    <a:pt x="261" y="789"/>
                    <a:pt x="261" y="789"/>
                  </a:cubicBezTo>
                  <a:cubicBezTo>
                    <a:pt x="261" y="789"/>
                    <a:pt x="261" y="789"/>
                    <a:pt x="261" y="789"/>
                  </a:cubicBezTo>
                  <a:cubicBezTo>
                    <a:pt x="261" y="789"/>
                    <a:pt x="261" y="789"/>
                    <a:pt x="261" y="789"/>
                  </a:cubicBezTo>
                  <a:cubicBezTo>
                    <a:pt x="258" y="789"/>
                    <a:pt x="252" y="789"/>
                    <a:pt x="247" y="789"/>
                  </a:cubicBezTo>
                  <a:cubicBezTo>
                    <a:pt x="244" y="789"/>
                    <a:pt x="241" y="788"/>
                    <a:pt x="239" y="788"/>
                  </a:cubicBezTo>
                  <a:cubicBezTo>
                    <a:pt x="238" y="788"/>
                    <a:pt x="237" y="788"/>
                    <a:pt x="237" y="788"/>
                  </a:cubicBezTo>
                  <a:cubicBezTo>
                    <a:pt x="236" y="788"/>
                    <a:pt x="235" y="788"/>
                    <a:pt x="235" y="788"/>
                  </a:cubicBezTo>
                  <a:cubicBezTo>
                    <a:pt x="235" y="788"/>
                    <a:pt x="235" y="788"/>
                    <a:pt x="235" y="788"/>
                  </a:cubicBezTo>
                  <a:cubicBezTo>
                    <a:pt x="234" y="788"/>
                    <a:pt x="234" y="788"/>
                    <a:pt x="234" y="788"/>
                  </a:cubicBezTo>
                  <a:cubicBezTo>
                    <a:pt x="234" y="788"/>
                    <a:pt x="234" y="788"/>
                    <a:pt x="234" y="788"/>
                  </a:cubicBezTo>
                  <a:cubicBezTo>
                    <a:pt x="233" y="789"/>
                    <a:pt x="233" y="789"/>
                    <a:pt x="233" y="789"/>
                  </a:cubicBezTo>
                  <a:cubicBezTo>
                    <a:pt x="232" y="789"/>
                    <a:pt x="232" y="789"/>
                    <a:pt x="232" y="790"/>
                  </a:cubicBezTo>
                  <a:cubicBezTo>
                    <a:pt x="230" y="792"/>
                    <a:pt x="231" y="794"/>
                    <a:pt x="233" y="795"/>
                  </a:cubicBezTo>
                  <a:cubicBezTo>
                    <a:pt x="239" y="799"/>
                    <a:pt x="239" y="799"/>
                    <a:pt x="239" y="799"/>
                  </a:cubicBezTo>
                  <a:cubicBezTo>
                    <a:pt x="241" y="796"/>
                    <a:pt x="241" y="796"/>
                    <a:pt x="241" y="796"/>
                  </a:cubicBezTo>
                  <a:cubicBezTo>
                    <a:pt x="241" y="792"/>
                    <a:pt x="241" y="792"/>
                    <a:pt x="241" y="792"/>
                  </a:cubicBezTo>
                  <a:cubicBezTo>
                    <a:pt x="204" y="788"/>
                    <a:pt x="204" y="788"/>
                    <a:pt x="204" y="788"/>
                  </a:cubicBezTo>
                  <a:cubicBezTo>
                    <a:pt x="202" y="788"/>
                    <a:pt x="200" y="789"/>
                    <a:pt x="200" y="791"/>
                  </a:cubicBezTo>
                  <a:cubicBezTo>
                    <a:pt x="199" y="792"/>
                    <a:pt x="200" y="794"/>
                    <a:pt x="202" y="795"/>
                  </a:cubicBezTo>
                  <a:cubicBezTo>
                    <a:pt x="203" y="796"/>
                    <a:pt x="203" y="796"/>
                    <a:pt x="203" y="796"/>
                  </a:cubicBezTo>
                  <a:cubicBezTo>
                    <a:pt x="205" y="793"/>
                    <a:pt x="205" y="793"/>
                    <a:pt x="205" y="793"/>
                  </a:cubicBezTo>
                  <a:cubicBezTo>
                    <a:pt x="205" y="789"/>
                    <a:pt x="205" y="789"/>
                    <a:pt x="205" y="789"/>
                  </a:cubicBezTo>
                  <a:cubicBezTo>
                    <a:pt x="175" y="787"/>
                    <a:pt x="175" y="787"/>
                    <a:pt x="175" y="787"/>
                  </a:cubicBezTo>
                  <a:cubicBezTo>
                    <a:pt x="173" y="787"/>
                    <a:pt x="171" y="788"/>
                    <a:pt x="171" y="789"/>
                  </a:cubicBezTo>
                  <a:cubicBezTo>
                    <a:pt x="170" y="791"/>
                    <a:pt x="171" y="793"/>
                    <a:pt x="172" y="794"/>
                  </a:cubicBezTo>
                  <a:cubicBezTo>
                    <a:pt x="181" y="799"/>
                    <a:pt x="181" y="799"/>
                    <a:pt x="181" y="799"/>
                  </a:cubicBezTo>
                  <a:cubicBezTo>
                    <a:pt x="183" y="796"/>
                    <a:pt x="183" y="796"/>
                    <a:pt x="183" y="796"/>
                  </a:cubicBezTo>
                  <a:cubicBezTo>
                    <a:pt x="180" y="794"/>
                    <a:pt x="180" y="794"/>
                    <a:pt x="180" y="794"/>
                  </a:cubicBezTo>
                  <a:cubicBezTo>
                    <a:pt x="183" y="796"/>
                    <a:pt x="183" y="796"/>
                    <a:pt x="183" y="796"/>
                  </a:cubicBezTo>
                  <a:cubicBezTo>
                    <a:pt x="181" y="793"/>
                    <a:pt x="181" y="793"/>
                    <a:pt x="181" y="793"/>
                  </a:cubicBezTo>
                  <a:cubicBezTo>
                    <a:pt x="181" y="793"/>
                    <a:pt x="180" y="793"/>
                    <a:pt x="180" y="794"/>
                  </a:cubicBezTo>
                  <a:cubicBezTo>
                    <a:pt x="183" y="796"/>
                    <a:pt x="183" y="796"/>
                    <a:pt x="183" y="796"/>
                  </a:cubicBezTo>
                  <a:cubicBezTo>
                    <a:pt x="181" y="793"/>
                    <a:pt x="181" y="793"/>
                    <a:pt x="181" y="793"/>
                  </a:cubicBezTo>
                  <a:cubicBezTo>
                    <a:pt x="183" y="796"/>
                    <a:pt x="183" y="796"/>
                    <a:pt x="183" y="796"/>
                  </a:cubicBezTo>
                  <a:cubicBezTo>
                    <a:pt x="182" y="792"/>
                    <a:pt x="182" y="792"/>
                    <a:pt x="182" y="792"/>
                  </a:cubicBezTo>
                  <a:cubicBezTo>
                    <a:pt x="182" y="792"/>
                    <a:pt x="182" y="792"/>
                    <a:pt x="181" y="793"/>
                  </a:cubicBezTo>
                  <a:cubicBezTo>
                    <a:pt x="183" y="796"/>
                    <a:pt x="183" y="796"/>
                    <a:pt x="183" y="796"/>
                  </a:cubicBezTo>
                  <a:cubicBezTo>
                    <a:pt x="182" y="792"/>
                    <a:pt x="182" y="792"/>
                    <a:pt x="182" y="792"/>
                  </a:cubicBezTo>
                  <a:cubicBezTo>
                    <a:pt x="183" y="795"/>
                    <a:pt x="183" y="795"/>
                    <a:pt x="183" y="795"/>
                  </a:cubicBezTo>
                  <a:cubicBezTo>
                    <a:pt x="182" y="792"/>
                    <a:pt x="182" y="792"/>
                    <a:pt x="182" y="792"/>
                  </a:cubicBezTo>
                  <a:cubicBezTo>
                    <a:pt x="182" y="792"/>
                    <a:pt x="182" y="792"/>
                    <a:pt x="182" y="792"/>
                  </a:cubicBezTo>
                  <a:cubicBezTo>
                    <a:pt x="183" y="795"/>
                    <a:pt x="183" y="795"/>
                    <a:pt x="183" y="795"/>
                  </a:cubicBezTo>
                  <a:cubicBezTo>
                    <a:pt x="182" y="792"/>
                    <a:pt x="182" y="792"/>
                    <a:pt x="182" y="792"/>
                  </a:cubicBezTo>
                  <a:cubicBezTo>
                    <a:pt x="182" y="792"/>
                    <a:pt x="182" y="792"/>
                    <a:pt x="182" y="792"/>
                  </a:cubicBezTo>
                  <a:cubicBezTo>
                    <a:pt x="182" y="792"/>
                    <a:pt x="182" y="792"/>
                    <a:pt x="182" y="792"/>
                  </a:cubicBezTo>
                  <a:cubicBezTo>
                    <a:pt x="182" y="792"/>
                    <a:pt x="180" y="792"/>
                    <a:pt x="177" y="792"/>
                  </a:cubicBezTo>
                  <a:cubicBezTo>
                    <a:pt x="173" y="791"/>
                    <a:pt x="168" y="791"/>
                    <a:pt x="164" y="790"/>
                  </a:cubicBezTo>
                  <a:cubicBezTo>
                    <a:pt x="162" y="790"/>
                    <a:pt x="160" y="790"/>
                    <a:pt x="158" y="789"/>
                  </a:cubicBezTo>
                  <a:cubicBezTo>
                    <a:pt x="156" y="789"/>
                    <a:pt x="155" y="789"/>
                    <a:pt x="154" y="789"/>
                  </a:cubicBezTo>
                  <a:cubicBezTo>
                    <a:pt x="154" y="789"/>
                    <a:pt x="154" y="789"/>
                    <a:pt x="153" y="789"/>
                  </a:cubicBezTo>
                  <a:cubicBezTo>
                    <a:pt x="153" y="789"/>
                    <a:pt x="153" y="789"/>
                    <a:pt x="153" y="789"/>
                  </a:cubicBezTo>
                  <a:cubicBezTo>
                    <a:pt x="152" y="790"/>
                    <a:pt x="152" y="790"/>
                    <a:pt x="152" y="790"/>
                  </a:cubicBezTo>
                  <a:cubicBezTo>
                    <a:pt x="151" y="790"/>
                    <a:pt x="151" y="790"/>
                    <a:pt x="150" y="791"/>
                  </a:cubicBezTo>
                  <a:cubicBezTo>
                    <a:pt x="149" y="793"/>
                    <a:pt x="150" y="795"/>
                    <a:pt x="152" y="796"/>
                  </a:cubicBezTo>
                  <a:cubicBezTo>
                    <a:pt x="155" y="798"/>
                    <a:pt x="155" y="798"/>
                    <a:pt x="155" y="798"/>
                  </a:cubicBezTo>
                  <a:cubicBezTo>
                    <a:pt x="157" y="795"/>
                    <a:pt x="157" y="795"/>
                    <a:pt x="157" y="795"/>
                  </a:cubicBezTo>
                  <a:cubicBezTo>
                    <a:pt x="154" y="793"/>
                    <a:pt x="154" y="793"/>
                    <a:pt x="154" y="793"/>
                  </a:cubicBezTo>
                  <a:cubicBezTo>
                    <a:pt x="157" y="795"/>
                    <a:pt x="157" y="795"/>
                    <a:pt x="157" y="795"/>
                  </a:cubicBezTo>
                  <a:cubicBezTo>
                    <a:pt x="156" y="792"/>
                    <a:pt x="156" y="792"/>
                    <a:pt x="156" y="792"/>
                  </a:cubicBezTo>
                  <a:cubicBezTo>
                    <a:pt x="155" y="792"/>
                    <a:pt x="155" y="792"/>
                    <a:pt x="154" y="793"/>
                  </a:cubicBezTo>
                  <a:cubicBezTo>
                    <a:pt x="157" y="795"/>
                    <a:pt x="157" y="795"/>
                    <a:pt x="157" y="795"/>
                  </a:cubicBezTo>
                  <a:cubicBezTo>
                    <a:pt x="156" y="792"/>
                    <a:pt x="156" y="792"/>
                    <a:pt x="156" y="792"/>
                  </a:cubicBezTo>
                  <a:cubicBezTo>
                    <a:pt x="157" y="795"/>
                    <a:pt x="157" y="795"/>
                    <a:pt x="157" y="795"/>
                  </a:cubicBezTo>
                  <a:cubicBezTo>
                    <a:pt x="157" y="791"/>
                    <a:pt x="157" y="791"/>
                    <a:pt x="157" y="791"/>
                  </a:cubicBezTo>
                  <a:cubicBezTo>
                    <a:pt x="156" y="791"/>
                    <a:pt x="156" y="791"/>
                    <a:pt x="156" y="792"/>
                  </a:cubicBezTo>
                  <a:cubicBezTo>
                    <a:pt x="157" y="795"/>
                    <a:pt x="157" y="795"/>
                    <a:pt x="157" y="795"/>
                  </a:cubicBezTo>
                  <a:cubicBezTo>
                    <a:pt x="157" y="791"/>
                    <a:pt x="157" y="791"/>
                    <a:pt x="157" y="791"/>
                  </a:cubicBezTo>
                  <a:cubicBezTo>
                    <a:pt x="157" y="793"/>
                    <a:pt x="157" y="793"/>
                    <a:pt x="157" y="793"/>
                  </a:cubicBezTo>
                  <a:cubicBezTo>
                    <a:pt x="157" y="791"/>
                    <a:pt x="157" y="791"/>
                    <a:pt x="157" y="791"/>
                  </a:cubicBezTo>
                  <a:cubicBezTo>
                    <a:pt x="157" y="791"/>
                    <a:pt x="157" y="791"/>
                    <a:pt x="157" y="791"/>
                  </a:cubicBezTo>
                  <a:cubicBezTo>
                    <a:pt x="157" y="793"/>
                    <a:pt x="157" y="793"/>
                    <a:pt x="157" y="793"/>
                  </a:cubicBezTo>
                  <a:cubicBezTo>
                    <a:pt x="157" y="791"/>
                    <a:pt x="157" y="791"/>
                    <a:pt x="157" y="791"/>
                  </a:cubicBezTo>
                  <a:cubicBezTo>
                    <a:pt x="157" y="791"/>
                    <a:pt x="156" y="791"/>
                    <a:pt x="155" y="791"/>
                  </a:cubicBezTo>
                  <a:cubicBezTo>
                    <a:pt x="151" y="791"/>
                    <a:pt x="144" y="789"/>
                    <a:pt x="138" y="788"/>
                  </a:cubicBezTo>
                  <a:cubicBezTo>
                    <a:pt x="132" y="787"/>
                    <a:pt x="126" y="786"/>
                    <a:pt x="126" y="786"/>
                  </a:cubicBezTo>
                  <a:cubicBezTo>
                    <a:pt x="125" y="786"/>
                    <a:pt x="123" y="787"/>
                    <a:pt x="122" y="788"/>
                  </a:cubicBezTo>
                  <a:cubicBezTo>
                    <a:pt x="121" y="790"/>
                    <a:pt x="122" y="792"/>
                    <a:pt x="124" y="793"/>
                  </a:cubicBezTo>
                  <a:cubicBezTo>
                    <a:pt x="130" y="797"/>
                    <a:pt x="130" y="797"/>
                    <a:pt x="130" y="797"/>
                  </a:cubicBezTo>
                  <a:cubicBezTo>
                    <a:pt x="132" y="794"/>
                    <a:pt x="132" y="794"/>
                    <a:pt x="132" y="794"/>
                  </a:cubicBezTo>
                  <a:cubicBezTo>
                    <a:pt x="132" y="790"/>
                    <a:pt x="132" y="790"/>
                    <a:pt x="132" y="790"/>
                  </a:cubicBezTo>
                  <a:cubicBezTo>
                    <a:pt x="98" y="788"/>
                    <a:pt x="98" y="788"/>
                    <a:pt x="98" y="788"/>
                  </a:cubicBezTo>
                  <a:cubicBezTo>
                    <a:pt x="96" y="788"/>
                    <a:pt x="95" y="789"/>
                    <a:pt x="94" y="791"/>
                  </a:cubicBezTo>
                  <a:cubicBezTo>
                    <a:pt x="94" y="793"/>
                    <a:pt x="94" y="795"/>
                    <a:pt x="96" y="795"/>
                  </a:cubicBezTo>
                  <a:cubicBezTo>
                    <a:pt x="98" y="797"/>
                    <a:pt x="98" y="797"/>
                    <a:pt x="98" y="797"/>
                  </a:cubicBezTo>
                  <a:cubicBezTo>
                    <a:pt x="100" y="793"/>
                    <a:pt x="100" y="793"/>
                    <a:pt x="100" y="793"/>
                  </a:cubicBezTo>
                  <a:cubicBezTo>
                    <a:pt x="96" y="791"/>
                    <a:pt x="96" y="791"/>
                    <a:pt x="96" y="791"/>
                  </a:cubicBezTo>
                  <a:cubicBezTo>
                    <a:pt x="100" y="793"/>
                    <a:pt x="100" y="793"/>
                    <a:pt x="100" y="793"/>
                  </a:cubicBezTo>
                  <a:cubicBezTo>
                    <a:pt x="98" y="790"/>
                    <a:pt x="98" y="790"/>
                    <a:pt x="98" y="790"/>
                  </a:cubicBezTo>
                  <a:cubicBezTo>
                    <a:pt x="97" y="790"/>
                    <a:pt x="97" y="790"/>
                    <a:pt x="96" y="791"/>
                  </a:cubicBezTo>
                  <a:cubicBezTo>
                    <a:pt x="100" y="793"/>
                    <a:pt x="100" y="793"/>
                    <a:pt x="100" y="793"/>
                  </a:cubicBezTo>
                  <a:cubicBezTo>
                    <a:pt x="98" y="790"/>
                    <a:pt x="98" y="790"/>
                    <a:pt x="98" y="790"/>
                  </a:cubicBezTo>
                  <a:cubicBezTo>
                    <a:pt x="100" y="793"/>
                    <a:pt x="100" y="793"/>
                    <a:pt x="100" y="793"/>
                  </a:cubicBezTo>
                  <a:cubicBezTo>
                    <a:pt x="99" y="789"/>
                    <a:pt x="99" y="789"/>
                    <a:pt x="99" y="789"/>
                  </a:cubicBezTo>
                  <a:cubicBezTo>
                    <a:pt x="98" y="790"/>
                    <a:pt x="98" y="790"/>
                    <a:pt x="98" y="790"/>
                  </a:cubicBezTo>
                  <a:cubicBezTo>
                    <a:pt x="100" y="793"/>
                    <a:pt x="100" y="793"/>
                    <a:pt x="100" y="793"/>
                  </a:cubicBezTo>
                  <a:cubicBezTo>
                    <a:pt x="99" y="789"/>
                    <a:pt x="99" y="789"/>
                    <a:pt x="99" y="789"/>
                  </a:cubicBezTo>
                  <a:cubicBezTo>
                    <a:pt x="100" y="793"/>
                    <a:pt x="100" y="793"/>
                    <a:pt x="100" y="793"/>
                  </a:cubicBezTo>
                  <a:cubicBezTo>
                    <a:pt x="99" y="789"/>
                    <a:pt x="99" y="789"/>
                    <a:pt x="99" y="789"/>
                  </a:cubicBezTo>
                  <a:cubicBezTo>
                    <a:pt x="99" y="789"/>
                    <a:pt x="99" y="789"/>
                    <a:pt x="99" y="789"/>
                  </a:cubicBezTo>
                  <a:cubicBezTo>
                    <a:pt x="100" y="793"/>
                    <a:pt x="100" y="793"/>
                    <a:pt x="100" y="793"/>
                  </a:cubicBezTo>
                  <a:cubicBezTo>
                    <a:pt x="99" y="789"/>
                    <a:pt x="99" y="789"/>
                    <a:pt x="99" y="789"/>
                  </a:cubicBezTo>
                  <a:cubicBezTo>
                    <a:pt x="99" y="792"/>
                    <a:pt x="99" y="792"/>
                    <a:pt x="99" y="792"/>
                  </a:cubicBezTo>
                  <a:cubicBezTo>
                    <a:pt x="99" y="789"/>
                    <a:pt x="99" y="789"/>
                    <a:pt x="99" y="789"/>
                  </a:cubicBezTo>
                  <a:cubicBezTo>
                    <a:pt x="99" y="789"/>
                    <a:pt x="99" y="789"/>
                    <a:pt x="99" y="789"/>
                  </a:cubicBezTo>
                  <a:cubicBezTo>
                    <a:pt x="99" y="792"/>
                    <a:pt x="99" y="792"/>
                    <a:pt x="99" y="792"/>
                  </a:cubicBezTo>
                  <a:cubicBezTo>
                    <a:pt x="99" y="789"/>
                    <a:pt x="99" y="789"/>
                    <a:pt x="99" y="789"/>
                  </a:cubicBezTo>
                  <a:cubicBezTo>
                    <a:pt x="99" y="789"/>
                    <a:pt x="98" y="789"/>
                    <a:pt x="96" y="789"/>
                  </a:cubicBezTo>
                  <a:cubicBezTo>
                    <a:pt x="91" y="789"/>
                    <a:pt x="82" y="788"/>
                    <a:pt x="78" y="788"/>
                  </a:cubicBezTo>
                  <a:cubicBezTo>
                    <a:pt x="77" y="788"/>
                    <a:pt x="77" y="788"/>
                    <a:pt x="76" y="788"/>
                  </a:cubicBezTo>
                  <a:cubicBezTo>
                    <a:pt x="76" y="788"/>
                    <a:pt x="76" y="789"/>
                    <a:pt x="75" y="789"/>
                  </a:cubicBezTo>
                  <a:cubicBezTo>
                    <a:pt x="75" y="789"/>
                    <a:pt x="75" y="789"/>
                    <a:pt x="74" y="789"/>
                  </a:cubicBezTo>
                  <a:cubicBezTo>
                    <a:pt x="74" y="789"/>
                    <a:pt x="74" y="789"/>
                    <a:pt x="74" y="789"/>
                  </a:cubicBezTo>
                  <a:cubicBezTo>
                    <a:pt x="73" y="789"/>
                    <a:pt x="73" y="790"/>
                    <a:pt x="73" y="790"/>
                  </a:cubicBezTo>
                  <a:cubicBezTo>
                    <a:pt x="71" y="792"/>
                    <a:pt x="72" y="795"/>
                    <a:pt x="74" y="796"/>
                  </a:cubicBezTo>
                  <a:cubicBezTo>
                    <a:pt x="78" y="799"/>
                    <a:pt x="78" y="799"/>
                    <a:pt x="78" y="799"/>
                  </a:cubicBezTo>
                  <a:cubicBezTo>
                    <a:pt x="80" y="795"/>
                    <a:pt x="80" y="795"/>
                    <a:pt x="80" y="795"/>
                  </a:cubicBezTo>
                  <a:cubicBezTo>
                    <a:pt x="81" y="791"/>
                    <a:pt x="81" y="791"/>
                    <a:pt x="81" y="791"/>
                  </a:cubicBezTo>
                  <a:cubicBezTo>
                    <a:pt x="50" y="789"/>
                    <a:pt x="50" y="789"/>
                    <a:pt x="50" y="789"/>
                  </a:cubicBezTo>
                  <a:cubicBezTo>
                    <a:pt x="48" y="789"/>
                    <a:pt x="47" y="790"/>
                    <a:pt x="46" y="792"/>
                  </a:cubicBezTo>
                  <a:cubicBezTo>
                    <a:pt x="46" y="794"/>
                    <a:pt x="46" y="795"/>
                    <a:pt x="48" y="796"/>
                  </a:cubicBezTo>
                  <a:cubicBezTo>
                    <a:pt x="52" y="799"/>
                    <a:pt x="52" y="799"/>
                    <a:pt x="52" y="799"/>
                  </a:cubicBezTo>
                  <a:cubicBezTo>
                    <a:pt x="54" y="796"/>
                    <a:pt x="54" y="796"/>
                    <a:pt x="54" y="796"/>
                  </a:cubicBezTo>
                  <a:cubicBezTo>
                    <a:pt x="54" y="792"/>
                    <a:pt x="54" y="792"/>
                    <a:pt x="54" y="792"/>
                  </a:cubicBezTo>
                  <a:cubicBezTo>
                    <a:pt x="54" y="796"/>
                    <a:pt x="54" y="796"/>
                    <a:pt x="54" y="796"/>
                  </a:cubicBezTo>
                  <a:cubicBezTo>
                    <a:pt x="55" y="792"/>
                    <a:pt x="55" y="792"/>
                    <a:pt x="55" y="792"/>
                  </a:cubicBezTo>
                  <a:cubicBezTo>
                    <a:pt x="54" y="792"/>
                    <a:pt x="54" y="792"/>
                    <a:pt x="54" y="792"/>
                  </a:cubicBezTo>
                  <a:cubicBezTo>
                    <a:pt x="54" y="796"/>
                    <a:pt x="54" y="796"/>
                    <a:pt x="54" y="796"/>
                  </a:cubicBezTo>
                  <a:cubicBezTo>
                    <a:pt x="55" y="792"/>
                    <a:pt x="55" y="792"/>
                    <a:pt x="55" y="792"/>
                  </a:cubicBezTo>
                  <a:cubicBezTo>
                    <a:pt x="54" y="795"/>
                    <a:pt x="54" y="795"/>
                    <a:pt x="54" y="795"/>
                  </a:cubicBezTo>
                  <a:cubicBezTo>
                    <a:pt x="55" y="792"/>
                    <a:pt x="55" y="792"/>
                    <a:pt x="55" y="792"/>
                  </a:cubicBezTo>
                  <a:cubicBezTo>
                    <a:pt x="55" y="792"/>
                    <a:pt x="55" y="792"/>
                    <a:pt x="55" y="792"/>
                  </a:cubicBezTo>
                  <a:cubicBezTo>
                    <a:pt x="54" y="795"/>
                    <a:pt x="54" y="795"/>
                    <a:pt x="54" y="795"/>
                  </a:cubicBezTo>
                  <a:cubicBezTo>
                    <a:pt x="55" y="792"/>
                    <a:pt x="55" y="792"/>
                    <a:pt x="55" y="792"/>
                  </a:cubicBezTo>
                  <a:cubicBezTo>
                    <a:pt x="55" y="792"/>
                    <a:pt x="53" y="792"/>
                    <a:pt x="51" y="791"/>
                  </a:cubicBezTo>
                  <a:cubicBezTo>
                    <a:pt x="48" y="791"/>
                    <a:pt x="44" y="790"/>
                    <a:pt x="40" y="790"/>
                  </a:cubicBezTo>
                  <a:cubicBezTo>
                    <a:pt x="37" y="790"/>
                    <a:pt x="36" y="789"/>
                    <a:pt x="34" y="789"/>
                  </a:cubicBezTo>
                  <a:cubicBezTo>
                    <a:pt x="32" y="789"/>
                    <a:pt x="31" y="789"/>
                    <a:pt x="30" y="789"/>
                  </a:cubicBezTo>
                  <a:cubicBezTo>
                    <a:pt x="30" y="789"/>
                    <a:pt x="29" y="789"/>
                    <a:pt x="29" y="789"/>
                  </a:cubicBezTo>
                  <a:cubicBezTo>
                    <a:pt x="29" y="789"/>
                    <a:pt x="29" y="789"/>
                    <a:pt x="28" y="789"/>
                  </a:cubicBezTo>
                  <a:cubicBezTo>
                    <a:pt x="27" y="790"/>
                    <a:pt x="27" y="790"/>
                    <a:pt x="27" y="790"/>
                  </a:cubicBezTo>
                  <a:cubicBezTo>
                    <a:pt x="27" y="790"/>
                    <a:pt x="27" y="790"/>
                    <a:pt x="26" y="791"/>
                  </a:cubicBezTo>
                  <a:cubicBezTo>
                    <a:pt x="25" y="793"/>
                    <a:pt x="26" y="795"/>
                    <a:pt x="27" y="796"/>
                  </a:cubicBezTo>
                  <a:cubicBezTo>
                    <a:pt x="31" y="798"/>
                    <a:pt x="31" y="798"/>
                    <a:pt x="31" y="798"/>
                  </a:cubicBezTo>
                  <a:cubicBezTo>
                    <a:pt x="33" y="795"/>
                    <a:pt x="33" y="795"/>
                    <a:pt x="33" y="795"/>
                  </a:cubicBezTo>
                  <a:cubicBezTo>
                    <a:pt x="33" y="791"/>
                    <a:pt x="33" y="791"/>
                    <a:pt x="33" y="791"/>
                  </a:cubicBezTo>
                  <a:cubicBezTo>
                    <a:pt x="4" y="789"/>
                    <a:pt x="4" y="789"/>
                    <a:pt x="4" y="789"/>
                  </a:cubicBezTo>
                  <a:cubicBezTo>
                    <a:pt x="2" y="789"/>
                    <a:pt x="1" y="790"/>
                    <a:pt x="0" y="791"/>
                  </a:cubicBezTo>
                  <a:cubicBezTo>
                    <a:pt x="0" y="793"/>
                    <a:pt x="0" y="795"/>
                    <a:pt x="2" y="796"/>
                  </a:cubicBezTo>
                  <a:cubicBezTo>
                    <a:pt x="4" y="797"/>
                    <a:pt x="4" y="797"/>
                    <a:pt x="4" y="797"/>
                  </a:cubicBezTo>
                  <a:cubicBezTo>
                    <a:pt x="6" y="798"/>
                    <a:pt x="8" y="798"/>
                    <a:pt x="9" y="796"/>
                  </a:cubicBezTo>
                  <a:cubicBezTo>
                    <a:pt x="10" y="794"/>
                    <a:pt x="10" y="792"/>
                    <a:pt x="8" y="79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9" name="Freeform 562"/>
            <p:cNvSpPr/>
            <p:nvPr/>
          </p:nvSpPr>
          <p:spPr bwMode="auto">
            <a:xfrm>
              <a:off x="7807325" y="2463800"/>
              <a:ext cx="201613" cy="95250"/>
            </a:xfrm>
            <a:custGeom>
              <a:avLst/>
              <a:gdLst>
                <a:gd name="T0" fmla="*/ 42 w 203"/>
                <a:gd name="T1" fmla="*/ 80 h 96"/>
                <a:gd name="T2" fmla="*/ 14 w 203"/>
                <a:gd name="T3" fmla="*/ 63 h 96"/>
                <a:gd name="T4" fmla="*/ 77 w 203"/>
                <a:gd name="T5" fmla="*/ 75 h 96"/>
                <a:gd name="T6" fmla="*/ 28 w 203"/>
                <a:gd name="T7" fmla="*/ 45 h 96"/>
                <a:gd name="T8" fmla="*/ 29 w 203"/>
                <a:gd name="T9" fmla="*/ 47 h 96"/>
                <a:gd name="T10" fmla="*/ 28 w 203"/>
                <a:gd name="T11" fmla="*/ 49 h 96"/>
                <a:gd name="T12" fmla="*/ 25 w 203"/>
                <a:gd name="T13" fmla="*/ 51 h 96"/>
                <a:gd name="T14" fmla="*/ 25 w 203"/>
                <a:gd name="T15" fmla="*/ 51 h 96"/>
                <a:gd name="T16" fmla="*/ 84 w 203"/>
                <a:gd name="T17" fmla="*/ 78 h 96"/>
                <a:gd name="T18" fmla="*/ 113 w 203"/>
                <a:gd name="T19" fmla="*/ 81 h 96"/>
                <a:gd name="T20" fmla="*/ 35 w 203"/>
                <a:gd name="T21" fmla="*/ 40 h 96"/>
                <a:gd name="T22" fmla="*/ 34 w 203"/>
                <a:gd name="T23" fmla="*/ 40 h 96"/>
                <a:gd name="T24" fmla="*/ 35 w 203"/>
                <a:gd name="T25" fmla="*/ 41 h 96"/>
                <a:gd name="T26" fmla="*/ 138 w 203"/>
                <a:gd name="T27" fmla="*/ 89 h 96"/>
                <a:gd name="T28" fmla="*/ 82 w 203"/>
                <a:gd name="T29" fmla="*/ 47 h 96"/>
                <a:gd name="T30" fmla="*/ 48 w 203"/>
                <a:gd name="T31" fmla="*/ 25 h 96"/>
                <a:gd name="T32" fmla="*/ 45 w 203"/>
                <a:gd name="T33" fmla="*/ 28 h 96"/>
                <a:gd name="T34" fmla="*/ 45 w 203"/>
                <a:gd name="T35" fmla="*/ 28 h 96"/>
                <a:gd name="T36" fmla="*/ 163 w 203"/>
                <a:gd name="T37" fmla="*/ 83 h 96"/>
                <a:gd name="T38" fmla="*/ 52 w 203"/>
                <a:gd name="T39" fmla="*/ 17 h 96"/>
                <a:gd name="T40" fmla="*/ 51 w 203"/>
                <a:gd name="T41" fmla="*/ 18 h 96"/>
                <a:gd name="T42" fmla="*/ 48 w 203"/>
                <a:gd name="T43" fmla="*/ 21 h 96"/>
                <a:gd name="T44" fmla="*/ 202 w 203"/>
                <a:gd name="T45" fmla="*/ 94 h 96"/>
                <a:gd name="T46" fmla="*/ 63 w 203"/>
                <a:gd name="T47" fmla="*/ 2 h 96"/>
                <a:gd name="T48" fmla="*/ 63 w 203"/>
                <a:gd name="T49" fmla="*/ 2 h 96"/>
                <a:gd name="T50" fmla="*/ 60 w 203"/>
                <a:gd name="T51" fmla="*/ 5 h 96"/>
                <a:gd name="T52" fmla="*/ 60 w 203"/>
                <a:gd name="T53" fmla="*/ 5 h 96"/>
                <a:gd name="T54" fmla="*/ 57 w 203"/>
                <a:gd name="T55" fmla="*/ 2 h 96"/>
                <a:gd name="T56" fmla="*/ 197 w 203"/>
                <a:gd name="T57" fmla="*/ 95 h 96"/>
                <a:gd name="T58" fmla="*/ 198 w 203"/>
                <a:gd name="T59" fmla="*/ 90 h 96"/>
                <a:gd name="T60" fmla="*/ 198 w 203"/>
                <a:gd name="T61" fmla="*/ 89 h 96"/>
                <a:gd name="T62" fmla="*/ 46 w 203"/>
                <a:gd name="T63" fmla="*/ 18 h 96"/>
                <a:gd name="T64" fmla="*/ 158 w 203"/>
                <a:gd name="T65" fmla="*/ 90 h 96"/>
                <a:gd name="T66" fmla="*/ 157 w 203"/>
                <a:gd name="T67" fmla="*/ 87 h 96"/>
                <a:gd name="T68" fmla="*/ 158 w 203"/>
                <a:gd name="T69" fmla="*/ 85 h 96"/>
                <a:gd name="T70" fmla="*/ 43 w 203"/>
                <a:gd name="T71" fmla="*/ 32 h 96"/>
                <a:gd name="T72" fmla="*/ 134 w 203"/>
                <a:gd name="T73" fmla="*/ 88 h 96"/>
                <a:gd name="T74" fmla="*/ 134 w 203"/>
                <a:gd name="T75" fmla="*/ 88 h 96"/>
                <a:gd name="T76" fmla="*/ 133 w 203"/>
                <a:gd name="T77" fmla="*/ 88 h 96"/>
                <a:gd name="T78" fmla="*/ 137 w 203"/>
                <a:gd name="T79" fmla="*/ 85 h 96"/>
                <a:gd name="T80" fmla="*/ 136 w 203"/>
                <a:gd name="T81" fmla="*/ 81 h 96"/>
                <a:gd name="T82" fmla="*/ 137 w 203"/>
                <a:gd name="T83" fmla="*/ 81 h 96"/>
                <a:gd name="T84" fmla="*/ 64 w 203"/>
                <a:gd name="T85" fmla="*/ 46 h 96"/>
                <a:gd name="T86" fmla="*/ 30 w 203"/>
                <a:gd name="T87" fmla="*/ 34 h 96"/>
                <a:gd name="T88" fmla="*/ 111 w 203"/>
                <a:gd name="T89" fmla="*/ 85 h 96"/>
                <a:gd name="T90" fmla="*/ 111 w 203"/>
                <a:gd name="T91" fmla="*/ 81 h 96"/>
                <a:gd name="T92" fmla="*/ 30 w 203"/>
                <a:gd name="T93" fmla="*/ 44 h 96"/>
                <a:gd name="T94" fmla="*/ 21 w 203"/>
                <a:gd name="T95" fmla="*/ 47 h 96"/>
                <a:gd name="T96" fmla="*/ 76 w 203"/>
                <a:gd name="T97" fmla="*/ 84 h 96"/>
                <a:gd name="T98" fmla="*/ 78 w 203"/>
                <a:gd name="T99" fmla="*/ 81 h 96"/>
                <a:gd name="T100" fmla="*/ 78 w 203"/>
                <a:gd name="T101" fmla="*/ 81 h 96"/>
                <a:gd name="T102" fmla="*/ 74 w 203"/>
                <a:gd name="T103" fmla="*/ 81 h 96"/>
                <a:gd name="T104" fmla="*/ 13 w 203"/>
                <a:gd name="T105" fmla="*/ 63 h 96"/>
                <a:gd name="T106" fmla="*/ 40 w 203"/>
                <a:gd name="T107" fmla="*/ 73 h 96"/>
                <a:gd name="T108" fmla="*/ 41 w 203"/>
                <a:gd name="T109" fmla="*/ 72 h 96"/>
                <a:gd name="T110" fmla="*/ 2 w 203"/>
                <a:gd name="T111" fmla="*/ 7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3" h="96">
                  <a:moveTo>
                    <a:pt x="7" y="70"/>
                  </a:moveTo>
                  <a:cubicBezTo>
                    <a:pt x="6" y="70"/>
                    <a:pt x="6" y="70"/>
                    <a:pt x="6" y="70"/>
                  </a:cubicBezTo>
                  <a:cubicBezTo>
                    <a:pt x="4" y="73"/>
                    <a:pt x="4" y="73"/>
                    <a:pt x="4" y="73"/>
                  </a:cubicBezTo>
                  <a:cubicBezTo>
                    <a:pt x="4" y="77"/>
                    <a:pt x="4" y="77"/>
                    <a:pt x="4" y="77"/>
                  </a:cubicBezTo>
                  <a:cubicBezTo>
                    <a:pt x="4" y="77"/>
                    <a:pt x="11" y="78"/>
                    <a:pt x="19" y="79"/>
                  </a:cubicBezTo>
                  <a:cubicBezTo>
                    <a:pt x="23" y="79"/>
                    <a:pt x="27" y="79"/>
                    <a:pt x="31" y="80"/>
                  </a:cubicBezTo>
                  <a:cubicBezTo>
                    <a:pt x="35" y="80"/>
                    <a:pt x="38" y="80"/>
                    <a:pt x="40" y="80"/>
                  </a:cubicBezTo>
                  <a:cubicBezTo>
                    <a:pt x="41" y="80"/>
                    <a:pt x="41" y="80"/>
                    <a:pt x="42" y="80"/>
                  </a:cubicBezTo>
                  <a:cubicBezTo>
                    <a:pt x="42" y="80"/>
                    <a:pt x="42" y="80"/>
                    <a:pt x="43" y="80"/>
                  </a:cubicBezTo>
                  <a:cubicBezTo>
                    <a:pt x="43" y="80"/>
                    <a:pt x="43" y="80"/>
                    <a:pt x="43" y="80"/>
                  </a:cubicBezTo>
                  <a:cubicBezTo>
                    <a:pt x="44" y="79"/>
                    <a:pt x="44" y="79"/>
                    <a:pt x="45" y="78"/>
                  </a:cubicBezTo>
                  <a:cubicBezTo>
                    <a:pt x="45" y="77"/>
                    <a:pt x="46" y="76"/>
                    <a:pt x="45" y="75"/>
                  </a:cubicBezTo>
                  <a:cubicBezTo>
                    <a:pt x="45" y="74"/>
                    <a:pt x="45" y="73"/>
                    <a:pt x="44" y="73"/>
                  </a:cubicBezTo>
                  <a:cubicBezTo>
                    <a:pt x="17" y="56"/>
                    <a:pt x="17" y="56"/>
                    <a:pt x="17" y="56"/>
                  </a:cubicBezTo>
                  <a:cubicBezTo>
                    <a:pt x="15" y="60"/>
                    <a:pt x="15" y="60"/>
                    <a:pt x="15" y="60"/>
                  </a:cubicBezTo>
                  <a:cubicBezTo>
                    <a:pt x="14" y="63"/>
                    <a:pt x="14" y="63"/>
                    <a:pt x="14" y="63"/>
                  </a:cubicBezTo>
                  <a:cubicBezTo>
                    <a:pt x="77" y="84"/>
                    <a:pt x="77" y="84"/>
                    <a:pt x="77" y="84"/>
                  </a:cubicBezTo>
                  <a:cubicBezTo>
                    <a:pt x="78" y="85"/>
                    <a:pt x="80" y="85"/>
                    <a:pt x="81" y="84"/>
                  </a:cubicBezTo>
                  <a:cubicBezTo>
                    <a:pt x="82" y="83"/>
                    <a:pt x="82" y="82"/>
                    <a:pt x="82" y="81"/>
                  </a:cubicBezTo>
                  <a:cubicBezTo>
                    <a:pt x="82" y="79"/>
                    <a:pt x="82" y="79"/>
                    <a:pt x="82" y="79"/>
                  </a:cubicBezTo>
                  <a:cubicBezTo>
                    <a:pt x="82" y="78"/>
                    <a:pt x="81" y="78"/>
                    <a:pt x="81" y="78"/>
                  </a:cubicBezTo>
                  <a:cubicBezTo>
                    <a:pt x="81" y="77"/>
                    <a:pt x="81" y="77"/>
                    <a:pt x="81" y="77"/>
                  </a:cubicBezTo>
                  <a:cubicBezTo>
                    <a:pt x="80" y="77"/>
                    <a:pt x="80" y="77"/>
                    <a:pt x="80" y="77"/>
                  </a:cubicBezTo>
                  <a:cubicBezTo>
                    <a:pt x="80" y="77"/>
                    <a:pt x="78" y="76"/>
                    <a:pt x="77" y="75"/>
                  </a:cubicBezTo>
                  <a:cubicBezTo>
                    <a:pt x="71" y="71"/>
                    <a:pt x="58" y="64"/>
                    <a:pt x="47" y="57"/>
                  </a:cubicBezTo>
                  <a:cubicBezTo>
                    <a:pt x="42" y="54"/>
                    <a:pt x="37" y="51"/>
                    <a:pt x="33" y="48"/>
                  </a:cubicBezTo>
                  <a:cubicBezTo>
                    <a:pt x="31" y="47"/>
                    <a:pt x="30" y="46"/>
                    <a:pt x="29" y="45"/>
                  </a:cubicBezTo>
                  <a:cubicBezTo>
                    <a:pt x="28" y="45"/>
                    <a:pt x="28" y="45"/>
                    <a:pt x="28" y="45"/>
                  </a:cubicBezTo>
                  <a:cubicBezTo>
                    <a:pt x="28" y="45"/>
                    <a:pt x="28" y="45"/>
                    <a:pt x="28" y="45"/>
                  </a:cubicBezTo>
                  <a:cubicBezTo>
                    <a:pt x="28" y="45"/>
                    <a:pt x="28" y="45"/>
                    <a:pt x="28" y="45"/>
                  </a:cubicBezTo>
                  <a:cubicBezTo>
                    <a:pt x="28" y="45"/>
                    <a:pt x="28" y="45"/>
                    <a:pt x="28" y="45"/>
                  </a:cubicBezTo>
                  <a:cubicBezTo>
                    <a:pt x="28" y="45"/>
                    <a:pt x="28" y="45"/>
                    <a:pt x="28" y="45"/>
                  </a:cubicBezTo>
                  <a:cubicBezTo>
                    <a:pt x="28" y="45"/>
                    <a:pt x="28" y="45"/>
                    <a:pt x="28" y="45"/>
                  </a:cubicBezTo>
                  <a:cubicBezTo>
                    <a:pt x="26" y="46"/>
                    <a:pt x="26" y="46"/>
                    <a:pt x="26" y="46"/>
                  </a:cubicBezTo>
                  <a:cubicBezTo>
                    <a:pt x="28" y="45"/>
                    <a:pt x="28" y="45"/>
                    <a:pt x="28" y="45"/>
                  </a:cubicBezTo>
                  <a:cubicBezTo>
                    <a:pt x="28" y="45"/>
                    <a:pt x="28" y="45"/>
                    <a:pt x="28" y="45"/>
                  </a:cubicBezTo>
                  <a:cubicBezTo>
                    <a:pt x="26" y="46"/>
                    <a:pt x="26" y="46"/>
                    <a:pt x="26" y="46"/>
                  </a:cubicBezTo>
                  <a:cubicBezTo>
                    <a:pt x="28" y="45"/>
                    <a:pt x="28" y="45"/>
                    <a:pt x="28" y="45"/>
                  </a:cubicBezTo>
                  <a:cubicBezTo>
                    <a:pt x="25" y="47"/>
                    <a:pt x="25" y="47"/>
                    <a:pt x="25" y="47"/>
                  </a:cubicBezTo>
                  <a:cubicBezTo>
                    <a:pt x="29" y="47"/>
                    <a:pt x="29" y="47"/>
                    <a:pt x="29" y="47"/>
                  </a:cubicBezTo>
                  <a:cubicBezTo>
                    <a:pt x="29" y="46"/>
                    <a:pt x="28" y="45"/>
                    <a:pt x="28" y="45"/>
                  </a:cubicBezTo>
                  <a:cubicBezTo>
                    <a:pt x="25" y="47"/>
                    <a:pt x="25" y="47"/>
                    <a:pt x="25" y="47"/>
                  </a:cubicBezTo>
                  <a:cubicBezTo>
                    <a:pt x="29" y="47"/>
                    <a:pt x="29" y="47"/>
                    <a:pt x="29" y="47"/>
                  </a:cubicBezTo>
                  <a:cubicBezTo>
                    <a:pt x="25" y="47"/>
                    <a:pt x="25" y="47"/>
                    <a:pt x="25" y="47"/>
                  </a:cubicBezTo>
                  <a:cubicBezTo>
                    <a:pt x="28" y="49"/>
                    <a:pt x="28" y="49"/>
                    <a:pt x="28" y="49"/>
                  </a:cubicBezTo>
                  <a:cubicBezTo>
                    <a:pt x="29" y="48"/>
                    <a:pt x="29" y="48"/>
                    <a:pt x="29" y="47"/>
                  </a:cubicBezTo>
                  <a:cubicBezTo>
                    <a:pt x="25" y="47"/>
                    <a:pt x="25" y="47"/>
                    <a:pt x="25" y="47"/>
                  </a:cubicBezTo>
                  <a:cubicBezTo>
                    <a:pt x="28" y="49"/>
                    <a:pt x="28" y="49"/>
                    <a:pt x="28" y="49"/>
                  </a:cubicBezTo>
                  <a:cubicBezTo>
                    <a:pt x="28" y="49"/>
                    <a:pt x="28" y="49"/>
                    <a:pt x="28" y="49"/>
                  </a:cubicBezTo>
                  <a:cubicBezTo>
                    <a:pt x="25" y="47"/>
                    <a:pt x="25" y="47"/>
                    <a:pt x="25" y="47"/>
                  </a:cubicBezTo>
                  <a:cubicBezTo>
                    <a:pt x="26" y="51"/>
                    <a:pt x="26" y="51"/>
                    <a:pt x="26" y="51"/>
                  </a:cubicBezTo>
                  <a:cubicBezTo>
                    <a:pt x="27" y="51"/>
                    <a:pt x="28" y="50"/>
                    <a:pt x="28" y="49"/>
                  </a:cubicBezTo>
                  <a:cubicBezTo>
                    <a:pt x="25" y="47"/>
                    <a:pt x="25" y="47"/>
                    <a:pt x="25" y="47"/>
                  </a:cubicBezTo>
                  <a:cubicBezTo>
                    <a:pt x="26" y="51"/>
                    <a:pt x="26" y="51"/>
                    <a:pt x="26" y="51"/>
                  </a:cubicBezTo>
                  <a:cubicBezTo>
                    <a:pt x="25" y="47"/>
                    <a:pt x="25" y="47"/>
                    <a:pt x="25" y="47"/>
                  </a:cubicBezTo>
                  <a:cubicBezTo>
                    <a:pt x="25" y="51"/>
                    <a:pt x="25" y="51"/>
                    <a:pt x="25" y="51"/>
                  </a:cubicBezTo>
                  <a:cubicBezTo>
                    <a:pt x="25" y="51"/>
                    <a:pt x="26" y="51"/>
                    <a:pt x="26" y="51"/>
                  </a:cubicBezTo>
                  <a:cubicBezTo>
                    <a:pt x="25" y="47"/>
                    <a:pt x="25" y="47"/>
                    <a:pt x="25" y="47"/>
                  </a:cubicBezTo>
                  <a:cubicBezTo>
                    <a:pt x="25" y="51"/>
                    <a:pt x="25" y="51"/>
                    <a:pt x="25" y="51"/>
                  </a:cubicBezTo>
                  <a:cubicBezTo>
                    <a:pt x="25" y="49"/>
                    <a:pt x="25" y="49"/>
                    <a:pt x="25" y="49"/>
                  </a:cubicBezTo>
                  <a:cubicBezTo>
                    <a:pt x="25" y="51"/>
                    <a:pt x="25" y="51"/>
                    <a:pt x="25" y="51"/>
                  </a:cubicBezTo>
                  <a:cubicBezTo>
                    <a:pt x="25" y="51"/>
                    <a:pt x="25" y="51"/>
                    <a:pt x="25" y="51"/>
                  </a:cubicBezTo>
                  <a:cubicBezTo>
                    <a:pt x="25" y="49"/>
                    <a:pt x="25" y="49"/>
                    <a:pt x="25" y="49"/>
                  </a:cubicBezTo>
                  <a:cubicBezTo>
                    <a:pt x="25" y="51"/>
                    <a:pt x="25" y="51"/>
                    <a:pt x="25" y="51"/>
                  </a:cubicBezTo>
                  <a:cubicBezTo>
                    <a:pt x="25" y="51"/>
                    <a:pt x="25" y="51"/>
                    <a:pt x="25" y="51"/>
                  </a:cubicBezTo>
                  <a:cubicBezTo>
                    <a:pt x="25" y="51"/>
                    <a:pt x="25" y="51"/>
                    <a:pt x="25" y="51"/>
                  </a:cubicBezTo>
                  <a:cubicBezTo>
                    <a:pt x="25" y="51"/>
                    <a:pt x="25" y="51"/>
                    <a:pt x="25" y="51"/>
                  </a:cubicBezTo>
                  <a:cubicBezTo>
                    <a:pt x="25" y="51"/>
                    <a:pt x="25" y="51"/>
                    <a:pt x="25" y="51"/>
                  </a:cubicBezTo>
                  <a:cubicBezTo>
                    <a:pt x="25" y="51"/>
                    <a:pt x="25" y="51"/>
                    <a:pt x="25" y="51"/>
                  </a:cubicBezTo>
                  <a:cubicBezTo>
                    <a:pt x="25" y="51"/>
                    <a:pt x="25" y="51"/>
                    <a:pt x="26" y="51"/>
                  </a:cubicBezTo>
                  <a:cubicBezTo>
                    <a:pt x="30" y="53"/>
                    <a:pt x="36" y="56"/>
                    <a:pt x="44" y="59"/>
                  </a:cubicBezTo>
                  <a:cubicBezTo>
                    <a:pt x="56" y="65"/>
                    <a:pt x="72" y="72"/>
                    <a:pt x="84" y="78"/>
                  </a:cubicBezTo>
                  <a:cubicBezTo>
                    <a:pt x="91" y="81"/>
                    <a:pt x="96" y="84"/>
                    <a:pt x="101" y="85"/>
                  </a:cubicBezTo>
                  <a:cubicBezTo>
                    <a:pt x="103" y="86"/>
                    <a:pt x="105" y="87"/>
                    <a:pt x="107" y="88"/>
                  </a:cubicBezTo>
                  <a:cubicBezTo>
                    <a:pt x="107" y="88"/>
                    <a:pt x="108" y="88"/>
                    <a:pt x="109" y="88"/>
                  </a:cubicBezTo>
                  <a:cubicBezTo>
                    <a:pt x="109" y="89"/>
                    <a:pt x="110" y="89"/>
                    <a:pt x="111" y="89"/>
                  </a:cubicBezTo>
                  <a:cubicBezTo>
                    <a:pt x="111" y="89"/>
                    <a:pt x="112" y="89"/>
                    <a:pt x="112" y="89"/>
                  </a:cubicBezTo>
                  <a:cubicBezTo>
                    <a:pt x="113" y="88"/>
                    <a:pt x="114" y="88"/>
                    <a:pt x="114" y="87"/>
                  </a:cubicBezTo>
                  <a:cubicBezTo>
                    <a:pt x="115" y="86"/>
                    <a:pt x="115" y="85"/>
                    <a:pt x="115" y="84"/>
                  </a:cubicBezTo>
                  <a:cubicBezTo>
                    <a:pt x="115" y="83"/>
                    <a:pt x="114" y="82"/>
                    <a:pt x="113" y="81"/>
                  </a:cubicBezTo>
                  <a:cubicBezTo>
                    <a:pt x="36" y="33"/>
                    <a:pt x="36" y="33"/>
                    <a:pt x="36" y="33"/>
                  </a:cubicBezTo>
                  <a:cubicBezTo>
                    <a:pt x="33" y="36"/>
                    <a:pt x="33" y="36"/>
                    <a:pt x="33" y="36"/>
                  </a:cubicBezTo>
                  <a:cubicBezTo>
                    <a:pt x="37" y="38"/>
                    <a:pt x="37" y="38"/>
                    <a:pt x="37" y="38"/>
                  </a:cubicBezTo>
                  <a:cubicBezTo>
                    <a:pt x="34" y="36"/>
                    <a:pt x="34" y="36"/>
                    <a:pt x="34" y="36"/>
                  </a:cubicBezTo>
                  <a:cubicBezTo>
                    <a:pt x="35" y="40"/>
                    <a:pt x="35" y="40"/>
                    <a:pt x="35" y="40"/>
                  </a:cubicBezTo>
                  <a:cubicBezTo>
                    <a:pt x="35" y="40"/>
                    <a:pt x="36" y="39"/>
                    <a:pt x="37" y="38"/>
                  </a:cubicBezTo>
                  <a:cubicBezTo>
                    <a:pt x="34" y="36"/>
                    <a:pt x="34" y="36"/>
                    <a:pt x="34" y="36"/>
                  </a:cubicBezTo>
                  <a:cubicBezTo>
                    <a:pt x="35" y="40"/>
                    <a:pt x="35" y="40"/>
                    <a:pt x="35" y="40"/>
                  </a:cubicBezTo>
                  <a:cubicBezTo>
                    <a:pt x="34" y="36"/>
                    <a:pt x="34" y="36"/>
                    <a:pt x="34" y="36"/>
                  </a:cubicBezTo>
                  <a:cubicBezTo>
                    <a:pt x="34" y="40"/>
                    <a:pt x="34" y="40"/>
                    <a:pt x="34" y="40"/>
                  </a:cubicBezTo>
                  <a:cubicBezTo>
                    <a:pt x="34" y="40"/>
                    <a:pt x="34" y="40"/>
                    <a:pt x="35" y="40"/>
                  </a:cubicBezTo>
                  <a:cubicBezTo>
                    <a:pt x="34" y="36"/>
                    <a:pt x="34" y="36"/>
                    <a:pt x="34" y="36"/>
                  </a:cubicBezTo>
                  <a:cubicBezTo>
                    <a:pt x="34" y="40"/>
                    <a:pt x="34" y="40"/>
                    <a:pt x="34" y="40"/>
                  </a:cubicBezTo>
                  <a:cubicBezTo>
                    <a:pt x="34" y="37"/>
                    <a:pt x="34" y="37"/>
                    <a:pt x="34" y="37"/>
                  </a:cubicBezTo>
                  <a:cubicBezTo>
                    <a:pt x="33" y="40"/>
                    <a:pt x="33" y="40"/>
                    <a:pt x="33" y="40"/>
                  </a:cubicBezTo>
                  <a:cubicBezTo>
                    <a:pt x="33" y="40"/>
                    <a:pt x="33" y="40"/>
                    <a:pt x="34" y="40"/>
                  </a:cubicBezTo>
                  <a:cubicBezTo>
                    <a:pt x="34" y="37"/>
                    <a:pt x="34" y="37"/>
                    <a:pt x="34" y="37"/>
                  </a:cubicBezTo>
                  <a:cubicBezTo>
                    <a:pt x="33" y="40"/>
                    <a:pt x="33" y="40"/>
                    <a:pt x="33" y="40"/>
                  </a:cubicBezTo>
                  <a:cubicBezTo>
                    <a:pt x="33" y="39"/>
                    <a:pt x="33" y="39"/>
                    <a:pt x="33" y="39"/>
                  </a:cubicBezTo>
                  <a:cubicBezTo>
                    <a:pt x="33" y="40"/>
                    <a:pt x="33" y="40"/>
                    <a:pt x="33" y="40"/>
                  </a:cubicBezTo>
                  <a:cubicBezTo>
                    <a:pt x="33" y="40"/>
                    <a:pt x="33" y="40"/>
                    <a:pt x="33" y="40"/>
                  </a:cubicBezTo>
                  <a:cubicBezTo>
                    <a:pt x="33" y="39"/>
                    <a:pt x="33" y="39"/>
                    <a:pt x="33" y="39"/>
                  </a:cubicBezTo>
                  <a:cubicBezTo>
                    <a:pt x="33" y="40"/>
                    <a:pt x="33" y="40"/>
                    <a:pt x="33" y="40"/>
                  </a:cubicBezTo>
                  <a:cubicBezTo>
                    <a:pt x="33" y="40"/>
                    <a:pt x="34" y="40"/>
                    <a:pt x="35" y="41"/>
                  </a:cubicBezTo>
                  <a:cubicBezTo>
                    <a:pt x="38" y="42"/>
                    <a:pt x="46" y="46"/>
                    <a:pt x="56" y="51"/>
                  </a:cubicBezTo>
                  <a:cubicBezTo>
                    <a:pt x="71" y="58"/>
                    <a:pt x="90" y="68"/>
                    <a:pt x="106" y="75"/>
                  </a:cubicBezTo>
                  <a:cubicBezTo>
                    <a:pt x="113" y="79"/>
                    <a:pt x="120" y="82"/>
                    <a:pt x="126" y="85"/>
                  </a:cubicBezTo>
                  <a:cubicBezTo>
                    <a:pt x="128" y="86"/>
                    <a:pt x="130" y="87"/>
                    <a:pt x="132" y="88"/>
                  </a:cubicBezTo>
                  <a:cubicBezTo>
                    <a:pt x="133" y="88"/>
                    <a:pt x="133" y="88"/>
                    <a:pt x="134" y="89"/>
                  </a:cubicBezTo>
                  <a:cubicBezTo>
                    <a:pt x="135" y="89"/>
                    <a:pt x="135" y="89"/>
                    <a:pt x="135" y="89"/>
                  </a:cubicBezTo>
                  <a:cubicBezTo>
                    <a:pt x="135" y="89"/>
                    <a:pt x="136" y="89"/>
                    <a:pt x="136" y="89"/>
                  </a:cubicBezTo>
                  <a:cubicBezTo>
                    <a:pt x="137" y="89"/>
                    <a:pt x="137" y="89"/>
                    <a:pt x="138" y="89"/>
                  </a:cubicBezTo>
                  <a:cubicBezTo>
                    <a:pt x="138" y="89"/>
                    <a:pt x="139" y="88"/>
                    <a:pt x="140" y="87"/>
                  </a:cubicBezTo>
                  <a:cubicBezTo>
                    <a:pt x="140" y="87"/>
                    <a:pt x="141" y="86"/>
                    <a:pt x="141" y="85"/>
                  </a:cubicBezTo>
                  <a:cubicBezTo>
                    <a:pt x="141" y="84"/>
                    <a:pt x="140" y="84"/>
                    <a:pt x="140" y="83"/>
                  </a:cubicBezTo>
                  <a:cubicBezTo>
                    <a:pt x="140" y="83"/>
                    <a:pt x="140" y="83"/>
                    <a:pt x="140" y="82"/>
                  </a:cubicBezTo>
                  <a:cubicBezTo>
                    <a:pt x="139" y="82"/>
                    <a:pt x="139" y="82"/>
                    <a:pt x="139" y="82"/>
                  </a:cubicBezTo>
                  <a:cubicBezTo>
                    <a:pt x="138" y="81"/>
                    <a:pt x="138" y="81"/>
                    <a:pt x="138" y="81"/>
                  </a:cubicBezTo>
                  <a:cubicBezTo>
                    <a:pt x="137" y="81"/>
                    <a:pt x="135" y="79"/>
                    <a:pt x="132" y="78"/>
                  </a:cubicBezTo>
                  <a:cubicBezTo>
                    <a:pt x="122" y="71"/>
                    <a:pt x="100" y="58"/>
                    <a:pt x="82" y="47"/>
                  </a:cubicBezTo>
                  <a:cubicBezTo>
                    <a:pt x="72" y="41"/>
                    <a:pt x="64" y="36"/>
                    <a:pt x="57" y="32"/>
                  </a:cubicBezTo>
                  <a:cubicBezTo>
                    <a:pt x="54" y="30"/>
                    <a:pt x="52" y="28"/>
                    <a:pt x="50" y="27"/>
                  </a:cubicBezTo>
                  <a:cubicBezTo>
                    <a:pt x="49" y="26"/>
                    <a:pt x="49" y="26"/>
                    <a:pt x="48" y="26"/>
                  </a:cubicBezTo>
                  <a:cubicBezTo>
                    <a:pt x="48" y="25"/>
                    <a:pt x="48" y="25"/>
                    <a:pt x="48" y="25"/>
                  </a:cubicBezTo>
                  <a:cubicBezTo>
                    <a:pt x="48" y="25"/>
                    <a:pt x="48" y="25"/>
                    <a:pt x="48" y="25"/>
                  </a:cubicBezTo>
                  <a:cubicBezTo>
                    <a:pt x="47" y="27"/>
                    <a:pt x="47" y="27"/>
                    <a:pt x="47" y="27"/>
                  </a:cubicBezTo>
                  <a:cubicBezTo>
                    <a:pt x="48" y="26"/>
                    <a:pt x="48" y="26"/>
                    <a:pt x="48" y="26"/>
                  </a:cubicBezTo>
                  <a:cubicBezTo>
                    <a:pt x="48" y="25"/>
                    <a:pt x="48" y="25"/>
                    <a:pt x="48" y="25"/>
                  </a:cubicBezTo>
                  <a:cubicBezTo>
                    <a:pt x="47" y="27"/>
                    <a:pt x="47" y="27"/>
                    <a:pt x="47" y="27"/>
                  </a:cubicBezTo>
                  <a:cubicBezTo>
                    <a:pt x="48" y="26"/>
                    <a:pt x="48" y="26"/>
                    <a:pt x="48" y="26"/>
                  </a:cubicBezTo>
                  <a:cubicBezTo>
                    <a:pt x="46" y="28"/>
                    <a:pt x="46" y="28"/>
                    <a:pt x="46" y="28"/>
                  </a:cubicBezTo>
                  <a:cubicBezTo>
                    <a:pt x="49" y="26"/>
                    <a:pt x="49" y="26"/>
                    <a:pt x="49" y="26"/>
                  </a:cubicBezTo>
                  <a:cubicBezTo>
                    <a:pt x="48" y="26"/>
                    <a:pt x="48" y="26"/>
                    <a:pt x="48" y="26"/>
                  </a:cubicBezTo>
                  <a:cubicBezTo>
                    <a:pt x="46" y="28"/>
                    <a:pt x="46" y="28"/>
                    <a:pt x="46" y="28"/>
                  </a:cubicBezTo>
                  <a:cubicBezTo>
                    <a:pt x="49" y="26"/>
                    <a:pt x="49" y="26"/>
                    <a:pt x="49" y="26"/>
                  </a:cubicBezTo>
                  <a:cubicBezTo>
                    <a:pt x="45" y="28"/>
                    <a:pt x="45" y="28"/>
                    <a:pt x="45" y="28"/>
                  </a:cubicBezTo>
                  <a:cubicBezTo>
                    <a:pt x="49" y="28"/>
                    <a:pt x="49" y="28"/>
                    <a:pt x="49" y="28"/>
                  </a:cubicBezTo>
                  <a:cubicBezTo>
                    <a:pt x="49" y="27"/>
                    <a:pt x="49" y="27"/>
                    <a:pt x="49" y="26"/>
                  </a:cubicBezTo>
                  <a:cubicBezTo>
                    <a:pt x="45" y="28"/>
                    <a:pt x="45" y="28"/>
                    <a:pt x="45" y="28"/>
                  </a:cubicBezTo>
                  <a:cubicBezTo>
                    <a:pt x="49" y="28"/>
                    <a:pt x="49" y="28"/>
                    <a:pt x="49" y="28"/>
                  </a:cubicBezTo>
                  <a:cubicBezTo>
                    <a:pt x="45" y="28"/>
                    <a:pt x="45" y="28"/>
                    <a:pt x="45" y="28"/>
                  </a:cubicBezTo>
                  <a:cubicBezTo>
                    <a:pt x="48" y="30"/>
                    <a:pt x="48" y="30"/>
                    <a:pt x="48" y="30"/>
                  </a:cubicBezTo>
                  <a:cubicBezTo>
                    <a:pt x="49" y="29"/>
                    <a:pt x="49" y="29"/>
                    <a:pt x="49" y="28"/>
                  </a:cubicBezTo>
                  <a:cubicBezTo>
                    <a:pt x="45" y="28"/>
                    <a:pt x="45" y="28"/>
                    <a:pt x="45" y="28"/>
                  </a:cubicBezTo>
                  <a:cubicBezTo>
                    <a:pt x="48" y="30"/>
                    <a:pt x="48" y="30"/>
                    <a:pt x="48" y="30"/>
                  </a:cubicBezTo>
                  <a:cubicBezTo>
                    <a:pt x="45" y="28"/>
                    <a:pt x="45" y="28"/>
                    <a:pt x="45" y="28"/>
                  </a:cubicBezTo>
                  <a:cubicBezTo>
                    <a:pt x="43" y="31"/>
                    <a:pt x="43" y="31"/>
                    <a:pt x="43" y="31"/>
                  </a:cubicBezTo>
                  <a:cubicBezTo>
                    <a:pt x="160" y="91"/>
                    <a:pt x="160" y="91"/>
                    <a:pt x="160" y="91"/>
                  </a:cubicBezTo>
                  <a:cubicBezTo>
                    <a:pt x="161" y="92"/>
                    <a:pt x="164" y="91"/>
                    <a:pt x="165" y="89"/>
                  </a:cubicBezTo>
                  <a:cubicBezTo>
                    <a:pt x="165" y="89"/>
                    <a:pt x="165" y="88"/>
                    <a:pt x="165" y="87"/>
                  </a:cubicBezTo>
                  <a:cubicBezTo>
                    <a:pt x="165" y="86"/>
                    <a:pt x="165" y="85"/>
                    <a:pt x="165" y="85"/>
                  </a:cubicBezTo>
                  <a:cubicBezTo>
                    <a:pt x="164" y="84"/>
                    <a:pt x="164" y="84"/>
                    <a:pt x="163" y="83"/>
                  </a:cubicBezTo>
                  <a:cubicBezTo>
                    <a:pt x="162" y="83"/>
                    <a:pt x="161" y="82"/>
                    <a:pt x="160" y="81"/>
                  </a:cubicBezTo>
                  <a:cubicBezTo>
                    <a:pt x="155" y="78"/>
                    <a:pt x="146" y="72"/>
                    <a:pt x="135" y="66"/>
                  </a:cubicBezTo>
                  <a:cubicBezTo>
                    <a:pt x="119" y="56"/>
                    <a:pt x="98" y="43"/>
                    <a:pt x="81" y="33"/>
                  </a:cubicBezTo>
                  <a:cubicBezTo>
                    <a:pt x="73" y="28"/>
                    <a:pt x="66" y="24"/>
                    <a:pt x="61" y="21"/>
                  </a:cubicBezTo>
                  <a:cubicBezTo>
                    <a:pt x="58" y="19"/>
                    <a:pt x="56" y="18"/>
                    <a:pt x="55" y="17"/>
                  </a:cubicBezTo>
                  <a:cubicBezTo>
                    <a:pt x="54" y="16"/>
                    <a:pt x="54" y="16"/>
                    <a:pt x="53" y="16"/>
                  </a:cubicBezTo>
                  <a:cubicBezTo>
                    <a:pt x="53" y="16"/>
                    <a:pt x="53" y="16"/>
                    <a:pt x="53" y="16"/>
                  </a:cubicBezTo>
                  <a:cubicBezTo>
                    <a:pt x="52" y="17"/>
                    <a:pt x="52" y="17"/>
                    <a:pt x="52" y="17"/>
                  </a:cubicBezTo>
                  <a:cubicBezTo>
                    <a:pt x="54" y="16"/>
                    <a:pt x="54" y="16"/>
                    <a:pt x="54" y="16"/>
                  </a:cubicBezTo>
                  <a:cubicBezTo>
                    <a:pt x="53" y="16"/>
                    <a:pt x="53" y="16"/>
                    <a:pt x="53" y="16"/>
                  </a:cubicBezTo>
                  <a:cubicBezTo>
                    <a:pt x="52" y="17"/>
                    <a:pt x="52" y="17"/>
                    <a:pt x="52" y="17"/>
                  </a:cubicBezTo>
                  <a:cubicBezTo>
                    <a:pt x="54" y="16"/>
                    <a:pt x="54" y="16"/>
                    <a:pt x="54" y="16"/>
                  </a:cubicBezTo>
                  <a:cubicBezTo>
                    <a:pt x="51" y="18"/>
                    <a:pt x="51" y="18"/>
                    <a:pt x="51" y="18"/>
                  </a:cubicBezTo>
                  <a:cubicBezTo>
                    <a:pt x="54" y="18"/>
                    <a:pt x="54" y="18"/>
                    <a:pt x="54" y="18"/>
                  </a:cubicBezTo>
                  <a:cubicBezTo>
                    <a:pt x="54" y="17"/>
                    <a:pt x="54" y="16"/>
                    <a:pt x="54" y="16"/>
                  </a:cubicBezTo>
                  <a:cubicBezTo>
                    <a:pt x="51" y="18"/>
                    <a:pt x="51" y="18"/>
                    <a:pt x="51" y="18"/>
                  </a:cubicBezTo>
                  <a:cubicBezTo>
                    <a:pt x="54" y="18"/>
                    <a:pt x="54" y="18"/>
                    <a:pt x="54" y="18"/>
                  </a:cubicBezTo>
                  <a:cubicBezTo>
                    <a:pt x="50" y="18"/>
                    <a:pt x="50" y="18"/>
                    <a:pt x="50" y="18"/>
                  </a:cubicBezTo>
                  <a:cubicBezTo>
                    <a:pt x="54" y="20"/>
                    <a:pt x="54" y="20"/>
                    <a:pt x="54" y="20"/>
                  </a:cubicBezTo>
                  <a:cubicBezTo>
                    <a:pt x="54" y="19"/>
                    <a:pt x="54" y="19"/>
                    <a:pt x="54" y="18"/>
                  </a:cubicBezTo>
                  <a:cubicBezTo>
                    <a:pt x="50" y="18"/>
                    <a:pt x="50" y="18"/>
                    <a:pt x="50" y="18"/>
                  </a:cubicBezTo>
                  <a:cubicBezTo>
                    <a:pt x="54" y="20"/>
                    <a:pt x="54" y="20"/>
                    <a:pt x="54" y="20"/>
                  </a:cubicBezTo>
                  <a:cubicBezTo>
                    <a:pt x="50" y="18"/>
                    <a:pt x="50" y="18"/>
                    <a:pt x="50" y="18"/>
                  </a:cubicBezTo>
                  <a:cubicBezTo>
                    <a:pt x="48" y="21"/>
                    <a:pt x="48" y="21"/>
                    <a:pt x="48" y="21"/>
                  </a:cubicBezTo>
                  <a:cubicBezTo>
                    <a:pt x="48" y="21"/>
                    <a:pt x="83" y="40"/>
                    <a:pt x="118" y="58"/>
                  </a:cubicBezTo>
                  <a:cubicBezTo>
                    <a:pt x="136" y="68"/>
                    <a:pt x="154" y="77"/>
                    <a:pt x="169" y="84"/>
                  </a:cubicBezTo>
                  <a:cubicBezTo>
                    <a:pt x="176" y="87"/>
                    <a:pt x="182" y="90"/>
                    <a:pt x="187" y="92"/>
                  </a:cubicBezTo>
                  <a:cubicBezTo>
                    <a:pt x="190" y="93"/>
                    <a:pt x="192" y="94"/>
                    <a:pt x="194" y="95"/>
                  </a:cubicBezTo>
                  <a:cubicBezTo>
                    <a:pt x="194" y="95"/>
                    <a:pt x="195" y="95"/>
                    <a:pt x="196" y="95"/>
                  </a:cubicBezTo>
                  <a:cubicBezTo>
                    <a:pt x="197" y="95"/>
                    <a:pt x="197" y="96"/>
                    <a:pt x="198" y="96"/>
                  </a:cubicBezTo>
                  <a:cubicBezTo>
                    <a:pt x="199" y="96"/>
                    <a:pt x="199" y="96"/>
                    <a:pt x="200" y="95"/>
                  </a:cubicBezTo>
                  <a:cubicBezTo>
                    <a:pt x="201" y="95"/>
                    <a:pt x="202" y="95"/>
                    <a:pt x="202" y="94"/>
                  </a:cubicBezTo>
                  <a:cubicBezTo>
                    <a:pt x="203" y="92"/>
                    <a:pt x="203" y="89"/>
                    <a:pt x="201" y="88"/>
                  </a:cubicBezTo>
                  <a:cubicBezTo>
                    <a:pt x="201" y="88"/>
                    <a:pt x="201" y="88"/>
                    <a:pt x="201" y="88"/>
                  </a:cubicBezTo>
                  <a:cubicBezTo>
                    <a:pt x="201" y="88"/>
                    <a:pt x="200" y="88"/>
                    <a:pt x="199" y="87"/>
                  </a:cubicBezTo>
                  <a:cubicBezTo>
                    <a:pt x="191" y="82"/>
                    <a:pt x="157" y="61"/>
                    <a:pt x="125" y="41"/>
                  </a:cubicBezTo>
                  <a:cubicBezTo>
                    <a:pt x="109" y="31"/>
                    <a:pt x="93" y="21"/>
                    <a:pt x="81" y="14"/>
                  </a:cubicBezTo>
                  <a:cubicBezTo>
                    <a:pt x="75" y="10"/>
                    <a:pt x="71" y="7"/>
                    <a:pt x="67" y="5"/>
                  </a:cubicBezTo>
                  <a:cubicBezTo>
                    <a:pt x="66" y="4"/>
                    <a:pt x="64" y="3"/>
                    <a:pt x="64" y="2"/>
                  </a:cubicBezTo>
                  <a:cubicBezTo>
                    <a:pt x="63" y="2"/>
                    <a:pt x="63" y="2"/>
                    <a:pt x="63" y="2"/>
                  </a:cubicBezTo>
                  <a:cubicBezTo>
                    <a:pt x="63" y="2"/>
                    <a:pt x="63" y="2"/>
                    <a:pt x="63" y="2"/>
                  </a:cubicBezTo>
                  <a:cubicBezTo>
                    <a:pt x="63" y="2"/>
                    <a:pt x="63" y="2"/>
                    <a:pt x="63" y="2"/>
                  </a:cubicBezTo>
                  <a:cubicBezTo>
                    <a:pt x="63" y="2"/>
                    <a:pt x="63" y="2"/>
                    <a:pt x="63" y="2"/>
                  </a:cubicBezTo>
                  <a:cubicBezTo>
                    <a:pt x="63" y="2"/>
                    <a:pt x="63" y="2"/>
                    <a:pt x="63" y="2"/>
                  </a:cubicBezTo>
                  <a:cubicBezTo>
                    <a:pt x="63" y="2"/>
                    <a:pt x="63" y="2"/>
                    <a:pt x="63" y="2"/>
                  </a:cubicBezTo>
                  <a:cubicBezTo>
                    <a:pt x="60" y="4"/>
                    <a:pt x="60" y="4"/>
                    <a:pt x="60" y="4"/>
                  </a:cubicBezTo>
                  <a:cubicBezTo>
                    <a:pt x="63" y="2"/>
                    <a:pt x="63" y="2"/>
                    <a:pt x="63" y="2"/>
                  </a:cubicBezTo>
                  <a:cubicBezTo>
                    <a:pt x="63" y="2"/>
                    <a:pt x="63" y="2"/>
                    <a:pt x="63" y="2"/>
                  </a:cubicBezTo>
                  <a:cubicBezTo>
                    <a:pt x="60" y="4"/>
                    <a:pt x="60" y="4"/>
                    <a:pt x="60" y="4"/>
                  </a:cubicBezTo>
                  <a:cubicBezTo>
                    <a:pt x="63" y="2"/>
                    <a:pt x="63" y="2"/>
                    <a:pt x="63" y="2"/>
                  </a:cubicBezTo>
                  <a:cubicBezTo>
                    <a:pt x="60" y="5"/>
                    <a:pt x="60" y="5"/>
                    <a:pt x="60" y="5"/>
                  </a:cubicBezTo>
                  <a:cubicBezTo>
                    <a:pt x="63" y="3"/>
                    <a:pt x="63" y="3"/>
                    <a:pt x="63" y="3"/>
                  </a:cubicBezTo>
                  <a:cubicBezTo>
                    <a:pt x="63" y="2"/>
                    <a:pt x="63" y="2"/>
                    <a:pt x="63" y="2"/>
                  </a:cubicBezTo>
                  <a:cubicBezTo>
                    <a:pt x="60" y="5"/>
                    <a:pt x="60" y="5"/>
                    <a:pt x="60" y="5"/>
                  </a:cubicBezTo>
                  <a:cubicBezTo>
                    <a:pt x="63" y="3"/>
                    <a:pt x="63" y="3"/>
                    <a:pt x="63" y="3"/>
                  </a:cubicBezTo>
                  <a:cubicBezTo>
                    <a:pt x="60" y="5"/>
                    <a:pt x="60" y="5"/>
                    <a:pt x="60" y="5"/>
                  </a:cubicBezTo>
                  <a:cubicBezTo>
                    <a:pt x="64" y="5"/>
                    <a:pt x="64" y="5"/>
                    <a:pt x="64" y="5"/>
                  </a:cubicBezTo>
                  <a:cubicBezTo>
                    <a:pt x="64" y="3"/>
                    <a:pt x="64" y="3"/>
                    <a:pt x="63" y="3"/>
                  </a:cubicBezTo>
                  <a:cubicBezTo>
                    <a:pt x="60" y="5"/>
                    <a:pt x="60" y="5"/>
                    <a:pt x="60" y="5"/>
                  </a:cubicBezTo>
                  <a:cubicBezTo>
                    <a:pt x="64" y="5"/>
                    <a:pt x="64" y="5"/>
                    <a:pt x="64" y="5"/>
                  </a:cubicBezTo>
                  <a:cubicBezTo>
                    <a:pt x="60" y="5"/>
                    <a:pt x="60" y="5"/>
                    <a:pt x="60" y="5"/>
                  </a:cubicBezTo>
                  <a:cubicBezTo>
                    <a:pt x="64" y="6"/>
                    <a:pt x="64" y="6"/>
                    <a:pt x="64" y="6"/>
                  </a:cubicBezTo>
                  <a:cubicBezTo>
                    <a:pt x="64" y="5"/>
                    <a:pt x="64" y="5"/>
                    <a:pt x="64" y="5"/>
                  </a:cubicBezTo>
                  <a:cubicBezTo>
                    <a:pt x="60" y="5"/>
                    <a:pt x="60" y="5"/>
                    <a:pt x="60" y="5"/>
                  </a:cubicBezTo>
                  <a:cubicBezTo>
                    <a:pt x="64" y="6"/>
                    <a:pt x="64" y="6"/>
                    <a:pt x="64" y="6"/>
                  </a:cubicBezTo>
                  <a:cubicBezTo>
                    <a:pt x="60" y="5"/>
                    <a:pt x="60" y="5"/>
                    <a:pt x="60" y="5"/>
                  </a:cubicBezTo>
                  <a:cubicBezTo>
                    <a:pt x="63" y="8"/>
                    <a:pt x="63" y="8"/>
                    <a:pt x="63" y="8"/>
                  </a:cubicBezTo>
                  <a:cubicBezTo>
                    <a:pt x="63" y="7"/>
                    <a:pt x="64" y="6"/>
                    <a:pt x="64" y="6"/>
                  </a:cubicBezTo>
                  <a:cubicBezTo>
                    <a:pt x="60" y="5"/>
                    <a:pt x="60" y="5"/>
                    <a:pt x="60" y="5"/>
                  </a:cubicBezTo>
                  <a:cubicBezTo>
                    <a:pt x="63" y="8"/>
                    <a:pt x="63" y="8"/>
                    <a:pt x="63" y="8"/>
                  </a:cubicBezTo>
                  <a:cubicBezTo>
                    <a:pt x="64" y="6"/>
                    <a:pt x="64" y="4"/>
                    <a:pt x="63" y="2"/>
                  </a:cubicBezTo>
                  <a:cubicBezTo>
                    <a:pt x="61" y="0"/>
                    <a:pt x="59" y="0"/>
                    <a:pt x="57" y="2"/>
                  </a:cubicBezTo>
                  <a:cubicBezTo>
                    <a:pt x="57" y="2"/>
                    <a:pt x="56" y="3"/>
                    <a:pt x="56" y="3"/>
                  </a:cubicBezTo>
                  <a:cubicBezTo>
                    <a:pt x="56" y="4"/>
                    <a:pt x="56" y="4"/>
                    <a:pt x="56" y="5"/>
                  </a:cubicBezTo>
                  <a:cubicBezTo>
                    <a:pt x="56" y="6"/>
                    <a:pt x="56" y="6"/>
                    <a:pt x="56" y="7"/>
                  </a:cubicBezTo>
                  <a:cubicBezTo>
                    <a:pt x="57" y="7"/>
                    <a:pt x="57" y="7"/>
                    <a:pt x="57" y="8"/>
                  </a:cubicBezTo>
                  <a:cubicBezTo>
                    <a:pt x="58" y="8"/>
                    <a:pt x="58" y="8"/>
                    <a:pt x="58" y="8"/>
                  </a:cubicBezTo>
                  <a:cubicBezTo>
                    <a:pt x="58" y="9"/>
                    <a:pt x="59" y="9"/>
                    <a:pt x="61" y="10"/>
                  </a:cubicBezTo>
                  <a:cubicBezTo>
                    <a:pt x="71" y="17"/>
                    <a:pt x="105" y="38"/>
                    <a:pt x="136" y="58"/>
                  </a:cubicBezTo>
                  <a:cubicBezTo>
                    <a:pt x="168" y="77"/>
                    <a:pt x="197" y="95"/>
                    <a:pt x="197" y="95"/>
                  </a:cubicBezTo>
                  <a:cubicBezTo>
                    <a:pt x="199" y="91"/>
                    <a:pt x="199" y="91"/>
                    <a:pt x="199" y="91"/>
                  </a:cubicBezTo>
                  <a:cubicBezTo>
                    <a:pt x="195" y="89"/>
                    <a:pt x="195" y="89"/>
                    <a:pt x="195" y="89"/>
                  </a:cubicBezTo>
                  <a:cubicBezTo>
                    <a:pt x="198" y="91"/>
                    <a:pt x="198" y="91"/>
                    <a:pt x="198" y="91"/>
                  </a:cubicBezTo>
                  <a:cubicBezTo>
                    <a:pt x="197" y="88"/>
                    <a:pt x="197" y="88"/>
                    <a:pt x="197" y="88"/>
                  </a:cubicBezTo>
                  <a:cubicBezTo>
                    <a:pt x="197" y="88"/>
                    <a:pt x="196" y="88"/>
                    <a:pt x="195" y="89"/>
                  </a:cubicBezTo>
                  <a:cubicBezTo>
                    <a:pt x="198" y="91"/>
                    <a:pt x="198" y="91"/>
                    <a:pt x="198" y="91"/>
                  </a:cubicBezTo>
                  <a:cubicBezTo>
                    <a:pt x="197" y="88"/>
                    <a:pt x="197" y="88"/>
                    <a:pt x="197" y="88"/>
                  </a:cubicBezTo>
                  <a:cubicBezTo>
                    <a:pt x="198" y="90"/>
                    <a:pt x="198" y="90"/>
                    <a:pt x="198" y="90"/>
                  </a:cubicBezTo>
                  <a:cubicBezTo>
                    <a:pt x="198" y="88"/>
                    <a:pt x="198" y="88"/>
                    <a:pt x="198" y="88"/>
                  </a:cubicBezTo>
                  <a:cubicBezTo>
                    <a:pt x="198" y="88"/>
                    <a:pt x="198" y="88"/>
                    <a:pt x="197" y="88"/>
                  </a:cubicBezTo>
                  <a:cubicBezTo>
                    <a:pt x="198" y="90"/>
                    <a:pt x="198" y="90"/>
                    <a:pt x="198" y="90"/>
                  </a:cubicBezTo>
                  <a:cubicBezTo>
                    <a:pt x="198" y="88"/>
                    <a:pt x="198" y="88"/>
                    <a:pt x="198" y="88"/>
                  </a:cubicBezTo>
                  <a:cubicBezTo>
                    <a:pt x="198" y="89"/>
                    <a:pt x="198" y="89"/>
                    <a:pt x="198" y="89"/>
                  </a:cubicBezTo>
                  <a:cubicBezTo>
                    <a:pt x="198" y="88"/>
                    <a:pt x="198" y="88"/>
                    <a:pt x="198" y="88"/>
                  </a:cubicBezTo>
                  <a:cubicBezTo>
                    <a:pt x="198" y="88"/>
                    <a:pt x="198" y="88"/>
                    <a:pt x="198" y="88"/>
                  </a:cubicBezTo>
                  <a:cubicBezTo>
                    <a:pt x="198" y="89"/>
                    <a:pt x="198" y="89"/>
                    <a:pt x="198" y="89"/>
                  </a:cubicBezTo>
                  <a:cubicBezTo>
                    <a:pt x="198" y="88"/>
                    <a:pt x="198" y="88"/>
                    <a:pt x="198" y="88"/>
                  </a:cubicBezTo>
                  <a:cubicBezTo>
                    <a:pt x="198" y="88"/>
                    <a:pt x="197" y="87"/>
                    <a:pt x="196" y="87"/>
                  </a:cubicBezTo>
                  <a:cubicBezTo>
                    <a:pt x="190" y="85"/>
                    <a:pt x="178" y="79"/>
                    <a:pt x="163" y="72"/>
                  </a:cubicBezTo>
                  <a:cubicBezTo>
                    <a:pt x="141" y="61"/>
                    <a:pt x="113" y="47"/>
                    <a:pt x="91" y="35"/>
                  </a:cubicBezTo>
                  <a:cubicBezTo>
                    <a:pt x="80" y="29"/>
                    <a:pt x="70" y="24"/>
                    <a:pt x="63" y="20"/>
                  </a:cubicBezTo>
                  <a:cubicBezTo>
                    <a:pt x="56" y="17"/>
                    <a:pt x="52" y="14"/>
                    <a:pt x="52" y="14"/>
                  </a:cubicBezTo>
                  <a:cubicBezTo>
                    <a:pt x="50" y="13"/>
                    <a:pt x="48" y="14"/>
                    <a:pt x="47" y="16"/>
                  </a:cubicBezTo>
                  <a:cubicBezTo>
                    <a:pt x="46" y="16"/>
                    <a:pt x="46" y="17"/>
                    <a:pt x="46" y="18"/>
                  </a:cubicBezTo>
                  <a:cubicBezTo>
                    <a:pt x="46" y="20"/>
                    <a:pt x="47" y="20"/>
                    <a:pt x="47" y="20"/>
                  </a:cubicBezTo>
                  <a:cubicBezTo>
                    <a:pt x="48" y="21"/>
                    <a:pt x="48" y="21"/>
                    <a:pt x="48" y="22"/>
                  </a:cubicBezTo>
                  <a:cubicBezTo>
                    <a:pt x="49" y="22"/>
                    <a:pt x="50" y="23"/>
                    <a:pt x="51" y="24"/>
                  </a:cubicBezTo>
                  <a:cubicBezTo>
                    <a:pt x="56" y="27"/>
                    <a:pt x="65" y="33"/>
                    <a:pt x="76" y="40"/>
                  </a:cubicBezTo>
                  <a:cubicBezTo>
                    <a:pt x="93" y="50"/>
                    <a:pt x="114" y="62"/>
                    <a:pt x="130" y="72"/>
                  </a:cubicBezTo>
                  <a:cubicBezTo>
                    <a:pt x="138" y="77"/>
                    <a:pt x="146" y="81"/>
                    <a:pt x="151" y="85"/>
                  </a:cubicBezTo>
                  <a:cubicBezTo>
                    <a:pt x="153" y="86"/>
                    <a:pt x="155" y="88"/>
                    <a:pt x="157" y="89"/>
                  </a:cubicBezTo>
                  <a:cubicBezTo>
                    <a:pt x="157" y="89"/>
                    <a:pt x="158" y="89"/>
                    <a:pt x="158" y="90"/>
                  </a:cubicBezTo>
                  <a:cubicBezTo>
                    <a:pt x="158" y="90"/>
                    <a:pt x="158" y="90"/>
                    <a:pt x="158" y="90"/>
                  </a:cubicBezTo>
                  <a:cubicBezTo>
                    <a:pt x="160" y="88"/>
                    <a:pt x="160" y="88"/>
                    <a:pt x="160" y="88"/>
                  </a:cubicBezTo>
                  <a:cubicBezTo>
                    <a:pt x="158" y="89"/>
                    <a:pt x="158" y="89"/>
                    <a:pt x="158" y="89"/>
                  </a:cubicBezTo>
                  <a:cubicBezTo>
                    <a:pt x="158" y="90"/>
                    <a:pt x="158" y="90"/>
                    <a:pt x="158" y="90"/>
                  </a:cubicBezTo>
                  <a:cubicBezTo>
                    <a:pt x="160" y="88"/>
                    <a:pt x="160" y="88"/>
                    <a:pt x="160" y="88"/>
                  </a:cubicBezTo>
                  <a:cubicBezTo>
                    <a:pt x="158" y="89"/>
                    <a:pt x="158" y="89"/>
                    <a:pt x="158" y="89"/>
                  </a:cubicBezTo>
                  <a:cubicBezTo>
                    <a:pt x="161" y="87"/>
                    <a:pt x="161" y="87"/>
                    <a:pt x="161" y="87"/>
                  </a:cubicBezTo>
                  <a:cubicBezTo>
                    <a:pt x="157" y="87"/>
                    <a:pt x="157" y="87"/>
                    <a:pt x="157" y="87"/>
                  </a:cubicBezTo>
                  <a:cubicBezTo>
                    <a:pt x="157" y="89"/>
                    <a:pt x="158" y="89"/>
                    <a:pt x="158" y="89"/>
                  </a:cubicBezTo>
                  <a:cubicBezTo>
                    <a:pt x="161" y="87"/>
                    <a:pt x="161" y="87"/>
                    <a:pt x="161" y="87"/>
                  </a:cubicBezTo>
                  <a:cubicBezTo>
                    <a:pt x="157" y="87"/>
                    <a:pt x="157" y="87"/>
                    <a:pt x="157" y="87"/>
                  </a:cubicBezTo>
                  <a:cubicBezTo>
                    <a:pt x="161" y="87"/>
                    <a:pt x="161" y="87"/>
                    <a:pt x="161" y="87"/>
                  </a:cubicBezTo>
                  <a:cubicBezTo>
                    <a:pt x="158" y="85"/>
                    <a:pt x="158" y="85"/>
                    <a:pt x="158" y="85"/>
                  </a:cubicBezTo>
                  <a:cubicBezTo>
                    <a:pt x="157" y="86"/>
                    <a:pt x="157" y="87"/>
                    <a:pt x="157" y="87"/>
                  </a:cubicBezTo>
                  <a:cubicBezTo>
                    <a:pt x="161" y="87"/>
                    <a:pt x="161" y="87"/>
                    <a:pt x="161" y="87"/>
                  </a:cubicBezTo>
                  <a:cubicBezTo>
                    <a:pt x="158" y="85"/>
                    <a:pt x="158" y="85"/>
                    <a:pt x="158" y="85"/>
                  </a:cubicBezTo>
                  <a:cubicBezTo>
                    <a:pt x="161" y="87"/>
                    <a:pt x="161" y="87"/>
                    <a:pt x="161" y="87"/>
                  </a:cubicBezTo>
                  <a:cubicBezTo>
                    <a:pt x="163" y="84"/>
                    <a:pt x="163" y="84"/>
                    <a:pt x="163" y="84"/>
                  </a:cubicBezTo>
                  <a:cubicBezTo>
                    <a:pt x="47" y="24"/>
                    <a:pt x="47" y="24"/>
                    <a:pt x="47" y="24"/>
                  </a:cubicBezTo>
                  <a:cubicBezTo>
                    <a:pt x="45" y="23"/>
                    <a:pt x="43" y="24"/>
                    <a:pt x="42" y="26"/>
                  </a:cubicBezTo>
                  <a:cubicBezTo>
                    <a:pt x="41" y="26"/>
                    <a:pt x="41" y="27"/>
                    <a:pt x="41" y="28"/>
                  </a:cubicBezTo>
                  <a:cubicBezTo>
                    <a:pt x="41" y="29"/>
                    <a:pt x="41" y="29"/>
                    <a:pt x="41" y="30"/>
                  </a:cubicBezTo>
                  <a:cubicBezTo>
                    <a:pt x="42" y="30"/>
                    <a:pt x="42" y="31"/>
                    <a:pt x="42" y="31"/>
                  </a:cubicBezTo>
                  <a:cubicBezTo>
                    <a:pt x="43" y="31"/>
                    <a:pt x="43" y="32"/>
                    <a:pt x="43" y="32"/>
                  </a:cubicBezTo>
                  <a:cubicBezTo>
                    <a:pt x="45" y="33"/>
                    <a:pt x="47" y="34"/>
                    <a:pt x="50" y="37"/>
                  </a:cubicBezTo>
                  <a:cubicBezTo>
                    <a:pt x="61" y="44"/>
                    <a:pt x="82" y="56"/>
                    <a:pt x="100" y="68"/>
                  </a:cubicBezTo>
                  <a:cubicBezTo>
                    <a:pt x="110" y="73"/>
                    <a:pt x="118" y="78"/>
                    <a:pt x="124" y="82"/>
                  </a:cubicBezTo>
                  <a:cubicBezTo>
                    <a:pt x="127" y="84"/>
                    <a:pt x="130" y="86"/>
                    <a:pt x="132" y="87"/>
                  </a:cubicBezTo>
                  <a:cubicBezTo>
                    <a:pt x="133" y="87"/>
                    <a:pt x="133" y="88"/>
                    <a:pt x="134" y="88"/>
                  </a:cubicBezTo>
                  <a:cubicBezTo>
                    <a:pt x="134" y="88"/>
                    <a:pt x="134" y="88"/>
                    <a:pt x="134" y="88"/>
                  </a:cubicBezTo>
                  <a:cubicBezTo>
                    <a:pt x="134" y="88"/>
                    <a:pt x="134" y="88"/>
                    <a:pt x="134" y="88"/>
                  </a:cubicBezTo>
                  <a:cubicBezTo>
                    <a:pt x="134" y="88"/>
                    <a:pt x="134" y="88"/>
                    <a:pt x="134" y="88"/>
                  </a:cubicBezTo>
                  <a:cubicBezTo>
                    <a:pt x="134" y="88"/>
                    <a:pt x="134" y="88"/>
                    <a:pt x="134" y="88"/>
                  </a:cubicBezTo>
                  <a:cubicBezTo>
                    <a:pt x="134" y="88"/>
                    <a:pt x="134" y="88"/>
                    <a:pt x="134" y="88"/>
                  </a:cubicBezTo>
                  <a:cubicBezTo>
                    <a:pt x="134" y="88"/>
                    <a:pt x="134" y="88"/>
                    <a:pt x="134" y="88"/>
                  </a:cubicBezTo>
                  <a:cubicBezTo>
                    <a:pt x="136" y="86"/>
                    <a:pt x="136" y="86"/>
                    <a:pt x="136" y="86"/>
                  </a:cubicBezTo>
                  <a:cubicBezTo>
                    <a:pt x="134" y="88"/>
                    <a:pt x="134" y="88"/>
                    <a:pt x="134" y="88"/>
                  </a:cubicBezTo>
                  <a:cubicBezTo>
                    <a:pt x="134" y="88"/>
                    <a:pt x="134" y="88"/>
                    <a:pt x="134" y="88"/>
                  </a:cubicBezTo>
                  <a:cubicBezTo>
                    <a:pt x="136" y="86"/>
                    <a:pt x="136" y="86"/>
                    <a:pt x="136" y="86"/>
                  </a:cubicBezTo>
                  <a:cubicBezTo>
                    <a:pt x="134" y="88"/>
                    <a:pt x="134" y="88"/>
                    <a:pt x="134" y="88"/>
                  </a:cubicBezTo>
                  <a:cubicBezTo>
                    <a:pt x="136" y="85"/>
                    <a:pt x="136" y="85"/>
                    <a:pt x="136" y="85"/>
                  </a:cubicBezTo>
                  <a:cubicBezTo>
                    <a:pt x="133" y="88"/>
                    <a:pt x="133" y="88"/>
                    <a:pt x="133" y="88"/>
                  </a:cubicBezTo>
                  <a:cubicBezTo>
                    <a:pt x="134" y="88"/>
                    <a:pt x="134" y="88"/>
                    <a:pt x="134" y="88"/>
                  </a:cubicBezTo>
                  <a:cubicBezTo>
                    <a:pt x="136" y="85"/>
                    <a:pt x="136" y="85"/>
                    <a:pt x="136" y="85"/>
                  </a:cubicBezTo>
                  <a:cubicBezTo>
                    <a:pt x="133" y="88"/>
                    <a:pt x="133" y="88"/>
                    <a:pt x="133" y="88"/>
                  </a:cubicBezTo>
                  <a:cubicBezTo>
                    <a:pt x="136" y="85"/>
                    <a:pt x="136" y="85"/>
                    <a:pt x="136" y="85"/>
                  </a:cubicBezTo>
                  <a:cubicBezTo>
                    <a:pt x="133" y="87"/>
                    <a:pt x="133" y="87"/>
                    <a:pt x="133" y="87"/>
                  </a:cubicBezTo>
                  <a:cubicBezTo>
                    <a:pt x="133" y="88"/>
                    <a:pt x="133" y="88"/>
                    <a:pt x="133" y="88"/>
                  </a:cubicBezTo>
                  <a:cubicBezTo>
                    <a:pt x="136" y="85"/>
                    <a:pt x="136" y="85"/>
                    <a:pt x="136" y="85"/>
                  </a:cubicBezTo>
                  <a:cubicBezTo>
                    <a:pt x="133" y="87"/>
                    <a:pt x="133" y="87"/>
                    <a:pt x="133" y="87"/>
                  </a:cubicBezTo>
                  <a:cubicBezTo>
                    <a:pt x="137" y="85"/>
                    <a:pt x="137" y="85"/>
                    <a:pt x="137" y="85"/>
                  </a:cubicBezTo>
                  <a:cubicBezTo>
                    <a:pt x="133" y="85"/>
                    <a:pt x="133" y="85"/>
                    <a:pt x="133" y="85"/>
                  </a:cubicBezTo>
                  <a:cubicBezTo>
                    <a:pt x="133" y="86"/>
                    <a:pt x="133" y="87"/>
                    <a:pt x="133" y="87"/>
                  </a:cubicBezTo>
                  <a:cubicBezTo>
                    <a:pt x="137" y="85"/>
                    <a:pt x="137" y="85"/>
                    <a:pt x="137" y="85"/>
                  </a:cubicBezTo>
                  <a:cubicBezTo>
                    <a:pt x="133" y="85"/>
                    <a:pt x="133" y="85"/>
                    <a:pt x="133" y="85"/>
                  </a:cubicBezTo>
                  <a:cubicBezTo>
                    <a:pt x="137" y="85"/>
                    <a:pt x="137" y="85"/>
                    <a:pt x="137" y="85"/>
                  </a:cubicBezTo>
                  <a:cubicBezTo>
                    <a:pt x="133" y="83"/>
                    <a:pt x="133" y="83"/>
                    <a:pt x="133" y="83"/>
                  </a:cubicBezTo>
                  <a:cubicBezTo>
                    <a:pt x="136" y="85"/>
                    <a:pt x="136" y="85"/>
                    <a:pt x="136" y="85"/>
                  </a:cubicBezTo>
                  <a:cubicBezTo>
                    <a:pt x="135" y="81"/>
                    <a:pt x="135" y="81"/>
                    <a:pt x="135" y="81"/>
                  </a:cubicBezTo>
                  <a:cubicBezTo>
                    <a:pt x="135" y="81"/>
                    <a:pt x="134" y="82"/>
                    <a:pt x="133" y="83"/>
                  </a:cubicBezTo>
                  <a:cubicBezTo>
                    <a:pt x="136" y="85"/>
                    <a:pt x="136" y="85"/>
                    <a:pt x="136" y="85"/>
                  </a:cubicBezTo>
                  <a:cubicBezTo>
                    <a:pt x="135" y="81"/>
                    <a:pt x="135" y="81"/>
                    <a:pt x="135" y="81"/>
                  </a:cubicBezTo>
                  <a:cubicBezTo>
                    <a:pt x="136" y="85"/>
                    <a:pt x="136" y="85"/>
                    <a:pt x="136" y="85"/>
                  </a:cubicBezTo>
                  <a:cubicBezTo>
                    <a:pt x="136" y="81"/>
                    <a:pt x="136" y="81"/>
                    <a:pt x="136" y="81"/>
                  </a:cubicBezTo>
                  <a:cubicBezTo>
                    <a:pt x="136" y="81"/>
                    <a:pt x="136" y="81"/>
                    <a:pt x="135" y="81"/>
                  </a:cubicBezTo>
                  <a:cubicBezTo>
                    <a:pt x="136" y="85"/>
                    <a:pt x="136" y="85"/>
                    <a:pt x="136" y="85"/>
                  </a:cubicBezTo>
                  <a:cubicBezTo>
                    <a:pt x="136" y="81"/>
                    <a:pt x="136" y="81"/>
                    <a:pt x="136" y="81"/>
                  </a:cubicBezTo>
                  <a:cubicBezTo>
                    <a:pt x="136" y="84"/>
                    <a:pt x="136" y="84"/>
                    <a:pt x="136" y="84"/>
                  </a:cubicBezTo>
                  <a:cubicBezTo>
                    <a:pt x="137" y="81"/>
                    <a:pt x="137" y="81"/>
                    <a:pt x="137" y="81"/>
                  </a:cubicBezTo>
                  <a:cubicBezTo>
                    <a:pt x="137" y="81"/>
                    <a:pt x="137" y="81"/>
                    <a:pt x="136" y="81"/>
                  </a:cubicBezTo>
                  <a:cubicBezTo>
                    <a:pt x="136" y="84"/>
                    <a:pt x="136" y="84"/>
                    <a:pt x="136" y="84"/>
                  </a:cubicBezTo>
                  <a:cubicBezTo>
                    <a:pt x="137" y="81"/>
                    <a:pt x="137" y="81"/>
                    <a:pt x="137" y="81"/>
                  </a:cubicBezTo>
                  <a:cubicBezTo>
                    <a:pt x="137" y="82"/>
                    <a:pt x="137" y="82"/>
                    <a:pt x="137" y="82"/>
                  </a:cubicBezTo>
                  <a:cubicBezTo>
                    <a:pt x="137" y="81"/>
                    <a:pt x="137" y="81"/>
                    <a:pt x="137" y="81"/>
                  </a:cubicBezTo>
                  <a:cubicBezTo>
                    <a:pt x="137" y="81"/>
                    <a:pt x="137" y="81"/>
                    <a:pt x="137" y="81"/>
                  </a:cubicBezTo>
                  <a:cubicBezTo>
                    <a:pt x="137" y="82"/>
                    <a:pt x="137" y="82"/>
                    <a:pt x="137" y="82"/>
                  </a:cubicBezTo>
                  <a:cubicBezTo>
                    <a:pt x="137" y="81"/>
                    <a:pt x="137" y="81"/>
                    <a:pt x="137" y="81"/>
                  </a:cubicBezTo>
                  <a:cubicBezTo>
                    <a:pt x="137" y="81"/>
                    <a:pt x="136" y="81"/>
                    <a:pt x="135" y="80"/>
                  </a:cubicBezTo>
                  <a:cubicBezTo>
                    <a:pt x="131" y="79"/>
                    <a:pt x="123" y="75"/>
                    <a:pt x="113" y="70"/>
                  </a:cubicBezTo>
                  <a:cubicBezTo>
                    <a:pt x="98" y="63"/>
                    <a:pt x="79" y="54"/>
                    <a:pt x="64" y="46"/>
                  </a:cubicBezTo>
                  <a:cubicBezTo>
                    <a:pt x="56" y="42"/>
                    <a:pt x="49" y="39"/>
                    <a:pt x="44" y="36"/>
                  </a:cubicBezTo>
                  <a:cubicBezTo>
                    <a:pt x="42" y="35"/>
                    <a:pt x="39" y="34"/>
                    <a:pt x="38" y="34"/>
                  </a:cubicBezTo>
                  <a:cubicBezTo>
                    <a:pt x="37" y="33"/>
                    <a:pt x="36" y="33"/>
                    <a:pt x="36" y="33"/>
                  </a:cubicBezTo>
                  <a:cubicBezTo>
                    <a:pt x="35" y="32"/>
                    <a:pt x="35" y="32"/>
                    <a:pt x="35" y="32"/>
                  </a:cubicBezTo>
                  <a:cubicBezTo>
                    <a:pt x="35" y="32"/>
                    <a:pt x="35" y="32"/>
                    <a:pt x="35" y="32"/>
                  </a:cubicBezTo>
                  <a:cubicBezTo>
                    <a:pt x="34" y="32"/>
                    <a:pt x="34" y="32"/>
                    <a:pt x="34" y="32"/>
                  </a:cubicBezTo>
                  <a:cubicBezTo>
                    <a:pt x="33" y="32"/>
                    <a:pt x="33" y="32"/>
                    <a:pt x="32" y="32"/>
                  </a:cubicBezTo>
                  <a:cubicBezTo>
                    <a:pt x="32" y="33"/>
                    <a:pt x="31" y="33"/>
                    <a:pt x="30" y="34"/>
                  </a:cubicBezTo>
                  <a:cubicBezTo>
                    <a:pt x="29" y="36"/>
                    <a:pt x="30" y="38"/>
                    <a:pt x="31" y="40"/>
                  </a:cubicBezTo>
                  <a:cubicBezTo>
                    <a:pt x="109" y="88"/>
                    <a:pt x="109" y="88"/>
                    <a:pt x="109" y="88"/>
                  </a:cubicBezTo>
                  <a:cubicBezTo>
                    <a:pt x="111" y="85"/>
                    <a:pt x="111" y="85"/>
                    <a:pt x="111" y="85"/>
                  </a:cubicBezTo>
                  <a:cubicBezTo>
                    <a:pt x="108" y="83"/>
                    <a:pt x="108" y="83"/>
                    <a:pt x="108" y="83"/>
                  </a:cubicBezTo>
                  <a:cubicBezTo>
                    <a:pt x="111" y="85"/>
                    <a:pt x="111" y="85"/>
                    <a:pt x="111" y="85"/>
                  </a:cubicBezTo>
                  <a:cubicBezTo>
                    <a:pt x="110" y="81"/>
                    <a:pt x="110" y="81"/>
                    <a:pt x="110" y="81"/>
                  </a:cubicBezTo>
                  <a:cubicBezTo>
                    <a:pt x="109" y="81"/>
                    <a:pt x="108" y="81"/>
                    <a:pt x="108" y="83"/>
                  </a:cubicBezTo>
                  <a:cubicBezTo>
                    <a:pt x="111" y="85"/>
                    <a:pt x="111" y="85"/>
                    <a:pt x="111" y="85"/>
                  </a:cubicBezTo>
                  <a:cubicBezTo>
                    <a:pt x="110" y="81"/>
                    <a:pt x="110" y="81"/>
                    <a:pt x="110" y="81"/>
                  </a:cubicBezTo>
                  <a:cubicBezTo>
                    <a:pt x="111" y="84"/>
                    <a:pt x="111" y="84"/>
                    <a:pt x="111" y="84"/>
                  </a:cubicBezTo>
                  <a:cubicBezTo>
                    <a:pt x="111" y="81"/>
                    <a:pt x="111" y="81"/>
                    <a:pt x="111" y="81"/>
                  </a:cubicBezTo>
                  <a:cubicBezTo>
                    <a:pt x="111" y="81"/>
                    <a:pt x="110" y="81"/>
                    <a:pt x="110" y="81"/>
                  </a:cubicBezTo>
                  <a:cubicBezTo>
                    <a:pt x="111" y="84"/>
                    <a:pt x="111" y="84"/>
                    <a:pt x="111" y="84"/>
                  </a:cubicBezTo>
                  <a:cubicBezTo>
                    <a:pt x="111" y="81"/>
                    <a:pt x="111" y="81"/>
                    <a:pt x="111" y="81"/>
                  </a:cubicBezTo>
                  <a:cubicBezTo>
                    <a:pt x="111" y="83"/>
                    <a:pt x="111" y="83"/>
                    <a:pt x="111" y="83"/>
                  </a:cubicBezTo>
                  <a:cubicBezTo>
                    <a:pt x="111" y="81"/>
                    <a:pt x="111" y="81"/>
                    <a:pt x="111" y="81"/>
                  </a:cubicBezTo>
                  <a:cubicBezTo>
                    <a:pt x="111" y="81"/>
                    <a:pt x="111" y="81"/>
                    <a:pt x="111" y="81"/>
                  </a:cubicBezTo>
                  <a:cubicBezTo>
                    <a:pt x="111" y="83"/>
                    <a:pt x="111" y="83"/>
                    <a:pt x="111" y="83"/>
                  </a:cubicBezTo>
                  <a:cubicBezTo>
                    <a:pt x="111" y="81"/>
                    <a:pt x="111" y="81"/>
                    <a:pt x="111" y="81"/>
                  </a:cubicBezTo>
                  <a:cubicBezTo>
                    <a:pt x="111" y="81"/>
                    <a:pt x="111" y="81"/>
                    <a:pt x="111" y="81"/>
                  </a:cubicBezTo>
                  <a:cubicBezTo>
                    <a:pt x="110" y="81"/>
                    <a:pt x="108" y="80"/>
                    <a:pt x="105" y="79"/>
                  </a:cubicBezTo>
                  <a:cubicBezTo>
                    <a:pt x="96" y="75"/>
                    <a:pt x="77" y="66"/>
                    <a:pt x="60" y="58"/>
                  </a:cubicBezTo>
                  <a:cubicBezTo>
                    <a:pt x="52" y="54"/>
                    <a:pt x="44" y="50"/>
                    <a:pt x="38" y="48"/>
                  </a:cubicBezTo>
                  <a:cubicBezTo>
                    <a:pt x="35" y="46"/>
                    <a:pt x="32" y="45"/>
                    <a:pt x="30" y="44"/>
                  </a:cubicBezTo>
                  <a:cubicBezTo>
                    <a:pt x="29" y="44"/>
                    <a:pt x="28" y="44"/>
                    <a:pt x="28" y="43"/>
                  </a:cubicBezTo>
                  <a:cubicBezTo>
                    <a:pt x="27" y="43"/>
                    <a:pt x="27" y="43"/>
                    <a:pt x="26" y="43"/>
                  </a:cubicBezTo>
                  <a:cubicBezTo>
                    <a:pt x="26" y="43"/>
                    <a:pt x="26" y="43"/>
                    <a:pt x="25" y="43"/>
                  </a:cubicBezTo>
                  <a:cubicBezTo>
                    <a:pt x="25" y="43"/>
                    <a:pt x="24" y="43"/>
                    <a:pt x="24" y="43"/>
                  </a:cubicBezTo>
                  <a:cubicBezTo>
                    <a:pt x="23" y="43"/>
                    <a:pt x="22" y="44"/>
                    <a:pt x="21" y="45"/>
                  </a:cubicBezTo>
                  <a:cubicBezTo>
                    <a:pt x="25" y="47"/>
                    <a:pt x="25" y="47"/>
                    <a:pt x="25" y="47"/>
                  </a:cubicBezTo>
                  <a:cubicBezTo>
                    <a:pt x="21" y="45"/>
                    <a:pt x="21" y="45"/>
                    <a:pt x="21" y="45"/>
                  </a:cubicBezTo>
                  <a:cubicBezTo>
                    <a:pt x="21" y="46"/>
                    <a:pt x="21" y="46"/>
                    <a:pt x="21" y="47"/>
                  </a:cubicBezTo>
                  <a:cubicBezTo>
                    <a:pt x="21" y="48"/>
                    <a:pt x="21" y="49"/>
                    <a:pt x="21" y="49"/>
                  </a:cubicBezTo>
                  <a:cubicBezTo>
                    <a:pt x="22" y="50"/>
                    <a:pt x="22" y="50"/>
                    <a:pt x="22" y="50"/>
                  </a:cubicBezTo>
                  <a:cubicBezTo>
                    <a:pt x="23" y="51"/>
                    <a:pt x="23" y="51"/>
                    <a:pt x="24" y="52"/>
                  </a:cubicBezTo>
                  <a:cubicBezTo>
                    <a:pt x="27" y="54"/>
                    <a:pt x="31" y="57"/>
                    <a:pt x="36" y="60"/>
                  </a:cubicBezTo>
                  <a:cubicBezTo>
                    <a:pt x="44" y="65"/>
                    <a:pt x="54" y="71"/>
                    <a:pt x="62" y="76"/>
                  </a:cubicBezTo>
                  <a:cubicBezTo>
                    <a:pt x="66" y="78"/>
                    <a:pt x="70" y="80"/>
                    <a:pt x="72" y="82"/>
                  </a:cubicBezTo>
                  <a:cubicBezTo>
                    <a:pt x="74" y="82"/>
                    <a:pt x="75" y="83"/>
                    <a:pt x="75" y="83"/>
                  </a:cubicBezTo>
                  <a:cubicBezTo>
                    <a:pt x="76" y="84"/>
                    <a:pt x="76" y="84"/>
                    <a:pt x="76" y="84"/>
                  </a:cubicBezTo>
                  <a:cubicBezTo>
                    <a:pt x="76" y="84"/>
                    <a:pt x="76" y="84"/>
                    <a:pt x="76" y="84"/>
                  </a:cubicBezTo>
                  <a:cubicBezTo>
                    <a:pt x="76" y="84"/>
                    <a:pt x="76" y="84"/>
                    <a:pt x="76" y="84"/>
                  </a:cubicBezTo>
                  <a:cubicBezTo>
                    <a:pt x="78" y="81"/>
                    <a:pt x="78" y="81"/>
                    <a:pt x="78" y="81"/>
                  </a:cubicBezTo>
                  <a:cubicBezTo>
                    <a:pt x="76" y="84"/>
                    <a:pt x="76" y="84"/>
                    <a:pt x="76" y="84"/>
                  </a:cubicBezTo>
                  <a:cubicBezTo>
                    <a:pt x="76" y="84"/>
                    <a:pt x="76" y="84"/>
                    <a:pt x="76" y="84"/>
                  </a:cubicBezTo>
                  <a:cubicBezTo>
                    <a:pt x="78" y="81"/>
                    <a:pt x="78" y="81"/>
                    <a:pt x="78" y="81"/>
                  </a:cubicBezTo>
                  <a:cubicBezTo>
                    <a:pt x="76" y="84"/>
                    <a:pt x="76" y="84"/>
                    <a:pt x="76" y="84"/>
                  </a:cubicBezTo>
                  <a:cubicBezTo>
                    <a:pt x="78" y="81"/>
                    <a:pt x="78" y="81"/>
                    <a:pt x="78" y="81"/>
                  </a:cubicBezTo>
                  <a:cubicBezTo>
                    <a:pt x="76" y="83"/>
                    <a:pt x="76" y="83"/>
                    <a:pt x="76" y="83"/>
                  </a:cubicBezTo>
                  <a:cubicBezTo>
                    <a:pt x="76" y="84"/>
                    <a:pt x="76" y="84"/>
                    <a:pt x="76" y="84"/>
                  </a:cubicBezTo>
                  <a:cubicBezTo>
                    <a:pt x="78" y="81"/>
                    <a:pt x="78" y="81"/>
                    <a:pt x="78" y="81"/>
                  </a:cubicBezTo>
                  <a:cubicBezTo>
                    <a:pt x="76" y="83"/>
                    <a:pt x="76" y="83"/>
                    <a:pt x="76" y="83"/>
                  </a:cubicBezTo>
                  <a:cubicBezTo>
                    <a:pt x="78" y="81"/>
                    <a:pt x="78" y="81"/>
                    <a:pt x="78" y="81"/>
                  </a:cubicBezTo>
                  <a:cubicBezTo>
                    <a:pt x="75" y="83"/>
                    <a:pt x="75" y="83"/>
                    <a:pt x="75" y="83"/>
                  </a:cubicBezTo>
                  <a:cubicBezTo>
                    <a:pt x="76" y="83"/>
                    <a:pt x="76" y="83"/>
                    <a:pt x="76" y="83"/>
                  </a:cubicBezTo>
                  <a:cubicBezTo>
                    <a:pt x="78" y="81"/>
                    <a:pt x="78" y="81"/>
                    <a:pt x="78" y="81"/>
                  </a:cubicBezTo>
                  <a:cubicBezTo>
                    <a:pt x="75" y="83"/>
                    <a:pt x="75" y="83"/>
                    <a:pt x="75" y="83"/>
                  </a:cubicBezTo>
                  <a:cubicBezTo>
                    <a:pt x="78" y="81"/>
                    <a:pt x="78" y="81"/>
                    <a:pt x="78" y="81"/>
                  </a:cubicBezTo>
                  <a:cubicBezTo>
                    <a:pt x="75" y="82"/>
                    <a:pt x="75" y="82"/>
                    <a:pt x="75" y="82"/>
                  </a:cubicBezTo>
                  <a:cubicBezTo>
                    <a:pt x="75" y="83"/>
                    <a:pt x="75" y="83"/>
                    <a:pt x="75" y="83"/>
                  </a:cubicBezTo>
                  <a:cubicBezTo>
                    <a:pt x="78" y="81"/>
                    <a:pt x="78" y="81"/>
                    <a:pt x="78" y="81"/>
                  </a:cubicBezTo>
                  <a:cubicBezTo>
                    <a:pt x="75" y="82"/>
                    <a:pt x="75" y="82"/>
                    <a:pt x="75" y="82"/>
                  </a:cubicBezTo>
                  <a:cubicBezTo>
                    <a:pt x="78" y="81"/>
                    <a:pt x="78" y="81"/>
                    <a:pt x="78" y="81"/>
                  </a:cubicBezTo>
                  <a:cubicBezTo>
                    <a:pt x="74" y="81"/>
                    <a:pt x="74" y="81"/>
                    <a:pt x="74" y="81"/>
                  </a:cubicBezTo>
                  <a:cubicBezTo>
                    <a:pt x="74" y="81"/>
                    <a:pt x="75" y="82"/>
                    <a:pt x="75" y="82"/>
                  </a:cubicBezTo>
                  <a:cubicBezTo>
                    <a:pt x="78" y="81"/>
                    <a:pt x="78" y="81"/>
                    <a:pt x="78" y="81"/>
                  </a:cubicBezTo>
                  <a:cubicBezTo>
                    <a:pt x="74" y="81"/>
                    <a:pt x="74" y="81"/>
                    <a:pt x="74" y="81"/>
                  </a:cubicBezTo>
                  <a:cubicBezTo>
                    <a:pt x="78" y="81"/>
                    <a:pt x="78" y="81"/>
                    <a:pt x="78" y="81"/>
                  </a:cubicBezTo>
                  <a:cubicBezTo>
                    <a:pt x="80" y="77"/>
                    <a:pt x="80" y="77"/>
                    <a:pt x="80" y="77"/>
                  </a:cubicBezTo>
                  <a:cubicBezTo>
                    <a:pt x="16" y="56"/>
                    <a:pt x="16" y="56"/>
                    <a:pt x="16" y="56"/>
                  </a:cubicBezTo>
                  <a:cubicBezTo>
                    <a:pt x="14" y="55"/>
                    <a:pt x="12" y="56"/>
                    <a:pt x="12" y="58"/>
                  </a:cubicBezTo>
                  <a:cubicBezTo>
                    <a:pt x="11" y="60"/>
                    <a:pt x="11" y="62"/>
                    <a:pt x="13" y="63"/>
                  </a:cubicBezTo>
                  <a:cubicBezTo>
                    <a:pt x="39" y="79"/>
                    <a:pt x="39" y="79"/>
                    <a:pt x="39" y="79"/>
                  </a:cubicBezTo>
                  <a:cubicBezTo>
                    <a:pt x="42" y="76"/>
                    <a:pt x="42" y="76"/>
                    <a:pt x="42" y="76"/>
                  </a:cubicBezTo>
                  <a:cubicBezTo>
                    <a:pt x="38" y="74"/>
                    <a:pt x="38" y="74"/>
                    <a:pt x="38" y="74"/>
                  </a:cubicBezTo>
                  <a:cubicBezTo>
                    <a:pt x="41" y="76"/>
                    <a:pt x="41" y="76"/>
                    <a:pt x="41" y="76"/>
                  </a:cubicBezTo>
                  <a:cubicBezTo>
                    <a:pt x="40" y="73"/>
                    <a:pt x="40" y="73"/>
                    <a:pt x="40" y="73"/>
                  </a:cubicBezTo>
                  <a:cubicBezTo>
                    <a:pt x="39" y="73"/>
                    <a:pt x="39" y="73"/>
                    <a:pt x="38" y="74"/>
                  </a:cubicBezTo>
                  <a:cubicBezTo>
                    <a:pt x="41" y="76"/>
                    <a:pt x="41" y="76"/>
                    <a:pt x="41" y="76"/>
                  </a:cubicBezTo>
                  <a:cubicBezTo>
                    <a:pt x="40" y="73"/>
                    <a:pt x="40" y="73"/>
                    <a:pt x="40" y="73"/>
                  </a:cubicBezTo>
                  <a:cubicBezTo>
                    <a:pt x="41" y="76"/>
                    <a:pt x="41" y="76"/>
                    <a:pt x="41" y="76"/>
                  </a:cubicBezTo>
                  <a:cubicBezTo>
                    <a:pt x="41" y="72"/>
                    <a:pt x="41" y="72"/>
                    <a:pt x="41" y="72"/>
                  </a:cubicBezTo>
                  <a:cubicBezTo>
                    <a:pt x="40" y="72"/>
                    <a:pt x="40" y="72"/>
                    <a:pt x="40" y="73"/>
                  </a:cubicBezTo>
                  <a:cubicBezTo>
                    <a:pt x="41" y="76"/>
                    <a:pt x="41" y="76"/>
                    <a:pt x="41" y="76"/>
                  </a:cubicBezTo>
                  <a:cubicBezTo>
                    <a:pt x="41" y="72"/>
                    <a:pt x="41" y="72"/>
                    <a:pt x="41" y="72"/>
                  </a:cubicBezTo>
                  <a:cubicBezTo>
                    <a:pt x="41" y="74"/>
                    <a:pt x="41" y="74"/>
                    <a:pt x="41" y="74"/>
                  </a:cubicBezTo>
                  <a:cubicBezTo>
                    <a:pt x="41" y="72"/>
                    <a:pt x="41" y="72"/>
                    <a:pt x="41" y="72"/>
                  </a:cubicBezTo>
                  <a:cubicBezTo>
                    <a:pt x="41" y="72"/>
                    <a:pt x="41" y="72"/>
                    <a:pt x="41" y="72"/>
                  </a:cubicBezTo>
                  <a:cubicBezTo>
                    <a:pt x="41" y="74"/>
                    <a:pt x="41" y="74"/>
                    <a:pt x="41" y="74"/>
                  </a:cubicBezTo>
                  <a:cubicBezTo>
                    <a:pt x="41" y="72"/>
                    <a:pt x="41" y="72"/>
                    <a:pt x="41" y="72"/>
                  </a:cubicBezTo>
                  <a:cubicBezTo>
                    <a:pt x="40" y="72"/>
                    <a:pt x="40" y="72"/>
                    <a:pt x="40" y="72"/>
                  </a:cubicBezTo>
                  <a:cubicBezTo>
                    <a:pt x="39" y="72"/>
                    <a:pt x="35" y="72"/>
                    <a:pt x="32" y="72"/>
                  </a:cubicBezTo>
                  <a:cubicBezTo>
                    <a:pt x="26" y="71"/>
                    <a:pt x="19" y="71"/>
                    <a:pt x="14" y="70"/>
                  </a:cubicBezTo>
                  <a:cubicBezTo>
                    <a:pt x="9" y="69"/>
                    <a:pt x="4" y="69"/>
                    <a:pt x="4" y="69"/>
                  </a:cubicBezTo>
                  <a:cubicBezTo>
                    <a:pt x="3" y="69"/>
                    <a:pt x="1" y="70"/>
                    <a:pt x="0" y="72"/>
                  </a:cubicBezTo>
                  <a:cubicBezTo>
                    <a:pt x="0" y="73"/>
                    <a:pt x="0" y="75"/>
                    <a:pt x="2" y="76"/>
                  </a:cubicBezTo>
                  <a:cubicBezTo>
                    <a:pt x="2" y="77"/>
                    <a:pt x="2" y="77"/>
                    <a:pt x="2" y="77"/>
                  </a:cubicBezTo>
                  <a:cubicBezTo>
                    <a:pt x="4" y="78"/>
                    <a:pt x="7" y="77"/>
                    <a:pt x="8" y="75"/>
                  </a:cubicBezTo>
                  <a:cubicBezTo>
                    <a:pt x="9" y="74"/>
                    <a:pt x="9" y="71"/>
                    <a:pt x="7" y="7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0" name="Freeform 563"/>
            <p:cNvSpPr/>
            <p:nvPr/>
          </p:nvSpPr>
          <p:spPr bwMode="auto">
            <a:xfrm>
              <a:off x="7874000" y="1728788"/>
              <a:ext cx="1136650" cy="1301750"/>
            </a:xfrm>
            <a:custGeom>
              <a:avLst/>
              <a:gdLst>
                <a:gd name="T0" fmla="*/ 102 w 1146"/>
                <a:gd name="T1" fmla="*/ 1205 h 1313"/>
                <a:gd name="T2" fmla="*/ 110 w 1146"/>
                <a:gd name="T3" fmla="*/ 1179 h 1313"/>
                <a:gd name="T4" fmla="*/ 334 w 1146"/>
                <a:gd name="T5" fmla="*/ 1256 h 1313"/>
                <a:gd name="T6" fmla="*/ 123 w 1146"/>
                <a:gd name="T7" fmla="*/ 1070 h 1313"/>
                <a:gd name="T8" fmla="*/ 128 w 1146"/>
                <a:gd name="T9" fmla="*/ 1012 h 1313"/>
                <a:gd name="T10" fmla="*/ 137 w 1146"/>
                <a:gd name="T11" fmla="*/ 961 h 1313"/>
                <a:gd name="T12" fmla="*/ 144 w 1146"/>
                <a:gd name="T13" fmla="*/ 900 h 1313"/>
                <a:gd name="T14" fmla="*/ 691 w 1146"/>
                <a:gd name="T15" fmla="*/ 1179 h 1313"/>
                <a:gd name="T16" fmla="*/ 51 w 1146"/>
                <a:gd name="T17" fmla="*/ 754 h 1313"/>
                <a:gd name="T18" fmla="*/ 63 w 1146"/>
                <a:gd name="T19" fmla="*/ 716 h 1313"/>
                <a:gd name="T20" fmla="*/ 61 w 1146"/>
                <a:gd name="T21" fmla="*/ 683 h 1313"/>
                <a:gd name="T22" fmla="*/ 81 w 1146"/>
                <a:gd name="T23" fmla="*/ 660 h 1313"/>
                <a:gd name="T24" fmla="*/ 96 w 1146"/>
                <a:gd name="T25" fmla="*/ 636 h 1313"/>
                <a:gd name="T26" fmla="*/ 912 w 1146"/>
                <a:gd name="T27" fmla="*/ 1097 h 1313"/>
                <a:gd name="T28" fmla="*/ 144 w 1146"/>
                <a:gd name="T29" fmla="*/ 577 h 1313"/>
                <a:gd name="T30" fmla="*/ 916 w 1146"/>
                <a:gd name="T31" fmla="*/ 991 h 1313"/>
                <a:gd name="T32" fmla="*/ 205 w 1146"/>
                <a:gd name="T33" fmla="*/ 516 h 1313"/>
                <a:gd name="T34" fmla="*/ 939 w 1146"/>
                <a:gd name="T35" fmla="*/ 904 h 1313"/>
                <a:gd name="T36" fmla="*/ 268 w 1146"/>
                <a:gd name="T37" fmla="*/ 440 h 1313"/>
                <a:gd name="T38" fmla="*/ 296 w 1146"/>
                <a:gd name="T39" fmla="*/ 408 h 1313"/>
                <a:gd name="T40" fmla="*/ 371 w 1146"/>
                <a:gd name="T41" fmla="*/ 372 h 1313"/>
                <a:gd name="T42" fmla="*/ 373 w 1146"/>
                <a:gd name="T43" fmla="*/ 331 h 1313"/>
                <a:gd name="T44" fmla="*/ 1026 w 1146"/>
                <a:gd name="T45" fmla="*/ 711 h 1313"/>
                <a:gd name="T46" fmla="*/ 422 w 1146"/>
                <a:gd name="T47" fmla="*/ 270 h 1313"/>
                <a:gd name="T48" fmla="*/ 435 w 1146"/>
                <a:gd name="T49" fmla="*/ 249 h 1313"/>
                <a:gd name="T50" fmla="*/ 475 w 1146"/>
                <a:gd name="T51" fmla="*/ 205 h 1313"/>
                <a:gd name="T52" fmla="*/ 849 w 1146"/>
                <a:gd name="T53" fmla="*/ 369 h 1313"/>
                <a:gd name="T54" fmla="*/ 545 w 1146"/>
                <a:gd name="T55" fmla="*/ 134 h 1313"/>
                <a:gd name="T56" fmla="*/ 572 w 1146"/>
                <a:gd name="T57" fmla="*/ 94 h 1313"/>
                <a:gd name="T58" fmla="*/ 614 w 1146"/>
                <a:gd name="T59" fmla="*/ 66 h 1313"/>
                <a:gd name="T60" fmla="*/ 610 w 1146"/>
                <a:gd name="T61" fmla="*/ 54 h 1313"/>
                <a:gd name="T62" fmla="*/ 676 w 1146"/>
                <a:gd name="T63" fmla="*/ 52 h 1313"/>
                <a:gd name="T64" fmla="*/ 600 w 1146"/>
                <a:gd name="T65" fmla="*/ 60 h 1313"/>
                <a:gd name="T66" fmla="*/ 750 w 1146"/>
                <a:gd name="T67" fmla="*/ 185 h 1313"/>
                <a:gd name="T68" fmla="*/ 555 w 1146"/>
                <a:gd name="T69" fmla="*/ 115 h 1313"/>
                <a:gd name="T70" fmla="*/ 806 w 1146"/>
                <a:gd name="T71" fmla="*/ 294 h 1313"/>
                <a:gd name="T72" fmla="*/ 705 w 1146"/>
                <a:gd name="T73" fmla="*/ 318 h 1313"/>
                <a:gd name="T74" fmla="*/ 912 w 1146"/>
                <a:gd name="T75" fmla="*/ 500 h 1313"/>
                <a:gd name="T76" fmla="*/ 437 w 1146"/>
                <a:gd name="T77" fmla="*/ 241 h 1313"/>
                <a:gd name="T78" fmla="*/ 390 w 1146"/>
                <a:gd name="T79" fmla="*/ 297 h 1313"/>
                <a:gd name="T80" fmla="*/ 1042 w 1146"/>
                <a:gd name="T81" fmla="*/ 732 h 1313"/>
                <a:gd name="T82" fmla="*/ 1071 w 1146"/>
                <a:gd name="T83" fmla="*/ 785 h 1313"/>
                <a:gd name="T84" fmla="*/ 1078 w 1146"/>
                <a:gd name="T85" fmla="*/ 836 h 1313"/>
                <a:gd name="T86" fmla="*/ 1108 w 1146"/>
                <a:gd name="T87" fmla="*/ 916 h 1313"/>
                <a:gd name="T88" fmla="*/ 258 w 1146"/>
                <a:gd name="T89" fmla="*/ 447 h 1313"/>
                <a:gd name="T90" fmla="*/ 926 w 1146"/>
                <a:gd name="T91" fmla="*/ 916 h 1313"/>
                <a:gd name="T92" fmla="*/ 218 w 1146"/>
                <a:gd name="T93" fmla="*/ 545 h 1313"/>
                <a:gd name="T94" fmla="*/ 906 w 1146"/>
                <a:gd name="T95" fmla="*/ 1018 h 1313"/>
                <a:gd name="T96" fmla="*/ 908 w 1146"/>
                <a:gd name="T97" fmla="*/ 1060 h 1313"/>
                <a:gd name="T98" fmla="*/ 904 w 1146"/>
                <a:gd name="T99" fmla="*/ 1100 h 1313"/>
                <a:gd name="T100" fmla="*/ 92 w 1146"/>
                <a:gd name="T101" fmla="*/ 636 h 1313"/>
                <a:gd name="T102" fmla="*/ 283 w 1146"/>
                <a:gd name="T103" fmla="*/ 803 h 1313"/>
                <a:gd name="T104" fmla="*/ 892 w 1146"/>
                <a:gd name="T105" fmla="*/ 1178 h 1313"/>
                <a:gd name="T106" fmla="*/ 884 w 1146"/>
                <a:gd name="T107" fmla="*/ 1223 h 1313"/>
                <a:gd name="T108" fmla="*/ 884 w 1146"/>
                <a:gd name="T109" fmla="*/ 1231 h 1313"/>
                <a:gd name="T110" fmla="*/ 844 w 1146"/>
                <a:gd name="T111" fmla="*/ 1288 h 1313"/>
                <a:gd name="T112" fmla="*/ 141 w 1146"/>
                <a:gd name="T113" fmla="*/ 900 h 1313"/>
                <a:gd name="T114" fmla="*/ 693 w 1146"/>
                <a:gd name="T115" fmla="*/ 1292 h 1313"/>
                <a:gd name="T116" fmla="*/ 605 w 1146"/>
                <a:gd name="T117" fmla="*/ 1282 h 1313"/>
                <a:gd name="T118" fmla="*/ 450 w 1146"/>
                <a:gd name="T119" fmla="*/ 1272 h 1313"/>
                <a:gd name="T120" fmla="*/ 328 w 1146"/>
                <a:gd name="T121" fmla="*/ 1263 h 1313"/>
                <a:gd name="T122" fmla="*/ 227 w 1146"/>
                <a:gd name="T123" fmla="*/ 1249 h 1313"/>
                <a:gd name="T124" fmla="*/ 169 w 1146"/>
                <a:gd name="T125" fmla="*/ 1245 h 1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46" h="1313">
                  <a:moveTo>
                    <a:pt x="105" y="1239"/>
                  </a:moveTo>
                  <a:cubicBezTo>
                    <a:pt x="103" y="1237"/>
                    <a:pt x="103" y="1237"/>
                    <a:pt x="103" y="1237"/>
                  </a:cubicBezTo>
                  <a:cubicBezTo>
                    <a:pt x="101" y="1241"/>
                    <a:pt x="101" y="1241"/>
                    <a:pt x="101" y="1241"/>
                  </a:cubicBezTo>
                  <a:cubicBezTo>
                    <a:pt x="100" y="1245"/>
                    <a:pt x="100" y="1245"/>
                    <a:pt x="100" y="1245"/>
                  </a:cubicBezTo>
                  <a:cubicBezTo>
                    <a:pt x="137" y="1249"/>
                    <a:pt x="137" y="1249"/>
                    <a:pt x="137" y="1249"/>
                  </a:cubicBezTo>
                  <a:cubicBezTo>
                    <a:pt x="138" y="1249"/>
                    <a:pt x="139" y="1249"/>
                    <a:pt x="140" y="1248"/>
                  </a:cubicBezTo>
                  <a:cubicBezTo>
                    <a:pt x="141" y="1247"/>
                    <a:pt x="141" y="1246"/>
                    <a:pt x="141" y="1245"/>
                  </a:cubicBezTo>
                  <a:cubicBezTo>
                    <a:pt x="141" y="1244"/>
                    <a:pt x="141" y="1243"/>
                    <a:pt x="141" y="1243"/>
                  </a:cubicBezTo>
                  <a:cubicBezTo>
                    <a:pt x="140" y="1242"/>
                    <a:pt x="140" y="1242"/>
                    <a:pt x="140" y="1242"/>
                  </a:cubicBezTo>
                  <a:cubicBezTo>
                    <a:pt x="139" y="1242"/>
                    <a:pt x="139" y="1242"/>
                    <a:pt x="139" y="1242"/>
                  </a:cubicBezTo>
                  <a:cubicBezTo>
                    <a:pt x="139" y="1241"/>
                    <a:pt x="139" y="1241"/>
                    <a:pt x="138" y="1241"/>
                  </a:cubicBezTo>
                  <a:cubicBezTo>
                    <a:pt x="137" y="1240"/>
                    <a:pt x="134" y="1238"/>
                    <a:pt x="130" y="1236"/>
                  </a:cubicBezTo>
                  <a:cubicBezTo>
                    <a:pt x="124" y="1232"/>
                    <a:pt x="117" y="1228"/>
                    <a:pt x="111" y="1224"/>
                  </a:cubicBezTo>
                  <a:cubicBezTo>
                    <a:pt x="108" y="1223"/>
                    <a:pt x="105" y="1221"/>
                    <a:pt x="104" y="1220"/>
                  </a:cubicBezTo>
                  <a:cubicBezTo>
                    <a:pt x="103" y="1219"/>
                    <a:pt x="102" y="1219"/>
                    <a:pt x="102" y="1218"/>
                  </a:cubicBezTo>
                  <a:cubicBezTo>
                    <a:pt x="101" y="1218"/>
                    <a:pt x="101" y="1218"/>
                    <a:pt x="101" y="1218"/>
                  </a:cubicBezTo>
                  <a:cubicBezTo>
                    <a:pt x="101" y="1218"/>
                    <a:pt x="101" y="1218"/>
                    <a:pt x="101" y="1218"/>
                  </a:cubicBezTo>
                  <a:cubicBezTo>
                    <a:pt x="100" y="1220"/>
                    <a:pt x="100" y="1220"/>
                    <a:pt x="100" y="1220"/>
                  </a:cubicBezTo>
                  <a:cubicBezTo>
                    <a:pt x="102" y="1218"/>
                    <a:pt x="102" y="1218"/>
                    <a:pt x="102" y="1218"/>
                  </a:cubicBezTo>
                  <a:cubicBezTo>
                    <a:pt x="101" y="1218"/>
                    <a:pt x="101" y="1218"/>
                    <a:pt x="101" y="1218"/>
                  </a:cubicBezTo>
                  <a:cubicBezTo>
                    <a:pt x="100" y="1220"/>
                    <a:pt x="100" y="1220"/>
                    <a:pt x="100" y="1220"/>
                  </a:cubicBezTo>
                  <a:cubicBezTo>
                    <a:pt x="102" y="1218"/>
                    <a:pt x="102" y="1218"/>
                    <a:pt x="102" y="1218"/>
                  </a:cubicBezTo>
                  <a:cubicBezTo>
                    <a:pt x="99" y="1221"/>
                    <a:pt x="99" y="1221"/>
                    <a:pt x="99" y="1221"/>
                  </a:cubicBezTo>
                  <a:cubicBezTo>
                    <a:pt x="102" y="1219"/>
                    <a:pt x="102" y="1219"/>
                    <a:pt x="102" y="1219"/>
                  </a:cubicBezTo>
                  <a:cubicBezTo>
                    <a:pt x="102" y="1218"/>
                    <a:pt x="102" y="1218"/>
                    <a:pt x="102" y="1218"/>
                  </a:cubicBezTo>
                  <a:cubicBezTo>
                    <a:pt x="99" y="1221"/>
                    <a:pt x="99" y="1221"/>
                    <a:pt x="99" y="1221"/>
                  </a:cubicBezTo>
                  <a:cubicBezTo>
                    <a:pt x="102" y="1219"/>
                    <a:pt x="102" y="1219"/>
                    <a:pt x="102" y="1219"/>
                  </a:cubicBezTo>
                  <a:cubicBezTo>
                    <a:pt x="99" y="1221"/>
                    <a:pt x="99" y="1221"/>
                    <a:pt x="99" y="1221"/>
                  </a:cubicBezTo>
                  <a:cubicBezTo>
                    <a:pt x="102" y="1221"/>
                    <a:pt x="102" y="1221"/>
                    <a:pt x="102" y="1221"/>
                  </a:cubicBezTo>
                  <a:cubicBezTo>
                    <a:pt x="102" y="1220"/>
                    <a:pt x="102" y="1219"/>
                    <a:pt x="102" y="1219"/>
                  </a:cubicBezTo>
                  <a:cubicBezTo>
                    <a:pt x="99" y="1221"/>
                    <a:pt x="99" y="1221"/>
                    <a:pt x="99" y="1221"/>
                  </a:cubicBezTo>
                  <a:cubicBezTo>
                    <a:pt x="102" y="1221"/>
                    <a:pt x="102" y="1221"/>
                    <a:pt x="102" y="1221"/>
                  </a:cubicBezTo>
                  <a:cubicBezTo>
                    <a:pt x="98" y="1221"/>
                    <a:pt x="98" y="1221"/>
                    <a:pt x="98" y="1221"/>
                  </a:cubicBezTo>
                  <a:cubicBezTo>
                    <a:pt x="102" y="1223"/>
                    <a:pt x="102" y="1223"/>
                    <a:pt x="102" y="1223"/>
                  </a:cubicBezTo>
                  <a:cubicBezTo>
                    <a:pt x="102" y="1222"/>
                    <a:pt x="102" y="1221"/>
                    <a:pt x="102" y="1221"/>
                  </a:cubicBezTo>
                  <a:cubicBezTo>
                    <a:pt x="98" y="1221"/>
                    <a:pt x="98" y="1221"/>
                    <a:pt x="98" y="1221"/>
                  </a:cubicBezTo>
                  <a:cubicBezTo>
                    <a:pt x="102" y="1223"/>
                    <a:pt x="102" y="1223"/>
                    <a:pt x="102" y="1223"/>
                  </a:cubicBezTo>
                  <a:cubicBezTo>
                    <a:pt x="98" y="1221"/>
                    <a:pt x="98" y="1221"/>
                    <a:pt x="98" y="1221"/>
                  </a:cubicBezTo>
                  <a:cubicBezTo>
                    <a:pt x="97" y="1225"/>
                    <a:pt x="97" y="1225"/>
                    <a:pt x="97" y="1225"/>
                  </a:cubicBezTo>
                  <a:cubicBezTo>
                    <a:pt x="97" y="1225"/>
                    <a:pt x="114" y="1231"/>
                    <a:pt x="132" y="1238"/>
                  </a:cubicBezTo>
                  <a:cubicBezTo>
                    <a:pt x="141" y="1242"/>
                    <a:pt x="150" y="1245"/>
                    <a:pt x="157" y="1248"/>
                  </a:cubicBezTo>
                  <a:cubicBezTo>
                    <a:pt x="160" y="1249"/>
                    <a:pt x="163" y="1250"/>
                    <a:pt x="165" y="1251"/>
                  </a:cubicBezTo>
                  <a:cubicBezTo>
                    <a:pt x="167" y="1251"/>
                    <a:pt x="168" y="1251"/>
                    <a:pt x="168" y="1252"/>
                  </a:cubicBezTo>
                  <a:cubicBezTo>
                    <a:pt x="169" y="1252"/>
                    <a:pt x="169" y="1252"/>
                    <a:pt x="169" y="1252"/>
                  </a:cubicBezTo>
                  <a:cubicBezTo>
                    <a:pt x="170" y="1252"/>
                    <a:pt x="170" y="1252"/>
                    <a:pt x="171" y="1252"/>
                  </a:cubicBezTo>
                  <a:cubicBezTo>
                    <a:pt x="171" y="1252"/>
                    <a:pt x="171" y="1252"/>
                    <a:pt x="172" y="1252"/>
                  </a:cubicBezTo>
                  <a:cubicBezTo>
                    <a:pt x="172" y="1252"/>
                    <a:pt x="173" y="1252"/>
                    <a:pt x="173" y="1252"/>
                  </a:cubicBezTo>
                  <a:cubicBezTo>
                    <a:pt x="173" y="1251"/>
                    <a:pt x="174" y="1251"/>
                    <a:pt x="174" y="1250"/>
                  </a:cubicBezTo>
                  <a:cubicBezTo>
                    <a:pt x="174" y="1250"/>
                    <a:pt x="174" y="1250"/>
                    <a:pt x="174" y="1250"/>
                  </a:cubicBezTo>
                  <a:cubicBezTo>
                    <a:pt x="175" y="1249"/>
                    <a:pt x="175" y="1249"/>
                    <a:pt x="175" y="1248"/>
                  </a:cubicBezTo>
                  <a:cubicBezTo>
                    <a:pt x="175" y="1247"/>
                    <a:pt x="175" y="1246"/>
                    <a:pt x="174" y="1246"/>
                  </a:cubicBezTo>
                  <a:cubicBezTo>
                    <a:pt x="174" y="1245"/>
                    <a:pt x="174" y="1245"/>
                    <a:pt x="174" y="1245"/>
                  </a:cubicBezTo>
                  <a:cubicBezTo>
                    <a:pt x="173" y="1244"/>
                    <a:pt x="173" y="1244"/>
                    <a:pt x="173" y="1244"/>
                  </a:cubicBezTo>
                  <a:cubicBezTo>
                    <a:pt x="172" y="1244"/>
                    <a:pt x="170" y="1242"/>
                    <a:pt x="168" y="1241"/>
                  </a:cubicBezTo>
                  <a:cubicBezTo>
                    <a:pt x="159" y="1236"/>
                    <a:pt x="144" y="1226"/>
                    <a:pt x="130" y="1218"/>
                  </a:cubicBezTo>
                  <a:cubicBezTo>
                    <a:pt x="123" y="1214"/>
                    <a:pt x="117" y="1210"/>
                    <a:pt x="112" y="1207"/>
                  </a:cubicBezTo>
                  <a:cubicBezTo>
                    <a:pt x="110" y="1205"/>
                    <a:pt x="108" y="1204"/>
                    <a:pt x="107" y="1203"/>
                  </a:cubicBezTo>
                  <a:cubicBezTo>
                    <a:pt x="106" y="1203"/>
                    <a:pt x="105" y="1203"/>
                    <a:pt x="105" y="1202"/>
                  </a:cubicBezTo>
                  <a:cubicBezTo>
                    <a:pt x="105" y="1202"/>
                    <a:pt x="105" y="1202"/>
                    <a:pt x="105" y="1202"/>
                  </a:cubicBezTo>
                  <a:cubicBezTo>
                    <a:pt x="105" y="1202"/>
                    <a:pt x="105" y="1202"/>
                    <a:pt x="105" y="1202"/>
                  </a:cubicBezTo>
                  <a:cubicBezTo>
                    <a:pt x="104" y="1204"/>
                    <a:pt x="104" y="1204"/>
                    <a:pt x="104" y="1204"/>
                  </a:cubicBezTo>
                  <a:cubicBezTo>
                    <a:pt x="105" y="1202"/>
                    <a:pt x="105" y="1202"/>
                    <a:pt x="105" y="1202"/>
                  </a:cubicBezTo>
                  <a:cubicBezTo>
                    <a:pt x="105" y="1202"/>
                    <a:pt x="105" y="1202"/>
                    <a:pt x="105" y="1202"/>
                  </a:cubicBezTo>
                  <a:cubicBezTo>
                    <a:pt x="104" y="1204"/>
                    <a:pt x="104" y="1204"/>
                    <a:pt x="104" y="1204"/>
                  </a:cubicBezTo>
                  <a:cubicBezTo>
                    <a:pt x="105" y="1202"/>
                    <a:pt x="105" y="1202"/>
                    <a:pt x="105" y="1202"/>
                  </a:cubicBezTo>
                  <a:cubicBezTo>
                    <a:pt x="103" y="1205"/>
                    <a:pt x="103" y="1205"/>
                    <a:pt x="103" y="1205"/>
                  </a:cubicBezTo>
                  <a:cubicBezTo>
                    <a:pt x="106" y="1203"/>
                    <a:pt x="106" y="1203"/>
                    <a:pt x="106" y="1203"/>
                  </a:cubicBezTo>
                  <a:cubicBezTo>
                    <a:pt x="105" y="1202"/>
                    <a:pt x="105" y="1202"/>
                    <a:pt x="105" y="1202"/>
                  </a:cubicBezTo>
                  <a:cubicBezTo>
                    <a:pt x="103" y="1205"/>
                    <a:pt x="103" y="1205"/>
                    <a:pt x="103" y="1205"/>
                  </a:cubicBezTo>
                  <a:cubicBezTo>
                    <a:pt x="106" y="1203"/>
                    <a:pt x="106" y="1203"/>
                    <a:pt x="106" y="1203"/>
                  </a:cubicBezTo>
                  <a:cubicBezTo>
                    <a:pt x="102" y="1205"/>
                    <a:pt x="102" y="1205"/>
                    <a:pt x="102" y="1205"/>
                  </a:cubicBezTo>
                  <a:cubicBezTo>
                    <a:pt x="106" y="1204"/>
                    <a:pt x="106" y="1204"/>
                    <a:pt x="106" y="1204"/>
                  </a:cubicBezTo>
                  <a:cubicBezTo>
                    <a:pt x="106" y="1203"/>
                    <a:pt x="106" y="1203"/>
                    <a:pt x="106" y="1203"/>
                  </a:cubicBezTo>
                  <a:cubicBezTo>
                    <a:pt x="102" y="1205"/>
                    <a:pt x="102" y="1205"/>
                    <a:pt x="102" y="1205"/>
                  </a:cubicBezTo>
                  <a:cubicBezTo>
                    <a:pt x="106" y="1204"/>
                    <a:pt x="106" y="1204"/>
                    <a:pt x="106" y="1204"/>
                  </a:cubicBezTo>
                  <a:cubicBezTo>
                    <a:pt x="102" y="1205"/>
                    <a:pt x="102" y="1205"/>
                    <a:pt x="102" y="1205"/>
                  </a:cubicBezTo>
                  <a:cubicBezTo>
                    <a:pt x="106" y="1205"/>
                    <a:pt x="106" y="1205"/>
                    <a:pt x="106" y="1205"/>
                  </a:cubicBezTo>
                  <a:cubicBezTo>
                    <a:pt x="106" y="1204"/>
                    <a:pt x="106" y="1204"/>
                    <a:pt x="106" y="1204"/>
                  </a:cubicBezTo>
                  <a:cubicBezTo>
                    <a:pt x="102" y="1205"/>
                    <a:pt x="102" y="1205"/>
                    <a:pt x="102" y="1205"/>
                  </a:cubicBezTo>
                  <a:cubicBezTo>
                    <a:pt x="106" y="1205"/>
                    <a:pt x="106" y="1205"/>
                    <a:pt x="106" y="1205"/>
                  </a:cubicBezTo>
                  <a:cubicBezTo>
                    <a:pt x="102" y="1205"/>
                    <a:pt x="102" y="1205"/>
                    <a:pt x="102" y="1205"/>
                  </a:cubicBezTo>
                  <a:cubicBezTo>
                    <a:pt x="105" y="1208"/>
                    <a:pt x="105" y="1208"/>
                    <a:pt x="105" y="1208"/>
                  </a:cubicBezTo>
                  <a:cubicBezTo>
                    <a:pt x="106" y="1207"/>
                    <a:pt x="106" y="1206"/>
                    <a:pt x="106" y="1205"/>
                  </a:cubicBezTo>
                  <a:cubicBezTo>
                    <a:pt x="102" y="1205"/>
                    <a:pt x="102" y="1205"/>
                    <a:pt x="102" y="1205"/>
                  </a:cubicBezTo>
                  <a:cubicBezTo>
                    <a:pt x="105" y="1208"/>
                    <a:pt x="105" y="1208"/>
                    <a:pt x="105" y="1208"/>
                  </a:cubicBezTo>
                  <a:cubicBezTo>
                    <a:pt x="106" y="1207"/>
                    <a:pt x="106" y="1207"/>
                    <a:pt x="106" y="1207"/>
                  </a:cubicBezTo>
                  <a:cubicBezTo>
                    <a:pt x="102" y="1205"/>
                    <a:pt x="102" y="1205"/>
                    <a:pt x="102" y="1205"/>
                  </a:cubicBezTo>
                  <a:cubicBezTo>
                    <a:pt x="104" y="1209"/>
                    <a:pt x="104" y="1209"/>
                    <a:pt x="104" y="1209"/>
                  </a:cubicBezTo>
                  <a:cubicBezTo>
                    <a:pt x="104" y="1209"/>
                    <a:pt x="105" y="1208"/>
                    <a:pt x="106" y="1207"/>
                  </a:cubicBezTo>
                  <a:cubicBezTo>
                    <a:pt x="102" y="1205"/>
                    <a:pt x="102" y="1205"/>
                    <a:pt x="102" y="1205"/>
                  </a:cubicBezTo>
                  <a:cubicBezTo>
                    <a:pt x="104" y="1209"/>
                    <a:pt x="104" y="1209"/>
                    <a:pt x="104" y="1209"/>
                  </a:cubicBezTo>
                  <a:cubicBezTo>
                    <a:pt x="102" y="1205"/>
                    <a:pt x="102" y="1205"/>
                    <a:pt x="102" y="1205"/>
                  </a:cubicBezTo>
                  <a:cubicBezTo>
                    <a:pt x="102" y="1209"/>
                    <a:pt x="102" y="1209"/>
                    <a:pt x="102" y="1209"/>
                  </a:cubicBezTo>
                  <a:cubicBezTo>
                    <a:pt x="103" y="1209"/>
                    <a:pt x="103" y="1209"/>
                    <a:pt x="104" y="1209"/>
                  </a:cubicBezTo>
                  <a:cubicBezTo>
                    <a:pt x="102" y="1205"/>
                    <a:pt x="102" y="1205"/>
                    <a:pt x="102" y="1205"/>
                  </a:cubicBezTo>
                  <a:cubicBezTo>
                    <a:pt x="102" y="1209"/>
                    <a:pt x="102" y="1209"/>
                    <a:pt x="102" y="1209"/>
                  </a:cubicBezTo>
                  <a:cubicBezTo>
                    <a:pt x="102" y="1205"/>
                    <a:pt x="102" y="1205"/>
                    <a:pt x="102" y="1205"/>
                  </a:cubicBezTo>
                  <a:cubicBezTo>
                    <a:pt x="102" y="1209"/>
                    <a:pt x="102" y="1209"/>
                    <a:pt x="102" y="1209"/>
                  </a:cubicBezTo>
                  <a:cubicBezTo>
                    <a:pt x="102" y="1209"/>
                    <a:pt x="102" y="1209"/>
                    <a:pt x="102" y="1209"/>
                  </a:cubicBezTo>
                  <a:cubicBezTo>
                    <a:pt x="102" y="1205"/>
                    <a:pt x="102" y="1205"/>
                    <a:pt x="102" y="1205"/>
                  </a:cubicBezTo>
                  <a:cubicBezTo>
                    <a:pt x="102" y="1209"/>
                    <a:pt x="102" y="1209"/>
                    <a:pt x="102" y="1209"/>
                  </a:cubicBezTo>
                  <a:cubicBezTo>
                    <a:pt x="102" y="1207"/>
                    <a:pt x="102" y="1207"/>
                    <a:pt x="102" y="1207"/>
                  </a:cubicBezTo>
                  <a:cubicBezTo>
                    <a:pt x="101" y="1209"/>
                    <a:pt x="101" y="1209"/>
                    <a:pt x="101" y="1209"/>
                  </a:cubicBezTo>
                  <a:cubicBezTo>
                    <a:pt x="102" y="1209"/>
                    <a:pt x="102" y="1209"/>
                    <a:pt x="102" y="1209"/>
                  </a:cubicBezTo>
                  <a:cubicBezTo>
                    <a:pt x="102" y="1207"/>
                    <a:pt x="102" y="1207"/>
                    <a:pt x="102" y="1207"/>
                  </a:cubicBezTo>
                  <a:cubicBezTo>
                    <a:pt x="101" y="1209"/>
                    <a:pt x="101" y="1209"/>
                    <a:pt x="101" y="1209"/>
                  </a:cubicBezTo>
                  <a:cubicBezTo>
                    <a:pt x="101" y="1209"/>
                    <a:pt x="102" y="1209"/>
                    <a:pt x="103" y="1210"/>
                  </a:cubicBezTo>
                  <a:cubicBezTo>
                    <a:pt x="110" y="1213"/>
                    <a:pt x="133" y="1224"/>
                    <a:pt x="155" y="1234"/>
                  </a:cubicBezTo>
                  <a:cubicBezTo>
                    <a:pt x="165" y="1239"/>
                    <a:pt x="176" y="1244"/>
                    <a:pt x="183" y="1248"/>
                  </a:cubicBezTo>
                  <a:cubicBezTo>
                    <a:pt x="191" y="1251"/>
                    <a:pt x="196" y="1254"/>
                    <a:pt x="196" y="1254"/>
                  </a:cubicBezTo>
                  <a:cubicBezTo>
                    <a:pt x="198" y="1255"/>
                    <a:pt x="200" y="1254"/>
                    <a:pt x="201" y="1252"/>
                  </a:cubicBezTo>
                  <a:cubicBezTo>
                    <a:pt x="201" y="1252"/>
                    <a:pt x="201" y="1251"/>
                    <a:pt x="201" y="1250"/>
                  </a:cubicBezTo>
                  <a:cubicBezTo>
                    <a:pt x="201" y="1249"/>
                    <a:pt x="201" y="1249"/>
                    <a:pt x="201" y="1248"/>
                  </a:cubicBezTo>
                  <a:cubicBezTo>
                    <a:pt x="201" y="1248"/>
                    <a:pt x="200" y="1247"/>
                    <a:pt x="200" y="1247"/>
                  </a:cubicBezTo>
                  <a:cubicBezTo>
                    <a:pt x="200" y="1247"/>
                    <a:pt x="200" y="1246"/>
                    <a:pt x="199" y="1246"/>
                  </a:cubicBezTo>
                  <a:cubicBezTo>
                    <a:pt x="198" y="1245"/>
                    <a:pt x="195" y="1243"/>
                    <a:pt x="192" y="1241"/>
                  </a:cubicBezTo>
                  <a:cubicBezTo>
                    <a:pt x="181" y="1234"/>
                    <a:pt x="159" y="1220"/>
                    <a:pt x="140" y="1209"/>
                  </a:cubicBezTo>
                  <a:cubicBezTo>
                    <a:pt x="121" y="1197"/>
                    <a:pt x="104" y="1187"/>
                    <a:pt x="104" y="1187"/>
                  </a:cubicBezTo>
                  <a:cubicBezTo>
                    <a:pt x="102" y="1191"/>
                    <a:pt x="102" y="1191"/>
                    <a:pt x="102" y="1191"/>
                  </a:cubicBezTo>
                  <a:cubicBezTo>
                    <a:pt x="106" y="1193"/>
                    <a:pt x="106" y="1193"/>
                    <a:pt x="106" y="1193"/>
                  </a:cubicBezTo>
                  <a:cubicBezTo>
                    <a:pt x="102" y="1191"/>
                    <a:pt x="102" y="1191"/>
                    <a:pt x="102" y="1191"/>
                  </a:cubicBezTo>
                  <a:cubicBezTo>
                    <a:pt x="104" y="1194"/>
                    <a:pt x="104" y="1194"/>
                    <a:pt x="104" y="1194"/>
                  </a:cubicBezTo>
                  <a:cubicBezTo>
                    <a:pt x="104" y="1194"/>
                    <a:pt x="105" y="1194"/>
                    <a:pt x="106" y="1193"/>
                  </a:cubicBezTo>
                  <a:cubicBezTo>
                    <a:pt x="102" y="1191"/>
                    <a:pt x="102" y="1191"/>
                    <a:pt x="102" y="1191"/>
                  </a:cubicBezTo>
                  <a:cubicBezTo>
                    <a:pt x="104" y="1194"/>
                    <a:pt x="104" y="1194"/>
                    <a:pt x="104" y="1194"/>
                  </a:cubicBezTo>
                  <a:cubicBezTo>
                    <a:pt x="102" y="1191"/>
                    <a:pt x="102" y="1191"/>
                    <a:pt x="102" y="1191"/>
                  </a:cubicBezTo>
                  <a:cubicBezTo>
                    <a:pt x="102" y="1195"/>
                    <a:pt x="102" y="1195"/>
                    <a:pt x="102" y="1195"/>
                  </a:cubicBezTo>
                  <a:cubicBezTo>
                    <a:pt x="103" y="1195"/>
                    <a:pt x="103" y="1195"/>
                    <a:pt x="104" y="1194"/>
                  </a:cubicBezTo>
                  <a:cubicBezTo>
                    <a:pt x="102" y="1191"/>
                    <a:pt x="102" y="1191"/>
                    <a:pt x="102" y="1191"/>
                  </a:cubicBezTo>
                  <a:cubicBezTo>
                    <a:pt x="102" y="1195"/>
                    <a:pt x="102" y="1195"/>
                    <a:pt x="102" y="1195"/>
                  </a:cubicBezTo>
                  <a:cubicBezTo>
                    <a:pt x="102" y="1191"/>
                    <a:pt x="102" y="1191"/>
                    <a:pt x="102" y="1191"/>
                  </a:cubicBezTo>
                  <a:cubicBezTo>
                    <a:pt x="101" y="1195"/>
                    <a:pt x="101" y="1195"/>
                    <a:pt x="101" y="1195"/>
                  </a:cubicBezTo>
                  <a:cubicBezTo>
                    <a:pt x="102" y="1195"/>
                    <a:pt x="102" y="1195"/>
                    <a:pt x="102" y="1195"/>
                  </a:cubicBezTo>
                  <a:cubicBezTo>
                    <a:pt x="102" y="1191"/>
                    <a:pt x="102" y="1191"/>
                    <a:pt x="102" y="1191"/>
                  </a:cubicBezTo>
                  <a:cubicBezTo>
                    <a:pt x="101" y="1195"/>
                    <a:pt x="101" y="1195"/>
                    <a:pt x="101" y="1195"/>
                  </a:cubicBezTo>
                  <a:cubicBezTo>
                    <a:pt x="102" y="1192"/>
                    <a:pt x="102" y="1192"/>
                    <a:pt x="102" y="1192"/>
                  </a:cubicBezTo>
                  <a:cubicBezTo>
                    <a:pt x="101" y="1194"/>
                    <a:pt x="101" y="1194"/>
                    <a:pt x="101" y="1194"/>
                  </a:cubicBezTo>
                  <a:cubicBezTo>
                    <a:pt x="101" y="1195"/>
                    <a:pt x="101" y="1195"/>
                    <a:pt x="101" y="1195"/>
                  </a:cubicBezTo>
                  <a:cubicBezTo>
                    <a:pt x="102" y="1192"/>
                    <a:pt x="102" y="1192"/>
                    <a:pt x="102" y="1192"/>
                  </a:cubicBezTo>
                  <a:cubicBezTo>
                    <a:pt x="101" y="1194"/>
                    <a:pt x="101" y="1194"/>
                    <a:pt x="101" y="1194"/>
                  </a:cubicBezTo>
                  <a:cubicBezTo>
                    <a:pt x="101" y="1194"/>
                    <a:pt x="101" y="1194"/>
                    <a:pt x="101" y="1194"/>
                  </a:cubicBezTo>
                  <a:cubicBezTo>
                    <a:pt x="101" y="1194"/>
                    <a:pt x="101" y="1194"/>
                    <a:pt x="101" y="1194"/>
                  </a:cubicBezTo>
                  <a:cubicBezTo>
                    <a:pt x="101" y="1194"/>
                    <a:pt x="101" y="1194"/>
                    <a:pt x="101" y="1194"/>
                  </a:cubicBezTo>
                  <a:cubicBezTo>
                    <a:pt x="101" y="1194"/>
                    <a:pt x="101" y="1194"/>
                    <a:pt x="101" y="1194"/>
                  </a:cubicBezTo>
                  <a:cubicBezTo>
                    <a:pt x="101" y="1194"/>
                    <a:pt x="101" y="1194"/>
                    <a:pt x="101" y="1194"/>
                  </a:cubicBezTo>
                  <a:cubicBezTo>
                    <a:pt x="101" y="1195"/>
                    <a:pt x="102" y="1195"/>
                    <a:pt x="103" y="1195"/>
                  </a:cubicBezTo>
                  <a:cubicBezTo>
                    <a:pt x="112" y="1200"/>
                    <a:pt x="141" y="1214"/>
                    <a:pt x="169" y="1228"/>
                  </a:cubicBezTo>
                  <a:cubicBezTo>
                    <a:pt x="183" y="1235"/>
                    <a:pt x="196" y="1242"/>
                    <a:pt x="207" y="1246"/>
                  </a:cubicBezTo>
                  <a:cubicBezTo>
                    <a:pt x="212" y="1249"/>
                    <a:pt x="216" y="1251"/>
                    <a:pt x="220" y="1252"/>
                  </a:cubicBezTo>
                  <a:cubicBezTo>
                    <a:pt x="221" y="1253"/>
                    <a:pt x="223" y="1254"/>
                    <a:pt x="224" y="1254"/>
                  </a:cubicBezTo>
                  <a:cubicBezTo>
                    <a:pt x="224" y="1254"/>
                    <a:pt x="225" y="1254"/>
                    <a:pt x="225" y="1255"/>
                  </a:cubicBezTo>
                  <a:cubicBezTo>
                    <a:pt x="226" y="1255"/>
                    <a:pt x="226" y="1255"/>
                    <a:pt x="227" y="1255"/>
                  </a:cubicBezTo>
                  <a:cubicBezTo>
                    <a:pt x="228" y="1255"/>
                    <a:pt x="228" y="1255"/>
                    <a:pt x="229" y="1255"/>
                  </a:cubicBezTo>
                  <a:cubicBezTo>
                    <a:pt x="229" y="1255"/>
                    <a:pt x="230" y="1254"/>
                    <a:pt x="231" y="1253"/>
                  </a:cubicBezTo>
                  <a:cubicBezTo>
                    <a:pt x="231" y="1252"/>
                    <a:pt x="232" y="1251"/>
                    <a:pt x="231" y="1250"/>
                  </a:cubicBezTo>
                  <a:cubicBezTo>
                    <a:pt x="231" y="1249"/>
                    <a:pt x="230" y="1248"/>
                    <a:pt x="230" y="1247"/>
                  </a:cubicBezTo>
                  <a:cubicBezTo>
                    <a:pt x="229" y="1247"/>
                    <a:pt x="228" y="1246"/>
                    <a:pt x="224" y="1244"/>
                  </a:cubicBezTo>
                  <a:cubicBezTo>
                    <a:pt x="213" y="1238"/>
                    <a:pt x="185" y="1221"/>
                    <a:pt x="159" y="1206"/>
                  </a:cubicBezTo>
                  <a:cubicBezTo>
                    <a:pt x="147" y="1198"/>
                    <a:pt x="135" y="1190"/>
                    <a:pt x="126" y="1185"/>
                  </a:cubicBezTo>
                  <a:cubicBezTo>
                    <a:pt x="121" y="1182"/>
                    <a:pt x="118" y="1179"/>
                    <a:pt x="115" y="1178"/>
                  </a:cubicBezTo>
                  <a:cubicBezTo>
                    <a:pt x="114" y="1177"/>
                    <a:pt x="113" y="1176"/>
                    <a:pt x="113" y="1175"/>
                  </a:cubicBezTo>
                  <a:cubicBezTo>
                    <a:pt x="113" y="1175"/>
                    <a:pt x="113" y="1175"/>
                    <a:pt x="113" y="1175"/>
                  </a:cubicBezTo>
                  <a:cubicBezTo>
                    <a:pt x="113" y="1175"/>
                    <a:pt x="113" y="1175"/>
                    <a:pt x="113" y="1175"/>
                  </a:cubicBezTo>
                  <a:cubicBezTo>
                    <a:pt x="111" y="1176"/>
                    <a:pt x="111" y="1176"/>
                    <a:pt x="111" y="1176"/>
                  </a:cubicBezTo>
                  <a:cubicBezTo>
                    <a:pt x="113" y="1175"/>
                    <a:pt x="113" y="1175"/>
                    <a:pt x="113" y="1175"/>
                  </a:cubicBezTo>
                  <a:cubicBezTo>
                    <a:pt x="113" y="1175"/>
                    <a:pt x="113" y="1175"/>
                    <a:pt x="113" y="1175"/>
                  </a:cubicBezTo>
                  <a:cubicBezTo>
                    <a:pt x="111" y="1176"/>
                    <a:pt x="111" y="1176"/>
                    <a:pt x="111" y="1176"/>
                  </a:cubicBezTo>
                  <a:cubicBezTo>
                    <a:pt x="113" y="1175"/>
                    <a:pt x="113" y="1175"/>
                    <a:pt x="113" y="1175"/>
                  </a:cubicBezTo>
                  <a:cubicBezTo>
                    <a:pt x="110" y="1177"/>
                    <a:pt x="110" y="1177"/>
                    <a:pt x="110" y="1177"/>
                  </a:cubicBezTo>
                  <a:cubicBezTo>
                    <a:pt x="113" y="1177"/>
                    <a:pt x="113" y="1177"/>
                    <a:pt x="113" y="1177"/>
                  </a:cubicBezTo>
                  <a:cubicBezTo>
                    <a:pt x="113" y="1176"/>
                    <a:pt x="113" y="1176"/>
                    <a:pt x="113" y="1175"/>
                  </a:cubicBezTo>
                  <a:cubicBezTo>
                    <a:pt x="110" y="1177"/>
                    <a:pt x="110" y="1177"/>
                    <a:pt x="110" y="1177"/>
                  </a:cubicBezTo>
                  <a:cubicBezTo>
                    <a:pt x="113" y="1177"/>
                    <a:pt x="113" y="1177"/>
                    <a:pt x="113" y="1177"/>
                  </a:cubicBezTo>
                  <a:cubicBezTo>
                    <a:pt x="109" y="1177"/>
                    <a:pt x="109" y="1177"/>
                    <a:pt x="109" y="1177"/>
                  </a:cubicBezTo>
                  <a:cubicBezTo>
                    <a:pt x="113" y="1179"/>
                    <a:pt x="113" y="1179"/>
                    <a:pt x="113" y="1179"/>
                  </a:cubicBezTo>
                  <a:cubicBezTo>
                    <a:pt x="113" y="1178"/>
                    <a:pt x="113" y="1178"/>
                    <a:pt x="113" y="1177"/>
                  </a:cubicBezTo>
                  <a:cubicBezTo>
                    <a:pt x="109" y="1177"/>
                    <a:pt x="109" y="1177"/>
                    <a:pt x="109" y="1177"/>
                  </a:cubicBezTo>
                  <a:cubicBezTo>
                    <a:pt x="113" y="1179"/>
                    <a:pt x="113" y="1179"/>
                    <a:pt x="113" y="1179"/>
                  </a:cubicBezTo>
                  <a:cubicBezTo>
                    <a:pt x="113" y="1179"/>
                    <a:pt x="113" y="1179"/>
                    <a:pt x="113" y="1179"/>
                  </a:cubicBezTo>
                  <a:cubicBezTo>
                    <a:pt x="109" y="1177"/>
                    <a:pt x="109" y="1177"/>
                    <a:pt x="109" y="1177"/>
                  </a:cubicBezTo>
                  <a:cubicBezTo>
                    <a:pt x="111" y="1181"/>
                    <a:pt x="111" y="1181"/>
                    <a:pt x="111" y="1181"/>
                  </a:cubicBezTo>
                  <a:cubicBezTo>
                    <a:pt x="111" y="1180"/>
                    <a:pt x="112" y="1180"/>
                    <a:pt x="113" y="1179"/>
                  </a:cubicBezTo>
                  <a:cubicBezTo>
                    <a:pt x="109" y="1177"/>
                    <a:pt x="109" y="1177"/>
                    <a:pt x="109" y="1177"/>
                  </a:cubicBezTo>
                  <a:cubicBezTo>
                    <a:pt x="111" y="1181"/>
                    <a:pt x="111" y="1181"/>
                    <a:pt x="111" y="1181"/>
                  </a:cubicBezTo>
                  <a:cubicBezTo>
                    <a:pt x="110" y="1178"/>
                    <a:pt x="110" y="1178"/>
                    <a:pt x="110" y="1178"/>
                  </a:cubicBezTo>
                  <a:cubicBezTo>
                    <a:pt x="110" y="1181"/>
                    <a:pt x="110" y="1181"/>
                    <a:pt x="110" y="1181"/>
                  </a:cubicBezTo>
                  <a:cubicBezTo>
                    <a:pt x="110" y="1181"/>
                    <a:pt x="110" y="1181"/>
                    <a:pt x="111" y="1181"/>
                  </a:cubicBezTo>
                  <a:cubicBezTo>
                    <a:pt x="110" y="1178"/>
                    <a:pt x="110" y="1178"/>
                    <a:pt x="110" y="1178"/>
                  </a:cubicBezTo>
                  <a:cubicBezTo>
                    <a:pt x="110" y="1181"/>
                    <a:pt x="110" y="1181"/>
                    <a:pt x="110" y="1181"/>
                  </a:cubicBezTo>
                  <a:cubicBezTo>
                    <a:pt x="110" y="1179"/>
                    <a:pt x="110" y="1179"/>
                    <a:pt x="110" y="1179"/>
                  </a:cubicBezTo>
                  <a:cubicBezTo>
                    <a:pt x="109" y="1181"/>
                    <a:pt x="109" y="1181"/>
                    <a:pt x="109" y="1181"/>
                  </a:cubicBezTo>
                  <a:cubicBezTo>
                    <a:pt x="110" y="1181"/>
                    <a:pt x="110" y="1181"/>
                    <a:pt x="110" y="1181"/>
                  </a:cubicBezTo>
                  <a:cubicBezTo>
                    <a:pt x="110" y="1179"/>
                    <a:pt x="110" y="1179"/>
                    <a:pt x="110" y="1179"/>
                  </a:cubicBezTo>
                  <a:cubicBezTo>
                    <a:pt x="109" y="1181"/>
                    <a:pt x="109" y="1181"/>
                    <a:pt x="109" y="1181"/>
                  </a:cubicBezTo>
                  <a:cubicBezTo>
                    <a:pt x="110" y="1181"/>
                    <a:pt x="110" y="1181"/>
                    <a:pt x="110" y="1181"/>
                  </a:cubicBezTo>
                  <a:cubicBezTo>
                    <a:pt x="110" y="1181"/>
                    <a:pt x="111" y="1181"/>
                    <a:pt x="113" y="1182"/>
                  </a:cubicBezTo>
                  <a:cubicBezTo>
                    <a:pt x="119" y="1184"/>
                    <a:pt x="131" y="1190"/>
                    <a:pt x="146" y="1198"/>
                  </a:cubicBezTo>
                  <a:cubicBezTo>
                    <a:pt x="169" y="1209"/>
                    <a:pt x="197" y="1224"/>
                    <a:pt x="220" y="1236"/>
                  </a:cubicBezTo>
                  <a:cubicBezTo>
                    <a:pt x="231" y="1243"/>
                    <a:pt x="241" y="1248"/>
                    <a:pt x="248" y="1252"/>
                  </a:cubicBezTo>
                  <a:cubicBezTo>
                    <a:pt x="255" y="1256"/>
                    <a:pt x="259" y="1258"/>
                    <a:pt x="259" y="1258"/>
                  </a:cubicBezTo>
                  <a:cubicBezTo>
                    <a:pt x="261" y="1259"/>
                    <a:pt x="263" y="1258"/>
                    <a:pt x="264" y="1257"/>
                  </a:cubicBezTo>
                  <a:cubicBezTo>
                    <a:pt x="265" y="1256"/>
                    <a:pt x="265" y="1255"/>
                    <a:pt x="265" y="1254"/>
                  </a:cubicBezTo>
                  <a:cubicBezTo>
                    <a:pt x="265" y="1254"/>
                    <a:pt x="265" y="1253"/>
                    <a:pt x="265" y="1253"/>
                  </a:cubicBezTo>
                  <a:cubicBezTo>
                    <a:pt x="264" y="1252"/>
                    <a:pt x="264" y="1252"/>
                    <a:pt x="264" y="1251"/>
                  </a:cubicBezTo>
                  <a:cubicBezTo>
                    <a:pt x="263" y="1251"/>
                    <a:pt x="263" y="1250"/>
                    <a:pt x="262" y="1250"/>
                  </a:cubicBezTo>
                  <a:cubicBezTo>
                    <a:pt x="260" y="1248"/>
                    <a:pt x="256" y="1246"/>
                    <a:pt x="251" y="1242"/>
                  </a:cubicBezTo>
                  <a:cubicBezTo>
                    <a:pt x="233" y="1230"/>
                    <a:pt x="197" y="1209"/>
                    <a:pt x="166" y="1190"/>
                  </a:cubicBezTo>
                  <a:cubicBezTo>
                    <a:pt x="151" y="1181"/>
                    <a:pt x="137" y="1172"/>
                    <a:pt x="126" y="1166"/>
                  </a:cubicBezTo>
                  <a:cubicBezTo>
                    <a:pt x="121" y="1163"/>
                    <a:pt x="117" y="1160"/>
                    <a:pt x="114" y="1158"/>
                  </a:cubicBezTo>
                  <a:cubicBezTo>
                    <a:pt x="112" y="1157"/>
                    <a:pt x="111" y="1156"/>
                    <a:pt x="111" y="1156"/>
                  </a:cubicBezTo>
                  <a:cubicBezTo>
                    <a:pt x="110" y="1155"/>
                    <a:pt x="110" y="1155"/>
                    <a:pt x="110" y="1155"/>
                  </a:cubicBezTo>
                  <a:cubicBezTo>
                    <a:pt x="110" y="1155"/>
                    <a:pt x="110" y="1155"/>
                    <a:pt x="110" y="1155"/>
                  </a:cubicBezTo>
                  <a:cubicBezTo>
                    <a:pt x="110" y="1155"/>
                    <a:pt x="110" y="1155"/>
                    <a:pt x="110" y="1155"/>
                  </a:cubicBezTo>
                  <a:cubicBezTo>
                    <a:pt x="110" y="1155"/>
                    <a:pt x="110" y="1155"/>
                    <a:pt x="110" y="1155"/>
                  </a:cubicBezTo>
                  <a:cubicBezTo>
                    <a:pt x="110" y="1155"/>
                    <a:pt x="110" y="1155"/>
                    <a:pt x="110" y="1155"/>
                  </a:cubicBezTo>
                  <a:cubicBezTo>
                    <a:pt x="110" y="1155"/>
                    <a:pt x="110" y="1155"/>
                    <a:pt x="110" y="1155"/>
                  </a:cubicBezTo>
                  <a:cubicBezTo>
                    <a:pt x="108" y="1158"/>
                    <a:pt x="108" y="1158"/>
                    <a:pt x="108" y="1158"/>
                  </a:cubicBezTo>
                  <a:cubicBezTo>
                    <a:pt x="110" y="1156"/>
                    <a:pt x="110" y="1156"/>
                    <a:pt x="110" y="1156"/>
                  </a:cubicBezTo>
                  <a:cubicBezTo>
                    <a:pt x="110" y="1155"/>
                    <a:pt x="110" y="1155"/>
                    <a:pt x="110" y="1155"/>
                  </a:cubicBezTo>
                  <a:cubicBezTo>
                    <a:pt x="108" y="1158"/>
                    <a:pt x="108" y="1158"/>
                    <a:pt x="108" y="1158"/>
                  </a:cubicBezTo>
                  <a:cubicBezTo>
                    <a:pt x="110" y="1156"/>
                    <a:pt x="110" y="1156"/>
                    <a:pt x="110" y="1156"/>
                  </a:cubicBezTo>
                  <a:cubicBezTo>
                    <a:pt x="107" y="1158"/>
                    <a:pt x="107" y="1158"/>
                    <a:pt x="107" y="1158"/>
                  </a:cubicBezTo>
                  <a:cubicBezTo>
                    <a:pt x="111" y="1156"/>
                    <a:pt x="111" y="1156"/>
                    <a:pt x="111" y="1156"/>
                  </a:cubicBezTo>
                  <a:cubicBezTo>
                    <a:pt x="110" y="1156"/>
                    <a:pt x="110" y="1156"/>
                    <a:pt x="110" y="1156"/>
                  </a:cubicBezTo>
                  <a:cubicBezTo>
                    <a:pt x="107" y="1158"/>
                    <a:pt x="107" y="1158"/>
                    <a:pt x="107" y="1158"/>
                  </a:cubicBezTo>
                  <a:cubicBezTo>
                    <a:pt x="111" y="1156"/>
                    <a:pt x="111" y="1156"/>
                    <a:pt x="111" y="1156"/>
                  </a:cubicBezTo>
                  <a:cubicBezTo>
                    <a:pt x="107" y="1158"/>
                    <a:pt x="107" y="1158"/>
                    <a:pt x="107" y="1158"/>
                  </a:cubicBezTo>
                  <a:cubicBezTo>
                    <a:pt x="111" y="1158"/>
                    <a:pt x="111" y="1158"/>
                    <a:pt x="111" y="1158"/>
                  </a:cubicBezTo>
                  <a:cubicBezTo>
                    <a:pt x="111" y="1157"/>
                    <a:pt x="111" y="1157"/>
                    <a:pt x="111" y="1156"/>
                  </a:cubicBezTo>
                  <a:cubicBezTo>
                    <a:pt x="107" y="1158"/>
                    <a:pt x="107" y="1158"/>
                    <a:pt x="107" y="1158"/>
                  </a:cubicBezTo>
                  <a:cubicBezTo>
                    <a:pt x="111" y="1158"/>
                    <a:pt x="111" y="1158"/>
                    <a:pt x="111" y="1158"/>
                  </a:cubicBezTo>
                  <a:cubicBezTo>
                    <a:pt x="107" y="1158"/>
                    <a:pt x="107" y="1158"/>
                    <a:pt x="107" y="1158"/>
                  </a:cubicBezTo>
                  <a:cubicBezTo>
                    <a:pt x="110" y="1161"/>
                    <a:pt x="110" y="1161"/>
                    <a:pt x="110" y="1161"/>
                  </a:cubicBezTo>
                  <a:cubicBezTo>
                    <a:pt x="111" y="1160"/>
                    <a:pt x="111" y="1159"/>
                    <a:pt x="111" y="1158"/>
                  </a:cubicBezTo>
                  <a:cubicBezTo>
                    <a:pt x="107" y="1158"/>
                    <a:pt x="107" y="1158"/>
                    <a:pt x="107" y="1158"/>
                  </a:cubicBezTo>
                  <a:cubicBezTo>
                    <a:pt x="110" y="1161"/>
                    <a:pt x="110" y="1161"/>
                    <a:pt x="110" y="1161"/>
                  </a:cubicBezTo>
                  <a:cubicBezTo>
                    <a:pt x="107" y="1158"/>
                    <a:pt x="107" y="1158"/>
                    <a:pt x="107" y="1158"/>
                  </a:cubicBezTo>
                  <a:cubicBezTo>
                    <a:pt x="105" y="1162"/>
                    <a:pt x="105" y="1162"/>
                    <a:pt x="105" y="1162"/>
                  </a:cubicBezTo>
                  <a:cubicBezTo>
                    <a:pt x="294" y="1262"/>
                    <a:pt x="294" y="1262"/>
                    <a:pt x="294" y="1262"/>
                  </a:cubicBezTo>
                  <a:cubicBezTo>
                    <a:pt x="296" y="1263"/>
                    <a:pt x="298" y="1262"/>
                    <a:pt x="299" y="1260"/>
                  </a:cubicBezTo>
                  <a:cubicBezTo>
                    <a:pt x="300" y="1258"/>
                    <a:pt x="300" y="1256"/>
                    <a:pt x="298" y="1255"/>
                  </a:cubicBezTo>
                  <a:cubicBezTo>
                    <a:pt x="298" y="1255"/>
                    <a:pt x="295" y="1253"/>
                    <a:pt x="290" y="1250"/>
                  </a:cubicBezTo>
                  <a:cubicBezTo>
                    <a:pt x="272" y="1240"/>
                    <a:pt x="228" y="1214"/>
                    <a:pt x="189" y="1190"/>
                  </a:cubicBezTo>
                  <a:cubicBezTo>
                    <a:pt x="169" y="1178"/>
                    <a:pt x="150" y="1166"/>
                    <a:pt x="137" y="1157"/>
                  </a:cubicBezTo>
                  <a:cubicBezTo>
                    <a:pt x="130" y="1153"/>
                    <a:pt x="124" y="1149"/>
                    <a:pt x="120" y="1146"/>
                  </a:cubicBezTo>
                  <a:cubicBezTo>
                    <a:pt x="118" y="1145"/>
                    <a:pt x="117" y="1144"/>
                    <a:pt x="116" y="1143"/>
                  </a:cubicBezTo>
                  <a:cubicBezTo>
                    <a:pt x="116" y="1142"/>
                    <a:pt x="116" y="1142"/>
                    <a:pt x="115" y="1142"/>
                  </a:cubicBezTo>
                  <a:cubicBezTo>
                    <a:pt x="115" y="1142"/>
                    <a:pt x="115" y="1142"/>
                    <a:pt x="115" y="1142"/>
                  </a:cubicBezTo>
                  <a:cubicBezTo>
                    <a:pt x="113" y="1143"/>
                    <a:pt x="113" y="1143"/>
                    <a:pt x="113" y="1143"/>
                  </a:cubicBezTo>
                  <a:cubicBezTo>
                    <a:pt x="116" y="1143"/>
                    <a:pt x="116" y="1143"/>
                    <a:pt x="116" y="1143"/>
                  </a:cubicBezTo>
                  <a:cubicBezTo>
                    <a:pt x="116" y="1142"/>
                    <a:pt x="115" y="1142"/>
                    <a:pt x="115" y="1142"/>
                  </a:cubicBezTo>
                  <a:cubicBezTo>
                    <a:pt x="113" y="1143"/>
                    <a:pt x="113" y="1143"/>
                    <a:pt x="113" y="1143"/>
                  </a:cubicBezTo>
                  <a:cubicBezTo>
                    <a:pt x="116" y="1143"/>
                    <a:pt x="116" y="1143"/>
                    <a:pt x="116" y="1143"/>
                  </a:cubicBezTo>
                  <a:cubicBezTo>
                    <a:pt x="112" y="1143"/>
                    <a:pt x="112" y="1143"/>
                    <a:pt x="112" y="1143"/>
                  </a:cubicBezTo>
                  <a:cubicBezTo>
                    <a:pt x="115" y="1145"/>
                    <a:pt x="115" y="1145"/>
                    <a:pt x="115" y="1145"/>
                  </a:cubicBezTo>
                  <a:cubicBezTo>
                    <a:pt x="116" y="1145"/>
                    <a:pt x="116" y="1144"/>
                    <a:pt x="116" y="1143"/>
                  </a:cubicBezTo>
                  <a:cubicBezTo>
                    <a:pt x="112" y="1143"/>
                    <a:pt x="112" y="1143"/>
                    <a:pt x="112" y="1143"/>
                  </a:cubicBezTo>
                  <a:cubicBezTo>
                    <a:pt x="115" y="1145"/>
                    <a:pt x="115" y="1145"/>
                    <a:pt x="115" y="1145"/>
                  </a:cubicBezTo>
                  <a:cubicBezTo>
                    <a:pt x="115" y="1145"/>
                    <a:pt x="115" y="1145"/>
                    <a:pt x="115" y="1145"/>
                  </a:cubicBezTo>
                  <a:cubicBezTo>
                    <a:pt x="112" y="1143"/>
                    <a:pt x="112" y="1143"/>
                    <a:pt x="112" y="1143"/>
                  </a:cubicBezTo>
                  <a:cubicBezTo>
                    <a:pt x="113" y="1147"/>
                    <a:pt x="113" y="1147"/>
                    <a:pt x="113" y="1147"/>
                  </a:cubicBezTo>
                  <a:cubicBezTo>
                    <a:pt x="114" y="1147"/>
                    <a:pt x="115" y="1146"/>
                    <a:pt x="115" y="1145"/>
                  </a:cubicBezTo>
                  <a:cubicBezTo>
                    <a:pt x="112" y="1143"/>
                    <a:pt x="112" y="1143"/>
                    <a:pt x="112" y="1143"/>
                  </a:cubicBezTo>
                  <a:cubicBezTo>
                    <a:pt x="113" y="1147"/>
                    <a:pt x="113" y="1147"/>
                    <a:pt x="113" y="1147"/>
                  </a:cubicBezTo>
                  <a:cubicBezTo>
                    <a:pt x="112" y="1144"/>
                    <a:pt x="112" y="1144"/>
                    <a:pt x="112" y="1144"/>
                  </a:cubicBezTo>
                  <a:cubicBezTo>
                    <a:pt x="112" y="1147"/>
                    <a:pt x="112" y="1147"/>
                    <a:pt x="112" y="1147"/>
                  </a:cubicBezTo>
                  <a:cubicBezTo>
                    <a:pt x="113" y="1147"/>
                    <a:pt x="113" y="1147"/>
                    <a:pt x="113" y="1147"/>
                  </a:cubicBezTo>
                  <a:cubicBezTo>
                    <a:pt x="112" y="1144"/>
                    <a:pt x="112" y="1144"/>
                    <a:pt x="112" y="1144"/>
                  </a:cubicBezTo>
                  <a:cubicBezTo>
                    <a:pt x="112" y="1147"/>
                    <a:pt x="112" y="1147"/>
                    <a:pt x="112" y="1147"/>
                  </a:cubicBezTo>
                  <a:cubicBezTo>
                    <a:pt x="112" y="1146"/>
                    <a:pt x="112" y="1146"/>
                    <a:pt x="112" y="1146"/>
                  </a:cubicBezTo>
                  <a:cubicBezTo>
                    <a:pt x="112" y="1147"/>
                    <a:pt x="112" y="1147"/>
                    <a:pt x="112" y="1147"/>
                  </a:cubicBezTo>
                  <a:cubicBezTo>
                    <a:pt x="112" y="1147"/>
                    <a:pt x="112" y="1147"/>
                    <a:pt x="112" y="1147"/>
                  </a:cubicBezTo>
                  <a:cubicBezTo>
                    <a:pt x="112" y="1146"/>
                    <a:pt x="112" y="1146"/>
                    <a:pt x="112" y="1146"/>
                  </a:cubicBezTo>
                  <a:cubicBezTo>
                    <a:pt x="112" y="1147"/>
                    <a:pt x="112" y="1147"/>
                    <a:pt x="112" y="1147"/>
                  </a:cubicBezTo>
                  <a:cubicBezTo>
                    <a:pt x="112" y="1147"/>
                    <a:pt x="113" y="1147"/>
                    <a:pt x="113" y="1147"/>
                  </a:cubicBezTo>
                  <a:cubicBezTo>
                    <a:pt x="116" y="1148"/>
                    <a:pt x="122" y="1151"/>
                    <a:pt x="130" y="1155"/>
                  </a:cubicBezTo>
                  <a:cubicBezTo>
                    <a:pt x="157" y="1168"/>
                    <a:pt x="207" y="1196"/>
                    <a:pt x="251" y="1220"/>
                  </a:cubicBezTo>
                  <a:cubicBezTo>
                    <a:pt x="272" y="1232"/>
                    <a:pt x="292" y="1243"/>
                    <a:pt x="307" y="1252"/>
                  </a:cubicBezTo>
                  <a:cubicBezTo>
                    <a:pt x="314" y="1256"/>
                    <a:pt x="320" y="1259"/>
                    <a:pt x="324" y="1261"/>
                  </a:cubicBezTo>
                  <a:cubicBezTo>
                    <a:pt x="329" y="1264"/>
                    <a:pt x="331" y="1265"/>
                    <a:pt x="331" y="1265"/>
                  </a:cubicBezTo>
                  <a:cubicBezTo>
                    <a:pt x="333" y="1266"/>
                    <a:pt x="335" y="1266"/>
                    <a:pt x="336" y="1264"/>
                  </a:cubicBezTo>
                  <a:cubicBezTo>
                    <a:pt x="337" y="1263"/>
                    <a:pt x="337" y="1262"/>
                    <a:pt x="337" y="1262"/>
                  </a:cubicBezTo>
                  <a:cubicBezTo>
                    <a:pt x="337" y="1261"/>
                    <a:pt x="337" y="1260"/>
                    <a:pt x="336" y="1260"/>
                  </a:cubicBezTo>
                  <a:cubicBezTo>
                    <a:pt x="336" y="1259"/>
                    <a:pt x="336" y="1259"/>
                    <a:pt x="336" y="1258"/>
                  </a:cubicBezTo>
                  <a:cubicBezTo>
                    <a:pt x="335" y="1258"/>
                    <a:pt x="334" y="1257"/>
                    <a:pt x="334" y="1256"/>
                  </a:cubicBezTo>
                  <a:cubicBezTo>
                    <a:pt x="331" y="1254"/>
                    <a:pt x="325" y="1250"/>
                    <a:pt x="318" y="1245"/>
                  </a:cubicBezTo>
                  <a:cubicBezTo>
                    <a:pt x="291" y="1228"/>
                    <a:pt x="241" y="1197"/>
                    <a:pt x="196" y="1170"/>
                  </a:cubicBezTo>
                  <a:cubicBezTo>
                    <a:pt x="152" y="1143"/>
                    <a:pt x="114" y="1120"/>
                    <a:pt x="114" y="1120"/>
                  </a:cubicBezTo>
                  <a:cubicBezTo>
                    <a:pt x="112" y="1124"/>
                    <a:pt x="112" y="1124"/>
                    <a:pt x="112" y="1124"/>
                  </a:cubicBezTo>
                  <a:cubicBezTo>
                    <a:pt x="110" y="1127"/>
                    <a:pt x="110" y="1127"/>
                    <a:pt x="110" y="1127"/>
                  </a:cubicBezTo>
                  <a:cubicBezTo>
                    <a:pt x="351" y="1265"/>
                    <a:pt x="351" y="1265"/>
                    <a:pt x="351" y="1265"/>
                  </a:cubicBezTo>
                  <a:cubicBezTo>
                    <a:pt x="353" y="1266"/>
                    <a:pt x="355" y="1266"/>
                    <a:pt x="356" y="1264"/>
                  </a:cubicBezTo>
                  <a:cubicBezTo>
                    <a:pt x="357" y="1263"/>
                    <a:pt x="357" y="1262"/>
                    <a:pt x="357" y="1262"/>
                  </a:cubicBezTo>
                  <a:cubicBezTo>
                    <a:pt x="357" y="1260"/>
                    <a:pt x="357" y="1260"/>
                    <a:pt x="356" y="1259"/>
                  </a:cubicBezTo>
                  <a:cubicBezTo>
                    <a:pt x="356" y="1258"/>
                    <a:pt x="355" y="1257"/>
                    <a:pt x="354" y="1257"/>
                  </a:cubicBezTo>
                  <a:cubicBezTo>
                    <a:pt x="353" y="1255"/>
                    <a:pt x="351" y="1253"/>
                    <a:pt x="348" y="1251"/>
                  </a:cubicBezTo>
                  <a:cubicBezTo>
                    <a:pt x="338" y="1244"/>
                    <a:pt x="318" y="1231"/>
                    <a:pt x="294" y="1216"/>
                  </a:cubicBezTo>
                  <a:cubicBezTo>
                    <a:pt x="223" y="1171"/>
                    <a:pt x="115" y="1108"/>
                    <a:pt x="115" y="1108"/>
                  </a:cubicBezTo>
                  <a:cubicBezTo>
                    <a:pt x="113" y="1112"/>
                    <a:pt x="113" y="1112"/>
                    <a:pt x="113" y="1112"/>
                  </a:cubicBezTo>
                  <a:cubicBezTo>
                    <a:pt x="116" y="1114"/>
                    <a:pt x="116" y="1114"/>
                    <a:pt x="116" y="1114"/>
                  </a:cubicBezTo>
                  <a:cubicBezTo>
                    <a:pt x="113" y="1112"/>
                    <a:pt x="113" y="1112"/>
                    <a:pt x="113" y="1112"/>
                  </a:cubicBezTo>
                  <a:cubicBezTo>
                    <a:pt x="115" y="1115"/>
                    <a:pt x="115" y="1115"/>
                    <a:pt x="115" y="1115"/>
                  </a:cubicBezTo>
                  <a:cubicBezTo>
                    <a:pt x="115" y="1115"/>
                    <a:pt x="116" y="1115"/>
                    <a:pt x="116" y="1114"/>
                  </a:cubicBezTo>
                  <a:cubicBezTo>
                    <a:pt x="113" y="1112"/>
                    <a:pt x="113" y="1112"/>
                    <a:pt x="113" y="1112"/>
                  </a:cubicBezTo>
                  <a:cubicBezTo>
                    <a:pt x="115" y="1115"/>
                    <a:pt x="115" y="1115"/>
                    <a:pt x="115" y="1115"/>
                  </a:cubicBezTo>
                  <a:cubicBezTo>
                    <a:pt x="114" y="1113"/>
                    <a:pt x="114" y="1113"/>
                    <a:pt x="114" y="1113"/>
                  </a:cubicBezTo>
                  <a:cubicBezTo>
                    <a:pt x="114" y="1115"/>
                    <a:pt x="114" y="1115"/>
                    <a:pt x="114" y="1115"/>
                  </a:cubicBezTo>
                  <a:cubicBezTo>
                    <a:pt x="114" y="1115"/>
                    <a:pt x="114" y="1115"/>
                    <a:pt x="115" y="1115"/>
                  </a:cubicBezTo>
                  <a:cubicBezTo>
                    <a:pt x="114" y="1113"/>
                    <a:pt x="114" y="1113"/>
                    <a:pt x="114" y="1113"/>
                  </a:cubicBezTo>
                  <a:cubicBezTo>
                    <a:pt x="114" y="1115"/>
                    <a:pt x="114" y="1115"/>
                    <a:pt x="114" y="1115"/>
                  </a:cubicBezTo>
                  <a:cubicBezTo>
                    <a:pt x="114" y="1115"/>
                    <a:pt x="114" y="1115"/>
                    <a:pt x="114" y="1115"/>
                  </a:cubicBezTo>
                  <a:cubicBezTo>
                    <a:pt x="114" y="1115"/>
                    <a:pt x="115" y="1115"/>
                    <a:pt x="116" y="1116"/>
                  </a:cubicBezTo>
                  <a:cubicBezTo>
                    <a:pt x="120" y="1117"/>
                    <a:pt x="127" y="1120"/>
                    <a:pt x="137" y="1125"/>
                  </a:cubicBezTo>
                  <a:cubicBezTo>
                    <a:pt x="170" y="1142"/>
                    <a:pt x="231" y="1178"/>
                    <a:pt x="284" y="1209"/>
                  </a:cubicBezTo>
                  <a:cubicBezTo>
                    <a:pt x="311" y="1225"/>
                    <a:pt x="335" y="1239"/>
                    <a:pt x="353" y="1250"/>
                  </a:cubicBezTo>
                  <a:cubicBezTo>
                    <a:pt x="361" y="1255"/>
                    <a:pt x="369" y="1260"/>
                    <a:pt x="374" y="1263"/>
                  </a:cubicBezTo>
                  <a:cubicBezTo>
                    <a:pt x="379" y="1266"/>
                    <a:pt x="381" y="1267"/>
                    <a:pt x="381" y="1267"/>
                  </a:cubicBezTo>
                  <a:cubicBezTo>
                    <a:pt x="383" y="1268"/>
                    <a:pt x="384" y="1268"/>
                    <a:pt x="385" y="1268"/>
                  </a:cubicBezTo>
                  <a:cubicBezTo>
                    <a:pt x="387" y="1267"/>
                    <a:pt x="387" y="1266"/>
                    <a:pt x="387" y="1264"/>
                  </a:cubicBezTo>
                  <a:cubicBezTo>
                    <a:pt x="387" y="1263"/>
                    <a:pt x="387" y="1262"/>
                    <a:pt x="387" y="1262"/>
                  </a:cubicBezTo>
                  <a:cubicBezTo>
                    <a:pt x="387" y="1262"/>
                    <a:pt x="386" y="1261"/>
                    <a:pt x="386" y="1261"/>
                  </a:cubicBezTo>
                  <a:cubicBezTo>
                    <a:pt x="386" y="1261"/>
                    <a:pt x="386" y="1261"/>
                    <a:pt x="386" y="1261"/>
                  </a:cubicBezTo>
                  <a:cubicBezTo>
                    <a:pt x="385" y="1260"/>
                    <a:pt x="385" y="1260"/>
                    <a:pt x="384" y="1260"/>
                  </a:cubicBezTo>
                  <a:cubicBezTo>
                    <a:pt x="379" y="1256"/>
                    <a:pt x="359" y="1244"/>
                    <a:pt x="333" y="1227"/>
                  </a:cubicBezTo>
                  <a:cubicBezTo>
                    <a:pt x="255" y="1179"/>
                    <a:pt x="118" y="1093"/>
                    <a:pt x="118" y="1093"/>
                  </a:cubicBezTo>
                  <a:cubicBezTo>
                    <a:pt x="116" y="1097"/>
                    <a:pt x="116" y="1097"/>
                    <a:pt x="116" y="1097"/>
                  </a:cubicBezTo>
                  <a:cubicBezTo>
                    <a:pt x="119" y="1099"/>
                    <a:pt x="119" y="1099"/>
                    <a:pt x="119" y="1099"/>
                  </a:cubicBezTo>
                  <a:cubicBezTo>
                    <a:pt x="116" y="1097"/>
                    <a:pt x="116" y="1097"/>
                    <a:pt x="116" y="1097"/>
                  </a:cubicBezTo>
                  <a:cubicBezTo>
                    <a:pt x="117" y="1101"/>
                    <a:pt x="117" y="1101"/>
                    <a:pt x="117" y="1101"/>
                  </a:cubicBezTo>
                  <a:cubicBezTo>
                    <a:pt x="118" y="1100"/>
                    <a:pt x="119" y="1100"/>
                    <a:pt x="119" y="1099"/>
                  </a:cubicBezTo>
                  <a:cubicBezTo>
                    <a:pt x="116" y="1097"/>
                    <a:pt x="116" y="1097"/>
                    <a:pt x="116" y="1097"/>
                  </a:cubicBezTo>
                  <a:cubicBezTo>
                    <a:pt x="117" y="1101"/>
                    <a:pt x="117" y="1101"/>
                    <a:pt x="117" y="1101"/>
                  </a:cubicBezTo>
                  <a:cubicBezTo>
                    <a:pt x="116" y="1097"/>
                    <a:pt x="116" y="1097"/>
                    <a:pt x="116" y="1097"/>
                  </a:cubicBezTo>
                  <a:cubicBezTo>
                    <a:pt x="116" y="1101"/>
                    <a:pt x="116" y="1101"/>
                    <a:pt x="116" y="1101"/>
                  </a:cubicBezTo>
                  <a:cubicBezTo>
                    <a:pt x="116" y="1101"/>
                    <a:pt x="117" y="1101"/>
                    <a:pt x="117" y="1101"/>
                  </a:cubicBezTo>
                  <a:cubicBezTo>
                    <a:pt x="116" y="1097"/>
                    <a:pt x="116" y="1097"/>
                    <a:pt x="116" y="1097"/>
                  </a:cubicBezTo>
                  <a:cubicBezTo>
                    <a:pt x="116" y="1101"/>
                    <a:pt x="116" y="1101"/>
                    <a:pt x="116" y="1101"/>
                  </a:cubicBezTo>
                  <a:cubicBezTo>
                    <a:pt x="116" y="1098"/>
                    <a:pt x="116" y="1098"/>
                    <a:pt x="116" y="1098"/>
                  </a:cubicBezTo>
                  <a:cubicBezTo>
                    <a:pt x="115" y="1101"/>
                    <a:pt x="115" y="1101"/>
                    <a:pt x="115" y="1101"/>
                  </a:cubicBezTo>
                  <a:cubicBezTo>
                    <a:pt x="115" y="1101"/>
                    <a:pt x="115" y="1101"/>
                    <a:pt x="116" y="1101"/>
                  </a:cubicBezTo>
                  <a:cubicBezTo>
                    <a:pt x="116" y="1098"/>
                    <a:pt x="116" y="1098"/>
                    <a:pt x="116" y="1098"/>
                  </a:cubicBezTo>
                  <a:cubicBezTo>
                    <a:pt x="115" y="1101"/>
                    <a:pt x="115" y="1101"/>
                    <a:pt x="115" y="1101"/>
                  </a:cubicBezTo>
                  <a:cubicBezTo>
                    <a:pt x="115" y="1099"/>
                    <a:pt x="115" y="1099"/>
                    <a:pt x="115" y="1099"/>
                  </a:cubicBezTo>
                  <a:cubicBezTo>
                    <a:pt x="115" y="1101"/>
                    <a:pt x="115" y="1101"/>
                    <a:pt x="115" y="1101"/>
                  </a:cubicBezTo>
                  <a:cubicBezTo>
                    <a:pt x="115" y="1101"/>
                    <a:pt x="115" y="1101"/>
                    <a:pt x="115" y="1101"/>
                  </a:cubicBezTo>
                  <a:cubicBezTo>
                    <a:pt x="115" y="1099"/>
                    <a:pt x="115" y="1099"/>
                    <a:pt x="115" y="1099"/>
                  </a:cubicBezTo>
                  <a:cubicBezTo>
                    <a:pt x="115" y="1101"/>
                    <a:pt x="115" y="1101"/>
                    <a:pt x="115" y="1101"/>
                  </a:cubicBezTo>
                  <a:cubicBezTo>
                    <a:pt x="115" y="1101"/>
                    <a:pt x="116" y="1101"/>
                    <a:pt x="117" y="1101"/>
                  </a:cubicBezTo>
                  <a:cubicBezTo>
                    <a:pt x="120" y="1103"/>
                    <a:pt x="127" y="1107"/>
                    <a:pt x="137" y="1112"/>
                  </a:cubicBezTo>
                  <a:cubicBezTo>
                    <a:pt x="173" y="1132"/>
                    <a:pt x="241" y="1171"/>
                    <a:pt x="301" y="1206"/>
                  </a:cubicBezTo>
                  <a:cubicBezTo>
                    <a:pt x="331" y="1223"/>
                    <a:pt x="359" y="1239"/>
                    <a:pt x="379" y="1251"/>
                  </a:cubicBezTo>
                  <a:cubicBezTo>
                    <a:pt x="389" y="1257"/>
                    <a:pt x="397" y="1262"/>
                    <a:pt x="403" y="1265"/>
                  </a:cubicBezTo>
                  <a:cubicBezTo>
                    <a:pt x="409" y="1269"/>
                    <a:pt x="412" y="1270"/>
                    <a:pt x="412" y="1270"/>
                  </a:cubicBezTo>
                  <a:cubicBezTo>
                    <a:pt x="414" y="1272"/>
                    <a:pt x="416" y="1271"/>
                    <a:pt x="417" y="1269"/>
                  </a:cubicBezTo>
                  <a:cubicBezTo>
                    <a:pt x="419" y="1267"/>
                    <a:pt x="418" y="1265"/>
                    <a:pt x="416" y="1264"/>
                  </a:cubicBezTo>
                  <a:cubicBezTo>
                    <a:pt x="297" y="1189"/>
                    <a:pt x="297" y="1189"/>
                    <a:pt x="297" y="1189"/>
                  </a:cubicBezTo>
                  <a:cubicBezTo>
                    <a:pt x="448" y="1276"/>
                    <a:pt x="448" y="1276"/>
                    <a:pt x="448" y="1276"/>
                  </a:cubicBezTo>
                  <a:cubicBezTo>
                    <a:pt x="450" y="1277"/>
                    <a:pt x="452" y="1276"/>
                    <a:pt x="454" y="1274"/>
                  </a:cubicBezTo>
                  <a:cubicBezTo>
                    <a:pt x="454" y="1274"/>
                    <a:pt x="454" y="1273"/>
                    <a:pt x="454" y="1272"/>
                  </a:cubicBezTo>
                  <a:cubicBezTo>
                    <a:pt x="454" y="1271"/>
                    <a:pt x="454" y="1271"/>
                    <a:pt x="454" y="1270"/>
                  </a:cubicBezTo>
                  <a:cubicBezTo>
                    <a:pt x="453" y="1269"/>
                    <a:pt x="453" y="1269"/>
                    <a:pt x="453" y="1269"/>
                  </a:cubicBezTo>
                  <a:cubicBezTo>
                    <a:pt x="452" y="1268"/>
                    <a:pt x="451" y="1267"/>
                    <a:pt x="450" y="1266"/>
                  </a:cubicBezTo>
                  <a:cubicBezTo>
                    <a:pt x="446" y="1263"/>
                    <a:pt x="438" y="1258"/>
                    <a:pt x="427" y="1250"/>
                  </a:cubicBezTo>
                  <a:cubicBezTo>
                    <a:pt x="349" y="1200"/>
                    <a:pt x="125" y="1064"/>
                    <a:pt x="125" y="1064"/>
                  </a:cubicBezTo>
                  <a:cubicBezTo>
                    <a:pt x="123" y="1068"/>
                    <a:pt x="123" y="1068"/>
                    <a:pt x="123" y="1068"/>
                  </a:cubicBezTo>
                  <a:cubicBezTo>
                    <a:pt x="126" y="1070"/>
                    <a:pt x="126" y="1070"/>
                    <a:pt x="126" y="1070"/>
                  </a:cubicBezTo>
                  <a:cubicBezTo>
                    <a:pt x="123" y="1068"/>
                    <a:pt x="123" y="1068"/>
                    <a:pt x="123" y="1068"/>
                  </a:cubicBezTo>
                  <a:cubicBezTo>
                    <a:pt x="124" y="1071"/>
                    <a:pt x="124" y="1071"/>
                    <a:pt x="124" y="1071"/>
                  </a:cubicBezTo>
                  <a:cubicBezTo>
                    <a:pt x="125" y="1071"/>
                    <a:pt x="126" y="1071"/>
                    <a:pt x="126" y="1070"/>
                  </a:cubicBezTo>
                  <a:cubicBezTo>
                    <a:pt x="123" y="1068"/>
                    <a:pt x="123" y="1068"/>
                    <a:pt x="123" y="1068"/>
                  </a:cubicBezTo>
                  <a:cubicBezTo>
                    <a:pt x="124" y="1071"/>
                    <a:pt x="124" y="1071"/>
                    <a:pt x="124" y="1071"/>
                  </a:cubicBezTo>
                  <a:cubicBezTo>
                    <a:pt x="123" y="1068"/>
                    <a:pt x="123" y="1068"/>
                    <a:pt x="123" y="1068"/>
                  </a:cubicBezTo>
                  <a:cubicBezTo>
                    <a:pt x="123" y="1072"/>
                    <a:pt x="123" y="1072"/>
                    <a:pt x="123" y="1072"/>
                  </a:cubicBezTo>
                  <a:cubicBezTo>
                    <a:pt x="123" y="1072"/>
                    <a:pt x="124" y="1072"/>
                    <a:pt x="124" y="1071"/>
                  </a:cubicBezTo>
                  <a:cubicBezTo>
                    <a:pt x="123" y="1068"/>
                    <a:pt x="123" y="1068"/>
                    <a:pt x="123" y="1068"/>
                  </a:cubicBezTo>
                  <a:cubicBezTo>
                    <a:pt x="123" y="1072"/>
                    <a:pt x="123" y="1072"/>
                    <a:pt x="123" y="1072"/>
                  </a:cubicBezTo>
                  <a:cubicBezTo>
                    <a:pt x="123" y="1070"/>
                    <a:pt x="123" y="1070"/>
                    <a:pt x="123" y="1070"/>
                  </a:cubicBezTo>
                  <a:cubicBezTo>
                    <a:pt x="123" y="1072"/>
                    <a:pt x="123" y="1072"/>
                    <a:pt x="123" y="1072"/>
                  </a:cubicBezTo>
                  <a:cubicBezTo>
                    <a:pt x="123" y="1072"/>
                    <a:pt x="123" y="1072"/>
                    <a:pt x="123" y="1072"/>
                  </a:cubicBezTo>
                  <a:cubicBezTo>
                    <a:pt x="123" y="1070"/>
                    <a:pt x="123" y="1070"/>
                    <a:pt x="123" y="1070"/>
                  </a:cubicBezTo>
                  <a:cubicBezTo>
                    <a:pt x="123" y="1072"/>
                    <a:pt x="123" y="1072"/>
                    <a:pt x="123" y="1072"/>
                  </a:cubicBezTo>
                  <a:cubicBezTo>
                    <a:pt x="123" y="1072"/>
                    <a:pt x="123" y="1072"/>
                    <a:pt x="123" y="1072"/>
                  </a:cubicBezTo>
                  <a:cubicBezTo>
                    <a:pt x="123" y="1072"/>
                    <a:pt x="124" y="1072"/>
                    <a:pt x="125" y="1072"/>
                  </a:cubicBezTo>
                  <a:cubicBezTo>
                    <a:pt x="129" y="1074"/>
                    <a:pt x="138" y="1079"/>
                    <a:pt x="149" y="1085"/>
                  </a:cubicBezTo>
                  <a:cubicBezTo>
                    <a:pt x="190" y="1109"/>
                    <a:pt x="267" y="1157"/>
                    <a:pt x="335" y="1199"/>
                  </a:cubicBezTo>
                  <a:cubicBezTo>
                    <a:pt x="370" y="1220"/>
                    <a:pt x="402" y="1239"/>
                    <a:pt x="426" y="1253"/>
                  </a:cubicBezTo>
                  <a:cubicBezTo>
                    <a:pt x="438" y="1261"/>
                    <a:pt x="448" y="1266"/>
                    <a:pt x="456" y="1270"/>
                  </a:cubicBezTo>
                  <a:cubicBezTo>
                    <a:pt x="460" y="1273"/>
                    <a:pt x="463" y="1274"/>
                    <a:pt x="465" y="1275"/>
                  </a:cubicBezTo>
                  <a:cubicBezTo>
                    <a:pt x="466" y="1276"/>
                    <a:pt x="467" y="1276"/>
                    <a:pt x="468" y="1277"/>
                  </a:cubicBezTo>
                  <a:cubicBezTo>
                    <a:pt x="469" y="1277"/>
                    <a:pt x="469" y="1277"/>
                    <a:pt x="470" y="1277"/>
                  </a:cubicBezTo>
                  <a:cubicBezTo>
                    <a:pt x="470" y="1277"/>
                    <a:pt x="471" y="1277"/>
                    <a:pt x="471" y="1277"/>
                  </a:cubicBezTo>
                  <a:cubicBezTo>
                    <a:pt x="472" y="1277"/>
                    <a:pt x="472" y="1277"/>
                    <a:pt x="473" y="1277"/>
                  </a:cubicBezTo>
                  <a:cubicBezTo>
                    <a:pt x="474" y="1277"/>
                    <a:pt x="474" y="1276"/>
                    <a:pt x="475" y="1275"/>
                  </a:cubicBezTo>
                  <a:cubicBezTo>
                    <a:pt x="476" y="1274"/>
                    <a:pt x="476" y="1273"/>
                    <a:pt x="476" y="1272"/>
                  </a:cubicBezTo>
                  <a:cubicBezTo>
                    <a:pt x="475" y="1271"/>
                    <a:pt x="475" y="1270"/>
                    <a:pt x="474" y="1270"/>
                  </a:cubicBezTo>
                  <a:cubicBezTo>
                    <a:pt x="474" y="1270"/>
                    <a:pt x="468" y="1266"/>
                    <a:pt x="459" y="1261"/>
                  </a:cubicBezTo>
                  <a:cubicBezTo>
                    <a:pt x="425" y="1240"/>
                    <a:pt x="342" y="1189"/>
                    <a:pt x="267" y="1143"/>
                  </a:cubicBezTo>
                  <a:cubicBezTo>
                    <a:pt x="229" y="1120"/>
                    <a:pt x="193" y="1097"/>
                    <a:pt x="167" y="1081"/>
                  </a:cubicBezTo>
                  <a:cubicBezTo>
                    <a:pt x="154" y="1072"/>
                    <a:pt x="144" y="1065"/>
                    <a:pt x="136" y="1060"/>
                  </a:cubicBezTo>
                  <a:cubicBezTo>
                    <a:pt x="133" y="1058"/>
                    <a:pt x="130" y="1056"/>
                    <a:pt x="128" y="1055"/>
                  </a:cubicBezTo>
                  <a:cubicBezTo>
                    <a:pt x="127" y="1054"/>
                    <a:pt x="126" y="1053"/>
                    <a:pt x="126" y="1053"/>
                  </a:cubicBezTo>
                  <a:cubicBezTo>
                    <a:pt x="126" y="1053"/>
                    <a:pt x="126" y="1053"/>
                    <a:pt x="126" y="1053"/>
                  </a:cubicBezTo>
                  <a:cubicBezTo>
                    <a:pt x="126" y="1053"/>
                    <a:pt x="126" y="1053"/>
                    <a:pt x="126" y="1053"/>
                  </a:cubicBezTo>
                  <a:cubicBezTo>
                    <a:pt x="124" y="1054"/>
                    <a:pt x="124" y="1054"/>
                    <a:pt x="124" y="1054"/>
                  </a:cubicBezTo>
                  <a:cubicBezTo>
                    <a:pt x="126" y="1053"/>
                    <a:pt x="126" y="1053"/>
                    <a:pt x="126" y="1053"/>
                  </a:cubicBezTo>
                  <a:cubicBezTo>
                    <a:pt x="126" y="1053"/>
                    <a:pt x="126" y="1053"/>
                    <a:pt x="126" y="1053"/>
                  </a:cubicBezTo>
                  <a:cubicBezTo>
                    <a:pt x="124" y="1054"/>
                    <a:pt x="124" y="1054"/>
                    <a:pt x="124" y="1054"/>
                  </a:cubicBezTo>
                  <a:cubicBezTo>
                    <a:pt x="126" y="1053"/>
                    <a:pt x="126" y="1053"/>
                    <a:pt x="126" y="1053"/>
                  </a:cubicBezTo>
                  <a:cubicBezTo>
                    <a:pt x="123" y="1055"/>
                    <a:pt x="123" y="1055"/>
                    <a:pt x="123" y="1055"/>
                  </a:cubicBezTo>
                  <a:cubicBezTo>
                    <a:pt x="126" y="1055"/>
                    <a:pt x="126" y="1055"/>
                    <a:pt x="126" y="1055"/>
                  </a:cubicBezTo>
                  <a:cubicBezTo>
                    <a:pt x="126" y="1054"/>
                    <a:pt x="126" y="1053"/>
                    <a:pt x="126" y="1053"/>
                  </a:cubicBezTo>
                  <a:cubicBezTo>
                    <a:pt x="123" y="1055"/>
                    <a:pt x="123" y="1055"/>
                    <a:pt x="123" y="1055"/>
                  </a:cubicBezTo>
                  <a:cubicBezTo>
                    <a:pt x="126" y="1055"/>
                    <a:pt x="126" y="1055"/>
                    <a:pt x="126" y="1055"/>
                  </a:cubicBezTo>
                  <a:cubicBezTo>
                    <a:pt x="122" y="1055"/>
                    <a:pt x="122" y="1055"/>
                    <a:pt x="122" y="1055"/>
                  </a:cubicBezTo>
                  <a:cubicBezTo>
                    <a:pt x="126" y="1057"/>
                    <a:pt x="126" y="1057"/>
                    <a:pt x="126" y="1057"/>
                  </a:cubicBezTo>
                  <a:cubicBezTo>
                    <a:pt x="126" y="1056"/>
                    <a:pt x="126" y="1055"/>
                    <a:pt x="126" y="1055"/>
                  </a:cubicBezTo>
                  <a:cubicBezTo>
                    <a:pt x="122" y="1055"/>
                    <a:pt x="122" y="1055"/>
                    <a:pt x="122" y="1055"/>
                  </a:cubicBezTo>
                  <a:cubicBezTo>
                    <a:pt x="126" y="1057"/>
                    <a:pt x="126" y="1057"/>
                    <a:pt x="126" y="1057"/>
                  </a:cubicBezTo>
                  <a:cubicBezTo>
                    <a:pt x="122" y="1055"/>
                    <a:pt x="122" y="1055"/>
                    <a:pt x="122" y="1055"/>
                  </a:cubicBezTo>
                  <a:cubicBezTo>
                    <a:pt x="120" y="1058"/>
                    <a:pt x="120" y="1058"/>
                    <a:pt x="120" y="1058"/>
                  </a:cubicBezTo>
                  <a:cubicBezTo>
                    <a:pt x="501" y="1280"/>
                    <a:pt x="501" y="1280"/>
                    <a:pt x="501" y="1280"/>
                  </a:cubicBezTo>
                  <a:cubicBezTo>
                    <a:pt x="503" y="1281"/>
                    <a:pt x="506" y="1281"/>
                    <a:pt x="507" y="1279"/>
                  </a:cubicBezTo>
                  <a:cubicBezTo>
                    <a:pt x="508" y="1277"/>
                    <a:pt x="507" y="1275"/>
                    <a:pt x="506" y="1273"/>
                  </a:cubicBezTo>
                  <a:cubicBezTo>
                    <a:pt x="395" y="1204"/>
                    <a:pt x="395" y="1204"/>
                    <a:pt x="395" y="1204"/>
                  </a:cubicBezTo>
                  <a:cubicBezTo>
                    <a:pt x="527" y="1282"/>
                    <a:pt x="527" y="1282"/>
                    <a:pt x="527" y="1282"/>
                  </a:cubicBezTo>
                  <a:cubicBezTo>
                    <a:pt x="529" y="1284"/>
                    <a:pt x="532" y="1283"/>
                    <a:pt x="533" y="1281"/>
                  </a:cubicBezTo>
                  <a:cubicBezTo>
                    <a:pt x="534" y="1279"/>
                    <a:pt x="533" y="1277"/>
                    <a:pt x="532" y="1276"/>
                  </a:cubicBezTo>
                  <a:cubicBezTo>
                    <a:pt x="330" y="1150"/>
                    <a:pt x="330" y="1150"/>
                    <a:pt x="330" y="1150"/>
                  </a:cubicBezTo>
                  <a:cubicBezTo>
                    <a:pt x="560" y="1283"/>
                    <a:pt x="560" y="1283"/>
                    <a:pt x="560" y="1283"/>
                  </a:cubicBezTo>
                  <a:cubicBezTo>
                    <a:pt x="562" y="1284"/>
                    <a:pt x="565" y="1283"/>
                    <a:pt x="566" y="1282"/>
                  </a:cubicBezTo>
                  <a:cubicBezTo>
                    <a:pt x="567" y="1280"/>
                    <a:pt x="566" y="1277"/>
                    <a:pt x="564" y="1276"/>
                  </a:cubicBezTo>
                  <a:cubicBezTo>
                    <a:pt x="564" y="1276"/>
                    <a:pt x="563" y="1275"/>
                    <a:pt x="560" y="1273"/>
                  </a:cubicBezTo>
                  <a:cubicBezTo>
                    <a:pt x="536" y="1258"/>
                    <a:pt x="428" y="1192"/>
                    <a:pt x="326" y="1129"/>
                  </a:cubicBezTo>
                  <a:cubicBezTo>
                    <a:pt x="275" y="1097"/>
                    <a:pt x="225" y="1067"/>
                    <a:pt x="189" y="1043"/>
                  </a:cubicBezTo>
                  <a:cubicBezTo>
                    <a:pt x="170" y="1032"/>
                    <a:pt x="155" y="1022"/>
                    <a:pt x="145" y="1015"/>
                  </a:cubicBezTo>
                  <a:cubicBezTo>
                    <a:pt x="139" y="1012"/>
                    <a:pt x="135" y="1009"/>
                    <a:pt x="133" y="1007"/>
                  </a:cubicBezTo>
                  <a:cubicBezTo>
                    <a:pt x="131" y="1006"/>
                    <a:pt x="130" y="1005"/>
                    <a:pt x="130" y="1005"/>
                  </a:cubicBezTo>
                  <a:cubicBezTo>
                    <a:pt x="129" y="1004"/>
                    <a:pt x="129" y="1004"/>
                    <a:pt x="129" y="1004"/>
                  </a:cubicBezTo>
                  <a:cubicBezTo>
                    <a:pt x="128" y="1006"/>
                    <a:pt x="128" y="1006"/>
                    <a:pt x="128" y="1006"/>
                  </a:cubicBezTo>
                  <a:cubicBezTo>
                    <a:pt x="129" y="1005"/>
                    <a:pt x="129" y="1005"/>
                    <a:pt x="129" y="1005"/>
                  </a:cubicBezTo>
                  <a:cubicBezTo>
                    <a:pt x="129" y="1004"/>
                    <a:pt x="129" y="1004"/>
                    <a:pt x="129" y="1004"/>
                  </a:cubicBezTo>
                  <a:cubicBezTo>
                    <a:pt x="128" y="1006"/>
                    <a:pt x="128" y="1006"/>
                    <a:pt x="128" y="1006"/>
                  </a:cubicBezTo>
                  <a:cubicBezTo>
                    <a:pt x="129" y="1005"/>
                    <a:pt x="129" y="1005"/>
                    <a:pt x="129" y="1005"/>
                  </a:cubicBezTo>
                  <a:cubicBezTo>
                    <a:pt x="126" y="1007"/>
                    <a:pt x="126" y="1007"/>
                    <a:pt x="126" y="1007"/>
                  </a:cubicBezTo>
                  <a:cubicBezTo>
                    <a:pt x="130" y="1005"/>
                    <a:pt x="130" y="1005"/>
                    <a:pt x="130" y="1005"/>
                  </a:cubicBezTo>
                  <a:cubicBezTo>
                    <a:pt x="129" y="1005"/>
                    <a:pt x="129" y="1005"/>
                    <a:pt x="129" y="1005"/>
                  </a:cubicBezTo>
                  <a:cubicBezTo>
                    <a:pt x="126" y="1007"/>
                    <a:pt x="126" y="1007"/>
                    <a:pt x="126" y="1007"/>
                  </a:cubicBezTo>
                  <a:cubicBezTo>
                    <a:pt x="130" y="1005"/>
                    <a:pt x="130" y="1005"/>
                    <a:pt x="130" y="1005"/>
                  </a:cubicBezTo>
                  <a:cubicBezTo>
                    <a:pt x="126" y="1007"/>
                    <a:pt x="126" y="1007"/>
                    <a:pt x="126" y="1007"/>
                  </a:cubicBezTo>
                  <a:cubicBezTo>
                    <a:pt x="130" y="1007"/>
                    <a:pt x="130" y="1007"/>
                    <a:pt x="130" y="1007"/>
                  </a:cubicBezTo>
                  <a:cubicBezTo>
                    <a:pt x="130" y="1006"/>
                    <a:pt x="130" y="1006"/>
                    <a:pt x="130" y="1005"/>
                  </a:cubicBezTo>
                  <a:cubicBezTo>
                    <a:pt x="126" y="1007"/>
                    <a:pt x="126" y="1007"/>
                    <a:pt x="126" y="1007"/>
                  </a:cubicBezTo>
                  <a:cubicBezTo>
                    <a:pt x="130" y="1007"/>
                    <a:pt x="130" y="1007"/>
                    <a:pt x="130" y="1007"/>
                  </a:cubicBezTo>
                  <a:cubicBezTo>
                    <a:pt x="126" y="1007"/>
                    <a:pt x="126" y="1007"/>
                    <a:pt x="126" y="1007"/>
                  </a:cubicBezTo>
                  <a:cubicBezTo>
                    <a:pt x="129" y="1009"/>
                    <a:pt x="129" y="1009"/>
                    <a:pt x="129" y="1009"/>
                  </a:cubicBezTo>
                  <a:cubicBezTo>
                    <a:pt x="130" y="1008"/>
                    <a:pt x="130" y="1007"/>
                    <a:pt x="130" y="1007"/>
                  </a:cubicBezTo>
                  <a:cubicBezTo>
                    <a:pt x="126" y="1007"/>
                    <a:pt x="126" y="1007"/>
                    <a:pt x="126" y="1007"/>
                  </a:cubicBezTo>
                  <a:cubicBezTo>
                    <a:pt x="129" y="1009"/>
                    <a:pt x="129" y="1009"/>
                    <a:pt x="129" y="1009"/>
                  </a:cubicBezTo>
                  <a:cubicBezTo>
                    <a:pt x="129" y="1009"/>
                    <a:pt x="129" y="1009"/>
                    <a:pt x="129" y="1009"/>
                  </a:cubicBezTo>
                  <a:cubicBezTo>
                    <a:pt x="126" y="1007"/>
                    <a:pt x="126" y="1007"/>
                    <a:pt x="126" y="1007"/>
                  </a:cubicBezTo>
                  <a:cubicBezTo>
                    <a:pt x="127" y="1011"/>
                    <a:pt x="127" y="1011"/>
                    <a:pt x="127" y="1011"/>
                  </a:cubicBezTo>
                  <a:cubicBezTo>
                    <a:pt x="128" y="1010"/>
                    <a:pt x="129" y="1010"/>
                    <a:pt x="129" y="1009"/>
                  </a:cubicBezTo>
                  <a:cubicBezTo>
                    <a:pt x="126" y="1007"/>
                    <a:pt x="126" y="1007"/>
                    <a:pt x="126" y="1007"/>
                  </a:cubicBezTo>
                  <a:cubicBezTo>
                    <a:pt x="127" y="1011"/>
                    <a:pt x="127" y="1011"/>
                    <a:pt x="127" y="1011"/>
                  </a:cubicBezTo>
                  <a:cubicBezTo>
                    <a:pt x="126" y="1007"/>
                    <a:pt x="126" y="1007"/>
                    <a:pt x="126" y="1007"/>
                  </a:cubicBezTo>
                  <a:cubicBezTo>
                    <a:pt x="126" y="1011"/>
                    <a:pt x="126" y="1011"/>
                    <a:pt x="126" y="1011"/>
                  </a:cubicBezTo>
                  <a:cubicBezTo>
                    <a:pt x="127" y="1011"/>
                    <a:pt x="127" y="1011"/>
                    <a:pt x="127" y="1011"/>
                  </a:cubicBezTo>
                  <a:cubicBezTo>
                    <a:pt x="126" y="1007"/>
                    <a:pt x="126" y="1007"/>
                    <a:pt x="126" y="1007"/>
                  </a:cubicBezTo>
                  <a:cubicBezTo>
                    <a:pt x="126" y="1011"/>
                    <a:pt x="126" y="1011"/>
                    <a:pt x="126" y="1011"/>
                  </a:cubicBezTo>
                  <a:cubicBezTo>
                    <a:pt x="126" y="1009"/>
                    <a:pt x="126" y="1009"/>
                    <a:pt x="126" y="1009"/>
                  </a:cubicBezTo>
                  <a:cubicBezTo>
                    <a:pt x="126" y="1011"/>
                    <a:pt x="126" y="1011"/>
                    <a:pt x="126" y="1011"/>
                  </a:cubicBezTo>
                  <a:cubicBezTo>
                    <a:pt x="126" y="1011"/>
                    <a:pt x="126" y="1011"/>
                    <a:pt x="126" y="1011"/>
                  </a:cubicBezTo>
                  <a:cubicBezTo>
                    <a:pt x="126" y="1009"/>
                    <a:pt x="126" y="1009"/>
                    <a:pt x="126" y="1009"/>
                  </a:cubicBezTo>
                  <a:cubicBezTo>
                    <a:pt x="126" y="1011"/>
                    <a:pt x="126" y="1011"/>
                    <a:pt x="126" y="1011"/>
                  </a:cubicBezTo>
                  <a:cubicBezTo>
                    <a:pt x="126" y="1011"/>
                    <a:pt x="127" y="1011"/>
                    <a:pt x="128" y="1012"/>
                  </a:cubicBezTo>
                  <a:cubicBezTo>
                    <a:pt x="134" y="1014"/>
                    <a:pt x="145" y="1020"/>
                    <a:pt x="161" y="1029"/>
                  </a:cubicBezTo>
                  <a:cubicBezTo>
                    <a:pt x="216" y="1060"/>
                    <a:pt x="324" y="1125"/>
                    <a:pt x="419" y="1183"/>
                  </a:cubicBezTo>
                  <a:cubicBezTo>
                    <a:pt x="467" y="1211"/>
                    <a:pt x="511" y="1238"/>
                    <a:pt x="545" y="1257"/>
                  </a:cubicBezTo>
                  <a:cubicBezTo>
                    <a:pt x="561" y="1267"/>
                    <a:pt x="575" y="1275"/>
                    <a:pt x="585" y="1281"/>
                  </a:cubicBezTo>
                  <a:cubicBezTo>
                    <a:pt x="590" y="1283"/>
                    <a:pt x="594" y="1286"/>
                    <a:pt x="598" y="1287"/>
                  </a:cubicBezTo>
                  <a:cubicBezTo>
                    <a:pt x="599" y="1288"/>
                    <a:pt x="600" y="1288"/>
                    <a:pt x="602" y="1289"/>
                  </a:cubicBezTo>
                  <a:cubicBezTo>
                    <a:pt x="602" y="1289"/>
                    <a:pt x="603" y="1289"/>
                    <a:pt x="603" y="1289"/>
                  </a:cubicBezTo>
                  <a:cubicBezTo>
                    <a:pt x="604" y="1290"/>
                    <a:pt x="604" y="1290"/>
                    <a:pt x="605" y="1290"/>
                  </a:cubicBezTo>
                  <a:cubicBezTo>
                    <a:pt x="605" y="1290"/>
                    <a:pt x="606" y="1290"/>
                    <a:pt x="606" y="1289"/>
                  </a:cubicBezTo>
                  <a:cubicBezTo>
                    <a:pt x="607" y="1289"/>
                    <a:pt x="608" y="1289"/>
                    <a:pt x="609" y="1288"/>
                  </a:cubicBezTo>
                  <a:cubicBezTo>
                    <a:pt x="609" y="1287"/>
                    <a:pt x="609" y="1286"/>
                    <a:pt x="609" y="1285"/>
                  </a:cubicBezTo>
                  <a:cubicBezTo>
                    <a:pt x="609" y="1284"/>
                    <a:pt x="608" y="1283"/>
                    <a:pt x="607" y="1282"/>
                  </a:cubicBezTo>
                  <a:cubicBezTo>
                    <a:pt x="607" y="1282"/>
                    <a:pt x="605" y="1281"/>
                    <a:pt x="602" y="1279"/>
                  </a:cubicBezTo>
                  <a:cubicBezTo>
                    <a:pt x="576" y="1264"/>
                    <a:pt x="459" y="1196"/>
                    <a:pt x="348" y="1129"/>
                  </a:cubicBezTo>
                  <a:cubicBezTo>
                    <a:pt x="292" y="1095"/>
                    <a:pt x="239" y="1062"/>
                    <a:pt x="199" y="1036"/>
                  </a:cubicBezTo>
                  <a:cubicBezTo>
                    <a:pt x="179" y="1023"/>
                    <a:pt x="162" y="1012"/>
                    <a:pt x="151" y="1003"/>
                  </a:cubicBezTo>
                  <a:cubicBezTo>
                    <a:pt x="145" y="999"/>
                    <a:pt x="141" y="996"/>
                    <a:pt x="138" y="993"/>
                  </a:cubicBezTo>
                  <a:cubicBezTo>
                    <a:pt x="137" y="992"/>
                    <a:pt x="136" y="990"/>
                    <a:pt x="135" y="990"/>
                  </a:cubicBezTo>
                  <a:cubicBezTo>
                    <a:pt x="135" y="989"/>
                    <a:pt x="135" y="989"/>
                    <a:pt x="135" y="989"/>
                  </a:cubicBezTo>
                  <a:cubicBezTo>
                    <a:pt x="135" y="989"/>
                    <a:pt x="135" y="989"/>
                    <a:pt x="135" y="989"/>
                  </a:cubicBezTo>
                  <a:cubicBezTo>
                    <a:pt x="133" y="990"/>
                    <a:pt x="133" y="990"/>
                    <a:pt x="133" y="990"/>
                  </a:cubicBezTo>
                  <a:cubicBezTo>
                    <a:pt x="135" y="990"/>
                    <a:pt x="135" y="990"/>
                    <a:pt x="135" y="990"/>
                  </a:cubicBezTo>
                  <a:cubicBezTo>
                    <a:pt x="135" y="989"/>
                    <a:pt x="135" y="989"/>
                    <a:pt x="135" y="989"/>
                  </a:cubicBezTo>
                  <a:cubicBezTo>
                    <a:pt x="133" y="990"/>
                    <a:pt x="133" y="990"/>
                    <a:pt x="133" y="990"/>
                  </a:cubicBezTo>
                  <a:cubicBezTo>
                    <a:pt x="135" y="990"/>
                    <a:pt x="135" y="990"/>
                    <a:pt x="135" y="990"/>
                  </a:cubicBezTo>
                  <a:cubicBezTo>
                    <a:pt x="132" y="990"/>
                    <a:pt x="132" y="990"/>
                    <a:pt x="132" y="990"/>
                  </a:cubicBezTo>
                  <a:cubicBezTo>
                    <a:pt x="134" y="991"/>
                    <a:pt x="134" y="991"/>
                    <a:pt x="134" y="991"/>
                  </a:cubicBezTo>
                  <a:cubicBezTo>
                    <a:pt x="135" y="991"/>
                    <a:pt x="135" y="990"/>
                    <a:pt x="135" y="990"/>
                  </a:cubicBezTo>
                  <a:cubicBezTo>
                    <a:pt x="132" y="990"/>
                    <a:pt x="132" y="990"/>
                    <a:pt x="132" y="990"/>
                  </a:cubicBezTo>
                  <a:cubicBezTo>
                    <a:pt x="134" y="991"/>
                    <a:pt x="134" y="991"/>
                    <a:pt x="134" y="991"/>
                  </a:cubicBezTo>
                  <a:cubicBezTo>
                    <a:pt x="131" y="989"/>
                    <a:pt x="131" y="989"/>
                    <a:pt x="131" y="989"/>
                  </a:cubicBezTo>
                  <a:cubicBezTo>
                    <a:pt x="131" y="993"/>
                    <a:pt x="131" y="993"/>
                    <a:pt x="131" y="993"/>
                  </a:cubicBezTo>
                  <a:cubicBezTo>
                    <a:pt x="131" y="989"/>
                    <a:pt x="131" y="989"/>
                    <a:pt x="131" y="989"/>
                  </a:cubicBezTo>
                  <a:cubicBezTo>
                    <a:pt x="130" y="993"/>
                    <a:pt x="130" y="993"/>
                    <a:pt x="130" y="993"/>
                  </a:cubicBezTo>
                  <a:cubicBezTo>
                    <a:pt x="130" y="993"/>
                    <a:pt x="130" y="993"/>
                    <a:pt x="131" y="993"/>
                  </a:cubicBezTo>
                  <a:cubicBezTo>
                    <a:pt x="131" y="989"/>
                    <a:pt x="131" y="989"/>
                    <a:pt x="131" y="989"/>
                  </a:cubicBezTo>
                  <a:cubicBezTo>
                    <a:pt x="130" y="993"/>
                    <a:pt x="130" y="993"/>
                    <a:pt x="130" y="993"/>
                  </a:cubicBezTo>
                  <a:cubicBezTo>
                    <a:pt x="131" y="989"/>
                    <a:pt x="131" y="989"/>
                    <a:pt x="131" y="989"/>
                  </a:cubicBezTo>
                  <a:cubicBezTo>
                    <a:pt x="129" y="993"/>
                    <a:pt x="129" y="993"/>
                    <a:pt x="129" y="993"/>
                  </a:cubicBezTo>
                  <a:cubicBezTo>
                    <a:pt x="130" y="993"/>
                    <a:pt x="130" y="993"/>
                    <a:pt x="130" y="993"/>
                  </a:cubicBezTo>
                  <a:cubicBezTo>
                    <a:pt x="131" y="989"/>
                    <a:pt x="131" y="989"/>
                    <a:pt x="131" y="989"/>
                  </a:cubicBezTo>
                  <a:cubicBezTo>
                    <a:pt x="129" y="993"/>
                    <a:pt x="129" y="993"/>
                    <a:pt x="129" y="993"/>
                  </a:cubicBezTo>
                  <a:cubicBezTo>
                    <a:pt x="131" y="990"/>
                    <a:pt x="131" y="990"/>
                    <a:pt x="131" y="990"/>
                  </a:cubicBezTo>
                  <a:cubicBezTo>
                    <a:pt x="129" y="993"/>
                    <a:pt x="129" y="993"/>
                    <a:pt x="129" y="993"/>
                  </a:cubicBezTo>
                  <a:cubicBezTo>
                    <a:pt x="129" y="993"/>
                    <a:pt x="129" y="993"/>
                    <a:pt x="129" y="993"/>
                  </a:cubicBezTo>
                  <a:cubicBezTo>
                    <a:pt x="131" y="990"/>
                    <a:pt x="131" y="990"/>
                    <a:pt x="131" y="990"/>
                  </a:cubicBezTo>
                  <a:cubicBezTo>
                    <a:pt x="129" y="993"/>
                    <a:pt x="129" y="993"/>
                    <a:pt x="129" y="993"/>
                  </a:cubicBezTo>
                  <a:cubicBezTo>
                    <a:pt x="129" y="993"/>
                    <a:pt x="130" y="993"/>
                    <a:pt x="131" y="994"/>
                  </a:cubicBezTo>
                  <a:cubicBezTo>
                    <a:pt x="148" y="1004"/>
                    <a:pt x="271" y="1078"/>
                    <a:pt x="391" y="1150"/>
                  </a:cubicBezTo>
                  <a:cubicBezTo>
                    <a:pt x="451" y="1186"/>
                    <a:pt x="510" y="1221"/>
                    <a:pt x="554" y="1248"/>
                  </a:cubicBezTo>
                  <a:cubicBezTo>
                    <a:pt x="576" y="1261"/>
                    <a:pt x="595" y="1272"/>
                    <a:pt x="608" y="1279"/>
                  </a:cubicBezTo>
                  <a:cubicBezTo>
                    <a:pt x="614" y="1283"/>
                    <a:pt x="619" y="1286"/>
                    <a:pt x="623" y="1288"/>
                  </a:cubicBezTo>
                  <a:cubicBezTo>
                    <a:pt x="625" y="1289"/>
                    <a:pt x="626" y="1290"/>
                    <a:pt x="627" y="1291"/>
                  </a:cubicBezTo>
                  <a:cubicBezTo>
                    <a:pt x="628" y="1291"/>
                    <a:pt x="628" y="1291"/>
                    <a:pt x="628" y="1291"/>
                  </a:cubicBezTo>
                  <a:cubicBezTo>
                    <a:pt x="629" y="1291"/>
                    <a:pt x="629" y="1291"/>
                    <a:pt x="629" y="1291"/>
                  </a:cubicBezTo>
                  <a:cubicBezTo>
                    <a:pt x="630" y="1292"/>
                    <a:pt x="630" y="1292"/>
                    <a:pt x="630" y="1292"/>
                  </a:cubicBezTo>
                  <a:cubicBezTo>
                    <a:pt x="630" y="1292"/>
                    <a:pt x="630" y="1292"/>
                    <a:pt x="631" y="1292"/>
                  </a:cubicBezTo>
                  <a:cubicBezTo>
                    <a:pt x="631" y="1292"/>
                    <a:pt x="631" y="1292"/>
                    <a:pt x="632" y="1292"/>
                  </a:cubicBezTo>
                  <a:cubicBezTo>
                    <a:pt x="632" y="1291"/>
                    <a:pt x="633" y="1291"/>
                    <a:pt x="634" y="1290"/>
                  </a:cubicBezTo>
                  <a:cubicBezTo>
                    <a:pt x="635" y="1289"/>
                    <a:pt x="635" y="1288"/>
                    <a:pt x="635" y="1287"/>
                  </a:cubicBezTo>
                  <a:cubicBezTo>
                    <a:pt x="634" y="1286"/>
                    <a:pt x="634" y="1285"/>
                    <a:pt x="633" y="1284"/>
                  </a:cubicBezTo>
                  <a:cubicBezTo>
                    <a:pt x="400" y="1139"/>
                    <a:pt x="400" y="1139"/>
                    <a:pt x="400" y="1139"/>
                  </a:cubicBezTo>
                  <a:cubicBezTo>
                    <a:pt x="658" y="1291"/>
                    <a:pt x="658" y="1291"/>
                    <a:pt x="658" y="1291"/>
                  </a:cubicBezTo>
                  <a:cubicBezTo>
                    <a:pt x="660" y="1292"/>
                    <a:pt x="662" y="1291"/>
                    <a:pt x="663" y="1290"/>
                  </a:cubicBezTo>
                  <a:cubicBezTo>
                    <a:pt x="664" y="1288"/>
                    <a:pt x="664" y="1285"/>
                    <a:pt x="662" y="1284"/>
                  </a:cubicBezTo>
                  <a:cubicBezTo>
                    <a:pt x="662" y="1284"/>
                    <a:pt x="660" y="1283"/>
                    <a:pt x="656" y="1280"/>
                  </a:cubicBezTo>
                  <a:cubicBezTo>
                    <a:pt x="627" y="1263"/>
                    <a:pt x="498" y="1183"/>
                    <a:pt x="376" y="1107"/>
                  </a:cubicBezTo>
                  <a:cubicBezTo>
                    <a:pt x="315" y="1070"/>
                    <a:pt x="255" y="1033"/>
                    <a:pt x="211" y="1005"/>
                  </a:cubicBezTo>
                  <a:cubicBezTo>
                    <a:pt x="189" y="991"/>
                    <a:pt x="171" y="979"/>
                    <a:pt x="159" y="971"/>
                  </a:cubicBezTo>
                  <a:cubicBezTo>
                    <a:pt x="152" y="967"/>
                    <a:pt x="147" y="964"/>
                    <a:pt x="144" y="961"/>
                  </a:cubicBezTo>
                  <a:cubicBezTo>
                    <a:pt x="142" y="960"/>
                    <a:pt x="141" y="959"/>
                    <a:pt x="140" y="959"/>
                  </a:cubicBezTo>
                  <a:cubicBezTo>
                    <a:pt x="140" y="958"/>
                    <a:pt x="140" y="958"/>
                    <a:pt x="140" y="958"/>
                  </a:cubicBezTo>
                  <a:cubicBezTo>
                    <a:pt x="140" y="958"/>
                    <a:pt x="140" y="958"/>
                    <a:pt x="140" y="958"/>
                  </a:cubicBezTo>
                  <a:cubicBezTo>
                    <a:pt x="138" y="960"/>
                    <a:pt x="138" y="960"/>
                    <a:pt x="138" y="960"/>
                  </a:cubicBezTo>
                  <a:cubicBezTo>
                    <a:pt x="140" y="958"/>
                    <a:pt x="140" y="958"/>
                    <a:pt x="140" y="958"/>
                  </a:cubicBezTo>
                  <a:cubicBezTo>
                    <a:pt x="140" y="958"/>
                    <a:pt x="140" y="958"/>
                    <a:pt x="140" y="958"/>
                  </a:cubicBezTo>
                  <a:cubicBezTo>
                    <a:pt x="138" y="960"/>
                    <a:pt x="138" y="960"/>
                    <a:pt x="138" y="960"/>
                  </a:cubicBezTo>
                  <a:cubicBezTo>
                    <a:pt x="140" y="958"/>
                    <a:pt x="140" y="958"/>
                    <a:pt x="140" y="958"/>
                  </a:cubicBezTo>
                  <a:cubicBezTo>
                    <a:pt x="137" y="960"/>
                    <a:pt x="137" y="960"/>
                    <a:pt x="137" y="960"/>
                  </a:cubicBezTo>
                  <a:cubicBezTo>
                    <a:pt x="140" y="959"/>
                    <a:pt x="140" y="959"/>
                    <a:pt x="140" y="959"/>
                  </a:cubicBezTo>
                  <a:cubicBezTo>
                    <a:pt x="140" y="958"/>
                    <a:pt x="140" y="958"/>
                    <a:pt x="140" y="958"/>
                  </a:cubicBezTo>
                  <a:cubicBezTo>
                    <a:pt x="137" y="960"/>
                    <a:pt x="137" y="960"/>
                    <a:pt x="137" y="960"/>
                  </a:cubicBezTo>
                  <a:cubicBezTo>
                    <a:pt x="140" y="959"/>
                    <a:pt x="140" y="959"/>
                    <a:pt x="140" y="959"/>
                  </a:cubicBezTo>
                  <a:cubicBezTo>
                    <a:pt x="137" y="961"/>
                    <a:pt x="137" y="961"/>
                    <a:pt x="137" y="961"/>
                  </a:cubicBezTo>
                  <a:cubicBezTo>
                    <a:pt x="141" y="961"/>
                    <a:pt x="141" y="961"/>
                    <a:pt x="141" y="961"/>
                  </a:cubicBezTo>
                  <a:cubicBezTo>
                    <a:pt x="141" y="960"/>
                    <a:pt x="140" y="959"/>
                    <a:pt x="140" y="959"/>
                  </a:cubicBezTo>
                  <a:cubicBezTo>
                    <a:pt x="137" y="961"/>
                    <a:pt x="137" y="961"/>
                    <a:pt x="137" y="961"/>
                  </a:cubicBezTo>
                  <a:cubicBezTo>
                    <a:pt x="141" y="961"/>
                    <a:pt x="141" y="961"/>
                    <a:pt x="141" y="961"/>
                  </a:cubicBezTo>
                  <a:cubicBezTo>
                    <a:pt x="137" y="961"/>
                    <a:pt x="137" y="961"/>
                    <a:pt x="137" y="961"/>
                  </a:cubicBezTo>
                  <a:cubicBezTo>
                    <a:pt x="140" y="963"/>
                    <a:pt x="140" y="963"/>
                    <a:pt x="140" y="963"/>
                  </a:cubicBezTo>
                  <a:cubicBezTo>
                    <a:pt x="140" y="962"/>
                    <a:pt x="141" y="961"/>
                    <a:pt x="141" y="961"/>
                  </a:cubicBezTo>
                  <a:cubicBezTo>
                    <a:pt x="137" y="961"/>
                    <a:pt x="137" y="961"/>
                    <a:pt x="137" y="961"/>
                  </a:cubicBezTo>
                  <a:cubicBezTo>
                    <a:pt x="140" y="963"/>
                    <a:pt x="140" y="963"/>
                    <a:pt x="140" y="963"/>
                  </a:cubicBezTo>
                  <a:cubicBezTo>
                    <a:pt x="140" y="963"/>
                    <a:pt x="140" y="963"/>
                    <a:pt x="140" y="963"/>
                  </a:cubicBezTo>
                  <a:cubicBezTo>
                    <a:pt x="137" y="961"/>
                    <a:pt x="137" y="961"/>
                    <a:pt x="137" y="961"/>
                  </a:cubicBezTo>
                  <a:cubicBezTo>
                    <a:pt x="138" y="964"/>
                    <a:pt x="138" y="964"/>
                    <a:pt x="138" y="964"/>
                  </a:cubicBezTo>
                  <a:cubicBezTo>
                    <a:pt x="139" y="964"/>
                    <a:pt x="139" y="964"/>
                    <a:pt x="140" y="963"/>
                  </a:cubicBezTo>
                  <a:cubicBezTo>
                    <a:pt x="137" y="961"/>
                    <a:pt x="137" y="961"/>
                    <a:pt x="137" y="961"/>
                  </a:cubicBezTo>
                  <a:cubicBezTo>
                    <a:pt x="138" y="964"/>
                    <a:pt x="138" y="964"/>
                    <a:pt x="138" y="964"/>
                  </a:cubicBezTo>
                  <a:cubicBezTo>
                    <a:pt x="137" y="961"/>
                    <a:pt x="137" y="961"/>
                    <a:pt x="137" y="961"/>
                  </a:cubicBezTo>
                  <a:cubicBezTo>
                    <a:pt x="137" y="965"/>
                    <a:pt x="137" y="965"/>
                    <a:pt x="137" y="965"/>
                  </a:cubicBezTo>
                  <a:cubicBezTo>
                    <a:pt x="137" y="965"/>
                    <a:pt x="137" y="965"/>
                    <a:pt x="138" y="964"/>
                  </a:cubicBezTo>
                  <a:cubicBezTo>
                    <a:pt x="137" y="961"/>
                    <a:pt x="137" y="961"/>
                    <a:pt x="137" y="961"/>
                  </a:cubicBezTo>
                  <a:cubicBezTo>
                    <a:pt x="137" y="965"/>
                    <a:pt x="137" y="965"/>
                    <a:pt x="137" y="965"/>
                  </a:cubicBezTo>
                  <a:cubicBezTo>
                    <a:pt x="137" y="962"/>
                    <a:pt x="137" y="962"/>
                    <a:pt x="137" y="962"/>
                  </a:cubicBezTo>
                  <a:cubicBezTo>
                    <a:pt x="136" y="964"/>
                    <a:pt x="136" y="964"/>
                    <a:pt x="136" y="964"/>
                  </a:cubicBezTo>
                  <a:cubicBezTo>
                    <a:pt x="136" y="964"/>
                    <a:pt x="136" y="965"/>
                    <a:pt x="137" y="965"/>
                  </a:cubicBezTo>
                  <a:cubicBezTo>
                    <a:pt x="137" y="962"/>
                    <a:pt x="137" y="962"/>
                    <a:pt x="137" y="962"/>
                  </a:cubicBezTo>
                  <a:cubicBezTo>
                    <a:pt x="136" y="964"/>
                    <a:pt x="136" y="964"/>
                    <a:pt x="136" y="964"/>
                  </a:cubicBezTo>
                  <a:cubicBezTo>
                    <a:pt x="136" y="964"/>
                    <a:pt x="136" y="964"/>
                    <a:pt x="136" y="964"/>
                  </a:cubicBezTo>
                  <a:cubicBezTo>
                    <a:pt x="136" y="964"/>
                    <a:pt x="137" y="965"/>
                    <a:pt x="139" y="966"/>
                  </a:cubicBezTo>
                  <a:cubicBezTo>
                    <a:pt x="145" y="969"/>
                    <a:pt x="158" y="977"/>
                    <a:pt x="176" y="987"/>
                  </a:cubicBezTo>
                  <a:cubicBezTo>
                    <a:pt x="239" y="1025"/>
                    <a:pt x="364" y="1102"/>
                    <a:pt x="475" y="1170"/>
                  </a:cubicBezTo>
                  <a:cubicBezTo>
                    <a:pt x="531" y="1204"/>
                    <a:pt x="583" y="1235"/>
                    <a:pt x="622" y="1258"/>
                  </a:cubicBezTo>
                  <a:cubicBezTo>
                    <a:pt x="642" y="1270"/>
                    <a:pt x="658" y="1279"/>
                    <a:pt x="670" y="1286"/>
                  </a:cubicBezTo>
                  <a:cubicBezTo>
                    <a:pt x="676" y="1289"/>
                    <a:pt x="681" y="1291"/>
                    <a:pt x="684" y="1293"/>
                  </a:cubicBezTo>
                  <a:cubicBezTo>
                    <a:pt x="686" y="1294"/>
                    <a:pt x="687" y="1295"/>
                    <a:pt x="689" y="1295"/>
                  </a:cubicBezTo>
                  <a:cubicBezTo>
                    <a:pt x="689" y="1296"/>
                    <a:pt x="690" y="1296"/>
                    <a:pt x="690" y="1296"/>
                  </a:cubicBezTo>
                  <a:cubicBezTo>
                    <a:pt x="691" y="1296"/>
                    <a:pt x="692" y="1296"/>
                    <a:pt x="693" y="1296"/>
                  </a:cubicBezTo>
                  <a:cubicBezTo>
                    <a:pt x="693" y="1296"/>
                    <a:pt x="693" y="1296"/>
                    <a:pt x="694" y="1296"/>
                  </a:cubicBezTo>
                  <a:cubicBezTo>
                    <a:pt x="695" y="1296"/>
                    <a:pt x="696" y="1295"/>
                    <a:pt x="696" y="1294"/>
                  </a:cubicBezTo>
                  <a:cubicBezTo>
                    <a:pt x="696" y="1294"/>
                    <a:pt x="696" y="1294"/>
                    <a:pt x="696" y="1294"/>
                  </a:cubicBezTo>
                  <a:cubicBezTo>
                    <a:pt x="697" y="1294"/>
                    <a:pt x="697" y="1293"/>
                    <a:pt x="697" y="1292"/>
                  </a:cubicBezTo>
                  <a:cubicBezTo>
                    <a:pt x="697" y="1291"/>
                    <a:pt x="697" y="1290"/>
                    <a:pt x="696" y="1290"/>
                  </a:cubicBezTo>
                  <a:cubicBezTo>
                    <a:pt x="696" y="1289"/>
                    <a:pt x="695" y="1289"/>
                    <a:pt x="695" y="1288"/>
                  </a:cubicBezTo>
                  <a:cubicBezTo>
                    <a:pt x="694" y="1287"/>
                    <a:pt x="692" y="1286"/>
                    <a:pt x="691" y="1284"/>
                  </a:cubicBezTo>
                  <a:cubicBezTo>
                    <a:pt x="684" y="1279"/>
                    <a:pt x="670" y="1270"/>
                    <a:pt x="651" y="1257"/>
                  </a:cubicBezTo>
                  <a:cubicBezTo>
                    <a:pt x="520" y="1172"/>
                    <a:pt x="139" y="942"/>
                    <a:pt x="139" y="942"/>
                  </a:cubicBezTo>
                  <a:cubicBezTo>
                    <a:pt x="137" y="945"/>
                    <a:pt x="137" y="945"/>
                    <a:pt x="137" y="945"/>
                  </a:cubicBezTo>
                  <a:cubicBezTo>
                    <a:pt x="141" y="947"/>
                    <a:pt x="141" y="947"/>
                    <a:pt x="141" y="947"/>
                  </a:cubicBezTo>
                  <a:cubicBezTo>
                    <a:pt x="138" y="946"/>
                    <a:pt x="138" y="946"/>
                    <a:pt x="138" y="946"/>
                  </a:cubicBezTo>
                  <a:cubicBezTo>
                    <a:pt x="139" y="948"/>
                    <a:pt x="139" y="948"/>
                    <a:pt x="139" y="948"/>
                  </a:cubicBezTo>
                  <a:cubicBezTo>
                    <a:pt x="140" y="948"/>
                    <a:pt x="140" y="948"/>
                    <a:pt x="141" y="947"/>
                  </a:cubicBezTo>
                  <a:cubicBezTo>
                    <a:pt x="138" y="946"/>
                    <a:pt x="138" y="946"/>
                    <a:pt x="138" y="946"/>
                  </a:cubicBezTo>
                  <a:cubicBezTo>
                    <a:pt x="139" y="948"/>
                    <a:pt x="139" y="948"/>
                    <a:pt x="139" y="948"/>
                  </a:cubicBezTo>
                  <a:cubicBezTo>
                    <a:pt x="139" y="947"/>
                    <a:pt x="139" y="947"/>
                    <a:pt x="139" y="947"/>
                  </a:cubicBezTo>
                  <a:cubicBezTo>
                    <a:pt x="139" y="948"/>
                    <a:pt x="139" y="948"/>
                    <a:pt x="139" y="948"/>
                  </a:cubicBezTo>
                  <a:cubicBezTo>
                    <a:pt x="139" y="948"/>
                    <a:pt x="139" y="948"/>
                    <a:pt x="139" y="948"/>
                  </a:cubicBezTo>
                  <a:cubicBezTo>
                    <a:pt x="139" y="947"/>
                    <a:pt x="139" y="947"/>
                    <a:pt x="139" y="947"/>
                  </a:cubicBezTo>
                  <a:cubicBezTo>
                    <a:pt x="139" y="948"/>
                    <a:pt x="139" y="948"/>
                    <a:pt x="139" y="948"/>
                  </a:cubicBezTo>
                  <a:cubicBezTo>
                    <a:pt x="139" y="948"/>
                    <a:pt x="139" y="948"/>
                    <a:pt x="139" y="948"/>
                  </a:cubicBezTo>
                  <a:cubicBezTo>
                    <a:pt x="139" y="948"/>
                    <a:pt x="139" y="948"/>
                    <a:pt x="139" y="948"/>
                  </a:cubicBezTo>
                  <a:cubicBezTo>
                    <a:pt x="139" y="948"/>
                    <a:pt x="139" y="948"/>
                    <a:pt x="139" y="948"/>
                  </a:cubicBezTo>
                  <a:cubicBezTo>
                    <a:pt x="139" y="948"/>
                    <a:pt x="139" y="948"/>
                    <a:pt x="139" y="948"/>
                  </a:cubicBezTo>
                  <a:cubicBezTo>
                    <a:pt x="139" y="948"/>
                    <a:pt x="139" y="948"/>
                    <a:pt x="139" y="948"/>
                  </a:cubicBezTo>
                  <a:cubicBezTo>
                    <a:pt x="139" y="948"/>
                    <a:pt x="139" y="948"/>
                    <a:pt x="139" y="948"/>
                  </a:cubicBezTo>
                  <a:cubicBezTo>
                    <a:pt x="139" y="948"/>
                    <a:pt x="140" y="949"/>
                    <a:pt x="142" y="949"/>
                  </a:cubicBezTo>
                  <a:cubicBezTo>
                    <a:pt x="146" y="950"/>
                    <a:pt x="152" y="953"/>
                    <a:pt x="159" y="956"/>
                  </a:cubicBezTo>
                  <a:cubicBezTo>
                    <a:pt x="186" y="970"/>
                    <a:pt x="234" y="998"/>
                    <a:pt x="291" y="1032"/>
                  </a:cubicBezTo>
                  <a:cubicBezTo>
                    <a:pt x="378" y="1084"/>
                    <a:pt x="484" y="1151"/>
                    <a:pt x="569" y="1205"/>
                  </a:cubicBezTo>
                  <a:cubicBezTo>
                    <a:pt x="611" y="1232"/>
                    <a:pt x="648" y="1255"/>
                    <a:pt x="675" y="1272"/>
                  </a:cubicBezTo>
                  <a:cubicBezTo>
                    <a:pt x="688" y="1281"/>
                    <a:pt x="699" y="1287"/>
                    <a:pt x="706" y="1292"/>
                  </a:cubicBezTo>
                  <a:cubicBezTo>
                    <a:pt x="713" y="1297"/>
                    <a:pt x="717" y="1299"/>
                    <a:pt x="717" y="1299"/>
                  </a:cubicBezTo>
                  <a:cubicBezTo>
                    <a:pt x="719" y="1300"/>
                    <a:pt x="721" y="1300"/>
                    <a:pt x="722" y="1298"/>
                  </a:cubicBezTo>
                  <a:cubicBezTo>
                    <a:pt x="724" y="1297"/>
                    <a:pt x="724" y="1295"/>
                    <a:pt x="722" y="1293"/>
                  </a:cubicBezTo>
                  <a:cubicBezTo>
                    <a:pt x="722" y="1293"/>
                    <a:pt x="722" y="1293"/>
                    <a:pt x="722" y="1293"/>
                  </a:cubicBezTo>
                  <a:cubicBezTo>
                    <a:pt x="721" y="1292"/>
                    <a:pt x="721" y="1292"/>
                    <a:pt x="721" y="1292"/>
                  </a:cubicBezTo>
                  <a:cubicBezTo>
                    <a:pt x="721" y="1292"/>
                    <a:pt x="721" y="1292"/>
                    <a:pt x="721" y="1292"/>
                  </a:cubicBezTo>
                  <a:cubicBezTo>
                    <a:pt x="715" y="1288"/>
                    <a:pt x="675" y="1265"/>
                    <a:pt x="620" y="1231"/>
                  </a:cubicBezTo>
                  <a:cubicBezTo>
                    <a:pt x="536" y="1181"/>
                    <a:pt x="416" y="1108"/>
                    <a:pt x="317" y="1047"/>
                  </a:cubicBezTo>
                  <a:cubicBezTo>
                    <a:pt x="267" y="1016"/>
                    <a:pt x="223" y="988"/>
                    <a:pt x="191" y="967"/>
                  </a:cubicBezTo>
                  <a:cubicBezTo>
                    <a:pt x="175" y="957"/>
                    <a:pt x="162" y="948"/>
                    <a:pt x="153" y="941"/>
                  </a:cubicBezTo>
                  <a:cubicBezTo>
                    <a:pt x="149" y="938"/>
                    <a:pt x="145" y="935"/>
                    <a:pt x="143" y="934"/>
                  </a:cubicBezTo>
                  <a:cubicBezTo>
                    <a:pt x="142" y="933"/>
                    <a:pt x="141" y="932"/>
                    <a:pt x="141" y="931"/>
                  </a:cubicBezTo>
                  <a:cubicBezTo>
                    <a:pt x="141" y="931"/>
                    <a:pt x="141" y="931"/>
                    <a:pt x="141" y="931"/>
                  </a:cubicBezTo>
                  <a:cubicBezTo>
                    <a:pt x="141" y="931"/>
                    <a:pt x="141" y="931"/>
                    <a:pt x="141" y="931"/>
                  </a:cubicBezTo>
                  <a:cubicBezTo>
                    <a:pt x="139" y="932"/>
                    <a:pt x="139" y="932"/>
                    <a:pt x="139" y="932"/>
                  </a:cubicBezTo>
                  <a:cubicBezTo>
                    <a:pt x="141" y="932"/>
                    <a:pt x="141" y="932"/>
                    <a:pt x="141" y="932"/>
                  </a:cubicBezTo>
                  <a:cubicBezTo>
                    <a:pt x="141" y="931"/>
                    <a:pt x="141" y="931"/>
                    <a:pt x="141" y="931"/>
                  </a:cubicBezTo>
                  <a:cubicBezTo>
                    <a:pt x="139" y="932"/>
                    <a:pt x="139" y="932"/>
                    <a:pt x="139" y="932"/>
                  </a:cubicBezTo>
                  <a:cubicBezTo>
                    <a:pt x="141" y="932"/>
                    <a:pt x="141" y="932"/>
                    <a:pt x="141" y="932"/>
                  </a:cubicBezTo>
                  <a:cubicBezTo>
                    <a:pt x="138" y="932"/>
                    <a:pt x="138" y="932"/>
                    <a:pt x="138" y="932"/>
                  </a:cubicBezTo>
                  <a:cubicBezTo>
                    <a:pt x="140" y="934"/>
                    <a:pt x="140" y="934"/>
                    <a:pt x="140" y="934"/>
                  </a:cubicBezTo>
                  <a:cubicBezTo>
                    <a:pt x="141" y="934"/>
                    <a:pt x="141" y="933"/>
                    <a:pt x="141" y="932"/>
                  </a:cubicBezTo>
                  <a:cubicBezTo>
                    <a:pt x="138" y="932"/>
                    <a:pt x="138" y="932"/>
                    <a:pt x="138" y="932"/>
                  </a:cubicBezTo>
                  <a:cubicBezTo>
                    <a:pt x="140" y="934"/>
                    <a:pt x="140" y="934"/>
                    <a:pt x="140" y="934"/>
                  </a:cubicBezTo>
                  <a:cubicBezTo>
                    <a:pt x="137" y="932"/>
                    <a:pt x="137" y="932"/>
                    <a:pt x="137" y="932"/>
                  </a:cubicBezTo>
                  <a:cubicBezTo>
                    <a:pt x="135" y="936"/>
                    <a:pt x="135" y="936"/>
                    <a:pt x="135" y="936"/>
                  </a:cubicBezTo>
                  <a:cubicBezTo>
                    <a:pt x="747" y="1300"/>
                    <a:pt x="747" y="1300"/>
                    <a:pt x="747" y="1300"/>
                  </a:cubicBezTo>
                  <a:cubicBezTo>
                    <a:pt x="749" y="1301"/>
                    <a:pt x="751" y="1300"/>
                    <a:pt x="753" y="1299"/>
                  </a:cubicBezTo>
                  <a:cubicBezTo>
                    <a:pt x="754" y="1297"/>
                    <a:pt x="753" y="1294"/>
                    <a:pt x="751" y="1293"/>
                  </a:cubicBezTo>
                  <a:cubicBezTo>
                    <a:pt x="587" y="1190"/>
                    <a:pt x="587" y="1190"/>
                    <a:pt x="587" y="1190"/>
                  </a:cubicBezTo>
                  <a:cubicBezTo>
                    <a:pt x="771" y="1302"/>
                    <a:pt x="771" y="1302"/>
                    <a:pt x="771" y="1302"/>
                  </a:cubicBezTo>
                  <a:cubicBezTo>
                    <a:pt x="773" y="1303"/>
                    <a:pt x="775" y="1302"/>
                    <a:pt x="777" y="1300"/>
                  </a:cubicBezTo>
                  <a:cubicBezTo>
                    <a:pt x="777" y="1299"/>
                    <a:pt x="777" y="1298"/>
                    <a:pt x="777" y="1297"/>
                  </a:cubicBezTo>
                  <a:cubicBezTo>
                    <a:pt x="777" y="1296"/>
                    <a:pt x="777" y="1295"/>
                    <a:pt x="777" y="1294"/>
                  </a:cubicBezTo>
                  <a:cubicBezTo>
                    <a:pt x="776" y="1292"/>
                    <a:pt x="774" y="1290"/>
                    <a:pt x="772" y="1288"/>
                  </a:cubicBezTo>
                  <a:cubicBezTo>
                    <a:pt x="769" y="1285"/>
                    <a:pt x="763" y="1280"/>
                    <a:pt x="756" y="1274"/>
                  </a:cubicBezTo>
                  <a:cubicBezTo>
                    <a:pt x="729" y="1254"/>
                    <a:pt x="677" y="1220"/>
                    <a:pt x="615" y="1181"/>
                  </a:cubicBezTo>
                  <a:cubicBezTo>
                    <a:pt x="428" y="1064"/>
                    <a:pt x="144" y="900"/>
                    <a:pt x="144" y="900"/>
                  </a:cubicBezTo>
                  <a:cubicBezTo>
                    <a:pt x="142" y="904"/>
                    <a:pt x="142" y="904"/>
                    <a:pt x="142" y="904"/>
                  </a:cubicBezTo>
                  <a:cubicBezTo>
                    <a:pt x="145" y="906"/>
                    <a:pt x="145" y="906"/>
                    <a:pt x="145" y="906"/>
                  </a:cubicBezTo>
                  <a:cubicBezTo>
                    <a:pt x="142" y="904"/>
                    <a:pt x="142" y="904"/>
                    <a:pt x="142" y="904"/>
                  </a:cubicBezTo>
                  <a:cubicBezTo>
                    <a:pt x="144" y="907"/>
                    <a:pt x="144" y="907"/>
                    <a:pt x="144" y="907"/>
                  </a:cubicBezTo>
                  <a:cubicBezTo>
                    <a:pt x="144" y="907"/>
                    <a:pt x="145" y="907"/>
                    <a:pt x="145" y="906"/>
                  </a:cubicBezTo>
                  <a:cubicBezTo>
                    <a:pt x="142" y="904"/>
                    <a:pt x="142" y="904"/>
                    <a:pt x="142" y="904"/>
                  </a:cubicBezTo>
                  <a:cubicBezTo>
                    <a:pt x="144" y="907"/>
                    <a:pt x="144" y="907"/>
                    <a:pt x="144" y="907"/>
                  </a:cubicBezTo>
                  <a:cubicBezTo>
                    <a:pt x="143" y="905"/>
                    <a:pt x="143" y="905"/>
                    <a:pt x="143" y="905"/>
                  </a:cubicBezTo>
                  <a:cubicBezTo>
                    <a:pt x="143" y="907"/>
                    <a:pt x="143" y="907"/>
                    <a:pt x="143" y="907"/>
                  </a:cubicBezTo>
                  <a:cubicBezTo>
                    <a:pt x="143" y="907"/>
                    <a:pt x="143" y="907"/>
                    <a:pt x="144" y="907"/>
                  </a:cubicBezTo>
                  <a:cubicBezTo>
                    <a:pt x="143" y="905"/>
                    <a:pt x="143" y="905"/>
                    <a:pt x="143" y="905"/>
                  </a:cubicBezTo>
                  <a:cubicBezTo>
                    <a:pt x="143" y="907"/>
                    <a:pt x="143" y="907"/>
                    <a:pt x="143" y="907"/>
                  </a:cubicBezTo>
                  <a:cubicBezTo>
                    <a:pt x="143" y="907"/>
                    <a:pt x="143" y="907"/>
                    <a:pt x="143" y="907"/>
                  </a:cubicBezTo>
                  <a:cubicBezTo>
                    <a:pt x="143" y="907"/>
                    <a:pt x="143" y="907"/>
                    <a:pt x="143" y="907"/>
                  </a:cubicBezTo>
                  <a:cubicBezTo>
                    <a:pt x="143" y="907"/>
                    <a:pt x="143" y="907"/>
                    <a:pt x="143" y="907"/>
                  </a:cubicBezTo>
                  <a:cubicBezTo>
                    <a:pt x="143" y="907"/>
                    <a:pt x="143" y="907"/>
                    <a:pt x="143" y="907"/>
                  </a:cubicBezTo>
                  <a:cubicBezTo>
                    <a:pt x="143" y="907"/>
                    <a:pt x="143" y="907"/>
                    <a:pt x="143" y="907"/>
                  </a:cubicBezTo>
                  <a:cubicBezTo>
                    <a:pt x="143" y="907"/>
                    <a:pt x="144" y="908"/>
                    <a:pt x="146" y="909"/>
                  </a:cubicBezTo>
                  <a:cubicBezTo>
                    <a:pt x="150" y="910"/>
                    <a:pt x="156" y="913"/>
                    <a:pt x="164" y="917"/>
                  </a:cubicBezTo>
                  <a:cubicBezTo>
                    <a:pt x="194" y="933"/>
                    <a:pt x="249" y="965"/>
                    <a:pt x="315" y="1004"/>
                  </a:cubicBezTo>
                  <a:cubicBezTo>
                    <a:pt x="414" y="1063"/>
                    <a:pt x="537" y="1138"/>
                    <a:pt x="636" y="1199"/>
                  </a:cubicBezTo>
                  <a:cubicBezTo>
                    <a:pt x="685" y="1229"/>
                    <a:pt x="728" y="1256"/>
                    <a:pt x="759" y="1275"/>
                  </a:cubicBezTo>
                  <a:cubicBezTo>
                    <a:pt x="774" y="1284"/>
                    <a:pt x="787" y="1292"/>
                    <a:pt x="795" y="1297"/>
                  </a:cubicBezTo>
                  <a:cubicBezTo>
                    <a:pt x="800" y="1300"/>
                    <a:pt x="803" y="1302"/>
                    <a:pt x="805" y="1303"/>
                  </a:cubicBezTo>
                  <a:cubicBezTo>
                    <a:pt x="807" y="1304"/>
                    <a:pt x="807" y="1304"/>
                    <a:pt x="808" y="1305"/>
                  </a:cubicBezTo>
                  <a:cubicBezTo>
                    <a:pt x="809" y="1305"/>
                    <a:pt x="809" y="1305"/>
                    <a:pt x="809" y="1305"/>
                  </a:cubicBezTo>
                  <a:cubicBezTo>
                    <a:pt x="809" y="1305"/>
                    <a:pt x="809" y="1305"/>
                    <a:pt x="809" y="1305"/>
                  </a:cubicBezTo>
                  <a:cubicBezTo>
                    <a:pt x="810" y="1306"/>
                    <a:pt x="810" y="1306"/>
                    <a:pt x="810" y="1306"/>
                  </a:cubicBezTo>
                  <a:cubicBezTo>
                    <a:pt x="810" y="1306"/>
                    <a:pt x="810" y="1306"/>
                    <a:pt x="810" y="1306"/>
                  </a:cubicBezTo>
                  <a:cubicBezTo>
                    <a:pt x="810" y="1306"/>
                    <a:pt x="811" y="1306"/>
                    <a:pt x="811" y="1306"/>
                  </a:cubicBezTo>
                  <a:cubicBezTo>
                    <a:pt x="811" y="1306"/>
                    <a:pt x="812" y="1306"/>
                    <a:pt x="812" y="1306"/>
                  </a:cubicBezTo>
                  <a:cubicBezTo>
                    <a:pt x="813" y="1306"/>
                    <a:pt x="813" y="1305"/>
                    <a:pt x="814" y="1305"/>
                  </a:cubicBezTo>
                  <a:cubicBezTo>
                    <a:pt x="815" y="1304"/>
                    <a:pt x="815" y="1303"/>
                    <a:pt x="815" y="1302"/>
                  </a:cubicBezTo>
                  <a:cubicBezTo>
                    <a:pt x="815" y="1300"/>
                    <a:pt x="814" y="1299"/>
                    <a:pt x="813" y="1298"/>
                  </a:cubicBezTo>
                  <a:cubicBezTo>
                    <a:pt x="147" y="882"/>
                    <a:pt x="147" y="882"/>
                    <a:pt x="147" y="882"/>
                  </a:cubicBezTo>
                  <a:cubicBezTo>
                    <a:pt x="145" y="885"/>
                    <a:pt x="145" y="885"/>
                    <a:pt x="145" y="885"/>
                  </a:cubicBezTo>
                  <a:cubicBezTo>
                    <a:pt x="145" y="889"/>
                    <a:pt x="145" y="889"/>
                    <a:pt x="145" y="889"/>
                  </a:cubicBezTo>
                  <a:cubicBezTo>
                    <a:pt x="145" y="885"/>
                    <a:pt x="145" y="885"/>
                    <a:pt x="145" y="885"/>
                  </a:cubicBezTo>
                  <a:cubicBezTo>
                    <a:pt x="143" y="889"/>
                    <a:pt x="143" y="889"/>
                    <a:pt x="143" y="889"/>
                  </a:cubicBezTo>
                  <a:cubicBezTo>
                    <a:pt x="144" y="889"/>
                    <a:pt x="144" y="889"/>
                    <a:pt x="145" y="889"/>
                  </a:cubicBezTo>
                  <a:cubicBezTo>
                    <a:pt x="145" y="885"/>
                    <a:pt x="145" y="885"/>
                    <a:pt x="145" y="885"/>
                  </a:cubicBezTo>
                  <a:cubicBezTo>
                    <a:pt x="143" y="889"/>
                    <a:pt x="143" y="889"/>
                    <a:pt x="143" y="889"/>
                  </a:cubicBezTo>
                  <a:cubicBezTo>
                    <a:pt x="144" y="886"/>
                    <a:pt x="144" y="886"/>
                    <a:pt x="144" y="886"/>
                  </a:cubicBezTo>
                  <a:cubicBezTo>
                    <a:pt x="143" y="889"/>
                    <a:pt x="143" y="889"/>
                    <a:pt x="143" y="889"/>
                  </a:cubicBezTo>
                  <a:cubicBezTo>
                    <a:pt x="143" y="889"/>
                    <a:pt x="143" y="889"/>
                    <a:pt x="143" y="889"/>
                  </a:cubicBezTo>
                  <a:cubicBezTo>
                    <a:pt x="144" y="886"/>
                    <a:pt x="144" y="886"/>
                    <a:pt x="144" y="886"/>
                  </a:cubicBezTo>
                  <a:cubicBezTo>
                    <a:pt x="143" y="889"/>
                    <a:pt x="143" y="889"/>
                    <a:pt x="143" y="889"/>
                  </a:cubicBezTo>
                  <a:cubicBezTo>
                    <a:pt x="144" y="887"/>
                    <a:pt x="144" y="887"/>
                    <a:pt x="144" y="887"/>
                  </a:cubicBezTo>
                  <a:cubicBezTo>
                    <a:pt x="143" y="889"/>
                    <a:pt x="143" y="889"/>
                    <a:pt x="143" y="889"/>
                  </a:cubicBezTo>
                  <a:cubicBezTo>
                    <a:pt x="143" y="889"/>
                    <a:pt x="143" y="889"/>
                    <a:pt x="143" y="889"/>
                  </a:cubicBezTo>
                  <a:cubicBezTo>
                    <a:pt x="144" y="887"/>
                    <a:pt x="144" y="887"/>
                    <a:pt x="144" y="887"/>
                  </a:cubicBezTo>
                  <a:cubicBezTo>
                    <a:pt x="143" y="889"/>
                    <a:pt x="143" y="889"/>
                    <a:pt x="143" y="889"/>
                  </a:cubicBezTo>
                  <a:cubicBezTo>
                    <a:pt x="143" y="889"/>
                    <a:pt x="144" y="890"/>
                    <a:pt x="145" y="891"/>
                  </a:cubicBezTo>
                  <a:cubicBezTo>
                    <a:pt x="169" y="905"/>
                    <a:pt x="332" y="1009"/>
                    <a:pt x="494" y="1110"/>
                  </a:cubicBezTo>
                  <a:cubicBezTo>
                    <a:pt x="575" y="1160"/>
                    <a:pt x="656" y="1209"/>
                    <a:pt x="718" y="1246"/>
                  </a:cubicBezTo>
                  <a:cubicBezTo>
                    <a:pt x="750" y="1265"/>
                    <a:pt x="776" y="1280"/>
                    <a:pt x="796" y="1291"/>
                  </a:cubicBezTo>
                  <a:cubicBezTo>
                    <a:pt x="807" y="1296"/>
                    <a:pt x="815" y="1300"/>
                    <a:pt x="821" y="1303"/>
                  </a:cubicBezTo>
                  <a:cubicBezTo>
                    <a:pt x="825" y="1305"/>
                    <a:pt x="828" y="1306"/>
                    <a:pt x="830" y="1306"/>
                  </a:cubicBezTo>
                  <a:cubicBezTo>
                    <a:pt x="832" y="1307"/>
                    <a:pt x="834" y="1308"/>
                    <a:pt x="836" y="1308"/>
                  </a:cubicBezTo>
                  <a:cubicBezTo>
                    <a:pt x="837" y="1308"/>
                    <a:pt x="837" y="1308"/>
                    <a:pt x="838" y="1307"/>
                  </a:cubicBezTo>
                  <a:cubicBezTo>
                    <a:pt x="839" y="1307"/>
                    <a:pt x="840" y="1306"/>
                    <a:pt x="841" y="1305"/>
                  </a:cubicBezTo>
                  <a:cubicBezTo>
                    <a:pt x="842" y="1304"/>
                    <a:pt x="842" y="1303"/>
                    <a:pt x="841" y="1302"/>
                  </a:cubicBezTo>
                  <a:cubicBezTo>
                    <a:pt x="841" y="1301"/>
                    <a:pt x="840" y="1300"/>
                    <a:pt x="840" y="1300"/>
                  </a:cubicBezTo>
                  <a:cubicBezTo>
                    <a:pt x="840" y="1300"/>
                    <a:pt x="837" y="1298"/>
                    <a:pt x="832" y="1295"/>
                  </a:cubicBezTo>
                  <a:cubicBezTo>
                    <a:pt x="794" y="1273"/>
                    <a:pt x="622" y="1172"/>
                    <a:pt x="460" y="1074"/>
                  </a:cubicBezTo>
                  <a:cubicBezTo>
                    <a:pt x="379" y="1025"/>
                    <a:pt x="301" y="976"/>
                    <a:pt x="242" y="938"/>
                  </a:cubicBezTo>
                  <a:cubicBezTo>
                    <a:pt x="213" y="919"/>
                    <a:pt x="189" y="903"/>
                    <a:pt x="173" y="891"/>
                  </a:cubicBezTo>
                  <a:cubicBezTo>
                    <a:pt x="164" y="885"/>
                    <a:pt x="158" y="880"/>
                    <a:pt x="153" y="876"/>
                  </a:cubicBezTo>
                  <a:cubicBezTo>
                    <a:pt x="151" y="874"/>
                    <a:pt x="150" y="872"/>
                    <a:pt x="149" y="871"/>
                  </a:cubicBezTo>
                  <a:cubicBezTo>
                    <a:pt x="148" y="871"/>
                    <a:pt x="148" y="870"/>
                    <a:pt x="148" y="870"/>
                  </a:cubicBezTo>
                  <a:cubicBezTo>
                    <a:pt x="148" y="870"/>
                    <a:pt x="148" y="870"/>
                    <a:pt x="148" y="870"/>
                  </a:cubicBezTo>
                  <a:cubicBezTo>
                    <a:pt x="148" y="870"/>
                    <a:pt x="148" y="870"/>
                    <a:pt x="148" y="870"/>
                  </a:cubicBezTo>
                  <a:cubicBezTo>
                    <a:pt x="148" y="870"/>
                    <a:pt x="148" y="870"/>
                    <a:pt x="148" y="870"/>
                  </a:cubicBezTo>
                  <a:cubicBezTo>
                    <a:pt x="148" y="870"/>
                    <a:pt x="148" y="870"/>
                    <a:pt x="148" y="870"/>
                  </a:cubicBezTo>
                  <a:cubicBezTo>
                    <a:pt x="148" y="870"/>
                    <a:pt x="148" y="870"/>
                    <a:pt x="148" y="870"/>
                  </a:cubicBezTo>
                  <a:cubicBezTo>
                    <a:pt x="148" y="870"/>
                    <a:pt x="148" y="870"/>
                    <a:pt x="148" y="870"/>
                  </a:cubicBezTo>
                  <a:cubicBezTo>
                    <a:pt x="146" y="870"/>
                    <a:pt x="146" y="870"/>
                    <a:pt x="146" y="870"/>
                  </a:cubicBezTo>
                  <a:cubicBezTo>
                    <a:pt x="148" y="870"/>
                    <a:pt x="148" y="870"/>
                    <a:pt x="148" y="870"/>
                  </a:cubicBezTo>
                  <a:cubicBezTo>
                    <a:pt x="148" y="870"/>
                    <a:pt x="148" y="870"/>
                    <a:pt x="148" y="870"/>
                  </a:cubicBezTo>
                  <a:cubicBezTo>
                    <a:pt x="146" y="870"/>
                    <a:pt x="146" y="870"/>
                    <a:pt x="146" y="870"/>
                  </a:cubicBezTo>
                  <a:cubicBezTo>
                    <a:pt x="148" y="870"/>
                    <a:pt x="148" y="870"/>
                    <a:pt x="148" y="870"/>
                  </a:cubicBezTo>
                  <a:cubicBezTo>
                    <a:pt x="145" y="870"/>
                    <a:pt x="145" y="870"/>
                    <a:pt x="145" y="870"/>
                  </a:cubicBezTo>
                  <a:cubicBezTo>
                    <a:pt x="147" y="872"/>
                    <a:pt x="147" y="872"/>
                    <a:pt x="147" y="872"/>
                  </a:cubicBezTo>
                  <a:cubicBezTo>
                    <a:pt x="148" y="871"/>
                    <a:pt x="148" y="871"/>
                    <a:pt x="148" y="870"/>
                  </a:cubicBezTo>
                  <a:cubicBezTo>
                    <a:pt x="145" y="870"/>
                    <a:pt x="145" y="870"/>
                    <a:pt x="145" y="870"/>
                  </a:cubicBezTo>
                  <a:cubicBezTo>
                    <a:pt x="147" y="872"/>
                    <a:pt x="147" y="872"/>
                    <a:pt x="147" y="872"/>
                  </a:cubicBezTo>
                  <a:cubicBezTo>
                    <a:pt x="144" y="870"/>
                    <a:pt x="144" y="870"/>
                    <a:pt x="144" y="870"/>
                  </a:cubicBezTo>
                  <a:cubicBezTo>
                    <a:pt x="142" y="873"/>
                    <a:pt x="142" y="873"/>
                    <a:pt x="142" y="873"/>
                  </a:cubicBezTo>
                  <a:cubicBezTo>
                    <a:pt x="872" y="1312"/>
                    <a:pt x="872" y="1312"/>
                    <a:pt x="872" y="1312"/>
                  </a:cubicBezTo>
                  <a:cubicBezTo>
                    <a:pt x="873" y="1313"/>
                    <a:pt x="876" y="1313"/>
                    <a:pt x="877" y="1311"/>
                  </a:cubicBezTo>
                  <a:cubicBezTo>
                    <a:pt x="878" y="1310"/>
                    <a:pt x="878" y="1309"/>
                    <a:pt x="878" y="1308"/>
                  </a:cubicBezTo>
                  <a:cubicBezTo>
                    <a:pt x="878" y="1306"/>
                    <a:pt x="877" y="1306"/>
                    <a:pt x="877" y="1305"/>
                  </a:cubicBezTo>
                  <a:cubicBezTo>
                    <a:pt x="876" y="1303"/>
                    <a:pt x="874" y="1301"/>
                    <a:pt x="872" y="1300"/>
                  </a:cubicBezTo>
                  <a:cubicBezTo>
                    <a:pt x="868" y="1296"/>
                    <a:pt x="862" y="1291"/>
                    <a:pt x="853" y="1285"/>
                  </a:cubicBezTo>
                  <a:cubicBezTo>
                    <a:pt x="822" y="1262"/>
                    <a:pt x="763" y="1224"/>
                    <a:pt x="691" y="1179"/>
                  </a:cubicBezTo>
                  <a:cubicBezTo>
                    <a:pt x="475" y="1044"/>
                    <a:pt x="147" y="850"/>
                    <a:pt x="147" y="850"/>
                  </a:cubicBezTo>
                  <a:cubicBezTo>
                    <a:pt x="145" y="849"/>
                    <a:pt x="143" y="849"/>
                    <a:pt x="141" y="851"/>
                  </a:cubicBezTo>
                  <a:cubicBezTo>
                    <a:pt x="140" y="853"/>
                    <a:pt x="141" y="855"/>
                    <a:pt x="143" y="857"/>
                  </a:cubicBezTo>
                  <a:cubicBezTo>
                    <a:pt x="143" y="857"/>
                    <a:pt x="318" y="968"/>
                    <a:pt x="497" y="1080"/>
                  </a:cubicBezTo>
                  <a:cubicBezTo>
                    <a:pt x="587" y="1136"/>
                    <a:pt x="678" y="1191"/>
                    <a:pt x="748" y="1233"/>
                  </a:cubicBezTo>
                  <a:cubicBezTo>
                    <a:pt x="784" y="1254"/>
                    <a:pt x="814" y="1272"/>
                    <a:pt x="836" y="1284"/>
                  </a:cubicBezTo>
                  <a:cubicBezTo>
                    <a:pt x="848" y="1290"/>
                    <a:pt x="857" y="1295"/>
                    <a:pt x="864" y="1298"/>
                  </a:cubicBezTo>
                  <a:cubicBezTo>
                    <a:pt x="868" y="1300"/>
                    <a:pt x="871" y="1301"/>
                    <a:pt x="873" y="1302"/>
                  </a:cubicBezTo>
                  <a:cubicBezTo>
                    <a:pt x="876" y="1303"/>
                    <a:pt x="878" y="1303"/>
                    <a:pt x="880" y="1304"/>
                  </a:cubicBezTo>
                  <a:cubicBezTo>
                    <a:pt x="881" y="1304"/>
                    <a:pt x="881" y="1303"/>
                    <a:pt x="882" y="1303"/>
                  </a:cubicBezTo>
                  <a:cubicBezTo>
                    <a:pt x="883" y="1303"/>
                    <a:pt x="884" y="1302"/>
                    <a:pt x="885" y="1301"/>
                  </a:cubicBezTo>
                  <a:cubicBezTo>
                    <a:pt x="885" y="1300"/>
                    <a:pt x="885" y="1299"/>
                    <a:pt x="885" y="1298"/>
                  </a:cubicBezTo>
                  <a:cubicBezTo>
                    <a:pt x="885" y="1297"/>
                    <a:pt x="884" y="1296"/>
                    <a:pt x="883" y="1296"/>
                  </a:cubicBezTo>
                  <a:cubicBezTo>
                    <a:pt x="883" y="1296"/>
                    <a:pt x="880" y="1294"/>
                    <a:pt x="875" y="1291"/>
                  </a:cubicBezTo>
                  <a:cubicBezTo>
                    <a:pt x="835" y="1267"/>
                    <a:pt x="653" y="1159"/>
                    <a:pt x="482" y="1054"/>
                  </a:cubicBezTo>
                  <a:cubicBezTo>
                    <a:pt x="396" y="1002"/>
                    <a:pt x="313" y="950"/>
                    <a:pt x="251" y="911"/>
                  </a:cubicBezTo>
                  <a:cubicBezTo>
                    <a:pt x="221" y="891"/>
                    <a:pt x="195" y="874"/>
                    <a:pt x="177" y="861"/>
                  </a:cubicBezTo>
                  <a:cubicBezTo>
                    <a:pt x="169" y="855"/>
                    <a:pt x="162" y="850"/>
                    <a:pt x="157" y="846"/>
                  </a:cubicBezTo>
                  <a:cubicBezTo>
                    <a:pt x="155" y="844"/>
                    <a:pt x="153" y="842"/>
                    <a:pt x="152" y="841"/>
                  </a:cubicBezTo>
                  <a:cubicBezTo>
                    <a:pt x="151" y="841"/>
                    <a:pt x="151" y="840"/>
                    <a:pt x="151" y="840"/>
                  </a:cubicBezTo>
                  <a:cubicBezTo>
                    <a:pt x="151" y="840"/>
                    <a:pt x="151" y="840"/>
                    <a:pt x="151" y="840"/>
                  </a:cubicBezTo>
                  <a:cubicBezTo>
                    <a:pt x="149" y="841"/>
                    <a:pt x="149" y="841"/>
                    <a:pt x="149" y="841"/>
                  </a:cubicBezTo>
                  <a:cubicBezTo>
                    <a:pt x="151" y="841"/>
                    <a:pt x="151" y="841"/>
                    <a:pt x="151" y="841"/>
                  </a:cubicBezTo>
                  <a:cubicBezTo>
                    <a:pt x="151" y="840"/>
                    <a:pt x="151" y="840"/>
                    <a:pt x="151" y="840"/>
                  </a:cubicBezTo>
                  <a:cubicBezTo>
                    <a:pt x="149" y="841"/>
                    <a:pt x="149" y="841"/>
                    <a:pt x="149" y="841"/>
                  </a:cubicBezTo>
                  <a:cubicBezTo>
                    <a:pt x="151" y="841"/>
                    <a:pt x="151" y="841"/>
                    <a:pt x="151" y="841"/>
                  </a:cubicBezTo>
                  <a:cubicBezTo>
                    <a:pt x="148" y="841"/>
                    <a:pt x="148" y="841"/>
                    <a:pt x="148" y="841"/>
                  </a:cubicBezTo>
                  <a:cubicBezTo>
                    <a:pt x="151" y="843"/>
                    <a:pt x="151" y="843"/>
                    <a:pt x="151" y="843"/>
                  </a:cubicBezTo>
                  <a:cubicBezTo>
                    <a:pt x="151" y="842"/>
                    <a:pt x="151" y="841"/>
                    <a:pt x="151" y="841"/>
                  </a:cubicBezTo>
                  <a:cubicBezTo>
                    <a:pt x="148" y="841"/>
                    <a:pt x="148" y="841"/>
                    <a:pt x="148" y="841"/>
                  </a:cubicBezTo>
                  <a:cubicBezTo>
                    <a:pt x="151" y="843"/>
                    <a:pt x="151" y="843"/>
                    <a:pt x="151" y="843"/>
                  </a:cubicBezTo>
                  <a:cubicBezTo>
                    <a:pt x="147" y="840"/>
                    <a:pt x="147" y="840"/>
                    <a:pt x="147" y="840"/>
                  </a:cubicBezTo>
                  <a:cubicBezTo>
                    <a:pt x="145" y="844"/>
                    <a:pt x="145" y="844"/>
                    <a:pt x="145" y="844"/>
                  </a:cubicBezTo>
                  <a:cubicBezTo>
                    <a:pt x="880" y="1288"/>
                    <a:pt x="880" y="1288"/>
                    <a:pt x="880" y="1288"/>
                  </a:cubicBezTo>
                  <a:cubicBezTo>
                    <a:pt x="882" y="1289"/>
                    <a:pt x="884" y="1289"/>
                    <a:pt x="885" y="1287"/>
                  </a:cubicBezTo>
                  <a:cubicBezTo>
                    <a:pt x="887" y="1285"/>
                    <a:pt x="886" y="1282"/>
                    <a:pt x="884" y="1281"/>
                  </a:cubicBezTo>
                  <a:cubicBezTo>
                    <a:pt x="884" y="1281"/>
                    <a:pt x="881" y="1279"/>
                    <a:pt x="874" y="1275"/>
                  </a:cubicBezTo>
                  <a:cubicBezTo>
                    <a:pt x="826" y="1245"/>
                    <a:pt x="609" y="1110"/>
                    <a:pt x="404" y="983"/>
                  </a:cubicBezTo>
                  <a:cubicBezTo>
                    <a:pt x="302" y="919"/>
                    <a:pt x="202" y="857"/>
                    <a:pt x="128" y="810"/>
                  </a:cubicBezTo>
                  <a:cubicBezTo>
                    <a:pt x="91" y="787"/>
                    <a:pt x="61" y="768"/>
                    <a:pt x="40" y="754"/>
                  </a:cubicBezTo>
                  <a:cubicBezTo>
                    <a:pt x="29" y="748"/>
                    <a:pt x="21" y="742"/>
                    <a:pt x="15" y="739"/>
                  </a:cubicBezTo>
                  <a:cubicBezTo>
                    <a:pt x="12" y="737"/>
                    <a:pt x="10" y="735"/>
                    <a:pt x="9" y="734"/>
                  </a:cubicBezTo>
                  <a:cubicBezTo>
                    <a:pt x="8" y="734"/>
                    <a:pt x="7" y="734"/>
                    <a:pt x="7" y="733"/>
                  </a:cubicBezTo>
                  <a:cubicBezTo>
                    <a:pt x="7" y="733"/>
                    <a:pt x="7" y="733"/>
                    <a:pt x="7" y="733"/>
                  </a:cubicBezTo>
                  <a:cubicBezTo>
                    <a:pt x="7" y="733"/>
                    <a:pt x="7" y="733"/>
                    <a:pt x="7" y="733"/>
                  </a:cubicBezTo>
                  <a:cubicBezTo>
                    <a:pt x="6" y="735"/>
                    <a:pt x="6" y="735"/>
                    <a:pt x="6" y="735"/>
                  </a:cubicBezTo>
                  <a:cubicBezTo>
                    <a:pt x="7" y="733"/>
                    <a:pt x="7" y="733"/>
                    <a:pt x="7" y="733"/>
                  </a:cubicBezTo>
                  <a:cubicBezTo>
                    <a:pt x="7" y="733"/>
                    <a:pt x="7" y="733"/>
                    <a:pt x="7" y="733"/>
                  </a:cubicBezTo>
                  <a:cubicBezTo>
                    <a:pt x="6" y="735"/>
                    <a:pt x="6" y="735"/>
                    <a:pt x="6" y="735"/>
                  </a:cubicBezTo>
                  <a:cubicBezTo>
                    <a:pt x="7" y="733"/>
                    <a:pt x="7" y="733"/>
                    <a:pt x="7" y="733"/>
                  </a:cubicBezTo>
                  <a:cubicBezTo>
                    <a:pt x="4" y="736"/>
                    <a:pt x="4" y="736"/>
                    <a:pt x="4" y="736"/>
                  </a:cubicBezTo>
                  <a:cubicBezTo>
                    <a:pt x="7" y="734"/>
                    <a:pt x="7" y="734"/>
                    <a:pt x="7" y="734"/>
                  </a:cubicBezTo>
                  <a:cubicBezTo>
                    <a:pt x="7" y="733"/>
                    <a:pt x="7" y="733"/>
                    <a:pt x="7" y="733"/>
                  </a:cubicBezTo>
                  <a:cubicBezTo>
                    <a:pt x="4" y="736"/>
                    <a:pt x="4" y="736"/>
                    <a:pt x="4" y="736"/>
                  </a:cubicBezTo>
                  <a:cubicBezTo>
                    <a:pt x="7" y="734"/>
                    <a:pt x="7" y="734"/>
                    <a:pt x="7" y="734"/>
                  </a:cubicBezTo>
                  <a:cubicBezTo>
                    <a:pt x="4" y="736"/>
                    <a:pt x="4" y="736"/>
                    <a:pt x="4" y="736"/>
                  </a:cubicBezTo>
                  <a:cubicBezTo>
                    <a:pt x="8" y="734"/>
                    <a:pt x="8" y="734"/>
                    <a:pt x="8" y="734"/>
                  </a:cubicBezTo>
                  <a:cubicBezTo>
                    <a:pt x="7" y="734"/>
                    <a:pt x="7" y="734"/>
                    <a:pt x="7" y="734"/>
                  </a:cubicBezTo>
                  <a:cubicBezTo>
                    <a:pt x="4" y="736"/>
                    <a:pt x="4" y="736"/>
                    <a:pt x="4" y="736"/>
                  </a:cubicBezTo>
                  <a:cubicBezTo>
                    <a:pt x="8" y="734"/>
                    <a:pt x="8" y="734"/>
                    <a:pt x="8" y="734"/>
                  </a:cubicBezTo>
                  <a:cubicBezTo>
                    <a:pt x="4" y="736"/>
                    <a:pt x="4" y="736"/>
                    <a:pt x="4" y="736"/>
                  </a:cubicBezTo>
                  <a:cubicBezTo>
                    <a:pt x="8" y="736"/>
                    <a:pt x="8" y="736"/>
                    <a:pt x="8" y="736"/>
                  </a:cubicBezTo>
                  <a:cubicBezTo>
                    <a:pt x="8" y="735"/>
                    <a:pt x="8" y="735"/>
                    <a:pt x="8" y="734"/>
                  </a:cubicBezTo>
                  <a:cubicBezTo>
                    <a:pt x="4" y="736"/>
                    <a:pt x="4" y="736"/>
                    <a:pt x="4" y="736"/>
                  </a:cubicBezTo>
                  <a:cubicBezTo>
                    <a:pt x="8" y="736"/>
                    <a:pt x="8" y="736"/>
                    <a:pt x="8" y="736"/>
                  </a:cubicBezTo>
                  <a:cubicBezTo>
                    <a:pt x="4" y="736"/>
                    <a:pt x="4" y="736"/>
                    <a:pt x="4" y="736"/>
                  </a:cubicBezTo>
                  <a:cubicBezTo>
                    <a:pt x="7" y="739"/>
                    <a:pt x="7" y="739"/>
                    <a:pt x="7" y="739"/>
                  </a:cubicBezTo>
                  <a:cubicBezTo>
                    <a:pt x="8" y="737"/>
                    <a:pt x="8" y="737"/>
                    <a:pt x="8" y="736"/>
                  </a:cubicBezTo>
                  <a:cubicBezTo>
                    <a:pt x="4" y="736"/>
                    <a:pt x="4" y="736"/>
                    <a:pt x="4" y="736"/>
                  </a:cubicBezTo>
                  <a:cubicBezTo>
                    <a:pt x="7" y="739"/>
                    <a:pt x="7" y="739"/>
                    <a:pt x="7" y="739"/>
                  </a:cubicBezTo>
                  <a:cubicBezTo>
                    <a:pt x="7" y="738"/>
                    <a:pt x="7" y="738"/>
                    <a:pt x="7" y="738"/>
                  </a:cubicBezTo>
                  <a:cubicBezTo>
                    <a:pt x="5" y="737"/>
                    <a:pt x="5" y="737"/>
                    <a:pt x="5" y="737"/>
                  </a:cubicBezTo>
                  <a:cubicBezTo>
                    <a:pt x="6" y="739"/>
                    <a:pt x="6" y="739"/>
                    <a:pt x="6" y="739"/>
                  </a:cubicBezTo>
                  <a:cubicBezTo>
                    <a:pt x="6" y="739"/>
                    <a:pt x="7" y="739"/>
                    <a:pt x="7" y="738"/>
                  </a:cubicBezTo>
                  <a:cubicBezTo>
                    <a:pt x="5" y="737"/>
                    <a:pt x="5" y="737"/>
                    <a:pt x="5" y="737"/>
                  </a:cubicBezTo>
                  <a:cubicBezTo>
                    <a:pt x="6" y="739"/>
                    <a:pt x="6" y="739"/>
                    <a:pt x="6" y="739"/>
                  </a:cubicBezTo>
                  <a:cubicBezTo>
                    <a:pt x="6" y="738"/>
                    <a:pt x="6" y="738"/>
                    <a:pt x="6" y="738"/>
                  </a:cubicBezTo>
                  <a:cubicBezTo>
                    <a:pt x="6" y="739"/>
                    <a:pt x="6" y="739"/>
                    <a:pt x="6" y="739"/>
                  </a:cubicBezTo>
                  <a:cubicBezTo>
                    <a:pt x="6" y="739"/>
                    <a:pt x="6" y="739"/>
                    <a:pt x="6" y="739"/>
                  </a:cubicBezTo>
                  <a:cubicBezTo>
                    <a:pt x="6" y="738"/>
                    <a:pt x="6" y="738"/>
                    <a:pt x="6" y="738"/>
                  </a:cubicBezTo>
                  <a:cubicBezTo>
                    <a:pt x="6" y="739"/>
                    <a:pt x="6" y="739"/>
                    <a:pt x="6" y="739"/>
                  </a:cubicBezTo>
                  <a:cubicBezTo>
                    <a:pt x="6" y="739"/>
                    <a:pt x="6" y="739"/>
                    <a:pt x="6" y="739"/>
                  </a:cubicBezTo>
                  <a:cubicBezTo>
                    <a:pt x="7" y="739"/>
                    <a:pt x="9" y="740"/>
                    <a:pt x="11" y="741"/>
                  </a:cubicBezTo>
                  <a:cubicBezTo>
                    <a:pt x="17" y="742"/>
                    <a:pt x="25" y="746"/>
                    <a:pt x="36" y="751"/>
                  </a:cubicBezTo>
                  <a:cubicBezTo>
                    <a:pt x="75" y="771"/>
                    <a:pt x="148" y="814"/>
                    <a:pt x="235" y="866"/>
                  </a:cubicBezTo>
                  <a:cubicBezTo>
                    <a:pt x="364" y="944"/>
                    <a:pt x="525" y="1045"/>
                    <a:pt x="654" y="1126"/>
                  </a:cubicBezTo>
                  <a:cubicBezTo>
                    <a:pt x="718" y="1166"/>
                    <a:pt x="774" y="1202"/>
                    <a:pt x="814" y="1227"/>
                  </a:cubicBezTo>
                  <a:cubicBezTo>
                    <a:pt x="834" y="1240"/>
                    <a:pt x="850" y="1250"/>
                    <a:pt x="861" y="1257"/>
                  </a:cubicBezTo>
                  <a:cubicBezTo>
                    <a:pt x="872" y="1264"/>
                    <a:pt x="878" y="1268"/>
                    <a:pt x="878" y="1268"/>
                  </a:cubicBezTo>
                  <a:cubicBezTo>
                    <a:pt x="880" y="1265"/>
                    <a:pt x="880" y="1265"/>
                    <a:pt x="880" y="1265"/>
                  </a:cubicBezTo>
                  <a:cubicBezTo>
                    <a:pt x="882" y="1261"/>
                    <a:pt x="882" y="1261"/>
                    <a:pt x="882" y="1261"/>
                  </a:cubicBezTo>
                  <a:cubicBezTo>
                    <a:pt x="882" y="1261"/>
                    <a:pt x="879" y="1259"/>
                    <a:pt x="872" y="1256"/>
                  </a:cubicBezTo>
                  <a:cubicBezTo>
                    <a:pt x="825" y="1228"/>
                    <a:pt x="611" y="1104"/>
                    <a:pt x="409" y="982"/>
                  </a:cubicBezTo>
                  <a:cubicBezTo>
                    <a:pt x="309" y="921"/>
                    <a:pt x="211" y="861"/>
                    <a:pt x="138" y="813"/>
                  </a:cubicBezTo>
                  <a:cubicBezTo>
                    <a:pt x="102" y="790"/>
                    <a:pt x="72" y="769"/>
                    <a:pt x="51" y="754"/>
                  </a:cubicBezTo>
                  <a:cubicBezTo>
                    <a:pt x="40" y="746"/>
                    <a:pt x="32" y="739"/>
                    <a:pt x="27" y="734"/>
                  </a:cubicBezTo>
                  <a:cubicBezTo>
                    <a:pt x="24" y="732"/>
                    <a:pt x="22" y="730"/>
                    <a:pt x="21" y="728"/>
                  </a:cubicBezTo>
                  <a:cubicBezTo>
                    <a:pt x="20" y="727"/>
                    <a:pt x="20" y="726"/>
                    <a:pt x="20" y="726"/>
                  </a:cubicBezTo>
                  <a:cubicBezTo>
                    <a:pt x="20" y="726"/>
                    <a:pt x="20" y="726"/>
                    <a:pt x="20" y="726"/>
                  </a:cubicBezTo>
                  <a:cubicBezTo>
                    <a:pt x="20" y="726"/>
                    <a:pt x="20" y="726"/>
                    <a:pt x="20" y="726"/>
                  </a:cubicBezTo>
                  <a:cubicBezTo>
                    <a:pt x="19" y="726"/>
                    <a:pt x="19" y="726"/>
                    <a:pt x="19" y="726"/>
                  </a:cubicBezTo>
                  <a:cubicBezTo>
                    <a:pt x="20" y="726"/>
                    <a:pt x="20" y="726"/>
                    <a:pt x="20" y="726"/>
                  </a:cubicBezTo>
                  <a:cubicBezTo>
                    <a:pt x="20" y="726"/>
                    <a:pt x="20" y="726"/>
                    <a:pt x="20" y="726"/>
                  </a:cubicBezTo>
                  <a:cubicBezTo>
                    <a:pt x="19" y="726"/>
                    <a:pt x="19" y="726"/>
                    <a:pt x="19" y="726"/>
                  </a:cubicBezTo>
                  <a:cubicBezTo>
                    <a:pt x="20" y="726"/>
                    <a:pt x="20" y="726"/>
                    <a:pt x="20" y="726"/>
                  </a:cubicBezTo>
                  <a:cubicBezTo>
                    <a:pt x="18" y="726"/>
                    <a:pt x="18" y="726"/>
                    <a:pt x="18" y="726"/>
                  </a:cubicBezTo>
                  <a:cubicBezTo>
                    <a:pt x="19" y="727"/>
                    <a:pt x="19" y="727"/>
                    <a:pt x="19" y="727"/>
                  </a:cubicBezTo>
                  <a:cubicBezTo>
                    <a:pt x="20" y="727"/>
                    <a:pt x="20" y="726"/>
                    <a:pt x="20" y="726"/>
                  </a:cubicBezTo>
                  <a:cubicBezTo>
                    <a:pt x="18" y="726"/>
                    <a:pt x="18" y="726"/>
                    <a:pt x="18" y="726"/>
                  </a:cubicBezTo>
                  <a:cubicBezTo>
                    <a:pt x="19" y="727"/>
                    <a:pt x="19" y="727"/>
                    <a:pt x="19" y="727"/>
                  </a:cubicBezTo>
                  <a:cubicBezTo>
                    <a:pt x="16" y="725"/>
                    <a:pt x="16" y="725"/>
                    <a:pt x="16" y="725"/>
                  </a:cubicBezTo>
                  <a:cubicBezTo>
                    <a:pt x="14" y="728"/>
                    <a:pt x="14" y="728"/>
                    <a:pt x="14" y="728"/>
                  </a:cubicBezTo>
                  <a:cubicBezTo>
                    <a:pt x="880" y="1255"/>
                    <a:pt x="880" y="1255"/>
                    <a:pt x="880" y="1255"/>
                  </a:cubicBezTo>
                  <a:cubicBezTo>
                    <a:pt x="882" y="1256"/>
                    <a:pt x="884" y="1255"/>
                    <a:pt x="885" y="1253"/>
                  </a:cubicBezTo>
                  <a:cubicBezTo>
                    <a:pt x="886" y="1253"/>
                    <a:pt x="886" y="1252"/>
                    <a:pt x="886" y="1251"/>
                  </a:cubicBezTo>
                  <a:cubicBezTo>
                    <a:pt x="886" y="1250"/>
                    <a:pt x="886" y="1249"/>
                    <a:pt x="886" y="1249"/>
                  </a:cubicBezTo>
                  <a:cubicBezTo>
                    <a:pt x="885" y="1248"/>
                    <a:pt x="884" y="1247"/>
                    <a:pt x="884" y="1246"/>
                  </a:cubicBezTo>
                  <a:cubicBezTo>
                    <a:pt x="882" y="1245"/>
                    <a:pt x="880" y="1243"/>
                    <a:pt x="877" y="1241"/>
                  </a:cubicBezTo>
                  <a:cubicBezTo>
                    <a:pt x="867" y="1232"/>
                    <a:pt x="846" y="1218"/>
                    <a:pt x="817" y="1199"/>
                  </a:cubicBezTo>
                  <a:cubicBezTo>
                    <a:pt x="613" y="1065"/>
                    <a:pt x="23" y="710"/>
                    <a:pt x="23" y="710"/>
                  </a:cubicBezTo>
                  <a:cubicBezTo>
                    <a:pt x="21" y="713"/>
                    <a:pt x="21" y="713"/>
                    <a:pt x="21" y="713"/>
                  </a:cubicBezTo>
                  <a:cubicBezTo>
                    <a:pt x="25" y="715"/>
                    <a:pt x="25" y="715"/>
                    <a:pt x="25" y="715"/>
                  </a:cubicBezTo>
                  <a:cubicBezTo>
                    <a:pt x="22" y="713"/>
                    <a:pt x="22" y="713"/>
                    <a:pt x="22" y="713"/>
                  </a:cubicBezTo>
                  <a:cubicBezTo>
                    <a:pt x="23" y="717"/>
                    <a:pt x="23" y="717"/>
                    <a:pt x="23" y="717"/>
                  </a:cubicBezTo>
                  <a:cubicBezTo>
                    <a:pt x="23" y="717"/>
                    <a:pt x="24" y="716"/>
                    <a:pt x="25" y="715"/>
                  </a:cubicBezTo>
                  <a:cubicBezTo>
                    <a:pt x="22" y="713"/>
                    <a:pt x="22" y="713"/>
                    <a:pt x="22" y="713"/>
                  </a:cubicBezTo>
                  <a:cubicBezTo>
                    <a:pt x="23" y="717"/>
                    <a:pt x="23" y="717"/>
                    <a:pt x="23" y="717"/>
                  </a:cubicBezTo>
                  <a:cubicBezTo>
                    <a:pt x="22" y="714"/>
                    <a:pt x="22" y="714"/>
                    <a:pt x="22" y="714"/>
                  </a:cubicBezTo>
                  <a:cubicBezTo>
                    <a:pt x="22" y="717"/>
                    <a:pt x="22" y="717"/>
                    <a:pt x="22" y="717"/>
                  </a:cubicBezTo>
                  <a:cubicBezTo>
                    <a:pt x="22" y="717"/>
                    <a:pt x="22" y="717"/>
                    <a:pt x="23" y="717"/>
                  </a:cubicBezTo>
                  <a:cubicBezTo>
                    <a:pt x="22" y="714"/>
                    <a:pt x="22" y="714"/>
                    <a:pt x="22" y="714"/>
                  </a:cubicBezTo>
                  <a:cubicBezTo>
                    <a:pt x="22" y="717"/>
                    <a:pt x="22" y="717"/>
                    <a:pt x="22" y="717"/>
                  </a:cubicBezTo>
                  <a:cubicBezTo>
                    <a:pt x="22" y="716"/>
                    <a:pt x="22" y="716"/>
                    <a:pt x="22" y="716"/>
                  </a:cubicBezTo>
                  <a:cubicBezTo>
                    <a:pt x="22" y="717"/>
                    <a:pt x="22" y="717"/>
                    <a:pt x="22" y="717"/>
                  </a:cubicBezTo>
                  <a:cubicBezTo>
                    <a:pt x="22" y="717"/>
                    <a:pt x="22" y="717"/>
                    <a:pt x="22" y="717"/>
                  </a:cubicBezTo>
                  <a:cubicBezTo>
                    <a:pt x="22" y="716"/>
                    <a:pt x="22" y="716"/>
                    <a:pt x="22" y="716"/>
                  </a:cubicBezTo>
                  <a:cubicBezTo>
                    <a:pt x="22" y="717"/>
                    <a:pt x="22" y="717"/>
                    <a:pt x="22" y="717"/>
                  </a:cubicBezTo>
                  <a:cubicBezTo>
                    <a:pt x="22" y="717"/>
                    <a:pt x="22" y="717"/>
                    <a:pt x="23" y="717"/>
                  </a:cubicBezTo>
                  <a:cubicBezTo>
                    <a:pt x="26" y="718"/>
                    <a:pt x="33" y="721"/>
                    <a:pt x="41" y="726"/>
                  </a:cubicBezTo>
                  <a:cubicBezTo>
                    <a:pt x="74" y="744"/>
                    <a:pt x="142" y="785"/>
                    <a:pt x="224" y="836"/>
                  </a:cubicBezTo>
                  <a:cubicBezTo>
                    <a:pt x="348" y="913"/>
                    <a:pt x="507" y="1014"/>
                    <a:pt x="638" y="1095"/>
                  </a:cubicBezTo>
                  <a:cubicBezTo>
                    <a:pt x="703" y="1136"/>
                    <a:pt x="762" y="1172"/>
                    <a:pt x="805" y="1198"/>
                  </a:cubicBezTo>
                  <a:cubicBezTo>
                    <a:pt x="827" y="1210"/>
                    <a:pt x="845" y="1221"/>
                    <a:pt x="858" y="1228"/>
                  </a:cubicBezTo>
                  <a:cubicBezTo>
                    <a:pt x="865" y="1232"/>
                    <a:pt x="870" y="1234"/>
                    <a:pt x="874" y="1236"/>
                  </a:cubicBezTo>
                  <a:cubicBezTo>
                    <a:pt x="876" y="1237"/>
                    <a:pt x="878" y="1238"/>
                    <a:pt x="880" y="1238"/>
                  </a:cubicBezTo>
                  <a:cubicBezTo>
                    <a:pt x="881" y="1239"/>
                    <a:pt x="883" y="1239"/>
                    <a:pt x="884" y="1239"/>
                  </a:cubicBezTo>
                  <a:cubicBezTo>
                    <a:pt x="885" y="1239"/>
                    <a:pt x="885" y="1239"/>
                    <a:pt x="886" y="1239"/>
                  </a:cubicBezTo>
                  <a:cubicBezTo>
                    <a:pt x="887" y="1239"/>
                    <a:pt x="888" y="1238"/>
                    <a:pt x="888" y="1237"/>
                  </a:cubicBezTo>
                  <a:cubicBezTo>
                    <a:pt x="888" y="1237"/>
                    <a:pt x="888" y="1237"/>
                    <a:pt x="888" y="1237"/>
                  </a:cubicBezTo>
                  <a:cubicBezTo>
                    <a:pt x="889" y="1236"/>
                    <a:pt x="889" y="1236"/>
                    <a:pt x="889" y="1235"/>
                  </a:cubicBezTo>
                  <a:cubicBezTo>
                    <a:pt x="889" y="1234"/>
                    <a:pt x="889" y="1234"/>
                    <a:pt x="889" y="1233"/>
                  </a:cubicBezTo>
                  <a:cubicBezTo>
                    <a:pt x="888" y="1233"/>
                    <a:pt x="888" y="1232"/>
                    <a:pt x="888" y="1232"/>
                  </a:cubicBezTo>
                  <a:cubicBezTo>
                    <a:pt x="887" y="1231"/>
                    <a:pt x="887" y="1231"/>
                    <a:pt x="887" y="1231"/>
                  </a:cubicBezTo>
                  <a:cubicBezTo>
                    <a:pt x="886" y="1231"/>
                    <a:pt x="885" y="1230"/>
                    <a:pt x="882" y="1228"/>
                  </a:cubicBezTo>
                  <a:cubicBezTo>
                    <a:pt x="865" y="1217"/>
                    <a:pt x="803" y="1179"/>
                    <a:pt x="720" y="1128"/>
                  </a:cubicBezTo>
                  <a:cubicBezTo>
                    <a:pt x="596" y="1053"/>
                    <a:pt x="424" y="948"/>
                    <a:pt x="283" y="861"/>
                  </a:cubicBezTo>
                  <a:cubicBezTo>
                    <a:pt x="213" y="818"/>
                    <a:pt x="151" y="779"/>
                    <a:pt x="106" y="750"/>
                  </a:cubicBezTo>
                  <a:cubicBezTo>
                    <a:pt x="83" y="735"/>
                    <a:pt x="65" y="723"/>
                    <a:pt x="53" y="714"/>
                  </a:cubicBezTo>
                  <a:cubicBezTo>
                    <a:pt x="46" y="710"/>
                    <a:pt x="42" y="706"/>
                    <a:pt x="38" y="704"/>
                  </a:cubicBezTo>
                  <a:cubicBezTo>
                    <a:pt x="37" y="702"/>
                    <a:pt x="36" y="701"/>
                    <a:pt x="35" y="701"/>
                  </a:cubicBezTo>
                  <a:cubicBezTo>
                    <a:pt x="35" y="700"/>
                    <a:pt x="35" y="700"/>
                    <a:pt x="35" y="700"/>
                  </a:cubicBezTo>
                  <a:cubicBezTo>
                    <a:pt x="32" y="702"/>
                    <a:pt x="32" y="702"/>
                    <a:pt x="32" y="702"/>
                  </a:cubicBezTo>
                  <a:cubicBezTo>
                    <a:pt x="35" y="702"/>
                    <a:pt x="35" y="702"/>
                    <a:pt x="35" y="702"/>
                  </a:cubicBezTo>
                  <a:cubicBezTo>
                    <a:pt x="35" y="700"/>
                    <a:pt x="35" y="700"/>
                    <a:pt x="35" y="700"/>
                  </a:cubicBezTo>
                  <a:cubicBezTo>
                    <a:pt x="32" y="702"/>
                    <a:pt x="32" y="702"/>
                    <a:pt x="32" y="702"/>
                  </a:cubicBezTo>
                  <a:cubicBezTo>
                    <a:pt x="35" y="702"/>
                    <a:pt x="35" y="702"/>
                    <a:pt x="35" y="702"/>
                  </a:cubicBezTo>
                  <a:cubicBezTo>
                    <a:pt x="31" y="702"/>
                    <a:pt x="31" y="702"/>
                    <a:pt x="31" y="702"/>
                  </a:cubicBezTo>
                  <a:cubicBezTo>
                    <a:pt x="34" y="704"/>
                    <a:pt x="34" y="704"/>
                    <a:pt x="34" y="704"/>
                  </a:cubicBezTo>
                  <a:cubicBezTo>
                    <a:pt x="35" y="703"/>
                    <a:pt x="35" y="702"/>
                    <a:pt x="35" y="702"/>
                  </a:cubicBezTo>
                  <a:cubicBezTo>
                    <a:pt x="31" y="702"/>
                    <a:pt x="31" y="702"/>
                    <a:pt x="31" y="702"/>
                  </a:cubicBezTo>
                  <a:cubicBezTo>
                    <a:pt x="34" y="704"/>
                    <a:pt x="34" y="704"/>
                    <a:pt x="34" y="704"/>
                  </a:cubicBezTo>
                  <a:cubicBezTo>
                    <a:pt x="34" y="704"/>
                    <a:pt x="34" y="704"/>
                    <a:pt x="34" y="704"/>
                  </a:cubicBezTo>
                  <a:cubicBezTo>
                    <a:pt x="32" y="702"/>
                    <a:pt x="32" y="702"/>
                    <a:pt x="32" y="702"/>
                  </a:cubicBezTo>
                  <a:cubicBezTo>
                    <a:pt x="33" y="704"/>
                    <a:pt x="33" y="704"/>
                    <a:pt x="33" y="704"/>
                  </a:cubicBezTo>
                  <a:cubicBezTo>
                    <a:pt x="33" y="704"/>
                    <a:pt x="34" y="704"/>
                    <a:pt x="34" y="704"/>
                  </a:cubicBezTo>
                  <a:cubicBezTo>
                    <a:pt x="32" y="702"/>
                    <a:pt x="32" y="702"/>
                    <a:pt x="32" y="702"/>
                  </a:cubicBezTo>
                  <a:cubicBezTo>
                    <a:pt x="33" y="704"/>
                    <a:pt x="33" y="704"/>
                    <a:pt x="33" y="704"/>
                  </a:cubicBezTo>
                  <a:cubicBezTo>
                    <a:pt x="33" y="703"/>
                    <a:pt x="33" y="703"/>
                    <a:pt x="33" y="703"/>
                  </a:cubicBezTo>
                  <a:cubicBezTo>
                    <a:pt x="33" y="705"/>
                    <a:pt x="33" y="705"/>
                    <a:pt x="33" y="705"/>
                  </a:cubicBezTo>
                  <a:cubicBezTo>
                    <a:pt x="33" y="704"/>
                    <a:pt x="33" y="704"/>
                    <a:pt x="33" y="704"/>
                  </a:cubicBezTo>
                  <a:cubicBezTo>
                    <a:pt x="33" y="703"/>
                    <a:pt x="33" y="703"/>
                    <a:pt x="33" y="703"/>
                  </a:cubicBezTo>
                  <a:cubicBezTo>
                    <a:pt x="33" y="705"/>
                    <a:pt x="33" y="705"/>
                    <a:pt x="33" y="705"/>
                  </a:cubicBezTo>
                  <a:cubicBezTo>
                    <a:pt x="33" y="704"/>
                    <a:pt x="33" y="704"/>
                    <a:pt x="33" y="704"/>
                  </a:cubicBezTo>
                  <a:cubicBezTo>
                    <a:pt x="33" y="705"/>
                    <a:pt x="33" y="705"/>
                    <a:pt x="33" y="705"/>
                  </a:cubicBezTo>
                  <a:cubicBezTo>
                    <a:pt x="33" y="705"/>
                    <a:pt x="33" y="705"/>
                    <a:pt x="33" y="705"/>
                  </a:cubicBezTo>
                  <a:cubicBezTo>
                    <a:pt x="33" y="704"/>
                    <a:pt x="33" y="704"/>
                    <a:pt x="33" y="704"/>
                  </a:cubicBezTo>
                  <a:cubicBezTo>
                    <a:pt x="33" y="705"/>
                    <a:pt x="33" y="705"/>
                    <a:pt x="33" y="705"/>
                  </a:cubicBezTo>
                  <a:cubicBezTo>
                    <a:pt x="33" y="705"/>
                    <a:pt x="33" y="705"/>
                    <a:pt x="33" y="705"/>
                  </a:cubicBezTo>
                  <a:cubicBezTo>
                    <a:pt x="34" y="704"/>
                    <a:pt x="36" y="705"/>
                    <a:pt x="39" y="706"/>
                  </a:cubicBezTo>
                  <a:cubicBezTo>
                    <a:pt x="45" y="708"/>
                    <a:pt x="53" y="711"/>
                    <a:pt x="63" y="716"/>
                  </a:cubicBezTo>
                  <a:cubicBezTo>
                    <a:pt x="103" y="736"/>
                    <a:pt x="173" y="778"/>
                    <a:pt x="257" y="829"/>
                  </a:cubicBezTo>
                  <a:cubicBezTo>
                    <a:pt x="382" y="907"/>
                    <a:pt x="538" y="1006"/>
                    <a:pt x="662" y="1086"/>
                  </a:cubicBezTo>
                  <a:cubicBezTo>
                    <a:pt x="725" y="1126"/>
                    <a:pt x="779" y="1161"/>
                    <a:pt x="819" y="1186"/>
                  </a:cubicBezTo>
                  <a:cubicBezTo>
                    <a:pt x="839" y="1198"/>
                    <a:pt x="855" y="1208"/>
                    <a:pt x="866" y="1215"/>
                  </a:cubicBezTo>
                  <a:cubicBezTo>
                    <a:pt x="871" y="1219"/>
                    <a:pt x="876" y="1222"/>
                    <a:pt x="879" y="1223"/>
                  </a:cubicBezTo>
                  <a:cubicBezTo>
                    <a:pt x="881" y="1224"/>
                    <a:pt x="882" y="1225"/>
                    <a:pt x="883" y="1226"/>
                  </a:cubicBezTo>
                  <a:cubicBezTo>
                    <a:pt x="883" y="1226"/>
                    <a:pt x="884" y="1226"/>
                    <a:pt x="884" y="1226"/>
                  </a:cubicBezTo>
                  <a:cubicBezTo>
                    <a:pt x="885" y="1226"/>
                    <a:pt x="885" y="1226"/>
                    <a:pt x="885" y="1226"/>
                  </a:cubicBezTo>
                  <a:cubicBezTo>
                    <a:pt x="885" y="1227"/>
                    <a:pt x="886" y="1227"/>
                    <a:pt x="886" y="1227"/>
                  </a:cubicBezTo>
                  <a:cubicBezTo>
                    <a:pt x="887" y="1227"/>
                    <a:pt x="887" y="1227"/>
                    <a:pt x="888" y="1226"/>
                  </a:cubicBezTo>
                  <a:cubicBezTo>
                    <a:pt x="888" y="1226"/>
                    <a:pt x="889" y="1226"/>
                    <a:pt x="890" y="1225"/>
                  </a:cubicBezTo>
                  <a:cubicBezTo>
                    <a:pt x="890" y="1225"/>
                    <a:pt x="890" y="1225"/>
                    <a:pt x="890" y="1225"/>
                  </a:cubicBezTo>
                  <a:cubicBezTo>
                    <a:pt x="890" y="1224"/>
                    <a:pt x="891" y="1223"/>
                    <a:pt x="891" y="1222"/>
                  </a:cubicBezTo>
                  <a:cubicBezTo>
                    <a:pt x="891" y="1221"/>
                    <a:pt x="890" y="1221"/>
                    <a:pt x="890" y="1220"/>
                  </a:cubicBezTo>
                  <a:cubicBezTo>
                    <a:pt x="890" y="1219"/>
                    <a:pt x="889" y="1218"/>
                    <a:pt x="888" y="1217"/>
                  </a:cubicBezTo>
                  <a:cubicBezTo>
                    <a:pt x="887" y="1216"/>
                    <a:pt x="885" y="1214"/>
                    <a:pt x="882" y="1212"/>
                  </a:cubicBezTo>
                  <a:cubicBezTo>
                    <a:pt x="872" y="1204"/>
                    <a:pt x="851" y="1190"/>
                    <a:pt x="822" y="1172"/>
                  </a:cubicBezTo>
                  <a:cubicBezTo>
                    <a:pt x="723" y="1109"/>
                    <a:pt x="529" y="993"/>
                    <a:pt x="359" y="892"/>
                  </a:cubicBezTo>
                  <a:cubicBezTo>
                    <a:pt x="275" y="841"/>
                    <a:pt x="196" y="793"/>
                    <a:pt x="139" y="758"/>
                  </a:cubicBezTo>
                  <a:cubicBezTo>
                    <a:pt x="111" y="740"/>
                    <a:pt x="87" y="725"/>
                    <a:pt x="71" y="714"/>
                  </a:cubicBezTo>
                  <a:cubicBezTo>
                    <a:pt x="63" y="708"/>
                    <a:pt x="57" y="703"/>
                    <a:pt x="53" y="700"/>
                  </a:cubicBezTo>
                  <a:cubicBezTo>
                    <a:pt x="51" y="698"/>
                    <a:pt x="49" y="697"/>
                    <a:pt x="48" y="696"/>
                  </a:cubicBezTo>
                  <a:cubicBezTo>
                    <a:pt x="48" y="696"/>
                    <a:pt x="47" y="695"/>
                    <a:pt x="47" y="695"/>
                  </a:cubicBezTo>
                  <a:cubicBezTo>
                    <a:pt x="47" y="695"/>
                    <a:pt x="47" y="695"/>
                    <a:pt x="47" y="695"/>
                  </a:cubicBezTo>
                  <a:cubicBezTo>
                    <a:pt x="46" y="696"/>
                    <a:pt x="46" y="696"/>
                    <a:pt x="46" y="696"/>
                  </a:cubicBezTo>
                  <a:cubicBezTo>
                    <a:pt x="47" y="695"/>
                    <a:pt x="47" y="695"/>
                    <a:pt x="47" y="695"/>
                  </a:cubicBezTo>
                  <a:cubicBezTo>
                    <a:pt x="47" y="695"/>
                    <a:pt x="47" y="695"/>
                    <a:pt x="47" y="695"/>
                  </a:cubicBezTo>
                  <a:cubicBezTo>
                    <a:pt x="46" y="696"/>
                    <a:pt x="46" y="696"/>
                    <a:pt x="46" y="696"/>
                  </a:cubicBezTo>
                  <a:cubicBezTo>
                    <a:pt x="47" y="695"/>
                    <a:pt x="47" y="695"/>
                    <a:pt x="47" y="695"/>
                  </a:cubicBezTo>
                  <a:cubicBezTo>
                    <a:pt x="45" y="696"/>
                    <a:pt x="45" y="696"/>
                    <a:pt x="45" y="696"/>
                  </a:cubicBezTo>
                  <a:cubicBezTo>
                    <a:pt x="48" y="696"/>
                    <a:pt x="48" y="696"/>
                    <a:pt x="48" y="696"/>
                  </a:cubicBezTo>
                  <a:cubicBezTo>
                    <a:pt x="48" y="696"/>
                    <a:pt x="48" y="696"/>
                    <a:pt x="47" y="695"/>
                  </a:cubicBezTo>
                  <a:cubicBezTo>
                    <a:pt x="45" y="696"/>
                    <a:pt x="45" y="696"/>
                    <a:pt x="45" y="696"/>
                  </a:cubicBezTo>
                  <a:cubicBezTo>
                    <a:pt x="48" y="696"/>
                    <a:pt x="48" y="696"/>
                    <a:pt x="48" y="696"/>
                  </a:cubicBezTo>
                  <a:cubicBezTo>
                    <a:pt x="44" y="696"/>
                    <a:pt x="44" y="696"/>
                    <a:pt x="44" y="696"/>
                  </a:cubicBezTo>
                  <a:cubicBezTo>
                    <a:pt x="47" y="698"/>
                    <a:pt x="47" y="698"/>
                    <a:pt x="47" y="698"/>
                  </a:cubicBezTo>
                  <a:cubicBezTo>
                    <a:pt x="47" y="698"/>
                    <a:pt x="48" y="697"/>
                    <a:pt x="48" y="696"/>
                  </a:cubicBezTo>
                  <a:cubicBezTo>
                    <a:pt x="44" y="696"/>
                    <a:pt x="44" y="696"/>
                    <a:pt x="44" y="696"/>
                  </a:cubicBezTo>
                  <a:cubicBezTo>
                    <a:pt x="47" y="698"/>
                    <a:pt x="47" y="698"/>
                    <a:pt x="47" y="698"/>
                  </a:cubicBezTo>
                  <a:cubicBezTo>
                    <a:pt x="47" y="698"/>
                    <a:pt x="47" y="698"/>
                    <a:pt x="47" y="698"/>
                  </a:cubicBezTo>
                  <a:cubicBezTo>
                    <a:pt x="44" y="696"/>
                    <a:pt x="44" y="696"/>
                    <a:pt x="44" y="696"/>
                  </a:cubicBezTo>
                  <a:cubicBezTo>
                    <a:pt x="45" y="700"/>
                    <a:pt x="45" y="700"/>
                    <a:pt x="45" y="700"/>
                  </a:cubicBezTo>
                  <a:cubicBezTo>
                    <a:pt x="46" y="699"/>
                    <a:pt x="47" y="699"/>
                    <a:pt x="47" y="698"/>
                  </a:cubicBezTo>
                  <a:cubicBezTo>
                    <a:pt x="44" y="696"/>
                    <a:pt x="44" y="696"/>
                    <a:pt x="44" y="696"/>
                  </a:cubicBezTo>
                  <a:cubicBezTo>
                    <a:pt x="45" y="700"/>
                    <a:pt x="45" y="700"/>
                    <a:pt x="45" y="700"/>
                  </a:cubicBezTo>
                  <a:cubicBezTo>
                    <a:pt x="44" y="696"/>
                    <a:pt x="44" y="696"/>
                    <a:pt x="44" y="696"/>
                  </a:cubicBezTo>
                  <a:cubicBezTo>
                    <a:pt x="44" y="700"/>
                    <a:pt x="44" y="700"/>
                    <a:pt x="44" y="700"/>
                  </a:cubicBezTo>
                  <a:cubicBezTo>
                    <a:pt x="44" y="700"/>
                    <a:pt x="45" y="700"/>
                    <a:pt x="45" y="700"/>
                  </a:cubicBezTo>
                  <a:cubicBezTo>
                    <a:pt x="44" y="696"/>
                    <a:pt x="44" y="696"/>
                    <a:pt x="44" y="696"/>
                  </a:cubicBezTo>
                  <a:cubicBezTo>
                    <a:pt x="44" y="700"/>
                    <a:pt x="44" y="700"/>
                    <a:pt x="44" y="700"/>
                  </a:cubicBezTo>
                  <a:cubicBezTo>
                    <a:pt x="44" y="696"/>
                    <a:pt x="44" y="696"/>
                    <a:pt x="44" y="696"/>
                  </a:cubicBezTo>
                  <a:cubicBezTo>
                    <a:pt x="43" y="700"/>
                    <a:pt x="43" y="700"/>
                    <a:pt x="43" y="700"/>
                  </a:cubicBezTo>
                  <a:cubicBezTo>
                    <a:pt x="43" y="700"/>
                    <a:pt x="43" y="700"/>
                    <a:pt x="44" y="700"/>
                  </a:cubicBezTo>
                  <a:cubicBezTo>
                    <a:pt x="44" y="696"/>
                    <a:pt x="44" y="696"/>
                    <a:pt x="44" y="696"/>
                  </a:cubicBezTo>
                  <a:cubicBezTo>
                    <a:pt x="43" y="700"/>
                    <a:pt x="43" y="700"/>
                    <a:pt x="43" y="700"/>
                  </a:cubicBezTo>
                  <a:cubicBezTo>
                    <a:pt x="43" y="697"/>
                    <a:pt x="43" y="697"/>
                    <a:pt x="43" y="697"/>
                  </a:cubicBezTo>
                  <a:cubicBezTo>
                    <a:pt x="42" y="700"/>
                    <a:pt x="42" y="700"/>
                    <a:pt x="42" y="700"/>
                  </a:cubicBezTo>
                  <a:cubicBezTo>
                    <a:pt x="43" y="700"/>
                    <a:pt x="43" y="700"/>
                    <a:pt x="43" y="700"/>
                  </a:cubicBezTo>
                  <a:cubicBezTo>
                    <a:pt x="43" y="697"/>
                    <a:pt x="43" y="697"/>
                    <a:pt x="43" y="697"/>
                  </a:cubicBezTo>
                  <a:cubicBezTo>
                    <a:pt x="42" y="700"/>
                    <a:pt x="42" y="700"/>
                    <a:pt x="42" y="700"/>
                  </a:cubicBezTo>
                  <a:cubicBezTo>
                    <a:pt x="42" y="700"/>
                    <a:pt x="42" y="700"/>
                    <a:pt x="42" y="700"/>
                  </a:cubicBezTo>
                  <a:cubicBezTo>
                    <a:pt x="42" y="700"/>
                    <a:pt x="42" y="700"/>
                    <a:pt x="42" y="700"/>
                  </a:cubicBezTo>
                  <a:cubicBezTo>
                    <a:pt x="42" y="700"/>
                    <a:pt x="42" y="700"/>
                    <a:pt x="42" y="700"/>
                  </a:cubicBezTo>
                  <a:cubicBezTo>
                    <a:pt x="42" y="700"/>
                    <a:pt x="42" y="700"/>
                    <a:pt x="42" y="700"/>
                  </a:cubicBezTo>
                  <a:cubicBezTo>
                    <a:pt x="42" y="700"/>
                    <a:pt x="42" y="700"/>
                    <a:pt x="42" y="700"/>
                  </a:cubicBezTo>
                  <a:cubicBezTo>
                    <a:pt x="42" y="700"/>
                    <a:pt x="44" y="701"/>
                    <a:pt x="46" y="702"/>
                  </a:cubicBezTo>
                  <a:cubicBezTo>
                    <a:pt x="62" y="711"/>
                    <a:pt x="122" y="748"/>
                    <a:pt x="204" y="798"/>
                  </a:cubicBezTo>
                  <a:cubicBezTo>
                    <a:pt x="327" y="873"/>
                    <a:pt x="499" y="977"/>
                    <a:pt x="639" y="1063"/>
                  </a:cubicBezTo>
                  <a:cubicBezTo>
                    <a:pt x="709" y="1106"/>
                    <a:pt x="772" y="1144"/>
                    <a:pt x="817" y="1172"/>
                  </a:cubicBezTo>
                  <a:cubicBezTo>
                    <a:pt x="862" y="1199"/>
                    <a:pt x="889" y="1216"/>
                    <a:pt x="889" y="1216"/>
                  </a:cubicBezTo>
                  <a:cubicBezTo>
                    <a:pt x="891" y="1217"/>
                    <a:pt x="894" y="1217"/>
                    <a:pt x="895" y="1215"/>
                  </a:cubicBezTo>
                  <a:cubicBezTo>
                    <a:pt x="896" y="1213"/>
                    <a:pt x="895" y="1210"/>
                    <a:pt x="893" y="1209"/>
                  </a:cubicBezTo>
                  <a:cubicBezTo>
                    <a:pt x="50" y="682"/>
                    <a:pt x="50" y="682"/>
                    <a:pt x="50" y="682"/>
                  </a:cubicBezTo>
                  <a:cubicBezTo>
                    <a:pt x="48" y="681"/>
                    <a:pt x="45" y="681"/>
                    <a:pt x="44" y="683"/>
                  </a:cubicBezTo>
                  <a:cubicBezTo>
                    <a:pt x="43" y="685"/>
                    <a:pt x="43" y="687"/>
                    <a:pt x="45" y="689"/>
                  </a:cubicBezTo>
                  <a:cubicBezTo>
                    <a:pt x="45" y="689"/>
                    <a:pt x="251" y="817"/>
                    <a:pt x="460" y="946"/>
                  </a:cubicBezTo>
                  <a:cubicBezTo>
                    <a:pt x="564" y="1011"/>
                    <a:pt x="669" y="1075"/>
                    <a:pt x="749" y="1124"/>
                  </a:cubicBezTo>
                  <a:cubicBezTo>
                    <a:pt x="790" y="1148"/>
                    <a:pt x="824" y="1168"/>
                    <a:pt x="848" y="1182"/>
                  </a:cubicBezTo>
                  <a:cubicBezTo>
                    <a:pt x="861" y="1189"/>
                    <a:pt x="871" y="1195"/>
                    <a:pt x="878" y="1198"/>
                  </a:cubicBezTo>
                  <a:cubicBezTo>
                    <a:pt x="882" y="1200"/>
                    <a:pt x="885" y="1202"/>
                    <a:pt x="887" y="1203"/>
                  </a:cubicBezTo>
                  <a:cubicBezTo>
                    <a:pt x="888" y="1203"/>
                    <a:pt x="889" y="1204"/>
                    <a:pt x="890" y="1204"/>
                  </a:cubicBezTo>
                  <a:cubicBezTo>
                    <a:pt x="891" y="1204"/>
                    <a:pt x="892" y="1205"/>
                    <a:pt x="893" y="1205"/>
                  </a:cubicBezTo>
                  <a:cubicBezTo>
                    <a:pt x="893" y="1205"/>
                    <a:pt x="894" y="1205"/>
                    <a:pt x="894" y="1204"/>
                  </a:cubicBezTo>
                  <a:cubicBezTo>
                    <a:pt x="895" y="1204"/>
                    <a:pt x="896" y="1204"/>
                    <a:pt x="897" y="1203"/>
                  </a:cubicBezTo>
                  <a:cubicBezTo>
                    <a:pt x="897" y="1203"/>
                    <a:pt x="897" y="1203"/>
                    <a:pt x="897" y="1203"/>
                  </a:cubicBezTo>
                  <a:cubicBezTo>
                    <a:pt x="897" y="1202"/>
                    <a:pt x="898" y="1201"/>
                    <a:pt x="898" y="1200"/>
                  </a:cubicBezTo>
                  <a:cubicBezTo>
                    <a:pt x="897" y="1198"/>
                    <a:pt x="897" y="1197"/>
                    <a:pt x="896" y="1196"/>
                  </a:cubicBezTo>
                  <a:cubicBezTo>
                    <a:pt x="895" y="1194"/>
                    <a:pt x="894" y="1191"/>
                    <a:pt x="891" y="1189"/>
                  </a:cubicBezTo>
                  <a:cubicBezTo>
                    <a:pt x="887" y="1184"/>
                    <a:pt x="879" y="1178"/>
                    <a:pt x="870" y="1171"/>
                  </a:cubicBezTo>
                  <a:cubicBezTo>
                    <a:pt x="834" y="1144"/>
                    <a:pt x="766" y="1099"/>
                    <a:pt x="684" y="1048"/>
                  </a:cubicBezTo>
                  <a:cubicBezTo>
                    <a:pt x="436" y="893"/>
                    <a:pt x="61" y="676"/>
                    <a:pt x="61" y="676"/>
                  </a:cubicBezTo>
                  <a:cubicBezTo>
                    <a:pt x="59" y="679"/>
                    <a:pt x="59" y="679"/>
                    <a:pt x="59" y="679"/>
                  </a:cubicBezTo>
                  <a:cubicBezTo>
                    <a:pt x="62" y="681"/>
                    <a:pt x="62" y="681"/>
                    <a:pt x="62" y="681"/>
                  </a:cubicBezTo>
                  <a:cubicBezTo>
                    <a:pt x="60" y="680"/>
                    <a:pt x="60" y="680"/>
                    <a:pt x="60" y="680"/>
                  </a:cubicBezTo>
                  <a:cubicBezTo>
                    <a:pt x="61" y="683"/>
                    <a:pt x="61" y="683"/>
                    <a:pt x="61" y="683"/>
                  </a:cubicBezTo>
                  <a:cubicBezTo>
                    <a:pt x="61" y="682"/>
                    <a:pt x="62" y="682"/>
                    <a:pt x="62" y="681"/>
                  </a:cubicBezTo>
                  <a:cubicBezTo>
                    <a:pt x="60" y="680"/>
                    <a:pt x="60" y="680"/>
                    <a:pt x="60" y="680"/>
                  </a:cubicBezTo>
                  <a:cubicBezTo>
                    <a:pt x="61" y="683"/>
                    <a:pt x="61" y="683"/>
                    <a:pt x="61" y="683"/>
                  </a:cubicBezTo>
                  <a:cubicBezTo>
                    <a:pt x="60" y="681"/>
                    <a:pt x="60" y="681"/>
                    <a:pt x="60" y="681"/>
                  </a:cubicBezTo>
                  <a:cubicBezTo>
                    <a:pt x="61" y="683"/>
                    <a:pt x="61" y="683"/>
                    <a:pt x="61" y="683"/>
                  </a:cubicBezTo>
                  <a:cubicBezTo>
                    <a:pt x="61" y="683"/>
                    <a:pt x="61" y="683"/>
                    <a:pt x="61" y="683"/>
                  </a:cubicBezTo>
                  <a:cubicBezTo>
                    <a:pt x="60" y="681"/>
                    <a:pt x="60" y="681"/>
                    <a:pt x="60" y="681"/>
                  </a:cubicBezTo>
                  <a:cubicBezTo>
                    <a:pt x="61" y="683"/>
                    <a:pt x="61" y="683"/>
                    <a:pt x="61" y="683"/>
                  </a:cubicBezTo>
                  <a:cubicBezTo>
                    <a:pt x="61" y="682"/>
                    <a:pt x="61" y="682"/>
                    <a:pt x="61" y="682"/>
                  </a:cubicBezTo>
                  <a:cubicBezTo>
                    <a:pt x="61" y="683"/>
                    <a:pt x="61" y="683"/>
                    <a:pt x="61" y="683"/>
                  </a:cubicBezTo>
                  <a:cubicBezTo>
                    <a:pt x="61" y="683"/>
                    <a:pt x="61" y="683"/>
                    <a:pt x="61" y="683"/>
                  </a:cubicBezTo>
                  <a:cubicBezTo>
                    <a:pt x="61" y="682"/>
                    <a:pt x="61" y="682"/>
                    <a:pt x="61" y="682"/>
                  </a:cubicBezTo>
                  <a:cubicBezTo>
                    <a:pt x="61" y="683"/>
                    <a:pt x="61" y="683"/>
                    <a:pt x="61" y="683"/>
                  </a:cubicBezTo>
                  <a:cubicBezTo>
                    <a:pt x="61" y="683"/>
                    <a:pt x="61" y="683"/>
                    <a:pt x="61" y="683"/>
                  </a:cubicBezTo>
                  <a:cubicBezTo>
                    <a:pt x="61" y="683"/>
                    <a:pt x="63" y="683"/>
                    <a:pt x="66" y="684"/>
                  </a:cubicBezTo>
                  <a:cubicBezTo>
                    <a:pt x="71" y="686"/>
                    <a:pt x="78" y="689"/>
                    <a:pt x="88" y="694"/>
                  </a:cubicBezTo>
                  <a:cubicBezTo>
                    <a:pt x="126" y="713"/>
                    <a:pt x="194" y="753"/>
                    <a:pt x="275" y="803"/>
                  </a:cubicBezTo>
                  <a:cubicBezTo>
                    <a:pt x="397" y="877"/>
                    <a:pt x="549" y="973"/>
                    <a:pt x="671" y="1050"/>
                  </a:cubicBezTo>
                  <a:cubicBezTo>
                    <a:pt x="732" y="1089"/>
                    <a:pt x="785" y="1123"/>
                    <a:pt x="824" y="1147"/>
                  </a:cubicBezTo>
                  <a:cubicBezTo>
                    <a:pt x="844" y="1159"/>
                    <a:pt x="859" y="1169"/>
                    <a:pt x="870" y="1175"/>
                  </a:cubicBezTo>
                  <a:cubicBezTo>
                    <a:pt x="876" y="1179"/>
                    <a:pt x="880" y="1181"/>
                    <a:pt x="884" y="1183"/>
                  </a:cubicBezTo>
                  <a:cubicBezTo>
                    <a:pt x="885" y="1184"/>
                    <a:pt x="887" y="1185"/>
                    <a:pt x="888" y="1185"/>
                  </a:cubicBezTo>
                  <a:cubicBezTo>
                    <a:pt x="888" y="1185"/>
                    <a:pt x="889" y="1186"/>
                    <a:pt x="889" y="1186"/>
                  </a:cubicBezTo>
                  <a:cubicBezTo>
                    <a:pt x="890" y="1186"/>
                    <a:pt x="890" y="1186"/>
                    <a:pt x="890" y="1186"/>
                  </a:cubicBezTo>
                  <a:cubicBezTo>
                    <a:pt x="890" y="1186"/>
                    <a:pt x="890" y="1186"/>
                    <a:pt x="891" y="1186"/>
                  </a:cubicBezTo>
                  <a:cubicBezTo>
                    <a:pt x="891" y="1186"/>
                    <a:pt x="892" y="1186"/>
                    <a:pt x="893" y="1186"/>
                  </a:cubicBezTo>
                  <a:cubicBezTo>
                    <a:pt x="893" y="1186"/>
                    <a:pt x="894" y="1185"/>
                    <a:pt x="895" y="1184"/>
                  </a:cubicBezTo>
                  <a:cubicBezTo>
                    <a:pt x="895" y="1184"/>
                    <a:pt x="895" y="1184"/>
                    <a:pt x="895" y="1184"/>
                  </a:cubicBezTo>
                  <a:cubicBezTo>
                    <a:pt x="895" y="1183"/>
                    <a:pt x="895" y="1182"/>
                    <a:pt x="895" y="1182"/>
                  </a:cubicBezTo>
                  <a:cubicBezTo>
                    <a:pt x="895" y="1180"/>
                    <a:pt x="895" y="1179"/>
                    <a:pt x="894" y="1178"/>
                  </a:cubicBezTo>
                  <a:cubicBezTo>
                    <a:pt x="893" y="1176"/>
                    <a:pt x="891" y="1174"/>
                    <a:pt x="889" y="1172"/>
                  </a:cubicBezTo>
                  <a:cubicBezTo>
                    <a:pt x="884" y="1168"/>
                    <a:pt x="877" y="1163"/>
                    <a:pt x="868" y="1156"/>
                  </a:cubicBezTo>
                  <a:cubicBezTo>
                    <a:pt x="832" y="1131"/>
                    <a:pt x="765" y="1090"/>
                    <a:pt x="683" y="1041"/>
                  </a:cubicBezTo>
                  <a:cubicBezTo>
                    <a:pt x="560" y="968"/>
                    <a:pt x="406" y="878"/>
                    <a:pt x="282" y="805"/>
                  </a:cubicBezTo>
                  <a:cubicBezTo>
                    <a:pt x="220" y="768"/>
                    <a:pt x="166" y="735"/>
                    <a:pt x="127" y="710"/>
                  </a:cubicBezTo>
                  <a:cubicBezTo>
                    <a:pt x="108" y="697"/>
                    <a:pt x="93" y="687"/>
                    <a:pt x="82" y="679"/>
                  </a:cubicBezTo>
                  <a:cubicBezTo>
                    <a:pt x="77" y="675"/>
                    <a:pt x="73" y="671"/>
                    <a:pt x="70" y="669"/>
                  </a:cubicBezTo>
                  <a:cubicBezTo>
                    <a:pt x="69" y="668"/>
                    <a:pt x="68" y="666"/>
                    <a:pt x="68" y="666"/>
                  </a:cubicBezTo>
                  <a:cubicBezTo>
                    <a:pt x="67" y="665"/>
                    <a:pt x="67" y="665"/>
                    <a:pt x="67" y="665"/>
                  </a:cubicBezTo>
                  <a:cubicBezTo>
                    <a:pt x="67" y="665"/>
                    <a:pt x="67" y="665"/>
                    <a:pt x="67" y="665"/>
                  </a:cubicBezTo>
                  <a:cubicBezTo>
                    <a:pt x="66" y="666"/>
                    <a:pt x="66" y="666"/>
                    <a:pt x="66" y="666"/>
                  </a:cubicBezTo>
                  <a:cubicBezTo>
                    <a:pt x="67" y="666"/>
                    <a:pt x="67" y="666"/>
                    <a:pt x="67" y="666"/>
                  </a:cubicBezTo>
                  <a:cubicBezTo>
                    <a:pt x="67" y="665"/>
                    <a:pt x="67" y="665"/>
                    <a:pt x="67" y="665"/>
                  </a:cubicBezTo>
                  <a:cubicBezTo>
                    <a:pt x="66" y="666"/>
                    <a:pt x="66" y="666"/>
                    <a:pt x="66" y="666"/>
                  </a:cubicBezTo>
                  <a:cubicBezTo>
                    <a:pt x="67" y="666"/>
                    <a:pt x="67" y="666"/>
                    <a:pt x="67" y="666"/>
                  </a:cubicBezTo>
                  <a:cubicBezTo>
                    <a:pt x="65" y="666"/>
                    <a:pt x="65" y="666"/>
                    <a:pt x="65" y="666"/>
                  </a:cubicBezTo>
                  <a:cubicBezTo>
                    <a:pt x="67" y="667"/>
                    <a:pt x="67" y="667"/>
                    <a:pt x="67" y="667"/>
                  </a:cubicBezTo>
                  <a:cubicBezTo>
                    <a:pt x="67" y="667"/>
                    <a:pt x="67" y="666"/>
                    <a:pt x="67" y="666"/>
                  </a:cubicBezTo>
                  <a:cubicBezTo>
                    <a:pt x="65" y="666"/>
                    <a:pt x="65" y="666"/>
                    <a:pt x="65" y="666"/>
                  </a:cubicBezTo>
                  <a:cubicBezTo>
                    <a:pt x="67" y="667"/>
                    <a:pt x="67" y="667"/>
                    <a:pt x="67" y="667"/>
                  </a:cubicBezTo>
                  <a:cubicBezTo>
                    <a:pt x="67" y="667"/>
                    <a:pt x="67" y="667"/>
                    <a:pt x="67" y="667"/>
                  </a:cubicBezTo>
                  <a:cubicBezTo>
                    <a:pt x="64" y="665"/>
                    <a:pt x="64" y="665"/>
                    <a:pt x="64" y="665"/>
                  </a:cubicBezTo>
                  <a:cubicBezTo>
                    <a:pt x="65" y="669"/>
                    <a:pt x="65" y="669"/>
                    <a:pt x="65" y="669"/>
                  </a:cubicBezTo>
                  <a:cubicBezTo>
                    <a:pt x="65" y="668"/>
                    <a:pt x="66" y="668"/>
                    <a:pt x="67" y="667"/>
                  </a:cubicBezTo>
                  <a:cubicBezTo>
                    <a:pt x="64" y="665"/>
                    <a:pt x="64" y="665"/>
                    <a:pt x="64" y="665"/>
                  </a:cubicBezTo>
                  <a:cubicBezTo>
                    <a:pt x="65" y="669"/>
                    <a:pt x="65" y="669"/>
                    <a:pt x="65" y="669"/>
                  </a:cubicBezTo>
                  <a:cubicBezTo>
                    <a:pt x="64" y="665"/>
                    <a:pt x="64" y="665"/>
                    <a:pt x="64" y="665"/>
                  </a:cubicBezTo>
                  <a:cubicBezTo>
                    <a:pt x="64" y="669"/>
                    <a:pt x="64" y="669"/>
                    <a:pt x="64" y="669"/>
                  </a:cubicBezTo>
                  <a:cubicBezTo>
                    <a:pt x="64" y="669"/>
                    <a:pt x="64" y="669"/>
                    <a:pt x="65" y="669"/>
                  </a:cubicBezTo>
                  <a:cubicBezTo>
                    <a:pt x="64" y="665"/>
                    <a:pt x="64" y="665"/>
                    <a:pt x="64" y="665"/>
                  </a:cubicBezTo>
                  <a:cubicBezTo>
                    <a:pt x="64" y="669"/>
                    <a:pt x="64" y="669"/>
                    <a:pt x="64" y="669"/>
                  </a:cubicBezTo>
                  <a:cubicBezTo>
                    <a:pt x="64" y="666"/>
                    <a:pt x="64" y="666"/>
                    <a:pt x="64" y="666"/>
                  </a:cubicBezTo>
                  <a:cubicBezTo>
                    <a:pt x="63" y="669"/>
                    <a:pt x="63" y="669"/>
                    <a:pt x="63" y="669"/>
                  </a:cubicBezTo>
                  <a:cubicBezTo>
                    <a:pt x="64" y="669"/>
                    <a:pt x="64" y="669"/>
                    <a:pt x="64" y="669"/>
                  </a:cubicBezTo>
                  <a:cubicBezTo>
                    <a:pt x="64" y="666"/>
                    <a:pt x="64" y="666"/>
                    <a:pt x="64" y="666"/>
                  </a:cubicBezTo>
                  <a:cubicBezTo>
                    <a:pt x="63" y="669"/>
                    <a:pt x="63" y="669"/>
                    <a:pt x="63" y="669"/>
                  </a:cubicBezTo>
                  <a:cubicBezTo>
                    <a:pt x="63" y="668"/>
                    <a:pt x="63" y="668"/>
                    <a:pt x="63" y="668"/>
                  </a:cubicBezTo>
                  <a:cubicBezTo>
                    <a:pt x="63" y="669"/>
                    <a:pt x="63" y="669"/>
                    <a:pt x="63" y="669"/>
                  </a:cubicBezTo>
                  <a:cubicBezTo>
                    <a:pt x="63" y="669"/>
                    <a:pt x="63" y="669"/>
                    <a:pt x="63" y="669"/>
                  </a:cubicBezTo>
                  <a:cubicBezTo>
                    <a:pt x="63" y="668"/>
                    <a:pt x="63" y="668"/>
                    <a:pt x="63" y="668"/>
                  </a:cubicBezTo>
                  <a:cubicBezTo>
                    <a:pt x="63" y="669"/>
                    <a:pt x="63" y="669"/>
                    <a:pt x="63" y="669"/>
                  </a:cubicBezTo>
                  <a:cubicBezTo>
                    <a:pt x="63" y="669"/>
                    <a:pt x="65" y="670"/>
                    <a:pt x="67" y="671"/>
                  </a:cubicBezTo>
                  <a:cubicBezTo>
                    <a:pt x="76" y="675"/>
                    <a:pt x="96" y="686"/>
                    <a:pt x="123" y="703"/>
                  </a:cubicBezTo>
                  <a:cubicBezTo>
                    <a:pt x="218" y="760"/>
                    <a:pt x="409" y="878"/>
                    <a:pt x="576" y="982"/>
                  </a:cubicBezTo>
                  <a:cubicBezTo>
                    <a:pt x="660" y="1034"/>
                    <a:pt x="738" y="1082"/>
                    <a:pt x="796" y="1118"/>
                  </a:cubicBezTo>
                  <a:cubicBezTo>
                    <a:pt x="825" y="1136"/>
                    <a:pt x="849" y="1150"/>
                    <a:pt x="866" y="1160"/>
                  </a:cubicBezTo>
                  <a:cubicBezTo>
                    <a:pt x="875" y="1165"/>
                    <a:pt x="882" y="1169"/>
                    <a:pt x="887" y="1172"/>
                  </a:cubicBezTo>
                  <a:cubicBezTo>
                    <a:pt x="889" y="1173"/>
                    <a:pt x="891" y="1174"/>
                    <a:pt x="892" y="1175"/>
                  </a:cubicBezTo>
                  <a:cubicBezTo>
                    <a:pt x="893" y="1175"/>
                    <a:pt x="894" y="1175"/>
                    <a:pt x="894" y="1176"/>
                  </a:cubicBezTo>
                  <a:cubicBezTo>
                    <a:pt x="895" y="1176"/>
                    <a:pt x="895" y="1176"/>
                    <a:pt x="895" y="1176"/>
                  </a:cubicBezTo>
                  <a:cubicBezTo>
                    <a:pt x="896" y="1176"/>
                    <a:pt x="896" y="1176"/>
                    <a:pt x="897" y="1176"/>
                  </a:cubicBezTo>
                  <a:cubicBezTo>
                    <a:pt x="897" y="1176"/>
                    <a:pt x="898" y="1176"/>
                    <a:pt x="898" y="1176"/>
                  </a:cubicBezTo>
                  <a:cubicBezTo>
                    <a:pt x="899" y="1176"/>
                    <a:pt x="900" y="1175"/>
                    <a:pt x="900" y="1174"/>
                  </a:cubicBezTo>
                  <a:cubicBezTo>
                    <a:pt x="900" y="1174"/>
                    <a:pt x="900" y="1174"/>
                    <a:pt x="900" y="1174"/>
                  </a:cubicBezTo>
                  <a:cubicBezTo>
                    <a:pt x="901" y="1174"/>
                    <a:pt x="901" y="1173"/>
                    <a:pt x="901" y="1172"/>
                  </a:cubicBezTo>
                  <a:cubicBezTo>
                    <a:pt x="901" y="1171"/>
                    <a:pt x="901" y="1170"/>
                    <a:pt x="900" y="1170"/>
                  </a:cubicBezTo>
                  <a:cubicBezTo>
                    <a:pt x="900" y="1169"/>
                    <a:pt x="899" y="1168"/>
                    <a:pt x="899" y="1167"/>
                  </a:cubicBezTo>
                  <a:cubicBezTo>
                    <a:pt x="897" y="1166"/>
                    <a:pt x="895" y="1164"/>
                    <a:pt x="893" y="1162"/>
                  </a:cubicBezTo>
                  <a:cubicBezTo>
                    <a:pt x="882" y="1155"/>
                    <a:pt x="862" y="1141"/>
                    <a:pt x="835" y="1124"/>
                  </a:cubicBezTo>
                  <a:cubicBezTo>
                    <a:pt x="738" y="1064"/>
                    <a:pt x="549" y="954"/>
                    <a:pt x="384" y="855"/>
                  </a:cubicBezTo>
                  <a:cubicBezTo>
                    <a:pt x="302" y="806"/>
                    <a:pt x="226" y="759"/>
                    <a:pt x="170" y="724"/>
                  </a:cubicBezTo>
                  <a:cubicBezTo>
                    <a:pt x="142" y="706"/>
                    <a:pt x="119" y="691"/>
                    <a:pt x="104" y="680"/>
                  </a:cubicBezTo>
                  <a:cubicBezTo>
                    <a:pt x="96" y="674"/>
                    <a:pt x="90" y="669"/>
                    <a:pt x="86" y="666"/>
                  </a:cubicBezTo>
                  <a:cubicBezTo>
                    <a:pt x="84" y="664"/>
                    <a:pt x="83" y="662"/>
                    <a:pt x="82" y="661"/>
                  </a:cubicBezTo>
                  <a:cubicBezTo>
                    <a:pt x="81" y="661"/>
                    <a:pt x="81" y="660"/>
                    <a:pt x="81" y="660"/>
                  </a:cubicBezTo>
                  <a:cubicBezTo>
                    <a:pt x="81" y="660"/>
                    <a:pt x="81" y="660"/>
                    <a:pt x="81" y="660"/>
                  </a:cubicBezTo>
                  <a:cubicBezTo>
                    <a:pt x="80" y="660"/>
                    <a:pt x="80" y="660"/>
                    <a:pt x="80" y="660"/>
                  </a:cubicBezTo>
                  <a:cubicBezTo>
                    <a:pt x="81" y="660"/>
                    <a:pt x="81" y="660"/>
                    <a:pt x="81" y="660"/>
                  </a:cubicBezTo>
                  <a:cubicBezTo>
                    <a:pt x="81" y="660"/>
                    <a:pt x="81" y="660"/>
                    <a:pt x="81" y="660"/>
                  </a:cubicBezTo>
                  <a:cubicBezTo>
                    <a:pt x="80" y="660"/>
                    <a:pt x="80" y="660"/>
                    <a:pt x="80" y="660"/>
                  </a:cubicBezTo>
                  <a:cubicBezTo>
                    <a:pt x="81" y="660"/>
                    <a:pt x="81" y="660"/>
                    <a:pt x="81" y="660"/>
                  </a:cubicBezTo>
                  <a:cubicBezTo>
                    <a:pt x="79" y="661"/>
                    <a:pt x="79" y="661"/>
                    <a:pt x="79" y="661"/>
                  </a:cubicBezTo>
                  <a:cubicBezTo>
                    <a:pt x="81" y="661"/>
                    <a:pt x="81" y="661"/>
                    <a:pt x="81" y="661"/>
                  </a:cubicBezTo>
                  <a:cubicBezTo>
                    <a:pt x="81" y="660"/>
                    <a:pt x="81" y="660"/>
                    <a:pt x="81" y="660"/>
                  </a:cubicBezTo>
                  <a:cubicBezTo>
                    <a:pt x="79" y="661"/>
                    <a:pt x="79" y="661"/>
                    <a:pt x="79" y="661"/>
                  </a:cubicBezTo>
                  <a:cubicBezTo>
                    <a:pt x="81" y="661"/>
                    <a:pt x="81" y="661"/>
                    <a:pt x="81" y="661"/>
                  </a:cubicBezTo>
                  <a:cubicBezTo>
                    <a:pt x="78" y="661"/>
                    <a:pt x="78" y="661"/>
                    <a:pt x="78" y="661"/>
                  </a:cubicBezTo>
                  <a:cubicBezTo>
                    <a:pt x="81" y="662"/>
                    <a:pt x="81" y="662"/>
                    <a:pt x="81" y="662"/>
                  </a:cubicBezTo>
                  <a:cubicBezTo>
                    <a:pt x="81" y="662"/>
                    <a:pt x="81" y="661"/>
                    <a:pt x="81" y="661"/>
                  </a:cubicBezTo>
                  <a:cubicBezTo>
                    <a:pt x="78" y="661"/>
                    <a:pt x="78" y="661"/>
                    <a:pt x="78" y="661"/>
                  </a:cubicBezTo>
                  <a:cubicBezTo>
                    <a:pt x="81" y="662"/>
                    <a:pt x="81" y="662"/>
                    <a:pt x="81" y="662"/>
                  </a:cubicBezTo>
                  <a:cubicBezTo>
                    <a:pt x="77" y="660"/>
                    <a:pt x="77" y="660"/>
                    <a:pt x="77" y="660"/>
                  </a:cubicBezTo>
                  <a:cubicBezTo>
                    <a:pt x="75" y="663"/>
                    <a:pt x="75" y="663"/>
                    <a:pt x="75" y="663"/>
                  </a:cubicBezTo>
                  <a:cubicBezTo>
                    <a:pt x="75" y="663"/>
                    <a:pt x="279" y="788"/>
                    <a:pt x="483" y="912"/>
                  </a:cubicBezTo>
                  <a:cubicBezTo>
                    <a:pt x="585" y="974"/>
                    <a:pt x="688" y="1036"/>
                    <a:pt x="765" y="1083"/>
                  </a:cubicBezTo>
                  <a:cubicBezTo>
                    <a:pt x="804" y="1106"/>
                    <a:pt x="836" y="1125"/>
                    <a:pt x="859" y="1139"/>
                  </a:cubicBezTo>
                  <a:cubicBezTo>
                    <a:pt x="870" y="1146"/>
                    <a:pt x="879" y="1151"/>
                    <a:pt x="886" y="1155"/>
                  </a:cubicBezTo>
                  <a:cubicBezTo>
                    <a:pt x="889" y="1157"/>
                    <a:pt x="892" y="1158"/>
                    <a:pt x="893" y="1159"/>
                  </a:cubicBezTo>
                  <a:cubicBezTo>
                    <a:pt x="894" y="1160"/>
                    <a:pt x="895" y="1160"/>
                    <a:pt x="896" y="1160"/>
                  </a:cubicBezTo>
                  <a:cubicBezTo>
                    <a:pt x="896" y="1161"/>
                    <a:pt x="896" y="1161"/>
                    <a:pt x="896" y="1161"/>
                  </a:cubicBezTo>
                  <a:cubicBezTo>
                    <a:pt x="897" y="1161"/>
                    <a:pt x="897" y="1161"/>
                    <a:pt x="897" y="1161"/>
                  </a:cubicBezTo>
                  <a:cubicBezTo>
                    <a:pt x="897" y="1161"/>
                    <a:pt x="897" y="1161"/>
                    <a:pt x="898" y="1161"/>
                  </a:cubicBezTo>
                  <a:cubicBezTo>
                    <a:pt x="898" y="1161"/>
                    <a:pt x="899" y="1161"/>
                    <a:pt x="900" y="1161"/>
                  </a:cubicBezTo>
                  <a:cubicBezTo>
                    <a:pt x="900" y="1161"/>
                    <a:pt x="901" y="1160"/>
                    <a:pt x="901" y="1159"/>
                  </a:cubicBezTo>
                  <a:cubicBezTo>
                    <a:pt x="902" y="1159"/>
                    <a:pt x="902" y="1159"/>
                    <a:pt x="902" y="1159"/>
                  </a:cubicBezTo>
                  <a:cubicBezTo>
                    <a:pt x="902" y="1158"/>
                    <a:pt x="902" y="1157"/>
                    <a:pt x="902" y="1156"/>
                  </a:cubicBezTo>
                  <a:cubicBezTo>
                    <a:pt x="902" y="1155"/>
                    <a:pt x="902" y="1154"/>
                    <a:pt x="901" y="1153"/>
                  </a:cubicBezTo>
                  <a:cubicBezTo>
                    <a:pt x="900" y="1151"/>
                    <a:pt x="898" y="1149"/>
                    <a:pt x="896" y="1146"/>
                  </a:cubicBezTo>
                  <a:cubicBezTo>
                    <a:pt x="892" y="1142"/>
                    <a:pt x="885" y="1137"/>
                    <a:pt x="875" y="1130"/>
                  </a:cubicBezTo>
                  <a:cubicBezTo>
                    <a:pt x="841" y="1104"/>
                    <a:pt x="774" y="1061"/>
                    <a:pt x="694" y="1011"/>
                  </a:cubicBezTo>
                  <a:cubicBezTo>
                    <a:pt x="573" y="936"/>
                    <a:pt x="421" y="845"/>
                    <a:pt x="300" y="773"/>
                  </a:cubicBezTo>
                  <a:cubicBezTo>
                    <a:pt x="239" y="736"/>
                    <a:pt x="185" y="705"/>
                    <a:pt x="147" y="682"/>
                  </a:cubicBezTo>
                  <a:cubicBezTo>
                    <a:pt x="128" y="671"/>
                    <a:pt x="113" y="662"/>
                    <a:pt x="103" y="655"/>
                  </a:cubicBezTo>
                  <a:cubicBezTo>
                    <a:pt x="97" y="652"/>
                    <a:pt x="93" y="650"/>
                    <a:pt x="91" y="648"/>
                  </a:cubicBezTo>
                  <a:cubicBezTo>
                    <a:pt x="89" y="647"/>
                    <a:pt x="88" y="646"/>
                    <a:pt x="88" y="646"/>
                  </a:cubicBezTo>
                  <a:cubicBezTo>
                    <a:pt x="87" y="645"/>
                    <a:pt x="87" y="645"/>
                    <a:pt x="87" y="645"/>
                  </a:cubicBezTo>
                  <a:cubicBezTo>
                    <a:pt x="87" y="645"/>
                    <a:pt x="87" y="645"/>
                    <a:pt x="87" y="645"/>
                  </a:cubicBezTo>
                  <a:cubicBezTo>
                    <a:pt x="85" y="648"/>
                    <a:pt x="85" y="648"/>
                    <a:pt x="85" y="648"/>
                  </a:cubicBezTo>
                  <a:cubicBezTo>
                    <a:pt x="87" y="646"/>
                    <a:pt x="87" y="646"/>
                    <a:pt x="87" y="646"/>
                  </a:cubicBezTo>
                  <a:cubicBezTo>
                    <a:pt x="87" y="645"/>
                    <a:pt x="87" y="645"/>
                    <a:pt x="87" y="645"/>
                  </a:cubicBezTo>
                  <a:cubicBezTo>
                    <a:pt x="85" y="648"/>
                    <a:pt x="85" y="648"/>
                    <a:pt x="85" y="648"/>
                  </a:cubicBezTo>
                  <a:cubicBezTo>
                    <a:pt x="87" y="646"/>
                    <a:pt x="87" y="646"/>
                    <a:pt x="87" y="646"/>
                  </a:cubicBezTo>
                  <a:cubicBezTo>
                    <a:pt x="85" y="648"/>
                    <a:pt x="85" y="648"/>
                    <a:pt x="85" y="648"/>
                  </a:cubicBezTo>
                  <a:cubicBezTo>
                    <a:pt x="88" y="646"/>
                    <a:pt x="88" y="646"/>
                    <a:pt x="88" y="646"/>
                  </a:cubicBezTo>
                  <a:cubicBezTo>
                    <a:pt x="87" y="646"/>
                    <a:pt x="87" y="646"/>
                    <a:pt x="87" y="646"/>
                  </a:cubicBezTo>
                  <a:cubicBezTo>
                    <a:pt x="85" y="648"/>
                    <a:pt x="85" y="648"/>
                    <a:pt x="85" y="648"/>
                  </a:cubicBezTo>
                  <a:cubicBezTo>
                    <a:pt x="88" y="646"/>
                    <a:pt x="88" y="646"/>
                    <a:pt x="88" y="646"/>
                  </a:cubicBezTo>
                  <a:cubicBezTo>
                    <a:pt x="84" y="648"/>
                    <a:pt x="84" y="648"/>
                    <a:pt x="84" y="648"/>
                  </a:cubicBezTo>
                  <a:cubicBezTo>
                    <a:pt x="88" y="648"/>
                    <a:pt x="88" y="648"/>
                    <a:pt x="88" y="648"/>
                  </a:cubicBezTo>
                  <a:cubicBezTo>
                    <a:pt x="88" y="647"/>
                    <a:pt x="88" y="647"/>
                    <a:pt x="88" y="646"/>
                  </a:cubicBezTo>
                  <a:cubicBezTo>
                    <a:pt x="84" y="648"/>
                    <a:pt x="84" y="648"/>
                    <a:pt x="84" y="648"/>
                  </a:cubicBezTo>
                  <a:cubicBezTo>
                    <a:pt x="88" y="648"/>
                    <a:pt x="88" y="648"/>
                    <a:pt x="88" y="648"/>
                  </a:cubicBezTo>
                  <a:cubicBezTo>
                    <a:pt x="84" y="648"/>
                    <a:pt x="84" y="648"/>
                    <a:pt x="84" y="648"/>
                  </a:cubicBezTo>
                  <a:cubicBezTo>
                    <a:pt x="88" y="650"/>
                    <a:pt x="88" y="650"/>
                    <a:pt x="88" y="650"/>
                  </a:cubicBezTo>
                  <a:cubicBezTo>
                    <a:pt x="88" y="649"/>
                    <a:pt x="88" y="649"/>
                    <a:pt x="88" y="648"/>
                  </a:cubicBezTo>
                  <a:cubicBezTo>
                    <a:pt x="84" y="648"/>
                    <a:pt x="84" y="648"/>
                    <a:pt x="84" y="648"/>
                  </a:cubicBezTo>
                  <a:cubicBezTo>
                    <a:pt x="88" y="650"/>
                    <a:pt x="88" y="650"/>
                    <a:pt x="88" y="650"/>
                  </a:cubicBezTo>
                  <a:cubicBezTo>
                    <a:pt x="84" y="648"/>
                    <a:pt x="84" y="648"/>
                    <a:pt x="84" y="648"/>
                  </a:cubicBezTo>
                  <a:cubicBezTo>
                    <a:pt x="87" y="651"/>
                    <a:pt x="87" y="651"/>
                    <a:pt x="87" y="651"/>
                  </a:cubicBezTo>
                  <a:cubicBezTo>
                    <a:pt x="88" y="651"/>
                    <a:pt x="88" y="650"/>
                    <a:pt x="88" y="650"/>
                  </a:cubicBezTo>
                  <a:cubicBezTo>
                    <a:pt x="84" y="648"/>
                    <a:pt x="84" y="648"/>
                    <a:pt x="84" y="648"/>
                  </a:cubicBezTo>
                  <a:cubicBezTo>
                    <a:pt x="87" y="651"/>
                    <a:pt x="87" y="651"/>
                    <a:pt x="87" y="651"/>
                  </a:cubicBezTo>
                  <a:cubicBezTo>
                    <a:pt x="84" y="648"/>
                    <a:pt x="84" y="648"/>
                    <a:pt x="84" y="648"/>
                  </a:cubicBezTo>
                  <a:cubicBezTo>
                    <a:pt x="82" y="652"/>
                    <a:pt x="82" y="652"/>
                    <a:pt x="82" y="652"/>
                  </a:cubicBezTo>
                  <a:cubicBezTo>
                    <a:pt x="82" y="652"/>
                    <a:pt x="281" y="774"/>
                    <a:pt x="482" y="896"/>
                  </a:cubicBezTo>
                  <a:cubicBezTo>
                    <a:pt x="582" y="957"/>
                    <a:pt x="683" y="1018"/>
                    <a:pt x="760" y="1064"/>
                  </a:cubicBezTo>
                  <a:cubicBezTo>
                    <a:pt x="798" y="1087"/>
                    <a:pt x="831" y="1106"/>
                    <a:pt x="854" y="1119"/>
                  </a:cubicBezTo>
                  <a:cubicBezTo>
                    <a:pt x="866" y="1126"/>
                    <a:pt x="875" y="1131"/>
                    <a:pt x="882" y="1134"/>
                  </a:cubicBezTo>
                  <a:cubicBezTo>
                    <a:pt x="886" y="1136"/>
                    <a:pt x="888" y="1138"/>
                    <a:pt x="890" y="1139"/>
                  </a:cubicBezTo>
                  <a:cubicBezTo>
                    <a:pt x="892" y="1139"/>
                    <a:pt x="892" y="1140"/>
                    <a:pt x="893" y="1140"/>
                  </a:cubicBezTo>
                  <a:cubicBezTo>
                    <a:pt x="894" y="1140"/>
                    <a:pt x="894" y="1140"/>
                    <a:pt x="894" y="1140"/>
                  </a:cubicBezTo>
                  <a:cubicBezTo>
                    <a:pt x="895" y="1140"/>
                    <a:pt x="895" y="1140"/>
                    <a:pt x="896" y="1140"/>
                  </a:cubicBezTo>
                  <a:cubicBezTo>
                    <a:pt x="896" y="1140"/>
                    <a:pt x="897" y="1140"/>
                    <a:pt x="898" y="1140"/>
                  </a:cubicBezTo>
                  <a:cubicBezTo>
                    <a:pt x="898" y="1140"/>
                    <a:pt x="899" y="1139"/>
                    <a:pt x="900" y="1138"/>
                  </a:cubicBezTo>
                  <a:cubicBezTo>
                    <a:pt x="900" y="1138"/>
                    <a:pt x="900" y="1136"/>
                    <a:pt x="900" y="1135"/>
                  </a:cubicBezTo>
                  <a:cubicBezTo>
                    <a:pt x="900" y="1134"/>
                    <a:pt x="899" y="1133"/>
                    <a:pt x="898" y="1133"/>
                  </a:cubicBezTo>
                  <a:cubicBezTo>
                    <a:pt x="898" y="1133"/>
                    <a:pt x="895" y="1131"/>
                    <a:pt x="889" y="1128"/>
                  </a:cubicBezTo>
                  <a:cubicBezTo>
                    <a:pt x="845" y="1101"/>
                    <a:pt x="647" y="982"/>
                    <a:pt x="461" y="867"/>
                  </a:cubicBezTo>
                  <a:cubicBezTo>
                    <a:pt x="367" y="810"/>
                    <a:pt x="276" y="753"/>
                    <a:pt x="209" y="710"/>
                  </a:cubicBezTo>
                  <a:cubicBezTo>
                    <a:pt x="176" y="689"/>
                    <a:pt x="148" y="671"/>
                    <a:pt x="128" y="657"/>
                  </a:cubicBezTo>
                  <a:cubicBezTo>
                    <a:pt x="119" y="651"/>
                    <a:pt x="111" y="645"/>
                    <a:pt x="106" y="641"/>
                  </a:cubicBezTo>
                  <a:cubicBezTo>
                    <a:pt x="104" y="639"/>
                    <a:pt x="102" y="637"/>
                    <a:pt x="101" y="636"/>
                  </a:cubicBezTo>
                  <a:cubicBezTo>
                    <a:pt x="100" y="636"/>
                    <a:pt x="100" y="635"/>
                    <a:pt x="99" y="635"/>
                  </a:cubicBezTo>
                  <a:cubicBezTo>
                    <a:pt x="99" y="635"/>
                    <a:pt x="99" y="635"/>
                    <a:pt x="99" y="635"/>
                  </a:cubicBezTo>
                  <a:cubicBezTo>
                    <a:pt x="97" y="636"/>
                    <a:pt x="97" y="636"/>
                    <a:pt x="97" y="636"/>
                  </a:cubicBezTo>
                  <a:cubicBezTo>
                    <a:pt x="100" y="636"/>
                    <a:pt x="100" y="636"/>
                    <a:pt x="100" y="636"/>
                  </a:cubicBezTo>
                  <a:cubicBezTo>
                    <a:pt x="100" y="635"/>
                    <a:pt x="99" y="635"/>
                    <a:pt x="99" y="635"/>
                  </a:cubicBezTo>
                  <a:cubicBezTo>
                    <a:pt x="97" y="636"/>
                    <a:pt x="97" y="636"/>
                    <a:pt x="97" y="636"/>
                  </a:cubicBezTo>
                  <a:cubicBezTo>
                    <a:pt x="100" y="636"/>
                    <a:pt x="100" y="636"/>
                    <a:pt x="100" y="636"/>
                  </a:cubicBezTo>
                  <a:cubicBezTo>
                    <a:pt x="96" y="636"/>
                    <a:pt x="96" y="636"/>
                    <a:pt x="96" y="636"/>
                  </a:cubicBezTo>
                  <a:cubicBezTo>
                    <a:pt x="99" y="638"/>
                    <a:pt x="99" y="638"/>
                    <a:pt x="99" y="638"/>
                  </a:cubicBezTo>
                  <a:cubicBezTo>
                    <a:pt x="100" y="638"/>
                    <a:pt x="100" y="637"/>
                    <a:pt x="100" y="636"/>
                  </a:cubicBezTo>
                  <a:cubicBezTo>
                    <a:pt x="96" y="636"/>
                    <a:pt x="96" y="636"/>
                    <a:pt x="96" y="636"/>
                  </a:cubicBezTo>
                  <a:cubicBezTo>
                    <a:pt x="99" y="638"/>
                    <a:pt x="99" y="638"/>
                    <a:pt x="99" y="638"/>
                  </a:cubicBezTo>
                  <a:cubicBezTo>
                    <a:pt x="99" y="638"/>
                    <a:pt x="99" y="638"/>
                    <a:pt x="99" y="638"/>
                  </a:cubicBezTo>
                  <a:cubicBezTo>
                    <a:pt x="97" y="637"/>
                    <a:pt x="97" y="637"/>
                    <a:pt x="97" y="637"/>
                  </a:cubicBezTo>
                  <a:cubicBezTo>
                    <a:pt x="98" y="639"/>
                    <a:pt x="98" y="639"/>
                    <a:pt x="98" y="639"/>
                  </a:cubicBezTo>
                  <a:cubicBezTo>
                    <a:pt x="98" y="639"/>
                    <a:pt x="99" y="639"/>
                    <a:pt x="99" y="638"/>
                  </a:cubicBezTo>
                  <a:cubicBezTo>
                    <a:pt x="97" y="637"/>
                    <a:pt x="97" y="637"/>
                    <a:pt x="97" y="637"/>
                  </a:cubicBezTo>
                  <a:cubicBezTo>
                    <a:pt x="98" y="639"/>
                    <a:pt x="98" y="639"/>
                    <a:pt x="98" y="639"/>
                  </a:cubicBezTo>
                  <a:cubicBezTo>
                    <a:pt x="97" y="638"/>
                    <a:pt x="97" y="638"/>
                    <a:pt x="97" y="638"/>
                  </a:cubicBezTo>
                  <a:cubicBezTo>
                    <a:pt x="97" y="640"/>
                    <a:pt x="97" y="640"/>
                    <a:pt x="97" y="640"/>
                  </a:cubicBezTo>
                  <a:cubicBezTo>
                    <a:pt x="98" y="639"/>
                    <a:pt x="98" y="639"/>
                    <a:pt x="98" y="639"/>
                  </a:cubicBezTo>
                  <a:cubicBezTo>
                    <a:pt x="97" y="638"/>
                    <a:pt x="97" y="638"/>
                    <a:pt x="97" y="638"/>
                  </a:cubicBezTo>
                  <a:cubicBezTo>
                    <a:pt x="97" y="640"/>
                    <a:pt x="97" y="640"/>
                    <a:pt x="97" y="640"/>
                  </a:cubicBezTo>
                  <a:cubicBezTo>
                    <a:pt x="97" y="639"/>
                    <a:pt x="97" y="639"/>
                    <a:pt x="97" y="639"/>
                  </a:cubicBezTo>
                  <a:cubicBezTo>
                    <a:pt x="97" y="640"/>
                    <a:pt x="97" y="640"/>
                    <a:pt x="97" y="640"/>
                  </a:cubicBezTo>
                  <a:cubicBezTo>
                    <a:pt x="97" y="640"/>
                    <a:pt x="97" y="640"/>
                    <a:pt x="97" y="640"/>
                  </a:cubicBezTo>
                  <a:cubicBezTo>
                    <a:pt x="97" y="639"/>
                    <a:pt x="97" y="639"/>
                    <a:pt x="97" y="639"/>
                  </a:cubicBezTo>
                  <a:cubicBezTo>
                    <a:pt x="97" y="640"/>
                    <a:pt x="97" y="640"/>
                    <a:pt x="97" y="640"/>
                  </a:cubicBezTo>
                  <a:cubicBezTo>
                    <a:pt x="97" y="640"/>
                    <a:pt x="99" y="640"/>
                    <a:pt x="101" y="641"/>
                  </a:cubicBezTo>
                  <a:cubicBezTo>
                    <a:pt x="106" y="642"/>
                    <a:pt x="113" y="646"/>
                    <a:pt x="122" y="651"/>
                  </a:cubicBezTo>
                  <a:cubicBezTo>
                    <a:pt x="156" y="669"/>
                    <a:pt x="219" y="709"/>
                    <a:pt x="295" y="757"/>
                  </a:cubicBezTo>
                  <a:cubicBezTo>
                    <a:pt x="409" y="830"/>
                    <a:pt x="552" y="924"/>
                    <a:pt x="670" y="1000"/>
                  </a:cubicBezTo>
                  <a:cubicBezTo>
                    <a:pt x="729" y="1037"/>
                    <a:pt x="782" y="1071"/>
                    <a:pt x="823" y="1094"/>
                  </a:cubicBezTo>
                  <a:cubicBezTo>
                    <a:pt x="843" y="1106"/>
                    <a:pt x="860" y="1116"/>
                    <a:pt x="873" y="1122"/>
                  </a:cubicBezTo>
                  <a:cubicBezTo>
                    <a:pt x="879" y="1126"/>
                    <a:pt x="885" y="1128"/>
                    <a:pt x="890" y="1130"/>
                  </a:cubicBezTo>
                  <a:cubicBezTo>
                    <a:pt x="892" y="1131"/>
                    <a:pt x="894" y="1132"/>
                    <a:pt x="896" y="1132"/>
                  </a:cubicBezTo>
                  <a:cubicBezTo>
                    <a:pt x="897" y="1133"/>
                    <a:pt x="899" y="1133"/>
                    <a:pt x="901" y="1133"/>
                  </a:cubicBezTo>
                  <a:cubicBezTo>
                    <a:pt x="901" y="1133"/>
                    <a:pt x="902" y="1133"/>
                    <a:pt x="903" y="1132"/>
                  </a:cubicBezTo>
                  <a:cubicBezTo>
                    <a:pt x="904" y="1132"/>
                    <a:pt x="906" y="1131"/>
                    <a:pt x="906" y="1130"/>
                  </a:cubicBezTo>
                  <a:cubicBezTo>
                    <a:pt x="907" y="1129"/>
                    <a:pt x="907" y="1128"/>
                    <a:pt x="907" y="1127"/>
                  </a:cubicBezTo>
                  <a:cubicBezTo>
                    <a:pt x="906" y="1126"/>
                    <a:pt x="906" y="1125"/>
                    <a:pt x="905" y="1125"/>
                  </a:cubicBezTo>
                  <a:cubicBezTo>
                    <a:pt x="104" y="624"/>
                    <a:pt x="104" y="624"/>
                    <a:pt x="104" y="624"/>
                  </a:cubicBezTo>
                  <a:cubicBezTo>
                    <a:pt x="102" y="628"/>
                    <a:pt x="102" y="628"/>
                    <a:pt x="102" y="628"/>
                  </a:cubicBezTo>
                  <a:cubicBezTo>
                    <a:pt x="106" y="630"/>
                    <a:pt x="106" y="630"/>
                    <a:pt x="106" y="630"/>
                  </a:cubicBezTo>
                  <a:cubicBezTo>
                    <a:pt x="103" y="628"/>
                    <a:pt x="103" y="628"/>
                    <a:pt x="103" y="628"/>
                  </a:cubicBezTo>
                  <a:cubicBezTo>
                    <a:pt x="104" y="631"/>
                    <a:pt x="104" y="631"/>
                    <a:pt x="104" y="631"/>
                  </a:cubicBezTo>
                  <a:cubicBezTo>
                    <a:pt x="104" y="631"/>
                    <a:pt x="105" y="631"/>
                    <a:pt x="106" y="630"/>
                  </a:cubicBezTo>
                  <a:cubicBezTo>
                    <a:pt x="103" y="628"/>
                    <a:pt x="103" y="628"/>
                    <a:pt x="103" y="628"/>
                  </a:cubicBezTo>
                  <a:cubicBezTo>
                    <a:pt x="104" y="631"/>
                    <a:pt x="104" y="631"/>
                    <a:pt x="104" y="631"/>
                  </a:cubicBezTo>
                  <a:cubicBezTo>
                    <a:pt x="103" y="629"/>
                    <a:pt x="103" y="629"/>
                    <a:pt x="103" y="629"/>
                  </a:cubicBezTo>
                  <a:cubicBezTo>
                    <a:pt x="103" y="631"/>
                    <a:pt x="103" y="631"/>
                    <a:pt x="103" y="631"/>
                  </a:cubicBezTo>
                  <a:cubicBezTo>
                    <a:pt x="103" y="631"/>
                    <a:pt x="103" y="631"/>
                    <a:pt x="104" y="631"/>
                  </a:cubicBezTo>
                  <a:cubicBezTo>
                    <a:pt x="103" y="629"/>
                    <a:pt x="103" y="629"/>
                    <a:pt x="103" y="629"/>
                  </a:cubicBezTo>
                  <a:cubicBezTo>
                    <a:pt x="103" y="631"/>
                    <a:pt x="103" y="631"/>
                    <a:pt x="103" y="631"/>
                  </a:cubicBezTo>
                  <a:cubicBezTo>
                    <a:pt x="103" y="631"/>
                    <a:pt x="103" y="631"/>
                    <a:pt x="103" y="631"/>
                  </a:cubicBezTo>
                  <a:cubicBezTo>
                    <a:pt x="103" y="631"/>
                    <a:pt x="103" y="631"/>
                    <a:pt x="103" y="631"/>
                  </a:cubicBezTo>
                  <a:cubicBezTo>
                    <a:pt x="103" y="631"/>
                    <a:pt x="103" y="631"/>
                    <a:pt x="103" y="631"/>
                  </a:cubicBezTo>
                  <a:cubicBezTo>
                    <a:pt x="103" y="631"/>
                    <a:pt x="103" y="631"/>
                    <a:pt x="103" y="631"/>
                  </a:cubicBezTo>
                  <a:cubicBezTo>
                    <a:pt x="103" y="631"/>
                    <a:pt x="103" y="631"/>
                    <a:pt x="103" y="631"/>
                  </a:cubicBezTo>
                  <a:cubicBezTo>
                    <a:pt x="103" y="631"/>
                    <a:pt x="105" y="632"/>
                    <a:pt x="107" y="633"/>
                  </a:cubicBezTo>
                  <a:cubicBezTo>
                    <a:pt x="111" y="635"/>
                    <a:pt x="119" y="638"/>
                    <a:pt x="128" y="643"/>
                  </a:cubicBezTo>
                  <a:cubicBezTo>
                    <a:pt x="162" y="662"/>
                    <a:pt x="226" y="700"/>
                    <a:pt x="302" y="748"/>
                  </a:cubicBezTo>
                  <a:cubicBezTo>
                    <a:pt x="418" y="819"/>
                    <a:pt x="562" y="910"/>
                    <a:pt x="680" y="983"/>
                  </a:cubicBezTo>
                  <a:cubicBezTo>
                    <a:pt x="739" y="1019"/>
                    <a:pt x="791" y="1051"/>
                    <a:pt x="830" y="1074"/>
                  </a:cubicBezTo>
                  <a:cubicBezTo>
                    <a:pt x="849" y="1086"/>
                    <a:pt x="865" y="1095"/>
                    <a:pt x="877" y="1102"/>
                  </a:cubicBezTo>
                  <a:cubicBezTo>
                    <a:pt x="883" y="1105"/>
                    <a:pt x="887" y="1107"/>
                    <a:pt x="891" y="1109"/>
                  </a:cubicBezTo>
                  <a:cubicBezTo>
                    <a:pt x="893" y="1110"/>
                    <a:pt x="895" y="1110"/>
                    <a:pt x="896" y="1111"/>
                  </a:cubicBezTo>
                  <a:cubicBezTo>
                    <a:pt x="897" y="1111"/>
                    <a:pt x="899" y="1112"/>
                    <a:pt x="900" y="1112"/>
                  </a:cubicBezTo>
                  <a:cubicBezTo>
                    <a:pt x="901" y="1112"/>
                    <a:pt x="901" y="1112"/>
                    <a:pt x="902" y="1111"/>
                  </a:cubicBezTo>
                  <a:cubicBezTo>
                    <a:pt x="903" y="1111"/>
                    <a:pt x="904" y="1111"/>
                    <a:pt x="904" y="1110"/>
                  </a:cubicBezTo>
                  <a:cubicBezTo>
                    <a:pt x="905" y="1109"/>
                    <a:pt x="905" y="1108"/>
                    <a:pt x="905" y="1107"/>
                  </a:cubicBezTo>
                  <a:cubicBezTo>
                    <a:pt x="904" y="1106"/>
                    <a:pt x="904" y="1105"/>
                    <a:pt x="903" y="1104"/>
                  </a:cubicBezTo>
                  <a:cubicBezTo>
                    <a:pt x="903" y="1104"/>
                    <a:pt x="900" y="1102"/>
                    <a:pt x="894" y="1099"/>
                  </a:cubicBezTo>
                  <a:cubicBezTo>
                    <a:pt x="851" y="1073"/>
                    <a:pt x="657" y="956"/>
                    <a:pt x="473" y="844"/>
                  </a:cubicBezTo>
                  <a:cubicBezTo>
                    <a:pt x="382" y="788"/>
                    <a:pt x="293" y="733"/>
                    <a:pt x="227" y="690"/>
                  </a:cubicBezTo>
                  <a:cubicBezTo>
                    <a:pt x="194" y="669"/>
                    <a:pt x="166" y="651"/>
                    <a:pt x="148" y="638"/>
                  </a:cubicBezTo>
                  <a:cubicBezTo>
                    <a:pt x="138" y="631"/>
                    <a:pt x="131" y="626"/>
                    <a:pt x="126" y="622"/>
                  </a:cubicBezTo>
                  <a:cubicBezTo>
                    <a:pt x="123" y="620"/>
                    <a:pt x="121" y="618"/>
                    <a:pt x="120" y="617"/>
                  </a:cubicBezTo>
                  <a:cubicBezTo>
                    <a:pt x="120" y="617"/>
                    <a:pt x="119" y="616"/>
                    <a:pt x="119" y="616"/>
                  </a:cubicBezTo>
                  <a:cubicBezTo>
                    <a:pt x="119" y="616"/>
                    <a:pt x="119" y="616"/>
                    <a:pt x="119" y="616"/>
                  </a:cubicBezTo>
                  <a:cubicBezTo>
                    <a:pt x="117" y="617"/>
                    <a:pt x="117" y="617"/>
                    <a:pt x="117" y="617"/>
                  </a:cubicBezTo>
                  <a:cubicBezTo>
                    <a:pt x="119" y="617"/>
                    <a:pt x="119" y="617"/>
                    <a:pt x="119" y="617"/>
                  </a:cubicBezTo>
                  <a:cubicBezTo>
                    <a:pt x="119" y="616"/>
                    <a:pt x="119" y="616"/>
                    <a:pt x="119" y="616"/>
                  </a:cubicBezTo>
                  <a:cubicBezTo>
                    <a:pt x="117" y="617"/>
                    <a:pt x="117" y="617"/>
                    <a:pt x="117" y="617"/>
                  </a:cubicBezTo>
                  <a:cubicBezTo>
                    <a:pt x="119" y="617"/>
                    <a:pt x="119" y="617"/>
                    <a:pt x="119" y="617"/>
                  </a:cubicBezTo>
                  <a:cubicBezTo>
                    <a:pt x="116" y="617"/>
                    <a:pt x="116" y="617"/>
                    <a:pt x="116" y="617"/>
                  </a:cubicBezTo>
                  <a:cubicBezTo>
                    <a:pt x="119" y="619"/>
                    <a:pt x="119" y="619"/>
                    <a:pt x="119" y="619"/>
                  </a:cubicBezTo>
                  <a:cubicBezTo>
                    <a:pt x="119" y="618"/>
                    <a:pt x="119" y="618"/>
                    <a:pt x="119" y="617"/>
                  </a:cubicBezTo>
                  <a:cubicBezTo>
                    <a:pt x="116" y="617"/>
                    <a:pt x="116" y="617"/>
                    <a:pt x="116" y="617"/>
                  </a:cubicBezTo>
                  <a:cubicBezTo>
                    <a:pt x="119" y="619"/>
                    <a:pt x="119" y="619"/>
                    <a:pt x="119" y="619"/>
                  </a:cubicBezTo>
                  <a:cubicBezTo>
                    <a:pt x="115" y="617"/>
                    <a:pt x="115" y="617"/>
                    <a:pt x="115" y="617"/>
                  </a:cubicBezTo>
                  <a:cubicBezTo>
                    <a:pt x="113" y="620"/>
                    <a:pt x="113" y="620"/>
                    <a:pt x="113" y="620"/>
                  </a:cubicBezTo>
                  <a:cubicBezTo>
                    <a:pt x="113" y="620"/>
                    <a:pt x="301" y="741"/>
                    <a:pt x="493" y="861"/>
                  </a:cubicBezTo>
                  <a:cubicBezTo>
                    <a:pt x="590" y="922"/>
                    <a:pt x="687" y="982"/>
                    <a:pt x="763" y="1027"/>
                  </a:cubicBezTo>
                  <a:cubicBezTo>
                    <a:pt x="801" y="1050"/>
                    <a:pt x="834" y="1069"/>
                    <a:pt x="859" y="1082"/>
                  </a:cubicBezTo>
                  <a:cubicBezTo>
                    <a:pt x="871" y="1089"/>
                    <a:pt x="881" y="1094"/>
                    <a:pt x="889" y="1097"/>
                  </a:cubicBezTo>
                  <a:cubicBezTo>
                    <a:pt x="893" y="1099"/>
                    <a:pt x="896" y="1101"/>
                    <a:pt x="899" y="1102"/>
                  </a:cubicBezTo>
                  <a:cubicBezTo>
                    <a:pt x="902" y="1103"/>
                    <a:pt x="904" y="1103"/>
                    <a:pt x="906" y="1103"/>
                  </a:cubicBezTo>
                  <a:cubicBezTo>
                    <a:pt x="907" y="1103"/>
                    <a:pt x="908" y="1103"/>
                    <a:pt x="909" y="1103"/>
                  </a:cubicBezTo>
                  <a:cubicBezTo>
                    <a:pt x="910" y="1103"/>
                    <a:pt x="911" y="1102"/>
                    <a:pt x="911" y="1101"/>
                  </a:cubicBezTo>
                  <a:cubicBezTo>
                    <a:pt x="911" y="1101"/>
                    <a:pt x="911" y="1101"/>
                    <a:pt x="911" y="1101"/>
                  </a:cubicBezTo>
                  <a:cubicBezTo>
                    <a:pt x="912" y="1100"/>
                    <a:pt x="912" y="1099"/>
                    <a:pt x="912" y="1099"/>
                  </a:cubicBezTo>
                  <a:cubicBezTo>
                    <a:pt x="912" y="1098"/>
                    <a:pt x="912" y="1097"/>
                    <a:pt x="912" y="1097"/>
                  </a:cubicBezTo>
                  <a:cubicBezTo>
                    <a:pt x="911" y="1096"/>
                    <a:pt x="911" y="1096"/>
                    <a:pt x="911" y="1096"/>
                  </a:cubicBezTo>
                  <a:cubicBezTo>
                    <a:pt x="910" y="1095"/>
                    <a:pt x="910" y="1095"/>
                    <a:pt x="910" y="1095"/>
                  </a:cubicBezTo>
                  <a:cubicBezTo>
                    <a:pt x="909" y="1094"/>
                    <a:pt x="908" y="1093"/>
                    <a:pt x="906" y="1092"/>
                  </a:cubicBezTo>
                  <a:cubicBezTo>
                    <a:pt x="889" y="1081"/>
                    <a:pt x="832" y="1045"/>
                    <a:pt x="756" y="997"/>
                  </a:cubicBezTo>
                  <a:cubicBezTo>
                    <a:pt x="525" y="853"/>
                    <a:pt x="119" y="601"/>
                    <a:pt x="119" y="601"/>
                  </a:cubicBezTo>
                  <a:cubicBezTo>
                    <a:pt x="117" y="604"/>
                    <a:pt x="117" y="604"/>
                    <a:pt x="117" y="604"/>
                  </a:cubicBezTo>
                  <a:cubicBezTo>
                    <a:pt x="120" y="606"/>
                    <a:pt x="120" y="606"/>
                    <a:pt x="120" y="606"/>
                  </a:cubicBezTo>
                  <a:cubicBezTo>
                    <a:pt x="118" y="605"/>
                    <a:pt x="118" y="605"/>
                    <a:pt x="118" y="605"/>
                  </a:cubicBezTo>
                  <a:cubicBezTo>
                    <a:pt x="119" y="607"/>
                    <a:pt x="119" y="607"/>
                    <a:pt x="119" y="607"/>
                  </a:cubicBezTo>
                  <a:cubicBezTo>
                    <a:pt x="119" y="607"/>
                    <a:pt x="120" y="607"/>
                    <a:pt x="120" y="606"/>
                  </a:cubicBezTo>
                  <a:cubicBezTo>
                    <a:pt x="118" y="605"/>
                    <a:pt x="118" y="605"/>
                    <a:pt x="118" y="605"/>
                  </a:cubicBezTo>
                  <a:cubicBezTo>
                    <a:pt x="119" y="607"/>
                    <a:pt x="119" y="607"/>
                    <a:pt x="119" y="607"/>
                  </a:cubicBezTo>
                  <a:cubicBezTo>
                    <a:pt x="118" y="606"/>
                    <a:pt x="118" y="606"/>
                    <a:pt x="118" y="606"/>
                  </a:cubicBezTo>
                  <a:cubicBezTo>
                    <a:pt x="119" y="607"/>
                    <a:pt x="119" y="607"/>
                    <a:pt x="119" y="607"/>
                  </a:cubicBezTo>
                  <a:cubicBezTo>
                    <a:pt x="119" y="607"/>
                    <a:pt x="119" y="607"/>
                    <a:pt x="119" y="607"/>
                  </a:cubicBezTo>
                  <a:cubicBezTo>
                    <a:pt x="118" y="606"/>
                    <a:pt x="118" y="606"/>
                    <a:pt x="118" y="606"/>
                  </a:cubicBezTo>
                  <a:cubicBezTo>
                    <a:pt x="119" y="607"/>
                    <a:pt x="119" y="607"/>
                    <a:pt x="119" y="607"/>
                  </a:cubicBezTo>
                  <a:cubicBezTo>
                    <a:pt x="119" y="607"/>
                    <a:pt x="119" y="607"/>
                    <a:pt x="119" y="607"/>
                  </a:cubicBezTo>
                  <a:cubicBezTo>
                    <a:pt x="119" y="607"/>
                    <a:pt x="121" y="608"/>
                    <a:pt x="123" y="609"/>
                  </a:cubicBezTo>
                  <a:cubicBezTo>
                    <a:pt x="128" y="610"/>
                    <a:pt x="135" y="614"/>
                    <a:pt x="145" y="618"/>
                  </a:cubicBezTo>
                  <a:cubicBezTo>
                    <a:pt x="179" y="636"/>
                    <a:pt x="241" y="675"/>
                    <a:pt x="315" y="722"/>
                  </a:cubicBezTo>
                  <a:cubicBezTo>
                    <a:pt x="426" y="794"/>
                    <a:pt x="564" y="885"/>
                    <a:pt x="679" y="959"/>
                  </a:cubicBezTo>
                  <a:cubicBezTo>
                    <a:pt x="737" y="996"/>
                    <a:pt x="788" y="1028"/>
                    <a:pt x="828" y="1051"/>
                  </a:cubicBezTo>
                  <a:cubicBezTo>
                    <a:pt x="847" y="1063"/>
                    <a:pt x="864" y="1072"/>
                    <a:pt x="877" y="1079"/>
                  </a:cubicBezTo>
                  <a:cubicBezTo>
                    <a:pt x="884" y="1082"/>
                    <a:pt x="889" y="1084"/>
                    <a:pt x="894" y="1086"/>
                  </a:cubicBezTo>
                  <a:cubicBezTo>
                    <a:pt x="898" y="1088"/>
                    <a:pt x="902" y="1089"/>
                    <a:pt x="905" y="1089"/>
                  </a:cubicBezTo>
                  <a:cubicBezTo>
                    <a:pt x="906" y="1089"/>
                    <a:pt x="907" y="1089"/>
                    <a:pt x="908" y="1088"/>
                  </a:cubicBezTo>
                  <a:cubicBezTo>
                    <a:pt x="909" y="1088"/>
                    <a:pt x="910" y="1087"/>
                    <a:pt x="911" y="1086"/>
                  </a:cubicBezTo>
                  <a:cubicBezTo>
                    <a:pt x="912" y="1085"/>
                    <a:pt x="912" y="1084"/>
                    <a:pt x="912" y="1083"/>
                  </a:cubicBezTo>
                  <a:cubicBezTo>
                    <a:pt x="911" y="1082"/>
                    <a:pt x="911" y="1081"/>
                    <a:pt x="910" y="1080"/>
                  </a:cubicBezTo>
                  <a:cubicBezTo>
                    <a:pt x="910" y="1080"/>
                    <a:pt x="907" y="1079"/>
                    <a:pt x="901" y="1075"/>
                  </a:cubicBezTo>
                  <a:cubicBezTo>
                    <a:pt x="858" y="1049"/>
                    <a:pt x="665" y="932"/>
                    <a:pt x="482" y="820"/>
                  </a:cubicBezTo>
                  <a:cubicBezTo>
                    <a:pt x="391" y="764"/>
                    <a:pt x="302" y="709"/>
                    <a:pt x="236" y="667"/>
                  </a:cubicBezTo>
                  <a:cubicBezTo>
                    <a:pt x="203" y="646"/>
                    <a:pt x="176" y="628"/>
                    <a:pt x="157" y="615"/>
                  </a:cubicBezTo>
                  <a:cubicBezTo>
                    <a:pt x="148" y="609"/>
                    <a:pt x="140" y="603"/>
                    <a:pt x="135" y="600"/>
                  </a:cubicBezTo>
                  <a:cubicBezTo>
                    <a:pt x="133" y="598"/>
                    <a:pt x="131" y="596"/>
                    <a:pt x="130" y="595"/>
                  </a:cubicBezTo>
                  <a:cubicBezTo>
                    <a:pt x="129" y="594"/>
                    <a:pt x="129" y="594"/>
                    <a:pt x="129" y="594"/>
                  </a:cubicBezTo>
                  <a:cubicBezTo>
                    <a:pt x="129" y="594"/>
                    <a:pt x="129" y="594"/>
                    <a:pt x="129" y="594"/>
                  </a:cubicBezTo>
                  <a:cubicBezTo>
                    <a:pt x="127" y="595"/>
                    <a:pt x="127" y="595"/>
                    <a:pt x="127" y="595"/>
                  </a:cubicBezTo>
                  <a:cubicBezTo>
                    <a:pt x="129" y="595"/>
                    <a:pt x="129" y="595"/>
                    <a:pt x="129" y="595"/>
                  </a:cubicBezTo>
                  <a:cubicBezTo>
                    <a:pt x="129" y="594"/>
                    <a:pt x="129" y="594"/>
                    <a:pt x="129" y="594"/>
                  </a:cubicBezTo>
                  <a:cubicBezTo>
                    <a:pt x="127" y="595"/>
                    <a:pt x="127" y="595"/>
                    <a:pt x="127" y="595"/>
                  </a:cubicBezTo>
                  <a:cubicBezTo>
                    <a:pt x="129" y="595"/>
                    <a:pt x="129" y="595"/>
                    <a:pt x="129" y="595"/>
                  </a:cubicBezTo>
                  <a:cubicBezTo>
                    <a:pt x="126" y="595"/>
                    <a:pt x="126" y="595"/>
                    <a:pt x="126" y="595"/>
                  </a:cubicBezTo>
                  <a:cubicBezTo>
                    <a:pt x="129" y="597"/>
                    <a:pt x="129" y="597"/>
                    <a:pt x="129" y="597"/>
                  </a:cubicBezTo>
                  <a:cubicBezTo>
                    <a:pt x="129" y="596"/>
                    <a:pt x="129" y="596"/>
                    <a:pt x="129" y="595"/>
                  </a:cubicBezTo>
                  <a:cubicBezTo>
                    <a:pt x="126" y="595"/>
                    <a:pt x="126" y="595"/>
                    <a:pt x="126" y="595"/>
                  </a:cubicBezTo>
                  <a:cubicBezTo>
                    <a:pt x="129" y="597"/>
                    <a:pt x="129" y="597"/>
                    <a:pt x="129" y="597"/>
                  </a:cubicBezTo>
                  <a:cubicBezTo>
                    <a:pt x="125" y="595"/>
                    <a:pt x="125" y="595"/>
                    <a:pt x="125" y="595"/>
                  </a:cubicBezTo>
                  <a:cubicBezTo>
                    <a:pt x="123" y="598"/>
                    <a:pt x="123" y="598"/>
                    <a:pt x="123" y="598"/>
                  </a:cubicBezTo>
                  <a:cubicBezTo>
                    <a:pt x="907" y="1074"/>
                    <a:pt x="907" y="1074"/>
                    <a:pt x="907" y="1074"/>
                  </a:cubicBezTo>
                  <a:cubicBezTo>
                    <a:pt x="908" y="1075"/>
                    <a:pt x="911" y="1074"/>
                    <a:pt x="912" y="1072"/>
                  </a:cubicBezTo>
                  <a:cubicBezTo>
                    <a:pt x="913" y="1070"/>
                    <a:pt x="913" y="1068"/>
                    <a:pt x="911" y="1067"/>
                  </a:cubicBezTo>
                  <a:cubicBezTo>
                    <a:pt x="139" y="585"/>
                    <a:pt x="139" y="585"/>
                    <a:pt x="139" y="585"/>
                  </a:cubicBezTo>
                  <a:cubicBezTo>
                    <a:pt x="137" y="588"/>
                    <a:pt x="137" y="588"/>
                    <a:pt x="137" y="588"/>
                  </a:cubicBezTo>
                  <a:cubicBezTo>
                    <a:pt x="141" y="590"/>
                    <a:pt x="141" y="590"/>
                    <a:pt x="141" y="590"/>
                  </a:cubicBezTo>
                  <a:cubicBezTo>
                    <a:pt x="138" y="589"/>
                    <a:pt x="138" y="589"/>
                    <a:pt x="138" y="589"/>
                  </a:cubicBezTo>
                  <a:cubicBezTo>
                    <a:pt x="139" y="591"/>
                    <a:pt x="139" y="591"/>
                    <a:pt x="139" y="591"/>
                  </a:cubicBezTo>
                  <a:cubicBezTo>
                    <a:pt x="140" y="591"/>
                    <a:pt x="140" y="591"/>
                    <a:pt x="141" y="590"/>
                  </a:cubicBezTo>
                  <a:cubicBezTo>
                    <a:pt x="138" y="589"/>
                    <a:pt x="138" y="589"/>
                    <a:pt x="138" y="589"/>
                  </a:cubicBezTo>
                  <a:cubicBezTo>
                    <a:pt x="139" y="591"/>
                    <a:pt x="139" y="591"/>
                    <a:pt x="139" y="591"/>
                  </a:cubicBezTo>
                  <a:cubicBezTo>
                    <a:pt x="139" y="590"/>
                    <a:pt x="139" y="590"/>
                    <a:pt x="139" y="590"/>
                  </a:cubicBezTo>
                  <a:cubicBezTo>
                    <a:pt x="139" y="592"/>
                    <a:pt x="139" y="592"/>
                    <a:pt x="139" y="592"/>
                  </a:cubicBezTo>
                  <a:cubicBezTo>
                    <a:pt x="139" y="591"/>
                    <a:pt x="139" y="591"/>
                    <a:pt x="139" y="591"/>
                  </a:cubicBezTo>
                  <a:cubicBezTo>
                    <a:pt x="139" y="590"/>
                    <a:pt x="139" y="590"/>
                    <a:pt x="139" y="590"/>
                  </a:cubicBezTo>
                  <a:cubicBezTo>
                    <a:pt x="139" y="592"/>
                    <a:pt x="139" y="592"/>
                    <a:pt x="139" y="592"/>
                  </a:cubicBezTo>
                  <a:cubicBezTo>
                    <a:pt x="139" y="591"/>
                    <a:pt x="139" y="591"/>
                    <a:pt x="139" y="591"/>
                  </a:cubicBezTo>
                  <a:cubicBezTo>
                    <a:pt x="139" y="592"/>
                    <a:pt x="139" y="592"/>
                    <a:pt x="139" y="592"/>
                  </a:cubicBezTo>
                  <a:cubicBezTo>
                    <a:pt x="139" y="592"/>
                    <a:pt x="139" y="592"/>
                    <a:pt x="139" y="592"/>
                  </a:cubicBezTo>
                  <a:cubicBezTo>
                    <a:pt x="139" y="591"/>
                    <a:pt x="139" y="591"/>
                    <a:pt x="139" y="591"/>
                  </a:cubicBezTo>
                  <a:cubicBezTo>
                    <a:pt x="139" y="592"/>
                    <a:pt x="139" y="592"/>
                    <a:pt x="139" y="592"/>
                  </a:cubicBezTo>
                  <a:cubicBezTo>
                    <a:pt x="139" y="592"/>
                    <a:pt x="139" y="592"/>
                    <a:pt x="139" y="592"/>
                  </a:cubicBezTo>
                  <a:cubicBezTo>
                    <a:pt x="139" y="591"/>
                    <a:pt x="141" y="592"/>
                    <a:pt x="143" y="593"/>
                  </a:cubicBezTo>
                  <a:cubicBezTo>
                    <a:pt x="148" y="594"/>
                    <a:pt x="155" y="598"/>
                    <a:pt x="164" y="602"/>
                  </a:cubicBezTo>
                  <a:cubicBezTo>
                    <a:pt x="199" y="620"/>
                    <a:pt x="261" y="657"/>
                    <a:pt x="336" y="704"/>
                  </a:cubicBezTo>
                  <a:cubicBezTo>
                    <a:pt x="448" y="773"/>
                    <a:pt x="587" y="862"/>
                    <a:pt x="701" y="934"/>
                  </a:cubicBezTo>
                  <a:cubicBezTo>
                    <a:pt x="757" y="969"/>
                    <a:pt x="807" y="1001"/>
                    <a:pt x="844" y="1024"/>
                  </a:cubicBezTo>
                  <a:cubicBezTo>
                    <a:pt x="862" y="1035"/>
                    <a:pt x="877" y="1044"/>
                    <a:pt x="888" y="1050"/>
                  </a:cubicBezTo>
                  <a:cubicBezTo>
                    <a:pt x="894" y="1053"/>
                    <a:pt x="898" y="1056"/>
                    <a:pt x="902" y="1057"/>
                  </a:cubicBezTo>
                  <a:cubicBezTo>
                    <a:pt x="903" y="1058"/>
                    <a:pt x="905" y="1059"/>
                    <a:pt x="906" y="1059"/>
                  </a:cubicBezTo>
                  <a:cubicBezTo>
                    <a:pt x="906" y="1060"/>
                    <a:pt x="907" y="1060"/>
                    <a:pt x="908" y="1060"/>
                  </a:cubicBezTo>
                  <a:cubicBezTo>
                    <a:pt x="908" y="1060"/>
                    <a:pt x="909" y="1060"/>
                    <a:pt x="910" y="1060"/>
                  </a:cubicBezTo>
                  <a:cubicBezTo>
                    <a:pt x="910" y="1060"/>
                    <a:pt x="910" y="1060"/>
                    <a:pt x="911" y="1060"/>
                  </a:cubicBezTo>
                  <a:cubicBezTo>
                    <a:pt x="912" y="1060"/>
                    <a:pt x="913" y="1059"/>
                    <a:pt x="913" y="1058"/>
                  </a:cubicBezTo>
                  <a:cubicBezTo>
                    <a:pt x="914" y="1057"/>
                    <a:pt x="914" y="1056"/>
                    <a:pt x="914" y="1055"/>
                  </a:cubicBezTo>
                  <a:cubicBezTo>
                    <a:pt x="914" y="1054"/>
                    <a:pt x="913" y="1053"/>
                    <a:pt x="912" y="1053"/>
                  </a:cubicBezTo>
                  <a:cubicBezTo>
                    <a:pt x="146" y="574"/>
                    <a:pt x="146" y="574"/>
                    <a:pt x="146" y="574"/>
                  </a:cubicBezTo>
                  <a:cubicBezTo>
                    <a:pt x="144" y="577"/>
                    <a:pt x="144" y="577"/>
                    <a:pt x="144" y="577"/>
                  </a:cubicBezTo>
                  <a:cubicBezTo>
                    <a:pt x="147" y="579"/>
                    <a:pt x="147" y="579"/>
                    <a:pt x="147" y="579"/>
                  </a:cubicBezTo>
                  <a:cubicBezTo>
                    <a:pt x="144" y="577"/>
                    <a:pt x="144" y="577"/>
                    <a:pt x="144" y="577"/>
                  </a:cubicBezTo>
                  <a:cubicBezTo>
                    <a:pt x="145" y="581"/>
                    <a:pt x="145" y="581"/>
                    <a:pt x="145" y="581"/>
                  </a:cubicBezTo>
                  <a:cubicBezTo>
                    <a:pt x="146" y="581"/>
                    <a:pt x="147" y="580"/>
                    <a:pt x="147" y="579"/>
                  </a:cubicBezTo>
                  <a:cubicBezTo>
                    <a:pt x="144" y="577"/>
                    <a:pt x="144" y="577"/>
                    <a:pt x="144" y="577"/>
                  </a:cubicBezTo>
                  <a:cubicBezTo>
                    <a:pt x="145" y="581"/>
                    <a:pt x="145" y="581"/>
                    <a:pt x="145" y="581"/>
                  </a:cubicBezTo>
                  <a:cubicBezTo>
                    <a:pt x="144" y="577"/>
                    <a:pt x="144" y="577"/>
                    <a:pt x="144" y="577"/>
                  </a:cubicBezTo>
                  <a:cubicBezTo>
                    <a:pt x="144" y="581"/>
                    <a:pt x="144" y="581"/>
                    <a:pt x="144" y="581"/>
                  </a:cubicBezTo>
                  <a:cubicBezTo>
                    <a:pt x="144" y="581"/>
                    <a:pt x="145" y="581"/>
                    <a:pt x="145" y="581"/>
                  </a:cubicBezTo>
                  <a:cubicBezTo>
                    <a:pt x="144" y="577"/>
                    <a:pt x="144" y="577"/>
                    <a:pt x="144" y="577"/>
                  </a:cubicBezTo>
                  <a:cubicBezTo>
                    <a:pt x="144" y="581"/>
                    <a:pt x="144" y="581"/>
                    <a:pt x="144" y="581"/>
                  </a:cubicBezTo>
                  <a:cubicBezTo>
                    <a:pt x="144" y="577"/>
                    <a:pt x="144" y="577"/>
                    <a:pt x="144" y="577"/>
                  </a:cubicBezTo>
                  <a:cubicBezTo>
                    <a:pt x="143" y="581"/>
                    <a:pt x="143" y="581"/>
                    <a:pt x="143" y="581"/>
                  </a:cubicBezTo>
                  <a:cubicBezTo>
                    <a:pt x="143" y="581"/>
                    <a:pt x="143" y="581"/>
                    <a:pt x="144" y="581"/>
                  </a:cubicBezTo>
                  <a:cubicBezTo>
                    <a:pt x="144" y="577"/>
                    <a:pt x="144" y="577"/>
                    <a:pt x="144" y="577"/>
                  </a:cubicBezTo>
                  <a:cubicBezTo>
                    <a:pt x="143" y="581"/>
                    <a:pt x="143" y="581"/>
                    <a:pt x="143" y="581"/>
                  </a:cubicBezTo>
                  <a:cubicBezTo>
                    <a:pt x="144" y="578"/>
                    <a:pt x="144" y="578"/>
                    <a:pt x="144" y="578"/>
                  </a:cubicBezTo>
                  <a:cubicBezTo>
                    <a:pt x="142" y="581"/>
                    <a:pt x="142" y="581"/>
                    <a:pt x="142" y="581"/>
                  </a:cubicBezTo>
                  <a:cubicBezTo>
                    <a:pt x="143" y="581"/>
                    <a:pt x="143" y="581"/>
                    <a:pt x="143" y="581"/>
                  </a:cubicBezTo>
                  <a:cubicBezTo>
                    <a:pt x="144" y="578"/>
                    <a:pt x="144" y="578"/>
                    <a:pt x="144" y="578"/>
                  </a:cubicBezTo>
                  <a:cubicBezTo>
                    <a:pt x="142" y="581"/>
                    <a:pt x="142" y="581"/>
                    <a:pt x="142" y="581"/>
                  </a:cubicBezTo>
                  <a:cubicBezTo>
                    <a:pt x="143" y="580"/>
                    <a:pt x="143" y="580"/>
                    <a:pt x="143" y="580"/>
                  </a:cubicBezTo>
                  <a:cubicBezTo>
                    <a:pt x="142" y="581"/>
                    <a:pt x="142" y="581"/>
                    <a:pt x="142" y="581"/>
                  </a:cubicBezTo>
                  <a:cubicBezTo>
                    <a:pt x="142" y="581"/>
                    <a:pt x="142" y="581"/>
                    <a:pt x="142" y="581"/>
                  </a:cubicBezTo>
                  <a:cubicBezTo>
                    <a:pt x="143" y="580"/>
                    <a:pt x="143" y="580"/>
                    <a:pt x="143" y="580"/>
                  </a:cubicBezTo>
                  <a:cubicBezTo>
                    <a:pt x="142" y="581"/>
                    <a:pt x="142" y="581"/>
                    <a:pt x="142" y="581"/>
                  </a:cubicBezTo>
                  <a:cubicBezTo>
                    <a:pt x="142" y="581"/>
                    <a:pt x="142" y="581"/>
                    <a:pt x="142" y="581"/>
                  </a:cubicBezTo>
                  <a:cubicBezTo>
                    <a:pt x="144" y="582"/>
                    <a:pt x="148" y="584"/>
                    <a:pt x="155" y="588"/>
                  </a:cubicBezTo>
                  <a:cubicBezTo>
                    <a:pt x="206" y="618"/>
                    <a:pt x="394" y="731"/>
                    <a:pt x="570" y="836"/>
                  </a:cubicBezTo>
                  <a:cubicBezTo>
                    <a:pt x="657" y="889"/>
                    <a:pt x="742" y="940"/>
                    <a:pt x="805" y="977"/>
                  </a:cubicBezTo>
                  <a:cubicBezTo>
                    <a:pt x="836" y="996"/>
                    <a:pt x="862" y="1012"/>
                    <a:pt x="880" y="1023"/>
                  </a:cubicBezTo>
                  <a:cubicBezTo>
                    <a:pt x="898" y="1033"/>
                    <a:pt x="908" y="1040"/>
                    <a:pt x="908" y="1040"/>
                  </a:cubicBezTo>
                  <a:cubicBezTo>
                    <a:pt x="909" y="1040"/>
                    <a:pt x="911" y="1040"/>
                    <a:pt x="912" y="1040"/>
                  </a:cubicBezTo>
                  <a:cubicBezTo>
                    <a:pt x="913" y="1039"/>
                    <a:pt x="914" y="1038"/>
                    <a:pt x="914" y="1036"/>
                  </a:cubicBezTo>
                  <a:cubicBezTo>
                    <a:pt x="914" y="1035"/>
                    <a:pt x="914" y="1034"/>
                    <a:pt x="913" y="1034"/>
                  </a:cubicBezTo>
                  <a:cubicBezTo>
                    <a:pt x="913" y="1033"/>
                    <a:pt x="913" y="1033"/>
                    <a:pt x="913" y="1033"/>
                  </a:cubicBezTo>
                  <a:cubicBezTo>
                    <a:pt x="912" y="1033"/>
                    <a:pt x="912" y="1033"/>
                    <a:pt x="912" y="1033"/>
                  </a:cubicBezTo>
                  <a:cubicBezTo>
                    <a:pt x="911" y="1032"/>
                    <a:pt x="910" y="1031"/>
                    <a:pt x="908" y="1030"/>
                  </a:cubicBezTo>
                  <a:cubicBezTo>
                    <a:pt x="892" y="1020"/>
                    <a:pt x="838" y="985"/>
                    <a:pt x="765" y="940"/>
                  </a:cubicBezTo>
                  <a:cubicBezTo>
                    <a:pt x="547" y="803"/>
                    <a:pt x="161" y="563"/>
                    <a:pt x="161" y="563"/>
                  </a:cubicBezTo>
                  <a:cubicBezTo>
                    <a:pt x="159" y="567"/>
                    <a:pt x="159" y="567"/>
                    <a:pt x="159" y="567"/>
                  </a:cubicBezTo>
                  <a:cubicBezTo>
                    <a:pt x="162" y="569"/>
                    <a:pt x="162" y="569"/>
                    <a:pt x="162" y="569"/>
                  </a:cubicBezTo>
                  <a:cubicBezTo>
                    <a:pt x="159" y="567"/>
                    <a:pt x="159" y="567"/>
                    <a:pt x="159" y="567"/>
                  </a:cubicBezTo>
                  <a:cubicBezTo>
                    <a:pt x="161" y="571"/>
                    <a:pt x="161" y="571"/>
                    <a:pt x="161" y="571"/>
                  </a:cubicBezTo>
                  <a:cubicBezTo>
                    <a:pt x="161" y="570"/>
                    <a:pt x="162" y="570"/>
                    <a:pt x="162" y="569"/>
                  </a:cubicBezTo>
                  <a:cubicBezTo>
                    <a:pt x="159" y="567"/>
                    <a:pt x="159" y="567"/>
                    <a:pt x="159" y="567"/>
                  </a:cubicBezTo>
                  <a:cubicBezTo>
                    <a:pt x="161" y="571"/>
                    <a:pt x="161" y="571"/>
                    <a:pt x="161" y="571"/>
                  </a:cubicBezTo>
                  <a:cubicBezTo>
                    <a:pt x="159" y="567"/>
                    <a:pt x="159" y="567"/>
                    <a:pt x="159" y="567"/>
                  </a:cubicBezTo>
                  <a:cubicBezTo>
                    <a:pt x="159" y="571"/>
                    <a:pt x="159" y="571"/>
                    <a:pt x="159" y="571"/>
                  </a:cubicBezTo>
                  <a:cubicBezTo>
                    <a:pt x="160" y="571"/>
                    <a:pt x="160" y="571"/>
                    <a:pt x="161" y="571"/>
                  </a:cubicBezTo>
                  <a:cubicBezTo>
                    <a:pt x="159" y="567"/>
                    <a:pt x="159" y="567"/>
                    <a:pt x="159" y="567"/>
                  </a:cubicBezTo>
                  <a:cubicBezTo>
                    <a:pt x="159" y="571"/>
                    <a:pt x="159" y="571"/>
                    <a:pt x="159" y="571"/>
                  </a:cubicBezTo>
                  <a:cubicBezTo>
                    <a:pt x="159" y="569"/>
                    <a:pt x="159" y="569"/>
                    <a:pt x="159" y="569"/>
                  </a:cubicBezTo>
                  <a:cubicBezTo>
                    <a:pt x="159" y="571"/>
                    <a:pt x="159" y="571"/>
                    <a:pt x="159" y="571"/>
                  </a:cubicBezTo>
                  <a:cubicBezTo>
                    <a:pt x="159" y="571"/>
                    <a:pt x="159" y="571"/>
                    <a:pt x="159" y="571"/>
                  </a:cubicBezTo>
                  <a:cubicBezTo>
                    <a:pt x="159" y="569"/>
                    <a:pt x="159" y="569"/>
                    <a:pt x="159" y="569"/>
                  </a:cubicBezTo>
                  <a:cubicBezTo>
                    <a:pt x="159" y="571"/>
                    <a:pt x="159" y="571"/>
                    <a:pt x="159" y="571"/>
                  </a:cubicBezTo>
                  <a:cubicBezTo>
                    <a:pt x="159" y="571"/>
                    <a:pt x="161" y="571"/>
                    <a:pt x="162" y="572"/>
                  </a:cubicBezTo>
                  <a:cubicBezTo>
                    <a:pt x="170" y="576"/>
                    <a:pt x="187" y="586"/>
                    <a:pt x="211" y="601"/>
                  </a:cubicBezTo>
                  <a:cubicBezTo>
                    <a:pt x="294" y="652"/>
                    <a:pt x="460" y="758"/>
                    <a:pt x="609" y="851"/>
                  </a:cubicBezTo>
                  <a:cubicBezTo>
                    <a:pt x="684" y="897"/>
                    <a:pt x="755" y="941"/>
                    <a:pt x="809" y="973"/>
                  </a:cubicBezTo>
                  <a:cubicBezTo>
                    <a:pt x="837" y="988"/>
                    <a:pt x="860" y="1001"/>
                    <a:pt x="877" y="1010"/>
                  </a:cubicBezTo>
                  <a:cubicBezTo>
                    <a:pt x="886" y="1015"/>
                    <a:pt x="894" y="1019"/>
                    <a:pt x="900" y="1021"/>
                  </a:cubicBezTo>
                  <a:cubicBezTo>
                    <a:pt x="903" y="1022"/>
                    <a:pt x="905" y="1023"/>
                    <a:pt x="908" y="1024"/>
                  </a:cubicBezTo>
                  <a:cubicBezTo>
                    <a:pt x="910" y="1024"/>
                    <a:pt x="912" y="1025"/>
                    <a:pt x="914" y="1025"/>
                  </a:cubicBezTo>
                  <a:cubicBezTo>
                    <a:pt x="915" y="1025"/>
                    <a:pt x="915" y="1025"/>
                    <a:pt x="916" y="1024"/>
                  </a:cubicBezTo>
                  <a:cubicBezTo>
                    <a:pt x="917" y="1024"/>
                    <a:pt x="919" y="1023"/>
                    <a:pt x="919" y="1022"/>
                  </a:cubicBezTo>
                  <a:cubicBezTo>
                    <a:pt x="919" y="1022"/>
                    <a:pt x="919" y="1022"/>
                    <a:pt x="919" y="1022"/>
                  </a:cubicBezTo>
                  <a:cubicBezTo>
                    <a:pt x="920" y="1021"/>
                    <a:pt x="920" y="1021"/>
                    <a:pt x="920" y="1020"/>
                  </a:cubicBezTo>
                  <a:cubicBezTo>
                    <a:pt x="920" y="1019"/>
                    <a:pt x="920" y="1018"/>
                    <a:pt x="919" y="1018"/>
                  </a:cubicBezTo>
                  <a:cubicBezTo>
                    <a:pt x="919" y="1017"/>
                    <a:pt x="919" y="1017"/>
                    <a:pt x="918" y="1017"/>
                  </a:cubicBezTo>
                  <a:cubicBezTo>
                    <a:pt x="918" y="1016"/>
                    <a:pt x="917" y="1016"/>
                    <a:pt x="917" y="1015"/>
                  </a:cubicBezTo>
                  <a:cubicBezTo>
                    <a:pt x="914" y="1013"/>
                    <a:pt x="909" y="1010"/>
                    <a:pt x="902" y="1005"/>
                  </a:cubicBezTo>
                  <a:cubicBezTo>
                    <a:pt x="847" y="969"/>
                    <a:pt x="664" y="855"/>
                    <a:pt x="495" y="750"/>
                  </a:cubicBezTo>
                  <a:cubicBezTo>
                    <a:pt x="326" y="645"/>
                    <a:pt x="171" y="550"/>
                    <a:pt x="171" y="550"/>
                  </a:cubicBezTo>
                  <a:cubicBezTo>
                    <a:pt x="169" y="549"/>
                    <a:pt x="166" y="549"/>
                    <a:pt x="165" y="551"/>
                  </a:cubicBezTo>
                  <a:cubicBezTo>
                    <a:pt x="164" y="553"/>
                    <a:pt x="165" y="555"/>
                    <a:pt x="167" y="557"/>
                  </a:cubicBezTo>
                  <a:cubicBezTo>
                    <a:pt x="167" y="557"/>
                    <a:pt x="348" y="669"/>
                    <a:pt x="533" y="782"/>
                  </a:cubicBezTo>
                  <a:cubicBezTo>
                    <a:pt x="625" y="838"/>
                    <a:pt x="718" y="894"/>
                    <a:pt x="789" y="936"/>
                  </a:cubicBezTo>
                  <a:cubicBezTo>
                    <a:pt x="824" y="957"/>
                    <a:pt x="854" y="975"/>
                    <a:pt x="876" y="987"/>
                  </a:cubicBezTo>
                  <a:cubicBezTo>
                    <a:pt x="887" y="993"/>
                    <a:pt x="896" y="998"/>
                    <a:pt x="903" y="1002"/>
                  </a:cubicBezTo>
                  <a:cubicBezTo>
                    <a:pt x="906" y="1003"/>
                    <a:pt x="909" y="1005"/>
                    <a:pt x="911" y="1005"/>
                  </a:cubicBezTo>
                  <a:cubicBezTo>
                    <a:pt x="912" y="1006"/>
                    <a:pt x="913" y="1006"/>
                    <a:pt x="914" y="1007"/>
                  </a:cubicBezTo>
                  <a:cubicBezTo>
                    <a:pt x="914" y="1007"/>
                    <a:pt x="915" y="1007"/>
                    <a:pt x="916" y="1007"/>
                  </a:cubicBezTo>
                  <a:cubicBezTo>
                    <a:pt x="917" y="1007"/>
                    <a:pt x="917" y="1007"/>
                    <a:pt x="918" y="1007"/>
                  </a:cubicBezTo>
                  <a:cubicBezTo>
                    <a:pt x="919" y="1007"/>
                    <a:pt x="920" y="1006"/>
                    <a:pt x="920" y="1005"/>
                  </a:cubicBezTo>
                  <a:cubicBezTo>
                    <a:pt x="920" y="1005"/>
                    <a:pt x="920" y="1005"/>
                    <a:pt x="920" y="1005"/>
                  </a:cubicBezTo>
                  <a:cubicBezTo>
                    <a:pt x="921" y="1004"/>
                    <a:pt x="921" y="1003"/>
                    <a:pt x="921" y="1002"/>
                  </a:cubicBezTo>
                  <a:cubicBezTo>
                    <a:pt x="921" y="1001"/>
                    <a:pt x="920" y="1000"/>
                    <a:pt x="920" y="999"/>
                  </a:cubicBezTo>
                  <a:cubicBezTo>
                    <a:pt x="919" y="997"/>
                    <a:pt x="917" y="995"/>
                    <a:pt x="915" y="993"/>
                  </a:cubicBezTo>
                  <a:cubicBezTo>
                    <a:pt x="911" y="989"/>
                    <a:pt x="904" y="984"/>
                    <a:pt x="896" y="978"/>
                  </a:cubicBezTo>
                  <a:cubicBezTo>
                    <a:pt x="864" y="955"/>
                    <a:pt x="804" y="915"/>
                    <a:pt x="731" y="870"/>
                  </a:cubicBezTo>
                  <a:cubicBezTo>
                    <a:pt x="511" y="732"/>
                    <a:pt x="178" y="536"/>
                    <a:pt x="178" y="536"/>
                  </a:cubicBezTo>
                  <a:cubicBezTo>
                    <a:pt x="176" y="535"/>
                    <a:pt x="173" y="536"/>
                    <a:pt x="172" y="538"/>
                  </a:cubicBezTo>
                  <a:cubicBezTo>
                    <a:pt x="171" y="540"/>
                    <a:pt x="172" y="542"/>
                    <a:pt x="174" y="543"/>
                  </a:cubicBezTo>
                  <a:cubicBezTo>
                    <a:pt x="174" y="543"/>
                    <a:pt x="359" y="655"/>
                    <a:pt x="544" y="767"/>
                  </a:cubicBezTo>
                  <a:cubicBezTo>
                    <a:pt x="637" y="823"/>
                    <a:pt x="729" y="879"/>
                    <a:pt x="799" y="921"/>
                  </a:cubicBezTo>
                  <a:cubicBezTo>
                    <a:pt x="834" y="942"/>
                    <a:pt x="863" y="960"/>
                    <a:pt x="883" y="972"/>
                  </a:cubicBezTo>
                  <a:cubicBezTo>
                    <a:pt x="893" y="978"/>
                    <a:pt x="902" y="983"/>
                    <a:pt x="907" y="986"/>
                  </a:cubicBezTo>
                  <a:cubicBezTo>
                    <a:pt x="910" y="988"/>
                    <a:pt x="912" y="989"/>
                    <a:pt x="913" y="990"/>
                  </a:cubicBezTo>
                  <a:cubicBezTo>
                    <a:pt x="914" y="990"/>
                    <a:pt x="915" y="991"/>
                    <a:pt x="915" y="991"/>
                  </a:cubicBezTo>
                  <a:cubicBezTo>
                    <a:pt x="916" y="991"/>
                    <a:pt x="916" y="991"/>
                    <a:pt x="916" y="991"/>
                  </a:cubicBezTo>
                  <a:cubicBezTo>
                    <a:pt x="916" y="991"/>
                    <a:pt x="916" y="991"/>
                    <a:pt x="916" y="991"/>
                  </a:cubicBezTo>
                  <a:cubicBezTo>
                    <a:pt x="916" y="991"/>
                    <a:pt x="916" y="991"/>
                    <a:pt x="916" y="991"/>
                  </a:cubicBezTo>
                  <a:cubicBezTo>
                    <a:pt x="916" y="992"/>
                    <a:pt x="916" y="992"/>
                    <a:pt x="916" y="992"/>
                  </a:cubicBezTo>
                  <a:cubicBezTo>
                    <a:pt x="917" y="992"/>
                    <a:pt x="917" y="992"/>
                    <a:pt x="918" y="992"/>
                  </a:cubicBezTo>
                  <a:cubicBezTo>
                    <a:pt x="919" y="992"/>
                    <a:pt x="921" y="991"/>
                    <a:pt x="921" y="989"/>
                  </a:cubicBezTo>
                  <a:cubicBezTo>
                    <a:pt x="922" y="987"/>
                    <a:pt x="921" y="985"/>
                    <a:pt x="920" y="984"/>
                  </a:cubicBezTo>
                  <a:cubicBezTo>
                    <a:pt x="920" y="984"/>
                    <a:pt x="917" y="983"/>
                    <a:pt x="912" y="979"/>
                  </a:cubicBezTo>
                  <a:cubicBezTo>
                    <a:pt x="872" y="955"/>
                    <a:pt x="691" y="845"/>
                    <a:pt x="521" y="740"/>
                  </a:cubicBezTo>
                  <a:cubicBezTo>
                    <a:pt x="436" y="687"/>
                    <a:pt x="354" y="636"/>
                    <a:pt x="292" y="597"/>
                  </a:cubicBezTo>
                  <a:cubicBezTo>
                    <a:pt x="262" y="577"/>
                    <a:pt x="236" y="561"/>
                    <a:pt x="219" y="549"/>
                  </a:cubicBezTo>
                  <a:cubicBezTo>
                    <a:pt x="210" y="544"/>
                    <a:pt x="203" y="539"/>
                    <a:pt x="199" y="535"/>
                  </a:cubicBezTo>
                  <a:cubicBezTo>
                    <a:pt x="196" y="534"/>
                    <a:pt x="194" y="532"/>
                    <a:pt x="193" y="531"/>
                  </a:cubicBezTo>
                  <a:cubicBezTo>
                    <a:pt x="193" y="531"/>
                    <a:pt x="192" y="531"/>
                    <a:pt x="192" y="531"/>
                  </a:cubicBezTo>
                  <a:cubicBezTo>
                    <a:pt x="192" y="531"/>
                    <a:pt x="192" y="531"/>
                    <a:pt x="192" y="531"/>
                  </a:cubicBezTo>
                  <a:cubicBezTo>
                    <a:pt x="191" y="532"/>
                    <a:pt x="191" y="532"/>
                    <a:pt x="191" y="532"/>
                  </a:cubicBezTo>
                  <a:cubicBezTo>
                    <a:pt x="193" y="531"/>
                    <a:pt x="193" y="531"/>
                    <a:pt x="193" y="531"/>
                  </a:cubicBezTo>
                  <a:cubicBezTo>
                    <a:pt x="192" y="531"/>
                    <a:pt x="192" y="531"/>
                    <a:pt x="192" y="531"/>
                  </a:cubicBezTo>
                  <a:cubicBezTo>
                    <a:pt x="191" y="532"/>
                    <a:pt x="191" y="532"/>
                    <a:pt x="191" y="532"/>
                  </a:cubicBezTo>
                  <a:cubicBezTo>
                    <a:pt x="193" y="531"/>
                    <a:pt x="193" y="531"/>
                    <a:pt x="193" y="531"/>
                  </a:cubicBezTo>
                  <a:cubicBezTo>
                    <a:pt x="189" y="533"/>
                    <a:pt x="189" y="533"/>
                    <a:pt x="189" y="533"/>
                  </a:cubicBezTo>
                  <a:cubicBezTo>
                    <a:pt x="193" y="533"/>
                    <a:pt x="193" y="533"/>
                    <a:pt x="193" y="533"/>
                  </a:cubicBezTo>
                  <a:cubicBezTo>
                    <a:pt x="193" y="532"/>
                    <a:pt x="193" y="531"/>
                    <a:pt x="193" y="531"/>
                  </a:cubicBezTo>
                  <a:cubicBezTo>
                    <a:pt x="189" y="533"/>
                    <a:pt x="189" y="533"/>
                    <a:pt x="189" y="533"/>
                  </a:cubicBezTo>
                  <a:cubicBezTo>
                    <a:pt x="193" y="533"/>
                    <a:pt x="193" y="533"/>
                    <a:pt x="193" y="533"/>
                  </a:cubicBezTo>
                  <a:cubicBezTo>
                    <a:pt x="189" y="533"/>
                    <a:pt x="189" y="533"/>
                    <a:pt x="189" y="533"/>
                  </a:cubicBezTo>
                  <a:cubicBezTo>
                    <a:pt x="192" y="535"/>
                    <a:pt x="192" y="535"/>
                    <a:pt x="192" y="535"/>
                  </a:cubicBezTo>
                  <a:cubicBezTo>
                    <a:pt x="193" y="534"/>
                    <a:pt x="193" y="533"/>
                    <a:pt x="193" y="533"/>
                  </a:cubicBezTo>
                  <a:cubicBezTo>
                    <a:pt x="189" y="533"/>
                    <a:pt x="189" y="533"/>
                    <a:pt x="189" y="533"/>
                  </a:cubicBezTo>
                  <a:cubicBezTo>
                    <a:pt x="192" y="535"/>
                    <a:pt x="192" y="535"/>
                    <a:pt x="192" y="535"/>
                  </a:cubicBezTo>
                  <a:cubicBezTo>
                    <a:pt x="192" y="534"/>
                    <a:pt x="192" y="534"/>
                    <a:pt x="192" y="534"/>
                  </a:cubicBezTo>
                  <a:cubicBezTo>
                    <a:pt x="189" y="532"/>
                    <a:pt x="189" y="532"/>
                    <a:pt x="189" y="532"/>
                  </a:cubicBezTo>
                  <a:cubicBezTo>
                    <a:pt x="191" y="536"/>
                    <a:pt x="191" y="536"/>
                    <a:pt x="191" y="536"/>
                  </a:cubicBezTo>
                  <a:cubicBezTo>
                    <a:pt x="192" y="536"/>
                    <a:pt x="192" y="535"/>
                    <a:pt x="192" y="534"/>
                  </a:cubicBezTo>
                  <a:cubicBezTo>
                    <a:pt x="189" y="532"/>
                    <a:pt x="189" y="532"/>
                    <a:pt x="189" y="532"/>
                  </a:cubicBezTo>
                  <a:cubicBezTo>
                    <a:pt x="191" y="536"/>
                    <a:pt x="191" y="536"/>
                    <a:pt x="191" y="536"/>
                  </a:cubicBezTo>
                  <a:cubicBezTo>
                    <a:pt x="189" y="532"/>
                    <a:pt x="189" y="532"/>
                    <a:pt x="189" y="532"/>
                  </a:cubicBezTo>
                  <a:cubicBezTo>
                    <a:pt x="189" y="536"/>
                    <a:pt x="189" y="536"/>
                    <a:pt x="189" y="536"/>
                  </a:cubicBezTo>
                  <a:cubicBezTo>
                    <a:pt x="190" y="536"/>
                    <a:pt x="190" y="536"/>
                    <a:pt x="191" y="536"/>
                  </a:cubicBezTo>
                  <a:cubicBezTo>
                    <a:pt x="189" y="532"/>
                    <a:pt x="189" y="532"/>
                    <a:pt x="189" y="532"/>
                  </a:cubicBezTo>
                  <a:cubicBezTo>
                    <a:pt x="189" y="536"/>
                    <a:pt x="189" y="536"/>
                    <a:pt x="189" y="536"/>
                  </a:cubicBezTo>
                  <a:cubicBezTo>
                    <a:pt x="189" y="532"/>
                    <a:pt x="189" y="532"/>
                    <a:pt x="189" y="532"/>
                  </a:cubicBezTo>
                  <a:cubicBezTo>
                    <a:pt x="188" y="536"/>
                    <a:pt x="188" y="536"/>
                    <a:pt x="188" y="536"/>
                  </a:cubicBezTo>
                  <a:cubicBezTo>
                    <a:pt x="188" y="536"/>
                    <a:pt x="188" y="536"/>
                    <a:pt x="189" y="536"/>
                  </a:cubicBezTo>
                  <a:cubicBezTo>
                    <a:pt x="189" y="532"/>
                    <a:pt x="189" y="532"/>
                    <a:pt x="189" y="532"/>
                  </a:cubicBezTo>
                  <a:cubicBezTo>
                    <a:pt x="188" y="536"/>
                    <a:pt x="188" y="536"/>
                    <a:pt x="188" y="536"/>
                  </a:cubicBezTo>
                  <a:cubicBezTo>
                    <a:pt x="189" y="533"/>
                    <a:pt x="189" y="533"/>
                    <a:pt x="189" y="533"/>
                  </a:cubicBezTo>
                  <a:cubicBezTo>
                    <a:pt x="187" y="536"/>
                    <a:pt x="187" y="536"/>
                    <a:pt x="187" y="536"/>
                  </a:cubicBezTo>
                  <a:cubicBezTo>
                    <a:pt x="187" y="536"/>
                    <a:pt x="187" y="536"/>
                    <a:pt x="188" y="536"/>
                  </a:cubicBezTo>
                  <a:cubicBezTo>
                    <a:pt x="189" y="533"/>
                    <a:pt x="189" y="533"/>
                    <a:pt x="189" y="533"/>
                  </a:cubicBezTo>
                  <a:cubicBezTo>
                    <a:pt x="187" y="536"/>
                    <a:pt x="187" y="536"/>
                    <a:pt x="187" y="536"/>
                  </a:cubicBezTo>
                  <a:cubicBezTo>
                    <a:pt x="187" y="536"/>
                    <a:pt x="187" y="536"/>
                    <a:pt x="187" y="536"/>
                  </a:cubicBezTo>
                  <a:cubicBezTo>
                    <a:pt x="187" y="536"/>
                    <a:pt x="187" y="536"/>
                    <a:pt x="187" y="536"/>
                  </a:cubicBezTo>
                  <a:cubicBezTo>
                    <a:pt x="187" y="536"/>
                    <a:pt x="187" y="536"/>
                    <a:pt x="187" y="536"/>
                  </a:cubicBezTo>
                  <a:cubicBezTo>
                    <a:pt x="187" y="536"/>
                    <a:pt x="187" y="536"/>
                    <a:pt x="187" y="536"/>
                  </a:cubicBezTo>
                  <a:cubicBezTo>
                    <a:pt x="187" y="536"/>
                    <a:pt x="187" y="536"/>
                    <a:pt x="187" y="536"/>
                  </a:cubicBezTo>
                  <a:cubicBezTo>
                    <a:pt x="188" y="536"/>
                    <a:pt x="189" y="537"/>
                    <a:pt x="190" y="538"/>
                  </a:cubicBezTo>
                  <a:cubicBezTo>
                    <a:pt x="217" y="554"/>
                    <a:pt x="396" y="664"/>
                    <a:pt x="570" y="770"/>
                  </a:cubicBezTo>
                  <a:cubicBezTo>
                    <a:pt x="657" y="823"/>
                    <a:pt x="742" y="875"/>
                    <a:pt x="806" y="914"/>
                  </a:cubicBezTo>
                  <a:cubicBezTo>
                    <a:pt x="838" y="933"/>
                    <a:pt x="865" y="949"/>
                    <a:pt x="884" y="961"/>
                  </a:cubicBezTo>
                  <a:cubicBezTo>
                    <a:pt x="894" y="966"/>
                    <a:pt x="902" y="971"/>
                    <a:pt x="907" y="974"/>
                  </a:cubicBezTo>
                  <a:cubicBezTo>
                    <a:pt x="910" y="975"/>
                    <a:pt x="912" y="976"/>
                    <a:pt x="914" y="977"/>
                  </a:cubicBezTo>
                  <a:cubicBezTo>
                    <a:pt x="914" y="978"/>
                    <a:pt x="915" y="978"/>
                    <a:pt x="916" y="978"/>
                  </a:cubicBezTo>
                  <a:cubicBezTo>
                    <a:pt x="917" y="978"/>
                    <a:pt x="917" y="978"/>
                    <a:pt x="917" y="978"/>
                  </a:cubicBezTo>
                  <a:cubicBezTo>
                    <a:pt x="917" y="979"/>
                    <a:pt x="917" y="979"/>
                    <a:pt x="918" y="979"/>
                  </a:cubicBezTo>
                  <a:cubicBezTo>
                    <a:pt x="918" y="979"/>
                    <a:pt x="919" y="979"/>
                    <a:pt x="920" y="978"/>
                  </a:cubicBezTo>
                  <a:cubicBezTo>
                    <a:pt x="920" y="978"/>
                    <a:pt x="921" y="978"/>
                    <a:pt x="922" y="977"/>
                  </a:cubicBezTo>
                  <a:cubicBezTo>
                    <a:pt x="922" y="976"/>
                    <a:pt x="922" y="975"/>
                    <a:pt x="922" y="974"/>
                  </a:cubicBezTo>
                  <a:cubicBezTo>
                    <a:pt x="922" y="973"/>
                    <a:pt x="921" y="972"/>
                    <a:pt x="920" y="971"/>
                  </a:cubicBezTo>
                  <a:cubicBezTo>
                    <a:pt x="729" y="851"/>
                    <a:pt x="729" y="851"/>
                    <a:pt x="729" y="851"/>
                  </a:cubicBezTo>
                  <a:cubicBezTo>
                    <a:pt x="923" y="969"/>
                    <a:pt x="923" y="969"/>
                    <a:pt x="923" y="969"/>
                  </a:cubicBezTo>
                  <a:cubicBezTo>
                    <a:pt x="925" y="966"/>
                    <a:pt x="925" y="966"/>
                    <a:pt x="925" y="966"/>
                  </a:cubicBezTo>
                  <a:cubicBezTo>
                    <a:pt x="927" y="962"/>
                    <a:pt x="927" y="962"/>
                    <a:pt x="927" y="962"/>
                  </a:cubicBezTo>
                  <a:cubicBezTo>
                    <a:pt x="927" y="962"/>
                    <a:pt x="924" y="961"/>
                    <a:pt x="919" y="958"/>
                  </a:cubicBezTo>
                  <a:cubicBezTo>
                    <a:pt x="879" y="934"/>
                    <a:pt x="700" y="828"/>
                    <a:pt x="531" y="725"/>
                  </a:cubicBezTo>
                  <a:cubicBezTo>
                    <a:pt x="447" y="674"/>
                    <a:pt x="365" y="623"/>
                    <a:pt x="304" y="584"/>
                  </a:cubicBezTo>
                  <a:cubicBezTo>
                    <a:pt x="274" y="564"/>
                    <a:pt x="248" y="547"/>
                    <a:pt x="231" y="535"/>
                  </a:cubicBezTo>
                  <a:cubicBezTo>
                    <a:pt x="222" y="529"/>
                    <a:pt x="215" y="523"/>
                    <a:pt x="211" y="520"/>
                  </a:cubicBezTo>
                  <a:cubicBezTo>
                    <a:pt x="209" y="518"/>
                    <a:pt x="207" y="516"/>
                    <a:pt x="206" y="515"/>
                  </a:cubicBezTo>
                  <a:cubicBezTo>
                    <a:pt x="205" y="514"/>
                    <a:pt x="205" y="514"/>
                    <a:pt x="205" y="514"/>
                  </a:cubicBezTo>
                  <a:cubicBezTo>
                    <a:pt x="205" y="514"/>
                    <a:pt x="205" y="514"/>
                    <a:pt x="205" y="514"/>
                  </a:cubicBezTo>
                  <a:cubicBezTo>
                    <a:pt x="204" y="514"/>
                    <a:pt x="204" y="514"/>
                    <a:pt x="204" y="514"/>
                  </a:cubicBezTo>
                  <a:cubicBezTo>
                    <a:pt x="205" y="514"/>
                    <a:pt x="205" y="514"/>
                    <a:pt x="205" y="514"/>
                  </a:cubicBezTo>
                  <a:cubicBezTo>
                    <a:pt x="205" y="514"/>
                    <a:pt x="205" y="514"/>
                    <a:pt x="205" y="514"/>
                  </a:cubicBezTo>
                  <a:cubicBezTo>
                    <a:pt x="204" y="514"/>
                    <a:pt x="204" y="514"/>
                    <a:pt x="204" y="514"/>
                  </a:cubicBezTo>
                  <a:cubicBezTo>
                    <a:pt x="205" y="514"/>
                    <a:pt x="205" y="514"/>
                    <a:pt x="205" y="514"/>
                  </a:cubicBezTo>
                  <a:cubicBezTo>
                    <a:pt x="203" y="514"/>
                    <a:pt x="203" y="514"/>
                    <a:pt x="203" y="514"/>
                  </a:cubicBezTo>
                  <a:cubicBezTo>
                    <a:pt x="205" y="514"/>
                    <a:pt x="205" y="514"/>
                    <a:pt x="205" y="514"/>
                  </a:cubicBezTo>
                  <a:cubicBezTo>
                    <a:pt x="205" y="514"/>
                    <a:pt x="205" y="514"/>
                    <a:pt x="205" y="514"/>
                  </a:cubicBezTo>
                  <a:cubicBezTo>
                    <a:pt x="203" y="514"/>
                    <a:pt x="203" y="514"/>
                    <a:pt x="203" y="514"/>
                  </a:cubicBezTo>
                  <a:cubicBezTo>
                    <a:pt x="205" y="514"/>
                    <a:pt x="205" y="514"/>
                    <a:pt x="205" y="514"/>
                  </a:cubicBezTo>
                  <a:cubicBezTo>
                    <a:pt x="202" y="514"/>
                    <a:pt x="202" y="514"/>
                    <a:pt x="202" y="514"/>
                  </a:cubicBezTo>
                  <a:cubicBezTo>
                    <a:pt x="205" y="516"/>
                    <a:pt x="205" y="516"/>
                    <a:pt x="205" y="516"/>
                  </a:cubicBezTo>
                  <a:cubicBezTo>
                    <a:pt x="205" y="515"/>
                    <a:pt x="205" y="515"/>
                    <a:pt x="205" y="514"/>
                  </a:cubicBezTo>
                  <a:cubicBezTo>
                    <a:pt x="202" y="514"/>
                    <a:pt x="202" y="514"/>
                    <a:pt x="202" y="514"/>
                  </a:cubicBezTo>
                  <a:cubicBezTo>
                    <a:pt x="205" y="516"/>
                    <a:pt x="205" y="516"/>
                    <a:pt x="205" y="516"/>
                  </a:cubicBezTo>
                  <a:cubicBezTo>
                    <a:pt x="201" y="514"/>
                    <a:pt x="201" y="514"/>
                    <a:pt x="201" y="514"/>
                  </a:cubicBezTo>
                  <a:cubicBezTo>
                    <a:pt x="199" y="517"/>
                    <a:pt x="199" y="517"/>
                    <a:pt x="199" y="517"/>
                  </a:cubicBezTo>
                  <a:cubicBezTo>
                    <a:pt x="921" y="952"/>
                    <a:pt x="921" y="952"/>
                    <a:pt x="921" y="952"/>
                  </a:cubicBezTo>
                  <a:cubicBezTo>
                    <a:pt x="923" y="953"/>
                    <a:pt x="926" y="952"/>
                    <a:pt x="927" y="950"/>
                  </a:cubicBezTo>
                  <a:cubicBezTo>
                    <a:pt x="928" y="949"/>
                    <a:pt x="927" y="946"/>
                    <a:pt x="926" y="945"/>
                  </a:cubicBezTo>
                  <a:cubicBezTo>
                    <a:pt x="211" y="498"/>
                    <a:pt x="211" y="498"/>
                    <a:pt x="211" y="498"/>
                  </a:cubicBezTo>
                  <a:cubicBezTo>
                    <a:pt x="209" y="502"/>
                    <a:pt x="209" y="502"/>
                    <a:pt x="209" y="502"/>
                  </a:cubicBezTo>
                  <a:cubicBezTo>
                    <a:pt x="207" y="505"/>
                    <a:pt x="207" y="505"/>
                    <a:pt x="207" y="505"/>
                  </a:cubicBezTo>
                  <a:cubicBezTo>
                    <a:pt x="207" y="505"/>
                    <a:pt x="382" y="612"/>
                    <a:pt x="560" y="719"/>
                  </a:cubicBezTo>
                  <a:cubicBezTo>
                    <a:pt x="648" y="773"/>
                    <a:pt x="737" y="827"/>
                    <a:pt x="805" y="867"/>
                  </a:cubicBezTo>
                  <a:cubicBezTo>
                    <a:pt x="839" y="887"/>
                    <a:pt x="868" y="904"/>
                    <a:pt x="888" y="915"/>
                  </a:cubicBezTo>
                  <a:cubicBezTo>
                    <a:pt x="898" y="921"/>
                    <a:pt x="907" y="926"/>
                    <a:pt x="913" y="929"/>
                  </a:cubicBezTo>
                  <a:cubicBezTo>
                    <a:pt x="916" y="931"/>
                    <a:pt x="918" y="932"/>
                    <a:pt x="920" y="933"/>
                  </a:cubicBezTo>
                  <a:cubicBezTo>
                    <a:pt x="921" y="933"/>
                    <a:pt x="922" y="934"/>
                    <a:pt x="922" y="934"/>
                  </a:cubicBezTo>
                  <a:cubicBezTo>
                    <a:pt x="923" y="934"/>
                    <a:pt x="923" y="934"/>
                    <a:pt x="923" y="934"/>
                  </a:cubicBezTo>
                  <a:cubicBezTo>
                    <a:pt x="924" y="934"/>
                    <a:pt x="924" y="934"/>
                    <a:pt x="925" y="934"/>
                  </a:cubicBezTo>
                  <a:cubicBezTo>
                    <a:pt x="925" y="934"/>
                    <a:pt x="926" y="934"/>
                    <a:pt x="926" y="934"/>
                  </a:cubicBezTo>
                  <a:cubicBezTo>
                    <a:pt x="927" y="934"/>
                    <a:pt x="928" y="933"/>
                    <a:pt x="928" y="932"/>
                  </a:cubicBezTo>
                  <a:cubicBezTo>
                    <a:pt x="929" y="932"/>
                    <a:pt x="929" y="930"/>
                    <a:pt x="929" y="929"/>
                  </a:cubicBezTo>
                  <a:cubicBezTo>
                    <a:pt x="929" y="928"/>
                    <a:pt x="928" y="927"/>
                    <a:pt x="927" y="927"/>
                  </a:cubicBezTo>
                  <a:cubicBezTo>
                    <a:pt x="927" y="927"/>
                    <a:pt x="924" y="925"/>
                    <a:pt x="919" y="922"/>
                  </a:cubicBezTo>
                  <a:cubicBezTo>
                    <a:pt x="881" y="899"/>
                    <a:pt x="707" y="793"/>
                    <a:pt x="543" y="692"/>
                  </a:cubicBezTo>
                  <a:cubicBezTo>
                    <a:pt x="461" y="641"/>
                    <a:pt x="381" y="592"/>
                    <a:pt x="322" y="554"/>
                  </a:cubicBezTo>
                  <a:cubicBezTo>
                    <a:pt x="293" y="535"/>
                    <a:pt x="268" y="520"/>
                    <a:pt x="251" y="508"/>
                  </a:cubicBezTo>
                  <a:cubicBezTo>
                    <a:pt x="243" y="502"/>
                    <a:pt x="236" y="498"/>
                    <a:pt x="232" y="494"/>
                  </a:cubicBezTo>
                  <a:cubicBezTo>
                    <a:pt x="230" y="493"/>
                    <a:pt x="228" y="491"/>
                    <a:pt x="227" y="491"/>
                  </a:cubicBezTo>
                  <a:cubicBezTo>
                    <a:pt x="226" y="490"/>
                    <a:pt x="226" y="490"/>
                    <a:pt x="226" y="490"/>
                  </a:cubicBezTo>
                  <a:cubicBezTo>
                    <a:pt x="226" y="490"/>
                    <a:pt x="226" y="490"/>
                    <a:pt x="226" y="490"/>
                  </a:cubicBezTo>
                  <a:cubicBezTo>
                    <a:pt x="225" y="491"/>
                    <a:pt x="225" y="491"/>
                    <a:pt x="225" y="491"/>
                  </a:cubicBezTo>
                  <a:cubicBezTo>
                    <a:pt x="226" y="490"/>
                    <a:pt x="226" y="490"/>
                    <a:pt x="226" y="490"/>
                  </a:cubicBezTo>
                  <a:cubicBezTo>
                    <a:pt x="226" y="490"/>
                    <a:pt x="226" y="490"/>
                    <a:pt x="226" y="490"/>
                  </a:cubicBezTo>
                  <a:cubicBezTo>
                    <a:pt x="225" y="491"/>
                    <a:pt x="225" y="491"/>
                    <a:pt x="225" y="491"/>
                  </a:cubicBezTo>
                  <a:cubicBezTo>
                    <a:pt x="226" y="490"/>
                    <a:pt x="226" y="490"/>
                    <a:pt x="226" y="490"/>
                  </a:cubicBezTo>
                  <a:cubicBezTo>
                    <a:pt x="223" y="491"/>
                    <a:pt x="223" y="491"/>
                    <a:pt x="223" y="491"/>
                  </a:cubicBezTo>
                  <a:cubicBezTo>
                    <a:pt x="226" y="491"/>
                    <a:pt x="226" y="491"/>
                    <a:pt x="226" y="491"/>
                  </a:cubicBezTo>
                  <a:cubicBezTo>
                    <a:pt x="226" y="490"/>
                    <a:pt x="226" y="490"/>
                    <a:pt x="226" y="490"/>
                  </a:cubicBezTo>
                  <a:cubicBezTo>
                    <a:pt x="223" y="491"/>
                    <a:pt x="223" y="491"/>
                    <a:pt x="223" y="491"/>
                  </a:cubicBezTo>
                  <a:cubicBezTo>
                    <a:pt x="226" y="491"/>
                    <a:pt x="226" y="491"/>
                    <a:pt x="226" y="491"/>
                  </a:cubicBezTo>
                  <a:cubicBezTo>
                    <a:pt x="223" y="491"/>
                    <a:pt x="223" y="491"/>
                    <a:pt x="223" y="491"/>
                  </a:cubicBezTo>
                  <a:cubicBezTo>
                    <a:pt x="226" y="493"/>
                    <a:pt x="226" y="493"/>
                    <a:pt x="226" y="493"/>
                  </a:cubicBezTo>
                  <a:cubicBezTo>
                    <a:pt x="226" y="493"/>
                    <a:pt x="226" y="492"/>
                    <a:pt x="226" y="491"/>
                  </a:cubicBezTo>
                  <a:cubicBezTo>
                    <a:pt x="223" y="491"/>
                    <a:pt x="223" y="491"/>
                    <a:pt x="223" y="491"/>
                  </a:cubicBezTo>
                  <a:cubicBezTo>
                    <a:pt x="226" y="493"/>
                    <a:pt x="226" y="493"/>
                    <a:pt x="226" y="493"/>
                  </a:cubicBezTo>
                  <a:cubicBezTo>
                    <a:pt x="226" y="493"/>
                    <a:pt x="226" y="493"/>
                    <a:pt x="226" y="493"/>
                  </a:cubicBezTo>
                  <a:cubicBezTo>
                    <a:pt x="224" y="492"/>
                    <a:pt x="224" y="492"/>
                    <a:pt x="224" y="492"/>
                  </a:cubicBezTo>
                  <a:cubicBezTo>
                    <a:pt x="225" y="494"/>
                    <a:pt x="225" y="494"/>
                    <a:pt x="225" y="494"/>
                  </a:cubicBezTo>
                  <a:cubicBezTo>
                    <a:pt x="225" y="494"/>
                    <a:pt x="225" y="494"/>
                    <a:pt x="226" y="493"/>
                  </a:cubicBezTo>
                  <a:cubicBezTo>
                    <a:pt x="224" y="492"/>
                    <a:pt x="224" y="492"/>
                    <a:pt x="224" y="492"/>
                  </a:cubicBezTo>
                  <a:cubicBezTo>
                    <a:pt x="225" y="494"/>
                    <a:pt x="225" y="494"/>
                    <a:pt x="225" y="494"/>
                  </a:cubicBezTo>
                  <a:cubicBezTo>
                    <a:pt x="224" y="493"/>
                    <a:pt x="224" y="493"/>
                    <a:pt x="224" y="493"/>
                  </a:cubicBezTo>
                  <a:cubicBezTo>
                    <a:pt x="225" y="494"/>
                    <a:pt x="225" y="494"/>
                    <a:pt x="225" y="494"/>
                  </a:cubicBezTo>
                  <a:cubicBezTo>
                    <a:pt x="225" y="494"/>
                    <a:pt x="225" y="494"/>
                    <a:pt x="225" y="494"/>
                  </a:cubicBezTo>
                  <a:cubicBezTo>
                    <a:pt x="224" y="493"/>
                    <a:pt x="224" y="493"/>
                    <a:pt x="224" y="493"/>
                  </a:cubicBezTo>
                  <a:cubicBezTo>
                    <a:pt x="225" y="494"/>
                    <a:pt x="225" y="494"/>
                    <a:pt x="225" y="494"/>
                  </a:cubicBezTo>
                  <a:cubicBezTo>
                    <a:pt x="225" y="494"/>
                    <a:pt x="225" y="494"/>
                    <a:pt x="225" y="494"/>
                  </a:cubicBezTo>
                  <a:cubicBezTo>
                    <a:pt x="225" y="494"/>
                    <a:pt x="225" y="494"/>
                    <a:pt x="225" y="494"/>
                  </a:cubicBezTo>
                  <a:cubicBezTo>
                    <a:pt x="225" y="494"/>
                    <a:pt x="225" y="494"/>
                    <a:pt x="225" y="494"/>
                  </a:cubicBezTo>
                  <a:cubicBezTo>
                    <a:pt x="225" y="494"/>
                    <a:pt x="225" y="494"/>
                    <a:pt x="225" y="494"/>
                  </a:cubicBezTo>
                  <a:cubicBezTo>
                    <a:pt x="225" y="494"/>
                    <a:pt x="225" y="494"/>
                    <a:pt x="225" y="494"/>
                  </a:cubicBezTo>
                  <a:cubicBezTo>
                    <a:pt x="225" y="494"/>
                    <a:pt x="225" y="494"/>
                    <a:pt x="225" y="494"/>
                  </a:cubicBezTo>
                  <a:cubicBezTo>
                    <a:pt x="226" y="494"/>
                    <a:pt x="227" y="495"/>
                    <a:pt x="230" y="495"/>
                  </a:cubicBezTo>
                  <a:cubicBezTo>
                    <a:pt x="235" y="497"/>
                    <a:pt x="242" y="500"/>
                    <a:pt x="251" y="504"/>
                  </a:cubicBezTo>
                  <a:cubicBezTo>
                    <a:pt x="284" y="520"/>
                    <a:pt x="343" y="554"/>
                    <a:pt x="413" y="596"/>
                  </a:cubicBezTo>
                  <a:cubicBezTo>
                    <a:pt x="517" y="659"/>
                    <a:pt x="645" y="739"/>
                    <a:pt x="747" y="805"/>
                  </a:cubicBezTo>
                  <a:cubicBezTo>
                    <a:pt x="798" y="837"/>
                    <a:pt x="843" y="866"/>
                    <a:pt x="875" y="886"/>
                  </a:cubicBezTo>
                  <a:cubicBezTo>
                    <a:pt x="890" y="896"/>
                    <a:pt x="903" y="905"/>
                    <a:pt x="912" y="910"/>
                  </a:cubicBezTo>
                  <a:cubicBezTo>
                    <a:pt x="921" y="916"/>
                    <a:pt x="925" y="919"/>
                    <a:pt x="925" y="919"/>
                  </a:cubicBezTo>
                  <a:cubicBezTo>
                    <a:pt x="926" y="919"/>
                    <a:pt x="927" y="920"/>
                    <a:pt x="928" y="919"/>
                  </a:cubicBezTo>
                  <a:cubicBezTo>
                    <a:pt x="929" y="919"/>
                    <a:pt x="930" y="919"/>
                    <a:pt x="931" y="918"/>
                  </a:cubicBezTo>
                  <a:cubicBezTo>
                    <a:pt x="931" y="917"/>
                    <a:pt x="932" y="916"/>
                    <a:pt x="932" y="915"/>
                  </a:cubicBezTo>
                  <a:cubicBezTo>
                    <a:pt x="931" y="914"/>
                    <a:pt x="931" y="913"/>
                    <a:pt x="931" y="913"/>
                  </a:cubicBezTo>
                  <a:cubicBezTo>
                    <a:pt x="930" y="912"/>
                    <a:pt x="930" y="912"/>
                    <a:pt x="929" y="911"/>
                  </a:cubicBezTo>
                  <a:cubicBezTo>
                    <a:pt x="928" y="910"/>
                    <a:pt x="926" y="909"/>
                    <a:pt x="924" y="907"/>
                  </a:cubicBezTo>
                  <a:cubicBezTo>
                    <a:pt x="915" y="901"/>
                    <a:pt x="898" y="890"/>
                    <a:pt x="875" y="876"/>
                  </a:cubicBezTo>
                  <a:cubicBezTo>
                    <a:pt x="793" y="825"/>
                    <a:pt x="633" y="731"/>
                    <a:pt x="493" y="646"/>
                  </a:cubicBezTo>
                  <a:cubicBezTo>
                    <a:pt x="424" y="604"/>
                    <a:pt x="359" y="565"/>
                    <a:pt x="312" y="534"/>
                  </a:cubicBezTo>
                  <a:cubicBezTo>
                    <a:pt x="288" y="519"/>
                    <a:pt x="269" y="506"/>
                    <a:pt x="256" y="497"/>
                  </a:cubicBezTo>
                  <a:cubicBezTo>
                    <a:pt x="249" y="492"/>
                    <a:pt x="244" y="488"/>
                    <a:pt x="241" y="485"/>
                  </a:cubicBezTo>
                  <a:cubicBezTo>
                    <a:pt x="239" y="484"/>
                    <a:pt x="238" y="483"/>
                    <a:pt x="237" y="482"/>
                  </a:cubicBezTo>
                  <a:cubicBezTo>
                    <a:pt x="237" y="481"/>
                    <a:pt x="237" y="481"/>
                    <a:pt x="237" y="481"/>
                  </a:cubicBezTo>
                  <a:cubicBezTo>
                    <a:pt x="237" y="481"/>
                    <a:pt x="237" y="481"/>
                    <a:pt x="237" y="481"/>
                  </a:cubicBezTo>
                  <a:cubicBezTo>
                    <a:pt x="235" y="482"/>
                    <a:pt x="235" y="482"/>
                    <a:pt x="235" y="482"/>
                  </a:cubicBezTo>
                  <a:cubicBezTo>
                    <a:pt x="237" y="482"/>
                    <a:pt x="237" y="482"/>
                    <a:pt x="237" y="482"/>
                  </a:cubicBezTo>
                  <a:cubicBezTo>
                    <a:pt x="237" y="481"/>
                    <a:pt x="237" y="481"/>
                    <a:pt x="237" y="481"/>
                  </a:cubicBezTo>
                  <a:cubicBezTo>
                    <a:pt x="235" y="482"/>
                    <a:pt x="235" y="482"/>
                    <a:pt x="235" y="482"/>
                  </a:cubicBezTo>
                  <a:cubicBezTo>
                    <a:pt x="237" y="482"/>
                    <a:pt x="237" y="482"/>
                    <a:pt x="237" y="482"/>
                  </a:cubicBezTo>
                  <a:cubicBezTo>
                    <a:pt x="234" y="482"/>
                    <a:pt x="234" y="482"/>
                    <a:pt x="234" y="482"/>
                  </a:cubicBezTo>
                  <a:cubicBezTo>
                    <a:pt x="236" y="484"/>
                    <a:pt x="236" y="484"/>
                    <a:pt x="236" y="484"/>
                  </a:cubicBezTo>
                  <a:cubicBezTo>
                    <a:pt x="237" y="483"/>
                    <a:pt x="237" y="482"/>
                    <a:pt x="237" y="482"/>
                  </a:cubicBezTo>
                  <a:cubicBezTo>
                    <a:pt x="234" y="482"/>
                    <a:pt x="234" y="482"/>
                    <a:pt x="234" y="482"/>
                  </a:cubicBezTo>
                  <a:cubicBezTo>
                    <a:pt x="236" y="484"/>
                    <a:pt x="236" y="484"/>
                    <a:pt x="236" y="484"/>
                  </a:cubicBezTo>
                  <a:cubicBezTo>
                    <a:pt x="233" y="482"/>
                    <a:pt x="233" y="482"/>
                    <a:pt x="233" y="482"/>
                  </a:cubicBezTo>
                  <a:cubicBezTo>
                    <a:pt x="231" y="485"/>
                    <a:pt x="231" y="485"/>
                    <a:pt x="231" y="485"/>
                  </a:cubicBezTo>
                  <a:cubicBezTo>
                    <a:pt x="934" y="905"/>
                    <a:pt x="934" y="905"/>
                    <a:pt x="934" y="905"/>
                  </a:cubicBezTo>
                  <a:cubicBezTo>
                    <a:pt x="936" y="906"/>
                    <a:pt x="938" y="906"/>
                    <a:pt x="939" y="904"/>
                  </a:cubicBezTo>
                  <a:cubicBezTo>
                    <a:pt x="940" y="903"/>
                    <a:pt x="940" y="902"/>
                    <a:pt x="940" y="901"/>
                  </a:cubicBezTo>
                  <a:cubicBezTo>
                    <a:pt x="940" y="900"/>
                    <a:pt x="940" y="900"/>
                    <a:pt x="940" y="899"/>
                  </a:cubicBezTo>
                  <a:cubicBezTo>
                    <a:pt x="939" y="898"/>
                    <a:pt x="939" y="898"/>
                    <a:pt x="938" y="897"/>
                  </a:cubicBezTo>
                  <a:cubicBezTo>
                    <a:pt x="937" y="895"/>
                    <a:pt x="935" y="894"/>
                    <a:pt x="933" y="892"/>
                  </a:cubicBezTo>
                  <a:cubicBezTo>
                    <a:pt x="924" y="885"/>
                    <a:pt x="907" y="873"/>
                    <a:pt x="884" y="857"/>
                  </a:cubicBezTo>
                  <a:cubicBezTo>
                    <a:pt x="802" y="803"/>
                    <a:pt x="642" y="705"/>
                    <a:pt x="503" y="620"/>
                  </a:cubicBezTo>
                  <a:cubicBezTo>
                    <a:pt x="363" y="536"/>
                    <a:pt x="244" y="465"/>
                    <a:pt x="244" y="465"/>
                  </a:cubicBezTo>
                  <a:cubicBezTo>
                    <a:pt x="242" y="468"/>
                    <a:pt x="242" y="468"/>
                    <a:pt x="242" y="468"/>
                  </a:cubicBezTo>
                  <a:cubicBezTo>
                    <a:pt x="246" y="470"/>
                    <a:pt x="246" y="470"/>
                    <a:pt x="246" y="470"/>
                  </a:cubicBezTo>
                  <a:cubicBezTo>
                    <a:pt x="243" y="468"/>
                    <a:pt x="243" y="468"/>
                    <a:pt x="243" y="468"/>
                  </a:cubicBezTo>
                  <a:cubicBezTo>
                    <a:pt x="244" y="472"/>
                    <a:pt x="244" y="472"/>
                    <a:pt x="244" y="472"/>
                  </a:cubicBezTo>
                  <a:cubicBezTo>
                    <a:pt x="244" y="472"/>
                    <a:pt x="245" y="471"/>
                    <a:pt x="246" y="470"/>
                  </a:cubicBezTo>
                  <a:cubicBezTo>
                    <a:pt x="243" y="468"/>
                    <a:pt x="243" y="468"/>
                    <a:pt x="243" y="468"/>
                  </a:cubicBezTo>
                  <a:cubicBezTo>
                    <a:pt x="244" y="472"/>
                    <a:pt x="244" y="472"/>
                    <a:pt x="244" y="472"/>
                  </a:cubicBezTo>
                  <a:cubicBezTo>
                    <a:pt x="243" y="469"/>
                    <a:pt x="243" y="469"/>
                    <a:pt x="243" y="469"/>
                  </a:cubicBezTo>
                  <a:cubicBezTo>
                    <a:pt x="243" y="472"/>
                    <a:pt x="243" y="472"/>
                    <a:pt x="243" y="472"/>
                  </a:cubicBezTo>
                  <a:cubicBezTo>
                    <a:pt x="243" y="472"/>
                    <a:pt x="243" y="472"/>
                    <a:pt x="244" y="472"/>
                  </a:cubicBezTo>
                  <a:cubicBezTo>
                    <a:pt x="243" y="469"/>
                    <a:pt x="243" y="469"/>
                    <a:pt x="243" y="469"/>
                  </a:cubicBezTo>
                  <a:cubicBezTo>
                    <a:pt x="243" y="472"/>
                    <a:pt x="243" y="472"/>
                    <a:pt x="243" y="472"/>
                  </a:cubicBezTo>
                  <a:cubicBezTo>
                    <a:pt x="243" y="470"/>
                    <a:pt x="243" y="470"/>
                    <a:pt x="243" y="470"/>
                  </a:cubicBezTo>
                  <a:cubicBezTo>
                    <a:pt x="242" y="472"/>
                    <a:pt x="242" y="472"/>
                    <a:pt x="242" y="472"/>
                  </a:cubicBezTo>
                  <a:cubicBezTo>
                    <a:pt x="243" y="472"/>
                    <a:pt x="243" y="472"/>
                    <a:pt x="243" y="472"/>
                  </a:cubicBezTo>
                  <a:cubicBezTo>
                    <a:pt x="243" y="470"/>
                    <a:pt x="243" y="470"/>
                    <a:pt x="243" y="470"/>
                  </a:cubicBezTo>
                  <a:cubicBezTo>
                    <a:pt x="242" y="472"/>
                    <a:pt x="242" y="472"/>
                    <a:pt x="242" y="472"/>
                  </a:cubicBezTo>
                  <a:cubicBezTo>
                    <a:pt x="243" y="471"/>
                    <a:pt x="243" y="471"/>
                    <a:pt x="243" y="471"/>
                  </a:cubicBezTo>
                  <a:cubicBezTo>
                    <a:pt x="242" y="472"/>
                    <a:pt x="242" y="472"/>
                    <a:pt x="242" y="472"/>
                  </a:cubicBezTo>
                  <a:cubicBezTo>
                    <a:pt x="242" y="472"/>
                    <a:pt x="242" y="472"/>
                    <a:pt x="242" y="472"/>
                  </a:cubicBezTo>
                  <a:cubicBezTo>
                    <a:pt x="243" y="471"/>
                    <a:pt x="243" y="471"/>
                    <a:pt x="243" y="471"/>
                  </a:cubicBezTo>
                  <a:cubicBezTo>
                    <a:pt x="242" y="472"/>
                    <a:pt x="242" y="472"/>
                    <a:pt x="242" y="472"/>
                  </a:cubicBezTo>
                  <a:cubicBezTo>
                    <a:pt x="242" y="472"/>
                    <a:pt x="244" y="473"/>
                    <a:pt x="246" y="473"/>
                  </a:cubicBezTo>
                  <a:cubicBezTo>
                    <a:pt x="254" y="477"/>
                    <a:pt x="271" y="487"/>
                    <a:pt x="295" y="501"/>
                  </a:cubicBezTo>
                  <a:cubicBezTo>
                    <a:pt x="380" y="549"/>
                    <a:pt x="548" y="651"/>
                    <a:pt x="695" y="741"/>
                  </a:cubicBezTo>
                  <a:cubicBezTo>
                    <a:pt x="769" y="786"/>
                    <a:pt x="837" y="827"/>
                    <a:pt x="887" y="858"/>
                  </a:cubicBezTo>
                  <a:cubicBezTo>
                    <a:pt x="912" y="873"/>
                    <a:pt x="932" y="886"/>
                    <a:pt x="946" y="894"/>
                  </a:cubicBezTo>
                  <a:cubicBezTo>
                    <a:pt x="953" y="899"/>
                    <a:pt x="959" y="902"/>
                    <a:pt x="963" y="904"/>
                  </a:cubicBezTo>
                  <a:cubicBezTo>
                    <a:pt x="966" y="907"/>
                    <a:pt x="968" y="908"/>
                    <a:pt x="968" y="908"/>
                  </a:cubicBezTo>
                  <a:cubicBezTo>
                    <a:pt x="970" y="909"/>
                    <a:pt x="973" y="908"/>
                    <a:pt x="974" y="907"/>
                  </a:cubicBezTo>
                  <a:cubicBezTo>
                    <a:pt x="974" y="906"/>
                    <a:pt x="975" y="904"/>
                    <a:pt x="975" y="903"/>
                  </a:cubicBezTo>
                  <a:cubicBezTo>
                    <a:pt x="975" y="902"/>
                    <a:pt x="974" y="901"/>
                    <a:pt x="974" y="900"/>
                  </a:cubicBezTo>
                  <a:cubicBezTo>
                    <a:pt x="973" y="898"/>
                    <a:pt x="971" y="896"/>
                    <a:pt x="969" y="894"/>
                  </a:cubicBezTo>
                  <a:cubicBezTo>
                    <a:pt x="965" y="890"/>
                    <a:pt x="959" y="884"/>
                    <a:pt x="951" y="878"/>
                  </a:cubicBezTo>
                  <a:cubicBezTo>
                    <a:pt x="920" y="855"/>
                    <a:pt x="862" y="816"/>
                    <a:pt x="791" y="772"/>
                  </a:cubicBezTo>
                  <a:cubicBezTo>
                    <a:pt x="579" y="640"/>
                    <a:pt x="258" y="454"/>
                    <a:pt x="258" y="454"/>
                  </a:cubicBezTo>
                  <a:cubicBezTo>
                    <a:pt x="256" y="458"/>
                    <a:pt x="256" y="458"/>
                    <a:pt x="256" y="458"/>
                  </a:cubicBezTo>
                  <a:cubicBezTo>
                    <a:pt x="259" y="460"/>
                    <a:pt x="259" y="460"/>
                    <a:pt x="259" y="460"/>
                  </a:cubicBezTo>
                  <a:cubicBezTo>
                    <a:pt x="256" y="458"/>
                    <a:pt x="256" y="458"/>
                    <a:pt x="256" y="458"/>
                  </a:cubicBezTo>
                  <a:cubicBezTo>
                    <a:pt x="257" y="461"/>
                    <a:pt x="257" y="461"/>
                    <a:pt x="257" y="461"/>
                  </a:cubicBezTo>
                  <a:cubicBezTo>
                    <a:pt x="258" y="461"/>
                    <a:pt x="258" y="461"/>
                    <a:pt x="259" y="460"/>
                  </a:cubicBezTo>
                  <a:cubicBezTo>
                    <a:pt x="256" y="458"/>
                    <a:pt x="256" y="458"/>
                    <a:pt x="256" y="458"/>
                  </a:cubicBezTo>
                  <a:cubicBezTo>
                    <a:pt x="257" y="461"/>
                    <a:pt x="257" y="461"/>
                    <a:pt x="257" y="461"/>
                  </a:cubicBezTo>
                  <a:cubicBezTo>
                    <a:pt x="256" y="458"/>
                    <a:pt x="256" y="458"/>
                    <a:pt x="256" y="458"/>
                  </a:cubicBezTo>
                  <a:cubicBezTo>
                    <a:pt x="256" y="462"/>
                    <a:pt x="256" y="462"/>
                    <a:pt x="256" y="462"/>
                  </a:cubicBezTo>
                  <a:cubicBezTo>
                    <a:pt x="256" y="462"/>
                    <a:pt x="257" y="462"/>
                    <a:pt x="257" y="461"/>
                  </a:cubicBezTo>
                  <a:cubicBezTo>
                    <a:pt x="256" y="458"/>
                    <a:pt x="256" y="458"/>
                    <a:pt x="256" y="458"/>
                  </a:cubicBezTo>
                  <a:cubicBezTo>
                    <a:pt x="256" y="462"/>
                    <a:pt x="256" y="462"/>
                    <a:pt x="256" y="462"/>
                  </a:cubicBezTo>
                  <a:cubicBezTo>
                    <a:pt x="256" y="460"/>
                    <a:pt x="256" y="460"/>
                    <a:pt x="256" y="460"/>
                  </a:cubicBezTo>
                  <a:cubicBezTo>
                    <a:pt x="255" y="462"/>
                    <a:pt x="255" y="462"/>
                    <a:pt x="255" y="462"/>
                  </a:cubicBezTo>
                  <a:cubicBezTo>
                    <a:pt x="255" y="462"/>
                    <a:pt x="255" y="462"/>
                    <a:pt x="256" y="462"/>
                  </a:cubicBezTo>
                  <a:cubicBezTo>
                    <a:pt x="256" y="460"/>
                    <a:pt x="256" y="460"/>
                    <a:pt x="256" y="460"/>
                  </a:cubicBezTo>
                  <a:cubicBezTo>
                    <a:pt x="255" y="462"/>
                    <a:pt x="255" y="462"/>
                    <a:pt x="255" y="462"/>
                  </a:cubicBezTo>
                  <a:cubicBezTo>
                    <a:pt x="256" y="462"/>
                    <a:pt x="257" y="462"/>
                    <a:pt x="259" y="463"/>
                  </a:cubicBezTo>
                  <a:cubicBezTo>
                    <a:pt x="267" y="467"/>
                    <a:pt x="283" y="477"/>
                    <a:pt x="307" y="492"/>
                  </a:cubicBezTo>
                  <a:cubicBezTo>
                    <a:pt x="388" y="542"/>
                    <a:pt x="550" y="648"/>
                    <a:pt x="696" y="740"/>
                  </a:cubicBezTo>
                  <a:cubicBezTo>
                    <a:pt x="769" y="786"/>
                    <a:pt x="838" y="829"/>
                    <a:pt x="891" y="861"/>
                  </a:cubicBezTo>
                  <a:cubicBezTo>
                    <a:pt x="918" y="877"/>
                    <a:pt x="941" y="890"/>
                    <a:pt x="958" y="898"/>
                  </a:cubicBezTo>
                  <a:cubicBezTo>
                    <a:pt x="967" y="903"/>
                    <a:pt x="974" y="906"/>
                    <a:pt x="980" y="909"/>
                  </a:cubicBezTo>
                  <a:cubicBezTo>
                    <a:pt x="983" y="910"/>
                    <a:pt x="986" y="911"/>
                    <a:pt x="988" y="912"/>
                  </a:cubicBezTo>
                  <a:cubicBezTo>
                    <a:pt x="990" y="912"/>
                    <a:pt x="992" y="913"/>
                    <a:pt x="994" y="913"/>
                  </a:cubicBezTo>
                  <a:cubicBezTo>
                    <a:pt x="995" y="913"/>
                    <a:pt x="996" y="913"/>
                    <a:pt x="997" y="912"/>
                  </a:cubicBezTo>
                  <a:cubicBezTo>
                    <a:pt x="998" y="912"/>
                    <a:pt x="999" y="911"/>
                    <a:pt x="1000" y="910"/>
                  </a:cubicBezTo>
                  <a:cubicBezTo>
                    <a:pt x="1000" y="909"/>
                    <a:pt x="1000" y="908"/>
                    <a:pt x="1000" y="907"/>
                  </a:cubicBezTo>
                  <a:cubicBezTo>
                    <a:pt x="1000" y="906"/>
                    <a:pt x="999" y="905"/>
                    <a:pt x="998" y="905"/>
                  </a:cubicBezTo>
                  <a:cubicBezTo>
                    <a:pt x="261" y="444"/>
                    <a:pt x="261" y="444"/>
                    <a:pt x="261" y="444"/>
                  </a:cubicBezTo>
                  <a:cubicBezTo>
                    <a:pt x="259" y="442"/>
                    <a:pt x="256" y="443"/>
                    <a:pt x="255" y="445"/>
                  </a:cubicBezTo>
                  <a:cubicBezTo>
                    <a:pt x="254" y="447"/>
                    <a:pt x="254" y="449"/>
                    <a:pt x="256" y="450"/>
                  </a:cubicBezTo>
                  <a:cubicBezTo>
                    <a:pt x="256" y="450"/>
                    <a:pt x="435" y="566"/>
                    <a:pt x="620" y="683"/>
                  </a:cubicBezTo>
                  <a:cubicBezTo>
                    <a:pt x="713" y="741"/>
                    <a:pt x="807" y="799"/>
                    <a:pt x="881" y="842"/>
                  </a:cubicBezTo>
                  <a:cubicBezTo>
                    <a:pt x="918" y="864"/>
                    <a:pt x="951" y="882"/>
                    <a:pt x="975" y="895"/>
                  </a:cubicBezTo>
                  <a:cubicBezTo>
                    <a:pt x="988" y="901"/>
                    <a:pt x="998" y="906"/>
                    <a:pt x="1006" y="910"/>
                  </a:cubicBezTo>
                  <a:cubicBezTo>
                    <a:pt x="1010" y="912"/>
                    <a:pt x="1014" y="913"/>
                    <a:pt x="1017" y="914"/>
                  </a:cubicBezTo>
                  <a:cubicBezTo>
                    <a:pt x="1020" y="915"/>
                    <a:pt x="1023" y="915"/>
                    <a:pt x="1025" y="915"/>
                  </a:cubicBezTo>
                  <a:cubicBezTo>
                    <a:pt x="1026" y="915"/>
                    <a:pt x="1027" y="915"/>
                    <a:pt x="1028" y="915"/>
                  </a:cubicBezTo>
                  <a:cubicBezTo>
                    <a:pt x="1029" y="915"/>
                    <a:pt x="1030" y="914"/>
                    <a:pt x="1031" y="913"/>
                  </a:cubicBezTo>
                  <a:cubicBezTo>
                    <a:pt x="1032" y="912"/>
                    <a:pt x="1032" y="911"/>
                    <a:pt x="1032" y="910"/>
                  </a:cubicBezTo>
                  <a:cubicBezTo>
                    <a:pt x="1031" y="909"/>
                    <a:pt x="1031" y="908"/>
                    <a:pt x="1030" y="907"/>
                  </a:cubicBezTo>
                  <a:cubicBezTo>
                    <a:pt x="270" y="432"/>
                    <a:pt x="270" y="432"/>
                    <a:pt x="270" y="432"/>
                  </a:cubicBezTo>
                  <a:cubicBezTo>
                    <a:pt x="268" y="436"/>
                    <a:pt x="268" y="436"/>
                    <a:pt x="268" y="436"/>
                  </a:cubicBezTo>
                  <a:cubicBezTo>
                    <a:pt x="271" y="438"/>
                    <a:pt x="271" y="438"/>
                    <a:pt x="271" y="438"/>
                  </a:cubicBezTo>
                  <a:cubicBezTo>
                    <a:pt x="268" y="436"/>
                    <a:pt x="268" y="436"/>
                    <a:pt x="268" y="436"/>
                  </a:cubicBezTo>
                  <a:cubicBezTo>
                    <a:pt x="269" y="439"/>
                    <a:pt x="269" y="439"/>
                    <a:pt x="269" y="439"/>
                  </a:cubicBezTo>
                  <a:cubicBezTo>
                    <a:pt x="270" y="439"/>
                    <a:pt x="271" y="439"/>
                    <a:pt x="271" y="438"/>
                  </a:cubicBezTo>
                  <a:cubicBezTo>
                    <a:pt x="268" y="436"/>
                    <a:pt x="268" y="436"/>
                    <a:pt x="268" y="436"/>
                  </a:cubicBezTo>
                  <a:cubicBezTo>
                    <a:pt x="269" y="439"/>
                    <a:pt x="269" y="439"/>
                    <a:pt x="269" y="439"/>
                  </a:cubicBezTo>
                  <a:cubicBezTo>
                    <a:pt x="268" y="436"/>
                    <a:pt x="268" y="436"/>
                    <a:pt x="268" y="436"/>
                  </a:cubicBezTo>
                  <a:cubicBezTo>
                    <a:pt x="268" y="440"/>
                    <a:pt x="268" y="440"/>
                    <a:pt x="268" y="440"/>
                  </a:cubicBezTo>
                  <a:cubicBezTo>
                    <a:pt x="268" y="440"/>
                    <a:pt x="269" y="440"/>
                    <a:pt x="269" y="439"/>
                  </a:cubicBezTo>
                  <a:cubicBezTo>
                    <a:pt x="268" y="436"/>
                    <a:pt x="268" y="436"/>
                    <a:pt x="268" y="436"/>
                  </a:cubicBezTo>
                  <a:cubicBezTo>
                    <a:pt x="268" y="440"/>
                    <a:pt x="268" y="440"/>
                    <a:pt x="268" y="440"/>
                  </a:cubicBezTo>
                  <a:cubicBezTo>
                    <a:pt x="268" y="436"/>
                    <a:pt x="268" y="436"/>
                    <a:pt x="268" y="436"/>
                  </a:cubicBezTo>
                  <a:cubicBezTo>
                    <a:pt x="267" y="440"/>
                    <a:pt x="267" y="440"/>
                    <a:pt x="267" y="440"/>
                  </a:cubicBezTo>
                  <a:cubicBezTo>
                    <a:pt x="267" y="440"/>
                    <a:pt x="267" y="440"/>
                    <a:pt x="268" y="440"/>
                  </a:cubicBezTo>
                  <a:cubicBezTo>
                    <a:pt x="268" y="436"/>
                    <a:pt x="268" y="436"/>
                    <a:pt x="268" y="436"/>
                  </a:cubicBezTo>
                  <a:cubicBezTo>
                    <a:pt x="267" y="440"/>
                    <a:pt x="267" y="440"/>
                    <a:pt x="267" y="440"/>
                  </a:cubicBezTo>
                  <a:cubicBezTo>
                    <a:pt x="268" y="438"/>
                    <a:pt x="268" y="438"/>
                    <a:pt x="268" y="438"/>
                  </a:cubicBezTo>
                  <a:cubicBezTo>
                    <a:pt x="267" y="440"/>
                    <a:pt x="267" y="440"/>
                    <a:pt x="267" y="440"/>
                  </a:cubicBezTo>
                  <a:cubicBezTo>
                    <a:pt x="267" y="440"/>
                    <a:pt x="267" y="440"/>
                    <a:pt x="267" y="440"/>
                  </a:cubicBezTo>
                  <a:cubicBezTo>
                    <a:pt x="268" y="438"/>
                    <a:pt x="268" y="438"/>
                    <a:pt x="268" y="438"/>
                  </a:cubicBezTo>
                  <a:cubicBezTo>
                    <a:pt x="267" y="440"/>
                    <a:pt x="267" y="440"/>
                    <a:pt x="267" y="440"/>
                  </a:cubicBezTo>
                  <a:cubicBezTo>
                    <a:pt x="267" y="440"/>
                    <a:pt x="267" y="440"/>
                    <a:pt x="268" y="440"/>
                  </a:cubicBezTo>
                  <a:cubicBezTo>
                    <a:pt x="271" y="441"/>
                    <a:pt x="276" y="444"/>
                    <a:pt x="284" y="449"/>
                  </a:cubicBezTo>
                  <a:cubicBezTo>
                    <a:pt x="342" y="482"/>
                    <a:pt x="533" y="598"/>
                    <a:pt x="710" y="706"/>
                  </a:cubicBezTo>
                  <a:cubicBezTo>
                    <a:pt x="799" y="760"/>
                    <a:pt x="883" y="812"/>
                    <a:pt x="946" y="850"/>
                  </a:cubicBezTo>
                  <a:cubicBezTo>
                    <a:pt x="977" y="869"/>
                    <a:pt x="1003" y="885"/>
                    <a:pt x="1021" y="896"/>
                  </a:cubicBezTo>
                  <a:cubicBezTo>
                    <a:pt x="1030" y="901"/>
                    <a:pt x="1037" y="906"/>
                    <a:pt x="1042" y="909"/>
                  </a:cubicBezTo>
                  <a:cubicBezTo>
                    <a:pt x="1047" y="912"/>
                    <a:pt x="1049" y="913"/>
                    <a:pt x="1049" y="913"/>
                  </a:cubicBezTo>
                  <a:cubicBezTo>
                    <a:pt x="1051" y="914"/>
                    <a:pt x="1054" y="914"/>
                    <a:pt x="1055" y="912"/>
                  </a:cubicBezTo>
                  <a:cubicBezTo>
                    <a:pt x="1056" y="910"/>
                    <a:pt x="1055" y="907"/>
                    <a:pt x="1053" y="906"/>
                  </a:cubicBezTo>
                  <a:cubicBezTo>
                    <a:pt x="1053" y="906"/>
                    <a:pt x="1050" y="904"/>
                    <a:pt x="1045" y="901"/>
                  </a:cubicBezTo>
                  <a:cubicBezTo>
                    <a:pt x="1002" y="875"/>
                    <a:pt x="812" y="758"/>
                    <a:pt x="632" y="646"/>
                  </a:cubicBezTo>
                  <a:cubicBezTo>
                    <a:pt x="542" y="591"/>
                    <a:pt x="455" y="536"/>
                    <a:pt x="390" y="495"/>
                  </a:cubicBezTo>
                  <a:cubicBezTo>
                    <a:pt x="358" y="475"/>
                    <a:pt x="331" y="458"/>
                    <a:pt x="312" y="445"/>
                  </a:cubicBezTo>
                  <a:cubicBezTo>
                    <a:pt x="303" y="439"/>
                    <a:pt x="296" y="434"/>
                    <a:pt x="291" y="431"/>
                  </a:cubicBezTo>
                  <a:cubicBezTo>
                    <a:pt x="288" y="429"/>
                    <a:pt x="286" y="428"/>
                    <a:pt x="285" y="427"/>
                  </a:cubicBezTo>
                  <a:cubicBezTo>
                    <a:pt x="285" y="427"/>
                    <a:pt x="284" y="426"/>
                    <a:pt x="284" y="426"/>
                  </a:cubicBezTo>
                  <a:cubicBezTo>
                    <a:pt x="284" y="426"/>
                    <a:pt x="284" y="426"/>
                    <a:pt x="284" y="426"/>
                  </a:cubicBezTo>
                  <a:cubicBezTo>
                    <a:pt x="282" y="427"/>
                    <a:pt x="282" y="427"/>
                    <a:pt x="282" y="427"/>
                  </a:cubicBezTo>
                  <a:cubicBezTo>
                    <a:pt x="284" y="426"/>
                    <a:pt x="284" y="426"/>
                    <a:pt x="284" y="426"/>
                  </a:cubicBezTo>
                  <a:cubicBezTo>
                    <a:pt x="284" y="426"/>
                    <a:pt x="284" y="426"/>
                    <a:pt x="284" y="426"/>
                  </a:cubicBezTo>
                  <a:cubicBezTo>
                    <a:pt x="282" y="427"/>
                    <a:pt x="282" y="427"/>
                    <a:pt x="282" y="427"/>
                  </a:cubicBezTo>
                  <a:cubicBezTo>
                    <a:pt x="284" y="426"/>
                    <a:pt x="284" y="426"/>
                    <a:pt x="284" y="426"/>
                  </a:cubicBezTo>
                  <a:cubicBezTo>
                    <a:pt x="281" y="428"/>
                    <a:pt x="281" y="428"/>
                    <a:pt x="281" y="428"/>
                  </a:cubicBezTo>
                  <a:cubicBezTo>
                    <a:pt x="285" y="428"/>
                    <a:pt x="285" y="428"/>
                    <a:pt x="285" y="428"/>
                  </a:cubicBezTo>
                  <a:cubicBezTo>
                    <a:pt x="285" y="427"/>
                    <a:pt x="284" y="427"/>
                    <a:pt x="284" y="426"/>
                  </a:cubicBezTo>
                  <a:cubicBezTo>
                    <a:pt x="281" y="428"/>
                    <a:pt x="281" y="428"/>
                    <a:pt x="281" y="428"/>
                  </a:cubicBezTo>
                  <a:cubicBezTo>
                    <a:pt x="285" y="428"/>
                    <a:pt x="285" y="428"/>
                    <a:pt x="285" y="428"/>
                  </a:cubicBezTo>
                  <a:cubicBezTo>
                    <a:pt x="281" y="428"/>
                    <a:pt x="281" y="428"/>
                    <a:pt x="281" y="428"/>
                  </a:cubicBezTo>
                  <a:cubicBezTo>
                    <a:pt x="284" y="430"/>
                    <a:pt x="284" y="430"/>
                    <a:pt x="284" y="430"/>
                  </a:cubicBezTo>
                  <a:cubicBezTo>
                    <a:pt x="285" y="430"/>
                    <a:pt x="285" y="429"/>
                    <a:pt x="285" y="428"/>
                  </a:cubicBezTo>
                  <a:cubicBezTo>
                    <a:pt x="281" y="428"/>
                    <a:pt x="281" y="428"/>
                    <a:pt x="281" y="428"/>
                  </a:cubicBezTo>
                  <a:cubicBezTo>
                    <a:pt x="284" y="430"/>
                    <a:pt x="284" y="430"/>
                    <a:pt x="284" y="430"/>
                  </a:cubicBezTo>
                  <a:cubicBezTo>
                    <a:pt x="281" y="428"/>
                    <a:pt x="281" y="428"/>
                    <a:pt x="281" y="428"/>
                  </a:cubicBezTo>
                  <a:cubicBezTo>
                    <a:pt x="279" y="432"/>
                    <a:pt x="279" y="432"/>
                    <a:pt x="279" y="432"/>
                  </a:cubicBezTo>
                  <a:cubicBezTo>
                    <a:pt x="1076" y="915"/>
                    <a:pt x="1076" y="915"/>
                    <a:pt x="1076" y="915"/>
                  </a:cubicBezTo>
                  <a:cubicBezTo>
                    <a:pt x="1077" y="917"/>
                    <a:pt x="1080" y="916"/>
                    <a:pt x="1081" y="914"/>
                  </a:cubicBezTo>
                  <a:cubicBezTo>
                    <a:pt x="1082" y="913"/>
                    <a:pt x="1082" y="912"/>
                    <a:pt x="1082" y="911"/>
                  </a:cubicBezTo>
                  <a:cubicBezTo>
                    <a:pt x="1082" y="910"/>
                    <a:pt x="1081" y="909"/>
                    <a:pt x="1081" y="908"/>
                  </a:cubicBezTo>
                  <a:cubicBezTo>
                    <a:pt x="1080" y="906"/>
                    <a:pt x="1078" y="904"/>
                    <a:pt x="1076" y="902"/>
                  </a:cubicBezTo>
                  <a:cubicBezTo>
                    <a:pt x="1071" y="898"/>
                    <a:pt x="1064" y="893"/>
                    <a:pt x="1055" y="886"/>
                  </a:cubicBezTo>
                  <a:cubicBezTo>
                    <a:pt x="1022" y="862"/>
                    <a:pt x="957" y="820"/>
                    <a:pt x="879" y="772"/>
                  </a:cubicBezTo>
                  <a:cubicBezTo>
                    <a:pt x="761" y="700"/>
                    <a:pt x="614" y="611"/>
                    <a:pt x="495" y="541"/>
                  </a:cubicBezTo>
                  <a:cubicBezTo>
                    <a:pt x="436" y="505"/>
                    <a:pt x="384" y="474"/>
                    <a:pt x="347" y="452"/>
                  </a:cubicBezTo>
                  <a:cubicBezTo>
                    <a:pt x="329" y="440"/>
                    <a:pt x="314" y="431"/>
                    <a:pt x="304" y="425"/>
                  </a:cubicBezTo>
                  <a:cubicBezTo>
                    <a:pt x="299" y="422"/>
                    <a:pt x="295" y="419"/>
                    <a:pt x="292" y="417"/>
                  </a:cubicBezTo>
                  <a:cubicBezTo>
                    <a:pt x="291" y="416"/>
                    <a:pt x="290" y="416"/>
                    <a:pt x="289" y="415"/>
                  </a:cubicBezTo>
                  <a:cubicBezTo>
                    <a:pt x="289" y="415"/>
                    <a:pt x="289" y="415"/>
                    <a:pt x="289" y="415"/>
                  </a:cubicBezTo>
                  <a:cubicBezTo>
                    <a:pt x="289" y="415"/>
                    <a:pt x="289" y="415"/>
                    <a:pt x="289" y="415"/>
                  </a:cubicBezTo>
                  <a:cubicBezTo>
                    <a:pt x="288" y="416"/>
                    <a:pt x="288" y="416"/>
                    <a:pt x="288" y="416"/>
                  </a:cubicBezTo>
                  <a:cubicBezTo>
                    <a:pt x="289" y="415"/>
                    <a:pt x="289" y="415"/>
                    <a:pt x="289" y="415"/>
                  </a:cubicBezTo>
                  <a:cubicBezTo>
                    <a:pt x="289" y="415"/>
                    <a:pt x="289" y="415"/>
                    <a:pt x="289" y="415"/>
                  </a:cubicBezTo>
                  <a:cubicBezTo>
                    <a:pt x="288" y="416"/>
                    <a:pt x="288" y="416"/>
                    <a:pt x="288" y="416"/>
                  </a:cubicBezTo>
                  <a:cubicBezTo>
                    <a:pt x="289" y="415"/>
                    <a:pt x="289" y="415"/>
                    <a:pt x="289" y="415"/>
                  </a:cubicBezTo>
                  <a:cubicBezTo>
                    <a:pt x="286" y="417"/>
                    <a:pt x="286" y="417"/>
                    <a:pt x="286" y="417"/>
                  </a:cubicBezTo>
                  <a:cubicBezTo>
                    <a:pt x="290" y="416"/>
                    <a:pt x="290" y="416"/>
                    <a:pt x="290" y="416"/>
                  </a:cubicBezTo>
                  <a:cubicBezTo>
                    <a:pt x="289" y="415"/>
                    <a:pt x="289" y="415"/>
                    <a:pt x="289" y="415"/>
                  </a:cubicBezTo>
                  <a:cubicBezTo>
                    <a:pt x="286" y="417"/>
                    <a:pt x="286" y="417"/>
                    <a:pt x="286" y="417"/>
                  </a:cubicBezTo>
                  <a:cubicBezTo>
                    <a:pt x="290" y="416"/>
                    <a:pt x="290" y="416"/>
                    <a:pt x="290" y="416"/>
                  </a:cubicBezTo>
                  <a:cubicBezTo>
                    <a:pt x="286" y="417"/>
                    <a:pt x="286" y="417"/>
                    <a:pt x="286" y="417"/>
                  </a:cubicBezTo>
                  <a:cubicBezTo>
                    <a:pt x="290" y="417"/>
                    <a:pt x="290" y="417"/>
                    <a:pt x="290" y="417"/>
                  </a:cubicBezTo>
                  <a:cubicBezTo>
                    <a:pt x="290" y="416"/>
                    <a:pt x="290" y="416"/>
                    <a:pt x="290" y="416"/>
                  </a:cubicBezTo>
                  <a:cubicBezTo>
                    <a:pt x="286" y="417"/>
                    <a:pt x="286" y="417"/>
                    <a:pt x="286" y="417"/>
                  </a:cubicBezTo>
                  <a:cubicBezTo>
                    <a:pt x="290" y="417"/>
                    <a:pt x="290" y="417"/>
                    <a:pt x="290" y="417"/>
                  </a:cubicBezTo>
                  <a:cubicBezTo>
                    <a:pt x="286" y="417"/>
                    <a:pt x="286" y="417"/>
                    <a:pt x="286" y="417"/>
                  </a:cubicBezTo>
                  <a:cubicBezTo>
                    <a:pt x="289" y="420"/>
                    <a:pt x="289" y="420"/>
                    <a:pt x="289" y="420"/>
                  </a:cubicBezTo>
                  <a:cubicBezTo>
                    <a:pt x="290" y="419"/>
                    <a:pt x="290" y="418"/>
                    <a:pt x="290" y="417"/>
                  </a:cubicBezTo>
                  <a:cubicBezTo>
                    <a:pt x="286" y="417"/>
                    <a:pt x="286" y="417"/>
                    <a:pt x="286" y="417"/>
                  </a:cubicBezTo>
                  <a:cubicBezTo>
                    <a:pt x="289" y="420"/>
                    <a:pt x="289" y="420"/>
                    <a:pt x="289" y="420"/>
                  </a:cubicBezTo>
                  <a:cubicBezTo>
                    <a:pt x="286" y="417"/>
                    <a:pt x="286" y="417"/>
                    <a:pt x="286" y="417"/>
                  </a:cubicBezTo>
                  <a:cubicBezTo>
                    <a:pt x="284" y="421"/>
                    <a:pt x="284" y="421"/>
                    <a:pt x="284" y="421"/>
                  </a:cubicBezTo>
                  <a:cubicBezTo>
                    <a:pt x="284" y="421"/>
                    <a:pt x="478" y="546"/>
                    <a:pt x="679" y="671"/>
                  </a:cubicBezTo>
                  <a:cubicBezTo>
                    <a:pt x="779" y="734"/>
                    <a:pt x="880" y="797"/>
                    <a:pt x="960" y="844"/>
                  </a:cubicBezTo>
                  <a:cubicBezTo>
                    <a:pt x="999" y="867"/>
                    <a:pt x="1034" y="887"/>
                    <a:pt x="1059" y="901"/>
                  </a:cubicBezTo>
                  <a:cubicBezTo>
                    <a:pt x="1072" y="908"/>
                    <a:pt x="1083" y="913"/>
                    <a:pt x="1091" y="917"/>
                  </a:cubicBezTo>
                  <a:cubicBezTo>
                    <a:pt x="1096" y="919"/>
                    <a:pt x="1099" y="920"/>
                    <a:pt x="1102" y="921"/>
                  </a:cubicBezTo>
                  <a:cubicBezTo>
                    <a:pt x="1105" y="922"/>
                    <a:pt x="1107" y="923"/>
                    <a:pt x="1110" y="923"/>
                  </a:cubicBezTo>
                  <a:cubicBezTo>
                    <a:pt x="1111" y="923"/>
                    <a:pt x="1111" y="923"/>
                    <a:pt x="1112" y="922"/>
                  </a:cubicBezTo>
                  <a:cubicBezTo>
                    <a:pt x="1113" y="922"/>
                    <a:pt x="1114" y="921"/>
                    <a:pt x="1115" y="920"/>
                  </a:cubicBezTo>
                  <a:cubicBezTo>
                    <a:pt x="1116" y="919"/>
                    <a:pt x="1116" y="918"/>
                    <a:pt x="1116" y="917"/>
                  </a:cubicBezTo>
                  <a:cubicBezTo>
                    <a:pt x="1115" y="916"/>
                    <a:pt x="1115" y="915"/>
                    <a:pt x="1114" y="915"/>
                  </a:cubicBezTo>
                  <a:cubicBezTo>
                    <a:pt x="298" y="405"/>
                    <a:pt x="298" y="405"/>
                    <a:pt x="298" y="405"/>
                  </a:cubicBezTo>
                  <a:cubicBezTo>
                    <a:pt x="296" y="408"/>
                    <a:pt x="296" y="408"/>
                    <a:pt x="296" y="408"/>
                  </a:cubicBezTo>
                  <a:cubicBezTo>
                    <a:pt x="299" y="410"/>
                    <a:pt x="299" y="410"/>
                    <a:pt x="299" y="410"/>
                  </a:cubicBezTo>
                  <a:cubicBezTo>
                    <a:pt x="296" y="408"/>
                    <a:pt x="296" y="408"/>
                    <a:pt x="296" y="408"/>
                  </a:cubicBezTo>
                  <a:cubicBezTo>
                    <a:pt x="297" y="412"/>
                    <a:pt x="297" y="412"/>
                    <a:pt x="297" y="412"/>
                  </a:cubicBezTo>
                  <a:cubicBezTo>
                    <a:pt x="298" y="412"/>
                    <a:pt x="299" y="411"/>
                    <a:pt x="299" y="410"/>
                  </a:cubicBezTo>
                  <a:cubicBezTo>
                    <a:pt x="296" y="408"/>
                    <a:pt x="296" y="408"/>
                    <a:pt x="296" y="408"/>
                  </a:cubicBezTo>
                  <a:cubicBezTo>
                    <a:pt x="297" y="412"/>
                    <a:pt x="297" y="412"/>
                    <a:pt x="297" y="412"/>
                  </a:cubicBezTo>
                  <a:cubicBezTo>
                    <a:pt x="296" y="408"/>
                    <a:pt x="296" y="408"/>
                    <a:pt x="296" y="408"/>
                  </a:cubicBezTo>
                  <a:cubicBezTo>
                    <a:pt x="296" y="412"/>
                    <a:pt x="296" y="412"/>
                    <a:pt x="296" y="412"/>
                  </a:cubicBezTo>
                  <a:cubicBezTo>
                    <a:pt x="296" y="412"/>
                    <a:pt x="297" y="412"/>
                    <a:pt x="297" y="412"/>
                  </a:cubicBezTo>
                  <a:cubicBezTo>
                    <a:pt x="296" y="408"/>
                    <a:pt x="296" y="408"/>
                    <a:pt x="296" y="408"/>
                  </a:cubicBezTo>
                  <a:cubicBezTo>
                    <a:pt x="296" y="412"/>
                    <a:pt x="296" y="412"/>
                    <a:pt x="296" y="412"/>
                  </a:cubicBezTo>
                  <a:cubicBezTo>
                    <a:pt x="296" y="410"/>
                    <a:pt x="296" y="410"/>
                    <a:pt x="296" y="410"/>
                  </a:cubicBezTo>
                  <a:cubicBezTo>
                    <a:pt x="295" y="412"/>
                    <a:pt x="295" y="412"/>
                    <a:pt x="295" y="412"/>
                  </a:cubicBezTo>
                  <a:cubicBezTo>
                    <a:pt x="295" y="412"/>
                    <a:pt x="295" y="412"/>
                    <a:pt x="296" y="412"/>
                  </a:cubicBezTo>
                  <a:cubicBezTo>
                    <a:pt x="296" y="410"/>
                    <a:pt x="296" y="410"/>
                    <a:pt x="296" y="410"/>
                  </a:cubicBezTo>
                  <a:cubicBezTo>
                    <a:pt x="295" y="412"/>
                    <a:pt x="295" y="412"/>
                    <a:pt x="295" y="412"/>
                  </a:cubicBezTo>
                  <a:cubicBezTo>
                    <a:pt x="295" y="412"/>
                    <a:pt x="296" y="412"/>
                    <a:pt x="296" y="413"/>
                  </a:cubicBezTo>
                  <a:cubicBezTo>
                    <a:pt x="299" y="414"/>
                    <a:pt x="305" y="417"/>
                    <a:pt x="314" y="422"/>
                  </a:cubicBezTo>
                  <a:cubicBezTo>
                    <a:pt x="377" y="458"/>
                    <a:pt x="584" y="583"/>
                    <a:pt x="775" y="700"/>
                  </a:cubicBezTo>
                  <a:cubicBezTo>
                    <a:pt x="870" y="758"/>
                    <a:pt x="961" y="814"/>
                    <a:pt x="1029" y="855"/>
                  </a:cubicBezTo>
                  <a:cubicBezTo>
                    <a:pt x="1063" y="876"/>
                    <a:pt x="1091" y="893"/>
                    <a:pt x="1110" y="904"/>
                  </a:cubicBezTo>
                  <a:cubicBezTo>
                    <a:pt x="1120" y="910"/>
                    <a:pt x="1127" y="915"/>
                    <a:pt x="1132" y="918"/>
                  </a:cubicBezTo>
                  <a:cubicBezTo>
                    <a:pt x="1138" y="921"/>
                    <a:pt x="1140" y="923"/>
                    <a:pt x="1140" y="923"/>
                  </a:cubicBezTo>
                  <a:cubicBezTo>
                    <a:pt x="1142" y="924"/>
                    <a:pt x="1145" y="924"/>
                    <a:pt x="1146" y="922"/>
                  </a:cubicBezTo>
                  <a:cubicBezTo>
                    <a:pt x="1146" y="921"/>
                    <a:pt x="1146" y="920"/>
                    <a:pt x="1146" y="919"/>
                  </a:cubicBezTo>
                  <a:cubicBezTo>
                    <a:pt x="1146" y="917"/>
                    <a:pt x="1146" y="916"/>
                    <a:pt x="1145" y="915"/>
                  </a:cubicBezTo>
                  <a:cubicBezTo>
                    <a:pt x="1144" y="914"/>
                    <a:pt x="1142" y="912"/>
                    <a:pt x="1140" y="910"/>
                  </a:cubicBezTo>
                  <a:cubicBezTo>
                    <a:pt x="1135" y="905"/>
                    <a:pt x="1128" y="900"/>
                    <a:pt x="1119" y="893"/>
                  </a:cubicBezTo>
                  <a:cubicBezTo>
                    <a:pt x="1083" y="867"/>
                    <a:pt x="1014" y="823"/>
                    <a:pt x="931" y="771"/>
                  </a:cubicBezTo>
                  <a:cubicBezTo>
                    <a:pt x="682" y="615"/>
                    <a:pt x="304" y="391"/>
                    <a:pt x="304" y="391"/>
                  </a:cubicBezTo>
                  <a:cubicBezTo>
                    <a:pt x="302" y="390"/>
                    <a:pt x="300" y="390"/>
                    <a:pt x="298" y="392"/>
                  </a:cubicBezTo>
                  <a:cubicBezTo>
                    <a:pt x="297" y="394"/>
                    <a:pt x="298" y="397"/>
                    <a:pt x="300" y="398"/>
                  </a:cubicBezTo>
                  <a:cubicBezTo>
                    <a:pt x="300" y="398"/>
                    <a:pt x="494" y="524"/>
                    <a:pt x="695" y="650"/>
                  </a:cubicBezTo>
                  <a:cubicBezTo>
                    <a:pt x="795" y="713"/>
                    <a:pt x="897" y="776"/>
                    <a:pt x="977" y="823"/>
                  </a:cubicBezTo>
                  <a:cubicBezTo>
                    <a:pt x="1017" y="847"/>
                    <a:pt x="1051" y="867"/>
                    <a:pt x="1077" y="881"/>
                  </a:cubicBezTo>
                  <a:cubicBezTo>
                    <a:pt x="1090" y="888"/>
                    <a:pt x="1101" y="893"/>
                    <a:pt x="1110" y="897"/>
                  </a:cubicBezTo>
                  <a:cubicBezTo>
                    <a:pt x="1114" y="899"/>
                    <a:pt x="1118" y="900"/>
                    <a:pt x="1121" y="901"/>
                  </a:cubicBezTo>
                  <a:cubicBezTo>
                    <a:pt x="1124" y="902"/>
                    <a:pt x="1126" y="903"/>
                    <a:pt x="1129" y="903"/>
                  </a:cubicBezTo>
                  <a:cubicBezTo>
                    <a:pt x="1130" y="903"/>
                    <a:pt x="1130" y="903"/>
                    <a:pt x="1131" y="902"/>
                  </a:cubicBezTo>
                  <a:cubicBezTo>
                    <a:pt x="1132" y="902"/>
                    <a:pt x="1133" y="901"/>
                    <a:pt x="1134" y="900"/>
                  </a:cubicBezTo>
                  <a:cubicBezTo>
                    <a:pt x="1135" y="899"/>
                    <a:pt x="1135" y="898"/>
                    <a:pt x="1135" y="897"/>
                  </a:cubicBezTo>
                  <a:cubicBezTo>
                    <a:pt x="1134" y="896"/>
                    <a:pt x="1134" y="895"/>
                    <a:pt x="1133" y="895"/>
                  </a:cubicBezTo>
                  <a:cubicBezTo>
                    <a:pt x="316" y="384"/>
                    <a:pt x="316" y="384"/>
                    <a:pt x="316" y="384"/>
                  </a:cubicBezTo>
                  <a:cubicBezTo>
                    <a:pt x="314" y="383"/>
                    <a:pt x="311" y="383"/>
                    <a:pt x="310" y="385"/>
                  </a:cubicBezTo>
                  <a:cubicBezTo>
                    <a:pt x="309" y="387"/>
                    <a:pt x="309" y="389"/>
                    <a:pt x="311" y="391"/>
                  </a:cubicBezTo>
                  <a:cubicBezTo>
                    <a:pt x="311" y="391"/>
                    <a:pt x="499" y="513"/>
                    <a:pt x="693" y="636"/>
                  </a:cubicBezTo>
                  <a:cubicBezTo>
                    <a:pt x="790" y="697"/>
                    <a:pt x="889" y="759"/>
                    <a:pt x="968" y="805"/>
                  </a:cubicBezTo>
                  <a:cubicBezTo>
                    <a:pt x="1007" y="828"/>
                    <a:pt x="1041" y="847"/>
                    <a:pt x="1066" y="861"/>
                  </a:cubicBezTo>
                  <a:cubicBezTo>
                    <a:pt x="1079" y="867"/>
                    <a:pt x="1090" y="873"/>
                    <a:pt x="1099" y="876"/>
                  </a:cubicBezTo>
                  <a:cubicBezTo>
                    <a:pt x="1103" y="878"/>
                    <a:pt x="1107" y="880"/>
                    <a:pt x="1110" y="881"/>
                  </a:cubicBezTo>
                  <a:cubicBezTo>
                    <a:pt x="1114" y="882"/>
                    <a:pt x="1116" y="882"/>
                    <a:pt x="1119" y="882"/>
                  </a:cubicBezTo>
                  <a:cubicBezTo>
                    <a:pt x="1120" y="882"/>
                    <a:pt x="1121" y="882"/>
                    <a:pt x="1122" y="882"/>
                  </a:cubicBezTo>
                  <a:cubicBezTo>
                    <a:pt x="1123" y="881"/>
                    <a:pt x="1124" y="880"/>
                    <a:pt x="1125" y="879"/>
                  </a:cubicBezTo>
                  <a:cubicBezTo>
                    <a:pt x="1126" y="878"/>
                    <a:pt x="1126" y="877"/>
                    <a:pt x="1126" y="876"/>
                  </a:cubicBezTo>
                  <a:cubicBezTo>
                    <a:pt x="1125" y="875"/>
                    <a:pt x="1125" y="874"/>
                    <a:pt x="1124" y="874"/>
                  </a:cubicBezTo>
                  <a:cubicBezTo>
                    <a:pt x="323" y="373"/>
                    <a:pt x="323" y="373"/>
                    <a:pt x="323" y="373"/>
                  </a:cubicBezTo>
                  <a:cubicBezTo>
                    <a:pt x="321" y="376"/>
                    <a:pt x="321" y="376"/>
                    <a:pt x="321" y="376"/>
                  </a:cubicBezTo>
                  <a:cubicBezTo>
                    <a:pt x="324" y="379"/>
                    <a:pt x="324" y="379"/>
                    <a:pt x="324" y="379"/>
                  </a:cubicBezTo>
                  <a:cubicBezTo>
                    <a:pt x="322" y="377"/>
                    <a:pt x="322" y="377"/>
                    <a:pt x="322" y="377"/>
                  </a:cubicBezTo>
                  <a:cubicBezTo>
                    <a:pt x="323" y="380"/>
                    <a:pt x="323" y="380"/>
                    <a:pt x="323" y="380"/>
                  </a:cubicBezTo>
                  <a:cubicBezTo>
                    <a:pt x="323" y="380"/>
                    <a:pt x="324" y="379"/>
                    <a:pt x="324" y="379"/>
                  </a:cubicBezTo>
                  <a:cubicBezTo>
                    <a:pt x="322" y="377"/>
                    <a:pt x="322" y="377"/>
                    <a:pt x="322" y="377"/>
                  </a:cubicBezTo>
                  <a:cubicBezTo>
                    <a:pt x="323" y="380"/>
                    <a:pt x="323" y="380"/>
                    <a:pt x="323" y="380"/>
                  </a:cubicBezTo>
                  <a:cubicBezTo>
                    <a:pt x="322" y="379"/>
                    <a:pt x="322" y="379"/>
                    <a:pt x="322" y="379"/>
                  </a:cubicBezTo>
                  <a:cubicBezTo>
                    <a:pt x="323" y="380"/>
                    <a:pt x="323" y="380"/>
                    <a:pt x="323" y="380"/>
                  </a:cubicBezTo>
                  <a:cubicBezTo>
                    <a:pt x="323" y="380"/>
                    <a:pt x="323" y="380"/>
                    <a:pt x="323" y="380"/>
                  </a:cubicBezTo>
                  <a:cubicBezTo>
                    <a:pt x="322" y="379"/>
                    <a:pt x="322" y="379"/>
                    <a:pt x="322" y="379"/>
                  </a:cubicBezTo>
                  <a:cubicBezTo>
                    <a:pt x="323" y="380"/>
                    <a:pt x="323" y="380"/>
                    <a:pt x="323" y="380"/>
                  </a:cubicBezTo>
                  <a:cubicBezTo>
                    <a:pt x="323" y="380"/>
                    <a:pt x="323" y="380"/>
                    <a:pt x="323" y="380"/>
                  </a:cubicBezTo>
                  <a:cubicBezTo>
                    <a:pt x="323" y="380"/>
                    <a:pt x="325" y="380"/>
                    <a:pt x="328" y="381"/>
                  </a:cubicBezTo>
                  <a:cubicBezTo>
                    <a:pt x="332" y="382"/>
                    <a:pt x="340" y="386"/>
                    <a:pt x="349" y="390"/>
                  </a:cubicBezTo>
                  <a:cubicBezTo>
                    <a:pt x="383" y="408"/>
                    <a:pt x="445" y="446"/>
                    <a:pt x="519" y="493"/>
                  </a:cubicBezTo>
                  <a:cubicBezTo>
                    <a:pt x="630" y="563"/>
                    <a:pt x="768" y="653"/>
                    <a:pt x="882" y="726"/>
                  </a:cubicBezTo>
                  <a:cubicBezTo>
                    <a:pt x="939" y="762"/>
                    <a:pt x="990" y="794"/>
                    <a:pt x="1029" y="817"/>
                  </a:cubicBezTo>
                  <a:cubicBezTo>
                    <a:pt x="1048" y="829"/>
                    <a:pt x="1065" y="838"/>
                    <a:pt x="1077" y="844"/>
                  </a:cubicBezTo>
                  <a:cubicBezTo>
                    <a:pt x="1083" y="847"/>
                    <a:pt x="1089" y="850"/>
                    <a:pt x="1093" y="852"/>
                  </a:cubicBezTo>
                  <a:cubicBezTo>
                    <a:pt x="1095" y="852"/>
                    <a:pt x="1097" y="853"/>
                    <a:pt x="1099" y="854"/>
                  </a:cubicBezTo>
                  <a:cubicBezTo>
                    <a:pt x="1100" y="854"/>
                    <a:pt x="1102" y="854"/>
                    <a:pt x="1103" y="854"/>
                  </a:cubicBezTo>
                  <a:cubicBezTo>
                    <a:pt x="1104" y="854"/>
                    <a:pt x="1105" y="854"/>
                    <a:pt x="1106" y="854"/>
                  </a:cubicBezTo>
                  <a:cubicBezTo>
                    <a:pt x="1107" y="854"/>
                    <a:pt x="1108" y="853"/>
                    <a:pt x="1109" y="852"/>
                  </a:cubicBezTo>
                  <a:cubicBezTo>
                    <a:pt x="1109" y="851"/>
                    <a:pt x="1109" y="850"/>
                    <a:pt x="1109" y="849"/>
                  </a:cubicBezTo>
                  <a:cubicBezTo>
                    <a:pt x="1109" y="847"/>
                    <a:pt x="1109" y="846"/>
                    <a:pt x="1108" y="845"/>
                  </a:cubicBezTo>
                  <a:cubicBezTo>
                    <a:pt x="1107" y="844"/>
                    <a:pt x="1106" y="842"/>
                    <a:pt x="1103" y="840"/>
                  </a:cubicBezTo>
                  <a:cubicBezTo>
                    <a:pt x="1099" y="836"/>
                    <a:pt x="1092" y="830"/>
                    <a:pt x="1084" y="824"/>
                  </a:cubicBezTo>
                  <a:cubicBezTo>
                    <a:pt x="1051" y="800"/>
                    <a:pt x="988" y="759"/>
                    <a:pt x="911" y="711"/>
                  </a:cubicBezTo>
                  <a:cubicBezTo>
                    <a:pt x="683" y="568"/>
                    <a:pt x="335" y="364"/>
                    <a:pt x="335" y="364"/>
                  </a:cubicBezTo>
                  <a:cubicBezTo>
                    <a:pt x="334" y="363"/>
                    <a:pt x="331" y="363"/>
                    <a:pt x="330" y="365"/>
                  </a:cubicBezTo>
                  <a:cubicBezTo>
                    <a:pt x="329" y="367"/>
                    <a:pt x="329" y="370"/>
                    <a:pt x="331" y="371"/>
                  </a:cubicBezTo>
                  <a:cubicBezTo>
                    <a:pt x="1093" y="831"/>
                    <a:pt x="1093" y="831"/>
                    <a:pt x="1093" y="831"/>
                  </a:cubicBezTo>
                  <a:cubicBezTo>
                    <a:pt x="1095" y="832"/>
                    <a:pt x="1098" y="831"/>
                    <a:pt x="1099" y="829"/>
                  </a:cubicBezTo>
                  <a:cubicBezTo>
                    <a:pt x="1100" y="828"/>
                    <a:pt x="1099" y="825"/>
                    <a:pt x="1097" y="824"/>
                  </a:cubicBezTo>
                  <a:cubicBezTo>
                    <a:pt x="1097" y="824"/>
                    <a:pt x="1095" y="822"/>
                    <a:pt x="1089" y="819"/>
                  </a:cubicBezTo>
                  <a:cubicBezTo>
                    <a:pt x="1048" y="793"/>
                    <a:pt x="861" y="678"/>
                    <a:pt x="684" y="569"/>
                  </a:cubicBezTo>
                  <a:cubicBezTo>
                    <a:pt x="596" y="514"/>
                    <a:pt x="511" y="461"/>
                    <a:pt x="447" y="421"/>
                  </a:cubicBezTo>
                  <a:cubicBezTo>
                    <a:pt x="415" y="401"/>
                    <a:pt x="389" y="384"/>
                    <a:pt x="371" y="372"/>
                  </a:cubicBezTo>
                  <a:cubicBezTo>
                    <a:pt x="362" y="366"/>
                    <a:pt x="355" y="361"/>
                    <a:pt x="350" y="358"/>
                  </a:cubicBezTo>
                  <a:cubicBezTo>
                    <a:pt x="347" y="356"/>
                    <a:pt x="346" y="355"/>
                    <a:pt x="344" y="354"/>
                  </a:cubicBezTo>
                  <a:cubicBezTo>
                    <a:pt x="344" y="354"/>
                    <a:pt x="343" y="353"/>
                    <a:pt x="343" y="353"/>
                  </a:cubicBezTo>
                  <a:cubicBezTo>
                    <a:pt x="343" y="353"/>
                    <a:pt x="343" y="353"/>
                    <a:pt x="343" y="353"/>
                  </a:cubicBezTo>
                  <a:cubicBezTo>
                    <a:pt x="342" y="355"/>
                    <a:pt x="342" y="355"/>
                    <a:pt x="342" y="355"/>
                  </a:cubicBezTo>
                  <a:cubicBezTo>
                    <a:pt x="344" y="353"/>
                    <a:pt x="344" y="353"/>
                    <a:pt x="344" y="353"/>
                  </a:cubicBezTo>
                  <a:cubicBezTo>
                    <a:pt x="343" y="353"/>
                    <a:pt x="343" y="353"/>
                    <a:pt x="343" y="353"/>
                  </a:cubicBezTo>
                  <a:cubicBezTo>
                    <a:pt x="342" y="355"/>
                    <a:pt x="342" y="355"/>
                    <a:pt x="342" y="355"/>
                  </a:cubicBezTo>
                  <a:cubicBezTo>
                    <a:pt x="344" y="353"/>
                    <a:pt x="344" y="353"/>
                    <a:pt x="344" y="353"/>
                  </a:cubicBezTo>
                  <a:cubicBezTo>
                    <a:pt x="340" y="355"/>
                    <a:pt x="340" y="355"/>
                    <a:pt x="340" y="355"/>
                  </a:cubicBezTo>
                  <a:cubicBezTo>
                    <a:pt x="344" y="355"/>
                    <a:pt x="344" y="355"/>
                    <a:pt x="344" y="355"/>
                  </a:cubicBezTo>
                  <a:cubicBezTo>
                    <a:pt x="344" y="354"/>
                    <a:pt x="344" y="354"/>
                    <a:pt x="344" y="353"/>
                  </a:cubicBezTo>
                  <a:cubicBezTo>
                    <a:pt x="340" y="355"/>
                    <a:pt x="340" y="355"/>
                    <a:pt x="340" y="355"/>
                  </a:cubicBezTo>
                  <a:cubicBezTo>
                    <a:pt x="344" y="355"/>
                    <a:pt x="344" y="355"/>
                    <a:pt x="344" y="355"/>
                  </a:cubicBezTo>
                  <a:cubicBezTo>
                    <a:pt x="340" y="355"/>
                    <a:pt x="340" y="355"/>
                    <a:pt x="340" y="355"/>
                  </a:cubicBezTo>
                  <a:cubicBezTo>
                    <a:pt x="343" y="358"/>
                    <a:pt x="343" y="358"/>
                    <a:pt x="343" y="358"/>
                  </a:cubicBezTo>
                  <a:cubicBezTo>
                    <a:pt x="344" y="357"/>
                    <a:pt x="344" y="356"/>
                    <a:pt x="344" y="355"/>
                  </a:cubicBezTo>
                  <a:cubicBezTo>
                    <a:pt x="340" y="355"/>
                    <a:pt x="340" y="355"/>
                    <a:pt x="340" y="355"/>
                  </a:cubicBezTo>
                  <a:cubicBezTo>
                    <a:pt x="343" y="358"/>
                    <a:pt x="343" y="358"/>
                    <a:pt x="343" y="358"/>
                  </a:cubicBezTo>
                  <a:cubicBezTo>
                    <a:pt x="340" y="355"/>
                    <a:pt x="340" y="355"/>
                    <a:pt x="340" y="355"/>
                  </a:cubicBezTo>
                  <a:cubicBezTo>
                    <a:pt x="338" y="359"/>
                    <a:pt x="338" y="359"/>
                    <a:pt x="338" y="359"/>
                  </a:cubicBezTo>
                  <a:cubicBezTo>
                    <a:pt x="1083" y="812"/>
                    <a:pt x="1083" y="812"/>
                    <a:pt x="1083" y="812"/>
                  </a:cubicBezTo>
                  <a:cubicBezTo>
                    <a:pt x="1084" y="813"/>
                    <a:pt x="1087" y="812"/>
                    <a:pt x="1088" y="810"/>
                  </a:cubicBezTo>
                  <a:cubicBezTo>
                    <a:pt x="1089" y="810"/>
                    <a:pt x="1089" y="809"/>
                    <a:pt x="1089" y="808"/>
                  </a:cubicBezTo>
                  <a:cubicBezTo>
                    <a:pt x="1089" y="807"/>
                    <a:pt x="1088" y="806"/>
                    <a:pt x="1088" y="806"/>
                  </a:cubicBezTo>
                  <a:cubicBezTo>
                    <a:pt x="1087" y="805"/>
                    <a:pt x="1087" y="804"/>
                    <a:pt x="1086" y="804"/>
                  </a:cubicBezTo>
                  <a:cubicBezTo>
                    <a:pt x="1085" y="803"/>
                    <a:pt x="1083" y="801"/>
                    <a:pt x="1081" y="800"/>
                  </a:cubicBezTo>
                  <a:cubicBezTo>
                    <a:pt x="1072" y="793"/>
                    <a:pt x="1054" y="782"/>
                    <a:pt x="1029" y="767"/>
                  </a:cubicBezTo>
                  <a:cubicBezTo>
                    <a:pt x="942" y="713"/>
                    <a:pt x="771" y="612"/>
                    <a:pt x="623" y="523"/>
                  </a:cubicBezTo>
                  <a:cubicBezTo>
                    <a:pt x="549" y="478"/>
                    <a:pt x="480" y="436"/>
                    <a:pt x="430" y="404"/>
                  </a:cubicBezTo>
                  <a:cubicBezTo>
                    <a:pt x="405" y="387"/>
                    <a:pt x="385" y="374"/>
                    <a:pt x="371" y="364"/>
                  </a:cubicBezTo>
                  <a:cubicBezTo>
                    <a:pt x="364" y="359"/>
                    <a:pt x="358" y="354"/>
                    <a:pt x="355" y="351"/>
                  </a:cubicBezTo>
                  <a:cubicBezTo>
                    <a:pt x="353" y="350"/>
                    <a:pt x="351" y="348"/>
                    <a:pt x="351" y="348"/>
                  </a:cubicBezTo>
                  <a:cubicBezTo>
                    <a:pt x="350" y="347"/>
                    <a:pt x="350" y="347"/>
                    <a:pt x="350" y="347"/>
                  </a:cubicBezTo>
                  <a:cubicBezTo>
                    <a:pt x="350" y="347"/>
                    <a:pt x="350" y="347"/>
                    <a:pt x="350" y="347"/>
                  </a:cubicBezTo>
                  <a:cubicBezTo>
                    <a:pt x="348" y="347"/>
                    <a:pt x="348" y="347"/>
                    <a:pt x="348" y="347"/>
                  </a:cubicBezTo>
                  <a:cubicBezTo>
                    <a:pt x="350" y="347"/>
                    <a:pt x="350" y="347"/>
                    <a:pt x="350" y="347"/>
                  </a:cubicBezTo>
                  <a:cubicBezTo>
                    <a:pt x="350" y="347"/>
                    <a:pt x="350" y="347"/>
                    <a:pt x="350" y="347"/>
                  </a:cubicBezTo>
                  <a:cubicBezTo>
                    <a:pt x="348" y="347"/>
                    <a:pt x="348" y="347"/>
                    <a:pt x="348" y="347"/>
                  </a:cubicBezTo>
                  <a:cubicBezTo>
                    <a:pt x="350" y="347"/>
                    <a:pt x="350" y="347"/>
                    <a:pt x="350" y="347"/>
                  </a:cubicBezTo>
                  <a:cubicBezTo>
                    <a:pt x="347" y="347"/>
                    <a:pt x="347" y="347"/>
                    <a:pt x="347" y="347"/>
                  </a:cubicBezTo>
                  <a:cubicBezTo>
                    <a:pt x="350" y="349"/>
                    <a:pt x="350" y="349"/>
                    <a:pt x="350" y="349"/>
                  </a:cubicBezTo>
                  <a:cubicBezTo>
                    <a:pt x="350" y="348"/>
                    <a:pt x="350" y="348"/>
                    <a:pt x="350" y="347"/>
                  </a:cubicBezTo>
                  <a:cubicBezTo>
                    <a:pt x="347" y="347"/>
                    <a:pt x="347" y="347"/>
                    <a:pt x="347" y="347"/>
                  </a:cubicBezTo>
                  <a:cubicBezTo>
                    <a:pt x="350" y="349"/>
                    <a:pt x="350" y="349"/>
                    <a:pt x="350" y="349"/>
                  </a:cubicBezTo>
                  <a:cubicBezTo>
                    <a:pt x="346" y="347"/>
                    <a:pt x="346" y="347"/>
                    <a:pt x="346" y="347"/>
                  </a:cubicBezTo>
                  <a:cubicBezTo>
                    <a:pt x="344" y="350"/>
                    <a:pt x="344" y="350"/>
                    <a:pt x="344" y="350"/>
                  </a:cubicBezTo>
                  <a:cubicBezTo>
                    <a:pt x="344" y="350"/>
                    <a:pt x="515" y="460"/>
                    <a:pt x="690" y="570"/>
                  </a:cubicBezTo>
                  <a:cubicBezTo>
                    <a:pt x="778" y="625"/>
                    <a:pt x="867" y="680"/>
                    <a:pt x="937" y="721"/>
                  </a:cubicBezTo>
                  <a:cubicBezTo>
                    <a:pt x="972" y="741"/>
                    <a:pt x="1002" y="759"/>
                    <a:pt x="1025" y="771"/>
                  </a:cubicBezTo>
                  <a:cubicBezTo>
                    <a:pt x="1036" y="777"/>
                    <a:pt x="1046" y="782"/>
                    <a:pt x="1053" y="785"/>
                  </a:cubicBezTo>
                  <a:cubicBezTo>
                    <a:pt x="1057" y="786"/>
                    <a:pt x="1060" y="788"/>
                    <a:pt x="1063" y="789"/>
                  </a:cubicBezTo>
                  <a:cubicBezTo>
                    <a:pt x="1066" y="789"/>
                    <a:pt x="1068" y="790"/>
                    <a:pt x="1070" y="790"/>
                  </a:cubicBezTo>
                  <a:cubicBezTo>
                    <a:pt x="1071" y="790"/>
                    <a:pt x="1072" y="790"/>
                    <a:pt x="1073" y="790"/>
                  </a:cubicBezTo>
                  <a:cubicBezTo>
                    <a:pt x="1074" y="789"/>
                    <a:pt x="1075" y="789"/>
                    <a:pt x="1075" y="788"/>
                  </a:cubicBezTo>
                  <a:cubicBezTo>
                    <a:pt x="1075" y="787"/>
                    <a:pt x="1075" y="787"/>
                    <a:pt x="1075" y="787"/>
                  </a:cubicBezTo>
                  <a:cubicBezTo>
                    <a:pt x="1076" y="787"/>
                    <a:pt x="1076" y="786"/>
                    <a:pt x="1076" y="785"/>
                  </a:cubicBezTo>
                  <a:cubicBezTo>
                    <a:pt x="1076" y="784"/>
                    <a:pt x="1076" y="784"/>
                    <a:pt x="1076" y="784"/>
                  </a:cubicBezTo>
                  <a:cubicBezTo>
                    <a:pt x="1075" y="783"/>
                    <a:pt x="1075" y="783"/>
                    <a:pt x="1075" y="783"/>
                  </a:cubicBezTo>
                  <a:cubicBezTo>
                    <a:pt x="1074" y="782"/>
                    <a:pt x="1074" y="782"/>
                    <a:pt x="1074" y="782"/>
                  </a:cubicBezTo>
                  <a:cubicBezTo>
                    <a:pt x="1073" y="781"/>
                    <a:pt x="1072" y="780"/>
                    <a:pt x="1070" y="779"/>
                  </a:cubicBezTo>
                  <a:cubicBezTo>
                    <a:pt x="1055" y="769"/>
                    <a:pt x="1003" y="736"/>
                    <a:pt x="934" y="692"/>
                  </a:cubicBezTo>
                  <a:cubicBezTo>
                    <a:pt x="725" y="561"/>
                    <a:pt x="355" y="333"/>
                    <a:pt x="355" y="333"/>
                  </a:cubicBezTo>
                  <a:cubicBezTo>
                    <a:pt x="353" y="336"/>
                    <a:pt x="353" y="336"/>
                    <a:pt x="353" y="336"/>
                  </a:cubicBezTo>
                  <a:cubicBezTo>
                    <a:pt x="357" y="338"/>
                    <a:pt x="357" y="338"/>
                    <a:pt x="357" y="338"/>
                  </a:cubicBezTo>
                  <a:cubicBezTo>
                    <a:pt x="354" y="337"/>
                    <a:pt x="354" y="337"/>
                    <a:pt x="354" y="337"/>
                  </a:cubicBezTo>
                  <a:cubicBezTo>
                    <a:pt x="355" y="340"/>
                    <a:pt x="355" y="340"/>
                    <a:pt x="355" y="340"/>
                  </a:cubicBezTo>
                  <a:cubicBezTo>
                    <a:pt x="356" y="340"/>
                    <a:pt x="356" y="339"/>
                    <a:pt x="357" y="338"/>
                  </a:cubicBezTo>
                  <a:cubicBezTo>
                    <a:pt x="354" y="337"/>
                    <a:pt x="354" y="337"/>
                    <a:pt x="354" y="337"/>
                  </a:cubicBezTo>
                  <a:cubicBezTo>
                    <a:pt x="355" y="340"/>
                    <a:pt x="355" y="340"/>
                    <a:pt x="355" y="340"/>
                  </a:cubicBezTo>
                  <a:cubicBezTo>
                    <a:pt x="355" y="338"/>
                    <a:pt x="355" y="338"/>
                    <a:pt x="355" y="338"/>
                  </a:cubicBezTo>
                  <a:cubicBezTo>
                    <a:pt x="355" y="340"/>
                    <a:pt x="355" y="340"/>
                    <a:pt x="355" y="340"/>
                  </a:cubicBezTo>
                  <a:cubicBezTo>
                    <a:pt x="355" y="340"/>
                    <a:pt x="355" y="340"/>
                    <a:pt x="355" y="340"/>
                  </a:cubicBezTo>
                  <a:cubicBezTo>
                    <a:pt x="355" y="338"/>
                    <a:pt x="355" y="338"/>
                    <a:pt x="355" y="338"/>
                  </a:cubicBezTo>
                  <a:cubicBezTo>
                    <a:pt x="355" y="340"/>
                    <a:pt x="355" y="340"/>
                    <a:pt x="355" y="340"/>
                  </a:cubicBezTo>
                  <a:cubicBezTo>
                    <a:pt x="355" y="340"/>
                    <a:pt x="355" y="340"/>
                    <a:pt x="355" y="340"/>
                  </a:cubicBezTo>
                  <a:cubicBezTo>
                    <a:pt x="355" y="340"/>
                    <a:pt x="357" y="340"/>
                    <a:pt x="359" y="341"/>
                  </a:cubicBezTo>
                  <a:cubicBezTo>
                    <a:pt x="363" y="342"/>
                    <a:pt x="370" y="345"/>
                    <a:pt x="378" y="349"/>
                  </a:cubicBezTo>
                  <a:cubicBezTo>
                    <a:pt x="410" y="366"/>
                    <a:pt x="468" y="400"/>
                    <a:pt x="536" y="442"/>
                  </a:cubicBezTo>
                  <a:cubicBezTo>
                    <a:pt x="639" y="506"/>
                    <a:pt x="767" y="587"/>
                    <a:pt x="871" y="653"/>
                  </a:cubicBezTo>
                  <a:cubicBezTo>
                    <a:pt x="923" y="686"/>
                    <a:pt x="968" y="715"/>
                    <a:pt x="1002" y="735"/>
                  </a:cubicBezTo>
                  <a:cubicBezTo>
                    <a:pt x="1019" y="746"/>
                    <a:pt x="1032" y="754"/>
                    <a:pt x="1042" y="760"/>
                  </a:cubicBezTo>
                  <a:cubicBezTo>
                    <a:pt x="1047" y="762"/>
                    <a:pt x="1051" y="765"/>
                    <a:pt x="1054" y="766"/>
                  </a:cubicBezTo>
                  <a:cubicBezTo>
                    <a:pt x="1056" y="767"/>
                    <a:pt x="1057" y="768"/>
                    <a:pt x="1058" y="768"/>
                  </a:cubicBezTo>
                  <a:cubicBezTo>
                    <a:pt x="1059" y="768"/>
                    <a:pt x="1059" y="768"/>
                    <a:pt x="1060" y="769"/>
                  </a:cubicBezTo>
                  <a:cubicBezTo>
                    <a:pt x="1060" y="769"/>
                    <a:pt x="1061" y="769"/>
                    <a:pt x="1062" y="769"/>
                  </a:cubicBezTo>
                  <a:cubicBezTo>
                    <a:pt x="1062" y="769"/>
                    <a:pt x="1063" y="769"/>
                    <a:pt x="1063" y="769"/>
                  </a:cubicBezTo>
                  <a:cubicBezTo>
                    <a:pt x="1064" y="768"/>
                    <a:pt x="1065" y="768"/>
                    <a:pt x="1065" y="767"/>
                  </a:cubicBezTo>
                  <a:cubicBezTo>
                    <a:pt x="1066" y="766"/>
                    <a:pt x="1066" y="765"/>
                    <a:pt x="1066" y="764"/>
                  </a:cubicBezTo>
                  <a:cubicBezTo>
                    <a:pt x="1066" y="763"/>
                    <a:pt x="1065" y="762"/>
                    <a:pt x="1064" y="761"/>
                  </a:cubicBezTo>
                  <a:cubicBezTo>
                    <a:pt x="1064" y="761"/>
                    <a:pt x="1061" y="760"/>
                    <a:pt x="1056" y="757"/>
                  </a:cubicBezTo>
                  <a:cubicBezTo>
                    <a:pt x="1018" y="733"/>
                    <a:pt x="845" y="627"/>
                    <a:pt x="682" y="526"/>
                  </a:cubicBezTo>
                  <a:cubicBezTo>
                    <a:pt x="601" y="475"/>
                    <a:pt x="522" y="426"/>
                    <a:pt x="463" y="389"/>
                  </a:cubicBezTo>
                  <a:cubicBezTo>
                    <a:pt x="434" y="371"/>
                    <a:pt x="410" y="355"/>
                    <a:pt x="393" y="344"/>
                  </a:cubicBezTo>
                  <a:cubicBezTo>
                    <a:pt x="384" y="338"/>
                    <a:pt x="378" y="334"/>
                    <a:pt x="373" y="331"/>
                  </a:cubicBezTo>
                  <a:cubicBezTo>
                    <a:pt x="371" y="329"/>
                    <a:pt x="369" y="328"/>
                    <a:pt x="368" y="327"/>
                  </a:cubicBezTo>
                  <a:cubicBezTo>
                    <a:pt x="368" y="327"/>
                    <a:pt x="367" y="327"/>
                    <a:pt x="367" y="326"/>
                  </a:cubicBezTo>
                  <a:cubicBezTo>
                    <a:pt x="367" y="326"/>
                    <a:pt x="367" y="326"/>
                    <a:pt x="367" y="326"/>
                  </a:cubicBezTo>
                  <a:cubicBezTo>
                    <a:pt x="367" y="326"/>
                    <a:pt x="367" y="326"/>
                    <a:pt x="367" y="326"/>
                  </a:cubicBezTo>
                  <a:cubicBezTo>
                    <a:pt x="366" y="328"/>
                    <a:pt x="366" y="328"/>
                    <a:pt x="366" y="328"/>
                  </a:cubicBezTo>
                  <a:cubicBezTo>
                    <a:pt x="367" y="327"/>
                    <a:pt x="367" y="327"/>
                    <a:pt x="367" y="327"/>
                  </a:cubicBezTo>
                  <a:cubicBezTo>
                    <a:pt x="367" y="326"/>
                    <a:pt x="367" y="326"/>
                    <a:pt x="367" y="326"/>
                  </a:cubicBezTo>
                  <a:cubicBezTo>
                    <a:pt x="366" y="328"/>
                    <a:pt x="366" y="328"/>
                    <a:pt x="366" y="328"/>
                  </a:cubicBezTo>
                  <a:cubicBezTo>
                    <a:pt x="367" y="327"/>
                    <a:pt x="367" y="327"/>
                    <a:pt x="367" y="327"/>
                  </a:cubicBezTo>
                  <a:cubicBezTo>
                    <a:pt x="364" y="329"/>
                    <a:pt x="364" y="329"/>
                    <a:pt x="364" y="329"/>
                  </a:cubicBezTo>
                  <a:cubicBezTo>
                    <a:pt x="368" y="329"/>
                    <a:pt x="368" y="329"/>
                    <a:pt x="368" y="329"/>
                  </a:cubicBezTo>
                  <a:cubicBezTo>
                    <a:pt x="368" y="327"/>
                    <a:pt x="368" y="327"/>
                    <a:pt x="367" y="327"/>
                  </a:cubicBezTo>
                  <a:cubicBezTo>
                    <a:pt x="364" y="329"/>
                    <a:pt x="364" y="329"/>
                    <a:pt x="364" y="329"/>
                  </a:cubicBezTo>
                  <a:cubicBezTo>
                    <a:pt x="368" y="329"/>
                    <a:pt x="368" y="329"/>
                    <a:pt x="368" y="329"/>
                  </a:cubicBezTo>
                  <a:cubicBezTo>
                    <a:pt x="364" y="329"/>
                    <a:pt x="364" y="329"/>
                    <a:pt x="364" y="329"/>
                  </a:cubicBezTo>
                  <a:cubicBezTo>
                    <a:pt x="367" y="331"/>
                    <a:pt x="367" y="331"/>
                    <a:pt x="367" y="331"/>
                  </a:cubicBezTo>
                  <a:cubicBezTo>
                    <a:pt x="368" y="330"/>
                    <a:pt x="368" y="329"/>
                    <a:pt x="368" y="329"/>
                  </a:cubicBezTo>
                  <a:cubicBezTo>
                    <a:pt x="364" y="329"/>
                    <a:pt x="364" y="329"/>
                    <a:pt x="364" y="329"/>
                  </a:cubicBezTo>
                  <a:cubicBezTo>
                    <a:pt x="367" y="331"/>
                    <a:pt x="367" y="331"/>
                    <a:pt x="367" y="331"/>
                  </a:cubicBezTo>
                  <a:cubicBezTo>
                    <a:pt x="367" y="331"/>
                    <a:pt x="367" y="331"/>
                    <a:pt x="367" y="331"/>
                  </a:cubicBezTo>
                  <a:cubicBezTo>
                    <a:pt x="365" y="329"/>
                    <a:pt x="365" y="329"/>
                    <a:pt x="365" y="329"/>
                  </a:cubicBezTo>
                  <a:cubicBezTo>
                    <a:pt x="366" y="332"/>
                    <a:pt x="366" y="332"/>
                    <a:pt x="366" y="332"/>
                  </a:cubicBezTo>
                  <a:cubicBezTo>
                    <a:pt x="366" y="332"/>
                    <a:pt x="367" y="331"/>
                    <a:pt x="367" y="331"/>
                  </a:cubicBezTo>
                  <a:cubicBezTo>
                    <a:pt x="365" y="329"/>
                    <a:pt x="365" y="329"/>
                    <a:pt x="365" y="329"/>
                  </a:cubicBezTo>
                  <a:cubicBezTo>
                    <a:pt x="366" y="332"/>
                    <a:pt x="366" y="332"/>
                    <a:pt x="366" y="332"/>
                  </a:cubicBezTo>
                  <a:cubicBezTo>
                    <a:pt x="365" y="330"/>
                    <a:pt x="365" y="330"/>
                    <a:pt x="365" y="330"/>
                  </a:cubicBezTo>
                  <a:cubicBezTo>
                    <a:pt x="365" y="332"/>
                    <a:pt x="365" y="332"/>
                    <a:pt x="365" y="332"/>
                  </a:cubicBezTo>
                  <a:cubicBezTo>
                    <a:pt x="366" y="332"/>
                    <a:pt x="366" y="332"/>
                    <a:pt x="366" y="332"/>
                  </a:cubicBezTo>
                  <a:cubicBezTo>
                    <a:pt x="365" y="330"/>
                    <a:pt x="365" y="330"/>
                    <a:pt x="365" y="330"/>
                  </a:cubicBezTo>
                  <a:cubicBezTo>
                    <a:pt x="365" y="332"/>
                    <a:pt x="365" y="332"/>
                    <a:pt x="365" y="332"/>
                  </a:cubicBezTo>
                  <a:cubicBezTo>
                    <a:pt x="365" y="331"/>
                    <a:pt x="365" y="331"/>
                    <a:pt x="365" y="331"/>
                  </a:cubicBezTo>
                  <a:cubicBezTo>
                    <a:pt x="365" y="332"/>
                    <a:pt x="365" y="332"/>
                    <a:pt x="365" y="332"/>
                  </a:cubicBezTo>
                  <a:cubicBezTo>
                    <a:pt x="365" y="332"/>
                    <a:pt x="365" y="332"/>
                    <a:pt x="365" y="332"/>
                  </a:cubicBezTo>
                  <a:cubicBezTo>
                    <a:pt x="365" y="331"/>
                    <a:pt x="365" y="331"/>
                    <a:pt x="365" y="331"/>
                  </a:cubicBezTo>
                  <a:cubicBezTo>
                    <a:pt x="365" y="332"/>
                    <a:pt x="365" y="332"/>
                    <a:pt x="365" y="332"/>
                  </a:cubicBezTo>
                  <a:cubicBezTo>
                    <a:pt x="365" y="332"/>
                    <a:pt x="365" y="332"/>
                    <a:pt x="365" y="332"/>
                  </a:cubicBezTo>
                  <a:cubicBezTo>
                    <a:pt x="366" y="332"/>
                    <a:pt x="367" y="332"/>
                    <a:pt x="369" y="333"/>
                  </a:cubicBezTo>
                  <a:cubicBezTo>
                    <a:pt x="373" y="334"/>
                    <a:pt x="379" y="337"/>
                    <a:pt x="388" y="341"/>
                  </a:cubicBezTo>
                  <a:cubicBezTo>
                    <a:pt x="418" y="357"/>
                    <a:pt x="474" y="389"/>
                    <a:pt x="540" y="429"/>
                  </a:cubicBezTo>
                  <a:cubicBezTo>
                    <a:pt x="639" y="489"/>
                    <a:pt x="763" y="566"/>
                    <a:pt x="863" y="628"/>
                  </a:cubicBezTo>
                  <a:cubicBezTo>
                    <a:pt x="913" y="659"/>
                    <a:pt x="957" y="687"/>
                    <a:pt x="989" y="706"/>
                  </a:cubicBezTo>
                  <a:cubicBezTo>
                    <a:pt x="1005" y="716"/>
                    <a:pt x="1018" y="724"/>
                    <a:pt x="1028" y="729"/>
                  </a:cubicBezTo>
                  <a:cubicBezTo>
                    <a:pt x="1032" y="732"/>
                    <a:pt x="1036" y="734"/>
                    <a:pt x="1039" y="736"/>
                  </a:cubicBezTo>
                  <a:cubicBezTo>
                    <a:pt x="1040" y="736"/>
                    <a:pt x="1041" y="737"/>
                    <a:pt x="1042" y="737"/>
                  </a:cubicBezTo>
                  <a:cubicBezTo>
                    <a:pt x="1043" y="737"/>
                    <a:pt x="1043" y="738"/>
                    <a:pt x="1044" y="738"/>
                  </a:cubicBezTo>
                  <a:cubicBezTo>
                    <a:pt x="1044" y="738"/>
                    <a:pt x="1045" y="738"/>
                    <a:pt x="1046" y="738"/>
                  </a:cubicBezTo>
                  <a:cubicBezTo>
                    <a:pt x="1046" y="738"/>
                    <a:pt x="1046" y="738"/>
                    <a:pt x="1047" y="738"/>
                  </a:cubicBezTo>
                  <a:cubicBezTo>
                    <a:pt x="1048" y="738"/>
                    <a:pt x="1049" y="737"/>
                    <a:pt x="1049" y="736"/>
                  </a:cubicBezTo>
                  <a:cubicBezTo>
                    <a:pt x="1050" y="735"/>
                    <a:pt x="1050" y="734"/>
                    <a:pt x="1050" y="733"/>
                  </a:cubicBezTo>
                  <a:cubicBezTo>
                    <a:pt x="1049" y="732"/>
                    <a:pt x="1049" y="731"/>
                    <a:pt x="1048" y="731"/>
                  </a:cubicBezTo>
                  <a:cubicBezTo>
                    <a:pt x="1048" y="731"/>
                    <a:pt x="1045" y="729"/>
                    <a:pt x="1040" y="726"/>
                  </a:cubicBezTo>
                  <a:cubicBezTo>
                    <a:pt x="1004" y="705"/>
                    <a:pt x="838" y="608"/>
                    <a:pt x="682" y="513"/>
                  </a:cubicBezTo>
                  <a:cubicBezTo>
                    <a:pt x="604" y="466"/>
                    <a:pt x="528" y="419"/>
                    <a:pt x="472" y="382"/>
                  </a:cubicBezTo>
                  <a:cubicBezTo>
                    <a:pt x="444" y="364"/>
                    <a:pt x="421" y="348"/>
                    <a:pt x="405" y="337"/>
                  </a:cubicBezTo>
                  <a:cubicBezTo>
                    <a:pt x="397" y="331"/>
                    <a:pt x="390" y="326"/>
                    <a:pt x="386" y="322"/>
                  </a:cubicBezTo>
                  <a:cubicBezTo>
                    <a:pt x="384" y="320"/>
                    <a:pt x="383" y="319"/>
                    <a:pt x="382" y="318"/>
                  </a:cubicBezTo>
                  <a:cubicBezTo>
                    <a:pt x="381" y="317"/>
                    <a:pt x="381" y="317"/>
                    <a:pt x="381" y="316"/>
                  </a:cubicBezTo>
                  <a:cubicBezTo>
                    <a:pt x="381" y="316"/>
                    <a:pt x="381" y="316"/>
                    <a:pt x="381" y="316"/>
                  </a:cubicBezTo>
                  <a:cubicBezTo>
                    <a:pt x="380" y="317"/>
                    <a:pt x="380" y="317"/>
                    <a:pt x="380" y="317"/>
                  </a:cubicBezTo>
                  <a:cubicBezTo>
                    <a:pt x="381" y="316"/>
                    <a:pt x="381" y="316"/>
                    <a:pt x="381" y="316"/>
                  </a:cubicBezTo>
                  <a:cubicBezTo>
                    <a:pt x="381" y="316"/>
                    <a:pt x="381" y="316"/>
                    <a:pt x="381" y="316"/>
                  </a:cubicBezTo>
                  <a:cubicBezTo>
                    <a:pt x="380" y="317"/>
                    <a:pt x="380" y="317"/>
                    <a:pt x="380" y="317"/>
                  </a:cubicBezTo>
                  <a:cubicBezTo>
                    <a:pt x="381" y="316"/>
                    <a:pt x="381" y="316"/>
                    <a:pt x="381" y="316"/>
                  </a:cubicBezTo>
                  <a:cubicBezTo>
                    <a:pt x="379" y="317"/>
                    <a:pt x="379" y="317"/>
                    <a:pt x="379" y="317"/>
                  </a:cubicBezTo>
                  <a:cubicBezTo>
                    <a:pt x="381" y="317"/>
                    <a:pt x="381" y="317"/>
                    <a:pt x="381" y="317"/>
                  </a:cubicBezTo>
                  <a:cubicBezTo>
                    <a:pt x="381" y="316"/>
                    <a:pt x="381" y="316"/>
                    <a:pt x="381" y="316"/>
                  </a:cubicBezTo>
                  <a:cubicBezTo>
                    <a:pt x="379" y="317"/>
                    <a:pt x="379" y="317"/>
                    <a:pt x="379" y="317"/>
                  </a:cubicBezTo>
                  <a:cubicBezTo>
                    <a:pt x="381" y="317"/>
                    <a:pt x="381" y="317"/>
                    <a:pt x="381" y="317"/>
                  </a:cubicBezTo>
                  <a:cubicBezTo>
                    <a:pt x="378" y="317"/>
                    <a:pt x="378" y="317"/>
                    <a:pt x="378" y="317"/>
                  </a:cubicBezTo>
                  <a:cubicBezTo>
                    <a:pt x="380" y="318"/>
                    <a:pt x="380" y="318"/>
                    <a:pt x="380" y="318"/>
                  </a:cubicBezTo>
                  <a:cubicBezTo>
                    <a:pt x="381" y="318"/>
                    <a:pt x="381" y="317"/>
                    <a:pt x="381" y="317"/>
                  </a:cubicBezTo>
                  <a:cubicBezTo>
                    <a:pt x="378" y="317"/>
                    <a:pt x="378" y="317"/>
                    <a:pt x="378" y="317"/>
                  </a:cubicBezTo>
                  <a:cubicBezTo>
                    <a:pt x="380" y="318"/>
                    <a:pt x="380" y="318"/>
                    <a:pt x="380" y="318"/>
                  </a:cubicBezTo>
                  <a:cubicBezTo>
                    <a:pt x="380" y="318"/>
                    <a:pt x="380" y="318"/>
                    <a:pt x="380" y="318"/>
                  </a:cubicBezTo>
                  <a:cubicBezTo>
                    <a:pt x="379" y="317"/>
                    <a:pt x="379" y="317"/>
                    <a:pt x="379" y="317"/>
                  </a:cubicBezTo>
                  <a:cubicBezTo>
                    <a:pt x="379" y="319"/>
                    <a:pt x="379" y="319"/>
                    <a:pt x="379" y="319"/>
                  </a:cubicBezTo>
                  <a:cubicBezTo>
                    <a:pt x="380" y="319"/>
                    <a:pt x="380" y="319"/>
                    <a:pt x="380" y="318"/>
                  </a:cubicBezTo>
                  <a:cubicBezTo>
                    <a:pt x="379" y="317"/>
                    <a:pt x="379" y="317"/>
                    <a:pt x="379" y="317"/>
                  </a:cubicBezTo>
                  <a:cubicBezTo>
                    <a:pt x="379" y="319"/>
                    <a:pt x="379" y="319"/>
                    <a:pt x="379" y="319"/>
                  </a:cubicBezTo>
                  <a:cubicBezTo>
                    <a:pt x="379" y="318"/>
                    <a:pt x="379" y="318"/>
                    <a:pt x="379" y="318"/>
                  </a:cubicBezTo>
                  <a:cubicBezTo>
                    <a:pt x="379" y="319"/>
                    <a:pt x="379" y="319"/>
                    <a:pt x="379" y="319"/>
                  </a:cubicBezTo>
                  <a:cubicBezTo>
                    <a:pt x="379" y="319"/>
                    <a:pt x="379" y="319"/>
                    <a:pt x="379" y="319"/>
                  </a:cubicBezTo>
                  <a:cubicBezTo>
                    <a:pt x="379" y="318"/>
                    <a:pt x="379" y="318"/>
                    <a:pt x="379" y="318"/>
                  </a:cubicBezTo>
                  <a:cubicBezTo>
                    <a:pt x="379" y="319"/>
                    <a:pt x="379" y="319"/>
                    <a:pt x="379" y="319"/>
                  </a:cubicBezTo>
                  <a:cubicBezTo>
                    <a:pt x="379" y="319"/>
                    <a:pt x="379" y="319"/>
                    <a:pt x="379" y="319"/>
                  </a:cubicBezTo>
                  <a:cubicBezTo>
                    <a:pt x="379" y="319"/>
                    <a:pt x="379" y="319"/>
                    <a:pt x="379" y="319"/>
                  </a:cubicBezTo>
                  <a:cubicBezTo>
                    <a:pt x="380" y="319"/>
                    <a:pt x="382" y="320"/>
                    <a:pt x="384" y="320"/>
                  </a:cubicBezTo>
                  <a:cubicBezTo>
                    <a:pt x="388" y="322"/>
                    <a:pt x="395" y="324"/>
                    <a:pt x="403" y="328"/>
                  </a:cubicBezTo>
                  <a:cubicBezTo>
                    <a:pt x="434" y="343"/>
                    <a:pt x="488" y="374"/>
                    <a:pt x="551" y="413"/>
                  </a:cubicBezTo>
                  <a:cubicBezTo>
                    <a:pt x="647" y="471"/>
                    <a:pt x="764" y="545"/>
                    <a:pt x="858" y="605"/>
                  </a:cubicBezTo>
                  <a:cubicBezTo>
                    <a:pt x="905" y="636"/>
                    <a:pt x="947" y="662"/>
                    <a:pt x="977" y="681"/>
                  </a:cubicBezTo>
                  <a:cubicBezTo>
                    <a:pt x="991" y="690"/>
                    <a:pt x="1004" y="698"/>
                    <a:pt x="1012" y="703"/>
                  </a:cubicBezTo>
                  <a:cubicBezTo>
                    <a:pt x="1016" y="706"/>
                    <a:pt x="1020" y="708"/>
                    <a:pt x="1022" y="709"/>
                  </a:cubicBezTo>
                  <a:cubicBezTo>
                    <a:pt x="1024" y="710"/>
                    <a:pt x="1025" y="710"/>
                    <a:pt x="1025" y="711"/>
                  </a:cubicBezTo>
                  <a:cubicBezTo>
                    <a:pt x="1026" y="711"/>
                    <a:pt x="1026" y="711"/>
                    <a:pt x="1026" y="711"/>
                  </a:cubicBezTo>
                  <a:cubicBezTo>
                    <a:pt x="1027" y="711"/>
                    <a:pt x="1027" y="711"/>
                    <a:pt x="1027" y="711"/>
                  </a:cubicBezTo>
                  <a:cubicBezTo>
                    <a:pt x="1027" y="712"/>
                    <a:pt x="1028" y="712"/>
                    <a:pt x="1028" y="712"/>
                  </a:cubicBezTo>
                  <a:cubicBezTo>
                    <a:pt x="1029" y="712"/>
                    <a:pt x="1029" y="712"/>
                    <a:pt x="1030" y="711"/>
                  </a:cubicBezTo>
                  <a:cubicBezTo>
                    <a:pt x="1030" y="711"/>
                    <a:pt x="1031" y="711"/>
                    <a:pt x="1032" y="710"/>
                  </a:cubicBezTo>
                  <a:cubicBezTo>
                    <a:pt x="1032" y="709"/>
                    <a:pt x="1033" y="708"/>
                    <a:pt x="1032" y="707"/>
                  </a:cubicBezTo>
                  <a:cubicBezTo>
                    <a:pt x="1032" y="706"/>
                    <a:pt x="1032" y="705"/>
                    <a:pt x="1031" y="704"/>
                  </a:cubicBezTo>
                  <a:cubicBezTo>
                    <a:pt x="388" y="303"/>
                    <a:pt x="388" y="303"/>
                    <a:pt x="388" y="303"/>
                  </a:cubicBezTo>
                  <a:cubicBezTo>
                    <a:pt x="387" y="302"/>
                    <a:pt x="384" y="302"/>
                    <a:pt x="383" y="304"/>
                  </a:cubicBezTo>
                  <a:cubicBezTo>
                    <a:pt x="382" y="306"/>
                    <a:pt x="382" y="309"/>
                    <a:pt x="384" y="310"/>
                  </a:cubicBezTo>
                  <a:cubicBezTo>
                    <a:pt x="384" y="310"/>
                    <a:pt x="535" y="404"/>
                    <a:pt x="689" y="499"/>
                  </a:cubicBezTo>
                  <a:cubicBezTo>
                    <a:pt x="766" y="546"/>
                    <a:pt x="843" y="593"/>
                    <a:pt x="904" y="629"/>
                  </a:cubicBezTo>
                  <a:cubicBezTo>
                    <a:pt x="934" y="646"/>
                    <a:pt x="959" y="661"/>
                    <a:pt x="978" y="671"/>
                  </a:cubicBezTo>
                  <a:cubicBezTo>
                    <a:pt x="988" y="677"/>
                    <a:pt x="996" y="681"/>
                    <a:pt x="1002" y="683"/>
                  </a:cubicBezTo>
                  <a:cubicBezTo>
                    <a:pt x="1005" y="685"/>
                    <a:pt x="1007" y="686"/>
                    <a:pt x="1009" y="687"/>
                  </a:cubicBezTo>
                  <a:cubicBezTo>
                    <a:pt x="1010" y="687"/>
                    <a:pt x="1011" y="687"/>
                    <a:pt x="1012" y="688"/>
                  </a:cubicBezTo>
                  <a:cubicBezTo>
                    <a:pt x="1013" y="688"/>
                    <a:pt x="1014" y="688"/>
                    <a:pt x="1015" y="688"/>
                  </a:cubicBezTo>
                  <a:cubicBezTo>
                    <a:pt x="1015" y="688"/>
                    <a:pt x="1016" y="688"/>
                    <a:pt x="1017" y="688"/>
                  </a:cubicBezTo>
                  <a:cubicBezTo>
                    <a:pt x="1018" y="688"/>
                    <a:pt x="1019" y="687"/>
                    <a:pt x="1019" y="686"/>
                  </a:cubicBezTo>
                  <a:cubicBezTo>
                    <a:pt x="1019" y="686"/>
                    <a:pt x="1019" y="686"/>
                    <a:pt x="1019" y="686"/>
                  </a:cubicBezTo>
                  <a:cubicBezTo>
                    <a:pt x="1020" y="685"/>
                    <a:pt x="1020" y="684"/>
                    <a:pt x="1020" y="684"/>
                  </a:cubicBezTo>
                  <a:cubicBezTo>
                    <a:pt x="1020" y="683"/>
                    <a:pt x="1019" y="682"/>
                    <a:pt x="1019" y="681"/>
                  </a:cubicBezTo>
                  <a:cubicBezTo>
                    <a:pt x="1019" y="681"/>
                    <a:pt x="1018" y="680"/>
                    <a:pt x="1018" y="679"/>
                  </a:cubicBezTo>
                  <a:cubicBezTo>
                    <a:pt x="1017" y="678"/>
                    <a:pt x="1015" y="677"/>
                    <a:pt x="1013" y="675"/>
                  </a:cubicBezTo>
                  <a:cubicBezTo>
                    <a:pt x="1005" y="669"/>
                    <a:pt x="990" y="659"/>
                    <a:pt x="969" y="645"/>
                  </a:cubicBezTo>
                  <a:cubicBezTo>
                    <a:pt x="822" y="549"/>
                    <a:pt x="394" y="291"/>
                    <a:pt x="394" y="291"/>
                  </a:cubicBezTo>
                  <a:cubicBezTo>
                    <a:pt x="392" y="294"/>
                    <a:pt x="392" y="294"/>
                    <a:pt x="392" y="294"/>
                  </a:cubicBezTo>
                  <a:cubicBezTo>
                    <a:pt x="392" y="298"/>
                    <a:pt x="392" y="298"/>
                    <a:pt x="392" y="298"/>
                  </a:cubicBezTo>
                  <a:cubicBezTo>
                    <a:pt x="392" y="294"/>
                    <a:pt x="392" y="294"/>
                    <a:pt x="392" y="294"/>
                  </a:cubicBezTo>
                  <a:cubicBezTo>
                    <a:pt x="391" y="298"/>
                    <a:pt x="391" y="298"/>
                    <a:pt x="391" y="298"/>
                  </a:cubicBezTo>
                  <a:cubicBezTo>
                    <a:pt x="391" y="298"/>
                    <a:pt x="391" y="298"/>
                    <a:pt x="392" y="298"/>
                  </a:cubicBezTo>
                  <a:cubicBezTo>
                    <a:pt x="392" y="294"/>
                    <a:pt x="392" y="294"/>
                    <a:pt x="392" y="294"/>
                  </a:cubicBezTo>
                  <a:cubicBezTo>
                    <a:pt x="391" y="298"/>
                    <a:pt x="391" y="298"/>
                    <a:pt x="391" y="298"/>
                  </a:cubicBezTo>
                  <a:cubicBezTo>
                    <a:pt x="392" y="294"/>
                    <a:pt x="392" y="294"/>
                    <a:pt x="392" y="294"/>
                  </a:cubicBezTo>
                  <a:cubicBezTo>
                    <a:pt x="390" y="298"/>
                    <a:pt x="390" y="298"/>
                    <a:pt x="390" y="298"/>
                  </a:cubicBezTo>
                  <a:cubicBezTo>
                    <a:pt x="390" y="298"/>
                    <a:pt x="390" y="298"/>
                    <a:pt x="391" y="298"/>
                  </a:cubicBezTo>
                  <a:cubicBezTo>
                    <a:pt x="392" y="294"/>
                    <a:pt x="392" y="294"/>
                    <a:pt x="392" y="294"/>
                  </a:cubicBezTo>
                  <a:cubicBezTo>
                    <a:pt x="390" y="298"/>
                    <a:pt x="390" y="298"/>
                    <a:pt x="390" y="298"/>
                  </a:cubicBezTo>
                  <a:cubicBezTo>
                    <a:pt x="391" y="296"/>
                    <a:pt x="391" y="296"/>
                    <a:pt x="391" y="296"/>
                  </a:cubicBezTo>
                  <a:cubicBezTo>
                    <a:pt x="390" y="298"/>
                    <a:pt x="390" y="298"/>
                    <a:pt x="390" y="298"/>
                  </a:cubicBezTo>
                  <a:cubicBezTo>
                    <a:pt x="390" y="298"/>
                    <a:pt x="390" y="298"/>
                    <a:pt x="390" y="298"/>
                  </a:cubicBezTo>
                  <a:cubicBezTo>
                    <a:pt x="391" y="296"/>
                    <a:pt x="391" y="296"/>
                    <a:pt x="391" y="296"/>
                  </a:cubicBezTo>
                  <a:cubicBezTo>
                    <a:pt x="390" y="298"/>
                    <a:pt x="390" y="298"/>
                    <a:pt x="390" y="298"/>
                  </a:cubicBezTo>
                  <a:cubicBezTo>
                    <a:pt x="390" y="298"/>
                    <a:pt x="390" y="298"/>
                    <a:pt x="391" y="298"/>
                  </a:cubicBezTo>
                  <a:cubicBezTo>
                    <a:pt x="394" y="300"/>
                    <a:pt x="406" y="307"/>
                    <a:pt x="425" y="318"/>
                  </a:cubicBezTo>
                  <a:cubicBezTo>
                    <a:pt x="490" y="356"/>
                    <a:pt x="633" y="441"/>
                    <a:pt x="761" y="517"/>
                  </a:cubicBezTo>
                  <a:cubicBezTo>
                    <a:pt x="888" y="592"/>
                    <a:pt x="1000" y="658"/>
                    <a:pt x="1000" y="658"/>
                  </a:cubicBezTo>
                  <a:cubicBezTo>
                    <a:pt x="1000" y="659"/>
                    <a:pt x="1002" y="659"/>
                    <a:pt x="1003" y="659"/>
                  </a:cubicBezTo>
                  <a:cubicBezTo>
                    <a:pt x="1004" y="658"/>
                    <a:pt x="1004" y="658"/>
                    <a:pt x="1005" y="657"/>
                  </a:cubicBezTo>
                  <a:cubicBezTo>
                    <a:pt x="1006" y="656"/>
                    <a:pt x="1006" y="655"/>
                    <a:pt x="1005" y="654"/>
                  </a:cubicBezTo>
                  <a:cubicBezTo>
                    <a:pt x="1005" y="653"/>
                    <a:pt x="1005" y="652"/>
                    <a:pt x="1004" y="651"/>
                  </a:cubicBezTo>
                  <a:cubicBezTo>
                    <a:pt x="1004" y="651"/>
                    <a:pt x="1001" y="650"/>
                    <a:pt x="997" y="647"/>
                  </a:cubicBezTo>
                  <a:cubicBezTo>
                    <a:pt x="964" y="628"/>
                    <a:pt x="816" y="542"/>
                    <a:pt x="677" y="458"/>
                  </a:cubicBezTo>
                  <a:cubicBezTo>
                    <a:pt x="607" y="415"/>
                    <a:pt x="540" y="374"/>
                    <a:pt x="489" y="341"/>
                  </a:cubicBezTo>
                  <a:cubicBezTo>
                    <a:pt x="464" y="325"/>
                    <a:pt x="444" y="311"/>
                    <a:pt x="429" y="300"/>
                  </a:cubicBezTo>
                  <a:cubicBezTo>
                    <a:pt x="422" y="295"/>
                    <a:pt x="416" y="290"/>
                    <a:pt x="413" y="287"/>
                  </a:cubicBezTo>
                  <a:cubicBezTo>
                    <a:pt x="411" y="285"/>
                    <a:pt x="410" y="284"/>
                    <a:pt x="409" y="283"/>
                  </a:cubicBezTo>
                  <a:cubicBezTo>
                    <a:pt x="408" y="282"/>
                    <a:pt x="408" y="282"/>
                    <a:pt x="408" y="282"/>
                  </a:cubicBezTo>
                  <a:cubicBezTo>
                    <a:pt x="408" y="282"/>
                    <a:pt x="408" y="282"/>
                    <a:pt x="408" y="282"/>
                  </a:cubicBezTo>
                  <a:cubicBezTo>
                    <a:pt x="407" y="282"/>
                    <a:pt x="407" y="282"/>
                    <a:pt x="407" y="282"/>
                  </a:cubicBezTo>
                  <a:cubicBezTo>
                    <a:pt x="408" y="282"/>
                    <a:pt x="408" y="282"/>
                    <a:pt x="408" y="282"/>
                  </a:cubicBezTo>
                  <a:cubicBezTo>
                    <a:pt x="408" y="282"/>
                    <a:pt x="408" y="282"/>
                    <a:pt x="408" y="282"/>
                  </a:cubicBezTo>
                  <a:cubicBezTo>
                    <a:pt x="407" y="282"/>
                    <a:pt x="407" y="282"/>
                    <a:pt x="407" y="282"/>
                  </a:cubicBezTo>
                  <a:cubicBezTo>
                    <a:pt x="408" y="282"/>
                    <a:pt x="408" y="282"/>
                    <a:pt x="408" y="282"/>
                  </a:cubicBezTo>
                  <a:cubicBezTo>
                    <a:pt x="406" y="282"/>
                    <a:pt x="406" y="282"/>
                    <a:pt x="406" y="282"/>
                  </a:cubicBezTo>
                  <a:cubicBezTo>
                    <a:pt x="408" y="282"/>
                    <a:pt x="408" y="282"/>
                    <a:pt x="408" y="282"/>
                  </a:cubicBezTo>
                  <a:cubicBezTo>
                    <a:pt x="408" y="282"/>
                    <a:pt x="408" y="282"/>
                    <a:pt x="408" y="282"/>
                  </a:cubicBezTo>
                  <a:cubicBezTo>
                    <a:pt x="406" y="282"/>
                    <a:pt x="406" y="282"/>
                    <a:pt x="406" y="282"/>
                  </a:cubicBezTo>
                  <a:cubicBezTo>
                    <a:pt x="408" y="282"/>
                    <a:pt x="408" y="282"/>
                    <a:pt x="408" y="282"/>
                  </a:cubicBezTo>
                  <a:cubicBezTo>
                    <a:pt x="405" y="282"/>
                    <a:pt x="405" y="282"/>
                    <a:pt x="405" y="282"/>
                  </a:cubicBezTo>
                  <a:cubicBezTo>
                    <a:pt x="408" y="284"/>
                    <a:pt x="408" y="284"/>
                    <a:pt x="408" y="284"/>
                  </a:cubicBezTo>
                  <a:cubicBezTo>
                    <a:pt x="408" y="283"/>
                    <a:pt x="408" y="283"/>
                    <a:pt x="408" y="282"/>
                  </a:cubicBezTo>
                  <a:cubicBezTo>
                    <a:pt x="405" y="282"/>
                    <a:pt x="405" y="282"/>
                    <a:pt x="405" y="282"/>
                  </a:cubicBezTo>
                  <a:cubicBezTo>
                    <a:pt x="408" y="284"/>
                    <a:pt x="408" y="284"/>
                    <a:pt x="408" y="284"/>
                  </a:cubicBezTo>
                  <a:cubicBezTo>
                    <a:pt x="404" y="282"/>
                    <a:pt x="404" y="282"/>
                    <a:pt x="404" y="282"/>
                  </a:cubicBezTo>
                  <a:cubicBezTo>
                    <a:pt x="402" y="285"/>
                    <a:pt x="402" y="285"/>
                    <a:pt x="402" y="285"/>
                  </a:cubicBezTo>
                  <a:cubicBezTo>
                    <a:pt x="984" y="628"/>
                    <a:pt x="984" y="628"/>
                    <a:pt x="984" y="628"/>
                  </a:cubicBezTo>
                  <a:cubicBezTo>
                    <a:pt x="986" y="629"/>
                    <a:pt x="988" y="629"/>
                    <a:pt x="989" y="627"/>
                  </a:cubicBezTo>
                  <a:cubicBezTo>
                    <a:pt x="991" y="625"/>
                    <a:pt x="990" y="622"/>
                    <a:pt x="988" y="621"/>
                  </a:cubicBezTo>
                  <a:cubicBezTo>
                    <a:pt x="988" y="621"/>
                    <a:pt x="986" y="620"/>
                    <a:pt x="982" y="617"/>
                  </a:cubicBezTo>
                  <a:cubicBezTo>
                    <a:pt x="951" y="599"/>
                    <a:pt x="810" y="514"/>
                    <a:pt x="678" y="433"/>
                  </a:cubicBezTo>
                  <a:cubicBezTo>
                    <a:pt x="611" y="392"/>
                    <a:pt x="547" y="352"/>
                    <a:pt x="499" y="322"/>
                  </a:cubicBezTo>
                  <a:cubicBezTo>
                    <a:pt x="475" y="306"/>
                    <a:pt x="456" y="293"/>
                    <a:pt x="442" y="284"/>
                  </a:cubicBezTo>
                  <a:cubicBezTo>
                    <a:pt x="435" y="279"/>
                    <a:pt x="430" y="275"/>
                    <a:pt x="426" y="273"/>
                  </a:cubicBezTo>
                  <a:cubicBezTo>
                    <a:pt x="424" y="271"/>
                    <a:pt x="423" y="270"/>
                    <a:pt x="422" y="269"/>
                  </a:cubicBezTo>
                  <a:cubicBezTo>
                    <a:pt x="422" y="269"/>
                    <a:pt x="422" y="269"/>
                    <a:pt x="422" y="268"/>
                  </a:cubicBezTo>
                  <a:cubicBezTo>
                    <a:pt x="421" y="269"/>
                    <a:pt x="421" y="269"/>
                    <a:pt x="421" y="269"/>
                  </a:cubicBezTo>
                  <a:cubicBezTo>
                    <a:pt x="422" y="268"/>
                    <a:pt x="422" y="268"/>
                    <a:pt x="422" y="268"/>
                  </a:cubicBezTo>
                  <a:cubicBezTo>
                    <a:pt x="422" y="268"/>
                    <a:pt x="422" y="268"/>
                    <a:pt x="422" y="268"/>
                  </a:cubicBezTo>
                  <a:cubicBezTo>
                    <a:pt x="421" y="269"/>
                    <a:pt x="421" y="269"/>
                    <a:pt x="421" y="269"/>
                  </a:cubicBezTo>
                  <a:cubicBezTo>
                    <a:pt x="422" y="268"/>
                    <a:pt x="422" y="268"/>
                    <a:pt x="422" y="268"/>
                  </a:cubicBezTo>
                  <a:cubicBezTo>
                    <a:pt x="419" y="270"/>
                    <a:pt x="419" y="270"/>
                    <a:pt x="419" y="270"/>
                  </a:cubicBezTo>
                  <a:cubicBezTo>
                    <a:pt x="422" y="270"/>
                    <a:pt x="422" y="270"/>
                    <a:pt x="422" y="270"/>
                  </a:cubicBezTo>
                  <a:cubicBezTo>
                    <a:pt x="422" y="269"/>
                    <a:pt x="422" y="269"/>
                    <a:pt x="422" y="268"/>
                  </a:cubicBezTo>
                  <a:cubicBezTo>
                    <a:pt x="419" y="270"/>
                    <a:pt x="419" y="270"/>
                    <a:pt x="419" y="270"/>
                  </a:cubicBezTo>
                  <a:cubicBezTo>
                    <a:pt x="422" y="270"/>
                    <a:pt x="422" y="270"/>
                    <a:pt x="422" y="270"/>
                  </a:cubicBezTo>
                  <a:cubicBezTo>
                    <a:pt x="418" y="270"/>
                    <a:pt x="418" y="270"/>
                    <a:pt x="418" y="270"/>
                  </a:cubicBezTo>
                  <a:cubicBezTo>
                    <a:pt x="422" y="272"/>
                    <a:pt x="422" y="272"/>
                    <a:pt x="422" y="272"/>
                  </a:cubicBezTo>
                  <a:cubicBezTo>
                    <a:pt x="422" y="271"/>
                    <a:pt x="422" y="270"/>
                    <a:pt x="422" y="270"/>
                  </a:cubicBezTo>
                  <a:cubicBezTo>
                    <a:pt x="418" y="270"/>
                    <a:pt x="418" y="270"/>
                    <a:pt x="418" y="270"/>
                  </a:cubicBezTo>
                  <a:cubicBezTo>
                    <a:pt x="422" y="272"/>
                    <a:pt x="422" y="272"/>
                    <a:pt x="422" y="272"/>
                  </a:cubicBezTo>
                  <a:cubicBezTo>
                    <a:pt x="418" y="270"/>
                    <a:pt x="418" y="270"/>
                    <a:pt x="418" y="270"/>
                  </a:cubicBezTo>
                  <a:cubicBezTo>
                    <a:pt x="416" y="273"/>
                    <a:pt x="416" y="273"/>
                    <a:pt x="416" y="273"/>
                  </a:cubicBezTo>
                  <a:cubicBezTo>
                    <a:pt x="416" y="273"/>
                    <a:pt x="551" y="354"/>
                    <a:pt x="687" y="434"/>
                  </a:cubicBezTo>
                  <a:cubicBezTo>
                    <a:pt x="754" y="474"/>
                    <a:pt x="822" y="514"/>
                    <a:pt x="874" y="545"/>
                  </a:cubicBezTo>
                  <a:cubicBezTo>
                    <a:pt x="900" y="560"/>
                    <a:pt x="922" y="572"/>
                    <a:pt x="937" y="581"/>
                  </a:cubicBezTo>
                  <a:cubicBezTo>
                    <a:pt x="945" y="585"/>
                    <a:pt x="951" y="589"/>
                    <a:pt x="955" y="591"/>
                  </a:cubicBezTo>
                  <a:cubicBezTo>
                    <a:pt x="958" y="592"/>
                    <a:pt x="959" y="593"/>
                    <a:pt x="961" y="594"/>
                  </a:cubicBezTo>
                  <a:cubicBezTo>
                    <a:pt x="961" y="594"/>
                    <a:pt x="962" y="595"/>
                    <a:pt x="962" y="595"/>
                  </a:cubicBezTo>
                  <a:cubicBezTo>
                    <a:pt x="963" y="595"/>
                    <a:pt x="963" y="595"/>
                    <a:pt x="963" y="595"/>
                  </a:cubicBezTo>
                  <a:cubicBezTo>
                    <a:pt x="964" y="595"/>
                    <a:pt x="964" y="595"/>
                    <a:pt x="965" y="595"/>
                  </a:cubicBezTo>
                  <a:cubicBezTo>
                    <a:pt x="965" y="595"/>
                    <a:pt x="965" y="595"/>
                    <a:pt x="966" y="595"/>
                  </a:cubicBezTo>
                  <a:cubicBezTo>
                    <a:pt x="967" y="595"/>
                    <a:pt x="967" y="594"/>
                    <a:pt x="968" y="594"/>
                  </a:cubicBezTo>
                  <a:cubicBezTo>
                    <a:pt x="969" y="593"/>
                    <a:pt x="969" y="592"/>
                    <a:pt x="969" y="590"/>
                  </a:cubicBezTo>
                  <a:cubicBezTo>
                    <a:pt x="968" y="589"/>
                    <a:pt x="968" y="588"/>
                    <a:pt x="967" y="588"/>
                  </a:cubicBezTo>
                  <a:cubicBezTo>
                    <a:pt x="967" y="588"/>
                    <a:pt x="965" y="587"/>
                    <a:pt x="961" y="584"/>
                  </a:cubicBezTo>
                  <a:cubicBezTo>
                    <a:pt x="931" y="567"/>
                    <a:pt x="799" y="491"/>
                    <a:pt x="674" y="415"/>
                  </a:cubicBezTo>
                  <a:cubicBezTo>
                    <a:pt x="612" y="378"/>
                    <a:pt x="551" y="340"/>
                    <a:pt x="507" y="311"/>
                  </a:cubicBezTo>
                  <a:cubicBezTo>
                    <a:pt x="484" y="296"/>
                    <a:pt x="466" y="284"/>
                    <a:pt x="453" y="274"/>
                  </a:cubicBezTo>
                  <a:cubicBezTo>
                    <a:pt x="446" y="269"/>
                    <a:pt x="441" y="265"/>
                    <a:pt x="438" y="262"/>
                  </a:cubicBezTo>
                  <a:cubicBezTo>
                    <a:pt x="436" y="261"/>
                    <a:pt x="435" y="259"/>
                    <a:pt x="435" y="258"/>
                  </a:cubicBezTo>
                  <a:cubicBezTo>
                    <a:pt x="434" y="258"/>
                    <a:pt x="434" y="258"/>
                    <a:pt x="434" y="258"/>
                  </a:cubicBezTo>
                  <a:cubicBezTo>
                    <a:pt x="434" y="258"/>
                    <a:pt x="434" y="258"/>
                    <a:pt x="434" y="258"/>
                  </a:cubicBezTo>
                  <a:cubicBezTo>
                    <a:pt x="433" y="258"/>
                    <a:pt x="433" y="258"/>
                    <a:pt x="433" y="258"/>
                  </a:cubicBezTo>
                  <a:cubicBezTo>
                    <a:pt x="434" y="258"/>
                    <a:pt x="434" y="258"/>
                    <a:pt x="434" y="258"/>
                  </a:cubicBezTo>
                  <a:cubicBezTo>
                    <a:pt x="434" y="258"/>
                    <a:pt x="434" y="258"/>
                    <a:pt x="434" y="258"/>
                  </a:cubicBezTo>
                  <a:cubicBezTo>
                    <a:pt x="433" y="258"/>
                    <a:pt x="433" y="258"/>
                    <a:pt x="433" y="258"/>
                  </a:cubicBezTo>
                  <a:cubicBezTo>
                    <a:pt x="434" y="258"/>
                    <a:pt x="434" y="258"/>
                    <a:pt x="434" y="258"/>
                  </a:cubicBezTo>
                  <a:cubicBezTo>
                    <a:pt x="431" y="258"/>
                    <a:pt x="431" y="258"/>
                    <a:pt x="431" y="258"/>
                  </a:cubicBezTo>
                  <a:cubicBezTo>
                    <a:pt x="434" y="259"/>
                    <a:pt x="434" y="259"/>
                    <a:pt x="434" y="259"/>
                  </a:cubicBezTo>
                  <a:cubicBezTo>
                    <a:pt x="434" y="259"/>
                    <a:pt x="434" y="258"/>
                    <a:pt x="434" y="258"/>
                  </a:cubicBezTo>
                  <a:cubicBezTo>
                    <a:pt x="431" y="258"/>
                    <a:pt x="431" y="258"/>
                    <a:pt x="431" y="258"/>
                  </a:cubicBezTo>
                  <a:cubicBezTo>
                    <a:pt x="434" y="259"/>
                    <a:pt x="434" y="259"/>
                    <a:pt x="434" y="259"/>
                  </a:cubicBezTo>
                  <a:cubicBezTo>
                    <a:pt x="430" y="257"/>
                    <a:pt x="430" y="257"/>
                    <a:pt x="430" y="257"/>
                  </a:cubicBezTo>
                  <a:cubicBezTo>
                    <a:pt x="428" y="261"/>
                    <a:pt x="428" y="261"/>
                    <a:pt x="428" y="261"/>
                  </a:cubicBezTo>
                  <a:cubicBezTo>
                    <a:pt x="955" y="574"/>
                    <a:pt x="955" y="574"/>
                    <a:pt x="955" y="574"/>
                  </a:cubicBezTo>
                  <a:cubicBezTo>
                    <a:pt x="956" y="575"/>
                    <a:pt x="959" y="574"/>
                    <a:pt x="960" y="573"/>
                  </a:cubicBezTo>
                  <a:cubicBezTo>
                    <a:pt x="961" y="572"/>
                    <a:pt x="961" y="571"/>
                    <a:pt x="961" y="570"/>
                  </a:cubicBezTo>
                  <a:cubicBezTo>
                    <a:pt x="961" y="569"/>
                    <a:pt x="960" y="568"/>
                    <a:pt x="960" y="567"/>
                  </a:cubicBezTo>
                  <a:cubicBezTo>
                    <a:pt x="959" y="565"/>
                    <a:pt x="958" y="564"/>
                    <a:pt x="956" y="562"/>
                  </a:cubicBezTo>
                  <a:cubicBezTo>
                    <a:pt x="953" y="559"/>
                    <a:pt x="949" y="556"/>
                    <a:pt x="943" y="551"/>
                  </a:cubicBezTo>
                  <a:cubicBezTo>
                    <a:pt x="921" y="534"/>
                    <a:pt x="878" y="507"/>
                    <a:pt x="827" y="475"/>
                  </a:cubicBezTo>
                  <a:cubicBezTo>
                    <a:pt x="750" y="427"/>
                    <a:pt x="652" y="370"/>
                    <a:pt x="575" y="324"/>
                  </a:cubicBezTo>
                  <a:cubicBezTo>
                    <a:pt x="536" y="301"/>
                    <a:pt x="502" y="281"/>
                    <a:pt x="477" y="266"/>
                  </a:cubicBezTo>
                  <a:cubicBezTo>
                    <a:pt x="465" y="259"/>
                    <a:pt x="456" y="253"/>
                    <a:pt x="449" y="249"/>
                  </a:cubicBezTo>
                  <a:cubicBezTo>
                    <a:pt x="446" y="247"/>
                    <a:pt x="443" y="245"/>
                    <a:pt x="441" y="244"/>
                  </a:cubicBezTo>
                  <a:cubicBezTo>
                    <a:pt x="441" y="244"/>
                    <a:pt x="440" y="243"/>
                    <a:pt x="440" y="243"/>
                  </a:cubicBezTo>
                  <a:cubicBezTo>
                    <a:pt x="439" y="243"/>
                    <a:pt x="439" y="243"/>
                    <a:pt x="439" y="243"/>
                  </a:cubicBezTo>
                  <a:cubicBezTo>
                    <a:pt x="439" y="243"/>
                    <a:pt x="439" y="243"/>
                    <a:pt x="439" y="243"/>
                  </a:cubicBezTo>
                  <a:cubicBezTo>
                    <a:pt x="438" y="244"/>
                    <a:pt x="438" y="244"/>
                    <a:pt x="438" y="244"/>
                  </a:cubicBezTo>
                  <a:cubicBezTo>
                    <a:pt x="440" y="243"/>
                    <a:pt x="440" y="243"/>
                    <a:pt x="440" y="243"/>
                  </a:cubicBezTo>
                  <a:cubicBezTo>
                    <a:pt x="439" y="243"/>
                    <a:pt x="439" y="243"/>
                    <a:pt x="439" y="243"/>
                  </a:cubicBezTo>
                  <a:cubicBezTo>
                    <a:pt x="438" y="244"/>
                    <a:pt x="438" y="244"/>
                    <a:pt x="438" y="244"/>
                  </a:cubicBezTo>
                  <a:cubicBezTo>
                    <a:pt x="440" y="243"/>
                    <a:pt x="440" y="243"/>
                    <a:pt x="440" y="243"/>
                  </a:cubicBezTo>
                  <a:cubicBezTo>
                    <a:pt x="437" y="245"/>
                    <a:pt x="437" y="245"/>
                    <a:pt x="437" y="245"/>
                  </a:cubicBezTo>
                  <a:cubicBezTo>
                    <a:pt x="440" y="244"/>
                    <a:pt x="440" y="244"/>
                    <a:pt x="440" y="244"/>
                  </a:cubicBezTo>
                  <a:cubicBezTo>
                    <a:pt x="440" y="243"/>
                    <a:pt x="440" y="243"/>
                    <a:pt x="440" y="243"/>
                  </a:cubicBezTo>
                  <a:cubicBezTo>
                    <a:pt x="437" y="245"/>
                    <a:pt x="437" y="245"/>
                    <a:pt x="437" y="245"/>
                  </a:cubicBezTo>
                  <a:cubicBezTo>
                    <a:pt x="440" y="244"/>
                    <a:pt x="440" y="244"/>
                    <a:pt x="440" y="244"/>
                  </a:cubicBezTo>
                  <a:cubicBezTo>
                    <a:pt x="437" y="246"/>
                    <a:pt x="437" y="246"/>
                    <a:pt x="437" y="246"/>
                  </a:cubicBezTo>
                  <a:cubicBezTo>
                    <a:pt x="440" y="246"/>
                    <a:pt x="440" y="246"/>
                    <a:pt x="440" y="246"/>
                  </a:cubicBezTo>
                  <a:cubicBezTo>
                    <a:pt x="440" y="244"/>
                    <a:pt x="440" y="244"/>
                    <a:pt x="440" y="244"/>
                  </a:cubicBezTo>
                  <a:cubicBezTo>
                    <a:pt x="437" y="246"/>
                    <a:pt x="437" y="246"/>
                    <a:pt x="437" y="246"/>
                  </a:cubicBezTo>
                  <a:cubicBezTo>
                    <a:pt x="440" y="246"/>
                    <a:pt x="440" y="246"/>
                    <a:pt x="440" y="246"/>
                  </a:cubicBezTo>
                  <a:cubicBezTo>
                    <a:pt x="437" y="246"/>
                    <a:pt x="437" y="246"/>
                    <a:pt x="437" y="246"/>
                  </a:cubicBezTo>
                  <a:cubicBezTo>
                    <a:pt x="440" y="248"/>
                    <a:pt x="440" y="248"/>
                    <a:pt x="440" y="248"/>
                  </a:cubicBezTo>
                  <a:cubicBezTo>
                    <a:pt x="440" y="247"/>
                    <a:pt x="440" y="246"/>
                    <a:pt x="440" y="246"/>
                  </a:cubicBezTo>
                  <a:cubicBezTo>
                    <a:pt x="437" y="246"/>
                    <a:pt x="437" y="246"/>
                    <a:pt x="437" y="246"/>
                  </a:cubicBezTo>
                  <a:cubicBezTo>
                    <a:pt x="440" y="248"/>
                    <a:pt x="440" y="248"/>
                    <a:pt x="440" y="248"/>
                  </a:cubicBezTo>
                  <a:cubicBezTo>
                    <a:pt x="440" y="248"/>
                    <a:pt x="440" y="248"/>
                    <a:pt x="440" y="248"/>
                  </a:cubicBezTo>
                  <a:cubicBezTo>
                    <a:pt x="436" y="246"/>
                    <a:pt x="436" y="246"/>
                    <a:pt x="436" y="246"/>
                  </a:cubicBezTo>
                  <a:cubicBezTo>
                    <a:pt x="438" y="249"/>
                    <a:pt x="438" y="249"/>
                    <a:pt x="438" y="249"/>
                  </a:cubicBezTo>
                  <a:cubicBezTo>
                    <a:pt x="438" y="249"/>
                    <a:pt x="439" y="248"/>
                    <a:pt x="440" y="248"/>
                  </a:cubicBezTo>
                  <a:cubicBezTo>
                    <a:pt x="436" y="246"/>
                    <a:pt x="436" y="246"/>
                    <a:pt x="436" y="246"/>
                  </a:cubicBezTo>
                  <a:cubicBezTo>
                    <a:pt x="438" y="249"/>
                    <a:pt x="438" y="249"/>
                    <a:pt x="438" y="249"/>
                  </a:cubicBezTo>
                  <a:cubicBezTo>
                    <a:pt x="437" y="246"/>
                    <a:pt x="437" y="246"/>
                    <a:pt x="437" y="246"/>
                  </a:cubicBezTo>
                  <a:cubicBezTo>
                    <a:pt x="437" y="249"/>
                    <a:pt x="437" y="249"/>
                    <a:pt x="437" y="249"/>
                  </a:cubicBezTo>
                  <a:cubicBezTo>
                    <a:pt x="437" y="249"/>
                    <a:pt x="437" y="249"/>
                    <a:pt x="438" y="249"/>
                  </a:cubicBezTo>
                  <a:cubicBezTo>
                    <a:pt x="437" y="246"/>
                    <a:pt x="437" y="246"/>
                    <a:pt x="437" y="246"/>
                  </a:cubicBezTo>
                  <a:cubicBezTo>
                    <a:pt x="437" y="249"/>
                    <a:pt x="437" y="249"/>
                    <a:pt x="437" y="249"/>
                  </a:cubicBezTo>
                  <a:cubicBezTo>
                    <a:pt x="437" y="246"/>
                    <a:pt x="437" y="246"/>
                    <a:pt x="437" y="246"/>
                  </a:cubicBezTo>
                  <a:cubicBezTo>
                    <a:pt x="436" y="249"/>
                    <a:pt x="436" y="249"/>
                    <a:pt x="436" y="249"/>
                  </a:cubicBezTo>
                  <a:cubicBezTo>
                    <a:pt x="436" y="249"/>
                    <a:pt x="436" y="249"/>
                    <a:pt x="437" y="249"/>
                  </a:cubicBezTo>
                  <a:cubicBezTo>
                    <a:pt x="437" y="246"/>
                    <a:pt x="437" y="246"/>
                    <a:pt x="437" y="246"/>
                  </a:cubicBezTo>
                  <a:cubicBezTo>
                    <a:pt x="436" y="249"/>
                    <a:pt x="436" y="249"/>
                    <a:pt x="436" y="249"/>
                  </a:cubicBezTo>
                  <a:cubicBezTo>
                    <a:pt x="436" y="247"/>
                    <a:pt x="436" y="247"/>
                    <a:pt x="436" y="247"/>
                  </a:cubicBezTo>
                  <a:cubicBezTo>
                    <a:pt x="435" y="249"/>
                    <a:pt x="435" y="249"/>
                    <a:pt x="435" y="249"/>
                  </a:cubicBezTo>
                  <a:cubicBezTo>
                    <a:pt x="436" y="249"/>
                    <a:pt x="436" y="249"/>
                    <a:pt x="436" y="249"/>
                  </a:cubicBezTo>
                  <a:cubicBezTo>
                    <a:pt x="436" y="247"/>
                    <a:pt x="436" y="247"/>
                    <a:pt x="436" y="247"/>
                  </a:cubicBezTo>
                  <a:cubicBezTo>
                    <a:pt x="435" y="249"/>
                    <a:pt x="435" y="249"/>
                    <a:pt x="435" y="249"/>
                  </a:cubicBezTo>
                  <a:cubicBezTo>
                    <a:pt x="435" y="249"/>
                    <a:pt x="435" y="249"/>
                    <a:pt x="435" y="249"/>
                  </a:cubicBezTo>
                  <a:cubicBezTo>
                    <a:pt x="435" y="249"/>
                    <a:pt x="435" y="249"/>
                    <a:pt x="435" y="249"/>
                  </a:cubicBezTo>
                  <a:cubicBezTo>
                    <a:pt x="435" y="249"/>
                    <a:pt x="435" y="249"/>
                    <a:pt x="435" y="249"/>
                  </a:cubicBezTo>
                  <a:cubicBezTo>
                    <a:pt x="435" y="249"/>
                    <a:pt x="435" y="249"/>
                    <a:pt x="435" y="249"/>
                  </a:cubicBezTo>
                  <a:cubicBezTo>
                    <a:pt x="435" y="249"/>
                    <a:pt x="435" y="249"/>
                    <a:pt x="435" y="249"/>
                  </a:cubicBezTo>
                  <a:cubicBezTo>
                    <a:pt x="435" y="249"/>
                    <a:pt x="436" y="250"/>
                    <a:pt x="438" y="251"/>
                  </a:cubicBezTo>
                  <a:cubicBezTo>
                    <a:pt x="443" y="253"/>
                    <a:pt x="454" y="260"/>
                    <a:pt x="470" y="270"/>
                  </a:cubicBezTo>
                  <a:cubicBezTo>
                    <a:pt x="526" y="305"/>
                    <a:pt x="638" y="376"/>
                    <a:pt x="738" y="438"/>
                  </a:cubicBezTo>
                  <a:cubicBezTo>
                    <a:pt x="789" y="469"/>
                    <a:pt x="837" y="498"/>
                    <a:pt x="873" y="519"/>
                  </a:cubicBezTo>
                  <a:cubicBezTo>
                    <a:pt x="892" y="530"/>
                    <a:pt x="907" y="538"/>
                    <a:pt x="919" y="545"/>
                  </a:cubicBezTo>
                  <a:cubicBezTo>
                    <a:pt x="925" y="548"/>
                    <a:pt x="930" y="550"/>
                    <a:pt x="934" y="552"/>
                  </a:cubicBezTo>
                  <a:cubicBezTo>
                    <a:pt x="936" y="552"/>
                    <a:pt x="937" y="553"/>
                    <a:pt x="939" y="553"/>
                  </a:cubicBezTo>
                  <a:cubicBezTo>
                    <a:pt x="940" y="554"/>
                    <a:pt x="942" y="554"/>
                    <a:pt x="943" y="554"/>
                  </a:cubicBezTo>
                  <a:cubicBezTo>
                    <a:pt x="944" y="554"/>
                    <a:pt x="944" y="554"/>
                    <a:pt x="945" y="554"/>
                  </a:cubicBezTo>
                  <a:cubicBezTo>
                    <a:pt x="946" y="554"/>
                    <a:pt x="947" y="553"/>
                    <a:pt x="948" y="552"/>
                  </a:cubicBezTo>
                  <a:cubicBezTo>
                    <a:pt x="948" y="551"/>
                    <a:pt x="948" y="550"/>
                    <a:pt x="948" y="549"/>
                  </a:cubicBezTo>
                  <a:cubicBezTo>
                    <a:pt x="948" y="548"/>
                    <a:pt x="947" y="547"/>
                    <a:pt x="946" y="546"/>
                  </a:cubicBezTo>
                  <a:cubicBezTo>
                    <a:pt x="448" y="235"/>
                    <a:pt x="448" y="235"/>
                    <a:pt x="448" y="235"/>
                  </a:cubicBezTo>
                  <a:cubicBezTo>
                    <a:pt x="447" y="234"/>
                    <a:pt x="446" y="234"/>
                    <a:pt x="445" y="234"/>
                  </a:cubicBezTo>
                  <a:cubicBezTo>
                    <a:pt x="444" y="235"/>
                    <a:pt x="443" y="235"/>
                    <a:pt x="442" y="236"/>
                  </a:cubicBezTo>
                  <a:cubicBezTo>
                    <a:pt x="442" y="237"/>
                    <a:pt x="442" y="238"/>
                    <a:pt x="442" y="239"/>
                  </a:cubicBezTo>
                  <a:cubicBezTo>
                    <a:pt x="442" y="240"/>
                    <a:pt x="443" y="241"/>
                    <a:pt x="444" y="242"/>
                  </a:cubicBezTo>
                  <a:cubicBezTo>
                    <a:pt x="444" y="242"/>
                    <a:pt x="560" y="313"/>
                    <a:pt x="679" y="385"/>
                  </a:cubicBezTo>
                  <a:cubicBezTo>
                    <a:pt x="738" y="421"/>
                    <a:pt x="799" y="457"/>
                    <a:pt x="845" y="484"/>
                  </a:cubicBezTo>
                  <a:cubicBezTo>
                    <a:pt x="869" y="497"/>
                    <a:pt x="889" y="509"/>
                    <a:pt x="904" y="516"/>
                  </a:cubicBezTo>
                  <a:cubicBezTo>
                    <a:pt x="911" y="520"/>
                    <a:pt x="917" y="524"/>
                    <a:pt x="922" y="526"/>
                  </a:cubicBezTo>
                  <a:cubicBezTo>
                    <a:pt x="924" y="527"/>
                    <a:pt x="926" y="528"/>
                    <a:pt x="928" y="528"/>
                  </a:cubicBezTo>
                  <a:cubicBezTo>
                    <a:pt x="929" y="529"/>
                    <a:pt x="929" y="529"/>
                    <a:pt x="930" y="529"/>
                  </a:cubicBezTo>
                  <a:cubicBezTo>
                    <a:pt x="931" y="529"/>
                    <a:pt x="932" y="529"/>
                    <a:pt x="933" y="529"/>
                  </a:cubicBezTo>
                  <a:cubicBezTo>
                    <a:pt x="933" y="529"/>
                    <a:pt x="934" y="529"/>
                    <a:pt x="934" y="529"/>
                  </a:cubicBezTo>
                  <a:cubicBezTo>
                    <a:pt x="935" y="529"/>
                    <a:pt x="936" y="528"/>
                    <a:pt x="937" y="527"/>
                  </a:cubicBezTo>
                  <a:cubicBezTo>
                    <a:pt x="937" y="526"/>
                    <a:pt x="937" y="525"/>
                    <a:pt x="937" y="524"/>
                  </a:cubicBezTo>
                  <a:cubicBezTo>
                    <a:pt x="937" y="523"/>
                    <a:pt x="936" y="522"/>
                    <a:pt x="935" y="522"/>
                  </a:cubicBezTo>
                  <a:cubicBezTo>
                    <a:pt x="457" y="223"/>
                    <a:pt x="457" y="223"/>
                    <a:pt x="457" y="223"/>
                  </a:cubicBezTo>
                  <a:cubicBezTo>
                    <a:pt x="456" y="222"/>
                    <a:pt x="453" y="222"/>
                    <a:pt x="452" y="224"/>
                  </a:cubicBezTo>
                  <a:cubicBezTo>
                    <a:pt x="451" y="226"/>
                    <a:pt x="451" y="229"/>
                    <a:pt x="453" y="230"/>
                  </a:cubicBezTo>
                  <a:cubicBezTo>
                    <a:pt x="453" y="230"/>
                    <a:pt x="562" y="298"/>
                    <a:pt x="674" y="366"/>
                  </a:cubicBezTo>
                  <a:cubicBezTo>
                    <a:pt x="730" y="401"/>
                    <a:pt x="787" y="435"/>
                    <a:pt x="831" y="460"/>
                  </a:cubicBezTo>
                  <a:cubicBezTo>
                    <a:pt x="853" y="473"/>
                    <a:pt x="872" y="484"/>
                    <a:pt x="886" y="491"/>
                  </a:cubicBezTo>
                  <a:cubicBezTo>
                    <a:pt x="894" y="495"/>
                    <a:pt x="900" y="498"/>
                    <a:pt x="904" y="500"/>
                  </a:cubicBezTo>
                  <a:cubicBezTo>
                    <a:pt x="907" y="501"/>
                    <a:pt x="909" y="502"/>
                    <a:pt x="910" y="503"/>
                  </a:cubicBezTo>
                  <a:cubicBezTo>
                    <a:pt x="912" y="503"/>
                    <a:pt x="913" y="504"/>
                    <a:pt x="915" y="504"/>
                  </a:cubicBezTo>
                  <a:cubicBezTo>
                    <a:pt x="915" y="504"/>
                    <a:pt x="916" y="503"/>
                    <a:pt x="917" y="503"/>
                  </a:cubicBezTo>
                  <a:cubicBezTo>
                    <a:pt x="918" y="503"/>
                    <a:pt x="919" y="502"/>
                    <a:pt x="919" y="501"/>
                  </a:cubicBezTo>
                  <a:cubicBezTo>
                    <a:pt x="919" y="501"/>
                    <a:pt x="919" y="501"/>
                    <a:pt x="919" y="501"/>
                  </a:cubicBezTo>
                  <a:cubicBezTo>
                    <a:pt x="920" y="501"/>
                    <a:pt x="920" y="500"/>
                    <a:pt x="920" y="499"/>
                  </a:cubicBezTo>
                  <a:cubicBezTo>
                    <a:pt x="920" y="498"/>
                    <a:pt x="920" y="498"/>
                    <a:pt x="919" y="497"/>
                  </a:cubicBezTo>
                  <a:cubicBezTo>
                    <a:pt x="919" y="496"/>
                    <a:pt x="919" y="496"/>
                    <a:pt x="918" y="495"/>
                  </a:cubicBezTo>
                  <a:cubicBezTo>
                    <a:pt x="917" y="494"/>
                    <a:pt x="916" y="493"/>
                    <a:pt x="915" y="492"/>
                  </a:cubicBezTo>
                  <a:cubicBezTo>
                    <a:pt x="909" y="487"/>
                    <a:pt x="898" y="480"/>
                    <a:pt x="883" y="470"/>
                  </a:cubicBezTo>
                  <a:cubicBezTo>
                    <a:pt x="830" y="434"/>
                    <a:pt x="726" y="371"/>
                    <a:pt x="636" y="316"/>
                  </a:cubicBezTo>
                  <a:cubicBezTo>
                    <a:pt x="545" y="261"/>
                    <a:pt x="468" y="215"/>
                    <a:pt x="468" y="215"/>
                  </a:cubicBezTo>
                  <a:cubicBezTo>
                    <a:pt x="466" y="214"/>
                    <a:pt x="464" y="214"/>
                    <a:pt x="463" y="216"/>
                  </a:cubicBezTo>
                  <a:cubicBezTo>
                    <a:pt x="462" y="218"/>
                    <a:pt x="462" y="220"/>
                    <a:pt x="464" y="222"/>
                  </a:cubicBezTo>
                  <a:cubicBezTo>
                    <a:pt x="464" y="222"/>
                    <a:pt x="566" y="286"/>
                    <a:pt x="671" y="349"/>
                  </a:cubicBezTo>
                  <a:cubicBezTo>
                    <a:pt x="724" y="381"/>
                    <a:pt x="778" y="413"/>
                    <a:pt x="820" y="437"/>
                  </a:cubicBezTo>
                  <a:cubicBezTo>
                    <a:pt x="841" y="449"/>
                    <a:pt x="860" y="459"/>
                    <a:pt x="874" y="466"/>
                  </a:cubicBezTo>
                  <a:cubicBezTo>
                    <a:pt x="881" y="470"/>
                    <a:pt x="887" y="473"/>
                    <a:pt x="892" y="475"/>
                  </a:cubicBezTo>
                  <a:cubicBezTo>
                    <a:pt x="894" y="476"/>
                    <a:pt x="896" y="476"/>
                    <a:pt x="898" y="477"/>
                  </a:cubicBezTo>
                  <a:cubicBezTo>
                    <a:pt x="900" y="478"/>
                    <a:pt x="901" y="478"/>
                    <a:pt x="903" y="478"/>
                  </a:cubicBezTo>
                  <a:cubicBezTo>
                    <a:pt x="904" y="478"/>
                    <a:pt x="904" y="478"/>
                    <a:pt x="905" y="477"/>
                  </a:cubicBezTo>
                  <a:cubicBezTo>
                    <a:pt x="906" y="477"/>
                    <a:pt x="907" y="477"/>
                    <a:pt x="908" y="475"/>
                  </a:cubicBezTo>
                  <a:cubicBezTo>
                    <a:pt x="908" y="475"/>
                    <a:pt x="908" y="475"/>
                    <a:pt x="908" y="475"/>
                  </a:cubicBezTo>
                  <a:cubicBezTo>
                    <a:pt x="908" y="475"/>
                    <a:pt x="909" y="474"/>
                    <a:pt x="908" y="473"/>
                  </a:cubicBezTo>
                  <a:cubicBezTo>
                    <a:pt x="908" y="472"/>
                    <a:pt x="908" y="472"/>
                    <a:pt x="908" y="472"/>
                  </a:cubicBezTo>
                  <a:cubicBezTo>
                    <a:pt x="908" y="471"/>
                    <a:pt x="908" y="471"/>
                    <a:pt x="907" y="470"/>
                  </a:cubicBezTo>
                  <a:cubicBezTo>
                    <a:pt x="907" y="470"/>
                    <a:pt x="907" y="470"/>
                    <a:pt x="906" y="469"/>
                  </a:cubicBezTo>
                  <a:cubicBezTo>
                    <a:pt x="904" y="468"/>
                    <a:pt x="902" y="466"/>
                    <a:pt x="897" y="463"/>
                  </a:cubicBezTo>
                  <a:cubicBezTo>
                    <a:pt x="882" y="452"/>
                    <a:pt x="847" y="431"/>
                    <a:pt x="805" y="405"/>
                  </a:cubicBezTo>
                  <a:cubicBezTo>
                    <a:pt x="742" y="366"/>
                    <a:pt x="660" y="316"/>
                    <a:pt x="594" y="275"/>
                  </a:cubicBezTo>
                  <a:cubicBezTo>
                    <a:pt x="561" y="255"/>
                    <a:pt x="532" y="237"/>
                    <a:pt x="511" y="224"/>
                  </a:cubicBezTo>
                  <a:cubicBezTo>
                    <a:pt x="500" y="217"/>
                    <a:pt x="492" y="212"/>
                    <a:pt x="486" y="208"/>
                  </a:cubicBezTo>
                  <a:cubicBezTo>
                    <a:pt x="484" y="206"/>
                    <a:pt x="481" y="205"/>
                    <a:pt x="480" y="204"/>
                  </a:cubicBezTo>
                  <a:cubicBezTo>
                    <a:pt x="479" y="203"/>
                    <a:pt x="479" y="203"/>
                    <a:pt x="478" y="203"/>
                  </a:cubicBezTo>
                  <a:cubicBezTo>
                    <a:pt x="478" y="203"/>
                    <a:pt x="478" y="203"/>
                    <a:pt x="478" y="203"/>
                  </a:cubicBezTo>
                  <a:cubicBezTo>
                    <a:pt x="477" y="204"/>
                    <a:pt x="477" y="204"/>
                    <a:pt x="477" y="204"/>
                  </a:cubicBezTo>
                  <a:cubicBezTo>
                    <a:pt x="479" y="203"/>
                    <a:pt x="479" y="203"/>
                    <a:pt x="479" y="203"/>
                  </a:cubicBezTo>
                  <a:cubicBezTo>
                    <a:pt x="478" y="203"/>
                    <a:pt x="478" y="203"/>
                    <a:pt x="478" y="203"/>
                  </a:cubicBezTo>
                  <a:cubicBezTo>
                    <a:pt x="477" y="204"/>
                    <a:pt x="477" y="204"/>
                    <a:pt x="477" y="204"/>
                  </a:cubicBezTo>
                  <a:cubicBezTo>
                    <a:pt x="479" y="203"/>
                    <a:pt x="479" y="203"/>
                    <a:pt x="479" y="203"/>
                  </a:cubicBezTo>
                  <a:cubicBezTo>
                    <a:pt x="476" y="205"/>
                    <a:pt x="476" y="205"/>
                    <a:pt x="476" y="205"/>
                  </a:cubicBezTo>
                  <a:cubicBezTo>
                    <a:pt x="479" y="203"/>
                    <a:pt x="479" y="203"/>
                    <a:pt x="479" y="203"/>
                  </a:cubicBezTo>
                  <a:cubicBezTo>
                    <a:pt x="479" y="203"/>
                    <a:pt x="479" y="203"/>
                    <a:pt x="479" y="203"/>
                  </a:cubicBezTo>
                  <a:cubicBezTo>
                    <a:pt x="476" y="205"/>
                    <a:pt x="476" y="205"/>
                    <a:pt x="476" y="205"/>
                  </a:cubicBezTo>
                  <a:cubicBezTo>
                    <a:pt x="479" y="203"/>
                    <a:pt x="479" y="203"/>
                    <a:pt x="479" y="203"/>
                  </a:cubicBezTo>
                  <a:cubicBezTo>
                    <a:pt x="475" y="205"/>
                    <a:pt x="475" y="205"/>
                    <a:pt x="475" y="205"/>
                  </a:cubicBezTo>
                  <a:cubicBezTo>
                    <a:pt x="479" y="205"/>
                    <a:pt x="479" y="205"/>
                    <a:pt x="479" y="205"/>
                  </a:cubicBezTo>
                  <a:cubicBezTo>
                    <a:pt x="479" y="204"/>
                    <a:pt x="479" y="204"/>
                    <a:pt x="479" y="203"/>
                  </a:cubicBezTo>
                  <a:cubicBezTo>
                    <a:pt x="475" y="205"/>
                    <a:pt x="475" y="205"/>
                    <a:pt x="475" y="205"/>
                  </a:cubicBezTo>
                  <a:cubicBezTo>
                    <a:pt x="479" y="205"/>
                    <a:pt x="479" y="205"/>
                    <a:pt x="479" y="205"/>
                  </a:cubicBezTo>
                  <a:cubicBezTo>
                    <a:pt x="475" y="205"/>
                    <a:pt x="475" y="205"/>
                    <a:pt x="475" y="205"/>
                  </a:cubicBezTo>
                  <a:cubicBezTo>
                    <a:pt x="479" y="207"/>
                    <a:pt x="479" y="207"/>
                    <a:pt x="479" y="207"/>
                  </a:cubicBezTo>
                  <a:cubicBezTo>
                    <a:pt x="479" y="207"/>
                    <a:pt x="479" y="206"/>
                    <a:pt x="479" y="205"/>
                  </a:cubicBezTo>
                  <a:cubicBezTo>
                    <a:pt x="475" y="205"/>
                    <a:pt x="475" y="205"/>
                    <a:pt x="475" y="205"/>
                  </a:cubicBezTo>
                  <a:cubicBezTo>
                    <a:pt x="479" y="207"/>
                    <a:pt x="479" y="207"/>
                    <a:pt x="479" y="207"/>
                  </a:cubicBezTo>
                  <a:cubicBezTo>
                    <a:pt x="475" y="205"/>
                    <a:pt x="475" y="205"/>
                    <a:pt x="475" y="205"/>
                  </a:cubicBezTo>
                  <a:cubicBezTo>
                    <a:pt x="473" y="209"/>
                    <a:pt x="473" y="209"/>
                    <a:pt x="473" y="209"/>
                  </a:cubicBezTo>
                  <a:cubicBezTo>
                    <a:pt x="884" y="447"/>
                    <a:pt x="884" y="447"/>
                    <a:pt x="884" y="447"/>
                  </a:cubicBezTo>
                  <a:cubicBezTo>
                    <a:pt x="886" y="448"/>
                    <a:pt x="888" y="447"/>
                    <a:pt x="889" y="445"/>
                  </a:cubicBezTo>
                  <a:cubicBezTo>
                    <a:pt x="890" y="443"/>
                    <a:pt x="890" y="441"/>
                    <a:pt x="888" y="440"/>
                  </a:cubicBezTo>
                  <a:cubicBezTo>
                    <a:pt x="888" y="440"/>
                    <a:pt x="886" y="439"/>
                    <a:pt x="883" y="437"/>
                  </a:cubicBezTo>
                  <a:cubicBezTo>
                    <a:pt x="861" y="424"/>
                    <a:pt x="763" y="363"/>
                    <a:pt x="670" y="306"/>
                  </a:cubicBezTo>
                  <a:cubicBezTo>
                    <a:pt x="623" y="277"/>
                    <a:pt x="578" y="249"/>
                    <a:pt x="544" y="228"/>
                  </a:cubicBezTo>
                  <a:cubicBezTo>
                    <a:pt x="528" y="217"/>
                    <a:pt x="514" y="208"/>
                    <a:pt x="504" y="202"/>
                  </a:cubicBezTo>
                  <a:cubicBezTo>
                    <a:pt x="499" y="198"/>
                    <a:pt x="496" y="196"/>
                    <a:pt x="493" y="194"/>
                  </a:cubicBezTo>
                  <a:cubicBezTo>
                    <a:pt x="492" y="193"/>
                    <a:pt x="491" y="192"/>
                    <a:pt x="490" y="192"/>
                  </a:cubicBezTo>
                  <a:cubicBezTo>
                    <a:pt x="490" y="192"/>
                    <a:pt x="490" y="192"/>
                    <a:pt x="490" y="192"/>
                  </a:cubicBezTo>
                  <a:cubicBezTo>
                    <a:pt x="490" y="192"/>
                    <a:pt x="490" y="192"/>
                    <a:pt x="490" y="192"/>
                  </a:cubicBezTo>
                  <a:cubicBezTo>
                    <a:pt x="489" y="193"/>
                    <a:pt x="489" y="193"/>
                    <a:pt x="489" y="193"/>
                  </a:cubicBezTo>
                  <a:cubicBezTo>
                    <a:pt x="490" y="192"/>
                    <a:pt x="490" y="192"/>
                    <a:pt x="490" y="192"/>
                  </a:cubicBezTo>
                  <a:cubicBezTo>
                    <a:pt x="490" y="192"/>
                    <a:pt x="490" y="192"/>
                    <a:pt x="490" y="192"/>
                  </a:cubicBezTo>
                  <a:cubicBezTo>
                    <a:pt x="489" y="193"/>
                    <a:pt x="489" y="193"/>
                    <a:pt x="489" y="193"/>
                  </a:cubicBezTo>
                  <a:cubicBezTo>
                    <a:pt x="490" y="192"/>
                    <a:pt x="490" y="192"/>
                    <a:pt x="490" y="192"/>
                  </a:cubicBezTo>
                  <a:cubicBezTo>
                    <a:pt x="487" y="194"/>
                    <a:pt x="487" y="194"/>
                    <a:pt x="487" y="194"/>
                  </a:cubicBezTo>
                  <a:cubicBezTo>
                    <a:pt x="491" y="192"/>
                    <a:pt x="491" y="192"/>
                    <a:pt x="491" y="192"/>
                  </a:cubicBezTo>
                  <a:cubicBezTo>
                    <a:pt x="490" y="192"/>
                    <a:pt x="490" y="192"/>
                    <a:pt x="490" y="192"/>
                  </a:cubicBezTo>
                  <a:cubicBezTo>
                    <a:pt x="487" y="194"/>
                    <a:pt x="487" y="194"/>
                    <a:pt x="487" y="194"/>
                  </a:cubicBezTo>
                  <a:cubicBezTo>
                    <a:pt x="491" y="192"/>
                    <a:pt x="491" y="192"/>
                    <a:pt x="491" y="192"/>
                  </a:cubicBezTo>
                  <a:cubicBezTo>
                    <a:pt x="487" y="194"/>
                    <a:pt x="487" y="194"/>
                    <a:pt x="487" y="194"/>
                  </a:cubicBezTo>
                  <a:cubicBezTo>
                    <a:pt x="491" y="194"/>
                    <a:pt x="491" y="194"/>
                    <a:pt x="491" y="194"/>
                  </a:cubicBezTo>
                  <a:cubicBezTo>
                    <a:pt x="491" y="193"/>
                    <a:pt x="491" y="193"/>
                    <a:pt x="491" y="192"/>
                  </a:cubicBezTo>
                  <a:cubicBezTo>
                    <a:pt x="487" y="194"/>
                    <a:pt x="487" y="194"/>
                    <a:pt x="487" y="194"/>
                  </a:cubicBezTo>
                  <a:cubicBezTo>
                    <a:pt x="491" y="194"/>
                    <a:pt x="491" y="194"/>
                    <a:pt x="491" y="194"/>
                  </a:cubicBezTo>
                  <a:cubicBezTo>
                    <a:pt x="487" y="194"/>
                    <a:pt x="487" y="194"/>
                    <a:pt x="487" y="194"/>
                  </a:cubicBezTo>
                  <a:cubicBezTo>
                    <a:pt x="490" y="196"/>
                    <a:pt x="490" y="196"/>
                    <a:pt x="490" y="196"/>
                  </a:cubicBezTo>
                  <a:cubicBezTo>
                    <a:pt x="491" y="195"/>
                    <a:pt x="491" y="195"/>
                    <a:pt x="491" y="194"/>
                  </a:cubicBezTo>
                  <a:cubicBezTo>
                    <a:pt x="487" y="194"/>
                    <a:pt x="487" y="194"/>
                    <a:pt x="487" y="194"/>
                  </a:cubicBezTo>
                  <a:cubicBezTo>
                    <a:pt x="490" y="196"/>
                    <a:pt x="490" y="196"/>
                    <a:pt x="490" y="196"/>
                  </a:cubicBezTo>
                  <a:cubicBezTo>
                    <a:pt x="487" y="194"/>
                    <a:pt x="487" y="194"/>
                    <a:pt x="487" y="194"/>
                  </a:cubicBezTo>
                  <a:cubicBezTo>
                    <a:pt x="485" y="197"/>
                    <a:pt x="485" y="197"/>
                    <a:pt x="485" y="197"/>
                  </a:cubicBezTo>
                  <a:cubicBezTo>
                    <a:pt x="871" y="426"/>
                    <a:pt x="871" y="426"/>
                    <a:pt x="871" y="426"/>
                  </a:cubicBezTo>
                  <a:cubicBezTo>
                    <a:pt x="873" y="427"/>
                    <a:pt x="876" y="427"/>
                    <a:pt x="877" y="425"/>
                  </a:cubicBezTo>
                  <a:cubicBezTo>
                    <a:pt x="877" y="424"/>
                    <a:pt x="878" y="423"/>
                    <a:pt x="878" y="422"/>
                  </a:cubicBezTo>
                  <a:cubicBezTo>
                    <a:pt x="878" y="421"/>
                    <a:pt x="877" y="420"/>
                    <a:pt x="877" y="419"/>
                  </a:cubicBezTo>
                  <a:cubicBezTo>
                    <a:pt x="876" y="418"/>
                    <a:pt x="875" y="417"/>
                    <a:pt x="874" y="416"/>
                  </a:cubicBezTo>
                  <a:cubicBezTo>
                    <a:pt x="872" y="414"/>
                    <a:pt x="868" y="412"/>
                    <a:pt x="864" y="408"/>
                  </a:cubicBezTo>
                  <a:cubicBezTo>
                    <a:pt x="847" y="397"/>
                    <a:pt x="816" y="377"/>
                    <a:pt x="778" y="353"/>
                  </a:cubicBezTo>
                  <a:cubicBezTo>
                    <a:pt x="721" y="318"/>
                    <a:pt x="650" y="275"/>
                    <a:pt x="592" y="241"/>
                  </a:cubicBezTo>
                  <a:cubicBezTo>
                    <a:pt x="563" y="223"/>
                    <a:pt x="538" y="208"/>
                    <a:pt x="520" y="198"/>
                  </a:cubicBezTo>
                  <a:cubicBezTo>
                    <a:pt x="511" y="192"/>
                    <a:pt x="504" y="188"/>
                    <a:pt x="499" y="185"/>
                  </a:cubicBezTo>
                  <a:cubicBezTo>
                    <a:pt x="497" y="183"/>
                    <a:pt x="495" y="182"/>
                    <a:pt x="494" y="181"/>
                  </a:cubicBezTo>
                  <a:cubicBezTo>
                    <a:pt x="493" y="181"/>
                    <a:pt x="493" y="180"/>
                    <a:pt x="493" y="180"/>
                  </a:cubicBezTo>
                  <a:cubicBezTo>
                    <a:pt x="492" y="180"/>
                    <a:pt x="492" y="180"/>
                    <a:pt x="492" y="180"/>
                  </a:cubicBezTo>
                  <a:cubicBezTo>
                    <a:pt x="491" y="181"/>
                    <a:pt x="491" y="181"/>
                    <a:pt x="491" y="181"/>
                  </a:cubicBezTo>
                  <a:cubicBezTo>
                    <a:pt x="493" y="180"/>
                    <a:pt x="493" y="180"/>
                    <a:pt x="493" y="180"/>
                  </a:cubicBezTo>
                  <a:cubicBezTo>
                    <a:pt x="492" y="180"/>
                    <a:pt x="492" y="180"/>
                    <a:pt x="492" y="180"/>
                  </a:cubicBezTo>
                  <a:cubicBezTo>
                    <a:pt x="491" y="181"/>
                    <a:pt x="491" y="181"/>
                    <a:pt x="491" y="181"/>
                  </a:cubicBezTo>
                  <a:cubicBezTo>
                    <a:pt x="493" y="180"/>
                    <a:pt x="493" y="180"/>
                    <a:pt x="493" y="180"/>
                  </a:cubicBezTo>
                  <a:cubicBezTo>
                    <a:pt x="490" y="183"/>
                    <a:pt x="490" y="183"/>
                    <a:pt x="490" y="183"/>
                  </a:cubicBezTo>
                  <a:cubicBezTo>
                    <a:pt x="493" y="181"/>
                    <a:pt x="493" y="181"/>
                    <a:pt x="493" y="181"/>
                  </a:cubicBezTo>
                  <a:cubicBezTo>
                    <a:pt x="493" y="180"/>
                    <a:pt x="493" y="180"/>
                    <a:pt x="493" y="180"/>
                  </a:cubicBezTo>
                  <a:cubicBezTo>
                    <a:pt x="490" y="183"/>
                    <a:pt x="490" y="183"/>
                    <a:pt x="490" y="183"/>
                  </a:cubicBezTo>
                  <a:cubicBezTo>
                    <a:pt x="493" y="181"/>
                    <a:pt x="493" y="181"/>
                    <a:pt x="493" y="181"/>
                  </a:cubicBezTo>
                  <a:cubicBezTo>
                    <a:pt x="490" y="183"/>
                    <a:pt x="490" y="183"/>
                    <a:pt x="490" y="183"/>
                  </a:cubicBezTo>
                  <a:cubicBezTo>
                    <a:pt x="494" y="183"/>
                    <a:pt x="494" y="183"/>
                    <a:pt x="494" y="183"/>
                  </a:cubicBezTo>
                  <a:cubicBezTo>
                    <a:pt x="494" y="182"/>
                    <a:pt x="493" y="181"/>
                    <a:pt x="493" y="181"/>
                  </a:cubicBezTo>
                  <a:cubicBezTo>
                    <a:pt x="490" y="183"/>
                    <a:pt x="490" y="183"/>
                    <a:pt x="490" y="183"/>
                  </a:cubicBezTo>
                  <a:cubicBezTo>
                    <a:pt x="494" y="183"/>
                    <a:pt x="494" y="183"/>
                    <a:pt x="494" y="183"/>
                  </a:cubicBezTo>
                  <a:cubicBezTo>
                    <a:pt x="490" y="183"/>
                    <a:pt x="490" y="183"/>
                    <a:pt x="490" y="183"/>
                  </a:cubicBezTo>
                  <a:cubicBezTo>
                    <a:pt x="493" y="185"/>
                    <a:pt x="493" y="185"/>
                    <a:pt x="493" y="185"/>
                  </a:cubicBezTo>
                  <a:cubicBezTo>
                    <a:pt x="493" y="184"/>
                    <a:pt x="494" y="183"/>
                    <a:pt x="494" y="183"/>
                  </a:cubicBezTo>
                  <a:cubicBezTo>
                    <a:pt x="490" y="183"/>
                    <a:pt x="490" y="183"/>
                    <a:pt x="490" y="183"/>
                  </a:cubicBezTo>
                  <a:cubicBezTo>
                    <a:pt x="493" y="185"/>
                    <a:pt x="493" y="185"/>
                    <a:pt x="493" y="185"/>
                  </a:cubicBezTo>
                  <a:cubicBezTo>
                    <a:pt x="493" y="185"/>
                    <a:pt x="493" y="185"/>
                    <a:pt x="493" y="185"/>
                  </a:cubicBezTo>
                  <a:cubicBezTo>
                    <a:pt x="490" y="183"/>
                    <a:pt x="490" y="183"/>
                    <a:pt x="490" y="183"/>
                  </a:cubicBezTo>
                  <a:cubicBezTo>
                    <a:pt x="491" y="186"/>
                    <a:pt x="491" y="186"/>
                    <a:pt x="491" y="186"/>
                  </a:cubicBezTo>
                  <a:cubicBezTo>
                    <a:pt x="492" y="186"/>
                    <a:pt x="492" y="186"/>
                    <a:pt x="493" y="185"/>
                  </a:cubicBezTo>
                  <a:cubicBezTo>
                    <a:pt x="490" y="183"/>
                    <a:pt x="490" y="183"/>
                    <a:pt x="490" y="183"/>
                  </a:cubicBezTo>
                  <a:cubicBezTo>
                    <a:pt x="491" y="186"/>
                    <a:pt x="491" y="186"/>
                    <a:pt x="491" y="186"/>
                  </a:cubicBezTo>
                  <a:cubicBezTo>
                    <a:pt x="490" y="184"/>
                    <a:pt x="490" y="184"/>
                    <a:pt x="490" y="184"/>
                  </a:cubicBezTo>
                  <a:cubicBezTo>
                    <a:pt x="490" y="186"/>
                    <a:pt x="490" y="186"/>
                    <a:pt x="490" y="186"/>
                  </a:cubicBezTo>
                  <a:cubicBezTo>
                    <a:pt x="490" y="186"/>
                    <a:pt x="491" y="186"/>
                    <a:pt x="491" y="186"/>
                  </a:cubicBezTo>
                  <a:cubicBezTo>
                    <a:pt x="490" y="184"/>
                    <a:pt x="490" y="184"/>
                    <a:pt x="490" y="184"/>
                  </a:cubicBezTo>
                  <a:cubicBezTo>
                    <a:pt x="490" y="186"/>
                    <a:pt x="490" y="186"/>
                    <a:pt x="490" y="186"/>
                  </a:cubicBezTo>
                  <a:cubicBezTo>
                    <a:pt x="490" y="186"/>
                    <a:pt x="490" y="186"/>
                    <a:pt x="490" y="186"/>
                  </a:cubicBezTo>
                  <a:cubicBezTo>
                    <a:pt x="490" y="186"/>
                    <a:pt x="490" y="186"/>
                    <a:pt x="490" y="186"/>
                  </a:cubicBezTo>
                  <a:cubicBezTo>
                    <a:pt x="490" y="186"/>
                    <a:pt x="490" y="186"/>
                    <a:pt x="490" y="186"/>
                  </a:cubicBezTo>
                  <a:cubicBezTo>
                    <a:pt x="490" y="186"/>
                    <a:pt x="490" y="186"/>
                    <a:pt x="490" y="186"/>
                  </a:cubicBezTo>
                  <a:cubicBezTo>
                    <a:pt x="490" y="186"/>
                    <a:pt x="490" y="186"/>
                    <a:pt x="490" y="186"/>
                  </a:cubicBezTo>
                  <a:cubicBezTo>
                    <a:pt x="490" y="186"/>
                    <a:pt x="491" y="187"/>
                    <a:pt x="492" y="187"/>
                  </a:cubicBezTo>
                  <a:cubicBezTo>
                    <a:pt x="497" y="189"/>
                    <a:pt x="506" y="194"/>
                    <a:pt x="519" y="200"/>
                  </a:cubicBezTo>
                  <a:cubicBezTo>
                    <a:pt x="563" y="224"/>
                    <a:pt x="648" y="273"/>
                    <a:pt x="721" y="317"/>
                  </a:cubicBezTo>
                  <a:cubicBezTo>
                    <a:pt x="758" y="338"/>
                    <a:pt x="792" y="358"/>
                    <a:pt x="817" y="373"/>
                  </a:cubicBezTo>
                  <a:cubicBezTo>
                    <a:pt x="829" y="381"/>
                    <a:pt x="839" y="387"/>
                    <a:pt x="846" y="391"/>
                  </a:cubicBezTo>
                  <a:cubicBezTo>
                    <a:pt x="853" y="395"/>
                    <a:pt x="857" y="397"/>
                    <a:pt x="857" y="397"/>
                  </a:cubicBezTo>
                  <a:cubicBezTo>
                    <a:pt x="859" y="398"/>
                    <a:pt x="861" y="398"/>
                    <a:pt x="862" y="396"/>
                  </a:cubicBezTo>
                  <a:cubicBezTo>
                    <a:pt x="864" y="394"/>
                    <a:pt x="863" y="392"/>
                    <a:pt x="861" y="391"/>
                  </a:cubicBezTo>
                  <a:cubicBezTo>
                    <a:pt x="735" y="312"/>
                    <a:pt x="735" y="312"/>
                    <a:pt x="735" y="312"/>
                  </a:cubicBezTo>
                  <a:cubicBezTo>
                    <a:pt x="845" y="376"/>
                    <a:pt x="845" y="376"/>
                    <a:pt x="845" y="376"/>
                  </a:cubicBezTo>
                  <a:cubicBezTo>
                    <a:pt x="847" y="377"/>
                    <a:pt x="849" y="377"/>
                    <a:pt x="850" y="375"/>
                  </a:cubicBezTo>
                  <a:cubicBezTo>
                    <a:pt x="852" y="373"/>
                    <a:pt x="851" y="370"/>
                    <a:pt x="849" y="369"/>
                  </a:cubicBezTo>
                  <a:cubicBezTo>
                    <a:pt x="510" y="158"/>
                    <a:pt x="510" y="158"/>
                    <a:pt x="510" y="158"/>
                  </a:cubicBezTo>
                  <a:cubicBezTo>
                    <a:pt x="508" y="161"/>
                    <a:pt x="508" y="161"/>
                    <a:pt x="508" y="161"/>
                  </a:cubicBezTo>
                  <a:cubicBezTo>
                    <a:pt x="512" y="163"/>
                    <a:pt x="512" y="163"/>
                    <a:pt x="512" y="163"/>
                  </a:cubicBezTo>
                  <a:cubicBezTo>
                    <a:pt x="508" y="161"/>
                    <a:pt x="508" y="161"/>
                    <a:pt x="508" y="161"/>
                  </a:cubicBezTo>
                  <a:cubicBezTo>
                    <a:pt x="510" y="165"/>
                    <a:pt x="510" y="165"/>
                    <a:pt x="510" y="165"/>
                  </a:cubicBezTo>
                  <a:cubicBezTo>
                    <a:pt x="510" y="165"/>
                    <a:pt x="511" y="164"/>
                    <a:pt x="512" y="163"/>
                  </a:cubicBezTo>
                  <a:cubicBezTo>
                    <a:pt x="508" y="161"/>
                    <a:pt x="508" y="161"/>
                    <a:pt x="508" y="161"/>
                  </a:cubicBezTo>
                  <a:cubicBezTo>
                    <a:pt x="510" y="165"/>
                    <a:pt x="510" y="165"/>
                    <a:pt x="510" y="165"/>
                  </a:cubicBezTo>
                  <a:cubicBezTo>
                    <a:pt x="509" y="161"/>
                    <a:pt x="509" y="161"/>
                    <a:pt x="509" y="161"/>
                  </a:cubicBezTo>
                  <a:cubicBezTo>
                    <a:pt x="509" y="165"/>
                    <a:pt x="509" y="165"/>
                    <a:pt x="509" y="165"/>
                  </a:cubicBezTo>
                  <a:cubicBezTo>
                    <a:pt x="509" y="165"/>
                    <a:pt x="509" y="165"/>
                    <a:pt x="510" y="165"/>
                  </a:cubicBezTo>
                  <a:cubicBezTo>
                    <a:pt x="509" y="161"/>
                    <a:pt x="509" y="161"/>
                    <a:pt x="509" y="161"/>
                  </a:cubicBezTo>
                  <a:cubicBezTo>
                    <a:pt x="509" y="165"/>
                    <a:pt x="509" y="165"/>
                    <a:pt x="509" y="165"/>
                  </a:cubicBezTo>
                  <a:cubicBezTo>
                    <a:pt x="509" y="162"/>
                    <a:pt x="509" y="162"/>
                    <a:pt x="509" y="162"/>
                  </a:cubicBezTo>
                  <a:cubicBezTo>
                    <a:pt x="508" y="165"/>
                    <a:pt x="508" y="165"/>
                    <a:pt x="508" y="165"/>
                  </a:cubicBezTo>
                  <a:cubicBezTo>
                    <a:pt x="509" y="165"/>
                    <a:pt x="509" y="165"/>
                    <a:pt x="509" y="165"/>
                  </a:cubicBezTo>
                  <a:cubicBezTo>
                    <a:pt x="509" y="162"/>
                    <a:pt x="509" y="162"/>
                    <a:pt x="509" y="162"/>
                  </a:cubicBezTo>
                  <a:cubicBezTo>
                    <a:pt x="508" y="165"/>
                    <a:pt x="508" y="165"/>
                    <a:pt x="508" y="165"/>
                  </a:cubicBezTo>
                  <a:cubicBezTo>
                    <a:pt x="508" y="164"/>
                    <a:pt x="508" y="164"/>
                    <a:pt x="508" y="164"/>
                  </a:cubicBezTo>
                  <a:cubicBezTo>
                    <a:pt x="508" y="165"/>
                    <a:pt x="508" y="165"/>
                    <a:pt x="508" y="165"/>
                  </a:cubicBezTo>
                  <a:cubicBezTo>
                    <a:pt x="508" y="165"/>
                    <a:pt x="508" y="165"/>
                    <a:pt x="508" y="165"/>
                  </a:cubicBezTo>
                  <a:cubicBezTo>
                    <a:pt x="508" y="164"/>
                    <a:pt x="508" y="164"/>
                    <a:pt x="508" y="164"/>
                  </a:cubicBezTo>
                  <a:cubicBezTo>
                    <a:pt x="508" y="165"/>
                    <a:pt x="508" y="165"/>
                    <a:pt x="508" y="165"/>
                  </a:cubicBezTo>
                  <a:cubicBezTo>
                    <a:pt x="508" y="165"/>
                    <a:pt x="509" y="165"/>
                    <a:pt x="510" y="166"/>
                  </a:cubicBezTo>
                  <a:cubicBezTo>
                    <a:pt x="514" y="167"/>
                    <a:pt x="522" y="172"/>
                    <a:pt x="533" y="178"/>
                  </a:cubicBezTo>
                  <a:cubicBezTo>
                    <a:pt x="571" y="199"/>
                    <a:pt x="647" y="242"/>
                    <a:pt x="712" y="281"/>
                  </a:cubicBezTo>
                  <a:cubicBezTo>
                    <a:pt x="745" y="300"/>
                    <a:pt x="775" y="318"/>
                    <a:pt x="797" y="331"/>
                  </a:cubicBezTo>
                  <a:cubicBezTo>
                    <a:pt x="808" y="337"/>
                    <a:pt x="817" y="342"/>
                    <a:pt x="823" y="346"/>
                  </a:cubicBezTo>
                  <a:cubicBezTo>
                    <a:pt x="830" y="350"/>
                    <a:pt x="833" y="352"/>
                    <a:pt x="833" y="352"/>
                  </a:cubicBezTo>
                  <a:cubicBezTo>
                    <a:pt x="835" y="353"/>
                    <a:pt x="837" y="352"/>
                    <a:pt x="838" y="350"/>
                  </a:cubicBezTo>
                  <a:cubicBezTo>
                    <a:pt x="840" y="349"/>
                    <a:pt x="839" y="346"/>
                    <a:pt x="837" y="345"/>
                  </a:cubicBezTo>
                  <a:cubicBezTo>
                    <a:pt x="522" y="148"/>
                    <a:pt x="522" y="148"/>
                    <a:pt x="522" y="148"/>
                  </a:cubicBezTo>
                  <a:cubicBezTo>
                    <a:pt x="520" y="151"/>
                    <a:pt x="520" y="151"/>
                    <a:pt x="520" y="151"/>
                  </a:cubicBezTo>
                  <a:cubicBezTo>
                    <a:pt x="523" y="154"/>
                    <a:pt x="523" y="154"/>
                    <a:pt x="523" y="154"/>
                  </a:cubicBezTo>
                  <a:cubicBezTo>
                    <a:pt x="521" y="152"/>
                    <a:pt x="521" y="152"/>
                    <a:pt x="521" y="152"/>
                  </a:cubicBezTo>
                  <a:cubicBezTo>
                    <a:pt x="522" y="155"/>
                    <a:pt x="522" y="155"/>
                    <a:pt x="522" y="155"/>
                  </a:cubicBezTo>
                  <a:cubicBezTo>
                    <a:pt x="522" y="155"/>
                    <a:pt x="523" y="154"/>
                    <a:pt x="523" y="154"/>
                  </a:cubicBezTo>
                  <a:cubicBezTo>
                    <a:pt x="521" y="152"/>
                    <a:pt x="521" y="152"/>
                    <a:pt x="521" y="152"/>
                  </a:cubicBezTo>
                  <a:cubicBezTo>
                    <a:pt x="522" y="155"/>
                    <a:pt x="522" y="155"/>
                    <a:pt x="522" y="155"/>
                  </a:cubicBezTo>
                  <a:cubicBezTo>
                    <a:pt x="521" y="153"/>
                    <a:pt x="521" y="153"/>
                    <a:pt x="521" y="153"/>
                  </a:cubicBezTo>
                  <a:cubicBezTo>
                    <a:pt x="521" y="155"/>
                    <a:pt x="521" y="155"/>
                    <a:pt x="521" y="155"/>
                  </a:cubicBezTo>
                  <a:cubicBezTo>
                    <a:pt x="521" y="155"/>
                    <a:pt x="521" y="155"/>
                    <a:pt x="522" y="155"/>
                  </a:cubicBezTo>
                  <a:cubicBezTo>
                    <a:pt x="521" y="153"/>
                    <a:pt x="521" y="153"/>
                    <a:pt x="521" y="153"/>
                  </a:cubicBezTo>
                  <a:cubicBezTo>
                    <a:pt x="521" y="155"/>
                    <a:pt x="521" y="155"/>
                    <a:pt x="521" y="155"/>
                  </a:cubicBezTo>
                  <a:cubicBezTo>
                    <a:pt x="521" y="155"/>
                    <a:pt x="521" y="155"/>
                    <a:pt x="521" y="155"/>
                  </a:cubicBezTo>
                  <a:cubicBezTo>
                    <a:pt x="521" y="155"/>
                    <a:pt x="522" y="155"/>
                    <a:pt x="523" y="156"/>
                  </a:cubicBezTo>
                  <a:cubicBezTo>
                    <a:pt x="527" y="157"/>
                    <a:pt x="535" y="161"/>
                    <a:pt x="545" y="166"/>
                  </a:cubicBezTo>
                  <a:cubicBezTo>
                    <a:pt x="581" y="184"/>
                    <a:pt x="647" y="223"/>
                    <a:pt x="705" y="257"/>
                  </a:cubicBezTo>
                  <a:cubicBezTo>
                    <a:pt x="733" y="274"/>
                    <a:pt x="760" y="290"/>
                    <a:pt x="780" y="301"/>
                  </a:cubicBezTo>
                  <a:cubicBezTo>
                    <a:pt x="790" y="307"/>
                    <a:pt x="798" y="312"/>
                    <a:pt x="804" y="315"/>
                  </a:cubicBezTo>
                  <a:cubicBezTo>
                    <a:pt x="807" y="317"/>
                    <a:pt x="810" y="318"/>
                    <a:pt x="812" y="319"/>
                  </a:cubicBezTo>
                  <a:cubicBezTo>
                    <a:pt x="813" y="319"/>
                    <a:pt x="813" y="320"/>
                    <a:pt x="814" y="320"/>
                  </a:cubicBezTo>
                  <a:cubicBezTo>
                    <a:pt x="814" y="320"/>
                    <a:pt x="815" y="320"/>
                    <a:pt x="815" y="320"/>
                  </a:cubicBezTo>
                  <a:cubicBezTo>
                    <a:pt x="815" y="320"/>
                    <a:pt x="816" y="320"/>
                    <a:pt x="817" y="320"/>
                  </a:cubicBezTo>
                  <a:cubicBezTo>
                    <a:pt x="817" y="320"/>
                    <a:pt x="817" y="320"/>
                    <a:pt x="818" y="320"/>
                  </a:cubicBezTo>
                  <a:cubicBezTo>
                    <a:pt x="819" y="320"/>
                    <a:pt x="819" y="320"/>
                    <a:pt x="820" y="319"/>
                  </a:cubicBezTo>
                  <a:cubicBezTo>
                    <a:pt x="821" y="318"/>
                    <a:pt x="821" y="317"/>
                    <a:pt x="821" y="316"/>
                  </a:cubicBezTo>
                  <a:cubicBezTo>
                    <a:pt x="820" y="315"/>
                    <a:pt x="820" y="314"/>
                    <a:pt x="819" y="313"/>
                  </a:cubicBezTo>
                  <a:cubicBezTo>
                    <a:pt x="533" y="134"/>
                    <a:pt x="533" y="134"/>
                    <a:pt x="533" y="134"/>
                  </a:cubicBezTo>
                  <a:cubicBezTo>
                    <a:pt x="531" y="138"/>
                    <a:pt x="531" y="138"/>
                    <a:pt x="531" y="138"/>
                  </a:cubicBezTo>
                  <a:cubicBezTo>
                    <a:pt x="529" y="141"/>
                    <a:pt x="529" y="141"/>
                    <a:pt x="529" y="141"/>
                  </a:cubicBezTo>
                  <a:cubicBezTo>
                    <a:pt x="529" y="141"/>
                    <a:pt x="597" y="181"/>
                    <a:pt x="665" y="221"/>
                  </a:cubicBezTo>
                  <a:cubicBezTo>
                    <a:pt x="699" y="241"/>
                    <a:pt x="734" y="261"/>
                    <a:pt x="760" y="277"/>
                  </a:cubicBezTo>
                  <a:cubicBezTo>
                    <a:pt x="773" y="284"/>
                    <a:pt x="784" y="290"/>
                    <a:pt x="792" y="295"/>
                  </a:cubicBezTo>
                  <a:cubicBezTo>
                    <a:pt x="796" y="297"/>
                    <a:pt x="799" y="299"/>
                    <a:pt x="802" y="300"/>
                  </a:cubicBezTo>
                  <a:cubicBezTo>
                    <a:pt x="803" y="300"/>
                    <a:pt x="804" y="301"/>
                    <a:pt x="804" y="301"/>
                  </a:cubicBezTo>
                  <a:cubicBezTo>
                    <a:pt x="805" y="301"/>
                    <a:pt x="805" y="302"/>
                    <a:pt x="805" y="302"/>
                  </a:cubicBezTo>
                  <a:cubicBezTo>
                    <a:pt x="806" y="302"/>
                    <a:pt x="806" y="302"/>
                    <a:pt x="806" y="302"/>
                  </a:cubicBezTo>
                  <a:cubicBezTo>
                    <a:pt x="806" y="302"/>
                    <a:pt x="807" y="302"/>
                    <a:pt x="807" y="302"/>
                  </a:cubicBezTo>
                  <a:cubicBezTo>
                    <a:pt x="808" y="302"/>
                    <a:pt x="808" y="302"/>
                    <a:pt x="809" y="302"/>
                  </a:cubicBezTo>
                  <a:cubicBezTo>
                    <a:pt x="809" y="302"/>
                    <a:pt x="810" y="301"/>
                    <a:pt x="811" y="300"/>
                  </a:cubicBezTo>
                  <a:cubicBezTo>
                    <a:pt x="811" y="300"/>
                    <a:pt x="811" y="300"/>
                    <a:pt x="811" y="300"/>
                  </a:cubicBezTo>
                  <a:cubicBezTo>
                    <a:pt x="811" y="299"/>
                    <a:pt x="811" y="299"/>
                    <a:pt x="811" y="298"/>
                  </a:cubicBezTo>
                  <a:cubicBezTo>
                    <a:pt x="811" y="297"/>
                    <a:pt x="811" y="297"/>
                    <a:pt x="811" y="296"/>
                  </a:cubicBezTo>
                  <a:cubicBezTo>
                    <a:pt x="811" y="296"/>
                    <a:pt x="810" y="295"/>
                    <a:pt x="810" y="295"/>
                  </a:cubicBezTo>
                  <a:cubicBezTo>
                    <a:pt x="810" y="295"/>
                    <a:pt x="810" y="295"/>
                    <a:pt x="809" y="294"/>
                  </a:cubicBezTo>
                  <a:cubicBezTo>
                    <a:pt x="808" y="293"/>
                    <a:pt x="806" y="292"/>
                    <a:pt x="804" y="291"/>
                  </a:cubicBezTo>
                  <a:cubicBezTo>
                    <a:pt x="794" y="284"/>
                    <a:pt x="773" y="272"/>
                    <a:pt x="747" y="256"/>
                  </a:cubicBezTo>
                  <a:cubicBezTo>
                    <a:pt x="707" y="233"/>
                    <a:pt x="657" y="204"/>
                    <a:pt x="616" y="179"/>
                  </a:cubicBezTo>
                  <a:cubicBezTo>
                    <a:pt x="595" y="166"/>
                    <a:pt x="577" y="155"/>
                    <a:pt x="565" y="146"/>
                  </a:cubicBezTo>
                  <a:cubicBezTo>
                    <a:pt x="558" y="142"/>
                    <a:pt x="553" y="138"/>
                    <a:pt x="550" y="135"/>
                  </a:cubicBezTo>
                  <a:cubicBezTo>
                    <a:pt x="548" y="134"/>
                    <a:pt x="547" y="133"/>
                    <a:pt x="546" y="132"/>
                  </a:cubicBezTo>
                  <a:cubicBezTo>
                    <a:pt x="546" y="132"/>
                    <a:pt x="546" y="131"/>
                    <a:pt x="546" y="131"/>
                  </a:cubicBezTo>
                  <a:cubicBezTo>
                    <a:pt x="545" y="132"/>
                    <a:pt x="545" y="132"/>
                    <a:pt x="545" y="132"/>
                  </a:cubicBezTo>
                  <a:cubicBezTo>
                    <a:pt x="546" y="131"/>
                    <a:pt x="546" y="131"/>
                    <a:pt x="546" y="131"/>
                  </a:cubicBezTo>
                  <a:cubicBezTo>
                    <a:pt x="546" y="131"/>
                    <a:pt x="546" y="131"/>
                    <a:pt x="546" y="131"/>
                  </a:cubicBezTo>
                  <a:cubicBezTo>
                    <a:pt x="545" y="132"/>
                    <a:pt x="545" y="132"/>
                    <a:pt x="545" y="132"/>
                  </a:cubicBezTo>
                  <a:cubicBezTo>
                    <a:pt x="546" y="131"/>
                    <a:pt x="546" y="131"/>
                    <a:pt x="546" y="131"/>
                  </a:cubicBezTo>
                  <a:cubicBezTo>
                    <a:pt x="543" y="133"/>
                    <a:pt x="543" y="133"/>
                    <a:pt x="543" y="133"/>
                  </a:cubicBezTo>
                  <a:cubicBezTo>
                    <a:pt x="546" y="133"/>
                    <a:pt x="546" y="133"/>
                    <a:pt x="546" y="133"/>
                  </a:cubicBezTo>
                  <a:cubicBezTo>
                    <a:pt x="546" y="132"/>
                    <a:pt x="546" y="131"/>
                    <a:pt x="546" y="131"/>
                  </a:cubicBezTo>
                  <a:cubicBezTo>
                    <a:pt x="543" y="133"/>
                    <a:pt x="543" y="133"/>
                    <a:pt x="543" y="133"/>
                  </a:cubicBezTo>
                  <a:cubicBezTo>
                    <a:pt x="546" y="133"/>
                    <a:pt x="546" y="133"/>
                    <a:pt x="546" y="133"/>
                  </a:cubicBezTo>
                  <a:cubicBezTo>
                    <a:pt x="542" y="133"/>
                    <a:pt x="542" y="133"/>
                    <a:pt x="542" y="133"/>
                  </a:cubicBezTo>
                  <a:cubicBezTo>
                    <a:pt x="545" y="134"/>
                    <a:pt x="545" y="134"/>
                    <a:pt x="545" y="134"/>
                  </a:cubicBezTo>
                  <a:cubicBezTo>
                    <a:pt x="546" y="134"/>
                    <a:pt x="546" y="133"/>
                    <a:pt x="546" y="133"/>
                  </a:cubicBezTo>
                  <a:cubicBezTo>
                    <a:pt x="542" y="133"/>
                    <a:pt x="542" y="133"/>
                    <a:pt x="542" y="133"/>
                  </a:cubicBezTo>
                  <a:cubicBezTo>
                    <a:pt x="545" y="134"/>
                    <a:pt x="545" y="134"/>
                    <a:pt x="545" y="134"/>
                  </a:cubicBezTo>
                  <a:cubicBezTo>
                    <a:pt x="542" y="132"/>
                    <a:pt x="542" y="132"/>
                    <a:pt x="542" y="132"/>
                  </a:cubicBezTo>
                  <a:cubicBezTo>
                    <a:pt x="540" y="136"/>
                    <a:pt x="540" y="136"/>
                    <a:pt x="540" y="136"/>
                  </a:cubicBezTo>
                  <a:cubicBezTo>
                    <a:pt x="540" y="136"/>
                    <a:pt x="598" y="170"/>
                    <a:pt x="659" y="204"/>
                  </a:cubicBezTo>
                  <a:cubicBezTo>
                    <a:pt x="689" y="221"/>
                    <a:pt x="720" y="238"/>
                    <a:pt x="744" y="251"/>
                  </a:cubicBezTo>
                  <a:cubicBezTo>
                    <a:pt x="756" y="258"/>
                    <a:pt x="767" y="263"/>
                    <a:pt x="775" y="267"/>
                  </a:cubicBezTo>
                  <a:cubicBezTo>
                    <a:pt x="779" y="269"/>
                    <a:pt x="782" y="270"/>
                    <a:pt x="785" y="271"/>
                  </a:cubicBezTo>
                  <a:cubicBezTo>
                    <a:pt x="786" y="272"/>
                    <a:pt x="788" y="272"/>
                    <a:pt x="789" y="272"/>
                  </a:cubicBezTo>
                  <a:cubicBezTo>
                    <a:pt x="790" y="273"/>
                    <a:pt x="791" y="273"/>
                    <a:pt x="792" y="273"/>
                  </a:cubicBezTo>
                  <a:cubicBezTo>
                    <a:pt x="792" y="273"/>
                    <a:pt x="793" y="273"/>
                    <a:pt x="794" y="273"/>
                  </a:cubicBezTo>
                  <a:cubicBezTo>
                    <a:pt x="794" y="273"/>
                    <a:pt x="795" y="272"/>
                    <a:pt x="796" y="271"/>
                  </a:cubicBezTo>
                  <a:cubicBezTo>
                    <a:pt x="796" y="271"/>
                    <a:pt x="796" y="271"/>
                    <a:pt x="796" y="271"/>
                  </a:cubicBezTo>
                  <a:cubicBezTo>
                    <a:pt x="797" y="270"/>
                    <a:pt x="797" y="269"/>
                    <a:pt x="797" y="269"/>
                  </a:cubicBezTo>
                  <a:cubicBezTo>
                    <a:pt x="797" y="268"/>
                    <a:pt x="796" y="267"/>
                    <a:pt x="796" y="267"/>
                  </a:cubicBezTo>
                  <a:cubicBezTo>
                    <a:pt x="796" y="266"/>
                    <a:pt x="796" y="266"/>
                    <a:pt x="796" y="266"/>
                  </a:cubicBezTo>
                  <a:cubicBezTo>
                    <a:pt x="795" y="265"/>
                    <a:pt x="795" y="265"/>
                    <a:pt x="795" y="265"/>
                  </a:cubicBezTo>
                  <a:cubicBezTo>
                    <a:pt x="794" y="264"/>
                    <a:pt x="792" y="263"/>
                    <a:pt x="790" y="262"/>
                  </a:cubicBezTo>
                  <a:cubicBezTo>
                    <a:pt x="781" y="256"/>
                    <a:pt x="762" y="245"/>
                    <a:pt x="738" y="231"/>
                  </a:cubicBezTo>
                  <a:cubicBezTo>
                    <a:pt x="703" y="210"/>
                    <a:pt x="657" y="183"/>
                    <a:pt x="620" y="161"/>
                  </a:cubicBezTo>
                  <a:cubicBezTo>
                    <a:pt x="602" y="149"/>
                    <a:pt x="585" y="139"/>
                    <a:pt x="574" y="131"/>
                  </a:cubicBezTo>
                  <a:cubicBezTo>
                    <a:pt x="568" y="127"/>
                    <a:pt x="563" y="124"/>
                    <a:pt x="560" y="122"/>
                  </a:cubicBezTo>
                  <a:cubicBezTo>
                    <a:pt x="559" y="120"/>
                    <a:pt x="558" y="119"/>
                    <a:pt x="557" y="119"/>
                  </a:cubicBezTo>
                  <a:cubicBezTo>
                    <a:pt x="557" y="118"/>
                    <a:pt x="557" y="118"/>
                    <a:pt x="557" y="118"/>
                  </a:cubicBezTo>
                  <a:cubicBezTo>
                    <a:pt x="556" y="119"/>
                    <a:pt x="556" y="119"/>
                    <a:pt x="556" y="119"/>
                  </a:cubicBezTo>
                  <a:cubicBezTo>
                    <a:pt x="557" y="118"/>
                    <a:pt x="557" y="118"/>
                    <a:pt x="557" y="118"/>
                  </a:cubicBezTo>
                  <a:cubicBezTo>
                    <a:pt x="557" y="118"/>
                    <a:pt x="557" y="118"/>
                    <a:pt x="557" y="118"/>
                  </a:cubicBezTo>
                  <a:cubicBezTo>
                    <a:pt x="556" y="119"/>
                    <a:pt x="556" y="119"/>
                    <a:pt x="556" y="119"/>
                  </a:cubicBezTo>
                  <a:cubicBezTo>
                    <a:pt x="557" y="118"/>
                    <a:pt x="557" y="118"/>
                    <a:pt x="557" y="118"/>
                  </a:cubicBezTo>
                  <a:cubicBezTo>
                    <a:pt x="554" y="119"/>
                    <a:pt x="554" y="119"/>
                    <a:pt x="554" y="119"/>
                  </a:cubicBezTo>
                  <a:cubicBezTo>
                    <a:pt x="557" y="119"/>
                    <a:pt x="557" y="119"/>
                    <a:pt x="557" y="119"/>
                  </a:cubicBezTo>
                  <a:cubicBezTo>
                    <a:pt x="557" y="119"/>
                    <a:pt x="557" y="118"/>
                    <a:pt x="557" y="118"/>
                  </a:cubicBezTo>
                  <a:cubicBezTo>
                    <a:pt x="554" y="119"/>
                    <a:pt x="554" y="119"/>
                    <a:pt x="554" y="119"/>
                  </a:cubicBezTo>
                  <a:cubicBezTo>
                    <a:pt x="557" y="119"/>
                    <a:pt x="557" y="119"/>
                    <a:pt x="557" y="119"/>
                  </a:cubicBezTo>
                  <a:cubicBezTo>
                    <a:pt x="553" y="119"/>
                    <a:pt x="553" y="119"/>
                    <a:pt x="553" y="119"/>
                  </a:cubicBezTo>
                  <a:cubicBezTo>
                    <a:pt x="556" y="121"/>
                    <a:pt x="556" y="121"/>
                    <a:pt x="556" y="121"/>
                  </a:cubicBezTo>
                  <a:cubicBezTo>
                    <a:pt x="557" y="120"/>
                    <a:pt x="557" y="120"/>
                    <a:pt x="557" y="119"/>
                  </a:cubicBezTo>
                  <a:cubicBezTo>
                    <a:pt x="553" y="119"/>
                    <a:pt x="553" y="119"/>
                    <a:pt x="553" y="119"/>
                  </a:cubicBezTo>
                  <a:cubicBezTo>
                    <a:pt x="556" y="121"/>
                    <a:pt x="556" y="121"/>
                    <a:pt x="556" y="121"/>
                  </a:cubicBezTo>
                  <a:cubicBezTo>
                    <a:pt x="556" y="121"/>
                    <a:pt x="556" y="121"/>
                    <a:pt x="556" y="121"/>
                  </a:cubicBezTo>
                  <a:cubicBezTo>
                    <a:pt x="553" y="119"/>
                    <a:pt x="553" y="119"/>
                    <a:pt x="553" y="119"/>
                  </a:cubicBezTo>
                  <a:cubicBezTo>
                    <a:pt x="554" y="123"/>
                    <a:pt x="554" y="123"/>
                    <a:pt x="554" y="123"/>
                  </a:cubicBezTo>
                  <a:cubicBezTo>
                    <a:pt x="555" y="123"/>
                    <a:pt x="556" y="122"/>
                    <a:pt x="556" y="121"/>
                  </a:cubicBezTo>
                  <a:cubicBezTo>
                    <a:pt x="553" y="119"/>
                    <a:pt x="553" y="119"/>
                    <a:pt x="553" y="119"/>
                  </a:cubicBezTo>
                  <a:cubicBezTo>
                    <a:pt x="554" y="123"/>
                    <a:pt x="554" y="123"/>
                    <a:pt x="554" y="123"/>
                  </a:cubicBezTo>
                  <a:cubicBezTo>
                    <a:pt x="553" y="119"/>
                    <a:pt x="553" y="119"/>
                    <a:pt x="553" y="119"/>
                  </a:cubicBezTo>
                  <a:cubicBezTo>
                    <a:pt x="553" y="123"/>
                    <a:pt x="553" y="123"/>
                    <a:pt x="553" y="123"/>
                  </a:cubicBezTo>
                  <a:cubicBezTo>
                    <a:pt x="553" y="123"/>
                    <a:pt x="554" y="123"/>
                    <a:pt x="554" y="123"/>
                  </a:cubicBezTo>
                  <a:cubicBezTo>
                    <a:pt x="553" y="119"/>
                    <a:pt x="553" y="119"/>
                    <a:pt x="553" y="119"/>
                  </a:cubicBezTo>
                  <a:cubicBezTo>
                    <a:pt x="553" y="123"/>
                    <a:pt x="553" y="123"/>
                    <a:pt x="553" y="123"/>
                  </a:cubicBezTo>
                  <a:cubicBezTo>
                    <a:pt x="553" y="121"/>
                    <a:pt x="553" y="121"/>
                    <a:pt x="553" y="121"/>
                  </a:cubicBezTo>
                  <a:cubicBezTo>
                    <a:pt x="552" y="123"/>
                    <a:pt x="552" y="123"/>
                    <a:pt x="552" y="123"/>
                  </a:cubicBezTo>
                  <a:cubicBezTo>
                    <a:pt x="552" y="123"/>
                    <a:pt x="552" y="123"/>
                    <a:pt x="553" y="123"/>
                  </a:cubicBezTo>
                  <a:cubicBezTo>
                    <a:pt x="553" y="121"/>
                    <a:pt x="553" y="121"/>
                    <a:pt x="553" y="121"/>
                  </a:cubicBezTo>
                  <a:cubicBezTo>
                    <a:pt x="552" y="123"/>
                    <a:pt x="552" y="123"/>
                    <a:pt x="552" y="123"/>
                  </a:cubicBezTo>
                  <a:cubicBezTo>
                    <a:pt x="553" y="123"/>
                    <a:pt x="553" y="123"/>
                    <a:pt x="554" y="123"/>
                  </a:cubicBezTo>
                  <a:cubicBezTo>
                    <a:pt x="557" y="125"/>
                    <a:pt x="562" y="127"/>
                    <a:pt x="570" y="132"/>
                  </a:cubicBezTo>
                  <a:cubicBezTo>
                    <a:pt x="597" y="146"/>
                    <a:pt x="648" y="175"/>
                    <a:pt x="692" y="200"/>
                  </a:cubicBezTo>
                  <a:cubicBezTo>
                    <a:pt x="715" y="212"/>
                    <a:pt x="735" y="224"/>
                    <a:pt x="750" y="233"/>
                  </a:cubicBezTo>
                  <a:cubicBezTo>
                    <a:pt x="758" y="237"/>
                    <a:pt x="764" y="240"/>
                    <a:pt x="768" y="243"/>
                  </a:cubicBezTo>
                  <a:cubicBezTo>
                    <a:pt x="772" y="245"/>
                    <a:pt x="775" y="246"/>
                    <a:pt x="775" y="246"/>
                  </a:cubicBezTo>
                  <a:cubicBezTo>
                    <a:pt x="776" y="248"/>
                    <a:pt x="779" y="247"/>
                    <a:pt x="780" y="245"/>
                  </a:cubicBezTo>
                  <a:cubicBezTo>
                    <a:pt x="780" y="244"/>
                    <a:pt x="781" y="243"/>
                    <a:pt x="781" y="243"/>
                  </a:cubicBezTo>
                  <a:cubicBezTo>
                    <a:pt x="781" y="242"/>
                    <a:pt x="780" y="241"/>
                    <a:pt x="780" y="240"/>
                  </a:cubicBezTo>
                  <a:cubicBezTo>
                    <a:pt x="779" y="239"/>
                    <a:pt x="779" y="239"/>
                    <a:pt x="778" y="238"/>
                  </a:cubicBezTo>
                  <a:cubicBezTo>
                    <a:pt x="777" y="237"/>
                    <a:pt x="775" y="235"/>
                    <a:pt x="772" y="233"/>
                  </a:cubicBezTo>
                  <a:cubicBezTo>
                    <a:pt x="763" y="226"/>
                    <a:pt x="745" y="215"/>
                    <a:pt x="724" y="202"/>
                  </a:cubicBezTo>
                  <a:cubicBezTo>
                    <a:pt x="660" y="162"/>
                    <a:pt x="562" y="104"/>
                    <a:pt x="562" y="104"/>
                  </a:cubicBezTo>
                  <a:cubicBezTo>
                    <a:pt x="560" y="108"/>
                    <a:pt x="560" y="108"/>
                    <a:pt x="560" y="108"/>
                  </a:cubicBezTo>
                  <a:cubicBezTo>
                    <a:pt x="558" y="111"/>
                    <a:pt x="558" y="111"/>
                    <a:pt x="558" y="111"/>
                  </a:cubicBezTo>
                  <a:cubicBezTo>
                    <a:pt x="558" y="111"/>
                    <a:pt x="607" y="138"/>
                    <a:pt x="657" y="164"/>
                  </a:cubicBezTo>
                  <a:cubicBezTo>
                    <a:pt x="682" y="178"/>
                    <a:pt x="707" y="191"/>
                    <a:pt x="726" y="201"/>
                  </a:cubicBezTo>
                  <a:cubicBezTo>
                    <a:pt x="736" y="206"/>
                    <a:pt x="744" y="210"/>
                    <a:pt x="750" y="213"/>
                  </a:cubicBezTo>
                  <a:cubicBezTo>
                    <a:pt x="753" y="214"/>
                    <a:pt x="755" y="216"/>
                    <a:pt x="757" y="216"/>
                  </a:cubicBezTo>
                  <a:cubicBezTo>
                    <a:pt x="758" y="217"/>
                    <a:pt x="759" y="217"/>
                    <a:pt x="759" y="217"/>
                  </a:cubicBezTo>
                  <a:cubicBezTo>
                    <a:pt x="760" y="218"/>
                    <a:pt x="760" y="218"/>
                    <a:pt x="760" y="218"/>
                  </a:cubicBezTo>
                  <a:cubicBezTo>
                    <a:pt x="760" y="218"/>
                    <a:pt x="761" y="218"/>
                    <a:pt x="762" y="218"/>
                  </a:cubicBezTo>
                  <a:cubicBezTo>
                    <a:pt x="762" y="218"/>
                    <a:pt x="762" y="218"/>
                    <a:pt x="763" y="218"/>
                  </a:cubicBezTo>
                  <a:cubicBezTo>
                    <a:pt x="764" y="218"/>
                    <a:pt x="764" y="217"/>
                    <a:pt x="765" y="216"/>
                  </a:cubicBezTo>
                  <a:cubicBezTo>
                    <a:pt x="765" y="216"/>
                    <a:pt x="765" y="216"/>
                    <a:pt x="765" y="216"/>
                  </a:cubicBezTo>
                  <a:cubicBezTo>
                    <a:pt x="766" y="215"/>
                    <a:pt x="766" y="214"/>
                    <a:pt x="766" y="214"/>
                  </a:cubicBezTo>
                  <a:cubicBezTo>
                    <a:pt x="766" y="213"/>
                    <a:pt x="766" y="212"/>
                    <a:pt x="765" y="212"/>
                  </a:cubicBezTo>
                  <a:cubicBezTo>
                    <a:pt x="765" y="211"/>
                    <a:pt x="765" y="211"/>
                    <a:pt x="764" y="211"/>
                  </a:cubicBezTo>
                  <a:cubicBezTo>
                    <a:pt x="764" y="210"/>
                    <a:pt x="763" y="210"/>
                    <a:pt x="763" y="209"/>
                  </a:cubicBezTo>
                  <a:cubicBezTo>
                    <a:pt x="760" y="207"/>
                    <a:pt x="755" y="204"/>
                    <a:pt x="749" y="200"/>
                  </a:cubicBezTo>
                  <a:cubicBezTo>
                    <a:pt x="726" y="186"/>
                    <a:pt x="682" y="160"/>
                    <a:pt x="644" y="137"/>
                  </a:cubicBezTo>
                  <a:cubicBezTo>
                    <a:pt x="624" y="125"/>
                    <a:pt x="607" y="115"/>
                    <a:pt x="594" y="106"/>
                  </a:cubicBezTo>
                  <a:cubicBezTo>
                    <a:pt x="587" y="102"/>
                    <a:pt x="582" y="99"/>
                    <a:pt x="578" y="96"/>
                  </a:cubicBezTo>
                  <a:cubicBezTo>
                    <a:pt x="576" y="95"/>
                    <a:pt x="575" y="94"/>
                    <a:pt x="574" y="93"/>
                  </a:cubicBezTo>
                  <a:cubicBezTo>
                    <a:pt x="574" y="93"/>
                    <a:pt x="574" y="93"/>
                    <a:pt x="574" y="93"/>
                  </a:cubicBezTo>
                  <a:cubicBezTo>
                    <a:pt x="572" y="94"/>
                    <a:pt x="572" y="94"/>
                    <a:pt x="572" y="94"/>
                  </a:cubicBezTo>
                  <a:cubicBezTo>
                    <a:pt x="574" y="93"/>
                    <a:pt x="574" y="93"/>
                    <a:pt x="574" y="93"/>
                  </a:cubicBezTo>
                  <a:cubicBezTo>
                    <a:pt x="574" y="93"/>
                    <a:pt x="574" y="93"/>
                    <a:pt x="574" y="93"/>
                  </a:cubicBezTo>
                  <a:cubicBezTo>
                    <a:pt x="572" y="94"/>
                    <a:pt x="572" y="94"/>
                    <a:pt x="572" y="94"/>
                  </a:cubicBezTo>
                  <a:cubicBezTo>
                    <a:pt x="574" y="93"/>
                    <a:pt x="574" y="93"/>
                    <a:pt x="574" y="93"/>
                  </a:cubicBezTo>
                  <a:cubicBezTo>
                    <a:pt x="571" y="94"/>
                    <a:pt x="571" y="94"/>
                    <a:pt x="571" y="94"/>
                  </a:cubicBezTo>
                  <a:cubicBezTo>
                    <a:pt x="574" y="94"/>
                    <a:pt x="574" y="94"/>
                    <a:pt x="574" y="94"/>
                  </a:cubicBezTo>
                  <a:cubicBezTo>
                    <a:pt x="574" y="93"/>
                    <a:pt x="574" y="93"/>
                    <a:pt x="574" y="93"/>
                  </a:cubicBezTo>
                  <a:cubicBezTo>
                    <a:pt x="571" y="94"/>
                    <a:pt x="571" y="94"/>
                    <a:pt x="571" y="94"/>
                  </a:cubicBezTo>
                  <a:cubicBezTo>
                    <a:pt x="574" y="94"/>
                    <a:pt x="574" y="94"/>
                    <a:pt x="574" y="94"/>
                  </a:cubicBezTo>
                  <a:cubicBezTo>
                    <a:pt x="570" y="94"/>
                    <a:pt x="570" y="94"/>
                    <a:pt x="570" y="94"/>
                  </a:cubicBezTo>
                  <a:cubicBezTo>
                    <a:pt x="574" y="96"/>
                    <a:pt x="574" y="96"/>
                    <a:pt x="574" y="96"/>
                  </a:cubicBezTo>
                  <a:cubicBezTo>
                    <a:pt x="574" y="96"/>
                    <a:pt x="574" y="95"/>
                    <a:pt x="574" y="94"/>
                  </a:cubicBezTo>
                  <a:cubicBezTo>
                    <a:pt x="570" y="94"/>
                    <a:pt x="570" y="94"/>
                    <a:pt x="570" y="94"/>
                  </a:cubicBezTo>
                  <a:cubicBezTo>
                    <a:pt x="574" y="96"/>
                    <a:pt x="574" y="96"/>
                    <a:pt x="574" y="96"/>
                  </a:cubicBezTo>
                  <a:cubicBezTo>
                    <a:pt x="574" y="96"/>
                    <a:pt x="574" y="96"/>
                    <a:pt x="574" y="96"/>
                  </a:cubicBezTo>
                  <a:cubicBezTo>
                    <a:pt x="570" y="94"/>
                    <a:pt x="570" y="94"/>
                    <a:pt x="570" y="94"/>
                  </a:cubicBezTo>
                  <a:cubicBezTo>
                    <a:pt x="572" y="98"/>
                    <a:pt x="572" y="98"/>
                    <a:pt x="572" y="98"/>
                  </a:cubicBezTo>
                  <a:cubicBezTo>
                    <a:pt x="572" y="98"/>
                    <a:pt x="573" y="97"/>
                    <a:pt x="574" y="96"/>
                  </a:cubicBezTo>
                  <a:cubicBezTo>
                    <a:pt x="570" y="94"/>
                    <a:pt x="570" y="94"/>
                    <a:pt x="570" y="94"/>
                  </a:cubicBezTo>
                  <a:cubicBezTo>
                    <a:pt x="572" y="98"/>
                    <a:pt x="572" y="98"/>
                    <a:pt x="572" y="98"/>
                  </a:cubicBezTo>
                  <a:cubicBezTo>
                    <a:pt x="570" y="94"/>
                    <a:pt x="570" y="94"/>
                    <a:pt x="570" y="94"/>
                  </a:cubicBezTo>
                  <a:cubicBezTo>
                    <a:pt x="570" y="98"/>
                    <a:pt x="570" y="98"/>
                    <a:pt x="570" y="98"/>
                  </a:cubicBezTo>
                  <a:cubicBezTo>
                    <a:pt x="571" y="98"/>
                    <a:pt x="571" y="98"/>
                    <a:pt x="572" y="98"/>
                  </a:cubicBezTo>
                  <a:cubicBezTo>
                    <a:pt x="570" y="94"/>
                    <a:pt x="570" y="94"/>
                    <a:pt x="570" y="94"/>
                  </a:cubicBezTo>
                  <a:cubicBezTo>
                    <a:pt x="570" y="98"/>
                    <a:pt x="570" y="98"/>
                    <a:pt x="570" y="98"/>
                  </a:cubicBezTo>
                  <a:cubicBezTo>
                    <a:pt x="570" y="95"/>
                    <a:pt x="570" y="95"/>
                    <a:pt x="570" y="95"/>
                  </a:cubicBezTo>
                  <a:cubicBezTo>
                    <a:pt x="569" y="98"/>
                    <a:pt x="569" y="98"/>
                    <a:pt x="569" y="98"/>
                  </a:cubicBezTo>
                  <a:cubicBezTo>
                    <a:pt x="569" y="98"/>
                    <a:pt x="570" y="98"/>
                    <a:pt x="570" y="98"/>
                  </a:cubicBezTo>
                  <a:cubicBezTo>
                    <a:pt x="570" y="95"/>
                    <a:pt x="570" y="95"/>
                    <a:pt x="570" y="95"/>
                  </a:cubicBezTo>
                  <a:cubicBezTo>
                    <a:pt x="569" y="98"/>
                    <a:pt x="569" y="98"/>
                    <a:pt x="569" y="98"/>
                  </a:cubicBezTo>
                  <a:cubicBezTo>
                    <a:pt x="570" y="96"/>
                    <a:pt x="570" y="96"/>
                    <a:pt x="570" y="96"/>
                  </a:cubicBezTo>
                  <a:cubicBezTo>
                    <a:pt x="569" y="98"/>
                    <a:pt x="569" y="98"/>
                    <a:pt x="569" y="98"/>
                  </a:cubicBezTo>
                  <a:cubicBezTo>
                    <a:pt x="569" y="98"/>
                    <a:pt x="569" y="98"/>
                    <a:pt x="569" y="98"/>
                  </a:cubicBezTo>
                  <a:cubicBezTo>
                    <a:pt x="570" y="96"/>
                    <a:pt x="570" y="96"/>
                    <a:pt x="570" y="96"/>
                  </a:cubicBezTo>
                  <a:cubicBezTo>
                    <a:pt x="569" y="98"/>
                    <a:pt x="569" y="98"/>
                    <a:pt x="569" y="98"/>
                  </a:cubicBezTo>
                  <a:cubicBezTo>
                    <a:pt x="569" y="98"/>
                    <a:pt x="569" y="98"/>
                    <a:pt x="569" y="98"/>
                  </a:cubicBezTo>
                  <a:cubicBezTo>
                    <a:pt x="570" y="98"/>
                    <a:pt x="571" y="99"/>
                    <a:pt x="572" y="100"/>
                  </a:cubicBezTo>
                  <a:cubicBezTo>
                    <a:pt x="579" y="103"/>
                    <a:pt x="592" y="110"/>
                    <a:pt x="609" y="120"/>
                  </a:cubicBezTo>
                  <a:cubicBezTo>
                    <a:pt x="634" y="134"/>
                    <a:pt x="667" y="152"/>
                    <a:pt x="695" y="167"/>
                  </a:cubicBezTo>
                  <a:cubicBezTo>
                    <a:pt x="708" y="174"/>
                    <a:pt x="721" y="181"/>
                    <a:pt x="730" y="185"/>
                  </a:cubicBezTo>
                  <a:cubicBezTo>
                    <a:pt x="735" y="188"/>
                    <a:pt x="739" y="190"/>
                    <a:pt x="742" y="191"/>
                  </a:cubicBezTo>
                  <a:cubicBezTo>
                    <a:pt x="744" y="192"/>
                    <a:pt x="745" y="192"/>
                    <a:pt x="746" y="193"/>
                  </a:cubicBezTo>
                  <a:cubicBezTo>
                    <a:pt x="747" y="193"/>
                    <a:pt x="747" y="193"/>
                    <a:pt x="748" y="193"/>
                  </a:cubicBezTo>
                  <a:cubicBezTo>
                    <a:pt x="748" y="193"/>
                    <a:pt x="749" y="193"/>
                    <a:pt x="750" y="193"/>
                  </a:cubicBezTo>
                  <a:cubicBezTo>
                    <a:pt x="750" y="193"/>
                    <a:pt x="751" y="193"/>
                    <a:pt x="751" y="193"/>
                  </a:cubicBezTo>
                  <a:cubicBezTo>
                    <a:pt x="752" y="193"/>
                    <a:pt x="753" y="192"/>
                    <a:pt x="753" y="191"/>
                  </a:cubicBezTo>
                  <a:cubicBezTo>
                    <a:pt x="754" y="190"/>
                    <a:pt x="754" y="189"/>
                    <a:pt x="754" y="188"/>
                  </a:cubicBezTo>
                  <a:cubicBezTo>
                    <a:pt x="754" y="187"/>
                    <a:pt x="753" y="186"/>
                    <a:pt x="752" y="186"/>
                  </a:cubicBezTo>
                  <a:cubicBezTo>
                    <a:pt x="585" y="81"/>
                    <a:pt x="585" y="81"/>
                    <a:pt x="585" y="81"/>
                  </a:cubicBezTo>
                  <a:cubicBezTo>
                    <a:pt x="583" y="85"/>
                    <a:pt x="583" y="85"/>
                    <a:pt x="583" y="85"/>
                  </a:cubicBezTo>
                  <a:cubicBezTo>
                    <a:pt x="581" y="88"/>
                    <a:pt x="581" y="88"/>
                    <a:pt x="581" y="88"/>
                  </a:cubicBezTo>
                  <a:cubicBezTo>
                    <a:pt x="581" y="88"/>
                    <a:pt x="617" y="108"/>
                    <a:pt x="653" y="128"/>
                  </a:cubicBezTo>
                  <a:cubicBezTo>
                    <a:pt x="672" y="137"/>
                    <a:pt x="691" y="147"/>
                    <a:pt x="706" y="155"/>
                  </a:cubicBezTo>
                  <a:cubicBezTo>
                    <a:pt x="713" y="158"/>
                    <a:pt x="719" y="161"/>
                    <a:pt x="724" y="164"/>
                  </a:cubicBezTo>
                  <a:cubicBezTo>
                    <a:pt x="727" y="165"/>
                    <a:pt x="729" y="166"/>
                    <a:pt x="731" y="166"/>
                  </a:cubicBezTo>
                  <a:cubicBezTo>
                    <a:pt x="732" y="167"/>
                    <a:pt x="733" y="167"/>
                    <a:pt x="733" y="167"/>
                  </a:cubicBezTo>
                  <a:cubicBezTo>
                    <a:pt x="734" y="167"/>
                    <a:pt x="735" y="167"/>
                    <a:pt x="736" y="167"/>
                  </a:cubicBezTo>
                  <a:cubicBezTo>
                    <a:pt x="736" y="167"/>
                    <a:pt x="737" y="167"/>
                    <a:pt x="737" y="167"/>
                  </a:cubicBezTo>
                  <a:cubicBezTo>
                    <a:pt x="738" y="167"/>
                    <a:pt x="739" y="166"/>
                    <a:pt x="740" y="165"/>
                  </a:cubicBezTo>
                  <a:cubicBezTo>
                    <a:pt x="740" y="164"/>
                    <a:pt x="740" y="163"/>
                    <a:pt x="740" y="162"/>
                  </a:cubicBezTo>
                  <a:cubicBezTo>
                    <a:pt x="740" y="161"/>
                    <a:pt x="739" y="160"/>
                    <a:pt x="738" y="160"/>
                  </a:cubicBezTo>
                  <a:cubicBezTo>
                    <a:pt x="591" y="68"/>
                    <a:pt x="591" y="68"/>
                    <a:pt x="591" y="68"/>
                  </a:cubicBezTo>
                  <a:cubicBezTo>
                    <a:pt x="589" y="71"/>
                    <a:pt x="589" y="71"/>
                    <a:pt x="589" y="71"/>
                  </a:cubicBezTo>
                  <a:cubicBezTo>
                    <a:pt x="592" y="73"/>
                    <a:pt x="592" y="73"/>
                    <a:pt x="592" y="73"/>
                  </a:cubicBezTo>
                  <a:cubicBezTo>
                    <a:pt x="589" y="71"/>
                    <a:pt x="589" y="71"/>
                    <a:pt x="589" y="71"/>
                  </a:cubicBezTo>
                  <a:cubicBezTo>
                    <a:pt x="590" y="75"/>
                    <a:pt x="590" y="75"/>
                    <a:pt x="590" y="75"/>
                  </a:cubicBezTo>
                  <a:cubicBezTo>
                    <a:pt x="591" y="75"/>
                    <a:pt x="592" y="74"/>
                    <a:pt x="592" y="73"/>
                  </a:cubicBezTo>
                  <a:cubicBezTo>
                    <a:pt x="589" y="71"/>
                    <a:pt x="589" y="71"/>
                    <a:pt x="589" y="71"/>
                  </a:cubicBezTo>
                  <a:cubicBezTo>
                    <a:pt x="590" y="75"/>
                    <a:pt x="590" y="75"/>
                    <a:pt x="590" y="75"/>
                  </a:cubicBezTo>
                  <a:cubicBezTo>
                    <a:pt x="589" y="72"/>
                    <a:pt x="589" y="72"/>
                    <a:pt x="589" y="72"/>
                  </a:cubicBezTo>
                  <a:cubicBezTo>
                    <a:pt x="589" y="75"/>
                    <a:pt x="589" y="75"/>
                    <a:pt x="589" y="75"/>
                  </a:cubicBezTo>
                  <a:cubicBezTo>
                    <a:pt x="589" y="75"/>
                    <a:pt x="590" y="75"/>
                    <a:pt x="590" y="75"/>
                  </a:cubicBezTo>
                  <a:cubicBezTo>
                    <a:pt x="589" y="72"/>
                    <a:pt x="589" y="72"/>
                    <a:pt x="589" y="72"/>
                  </a:cubicBezTo>
                  <a:cubicBezTo>
                    <a:pt x="589" y="75"/>
                    <a:pt x="589" y="75"/>
                    <a:pt x="589" y="75"/>
                  </a:cubicBezTo>
                  <a:cubicBezTo>
                    <a:pt x="589" y="73"/>
                    <a:pt x="589" y="73"/>
                    <a:pt x="589" y="73"/>
                  </a:cubicBezTo>
                  <a:cubicBezTo>
                    <a:pt x="589" y="75"/>
                    <a:pt x="589" y="75"/>
                    <a:pt x="589" y="75"/>
                  </a:cubicBezTo>
                  <a:cubicBezTo>
                    <a:pt x="589" y="75"/>
                    <a:pt x="589" y="75"/>
                    <a:pt x="589" y="75"/>
                  </a:cubicBezTo>
                  <a:cubicBezTo>
                    <a:pt x="589" y="73"/>
                    <a:pt x="589" y="73"/>
                    <a:pt x="589" y="73"/>
                  </a:cubicBezTo>
                  <a:cubicBezTo>
                    <a:pt x="589" y="75"/>
                    <a:pt x="589" y="75"/>
                    <a:pt x="589" y="75"/>
                  </a:cubicBezTo>
                  <a:cubicBezTo>
                    <a:pt x="589" y="75"/>
                    <a:pt x="590" y="75"/>
                    <a:pt x="591" y="76"/>
                  </a:cubicBezTo>
                  <a:cubicBezTo>
                    <a:pt x="597" y="78"/>
                    <a:pt x="607" y="83"/>
                    <a:pt x="620" y="89"/>
                  </a:cubicBezTo>
                  <a:cubicBezTo>
                    <a:pt x="640" y="99"/>
                    <a:pt x="665" y="112"/>
                    <a:pt x="685" y="122"/>
                  </a:cubicBezTo>
                  <a:cubicBezTo>
                    <a:pt x="695" y="127"/>
                    <a:pt x="704" y="132"/>
                    <a:pt x="710" y="135"/>
                  </a:cubicBezTo>
                  <a:cubicBezTo>
                    <a:pt x="713" y="137"/>
                    <a:pt x="716" y="138"/>
                    <a:pt x="718" y="139"/>
                  </a:cubicBezTo>
                  <a:cubicBezTo>
                    <a:pt x="719" y="140"/>
                    <a:pt x="719" y="140"/>
                    <a:pt x="720" y="140"/>
                  </a:cubicBezTo>
                  <a:cubicBezTo>
                    <a:pt x="721" y="141"/>
                    <a:pt x="721" y="141"/>
                    <a:pt x="721" y="141"/>
                  </a:cubicBezTo>
                  <a:cubicBezTo>
                    <a:pt x="721" y="141"/>
                    <a:pt x="721" y="141"/>
                    <a:pt x="721" y="141"/>
                  </a:cubicBezTo>
                  <a:cubicBezTo>
                    <a:pt x="721" y="141"/>
                    <a:pt x="721" y="141"/>
                    <a:pt x="721" y="141"/>
                  </a:cubicBezTo>
                  <a:cubicBezTo>
                    <a:pt x="722" y="141"/>
                    <a:pt x="722" y="141"/>
                    <a:pt x="722" y="141"/>
                  </a:cubicBezTo>
                  <a:cubicBezTo>
                    <a:pt x="723" y="141"/>
                    <a:pt x="724" y="141"/>
                    <a:pt x="725" y="140"/>
                  </a:cubicBezTo>
                  <a:cubicBezTo>
                    <a:pt x="726" y="139"/>
                    <a:pt x="726" y="139"/>
                    <a:pt x="726" y="139"/>
                  </a:cubicBezTo>
                  <a:cubicBezTo>
                    <a:pt x="726" y="138"/>
                    <a:pt x="727" y="137"/>
                    <a:pt x="727" y="137"/>
                  </a:cubicBezTo>
                  <a:cubicBezTo>
                    <a:pt x="726" y="136"/>
                    <a:pt x="726" y="135"/>
                    <a:pt x="726" y="135"/>
                  </a:cubicBezTo>
                  <a:cubicBezTo>
                    <a:pt x="725" y="134"/>
                    <a:pt x="725" y="133"/>
                    <a:pt x="725" y="133"/>
                  </a:cubicBezTo>
                  <a:cubicBezTo>
                    <a:pt x="724" y="132"/>
                    <a:pt x="723" y="131"/>
                    <a:pt x="721" y="130"/>
                  </a:cubicBezTo>
                  <a:cubicBezTo>
                    <a:pt x="716" y="126"/>
                    <a:pt x="706" y="120"/>
                    <a:pt x="694" y="113"/>
                  </a:cubicBezTo>
                  <a:cubicBezTo>
                    <a:pt x="677" y="103"/>
                    <a:pt x="654" y="90"/>
                    <a:pt x="636" y="79"/>
                  </a:cubicBezTo>
                  <a:cubicBezTo>
                    <a:pt x="628" y="74"/>
                    <a:pt x="620" y="69"/>
                    <a:pt x="614" y="66"/>
                  </a:cubicBezTo>
                  <a:cubicBezTo>
                    <a:pt x="612" y="64"/>
                    <a:pt x="609" y="63"/>
                    <a:pt x="608" y="62"/>
                  </a:cubicBezTo>
                  <a:cubicBezTo>
                    <a:pt x="607" y="61"/>
                    <a:pt x="607" y="61"/>
                    <a:pt x="607" y="61"/>
                  </a:cubicBezTo>
                  <a:cubicBezTo>
                    <a:pt x="607" y="60"/>
                    <a:pt x="607" y="60"/>
                    <a:pt x="607" y="60"/>
                  </a:cubicBezTo>
                  <a:cubicBezTo>
                    <a:pt x="605" y="62"/>
                    <a:pt x="605" y="62"/>
                    <a:pt x="605" y="62"/>
                  </a:cubicBezTo>
                  <a:cubicBezTo>
                    <a:pt x="607" y="61"/>
                    <a:pt x="607" y="61"/>
                    <a:pt x="607" y="61"/>
                  </a:cubicBezTo>
                  <a:cubicBezTo>
                    <a:pt x="607" y="60"/>
                    <a:pt x="607" y="60"/>
                    <a:pt x="607" y="60"/>
                  </a:cubicBezTo>
                  <a:cubicBezTo>
                    <a:pt x="605" y="62"/>
                    <a:pt x="605" y="62"/>
                    <a:pt x="605" y="62"/>
                  </a:cubicBezTo>
                  <a:cubicBezTo>
                    <a:pt x="607" y="61"/>
                    <a:pt x="607" y="61"/>
                    <a:pt x="607" y="61"/>
                  </a:cubicBezTo>
                  <a:cubicBezTo>
                    <a:pt x="604" y="62"/>
                    <a:pt x="604" y="62"/>
                    <a:pt x="604" y="62"/>
                  </a:cubicBezTo>
                  <a:cubicBezTo>
                    <a:pt x="607" y="62"/>
                    <a:pt x="607" y="62"/>
                    <a:pt x="607" y="62"/>
                  </a:cubicBezTo>
                  <a:cubicBezTo>
                    <a:pt x="607" y="61"/>
                    <a:pt x="607" y="61"/>
                    <a:pt x="607" y="61"/>
                  </a:cubicBezTo>
                  <a:cubicBezTo>
                    <a:pt x="604" y="62"/>
                    <a:pt x="604" y="62"/>
                    <a:pt x="604" y="62"/>
                  </a:cubicBezTo>
                  <a:cubicBezTo>
                    <a:pt x="607" y="62"/>
                    <a:pt x="607" y="62"/>
                    <a:pt x="607" y="62"/>
                  </a:cubicBezTo>
                  <a:cubicBezTo>
                    <a:pt x="603" y="62"/>
                    <a:pt x="603" y="62"/>
                    <a:pt x="603" y="62"/>
                  </a:cubicBezTo>
                  <a:cubicBezTo>
                    <a:pt x="607" y="65"/>
                    <a:pt x="607" y="65"/>
                    <a:pt x="607" y="65"/>
                  </a:cubicBezTo>
                  <a:cubicBezTo>
                    <a:pt x="607" y="64"/>
                    <a:pt x="607" y="63"/>
                    <a:pt x="607" y="62"/>
                  </a:cubicBezTo>
                  <a:cubicBezTo>
                    <a:pt x="603" y="62"/>
                    <a:pt x="603" y="62"/>
                    <a:pt x="603" y="62"/>
                  </a:cubicBezTo>
                  <a:cubicBezTo>
                    <a:pt x="607" y="65"/>
                    <a:pt x="607" y="65"/>
                    <a:pt x="607" y="65"/>
                  </a:cubicBezTo>
                  <a:cubicBezTo>
                    <a:pt x="607" y="64"/>
                    <a:pt x="607" y="64"/>
                    <a:pt x="607" y="64"/>
                  </a:cubicBezTo>
                  <a:cubicBezTo>
                    <a:pt x="603" y="62"/>
                    <a:pt x="603" y="62"/>
                    <a:pt x="603" y="62"/>
                  </a:cubicBezTo>
                  <a:cubicBezTo>
                    <a:pt x="604" y="66"/>
                    <a:pt x="604" y="66"/>
                    <a:pt x="604" y="66"/>
                  </a:cubicBezTo>
                  <a:cubicBezTo>
                    <a:pt x="605" y="66"/>
                    <a:pt x="606" y="66"/>
                    <a:pt x="607" y="64"/>
                  </a:cubicBezTo>
                  <a:cubicBezTo>
                    <a:pt x="603" y="62"/>
                    <a:pt x="603" y="62"/>
                    <a:pt x="603" y="62"/>
                  </a:cubicBezTo>
                  <a:cubicBezTo>
                    <a:pt x="604" y="66"/>
                    <a:pt x="604" y="66"/>
                    <a:pt x="604" y="66"/>
                  </a:cubicBezTo>
                  <a:cubicBezTo>
                    <a:pt x="603" y="63"/>
                    <a:pt x="603" y="63"/>
                    <a:pt x="603" y="63"/>
                  </a:cubicBezTo>
                  <a:cubicBezTo>
                    <a:pt x="603" y="66"/>
                    <a:pt x="603" y="66"/>
                    <a:pt x="603" y="66"/>
                  </a:cubicBezTo>
                  <a:cubicBezTo>
                    <a:pt x="604" y="66"/>
                    <a:pt x="604" y="66"/>
                    <a:pt x="604" y="66"/>
                  </a:cubicBezTo>
                  <a:cubicBezTo>
                    <a:pt x="603" y="63"/>
                    <a:pt x="603" y="63"/>
                    <a:pt x="603" y="63"/>
                  </a:cubicBezTo>
                  <a:cubicBezTo>
                    <a:pt x="603" y="66"/>
                    <a:pt x="603" y="66"/>
                    <a:pt x="603" y="66"/>
                  </a:cubicBezTo>
                  <a:cubicBezTo>
                    <a:pt x="603" y="64"/>
                    <a:pt x="603" y="64"/>
                    <a:pt x="603" y="64"/>
                  </a:cubicBezTo>
                  <a:cubicBezTo>
                    <a:pt x="603" y="66"/>
                    <a:pt x="603" y="66"/>
                    <a:pt x="603" y="66"/>
                  </a:cubicBezTo>
                  <a:cubicBezTo>
                    <a:pt x="603" y="66"/>
                    <a:pt x="603" y="66"/>
                    <a:pt x="603" y="66"/>
                  </a:cubicBezTo>
                  <a:cubicBezTo>
                    <a:pt x="603" y="64"/>
                    <a:pt x="603" y="64"/>
                    <a:pt x="603" y="64"/>
                  </a:cubicBezTo>
                  <a:cubicBezTo>
                    <a:pt x="603" y="66"/>
                    <a:pt x="603" y="66"/>
                    <a:pt x="603" y="66"/>
                  </a:cubicBezTo>
                  <a:cubicBezTo>
                    <a:pt x="603" y="66"/>
                    <a:pt x="604" y="66"/>
                    <a:pt x="605" y="67"/>
                  </a:cubicBezTo>
                  <a:cubicBezTo>
                    <a:pt x="609" y="68"/>
                    <a:pt x="617" y="72"/>
                    <a:pt x="627" y="77"/>
                  </a:cubicBezTo>
                  <a:cubicBezTo>
                    <a:pt x="643" y="84"/>
                    <a:pt x="662" y="93"/>
                    <a:pt x="677" y="100"/>
                  </a:cubicBezTo>
                  <a:cubicBezTo>
                    <a:pt x="685" y="104"/>
                    <a:pt x="692" y="107"/>
                    <a:pt x="697" y="109"/>
                  </a:cubicBezTo>
                  <a:cubicBezTo>
                    <a:pt x="701" y="112"/>
                    <a:pt x="704" y="113"/>
                    <a:pt x="704" y="113"/>
                  </a:cubicBezTo>
                  <a:cubicBezTo>
                    <a:pt x="706" y="114"/>
                    <a:pt x="707" y="114"/>
                    <a:pt x="708" y="113"/>
                  </a:cubicBezTo>
                  <a:cubicBezTo>
                    <a:pt x="709" y="112"/>
                    <a:pt x="710" y="111"/>
                    <a:pt x="710" y="110"/>
                  </a:cubicBezTo>
                  <a:cubicBezTo>
                    <a:pt x="710" y="109"/>
                    <a:pt x="710" y="108"/>
                    <a:pt x="710" y="108"/>
                  </a:cubicBezTo>
                  <a:cubicBezTo>
                    <a:pt x="709" y="107"/>
                    <a:pt x="709" y="107"/>
                    <a:pt x="709" y="107"/>
                  </a:cubicBezTo>
                  <a:cubicBezTo>
                    <a:pt x="709" y="106"/>
                    <a:pt x="709" y="106"/>
                    <a:pt x="709" y="106"/>
                  </a:cubicBezTo>
                  <a:cubicBezTo>
                    <a:pt x="708" y="106"/>
                    <a:pt x="708" y="106"/>
                    <a:pt x="708" y="106"/>
                  </a:cubicBezTo>
                  <a:cubicBezTo>
                    <a:pt x="708" y="106"/>
                    <a:pt x="708" y="106"/>
                    <a:pt x="708" y="106"/>
                  </a:cubicBezTo>
                  <a:cubicBezTo>
                    <a:pt x="704" y="104"/>
                    <a:pt x="680" y="89"/>
                    <a:pt x="658" y="75"/>
                  </a:cubicBezTo>
                  <a:cubicBezTo>
                    <a:pt x="646" y="69"/>
                    <a:pt x="635" y="62"/>
                    <a:pt x="627" y="56"/>
                  </a:cubicBezTo>
                  <a:cubicBezTo>
                    <a:pt x="623" y="54"/>
                    <a:pt x="619" y="52"/>
                    <a:pt x="617" y="50"/>
                  </a:cubicBezTo>
                  <a:cubicBezTo>
                    <a:pt x="616" y="49"/>
                    <a:pt x="615" y="48"/>
                    <a:pt x="614" y="48"/>
                  </a:cubicBezTo>
                  <a:cubicBezTo>
                    <a:pt x="614" y="48"/>
                    <a:pt x="614" y="48"/>
                    <a:pt x="614" y="48"/>
                  </a:cubicBezTo>
                  <a:cubicBezTo>
                    <a:pt x="614" y="48"/>
                    <a:pt x="614" y="48"/>
                    <a:pt x="614" y="48"/>
                  </a:cubicBezTo>
                  <a:cubicBezTo>
                    <a:pt x="613" y="49"/>
                    <a:pt x="613" y="49"/>
                    <a:pt x="613" y="49"/>
                  </a:cubicBezTo>
                  <a:cubicBezTo>
                    <a:pt x="614" y="48"/>
                    <a:pt x="614" y="48"/>
                    <a:pt x="614" y="48"/>
                  </a:cubicBezTo>
                  <a:cubicBezTo>
                    <a:pt x="614" y="48"/>
                    <a:pt x="614" y="48"/>
                    <a:pt x="614" y="48"/>
                  </a:cubicBezTo>
                  <a:cubicBezTo>
                    <a:pt x="613" y="49"/>
                    <a:pt x="613" y="49"/>
                    <a:pt x="613" y="49"/>
                  </a:cubicBezTo>
                  <a:cubicBezTo>
                    <a:pt x="614" y="48"/>
                    <a:pt x="614" y="48"/>
                    <a:pt x="614" y="48"/>
                  </a:cubicBezTo>
                  <a:cubicBezTo>
                    <a:pt x="611" y="50"/>
                    <a:pt x="611" y="50"/>
                    <a:pt x="611" y="50"/>
                  </a:cubicBezTo>
                  <a:cubicBezTo>
                    <a:pt x="615" y="49"/>
                    <a:pt x="615" y="49"/>
                    <a:pt x="615" y="49"/>
                  </a:cubicBezTo>
                  <a:cubicBezTo>
                    <a:pt x="614" y="48"/>
                    <a:pt x="614" y="48"/>
                    <a:pt x="614" y="48"/>
                  </a:cubicBezTo>
                  <a:cubicBezTo>
                    <a:pt x="611" y="50"/>
                    <a:pt x="611" y="50"/>
                    <a:pt x="611" y="50"/>
                  </a:cubicBezTo>
                  <a:cubicBezTo>
                    <a:pt x="615" y="49"/>
                    <a:pt x="615" y="49"/>
                    <a:pt x="615" y="49"/>
                  </a:cubicBezTo>
                  <a:cubicBezTo>
                    <a:pt x="611" y="50"/>
                    <a:pt x="611" y="50"/>
                    <a:pt x="611" y="50"/>
                  </a:cubicBezTo>
                  <a:cubicBezTo>
                    <a:pt x="615" y="50"/>
                    <a:pt x="615" y="50"/>
                    <a:pt x="615" y="50"/>
                  </a:cubicBezTo>
                  <a:cubicBezTo>
                    <a:pt x="615" y="49"/>
                    <a:pt x="615" y="49"/>
                    <a:pt x="615" y="49"/>
                  </a:cubicBezTo>
                  <a:cubicBezTo>
                    <a:pt x="611" y="50"/>
                    <a:pt x="611" y="50"/>
                    <a:pt x="611" y="50"/>
                  </a:cubicBezTo>
                  <a:cubicBezTo>
                    <a:pt x="615" y="50"/>
                    <a:pt x="615" y="50"/>
                    <a:pt x="615" y="50"/>
                  </a:cubicBezTo>
                  <a:cubicBezTo>
                    <a:pt x="611" y="50"/>
                    <a:pt x="611" y="50"/>
                    <a:pt x="611" y="50"/>
                  </a:cubicBezTo>
                  <a:cubicBezTo>
                    <a:pt x="614" y="52"/>
                    <a:pt x="614" y="52"/>
                    <a:pt x="614" y="52"/>
                  </a:cubicBezTo>
                  <a:cubicBezTo>
                    <a:pt x="615" y="52"/>
                    <a:pt x="615" y="51"/>
                    <a:pt x="615" y="50"/>
                  </a:cubicBezTo>
                  <a:cubicBezTo>
                    <a:pt x="611" y="50"/>
                    <a:pt x="611" y="50"/>
                    <a:pt x="611" y="50"/>
                  </a:cubicBezTo>
                  <a:cubicBezTo>
                    <a:pt x="614" y="52"/>
                    <a:pt x="614" y="52"/>
                    <a:pt x="614" y="52"/>
                  </a:cubicBezTo>
                  <a:cubicBezTo>
                    <a:pt x="614" y="52"/>
                    <a:pt x="614" y="52"/>
                    <a:pt x="614" y="52"/>
                  </a:cubicBezTo>
                  <a:cubicBezTo>
                    <a:pt x="611" y="50"/>
                    <a:pt x="611" y="50"/>
                    <a:pt x="611" y="50"/>
                  </a:cubicBezTo>
                  <a:cubicBezTo>
                    <a:pt x="613" y="53"/>
                    <a:pt x="613" y="53"/>
                    <a:pt x="613" y="53"/>
                  </a:cubicBezTo>
                  <a:cubicBezTo>
                    <a:pt x="614" y="53"/>
                    <a:pt x="614" y="53"/>
                    <a:pt x="614" y="52"/>
                  </a:cubicBezTo>
                  <a:cubicBezTo>
                    <a:pt x="611" y="50"/>
                    <a:pt x="611" y="50"/>
                    <a:pt x="611" y="50"/>
                  </a:cubicBezTo>
                  <a:cubicBezTo>
                    <a:pt x="613" y="53"/>
                    <a:pt x="613" y="53"/>
                    <a:pt x="613" y="53"/>
                  </a:cubicBezTo>
                  <a:cubicBezTo>
                    <a:pt x="611" y="50"/>
                    <a:pt x="611" y="50"/>
                    <a:pt x="611" y="50"/>
                  </a:cubicBezTo>
                  <a:cubicBezTo>
                    <a:pt x="612" y="54"/>
                    <a:pt x="612" y="54"/>
                    <a:pt x="612" y="54"/>
                  </a:cubicBezTo>
                  <a:cubicBezTo>
                    <a:pt x="612" y="54"/>
                    <a:pt x="613" y="54"/>
                    <a:pt x="613" y="53"/>
                  </a:cubicBezTo>
                  <a:cubicBezTo>
                    <a:pt x="611" y="50"/>
                    <a:pt x="611" y="50"/>
                    <a:pt x="611" y="50"/>
                  </a:cubicBezTo>
                  <a:cubicBezTo>
                    <a:pt x="612" y="54"/>
                    <a:pt x="612" y="54"/>
                    <a:pt x="612" y="54"/>
                  </a:cubicBezTo>
                  <a:cubicBezTo>
                    <a:pt x="611" y="50"/>
                    <a:pt x="611" y="50"/>
                    <a:pt x="611" y="50"/>
                  </a:cubicBezTo>
                  <a:cubicBezTo>
                    <a:pt x="611" y="54"/>
                    <a:pt x="611" y="54"/>
                    <a:pt x="611" y="54"/>
                  </a:cubicBezTo>
                  <a:cubicBezTo>
                    <a:pt x="612" y="54"/>
                    <a:pt x="612" y="54"/>
                    <a:pt x="612" y="54"/>
                  </a:cubicBezTo>
                  <a:cubicBezTo>
                    <a:pt x="611" y="50"/>
                    <a:pt x="611" y="50"/>
                    <a:pt x="611" y="50"/>
                  </a:cubicBezTo>
                  <a:cubicBezTo>
                    <a:pt x="611" y="54"/>
                    <a:pt x="611" y="54"/>
                    <a:pt x="611" y="54"/>
                  </a:cubicBezTo>
                  <a:cubicBezTo>
                    <a:pt x="611" y="51"/>
                    <a:pt x="611" y="51"/>
                    <a:pt x="611" y="51"/>
                  </a:cubicBezTo>
                  <a:cubicBezTo>
                    <a:pt x="610" y="54"/>
                    <a:pt x="610" y="54"/>
                    <a:pt x="610" y="54"/>
                  </a:cubicBezTo>
                  <a:cubicBezTo>
                    <a:pt x="610" y="54"/>
                    <a:pt x="610" y="54"/>
                    <a:pt x="611" y="54"/>
                  </a:cubicBezTo>
                  <a:cubicBezTo>
                    <a:pt x="611" y="51"/>
                    <a:pt x="611" y="51"/>
                    <a:pt x="611" y="51"/>
                  </a:cubicBezTo>
                  <a:cubicBezTo>
                    <a:pt x="610" y="54"/>
                    <a:pt x="610" y="54"/>
                    <a:pt x="610" y="54"/>
                  </a:cubicBezTo>
                  <a:cubicBezTo>
                    <a:pt x="610" y="54"/>
                    <a:pt x="610" y="54"/>
                    <a:pt x="610" y="54"/>
                  </a:cubicBezTo>
                  <a:cubicBezTo>
                    <a:pt x="610" y="54"/>
                    <a:pt x="610" y="54"/>
                    <a:pt x="610" y="54"/>
                  </a:cubicBezTo>
                  <a:cubicBezTo>
                    <a:pt x="610" y="54"/>
                    <a:pt x="610" y="54"/>
                    <a:pt x="610" y="54"/>
                  </a:cubicBezTo>
                  <a:cubicBezTo>
                    <a:pt x="610" y="54"/>
                    <a:pt x="610" y="54"/>
                    <a:pt x="610" y="54"/>
                  </a:cubicBezTo>
                  <a:cubicBezTo>
                    <a:pt x="610" y="54"/>
                    <a:pt x="610" y="54"/>
                    <a:pt x="610" y="54"/>
                  </a:cubicBezTo>
                  <a:cubicBezTo>
                    <a:pt x="611" y="54"/>
                    <a:pt x="612" y="55"/>
                    <a:pt x="615" y="56"/>
                  </a:cubicBezTo>
                  <a:cubicBezTo>
                    <a:pt x="624" y="60"/>
                    <a:pt x="642" y="67"/>
                    <a:pt x="658" y="74"/>
                  </a:cubicBezTo>
                  <a:cubicBezTo>
                    <a:pt x="666" y="78"/>
                    <a:pt x="674" y="81"/>
                    <a:pt x="680" y="84"/>
                  </a:cubicBezTo>
                  <a:cubicBezTo>
                    <a:pt x="683" y="85"/>
                    <a:pt x="685" y="86"/>
                    <a:pt x="686" y="86"/>
                  </a:cubicBezTo>
                  <a:cubicBezTo>
                    <a:pt x="687" y="87"/>
                    <a:pt x="688" y="87"/>
                    <a:pt x="688" y="87"/>
                  </a:cubicBezTo>
                  <a:cubicBezTo>
                    <a:pt x="689" y="87"/>
                    <a:pt x="689" y="87"/>
                    <a:pt x="689" y="87"/>
                  </a:cubicBezTo>
                  <a:cubicBezTo>
                    <a:pt x="690" y="88"/>
                    <a:pt x="690" y="88"/>
                    <a:pt x="690" y="88"/>
                  </a:cubicBezTo>
                  <a:cubicBezTo>
                    <a:pt x="690" y="88"/>
                    <a:pt x="690" y="88"/>
                    <a:pt x="690" y="88"/>
                  </a:cubicBezTo>
                  <a:cubicBezTo>
                    <a:pt x="690" y="88"/>
                    <a:pt x="690" y="88"/>
                    <a:pt x="691" y="88"/>
                  </a:cubicBezTo>
                  <a:cubicBezTo>
                    <a:pt x="691" y="88"/>
                    <a:pt x="691" y="88"/>
                    <a:pt x="692" y="88"/>
                  </a:cubicBezTo>
                  <a:cubicBezTo>
                    <a:pt x="692" y="88"/>
                    <a:pt x="692" y="87"/>
                    <a:pt x="693" y="87"/>
                  </a:cubicBezTo>
                  <a:cubicBezTo>
                    <a:pt x="694" y="86"/>
                    <a:pt x="695" y="85"/>
                    <a:pt x="695" y="84"/>
                  </a:cubicBezTo>
                  <a:cubicBezTo>
                    <a:pt x="695" y="82"/>
                    <a:pt x="694" y="81"/>
                    <a:pt x="693" y="80"/>
                  </a:cubicBezTo>
                  <a:cubicBezTo>
                    <a:pt x="624" y="37"/>
                    <a:pt x="624" y="37"/>
                    <a:pt x="624" y="37"/>
                  </a:cubicBezTo>
                  <a:cubicBezTo>
                    <a:pt x="622" y="41"/>
                    <a:pt x="622" y="41"/>
                    <a:pt x="622" y="41"/>
                  </a:cubicBezTo>
                  <a:cubicBezTo>
                    <a:pt x="621" y="45"/>
                    <a:pt x="621" y="45"/>
                    <a:pt x="621" y="45"/>
                  </a:cubicBezTo>
                  <a:cubicBezTo>
                    <a:pt x="621" y="45"/>
                    <a:pt x="633" y="48"/>
                    <a:pt x="646" y="52"/>
                  </a:cubicBezTo>
                  <a:cubicBezTo>
                    <a:pt x="652" y="54"/>
                    <a:pt x="659" y="56"/>
                    <a:pt x="665" y="58"/>
                  </a:cubicBezTo>
                  <a:cubicBezTo>
                    <a:pt x="667" y="58"/>
                    <a:pt x="670" y="59"/>
                    <a:pt x="672" y="60"/>
                  </a:cubicBezTo>
                  <a:cubicBezTo>
                    <a:pt x="673" y="60"/>
                    <a:pt x="673" y="60"/>
                    <a:pt x="674" y="60"/>
                  </a:cubicBezTo>
                  <a:cubicBezTo>
                    <a:pt x="675" y="60"/>
                    <a:pt x="676" y="60"/>
                    <a:pt x="676" y="60"/>
                  </a:cubicBezTo>
                  <a:cubicBezTo>
                    <a:pt x="677" y="60"/>
                    <a:pt x="677" y="60"/>
                    <a:pt x="678" y="60"/>
                  </a:cubicBezTo>
                  <a:cubicBezTo>
                    <a:pt x="678" y="60"/>
                    <a:pt x="678" y="60"/>
                    <a:pt x="679" y="60"/>
                  </a:cubicBezTo>
                  <a:cubicBezTo>
                    <a:pt x="679" y="60"/>
                    <a:pt x="680" y="59"/>
                    <a:pt x="680" y="58"/>
                  </a:cubicBezTo>
                  <a:cubicBezTo>
                    <a:pt x="680" y="58"/>
                    <a:pt x="680" y="58"/>
                    <a:pt x="680" y="58"/>
                  </a:cubicBezTo>
                  <a:cubicBezTo>
                    <a:pt x="681" y="58"/>
                    <a:pt x="681" y="57"/>
                    <a:pt x="681" y="56"/>
                  </a:cubicBezTo>
                  <a:cubicBezTo>
                    <a:pt x="681" y="55"/>
                    <a:pt x="680" y="54"/>
                    <a:pt x="680" y="54"/>
                  </a:cubicBezTo>
                  <a:cubicBezTo>
                    <a:pt x="680" y="53"/>
                    <a:pt x="679" y="53"/>
                    <a:pt x="679" y="53"/>
                  </a:cubicBezTo>
                  <a:cubicBezTo>
                    <a:pt x="679" y="52"/>
                    <a:pt x="678" y="52"/>
                    <a:pt x="678" y="52"/>
                  </a:cubicBezTo>
                  <a:cubicBezTo>
                    <a:pt x="675" y="50"/>
                    <a:pt x="671" y="48"/>
                    <a:pt x="667" y="45"/>
                  </a:cubicBezTo>
                  <a:cubicBezTo>
                    <a:pt x="653" y="36"/>
                    <a:pt x="631" y="23"/>
                    <a:pt x="631" y="23"/>
                  </a:cubicBezTo>
                  <a:cubicBezTo>
                    <a:pt x="629" y="26"/>
                    <a:pt x="629" y="26"/>
                    <a:pt x="629" y="26"/>
                  </a:cubicBezTo>
                  <a:cubicBezTo>
                    <a:pt x="629" y="30"/>
                    <a:pt x="629" y="30"/>
                    <a:pt x="629" y="30"/>
                  </a:cubicBezTo>
                  <a:cubicBezTo>
                    <a:pt x="662" y="33"/>
                    <a:pt x="662" y="33"/>
                    <a:pt x="662" y="33"/>
                  </a:cubicBezTo>
                  <a:cubicBezTo>
                    <a:pt x="664" y="33"/>
                    <a:pt x="665" y="32"/>
                    <a:pt x="666" y="30"/>
                  </a:cubicBezTo>
                  <a:cubicBezTo>
                    <a:pt x="667" y="28"/>
                    <a:pt x="666" y="26"/>
                    <a:pt x="664" y="25"/>
                  </a:cubicBezTo>
                  <a:cubicBezTo>
                    <a:pt x="647" y="15"/>
                    <a:pt x="647" y="15"/>
                    <a:pt x="647" y="15"/>
                  </a:cubicBezTo>
                  <a:cubicBezTo>
                    <a:pt x="655" y="11"/>
                    <a:pt x="655" y="11"/>
                    <a:pt x="655" y="11"/>
                  </a:cubicBezTo>
                  <a:cubicBezTo>
                    <a:pt x="656" y="10"/>
                    <a:pt x="656" y="9"/>
                    <a:pt x="657" y="7"/>
                  </a:cubicBezTo>
                  <a:cubicBezTo>
                    <a:pt x="657" y="6"/>
                    <a:pt x="656" y="4"/>
                    <a:pt x="655" y="4"/>
                  </a:cubicBezTo>
                  <a:cubicBezTo>
                    <a:pt x="650" y="1"/>
                    <a:pt x="650" y="1"/>
                    <a:pt x="650" y="1"/>
                  </a:cubicBezTo>
                  <a:cubicBezTo>
                    <a:pt x="648" y="0"/>
                    <a:pt x="646" y="0"/>
                    <a:pt x="644" y="2"/>
                  </a:cubicBezTo>
                  <a:cubicBezTo>
                    <a:pt x="643" y="4"/>
                    <a:pt x="644" y="6"/>
                    <a:pt x="646" y="8"/>
                  </a:cubicBezTo>
                  <a:cubicBezTo>
                    <a:pt x="650" y="11"/>
                    <a:pt x="650" y="11"/>
                    <a:pt x="650" y="11"/>
                  </a:cubicBezTo>
                  <a:cubicBezTo>
                    <a:pt x="653" y="7"/>
                    <a:pt x="653" y="7"/>
                    <a:pt x="653" y="7"/>
                  </a:cubicBezTo>
                  <a:cubicBezTo>
                    <a:pt x="651" y="4"/>
                    <a:pt x="651" y="4"/>
                    <a:pt x="651" y="4"/>
                  </a:cubicBezTo>
                  <a:cubicBezTo>
                    <a:pt x="638" y="11"/>
                    <a:pt x="638" y="11"/>
                    <a:pt x="638" y="11"/>
                  </a:cubicBezTo>
                  <a:cubicBezTo>
                    <a:pt x="636" y="12"/>
                    <a:pt x="636" y="13"/>
                    <a:pt x="636" y="14"/>
                  </a:cubicBezTo>
                  <a:cubicBezTo>
                    <a:pt x="636" y="16"/>
                    <a:pt x="636" y="17"/>
                    <a:pt x="637" y="18"/>
                  </a:cubicBezTo>
                  <a:cubicBezTo>
                    <a:pt x="647" y="24"/>
                    <a:pt x="647" y="24"/>
                    <a:pt x="647" y="24"/>
                  </a:cubicBezTo>
                  <a:cubicBezTo>
                    <a:pt x="629" y="22"/>
                    <a:pt x="629" y="22"/>
                    <a:pt x="629" y="22"/>
                  </a:cubicBezTo>
                  <a:cubicBezTo>
                    <a:pt x="627" y="22"/>
                    <a:pt x="626" y="23"/>
                    <a:pt x="625" y="25"/>
                  </a:cubicBezTo>
                  <a:cubicBezTo>
                    <a:pt x="625" y="27"/>
                    <a:pt x="625" y="29"/>
                    <a:pt x="627" y="30"/>
                  </a:cubicBezTo>
                  <a:cubicBezTo>
                    <a:pt x="627" y="30"/>
                    <a:pt x="630" y="32"/>
                    <a:pt x="634" y="34"/>
                  </a:cubicBezTo>
                  <a:cubicBezTo>
                    <a:pt x="641" y="38"/>
                    <a:pt x="651" y="44"/>
                    <a:pt x="660" y="50"/>
                  </a:cubicBezTo>
                  <a:cubicBezTo>
                    <a:pt x="664" y="52"/>
                    <a:pt x="667" y="55"/>
                    <a:pt x="670" y="56"/>
                  </a:cubicBezTo>
                  <a:cubicBezTo>
                    <a:pt x="671" y="57"/>
                    <a:pt x="673" y="58"/>
                    <a:pt x="673" y="58"/>
                  </a:cubicBezTo>
                  <a:cubicBezTo>
                    <a:pt x="674" y="59"/>
                    <a:pt x="674" y="59"/>
                    <a:pt x="674" y="59"/>
                  </a:cubicBezTo>
                  <a:cubicBezTo>
                    <a:pt x="675" y="57"/>
                    <a:pt x="675" y="57"/>
                    <a:pt x="675" y="57"/>
                  </a:cubicBezTo>
                  <a:cubicBezTo>
                    <a:pt x="674" y="59"/>
                    <a:pt x="674" y="59"/>
                    <a:pt x="674" y="59"/>
                  </a:cubicBezTo>
                  <a:cubicBezTo>
                    <a:pt x="674" y="59"/>
                    <a:pt x="674" y="59"/>
                    <a:pt x="674" y="59"/>
                  </a:cubicBezTo>
                  <a:cubicBezTo>
                    <a:pt x="675" y="57"/>
                    <a:pt x="675" y="57"/>
                    <a:pt x="675" y="57"/>
                  </a:cubicBezTo>
                  <a:cubicBezTo>
                    <a:pt x="674" y="59"/>
                    <a:pt x="674" y="59"/>
                    <a:pt x="674" y="59"/>
                  </a:cubicBezTo>
                  <a:cubicBezTo>
                    <a:pt x="676" y="56"/>
                    <a:pt x="676" y="56"/>
                    <a:pt x="676" y="56"/>
                  </a:cubicBezTo>
                  <a:cubicBezTo>
                    <a:pt x="673" y="58"/>
                    <a:pt x="673" y="58"/>
                    <a:pt x="673" y="58"/>
                  </a:cubicBezTo>
                  <a:cubicBezTo>
                    <a:pt x="674" y="59"/>
                    <a:pt x="674" y="59"/>
                    <a:pt x="674" y="59"/>
                  </a:cubicBezTo>
                  <a:cubicBezTo>
                    <a:pt x="676" y="56"/>
                    <a:pt x="676" y="56"/>
                    <a:pt x="676" y="56"/>
                  </a:cubicBezTo>
                  <a:cubicBezTo>
                    <a:pt x="673" y="58"/>
                    <a:pt x="673" y="58"/>
                    <a:pt x="673" y="58"/>
                  </a:cubicBezTo>
                  <a:cubicBezTo>
                    <a:pt x="677" y="56"/>
                    <a:pt x="677" y="56"/>
                    <a:pt x="677" y="56"/>
                  </a:cubicBezTo>
                  <a:cubicBezTo>
                    <a:pt x="673" y="56"/>
                    <a:pt x="673" y="56"/>
                    <a:pt x="673" y="56"/>
                  </a:cubicBezTo>
                  <a:cubicBezTo>
                    <a:pt x="673" y="57"/>
                    <a:pt x="673" y="58"/>
                    <a:pt x="673" y="58"/>
                  </a:cubicBezTo>
                  <a:cubicBezTo>
                    <a:pt x="677" y="56"/>
                    <a:pt x="677" y="56"/>
                    <a:pt x="677" y="56"/>
                  </a:cubicBezTo>
                  <a:cubicBezTo>
                    <a:pt x="673" y="56"/>
                    <a:pt x="673" y="56"/>
                    <a:pt x="673" y="56"/>
                  </a:cubicBezTo>
                  <a:cubicBezTo>
                    <a:pt x="677" y="56"/>
                    <a:pt x="677" y="56"/>
                    <a:pt x="677" y="56"/>
                  </a:cubicBezTo>
                  <a:cubicBezTo>
                    <a:pt x="673" y="54"/>
                    <a:pt x="673" y="54"/>
                    <a:pt x="673" y="54"/>
                  </a:cubicBezTo>
                  <a:cubicBezTo>
                    <a:pt x="673" y="55"/>
                    <a:pt x="673" y="56"/>
                    <a:pt x="673" y="56"/>
                  </a:cubicBezTo>
                  <a:cubicBezTo>
                    <a:pt x="677" y="56"/>
                    <a:pt x="677" y="56"/>
                    <a:pt x="677" y="56"/>
                  </a:cubicBezTo>
                  <a:cubicBezTo>
                    <a:pt x="673" y="54"/>
                    <a:pt x="673" y="54"/>
                    <a:pt x="673" y="54"/>
                  </a:cubicBezTo>
                  <a:cubicBezTo>
                    <a:pt x="677" y="56"/>
                    <a:pt x="677" y="56"/>
                    <a:pt x="677" y="56"/>
                  </a:cubicBezTo>
                  <a:cubicBezTo>
                    <a:pt x="673" y="54"/>
                    <a:pt x="673" y="54"/>
                    <a:pt x="673" y="54"/>
                  </a:cubicBezTo>
                  <a:cubicBezTo>
                    <a:pt x="677" y="56"/>
                    <a:pt x="677" y="56"/>
                    <a:pt x="677" y="56"/>
                  </a:cubicBezTo>
                  <a:cubicBezTo>
                    <a:pt x="675" y="53"/>
                    <a:pt x="675" y="53"/>
                    <a:pt x="675" y="53"/>
                  </a:cubicBezTo>
                  <a:cubicBezTo>
                    <a:pt x="674" y="53"/>
                    <a:pt x="674" y="53"/>
                    <a:pt x="673" y="54"/>
                  </a:cubicBezTo>
                  <a:cubicBezTo>
                    <a:pt x="677" y="56"/>
                    <a:pt x="677" y="56"/>
                    <a:pt x="677" y="56"/>
                  </a:cubicBezTo>
                  <a:cubicBezTo>
                    <a:pt x="675" y="53"/>
                    <a:pt x="675" y="53"/>
                    <a:pt x="675" y="53"/>
                  </a:cubicBezTo>
                  <a:cubicBezTo>
                    <a:pt x="676" y="56"/>
                    <a:pt x="676" y="56"/>
                    <a:pt x="676" y="56"/>
                  </a:cubicBezTo>
                  <a:cubicBezTo>
                    <a:pt x="676" y="52"/>
                    <a:pt x="676" y="52"/>
                    <a:pt x="676" y="52"/>
                  </a:cubicBezTo>
                  <a:cubicBezTo>
                    <a:pt x="676" y="52"/>
                    <a:pt x="675" y="52"/>
                    <a:pt x="675" y="53"/>
                  </a:cubicBezTo>
                  <a:cubicBezTo>
                    <a:pt x="676" y="56"/>
                    <a:pt x="676" y="56"/>
                    <a:pt x="676" y="56"/>
                  </a:cubicBezTo>
                  <a:cubicBezTo>
                    <a:pt x="676" y="52"/>
                    <a:pt x="676" y="52"/>
                    <a:pt x="676" y="52"/>
                  </a:cubicBezTo>
                  <a:cubicBezTo>
                    <a:pt x="676" y="55"/>
                    <a:pt x="676" y="55"/>
                    <a:pt x="676" y="55"/>
                  </a:cubicBezTo>
                  <a:cubicBezTo>
                    <a:pt x="676" y="52"/>
                    <a:pt x="676" y="52"/>
                    <a:pt x="676" y="52"/>
                  </a:cubicBezTo>
                  <a:cubicBezTo>
                    <a:pt x="676" y="52"/>
                    <a:pt x="676" y="52"/>
                    <a:pt x="676" y="52"/>
                  </a:cubicBezTo>
                  <a:cubicBezTo>
                    <a:pt x="676" y="55"/>
                    <a:pt x="676" y="55"/>
                    <a:pt x="676" y="55"/>
                  </a:cubicBezTo>
                  <a:cubicBezTo>
                    <a:pt x="676" y="52"/>
                    <a:pt x="676" y="52"/>
                    <a:pt x="676" y="52"/>
                  </a:cubicBezTo>
                  <a:cubicBezTo>
                    <a:pt x="676" y="53"/>
                    <a:pt x="676" y="53"/>
                    <a:pt x="676" y="53"/>
                  </a:cubicBezTo>
                  <a:cubicBezTo>
                    <a:pt x="676" y="52"/>
                    <a:pt x="676" y="52"/>
                    <a:pt x="676" y="52"/>
                  </a:cubicBezTo>
                  <a:cubicBezTo>
                    <a:pt x="676" y="52"/>
                    <a:pt x="676" y="52"/>
                    <a:pt x="676" y="52"/>
                  </a:cubicBezTo>
                  <a:cubicBezTo>
                    <a:pt x="676" y="53"/>
                    <a:pt x="676" y="53"/>
                    <a:pt x="676" y="53"/>
                  </a:cubicBezTo>
                  <a:cubicBezTo>
                    <a:pt x="676" y="52"/>
                    <a:pt x="676" y="52"/>
                    <a:pt x="676" y="52"/>
                  </a:cubicBezTo>
                  <a:cubicBezTo>
                    <a:pt x="676" y="52"/>
                    <a:pt x="676" y="52"/>
                    <a:pt x="675" y="52"/>
                  </a:cubicBezTo>
                  <a:cubicBezTo>
                    <a:pt x="673" y="52"/>
                    <a:pt x="669" y="51"/>
                    <a:pt x="663" y="49"/>
                  </a:cubicBezTo>
                  <a:cubicBezTo>
                    <a:pt x="655" y="47"/>
                    <a:pt x="645" y="44"/>
                    <a:pt x="637" y="41"/>
                  </a:cubicBezTo>
                  <a:cubicBezTo>
                    <a:pt x="633" y="40"/>
                    <a:pt x="629" y="39"/>
                    <a:pt x="627" y="38"/>
                  </a:cubicBezTo>
                  <a:cubicBezTo>
                    <a:pt x="625" y="37"/>
                    <a:pt x="623" y="37"/>
                    <a:pt x="623" y="37"/>
                  </a:cubicBezTo>
                  <a:cubicBezTo>
                    <a:pt x="621" y="36"/>
                    <a:pt x="619" y="37"/>
                    <a:pt x="618" y="39"/>
                  </a:cubicBezTo>
                  <a:cubicBezTo>
                    <a:pt x="617" y="41"/>
                    <a:pt x="618" y="43"/>
                    <a:pt x="620" y="44"/>
                  </a:cubicBezTo>
                  <a:cubicBezTo>
                    <a:pt x="689" y="87"/>
                    <a:pt x="689" y="87"/>
                    <a:pt x="689" y="87"/>
                  </a:cubicBezTo>
                  <a:cubicBezTo>
                    <a:pt x="691" y="84"/>
                    <a:pt x="691" y="84"/>
                    <a:pt x="691" y="84"/>
                  </a:cubicBezTo>
                  <a:cubicBezTo>
                    <a:pt x="688" y="81"/>
                    <a:pt x="688" y="81"/>
                    <a:pt x="688" y="81"/>
                  </a:cubicBezTo>
                  <a:cubicBezTo>
                    <a:pt x="691" y="84"/>
                    <a:pt x="691" y="84"/>
                    <a:pt x="691" y="84"/>
                  </a:cubicBezTo>
                  <a:cubicBezTo>
                    <a:pt x="690" y="80"/>
                    <a:pt x="690" y="80"/>
                    <a:pt x="690" y="80"/>
                  </a:cubicBezTo>
                  <a:cubicBezTo>
                    <a:pt x="689" y="80"/>
                    <a:pt x="689" y="80"/>
                    <a:pt x="688" y="81"/>
                  </a:cubicBezTo>
                  <a:cubicBezTo>
                    <a:pt x="691" y="84"/>
                    <a:pt x="691" y="84"/>
                    <a:pt x="691" y="84"/>
                  </a:cubicBezTo>
                  <a:cubicBezTo>
                    <a:pt x="690" y="80"/>
                    <a:pt x="690" y="80"/>
                    <a:pt x="690" y="80"/>
                  </a:cubicBezTo>
                  <a:cubicBezTo>
                    <a:pt x="691" y="84"/>
                    <a:pt x="691" y="84"/>
                    <a:pt x="691" y="84"/>
                  </a:cubicBezTo>
                  <a:cubicBezTo>
                    <a:pt x="691" y="80"/>
                    <a:pt x="691" y="80"/>
                    <a:pt x="691" y="80"/>
                  </a:cubicBezTo>
                  <a:cubicBezTo>
                    <a:pt x="691" y="80"/>
                    <a:pt x="690" y="80"/>
                    <a:pt x="690" y="80"/>
                  </a:cubicBezTo>
                  <a:cubicBezTo>
                    <a:pt x="691" y="84"/>
                    <a:pt x="691" y="84"/>
                    <a:pt x="691" y="84"/>
                  </a:cubicBezTo>
                  <a:cubicBezTo>
                    <a:pt x="691" y="80"/>
                    <a:pt x="691" y="80"/>
                    <a:pt x="691" y="80"/>
                  </a:cubicBezTo>
                  <a:cubicBezTo>
                    <a:pt x="691" y="84"/>
                    <a:pt x="691" y="84"/>
                    <a:pt x="691" y="84"/>
                  </a:cubicBezTo>
                  <a:cubicBezTo>
                    <a:pt x="692" y="80"/>
                    <a:pt x="692" y="80"/>
                    <a:pt x="692" y="80"/>
                  </a:cubicBezTo>
                  <a:cubicBezTo>
                    <a:pt x="691" y="80"/>
                    <a:pt x="691" y="80"/>
                    <a:pt x="691" y="80"/>
                  </a:cubicBezTo>
                  <a:cubicBezTo>
                    <a:pt x="691" y="84"/>
                    <a:pt x="691" y="84"/>
                    <a:pt x="691" y="84"/>
                  </a:cubicBezTo>
                  <a:cubicBezTo>
                    <a:pt x="692" y="80"/>
                    <a:pt x="692" y="80"/>
                    <a:pt x="692" y="80"/>
                  </a:cubicBezTo>
                  <a:cubicBezTo>
                    <a:pt x="691" y="82"/>
                    <a:pt x="691" y="82"/>
                    <a:pt x="691" y="82"/>
                  </a:cubicBezTo>
                  <a:cubicBezTo>
                    <a:pt x="692" y="80"/>
                    <a:pt x="692" y="80"/>
                    <a:pt x="692" y="80"/>
                  </a:cubicBezTo>
                  <a:cubicBezTo>
                    <a:pt x="692" y="80"/>
                    <a:pt x="692" y="80"/>
                    <a:pt x="692" y="80"/>
                  </a:cubicBezTo>
                  <a:cubicBezTo>
                    <a:pt x="691" y="82"/>
                    <a:pt x="691" y="82"/>
                    <a:pt x="691" y="82"/>
                  </a:cubicBezTo>
                  <a:cubicBezTo>
                    <a:pt x="692" y="80"/>
                    <a:pt x="692" y="80"/>
                    <a:pt x="692" y="80"/>
                  </a:cubicBezTo>
                  <a:cubicBezTo>
                    <a:pt x="692" y="80"/>
                    <a:pt x="691" y="80"/>
                    <a:pt x="690" y="79"/>
                  </a:cubicBezTo>
                  <a:cubicBezTo>
                    <a:pt x="685" y="77"/>
                    <a:pt x="666" y="69"/>
                    <a:pt x="648" y="61"/>
                  </a:cubicBezTo>
                  <a:cubicBezTo>
                    <a:pt x="639" y="57"/>
                    <a:pt x="630" y="54"/>
                    <a:pt x="624" y="51"/>
                  </a:cubicBezTo>
                  <a:cubicBezTo>
                    <a:pt x="620" y="50"/>
                    <a:pt x="618" y="48"/>
                    <a:pt x="616" y="48"/>
                  </a:cubicBezTo>
                  <a:cubicBezTo>
                    <a:pt x="615" y="47"/>
                    <a:pt x="614" y="47"/>
                    <a:pt x="613" y="47"/>
                  </a:cubicBezTo>
                  <a:cubicBezTo>
                    <a:pt x="613" y="46"/>
                    <a:pt x="613" y="46"/>
                    <a:pt x="613" y="46"/>
                  </a:cubicBezTo>
                  <a:cubicBezTo>
                    <a:pt x="612" y="46"/>
                    <a:pt x="612" y="46"/>
                    <a:pt x="612" y="46"/>
                  </a:cubicBezTo>
                  <a:cubicBezTo>
                    <a:pt x="612" y="46"/>
                    <a:pt x="612" y="46"/>
                    <a:pt x="611" y="46"/>
                  </a:cubicBezTo>
                  <a:cubicBezTo>
                    <a:pt x="611" y="46"/>
                    <a:pt x="610" y="46"/>
                    <a:pt x="610" y="46"/>
                  </a:cubicBezTo>
                  <a:cubicBezTo>
                    <a:pt x="609" y="46"/>
                    <a:pt x="609" y="47"/>
                    <a:pt x="609" y="47"/>
                  </a:cubicBezTo>
                  <a:cubicBezTo>
                    <a:pt x="608" y="47"/>
                    <a:pt x="608" y="48"/>
                    <a:pt x="608" y="48"/>
                  </a:cubicBezTo>
                  <a:cubicBezTo>
                    <a:pt x="611" y="50"/>
                    <a:pt x="611" y="50"/>
                    <a:pt x="611" y="50"/>
                  </a:cubicBezTo>
                  <a:cubicBezTo>
                    <a:pt x="608" y="48"/>
                    <a:pt x="608" y="48"/>
                    <a:pt x="608" y="48"/>
                  </a:cubicBezTo>
                  <a:cubicBezTo>
                    <a:pt x="607" y="49"/>
                    <a:pt x="607" y="50"/>
                    <a:pt x="607" y="50"/>
                  </a:cubicBezTo>
                  <a:cubicBezTo>
                    <a:pt x="607" y="51"/>
                    <a:pt x="607" y="52"/>
                    <a:pt x="607" y="52"/>
                  </a:cubicBezTo>
                  <a:cubicBezTo>
                    <a:pt x="608" y="53"/>
                    <a:pt x="608" y="53"/>
                    <a:pt x="608" y="53"/>
                  </a:cubicBezTo>
                  <a:cubicBezTo>
                    <a:pt x="608" y="54"/>
                    <a:pt x="609" y="54"/>
                    <a:pt x="609" y="54"/>
                  </a:cubicBezTo>
                  <a:cubicBezTo>
                    <a:pt x="611" y="55"/>
                    <a:pt x="613" y="57"/>
                    <a:pt x="616" y="59"/>
                  </a:cubicBezTo>
                  <a:cubicBezTo>
                    <a:pt x="628" y="66"/>
                    <a:pt x="649" y="80"/>
                    <a:pt x="669" y="92"/>
                  </a:cubicBezTo>
                  <a:cubicBezTo>
                    <a:pt x="678" y="97"/>
                    <a:pt x="687" y="103"/>
                    <a:pt x="693" y="107"/>
                  </a:cubicBezTo>
                  <a:cubicBezTo>
                    <a:pt x="697" y="109"/>
                    <a:pt x="699" y="110"/>
                    <a:pt x="701" y="111"/>
                  </a:cubicBezTo>
                  <a:cubicBezTo>
                    <a:pt x="702" y="112"/>
                    <a:pt x="703" y="112"/>
                    <a:pt x="703" y="113"/>
                  </a:cubicBezTo>
                  <a:cubicBezTo>
                    <a:pt x="704" y="113"/>
                    <a:pt x="704" y="113"/>
                    <a:pt x="704" y="113"/>
                  </a:cubicBezTo>
                  <a:cubicBezTo>
                    <a:pt x="704" y="113"/>
                    <a:pt x="704" y="113"/>
                    <a:pt x="704" y="113"/>
                  </a:cubicBezTo>
                  <a:cubicBezTo>
                    <a:pt x="705" y="111"/>
                    <a:pt x="705" y="111"/>
                    <a:pt x="705" y="111"/>
                  </a:cubicBezTo>
                  <a:cubicBezTo>
                    <a:pt x="704" y="113"/>
                    <a:pt x="704" y="113"/>
                    <a:pt x="704" y="113"/>
                  </a:cubicBezTo>
                  <a:cubicBezTo>
                    <a:pt x="704" y="113"/>
                    <a:pt x="704" y="113"/>
                    <a:pt x="704" y="113"/>
                  </a:cubicBezTo>
                  <a:cubicBezTo>
                    <a:pt x="705" y="111"/>
                    <a:pt x="705" y="111"/>
                    <a:pt x="705" y="111"/>
                  </a:cubicBezTo>
                  <a:cubicBezTo>
                    <a:pt x="704" y="113"/>
                    <a:pt x="704" y="113"/>
                    <a:pt x="704" y="113"/>
                  </a:cubicBezTo>
                  <a:cubicBezTo>
                    <a:pt x="706" y="110"/>
                    <a:pt x="706" y="110"/>
                    <a:pt x="706" y="110"/>
                  </a:cubicBezTo>
                  <a:cubicBezTo>
                    <a:pt x="704" y="113"/>
                    <a:pt x="704" y="113"/>
                    <a:pt x="704" y="113"/>
                  </a:cubicBezTo>
                  <a:cubicBezTo>
                    <a:pt x="704" y="113"/>
                    <a:pt x="704" y="113"/>
                    <a:pt x="704" y="113"/>
                  </a:cubicBezTo>
                  <a:cubicBezTo>
                    <a:pt x="706" y="110"/>
                    <a:pt x="706" y="110"/>
                    <a:pt x="706" y="110"/>
                  </a:cubicBezTo>
                  <a:cubicBezTo>
                    <a:pt x="704" y="113"/>
                    <a:pt x="704" y="113"/>
                    <a:pt x="704" y="113"/>
                  </a:cubicBezTo>
                  <a:cubicBezTo>
                    <a:pt x="706" y="110"/>
                    <a:pt x="706" y="110"/>
                    <a:pt x="706" y="110"/>
                  </a:cubicBezTo>
                  <a:cubicBezTo>
                    <a:pt x="703" y="112"/>
                    <a:pt x="703" y="112"/>
                    <a:pt x="703" y="112"/>
                  </a:cubicBezTo>
                  <a:cubicBezTo>
                    <a:pt x="704" y="113"/>
                    <a:pt x="704" y="113"/>
                    <a:pt x="704" y="113"/>
                  </a:cubicBezTo>
                  <a:cubicBezTo>
                    <a:pt x="706" y="110"/>
                    <a:pt x="706" y="110"/>
                    <a:pt x="706" y="110"/>
                  </a:cubicBezTo>
                  <a:cubicBezTo>
                    <a:pt x="703" y="112"/>
                    <a:pt x="703" y="112"/>
                    <a:pt x="703" y="112"/>
                  </a:cubicBezTo>
                  <a:cubicBezTo>
                    <a:pt x="706" y="110"/>
                    <a:pt x="706" y="110"/>
                    <a:pt x="706" y="110"/>
                  </a:cubicBezTo>
                  <a:cubicBezTo>
                    <a:pt x="703" y="112"/>
                    <a:pt x="703" y="112"/>
                    <a:pt x="703" y="112"/>
                  </a:cubicBezTo>
                  <a:cubicBezTo>
                    <a:pt x="703" y="112"/>
                    <a:pt x="703" y="112"/>
                    <a:pt x="703" y="112"/>
                  </a:cubicBezTo>
                  <a:cubicBezTo>
                    <a:pt x="706" y="110"/>
                    <a:pt x="706" y="110"/>
                    <a:pt x="706" y="110"/>
                  </a:cubicBezTo>
                  <a:cubicBezTo>
                    <a:pt x="703" y="112"/>
                    <a:pt x="703" y="112"/>
                    <a:pt x="703" y="112"/>
                  </a:cubicBezTo>
                  <a:cubicBezTo>
                    <a:pt x="706" y="110"/>
                    <a:pt x="706" y="110"/>
                    <a:pt x="706" y="110"/>
                  </a:cubicBezTo>
                  <a:cubicBezTo>
                    <a:pt x="706" y="110"/>
                    <a:pt x="706" y="110"/>
                    <a:pt x="706" y="110"/>
                  </a:cubicBezTo>
                  <a:cubicBezTo>
                    <a:pt x="708" y="106"/>
                    <a:pt x="708" y="106"/>
                    <a:pt x="708" y="106"/>
                  </a:cubicBezTo>
                  <a:cubicBezTo>
                    <a:pt x="708" y="106"/>
                    <a:pt x="684" y="94"/>
                    <a:pt x="659" y="82"/>
                  </a:cubicBezTo>
                  <a:cubicBezTo>
                    <a:pt x="646" y="76"/>
                    <a:pt x="633" y="71"/>
                    <a:pt x="623" y="66"/>
                  </a:cubicBezTo>
                  <a:cubicBezTo>
                    <a:pt x="619" y="64"/>
                    <a:pt x="614" y="62"/>
                    <a:pt x="611" y="61"/>
                  </a:cubicBezTo>
                  <a:cubicBezTo>
                    <a:pt x="609" y="60"/>
                    <a:pt x="608" y="59"/>
                    <a:pt x="607" y="59"/>
                  </a:cubicBezTo>
                  <a:cubicBezTo>
                    <a:pt x="606" y="59"/>
                    <a:pt x="606" y="59"/>
                    <a:pt x="605" y="59"/>
                  </a:cubicBezTo>
                  <a:cubicBezTo>
                    <a:pt x="605" y="58"/>
                    <a:pt x="604" y="58"/>
                    <a:pt x="603" y="58"/>
                  </a:cubicBezTo>
                  <a:cubicBezTo>
                    <a:pt x="603" y="58"/>
                    <a:pt x="603" y="58"/>
                    <a:pt x="602" y="59"/>
                  </a:cubicBezTo>
                  <a:cubicBezTo>
                    <a:pt x="602" y="59"/>
                    <a:pt x="601" y="59"/>
                    <a:pt x="600" y="60"/>
                  </a:cubicBezTo>
                  <a:cubicBezTo>
                    <a:pt x="603" y="62"/>
                    <a:pt x="603" y="62"/>
                    <a:pt x="603" y="62"/>
                  </a:cubicBezTo>
                  <a:cubicBezTo>
                    <a:pt x="600" y="60"/>
                    <a:pt x="600" y="60"/>
                    <a:pt x="600" y="60"/>
                  </a:cubicBezTo>
                  <a:cubicBezTo>
                    <a:pt x="599" y="61"/>
                    <a:pt x="599" y="62"/>
                    <a:pt x="599" y="62"/>
                  </a:cubicBezTo>
                  <a:cubicBezTo>
                    <a:pt x="599" y="64"/>
                    <a:pt x="600" y="64"/>
                    <a:pt x="600" y="65"/>
                  </a:cubicBezTo>
                  <a:cubicBezTo>
                    <a:pt x="600" y="66"/>
                    <a:pt x="601" y="66"/>
                    <a:pt x="601" y="66"/>
                  </a:cubicBezTo>
                  <a:cubicBezTo>
                    <a:pt x="602" y="67"/>
                    <a:pt x="603" y="68"/>
                    <a:pt x="605" y="69"/>
                  </a:cubicBezTo>
                  <a:cubicBezTo>
                    <a:pt x="610" y="73"/>
                    <a:pt x="620" y="79"/>
                    <a:pt x="631" y="86"/>
                  </a:cubicBezTo>
                  <a:cubicBezTo>
                    <a:pt x="649" y="96"/>
                    <a:pt x="671" y="109"/>
                    <a:pt x="689" y="120"/>
                  </a:cubicBezTo>
                  <a:cubicBezTo>
                    <a:pt x="698" y="125"/>
                    <a:pt x="706" y="130"/>
                    <a:pt x="711" y="133"/>
                  </a:cubicBezTo>
                  <a:cubicBezTo>
                    <a:pt x="714" y="135"/>
                    <a:pt x="716" y="137"/>
                    <a:pt x="718" y="138"/>
                  </a:cubicBezTo>
                  <a:cubicBezTo>
                    <a:pt x="718" y="138"/>
                    <a:pt x="719" y="139"/>
                    <a:pt x="719" y="139"/>
                  </a:cubicBezTo>
                  <a:cubicBezTo>
                    <a:pt x="719" y="139"/>
                    <a:pt x="719" y="139"/>
                    <a:pt x="719" y="139"/>
                  </a:cubicBezTo>
                  <a:cubicBezTo>
                    <a:pt x="721" y="138"/>
                    <a:pt x="721" y="138"/>
                    <a:pt x="721" y="138"/>
                  </a:cubicBezTo>
                  <a:cubicBezTo>
                    <a:pt x="719" y="139"/>
                    <a:pt x="719" y="139"/>
                    <a:pt x="719" y="139"/>
                  </a:cubicBezTo>
                  <a:cubicBezTo>
                    <a:pt x="719" y="139"/>
                    <a:pt x="719" y="139"/>
                    <a:pt x="719" y="139"/>
                  </a:cubicBezTo>
                  <a:cubicBezTo>
                    <a:pt x="721" y="138"/>
                    <a:pt x="721" y="138"/>
                    <a:pt x="721" y="138"/>
                  </a:cubicBezTo>
                  <a:cubicBezTo>
                    <a:pt x="719" y="139"/>
                    <a:pt x="719" y="139"/>
                    <a:pt x="719" y="139"/>
                  </a:cubicBezTo>
                  <a:cubicBezTo>
                    <a:pt x="722" y="137"/>
                    <a:pt x="722" y="137"/>
                    <a:pt x="722" y="137"/>
                  </a:cubicBezTo>
                  <a:cubicBezTo>
                    <a:pt x="719" y="137"/>
                    <a:pt x="719" y="137"/>
                    <a:pt x="719" y="137"/>
                  </a:cubicBezTo>
                  <a:cubicBezTo>
                    <a:pt x="719" y="138"/>
                    <a:pt x="719" y="138"/>
                    <a:pt x="719" y="139"/>
                  </a:cubicBezTo>
                  <a:cubicBezTo>
                    <a:pt x="722" y="137"/>
                    <a:pt x="722" y="137"/>
                    <a:pt x="722" y="137"/>
                  </a:cubicBezTo>
                  <a:cubicBezTo>
                    <a:pt x="719" y="137"/>
                    <a:pt x="719" y="137"/>
                    <a:pt x="719" y="137"/>
                  </a:cubicBezTo>
                  <a:cubicBezTo>
                    <a:pt x="722" y="137"/>
                    <a:pt x="722" y="137"/>
                    <a:pt x="722" y="137"/>
                  </a:cubicBezTo>
                  <a:cubicBezTo>
                    <a:pt x="719" y="135"/>
                    <a:pt x="719" y="135"/>
                    <a:pt x="719" y="135"/>
                  </a:cubicBezTo>
                  <a:cubicBezTo>
                    <a:pt x="719" y="135"/>
                    <a:pt x="719" y="136"/>
                    <a:pt x="719" y="137"/>
                  </a:cubicBezTo>
                  <a:cubicBezTo>
                    <a:pt x="722" y="137"/>
                    <a:pt x="722" y="137"/>
                    <a:pt x="722" y="137"/>
                  </a:cubicBezTo>
                  <a:cubicBezTo>
                    <a:pt x="719" y="135"/>
                    <a:pt x="719" y="135"/>
                    <a:pt x="719" y="135"/>
                  </a:cubicBezTo>
                  <a:cubicBezTo>
                    <a:pt x="722" y="137"/>
                    <a:pt x="722" y="137"/>
                    <a:pt x="722" y="137"/>
                  </a:cubicBezTo>
                  <a:cubicBezTo>
                    <a:pt x="720" y="134"/>
                    <a:pt x="720" y="134"/>
                    <a:pt x="720" y="134"/>
                  </a:cubicBezTo>
                  <a:cubicBezTo>
                    <a:pt x="722" y="137"/>
                    <a:pt x="722" y="137"/>
                    <a:pt x="722" y="137"/>
                  </a:cubicBezTo>
                  <a:cubicBezTo>
                    <a:pt x="722" y="133"/>
                    <a:pt x="722" y="133"/>
                    <a:pt x="722" y="133"/>
                  </a:cubicBezTo>
                  <a:cubicBezTo>
                    <a:pt x="722" y="133"/>
                    <a:pt x="721" y="133"/>
                    <a:pt x="720" y="134"/>
                  </a:cubicBezTo>
                  <a:cubicBezTo>
                    <a:pt x="722" y="137"/>
                    <a:pt x="722" y="137"/>
                    <a:pt x="722" y="137"/>
                  </a:cubicBezTo>
                  <a:cubicBezTo>
                    <a:pt x="722" y="133"/>
                    <a:pt x="722" y="133"/>
                    <a:pt x="722" y="133"/>
                  </a:cubicBezTo>
                  <a:cubicBezTo>
                    <a:pt x="722" y="137"/>
                    <a:pt x="722" y="137"/>
                    <a:pt x="722" y="137"/>
                  </a:cubicBezTo>
                  <a:cubicBezTo>
                    <a:pt x="723" y="133"/>
                    <a:pt x="723" y="133"/>
                    <a:pt x="723" y="133"/>
                  </a:cubicBezTo>
                  <a:cubicBezTo>
                    <a:pt x="723" y="133"/>
                    <a:pt x="723" y="133"/>
                    <a:pt x="722" y="133"/>
                  </a:cubicBezTo>
                  <a:cubicBezTo>
                    <a:pt x="722" y="137"/>
                    <a:pt x="722" y="137"/>
                    <a:pt x="722" y="137"/>
                  </a:cubicBezTo>
                  <a:cubicBezTo>
                    <a:pt x="723" y="133"/>
                    <a:pt x="723" y="133"/>
                    <a:pt x="723" y="133"/>
                  </a:cubicBezTo>
                  <a:cubicBezTo>
                    <a:pt x="723" y="136"/>
                    <a:pt x="723" y="136"/>
                    <a:pt x="723" y="136"/>
                  </a:cubicBezTo>
                  <a:cubicBezTo>
                    <a:pt x="724" y="133"/>
                    <a:pt x="724" y="133"/>
                    <a:pt x="724" y="133"/>
                  </a:cubicBezTo>
                  <a:cubicBezTo>
                    <a:pt x="724" y="133"/>
                    <a:pt x="724" y="133"/>
                    <a:pt x="723" y="133"/>
                  </a:cubicBezTo>
                  <a:cubicBezTo>
                    <a:pt x="723" y="136"/>
                    <a:pt x="723" y="136"/>
                    <a:pt x="723" y="136"/>
                  </a:cubicBezTo>
                  <a:cubicBezTo>
                    <a:pt x="724" y="133"/>
                    <a:pt x="724" y="133"/>
                    <a:pt x="724" y="133"/>
                  </a:cubicBezTo>
                  <a:cubicBezTo>
                    <a:pt x="724" y="133"/>
                    <a:pt x="723" y="133"/>
                    <a:pt x="722" y="132"/>
                  </a:cubicBezTo>
                  <a:cubicBezTo>
                    <a:pt x="713" y="128"/>
                    <a:pt x="682" y="111"/>
                    <a:pt x="652" y="96"/>
                  </a:cubicBezTo>
                  <a:cubicBezTo>
                    <a:pt x="637" y="89"/>
                    <a:pt x="623" y="82"/>
                    <a:pt x="612" y="76"/>
                  </a:cubicBezTo>
                  <a:cubicBezTo>
                    <a:pt x="606" y="74"/>
                    <a:pt x="601" y="71"/>
                    <a:pt x="598" y="70"/>
                  </a:cubicBezTo>
                  <a:cubicBezTo>
                    <a:pt x="596" y="69"/>
                    <a:pt x="594" y="68"/>
                    <a:pt x="593" y="68"/>
                  </a:cubicBezTo>
                  <a:cubicBezTo>
                    <a:pt x="592" y="68"/>
                    <a:pt x="592" y="67"/>
                    <a:pt x="591" y="67"/>
                  </a:cubicBezTo>
                  <a:cubicBezTo>
                    <a:pt x="591" y="67"/>
                    <a:pt x="590" y="67"/>
                    <a:pt x="589" y="67"/>
                  </a:cubicBezTo>
                  <a:cubicBezTo>
                    <a:pt x="589" y="67"/>
                    <a:pt x="589" y="67"/>
                    <a:pt x="588" y="67"/>
                  </a:cubicBezTo>
                  <a:cubicBezTo>
                    <a:pt x="587" y="67"/>
                    <a:pt x="586" y="68"/>
                    <a:pt x="586" y="69"/>
                  </a:cubicBezTo>
                  <a:cubicBezTo>
                    <a:pt x="584" y="71"/>
                    <a:pt x="585" y="73"/>
                    <a:pt x="587" y="74"/>
                  </a:cubicBezTo>
                  <a:cubicBezTo>
                    <a:pt x="734" y="167"/>
                    <a:pt x="734" y="167"/>
                    <a:pt x="734" y="167"/>
                  </a:cubicBezTo>
                  <a:cubicBezTo>
                    <a:pt x="736" y="163"/>
                    <a:pt x="736" y="163"/>
                    <a:pt x="736" y="163"/>
                  </a:cubicBezTo>
                  <a:cubicBezTo>
                    <a:pt x="733" y="161"/>
                    <a:pt x="733" y="161"/>
                    <a:pt x="733" y="161"/>
                  </a:cubicBezTo>
                  <a:cubicBezTo>
                    <a:pt x="736" y="163"/>
                    <a:pt x="736" y="163"/>
                    <a:pt x="736" y="163"/>
                  </a:cubicBezTo>
                  <a:cubicBezTo>
                    <a:pt x="735" y="159"/>
                    <a:pt x="735" y="159"/>
                    <a:pt x="735" y="159"/>
                  </a:cubicBezTo>
                  <a:cubicBezTo>
                    <a:pt x="734" y="160"/>
                    <a:pt x="733" y="160"/>
                    <a:pt x="733" y="161"/>
                  </a:cubicBezTo>
                  <a:cubicBezTo>
                    <a:pt x="736" y="163"/>
                    <a:pt x="736" y="163"/>
                    <a:pt x="736" y="163"/>
                  </a:cubicBezTo>
                  <a:cubicBezTo>
                    <a:pt x="735" y="159"/>
                    <a:pt x="735" y="159"/>
                    <a:pt x="735" y="159"/>
                  </a:cubicBezTo>
                  <a:cubicBezTo>
                    <a:pt x="736" y="162"/>
                    <a:pt x="736" y="162"/>
                    <a:pt x="736" y="162"/>
                  </a:cubicBezTo>
                  <a:cubicBezTo>
                    <a:pt x="736" y="159"/>
                    <a:pt x="736" y="159"/>
                    <a:pt x="736" y="159"/>
                  </a:cubicBezTo>
                  <a:cubicBezTo>
                    <a:pt x="736" y="159"/>
                    <a:pt x="735" y="159"/>
                    <a:pt x="735" y="159"/>
                  </a:cubicBezTo>
                  <a:cubicBezTo>
                    <a:pt x="736" y="162"/>
                    <a:pt x="736" y="162"/>
                    <a:pt x="736" y="162"/>
                  </a:cubicBezTo>
                  <a:cubicBezTo>
                    <a:pt x="736" y="159"/>
                    <a:pt x="736" y="159"/>
                    <a:pt x="736" y="159"/>
                  </a:cubicBezTo>
                  <a:cubicBezTo>
                    <a:pt x="736" y="160"/>
                    <a:pt x="736" y="160"/>
                    <a:pt x="736" y="160"/>
                  </a:cubicBezTo>
                  <a:cubicBezTo>
                    <a:pt x="736" y="159"/>
                    <a:pt x="736" y="159"/>
                    <a:pt x="736" y="159"/>
                  </a:cubicBezTo>
                  <a:cubicBezTo>
                    <a:pt x="736" y="159"/>
                    <a:pt x="736" y="159"/>
                    <a:pt x="736" y="159"/>
                  </a:cubicBezTo>
                  <a:cubicBezTo>
                    <a:pt x="736" y="160"/>
                    <a:pt x="736" y="160"/>
                    <a:pt x="736" y="160"/>
                  </a:cubicBezTo>
                  <a:cubicBezTo>
                    <a:pt x="736" y="159"/>
                    <a:pt x="736" y="159"/>
                    <a:pt x="736" y="159"/>
                  </a:cubicBezTo>
                  <a:cubicBezTo>
                    <a:pt x="736" y="159"/>
                    <a:pt x="735" y="159"/>
                    <a:pt x="733" y="158"/>
                  </a:cubicBezTo>
                  <a:cubicBezTo>
                    <a:pt x="727" y="156"/>
                    <a:pt x="714" y="150"/>
                    <a:pt x="699" y="143"/>
                  </a:cubicBezTo>
                  <a:cubicBezTo>
                    <a:pt x="677" y="131"/>
                    <a:pt x="648" y="116"/>
                    <a:pt x="625" y="103"/>
                  </a:cubicBezTo>
                  <a:cubicBezTo>
                    <a:pt x="614" y="97"/>
                    <a:pt x="604" y="91"/>
                    <a:pt x="596" y="87"/>
                  </a:cubicBezTo>
                  <a:cubicBezTo>
                    <a:pt x="589" y="84"/>
                    <a:pt x="585" y="81"/>
                    <a:pt x="585" y="81"/>
                  </a:cubicBezTo>
                  <a:cubicBezTo>
                    <a:pt x="583" y="80"/>
                    <a:pt x="581" y="81"/>
                    <a:pt x="580" y="83"/>
                  </a:cubicBezTo>
                  <a:cubicBezTo>
                    <a:pt x="578" y="85"/>
                    <a:pt x="579" y="87"/>
                    <a:pt x="581" y="88"/>
                  </a:cubicBezTo>
                  <a:cubicBezTo>
                    <a:pt x="748" y="192"/>
                    <a:pt x="748" y="192"/>
                    <a:pt x="748" y="192"/>
                  </a:cubicBezTo>
                  <a:cubicBezTo>
                    <a:pt x="750" y="189"/>
                    <a:pt x="750" y="189"/>
                    <a:pt x="750" y="189"/>
                  </a:cubicBezTo>
                  <a:cubicBezTo>
                    <a:pt x="747" y="187"/>
                    <a:pt x="747" y="187"/>
                    <a:pt x="747" y="187"/>
                  </a:cubicBezTo>
                  <a:cubicBezTo>
                    <a:pt x="750" y="189"/>
                    <a:pt x="750" y="189"/>
                    <a:pt x="750" y="189"/>
                  </a:cubicBezTo>
                  <a:cubicBezTo>
                    <a:pt x="749" y="185"/>
                    <a:pt x="749" y="185"/>
                    <a:pt x="749" y="185"/>
                  </a:cubicBezTo>
                  <a:cubicBezTo>
                    <a:pt x="748" y="186"/>
                    <a:pt x="747" y="186"/>
                    <a:pt x="747" y="187"/>
                  </a:cubicBezTo>
                  <a:cubicBezTo>
                    <a:pt x="750" y="189"/>
                    <a:pt x="750" y="189"/>
                    <a:pt x="750" y="189"/>
                  </a:cubicBezTo>
                  <a:cubicBezTo>
                    <a:pt x="749" y="185"/>
                    <a:pt x="749" y="185"/>
                    <a:pt x="749" y="185"/>
                  </a:cubicBezTo>
                  <a:cubicBezTo>
                    <a:pt x="750" y="188"/>
                    <a:pt x="750" y="188"/>
                    <a:pt x="750" y="188"/>
                  </a:cubicBezTo>
                  <a:cubicBezTo>
                    <a:pt x="750" y="185"/>
                    <a:pt x="750" y="185"/>
                    <a:pt x="750" y="185"/>
                  </a:cubicBezTo>
                  <a:cubicBezTo>
                    <a:pt x="749" y="185"/>
                    <a:pt x="749" y="185"/>
                    <a:pt x="749" y="185"/>
                  </a:cubicBezTo>
                  <a:cubicBezTo>
                    <a:pt x="750" y="188"/>
                    <a:pt x="750" y="188"/>
                    <a:pt x="750" y="188"/>
                  </a:cubicBezTo>
                  <a:cubicBezTo>
                    <a:pt x="750" y="185"/>
                    <a:pt x="750" y="185"/>
                    <a:pt x="750" y="185"/>
                  </a:cubicBezTo>
                  <a:cubicBezTo>
                    <a:pt x="750" y="187"/>
                    <a:pt x="750" y="187"/>
                    <a:pt x="750" y="187"/>
                  </a:cubicBezTo>
                  <a:cubicBezTo>
                    <a:pt x="750" y="185"/>
                    <a:pt x="750" y="185"/>
                    <a:pt x="750" y="185"/>
                  </a:cubicBezTo>
                  <a:cubicBezTo>
                    <a:pt x="750" y="185"/>
                    <a:pt x="750" y="185"/>
                    <a:pt x="750" y="185"/>
                  </a:cubicBezTo>
                  <a:cubicBezTo>
                    <a:pt x="750" y="187"/>
                    <a:pt x="750" y="187"/>
                    <a:pt x="750" y="187"/>
                  </a:cubicBezTo>
                  <a:cubicBezTo>
                    <a:pt x="750" y="185"/>
                    <a:pt x="750" y="185"/>
                    <a:pt x="750" y="185"/>
                  </a:cubicBezTo>
                  <a:cubicBezTo>
                    <a:pt x="749" y="185"/>
                    <a:pt x="749" y="185"/>
                    <a:pt x="749" y="185"/>
                  </a:cubicBezTo>
                  <a:cubicBezTo>
                    <a:pt x="749" y="185"/>
                    <a:pt x="747" y="185"/>
                    <a:pt x="745" y="184"/>
                  </a:cubicBezTo>
                  <a:cubicBezTo>
                    <a:pt x="738" y="180"/>
                    <a:pt x="723" y="173"/>
                    <a:pt x="705" y="164"/>
                  </a:cubicBezTo>
                  <a:cubicBezTo>
                    <a:pt x="679" y="150"/>
                    <a:pt x="646" y="131"/>
                    <a:pt x="620" y="117"/>
                  </a:cubicBezTo>
                  <a:cubicBezTo>
                    <a:pt x="607" y="109"/>
                    <a:pt x="595" y="103"/>
                    <a:pt x="586" y="98"/>
                  </a:cubicBezTo>
                  <a:cubicBezTo>
                    <a:pt x="582" y="96"/>
                    <a:pt x="579" y="94"/>
                    <a:pt x="576" y="93"/>
                  </a:cubicBezTo>
                  <a:cubicBezTo>
                    <a:pt x="575" y="92"/>
                    <a:pt x="574" y="91"/>
                    <a:pt x="573" y="91"/>
                  </a:cubicBezTo>
                  <a:cubicBezTo>
                    <a:pt x="573" y="91"/>
                    <a:pt x="573" y="91"/>
                    <a:pt x="572" y="91"/>
                  </a:cubicBezTo>
                  <a:cubicBezTo>
                    <a:pt x="572" y="90"/>
                    <a:pt x="572" y="90"/>
                    <a:pt x="572" y="90"/>
                  </a:cubicBezTo>
                  <a:cubicBezTo>
                    <a:pt x="571" y="90"/>
                    <a:pt x="571" y="90"/>
                    <a:pt x="570" y="90"/>
                  </a:cubicBezTo>
                  <a:cubicBezTo>
                    <a:pt x="570" y="90"/>
                    <a:pt x="570" y="90"/>
                    <a:pt x="569" y="90"/>
                  </a:cubicBezTo>
                  <a:cubicBezTo>
                    <a:pt x="568" y="91"/>
                    <a:pt x="567" y="91"/>
                    <a:pt x="567" y="92"/>
                  </a:cubicBezTo>
                  <a:cubicBezTo>
                    <a:pt x="570" y="94"/>
                    <a:pt x="570" y="94"/>
                    <a:pt x="570" y="94"/>
                  </a:cubicBezTo>
                  <a:cubicBezTo>
                    <a:pt x="567" y="92"/>
                    <a:pt x="567" y="92"/>
                    <a:pt x="567" y="92"/>
                  </a:cubicBezTo>
                  <a:cubicBezTo>
                    <a:pt x="566" y="93"/>
                    <a:pt x="566" y="94"/>
                    <a:pt x="566" y="94"/>
                  </a:cubicBezTo>
                  <a:cubicBezTo>
                    <a:pt x="566" y="96"/>
                    <a:pt x="567" y="96"/>
                    <a:pt x="567" y="97"/>
                  </a:cubicBezTo>
                  <a:cubicBezTo>
                    <a:pt x="567" y="98"/>
                    <a:pt x="568" y="98"/>
                    <a:pt x="569" y="99"/>
                  </a:cubicBezTo>
                  <a:cubicBezTo>
                    <a:pt x="570" y="100"/>
                    <a:pt x="572" y="101"/>
                    <a:pt x="574" y="103"/>
                  </a:cubicBezTo>
                  <a:cubicBezTo>
                    <a:pt x="582" y="109"/>
                    <a:pt x="598" y="119"/>
                    <a:pt x="617" y="130"/>
                  </a:cubicBezTo>
                  <a:cubicBezTo>
                    <a:pt x="645" y="147"/>
                    <a:pt x="681" y="168"/>
                    <a:pt x="710" y="186"/>
                  </a:cubicBezTo>
                  <a:cubicBezTo>
                    <a:pt x="724" y="194"/>
                    <a:pt x="736" y="202"/>
                    <a:pt x="745" y="207"/>
                  </a:cubicBezTo>
                  <a:cubicBezTo>
                    <a:pt x="750" y="210"/>
                    <a:pt x="753" y="212"/>
                    <a:pt x="756" y="214"/>
                  </a:cubicBezTo>
                  <a:cubicBezTo>
                    <a:pt x="757" y="215"/>
                    <a:pt x="758" y="215"/>
                    <a:pt x="758" y="216"/>
                  </a:cubicBezTo>
                  <a:cubicBezTo>
                    <a:pt x="758" y="216"/>
                    <a:pt x="758" y="216"/>
                    <a:pt x="758" y="216"/>
                  </a:cubicBezTo>
                  <a:cubicBezTo>
                    <a:pt x="759" y="216"/>
                    <a:pt x="759" y="216"/>
                    <a:pt x="759" y="216"/>
                  </a:cubicBezTo>
                  <a:cubicBezTo>
                    <a:pt x="760" y="215"/>
                    <a:pt x="760" y="215"/>
                    <a:pt x="760" y="215"/>
                  </a:cubicBezTo>
                  <a:cubicBezTo>
                    <a:pt x="758" y="216"/>
                    <a:pt x="758" y="216"/>
                    <a:pt x="758" y="216"/>
                  </a:cubicBezTo>
                  <a:cubicBezTo>
                    <a:pt x="759" y="216"/>
                    <a:pt x="759" y="216"/>
                    <a:pt x="759" y="216"/>
                  </a:cubicBezTo>
                  <a:cubicBezTo>
                    <a:pt x="760" y="215"/>
                    <a:pt x="760" y="215"/>
                    <a:pt x="760" y="215"/>
                  </a:cubicBezTo>
                  <a:cubicBezTo>
                    <a:pt x="758" y="216"/>
                    <a:pt x="758" y="216"/>
                    <a:pt x="758" y="216"/>
                  </a:cubicBezTo>
                  <a:cubicBezTo>
                    <a:pt x="761" y="214"/>
                    <a:pt x="761" y="214"/>
                    <a:pt x="761" y="214"/>
                  </a:cubicBezTo>
                  <a:cubicBezTo>
                    <a:pt x="758" y="214"/>
                    <a:pt x="758" y="214"/>
                    <a:pt x="758" y="214"/>
                  </a:cubicBezTo>
                  <a:cubicBezTo>
                    <a:pt x="758" y="215"/>
                    <a:pt x="758" y="216"/>
                    <a:pt x="758" y="216"/>
                  </a:cubicBezTo>
                  <a:cubicBezTo>
                    <a:pt x="761" y="214"/>
                    <a:pt x="761" y="214"/>
                    <a:pt x="761" y="214"/>
                  </a:cubicBezTo>
                  <a:cubicBezTo>
                    <a:pt x="758" y="214"/>
                    <a:pt x="758" y="214"/>
                    <a:pt x="758" y="214"/>
                  </a:cubicBezTo>
                  <a:cubicBezTo>
                    <a:pt x="762" y="214"/>
                    <a:pt x="762" y="214"/>
                    <a:pt x="762" y="214"/>
                  </a:cubicBezTo>
                  <a:cubicBezTo>
                    <a:pt x="758" y="212"/>
                    <a:pt x="758" y="212"/>
                    <a:pt x="758" y="212"/>
                  </a:cubicBezTo>
                  <a:cubicBezTo>
                    <a:pt x="758" y="212"/>
                    <a:pt x="758" y="213"/>
                    <a:pt x="758" y="214"/>
                  </a:cubicBezTo>
                  <a:cubicBezTo>
                    <a:pt x="762" y="214"/>
                    <a:pt x="762" y="214"/>
                    <a:pt x="762" y="214"/>
                  </a:cubicBezTo>
                  <a:cubicBezTo>
                    <a:pt x="758" y="212"/>
                    <a:pt x="758" y="212"/>
                    <a:pt x="758" y="212"/>
                  </a:cubicBezTo>
                  <a:cubicBezTo>
                    <a:pt x="762" y="214"/>
                    <a:pt x="762" y="214"/>
                    <a:pt x="762" y="214"/>
                  </a:cubicBezTo>
                  <a:cubicBezTo>
                    <a:pt x="758" y="212"/>
                    <a:pt x="758" y="212"/>
                    <a:pt x="758" y="212"/>
                  </a:cubicBezTo>
                  <a:cubicBezTo>
                    <a:pt x="762" y="214"/>
                    <a:pt x="762" y="214"/>
                    <a:pt x="762" y="214"/>
                  </a:cubicBezTo>
                  <a:cubicBezTo>
                    <a:pt x="760" y="210"/>
                    <a:pt x="760" y="210"/>
                    <a:pt x="760" y="210"/>
                  </a:cubicBezTo>
                  <a:cubicBezTo>
                    <a:pt x="760" y="210"/>
                    <a:pt x="759" y="211"/>
                    <a:pt x="758" y="212"/>
                  </a:cubicBezTo>
                  <a:cubicBezTo>
                    <a:pt x="762" y="214"/>
                    <a:pt x="762" y="214"/>
                    <a:pt x="762" y="214"/>
                  </a:cubicBezTo>
                  <a:cubicBezTo>
                    <a:pt x="760" y="210"/>
                    <a:pt x="760" y="210"/>
                    <a:pt x="760" y="210"/>
                  </a:cubicBezTo>
                  <a:cubicBezTo>
                    <a:pt x="762" y="214"/>
                    <a:pt x="762" y="214"/>
                    <a:pt x="762" y="214"/>
                  </a:cubicBezTo>
                  <a:cubicBezTo>
                    <a:pt x="762" y="210"/>
                    <a:pt x="762" y="210"/>
                    <a:pt x="762" y="210"/>
                  </a:cubicBezTo>
                  <a:cubicBezTo>
                    <a:pt x="761" y="210"/>
                    <a:pt x="761" y="210"/>
                    <a:pt x="760" y="210"/>
                  </a:cubicBezTo>
                  <a:cubicBezTo>
                    <a:pt x="762" y="214"/>
                    <a:pt x="762" y="214"/>
                    <a:pt x="762" y="214"/>
                  </a:cubicBezTo>
                  <a:cubicBezTo>
                    <a:pt x="762" y="210"/>
                    <a:pt x="762" y="210"/>
                    <a:pt x="762" y="210"/>
                  </a:cubicBezTo>
                  <a:cubicBezTo>
                    <a:pt x="762" y="213"/>
                    <a:pt x="762" y="213"/>
                    <a:pt x="762" y="213"/>
                  </a:cubicBezTo>
                  <a:cubicBezTo>
                    <a:pt x="762" y="210"/>
                    <a:pt x="762" y="210"/>
                    <a:pt x="762" y="210"/>
                  </a:cubicBezTo>
                  <a:cubicBezTo>
                    <a:pt x="762" y="210"/>
                    <a:pt x="762" y="210"/>
                    <a:pt x="762" y="210"/>
                  </a:cubicBezTo>
                  <a:cubicBezTo>
                    <a:pt x="762" y="213"/>
                    <a:pt x="762" y="213"/>
                    <a:pt x="762" y="213"/>
                  </a:cubicBezTo>
                  <a:cubicBezTo>
                    <a:pt x="762" y="210"/>
                    <a:pt x="762" y="210"/>
                    <a:pt x="762" y="210"/>
                  </a:cubicBezTo>
                  <a:cubicBezTo>
                    <a:pt x="762" y="210"/>
                    <a:pt x="762" y="210"/>
                    <a:pt x="761" y="210"/>
                  </a:cubicBezTo>
                  <a:cubicBezTo>
                    <a:pt x="759" y="209"/>
                    <a:pt x="754" y="206"/>
                    <a:pt x="747" y="203"/>
                  </a:cubicBezTo>
                  <a:cubicBezTo>
                    <a:pt x="723" y="190"/>
                    <a:pt x="677" y="166"/>
                    <a:pt x="637" y="144"/>
                  </a:cubicBezTo>
                  <a:cubicBezTo>
                    <a:pt x="616" y="134"/>
                    <a:pt x="598" y="124"/>
                    <a:pt x="584" y="116"/>
                  </a:cubicBezTo>
                  <a:cubicBezTo>
                    <a:pt x="578" y="113"/>
                    <a:pt x="572" y="110"/>
                    <a:pt x="568" y="108"/>
                  </a:cubicBezTo>
                  <a:cubicBezTo>
                    <a:pt x="564" y="105"/>
                    <a:pt x="562" y="104"/>
                    <a:pt x="562" y="104"/>
                  </a:cubicBezTo>
                  <a:cubicBezTo>
                    <a:pt x="560" y="103"/>
                    <a:pt x="558" y="104"/>
                    <a:pt x="557" y="106"/>
                  </a:cubicBezTo>
                  <a:cubicBezTo>
                    <a:pt x="556" y="108"/>
                    <a:pt x="556" y="110"/>
                    <a:pt x="558" y="111"/>
                  </a:cubicBezTo>
                  <a:cubicBezTo>
                    <a:pt x="558" y="111"/>
                    <a:pt x="562" y="113"/>
                    <a:pt x="568" y="117"/>
                  </a:cubicBezTo>
                  <a:cubicBezTo>
                    <a:pt x="588" y="129"/>
                    <a:pt x="640" y="160"/>
                    <a:pt x="687" y="188"/>
                  </a:cubicBezTo>
                  <a:cubicBezTo>
                    <a:pt x="710" y="202"/>
                    <a:pt x="732" y="216"/>
                    <a:pt x="748" y="226"/>
                  </a:cubicBezTo>
                  <a:cubicBezTo>
                    <a:pt x="756" y="232"/>
                    <a:pt x="763" y="236"/>
                    <a:pt x="767" y="239"/>
                  </a:cubicBezTo>
                  <a:cubicBezTo>
                    <a:pt x="769" y="241"/>
                    <a:pt x="771" y="243"/>
                    <a:pt x="772" y="243"/>
                  </a:cubicBezTo>
                  <a:cubicBezTo>
                    <a:pt x="773" y="244"/>
                    <a:pt x="773" y="244"/>
                    <a:pt x="773" y="244"/>
                  </a:cubicBezTo>
                  <a:cubicBezTo>
                    <a:pt x="773" y="244"/>
                    <a:pt x="773" y="244"/>
                    <a:pt x="773" y="244"/>
                  </a:cubicBezTo>
                  <a:cubicBezTo>
                    <a:pt x="774" y="244"/>
                    <a:pt x="774" y="244"/>
                    <a:pt x="774" y="244"/>
                  </a:cubicBezTo>
                  <a:cubicBezTo>
                    <a:pt x="773" y="244"/>
                    <a:pt x="773" y="244"/>
                    <a:pt x="773" y="244"/>
                  </a:cubicBezTo>
                  <a:cubicBezTo>
                    <a:pt x="773" y="244"/>
                    <a:pt x="773" y="244"/>
                    <a:pt x="773" y="244"/>
                  </a:cubicBezTo>
                  <a:cubicBezTo>
                    <a:pt x="774" y="244"/>
                    <a:pt x="774" y="244"/>
                    <a:pt x="774" y="244"/>
                  </a:cubicBezTo>
                  <a:cubicBezTo>
                    <a:pt x="773" y="244"/>
                    <a:pt x="773" y="244"/>
                    <a:pt x="773" y="244"/>
                  </a:cubicBezTo>
                  <a:cubicBezTo>
                    <a:pt x="776" y="243"/>
                    <a:pt x="776" y="243"/>
                    <a:pt x="776" y="243"/>
                  </a:cubicBezTo>
                  <a:cubicBezTo>
                    <a:pt x="773" y="243"/>
                    <a:pt x="773" y="243"/>
                    <a:pt x="773" y="243"/>
                  </a:cubicBezTo>
                  <a:cubicBezTo>
                    <a:pt x="773" y="244"/>
                    <a:pt x="773" y="244"/>
                    <a:pt x="773" y="244"/>
                  </a:cubicBezTo>
                  <a:cubicBezTo>
                    <a:pt x="776" y="243"/>
                    <a:pt x="776" y="243"/>
                    <a:pt x="776" y="243"/>
                  </a:cubicBezTo>
                  <a:cubicBezTo>
                    <a:pt x="773" y="243"/>
                    <a:pt x="773" y="243"/>
                    <a:pt x="773" y="243"/>
                  </a:cubicBezTo>
                  <a:cubicBezTo>
                    <a:pt x="776" y="243"/>
                    <a:pt x="776" y="243"/>
                    <a:pt x="776" y="243"/>
                  </a:cubicBezTo>
                  <a:cubicBezTo>
                    <a:pt x="773" y="241"/>
                    <a:pt x="773" y="241"/>
                    <a:pt x="773" y="241"/>
                  </a:cubicBezTo>
                  <a:cubicBezTo>
                    <a:pt x="773" y="242"/>
                    <a:pt x="773" y="242"/>
                    <a:pt x="773" y="243"/>
                  </a:cubicBezTo>
                  <a:cubicBezTo>
                    <a:pt x="776" y="243"/>
                    <a:pt x="776" y="243"/>
                    <a:pt x="776" y="243"/>
                  </a:cubicBezTo>
                  <a:cubicBezTo>
                    <a:pt x="773" y="241"/>
                    <a:pt x="773" y="241"/>
                    <a:pt x="773" y="241"/>
                  </a:cubicBezTo>
                  <a:cubicBezTo>
                    <a:pt x="777" y="243"/>
                    <a:pt x="777" y="243"/>
                    <a:pt x="777" y="243"/>
                  </a:cubicBezTo>
                  <a:cubicBezTo>
                    <a:pt x="779" y="240"/>
                    <a:pt x="779" y="240"/>
                    <a:pt x="779" y="240"/>
                  </a:cubicBezTo>
                  <a:cubicBezTo>
                    <a:pt x="779" y="240"/>
                    <a:pt x="724" y="208"/>
                    <a:pt x="669" y="177"/>
                  </a:cubicBezTo>
                  <a:cubicBezTo>
                    <a:pt x="642" y="162"/>
                    <a:pt x="614" y="146"/>
                    <a:pt x="593" y="135"/>
                  </a:cubicBezTo>
                  <a:cubicBezTo>
                    <a:pt x="582" y="129"/>
                    <a:pt x="573" y="124"/>
                    <a:pt x="566" y="121"/>
                  </a:cubicBezTo>
                  <a:cubicBezTo>
                    <a:pt x="563" y="119"/>
                    <a:pt x="560" y="118"/>
                    <a:pt x="558" y="117"/>
                  </a:cubicBezTo>
                  <a:cubicBezTo>
                    <a:pt x="557" y="116"/>
                    <a:pt x="557" y="116"/>
                    <a:pt x="556" y="116"/>
                  </a:cubicBezTo>
                  <a:cubicBezTo>
                    <a:pt x="555" y="115"/>
                    <a:pt x="555" y="115"/>
                    <a:pt x="555" y="115"/>
                  </a:cubicBezTo>
                  <a:cubicBezTo>
                    <a:pt x="554" y="115"/>
                    <a:pt x="554" y="115"/>
                    <a:pt x="553" y="115"/>
                  </a:cubicBezTo>
                  <a:cubicBezTo>
                    <a:pt x="553" y="115"/>
                    <a:pt x="552" y="115"/>
                    <a:pt x="552" y="115"/>
                  </a:cubicBezTo>
                  <a:cubicBezTo>
                    <a:pt x="551" y="115"/>
                    <a:pt x="550" y="116"/>
                    <a:pt x="550" y="117"/>
                  </a:cubicBezTo>
                  <a:cubicBezTo>
                    <a:pt x="550" y="117"/>
                    <a:pt x="550" y="117"/>
                    <a:pt x="550" y="117"/>
                  </a:cubicBezTo>
                  <a:cubicBezTo>
                    <a:pt x="549" y="118"/>
                    <a:pt x="549" y="119"/>
                    <a:pt x="549" y="119"/>
                  </a:cubicBezTo>
                  <a:cubicBezTo>
                    <a:pt x="549" y="120"/>
                    <a:pt x="549" y="121"/>
                    <a:pt x="550" y="122"/>
                  </a:cubicBezTo>
                  <a:cubicBezTo>
                    <a:pt x="550" y="123"/>
                    <a:pt x="551" y="124"/>
                    <a:pt x="552" y="124"/>
                  </a:cubicBezTo>
                  <a:cubicBezTo>
                    <a:pt x="553" y="126"/>
                    <a:pt x="555" y="128"/>
                    <a:pt x="558" y="130"/>
                  </a:cubicBezTo>
                  <a:cubicBezTo>
                    <a:pt x="568" y="138"/>
                    <a:pt x="588" y="150"/>
                    <a:pt x="612" y="165"/>
                  </a:cubicBezTo>
                  <a:cubicBezTo>
                    <a:pt x="647" y="187"/>
                    <a:pt x="692" y="213"/>
                    <a:pt x="728" y="234"/>
                  </a:cubicBezTo>
                  <a:cubicBezTo>
                    <a:pt x="746" y="245"/>
                    <a:pt x="762" y="254"/>
                    <a:pt x="773" y="261"/>
                  </a:cubicBezTo>
                  <a:cubicBezTo>
                    <a:pt x="778" y="264"/>
                    <a:pt x="783" y="267"/>
                    <a:pt x="786" y="269"/>
                  </a:cubicBezTo>
                  <a:cubicBezTo>
                    <a:pt x="787" y="270"/>
                    <a:pt x="788" y="270"/>
                    <a:pt x="789" y="271"/>
                  </a:cubicBezTo>
                  <a:cubicBezTo>
                    <a:pt x="790" y="271"/>
                    <a:pt x="790" y="271"/>
                    <a:pt x="790" y="271"/>
                  </a:cubicBezTo>
                  <a:cubicBezTo>
                    <a:pt x="791" y="270"/>
                    <a:pt x="791" y="270"/>
                    <a:pt x="791" y="270"/>
                  </a:cubicBezTo>
                  <a:cubicBezTo>
                    <a:pt x="790" y="271"/>
                    <a:pt x="790" y="271"/>
                    <a:pt x="790" y="271"/>
                  </a:cubicBezTo>
                  <a:cubicBezTo>
                    <a:pt x="790" y="271"/>
                    <a:pt x="790" y="271"/>
                    <a:pt x="790" y="271"/>
                  </a:cubicBezTo>
                  <a:cubicBezTo>
                    <a:pt x="791" y="270"/>
                    <a:pt x="791" y="270"/>
                    <a:pt x="791" y="270"/>
                  </a:cubicBezTo>
                  <a:cubicBezTo>
                    <a:pt x="790" y="271"/>
                    <a:pt x="790" y="271"/>
                    <a:pt x="790" y="271"/>
                  </a:cubicBezTo>
                  <a:cubicBezTo>
                    <a:pt x="792" y="269"/>
                    <a:pt x="792" y="269"/>
                    <a:pt x="792" y="269"/>
                  </a:cubicBezTo>
                  <a:cubicBezTo>
                    <a:pt x="789" y="271"/>
                    <a:pt x="789" y="271"/>
                    <a:pt x="789" y="271"/>
                  </a:cubicBezTo>
                  <a:cubicBezTo>
                    <a:pt x="790" y="271"/>
                    <a:pt x="790" y="271"/>
                    <a:pt x="790" y="271"/>
                  </a:cubicBezTo>
                  <a:cubicBezTo>
                    <a:pt x="792" y="269"/>
                    <a:pt x="792" y="269"/>
                    <a:pt x="792" y="269"/>
                  </a:cubicBezTo>
                  <a:cubicBezTo>
                    <a:pt x="789" y="271"/>
                    <a:pt x="789" y="271"/>
                    <a:pt x="789" y="271"/>
                  </a:cubicBezTo>
                  <a:cubicBezTo>
                    <a:pt x="793" y="269"/>
                    <a:pt x="793" y="269"/>
                    <a:pt x="793" y="269"/>
                  </a:cubicBezTo>
                  <a:cubicBezTo>
                    <a:pt x="789" y="269"/>
                    <a:pt x="789" y="269"/>
                    <a:pt x="789" y="269"/>
                  </a:cubicBezTo>
                  <a:cubicBezTo>
                    <a:pt x="789" y="270"/>
                    <a:pt x="789" y="270"/>
                    <a:pt x="789" y="271"/>
                  </a:cubicBezTo>
                  <a:cubicBezTo>
                    <a:pt x="793" y="269"/>
                    <a:pt x="793" y="269"/>
                    <a:pt x="793" y="269"/>
                  </a:cubicBezTo>
                  <a:cubicBezTo>
                    <a:pt x="789" y="269"/>
                    <a:pt x="789" y="269"/>
                    <a:pt x="789" y="269"/>
                  </a:cubicBezTo>
                  <a:cubicBezTo>
                    <a:pt x="793" y="269"/>
                    <a:pt x="793" y="269"/>
                    <a:pt x="793" y="269"/>
                  </a:cubicBezTo>
                  <a:cubicBezTo>
                    <a:pt x="789" y="267"/>
                    <a:pt x="789" y="267"/>
                    <a:pt x="789" y="267"/>
                  </a:cubicBezTo>
                  <a:cubicBezTo>
                    <a:pt x="789" y="267"/>
                    <a:pt x="789" y="268"/>
                    <a:pt x="789" y="269"/>
                  </a:cubicBezTo>
                  <a:cubicBezTo>
                    <a:pt x="793" y="269"/>
                    <a:pt x="793" y="269"/>
                    <a:pt x="793" y="269"/>
                  </a:cubicBezTo>
                  <a:cubicBezTo>
                    <a:pt x="789" y="267"/>
                    <a:pt x="789" y="267"/>
                    <a:pt x="789" y="267"/>
                  </a:cubicBezTo>
                  <a:cubicBezTo>
                    <a:pt x="789" y="267"/>
                    <a:pt x="789" y="267"/>
                    <a:pt x="789" y="267"/>
                  </a:cubicBezTo>
                  <a:cubicBezTo>
                    <a:pt x="792" y="268"/>
                    <a:pt x="792" y="268"/>
                    <a:pt x="792" y="268"/>
                  </a:cubicBezTo>
                  <a:cubicBezTo>
                    <a:pt x="791" y="265"/>
                    <a:pt x="791" y="265"/>
                    <a:pt x="791" y="265"/>
                  </a:cubicBezTo>
                  <a:cubicBezTo>
                    <a:pt x="791" y="265"/>
                    <a:pt x="790" y="266"/>
                    <a:pt x="789" y="267"/>
                  </a:cubicBezTo>
                  <a:cubicBezTo>
                    <a:pt x="792" y="268"/>
                    <a:pt x="792" y="268"/>
                    <a:pt x="792" y="268"/>
                  </a:cubicBezTo>
                  <a:cubicBezTo>
                    <a:pt x="791" y="265"/>
                    <a:pt x="791" y="265"/>
                    <a:pt x="791" y="265"/>
                  </a:cubicBezTo>
                  <a:cubicBezTo>
                    <a:pt x="792" y="267"/>
                    <a:pt x="792" y="267"/>
                    <a:pt x="792" y="267"/>
                  </a:cubicBezTo>
                  <a:cubicBezTo>
                    <a:pt x="792" y="265"/>
                    <a:pt x="792" y="265"/>
                    <a:pt x="792" y="265"/>
                  </a:cubicBezTo>
                  <a:cubicBezTo>
                    <a:pt x="792" y="265"/>
                    <a:pt x="792" y="265"/>
                    <a:pt x="791" y="265"/>
                  </a:cubicBezTo>
                  <a:cubicBezTo>
                    <a:pt x="792" y="267"/>
                    <a:pt x="792" y="267"/>
                    <a:pt x="792" y="267"/>
                  </a:cubicBezTo>
                  <a:cubicBezTo>
                    <a:pt x="792" y="265"/>
                    <a:pt x="792" y="265"/>
                    <a:pt x="792" y="265"/>
                  </a:cubicBezTo>
                  <a:cubicBezTo>
                    <a:pt x="792" y="266"/>
                    <a:pt x="792" y="266"/>
                    <a:pt x="792" y="266"/>
                  </a:cubicBezTo>
                  <a:cubicBezTo>
                    <a:pt x="792" y="265"/>
                    <a:pt x="792" y="265"/>
                    <a:pt x="792" y="265"/>
                  </a:cubicBezTo>
                  <a:cubicBezTo>
                    <a:pt x="792" y="265"/>
                    <a:pt x="792" y="265"/>
                    <a:pt x="792" y="265"/>
                  </a:cubicBezTo>
                  <a:cubicBezTo>
                    <a:pt x="792" y="266"/>
                    <a:pt x="792" y="266"/>
                    <a:pt x="792" y="266"/>
                  </a:cubicBezTo>
                  <a:cubicBezTo>
                    <a:pt x="792" y="265"/>
                    <a:pt x="792" y="265"/>
                    <a:pt x="792" y="265"/>
                  </a:cubicBezTo>
                  <a:cubicBezTo>
                    <a:pt x="792" y="265"/>
                    <a:pt x="791" y="265"/>
                    <a:pt x="791" y="265"/>
                  </a:cubicBezTo>
                  <a:cubicBezTo>
                    <a:pt x="787" y="264"/>
                    <a:pt x="781" y="261"/>
                    <a:pt x="772" y="257"/>
                  </a:cubicBezTo>
                  <a:cubicBezTo>
                    <a:pt x="741" y="241"/>
                    <a:pt x="684" y="209"/>
                    <a:pt x="635" y="181"/>
                  </a:cubicBezTo>
                  <a:cubicBezTo>
                    <a:pt x="610" y="167"/>
                    <a:pt x="587" y="154"/>
                    <a:pt x="571" y="144"/>
                  </a:cubicBezTo>
                  <a:cubicBezTo>
                    <a:pt x="563" y="140"/>
                    <a:pt x="556" y="136"/>
                    <a:pt x="551" y="133"/>
                  </a:cubicBezTo>
                  <a:cubicBezTo>
                    <a:pt x="546" y="130"/>
                    <a:pt x="544" y="129"/>
                    <a:pt x="544" y="129"/>
                  </a:cubicBezTo>
                  <a:cubicBezTo>
                    <a:pt x="542" y="128"/>
                    <a:pt x="540" y="128"/>
                    <a:pt x="538" y="130"/>
                  </a:cubicBezTo>
                  <a:cubicBezTo>
                    <a:pt x="538" y="131"/>
                    <a:pt x="538" y="132"/>
                    <a:pt x="538" y="133"/>
                  </a:cubicBezTo>
                  <a:cubicBezTo>
                    <a:pt x="538" y="134"/>
                    <a:pt x="538" y="134"/>
                    <a:pt x="538" y="135"/>
                  </a:cubicBezTo>
                  <a:cubicBezTo>
                    <a:pt x="539" y="136"/>
                    <a:pt x="540" y="137"/>
                    <a:pt x="541" y="138"/>
                  </a:cubicBezTo>
                  <a:cubicBezTo>
                    <a:pt x="542" y="140"/>
                    <a:pt x="545" y="142"/>
                    <a:pt x="548" y="144"/>
                  </a:cubicBezTo>
                  <a:cubicBezTo>
                    <a:pt x="559" y="153"/>
                    <a:pt x="581" y="167"/>
                    <a:pt x="607" y="183"/>
                  </a:cubicBezTo>
                  <a:cubicBezTo>
                    <a:pt x="647" y="207"/>
                    <a:pt x="696" y="236"/>
                    <a:pt x="736" y="259"/>
                  </a:cubicBezTo>
                  <a:cubicBezTo>
                    <a:pt x="756" y="271"/>
                    <a:pt x="773" y="281"/>
                    <a:pt x="785" y="289"/>
                  </a:cubicBezTo>
                  <a:cubicBezTo>
                    <a:pt x="792" y="292"/>
                    <a:pt x="797" y="295"/>
                    <a:pt x="800" y="298"/>
                  </a:cubicBezTo>
                  <a:cubicBezTo>
                    <a:pt x="802" y="299"/>
                    <a:pt x="803" y="300"/>
                    <a:pt x="804" y="300"/>
                  </a:cubicBezTo>
                  <a:cubicBezTo>
                    <a:pt x="804" y="300"/>
                    <a:pt x="804" y="301"/>
                    <a:pt x="804" y="301"/>
                  </a:cubicBezTo>
                  <a:cubicBezTo>
                    <a:pt x="804" y="301"/>
                    <a:pt x="804" y="301"/>
                    <a:pt x="804" y="301"/>
                  </a:cubicBezTo>
                  <a:cubicBezTo>
                    <a:pt x="806" y="299"/>
                    <a:pt x="806" y="299"/>
                    <a:pt x="806" y="299"/>
                  </a:cubicBezTo>
                  <a:cubicBezTo>
                    <a:pt x="804" y="300"/>
                    <a:pt x="804" y="300"/>
                    <a:pt x="804" y="300"/>
                  </a:cubicBezTo>
                  <a:cubicBezTo>
                    <a:pt x="804" y="301"/>
                    <a:pt x="804" y="301"/>
                    <a:pt x="804" y="301"/>
                  </a:cubicBezTo>
                  <a:cubicBezTo>
                    <a:pt x="806" y="299"/>
                    <a:pt x="806" y="299"/>
                    <a:pt x="806" y="299"/>
                  </a:cubicBezTo>
                  <a:cubicBezTo>
                    <a:pt x="804" y="300"/>
                    <a:pt x="804" y="300"/>
                    <a:pt x="804" y="300"/>
                  </a:cubicBezTo>
                  <a:cubicBezTo>
                    <a:pt x="807" y="298"/>
                    <a:pt x="807" y="298"/>
                    <a:pt x="807" y="298"/>
                  </a:cubicBezTo>
                  <a:cubicBezTo>
                    <a:pt x="804" y="300"/>
                    <a:pt x="804" y="300"/>
                    <a:pt x="804" y="300"/>
                  </a:cubicBezTo>
                  <a:cubicBezTo>
                    <a:pt x="804" y="300"/>
                    <a:pt x="804" y="300"/>
                    <a:pt x="804" y="300"/>
                  </a:cubicBezTo>
                  <a:cubicBezTo>
                    <a:pt x="807" y="298"/>
                    <a:pt x="807" y="298"/>
                    <a:pt x="807" y="298"/>
                  </a:cubicBezTo>
                  <a:cubicBezTo>
                    <a:pt x="804" y="300"/>
                    <a:pt x="804" y="300"/>
                    <a:pt x="804" y="300"/>
                  </a:cubicBezTo>
                  <a:cubicBezTo>
                    <a:pt x="807" y="298"/>
                    <a:pt x="807" y="298"/>
                    <a:pt x="807" y="298"/>
                  </a:cubicBezTo>
                  <a:cubicBezTo>
                    <a:pt x="803" y="298"/>
                    <a:pt x="803" y="298"/>
                    <a:pt x="803" y="298"/>
                  </a:cubicBezTo>
                  <a:cubicBezTo>
                    <a:pt x="803" y="299"/>
                    <a:pt x="804" y="299"/>
                    <a:pt x="804" y="300"/>
                  </a:cubicBezTo>
                  <a:cubicBezTo>
                    <a:pt x="807" y="298"/>
                    <a:pt x="807" y="298"/>
                    <a:pt x="807" y="298"/>
                  </a:cubicBezTo>
                  <a:cubicBezTo>
                    <a:pt x="803" y="298"/>
                    <a:pt x="803" y="298"/>
                    <a:pt x="803" y="298"/>
                  </a:cubicBezTo>
                  <a:cubicBezTo>
                    <a:pt x="807" y="298"/>
                    <a:pt x="807" y="298"/>
                    <a:pt x="807" y="298"/>
                  </a:cubicBezTo>
                  <a:cubicBezTo>
                    <a:pt x="804" y="296"/>
                    <a:pt x="804" y="296"/>
                    <a:pt x="804" y="296"/>
                  </a:cubicBezTo>
                  <a:cubicBezTo>
                    <a:pt x="804" y="297"/>
                    <a:pt x="803" y="297"/>
                    <a:pt x="803" y="298"/>
                  </a:cubicBezTo>
                  <a:cubicBezTo>
                    <a:pt x="807" y="298"/>
                    <a:pt x="807" y="298"/>
                    <a:pt x="807" y="298"/>
                  </a:cubicBezTo>
                  <a:cubicBezTo>
                    <a:pt x="804" y="296"/>
                    <a:pt x="804" y="296"/>
                    <a:pt x="804" y="296"/>
                  </a:cubicBezTo>
                  <a:cubicBezTo>
                    <a:pt x="807" y="298"/>
                    <a:pt x="807" y="298"/>
                    <a:pt x="807" y="298"/>
                  </a:cubicBezTo>
                  <a:cubicBezTo>
                    <a:pt x="804" y="296"/>
                    <a:pt x="804" y="296"/>
                    <a:pt x="804" y="296"/>
                  </a:cubicBezTo>
                  <a:cubicBezTo>
                    <a:pt x="807" y="298"/>
                    <a:pt x="807" y="298"/>
                    <a:pt x="807" y="298"/>
                  </a:cubicBezTo>
                  <a:cubicBezTo>
                    <a:pt x="806" y="294"/>
                    <a:pt x="806" y="294"/>
                    <a:pt x="806" y="294"/>
                  </a:cubicBezTo>
                  <a:cubicBezTo>
                    <a:pt x="806" y="294"/>
                    <a:pt x="805" y="295"/>
                    <a:pt x="804" y="296"/>
                  </a:cubicBezTo>
                  <a:cubicBezTo>
                    <a:pt x="807" y="298"/>
                    <a:pt x="807" y="298"/>
                    <a:pt x="807" y="298"/>
                  </a:cubicBezTo>
                  <a:cubicBezTo>
                    <a:pt x="806" y="294"/>
                    <a:pt x="806" y="294"/>
                    <a:pt x="806" y="294"/>
                  </a:cubicBezTo>
                  <a:cubicBezTo>
                    <a:pt x="807" y="298"/>
                    <a:pt x="807" y="298"/>
                    <a:pt x="807" y="298"/>
                  </a:cubicBezTo>
                  <a:cubicBezTo>
                    <a:pt x="807" y="294"/>
                    <a:pt x="807" y="294"/>
                    <a:pt x="807" y="294"/>
                  </a:cubicBezTo>
                  <a:cubicBezTo>
                    <a:pt x="807" y="294"/>
                    <a:pt x="807" y="294"/>
                    <a:pt x="806" y="294"/>
                  </a:cubicBezTo>
                  <a:cubicBezTo>
                    <a:pt x="807" y="298"/>
                    <a:pt x="807" y="298"/>
                    <a:pt x="807" y="298"/>
                  </a:cubicBezTo>
                  <a:cubicBezTo>
                    <a:pt x="807" y="294"/>
                    <a:pt x="807" y="294"/>
                    <a:pt x="807" y="294"/>
                  </a:cubicBezTo>
                  <a:cubicBezTo>
                    <a:pt x="807" y="297"/>
                    <a:pt x="807" y="297"/>
                    <a:pt x="807" y="297"/>
                  </a:cubicBezTo>
                  <a:cubicBezTo>
                    <a:pt x="808" y="294"/>
                    <a:pt x="808" y="294"/>
                    <a:pt x="808" y="294"/>
                  </a:cubicBezTo>
                  <a:cubicBezTo>
                    <a:pt x="808" y="294"/>
                    <a:pt x="808" y="294"/>
                    <a:pt x="807" y="294"/>
                  </a:cubicBezTo>
                  <a:cubicBezTo>
                    <a:pt x="807" y="297"/>
                    <a:pt x="807" y="297"/>
                    <a:pt x="807" y="297"/>
                  </a:cubicBezTo>
                  <a:cubicBezTo>
                    <a:pt x="808" y="294"/>
                    <a:pt x="808" y="294"/>
                    <a:pt x="808" y="294"/>
                  </a:cubicBezTo>
                  <a:cubicBezTo>
                    <a:pt x="808" y="296"/>
                    <a:pt x="808" y="296"/>
                    <a:pt x="808" y="296"/>
                  </a:cubicBezTo>
                  <a:cubicBezTo>
                    <a:pt x="808" y="294"/>
                    <a:pt x="808" y="294"/>
                    <a:pt x="808" y="294"/>
                  </a:cubicBezTo>
                  <a:cubicBezTo>
                    <a:pt x="808" y="294"/>
                    <a:pt x="808" y="294"/>
                    <a:pt x="808" y="294"/>
                  </a:cubicBezTo>
                  <a:cubicBezTo>
                    <a:pt x="808" y="296"/>
                    <a:pt x="808" y="296"/>
                    <a:pt x="808" y="296"/>
                  </a:cubicBezTo>
                  <a:cubicBezTo>
                    <a:pt x="808" y="294"/>
                    <a:pt x="808" y="294"/>
                    <a:pt x="808" y="294"/>
                  </a:cubicBezTo>
                  <a:cubicBezTo>
                    <a:pt x="808" y="294"/>
                    <a:pt x="808" y="294"/>
                    <a:pt x="808" y="294"/>
                  </a:cubicBezTo>
                  <a:cubicBezTo>
                    <a:pt x="808" y="294"/>
                    <a:pt x="808" y="294"/>
                    <a:pt x="807" y="294"/>
                  </a:cubicBezTo>
                  <a:cubicBezTo>
                    <a:pt x="804" y="292"/>
                    <a:pt x="797" y="288"/>
                    <a:pt x="787" y="283"/>
                  </a:cubicBezTo>
                  <a:cubicBezTo>
                    <a:pt x="755" y="264"/>
                    <a:pt x="691" y="227"/>
                    <a:pt x="636" y="195"/>
                  </a:cubicBezTo>
                  <a:cubicBezTo>
                    <a:pt x="608" y="179"/>
                    <a:pt x="582" y="163"/>
                    <a:pt x="563" y="152"/>
                  </a:cubicBezTo>
                  <a:cubicBezTo>
                    <a:pt x="554" y="147"/>
                    <a:pt x="546" y="142"/>
                    <a:pt x="541" y="139"/>
                  </a:cubicBezTo>
                  <a:cubicBezTo>
                    <a:pt x="536" y="136"/>
                    <a:pt x="533" y="134"/>
                    <a:pt x="533" y="134"/>
                  </a:cubicBezTo>
                  <a:cubicBezTo>
                    <a:pt x="531" y="133"/>
                    <a:pt x="529" y="134"/>
                    <a:pt x="527" y="136"/>
                  </a:cubicBezTo>
                  <a:cubicBezTo>
                    <a:pt x="526" y="138"/>
                    <a:pt x="527" y="140"/>
                    <a:pt x="529" y="141"/>
                  </a:cubicBezTo>
                  <a:cubicBezTo>
                    <a:pt x="815" y="320"/>
                    <a:pt x="815" y="320"/>
                    <a:pt x="815" y="320"/>
                  </a:cubicBezTo>
                  <a:cubicBezTo>
                    <a:pt x="817" y="316"/>
                    <a:pt x="817" y="316"/>
                    <a:pt x="817" y="316"/>
                  </a:cubicBezTo>
                  <a:cubicBezTo>
                    <a:pt x="813" y="314"/>
                    <a:pt x="813" y="314"/>
                    <a:pt x="813" y="314"/>
                  </a:cubicBezTo>
                  <a:cubicBezTo>
                    <a:pt x="817" y="316"/>
                    <a:pt x="817" y="316"/>
                    <a:pt x="817" y="316"/>
                  </a:cubicBezTo>
                  <a:cubicBezTo>
                    <a:pt x="815" y="313"/>
                    <a:pt x="815" y="313"/>
                    <a:pt x="815" y="313"/>
                  </a:cubicBezTo>
                  <a:cubicBezTo>
                    <a:pt x="815" y="313"/>
                    <a:pt x="814" y="313"/>
                    <a:pt x="813" y="314"/>
                  </a:cubicBezTo>
                  <a:cubicBezTo>
                    <a:pt x="817" y="316"/>
                    <a:pt x="817" y="316"/>
                    <a:pt x="817" y="316"/>
                  </a:cubicBezTo>
                  <a:cubicBezTo>
                    <a:pt x="815" y="313"/>
                    <a:pt x="815" y="313"/>
                    <a:pt x="815" y="313"/>
                  </a:cubicBezTo>
                  <a:cubicBezTo>
                    <a:pt x="817" y="316"/>
                    <a:pt x="817" y="316"/>
                    <a:pt x="817" y="316"/>
                  </a:cubicBezTo>
                  <a:cubicBezTo>
                    <a:pt x="817" y="312"/>
                    <a:pt x="817" y="312"/>
                    <a:pt x="817" y="312"/>
                  </a:cubicBezTo>
                  <a:cubicBezTo>
                    <a:pt x="816" y="312"/>
                    <a:pt x="816" y="313"/>
                    <a:pt x="815" y="313"/>
                  </a:cubicBezTo>
                  <a:cubicBezTo>
                    <a:pt x="817" y="316"/>
                    <a:pt x="817" y="316"/>
                    <a:pt x="817" y="316"/>
                  </a:cubicBezTo>
                  <a:cubicBezTo>
                    <a:pt x="817" y="312"/>
                    <a:pt x="817" y="312"/>
                    <a:pt x="817" y="312"/>
                  </a:cubicBezTo>
                  <a:cubicBezTo>
                    <a:pt x="817" y="316"/>
                    <a:pt x="817" y="316"/>
                    <a:pt x="817" y="316"/>
                  </a:cubicBezTo>
                  <a:cubicBezTo>
                    <a:pt x="817" y="313"/>
                    <a:pt x="817" y="313"/>
                    <a:pt x="817" y="313"/>
                  </a:cubicBezTo>
                  <a:cubicBezTo>
                    <a:pt x="817" y="313"/>
                    <a:pt x="817" y="312"/>
                    <a:pt x="817" y="312"/>
                  </a:cubicBezTo>
                  <a:cubicBezTo>
                    <a:pt x="817" y="316"/>
                    <a:pt x="817" y="316"/>
                    <a:pt x="817" y="316"/>
                  </a:cubicBezTo>
                  <a:cubicBezTo>
                    <a:pt x="817" y="313"/>
                    <a:pt x="817" y="313"/>
                    <a:pt x="817" y="313"/>
                  </a:cubicBezTo>
                  <a:cubicBezTo>
                    <a:pt x="817" y="314"/>
                    <a:pt x="817" y="314"/>
                    <a:pt x="817" y="314"/>
                  </a:cubicBezTo>
                  <a:cubicBezTo>
                    <a:pt x="817" y="313"/>
                    <a:pt x="817" y="313"/>
                    <a:pt x="817" y="313"/>
                  </a:cubicBezTo>
                  <a:cubicBezTo>
                    <a:pt x="817" y="313"/>
                    <a:pt x="817" y="313"/>
                    <a:pt x="817" y="313"/>
                  </a:cubicBezTo>
                  <a:cubicBezTo>
                    <a:pt x="817" y="314"/>
                    <a:pt x="817" y="314"/>
                    <a:pt x="817" y="314"/>
                  </a:cubicBezTo>
                  <a:cubicBezTo>
                    <a:pt x="817" y="313"/>
                    <a:pt x="817" y="313"/>
                    <a:pt x="817" y="313"/>
                  </a:cubicBezTo>
                  <a:cubicBezTo>
                    <a:pt x="817" y="313"/>
                    <a:pt x="817" y="313"/>
                    <a:pt x="817" y="313"/>
                  </a:cubicBezTo>
                  <a:cubicBezTo>
                    <a:pt x="817" y="312"/>
                    <a:pt x="815" y="311"/>
                    <a:pt x="812" y="310"/>
                  </a:cubicBezTo>
                  <a:cubicBezTo>
                    <a:pt x="801" y="304"/>
                    <a:pt x="779" y="291"/>
                    <a:pt x="752" y="275"/>
                  </a:cubicBezTo>
                  <a:cubicBezTo>
                    <a:pt x="710" y="251"/>
                    <a:pt x="656" y="219"/>
                    <a:pt x="611" y="193"/>
                  </a:cubicBezTo>
                  <a:cubicBezTo>
                    <a:pt x="589" y="180"/>
                    <a:pt x="568" y="169"/>
                    <a:pt x="552" y="161"/>
                  </a:cubicBezTo>
                  <a:cubicBezTo>
                    <a:pt x="545" y="157"/>
                    <a:pt x="538" y="153"/>
                    <a:pt x="533" y="151"/>
                  </a:cubicBezTo>
                  <a:cubicBezTo>
                    <a:pt x="530" y="150"/>
                    <a:pt x="528" y="149"/>
                    <a:pt x="526" y="148"/>
                  </a:cubicBezTo>
                  <a:cubicBezTo>
                    <a:pt x="524" y="148"/>
                    <a:pt x="523" y="147"/>
                    <a:pt x="521" y="147"/>
                  </a:cubicBezTo>
                  <a:cubicBezTo>
                    <a:pt x="520" y="147"/>
                    <a:pt x="520" y="147"/>
                    <a:pt x="519" y="147"/>
                  </a:cubicBezTo>
                  <a:cubicBezTo>
                    <a:pt x="518" y="148"/>
                    <a:pt x="517" y="148"/>
                    <a:pt x="517" y="149"/>
                  </a:cubicBezTo>
                  <a:cubicBezTo>
                    <a:pt x="515" y="151"/>
                    <a:pt x="516" y="154"/>
                    <a:pt x="518" y="155"/>
                  </a:cubicBezTo>
                  <a:cubicBezTo>
                    <a:pt x="833" y="352"/>
                    <a:pt x="833" y="352"/>
                    <a:pt x="833" y="352"/>
                  </a:cubicBezTo>
                  <a:cubicBezTo>
                    <a:pt x="835" y="348"/>
                    <a:pt x="835" y="348"/>
                    <a:pt x="835" y="348"/>
                  </a:cubicBezTo>
                  <a:cubicBezTo>
                    <a:pt x="837" y="345"/>
                    <a:pt x="837" y="345"/>
                    <a:pt x="837" y="345"/>
                  </a:cubicBezTo>
                  <a:cubicBezTo>
                    <a:pt x="837" y="345"/>
                    <a:pt x="758" y="298"/>
                    <a:pt x="677" y="251"/>
                  </a:cubicBezTo>
                  <a:cubicBezTo>
                    <a:pt x="637" y="228"/>
                    <a:pt x="596" y="204"/>
                    <a:pt x="565" y="187"/>
                  </a:cubicBezTo>
                  <a:cubicBezTo>
                    <a:pt x="550" y="178"/>
                    <a:pt x="537" y="171"/>
                    <a:pt x="527" y="165"/>
                  </a:cubicBezTo>
                  <a:cubicBezTo>
                    <a:pt x="522" y="163"/>
                    <a:pt x="518" y="161"/>
                    <a:pt x="515" y="159"/>
                  </a:cubicBezTo>
                  <a:cubicBezTo>
                    <a:pt x="514" y="159"/>
                    <a:pt x="513" y="158"/>
                    <a:pt x="512" y="158"/>
                  </a:cubicBezTo>
                  <a:cubicBezTo>
                    <a:pt x="511" y="158"/>
                    <a:pt x="511" y="157"/>
                    <a:pt x="510" y="157"/>
                  </a:cubicBezTo>
                  <a:cubicBezTo>
                    <a:pt x="510" y="157"/>
                    <a:pt x="510" y="157"/>
                    <a:pt x="509" y="157"/>
                  </a:cubicBezTo>
                  <a:cubicBezTo>
                    <a:pt x="508" y="157"/>
                    <a:pt x="508" y="157"/>
                    <a:pt x="507" y="157"/>
                  </a:cubicBezTo>
                  <a:cubicBezTo>
                    <a:pt x="507" y="157"/>
                    <a:pt x="506" y="158"/>
                    <a:pt x="505" y="159"/>
                  </a:cubicBezTo>
                  <a:cubicBezTo>
                    <a:pt x="504" y="161"/>
                    <a:pt x="504" y="163"/>
                    <a:pt x="506" y="164"/>
                  </a:cubicBezTo>
                  <a:cubicBezTo>
                    <a:pt x="613" y="231"/>
                    <a:pt x="613" y="231"/>
                    <a:pt x="613" y="231"/>
                  </a:cubicBezTo>
                  <a:cubicBezTo>
                    <a:pt x="503" y="167"/>
                    <a:pt x="503" y="167"/>
                    <a:pt x="503" y="167"/>
                  </a:cubicBezTo>
                  <a:cubicBezTo>
                    <a:pt x="501" y="166"/>
                    <a:pt x="499" y="166"/>
                    <a:pt x="498" y="168"/>
                  </a:cubicBezTo>
                  <a:cubicBezTo>
                    <a:pt x="497" y="170"/>
                    <a:pt x="497" y="173"/>
                    <a:pt x="499" y="174"/>
                  </a:cubicBezTo>
                  <a:cubicBezTo>
                    <a:pt x="857" y="397"/>
                    <a:pt x="857" y="397"/>
                    <a:pt x="857" y="397"/>
                  </a:cubicBezTo>
                  <a:cubicBezTo>
                    <a:pt x="859" y="394"/>
                    <a:pt x="859" y="394"/>
                    <a:pt x="859" y="394"/>
                  </a:cubicBezTo>
                  <a:cubicBezTo>
                    <a:pt x="861" y="391"/>
                    <a:pt x="861" y="391"/>
                    <a:pt x="861" y="391"/>
                  </a:cubicBezTo>
                  <a:cubicBezTo>
                    <a:pt x="861" y="391"/>
                    <a:pt x="773" y="338"/>
                    <a:pt x="683" y="285"/>
                  </a:cubicBezTo>
                  <a:cubicBezTo>
                    <a:pt x="638" y="258"/>
                    <a:pt x="592" y="232"/>
                    <a:pt x="557" y="212"/>
                  </a:cubicBezTo>
                  <a:cubicBezTo>
                    <a:pt x="539" y="202"/>
                    <a:pt x="524" y="194"/>
                    <a:pt x="513" y="188"/>
                  </a:cubicBezTo>
                  <a:cubicBezTo>
                    <a:pt x="507" y="185"/>
                    <a:pt x="502" y="183"/>
                    <a:pt x="499" y="181"/>
                  </a:cubicBezTo>
                  <a:cubicBezTo>
                    <a:pt x="497" y="180"/>
                    <a:pt x="495" y="180"/>
                    <a:pt x="494" y="179"/>
                  </a:cubicBezTo>
                  <a:cubicBezTo>
                    <a:pt x="493" y="179"/>
                    <a:pt x="493" y="179"/>
                    <a:pt x="492" y="179"/>
                  </a:cubicBezTo>
                  <a:cubicBezTo>
                    <a:pt x="491" y="179"/>
                    <a:pt x="491" y="178"/>
                    <a:pt x="490" y="178"/>
                  </a:cubicBezTo>
                  <a:cubicBezTo>
                    <a:pt x="490" y="178"/>
                    <a:pt x="489" y="179"/>
                    <a:pt x="488" y="179"/>
                  </a:cubicBezTo>
                  <a:cubicBezTo>
                    <a:pt x="488" y="179"/>
                    <a:pt x="487" y="180"/>
                    <a:pt x="486" y="181"/>
                  </a:cubicBezTo>
                  <a:cubicBezTo>
                    <a:pt x="490" y="183"/>
                    <a:pt x="490" y="183"/>
                    <a:pt x="490" y="183"/>
                  </a:cubicBezTo>
                  <a:cubicBezTo>
                    <a:pt x="486" y="180"/>
                    <a:pt x="486" y="180"/>
                    <a:pt x="486" y="180"/>
                  </a:cubicBezTo>
                  <a:cubicBezTo>
                    <a:pt x="486" y="181"/>
                    <a:pt x="486" y="182"/>
                    <a:pt x="486" y="183"/>
                  </a:cubicBezTo>
                  <a:cubicBezTo>
                    <a:pt x="486" y="184"/>
                    <a:pt x="486" y="184"/>
                    <a:pt x="486" y="185"/>
                  </a:cubicBezTo>
                  <a:cubicBezTo>
                    <a:pt x="487" y="185"/>
                    <a:pt x="487" y="186"/>
                    <a:pt x="487" y="186"/>
                  </a:cubicBezTo>
                  <a:cubicBezTo>
                    <a:pt x="487" y="186"/>
                    <a:pt x="488" y="186"/>
                    <a:pt x="488" y="187"/>
                  </a:cubicBezTo>
                  <a:cubicBezTo>
                    <a:pt x="489" y="188"/>
                    <a:pt x="492" y="189"/>
                    <a:pt x="496" y="192"/>
                  </a:cubicBezTo>
                  <a:cubicBezTo>
                    <a:pt x="524" y="210"/>
                    <a:pt x="618" y="265"/>
                    <a:pt x="705" y="318"/>
                  </a:cubicBezTo>
                  <a:cubicBezTo>
                    <a:pt x="748" y="344"/>
                    <a:pt x="790" y="370"/>
                    <a:pt x="821" y="389"/>
                  </a:cubicBezTo>
                  <a:cubicBezTo>
                    <a:pt x="836" y="399"/>
                    <a:pt x="849" y="407"/>
                    <a:pt x="857" y="414"/>
                  </a:cubicBezTo>
                  <a:cubicBezTo>
                    <a:pt x="862" y="417"/>
                    <a:pt x="865" y="419"/>
                    <a:pt x="867" y="421"/>
                  </a:cubicBezTo>
                  <a:cubicBezTo>
                    <a:pt x="868" y="422"/>
                    <a:pt x="869" y="423"/>
                    <a:pt x="870" y="423"/>
                  </a:cubicBezTo>
                  <a:cubicBezTo>
                    <a:pt x="870" y="424"/>
                    <a:pt x="870" y="424"/>
                    <a:pt x="870" y="424"/>
                  </a:cubicBezTo>
                  <a:cubicBezTo>
                    <a:pt x="870" y="424"/>
                    <a:pt x="870" y="424"/>
                    <a:pt x="870" y="424"/>
                  </a:cubicBezTo>
                  <a:cubicBezTo>
                    <a:pt x="872" y="422"/>
                    <a:pt x="872" y="422"/>
                    <a:pt x="872" y="422"/>
                  </a:cubicBezTo>
                  <a:cubicBezTo>
                    <a:pt x="870" y="422"/>
                    <a:pt x="870" y="422"/>
                    <a:pt x="870" y="422"/>
                  </a:cubicBezTo>
                  <a:cubicBezTo>
                    <a:pt x="870" y="423"/>
                    <a:pt x="870" y="424"/>
                    <a:pt x="870" y="424"/>
                  </a:cubicBezTo>
                  <a:cubicBezTo>
                    <a:pt x="872" y="422"/>
                    <a:pt x="872" y="422"/>
                    <a:pt x="872" y="422"/>
                  </a:cubicBezTo>
                  <a:cubicBezTo>
                    <a:pt x="870" y="422"/>
                    <a:pt x="870" y="422"/>
                    <a:pt x="870" y="422"/>
                  </a:cubicBezTo>
                  <a:cubicBezTo>
                    <a:pt x="873" y="422"/>
                    <a:pt x="873" y="422"/>
                    <a:pt x="873" y="422"/>
                  </a:cubicBezTo>
                  <a:cubicBezTo>
                    <a:pt x="870" y="420"/>
                    <a:pt x="870" y="420"/>
                    <a:pt x="870" y="420"/>
                  </a:cubicBezTo>
                  <a:cubicBezTo>
                    <a:pt x="870" y="421"/>
                    <a:pt x="870" y="422"/>
                    <a:pt x="870" y="422"/>
                  </a:cubicBezTo>
                  <a:cubicBezTo>
                    <a:pt x="873" y="422"/>
                    <a:pt x="873" y="422"/>
                    <a:pt x="873" y="422"/>
                  </a:cubicBezTo>
                  <a:cubicBezTo>
                    <a:pt x="870" y="420"/>
                    <a:pt x="870" y="420"/>
                    <a:pt x="870" y="420"/>
                  </a:cubicBezTo>
                  <a:cubicBezTo>
                    <a:pt x="874" y="423"/>
                    <a:pt x="874" y="423"/>
                    <a:pt x="874" y="423"/>
                  </a:cubicBezTo>
                  <a:cubicBezTo>
                    <a:pt x="876" y="419"/>
                    <a:pt x="876" y="419"/>
                    <a:pt x="876" y="419"/>
                  </a:cubicBezTo>
                  <a:cubicBezTo>
                    <a:pt x="489" y="191"/>
                    <a:pt x="489" y="191"/>
                    <a:pt x="489" y="191"/>
                  </a:cubicBezTo>
                  <a:cubicBezTo>
                    <a:pt x="487" y="189"/>
                    <a:pt x="485" y="190"/>
                    <a:pt x="484" y="192"/>
                  </a:cubicBezTo>
                  <a:cubicBezTo>
                    <a:pt x="483" y="193"/>
                    <a:pt x="483" y="193"/>
                    <a:pt x="483" y="194"/>
                  </a:cubicBezTo>
                  <a:cubicBezTo>
                    <a:pt x="483" y="195"/>
                    <a:pt x="483" y="195"/>
                    <a:pt x="483" y="196"/>
                  </a:cubicBezTo>
                  <a:cubicBezTo>
                    <a:pt x="484" y="196"/>
                    <a:pt x="484" y="197"/>
                    <a:pt x="484" y="197"/>
                  </a:cubicBezTo>
                  <a:cubicBezTo>
                    <a:pt x="484" y="197"/>
                    <a:pt x="485" y="198"/>
                    <a:pt x="485" y="198"/>
                  </a:cubicBezTo>
                  <a:cubicBezTo>
                    <a:pt x="487" y="199"/>
                    <a:pt x="489" y="201"/>
                    <a:pt x="493" y="204"/>
                  </a:cubicBezTo>
                  <a:cubicBezTo>
                    <a:pt x="508" y="214"/>
                    <a:pt x="540" y="234"/>
                    <a:pt x="579" y="259"/>
                  </a:cubicBezTo>
                  <a:cubicBezTo>
                    <a:pt x="697" y="333"/>
                    <a:pt x="884" y="447"/>
                    <a:pt x="884" y="447"/>
                  </a:cubicBezTo>
                  <a:cubicBezTo>
                    <a:pt x="886" y="443"/>
                    <a:pt x="886" y="443"/>
                    <a:pt x="886" y="443"/>
                  </a:cubicBezTo>
                  <a:cubicBezTo>
                    <a:pt x="888" y="440"/>
                    <a:pt x="888" y="440"/>
                    <a:pt x="888" y="440"/>
                  </a:cubicBezTo>
                  <a:cubicBezTo>
                    <a:pt x="477" y="202"/>
                    <a:pt x="477" y="202"/>
                    <a:pt x="477" y="202"/>
                  </a:cubicBezTo>
                  <a:cubicBezTo>
                    <a:pt x="475" y="201"/>
                    <a:pt x="473" y="201"/>
                    <a:pt x="472" y="203"/>
                  </a:cubicBezTo>
                  <a:cubicBezTo>
                    <a:pt x="471" y="204"/>
                    <a:pt x="471" y="204"/>
                    <a:pt x="471" y="205"/>
                  </a:cubicBezTo>
                  <a:cubicBezTo>
                    <a:pt x="471" y="206"/>
                    <a:pt x="472" y="207"/>
                    <a:pt x="472" y="207"/>
                  </a:cubicBezTo>
                  <a:cubicBezTo>
                    <a:pt x="472" y="208"/>
                    <a:pt x="472" y="208"/>
                    <a:pt x="472" y="208"/>
                  </a:cubicBezTo>
                  <a:cubicBezTo>
                    <a:pt x="473" y="209"/>
                    <a:pt x="473" y="209"/>
                    <a:pt x="474" y="209"/>
                  </a:cubicBezTo>
                  <a:cubicBezTo>
                    <a:pt x="475" y="211"/>
                    <a:pt x="478" y="213"/>
                    <a:pt x="482" y="215"/>
                  </a:cubicBezTo>
                  <a:cubicBezTo>
                    <a:pt x="498" y="226"/>
                    <a:pt x="532" y="247"/>
                    <a:pt x="575" y="273"/>
                  </a:cubicBezTo>
                  <a:cubicBezTo>
                    <a:pt x="638" y="312"/>
                    <a:pt x="720" y="362"/>
                    <a:pt x="786" y="403"/>
                  </a:cubicBezTo>
                  <a:cubicBezTo>
                    <a:pt x="819" y="423"/>
                    <a:pt x="848" y="441"/>
                    <a:pt x="869" y="454"/>
                  </a:cubicBezTo>
                  <a:cubicBezTo>
                    <a:pt x="879" y="461"/>
                    <a:pt x="888" y="466"/>
                    <a:pt x="893" y="470"/>
                  </a:cubicBezTo>
                  <a:cubicBezTo>
                    <a:pt x="896" y="472"/>
                    <a:pt x="898" y="473"/>
                    <a:pt x="900" y="474"/>
                  </a:cubicBezTo>
                  <a:cubicBezTo>
                    <a:pt x="901" y="475"/>
                    <a:pt x="901" y="475"/>
                    <a:pt x="901" y="476"/>
                  </a:cubicBezTo>
                  <a:cubicBezTo>
                    <a:pt x="901" y="476"/>
                    <a:pt x="901" y="476"/>
                    <a:pt x="901" y="476"/>
                  </a:cubicBezTo>
                  <a:cubicBezTo>
                    <a:pt x="903" y="474"/>
                    <a:pt x="903" y="474"/>
                    <a:pt x="903" y="474"/>
                  </a:cubicBezTo>
                  <a:cubicBezTo>
                    <a:pt x="901" y="475"/>
                    <a:pt x="901" y="475"/>
                    <a:pt x="901" y="475"/>
                  </a:cubicBezTo>
                  <a:cubicBezTo>
                    <a:pt x="901" y="476"/>
                    <a:pt x="901" y="476"/>
                    <a:pt x="901" y="476"/>
                  </a:cubicBezTo>
                  <a:cubicBezTo>
                    <a:pt x="903" y="474"/>
                    <a:pt x="903" y="474"/>
                    <a:pt x="903" y="474"/>
                  </a:cubicBezTo>
                  <a:cubicBezTo>
                    <a:pt x="901" y="475"/>
                    <a:pt x="901" y="475"/>
                    <a:pt x="901" y="475"/>
                  </a:cubicBezTo>
                  <a:cubicBezTo>
                    <a:pt x="904" y="473"/>
                    <a:pt x="904" y="473"/>
                    <a:pt x="904" y="473"/>
                  </a:cubicBezTo>
                  <a:cubicBezTo>
                    <a:pt x="901" y="475"/>
                    <a:pt x="901" y="475"/>
                    <a:pt x="901" y="475"/>
                  </a:cubicBezTo>
                  <a:cubicBezTo>
                    <a:pt x="901" y="475"/>
                    <a:pt x="901" y="475"/>
                    <a:pt x="901" y="475"/>
                  </a:cubicBezTo>
                  <a:cubicBezTo>
                    <a:pt x="904" y="473"/>
                    <a:pt x="904" y="473"/>
                    <a:pt x="904" y="473"/>
                  </a:cubicBezTo>
                  <a:cubicBezTo>
                    <a:pt x="901" y="475"/>
                    <a:pt x="901" y="475"/>
                    <a:pt x="901" y="475"/>
                  </a:cubicBezTo>
                  <a:cubicBezTo>
                    <a:pt x="904" y="473"/>
                    <a:pt x="904" y="473"/>
                    <a:pt x="904" y="473"/>
                  </a:cubicBezTo>
                  <a:cubicBezTo>
                    <a:pt x="900" y="473"/>
                    <a:pt x="900" y="473"/>
                    <a:pt x="900" y="473"/>
                  </a:cubicBezTo>
                  <a:cubicBezTo>
                    <a:pt x="901" y="474"/>
                    <a:pt x="901" y="475"/>
                    <a:pt x="901" y="475"/>
                  </a:cubicBezTo>
                  <a:cubicBezTo>
                    <a:pt x="904" y="473"/>
                    <a:pt x="904" y="473"/>
                    <a:pt x="904" y="473"/>
                  </a:cubicBezTo>
                  <a:cubicBezTo>
                    <a:pt x="900" y="473"/>
                    <a:pt x="900" y="473"/>
                    <a:pt x="900" y="473"/>
                  </a:cubicBezTo>
                  <a:cubicBezTo>
                    <a:pt x="904" y="473"/>
                    <a:pt x="904" y="473"/>
                    <a:pt x="904" y="473"/>
                  </a:cubicBezTo>
                  <a:cubicBezTo>
                    <a:pt x="901" y="471"/>
                    <a:pt x="901" y="471"/>
                    <a:pt x="901" y="471"/>
                  </a:cubicBezTo>
                  <a:cubicBezTo>
                    <a:pt x="901" y="472"/>
                    <a:pt x="900" y="473"/>
                    <a:pt x="900" y="473"/>
                  </a:cubicBezTo>
                  <a:cubicBezTo>
                    <a:pt x="904" y="473"/>
                    <a:pt x="904" y="473"/>
                    <a:pt x="904" y="473"/>
                  </a:cubicBezTo>
                  <a:cubicBezTo>
                    <a:pt x="901" y="471"/>
                    <a:pt x="901" y="471"/>
                    <a:pt x="901" y="471"/>
                  </a:cubicBezTo>
                  <a:cubicBezTo>
                    <a:pt x="904" y="473"/>
                    <a:pt x="904" y="473"/>
                    <a:pt x="904" y="473"/>
                  </a:cubicBezTo>
                  <a:cubicBezTo>
                    <a:pt x="901" y="471"/>
                    <a:pt x="901" y="471"/>
                    <a:pt x="901" y="471"/>
                  </a:cubicBezTo>
                  <a:cubicBezTo>
                    <a:pt x="904" y="473"/>
                    <a:pt x="904" y="473"/>
                    <a:pt x="904" y="473"/>
                  </a:cubicBezTo>
                  <a:cubicBezTo>
                    <a:pt x="903" y="470"/>
                    <a:pt x="903" y="470"/>
                    <a:pt x="903" y="470"/>
                  </a:cubicBezTo>
                  <a:cubicBezTo>
                    <a:pt x="902" y="470"/>
                    <a:pt x="902" y="470"/>
                    <a:pt x="901" y="471"/>
                  </a:cubicBezTo>
                  <a:cubicBezTo>
                    <a:pt x="904" y="473"/>
                    <a:pt x="904" y="473"/>
                    <a:pt x="904" y="473"/>
                  </a:cubicBezTo>
                  <a:cubicBezTo>
                    <a:pt x="903" y="470"/>
                    <a:pt x="903" y="470"/>
                    <a:pt x="903" y="470"/>
                  </a:cubicBezTo>
                  <a:cubicBezTo>
                    <a:pt x="903" y="472"/>
                    <a:pt x="903" y="472"/>
                    <a:pt x="903" y="472"/>
                  </a:cubicBezTo>
                  <a:cubicBezTo>
                    <a:pt x="903" y="470"/>
                    <a:pt x="903" y="470"/>
                    <a:pt x="903" y="470"/>
                  </a:cubicBezTo>
                  <a:cubicBezTo>
                    <a:pt x="903" y="470"/>
                    <a:pt x="903" y="470"/>
                    <a:pt x="903" y="470"/>
                  </a:cubicBezTo>
                  <a:cubicBezTo>
                    <a:pt x="903" y="472"/>
                    <a:pt x="903" y="472"/>
                    <a:pt x="903" y="472"/>
                  </a:cubicBezTo>
                  <a:cubicBezTo>
                    <a:pt x="903" y="470"/>
                    <a:pt x="903" y="470"/>
                    <a:pt x="903" y="470"/>
                  </a:cubicBezTo>
                  <a:cubicBezTo>
                    <a:pt x="903" y="470"/>
                    <a:pt x="903" y="470"/>
                    <a:pt x="903" y="470"/>
                  </a:cubicBezTo>
                  <a:cubicBezTo>
                    <a:pt x="903" y="470"/>
                    <a:pt x="903" y="470"/>
                    <a:pt x="903" y="470"/>
                  </a:cubicBezTo>
                  <a:cubicBezTo>
                    <a:pt x="903" y="470"/>
                    <a:pt x="903" y="470"/>
                    <a:pt x="903" y="470"/>
                  </a:cubicBezTo>
                  <a:cubicBezTo>
                    <a:pt x="903" y="470"/>
                    <a:pt x="903" y="470"/>
                    <a:pt x="903" y="470"/>
                  </a:cubicBezTo>
                  <a:cubicBezTo>
                    <a:pt x="903" y="470"/>
                    <a:pt x="903" y="470"/>
                    <a:pt x="903" y="470"/>
                  </a:cubicBezTo>
                  <a:cubicBezTo>
                    <a:pt x="903" y="470"/>
                    <a:pt x="902" y="470"/>
                    <a:pt x="900" y="469"/>
                  </a:cubicBezTo>
                  <a:cubicBezTo>
                    <a:pt x="897" y="468"/>
                    <a:pt x="893" y="467"/>
                    <a:pt x="887" y="464"/>
                  </a:cubicBezTo>
                  <a:cubicBezTo>
                    <a:pt x="867" y="455"/>
                    <a:pt x="830" y="434"/>
                    <a:pt x="787" y="409"/>
                  </a:cubicBezTo>
                  <a:cubicBezTo>
                    <a:pt x="722" y="371"/>
                    <a:pt x="642" y="323"/>
                    <a:pt x="579" y="284"/>
                  </a:cubicBezTo>
                  <a:cubicBezTo>
                    <a:pt x="547" y="264"/>
                    <a:pt x="519" y="247"/>
                    <a:pt x="500" y="235"/>
                  </a:cubicBezTo>
                  <a:cubicBezTo>
                    <a:pt x="490" y="228"/>
                    <a:pt x="482" y="223"/>
                    <a:pt x="477" y="220"/>
                  </a:cubicBezTo>
                  <a:cubicBezTo>
                    <a:pt x="471" y="217"/>
                    <a:pt x="468" y="215"/>
                    <a:pt x="468" y="215"/>
                  </a:cubicBezTo>
                  <a:cubicBezTo>
                    <a:pt x="466" y="218"/>
                    <a:pt x="466" y="218"/>
                    <a:pt x="466" y="218"/>
                  </a:cubicBezTo>
                  <a:cubicBezTo>
                    <a:pt x="464" y="222"/>
                    <a:pt x="464" y="222"/>
                    <a:pt x="464" y="222"/>
                  </a:cubicBezTo>
                  <a:cubicBezTo>
                    <a:pt x="464" y="222"/>
                    <a:pt x="466" y="223"/>
                    <a:pt x="469" y="225"/>
                  </a:cubicBezTo>
                  <a:cubicBezTo>
                    <a:pt x="494" y="239"/>
                    <a:pt x="605" y="306"/>
                    <a:pt x="710" y="371"/>
                  </a:cubicBezTo>
                  <a:cubicBezTo>
                    <a:pt x="762" y="403"/>
                    <a:pt x="813" y="434"/>
                    <a:pt x="851" y="459"/>
                  </a:cubicBezTo>
                  <a:cubicBezTo>
                    <a:pt x="870" y="471"/>
                    <a:pt x="886" y="481"/>
                    <a:pt x="896" y="489"/>
                  </a:cubicBezTo>
                  <a:cubicBezTo>
                    <a:pt x="902" y="492"/>
                    <a:pt x="906" y="495"/>
                    <a:pt x="909" y="498"/>
                  </a:cubicBezTo>
                  <a:cubicBezTo>
                    <a:pt x="910" y="499"/>
                    <a:pt x="911" y="500"/>
                    <a:pt x="912" y="500"/>
                  </a:cubicBezTo>
                  <a:cubicBezTo>
                    <a:pt x="912" y="501"/>
                    <a:pt x="912" y="501"/>
                    <a:pt x="912" y="501"/>
                  </a:cubicBezTo>
                  <a:cubicBezTo>
                    <a:pt x="912" y="501"/>
                    <a:pt x="912" y="501"/>
                    <a:pt x="912" y="501"/>
                  </a:cubicBezTo>
                  <a:cubicBezTo>
                    <a:pt x="913" y="500"/>
                    <a:pt x="913" y="500"/>
                    <a:pt x="913" y="500"/>
                  </a:cubicBezTo>
                  <a:cubicBezTo>
                    <a:pt x="912" y="501"/>
                    <a:pt x="912" y="501"/>
                    <a:pt x="912" y="501"/>
                  </a:cubicBezTo>
                  <a:cubicBezTo>
                    <a:pt x="912" y="501"/>
                    <a:pt x="912" y="501"/>
                    <a:pt x="912" y="501"/>
                  </a:cubicBezTo>
                  <a:cubicBezTo>
                    <a:pt x="913" y="500"/>
                    <a:pt x="913" y="500"/>
                    <a:pt x="913" y="500"/>
                  </a:cubicBezTo>
                  <a:cubicBezTo>
                    <a:pt x="912" y="501"/>
                    <a:pt x="912" y="501"/>
                    <a:pt x="912" y="501"/>
                  </a:cubicBezTo>
                  <a:cubicBezTo>
                    <a:pt x="915" y="499"/>
                    <a:pt x="915" y="499"/>
                    <a:pt x="915" y="499"/>
                  </a:cubicBezTo>
                  <a:cubicBezTo>
                    <a:pt x="912" y="499"/>
                    <a:pt x="912" y="499"/>
                    <a:pt x="912" y="499"/>
                  </a:cubicBezTo>
                  <a:cubicBezTo>
                    <a:pt x="912" y="500"/>
                    <a:pt x="912" y="500"/>
                    <a:pt x="912" y="501"/>
                  </a:cubicBezTo>
                  <a:cubicBezTo>
                    <a:pt x="915" y="499"/>
                    <a:pt x="915" y="499"/>
                    <a:pt x="915" y="499"/>
                  </a:cubicBezTo>
                  <a:cubicBezTo>
                    <a:pt x="912" y="499"/>
                    <a:pt x="912" y="499"/>
                    <a:pt x="912" y="499"/>
                  </a:cubicBezTo>
                  <a:cubicBezTo>
                    <a:pt x="916" y="499"/>
                    <a:pt x="916" y="499"/>
                    <a:pt x="916" y="499"/>
                  </a:cubicBezTo>
                  <a:cubicBezTo>
                    <a:pt x="912" y="497"/>
                    <a:pt x="912" y="497"/>
                    <a:pt x="912" y="497"/>
                  </a:cubicBezTo>
                  <a:cubicBezTo>
                    <a:pt x="912" y="498"/>
                    <a:pt x="912" y="499"/>
                    <a:pt x="912" y="499"/>
                  </a:cubicBezTo>
                  <a:cubicBezTo>
                    <a:pt x="916" y="499"/>
                    <a:pt x="916" y="499"/>
                    <a:pt x="916" y="499"/>
                  </a:cubicBezTo>
                  <a:cubicBezTo>
                    <a:pt x="912" y="497"/>
                    <a:pt x="912" y="497"/>
                    <a:pt x="912" y="497"/>
                  </a:cubicBezTo>
                  <a:cubicBezTo>
                    <a:pt x="912" y="497"/>
                    <a:pt x="912" y="497"/>
                    <a:pt x="912" y="497"/>
                  </a:cubicBezTo>
                  <a:cubicBezTo>
                    <a:pt x="915" y="499"/>
                    <a:pt x="915" y="499"/>
                    <a:pt x="915" y="499"/>
                  </a:cubicBezTo>
                  <a:cubicBezTo>
                    <a:pt x="914" y="496"/>
                    <a:pt x="914" y="496"/>
                    <a:pt x="914" y="496"/>
                  </a:cubicBezTo>
                  <a:cubicBezTo>
                    <a:pt x="914" y="496"/>
                    <a:pt x="913" y="496"/>
                    <a:pt x="912" y="497"/>
                  </a:cubicBezTo>
                  <a:cubicBezTo>
                    <a:pt x="915" y="499"/>
                    <a:pt x="915" y="499"/>
                    <a:pt x="915" y="499"/>
                  </a:cubicBezTo>
                  <a:cubicBezTo>
                    <a:pt x="914" y="496"/>
                    <a:pt x="914" y="496"/>
                    <a:pt x="914" y="496"/>
                  </a:cubicBezTo>
                  <a:cubicBezTo>
                    <a:pt x="915" y="498"/>
                    <a:pt x="915" y="498"/>
                    <a:pt x="915" y="498"/>
                  </a:cubicBezTo>
                  <a:cubicBezTo>
                    <a:pt x="915" y="496"/>
                    <a:pt x="915" y="496"/>
                    <a:pt x="915" y="496"/>
                  </a:cubicBezTo>
                  <a:cubicBezTo>
                    <a:pt x="915" y="496"/>
                    <a:pt x="915" y="496"/>
                    <a:pt x="914" y="496"/>
                  </a:cubicBezTo>
                  <a:cubicBezTo>
                    <a:pt x="915" y="498"/>
                    <a:pt x="915" y="498"/>
                    <a:pt x="915" y="498"/>
                  </a:cubicBezTo>
                  <a:cubicBezTo>
                    <a:pt x="915" y="496"/>
                    <a:pt x="915" y="496"/>
                    <a:pt x="915" y="496"/>
                  </a:cubicBezTo>
                  <a:cubicBezTo>
                    <a:pt x="915" y="496"/>
                    <a:pt x="915" y="496"/>
                    <a:pt x="915" y="496"/>
                  </a:cubicBezTo>
                  <a:cubicBezTo>
                    <a:pt x="915" y="496"/>
                    <a:pt x="915" y="496"/>
                    <a:pt x="915" y="496"/>
                  </a:cubicBezTo>
                  <a:cubicBezTo>
                    <a:pt x="915" y="496"/>
                    <a:pt x="915" y="496"/>
                    <a:pt x="915" y="496"/>
                  </a:cubicBezTo>
                  <a:cubicBezTo>
                    <a:pt x="915" y="496"/>
                    <a:pt x="915" y="496"/>
                    <a:pt x="915" y="496"/>
                  </a:cubicBezTo>
                  <a:cubicBezTo>
                    <a:pt x="915" y="496"/>
                    <a:pt x="915" y="496"/>
                    <a:pt x="915" y="496"/>
                  </a:cubicBezTo>
                  <a:cubicBezTo>
                    <a:pt x="915" y="496"/>
                    <a:pt x="914" y="495"/>
                    <a:pt x="912" y="495"/>
                  </a:cubicBezTo>
                  <a:cubicBezTo>
                    <a:pt x="909" y="494"/>
                    <a:pt x="905" y="492"/>
                    <a:pt x="899" y="489"/>
                  </a:cubicBezTo>
                  <a:cubicBezTo>
                    <a:pt x="878" y="478"/>
                    <a:pt x="840" y="456"/>
                    <a:pt x="794" y="430"/>
                  </a:cubicBezTo>
                  <a:cubicBezTo>
                    <a:pt x="726" y="389"/>
                    <a:pt x="642" y="337"/>
                    <a:pt x="575" y="296"/>
                  </a:cubicBezTo>
                  <a:cubicBezTo>
                    <a:pt x="541" y="275"/>
                    <a:pt x="512" y="257"/>
                    <a:pt x="491" y="244"/>
                  </a:cubicBezTo>
                  <a:cubicBezTo>
                    <a:pt x="480" y="237"/>
                    <a:pt x="472" y="232"/>
                    <a:pt x="466" y="229"/>
                  </a:cubicBezTo>
                  <a:cubicBezTo>
                    <a:pt x="461" y="225"/>
                    <a:pt x="457" y="223"/>
                    <a:pt x="457" y="223"/>
                  </a:cubicBezTo>
                  <a:cubicBezTo>
                    <a:pt x="457" y="222"/>
                    <a:pt x="456" y="222"/>
                    <a:pt x="454" y="222"/>
                  </a:cubicBezTo>
                  <a:cubicBezTo>
                    <a:pt x="453" y="223"/>
                    <a:pt x="453" y="223"/>
                    <a:pt x="452" y="224"/>
                  </a:cubicBezTo>
                  <a:cubicBezTo>
                    <a:pt x="451" y="225"/>
                    <a:pt x="451" y="226"/>
                    <a:pt x="451" y="227"/>
                  </a:cubicBezTo>
                  <a:cubicBezTo>
                    <a:pt x="452" y="228"/>
                    <a:pt x="452" y="229"/>
                    <a:pt x="453" y="230"/>
                  </a:cubicBezTo>
                  <a:cubicBezTo>
                    <a:pt x="931" y="528"/>
                    <a:pt x="931" y="528"/>
                    <a:pt x="931" y="528"/>
                  </a:cubicBezTo>
                  <a:cubicBezTo>
                    <a:pt x="933" y="525"/>
                    <a:pt x="933" y="525"/>
                    <a:pt x="933" y="525"/>
                  </a:cubicBezTo>
                  <a:cubicBezTo>
                    <a:pt x="930" y="523"/>
                    <a:pt x="930" y="523"/>
                    <a:pt x="930" y="523"/>
                  </a:cubicBezTo>
                  <a:cubicBezTo>
                    <a:pt x="933" y="525"/>
                    <a:pt x="933" y="525"/>
                    <a:pt x="933" y="525"/>
                  </a:cubicBezTo>
                  <a:cubicBezTo>
                    <a:pt x="932" y="521"/>
                    <a:pt x="932" y="521"/>
                    <a:pt x="932" y="521"/>
                  </a:cubicBezTo>
                  <a:cubicBezTo>
                    <a:pt x="931" y="522"/>
                    <a:pt x="930" y="522"/>
                    <a:pt x="930" y="523"/>
                  </a:cubicBezTo>
                  <a:cubicBezTo>
                    <a:pt x="933" y="525"/>
                    <a:pt x="933" y="525"/>
                    <a:pt x="933" y="525"/>
                  </a:cubicBezTo>
                  <a:cubicBezTo>
                    <a:pt x="932" y="521"/>
                    <a:pt x="932" y="521"/>
                    <a:pt x="932" y="521"/>
                  </a:cubicBezTo>
                  <a:cubicBezTo>
                    <a:pt x="933" y="524"/>
                    <a:pt x="933" y="524"/>
                    <a:pt x="933" y="524"/>
                  </a:cubicBezTo>
                  <a:cubicBezTo>
                    <a:pt x="933" y="521"/>
                    <a:pt x="933" y="521"/>
                    <a:pt x="933" y="521"/>
                  </a:cubicBezTo>
                  <a:cubicBezTo>
                    <a:pt x="932" y="521"/>
                    <a:pt x="932" y="521"/>
                    <a:pt x="932" y="521"/>
                  </a:cubicBezTo>
                  <a:cubicBezTo>
                    <a:pt x="933" y="524"/>
                    <a:pt x="933" y="524"/>
                    <a:pt x="933" y="524"/>
                  </a:cubicBezTo>
                  <a:cubicBezTo>
                    <a:pt x="933" y="521"/>
                    <a:pt x="933" y="521"/>
                    <a:pt x="933" y="521"/>
                  </a:cubicBezTo>
                  <a:cubicBezTo>
                    <a:pt x="933" y="522"/>
                    <a:pt x="933" y="522"/>
                    <a:pt x="933" y="522"/>
                  </a:cubicBezTo>
                  <a:cubicBezTo>
                    <a:pt x="933" y="521"/>
                    <a:pt x="933" y="521"/>
                    <a:pt x="933" y="521"/>
                  </a:cubicBezTo>
                  <a:cubicBezTo>
                    <a:pt x="933" y="521"/>
                    <a:pt x="933" y="521"/>
                    <a:pt x="933" y="521"/>
                  </a:cubicBezTo>
                  <a:cubicBezTo>
                    <a:pt x="933" y="522"/>
                    <a:pt x="933" y="522"/>
                    <a:pt x="933" y="522"/>
                  </a:cubicBezTo>
                  <a:cubicBezTo>
                    <a:pt x="933" y="521"/>
                    <a:pt x="933" y="521"/>
                    <a:pt x="933" y="521"/>
                  </a:cubicBezTo>
                  <a:cubicBezTo>
                    <a:pt x="933" y="521"/>
                    <a:pt x="932" y="521"/>
                    <a:pt x="930" y="520"/>
                  </a:cubicBezTo>
                  <a:cubicBezTo>
                    <a:pt x="927" y="519"/>
                    <a:pt x="923" y="517"/>
                    <a:pt x="917" y="514"/>
                  </a:cubicBezTo>
                  <a:cubicBezTo>
                    <a:pt x="895" y="503"/>
                    <a:pt x="854" y="480"/>
                    <a:pt x="806" y="452"/>
                  </a:cubicBezTo>
                  <a:cubicBezTo>
                    <a:pt x="734" y="409"/>
                    <a:pt x="644" y="355"/>
                    <a:pt x="573" y="312"/>
                  </a:cubicBezTo>
                  <a:cubicBezTo>
                    <a:pt x="537" y="290"/>
                    <a:pt x="506" y="271"/>
                    <a:pt x="483" y="257"/>
                  </a:cubicBezTo>
                  <a:cubicBezTo>
                    <a:pt x="472" y="250"/>
                    <a:pt x="463" y="244"/>
                    <a:pt x="457" y="241"/>
                  </a:cubicBezTo>
                  <a:cubicBezTo>
                    <a:pt x="451" y="237"/>
                    <a:pt x="448" y="235"/>
                    <a:pt x="448" y="235"/>
                  </a:cubicBezTo>
                  <a:cubicBezTo>
                    <a:pt x="446" y="234"/>
                    <a:pt x="443" y="234"/>
                    <a:pt x="442" y="236"/>
                  </a:cubicBezTo>
                  <a:cubicBezTo>
                    <a:pt x="441" y="238"/>
                    <a:pt x="442" y="240"/>
                    <a:pt x="444" y="242"/>
                  </a:cubicBezTo>
                  <a:cubicBezTo>
                    <a:pt x="942" y="553"/>
                    <a:pt x="942" y="553"/>
                    <a:pt x="942" y="553"/>
                  </a:cubicBezTo>
                  <a:cubicBezTo>
                    <a:pt x="944" y="550"/>
                    <a:pt x="944" y="550"/>
                    <a:pt x="944" y="550"/>
                  </a:cubicBezTo>
                  <a:cubicBezTo>
                    <a:pt x="941" y="548"/>
                    <a:pt x="941" y="548"/>
                    <a:pt x="941" y="548"/>
                  </a:cubicBezTo>
                  <a:cubicBezTo>
                    <a:pt x="944" y="549"/>
                    <a:pt x="944" y="549"/>
                    <a:pt x="944" y="549"/>
                  </a:cubicBezTo>
                  <a:cubicBezTo>
                    <a:pt x="943" y="546"/>
                    <a:pt x="943" y="546"/>
                    <a:pt x="943" y="546"/>
                  </a:cubicBezTo>
                  <a:cubicBezTo>
                    <a:pt x="942" y="547"/>
                    <a:pt x="941" y="547"/>
                    <a:pt x="941" y="548"/>
                  </a:cubicBezTo>
                  <a:cubicBezTo>
                    <a:pt x="944" y="549"/>
                    <a:pt x="944" y="549"/>
                    <a:pt x="944" y="549"/>
                  </a:cubicBezTo>
                  <a:cubicBezTo>
                    <a:pt x="943" y="546"/>
                    <a:pt x="943" y="546"/>
                    <a:pt x="943" y="546"/>
                  </a:cubicBezTo>
                  <a:cubicBezTo>
                    <a:pt x="943" y="548"/>
                    <a:pt x="943" y="548"/>
                    <a:pt x="943" y="548"/>
                  </a:cubicBezTo>
                  <a:cubicBezTo>
                    <a:pt x="943" y="546"/>
                    <a:pt x="943" y="546"/>
                    <a:pt x="943" y="546"/>
                  </a:cubicBezTo>
                  <a:cubicBezTo>
                    <a:pt x="943" y="546"/>
                    <a:pt x="943" y="546"/>
                    <a:pt x="943" y="546"/>
                  </a:cubicBezTo>
                  <a:cubicBezTo>
                    <a:pt x="943" y="548"/>
                    <a:pt x="943" y="548"/>
                    <a:pt x="943" y="548"/>
                  </a:cubicBezTo>
                  <a:cubicBezTo>
                    <a:pt x="943" y="546"/>
                    <a:pt x="943" y="546"/>
                    <a:pt x="943" y="546"/>
                  </a:cubicBezTo>
                  <a:cubicBezTo>
                    <a:pt x="943" y="546"/>
                    <a:pt x="942" y="546"/>
                    <a:pt x="940" y="546"/>
                  </a:cubicBezTo>
                  <a:cubicBezTo>
                    <a:pt x="937" y="545"/>
                    <a:pt x="933" y="542"/>
                    <a:pt x="927" y="539"/>
                  </a:cubicBezTo>
                  <a:cubicBezTo>
                    <a:pt x="904" y="528"/>
                    <a:pt x="862" y="504"/>
                    <a:pt x="812" y="474"/>
                  </a:cubicBezTo>
                  <a:cubicBezTo>
                    <a:pt x="738" y="429"/>
                    <a:pt x="645" y="371"/>
                    <a:pt x="571" y="324"/>
                  </a:cubicBezTo>
                  <a:cubicBezTo>
                    <a:pt x="534" y="301"/>
                    <a:pt x="501" y="280"/>
                    <a:pt x="478" y="266"/>
                  </a:cubicBezTo>
                  <a:cubicBezTo>
                    <a:pt x="466" y="258"/>
                    <a:pt x="456" y="252"/>
                    <a:pt x="450" y="248"/>
                  </a:cubicBezTo>
                  <a:cubicBezTo>
                    <a:pt x="446" y="246"/>
                    <a:pt x="444" y="245"/>
                    <a:pt x="442" y="244"/>
                  </a:cubicBezTo>
                  <a:cubicBezTo>
                    <a:pt x="441" y="243"/>
                    <a:pt x="440" y="243"/>
                    <a:pt x="439" y="242"/>
                  </a:cubicBezTo>
                  <a:cubicBezTo>
                    <a:pt x="438" y="242"/>
                    <a:pt x="438" y="242"/>
                    <a:pt x="438" y="242"/>
                  </a:cubicBezTo>
                  <a:cubicBezTo>
                    <a:pt x="438" y="242"/>
                    <a:pt x="438" y="242"/>
                    <a:pt x="438" y="242"/>
                  </a:cubicBezTo>
                  <a:cubicBezTo>
                    <a:pt x="438" y="242"/>
                    <a:pt x="437" y="242"/>
                    <a:pt x="437" y="241"/>
                  </a:cubicBezTo>
                  <a:cubicBezTo>
                    <a:pt x="436" y="242"/>
                    <a:pt x="436" y="242"/>
                    <a:pt x="435" y="242"/>
                  </a:cubicBezTo>
                  <a:cubicBezTo>
                    <a:pt x="434" y="242"/>
                    <a:pt x="434" y="243"/>
                    <a:pt x="433" y="243"/>
                  </a:cubicBezTo>
                  <a:cubicBezTo>
                    <a:pt x="436" y="246"/>
                    <a:pt x="436" y="246"/>
                    <a:pt x="436" y="246"/>
                  </a:cubicBezTo>
                  <a:cubicBezTo>
                    <a:pt x="433" y="243"/>
                    <a:pt x="433" y="243"/>
                    <a:pt x="433" y="243"/>
                  </a:cubicBezTo>
                  <a:cubicBezTo>
                    <a:pt x="433" y="244"/>
                    <a:pt x="432" y="245"/>
                    <a:pt x="432" y="246"/>
                  </a:cubicBezTo>
                  <a:cubicBezTo>
                    <a:pt x="433" y="247"/>
                    <a:pt x="433" y="247"/>
                    <a:pt x="433" y="248"/>
                  </a:cubicBezTo>
                  <a:cubicBezTo>
                    <a:pt x="434" y="248"/>
                    <a:pt x="434" y="249"/>
                    <a:pt x="434" y="249"/>
                  </a:cubicBezTo>
                  <a:cubicBezTo>
                    <a:pt x="434" y="249"/>
                    <a:pt x="435" y="249"/>
                    <a:pt x="435" y="250"/>
                  </a:cubicBezTo>
                  <a:cubicBezTo>
                    <a:pt x="437" y="251"/>
                    <a:pt x="441" y="253"/>
                    <a:pt x="446" y="257"/>
                  </a:cubicBezTo>
                  <a:cubicBezTo>
                    <a:pt x="484" y="280"/>
                    <a:pt x="611" y="354"/>
                    <a:pt x="729" y="425"/>
                  </a:cubicBezTo>
                  <a:cubicBezTo>
                    <a:pt x="788" y="460"/>
                    <a:pt x="844" y="495"/>
                    <a:pt x="886" y="522"/>
                  </a:cubicBezTo>
                  <a:cubicBezTo>
                    <a:pt x="907" y="535"/>
                    <a:pt x="924" y="547"/>
                    <a:pt x="936" y="556"/>
                  </a:cubicBezTo>
                  <a:cubicBezTo>
                    <a:pt x="942" y="560"/>
                    <a:pt x="946" y="564"/>
                    <a:pt x="949" y="566"/>
                  </a:cubicBezTo>
                  <a:cubicBezTo>
                    <a:pt x="951" y="568"/>
                    <a:pt x="952" y="569"/>
                    <a:pt x="952" y="570"/>
                  </a:cubicBezTo>
                  <a:cubicBezTo>
                    <a:pt x="953" y="570"/>
                    <a:pt x="953" y="570"/>
                    <a:pt x="953" y="571"/>
                  </a:cubicBezTo>
                  <a:cubicBezTo>
                    <a:pt x="953" y="571"/>
                    <a:pt x="953" y="571"/>
                    <a:pt x="953" y="571"/>
                  </a:cubicBezTo>
                  <a:cubicBezTo>
                    <a:pt x="955" y="570"/>
                    <a:pt x="955" y="570"/>
                    <a:pt x="955" y="570"/>
                  </a:cubicBezTo>
                  <a:cubicBezTo>
                    <a:pt x="953" y="570"/>
                    <a:pt x="953" y="570"/>
                    <a:pt x="953" y="570"/>
                  </a:cubicBezTo>
                  <a:cubicBezTo>
                    <a:pt x="953" y="570"/>
                    <a:pt x="953" y="571"/>
                    <a:pt x="953" y="571"/>
                  </a:cubicBezTo>
                  <a:cubicBezTo>
                    <a:pt x="955" y="570"/>
                    <a:pt x="955" y="570"/>
                    <a:pt x="955" y="570"/>
                  </a:cubicBezTo>
                  <a:cubicBezTo>
                    <a:pt x="953" y="570"/>
                    <a:pt x="953" y="570"/>
                    <a:pt x="953" y="570"/>
                  </a:cubicBezTo>
                  <a:cubicBezTo>
                    <a:pt x="956" y="570"/>
                    <a:pt x="956" y="570"/>
                    <a:pt x="956" y="570"/>
                  </a:cubicBezTo>
                  <a:cubicBezTo>
                    <a:pt x="953" y="568"/>
                    <a:pt x="953" y="568"/>
                    <a:pt x="953" y="568"/>
                  </a:cubicBezTo>
                  <a:cubicBezTo>
                    <a:pt x="953" y="569"/>
                    <a:pt x="953" y="570"/>
                    <a:pt x="953" y="570"/>
                  </a:cubicBezTo>
                  <a:cubicBezTo>
                    <a:pt x="956" y="570"/>
                    <a:pt x="956" y="570"/>
                    <a:pt x="956" y="570"/>
                  </a:cubicBezTo>
                  <a:cubicBezTo>
                    <a:pt x="953" y="568"/>
                    <a:pt x="953" y="568"/>
                    <a:pt x="953" y="568"/>
                  </a:cubicBezTo>
                  <a:cubicBezTo>
                    <a:pt x="957" y="571"/>
                    <a:pt x="957" y="571"/>
                    <a:pt x="957" y="571"/>
                  </a:cubicBezTo>
                  <a:cubicBezTo>
                    <a:pt x="959" y="567"/>
                    <a:pt x="959" y="567"/>
                    <a:pt x="959" y="567"/>
                  </a:cubicBezTo>
                  <a:cubicBezTo>
                    <a:pt x="432" y="254"/>
                    <a:pt x="432" y="254"/>
                    <a:pt x="432" y="254"/>
                  </a:cubicBezTo>
                  <a:cubicBezTo>
                    <a:pt x="430" y="253"/>
                    <a:pt x="428" y="253"/>
                    <a:pt x="427" y="255"/>
                  </a:cubicBezTo>
                  <a:cubicBezTo>
                    <a:pt x="426" y="256"/>
                    <a:pt x="426" y="257"/>
                    <a:pt x="426" y="258"/>
                  </a:cubicBezTo>
                  <a:cubicBezTo>
                    <a:pt x="426" y="259"/>
                    <a:pt x="426" y="260"/>
                    <a:pt x="427" y="261"/>
                  </a:cubicBezTo>
                  <a:cubicBezTo>
                    <a:pt x="428" y="263"/>
                    <a:pt x="429" y="264"/>
                    <a:pt x="430" y="266"/>
                  </a:cubicBezTo>
                  <a:cubicBezTo>
                    <a:pt x="434" y="269"/>
                    <a:pt x="438" y="273"/>
                    <a:pt x="444" y="278"/>
                  </a:cubicBezTo>
                  <a:cubicBezTo>
                    <a:pt x="467" y="296"/>
                    <a:pt x="511" y="324"/>
                    <a:pt x="564" y="357"/>
                  </a:cubicBezTo>
                  <a:cubicBezTo>
                    <a:pt x="722" y="456"/>
                    <a:pt x="963" y="595"/>
                    <a:pt x="963" y="595"/>
                  </a:cubicBezTo>
                  <a:cubicBezTo>
                    <a:pt x="965" y="591"/>
                    <a:pt x="965" y="591"/>
                    <a:pt x="965" y="591"/>
                  </a:cubicBezTo>
                  <a:cubicBezTo>
                    <a:pt x="961" y="589"/>
                    <a:pt x="961" y="589"/>
                    <a:pt x="961" y="589"/>
                  </a:cubicBezTo>
                  <a:cubicBezTo>
                    <a:pt x="965" y="591"/>
                    <a:pt x="965" y="591"/>
                    <a:pt x="965" y="591"/>
                  </a:cubicBezTo>
                  <a:cubicBezTo>
                    <a:pt x="963" y="588"/>
                    <a:pt x="963" y="588"/>
                    <a:pt x="963" y="588"/>
                  </a:cubicBezTo>
                  <a:cubicBezTo>
                    <a:pt x="963" y="588"/>
                    <a:pt x="962" y="588"/>
                    <a:pt x="961" y="589"/>
                  </a:cubicBezTo>
                  <a:cubicBezTo>
                    <a:pt x="965" y="591"/>
                    <a:pt x="965" y="591"/>
                    <a:pt x="965" y="591"/>
                  </a:cubicBezTo>
                  <a:cubicBezTo>
                    <a:pt x="963" y="588"/>
                    <a:pt x="963" y="588"/>
                    <a:pt x="963" y="588"/>
                  </a:cubicBezTo>
                  <a:cubicBezTo>
                    <a:pt x="965" y="591"/>
                    <a:pt x="965" y="591"/>
                    <a:pt x="965" y="591"/>
                  </a:cubicBezTo>
                  <a:cubicBezTo>
                    <a:pt x="965" y="587"/>
                    <a:pt x="965" y="587"/>
                    <a:pt x="965" y="587"/>
                  </a:cubicBezTo>
                  <a:cubicBezTo>
                    <a:pt x="964" y="587"/>
                    <a:pt x="964" y="587"/>
                    <a:pt x="963" y="588"/>
                  </a:cubicBezTo>
                  <a:cubicBezTo>
                    <a:pt x="965" y="591"/>
                    <a:pt x="965" y="591"/>
                    <a:pt x="965" y="591"/>
                  </a:cubicBezTo>
                  <a:cubicBezTo>
                    <a:pt x="965" y="587"/>
                    <a:pt x="965" y="587"/>
                    <a:pt x="965" y="587"/>
                  </a:cubicBezTo>
                  <a:cubicBezTo>
                    <a:pt x="965" y="590"/>
                    <a:pt x="965" y="590"/>
                    <a:pt x="965" y="590"/>
                  </a:cubicBezTo>
                  <a:cubicBezTo>
                    <a:pt x="966" y="587"/>
                    <a:pt x="966" y="587"/>
                    <a:pt x="966" y="587"/>
                  </a:cubicBezTo>
                  <a:cubicBezTo>
                    <a:pt x="966" y="587"/>
                    <a:pt x="965" y="587"/>
                    <a:pt x="965" y="587"/>
                  </a:cubicBezTo>
                  <a:cubicBezTo>
                    <a:pt x="965" y="590"/>
                    <a:pt x="965" y="590"/>
                    <a:pt x="965" y="590"/>
                  </a:cubicBezTo>
                  <a:cubicBezTo>
                    <a:pt x="966" y="587"/>
                    <a:pt x="966" y="587"/>
                    <a:pt x="966" y="587"/>
                  </a:cubicBezTo>
                  <a:cubicBezTo>
                    <a:pt x="966" y="587"/>
                    <a:pt x="966" y="587"/>
                    <a:pt x="966" y="587"/>
                  </a:cubicBezTo>
                  <a:cubicBezTo>
                    <a:pt x="965" y="587"/>
                    <a:pt x="964" y="587"/>
                    <a:pt x="963" y="586"/>
                  </a:cubicBezTo>
                  <a:cubicBezTo>
                    <a:pt x="957" y="583"/>
                    <a:pt x="944" y="576"/>
                    <a:pt x="926" y="565"/>
                  </a:cubicBezTo>
                  <a:cubicBezTo>
                    <a:pt x="862" y="529"/>
                    <a:pt x="736" y="454"/>
                    <a:pt x="625" y="388"/>
                  </a:cubicBezTo>
                  <a:cubicBezTo>
                    <a:pt x="570" y="356"/>
                    <a:pt x="519" y="325"/>
                    <a:pt x="481" y="303"/>
                  </a:cubicBezTo>
                  <a:cubicBezTo>
                    <a:pt x="463" y="292"/>
                    <a:pt x="447" y="282"/>
                    <a:pt x="437" y="276"/>
                  </a:cubicBezTo>
                  <a:cubicBezTo>
                    <a:pt x="426" y="270"/>
                    <a:pt x="420" y="266"/>
                    <a:pt x="420" y="266"/>
                  </a:cubicBezTo>
                  <a:cubicBezTo>
                    <a:pt x="418" y="265"/>
                    <a:pt x="416" y="266"/>
                    <a:pt x="415" y="268"/>
                  </a:cubicBezTo>
                  <a:cubicBezTo>
                    <a:pt x="414" y="268"/>
                    <a:pt x="414" y="269"/>
                    <a:pt x="414" y="270"/>
                  </a:cubicBezTo>
                  <a:cubicBezTo>
                    <a:pt x="414" y="271"/>
                    <a:pt x="414" y="271"/>
                    <a:pt x="415" y="272"/>
                  </a:cubicBezTo>
                  <a:cubicBezTo>
                    <a:pt x="415" y="273"/>
                    <a:pt x="415" y="273"/>
                    <a:pt x="416" y="274"/>
                  </a:cubicBezTo>
                  <a:cubicBezTo>
                    <a:pt x="417" y="275"/>
                    <a:pt x="418" y="277"/>
                    <a:pt x="420" y="278"/>
                  </a:cubicBezTo>
                  <a:cubicBezTo>
                    <a:pt x="427" y="284"/>
                    <a:pt x="441" y="294"/>
                    <a:pt x="461" y="306"/>
                  </a:cubicBezTo>
                  <a:cubicBezTo>
                    <a:pt x="528" y="350"/>
                    <a:pt x="658" y="431"/>
                    <a:pt x="773" y="500"/>
                  </a:cubicBezTo>
                  <a:cubicBezTo>
                    <a:pt x="887" y="570"/>
                    <a:pt x="984" y="628"/>
                    <a:pt x="984" y="628"/>
                  </a:cubicBezTo>
                  <a:cubicBezTo>
                    <a:pt x="985" y="629"/>
                    <a:pt x="986" y="629"/>
                    <a:pt x="987" y="628"/>
                  </a:cubicBezTo>
                  <a:cubicBezTo>
                    <a:pt x="988" y="628"/>
                    <a:pt x="989" y="628"/>
                    <a:pt x="989" y="627"/>
                  </a:cubicBezTo>
                  <a:cubicBezTo>
                    <a:pt x="990" y="626"/>
                    <a:pt x="990" y="625"/>
                    <a:pt x="990" y="624"/>
                  </a:cubicBezTo>
                  <a:cubicBezTo>
                    <a:pt x="990" y="623"/>
                    <a:pt x="989" y="622"/>
                    <a:pt x="988" y="621"/>
                  </a:cubicBezTo>
                  <a:cubicBezTo>
                    <a:pt x="406" y="278"/>
                    <a:pt x="406" y="278"/>
                    <a:pt x="406" y="278"/>
                  </a:cubicBezTo>
                  <a:cubicBezTo>
                    <a:pt x="404" y="277"/>
                    <a:pt x="402" y="278"/>
                    <a:pt x="401" y="279"/>
                  </a:cubicBezTo>
                  <a:cubicBezTo>
                    <a:pt x="400" y="280"/>
                    <a:pt x="400" y="281"/>
                    <a:pt x="400" y="282"/>
                  </a:cubicBezTo>
                  <a:cubicBezTo>
                    <a:pt x="400" y="284"/>
                    <a:pt x="401" y="285"/>
                    <a:pt x="401" y="285"/>
                  </a:cubicBezTo>
                  <a:cubicBezTo>
                    <a:pt x="402" y="287"/>
                    <a:pt x="403" y="289"/>
                    <a:pt x="405" y="291"/>
                  </a:cubicBezTo>
                  <a:cubicBezTo>
                    <a:pt x="408" y="294"/>
                    <a:pt x="414" y="298"/>
                    <a:pt x="420" y="303"/>
                  </a:cubicBezTo>
                  <a:cubicBezTo>
                    <a:pt x="446" y="323"/>
                    <a:pt x="495" y="355"/>
                    <a:pt x="554" y="391"/>
                  </a:cubicBezTo>
                  <a:cubicBezTo>
                    <a:pt x="731" y="502"/>
                    <a:pt x="1000" y="658"/>
                    <a:pt x="1000" y="658"/>
                  </a:cubicBezTo>
                  <a:cubicBezTo>
                    <a:pt x="1001" y="659"/>
                    <a:pt x="1004" y="659"/>
                    <a:pt x="1005" y="657"/>
                  </a:cubicBezTo>
                  <a:cubicBezTo>
                    <a:pt x="1006" y="655"/>
                    <a:pt x="1006" y="652"/>
                    <a:pt x="1004" y="651"/>
                  </a:cubicBezTo>
                  <a:cubicBezTo>
                    <a:pt x="1004" y="651"/>
                    <a:pt x="852" y="561"/>
                    <a:pt x="699" y="471"/>
                  </a:cubicBezTo>
                  <a:cubicBezTo>
                    <a:pt x="623" y="426"/>
                    <a:pt x="547" y="381"/>
                    <a:pt x="490" y="347"/>
                  </a:cubicBezTo>
                  <a:cubicBezTo>
                    <a:pt x="461" y="330"/>
                    <a:pt x="437" y="316"/>
                    <a:pt x="421" y="306"/>
                  </a:cubicBezTo>
                  <a:cubicBezTo>
                    <a:pt x="412" y="301"/>
                    <a:pt x="406" y="297"/>
                    <a:pt x="401" y="295"/>
                  </a:cubicBezTo>
                  <a:cubicBezTo>
                    <a:pt x="399" y="293"/>
                    <a:pt x="397" y="292"/>
                    <a:pt x="396" y="292"/>
                  </a:cubicBezTo>
                  <a:cubicBezTo>
                    <a:pt x="395" y="291"/>
                    <a:pt x="395" y="291"/>
                    <a:pt x="394" y="291"/>
                  </a:cubicBezTo>
                  <a:cubicBezTo>
                    <a:pt x="394" y="290"/>
                    <a:pt x="394" y="290"/>
                    <a:pt x="394" y="290"/>
                  </a:cubicBezTo>
                  <a:cubicBezTo>
                    <a:pt x="394" y="290"/>
                    <a:pt x="394" y="290"/>
                    <a:pt x="394" y="290"/>
                  </a:cubicBezTo>
                  <a:cubicBezTo>
                    <a:pt x="393" y="290"/>
                    <a:pt x="393" y="290"/>
                    <a:pt x="393" y="290"/>
                  </a:cubicBezTo>
                  <a:cubicBezTo>
                    <a:pt x="393" y="290"/>
                    <a:pt x="393" y="290"/>
                    <a:pt x="393" y="290"/>
                  </a:cubicBezTo>
                  <a:cubicBezTo>
                    <a:pt x="393" y="290"/>
                    <a:pt x="392" y="290"/>
                    <a:pt x="392" y="290"/>
                  </a:cubicBezTo>
                  <a:cubicBezTo>
                    <a:pt x="390" y="290"/>
                    <a:pt x="388" y="291"/>
                    <a:pt x="388" y="293"/>
                  </a:cubicBezTo>
                  <a:cubicBezTo>
                    <a:pt x="388" y="295"/>
                    <a:pt x="388" y="296"/>
                    <a:pt x="390" y="297"/>
                  </a:cubicBezTo>
                  <a:cubicBezTo>
                    <a:pt x="390" y="297"/>
                    <a:pt x="392" y="299"/>
                    <a:pt x="397" y="302"/>
                  </a:cubicBezTo>
                  <a:cubicBezTo>
                    <a:pt x="431" y="322"/>
                    <a:pt x="585" y="416"/>
                    <a:pt x="731" y="505"/>
                  </a:cubicBezTo>
                  <a:cubicBezTo>
                    <a:pt x="804" y="550"/>
                    <a:pt x="874" y="594"/>
                    <a:pt x="927" y="628"/>
                  </a:cubicBezTo>
                  <a:cubicBezTo>
                    <a:pt x="953" y="644"/>
                    <a:pt x="975" y="658"/>
                    <a:pt x="990" y="669"/>
                  </a:cubicBezTo>
                  <a:cubicBezTo>
                    <a:pt x="997" y="674"/>
                    <a:pt x="1003" y="678"/>
                    <a:pt x="1007" y="681"/>
                  </a:cubicBezTo>
                  <a:cubicBezTo>
                    <a:pt x="1009" y="682"/>
                    <a:pt x="1011" y="684"/>
                    <a:pt x="1011" y="685"/>
                  </a:cubicBezTo>
                  <a:cubicBezTo>
                    <a:pt x="1012" y="685"/>
                    <a:pt x="1012" y="685"/>
                    <a:pt x="1012" y="685"/>
                  </a:cubicBezTo>
                  <a:cubicBezTo>
                    <a:pt x="1012" y="685"/>
                    <a:pt x="1012" y="685"/>
                    <a:pt x="1012" y="685"/>
                  </a:cubicBezTo>
                  <a:cubicBezTo>
                    <a:pt x="1014" y="684"/>
                    <a:pt x="1014" y="684"/>
                    <a:pt x="1014" y="684"/>
                  </a:cubicBezTo>
                  <a:cubicBezTo>
                    <a:pt x="1012" y="685"/>
                    <a:pt x="1012" y="685"/>
                    <a:pt x="1012" y="685"/>
                  </a:cubicBezTo>
                  <a:cubicBezTo>
                    <a:pt x="1012" y="685"/>
                    <a:pt x="1012" y="685"/>
                    <a:pt x="1012" y="685"/>
                  </a:cubicBezTo>
                  <a:cubicBezTo>
                    <a:pt x="1014" y="684"/>
                    <a:pt x="1014" y="684"/>
                    <a:pt x="1014" y="684"/>
                  </a:cubicBezTo>
                  <a:cubicBezTo>
                    <a:pt x="1012" y="685"/>
                    <a:pt x="1012" y="685"/>
                    <a:pt x="1012" y="685"/>
                  </a:cubicBezTo>
                  <a:cubicBezTo>
                    <a:pt x="1015" y="684"/>
                    <a:pt x="1015" y="684"/>
                    <a:pt x="1015" y="684"/>
                  </a:cubicBezTo>
                  <a:cubicBezTo>
                    <a:pt x="1012" y="684"/>
                    <a:pt x="1012" y="684"/>
                    <a:pt x="1012" y="684"/>
                  </a:cubicBezTo>
                  <a:cubicBezTo>
                    <a:pt x="1012" y="684"/>
                    <a:pt x="1012" y="685"/>
                    <a:pt x="1012" y="685"/>
                  </a:cubicBezTo>
                  <a:cubicBezTo>
                    <a:pt x="1015" y="684"/>
                    <a:pt x="1015" y="684"/>
                    <a:pt x="1015" y="684"/>
                  </a:cubicBezTo>
                  <a:cubicBezTo>
                    <a:pt x="1012" y="684"/>
                    <a:pt x="1012" y="684"/>
                    <a:pt x="1012" y="684"/>
                  </a:cubicBezTo>
                  <a:cubicBezTo>
                    <a:pt x="1015" y="684"/>
                    <a:pt x="1015" y="684"/>
                    <a:pt x="1015" y="684"/>
                  </a:cubicBezTo>
                  <a:cubicBezTo>
                    <a:pt x="1012" y="682"/>
                    <a:pt x="1012" y="682"/>
                    <a:pt x="1012" y="682"/>
                  </a:cubicBezTo>
                  <a:cubicBezTo>
                    <a:pt x="1012" y="682"/>
                    <a:pt x="1012" y="683"/>
                    <a:pt x="1012" y="684"/>
                  </a:cubicBezTo>
                  <a:cubicBezTo>
                    <a:pt x="1015" y="684"/>
                    <a:pt x="1015" y="684"/>
                    <a:pt x="1015" y="684"/>
                  </a:cubicBezTo>
                  <a:cubicBezTo>
                    <a:pt x="1012" y="682"/>
                    <a:pt x="1012" y="682"/>
                    <a:pt x="1012" y="682"/>
                  </a:cubicBezTo>
                  <a:cubicBezTo>
                    <a:pt x="1012" y="682"/>
                    <a:pt x="1012" y="682"/>
                    <a:pt x="1012" y="682"/>
                  </a:cubicBezTo>
                  <a:cubicBezTo>
                    <a:pt x="1015" y="684"/>
                    <a:pt x="1015" y="684"/>
                    <a:pt x="1015" y="684"/>
                  </a:cubicBezTo>
                  <a:cubicBezTo>
                    <a:pt x="1014" y="680"/>
                    <a:pt x="1014" y="680"/>
                    <a:pt x="1014" y="680"/>
                  </a:cubicBezTo>
                  <a:cubicBezTo>
                    <a:pt x="1014" y="680"/>
                    <a:pt x="1013" y="681"/>
                    <a:pt x="1012" y="682"/>
                  </a:cubicBezTo>
                  <a:cubicBezTo>
                    <a:pt x="1015" y="684"/>
                    <a:pt x="1015" y="684"/>
                    <a:pt x="1015" y="684"/>
                  </a:cubicBezTo>
                  <a:cubicBezTo>
                    <a:pt x="1014" y="680"/>
                    <a:pt x="1014" y="680"/>
                    <a:pt x="1014" y="680"/>
                  </a:cubicBezTo>
                  <a:cubicBezTo>
                    <a:pt x="1015" y="683"/>
                    <a:pt x="1015" y="683"/>
                    <a:pt x="1015" y="683"/>
                  </a:cubicBezTo>
                  <a:cubicBezTo>
                    <a:pt x="1015" y="680"/>
                    <a:pt x="1015" y="680"/>
                    <a:pt x="1015" y="680"/>
                  </a:cubicBezTo>
                  <a:cubicBezTo>
                    <a:pt x="1015" y="680"/>
                    <a:pt x="1015" y="680"/>
                    <a:pt x="1014" y="680"/>
                  </a:cubicBezTo>
                  <a:cubicBezTo>
                    <a:pt x="1015" y="683"/>
                    <a:pt x="1015" y="683"/>
                    <a:pt x="1015" y="683"/>
                  </a:cubicBezTo>
                  <a:cubicBezTo>
                    <a:pt x="1015" y="680"/>
                    <a:pt x="1015" y="680"/>
                    <a:pt x="1015" y="680"/>
                  </a:cubicBezTo>
                  <a:cubicBezTo>
                    <a:pt x="1015" y="681"/>
                    <a:pt x="1015" y="681"/>
                    <a:pt x="1015" y="681"/>
                  </a:cubicBezTo>
                  <a:cubicBezTo>
                    <a:pt x="1015" y="680"/>
                    <a:pt x="1015" y="680"/>
                    <a:pt x="1015" y="680"/>
                  </a:cubicBezTo>
                  <a:cubicBezTo>
                    <a:pt x="1015" y="680"/>
                    <a:pt x="1015" y="680"/>
                    <a:pt x="1015" y="680"/>
                  </a:cubicBezTo>
                  <a:cubicBezTo>
                    <a:pt x="1015" y="681"/>
                    <a:pt x="1015" y="681"/>
                    <a:pt x="1015" y="681"/>
                  </a:cubicBezTo>
                  <a:cubicBezTo>
                    <a:pt x="1015" y="680"/>
                    <a:pt x="1015" y="680"/>
                    <a:pt x="1015" y="680"/>
                  </a:cubicBezTo>
                  <a:cubicBezTo>
                    <a:pt x="1015" y="680"/>
                    <a:pt x="1013" y="680"/>
                    <a:pt x="1012" y="679"/>
                  </a:cubicBezTo>
                  <a:cubicBezTo>
                    <a:pt x="1008" y="678"/>
                    <a:pt x="1002" y="675"/>
                    <a:pt x="995" y="671"/>
                  </a:cubicBezTo>
                  <a:cubicBezTo>
                    <a:pt x="966" y="656"/>
                    <a:pt x="914" y="626"/>
                    <a:pt x="852" y="589"/>
                  </a:cubicBezTo>
                  <a:cubicBezTo>
                    <a:pt x="759" y="533"/>
                    <a:pt x="643" y="461"/>
                    <a:pt x="550" y="404"/>
                  </a:cubicBezTo>
                  <a:cubicBezTo>
                    <a:pt x="504" y="375"/>
                    <a:pt x="464" y="350"/>
                    <a:pt x="435" y="332"/>
                  </a:cubicBezTo>
                  <a:cubicBezTo>
                    <a:pt x="420" y="323"/>
                    <a:pt x="409" y="316"/>
                    <a:pt x="401" y="311"/>
                  </a:cubicBezTo>
                  <a:cubicBezTo>
                    <a:pt x="393" y="306"/>
                    <a:pt x="388" y="303"/>
                    <a:pt x="388" y="303"/>
                  </a:cubicBezTo>
                  <a:cubicBezTo>
                    <a:pt x="388" y="302"/>
                    <a:pt x="386" y="302"/>
                    <a:pt x="385" y="302"/>
                  </a:cubicBezTo>
                  <a:cubicBezTo>
                    <a:pt x="384" y="303"/>
                    <a:pt x="383" y="303"/>
                    <a:pt x="383" y="304"/>
                  </a:cubicBezTo>
                  <a:cubicBezTo>
                    <a:pt x="382" y="305"/>
                    <a:pt x="382" y="306"/>
                    <a:pt x="382" y="307"/>
                  </a:cubicBezTo>
                  <a:cubicBezTo>
                    <a:pt x="383" y="308"/>
                    <a:pt x="383" y="309"/>
                    <a:pt x="384" y="310"/>
                  </a:cubicBezTo>
                  <a:cubicBezTo>
                    <a:pt x="1026" y="711"/>
                    <a:pt x="1026" y="711"/>
                    <a:pt x="1026" y="711"/>
                  </a:cubicBezTo>
                  <a:cubicBezTo>
                    <a:pt x="1029" y="708"/>
                    <a:pt x="1029" y="708"/>
                    <a:pt x="1029" y="708"/>
                  </a:cubicBezTo>
                  <a:cubicBezTo>
                    <a:pt x="1025" y="705"/>
                    <a:pt x="1025" y="705"/>
                    <a:pt x="1025" y="705"/>
                  </a:cubicBezTo>
                  <a:cubicBezTo>
                    <a:pt x="1028" y="708"/>
                    <a:pt x="1028" y="708"/>
                    <a:pt x="1028" y="708"/>
                  </a:cubicBezTo>
                  <a:cubicBezTo>
                    <a:pt x="1027" y="704"/>
                    <a:pt x="1027" y="704"/>
                    <a:pt x="1027" y="704"/>
                  </a:cubicBezTo>
                  <a:cubicBezTo>
                    <a:pt x="1027" y="704"/>
                    <a:pt x="1026" y="705"/>
                    <a:pt x="1025" y="705"/>
                  </a:cubicBezTo>
                  <a:cubicBezTo>
                    <a:pt x="1028" y="708"/>
                    <a:pt x="1028" y="708"/>
                    <a:pt x="1028" y="708"/>
                  </a:cubicBezTo>
                  <a:cubicBezTo>
                    <a:pt x="1027" y="704"/>
                    <a:pt x="1027" y="704"/>
                    <a:pt x="1027" y="704"/>
                  </a:cubicBezTo>
                  <a:cubicBezTo>
                    <a:pt x="1028" y="707"/>
                    <a:pt x="1028" y="707"/>
                    <a:pt x="1028" y="707"/>
                  </a:cubicBezTo>
                  <a:cubicBezTo>
                    <a:pt x="1028" y="704"/>
                    <a:pt x="1028" y="704"/>
                    <a:pt x="1028" y="704"/>
                  </a:cubicBezTo>
                  <a:cubicBezTo>
                    <a:pt x="1028" y="704"/>
                    <a:pt x="1028" y="704"/>
                    <a:pt x="1027" y="704"/>
                  </a:cubicBezTo>
                  <a:cubicBezTo>
                    <a:pt x="1028" y="707"/>
                    <a:pt x="1028" y="707"/>
                    <a:pt x="1028" y="707"/>
                  </a:cubicBezTo>
                  <a:cubicBezTo>
                    <a:pt x="1028" y="704"/>
                    <a:pt x="1028" y="704"/>
                    <a:pt x="1028" y="704"/>
                  </a:cubicBezTo>
                  <a:cubicBezTo>
                    <a:pt x="1028" y="707"/>
                    <a:pt x="1028" y="707"/>
                    <a:pt x="1028" y="707"/>
                  </a:cubicBezTo>
                  <a:cubicBezTo>
                    <a:pt x="1029" y="704"/>
                    <a:pt x="1029" y="704"/>
                    <a:pt x="1029" y="704"/>
                  </a:cubicBezTo>
                  <a:cubicBezTo>
                    <a:pt x="1029" y="704"/>
                    <a:pt x="1029" y="704"/>
                    <a:pt x="1028" y="704"/>
                  </a:cubicBezTo>
                  <a:cubicBezTo>
                    <a:pt x="1028" y="707"/>
                    <a:pt x="1028" y="707"/>
                    <a:pt x="1028" y="707"/>
                  </a:cubicBezTo>
                  <a:cubicBezTo>
                    <a:pt x="1029" y="704"/>
                    <a:pt x="1029" y="704"/>
                    <a:pt x="1029" y="704"/>
                  </a:cubicBezTo>
                  <a:cubicBezTo>
                    <a:pt x="1029" y="704"/>
                    <a:pt x="1029" y="704"/>
                    <a:pt x="1029" y="704"/>
                  </a:cubicBezTo>
                  <a:cubicBezTo>
                    <a:pt x="1029" y="704"/>
                    <a:pt x="1029" y="704"/>
                    <a:pt x="1029" y="704"/>
                  </a:cubicBezTo>
                  <a:cubicBezTo>
                    <a:pt x="1029" y="704"/>
                    <a:pt x="1029" y="704"/>
                    <a:pt x="1029" y="704"/>
                  </a:cubicBezTo>
                  <a:cubicBezTo>
                    <a:pt x="1029" y="704"/>
                    <a:pt x="1029" y="704"/>
                    <a:pt x="1029" y="704"/>
                  </a:cubicBezTo>
                  <a:cubicBezTo>
                    <a:pt x="1029" y="704"/>
                    <a:pt x="1029" y="704"/>
                    <a:pt x="1029" y="704"/>
                  </a:cubicBezTo>
                  <a:cubicBezTo>
                    <a:pt x="1029" y="704"/>
                    <a:pt x="1028" y="703"/>
                    <a:pt x="1027" y="702"/>
                  </a:cubicBezTo>
                  <a:cubicBezTo>
                    <a:pt x="1020" y="699"/>
                    <a:pt x="1006" y="690"/>
                    <a:pt x="986" y="677"/>
                  </a:cubicBezTo>
                  <a:cubicBezTo>
                    <a:pt x="915" y="633"/>
                    <a:pt x="774" y="541"/>
                    <a:pt x="645" y="461"/>
                  </a:cubicBezTo>
                  <a:cubicBezTo>
                    <a:pt x="580" y="421"/>
                    <a:pt x="519" y="384"/>
                    <a:pt x="472" y="356"/>
                  </a:cubicBezTo>
                  <a:cubicBezTo>
                    <a:pt x="448" y="343"/>
                    <a:pt x="428" y="332"/>
                    <a:pt x="412" y="324"/>
                  </a:cubicBezTo>
                  <a:cubicBezTo>
                    <a:pt x="404" y="320"/>
                    <a:pt x="398" y="317"/>
                    <a:pt x="392" y="315"/>
                  </a:cubicBezTo>
                  <a:cubicBezTo>
                    <a:pt x="390" y="314"/>
                    <a:pt x="387" y="313"/>
                    <a:pt x="385" y="312"/>
                  </a:cubicBezTo>
                  <a:cubicBezTo>
                    <a:pt x="383" y="312"/>
                    <a:pt x="381" y="311"/>
                    <a:pt x="379" y="311"/>
                  </a:cubicBezTo>
                  <a:cubicBezTo>
                    <a:pt x="379" y="311"/>
                    <a:pt x="378" y="311"/>
                    <a:pt x="377" y="312"/>
                  </a:cubicBezTo>
                  <a:cubicBezTo>
                    <a:pt x="376" y="312"/>
                    <a:pt x="374" y="313"/>
                    <a:pt x="374" y="314"/>
                  </a:cubicBezTo>
                  <a:cubicBezTo>
                    <a:pt x="374" y="314"/>
                    <a:pt x="374" y="314"/>
                    <a:pt x="374" y="314"/>
                  </a:cubicBezTo>
                  <a:cubicBezTo>
                    <a:pt x="373" y="315"/>
                    <a:pt x="373" y="316"/>
                    <a:pt x="373" y="317"/>
                  </a:cubicBezTo>
                  <a:cubicBezTo>
                    <a:pt x="373" y="318"/>
                    <a:pt x="373" y="319"/>
                    <a:pt x="374" y="320"/>
                  </a:cubicBezTo>
                  <a:cubicBezTo>
                    <a:pt x="375" y="322"/>
                    <a:pt x="376" y="324"/>
                    <a:pt x="378" y="326"/>
                  </a:cubicBezTo>
                  <a:cubicBezTo>
                    <a:pt x="382" y="329"/>
                    <a:pt x="388" y="334"/>
                    <a:pt x="395" y="340"/>
                  </a:cubicBezTo>
                  <a:cubicBezTo>
                    <a:pt x="424" y="361"/>
                    <a:pt x="479" y="397"/>
                    <a:pt x="545" y="438"/>
                  </a:cubicBezTo>
                  <a:cubicBezTo>
                    <a:pt x="743" y="562"/>
                    <a:pt x="1044" y="738"/>
                    <a:pt x="1044" y="738"/>
                  </a:cubicBezTo>
                  <a:cubicBezTo>
                    <a:pt x="1046" y="734"/>
                    <a:pt x="1046" y="734"/>
                    <a:pt x="1046" y="734"/>
                  </a:cubicBezTo>
                  <a:cubicBezTo>
                    <a:pt x="1042" y="732"/>
                    <a:pt x="1042" y="732"/>
                    <a:pt x="1042" y="732"/>
                  </a:cubicBezTo>
                  <a:cubicBezTo>
                    <a:pt x="1046" y="734"/>
                    <a:pt x="1046" y="734"/>
                    <a:pt x="1046" y="734"/>
                  </a:cubicBezTo>
                  <a:cubicBezTo>
                    <a:pt x="1044" y="730"/>
                    <a:pt x="1044" y="730"/>
                    <a:pt x="1044" y="730"/>
                  </a:cubicBezTo>
                  <a:cubicBezTo>
                    <a:pt x="1044" y="731"/>
                    <a:pt x="1043" y="731"/>
                    <a:pt x="1042" y="732"/>
                  </a:cubicBezTo>
                  <a:cubicBezTo>
                    <a:pt x="1046" y="734"/>
                    <a:pt x="1046" y="734"/>
                    <a:pt x="1046" y="734"/>
                  </a:cubicBezTo>
                  <a:cubicBezTo>
                    <a:pt x="1044" y="730"/>
                    <a:pt x="1044" y="730"/>
                    <a:pt x="1044" y="730"/>
                  </a:cubicBezTo>
                  <a:cubicBezTo>
                    <a:pt x="1046" y="734"/>
                    <a:pt x="1046" y="734"/>
                    <a:pt x="1046" y="734"/>
                  </a:cubicBezTo>
                  <a:cubicBezTo>
                    <a:pt x="1046" y="730"/>
                    <a:pt x="1046" y="730"/>
                    <a:pt x="1046" y="730"/>
                  </a:cubicBezTo>
                  <a:cubicBezTo>
                    <a:pt x="1045" y="730"/>
                    <a:pt x="1045" y="730"/>
                    <a:pt x="1044" y="730"/>
                  </a:cubicBezTo>
                  <a:cubicBezTo>
                    <a:pt x="1046" y="734"/>
                    <a:pt x="1046" y="734"/>
                    <a:pt x="1046" y="734"/>
                  </a:cubicBezTo>
                  <a:cubicBezTo>
                    <a:pt x="1046" y="730"/>
                    <a:pt x="1046" y="730"/>
                    <a:pt x="1046" y="730"/>
                  </a:cubicBezTo>
                  <a:cubicBezTo>
                    <a:pt x="1046" y="733"/>
                    <a:pt x="1046" y="733"/>
                    <a:pt x="1046" y="733"/>
                  </a:cubicBezTo>
                  <a:cubicBezTo>
                    <a:pt x="1046" y="730"/>
                    <a:pt x="1046" y="730"/>
                    <a:pt x="1046" y="730"/>
                  </a:cubicBezTo>
                  <a:cubicBezTo>
                    <a:pt x="1046" y="730"/>
                    <a:pt x="1046" y="730"/>
                    <a:pt x="1046" y="730"/>
                  </a:cubicBezTo>
                  <a:cubicBezTo>
                    <a:pt x="1046" y="733"/>
                    <a:pt x="1046" y="733"/>
                    <a:pt x="1046" y="733"/>
                  </a:cubicBezTo>
                  <a:cubicBezTo>
                    <a:pt x="1046" y="730"/>
                    <a:pt x="1046" y="730"/>
                    <a:pt x="1046" y="730"/>
                  </a:cubicBezTo>
                  <a:cubicBezTo>
                    <a:pt x="1046" y="730"/>
                    <a:pt x="1046" y="730"/>
                    <a:pt x="1045" y="730"/>
                  </a:cubicBezTo>
                  <a:cubicBezTo>
                    <a:pt x="1043" y="729"/>
                    <a:pt x="1039" y="726"/>
                    <a:pt x="1032" y="723"/>
                  </a:cubicBezTo>
                  <a:cubicBezTo>
                    <a:pt x="1007" y="708"/>
                    <a:pt x="955" y="676"/>
                    <a:pt x="891" y="636"/>
                  </a:cubicBezTo>
                  <a:cubicBezTo>
                    <a:pt x="794" y="576"/>
                    <a:pt x="670" y="498"/>
                    <a:pt x="566" y="435"/>
                  </a:cubicBezTo>
                  <a:cubicBezTo>
                    <a:pt x="514" y="404"/>
                    <a:pt x="468" y="376"/>
                    <a:pt x="432" y="356"/>
                  </a:cubicBezTo>
                  <a:cubicBezTo>
                    <a:pt x="415" y="346"/>
                    <a:pt x="400" y="339"/>
                    <a:pt x="389" y="333"/>
                  </a:cubicBezTo>
                  <a:cubicBezTo>
                    <a:pt x="383" y="330"/>
                    <a:pt x="378" y="328"/>
                    <a:pt x="375" y="327"/>
                  </a:cubicBezTo>
                  <a:cubicBezTo>
                    <a:pt x="373" y="326"/>
                    <a:pt x="371" y="325"/>
                    <a:pt x="370" y="325"/>
                  </a:cubicBezTo>
                  <a:cubicBezTo>
                    <a:pt x="368" y="324"/>
                    <a:pt x="367" y="324"/>
                    <a:pt x="365" y="324"/>
                  </a:cubicBezTo>
                  <a:cubicBezTo>
                    <a:pt x="365" y="324"/>
                    <a:pt x="364" y="324"/>
                    <a:pt x="363" y="324"/>
                  </a:cubicBezTo>
                  <a:cubicBezTo>
                    <a:pt x="362" y="325"/>
                    <a:pt x="361" y="325"/>
                    <a:pt x="361" y="327"/>
                  </a:cubicBezTo>
                  <a:cubicBezTo>
                    <a:pt x="364" y="329"/>
                    <a:pt x="364" y="329"/>
                    <a:pt x="364" y="329"/>
                  </a:cubicBezTo>
                  <a:cubicBezTo>
                    <a:pt x="361" y="326"/>
                    <a:pt x="361" y="326"/>
                    <a:pt x="361" y="326"/>
                  </a:cubicBezTo>
                  <a:cubicBezTo>
                    <a:pt x="360" y="327"/>
                    <a:pt x="360" y="328"/>
                    <a:pt x="360" y="329"/>
                  </a:cubicBezTo>
                  <a:cubicBezTo>
                    <a:pt x="360" y="330"/>
                    <a:pt x="360" y="330"/>
                    <a:pt x="360" y="331"/>
                  </a:cubicBezTo>
                  <a:cubicBezTo>
                    <a:pt x="361" y="331"/>
                    <a:pt x="361" y="332"/>
                    <a:pt x="361" y="332"/>
                  </a:cubicBezTo>
                  <a:cubicBezTo>
                    <a:pt x="362" y="332"/>
                    <a:pt x="362" y="333"/>
                    <a:pt x="363" y="333"/>
                  </a:cubicBezTo>
                  <a:cubicBezTo>
                    <a:pt x="365" y="335"/>
                    <a:pt x="370" y="339"/>
                    <a:pt x="377" y="343"/>
                  </a:cubicBezTo>
                  <a:cubicBezTo>
                    <a:pt x="428" y="378"/>
                    <a:pt x="599" y="484"/>
                    <a:pt x="757" y="581"/>
                  </a:cubicBezTo>
                  <a:cubicBezTo>
                    <a:pt x="915" y="679"/>
                    <a:pt x="1060" y="768"/>
                    <a:pt x="1060" y="768"/>
                  </a:cubicBezTo>
                  <a:cubicBezTo>
                    <a:pt x="1062" y="765"/>
                    <a:pt x="1062" y="765"/>
                    <a:pt x="1062" y="765"/>
                  </a:cubicBezTo>
                  <a:cubicBezTo>
                    <a:pt x="1059" y="763"/>
                    <a:pt x="1059" y="763"/>
                    <a:pt x="1059" y="763"/>
                  </a:cubicBezTo>
                  <a:cubicBezTo>
                    <a:pt x="1062" y="765"/>
                    <a:pt x="1062" y="765"/>
                    <a:pt x="1062" y="765"/>
                  </a:cubicBezTo>
                  <a:cubicBezTo>
                    <a:pt x="1060" y="761"/>
                    <a:pt x="1060" y="761"/>
                    <a:pt x="1060" y="761"/>
                  </a:cubicBezTo>
                  <a:cubicBezTo>
                    <a:pt x="1060" y="761"/>
                    <a:pt x="1059" y="762"/>
                    <a:pt x="1059" y="763"/>
                  </a:cubicBezTo>
                  <a:cubicBezTo>
                    <a:pt x="1062" y="765"/>
                    <a:pt x="1062" y="765"/>
                    <a:pt x="1062" y="765"/>
                  </a:cubicBezTo>
                  <a:cubicBezTo>
                    <a:pt x="1060" y="761"/>
                    <a:pt x="1060" y="761"/>
                    <a:pt x="1060" y="761"/>
                  </a:cubicBezTo>
                  <a:cubicBezTo>
                    <a:pt x="1062" y="764"/>
                    <a:pt x="1062" y="764"/>
                    <a:pt x="1062" y="764"/>
                  </a:cubicBezTo>
                  <a:cubicBezTo>
                    <a:pt x="1062" y="761"/>
                    <a:pt x="1062" y="761"/>
                    <a:pt x="1062" y="761"/>
                  </a:cubicBezTo>
                  <a:cubicBezTo>
                    <a:pt x="1061" y="761"/>
                    <a:pt x="1061" y="761"/>
                    <a:pt x="1060" y="761"/>
                  </a:cubicBezTo>
                  <a:cubicBezTo>
                    <a:pt x="1062" y="764"/>
                    <a:pt x="1062" y="764"/>
                    <a:pt x="1062" y="764"/>
                  </a:cubicBezTo>
                  <a:cubicBezTo>
                    <a:pt x="1062" y="761"/>
                    <a:pt x="1062" y="761"/>
                    <a:pt x="1062" y="761"/>
                  </a:cubicBezTo>
                  <a:cubicBezTo>
                    <a:pt x="1062" y="763"/>
                    <a:pt x="1062" y="763"/>
                    <a:pt x="1062" y="763"/>
                  </a:cubicBezTo>
                  <a:cubicBezTo>
                    <a:pt x="1062" y="761"/>
                    <a:pt x="1062" y="761"/>
                    <a:pt x="1062" y="761"/>
                  </a:cubicBezTo>
                  <a:cubicBezTo>
                    <a:pt x="1062" y="761"/>
                    <a:pt x="1062" y="761"/>
                    <a:pt x="1062" y="761"/>
                  </a:cubicBezTo>
                  <a:cubicBezTo>
                    <a:pt x="1062" y="763"/>
                    <a:pt x="1062" y="763"/>
                    <a:pt x="1062" y="763"/>
                  </a:cubicBezTo>
                  <a:cubicBezTo>
                    <a:pt x="1062" y="761"/>
                    <a:pt x="1062" y="761"/>
                    <a:pt x="1062" y="761"/>
                  </a:cubicBezTo>
                  <a:cubicBezTo>
                    <a:pt x="1062" y="761"/>
                    <a:pt x="1061" y="760"/>
                    <a:pt x="1059" y="759"/>
                  </a:cubicBezTo>
                  <a:cubicBezTo>
                    <a:pt x="1051" y="756"/>
                    <a:pt x="1035" y="746"/>
                    <a:pt x="1013" y="732"/>
                  </a:cubicBezTo>
                  <a:cubicBezTo>
                    <a:pt x="934" y="684"/>
                    <a:pt x="778" y="584"/>
                    <a:pt x="638" y="496"/>
                  </a:cubicBezTo>
                  <a:cubicBezTo>
                    <a:pt x="568" y="452"/>
                    <a:pt x="502" y="411"/>
                    <a:pt x="451" y="381"/>
                  </a:cubicBezTo>
                  <a:cubicBezTo>
                    <a:pt x="426" y="366"/>
                    <a:pt x="404" y="354"/>
                    <a:pt x="388" y="345"/>
                  </a:cubicBezTo>
                  <a:cubicBezTo>
                    <a:pt x="380" y="341"/>
                    <a:pt x="373" y="338"/>
                    <a:pt x="368" y="335"/>
                  </a:cubicBezTo>
                  <a:cubicBezTo>
                    <a:pt x="365" y="334"/>
                    <a:pt x="363" y="333"/>
                    <a:pt x="360" y="333"/>
                  </a:cubicBezTo>
                  <a:cubicBezTo>
                    <a:pt x="358" y="332"/>
                    <a:pt x="357" y="332"/>
                    <a:pt x="355" y="332"/>
                  </a:cubicBezTo>
                  <a:cubicBezTo>
                    <a:pt x="354" y="332"/>
                    <a:pt x="353" y="332"/>
                    <a:pt x="353" y="332"/>
                  </a:cubicBezTo>
                  <a:cubicBezTo>
                    <a:pt x="352" y="332"/>
                    <a:pt x="351" y="333"/>
                    <a:pt x="350" y="334"/>
                  </a:cubicBezTo>
                  <a:cubicBezTo>
                    <a:pt x="349" y="335"/>
                    <a:pt x="349" y="336"/>
                    <a:pt x="349" y="337"/>
                  </a:cubicBezTo>
                  <a:cubicBezTo>
                    <a:pt x="350" y="338"/>
                    <a:pt x="350" y="339"/>
                    <a:pt x="351" y="340"/>
                  </a:cubicBezTo>
                  <a:cubicBezTo>
                    <a:pt x="351" y="340"/>
                    <a:pt x="354" y="341"/>
                    <a:pt x="359" y="345"/>
                  </a:cubicBezTo>
                  <a:cubicBezTo>
                    <a:pt x="399" y="369"/>
                    <a:pt x="576" y="479"/>
                    <a:pt x="744" y="584"/>
                  </a:cubicBezTo>
                  <a:cubicBezTo>
                    <a:pt x="828" y="636"/>
                    <a:pt x="909" y="687"/>
                    <a:pt x="970" y="725"/>
                  </a:cubicBezTo>
                  <a:cubicBezTo>
                    <a:pt x="1000" y="744"/>
                    <a:pt x="1025" y="759"/>
                    <a:pt x="1043" y="771"/>
                  </a:cubicBezTo>
                  <a:cubicBezTo>
                    <a:pt x="1051" y="776"/>
                    <a:pt x="1058" y="781"/>
                    <a:pt x="1063" y="784"/>
                  </a:cubicBezTo>
                  <a:cubicBezTo>
                    <a:pt x="1065" y="785"/>
                    <a:pt x="1067" y="786"/>
                    <a:pt x="1068" y="787"/>
                  </a:cubicBezTo>
                  <a:cubicBezTo>
                    <a:pt x="1068" y="788"/>
                    <a:pt x="1069" y="788"/>
                    <a:pt x="1069" y="788"/>
                  </a:cubicBezTo>
                  <a:cubicBezTo>
                    <a:pt x="1069" y="788"/>
                    <a:pt x="1069" y="788"/>
                    <a:pt x="1069" y="788"/>
                  </a:cubicBezTo>
                  <a:cubicBezTo>
                    <a:pt x="1070" y="787"/>
                    <a:pt x="1070" y="787"/>
                    <a:pt x="1070" y="787"/>
                  </a:cubicBezTo>
                  <a:cubicBezTo>
                    <a:pt x="1069" y="788"/>
                    <a:pt x="1069" y="788"/>
                    <a:pt x="1069" y="788"/>
                  </a:cubicBezTo>
                  <a:cubicBezTo>
                    <a:pt x="1069" y="788"/>
                    <a:pt x="1069" y="788"/>
                    <a:pt x="1069" y="788"/>
                  </a:cubicBezTo>
                  <a:cubicBezTo>
                    <a:pt x="1070" y="787"/>
                    <a:pt x="1070" y="787"/>
                    <a:pt x="1070" y="787"/>
                  </a:cubicBezTo>
                  <a:cubicBezTo>
                    <a:pt x="1069" y="788"/>
                    <a:pt x="1069" y="788"/>
                    <a:pt x="1069" y="788"/>
                  </a:cubicBezTo>
                  <a:cubicBezTo>
                    <a:pt x="1072" y="786"/>
                    <a:pt x="1072" y="786"/>
                    <a:pt x="1072" y="786"/>
                  </a:cubicBezTo>
                  <a:cubicBezTo>
                    <a:pt x="1069" y="787"/>
                    <a:pt x="1069" y="787"/>
                    <a:pt x="1069" y="787"/>
                  </a:cubicBezTo>
                  <a:cubicBezTo>
                    <a:pt x="1069" y="788"/>
                    <a:pt x="1069" y="788"/>
                    <a:pt x="1069" y="788"/>
                  </a:cubicBezTo>
                  <a:cubicBezTo>
                    <a:pt x="1072" y="786"/>
                    <a:pt x="1072" y="786"/>
                    <a:pt x="1072" y="786"/>
                  </a:cubicBezTo>
                  <a:cubicBezTo>
                    <a:pt x="1069" y="787"/>
                    <a:pt x="1069" y="787"/>
                    <a:pt x="1069" y="787"/>
                  </a:cubicBezTo>
                  <a:cubicBezTo>
                    <a:pt x="1072" y="785"/>
                    <a:pt x="1072" y="785"/>
                    <a:pt x="1072" y="785"/>
                  </a:cubicBezTo>
                  <a:cubicBezTo>
                    <a:pt x="1068" y="785"/>
                    <a:pt x="1068" y="785"/>
                    <a:pt x="1068" y="785"/>
                  </a:cubicBezTo>
                  <a:cubicBezTo>
                    <a:pt x="1068" y="787"/>
                    <a:pt x="1068" y="787"/>
                    <a:pt x="1069" y="787"/>
                  </a:cubicBezTo>
                  <a:cubicBezTo>
                    <a:pt x="1072" y="785"/>
                    <a:pt x="1072" y="785"/>
                    <a:pt x="1072" y="785"/>
                  </a:cubicBezTo>
                  <a:cubicBezTo>
                    <a:pt x="1068" y="785"/>
                    <a:pt x="1068" y="785"/>
                    <a:pt x="1068" y="785"/>
                  </a:cubicBezTo>
                  <a:cubicBezTo>
                    <a:pt x="1072" y="785"/>
                    <a:pt x="1072" y="785"/>
                    <a:pt x="1072" y="785"/>
                  </a:cubicBezTo>
                  <a:cubicBezTo>
                    <a:pt x="1069" y="783"/>
                    <a:pt x="1069" y="783"/>
                    <a:pt x="1069" y="783"/>
                  </a:cubicBezTo>
                  <a:cubicBezTo>
                    <a:pt x="1068" y="784"/>
                    <a:pt x="1068" y="785"/>
                    <a:pt x="1068" y="785"/>
                  </a:cubicBezTo>
                  <a:cubicBezTo>
                    <a:pt x="1072" y="785"/>
                    <a:pt x="1072" y="785"/>
                    <a:pt x="1072" y="785"/>
                  </a:cubicBezTo>
                  <a:cubicBezTo>
                    <a:pt x="1069" y="783"/>
                    <a:pt x="1069" y="783"/>
                    <a:pt x="1069" y="783"/>
                  </a:cubicBezTo>
                  <a:cubicBezTo>
                    <a:pt x="1072" y="785"/>
                    <a:pt x="1072" y="785"/>
                    <a:pt x="1072" y="785"/>
                  </a:cubicBezTo>
                  <a:cubicBezTo>
                    <a:pt x="1069" y="783"/>
                    <a:pt x="1069" y="783"/>
                    <a:pt x="1069" y="783"/>
                  </a:cubicBezTo>
                  <a:cubicBezTo>
                    <a:pt x="1071" y="785"/>
                    <a:pt x="1071" y="785"/>
                    <a:pt x="1071" y="785"/>
                  </a:cubicBezTo>
                  <a:cubicBezTo>
                    <a:pt x="1070" y="782"/>
                    <a:pt x="1070" y="782"/>
                    <a:pt x="1070" y="782"/>
                  </a:cubicBezTo>
                  <a:cubicBezTo>
                    <a:pt x="1070" y="782"/>
                    <a:pt x="1069" y="783"/>
                    <a:pt x="1069" y="783"/>
                  </a:cubicBezTo>
                  <a:cubicBezTo>
                    <a:pt x="1071" y="785"/>
                    <a:pt x="1071" y="785"/>
                    <a:pt x="1071" y="785"/>
                  </a:cubicBezTo>
                  <a:cubicBezTo>
                    <a:pt x="1070" y="782"/>
                    <a:pt x="1070" y="782"/>
                    <a:pt x="1070" y="782"/>
                  </a:cubicBezTo>
                  <a:cubicBezTo>
                    <a:pt x="1070" y="783"/>
                    <a:pt x="1070" y="783"/>
                    <a:pt x="1070" y="783"/>
                  </a:cubicBezTo>
                  <a:cubicBezTo>
                    <a:pt x="1070" y="782"/>
                    <a:pt x="1070" y="782"/>
                    <a:pt x="1070" y="782"/>
                  </a:cubicBezTo>
                  <a:cubicBezTo>
                    <a:pt x="1070" y="782"/>
                    <a:pt x="1070" y="782"/>
                    <a:pt x="1070" y="782"/>
                  </a:cubicBezTo>
                  <a:cubicBezTo>
                    <a:pt x="1070" y="783"/>
                    <a:pt x="1070" y="783"/>
                    <a:pt x="1070" y="783"/>
                  </a:cubicBezTo>
                  <a:cubicBezTo>
                    <a:pt x="1070" y="782"/>
                    <a:pt x="1070" y="782"/>
                    <a:pt x="1070" y="782"/>
                  </a:cubicBezTo>
                  <a:cubicBezTo>
                    <a:pt x="1070" y="782"/>
                    <a:pt x="1070" y="782"/>
                    <a:pt x="1070" y="782"/>
                  </a:cubicBezTo>
                  <a:cubicBezTo>
                    <a:pt x="1070" y="782"/>
                    <a:pt x="1070" y="782"/>
                    <a:pt x="1070" y="782"/>
                  </a:cubicBezTo>
                  <a:cubicBezTo>
                    <a:pt x="1070" y="782"/>
                    <a:pt x="1068" y="782"/>
                    <a:pt x="1066" y="781"/>
                  </a:cubicBezTo>
                  <a:cubicBezTo>
                    <a:pt x="1061" y="780"/>
                    <a:pt x="1054" y="776"/>
                    <a:pt x="1045" y="772"/>
                  </a:cubicBezTo>
                  <a:cubicBezTo>
                    <a:pt x="1012" y="756"/>
                    <a:pt x="951" y="720"/>
                    <a:pt x="880" y="677"/>
                  </a:cubicBezTo>
                  <a:cubicBezTo>
                    <a:pt x="772" y="612"/>
                    <a:pt x="639" y="529"/>
                    <a:pt x="533" y="462"/>
                  </a:cubicBezTo>
                  <a:cubicBezTo>
                    <a:pt x="480" y="428"/>
                    <a:pt x="434" y="398"/>
                    <a:pt x="401" y="377"/>
                  </a:cubicBezTo>
                  <a:cubicBezTo>
                    <a:pt x="385" y="367"/>
                    <a:pt x="372" y="358"/>
                    <a:pt x="362" y="352"/>
                  </a:cubicBezTo>
                  <a:cubicBezTo>
                    <a:pt x="353" y="347"/>
                    <a:pt x="348" y="344"/>
                    <a:pt x="348" y="343"/>
                  </a:cubicBezTo>
                  <a:cubicBezTo>
                    <a:pt x="348" y="343"/>
                    <a:pt x="346" y="343"/>
                    <a:pt x="345" y="343"/>
                  </a:cubicBezTo>
                  <a:cubicBezTo>
                    <a:pt x="344" y="343"/>
                    <a:pt x="343" y="344"/>
                    <a:pt x="343" y="345"/>
                  </a:cubicBezTo>
                  <a:cubicBezTo>
                    <a:pt x="342" y="346"/>
                    <a:pt x="342" y="347"/>
                    <a:pt x="342" y="347"/>
                  </a:cubicBezTo>
                  <a:cubicBezTo>
                    <a:pt x="342" y="349"/>
                    <a:pt x="343" y="350"/>
                    <a:pt x="343" y="351"/>
                  </a:cubicBezTo>
                  <a:cubicBezTo>
                    <a:pt x="344" y="353"/>
                    <a:pt x="346" y="354"/>
                    <a:pt x="348" y="356"/>
                  </a:cubicBezTo>
                  <a:cubicBezTo>
                    <a:pt x="352" y="360"/>
                    <a:pt x="359" y="365"/>
                    <a:pt x="367" y="371"/>
                  </a:cubicBezTo>
                  <a:cubicBezTo>
                    <a:pt x="398" y="394"/>
                    <a:pt x="459" y="432"/>
                    <a:pt x="532" y="476"/>
                  </a:cubicBezTo>
                  <a:cubicBezTo>
                    <a:pt x="641" y="544"/>
                    <a:pt x="779" y="626"/>
                    <a:pt x="889" y="692"/>
                  </a:cubicBezTo>
                  <a:cubicBezTo>
                    <a:pt x="944" y="725"/>
                    <a:pt x="993" y="754"/>
                    <a:pt x="1027" y="775"/>
                  </a:cubicBezTo>
                  <a:cubicBezTo>
                    <a:pt x="1045" y="786"/>
                    <a:pt x="1058" y="794"/>
                    <a:pt x="1068" y="801"/>
                  </a:cubicBezTo>
                  <a:cubicBezTo>
                    <a:pt x="1073" y="804"/>
                    <a:pt x="1076" y="806"/>
                    <a:pt x="1079" y="808"/>
                  </a:cubicBezTo>
                  <a:cubicBezTo>
                    <a:pt x="1080" y="809"/>
                    <a:pt x="1081" y="809"/>
                    <a:pt x="1081" y="810"/>
                  </a:cubicBezTo>
                  <a:cubicBezTo>
                    <a:pt x="1081" y="810"/>
                    <a:pt x="1081" y="810"/>
                    <a:pt x="1081" y="810"/>
                  </a:cubicBezTo>
                  <a:cubicBezTo>
                    <a:pt x="1081" y="810"/>
                    <a:pt x="1081" y="810"/>
                    <a:pt x="1081" y="810"/>
                  </a:cubicBezTo>
                  <a:cubicBezTo>
                    <a:pt x="1083" y="809"/>
                    <a:pt x="1083" y="809"/>
                    <a:pt x="1083" y="809"/>
                  </a:cubicBezTo>
                  <a:cubicBezTo>
                    <a:pt x="1081" y="810"/>
                    <a:pt x="1081" y="810"/>
                    <a:pt x="1081" y="810"/>
                  </a:cubicBezTo>
                  <a:cubicBezTo>
                    <a:pt x="1081" y="810"/>
                    <a:pt x="1081" y="810"/>
                    <a:pt x="1081" y="810"/>
                  </a:cubicBezTo>
                  <a:cubicBezTo>
                    <a:pt x="1083" y="809"/>
                    <a:pt x="1083" y="809"/>
                    <a:pt x="1083" y="809"/>
                  </a:cubicBezTo>
                  <a:cubicBezTo>
                    <a:pt x="1081" y="810"/>
                    <a:pt x="1081" y="810"/>
                    <a:pt x="1081" y="810"/>
                  </a:cubicBezTo>
                  <a:cubicBezTo>
                    <a:pt x="1084" y="808"/>
                    <a:pt x="1084" y="808"/>
                    <a:pt x="1084" y="808"/>
                  </a:cubicBezTo>
                  <a:cubicBezTo>
                    <a:pt x="1081" y="808"/>
                    <a:pt x="1081" y="808"/>
                    <a:pt x="1081" y="808"/>
                  </a:cubicBezTo>
                  <a:cubicBezTo>
                    <a:pt x="1081" y="809"/>
                    <a:pt x="1081" y="810"/>
                    <a:pt x="1081" y="810"/>
                  </a:cubicBezTo>
                  <a:cubicBezTo>
                    <a:pt x="1084" y="808"/>
                    <a:pt x="1084" y="808"/>
                    <a:pt x="1084" y="808"/>
                  </a:cubicBezTo>
                  <a:cubicBezTo>
                    <a:pt x="1081" y="808"/>
                    <a:pt x="1081" y="808"/>
                    <a:pt x="1081" y="808"/>
                  </a:cubicBezTo>
                  <a:cubicBezTo>
                    <a:pt x="1085" y="808"/>
                    <a:pt x="1085" y="808"/>
                    <a:pt x="1085" y="808"/>
                  </a:cubicBezTo>
                  <a:cubicBezTo>
                    <a:pt x="1081" y="806"/>
                    <a:pt x="1081" y="806"/>
                    <a:pt x="1081" y="806"/>
                  </a:cubicBezTo>
                  <a:cubicBezTo>
                    <a:pt x="1081" y="807"/>
                    <a:pt x="1081" y="808"/>
                    <a:pt x="1081" y="808"/>
                  </a:cubicBezTo>
                  <a:cubicBezTo>
                    <a:pt x="1085" y="808"/>
                    <a:pt x="1085" y="808"/>
                    <a:pt x="1085" y="808"/>
                  </a:cubicBezTo>
                  <a:cubicBezTo>
                    <a:pt x="1081" y="806"/>
                    <a:pt x="1081" y="806"/>
                    <a:pt x="1081" y="806"/>
                  </a:cubicBezTo>
                  <a:cubicBezTo>
                    <a:pt x="1085" y="808"/>
                    <a:pt x="1085" y="808"/>
                    <a:pt x="1085" y="808"/>
                  </a:cubicBezTo>
                  <a:cubicBezTo>
                    <a:pt x="1087" y="805"/>
                    <a:pt x="1087" y="805"/>
                    <a:pt x="1087" y="805"/>
                  </a:cubicBezTo>
                  <a:cubicBezTo>
                    <a:pt x="342" y="352"/>
                    <a:pt x="342" y="352"/>
                    <a:pt x="342" y="352"/>
                  </a:cubicBezTo>
                  <a:cubicBezTo>
                    <a:pt x="340" y="351"/>
                    <a:pt x="338" y="351"/>
                    <a:pt x="337" y="353"/>
                  </a:cubicBezTo>
                  <a:cubicBezTo>
                    <a:pt x="336" y="354"/>
                    <a:pt x="336" y="355"/>
                    <a:pt x="336" y="355"/>
                  </a:cubicBezTo>
                  <a:cubicBezTo>
                    <a:pt x="336" y="356"/>
                    <a:pt x="336" y="357"/>
                    <a:pt x="337" y="357"/>
                  </a:cubicBezTo>
                  <a:cubicBezTo>
                    <a:pt x="337" y="358"/>
                    <a:pt x="337" y="358"/>
                    <a:pt x="338" y="359"/>
                  </a:cubicBezTo>
                  <a:cubicBezTo>
                    <a:pt x="338" y="359"/>
                    <a:pt x="339" y="360"/>
                    <a:pt x="339" y="360"/>
                  </a:cubicBezTo>
                  <a:cubicBezTo>
                    <a:pt x="342" y="362"/>
                    <a:pt x="347" y="366"/>
                    <a:pt x="354" y="371"/>
                  </a:cubicBezTo>
                  <a:cubicBezTo>
                    <a:pt x="410" y="408"/>
                    <a:pt x="594" y="523"/>
                    <a:pt x="765" y="628"/>
                  </a:cubicBezTo>
                  <a:cubicBezTo>
                    <a:pt x="936" y="734"/>
                    <a:pt x="1093" y="831"/>
                    <a:pt x="1093" y="831"/>
                  </a:cubicBezTo>
                  <a:cubicBezTo>
                    <a:pt x="1094" y="831"/>
                    <a:pt x="1095" y="831"/>
                    <a:pt x="1096" y="831"/>
                  </a:cubicBezTo>
                  <a:cubicBezTo>
                    <a:pt x="1097" y="831"/>
                    <a:pt x="1098" y="830"/>
                    <a:pt x="1099" y="829"/>
                  </a:cubicBezTo>
                  <a:cubicBezTo>
                    <a:pt x="1099" y="828"/>
                    <a:pt x="1100" y="827"/>
                    <a:pt x="1099" y="826"/>
                  </a:cubicBezTo>
                  <a:cubicBezTo>
                    <a:pt x="1099" y="825"/>
                    <a:pt x="1098" y="824"/>
                    <a:pt x="1097" y="824"/>
                  </a:cubicBezTo>
                  <a:cubicBezTo>
                    <a:pt x="336" y="364"/>
                    <a:pt x="336" y="364"/>
                    <a:pt x="336" y="364"/>
                  </a:cubicBezTo>
                  <a:cubicBezTo>
                    <a:pt x="333" y="367"/>
                    <a:pt x="333" y="367"/>
                    <a:pt x="333" y="367"/>
                  </a:cubicBezTo>
                  <a:cubicBezTo>
                    <a:pt x="331" y="371"/>
                    <a:pt x="331" y="371"/>
                    <a:pt x="331" y="371"/>
                  </a:cubicBezTo>
                  <a:cubicBezTo>
                    <a:pt x="331" y="371"/>
                    <a:pt x="334" y="373"/>
                    <a:pt x="340" y="376"/>
                  </a:cubicBezTo>
                  <a:cubicBezTo>
                    <a:pt x="382" y="401"/>
                    <a:pt x="573" y="514"/>
                    <a:pt x="754" y="624"/>
                  </a:cubicBezTo>
                  <a:cubicBezTo>
                    <a:pt x="844" y="678"/>
                    <a:pt x="931" y="733"/>
                    <a:pt x="996" y="774"/>
                  </a:cubicBezTo>
                  <a:cubicBezTo>
                    <a:pt x="1028" y="795"/>
                    <a:pt x="1055" y="813"/>
                    <a:pt x="1074" y="827"/>
                  </a:cubicBezTo>
                  <a:cubicBezTo>
                    <a:pt x="1083" y="833"/>
                    <a:pt x="1090" y="839"/>
                    <a:pt x="1095" y="843"/>
                  </a:cubicBezTo>
                  <a:cubicBezTo>
                    <a:pt x="1098" y="845"/>
                    <a:pt x="1099" y="847"/>
                    <a:pt x="1101" y="848"/>
                  </a:cubicBezTo>
                  <a:cubicBezTo>
                    <a:pt x="1101" y="849"/>
                    <a:pt x="1101" y="849"/>
                    <a:pt x="1102" y="850"/>
                  </a:cubicBezTo>
                  <a:cubicBezTo>
                    <a:pt x="1102" y="850"/>
                    <a:pt x="1102" y="850"/>
                    <a:pt x="1102" y="850"/>
                  </a:cubicBezTo>
                  <a:cubicBezTo>
                    <a:pt x="1102" y="850"/>
                    <a:pt x="1102" y="850"/>
                    <a:pt x="1102" y="850"/>
                  </a:cubicBezTo>
                  <a:cubicBezTo>
                    <a:pt x="1103" y="849"/>
                    <a:pt x="1103" y="849"/>
                    <a:pt x="1103" y="849"/>
                  </a:cubicBezTo>
                  <a:cubicBezTo>
                    <a:pt x="1101" y="849"/>
                    <a:pt x="1101" y="849"/>
                    <a:pt x="1101" y="849"/>
                  </a:cubicBezTo>
                  <a:cubicBezTo>
                    <a:pt x="1101" y="849"/>
                    <a:pt x="1102" y="850"/>
                    <a:pt x="1102" y="850"/>
                  </a:cubicBezTo>
                  <a:cubicBezTo>
                    <a:pt x="1103" y="849"/>
                    <a:pt x="1103" y="849"/>
                    <a:pt x="1103" y="849"/>
                  </a:cubicBezTo>
                  <a:cubicBezTo>
                    <a:pt x="1101" y="849"/>
                    <a:pt x="1101" y="849"/>
                    <a:pt x="1101" y="849"/>
                  </a:cubicBezTo>
                  <a:cubicBezTo>
                    <a:pt x="1104" y="849"/>
                    <a:pt x="1104" y="849"/>
                    <a:pt x="1104" y="849"/>
                  </a:cubicBezTo>
                  <a:cubicBezTo>
                    <a:pt x="1102" y="848"/>
                    <a:pt x="1102" y="848"/>
                    <a:pt x="1102" y="848"/>
                  </a:cubicBezTo>
                  <a:cubicBezTo>
                    <a:pt x="1102" y="848"/>
                    <a:pt x="1101" y="849"/>
                    <a:pt x="1101" y="849"/>
                  </a:cubicBezTo>
                  <a:cubicBezTo>
                    <a:pt x="1104" y="849"/>
                    <a:pt x="1104" y="849"/>
                    <a:pt x="1104" y="849"/>
                  </a:cubicBezTo>
                  <a:cubicBezTo>
                    <a:pt x="1102" y="848"/>
                    <a:pt x="1102" y="848"/>
                    <a:pt x="1102" y="848"/>
                  </a:cubicBezTo>
                  <a:cubicBezTo>
                    <a:pt x="1104" y="849"/>
                    <a:pt x="1104" y="849"/>
                    <a:pt x="1104" y="849"/>
                  </a:cubicBezTo>
                  <a:cubicBezTo>
                    <a:pt x="1103" y="846"/>
                    <a:pt x="1103" y="846"/>
                    <a:pt x="1103" y="846"/>
                  </a:cubicBezTo>
                  <a:cubicBezTo>
                    <a:pt x="1103" y="847"/>
                    <a:pt x="1102" y="847"/>
                    <a:pt x="1102" y="848"/>
                  </a:cubicBezTo>
                  <a:cubicBezTo>
                    <a:pt x="1104" y="849"/>
                    <a:pt x="1104" y="849"/>
                    <a:pt x="1104" y="849"/>
                  </a:cubicBezTo>
                  <a:cubicBezTo>
                    <a:pt x="1103" y="846"/>
                    <a:pt x="1103" y="846"/>
                    <a:pt x="1103" y="846"/>
                  </a:cubicBezTo>
                  <a:cubicBezTo>
                    <a:pt x="1104" y="848"/>
                    <a:pt x="1104" y="848"/>
                    <a:pt x="1104" y="848"/>
                  </a:cubicBezTo>
                  <a:cubicBezTo>
                    <a:pt x="1103" y="846"/>
                    <a:pt x="1103" y="846"/>
                    <a:pt x="1103" y="846"/>
                  </a:cubicBezTo>
                  <a:cubicBezTo>
                    <a:pt x="1103" y="846"/>
                    <a:pt x="1103" y="846"/>
                    <a:pt x="1103" y="846"/>
                  </a:cubicBezTo>
                  <a:cubicBezTo>
                    <a:pt x="1104" y="848"/>
                    <a:pt x="1104" y="848"/>
                    <a:pt x="1104" y="848"/>
                  </a:cubicBezTo>
                  <a:cubicBezTo>
                    <a:pt x="1103" y="846"/>
                    <a:pt x="1103" y="846"/>
                    <a:pt x="1103" y="846"/>
                  </a:cubicBezTo>
                  <a:cubicBezTo>
                    <a:pt x="1103" y="846"/>
                    <a:pt x="1103" y="846"/>
                    <a:pt x="1103" y="846"/>
                  </a:cubicBezTo>
                  <a:cubicBezTo>
                    <a:pt x="1103" y="846"/>
                    <a:pt x="1103" y="846"/>
                    <a:pt x="1103" y="846"/>
                  </a:cubicBezTo>
                  <a:cubicBezTo>
                    <a:pt x="1103" y="846"/>
                    <a:pt x="1101" y="846"/>
                    <a:pt x="1099" y="845"/>
                  </a:cubicBezTo>
                  <a:cubicBezTo>
                    <a:pt x="1094" y="844"/>
                    <a:pt x="1087" y="840"/>
                    <a:pt x="1078" y="836"/>
                  </a:cubicBezTo>
                  <a:cubicBezTo>
                    <a:pt x="1044" y="818"/>
                    <a:pt x="982" y="780"/>
                    <a:pt x="908" y="733"/>
                  </a:cubicBezTo>
                  <a:cubicBezTo>
                    <a:pt x="797" y="663"/>
                    <a:pt x="659" y="573"/>
                    <a:pt x="545" y="500"/>
                  </a:cubicBezTo>
                  <a:cubicBezTo>
                    <a:pt x="488" y="464"/>
                    <a:pt x="437" y="432"/>
                    <a:pt x="398" y="409"/>
                  </a:cubicBezTo>
                  <a:cubicBezTo>
                    <a:pt x="378" y="397"/>
                    <a:pt x="362" y="388"/>
                    <a:pt x="349" y="382"/>
                  </a:cubicBezTo>
                  <a:cubicBezTo>
                    <a:pt x="343" y="379"/>
                    <a:pt x="338" y="376"/>
                    <a:pt x="333" y="374"/>
                  </a:cubicBezTo>
                  <a:cubicBezTo>
                    <a:pt x="331" y="374"/>
                    <a:pt x="329" y="373"/>
                    <a:pt x="328" y="372"/>
                  </a:cubicBezTo>
                  <a:cubicBezTo>
                    <a:pt x="326" y="372"/>
                    <a:pt x="324" y="372"/>
                    <a:pt x="323" y="372"/>
                  </a:cubicBezTo>
                  <a:cubicBezTo>
                    <a:pt x="322" y="372"/>
                    <a:pt x="321" y="372"/>
                    <a:pt x="320" y="372"/>
                  </a:cubicBezTo>
                  <a:cubicBezTo>
                    <a:pt x="319" y="372"/>
                    <a:pt x="318" y="373"/>
                    <a:pt x="317" y="374"/>
                  </a:cubicBezTo>
                  <a:cubicBezTo>
                    <a:pt x="316" y="376"/>
                    <a:pt x="317" y="379"/>
                    <a:pt x="318" y="380"/>
                  </a:cubicBezTo>
                  <a:cubicBezTo>
                    <a:pt x="1120" y="880"/>
                    <a:pt x="1120" y="880"/>
                    <a:pt x="1120" y="880"/>
                  </a:cubicBezTo>
                  <a:cubicBezTo>
                    <a:pt x="1122" y="877"/>
                    <a:pt x="1122" y="877"/>
                    <a:pt x="1122" y="877"/>
                  </a:cubicBezTo>
                  <a:cubicBezTo>
                    <a:pt x="1118" y="875"/>
                    <a:pt x="1118" y="875"/>
                    <a:pt x="1118" y="875"/>
                  </a:cubicBezTo>
                  <a:cubicBezTo>
                    <a:pt x="1120" y="876"/>
                    <a:pt x="1120" y="876"/>
                    <a:pt x="1120" y="876"/>
                  </a:cubicBezTo>
                  <a:cubicBezTo>
                    <a:pt x="1119" y="874"/>
                    <a:pt x="1119" y="874"/>
                    <a:pt x="1119" y="874"/>
                  </a:cubicBezTo>
                  <a:cubicBezTo>
                    <a:pt x="1119" y="874"/>
                    <a:pt x="1119" y="874"/>
                    <a:pt x="1118" y="875"/>
                  </a:cubicBezTo>
                  <a:cubicBezTo>
                    <a:pt x="1120" y="876"/>
                    <a:pt x="1120" y="876"/>
                    <a:pt x="1120" y="876"/>
                  </a:cubicBezTo>
                  <a:cubicBezTo>
                    <a:pt x="1119" y="874"/>
                    <a:pt x="1119" y="874"/>
                    <a:pt x="1119" y="874"/>
                  </a:cubicBezTo>
                  <a:cubicBezTo>
                    <a:pt x="1119" y="875"/>
                    <a:pt x="1119" y="875"/>
                    <a:pt x="1119" y="875"/>
                  </a:cubicBezTo>
                  <a:cubicBezTo>
                    <a:pt x="1119" y="874"/>
                    <a:pt x="1119" y="874"/>
                    <a:pt x="1119" y="874"/>
                  </a:cubicBezTo>
                  <a:cubicBezTo>
                    <a:pt x="1119" y="874"/>
                    <a:pt x="1119" y="874"/>
                    <a:pt x="1119" y="874"/>
                  </a:cubicBezTo>
                  <a:cubicBezTo>
                    <a:pt x="1119" y="875"/>
                    <a:pt x="1119" y="875"/>
                    <a:pt x="1119" y="875"/>
                  </a:cubicBezTo>
                  <a:cubicBezTo>
                    <a:pt x="1119" y="874"/>
                    <a:pt x="1119" y="874"/>
                    <a:pt x="1119" y="874"/>
                  </a:cubicBezTo>
                  <a:cubicBezTo>
                    <a:pt x="1119" y="874"/>
                    <a:pt x="1119" y="874"/>
                    <a:pt x="1119" y="874"/>
                  </a:cubicBezTo>
                  <a:cubicBezTo>
                    <a:pt x="1118" y="874"/>
                    <a:pt x="1116" y="874"/>
                    <a:pt x="1113" y="873"/>
                  </a:cubicBezTo>
                  <a:cubicBezTo>
                    <a:pt x="1107" y="871"/>
                    <a:pt x="1099" y="868"/>
                    <a:pt x="1089" y="863"/>
                  </a:cubicBezTo>
                  <a:cubicBezTo>
                    <a:pt x="1050" y="844"/>
                    <a:pt x="983" y="805"/>
                    <a:pt x="903" y="757"/>
                  </a:cubicBezTo>
                  <a:cubicBezTo>
                    <a:pt x="783" y="684"/>
                    <a:pt x="636" y="591"/>
                    <a:pt x="519" y="516"/>
                  </a:cubicBezTo>
                  <a:cubicBezTo>
                    <a:pt x="461" y="478"/>
                    <a:pt x="410" y="445"/>
                    <a:pt x="374" y="422"/>
                  </a:cubicBezTo>
                  <a:cubicBezTo>
                    <a:pt x="356" y="410"/>
                    <a:pt x="341" y="400"/>
                    <a:pt x="331" y="394"/>
                  </a:cubicBezTo>
                  <a:cubicBezTo>
                    <a:pt x="321" y="387"/>
                    <a:pt x="316" y="384"/>
                    <a:pt x="316" y="384"/>
                  </a:cubicBezTo>
                  <a:cubicBezTo>
                    <a:pt x="313" y="387"/>
                    <a:pt x="313" y="387"/>
                    <a:pt x="313" y="387"/>
                  </a:cubicBezTo>
                  <a:cubicBezTo>
                    <a:pt x="311" y="391"/>
                    <a:pt x="311" y="391"/>
                    <a:pt x="311" y="391"/>
                  </a:cubicBezTo>
                  <a:cubicBezTo>
                    <a:pt x="1129" y="901"/>
                    <a:pt x="1129" y="901"/>
                    <a:pt x="1129" y="901"/>
                  </a:cubicBezTo>
                  <a:cubicBezTo>
                    <a:pt x="1131" y="898"/>
                    <a:pt x="1131" y="898"/>
                    <a:pt x="1131" y="898"/>
                  </a:cubicBezTo>
                  <a:cubicBezTo>
                    <a:pt x="1127" y="896"/>
                    <a:pt x="1127" y="896"/>
                    <a:pt x="1127" y="896"/>
                  </a:cubicBezTo>
                  <a:cubicBezTo>
                    <a:pt x="1129" y="897"/>
                    <a:pt x="1129" y="897"/>
                    <a:pt x="1129" y="897"/>
                  </a:cubicBezTo>
                  <a:cubicBezTo>
                    <a:pt x="1129" y="895"/>
                    <a:pt x="1129" y="895"/>
                    <a:pt x="1129" y="895"/>
                  </a:cubicBezTo>
                  <a:cubicBezTo>
                    <a:pt x="1128" y="895"/>
                    <a:pt x="1128" y="895"/>
                    <a:pt x="1127" y="896"/>
                  </a:cubicBezTo>
                  <a:cubicBezTo>
                    <a:pt x="1129" y="897"/>
                    <a:pt x="1129" y="897"/>
                    <a:pt x="1129" y="897"/>
                  </a:cubicBezTo>
                  <a:cubicBezTo>
                    <a:pt x="1129" y="895"/>
                    <a:pt x="1129" y="895"/>
                    <a:pt x="1129" y="895"/>
                  </a:cubicBezTo>
                  <a:cubicBezTo>
                    <a:pt x="1129" y="896"/>
                    <a:pt x="1129" y="896"/>
                    <a:pt x="1129" y="896"/>
                  </a:cubicBezTo>
                  <a:cubicBezTo>
                    <a:pt x="1129" y="895"/>
                    <a:pt x="1129" y="895"/>
                    <a:pt x="1129" y="895"/>
                  </a:cubicBezTo>
                  <a:cubicBezTo>
                    <a:pt x="1129" y="895"/>
                    <a:pt x="1129" y="895"/>
                    <a:pt x="1129" y="895"/>
                  </a:cubicBezTo>
                  <a:cubicBezTo>
                    <a:pt x="1129" y="896"/>
                    <a:pt x="1129" y="896"/>
                    <a:pt x="1129" y="896"/>
                  </a:cubicBezTo>
                  <a:cubicBezTo>
                    <a:pt x="1129" y="895"/>
                    <a:pt x="1129" y="895"/>
                    <a:pt x="1129" y="895"/>
                  </a:cubicBezTo>
                  <a:cubicBezTo>
                    <a:pt x="1129" y="895"/>
                    <a:pt x="1129" y="895"/>
                    <a:pt x="1129" y="895"/>
                  </a:cubicBezTo>
                  <a:cubicBezTo>
                    <a:pt x="1128" y="895"/>
                    <a:pt x="1126" y="894"/>
                    <a:pt x="1123" y="894"/>
                  </a:cubicBezTo>
                  <a:cubicBezTo>
                    <a:pt x="1118" y="892"/>
                    <a:pt x="1110" y="888"/>
                    <a:pt x="1100" y="883"/>
                  </a:cubicBezTo>
                  <a:cubicBezTo>
                    <a:pt x="1061" y="864"/>
                    <a:pt x="992" y="824"/>
                    <a:pt x="911" y="774"/>
                  </a:cubicBezTo>
                  <a:cubicBezTo>
                    <a:pt x="788" y="700"/>
                    <a:pt x="636" y="604"/>
                    <a:pt x="515" y="527"/>
                  </a:cubicBezTo>
                  <a:cubicBezTo>
                    <a:pt x="455" y="488"/>
                    <a:pt x="402" y="454"/>
                    <a:pt x="364" y="430"/>
                  </a:cubicBezTo>
                  <a:cubicBezTo>
                    <a:pt x="345" y="418"/>
                    <a:pt x="330" y="408"/>
                    <a:pt x="320" y="401"/>
                  </a:cubicBezTo>
                  <a:cubicBezTo>
                    <a:pt x="310" y="395"/>
                    <a:pt x="304" y="391"/>
                    <a:pt x="304" y="391"/>
                  </a:cubicBezTo>
                  <a:cubicBezTo>
                    <a:pt x="302" y="394"/>
                    <a:pt x="302" y="394"/>
                    <a:pt x="302" y="394"/>
                  </a:cubicBezTo>
                  <a:cubicBezTo>
                    <a:pt x="300" y="398"/>
                    <a:pt x="300" y="398"/>
                    <a:pt x="300" y="398"/>
                  </a:cubicBezTo>
                  <a:cubicBezTo>
                    <a:pt x="300" y="398"/>
                    <a:pt x="303" y="400"/>
                    <a:pt x="309" y="403"/>
                  </a:cubicBezTo>
                  <a:cubicBezTo>
                    <a:pt x="355" y="431"/>
                    <a:pt x="563" y="555"/>
                    <a:pt x="759" y="675"/>
                  </a:cubicBezTo>
                  <a:cubicBezTo>
                    <a:pt x="858" y="735"/>
                    <a:pt x="953" y="794"/>
                    <a:pt x="1023" y="839"/>
                  </a:cubicBezTo>
                  <a:cubicBezTo>
                    <a:pt x="1059" y="862"/>
                    <a:pt x="1088" y="881"/>
                    <a:pt x="1108" y="895"/>
                  </a:cubicBezTo>
                  <a:cubicBezTo>
                    <a:pt x="1118" y="903"/>
                    <a:pt x="1126" y="909"/>
                    <a:pt x="1132" y="913"/>
                  </a:cubicBezTo>
                  <a:cubicBezTo>
                    <a:pt x="1134" y="915"/>
                    <a:pt x="1136" y="917"/>
                    <a:pt x="1137" y="918"/>
                  </a:cubicBezTo>
                  <a:cubicBezTo>
                    <a:pt x="1138" y="919"/>
                    <a:pt x="1138" y="920"/>
                    <a:pt x="1139" y="920"/>
                  </a:cubicBezTo>
                  <a:cubicBezTo>
                    <a:pt x="1139" y="920"/>
                    <a:pt x="1139" y="920"/>
                    <a:pt x="1139" y="920"/>
                  </a:cubicBezTo>
                  <a:cubicBezTo>
                    <a:pt x="1139" y="920"/>
                    <a:pt x="1139" y="920"/>
                    <a:pt x="1139" y="920"/>
                  </a:cubicBezTo>
                  <a:cubicBezTo>
                    <a:pt x="1139" y="920"/>
                    <a:pt x="1139" y="920"/>
                    <a:pt x="1139" y="920"/>
                  </a:cubicBezTo>
                  <a:cubicBezTo>
                    <a:pt x="1139" y="920"/>
                    <a:pt x="1139" y="920"/>
                    <a:pt x="1139" y="920"/>
                  </a:cubicBezTo>
                  <a:cubicBezTo>
                    <a:pt x="1139" y="920"/>
                    <a:pt x="1139" y="920"/>
                    <a:pt x="1139" y="920"/>
                  </a:cubicBezTo>
                  <a:cubicBezTo>
                    <a:pt x="1139" y="920"/>
                    <a:pt x="1139" y="920"/>
                    <a:pt x="1139" y="920"/>
                  </a:cubicBezTo>
                  <a:cubicBezTo>
                    <a:pt x="1141" y="919"/>
                    <a:pt x="1141" y="919"/>
                    <a:pt x="1141" y="919"/>
                  </a:cubicBezTo>
                  <a:cubicBezTo>
                    <a:pt x="1138" y="919"/>
                    <a:pt x="1138" y="919"/>
                    <a:pt x="1138" y="919"/>
                  </a:cubicBezTo>
                  <a:cubicBezTo>
                    <a:pt x="1138" y="920"/>
                    <a:pt x="1139" y="920"/>
                    <a:pt x="1139" y="920"/>
                  </a:cubicBezTo>
                  <a:cubicBezTo>
                    <a:pt x="1141" y="919"/>
                    <a:pt x="1141" y="919"/>
                    <a:pt x="1141" y="919"/>
                  </a:cubicBezTo>
                  <a:cubicBezTo>
                    <a:pt x="1138" y="919"/>
                    <a:pt x="1138" y="919"/>
                    <a:pt x="1138" y="919"/>
                  </a:cubicBezTo>
                  <a:cubicBezTo>
                    <a:pt x="1142" y="919"/>
                    <a:pt x="1142" y="919"/>
                    <a:pt x="1142" y="919"/>
                  </a:cubicBezTo>
                  <a:cubicBezTo>
                    <a:pt x="1139" y="917"/>
                    <a:pt x="1139" y="917"/>
                    <a:pt x="1139" y="917"/>
                  </a:cubicBezTo>
                  <a:cubicBezTo>
                    <a:pt x="1139" y="918"/>
                    <a:pt x="1138" y="919"/>
                    <a:pt x="1138" y="919"/>
                  </a:cubicBezTo>
                  <a:cubicBezTo>
                    <a:pt x="1142" y="919"/>
                    <a:pt x="1142" y="919"/>
                    <a:pt x="1142" y="919"/>
                  </a:cubicBezTo>
                  <a:cubicBezTo>
                    <a:pt x="1139" y="917"/>
                    <a:pt x="1139" y="917"/>
                    <a:pt x="1139" y="917"/>
                  </a:cubicBezTo>
                  <a:cubicBezTo>
                    <a:pt x="1142" y="920"/>
                    <a:pt x="1142" y="920"/>
                    <a:pt x="1142" y="920"/>
                  </a:cubicBezTo>
                  <a:cubicBezTo>
                    <a:pt x="1144" y="916"/>
                    <a:pt x="1144" y="916"/>
                    <a:pt x="1144" y="916"/>
                  </a:cubicBezTo>
                  <a:cubicBezTo>
                    <a:pt x="1144" y="916"/>
                    <a:pt x="936" y="788"/>
                    <a:pt x="726" y="660"/>
                  </a:cubicBezTo>
                  <a:cubicBezTo>
                    <a:pt x="621" y="597"/>
                    <a:pt x="515" y="533"/>
                    <a:pt x="435" y="485"/>
                  </a:cubicBezTo>
                  <a:cubicBezTo>
                    <a:pt x="395" y="461"/>
                    <a:pt x="362" y="441"/>
                    <a:pt x="338" y="427"/>
                  </a:cubicBezTo>
                  <a:cubicBezTo>
                    <a:pt x="326" y="420"/>
                    <a:pt x="316" y="414"/>
                    <a:pt x="309" y="411"/>
                  </a:cubicBezTo>
                  <a:cubicBezTo>
                    <a:pt x="306" y="409"/>
                    <a:pt x="303" y="407"/>
                    <a:pt x="301" y="406"/>
                  </a:cubicBezTo>
                  <a:cubicBezTo>
                    <a:pt x="300" y="406"/>
                    <a:pt x="299" y="405"/>
                    <a:pt x="299" y="405"/>
                  </a:cubicBezTo>
                  <a:cubicBezTo>
                    <a:pt x="298" y="405"/>
                    <a:pt x="298" y="405"/>
                    <a:pt x="298" y="405"/>
                  </a:cubicBezTo>
                  <a:cubicBezTo>
                    <a:pt x="297" y="404"/>
                    <a:pt x="297" y="404"/>
                    <a:pt x="296" y="404"/>
                  </a:cubicBezTo>
                  <a:cubicBezTo>
                    <a:pt x="296" y="404"/>
                    <a:pt x="295" y="404"/>
                    <a:pt x="295" y="405"/>
                  </a:cubicBezTo>
                  <a:cubicBezTo>
                    <a:pt x="294" y="405"/>
                    <a:pt x="293" y="405"/>
                    <a:pt x="293" y="406"/>
                  </a:cubicBezTo>
                  <a:cubicBezTo>
                    <a:pt x="291" y="408"/>
                    <a:pt x="292" y="411"/>
                    <a:pt x="294" y="412"/>
                  </a:cubicBezTo>
                  <a:cubicBezTo>
                    <a:pt x="1110" y="921"/>
                    <a:pt x="1110" y="921"/>
                    <a:pt x="1110" y="921"/>
                  </a:cubicBezTo>
                  <a:cubicBezTo>
                    <a:pt x="1112" y="918"/>
                    <a:pt x="1112" y="918"/>
                    <a:pt x="1112" y="918"/>
                  </a:cubicBezTo>
                  <a:cubicBezTo>
                    <a:pt x="1108" y="916"/>
                    <a:pt x="1108" y="916"/>
                    <a:pt x="1108" y="916"/>
                  </a:cubicBezTo>
                  <a:cubicBezTo>
                    <a:pt x="1111" y="917"/>
                    <a:pt x="1111" y="917"/>
                    <a:pt x="1111" y="917"/>
                  </a:cubicBezTo>
                  <a:cubicBezTo>
                    <a:pt x="1110" y="915"/>
                    <a:pt x="1110" y="915"/>
                    <a:pt x="1110" y="915"/>
                  </a:cubicBezTo>
                  <a:cubicBezTo>
                    <a:pt x="1109" y="915"/>
                    <a:pt x="1109" y="915"/>
                    <a:pt x="1108" y="916"/>
                  </a:cubicBezTo>
                  <a:cubicBezTo>
                    <a:pt x="1111" y="917"/>
                    <a:pt x="1111" y="917"/>
                    <a:pt x="1111" y="917"/>
                  </a:cubicBezTo>
                  <a:cubicBezTo>
                    <a:pt x="1110" y="915"/>
                    <a:pt x="1110" y="915"/>
                    <a:pt x="1110" y="915"/>
                  </a:cubicBezTo>
                  <a:cubicBezTo>
                    <a:pt x="1110" y="916"/>
                    <a:pt x="1110" y="916"/>
                    <a:pt x="1110" y="916"/>
                  </a:cubicBezTo>
                  <a:cubicBezTo>
                    <a:pt x="1110" y="915"/>
                    <a:pt x="1110" y="915"/>
                    <a:pt x="1110" y="915"/>
                  </a:cubicBezTo>
                  <a:cubicBezTo>
                    <a:pt x="1110" y="915"/>
                    <a:pt x="1110" y="915"/>
                    <a:pt x="1110" y="915"/>
                  </a:cubicBezTo>
                  <a:cubicBezTo>
                    <a:pt x="1110" y="916"/>
                    <a:pt x="1110" y="916"/>
                    <a:pt x="1110" y="916"/>
                  </a:cubicBezTo>
                  <a:cubicBezTo>
                    <a:pt x="1110" y="915"/>
                    <a:pt x="1110" y="915"/>
                    <a:pt x="1110" y="915"/>
                  </a:cubicBezTo>
                  <a:cubicBezTo>
                    <a:pt x="1110" y="915"/>
                    <a:pt x="1110" y="915"/>
                    <a:pt x="1110" y="915"/>
                  </a:cubicBezTo>
                  <a:cubicBezTo>
                    <a:pt x="1109" y="915"/>
                    <a:pt x="1107" y="914"/>
                    <a:pt x="1105" y="914"/>
                  </a:cubicBezTo>
                  <a:cubicBezTo>
                    <a:pt x="1100" y="912"/>
                    <a:pt x="1092" y="908"/>
                    <a:pt x="1082" y="903"/>
                  </a:cubicBezTo>
                  <a:cubicBezTo>
                    <a:pt x="1044" y="884"/>
                    <a:pt x="975" y="844"/>
                    <a:pt x="894" y="795"/>
                  </a:cubicBezTo>
                  <a:cubicBezTo>
                    <a:pt x="771" y="721"/>
                    <a:pt x="620" y="625"/>
                    <a:pt x="499" y="549"/>
                  </a:cubicBezTo>
                  <a:cubicBezTo>
                    <a:pt x="439" y="510"/>
                    <a:pt x="386" y="477"/>
                    <a:pt x="348" y="453"/>
                  </a:cubicBezTo>
                  <a:cubicBezTo>
                    <a:pt x="329" y="440"/>
                    <a:pt x="314" y="431"/>
                    <a:pt x="304" y="424"/>
                  </a:cubicBezTo>
                  <a:cubicBezTo>
                    <a:pt x="294" y="417"/>
                    <a:pt x="288" y="414"/>
                    <a:pt x="288" y="414"/>
                  </a:cubicBezTo>
                  <a:cubicBezTo>
                    <a:pt x="286" y="413"/>
                    <a:pt x="284" y="413"/>
                    <a:pt x="283" y="415"/>
                  </a:cubicBezTo>
                  <a:cubicBezTo>
                    <a:pt x="282" y="416"/>
                    <a:pt x="282" y="417"/>
                    <a:pt x="282" y="417"/>
                  </a:cubicBezTo>
                  <a:cubicBezTo>
                    <a:pt x="282" y="418"/>
                    <a:pt x="282" y="419"/>
                    <a:pt x="282" y="419"/>
                  </a:cubicBezTo>
                  <a:cubicBezTo>
                    <a:pt x="283" y="420"/>
                    <a:pt x="283" y="420"/>
                    <a:pt x="283" y="421"/>
                  </a:cubicBezTo>
                  <a:cubicBezTo>
                    <a:pt x="284" y="421"/>
                    <a:pt x="284" y="421"/>
                    <a:pt x="285" y="422"/>
                  </a:cubicBezTo>
                  <a:cubicBezTo>
                    <a:pt x="288" y="424"/>
                    <a:pt x="293" y="428"/>
                    <a:pt x="301" y="433"/>
                  </a:cubicBezTo>
                  <a:cubicBezTo>
                    <a:pt x="359" y="469"/>
                    <a:pt x="553" y="584"/>
                    <a:pt x="732" y="692"/>
                  </a:cubicBezTo>
                  <a:cubicBezTo>
                    <a:pt x="821" y="746"/>
                    <a:pt x="907" y="799"/>
                    <a:pt x="971" y="839"/>
                  </a:cubicBezTo>
                  <a:cubicBezTo>
                    <a:pt x="1003" y="860"/>
                    <a:pt x="1029" y="877"/>
                    <a:pt x="1047" y="890"/>
                  </a:cubicBezTo>
                  <a:cubicBezTo>
                    <a:pt x="1056" y="896"/>
                    <a:pt x="1063" y="902"/>
                    <a:pt x="1068" y="906"/>
                  </a:cubicBezTo>
                  <a:cubicBezTo>
                    <a:pt x="1070" y="908"/>
                    <a:pt x="1072" y="909"/>
                    <a:pt x="1073" y="911"/>
                  </a:cubicBezTo>
                  <a:cubicBezTo>
                    <a:pt x="1073" y="911"/>
                    <a:pt x="1074" y="912"/>
                    <a:pt x="1074" y="912"/>
                  </a:cubicBezTo>
                  <a:cubicBezTo>
                    <a:pt x="1074" y="912"/>
                    <a:pt x="1074" y="912"/>
                    <a:pt x="1074" y="912"/>
                  </a:cubicBezTo>
                  <a:cubicBezTo>
                    <a:pt x="1074" y="912"/>
                    <a:pt x="1074" y="912"/>
                    <a:pt x="1074" y="912"/>
                  </a:cubicBezTo>
                  <a:cubicBezTo>
                    <a:pt x="1074" y="912"/>
                    <a:pt x="1074" y="912"/>
                    <a:pt x="1074" y="912"/>
                  </a:cubicBezTo>
                  <a:cubicBezTo>
                    <a:pt x="1074" y="912"/>
                    <a:pt x="1074" y="912"/>
                    <a:pt x="1074" y="912"/>
                  </a:cubicBezTo>
                  <a:cubicBezTo>
                    <a:pt x="1074" y="912"/>
                    <a:pt x="1074" y="912"/>
                    <a:pt x="1074" y="912"/>
                  </a:cubicBezTo>
                  <a:cubicBezTo>
                    <a:pt x="1074" y="912"/>
                    <a:pt x="1074" y="912"/>
                    <a:pt x="1074" y="912"/>
                  </a:cubicBezTo>
                  <a:cubicBezTo>
                    <a:pt x="1076" y="911"/>
                    <a:pt x="1076" y="911"/>
                    <a:pt x="1076" y="911"/>
                  </a:cubicBezTo>
                  <a:cubicBezTo>
                    <a:pt x="1074" y="911"/>
                    <a:pt x="1074" y="911"/>
                    <a:pt x="1074" y="911"/>
                  </a:cubicBezTo>
                  <a:cubicBezTo>
                    <a:pt x="1074" y="912"/>
                    <a:pt x="1074" y="912"/>
                    <a:pt x="1074" y="912"/>
                  </a:cubicBezTo>
                  <a:cubicBezTo>
                    <a:pt x="1076" y="911"/>
                    <a:pt x="1076" y="911"/>
                    <a:pt x="1076" y="911"/>
                  </a:cubicBezTo>
                  <a:cubicBezTo>
                    <a:pt x="1074" y="911"/>
                    <a:pt x="1074" y="911"/>
                    <a:pt x="1074" y="911"/>
                  </a:cubicBezTo>
                  <a:cubicBezTo>
                    <a:pt x="1077" y="911"/>
                    <a:pt x="1077" y="911"/>
                    <a:pt x="1077" y="911"/>
                  </a:cubicBezTo>
                  <a:cubicBezTo>
                    <a:pt x="1074" y="910"/>
                    <a:pt x="1074" y="910"/>
                    <a:pt x="1074" y="910"/>
                  </a:cubicBezTo>
                  <a:cubicBezTo>
                    <a:pt x="1074" y="910"/>
                    <a:pt x="1074" y="911"/>
                    <a:pt x="1074" y="911"/>
                  </a:cubicBezTo>
                  <a:cubicBezTo>
                    <a:pt x="1077" y="911"/>
                    <a:pt x="1077" y="911"/>
                    <a:pt x="1077" y="911"/>
                  </a:cubicBezTo>
                  <a:cubicBezTo>
                    <a:pt x="1074" y="910"/>
                    <a:pt x="1074" y="910"/>
                    <a:pt x="1074" y="910"/>
                  </a:cubicBezTo>
                  <a:cubicBezTo>
                    <a:pt x="1078" y="912"/>
                    <a:pt x="1078" y="912"/>
                    <a:pt x="1078" y="912"/>
                  </a:cubicBezTo>
                  <a:cubicBezTo>
                    <a:pt x="1080" y="909"/>
                    <a:pt x="1080" y="909"/>
                    <a:pt x="1080" y="909"/>
                  </a:cubicBezTo>
                  <a:cubicBezTo>
                    <a:pt x="283" y="425"/>
                    <a:pt x="283" y="425"/>
                    <a:pt x="283" y="425"/>
                  </a:cubicBezTo>
                  <a:cubicBezTo>
                    <a:pt x="281" y="424"/>
                    <a:pt x="279" y="424"/>
                    <a:pt x="277" y="426"/>
                  </a:cubicBezTo>
                  <a:cubicBezTo>
                    <a:pt x="277" y="427"/>
                    <a:pt x="277" y="428"/>
                    <a:pt x="277" y="428"/>
                  </a:cubicBezTo>
                  <a:cubicBezTo>
                    <a:pt x="277" y="429"/>
                    <a:pt x="277" y="430"/>
                    <a:pt x="277" y="430"/>
                  </a:cubicBezTo>
                  <a:cubicBezTo>
                    <a:pt x="278" y="431"/>
                    <a:pt x="278" y="431"/>
                    <a:pt x="278" y="431"/>
                  </a:cubicBezTo>
                  <a:cubicBezTo>
                    <a:pt x="279" y="432"/>
                    <a:pt x="279" y="432"/>
                    <a:pt x="280" y="433"/>
                  </a:cubicBezTo>
                  <a:cubicBezTo>
                    <a:pt x="283" y="435"/>
                    <a:pt x="288" y="439"/>
                    <a:pt x="295" y="444"/>
                  </a:cubicBezTo>
                  <a:cubicBezTo>
                    <a:pt x="352" y="482"/>
                    <a:pt x="540" y="599"/>
                    <a:pt x="715" y="707"/>
                  </a:cubicBezTo>
                  <a:cubicBezTo>
                    <a:pt x="889" y="815"/>
                    <a:pt x="1049" y="913"/>
                    <a:pt x="1049" y="913"/>
                  </a:cubicBezTo>
                  <a:cubicBezTo>
                    <a:pt x="1050" y="914"/>
                    <a:pt x="1051" y="914"/>
                    <a:pt x="1052" y="914"/>
                  </a:cubicBezTo>
                  <a:cubicBezTo>
                    <a:pt x="1053" y="913"/>
                    <a:pt x="1054" y="913"/>
                    <a:pt x="1055" y="912"/>
                  </a:cubicBezTo>
                  <a:cubicBezTo>
                    <a:pt x="1055" y="911"/>
                    <a:pt x="1055" y="910"/>
                    <a:pt x="1055" y="909"/>
                  </a:cubicBezTo>
                  <a:cubicBezTo>
                    <a:pt x="1055" y="908"/>
                    <a:pt x="1054" y="907"/>
                    <a:pt x="1053" y="906"/>
                  </a:cubicBezTo>
                  <a:cubicBezTo>
                    <a:pt x="1053" y="906"/>
                    <a:pt x="860" y="788"/>
                    <a:pt x="665" y="669"/>
                  </a:cubicBezTo>
                  <a:cubicBezTo>
                    <a:pt x="568" y="610"/>
                    <a:pt x="470" y="551"/>
                    <a:pt x="396" y="506"/>
                  </a:cubicBezTo>
                  <a:cubicBezTo>
                    <a:pt x="359" y="484"/>
                    <a:pt x="328" y="466"/>
                    <a:pt x="306" y="453"/>
                  </a:cubicBezTo>
                  <a:cubicBezTo>
                    <a:pt x="295" y="446"/>
                    <a:pt x="286" y="441"/>
                    <a:pt x="280" y="437"/>
                  </a:cubicBezTo>
                  <a:cubicBezTo>
                    <a:pt x="277" y="436"/>
                    <a:pt x="275" y="434"/>
                    <a:pt x="273" y="433"/>
                  </a:cubicBezTo>
                  <a:cubicBezTo>
                    <a:pt x="272" y="433"/>
                    <a:pt x="271" y="433"/>
                    <a:pt x="271" y="432"/>
                  </a:cubicBezTo>
                  <a:cubicBezTo>
                    <a:pt x="270" y="432"/>
                    <a:pt x="270" y="432"/>
                    <a:pt x="270" y="432"/>
                  </a:cubicBezTo>
                  <a:cubicBezTo>
                    <a:pt x="269" y="432"/>
                    <a:pt x="269" y="432"/>
                    <a:pt x="269" y="432"/>
                  </a:cubicBezTo>
                  <a:cubicBezTo>
                    <a:pt x="269" y="432"/>
                    <a:pt x="268" y="432"/>
                    <a:pt x="268" y="432"/>
                  </a:cubicBezTo>
                  <a:cubicBezTo>
                    <a:pt x="268" y="432"/>
                    <a:pt x="267" y="432"/>
                    <a:pt x="267" y="432"/>
                  </a:cubicBezTo>
                  <a:cubicBezTo>
                    <a:pt x="266" y="432"/>
                    <a:pt x="265" y="433"/>
                    <a:pt x="264" y="434"/>
                  </a:cubicBezTo>
                  <a:cubicBezTo>
                    <a:pt x="263" y="435"/>
                    <a:pt x="264" y="438"/>
                    <a:pt x="266" y="439"/>
                  </a:cubicBezTo>
                  <a:cubicBezTo>
                    <a:pt x="1026" y="914"/>
                    <a:pt x="1026" y="914"/>
                    <a:pt x="1026" y="914"/>
                  </a:cubicBezTo>
                  <a:cubicBezTo>
                    <a:pt x="1028" y="910"/>
                    <a:pt x="1028" y="910"/>
                    <a:pt x="1028" y="910"/>
                  </a:cubicBezTo>
                  <a:cubicBezTo>
                    <a:pt x="1024" y="908"/>
                    <a:pt x="1024" y="908"/>
                    <a:pt x="1024" y="908"/>
                  </a:cubicBezTo>
                  <a:cubicBezTo>
                    <a:pt x="1026" y="909"/>
                    <a:pt x="1026" y="909"/>
                    <a:pt x="1026" y="909"/>
                  </a:cubicBezTo>
                  <a:cubicBezTo>
                    <a:pt x="1025" y="907"/>
                    <a:pt x="1025" y="907"/>
                    <a:pt x="1025" y="907"/>
                  </a:cubicBezTo>
                  <a:cubicBezTo>
                    <a:pt x="1025" y="907"/>
                    <a:pt x="1025" y="908"/>
                    <a:pt x="1024" y="908"/>
                  </a:cubicBezTo>
                  <a:cubicBezTo>
                    <a:pt x="1026" y="909"/>
                    <a:pt x="1026" y="909"/>
                    <a:pt x="1026" y="909"/>
                  </a:cubicBezTo>
                  <a:cubicBezTo>
                    <a:pt x="1025" y="907"/>
                    <a:pt x="1025" y="907"/>
                    <a:pt x="1025" y="907"/>
                  </a:cubicBezTo>
                  <a:cubicBezTo>
                    <a:pt x="1026" y="908"/>
                    <a:pt x="1026" y="908"/>
                    <a:pt x="1026" y="908"/>
                  </a:cubicBezTo>
                  <a:cubicBezTo>
                    <a:pt x="1025" y="907"/>
                    <a:pt x="1025" y="907"/>
                    <a:pt x="1025" y="907"/>
                  </a:cubicBezTo>
                  <a:cubicBezTo>
                    <a:pt x="1025" y="907"/>
                    <a:pt x="1025" y="907"/>
                    <a:pt x="1025" y="907"/>
                  </a:cubicBezTo>
                  <a:cubicBezTo>
                    <a:pt x="1026" y="908"/>
                    <a:pt x="1026" y="908"/>
                    <a:pt x="1026" y="908"/>
                  </a:cubicBezTo>
                  <a:cubicBezTo>
                    <a:pt x="1025" y="907"/>
                    <a:pt x="1025" y="907"/>
                    <a:pt x="1025" y="907"/>
                  </a:cubicBezTo>
                  <a:cubicBezTo>
                    <a:pt x="1025" y="907"/>
                    <a:pt x="1025" y="907"/>
                    <a:pt x="1025" y="907"/>
                  </a:cubicBezTo>
                  <a:cubicBezTo>
                    <a:pt x="1024" y="907"/>
                    <a:pt x="1022" y="907"/>
                    <a:pt x="1019" y="906"/>
                  </a:cubicBezTo>
                  <a:cubicBezTo>
                    <a:pt x="1014" y="905"/>
                    <a:pt x="1006" y="901"/>
                    <a:pt x="997" y="897"/>
                  </a:cubicBezTo>
                  <a:cubicBezTo>
                    <a:pt x="960" y="879"/>
                    <a:pt x="896" y="842"/>
                    <a:pt x="820" y="796"/>
                  </a:cubicBezTo>
                  <a:cubicBezTo>
                    <a:pt x="706" y="728"/>
                    <a:pt x="566" y="640"/>
                    <a:pt x="455" y="569"/>
                  </a:cubicBezTo>
                  <a:cubicBezTo>
                    <a:pt x="399" y="533"/>
                    <a:pt x="351" y="502"/>
                    <a:pt x="316" y="479"/>
                  </a:cubicBezTo>
                  <a:cubicBezTo>
                    <a:pt x="299" y="468"/>
                    <a:pt x="285" y="459"/>
                    <a:pt x="275" y="453"/>
                  </a:cubicBezTo>
                  <a:cubicBezTo>
                    <a:pt x="266" y="447"/>
                    <a:pt x="261" y="444"/>
                    <a:pt x="261" y="444"/>
                  </a:cubicBezTo>
                  <a:cubicBezTo>
                    <a:pt x="258" y="447"/>
                    <a:pt x="258" y="447"/>
                    <a:pt x="258" y="447"/>
                  </a:cubicBezTo>
                  <a:cubicBezTo>
                    <a:pt x="256" y="450"/>
                    <a:pt x="256" y="450"/>
                    <a:pt x="256" y="450"/>
                  </a:cubicBezTo>
                  <a:cubicBezTo>
                    <a:pt x="994" y="911"/>
                    <a:pt x="994" y="911"/>
                    <a:pt x="994" y="911"/>
                  </a:cubicBezTo>
                  <a:cubicBezTo>
                    <a:pt x="996" y="908"/>
                    <a:pt x="996" y="908"/>
                    <a:pt x="996" y="908"/>
                  </a:cubicBezTo>
                  <a:cubicBezTo>
                    <a:pt x="993" y="906"/>
                    <a:pt x="993" y="906"/>
                    <a:pt x="993" y="906"/>
                  </a:cubicBezTo>
                  <a:cubicBezTo>
                    <a:pt x="995" y="907"/>
                    <a:pt x="995" y="907"/>
                    <a:pt x="995" y="907"/>
                  </a:cubicBezTo>
                  <a:cubicBezTo>
                    <a:pt x="994" y="905"/>
                    <a:pt x="994" y="905"/>
                    <a:pt x="994" y="905"/>
                  </a:cubicBezTo>
                  <a:cubicBezTo>
                    <a:pt x="994" y="905"/>
                    <a:pt x="993" y="905"/>
                    <a:pt x="993" y="906"/>
                  </a:cubicBezTo>
                  <a:cubicBezTo>
                    <a:pt x="995" y="907"/>
                    <a:pt x="995" y="907"/>
                    <a:pt x="995" y="907"/>
                  </a:cubicBezTo>
                  <a:cubicBezTo>
                    <a:pt x="994" y="905"/>
                    <a:pt x="994" y="905"/>
                    <a:pt x="994" y="905"/>
                  </a:cubicBezTo>
                  <a:cubicBezTo>
                    <a:pt x="994" y="906"/>
                    <a:pt x="994" y="906"/>
                    <a:pt x="994" y="906"/>
                  </a:cubicBezTo>
                  <a:cubicBezTo>
                    <a:pt x="994" y="905"/>
                    <a:pt x="994" y="905"/>
                    <a:pt x="994" y="905"/>
                  </a:cubicBezTo>
                  <a:cubicBezTo>
                    <a:pt x="994" y="905"/>
                    <a:pt x="994" y="905"/>
                    <a:pt x="994" y="905"/>
                  </a:cubicBezTo>
                  <a:cubicBezTo>
                    <a:pt x="994" y="906"/>
                    <a:pt x="994" y="906"/>
                    <a:pt x="994" y="906"/>
                  </a:cubicBezTo>
                  <a:cubicBezTo>
                    <a:pt x="994" y="905"/>
                    <a:pt x="994" y="905"/>
                    <a:pt x="994" y="905"/>
                  </a:cubicBezTo>
                  <a:cubicBezTo>
                    <a:pt x="994" y="905"/>
                    <a:pt x="994" y="905"/>
                    <a:pt x="994" y="905"/>
                  </a:cubicBezTo>
                  <a:cubicBezTo>
                    <a:pt x="993" y="905"/>
                    <a:pt x="992" y="905"/>
                    <a:pt x="989" y="904"/>
                  </a:cubicBezTo>
                  <a:cubicBezTo>
                    <a:pt x="984" y="902"/>
                    <a:pt x="977" y="899"/>
                    <a:pt x="968" y="895"/>
                  </a:cubicBezTo>
                  <a:cubicBezTo>
                    <a:pt x="934" y="878"/>
                    <a:pt x="874" y="842"/>
                    <a:pt x="802" y="797"/>
                  </a:cubicBezTo>
                  <a:cubicBezTo>
                    <a:pt x="694" y="730"/>
                    <a:pt x="561" y="645"/>
                    <a:pt x="453" y="576"/>
                  </a:cubicBezTo>
                  <a:cubicBezTo>
                    <a:pt x="400" y="541"/>
                    <a:pt x="352" y="511"/>
                    <a:pt x="318" y="489"/>
                  </a:cubicBezTo>
                  <a:cubicBezTo>
                    <a:pt x="300" y="478"/>
                    <a:pt x="286" y="470"/>
                    <a:pt x="276" y="463"/>
                  </a:cubicBezTo>
                  <a:cubicBezTo>
                    <a:pt x="271" y="460"/>
                    <a:pt x="266" y="458"/>
                    <a:pt x="263" y="457"/>
                  </a:cubicBezTo>
                  <a:cubicBezTo>
                    <a:pt x="262" y="456"/>
                    <a:pt x="261" y="455"/>
                    <a:pt x="259" y="455"/>
                  </a:cubicBezTo>
                  <a:cubicBezTo>
                    <a:pt x="259" y="454"/>
                    <a:pt x="258" y="454"/>
                    <a:pt x="258" y="454"/>
                  </a:cubicBezTo>
                  <a:cubicBezTo>
                    <a:pt x="257" y="454"/>
                    <a:pt x="257" y="454"/>
                    <a:pt x="256" y="454"/>
                  </a:cubicBezTo>
                  <a:cubicBezTo>
                    <a:pt x="255" y="454"/>
                    <a:pt x="255" y="454"/>
                    <a:pt x="254" y="454"/>
                  </a:cubicBezTo>
                  <a:cubicBezTo>
                    <a:pt x="254" y="454"/>
                    <a:pt x="253" y="455"/>
                    <a:pt x="252" y="456"/>
                  </a:cubicBezTo>
                  <a:cubicBezTo>
                    <a:pt x="252" y="457"/>
                    <a:pt x="251" y="458"/>
                    <a:pt x="252" y="459"/>
                  </a:cubicBezTo>
                  <a:cubicBezTo>
                    <a:pt x="252" y="460"/>
                    <a:pt x="253" y="461"/>
                    <a:pt x="254" y="461"/>
                  </a:cubicBezTo>
                  <a:cubicBezTo>
                    <a:pt x="254" y="461"/>
                    <a:pt x="256" y="463"/>
                    <a:pt x="262" y="466"/>
                  </a:cubicBezTo>
                  <a:cubicBezTo>
                    <a:pt x="301" y="489"/>
                    <a:pt x="478" y="591"/>
                    <a:pt x="644" y="692"/>
                  </a:cubicBezTo>
                  <a:cubicBezTo>
                    <a:pt x="728" y="742"/>
                    <a:pt x="809" y="792"/>
                    <a:pt x="869" y="831"/>
                  </a:cubicBezTo>
                  <a:cubicBezTo>
                    <a:pt x="899" y="851"/>
                    <a:pt x="924" y="868"/>
                    <a:pt x="941" y="881"/>
                  </a:cubicBezTo>
                  <a:cubicBezTo>
                    <a:pt x="950" y="887"/>
                    <a:pt x="956" y="893"/>
                    <a:pt x="961" y="897"/>
                  </a:cubicBezTo>
                  <a:cubicBezTo>
                    <a:pt x="963" y="899"/>
                    <a:pt x="965" y="901"/>
                    <a:pt x="966" y="902"/>
                  </a:cubicBezTo>
                  <a:cubicBezTo>
                    <a:pt x="966" y="903"/>
                    <a:pt x="966" y="903"/>
                    <a:pt x="966" y="904"/>
                  </a:cubicBezTo>
                  <a:cubicBezTo>
                    <a:pt x="967" y="904"/>
                    <a:pt x="967" y="904"/>
                    <a:pt x="967" y="904"/>
                  </a:cubicBezTo>
                  <a:cubicBezTo>
                    <a:pt x="968" y="903"/>
                    <a:pt x="968" y="903"/>
                    <a:pt x="968" y="903"/>
                  </a:cubicBezTo>
                  <a:cubicBezTo>
                    <a:pt x="967" y="903"/>
                    <a:pt x="967" y="903"/>
                    <a:pt x="967" y="903"/>
                  </a:cubicBezTo>
                  <a:cubicBezTo>
                    <a:pt x="967" y="904"/>
                    <a:pt x="967" y="904"/>
                    <a:pt x="967" y="904"/>
                  </a:cubicBezTo>
                  <a:cubicBezTo>
                    <a:pt x="968" y="903"/>
                    <a:pt x="968" y="903"/>
                    <a:pt x="968" y="903"/>
                  </a:cubicBezTo>
                  <a:cubicBezTo>
                    <a:pt x="967" y="903"/>
                    <a:pt x="967" y="903"/>
                    <a:pt x="967" y="903"/>
                  </a:cubicBezTo>
                  <a:cubicBezTo>
                    <a:pt x="969" y="903"/>
                    <a:pt x="969" y="903"/>
                    <a:pt x="969" y="903"/>
                  </a:cubicBezTo>
                  <a:cubicBezTo>
                    <a:pt x="967" y="902"/>
                    <a:pt x="967" y="902"/>
                    <a:pt x="967" y="902"/>
                  </a:cubicBezTo>
                  <a:cubicBezTo>
                    <a:pt x="967" y="903"/>
                    <a:pt x="967" y="903"/>
                    <a:pt x="967" y="903"/>
                  </a:cubicBezTo>
                  <a:cubicBezTo>
                    <a:pt x="969" y="903"/>
                    <a:pt x="969" y="903"/>
                    <a:pt x="969" y="903"/>
                  </a:cubicBezTo>
                  <a:cubicBezTo>
                    <a:pt x="967" y="902"/>
                    <a:pt x="967" y="902"/>
                    <a:pt x="967" y="902"/>
                  </a:cubicBezTo>
                  <a:cubicBezTo>
                    <a:pt x="970" y="904"/>
                    <a:pt x="970" y="904"/>
                    <a:pt x="970" y="904"/>
                  </a:cubicBezTo>
                  <a:cubicBezTo>
                    <a:pt x="972" y="901"/>
                    <a:pt x="972" y="901"/>
                    <a:pt x="972" y="901"/>
                  </a:cubicBezTo>
                  <a:cubicBezTo>
                    <a:pt x="972" y="901"/>
                    <a:pt x="795" y="792"/>
                    <a:pt x="615" y="683"/>
                  </a:cubicBezTo>
                  <a:cubicBezTo>
                    <a:pt x="526" y="628"/>
                    <a:pt x="435" y="574"/>
                    <a:pt x="366" y="533"/>
                  </a:cubicBezTo>
                  <a:cubicBezTo>
                    <a:pt x="332" y="512"/>
                    <a:pt x="302" y="495"/>
                    <a:pt x="281" y="483"/>
                  </a:cubicBezTo>
                  <a:cubicBezTo>
                    <a:pt x="271" y="477"/>
                    <a:pt x="262" y="473"/>
                    <a:pt x="256" y="469"/>
                  </a:cubicBezTo>
                  <a:cubicBezTo>
                    <a:pt x="253" y="468"/>
                    <a:pt x="250" y="467"/>
                    <a:pt x="248" y="466"/>
                  </a:cubicBezTo>
                  <a:cubicBezTo>
                    <a:pt x="247" y="465"/>
                    <a:pt x="246" y="465"/>
                    <a:pt x="245" y="465"/>
                  </a:cubicBezTo>
                  <a:cubicBezTo>
                    <a:pt x="245" y="464"/>
                    <a:pt x="244" y="464"/>
                    <a:pt x="243" y="464"/>
                  </a:cubicBezTo>
                  <a:cubicBezTo>
                    <a:pt x="242" y="464"/>
                    <a:pt x="242" y="464"/>
                    <a:pt x="241" y="464"/>
                  </a:cubicBezTo>
                  <a:cubicBezTo>
                    <a:pt x="241" y="465"/>
                    <a:pt x="240" y="465"/>
                    <a:pt x="239" y="466"/>
                  </a:cubicBezTo>
                  <a:cubicBezTo>
                    <a:pt x="238" y="467"/>
                    <a:pt x="238" y="468"/>
                    <a:pt x="239" y="469"/>
                  </a:cubicBezTo>
                  <a:cubicBezTo>
                    <a:pt x="239" y="470"/>
                    <a:pt x="239" y="471"/>
                    <a:pt x="240" y="472"/>
                  </a:cubicBezTo>
                  <a:cubicBezTo>
                    <a:pt x="240" y="472"/>
                    <a:pt x="243" y="473"/>
                    <a:pt x="248" y="476"/>
                  </a:cubicBezTo>
                  <a:cubicBezTo>
                    <a:pt x="286" y="499"/>
                    <a:pt x="458" y="602"/>
                    <a:pt x="620" y="701"/>
                  </a:cubicBezTo>
                  <a:cubicBezTo>
                    <a:pt x="701" y="751"/>
                    <a:pt x="779" y="800"/>
                    <a:pt x="838" y="837"/>
                  </a:cubicBezTo>
                  <a:cubicBezTo>
                    <a:pt x="867" y="856"/>
                    <a:pt x="891" y="872"/>
                    <a:pt x="908" y="883"/>
                  </a:cubicBezTo>
                  <a:cubicBezTo>
                    <a:pt x="916" y="889"/>
                    <a:pt x="922" y="894"/>
                    <a:pt x="927" y="897"/>
                  </a:cubicBezTo>
                  <a:cubicBezTo>
                    <a:pt x="929" y="899"/>
                    <a:pt x="931" y="901"/>
                    <a:pt x="932" y="902"/>
                  </a:cubicBezTo>
                  <a:cubicBezTo>
                    <a:pt x="932" y="902"/>
                    <a:pt x="932" y="902"/>
                    <a:pt x="932" y="903"/>
                  </a:cubicBezTo>
                  <a:cubicBezTo>
                    <a:pt x="932" y="903"/>
                    <a:pt x="932" y="903"/>
                    <a:pt x="932" y="903"/>
                  </a:cubicBezTo>
                  <a:cubicBezTo>
                    <a:pt x="935" y="901"/>
                    <a:pt x="935" y="901"/>
                    <a:pt x="935" y="901"/>
                  </a:cubicBezTo>
                  <a:cubicBezTo>
                    <a:pt x="932" y="901"/>
                    <a:pt x="932" y="901"/>
                    <a:pt x="932" y="901"/>
                  </a:cubicBezTo>
                  <a:cubicBezTo>
                    <a:pt x="932" y="902"/>
                    <a:pt x="932" y="903"/>
                    <a:pt x="932" y="903"/>
                  </a:cubicBezTo>
                  <a:cubicBezTo>
                    <a:pt x="935" y="901"/>
                    <a:pt x="935" y="901"/>
                    <a:pt x="935" y="901"/>
                  </a:cubicBezTo>
                  <a:cubicBezTo>
                    <a:pt x="932" y="901"/>
                    <a:pt x="932" y="901"/>
                    <a:pt x="932" y="901"/>
                  </a:cubicBezTo>
                  <a:cubicBezTo>
                    <a:pt x="936" y="901"/>
                    <a:pt x="936" y="901"/>
                    <a:pt x="936" y="901"/>
                  </a:cubicBezTo>
                  <a:cubicBezTo>
                    <a:pt x="933" y="899"/>
                    <a:pt x="933" y="899"/>
                    <a:pt x="933" y="899"/>
                  </a:cubicBezTo>
                  <a:cubicBezTo>
                    <a:pt x="932" y="900"/>
                    <a:pt x="932" y="901"/>
                    <a:pt x="932" y="901"/>
                  </a:cubicBezTo>
                  <a:cubicBezTo>
                    <a:pt x="936" y="901"/>
                    <a:pt x="936" y="901"/>
                    <a:pt x="936" y="901"/>
                  </a:cubicBezTo>
                  <a:cubicBezTo>
                    <a:pt x="933" y="899"/>
                    <a:pt x="933" y="899"/>
                    <a:pt x="933" y="899"/>
                  </a:cubicBezTo>
                  <a:cubicBezTo>
                    <a:pt x="936" y="902"/>
                    <a:pt x="936" y="902"/>
                    <a:pt x="936" y="902"/>
                  </a:cubicBezTo>
                  <a:cubicBezTo>
                    <a:pt x="938" y="898"/>
                    <a:pt x="938" y="898"/>
                    <a:pt x="938" y="898"/>
                  </a:cubicBezTo>
                  <a:cubicBezTo>
                    <a:pt x="235" y="478"/>
                    <a:pt x="235" y="478"/>
                    <a:pt x="235" y="478"/>
                  </a:cubicBezTo>
                  <a:cubicBezTo>
                    <a:pt x="233" y="477"/>
                    <a:pt x="231" y="478"/>
                    <a:pt x="230" y="479"/>
                  </a:cubicBezTo>
                  <a:cubicBezTo>
                    <a:pt x="229" y="480"/>
                    <a:pt x="229" y="481"/>
                    <a:pt x="229" y="482"/>
                  </a:cubicBezTo>
                  <a:cubicBezTo>
                    <a:pt x="229" y="484"/>
                    <a:pt x="229" y="485"/>
                    <a:pt x="230" y="485"/>
                  </a:cubicBezTo>
                  <a:cubicBezTo>
                    <a:pt x="231" y="487"/>
                    <a:pt x="232" y="489"/>
                    <a:pt x="234" y="490"/>
                  </a:cubicBezTo>
                  <a:cubicBezTo>
                    <a:pt x="238" y="494"/>
                    <a:pt x="244" y="499"/>
                    <a:pt x="252" y="504"/>
                  </a:cubicBezTo>
                  <a:cubicBezTo>
                    <a:pt x="282" y="525"/>
                    <a:pt x="339" y="561"/>
                    <a:pt x="407" y="603"/>
                  </a:cubicBezTo>
                  <a:cubicBezTo>
                    <a:pt x="510" y="666"/>
                    <a:pt x="640" y="744"/>
                    <a:pt x="744" y="806"/>
                  </a:cubicBezTo>
                  <a:cubicBezTo>
                    <a:pt x="795" y="837"/>
                    <a:pt x="841" y="864"/>
                    <a:pt x="873" y="884"/>
                  </a:cubicBezTo>
                  <a:cubicBezTo>
                    <a:pt x="890" y="894"/>
                    <a:pt x="903" y="903"/>
                    <a:pt x="912" y="908"/>
                  </a:cubicBezTo>
                  <a:cubicBezTo>
                    <a:pt x="916" y="911"/>
                    <a:pt x="919" y="914"/>
                    <a:pt x="922" y="915"/>
                  </a:cubicBezTo>
                  <a:cubicBezTo>
                    <a:pt x="923" y="916"/>
                    <a:pt x="924" y="917"/>
                    <a:pt x="924" y="917"/>
                  </a:cubicBezTo>
                  <a:cubicBezTo>
                    <a:pt x="924" y="917"/>
                    <a:pt x="924" y="917"/>
                    <a:pt x="924" y="917"/>
                  </a:cubicBezTo>
                  <a:cubicBezTo>
                    <a:pt x="924" y="917"/>
                    <a:pt x="924" y="917"/>
                    <a:pt x="924" y="917"/>
                  </a:cubicBezTo>
                  <a:cubicBezTo>
                    <a:pt x="926" y="916"/>
                    <a:pt x="926" y="916"/>
                    <a:pt x="926" y="916"/>
                  </a:cubicBezTo>
                  <a:cubicBezTo>
                    <a:pt x="924" y="917"/>
                    <a:pt x="924" y="917"/>
                    <a:pt x="924" y="917"/>
                  </a:cubicBezTo>
                  <a:cubicBezTo>
                    <a:pt x="924" y="917"/>
                    <a:pt x="924" y="917"/>
                    <a:pt x="924" y="917"/>
                  </a:cubicBezTo>
                  <a:cubicBezTo>
                    <a:pt x="926" y="916"/>
                    <a:pt x="926" y="916"/>
                    <a:pt x="926" y="916"/>
                  </a:cubicBezTo>
                  <a:cubicBezTo>
                    <a:pt x="924" y="917"/>
                    <a:pt x="924" y="917"/>
                    <a:pt x="924" y="917"/>
                  </a:cubicBezTo>
                  <a:cubicBezTo>
                    <a:pt x="927" y="915"/>
                    <a:pt x="927" y="915"/>
                    <a:pt x="927" y="915"/>
                  </a:cubicBezTo>
                  <a:cubicBezTo>
                    <a:pt x="924" y="915"/>
                    <a:pt x="924" y="915"/>
                    <a:pt x="924" y="915"/>
                  </a:cubicBezTo>
                  <a:cubicBezTo>
                    <a:pt x="924" y="916"/>
                    <a:pt x="924" y="917"/>
                    <a:pt x="924" y="917"/>
                  </a:cubicBezTo>
                  <a:cubicBezTo>
                    <a:pt x="927" y="915"/>
                    <a:pt x="927" y="915"/>
                    <a:pt x="927" y="915"/>
                  </a:cubicBezTo>
                  <a:cubicBezTo>
                    <a:pt x="924" y="915"/>
                    <a:pt x="924" y="915"/>
                    <a:pt x="924" y="915"/>
                  </a:cubicBezTo>
                  <a:cubicBezTo>
                    <a:pt x="927" y="915"/>
                    <a:pt x="927" y="915"/>
                    <a:pt x="927" y="915"/>
                  </a:cubicBezTo>
                  <a:cubicBezTo>
                    <a:pt x="924" y="913"/>
                    <a:pt x="924" y="913"/>
                    <a:pt x="924" y="913"/>
                  </a:cubicBezTo>
                  <a:cubicBezTo>
                    <a:pt x="924" y="914"/>
                    <a:pt x="924" y="915"/>
                    <a:pt x="924" y="915"/>
                  </a:cubicBezTo>
                  <a:cubicBezTo>
                    <a:pt x="927" y="915"/>
                    <a:pt x="927" y="915"/>
                    <a:pt x="927" y="915"/>
                  </a:cubicBezTo>
                  <a:cubicBezTo>
                    <a:pt x="924" y="913"/>
                    <a:pt x="924" y="913"/>
                    <a:pt x="924" y="913"/>
                  </a:cubicBezTo>
                  <a:cubicBezTo>
                    <a:pt x="928" y="916"/>
                    <a:pt x="928" y="916"/>
                    <a:pt x="928" y="916"/>
                  </a:cubicBezTo>
                  <a:cubicBezTo>
                    <a:pt x="930" y="912"/>
                    <a:pt x="930" y="912"/>
                    <a:pt x="930" y="912"/>
                  </a:cubicBezTo>
                  <a:cubicBezTo>
                    <a:pt x="930" y="912"/>
                    <a:pt x="766" y="806"/>
                    <a:pt x="596" y="700"/>
                  </a:cubicBezTo>
                  <a:cubicBezTo>
                    <a:pt x="511" y="646"/>
                    <a:pt x="425" y="593"/>
                    <a:pt x="357" y="553"/>
                  </a:cubicBezTo>
                  <a:cubicBezTo>
                    <a:pt x="323" y="533"/>
                    <a:pt x="293" y="517"/>
                    <a:pt x="271" y="505"/>
                  </a:cubicBezTo>
                  <a:cubicBezTo>
                    <a:pt x="259" y="499"/>
                    <a:pt x="250" y="495"/>
                    <a:pt x="242" y="491"/>
                  </a:cubicBezTo>
                  <a:cubicBezTo>
                    <a:pt x="238" y="490"/>
                    <a:pt x="235" y="489"/>
                    <a:pt x="232" y="488"/>
                  </a:cubicBezTo>
                  <a:cubicBezTo>
                    <a:pt x="229" y="487"/>
                    <a:pt x="227" y="486"/>
                    <a:pt x="225" y="486"/>
                  </a:cubicBezTo>
                  <a:cubicBezTo>
                    <a:pt x="224" y="486"/>
                    <a:pt x="223" y="486"/>
                    <a:pt x="222" y="487"/>
                  </a:cubicBezTo>
                  <a:cubicBezTo>
                    <a:pt x="221" y="487"/>
                    <a:pt x="220" y="488"/>
                    <a:pt x="219" y="489"/>
                  </a:cubicBezTo>
                  <a:cubicBezTo>
                    <a:pt x="222" y="491"/>
                    <a:pt x="222" y="491"/>
                    <a:pt x="222" y="491"/>
                  </a:cubicBezTo>
                  <a:cubicBezTo>
                    <a:pt x="219" y="489"/>
                    <a:pt x="219" y="489"/>
                    <a:pt x="219" y="489"/>
                  </a:cubicBezTo>
                  <a:cubicBezTo>
                    <a:pt x="219" y="490"/>
                    <a:pt x="218" y="491"/>
                    <a:pt x="218" y="491"/>
                  </a:cubicBezTo>
                  <a:cubicBezTo>
                    <a:pt x="218" y="493"/>
                    <a:pt x="219" y="493"/>
                    <a:pt x="219" y="494"/>
                  </a:cubicBezTo>
                  <a:cubicBezTo>
                    <a:pt x="220" y="495"/>
                    <a:pt x="220" y="495"/>
                    <a:pt x="221" y="496"/>
                  </a:cubicBezTo>
                  <a:cubicBezTo>
                    <a:pt x="222" y="497"/>
                    <a:pt x="224" y="498"/>
                    <a:pt x="226" y="500"/>
                  </a:cubicBezTo>
                  <a:cubicBezTo>
                    <a:pt x="235" y="507"/>
                    <a:pt x="252" y="518"/>
                    <a:pt x="276" y="534"/>
                  </a:cubicBezTo>
                  <a:cubicBezTo>
                    <a:pt x="441" y="641"/>
                    <a:pt x="923" y="934"/>
                    <a:pt x="923" y="934"/>
                  </a:cubicBezTo>
                  <a:cubicBezTo>
                    <a:pt x="925" y="930"/>
                    <a:pt x="925" y="930"/>
                    <a:pt x="925" y="930"/>
                  </a:cubicBezTo>
                  <a:cubicBezTo>
                    <a:pt x="922" y="928"/>
                    <a:pt x="922" y="928"/>
                    <a:pt x="922" y="928"/>
                  </a:cubicBezTo>
                  <a:cubicBezTo>
                    <a:pt x="925" y="930"/>
                    <a:pt x="925" y="930"/>
                    <a:pt x="925" y="930"/>
                  </a:cubicBezTo>
                  <a:cubicBezTo>
                    <a:pt x="924" y="927"/>
                    <a:pt x="924" y="927"/>
                    <a:pt x="924" y="927"/>
                  </a:cubicBezTo>
                  <a:cubicBezTo>
                    <a:pt x="923" y="927"/>
                    <a:pt x="922" y="927"/>
                    <a:pt x="922" y="928"/>
                  </a:cubicBezTo>
                  <a:cubicBezTo>
                    <a:pt x="925" y="930"/>
                    <a:pt x="925" y="930"/>
                    <a:pt x="925" y="930"/>
                  </a:cubicBezTo>
                  <a:cubicBezTo>
                    <a:pt x="924" y="927"/>
                    <a:pt x="924" y="927"/>
                    <a:pt x="924" y="927"/>
                  </a:cubicBezTo>
                  <a:cubicBezTo>
                    <a:pt x="925" y="930"/>
                    <a:pt x="925" y="930"/>
                    <a:pt x="925" y="930"/>
                  </a:cubicBezTo>
                  <a:cubicBezTo>
                    <a:pt x="925" y="926"/>
                    <a:pt x="925" y="926"/>
                    <a:pt x="925" y="926"/>
                  </a:cubicBezTo>
                  <a:cubicBezTo>
                    <a:pt x="925" y="926"/>
                    <a:pt x="924" y="926"/>
                    <a:pt x="924" y="927"/>
                  </a:cubicBezTo>
                  <a:cubicBezTo>
                    <a:pt x="925" y="930"/>
                    <a:pt x="925" y="930"/>
                    <a:pt x="925" y="930"/>
                  </a:cubicBezTo>
                  <a:cubicBezTo>
                    <a:pt x="925" y="926"/>
                    <a:pt x="925" y="926"/>
                    <a:pt x="925" y="926"/>
                  </a:cubicBezTo>
                  <a:cubicBezTo>
                    <a:pt x="925" y="929"/>
                    <a:pt x="925" y="929"/>
                    <a:pt x="925" y="929"/>
                  </a:cubicBezTo>
                  <a:cubicBezTo>
                    <a:pt x="925" y="926"/>
                    <a:pt x="925" y="926"/>
                    <a:pt x="925" y="926"/>
                  </a:cubicBezTo>
                  <a:cubicBezTo>
                    <a:pt x="925" y="926"/>
                    <a:pt x="925" y="926"/>
                    <a:pt x="925" y="926"/>
                  </a:cubicBezTo>
                  <a:cubicBezTo>
                    <a:pt x="925" y="929"/>
                    <a:pt x="925" y="929"/>
                    <a:pt x="925" y="929"/>
                  </a:cubicBezTo>
                  <a:cubicBezTo>
                    <a:pt x="925" y="926"/>
                    <a:pt x="925" y="926"/>
                    <a:pt x="925" y="926"/>
                  </a:cubicBezTo>
                  <a:cubicBezTo>
                    <a:pt x="925" y="926"/>
                    <a:pt x="924" y="926"/>
                    <a:pt x="922" y="925"/>
                  </a:cubicBezTo>
                  <a:cubicBezTo>
                    <a:pt x="914" y="921"/>
                    <a:pt x="897" y="912"/>
                    <a:pt x="874" y="898"/>
                  </a:cubicBezTo>
                  <a:cubicBezTo>
                    <a:pt x="791" y="850"/>
                    <a:pt x="625" y="750"/>
                    <a:pt x="480" y="662"/>
                  </a:cubicBezTo>
                  <a:cubicBezTo>
                    <a:pt x="407" y="618"/>
                    <a:pt x="340" y="577"/>
                    <a:pt x="291" y="547"/>
                  </a:cubicBezTo>
                  <a:cubicBezTo>
                    <a:pt x="266" y="532"/>
                    <a:pt x="246" y="520"/>
                    <a:pt x="232" y="511"/>
                  </a:cubicBezTo>
                  <a:cubicBezTo>
                    <a:pt x="225" y="507"/>
                    <a:pt x="220" y="504"/>
                    <a:pt x="216" y="502"/>
                  </a:cubicBezTo>
                  <a:cubicBezTo>
                    <a:pt x="213" y="499"/>
                    <a:pt x="211" y="498"/>
                    <a:pt x="211" y="498"/>
                  </a:cubicBezTo>
                  <a:cubicBezTo>
                    <a:pt x="209" y="497"/>
                    <a:pt x="206" y="498"/>
                    <a:pt x="205" y="500"/>
                  </a:cubicBezTo>
                  <a:cubicBezTo>
                    <a:pt x="204" y="501"/>
                    <a:pt x="205" y="504"/>
                    <a:pt x="206" y="505"/>
                  </a:cubicBezTo>
                  <a:cubicBezTo>
                    <a:pt x="519" y="700"/>
                    <a:pt x="519" y="700"/>
                    <a:pt x="519" y="700"/>
                  </a:cubicBezTo>
                  <a:cubicBezTo>
                    <a:pt x="203" y="510"/>
                    <a:pt x="203" y="510"/>
                    <a:pt x="203" y="510"/>
                  </a:cubicBezTo>
                  <a:cubicBezTo>
                    <a:pt x="201" y="509"/>
                    <a:pt x="199" y="510"/>
                    <a:pt x="198" y="512"/>
                  </a:cubicBezTo>
                  <a:cubicBezTo>
                    <a:pt x="197" y="513"/>
                    <a:pt x="197" y="514"/>
                    <a:pt x="197" y="514"/>
                  </a:cubicBezTo>
                  <a:cubicBezTo>
                    <a:pt x="197" y="516"/>
                    <a:pt x="198" y="517"/>
                    <a:pt x="198" y="518"/>
                  </a:cubicBezTo>
                  <a:cubicBezTo>
                    <a:pt x="199" y="520"/>
                    <a:pt x="201" y="521"/>
                    <a:pt x="203" y="523"/>
                  </a:cubicBezTo>
                  <a:cubicBezTo>
                    <a:pt x="207" y="527"/>
                    <a:pt x="213" y="532"/>
                    <a:pt x="221" y="538"/>
                  </a:cubicBezTo>
                  <a:cubicBezTo>
                    <a:pt x="252" y="561"/>
                    <a:pt x="311" y="599"/>
                    <a:pt x="383" y="643"/>
                  </a:cubicBezTo>
                  <a:cubicBezTo>
                    <a:pt x="597" y="777"/>
                    <a:pt x="923" y="969"/>
                    <a:pt x="923" y="969"/>
                  </a:cubicBezTo>
                  <a:cubicBezTo>
                    <a:pt x="925" y="970"/>
                    <a:pt x="927" y="970"/>
                    <a:pt x="928" y="968"/>
                  </a:cubicBezTo>
                  <a:cubicBezTo>
                    <a:pt x="929" y="966"/>
                    <a:pt x="929" y="964"/>
                    <a:pt x="927" y="962"/>
                  </a:cubicBezTo>
                  <a:cubicBezTo>
                    <a:pt x="195" y="518"/>
                    <a:pt x="195" y="518"/>
                    <a:pt x="195" y="518"/>
                  </a:cubicBezTo>
                  <a:cubicBezTo>
                    <a:pt x="193" y="517"/>
                    <a:pt x="191" y="518"/>
                    <a:pt x="190" y="520"/>
                  </a:cubicBezTo>
                  <a:cubicBezTo>
                    <a:pt x="189" y="521"/>
                    <a:pt x="189" y="524"/>
                    <a:pt x="191" y="525"/>
                  </a:cubicBezTo>
                  <a:cubicBezTo>
                    <a:pt x="916" y="978"/>
                    <a:pt x="916" y="978"/>
                    <a:pt x="916" y="978"/>
                  </a:cubicBezTo>
                  <a:cubicBezTo>
                    <a:pt x="918" y="975"/>
                    <a:pt x="918" y="975"/>
                    <a:pt x="918" y="975"/>
                  </a:cubicBezTo>
                  <a:cubicBezTo>
                    <a:pt x="915" y="972"/>
                    <a:pt x="915" y="972"/>
                    <a:pt x="915" y="972"/>
                  </a:cubicBezTo>
                  <a:cubicBezTo>
                    <a:pt x="918" y="975"/>
                    <a:pt x="918" y="975"/>
                    <a:pt x="918" y="975"/>
                  </a:cubicBezTo>
                  <a:cubicBezTo>
                    <a:pt x="917" y="971"/>
                    <a:pt x="917" y="971"/>
                    <a:pt x="917" y="971"/>
                  </a:cubicBezTo>
                  <a:cubicBezTo>
                    <a:pt x="916" y="971"/>
                    <a:pt x="915" y="972"/>
                    <a:pt x="915" y="972"/>
                  </a:cubicBezTo>
                  <a:cubicBezTo>
                    <a:pt x="918" y="975"/>
                    <a:pt x="918" y="975"/>
                    <a:pt x="918" y="975"/>
                  </a:cubicBezTo>
                  <a:cubicBezTo>
                    <a:pt x="917" y="971"/>
                    <a:pt x="917" y="971"/>
                    <a:pt x="917" y="971"/>
                  </a:cubicBezTo>
                  <a:cubicBezTo>
                    <a:pt x="918" y="975"/>
                    <a:pt x="918" y="975"/>
                    <a:pt x="918" y="975"/>
                  </a:cubicBezTo>
                  <a:cubicBezTo>
                    <a:pt x="918" y="971"/>
                    <a:pt x="918" y="971"/>
                    <a:pt x="918" y="971"/>
                  </a:cubicBezTo>
                  <a:cubicBezTo>
                    <a:pt x="918" y="971"/>
                    <a:pt x="918" y="971"/>
                    <a:pt x="917" y="971"/>
                  </a:cubicBezTo>
                  <a:cubicBezTo>
                    <a:pt x="918" y="975"/>
                    <a:pt x="918" y="975"/>
                    <a:pt x="918" y="975"/>
                  </a:cubicBezTo>
                  <a:cubicBezTo>
                    <a:pt x="918" y="971"/>
                    <a:pt x="918" y="971"/>
                    <a:pt x="918" y="971"/>
                  </a:cubicBezTo>
                  <a:cubicBezTo>
                    <a:pt x="918" y="974"/>
                    <a:pt x="918" y="974"/>
                    <a:pt x="918" y="974"/>
                  </a:cubicBezTo>
                  <a:cubicBezTo>
                    <a:pt x="919" y="971"/>
                    <a:pt x="919" y="971"/>
                    <a:pt x="919" y="971"/>
                  </a:cubicBezTo>
                  <a:cubicBezTo>
                    <a:pt x="919" y="971"/>
                    <a:pt x="919" y="971"/>
                    <a:pt x="918" y="971"/>
                  </a:cubicBezTo>
                  <a:cubicBezTo>
                    <a:pt x="918" y="974"/>
                    <a:pt x="918" y="974"/>
                    <a:pt x="918" y="974"/>
                  </a:cubicBezTo>
                  <a:cubicBezTo>
                    <a:pt x="919" y="971"/>
                    <a:pt x="919" y="971"/>
                    <a:pt x="919" y="971"/>
                  </a:cubicBezTo>
                  <a:cubicBezTo>
                    <a:pt x="919" y="971"/>
                    <a:pt x="919" y="971"/>
                    <a:pt x="918" y="970"/>
                  </a:cubicBezTo>
                  <a:cubicBezTo>
                    <a:pt x="916" y="969"/>
                    <a:pt x="911" y="966"/>
                    <a:pt x="903" y="962"/>
                  </a:cubicBezTo>
                  <a:cubicBezTo>
                    <a:pt x="849" y="931"/>
                    <a:pt x="671" y="823"/>
                    <a:pt x="507" y="722"/>
                  </a:cubicBezTo>
                  <a:cubicBezTo>
                    <a:pt x="425" y="672"/>
                    <a:pt x="346" y="624"/>
                    <a:pt x="288" y="588"/>
                  </a:cubicBezTo>
                  <a:cubicBezTo>
                    <a:pt x="259" y="570"/>
                    <a:pt x="234" y="555"/>
                    <a:pt x="218" y="545"/>
                  </a:cubicBezTo>
                  <a:cubicBezTo>
                    <a:pt x="209" y="540"/>
                    <a:pt x="203" y="536"/>
                    <a:pt x="198" y="533"/>
                  </a:cubicBezTo>
                  <a:cubicBezTo>
                    <a:pt x="196" y="532"/>
                    <a:pt x="194" y="531"/>
                    <a:pt x="193" y="530"/>
                  </a:cubicBezTo>
                  <a:cubicBezTo>
                    <a:pt x="192" y="530"/>
                    <a:pt x="192" y="529"/>
                    <a:pt x="191" y="529"/>
                  </a:cubicBezTo>
                  <a:cubicBezTo>
                    <a:pt x="191" y="529"/>
                    <a:pt x="191" y="529"/>
                    <a:pt x="191" y="529"/>
                  </a:cubicBezTo>
                  <a:cubicBezTo>
                    <a:pt x="191" y="529"/>
                    <a:pt x="191" y="529"/>
                    <a:pt x="191" y="529"/>
                  </a:cubicBezTo>
                  <a:cubicBezTo>
                    <a:pt x="190" y="529"/>
                    <a:pt x="190" y="529"/>
                    <a:pt x="190" y="529"/>
                  </a:cubicBezTo>
                  <a:cubicBezTo>
                    <a:pt x="190" y="529"/>
                    <a:pt x="190" y="529"/>
                    <a:pt x="190" y="529"/>
                  </a:cubicBezTo>
                  <a:cubicBezTo>
                    <a:pt x="190" y="529"/>
                    <a:pt x="190" y="528"/>
                    <a:pt x="189" y="528"/>
                  </a:cubicBezTo>
                  <a:cubicBezTo>
                    <a:pt x="188" y="528"/>
                    <a:pt x="188" y="529"/>
                    <a:pt x="187" y="529"/>
                  </a:cubicBezTo>
                  <a:cubicBezTo>
                    <a:pt x="186" y="529"/>
                    <a:pt x="186" y="530"/>
                    <a:pt x="186" y="530"/>
                  </a:cubicBezTo>
                  <a:cubicBezTo>
                    <a:pt x="189" y="532"/>
                    <a:pt x="189" y="532"/>
                    <a:pt x="189" y="532"/>
                  </a:cubicBezTo>
                  <a:cubicBezTo>
                    <a:pt x="186" y="530"/>
                    <a:pt x="186" y="530"/>
                    <a:pt x="186" y="530"/>
                  </a:cubicBezTo>
                  <a:cubicBezTo>
                    <a:pt x="185" y="531"/>
                    <a:pt x="185" y="532"/>
                    <a:pt x="185" y="533"/>
                  </a:cubicBezTo>
                  <a:cubicBezTo>
                    <a:pt x="185" y="534"/>
                    <a:pt x="186" y="535"/>
                    <a:pt x="186" y="535"/>
                  </a:cubicBezTo>
                  <a:cubicBezTo>
                    <a:pt x="186" y="536"/>
                    <a:pt x="187" y="536"/>
                    <a:pt x="187" y="537"/>
                  </a:cubicBezTo>
                  <a:cubicBezTo>
                    <a:pt x="189" y="538"/>
                    <a:pt x="190" y="539"/>
                    <a:pt x="193" y="541"/>
                  </a:cubicBezTo>
                  <a:cubicBezTo>
                    <a:pt x="202" y="548"/>
                    <a:pt x="220" y="560"/>
                    <a:pt x="244" y="575"/>
                  </a:cubicBezTo>
                  <a:cubicBezTo>
                    <a:pt x="416" y="686"/>
                    <a:pt x="916" y="991"/>
                    <a:pt x="916" y="991"/>
                  </a:cubicBezTo>
                  <a:cubicBezTo>
                    <a:pt x="918" y="988"/>
                    <a:pt x="918" y="988"/>
                    <a:pt x="918" y="988"/>
                  </a:cubicBezTo>
                  <a:cubicBezTo>
                    <a:pt x="918" y="984"/>
                    <a:pt x="918" y="984"/>
                    <a:pt x="918" y="984"/>
                  </a:cubicBezTo>
                  <a:cubicBezTo>
                    <a:pt x="918" y="988"/>
                    <a:pt x="918" y="988"/>
                    <a:pt x="918" y="988"/>
                  </a:cubicBezTo>
                  <a:cubicBezTo>
                    <a:pt x="919" y="984"/>
                    <a:pt x="919" y="984"/>
                    <a:pt x="919" y="984"/>
                  </a:cubicBezTo>
                  <a:cubicBezTo>
                    <a:pt x="919" y="984"/>
                    <a:pt x="918" y="984"/>
                    <a:pt x="918" y="984"/>
                  </a:cubicBezTo>
                  <a:cubicBezTo>
                    <a:pt x="918" y="988"/>
                    <a:pt x="918" y="988"/>
                    <a:pt x="918" y="988"/>
                  </a:cubicBezTo>
                  <a:cubicBezTo>
                    <a:pt x="919" y="984"/>
                    <a:pt x="919" y="984"/>
                    <a:pt x="919" y="984"/>
                  </a:cubicBezTo>
                  <a:cubicBezTo>
                    <a:pt x="918" y="988"/>
                    <a:pt x="918" y="988"/>
                    <a:pt x="918" y="988"/>
                  </a:cubicBezTo>
                  <a:cubicBezTo>
                    <a:pt x="919" y="984"/>
                    <a:pt x="919" y="984"/>
                    <a:pt x="919" y="984"/>
                  </a:cubicBezTo>
                  <a:cubicBezTo>
                    <a:pt x="919" y="984"/>
                    <a:pt x="919" y="984"/>
                    <a:pt x="919" y="984"/>
                  </a:cubicBezTo>
                  <a:cubicBezTo>
                    <a:pt x="918" y="988"/>
                    <a:pt x="918" y="988"/>
                    <a:pt x="918" y="988"/>
                  </a:cubicBezTo>
                  <a:cubicBezTo>
                    <a:pt x="919" y="984"/>
                    <a:pt x="919" y="984"/>
                    <a:pt x="919" y="984"/>
                  </a:cubicBezTo>
                  <a:cubicBezTo>
                    <a:pt x="919" y="984"/>
                    <a:pt x="919" y="984"/>
                    <a:pt x="919" y="984"/>
                  </a:cubicBezTo>
                  <a:cubicBezTo>
                    <a:pt x="918" y="984"/>
                    <a:pt x="914" y="981"/>
                    <a:pt x="908" y="978"/>
                  </a:cubicBezTo>
                  <a:cubicBezTo>
                    <a:pt x="862" y="950"/>
                    <a:pt x="679" y="839"/>
                    <a:pt x="508" y="736"/>
                  </a:cubicBezTo>
                  <a:cubicBezTo>
                    <a:pt x="422" y="684"/>
                    <a:pt x="340" y="634"/>
                    <a:pt x="279" y="597"/>
                  </a:cubicBezTo>
                  <a:cubicBezTo>
                    <a:pt x="248" y="579"/>
                    <a:pt x="223" y="564"/>
                    <a:pt x="205" y="553"/>
                  </a:cubicBezTo>
                  <a:cubicBezTo>
                    <a:pt x="196" y="548"/>
                    <a:pt x="190" y="544"/>
                    <a:pt x="185" y="541"/>
                  </a:cubicBezTo>
                  <a:cubicBezTo>
                    <a:pt x="180" y="538"/>
                    <a:pt x="178" y="536"/>
                    <a:pt x="178" y="536"/>
                  </a:cubicBezTo>
                  <a:cubicBezTo>
                    <a:pt x="176" y="540"/>
                    <a:pt x="176" y="540"/>
                    <a:pt x="176" y="540"/>
                  </a:cubicBezTo>
                  <a:cubicBezTo>
                    <a:pt x="174" y="543"/>
                    <a:pt x="174" y="543"/>
                    <a:pt x="174" y="543"/>
                  </a:cubicBezTo>
                  <a:cubicBezTo>
                    <a:pt x="174" y="543"/>
                    <a:pt x="176" y="545"/>
                    <a:pt x="182" y="548"/>
                  </a:cubicBezTo>
                  <a:cubicBezTo>
                    <a:pt x="223" y="572"/>
                    <a:pt x="406" y="680"/>
                    <a:pt x="579" y="786"/>
                  </a:cubicBezTo>
                  <a:cubicBezTo>
                    <a:pt x="665" y="838"/>
                    <a:pt x="749" y="890"/>
                    <a:pt x="812" y="930"/>
                  </a:cubicBezTo>
                  <a:cubicBezTo>
                    <a:pt x="843" y="951"/>
                    <a:pt x="869" y="968"/>
                    <a:pt x="886" y="981"/>
                  </a:cubicBezTo>
                  <a:cubicBezTo>
                    <a:pt x="895" y="987"/>
                    <a:pt x="902" y="993"/>
                    <a:pt x="907" y="997"/>
                  </a:cubicBezTo>
                  <a:cubicBezTo>
                    <a:pt x="909" y="999"/>
                    <a:pt x="911" y="1000"/>
                    <a:pt x="912" y="1002"/>
                  </a:cubicBezTo>
                  <a:cubicBezTo>
                    <a:pt x="912" y="1002"/>
                    <a:pt x="913" y="1003"/>
                    <a:pt x="913" y="1003"/>
                  </a:cubicBezTo>
                  <a:cubicBezTo>
                    <a:pt x="913" y="1003"/>
                    <a:pt x="913" y="1003"/>
                    <a:pt x="913" y="1003"/>
                  </a:cubicBezTo>
                  <a:cubicBezTo>
                    <a:pt x="913" y="1003"/>
                    <a:pt x="913" y="1003"/>
                    <a:pt x="913" y="1003"/>
                  </a:cubicBezTo>
                  <a:cubicBezTo>
                    <a:pt x="913" y="1003"/>
                    <a:pt x="913" y="1003"/>
                    <a:pt x="913" y="1003"/>
                  </a:cubicBezTo>
                  <a:cubicBezTo>
                    <a:pt x="913" y="1003"/>
                    <a:pt x="913" y="1003"/>
                    <a:pt x="913" y="1003"/>
                  </a:cubicBezTo>
                  <a:cubicBezTo>
                    <a:pt x="913" y="1003"/>
                    <a:pt x="913" y="1003"/>
                    <a:pt x="913" y="1003"/>
                  </a:cubicBezTo>
                  <a:cubicBezTo>
                    <a:pt x="913" y="1003"/>
                    <a:pt x="913" y="1003"/>
                    <a:pt x="913" y="1003"/>
                  </a:cubicBezTo>
                  <a:cubicBezTo>
                    <a:pt x="915" y="1002"/>
                    <a:pt x="915" y="1002"/>
                    <a:pt x="915" y="1002"/>
                  </a:cubicBezTo>
                  <a:cubicBezTo>
                    <a:pt x="913" y="1002"/>
                    <a:pt x="913" y="1002"/>
                    <a:pt x="913" y="1002"/>
                  </a:cubicBezTo>
                  <a:cubicBezTo>
                    <a:pt x="913" y="1003"/>
                    <a:pt x="913" y="1003"/>
                    <a:pt x="913" y="1003"/>
                  </a:cubicBezTo>
                  <a:cubicBezTo>
                    <a:pt x="915" y="1002"/>
                    <a:pt x="915" y="1002"/>
                    <a:pt x="915" y="1002"/>
                  </a:cubicBezTo>
                  <a:cubicBezTo>
                    <a:pt x="913" y="1002"/>
                    <a:pt x="913" y="1002"/>
                    <a:pt x="913" y="1002"/>
                  </a:cubicBezTo>
                  <a:cubicBezTo>
                    <a:pt x="916" y="1002"/>
                    <a:pt x="916" y="1002"/>
                    <a:pt x="916" y="1002"/>
                  </a:cubicBezTo>
                  <a:cubicBezTo>
                    <a:pt x="913" y="1001"/>
                    <a:pt x="913" y="1001"/>
                    <a:pt x="913" y="1001"/>
                  </a:cubicBezTo>
                  <a:cubicBezTo>
                    <a:pt x="913" y="1001"/>
                    <a:pt x="913" y="1002"/>
                    <a:pt x="913" y="1002"/>
                  </a:cubicBezTo>
                  <a:cubicBezTo>
                    <a:pt x="916" y="1002"/>
                    <a:pt x="916" y="1002"/>
                    <a:pt x="916" y="1002"/>
                  </a:cubicBezTo>
                  <a:cubicBezTo>
                    <a:pt x="913" y="1001"/>
                    <a:pt x="913" y="1001"/>
                    <a:pt x="913" y="1001"/>
                  </a:cubicBezTo>
                  <a:cubicBezTo>
                    <a:pt x="913" y="1001"/>
                    <a:pt x="913" y="1001"/>
                    <a:pt x="913" y="1001"/>
                  </a:cubicBezTo>
                  <a:cubicBezTo>
                    <a:pt x="916" y="1003"/>
                    <a:pt x="916" y="1003"/>
                    <a:pt x="916" y="1003"/>
                  </a:cubicBezTo>
                  <a:cubicBezTo>
                    <a:pt x="915" y="999"/>
                    <a:pt x="915" y="999"/>
                    <a:pt x="915" y="999"/>
                  </a:cubicBezTo>
                  <a:cubicBezTo>
                    <a:pt x="915" y="999"/>
                    <a:pt x="914" y="1000"/>
                    <a:pt x="913" y="1001"/>
                  </a:cubicBezTo>
                  <a:cubicBezTo>
                    <a:pt x="916" y="1003"/>
                    <a:pt x="916" y="1003"/>
                    <a:pt x="916" y="1003"/>
                  </a:cubicBezTo>
                  <a:cubicBezTo>
                    <a:pt x="915" y="999"/>
                    <a:pt x="915" y="999"/>
                    <a:pt x="915" y="999"/>
                  </a:cubicBezTo>
                  <a:cubicBezTo>
                    <a:pt x="916" y="1002"/>
                    <a:pt x="916" y="1002"/>
                    <a:pt x="916" y="1002"/>
                  </a:cubicBezTo>
                  <a:cubicBezTo>
                    <a:pt x="916" y="999"/>
                    <a:pt x="916" y="999"/>
                    <a:pt x="916" y="999"/>
                  </a:cubicBezTo>
                  <a:cubicBezTo>
                    <a:pt x="916" y="999"/>
                    <a:pt x="916" y="999"/>
                    <a:pt x="915" y="999"/>
                  </a:cubicBezTo>
                  <a:cubicBezTo>
                    <a:pt x="916" y="1002"/>
                    <a:pt x="916" y="1002"/>
                    <a:pt x="916" y="1002"/>
                  </a:cubicBezTo>
                  <a:cubicBezTo>
                    <a:pt x="916" y="999"/>
                    <a:pt x="916" y="999"/>
                    <a:pt x="916" y="999"/>
                  </a:cubicBezTo>
                  <a:cubicBezTo>
                    <a:pt x="916" y="1001"/>
                    <a:pt x="916" y="1001"/>
                    <a:pt x="916" y="1001"/>
                  </a:cubicBezTo>
                  <a:cubicBezTo>
                    <a:pt x="917" y="999"/>
                    <a:pt x="917" y="999"/>
                    <a:pt x="917" y="999"/>
                  </a:cubicBezTo>
                  <a:cubicBezTo>
                    <a:pt x="916" y="999"/>
                    <a:pt x="916" y="999"/>
                    <a:pt x="916" y="999"/>
                  </a:cubicBezTo>
                  <a:cubicBezTo>
                    <a:pt x="916" y="1001"/>
                    <a:pt x="916" y="1001"/>
                    <a:pt x="916" y="1001"/>
                  </a:cubicBezTo>
                  <a:cubicBezTo>
                    <a:pt x="917" y="999"/>
                    <a:pt x="917" y="999"/>
                    <a:pt x="917" y="999"/>
                  </a:cubicBezTo>
                  <a:cubicBezTo>
                    <a:pt x="917" y="999"/>
                    <a:pt x="917" y="999"/>
                    <a:pt x="917" y="999"/>
                  </a:cubicBezTo>
                  <a:cubicBezTo>
                    <a:pt x="916" y="999"/>
                    <a:pt x="915" y="998"/>
                    <a:pt x="912" y="997"/>
                  </a:cubicBezTo>
                  <a:cubicBezTo>
                    <a:pt x="904" y="994"/>
                    <a:pt x="886" y="984"/>
                    <a:pt x="861" y="969"/>
                  </a:cubicBezTo>
                  <a:cubicBezTo>
                    <a:pt x="773" y="919"/>
                    <a:pt x="600" y="814"/>
                    <a:pt x="450" y="722"/>
                  </a:cubicBezTo>
                  <a:cubicBezTo>
                    <a:pt x="375" y="675"/>
                    <a:pt x="305" y="632"/>
                    <a:pt x="254" y="601"/>
                  </a:cubicBezTo>
                  <a:cubicBezTo>
                    <a:pt x="228" y="585"/>
                    <a:pt x="208" y="573"/>
                    <a:pt x="193" y="564"/>
                  </a:cubicBezTo>
                  <a:cubicBezTo>
                    <a:pt x="186" y="559"/>
                    <a:pt x="180" y="556"/>
                    <a:pt x="177" y="553"/>
                  </a:cubicBezTo>
                  <a:cubicBezTo>
                    <a:pt x="173" y="551"/>
                    <a:pt x="171" y="550"/>
                    <a:pt x="171" y="550"/>
                  </a:cubicBezTo>
                  <a:cubicBezTo>
                    <a:pt x="170" y="549"/>
                    <a:pt x="169" y="549"/>
                    <a:pt x="168" y="549"/>
                  </a:cubicBezTo>
                  <a:cubicBezTo>
                    <a:pt x="167" y="550"/>
                    <a:pt x="166" y="550"/>
                    <a:pt x="165" y="551"/>
                  </a:cubicBezTo>
                  <a:cubicBezTo>
                    <a:pt x="165" y="552"/>
                    <a:pt x="164" y="553"/>
                    <a:pt x="165" y="554"/>
                  </a:cubicBezTo>
                  <a:cubicBezTo>
                    <a:pt x="165" y="555"/>
                    <a:pt x="166" y="556"/>
                    <a:pt x="167" y="557"/>
                  </a:cubicBezTo>
                  <a:cubicBezTo>
                    <a:pt x="167" y="557"/>
                    <a:pt x="169" y="558"/>
                    <a:pt x="175" y="562"/>
                  </a:cubicBezTo>
                  <a:cubicBezTo>
                    <a:pt x="216" y="587"/>
                    <a:pt x="401" y="701"/>
                    <a:pt x="575" y="809"/>
                  </a:cubicBezTo>
                  <a:cubicBezTo>
                    <a:pt x="662" y="863"/>
                    <a:pt x="747" y="916"/>
                    <a:pt x="810" y="956"/>
                  </a:cubicBezTo>
                  <a:cubicBezTo>
                    <a:pt x="841" y="975"/>
                    <a:pt x="867" y="992"/>
                    <a:pt x="885" y="1004"/>
                  </a:cubicBezTo>
                  <a:cubicBezTo>
                    <a:pt x="894" y="1010"/>
                    <a:pt x="901" y="1014"/>
                    <a:pt x="906" y="1018"/>
                  </a:cubicBezTo>
                  <a:cubicBezTo>
                    <a:pt x="909" y="1019"/>
                    <a:pt x="910" y="1021"/>
                    <a:pt x="912" y="1021"/>
                  </a:cubicBezTo>
                  <a:cubicBezTo>
                    <a:pt x="912" y="1022"/>
                    <a:pt x="913" y="1022"/>
                    <a:pt x="913" y="1022"/>
                  </a:cubicBezTo>
                  <a:cubicBezTo>
                    <a:pt x="913" y="1022"/>
                    <a:pt x="913" y="1022"/>
                    <a:pt x="913" y="1022"/>
                  </a:cubicBezTo>
                  <a:cubicBezTo>
                    <a:pt x="914" y="1021"/>
                    <a:pt x="914" y="1021"/>
                    <a:pt x="914" y="1021"/>
                  </a:cubicBezTo>
                  <a:cubicBezTo>
                    <a:pt x="913" y="1022"/>
                    <a:pt x="913" y="1022"/>
                    <a:pt x="913" y="1022"/>
                  </a:cubicBezTo>
                  <a:cubicBezTo>
                    <a:pt x="913" y="1022"/>
                    <a:pt x="913" y="1022"/>
                    <a:pt x="913" y="1022"/>
                  </a:cubicBezTo>
                  <a:cubicBezTo>
                    <a:pt x="914" y="1021"/>
                    <a:pt x="914" y="1021"/>
                    <a:pt x="914" y="1021"/>
                  </a:cubicBezTo>
                  <a:cubicBezTo>
                    <a:pt x="913" y="1022"/>
                    <a:pt x="913" y="1022"/>
                    <a:pt x="913" y="1022"/>
                  </a:cubicBezTo>
                  <a:cubicBezTo>
                    <a:pt x="915" y="1020"/>
                    <a:pt x="915" y="1020"/>
                    <a:pt x="915" y="1020"/>
                  </a:cubicBezTo>
                  <a:cubicBezTo>
                    <a:pt x="912" y="1022"/>
                    <a:pt x="912" y="1022"/>
                    <a:pt x="912" y="1022"/>
                  </a:cubicBezTo>
                  <a:cubicBezTo>
                    <a:pt x="913" y="1022"/>
                    <a:pt x="913" y="1022"/>
                    <a:pt x="913" y="1022"/>
                  </a:cubicBezTo>
                  <a:cubicBezTo>
                    <a:pt x="915" y="1020"/>
                    <a:pt x="915" y="1020"/>
                    <a:pt x="915" y="1020"/>
                  </a:cubicBezTo>
                  <a:cubicBezTo>
                    <a:pt x="912" y="1022"/>
                    <a:pt x="912" y="1022"/>
                    <a:pt x="912" y="1022"/>
                  </a:cubicBezTo>
                  <a:cubicBezTo>
                    <a:pt x="916" y="1020"/>
                    <a:pt x="916" y="1020"/>
                    <a:pt x="916" y="1020"/>
                  </a:cubicBezTo>
                  <a:cubicBezTo>
                    <a:pt x="912" y="1020"/>
                    <a:pt x="912" y="1020"/>
                    <a:pt x="912" y="1020"/>
                  </a:cubicBezTo>
                  <a:cubicBezTo>
                    <a:pt x="912" y="1021"/>
                    <a:pt x="912" y="1021"/>
                    <a:pt x="912" y="1022"/>
                  </a:cubicBezTo>
                  <a:cubicBezTo>
                    <a:pt x="916" y="1020"/>
                    <a:pt x="916" y="1020"/>
                    <a:pt x="916" y="1020"/>
                  </a:cubicBezTo>
                  <a:cubicBezTo>
                    <a:pt x="912" y="1020"/>
                    <a:pt x="912" y="1020"/>
                    <a:pt x="912" y="1020"/>
                  </a:cubicBezTo>
                  <a:cubicBezTo>
                    <a:pt x="916" y="1020"/>
                    <a:pt x="916" y="1020"/>
                    <a:pt x="916" y="1020"/>
                  </a:cubicBezTo>
                  <a:cubicBezTo>
                    <a:pt x="912" y="1018"/>
                    <a:pt x="912" y="1018"/>
                    <a:pt x="912" y="1018"/>
                  </a:cubicBezTo>
                  <a:cubicBezTo>
                    <a:pt x="912" y="1019"/>
                    <a:pt x="912" y="1020"/>
                    <a:pt x="912" y="1020"/>
                  </a:cubicBezTo>
                  <a:cubicBezTo>
                    <a:pt x="916" y="1020"/>
                    <a:pt x="916" y="1020"/>
                    <a:pt x="916" y="1020"/>
                  </a:cubicBezTo>
                  <a:cubicBezTo>
                    <a:pt x="912" y="1018"/>
                    <a:pt x="912" y="1018"/>
                    <a:pt x="912" y="1018"/>
                  </a:cubicBezTo>
                  <a:cubicBezTo>
                    <a:pt x="916" y="1020"/>
                    <a:pt x="916" y="1020"/>
                    <a:pt x="916" y="1020"/>
                  </a:cubicBezTo>
                  <a:cubicBezTo>
                    <a:pt x="912" y="1018"/>
                    <a:pt x="912" y="1018"/>
                    <a:pt x="912" y="1018"/>
                  </a:cubicBezTo>
                  <a:cubicBezTo>
                    <a:pt x="915" y="1019"/>
                    <a:pt x="915" y="1019"/>
                    <a:pt x="915" y="1019"/>
                  </a:cubicBezTo>
                  <a:cubicBezTo>
                    <a:pt x="914" y="1017"/>
                    <a:pt x="914" y="1017"/>
                    <a:pt x="914" y="1017"/>
                  </a:cubicBezTo>
                  <a:cubicBezTo>
                    <a:pt x="913" y="1017"/>
                    <a:pt x="913" y="1017"/>
                    <a:pt x="912" y="1018"/>
                  </a:cubicBezTo>
                  <a:cubicBezTo>
                    <a:pt x="915" y="1019"/>
                    <a:pt x="915" y="1019"/>
                    <a:pt x="915" y="1019"/>
                  </a:cubicBezTo>
                  <a:cubicBezTo>
                    <a:pt x="914" y="1017"/>
                    <a:pt x="914" y="1017"/>
                    <a:pt x="914" y="1017"/>
                  </a:cubicBezTo>
                  <a:cubicBezTo>
                    <a:pt x="914" y="1018"/>
                    <a:pt x="914" y="1018"/>
                    <a:pt x="914" y="1018"/>
                  </a:cubicBezTo>
                  <a:cubicBezTo>
                    <a:pt x="914" y="1017"/>
                    <a:pt x="914" y="1017"/>
                    <a:pt x="914" y="1017"/>
                  </a:cubicBezTo>
                  <a:cubicBezTo>
                    <a:pt x="914" y="1017"/>
                    <a:pt x="914" y="1017"/>
                    <a:pt x="914" y="1017"/>
                  </a:cubicBezTo>
                  <a:cubicBezTo>
                    <a:pt x="914" y="1018"/>
                    <a:pt x="914" y="1018"/>
                    <a:pt x="914" y="1018"/>
                  </a:cubicBezTo>
                  <a:cubicBezTo>
                    <a:pt x="914" y="1017"/>
                    <a:pt x="914" y="1017"/>
                    <a:pt x="914" y="1017"/>
                  </a:cubicBezTo>
                  <a:cubicBezTo>
                    <a:pt x="914" y="1017"/>
                    <a:pt x="914" y="1017"/>
                    <a:pt x="914" y="1017"/>
                  </a:cubicBezTo>
                  <a:cubicBezTo>
                    <a:pt x="913" y="1017"/>
                    <a:pt x="911" y="1017"/>
                    <a:pt x="909" y="1016"/>
                  </a:cubicBezTo>
                  <a:cubicBezTo>
                    <a:pt x="904" y="1014"/>
                    <a:pt x="897" y="1011"/>
                    <a:pt x="887" y="1007"/>
                  </a:cubicBezTo>
                  <a:cubicBezTo>
                    <a:pt x="853" y="990"/>
                    <a:pt x="791" y="953"/>
                    <a:pt x="718" y="908"/>
                  </a:cubicBezTo>
                  <a:cubicBezTo>
                    <a:pt x="608" y="841"/>
                    <a:pt x="471" y="755"/>
                    <a:pt x="361" y="686"/>
                  </a:cubicBezTo>
                  <a:cubicBezTo>
                    <a:pt x="306" y="651"/>
                    <a:pt x="258" y="620"/>
                    <a:pt x="222" y="598"/>
                  </a:cubicBezTo>
                  <a:cubicBezTo>
                    <a:pt x="204" y="587"/>
                    <a:pt x="190" y="579"/>
                    <a:pt x="179" y="573"/>
                  </a:cubicBezTo>
                  <a:cubicBezTo>
                    <a:pt x="174" y="570"/>
                    <a:pt x="170" y="567"/>
                    <a:pt x="167" y="566"/>
                  </a:cubicBezTo>
                  <a:cubicBezTo>
                    <a:pt x="165" y="565"/>
                    <a:pt x="164" y="564"/>
                    <a:pt x="163" y="564"/>
                  </a:cubicBezTo>
                  <a:cubicBezTo>
                    <a:pt x="162" y="563"/>
                    <a:pt x="162" y="563"/>
                    <a:pt x="161" y="563"/>
                  </a:cubicBezTo>
                  <a:cubicBezTo>
                    <a:pt x="161" y="563"/>
                    <a:pt x="160" y="563"/>
                    <a:pt x="159" y="563"/>
                  </a:cubicBezTo>
                  <a:cubicBezTo>
                    <a:pt x="159" y="563"/>
                    <a:pt x="158" y="563"/>
                    <a:pt x="158" y="563"/>
                  </a:cubicBezTo>
                  <a:cubicBezTo>
                    <a:pt x="157" y="563"/>
                    <a:pt x="156" y="564"/>
                    <a:pt x="156" y="565"/>
                  </a:cubicBezTo>
                  <a:cubicBezTo>
                    <a:pt x="155" y="566"/>
                    <a:pt x="155" y="567"/>
                    <a:pt x="155" y="568"/>
                  </a:cubicBezTo>
                  <a:cubicBezTo>
                    <a:pt x="155" y="569"/>
                    <a:pt x="156" y="570"/>
                    <a:pt x="157" y="570"/>
                  </a:cubicBezTo>
                  <a:cubicBezTo>
                    <a:pt x="157" y="570"/>
                    <a:pt x="160" y="572"/>
                    <a:pt x="165" y="576"/>
                  </a:cubicBezTo>
                  <a:cubicBezTo>
                    <a:pt x="207" y="601"/>
                    <a:pt x="392" y="716"/>
                    <a:pt x="568" y="826"/>
                  </a:cubicBezTo>
                  <a:cubicBezTo>
                    <a:pt x="655" y="880"/>
                    <a:pt x="740" y="933"/>
                    <a:pt x="803" y="973"/>
                  </a:cubicBezTo>
                  <a:cubicBezTo>
                    <a:pt x="835" y="993"/>
                    <a:pt x="861" y="1009"/>
                    <a:pt x="879" y="1021"/>
                  </a:cubicBezTo>
                  <a:cubicBezTo>
                    <a:pt x="888" y="1027"/>
                    <a:pt x="895" y="1031"/>
                    <a:pt x="900" y="1034"/>
                  </a:cubicBezTo>
                  <a:cubicBezTo>
                    <a:pt x="903" y="1036"/>
                    <a:pt x="905" y="1037"/>
                    <a:pt x="906" y="1038"/>
                  </a:cubicBezTo>
                  <a:cubicBezTo>
                    <a:pt x="906" y="1038"/>
                    <a:pt x="907" y="1039"/>
                    <a:pt x="907" y="1039"/>
                  </a:cubicBezTo>
                  <a:cubicBezTo>
                    <a:pt x="907" y="1039"/>
                    <a:pt x="907" y="1039"/>
                    <a:pt x="907" y="1039"/>
                  </a:cubicBezTo>
                  <a:cubicBezTo>
                    <a:pt x="907" y="1039"/>
                    <a:pt x="907" y="1039"/>
                    <a:pt x="907" y="1039"/>
                  </a:cubicBezTo>
                  <a:cubicBezTo>
                    <a:pt x="909" y="1037"/>
                    <a:pt x="909" y="1037"/>
                    <a:pt x="909" y="1037"/>
                  </a:cubicBezTo>
                  <a:cubicBezTo>
                    <a:pt x="907" y="1039"/>
                    <a:pt x="907" y="1039"/>
                    <a:pt x="907" y="1039"/>
                  </a:cubicBezTo>
                  <a:cubicBezTo>
                    <a:pt x="907" y="1039"/>
                    <a:pt x="907" y="1039"/>
                    <a:pt x="907" y="1039"/>
                  </a:cubicBezTo>
                  <a:cubicBezTo>
                    <a:pt x="909" y="1037"/>
                    <a:pt x="909" y="1037"/>
                    <a:pt x="909" y="1037"/>
                  </a:cubicBezTo>
                  <a:cubicBezTo>
                    <a:pt x="907" y="1039"/>
                    <a:pt x="907" y="1039"/>
                    <a:pt x="907" y="1039"/>
                  </a:cubicBezTo>
                  <a:cubicBezTo>
                    <a:pt x="910" y="1036"/>
                    <a:pt x="910" y="1036"/>
                    <a:pt x="910" y="1036"/>
                  </a:cubicBezTo>
                  <a:cubicBezTo>
                    <a:pt x="907" y="1038"/>
                    <a:pt x="907" y="1038"/>
                    <a:pt x="907" y="1038"/>
                  </a:cubicBezTo>
                  <a:cubicBezTo>
                    <a:pt x="907" y="1039"/>
                    <a:pt x="907" y="1039"/>
                    <a:pt x="907" y="1039"/>
                  </a:cubicBezTo>
                  <a:cubicBezTo>
                    <a:pt x="910" y="1036"/>
                    <a:pt x="910" y="1036"/>
                    <a:pt x="910" y="1036"/>
                  </a:cubicBezTo>
                  <a:cubicBezTo>
                    <a:pt x="907" y="1038"/>
                    <a:pt x="907" y="1038"/>
                    <a:pt x="907" y="1038"/>
                  </a:cubicBezTo>
                  <a:cubicBezTo>
                    <a:pt x="910" y="1036"/>
                    <a:pt x="910" y="1036"/>
                    <a:pt x="910" y="1036"/>
                  </a:cubicBezTo>
                  <a:cubicBezTo>
                    <a:pt x="906" y="1038"/>
                    <a:pt x="906" y="1038"/>
                    <a:pt x="906" y="1038"/>
                  </a:cubicBezTo>
                  <a:cubicBezTo>
                    <a:pt x="907" y="1038"/>
                    <a:pt x="907" y="1038"/>
                    <a:pt x="907" y="1038"/>
                  </a:cubicBezTo>
                  <a:cubicBezTo>
                    <a:pt x="910" y="1036"/>
                    <a:pt x="910" y="1036"/>
                    <a:pt x="910" y="1036"/>
                  </a:cubicBezTo>
                  <a:cubicBezTo>
                    <a:pt x="906" y="1038"/>
                    <a:pt x="906" y="1038"/>
                    <a:pt x="906" y="1038"/>
                  </a:cubicBezTo>
                  <a:cubicBezTo>
                    <a:pt x="910" y="1036"/>
                    <a:pt x="910" y="1036"/>
                    <a:pt x="910" y="1036"/>
                  </a:cubicBezTo>
                  <a:cubicBezTo>
                    <a:pt x="906" y="1036"/>
                    <a:pt x="906" y="1036"/>
                    <a:pt x="906" y="1036"/>
                  </a:cubicBezTo>
                  <a:cubicBezTo>
                    <a:pt x="906" y="1037"/>
                    <a:pt x="906" y="1037"/>
                    <a:pt x="906" y="1038"/>
                  </a:cubicBezTo>
                  <a:cubicBezTo>
                    <a:pt x="910" y="1036"/>
                    <a:pt x="910" y="1036"/>
                    <a:pt x="910" y="1036"/>
                  </a:cubicBezTo>
                  <a:cubicBezTo>
                    <a:pt x="906" y="1036"/>
                    <a:pt x="906" y="1036"/>
                    <a:pt x="906" y="1036"/>
                  </a:cubicBezTo>
                  <a:cubicBezTo>
                    <a:pt x="910" y="1036"/>
                    <a:pt x="910" y="1036"/>
                    <a:pt x="910" y="1036"/>
                  </a:cubicBezTo>
                  <a:cubicBezTo>
                    <a:pt x="912" y="1033"/>
                    <a:pt x="912" y="1033"/>
                    <a:pt x="912" y="1033"/>
                  </a:cubicBezTo>
                  <a:cubicBezTo>
                    <a:pt x="912" y="1033"/>
                    <a:pt x="721" y="918"/>
                    <a:pt x="530" y="803"/>
                  </a:cubicBezTo>
                  <a:cubicBezTo>
                    <a:pt x="435" y="746"/>
                    <a:pt x="339" y="689"/>
                    <a:pt x="267" y="646"/>
                  </a:cubicBezTo>
                  <a:cubicBezTo>
                    <a:pt x="231" y="624"/>
                    <a:pt x="201" y="606"/>
                    <a:pt x="180" y="594"/>
                  </a:cubicBezTo>
                  <a:cubicBezTo>
                    <a:pt x="169" y="587"/>
                    <a:pt x="161" y="582"/>
                    <a:pt x="155" y="579"/>
                  </a:cubicBezTo>
                  <a:cubicBezTo>
                    <a:pt x="152" y="577"/>
                    <a:pt x="150" y="576"/>
                    <a:pt x="148" y="575"/>
                  </a:cubicBezTo>
                  <a:cubicBezTo>
                    <a:pt x="147" y="575"/>
                    <a:pt x="147" y="574"/>
                    <a:pt x="146" y="574"/>
                  </a:cubicBezTo>
                  <a:cubicBezTo>
                    <a:pt x="146" y="574"/>
                    <a:pt x="146" y="574"/>
                    <a:pt x="146" y="574"/>
                  </a:cubicBezTo>
                  <a:cubicBezTo>
                    <a:pt x="145" y="574"/>
                    <a:pt x="145" y="574"/>
                    <a:pt x="145" y="574"/>
                  </a:cubicBezTo>
                  <a:cubicBezTo>
                    <a:pt x="145" y="574"/>
                    <a:pt x="145" y="574"/>
                    <a:pt x="145" y="574"/>
                  </a:cubicBezTo>
                  <a:cubicBezTo>
                    <a:pt x="145" y="573"/>
                    <a:pt x="144" y="573"/>
                    <a:pt x="144" y="573"/>
                  </a:cubicBezTo>
                  <a:cubicBezTo>
                    <a:pt x="143" y="573"/>
                    <a:pt x="143" y="573"/>
                    <a:pt x="142" y="574"/>
                  </a:cubicBezTo>
                  <a:cubicBezTo>
                    <a:pt x="142" y="574"/>
                    <a:pt x="141" y="574"/>
                    <a:pt x="140" y="575"/>
                  </a:cubicBezTo>
                  <a:cubicBezTo>
                    <a:pt x="139" y="577"/>
                    <a:pt x="140" y="580"/>
                    <a:pt x="142" y="581"/>
                  </a:cubicBezTo>
                  <a:cubicBezTo>
                    <a:pt x="908" y="1060"/>
                    <a:pt x="908" y="1060"/>
                    <a:pt x="908" y="1060"/>
                  </a:cubicBezTo>
                  <a:cubicBezTo>
                    <a:pt x="910" y="1056"/>
                    <a:pt x="910" y="1056"/>
                    <a:pt x="910" y="1056"/>
                  </a:cubicBezTo>
                  <a:cubicBezTo>
                    <a:pt x="907" y="1054"/>
                    <a:pt x="907" y="1054"/>
                    <a:pt x="907" y="1054"/>
                  </a:cubicBezTo>
                  <a:cubicBezTo>
                    <a:pt x="910" y="1056"/>
                    <a:pt x="910" y="1056"/>
                    <a:pt x="910" y="1056"/>
                  </a:cubicBezTo>
                  <a:cubicBezTo>
                    <a:pt x="908" y="1053"/>
                    <a:pt x="908" y="1053"/>
                    <a:pt x="908" y="1053"/>
                  </a:cubicBezTo>
                  <a:cubicBezTo>
                    <a:pt x="908" y="1053"/>
                    <a:pt x="907" y="1053"/>
                    <a:pt x="907" y="1054"/>
                  </a:cubicBezTo>
                  <a:cubicBezTo>
                    <a:pt x="910" y="1056"/>
                    <a:pt x="910" y="1056"/>
                    <a:pt x="910" y="1056"/>
                  </a:cubicBezTo>
                  <a:cubicBezTo>
                    <a:pt x="908" y="1053"/>
                    <a:pt x="908" y="1053"/>
                    <a:pt x="908" y="1053"/>
                  </a:cubicBezTo>
                  <a:cubicBezTo>
                    <a:pt x="910" y="1056"/>
                    <a:pt x="910" y="1056"/>
                    <a:pt x="910" y="1056"/>
                  </a:cubicBezTo>
                  <a:cubicBezTo>
                    <a:pt x="910" y="1052"/>
                    <a:pt x="910" y="1052"/>
                    <a:pt x="910" y="1052"/>
                  </a:cubicBezTo>
                  <a:cubicBezTo>
                    <a:pt x="909" y="1052"/>
                    <a:pt x="909" y="1052"/>
                    <a:pt x="908" y="1053"/>
                  </a:cubicBezTo>
                  <a:cubicBezTo>
                    <a:pt x="910" y="1056"/>
                    <a:pt x="910" y="1056"/>
                    <a:pt x="910" y="1056"/>
                  </a:cubicBezTo>
                  <a:cubicBezTo>
                    <a:pt x="910" y="1052"/>
                    <a:pt x="910" y="1052"/>
                    <a:pt x="910" y="1052"/>
                  </a:cubicBezTo>
                  <a:cubicBezTo>
                    <a:pt x="910" y="1054"/>
                    <a:pt x="910" y="1054"/>
                    <a:pt x="910" y="1054"/>
                  </a:cubicBezTo>
                  <a:cubicBezTo>
                    <a:pt x="910" y="1052"/>
                    <a:pt x="910" y="1052"/>
                    <a:pt x="910" y="1052"/>
                  </a:cubicBezTo>
                  <a:cubicBezTo>
                    <a:pt x="910" y="1052"/>
                    <a:pt x="910" y="1052"/>
                    <a:pt x="910" y="1052"/>
                  </a:cubicBezTo>
                  <a:cubicBezTo>
                    <a:pt x="910" y="1054"/>
                    <a:pt x="910" y="1054"/>
                    <a:pt x="910" y="1054"/>
                  </a:cubicBezTo>
                  <a:cubicBezTo>
                    <a:pt x="910" y="1052"/>
                    <a:pt x="910" y="1052"/>
                    <a:pt x="910" y="1052"/>
                  </a:cubicBezTo>
                  <a:cubicBezTo>
                    <a:pt x="910" y="1053"/>
                    <a:pt x="910" y="1053"/>
                    <a:pt x="910" y="1053"/>
                  </a:cubicBezTo>
                  <a:cubicBezTo>
                    <a:pt x="910" y="1052"/>
                    <a:pt x="910" y="1052"/>
                    <a:pt x="910" y="1052"/>
                  </a:cubicBezTo>
                  <a:cubicBezTo>
                    <a:pt x="910" y="1052"/>
                    <a:pt x="910" y="1052"/>
                    <a:pt x="910" y="1052"/>
                  </a:cubicBezTo>
                  <a:cubicBezTo>
                    <a:pt x="910" y="1053"/>
                    <a:pt x="910" y="1053"/>
                    <a:pt x="910" y="1053"/>
                  </a:cubicBezTo>
                  <a:cubicBezTo>
                    <a:pt x="910" y="1052"/>
                    <a:pt x="910" y="1052"/>
                    <a:pt x="910" y="1052"/>
                  </a:cubicBezTo>
                  <a:cubicBezTo>
                    <a:pt x="910" y="1052"/>
                    <a:pt x="908" y="1052"/>
                    <a:pt x="906" y="1051"/>
                  </a:cubicBezTo>
                  <a:cubicBezTo>
                    <a:pt x="898" y="1047"/>
                    <a:pt x="881" y="1037"/>
                    <a:pt x="856" y="1022"/>
                  </a:cubicBezTo>
                  <a:cubicBezTo>
                    <a:pt x="771" y="969"/>
                    <a:pt x="600" y="860"/>
                    <a:pt x="447" y="764"/>
                  </a:cubicBezTo>
                  <a:cubicBezTo>
                    <a:pt x="371" y="716"/>
                    <a:pt x="299" y="671"/>
                    <a:pt x="243" y="638"/>
                  </a:cubicBezTo>
                  <a:cubicBezTo>
                    <a:pt x="216" y="621"/>
                    <a:pt x="192" y="608"/>
                    <a:pt x="175" y="599"/>
                  </a:cubicBezTo>
                  <a:cubicBezTo>
                    <a:pt x="166" y="594"/>
                    <a:pt x="158" y="590"/>
                    <a:pt x="152" y="588"/>
                  </a:cubicBezTo>
                  <a:cubicBezTo>
                    <a:pt x="150" y="586"/>
                    <a:pt x="147" y="585"/>
                    <a:pt x="145" y="585"/>
                  </a:cubicBezTo>
                  <a:cubicBezTo>
                    <a:pt x="143" y="584"/>
                    <a:pt x="141" y="584"/>
                    <a:pt x="139" y="584"/>
                  </a:cubicBezTo>
                  <a:cubicBezTo>
                    <a:pt x="138" y="584"/>
                    <a:pt x="138" y="584"/>
                    <a:pt x="137" y="584"/>
                  </a:cubicBezTo>
                  <a:cubicBezTo>
                    <a:pt x="136" y="584"/>
                    <a:pt x="135" y="585"/>
                    <a:pt x="134" y="586"/>
                  </a:cubicBezTo>
                  <a:cubicBezTo>
                    <a:pt x="133" y="588"/>
                    <a:pt x="133" y="590"/>
                    <a:pt x="135" y="592"/>
                  </a:cubicBezTo>
                  <a:cubicBezTo>
                    <a:pt x="396" y="755"/>
                    <a:pt x="396" y="755"/>
                    <a:pt x="396" y="755"/>
                  </a:cubicBezTo>
                  <a:cubicBezTo>
                    <a:pt x="127" y="591"/>
                    <a:pt x="127" y="591"/>
                    <a:pt x="127" y="591"/>
                  </a:cubicBezTo>
                  <a:cubicBezTo>
                    <a:pt x="125" y="590"/>
                    <a:pt x="123" y="591"/>
                    <a:pt x="122" y="593"/>
                  </a:cubicBezTo>
                  <a:cubicBezTo>
                    <a:pt x="121" y="594"/>
                    <a:pt x="121" y="594"/>
                    <a:pt x="121" y="595"/>
                  </a:cubicBezTo>
                  <a:cubicBezTo>
                    <a:pt x="121" y="596"/>
                    <a:pt x="121" y="597"/>
                    <a:pt x="122" y="597"/>
                  </a:cubicBezTo>
                  <a:cubicBezTo>
                    <a:pt x="122" y="598"/>
                    <a:pt x="123" y="599"/>
                    <a:pt x="123" y="600"/>
                  </a:cubicBezTo>
                  <a:cubicBezTo>
                    <a:pt x="125" y="601"/>
                    <a:pt x="127" y="603"/>
                    <a:pt x="129" y="605"/>
                  </a:cubicBezTo>
                  <a:cubicBezTo>
                    <a:pt x="139" y="613"/>
                    <a:pt x="158" y="626"/>
                    <a:pt x="185" y="643"/>
                  </a:cubicBezTo>
                  <a:cubicBezTo>
                    <a:pt x="369" y="764"/>
                    <a:pt x="906" y="1087"/>
                    <a:pt x="906" y="1087"/>
                  </a:cubicBezTo>
                  <a:cubicBezTo>
                    <a:pt x="908" y="1084"/>
                    <a:pt x="908" y="1084"/>
                    <a:pt x="908" y="1084"/>
                  </a:cubicBezTo>
                  <a:cubicBezTo>
                    <a:pt x="904" y="1082"/>
                    <a:pt x="904" y="1082"/>
                    <a:pt x="904" y="1082"/>
                  </a:cubicBezTo>
                  <a:cubicBezTo>
                    <a:pt x="906" y="1083"/>
                    <a:pt x="906" y="1083"/>
                    <a:pt x="906" y="1083"/>
                  </a:cubicBezTo>
                  <a:cubicBezTo>
                    <a:pt x="905" y="1081"/>
                    <a:pt x="905" y="1081"/>
                    <a:pt x="905" y="1081"/>
                  </a:cubicBezTo>
                  <a:cubicBezTo>
                    <a:pt x="905" y="1081"/>
                    <a:pt x="905" y="1081"/>
                    <a:pt x="904" y="1082"/>
                  </a:cubicBezTo>
                  <a:cubicBezTo>
                    <a:pt x="906" y="1083"/>
                    <a:pt x="906" y="1083"/>
                    <a:pt x="906" y="1083"/>
                  </a:cubicBezTo>
                  <a:cubicBezTo>
                    <a:pt x="905" y="1081"/>
                    <a:pt x="905" y="1081"/>
                    <a:pt x="905" y="1081"/>
                  </a:cubicBezTo>
                  <a:cubicBezTo>
                    <a:pt x="906" y="1082"/>
                    <a:pt x="906" y="1082"/>
                    <a:pt x="906" y="1082"/>
                  </a:cubicBezTo>
                  <a:cubicBezTo>
                    <a:pt x="905" y="1081"/>
                    <a:pt x="905" y="1081"/>
                    <a:pt x="905" y="1081"/>
                  </a:cubicBezTo>
                  <a:cubicBezTo>
                    <a:pt x="905" y="1081"/>
                    <a:pt x="905" y="1081"/>
                    <a:pt x="905" y="1081"/>
                  </a:cubicBezTo>
                  <a:cubicBezTo>
                    <a:pt x="906" y="1082"/>
                    <a:pt x="906" y="1082"/>
                    <a:pt x="906" y="1082"/>
                  </a:cubicBezTo>
                  <a:cubicBezTo>
                    <a:pt x="905" y="1081"/>
                    <a:pt x="905" y="1081"/>
                    <a:pt x="905" y="1081"/>
                  </a:cubicBezTo>
                  <a:cubicBezTo>
                    <a:pt x="905" y="1081"/>
                    <a:pt x="905" y="1081"/>
                    <a:pt x="905" y="1081"/>
                  </a:cubicBezTo>
                  <a:cubicBezTo>
                    <a:pt x="905" y="1081"/>
                    <a:pt x="905" y="1081"/>
                    <a:pt x="905" y="1081"/>
                  </a:cubicBezTo>
                  <a:cubicBezTo>
                    <a:pt x="904" y="1081"/>
                    <a:pt x="902" y="1081"/>
                    <a:pt x="900" y="1080"/>
                  </a:cubicBezTo>
                  <a:cubicBezTo>
                    <a:pt x="895" y="1078"/>
                    <a:pt x="887" y="1075"/>
                    <a:pt x="878" y="1070"/>
                  </a:cubicBezTo>
                  <a:cubicBezTo>
                    <a:pt x="842" y="1052"/>
                    <a:pt x="779" y="1013"/>
                    <a:pt x="705" y="966"/>
                  </a:cubicBezTo>
                  <a:cubicBezTo>
                    <a:pt x="593" y="895"/>
                    <a:pt x="455" y="803"/>
                    <a:pt x="341" y="730"/>
                  </a:cubicBezTo>
                  <a:cubicBezTo>
                    <a:pt x="283" y="693"/>
                    <a:pt x="232" y="660"/>
                    <a:pt x="194" y="637"/>
                  </a:cubicBezTo>
                  <a:cubicBezTo>
                    <a:pt x="174" y="625"/>
                    <a:pt x="158" y="616"/>
                    <a:pt x="145" y="610"/>
                  </a:cubicBezTo>
                  <a:cubicBezTo>
                    <a:pt x="139" y="606"/>
                    <a:pt x="134" y="604"/>
                    <a:pt x="129" y="602"/>
                  </a:cubicBezTo>
                  <a:cubicBezTo>
                    <a:pt x="127" y="601"/>
                    <a:pt x="125" y="601"/>
                    <a:pt x="124" y="600"/>
                  </a:cubicBezTo>
                  <a:cubicBezTo>
                    <a:pt x="122" y="600"/>
                    <a:pt x="120" y="599"/>
                    <a:pt x="119" y="599"/>
                  </a:cubicBezTo>
                  <a:cubicBezTo>
                    <a:pt x="118" y="599"/>
                    <a:pt x="117" y="599"/>
                    <a:pt x="116" y="600"/>
                  </a:cubicBezTo>
                  <a:cubicBezTo>
                    <a:pt x="115" y="600"/>
                    <a:pt x="114" y="601"/>
                    <a:pt x="113" y="602"/>
                  </a:cubicBezTo>
                  <a:cubicBezTo>
                    <a:pt x="113" y="603"/>
                    <a:pt x="113" y="604"/>
                    <a:pt x="113" y="605"/>
                  </a:cubicBezTo>
                  <a:cubicBezTo>
                    <a:pt x="113" y="606"/>
                    <a:pt x="114" y="607"/>
                    <a:pt x="115" y="608"/>
                  </a:cubicBezTo>
                  <a:cubicBezTo>
                    <a:pt x="115" y="608"/>
                    <a:pt x="118" y="609"/>
                    <a:pt x="123" y="613"/>
                  </a:cubicBezTo>
                  <a:cubicBezTo>
                    <a:pt x="167" y="640"/>
                    <a:pt x="363" y="761"/>
                    <a:pt x="547" y="876"/>
                  </a:cubicBezTo>
                  <a:cubicBezTo>
                    <a:pt x="640" y="934"/>
                    <a:pt x="729" y="990"/>
                    <a:pt x="796" y="1032"/>
                  </a:cubicBezTo>
                  <a:cubicBezTo>
                    <a:pt x="829" y="1052"/>
                    <a:pt x="857" y="1070"/>
                    <a:pt x="876" y="1082"/>
                  </a:cubicBezTo>
                  <a:cubicBezTo>
                    <a:pt x="885" y="1088"/>
                    <a:pt x="893" y="1093"/>
                    <a:pt x="898" y="1096"/>
                  </a:cubicBezTo>
                  <a:cubicBezTo>
                    <a:pt x="901" y="1098"/>
                    <a:pt x="902" y="1099"/>
                    <a:pt x="904" y="1100"/>
                  </a:cubicBezTo>
                  <a:cubicBezTo>
                    <a:pt x="904" y="1101"/>
                    <a:pt x="905" y="1101"/>
                    <a:pt x="905" y="1101"/>
                  </a:cubicBezTo>
                  <a:cubicBezTo>
                    <a:pt x="905" y="1101"/>
                    <a:pt x="905" y="1101"/>
                    <a:pt x="905" y="1101"/>
                  </a:cubicBezTo>
                  <a:cubicBezTo>
                    <a:pt x="905" y="1101"/>
                    <a:pt x="905" y="1101"/>
                    <a:pt x="905" y="1101"/>
                  </a:cubicBezTo>
                  <a:cubicBezTo>
                    <a:pt x="905" y="1101"/>
                    <a:pt x="905" y="1101"/>
                    <a:pt x="905" y="1101"/>
                  </a:cubicBezTo>
                  <a:cubicBezTo>
                    <a:pt x="905" y="1101"/>
                    <a:pt x="905" y="1101"/>
                    <a:pt x="905" y="1101"/>
                  </a:cubicBezTo>
                  <a:cubicBezTo>
                    <a:pt x="905" y="1101"/>
                    <a:pt x="905" y="1101"/>
                    <a:pt x="905" y="1101"/>
                  </a:cubicBezTo>
                  <a:cubicBezTo>
                    <a:pt x="905" y="1101"/>
                    <a:pt x="905" y="1101"/>
                    <a:pt x="905" y="1101"/>
                  </a:cubicBezTo>
                  <a:cubicBezTo>
                    <a:pt x="907" y="1099"/>
                    <a:pt x="907" y="1099"/>
                    <a:pt x="907" y="1099"/>
                  </a:cubicBezTo>
                  <a:cubicBezTo>
                    <a:pt x="905" y="1101"/>
                    <a:pt x="905" y="1101"/>
                    <a:pt x="905" y="1101"/>
                  </a:cubicBezTo>
                  <a:cubicBezTo>
                    <a:pt x="905" y="1101"/>
                    <a:pt x="905" y="1101"/>
                    <a:pt x="905" y="1101"/>
                  </a:cubicBezTo>
                  <a:cubicBezTo>
                    <a:pt x="907" y="1099"/>
                    <a:pt x="907" y="1099"/>
                    <a:pt x="907" y="1099"/>
                  </a:cubicBezTo>
                  <a:cubicBezTo>
                    <a:pt x="905" y="1101"/>
                    <a:pt x="905" y="1101"/>
                    <a:pt x="905" y="1101"/>
                  </a:cubicBezTo>
                  <a:cubicBezTo>
                    <a:pt x="908" y="1099"/>
                    <a:pt x="908" y="1099"/>
                    <a:pt x="908" y="1099"/>
                  </a:cubicBezTo>
                  <a:cubicBezTo>
                    <a:pt x="904" y="1100"/>
                    <a:pt x="904" y="1100"/>
                    <a:pt x="904" y="1100"/>
                  </a:cubicBezTo>
                  <a:cubicBezTo>
                    <a:pt x="905" y="1101"/>
                    <a:pt x="905" y="1101"/>
                    <a:pt x="905" y="1101"/>
                  </a:cubicBezTo>
                  <a:cubicBezTo>
                    <a:pt x="908" y="1099"/>
                    <a:pt x="908" y="1099"/>
                    <a:pt x="908" y="1099"/>
                  </a:cubicBezTo>
                  <a:cubicBezTo>
                    <a:pt x="904" y="1100"/>
                    <a:pt x="904" y="1100"/>
                    <a:pt x="904" y="1100"/>
                  </a:cubicBezTo>
                  <a:cubicBezTo>
                    <a:pt x="908" y="1099"/>
                    <a:pt x="908" y="1099"/>
                    <a:pt x="908" y="1099"/>
                  </a:cubicBezTo>
                  <a:cubicBezTo>
                    <a:pt x="904" y="1099"/>
                    <a:pt x="904" y="1099"/>
                    <a:pt x="904" y="1099"/>
                  </a:cubicBezTo>
                  <a:cubicBezTo>
                    <a:pt x="904" y="1100"/>
                    <a:pt x="904" y="1100"/>
                    <a:pt x="904" y="1100"/>
                  </a:cubicBezTo>
                  <a:cubicBezTo>
                    <a:pt x="908" y="1099"/>
                    <a:pt x="908" y="1099"/>
                    <a:pt x="908" y="1099"/>
                  </a:cubicBezTo>
                  <a:cubicBezTo>
                    <a:pt x="904" y="1099"/>
                    <a:pt x="904" y="1099"/>
                    <a:pt x="904" y="1099"/>
                  </a:cubicBezTo>
                  <a:cubicBezTo>
                    <a:pt x="908" y="1099"/>
                    <a:pt x="908" y="1099"/>
                    <a:pt x="908" y="1099"/>
                  </a:cubicBezTo>
                  <a:cubicBezTo>
                    <a:pt x="905" y="1097"/>
                    <a:pt x="905" y="1097"/>
                    <a:pt x="905" y="1097"/>
                  </a:cubicBezTo>
                  <a:cubicBezTo>
                    <a:pt x="904" y="1097"/>
                    <a:pt x="904" y="1098"/>
                    <a:pt x="904" y="1099"/>
                  </a:cubicBezTo>
                  <a:cubicBezTo>
                    <a:pt x="908" y="1099"/>
                    <a:pt x="908" y="1099"/>
                    <a:pt x="908" y="1099"/>
                  </a:cubicBezTo>
                  <a:cubicBezTo>
                    <a:pt x="905" y="1097"/>
                    <a:pt x="905" y="1097"/>
                    <a:pt x="905" y="1097"/>
                  </a:cubicBezTo>
                  <a:cubicBezTo>
                    <a:pt x="908" y="1099"/>
                    <a:pt x="908" y="1099"/>
                    <a:pt x="908" y="1099"/>
                  </a:cubicBezTo>
                  <a:cubicBezTo>
                    <a:pt x="905" y="1097"/>
                    <a:pt x="905" y="1097"/>
                    <a:pt x="905" y="1097"/>
                  </a:cubicBezTo>
                  <a:cubicBezTo>
                    <a:pt x="907" y="1098"/>
                    <a:pt x="907" y="1098"/>
                    <a:pt x="907" y="1098"/>
                  </a:cubicBezTo>
                  <a:cubicBezTo>
                    <a:pt x="906" y="1095"/>
                    <a:pt x="906" y="1095"/>
                    <a:pt x="906" y="1095"/>
                  </a:cubicBezTo>
                  <a:cubicBezTo>
                    <a:pt x="906" y="1095"/>
                    <a:pt x="905" y="1096"/>
                    <a:pt x="905" y="1097"/>
                  </a:cubicBezTo>
                  <a:cubicBezTo>
                    <a:pt x="907" y="1098"/>
                    <a:pt x="907" y="1098"/>
                    <a:pt x="907" y="1098"/>
                  </a:cubicBezTo>
                  <a:cubicBezTo>
                    <a:pt x="906" y="1095"/>
                    <a:pt x="906" y="1095"/>
                    <a:pt x="906" y="1095"/>
                  </a:cubicBezTo>
                  <a:cubicBezTo>
                    <a:pt x="907" y="1097"/>
                    <a:pt x="907" y="1097"/>
                    <a:pt x="907" y="1097"/>
                  </a:cubicBezTo>
                  <a:cubicBezTo>
                    <a:pt x="906" y="1095"/>
                    <a:pt x="906" y="1095"/>
                    <a:pt x="906" y="1095"/>
                  </a:cubicBezTo>
                  <a:cubicBezTo>
                    <a:pt x="906" y="1095"/>
                    <a:pt x="906" y="1095"/>
                    <a:pt x="906" y="1095"/>
                  </a:cubicBezTo>
                  <a:cubicBezTo>
                    <a:pt x="907" y="1097"/>
                    <a:pt x="907" y="1097"/>
                    <a:pt x="907" y="1097"/>
                  </a:cubicBezTo>
                  <a:cubicBezTo>
                    <a:pt x="906" y="1095"/>
                    <a:pt x="906" y="1095"/>
                    <a:pt x="906" y="1095"/>
                  </a:cubicBezTo>
                  <a:cubicBezTo>
                    <a:pt x="906" y="1095"/>
                    <a:pt x="906" y="1095"/>
                    <a:pt x="906" y="1095"/>
                  </a:cubicBezTo>
                  <a:cubicBezTo>
                    <a:pt x="906" y="1095"/>
                    <a:pt x="906" y="1095"/>
                    <a:pt x="906" y="1095"/>
                  </a:cubicBezTo>
                  <a:cubicBezTo>
                    <a:pt x="906" y="1095"/>
                    <a:pt x="906" y="1095"/>
                    <a:pt x="906" y="1095"/>
                  </a:cubicBezTo>
                  <a:cubicBezTo>
                    <a:pt x="906" y="1095"/>
                    <a:pt x="906" y="1095"/>
                    <a:pt x="906" y="1095"/>
                  </a:cubicBezTo>
                  <a:cubicBezTo>
                    <a:pt x="906" y="1095"/>
                    <a:pt x="906" y="1095"/>
                    <a:pt x="906" y="1095"/>
                  </a:cubicBezTo>
                  <a:cubicBezTo>
                    <a:pt x="906" y="1095"/>
                    <a:pt x="904" y="1095"/>
                    <a:pt x="902" y="1094"/>
                  </a:cubicBezTo>
                  <a:cubicBezTo>
                    <a:pt x="897" y="1092"/>
                    <a:pt x="890" y="1089"/>
                    <a:pt x="880" y="1084"/>
                  </a:cubicBezTo>
                  <a:cubicBezTo>
                    <a:pt x="844" y="1066"/>
                    <a:pt x="778" y="1028"/>
                    <a:pt x="700" y="980"/>
                  </a:cubicBezTo>
                  <a:cubicBezTo>
                    <a:pt x="583" y="909"/>
                    <a:pt x="437" y="817"/>
                    <a:pt x="321" y="743"/>
                  </a:cubicBezTo>
                  <a:cubicBezTo>
                    <a:pt x="263" y="706"/>
                    <a:pt x="212" y="674"/>
                    <a:pt x="176" y="651"/>
                  </a:cubicBezTo>
                  <a:cubicBezTo>
                    <a:pt x="158" y="639"/>
                    <a:pt x="143" y="630"/>
                    <a:pt x="133" y="623"/>
                  </a:cubicBezTo>
                  <a:cubicBezTo>
                    <a:pt x="123" y="617"/>
                    <a:pt x="118" y="614"/>
                    <a:pt x="118" y="613"/>
                  </a:cubicBezTo>
                  <a:cubicBezTo>
                    <a:pt x="117" y="613"/>
                    <a:pt x="116" y="613"/>
                    <a:pt x="115" y="613"/>
                  </a:cubicBezTo>
                  <a:cubicBezTo>
                    <a:pt x="114" y="613"/>
                    <a:pt x="113" y="614"/>
                    <a:pt x="112" y="615"/>
                  </a:cubicBezTo>
                  <a:cubicBezTo>
                    <a:pt x="112" y="616"/>
                    <a:pt x="111" y="616"/>
                    <a:pt x="111" y="617"/>
                  </a:cubicBezTo>
                  <a:cubicBezTo>
                    <a:pt x="111" y="618"/>
                    <a:pt x="112" y="619"/>
                    <a:pt x="112" y="619"/>
                  </a:cubicBezTo>
                  <a:cubicBezTo>
                    <a:pt x="112" y="620"/>
                    <a:pt x="113" y="621"/>
                    <a:pt x="114" y="622"/>
                  </a:cubicBezTo>
                  <a:cubicBezTo>
                    <a:pt x="115" y="623"/>
                    <a:pt x="117" y="625"/>
                    <a:pt x="119" y="627"/>
                  </a:cubicBezTo>
                  <a:cubicBezTo>
                    <a:pt x="129" y="635"/>
                    <a:pt x="148" y="649"/>
                    <a:pt x="175" y="666"/>
                  </a:cubicBezTo>
                  <a:cubicBezTo>
                    <a:pt x="360" y="789"/>
                    <a:pt x="899" y="1111"/>
                    <a:pt x="899" y="1111"/>
                  </a:cubicBezTo>
                  <a:cubicBezTo>
                    <a:pt x="901" y="1108"/>
                    <a:pt x="901" y="1108"/>
                    <a:pt x="901" y="1108"/>
                  </a:cubicBezTo>
                  <a:cubicBezTo>
                    <a:pt x="897" y="1105"/>
                    <a:pt x="897" y="1105"/>
                    <a:pt x="897" y="1105"/>
                  </a:cubicBezTo>
                  <a:cubicBezTo>
                    <a:pt x="900" y="1107"/>
                    <a:pt x="900" y="1107"/>
                    <a:pt x="900" y="1107"/>
                  </a:cubicBezTo>
                  <a:cubicBezTo>
                    <a:pt x="899" y="1104"/>
                    <a:pt x="899" y="1104"/>
                    <a:pt x="899" y="1104"/>
                  </a:cubicBezTo>
                  <a:cubicBezTo>
                    <a:pt x="899" y="1104"/>
                    <a:pt x="898" y="1105"/>
                    <a:pt x="897" y="1105"/>
                  </a:cubicBezTo>
                  <a:cubicBezTo>
                    <a:pt x="900" y="1107"/>
                    <a:pt x="900" y="1107"/>
                    <a:pt x="900" y="1107"/>
                  </a:cubicBezTo>
                  <a:cubicBezTo>
                    <a:pt x="899" y="1104"/>
                    <a:pt x="899" y="1104"/>
                    <a:pt x="899" y="1104"/>
                  </a:cubicBezTo>
                  <a:cubicBezTo>
                    <a:pt x="900" y="1107"/>
                    <a:pt x="900" y="1107"/>
                    <a:pt x="900" y="1107"/>
                  </a:cubicBezTo>
                  <a:cubicBezTo>
                    <a:pt x="900" y="1104"/>
                    <a:pt x="900" y="1104"/>
                    <a:pt x="900" y="1104"/>
                  </a:cubicBezTo>
                  <a:cubicBezTo>
                    <a:pt x="900" y="1104"/>
                    <a:pt x="900" y="1104"/>
                    <a:pt x="899" y="1104"/>
                  </a:cubicBezTo>
                  <a:cubicBezTo>
                    <a:pt x="900" y="1107"/>
                    <a:pt x="900" y="1107"/>
                    <a:pt x="900" y="1107"/>
                  </a:cubicBezTo>
                  <a:cubicBezTo>
                    <a:pt x="900" y="1104"/>
                    <a:pt x="900" y="1104"/>
                    <a:pt x="900" y="1104"/>
                  </a:cubicBezTo>
                  <a:cubicBezTo>
                    <a:pt x="900" y="1105"/>
                    <a:pt x="900" y="1105"/>
                    <a:pt x="900" y="1105"/>
                  </a:cubicBezTo>
                  <a:cubicBezTo>
                    <a:pt x="900" y="1104"/>
                    <a:pt x="900" y="1104"/>
                    <a:pt x="900" y="1104"/>
                  </a:cubicBezTo>
                  <a:cubicBezTo>
                    <a:pt x="900" y="1104"/>
                    <a:pt x="900" y="1104"/>
                    <a:pt x="900" y="1104"/>
                  </a:cubicBezTo>
                  <a:cubicBezTo>
                    <a:pt x="900" y="1105"/>
                    <a:pt x="900" y="1105"/>
                    <a:pt x="900" y="1105"/>
                  </a:cubicBezTo>
                  <a:cubicBezTo>
                    <a:pt x="900" y="1104"/>
                    <a:pt x="900" y="1104"/>
                    <a:pt x="900" y="1104"/>
                  </a:cubicBezTo>
                  <a:cubicBezTo>
                    <a:pt x="900" y="1104"/>
                    <a:pt x="900" y="1104"/>
                    <a:pt x="899" y="1103"/>
                  </a:cubicBezTo>
                  <a:cubicBezTo>
                    <a:pt x="896" y="1103"/>
                    <a:pt x="890" y="1100"/>
                    <a:pt x="882" y="1095"/>
                  </a:cubicBezTo>
                  <a:cubicBezTo>
                    <a:pt x="852" y="1079"/>
                    <a:pt x="790" y="1041"/>
                    <a:pt x="713" y="994"/>
                  </a:cubicBezTo>
                  <a:cubicBezTo>
                    <a:pt x="598" y="923"/>
                    <a:pt x="452" y="831"/>
                    <a:pt x="331" y="756"/>
                  </a:cubicBezTo>
                  <a:cubicBezTo>
                    <a:pt x="270" y="718"/>
                    <a:pt x="216" y="686"/>
                    <a:pt x="176" y="662"/>
                  </a:cubicBezTo>
                  <a:cubicBezTo>
                    <a:pt x="156" y="650"/>
                    <a:pt x="140" y="641"/>
                    <a:pt x="127" y="634"/>
                  </a:cubicBezTo>
                  <a:cubicBezTo>
                    <a:pt x="121" y="631"/>
                    <a:pt x="116" y="628"/>
                    <a:pt x="112" y="626"/>
                  </a:cubicBezTo>
                  <a:cubicBezTo>
                    <a:pt x="110" y="625"/>
                    <a:pt x="109" y="625"/>
                    <a:pt x="107" y="624"/>
                  </a:cubicBezTo>
                  <a:cubicBezTo>
                    <a:pt x="106" y="624"/>
                    <a:pt x="104" y="623"/>
                    <a:pt x="103" y="623"/>
                  </a:cubicBezTo>
                  <a:cubicBezTo>
                    <a:pt x="102" y="623"/>
                    <a:pt x="102" y="623"/>
                    <a:pt x="101" y="624"/>
                  </a:cubicBezTo>
                  <a:cubicBezTo>
                    <a:pt x="100" y="624"/>
                    <a:pt x="99" y="625"/>
                    <a:pt x="99" y="626"/>
                  </a:cubicBezTo>
                  <a:cubicBezTo>
                    <a:pt x="98" y="627"/>
                    <a:pt x="98" y="630"/>
                    <a:pt x="100" y="631"/>
                  </a:cubicBezTo>
                  <a:cubicBezTo>
                    <a:pt x="901" y="1131"/>
                    <a:pt x="901" y="1131"/>
                    <a:pt x="901" y="1131"/>
                  </a:cubicBezTo>
                  <a:cubicBezTo>
                    <a:pt x="903" y="1128"/>
                    <a:pt x="903" y="1128"/>
                    <a:pt x="903" y="1128"/>
                  </a:cubicBezTo>
                  <a:cubicBezTo>
                    <a:pt x="899" y="1126"/>
                    <a:pt x="899" y="1126"/>
                    <a:pt x="899" y="1126"/>
                  </a:cubicBezTo>
                  <a:cubicBezTo>
                    <a:pt x="901" y="1127"/>
                    <a:pt x="901" y="1127"/>
                    <a:pt x="901" y="1127"/>
                  </a:cubicBezTo>
                  <a:cubicBezTo>
                    <a:pt x="901" y="1125"/>
                    <a:pt x="901" y="1125"/>
                    <a:pt x="901" y="1125"/>
                  </a:cubicBezTo>
                  <a:cubicBezTo>
                    <a:pt x="900" y="1125"/>
                    <a:pt x="900" y="1125"/>
                    <a:pt x="899" y="1126"/>
                  </a:cubicBezTo>
                  <a:cubicBezTo>
                    <a:pt x="901" y="1127"/>
                    <a:pt x="901" y="1127"/>
                    <a:pt x="901" y="1127"/>
                  </a:cubicBezTo>
                  <a:cubicBezTo>
                    <a:pt x="901" y="1125"/>
                    <a:pt x="901" y="1125"/>
                    <a:pt x="901" y="1125"/>
                  </a:cubicBezTo>
                  <a:cubicBezTo>
                    <a:pt x="901" y="1126"/>
                    <a:pt x="901" y="1126"/>
                    <a:pt x="901" y="1126"/>
                  </a:cubicBezTo>
                  <a:cubicBezTo>
                    <a:pt x="901" y="1125"/>
                    <a:pt x="901" y="1125"/>
                    <a:pt x="901" y="1125"/>
                  </a:cubicBezTo>
                  <a:cubicBezTo>
                    <a:pt x="901" y="1125"/>
                    <a:pt x="901" y="1125"/>
                    <a:pt x="901" y="1125"/>
                  </a:cubicBezTo>
                  <a:cubicBezTo>
                    <a:pt x="901" y="1126"/>
                    <a:pt x="901" y="1126"/>
                    <a:pt x="901" y="1126"/>
                  </a:cubicBezTo>
                  <a:cubicBezTo>
                    <a:pt x="901" y="1125"/>
                    <a:pt x="901" y="1125"/>
                    <a:pt x="901" y="1125"/>
                  </a:cubicBezTo>
                  <a:cubicBezTo>
                    <a:pt x="901" y="1125"/>
                    <a:pt x="901" y="1125"/>
                    <a:pt x="901" y="1125"/>
                  </a:cubicBezTo>
                  <a:cubicBezTo>
                    <a:pt x="900" y="1125"/>
                    <a:pt x="898" y="1125"/>
                    <a:pt x="896" y="1124"/>
                  </a:cubicBezTo>
                  <a:cubicBezTo>
                    <a:pt x="891" y="1122"/>
                    <a:pt x="883" y="1119"/>
                    <a:pt x="873" y="1114"/>
                  </a:cubicBezTo>
                  <a:cubicBezTo>
                    <a:pt x="838" y="1095"/>
                    <a:pt x="773" y="1056"/>
                    <a:pt x="697" y="1007"/>
                  </a:cubicBezTo>
                  <a:cubicBezTo>
                    <a:pt x="582" y="934"/>
                    <a:pt x="439" y="840"/>
                    <a:pt x="321" y="765"/>
                  </a:cubicBezTo>
                  <a:cubicBezTo>
                    <a:pt x="263" y="727"/>
                    <a:pt x="210" y="694"/>
                    <a:pt x="171" y="670"/>
                  </a:cubicBezTo>
                  <a:cubicBezTo>
                    <a:pt x="151" y="658"/>
                    <a:pt x="135" y="649"/>
                    <a:pt x="123" y="642"/>
                  </a:cubicBezTo>
                  <a:cubicBezTo>
                    <a:pt x="117" y="639"/>
                    <a:pt x="111" y="636"/>
                    <a:pt x="107" y="635"/>
                  </a:cubicBezTo>
                  <a:cubicBezTo>
                    <a:pt x="105" y="634"/>
                    <a:pt x="103" y="633"/>
                    <a:pt x="102" y="632"/>
                  </a:cubicBezTo>
                  <a:cubicBezTo>
                    <a:pt x="100" y="632"/>
                    <a:pt x="99" y="632"/>
                    <a:pt x="97" y="632"/>
                  </a:cubicBezTo>
                  <a:cubicBezTo>
                    <a:pt x="96" y="632"/>
                    <a:pt x="96" y="632"/>
                    <a:pt x="95" y="632"/>
                  </a:cubicBezTo>
                  <a:cubicBezTo>
                    <a:pt x="94" y="632"/>
                    <a:pt x="93" y="633"/>
                    <a:pt x="92" y="634"/>
                  </a:cubicBezTo>
                  <a:cubicBezTo>
                    <a:pt x="92" y="634"/>
                    <a:pt x="92" y="634"/>
                    <a:pt x="92" y="634"/>
                  </a:cubicBezTo>
                  <a:cubicBezTo>
                    <a:pt x="92" y="635"/>
                    <a:pt x="92" y="636"/>
                    <a:pt x="92" y="636"/>
                  </a:cubicBezTo>
                  <a:cubicBezTo>
                    <a:pt x="92" y="637"/>
                    <a:pt x="92" y="638"/>
                    <a:pt x="92" y="639"/>
                  </a:cubicBezTo>
                  <a:cubicBezTo>
                    <a:pt x="93" y="640"/>
                    <a:pt x="93" y="640"/>
                    <a:pt x="94" y="641"/>
                  </a:cubicBezTo>
                  <a:cubicBezTo>
                    <a:pt x="95" y="643"/>
                    <a:pt x="97" y="644"/>
                    <a:pt x="100" y="646"/>
                  </a:cubicBezTo>
                  <a:cubicBezTo>
                    <a:pt x="110" y="654"/>
                    <a:pt x="129" y="668"/>
                    <a:pt x="156" y="686"/>
                  </a:cubicBezTo>
                  <a:cubicBezTo>
                    <a:pt x="346" y="810"/>
                    <a:pt x="894" y="1140"/>
                    <a:pt x="894" y="1140"/>
                  </a:cubicBezTo>
                  <a:cubicBezTo>
                    <a:pt x="896" y="1136"/>
                    <a:pt x="896" y="1136"/>
                    <a:pt x="896" y="1136"/>
                  </a:cubicBezTo>
                  <a:cubicBezTo>
                    <a:pt x="893" y="1134"/>
                    <a:pt x="893" y="1134"/>
                    <a:pt x="893" y="1134"/>
                  </a:cubicBezTo>
                  <a:cubicBezTo>
                    <a:pt x="896" y="1136"/>
                    <a:pt x="896" y="1136"/>
                    <a:pt x="896" y="1136"/>
                  </a:cubicBezTo>
                  <a:cubicBezTo>
                    <a:pt x="895" y="1133"/>
                    <a:pt x="895" y="1133"/>
                    <a:pt x="895" y="1133"/>
                  </a:cubicBezTo>
                  <a:cubicBezTo>
                    <a:pt x="894" y="1133"/>
                    <a:pt x="893" y="1133"/>
                    <a:pt x="893" y="1134"/>
                  </a:cubicBezTo>
                  <a:cubicBezTo>
                    <a:pt x="896" y="1136"/>
                    <a:pt x="896" y="1136"/>
                    <a:pt x="896" y="1136"/>
                  </a:cubicBezTo>
                  <a:cubicBezTo>
                    <a:pt x="895" y="1133"/>
                    <a:pt x="895" y="1133"/>
                    <a:pt x="895" y="1133"/>
                  </a:cubicBezTo>
                  <a:cubicBezTo>
                    <a:pt x="896" y="1136"/>
                    <a:pt x="896" y="1136"/>
                    <a:pt x="896" y="1136"/>
                  </a:cubicBezTo>
                  <a:cubicBezTo>
                    <a:pt x="896" y="1132"/>
                    <a:pt x="896" y="1132"/>
                    <a:pt x="896" y="1132"/>
                  </a:cubicBezTo>
                  <a:cubicBezTo>
                    <a:pt x="896" y="1132"/>
                    <a:pt x="895" y="1132"/>
                    <a:pt x="895" y="1133"/>
                  </a:cubicBezTo>
                  <a:cubicBezTo>
                    <a:pt x="896" y="1136"/>
                    <a:pt x="896" y="1136"/>
                    <a:pt x="896" y="1136"/>
                  </a:cubicBezTo>
                  <a:cubicBezTo>
                    <a:pt x="896" y="1132"/>
                    <a:pt x="896" y="1132"/>
                    <a:pt x="896" y="1132"/>
                  </a:cubicBezTo>
                  <a:cubicBezTo>
                    <a:pt x="896" y="1135"/>
                    <a:pt x="896" y="1135"/>
                    <a:pt x="896" y="1135"/>
                  </a:cubicBezTo>
                  <a:cubicBezTo>
                    <a:pt x="896" y="1132"/>
                    <a:pt x="896" y="1132"/>
                    <a:pt x="896" y="1132"/>
                  </a:cubicBezTo>
                  <a:cubicBezTo>
                    <a:pt x="896" y="1132"/>
                    <a:pt x="896" y="1132"/>
                    <a:pt x="896" y="1132"/>
                  </a:cubicBezTo>
                  <a:cubicBezTo>
                    <a:pt x="896" y="1135"/>
                    <a:pt x="896" y="1135"/>
                    <a:pt x="896" y="1135"/>
                  </a:cubicBezTo>
                  <a:cubicBezTo>
                    <a:pt x="896" y="1132"/>
                    <a:pt x="896" y="1132"/>
                    <a:pt x="896" y="1132"/>
                  </a:cubicBezTo>
                  <a:cubicBezTo>
                    <a:pt x="896" y="1134"/>
                    <a:pt x="896" y="1134"/>
                    <a:pt x="896" y="1134"/>
                  </a:cubicBezTo>
                  <a:cubicBezTo>
                    <a:pt x="896" y="1132"/>
                    <a:pt x="896" y="1132"/>
                    <a:pt x="896" y="1132"/>
                  </a:cubicBezTo>
                  <a:cubicBezTo>
                    <a:pt x="896" y="1132"/>
                    <a:pt x="896" y="1132"/>
                    <a:pt x="896" y="1132"/>
                  </a:cubicBezTo>
                  <a:cubicBezTo>
                    <a:pt x="896" y="1134"/>
                    <a:pt x="896" y="1134"/>
                    <a:pt x="896" y="1134"/>
                  </a:cubicBezTo>
                  <a:cubicBezTo>
                    <a:pt x="896" y="1132"/>
                    <a:pt x="896" y="1132"/>
                    <a:pt x="896" y="1132"/>
                  </a:cubicBezTo>
                  <a:cubicBezTo>
                    <a:pt x="896" y="1132"/>
                    <a:pt x="896" y="1132"/>
                    <a:pt x="896" y="1132"/>
                  </a:cubicBezTo>
                  <a:cubicBezTo>
                    <a:pt x="895" y="1132"/>
                    <a:pt x="893" y="1131"/>
                    <a:pt x="891" y="1130"/>
                  </a:cubicBezTo>
                  <a:cubicBezTo>
                    <a:pt x="881" y="1125"/>
                    <a:pt x="861" y="1114"/>
                    <a:pt x="834" y="1098"/>
                  </a:cubicBezTo>
                  <a:cubicBezTo>
                    <a:pt x="738" y="1042"/>
                    <a:pt x="551" y="929"/>
                    <a:pt x="388" y="830"/>
                  </a:cubicBezTo>
                  <a:cubicBezTo>
                    <a:pt x="307" y="780"/>
                    <a:pt x="231" y="734"/>
                    <a:pt x="176" y="700"/>
                  </a:cubicBezTo>
                  <a:cubicBezTo>
                    <a:pt x="149" y="683"/>
                    <a:pt x="126" y="669"/>
                    <a:pt x="111" y="660"/>
                  </a:cubicBezTo>
                  <a:cubicBezTo>
                    <a:pt x="103" y="655"/>
                    <a:pt x="97" y="651"/>
                    <a:pt x="93" y="649"/>
                  </a:cubicBezTo>
                  <a:cubicBezTo>
                    <a:pt x="89" y="646"/>
                    <a:pt x="86" y="645"/>
                    <a:pt x="86" y="645"/>
                  </a:cubicBezTo>
                  <a:cubicBezTo>
                    <a:pt x="85" y="644"/>
                    <a:pt x="83" y="644"/>
                    <a:pt x="81" y="646"/>
                  </a:cubicBezTo>
                  <a:cubicBezTo>
                    <a:pt x="81" y="646"/>
                    <a:pt x="81" y="647"/>
                    <a:pt x="81" y="647"/>
                  </a:cubicBezTo>
                  <a:cubicBezTo>
                    <a:pt x="80" y="648"/>
                    <a:pt x="80" y="648"/>
                    <a:pt x="80" y="648"/>
                  </a:cubicBezTo>
                  <a:cubicBezTo>
                    <a:pt x="80" y="650"/>
                    <a:pt x="81" y="650"/>
                    <a:pt x="81" y="651"/>
                  </a:cubicBezTo>
                  <a:cubicBezTo>
                    <a:pt x="81" y="651"/>
                    <a:pt x="82" y="651"/>
                    <a:pt x="82" y="651"/>
                  </a:cubicBezTo>
                  <a:cubicBezTo>
                    <a:pt x="82" y="652"/>
                    <a:pt x="82" y="652"/>
                    <a:pt x="82" y="652"/>
                  </a:cubicBezTo>
                  <a:cubicBezTo>
                    <a:pt x="83" y="653"/>
                    <a:pt x="85" y="654"/>
                    <a:pt x="87" y="655"/>
                  </a:cubicBezTo>
                  <a:cubicBezTo>
                    <a:pt x="104" y="665"/>
                    <a:pt x="162" y="700"/>
                    <a:pt x="241" y="747"/>
                  </a:cubicBezTo>
                  <a:cubicBezTo>
                    <a:pt x="360" y="818"/>
                    <a:pt x="523" y="916"/>
                    <a:pt x="658" y="998"/>
                  </a:cubicBezTo>
                  <a:cubicBezTo>
                    <a:pt x="725" y="1040"/>
                    <a:pt x="784" y="1077"/>
                    <a:pt x="827" y="1106"/>
                  </a:cubicBezTo>
                  <a:cubicBezTo>
                    <a:pt x="849" y="1120"/>
                    <a:pt x="866" y="1132"/>
                    <a:pt x="878" y="1141"/>
                  </a:cubicBezTo>
                  <a:cubicBezTo>
                    <a:pt x="883" y="1146"/>
                    <a:pt x="888" y="1150"/>
                    <a:pt x="891" y="1153"/>
                  </a:cubicBezTo>
                  <a:cubicBezTo>
                    <a:pt x="892" y="1154"/>
                    <a:pt x="893" y="1155"/>
                    <a:pt x="894" y="1156"/>
                  </a:cubicBezTo>
                  <a:cubicBezTo>
                    <a:pt x="894" y="1156"/>
                    <a:pt x="894" y="1157"/>
                    <a:pt x="894" y="1157"/>
                  </a:cubicBezTo>
                  <a:cubicBezTo>
                    <a:pt x="894" y="1157"/>
                    <a:pt x="894" y="1157"/>
                    <a:pt x="894" y="1157"/>
                  </a:cubicBezTo>
                  <a:cubicBezTo>
                    <a:pt x="896" y="1156"/>
                    <a:pt x="896" y="1156"/>
                    <a:pt x="896" y="1156"/>
                  </a:cubicBezTo>
                  <a:cubicBezTo>
                    <a:pt x="894" y="1156"/>
                    <a:pt x="894" y="1156"/>
                    <a:pt x="894" y="1156"/>
                  </a:cubicBezTo>
                  <a:cubicBezTo>
                    <a:pt x="894" y="1157"/>
                    <a:pt x="894" y="1157"/>
                    <a:pt x="894" y="1157"/>
                  </a:cubicBezTo>
                  <a:cubicBezTo>
                    <a:pt x="896" y="1156"/>
                    <a:pt x="896" y="1156"/>
                    <a:pt x="896" y="1156"/>
                  </a:cubicBezTo>
                  <a:cubicBezTo>
                    <a:pt x="894" y="1156"/>
                    <a:pt x="894" y="1156"/>
                    <a:pt x="894" y="1156"/>
                  </a:cubicBezTo>
                  <a:cubicBezTo>
                    <a:pt x="897" y="1156"/>
                    <a:pt x="897" y="1156"/>
                    <a:pt x="897" y="1156"/>
                  </a:cubicBezTo>
                  <a:cubicBezTo>
                    <a:pt x="895" y="1155"/>
                    <a:pt x="895" y="1155"/>
                    <a:pt x="895" y="1155"/>
                  </a:cubicBezTo>
                  <a:cubicBezTo>
                    <a:pt x="894" y="1155"/>
                    <a:pt x="894" y="1156"/>
                    <a:pt x="894" y="1156"/>
                  </a:cubicBezTo>
                  <a:cubicBezTo>
                    <a:pt x="897" y="1156"/>
                    <a:pt x="897" y="1156"/>
                    <a:pt x="897" y="1156"/>
                  </a:cubicBezTo>
                  <a:cubicBezTo>
                    <a:pt x="895" y="1155"/>
                    <a:pt x="895" y="1155"/>
                    <a:pt x="895" y="1155"/>
                  </a:cubicBezTo>
                  <a:cubicBezTo>
                    <a:pt x="898" y="1157"/>
                    <a:pt x="898" y="1157"/>
                    <a:pt x="898" y="1157"/>
                  </a:cubicBezTo>
                  <a:cubicBezTo>
                    <a:pt x="895" y="1155"/>
                    <a:pt x="895" y="1155"/>
                    <a:pt x="895" y="1155"/>
                  </a:cubicBezTo>
                  <a:cubicBezTo>
                    <a:pt x="898" y="1157"/>
                    <a:pt x="898" y="1157"/>
                    <a:pt x="898" y="1157"/>
                  </a:cubicBezTo>
                  <a:cubicBezTo>
                    <a:pt x="897" y="1153"/>
                    <a:pt x="897" y="1153"/>
                    <a:pt x="897" y="1153"/>
                  </a:cubicBezTo>
                  <a:cubicBezTo>
                    <a:pt x="896" y="1153"/>
                    <a:pt x="896" y="1154"/>
                    <a:pt x="895" y="1155"/>
                  </a:cubicBezTo>
                  <a:cubicBezTo>
                    <a:pt x="898" y="1157"/>
                    <a:pt x="898" y="1157"/>
                    <a:pt x="898" y="1157"/>
                  </a:cubicBezTo>
                  <a:cubicBezTo>
                    <a:pt x="897" y="1153"/>
                    <a:pt x="897" y="1153"/>
                    <a:pt x="897" y="1153"/>
                  </a:cubicBezTo>
                  <a:cubicBezTo>
                    <a:pt x="898" y="1157"/>
                    <a:pt x="898" y="1157"/>
                    <a:pt x="898" y="1157"/>
                  </a:cubicBezTo>
                  <a:cubicBezTo>
                    <a:pt x="898" y="1153"/>
                    <a:pt x="898" y="1153"/>
                    <a:pt x="898" y="1153"/>
                  </a:cubicBezTo>
                  <a:cubicBezTo>
                    <a:pt x="898" y="1153"/>
                    <a:pt x="897" y="1153"/>
                    <a:pt x="897" y="1153"/>
                  </a:cubicBezTo>
                  <a:cubicBezTo>
                    <a:pt x="898" y="1157"/>
                    <a:pt x="898" y="1157"/>
                    <a:pt x="898" y="1157"/>
                  </a:cubicBezTo>
                  <a:cubicBezTo>
                    <a:pt x="898" y="1153"/>
                    <a:pt x="898" y="1153"/>
                    <a:pt x="898" y="1153"/>
                  </a:cubicBezTo>
                  <a:cubicBezTo>
                    <a:pt x="898" y="1157"/>
                    <a:pt x="898" y="1157"/>
                    <a:pt x="898" y="1157"/>
                  </a:cubicBezTo>
                  <a:cubicBezTo>
                    <a:pt x="899" y="1153"/>
                    <a:pt x="899" y="1153"/>
                    <a:pt x="899" y="1153"/>
                  </a:cubicBezTo>
                  <a:cubicBezTo>
                    <a:pt x="899" y="1153"/>
                    <a:pt x="899" y="1153"/>
                    <a:pt x="898" y="1153"/>
                  </a:cubicBezTo>
                  <a:cubicBezTo>
                    <a:pt x="898" y="1157"/>
                    <a:pt x="898" y="1157"/>
                    <a:pt x="898" y="1157"/>
                  </a:cubicBezTo>
                  <a:cubicBezTo>
                    <a:pt x="899" y="1153"/>
                    <a:pt x="899" y="1153"/>
                    <a:pt x="899" y="1153"/>
                  </a:cubicBezTo>
                  <a:cubicBezTo>
                    <a:pt x="899" y="1155"/>
                    <a:pt x="899" y="1155"/>
                    <a:pt x="899" y="1155"/>
                  </a:cubicBezTo>
                  <a:cubicBezTo>
                    <a:pt x="899" y="1153"/>
                    <a:pt x="899" y="1153"/>
                    <a:pt x="899" y="1153"/>
                  </a:cubicBezTo>
                  <a:cubicBezTo>
                    <a:pt x="899" y="1153"/>
                    <a:pt x="899" y="1153"/>
                    <a:pt x="899" y="1153"/>
                  </a:cubicBezTo>
                  <a:cubicBezTo>
                    <a:pt x="899" y="1155"/>
                    <a:pt x="899" y="1155"/>
                    <a:pt x="899" y="1155"/>
                  </a:cubicBezTo>
                  <a:cubicBezTo>
                    <a:pt x="899" y="1153"/>
                    <a:pt x="899" y="1153"/>
                    <a:pt x="899" y="1153"/>
                  </a:cubicBezTo>
                  <a:cubicBezTo>
                    <a:pt x="899" y="1153"/>
                    <a:pt x="899" y="1153"/>
                    <a:pt x="898" y="1153"/>
                  </a:cubicBezTo>
                  <a:cubicBezTo>
                    <a:pt x="896" y="1151"/>
                    <a:pt x="890" y="1148"/>
                    <a:pt x="882" y="1144"/>
                  </a:cubicBezTo>
                  <a:cubicBezTo>
                    <a:pt x="822" y="1108"/>
                    <a:pt x="621" y="987"/>
                    <a:pt x="436" y="874"/>
                  </a:cubicBezTo>
                  <a:cubicBezTo>
                    <a:pt x="343" y="817"/>
                    <a:pt x="254" y="763"/>
                    <a:pt x="188" y="723"/>
                  </a:cubicBezTo>
                  <a:cubicBezTo>
                    <a:pt x="155" y="703"/>
                    <a:pt x="128" y="686"/>
                    <a:pt x="109" y="675"/>
                  </a:cubicBezTo>
                  <a:cubicBezTo>
                    <a:pt x="99" y="669"/>
                    <a:pt x="92" y="664"/>
                    <a:pt x="87" y="661"/>
                  </a:cubicBezTo>
                  <a:cubicBezTo>
                    <a:pt x="82" y="658"/>
                    <a:pt x="79" y="656"/>
                    <a:pt x="79" y="656"/>
                  </a:cubicBezTo>
                  <a:cubicBezTo>
                    <a:pt x="77" y="655"/>
                    <a:pt x="75" y="656"/>
                    <a:pt x="74" y="658"/>
                  </a:cubicBezTo>
                  <a:cubicBezTo>
                    <a:pt x="73" y="659"/>
                    <a:pt x="73" y="660"/>
                    <a:pt x="73" y="661"/>
                  </a:cubicBezTo>
                  <a:cubicBezTo>
                    <a:pt x="73" y="662"/>
                    <a:pt x="74" y="663"/>
                    <a:pt x="74" y="664"/>
                  </a:cubicBezTo>
                  <a:cubicBezTo>
                    <a:pt x="75" y="666"/>
                    <a:pt x="77" y="668"/>
                    <a:pt x="79" y="670"/>
                  </a:cubicBezTo>
                  <a:cubicBezTo>
                    <a:pt x="84" y="675"/>
                    <a:pt x="91" y="680"/>
                    <a:pt x="100" y="687"/>
                  </a:cubicBezTo>
                  <a:cubicBezTo>
                    <a:pt x="135" y="712"/>
                    <a:pt x="202" y="754"/>
                    <a:pt x="283" y="803"/>
                  </a:cubicBezTo>
                  <a:cubicBezTo>
                    <a:pt x="405" y="877"/>
                    <a:pt x="558" y="967"/>
                    <a:pt x="680" y="1040"/>
                  </a:cubicBezTo>
                  <a:cubicBezTo>
                    <a:pt x="742" y="1077"/>
                    <a:pt x="795" y="1109"/>
                    <a:pt x="834" y="1133"/>
                  </a:cubicBezTo>
                  <a:cubicBezTo>
                    <a:pt x="853" y="1145"/>
                    <a:pt x="868" y="1155"/>
                    <a:pt x="879" y="1162"/>
                  </a:cubicBezTo>
                  <a:cubicBezTo>
                    <a:pt x="884" y="1166"/>
                    <a:pt x="888" y="1168"/>
                    <a:pt x="890" y="1171"/>
                  </a:cubicBezTo>
                  <a:cubicBezTo>
                    <a:pt x="892" y="1172"/>
                    <a:pt x="893" y="1172"/>
                    <a:pt x="893" y="1173"/>
                  </a:cubicBezTo>
                  <a:cubicBezTo>
                    <a:pt x="893" y="1173"/>
                    <a:pt x="893" y="1173"/>
                    <a:pt x="893" y="1173"/>
                  </a:cubicBezTo>
                  <a:cubicBezTo>
                    <a:pt x="893" y="1173"/>
                    <a:pt x="893" y="1173"/>
                    <a:pt x="893" y="1173"/>
                  </a:cubicBezTo>
                  <a:cubicBezTo>
                    <a:pt x="895" y="1173"/>
                    <a:pt x="895" y="1173"/>
                    <a:pt x="895" y="1173"/>
                  </a:cubicBezTo>
                  <a:cubicBezTo>
                    <a:pt x="893" y="1173"/>
                    <a:pt x="893" y="1173"/>
                    <a:pt x="893" y="1173"/>
                  </a:cubicBezTo>
                  <a:cubicBezTo>
                    <a:pt x="893" y="1173"/>
                    <a:pt x="893" y="1173"/>
                    <a:pt x="893" y="1173"/>
                  </a:cubicBezTo>
                  <a:cubicBezTo>
                    <a:pt x="895" y="1173"/>
                    <a:pt x="895" y="1173"/>
                    <a:pt x="895" y="1173"/>
                  </a:cubicBezTo>
                  <a:cubicBezTo>
                    <a:pt x="893" y="1173"/>
                    <a:pt x="893" y="1173"/>
                    <a:pt x="893" y="1173"/>
                  </a:cubicBezTo>
                  <a:cubicBezTo>
                    <a:pt x="896" y="1172"/>
                    <a:pt x="896" y="1172"/>
                    <a:pt x="896" y="1172"/>
                  </a:cubicBezTo>
                  <a:cubicBezTo>
                    <a:pt x="893" y="1172"/>
                    <a:pt x="893" y="1172"/>
                    <a:pt x="893" y="1172"/>
                  </a:cubicBezTo>
                  <a:cubicBezTo>
                    <a:pt x="893" y="1173"/>
                    <a:pt x="893" y="1173"/>
                    <a:pt x="893" y="1173"/>
                  </a:cubicBezTo>
                  <a:cubicBezTo>
                    <a:pt x="896" y="1172"/>
                    <a:pt x="896" y="1172"/>
                    <a:pt x="896" y="1172"/>
                  </a:cubicBezTo>
                  <a:cubicBezTo>
                    <a:pt x="893" y="1172"/>
                    <a:pt x="893" y="1172"/>
                    <a:pt x="893" y="1172"/>
                  </a:cubicBezTo>
                  <a:cubicBezTo>
                    <a:pt x="897" y="1172"/>
                    <a:pt x="897" y="1172"/>
                    <a:pt x="897" y="1172"/>
                  </a:cubicBezTo>
                  <a:cubicBezTo>
                    <a:pt x="894" y="1170"/>
                    <a:pt x="894" y="1170"/>
                    <a:pt x="894" y="1170"/>
                  </a:cubicBezTo>
                  <a:cubicBezTo>
                    <a:pt x="893" y="1171"/>
                    <a:pt x="893" y="1171"/>
                    <a:pt x="893" y="1172"/>
                  </a:cubicBezTo>
                  <a:cubicBezTo>
                    <a:pt x="897" y="1172"/>
                    <a:pt x="897" y="1172"/>
                    <a:pt x="897" y="1172"/>
                  </a:cubicBezTo>
                  <a:cubicBezTo>
                    <a:pt x="894" y="1170"/>
                    <a:pt x="894" y="1170"/>
                    <a:pt x="894" y="1170"/>
                  </a:cubicBezTo>
                  <a:cubicBezTo>
                    <a:pt x="897" y="1172"/>
                    <a:pt x="897" y="1172"/>
                    <a:pt x="897" y="1172"/>
                  </a:cubicBezTo>
                  <a:cubicBezTo>
                    <a:pt x="894" y="1170"/>
                    <a:pt x="894" y="1170"/>
                    <a:pt x="894" y="1170"/>
                  </a:cubicBezTo>
                  <a:cubicBezTo>
                    <a:pt x="897" y="1172"/>
                    <a:pt x="897" y="1172"/>
                    <a:pt x="897" y="1172"/>
                  </a:cubicBezTo>
                  <a:cubicBezTo>
                    <a:pt x="896" y="1168"/>
                    <a:pt x="896" y="1168"/>
                    <a:pt x="896" y="1168"/>
                  </a:cubicBezTo>
                  <a:cubicBezTo>
                    <a:pt x="895" y="1169"/>
                    <a:pt x="894" y="1169"/>
                    <a:pt x="894" y="1170"/>
                  </a:cubicBezTo>
                  <a:cubicBezTo>
                    <a:pt x="897" y="1172"/>
                    <a:pt x="897" y="1172"/>
                    <a:pt x="897" y="1172"/>
                  </a:cubicBezTo>
                  <a:cubicBezTo>
                    <a:pt x="896" y="1168"/>
                    <a:pt x="896" y="1168"/>
                    <a:pt x="896" y="1168"/>
                  </a:cubicBezTo>
                  <a:cubicBezTo>
                    <a:pt x="897" y="1172"/>
                    <a:pt x="897" y="1172"/>
                    <a:pt x="897" y="1172"/>
                  </a:cubicBezTo>
                  <a:cubicBezTo>
                    <a:pt x="897" y="1168"/>
                    <a:pt x="897" y="1168"/>
                    <a:pt x="897" y="1168"/>
                  </a:cubicBezTo>
                  <a:cubicBezTo>
                    <a:pt x="897" y="1168"/>
                    <a:pt x="896" y="1168"/>
                    <a:pt x="896" y="1168"/>
                  </a:cubicBezTo>
                  <a:cubicBezTo>
                    <a:pt x="897" y="1172"/>
                    <a:pt x="897" y="1172"/>
                    <a:pt x="897" y="1172"/>
                  </a:cubicBezTo>
                  <a:cubicBezTo>
                    <a:pt x="897" y="1168"/>
                    <a:pt x="897" y="1168"/>
                    <a:pt x="897" y="1168"/>
                  </a:cubicBezTo>
                  <a:cubicBezTo>
                    <a:pt x="897" y="1171"/>
                    <a:pt x="897" y="1171"/>
                    <a:pt x="897" y="1171"/>
                  </a:cubicBezTo>
                  <a:cubicBezTo>
                    <a:pt x="898" y="1168"/>
                    <a:pt x="898" y="1168"/>
                    <a:pt x="898" y="1168"/>
                  </a:cubicBezTo>
                  <a:cubicBezTo>
                    <a:pt x="898" y="1168"/>
                    <a:pt x="898" y="1168"/>
                    <a:pt x="897" y="1168"/>
                  </a:cubicBezTo>
                  <a:cubicBezTo>
                    <a:pt x="897" y="1171"/>
                    <a:pt x="897" y="1171"/>
                    <a:pt x="897" y="1171"/>
                  </a:cubicBezTo>
                  <a:cubicBezTo>
                    <a:pt x="898" y="1168"/>
                    <a:pt x="898" y="1168"/>
                    <a:pt x="898" y="1168"/>
                  </a:cubicBezTo>
                  <a:cubicBezTo>
                    <a:pt x="898" y="1168"/>
                    <a:pt x="897" y="1168"/>
                    <a:pt x="896" y="1168"/>
                  </a:cubicBezTo>
                  <a:cubicBezTo>
                    <a:pt x="894" y="1167"/>
                    <a:pt x="888" y="1163"/>
                    <a:pt x="880" y="1159"/>
                  </a:cubicBezTo>
                  <a:cubicBezTo>
                    <a:pt x="818" y="1123"/>
                    <a:pt x="618" y="998"/>
                    <a:pt x="432" y="883"/>
                  </a:cubicBezTo>
                  <a:cubicBezTo>
                    <a:pt x="339" y="825"/>
                    <a:pt x="250" y="770"/>
                    <a:pt x="182" y="729"/>
                  </a:cubicBezTo>
                  <a:cubicBezTo>
                    <a:pt x="148" y="708"/>
                    <a:pt x="120" y="692"/>
                    <a:pt x="100" y="680"/>
                  </a:cubicBezTo>
                  <a:cubicBezTo>
                    <a:pt x="90" y="674"/>
                    <a:pt x="82" y="669"/>
                    <a:pt x="76" y="666"/>
                  </a:cubicBezTo>
                  <a:cubicBezTo>
                    <a:pt x="73" y="665"/>
                    <a:pt x="71" y="663"/>
                    <a:pt x="69" y="662"/>
                  </a:cubicBezTo>
                  <a:cubicBezTo>
                    <a:pt x="68" y="662"/>
                    <a:pt x="67" y="662"/>
                    <a:pt x="66" y="661"/>
                  </a:cubicBezTo>
                  <a:cubicBezTo>
                    <a:pt x="66" y="661"/>
                    <a:pt x="66" y="661"/>
                    <a:pt x="65" y="661"/>
                  </a:cubicBezTo>
                  <a:cubicBezTo>
                    <a:pt x="65" y="661"/>
                    <a:pt x="64" y="661"/>
                    <a:pt x="64" y="661"/>
                  </a:cubicBezTo>
                  <a:cubicBezTo>
                    <a:pt x="63" y="661"/>
                    <a:pt x="63" y="661"/>
                    <a:pt x="62" y="661"/>
                  </a:cubicBezTo>
                  <a:cubicBezTo>
                    <a:pt x="62" y="661"/>
                    <a:pt x="61" y="662"/>
                    <a:pt x="60" y="663"/>
                  </a:cubicBezTo>
                  <a:cubicBezTo>
                    <a:pt x="60" y="663"/>
                    <a:pt x="60" y="663"/>
                    <a:pt x="60" y="663"/>
                  </a:cubicBezTo>
                  <a:cubicBezTo>
                    <a:pt x="59" y="664"/>
                    <a:pt x="59" y="665"/>
                    <a:pt x="59" y="666"/>
                  </a:cubicBezTo>
                  <a:cubicBezTo>
                    <a:pt x="59" y="667"/>
                    <a:pt x="60" y="668"/>
                    <a:pt x="60" y="669"/>
                  </a:cubicBezTo>
                  <a:cubicBezTo>
                    <a:pt x="62" y="671"/>
                    <a:pt x="63" y="673"/>
                    <a:pt x="66" y="675"/>
                  </a:cubicBezTo>
                  <a:cubicBezTo>
                    <a:pt x="70" y="680"/>
                    <a:pt x="77" y="685"/>
                    <a:pt x="87" y="692"/>
                  </a:cubicBezTo>
                  <a:cubicBezTo>
                    <a:pt x="122" y="717"/>
                    <a:pt x="190" y="759"/>
                    <a:pt x="272" y="808"/>
                  </a:cubicBezTo>
                  <a:cubicBezTo>
                    <a:pt x="394" y="881"/>
                    <a:pt x="549" y="971"/>
                    <a:pt x="673" y="1044"/>
                  </a:cubicBezTo>
                  <a:cubicBezTo>
                    <a:pt x="734" y="1081"/>
                    <a:pt x="789" y="1114"/>
                    <a:pt x="827" y="1139"/>
                  </a:cubicBezTo>
                  <a:cubicBezTo>
                    <a:pt x="847" y="1151"/>
                    <a:pt x="862" y="1161"/>
                    <a:pt x="873" y="1169"/>
                  </a:cubicBezTo>
                  <a:cubicBezTo>
                    <a:pt x="878" y="1173"/>
                    <a:pt x="882" y="1176"/>
                    <a:pt x="884" y="1179"/>
                  </a:cubicBezTo>
                  <a:cubicBezTo>
                    <a:pt x="886" y="1180"/>
                    <a:pt x="887" y="1181"/>
                    <a:pt x="887" y="1182"/>
                  </a:cubicBezTo>
                  <a:cubicBezTo>
                    <a:pt x="888" y="1182"/>
                    <a:pt x="888" y="1182"/>
                    <a:pt x="888" y="1182"/>
                  </a:cubicBezTo>
                  <a:cubicBezTo>
                    <a:pt x="888" y="1182"/>
                    <a:pt x="888" y="1182"/>
                    <a:pt x="888" y="1182"/>
                  </a:cubicBezTo>
                  <a:cubicBezTo>
                    <a:pt x="887" y="1182"/>
                    <a:pt x="887" y="1182"/>
                    <a:pt x="887" y="1182"/>
                  </a:cubicBezTo>
                  <a:cubicBezTo>
                    <a:pt x="888" y="1182"/>
                    <a:pt x="888" y="1182"/>
                    <a:pt x="888" y="1182"/>
                  </a:cubicBezTo>
                  <a:cubicBezTo>
                    <a:pt x="888" y="1182"/>
                    <a:pt x="888" y="1182"/>
                    <a:pt x="888" y="1182"/>
                  </a:cubicBezTo>
                  <a:cubicBezTo>
                    <a:pt x="887" y="1182"/>
                    <a:pt x="887" y="1182"/>
                    <a:pt x="887" y="1182"/>
                  </a:cubicBezTo>
                  <a:cubicBezTo>
                    <a:pt x="890" y="1182"/>
                    <a:pt x="890" y="1182"/>
                    <a:pt x="890" y="1182"/>
                  </a:cubicBezTo>
                  <a:cubicBezTo>
                    <a:pt x="887" y="1182"/>
                    <a:pt x="887" y="1182"/>
                    <a:pt x="887" y="1182"/>
                  </a:cubicBezTo>
                  <a:cubicBezTo>
                    <a:pt x="887" y="1182"/>
                    <a:pt x="887" y="1182"/>
                    <a:pt x="887" y="1182"/>
                  </a:cubicBezTo>
                  <a:cubicBezTo>
                    <a:pt x="890" y="1182"/>
                    <a:pt x="890" y="1182"/>
                    <a:pt x="890" y="1182"/>
                  </a:cubicBezTo>
                  <a:cubicBezTo>
                    <a:pt x="887" y="1182"/>
                    <a:pt x="887" y="1182"/>
                    <a:pt x="887" y="1182"/>
                  </a:cubicBezTo>
                  <a:cubicBezTo>
                    <a:pt x="890" y="1182"/>
                    <a:pt x="890" y="1182"/>
                    <a:pt x="890" y="1182"/>
                  </a:cubicBezTo>
                  <a:cubicBezTo>
                    <a:pt x="888" y="1180"/>
                    <a:pt x="888" y="1180"/>
                    <a:pt x="888" y="1180"/>
                  </a:cubicBezTo>
                  <a:cubicBezTo>
                    <a:pt x="888" y="1181"/>
                    <a:pt x="887" y="1181"/>
                    <a:pt x="887" y="1182"/>
                  </a:cubicBezTo>
                  <a:cubicBezTo>
                    <a:pt x="890" y="1182"/>
                    <a:pt x="890" y="1182"/>
                    <a:pt x="890" y="1182"/>
                  </a:cubicBezTo>
                  <a:cubicBezTo>
                    <a:pt x="888" y="1180"/>
                    <a:pt x="888" y="1180"/>
                    <a:pt x="888" y="1180"/>
                  </a:cubicBezTo>
                  <a:cubicBezTo>
                    <a:pt x="891" y="1182"/>
                    <a:pt x="891" y="1182"/>
                    <a:pt x="891" y="1182"/>
                  </a:cubicBezTo>
                  <a:cubicBezTo>
                    <a:pt x="888" y="1180"/>
                    <a:pt x="888" y="1180"/>
                    <a:pt x="888" y="1180"/>
                  </a:cubicBezTo>
                  <a:cubicBezTo>
                    <a:pt x="891" y="1182"/>
                    <a:pt x="891" y="1182"/>
                    <a:pt x="891" y="1182"/>
                  </a:cubicBezTo>
                  <a:cubicBezTo>
                    <a:pt x="890" y="1178"/>
                    <a:pt x="890" y="1178"/>
                    <a:pt x="890" y="1178"/>
                  </a:cubicBezTo>
                  <a:cubicBezTo>
                    <a:pt x="889" y="1179"/>
                    <a:pt x="888" y="1179"/>
                    <a:pt x="888" y="1180"/>
                  </a:cubicBezTo>
                  <a:cubicBezTo>
                    <a:pt x="891" y="1182"/>
                    <a:pt x="891" y="1182"/>
                    <a:pt x="891" y="1182"/>
                  </a:cubicBezTo>
                  <a:cubicBezTo>
                    <a:pt x="890" y="1178"/>
                    <a:pt x="890" y="1178"/>
                    <a:pt x="890" y="1178"/>
                  </a:cubicBezTo>
                  <a:cubicBezTo>
                    <a:pt x="891" y="1182"/>
                    <a:pt x="891" y="1182"/>
                    <a:pt x="891" y="1182"/>
                  </a:cubicBezTo>
                  <a:cubicBezTo>
                    <a:pt x="891" y="1178"/>
                    <a:pt x="891" y="1178"/>
                    <a:pt x="891" y="1178"/>
                  </a:cubicBezTo>
                  <a:cubicBezTo>
                    <a:pt x="891" y="1178"/>
                    <a:pt x="890" y="1178"/>
                    <a:pt x="890" y="1178"/>
                  </a:cubicBezTo>
                  <a:cubicBezTo>
                    <a:pt x="891" y="1182"/>
                    <a:pt x="891" y="1182"/>
                    <a:pt x="891" y="1182"/>
                  </a:cubicBezTo>
                  <a:cubicBezTo>
                    <a:pt x="891" y="1178"/>
                    <a:pt x="891" y="1178"/>
                    <a:pt x="891" y="1178"/>
                  </a:cubicBezTo>
                  <a:cubicBezTo>
                    <a:pt x="891" y="1181"/>
                    <a:pt x="891" y="1181"/>
                    <a:pt x="891" y="1181"/>
                  </a:cubicBezTo>
                  <a:cubicBezTo>
                    <a:pt x="892" y="1178"/>
                    <a:pt x="892" y="1178"/>
                    <a:pt x="892" y="1178"/>
                  </a:cubicBezTo>
                  <a:cubicBezTo>
                    <a:pt x="892" y="1178"/>
                    <a:pt x="892" y="1178"/>
                    <a:pt x="891" y="1178"/>
                  </a:cubicBezTo>
                  <a:cubicBezTo>
                    <a:pt x="891" y="1181"/>
                    <a:pt x="891" y="1181"/>
                    <a:pt x="891" y="1181"/>
                  </a:cubicBezTo>
                  <a:cubicBezTo>
                    <a:pt x="892" y="1178"/>
                    <a:pt x="892" y="1178"/>
                    <a:pt x="892" y="1178"/>
                  </a:cubicBezTo>
                  <a:cubicBezTo>
                    <a:pt x="892" y="1178"/>
                    <a:pt x="892" y="1178"/>
                    <a:pt x="891" y="1178"/>
                  </a:cubicBezTo>
                  <a:cubicBezTo>
                    <a:pt x="888" y="1177"/>
                    <a:pt x="883" y="1173"/>
                    <a:pt x="875" y="1169"/>
                  </a:cubicBezTo>
                  <a:cubicBezTo>
                    <a:pt x="816" y="1133"/>
                    <a:pt x="623" y="1010"/>
                    <a:pt x="440" y="895"/>
                  </a:cubicBezTo>
                  <a:cubicBezTo>
                    <a:pt x="348" y="838"/>
                    <a:pt x="259" y="783"/>
                    <a:pt x="190" y="742"/>
                  </a:cubicBezTo>
                  <a:cubicBezTo>
                    <a:pt x="156" y="722"/>
                    <a:pt x="126" y="705"/>
                    <a:pt x="104" y="693"/>
                  </a:cubicBezTo>
                  <a:cubicBezTo>
                    <a:pt x="93" y="687"/>
                    <a:pt x="84" y="683"/>
                    <a:pt x="77" y="680"/>
                  </a:cubicBezTo>
                  <a:cubicBezTo>
                    <a:pt x="73" y="678"/>
                    <a:pt x="70" y="677"/>
                    <a:pt x="68" y="676"/>
                  </a:cubicBezTo>
                  <a:cubicBezTo>
                    <a:pt x="65" y="675"/>
                    <a:pt x="63" y="675"/>
                    <a:pt x="61" y="675"/>
                  </a:cubicBezTo>
                  <a:cubicBezTo>
                    <a:pt x="60" y="675"/>
                    <a:pt x="59" y="675"/>
                    <a:pt x="58" y="675"/>
                  </a:cubicBezTo>
                  <a:cubicBezTo>
                    <a:pt x="57" y="675"/>
                    <a:pt x="56" y="676"/>
                    <a:pt x="56" y="677"/>
                  </a:cubicBezTo>
                  <a:cubicBezTo>
                    <a:pt x="55" y="678"/>
                    <a:pt x="55" y="679"/>
                    <a:pt x="55" y="680"/>
                  </a:cubicBezTo>
                  <a:cubicBezTo>
                    <a:pt x="55" y="681"/>
                    <a:pt x="56" y="682"/>
                    <a:pt x="57" y="683"/>
                  </a:cubicBezTo>
                  <a:cubicBezTo>
                    <a:pt x="57" y="683"/>
                    <a:pt x="60" y="685"/>
                    <a:pt x="66" y="688"/>
                  </a:cubicBezTo>
                  <a:cubicBezTo>
                    <a:pt x="112" y="715"/>
                    <a:pt x="318" y="835"/>
                    <a:pt x="513" y="953"/>
                  </a:cubicBezTo>
                  <a:cubicBezTo>
                    <a:pt x="611" y="1011"/>
                    <a:pt x="705" y="1070"/>
                    <a:pt x="775" y="1115"/>
                  </a:cubicBezTo>
                  <a:cubicBezTo>
                    <a:pt x="810" y="1138"/>
                    <a:pt x="839" y="1158"/>
                    <a:pt x="859" y="1173"/>
                  </a:cubicBezTo>
                  <a:cubicBezTo>
                    <a:pt x="869" y="1180"/>
                    <a:pt x="877" y="1187"/>
                    <a:pt x="883" y="1192"/>
                  </a:cubicBezTo>
                  <a:cubicBezTo>
                    <a:pt x="885" y="1194"/>
                    <a:pt x="887" y="1196"/>
                    <a:pt x="888" y="1198"/>
                  </a:cubicBezTo>
                  <a:cubicBezTo>
                    <a:pt x="889" y="1198"/>
                    <a:pt x="889" y="1199"/>
                    <a:pt x="889" y="1199"/>
                  </a:cubicBezTo>
                  <a:cubicBezTo>
                    <a:pt x="890" y="1200"/>
                    <a:pt x="890" y="1200"/>
                    <a:pt x="890" y="1200"/>
                  </a:cubicBezTo>
                  <a:cubicBezTo>
                    <a:pt x="890" y="1200"/>
                    <a:pt x="890" y="1200"/>
                    <a:pt x="890" y="1200"/>
                  </a:cubicBezTo>
                  <a:cubicBezTo>
                    <a:pt x="890" y="1200"/>
                    <a:pt x="890" y="1200"/>
                    <a:pt x="890" y="1200"/>
                  </a:cubicBezTo>
                  <a:cubicBezTo>
                    <a:pt x="890" y="1200"/>
                    <a:pt x="890" y="1200"/>
                    <a:pt x="890" y="1200"/>
                  </a:cubicBezTo>
                  <a:cubicBezTo>
                    <a:pt x="890" y="1200"/>
                    <a:pt x="890" y="1200"/>
                    <a:pt x="890" y="1200"/>
                  </a:cubicBezTo>
                  <a:cubicBezTo>
                    <a:pt x="890" y="1200"/>
                    <a:pt x="890" y="1200"/>
                    <a:pt x="890" y="1200"/>
                  </a:cubicBezTo>
                  <a:cubicBezTo>
                    <a:pt x="890" y="1200"/>
                    <a:pt x="890" y="1200"/>
                    <a:pt x="890" y="1200"/>
                  </a:cubicBezTo>
                  <a:cubicBezTo>
                    <a:pt x="892" y="1200"/>
                    <a:pt x="892" y="1200"/>
                    <a:pt x="892" y="1200"/>
                  </a:cubicBezTo>
                  <a:cubicBezTo>
                    <a:pt x="890" y="1198"/>
                    <a:pt x="890" y="1198"/>
                    <a:pt x="890" y="1198"/>
                  </a:cubicBezTo>
                  <a:cubicBezTo>
                    <a:pt x="890" y="1199"/>
                    <a:pt x="890" y="1199"/>
                    <a:pt x="890" y="1200"/>
                  </a:cubicBezTo>
                  <a:cubicBezTo>
                    <a:pt x="892" y="1200"/>
                    <a:pt x="892" y="1200"/>
                    <a:pt x="892" y="1200"/>
                  </a:cubicBezTo>
                  <a:cubicBezTo>
                    <a:pt x="890" y="1198"/>
                    <a:pt x="890" y="1198"/>
                    <a:pt x="890" y="1198"/>
                  </a:cubicBezTo>
                  <a:cubicBezTo>
                    <a:pt x="890" y="1198"/>
                    <a:pt x="890" y="1198"/>
                    <a:pt x="890" y="1198"/>
                  </a:cubicBezTo>
                  <a:cubicBezTo>
                    <a:pt x="893" y="1200"/>
                    <a:pt x="893" y="1200"/>
                    <a:pt x="893" y="1200"/>
                  </a:cubicBezTo>
                  <a:cubicBezTo>
                    <a:pt x="892" y="1197"/>
                    <a:pt x="892" y="1197"/>
                    <a:pt x="892" y="1197"/>
                  </a:cubicBezTo>
                  <a:cubicBezTo>
                    <a:pt x="891" y="1197"/>
                    <a:pt x="890" y="1198"/>
                    <a:pt x="890" y="1198"/>
                  </a:cubicBezTo>
                  <a:cubicBezTo>
                    <a:pt x="893" y="1200"/>
                    <a:pt x="893" y="1200"/>
                    <a:pt x="893" y="1200"/>
                  </a:cubicBezTo>
                  <a:cubicBezTo>
                    <a:pt x="892" y="1197"/>
                    <a:pt x="892" y="1197"/>
                    <a:pt x="892" y="1197"/>
                  </a:cubicBezTo>
                  <a:cubicBezTo>
                    <a:pt x="893" y="1200"/>
                    <a:pt x="893" y="1200"/>
                    <a:pt x="893" y="1200"/>
                  </a:cubicBezTo>
                  <a:cubicBezTo>
                    <a:pt x="893" y="1197"/>
                    <a:pt x="893" y="1197"/>
                    <a:pt x="893" y="1197"/>
                  </a:cubicBezTo>
                  <a:cubicBezTo>
                    <a:pt x="893" y="1197"/>
                    <a:pt x="892" y="1197"/>
                    <a:pt x="892" y="1197"/>
                  </a:cubicBezTo>
                  <a:cubicBezTo>
                    <a:pt x="893" y="1200"/>
                    <a:pt x="893" y="1200"/>
                    <a:pt x="893" y="1200"/>
                  </a:cubicBezTo>
                  <a:cubicBezTo>
                    <a:pt x="893" y="1197"/>
                    <a:pt x="893" y="1197"/>
                    <a:pt x="893" y="1197"/>
                  </a:cubicBezTo>
                  <a:cubicBezTo>
                    <a:pt x="893" y="1199"/>
                    <a:pt x="893" y="1199"/>
                    <a:pt x="893" y="1199"/>
                  </a:cubicBezTo>
                  <a:cubicBezTo>
                    <a:pt x="893" y="1197"/>
                    <a:pt x="893" y="1197"/>
                    <a:pt x="893" y="1197"/>
                  </a:cubicBezTo>
                  <a:cubicBezTo>
                    <a:pt x="893" y="1197"/>
                    <a:pt x="893" y="1197"/>
                    <a:pt x="893" y="1197"/>
                  </a:cubicBezTo>
                  <a:cubicBezTo>
                    <a:pt x="893" y="1199"/>
                    <a:pt x="893" y="1199"/>
                    <a:pt x="893" y="1199"/>
                  </a:cubicBezTo>
                  <a:cubicBezTo>
                    <a:pt x="893" y="1197"/>
                    <a:pt x="893" y="1197"/>
                    <a:pt x="893" y="1197"/>
                  </a:cubicBezTo>
                  <a:cubicBezTo>
                    <a:pt x="893" y="1197"/>
                    <a:pt x="893" y="1197"/>
                    <a:pt x="893" y="1197"/>
                  </a:cubicBezTo>
                  <a:cubicBezTo>
                    <a:pt x="893" y="1197"/>
                    <a:pt x="893" y="1197"/>
                    <a:pt x="893" y="1197"/>
                  </a:cubicBezTo>
                  <a:cubicBezTo>
                    <a:pt x="893" y="1197"/>
                    <a:pt x="893" y="1197"/>
                    <a:pt x="893" y="1197"/>
                  </a:cubicBezTo>
                  <a:cubicBezTo>
                    <a:pt x="893" y="1197"/>
                    <a:pt x="893" y="1197"/>
                    <a:pt x="893" y="1197"/>
                  </a:cubicBezTo>
                  <a:cubicBezTo>
                    <a:pt x="893" y="1197"/>
                    <a:pt x="893" y="1197"/>
                    <a:pt x="893" y="1197"/>
                  </a:cubicBezTo>
                  <a:cubicBezTo>
                    <a:pt x="893" y="1197"/>
                    <a:pt x="891" y="1196"/>
                    <a:pt x="889" y="1195"/>
                  </a:cubicBezTo>
                  <a:cubicBezTo>
                    <a:pt x="880" y="1191"/>
                    <a:pt x="859" y="1179"/>
                    <a:pt x="831" y="1163"/>
                  </a:cubicBezTo>
                  <a:cubicBezTo>
                    <a:pt x="733" y="1105"/>
                    <a:pt x="537" y="985"/>
                    <a:pt x="367" y="879"/>
                  </a:cubicBezTo>
                  <a:cubicBezTo>
                    <a:pt x="281" y="826"/>
                    <a:pt x="202" y="777"/>
                    <a:pt x="144" y="741"/>
                  </a:cubicBezTo>
                  <a:cubicBezTo>
                    <a:pt x="115" y="723"/>
                    <a:pt x="91" y="708"/>
                    <a:pt x="75" y="698"/>
                  </a:cubicBezTo>
                  <a:cubicBezTo>
                    <a:pt x="67" y="693"/>
                    <a:pt x="60" y="689"/>
                    <a:pt x="56" y="686"/>
                  </a:cubicBezTo>
                  <a:cubicBezTo>
                    <a:pt x="52" y="683"/>
                    <a:pt x="50" y="682"/>
                    <a:pt x="50" y="682"/>
                  </a:cubicBezTo>
                  <a:cubicBezTo>
                    <a:pt x="49" y="681"/>
                    <a:pt x="48" y="681"/>
                    <a:pt x="46" y="681"/>
                  </a:cubicBezTo>
                  <a:cubicBezTo>
                    <a:pt x="45" y="681"/>
                    <a:pt x="45" y="682"/>
                    <a:pt x="44" y="683"/>
                  </a:cubicBezTo>
                  <a:cubicBezTo>
                    <a:pt x="43" y="684"/>
                    <a:pt x="43" y="685"/>
                    <a:pt x="43" y="686"/>
                  </a:cubicBezTo>
                  <a:cubicBezTo>
                    <a:pt x="44" y="687"/>
                    <a:pt x="44" y="688"/>
                    <a:pt x="45" y="689"/>
                  </a:cubicBezTo>
                  <a:cubicBezTo>
                    <a:pt x="889" y="1216"/>
                    <a:pt x="889" y="1216"/>
                    <a:pt x="889" y="1216"/>
                  </a:cubicBezTo>
                  <a:cubicBezTo>
                    <a:pt x="890" y="1216"/>
                    <a:pt x="891" y="1217"/>
                    <a:pt x="892" y="1216"/>
                  </a:cubicBezTo>
                  <a:cubicBezTo>
                    <a:pt x="893" y="1216"/>
                    <a:pt x="894" y="1216"/>
                    <a:pt x="895" y="1215"/>
                  </a:cubicBezTo>
                  <a:cubicBezTo>
                    <a:pt x="895" y="1214"/>
                    <a:pt x="896" y="1213"/>
                    <a:pt x="895" y="1212"/>
                  </a:cubicBezTo>
                  <a:cubicBezTo>
                    <a:pt x="895" y="1211"/>
                    <a:pt x="894" y="1210"/>
                    <a:pt x="893" y="1209"/>
                  </a:cubicBezTo>
                  <a:cubicBezTo>
                    <a:pt x="893" y="1209"/>
                    <a:pt x="682" y="1080"/>
                    <a:pt x="471" y="951"/>
                  </a:cubicBezTo>
                  <a:cubicBezTo>
                    <a:pt x="365" y="886"/>
                    <a:pt x="259" y="822"/>
                    <a:pt x="180" y="773"/>
                  </a:cubicBezTo>
                  <a:cubicBezTo>
                    <a:pt x="140" y="749"/>
                    <a:pt x="107" y="729"/>
                    <a:pt x="83" y="715"/>
                  </a:cubicBezTo>
                  <a:cubicBezTo>
                    <a:pt x="71" y="708"/>
                    <a:pt x="62" y="702"/>
                    <a:pt x="56" y="698"/>
                  </a:cubicBezTo>
                  <a:cubicBezTo>
                    <a:pt x="53" y="696"/>
                    <a:pt x="50" y="695"/>
                    <a:pt x="48" y="694"/>
                  </a:cubicBezTo>
                  <a:cubicBezTo>
                    <a:pt x="48" y="694"/>
                    <a:pt x="47" y="693"/>
                    <a:pt x="46" y="693"/>
                  </a:cubicBezTo>
                  <a:cubicBezTo>
                    <a:pt x="46" y="692"/>
                    <a:pt x="46" y="692"/>
                    <a:pt x="46" y="692"/>
                  </a:cubicBezTo>
                  <a:cubicBezTo>
                    <a:pt x="45" y="692"/>
                    <a:pt x="45" y="692"/>
                    <a:pt x="45" y="692"/>
                  </a:cubicBezTo>
                  <a:cubicBezTo>
                    <a:pt x="45" y="692"/>
                    <a:pt x="45" y="692"/>
                    <a:pt x="45" y="692"/>
                  </a:cubicBezTo>
                  <a:cubicBezTo>
                    <a:pt x="45" y="692"/>
                    <a:pt x="45" y="692"/>
                    <a:pt x="44" y="692"/>
                  </a:cubicBezTo>
                  <a:cubicBezTo>
                    <a:pt x="43" y="692"/>
                    <a:pt x="43" y="692"/>
                    <a:pt x="42" y="692"/>
                  </a:cubicBezTo>
                  <a:cubicBezTo>
                    <a:pt x="41" y="693"/>
                    <a:pt x="41" y="693"/>
                    <a:pt x="40" y="694"/>
                  </a:cubicBezTo>
                  <a:cubicBezTo>
                    <a:pt x="44" y="696"/>
                    <a:pt x="44" y="696"/>
                    <a:pt x="44" y="696"/>
                  </a:cubicBezTo>
                  <a:cubicBezTo>
                    <a:pt x="40" y="694"/>
                    <a:pt x="40" y="694"/>
                    <a:pt x="40" y="694"/>
                  </a:cubicBezTo>
                  <a:cubicBezTo>
                    <a:pt x="40" y="695"/>
                    <a:pt x="40" y="696"/>
                    <a:pt x="40" y="696"/>
                  </a:cubicBezTo>
                  <a:cubicBezTo>
                    <a:pt x="40" y="697"/>
                    <a:pt x="40" y="698"/>
                    <a:pt x="40" y="699"/>
                  </a:cubicBezTo>
                  <a:cubicBezTo>
                    <a:pt x="41" y="700"/>
                    <a:pt x="41" y="700"/>
                    <a:pt x="42" y="701"/>
                  </a:cubicBezTo>
                  <a:cubicBezTo>
                    <a:pt x="43" y="703"/>
                    <a:pt x="45" y="705"/>
                    <a:pt x="48" y="707"/>
                  </a:cubicBezTo>
                  <a:cubicBezTo>
                    <a:pt x="59" y="715"/>
                    <a:pt x="79" y="729"/>
                    <a:pt x="108" y="747"/>
                  </a:cubicBezTo>
                  <a:cubicBezTo>
                    <a:pt x="207" y="811"/>
                    <a:pt x="401" y="926"/>
                    <a:pt x="571" y="1028"/>
                  </a:cubicBezTo>
                  <a:cubicBezTo>
                    <a:pt x="655" y="1078"/>
                    <a:pt x="734" y="1126"/>
                    <a:pt x="791" y="1162"/>
                  </a:cubicBezTo>
                  <a:cubicBezTo>
                    <a:pt x="820" y="1179"/>
                    <a:pt x="843" y="1194"/>
                    <a:pt x="859" y="1205"/>
                  </a:cubicBezTo>
                  <a:cubicBezTo>
                    <a:pt x="867" y="1211"/>
                    <a:pt x="873" y="1215"/>
                    <a:pt x="878" y="1219"/>
                  </a:cubicBezTo>
                  <a:cubicBezTo>
                    <a:pt x="880" y="1220"/>
                    <a:pt x="881" y="1222"/>
                    <a:pt x="882" y="1223"/>
                  </a:cubicBezTo>
                  <a:cubicBezTo>
                    <a:pt x="883" y="1223"/>
                    <a:pt x="883" y="1223"/>
                    <a:pt x="883" y="1224"/>
                  </a:cubicBezTo>
                  <a:cubicBezTo>
                    <a:pt x="883" y="1224"/>
                    <a:pt x="883" y="1224"/>
                    <a:pt x="883" y="1224"/>
                  </a:cubicBezTo>
                  <a:cubicBezTo>
                    <a:pt x="884" y="1223"/>
                    <a:pt x="884" y="1223"/>
                    <a:pt x="884" y="1223"/>
                  </a:cubicBezTo>
                  <a:cubicBezTo>
                    <a:pt x="883" y="1223"/>
                    <a:pt x="883" y="1223"/>
                    <a:pt x="883" y="1223"/>
                  </a:cubicBezTo>
                  <a:cubicBezTo>
                    <a:pt x="883" y="1224"/>
                    <a:pt x="883" y="1224"/>
                    <a:pt x="883" y="1224"/>
                  </a:cubicBezTo>
                  <a:cubicBezTo>
                    <a:pt x="884" y="1223"/>
                    <a:pt x="884" y="1223"/>
                    <a:pt x="884" y="1223"/>
                  </a:cubicBezTo>
                  <a:cubicBezTo>
                    <a:pt x="883" y="1223"/>
                    <a:pt x="883" y="1223"/>
                    <a:pt x="883" y="1223"/>
                  </a:cubicBezTo>
                  <a:cubicBezTo>
                    <a:pt x="885" y="1222"/>
                    <a:pt x="885" y="1222"/>
                    <a:pt x="885" y="1222"/>
                  </a:cubicBezTo>
                  <a:cubicBezTo>
                    <a:pt x="883" y="1222"/>
                    <a:pt x="883" y="1222"/>
                    <a:pt x="883" y="1222"/>
                  </a:cubicBezTo>
                  <a:cubicBezTo>
                    <a:pt x="883" y="1223"/>
                    <a:pt x="883" y="1223"/>
                    <a:pt x="883" y="1223"/>
                  </a:cubicBezTo>
                  <a:cubicBezTo>
                    <a:pt x="885" y="1222"/>
                    <a:pt x="885" y="1222"/>
                    <a:pt x="885" y="1222"/>
                  </a:cubicBezTo>
                  <a:cubicBezTo>
                    <a:pt x="883" y="1222"/>
                    <a:pt x="883" y="1222"/>
                    <a:pt x="883" y="1222"/>
                  </a:cubicBezTo>
                  <a:cubicBezTo>
                    <a:pt x="886" y="1222"/>
                    <a:pt x="886" y="1222"/>
                    <a:pt x="886" y="1222"/>
                  </a:cubicBezTo>
                  <a:cubicBezTo>
                    <a:pt x="883" y="1221"/>
                    <a:pt x="883" y="1221"/>
                    <a:pt x="883" y="1221"/>
                  </a:cubicBezTo>
                  <a:cubicBezTo>
                    <a:pt x="883" y="1221"/>
                    <a:pt x="883" y="1222"/>
                    <a:pt x="883" y="1222"/>
                  </a:cubicBezTo>
                  <a:cubicBezTo>
                    <a:pt x="886" y="1222"/>
                    <a:pt x="886" y="1222"/>
                    <a:pt x="886" y="1222"/>
                  </a:cubicBezTo>
                  <a:cubicBezTo>
                    <a:pt x="883" y="1221"/>
                    <a:pt x="883" y="1221"/>
                    <a:pt x="883" y="1221"/>
                  </a:cubicBezTo>
                  <a:cubicBezTo>
                    <a:pt x="887" y="1223"/>
                    <a:pt x="887" y="1223"/>
                    <a:pt x="887" y="1223"/>
                  </a:cubicBezTo>
                  <a:cubicBezTo>
                    <a:pt x="883" y="1220"/>
                    <a:pt x="883" y="1220"/>
                    <a:pt x="883" y="1220"/>
                  </a:cubicBezTo>
                  <a:cubicBezTo>
                    <a:pt x="887" y="1223"/>
                    <a:pt x="887" y="1223"/>
                    <a:pt x="887" y="1223"/>
                  </a:cubicBezTo>
                  <a:cubicBezTo>
                    <a:pt x="885" y="1219"/>
                    <a:pt x="885" y="1219"/>
                    <a:pt x="885" y="1219"/>
                  </a:cubicBezTo>
                  <a:cubicBezTo>
                    <a:pt x="885" y="1219"/>
                    <a:pt x="884" y="1220"/>
                    <a:pt x="883" y="1220"/>
                  </a:cubicBezTo>
                  <a:cubicBezTo>
                    <a:pt x="887" y="1223"/>
                    <a:pt x="887" y="1223"/>
                    <a:pt x="887" y="1223"/>
                  </a:cubicBezTo>
                  <a:cubicBezTo>
                    <a:pt x="885" y="1219"/>
                    <a:pt x="885" y="1219"/>
                    <a:pt x="885" y="1219"/>
                  </a:cubicBezTo>
                  <a:cubicBezTo>
                    <a:pt x="886" y="1223"/>
                    <a:pt x="886" y="1223"/>
                    <a:pt x="886" y="1223"/>
                  </a:cubicBezTo>
                  <a:cubicBezTo>
                    <a:pt x="886" y="1219"/>
                    <a:pt x="886" y="1219"/>
                    <a:pt x="886" y="1219"/>
                  </a:cubicBezTo>
                  <a:cubicBezTo>
                    <a:pt x="886" y="1219"/>
                    <a:pt x="886" y="1219"/>
                    <a:pt x="885" y="1219"/>
                  </a:cubicBezTo>
                  <a:cubicBezTo>
                    <a:pt x="886" y="1223"/>
                    <a:pt x="886" y="1223"/>
                    <a:pt x="886" y="1223"/>
                  </a:cubicBezTo>
                  <a:cubicBezTo>
                    <a:pt x="886" y="1219"/>
                    <a:pt x="886" y="1219"/>
                    <a:pt x="886" y="1219"/>
                  </a:cubicBezTo>
                  <a:cubicBezTo>
                    <a:pt x="886" y="1222"/>
                    <a:pt x="886" y="1222"/>
                    <a:pt x="886" y="1222"/>
                  </a:cubicBezTo>
                  <a:cubicBezTo>
                    <a:pt x="887" y="1219"/>
                    <a:pt x="887" y="1219"/>
                    <a:pt x="887" y="1219"/>
                  </a:cubicBezTo>
                  <a:cubicBezTo>
                    <a:pt x="887" y="1219"/>
                    <a:pt x="887" y="1219"/>
                    <a:pt x="886" y="1219"/>
                  </a:cubicBezTo>
                  <a:cubicBezTo>
                    <a:pt x="886" y="1222"/>
                    <a:pt x="886" y="1222"/>
                    <a:pt x="886" y="1222"/>
                  </a:cubicBezTo>
                  <a:cubicBezTo>
                    <a:pt x="887" y="1219"/>
                    <a:pt x="887" y="1219"/>
                    <a:pt x="887" y="1219"/>
                  </a:cubicBezTo>
                  <a:cubicBezTo>
                    <a:pt x="887" y="1220"/>
                    <a:pt x="887" y="1220"/>
                    <a:pt x="887" y="1220"/>
                  </a:cubicBezTo>
                  <a:cubicBezTo>
                    <a:pt x="887" y="1219"/>
                    <a:pt x="887" y="1219"/>
                    <a:pt x="887" y="1219"/>
                  </a:cubicBezTo>
                  <a:cubicBezTo>
                    <a:pt x="887" y="1219"/>
                    <a:pt x="887" y="1219"/>
                    <a:pt x="887" y="1219"/>
                  </a:cubicBezTo>
                  <a:cubicBezTo>
                    <a:pt x="887" y="1220"/>
                    <a:pt x="887" y="1220"/>
                    <a:pt x="887" y="1220"/>
                  </a:cubicBezTo>
                  <a:cubicBezTo>
                    <a:pt x="887" y="1219"/>
                    <a:pt x="887" y="1219"/>
                    <a:pt x="887" y="1219"/>
                  </a:cubicBezTo>
                  <a:cubicBezTo>
                    <a:pt x="887" y="1219"/>
                    <a:pt x="887" y="1219"/>
                    <a:pt x="886" y="1218"/>
                  </a:cubicBezTo>
                  <a:cubicBezTo>
                    <a:pt x="884" y="1217"/>
                    <a:pt x="878" y="1214"/>
                    <a:pt x="870" y="1209"/>
                  </a:cubicBezTo>
                  <a:cubicBezTo>
                    <a:pt x="811" y="1172"/>
                    <a:pt x="613" y="1044"/>
                    <a:pt x="426" y="925"/>
                  </a:cubicBezTo>
                  <a:cubicBezTo>
                    <a:pt x="332" y="866"/>
                    <a:pt x="240" y="809"/>
                    <a:pt x="169" y="767"/>
                  </a:cubicBezTo>
                  <a:cubicBezTo>
                    <a:pt x="133" y="746"/>
                    <a:pt x="103" y="728"/>
                    <a:pt x="80" y="716"/>
                  </a:cubicBezTo>
                  <a:cubicBezTo>
                    <a:pt x="68" y="710"/>
                    <a:pt x="58" y="705"/>
                    <a:pt x="51" y="702"/>
                  </a:cubicBezTo>
                  <a:cubicBezTo>
                    <a:pt x="47" y="700"/>
                    <a:pt x="44" y="699"/>
                    <a:pt x="41" y="698"/>
                  </a:cubicBezTo>
                  <a:cubicBezTo>
                    <a:pt x="38" y="697"/>
                    <a:pt x="36" y="697"/>
                    <a:pt x="33" y="697"/>
                  </a:cubicBezTo>
                  <a:cubicBezTo>
                    <a:pt x="32" y="697"/>
                    <a:pt x="32" y="697"/>
                    <a:pt x="31" y="697"/>
                  </a:cubicBezTo>
                  <a:cubicBezTo>
                    <a:pt x="30" y="697"/>
                    <a:pt x="28" y="698"/>
                    <a:pt x="28" y="699"/>
                  </a:cubicBezTo>
                  <a:cubicBezTo>
                    <a:pt x="28" y="699"/>
                    <a:pt x="28" y="699"/>
                    <a:pt x="28" y="699"/>
                  </a:cubicBezTo>
                  <a:cubicBezTo>
                    <a:pt x="27" y="700"/>
                    <a:pt x="27" y="701"/>
                    <a:pt x="27" y="702"/>
                  </a:cubicBezTo>
                  <a:cubicBezTo>
                    <a:pt x="27" y="703"/>
                    <a:pt x="27" y="703"/>
                    <a:pt x="28" y="704"/>
                  </a:cubicBezTo>
                  <a:cubicBezTo>
                    <a:pt x="28" y="705"/>
                    <a:pt x="29" y="706"/>
                    <a:pt x="29" y="706"/>
                  </a:cubicBezTo>
                  <a:cubicBezTo>
                    <a:pt x="31" y="708"/>
                    <a:pt x="33" y="710"/>
                    <a:pt x="36" y="712"/>
                  </a:cubicBezTo>
                  <a:cubicBezTo>
                    <a:pt x="46" y="720"/>
                    <a:pt x="67" y="734"/>
                    <a:pt x="96" y="753"/>
                  </a:cubicBezTo>
                  <a:cubicBezTo>
                    <a:pt x="197" y="818"/>
                    <a:pt x="394" y="939"/>
                    <a:pt x="565" y="1043"/>
                  </a:cubicBezTo>
                  <a:cubicBezTo>
                    <a:pt x="651" y="1096"/>
                    <a:pt x="730" y="1144"/>
                    <a:pt x="788" y="1179"/>
                  </a:cubicBezTo>
                  <a:cubicBezTo>
                    <a:pt x="817" y="1197"/>
                    <a:pt x="841" y="1212"/>
                    <a:pt x="857" y="1222"/>
                  </a:cubicBezTo>
                  <a:cubicBezTo>
                    <a:pt x="866" y="1227"/>
                    <a:pt x="872" y="1231"/>
                    <a:pt x="876" y="1234"/>
                  </a:cubicBezTo>
                  <a:cubicBezTo>
                    <a:pt x="878" y="1235"/>
                    <a:pt x="880" y="1236"/>
                    <a:pt x="881" y="1237"/>
                  </a:cubicBezTo>
                  <a:cubicBezTo>
                    <a:pt x="882" y="1237"/>
                    <a:pt x="882" y="1238"/>
                    <a:pt x="882" y="1238"/>
                  </a:cubicBezTo>
                  <a:cubicBezTo>
                    <a:pt x="882" y="1238"/>
                    <a:pt x="882" y="1238"/>
                    <a:pt x="882" y="1238"/>
                  </a:cubicBezTo>
                  <a:cubicBezTo>
                    <a:pt x="884" y="1236"/>
                    <a:pt x="884" y="1236"/>
                    <a:pt x="884" y="1236"/>
                  </a:cubicBezTo>
                  <a:cubicBezTo>
                    <a:pt x="882" y="1238"/>
                    <a:pt x="882" y="1238"/>
                    <a:pt x="882" y="1238"/>
                  </a:cubicBezTo>
                  <a:cubicBezTo>
                    <a:pt x="882" y="1238"/>
                    <a:pt x="882" y="1238"/>
                    <a:pt x="882" y="1238"/>
                  </a:cubicBezTo>
                  <a:cubicBezTo>
                    <a:pt x="884" y="1236"/>
                    <a:pt x="884" y="1236"/>
                    <a:pt x="884" y="1236"/>
                  </a:cubicBezTo>
                  <a:cubicBezTo>
                    <a:pt x="882" y="1238"/>
                    <a:pt x="882" y="1238"/>
                    <a:pt x="882" y="1238"/>
                  </a:cubicBezTo>
                  <a:cubicBezTo>
                    <a:pt x="885" y="1235"/>
                    <a:pt x="885" y="1235"/>
                    <a:pt x="885" y="1235"/>
                  </a:cubicBezTo>
                  <a:cubicBezTo>
                    <a:pt x="882" y="1237"/>
                    <a:pt x="882" y="1237"/>
                    <a:pt x="882" y="1237"/>
                  </a:cubicBezTo>
                  <a:cubicBezTo>
                    <a:pt x="882" y="1238"/>
                    <a:pt x="882" y="1238"/>
                    <a:pt x="882" y="1238"/>
                  </a:cubicBezTo>
                  <a:cubicBezTo>
                    <a:pt x="885" y="1235"/>
                    <a:pt x="885" y="1235"/>
                    <a:pt x="885" y="1235"/>
                  </a:cubicBezTo>
                  <a:cubicBezTo>
                    <a:pt x="882" y="1237"/>
                    <a:pt x="882" y="1237"/>
                    <a:pt x="882" y="1237"/>
                  </a:cubicBezTo>
                  <a:cubicBezTo>
                    <a:pt x="885" y="1235"/>
                    <a:pt x="885" y="1235"/>
                    <a:pt x="885" y="1235"/>
                  </a:cubicBezTo>
                  <a:cubicBezTo>
                    <a:pt x="881" y="1235"/>
                    <a:pt x="881" y="1235"/>
                    <a:pt x="881" y="1235"/>
                  </a:cubicBezTo>
                  <a:cubicBezTo>
                    <a:pt x="881" y="1236"/>
                    <a:pt x="881" y="1237"/>
                    <a:pt x="882" y="1237"/>
                  </a:cubicBezTo>
                  <a:cubicBezTo>
                    <a:pt x="885" y="1235"/>
                    <a:pt x="885" y="1235"/>
                    <a:pt x="885" y="1235"/>
                  </a:cubicBezTo>
                  <a:cubicBezTo>
                    <a:pt x="881" y="1235"/>
                    <a:pt x="881" y="1235"/>
                    <a:pt x="881" y="1235"/>
                  </a:cubicBezTo>
                  <a:cubicBezTo>
                    <a:pt x="885" y="1235"/>
                    <a:pt x="885" y="1235"/>
                    <a:pt x="885" y="1235"/>
                  </a:cubicBezTo>
                  <a:cubicBezTo>
                    <a:pt x="882" y="1233"/>
                    <a:pt x="882" y="1233"/>
                    <a:pt x="882" y="1233"/>
                  </a:cubicBezTo>
                  <a:cubicBezTo>
                    <a:pt x="881" y="1234"/>
                    <a:pt x="881" y="1235"/>
                    <a:pt x="881" y="1235"/>
                  </a:cubicBezTo>
                  <a:cubicBezTo>
                    <a:pt x="885" y="1235"/>
                    <a:pt x="885" y="1235"/>
                    <a:pt x="885" y="1235"/>
                  </a:cubicBezTo>
                  <a:cubicBezTo>
                    <a:pt x="882" y="1233"/>
                    <a:pt x="882" y="1233"/>
                    <a:pt x="882" y="1233"/>
                  </a:cubicBezTo>
                  <a:cubicBezTo>
                    <a:pt x="882" y="1233"/>
                    <a:pt x="882" y="1233"/>
                    <a:pt x="882" y="1233"/>
                  </a:cubicBezTo>
                  <a:cubicBezTo>
                    <a:pt x="885" y="1235"/>
                    <a:pt x="885" y="1235"/>
                    <a:pt x="885" y="1235"/>
                  </a:cubicBezTo>
                  <a:cubicBezTo>
                    <a:pt x="883" y="1232"/>
                    <a:pt x="883" y="1232"/>
                    <a:pt x="883" y="1232"/>
                  </a:cubicBezTo>
                  <a:cubicBezTo>
                    <a:pt x="883" y="1232"/>
                    <a:pt x="882" y="1232"/>
                    <a:pt x="882" y="1233"/>
                  </a:cubicBezTo>
                  <a:cubicBezTo>
                    <a:pt x="885" y="1235"/>
                    <a:pt x="885" y="1235"/>
                    <a:pt x="885" y="1235"/>
                  </a:cubicBezTo>
                  <a:cubicBezTo>
                    <a:pt x="883" y="1232"/>
                    <a:pt x="883" y="1232"/>
                    <a:pt x="883" y="1232"/>
                  </a:cubicBezTo>
                  <a:cubicBezTo>
                    <a:pt x="884" y="1234"/>
                    <a:pt x="884" y="1234"/>
                    <a:pt x="884" y="1234"/>
                  </a:cubicBezTo>
                  <a:cubicBezTo>
                    <a:pt x="884" y="1231"/>
                    <a:pt x="884" y="1231"/>
                    <a:pt x="884" y="1231"/>
                  </a:cubicBezTo>
                  <a:cubicBezTo>
                    <a:pt x="884" y="1231"/>
                    <a:pt x="884" y="1231"/>
                    <a:pt x="883" y="1232"/>
                  </a:cubicBezTo>
                  <a:cubicBezTo>
                    <a:pt x="884" y="1234"/>
                    <a:pt x="884" y="1234"/>
                    <a:pt x="884" y="1234"/>
                  </a:cubicBezTo>
                  <a:cubicBezTo>
                    <a:pt x="884" y="1231"/>
                    <a:pt x="884" y="1231"/>
                    <a:pt x="884" y="1231"/>
                  </a:cubicBezTo>
                  <a:cubicBezTo>
                    <a:pt x="884" y="1232"/>
                    <a:pt x="884" y="1232"/>
                    <a:pt x="884" y="1232"/>
                  </a:cubicBezTo>
                  <a:cubicBezTo>
                    <a:pt x="884" y="1231"/>
                    <a:pt x="884" y="1231"/>
                    <a:pt x="884" y="1231"/>
                  </a:cubicBezTo>
                  <a:cubicBezTo>
                    <a:pt x="884" y="1231"/>
                    <a:pt x="884" y="1231"/>
                    <a:pt x="884" y="1231"/>
                  </a:cubicBezTo>
                  <a:cubicBezTo>
                    <a:pt x="884" y="1232"/>
                    <a:pt x="884" y="1232"/>
                    <a:pt x="884" y="1232"/>
                  </a:cubicBezTo>
                  <a:cubicBezTo>
                    <a:pt x="884" y="1231"/>
                    <a:pt x="884" y="1231"/>
                    <a:pt x="884" y="1231"/>
                  </a:cubicBezTo>
                  <a:cubicBezTo>
                    <a:pt x="884" y="1231"/>
                    <a:pt x="884" y="1231"/>
                    <a:pt x="883" y="1231"/>
                  </a:cubicBezTo>
                  <a:cubicBezTo>
                    <a:pt x="880" y="1230"/>
                    <a:pt x="874" y="1227"/>
                    <a:pt x="865" y="1223"/>
                  </a:cubicBezTo>
                  <a:cubicBezTo>
                    <a:pt x="832" y="1205"/>
                    <a:pt x="765" y="1164"/>
                    <a:pt x="682" y="1113"/>
                  </a:cubicBezTo>
                  <a:cubicBezTo>
                    <a:pt x="557" y="1036"/>
                    <a:pt x="398" y="935"/>
                    <a:pt x="267" y="853"/>
                  </a:cubicBezTo>
                  <a:cubicBezTo>
                    <a:pt x="202" y="813"/>
                    <a:pt x="143" y="777"/>
                    <a:pt x="100" y="751"/>
                  </a:cubicBezTo>
                  <a:cubicBezTo>
                    <a:pt x="79" y="738"/>
                    <a:pt x="61" y="728"/>
                    <a:pt x="48" y="720"/>
                  </a:cubicBezTo>
                  <a:cubicBezTo>
                    <a:pt x="41" y="717"/>
                    <a:pt x="36" y="714"/>
                    <a:pt x="32" y="712"/>
                  </a:cubicBezTo>
                  <a:cubicBezTo>
                    <a:pt x="29" y="711"/>
                    <a:pt x="28" y="710"/>
                    <a:pt x="26" y="710"/>
                  </a:cubicBezTo>
                  <a:cubicBezTo>
                    <a:pt x="25" y="709"/>
                    <a:pt x="24" y="709"/>
                    <a:pt x="22" y="709"/>
                  </a:cubicBezTo>
                  <a:cubicBezTo>
                    <a:pt x="21" y="709"/>
                    <a:pt x="21" y="709"/>
                    <a:pt x="20" y="709"/>
                  </a:cubicBezTo>
                  <a:cubicBezTo>
                    <a:pt x="19" y="710"/>
                    <a:pt x="18" y="710"/>
                    <a:pt x="18" y="711"/>
                  </a:cubicBezTo>
                  <a:cubicBezTo>
                    <a:pt x="17" y="712"/>
                    <a:pt x="17" y="713"/>
                    <a:pt x="17" y="714"/>
                  </a:cubicBezTo>
                  <a:cubicBezTo>
                    <a:pt x="18" y="715"/>
                    <a:pt x="18" y="716"/>
                    <a:pt x="19" y="717"/>
                  </a:cubicBezTo>
                  <a:cubicBezTo>
                    <a:pt x="19" y="717"/>
                    <a:pt x="22" y="719"/>
                    <a:pt x="29" y="722"/>
                  </a:cubicBezTo>
                  <a:cubicBezTo>
                    <a:pt x="76" y="751"/>
                    <a:pt x="289" y="880"/>
                    <a:pt x="490" y="1003"/>
                  </a:cubicBezTo>
                  <a:cubicBezTo>
                    <a:pt x="590" y="1065"/>
                    <a:pt x="688" y="1126"/>
                    <a:pt x="760" y="1172"/>
                  </a:cubicBezTo>
                  <a:cubicBezTo>
                    <a:pt x="796" y="1195"/>
                    <a:pt x="826" y="1214"/>
                    <a:pt x="847" y="1229"/>
                  </a:cubicBezTo>
                  <a:cubicBezTo>
                    <a:pt x="858" y="1236"/>
                    <a:pt x="866" y="1242"/>
                    <a:pt x="871" y="1246"/>
                  </a:cubicBezTo>
                  <a:cubicBezTo>
                    <a:pt x="874" y="1248"/>
                    <a:pt x="876" y="1250"/>
                    <a:pt x="877" y="1251"/>
                  </a:cubicBezTo>
                  <a:cubicBezTo>
                    <a:pt x="878" y="1252"/>
                    <a:pt x="878" y="1252"/>
                    <a:pt x="878" y="1252"/>
                  </a:cubicBezTo>
                  <a:cubicBezTo>
                    <a:pt x="878" y="1252"/>
                    <a:pt x="878" y="1252"/>
                    <a:pt x="878" y="1252"/>
                  </a:cubicBezTo>
                  <a:cubicBezTo>
                    <a:pt x="881" y="1251"/>
                    <a:pt x="881" y="1251"/>
                    <a:pt x="881" y="1251"/>
                  </a:cubicBezTo>
                  <a:cubicBezTo>
                    <a:pt x="878" y="1251"/>
                    <a:pt x="878" y="1251"/>
                    <a:pt x="878" y="1251"/>
                  </a:cubicBezTo>
                  <a:cubicBezTo>
                    <a:pt x="878" y="1252"/>
                    <a:pt x="879" y="1252"/>
                    <a:pt x="878" y="1252"/>
                  </a:cubicBezTo>
                  <a:cubicBezTo>
                    <a:pt x="881" y="1251"/>
                    <a:pt x="881" y="1251"/>
                    <a:pt x="881" y="1251"/>
                  </a:cubicBezTo>
                  <a:cubicBezTo>
                    <a:pt x="878" y="1251"/>
                    <a:pt x="878" y="1251"/>
                    <a:pt x="878" y="1251"/>
                  </a:cubicBezTo>
                  <a:cubicBezTo>
                    <a:pt x="882" y="1251"/>
                    <a:pt x="882" y="1251"/>
                    <a:pt x="882" y="1251"/>
                  </a:cubicBezTo>
                  <a:cubicBezTo>
                    <a:pt x="879" y="1249"/>
                    <a:pt x="879" y="1249"/>
                    <a:pt x="879" y="1249"/>
                  </a:cubicBezTo>
                  <a:cubicBezTo>
                    <a:pt x="878" y="1250"/>
                    <a:pt x="878" y="1250"/>
                    <a:pt x="878" y="1251"/>
                  </a:cubicBezTo>
                  <a:cubicBezTo>
                    <a:pt x="882" y="1251"/>
                    <a:pt x="882" y="1251"/>
                    <a:pt x="882" y="1251"/>
                  </a:cubicBezTo>
                  <a:cubicBezTo>
                    <a:pt x="879" y="1249"/>
                    <a:pt x="879" y="1249"/>
                    <a:pt x="879" y="1249"/>
                  </a:cubicBezTo>
                  <a:cubicBezTo>
                    <a:pt x="882" y="1251"/>
                    <a:pt x="882" y="1251"/>
                    <a:pt x="882" y="1251"/>
                  </a:cubicBezTo>
                  <a:cubicBezTo>
                    <a:pt x="884" y="1248"/>
                    <a:pt x="884" y="1248"/>
                    <a:pt x="884" y="1248"/>
                  </a:cubicBezTo>
                  <a:cubicBezTo>
                    <a:pt x="18" y="721"/>
                    <a:pt x="18" y="721"/>
                    <a:pt x="18" y="721"/>
                  </a:cubicBezTo>
                  <a:cubicBezTo>
                    <a:pt x="16" y="720"/>
                    <a:pt x="14" y="721"/>
                    <a:pt x="13" y="723"/>
                  </a:cubicBezTo>
                  <a:cubicBezTo>
                    <a:pt x="12" y="724"/>
                    <a:pt x="12" y="725"/>
                    <a:pt x="12" y="726"/>
                  </a:cubicBezTo>
                  <a:cubicBezTo>
                    <a:pt x="12" y="727"/>
                    <a:pt x="12" y="729"/>
                    <a:pt x="13" y="730"/>
                  </a:cubicBezTo>
                  <a:cubicBezTo>
                    <a:pt x="14" y="732"/>
                    <a:pt x="16" y="734"/>
                    <a:pt x="18" y="737"/>
                  </a:cubicBezTo>
                  <a:cubicBezTo>
                    <a:pt x="23" y="742"/>
                    <a:pt x="30" y="748"/>
                    <a:pt x="40" y="756"/>
                  </a:cubicBezTo>
                  <a:cubicBezTo>
                    <a:pt x="77" y="784"/>
                    <a:pt x="148" y="830"/>
                    <a:pt x="233" y="883"/>
                  </a:cubicBezTo>
                  <a:cubicBezTo>
                    <a:pt x="489" y="1043"/>
                    <a:pt x="878" y="1268"/>
                    <a:pt x="878" y="1268"/>
                  </a:cubicBezTo>
                  <a:cubicBezTo>
                    <a:pt x="880" y="1269"/>
                    <a:pt x="882" y="1269"/>
                    <a:pt x="884" y="1267"/>
                  </a:cubicBezTo>
                  <a:cubicBezTo>
                    <a:pt x="885" y="1265"/>
                    <a:pt x="884" y="1263"/>
                    <a:pt x="882" y="1261"/>
                  </a:cubicBezTo>
                  <a:cubicBezTo>
                    <a:pt x="882" y="1261"/>
                    <a:pt x="675" y="1129"/>
                    <a:pt x="463" y="997"/>
                  </a:cubicBezTo>
                  <a:cubicBezTo>
                    <a:pt x="356" y="930"/>
                    <a:pt x="249" y="864"/>
                    <a:pt x="164" y="815"/>
                  </a:cubicBezTo>
                  <a:cubicBezTo>
                    <a:pt x="122" y="790"/>
                    <a:pt x="86" y="769"/>
                    <a:pt x="59" y="755"/>
                  </a:cubicBezTo>
                  <a:cubicBezTo>
                    <a:pt x="45" y="747"/>
                    <a:pt x="34" y="742"/>
                    <a:pt x="25" y="738"/>
                  </a:cubicBezTo>
                  <a:cubicBezTo>
                    <a:pt x="21" y="736"/>
                    <a:pt x="17" y="734"/>
                    <a:pt x="14" y="733"/>
                  </a:cubicBezTo>
                  <a:cubicBezTo>
                    <a:pt x="11" y="732"/>
                    <a:pt x="8" y="731"/>
                    <a:pt x="6" y="731"/>
                  </a:cubicBezTo>
                  <a:cubicBezTo>
                    <a:pt x="5" y="731"/>
                    <a:pt x="4" y="731"/>
                    <a:pt x="3" y="732"/>
                  </a:cubicBezTo>
                  <a:cubicBezTo>
                    <a:pt x="2" y="732"/>
                    <a:pt x="1" y="733"/>
                    <a:pt x="1" y="734"/>
                  </a:cubicBezTo>
                  <a:cubicBezTo>
                    <a:pt x="4" y="736"/>
                    <a:pt x="4" y="736"/>
                    <a:pt x="4" y="736"/>
                  </a:cubicBezTo>
                  <a:cubicBezTo>
                    <a:pt x="1" y="733"/>
                    <a:pt x="1" y="733"/>
                    <a:pt x="1" y="733"/>
                  </a:cubicBezTo>
                  <a:cubicBezTo>
                    <a:pt x="0" y="735"/>
                    <a:pt x="0" y="735"/>
                    <a:pt x="0" y="736"/>
                  </a:cubicBezTo>
                  <a:cubicBezTo>
                    <a:pt x="0" y="737"/>
                    <a:pt x="0" y="738"/>
                    <a:pt x="1" y="738"/>
                  </a:cubicBezTo>
                  <a:cubicBezTo>
                    <a:pt x="1" y="739"/>
                    <a:pt x="1" y="739"/>
                    <a:pt x="1" y="739"/>
                  </a:cubicBezTo>
                  <a:cubicBezTo>
                    <a:pt x="2" y="740"/>
                    <a:pt x="2" y="740"/>
                    <a:pt x="2" y="740"/>
                  </a:cubicBezTo>
                  <a:cubicBezTo>
                    <a:pt x="3" y="740"/>
                    <a:pt x="5" y="741"/>
                    <a:pt x="7" y="743"/>
                  </a:cubicBezTo>
                  <a:cubicBezTo>
                    <a:pt x="25" y="755"/>
                    <a:pt x="88" y="795"/>
                    <a:pt x="173" y="848"/>
                  </a:cubicBezTo>
                  <a:cubicBezTo>
                    <a:pt x="429" y="1008"/>
                    <a:pt x="880" y="1288"/>
                    <a:pt x="880" y="1288"/>
                  </a:cubicBezTo>
                  <a:cubicBezTo>
                    <a:pt x="882" y="1285"/>
                    <a:pt x="882" y="1285"/>
                    <a:pt x="882" y="1285"/>
                  </a:cubicBezTo>
                  <a:cubicBezTo>
                    <a:pt x="884" y="1281"/>
                    <a:pt x="884" y="1281"/>
                    <a:pt x="884" y="1281"/>
                  </a:cubicBezTo>
                  <a:cubicBezTo>
                    <a:pt x="149" y="837"/>
                    <a:pt x="149" y="837"/>
                    <a:pt x="149" y="837"/>
                  </a:cubicBezTo>
                  <a:cubicBezTo>
                    <a:pt x="147" y="836"/>
                    <a:pt x="145" y="836"/>
                    <a:pt x="144" y="838"/>
                  </a:cubicBezTo>
                  <a:cubicBezTo>
                    <a:pt x="143" y="839"/>
                    <a:pt x="143" y="840"/>
                    <a:pt x="143" y="841"/>
                  </a:cubicBezTo>
                  <a:cubicBezTo>
                    <a:pt x="143" y="843"/>
                    <a:pt x="144" y="843"/>
                    <a:pt x="144" y="844"/>
                  </a:cubicBezTo>
                  <a:cubicBezTo>
                    <a:pt x="145" y="846"/>
                    <a:pt x="147" y="848"/>
                    <a:pt x="149" y="850"/>
                  </a:cubicBezTo>
                  <a:cubicBezTo>
                    <a:pt x="153" y="853"/>
                    <a:pt x="159" y="858"/>
                    <a:pt x="168" y="864"/>
                  </a:cubicBezTo>
                  <a:cubicBezTo>
                    <a:pt x="199" y="887"/>
                    <a:pt x="259" y="926"/>
                    <a:pt x="332" y="971"/>
                  </a:cubicBezTo>
                  <a:cubicBezTo>
                    <a:pt x="549" y="1107"/>
                    <a:pt x="879" y="1302"/>
                    <a:pt x="879" y="1303"/>
                  </a:cubicBezTo>
                  <a:cubicBezTo>
                    <a:pt x="881" y="1299"/>
                    <a:pt x="881" y="1299"/>
                    <a:pt x="881" y="1299"/>
                  </a:cubicBezTo>
                  <a:cubicBezTo>
                    <a:pt x="878" y="1297"/>
                    <a:pt x="878" y="1297"/>
                    <a:pt x="878" y="1297"/>
                  </a:cubicBezTo>
                  <a:cubicBezTo>
                    <a:pt x="881" y="1299"/>
                    <a:pt x="881" y="1299"/>
                    <a:pt x="881" y="1299"/>
                  </a:cubicBezTo>
                  <a:cubicBezTo>
                    <a:pt x="879" y="1296"/>
                    <a:pt x="879" y="1296"/>
                    <a:pt x="879" y="1296"/>
                  </a:cubicBezTo>
                  <a:cubicBezTo>
                    <a:pt x="879" y="1296"/>
                    <a:pt x="878" y="1296"/>
                    <a:pt x="878" y="1297"/>
                  </a:cubicBezTo>
                  <a:cubicBezTo>
                    <a:pt x="881" y="1299"/>
                    <a:pt x="881" y="1299"/>
                    <a:pt x="881" y="1299"/>
                  </a:cubicBezTo>
                  <a:cubicBezTo>
                    <a:pt x="879" y="1296"/>
                    <a:pt x="879" y="1296"/>
                    <a:pt x="879" y="1296"/>
                  </a:cubicBezTo>
                  <a:cubicBezTo>
                    <a:pt x="880" y="1297"/>
                    <a:pt x="880" y="1297"/>
                    <a:pt x="880" y="1297"/>
                  </a:cubicBezTo>
                  <a:cubicBezTo>
                    <a:pt x="880" y="1296"/>
                    <a:pt x="880" y="1296"/>
                    <a:pt x="880" y="1296"/>
                  </a:cubicBezTo>
                  <a:cubicBezTo>
                    <a:pt x="880" y="1296"/>
                    <a:pt x="880" y="1295"/>
                    <a:pt x="879" y="1296"/>
                  </a:cubicBezTo>
                  <a:cubicBezTo>
                    <a:pt x="880" y="1297"/>
                    <a:pt x="880" y="1297"/>
                    <a:pt x="880" y="1297"/>
                  </a:cubicBezTo>
                  <a:cubicBezTo>
                    <a:pt x="880" y="1296"/>
                    <a:pt x="880" y="1296"/>
                    <a:pt x="880" y="1296"/>
                  </a:cubicBezTo>
                  <a:cubicBezTo>
                    <a:pt x="880" y="1296"/>
                    <a:pt x="878" y="1295"/>
                    <a:pt x="876" y="1294"/>
                  </a:cubicBezTo>
                  <a:cubicBezTo>
                    <a:pt x="872" y="1293"/>
                    <a:pt x="865" y="1290"/>
                    <a:pt x="856" y="1285"/>
                  </a:cubicBezTo>
                  <a:cubicBezTo>
                    <a:pt x="823" y="1269"/>
                    <a:pt x="763" y="1233"/>
                    <a:pt x="690" y="1189"/>
                  </a:cubicBezTo>
                  <a:cubicBezTo>
                    <a:pt x="581" y="1123"/>
                    <a:pt x="445" y="1038"/>
                    <a:pt x="337" y="970"/>
                  </a:cubicBezTo>
                  <a:cubicBezTo>
                    <a:pt x="282" y="936"/>
                    <a:pt x="235" y="906"/>
                    <a:pt x="201" y="884"/>
                  </a:cubicBezTo>
                  <a:cubicBezTo>
                    <a:pt x="184" y="873"/>
                    <a:pt x="171" y="865"/>
                    <a:pt x="161" y="859"/>
                  </a:cubicBezTo>
                  <a:cubicBezTo>
                    <a:pt x="152" y="853"/>
                    <a:pt x="147" y="850"/>
                    <a:pt x="147" y="850"/>
                  </a:cubicBezTo>
                  <a:cubicBezTo>
                    <a:pt x="145" y="853"/>
                    <a:pt x="145" y="853"/>
                    <a:pt x="145" y="853"/>
                  </a:cubicBezTo>
                  <a:cubicBezTo>
                    <a:pt x="143" y="857"/>
                    <a:pt x="143" y="857"/>
                    <a:pt x="143" y="857"/>
                  </a:cubicBezTo>
                  <a:cubicBezTo>
                    <a:pt x="143" y="857"/>
                    <a:pt x="146" y="858"/>
                    <a:pt x="151" y="861"/>
                  </a:cubicBezTo>
                  <a:cubicBezTo>
                    <a:pt x="191" y="885"/>
                    <a:pt x="371" y="993"/>
                    <a:pt x="541" y="1096"/>
                  </a:cubicBezTo>
                  <a:cubicBezTo>
                    <a:pt x="626" y="1148"/>
                    <a:pt x="709" y="1200"/>
                    <a:pt x="770" y="1239"/>
                  </a:cubicBezTo>
                  <a:cubicBezTo>
                    <a:pt x="801" y="1259"/>
                    <a:pt x="826" y="1275"/>
                    <a:pt x="844" y="1288"/>
                  </a:cubicBezTo>
                  <a:cubicBezTo>
                    <a:pt x="853" y="1294"/>
                    <a:pt x="859" y="1299"/>
                    <a:pt x="864" y="1303"/>
                  </a:cubicBezTo>
                  <a:cubicBezTo>
                    <a:pt x="866" y="1305"/>
                    <a:pt x="868" y="1307"/>
                    <a:pt x="869" y="1308"/>
                  </a:cubicBezTo>
                  <a:cubicBezTo>
                    <a:pt x="869" y="1308"/>
                    <a:pt x="870" y="1309"/>
                    <a:pt x="870" y="1309"/>
                  </a:cubicBezTo>
                  <a:cubicBezTo>
                    <a:pt x="870" y="1309"/>
                    <a:pt x="870" y="1309"/>
                    <a:pt x="870" y="1309"/>
                  </a:cubicBezTo>
                  <a:cubicBezTo>
                    <a:pt x="872" y="1308"/>
                    <a:pt x="872" y="1308"/>
                    <a:pt x="872" y="1308"/>
                  </a:cubicBezTo>
                  <a:cubicBezTo>
                    <a:pt x="870" y="1308"/>
                    <a:pt x="870" y="1308"/>
                    <a:pt x="870" y="1308"/>
                  </a:cubicBezTo>
                  <a:cubicBezTo>
                    <a:pt x="870" y="1309"/>
                    <a:pt x="870" y="1309"/>
                    <a:pt x="870" y="1309"/>
                  </a:cubicBezTo>
                  <a:cubicBezTo>
                    <a:pt x="872" y="1308"/>
                    <a:pt x="872" y="1308"/>
                    <a:pt x="872" y="1308"/>
                  </a:cubicBezTo>
                  <a:cubicBezTo>
                    <a:pt x="870" y="1308"/>
                    <a:pt x="870" y="1308"/>
                    <a:pt x="870" y="1308"/>
                  </a:cubicBezTo>
                  <a:cubicBezTo>
                    <a:pt x="873" y="1308"/>
                    <a:pt x="873" y="1308"/>
                    <a:pt x="873" y="1308"/>
                  </a:cubicBezTo>
                  <a:cubicBezTo>
                    <a:pt x="870" y="1306"/>
                    <a:pt x="870" y="1306"/>
                    <a:pt x="870" y="1306"/>
                  </a:cubicBezTo>
                  <a:cubicBezTo>
                    <a:pt x="870" y="1307"/>
                    <a:pt x="870" y="1308"/>
                    <a:pt x="870" y="1308"/>
                  </a:cubicBezTo>
                  <a:cubicBezTo>
                    <a:pt x="873" y="1308"/>
                    <a:pt x="873" y="1308"/>
                    <a:pt x="873" y="1308"/>
                  </a:cubicBezTo>
                  <a:cubicBezTo>
                    <a:pt x="870" y="1306"/>
                    <a:pt x="870" y="1306"/>
                    <a:pt x="870" y="1306"/>
                  </a:cubicBezTo>
                  <a:cubicBezTo>
                    <a:pt x="874" y="1309"/>
                    <a:pt x="874" y="1309"/>
                    <a:pt x="874" y="1309"/>
                  </a:cubicBezTo>
                  <a:cubicBezTo>
                    <a:pt x="876" y="1305"/>
                    <a:pt x="876" y="1305"/>
                    <a:pt x="876" y="1305"/>
                  </a:cubicBezTo>
                  <a:cubicBezTo>
                    <a:pt x="146" y="866"/>
                    <a:pt x="146" y="866"/>
                    <a:pt x="146" y="866"/>
                  </a:cubicBezTo>
                  <a:cubicBezTo>
                    <a:pt x="144" y="865"/>
                    <a:pt x="142" y="866"/>
                    <a:pt x="141" y="868"/>
                  </a:cubicBezTo>
                  <a:cubicBezTo>
                    <a:pt x="140" y="869"/>
                    <a:pt x="140" y="870"/>
                    <a:pt x="140" y="870"/>
                  </a:cubicBezTo>
                  <a:cubicBezTo>
                    <a:pt x="140" y="872"/>
                    <a:pt x="140" y="873"/>
                    <a:pt x="141" y="874"/>
                  </a:cubicBezTo>
                  <a:cubicBezTo>
                    <a:pt x="142" y="876"/>
                    <a:pt x="143" y="877"/>
                    <a:pt x="145" y="879"/>
                  </a:cubicBezTo>
                  <a:cubicBezTo>
                    <a:pt x="149" y="883"/>
                    <a:pt x="155" y="888"/>
                    <a:pt x="163" y="894"/>
                  </a:cubicBezTo>
                  <a:cubicBezTo>
                    <a:pt x="193" y="916"/>
                    <a:pt x="249" y="953"/>
                    <a:pt x="318" y="996"/>
                  </a:cubicBezTo>
                  <a:cubicBezTo>
                    <a:pt x="524" y="1124"/>
                    <a:pt x="835" y="1307"/>
                    <a:pt x="836" y="1307"/>
                  </a:cubicBezTo>
                  <a:cubicBezTo>
                    <a:pt x="838" y="1303"/>
                    <a:pt x="838" y="1303"/>
                    <a:pt x="838" y="1303"/>
                  </a:cubicBezTo>
                  <a:cubicBezTo>
                    <a:pt x="834" y="1301"/>
                    <a:pt x="834" y="1301"/>
                    <a:pt x="834" y="1301"/>
                  </a:cubicBezTo>
                  <a:cubicBezTo>
                    <a:pt x="837" y="1303"/>
                    <a:pt x="837" y="1303"/>
                    <a:pt x="837" y="1303"/>
                  </a:cubicBezTo>
                  <a:cubicBezTo>
                    <a:pt x="836" y="1300"/>
                    <a:pt x="836" y="1300"/>
                    <a:pt x="836" y="1300"/>
                  </a:cubicBezTo>
                  <a:cubicBezTo>
                    <a:pt x="835" y="1300"/>
                    <a:pt x="835" y="1300"/>
                    <a:pt x="834" y="1301"/>
                  </a:cubicBezTo>
                  <a:cubicBezTo>
                    <a:pt x="837" y="1303"/>
                    <a:pt x="837" y="1303"/>
                    <a:pt x="837" y="1303"/>
                  </a:cubicBezTo>
                  <a:cubicBezTo>
                    <a:pt x="836" y="1300"/>
                    <a:pt x="836" y="1300"/>
                    <a:pt x="836" y="1300"/>
                  </a:cubicBezTo>
                  <a:cubicBezTo>
                    <a:pt x="836" y="1302"/>
                    <a:pt x="836" y="1302"/>
                    <a:pt x="836" y="1302"/>
                  </a:cubicBezTo>
                  <a:cubicBezTo>
                    <a:pt x="836" y="1300"/>
                    <a:pt x="836" y="1300"/>
                    <a:pt x="836" y="1300"/>
                  </a:cubicBezTo>
                  <a:cubicBezTo>
                    <a:pt x="836" y="1300"/>
                    <a:pt x="836" y="1300"/>
                    <a:pt x="836" y="1300"/>
                  </a:cubicBezTo>
                  <a:cubicBezTo>
                    <a:pt x="836" y="1302"/>
                    <a:pt x="836" y="1302"/>
                    <a:pt x="836" y="1302"/>
                  </a:cubicBezTo>
                  <a:cubicBezTo>
                    <a:pt x="836" y="1300"/>
                    <a:pt x="836" y="1300"/>
                    <a:pt x="836" y="1300"/>
                  </a:cubicBezTo>
                  <a:cubicBezTo>
                    <a:pt x="836" y="1301"/>
                    <a:pt x="836" y="1301"/>
                    <a:pt x="836" y="1301"/>
                  </a:cubicBezTo>
                  <a:cubicBezTo>
                    <a:pt x="836" y="1300"/>
                    <a:pt x="836" y="1300"/>
                    <a:pt x="836" y="1300"/>
                  </a:cubicBezTo>
                  <a:cubicBezTo>
                    <a:pt x="836" y="1300"/>
                    <a:pt x="836" y="1300"/>
                    <a:pt x="836" y="1300"/>
                  </a:cubicBezTo>
                  <a:cubicBezTo>
                    <a:pt x="836" y="1301"/>
                    <a:pt x="836" y="1301"/>
                    <a:pt x="836" y="1301"/>
                  </a:cubicBezTo>
                  <a:cubicBezTo>
                    <a:pt x="836" y="1300"/>
                    <a:pt x="836" y="1300"/>
                    <a:pt x="836" y="1300"/>
                  </a:cubicBezTo>
                  <a:cubicBezTo>
                    <a:pt x="836" y="1300"/>
                    <a:pt x="836" y="1300"/>
                    <a:pt x="836" y="1300"/>
                  </a:cubicBezTo>
                  <a:cubicBezTo>
                    <a:pt x="836" y="1300"/>
                    <a:pt x="834" y="1300"/>
                    <a:pt x="832" y="1299"/>
                  </a:cubicBezTo>
                  <a:cubicBezTo>
                    <a:pt x="828" y="1297"/>
                    <a:pt x="822" y="1294"/>
                    <a:pt x="813" y="1290"/>
                  </a:cubicBezTo>
                  <a:cubicBezTo>
                    <a:pt x="782" y="1275"/>
                    <a:pt x="724" y="1241"/>
                    <a:pt x="656" y="1200"/>
                  </a:cubicBezTo>
                  <a:cubicBezTo>
                    <a:pt x="554" y="1138"/>
                    <a:pt x="427" y="1059"/>
                    <a:pt x="325" y="995"/>
                  </a:cubicBezTo>
                  <a:cubicBezTo>
                    <a:pt x="274" y="963"/>
                    <a:pt x="230" y="934"/>
                    <a:pt x="198" y="914"/>
                  </a:cubicBezTo>
                  <a:cubicBezTo>
                    <a:pt x="182" y="904"/>
                    <a:pt x="169" y="896"/>
                    <a:pt x="160" y="891"/>
                  </a:cubicBezTo>
                  <a:cubicBezTo>
                    <a:pt x="156" y="888"/>
                    <a:pt x="153" y="886"/>
                    <a:pt x="150" y="884"/>
                  </a:cubicBezTo>
                  <a:cubicBezTo>
                    <a:pt x="149" y="883"/>
                    <a:pt x="148" y="883"/>
                    <a:pt x="148" y="883"/>
                  </a:cubicBezTo>
                  <a:cubicBezTo>
                    <a:pt x="147" y="882"/>
                    <a:pt x="147" y="882"/>
                    <a:pt x="147" y="882"/>
                  </a:cubicBezTo>
                  <a:cubicBezTo>
                    <a:pt x="147" y="882"/>
                    <a:pt x="147" y="882"/>
                    <a:pt x="147" y="882"/>
                  </a:cubicBezTo>
                  <a:cubicBezTo>
                    <a:pt x="146" y="882"/>
                    <a:pt x="146" y="882"/>
                    <a:pt x="146" y="882"/>
                  </a:cubicBezTo>
                  <a:cubicBezTo>
                    <a:pt x="146" y="882"/>
                    <a:pt x="146" y="882"/>
                    <a:pt x="146" y="882"/>
                  </a:cubicBezTo>
                  <a:cubicBezTo>
                    <a:pt x="146" y="882"/>
                    <a:pt x="146" y="882"/>
                    <a:pt x="146" y="882"/>
                  </a:cubicBezTo>
                  <a:cubicBezTo>
                    <a:pt x="145" y="881"/>
                    <a:pt x="145" y="881"/>
                    <a:pt x="145" y="881"/>
                  </a:cubicBezTo>
                  <a:cubicBezTo>
                    <a:pt x="143" y="881"/>
                    <a:pt x="141" y="883"/>
                    <a:pt x="141" y="884"/>
                  </a:cubicBezTo>
                  <a:cubicBezTo>
                    <a:pt x="140" y="886"/>
                    <a:pt x="141" y="888"/>
                    <a:pt x="142" y="889"/>
                  </a:cubicBezTo>
                  <a:cubicBezTo>
                    <a:pt x="809" y="1305"/>
                    <a:pt x="809" y="1305"/>
                    <a:pt x="809" y="1305"/>
                  </a:cubicBezTo>
                  <a:cubicBezTo>
                    <a:pt x="811" y="1302"/>
                    <a:pt x="811" y="1302"/>
                    <a:pt x="811" y="1302"/>
                  </a:cubicBezTo>
                  <a:cubicBezTo>
                    <a:pt x="809" y="1299"/>
                    <a:pt x="809" y="1299"/>
                    <a:pt x="809" y="1299"/>
                  </a:cubicBezTo>
                  <a:cubicBezTo>
                    <a:pt x="811" y="1302"/>
                    <a:pt x="811" y="1302"/>
                    <a:pt x="811" y="1302"/>
                  </a:cubicBezTo>
                  <a:cubicBezTo>
                    <a:pt x="810" y="1298"/>
                    <a:pt x="810" y="1298"/>
                    <a:pt x="810" y="1298"/>
                  </a:cubicBezTo>
                  <a:cubicBezTo>
                    <a:pt x="810" y="1298"/>
                    <a:pt x="809" y="1298"/>
                    <a:pt x="809" y="1299"/>
                  </a:cubicBezTo>
                  <a:cubicBezTo>
                    <a:pt x="811" y="1302"/>
                    <a:pt x="811" y="1302"/>
                    <a:pt x="811" y="1302"/>
                  </a:cubicBezTo>
                  <a:cubicBezTo>
                    <a:pt x="810" y="1298"/>
                    <a:pt x="810" y="1298"/>
                    <a:pt x="810" y="1298"/>
                  </a:cubicBezTo>
                  <a:cubicBezTo>
                    <a:pt x="811" y="1302"/>
                    <a:pt x="811" y="1302"/>
                    <a:pt x="811" y="1302"/>
                  </a:cubicBezTo>
                  <a:cubicBezTo>
                    <a:pt x="811" y="1298"/>
                    <a:pt x="811" y="1298"/>
                    <a:pt x="811" y="1298"/>
                  </a:cubicBezTo>
                  <a:cubicBezTo>
                    <a:pt x="811" y="1298"/>
                    <a:pt x="810" y="1298"/>
                    <a:pt x="810" y="1298"/>
                  </a:cubicBezTo>
                  <a:cubicBezTo>
                    <a:pt x="811" y="1302"/>
                    <a:pt x="811" y="1302"/>
                    <a:pt x="811" y="1302"/>
                  </a:cubicBezTo>
                  <a:cubicBezTo>
                    <a:pt x="811" y="1298"/>
                    <a:pt x="811" y="1298"/>
                    <a:pt x="811" y="1298"/>
                  </a:cubicBezTo>
                  <a:cubicBezTo>
                    <a:pt x="811" y="1302"/>
                    <a:pt x="811" y="1302"/>
                    <a:pt x="811" y="1302"/>
                  </a:cubicBezTo>
                  <a:cubicBezTo>
                    <a:pt x="812" y="1298"/>
                    <a:pt x="812" y="1298"/>
                    <a:pt x="812" y="1298"/>
                  </a:cubicBezTo>
                  <a:cubicBezTo>
                    <a:pt x="812" y="1298"/>
                    <a:pt x="812" y="1298"/>
                    <a:pt x="811" y="1298"/>
                  </a:cubicBezTo>
                  <a:cubicBezTo>
                    <a:pt x="811" y="1302"/>
                    <a:pt x="811" y="1302"/>
                    <a:pt x="811" y="1302"/>
                  </a:cubicBezTo>
                  <a:cubicBezTo>
                    <a:pt x="812" y="1298"/>
                    <a:pt x="812" y="1298"/>
                    <a:pt x="812" y="1298"/>
                  </a:cubicBezTo>
                  <a:cubicBezTo>
                    <a:pt x="811" y="1301"/>
                    <a:pt x="811" y="1301"/>
                    <a:pt x="811" y="1301"/>
                  </a:cubicBezTo>
                  <a:cubicBezTo>
                    <a:pt x="813" y="1298"/>
                    <a:pt x="813" y="1298"/>
                    <a:pt x="813" y="1298"/>
                  </a:cubicBezTo>
                  <a:cubicBezTo>
                    <a:pt x="812" y="1298"/>
                    <a:pt x="812" y="1298"/>
                    <a:pt x="812" y="1298"/>
                  </a:cubicBezTo>
                  <a:cubicBezTo>
                    <a:pt x="811" y="1301"/>
                    <a:pt x="811" y="1301"/>
                    <a:pt x="811" y="1301"/>
                  </a:cubicBezTo>
                  <a:cubicBezTo>
                    <a:pt x="813" y="1298"/>
                    <a:pt x="813" y="1298"/>
                    <a:pt x="813" y="1298"/>
                  </a:cubicBezTo>
                  <a:cubicBezTo>
                    <a:pt x="813" y="1298"/>
                    <a:pt x="813" y="1298"/>
                    <a:pt x="813" y="1298"/>
                  </a:cubicBezTo>
                  <a:cubicBezTo>
                    <a:pt x="813" y="1298"/>
                    <a:pt x="813" y="1298"/>
                    <a:pt x="813" y="1298"/>
                  </a:cubicBezTo>
                  <a:cubicBezTo>
                    <a:pt x="813" y="1298"/>
                    <a:pt x="813" y="1298"/>
                    <a:pt x="813" y="1298"/>
                  </a:cubicBezTo>
                  <a:cubicBezTo>
                    <a:pt x="813" y="1298"/>
                    <a:pt x="813" y="1298"/>
                    <a:pt x="813" y="1298"/>
                  </a:cubicBezTo>
                  <a:cubicBezTo>
                    <a:pt x="813" y="1298"/>
                    <a:pt x="813" y="1298"/>
                    <a:pt x="813" y="1298"/>
                  </a:cubicBezTo>
                  <a:cubicBezTo>
                    <a:pt x="812" y="1298"/>
                    <a:pt x="811" y="1297"/>
                    <a:pt x="810" y="1297"/>
                  </a:cubicBezTo>
                  <a:cubicBezTo>
                    <a:pt x="797" y="1289"/>
                    <a:pt x="751" y="1261"/>
                    <a:pt x="688" y="1222"/>
                  </a:cubicBezTo>
                  <a:cubicBezTo>
                    <a:pt x="595" y="1164"/>
                    <a:pt x="464" y="1084"/>
                    <a:pt x="354" y="1018"/>
                  </a:cubicBezTo>
                  <a:cubicBezTo>
                    <a:pt x="299" y="985"/>
                    <a:pt x="249" y="955"/>
                    <a:pt x="212" y="934"/>
                  </a:cubicBezTo>
                  <a:cubicBezTo>
                    <a:pt x="193" y="923"/>
                    <a:pt x="177" y="915"/>
                    <a:pt x="166" y="909"/>
                  </a:cubicBezTo>
                  <a:cubicBezTo>
                    <a:pt x="160" y="906"/>
                    <a:pt x="155" y="904"/>
                    <a:pt x="152" y="902"/>
                  </a:cubicBezTo>
                  <a:cubicBezTo>
                    <a:pt x="150" y="901"/>
                    <a:pt x="148" y="901"/>
                    <a:pt x="147" y="900"/>
                  </a:cubicBezTo>
                  <a:cubicBezTo>
                    <a:pt x="145" y="900"/>
                    <a:pt x="144" y="899"/>
                    <a:pt x="143" y="899"/>
                  </a:cubicBezTo>
                  <a:cubicBezTo>
                    <a:pt x="142" y="899"/>
                    <a:pt x="142" y="900"/>
                    <a:pt x="141" y="900"/>
                  </a:cubicBezTo>
                  <a:cubicBezTo>
                    <a:pt x="140" y="900"/>
                    <a:pt x="139" y="901"/>
                    <a:pt x="139" y="902"/>
                  </a:cubicBezTo>
                  <a:cubicBezTo>
                    <a:pt x="138" y="903"/>
                    <a:pt x="138" y="904"/>
                    <a:pt x="138" y="905"/>
                  </a:cubicBezTo>
                  <a:cubicBezTo>
                    <a:pt x="138" y="906"/>
                    <a:pt x="139" y="907"/>
                    <a:pt x="140" y="907"/>
                  </a:cubicBezTo>
                  <a:cubicBezTo>
                    <a:pt x="140" y="907"/>
                    <a:pt x="142" y="909"/>
                    <a:pt x="147" y="911"/>
                  </a:cubicBezTo>
                  <a:cubicBezTo>
                    <a:pt x="182" y="931"/>
                    <a:pt x="338" y="1022"/>
                    <a:pt x="485" y="1111"/>
                  </a:cubicBezTo>
                  <a:cubicBezTo>
                    <a:pt x="559" y="1155"/>
                    <a:pt x="630" y="1199"/>
                    <a:pt x="683" y="1234"/>
                  </a:cubicBezTo>
                  <a:cubicBezTo>
                    <a:pt x="710" y="1251"/>
                    <a:pt x="732" y="1266"/>
                    <a:pt x="747" y="1278"/>
                  </a:cubicBezTo>
                  <a:cubicBezTo>
                    <a:pt x="755" y="1283"/>
                    <a:pt x="761" y="1288"/>
                    <a:pt x="764" y="1292"/>
                  </a:cubicBezTo>
                  <a:cubicBezTo>
                    <a:pt x="766" y="1294"/>
                    <a:pt x="768" y="1295"/>
                    <a:pt x="769" y="1296"/>
                  </a:cubicBezTo>
                  <a:cubicBezTo>
                    <a:pt x="769" y="1297"/>
                    <a:pt x="769" y="1297"/>
                    <a:pt x="769" y="1298"/>
                  </a:cubicBezTo>
                  <a:cubicBezTo>
                    <a:pt x="769" y="1298"/>
                    <a:pt x="769" y="1298"/>
                    <a:pt x="769" y="1298"/>
                  </a:cubicBezTo>
                  <a:cubicBezTo>
                    <a:pt x="770" y="1298"/>
                    <a:pt x="770" y="1298"/>
                    <a:pt x="770" y="1298"/>
                  </a:cubicBezTo>
                  <a:cubicBezTo>
                    <a:pt x="769" y="1298"/>
                    <a:pt x="769" y="1298"/>
                    <a:pt x="769" y="1298"/>
                  </a:cubicBezTo>
                  <a:cubicBezTo>
                    <a:pt x="769" y="1298"/>
                    <a:pt x="769" y="1298"/>
                    <a:pt x="769" y="1298"/>
                  </a:cubicBezTo>
                  <a:cubicBezTo>
                    <a:pt x="770" y="1298"/>
                    <a:pt x="770" y="1298"/>
                    <a:pt x="770" y="1298"/>
                  </a:cubicBezTo>
                  <a:cubicBezTo>
                    <a:pt x="769" y="1298"/>
                    <a:pt x="769" y="1298"/>
                    <a:pt x="769" y="1298"/>
                  </a:cubicBezTo>
                  <a:cubicBezTo>
                    <a:pt x="771" y="1297"/>
                    <a:pt x="771" y="1297"/>
                    <a:pt x="771" y="1297"/>
                  </a:cubicBezTo>
                  <a:cubicBezTo>
                    <a:pt x="769" y="1297"/>
                    <a:pt x="769" y="1297"/>
                    <a:pt x="769" y="1297"/>
                  </a:cubicBezTo>
                  <a:cubicBezTo>
                    <a:pt x="769" y="1298"/>
                    <a:pt x="769" y="1298"/>
                    <a:pt x="769" y="1298"/>
                  </a:cubicBezTo>
                  <a:cubicBezTo>
                    <a:pt x="771" y="1297"/>
                    <a:pt x="771" y="1297"/>
                    <a:pt x="771" y="1297"/>
                  </a:cubicBezTo>
                  <a:cubicBezTo>
                    <a:pt x="769" y="1297"/>
                    <a:pt x="769" y="1297"/>
                    <a:pt x="769" y="1297"/>
                  </a:cubicBezTo>
                  <a:cubicBezTo>
                    <a:pt x="772" y="1297"/>
                    <a:pt x="772" y="1297"/>
                    <a:pt x="772" y="1297"/>
                  </a:cubicBezTo>
                  <a:cubicBezTo>
                    <a:pt x="770" y="1296"/>
                    <a:pt x="770" y="1296"/>
                    <a:pt x="770" y="1296"/>
                  </a:cubicBezTo>
                  <a:cubicBezTo>
                    <a:pt x="770" y="1297"/>
                    <a:pt x="769" y="1297"/>
                    <a:pt x="769" y="1297"/>
                  </a:cubicBezTo>
                  <a:cubicBezTo>
                    <a:pt x="772" y="1297"/>
                    <a:pt x="772" y="1297"/>
                    <a:pt x="772" y="1297"/>
                  </a:cubicBezTo>
                  <a:cubicBezTo>
                    <a:pt x="770" y="1296"/>
                    <a:pt x="770" y="1296"/>
                    <a:pt x="770" y="1296"/>
                  </a:cubicBezTo>
                  <a:cubicBezTo>
                    <a:pt x="773" y="1298"/>
                    <a:pt x="773" y="1298"/>
                    <a:pt x="773" y="1298"/>
                  </a:cubicBezTo>
                  <a:cubicBezTo>
                    <a:pt x="775" y="1295"/>
                    <a:pt x="775" y="1295"/>
                    <a:pt x="775" y="1295"/>
                  </a:cubicBezTo>
                  <a:cubicBezTo>
                    <a:pt x="143" y="913"/>
                    <a:pt x="143" y="913"/>
                    <a:pt x="143" y="913"/>
                  </a:cubicBezTo>
                  <a:cubicBezTo>
                    <a:pt x="141" y="912"/>
                    <a:pt x="139" y="912"/>
                    <a:pt x="138" y="914"/>
                  </a:cubicBezTo>
                  <a:cubicBezTo>
                    <a:pt x="136" y="916"/>
                    <a:pt x="137" y="919"/>
                    <a:pt x="139" y="920"/>
                  </a:cubicBezTo>
                  <a:cubicBezTo>
                    <a:pt x="432" y="1103"/>
                    <a:pt x="432" y="1103"/>
                    <a:pt x="432" y="1103"/>
                  </a:cubicBezTo>
                  <a:cubicBezTo>
                    <a:pt x="139" y="929"/>
                    <a:pt x="139" y="929"/>
                    <a:pt x="139" y="929"/>
                  </a:cubicBezTo>
                  <a:cubicBezTo>
                    <a:pt x="137" y="928"/>
                    <a:pt x="135" y="928"/>
                    <a:pt x="134" y="930"/>
                  </a:cubicBezTo>
                  <a:cubicBezTo>
                    <a:pt x="133" y="931"/>
                    <a:pt x="133" y="932"/>
                    <a:pt x="133" y="932"/>
                  </a:cubicBezTo>
                  <a:cubicBezTo>
                    <a:pt x="133" y="933"/>
                    <a:pt x="133" y="934"/>
                    <a:pt x="133" y="934"/>
                  </a:cubicBezTo>
                  <a:cubicBezTo>
                    <a:pt x="134" y="935"/>
                    <a:pt x="134" y="936"/>
                    <a:pt x="135" y="937"/>
                  </a:cubicBezTo>
                  <a:cubicBezTo>
                    <a:pt x="136" y="938"/>
                    <a:pt x="137" y="939"/>
                    <a:pt x="139" y="941"/>
                  </a:cubicBezTo>
                  <a:cubicBezTo>
                    <a:pt x="147" y="947"/>
                    <a:pt x="161" y="957"/>
                    <a:pt x="181" y="970"/>
                  </a:cubicBezTo>
                  <a:cubicBezTo>
                    <a:pt x="249" y="1015"/>
                    <a:pt x="384" y="1098"/>
                    <a:pt x="500" y="1169"/>
                  </a:cubicBezTo>
                  <a:cubicBezTo>
                    <a:pt x="559" y="1204"/>
                    <a:pt x="613" y="1237"/>
                    <a:pt x="653" y="1260"/>
                  </a:cubicBezTo>
                  <a:cubicBezTo>
                    <a:pt x="672" y="1272"/>
                    <a:pt x="689" y="1282"/>
                    <a:pt x="700" y="1289"/>
                  </a:cubicBezTo>
                  <a:cubicBezTo>
                    <a:pt x="705" y="1292"/>
                    <a:pt x="710" y="1295"/>
                    <a:pt x="713" y="1297"/>
                  </a:cubicBezTo>
                  <a:cubicBezTo>
                    <a:pt x="714" y="1297"/>
                    <a:pt x="715" y="1298"/>
                    <a:pt x="716" y="1299"/>
                  </a:cubicBezTo>
                  <a:cubicBezTo>
                    <a:pt x="716" y="1299"/>
                    <a:pt x="717" y="1299"/>
                    <a:pt x="717" y="1299"/>
                  </a:cubicBezTo>
                  <a:cubicBezTo>
                    <a:pt x="717" y="1299"/>
                    <a:pt x="717" y="1299"/>
                    <a:pt x="717" y="1299"/>
                  </a:cubicBezTo>
                  <a:cubicBezTo>
                    <a:pt x="718" y="1297"/>
                    <a:pt x="718" y="1297"/>
                    <a:pt x="718" y="1297"/>
                  </a:cubicBezTo>
                  <a:cubicBezTo>
                    <a:pt x="717" y="1299"/>
                    <a:pt x="717" y="1299"/>
                    <a:pt x="717" y="1299"/>
                  </a:cubicBezTo>
                  <a:cubicBezTo>
                    <a:pt x="717" y="1299"/>
                    <a:pt x="717" y="1299"/>
                    <a:pt x="717" y="1299"/>
                  </a:cubicBezTo>
                  <a:cubicBezTo>
                    <a:pt x="718" y="1297"/>
                    <a:pt x="718" y="1297"/>
                    <a:pt x="718" y="1297"/>
                  </a:cubicBezTo>
                  <a:cubicBezTo>
                    <a:pt x="717" y="1299"/>
                    <a:pt x="717" y="1299"/>
                    <a:pt x="717" y="1299"/>
                  </a:cubicBezTo>
                  <a:cubicBezTo>
                    <a:pt x="719" y="1296"/>
                    <a:pt x="719" y="1296"/>
                    <a:pt x="719" y="1296"/>
                  </a:cubicBezTo>
                  <a:cubicBezTo>
                    <a:pt x="717" y="1299"/>
                    <a:pt x="717" y="1299"/>
                    <a:pt x="717" y="1299"/>
                  </a:cubicBezTo>
                  <a:cubicBezTo>
                    <a:pt x="717" y="1299"/>
                    <a:pt x="717" y="1299"/>
                    <a:pt x="717" y="1299"/>
                  </a:cubicBezTo>
                  <a:cubicBezTo>
                    <a:pt x="719" y="1296"/>
                    <a:pt x="719" y="1296"/>
                    <a:pt x="719" y="1296"/>
                  </a:cubicBezTo>
                  <a:cubicBezTo>
                    <a:pt x="717" y="1299"/>
                    <a:pt x="717" y="1299"/>
                    <a:pt x="717" y="1299"/>
                  </a:cubicBezTo>
                  <a:cubicBezTo>
                    <a:pt x="719" y="1296"/>
                    <a:pt x="719" y="1296"/>
                    <a:pt x="719" y="1296"/>
                  </a:cubicBezTo>
                  <a:cubicBezTo>
                    <a:pt x="716" y="1299"/>
                    <a:pt x="716" y="1299"/>
                    <a:pt x="716" y="1299"/>
                  </a:cubicBezTo>
                  <a:cubicBezTo>
                    <a:pt x="717" y="1299"/>
                    <a:pt x="717" y="1299"/>
                    <a:pt x="717" y="1299"/>
                  </a:cubicBezTo>
                  <a:cubicBezTo>
                    <a:pt x="719" y="1296"/>
                    <a:pt x="719" y="1296"/>
                    <a:pt x="719" y="1296"/>
                  </a:cubicBezTo>
                  <a:cubicBezTo>
                    <a:pt x="716" y="1299"/>
                    <a:pt x="716" y="1299"/>
                    <a:pt x="716" y="1299"/>
                  </a:cubicBezTo>
                  <a:cubicBezTo>
                    <a:pt x="719" y="1296"/>
                    <a:pt x="719" y="1296"/>
                    <a:pt x="719" y="1296"/>
                  </a:cubicBezTo>
                  <a:cubicBezTo>
                    <a:pt x="719" y="1296"/>
                    <a:pt x="719" y="1296"/>
                    <a:pt x="719" y="1296"/>
                  </a:cubicBezTo>
                  <a:cubicBezTo>
                    <a:pt x="721" y="1292"/>
                    <a:pt x="721" y="1292"/>
                    <a:pt x="721" y="1292"/>
                  </a:cubicBezTo>
                  <a:cubicBezTo>
                    <a:pt x="721" y="1292"/>
                    <a:pt x="585" y="1205"/>
                    <a:pt x="444" y="1117"/>
                  </a:cubicBezTo>
                  <a:cubicBezTo>
                    <a:pt x="374" y="1073"/>
                    <a:pt x="302" y="1029"/>
                    <a:pt x="246" y="996"/>
                  </a:cubicBezTo>
                  <a:cubicBezTo>
                    <a:pt x="218" y="979"/>
                    <a:pt x="194" y="966"/>
                    <a:pt x="176" y="956"/>
                  </a:cubicBezTo>
                  <a:cubicBezTo>
                    <a:pt x="166" y="951"/>
                    <a:pt x="159" y="947"/>
                    <a:pt x="153" y="945"/>
                  </a:cubicBezTo>
                  <a:cubicBezTo>
                    <a:pt x="150" y="943"/>
                    <a:pt x="147" y="942"/>
                    <a:pt x="145" y="942"/>
                  </a:cubicBezTo>
                  <a:cubicBezTo>
                    <a:pt x="143" y="941"/>
                    <a:pt x="141" y="941"/>
                    <a:pt x="139" y="940"/>
                  </a:cubicBezTo>
                  <a:cubicBezTo>
                    <a:pt x="138" y="940"/>
                    <a:pt x="137" y="941"/>
                    <a:pt x="137" y="941"/>
                  </a:cubicBezTo>
                  <a:cubicBezTo>
                    <a:pt x="136" y="941"/>
                    <a:pt x="135" y="942"/>
                    <a:pt x="134" y="943"/>
                  </a:cubicBezTo>
                  <a:cubicBezTo>
                    <a:pt x="133" y="944"/>
                    <a:pt x="133" y="945"/>
                    <a:pt x="133" y="946"/>
                  </a:cubicBezTo>
                  <a:cubicBezTo>
                    <a:pt x="134" y="947"/>
                    <a:pt x="134" y="948"/>
                    <a:pt x="135" y="948"/>
                  </a:cubicBezTo>
                  <a:cubicBezTo>
                    <a:pt x="135" y="948"/>
                    <a:pt x="137" y="950"/>
                    <a:pt x="141" y="952"/>
                  </a:cubicBezTo>
                  <a:cubicBezTo>
                    <a:pt x="172" y="971"/>
                    <a:pt x="309" y="1054"/>
                    <a:pt x="439" y="1134"/>
                  </a:cubicBezTo>
                  <a:cubicBezTo>
                    <a:pt x="504" y="1174"/>
                    <a:pt x="567" y="1213"/>
                    <a:pt x="613" y="1243"/>
                  </a:cubicBezTo>
                  <a:cubicBezTo>
                    <a:pt x="637" y="1257"/>
                    <a:pt x="656" y="1270"/>
                    <a:pt x="670" y="1279"/>
                  </a:cubicBezTo>
                  <a:cubicBezTo>
                    <a:pt x="676" y="1284"/>
                    <a:pt x="681" y="1287"/>
                    <a:pt x="685" y="1290"/>
                  </a:cubicBezTo>
                  <a:cubicBezTo>
                    <a:pt x="687" y="1291"/>
                    <a:pt x="688" y="1292"/>
                    <a:pt x="689" y="1293"/>
                  </a:cubicBezTo>
                  <a:cubicBezTo>
                    <a:pt x="689" y="1294"/>
                    <a:pt x="689" y="1294"/>
                    <a:pt x="689" y="1294"/>
                  </a:cubicBezTo>
                  <a:cubicBezTo>
                    <a:pt x="691" y="1293"/>
                    <a:pt x="691" y="1293"/>
                    <a:pt x="691" y="1293"/>
                  </a:cubicBezTo>
                  <a:cubicBezTo>
                    <a:pt x="689" y="1294"/>
                    <a:pt x="689" y="1294"/>
                    <a:pt x="689" y="1294"/>
                  </a:cubicBezTo>
                  <a:cubicBezTo>
                    <a:pt x="689" y="1294"/>
                    <a:pt x="689" y="1294"/>
                    <a:pt x="689" y="1294"/>
                  </a:cubicBezTo>
                  <a:cubicBezTo>
                    <a:pt x="691" y="1293"/>
                    <a:pt x="691" y="1293"/>
                    <a:pt x="691" y="1293"/>
                  </a:cubicBezTo>
                  <a:cubicBezTo>
                    <a:pt x="689" y="1294"/>
                    <a:pt x="689" y="1294"/>
                    <a:pt x="689" y="1294"/>
                  </a:cubicBezTo>
                  <a:cubicBezTo>
                    <a:pt x="692" y="1292"/>
                    <a:pt x="692" y="1292"/>
                    <a:pt x="692" y="1292"/>
                  </a:cubicBezTo>
                  <a:cubicBezTo>
                    <a:pt x="689" y="1292"/>
                    <a:pt x="689" y="1292"/>
                    <a:pt x="689" y="1292"/>
                  </a:cubicBezTo>
                  <a:cubicBezTo>
                    <a:pt x="689" y="1293"/>
                    <a:pt x="689" y="1293"/>
                    <a:pt x="689" y="1294"/>
                  </a:cubicBezTo>
                  <a:cubicBezTo>
                    <a:pt x="692" y="1292"/>
                    <a:pt x="692" y="1292"/>
                    <a:pt x="692" y="1292"/>
                  </a:cubicBezTo>
                  <a:cubicBezTo>
                    <a:pt x="689" y="1292"/>
                    <a:pt x="689" y="1292"/>
                    <a:pt x="689" y="1292"/>
                  </a:cubicBezTo>
                  <a:cubicBezTo>
                    <a:pt x="693" y="1292"/>
                    <a:pt x="693" y="1292"/>
                    <a:pt x="693" y="1292"/>
                  </a:cubicBezTo>
                  <a:cubicBezTo>
                    <a:pt x="689" y="1290"/>
                    <a:pt x="689" y="1290"/>
                    <a:pt x="689" y="1290"/>
                  </a:cubicBezTo>
                  <a:cubicBezTo>
                    <a:pt x="689" y="1291"/>
                    <a:pt x="689" y="1292"/>
                    <a:pt x="689" y="1292"/>
                  </a:cubicBezTo>
                  <a:cubicBezTo>
                    <a:pt x="693" y="1292"/>
                    <a:pt x="693" y="1292"/>
                    <a:pt x="693" y="1292"/>
                  </a:cubicBezTo>
                  <a:cubicBezTo>
                    <a:pt x="689" y="1290"/>
                    <a:pt x="689" y="1290"/>
                    <a:pt x="689" y="1290"/>
                  </a:cubicBezTo>
                  <a:cubicBezTo>
                    <a:pt x="689" y="1290"/>
                    <a:pt x="689" y="1290"/>
                    <a:pt x="689" y="1290"/>
                  </a:cubicBezTo>
                  <a:cubicBezTo>
                    <a:pt x="693" y="1292"/>
                    <a:pt x="693" y="1292"/>
                    <a:pt x="693" y="1292"/>
                  </a:cubicBezTo>
                  <a:cubicBezTo>
                    <a:pt x="691" y="1289"/>
                    <a:pt x="691" y="1289"/>
                    <a:pt x="691" y="1289"/>
                  </a:cubicBezTo>
                  <a:cubicBezTo>
                    <a:pt x="691" y="1289"/>
                    <a:pt x="690" y="1289"/>
                    <a:pt x="689" y="1290"/>
                  </a:cubicBezTo>
                  <a:cubicBezTo>
                    <a:pt x="693" y="1292"/>
                    <a:pt x="693" y="1292"/>
                    <a:pt x="693" y="1292"/>
                  </a:cubicBezTo>
                  <a:cubicBezTo>
                    <a:pt x="691" y="1289"/>
                    <a:pt x="691" y="1289"/>
                    <a:pt x="691" y="1289"/>
                  </a:cubicBezTo>
                  <a:cubicBezTo>
                    <a:pt x="693" y="1292"/>
                    <a:pt x="693" y="1292"/>
                    <a:pt x="693" y="1292"/>
                  </a:cubicBezTo>
                  <a:cubicBezTo>
                    <a:pt x="693" y="1288"/>
                    <a:pt x="693" y="1288"/>
                    <a:pt x="693" y="1288"/>
                  </a:cubicBezTo>
                  <a:cubicBezTo>
                    <a:pt x="692" y="1288"/>
                    <a:pt x="692" y="1288"/>
                    <a:pt x="691" y="1289"/>
                  </a:cubicBezTo>
                  <a:cubicBezTo>
                    <a:pt x="693" y="1292"/>
                    <a:pt x="693" y="1292"/>
                    <a:pt x="693" y="1292"/>
                  </a:cubicBezTo>
                  <a:cubicBezTo>
                    <a:pt x="693" y="1288"/>
                    <a:pt x="693" y="1288"/>
                    <a:pt x="693" y="1288"/>
                  </a:cubicBezTo>
                  <a:cubicBezTo>
                    <a:pt x="693" y="1290"/>
                    <a:pt x="693" y="1290"/>
                    <a:pt x="693" y="1290"/>
                  </a:cubicBezTo>
                  <a:cubicBezTo>
                    <a:pt x="693" y="1288"/>
                    <a:pt x="693" y="1288"/>
                    <a:pt x="693" y="1288"/>
                  </a:cubicBezTo>
                  <a:cubicBezTo>
                    <a:pt x="693" y="1288"/>
                    <a:pt x="693" y="1288"/>
                    <a:pt x="693" y="1288"/>
                  </a:cubicBezTo>
                  <a:cubicBezTo>
                    <a:pt x="693" y="1290"/>
                    <a:pt x="693" y="1290"/>
                    <a:pt x="693" y="1290"/>
                  </a:cubicBezTo>
                  <a:cubicBezTo>
                    <a:pt x="693" y="1288"/>
                    <a:pt x="693" y="1288"/>
                    <a:pt x="693" y="1288"/>
                  </a:cubicBezTo>
                  <a:cubicBezTo>
                    <a:pt x="693" y="1288"/>
                    <a:pt x="692" y="1288"/>
                    <a:pt x="690" y="1287"/>
                  </a:cubicBezTo>
                  <a:cubicBezTo>
                    <a:pt x="684" y="1284"/>
                    <a:pt x="670" y="1277"/>
                    <a:pt x="652" y="1266"/>
                  </a:cubicBezTo>
                  <a:cubicBezTo>
                    <a:pt x="588" y="1229"/>
                    <a:pt x="461" y="1152"/>
                    <a:pt x="350" y="1084"/>
                  </a:cubicBezTo>
                  <a:cubicBezTo>
                    <a:pt x="294" y="1050"/>
                    <a:pt x="242" y="1018"/>
                    <a:pt x="204" y="995"/>
                  </a:cubicBezTo>
                  <a:cubicBezTo>
                    <a:pt x="185" y="983"/>
                    <a:pt x="169" y="974"/>
                    <a:pt x="157" y="967"/>
                  </a:cubicBezTo>
                  <a:cubicBezTo>
                    <a:pt x="152" y="964"/>
                    <a:pt x="147" y="961"/>
                    <a:pt x="144" y="960"/>
                  </a:cubicBezTo>
                  <a:cubicBezTo>
                    <a:pt x="142" y="959"/>
                    <a:pt x="141" y="958"/>
                    <a:pt x="140" y="958"/>
                  </a:cubicBezTo>
                  <a:cubicBezTo>
                    <a:pt x="140" y="957"/>
                    <a:pt x="139" y="957"/>
                    <a:pt x="139" y="957"/>
                  </a:cubicBezTo>
                  <a:cubicBezTo>
                    <a:pt x="138" y="957"/>
                    <a:pt x="138" y="957"/>
                    <a:pt x="138" y="957"/>
                  </a:cubicBezTo>
                  <a:cubicBezTo>
                    <a:pt x="138" y="957"/>
                    <a:pt x="137" y="957"/>
                    <a:pt x="137" y="957"/>
                  </a:cubicBezTo>
                  <a:cubicBezTo>
                    <a:pt x="136" y="957"/>
                    <a:pt x="136" y="957"/>
                    <a:pt x="135" y="957"/>
                  </a:cubicBezTo>
                  <a:cubicBezTo>
                    <a:pt x="135" y="957"/>
                    <a:pt x="134" y="958"/>
                    <a:pt x="133" y="958"/>
                  </a:cubicBezTo>
                  <a:cubicBezTo>
                    <a:pt x="137" y="961"/>
                    <a:pt x="137" y="961"/>
                    <a:pt x="137" y="961"/>
                  </a:cubicBezTo>
                  <a:cubicBezTo>
                    <a:pt x="133" y="958"/>
                    <a:pt x="133" y="958"/>
                    <a:pt x="133" y="958"/>
                  </a:cubicBezTo>
                  <a:cubicBezTo>
                    <a:pt x="133" y="959"/>
                    <a:pt x="133" y="960"/>
                    <a:pt x="133" y="961"/>
                  </a:cubicBezTo>
                  <a:cubicBezTo>
                    <a:pt x="133" y="962"/>
                    <a:pt x="133" y="962"/>
                    <a:pt x="133" y="963"/>
                  </a:cubicBezTo>
                  <a:cubicBezTo>
                    <a:pt x="133" y="963"/>
                    <a:pt x="134" y="963"/>
                    <a:pt x="134" y="964"/>
                  </a:cubicBezTo>
                  <a:cubicBezTo>
                    <a:pt x="134" y="964"/>
                    <a:pt x="135" y="964"/>
                    <a:pt x="135" y="965"/>
                  </a:cubicBezTo>
                  <a:cubicBezTo>
                    <a:pt x="137" y="966"/>
                    <a:pt x="141" y="969"/>
                    <a:pt x="146" y="972"/>
                  </a:cubicBezTo>
                  <a:cubicBezTo>
                    <a:pt x="184" y="998"/>
                    <a:pt x="312" y="1078"/>
                    <a:pt x="430" y="1151"/>
                  </a:cubicBezTo>
                  <a:cubicBezTo>
                    <a:pt x="549" y="1224"/>
                    <a:pt x="658" y="1291"/>
                    <a:pt x="658" y="1291"/>
                  </a:cubicBezTo>
                  <a:cubicBezTo>
                    <a:pt x="660" y="1287"/>
                    <a:pt x="660" y="1287"/>
                    <a:pt x="660" y="1287"/>
                  </a:cubicBezTo>
                  <a:cubicBezTo>
                    <a:pt x="662" y="1284"/>
                    <a:pt x="662" y="1284"/>
                    <a:pt x="662" y="1284"/>
                  </a:cubicBezTo>
                  <a:cubicBezTo>
                    <a:pt x="136" y="974"/>
                    <a:pt x="136" y="974"/>
                    <a:pt x="136" y="974"/>
                  </a:cubicBezTo>
                  <a:cubicBezTo>
                    <a:pt x="134" y="973"/>
                    <a:pt x="132" y="974"/>
                    <a:pt x="131" y="975"/>
                  </a:cubicBezTo>
                  <a:cubicBezTo>
                    <a:pt x="130" y="977"/>
                    <a:pt x="130" y="980"/>
                    <a:pt x="132" y="981"/>
                  </a:cubicBezTo>
                  <a:cubicBezTo>
                    <a:pt x="629" y="1291"/>
                    <a:pt x="629" y="1291"/>
                    <a:pt x="629" y="1291"/>
                  </a:cubicBezTo>
                  <a:cubicBezTo>
                    <a:pt x="631" y="1288"/>
                    <a:pt x="631" y="1288"/>
                    <a:pt x="631" y="1288"/>
                  </a:cubicBezTo>
                  <a:cubicBezTo>
                    <a:pt x="628" y="1285"/>
                    <a:pt x="628" y="1285"/>
                    <a:pt x="628" y="1285"/>
                  </a:cubicBezTo>
                  <a:cubicBezTo>
                    <a:pt x="631" y="1288"/>
                    <a:pt x="631" y="1288"/>
                    <a:pt x="631" y="1288"/>
                  </a:cubicBezTo>
                  <a:cubicBezTo>
                    <a:pt x="630" y="1284"/>
                    <a:pt x="630" y="1284"/>
                    <a:pt x="630" y="1284"/>
                  </a:cubicBezTo>
                  <a:cubicBezTo>
                    <a:pt x="629" y="1284"/>
                    <a:pt x="628" y="1285"/>
                    <a:pt x="628" y="1285"/>
                  </a:cubicBezTo>
                  <a:cubicBezTo>
                    <a:pt x="631" y="1288"/>
                    <a:pt x="631" y="1288"/>
                    <a:pt x="631" y="1288"/>
                  </a:cubicBezTo>
                  <a:cubicBezTo>
                    <a:pt x="630" y="1284"/>
                    <a:pt x="630" y="1284"/>
                    <a:pt x="630" y="1284"/>
                  </a:cubicBezTo>
                  <a:cubicBezTo>
                    <a:pt x="631" y="1288"/>
                    <a:pt x="631" y="1288"/>
                    <a:pt x="631" y="1288"/>
                  </a:cubicBezTo>
                  <a:cubicBezTo>
                    <a:pt x="631" y="1284"/>
                    <a:pt x="631" y="1284"/>
                    <a:pt x="631" y="1284"/>
                  </a:cubicBezTo>
                  <a:cubicBezTo>
                    <a:pt x="630" y="1284"/>
                    <a:pt x="630" y="1284"/>
                    <a:pt x="630" y="1284"/>
                  </a:cubicBezTo>
                  <a:cubicBezTo>
                    <a:pt x="631" y="1288"/>
                    <a:pt x="631" y="1288"/>
                    <a:pt x="631" y="1288"/>
                  </a:cubicBezTo>
                  <a:cubicBezTo>
                    <a:pt x="631" y="1284"/>
                    <a:pt x="631" y="1284"/>
                    <a:pt x="631" y="1284"/>
                  </a:cubicBezTo>
                  <a:cubicBezTo>
                    <a:pt x="631" y="1288"/>
                    <a:pt x="631" y="1288"/>
                    <a:pt x="631" y="1288"/>
                  </a:cubicBezTo>
                  <a:cubicBezTo>
                    <a:pt x="632" y="1284"/>
                    <a:pt x="632" y="1284"/>
                    <a:pt x="632" y="1284"/>
                  </a:cubicBezTo>
                  <a:cubicBezTo>
                    <a:pt x="632" y="1284"/>
                    <a:pt x="632" y="1284"/>
                    <a:pt x="631" y="1284"/>
                  </a:cubicBezTo>
                  <a:cubicBezTo>
                    <a:pt x="631" y="1288"/>
                    <a:pt x="631" y="1288"/>
                    <a:pt x="631" y="1288"/>
                  </a:cubicBezTo>
                  <a:cubicBezTo>
                    <a:pt x="632" y="1284"/>
                    <a:pt x="632" y="1284"/>
                    <a:pt x="632" y="1284"/>
                  </a:cubicBezTo>
                  <a:cubicBezTo>
                    <a:pt x="631" y="1287"/>
                    <a:pt x="631" y="1287"/>
                    <a:pt x="631" y="1287"/>
                  </a:cubicBezTo>
                  <a:cubicBezTo>
                    <a:pt x="632" y="1284"/>
                    <a:pt x="632" y="1284"/>
                    <a:pt x="632" y="1284"/>
                  </a:cubicBezTo>
                  <a:cubicBezTo>
                    <a:pt x="632" y="1284"/>
                    <a:pt x="632" y="1284"/>
                    <a:pt x="632" y="1284"/>
                  </a:cubicBezTo>
                  <a:cubicBezTo>
                    <a:pt x="631" y="1287"/>
                    <a:pt x="631" y="1287"/>
                    <a:pt x="631" y="1287"/>
                  </a:cubicBezTo>
                  <a:cubicBezTo>
                    <a:pt x="632" y="1284"/>
                    <a:pt x="632" y="1284"/>
                    <a:pt x="632" y="1284"/>
                  </a:cubicBezTo>
                  <a:cubicBezTo>
                    <a:pt x="632" y="1284"/>
                    <a:pt x="632" y="1284"/>
                    <a:pt x="632" y="1284"/>
                  </a:cubicBezTo>
                  <a:cubicBezTo>
                    <a:pt x="632" y="1284"/>
                    <a:pt x="631" y="1283"/>
                    <a:pt x="630" y="1283"/>
                  </a:cubicBezTo>
                  <a:cubicBezTo>
                    <a:pt x="619" y="1277"/>
                    <a:pt x="583" y="1256"/>
                    <a:pt x="534" y="1227"/>
                  </a:cubicBezTo>
                  <a:cubicBezTo>
                    <a:pt x="462" y="1183"/>
                    <a:pt x="361" y="1123"/>
                    <a:pt x="279" y="1074"/>
                  </a:cubicBezTo>
                  <a:cubicBezTo>
                    <a:pt x="238" y="1049"/>
                    <a:pt x="202" y="1027"/>
                    <a:pt x="175" y="1011"/>
                  </a:cubicBezTo>
                  <a:cubicBezTo>
                    <a:pt x="162" y="1003"/>
                    <a:pt x="152" y="997"/>
                    <a:pt x="144" y="993"/>
                  </a:cubicBezTo>
                  <a:cubicBezTo>
                    <a:pt x="141" y="990"/>
                    <a:pt x="138" y="989"/>
                    <a:pt x="136" y="987"/>
                  </a:cubicBezTo>
                  <a:cubicBezTo>
                    <a:pt x="135" y="987"/>
                    <a:pt x="134" y="986"/>
                    <a:pt x="134" y="986"/>
                  </a:cubicBezTo>
                  <a:cubicBezTo>
                    <a:pt x="133" y="986"/>
                    <a:pt x="133" y="986"/>
                    <a:pt x="133" y="986"/>
                  </a:cubicBezTo>
                  <a:cubicBezTo>
                    <a:pt x="133" y="986"/>
                    <a:pt x="133" y="986"/>
                    <a:pt x="133" y="986"/>
                  </a:cubicBezTo>
                  <a:cubicBezTo>
                    <a:pt x="133" y="986"/>
                    <a:pt x="133" y="986"/>
                    <a:pt x="133" y="986"/>
                  </a:cubicBezTo>
                  <a:cubicBezTo>
                    <a:pt x="133" y="986"/>
                    <a:pt x="133" y="986"/>
                    <a:pt x="133" y="986"/>
                  </a:cubicBezTo>
                  <a:cubicBezTo>
                    <a:pt x="132" y="985"/>
                    <a:pt x="132" y="985"/>
                    <a:pt x="132" y="985"/>
                  </a:cubicBezTo>
                  <a:cubicBezTo>
                    <a:pt x="130" y="985"/>
                    <a:pt x="128" y="985"/>
                    <a:pt x="127" y="987"/>
                  </a:cubicBezTo>
                  <a:cubicBezTo>
                    <a:pt x="127" y="988"/>
                    <a:pt x="127" y="989"/>
                    <a:pt x="127" y="990"/>
                  </a:cubicBezTo>
                  <a:cubicBezTo>
                    <a:pt x="127" y="991"/>
                    <a:pt x="127" y="992"/>
                    <a:pt x="127" y="993"/>
                  </a:cubicBezTo>
                  <a:cubicBezTo>
                    <a:pt x="128" y="994"/>
                    <a:pt x="129" y="995"/>
                    <a:pt x="131" y="997"/>
                  </a:cubicBezTo>
                  <a:cubicBezTo>
                    <a:pt x="134" y="1000"/>
                    <a:pt x="138" y="1003"/>
                    <a:pt x="143" y="1007"/>
                  </a:cubicBezTo>
                  <a:cubicBezTo>
                    <a:pt x="163" y="1023"/>
                    <a:pt x="202" y="1048"/>
                    <a:pt x="249" y="1078"/>
                  </a:cubicBezTo>
                  <a:cubicBezTo>
                    <a:pt x="390" y="1165"/>
                    <a:pt x="603" y="1289"/>
                    <a:pt x="603" y="1289"/>
                  </a:cubicBezTo>
                  <a:cubicBezTo>
                    <a:pt x="605" y="1286"/>
                    <a:pt x="605" y="1286"/>
                    <a:pt x="605" y="1286"/>
                  </a:cubicBezTo>
                  <a:cubicBezTo>
                    <a:pt x="602" y="1283"/>
                    <a:pt x="602" y="1283"/>
                    <a:pt x="602" y="1283"/>
                  </a:cubicBezTo>
                  <a:cubicBezTo>
                    <a:pt x="605" y="1286"/>
                    <a:pt x="605" y="1286"/>
                    <a:pt x="605" y="1286"/>
                  </a:cubicBezTo>
                  <a:cubicBezTo>
                    <a:pt x="604" y="1282"/>
                    <a:pt x="604" y="1282"/>
                    <a:pt x="604" y="1282"/>
                  </a:cubicBezTo>
                  <a:cubicBezTo>
                    <a:pt x="603" y="1282"/>
                    <a:pt x="602" y="1283"/>
                    <a:pt x="602" y="1283"/>
                  </a:cubicBezTo>
                  <a:cubicBezTo>
                    <a:pt x="605" y="1286"/>
                    <a:pt x="605" y="1286"/>
                    <a:pt x="605" y="1286"/>
                  </a:cubicBezTo>
                  <a:cubicBezTo>
                    <a:pt x="604" y="1282"/>
                    <a:pt x="604" y="1282"/>
                    <a:pt x="604" y="1282"/>
                  </a:cubicBezTo>
                  <a:cubicBezTo>
                    <a:pt x="605" y="1285"/>
                    <a:pt x="605" y="1285"/>
                    <a:pt x="605" y="1285"/>
                  </a:cubicBezTo>
                  <a:cubicBezTo>
                    <a:pt x="605" y="1282"/>
                    <a:pt x="605" y="1282"/>
                    <a:pt x="605" y="1282"/>
                  </a:cubicBezTo>
                  <a:cubicBezTo>
                    <a:pt x="605" y="1282"/>
                    <a:pt x="604" y="1282"/>
                    <a:pt x="604" y="1282"/>
                  </a:cubicBezTo>
                  <a:cubicBezTo>
                    <a:pt x="605" y="1285"/>
                    <a:pt x="605" y="1285"/>
                    <a:pt x="605" y="1285"/>
                  </a:cubicBezTo>
                  <a:cubicBezTo>
                    <a:pt x="605" y="1282"/>
                    <a:pt x="605" y="1282"/>
                    <a:pt x="605" y="1282"/>
                  </a:cubicBezTo>
                  <a:cubicBezTo>
                    <a:pt x="605" y="1284"/>
                    <a:pt x="605" y="1284"/>
                    <a:pt x="605" y="1284"/>
                  </a:cubicBezTo>
                  <a:cubicBezTo>
                    <a:pt x="605" y="1282"/>
                    <a:pt x="605" y="1282"/>
                    <a:pt x="605" y="1282"/>
                  </a:cubicBezTo>
                  <a:cubicBezTo>
                    <a:pt x="605" y="1282"/>
                    <a:pt x="605" y="1282"/>
                    <a:pt x="605" y="1282"/>
                  </a:cubicBezTo>
                  <a:cubicBezTo>
                    <a:pt x="605" y="1284"/>
                    <a:pt x="605" y="1284"/>
                    <a:pt x="605" y="1284"/>
                  </a:cubicBezTo>
                  <a:cubicBezTo>
                    <a:pt x="605" y="1282"/>
                    <a:pt x="605" y="1282"/>
                    <a:pt x="605" y="1282"/>
                  </a:cubicBezTo>
                  <a:cubicBezTo>
                    <a:pt x="605" y="1282"/>
                    <a:pt x="604" y="1281"/>
                    <a:pt x="603" y="1281"/>
                  </a:cubicBezTo>
                  <a:cubicBezTo>
                    <a:pt x="598" y="1279"/>
                    <a:pt x="586" y="1272"/>
                    <a:pt x="571" y="1263"/>
                  </a:cubicBezTo>
                  <a:cubicBezTo>
                    <a:pt x="516" y="1232"/>
                    <a:pt x="408" y="1167"/>
                    <a:pt x="313" y="1110"/>
                  </a:cubicBezTo>
                  <a:cubicBezTo>
                    <a:pt x="265" y="1081"/>
                    <a:pt x="221" y="1055"/>
                    <a:pt x="187" y="1035"/>
                  </a:cubicBezTo>
                  <a:cubicBezTo>
                    <a:pt x="170" y="1025"/>
                    <a:pt x="157" y="1017"/>
                    <a:pt x="146" y="1012"/>
                  </a:cubicBezTo>
                  <a:cubicBezTo>
                    <a:pt x="141" y="1009"/>
                    <a:pt x="137" y="1007"/>
                    <a:pt x="134" y="1005"/>
                  </a:cubicBezTo>
                  <a:cubicBezTo>
                    <a:pt x="132" y="1005"/>
                    <a:pt x="131" y="1004"/>
                    <a:pt x="130" y="1004"/>
                  </a:cubicBezTo>
                  <a:cubicBezTo>
                    <a:pt x="129" y="1003"/>
                    <a:pt x="129" y="1003"/>
                    <a:pt x="128" y="1003"/>
                  </a:cubicBezTo>
                  <a:cubicBezTo>
                    <a:pt x="128" y="1003"/>
                    <a:pt x="127" y="1003"/>
                    <a:pt x="126" y="1003"/>
                  </a:cubicBezTo>
                  <a:cubicBezTo>
                    <a:pt x="126" y="1003"/>
                    <a:pt x="125" y="1003"/>
                    <a:pt x="125" y="1003"/>
                  </a:cubicBezTo>
                  <a:cubicBezTo>
                    <a:pt x="124" y="1003"/>
                    <a:pt x="123" y="1004"/>
                    <a:pt x="123" y="1005"/>
                  </a:cubicBezTo>
                  <a:cubicBezTo>
                    <a:pt x="126" y="1007"/>
                    <a:pt x="126" y="1007"/>
                    <a:pt x="126" y="1007"/>
                  </a:cubicBezTo>
                  <a:cubicBezTo>
                    <a:pt x="123" y="1005"/>
                    <a:pt x="123" y="1005"/>
                    <a:pt x="123" y="1005"/>
                  </a:cubicBezTo>
                  <a:cubicBezTo>
                    <a:pt x="122" y="1006"/>
                    <a:pt x="122" y="1006"/>
                    <a:pt x="122" y="1007"/>
                  </a:cubicBezTo>
                  <a:cubicBezTo>
                    <a:pt x="122" y="1008"/>
                    <a:pt x="122" y="1008"/>
                    <a:pt x="122" y="1009"/>
                  </a:cubicBezTo>
                  <a:cubicBezTo>
                    <a:pt x="123" y="1009"/>
                    <a:pt x="123" y="1010"/>
                    <a:pt x="123" y="1010"/>
                  </a:cubicBezTo>
                  <a:cubicBezTo>
                    <a:pt x="124" y="1010"/>
                    <a:pt x="124" y="1011"/>
                    <a:pt x="124" y="1011"/>
                  </a:cubicBezTo>
                  <a:cubicBezTo>
                    <a:pt x="126" y="1012"/>
                    <a:pt x="129" y="1014"/>
                    <a:pt x="133" y="1017"/>
                  </a:cubicBezTo>
                  <a:cubicBezTo>
                    <a:pt x="165" y="1039"/>
                    <a:pt x="272" y="1105"/>
                    <a:pt x="371" y="1166"/>
                  </a:cubicBezTo>
                  <a:cubicBezTo>
                    <a:pt x="470" y="1227"/>
                    <a:pt x="560" y="1283"/>
                    <a:pt x="560" y="1283"/>
                  </a:cubicBezTo>
                  <a:cubicBezTo>
                    <a:pt x="562" y="1280"/>
                    <a:pt x="562" y="1280"/>
                    <a:pt x="562" y="1280"/>
                  </a:cubicBezTo>
                  <a:cubicBezTo>
                    <a:pt x="564" y="1276"/>
                    <a:pt x="564" y="1276"/>
                    <a:pt x="564" y="1276"/>
                  </a:cubicBezTo>
                  <a:cubicBezTo>
                    <a:pt x="130" y="1025"/>
                    <a:pt x="130" y="1025"/>
                    <a:pt x="130" y="1025"/>
                  </a:cubicBezTo>
                  <a:cubicBezTo>
                    <a:pt x="128" y="1024"/>
                    <a:pt x="126" y="1024"/>
                    <a:pt x="124" y="1026"/>
                  </a:cubicBezTo>
                  <a:cubicBezTo>
                    <a:pt x="123" y="1028"/>
                    <a:pt x="124" y="1030"/>
                    <a:pt x="126" y="1031"/>
                  </a:cubicBezTo>
                  <a:cubicBezTo>
                    <a:pt x="259" y="1115"/>
                    <a:pt x="259" y="1115"/>
                    <a:pt x="259" y="1115"/>
                  </a:cubicBezTo>
                  <a:cubicBezTo>
                    <a:pt x="127" y="1037"/>
                    <a:pt x="127" y="1037"/>
                    <a:pt x="127" y="1037"/>
                  </a:cubicBezTo>
                  <a:cubicBezTo>
                    <a:pt x="125" y="1036"/>
                    <a:pt x="122" y="1036"/>
                    <a:pt x="121" y="1038"/>
                  </a:cubicBezTo>
                  <a:cubicBezTo>
                    <a:pt x="120" y="1040"/>
                    <a:pt x="121" y="1042"/>
                    <a:pt x="123" y="1043"/>
                  </a:cubicBezTo>
                  <a:cubicBezTo>
                    <a:pt x="283" y="1144"/>
                    <a:pt x="283" y="1144"/>
                    <a:pt x="283" y="1144"/>
                  </a:cubicBezTo>
                  <a:cubicBezTo>
                    <a:pt x="124" y="1051"/>
                    <a:pt x="124" y="1051"/>
                    <a:pt x="124" y="1051"/>
                  </a:cubicBezTo>
                  <a:cubicBezTo>
                    <a:pt x="123" y="1050"/>
                    <a:pt x="120" y="1051"/>
                    <a:pt x="119" y="1053"/>
                  </a:cubicBezTo>
                  <a:cubicBezTo>
                    <a:pt x="118" y="1053"/>
                    <a:pt x="118" y="1054"/>
                    <a:pt x="118" y="1055"/>
                  </a:cubicBezTo>
                  <a:cubicBezTo>
                    <a:pt x="118" y="1056"/>
                    <a:pt x="119" y="1057"/>
                    <a:pt x="119" y="1057"/>
                  </a:cubicBezTo>
                  <a:cubicBezTo>
                    <a:pt x="119" y="1058"/>
                    <a:pt x="120" y="1058"/>
                    <a:pt x="120" y="1059"/>
                  </a:cubicBezTo>
                  <a:cubicBezTo>
                    <a:pt x="121" y="1059"/>
                    <a:pt x="122" y="1060"/>
                    <a:pt x="123" y="1061"/>
                  </a:cubicBezTo>
                  <a:cubicBezTo>
                    <a:pt x="127" y="1064"/>
                    <a:pt x="136" y="1070"/>
                    <a:pt x="148" y="1078"/>
                  </a:cubicBezTo>
                  <a:cubicBezTo>
                    <a:pt x="230" y="1131"/>
                    <a:pt x="470" y="1277"/>
                    <a:pt x="470" y="1277"/>
                  </a:cubicBezTo>
                  <a:cubicBezTo>
                    <a:pt x="472" y="1273"/>
                    <a:pt x="472" y="1273"/>
                    <a:pt x="472" y="1273"/>
                  </a:cubicBezTo>
                  <a:cubicBezTo>
                    <a:pt x="468" y="1271"/>
                    <a:pt x="468" y="1271"/>
                    <a:pt x="468" y="1271"/>
                  </a:cubicBezTo>
                  <a:cubicBezTo>
                    <a:pt x="471" y="1273"/>
                    <a:pt x="471" y="1273"/>
                    <a:pt x="471" y="1273"/>
                  </a:cubicBezTo>
                  <a:cubicBezTo>
                    <a:pt x="470" y="1269"/>
                    <a:pt x="470" y="1269"/>
                    <a:pt x="470" y="1269"/>
                  </a:cubicBezTo>
                  <a:cubicBezTo>
                    <a:pt x="470" y="1270"/>
                    <a:pt x="469" y="1270"/>
                    <a:pt x="468" y="1271"/>
                  </a:cubicBezTo>
                  <a:cubicBezTo>
                    <a:pt x="471" y="1273"/>
                    <a:pt x="471" y="1273"/>
                    <a:pt x="471" y="1273"/>
                  </a:cubicBezTo>
                  <a:cubicBezTo>
                    <a:pt x="470" y="1269"/>
                    <a:pt x="470" y="1269"/>
                    <a:pt x="470" y="1269"/>
                  </a:cubicBezTo>
                  <a:cubicBezTo>
                    <a:pt x="471" y="1273"/>
                    <a:pt x="471" y="1273"/>
                    <a:pt x="471" y="1273"/>
                  </a:cubicBezTo>
                  <a:cubicBezTo>
                    <a:pt x="471" y="1269"/>
                    <a:pt x="471" y="1269"/>
                    <a:pt x="471" y="1269"/>
                  </a:cubicBezTo>
                  <a:cubicBezTo>
                    <a:pt x="471" y="1269"/>
                    <a:pt x="471" y="1269"/>
                    <a:pt x="470" y="1269"/>
                  </a:cubicBezTo>
                  <a:cubicBezTo>
                    <a:pt x="471" y="1273"/>
                    <a:pt x="471" y="1273"/>
                    <a:pt x="471" y="1273"/>
                  </a:cubicBezTo>
                  <a:cubicBezTo>
                    <a:pt x="471" y="1269"/>
                    <a:pt x="471" y="1269"/>
                    <a:pt x="471" y="1269"/>
                  </a:cubicBezTo>
                  <a:cubicBezTo>
                    <a:pt x="471" y="1271"/>
                    <a:pt x="471" y="1271"/>
                    <a:pt x="471" y="1271"/>
                  </a:cubicBezTo>
                  <a:cubicBezTo>
                    <a:pt x="472" y="1269"/>
                    <a:pt x="472" y="1269"/>
                    <a:pt x="472" y="1269"/>
                  </a:cubicBezTo>
                  <a:cubicBezTo>
                    <a:pt x="471" y="1269"/>
                    <a:pt x="471" y="1269"/>
                    <a:pt x="471" y="1269"/>
                  </a:cubicBezTo>
                  <a:cubicBezTo>
                    <a:pt x="471" y="1271"/>
                    <a:pt x="471" y="1271"/>
                    <a:pt x="471" y="1271"/>
                  </a:cubicBezTo>
                  <a:cubicBezTo>
                    <a:pt x="472" y="1269"/>
                    <a:pt x="472" y="1269"/>
                    <a:pt x="472" y="1269"/>
                  </a:cubicBezTo>
                  <a:cubicBezTo>
                    <a:pt x="471" y="1269"/>
                    <a:pt x="471" y="1269"/>
                    <a:pt x="471" y="1269"/>
                  </a:cubicBezTo>
                  <a:cubicBezTo>
                    <a:pt x="471" y="1269"/>
                    <a:pt x="470" y="1269"/>
                    <a:pt x="469" y="1268"/>
                  </a:cubicBezTo>
                  <a:cubicBezTo>
                    <a:pt x="465" y="1266"/>
                    <a:pt x="456" y="1261"/>
                    <a:pt x="444" y="1255"/>
                  </a:cubicBezTo>
                  <a:cubicBezTo>
                    <a:pt x="403" y="1231"/>
                    <a:pt x="326" y="1183"/>
                    <a:pt x="258" y="1142"/>
                  </a:cubicBezTo>
                  <a:cubicBezTo>
                    <a:pt x="224" y="1121"/>
                    <a:pt x="192" y="1101"/>
                    <a:pt x="168" y="1087"/>
                  </a:cubicBezTo>
                  <a:cubicBezTo>
                    <a:pt x="156" y="1080"/>
                    <a:pt x="146" y="1074"/>
                    <a:pt x="138" y="1070"/>
                  </a:cubicBezTo>
                  <a:cubicBezTo>
                    <a:pt x="135" y="1068"/>
                    <a:pt x="132" y="1067"/>
                    <a:pt x="129" y="1066"/>
                  </a:cubicBezTo>
                  <a:cubicBezTo>
                    <a:pt x="128" y="1065"/>
                    <a:pt x="127" y="1065"/>
                    <a:pt x="126" y="1064"/>
                  </a:cubicBezTo>
                  <a:cubicBezTo>
                    <a:pt x="126" y="1064"/>
                    <a:pt x="125" y="1064"/>
                    <a:pt x="125" y="1064"/>
                  </a:cubicBezTo>
                  <a:cubicBezTo>
                    <a:pt x="124" y="1064"/>
                    <a:pt x="124" y="1064"/>
                    <a:pt x="123" y="1064"/>
                  </a:cubicBezTo>
                  <a:cubicBezTo>
                    <a:pt x="123" y="1064"/>
                    <a:pt x="122" y="1064"/>
                    <a:pt x="122" y="1064"/>
                  </a:cubicBezTo>
                  <a:cubicBezTo>
                    <a:pt x="121" y="1064"/>
                    <a:pt x="120" y="1065"/>
                    <a:pt x="119" y="1066"/>
                  </a:cubicBezTo>
                  <a:cubicBezTo>
                    <a:pt x="119" y="1066"/>
                    <a:pt x="119" y="1068"/>
                    <a:pt x="119" y="1069"/>
                  </a:cubicBezTo>
                  <a:cubicBezTo>
                    <a:pt x="119" y="1070"/>
                    <a:pt x="120" y="1071"/>
                    <a:pt x="121" y="1071"/>
                  </a:cubicBezTo>
                  <a:cubicBezTo>
                    <a:pt x="121" y="1071"/>
                    <a:pt x="126" y="1074"/>
                    <a:pt x="135" y="1080"/>
                  </a:cubicBezTo>
                  <a:cubicBezTo>
                    <a:pt x="166" y="1099"/>
                    <a:pt x="244" y="1146"/>
                    <a:pt x="315" y="1190"/>
                  </a:cubicBezTo>
                  <a:cubicBezTo>
                    <a:pt x="350" y="1211"/>
                    <a:pt x="383" y="1232"/>
                    <a:pt x="408" y="1248"/>
                  </a:cubicBezTo>
                  <a:cubicBezTo>
                    <a:pt x="420" y="1256"/>
                    <a:pt x="430" y="1262"/>
                    <a:pt x="437" y="1267"/>
                  </a:cubicBezTo>
                  <a:cubicBezTo>
                    <a:pt x="441" y="1269"/>
                    <a:pt x="443" y="1271"/>
                    <a:pt x="445" y="1273"/>
                  </a:cubicBezTo>
                  <a:cubicBezTo>
                    <a:pt x="446" y="1273"/>
                    <a:pt x="446" y="1274"/>
                    <a:pt x="447" y="1274"/>
                  </a:cubicBezTo>
                  <a:cubicBezTo>
                    <a:pt x="447" y="1274"/>
                    <a:pt x="447" y="1274"/>
                    <a:pt x="447" y="1274"/>
                  </a:cubicBezTo>
                  <a:cubicBezTo>
                    <a:pt x="447" y="1274"/>
                    <a:pt x="447" y="1274"/>
                    <a:pt x="447" y="1274"/>
                  </a:cubicBezTo>
                  <a:cubicBezTo>
                    <a:pt x="447" y="1274"/>
                    <a:pt x="447" y="1274"/>
                    <a:pt x="447" y="1274"/>
                  </a:cubicBezTo>
                  <a:cubicBezTo>
                    <a:pt x="447" y="1274"/>
                    <a:pt x="447" y="1274"/>
                    <a:pt x="447" y="1274"/>
                  </a:cubicBezTo>
                  <a:cubicBezTo>
                    <a:pt x="447" y="1274"/>
                    <a:pt x="447" y="1274"/>
                    <a:pt x="447" y="1274"/>
                  </a:cubicBezTo>
                  <a:cubicBezTo>
                    <a:pt x="447" y="1274"/>
                    <a:pt x="447" y="1274"/>
                    <a:pt x="447" y="1274"/>
                  </a:cubicBezTo>
                  <a:cubicBezTo>
                    <a:pt x="449" y="1273"/>
                    <a:pt x="449" y="1273"/>
                    <a:pt x="449" y="1273"/>
                  </a:cubicBezTo>
                  <a:cubicBezTo>
                    <a:pt x="447" y="1274"/>
                    <a:pt x="447" y="1274"/>
                    <a:pt x="447" y="1274"/>
                  </a:cubicBezTo>
                  <a:cubicBezTo>
                    <a:pt x="447" y="1274"/>
                    <a:pt x="447" y="1274"/>
                    <a:pt x="447" y="1274"/>
                  </a:cubicBezTo>
                  <a:cubicBezTo>
                    <a:pt x="449" y="1273"/>
                    <a:pt x="449" y="1273"/>
                    <a:pt x="449" y="1273"/>
                  </a:cubicBezTo>
                  <a:cubicBezTo>
                    <a:pt x="447" y="1274"/>
                    <a:pt x="447" y="1274"/>
                    <a:pt x="447" y="1274"/>
                  </a:cubicBezTo>
                  <a:cubicBezTo>
                    <a:pt x="450" y="1272"/>
                    <a:pt x="450" y="1272"/>
                    <a:pt x="450" y="1272"/>
                  </a:cubicBezTo>
                  <a:cubicBezTo>
                    <a:pt x="446" y="1272"/>
                    <a:pt x="446" y="1272"/>
                    <a:pt x="446" y="1272"/>
                  </a:cubicBezTo>
                  <a:cubicBezTo>
                    <a:pt x="446" y="1273"/>
                    <a:pt x="447" y="1274"/>
                    <a:pt x="447" y="1274"/>
                  </a:cubicBezTo>
                  <a:cubicBezTo>
                    <a:pt x="450" y="1272"/>
                    <a:pt x="450" y="1272"/>
                    <a:pt x="450" y="1272"/>
                  </a:cubicBezTo>
                  <a:cubicBezTo>
                    <a:pt x="446" y="1272"/>
                    <a:pt x="446" y="1272"/>
                    <a:pt x="446" y="1272"/>
                  </a:cubicBezTo>
                  <a:cubicBezTo>
                    <a:pt x="450" y="1272"/>
                    <a:pt x="450" y="1272"/>
                    <a:pt x="450" y="1272"/>
                  </a:cubicBezTo>
                  <a:cubicBezTo>
                    <a:pt x="447" y="1270"/>
                    <a:pt x="447" y="1270"/>
                    <a:pt x="447" y="1270"/>
                  </a:cubicBezTo>
                  <a:cubicBezTo>
                    <a:pt x="446" y="1271"/>
                    <a:pt x="446" y="1272"/>
                    <a:pt x="446" y="1272"/>
                  </a:cubicBezTo>
                  <a:cubicBezTo>
                    <a:pt x="450" y="1272"/>
                    <a:pt x="450" y="1272"/>
                    <a:pt x="450" y="1272"/>
                  </a:cubicBezTo>
                  <a:cubicBezTo>
                    <a:pt x="447" y="1270"/>
                    <a:pt x="447" y="1270"/>
                    <a:pt x="447" y="1270"/>
                  </a:cubicBezTo>
                  <a:cubicBezTo>
                    <a:pt x="450" y="1272"/>
                    <a:pt x="450" y="1272"/>
                    <a:pt x="450" y="1272"/>
                  </a:cubicBezTo>
                  <a:cubicBezTo>
                    <a:pt x="452" y="1269"/>
                    <a:pt x="452" y="1269"/>
                    <a:pt x="452" y="1269"/>
                  </a:cubicBezTo>
                  <a:cubicBezTo>
                    <a:pt x="122" y="1080"/>
                    <a:pt x="122" y="1080"/>
                    <a:pt x="122" y="1080"/>
                  </a:cubicBezTo>
                  <a:cubicBezTo>
                    <a:pt x="120" y="1079"/>
                    <a:pt x="117" y="1079"/>
                    <a:pt x="116" y="1081"/>
                  </a:cubicBezTo>
                  <a:cubicBezTo>
                    <a:pt x="115" y="1083"/>
                    <a:pt x="116" y="1085"/>
                    <a:pt x="118" y="1087"/>
                  </a:cubicBezTo>
                  <a:cubicBezTo>
                    <a:pt x="412" y="1270"/>
                    <a:pt x="412" y="1270"/>
                    <a:pt x="412" y="1270"/>
                  </a:cubicBezTo>
                  <a:cubicBezTo>
                    <a:pt x="414" y="1267"/>
                    <a:pt x="414" y="1267"/>
                    <a:pt x="414" y="1267"/>
                  </a:cubicBezTo>
                  <a:cubicBezTo>
                    <a:pt x="416" y="1264"/>
                    <a:pt x="416" y="1264"/>
                    <a:pt x="416" y="1264"/>
                  </a:cubicBezTo>
                  <a:cubicBezTo>
                    <a:pt x="416" y="1264"/>
                    <a:pt x="343" y="1221"/>
                    <a:pt x="270" y="1178"/>
                  </a:cubicBezTo>
                  <a:cubicBezTo>
                    <a:pt x="233" y="1157"/>
                    <a:pt x="196" y="1136"/>
                    <a:pt x="167" y="1120"/>
                  </a:cubicBezTo>
                  <a:cubicBezTo>
                    <a:pt x="153" y="1112"/>
                    <a:pt x="141" y="1105"/>
                    <a:pt x="133" y="1101"/>
                  </a:cubicBezTo>
                  <a:cubicBezTo>
                    <a:pt x="128" y="1098"/>
                    <a:pt x="125" y="1096"/>
                    <a:pt x="122" y="1095"/>
                  </a:cubicBezTo>
                  <a:cubicBezTo>
                    <a:pt x="121" y="1094"/>
                    <a:pt x="120" y="1094"/>
                    <a:pt x="119" y="1094"/>
                  </a:cubicBezTo>
                  <a:cubicBezTo>
                    <a:pt x="118" y="1093"/>
                    <a:pt x="118" y="1093"/>
                    <a:pt x="118" y="1093"/>
                  </a:cubicBezTo>
                  <a:cubicBezTo>
                    <a:pt x="117" y="1093"/>
                    <a:pt x="117" y="1093"/>
                    <a:pt x="117" y="1093"/>
                  </a:cubicBezTo>
                  <a:cubicBezTo>
                    <a:pt x="117" y="1093"/>
                    <a:pt x="116" y="1093"/>
                    <a:pt x="116" y="1093"/>
                  </a:cubicBezTo>
                  <a:cubicBezTo>
                    <a:pt x="116" y="1093"/>
                    <a:pt x="115" y="1093"/>
                    <a:pt x="114" y="1093"/>
                  </a:cubicBezTo>
                  <a:cubicBezTo>
                    <a:pt x="114" y="1093"/>
                    <a:pt x="113" y="1094"/>
                    <a:pt x="112" y="1095"/>
                  </a:cubicBezTo>
                  <a:cubicBezTo>
                    <a:pt x="112" y="1096"/>
                    <a:pt x="112" y="1097"/>
                    <a:pt x="112" y="1098"/>
                  </a:cubicBezTo>
                  <a:cubicBezTo>
                    <a:pt x="112" y="1099"/>
                    <a:pt x="113" y="1100"/>
                    <a:pt x="114" y="1100"/>
                  </a:cubicBezTo>
                  <a:cubicBezTo>
                    <a:pt x="114" y="1100"/>
                    <a:pt x="118" y="1103"/>
                    <a:pt x="125" y="1107"/>
                  </a:cubicBezTo>
                  <a:cubicBezTo>
                    <a:pt x="151" y="1123"/>
                    <a:pt x="215" y="1163"/>
                    <a:pt x="272" y="1199"/>
                  </a:cubicBezTo>
                  <a:cubicBezTo>
                    <a:pt x="301" y="1217"/>
                    <a:pt x="329" y="1234"/>
                    <a:pt x="349" y="1246"/>
                  </a:cubicBezTo>
                  <a:cubicBezTo>
                    <a:pt x="359" y="1253"/>
                    <a:pt x="367" y="1258"/>
                    <a:pt x="372" y="1262"/>
                  </a:cubicBezTo>
                  <a:cubicBezTo>
                    <a:pt x="375" y="1263"/>
                    <a:pt x="377" y="1265"/>
                    <a:pt x="379" y="1266"/>
                  </a:cubicBezTo>
                  <a:cubicBezTo>
                    <a:pt x="380" y="1266"/>
                    <a:pt x="380" y="1267"/>
                    <a:pt x="381" y="1267"/>
                  </a:cubicBezTo>
                  <a:cubicBezTo>
                    <a:pt x="381" y="1267"/>
                    <a:pt x="381" y="1267"/>
                    <a:pt x="381" y="1267"/>
                  </a:cubicBezTo>
                  <a:cubicBezTo>
                    <a:pt x="382" y="1265"/>
                    <a:pt x="382" y="1265"/>
                    <a:pt x="382" y="1265"/>
                  </a:cubicBezTo>
                  <a:cubicBezTo>
                    <a:pt x="381" y="1267"/>
                    <a:pt x="381" y="1267"/>
                    <a:pt x="381" y="1267"/>
                  </a:cubicBezTo>
                  <a:cubicBezTo>
                    <a:pt x="381" y="1267"/>
                    <a:pt x="381" y="1267"/>
                    <a:pt x="381" y="1267"/>
                  </a:cubicBezTo>
                  <a:cubicBezTo>
                    <a:pt x="382" y="1265"/>
                    <a:pt x="382" y="1265"/>
                    <a:pt x="382" y="1265"/>
                  </a:cubicBezTo>
                  <a:cubicBezTo>
                    <a:pt x="381" y="1267"/>
                    <a:pt x="381" y="1267"/>
                    <a:pt x="381" y="1267"/>
                  </a:cubicBezTo>
                  <a:cubicBezTo>
                    <a:pt x="383" y="1264"/>
                    <a:pt x="383" y="1264"/>
                    <a:pt x="383" y="1264"/>
                  </a:cubicBezTo>
                  <a:cubicBezTo>
                    <a:pt x="380" y="1266"/>
                    <a:pt x="380" y="1266"/>
                    <a:pt x="380" y="1266"/>
                  </a:cubicBezTo>
                  <a:cubicBezTo>
                    <a:pt x="381" y="1267"/>
                    <a:pt x="381" y="1267"/>
                    <a:pt x="381" y="1267"/>
                  </a:cubicBezTo>
                  <a:cubicBezTo>
                    <a:pt x="383" y="1264"/>
                    <a:pt x="383" y="1264"/>
                    <a:pt x="383" y="1264"/>
                  </a:cubicBezTo>
                  <a:cubicBezTo>
                    <a:pt x="380" y="1266"/>
                    <a:pt x="380" y="1266"/>
                    <a:pt x="380" y="1266"/>
                  </a:cubicBezTo>
                  <a:cubicBezTo>
                    <a:pt x="383" y="1264"/>
                    <a:pt x="383" y="1264"/>
                    <a:pt x="383" y="1264"/>
                  </a:cubicBezTo>
                  <a:cubicBezTo>
                    <a:pt x="380" y="1266"/>
                    <a:pt x="380" y="1266"/>
                    <a:pt x="380" y="1266"/>
                  </a:cubicBezTo>
                  <a:cubicBezTo>
                    <a:pt x="380" y="1266"/>
                    <a:pt x="380" y="1266"/>
                    <a:pt x="380" y="1266"/>
                  </a:cubicBezTo>
                  <a:cubicBezTo>
                    <a:pt x="383" y="1264"/>
                    <a:pt x="383" y="1264"/>
                    <a:pt x="383" y="1264"/>
                  </a:cubicBezTo>
                  <a:cubicBezTo>
                    <a:pt x="380" y="1266"/>
                    <a:pt x="380" y="1266"/>
                    <a:pt x="380" y="1266"/>
                  </a:cubicBezTo>
                  <a:cubicBezTo>
                    <a:pt x="383" y="1264"/>
                    <a:pt x="383" y="1264"/>
                    <a:pt x="383" y="1264"/>
                  </a:cubicBezTo>
                  <a:cubicBezTo>
                    <a:pt x="379" y="1264"/>
                    <a:pt x="379" y="1264"/>
                    <a:pt x="379" y="1264"/>
                  </a:cubicBezTo>
                  <a:cubicBezTo>
                    <a:pt x="380" y="1265"/>
                    <a:pt x="380" y="1266"/>
                    <a:pt x="380" y="1266"/>
                  </a:cubicBezTo>
                  <a:cubicBezTo>
                    <a:pt x="383" y="1264"/>
                    <a:pt x="383" y="1264"/>
                    <a:pt x="383" y="1264"/>
                  </a:cubicBezTo>
                  <a:cubicBezTo>
                    <a:pt x="379" y="1264"/>
                    <a:pt x="379" y="1264"/>
                    <a:pt x="379" y="1264"/>
                  </a:cubicBezTo>
                  <a:cubicBezTo>
                    <a:pt x="383" y="1264"/>
                    <a:pt x="383" y="1264"/>
                    <a:pt x="383" y="1264"/>
                  </a:cubicBezTo>
                  <a:cubicBezTo>
                    <a:pt x="386" y="1261"/>
                    <a:pt x="386" y="1261"/>
                    <a:pt x="386" y="1261"/>
                  </a:cubicBezTo>
                  <a:cubicBezTo>
                    <a:pt x="386" y="1261"/>
                    <a:pt x="323" y="1222"/>
                    <a:pt x="258" y="1184"/>
                  </a:cubicBezTo>
                  <a:cubicBezTo>
                    <a:pt x="225" y="1165"/>
                    <a:pt x="192" y="1146"/>
                    <a:pt x="166" y="1132"/>
                  </a:cubicBezTo>
                  <a:cubicBezTo>
                    <a:pt x="153" y="1124"/>
                    <a:pt x="141" y="1118"/>
                    <a:pt x="133" y="1114"/>
                  </a:cubicBezTo>
                  <a:cubicBezTo>
                    <a:pt x="128" y="1112"/>
                    <a:pt x="124" y="1110"/>
                    <a:pt x="121" y="1109"/>
                  </a:cubicBezTo>
                  <a:cubicBezTo>
                    <a:pt x="120" y="1109"/>
                    <a:pt x="119" y="1108"/>
                    <a:pt x="117" y="1108"/>
                  </a:cubicBezTo>
                  <a:cubicBezTo>
                    <a:pt x="116" y="1108"/>
                    <a:pt x="115" y="1107"/>
                    <a:pt x="114" y="1107"/>
                  </a:cubicBezTo>
                  <a:cubicBezTo>
                    <a:pt x="113" y="1107"/>
                    <a:pt x="113" y="1107"/>
                    <a:pt x="112" y="1108"/>
                  </a:cubicBezTo>
                  <a:cubicBezTo>
                    <a:pt x="111" y="1108"/>
                    <a:pt x="110" y="1108"/>
                    <a:pt x="109" y="1110"/>
                  </a:cubicBezTo>
                  <a:cubicBezTo>
                    <a:pt x="109" y="1110"/>
                    <a:pt x="109" y="1112"/>
                    <a:pt x="109" y="1113"/>
                  </a:cubicBezTo>
                  <a:cubicBezTo>
                    <a:pt x="109" y="1114"/>
                    <a:pt x="110" y="1115"/>
                    <a:pt x="111" y="1115"/>
                  </a:cubicBezTo>
                  <a:cubicBezTo>
                    <a:pt x="111" y="1115"/>
                    <a:pt x="115" y="1117"/>
                    <a:pt x="121" y="1121"/>
                  </a:cubicBezTo>
                  <a:cubicBezTo>
                    <a:pt x="144" y="1135"/>
                    <a:pt x="202" y="1169"/>
                    <a:pt x="253" y="1200"/>
                  </a:cubicBezTo>
                  <a:cubicBezTo>
                    <a:pt x="279" y="1216"/>
                    <a:pt x="304" y="1231"/>
                    <a:pt x="321" y="1243"/>
                  </a:cubicBezTo>
                  <a:cubicBezTo>
                    <a:pt x="330" y="1249"/>
                    <a:pt x="338" y="1254"/>
                    <a:pt x="343" y="1257"/>
                  </a:cubicBezTo>
                  <a:cubicBezTo>
                    <a:pt x="345" y="1259"/>
                    <a:pt x="347" y="1261"/>
                    <a:pt x="348" y="1262"/>
                  </a:cubicBezTo>
                  <a:cubicBezTo>
                    <a:pt x="349" y="1262"/>
                    <a:pt x="349" y="1263"/>
                    <a:pt x="349" y="1263"/>
                  </a:cubicBezTo>
                  <a:cubicBezTo>
                    <a:pt x="349" y="1263"/>
                    <a:pt x="349" y="1263"/>
                    <a:pt x="349" y="1263"/>
                  </a:cubicBezTo>
                  <a:cubicBezTo>
                    <a:pt x="352" y="1262"/>
                    <a:pt x="352" y="1262"/>
                    <a:pt x="352" y="1262"/>
                  </a:cubicBezTo>
                  <a:cubicBezTo>
                    <a:pt x="349" y="1262"/>
                    <a:pt x="349" y="1262"/>
                    <a:pt x="349" y="1262"/>
                  </a:cubicBezTo>
                  <a:cubicBezTo>
                    <a:pt x="349" y="1263"/>
                    <a:pt x="349" y="1263"/>
                    <a:pt x="349" y="1263"/>
                  </a:cubicBezTo>
                  <a:cubicBezTo>
                    <a:pt x="352" y="1262"/>
                    <a:pt x="352" y="1262"/>
                    <a:pt x="352" y="1262"/>
                  </a:cubicBezTo>
                  <a:cubicBezTo>
                    <a:pt x="349" y="1262"/>
                    <a:pt x="349" y="1262"/>
                    <a:pt x="349" y="1262"/>
                  </a:cubicBezTo>
                  <a:cubicBezTo>
                    <a:pt x="353" y="1262"/>
                    <a:pt x="353" y="1262"/>
                    <a:pt x="353" y="1262"/>
                  </a:cubicBezTo>
                  <a:cubicBezTo>
                    <a:pt x="350" y="1260"/>
                    <a:pt x="350" y="1260"/>
                    <a:pt x="350" y="1260"/>
                  </a:cubicBezTo>
                  <a:cubicBezTo>
                    <a:pt x="349" y="1260"/>
                    <a:pt x="349" y="1261"/>
                    <a:pt x="349" y="1262"/>
                  </a:cubicBezTo>
                  <a:cubicBezTo>
                    <a:pt x="353" y="1262"/>
                    <a:pt x="353" y="1262"/>
                    <a:pt x="353" y="1262"/>
                  </a:cubicBezTo>
                  <a:cubicBezTo>
                    <a:pt x="350" y="1260"/>
                    <a:pt x="350" y="1260"/>
                    <a:pt x="350" y="1260"/>
                  </a:cubicBezTo>
                  <a:cubicBezTo>
                    <a:pt x="353" y="1262"/>
                    <a:pt x="353" y="1262"/>
                    <a:pt x="353" y="1262"/>
                  </a:cubicBezTo>
                  <a:cubicBezTo>
                    <a:pt x="355" y="1258"/>
                    <a:pt x="355" y="1258"/>
                    <a:pt x="355" y="1258"/>
                  </a:cubicBezTo>
                  <a:cubicBezTo>
                    <a:pt x="114" y="1120"/>
                    <a:pt x="114" y="1120"/>
                    <a:pt x="114" y="1120"/>
                  </a:cubicBezTo>
                  <a:cubicBezTo>
                    <a:pt x="112" y="1119"/>
                    <a:pt x="110" y="1120"/>
                    <a:pt x="108" y="1122"/>
                  </a:cubicBezTo>
                  <a:cubicBezTo>
                    <a:pt x="107" y="1123"/>
                    <a:pt x="108" y="1126"/>
                    <a:pt x="110" y="1127"/>
                  </a:cubicBezTo>
                  <a:cubicBezTo>
                    <a:pt x="110" y="1127"/>
                    <a:pt x="113" y="1129"/>
                    <a:pt x="119" y="1133"/>
                  </a:cubicBezTo>
                  <a:cubicBezTo>
                    <a:pt x="140" y="1145"/>
                    <a:pt x="193" y="1177"/>
                    <a:pt x="241" y="1206"/>
                  </a:cubicBezTo>
                  <a:cubicBezTo>
                    <a:pt x="265" y="1221"/>
                    <a:pt x="287" y="1235"/>
                    <a:pt x="304" y="1246"/>
                  </a:cubicBezTo>
                  <a:cubicBezTo>
                    <a:pt x="312" y="1251"/>
                    <a:pt x="319" y="1255"/>
                    <a:pt x="323" y="1259"/>
                  </a:cubicBezTo>
                  <a:cubicBezTo>
                    <a:pt x="325" y="1260"/>
                    <a:pt x="327" y="1262"/>
                    <a:pt x="328" y="1263"/>
                  </a:cubicBezTo>
                  <a:cubicBezTo>
                    <a:pt x="329" y="1263"/>
                    <a:pt x="329" y="1263"/>
                    <a:pt x="329" y="1263"/>
                  </a:cubicBezTo>
                  <a:cubicBezTo>
                    <a:pt x="329" y="1264"/>
                    <a:pt x="329" y="1264"/>
                    <a:pt x="329" y="1264"/>
                  </a:cubicBezTo>
                  <a:cubicBezTo>
                    <a:pt x="331" y="1262"/>
                    <a:pt x="331" y="1262"/>
                    <a:pt x="331" y="1262"/>
                  </a:cubicBezTo>
                  <a:cubicBezTo>
                    <a:pt x="329" y="1263"/>
                    <a:pt x="329" y="1263"/>
                    <a:pt x="329" y="1263"/>
                  </a:cubicBezTo>
                  <a:cubicBezTo>
                    <a:pt x="329" y="1264"/>
                    <a:pt x="329" y="1264"/>
                    <a:pt x="329" y="1264"/>
                  </a:cubicBezTo>
                  <a:cubicBezTo>
                    <a:pt x="331" y="1262"/>
                    <a:pt x="331" y="1262"/>
                    <a:pt x="331" y="1262"/>
                  </a:cubicBezTo>
                  <a:cubicBezTo>
                    <a:pt x="329" y="1263"/>
                    <a:pt x="329" y="1263"/>
                    <a:pt x="329" y="1263"/>
                  </a:cubicBezTo>
                  <a:cubicBezTo>
                    <a:pt x="332" y="1262"/>
                    <a:pt x="332" y="1262"/>
                    <a:pt x="332" y="1262"/>
                  </a:cubicBezTo>
                  <a:cubicBezTo>
                    <a:pt x="329" y="1262"/>
                    <a:pt x="329" y="1262"/>
                    <a:pt x="329" y="1262"/>
                  </a:cubicBezTo>
                  <a:cubicBezTo>
                    <a:pt x="329" y="1263"/>
                    <a:pt x="329" y="1263"/>
                    <a:pt x="329" y="1263"/>
                  </a:cubicBezTo>
                  <a:cubicBezTo>
                    <a:pt x="332" y="1262"/>
                    <a:pt x="332" y="1262"/>
                    <a:pt x="332" y="1262"/>
                  </a:cubicBezTo>
                  <a:cubicBezTo>
                    <a:pt x="329" y="1262"/>
                    <a:pt x="329" y="1262"/>
                    <a:pt x="329" y="1262"/>
                  </a:cubicBezTo>
                  <a:cubicBezTo>
                    <a:pt x="333" y="1262"/>
                    <a:pt x="333" y="1262"/>
                    <a:pt x="333" y="1262"/>
                  </a:cubicBezTo>
                  <a:cubicBezTo>
                    <a:pt x="329" y="1260"/>
                    <a:pt x="329" y="1260"/>
                    <a:pt x="329" y="1260"/>
                  </a:cubicBezTo>
                  <a:cubicBezTo>
                    <a:pt x="329" y="1260"/>
                    <a:pt x="329" y="1261"/>
                    <a:pt x="329" y="1262"/>
                  </a:cubicBezTo>
                  <a:cubicBezTo>
                    <a:pt x="333" y="1262"/>
                    <a:pt x="333" y="1262"/>
                    <a:pt x="333" y="1262"/>
                  </a:cubicBezTo>
                  <a:cubicBezTo>
                    <a:pt x="329" y="1260"/>
                    <a:pt x="329" y="1260"/>
                    <a:pt x="329" y="1260"/>
                  </a:cubicBezTo>
                  <a:cubicBezTo>
                    <a:pt x="333" y="1262"/>
                    <a:pt x="333" y="1262"/>
                    <a:pt x="333" y="1262"/>
                  </a:cubicBezTo>
                  <a:cubicBezTo>
                    <a:pt x="335" y="1258"/>
                    <a:pt x="335" y="1258"/>
                    <a:pt x="335" y="1258"/>
                  </a:cubicBezTo>
                  <a:cubicBezTo>
                    <a:pt x="335" y="1258"/>
                    <a:pt x="283" y="1229"/>
                    <a:pt x="229" y="1199"/>
                  </a:cubicBezTo>
                  <a:cubicBezTo>
                    <a:pt x="202" y="1184"/>
                    <a:pt x="175" y="1169"/>
                    <a:pt x="154" y="1158"/>
                  </a:cubicBezTo>
                  <a:cubicBezTo>
                    <a:pt x="143" y="1152"/>
                    <a:pt x="134" y="1148"/>
                    <a:pt x="127" y="1144"/>
                  </a:cubicBezTo>
                  <a:cubicBezTo>
                    <a:pt x="124" y="1143"/>
                    <a:pt x="121" y="1142"/>
                    <a:pt x="118" y="1141"/>
                  </a:cubicBezTo>
                  <a:cubicBezTo>
                    <a:pt x="117" y="1140"/>
                    <a:pt x="116" y="1140"/>
                    <a:pt x="115" y="1140"/>
                  </a:cubicBezTo>
                  <a:cubicBezTo>
                    <a:pt x="114" y="1139"/>
                    <a:pt x="114" y="1139"/>
                    <a:pt x="112" y="1139"/>
                  </a:cubicBezTo>
                  <a:cubicBezTo>
                    <a:pt x="112" y="1139"/>
                    <a:pt x="111" y="1139"/>
                    <a:pt x="111" y="1139"/>
                  </a:cubicBezTo>
                  <a:cubicBezTo>
                    <a:pt x="110" y="1139"/>
                    <a:pt x="109" y="1140"/>
                    <a:pt x="108" y="1141"/>
                  </a:cubicBezTo>
                  <a:cubicBezTo>
                    <a:pt x="109" y="1141"/>
                    <a:pt x="109" y="1141"/>
                    <a:pt x="109" y="1141"/>
                  </a:cubicBezTo>
                  <a:cubicBezTo>
                    <a:pt x="108" y="1142"/>
                    <a:pt x="108" y="1143"/>
                    <a:pt x="108" y="1143"/>
                  </a:cubicBezTo>
                  <a:cubicBezTo>
                    <a:pt x="108" y="1144"/>
                    <a:pt x="108" y="1145"/>
                    <a:pt x="108" y="1146"/>
                  </a:cubicBezTo>
                  <a:cubicBezTo>
                    <a:pt x="109" y="1147"/>
                    <a:pt x="109" y="1147"/>
                    <a:pt x="110" y="1148"/>
                  </a:cubicBezTo>
                  <a:cubicBezTo>
                    <a:pt x="111" y="1149"/>
                    <a:pt x="113" y="1151"/>
                    <a:pt x="115" y="1152"/>
                  </a:cubicBezTo>
                  <a:cubicBezTo>
                    <a:pt x="123" y="1158"/>
                    <a:pt x="138" y="1168"/>
                    <a:pt x="156" y="1180"/>
                  </a:cubicBezTo>
                  <a:cubicBezTo>
                    <a:pt x="211" y="1214"/>
                    <a:pt x="294" y="1262"/>
                    <a:pt x="294" y="1262"/>
                  </a:cubicBezTo>
                  <a:cubicBezTo>
                    <a:pt x="296" y="1258"/>
                    <a:pt x="296" y="1258"/>
                    <a:pt x="296" y="1258"/>
                  </a:cubicBezTo>
                  <a:cubicBezTo>
                    <a:pt x="298" y="1255"/>
                    <a:pt x="298" y="1255"/>
                    <a:pt x="298" y="1255"/>
                  </a:cubicBezTo>
                  <a:cubicBezTo>
                    <a:pt x="109" y="1155"/>
                    <a:pt x="109" y="1155"/>
                    <a:pt x="109" y="1155"/>
                  </a:cubicBezTo>
                  <a:cubicBezTo>
                    <a:pt x="107" y="1154"/>
                    <a:pt x="105" y="1154"/>
                    <a:pt x="104" y="1156"/>
                  </a:cubicBezTo>
                  <a:cubicBezTo>
                    <a:pt x="103" y="1157"/>
                    <a:pt x="103" y="1158"/>
                    <a:pt x="103" y="1158"/>
                  </a:cubicBezTo>
                  <a:cubicBezTo>
                    <a:pt x="103" y="1159"/>
                    <a:pt x="103" y="1160"/>
                    <a:pt x="104" y="1160"/>
                  </a:cubicBezTo>
                  <a:cubicBezTo>
                    <a:pt x="104" y="1161"/>
                    <a:pt x="104" y="1161"/>
                    <a:pt x="104" y="1161"/>
                  </a:cubicBezTo>
                  <a:cubicBezTo>
                    <a:pt x="105" y="1162"/>
                    <a:pt x="105" y="1162"/>
                    <a:pt x="105" y="1162"/>
                  </a:cubicBezTo>
                  <a:cubicBezTo>
                    <a:pt x="106" y="1162"/>
                    <a:pt x="107" y="1163"/>
                    <a:pt x="108" y="1164"/>
                  </a:cubicBezTo>
                  <a:cubicBezTo>
                    <a:pt x="114" y="1168"/>
                    <a:pt x="126" y="1175"/>
                    <a:pt x="141" y="1184"/>
                  </a:cubicBezTo>
                  <a:cubicBezTo>
                    <a:pt x="164" y="1198"/>
                    <a:pt x="194" y="1216"/>
                    <a:pt x="217" y="1230"/>
                  </a:cubicBezTo>
                  <a:cubicBezTo>
                    <a:pt x="229" y="1238"/>
                    <a:pt x="240" y="1244"/>
                    <a:pt x="247" y="1249"/>
                  </a:cubicBezTo>
                  <a:cubicBezTo>
                    <a:pt x="251" y="1251"/>
                    <a:pt x="254" y="1253"/>
                    <a:pt x="256" y="1255"/>
                  </a:cubicBezTo>
                  <a:cubicBezTo>
                    <a:pt x="256" y="1255"/>
                    <a:pt x="257" y="1256"/>
                    <a:pt x="258" y="1256"/>
                  </a:cubicBezTo>
                  <a:cubicBezTo>
                    <a:pt x="258" y="1257"/>
                    <a:pt x="258" y="1257"/>
                    <a:pt x="258" y="1257"/>
                  </a:cubicBezTo>
                  <a:cubicBezTo>
                    <a:pt x="258" y="1257"/>
                    <a:pt x="258" y="1257"/>
                    <a:pt x="258" y="1257"/>
                  </a:cubicBezTo>
                  <a:cubicBezTo>
                    <a:pt x="259" y="1255"/>
                    <a:pt x="259" y="1255"/>
                    <a:pt x="259" y="1255"/>
                  </a:cubicBezTo>
                  <a:cubicBezTo>
                    <a:pt x="258" y="1256"/>
                    <a:pt x="258" y="1256"/>
                    <a:pt x="258" y="1256"/>
                  </a:cubicBezTo>
                  <a:cubicBezTo>
                    <a:pt x="258" y="1257"/>
                    <a:pt x="258" y="1257"/>
                    <a:pt x="258" y="1257"/>
                  </a:cubicBezTo>
                  <a:cubicBezTo>
                    <a:pt x="259" y="1255"/>
                    <a:pt x="259" y="1255"/>
                    <a:pt x="259" y="1255"/>
                  </a:cubicBezTo>
                  <a:cubicBezTo>
                    <a:pt x="258" y="1256"/>
                    <a:pt x="258" y="1256"/>
                    <a:pt x="258" y="1256"/>
                  </a:cubicBezTo>
                  <a:cubicBezTo>
                    <a:pt x="261" y="1254"/>
                    <a:pt x="261" y="1254"/>
                    <a:pt x="261" y="1254"/>
                  </a:cubicBezTo>
                  <a:cubicBezTo>
                    <a:pt x="257" y="1254"/>
                    <a:pt x="257" y="1254"/>
                    <a:pt x="257" y="1254"/>
                  </a:cubicBezTo>
                  <a:cubicBezTo>
                    <a:pt x="257" y="1256"/>
                    <a:pt x="258" y="1256"/>
                    <a:pt x="258" y="1256"/>
                  </a:cubicBezTo>
                  <a:cubicBezTo>
                    <a:pt x="261" y="1254"/>
                    <a:pt x="261" y="1254"/>
                    <a:pt x="261" y="1254"/>
                  </a:cubicBezTo>
                  <a:cubicBezTo>
                    <a:pt x="257" y="1254"/>
                    <a:pt x="257" y="1254"/>
                    <a:pt x="257" y="1254"/>
                  </a:cubicBezTo>
                  <a:cubicBezTo>
                    <a:pt x="261" y="1254"/>
                    <a:pt x="261" y="1254"/>
                    <a:pt x="261" y="1254"/>
                  </a:cubicBezTo>
                  <a:cubicBezTo>
                    <a:pt x="258" y="1252"/>
                    <a:pt x="258" y="1252"/>
                    <a:pt x="258" y="1252"/>
                  </a:cubicBezTo>
                  <a:cubicBezTo>
                    <a:pt x="257" y="1253"/>
                    <a:pt x="257" y="1254"/>
                    <a:pt x="257" y="1254"/>
                  </a:cubicBezTo>
                  <a:cubicBezTo>
                    <a:pt x="261" y="1254"/>
                    <a:pt x="261" y="1254"/>
                    <a:pt x="261" y="1254"/>
                  </a:cubicBezTo>
                  <a:cubicBezTo>
                    <a:pt x="258" y="1252"/>
                    <a:pt x="258" y="1252"/>
                    <a:pt x="258" y="1252"/>
                  </a:cubicBezTo>
                  <a:cubicBezTo>
                    <a:pt x="261" y="1254"/>
                    <a:pt x="261" y="1254"/>
                    <a:pt x="261" y="1254"/>
                  </a:cubicBezTo>
                  <a:cubicBezTo>
                    <a:pt x="263" y="1251"/>
                    <a:pt x="263" y="1251"/>
                    <a:pt x="263" y="1251"/>
                  </a:cubicBezTo>
                  <a:cubicBezTo>
                    <a:pt x="263" y="1251"/>
                    <a:pt x="228" y="1231"/>
                    <a:pt x="191" y="1212"/>
                  </a:cubicBezTo>
                  <a:cubicBezTo>
                    <a:pt x="173" y="1202"/>
                    <a:pt x="154" y="1193"/>
                    <a:pt x="139" y="1185"/>
                  </a:cubicBezTo>
                  <a:cubicBezTo>
                    <a:pt x="132" y="1182"/>
                    <a:pt x="125" y="1179"/>
                    <a:pt x="121" y="1176"/>
                  </a:cubicBezTo>
                  <a:cubicBezTo>
                    <a:pt x="118" y="1175"/>
                    <a:pt x="116" y="1174"/>
                    <a:pt x="114" y="1174"/>
                  </a:cubicBezTo>
                  <a:cubicBezTo>
                    <a:pt x="113" y="1174"/>
                    <a:pt x="113" y="1173"/>
                    <a:pt x="112" y="1173"/>
                  </a:cubicBezTo>
                  <a:cubicBezTo>
                    <a:pt x="111" y="1173"/>
                    <a:pt x="111" y="1173"/>
                    <a:pt x="110" y="1173"/>
                  </a:cubicBezTo>
                  <a:cubicBezTo>
                    <a:pt x="109" y="1173"/>
                    <a:pt x="109" y="1173"/>
                    <a:pt x="108" y="1173"/>
                  </a:cubicBezTo>
                  <a:cubicBezTo>
                    <a:pt x="107" y="1173"/>
                    <a:pt x="106" y="1174"/>
                    <a:pt x="106" y="1175"/>
                  </a:cubicBezTo>
                  <a:cubicBezTo>
                    <a:pt x="106" y="1175"/>
                    <a:pt x="106" y="1175"/>
                    <a:pt x="106" y="1175"/>
                  </a:cubicBezTo>
                  <a:cubicBezTo>
                    <a:pt x="105" y="1175"/>
                    <a:pt x="105" y="1176"/>
                    <a:pt x="105" y="1177"/>
                  </a:cubicBezTo>
                  <a:cubicBezTo>
                    <a:pt x="105" y="1178"/>
                    <a:pt x="105" y="1179"/>
                    <a:pt x="106" y="1179"/>
                  </a:cubicBezTo>
                  <a:cubicBezTo>
                    <a:pt x="106" y="1180"/>
                    <a:pt x="107" y="1180"/>
                    <a:pt x="107" y="1181"/>
                  </a:cubicBezTo>
                  <a:cubicBezTo>
                    <a:pt x="108" y="1182"/>
                    <a:pt x="109" y="1183"/>
                    <a:pt x="110" y="1184"/>
                  </a:cubicBezTo>
                  <a:cubicBezTo>
                    <a:pt x="116" y="1188"/>
                    <a:pt x="125" y="1194"/>
                    <a:pt x="137" y="1201"/>
                  </a:cubicBezTo>
                  <a:cubicBezTo>
                    <a:pt x="172" y="1223"/>
                    <a:pt x="225" y="1254"/>
                    <a:pt x="225" y="1254"/>
                  </a:cubicBezTo>
                  <a:cubicBezTo>
                    <a:pt x="227" y="1251"/>
                    <a:pt x="227" y="1251"/>
                    <a:pt x="227" y="1251"/>
                  </a:cubicBezTo>
                  <a:cubicBezTo>
                    <a:pt x="224" y="1249"/>
                    <a:pt x="224" y="1249"/>
                    <a:pt x="224" y="1249"/>
                  </a:cubicBezTo>
                  <a:cubicBezTo>
                    <a:pt x="227" y="1251"/>
                    <a:pt x="227" y="1251"/>
                    <a:pt x="227" y="1251"/>
                  </a:cubicBezTo>
                  <a:cubicBezTo>
                    <a:pt x="226" y="1247"/>
                    <a:pt x="226" y="1247"/>
                    <a:pt x="226" y="1247"/>
                  </a:cubicBezTo>
                  <a:cubicBezTo>
                    <a:pt x="226" y="1247"/>
                    <a:pt x="225" y="1248"/>
                    <a:pt x="224" y="1249"/>
                  </a:cubicBezTo>
                  <a:cubicBezTo>
                    <a:pt x="227" y="1251"/>
                    <a:pt x="227" y="1251"/>
                    <a:pt x="227" y="1251"/>
                  </a:cubicBezTo>
                  <a:cubicBezTo>
                    <a:pt x="226" y="1247"/>
                    <a:pt x="226" y="1247"/>
                    <a:pt x="226" y="1247"/>
                  </a:cubicBezTo>
                  <a:cubicBezTo>
                    <a:pt x="227" y="1250"/>
                    <a:pt x="227" y="1250"/>
                    <a:pt x="227" y="1250"/>
                  </a:cubicBezTo>
                  <a:cubicBezTo>
                    <a:pt x="227" y="1247"/>
                    <a:pt x="227" y="1247"/>
                    <a:pt x="227" y="1247"/>
                  </a:cubicBezTo>
                  <a:cubicBezTo>
                    <a:pt x="227" y="1247"/>
                    <a:pt x="227" y="1247"/>
                    <a:pt x="226" y="1247"/>
                  </a:cubicBezTo>
                  <a:cubicBezTo>
                    <a:pt x="227" y="1250"/>
                    <a:pt x="227" y="1250"/>
                    <a:pt x="227" y="1250"/>
                  </a:cubicBezTo>
                  <a:cubicBezTo>
                    <a:pt x="227" y="1247"/>
                    <a:pt x="227" y="1247"/>
                    <a:pt x="227" y="1247"/>
                  </a:cubicBezTo>
                  <a:cubicBezTo>
                    <a:pt x="227" y="1249"/>
                    <a:pt x="227" y="1249"/>
                    <a:pt x="227" y="1249"/>
                  </a:cubicBezTo>
                  <a:cubicBezTo>
                    <a:pt x="228" y="1247"/>
                    <a:pt x="228" y="1247"/>
                    <a:pt x="228" y="1247"/>
                  </a:cubicBezTo>
                  <a:cubicBezTo>
                    <a:pt x="227" y="1247"/>
                    <a:pt x="227" y="1247"/>
                    <a:pt x="227" y="1247"/>
                  </a:cubicBezTo>
                  <a:cubicBezTo>
                    <a:pt x="227" y="1249"/>
                    <a:pt x="227" y="1249"/>
                    <a:pt x="227" y="1249"/>
                  </a:cubicBezTo>
                  <a:cubicBezTo>
                    <a:pt x="228" y="1247"/>
                    <a:pt x="228" y="1247"/>
                    <a:pt x="228" y="1247"/>
                  </a:cubicBezTo>
                  <a:cubicBezTo>
                    <a:pt x="228" y="1247"/>
                    <a:pt x="227" y="1247"/>
                    <a:pt x="225" y="1246"/>
                  </a:cubicBezTo>
                  <a:cubicBezTo>
                    <a:pt x="221" y="1244"/>
                    <a:pt x="211" y="1240"/>
                    <a:pt x="198" y="1234"/>
                  </a:cubicBezTo>
                  <a:cubicBezTo>
                    <a:pt x="180" y="1225"/>
                    <a:pt x="157" y="1213"/>
                    <a:pt x="138" y="1204"/>
                  </a:cubicBezTo>
                  <a:cubicBezTo>
                    <a:pt x="129" y="1199"/>
                    <a:pt x="120" y="1195"/>
                    <a:pt x="114" y="1192"/>
                  </a:cubicBezTo>
                  <a:cubicBezTo>
                    <a:pt x="111" y="1190"/>
                    <a:pt x="109" y="1189"/>
                    <a:pt x="107" y="1188"/>
                  </a:cubicBezTo>
                  <a:cubicBezTo>
                    <a:pt x="106" y="1188"/>
                    <a:pt x="105" y="1188"/>
                    <a:pt x="105" y="1187"/>
                  </a:cubicBezTo>
                  <a:cubicBezTo>
                    <a:pt x="104" y="1187"/>
                    <a:pt x="104" y="1187"/>
                    <a:pt x="104" y="1187"/>
                  </a:cubicBezTo>
                  <a:cubicBezTo>
                    <a:pt x="103" y="1187"/>
                    <a:pt x="103" y="1187"/>
                    <a:pt x="103" y="1187"/>
                  </a:cubicBezTo>
                  <a:cubicBezTo>
                    <a:pt x="103" y="1187"/>
                    <a:pt x="103" y="1187"/>
                    <a:pt x="102" y="1187"/>
                  </a:cubicBezTo>
                  <a:cubicBezTo>
                    <a:pt x="102" y="1187"/>
                    <a:pt x="102" y="1187"/>
                    <a:pt x="101" y="1187"/>
                  </a:cubicBezTo>
                  <a:cubicBezTo>
                    <a:pt x="100" y="1187"/>
                    <a:pt x="99" y="1188"/>
                    <a:pt x="99" y="1189"/>
                  </a:cubicBezTo>
                  <a:cubicBezTo>
                    <a:pt x="98" y="1189"/>
                    <a:pt x="98" y="1191"/>
                    <a:pt x="98" y="1192"/>
                  </a:cubicBezTo>
                  <a:cubicBezTo>
                    <a:pt x="99" y="1193"/>
                    <a:pt x="99" y="1194"/>
                    <a:pt x="100" y="1194"/>
                  </a:cubicBezTo>
                  <a:cubicBezTo>
                    <a:pt x="100" y="1194"/>
                    <a:pt x="100" y="1194"/>
                    <a:pt x="100" y="1194"/>
                  </a:cubicBezTo>
                  <a:cubicBezTo>
                    <a:pt x="101" y="1195"/>
                    <a:pt x="125" y="1209"/>
                    <a:pt x="148" y="1223"/>
                  </a:cubicBezTo>
                  <a:cubicBezTo>
                    <a:pt x="160" y="1230"/>
                    <a:pt x="172" y="1238"/>
                    <a:pt x="181" y="1243"/>
                  </a:cubicBezTo>
                  <a:cubicBezTo>
                    <a:pt x="185" y="1246"/>
                    <a:pt x="189" y="1248"/>
                    <a:pt x="191" y="1250"/>
                  </a:cubicBezTo>
                  <a:cubicBezTo>
                    <a:pt x="192" y="1251"/>
                    <a:pt x="193" y="1252"/>
                    <a:pt x="194" y="1252"/>
                  </a:cubicBezTo>
                  <a:cubicBezTo>
                    <a:pt x="194" y="1253"/>
                    <a:pt x="194" y="1253"/>
                    <a:pt x="194" y="1253"/>
                  </a:cubicBezTo>
                  <a:cubicBezTo>
                    <a:pt x="196" y="1251"/>
                    <a:pt x="196" y="1251"/>
                    <a:pt x="196" y="1251"/>
                  </a:cubicBezTo>
                  <a:cubicBezTo>
                    <a:pt x="194" y="1252"/>
                    <a:pt x="194" y="1252"/>
                    <a:pt x="194" y="1252"/>
                  </a:cubicBezTo>
                  <a:cubicBezTo>
                    <a:pt x="194" y="1253"/>
                    <a:pt x="194" y="1253"/>
                    <a:pt x="194" y="1253"/>
                  </a:cubicBezTo>
                  <a:cubicBezTo>
                    <a:pt x="196" y="1251"/>
                    <a:pt x="196" y="1251"/>
                    <a:pt x="196" y="1251"/>
                  </a:cubicBezTo>
                  <a:cubicBezTo>
                    <a:pt x="194" y="1252"/>
                    <a:pt x="194" y="1252"/>
                    <a:pt x="194" y="1252"/>
                  </a:cubicBezTo>
                  <a:cubicBezTo>
                    <a:pt x="197" y="1250"/>
                    <a:pt x="197" y="1250"/>
                    <a:pt x="197" y="1250"/>
                  </a:cubicBezTo>
                  <a:cubicBezTo>
                    <a:pt x="194" y="1252"/>
                    <a:pt x="194" y="1252"/>
                    <a:pt x="194" y="1252"/>
                  </a:cubicBezTo>
                  <a:cubicBezTo>
                    <a:pt x="194" y="1252"/>
                    <a:pt x="194" y="1252"/>
                    <a:pt x="194" y="1252"/>
                  </a:cubicBezTo>
                  <a:cubicBezTo>
                    <a:pt x="197" y="1250"/>
                    <a:pt x="197" y="1250"/>
                    <a:pt x="197" y="1250"/>
                  </a:cubicBezTo>
                  <a:cubicBezTo>
                    <a:pt x="194" y="1252"/>
                    <a:pt x="194" y="1252"/>
                    <a:pt x="194" y="1252"/>
                  </a:cubicBezTo>
                  <a:cubicBezTo>
                    <a:pt x="197" y="1250"/>
                    <a:pt x="197" y="1250"/>
                    <a:pt x="197" y="1250"/>
                  </a:cubicBezTo>
                  <a:cubicBezTo>
                    <a:pt x="193" y="1250"/>
                    <a:pt x="193" y="1250"/>
                    <a:pt x="193" y="1250"/>
                  </a:cubicBezTo>
                  <a:cubicBezTo>
                    <a:pt x="193" y="1251"/>
                    <a:pt x="194" y="1251"/>
                    <a:pt x="194" y="1252"/>
                  </a:cubicBezTo>
                  <a:cubicBezTo>
                    <a:pt x="197" y="1250"/>
                    <a:pt x="197" y="1250"/>
                    <a:pt x="197" y="1250"/>
                  </a:cubicBezTo>
                  <a:cubicBezTo>
                    <a:pt x="193" y="1250"/>
                    <a:pt x="193" y="1250"/>
                    <a:pt x="193" y="1250"/>
                  </a:cubicBezTo>
                  <a:cubicBezTo>
                    <a:pt x="197" y="1250"/>
                    <a:pt x="197" y="1250"/>
                    <a:pt x="197" y="1250"/>
                  </a:cubicBezTo>
                  <a:cubicBezTo>
                    <a:pt x="194" y="1248"/>
                    <a:pt x="194" y="1248"/>
                    <a:pt x="194" y="1248"/>
                  </a:cubicBezTo>
                  <a:cubicBezTo>
                    <a:pt x="194" y="1249"/>
                    <a:pt x="193" y="1250"/>
                    <a:pt x="193" y="1250"/>
                  </a:cubicBezTo>
                  <a:cubicBezTo>
                    <a:pt x="197" y="1250"/>
                    <a:pt x="197" y="1250"/>
                    <a:pt x="197" y="1250"/>
                  </a:cubicBezTo>
                  <a:cubicBezTo>
                    <a:pt x="194" y="1248"/>
                    <a:pt x="194" y="1248"/>
                    <a:pt x="194" y="1248"/>
                  </a:cubicBezTo>
                  <a:cubicBezTo>
                    <a:pt x="197" y="1250"/>
                    <a:pt x="197" y="1250"/>
                    <a:pt x="197" y="1250"/>
                  </a:cubicBezTo>
                  <a:cubicBezTo>
                    <a:pt x="199" y="1247"/>
                    <a:pt x="199" y="1247"/>
                    <a:pt x="199" y="1247"/>
                  </a:cubicBezTo>
                  <a:cubicBezTo>
                    <a:pt x="199" y="1247"/>
                    <a:pt x="176" y="1235"/>
                    <a:pt x="152" y="1224"/>
                  </a:cubicBezTo>
                  <a:cubicBezTo>
                    <a:pt x="141" y="1218"/>
                    <a:pt x="129" y="1213"/>
                    <a:pt x="120" y="1209"/>
                  </a:cubicBezTo>
                  <a:cubicBezTo>
                    <a:pt x="115" y="1206"/>
                    <a:pt x="111" y="1205"/>
                    <a:pt x="109" y="1203"/>
                  </a:cubicBezTo>
                  <a:cubicBezTo>
                    <a:pt x="107" y="1203"/>
                    <a:pt x="106" y="1202"/>
                    <a:pt x="105" y="1202"/>
                  </a:cubicBezTo>
                  <a:cubicBezTo>
                    <a:pt x="105" y="1202"/>
                    <a:pt x="104" y="1202"/>
                    <a:pt x="104" y="1202"/>
                  </a:cubicBezTo>
                  <a:cubicBezTo>
                    <a:pt x="104" y="1201"/>
                    <a:pt x="104" y="1201"/>
                    <a:pt x="104" y="1201"/>
                  </a:cubicBezTo>
                  <a:cubicBezTo>
                    <a:pt x="103" y="1201"/>
                    <a:pt x="103" y="1201"/>
                    <a:pt x="103" y="1201"/>
                  </a:cubicBezTo>
                  <a:cubicBezTo>
                    <a:pt x="103" y="1201"/>
                    <a:pt x="103" y="1201"/>
                    <a:pt x="102" y="1201"/>
                  </a:cubicBezTo>
                  <a:cubicBezTo>
                    <a:pt x="102" y="1201"/>
                    <a:pt x="102" y="1201"/>
                    <a:pt x="101" y="1201"/>
                  </a:cubicBezTo>
                  <a:cubicBezTo>
                    <a:pt x="100" y="1202"/>
                    <a:pt x="99" y="1202"/>
                    <a:pt x="99" y="1203"/>
                  </a:cubicBezTo>
                  <a:cubicBezTo>
                    <a:pt x="102" y="1205"/>
                    <a:pt x="102" y="1205"/>
                    <a:pt x="102" y="1205"/>
                  </a:cubicBezTo>
                  <a:cubicBezTo>
                    <a:pt x="99" y="1203"/>
                    <a:pt x="99" y="1203"/>
                    <a:pt x="99" y="1203"/>
                  </a:cubicBezTo>
                  <a:cubicBezTo>
                    <a:pt x="98" y="1204"/>
                    <a:pt x="98" y="1204"/>
                    <a:pt x="98" y="1205"/>
                  </a:cubicBezTo>
                  <a:cubicBezTo>
                    <a:pt x="98" y="1207"/>
                    <a:pt x="99" y="1207"/>
                    <a:pt x="99" y="1207"/>
                  </a:cubicBezTo>
                  <a:cubicBezTo>
                    <a:pt x="99" y="1208"/>
                    <a:pt x="100" y="1208"/>
                    <a:pt x="100" y="1208"/>
                  </a:cubicBezTo>
                  <a:cubicBezTo>
                    <a:pt x="100" y="1209"/>
                    <a:pt x="100" y="1209"/>
                    <a:pt x="100" y="1209"/>
                  </a:cubicBezTo>
                  <a:cubicBezTo>
                    <a:pt x="102" y="1210"/>
                    <a:pt x="103" y="1211"/>
                    <a:pt x="106" y="1212"/>
                  </a:cubicBezTo>
                  <a:cubicBezTo>
                    <a:pt x="114" y="1217"/>
                    <a:pt x="130" y="1227"/>
                    <a:pt x="143" y="1235"/>
                  </a:cubicBezTo>
                  <a:cubicBezTo>
                    <a:pt x="150" y="1239"/>
                    <a:pt x="157" y="1243"/>
                    <a:pt x="161" y="1246"/>
                  </a:cubicBezTo>
                  <a:cubicBezTo>
                    <a:pt x="164" y="1248"/>
                    <a:pt x="165" y="1249"/>
                    <a:pt x="167" y="1250"/>
                  </a:cubicBezTo>
                  <a:cubicBezTo>
                    <a:pt x="167" y="1250"/>
                    <a:pt x="168" y="1251"/>
                    <a:pt x="168" y="1251"/>
                  </a:cubicBezTo>
                  <a:cubicBezTo>
                    <a:pt x="168" y="1251"/>
                    <a:pt x="168" y="1251"/>
                    <a:pt x="168" y="1251"/>
                  </a:cubicBezTo>
                  <a:cubicBezTo>
                    <a:pt x="168" y="1251"/>
                    <a:pt x="168" y="1251"/>
                    <a:pt x="168" y="1251"/>
                  </a:cubicBezTo>
                  <a:cubicBezTo>
                    <a:pt x="170" y="1249"/>
                    <a:pt x="170" y="1249"/>
                    <a:pt x="170" y="1249"/>
                  </a:cubicBezTo>
                  <a:cubicBezTo>
                    <a:pt x="168" y="1251"/>
                    <a:pt x="168" y="1251"/>
                    <a:pt x="168" y="1251"/>
                  </a:cubicBezTo>
                  <a:cubicBezTo>
                    <a:pt x="168" y="1251"/>
                    <a:pt x="168" y="1251"/>
                    <a:pt x="168" y="1251"/>
                  </a:cubicBezTo>
                  <a:cubicBezTo>
                    <a:pt x="170" y="1249"/>
                    <a:pt x="170" y="1249"/>
                    <a:pt x="170" y="1249"/>
                  </a:cubicBezTo>
                  <a:cubicBezTo>
                    <a:pt x="168" y="1251"/>
                    <a:pt x="168" y="1251"/>
                    <a:pt x="168" y="1251"/>
                  </a:cubicBezTo>
                  <a:cubicBezTo>
                    <a:pt x="171" y="1248"/>
                    <a:pt x="171" y="1248"/>
                    <a:pt x="171" y="1248"/>
                  </a:cubicBezTo>
                  <a:cubicBezTo>
                    <a:pt x="167" y="1250"/>
                    <a:pt x="167" y="1250"/>
                    <a:pt x="167" y="1250"/>
                  </a:cubicBezTo>
                  <a:cubicBezTo>
                    <a:pt x="168" y="1251"/>
                    <a:pt x="168" y="1251"/>
                    <a:pt x="168" y="1251"/>
                  </a:cubicBezTo>
                  <a:cubicBezTo>
                    <a:pt x="171" y="1248"/>
                    <a:pt x="171" y="1248"/>
                    <a:pt x="171" y="1248"/>
                  </a:cubicBezTo>
                  <a:cubicBezTo>
                    <a:pt x="167" y="1250"/>
                    <a:pt x="167" y="1250"/>
                    <a:pt x="167" y="1250"/>
                  </a:cubicBezTo>
                  <a:cubicBezTo>
                    <a:pt x="171" y="1248"/>
                    <a:pt x="171" y="1248"/>
                    <a:pt x="171" y="1248"/>
                  </a:cubicBezTo>
                  <a:cubicBezTo>
                    <a:pt x="167" y="1248"/>
                    <a:pt x="167" y="1248"/>
                    <a:pt x="167" y="1248"/>
                  </a:cubicBezTo>
                  <a:cubicBezTo>
                    <a:pt x="167" y="1249"/>
                    <a:pt x="167" y="1250"/>
                    <a:pt x="167" y="1250"/>
                  </a:cubicBezTo>
                  <a:cubicBezTo>
                    <a:pt x="171" y="1248"/>
                    <a:pt x="171" y="1248"/>
                    <a:pt x="171" y="1248"/>
                  </a:cubicBezTo>
                  <a:cubicBezTo>
                    <a:pt x="167" y="1248"/>
                    <a:pt x="167" y="1248"/>
                    <a:pt x="167" y="1248"/>
                  </a:cubicBezTo>
                  <a:cubicBezTo>
                    <a:pt x="171" y="1248"/>
                    <a:pt x="171" y="1248"/>
                    <a:pt x="171" y="1248"/>
                  </a:cubicBezTo>
                  <a:cubicBezTo>
                    <a:pt x="168" y="1246"/>
                    <a:pt x="168" y="1246"/>
                    <a:pt x="168" y="1246"/>
                  </a:cubicBezTo>
                  <a:cubicBezTo>
                    <a:pt x="167" y="1247"/>
                    <a:pt x="167" y="1248"/>
                    <a:pt x="167" y="1248"/>
                  </a:cubicBezTo>
                  <a:cubicBezTo>
                    <a:pt x="171" y="1248"/>
                    <a:pt x="171" y="1248"/>
                    <a:pt x="171" y="1248"/>
                  </a:cubicBezTo>
                  <a:cubicBezTo>
                    <a:pt x="168" y="1246"/>
                    <a:pt x="168" y="1246"/>
                    <a:pt x="168" y="1246"/>
                  </a:cubicBezTo>
                  <a:cubicBezTo>
                    <a:pt x="171" y="1248"/>
                    <a:pt x="171" y="1248"/>
                    <a:pt x="171" y="1248"/>
                  </a:cubicBezTo>
                  <a:cubicBezTo>
                    <a:pt x="168" y="1246"/>
                    <a:pt x="168" y="1246"/>
                    <a:pt x="168" y="1246"/>
                  </a:cubicBezTo>
                  <a:cubicBezTo>
                    <a:pt x="171" y="1248"/>
                    <a:pt x="171" y="1248"/>
                    <a:pt x="171" y="1248"/>
                  </a:cubicBezTo>
                  <a:cubicBezTo>
                    <a:pt x="169" y="1245"/>
                    <a:pt x="169" y="1245"/>
                    <a:pt x="169" y="1245"/>
                  </a:cubicBezTo>
                  <a:cubicBezTo>
                    <a:pt x="168" y="1245"/>
                    <a:pt x="168" y="1245"/>
                    <a:pt x="168" y="1246"/>
                  </a:cubicBezTo>
                  <a:cubicBezTo>
                    <a:pt x="171" y="1248"/>
                    <a:pt x="171" y="1248"/>
                    <a:pt x="171" y="1248"/>
                  </a:cubicBezTo>
                  <a:cubicBezTo>
                    <a:pt x="169" y="1245"/>
                    <a:pt x="169" y="1245"/>
                    <a:pt x="169" y="1245"/>
                  </a:cubicBezTo>
                  <a:cubicBezTo>
                    <a:pt x="171" y="1248"/>
                    <a:pt x="171" y="1248"/>
                    <a:pt x="171" y="1248"/>
                  </a:cubicBezTo>
                  <a:cubicBezTo>
                    <a:pt x="171" y="1244"/>
                    <a:pt x="171" y="1244"/>
                    <a:pt x="171" y="1244"/>
                  </a:cubicBezTo>
                  <a:cubicBezTo>
                    <a:pt x="171" y="1244"/>
                    <a:pt x="170" y="1244"/>
                    <a:pt x="169" y="1245"/>
                  </a:cubicBezTo>
                  <a:cubicBezTo>
                    <a:pt x="171" y="1248"/>
                    <a:pt x="171" y="1248"/>
                    <a:pt x="171" y="1248"/>
                  </a:cubicBezTo>
                  <a:cubicBezTo>
                    <a:pt x="171" y="1244"/>
                    <a:pt x="171" y="1244"/>
                    <a:pt x="171" y="1244"/>
                  </a:cubicBezTo>
                  <a:cubicBezTo>
                    <a:pt x="171" y="1247"/>
                    <a:pt x="171" y="1247"/>
                    <a:pt x="171" y="1247"/>
                  </a:cubicBezTo>
                  <a:cubicBezTo>
                    <a:pt x="171" y="1244"/>
                    <a:pt x="171" y="1244"/>
                    <a:pt x="171" y="1244"/>
                  </a:cubicBezTo>
                  <a:cubicBezTo>
                    <a:pt x="171" y="1244"/>
                    <a:pt x="171" y="1244"/>
                    <a:pt x="171" y="1244"/>
                  </a:cubicBezTo>
                  <a:cubicBezTo>
                    <a:pt x="171" y="1247"/>
                    <a:pt x="171" y="1247"/>
                    <a:pt x="171" y="1247"/>
                  </a:cubicBezTo>
                  <a:cubicBezTo>
                    <a:pt x="171" y="1244"/>
                    <a:pt x="171" y="1244"/>
                    <a:pt x="171" y="1244"/>
                  </a:cubicBezTo>
                  <a:cubicBezTo>
                    <a:pt x="171" y="1245"/>
                    <a:pt x="171" y="1245"/>
                    <a:pt x="171" y="1245"/>
                  </a:cubicBezTo>
                  <a:cubicBezTo>
                    <a:pt x="171" y="1244"/>
                    <a:pt x="171" y="1244"/>
                    <a:pt x="171" y="1244"/>
                  </a:cubicBezTo>
                  <a:cubicBezTo>
                    <a:pt x="171" y="1244"/>
                    <a:pt x="171" y="1244"/>
                    <a:pt x="171" y="1244"/>
                  </a:cubicBezTo>
                  <a:cubicBezTo>
                    <a:pt x="171" y="1245"/>
                    <a:pt x="171" y="1245"/>
                    <a:pt x="171" y="1245"/>
                  </a:cubicBezTo>
                  <a:cubicBezTo>
                    <a:pt x="171" y="1244"/>
                    <a:pt x="171" y="1244"/>
                    <a:pt x="171" y="1244"/>
                  </a:cubicBezTo>
                  <a:cubicBezTo>
                    <a:pt x="171" y="1244"/>
                    <a:pt x="171" y="1244"/>
                    <a:pt x="170" y="1244"/>
                  </a:cubicBezTo>
                  <a:cubicBezTo>
                    <a:pt x="167" y="1243"/>
                    <a:pt x="161" y="1241"/>
                    <a:pt x="154" y="1238"/>
                  </a:cubicBezTo>
                  <a:cubicBezTo>
                    <a:pt x="143" y="1234"/>
                    <a:pt x="130" y="1229"/>
                    <a:pt x="119" y="1225"/>
                  </a:cubicBezTo>
                  <a:cubicBezTo>
                    <a:pt x="113" y="1222"/>
                    <a:pt x="109" y="1221"/>
                    <a:pt x="105" y="1219"/>
                  </a:cubicBezTo>
                  <a:cubicBezTo>
                    <a:pt x="102" y="1218"/>
                    <a:pt x="100" y="1217"/>
                    <a:pt x="100" y="1217"/>
                  </a:cubicBezTo>
                  <a:cubicBezTo>
                    <a:pt x="98" y="1217"/>
                    <a:pt x="96" y="1217"/>
                    <a:pt x="95" y="1218"/>
                  </a:cubicBezTo>
                  <a:cubicBezTo>
                    <a:pt x="95" y="1219"/>
                    <a:pt x="94" y="1220"/>
                    <a:pt x="94" y="1221"/>
                  </a:cubicBezTo>
                  <a:cubicBezTo>
                    <a:pt x="94" y="1222"/>
                    <a:pt x="95" y="1222"/>
                    <a:pt x="95" y="1223"/>
                  </a:cubicBezTo>
                  <a:cubicBezTo>
                    <a:pt x="95" y="1223"/>
                    <a:pt x="95" y="1223"/>
                    <a:pt x="96" y="1224"/>
                  </a:cubicBezTo>
                  <a:cubicBezTo>
                    <a:pt x="96" y="1224"/>
                    <a:pt x="96" y="1224"/>
                    <a:pt x="96" y="1224"/>
                  </a:cubicBezTo>
                  <a:cubicBezTo>
                    <a:pt x="97" y="1225"/>
                    <a:pt x="98" y="1226"/>
                    <a:pt x="99" y="1226"/>
                  </a:cubicBezTo>
                  <a:cubicBezTo>
                    <a:pt x="104" y="1230"/>
                    <a:pt x="113" y="1235"/>
                    <a:pt x="121" y="1240"/>
                  </a:cubicBezTo>
                  <a:cubicBezTo>
                    <a:pt x="124" y="1242"/>
                    <a:pt x="128" y="1244"/>
                    <a:pt x="131" y="1246"/>
                  </a:cubicBezTo>
                  <a:cubicBezTo>
                    <a:pt x="132" y="1246"/>
                    <a:pt x="133" y="1247"/>
                    <a:pt x="134" y="1248"/>
                  </a:cubicBezTo>
                  <a:cubicBezTo>
                    <a:pt x="134" y="1248"/>
                    <a:pt x="134" y="1248"/>
                    <a:pt x="134" y="1248"/>
                  </a:cubicBezTo>
                  <a:cubicBezTo>
                    <a:pt x="135" y="1248"/>
                    <a:pt x="135" y="1248"/>
                    <a:pt x="135" y="1248"/>
                  </a:cubicBezTo>
                  <a:cubicBezTo>
                    <a:pt x="136" y="1246"/>
                    <a:pt x="136" y="1246"/>
                    <a:pt x="136" y="1246"/>
                  </a:cubicBezTo>
                  <a:cubicBezTo>
                    <a:pt x="134" y="1248"/>
                    <a:pt x="134" y="1248"/>
                    <a:pt x="134" y="1248"/>
                  </a:cubicBezTo>
                  <a:cubicBezTo>
                    <a:pt x="135" y="1248"/>
                    <a:pt x="135" y="1248"/>
                    <a:pt x="135" y="1248"/>
                  </a:cubicBezTo>
                  <a:cubicBezTo>
                    <a:pt x="136" y="1246"/>
                    <a:pt x="136" y="1246"/>
                    <a:pt x="136" y="1246"/>
                  </a:cubicBezTo>
                  <a:cubicBezTo>
                    <a:pt x="134" y="1248"/>
                    <a:pt x="134" y="1248"/>
                    <a:pt x="134" y="1248"/>
                  </a:cubicBezTo>
                  <a:cubicBezTo>
                    <a:pt x="137" y="1245"/>
                    <a:pt x="137" y="1245"/>
                    <a:pt x="137" y="1245"/>
                  </a:cubicBezTo>
                  <a:cubicBezTo>
                    <a:pt x="134" y="1248"/>
                    <a:pt x="134" y="1248"/>
                    <a:pt x="134" y="1248"/>
                  </a:cubicBezTo>
                  <a:cubicBezTo>
                    <a:pt x="134" y="1248"/>
                    <a:pt x="134" y="1248"/>
                    <a:pt x="134" y="1248"/>
                  </a:cubicBezTo>
                  <a:cubicBezTo>
                    <a:pt x="137" y="1245"/>
                    <a:pt x="137" y="1245"/>
                    <a:pt x="137" y="1245"/>
                  </a:cubicBezTo>
                  <a:cubicBezTo>
                    <a:pt x="134" y="1248"/>
                    <a:pt x="134" y="1248"/>
                    <a:pt x="134" y="1248"/>
                  </a:cubicBezTo>
                  <a:cubicBezTo>
                    <a:pt x="137" y="1245"/>
                    <a:pt x="137" y="1245"/>
                    <a:pt x="137" y="1245"/>
                  </a:cubicBezTo>
                  <a:cubicBezTo>
                    <a:pt x="134" y="1247"/>
                    <a:pt x="134" y="1247"/>
                    <a:pt x="134" y="1247"/>
                  </a:cubicBezTo>
                  <a:cubicBezTo>
                    <a:pt x="134" y="1248"/>
                    <a:pt x="134" y="1248"/>
                    <a:pt x="134" y="1248"/>
                  </a:cubicBezTo>
                  <a:cubicBezTo>
                    <a:pt x="137" y="1245"/>
                    <a:pt x="137" y="1245"/>
                    <a:pt x="137" y="1245"/>
                  </a:cubicBezTo>
                  <a:cubicBezTo>
                    <a:pt x="134" y="1247"/>
                    <a:pt x="134" y="1247"/>
                    <a:pt x="134" y="1247"/>
                  </a:cubicBezTo>
                  <a:cubicBezTo>
                    <a:pt x="137" y="1245"/>
                    <a:pt x="137" y="1245"/>
                    <a:pt x="137" y="1245"/>
                  </a:cubicBezTo>
                  <a:cubicBezTo>
                    <a:pt x="133" y="1245"/>
                    <a:pt x="133" y="1245"/>
                    <a:pt x="133" y="1245"/>
                  </a:cubicBezTo>
                  <a:cubicBezTo>
                    <a:pt x="133" y="1246"/>
                    <a:pt x="133" y="1247"/>
                    <a:pt x="134" y="1247"/>
                  </a:cubicBezTo>
                  <a:cubicBezTo>
                    <a:pt x="137" y="1245"/>
                    <a:pt x="137" y="1245"/>
                    <a:pt x="137" y="1245"/>
                  </a:cubicBezTo>
                  <a:cubicBezTo>
                    <a:pt x="133" y="1245"/>
                    <a:pt x="133" y="1245"/>
                    <a:pt x="133" y="1245"/>
                  </a:cubicBezTo>
                  <a:cubicBezTo>
                    <a:pt x="137" y="1245"/>
                    <a:pt x="137" y="1245"/>
                    <a:pt x="137" y="1245"/>
                  </a:cubicBezTo>
                  <a:cubicBezTo>
                    <a:pt x="137" y="1241"/>
                    <a:pt x="137" y="1241"/>
                    <a:pt x="137" y="1241"/>
                  </a:cubicBezTo>
                  <a:cubicBezTo>
                    <a:pt x="101" y="1237"/>
                    <a:pt x="101" y="1237"/>
                    <a:pt x="101" y="1237"/>
                  </a:cubicBezTo>
                  <a:cubicBezTo>
                    <a:pt x="99" y="1237"/>
                    <a:pt x="98" y="1238"/>
                    <a:pt x="97" y="1240"/>
                  </a:cubicBezTo>
                  <a:cubicBezTo>
                    <a:pt x="96" y="1241"/>
                    <a:pt x="97" y="1243"/>
                    <a:pt x="99" y="1244"/>
                  </a:cubicBezTo>
                  <a:cubicBezTo>
                    <a:pt x="101" y="1245"/>
                    <a:pt x="101" y="1245"/>
                    <a:pt x="101" y="1245"/>
                  </a:cubicBezTo>
                  <a:cubicBezTo>
                    <a:pt x="102" y="1247"/>
                    <a:pt x="105" y="1246"/>
                    <a:pt x="106" y="1244"/>
                  </a:cubicBezTo>
                  <a:cubicBezTo>
                    <a:pt x="107" y="1242"/>
                    <a:pt x="107" y="1240"/>
                    <a:pt x="105" y="123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1" name="Freeform 564"/>
            <p:cNvSpPr/>
            <p:nvPr/>
          </p:nvSpPr>
          <p:spPr bwMode="auto">
            <a:xfrm>
              <a:off x="7966075" y="2554288"/>
              <a:ext cx="60325" cy="403225"/>
            </a:xfrm>
            <a:custGeom>
              <a:avLst/>
              <a:gdLst>
                <a:gd name="T0" fmla="*/ 15 w 61"/>
                <a:gd name="T1" fmla="*/ 393 h 407"/>
                <a:gd name="T2" fmla="*/ 15 w 61"/>
                <a:gd name="T3" fmla="*/ 369 h 407"/>
                <a:gd name="T4" fmla="*/ 15 w 61"/>
                <a:gd name="T5" fmla="*/ 353 h 407"/>
                <a:gd name="T6" fmla="*/ 19 w 61"/>
                <a:gd name="T7" fmla="*/ 336 h 407"/>
                <a:gd name="T8" fmla="*/ 19 w 61"/>
                <a:gd name="T9" fmla="*/ 323 h 407"/>
                <a:gd name="T10" fmla="*/ 21 w 61"/>
                <a:gd name="T11" fmla="*/ 310 h 407"/>
                <a:gd name="T12" fmla="*/ 23 w 61"/>
                <a:gd name="T13" fmla="*/ 294 h 407"/>
                <a:gd name="T14" fmla="*/ 24 w 61"/>
                <a:gd name="T15" fmla="*/ 277 h 407"/>
                <a:gd name="T16" fmla="*/ 27 w 61"/>
                <a:gd name="T17" fmla="*/ 259 h 407"/>
                <a:gd name="T18" fmla="*/ 28 w 61"/>
                <a:gd name="T19" fmla="*/ 245 h 407"/>
                <a:gd name="T20" fmla="*/ 31 w 61"/>
                <a:gd name="T21" fmla="*/ 212 h 407"/>
                <a:gd name="T22" fmla="*/ 35 w 61"/>
                <a:gd name="T23" fmla="*/ 199 h 407"/>
                <a:gd name="T24" fmla="*/ 32 w 61"/>
                <a:gd name="T25" fmla="*/ 187 h 407"/>
                <a:gd name="T26" fmla="*/ 37 w 61"/>
                <a:gd name="T27" fmla="*/ 171 h 407"/>
                <a:gd name="T28" fmla="*/ 45 w 61"/>
                <a:gd name="T29" fmla="*/ 152 h 407"/>
                <a:gd name="T30" fmla="*/ 41 w 61"/>
                <a:gd name="T31" fmla="*/ 132 h 407"/>
                <a:gd name="T32" fmla="*/ 45 w 61"/>
                <a:gd name="T33" fmla="*/ 119 h 407"/>
                <a:gd name="T34" fmla="*/ 44 w 61"/>
                <a:gd name="T35" fmla="*/ 108 h 407"/>
                <a:gd name="T36" fmla="*/ 47 w 61"/>
                <a:gd name="T37" fmla="*/ 90 h 407"/>
                <a:gd name="T38" fmla="*/ 53 w 61"/>
                <a:gd name="T39" fmla="*/ 75 h 407"/>
                <a:gd name="T40" fmla="*/ 54 w 61"/>
                <a:gd name="T41" fmla="*/ 75 h 407"/>
                <a:gd name="T42" fmla="*/ 52 w 61"/>
                <a:gd name="T43" fmla="*/ 69 h 407"/>
                <a:gd name="T44" fmla="*/ 50 w 61"/>
                <a:gd name="T45" fmla="*/ 55 h 407"/>
                <a:gd name="T46" fmla="*/ 51 w 61"/>
                <a:gd name="T47" fmla="*/ 40 h 407"/>
                <a:gd name="T48" fmla="*/ 56 w 61"/>
                <a:gd name="T49" fmla="*/ 25 h 407"/>
                <a:gd name="T50" fmla="*/ 53 w 61"/>
                <a:gd name="T51" fmla="*/ 8 h 407"/>
                <a:gd name="T52" fmla="*/ 50 w 61"/>
                <a:gd name="T53" fmla="*/ 27 h 407"/>
                <a:gd name="T54" fmla="*/ 46 w 61"/>
                <a:gd name="T55" fmla="*/ 42 h 407"/>
                <a:gd name="T56" fmla="*/ 46 w 61"/>
                <a:gd name="T57" fmla="*/ 72 h 407"/>
                <a:gd name="T58" fmla="*/ 47 w 61"/>
                <a:gd name="T59" fmla="*/ 71 h 407"/>
                <a:gd name="T60" fmla="*/ 40 w 61"/>
                <a:gd name="T61" fmla="*/ 86 h 407"/>
                <a:gd name="T62" fmla="*/ 41 w 61"/>
                <a:gd name="T63" fmla="*/ 87 h 407"/>
                <a:gd name="T64" fmla="*/ 43 w 61"/>
                <a:gd name="T65" fmla="*/ 88 h 407"/>
                <a:gd name="T66" fmla="*/ 38 w 61"/>
                <a:gd name="T67" fmla="*/ 109 h 407"/>
                <a:gd name="T68" fmla="*/ 39 w 61"/>
                <a:gd name="T69" fmla="*/ 125 h 407"/>
                <a:gd name="T70" fmla="*/ 40 w 61"/>
                <a:gd name="T71" fmla="*/ 137 h 407"/>
                <a:gd name="T72" fmla="*/ 41 w 61"/>
                <a:gd name="T73" fmla="*/ 150 h 407"/>
                <a:gd name="T74" fmla="*/ 40 w 61"/>
                <a:gd name="T75" fmla="*/ 163 h 407"/>
                <a:gd name="T76" fmla="*/ 33 w 61"/>
                <a:gd name="T77" fmla="*/ 178 h 407"/>
                <a:gd name="T78" fmla="*/ 34 w 61"/>
                <a:gd name="T79" fmla="*/ 188 h 407"/>
                <a:gd name="T80" fmla="*/ 24 w 61"/>
                <a:gd name="T81" fmla="*/ 214 h 407"/>
                <a:gd name="T82" fmla="*/ 22 w 61"/>
                <a:gd name="T83" fmla="*/ 227 h 407"/>
                <a:gd name="T84" fmla="*/ 24 w 61"/>
                <a:gd name="T85" fmla="*/ 248 h 407"/>
                <a:gd name="T86" fmla="*/ 22 w 61"/>
                <a:gd name="T87" fmla="*/ 262 h 407"/>
                <a:gd name="T88" fmla="*/ 20 w 61"/>
                <a:gd name="T89" fmla="*/ 281 h 407"/>
                <a:gd name="T90" fmla="*/ 19 w 61"/>
                <a:gd name="T91" fmla="*/ 298 h 407"/>
                <a:gd name="T92" fmla="*/ 17 w 61"/>
                <a:gd name="T93" fmla="*/ 314 h 407"/>
                <a:gd name="T94" fmla="*/ 14 w 61"/>
                <a:gd name="T95" fmla="*/ 326 h 407"/>
                <a:gd name="T96" fmla="*/ 14 w 61"/>
                <a:gd name="T97" fmla="*/ 339 h 407"/>
                <a:gd name="T98" fmla="*/ 11 w 61"/>
                <a:gd name="T99" fmla="*/ 356 h 407"/>
                <a:gd name="T100" fmla="*/ 11 w 61"/>
                <a:gd name="T101" fmla="*/ 376 h 407"/>
                <a:gd name="T102" fmla="*/ 6 w 61"/>
                <a:gd name="T103" fmla="*/ 392 h 407"/>
                <a:gd name="T104" fmla="*/ 7 w 61"/>
                <a:gd name="T105" fmla="*/ 399 h 4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1" h="407">
                  <a:moveTo>
                    <a:pt x="7" y="399"/>
                  </a:moveTo>
                  <a:cubicBezTo>
                    <a:pt x="7" y="399"/>
                    <a:pt x="7" y="399"/>
                    <a:pt x="7" y="399"/>
                  </a:cubicBezTo>
                  <a:cubicBezTo>
                    <a:pt x="4" y="402"/>
                    <a:pt x="4" y="402"/>
                    <a:pt x="4" y="402"/>
                  </a:cubicBezTo>
                  <a:cubicBezTo>
                    <a:pt x="8" y="404"/>
                    <a:pt x="8" y="404"/>
                    <a:pt x="8" y="404"/>
                  </a:cubicBezTo>
                  <a:cubicBezTo>
                    <a:pt x="15" y="393"/>
                    <a:pt x="15" y="393"/>
                    <a:pt x="15" y="393"/>
                  </a:cubicBezTo>
                  <a:cubicBezTo>
                    <a:pt x="16" y="391"/>
                    <a:pt x="15" y="389"/>
                    <a:pt x="13" y="388"/>
                  </a:cubicBezTo>
                  <a:cubicBezTo>
                    <a:pt x="12" y="387"/>
                    <a:pt x="12" y="387"/>
                    <a:pt x="12" y="387"/>
                  </a:cubicBezTo>
                  <a:cubicBezTo>
                    <a:pt x="17" y="374"/>
                    <a:pt x="17" y="374"/>
                    <a:pt x="17" y="374"/>
                  </a:cubicBezTo>
                  <a:cubicBezTo>
                    <a:pt x="17" y="372"/>
                    <a:pt x="17" y="370"/>
                    <a:pt x="15" y="369"/>
                  </a:cubicBezTo>
                  <a:cubicBezTo>
                    <a:pt x="15" y="369"/>
                    <a:pt x="15" y="369"/>
                    <a:pt x="15" y="369"/>
                  </a:cubicBezTo>
                  <a:cubicBezTo>
                    <a:pt x="17" y="353"/>
                    <a:pt x="17" y="353"/>
                    <a:pt x="17" y="353"/>
                  </a:cubicBezTo>
                  <a:cubicBezTo>
                    <a:pt x="17" y="352"/>
                    <a:pt x="16" y="350"/>
                    <a:pt x="15" y="349"/>
                  </a:cubicBezTo>
                  <a:cubicBezTo>
                    <a:pt x="13" y="348"/>
                    <a:pt x="13" y="348"/>
                    <a:pt x="13" y="348"/>
                  </a:cubicBezTo>
                  <a:cubicBezTo>
                    <a:pt x="11" y="351"/>
                    <a:pt x="11" y="351"/>
                    <a:pt x="11" y="351"/>
                  </a:cubicBezTo>
                  <a:cubicBezTo>
                    <a:pt x="15" y="353"/>
                    <a:pt x="15" y="353"/>
                    <a:pt x="15" y="353"/>
                  </a:cubicBezTo>
                  <a:cubicBezTo>
                    <a:pt x="20" y="337"/>
                    <a:pt x="20" y="337"/>
                    <a:pt x="20" y="337"/>
                  </a:cubicBezTo>
                  <a:cubicBezTo>
                    <a:pt x="21" y="335"/>
                    <a:pt x="20" y="334"/>
                    <a:pt x="18" y="333"/>
                  </a:cubicBezTo>
                  <a:cubicBezTo>
                    <a:pt x="17" y="332"/>
                    <a:pt x="17" y="332"/>
                    <a:pt x="17" y="332"/>
                  </a:cubicBezTo>
                  <a:cubicBezTo>
                    <a:pt x="15" y="335"/>
                    <a:pt x="15" y="335"/>
                    <a:pt x="15" y="335"/>
                  </a:cubicBezTo>
                  <a:cubicBezTo>
                    <a:pt x="19" y="336"/>
                    <a:pt x="19" y="336"/>
                    <a:pt x="19" y="336"/>
                  </a:cubicBezTo>
                  <a:cubicBezTo>
                    <a:pt x="21" y="323"/>
                    <a:pt x="21" y="323"/>
                    <a:pt x="21" y="323"/>
                  </a:cubicBezTo>
                  <a:cubicBezTo>
                    <a:pt x="21" y="322"/>
                    <a:pt x="20" y="320"/>
                    <a:pt x="19" y="319"/>
                  </a:cubicBezTo>
                  <a:cubicBezTo>
                    <a:pt x="17" y="318"/>
                    <a:pt x="17" y="318"/>
                    <a:pt x="17" y="318"/>
                  </a:cubicBezTo>
                  <a:cubicBezTo>
                    <a:pt x="15" y="322"/>
                    <a:pt x="15" y="322"/>
                    <a:pt x="15" y="322"/>
                  </a:cubicBezTo>
                  <a:cubicBezTo>
                    <a:pt x="19" y="323"/>
                    <a:pt x="19" y="323"/>
                    <a:pt x="19" y="323"/>
                  </a:cubicBezTo>
                  <a:cubicBezTo>
                    <a:pt x="23" y="312"/>
                    <a:pt x="23" y="312"/>
                    <a:pt x="23" y="312"/>
                  </a:cubicBezTo>
                  <a:cubicBezTo>
                    <a:pt x="24" y="311"/>
                    <a:pt x="23" y="308"/>
                    <a:pt x="21" y="307"/>
                  </a:cubicBezTo>
                  <a:cubicBezTo>
                    <a:pt x="19" y="306"/>
                    <a:pt x="19" y="306"/>
                    <a:pt x="19" y="306"/>
                  </a:cubicBezTo>
                  <a:cubicBezTo>
                    <a:pt x="17" y="309"/>
                    <a:pt x="17" y="309"/>
                    <a:pt x="17" y="309"/>
                  </a:cubicBezTo>
                  <a:cubicBezTo>
                    <a:pt x="21" y="310"/>
                    <a:pt x="21" y="310"/>
                    <a:pt x="21" y="310"/>
                  </a:cubicBezTo>
                  <a:cubicBezTo>
                    <a:pt x="25" y="296"/>
                    <a:pt x="25" y="296"/>
                    <a:pt x="25" y="296"/>
                  </a:cubicBezTo>
                  <a:cubicBezTo>
                    <a:pt x="25" y="294"/>
                    <a:pt x="24" y="292"/>
                    <a:pt x="23" y="291"/>
                  </a:cubicBezTo>
                  <a:cubicBezTo>
                    <a:pt x="21" y="290"/>
                    <a:pt x="21" y="290"/>
                    <a:pt x="21" y="290"/>
                  </a:cubicBezTo>
                  <a:cubicBezTo>
                    <a:pt x="19" y="293"/>
                    <a:pt x="19" y="293"/>
                    <a:pt x="19" y="293"/>
                  </a:cubicBezTo>
                  <a:cubicBezTo>
                    <a:pt x="23" y="294"/>
                    <a:pt x="23" y="294"/>
                    <a:pt x="23" y="294"/>
                  </a:cubicBezTo>
                  <a:cubicBezTo>
                    <a:pt x="26" y="279"/>
                    <a:pt x="26" y="279"/>
                    <a:pt x="26" y="279"/>
                  </a:cubicBezTo>
                  <a:cubicBezTo>
                    <a:pt x="27" y="277"/>
                    <a:pt x="26" y="275"/>
                    <a:pt x="24" y="274"/>
                  </a:cubicBezTo>
                  <a:cubicBezTo>
                    <a:pt x="23" y="273"/>
                    <a:pt x="23" y="273"/>
                    <a:pt x="23" y="273"/>
                  </a:cubicBezTo>
                  <a:cubicBezTo>
                    <a:pt x="21" y="277"/>
                    <a:pt x="21" y="277"/>
                    <a:pt x="21" y="277"/>
                  </a:cubicBezTo>
                  <a:cubicBezTo>
                    <a:pt x="24" y="277"/>
                    <a:pt x="24" y="277"/>
                    <a:pt x="24" y="277"/>
                  </a:cubicBezTo>
                  <a:cubicBezTo>
                    <a:pt x="28" y="259"/>
                    <a:pt x="28" y="259"/>
                    <a:pt x="28" y="259"/>
                  </a:cubicBezTo>
                  <a:cubicBezTo>
                    <a:pt x="29" y="258"/>
                    <a:pt x="28" y="256"/>
                    <a:pt x="27" y="255"/>
                  </a:cubicBezTo>
                  <a:cubicBezTo>
                    <a:pt x="25" y="254"/>
                    <a:pt x="25" y="254"/>
                    <a:pt x="25" y="254"/>
                  </a:cubicBezTo>
                  <a:cubicBezTo>
                    <a:pt x="23" y="257"/>
                    <a:pt x="23" y="257"/>
                    <a:pt x="23" y="257"/>
                  </a:cubicBezTo>
                  <a:cubicBezTo>
                    <a:pt x="27" y="259"/>
                    <a:pt x="27" y="259"/>
                    <a:pt x="27" y="259"/>
                  </a:cubicBezTo>
                  <a:cubicBezTo>
                    <a:pt x="30" y="246"/>
                    <a:pt x="30" y="246"/>
                    <a:pt x="30" y="246"/>
                  </a:cubicBezTo>
                  <a:cubicBezTo>
                    <a:pt x="31" y="244"/>
                    <a:pt x="30" y="242"/>
                    <a:pt x="29" y="241"/>
                  </a:cubicBezTo>
                  <a:cubicBezTo>
                    <a:pt x="27" y="240"/>
                    <a:pt x="27" y="240"/>
                    <a:pt x="27" y="240"/>
                  </a:cubicBezTo>
                  <a:cubicBezTo>
                    <a:pt x="25" y="244"/>
                    <a:pt x="25" y="244"/>
                    <a:pt x="25" y="244"/>
                  </a:cubicBezTo>
                  <a:cubicBezTo>
                    <a:pt x="28" y="245"/>
                    <a:pt x="28" y="245"/>
                    <a:pt x="28" y="245"/>
                  </a:cubicBezTo>
                  <a:cubicBezTo>
                    <a:pt x="34" y="233"/>
                    <a:pt x="34" y="233"/>
                    <a:pt x="34" y="233"/>
                  </a:cubicBezTo>
                  <a:cubicBezTo>
                    <a:pt x="35" y="231"/>
                    <a:pt x="35" y="229"/>
                    <a:pt x="33" y="228"/>
                  </a:cubicBezTo>
                  <a:cubicBezTo>
                    <a:pt x="30" y="226"/>
                    <a:pt x="30" y="226"/>
                    <a:pt x="30" y="226"/>
                  </a:cubicBezTo>
                  <a:cubicBezTo>
                    <a:pt x="32" y="217"/>
                    <a:pt x="32" y="217"/>
                    <a:pt x="32" y="217"/>
                  </a:cubicBezTo>
                  <a:cubicBezTo>
                    <a:pt x="33" y="215"/>
                    <a:pt x="32" y="213"/>
                    <a:pt x="31" y="212"/>
                  </a:cubicBezTo>
                  <a:cubicBezTo>
                    <a:pt x="30" y="212"/>
                    <a:pt x="30" y="212"/>
                    <a:pt x="30" y="212"/>
                  </a:cubicBezTo>
                  <a:cubicBezTo>
                    <a:pt x="28" y="215"/>
                    <a:pt x="28" y="215"/>
                    <a:pt x="28" y="215"/>
                  </a:cubicBezTo>
                  <a:cubicBezTo>
                    <a:pt x="32" y="217"/>
                    <a:pt x="32" y="217"/>
                    <a:pt x="32" y="217"/>
                  </a:cubicBezTo>
                  <a:cubicBezTo>
                    <a:pt x="37" y="204"/>
                    <a:pt x="37" y="204"/>
                    <a:pt x="37" y="204"/>
                  </a:cubicBezTo>
                  <a:cubicBezTo>
                    <a:pt x="38" y="202"/>
                    <a:pt x="37" y="200"/>
                    <a:pt x="35" y="199"/>
                  </a:cubicBezTo>
                  <a:cubicBezTo>
                    <a:pt x="34" y="198"/>
                    <a:pt x="34" y="198"/>
                    <a:pt x="34" y="198"/>
                  </a:cubicBezTo>
                  <a:cubicBezTo>
                    <a:pt x="37" y="190"/>
                    <a:pt x="37" y="190"/>
                    <a:pt x="37" y="190"/>
                  </a:cubicBezTo>
                  <a:cubicBezTo>
                    <a:pt x="38" y="188"/>
                    <a:pt x="37" y="186"/>
                    <a:pt x="36" y="185"/>
                  </a:cubicBezTo>
                  <a:cubicBezTo>
                    <a:pt x="34" y="184"/>
                    <a:pt x="34" y="184"/>
                    <a:pt x="34" y="184"/>
                  </a:cubicBezTo>
                  <a:cubicBezTo>
                    <a:pt x="32" y="187"/>
                    <a:pt x="32" y="187"/>
                    <a:pt x="32" y="187"/>
                  </a:cubicBezTo>
                  <a:cubicBezTo>
                    <a:pt x="35" y="190"/>
                    <a:pt x="35" y="190"/>
                    <a:pt x="35" y="190"/>
                  </a:cubicBezTo>
                  <a:cubicBezTo>
                    <a:pt x="42" y="179"/>
                    <a:pt x="42" y="179"/>
                    <a:pt x="42" y="179"/>
                  </a:cubicBezTo>
                  <a:cubicBezTo>
                    <a:pt x="43" y="178"/>
                    <a:pt x="43" y="177"/>
                    <a:pt x="43" y="176"/>
                  </a:cubicBezTo>
                  <a:cubicBezTo>
                    <a:pt x="42" y="175"/>
                    <a:pt x="42" y="174"/>
                    <a:pt x="41" y="173"/>
                  </a:cubicBezTo>
                  <a:cubicBezTo>
                    <a:pt x="37" y="171"/>
                    <a:pt x="37" y="171"/>
                    <a:pt x="37" y="171"/>
                  </a:cubicBezTo>
                  <a:cubicBezTo>
                    <a:pt x="43" y="166"/>
                    <a:pt x="43" y="166"/>
                    <a:pt x="43" y="166"/>
                  </a:cubicBezTo>
                  <a:cubicBezTo>
                    <a:pt x="44" y="165"/>
                    <a:pt x="44" y="164"/>
                    <a:pt x="44" y="162"/>
                  </a:cubicBezTo>
                  <a:cubicBezTo>
                    <a:pt x="44" y="161"/>
                    <a:pt x="43" y="160"/>
                    <a:pt x="42" y="159"/>
                  </a:cubicBezTo>
                  <a:cubicBezTo>
                    <a:pt x="41" y="159"/>
                    <a:pt x="41" y="159"/>
                    <a:pt x="41" y="159"/>
                  </a:cubicBezTo>
                  <a:cubicBezTo>
                    <a:pt x="45" y="152"/>
                    <a:pt x="45" y="152"/>
                    <a:pt x="45" y="152"/>
                  </a:cubicBezTo>
                  <a:cubicBezTo>
                    <a:pt x="46" y="150"/>
                    <a:pt x="45" y="148"/>
                    <a:pt x="44" y="147"/>
                  </a:cubicBezTo>
                  <a:cubicBezTo>
                    <a:pt x="43" y="146"/>
                    <a:pt x="43" y="146"/>
                    <a:pt x="43" y="146"/>
                  </a:cubicBezTo>
                  <a:cubicBezTo>
                    <a:pt x="44" y="137"/>
                    <a:pt x="44" y="137"/>
                    <a:pt x="44" y="137"/>
                  </a:cubicBezTo>
                  <a:cubicBezTo>
                    <a:pt x="44" y="136"/>
                    <a:pt x="44" y="134"/>
                    <a:pt x="42" y="133"/>
                  </a:cubicBezTo>
                  <a:cubicBezTo>
                    <a:pt x="41" y="132"/>
                    <a:pt x="41" y="132"/>
                    <a:pt x="41" y="132"/>
                  </a:cubicBezTo>
                  <a:cubicBezTo>
                    <a:pt x="38" y="136"/>
                    <a:pt x="38" y="136"/>
                    <a:pt x="38" y="136"/>
                  </a:cubicBezTo>
                  <a:cubicBezTo>
                    <a:pt x="42" y="137"/>
                    <a:pt x="42" y="137"/>
                    <a:pt x="42" y="137"/>
                  </a:cubicBezTo>
                  <a:cubicBezTo>
                    <a:pt x="48" y="125"/>
                    <a:pt x="48" y="125"/>
                    <a:pt x="48" y="125"/>
                  </a:cubicBezTo>
                  <a:cubicBezTo>
                    <a:pt x="49" y="123"/>
                    <a:pt x="48" y="121"/>
                    <a:pt x="47" y="120"/>
                  </a:cubicBezTo>
                  <a:cubicBezTo>
                    <a:pt x="45" y="119"/>
                    <a:pt x="45" y="119"/>
                    <a:pt x="45" y="119"/>
                  </a:cubicBezTo>
                  <a:cubicBezTo>
                    <a:pt x="45" y="106"/>
                    <a:pt x="45" y="106"/>
                    <a:pt x="45" y="106"/>
                  </a:cubicBezTo>
                  <a:cubicBezTo>
                    <a:pt x="45" y="105"/>
                    <a:pt x="44" y="104"/>
                    <a:pt x="43" y="103"/>
                  </a:cubicBezTo>
                  <a:cubicBezTo>
                    <a:pt x="43" y="103"/>
                    <a:pt x="43" y="103"/>
                    <a:pt x="43" y="103"/>
                  </a:cubicBezTo>
                  <a:cubicBezTo>
                    <a:pt x="41" y="106"/>
                    <a:pt x="41" y="106"/>
                    <a:pt x="41" y="106"/>
                  </a:cubicBezTo>
                  <a:cubicBezTo>
                    <a:pt x="44" y="108"/>
                    <a:pt x="44" y="108"/>
                    <a:pt x="44" y="108"/>
                  </a:cubicBezTo>
                  <a:cubicBezTo>
                    <a:pt x="52" y="93"/>
                    <a:pt x="52" y="93"/>
                    <a:pt x="52" y="93"/>
                  </a:cubicBezTo>
                  <a:cubicBezTo>
                    <a:pt x="52" y="91"/>
                    <a:pt x="52" y="89"/>
                    <a:pt x="50" y="88"/>
                  </a:cubicBezTo>
                  <a:cubicBezTo>
                    <a:pt x="45" y="85"/>
                    <a:pt x="45" y="85"/>
                    <a:pt x="45" y="85"/>
                  </a:cubicBezTo>
                  <a:cubicBezTo>
                    <a:pt x="43" y="88"/>
                    <a:pt x="43" y="88"/>
                    <a:pt x="43" y="88"/>
                  </a:cubicBezTo>
                  <a:cubicBezTo>
                    <a:pt x="47" y="90"/>
                    <a:pt x="47" y="90"/>
                    <a:pt x="47" y="90"/>
                  </a:cubicBezTo>
                  <a:cubicBezTo>
                    <a:pt x="47" y="90"/>
                    <a:pt x="47" y="90"/>
                    <a:pt x="47" y="90"/>
                  </a:cubicBezTo>
                  <a:cubicBezTo>
                    <a:pt x="47" y="89"/>
                    <a:pt x="47" y="89"/>
                    <a:pt x="47" y="89"/>
                  </a:cubicBezTo>
                  <a:cubicBezTo>
                    <a:pt x="48" y="87"/>
                    <a:pt x="49" y="84"/>
                    <a:pt x="51" y="81"/>
                  </a:cubicBezTo>
                  <a:cubicBezTo>
                    <a:pt x="52" y="79"/>
                    <a:pt x="52" y="78"/>
                    <a:pt x="53" y="77"/>
                  </a:cubicBezTo>
                  <a:cubicBezTo>
                    <a:pt x="53" y="76"/>
                    <a:pt x="53" y="76"/>
                    <a:pt x="53" y="75"/>
                  </a:cubicBezTo>
                  <a:cubicBezTo>
                    <a:pt x="54" y="75"/>
                    <a:pt x="54" y="75"/>
                    <a:pt x="54" y="75"/>
                  </a:cubicBezTo>
                  <a:cubicBezTo>
                    <a:pt x="54" y="75"/>
                    <a:pt x="54" y="75"/>
                    <a:pt x="54" y="75"/>
                  </a:cubicBezTo>
                  <a:cubicBezTo>
                    <a:pt x="51" y="73"/>
                    <a:pt x="51" y="73"/>
                    <a:pt x="51" y="73"/>
                  </a:cubicBezTo>
                  <a:cubicBezTo>
                    <a:pt x="54" y="75"/>
                    <a:pt x="54" y="75"/>
                    <a:pt x="54" y="75"/>
                  </a:cubicBezTo>
                  <a:cubicBezTo>
                    <a:pt x="54" y="75"/>
                    <a:pt x="54" y="75"/>
                    <a:pt x="54" y="75"/>
                  </a:cubicBezTo>
                  <a:cubicBezTo>
                    <a:pt x="51" y="73"/>
                    <a:pt x="51" y="73"/>
                    <a:pt x="51" y="73"/>
                  </a:cubicBezTo>
                  <a:cubicBezTo>
                    <a:pt x="54" y="75"/>
                    <a:pt x="54" y="75"/>
                    <a:pt x="54" y="75"/>
                  </a:cubicBezTo>
                  <a:cubicBezTo>
                    <a:pt x="54" y="74"/>
                    <a:pt x="54" y="73"/>
                    <a:pt x="54" y="72"/>
                  </a:cubicBezTo>
                  <a:cubicBezTo>
                    <a:pt x="54" y="71"/>
                    <a:pt x="53" y="70"/>
                    <a:pt x="52" y="70"/>
                  </a:cubicBezTo>
                  <a:cubicBezTo>
                    <a:pt x="52" y="69"/>
                    <a:pt x="52" y="69"/>
                    <a:pt x="52" y="69"/>
                  </a:cubicBezTo>
                  <a:cubicBezTo>
                    <a:pt x="50" y="73"/>
                    <a:pt x="50" y="73"/>
                    <a:pt x="50" y="73"/>
                  </a:cubicBezTo>
                  <a:cubicBezTo>
                    <a:pt x="54" y="73"/>
                    <a:pt x="54" y="73"/>
                    <a:pt x="54" y="73"/>
                  </a:cubicBezTo>
                  <a:cubicBezTo>
                    <a:pt x="56" y="62"/>
                    <a:pt x="56" y="62"/>
                    <a:pt x="56" y="62"/>
                  </a:cubicBezTo>
                  <a:cubicBezTo>
                    <a:pt x="56" y="60"/>
                    <a:pt x="55" y="58"/>
                    <a:pt x="54" y="58"/>
                  </a:cubicBezTo>
                  <a:cubicBezTo>
                    <a:pt x="50" y="55"/>
                    <a:pt x="50" y="55"/>
                    <a:pt x="50" y="55"/>
                  </a:cubicBezTo>
                  <a:cubicBezTo>
                    <a:pt x="54" y="42"/>
                    <a:pt x="54" y="42"/>
                    <a:pt x="54" y="42"/>
                  </a:cubicBezTo>
                  <a:cubicBezTo>
                    <a:pt x="55" y="40"/>
                    <a:pt x="54" y="38"/>
                    <a:pt x="53" y="37"/>
                  </a:cubicBezTo>
                  <a:cubicBezTo>
                    <a:pt x="50" y="35"/>
                    <a:pt x="50" y="35"/>
                    <a:pt x="50" y="35"/>
                  </a:cubicBezTo>
                  <a:cubicBezTo>
                    <a:pt x="48" y="39"/>
                    <a:pt x="48" y="39"/>
                    <a:pt x="48" y="39"/>
                  </a:cubicBezTo>
                  <a:cubicBezTo>
                    <a:pt x="51" y="40"/>
                    <a:pt x="51" y="40"/>
                    <a:pt x="51" y="40"/>
                  </a:cubicBezTo>
                  <a:cubicBezTo>
                    <a:pt x="58" y="26"/>
                    <a:pt x="58" y="26"/>
                    <a:pt x="58" y="26"/>
                  </a:cubicBezTo>
                  <a:cubicBezTo>
                    <a:pt x="59" y="25"/>
                    <a:pt x="58" y="22"/>
                    <a:pt x="57" y="21"/>
                  </a:cubicBezTo>
                  <a:cubicBezTo>
                    <a:pt x="55" y="20"/>
                    <a:pt x="55" y="20"/>
                    <a:pt x="55" y="20"/>
                  </a:cubicBezTo>
                  <a:cubicBezTo>
                    <a:pt x="53" y="24"/>
                    <a:pt x="53" y="24"/>
                    <a:pt x="53" y="24"/>
                  </a:cubicBezTo>
                  <a:cubicBezTo>
                    <a:pt x="56" y="25"/>
                    <a:pt x="56" y="25"/>
                    <a:pt x="56" y="25"/>
                  </a:cubicBezTo>
                  <a:cubicBezTo>
                    <a:pt x="61" y="7"/>
                    <a:pt x="61" y="7"/>
                    <a:pt x="61" y="7"/>
                  </a:cubicBezTo>
                  <a:cubicBezTo>
                    <a:pt x="61" y="5"/>
                    <a:pt x="60" y="3"/>
                    <a:pt x="59" y="2"/>
                  </a:cubicBezTo>
                  <a:cubicBezTo>
                    <a:pt x="57" y="1"/>
                    <a:pt x="57" y="1"/>
                    <a:pt x="57" y="1"/>
                  </a:cubicBezTo>
                  <a:cubicBezTo>
                    <a:pt x="55" y="0"/>
                    <a:pt x="53" y="1"/>
                    <a:pt x="52" y="2"/>
                  </a:cubicBezTo>
                  <a:cubicBezTo>
                    <a:pt x="50" y="4"/>
                    <a:pt x="51" y="7"/>
                    <a:pt x="53" y="8"/>
                  </a:cubicBezTo>
                  <a:cubicBezTo>
                    <a:pt x="55" y="9"/>
                    <a:pt x="55" y="9"/>
                    <a:pt x="55" y="9"/>
                  </a:cubicBezTo>
                  <a:cubicBezTo>
                    <a:pt x="57" y="6"/>
                    <a:pt x="57" y="6"/>
                    <a:pt x="57" y="6"/>
                  </a:cubicBezTo>
                  <a:cubicBezTo>
                    <a:pt x="53" y="5"/>
                    <a:pt x="53" y="5"/>
                    <a:pt x="53" y="5"/>
                  </a:cubicBezTo>
                  <a:cubicBezTo>
                    <a:pt x="49" y="23"/>
                    <a:pt x="49" y="23"/>
                    <a:pt x="49" y="23"/>
                  </a:cubicBezTo>
                  <a:cubicBezTo>
                    <a:pt x="48" y="24"/>
                    <a:pt x="49" y="26"/>
                    <a:pt x="50" y="27"/>
                  </a:cubicBezTo>
                  <a:cubicBezTo>
                    <a:pt x="52" y="28"/>
                    <a:pt x="52" y="28"/>
                    <a:pt x="52" y="28"/>
                  </a:cubicBezTo>
                  <a:cubicBezTo>
                    <a:pt x="54" y="25"/>
                    <a:pt x="54" y="25"/>
                    <a:pt x="54" y="25"/>
                  </a:cubicBezTo>
                  <a:cubicBezTo>
                    <a:pt x="51" y="23"/>
                    <a:pt x="51" y="23"/>
                    <a:pt x="51" y="23"/>
                  </a:cubicBezTo>
                  <a:cubicBezTo>
                    <a:pt x="44" y="37"/>
                    <a:pt x="44" y="37"/>
                    <a:pt x="44" y="37"/>
                  </a:cubicBezTo>
                  <a:cubicBezTo>
                    <a:pt x="43" y="39"/>
                    <a:pt x="44" y="41"/>
                    <a:pt x="46" y="42"/>
                  </a:cubicBezTo>
                  <a:cubicBezTo>
                    <a:pt x="46" y="42"/>
                    <a:pt x="46" y="42"/>
                    <a:pt x="46" y="42"/>
                  </a:cubicBezTo>
                  <a:cubicBezTo>
                    <a:pt x="41" y="56"/>
                    <a:pt x="41" y="56"/>
                    <a:pt x="41" y="56"/>
                  </a:cubicBezTo>
                  <a:cubicBezTo>
                    <a:pt x="41" y="57"/>
                    <a:pt x="41" y="59"/>
                    <a:pt x="43" y="60"/>
                  </a:cubicBezTo>
                  <a:cubicBezTo>
                    <a:pt x="47" y="63"/>
                    <a:pt x="47" y="63"/>
                    <a:pt x="47" y="63"/>
                  </a:cubicBezTo>
                  <a:cubicBezTo>
                    <a:pt x="46" y="72"/>
                    <a:pt x="46" y="72"/>
                    <a:pt x="46" y="72"/>
                  </a:cubicBezTo>
                  <a:cubicBezTo>
                    <a:pt x="46" y="74"/>
                    <a:pt x="46" y="75"/>
                    <a:pt x="48" y="76"/>
                  </a:cubicBezTo>
                  <a:cubicBezTo>
                    <a:pt x="48" y="76"/>
                    <a:pt x="48" y="76"/>
                    <a:pt x="48" y="76"/>
                  </a:cubicBezTo>
                  <a:cubicBezTo>
                    <a:pt x="50" y="73"/>
                    <a:pt x="50" y="73"/>
                    <a:pt x="50" y="73"/>
                  </a:cubicBezTo>
                  <a:cubicBezTo>
                    <a:pt x="47" y="71"/>
                    <a:pt x="47" y="71"/>
                    <a:pt x="47" y="71"/>
                  </a:cubicBezTo>
                  <a:cubicBezTo>
                    <a:pt x="47" y="71"/>
                    <a:pt x="47" y="71"/>
                    <a:pt x="47" y="71"/>
                  </a:cubicBezTo>
                  <a:cubicBezTo>
                    <a:pt x="46" y="71"/>
                    <a:pt x="46" y="72"/>
                    <a:pt x="46" y="72"/>
                  </a:cubicBezTo>
                  <a:cubicBezTo>
                    <a:pt x="45" y="74"/>
                    <a:pt x="44" y="77"/>
                    <a:pt x="42" y="80"/>
                  </a:cubicBezTo>
                  <a:cubicBezTo>
                    <a:pt x="41" y="82"/>
                    <a:pt x="41" y="83"/>
                    <a:pt x="40" y="84"/>
                  </a:cubicBezTo>
                  <a:cubicBezTo>
                    <a:pt x="40" y="85"/>
                    <a:pt x="40" y="85"/>
                    <a:pt x="40" y="86"/>
                  </a:cubicBezTo>
                  <a:cubicBezTo>
                    <a:pt x="40" y="86"/>
                    <a:pt x="40" y="86"/>
                    <a:pt x="40" y="86"/>
                  </a:cubicBezTo>
                  <a:cubicBezTo>
                    <a:pt x="40" y="86"/>
                    <a:pt x="40" y="86"/>
                    <a:pt x="40" y="86"/>
                  </a:cubicBezTo>
                  <a:cubicBezTo>
                    <a:pt x="41" y="87"/>
                    <a:pt x="41" y="87"/>
                    <a:pt x="41" y="87"/>
                  </a:cubicBezTo>
                  <a:cubicBezTo>
                    <a:pt x="40" y="86"/>
                    <a:pt x="40" y="86"/>
                    <a:pt x="40" y="86"/>
                  </a:cubicBezTo>
                  <a:cubicBezTo>
                    <a:pt x="40" y="86"/>
                    <a:pt x="40" y="86"/>
                    <a:pt x="40" y="86"/>
                  </a:cubicBezTo>
                  <a:cubicBezTo>
                    <a:pt x="41" y="87"/>
                    <a:pt x="41" y="87"/>
                    <a:pt x="41" y="87"/>
                  </a:cubicBezTo>
                  <a:cubicBezTo>
                    <a:pt x="40" y="86"/>
                    <a:pt x="40" y="86"/>
                    <a:pt x="40" y="86"/>
                  </a:cubicBezTo>
                  <a:cubicBezTo>
                    <a:pt x="43" y="88"/>
                    <a:pt x="43" y="88"/>
                    <a:pt x="43" y="88"/>
                  </a:cubicBezTo>
                  <a:cubicBezTo>
                    <a:pt x="40" y="86"/>
                    <a:pt x="40" y="86"/>
                    <a:pt x="40" y="86"/>
                  </a:cubicBezTo>
                  <a:cubicBezTo>
                    <a:pt x="40" y="86"/>
                    <a:pt x="40" y="86"/>
                    <a:pt x="40" y="86"/>
                  </a:cubicBezTo>
                  <a:cubicBezTo>
                    <a:pt x="43" y="88"/>
                    <a:pt x="43" y="88"/>
                    <a:pt x="43" y="88"/>
                  </a:cubicBezTo>
                  <a:cubicBezTo>
                    <a:pt x="40" y="86"/>
                    <a:pt x="40" y="86"/>
                    <a:pt x="40" y="86"/>
                  </a:cubicBezTo>
                  <a:cubicBezTo>
                    <a:pt x="39" y="88"/>
                    <a:pt x="39" y="90"/>
                    <a:pt x="41" y="91"/>
                  </a:cubicBezTo>
                  <a:cubicBezTo>
                    <a:pt x="43" y="92"/>
                    <a:pt x="43" y="92"/>
                    <a:pt x="43" y="92"/>
                  </a:cubicBezTo>
                  <a:cubicBezTo>
                    <a:pt x="37" y="104"/>
                    <a:pt x="37" y="104"/>
                    <a:pt x="37" y="104"/>
                  </a:cubicBezTo>
                  <a:cubicBezTo>
                    <a:pt x="36" y="106"/>
                    <a:pt x="37" y="108"/>
                    <a:pt x="38" y="109"/>
                  </a:cubicBezTo>
                  <a:cubicBezTo>
                    <a:pt x="39" y="110"/>
                    <a:pt x="39" y="110"/>
                    <a:pt x="39" y="110"/>
                  </a:cubicBezTo>
                  <a:cubicBezTo>
                    <a:pt x="41" y="106"/>
                    <a:pt x="41" y="106"/>
                    <a:pt x="41" y="106"/>
                  </a:cubicBezTo>
                  <a:cubicBezTo>
                    <a:pt x="37" y="106"/>
                    <a:pt x="37" y="106"/>
                    <a:pt x="37" y="106"/>
                  </a:cubicBezTo>
                  <a:cubicBezTo>
                    <a:pt x="37" y="121"/>
                    <a:pt x="37" y="121"/>
                    <a:pt x="37" y="121"/>
                  </a:cubicBezTo>
                  <a:cubicBezTo>
                    <a:pt x="37" y="123"/>
                    <a:pt x="38" y="124"/>
                    <a:pt x="39" y="125"/>
                  </a:cubicBezTo>
                  <a:cubicBezTo>
                    <a:pt x="39" y="125"/>
                    <a:pt x="39" y="125"/>
                    <a:pt x="39" y="125"/>
                  </a:cubicBezTo>
                  <a:cubicBezTo>
                    <a:pt x="35" y="134"/>
                    <a:pt x="35" y="134"/>
                    <a:pt x="35" y="134"/>
                  </a:cubicBezTo>
                  <a:cubicBezTo>
                    <a:pt x="34" y="136"/>
                    <a:pt x="35" y="138"/>
                    <a:pt x="36" y="139"/>
                  </a:cubicBezTo>
                  <a:cubicBezTo>
                    <a:pt x="38" y="140"/>
                    <a:pt x="38" y="140"/>
                    <a:pt x="38" y="140"/>
                  </a:cubicBezTo>
                  <a:cubicBezTo>
                    <a:pt x="40" y="137"/>
                    <a:pt x="40" y="137"/>
                    <a:pt x="40" y="137"/>
                  </a:cubicBezTo>
                  <a:cubicBezTo>
                    <a:pt x="36" y="136"/>
                    <a:pt x="36" y="136"/>
                    <a:pt x="36" y="136"/>
                  </a:cubicBezTo>
                  <a:cubicBezTo>
                    <a:pt x="35" y="148"/>
                    <a:pt x="35" y="148"/>
                    <a:pt x="35" y="148"/>
                  </a:cubicBezTo>
                  <a:cubicBezTo>
                    <a:pt x="35" y="149"/>
                    <a:pt x="35" y="151"/>
                    <a:pt x="37" y="152"/>
                  </a:cubicBezTo>
                  <a:cubicBezTo>
                    <a:pt x="39" y="153"/>
                    <a:pt x="39" y="153"/>
                    <a:pt x="39" y="153"/>
                  </a:cubicBezTo>
                  <a:cubicBezTo>
                    <a:pt x="41" y="150"/>
                    <a:pt x="41" y="150"/>
                    <a:pt x="41" y="150"/>
                  </a:cubicBezTo>
                  <a:cubicBezTo>
                    <a:pt x="38" y="148"/>
                    <a:pt x="38" y="148"/>
                    <a:pt x="38" y="148"/>
                  </a:cubicBezTo>
                  <a:cubicBezTo>
                    <a:pt x="32" y="159"/>
                    <a:pt x="32" y="159"/>
                    <a:pt x="32" y="159"/>
                  </a:cubicBezTo>
                  <a:cubicBezTo>
                    <a:pt x="31" y="160"/>
                    <a:pt x="32" y="163"/>
                    <a:pt x="34" y="164"/>
                  </a:cubicBezTo>
                  <a:cubicBezTo>
                    <a:pt x="38" y="166"/>
                    <a:pt x="38" y="166"/>
                    <a:pt x="38" y="166"/>
                  </a:cubicBezTo>
                  <a:cubicBezTo>
                    <a:pt x="40" y="163"/>
                    <a:pt x="40" y="163"/>
                    <a:pt x="40" y="163"/>
                  </a:cubicBezTo>
                  <a:cubicBezTo>
                    <a:pt x="37" y="160"/>
                    <a:pt x="37" y="160"/>
                    <a:pt x="37" y="160"/>
                  </a:cubicBezTo>
                  <a:cubicBezTo>
                    <a:pt x="28" y="169"/>
                    <a:pt x="28" y="169"/>
                    <a:pt x="28" y="169"/>
                  </a:cubicBezTo>
                  <a:cubicBezTo>
                    <a:pt x="27" y="170"/>
                    <a:pt x="26" y="171"/>
                    <a:pt x="27" y="172"/>
                  </a:cubicBezTo>
                  <a:cubicBezTo>
                    <a:pt x="27" y="173"/>
                    <a:pt x="27" y="175"/>
                    <a:pt x="28" y="175"/>
                  </a:cubicBezTo>
                  <a:cubicBezTo>
                    <a:pt x="33" y="178"/>
                    <a:pt x="33" y="178"/>
                    <a:pt x="33" y="178"/>
                  </a:cubicBezTo>
                  <a:cubicBezTo>
                    <a:pt x="29" y="185"/>
                    <a:pt x="29" y="185"/>
                    <a:pt x="29" y="185"/>
                  </a:cubicBezTo>
                  <a:cubicBezTo>
                    <a:pt x="28" y="186"/>
                    <a:pt x="28" y="187"/>
                    <a:pt x="28" y="188"/>
                  </a:cubicBezTo>
                  <a:cubicBezTo>
                    <a:pt x="28" y="189"/>
                    <a:pt x="29" y="190"/>
                    <a:pt x="30" y="191"/>
                  </a:cubicBezTo>
                  <a:cubicBezTo>
                    <a:pt x="32" y="192"/>
                    <a:pt x="32" y="192"/>
                    <a:pt x="32" y="192"/>
                  </a:cubicBezTo>
                  <a:cubicBezTo>
                    <a:pt x="34" y="188"/>
                    <a:pt x="34" y="188"/>
                    <a:pt x="34" y="188"/>
                  </a:cubicBezTo>
                  <a:cubicBezTo>
                    <a:pt x="30" y="187"/>
                    <a:pt x="30" y="187"/>
                    <a:pt x="30" y="187"/>
                  </a:cubicBezTo>
                  <a:cubicBezTo>
                    <a:pt x="26" y="198"/>
                    <a:pt x="26" y="198"/>
                    <a:pt x="26" y="198"/>
                  </a:cubicBezTo>
                  <a:cubicBezTo>
                    <a:pt x="25" y="200"/>
                    <a:pt x="26" y="202"/>
                    <a:pt x="27" y="203"/>
                  </a:cubicBezTo>
                  <a:cubicBezTo>
                    <a:pt x="28" y="204"/>
                    <a:pt x="28" y="204"/>
                    <a:pt x="28" y="204"/>
                  </a:cubicBezTo>
                  <a:cubicBezTo>
                    <a:pt x="24" y="214"/>
                    <a:pt x="24" y="214"/>
                    <a:pt x="24" y="214"/>
                  </a:cubicBezTo>
                  <a:cubicBezTo>
                    <a:pt x="23" y="216"/>
                    <a:pt x="24" y="218"/>
                    <a:pt x="26" y="219"/>
                  </a:cubicBezTo>
                  <a:cubicBezTo>
                    <a:pt x="26" y="219"/>
                    <a:pt x="26" y="219"/>
                    <a:pt x="26" y="219"/>
                  </a:cubicBezTo>
                  <a:cubicBezTo>
                    <a:pt x="28" y="216"/>
                    <a:pt x="28" y="216"/>
                    <a:pt x="28" y="216"/>
                  </a:cubicBezTo>
                  <a:cubicBezTo>
                    <a:pt x="25" y="215"/>
                    <a:pt x="25" y="215"/>
                    <a:pt x="25" y="215"/>
                  </a:cubicBezTo>
                  <a:cubicBezTo>
                    <a:pt x="22" y="227"/>
                    <a:pt x="22" y="227"/>
                    <a:pt x="22" y="227"/>
                  </a:cubicBezTo>
                  <a:cubicBezTo>
                    <a:pt x="21" y="229"/>
                    <a:pt x="22" y="230"/>
                    <a:pt x="23" y="231"/>
                  </a:cubicBezTo>
                  <a:cubicBezTo>
                    <a:pt x="26" y="233"/>
                    <a:pt x="26" y="233"/>
                    <a:pt x="26" y="233"/>
                  </a:cubicBezTo>
                  <a:cubicBezTo>
                    <a:pt x="21" y="242"/>
                    <a:pt x="21" y="242"/>
                    <a:pt x="21" y="242"/>
                  </a:cubicBezTo>
                  <a:cubicBezTo>
                    <a:pt x="20" y="244"/>
                    <a:pt x="21" y="246"/>
                    <a:pt x="23" y="247"/>
                  </a:cubicBezTo>
                  <a:cubicBezTo>
                    <a:pt x="24" y="248"/>
                    <a:pt x="24" y="248"/>
                    <a:pt x="24" y="248"/>
                  </a:cubicBezTo>
                  <a:cubicBezTo>
                    <a:pt x="26" y="245"/>
                    <a:pt x="26" y="245"/>
                    <a:pt x="26" y="245"/>
                  </a:cubicBezTo>
                  <a:cubicBezTo>
                    <a:pt x="23" y="244"/>
                    <a:pt x="23" y="244"/>
                    <a:pt x="23" y="244"/>
                  </a:cubicBezTo>
                  <a:cubicBezTo>
                    <a:pt x="19" y="256"/>
                    <a:pt x="19" y="256"/>
                    <a:pt x="19" y="256"/>
                  </a:cubicBezTo>
                  <a:cubicBezTo>
                    <a:pt x="18" y="258"/>
                    <a:pt x="19" y="260"/>
                    <a:pt x="21" y="261"/>
                  </a:cubicBezTo>
                  <a:cubicBezTo>
                    <a:pt x="22" y="262"/>
                    <a:pt x="22" y="262"/>
                    <a:pt x="22" y="262"/>
                  </a:cubicBezTo>
                  <a:cubicBezTo>
                    <a:pt x="24" y="258"/>
                    <a:pt x="24" y="258"/>
                    <a:pt x="24" y="258"/>
                  </a:cubicBezTo>
                  <a:cubicBezTo>
                    <a:pt x="20" y="258"/>
                    <a:pt x="20" y="258"/>
                    <a:pt x="20" y="258"/>
                  </a:cubicBezTo>
                  <a:cubicBezTo>
                    <a:pt x="17" y="276"/>
                    <a:pt x="17" y="276"/>
                    <a:pt x="17" y="276"/>
                  </a:cubicBezTo>
                  <a:cubicBezTo>
                    <a:pt x="16" y="277"/>
                    <a:pt x="17" y="279"/>
                    <a:pt x="18" y="280"/>
                  </a:cubicBezTo>
                  <a:cubicBezTo>
                    <a:pt x="20" y="281"/>
                    <a:pt x="20" y="281"/>
                    <a:pt x="20" y="281"/>
                  </a:cubicBezTo>
                  <a:cubicBezTo>
                    <a:pt x="22" y="278"/>
                    <a:pt x="22" y="278"/>
                    <a:pt x="22" y="278"/>
                  </a:cubicBezTo>
                  <a:cubicBezTo>
                    <a:pt x="18" y="277"/>
                    <a:pt x="18" y="277"/>
                    <a:pt x="18" y="277"/>
                  </a:cubicBezTo>
                  <a:cubicBezTo>
                    <a:pt x="15" y="293"/>
                    <a:pt x="15" y="293"/>
                    <a:pt x="15" y="293"/>
                  </a:cubicBezTo>
                  <a:cubicBezTo>
                    <a:pt x="14" y="294"/>
                    <a:pt x="15" y="296"/>
                    <a:pt x="17" y="297"/>
                  </a:cubicBezTo>
                  <a:cubicBezTo>
                    <a:pt x="19" y="298"/>
                    <a:pt x="19" y="298"/>
                    <a:pt x="19" y="298"/>
                  </a:cubicBezTo>
                  <a:cubicBezTo>
                    <a:pt x="21" y="295"/>
                    <a:pt x="21" y="295"/>
                    <a:pt x="21" y="295"/>
                  </a:cubicBezTo>
                  <a:cubicBezTo>
                    <a:pt x="17" y="294"/>
                    <a:pt x="17" y="294"/>
                    <a:pt x="17" y="294"/>
                  </a:cubicBezTo>
                  <a:cubicBezTo>
                    <a:pt x="13" y="309"/>
                    <a:pt x="13" y="309"/>
                    <a:pt x="13" y="309"/>
                  </a:cubicBezTo>
                  <a:cubicBezTo>
                    <a:pt x="13" y="310"/>
                    <a:pt x="14" y="312"/>
                    <a:pt x="15" y="313"/>
                  </a:cubicBezTo>
                  <a:cubicBezTo>
                    <a:pt x="17" y="314"/>
                    <a:pt x="17" y="314"/>
                    <a:pt x="17" y="314"/>
                  </a:cubicBezTo>
                  <a:cubicBezTo>
                    <a:pt x="19" y="311"/>
                    <a:pt x="19" y="311"/>
                    <a:pt x="19" y="311"/>
                  </a:cubicBezTo>
                  <a:cubicBezTo>
                    <a:pt x="16" y="309"/>
                    <a:pt x="16" y="309"/>
                    <a:pt x="16" y="309"/>
                  </a:cubicBezTo>
                  <a:cubicBezTo>
                    <a:pt x="11" y="320"/>
                    <a:pt x="11" y="320"/>
                    <a:pt x="11" y="320"/>
                  </a:cubicBezTo>
                  <a:cubicBezTo>
                    <a:pt x="10" y="322"/>
                    <a:pt x="11" y="324"/>
                    <a:pt x="13" y="325"/>
                  </a:cubicBezTo>
                  <a:cubicBezTo>
                    <a:pt x="14" y="326"/>
                    <a:pt x="14" y="326"/>
                    <a:pt x="14" y="326"/>
                  </a:cubicBezTo>
                  <a:cubicBezTo>
                    <a:pt x="17" y="323"/>
                    <a:pt x="17" y="323"/>
                    <a:pt x="17" y="323"/>
                  </a:cubicBezTo>
                  <a:cubicBezTo>
                    <a:pt x="13" y="322"/>
                    <a:pt x="13" y="322"/>
                    <a:pt x="13" y="322"/>
                  </a:cubicBezTo>
                  <a:cubicBezTo>
                    <a:pt x="11" y="335"/>
                    <a:pt x="11" y="335"/>
                    <a:pt x="11" y="335"/>
                  </a:cubicBezTo>
                  <a:cubicBezTo>
                    <a:pt x="11" y="336"/>
                    <a:pt x="12" y="338"/>
                    <a:pt x="13" y="339"/>
                  </a:cubicBezTo>
                  <a:cubicBezTo>
                    <a:pt x="14" y="339"/>
                    <a:pt x="14" y="339"/>
                    <a:pt x="14" y="339"/>
                  </a:cubicBezTo>
                  <a:cubicBezTo>
                    <a:pt x="16" y="336"/>
                    <a:pt x="16" y="336"/>
                    <a:pt x="16" y="336"/>
                  </a:cubicBezTo>
                  <a:cubicBezTo>
                    <a:pt x="12" y="335"/>
                    <a:pt x="12" y="335"/>
                    <a:pt x="12" y="335"/>
                  </a:cubicBezTo>
                  <a:cubicBezTo>
                    <a:pt x="7" y="350"/>
                    <a:pt x="7" y="350"/>
                    <a:pt x="7" y="350"/>
                  </a:cubicBezTo>
                  <a:cubicBezTo>
                    <a:pt x="7" y="352"/>
                    <a:pt x="7" y="354"/>
                    <a:pt x="9" y="355"/>
                  </a:cubicBezTo>
                  <a:cubicBezTo>
                    <a:pt x="11" y="356"/>
                    <a:pt x="11" y="356"/>
                    <a:pt x="11" y="356"/>
                  </a:cubicBezTo>
                  <a:cubicBezTo>
                    <a:pt x="13" y="353"/>
                    <a:pt x="13" y="353"/>
                    <a:pt x="13" y="353"/>
                  </a:cubicBezTo>
                  <a:cubicBezTo>
                    <a:pt x="9" y="352"/>
                    <a:pt x="9" y="352"/>
                    <a:pt x="9" y="352"/>
                  </a:cubicBezTo>
                  <a:cubicBezTo>
                    <a:pt x="6" y="370"/>
                    <a:pt x="6" y="370"/>
                    <a:pt x="6" y="370"/>
                  </a:cubicBezTo>
                  <a:cubicBezTo>
                    <a:pt x="6" y="372"/>
                    <a:pt x="7" y="373"/>
                    <a:pt x="8" y="374"/>
                  </a:cubicBezTo>
                  <a:cubicBezTo>
                    <a:pt x="11" y="376"/>
                    <a:pt x="11" y="376"/>
                    <a:pt x="11" y="376"/>
                  </a:cubicBezTo>
                  <a:cubicBezTo>
                    <a:pt x="13" y="372"/>
                    <a:pt x="13" y="372"/>
                    <a:pt x="13" y="372"/>
                  </a:cubicBezTo>
                  <a:cubicBezTo>
                    <a:pt x="9" y="371"/>
                    <a:pt x="9" y="371"/>
                    <a:pt x="9" y="371"/>
                  </a:cubicBezTo>
                  <a:cubicBezTo>
                    <a:pt x="3" y="387"/>
                    <a:pt x="3" y="387"/>
                    <a:pt x="3" y="387"/>
                  </a:cubicBezTo>
                  <a:cubicBezTo>
                    <a:pt x="3" y="389"/>
                    <a:pt x="4" y="391"/>
                    <a:pt x="5" y="392"/>
                  </a:cubicBezTo>
                  <a:cubicBezTo>
                    <a:pt x="6" y="392"/>
                    <a:pt x="6" y="392"/>
                    <a:pt x="6" y="392"/>
                  </a:cubicBezTo>
                  <a:cubicBezTo>
                    <a:pt x="1" y="400"/>
                    <a:pt x="1" y="400"/>
                    <a:pt x="1" y="400"/>
                  </a:cubicBezTo>
                  <a:cubicBezTo>
                    <a:pt x="0" y="402"/>
                    <a:pt x="0" y="404"/>
                    <a:pt x="2" y="406"/>
                  </a:cubicBezTo>
                  <a:cubicBezTo>
                    <a:pt x="3" y="406"/>
                    <a:pt x="3" y="406"/>
                    <a:pt x="3" y="406"/>
                  </a:cubicBezTo>
                  <a:cubicBezTo>
                    <a:pt x="5" y="407"/>
                    <a:pt x="7" y="406"/>
                    <a:pt x="8" y="405"/>
                  </a:cubicBezTo>
                  <a:cubicBezTo>
                    <a:pt x="9" y="403"/>
                    <a:pt x="9" y="400"/>
                    <a:pt x="7" y="39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2" name="Freeform 565"/>
            <p:cNvSpPr/>
            <p:nvPr/>
          </p:nvSpPr>
          <p:spPr bwMode="auto">
            <a:xfrm>
              <a:off x="7805738" y="2533650"/>
              <a:ext cx="196850" cy="25400"/>
            </a:xfrm>
            <a:custGeom>
              <a:avLst/>
              <a:gdLst>
                <a:gd name="T0" fmla="*/ 8 w 198"/>
                <a:gd name="T1" fmla="*/ 9 h 27"/>
                <a:gd name="T2" fmla="*/ 5 w 198"/>
                <a:gd name="T3" fmla="*/ 7 h 27"/>
                <a:gd name="T4" fmla="*/ 6 w 198"/>
                <a:gd name="T5" fmla="*/ 10 h 27"/>
                <a:gd name="T6" fmla="*/ 5 w 198"/>
                <a:gd name="T7" fmla="*/ 11 h 27"/>
                <a:gd name="T8" fmla="*/ 5 w 198"/>
                <a:gd name="T9" fmla="*/ 10 h 27"/>
                <a:gd name="T10" fmla="*/ 5 w 198"/>
                <a:gd name="T11" fmla="*/ 11 h 27"/>
                <a:gd name="T12" fmla="*/ 28 w 198"/>
                <a:gd name="T13" fmla="*/ 12 h 27"/>
                <a:gd name="T14" fmla="*/ 32 w 198"/>
                <a:gd name="T15" fmla="*/ 10 h 27"/>
                <a:gd name="T16" fmla="*/ 23 w 198"/>
                <a:gd name="T17" fmla="*/ 5 h 27"/>
                <a:gd name="T18" fmla="*/ 66 w 198"/>
                <a:gd name="T19" fmla="*/ 8 h 27"/>
                <a:gd name="T20" fmla="*/ 93 w 198"/>
                <a:gd name="T21" fmla="*/ 16 h 27"/>
                <a:gd name="T22" fmla="*/ 89 w 198"/>
                <a:gd name="T23" fmla="*/ 9 h 27"/>
                <a:gd name="T24" fmla="*/ 93 w 198"/>
                <a:gd name="T25" fmla="*/ 11 h 27"/>
                <a:gd name="T26" fmla="*/ 90 w 198"/>
                <a:gd name="T27" fmla="*/ 13 h 27"/>
                <a:gd name="T28" fmla="*/ 89 w 198"/>
                <a:gd name="T29" fmla="*/ 9 h 27"/>
                <a:gd name="T30" fmla="*/ 89 w 198"/>
                <a:gd name="T31" fmla="*/ 13 h 27"/>
                <a:gd name="T32" fmla="*/ 89 w 198"/>
                <a:gd name="T33" fmla="*/ 10 h 27"/>
                <a:gd name="T34" fmla="*/ 89 w 198"/>
                <a:gd name="T35" fmla="*/ 13 h 27"/>
                <a:gd name="T36" fmla="*/ 108 w 198"/>
                <a:gd name="T37" fmla="*/ 17 h 27"/>
                <a:gd name="T38" fmla="*/ 121 w 198"/>
                <a:gd name="T39" fmla="*/ 20 h 27"/>
                <a:gd name="T40" fmla="*/ 125 w 198"/>
                <a:gd name="T41" fmla="*/ 18 h 27"/>
                <a:gd name="T42" fmla="*/ 114 w 198"/>
                <a:gd name="T43" fmla="*/ 11 h 27"/>
                <a:gd name="T44" fmla="*/ 155 w 198"/>
                <a:gd name="T45" fmla="*/ 15 h 27"/>
                <a:gd name="T46" fmla="*/ 146 w 198"/>
                <a:gd name="T47" fmla="*/ 14 h 27"/>
                <a:gd name="T48" fmla="*/ 148 w 198"/>
                <a:gd name="T49" fmla="*/ 17 h 27"/>
                <a:gd name="T50" fmla="*/ 146 w 198"/>
                <a:gd name="T51" fmla="*/ 14 h 27"/>
                <a:gd name="T52" fmla="*/ 146 w 198"/>
                <a:gd name="T53" fmla="*/ 18 h 27"/>
                <a:gd name="T54" fmla="*/ 146 w 198"/>
                <a:gd name="T55" fmla="*/ 18 h 27"/>
                <a:gd name="T56" fmla="*/ 149 w 198"/>
                <a:gd name="T57" fmla="*/ 18 h 27"/>
                <a:gd name="T58" fmla="*/ 192 w 198"/>
                <a:gd name="T59" fmla="*/ 27 h 27"/>
                <a:gd name="T60" fmla="*/ 197 w 198"/>
                <a:gd name="T61" fmla="*/ 25 h 27"/>
                <a:gd name="T62" fmla="*/ 182 w 198"/>
                <a:gd name="T63" fmla="*/ 16 h 27"/>
                <a:gd name="T64" fmla="*/ 190 w 198"/>
                <a:gd name="T65" fmla="*/ 21 h 27"/>
                <a:gd name="T66" fmla="*/ 193 w 198"/>
                <a:gd name="T67" fmla="*/ 23 h 27"/>
                <a:gd name="T68" fmla="*/ 192 w 198"/>
                <a:gd name="T69" fmla="*/ 19 h 27"/>
                <a:gd name="T70" fmla="*/ 193 w 198"/>
                <a:gd name="T71" fmla="*/ 19 h 27"/>
                <a:gd name="T72" fmla="*/ 193 w 198"/>
                <a:gd name="T73" fmla="*/ 19 h 27"/>
                <a:gd name="T74" fmla="*/ 193 w 198"/>
                <a:gd name="T75" fmla="*/ 19 h 27"/>
                <a:gd name="T76" fmla="*/ 149 w 198"/>
                <a:gd name="T77" fmla="*/ 10 h 27"/>
                <a:gd name="T78" fmla="*/ 144 w 198"/>
                <a:gd name="T79" fmla="*/ 10 h 27"/>
                <a:gd name="T80" fmla="*/ 153 w 198"/>
                <a:gd name="T81" fmla="*/ 18 h 27"/>
                <a:gd name="T82" fmla="*/ 112 w 198"/>
                <a:gd name="T83" fmla="*/ 15 h 27"/>
                <a:gd name="T84" fmla="*/ 122 w 198"/>
                <a:gd name="T85" fmla="*/ 16 h 27"/>
                <a:gd name="T86" fmla="*/ 120 w 198"/>
                <a:gd name="T87" fmla="*/ 12 h 27"/>
                <a:gd name="T88" fmla="*/ 121 w 198"/>
                <a:gd name="T89" fmla="*/ 16 h 27"/>
                <a:gd name="T90" fmla="*/ 121 w 198"/>
                <a:gd name="T91" fmla="*/ 12 h 27"/>
                <a:gd name="T92" fmla="*/ 122 w 198"/>
                <a:gd name="T93" fmla="*/ 12 h 27"/>
                <a:gd name="T94" fmla="*/ 120 w 198"/>
                <a:gd name="T95" fmla="*/ 12 h 27"/>
                <a:gd name="T96" fmla="*/ 91 w 198"/>
                <a:gd name="T97" fmla="*/ 5 h 27"/>
                <a:gd name="T98" fmla="*/ 86 w 198"/>
                <a:gd name="T99" fmla="*/ 7 h 27"/>
                <a:gd name="T100" fmla="*/ 94 w 198"/>
                <a:gd name="T101" fmla="*/ 8 h 27"/>
                <a:gd name="T102" fmla="*/ 62 w 198"/>
                <a:gd name="T103" fmla="*/ 14 h 27"/>
                <a:gd name="T104" fmla="*/ 20 w 198"/>
                <a:gd name="T105" fmla="*/ 3 h 27"/>
                <a:gd name="T106" fmla="*/ 25 w 198"/>
                <a:gd name="T107" fmla="*/ 6 h 27"/>
                <a:gd name="T108" fmla="*/ 29 w 198"/>
                <a:gd name="T109" fmla="*/ 8 h 27"/>
                <a:gd name="T110" fmla="*/ 27 w 198"/>
                <a:gd name="T111" fmla="*/ 5 h 27"/>
                <a:gd name="T112" fmla="*/ 28 w 198"/>
                <a:gd name="T113" fmla="*/ 4 h 27"/>
                <a:gd name="T114" fmla="*/ 28 w 198"/>
                <a:gd name="T115" fmla="*/ 4 h 27"/>
                <a:gd name="T116" fmla="*/ 5 w 198"/>
                <a:gd name="T117" fmla="*/ 3 h 27"/>
                <a:gd name="T118" fmla="*/ 1 w 198"/>
                <a:gd name="T119" fmla="*/ 5 h 27"/>
                <a:gd name="T120" fmla="*/ 7 w 198"/>
                <a:gd name="T121" fmla="*/ 4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98" h="27">
                  <a:moveTo>
                    <a:pt x="7" y="4"/>
                  </a:moveTo>
                  <a:cubicBezTo>
                    <a:pt x="7" y="3"/>
                    <a:pt x="7" y="3"/>
                    <a:pt x="7" y="3"/>
                  </a:cubicBezTo>
                  <a:cubicBezTo>
                    <a:pt x="5" y="7"/>
                    <a:pt x="5" y="7"/>
                    <a:pt x="5" y="7"/>
                  </a:cubicBezTo>
                  <a:cubicBezTo>
                    <a:pt x="8" y="9"/>
                    <a:pt x="8" y="9"/>
                    <a:pt x="8" y="9"/>
                  </a:cubicBezTo>
                  <a:cubicBezTo>
                    <a:pt x="5" y="7"/>
                    <a:pt x="5" y="7"/>
                    <a:pt x="5" y="7"/>
                  </a:cubicBezTo>
                  <a:cubicBezTo>
                    <a:pt x="6" y="10"/>
                    <a:pt x="6" y="10"/>
                    <a:pt x="6" y="10"/>
                  </a:cubicBezTo>
                  <a:cubicBezTo>
                    <a:pt x="7" y="10"/>
                    <a:pt x="7" y="10"/>
                    <a:pt x="8" y="9"/>
                  </a:cubicBezTo>
                  <a:cubicBezTo>
                    <a:pt x="5" y="7"/>
                    <a:pt x="5" y="7"/>
                    <a:pt x="5" y="7"/>
                  </a:cubicBezTo>
                  <a:cubicBezTo>
                    <a:pt x="6" y="10"/>
                    <a:pt x="6" y="10"/>
                    <a:pt x="6" y="10"/>
                  </a:cubicBezTo>
                  <a:cubicBezTo>
                    <a:pt x="5" y="7"/>
                    <a:pt x="5" y="7"/>
                    <a:pt x="5" y="7"/>
                  </a:cubicBezTo>
                  <a:cubicBezTo>
                    <a:pt x="5" y="11"/>
                    <a:pt x="5" y="11"/>
                    <a:pt x="5" y="11"/>
                  </a:cubicBezTo>
                  <a:cubicBezTo>
                    <a:pt x="6" y="11"/>
                    <a:pt x="6" y="11"/>
                    <a:pt x="6" y="10"/>
                  </a:cubicBezTo>
                  <a:cubicBezTo>
                    <a:pt x="5" y="7"/>
                    <a:pt x="5" y="7"/>
                    <a:pt x="5" y="7"/>
                  </a:cubicBezTo>
                  <a:cubicBezTo>
                    <a:pt x="5" y="11"/>
                    <a:pt x="5" y="11"/>
                    <a:pt x="5" y="11"/>
                  </a:cubicBezTo>
                  <a:cubicBezTo>
                    <a:pt x="5" y="8"/>
                    <a:pt x="5" y="8"/>
                    <a:pt x="5" y="8"/>
                  </a:cubicBezTo>
                  <a:cubicBezTo>
                    <a:pt x="5" y="11"/>
                    <a:pt x="5" y="11"/>
                    <a:pt x="5" y="11"/>
                  </a:cubicBezTo>
                  <a:cubicBezTo>
                    <a:pt x="5" y="11"/>
                    <a:pt x="5" y="11"/>
                    <a:pt x="5" y="11"/>
                  </a:cubicBezTo>
                  <a:cubicBezTo>
                    <a:pt x="5" y="8"/>
                    <a:pt x="5" y="8"/>
                    <a:pt x="5" y="8"/>
                  </a:cubicBezTo>
                  <a:cubicBezTo>
                    <a:pt x="5" y="11"/>
                    <a:pt x="5" y="11"/>
                    <a:pt x="5" y="11"/>
                  </a:cubicBezTo>
                  <a:cubicBezTo>
                    <a:pt x="5" y="10"/>
                    <a:pt x="5" y="10"/>
                    <a:pt x="5" y="10"/>
                  </a:cubicBezTo>
                  <a:cubicBezTo>
                    <a:pt x="5" y="11"/>
                    <a:pt x="5" y="11"/>
                    <a:pt x="5" y="11"/>
                  </a:cubicBezTo>
                  <a:cubicBezTo>
                    <a:pt x="5" y="11"/>
                    <a:pt x="5" y="11"/>
                    <a:pt x="5" y="11"/>
                  </a:cubicBezTo>
                  <a:cubicBezTo>
                    <a:pt x="5" y="10"/>
                    <a:pt x="5" y="10"/>
                    <a:pt x="5" y="10"/>
                  </a:cubicBezTo>
                  <a:cubicBezTo>
                    <a:pt x="5" y="11"/>
                    <a:pt x="5" y="11"/>
                    <a:pt x="5" y="11"/>
                  </a:cubicBezTo>
                  <a:cubicBezTo>
                    <a:pt x="5" y="11"/>
                    <a:pt x="5" y="11"/>
                    <a:pt x="5" y="11"/>
                  </a:cubicBezTo>
                  <a:cubicBezTo>
                    <a:pt x="6" y="11"/>
                    <a:pt x="7" y="11"/>
                    <a:pt x="9" y="11"/>
                  </a:cubicBezTo>
                  <a:cubicBezTo>
                    <a:pt x="12" y="11"/>
                    <a:pt x="16" y="11"/>
                    <a:pt x="20" y="12"/>
                  </a:cubicBezTo>
                  <a:cubicBezTo>
                    <a:pt x="23" y="12"/>
                    <a:pt x="26" y="12"/>
                    <a:pt x="28" y="12"/>
                  </a:cubicBezTo>
                  <a:cubicBezTo>
                    <a:pt x="29" y="12"/>
                    <a:pt x="29" y="12"/>
                    <a:pt x="29" y="12"/>
                  </a:cubicBezTo>
                  <a:cubicBezTo>
                    <a:pt x="29" y="12"/>
                    <a:pt x="29" y="12"/>
                    <a:pt x="30" y="12"/>
                  </a:cubicBezTo>
                  <a:cubicBezTo>
                    <a:pt x="30" y="12"/>
                    <a:pt x="30" y="12"/>
                    <a:pt x="31" y="12"/>
                  </a:cubicBezTo>
                  <a:cubicBezTo>
                    <a:pt x="31" y="12"/>
                    <a:pt x="32" y="11"/>
                    <a:pt x="32" y="10"/>
                  </a:cubicBezTo>
                  <a:cubicBezTo>
                    <a:pt x="33" y="9"/>
                    <a:pt x="33" y="8"/>
                    <a:pt x="33" y="7"/>
                  </a:cubicBezTo>
                  <a:cubicBezTo>
                    <a:pt x="32" y="6"/>
                    <a:pt x="32" y="5"/>
                    <a:pt x="31" y="5"/>
                  </a:cubicBezTo>
                  <a:cubicBezTo>
                    <a:pt x="25" y="1"/>
                    <a:pt x="25" y="1"/>
                    <a:pt x="25" y="1"/>
                  </a:cubicBezTo>
                  <a:cubicBezTo>
                    <a:pt x="23" y="5"/>
                    <a:pt x="23" y="5"/>
                    <a:pt x="23" y="5"/>
                  </a:cubicBezTo>
                  <a:cubicBezTo>
                    <a:pt x="23" y="9"/>
                    <a:pt x="23" y="9"/>
                    <a:pt x="23" y="9"/>
                  </a:cubicBezTo>
                  <a:cubicBezTo>
                    <a:pt x="63" y="15"/>
                    <a:pt x="63" y="15"/>
                    <a:pt x="63" y="15"/>
                  </a:cubicBezTo>
                  <a:cubicBezTo>
                    <a:pt x="65" y="15"/>
                    <a:pt x="67" y="14"/>
                    <a:pt x="68" y="12"/>
                  </a:cubicBezTo>
                  <a:cubicBezTo>
                    <a:pt x="68" y="11"/>
                    <a:pt x="68" y="9"/>
                    <a:pt x="66" y="8"/>
                  </a:cubicBezTo>
                  <a:cubicBezTo>
                    <a:pt x="61" y="4"/>
                    <a:pt x="61" y="4"/>
                    <a:pt x="61" y="4"/>
                  </a:cubicBezTo>
                  <a:cubicBezTo>
                    <a:pt x="59" y="8"/>
                    <a:pt x="59" y="8"/>
                    <a:pt x="59" y="8"/>
                  </a:cubicBezTo>
                  <a:cubicBezTo>
                    <a:pt x="59" y="12"/>
                    <a:pt x="59" y="12"/>
                    <a:pt x="59" y="12"/>
                  </a:cubicBezTo>
                  <a:cubicBezTo>
                    <a:pt x="93" y="16"/>
                    <a:pt x="93" y="16"/>
                    <a:pt x="93" y="16"/>
                  </a:cubicBezTo>
                  <a:cubicBezTo>
                    <a:pt x="95" y="16"/>
                    <a:pt x="97" y="15"/>
                    <a:pt x="98" y="13"/>
                  </a:cubicBezTo>
                  <a:cubicBezTo>
                    <a:pt x="98" y="11"/>
                    <a:pt x="98" y="9"/>
                    <a:pt x="96" y="8"/>
                  </a:cubicBezTo>
                  <a:cubicBezTo>
                    <a:pt x="91" y="5"/>
                    <a:pt x="91" y="5"/>
                    <a:pt x="91" y="5"/>
                  </a:cubicBezTo>
                  <a:cubicBezTo>
                    <a:pt x="89" y="9"/>
                    <a:pt x="89" y="9"/>
                    <a:pt x="89" y="9"/>
                  </a:cubicBezTo>
                  <a:cubicBezTo>
                    <a:pt x="93" y="11"/>
                    <a:pt x="93" y="11"/>
                    <a:pt x="93" y="11"/>
                  </a:cubicBezTo>
                  <a:cubicBezTo>
                    <a:pt x="89" y="9"/>
                    <a:pt x="89" y="9"/>
                    <a:pt x="89" y="9"/>
                  </a:cubicBezTo>
                  <a:cubicBezTo>
                    <a:pt x="91" y="12"/>
                    <a:pt x="91" y="12"/>
                    <a:pt x="91" y="12"/>
                  </a:cubicBezTo>
                  <a:cubicBezTo>
                    <a:pt x="91" y="12"/>
                    <a:pt x="92" y="12"/>
                    <a:pt x="93" y="11"/>
                  </a:cubicBezTo>
                  <a:cubicBezTo>
                    <a:pt x="89" y="9"/>
                    <a:pt x="89" y="9"/>
                    <a:pt x="89" y="9"/>
                  </a:cubicBezTo>
                  <a:cubicBezTo>
                    <a:pt x="91" y="12"/>
                    <a:pt x="91" y="12"/>
                    <a:pt x="91" y="12"/>
                  </a:cubicBezTo>
                  <a:cubicBezTo>
                    <a:pt x="89" y="9"/>
                    <a:pt x="89" y="9"/>
                    <a:pt x="89" y="9"/>
                  </a:cubicBezTo>
                  <a:cubicBezTo>
                    <a:pt x="90" y="13"/>
                    <a:pt x="90" y="13"/>
                    <a:pt x="90" y="13"/>
                  </a:cubicBezTo>
                  <a:cubicBezTo>
                    <a:pt x="90" y="13"/>
                    <a:pt x="90" y="13"/>
                    <a:pt x="91" y="12"/>
                  </a:cubicBezTo>
                  <a:cubicBezTo>
                    <a:pt x="89" y="9"/>
                    <a:pt x="89" y="9"/>
                    <a:pt x="89" y="9"/>
                  </a:cubicBezTo>
                  <a:cubicBezTo>
                    <a:pt x="90" y="13"/>
                    <a:pt x="90" y="13"/>
                    <a:pt x="90" y="13"/>
                  </a:cubicBezTo>
                  <a:cubicBezTo>
                    <a:pt x="89" y="9"/>
                    <a:pt x="89" y="9"/>
                    <a:pt x="89" y="9"/>
                  </a:cubicBezTo>
                  <a:cubicBezTo>
                    <a:pt x="89" y="13"/>
                    <a:pt x="89" y="13"/>
                    <a:pt x="89" y="13"/>
                  </a:cubicBezTo>
                  <a:cubicBezTo>
                    <a:pt x="90" y="13"/>
                    <a:pt x="90" y="13"/>
                    <a:pt x="90" y="13"/>
                  </a:cubicBezTo>
                  <a:cubicBezTo>
                    <a:pt x="89" y="9"/>
                    <a:pt x="89" y="9"/>
                    <a:pt x="89" y="9"/>
                  </a:cubicBezTo>
                  <a:cubicBezTo>
                    <a:pt x="89" y="13"/>
                    <a:pt x="89" y="13"/>
                    <a:pt x="89" y="13"/>
                  </a:cubicBezTo>
                  <a:cubicBezTo>
                    <a:pt x="89" y="10"/>
                    <a:pt x="89" y="10"/>
                    <a:pt x="89" y="10"/>
                  </a:cubicBezTo>
                  <a:cubicBezTo>
                    <a:pt x="89" y="13"/>
                    <a:pt x="89" y="13"/>
                    <a:pt x="89" y="13"/>
                  </a:cubicBezTo>
                  <a:cubicBezTo>
                    <a:pt x="89" y="13"/>
                    <a:pt x="89" y="13"/>
                    <a:pt x="89" y="13"/>
                  </a:cubicBezTo>
                  <a:cubicBezTo>
                    <a:pt x="89" y="10"/>
                    <a:pt x="89" y="10"/>
                    <a:pt x="89" y="10"/>
                  </a:cubicBezTo>
                  <a:cubicBezTo>
                    <a:pt x="89" y="13"/>
                    <a:pt x="89" y="13"/>
                    <a:pt x="89" y="13"/>
                  </a:cubicBezTo>
                  <a:cubicBezTo>
                    <a:pt x="89" y="12"/>
                    <a:pt x="89" y="12"/>
                    <a:pt x="89" y="12"/>
                  </a:cubicBezTo>
                  <a:cubicBezTo>
                    <a:pt x="89" y="13"/>
                    <a:pt x="89" y="13"/>
                    <a:pt x="89" y="13"/>
                  </a:cubicBezTo>
                  <a:cubicBezTo>
                    <a:pt x="89" y="13"/>
                    <a:pt x="89" y="13"/>
                    <a:pt x="89" y="13"/>
                  </a:cubicBezTo>
                  <a:cubicBezTo>
                    <a:pt x="89" y="12"/>
                    <a:pt x="89" y="12"/>
                    <a:pt x="89" y="12"/>
                  </a:cubicBezTo>
                  <a:cubicBezTo>
                    <a:pt x="89" y="13"/>
                    <a:pt x="89" y="13"/>
                    <a:pt x="89" y="13"/>
                  </a:cubicBezTo>
                  <a:cubicBezTo>
                    <a:pt x="89" y="13"/>
                    <a:pt x="90" y="13"/>
                    <a:pt x="91" y="13"/>
                  </a:cubicBezTo>
                  <a:cubicBezTo>
                    <a:pt x="95" y="14"/>
                    <a:pt x="102" y="16"/>
                    <a:pt x="108" y="17"/>
                  </a:cubicBezTo>
                  <a:cubicBezTo>
                    <a:pt x="111" y="18"/>
                    <a:pt x="114" y="19"/>
                    <a:pt x="117" y="19"/>
                  </a:cubicBezTo>
                  <a:cubicBezTo>
                    <a:pt x="118" y="19"/>
                    <a:pt x="119" y="20"/>
                    <a:pt x="119" y="20"/>
                  </a:cubicBezTo>
                  <a:cubicBezTo>
                    <a:pt x="120" y="20"/>
                    <a:pt x="120" y="20"/>
                    <a:pt x="120" y="20"/>
                  </a:cubicBezTo>
                  <a:cubicBezTo>
                    <a:pt x="121" y="20"/>
                    <a:pt x="121" y="20"/>
                    <a:pt x="121" y="20"/>
                  </a:cubicBezTo>
                  <a:cubicBezTo>
                    <a:pt x="121" y="20"/>
                    <a:pt x="121" y="20"/>
                    <a:pt x="121" y="20"/>
                  </a:cubicBezTo>
                  <a:cubicBezTo>
                    <a:pt x="122" y="20"/>
                    <a:pt x="122" y="20"/>
                    <a:pt x="122" y="20"/>
                  </a:cubicBezTo>
                  <a:cubicBezTo>
                    <a:pt x="122" y="20"/>
                    <a:pt x="123" y="20"/>
                    <a:pt x="123" y="20"/>
                  </a:cubicBezTo>
                  <a:cubicBezTo>
                    <a:pt x="123" y="20"/>
                    <a:pt x="124" y="19"/>
                    <a:pt x="125" y="18"/>
                  </a:cubicBezTo>
                  <a:cubicBezTo>
                    <a:pt x="125" y="18"/>
                    <a:pt x="126" y="16"/>
                    <a:pt x="125" y="15"/>
                  </a:cubicBezTo>
                  <a:cubicBezTo>
                    <a:pt x="125" y="14"/>
                    <a:pt x="125" y="13"/>
                    <a:pt x="124" y="13"/>
                  </a:cubicBezTo>
                  <a:cubicBezTo>
                    <a:pt x="116" y="8"/>
                    <a:pt x="116" y="8"/>
                    <a:pt x="116" y="8"/>
                  </a:cubicBezTo>
                  <a:cubicBezTo>
                    <a:pt x="114" y="11"/>
                    <a:pt x="114" y="11"/>
                    <a:pt x="114" y="11"/>
                  </a:cubicBezTo>
                  <a:cubicBezTo>
                    <a:pt x="113" y="15"/>
                    <a:pt x="113" y="15"/>
                    <a:pt x="113" y="15"/>
                  </a:cubicBezTo>
                  <a:cubicBezTo>
                    <a:pt x="153" y="22"/>
                    <a:pt x="153" y="22"/>
                    <a:pt x="153" y="22"/>
                  </a:cubicBezTo>
                  <a:cubicBezTo>
                    <a:pt x="155" y="23"/>
                    <a:pt x="156" y="22"/>
                    <a:pt x="157" y="20"/>
                  </a:cubicBezTo>
                  <a:cubicBezTo>
                    <a:pt x="158" y="18"/>
                    <a:pt x="157" y="16"/>
                    <a:pt x="155" y="15"/>
                  </a:cubicBezTo>
                  <a:cubicBezTo>
                    <a:pt x="148" y="10"/>
                    <a:pt x="148" y="10"/>
                    <a:pt x="148" y="10"/>
                  </a:cubicBezTo>
                  <a:cubicBezTo>
                    <a:pt x="146" y="14"/>
                    <a:pt x="146" y="14"/>
                    <a:pt x="146" y="14"/>
                  </a:cubicBezTo>
                  <a:cubicBezTo>
                    <a:pt x="149" y="16"/>
                    <a:pt x="149" y="16"/>
                    <a:pt x="149" y="16"/>
                  </a:cubicBezTo>
                  <a:cubicBezTo>
                    <a:pt x="146" y="14"/>
                    <a:pt x="146" y="14"/>
                    <a:pt x="146" y="14"/>
                  </a:cubicBezTo>
                  <a:cubicBezTo>
                    <a:pt x="148" y="17"/>
                    <a:pt x="148" y="17"/>
                    <a:pt x="148" y="17"/>
                  </a:cubicBezTo>
                  <a:cubicBezTo>
                    <a:pt x="148" y="17"/>
                    <a:pt x="149" y="17"/>
                    <a:pt x="149" y="16"/>
                  </a:cubicBezTo>
                  <a:cubicBezTo>
                    <a:pt x="146" y="14"/>
                    <a:pt x="146" y="14"/>
                    <a:pt x="146" y="14"/>
                  </a:cubicBezTo>
                  <a:cubicBezTo>
                    <a:pt x="148" y="17"/>
                    <a:pt x="148" y="17"/>
                    <a:pt x="148" y="17"/>
                  </a:cubicBezTo>
                  <a:cubicBezTo>
                    <a:pt x="146" y="14"/>
                    <a:pt x="146" y="14"/>
                    <a:pt x="146" y="14"/>
                  </a:cubicBezTo>
                  <a:cubicBezTo>
                    <a:pt x="146" y="18"/>
                    <a:pt x="146" y="18"/>
                    <a:pt x="146" y="18"/>
                  </a:cubicBezTo>
                  <a:cubicBezTo>
                    <a:pt x="147" y="18"/>
                    <a:pt x="147" y="18"/>
                    <a:pt x="148" y="17"/>
                  </a:cubicBezTo>
                  <a:cubicBezTo>
                    <a:pt x="146" y="14"/>
                    <a:pt x="146" y="14"/>
                    <a:pt x="146" y="14"/>
                  </a:cubicBezTo>
                  <a:cubicBezTo>
                    <a:pt x="146" y="18"/>
                    <a:pt x="146" y="18"/>
                    <a:pt x="146" y="18"/>
                  </a:cubicBezTo>
                  <a:cubicBezTo>
                    <a:pt x="146" y="15"/>
                    <a:pt x="146" y="15"/>
                    <a:pt x="146" y="15"/>
                  </a:cubicBezTo>
                  <a:cubicBezTo>
                    <a:pt x="146" y="18"/>
                    <a:pt x="146" y="18"/>
                    <a:pt x="146" y="18"/>
                  </a:cubicBezTo>
                  <a:cubicBezTo>
                    <a:pt x="146" y="18"/>
                    <a:pt x="146" y="18"/>
                    <a:pt x="146" y="18"/>
                  </a:cubicBezTo>
                  <a:cubicBezTo>
                    <a:pt x="146" y="15"/>
                    <a:pt x="146" y="15"/>
                    <a:pt x="146" y="15"/>
                  </a:cubicBezTo>
                  <a:cubicBezTo>
                    <a:pt x="146" y="18"/>
                    <a:pt x="146" y="18"/>
                    <a:pt x="146" y="18"/>
                  </a:cubicBezTo>
                  <a:cubicBezTo>
                    <a:pt x="146" y="16"/>
                    <a:pt x="146" y="16"/>
                    <a:pt x="146" y="16"/>
                  </a:cubicBezTo>
                  <a:cubicBezTo>
                    <a:pt x="146" y="18"/>
                    <a:pt x="146" y="18"/>
                    <a:pt x="146" y="18"/>
                  </a:cubicBezTo>
                  <a:cubicBezTo>
                    <a:pt x="146" y="18"/>
                    <a:pt x="146" y="18"/>
                    <a:pt x="146" y="18"/>
                  </a:cubicBezTo>
                  <a:cubicBezTo>
                    <a:pt x="146" y="16"/>
                    <a:pt x="146" y="16"/>
                    <a:pt x="146" y="16"/>
                  </a:cubicBezTo>
                  <a:cubicBezTo>
                    <a:pt x="146" y="18"/>
                    <a:pt x="146" y="18"/>
                    <a:pt x="146" y="18"/>
                  </a:cubicBezTo>
                  <a:cubicBezTo>
                    <a:pt x="146" y="18"/>
                    <a:pt x="147" y="18"/>
                    <a:pt x="149" y="18"/>
                  </a:cubicBezTo>
                  <a:cubicBezTo>
                    <a:pt x="154" y="19"/>
                    <a:pt x="164" y="21"/>
                    <a:pt x="173" y="23"/>
                  </a:cubicBezTo>
                  <a:cubicBezTo>
                    <a:pt x="178" y="24"/>
                    <a:pt x="182" y="25"/>
                    <a:pt x="186" y="26"/>
                  </a:cubicBezTo>
                  <a:cubicBezTo>
                    <a:pt x="187" y="26"/>
                    <a:pt x="189" y="26"/>
                    <a:pt x="190" y="26"/>
                  </a:cubicBezTo>
                  <a:cubicBezTo>
                    <a:pt x="191" y="27"/>
                    <a:pt x="191" y="27"/>
                    <a:pt x="192" y="27"/>
                  </a:cubicBezTo>
                  <a:cubicBezTo>
                    <a:pt x="192" y="27"/>
                    <a:pt x="193" y="27"/>
                    <a:pt x="193" y="27"/>
                  </a:cubicBezTo>
                  <a:cubicBezTo>
                    <a:pt x="193" y="27"/>
                    <a:pt x="194" y="27"/>
                    <a:pt x="194" y="27"/>
                  </a:cubicBezTo>
                  <a:cubicBezTo>
                    <a:pt x="194" y="27"/>
                    <a:pt x="195" y="27"/>
                    <a:pt x="195" y="26"/>
                  </a:cubicBezTo>
                  <a:cubicBezTo>
                    <a:pt x="195" y="26"/>
                    <a:pt x="196" y="26"/>
                    <a:pt x="197" y="25"/>
                  </a:cubicBezTo>
                  <a:cubicBezTo>
                    <a:pt x="197" y="24"/>
                    <a:pt x="198" y="23"/>
                    <a:pt x="197" y="22"/>
                  </a:cubicBezTo>
                  <a:cubicBezTo>
                    <a:pt x="197" y="21"/>
                    <a:pt x="196" y="20"/>
                    <a:pt x="196" y="19"/>
                  </a:cubicBezTo>
                  <a:cubicBezTo>
                    <a:pt x="188" y="15"/>
                    <a:pt x="188" y="15"/>
                    <a:pt x="188" y="15"/>
                  </a:cubicBezTo>
                  <a:cubicBezTo>
                    <a:pt x="186" y="13"/>
                    <a:pt x="184" y="14"/>
                    <a:pt x="182" y="16"/>
                  </a:cubicBezTo>
                  <a:cubicBezTo>
                    <a:pt x="181" y="18"/>
                    <a:pt x="182" y="20"/>
                    <a:pt x="184" y="21"/>
                  </a:cubicBezTo>
                  <a:cubicBezTo>
                    <a:pt x="191" y="26"/>
                    <a:pt x="191" y="26"/>
                    <a:pt x="191" y="26"/>
                  </a:cubicBezTo>
                  <a:cubicBezTo>
                    <a:pt x="193" y="23"/>
                    <a:pt x="193" y="23"/>
                    <a:pt x="193" y="23"/>
                  </a:cubicBezTo>
                  <a:cubicBezTo>
                    <a:pt x="190" y="21"/>
                    <a:pt x="190" y="21"/>
                    <a:pt x="190" y="21"/>
                  </a:cubicBezTo>
                  <a:cubicBezTo>
                    <a:pt x="193" y="23"/>
                    <a:pt x="193" y="23"/>
                    <a:pt x="193" y="23"/>
                  </a:cubicBezTo>
                  <a:cubicBezTo>
                    <a:pt x="192" y="19"/>
                    <a:pt x="192" y="19"/>
                    <a:pt x="192" y="19"/>
                  </a:cubicBezTo>
                  <a:cubicBezTo>
                    <a:pt x="191" y="19"/>
                    <a:pt x="191" y="20"/>
                    <a:pt x="190" y="21"/>
                  </a:cubicBezTo>
                  <a:cubicBezTo>
                    <a:pt x="193" y="23"/>
                    <a:pt x="193" y="23"/>
                    <a:pt x="193" y="23"/>
                  </a:cubicBezTo>
                  <a:cubicBezTo>
                    <a:pt x="192" y="19"/>
                    <a:pt x="192" y="19"/>
                    <a:pt x="192" y="19"/>
                  </a:cubicBezTo>
                  <a:cubicBezTo>
                    <a:pt x="193" y="22"/>
                    <a:pt x="193" y="22"/>
                    <a:pt x="193" y="22"/>
                  </a:cubicBezTo>
                  <a:cubicBezTo>
                    <a:pt x="193" y="19"/>
                    <a:pt x="193" y="19"/>
                    <a:pt x="193" y="19"/>
                  </a:cubicBezTo>
                  <a:cubicBezTo>
                    <a:pt x="193" y="19"/>
                    <a:pt x="192" y="19"/>
                    <a:pt x="192" y="19"/>
                  </a:cubicBezTo>
                  <a:cubicBezTo>
                    <a:pt x="193" y="22"/>
                    <a:pt x="193" y="22"/>
                    <a:pt x="193" y="22"/>
                  </a:cubicBezTo>
                  <a:cubicBezTo>
                    <a:pt x="193" y="19"/>
                    <a:pt x="193" y="19"/>
                    <a:pt x="193" y="19"/>
                  </a:cubicBezTo>
                  <a:cubicBezTo>
                    <a:pt x="193" y="21"/>
                    <a:pt x="193" y="21"/>
                    <a:pt x="193" y="21"/>
                  </a:cubicBezTo>
                  <a:cubicBezTo>
                    <a:pt x="193" y="19"/>
                    <a:pt x="193" y="19"/>
                    <a:pt x="193" y="19"/>
                  </a:cubicBezTo>
                  <a:cubicBezTo>
                    <a:pt x="193" y="19"/>
                    <a:pt x="193" y="19"/>
                    <a:pt x="193" y="19"/>
                  </a:cubicBezTo>
                  <a:cubicBezTo>
                    <a:pt x="193" y="21"/>
                    <a:pt x="193" y="21"/>
                    <a:pt x="193" y="21"/>
                  </a:cubicBezTo>
                  <a:cubicBezTo>
                    <a:pt x="193" y="19"/>
                    <a:pt x="193" y="19"/>
                    <a:pt x="193" y="19"/>
                  </a:cubicBezTo>
                  <a:cubicBezTo>
                    <a:pt x="193" y="19"/>
                    <a:pt x="193" y="19"/>
                    <a:pt x="193" y="19"/>
                  </a:cubicBezTo>
                  <a:cubicBezTo>
                    <a:pt x="193" y="19"/>
                    <a:pt x="193" y="19"/>
                    <a:pt x="193" y="19"/>
                  </a:cubicBezTo>
                  <a:cubicBezTo>
                    <a:pt x="193" y="19"/>
                    <a:pt x="193" y="19"/>
                    <a:pt x="193" y="19"/>
                  </a:cubicBezTo>
                  <a:cubicBezTo>
                    <a:pt x="193" y="19"/>
                    <a:pt x="193" y="19"/>
                    <a:pt x="193" y="19"/>
                  </a:cubicBezTo>
                  <a:cubicBezTo>
                    <a:pt x="193" y="19"/>
                    <a:pt x="193" y="19"/>
                    <a:pt x="193" y="19"/>
                  </a:cubicBezTo>
                  <a:cubicBezTo>
                    <a:pt x="193" y="19"/>
                    <a:pt x="192" y="19"/>
                    <a:pt x="190" y="18"/>
                  </a:cubicBezTo>
                  <a:cubicBezTo>
                    <a:pt x="185" y="17"/>
                    <a:pt x="175" y="15"/>
                    <a:pt x="166" y="13"/>
                  </a:cubicBezTo>
                  <a:cubicBezTo>
                    <a:pt x="161" y="12"/>
                    <a:pt x="157" y="12"/>
                    <a:pt x="153" y="11"/>
                  </a:cubicBezTo>
                  <a:cubicBezTo>
                    <a:pt x="152" y="11"/>
                    <a:pt x="150" y="10"/>
                    <a:pt x="149" y="10"/>
                  </a:cubicBezTo>
                  <a:cubicBezTo>
                    <a:pt x="148" y="10"/>
                    <a:pt x="148" y="10"/>
                    <a:pt x="147" y="10"/>
                  </a:cubicBezTo>
                  <a:cubicBezTo>
                    <a:pt x="147" y="10"/>
                    <a:pt x="147" y="10"/>
                    <a:pt x="146" y="10"/>
                  </a:cubicBezTo>
                  <a:cubicBezTo>
                    <a:pt x="146" y="10"/>
                    <a:pt x="146" y="10"/>
                    <a:pt x="145" y="10"/>
                  </a:cubicBezTo>
                  <a:cubicBezTo>
                    <a:pt x="145" y="10"/>
                    <a:pt x="145" y="10"/>
                    <a:pt x="144" y="10"/>
                  </a:cubicBezTo>
                  <a:cubicBezTo>
                    <a:pt x="144" y="10"/>
                    <a:pt x="143" y="11"/>
                    <a:pt x="142" y="12"/>
                  </a:cubicBezTo>
                  <a:cubicBezTo>
                    <a:pt x="141" y="13"/>
                    <a:pt x="142" y="16"/>
                    <a:pt x="144" y="17"/>
                  </a:cubicBezTo>
                  <a:cubicBezTo>
                    <a:pt x="151" y="22"/>
                    <a:pt x="151" y="22"/>
                    <a:pt x="151" y="22"/>
                  </a:cubicBezTo>
                  <a:cubicBezTo>
                    <a:pt x="153" y="18"/>
                    <a:pt x="153" y="18"/>
                    <a:pt x="153" y="18"/>
                  </a:cubicBezTo>
                  <a:cubicBezTo>
                    <a:pt x="154" y="14"/>
                    <a:pt x="154" y="14"/>
                    <a:pt x="154" y="14"/>
                  </a:cubicBezTo>
                  <a:cubicBezTo>
                    <a:pt x="114" y="7"/>
                    <a:pt x="114" y="7"/>
                    <a:pt x="114" y="7"/>
                  </a:cubicBezTo>
                  <a:cubicBezTo>
                    <a:pt x="113" y="7"/>
                    <a:pt x="111" y="8"/>
                    <a:pt x="110" y="10"/>
                  </a:cubicBezTo>
                  <a:cubicBezTo>
                    <a:pt x="109" y="12"/>
                    <a:pt x="110" y="14"/>
                    <a:pt x="112" y="15"/>
                  </a:cubicBezTo>
                  <a:cubicBezTo>
                    <a:pt x="119" y="19"/>
                    <a:pt x="119" y="19"/>
                    <a:pt x="119" y="19"/>
                  </a:cubicBezTo>
                  <a:cubicBezTo>
                    <a:pt x="122" y="16"/>
                    <a:pt x="122" y="16"/>
                    <a:pt x="122" y="16"/>
                  </a:cubicBezTo>
                  <a:cubicBezTo>
                    <a:pt x="118" y="14"/>
                    <a:pt x="118" y="14"/>
                    <a:pt x="118" y="14"/>
                  </a:cubicBezTo>
                  <a:cubicBezTo>
                    <a:pt x="122" y="16"/>
                    <a:pt x="122" y="16"/>
                    <a:pt x="122" y="16"/>
                  </a:cubicBezTo>
                  <a:cubicBezTo>
                    <a:pt x="120" y="12"/>
                    <a:pt x="120" y="12"/>
                    <a:pt x="120" y="12"/>
                  </a:cubicBezTo>
                  <a:cubicBezTo>
                    <a:pt x="120" y="13"/>
                    <a:pt x="119" y="13"/>
                    <a:pt x="118" y="14"/>
                  </a:cubicBezTo>
                  <a:cubicBezTo>
                    <a:pt x="122" y="16"/>
                    <a:pt x="122" y="16"/>
                    <a:pt x="122" y="16"/>
                  </a:cubicBezTo>
                  <a:cubicBezTo>
                    <a:pt x="120" y="12"/>
                    <a:pt x="120" y="12"/>
                    <a:pt x="120" y="12"/>
                  </a:cubicBezTo>
                  <a:cubicBezTo>
                    <a:pt x="121" y="16"/>
                    <a:pt x="121" y="16"/>
                    <a:pt x="121" y="16"/>
                  </a:cubicBezTo>
                  <a:cubicBezTo>
                    <a:pt x="121" y="12"/>
                    <a:pt x="121" y="12"/>
                    <a:pt x="121" y="12"/>
                  </a:cubicBezTo>
                  <a:cubicBezTo>
                    <a:pt x="121" y="12"/>
                    <a:pt x="121" y="12"/>
                    <a:pt x="120" y="12"/>
                  </a:cubicBezTo>
                  <a:cubicBezTo>
                    <a:pt x="121" y="16"/>
                    <a:pt x="121" y="16"/>
                    <a:pt x="121" y="16"/>
                  </a:cubicBezTo>
                  <a:cubicBezTo>
                    <a:pt x="121" y="12"/>
                    <a:pt x="121" y="12"/>
                    <a:pt x="121" y="12"/>
                  </a:cubicBezTo>
                  <a:cubicBezTo>
                    <a:pt x="121" y="16"/>
                    <a:pt x="121" y="16"/>
                    <a:pt x="121" y="16"/>
                  </a:cubicBezTo>
                  <a:cubicBezTo>
                    <a:pt x="121" y="12"/>
                    <a:pt x="121" y="12"/>
                    <a:pt x="121" y="12"/>
                  </a:cubicBezTo>
                  <a:cubicBezTo>
                    <a:pt x="121" y="12"/>
                    <a:pt x="121" y="12"/>
                    <a:pt x="121" y="12"/>
                  </a:cubicBezTo>
                  <a:cubicBezTo>
                    <a:pt x="121" y="16"/>
                    <a:pt x="121" y="16"/>
                    <a:pt x="121" y="16"/>
                  </a:cubicBezTo>
                  <a:cubicBezTo>
                    <a:pt x="121" y="12"/>
                    <a:pt x="121" y="12"/>
                    <a:pt x="121" y="12"/>
                  </a:cubicBezTo>
                  <a:cubicBezTo>
                    <a:pt x="121" y="15"/>
                    <a:pt x="121" y="15"/>
                    <a:pt x="121" y="15"/>
                  </a:cubicBezTo>
                  <a:cubicBezTo>
                    <a:pt x="122" y="12"/>
                    <a:pt x="122" y="12"/>
                    <a:pt x="122" y="12"/>
                  </a:cubicBezTo>
                  <a:cubicBezTo>
                    <a:pt x="122" y="12"/>
                    <a:pt x="122" y="12"/>
                    <a:pt x="121" y="12"/>
                  </a:cubicBezTo>
                  <a:cubicBezTo>
                    <a:pt x="121" y="15"/>
                    <a:pt x="121" y="15"/>
                    <a:pt x="121" y="15"/>
                  </a:cubicBezTo>
                  <a:cubicBezTo>
                    <a:pt x="122" y="12"/>
                    <a:pt x="122" y="12"/>
                    <a:pt x="122" y="12"/>
                  </a:cubicBezTo>
                  <a:cubicBezTo>
                    <a:pt x="122" y="12"/>
                    <a:pt x="121" y="12"/>
                    <a:pt x="120" y="12"/>
                  </a:cubicBezTo>
                  <a:cubicBezTo>
                    <a:pt x="117" y="11"/>
                    <a:pt x="110" y="9"/>
                    <a:pt x="103" y="8"/>
                  </a:cubicBezTo>
                  <a:cubicBezTo>
                    <a:pt x="100" y="7"/>
                    <a:pt x="97" y="6"/>
                    <a:pt x="95" y="6"/>
                  </a:cubicBezTo>
                  <a:cubicBezTo>
                    <a:pt x="93" y="5"/>
                    <a:pt x="92" y="5"/>
                    <a:pt x="92" y="5"/>
                  </a:cubicBezTo>
                  <a:cubicBezTo>
                    <a:pt x="91" y="5"/>
                    <a:pt x="91" y="5"/>
                    <a:pt x="91" y="5"/>
                  </a:cubicBezTo>
                  <a:cubicBezTo>
                    <a:pt x="90" y="5"/>
                    <a:pt x="90" y="5"/>
                    <a:pt x="89" y="5"/>
                  </a:cubicBezTo>
                  <a:cubicBezTo>
                    <a:pt x="89" y="5"/>
                    <a:pt x="89" y="5"/>
                    <a:pt x="89" y="5"/>
                  </a:cubicBezTo>
                  <a:cubicBezTo>
                    <a:pt x="88" y="5"/>
                    <a:pt x="88" y="5"/>
                    <a:pt x="88" y="5"/>
                  </a:cubicBezTo>
                  <a:cubicBezTo>
                    <a:pt x="87" y="5"/>
                    <a:pt x="86" y="6"/>
                    <a:pt x="86" y="7"/>
                  </a:cubicBezTo>
                  <a:cubicBezTo>
                    <a:pt x="85" y="9"/>
                    <a:pt x="85" y="11"/>
                    <a:pt x="87" y="12"/>
                  </a:cubicBezTo>
                  <a:cubicBezTo>
                    <a:pt x="92" y="15"/>
                    <a:pt x="92" y="15"/>
                    <a:pt x="92" y="15"/>
                  </a:cubicBezTo>
                  <a:cubicBezTo>
                    <a:pt x="94" y="12"/>
                    <a:pt x="94" y="12"/>
                    <a:pt x="94" y="12"/>
                  </a:cubicBezTo>
                  <a:cubicBezTo>
                    <a:pt x="94" y="8"/>
                    <a:pt x="94" y="8"/>
                    <a:pt x="94" y="8"/>
                  </a:cubicBezTo>
                  <a:cubicBezTo>
                    <a:pt x="59" y="4"/>
                    <a:pt x="59" y="4"/>
                    <a:pt x="59" y="4"/>
                  </a:cubicBezTo>
                  <a:cubicBezTo>
                    <a:pt x="58" y="4"/>
                    <a:pt x="56" y="5"/>
                    <a:pt x="55" y="6"/>
                  </a:cubicBezTo>
                  <a:cubicBezTo>
                    <a:pt x="55" y="8"/>
                    <a:pt x="55" y="10"/>
                    <a:pt x="57" y="11"/>
                  </a:cubicBezTo>
                  <a:cubicBezTo>
                    <a:pt x="62" y="14"/>
                    <a:pt x="62" y="14"/>
                    <a:pt x="62" y="14"/>
                  </a:cubicBezTo>
                  <a:cubicBezTo>
                    <a:pt x="64" y="11"/>
                    <a:pt x="64" y="11"/>
                    <a:pt x="64" y="11"/>
                  </a:cubicBezTo>
                  <a:cubicBezTo>
                    <a:pt x="65" y="7"/>
                    <a:pt x="65" y="7"/>
                    <a:pt x="65" y="7"/>
                  </a:cubicBezTo>
                  <a:cubicBezTo>
                    <a:pt x="24" y="1"/>
                    <a:pt x="24" y="1"/>
                    <a:pt x="24" y="1"/>
                  </a:cubicBezTo>
                  <a:cubicBezTo>
                    <a:pt x="22" y="0"/>
                    <a:pt x="20" y="2"/>
                    <a:pt x="20" y="3"/>
                  </a:cubicBezTo>
                  <a:cubicBezTo>
                    <a:pt x="19" y="5"/>
                    <a:pt x="20" y="7"/>
                    <a:pt x="21" y="8"/>
                  </a:cubicBezTo>
                  <a:cubicBezTo>
                    <a:pt x="27" y="12"/>
                    <a:pt x="27" y="12"/>
                    <a:pt x="27" y="12"/>
                  </a:cubicBezTo>
                  <a:cubicBezTo>
                    <a:pt x="29" y="8"/>
                    <a:pt x="29" y="8"/>
                    <a:pt x="29" y="8"/>
                  </a:cubicBezTo>
                  <a:cubicBezTo>
                    <a:pt x="25" y="6"/>
                    <a:pt x="25" y="6"/>
                    <a:pt x="25" y="6"/>
                  </a:cubicBezTo>
                  <a:cubicBezTo>
                    <a:pt x="29" y="8"/>
                    <a:pt x="29" y="8"/>
                    <a:pt x="29" y="8"/>
                  </a:cubicBezTo>
                  <a:cubicBezTo>
                    <a:pt x="27" y="5"/>
                    <a:pt x="27" y="5"/>
                    <a:pt x="27" y="5"/>
                  </a:cubicBezTo>
                  <a:cubicBezTo>
                    <a:pt x="27" y="5"/>
                    <a:pt x="26" y="5"/>
                    <a:pt x="25" y="6"/>
                  </a:cubicBezTo>
                  <a:cubicBezTo>
                    <a:pt x="29" y="8"/>
                    <a:pt x="29" y="8"/>
                    <a:pt x="29" y="8"/>
                  </a:cubicBezTo>
                  <a:cubicBezTo>
                    <a:pt x="27" y="5"/>
                    <a:pt x="27" y="5"/>
                    <a:pt x="27" y="5"/>
                  </a:cubicBezTo>
                  <a:cubicBezTo>
                    <a:pt x="29" y="8"/>
                    <a:pt x="29" y="8"/>
                    <a:pt x="29" y="8"/>
                  </a:cubicBezTo>
                  <a:cubicBezTo>
                    <a:pt x="28" y="4"/>
                    <a:pt x="28" y="4"/>
                    <a:pt x="28" y="4"/>
                  </a:cubicBezTo>
                  <a:cubicBezTo>
                    <a:pt x="28" y="4"/>
                    <a:pt x="28" y="4"/>
                    <a:pt x="27" y="5"/>
                  </a:cubicBezTo>
                  <a:cubicBezTo>
                    <a:pt x="29" y="8"/>
                    <a:pt x="29" y="8"/>
                    <a:pt x="29" y="8"/>
                  </a:cubicBezTo>
                  <a:cubicBezTo>
                    <a:pt x="28" y="4"/>
                    <a:pt x="28" y="4"/>
                    <a:pt x="28" y="4"/>
                  </a:cubicBezTo>
                  <a:cubicBezTo>
                    <a:pt x="28" y="6"/>
                    <a:pt x="28" y="6"/>
                    <a:pt x="28" y="6"/>
                  </a:cubicBezTo>
                  <a:cubicBezTo>
                    <a:pt x="28" y="4"/>
                    <a:pt x="28" y="4"/>
                    <a:pt x="28" y="4"/>
                  </a:cubicBezTo>
                  <a:cubicBezTo>
                    <a:pt x="28" y="4"/>
                    <a:pt x="28" y="4"/>
                    <a:pt x="28" y="4"/>
                  </a:cubicBezTo>
                  <a:cubicBezTo>
                    <a:pt x="28" y="6"/>
                    <a:pt x="28" y="6"/>
                    <a:pt x="28" y="6"/>
                  </a:cubicBezTo>
                  <a:cubicBezTo>
                    <a:pt x="28" y="4"/>
                    <a:pt x="28" y="4"/>
                    <a:pt x="28" y="4"/>
                  </a:cubicBezTo>
                  <a:cubicBezTo>
                    <a:pt x="28" y="4"/>
                    <a:pt x="28" y="4"/>
                    <a:pt x="28" y="4"/>
                  </a:cubicBezTo>
                  <a:cubicBezTo>
                    <a:pt x="27" y="4"/>
                    <a:pt x="26" y="4"/>
                    <a:pt x="24" y="4"/>
                  </a:cubicBezTo>
                  <a:cubicBezTo>
                    <a:pt x="21" y="4"/>
                    <a:pt x="17" y="3"/>
                    <a:pt x="13" y="3"/>
                  </a:cubicBezTo>
                  <a:cubicBezTo>
                    <a:pt x="11" y="3"/>
                    <a:pt x="10" y="3"/>
                    <a:pt x="8" y="3"/>
                  </a:cubicBezTo>
                  <a:cubicBezTo>
                    <a:pt x="7" y="3"/>
                    <a:pt x="6" y="3"/>
                    <a:pt x="5" y="3"/>
                  </a:cubicBezTo>
                  <a:cubicBezTo>
                    <a:pt x="4" y="3"/>
                    <a:pt x="4" y="3"/>
                    <a:pt x="4" y="3"/>
                  </a:cubicBezTo>
                  <a:cubicBezTo>
                    <a:pt x="4" y="3"/>
                    <a:pt x="4" y="3"/>
                    <a:pt x="4" y="3"/>
                  </a:cubicBezTo>
                  <a:cubicBezTo>
                    <a:pt x="4" y="3"/>
                    <a:pt x="3" y="3"/>
                    <a:pt x="3" y="3"/>
                  </a:cubicBezTo>
                  <a:cubicBezTo>
                    <a:pt x="3" y="3"/>
                    <a:pt x="2" y="4"/>
                    <a:pt x="1" y="5"/>
                  </a:cubicBezTo>
                  <a:cubicBezTo>
                    <a:pt x="0" y="6"/>
                    <a:pt x="1" y="9"/>
                    <a:pt x="3" y="10"/>
                  </a:cubicBezTo>
                  <a:cubicBezTo>
                    <a:pt x="3" y="10"/>
                    <a:pt x="3" y="10"/>
                    <a:pt x="3" y="10"/>
                  </a:cubicBezTo>
                  <a:cubicBezTo>
                    <a:pt x="5" y="11"/>
                    <a:pt x="7" y="11"/>
                    <a:pt x="8" y="9"/>
                  </a:cubicBezTo>
                  <a:cubicBezTo>
                    <a:pt x="10" y="7"/>
                    <a:pt x="9" y="5"/>
                    <a:pt x="7"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3" name="Freeform 566"/>
            <p:cNvSpPr/>
            <p:nvPr/>
          </p:nvSpPr>
          <p:spPr bwMode="auto">
            <a:xfrm>
              <a:off x="7807325" y="1730375"/>
              <a:ext cx="712788" cy="808038"/>
            </a:xfrm>
            <a:custGeom>
              <a:avLst/>
              <a:gdLst>
                <a:gd name="T0" fmla="*/ 29 w 719"/>
                <a:gd name="T1" fmla="*/ 786 h 815"/>
                <a:gd name="T2" fmla="*/ 41 w 719"/>
                <a:gd name="T3" fmla="*/ 773 h 815"/>
                <a:gd name="T4" fmla="*/ 68 w 719"/>
                <a:gd name="T5" fmla="*/ 742 h 815"/>
                <a:gd name="T6" fmla="*/ 84 w 719"/>
                <a:gd name="T7" fmla="*/ 716 h 815"/>
                <a:gd name="T8" fmla="*/ 129 w 719"/>
                <a:gd name="T9" fmla="*/ 680 h 815"/>
                <a:gd name="T10" fmla="*/ 150 w 719"/>
                <a:gd name="T11" fmla="*/ 650 h 815"/>
                <a:gd name="T12" fmla="*/ 190 w 719"/>
                <a:gd name="T13" fmla="*/ 603 h 815"/>
                <a:gd name="T14" fmla="*/ 216 w 719"/>
                <a:gd name="T15" fmla="*/ 582 h 815"/>
                <a:gd name="T16" fmla="*/ 244 w 719"/>
                <a:gd name="T17" fmla="*/ 545 h 815"/>
                <a:gd name="T18" fmla="*/ 270 w 719"/>
                <a:gd name="T19" fmla="*/ 504 h 815"/>
                <a:gd name="T20" fmla="*/ 314 w 719"/>
                <a:gd name="T21" fmla="*/ 471 h 815"/>
                <a:gd name="T22" fmla="*/ 323 w 719"/>
                <a:gd name="T23" fmla="*/ 449 h 815"/>
                <a:gd name="T24" fmla="*/ 346 w 719"/>
                <a:gd name="T25" fmla="*/ 422 h 815"/>
                <a:gd name="T26" fmla="*/ 383 w 719"/>
                <a:gd name="T27" fmla="*/ 394 h 815"/>
                <a:gd name="T28" fmla="*/ 406 w 719"/>
                <a:gd name="T29" fmla="*/ 354 h 815"/>
                <a:gd name="T30" fmla="*/ 449 w 719"/>
                <a:gd name="T31" fmla="*/ 317 h 815"/>
                <a:gd name="T32" fmla="*/ 487 w 719"/>
                <a:gd name="T33" fmla="*/ 269 h 815"/>
                <a:gd name="T34" fmla="*/ 509 w 719"/>
                <a:gd name="T35" fmla="*/ 231 h 815"/>
                <a:gd name="T36" fmla="*/ 525 w 719"/>
                <a:gd name="T37" fmla="*/ 225 h 815"/>
                <a:gd name="T38" fmla="*/ 532 w 719"/>
                <a:gd name="T39" fmla="*/ 216 h 815"/>
                <a:gd name="T40" fmla="*/ 552 w 719"/>
                <a:gd name="T41" fmla="*/ 191 h 815"/>
                <a:gd name="T42" fmla="*/ 564 w 719"/>
                <a:gd name="T43" fmla="*/ 169 h 815"/>
                <a:gd name="T44" fmla="*/ 589 w 719"/>
                <a:gd name="T45" fmla="*/ 152 h 815"/>
                <a:gd name="T46" fmla="*/ 607 w 719"/>
                <a:gd name="T47" fmla="*/ 125 h 815"/>
                <a:gd name="T48" fmla="*/ 615 w 719"/>
                <a:gd name="T49" fmla="*/ 117 h 815"/>
                <a:gd name="T50" fmla="*/ 635 w 719"/>
                <a:gd name="T51" fmla="*/ 94 h 815"/>
                <a:gd name="T52" fmla="*/ 676 w 719"/>
                <a:gd name="T53" fmla="*/ 58 h 815"/>
                <a:gd name="T54" fmla="*/ 679 w 719"/>
                <a:gd name="T55" fmla="*/ 44 h 815"/>
                <a:gd name="T56" fmla="*/ 703 w 719"/>
                <a:gd name="T57" fmla="*/ 24 h 815"/>
                <a:gd name="T58" fmla="*/ 703 w 719"/>
                <a:gd name="T59" fmla="*/ 11 h 815"/>
                <a:gd name="T60" fmla="*/ 688 w 719"/>
                <a:gd name="T61" fmla="*/ 31 h 815"/>
                <a:gd name="T62" fmla="*/ 680 w 719"/>
                <a:gd name="T63" fmla="*/ 45 h 815"/>
                <a:gd name="T64" fmla="*/ 640 w 719"/>
                <a:gd name="T65" fmla="*/ 83 h 815"/>
                <a:gd name="T66" fmla="*/ 623 w 719"/>
                <a:gd name="T67" fmla="*/ 107 h 815"/>
                <a:gd name="T68" fmla="*/ 604 w 719"/>
                <a:gd name="T69" fmla="*/ 133 h 815"/>
                <a:gd name="T70" fmla="*/ 589 w 719"/>
                <a:gd name="T71" fmla="*/ 142 h 815"/>
                <a:gd name="T72" fmla="*/ 564 w 719"/>
                <a:gd name="T73" fmla="*/ 174 h 815"/>
                <a:gd name="T74" fmla="*/ 538 w 719"/>
                <a:gd name="T75" fmla="*/ 199 h 815"/>
                <a:gd name="T76" fmla="*/ 527 w 719"/>
                <a:gd name="T77" fmla="*/ 210 h 815"/>
                <a:gd name="T78" fmla="*/ 531 w 719"/>
                <a:gd name="T79" fmla="*/ 212 h 815"/>
                <a:gd name="T80" fmla="*/ 509 w 719"/>
                <a:gd name="T81" fmla="*/ 239 h 815"/>
                <a:gd name="T82" fmla="*/ 480 w 719"/>
                <a:gd name="T83" fmla="*/ 266 h 815"/>
                <a:gd name="T84" fmla="*/ 431 w 719"/>
                <a:gd name="T85" fmla="*/ 324 h 815"/>
                <a:gd name="T86" fmla="*/ 406 w 719"/>
                <a:gd name="T87" fmla="*/ 359 h 815"/>
                <a:gd name="T88" fmla="*/ 363 w 719"/>
                <a:gd name="T89" fmla="*/ 401 h 815"/>
                <a:gd name="T90" fmla="*/ 353 w 719"/>
                <a:gd name="T91" fmla="*/ 418 h 815"/>
                <a:gd name="T92" fmla="*/ 338 w 719"/>
                <a:gd name="T93" fmla="*/ 437 h 815"/>
                <a:gd name="T94" fmla="*/ 317 w 719"/>
                <a:gd name="T95" fmla="*/ 465 h 815"/>
                <a:gd name="T96" fmla="*/ 289 w 719"/>
                <a:gd name="T97" fmla="*/ 485 h 815"/>
                <a:gd name="T98" fmla="*/ 243 w 719"/>
                <a:gd name="T99" fmla="*/ 531 h 815"/>
                <a:gd name="T100" fmla="*/ 220 w 719"/>
                <a:gd name="T101" fmla="*/ 562 h 815"/>
                <a:gd name="T102" fmla="*/ 212 w 719"/>
                <a:gd name="T103" fmla="*/ 576 h 815"/>
                <a:gd name="T104" fmla="*/ 172 w 719"/>
                <a:gd name="T105" fmla="*/ 614 h 815"/>
                <a:gd name="T106" fmla="*/ 151 w 719"/>
                <a:gd name="T107" fmla="*/ 651 h 815"/>
                <a:gd name="T108" fmla="*/ 108 w 719"/>
                <a:gd name="T109" fmla="*/ 685 h 815"/>
                <a:gd name="T110" fmla="*/ 86 w 719"/>
                <a:gd name="T111" fmla="*/ 718 h 815"/>
                <a:gd name="T112" fmla="*/ 66 w 719"/>
                <a:gd name="T113" fmla="*/ 745 h 815"/>
                <a:gd name="T114" fmla="*/ 41 w 719"/>
                <a:gd name="T115" fmla="*/ 765 h 815"/>
                <a:gd name="T116" fmla="*/ 38 w 719"/>
                <a:gd name="T117" fmla="*/ 774 h 815"/>
                <a:gd name="T118" fmla="*/ 13 w 719"/>
                <a:gd name="T119" fmla="*/ 800 h 8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19" h="815">
                  <a:moveTo>
                    <a:pt x="7" y="807"/>
                  </a:moveTo>
                  <a:cubicBezTo>
                    <a:pt x="6" y="806"/>
                    <a:pt x="6" y="806"/>
                    <a:pt x="6" y="806"/>
                  </a:cubicBezTo>
                  <a:cubicBezTo>
                    <a:pt x="4" y="810"/>
                    <a:pt x="4" y="810"/>
                    <a:pt x="4" y="810"/>
                  </a:cubicBezTo>
                  <a:cubicBezTo>
                    <a:pt x="7" y="812"/>
                    <a:pt x="7" y="812"/>
                    <a:pt x="7" y="812"/>
                  </a:cubicBezTo>
                  <a:cubicBezTo>
                    <a:pt x="7" y="812"/>
                    <a:pt x="10" y="809"/>
                    <a:pt x="13" y="806"/>
                  </a:cubicBezTo>
                  <a:cubicBezTo>
                    <a:pt x="14" y="804"/>
                    <a:pt x="16" y="803"/>
                    <a:pt x="17" y="801"/>
                  </a:cubicBezTo>
                  <a:cubicBezTo>
                    <a:pt x="17" y="801"/>
                    <a:pt x="18" y="800"/>
                    <a:pt x="18" y="800"/>
                  </a:cubicBezTo>
                  <a:cubicBezTo>
                    <a:pt x="19" y="799"/>
                    <a:pt x="19" y="799"/>
                    <a:pt x="19" y="799"/>
                  </a:cubicBezTo>
                  <a:cubicBezTo>
                    <a:pt x="19" y="799"/>
                    <a:pt x="19" y="799"/>
                    <a:pt x="19" y="799"/>
                  </a:cubicBezTo>
                  <a:cubicBezTo>
                    <a:pt x="19" y="799"/>
                    <a:pt x="19" y="799"/>
                    <a:pt x="19" y="799"/>
                  </a:cubicBezTo>
                  <a:cubicBezTo>
                    <a:pt x="20" y="797"/>
                    <a:pt x="20" y="794"/>
                    <a:pt x="18" y="793"/>
                  </a:cubicBezTo>
                  <a:cubicBezTo>
                    <a:pt x="18" y="793"/>
                    <a:pt x="18" y="793"/>
                    <a:pt x="18" y="793"/>
                  </a:cubicBezTo>
                  <a:cubicBezTo>
                    <a:pt x="16" y="796"/>
                    <a:pt x="16" y="796"/>
                    <a:pt x="16" y="796"/>
                  </a:cubicBezTo>
                  <a:cubicBezTo>
                    <a:pt x="18" y="799"/>
                    <a:pt x="18" y="799"/>
                    <a:pt x="18" y="799"/>
                  </a:cubicBezTo>
                  <a:cubicBezTo>
                    <a:pt x="31" y="789"/>
                    <a:pt x="31" y="789"/>
                    <a:pt x="31" y="789"/>
                  </a:cubicBezTo>
                  <a:cubicBezTo>
                    <a:pt x="32" y="788"/>
                    <a:pt x="33" y="787"/>
                    <a:pt x="33" y="786"/>
                  </a:cubicBezTo>
                  <a:cubicBezTo>
                    <a:pt x="33" y="784"/>
                    <a:pt x="32" y="783"/>
                    <a:pt x="31" y="783"/>
                  </a:cubicBezTo>
                  <a:cubicBezTo>
                    <a:pt x="27" y="780"/>
                    <a:pt x="27" y="780"/>
                    <a:pt x="27" y="780"/>
                  </a:cubicBezTo>
                  <a:cubicBezTo>
                    <a:pt x="25" y="784"/>
                    <a:pt x="25" y="784"/>
                    <a:pt x="25" y="784"/>
                  </a:cubicBezTo>
                  <a:cubicBezTo>
                    <a:pt x="29" y="786"/>
                    <a:pt x="29" y="786"/>
                    <a:pt x="29" y="786"/>
                  </a:cubicBezTo>
                  <a:cubicBezTo>
                    <a:pt x="25" y="784"/>
                    <a:pt x="25" y="784"/>
                    <a:pt x="25" y="784"/>
                  </a:cubicBezTo>
                  <a:cubicBezTo>
                    <a:pt x="28" y="787"/>
                    <a:pt x="28" y="787"/>
                    <a:pt x="28" y="787"/>
                  </a:cubicBezTo>
                  <a:cubicBezTo>
                    <a:pt x="28" y="787"/>
                    <a:pt x="28" y="787"/>
                    <a:pt x="29" y="786"/>
                  </a:cubicBezTo>
                  <a:cubicBezTo>
                    <a:pt x="25" y="784"/>
                    <a:pt x="25" y="784"/>
                    <a:pt x="25" y="784"/>
                  </a:cubicBezTo>
                  <a:cubicBezTo>
                    <a:pt x="28" y="787"/>
                    <a:pt x="28" y="787"/>
                    <a:pt x="28" y="787"/>
                  </a:cubicBezTo>
                  <a:cubicBezTo>
                    <a:pt x="26" y="784"/>
                    <a:pt x="26" y="784"/>
                    <a:pt x="26" y="784"/>
                  </a:cubicBezTo>
                  <a:cubicBezTo>
                    <a:pt x="27" y="787"/>
                    <a:pt x="27" y="787"/>
                    <a:pt x="27" y="787"/>
                  </a:cubicBezTo>
                  <a:cubicBezTo>
                    <a:pt x="28" y="787"/>
                    <a:pt x="28" y="787"/>
                    <a:pt x="28" y="787"/>
                  </a:cubicBezTo>
                  <a:cubicBezTo>
                    <a:pt x="26" y="784"/>
                    <a:pt x="26" y="784"/>
                    <a:pt x="26" y="784"/>
                  </a:cubicBezTo>
                  <a:cubicBezTo>
                    <a:pt x="27" y="787"/>
                    <a:pt x="27" y="787"/>
                    <a:pt x="27" y="787"/>
                  </a:cubicBezTo>
                  <a:cubicBezTo>
                    <a:pt x="27" y="787"/>
                    <a:pt x="27" y="787"/>
                    <a:pt x="27" y="787"/>
                  </a:cubicBezTo>
                  <a:cubicBezTo>
                    <a:pt x="28" y="787"/>
                    <a:pt x="29" y="786"/>
                    <a:pt x="30" y="786"/>
                  </a:cubicBezTo>
                  <a:cubicBezTo>
                    <a:pt x="32" y="785"/>
                    <a:pt x="35" y="784"/>
                    <a:pt x="38" y="783"/>
                  </a:cubicBezTo>
                  <a:cubicBezTo>
                    <a:pt x="39" y="782"/>
                    <a:pt x="40" y="782"/>
                    <a:pt x="41" y="781"/>
                  </a:cubicBezTo>
                  <a:cubicBezTo>
                    <a:pt x="41" y="781"/>
                    <a:pt x="41" y="781"/>
                    <a:pt x="42" y="781"/>
                  </a:cubicBezTo>
                  <a:cubicBezTo>
                    <a:pt x="42" y="780"/>
                    <a:pt x="42" y="780"/>
                    <a:pt x="42" y="780"/>
                  </a:cubicBezTo>
                  <a:cubicBezTo>
                    <a:pt x="43" y="780"/>
                    <a:pt x="43" y="780"/>
                    <a:pt x="43" y="780"/>
                  </a:cubicBezTo>
                  <a:cubicBezTo>
                    <a:pt x="43" y="780"/>
                    <a:pt x="43" y="780"/>
                    <a:pt x="44" y="779"/>
                  </a:cubicBezTo>
                  <a:cubicBezTo>
                    <a:pt x="45" y="777"/>
                    <a:pt x="44" y="775"/>
                    <a:pt x="42" y="774"/>
                  </a:cubicBezTo>
                  <a:cubicBezTo>
                    <a:pt x="41" y="773"/>
                    <a:pt x="41" y="773"/>
                    <a:pt x="41" y="773"/>
                  </a:cubicBezTo>
                  <a:cubicBezTo>
                    <a:pt x="48" y="768"/>
                    <a:pt x="48" y="768"/>
                    <a:pt x="48" y="768"/>
                  </a:cubicBezTo>
                  <a:cubicBezTo>
                    <a:pt x="49" y="767"/>
                    <a:pt x="50" y="766"/>
                    <a:pt x="50" y="765"/>
                  </a:cubicBezTo>
                  <a:cubicBezTo>
                    <a:pt x="50" y="763"/>
                    <a:pt x="49" y="762"/>
                    <a:pt x="48" y="762"/>
                  </a:cubicBezTo>
                  <a:cubicBezTo>
                    <a:pt x="47" y="761"/>
                    <a:pt x="47" y="761"/>
                    <a:pt x="47" y="761"/>
                  </a:cubicBezTo>
                  <a:cubicBezTo>
                    <a:pt x="45" y="765"/>
                    <a:pt x="45" y="765"/>
                    <a:pt x="45" y="765"/>
                  </a:cubicBezTo>
                  <a:cubicBezTo>
                    <a:pt x="48" y="767"/>
                    <a:pt x="48" y="767"/>
                    <a:pt x="48" y="767"/>
                  </a:cubicBezTo>
                  <a:cubicBezTo>
                    <a:pt x="56" y="759"/>
                    <a:pt x="56" y="759"/>
                    <a:pt x="56" y="759"/>
                  </a:cubicBezTo>
                  <a:cubicBezTo>
                    <a:pt x="57" y="758"/>
                    <a:pt x="58" y="757"/>
                    <a:pt x="57" y="756"/>
                  </a:cubicBezTo>
                  <a:cubicBezTo>
                    <a:pt x="57" y="755"/>
                    <a:pt x="57" y="754"/>
                    <a:pt x="56" y="753"/>
                  </a:cubicBezTo>
                  <a:cubicBezTo>
                    <a:pt x="53" y="751"/>
                    <a:pt x="53" y="751"/>
                    <a:pt x="53" y="751"/>
                  </a:cubicBezTo>
                  <a:cubicBezTo>
                    <a:pt x="51" y="755"/>
                    <a:pt x="51" y="755"/>
                    <a:pt x="51" y="755"/>
                  </a:cubicBezTo>
                  <a:cubicBezTo>
                    <a:pt x="53" y="758"/>
                    <a:pt x="53" y="758"/>
                    <a:pt x="53" y="758"/>
                  </a:cubicBezTo>
                  <a:cubicBezTo>
                    <a:pt x="53" y="758"/>
                    <a:pt x="56" y="756"/>
                    <a:pt x="60" y="753"/>
                  </a:cubicBezTo>
                  <a:cubicBezTo>
                    <a:pt x="62" y="752"/>
                    <a:pt x="64" y="751"/>
                    <a:pt x="66" y="750"/>
                  </a:cubicBezTo>
                  <a:cubicBezTo>
                    <a:pt x="66" y="750"/>
                    <a:pt x="67" y="749"/>
                    <a:pt x="68" y="749"/>
                  </a:cubicBezTo>
                  <a:cubicBezTo>
                    <a:pt x="68" y="748"/>
                    <a:pt x="68" y="748"/>
                    <a:pt x="68" y="748"/>
                  </a:cubicBezTo>
                  <a:cubicBezTo>
                    <a:pt x="69" y="748"/>
                    <a:pt x="69" y="748"/>
                    <a:pt x="69" y="748"/>
                  </a:cubicBezTo>
                  <a:cubicBezTo>
                    <a:pt x="69" y="748"/>
                    <a:pt x="69" y="748"/>
                    <a:pt x="69" y="748"/>
                  </a:cubicBezTo>
                  <a:cubicBezTo>
                    <a:pt x="69" y="748"/>
                    <a:pt x="69" y="748"/>
                    <a:pt x="69" y="747"/>
                  </a:cubicBezTo>
                  <a:cubicBezTo>
                    <a:pt x="71" y="745"/>
                    <a:pt x="70" y="743"/>
                    <a:pt x="68" y="742"/>
                  </a:cubicBezTo>
                  <a:cubicBezTo>
                    <a:pt x="62" y="738"/>
                    <a:pt x="62" y="738"/>
                    <a:pt x="62" y="738"/>
                  </a:cubicBezTo>
                  <a:cubicBezTo>
                    <a:pt x="60" y="741"/>
                    <a:pt x="60" y="741"/>
                    <a:pt x="60" y="741"/>
                  </a:cubicBezTo>
                  <a:cubicBezTo>
                    <a:pt x="62" y="745"/>
                    <a:pt x="62" y="745"/>
                    <a:pt x="62" y="745"/>
                  </a:cubicBezTo>
                  <a:cubicBezTo>
                    <a:pt x="75" y="740"/>
                    <a:pt x="75" y="740"/>
                    <a:pt x="75" y="740"/>
                  </a:cubicBezTo>
                  <a:cubicBezTo>
                    <a:pt x="76" y="740"/>
                    <a:pt x="77" y="739"/>
                    <a:pt x="78" y="737"/>
                  </a:cubicBezTo>
                  <a:cubicBezTo>
                    <a:pt x="78" y="736"/>
                    <a:pt x="77" y="734"/>
                    <a:pt x="76" y="733"/>
                  </a:cubicBezTo>
                  <a:cubicBezTo>
                    <a:pt x="73" y="731"/>
                    <a:pt x="73" y="731"/>
                    <a:pt x="73" y="731"/>
                  </a:cubicBezTo>
                  <a:cubicBezTo>
                    <a:pt x="70" y="735"/>
                    <a:pt x="70" y="735"/>
                    <a:pt x="70" y="735"/>
                  </a:cubicBezTo>
                  <a:cubicBezTo>
                    <a:pt x="73" y="738"/>
                    <a:pt x="73" y="738"/>
                    <a:pt x="73" y="738"/>
                  </a:cubicBezTo>
                  <a:cubicBezTo>
                    <a:pt x="83" y="730"/>
                    <a:pt x="83" y="730"/>
                    <a:pt x="83" y="730"/>
                  </a:cubicBezTo>
                  <a:cubicBezTo>
                    <a:pt x="84" y="729"/>
                    <a:pt x="85" y="728"/>
                    <a:pt x="84" y="726"/>
                  </a:cubicBezTo>
                  <a:cubicBezTo>
                    <a:pt x="84" y="725"/>
                    <a:pt x="84" y="724"/>
                    <a:pt x="83" y="723"/>
                  </a:cubicBezTo>
                  <a:cubicBezTo>
                    <a:pt x="81" y="722"/>
                    <a:pt x="81" y="722"/>
                    <a:pt x="81" y="722"/>
                  </a:cubicBezTo>
                  <a:cubicBezTo>
                    <a:pt x="79" y="726"/>
                    <a:pt x="79" y="726"/>
                    <a:pt x="79" y="726"/>
                  </a:cubicBezTo>
                  <a:cubicBezTo>
                    <a:pt x="82" y="728"/>
                    <a:pt x="82" y="728"/>
                    <a:pt x="82" y="728"/>
                  </a:cubicBezTo>
                  <a:cubicBezTo>
                    <a:pt x="89" y="720"/>
                    <a:pt x="89" y="720"/>
                    <a:pt x="89" y="720"/>
                  </a:cubicBezTo>
                  <a:cubicBezTo>
                    <a:pt x="90" y="719"/>
                    <a:pt x="90" y="718"/>
                    <a:pt x="90" y="717"/>
                  </a:cubicBezTo>
                  <a:cubicBezTo>
                    <a:pt x="90" y="716"/>
                    <a:pt x="89" y="715"/>
                    <a:pt x="88" y="714"/>
                  </a:cubicBezTo>
                  <a:cubicBezTo>
                    <a:pt x="86" y="713"/>
                    <a:pt x="86" y="713"/>
                    <a:pt x="86" y="713"/>
                  </a:cubicBezTo>
                  <a:cubicBezTo>
                    <a:pt x="84" y="716"/>
                    <a:pt x="84" y="716"/>
                    <a:pt x="84" y="716"/>
                  </a:cubicBezTo>
                  <a:cubicBezTo>
                    <a:pt x="85" y="720"/>
                    <a:pt x="85" y="720"/>
                    <a:pt x="85" y="720"/>
                  </a:cubicBezTo>
                  <a:cubicBezTo>
                    <a:pt x="100" y="713"/>
                    <a:pt x="100" y="713"/>
                    <a:pt x="100" y="713"/>
                  </a:cubicBezTo>
                  <a:cubicBezTo>
                    <a:pt x="101" y="713"/>
                    <a:pt x="102" y="711"/>
                    <a:pt x="102" y="710"/>
                  </a:cubicBezTo>
                  <a:cubicBezTo>
                    <a:pt x="102" y="708"/>
                    <a:pt x="101" y="707"/>
                    <a:pt x="100" y="706"/>
                  </a:cubicBezTo>
                  <a:cubicBezTo>
                    <a:pt x="99" y="706"/>
                    <a:pt x="99" y="706"/>
                    <a:pt x="99" y="706"/>
                  </a:cubicBezTo>
                  <a:cubicBezTo>
                    <a:pt x="97" y="709"/>
                    <a:pt x="97" y="709"/>
                    <a:pt x="97" y="709"/>
                  </a:cubicBezTo>
                  <a:cubicBezTo>
                    <a:pt x="101" y="711"/>
                    <a:pt x="101" y="711"/>
                    <a:pt x="101" y="711"/>
                  </a:cubicBezTo>
                  <a:cubicBezTo>
                    <a:pt x="108" y="698"/>
                    <a:pt x="108" y="698"/>
                    <a:pt x="108" y="698"/>
                  </a:cubicBezTo>
                  <a:cubicBezTo>
                    <a:pt x="109" y="696"/>
                    <a:pt x="108" y="694"/>
                    <a:pt x="106" y="693"/>
                  </a:cubicBezTo>
                  <a:cubicBezTo>
                    <a:pt x="104" y="691"/>
                    <a:pt x="104" y="691"/>
                    <a:pt x="104" y="691"/>
                  </a:cubicBezTo>
                  <a:cubicBezTo>
                    <a:pt x="102" y="695"/>
                    <a:pt x="102" y="695"/>
                    <a:pt x="102" y="695"/>
                  </a:cubicBezTo>
                  <a:cubicBezTo>
                    <a:pt x="104" y="698"/>
                    <a:pt x="104" y="698"/>
                    <a:pt x="104" y="698"/>
                  </a:cubicBezTo>
                  <a:cubicBezTo>
                    <a:pt x="117" y="691"/>
                    <a:pt x="117" y="691"/>
                    <a:pt x="117" y="691"/>
                  </a:cubicBezTo>
                  <a:cubicBezTo>
                    <a:pt x="118" y="690"/>
                    <a:pt x="119" y="689"/>
                    <a:pt x="119" y="687"/>
                  </a:cubicBezTo>
                  <a:cubicBezTo>
                    <a:pt x="119" y="686"/>
                    <a:pt x="118" y="685"/>
                    <a:pt x="117" y="684"/>
                  </a:cubicBezTo>
                  <a:cubicBezTo>
                    <a:pt x="114" y="682"/>
                    <a:pt x="114" y="682"/>
                    <a:pt x="114" y="682"/>
                  </a:cubicBezTo>
                  <a:cubicBezTo>
                    <a:pt x="112" y="685"/>
                    <a:pt x="112" y="685"/>
                    <a:pt x="112" y="685"/>
                  </a:cubicBezTo>
                  <a:cubicBezTo>
                    <a:pt x="114" y="689"/>
                    <a:pt x="114" y="689"/>
                    <a:pt x="114" y="689"/>
                  </a:cubicBezTo>
                  <a:cubicBezTo>
                    <a:pt x="126" y="683"/>
                    <a:pt x="126" y="683"/>
                    <a:pt x="126" y="683"/>
                  </a:cubicBezTo>
                  <a:cubicBezTo>
                    <a:pt x="128" y="683"/>
                    <a:pt x="129" y="682"/>
                    <a:pt x="129" y="680"/>
                  </a:cubicBezTo>
                  <a:cubicBezTo>
                    <a:pt x="129" y="679"/>
                    <a:pt x="128" y="677"/>
                    <a:pt x="127" y="676"/>
                  </a:cubicBezTo>
                  <a:cubicBezTo>
                    <a:pt x="124" y="675"/>
                    <a:pt x="124" y="675"/>
                    <a:pt x="124" y="675"/>
                  </a:cubicBezTo>
                  <a:cubicBezTo>
                    <a:pt x="122" y="678"/>
                    <a:pt x="122" y="678"/>
                    <a:pt x="122" y="678"/>
                  </a:cubicBezTo>
                  <a:cubicBezTo>
                    <a:pt x="125" y="680"/>
                    <a:pt x="125" y="680"/>
                    <a:pt x="125" y="680"/>
                  </a:cubicBezTo>
                  <a:cubicBezTo>
                    <a:pt x="131" y="669"/>
                    <a:pt x="131" y="669"/>
                    <a:pt x="131" y="669"/>
                  </a:cubicBezTo>
                  <a:cubicBezTo>
                    <a:pt x="132" y="668"/>
                    <a:pt x="131" y="665"/>
                    <a:pt x="130" y="664"/>
                  </a:cubicBezTo>
                  <a:cubicBezTo>
                    <a:pt x="130" y="664"/>
                    <a:pt x="130" y="664"/>
                    <a:pt x="130" y="664"/>
                  </a:cubicBezTo>
                  <a:cubicBezTo>
                    <a:pt x="127" y="667"/>
                    <a:pt x="127" y="667"/>
                    <a:pt x="127" y="667"/>
                  </a:cubicBezTo>
                  <a:cubicBezTo>
                    <a:pt x="130" y="670"/>
                    <a:pt x="130" y="670"/>
                    <a:pt x="130" y="670"/>
                  </a:cubicBezTo>
                  <a:cubicBezTo>
                    <a:pt x="140" y="661"/>
                    <a:pt x="140" y="661"/>
                    <a:pt x="140" y="661"/>
                  </a:cubicBezTo>
                  <a:cubicBezTo>
                    <a:pt x="141" y="660"/>
                    <a:pt x="141" y="659"/>
                    <a:pt x="141" y="658"/>
                  </a:cubicBezTo>
                  <a:cubicBezTo>
                    <a:pt x="141" y="656"/>
                    <a:pt x="140" y="655"/>
                    <a:pt x="139" y="655"/>
                  </a:cubicBezTo>
                  <a:cubicBezTo>
                    <a:pt x="138" y="654"/>
                    <a:pt x="138" y="654"/>
                    <a:pt x="138" y="654"/>
                  </a:cubicBezTo>
                  <a:cubicBezTo>
                    <a:pt x="136" y="658"/>
                    <a:pt x="136" y="658"/>
                    <a:pt x="136" y="658"/>
                  </a:cubicBezTo>
                  <a:cubicBezTo>
                    <a:pt x="138" y="661"/>
                    <a:pt x="138" y="661"/>
                    <a:pt x="138" y="661"/>
                  </a:cubicBezTo>
                  <a:cubicBezTo>
                    <a:pt x="153" y="655"/>
                    <a:pt x="153" y="655"/>
                    <a:pt x="153" y="655"/>
                  </a:cubicBezTo>
                  <a:cubicBezTo>
                    <a:pt x="154" y="654"/>
                    <a:pt x="155" y="653"/>
                    <a:pt x="155" y="651"/>
                  </a:cubicBezTo>
                  <a:cubicBezTo>
                    <a:pt x="155" y="650"/>
                    <a:pt x="154" y="648"/>
                    <a:pt x="153" y="648"/>
                  </a:cubicBezTo>
                  <a:cubicBezTo>
                    <a:pt x="152" y="647"/>
                    <a:pt x="152" y="647"/>
                    <a:pt x="152" y="647"/>
                  </a:cubicBezTo>
                  <a:cubicBezTo>
                    <a:pt x="150" y="650"/>
                    <a:pt x="150" y="650"/>
                    <a:pt x="150" y="650"/>
                  </a:cubicBezTo>
                  <a:cubicBezTo>
                    <a:pt x="153" y="653"/>
                    <a:pt x="153" y="653"/>
                    <a:pt x="153" y="653"/>
                  </a:cubicBezTo>
                  <a:cubicBezTo>
                    <a:pt x="163" y="643"/>
                    <a:pt x="163" y="643"/>
                    <a:pt x="163" y="643"/>
                  </a:cubicBezTo>
                  <a:cubicBezTo>
                    <a:pt x="164" y="642"/>
                    <a:pt x="165" y="641"/>
                    <a:pt x="164" y="640"/>
                  </a:cubicBezTo>
                  <a:cubicBezTo>
                    <a:pt x="164" y="639"/>
                    <a:pt x="164" y="637"/>
                    <a:pt x="163" y="637"/>
                  </a:cubicBezTo>
                  <a:cubicBezTo>
                    <a:pt x="161" y="636"/>
                    <a:pt x="161" y="636"/>
                    <a:pt x="161" y="636"/>
                  </a:cubicBezTo>
                  <a:cubicBezTo>
                    <a:pt x="159" y="639"/>
                    <a:pt x="159" y="639"/>
                    <a:pt x="159" y="639"/>
                  </a:cubicBezTo>
                  <a:cubicBezTo>
                    <a:pt x="162" y="642"/>
                    <a:pt x="162" y="642"/>
                    <a:pt x="162" y="642"/>
                  </a:cubicBezTo>
                  <a:cubicBezTo>
                    <a:pt x="172" y="632"/>
                    <a:pt x="172" y="632"/>
                    <a:pt x="172" y="632"/>
                  </a:cubicBezTo>
                  <a:cubicBezTo>
                    <a:pt x="173" y="631"/>
                    <a:pt x="173" y="630"/>
                    <a:pt x="173" y="629"/>
                  </a:cubicBezTo>
                  <a:cubicBezTo>
                    <a:pt x="173" y="628"/>
                    <a:pt x="172" y="626"/>
                    <a:pt x="171" y="626"/>
                  </a:cubicBezTo>
                  <a:cubicBezTo>
                    <a:pt x="171" y="626"/>
                    <a:pt x="171" y="626"/>
                    <a:pt x="171" y="626"/>
                  </a:cubicBezTo>
                  <a:cubicBezTo>
                    <a:pt x="178" y="621"/>
                    <a:pt x="178" y="621"/>
                    <a:pt x="178" y="621"/>
                  </a:cubicBezTo>
                  <a:cubicBezTo>
                    <a:pt x="180" y="620"/>
                    <a:pt x="180" y="619"/>
                    <a:pt x="180" y="618"/>
                  </a:cubicBezTo>
                  <a:cubicBezTo>
                    <a:pt x="180" y="616"/>
                    <a:pt x="180" y="615"/>
                    <a:pt x="178" y="614"/>
                  </a:cubicBezTo>
                  <a:cubicBezTo>
                    <a:pt x="177" y="613"/>
                    <a:pt x="177" y="613"/>
                    <a:pt x="177" y="613"/>
                  </a:cubicBezTo>
                  <a:cubicBezTo>
                    <a:pt x="175" y="617"/>
                    <a:pt x="175" y="617"/>
                    <a:pt x="175" y="617"/>
                  </a:cubicBezTo>
                  <a:cubicBezTo>
                    <a:pt x="178" y="620"/>
                    <a:pt x="178" y="620"/>
                    <a:pt x="178" y="620"/>
                  </a:cubicBezTo>
                  <a:cubicBezTo>
                    <a:pt x="191" y="609"/>
                    <a:pt x="191" y="609"/>
                    <a:pt x="191" y="609"/>
                  </a:cubicBezTo>
                  <a:cubicBezTo>
                    <a:pt x="192" y="608"/>
                    <a:pt x="192" y="607"/>
                    <a:pt x="192" y="606"/>
                  </a:cubicBezTo>
                  <a:cubicBezTo>
                    <a:pt x="192" y="604"/>
                    <a:pt x="192" y="603"/>
                    <a:pt x="190" y="603"/>
                  </a:cubicBezTo>
                  <a:cubicBezTo>
                    <a:pt x="188" y="601"/>
                    <a:pt x="188" y="601"/>
                    <a:pt x="188" y="601"/>
                  </a:cubicBezTo>
                  <a:cubicBezTo>
                    <a:pt x="185" y="604"/>
                    <a:pt x="185" y="604"/>
                    <a:pt x="185" y="604"/>
                  </a:cubicBezTo>
                  <a:cubicBezTo>
                    <a:pt x="188" y="607"/>
                    <a:pt x="188" y="607"/>
                    <a:pt x="188" y="607"/>
                  </a:cubicBezTo>
                  <a:cubicBezTo>
                    <a:pt x="197" y="600"/>
                    <a:pt x="197" y="600"/>
                    <a:pt x="197" y="600"/>
                  </a:cubicBezTo>
                  <a:cubicBezTo>
                    <a:pt x="198" y="599"/>
                    <a:pt x="199" y="598"/>
                    <a:pt x="199" y="597"/>
                  </a:cubicBezTo>
                  <a:cubicBezTo>
                    <a:pt x="199" y="595"/>
                    <a:pt x="198" y="594"/>
                    <a:pt x="197" y="594"/>
                  </a:cubicBezTo>
                  <a:cubicBezTo>
                    <a:pt x="195" y="593"/>
                    <a:pt x="195" y="593"/>
                    <a:pt x="195" y="593"/>
                  </a:cubicBezTo>
                  <a:cubicBezTo>
                    <a:pt x="193" y="596"/>
                    <a:pt x="193" y="596"/>
                    <a:pt x="193" y="596"/>
                  </a:cubicBezTo>
                  <a:cubicBezTo>
                    <a:pt x="195" y="600"/>
                    <a:pt x="195" y="600"/>
                    <a:pt x="195" y="600"/>
                  </a:cubicBezTo>
                  <a:cubicBezTo>
                    <a:pt x="206" y="594"/>
                    <a:pt x="206" y="594"/>
                    <a:pt x="206" y="594"/>
                  </a:cubicBezTo>
                  <a:cubicBezTo>
                    <a:pt x="207" y="593"/>
                    <a:pt x="208" y="592"/>
                    <a:pt x="208" y="590"/>
                  </a:cubicBezTo>
                  <a:cubicBezTo>
                    <a:pt x="208" y="589"/>
                    <a:pt x="207" y="587"/>
                    <a:pt x="206" y="587"/>
                  </a:cubicBezTo>
                  <a:cubicBezTo>
                    <a:pt x="200" y="583"/>
                    <a:pt x="200" y="583"/>
                    <a:pt x="200" y="583"/>
                  </a:cubicBezTo>
                  <a:cubicBezTo>
                    <a:pt x="198" y="586"/>
                    <a:pt x="198" y="586"/>
                    <a:pt x="198" y="586"/>
                  </a:cubicBezTo>
                  <a:cubicBezTo>
                    <a:pt x="199" y="590"/>
                    <a:pt x="199" y="590"/>
                    <a:pt x="199" y="590"/>
                  </a:cubicBezTo>
                  <a:cubicBezTo>
                    <a:pt x="199" y="590"/>
                    <a:pt x="203" y="588"/>
                    <a:pt x="207" y="587"/>
                  </a:cubicBezTo>
                  <a:cubicBezTo>
                    <a:pt x="210" y="586"/>
                    <a:pt x="212" y="585"/>
                    <a:pt x="213" y="584"/>
                  </a:cubicBezTo>
                  <a:cubicBezTo>
                    <a:pt x="214" y="584"/>
                    <a:pt x="215" y="583"/>
                    <a:pt x="215" y="583"/>
                  </a:cubicBezTo>
                  <a:cubicBezTo>
                    <a:pt x="216" y="583"/>
                    <a:pt x="216" y="583"/>
                    <a:pt x="216" y="583"/>
                  </a:cubicBezTo>
                  <a:cubicBezTo>
                    <a:pt x="216" y="582"/>
                    <a:pt x="216" y="582"/>
                    <a:pt x="216" y="582"/>
                  </a:cubicBezTo>
                  <a:cubicBezTo>
                    <a:pt x="217" y="582"/>
                    <a:pt x="217" y="582"/>
                    <a:pt x="217" y="582"/>
                  </a:cubicBezTo>
                  <a:cubicBezTo>
                    <a:pt x="217" y="582"/>
                    <a:pt x="217" y="582"/>
                    <a:pt x="218" y="581"/>
                  </a:cubicBezTo>
                  <a:cubicBezTo>
                    <a:pt x="219" y="579"/>
                    <a:pt x="218" y="577"/>
                    <a:pt x="216" y="576"/>
                  </a:cubicBezTo>
                  <a:cubicBezTo>
                    <a:pt x="212" y="573"/>
                    <a:pt x="212" y="573"/>
                    <a:pt x="212" y="573"/>
                  </a:cubicBezTo>
                  <a:cubicBezTo>
                    <a:pt x="210" y="577"/>
                    <a:pt x="210" y="577"/>
                    <a:pt x="210" y="577"/>
                  </a:cubicBezTo>
                  <a:cubicBezTo>
                    <a:pt x="213" y="580"/>
                    <a:pt x="213" y="580"/>
                    <a:pt x="213" y="580"/>
                  </a:cubicBezTo>
                  <a:cubicBezTo>
                    <a:pt x="226" y="568"/>
                    <a:pt x="226" y="568"/>
                    <a:pt x="226" y="568"/>
                  </a:cubicBezTo>
                  <a:cubicBezTo>
                    <a:pt x="226" y="567"/>
                    <a:pt x="227" y="566"/>
                    <a:pt x="227" y="564"/>
                  </a:cubicBezTo>
                  <a:cubicBezTo>
                    <a:pt x="227" y="563"/>
                    <a:pt x="226" y="562"/>
                    <a:pt x="225" y="561"/>
                  </a:cubicBezTo>
                  <a:cubicBezTo>
                    <a:pt x="224" y="561"/>
                    <a:pt x="224" y="561"/>
                    <a:pt x="224" y="561"/>
                  </a:cubicBezTo>
                  <a:cubicBezTo>
                    <a:pt x="221" y="564"/>
                    <a:pt x="221" y="564"/>
                    <a:pt x="221" y="564"/>
                  </a:cubicBezTo>
                  <a:cubicBezTo>
                    <a:pt x="224" y="567"/>
                    <a:pt x="224" y="567"/>
                    <a:pt x="224" y="567"/>
                  </a:cubicBezTo>
                  <a:cubicBezTo>
                    <a:pt x="234" y="559"/>
                    <a:pt x="234" y="559"/>
                    <a:pt x="234" y="559"/>
                  </a:cubicBezTo>
                  <a:cubicBezTo>
                    <a:pt x="236" y="558"/>
                    <a:pt x="236" y="557"/>
                    <a:pt x="236" y="556"/>
                  </a:cubicBezTo>
                  <a:cubicBezTo>
                    <a:pt x="236" y="554"/>
                    <a:pt x="235" y="553"/>
                    <a:pt x="234" y="553"/>
                  </a:cubicBezTo>
                  <a:cubicBezTo>
                    <a:pt x="229" y="549"/>
                    <a:pt x="229" y="549"/>
                    <a:pt x="229" y="549"/>
                  </a:cubicBezTo>
                  <a:cubicBezTo>
                    <a:pt x="227" y="553"/>
                    <a:pt x="227" y="553"/>
                    <a:pt x="227" y="553"/>
                  </a:cubicBezTo>
                  <a:cubicBezTo>
                    <a:pt x="229" y="556"/>
                    <a:pt x="229" y="556"/>
                    <a:pt x="229" y="556"/>
                  </a:cubicBezTo>
                  <a:cubicBezTo>
                    <a:pt x="243" y="548"/>
                    <a:pt x="243" y="548"/>
                    <a:pt x="243" y="548"/>
                  </a:cubicBezTo>
                  <a:cubicBezTo>
                    <a:pt x="244" y="548"/>
                    <a:pt x="244" y="546"/>
                    <a:pt x="244" y="545"/>
                  </a:cubicBezTo>
                  <a:cubicBezTo>
                    <a:pt x="245" y="543"/>
                    <a:pt x="244" y="542"/>
                    <a:pt x="243" y="541"/>
                  </a:cubicBezTo>
                  <a:cubicBezTo>
                    <a:pt x="241" y="541"/>
                    <a:pt x="241" y="541"/>
                    <a:pt x="241" y="541"/>
                  </a:cubicBezTo>
                  <a:cubicBezTo>
                    <a:pt x="239" y="544"/>
                    <a:pt x="239" y="544"/>
                    <a:pt x="239" y="544"/>
                  </a:cubicBezTo>
                  <a:cubicBezTo>
                    <a:pt x="243" y="546"/>
                    <a:pt x="243" y="546"/>
                    <a:pt x="243" y="546"/>
                  </a:cubicBezTo>
                  <a:cubicBezTo>
                    <a:pt x="251" y="533"/>
                    <a:pt x="251" y="533"/>
                    <a:pt x="251" y="533"/>
                  </a:cubicBezTo>
                  <a:cubicBezTo>
                    <a:pt x="251" y="532"/>
                    <a:pt x="252" y="531"/>
                    <a:pt x="251" y="530"/>
                  </a:cubicBezTo>
                  <a:cubicBezTo>
                    <a:pt x="251" y="529"/>
                    <a:pt x="251" y="528"/>
                    <a:pt x="250" y="528"/>
                  </a:cubicBezTo>
                  <a:cubicBezTo>
                    <a:pt x="249" y="527"/>
                    <a:pt x="249" y="527"/>
                    <a:pt x="249" y="527"/>
                  </a:cubicBezTo>
                  <a:cubicBezTo>
                    <a:pt x="247" y="531"/>
                    <a:pt x="247" y="531"/>
                    <a:pt x="247" y="531"/>
                  </a:cubicBezTo>
                  <a:cubicBezTo>
                    <a:pt x="249" y="534"/>
                    <a:pt x="249" y="534"/>
                    <a:pt x="249" y="534"/>
                  </a:cubicBezTo>
                  <a:cubicBezTo>
                    <a:pt x="263" y="527"/>
                    <a:pt x="263" y="527"/>
                    <a:pt x="263" y="527"/>
                  </a:cubicBezTo>
                  <a:cubicBezTo>
                    <a:pt x="264" y="526"/>
                    <a:pt x="265" y="525"/>
                    <a:pt x="265" y="524"/>
                  </a:cubicBezTo>
                  <a:cubicBezTo>
                    <a:pt x="265" y="522"/>
                    <a:pt x="264" y="521"/>
                    <a:pt x="263" y="520"/>
                  </a:cubicBezTo>
                  <a:cubicBezTo>
                    <a:pt x="261" y="518"/>
                    <a:pt x="261" y="518"/>
                    <a:pt x="261" y="518"/>
                  </a:cubicBezTo>
                  <a:cubicBezTo>
                    <a:pt x="258" y="522"/>
                    <a:pt x="258" y="522"/>
                    <a:pt x="258" y="522"/>
                  </a:cubicBezTo>
                  <a:cubicBezTo>
                    <a:pt x="262" y="524"/>
                    <a:pt x="262" y="524"/>
                    <a:pt x="262" y="524"/>
                  </a:cubicBezTo>
                  <a:cubicBezTo>
                    <a:pt x="272" y="510"/>
                    <a:pt x="272" y="510"/>
                    <a:pt x="272" y="510"/>
                  </a:cubicBezTo>
                  <a:cubicBezTo>
                    <a:pt x="273" y="509"/>
                    <a:pt x="273" y="508"/>
                    <a:pt x="273" y="507"/>
                  </a:cubicBezTo>
                  <a:cubicBezTo>
                    <a:pt x="273" y="506"/>
                    <a:pt x="272" y="505"/>
                    <a:pt x="271" y="504"/>
                  </a:cubicBezTo>
                  <a:cubicBezTo>
                    <a:pt x="270" y="504"/>
                    <a:pt x="270" y="504"/>
                    <a:pt x="270" y="504"/>
                  </a:cubicBezTo>
                  <a:cubicBezTo>
                    <a:pt x="268" y="507"/>
                    <a:pt x="268" y="507"/>
                    <a:pt x="268" y="507"/>
                  </a:cubicBezTo>
                  <a:cubicBezTo>
                    <a:pt x="269" y="511"/>
                    <a:pt x="269" y="511"/>
                    <a:pt x="269" y="511"/>
                  </a:cubicBezTo>
                  <a:cubicBezTo>
                    <a:pt x="284" y="506"/>
                    <a:pt x="284" y="506"/>
                    <a:pt x="284" y="506"/>
                  </a:cubicBezTo>
                  <a:cubicBezTo>
                    <a:pt x="285" y="506"/>
                    <a:pt x="286" y="504"/>
                    <a:pt x="287" y="503"/>
                  </a:cubicBezTo>
                  <a:cubicBezTo>
                    <a:pt x="287" y="501"/>
                    <a:pt x="286" y="500"/>
                    <a:pt x="285" y="499"/>
                  </a:cubicBezTo>
                  <a:cubicBezTo>
                    <a:pt x="284" y="499"/>
                    <a:pt x="284" y="499"/>
                    <a:pt x="284" y="499"/>
                  </a:cubicBezTo>
                  <a:cubicBezTo>
                    <a:pt x="293" y="492"/>
                    <a:pt x="293" y="492"/>
                    <a:pt x="293" y="492"/>
                  </a:cubicBezTo>
                  <a:cubicBezTo>
                    <a:pt x="294" y="491"/>
                    <a:pt x="295" y="490"/>
                    <a:pt x="295" y="488"/>
                  </a:cubicBezTo>
                  <a:cubicBezTo>
                    <a:pt x="295" y="487"/>
                    <a:pt x="294" y="486"/>
                    <a:pt x="293" y="485"/>
                  </a:cubicBezTo>
                  <a:cubicBezTo>
                    <a:pt x="289" y="483"/>
                    <a:pt x="289" y="483"/>
                    <a:pt x="289" y="483"/>
                  </a:cubicBezTo>
                  <a:cubicBezTo>
                    <a:pt x="287" y="486"/>
                    <a:pt x="287" y="486"/>
                    <a:pt x="287" y="486"/>
                  </a:cubicBezTo>
                  <a:cubicBezTo>
                    <a:pt x="290" y="489"/>
                    <a:pt x="290" y="489"/>
                    <a:pt x="290" y="489"/>
                  </a:cubicBezTo>
                  <a:cubicBezTo>
                    <a:pt x="301" y="480"/>
                    <a:pt x="301" y="480"/>
                    <a:pt x="301" y="480"/>
                  </a:cubicBezTo>
                  <a:cubicBezTo>
                    <a:pt x="302" y="479"/>
                    <a:pt x="302" y="478"/>
                    <a:pt x="302" y="476"/>
                  </a:cubicBezTo>
                  <a:cubicBezTo>
                    <a:pt x="302" y="475"/>
                    <a:pt x="301" y="474"/>
                    <a:pt x="300" y="473"/>
                  </a:cubicBezTo>
                  <a:cubicBezTo>
                    <a:pt x="299" y="473"/>
                    <a:pt x="299" y="473"/>
                    <a:pt x="299" y="473"/>
                  </a:cubicBezTo>
                  <a:cubicBezTo>
                    <a:pt x="297" y="476"/>
                    <a:pt x="297" y="476"/>
                    <a:pt x="297" y="476"/>
                  </a:cubicBezTo>
                  <a:cubicBezTo>
                    <a:pt x="298" y="480"/>
                    <a:pt x="298" y="480"/>
                    <a:pt x="298" y="480"/>
                  </a:cubicBezTo>
                  <a:cubicBezTo>
                    <a:pt x="312" y="475"/>
                    <a:pt x="312" y="475"/>
                    <a:pt x="312" y="475"/>
                  </a:cubicBezTo>
                  <a:cubicBezTo>
                    <a:pt x="313" y="474"/>
                    <a:pt x="314" y="473"/>
                    <a:pt x="314" y="471"/>
                  </a:cubicBezTo>
                  <a:cubicBezTo>
                    <a:pt x="315" y="470"/>
                    <a:pt x="314" y="468"/>
                    <a:pt x="313" y="468"/>
                  </a:cubicBezTo>
                  <a:cubicBezTo>
                    <a:pt x="307" y="464"/>
                    <a:pt x="307" y="464"/>
                    <a:pt x="307" y="464"/>
                  </a:cubicBezTo>
                  <a:cubicBezTo>
                    <a:pt x="305" y="468"/>
                    <a:pt x="305" y="468"/>
                    <a:pt x="305" y="468"/>
                  </a:cubicBezTo>
                  <a:cubicBezTo>
                    <a:pt x="307" y="471"/>
                    <a:pt x="307" y="471"/>
                    <a:pt x="307" y="471"/>
                  </a:cubicBezTo>
                  <a:cubicBezTo>
                    <a:pt x="320" y="465"/>
                    <a:pt x="320" y="465"/>
                    <a:pt x="320" y="465"/>
                  </a:cubicBezTo>
                  <a:cubicBezTo>
                    <a:pt x="322" y="465"/>
                    <a:pt x="323" y="463"/>
                    <a:pt x="323" y="462"/>
                  </a:cubicBezTo>
                  <a:cubicBezTo>
                    <a:pt x="323" y="460"/>
                    <a:pt x="322" y="459"/>
                    <a:pt x="321" y="458"/>
                  </a:cubicBezTo>
                  <a:cubicBezTo>
                    <a:pt x="317" y="455"/>
                    <a:pt x="317" y="455"/>
                    <a:pt x="317" y="455"/>
                  </a:cubicBezTo>
                  <a:cubicBezTo>
                    <a:pt x="314" y="459"/>
                    <a:pt x="314" y="459"/>
                    <a:pt x="314" y="459"/>
                  </a:cubicBezTo>
                  <a:cubicBezTo>
                    <a:pt x="317" y="462"/>
                    <a:pt x="317" y="462"/>
                    <a:pt x="317" y="462"/>
                  </a:cubicBezTo>
                  <a:cubicBezTo>
                    <a:pt x="327" y="452"/>
                    <a:pt x="327" y="452"/>
                    <a:pt x="327" y="452"/>
                  </a:cubicBezTo>
                  <a:cubicBezTo>
                    <a:pt x="328" y="451"/>
                    <a:pt x="329" y="450"/>
                    <a:pt x="329" y="449"/>
                  </a:cubicBezTo>
                  <a:cubicBezTo>
                    <a:pt x="328" y="448"/>
                    <a:pt x="328" y="447"/>
                    <a:pt x="327" y="446"/>
                  </a:cubicBezTo>
                  <a:cubicBezTo>
                    <a:pt x="325" y="445"/>
                    <a:pt x="325" y="445"/>
                    <a:pt x="325" y="445"/>
                  </a:cubicBezTo>
                  <a:cubicBezTo>
                    <a:pt x="323" y="449"/>
                    <a:pt x="323" y="449"/>
                    <a:pt x="323" y="449"/>
                  </a:cubicBezTo>
                  <a:cubicBezTo>
                    <a:pt x="327" y="451"/>
                    <a:pt x="327" y="451"/>
                    <a:pt x="327" y="451"/>
                  </a:cubicBezTo>
                  <a:cubicBezTo>
                    <a:pt x="323" y="449"/>
                    <a:pt x="323" y="449"/>
                    <a:pt x="323" y="449"/>
                  </a:cubicBezTo>
                  <a:cubicBezTo>
                    <a:pt x="326" y="451"/>
                    <a:pt x="326" y="451"/>
                    <a:pt x="326" y="451"/>
                  </a:cubicBezTo>
                  <a:cubicBezTo>
                    <a:pt x="326" y="451"/>
                    <a:pt x="326" y="451"/>
                    <a:pt x="327" y="451"/>
                  </a:cubicBezTo>
                  <a:cubicBezTo>
                    <a:pt x="323" y="449"/>
                    <a:pt x="323" y="449"/>
                    <a:pt x="323" y="449"/>
                  </a:cubicBezTo>
                  <a:cubicBezTo>
                    <a:pt x="326" y="451"/>
                    <a:pt x="326" y="451"/>
                    <a:pt x="326" y="451"/>
                  </a:cubicBezTo>
                  <a:cubicBezTo>
                    <a:pt x="324" y="449"/>
                    <a:pt x="324" y="449"/>
                    <a:pt x="324" y="449"/>
                  </a:cubicBezTo>
                  <a:cubicBezTo>
                    <a:pt x="326" y="452"/>
                    <a:pt x="326" y="452"/>
                    <a:pt x="326" y="452"/>
                  </a:cubicBezTo>
                  <a:cubicBezTo>
                    <a:pt x="326" y="451"/>
                    <a:pt x="326" y="451"/>
                    <a:pt x="326" y="451"/>
                  </a:cubicBezTo>
                  <a:cubicBezTo>
                    <a:pt x="324" y="449"/>
                    <a:pt x="324" y="449"/>
                    <a:pt x="324" y="449"/>
                  </a:cubicBezTo>
                  <a:cubicBezTo>
                    <a:pt x="326" y="452"/>
                    <a:pt x="326" y="452"/>
                    <a:pt x="326" y="452"/>
                  </a:cubicBezTo>
                  <a:cubicBezTo>
                    <a:pt x="326" y="452"/>
                    <a:pt x="326" y="452"/>
                    <a:pt x="326" y="452"/>
                  </a:cubicBezTo>
                  <a:cubicBezTo>
                    <a:pt x="326" y="452"/>
                    <a:pt x="326" y="451"/>
                    <a:pt x="327" y="451"/>
                  </a:cubicBezTo>
                  <a:cubicBezTo>
                    <a:pt x="329" y="450"/>
                    <a:pt x="332" y="447"/>
                    <a:pt x="335" y="446"/>
                  </a:cubicBezTo>
                  <a:cubicBezTo>
                    <a:pt x="337" y="445"/>
                    <a:pt x="338" y="444"/>
                    <a:pt x="340" y="443"/>
                  </a:cubicBezTo>
                  <a:cubicBezTo>
                    <a:pt x="340" y="443"/>
                    <a:pt x="341" y="442"/>
                    <a:pt x="341" y="442"/>
                  </a:cubicBezTo>
                  <a:cubicBezTo>
                    <a:pt x="341" y="442"/>
                    <a:pt x="341" y="442"/>
                    <a:pt x="341" y="442"/>
                  </a:cubicBezTo>
                  <a:cubicBezTo>
                    <a:pt x="342" y="441"/>
                    <a:pt x="342" y="441"/>
                    <a:pt x="342" y="441"/>
                  </a:cubicBezTo>
                  <a:cubicBezTo>
                    <a:pt x="342" y="441"/>
                    <a:pt x="342" y="441"/>
                    <a:pt x="343" y="440"/>
                  </a:cubicBezTo>
                  <a:cubicBezTo>
                    <a:pt x="344" y="439"/>
                    <a:pt x="343" y="436"/>
                    <a:pt x="341" y="435"/>
                  </a:cubicBezTo>
                  <a:cubicBezTo>
                    <a:pt x="340" y="434"/>
                    <a:pt x="340" y="434"/>
                    <a:pt x="340" y="434"/>
                  </a:cubicBezTo>
                  <a:cubicBezTo>
                    <a:pt x="348" y="429"/>
                    <a:pt x="348" y="429"/>
                    <a:pt x="348" y="429"/>
                  </a:cubicBezTo>
                  <a:cubicBezTo>
                    <a:pt x="349" y="428"/>
                    <a:pt x="349" y="427"/>
                    <a:pt x="349" y="426"/>
                  </a:cubicBezTo>
                  <a:cubicBezTo>
                    <a:pt x="349" y="424"/>
                    <a:pt x="349" y="423"/>
                    <a:pt x="347" y="422"/>
                  </a:cubicBezTo>
                  <a:cubicBezTo>
                    <a:pt x="346" y="422"/>
                    <a:pt x="346" y="422"/>
                    <a:pt x="346" y="422"/>
                  </a:cubicBezTo>
                  <a:cubicBezTo>
                    <a:pt x="344" y="425"/>
                    <a:pt x="344" y="425"/>
                    <a:pt x="344" y="425"/>
                  </a:cubicBezTo>
                  <a:cubicBezTo>
                    <a:pt x="347" y="428"/>
                    <a:pt x="347" y="428"/>
                    <a:pt x="347" y="428"/>
                  </a:cubicBezTo>
                  <a:cubicBezTo>
                    <a:pt x="358" y="417"/>
                    <a:pt x="358" y="417"/>
                    <a:pt x="358" y="417"/>
                  </a:cubicBezTo>
                  <a:cubicBezTo>
                    <a:pt x="359" y="416"/>
                    <a:pt x="359" y="415"/>
                    <a:pt x="359" y="414"/>
                  </a:cubicBezTo>
                  <a:cubicBezTo>
                    <a:pt x="359" y="413"/>
                    <a:pt x="358" y="411"/>
                    <a:pt x="357" y="411"/>
                  </a:cubicBezTo>
                  <a:cubicBezTo>
                    <a:pt x="355" y="409"/>
                    <a:pt x="355" y="409"/>
                    <a:pt x="355" y="409"/>
                  </a:cubicBezTo>
                  <a:cubicBezTo>
                    <a:pt x="353" y="413"/>
                    <a:pt x="353" y="413"/>
                    <a:pt x="353" y="413"/>
                  </a:cubicBezTo>
                  <a:cubicBezTo>
                    <a:pt x="355" y="416"/>
                    <a:pt x="355" y="416"/>
                    <a:pt x="355" y="416"/>
                  </a:cubicBezTo>
                  <a:cubicBezTo>
                    <a:pt x="355" y="416"/>
                    <a:pt x="359" y="413"/>
                    <a:pt x="363" y="411"/>
                  </a:cubicBezTo>
                  <a:cubicBezTo>
                    <a:pt x="365" y="409"/>
                    <a:pt x="367" y="408"/>
                    <a:pt x="368" y="407"/>
                  </a:cubicBezTo>
                  <a:cubicBezTo>
                    <a:pt x="369" y="407"/>
                    <a:pt x="370" y="406"/>
                    <a:pt x="370" y="406"/>
                  </a:cubicBezTo>
                  <a:cubicBezTo>
                    <a:pt x="371" y="405"/>
                    <a:pt x="371" y="405"/>
                    <a:pt x="371" y="405"/>
                  </a:cubicBezTo>
                  <a:cubicBezTo>
                    <a:pt x="371" y="405"/>
                    <a:pt x="371" y="405"/>
                    <a:pt x="371" y="405"/>
                  </a:cubicBezTo>
                  <a:cubicBezTo>
                    <a:pt x="371" y="405"/>
                    <a:pt x="371" y="405"/>
                    <a:pt x="371" y="405"/>
                  </a:cubicBezTo>
                  <a:cubicBezTo>
                    <a:pt x="371" y="405"/>
                    <a:pt x="371" y="404"/>
                    <a:pt x="372" y="404"/>
                  </a:cubicBezTo>
                  <a:cubicBezTo>
                    <a:pt x="373" y="402"/>
                    <a:pt x="372" y="400"/>
                    <a:pt x="371" y="398"/>
                  </a:cubicBezTo>
                  <a:cubicBezTo>
                    <a:pt x="369" y="398"/>
                    <a:pt x="369" y="398"/>
                    <a:pt x="369" y="398"/>
                  </a:cubicBezTo>
                  <a:cubicBezTo>
                    <a:pt x="367" y="401"/>
                    <a:pt x="367" y="401"/>
                    <a:pt x="367" y="401"/>
                  </a:cubicBezTo>
                  <a:cubicBezTo>
                    <a:pt x="370" y="404"/>
                    <a:pt x="370" y="404"/>
                    <a:pt x="370" y="404"/>
                  </a:cubicBezTo>
                  <a:cubicBezTo>
                    <a:pt x="383" y="394"/>
                    <a:pt x="383" y="394"/>
                    <a:pt x="383" y="394"/>
                  </a:cubicBezTo>
                  <a:cubicBezTo>
                    <a:pt x="384" y="393"/>
                    <a:pt x="385" y="392"/>
                    <a:pt x="385" y="390"/>
                  </a:cubicBezTo>
                  <a:cubicBezTo>
                    <a:pt x="385" y="389"/>
                    <a:pt x="384" y="388"/>
                    <a:pt x="383" y="387"/>
                  </a:cubicBezTo>
                  <a:cubicBezTo>
                    <a:pt x="383" y="387"/>
                    <a:pt x="383" y="387"/>
                    <a:pt x="383" y="387"/>
                  </a:cubicBezTo>
                  <a:cubicBezTo>
                    <a:pt x="389" y="383"/>
                    <a:pt x="389" y="383"/>
                    <a:pt x="389" y="383"/>
                  </a:cubicBezTo>
                  <a:cubicBezTo>
                    <a:pt x="390" y="382"/>
                    <a:pt x="391" y="381"/>
                    <a:pt x="391" y="379"/>
                  </a:cubicBezTo>
                  <a:cubicBezTo>
                    <a:pt x="391" y="378"/>
                    <a:pt x="390" y="377"/>
                    <a:pt x="389" y="376"/>
                  </a:cubicBezTo>
                  <a:cubicBezTo>
                    <a:pt x="384" y="373"/>
                    <a:pt x="384" y="373"/>
                    <a:pt x="384" y="373"/>
                  </a:cubicBezTo>
                  <a:cubicBezTo>
                    <a:pt x="382" y="376"/>
                    <a:pt x="382" y="376"/>
                    <a:pt x="382" y="376"/>
                  </a:cubicBezTo>
                  <a:cubicBezTo>
                    <a:pt x="384" y="380"/>
                    <a:pt x="384" y="380"/>
                    <a:pt x="384" y="380"/>
                  </a:cubicBezTo>
                  <a:cubicBezTo>
                    <a:pt x="398" y="372"/>
                    <a:pt x="398" y="372"/>
                    <a:pt x="398" y="372"/>
                  </a:cubicBezTo>
                  <a:cubicBezTo>
                    <a:pt x="399" y="371"/>
                    <a:pt x="400" y="370"/>
                    <a:pt x="400" y="368"/>
                  </a:cubicBezTo>
                  <a:cubicBezTo>
                    <a:pt x="400" y="367"/>
                    <a:pt x="399" y="366"/>
                    <a:pt x="398" y="365"/>
                  </a:cubicBezTo>
                  <a:cubicBezTo>
                    <a:pt x="397" y="364"/>
                    <a:pt x="397" y="364"/>
                    <a:pt x="397" y="364"/>
                  </a:cubicBezTo>
                  <a:cubicBezTo>
                    <a:pt x="395" y="367"/>
                    <a:pt x="395" y="367"/>
                    <a:pt x="395" y="367"/>
                  </a:cubicBezTo>
                  <a:cubicBezTo>
                    <a:pt x="397" y="370"/>
                    <a:pt x="397" y="370"/>
                    <a:pt x="397" y="370"/>
                  </a:cubicBezTo>
                  <a:cubicBezTo>
                    <a:pt x="410" y="358"/>
                    <a:pt x="410" y="358"/>
                    <a:pt x="410" y="358"/>
                  </a:cubicBezTo>
                  <a:cubicBezTo>
                    <a:pt x="411" y="357"/>
                    <a:pt x="412" y="356"/>
                    <a:pt x="412" y="355"/>
                  </a:cubicBezTo>
                  <a:cubicBezTo>
                    <a:pt x="412" y="354"/>
                    <a:pt x="411" y="353"/>
                    <a:pt x="410" y="352"/>
                  </a:cubicBezTo>
                  <a:cubicBezTo>
                    <a:pt x="408" y="351"/>
                    <a:pt x="408" y="351"/>
                    <a:pt x="408" y="351"/>
                  </a:cubicBezTo>
                  <a:cubicBezTo>
                    <a:pt x="406" y="354"/>
                    <a:pt x="406" y="354"/>
                    <a:pt x="406" y="354"/>
                  </a:cubicBezTo>
                  <a:cubicBezTo>
                    <a:pt x="408" y="358"/>
                    <a:pt x="408" y="358"/>
                    <a:pt x="408" y="358"/>
                  </a:cubicBezTo>
                  <a:cubicBezTo>
                    <a:pt x="423" y="348"/>
                    <a:pt x="423" y="348"/>
                    <a:pt x="423" y="348"/>
                  </a:cubicBezTo>
                  <a:cubicBezTo>
                    <a:pt x="424" y="348"/>
                    <a:pt x="425" y="346"/>
                    <a:pt x="425" y="345"/>
                  </a:cubicBezTo>
                  <a:cubicBezTo>
                    <a:pt x="425" y="344"/>
                    <a:pt x="424" y="342"/>
                    <a:pt x="423" y="342"/>
                  </a:cubicBezTo>
                  <a:cubicBezTo>
                    <a:pt x="419" y="339"/>
                    <a:pt x="419" y="339"/>
                    <a:pt x="419" y="339"/>
                  </a:cubicBezTo>
                  <a:cubicBezTo>
                    <a:pt x="417" y="343"/>
                    <a:pt x="417" y="343"/>
                    <a:pt x="417" y="343"/>
                  </a:cubicBezTo>
                  <a:cubicBezTo>
                    <a:pt x="420" y="346"/>
                    <a:pt x="420" y="346"/>
                    <a:pt x="420" y="346"/>
                  </a:cubicBezTo>
                  <a:cubicBezTo>
                    <a:pt x="428" y="337"/>
                    <a:pt x="428" y="337"/>
                    <a:pt x="428" y="337"/>
                  </a:cubicBezTo>
                  <a:cubicBezTo>
                    <a:pt x="429" y="336"/>
                    <a:pt x="429" y="335"/>
                    <a:pt x="429" y="334"/>
                  </a:cubicBezTo>
                  <a:cubicBezTo>
                    <a:pt x="429" y="333"/>
                    <a:pt x="428" y="332"/>
                    <a:pt x="427" y="331"/>
                  </a:cubicBezTo>
                  <a:cubicBezTo>
                    <a:pt x="426" y="330"/>
                    <a:pt x="426" y="330"/>
                    <a:pt x="426" y="330"/>
                  </a:cubicBezTo>
                  <a:cubicBezTo>
                    <a:pt x="424" y="334"/>
                    <a:pt x="424" y="334"/>
                    <a:pt x="424" y="334"/>
                  </a:cubicBezTo>
                  <a:cubicBezTo>
                    <a:pt x="426" y="337"/>
                    <a:pt x="426" y="337"/>
                    <a:pt x="426" y="337"/>
                  </a:cubicBezTo>
                  <a:cubicBezTo>
                    <a:pt x="439" y="329"/>
                    <a:pt x="439" y="329"/>
                    <a:pt x="439" y="329"/>
                  </a:cubicBezTo>
                  <a:cubicBezTo>
                    <a:pt x="440" y="328"/>
                    <a:pt x="441" y="327"/>
                    <a:pt x="441" y="325"/>
                  </a:cubicBezTo>
                  <a:cubicBezTo>
                    <a:pt x="441" y="324"/>
                    <a:pt x="440" y="323"/>
                    <a:pt x="439" y="322"/>
                  </a:cubicBezTo>
                  <a:cubicBezTo>
                    <a:pt x="437" y="321"/>
                    <a:pt x="437" y="321"/>
                    <a:pt x="437" y="321"/>
                  </a:cubicBezTo>
                  <a:cubicBezTo>
                    <a:pt x="435" y="324"/>
                    <a:pt x="435" y="324"/>
                    <a:pt x="435" y="324"/>
                  </a:cubicBezTo>
                  <a:cubicBezTo>
                    <a:pt x="437" y="327"/>
                    <a:pt x="437" y="327"/>
                    <a:pt x="437" y="327"/>
                  </a:cubicBezTo>
                  <a:cubicBezTo>
                    <a:pt x="449" y="317"/>
                    <a:pt x="449" y="317"/>
                    <a:pt x="449" y="317"/>
                  </a:cubicBezTo>
                  <a:cubicBezTo>
                    <a:pt x="450" y="316"/>
                    <a:pt x="451" y="315"/>
                    <a:pt x="451" y="314"/>
                  </a:cubicBezTo>
                  <a:cubicBezTo>
                    <a:pt x="451" y="312"/>
                    <a:pt x="450" y="311"/>
                    <a:pt x="449" y="310"/>
                  </a:cubicBezTo>
                  <a:cubicBezTo>
                    <a:pt x="443" y="307"/>
                    <a:pt x="443" y="307"/>
                    <a:pt x="443" y="307"/>
                  </a:cubicBezTo>
                  <a:cubicBezTo>
                    <a:pt x="441" y="310"/>
                    <a:pt x="441" y="310"/>
                    <a:pt x="441" y="310"/>
                  </a:cubicBezTo>
                  <a:cubicBezTo>
                    <a:pt x="443" y="314"/>
                    <a:pt x="443" y="314"/>
                    <a:pt x="443" y="314"/>
                  </a:cubicBezTo>
                  <a:cubicBezTo>
                    <a:pt x="456" y="309"/>
                    <a:pt x="456" y="309"/>
                    <a:pt x="456" y="309"/>
                  </a:cubicBezTo>
                  <a:cubicBezTo>
                    <a:pt x="457" y="308"/>
                    <a:pt x="458" y="307"/>
                    <a:pt x="458" y="305"/>
                  </a:cubicBezTo>
                  <a:cubicBezTo>
                    <a:pt x="459" y="304"/>
                    <a:pt x="458" y="302"/>
                    <a:pt x="457" y="302"/>
                  </a:cubicBezTo>
                  <a:cubicBezTo>
                    <a:pt x="455" y="300"/>
                    <a:pt x="455" y="300"/>
                    <a:pt x="455" y="300"/>
                  </a:cubicBezTo>
                  <a:cubicBezTo>
                    <a:pt x="452" y="304"/>
                    <a:pt x="452" y="304"/>
                    <a:pt x="452" y="304"/>
                  </a:cubicBezTo>
                  <a:cubicBezTo>
                    <a:pt x="456" y="306"/>
                    <a:pt x="456" y="306"/>
                    <a:pt x="456" y="306"/>
                  </a:cubicBezTo>
                  <a:cubicBezTo>
                    <a:pt x="466" y="293"/>
                    <a:pt x="466" y="293"/>
                    <a:pt x="466" y="293"/>
                  </a:cubicBezTo>
                  <a:cubicBezTo>
                    <a:pt x="476" y="283"/>
                    <a:pt x="476" y="283"/>
                    <a:pt x="476" y="283"/>
                  </a:cubicBezTo>
                  <a:cubicBezTo>
                    <a:pt x="477" y="283"/>
                    <a:pt x="477" y="281"/>
                    <a:pt x="477" y="280"/>
                  </a:cubicBezTo>
                  <a:cubicBezTo>
                    <a:pt x="477" y="279"/>
                    <a:pt x="476" y="278"/>
                    <a:pt x="475" y="277"/>
                  </a:cubicBezTo>
                  <a:cubicBezTo>
                    <a:pt x="474" y="276"/>
                    <a:pt x="474" y="276"/>
                    <a:pt x="474" y="276"/>
                  </a:cubicBezTo>
                  <a:cubicBezTo>
                    <a:pt x="472" y="280"/>
                    <a:pt x="472" y="280"/>
                    <a:pt x="472" y="280"/>
                  </a:cubicBezTo>
                  <a:cubicBezTo>
                    <a:pt x="474" y="283"/>
                    <a:pt x="474" y="283"/>
                    <a:pt x="474" y="283"/>
                  </a:cubicBezTo>
                  <a:cubicBezTo>
                    <a:pt x="486" y="272"/>
                    <a:pt x="486" y="272"/>
                    <a:pt x="486" y="272"/>
                  </a:cubicBezTo>
                  <a:cubicBezTo>
                    <a:pt x="487" y="271"/>
                    <a:pt x="487" y="270"/>
                    <a:pt x="487" y="269"/>
                  </a:cubicBezTo>
                  <a:cubicBezTo>
                    <a:pt x="487" y="268"/>
                    <a:pt x="486" y="267"/>
                    <a:pt x="485" y="266"/>
                  </a:cubicBezTo>
                  <a:cubicBezTo>
                    <a:pt x="484" y="265"/>
                    <a:pt x="484" y="265"/>
                    <a:pt x="484" y="265"/>
                  </a:cubicBezTo>
                  <a:cubicBezTo>
                    <a:pt x="482" y="268"/>
                    <a:pt x="482" y="268"/>
                    <a:pt x="482" y="268"/>
                  </a:cubicBezTo>
                  <a:cubicBezTo>
                    <a:pt x="484" y="272"/>
                    <a:pt x="484" y="272"/>
                    <a:pt x="484" y="272"/>
                  </a:cubicBezTo>
                  <a:cubicBezTo>
                    <a:pt x="496" y="263"/>
                    <a:pt x="496" y="263"/>
                    <a:pt x="496" y="263"/>
                  </a:cubicBezTo>
                  <a:cubicBezTo>
                    <a:pt x="497" y="263"/>
                    <a:pt x="498" y="261"/>
                    <a:pt x="498" y="260"/>
                  </a:cubicBezTo>
                  <a:cubicBezTo>
                    <a:pt x="498" y="259"/>
                    <a:pt x="497" y="257"/>
                    <a:pt x="496" y="257"/>
                  </a:cubicBezTo>
                  <a:cubicBezTo>
                    <a:pt x="494" y="255"/>
                    <a:pt x="494" y="255"/>
                    <a:pt x="494" y="255"/>
                  </a:cubicBezTo>
                  <a:cubicBezTo>
                    <a:pt x="492" y="259"/>
                    <a:pt x="492" y="259"/>
                    <a:pt x="492" y="259"/>
                  </a:cubicBezTo>
                  <a:cubicBezTo>
                    <a:pt x="495" y="262"/>
                    <a:pt x="495" y="262"/>
                    <a:pt x="495" y="262"/>
                  </a:cubicBezTo>
                  <a:cubicBezTo>
                    <a:pt x="507" y="249"/>
                    <a:pt x="507" y="249"/>
                    <a:pt x="507" y="249"/>
                  </a:cubicBezTo>
                  <a:cubicBezTo>
                    <a:pt x="508" y="248"/>
                    <a:pt x="508" y="247"/>
                    <a:pt x="508" y="246"/>
                  </a:cubicBezTo>
                  <a:cubicBezTo>
                    <a:pt x="508" y="245"/>
                    <a:pt x="507" y="244"/>
                    <a:pt x="506" y="243"/>
                  </a:cubicBezTo>
                  <a:cubicBezTo>
                    <a:pt x="504" y="242"/>
                    <a:pt x="504" y="242"/>
                    <a:pt x="504" y="242"/>
                  </a:cubicBezTo>
                  <a:cubicBezTo>
                    <a:pt x="502" y="245"/>
                    <a:pt x="502" y="245"/>
                    <a:pt x="502" y="245"/>
                  </a:cubicBezTo>
                  <a:cubicBezTo>
                    <a:pt x="505" y="248"/>
                    <a:pt x="505" y="248"/>
                    <a:pt x="505" y="248"/>
                  </a:cubicBezTo>
                  <a:cubicBezTo>
                    <a:pt x="514" y="239"/>
                    <a:pt x="514" y="239"/>
                    <a:pt x="514" y="239"/>
                  </a:cubicBezTo>
                  <a:cubicBezTo>
                    <a:pt x="514" y="238"/>
                    <a:pt x="515" y="237"/>
                    <a:pt x="515" y="236"/>
                  </a:cubicBezTo>
                  <a:cubicBezTo>
                    <a:pt x="514" y="234"/>
                    <a:pt x="514" y="233"/>
                    <a:pt x="513" y="233"/>
                  </a:cubicBezTo>
                  <a:cubicBezTo>
                    <a:pt x="509" y="231"/>
                    <a:pt x="509" y="231"/>
                    <a:pt x="509" y="231"/>
                  </a:cubicBezTo>
                  <a:cubicBezTo>
                    <a:pt x="507" y="234"/>
                    <a:pt x="507" y="234"/>
                    <a:pt x="507" y="234"/>
                  </a:cubicBezTo>
                  <a:cubicBezTo>
                    <a:pt x="510" y="237"/>
                    <a:pt x="510" y="237"/>
                    <a:pt x="510" y="237"/>
                  </a:cubicBezTo>
                  <a:cubicBezTo>
                    <a:pt x="524" y="227"/>
                    <a:pt x="524" y="227"/>
                    <a:pt x="524" y="227"/>
                  </a:cubicBezTo>
                  <a:cubicBezTo>
                    <a:pt x="525" y="227"/>
                    <a:pt x="526" y="225"/>
                    <a:pt x="526" y="224"/>
                  </a:cubicBezTo>
                  <a:cubicBezTo>
                    <a:pt x="526" y="223"/>
                    <a:pt x="525" y="221"/>
                    <a:pt x="524" y="221"/>
                  </a:cubicBezTo>
                  <a:cubicBezTo>
                    <a:pt x="523" y="220"/>
                    <a:pt x="523" y="220"/>
                    <a:pt x="523" y="220"/>
                  </a:cubicBezTo>
                  <a:cubicBezTo>
                    <a:pt x="520" y="223"/>
                    <a:pt x="520" y="223"/>
                    <a:pt x="520" y="223"/>
                  </a:cubicBezTo>
                  <a:cubicBezTo>
                    <a:pt x="524" y="225"/>
                    <a:pt x="524" y="225"/>
                    <a:pt x="524" y="225"/>
                  </a:cubicBezTo>
                  <a:cubicBezTo>
                    <a:pt x="521" y="223"/>
                    <a:pt x="521" y="223"/>
                    <a:pt x="521" y="223"/>
                  </a:cubicBezTo>
                  <a:cubicBezTo>
                    <a:pt x="523" y="226"/>
                    <a:pt x="523" y="226"/>
                    <a:pt x="523" y="226"/>
                  </a:cubicBezTo>
                  <a:cubicBezTo>
                    <a:pt x="523" y="226"/>
                    <a:pt x="523" y="226"/>
                    <a:pt x="524" y="225"/>
                  </a:cubicBezTo>
                  <a:cubicBezTo>
                    <a:pt x="521" y="223"/>
                    <a:pt x="521" y="223"/>
                    <a:pt x="521" y="223"/>
                  </a:cubicBezTo>
                  <a:cubicBezTo>
                    <a:pt x="523" y="226"/>
                    <a:pt x="523" y="226"/>
                    <a:pt x="523" y="226"/>
                  </a:cubicBezTo>
                  <a:cubicBezTo>
                    <a:pt x="521" y="224"/>
                    <a:pt x="521" y="224"/>
                    <a:pt x="521" y="224"/>
                  </a:cubicBezTo>
                  <a:cubicBezTo>
                    <a:pt x="523" y="226"/>
                    <a:pt x="523" y="226"/>
                    <a:pt x="523" y="226"/>
                  </a:cubicBezTo>
                  <a:cubicBezTo>
                    <a:pt x="523" y="226"/>
                    <a:pt x="523" y="226"/>
                    <a:pt x="523" y="226"/>
                  </a:cubicBezTo>
                  <a:cubicBezTo>
                    <a:pt x="521" y="224"/>
                    <a:pt x="521" y="224"/>
                    <a:pt x="521" y="224"/>
                  </a:cubicBezTo>
                  <a:cubicBezTo>
                    <a:pt x="523" y="226"/>
                    <a:pt x="523" y="226"/>
                    <a:pt x="523" y="226"/>
                  </a:cubicBezTo>
                  <a:cubicBezTo>
                    <a:pt x="523" y="226"/>
                    <a:pt x="523" y="226"/>
                    <a:pt x="523" y="226"/>
                  </a:cubicBezTo>
                  <a:cubicBezTo>
                    <a:pt x="523" y="226"/>
                    <a:pt x="524" y="226"/>
                    <a:pt x="525" y="225"/>
                  </a:cubicBezTo>
                  <a:cubicBezTo>
                    <a:pt x="527" y="224"/>
                    <a:pt x="530" y="222"/>
                    <a:pt x="532" y="221"/>
                  </a:cubicBezTo>
                  <a:cubicBezTo>
                    <a:pt x="533" y="220"/>
                    <a:pt x="534" y="220"/>
                    <a:pt x="534" y="219"/>
                  </a:cubicBezTo>
                  <a:cubicBezTo>
                    <a:pt x="535" y="219"/>
                    <a:pt x="535" y="219"/>
                    <a:pt x="535" y="219"/>
                  </a:cubicBezTo>
                  <a:cubicBezTo>
                    <a:pt x="536" y="218"/>
                    <a:pt x="536" y="218"/>
                    <a:pt x="536" y="218"/>
                  </a:cubicBezTo>
                  <a:cubicBezTo>
                    <a:pt x="536" y="218"/>
                    <a:pt x="536" y="218"/>
                    <a:pt x="536" y="218"/>
                  </a:cubicBezTo>
                  <a:cubicBezTo>
                    <a:pt x="536" y="218"/>
                    <a:pt x="536" y="218"/>
                    <a:pt x="537" y="217"/>
                  </a:cubicBezTo>
                  <a:cubicBezTo>
                    <a:pt x="538" y="215"/>
                    <a:pt x="537" y="213"/>
                    <a:pt x="535" y="212"/>
                  </a:cubicBezTo>
                  <a:cubicBezTo>
                    <a:pt x="532" y="209"/>
                    <a:pt x="532" y="209"/>
                    <a:pt x="532" y="209"/>
                  </a:cubicBezTo>
                  <a:cubicBezTo>
                    <a:pt x="530" y="213"/>
                    <a:pt x="530" y="213"/>
                    <a:pt x="530" y="213"/>
                  </a:cubicBezTo>
                  <a:cubicBezTo>
                    <a:pt x="533" y="215"/>
                    <a:pt x="533" y="215"/>
                    <a:pt x="533" y="215"/>
                  </a:cubicBezTo>
                  <a:cubicBezTo>
                    <a:pt x="530" y="213"/>
                    <a:pt x="530" y="213"/>
                    <a:pt x="530" y="213"/>
                  </a:cubicBezTo>
                  <a:cubicBezTo>
                    <a:pt x="533" y="215"/>
                    <a:pt x="533" y="215"/>
                    <a:pt x="533" y="215"/>
                  </a:cubicBezTo>
                  <a:cubicBezTo>
                    <a:pt x="533" y="215"/>
                    <a:pt x="533" y="215"/>
                    <a:pt x="533" y="215"/>
                  </a:cubicBezTo>
                  <a:cubicBezTo>
                    <a:pt x="530" y="213"/>
                    <a:pt x="530" y="213"/>
                    <a:pt x="530" y="213"/>
                  </a:cubicBezTo>
                  <a:cubicBezTo>
                    <a:pt x="533" y="215"/>
                    <a:pt x="533" y="215"/>
                    <a:pt x="533" y="215"/>
                  </a:cubicBezTo>
                  <a:cubicBezTo>
                    <a:pt x="530" y="213"/>
                    <a:pt x="530" y="213"/>
                    <a:pt x="530" y="213"/>
                  </a:cubicBezTo>
                  <a:cubicBezTo>
                    <a:pt x="532" y="216"/>
                    <a:pt x="532" y="216"/>
                    <a:pt x="532" y="216"/>
                  </a:cubicBezTo>
                  <a:cubicBezTo>
                    <a:pt x="533" y="215"/>
                    <a:pt x="533" y="215"/>
                    <a:pt x="533" y="215"/>
                  </a:cubicBezTo>
                  <a:cubicBezTo>
                    <a:pt x="530" y="213"/>
                    <a:pt x="530" y="213"/>
                    <a:pt x="530" y="213"/>
                  </a:cubicBezTo>
                  <a:cubicBezTo>
                    <a:pt x="532" y="216"/>
                    <a:pt x="532" y="216"/>
                    <a:pt x="532" y="216"/>
                  </a:cubicBezTo>
                  <a:cubicBezTo>
                    <a:pt x="531" y="214"/>
                    <a:pt x="531" y="214"/>
                    <a:pt x="531" y="214"/>
                  </a:cubicBezTo>
                  <a:cubicBezTo>
                    <a:pt x="532" y="216"/>
                    <a:pt x="532" y="216"/>
                    <a:pt x="532" y="216"/>
                  </a:cubicBezTo>
                  <a:cubicBezTo>
                    <a:pt x="532" y="216"/>
                    <a:pt x="532" y="216"/>
                    <a:pt x="532" y="216"/>
                  </a:cubicBezTo>
                  <a:cubicBezTo>
                    <a:pt x="531" y="214"/>
                    <a:pt x="531" y="214"/>
                    <a:pt x="531" y="214"/>
                  </a:cubicBezTo>
                  <a:cubicBezTo>
                    <a:pt x="532" y="216"/>
                    <a:pt x="532" y="216"/>
                    <a:pt x="532" y="216"/>
                  </a:cubicBezTo>
                  <a:cubicBezTo>
                    <a:pt x="532" y="216"/>
                    <a:pt x="533" y="216"/>
                    <a:pt x="533" y="215"/>
                  </a:cubicBezTo>
                  <a:cubicBezTo>
                    <a:pt x="534" y="214"/>
                    <a:pt x="537" y="212"/>
                    <a:pt x="540" y="210"/>
                  </a:cubicBezTo>
                  <a:cubicBezTo>
                    <a:pt x="541" y="209"/>
                    <a:pt x="542" y="208"/>
                    <a:pt x="543" y="207"/>
                  </a:cubicBezTo>
                  <a:cubicBezTo>
                    <a:pt x="543" y="207"/>
                    <a:pt x="544" y="206"/>
                    <a:pt x="544" y="206"/>
                  </a:cubicBezTo>
                  <a:cubicBezTo>
                    <a:pt x="544" y="206"/>
                    <a:pt x="544" y="206"/>
                    <a:pt x="544" y="206"/>
                  </a:cubicBezTo>
                  <a:cubicBezTo>
                    <a:pt x="545" y="205"/>
                    <a:pt x="545" y="205"/>
                    <a:pt x="545" y="205"/>
                  </a:cubicBezTo>
                  <a:cubicBezTo>
                    <a:pt x="545" y="205"/>
                    <a:pt x="545" y="205"/>
                    <a:pt x="545" y="205"/>
                  </a:cubicBezTo>
                  <a:cubicBezTo>
                    <a:pt x="546" y="204"/>
                    <a:pt x="546" y="203"/>
                    <a:pt x="546" y="202"/>
                  </a:cubicBezTo>
                  <a:cubicBezTo>
                    <a:pt x="545" y="201"/>
                    <a:pt x="545" y="200"/>
                    <a:pt x="544" y="199"/>
                  </a:cubicBezTo>
                  <a:cubicBezTo>
                    <a:pt x="542" y="198"/>
                    <a:pt x="542" y="198"/>
                    <a:pt x="542" y="198"/>
                  </a:cubicBezTo>
                  <a:cubicBezTo>
                    <a:pt x="540" y="202"/>
                    <a:pt x="540" y="202"/>
                    <a:pt x="540" y="202"/>
                  </a:cubicBezTo>
                  <a:cubicBezTo>
                    <a:pt x="543" y="205"/>
                    <a:pt x="543" y="205"/>
                    <a:pt x="543" y="205"/>
                  </a:cubicBezTo>
                  <a:cubicBezTo>
                    <a:pt x="552" y="197"/>
                    <a:pt x="552" y="197"/>
                    <a:pt x="552" y="197"/>
                  </a:cubicBezTo>
                  <a:cubicBezTo>
                    <a:pt x="553" y="196"/>
                    <a:pt x="553" y="195"/>
                    <a:pt x="553" y="194"/>
                  </a:cubicBezTo>
                  <a:cubicBezTo>
                    <a:pt x="553" y="192"/>
                    <a:pt x="553" y="191"/>
                    <a:pt x="552" y="191"/>
                  </a:cubicBezTo>
                  <a:cubicBezTo>
                    <a:pt x="550" y="190"/>
                    <a:pt x="550" y="190"/>
                    <a:pt x="550" y="190"/>
                  </a:cubicBezTo>
                  <a:cubicBezTo>
                    <a:pt x="548" y="193"/>
                    <a:pt x="548" y="193"/>
                    <a:pt x="548" y="193"/>
                  </a:cubicBezTo>
                  <a:cubicBezTo>
                    <a:pt x="551" y="196"/>
                    <a:pt x="551" y="196"/>
                    <a:pt x="551" y="196"/>
                  </a:cubicBezTo>
                  <a:cubicBezTo>
                    <a:pt x="560" y="188"/>
                    <a:pt x="560" y="188"/>
                    <a:pt x="560" y="188"/>
                  </a:cubicBezTo>
                  <a:cubicBezTo>
                    <a:pt x="561" y="187"/>
                    <a:pt x="562" y="186"/>
                    <a:pt x="562" y="184"/>
                  </a:cubicBezTo>
                  <a:cubicBezTo>
                    <a:pt x="561" y="183"/>
                    <a:pt x="561" y="182"/>
                    <a:pt x="560" y="181"/>
                  </a:cubicBezTo>
                  <a:cubicBezTo>
                    <a:pt x="558" y="180"/>
                    <a:pt x="558" y="180"/>
                    <a:pt x="558" y="180"/>
                  </a:cubicBezTo>
                  <a:cubicBezTo>
                    <a:pt x="556" y="184"/>
                    <a:pt x="556" y="184"/>
                    <a:pt x="556" y="184"/>
                  </a:cubicBezTo>
                  <a:cubicBezTo>
                    <a:pt x="559" y="186"/>
                    <a:pt x="559" y="186"/>
                    <a:pt x="559" y="186"/>
                  </a:cubicBezTo>
                  <a:cubicBezTo>
                    <a:pt x="557" y="184"/>
                    <a:pt x="557" y="184"/>
                    <a:pt x="557" y="184"/>
                  </a:cubicBezTo>
                  <a:cubicBezTo>
                    <a:pt x="559" y="186"/>
                    <a:pt x="559" y="186"/>
                    <a:pt x="559" y="186"/>
                  </a:cubicBezTo>
                  <a:cubicBezTo>
                    <a:pt x="559" y="186"/>
                    <a:pt x="559" y="186"/>
                    <a:pt x="559" y="186"/>
                  </a:cubicBezTo>
                  <a:cubicBezTo>
                    <a:pt x="557" y="184"/>
                    <a:pt x="557" y="184"/>
                    <a:pt x="557" y="184"/>
                  </a:cubicBezTo>
                  <a:cubicBezTo>
                    <a:pt x="559" y="186"/>
                    <a:pt x="559" y="186"/>
                    <a:pt x="559" y="186"/>
                  </a:cubicBezTo>
                  <a:cubicBezTo>
                    <a:pt x="559" y="186"/>
                    <a:pt x="560" y="185"/>
                    <a:pt x="561" y="184"/>
                  </a:cubicBezTo>
                  <a:cubicBezTo>
                    <a:pt x="564" y="180"/>
                    <a:pt x="570" y="173"/>
                    <a:pt x="570" y="173"/>
                  </a:cubicBezTo>
                  <a:cubicBezTo>
                    <a:pt x="570" y="172"/>
                    <a:pt x="571" y="171"/>
                    <a:pt x="570" y="170"/>
                  </a:cubicBezTo>
                  <a:cubicBezTo>
                    <a:pt x="570" y="169"/>
                    <a:pt x="570" y="168"/>
                    <a:pt x="569" y="167"/>
                  </a:cubicBezTo>
                  <a:cubicBezTo>
                    <a:pt x="566" y="166"/>
                    <a:pt x="566" y="166"/>
                    <a:pt x="566" y="166"/>
                  </a:cubicBezTo>
                  <a:cubicBezTo>
                    <a:pt x="564" y="169"/>
                    <a:pt x="564" y="169"/>
                    <a:pt x="564" y="169"/>
                  </a:cubicBezTo>
                  <a:cubicBezTo>
                    <a:pt x="567" y="172"/>
                    <a:pt x="567" y="172"/>
                    <a:pt x="567" y="172"/>
                  </a:cubicBezTo>
                  <a:cubicBezTo>
                    <a:pt x="576" y="164"/>
                    <a:pt x="576" y="164"/>
                    <a:pt x="576" y="164"/>
                  </a:cubicBezTo>
                  <a:cubicBezTo>
                    <a:pt x="577" y="164"/>
                    <a:pt x="577" y="162"/>
                    <a:pt x="577" y="161"/>
                  </a:cubicBezTo>
                  <a:cubicBezTo>
                    <a:pt x="577" y="160"/>
                    <a:pt x="576" y="159"/>
                    <a:pt x="575" y="158"/>
                  </a:cubicBezTo>
                  <a:cubicBezTo>
                    <a:pt x="575" y="158"/>
                    <a:pt x="575" y="158"/>
                    <a:pt x="575" y="158"/>
                  </a:cubicBezTo>
                  <a:cubicBezTo>
                    <a:pt x="573" y="161"/>
                    <a:pt x="573" y="161"/>
                    <a:pt x="573" y="161"/>
                  </a:cubicBezTo>
                  <a:cubicBezTo>
                    <a:pt x="575" y="164"/>
                    <a:pt x="575" y="164"/>
                    <a:pt x="575" y="164"/>
                  </a:cubicBezTo>
                  <a:cubicBezTo>
                    <a:pt x="590" y="154"/>
                    <a:pt x="590" y="154"/>
                    <a:pt x="590" y="154"/>
                  </a:cubicBezTo>
                  <a:cubicBezTo>
                    <a:pt x="591" y="153"/>
                    <a:pt x="592" y="152"/>
                    <a:pt x="592" y="150"/>
                  </a:cubicBezTo>
                  <a:cubicBezTo>
                    <a:pt x="592" y="149"/>
                    <a:pt x="591" y="148"/>
                    <a:pt x="590" y="147"/>
                  </a:cubicBezTo>
                  <a:cubicBezTo>
                    <a:pt x="588" y="146"/>
                    <a:pt x="588" y="146"/>
                    <a:pt x="588" y="146"/>
                  </a:cubicBezTo>
                  <a:cubicBezTo>
                    <a:pt x="586" y="149"/>
                    <a:pt x="586" y="149"/>
                    <a:pt x="586" y="149"/>
                  </a:cubicBezTo>
                  <a:cubicBezTo>
                    <a:pt x="590" y="152"/>
                    <a:pt x="590" y="152"/>
                    <a:pt x="590" y="152"/>
                  </a:cubicBezTo>
                  <a:cubicBezTo>
                    <a:pt x="586" y="150"/>
                    <a:pt x="586" y="150"/>
                    <a:pt x="586" y="150"/>
                  </a:cubicBezTo>
                  <a:cubicBezTo>
                    <a:pt x="589" y="152"/>
                    <a:pt x="589" y="152"/>
                    <a:pt x="589" y="152"/>
                  </a:cubicBezTo>
                  <a:cubicBezTo>
                    <a:pt x="589" y="152"/>
                    <a:pt x="589" y="152"/>
                    <a:pt x="590" y="152"/>
                  </a:cubicBezTo>
                  <a:cubicBezTo>
                    <a:pt x="586" y="150"/>
                    <a:pt x="586" y="150"/>
                    <a:pt x="586" y="150"/>
                  </a:cubicBezTo>
                  <a:cubicBezTo>
                    <a:pt x="589" y="152"/>
                    <a:pt x="589" y="152"/>
                    <a:pt x="589" y="152"/>
                  </a:cubicBezTo>
                  <a:cubicBezTo>
                    <a:pt x="587" y="150"/>
                    <a:pt x="587" y="150"/>
                    <a:pt x="587" y="150"/>
                  </a:cubicBezTo>
                  <a:cubicBezTo>
                    <a:pt x="589" y="152"/>
                    <a:pt x="589" y="152"/>
                    <a:pt x="589" y="152"/>
                  </a:cubicBezTo>
                  <a:cubicBezTo>
                    <a:pt x="589" y="152"/>
                    <a:pt x="589" y="152"/>
                    <a:pt x="589" y="152"/>
                  </a:cubicBezTo>
                  <a:cubicBezTo>
                    <a:pt x="587" y="150"/>
                    <a:pt x="587" y="150"/>
                    <a:pt x="587" y="150"/>
                  </a:cubicBezTo>
                  <a:cubicBezTo>
                    <a:pt x="589" y="152"/>
                    <a:pt x="589" y="152"/>
                    <a:pt x="589" y="152"/>
                  </a:cubicBezTo>
                  <a:cubicBezTo>
                    <a:pt x="589" y="152"/>
                    <a:pt x="590" y="152"/>
                    <a:pt x="590" y="152"/>
                  </a:cubicBezTo>
                  <a:cubicBezTo>
                    <a:pt x="592" y="150"/>
                    <a:pt x="595" y="148"/>
                    <a:pt x="598" y="146"/>
                  </a:cubicBezTo>
                  <a:cubicBezTo>
                    <a:pt x="599" y="145"/>
                    <a:pt x="600" y="143"/>
                    <a:pt x="601" y="143"/>
                  </a:cubicBezTo>
                  <a:cubicBezTo>
                    <a:pt x="602" y="142"/>
                    <a:pt x="602" y="142"/>
                    <a:pt x="602" y="142"/>
                  </a:cubicBezTo>
                  <a:cubicBezTo>
                    <a:pt x="603" y="141"/>
                    <a:pt x="603" y="141"/>
                    <a:pt x="603" y="141"/>
                  </a:cubicBezTo>
                  <a:cubicBezTo>
                    <a:pt x="603" y="141"/>
                    <a:pt x="603" y="141"/>
                    <a:pt x="603" y="141"/>
                  </a:cubicBezTo>
                  <a:cubicBezTo>
                    <a:pt x="603" y="141"/>
                    <a:pt x="603" y="141"/>
                    <a:pt x="603" y="141"/>
                  </a:cubicBezTo>
                  <a:cubicBezTo>
                    <a:pt x="603" y="141"/>
                    <a:pt x="603" y="141"/>
                    <a:pt x="604" y="140"/>
                  </a:cubicBezTo>
                  <a:cubicBezTo>
                    <a:pt x="604" y="139"/>
                    <a:pt x="605" y="138"/>
                    <a:pt x="604" y="137"/>
                  </a:cubicBezTo>
                  <a:cubicBezTo>
                    <a:pt x="604" y="136"/>
                    <a:pt x="603" y="135"/>
                    <a:pt x="603" y="135"/>
                  </a:cubicBezTo>
                  <a:cubicBezTo>
                    <a:pt x="597" y="132"/>
                    <a:pt x="597" y="132"/>
                    <a:pt x="597" y="132"/>
                  </a:cubicBezTo>
                  <a:cubicBezTo>
                    <a:pt x="595" y="135"/>
                    <a:pt x="595" y="135"/>
                    <a:pt x="595" y="135"/>
                  </a:cubicBezTo>
                  <a:cubicBezTo>
                    <a:pt x="597" y="139"/>
                    <a:pt x="597" y="139"/>
                    <a:pt x="597" y="139"/>
                  </a:cubicBezTo>
                  <a:cubicBezTo>
                    <a:pt x="608" y="133"/>
                    <a:pt x="608" y="133"/>
                    <a:pt x="608" y="133"/>
                  </a:cubicBezTo>
                  <a:cubicBezTo>
                    <a:pt x="610" y="132"/>
                    <a:pt x="610" y="131"/>
                    <a:pt x="610" y="129"/>
                  </a:cubicBezTo>
                  <a:cubicBezTo>
                    <a:pt x="610" y="128"/>
                    <a:pt x="610" y="127"/>
                    <a:pt x="609" y="126"/>
                  </a:cubicBezTo>
                  <a:cubicBezTo>
                    <a:pt x="607" y="125"/>
                    <a:pt x="607" y="125"/>
                    <a:pt x="607" y="125"/>
                  </a:cubicBezTo>
                  <a:cubicBezTo>
                    <a:pt x="605" y="128"/>
                    <a:pt x="605" y="128"/>
                    <a:pt x="605" y="128"/>
                  </a:cubicBezTo>
                  <a:cubicBezTo>
                    <a:pt x="608" y="131"/>
                    <a:pt x="608" y="131"/>
                    <a:pt x="608" y="131"/>
                  </a:cubicBezTo>
                  <a:cubicBezTo>
                    <a:pt x="618" y="117"/>
                    <a:pt x="618" y="117"/>
                    <a:pt x="618" y="117"/>
                  </a:cubicBezTo>
                  <a:cubicBezTo>
                    <a:pt x="619" y="116"/>
                    <a:pt x="619" y="115"/>
                    <a:pt x="619" y="114"/>
                  </a:cubicBezTo>
                  <a:cubicBezTo>
                    <a:pt x="619" y="113"/>
                    <a:pt x="618" y="112"/>
                    <a:pt x="617" y="111"/>
                  </a:cubicBezTo>
                  <a:cubicBezTo>
                    <a:pt x="615" y="110"/>
                    <a:pt x="615" y="110"/>
                    <a:pt x="615" y="110"/>
                  </a:cubicBezTo>
                  <a:cubicBezTo>
                    <a:pt x="613" y="113"/>
                    <a:pt x="613" y="113"/>
                    <a:pt x="613" y="113"/>
                  </a:cubicBezTo>
                  <a:cubicBezTo>
                    <a:pt x="617" y="115"/>
                    <a:pt x="617" y="115"/>
                    <a:pt x="617" y="115"/>
                  </a:cubicBezTo>
                  <a:cubicBezTo>
                    <a:pt x="613" y="113"/>
                    <a:pt x="613" y="113"/>
                    <a:pt x="613" y="113"/>
                  </a:cubicBezTo>
                  <a:cubicBezTo>
                    <a:pt x="616" y="116"/>
                    <a:pt x="616" y="116"/>
                    <a:pt x="616" y="116"/>
                  </a:cubicBezTo>
                  <a:cubicBezTo>
                    <a:pt x="616" y="116"/>
                    <a:pt x="616" y="116"/>
                    <a:pt x="617" y="115"/>
                  </a:cubicBezTo>
                  <a:cubicBezTo>
                    <a:pt x="613" y="113"/>
                    <a:pt x="613" y="113"/>
                    <a:pt x="613" y="113"/>
                  </a:cubicBezTo>
                  <a:cubicBezTo>
                    <a:pt x="616" y="116"/>
                    <a:pt x="616" y="116"/>
                    <a:pt x="616" y="116"/>
                  </a:cubicBezTo>
                  <a:cubicBezTo>
                    <a:pt x="614" y="114"/>
                    <a:pt x="614" y="114"/>
                    <a:pt x="614" y="114"/>
                  </a:cubicBezTo>
                  <a:cubicBezTo>
                    <a:pt x="615" y="117"/>
                    <a:pt x="615" y="117"/>
                    <a:pt x="615" y="117"/>
                  </a:cubicBezTo>
                  <a:cubicBezTo>
                    <a:pt x="616" y="116"/>
                    <a:pt x="616" y="116"/>
                    <a:pt x="616" y="116"/>
                  </a:cubicBezTo>
                  <a:cubicBezTo>
                    <a:pt x="614" y="114"/>
                    <a:pt x="614" y="114"/>
                    <a:pt x="614" y="114"/>
                  </a:cubicBezTo>
                  <a:cubicBezTo>
                    <a:pt x="615" y="117"/>
                    <a:pt x="615" y="117"/>
                    <a:pt x="615" y="117"/>
                  </a:cubicBezTo>
                  <a:cubicBezTo>
                    <a:pt x="615" y="116"/>
                    <a:pt x="615" y="116"/>
                    <a:pt x="615" y="116"/>
                  </a:cubicBezTo>
                  <a:cubicBezTo>
                    <a:pt x="615" y="117"/>
                    <a:pt x="615" y="117"/>
                    <a:pt x="615" y="117"/>
                  </a:cubicBezTo>
                  <a:cubicBezTo>
                    <a:pt x="615" y="117"/>
                    <a:pt x="615" y="117"/>
                    <a:pt x="615" y="117"/>
                  </a:cubicBezTo>
                  <a:cubicBezTo>
                    <a:pt x="615" y="116"/>
                    <a:pt x="615" y="116"/>
                    <a:pt x="615" y="116"/>
                  </a:cubicBezTo>
                  <a:cubicBezTo>
                    <a:pt x="615" y="117"/>
                    <a:pt x="615" y="117"/>
                    <a:pt x="615" y="117"/>
                  </a:cubicBezTo>
                  <a:cubicBezTo>
                    <a:pt x="615" y="117"/>
                    <a:pt x="616" y="116"/>
                    <a:pt x="616" y="116"/>
                  </a:cubicBezTo>
                  <a:cubicBezTo>
                    <a:pt x="618" y="115"/>
                    <a:pt x="621" y="114"/>
                    <a:pt x="624" y="113"/>
                  </a:cubicBezTo>
                  <a:cubicBezTo>
                    <a:pt x="626" y="112"/>
                    <a:pt x="629" y="111"/>
                    <a:pt x="629" y="111"/>
                  </a:cubicBezTo>
                  <a:cubicBezTo>
                    <a:pt x="630" y="110"/>
                    <a:pt x="631" y="109"/>
                    <a:pt x="631" y="107"/>
                  </a:cubicBezTo>
                  <a:cubicBezTo>
                    <a:pt x="631" y="106"/>
                    <a:pt x="631" y="104"/>
                    <a:pt x="629" y="104"/>
                  </a:cubicBezTo>
                  <a:cubicBezTo>
                    <a:pt x="629" y="103"/>
                    <a:pt x="629" y="103"/>
                    <a:pt x="629" y="103"/>
                  </a:cubicBezTo>
                  <a:cubicBezTo>
                    <a:pt x="627" y="107"/>
                    <a:pt x="627" y="107"/>
                    <a:pt x="627" y="107"/>
                  </a:cubicBezTo>
                  <a:cubicBezTo>
                    <a:pt x="630" y="109"/>
                    <a:pt x="630" y="109"/>
                    <a:pt x="630" y="109"/>
                  </a:cubicBezTo>
                  <a:cubicBezTo>
                    <a:pt x="630" y="109"/>
                    <a:pt x="632" y="106"/>
                    <a:pt x="635" y="103"/>
                  </a:cubicBezTo>
                  <a:cubicBezTo>
                    <a:pt x="636" y="102"/>
                    <a:pt x="637" y="100"/>
                    <a:pt x="638" y="99"/>
                  </a:cubicBezTo>
                  <a:cubicBezTo>
                    <a:pt x="639" y="99"/>
                    <a:pt x="639" y="98"/>
                    <a:pt x="639" y="98"/>
                  </a:cubicBezTo>
                  <a:cubicBezTo>
                    <a:pt x="640" y="97"/>
                    <a:pt x="640" y="97"/>
                    <a:pt x="640" y="97"/>
                  </a:cubicBezTo>
                  <a:cubicBezTo>
                    <a:pt x="640" y="97"/>
                    <a:pt x="640" y="97"/>
                    <a:pt x="640" y="97"/>
                  </a:cubicBezTo>
                  <a:cubicBezTo>
                    <a:pt x="640" y="97"/>
                    <a:pt x="640" y="97"/>
                    <a:pt x="640" y="97"/>
                  </a:cubicBezTo>
                  <a:cubicBezTo>
                    <a:pt x="641" y="95"/>
                    <a:pt x="641" y="92"/>
                    <a:pt x="639" y="91"/>
                  </a:cubicBezTo>
                  <a:cubicBezTo>
                    <a:pt x="637" y="90"/>
                    <a:pt x="637" y="90"/>
                    <a:pt x="637" y="90"/>
                  </a:cubicBezTo>
                  <a:cubicBezTo>
                    <a:pt x="635" y="94"/>
                    <a:pt x="635" y="94"/>
                    <a:pt x="635" y="94"/>
                  </a:cubicBezTo>
                  <a:cubicBezTo>
                    <a:pt x="638" y="97"/>
                    <a:pt x="638" y="97"/>
                    <a:pt x="638" y="97"/>
                  </a:cubicBezTo>
                  <a:cubicBezTo>
                    <a:pt x="647" y="90"/>
                    <a:pt x="647" y="90"/>
                    <a:pt x="647" y="90"/>
                  </a:cubicBezTo>
                  <a:cubicBezTo>
                    <a:pt x="648" y="89"/>
                    <a:pt x="648" y="88"/>
                    <a:pt x="648" y="87"/>
                  </a:cubicBezTo>
                  <a:cubicBezTo>
                    <a:pt x="648" y="85"/>
                    <a:pt x="647" y="84"/>
                    <a:pt x="646" y="83"/>
                  </a:cubicBezTo>
                  <a:cubicBezTo>
                    <a:pt x="645" y="83"/>
                    <a:pt x="645" y="83"/>
                    <a:pt x="645" y="83"/>
                  </a:cubicBezTo>
                  <a:cubicBezTo>
                    <a:pt x="643" y="86"/>
                    <a:pt x="643" y="86"/>
                    <a:pt x="643" y="86"/>
                  </a:cubicBezTo>
                  <a:cubicBezTo>
                    <a:pt x="646" y="89"/>
                    <a:pt x="646" y="89"/>
                    <a:pt x="646" y="89"/>
                  </a:cubicBezTo>
                  <a:cubicBezTo>
                    <a:pt x="656" y="78"/>
                    <a:pt x="656" y="78"/>
                    <a:pt x="656" y="78"/>
                  </a:cubicBezTo>
                  <a:cubicBezTo>
                    <a:pt x="657" y="77"/>
                    <a:pt x="657" y="76"/>
                    <a:pt x="657" y="75"/>
                  </a:cubicBezTo>
                  <a:cubicBezTo>
                    <a:pt x="657" y="74"/>
                    <a:pt x="657" y="73"/>
                    <a:pt x="655" y="72"/>
                  </a:cubicBezTo>
                  <a:cubicBezTo>
                    <a:pt x="653" y="70"/>
                    <a:pt x="653" y="70"/>
                    <a:pt x="653" y="70"/>
                  </a:cubicBezTo>
                  <a:cubicBezTo>
                    <a:pt x="650" y="73"/>
                    <a:pt x="650" y="73"/>
                    <a:pt x="650" y="73"/>
                  </a:cubicBezTo>
                  <a:cubicBezTo>
                    <a:pt x="652" y="77"/>
                    <a:pt x="652" y="77"/>
                    <a:pt x="652" y="77"/>
                  </a:cubicBezTo>
                  <a:cubicBezTo>
                    <a:pt x="663" y="72"/>
                    <a:pt x="663" y="72"/>
                    <a:pt x="663" y="72"/>
                  </a:cubicBezTo>
                  <a:cubicBezTo>
                    <a:pt x="665" y="71"/>
                    <a:pt x="666" y="70"/>
                    <a:pt x="666" y="68"/>
                  </a:cubicBezTo>
                  <a:cubicBezTo>
                    <a:pt x="666" y="67"/>
                    <a:pt x="665" y="65"/>
                    <a:pt x="664" y="65"/>
                  </a:cubicBezTo>
                  <a:cubicBezTo>
                    <a:pt x="660" y="62"/>
                    <a:pt x="660" y="62"/>
                    <a:pt x="660" y="62"/>
                  </a:cubicBezTo>
                  <a:cubicBezTo>
                    <a:pt x="658" y="66"/>
                    <a:pt x="658" y="66"/>
                    <a:pt x="658" y="66"/>
                  </a:cubicBezTo>
                  <a:cubicBezTo>
                    <a:pt x="660" y="69"/>
                    <a:pt x="660" y="69"/>
                    <a:pt x="660" y="69"/>
                  </a:cubicBezTo>
                  <a:cubicBezTo>
                    <a:pt x="676" y="58"/>
                    <a:pt x="676" y="58"/>
                    <a:pt x="676" y="58"/>
                  </a:cubicBezTo>
                  <a:cubicBezTo>
                    <a:pt x="677" y="58"/>
                    <a:pt x="678" y="56"/>
                    <a:pt x="678" y="55"/>
                  </a:cubicBezTo>
                  <a:cubicBezTo>
                    <a:pt x="678" y="54"/>
                    <a:pt x="677" y="52"/>
                    <a:pt x="676" y="52"/>
                  </a:cubicBezTo>
                  <a:cubicBezTo>
                    <a:pt x="672" y="49"/>
                    <a:pt x="672" y="49"/>
                    <a:pt x="672" y="49"/>
                  </a:cubicBezTo>
                  <a:cubicBezTo>
                    <a:pt x="669" y="52"/>
                    <a:pt x="669" y="52"/>
                    <a:pt x="669" y="52"/>
                  </a:cubicBezTo>
                  <a:cubicBezTo>
                    <a:pt x="672" y="56"/>
                    <a:pt x="672" y="56"/>
                    <a:pt x="672" y="56"/>
                  </a:cubicBezTo>
                  <a:cubicBezTo>
                    <a:pt x="683" y="49"/>
                    <a:pt x="683" y="49"/>
                    <a:pt x="683" y="49"/>
                  </a:cubicBezTo>
                  <a:cubicBezTo>
                    <a:pt x="684" y="48"/>
                    <a:pt x="684" y="47"/>
                    <a:pt x="684" y="45"/>
                  </a:cubicBezTo>
                  <a:cubicBezTo>
                    <a:pt x="684" y="44"/>
                    <a:pt x="684" y="43"/>
                    <a:pt x="683" y="42"/>
                  </a:cubicBezTo>
                  <a:cubicBezTo>
                    <a:pt x="681" y="41"/>
                    <a:pt x="681" y="41"/>
                    <a:pt x="681" y="41"/>
                  </a:cubicBezTo>
                  <a:cubicBezTo>
                    <a:pt x="679" y="44"/>
                    <a:pt x="679" y="44"/>
                    <a:pt x="679" y="44"/>
                  </a:cubicBezTo>
                  <a:cubicBezTo>
                    <a:pt x="682" y="46"/>
                    <a:pt x="682" y="46"/>
                    <a:pt x="682" y="46"/>
                  </a:cubicBezTo>
                  <a:cubicBezTo>
                    <a:pt x="679" y="44"/>
                    <a:pt x="679" y="44"/>
                    <a:pt x="679" y="44"/>
                  </a:cubicBezTo>
                  <a:cubicBezTo>
                    <a:pt x="682" y="47"/>
                    <a:pt x="682" y="47"/>
                    <a:pt x="682" y="47"/>
                  </a:cubicBezTo>
                  <a:cubicBezTo>
                    <a:pt x="682" y="46"/>
                    <a:pt x="682" y="46"/>
                    <a:pt x="682" y="46"/>
                  </a:cubicBezTo>
                  <a:cubicBezTo>
                    <a:pt x="679" y="44"/>
                    <a:pt x="679" y="44"/>
                    <a:pt x="679" y="44"/>
                  </a:cubicBezTo>
                  <a:cubicBezTo>
                    <a:pt x="682" y="47"/>
                    <a:pt x="682" y="47"/>
                    <a:pt x="682" y="47"/>
                  </a:cubicBezTo>
                  <a:cubicBezTo>
                    <a:pt x="679" y="44"/>
                    <a:pt x="679" y="44"/>
                    <a:pt x="679" y="44"/>
                  </a:cubicBezTo>
                  <a:cubicBezTo>
                    <a:pt x="682" y="47"/>
                    <a:pt x="682" y="47"/>
                    <a:pt x="682" y="47"/>
                  </a:cubicBezTo>
                  <a:cubicBezTo>
                    <a:pt x="682" y="47"/>
                    <a:pt x="682" y="47"/>
                    <a:pt x="682" y="47"/>
                  </a:cubicBezTo>
                  <a:cubicBezTo>
                    <a:pt x="679" y="44"/>
                    <a:pt x="679" y="44"/>
                    <a:pt x="679" y="44"/>
                  </a:cubicBezTo>
                  <a:cubicBezTo>
                    <a:pt x="682" y="47"/>
                    <a:pt x="682" y="47"/>
                    <a:pt x="682" y="47"/>
                  </a:cubicBezTo>
                  <a:cubicBezTo>
                    <a:pt x="681" y="46"/>
                    <a:pt x="681" y="46"/>
                    <a:pt x="681" y="46"/>
                  </a:cubicBezTo>
                  <a:cubicBezTo>
                    <a:pt x="682" y="47"/>
                    <a:pt x="682" y="47"/>
                    <a:pt x="682" y="47"/>
                  </a:cubicBezTo>
                  <a:cubicBezTo>
                    <a:pt x="682" y="47"/>
                    <a:pt x="682" y="47"/>
                    <a:pt x="682" y="47"/>
                  </a:cubicBezTo>
                  <a:cubicBezTo>
                    <a:pt x="681" y="46"/>
                    <a:pt x="681" y="46"/>
                    <a:pt x="681" y="46"/>
                  </a:cubicBezTo>
                  <a:cubicBezTo>
                    <a:pt x="682" y="47"/>
                    <a:pt x="682" y="47"/>
                    <a:pt x="682" y="47"/>
                  </a:cubicBezTo>
                  <a:cubicBezTo>
                    <a:pt x="682" y="47"/>
                    <a:pt x="683" y="46"/>
                    <a:pt x="684" y="45"/>
                  </a:cubicBezTo>
                  <a:cubicBezTo>
                    <a:pt x="686" y="43"/>
                    <a:pt x="688" y="41"/>
                    <a:pt x="690" y="39"/>
                  </a:cubicBezTo>
                  <a:cubicBezTo>
                    <a:pt x="691" y="38"/>
                    <a:pt x="692" y="37"/>
                    <a:pt x="693" y="37"/>
                  </a:cubicBezTo>
                  <a:cubicBezTo>
                    <a:pt x="694" y="36"/>
                    <a:pt x="694" y="36"/>
                    <a:pt x="694" y="36"/>
                  </a:cubicBezTo>
                  <a:cubicBezTo>
                    <a:pt x="694" y="36"/>
                    <a:pt x="694" y="36"/>
                    <a:pt x="694" y="36"/>
                  </a:cubicBezTo>
                  <a:cubicBezTo>
                    <a:pt x="694" y="36"/>
                    <a:pt x="694" y="36"/>
                    <a:pt x="694" y="36"/>
                  </a:cubicBezTo>
                  <a:cubicBezTo>
                    <a:pt x="694" y="35"/>
                    <a:pt x="694" y="35"/>
                    <a:pt x="695" y="35"/>
                  </a:cubicBezTo>
                  <a:cubicBezTo>
                    <a:pt x="695" y="34"/>
                    <a:pt x="696" y="33"/>
                    <a:pt x="695" y="32"/>
                  </a:cubicBezTo>
                  <a:cubicBezTo>
                    <a:pt x="695" y="31"/>
                    <a:pt x="694" y="30"/>
                    <a:pt x="693" y="29"/>
                  </a:cubicBezTo>
                  <a:cubicBezTo>
                    <a:pt x="692" y="28"/>
                    <a:pt x="692" y="28"/>
                    <a:pt x="692" y="28"/>
                  </a:cubicBezTo>
                  <a:cubicBezTo>
                    <a:pt x="690" y="32"/>
                    <a:pt x="690" y="32"/>
                    <a:pt x="690" y="32"/>
                  </a:cubicBezTo>
                  <a:cubicBezTo>
                    <a:pt x="692" y="35"/>
                    <a:pt x="692" y="35"/>
                    <a:pt x="692" y="35"/>
                  </a:cubicBezTo>
                  <a:cubicBezTo>
                    <a:pt x="702" y="27"/>
                    <a:pt x="702" y="27"/>
                    <a:pt x="702" y="27"/>
                  </a:cubicBezTo>
                  <a:cubicBezTo>
                    <a:pt x="703" y="26"/>
                    <a:pt x="703" y="25"/>
                    <a:pt x="703" y="24"/>
                  </a:cubicBezTo>
                  <a:cubicBezTo>
                    <a:pt x="703" y="22"/>
                    <a:pt x="702" y="21"/>
                    <a:pt x="701" y="20"/>
                  </a:cubicBezTo>
                  <a:cubicBezTo>
                    <a:pt x="700" y="19"/>
                    <a:pt x="700" y="19"/>
                    <a:pt x="700" y="19"/>
                  </a:cubicBezTo>
                  <a:cubicBezTo>
                    <a:pt x="698" y="23"/>
                    <a:pt x="698" y="23"/>
                    <a:pt x="698" y="23"/>
                  </a:cubicBezTo>
                  <a:cubicBezTo>
                    <a:pt x="700" y="26"/>
                    <a:pt x="700" y="26"/>
                    <a:pt x="700" y="26"/>
                  </a:cubicBezTo>
                  <a:cubicBezTo>
                    <a:pt x="709" y="18"/>
                    <a:pt x="709" y="18"/>
                    <a:pt x="709" y="18"/>
                  </a:cubicBezTo>
                  <a:cubicBezTo>
                    <a:pt x="710" y="18"/>
                    <a:pt x="711" y="16"/>
                    <a:pt x="711" y="15"/>
                  </a:cubicBezTo>
                  <a:cubicBezTo>
                    <a:pt x="711" y="14"/>
                    <a:pt x="710" y="13"/>
                    <a:pt x="709" y="12"/>
                  </a:cubicBezTo>
                  <a:cubicBezTo>
                    <a:pt x="707" y="11"/>
                    <a:pt x="707" y="11"/>
                    <a:pt x="707" y="11"/>
                  </a:cubicBezTo>
                  <a:cubicBezTo>
                    <a:pt x="705" y="14"/>
                    <a:pt x="705" y="14"/>
                    <a:pt x="705" y="14"/>
                  </a:cubicBezTo>
                  <a:cubicBezTo>
                    <a:pt x="708" y="17"/>
                    <a:pt x="708" y="17"/>
                    <a:pt x="708" y="17"/>
                  </a:cubicBezTo>
                  <a:cubicBezTo>
                    <a:pt x="717" y="9"/>
                    <a:pt x="717" y="9"/>
                    <a:pt x="717" y="9"/>
                  </a:cubicBezTo>
                  <a:cubicBezTo>
                    <a:pt x="718" y="8"/>
                    <a:pt x="719" y="7"/>
                    <a:pt x="719" y="6"/>
                  </a:cubicBezTo>
                  <a:cubicBezTo>
                    <a:pt x="719" y="4"/>
                    <a:pt x="718" y="3"/>
                    <a:pt x="717" y="2"/>
                  </a:cubicBezTo>
                  <a:cubicBezTo>
                    <a:pt x="714" y="1"/>
                    <a:pt x="714" y="1"/>
                    <a:pt x="714" y="1"/>
                  </a:cubicBezTo>
                  <a:cubicBezTo>
                    <a:pt x="712" y="0"/>
                    <a:pt x="710" y="0"/>
                    <a:pt x="709" y="2"/>
                  </a:cubicBezTo>
                  <a:cubicBezTo>
                    <a:pt x="708" y="4"/>
                    <a:pt x="708" y="6"/>
                    <a:pt x="710" y="8"/>
                  </a:cubicBezTo>
                  <a:cubicBezTo>
                    <a:pt x="713" y="9"/>
                    <a:pt x="713" y="9"/>
                    <a:pt x="713" y="9"/>
                  </a:cubicBezTo>
                  <a:cubicBezTo>
                    <a:pt x="715" y="6"/>
                    <a:pt x="715" y="6"/>
                    <a:pt x="715" y="6"/>
                  </a:cubicBezTo>
                  <a:cubicBezTo>
                    <a:pt x="712" y="3"/>
                    <a:pt x="712" y="3"/>
                    <a:pt x="712" y="3"/>
                  </a:cubicBezTo>
                  <a:cubicBezTo>
                    <a:pt x="703" y="11"/>
                    <a:pt x="703" y="11"/>
                    <a:pt x="703" y="11"/>
                  </a:cubicBezTo>
                  <a:cubicBezTo>
                    <a:pt x="702" y="12"/>
                    <a:pt x="701" y="13"/>
                    <a:pt x="701" y="15"/>
                  </a:cubicBezTo>
                  <a:cubicBezTo>
                    <a:pt x="701" y="16"/>
                    <a:pt x="702" y="17"/>
                    <a:pt x="703" y="18"/>
                  </a:cubicBezTo>
                  <a:cubicBezTo>
                    <a:pt x="705" y="19"/>
                    <a:pt x="705" y="19"/>
                    <a:pt x="705" y="19"/>
                  </a:cubicBezTo>
                  <a:cubicBezTo>
                    <a:pt x="707" y="15"/>
                    <a:pt x="707" y="15"/>
                    <a:pt x="707" y="15"/>
                  </a:cubicBezTo>
                  <a:cubicBezTo>
                    <a:pt x="704" y="12"/>
                    <a:pt x="704" y="12"/>
                    <a:pt x="704" y="12"/>
                  </a:cubicBezTo>
                  <a:cubicBezTo>
                    <a:pt x="695" y="20"/>
                    <a:pt x="695" y="20"/>
                    <a:pt x="695" y="20"/>
                  </a:cubicBezTo>
                  <a:cubicBezTo>
                    <a:pt x="694" y="21"/>
                    <a:pt x="694" y="22"/>
                    <a:pt x="694" y="23"/>
                  </a:cubicBezTo>
                  <a:cubicBezTo>
                    <a:pt x="694" y="24"/>
                    <a:pt x="694" y="26"/>
                    <a:pt x="696" y="26"/>
                  </a:cubicBezTo>
                  <a:cubicBezTo>
                    <a:pt x="697" y="27"/>
                    <a:pt x="697" y="27"/>
                    <a:pt x="697" y="27"/>
                  </a:cubicBezTo>
                  <a:cubicBezTo>
                    <a:pt x="699" y="24"/>
                    <a:pt x="699" y="24"/>
                    <a:pt x="699" y="24"/>
                  </a:cubicBezTo>
                  <a:cubicBezTo>
                    <a:pt x="697" y="21"/>
                    <a:pt x="697" y="21"/>
                    <a:pt x="697" y="21"/>
                  </a:cubicBezTo>
                  <a:cubicBezTo>
                    <a:pt x="687" y="29"/>
                    <a:pt x="687" y="29"/>
                    <a:pt x="687" y="29"/>
                  </a:cubicBezTo>
                  <a:cubicBezTo>
                    <a:pt x="686" y="30"/>
                    <a:pt x="686" y="31"/>
                    <a:pt x="686" y="32"/>
                  </a:cubicBezTo>
                  <a:cubicBezTo>
                    <a:pt x="686" y="33"/>
                    <a:pt x="687" y="35"/>
                    <a:pt x="688" y="35"/>
                  </a:cubicBezTo>
                  <a:cubicBezTo>
                    <a:pt x="689" y="36"/>
                    <a:pt x="689" y="36"/>
                    <a:pt x="689" y="36"/>
                  </a:cubicBezTo>
                  <a:cubicBezTo>
                    <a:pt x="691" y="33"/>
                    <a:pt x="691" y="33"/>
                    <a:pt x="691" y="33"/>
                  </a:cubicBezTo>
                  <a:cubicBezTo>
                    <a:pt x="688" y="31"/>
                    <a:pt x="688" y="31"/>
                    <a:pt x="688" y="31"/>
                  </a:cubicBezTo>
                  <a:cubicBezTo>
                    <a:pt x="691" y="33"/>
                    <a:pt x="691" y="33"/>
                    <a:pt x="691" y="33"/>
                  </a:cubicBezTo>
                  <a:cubicBezTo>
                    <a:pt x="688" y="30"/>
                    <a:pt x="688" y="30"/>
                    <a:pt x="688" y="30"/>
                  </a:cubicBezTo>
                  <a:cubicBezTo>
                    <a:pt x="688" y="31"/>
                    <a:pt x="688" y="31"/>
                    <a:pt x="688" y="31"/>
                  </a:cubicBezTo>
                  <a:cubicBezTo>
                    <a:pt x="691" y="33"/>
                    <a:pt x="691" y="33"/>
                    <a:pt x="691" y="33"/>
                  </a:cubicBezTo>
                  <a:cubicBezTo>
                    <a:pt x="688" y="30"/>
                    <a:pt x="688" y="30"/>
                    <a:pt x="688" y="30"/>
                  </a:cubicBezTo>
                  <a:cubicBezTo>
                    <a:pt x="690" y="32"/>
                    <a:pt x="690" y="32"/>
                    <a:pt x="690" y="32"/>
                  </a:cubicBezTo>
                  <a:cubicBezTo>
                    <a:pt x="688" y="30"/>
                    <a:pt x="688" y="30"/>
                    <a:pt x="688" y="30"/>
                  </a:cubicBezTo>
                  <a:cubicBezTo>
                    <a:pt x="688" y="30"/>
                    <a:pt x="688" y="30"/>
                    <a:pt x="688" y="30"/>
                  </a:cubicBezTo>
                  <a:cubicBezTo>
                    <a:pt x="690" y="32"/>
                    <a:pt x="690" y="32"/>
                    <a:pt x="690" y="32"/>
                  </a:cubicBezTo>
                  <a:cubicBezTo>
                    <a:pt x="688" y="30"/>
                    <a:pt x="688" y="30"/>
                    <a:pt x="688" y="30"/>
                  </a:cubicBezTo>
                  <a:cubicBezTo>
                    <a:pt x="688" y="30"/>
                    <a:pt x="688" y="30"/>
                    <a:pt x="688" y="31"/>
                  </a:cubicBezTo>
                  <a:cubicBezTo>
                    <a:pt x="686" y="32"/>
                    <a:pt x="683" y="35"/>
                    <a:pt x="681" y="37"/>
                  </a:cubicBezTo>
                  <a:cubicBezTo>
                    <a:pt x="680" y="38"/>
                    <a:pt x="678" y="39"/>
                    <a:pt x="678" y="40"/>
                  </a:cubicBezTo>
                  <a:cubicBezTo>
                    <a:pt x="677" y="40"/>
                    <a:pt x="677" y="41"/>
                    <a:pt x="677" y="41"/>
                  </a:cubicBezTo>
                  <a:cubicBezTo>
                    <a:pt x="676" y="41"/>
                    <a:pt x="676" y="41"/>
                    <a:pt x="676" y="41"/>
                  </a:cubicBezTo>
                  <a:cubicBezTo>
                    <a:pt x="676" y="41"/>
                    <a:pt x="676" y="41"/>
                    <a:pt x="676" y="41"/>
                  </a:cubicBezTo>
                  <a:cubicBezTo>
                    <a:pt x="676" y="41"/>
                    <a:pt x="676" y="41"/>
                    <a:pt x="676" y="41"/>
                  </a:cubicBezTo>
                  <a:cubicBezTo>
                    <a:pt x="676" y="42"/>
                    <a:pt x="676" y="42"/>
                    <a:pt x="676" y="42"/>
                  </a:cubicBezTo>
                  <a:cubicBezTo>
                    <a:pt x="676" y="42"/>
                    <a:pt x="676" y="42"/>
                    <a:pt x="676" y="42"/>
                  </a:cubicBezTo>
                  <a:cubicBezTo>
                    <a:pt x="675" y="42"/>
                    <a:pt x="675" y="42"/>
                    <a:pt x="675" y="42"/>
                  </a:cubicBezTo>
                  <a:cubicBezTo>
                    <a:pt x="674" y="44"/>
                    <a:pt x="675" y="46"/>
                    <a:pt x="677" y="48"/>
                  </a:cubicBezTo>
                  <a:cubicBezTo>
                    <a:pt x="678" y="49"/>
                    <a:pt x="678" y="49"/>
                    <a:pt x="678" y="49"/>
                  </a:cubicBezTo>
                  <a:cubicBezTo>
                    <a:pt x="680" y="45"/>
                    <a:pt x="680" y="45"/>
                    <a:pt x="680" y="45"/>
                  </a:cubicBezTo>
                  <a:cubicBezTo>
                    <a:pt x="678" y="42"/>
                    <a:pt x="678" y="42"/>
                    <a:pt x="678" y="42"/>
                  </a:cubicBezTo>
                  <a:cubicBezTo>
                    <a:pt x="667" y="49"/>
                    <a:pt x="667" y="49"/>
                    <a:pt x="667" y="49"/>
                  </a:cubicBezTo>
                  <a:cubicBezTo>
                    <a:pt x="666" y="50"/>
                    <a:pt x="665" y="51"/>
                    <a:pt x="665" y="53"/>
                  </a:cubicBezTo>
                  <a:cubicBezTo>
                    <a:pt x="665" y="54"/>
                    <a:pt x="666" y="55"/>
                    <a:pt x="667" y="56"/>
                  </a:cubicBezTo>
                  <a:cubicBezTo>
                    <a:pt x="671" y="58"/>
                    <a:pt x="671" y="58"/>
                    <a:pt x="671" y="58"/>
                  </a:cubicBezTo>
                  <a:cubicBezTo>
                    <a:pt x="674" y="55"/>
                    <a:pt x="674" y="55"/>
                    <a:pt x="674" y="55"/>
                  </a:cubicBezTo>
                  <a:cubicBezTo>
                    <a:pt x="671" y="52"/>
                    <a:pt x="671" y="52"/>
                    <a:pt x="671" y="52"/>
                  </a:cubicBezTo>
                  <a:cubicBezTo>
                    <a:pt x="656" y="62"/>
                    <a:pt x="656" y="62"/>
                    <a:pt x="656" y="62"/>
                  </a:cubicBezTo>
                  <a:cubicBezTo>
                    <a:pt x="655" y="63"/>
                    <a:pt x="654" y="64"/>
                    <a:pt x="654" y="66"/>
                  </a:cubicBezTo>
                  <a:cubicBezTo>
                    <a:pt x="654" y="67"/>
                    <a:pt x="655" y="68"/>
                    <a:pt x="656" y="69"/>
                  </a:cubicBezTo>
                  <a:cubicBezTo>
                    <a:pt x="659" y="71"/>
                    <a:pt x="659" y="71"/>
                    <a:pt x="659" y="71"/>
                  </a:cubicBezTo>
                  <a:cubicBezTo>
                    <a:pt x="662" y="68"/>
                    <a:pt x="662" y="68"/>
                    <a:pt x="662" y="68"/>
                  </a:cubicBezTo>
                  <a:cubicBezTo>
                    <a:pt x="660" y="64"/>
                    <a:pt x="660" y="64"/>
                    <a:pt x="660" y="64"/>
                  </a:cubicBezTo>
                  <a:cubicBezTo>
                    <a:pt x="649" y="70"/>
                    <a:pt x="649" y="70"/>
                    <a:pt x="649" y="70"/>
                  </a:cubicBezTo>
                  <a:cubicBezTo>
                    <a:pt x="647" y="70"/>
                    <a:pt x="647" y="72"/>
                    <a:pt x="646" y="73"/>
                  </a:cubicBezTo>
                  <a:cubicBezTo>
                    <a:pt x="646" y="75"/>
                    <a:pt x="647" y="76"/>
                    <a:pt x="648" y="77"/>
                  </a:cubicBezTo>
                  <a:cubicBezTo>
                    <a:pt x="651" y="79"/>
                    <a:pt x="651" y="79"/>
                    <a:pt x="651" y="79"/>
                  </a:cubicBezTo>
                  <a:cubicBezTo>
                    <a:pt x="653" y="75"/>
                    <a:pt x="653" y="75"/>
                    <a:pt x="653" y="75"/>
                  </a:cubicBezTo>
                  <a:cubicBezTo>
                    <a:pt x="651" y="72"/>
                    <a:pt x="651" y="72"/>
                    <a:pt x="651" y="72"/>
                  </a:cubicBezTo>
                  <a:cubicBezTo>
                    <a:pt x="640" y="83"/>
                    <a:pt x="640" y="83"/>
                    <a:pt x="640" y="83"/>
                  </a:cubicBezTo>
                  <a:cubicBezTo>
                    <a:pt x="639" y="84"/>
                    <a:pt x="639" y="85"/>
                    <a:pt x="639" y="86"/>
                  </a:cubicBezTo>
                  <a:cubicBezTo>
                    <a:pt x="639" y="88"/>
                    <a:pt x="640" y="89"/>
                    <a:pt x="641" y="89"/>
                  </a:cubicBezTo>
                  <a:cubicBezTo>
                    <a:pt x="642" y="90"/>
                    <a:pt x="642" y="90"/>
                    <a:pt x="642" y="90"/>
                  </a:cubicBezTo>
                  <a:cubicBezTo>
                    <a:pt x="644" y="87"/>
                    <a:pt x="644" y="87"/>
                    <a:pt x="644" y="87"/>
                  </a:cubicBezTo>
                  <a:cubicBezTo>
                    <a:pt x="642" y="84"/>
                    <a:pt x="642" y="84"/>
                    <a:pt x="642" y="84"/>
                  </a:cubicBezTo>
                  <a:cubicBezTo>
                    <a:pt x="633" y="91"/>
                    <a:pt x="633" y="91"/>
                    <a:pt x="633" y="91"/>
                  </a:cubicBezTo>
                  <a:cubicBezTo>
                    <a:pt x="632" y="91"/>
                    <a:pt x="631" y="93"/>
                    <a:pt x="631" y="94"/>
                  </a:cubicBezTo>
                  <a:cubicBezTo>
                    <a:pt x="631" y="95"/>
                    <a:pt x="632" y="96"/>
                    <a:pt x="633" y="97"/>
                  </a:cubicBezTo>
                  <a:cubicBezTo>
                    <a:pt x="635" y="98"/>
                    <a:pt x="635" y="98"/>
                    <a:pt x="635" y="98"/>
                  </a:cubicBezTo>
                  <a:cubicBezTo>
                    <a:pt x="637" y="95"/>
                    <a:pt x="637" y="95"/>
                    <a:pt x="637" y="95"/>
                  </a:cubicBezTo>
                  <a:cubicBezTo>
                    <a:pt x="634" y="93"/>
                    <a:pt x="634" y="93"/>
                    <a:pt x="634" y="93"/>
                  </a:cubicBezTo>
                  <a:cubicBezTo>
                    <a:pt x="636" y="94"/>
                    <a:pt x="636" y="94"/>
                    <a:pt x="636" y="94"/>
                  </a:cubicBezTo>
                  <a:cubicBezTo>
                    <a:pt x="634" y="92"/>
                    <a:pt x="634" y="92"/>
                    <a:pt x="634" y="92"/>
                  </a:cubicBezTo>
                  <a:cubicBezTo>
                    <a:pt x="634" y="93"/>
                    <a:pt x="634" y="93"/>
                    <a:pt x="634" y="93"/>
                  </a:cubicBezTo>
                  <a:cubicBezTo>
                    <a:pt x="636" y="94"/>
                    <a:pt x="636" y="94"/>
                    <a:pt x="636" y="94"/>
                  </a:cubicBezTo>
                  <a:cubicBezTo>
                    <a:pt x="634" y="92"/>
                    <a:pt x="634" y="92"/>
                    <a:pt x="634" y="92"/>
                  </a:cubicBezTo>
                  <a:cubicBezTo>
                    <a:pt x="634" y="92"/>
                    <a:pt x="633" y="93"/>
                    <a:pt x="633" y="93"/>
                  </a:cubicBezTo>
                  <a:cubicBezTo>
                    <a:pt x="632" y="94"/>
                    <a:pt x="630" y="97"/>
                    <a:pt x="628" y="100"/>
                  </a:cubicBezTo>
                  <a:cubicBezTo>
                    <a:pt x="625" y="102"/>
                    <a:pt x="624" y="104"/>
                    <a:pt x="624" y="104"/>
                  </a:cubicBezTo>
                  <a:cubicBezTo>
                    <a:pt x="623" y="105"/>
                    <a:pt x="623" y="106"/>
                    <a:pt x="623" y="107"/>
                  </a:cubicBezTo>
                  <a:cubicBezTo>
                    <a:pt x="623" y="108"/>
                    <a:pt x="624" y="109"/>
                    <a:pt x="625" y="110"/>
                  </a:cubicBezTo>
                  <a:cubicBezTo>
                    <a:pt x="625" y="110"/>
                    <a:pt x="625" y="110"/>
                    <a:pt x="625" y="110"/>
                  </a:cubicBezTo>
                  <a:cubicBezTo>
                    <a:pt x="627" y="107"/>
                    <a:pt x="627" y="107"/>
                    <a:pt x="627" y="107"/>
                  </a:cubicBezTo>
                  <a:cubicBezTo>
                    <a:pt x="626" y="103"/>
                    <a:pt x="626" y="103"/>
                    <a:pt x="626" y="103"/>
                  </a:cubicBezTo>
                  <a:cubicBezTo>
                    <a:pt x="626" y="103"/>
                    <a:pt x="622" y="105"/>
                    <a:pt x="619" y="106"/>
                  </a:cubicBezTo>
                  <a:cubicBezTo>
                    <a:pt x="617" y="107"/>
                    <a:pt x="615" y="108"/>
                    <a:pt x="614" y="108"/>
                  </a:cubicBezTo>
                  <a:cubicBezTo>
                    <a:pt x="613" y="109"/>
                    <a:pt x="613" y="109"/>
                    <a:pt x="612" y="109"/>
                  </a:cubicBezTo>
                  <a:cubicBezTo>
                    <a:pt x="611" y="110"/>
                    <a:pt x="611" y="110"/>
                    <a:pt x="611" y="110"/>
                  </a:cubicBezTo>
                  <a:cubicBezTo>
                    <a:pt x="611" y="110"/>
                    <a:pt x="611" y="110"/>
                    <a:pt x="611" y="110"/>
                  </a:cubicBezTo>
                  <a:cubicBezTo>
                    <a:pt x="611" y="110"/>
                    <a:pt x="611" y="110"/>
                    <a:pt x="611" y="110"/>
                  </a:cubicBezTo>
                  <a:cubicBezTo>
                    <a:pt x="610" y="110"/>
                    <a:pt x="610" y="111"/>
                    <a:pt x="610" y="111"/>
                  </a:cubicBezTo>
                  <a:cubicBezTo>
                    <a:pt x="609" y="112"/>
                    <a:pt x="609" y="113"/>
                    <a:pt x="609" y="114"/>
                  </a:cubicBezTo>
                  <a:cubicBezTo>
                    <a:pt x="610" y="115"/>
                    <a:pt x="610" y="116"/>
                    <a:pt x="611" y="117"/>
                  </a:cubicBezTo>
                  <a:cubicBezTo>
                    <a:pt x="613" y="118"/>
                    <a:pt x="613" y="118"/>
                    <a:pt x="613" y="118"/>
                  </a:cubicBezTo>
                  <a:cubicBezTo>
                    <a:pt x="615" y="114"/>
                    <a:pt x="615" y="114"/>
                    <a:pt x="615" y="114"/>
                  </a:cubicBezTo>
                  <a:cubicBezTo>
                    <a:pt x="612" y="112"/>
                    <a:pt x="612" y="112"/>
                    <a:pt x="612" y="112"/>
                  </a:cubicBezTo>
                  <a:cubicBezTo>
                    <a:pt x="602" y="126"/>
                    <a:pt x="602" y="126"/>
                    <a:pt x="602" y="126"/>
                  </a:cubicBezTo>
                  <a:cubicBezTo>
                    <a:pt x="601" y="127"/>
                    <a:pt x="601" y="128"/>
                    <a:pt x="601" y="129"/>
                  </a:cubicBezTo>
                  <a:cubicBezTo>
                    <a:pt x="601" y="130"/>
                    <a:pt x="602" y="131"/>
                    <a:pt x="603" y="132"/>
                  </a:cubicBezTo>
                  <a:cubicBezTo>
                    <a:pt x="604" y="133"/>
                    <a:pt x="604" y="133"/>
                    <a:pt x="604" y="133"/>
                  </a:cubicBezTo>
                  <a:cubicBezTo>
                    <a:pt x="606" y="129"/>
                    <a:pt x="606" y="129"/>
                    <a:pt x="606" y="129"/>
                  </a:cubicBezTo>
                  <a:cubicBezTo>
                    <a:pt x="605" y="126"/>
                    <a:pt x="605" y="126"/>
                    <a:pt x="605" y="126"/>
                  </a:cubicBezTo>
                  <a:cubicBezTo>
                    <a:pt x="593" y="131"/>
                    <a:pt x="593" y="131"/>
                    <a:pt x="593" y="131"/>
                  </a:cubicBezTo>
                  <a:cubicBezTo>
                    <a:pt x="592" y="132"/>
                    <a:pt x="591" y="133"/>
                    <a:pt x="591" y="135"/>
                  </a:cubicBezTo>
                  <a:cubicBezTo>
                    <a:pt x="591" y="136"/>
                    <a:pt x="592" y="138"/>
                    <a:pt x="593" y="138"/>
                  </a:cubicBezTo>
                  <a:cubicBezTo>
                    <a:pt x="598" y="142"/>
                    <a:pt x="598" y="142"/>
                    <a:pt x="598" y="142"/>
                  </a:cubicBezTo>
                  <a:cubicBezTo>
                    <a:pt x="600" y="138"/>
                    <a:pt x="600" y="138"/>
                    <a:pt x="600" y="138"/>
                  </a:cubicBezTo>
                  <a:cubicBezTo>
                    <a:pt x="597" y="136"/>
                    <a:pt x="597" y="136"/>
                    <a:pt x="597" y="136"/>
                  </a:cubicBezTo>
                  <a:cubicBezTo>
                    <a:pt x="600" y="138"/>
                    <a:pt x="600" y="138"/>
                    <a:pt x="600" y="138"/>
                  </a:cubicBezTo>
                  <a:cubicBezTo>
                    <a:pt x="598" y="135"/>
                    <a:pt x="598" y="135"/>
                    <a:pt x="598" y="135"/>
                  </a:cubicBezTo>
                  <a:cubicBezTo>
                    <a:pt x="597" y="136"/>
                    <a:pt x="597" y="136"/>
                    <a:pt x="597" y="136"/>
                  </a:cubicBezTo>
                  <a:cubicBezTo>
                    <a:pt x="600" y="138"/>
                    <a:pt x="600" y="138"/>
                    <a:pt x="600" y="138"/>
                  </a:cubicBezTo>
                  <a:cubicBezTo>
                    <a:pt x="598" y="135"/>
                    <a:pt x="598" y="135"/>
                    <a:pt x="598" y="135"/>
                  </a:cubicBezTo>
                  <a:cubicBezTo>
                    <a:pt x="599" y="137"/>
                    <a:pt x="599" y="137"/>
                    <a:pt x="599" y="137"/>
                  </a:cubicBezTo>
                  <a:cubicBezTo>
                    <a:pt x="598" y="135"/>
                    <a:pt x="598" y="135"/>
                    <a:pt x="598" y="135"/>
                  </a:cubicBezTo>
                  <a:cubicBezTo>
                    <a:pt x="598" y="135"/>
                    <a:pt x="598" y="135"/>
                    <a:pt x="598" y="135"/>
                  </a:cubicBezTo>
                  <a:cubicBezTo>
                    <a:pt x="599" y="137"/>
                    <a:pt x="599" y="137"/>
                    <a:pt x="599" y="137"/>
                  </a:cubicBezTo>
                  <a:cubicBezTo>
                    <a:pt x="598" y="135"/>
                    <a:pt x="598" y="135"/>
                    <a:pt x="598" y="135"/>
                  </a:cubicBezTo>
                  <a:cubicBezTo>
                    <a:pt x="598" y="135"/>
                    <a:pt x="597" y="136"/>
                    <a:pt x="597" y="136"/>
                  </a:cubicBezTo>
                  <a:cubicBezTo>
                    <a:pt x="595" y="137"/>
                    <a:pt x="592" y="140"/>
                    <a:pt x="589" y="142"/>
                  </a:cubicBezTo>
                  <a:cubicBezTo>
                    <a:pt x="588" y="143"/>
                    <a:pt x="586" y="144"/>
                    <a:pt x="585" y="145"/>
                  </a:cubicBezTo>
                  <a:cubicBezTo>
                    <a:pt x="585" y="145"/>
                    <a:pt x="585" y="146"/>
                    <a:pt x="584" y="146"/>
                  </a:cubicBezTo>
                  <a:cubicBezTo>
                    <a:pt x="584" y="146"/>
                    <a:pt x="584" y="146"/>
                    <a:pt x="584" y="146"/>
                  </a:cubicBezTo>
                  <a:cubicBezTo>
                    <a:pt x="584" y="147"/>
                    <a:pt x="584" y="147"/>
                    <a:pt x="584" y="147"/>
                  </a:cubicBezTo>
                  <a:cubicBezTo>
                    <a:pt x="583" y="147"/>
                    <a:pt x="583" y="147"/>
                    <a:pt x="583" y="147"/>
                  </a:cubicBezTo>
                  <a:cubicBezTo>
                    <a:pt x="583" y="147"/>
                    <a:pt x="583" y="147"/>
                    <a:pt x="583" y="147"/>
                  </a:cubicBezTo>
                  <a:cubicBezTo>
                    <a:pt x="582" y="149"/>
                    <a:pt x="582" y="152"/>
                    <a:pt x="584" y="153"/>
                  </a:cubicBezTo>
                  <a:cubicBezTo>
                    <a:pt x="586" y="154"/>
                    <a:pt x="586" y="154"/>
                    <a:pt x="586" y="154"/>
                  </a:cubicBezTo>
                  <a:cubicBezTo>
                    <a:pt x="588" y="150"/>
                    <a:pt x="588" y="150"/>
                    <a:pt x="588" y="150"/>
                  </a:cubicBezTo>
                  <a:cubicBezTo>
                    <a:pt x="586" y="147"/>
                    <a:pt x="586" y="147"/>
                    <a:pt x="586" y="147"/>
                  </a:cubicBezTo>
                  <a:cubicBezTo>
                    <a:pt x="570" y="158"/>
                    <a:pt x="570" y="158"/>
                    <a:pt x="570" y="158"/>
                  </a:cubicBezTo>
                  <a:cubicBezTo>
                    <a:pt x="569" y="159"/>
                    <a:pt x="569" y="160"/>
                    <a:pt x="569" y="161"/>
                  </a:cubicBezTo>
                  <a:cubicBezTo>
                    <a:pt x="569" y="162"/>
                    <a:pt x="569" y="164"/>
                    <a:pt x="571" y="164"/>
                  </a:cubicBezTo>
                  <a:cubicBezTo>
                    <a:pt x="571" y="165"/>
                    <a:pt x="571" y="165"/>
                    <a:pt x="571" y="165"/>
                  </a:cubicBezTo>
                  <a:cubicBezTo>
                    <a:pt x="573" y="161"/>
                    <a:pt x="573" y="161"/>
                    <a:pt x="573" y="161"/>
                  </a:cubicBezTo>
                  <a:cubicBezTo>
                    <a:pt x="571" y="158"/>
                    <a:pt x="571" y="158"/>
                    <a:pt x="571" y="158"/>
                  </a:cubicBezTo>
                  <a:cubicBezTo>
                    <a:pt x="562" y="166"/>
                    <a:pt x="562" y="166"/>
                    <a:pt x="562" y="166"/>
                  </a:cubicBezTo>
                  <a:cubicBezTo>
                    <a:pt x="561" y="167"/>
                    <a:pt x="560" y="168"/>
                    <a:pt x="560" y="170"/>
                  </a:cubicBezTo>
                  <a:cubicBezTo>
                    <a:pt x="560" y="171"/>
                    <a:pt x="561" y="172"/>
                    <a:pt x="562" y="173"/>
                  </a:cubicBezTo>
                  <a:cubicBezTo>
                    <a:pt x="564" y="174"/>
                    <a:pt x="564" y="174"/>
                    <a:pt x="564" y="174"/>
                  </a:cubicBezTo>
                  <a:cubicBezTo>
                    <a:pt x="566" y="171"/>
                    <a:pt x="566" y="171"/>
                    <a:pt x="566" y="171"/>
                  </a:cubicBezTo>
                  <a:cubicBezTo>
                    <a:pt x="563" y="168"/>
                    <a:pt x="563" y="168"/>
                    <a:pt x="563" y="168"/>
                  </a:cubicBezTo>
                  <a:cubicBezTo>
                    <a:pt x="563" y="168"/>
                    <a:pt x="561" y="171"/>
                    <a:pt x="558" y="175"/>
                  </a:cubicBezTo>
                  <a:cubicBezTo>
                    <a:pt x="557" y="176"/>
                    <a:pt x="556" y="178"/>
                    <a:pt x="555" y="179"/>
                  </a:cubicBezTo>
                  <a:cubicBezTo>
                    <a:pt x="554" y="180"/>
                    <a:pt x="554" y="180"/>
                    <a:pt x="553" y="181"/>
                  </a:cubicBezTo>
                  <a:cubicBezTo>
                    <a:pt x="553" y="181"/>
                    <a:pt x="553" y="181"/>
                    <a:pt x="553" y="181"/>
                  </a:cubicBezTo>
                  <a:cubicBezTo>
                    <a:pt x="553" y="181"/>
                    <a:pt x="553" y="181"/>
                    <a:pt x="553" y="181"/>
                  </a:cubicBezTo>
                  <a:cubicBezTo>
                    <a:pt x="553" y="182"/>
                    <a:pt x="553" y="182"/>
                    <a:pt x="553" y="182"/>
                  </a:cubicBezTo>
                  <a:cubicBezTo>
                    <a:pt x="552" y="183"/>
                    <a:pt x="552" y="184"/>
                    <a:pt x="552" y="185"/>
                  </a:cubicBezTo>
                  <a:cubicBezTo>
                    <a:pt x="552" y="186"/>
                    <a:pt x="553" y="187"/>
                    <a:pt x="554" y="187"/>
                  </a:cubicBezTo>
                  <a:cubicBezTo>
                    <a:pt x="555" y="188"/>
                    <a:pt x="555" y="188"/>
                    <a:pt x="555" y="188"/>
                  </a:cubicBezTo>
                  <a:cubicBezTo>
                    <a:pt x="558" y="185"/>
                    <a:pt x="558" y="185"/>
                    <a:pt x="558" y="185"/>
                  </a:cubicBezTo>
                  <a:cubicBezTo>
                    <a:pt x="555" y="182"/>
                    <a:pt x="555" y="182"/>
                    <a:pt x="555" y="182"/>
                  </a:cubicBezTo>
                  <a:cubicBezTo>
                    <a:pt x="545" y="190"/>
                    <a:pt x="545" y="190"/>
                    <a:pt x="545" y="190"/>
                  </a:cubicBezTo>
                  <a:cubicBezTo>
                    <a:pt x="544" y="191"/>
                    <a:pt x="544" y="192"/>
                    <a:pt x="544" y="193"/>
                  </a:cubicBezTo>
                  <a:cubicBezTo>
                    <a:pt x="544" y="195"/>
                    <a:pt x="545" y="196"/>
                    <a:pt x="546" y="197"/>
                  </a:cubicBezTo>
                  <a:cubicBezTo>
                    <a:pt x="547" y="197"/>
                    <a:pt x="547" y="197"/>
                    <a:pt x="547" y="197"/>
                  </a:cubicBezTo>
                  <a:cubicBezTo>
                    <a:pt x="549" y="194"/>
                    <a:pt x="549" y="194"/>
                    <a:pt x="549" y="194"/>
                  </a:cubicBezTo>
                  <a:cubicBezTo>
                    <a:pt x="547" y="191"/>
                    <a:pt x="547" y="191"/>
                    <a:pt x="547" y="191"/>
                  </a:cubicBezTo>
                  <a:cubicBezTo>
                    <a:pt x="538" y="199"/>
                    <a:pt x="538" y="199"/>
                    <a:pt x="538" y="199"/>
                  </a:cubicBezTo>
                  <a:cubicBezTo>
                    <a:pt x="537" y="199"/>
                    <a:pt x="536" y="201"/>
                    <a:pt x="536" y="202"/>
                  </a:cubicBezTo>
                  <a:cubicBezTo>
                    <a:pt x="536" y="203"/>
                    <a:pt x="537" y="204"/>
                    <a:pt x="538" y="205"/>
                  </a:cubicBezTo>
                  <a:cubicBezTo>
                    <a:pt x="540" y="206"/>
                    <a:pt x="540" y="206"/>
                    <a:pt x="540" y="206"/>
                  </a:cubicBezTo>
                  <a:cubicBezTo>
                    <a:pt x="542" y="203"/>
                    <a:pt x="542" y="203"/>
                    <a:pt x="542" y="203"/>
                  </a:cubicBezTo>
                  <a:cubicBezTo>
                    <a:pt x="538" y="200"/>
                    <a:pt x="538" y="200"/>
                    <a:pt x="538" y="200"/>
                  </a:cubicBezTo>
                  <a:cubicBezTo>
                    <a:pt x="542" y="202"/>
                    <a:pt x="542" y="202"/>
                    <a:pt x="542" y="202"/>
                  </a:cubicBezTo>
                  <a:cubicBezTo>
                    <a:pt x="539" y="200"/>
                    <a:pt x="539" y="200"/>
                    <a:pt x="539" y="200"/>
                  </a:cubicBezTo>
                  <a:cubicBezTo>
                    <a:pt x="538" y="200"/>
                    <a:pt x="538" y="200"/>
                    <a:pt x="538" y="200"/>
                  </a:cubicBezTo>
                  <a:cubicBezTo>
                    <a:pt x="542" y="202"/>
                    <a:pt x="542" y="202"/>
                    <a:pt x="542" y="202"/>
                  </a:cubicBezTo>
                  <a:cubicBezTo>
                    <a:pt x="539" y="200"/>
                    <a:pt x="539" y="200"/>
                    <a:pt x="539" y="200"/>
                  </a:cubicBezTo>
                  <a:cubicBezTo>
                    <a:pt x="541" y="202"/>
                    <a:pt x="541" y="202"/>
                    <a:pt x="541" y="202"/>
                  </a:cubicBezTo>
                  <a:cubicBezTo>
                    <a:pt x="539" y="200"/>
                    <a:pt x="539" y="200"/>
                    <a:pt x="539" y="200"/>
                  </a:cubicBezTo>
                  <a:cubicBezTo>
                    <a:pt x="539" y="200"/>
                    <a:pt x="539" y="200"/>
                    <a:pt x="539" y="200"/>
                  </a:cubicBezTo>
                  <a:cubicBezTo>
                    <a:pt x="541" y="202"/>
                    <a:pt x="541" y="202"/>
                    <a:pt x="541" y="202"/>
                  </a:cubicBezTo>
                  <a:cubicBezTo>
                    <a:pt x="539" y="200"/>
                    <a:pt x="539" y="200"/>
                    <a:pt x="539" y="200"/>
                  </a:cubicBezTo>
                  <a:cubicBezTo>
                    <a:pt x="539" y="200"/>
                    <a:pt x="539" y="200"/>
                    <a:pt x="538" y="200"/>
                  </a:cubicBezTo>
                  <a:cubicBezTo>
                    <a:pt x="537" y="202"/>
                    <a:pt x="534" y="204"/>
                    <a:pt x="532" y="206"/>
                  </a:cubicBezTo>
                  <a:cubicBezTo>
                    <a:pt x="530" y="207"/>
                    <a:pt x="529" y="208"/>
                    <a:pt x="529" y="209"/>
                  </a:cubicBezTo>
                  <a:cubicBezTo>
                    <a:pt x="528" y="209"/>
                    <a:pt x="528" y="209"/>
                    <a:pt x="527" y="209"/>
                  </a:cubicBezTo>
                  <a:cubicBezTo>
                    <a:pt x="527" y="210"/>
                    <a:pt x="527" y="210"/>
                    <a:pt x="527" y="210"/>
                  </a:cubicBezTo>
                  <a:cubicBezTo>
                    <a:pt x="527" y="210"/>
                    <a:pt x="527" y="210"/>
                    <a:pt x="527" y="210"/>
                  </a:cubicBezTo>
                  <a:cubicBezTo>
                    <a:pt x="527" y="210"/>
                    <a:pt x="527" y="210"/>
                    <a:pt x="527" y="210"/>
                  </a:cubicBezTo>
                  <a:cubicBezTo>
                    <a:pt x="527" y="210"/>
                    <a:pt x="527" y="210"/>
                    <a:pt x="527" y="210"/>
                  </a:cubicBezTo>
                  <a:cubicBezTo>
                    <a:pt x="527" y="210"/>
                    <a:pt x="527" y="210"/>
                    <a:pt x="526" y="211"/>
                  </a:cubicBezTo>
                  <a:cubicBezTo>
                    <a:pt x="525" y="213"/>
                    <a:pt x="526" y="215"/>
                    <a:pt x="528" y="216"/>
                  </a:cubicBezTo>
                  <a:cubicBezTo>
                    <a:pt x="531" y="218"/>
                    <a:pt x="531" y="218"/>
                    <a:pt x="531" y="218"/>
                  </a:cubicBezTo>
                  <a:cubicBezTo>
                    <a:pt x="533" y="215"/>
                    <a:pt x="533" y="215"/>
                    <a:pt x="533" y="215"/>
                  </a:cubicBezTo>
                  <a:cubicBezTo>
                    <a:pt x="530" y="213"/>
                    <a:pt x="530" y="213"/>
                    <a:pt x="530" y="213"/>
                  </a:cubicBezTo>
                  <a:cubicBezTo>
                    <a:pt x="533" y="215"/>
                    <a:pt x="533" y="215"/>
                    <a:pt x="533" y="215"/>
                  </a:cubicBezTo>
                  <a:cubicBezTo>
                    <a:pt x="530" y="212"/>
                    <a:pt x="530" y="212"/>
                    <a:pt x="530" y="212"/>
                  </a:cubicBezTo>
                  <a:cubicBezTo>
                    <a:pt x="530" y="212"/>
                    <a:pt x="530" y="213"/>
                    <a:pt x="530" y="213"/>
                  </a:cubicBezTo>
                  <a:cubicBezTo>
                    <a:pt x="533" y="215"/>
                    <a:pt x="533" y="215"/>
                    <a:pt x="533" y="215"/>
                  </a:cubicBezTo>
                  <a:cubicBezTo>
                    <a:pt x="530" y="212"/>
                    <a:pt x="530" y="212"/>
                    <a:pt x="530" y="212"/>
                  </a:cubicBezTo>
                  <a:cubicBezTo>
                    <a:pt x="533" y="214"/>
                    <a:pt x="533" y="214"/>
                    <a:pt x="533" y="214"/>
                  </a:cubicBezTo>
                  <a:cubicBezTo>
                    <a:pt x="531" y="212"/>
                    <a:pt x="531" y="212"/>
                    <a:pt x="531" y="212"/>
                  </a:cubicBezTo>
                  <a:cubicBezTo>
                    <a:pt x="530" y="212"/>
                    <a:pt x="530" y="212"/>
                    <a:pt x="530" y="212"/>
                  </a:cubicBezTo>
                  <a:cubicBezTo>
                    <a:pt x="533" y="214"/>
                    <a:pt x="533" y="214"/>
                    <a:pt x="533" y="214"/>
                  </a:cubicBezTo>
                  <a:cubicBezTo>
                    <a:pt x="531" y="212"/>
                    <a:pt x="531" y="212"/>
                    <a:pt x="531" y="212"/>
                  </a:cubicBezTo>
                  <a:cubicBezTo>
                    <a:pt x="531" y="213"/>
                    <a:pt x="531" y="213"/>
                    <a:pt x="531" y="213"/>
                  </a:cubicBezTo>
                  <a:cubicBezTo>
                    <a:pt x="531" y="212"/>
                    <a:pt x="531" y="212"/>
                    <a:pt x="531" y="212"/>
                  </a:cubicBezTo>
                  <a:cubicBezTo>
                    <a:pt x="531" y="212"/>
                    <a:pt x="531" y="212"/>
                    <a:pt x="531" y="212"/>
                  </a:cubicBezTo>
                  <a:cubicBezTo>
                    <a:pt x="531" y="213"/>
                    <a:pt x="531" y="213"/>
                    <a:pt x="531" y="213"/>
                  </a:cubicBezTo>
                  <a:cubicBezTo>
                    <a:pt x="531" y="212"/>
                    <a:pt x="531" y="212"/>
                    <a:pt x="531" y="212"/>
                  </a:cubicBezTo>
                  <a:cubicBezTo>
                    <a:pt x="531" y="212"/>
                    <a:pt x="530" y="212"/>
                    <a:pt x="530" y="213"/>
                  </a:cubicBezTo>
                  <a:cubicBezTo>
                    <a:pt x="528" y="214"/>
                    <a:pt x="526" y="215"/>
                    <a:pt x="523" y="217"/>
                  </a:cubicBezTo>
                  <a:cubicBezTo>
                    <a:pt x="522" y="218"/>
                    <a:pt x="521" y="218"/>
                    <a:pt x="520" y="219"/>
                  </a:cubicBezTo>
                  <a:cubicBezTo>
                    <a:pt x="519" y="219"/>
                    <a:pt x="519" y="219"/>
                    <a:pt x="519" y="220"/>
                  </a:cubicBezTo>
                  <a:cubicBezTo>
                    <a:pt x="518" y="220"/>
                    <a:pt x="518" y="220"/>
                    <a:pt x="518" y="220"/>
                  </a:cubicBezTo>
                  <a:cubicBezTo>
                    <a:pt x="518" y="220"/>
                    <a:pt x="518" y="220"/>
                    <a:pt x="518" y="220"/>
                  </a:cubicBezTo>
                  <a:cubicBezTo>
                    <a:pt x="518" y="220"/>
                    <a:pt x="518" y="220"/>
                    <a:pt x="518" y="220"/>
                  </a:cubicBezTo>
                  <a:cubicBezTo>
                    <a:pt x="518" y="221"/>
                    <a:pt x="517" y="221"/>
                    <a:pt x="517" y="221"/>
                  </a:cubicBezTo>
                  <a:cubicBezTo>
                    <a:pt x="516" y="222"/>
                    <a:pt x="516" y="223"/>
                    <a:pt x="517" y="224"/>
                  </a:cubicBezTo>
                  <a:cubicBezTo>
                    <a:pt x="517" y="225"/>
                    <a:pt x="517" y="226"/>
                    <a:pt x="518" y="227"/>
                  </a:cubicBezTo>
                  <a:cubicBezTo>
                    <a:pt x="519" y="227"/>
                    <a:pt x="519" y="227"/>
                    <a:pt x="519" y="227"/>
                  </a:cubicBezTo>
                  <a:cubicBezTo>
                    <a:pt x="522" y="224"/>
                    <a:pt x="522" y="224"/>
                    <a:pt x="522" y="224"/>
                  </a:cubicBezTo>
                  <a:cubicBezTo>
                    <a:pt x="519" y="221"/>
                    <a:pt x="519" y="221"/>
                    <a:pt x="519" y="221"/>
                  </a:cubicBezTo>
                  <a:cubicBezTo>
                    <a:pt x="505" y="231"/>
                    <a:pt x="505" y="231"/>
                    <a:pt x="505" y="231"/>
                  </a:cubicBezTo>
                  <a:cubicBezTo>
                    <a:pt x="504" y="231"/>
                    <a:pt x="503" y="233"/>
                    <a:pt x="503" y="234"/>
                  </a:cubicBezTo>
                  <a:cubicBezTo>
                    <a:pt x="503" y="235"/>
                    <a:pt x="504" y="237"/>
                    <a:pt x="505" y="237"/>
                  </a:cubicBezTo>
                  <a:cubicBezTo>
                    <a:pt x="509" y="239"/>
                    <a:pt x="509" y="239"/>
                    <a:pt x="509" y="239"/>
                  </a:cubicBezTo>
                  <a:cubicBezTo>
                    <a:pt x="511" y="236"/>
                    <a:pt x="511" y="236"/>
                    <a:pt x="511" y="236"/>
                  </a:cubicBezTo>
                  <a:cubicBezTo>
                    <a:pt x="508" y="233"/>
                    <a:pt x="508" y="233"/>
                    <a:pt x="508" y="233"/>
                  </a:cubicBezTo>
                  <a:cubicBezTo>
                    <a:pt x="499" y="242"/>
                    <a:pt x="499" y="242"/>
                    <a:pt x="499" y="242"/>
                  </a:cubicBezTo>
                  <a:cubicBezTo>
                    <a:pt x="498" y="243"/>
                    <a:pt x="498" y="244"/>
                    <a:pt x="498" y="245"/>
                  </a:cubicBezTo>
                  <a:cubicBezTo>
                    <a:pt x="498" y="247"/>
                    <a:pt x="499" y="248"/>
                    <a:pt x="500" y="248"/>
                  </a:cubicBezTo>
                  <a:cubicBezTo>
                    <a:pt x="502" y="250"/>
                    <a:pt x="502" y="250"/>
                    <a:pt x="502" y="250"/>
                  </a:cubicBezTo>
                  <a:cubicBezTo>
                    <a:pt x="504" y="246"/>
                    <a:pt x="504" y="246"/>
                    <a:pt x="504" y="246"/>
                  </a:cubicBezTo>
                  <a:cubicBezTo>
                    <a:pt x="501" y="243"/>
                    <a:pt x="501" y="243"/>
                    <a:pt x="501" y="243"/>
                  </a:cubicBezTo>
                  <a:cubicBezTo>
                    <a:pt x="489" y="256"/>
                    <a:pt x="489" y="256"/>
                    <a:pt x="489" y="256"/>
                  </a:cubicBezTo>
                  <a:cubicBezTo>
                    <a:pt x="488" y="257"/>
                    <a:pt x="488" y="258"/>
                    <a:pt x="488" y="259"/>
                  </a:cubicBezTo>
                  <a:cubicBezTo>
                    <a:pt x="488" y="260"/>
                    <a:pt x="489" y="261"/>
                    <a:pt x="490" y="262"/>
                  </a:cubicBezTo>
                  <a:cubicBezTo>
                    <a:pt x="492" y="263"/>
                    <a:pt x="492" y="263"/>
                    <a:pt x="492" y="263"/>
                  </a:cubicBezTo>
                  <a:cubicBezTo>
                    <a:pt x="494" y="260"/>
                    <a:pt x="494" y="260"/>
                    <a:pt x="494" y="260"/>
                  </a:cubicBezTo>
                  <a:cubicBezTo>
                    <a:pt x="492" y="257"/>
                    <a:pt x="492" y="257"/>
                    <a:pt x="492" y="257"/>
                  </a:cubicBezTo>
                  <a:cubicBezTo>
                    <a:pt x="479" y="265"/>
                    <a:pt x="479" y="265"/>
                    <a:pt x="479" y="265"/>
                  </a:cubicBezTo>
                  <a:cubicBezTo>
                    <a:pt x="478" y="266"/>
                    <a:pt x="478" y="267"/>
                    <a:pt x="478" y="269"/>
                  </a:cubicBezTo>
                  <a:cubicBezTo>
                    <a:pt x="478" y="270"/>
                    <a:pt x="478" y="271"/>
                    <a:pt x="479" y="272"/>
                  </a:cubicBezTo>
                  <a:cubicBezTo>
                    <a:pt x="481" y="273"/>
                    <a:pt x="481" y="273"/>
                    <a:pt x="481" y="273"/>
                  </a:cubicBezTo>
                  <a:cubicBezTo>
                    <a:pt x="483" y="269"/>
                    <a:pt x="483" y="269"/>
                    <a:pt x="483" y="269"/>
                  </a:cubicBezTo>
                  <a:cubicBezTo>
                    <a:pt x="480" y="266"/>
                    <a:pt x="480" y="266"/>
                    <a:pt x="480" y="266"/>
                  </a:cubicBezTo>
                  <a:cubicBezTo>
                    <a:pt x="469" y="277"/>
                    <a:pt x="469" y="277"/>
                    <a:pt x="469" y="277"/>
                  </a:cubicBezTo>
                  <a:cubicBezTo>
                    <a:pt x="468" y="278"/>
                    <a:pt x="468" y="279"/>
                    <a:pt x="468" y="280"/>
                  </a:cubicBezTo>
                  <a:cubicBezTo>
                    <a:pt x="468" y="281"/>
                    <a:pt x="469" y="282"/>
                    <a:pt x="470" y="283"/>
                  </a:cubicBezTo>
                  <a:cubicBezTo>
                    <a:pt x="471" y="284"/>
                    <a:pt x="471" y="284"/>
                    <a:pt x="471" y="284"/>
                  </a:cubicBezTo>
                  <a:cubicBezTo>
                    <a:pt x="473" y="281"/>
                    <a:pt x="473" y="281"/>
                    <a:pt x="473" y="281"/>
                  </a:cubicBezTo>
                  <a:cubicBezTo>
                    <a:pt x="470" y="278"/>
                    <a:pt x="470" y="278"/>
                    <a:pt x="470" y="278"/>
                  </a:cubicBezTo>
                  <a:cubicBezTo>
                    <a:pt x="460" y="288"/>
                    <a:pt x="460" y="288"/>
                    <a:pt x="460" y="288"/>
                  </a:cubicBezTo>
                  <a:cubicBezTo>
                    <a:pt x="459" y="288"/>
                    <a:pt x="459" y="288"/>
                    <a:pt x="459" y="288"/>
                  </a:cubicBezTo>
                  <a:cubicBezTo>
                    <a:pt x="449" y="301"/>
                    <a:pt x="449" y="301"/>
                    <a:pt x="449" y="301"/>
                  </a:cubicBezTo>
                  <a:cubicBezTo>
                    <a:pt x="449" y="302"/>
                    <a:pt x="448" y="303"/>
                    <a:pt x="449" y="304"/>
                  </a:cubicBezTo>
                  <a:cubicBezTo>
                    <a:pt x="449" y="305"/>
                    <a:pt x="449" y="306"/>
                    <a:pt x="450" y="307"/>
                  </a:cubicBezTo>
                  <a:cubicBezTo>
                    <a:pt x="452" y="308"/>
                    <a:pt x="452" y="308"/>
                    <a:pt x="452" y="308"/>
                  </a:cubicBezTo>
                  <a:cubicBezTo>
                    <a:pt x="454" y="305"/>
                    <a:pt x="454" y="305"/>
                    <a:pt x="454" y="305"/>
                  </a:cubicBezTo>
                  <a:cubicBezTo>
                    <a:pt x="453" y="301"/>
                    <a:pt x="453" y="301"/>
                    <a:pt x="453" y="301"/>
                  </a:cubicBezTo>
                  <a:cubicBezTo>
                    <a:pt x="440" y="307"/>
                    <a:pt x="440" y="307"/>
                    <a:pt x="440" y="307"/>
                  </a:cubicBezTo>
                  <a:cubicBezTo>
                    <a:pt x="438" y="307"/>
                    <a:pt x="437" y="309"/>
                    <a:pt x="437" y="310"/>
                  </a:cubicBezTo>
                  <a:cubicBezTo>
                    <a:pt x="437" y="312"/>
                    <a:pt x="438" y="313"/>
                    <a:pt x="439" y="314"/>
                  </a:cubicBezTo>
                  <a:cubicBezTo>
                    <a:pt x="440" y="314"/>
                    <a:pt x="440" y="314"/>
                    <a:pt x="440" y="314"/>
                  </a:cubicBezTo>
                  <a:cubicBezTo>
                    <a:pt x="432" y="321"/>
                    <a:pt x="432" y="321"/>
                    <a:pt x="432" y="321"/>
                  </a:cubicBezTo>
                  <a:cubicBezTo>
                    <a:pt x="431" y="322"/>
                    <a:pt x="431" y="323"/>
                    <a:pt x="431" y="324"/>
                  </a:cubicBezTo>
                  <a:cubicBezTo>
                    <a:pt x="431" y="326"/>
                    <a:pt x="432" y="327"/>
                    <a:pt x="433" y="327"/>
                  </a:cubicBezTo>
                  <a:cubicBezTo>
                    <a:pt x="435" y="329"/>
                    <a:pt x="435" y="329"/>
                    <a:pt x="435" y="329"/>
                  </a:cubicBezTo>
                  <a:cubicBezTo>
                    <a:pt x="437" y="325"/>
                    <a:pt x="437" y="325"/>
                    <a:pt x="437" y="325"/>
                  </a:cubicBezTo>
                  <a:cubicBezTo>
                    <a:pt x="435" y="322"/>
                    <a:pt x="435" y="322"/>
                    <a:pt x="435" y="322"/>
                  </a:cubicBezTo>
                  <a:cubicBezTo>
                    <a:pt x="422" y="330"/>
                    <a:pt x="422" y="330"/>
                    <a:pt x="422" y="330"/>
                  </a:cubicBezTo>
                  <a:cubicBezTo>
                    <a:pt x="421" y="331"/>
                    <a:pt x="420" y="332"/>
                    <a:pt x="420" y="334"/>
                  </a:cubicBezTo>
                  <a:cubicBezTo>
                    <a:pt x="420" y="335"/>
                    <a:pt x="421" y="336"/>
                    <a:pt x="422" y="337"/>
                  </a:cubicBezTo>
                  <a:cubicBezTo>
                    <a:pt x="423" y="338"/>
                    <a:pt x="423" y="338"/>
                    <a:pt x="423" y="338"/>
                  </a:cubicBezTo>
                  <a:cubicBezTo>
                    <a:pt x="425" y="334"/>
                    <a:pt x="425" y="334"/>
                    <a:pt x="425" y="334"/>
                  </a:cubicBezTo>
                  <a:cubicBezTo>
                    <a:pt x="422" y="331"/>
                    <a:pt x="422" y="331"/>
                    <a:pt x="422" y="331"/>
                  </a:cubicBezTo>
                  <a:cubicBezTo>
                    <a:pt x="414" y="340"/>
                    <a:pt x="414" y="340"/>
                    <a:pt x="414" y="340"/>
                  </a:cubicBezTo>
                  <a:cubicBezTo>
                    <a:pt x="413" y="341"/>
                    <a:pt x="413" y="342"/>
                    <a:pt x="413" y="343"/>
                  </a:cubicBezTo>
                  <a:cubicBezTo>
                    <a:pt x="413" y="344"/>
                    <a:pt x="414" y="345"/>
                    <a:pt x="415" y="346"/>
                  </a:cubicBezTo>
                  <a:cubicBezTo>
                    <a:pt x="419" y="348"/>
                    <a:pt x="419" y="348"/>
                    <a:pt x="419" y="348"/>
                  </a:cubicBezTo>
                  <a:cubicBezTo>
                    <a:pt x="421" y="345"/>
                    <a:pt x="421" y="345"/>
                    <a:pt x="421" y="345"/>
                  </a:cubicBezTo>
                  <a:cubicBezTo>
                    <a:pt x="418" y="342"/>
                    <a:pt x="418" y="342"/>
                    <a:pt x="418" y="342"/>
                  </a:cubicBezTo>
                  <a:cubicBezTo>
                    <a:pt x="404" y="351"/>
                    <a:pt x="404" y="351"/>
                    <a:pt x="404" y="351"/>
                  </a:cubicBezTo>
                  <a:cubicBezTo>
                    <a:pt x="403" y="352"/>
                    <a:pt x="402" y="353"/>
                    <a:pt x="402" y="354"/>
                  </a:cubicBezTo>
                  <a:cubicBezTo>
                    <a:pt x="402" y="356"/>
                    <a:pt x="403" y="357"/>
                    <a:pt x="404" y="358"/>
                  </a:cubicBezTo>
                  <a:cubicBezTo>
                    <a:pt x="406" y="359"/>
                    <a:pt x="406" y="359"/>
                    <a:pt x="406" y="359"/>
                  </a:cubicBezTo>
                  <a:cubicBezTo>
                    <a:pt x="408" y="355"/>
                    <a:pt x="408" y="355"/>
                    <a:pt x="408" y="355"/>
                  </a:cubicBezTo>
                  <a:cubicBezTo>
                    <a:pt x="405" y="352"/>
                    <a:pt x="405" y="352"/>
                    <a:pt x="405" y="352"/>
                  </a:cubicBezTo>
                  <a:cubicBezTo>
                    <a:pt x="392" y="364"/>
                    <a:pt x="392" y="364"/>
                    <a:pt x="392" y="364"/>
                  </a:cubicBezTo>
                  <a:cubicBezTo>
                    <a:pt x="391" y="365"/>
                    <a:pt x="391" y="367"/>
                    <a:pt x="391" y="368"/>
                  </a:cubicBezTo>
                  <a:cubicBezTo>
                    <a:pt x="391" y="369"/>
                    <a:pt x="391" y="370"/>
                    <a:pt x="392" y="371"/>
                  </a:cubicBezTo>
                  <a:cubicBezTo>
                    <a:pt x="394" y="372"/>
                    <a:pt x="394" y="372"/>
                    <a:pt x="394" y="372"/>
                  </a:cubicBezTo>
                  <a:cubicBezTo>
                    <a:pt x="396" y="368"/>
                    <a:pt x="396" y="368"/>
                    <a:pt x="396" y="368"/>
                  </a:cubicBezTo>
                  <a:cubicBezTo>
                    <a:pt x="394" y="365"/>
                    <a:pt x="394" y="365"/>
                    <a:pt x="394" y="365"/>
                  </a:cubicBezTo>
                  <a:cubicBezTo>
                    <a:pt x="380" y="373"/>
                    <a:pt x="380" y="373"/>
                    <a:pt x="380" y="373"/>
                  </a:cubicBezTo>
                  <a:cubicBezTo>
                    <a:pt x="379" y="374"/>
                    <a:pt x="378" y="375"/>
                    <a:pt x="378" y="376"/>
                  </a:cubicBezTo>
                  <a:cubicBezTo>
                    <a:pt x="378" y="378"/>
                    <a:pt x="379" y="379"/>
                    <a:pt x="380" y="380"/>
                  </a:cubicBezTo>
                  <a:cubicBezTo>
                    <a:pt x="385" y="383"/>
                    <a:pt x="385" y="383"/>
                    <a:pt x="385" y="383"/>
                  </a:cubicBezTo>
                  <a:cubicBezTo>
                    <a:pt x="387" y="379"/>
                    <a:pt x="387" y="379"/>
                    <a:pt x="387" y="379"/>
                  </a:cubicBezTo>
                  <a:cubicBezTo>
                    <a:pt x="384" y="376"/>
                    <a:pt x="384" y="376"/>
                    <a:pt x="384" y="376"/>
                  </a:cubicBezTo>
                  <a:cubicBezTo>
                    <a:pt x="373" y="384"/>
                    <a:pt x="373" y="384"/>
                    <a:pt x="373" y="384"/>
                  </a:cubicBezTo>
                  <a:cubicBezTo>
                    <a:pt x="372" y="385"/>
                    <a:pt x="372" y="386"/>
                    <a:pt x="372" y="388"/>
                  </a:cubicBezTo>
                  <a:cubicBezTo>
                    <a:pt x="372" y="389"/>
                    <a:pt x="372" y="390"/>
                    <a:pt x="374" y="391"/>
                  </a:cubicBezTo>
                  <a:cubicBezTo>
                    <a:pt x="374" y="391"/>
                    <a:pt x="374" y="391"/>
                    <a:pt x="374" y="391"/>
                  </a:cubicBezTo>
                  <a:cubicBezTo>
                    <a:pt x="365" y="398"/>
                    <a:pt x="365" y="398"/>
                    <a:pt x="365" y="398"/>
                  </a:cubicBezTo>
                  <a:cubicBezTo>
                    <a:pt x="364" y="399"/>
                    <a:pt x="363" y="400"/>
                    <a:pt x="363" y="401"/>
                  </a:cubicBezTo>
                  <a:cubicBezTo>
                    <a:pt x="363" y="403"/>
                    <a:pt x="364" y="404"/>
                    <a:pt x="365" y="404"/>
                  </a:cubicBezTo>
                  <a:cubicBezTo>
                    <a:pt x="366" y="405"/>
                    <a:pt x="366" y="405"/>
                    <a:pt x="366" y="405"/>
                  </a:cubicBezTo>
                  <a:cubicBezTo>
                    <a:pt x="368" y="402"/>
                    <a:pt x="368" y="402"/>
                    <a:pt x="368" y="402"/>
                  </a:cubicBezTo>
                  <a:cubicBezTo>
                    <a:pt x="365" y="400"/>
                    <a:pt x="365" y="400"/>
                    <a:pt x="365" y="400"/>
                  </a:cubicBezTo>
                  <a:cubicBezTo>
                    <a:pt x="368" y="402"/>
                    <a:pt x="368" y="402"/>
                    <a:pt x="368" y="402"/>
                  </a:cubicBezTo>
                  <a:cubicBezTo>
                    <a:pt x="366" y="399"/>
                    <a:pt x="366" y="399"/>
                    <a:pt x="366" y="399"/>
                  </a:cubicBezTo>
                  <a:cubicBezTo>
                    <a:pt x="365" y="399"/>
                    <a:pt x="365" y="399"/>
                    <a:pt x="365" y="400"/>
                  </a:cubicBezTo>
                  <a:cubicBezTo>
                    <a:pt x="368" y="402"/>
                    <a:pt x="368" y="402"/>
                    <a:pt x="368" y="402"/>
                  </a:cubicBezTo>
                  <a:cubicBezTo>
                    <a:pt x="366" y="399"/>
                    <a:pt x="366" y="399"/>
                    <a:pt x="366" y="399"/>
                  </a:cubicBezTo>
                  <a:cubicBezTo>
                    <a:pt x="367" y="401"/>
                    <a:pt x="367" y="401"/>
                    <a:pt x="367" y="401"/>
                  </a:cubicBezTo>
                  <a:cubicBezTo>
                    <a:pt x="366" y="399"/>
                    <a:pt x="366" y="399"/>
                    <a:pt x="366" y="399"/>
                  </a:cubicBezTo>
                  <a:cubicBezTo>
                    <a:pt x="366" y="399"/>
                    <a:pt x="366" y="399"/>
                    <a:pt x="366" y="399"/>
                  </a:cubicBezTo>
                  <a:cubicBezTo>
                    <a:pt x="367" y="401"/>
                    <a:pt x="367" y="401"/>
                    <a:pt x="367" y="401"/>
                  </a:cubicBezTo>
                  <a:cubicBezTo>
                    <a:pt x="366" y="399"/>
                    <a:pt x="366" y="399"/>
                    <a:pt x="366" y="399"/>
                  </a:cubicBezTo>
                  <a:cubicBezTo>
                    <a:pt x="366" y="399"/>
                    <a:pt x="365" y="399"/>
                    <a:pt x="365" y="400"/>
                  </a:cubicBezTo>
                  <a:cubicBezTo>
                    <a:pt x="363" y="401"/>
                    <a:pt x="359" y="403"/>
                    <a:pt x="356" y="405"/>
                  </a:cubicBezTo>
                  <a:cubicBezTo>
                    <a:pt x="353" y="407"/>
                    <a:pt x="350" y="409"/>
                    <a:pt x="350" y="409"/>
                  </a:cubicBezTo>
                  <a:cubicBezTo>
                    <a:pt x="349" y="410"/>
                    <a:pt x="349" y="411"/>
                    <a:pt x="349" y="413"/>
                  </a:cubicBezTo>
                  <a:cubicBezTo>
                    <a:pt x="349" y="414"/>
                    <a:pt x="349" y="415"/>
                    <a:pt x="351" y="416"/>
                  </a:cubicBezTo>
                  <a:cubicBezTo>
                    <a:pt x="353" y="418"/>
                    <a:pt x="353" y="418"/>
                    <a:pt x="353" y="418"/>
                  </a:cubicBezTo>
                  <a:cubicBezTo>
                    <a:pt x="355" y="414"/>
                    <a:pt x="355" y="414"/>
                    <a:pt x="355" y="414"/>
                  </a:cubicBezTo>
                  <a:cubicBezTo>
                    <a:pt x="353" y="411"/>
                    <a:pt x="353" y="411"/>
                    <a:pt x="353" y="411"/>
                  </a:cubicBezTo>
                  <a:cubicBezTo>
                    <a:pt x="341" y="422"/>
                    <a:pt x="341" y="422"/>
                    <a:pt x="341" y="422"/>
                  </a:cubicBezTo>
                  <a:cubicBezTo>
                    <a:pt x="340" y="423"/>
                    <a:pt x="340" y="424"/>
                    <a:pt x="340" y="425"/>
                  </a:cubicBezTo>
                  <a:cubicBezTo>
                    <a:pt x="340" y="427"/>
                    <a:pt x="341" y="428"/>
                    <a:pt x="342" y="428"/>
                  </a:cubicBezTo>
                  <a:cubicBezTo>
                    <a:pt x="343" y="429"/>
                    <a:pt x="343" y="429"/>
                    <a:pt x="343" y="429"/>
                  </a:cubicBezTo>
                  <a:cubicBezTo>
                    <a:pt x="345" y="426"/>
                    <a:pt x="345" y="426"/>
                    <a:pt x="345" y="426"/>
                  </a:cubicBezTo>
                  <a:cubicBezTo>
                    <a:pt x="343" y="422"/>
                    <a:pt x="343" y="422"/>
                    <a:pt x="343" y="422"/>
                  </a:cubicBezTo>
                  <a:cubicBezTo>
                    <a:pt x="330" y="431"/>
                    <a:pt x="330" y="431"/>
                    <a:pt x="330" y="431"/>
                  </a:cubicBezTo>
                  <a:cubicBezTo>
                    <a:pt x="329" y="432"/>
                    <a:pt x="329" y="433"/>
                    <a:pt x="329" y="434"/>
                  </a:cubicBezTo>
                  <a:cubicBezTo>
                    <a:pt x="329" y="436"/>
                    <a:pt x="329" y="437"/>
                    <a:pt x="331" y="438"/>
                  </a:cubicBezTo>
                  <a:cubicBezTo>
                    <a:pt x="337" y="442"/>
                    <a:pt x="337" y="442"/>
                    <a:pt x="337" y="442"/>
                  </a:cubicBezTo>
                  <a:cubicBezTo>
                    <a:pt x="339" y="438"/>
                    <a:pt x="339" y="438"/>
                    <a:pt x="339" y="438"/>
                  </a:cubicBezTo>
                  <a:cubicBezTo>
                    <a:pt x="336" y="436"/>
                    <a:pt x="336" y="436"/>
                    <a:pt x="336" y="436"/>
                  </a:cubicBezTo>
                  <a:cubicBezTo>
                    <a:pt x="339" y="438"/>
                    <a:pt x="339" y="438"/>
                    <a:pt x="339" y="438"/>
                  </a:cubicBezTo>
                  <a:cubicBezTo>
                    <a:pt x="336" y="436"/>
                    <a:pt x="336" y="436"/>
                    <a:pt x="336" y="436"/>
                  </a:cubicBezTo>
                  <a:cubicBezTo>
                    <a:pt x="336" y="436"/>
                    <a:pt x="336" y="436"/>
                    <a:pt x="336" y="436"/>
                  </a:cubicBezTo>
                  <a:cubicBezTo>
                    <a:pt x="339" y="438"/>
                    <a:pt x="339" y="438"/>
                    <a:pt x="339" y="438"/>
                  </a:cubicBezTo>
                  <a:cubicBezTo>
                    <a:pt x="336" y="436"/>
                    <a:pt x="336" y="436"/>
                    <a:pt x="336" y="436"/>
                  </a:cubicBezTo>
                  <a:cubicBezTo>
                    <a:pt x="338" y="437"/>
                    <a:pt x="338" y="437"/>
                    <a:pt x="338" y="437"/>
                  </a:cubicBezTo>
                  <a:cubicBezTo>
                    <a:pt x="337" y="435"/>
                    <a:pt x="337" y="435"/>
                    <a:pt x="337" y="435"/>
                  </a:cubicBezTo>
                  <a:cubicBezTo>
                    <a:pt x="336" y="436"/>
                    <a:pt x="336" y="436"/>
                    <a:pt x="336" y="436"/>
                  </a:cubicBezTo>
                  <a:cubicBezTo>
                    <a:pt x="338" y="437"/>
                    <a:pt x="338" y="437"/>
                    <a:pt x="338" y="437"/>
                  </a:cubicBezTo>
                  <a:cubicBezTo>
                    <a:pt x="337" y="435"/>
                    <a:pt x="337" y="435"/>
                    <a:pt x="337" y="435"/>
                  </a:cubicBezTo>
                  <a:cubicBezTo>
                    <a:pt x="337" y="435"/>
                    <a:pt x="337" y="435"/>
                    <a:pt x="337" y="435"/>
                  </a:cubicBezTo>
                  <a:cubicBezTo>
                    <a:pt x="337" y="435"/>
                    <a:pt x="336" y="436"/>
                    <a:pt x="336" y="436"/>
                  </a:cubicBezTo>
                  <a:cubicBezTo>
                    <a:pt x="334" y="437"/>
                    <a:pt x="330" y="439"/>
                    <a:pt x="327" y="441"/>
                  </a:cubicBezTo>
                  <a:cubicBezTo>
                    <a:pt x="325" y="442"/>
                    <a:pt x="324" y="443"/>
                    <a:pt x="323" y="444"/>
                  </a:cubicBezTo>
                  <a:cubicBezTo>
                    <a:pt x="322" y="444"/>
                    <a:pt x="322" y="445"/>
                    <a:pt x="321" y="445"/>
                  </a:cubicBezTo>
                  <a:cubicBezTo>
                    <a:pt x="321" y="445"/>
                    <a:pt x="321" y="445"/>
                    <a:pt x="321" y="445"/>
                  </a:cubicBezTo>
                  <a:cubicBezTo>
                    <a:pt x="321" y="446"/>
                    <a:pt x="321" y="446"/>
                    <a:pt x="321" y="446"/>
                  </a:cubicBezTo>
                  <a:cubicBezTo>
                    <a:pt x="320" y="446"/>
                    <a:pt x="320" y="446"/>
                    <a:pt x="320" y="446"/>
                  </a:cubicBezTo>
                  <a:cubicBezTo>
                    <a:pt x="319" y="448"/>
                    <a:pt x="319" y="451"/>
                    <a:pt x="321" y="452"/>
                  </a:cubicBezTo>
                  <a:cubicBezTo>
                    <a:pt x="322" y="453"/>
                    <a:pt x="322" y="453"/>
                    <a:pt x="322" y="453"/>
                  </a:cubicBezTo>
                  <a:cubicBezTo>
                    <a:pt x="325" y="449"/>
                    <a:pt x="325" y="449"/>
                    <a:pt x="325" y="449"/>
                  </a:cubicBezTo>
                  <a:cubicBezTo>
                    <a:pt x="322" y="446"/>
                    <a:pt x="322" y="446"/>
                    <a:pt x="322" y="446"/>
                  </a:cubicBezTo>
                  <a:cubicBezTo>
                    <a:pt x="312" y="456"/>
                    <a:pt x="312" y="456"/>
                    <a:pt x="312" y="456"/>
                  </a:cubicBezTo>
                  <a:cubicBezTo>
                    <a:pt x="311" y="457"/>
                    <a:pt x="310" y="458"/>
                    <a:pt x="310" y="459"/>
                  </a:cubicBezTo>
                  <a:cubicBezTo>
                    <a:pt x="311" y="460"/>
                    <a:pt x="311" y="462"/>
                    <a:pt x="312" y="462"/>
                  </a:cubicBezTo>
                  <a:cubicBezTo>
                    <a:pt x="317" y="465"/>
                    <a:pt x="317" y="465"/>
                    <a:pt x="317" y="465"/>
                  </a:cubicBezTo>
                  <a:cubicBezTo>
                    <a:pt x="319" y="462"/>
                    <a:pt x="319" y="462"/>
                    <a:pt x="319" y="462"/>
                  </a:cubicBezTo>
                  <a:cubicBezTo>
                    <a:pt x="317" y="458"/>
                    <a:pt x="317" y="458"/>
                    <a:pt x="317" y="458"/>
                  </a:cubicBezTo>
                  <a:cubicBezTo>
                    <a:pt x="304" y="464"/>
                    <a:pt x="304" y="464"/>
                    <a:pt x="304" y="464"/>
                  </a:cubicBezTo>
                  <a:cubicBezTo>
                    <a:pt x="302" y="465"/>
                    <a:pt x="301" y="466"/>
                    <a:pt x="301" y="467"/>
                  </a:cubicBezTo>
                  <a:cubicBezTo>
                    <a:pt x="301" y="469"/>
                    <a:pt x="302" y="470"/>
                    <a:pt x="303" y="471"/>
                  </a:cubicBezTo>
                  <a:cubicBezTo>
                    <a:pt x="308" y="474"/>
                    <a:pt x="308" y="474"/>
                    <a:pt x="308" y="474"/>
                  </a:cubicBezTo>
                  <a:cubicBezTo>
                    <a:pt x="310" y="471"/>
                    <a:pt x="310" y="471"/>
                    <a:pt x="310" y="471"/>
                  </a:cubicBezTo>
                  <a:cubicBezTo>
                    <a:pt x="309" y="467"/>
                    <a:pt x="309" y="467"/>
                    <a:pt x="309" y="467"/>
                  </a:cubicBezTo>
                  <a:cubicBezTo>
                    <a:pt x="296" y="472"/>
                    <a:pt x="296" y="472"/>
                    <a:pt x="296" y="472"/>
                  </a:cubicBezTo>
                  <a:cubicBezTo>
                    <a:pt x="294" y="473"/>
                    <a:pt x="293" y="474"/>
                    <a:pt x="293" y="475"/>
                  </a:cubicBezTo>
                  <a:cubicBezTo>
                    <a:pt x="293" y="477"/>
                    <a:pt x="293" y="478"/>
                    <a:pt x="295" y="479"/>
                  </a:cubicBezTo>
                  <a:cubicBezTo>
                    <a:pt x="296" y="480"/>
                    <a:pt x="296" y="480"/>
                    <a:pt x="296" y="480"/>
                  </a:cubicBezTo>
                  <a:cubicBezTo>
                    <a:pt x="298" y="477"/>
                    <a:pt x="298" y="477"/>
                    <a:pt x="298" y="477"/>
                  </a:cubicBezTo>
                  <a:cubicBezTo>
                    <a:pt x="295" y="474"/>
                    <a:pt x="295" y="474"/>
                    <a:pt x="295" y="474"/>
                  </a:cubicBezTo>
                  <a:cubicBezTo>
                    <a:pt x="285" y="483"/>
                    <a:pt x="285" y="483"/>
                    <a:pt x="285" y="483"/>
                  </a:cubicBezTo>
                  <a:cubicBezTo>
                    <a:pt x="284" y="484"/>
                    <a:pt x="283" y="485"/>
                    <a:pt x="283" y="487"/>
                  </a:cubicBezTo>
                  <a:cubicBezTo>
                    <a:pt x="283" y="488"/>
                    <a:pt x="284" y="489"/>
                    <a:pt x="285" y="490"/>
                  </a:cubicBezTo>
                  <a:cubicBezTo>
                    <a:pt x="289" y="492"/>
                    <a:pt x="289" y="492"/>
                    <a:pt x="289" y="492"/>
                  </a:cubicBezTo>
                  <a:cubicBezTo>
                    <a:pt x="291" y="488"/>
                    <a:pt x="291" y="488"/>
                    <a:pt x="291" y="488"/>
                  </a:cubicBezTo>
                  <a:cubicBezTo>
                    <a:pt x="289" y="485"/>
                    <a:pt x="289" y="485"/>
                    <a:pt x="289" y="485"/>
                  </a:cubicBezTo>
                  <a:cubicBezTo>
                    <a:pt x="275" y="496"/>
                    <a:pt x="275" y="496"/>
                    <a:pt x="275" y="496"/>
                  </a:cubicBezTo>
                  <a:cubicBezTo>
                    <a:pt x="274" y="496"/>
                    <a:pt x="273" y="498"/>
                    <a:pt x="273" y="499"/>
                  </a:cubicBezTo>
                  <a:cubicBezTo>
                    <a:pt x="273" y="500"/>
                    <a:pt x="274" y="502"/>
                    <a:pt x="275" y="502"/>
                  </a:cubicBezTo>
                  <a:cubicBezTo>
                    <a:pt x="281" y="506"/>
                    <a:pt x="281" y="506"/>
                    <a:pt x="281" y="506"/>
                  </a:cubicBezTo>
                  <a:cubicBezTo>
                    <a:pt x="283" y="502"/>
                    <a:pt x="283" y="502"/>
                    <a:pt x="283" y="502"/>
                  </a:cubicBezTo>
                  <a:cubicBezTo>
                    <a:pt x="281" y="499"/>
                    <a:pt x="281" y="499"/>
                    <a:pt x="281" y="499"/>
                  </a:cubicBezTo>
                  <a:cubicBezTo>
                    <a:pt x="267" y="503"/>
                    <a:pt x="267" y="503"/>
                    <a:pt x="267" y="503"/>
                  </a:cubicBezTo>
                  <a:cubicBezTo>
                    <a:pt x="265" y="504"/>
                    <a:pt x="264" y="505"/>
                    <a:pt x="264" y="507"/>
                  </a:cubicBezTo>
                  <a:cubicBezTo>
                    <a:pt x="264" y="508"/>
                    <a:pt x="265" y="510"/>
                    <a:pt x="266" y="511"/>
                  </a:cubicBezTo>
                  <a:cubicBezTo>
                    <a:pt x="267" y="511"/>
                    <a:pt x="267" y="511"/>
                    <a:pt x="267" y="511"/>
                  </a:cubicBezTo>
                  <a:cubicBezTo>
                    <a:pt x="269" y="508"/>
                    <a:pt x="269" y="508"/>
                    <a:pt x="269" y="508"/>
                  </a:cubicBezTo>
                  <a:cubicBezTo>
                    <a:pt x="266" y="505"/>
                    <a:pt x="266" y="505"/>
                    <a:pt x="266" y="505"/>
                  </a:cubicBezTo>
                  <a:cubicBezTo>
                    <a:pt x="255" y="519"/>
                    <a:pt x="255" y="519"/>
                    <a:pt x="255" y="519"/>
                  </a:cubicBezTo>
                  <a:cubicBezTo>
                    <a:pt x="255" y="520"/>
                    <a:pt x="254" y="522"/>
                    <a:pt x="255" y="523"/>
                  </a:cubicBezTo>
                  <a:cubicBezTo>
                    <a:pt x="255" y="524"/>
                    <a:pt x="255" y="525"/>
                    <a:pt x="256" y="525"/>
                  </a:cubicBezTo>
                  <a:cubicBezTo>
                    <a:pt x="259" y="527"/>
                    <a:pt x="259" y="527"/>
                    <a:pt x="259" y="527"/>
                  </a:cubicBezTo>
                  <a:cubicBezTo>
                    <a:pt x="261" y="523"/>
                    <a:pt x="261" y="523"/>
                    <a:pt x="261" y="523"/>
                  </a:cubicBezTo>
                  <a:cubicBezTo>
                    <a:pt x="259" y="520"/>
                    <a:pt x="259" y="520"/>
                    <a:pt x="259" y="520"/>
                  </a:cubicBezTo>
                  <a:cubicBezTo>
                    <a:pt x="245" y="527"/>
                    <a:pt x="245" y="527"/>
                    <a:pt x="245" y="527"/>
                  </a:cubicBezTo>
                  <a:cubicBezTo>
                    <a:pt x="244" y="528"/>
                    <a:pt x="243" y="529"/>
                    <a:pt x="243" y="531"/>
                  </a:cubicBezTo>
                  <a:cubicBezTo>
                    <a:pt x="243" y="532"/>
                    <a:pt x="244" y="533"/>
                    <a:pt x="245" y="534"/>
                  </a:cubicBezTo>
                  <a:cubicBezTo>
                    <a:pt x="245" y="534"/>
                    <a:pt x="245" y="534"/>
                    <a:pt x="245" y="534"/>
                  </a:cubicBezTo>
                  <a:cubicBezTo>
                    <a:pt x="248" y="531"/>
                    <a:pt x="248" y="531"/>
                    <a:pt x="248" y="531"/>
                  </a:cubicBezTo>
                  <a:cubicBezTo>
                    <a:pt x="244" y="529"/>
                    <a:pt x="244" y="529"/>
                    <a:pt x="244" y="529"/>
                  </a:cubicBezTo>
                  <a:cubicBezTo>
                    <a:pt x="236" y="542"/>
                    <a:pt x="236" y="542"/>
                    <a:pt x="236" y="542"/>
                  </a:cubicBezTo>
                  <a:cubicBezTo>
                    <a:pt x="235" y="543"/>
                    <a:pt x="235" y="544"/>
                    <a:pt x="235" y="545"/>
                  </a:cubicBezTo>
                  <a:cubicBezTo>
                    <a:pt x="235" y="546"/>
                    <a:pt x="236" y="547"/>
                    <a:pt x="237" y="547"/>
                  </a:cubicBezTo>
                  <a:cubicBezTo>
                    <a:pt x="238" y="548"/>
                    <a:pt x="238" y="548"/>
                    <a:pt x="238" y="548"/>
                  </a:cubicBezTo>
                  <a:cubicBezTo>
                    <a:pt x="240" y="545"/>
                    <a:pt x="240" y="545"/>
                    <a:pt x="240" y="545"/>
                  </a:cubicBezTo>
                  <a:cubicBezTo>
                    <a:pt x="238" y="541"/>
                    <a:pt x="238" y="541"/>
                    <a:pt x="238" y="541"/>
                  </a:cubicBezTo>
                  <a:cubicBezTo>
                    <a:pt x="225" y="549"/>
                    <a:pt x="225" y="549"/>
                    <a:pt x="225" y="549"/>
                  </a:cubicBezTo>
                  <a:cubicBezTo>
                    <a:pt x="224" y="550"/>
                    <a:pt x="223" y="551"/>
                    <a:pt x="223" y="553"/>
                  </a:cubicBezTo>
                  <a:cubicBezTo>
                    <a:pt x="223" y="554"/>
                    <a:pt x="224" y="555"/>
                    <a:pt x="225" y="556"/>
                  </a:cubicBezTo>
                  <a:cubicBezTo>
                    <a:pt x="225" y="556"/>
                    <a:pt x="225" y="556"/>
                    <a:pt x="225" y="556"/>
                  </a:cubicBezTo>
                  <a:cubicBezTo>
                    <a:pt x="219" y="561"/>
                    <a:pt x="219" y="561"/>
                    <a:pt x="219" y="561"/>
                  </a:cubicBezTo>
                  <a:cubicBezTo>
                    <a:pt x="218" y="562"/>
                    <a:pt x="217" y="563"/>
                    <a:pt x="217" y="564"/>
                  </a:cubicBezTo>
                  <a:cubicBezTo>
                    <a:pt x="218" y="566"/>
                    <a:pt x="218" y="567"/>
                    <a:pt x="219" y="567"/>
                  </a:cubicBezTo>
                  <a:cubicBezTo>
                    <a:pt x="221" y="568"/>
                    <a:pt x="221" y="568"/>
                    <a:pt x="221" y="568"/>
                  </a:cubicBezTo>
                  <a:cubicBezTo>
                    <a:pt x="223" y="565"/>
                    <a:pt x="223" y="565"/>
                    <a:pt x="223" y="565"/>
                  </a:cubicBezTo>
                  <a:cubicBezTo>
                    <a:pt x="220" y="562"/>
                    <a:pt x="220" y="562"/>
                    <a:pt x="220" y="562"/>
                  </a:cubicBezTo>
                  <a:cubicBezTo>
                    <a:pt x="208" y="574"/>
                    <a:pt x="208" y="574"/>
                    <a:pt x="208" y="574"/>
                  </a:cubicBezTo>
                  <a:cubicBezTo>
                    <a:pt x="207" y="575"/>
                    <a:pt x="206" y="576"/>
                    <a:pt x="206" y="577"/>
                  </a:cubicBezTo>
                  <a:cubicBezTo>
                    <a:pt x="206" y="578"/>
                    <a:pt x="207" y="579"/>
                    <a:pt x="208" y="580"/>
                  </a:cubicBezTo>
                  <a:cubicBezTo>
                    <a:pt x="212" y="583"/>
                    <a:pt x="212" y="583"/>
                    <a:pt x="212" y="583"/>
                  </a:cubicBezTo>
                  <a:cubicBezTo>
                    <a:pt x="214" y="579"/>
                    <a:pt x="214" y="579"/>
                    <a:pt x="214" y="579"/>
                  </a:cubicBezTo>
                  <a:cubicBezTo>
                    <a:pt x="211" y="577"/>
                    <a:pt x="211" y="577"/>
                    <a:pt x="211" y="577"/>
                  </a:cubicBezTo>
                  <a:cubicBezTo>
                    <a:pt x="214" y="579"/>
                    <a:pt x="214" y="579"/>
                    <a:pt x="214" y="579"/>
                  </a:cubicBezTo>
                  <a:cubicBezTo>
                    <a:pt x="212" y="576"/>
                    <a:pt x="212" y="576"/>
                    <a:pt x="212" y="576"/>
                  </a:cubicBezTo>
                  <a:cubicBezTo>
                    <a:pt x="211" y="576"/>
                    <a:pt x="211" y="576"/>
                    <a:pt x="211" y="577"/>
                  </a:cubicBezTo>
                  <a:cubicBezTo>
                    <a:pt x="214" y="579"/>
                    <a:pt x="214" y="579"/>
                    <a:pt x="214" y="579"/>
                  </a:cubicBezTo>
                  <a:cubicBezTo>
                    <a:pt x="212" y="576"/>
                    <a:pt x="212" y="576"/>
                    <a:pt x="212" y="576"/>
                  </a:cubicBezTo>
                  <a:cubicBezTo>
                    <a:pt x="214" y="578"/>
                    <a:pt x="214" y="578"/>
                    <a:pt x="214" y="578"/>
                  </a:cubicBezTo>
                  <a:cubicBezTo>
                    <a:pt x="212" y="576"/>
                    <a:pt x="212" y="576"/>
                    <a:pt x="212" y="576"/>
                  </a:cubicBezTo>
                  <a:cubicBezTo>
                    <a:pt x="212" y="576"/>
                    <a:pt x="212" y="576"/>
                    <a:pt x="212" y="576"/>
                  </a:cubicBezTo>
                  <a:cubicBezTo>
                    <a:pt x="214" y="578"/>
                    <a:pt x="214" y="578"/>
                    <a:pt x="214" y="578"/>
                  </a:cubicBezTo>
                  <a:cubicBezTo>
                    <a:pt x="212" y="576"/>
                    <a:pt x="212" y="576"/>
                    <a:pt x="212" y="576"/>
                  </a:cubicBezTo>
                  <a:cubicBezTo>
                    <a:pt x="212" y="576"/>
                    <a:pt x="212" y="576"/>
                    <a:pt x="212" y="576"/>
                  </a:cubicBezTo>
                  <a:cubicBezTo>
                    <a:pt x="212" y="576"/>
                    <a:pt x="212" y="576"/>
                    <a:pt x="212" y="576"/>
                  </a:cubicBezTo>
                  <a:cubicBezTo>
                    <a:pt x="212" y="576"/>
                    <a:pt x="212" y="576"/>
                    <a:pt x="212" y="576"/>
                  </a:cubicBezTo>
                  <a:cubicBezTo>
                    <a:pt x="212" y="576"/>
                    <a:pt x="212" y="576"/>
                    <a:pt x="212" y="576"/>
                  </a:cubicBezTo>
                  <a:cubicBezTo>
                    <a:pt x="212" y="576"/>
                    <a:pt x="212" y="576"/>
                    <a:pt x="212" y="576"/>
                  </a:cubicBezTo>
                  <a:cubicBezTo>
                    <a:pt x="212" y="576"/>
                    <a:pt x="210" y="577"/>
                    <a:pt x="209" y="577"/>
                  </a:cubicBezTo>
                  <a:cubicBezTo>
                    <a:pt x="206" y="578"/>
                    <a:pt x="203" y="580"/>
                    <a:pt x="201" y="581"/>
                  </a:cubicBezTo>
                  <a:cubicBezTo>
                    <a:pt x="198" y="582"/>
                    <a:pt x="196" y="583"/>
                    <a:pt x="196" y="583"/>
                  </a:cubicBezTo>
                  <a:cubicBezTo>
                    <a:pt x="195" y="583"/>
                    <a:pt x="194" y="585"/>
                    <a:pt x="194" y="586"/>
                  </a:cubicBezTo>
                  <a:cubicBezTo>
                    <a:pt x="194" y="588"/>
                    <a:pt x="194" y="589"/>
                    <a:pt x="196" y="590"/>
                  </a:cubicBezTo>
                  <a:cubicBezTo>
                    <a:pt x="196" y="590"/>
                    <a:pt x="196" y="590"/>
                    <a:pt x="196" y="590"/>
                  </a:cubicBezTo>
                  <a:cubicBezTo>
                    <a:pt x="191" y="593"/>
                    <a:pt x="191" y="593"/>
                    <a:pt x="191" y="593"/>
                  </a:cubicBezTo>
                  <a:cubicBezTo>
                    <a:pt x="190" y="593"/>
                    <a:pt x="189" y="595"/>
                    <a:pt x="189" y="596"/>
                  </a:cubicBezTo>
                  <a:cubicBezTo>
                    <a:pt x="189" y="597"/>
                    <a:pt x="190" y="599"/>
                    <a:pt x="191" y="599"/>
                  </a:cubicBezTo>
                  <a:cubicBezTo>
                    <a:pt x="192" y="600"/>
                    <a:pt x="192" y="600"/>
                    <a:pt x="192" y="600"/>
                  </a:cubicBezTo>
                  <a:cubicBezTo>
                    <a:pt x="195" y="597"/>
                    <a:pt x="195" y="597"/>
                    <a:pt x="195" y="597"/>
                  </a:cubicBezTo>
                  <a:cubicBezTo>
                    <a:pt x="192" y="594"/>
                    <a:pt x="192" y="594"/>
                    <a:pt x="192" y="594"/>
                  </a:cubicBezTo>
                  <a:cubicBezTo>
                    <a:pt x="183" y="601"/>
                    <a:pt x="183" y="601"/>
                    <a:pt x="183" y="601"/>
                  </a:cubicBezTo>
                  <a:cubicBezTo>
                    <a:pt x="182" y="602"/>
                    <a:pt x="181" y="603"/>
                    <a:pt x="181" y="604"/>
                  </a:cubicBezTo>
                  <a:cubicBezTo>
                    <a:pt x="182" y="606"/>
                    <a:pt x="182" y="607"/>
                    <a:pt x="183" y="608"/>
                  </a:cubicBezTo>
                  <a:cubicBezTo>
                    <a:pt x="186" y="609"/>
                    <a:pt x="186" y="609"/>
                    <a:pt x="186" y="609"/>
                  </a:cubicBezTo>
                  <a:cubicBezTo>
                    <a:pt x="188" y="606"/>
                    <a:pt x="188" y="606"/>
                    <a:pt x="188" y="606"/>
                  </a:cubicBezTo>
                  <a:cubicBezTo>
                    <a:pt x="186" y="603"/>
                    <a:pt x="186" y="603"/>
                    <a:pt x="186" y="603"/>
                  </a:cubicBezTo>
                  <a:cubicBezTo>
                    <a:pt x="172" y="614"/>
                    <a:pt x="172" y="614"/>
                    <a:pt x="172" y="614"/>
                  </a:cubicBezTo>
                  <a:cubicBezTo>
                    <a:pt x="171" y="615"/>
                    <a:pt x="171" y="616"/>
                    <a:pt x="171" y="617"/>
                  </a:cubicBezTo>
                  <a:cubicBezTo>
                    <a:pt x="171" y="618"/>
                    <a:pt x="172" y="620"/>
                    <a:pt x="173" y="620"/>
                  </a:cubicBezTo>
                  <a:cubicBezTo>
                    <a:pt x="174" y="621"/>
                    <a:pt x="174" y="621"/>
                    <a:pt x="174" y="621"/>
                  </a:cubicBezTo>
                  <a:cubicBezTo>
                    <a:pt x="176" y="618"/>
                    <a:pt x="176" y="618"/>
                    <a:pt x="176" y="618"/>
                  </a:cubicBezTo>
                  <a:cubicBezTo>
                    <a:pt x="174" y="614"/>
                    <a:pt x="174" y="614"/>
                    <a:pt x="174" y="614"/>
                  </a:cubicBezTo>
                  <a:cubicBezTo>
                    <a:pt x="161" y="622"/>
                    <a:pt x="161" y="622"/>
                    <a:pt x="161" y="622"/>
                  </a:cubicBezTo>
                  <a:cubicBezTo>
                    <a:pt x="160" y="623"/>
                    <a:pt x="159" y="624"/>
                    <a:pt x="159" y="625"/>
                  </a:cubicBezTo>
                  <a:cubicBezTo>
                    <a:pt x="159" y="627"/>
                    <a:pt x="160" y="628"/>
                    <a:pt x="161" y="629"/>
                  </a:cubicBezTo>
                  <a:cubicBezTo>
                    <a:pt x="163" y="630"/>
                    <a:pt x="163" y="630"/>
                    <a:pt x="163" y="630"/>
                  </a:cubicBezTo>
                  <a:cubicBezTo>
                    <a:pt x="156" y="636"/>
                    <a:pt x="156" y="636"/>
                    <a:pt x="156" y="636"/>
                  </a:cubicBezTo>
                  <a:cubicBezTo>
                    <a:pt x="155" y="637"/>
                    <a:pt x="155" y="638"/>
                    <a:pt x="155" y="640"/>
                  </a:cubicBezTo>
                  <a:cubicBezTo>
                    <a:pt x="155" y="641"/>
                    <a:pt x="156" y="642"/>
                    <a:pt x="157" y="643"/>
                  </a:cubicBezTo>
                  <a:cubicBezTo>
                    <a:pt x="158" y="644"/>
                    <a:pt x="158" y="644"/>
                    <a:pt x="158" y="644"/>
                  </a:cubicBezTo>
                  <a:cubicBezTo>
                    <a:pt x="160" y="640"/>
                    <a:pt x="160" y="640"/>
                    <a:pt x="160" y="640"/>
                  </a:cubicBezTo>
                  <a:cubicBezTo>
                    <a:pt x="158" y="637"/>
                    <a:pt x="158" y="637"/>
                    <a:pt x="158" y="637"/>
                  </a:cubicBezTo>
                  <a:cubicBezTo>
                    <a:pt x="147" y="648"/>
                    <a:pt x="147" y="648"/>
                    <a:pt x="147" y="648"/>
                  </a:cubicBezTo>
                  <a:cubicBezTo>
                    <a:pt x="147" y="648"/>
                    <a:pt x="146" y="650"/>
                    <a:pt x="146" y="651"/>
                  </a:cubicBezTo>
                  <a:cubicBezTo>
                    <a:pt x="146" y="652"/>
                    <a:pt x="147" y="653"/>
                    <a:pt x="148" y="654"/>
                  </a:cubicBezTo>
                  <a:cubicBezTo>
                    <a:pt x="149" y="654"/>
                    <a:pt x="149" y="654"/>
                    <a:pt x="149" y="654"/>
                  </a:cubicBezTo>
                  <a:cubicBezTo>
                    <a:pt x="151" y="651"/>
                    <a:pt x="151" y="651"/>
                    <a:pt x="151" y="651"/>
                  </a:cubicBezTo>
                  <a:cubicBezTo>
                    <a:pt x="149" y="647"/>
                    <a:pt x="149" y="647"/>
                    <a:pt x="149" y="647"/>
                  </a:cubicBezTo>
                  <a:cubicBezTo>
                    <a:pt x="135" y="654"/>
                    <a:pt x="135" y="654"/>
                    <a:pt x="135" y="654"/>
                  </a:cubicBezTo>
                  <a:cubicBezTo>
                    <a:pt x="133" y="654"/>
                    <a:pt x="132" y="656"/>
                    <a:pt x="132" y="657"/>
                  </a:cubicBezTo>
                  <a:cubicBezTo>
                    <a:pt x="132" y="659"/>
                    <a:pt x="133" y="660"/>
                    <a:pt x="134" y="661"/>
                  </a:cubicBezTo>
                  <a:cubicBezTo>
                    <a:pt x="135" y="661"/>
                    <a:pt x="135" y="661"/>
                    <a:pt x="135" y="661"/>
                  </a:cubicBezTo>
                  <a:cubicBezTo>
                    <a:pt x="137" y="658"/>
                    <a:pt x="137" y="658"/>
                    <a:pt x="137" y="658"/>
                  </a:cubicBezTo>
                  <a:cubicBezTo>
                    <a:pt x="134" y="655"/>
                    <a:pt x="134" y="655"/>
                    <a:pt x="134" y="655"/>
                  </a:cubicBezTo>
                  <a:cubicBezTo>
                    <a:pt x="125" y="665"/>
                    <a:pt x="125" y="665"/>
                    <a:pt x="125" y="665"/>
                  </a:cubicBezTo>
                  <a:cubicBezTo>
                    <a:pt x="124" y="665"/>
                    <a:pt x="123" y="667"/>
                    <a:pt x="123" y="668"/>
                  </a:cubicBezTo>
                  <a:cubicBezTo>
                    <a:pt x="124" y="669"/>
                    <a:pt x="124" y="670"/>
                    <a:pt x="125" y="671"/>
                  </a:cubicBezTo>
                  <a:cubicBezTo>
                    <a:pt x="125" y="671"/>
                    <a:pt x="125" y="671"/>
                    <a:pt x="125" y="671"/>
                  </a:cubicBezTo>
                  <a:cubicBezTo>
                    <a:pt x="128" y="668"/>
                    <a:pt x="128" y="668"/>
                    <a:pt x="128" y="668"/>
                  </a:cubicBezTo>
                  <a:cubicBezTo>
                    <a:pt x="124" y="666"/>
                    <a:pt x="124" y="666"/>
                    <a:pt x="124" y="666"/>
                  </a:cubicBezTo>
                  <a:cubicBezTo>
                    <a:pt x="118" y="676"/>
                    <a:pt x="118" y="676"/>
                    <a:pt x="118" y="676"/>
                  </a:cubicBezTo>
                  <a:cubicBezTo>
                    <a:pt x="117" y="678"/>
                    <a:pt x="118" y="680"/>
                    <a:pt x="120" y="681"/>
                  </a:cubicBezTo>
                  <a:cubicBezTo>
                    <a:pt x="123" y="683"/>
                    <a:pt x="123" y="683"/>
                    <a:pt x="123" y="683"/>
                  </a:cubicBezTo>
                  <a:cubicBezTo>
                    <a:pt x="125" y="680"/>
                    <a:pt x="125" y="680"/>
                    <a:pt x="125" y="680"/>
                  </a:cubicBezTo>
                  <a:cubicBezTo>
                    <a:pt x="123" y="676"/>
                    <a:pt x="123" y="676"/>
                    <a:pt x="123" y="676"/>
                  </a:cubicBezTo>
                  <a:cubicBezTo>
                    <a:pt x="110" y="682"/>
                    <a:pt x="110" y="682"/>
                    <a:pt x="110" y="682"/>
                  </a:cubicBezTo>
                  <a:cubicBezTo>
                    <a:pt x="109" y="682"/>
                    <a:pt x="108" y="683"/>
                    <a:pt x="108" y="685"/>
                  </a:cubicBezTo>
                  <a:cubicBezTo>
                    <a:pt x="108" y="686"/>
                    <a:pt x="109" y="688"/>
                    <a:pt x="110" y="689"/>
                  </a:cubicBezTo>
                  <a:cubicBezTo>
                    <a:pt x="113" y="691"/>
                    <a:pt x="113" y="691"/>
                    <a:pt x="113" y="691"/>
                  </a:cubicBezTo>
                  <a:cubicBezTo>
                    <a:pt x="115" y="687"/>
                    <a:pt x="115" y="687"/>
                    <a:pt x="115" y="687"/>
                  </a:cubicBezTo>
                  <a:cubicBezTo>
                    <a:pt x="113" y="684"/>
                    <a:pt x="113" y="684"/>
                    <a:pt x="113" y="684"/>
                  </a:cubicBezTo>
                  <a:cubicBezTo>
                    <a:pt x="100" y="691"/>
                    <a:pt x="100" y="691"/>
                    <a:pt x="100" y="691"/>
                  </a:cubicBezTo>
                  <a:cubicBezTo>
                    <a:pt x="98" y="692"/>
                    <a:pt x="98" y="693"/>
                    <a:pt x="98" y="695"/>
                  </a:cubicBezTo>
                  <a:cubicBezTo>
                    <a:pt x="98" y="696"/>
                    <a:pt x="98" y="697"/>
                    <a:pt x="100" y="698"/>
                  </a:cubicBezTo>
                  <a:cubicBezTo>
                    <a:pt x="102" y="700"/>
                    <a:pt x="102" y="700"/>
                    <a:pt x="102" y="700"/>
                  </a:cubicBezTo>
                  <a:cubicBezTo>
                    <a:pt x="104" y="696"/>
                    <a:pt x="104" y="696"/>
                    <a:pt x="104" y="696"/>
                  </a:cubicBezTo>
                  <a:cubicBezTo>
                    <a:pt x="101" y="694"/>
                    <a:pt x="101" y="694"/>
                    <a:pt x="101" y="694"/>
                  </a:cubicBezTo>
                  <a:cubicBezTo>
                    <a:pt x="94" y="707"/>
                    <a:pt x="94" y="707"/>
                    <a:pt x="94" y="707"/>
                  </a:cubicBezTo>
                  <a:cubicBezTo>
                    <a:pt x="93" y="709"/>
                    <a:pt x="93" y="711"/>
                    <a:pt x="95" y="712"/>
                  </a:cubicBezTo>
                  <a:cubicBezTo>
                    <a:pt x="96" y="713"/>
                    <a:pt x="96" y="713"/>
                    <a:pt x="96" y="713"/>
                  </a:cubicBezTo>
                  <a:cubicBezTo>
                    <a:pt x="98" y="709"/>
                    <a:pt x="98" y="709"/>
                    <a:pt x="98" y="709"/>
                  </a:cubicBezTo>
                  <a:cubicBezTo>
                    <a:pt x="96" y="706"/>
                    <a:pt x="96" y="706"/>
                    <a:pt x="96" y="706"/>
                  </a:cubicBezTo>
                  <a:cubicBezTo>
                    <a:pt x="82" y="713"/>
                    <a:pt x="82" y="713"/>
                    <a:pt x="82" y="713"/>
                  </a:cubicBezTo>
                  <a:cubicBezTo>
                    <a:pt x="81" y="713"/>
                    <a:pt x="80" y="714"/>
                    <a:pt x="80" y="716"/>
                  </a:cubicBezTo>
                  <a:cubicBezTo>
                    <a:pt x="79" y="717"/>
                    <a:pt x="80" y="719"/>
                    <a:pt x="81" y="720"/>
                  </a:cubicBezTo>
                  <a:cubicBezTo>
                    <a:pt x="84" y="721"/>
                    <a:pt x="84" y="721"/>
                    <a:pt x="84" y="721"/>
                  </a:cubicBezTo>
                  <a:cubicBezTo>
                    <a:pt x="86" y="718"/>
                    <a:pt x="86" y="718"/>
                    <a:pt x="86" y="718"/>
                  </a:cubicBezTo>
                  <a:cubicBezTo>
                    <a:pt x="83" y="715"/>
                    <a:pt x="83" y="715"/>
                    <a:pt x="83" y="715"/>
                  </a:cubicBezTo>
                  <a:cubicBezTo>
                    <a:pt x="76" y="723"/>
                    <a:pt x="76" y="723"/>
                    <a:pt x="76" y="723"/>
                  </a:cubicBezTo>
                  <a:cubicBezTo>
                    <a:pt x="75" y="724"/>
                    <a:pt x="75" y="725"/>
                    <a:pt x="75" y="726"/>
                  </a:cubicBezTo>
                  <a:cubicBezTo>
                    <a:pt x="75" y="727"/>
                    <a:pt x="76" y="729"/>
                    <a:pt x="77" y="729"/>
                  </a:cubicBezTo>
                  <a:cubicBezTo>
                    <a:pt x="78" y="730"/>
                    <a:pt x="78" y="730"/>
                    <a:pt x="78" y="730"/>
                  </a:cubicBezTo>
                  <a:cubicBezTo>
                    <a:pt x="80" y="727"/>
                    <a:pt x="80" y="727"/>
                    <a:pt x="80" y="727"/>
                  </a:cubicBezTo>
                  <a:cubicBezTo>
                    <a:pt x="78" y="723"/>
                    <a:pt x="78" y="723"/>
                    <a:pt x="78" y="723"/>
                  </a:cubicBezTo>
                  <a:cubicBezTo>
                    <a:pt x="68" y="732"/>
                    <a:pt x="68" y="732"/>
                    <a:pt x="68" y="732"/>
                  </a:cubicBezTo>
                  <a:cubicBezTo>
                    <a:pt x="67" y="732"/>
                    <a:pt x="66" y="734"/>
                    <a:pt x="67" y="735"/>
                  </a:cubicBezTo>
                  <a:cubicBezTo>
                    <a:pt x="67" y="736"/>
                    <a:pt x="67" y="737"/>
                    <a:pt x="68" y="738"/>
                  </a:cubicBezTo>
                  <a:cubicBezTo>
                    <a:pt x="72" y="740"/>
                    <a:pt x="72" y="740"/>
                    <a:pt x="72" y="740"/>
                  </a:cubicBezTo>
                  <a:cubicBezTo>
                    <a:pt x="74" y="737"/>
                    <a:pt x="74" y="737"/>
                    <a:pt x="74" y="737"/>
                  </a:cubicBezTo>
                  <a:cubicBezTo>
                    <a:pt x="72" y="733"/>
                    <a:pt x="72" y="733"/>
                    <a:pt x="72" y="733"/>
                  </a:cubicBezTo>
                  <a:cubicBezTo>
                    <a:pt x="59" y="738"/>
                    <a:pt x="59" y="738"/>
                    <a:pt x="59" y="738"/>
                  </a:cubicBezTo>
                  <a:cubicBezTo>
                    <a:pt x="57" y="738"/>
                    <a:pt x="56" y="739"/>
                    <a:pt x="56" y="741"/>
                  </a:cubicBezTo>
                  <a:cubicBezTo>
                    <a:pt x="56" y="742"/>
                    <a:pt x="57" y="744"/>
                    <a:pt x="58" y="745"/>
                  </a:cubicBezTo>
                  <a:cubicBezTo>
                    <a:pt x="64" y="748"/>
                    <a:pt x="64" y="748"/>
                    <a:pt x="64" y="748"/>
                  </a:cubicBezTo>
                  <a:cubicBezTo>
                    <a:pt x="66" y="745"/>
                    <a:pt x="66" y="745"/>
                    <a:pt x="66" y="745"/>
                  </a:cubicBezTo>
                  <a:cubicBezTo>
                    <a:pt x="63" y="743"/>
                    <a:pt x="63" y="743"/>
                    <a:pt x="63" y="743"/>
                  </a:cubicBezTo>
                  <a:cubicBezTo>
                    <a:pt x="66" y="745"/>
                    <a:pt x="66" y="745"/>
                    <a:pt x="66" y="745"/>
                  </a:cubicBezTo>
                  <a:cubicBezTo>
                    <a:pt x="63" y="742"/>
                    <a:pt x="63" y="742"/>
                    <a:pt x="63" y="742"/>
                  </a:cubicBezTo>
                  <a:cubicBezTo>
                    <a:pt x="63" y="742"/>
                    <a:pt x="63" y="742"/>
                    <a:pt x="63" y="743"/>
                  </a:cubicBezTo>
                  <a:cubicBezTo>
                    <a:pt x="66" y="745"/>
                    <a:pt x="66" y="745"/>
                    <a:pt x="66" y="745"/>
                  </a:cubicBezTo>
                  <a:cubicBezTo>
                    <a:pt x="63" y="742"/>
                    <a:pt x="63" y="742"/>
                    <a:pt x="63" y="742"/>
                  </a:cubicBezTo>
                  <a:cubicBezTo>
                    <a:pt x="65" y="744"/>
                    <a:pt x="65" y="744"/>
                    <a:pt x="65" y="744"/>
                  </a:cubicBezTo>
                  <a:cubicBezTo>
                    <a:pt x="63" y="742"/>
                    <a:pt x="63" y="742"/>
                    <a:pt x="63" y="742"/>
                  </a:cubicBezTo>
                  <a:cubicBezTo>
                    <a:pt x="63" y="742"/>
                    <a:pt x="63" y="742"/>
                    <a:pt x="63" y="742"/>
                  </a:cubicBezTo>
                  <a:cubicBezTo>
                    <a:pt x="65" y="744"/>
                    <a:pt x="65" y="744"/>
                    <a:pt x="65" y="744"/>
                  </a:cubicBezTo>
                  <a:cubicBezTo>
                    <a:pt x="63" y="742"/>
                    <a:pt x="63" y="742"/>
                    <a:pt x="63" y="742"/>
                  </a:cubicBezTo>
                  <a:cubicBezTo>
                    <a:pt x="63" y="742"/>
                    <a:pt x="63" y="742"/>
                    <a:pt x="63" y="742"/>
                  </a:cubicBezTo>
                  <a:cubicBezTo>
                    <a:pt x="63" y="742"/>
                    <a:pt x="63" y="742"/>
                    <a:pt x="62" y="743"/>
                  </a:cubicBezTo>
                  <a:cubicBezTo>
                    <a:pt x="61" y="744"/>
                    <a:pt x="57" y="746"/>
                    <a:pt x="54" y="748"/>
                  </a:cubicBezTo>
                  <a:cubicBezTo>
                    <a:pt x="51" y="750"/>
                    <a:pt x="49" y="751"/>
                    <a:pt x="49" y="751"/>
                  </a:cubicBezTo>
                  <a:cubicBezTo>
                    <a:pt x="47" y="752"/>
                    <a:pt x="47" y="753"/>
                    <a:pt x="47" y="755"/>
                  </a:cubicBezTo>
                  <a:cubicBezTo>
                    <a:pt x="47" y="756"/>
                    <a:pt x="47" y="757"/>
                    <a:pt x="48" y="758"/>
                  </a:cubicBezTo>
                  <a:cubicBezTo>
                    <a:pt x="51" y="760"/>
                    <a:pt x="51" y="760"/>
                    <a:pt x="51" y="760"/>
                  </a:cubicBezTo>
                  <a:cubicBezTo>
                    <a:pt x="53" y="756"/>
                    <a:pt x="53" y="756"/>
                    <a:pt x="53" y="756"/>
                  </a:cubicBezTo>
                  <a:cubicBezTo>
                    <a:pt x="51" y="754"/>
                    <a:pt x="51" y="754"/>
                    <a:pt x="51" y="754"/>
                  </a:cubicBezTo>
                  <a:cubicBezTo>
                    <a:pt x="43" y="762"/>
                    <a:pt x="43" y="762"/>
                    <a:pt x="43" y="762"/>
                  </a:cubicBezTo>
                  <a:cubicBezTo>
                    <a:pt x="42" y="763"/>
                    <a:pt x="41" y="764"/>
                    <a:pt x="41" y="765"/>
                  </a:cubicBezTo>
                  <a:cubicBezTo>
                    <a:pt x="42" y="766"/>
                    <a:pt x="42" y="767"/>
                    <a:pt x="43" y="768"/>
                  </a:cubicBezTo>
                  <a:cubicBezTo>
                    <a:pt x="44" y="768"/>
                    <a:pt x="44" y="768"/>
                    <a:pt x="44" y="768"/>
                  </a:cubicBezTo>
                  <a:cubicBezTo>
                    <a:pt x="46" y="765"/>
                    <a:pt x="46" y="765"/>
                    <a:pt x="46" y="765"/>
                  </a:cubicBezTo>
                  <a:cubicBezTo>
                    <a:pt x="44" y="762"/>
                    <a:pt x="44" y="762"/>
                    <a:pt x="44" y="762"/>
                  </a:cubicBezTo>
                  <a:cubicBezTo>
                    <a:pt x="32" y="770"/>
                    <a:pt x="32" y="770"/>
                    <a:pt x="32" y="770"/>
                  </a:cubicBezTo>
                  <a:cubicBezTo>
                    <a:pt x="30" y="770"/>
                    <a:pt x="30" y="772"/>
                    <a:pt x="30" y="773"/>
                  </a:cubicBezTo>
                  <a:cubicBezTo>
                    <a:pt x="30" y="774"/>
                    <a:pt x="31" y="776"/>
                    <a:pt x="32" y="776"/>
                  </a:cubicBezTo>
                  <a:cubicBezTo>
                    <a:pt x="38" y="780"/>
                    <a:pt x="38" y="780"/>
                    <a:pt x="38" y="780"/>
                  </a:cubicBezTo>
                  <a:cubicBezTo>
                    <a:pt x="40" y="777"/>
                    <a:pt x="40" y="777"/>
                    <a:pt x="40" y="777"/>
                  </a:cubicBezTo>
                  <a:cubicBezTo>
                    <a:pt x="37" y="775"/>
                    <a:pt x="37" y="775"/>
                    <a:pt x="37" y="775"/>
                  </a:cubicBezTo>
                  <a:cubicBezTo>
                    <a:pt x="40" y="777"/>
                    <a:pt x="40" y="777"/>
                    <a:pt x="40" y="777"/>
                  </a:cubicBezTo>
                  <a:cubicBezTo>
                    <a:pt x="38" y="774"/>
                    <a:pt x="38" y="774"/>
                    <a:pt x="38" y="774"/>
                  </a:cubicBezTo>
                  <a:cubicBezTo>
                    <a:pt x="38" y="774"/>
                    <a:pt x="37" y="774"/>
                    <a:pt x="37" y="775"/>
                  </a:cubicBezTo>
                  <a:cubicBezTo>
                    <a:pt x="40" y="777"/>
                    <a:pt x="40" y="777"/>
                    <a:pt x="40" y="777"/>
                  </a:cubicBezTo>
                  <a:cubicBezTo>
                    <a:pt x="38" y="774"/>
                    <a:pt x="38" y="774"/>
                    <a:pt x="38" y="774"/>
                  </a:cubicBezTo>
                  <a:cubicBezTo>
                    <a:pt x="40" y="776"/>
                    <a:pt x="40" y="776"/>
                    <a:pt x="40" y="776"/>
                  </a:cubicBezTo>
                  <a:cubicBezTo>
                    <a:pt x="38" y="774"/>
                    <a:pt x="38" y="774"/>
                    <a:pt x="38" y="774"/>
                  </a:cubicBezTo>
                  <a:cubicBezTo>
                    <a:pt x="38" y="774"/>
                    <a:pt x="38" y="774"/>
                    <a:pt x="38" y="774"/>
                  </a:cubicBezTo>
                  <a:cubicBezTo>
                    <a:pt x="40" y="776"/>
                    <a:pt x="40" y="776"/>
                    <a:pt x="40" y="776"/>
                  </a:cubicBezTo>
                  <a:cubicBezTo>
                    <a:pt x="38" y="774"/>
                    <a:pt x="38" y="774"/>
                    <a:pt x="38" y="774"/>
                  </a:cubicBezTo>
                  <a:cubicBezTo>
                    <a:pt x="39" y="775"/>
                    <a:pt x="39" y="775"/>
                    <a:pt x="39" y="775"/>
                  </a:cubicBezTo>
                  <a:cubicBezTo>
                    <a:pt x="38" y="774"/>
                    <a:pt x="38" y="774"/>
                    <a:pt x="38" y="774"/>
                  </a:cubicBezTo>
                  <a:cubicBezTo>
                    <a:pt x="38" y="774"/>
                    <a:pt x="38" y="774"/>
                    <a:pt x="38" y="774"/>
                  </a:cubicBezTo>
                  <a:cubicBezTo>
                    <a:pt x="39" y="775"/>
                    <a:pt x="39" y="775"/>
                    <a:pt x="39" y="775"/>
                  </a:cubicBezTo>
                  <a:cubicBezTo>
                    <a:pt x="38" y="774"/>
                    <a:pt x="38" y="774"/>
                    <a:pt x="38" y="774"/>
                  </a:cubicBezTo>
                  <a:cubicBezTo>
                    <a:pt x="38" y="774"/>
                    <a:pt x="38" y="774"/>
                    <a:pt x="37" y="774"/>
                  </a:cubicBezTo>
                  <a:cubicBezTo>
                    <a:pt x="36" y="775"/>
                    <a:pt x="32" y="776"/>
                    <a:pt x="29" y="778"/>
                  </a:cubicBezTo>
                  <a:cubicBezTo>
                    <a:pt x="28" y="778"/>
                    <a:pt x="26" y="779"/>
                    <a:pt x="25" y="779"/>
                  </a:cubicBezTo>
                  <a:cubicBezTo>
                    <a:pt x="25" y="779"/>
                    <a:pt x="24" y="780"/>
                    <a:pt x="24" y="780"/>
                  </a:cubicBezTo>
                  <a:cubicBezTo>
                    <a:pt x="23" y="780"/>
                    <a:pt x="23" y="780"/>
                    <a:pt x="23" y="780"/>
                  </a:cubicBezTo>
                  <a:cubicBezTo>
                    <a:pt x="23" y="780"/>
                    <a:pt x="23" y="780"/>
                    <a:pt x="23" y="780"/>
                  </a:cubicBezTo>
                  <a:cubicBezTo>
                    <a:pt x="23" y="781"/>
                    <a:pt x="23" y="781"/>
                    <a:pt x="23" y="781"/>
                  </a:cubicBezTo>
                  <a:cubicBezTo>
                    <a:pt x="22" y="781"/>
                    <a:pt x="22" y="781"/>
                    <a:pt x="22" y="782"/>
                  </a:cubicBezTo>
                  <a:cubicBezTo>
                    <a:pt x="21" y="784"/>
                    <a:pt x="21" y="786"/>
                    <a:pt x="23" y="787"/>
                  </a:cubicBezTo>
                  <a:cubicBezTo>
                    <a:pt x="27" y="789"/>
                    <a:pt x="27" y="789"/>
                    <a:pt x="27" y="789"/>
                  </a:cubicBezTo>
                  <a:cubicBezTo>
                    <a:pt x="29" y="786"/>
                    <a:pt x="29" y="786"/>
                    <a:pt x="29" y="786"/>
                  </a:cubicBezTo>
                  <a:cubicBezTo>
                    <a:pt x="26" y="783"/>
                    <a:pt x="26" y="783"/>
                    <a:pt x="26" y="783"/>
                  </a:cubicBezTo>
                  <a:cubicBezTo>
                    <a:pt x="13" y="793"/>
                    <a:pt x="13" y="793"/>
                    <a:pt x="13" y="793"/>
                  </a:cubicBezTo>
                  <a:cubicBezTo>
                    <a:pt x="12" y="794"/>
                    <a:pt x="11" y="795"/>
                    <a:pt x="12" y="797"/>
                  </a:cubicBezTo>
                  <a:cubicBezTo>
                    <a:pt x="12" y="798"/>
                    <a:pt x="12" y="799"/>
                    <a:pt x="13" y="800"/>
                  </a:cubicBezTo>
                  <a:cubicBezTo>
                    <a:pt x="14" y="800"/>
                    <a:pt x="14" y="800"/>
                    <a:pt x="14" y="800"/>
                  </a:cubicBezTo>
                  <a:cubicBezTo>
                    <a:pt x="16" y="796"/>
                    <a:pt x="16" y="796"/>
                    <a:pt x="16" y="796"/>
                  </a:cubicBezTo>
                  <a:cubicBezTo>
                    <a:pt x="12" y="794"/>
                    <a:pt x="12" y="794"/>
                    <a:pt x="12" y="794"/>
                  </a:cubicBezTo>
                  <a:cubicBezTo>
                    <a:pt x="15" y="796"/>
                    <a:pt x="15" y="796"/>
                    <a:pt x="15" y="796"/>
                  </a:cubicBezTo>
                  <a:cubicBezTo>
                    <a:pt x="12" y="794"/>
                    <a:pt x="12" y="794"/>
                    <a:pt x="12" y="794"/>
                  </a:cubicBezTo>
                  <a:cubicBezTo>
                    <a:pt x="12" y="794"/>
                    <a:pt x="12" y="794"/>
                    <a:pt x="12" y="794"/>
                  </a:cubicBezTo>
                  <a:cubicBezTo>
                    <a:pt x="15" y="796"/>
                    <a:pt x="15" y="796"/>
                    <a:pt x="15" y="796"/>
                  </a:cubicBezTo>
                  <a:cubicBezTo>
                    <a:pt x="12" y="794"/>
                    <a:pt x="12" y="794"/>
                    <a:pt x="12" y="794"/>
                  </a:cubicBezTo>
                  <a:cubicBezTo>
                    <a:pt x="12" y="794"/>
                    <a:pt x="12" y="794"/>
                    <a:pt x="12" y="795"/>
                  </a:cubicBezTo>
                  <a:cubicBezTo>
                    <a:pt x="11" y="796"/>
                    <a:pt x="8" y="799"/>
                    <a:pt x="6" y="802"/>
                  </a:cubicBezTo>
                  <a:cubicBezTo>
                    <a:pt x="3" y="805"/>
                    <a:pt x="1" y="807"/>
                    <a:pt x="1" y="807"/>
                  </a:cubicBezTo>
                  <a:cubicBezTo>
                    <a:pt x="1" y="808"/>
                    <a:pt x="0" y="809"/>
                    <a:pt x="0" y="810"/>
                  </a:cubicBezTo>
                  <a:cubicBezTo>
                    <a:pt x="1" y="811"/>
                    <a:pt x="1" y="812"/>
                    <a:pt x="2" y="813"/>
                  </a:cubicBezTo>
                  <a:cubicBezTo>
                    <a:pt x="3" y="813"/>
                    <a:pt x="3" y="813"/>
                    <a:pt x="3" y="813"/>
                  </a:cubicBezTo>
                  <a:cubicBezTo>
                    <a:pt x="5" y="815"/>
                    <a:pt x="7" y="814"/>
                    <a:pt x="8" y="812"/>
                  </a:cubicBezTo>
                  <a:cubicBezTo>
                    <a:pt x="9" y="810"/>
                    <a:pt x="9" y="808"/>
                    <a:pt x="7" y="80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4" name="Freeform 567"/>
            <p:cNvSpPr/>
            <p:nvPr/>
          </p:nvSpPr>
          <p:spPr bwMode="auto">
            <a:xfrm>
              <a:off x="7967663" y="1727200"/>
              <a:ext cx="1041400" cy="1304925"/>
            </a:xfrm>
            <a:custGeom>
              <a:avLst/>
              <a:gdLst>
                <a:gd name="T0" fmla="*/ 94 w 1051"/>
                <a:gd name="T1" fmla="*/ 1252 h 1317"/>
                <a:gd name="T2" fmla="*/ 131 w 1051"/>
                <a:gd name="T3" fmla="*/ 1256 h 1317"/>
                <a:gd name="T4" fmla="*/ 221 w 1051"/>
                <a:gd name="T5" fmla="*/ 1267 h 1317"/>
                <a:gd name="T6" fmla="*/ 317 w 1051"/>
                <a:gd name="T7" fmla="*/ 1275 h 1317"/>
                <a:gd name="T8" fmla="*/ 376 w 1051"/>
                <a:gd name="T9" fmla="*/ 1281 h 1317"/>
                <a:gd name="T10" fmla="*/ 462 w 1051"/>
                <a:gd name="T11" fmla="*/ 1284 h 1317"/>
                <a:gd name="T12" fmla="*/ 565 w 1051"/>
                <a:gd name="T13" fmla="*/ 1292 h 1317"/>
                <a:gd name="T14" fmla="*/ 593 w 1051"/>
                <a:gd name="T15" fmla="*/ 1293 h 1317"/>
                <a:gd name="T16" fmla="*/ 676 w 1051"/>
                <a:gd name="T17" fmla="*/ 1297 h 1317"/>
                <a:gd name="T18" fmla="*/ 725 w 1051"/>
                <a:gd name="T19" fmla="*/ 1309 h 1317"/>
                <a:gd name="T20" fmla="*/ 795 w 1051"/>
                <a:gd name="T21" fmla="*/ 1274 h 1317"/>
                <a:gd name="T22" fmla="*/ 803 w 1051"/>
                <a:gd name="T23" fmla="*/ 1188 h 1317"/>
                <a:gd name="T24" fmla="*/ 808 w 1051"/>
                <a:gd name="T25" fmla="*/ 1163 h 1317"/>
                <a:gd name="T26" fmla="*/ 815 w 1051"/>
                <a:gd name="T27" fmla="*/ 1075 h 1317"/>
                <a:gd name="T28" fmla="*/ 826 w 1051"/>
                <a:gd name="T29" fmla="*/ 990 h 1317"/>
                <a:gd name="T30" fmla="*/ 839 w 1051"/>
                <a:gd name="T31" fmla="*/ 907 h 1317"/>
                <a:gd name="T32" fmla="*/ 873 w 1051"/>
                <a:gd name="T33" fmla="*/ 907 h 1317"/>
                <a:gd name="T34" fmla="*/ 953 w 1051"/>
                <a:gd name="T35" fmla="*/ 916 h 1317"/>
                <a:gd name="T36" fmla="*/ 1035 w 1051"/>
                <a:gd name="T37" fmla="*/ 886 h 1317"/>
                <a:gd name="T38" fmla="*/ 1017 w 1051"/>
                <a:gd name="T39" fmla="*/ 858 h 1317"/>
                <a:gd name="T40" fmla="*/ 988 w 1051"/>
                <a:gd name="T41" fmla="*/ 795 h 1317"/>
                <a:gd name="T42" fmla="*/ 976 w 1051"/>
                <a:gd name="T43" fmla="*/ 776 h 1317"/>
                <a:gd name="T44" fmla="*/ 956 w 1051"/>
                <a:gd name="T45" fmla="*/ 738 h 1317"/>
                <a:gd name="T46" fmla="*/ 931 w 1051"/>
                <a:gd name="T47" fmla="*/ 691 h 1317"/>
                <a:gd name="T48" fmla="*/ 865 w 1051"/>
                <a:gd name="T49" fmla="*/ 573 h 1317"/>
                <a:gd name="T50" fmla="*/ 849 w 1051"/>
                <a:gd name="T51" fmla="*/ 533 h 1317"/>
                <a:gd name="T52" fmla="*/ 833 w 1051"/>
                <a:gd name="T53" fmla="*/ 509 h 1317"/>
                <a:gd name="T54" fmla="*/ 820 w 1051"/>
                <a:gd name="T55" fmla="*/ 481 h 1317"/>
                <a:gd name="T56" fmla="*/ 732 w 1051"/>
                <a:gd name="T57" fmla="*/ 324 h 1317"/>
                <a:gd name="T58" fmla="*/ 704 w 1051"/>
                <a:gd name="T59" fmla="*/ 277 h 1317"/>
                <a:gd name="T60" fmla="*/ 665 w 1051"/>
                <a:gd name="T61" fmla="*/ 200 h 1317"/>
                <a:gd name="T62" fmla="*/ 644 w 1051"/>
                <a:gd name="T63" fmla="*/ 164 h 1317"/>
                <a:gd name="T64" fmla="*/ 604 w 1051"/>
                <a:gd name="T65" fmla="*/ 90 h 1317"/>
                <a:gd name="T66" fmla="*/ 583 w 1051"/>
                <a:gd name="T67" fmla="*/ 66 h 1317"/>
                <a:gd name="T68" fmla="*/ 629 w 1051"/>
                <a:gd name="T69" fmla="*/ 147 h 1317"/>
                <a:gd name="T70" fmla="*/ 660 w 1051"/>
                <a:gd name="T71" fmla="*/ 201 h 1317"/>
                <a:gd name="T72" fmla="*/ 701 w 1051"/>
                <a:gd name="T73" fmla="*/ 281 h 1317"/>
                <a:gd name="T74" fmla="*/ 767 w 1051"/>
                <a:gd name="T75" fmla="*/ 404 h 1317"/>
                <a:gd name="T76" fmla="*/ 813 w 1051"/>
                <a:gd name="T77" fmla="*/ 485 h 1317"/>
                <a:gd name="T78" fmla="*/ 858 w 1051"/>
                <a:gd name="T79" fmla="*/ 576 h 1317"/>
                <a:gd name="T80" fmla="*/ 924 w 1051"/>
                <a:gd name="T81" fmla="*/ 695 h 1317"/>
                <a:gd name="T82" fmla="*/ 963 w 1051"/>
                <a:gd name="T83" fmla="*/ 769 h 1317"/>
                <a:gd name="T84" fmla="*/ 972 w 1051"/>
                <a:gd name="T85" fmla="*/ 788 h 1317"/>
                <a:gd name="T86" fmla="*/ 1025 w 1051"/>
                <a:gd name="T87" fmla="*/ 882 h 1317"/>
                <a:gd name="T88" fmla="*/ 1016 w 1051"/>
                <a:gd name="T89" fmla="*/ 922 h 1317"/>
                <a:gd name="T90" fmla="*/ 930 w 1051"/>
                <a:gd name="T91" fmla="*/ 918 h 1317"/>
                <a:gd name="T92" fmla="*/ 900 w 1051"/>
                <a:gd name="T93" fmla="*/ 910 h 1317"/>
                <a:gd name="T94" fmla="*/ 828 w 1051"/>
                <a:gd name="T95" fmla="*/ 934 h 1317"/>
                <a:gd name="T96" fmla="*/ 818 w 1051"/>
                <a:gd name="T97" fmla="*/ 1024 h 1317"/>
                <a:gd name="T98" fmla="*/ 813 w 1051"/>
                <a:gd name="T99" fmla="*/ 1079 h 1317"/>
                <a:gd name="T100" fmla="*/ 803 w 1051"/>
                <a:gd name="T101" fmla="*/ 1147 h 1317"/>
                <a:gd name="T102" fmla="*/ 796 w 1051"/>
                <a:gd name="T103" fmla="*/ 1205 h 1317"/>
                <a:gd name="T104" fmla="*/ 782 w 1051"/>
                <a:gd name="T105" fmla="*/ 1287 h 1317"/>
                <a:gd name="T106" fmla="*/ 788 w 1051"/>
                <a:gd name="T107" fmla="*/ 1301 h 1317"/>
                <a:gd name="T108" fmla="*/ 723 w 1051"/>
                <a:gd name="T109" fmla="*/ 1301 h 1317"/>
                <a:gd name="T110" fmla="*/ 651 w 1051"/>
                <a:gd name="T111" fmla="*/ 1294 h 1317"/>
                <a:gd name="T112" fmla="*/ 597 w 1051"/>
                <a:gd name="T113" fmla="*/ 1292 h 1317"/>
                <a:gd name="T114" fmla="*/ 509 w 1051"/>
                <a:gd name="T115" fmla="*/ 1289 h 1317"/>
                <a:gd name="T116" fmla="*/ 405 w 1051"/>
                <a:gd name="T117" fmla="*/ 1284 h 1317"/>
                <a:gd name="T118" fmla="*/ 347 w 1051"/>
                <a:gd name="T119" fmla="*/ 1276 h 1317"/>
                <a:gd name="T120" fmla="*/ 195 w 1051"/>
                <a:gd name="T121" fmla="*/ 1255 h 1317"/>
                <a:gd name="T122" fmla="*/ 131 w 1051"/>
                <a:gd name="T123" fmla="*/ 1251 h 1317"/>
                <a:gd name="T124" fmla="*/ 75 w 1051"/>
                <a:gd name="T125" fmla="*/ 1251 h 1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51" h="1317">
                  <a:moveTo>
                    <a:pt x="9" y="1242"/>
                  </a:moveTo>
                  <a:cubicBezTo>
                    <a:pt x="7" y="1241"/>
                    <a:pt x="7" y="1241"/>
                    <a:pt x="7" y="1241"/>
                  </a:cubicBezTo>
                  <a:cubicBezTo>
                    <a:pt x="5" y="1245"/>
                    <a:pt x="5" y="1245"/>
                    <a:pt x="5" y="1245"/>
                  </a:cubicBezTo>
                  <a:cubicBezTo>
                    <a:pt x="4" y="1249"/>
                    <a:pt x="4" y="1249"/>
                    <a:pt x="4" y="1249"/>
                  </a:cubicBezTo>
                  <a:cubicBezTo>
                    <a:pt x="40" y="1253"/>
                    <a:pt x="40" y="1253"/>
                    <a:pt x="40" y="1253"/>
                  </a:cubicBezTo>
                  <a:cubicBezTo>
                    <a:pt x="42" y="1253"/>
                    <a:pt x="44" y="1252"/>
                    <a:pt x="45" y="1250"/>
                  </a:cubicBezTo>
                  <a:cubicBezTo>
                    <a:pt x="45" y="1248"/>
                    <a:pt x="45" y="1246"/>
                    <a:pt x="43" y="1245"/>
                  </a:cubicBezTo>
                  <a:cubicBezTo>
                    <a:pt x="34" y="1240"/>
                    <a:pt x="34" y="1240"/>
                    <a:pt x="34" y="1240"/>
                  </a:cubicBezTo>
                  <a:cubicBezTo>
                    <a:pt x="32" y="1243"/>
                    <a:pt x="32" y="1243"/>
                    <a:pt x="32" y="1243"/>
                  </a:cubicBezTo>
                  <a:cubicBezTo>
                    <a:pt x="31" y="1247"/>
                    <a:pt x="31" y="1247"/>
                    <a:pt x="31" y="1247"/>
                  </a:cubicBezTo>
                  <a:cubicBezTo>
                    <a:pt x="31" y="1247"/>
                    <a:pt x="41" y="1249"/>
                    <a:pt x="51" y="1251"/>
                  </a:cubicBezTo>
                  <a:cubicBezTo>
                    <a:pt x="57" y="1253"/>
                    <a:pt x="62" y="1254"/>
                    <a:pt x="66" y="1254"/>
                  </a:cubicBezTo>
                  <a:cubicBezTo>
                    <a:pt x="68" y="1255"/>
                    <a:pt x="70" y="1255"/>
                    <a:pt x="71" y="1255"/>
                  </a:cubicBezTo>
                  <a:cubicBezTo>
                    <a:pt x="72" y="1256"/>
                    <a:pt x="73" y="1256"/>
                    <a:pt x="73" y="1256"/>
                  </a:cubicBezTo>
                  <a:cubicBezTo>
                    <a:pt x="74" y="1256"/>
                    <a:pt x="74" y="1256"/>
                    <a:pt x="75" y="1256"/>
                  </a:cubicBezTo>
                  <a:cubicBezTo>
                    <a:pt x="75" y="1256"/>
                    <a:pt x="75" y="1256"/>
                    <a:pt x="75" y="1256"/>
                  </a:cubicBezTo>
                  <a:cubicBezTo>
                    <a:pt x="76" y="1256"/>
                    <a:pt x="76" y="1256"/>
                    <a:pt x="76" y="1256"/>
                  </a:cubicBezTo>
                  <a:cubicBezTo>
                    <a:pt x="77" y="1255"/>
                    <a:pt x="78" y="1255"/>
                    <a:pt x="78" y="1254"/>
                  </a:cubicBezTo>
                  <a:cubicBezTo>
                    <a:pt x="79" y="1253"/>
                    <a:pt x="79" y="1252"/>
                    <a:pt x="79" y="1251"/>
                  </a:cubicBezTo>
                  <a:cubicBezTo>
                    <a:pt x="78" y="1250"/>
                    <a:pt x="78" y="1249"/>
                    <a:pt x="77" y="1248"/>
                  </a:cubicBezTo>
                  <a:cubicBezTo>
                    <a:pt x="69" y="1244"/>
                    <a:pt x="69" y="1244"/>
                    <a:pt x="69" y="1244"/>
                  </a:cubicBezTo>
                  <a:cubicBezTo>
                    <a:pt x="67" y="1247"/>
                    <a:pt x="67" y="1247"/>
                    <a:pt x="67" y="1247"/>
                  </a:cubicBezTo>
                  <a:cubicBezTo>
                    <a:pt x="66" y="1251"/>
                    <a:pt x="66" y="1251"/>
                    <a:pt x="66" y="1251"/>
                  </a:cubicBezTo>
                  <a:cubicBezTo>
                    <a:pt x="101" y="1258"/>
                    <a:pt x="101" y="1258"/>
                    <a:pt x="101" y="1258"/>
                  </a:cubicBezTo>
                  <a:cubicBezTo>
                    <a:pt x="102" y="1258"/>
                    <a:pt x="104" y="1257"/>
                    <a:pt x="105" y="1255"/>
                  </a:cubicBezTo>
                  <a:cubicBezTo>
                    <a:pt x="106" y="1254"/>
                    <a:pt x="105" y="1251"/>
                    <a:pt x="103" y="1250"/>
                  </a:cubicBezTo>
                  <a:cubicBezTo>
                    <a:pt x="95" y="1245"/>
                    <a:pt x="95" y="1245"/>
                    <a:pt x="95" y="1245"/>
                  </a:cubicBezTo>
                  <a:cubicBezTo>
                    <a:pt x="92" y="1248"/>
                    <a:pt x="92" y="1248"/>
                    <a:pt x="92" y="1248"/>
                  </a:cubicBezTo>
                  <a:cubicBezTo>
                    <a:pt x="96" y="1250"/>
                    <a:pt x="96" y="1250"/>
                    <a:pt x="96" y="1250"/>
                  </a:cubicBezTo>
                  <a:cubicBezTo>
                    <a:pt x="92" y="1248"/>
                    <a:pt x="92" y="1248"/>
                    <a:pt x="92" y="1248"/>
                  </a:cubicBezTo>
                  <a:cubicBezTo>
                    <a:pt x="94" y="1252"/>
                    <a:pt x="94" y="1252"/>
                    <a:pt x="94" y="1252"/>
                  </a:cubicBezTo>
                  <a:cubicBezTo>
                    <a:pt x="94" y="1252"/>
                    <a:pt x="95" y="1252"/>
                    <a:pt x="96" y="1250"/>
                  </a:cubicBezTo>
                  <a:cubicBezTo>
                    <a:pt x="92" y="1248"/>
                    <a:pt x="92" y="1248"/>
                    <a:pt x="92" y="1248"/>
                  </a:cubicBezTo>
                  <a:cubicBezTo>
                    <a:pt x="94" y="1252"/>
                    <a:pt x="94" y="1252"/>
                    <a:pt x="94" y="1252"/>
                  </a:cubicBezTo>
                  <a:cubicBezTo>
                    <a:pt x="93" y="1248"/>
                    <a:pt x="93" y="1248"/>
                    <a:pt x="93" y="1248"/>
                  </a:cubicBezTo>
                  <a:cubicBezTo>
                    <a:pt x="93" y="1252"/>
                    <a:pt x="93" y="1252"/>
                    <a:pt x="93" y="1252"/>
                  </a:cubicBezTo>
                  <a:cubicBezTo>
                    <a:pt x="93" y="1252"/>
                    <a:pt x="93" y="1252"/>
                    <a:pt x="94" y="1252"/>
                  </a:cubicBezTo>
                  <a:cubicBezTo>
                    <a:pt x="93" y="1248"/>
                    <a:pt x="93" y="1248"/>
                    <a:pt x="93" y="1248"/>
                  </a:cubicBezTo>
                  <a:cubicBezTo>
                    <a:pt x="93" y="1252"/>
                    <a:pt x="93" y="1252"/>
                    <a:pt x="93" y="1252"/>
                  </a:cubicBezTo>
                  <a:cubicBezTo>
                    <a:pt x="93" y="1249"/>
                    <a:pt x="93" y="1249"/>
                    <a:pt x="93" y="1249"/>
                  </a:cubicBezTo>
                  <a:cubicBezTo>
                    <a:pt x="93" y="1252"/>
                    <a:pt x="93" y="1252"/>
                    <a:pt x="93" y="1252"/>
                  </a:cubicBezTo>
                  <a:cubicBezTo>
                    <a:pt x="93" y="1252"/>
                    <a:pt x="93" y="1252"/>
                    <a:pt x="93" y="1252"/>
                  </a:cubicBezTo>
                  <a:cubicBezTo>
                    <a:pt x="93" y="1249"/>
                    <a:pt x="93" y="1249"/>
                    <a:pt x="93" y="1249"/>
                  </a:cubicBezTo>
                  <a:cubicBezTo>
                    <a:pt x="93" y="1252"/>
                    <a:pt x="93" y="1252"/>
                    <a:pt x="93" y="1252"/>
                  </a:cubicBezTo>
                  <a:cubicBezTo>
                    <a:pt x="93" y="1249"/>
                    <a:pt x="93" y="1249"/>
                    <a:pt x="93" y="1249"/>
                  </a:cubicBezTo>
                  <a:cubicBezTo>
                    <a:pt x="92" y="1252"/>
                    <a:pt x="92" y="1252"/>
                    <a:pt x="92" y="1252"/>
                  </a:cubicBezTo>
                  <a:cubicBezTo>
                    <a:pt x="93" y="1252"/>
                    <a:pt x="93" y="1252"/>
                    <a:pt x="93" y="1252"/>
                  </a:cubicBezTo>
                  <a:cubicBezTo>
                    <a:pt x="93" y="1249"/>
                    <a:pt x="93" y="1249"/>
                    <a:pt x="93" y="1249"/>
                  </a:cubicBezTo>
                  <a:cubicBezTo>
                    <a:pt x="92" y="1252"/>
                    <a:pt x="92" y="1252"/>
                    <a:pt x="92" y="1252"/>
                  </a:cubicBezTo>
                  <a:cubicBezTo>
                    <a:pt x="92" y="1252"/>
                    <a:pt x="92" y="1252"/>
                    <a:pt x="92" y="1252"/>
                  </a:cubicBezTo>
                  <a:cubicBezTo>
                    <a:pt x="92" y="1252"/>
                    <a:pt x="93" y="1252"/>
                    <a:pt x="94" y="1253"/>
                  </a:cubicBezTo>
                  <a:cubicBezTo>
                    <a:pt x="99" y="1253"/>
                    <a:pt x="107" y="1255"/>
                    <a:pt x="114" y="1256"/>
                  </a:cubicBezTo>
                  <a:cubicBezTo>
                    <a:pt x="118" y="1257"/>
                    <a:pt x="122" y="1257"/>
                    <a:pt x="125" y="1258"/>
                  </a:cubicBezTo>
                  <a:cubicBezTo>
                    <a:pt x="126" y="1258"/>
                    <a:pt x="127" y="1258"/>
                    <a:pt x="128" y="1258"/>
                  </a:cubicBezTo>
                  <a:cubicBezTo>
                    <a:pt x="129" y="1258"/>
                    <a:pt x="130" y="1259"/>
                    <a:pt x="131" y="1259"/>
                  </a:cubicBezTo>
                  <a:cubicBezTo>
                    <a:pt x="131" y="1259"/>
                    <a:pt x="131" y="1259"/>
                    <a:pt x="132" y="1259"/>
                  </a:cubicBezTo>
                  <a:cubicBezTo>
                    <a:pt x="132" y="1258"/>
                    <a:pt x="132" y="1258"/>
                    <a:pt x="133" y="1258"/>
                  </a:cubicBezTo>
                  <a:cubicBezTo>
                    <a:pt x="133" y="1258"/>
                    <a:pt x="134" y="1258"/>
                    <a:pt x="135" y="1257"/>
                  </a:cubicBezTo>
                  <a:cubicBezTo>
                    <a:pt x="135" y="1256"/>
                    <a:pt x="136" y="1255"/>
                    <a:pt x="135" y="1254"/>
                  </a:cubicBezTo>
                  <a:cubicBezTo>
                    <a:pt x="135" y="1253"/>
                    <a:pt x="134" y="1252"/>
                    <a:pt x="133" y="1251"/>
                  </a:cubicBezTo>
                  <a:cubicBezTo>
                    <a:pt x="133" y="1251"/>
                    <a:pt x="133" y="1251"/>
                    <a:pt x="133" y="1251"/>
                  </a:cubicBezTo>
                  <a:cubicBezTo>
                    <a:pt x="131" y="1254"/>
                    <a:pt x="131" y="1254"/>
                    <a:pt x="131" y="1254"/>
                  </a:cubicBezTo>
                  <a:cubicBezTo>
                    <a:pt x="134" y="1256"/>
                    <a:pt x="134" y="1256"/>
                    <a:pt x="134" y="1256"/>
                  </a:cubicBezTo>
                  <a:cubicBezTo>
                    <a:pt x="131" y="1254"/>
                    <a:pt x="131" y="1254"/>
                    <a:pt x="131" y="1254"/>
                  </a:cubicBezTo>
                  <a:cubicBezTo>
                    <a:pt x="133" y="1258"/>
                    <a:pt x="133" y="1258"/>
                    <a:pt x="133" y="1258"/>
                  </a:cubicBezTo>
                  <a:cubicBezTo>
                    <a:pt x="133" y="1257"/>
                    <a:pt x="134" y="1257"/>
                    <a:pt x="134" y="1256"/>
                  </a:cubicBezTo>
                  <a:cubicBezTo>
                    <a:pt x="131" y="1254"/>
                    <a:pt x="131" y="1254"/>
                    <a:pt x="131" y="1254"/>
                  </a:cubicBezTo>
                  <a:cubicBezTo>
                    <a:pt x="133" y="1258"/>
                    <a:pt x="133" y="1258"/>
                    <a:pt x="133" y="1258"/>
                  </a:cubicBezTo>
                  <a:cubicBezTo>
                    <a:pt x="131" y="1254"/>
                    <a:pt x="131" y="1254"/>
                    <a:pt x="131" y="1254"/>
                  </a:cubicBezTo>
                  <a:cubicBezTo>
                    <a:pt x="132" y="1258"/>
                    <a:pt x="132" y="1258"/>
                    <a:pt x="132" y="1258"/>
                  </a:cubicBezTo>
                  <a:cubicBezTo>
                    <a:pt x="132" y="1258"/>
                    <a:pt x="132" y="1258"/>
                    <a:pt x="133" y="1258"/>
                  </a:cubicBezTo>
                  <a:cubicBezTo>
                    <a:pt x="131" y="1254"/>
                    <a:pt x="131" y="1254"/>
                    <a:pt x="131" y="1254"/>
                  </a:cubicBezTo>
                  <a:cubicBezTo>
                    <a:pt x="132" y="1258"/>
                    <a:pt x="132" y="1258"/>
                    <a:pt x="132" y="1258"/>
                  </a:cubicBezTo>
                  <a:cubicBezTo>
                    <a:pt x="131" y="1256"/>
                    <a:pt x="131" y="1256"/>
                    <a:pt x="131" y="1256"/>
                  </a:cubicBezTo>
                  <a:cubicBezTo>
                    <a:pt x="132" y="1258"/>
                    <a:pt x="132" y="1258"/>
                    <a:pt x="132" y="1258"/>
                  </a:cubicBezTo>
                  <a:cubicBezTo>
                    <a:pt x="132" y="1258"/>
                    <a:pt x="132" y="1258"/>
                    <a:pt x="132" y="1258"/>
                  </a:cubicBezTo>
                  <a:cubicBezTo>
                    <a:pt x="131" y="1256"/>
                    <a:pt x="131" y="1256"/>
                    <a:pt x="131" y="1256"/>
                  </a:cubicBezTo>
                  <a:cubicBezTo>
                    <a:pt x="132" y="1258"/>
                    <a:pt x="132" y="1258"/>
                    <a:pt x="132" y="1258"/>
                  </a:cubicBezTo>
                  <a:cubicBezTo>
                    <a:pt x="132" y="1258"/>
                    <a:pt x="132" y="1258"/>
                    <a:pt x="132" y="1258"/>
                  </a:cubicBezTo>
                  <a:cubicBezTo>
                    <a:pt x="133" y="1258"/>
                    <a:pt x="135" y="1258"/>
                    <a:pt x="139" y="1259"/>
                  </a:cubicBezTo>
                  <a:cubicBezTo>
                    <a:pt x="144" y="1259"/>
                    <a:pt x="150" y="1260"/>
                    <a:pt x="155" y="1261"/>
                  </a:cubicBezTo>
                  <a:cubicBezTo>
                    <a:pt x="160" y="1262"/>
                    <a:pt x="164" y="1262"/>
                    <a:pt x="164" y="1262"/>
                  </a:cubicBezTo>
                  <a:cubicBezTo>
                    <a:pt x="166" y="1262"/>
                    <a:pt x="168" y="1261"/>
                    <a:pt x="169" y="1259"/>
                  </a:cubicBezTo>
                  <a:cubicBezTo>
                    <a:pt x="169" y="1258"/>
                    <a:pt x="169" y="1256"/>
                    <a:pt x="167" y="1255"/>
                  </a:cubicBezTo>
                  <a:cubicBezTo>
                    <a:pt x="161" y="1251"/>
                    <a:pt x="161" y="1251"/>
                    <a:pt x="161" y="1251"/>
                  </a:cubicBezTo>
                  <a:cubicBezTo>
                    <a:pt x="159" y="1254"/>
                    <a:pt x="159" y="1254"/>
                    <a:pt x="159" y="1254"/>
                  </a:cubicBezTo>
                  <a:cubicBezTo>
                    <a:pt x="158" y="1258"/>
                    <a:pt x="158" y="1258"/>
                    <a:pt x="158" y="1258"/>
                  </a:cubicBezTo>
                  <a:cubicBezTo>
                    <a:pt x="199" y="1266"/>
                    <a:pt x="199" y="1266"/>
                    <a:pt x="199" y="1266"/>
                  </a:cubicBezTo>
                  <a:cubicBezTo>
                    <a:pt x="201" y="1266"/>
                    <a:pt x="203" y="1265"/>
                    <a:pt x="204" y="1263"/>
                  </a:cubicBezTo>
                  <a:cubicBezTo>
                    <a:pt x="204" y="1262"/>
                    <a:pt x="204" y="1260"/>
                    <a:pt x="202" y="1259"/>
                  </a:cubicBezTo>
                  <a:cubicBezTo>
                    <a:pt x="197" y="1256"/>
                    <a:pt x="197" y="1256"/>
                    <a:pt x="197" y="1256"/>
                  </a:cubicBezTo>
                  <a:cubicBezTo>
                    <a:pt x="195" y="1259"/>
                    <a:pt x="195" y="1259"/>
                    <a:pt x="195" y="1259"/>
                  </a:cubicBezTo>
                  <a:cubicBezTo>
                    <a:pt x="199" y="1261"/>
                    <a:pt x="199" y="1261"/>
                    <a:pt x="199" y="1261"/>
                  </a:cubicBezTo>
                  <a:cubicBezTo>
                    <a:pt x="195" y="1259"/>
                    <a:pt x="195" y="1259"/>
                    <a:pt x="195" y="1259"/>
                  </a:cubicBezTo>
                  <a:cubicBezTo>
                    <a:pt x="197" y="1263"/>
                    <a:pt x="197" y="1263"/>
                    <a:pt x="197" y="1263"/>
                  </a:cubicBezTo>
                  <a:cubicBezTo>
                    <a:pt x="197" y="1263"/>
                    <a:pt x="198" y="1262"/>
                    <a:pt x="199" y="1261"/>
                  </a:cubicBezTo>
                  <a:cubicBezTo>
                    <a:pt x="195" y="1259"/>
                    <a:pt x="195" y="1259"/>
                    <a:pt x="195" y="1259"/>
                  </a:cubicBezTo>
                  <a:cubicBezTo>
                    <a:pt x="197" y="1263"/>
                    <a:pt x="197" y="1263"/>
                    <a:pt x="197" y="1263"/>
                  </a:cubicBezTo>
                  <a:cubicBezTo>
                    <a:pt x="195" y="1260"/>
                    <a:pt x="195" y="1260"/>
                    <a:pt x="195" y="1260"/>
                  </a:cubicBezTo>
                  <a:cubicBezTo>
                    <a:pt x="196" y="1263"/>
                    <a:pt x="196" y="1263"/>
                    <a:pt x="196" y="1263"/>
                  </a:cubicBezTo>
                  <a:cubicBezTo>
                    <a:pt x="196" y="1263"/>
                    <a:pt x="196" y="1263"/>
                    <a:pt x="197" y="1263"/>
                  </a:cubicBezTo>
                  <a:cubicBezTo>
                    <a:pt x="195" y="1260"/>
                    <a:pt x="195" y="1260"/>
                    <a:pt x="195" y="1260"/>
                  </a:cubicBezTo>
                  <a:cubicBezTo>
                    <a:pt x="196" y="1263"/>
                    <a:pt x="196" y="1263"/>
                    <a:pt x="196" y="1263"/>
                  </a:cubicBezTo>
                  <a:cubicBezTo>
                    <a:pt x="196" y="1261"/>
                    <a:pt x="196" y="1261"/>
                    <a:pt x="196" y="1261"/>
                  </a:cubicBezTo>
                  <a:cubicBezTo>
                    <a:pt x="196" y="1263"/>
                    <a:pt x="196" y="1263"/>
                    <a:pt x="196" y="1263"/>
                  </a:cubicBezTo>
                  <a:cubicBezTo>
                    <a:pt x="196" y="1263"/>
                    <a:pt x="196" y="1263"/>
                    <a:pt x="196" y="1263"/>
                  </a:cubicBezTo>
                  <a:cubicBezTo>
                    <a:pt x="196" y="1261"/>
                    <a:pt x="196" y="1261"/>
                    <a:pt x="196" y="1261"/>
                  </a:cubicBezTo>
                  <a:cubicBezTo>
                    <a:pt x="196" y="1263"/>
                    <a:pt x="196" y="1263"/>
                    <a:pt x="196" y="1263"/>
                  </a:cubicBezTo>
                  <a:cubicBezTo>
                    <a:pt x="196" y="1263"/>
                    <a:pt x="196" y="1263"/>
                    <a:pt x="196" y="1263"/>
                  </a:cubicBezTo>
                  <a:cubicBezTo>
                    <a:pt x="196" y="1263"/>
                    <a:pt x="197" y="1263"/>
                    <a:pt x="198" y="1263"/>
                  </a:cubicBezTo>
                  <a:cubicBezTo>
                    <a:pt x="203" y="1264"/>
                    <a:pt x="213" y="1265"/>
                    <a:pt x="221" y="1267"/>
                  </a:cubicBezTo>
                  <a:cubicBezTo>
                    <a:pt x="229" y="1268"/>
                    <a:pt x="236" y="1269"/>
                    <a:pt x="236" y="1269"/>
                  </a:cubicBezTo>
                  <a:cubicBezTo>
                    <a:pt x="238" y="1270"/>
                    <a:pt x="240" y="1269"/>
                    <a:pt x="240" y="1267"/>
                  </a:cubicBezTo>
                  <a:cubicBezTo>
                    <a:pt x="241" y="1265"/>
                    <a:pt x="240" y="1263"/>
                    <a:pt x="239" y="1262"/>
                  </a:cubicBezTo>
                  <a:cubicBezTo>
                    <a:pt x="231" y="1257"/>
                    <a:pt x="231" y="1257"/>
                    <a:pt x="231" y="1257"/>
                  </a:cubicBezTo>
                  <a:cubicBezTo>
                    <a:pt x="229" y="1261"/>
                    <a:pt x="229" y="1261"/>
                    <a:pt x="229" y="1261"/>
                  </a:cubicBezTo>
                  <a:cubicBezTo>
                    <a:pt x="228" y="1265"/>
                    <a:pt x="228" y="1265"/>
                    <a:pt x="228" y="1265"/>
                  </a:cubicBezTo>
                  <a:cubicBezTo>
                    <a:pt x="256" y="1269"/>
                    <a:pt x="256" y="1269"/>
                    <a:pt x="256" y="1269"/>
                  </a:cubicBezTo>
                  <a:cubicBezTo>
                    <a:pt x="258" y="1270"/>
                    <a:pt x="260" y="1269"/>
                    <a:pt x="261" y="1267"/>
                  </a:cubicBezTo>
                  <a:cubicBezTo>
                    <a:pt x="261" y="1265"/>
                    <a:pt x="261" y="1263"/>
                    <a:pt x="259" y="1262"/>
                  </a:cubicBezTo>
                  <a:cubicBezTo>
                    <a:pt x="254" y="1259"/>
                    <a:pt x="254" y="1259"/>
                    <a:pt x="254" y="1259"/>
                  </a:cubicBezTo>
                  <a:cubicBezTo>
                    <a:pt x="252" y="1262"/>
                    <a:pt x="252" y="1262"/>
                    <a:pt x="252" y="1262"/>
                  </a:cubicBezTo>
                  <a:cubicBezTo>
                    <a:pt x="255" y="1264"/>
                    <a:pt x="255" y="1264"/>
                    <a:pt x="255" y="1264"/>
                  </a:cubicBezTo>
                  <a:cubicBezTo>
                    <a:pt x="252" y="1262"/>
                    <a:pt x="252" y="1262"/>
                    <a:pt x="252" y="1262"/>
                  </a:cubicBezTo>
                  <a:cubicBezTo>
                    <a:pt x="253" y="1266"/>
                    <a:pt x="253" y="1266"/>
                    <a:pt x="253" y="1266"/>
                  </a:cubicBezTo>
                  <a:cubicBezTo>
                    <a:pt x="254" y="1266"/>
                    <a:pt x="255" y="1266"/>
                    <a:pt x="255" y="1264"/>
                  </a:cubicBezTo>
                  <a:cubicBezTo>
                    <a:pt x="252" y="1262"/>
                    <a:pt x="252" y="1262"/>
                    <a:pt x="252" y="1262"/>
                  </a:cubicBezTo>
                  <a:cubicBezTo>
                    <a:pt x="253" y="1266"/>
                    <a:pt x="253" y="1266"/>
                    <a:pt x="253" y="1266"/>
                  </a:cubicBezTo>
                  <a:cubicBezTo>
                    <a:pt x="252" y="1263"/>
                    <a:pt x="252" y="1263"/>
                    <a:pt x="252" y="1263"/>
                  </a:cubicBezTo>
                  <a:cubicBezTo>
                    <a:pt x="253" y="1266"/>
                    <a:pt x="253" y="1266"/>
                    <a:pt x="253" y="1266"/>
                  </a:cubicBezTo>
                  <a:cubicBezTo>
                    <a:pt x="253" y="1266"/>
                    <a:pt x="253" y="1266"/>
                    <a:pt x="253" y="1266"/>
                  </a:cubicBezTo>
                  <a:cubicBezTo>
                    <a:pt x="252" y="1263"/>
                    <a:pt x="252" y="1263"/>
                    <a:pt x="252" y="1263"/>
                  </a:cubicBezTo>
                  <a:cubicBezTo>
                    <a:pt x="253" y="1266"/>
                    <a:pt x="253" y="1266"/>
                    <a:pt x="253" y="1266"/>
                  </a:cubicBezTo>
                  <a:cubicBezTo>
                    <a:pt x="253" y="1265"/>
                    <a:pt x="253" y="1265"/>
                    <a:pt x="253" y="1265"/>
                  </a:cubicBezTo>
                  <a:cubicBezTo>
                    <a:pt x="253" y="1266"/>
                    <a:pt x="253" y="1266"/>
                    <a:pt x="253" y="1266"/>
                  </a:cubicBezTo>
                  <a:cubicBezTo>
                    <a:pt x="253" y="1266"/>
                    <a:pt x="253" y="1266"/>
                    <a:pt x="253" y="1266"/>
                  </a:cubicBezTo>
                  <a:cubicBezTo>
                    <a:pt x="253" y="1265"/>
                    <a:pt x="253" y="1265"/>
                    <a:pt x="253" y="1265"/>
                  </a:cubicBezTo>
                  <a:cubicBezTo>
                    <a:pt x="253" y="1266"/>
                    <a:pt x="253" y="1266"/>
                    <a:pt x="253" y="1266"/>
                  </a:cubicBezTo>
                  <a:cubicBezTo>
                    <a:pt x="253" y="1266"/>
                    <a:pt x="253" y="1266"/>
                    <a:pt x="253" y="1266"/>
                  </a:cubicBezTo>
                  <a:cubicBezTo>
                    <a:pt x="253" y="1266"/>
                    <a:pt x="254" y="1266"/>
                    <a:pt x="255" y="1266"/>
                  </a:cubicBezTo>
                  <a:cubicBezTo>
                    <a:pt x="259" y="1267"/>
                    <a:pt x="267" y="1268"/>
                    <a:pt x="274" y="1269"/>
                  </a:cubicBezTo>
                  <a:cubicBezTo>
                    <a:pt x="281" y="1271"/>
                    <a:pt x="287" y="1272"/>
                    <a:pt x="287" y="1272"/>
                  </a:cubicBezTo>
                  <a:cubicBezTo>
                    <a:pt x="289" y="1272"/>
                    <a:pt x="290" y="1271"/>
                    <a:pt x="291" y="1269"/>
                  </a:cubicBezTo>
                  <a:cubicBezTo>
                    <a:pt x="292" y="1267"/>
                    <a:pt x="291" y="1265"/>
                    <a:pt x="290" y="1264"/>
                  </a:cubicBezTo>
                  <a:cubicBezTo>
                    <a:pt x="286" y="1262"/>
                    <a:pt x="286" y="1262"/>
                    <a:pt x="286" y="1262"/>
                  </a:cubicBezTo>
                  <a:cubicBezTo>
                    <a:pt x="284" y="1266"/>
                    <a:pt x="284" y="1266"/>
                    <a:pt x="284" y="1266"/>
                  </a:cubicBezTo>
                  <a:cubicBezTo>
                    <a:pt x="283" y="1270"/>
                    <a:pt x="283" y="1270"/>
                    <a:pt x="283" y="1270"/>
                  </a:cubicBezTo>
                  <a:cubicBezTo>
                    <a:pt x="317" y="1275"/>
                    <a:pt x="317" y="1275"/>
                    <a:pt x="317" y="1275"/>
                  </a:cubicBezTo>
                  <a:cubicBezTo>
                    <a:pt x="319" y="1275"/>
                    <a:pt x="321" y="1274"/>
                    <a:pt x="322" y="1272"/>
                  </a:cubicBezTo>
                  <a:cubicBezTo>
                    <a:pt x="322" y="1270"/>
                    <a:pt x="322" y="1268"/>
                    <a:pt x="320" y="1267"/>
                  </a:cubicBezTo>
                  <a:cubicBezTo>
                    <a:pt x="318" y="1266"/>
                    <a:pt x="318" y="1266"/>
                    <a:pt x="318" y="1266"/>
                  </a:cubicBezTo>
                  <a:cubicBezTo>
                    <a:pt x="316" y="1269"/>
                    <a:pt x="316" y="1269"/>
                    <a:pt x="316" y="1269"/>
                  </a:cubicBezTo>
                  <a:cubicBezTo>
                    <a:pt x="315" y="1273"/>
                    <a:pt x="315" y="1273"/>
                    <a:pt x="315" y="1273"/>
                  </a:cubicBezTo>
                  <a:cubicBezTo>
                    <a:pt x="353" y="1280"/>
                    <a:pt x="353" y="1280"/>
                    <a:pt x="353" y="1280"/>
                  </a:cubicBezTo>
                  <a:cubicBezTo>
                    <a:pt x="355" y="1280"/>
                    <a:pt x="357" y="1279"/>
                    <a:pt x="358" y="1277"/>
                  </a:cubicBezTo>
                  <a:cubicBezTo>
                    <a:pt x="359" y="1276"/>
                    <a:pt x="358" y="1274"/>
                    <a:pt x="356" y="1273"/>
                  </a:cubicBezTo>
                  <a:cubicBezTo>
                    <a:pt x="351" y="1270"/>
                    <a:pt x="351" y="1270"/>
                    <a:pt x="351" y="1270"/>
                  </a:cubicBezTo>
                  <a:cubicBezTo>
                    <a:pt x="349" y="1273"/>
                    <a:pt x="349" y="1273"/>
                    <a:pt x="349" y="1273"/>
                  </a:cubicBezTo>
                  <a:cubicBezTo>
                    <a:pt x="353" y="1275"/>
                    <a:pt x="353" y="1275"/>
                    <a:pt x="353" y="1275"/>
                  </a:cubicBezTo>
                  <a:cubicBezTo>
                    <a:pt x="349" y="1273"/>
                    <a:pt x="349" y="1273"/>
                    <a:pt x="349" y="1273"/>
                  </a:cubicBezTo>
                  <a:cubicBezTo>
                    <a:pt x="351" y="1277"/>
                    <a:pt x="351" y="1277"/>
                    <a:pt x="351" y="1277"/>
                  </a:cubicBezTo>
                  <a:cubicBezTo>
                    <a:pt x="351" y="1276"/>
                    <a:pt x="352" y="1276"/>
                    <a:pt x="353" y="1275"/>
                  </a:cubicBezTo>
                  <a:cubicBezTo>
                    <a:pt x="349" y="1273"/>
                    <a:pt x="349" y="1273"/>
                    <a:pt x="349" y="1273"/>
                  </a:cubicBezTo>
                  <a:cubicBezTo>
                    <a:pt x="351" y="1277"/>
                    <a:pt x="351" y="1277"/>
                    <a:pt x="351" y="1277"/>
                  </a:cubicBezTo>
                  <a:cubicBezTo>
                    <a:pt x="349" y="1273"/>
                    <a:pt x="349" y="1273"/>
                    <a:pt x="349" y="1273"/>
                  </a:cubicBezTo>
                  <a:cubicBezTo>
                    <a:pt x="350" y="1277"/>
                    <a:pt x="350" y="1277"/>
                    <a:pt x="350" y="1277"/>
                  </a:cubicBezTo>
                  <a:cubicBezTo>
                    <a:pt x="350" y="1277"/>
                    <a:pt x="350" y="1277"/>
                    <a:pt x="351" y="1277"/>
                  </a:cubicBezTo>
                  <a:cubicBezTo>
                    <a:pt x="349" y="1273"/>
                    <a:pt x="349" y="1273"/>
                    <a:pt x="349" y="1273"/>
                  </a:cubicBezTo>
                  <a:cubicBezTo>
                    <a:pt x="350" y="1277"/>
                    <a:pt x="350" y="1277"/>
                    <a:pt x="350" y="1277"/>
                  </a:cubicBezTo>
                  <a:cubicBezTo>
                    <a:pt x="349" y="1274"/>
                    <a:pt x="349" y="1274"/>
                    <a:pt x="349" y="1274"/>
                  </a:cubicBezTo>
                  <a:cubicBezTo>
                    <a:pt x="349" y="1277"/>
                    <a:pt x="349" y="1277"/>
                    <a:pt x="349" y="1277"/>
                  </a:cubicBezTo>
                  <a:cubicBezTo>
                    <a:pt x="350" y="1277"/>
                    <a:pt x="350" y="1277"/>
                    <a:pt x="350" y="1277"/>
                  </a:cubicBezTo>
                  <a:cubicBezTo>
                    <a:pt x="349" y="1274"/>
                    <a:pt x="349" y="1274"/>
                    <a:pt x="349" y="1274"/>
                  </a:cubicBezTo>
                  <a:cubicBezTo>
                    <a:pt x="349" y="1277"/>
                    <a:pt x="349" y="1277"/>
                    <a:pt x="349" y="1277"/>
                  </a:cubicBezTo>
                  <a:cubicBezTo>
                    <a:pt x="349" y="1275"/>
                    <a:pt x="349" y="1275"/>
                    <a:pt x="349" y="1275"/>
                  </a:cubicBezTo>
                  <a:cubicBezTo>
                    <a:pt x="349" y="1277"/>
                    <a:pt x="349" y="1277"/>
                    <a:pt x="349" y="1277"/>
                  </a:cubicBezTo>
                  <a:cubicBezTo>
                    <a:pt x="349" y="1277"/>
                    <a:pt x="349" y="1277"/>
                    <a:pt x="349" y="1277"/>
                  </a:cubicBezTo>
                  <a:cubicBezTo>
                    <a:pt x="349" y="1275"/>
                    <a:pt x="349" y="1275"/>
                    <a:pt x="349" y="1275"/>
                  </a:cubicBezTo>
                  <a:cubicBezTo>
                    <a:pt x="349" y="1277"/>
                    <a:pt x="349" y="1277"/>
                    <a:pt x="349" y="1277"/>
                  </a:cubicBezTo>
                  <a:cubicBezTo>
                    <a:pt x="349" y="1277"/>
                    <a:pt x="350" y="1277"/>
                    <a:pt x="351" y="1277"/>
                  </a:cubicBezTo>
                  <a:cubicBezTo>
                    <a:pt x="354" y="1277"/>
                    <a:pt x="359" y="1278"/>
                    <a:pt x="364" y="1279"/>
                  </a:cubicBezTo>
                  <a:cubicBezTo>
                    <a:pt x="367" y="1280"/>
                    <a:pt x="369" y="1280"/>
                    <a:pt x="371" y="1280"/>
                  </a:cubicBezTo>
                  <a:cubicBezTo>
                    <a:pt x="372" y="1280"/>
                    <a:pt x="373" y="1281"/>
                    <a:pt x="374" y="1281"/>
                  </a:cubicBezTo>
                  <a:cubicBezTo>
                    <a:pt x="374" y="1281"/>
                    <a:pt x="375" y="1281"/>
                    <a:pt x="375" y="1281"/>
                  </a:cubicBezTo>
                  <a:cubicBezTo>
                    <a:pt x="376" y="1281"/>
                    <a:pt x="376" y="1281"/>
                    <a:pt x="376" y="1281"/>
                  </a:cubicBezTo>
                  <a:cubicBezTo>
                    <a:pt x="376" y="1281"/>
                    <a:pt x="377" y="1281"/>
                    <a:pt x="377" y="1281"/>
                  </a:cubicBezTo>
                  <a:cubicBezTo>
                    <a:pt x="377" y="1280"/>
                    <a:pt x="378" y="1280"/>
                    <a:pt x="379" y="1279"/>
                  </a:cubicBezTo>
                  <a:cubicBezTo>
                    <a:pt x="379" y="1278"/>
                    <a:pt x="380" y="1277"/>
                    <a:pt x="379" y="1276"/>
                  </a:cubicBezTo>
                  <a:cubicBezTo>
                    <a:pt x="379" y="1275"/>
                    <a:pt x="379" y="1274"/>
                    <a:pt x="378" y="1273"/>
                  </a:cubicBezTo>
                  <a:cubicBezTo>
                    <a:pt x="373" y="1270"/>
                    <a:pt x="373" y="1270"/>
                    <a:pt x="373" y="1270"/>
                  </a:cubicBezTo>
                  <a:cubicBezTo>
                    <a:pt x="371" y="1274"/>
                    <a:pt x="371" y="1274"/>
                    <a:pt x="371" y="1274"/>
                  </a:cubicBezTo>
                  <a:cubicBezTo>
                    <a:pt x="370" y="1278"/>
                    <a:pt x="370" y="1278"/>
                    <a:pt x="370" y="1278"/>
                  </a:cubicBezTo>
                  <a:cubicBezTo>
                    <a:pt x="407" y="1284"/>
                    <a:pt x="407" y="1284"/>
                    <a:pt x="407" y="1284"/>
                  </a:cubicBezTo>
                  <a:cubicBezTo>
                    <a:pt x="408" y="1285"/>
                    <a:pt x="410" y="1284"/>
                    <a:pt x="411" y="1282"/>
                  </a:cubicBezTo>
                  <a:cubicBezTo>
                    <a:pt x="412" y="1280"/>
                    <a:pt x="411" y="1278"/>
                    <a:pt x="409" y="1277"/>
                  </a:cubicBezTo>
                  <a:cubicBezTo>
                    <a:pt x="403" y="1273"/>
                    <a:pt x="403" y="1273"/>
                    <a:pt x="403" y="1273"/>
                  </a:cubicBezTo>
                  <a:cubicBezTo>
                    <a:pt x="401" y="1277"/>
                    <a:pt x="401" y="1277"/>
                    <a:pt x="401" y="1277"/>
                  </a:cubicBezTo>
                  <a:cubicBezTo>
                    <a:pt x="400" y="1280"/>
                    <a:pt x="400" y="1280"/>
                    <a:pt x="400" y="1280"/>
                  </a:cubicBezTo>
                  <a:cubicBezTo>
                    <a:pt x="433" y="1287"/>
                    <a:pt x="433" y="1287"/>
                    <a:pt x="433" y="1287"/>
                  </a:cubicBezTo>
                  <a:cubicBezTo>
                    <a:pt x="434" y="1287"/>
                    <a:pt x="436" y="1286"/>
                    <a:pt x="437" y="1284"/>
                  </a:cubicBezTo>
                  <a:cubicBezTo>
                    <a:pt x="438" y="1282"/>
                    <a:pt x="437" y="1280"/>
                    <a:pt x="435" y="1279"/>
                  </a:cubicBezTo>
                  <a:cubicBezTo>
                    <a:pt x="431" y="1276"/>
                    <a:pt x="431" y="1276"/>
                    <a:pt x="431" y="1276"/>
                  </a:cubicBezTo>
                  <a:cubicBezTo>
                    <a:pt x="429" y="1280"/>
                    <a:pt x="429" y="1280"/>
                    <a:pt x="429" y="1280"/>
                  </a:cubicBezTo>
                  <a:cubicBezTo>
                    <a:pt x="428" y="1284"/>
                    <a:pt x="428" y="1284"/>
                    <a:pt x="428" y="1284"/>
                  </a:cubicBezTo>
                  <a:cubicBezTo>
                    <a:pt x="466" y="1287"/>
                    <a:pt x="466" y="1287"/>
                    <a:pt x="466" y="1287"/>
                  </a:cubicBezTo>
                  <a:cubicBezTo>
                    <a:pt x="468" y="1287"/>
                    <a:pt x="469" y="1286"/>
                    <a:pt x="470" y="1285"/>
                  </a:cubicBezTo>
                  <a:cubicBezTo>
                    <a:pt x="471" y="1283"/>
                    <a:pt x="470" y="1281"/>
                    <a:pt x="468" y="1280"/>
                  </a:cubicBezTo>
                  <a:cubicBezTo>
                    <a:pt x="464" y="1277"/>
                    <a:pt x="464" y="1277"/>
                    <a:pt x="464" y="1277"/>
                  </a:cubicBezTo>
                  <a:cubicBezTo>
                    <a:pt x="462" y="1280"/>
                    <a:pt x="462" y="1280"/>
                    <a:pt x="462" y="1280"/>
                  </a:cubicBezTo>
                  <a:cubicBezTo>
                    <a:pt x="465" y="1282"/>
                    <a:pt x="465" y="1282"/>
                    <a:pt x="465" y="1282"/>
                  </a:cubicBezTo>
                  <a:cubicBezTo>
                    <a:pt x="462" y="1280"/>
                    <a:pt x="462" y="1280"/>
                    <a:pt x="462" y="1280"/>
                  </a:cubicBezTo>
                  <a:cubicBezTo>
                    <a:pt x="463" y="1284"/>
                    <a:pt x="463" y="1284"/>
                    <a:pt x="463" y="1284"/>
                  </a:cubicBezTo>
                  <a:cubicBezTo>
                    <a:pt x="464" y="1284"/>
                    <a:pt x="464" y="1284"/>
                    <a:pt x="465" y="1282"/>
                  </a:cubicBezTo>
                  <a:cubicBezTo>
                    <a:pt x="462" y="1280"/>
                    <a:pt x="462" y="1280"/>
                    <a:pt x="462" y="1280"/>
                  </a:cubicBezTo>
                  <a:cubicBezTo>
                    <a:pt x="463" y="1284"/>
                    <a:pt x="463" y="1284"/>
                    <a:pt x="463" y="1284"/>
                  </a:cubicBezTo>
                  <a:cubicBezTo>
                    <a:pt x="462" y="1281"/>
                    <a:pt x="462" y="1281"/>
                    <a:pt x="462" y="1281"/>
                  </a:cubicBezTo>
                  <a:cubicBezTo>
                    <a:pt x="462" y="1284"/>
                    <a:pt x="462" y="1284"/>
                    <a:pt x="462" y="1284"/>
                  </a:cubicBezTo>
                  <a:cubicBezTo>
                    <a:pt x="462" y="1284"/>
                    <a:pt x="463" y="1284"/>
                    <a:pt x="463" y="1284"/>
                  </a:cubicBezTo>
                  <a:cubicBezTo>
                    <a:pt x="462" y="1281"/>
                    <a:pt x="462" y="1281"/>
                    <a:pt x="462" y="1281"/>
                  </a:cubicBezTo>
                  <a:cubicBezTo>
                    <a:pt x="462" y="1284"/>
                    <a:pt x="462" y="1284"/>
                    <a:pt x="462" y="1284"/>
                  </a:cubicBezTo>
                  <a:cubicBezTo>
                    <a:pt x="462" y="1281"/>
                    <a:pt x="462" y="1281"/>
                    <a:pt x="462" y="1281"/>
                  </a:cubicBezTo>
                  <a:cubicBezTo>
                    <a:pt x="462" y="1284"/>
                    <a:pt x="462" y="1284"/>
                    <a:pt x="462" y="1284"/>
                  </a:cubicBezTo>
                  <a:cubicBezTo>
                    <a:pt x="462" y="1284"/>
                    <a:pt x="462" y="1284"/>
                    <a:pt x="462" y="1284"/>
                  </a:cubicBezTo>
                  <a:cubicBezTo>
                    <a:pt x="462" y="1281"/>
                    <a:pt x="462" y="1281"/>
                    <a:pt x="462" y="1281"/>
                  </a:cubicBezTo>
                  <a:cubicBezTo>
                    <a:pt x="462" y="1284"/>
                    <a:pt x="462" y="1284"/>
                    <a:pt x="462" y="1284"/>
                  </a:cubicBezTo>
                  <a:cubicBezTo>
                    <a:pt x="462" y="1283"/>
                    <a:pt x="462" y="1283"/>
                    <a:pt x="462" y="1283"/>
                  </a:cubicBezTo>
                  <a:cubicBezTo>
                    <a:pt x="462" y="1284"/>
                    <a:pt x="462" y="1284"/>
                    <a:pt x="462" y="1284"/>
                  </a:cubicBezTo>
                  <a:cubicBezTo>
                    <a:pt x="462" y="1284"/>
                    <a:pt x="462" y="1284"/>
                    <a:pt x="462" y="1284"/>
                  </a:cubicBezTo>
                  <a:cubicBezTo>
                    <a:pt x="462" y="1283"/>
                    <a:pt x="462" y="1283"/>
                    <a:pt x="462" y="1283"/>
                  </a:cubicBezTo>
                  <a:cubicBezTo>
                    <a:pt x="462" y="1284"/>
                    <a:pt x="462" y="1284"/>
                    <a:pt x="462" y="1284"/>
                  </a:cubicBezTo>
                  <a:cubicBezTo>
                    <a:pt x="462" y="1284"/>
                    <a:pt x="463" y="1284"/>
                    <a:pt x="464" y="1285"/>
                  </a:cubicBezTo>
                  <a:cubicBezTo>
                    <a:pt x="469" y="1286"/>
                    <a:pt x="480" y="1288"/>
                    <a:pt x="489" y="1290"/>
                  </a:cubicBezTo>
                  <a:cubicBezTo>
                    <a:pt x="494" y="1291"/>
                    <a:pt x="498" y="1292"/>
                    <a:pt x="502" y="1292"/>
                  </a:cubicBezTo>
                  <a:cubicBezTo>
                    <a:pt x="504" y="1293"/>
                    <a:pt x="505" y="1293"/>
                    <a:pt x="506" y="1293"/>
                  </a:cubicBezTo>
                  <a:cubicBezTo>
                    <a:pt x="507" y="1293"/>
                    <a:pt x="507" y="1293"/>
                    <a:pt x="508" y="1293"/>
                  </a:cubicBezTo>
                  <a:cubicBezTo>
                    <a:pt x="508" y="1293"/>
                    <a:pt x="508" y="1293"/>
                    <a:pt x="509" y="1293"/>
                  </a:cubicBezTo>
                  <a:cubicBezTo>
                    <a:pt x="509" y="1293"/>
                    <a:pt x="509" y="1293"/>
                    <a:pt x="510" y="1293"/>
                  </a:cubicBezTo>
                  <a:cubicBezTo>
                    <a:pt x="510" y="1293"/>
                    <a:pt x="510" y="1293"/>
                    <a:pt x="511" y="1293"/>
                  </a:cubicBezTo>
                  <a:cubicBezTo>
                    <a:pt x="511" y="1293"/>
                    <a:pt x="512" y="1293"/>
                    <a:pt x="513" y="1292"/>
                  </a:cubicBezTo>
                  <a:cubicBezTo>
                    <a:pt x="513" y="1291"/>
                    <a:pt x="513" y="1290"/>
                    <a:pt x="513" y="1288"/>
                  </a:cubicBezTo>
                  <a:cubicBezTo>
                    <a:pt x="513" y="1287"/>
                    <a:pt x="512" y="1287"/>
                    <a:pt x="511" y="1286"/>
                  </a:cubicBezTo>
                  <a:cubicBezTo>
                    <a:pt x="505" y="1282"/>
                    <a:pt x="505" y="1282"/>
                    <a:pt x="505" y="1282"/>
                  </a:cubicBezTo>
                  <a:cubicBezTo>
                    <a:pt x="502" y="1285"/>
                    <a:pt x="502" y="1285"/>
                    <a:pt x="502" y="1285"/>
                  </a:cubicBezTo>
                  <a:cubicBezTo>
                    <a:pt x="502" y="1289"/>
                    <a:pt x="502" y="1289"/>
                    <a:pt x="502" y="1289"/>
                  </a:cubicBezTo>
                  <a:cubicBezTo>
                    <a:pt x="534" y="1295"/>
                    <a:pt x="534" y="1295"/>
                    <a:pt x="534" y="1295"/>
                  </a:cubicBezTo>
                  <a:cubicBezTo>
                    <a:pt x="536" y="1296"/>
                    <a:pt x="538" y="1295"/>
                    <a:pt x="538" y="1293"/>
                  </a:cubicBezTo>
                  <a:cubicBezTo>
                    <a:pt x="539" y="1291"/>
                    <a:pt x="538" y="1289"/>
                    <a:pt x="537" y="1288"/>
                  </a:cubicBezTo>
                  <a:cubicBezTo>
                    <a:pt x="532" y="1285"/>
                    <a:pt x="532" y="1285"/>
                    <a:pt x="532" y="1285"/>
                  </a:cubicBezTo>
                  <a:cubicBezTo>
                    <a:pt x="530" y="1288"/>
                    <a:pt x="530" y="1288"/>
                    <a:pt x="530" y="1288"/>
                  </a:cubicBezTo>
                  <a:cubicBezTo>
                    <a:pt x="529" y="1292"/>
                    <a:pt x="529" y="1292"/>
                    <a:pt x="529" y="1292"/>
                  </a:cubicBezTo>
                  <a:cubicBezTo>
                    <a:pt x="566" y="1297"/>
                    <a:pt x="566" y="1297"/>
                    <a:pt x="566" y="1297"/>
                  </a:cubicBezTo>
                  <a:cubicBezTo>
                    <a:pt x="568" y="1297"/>
                    <a:pt x="570" y="1296"/>
                    <a:pt x="570" y="1294"/>
                  </a:cubicBezTo>
                  <a:cubicBezTo>
                    <a:pt x="571" y="1293"/>
                    <a:pt x="570" y="1291"/>
                    <a:pt x="569" y="1290"/>
                  </a:cubicBezTo>
                  <a:cubicBezTo>
                    <a:pt x="563" y="1286"/>
                    <a:pt x="563" y="1286"/>
                    <a:pt x="563" y="1286"/>
                  </a:cubicBezTo>
                  <a:cubicBezTo>
                    <a:pt x="561" y="1290"/>
                    <a:pt x="561" y="1290"/>
                    <a:pt x="561" y="1290"/>
                  </a:cubicBezTo>
                  <a:cubicBezTo>
                    <a:pt x="565" y="1292"/>
                    <a:pt x="565" y="1292"/>
                    <a:pt x="565" y="1292"/>
                  </a:cubicBezTo>
                  <a:cubicBezTo>
                    <a:pt x="561" y="1290"/>
                    <a:pt x="561" y="1290"/>
                    <a:pt x="561" y="1290"/>
                  </a:cubicBezTo>
                  <a:cubicBezTo>
                    <a:pt x="563" y="1293"/>
                    <a:pt x="563" y="1293"/>
                    <a:pt x="563" y="1293"/>
                  </a:cubicBezTo>
                  <a:cubicBezTo>
                    <a:pt x="563" y="1293"/>
                    <a:pt x="564" y="1293"/>
                    <a:pt x="565" y="1292"/>
                  </a:cubicBezTo>
                  <a:cubicBezTo>
                    <a:pt x="561" y="1290"/>
                    <a:pt x="561" y="1290"/>
                    <a:pt x="561" y="1290"/>
                  </a:cubicBezTo>
                  <a:cubicBezTo>
                    <a:pt x="563" y="1293"/>
                    <a:pt x="563" y="1293"/>
                    <a:pt x="563" y="1293"/>
                  </a:cubicBezTo>
                  <a:cubicBezTo>
                    <a:pt x="561" y="1290"/>
                    <a:pt x="561" y="1290"/>
                    <a:pt x="561" y="1290"/>
                  </a:cubicBezTo>
                  <a:cubicBezTo>
                    <a:pt x="562" y="1294"/>
                    <a:pt x="562" y="1294"/>
                    <a:pt x="562" y="1294"/>
                  </a:cubicBezTo>
                  <a:cubicBezTo>
                    <a:pt x="562" y="1294"/>
                    <a:pt x="562" y="1294"/>
                    <a:pt x="563" y="1293"/>
                  </a:cubicBezTo>
                  <a:cubicBezTo>
                    <a:pt x="561" y="1290"/>
                    <a:pt x="561" y="1290"/>
                    <a:pt x="561" y="1290"/>
                  </a:cubicBezTo>
                  <a:cubicBezTo>
                    <a:pt x="562" y="1294"/>
                    <a:pt x="562" y="1294"/>
                    <a:pt x="562" y="1294"/>
                  </a:cubicBezTo>
                  <a:cubicBezTo>
                    <a:pt x="561" y="1290"/>
                    <a:pt x="561" y="1290"/>
                    <a:pt x="561" y="1290"/>
                  </a:cubicBezTo>
                  <a:cubicBezTo>
                    <a:pt x="561" y="1294"/>
                    <a:pt x="561" y="1294"/>
                    <a:pt x="561" y="1294"/>
                  </a:cubicBezTo>
                  <a:cubicBezTo>
                    <a:pt x="562" y="1294"/>
                    <a:pt x="562" y="1294"/>
                    <a:pt x="562" y="1294"/>
                  </a:cubicBezTo>
                  <a:cubicBezTo>
                    <a:pt x="561" y="1290"/>
                    <a:pt x="561" y="1290"/>
                    <a:pt x="561" y="1290"/>
                  </a:cubicBezTo>
                  <a:cubicBezTo>
                    <a:pt x="561" y="1294"/>
                    <a:pt x="561" y="1294"/>
                    <a:pt x="561" y="1294"/>
                  </a:cubicBezTo>
                  <a:cubicBezTo>
                    <a:pt x="561" y="1291"/>
                    <a:pt x="561" y="1291"/>
                    <a:pt x="561" y="1291"/>
                  </a:cubicBezTo>
                  <a:cubicBezTo>
                    <a:pt x="561" y="1294"/>
                    <a:pt x="561" y="1294"/>
                    <a:pt x="561" y="1294"/>
                  </a:cubicBezTo>
                  <a:cubicBezTo>
                    <a:pt x="561" y="1294"/>
                    <a:pt x="561" y="1294"/>
                    <a:pt x="561" y="1294"/>
                  </a:cubicBezTo>
                  <a:cubicBezTo>
                    <a:pt x="561" y="1291"/>
                    <a:pt x="561" y="1291"/>
                    <a:pt x="561" y="1291"/>
                  </a:cubicBezTo>
                  <a:cubicBezTo>
                    <a:pt x="561" y="1294"/>
                    <a:pt x="561" y="1294"/>
                    <a:pt x="561" y="1294"/>
                  </a:cubicBezTo>
                  <a:cubicBezTo>
                    <a:pt x="561" y="1292"/>
                    <a:pt x="561" y="1292"/>
                    <a:pt x="561" y="1292"/>
                  </a:cubicBezTo>
                  <a:cubicBezTo>
                    <a:pt x="561" y="1294"/>
                    <a:pt x="561" y="1294"/>
                    <a:pt x="561" y="1294"/>
                  </a:cubicBezTo>
                  <a:cubicBezTo>
                    <a:pt x="561" y="1294"/>
                    <a:pt x="561" y="1294"/>
                    <a:pt x="561" y="1294"/>
                  </a:cubicBezTo>
                  <a:cubicBezTo>
                    <a:pt x="561" y="1292"/>
                    <a:pt x="561" y="1292"/>
                    <a:pt x="561" y="1292"/>
                  </a:cubicBezTo>
                  <a:cubicBezTo>
                    <a:pt x="561" y="1294"/>
                    <a:pt x="561" y="1294"/>
                    <a:pt x="561" y="1294"/>
                  </a:cubicBezTo>
                  <a:cubicBezTo>
                    <a:pt x="561" y="1294"/>
                    <a:pt x="562" y="1294"/>
                    <a:pt x="563" y="1294"/>
                  </a:cubicBezTo>
                  <a:cubicBezTo>
                    <a:pt x="567" y="1295"/>
                    <a:pt x="574" y="1296"/>
                    <a:pt x="582" y="1297"/>
                  </a:cubicBezTo>
                  <a:cubicBezTo>
                    <a:pt x="585" y="1298"/>
                    <a:pt x="588" y="1299"/>
                    <a:pt x="591" y="1299"/>
                  </a:cubicBezTo>
                  <a:cubicBezTo>
                    <a:pt x="592" y="1299"/>
                    <a:pt x="594" y="1300"/>
                    <a:pt x="594" y="1300"/>
                  </a:cubicBezTo>
                  <a:cubicBezTo>
                    <a:pt x="595" y="1300"/>
                    <a:pt x="595" y="1300"/>
                    <a:pt x="596" y="1300"/>
                  </a:cubicBezTo>
                  <a:cubicBezTo>
                    <a:pt x="596" y="1300"/>
                    <a:pt x="596" y="1300"/>
                    <a:pt x="597" y="1300"/>
                  </a:cubicBezTo>
                  <a:cubicBezTo>
                    <a:pt x="597" y="1300"/>
                    <a:pt x="597" y="1300"/>
                    <a:pt x="597" y="1300"/>
                  </a:cubicBezTo>
                  <a:cubicBezTo>
                    <a:pt x="597" y="1300"/>
                    <a:pt x="598" y="1300"/>
                    <a:pt x="598" y="1300"/>
                  </a:cubicBezTo>
                  <a:cubicBezTo>
                    <a:pt x="599" y="1299"/>
                    <a:pt x="599" y="1299"/>
                    <a:pt x="600" y="1298"/>
                  </a:cubicBezTo>
                  <a:cubicBezTo>
                    <a:pt x="601" y="1297"/>
                    <a:pt x="601" y="1296"/>
                    <a:pt x="601" y="1295"/>
                  </a:cubicBezTo>
                  <a:cubicBezTo>
                    <a:pt x="600" y="1294"/>
                    <a:pt x="600" y="1293"/>
                    <a:pt x="599" y="1293"/>
                  </a:cubicBezTo>
                  <a:cubicBezTo>
                    <a:pt x="595" y="1290"/>
                    <a:pt x="595" y="1290"/>
                    <a:pt x="595" y="1290"/>
                  </a:cubicBezTo>
                  <a:cubicBezTo>
                    <a:pt x="593" y="1293"/>
                    <a:pt x="593" y="1293"/>
                    <a:pt x="593" y="1293"/>
                  </a:cubicBezTo>
                  <a:cubicBezTo>
                    <a:pt x="596" y="1295"/>
                    <a:pt x="596" y="1295"/>
                    <a:pt x="596" y="1295"/>
                  </a:cubicBezTo>
                  <a:cubicBezTo>
                    <a:pt x="593" y="1293"/>
                    <a:pt x="593" y="1293"/>
                    <a:pt x="593" y="1293"/>
                  </a:cubicBezTo>
                  <a:cubicBezTo>
                    <a:pt x="594" y="1297"/>
                    <a:pt x="594" y="1297"/>
                    <a:pt x="594" y="1297"/>
                  </a:cubicBezTo>
                  <a:cubicBezTo>
                    <a:pt x="595" y="1297"/>
                    <a:pt x="595" y="1296"/>
                    <a:pt x="596" y="1295"/>
                  </a:cubicBezTo>
                  <a:cubicBezTo>
                    <a:pt x="593" y="1293"/>
                    <a:pt x="593" y="1293"/>
                    <a:pt x="593" y="1293"/>
                  </a:cubicBezTo>
                  <a:cubicBezTo>
                    <a:pt x="594" y="1297"/>
                    <a:pt x="594" y="1297"/>
                    <a:pt x="594" y="1297"/>
                  </a:cubicBezTo>
                  <a:cubicBezTo>
                    <a:pt x="593" y="1294"/>
                    <a:pt x="593" y="1294"/>
                    <a:pt x="593" y="1294"/>
                  </a:cubicBezTo>
                  <a:cubicBezTo>
                    <a:pt x="593" y="1297"/>
                    <a:pt x="593" y="1297"/>
                    <a:pt x="593" y="1297"/>
                  </a:cubicBezTo>
                  <a:cubicBezTo>
                    <a:pt x="594" y="1297"/>
                    <a:pt x="594" y="1297"/>
                    <a:pt x="594" y="1297"/>
                  </a:cubicBezTo>
                  <a:cubicBezTo>
                    <a:pt x="593" y="1294"/>
                    <a:pt x="593" y="1294"/>
                    <a:pt x="593" y="1294"/>
                  </a:cubicBezTo>
                  <a:cubicBezTo>
                    <a:pt x="593" y="1297"/>
                    <a:pt x="593" y="1297"/>
                    <a:pt x="593" y="1297"/>
                  </a:cubicBezTo>
                  <a:cubicBezTo>
                    <a:pt x="593" y="1295"/>
                    <a:pt x="593" y="1295"/>
                    <a:pt x="593" y="1295"/>
                  </a:cubicBezTo>
                  <a:cubicBezTo>
                    <a:pt x="593" y="1297"/>
                    <a:pt x="593" y="1297"/>
                    <a:pt x="593" y="1297"/>
                  </a:cubicBezTo>
                  <a:cubicBezTo>
                    <a:pt x="593" y="1297"/>
                    <a:pt x="593" y="1297"/>
                    <a:pt x="593" y="1297"/>
                  </a:cubicBezTo>
                  <a:cubicBezTo>
                    <a:pt x="593" y="1295"/>
                    <a:pt x="593" y="1295"/>
                    <a:pt x="593" y="1295"/>
                  </a:cubicBezTo>
                  <a:cubicBezTo>
                    <a:pt x="593" y="1297"/>
                    <a:pt x="593" y="1297"/>
                    <a:pt x="593" y="1297"/>
                  </a:cubicBezTo>
                  <a:cubicBezTo>
                    <a:pt x="593" y="1297"/>
                    <a:pt x="593" y="1297"/>
                    <a:pt x="593" y="1297"/>
                  </a:cubicBezTo>
                  <a:cubicBezTo>
                    <a:pt x="593" y="1297"/>
                    <a:pt x="593" y="1297"/>
                    <a:pt x="593" y="1297"/>
                  </a:cubicBezTo>
                  <a:cubicBezTo>
                    <a:pt x="593" y="1297"/>
                    <a:pt x="593" y="1297"/>
                    <a:pt x="593" y="1297"/>
                  </a:cubicBezTo>
                  <a:cubicBezTo>
                    <a:pt x="593" y="1297"/>
                    <a:pt x="593" y="1297"/>
                    <a:pt x="593" y="1297"/>
                  </a:cubicBezTo>
                  <a:cubicBezTo>
                    <a:pt x="593" y="1297"/>
                    <a:pt x="593" y="1297"/>
                    <a:pt x="593" y="1297"/>
                  </a:cubicBezTo>
                  <a:cubicBezTo>
                    <a:pt x="593" y="1297"/>
                    <a:pt x="594" y="1297"/>
                    <a:pt x="595" y="1298"/>
                  </a:cubicBezTo>
                  <a:cubicBezTo>
                    <a:pt x="599" y="1298"/>
                    <a:pt x="605" y="1300"/>
                    <a:pt x="611" y="1301"/>
                  </a:cubicBezTo>
                  <a:cubicBezTo>
                    <a:pt x="617" y="1302"/>
                    <a:pt x="622" y="1303"/>
                    <a:pt x="622" y="1303"/>
                  </a:cubicBezTo>
                  <a:cubicBezTo>
                    <a:pt x="624" y="1304"/>
                    <a:pt x="626" y="1303"/>
                    <a:pt x="627" y="1301"/>
                  </a:cubicBezTo>
                  <a:cubicBezTo>
                    <a:pt x="628" y="1299"/>
                    <a:pt x="627" y="1297"/>
                    <a:pt x="625" y="1296"/>
                  </a:cubicBezTo>
                  <a:cubicBezTo>
                    <a:pt x="617" y="1291"/>
                    <a:pt x="617" y="1291"/>
                    <a:pt x="617" y="1291"/>
                  </a:cubicBezTo>
                  <a:cubicBezTo>
                    <a:pt x="615" y="1294"/>
                    <a:pt x="615" y="1294"/>
                    <a:pt x="615" y="1294"/>
                  </a:cubicBezTo>
                  <a:cubicBezTo>
                    <a:pt x="614" y="1298"/>
                    <a:pt x="614" y="1298"/>
                    <a:pt x="614" y="1298"/>
                  </a:cubicBezTo>
                  <a:cubicBezTo>
                    <a:pt x="652" y="1304"/>
                    <a:pt x="652" y="1304"/>
                    <a:pt x="652" y="1304"/>
                  </a:cubicBezTo>
                  <a:cubicBezTo>
                    <a:pt x="654" y="1304"/>
                    <a:pt x="656" y="1303"/>
                    <a:pt x="657" y="1302"/>
                  </a:cubicBezTo>
                  <a:cubicBezTo>
                    <a:pt x="657" y="1300"/>
                    <a:pt x="657" y="1298"/>
                    <a:pt x="655" y="1297"/>
                  </a:cubicBezTo>
                  <a:cubicBezTo>
                    <a:pt x="652" y="1295"/>
                    <a:pt x="652" y="1295"/>
                    <a:pt x="652" y="1295"/>
                  </a:cubicBezTo>
                  <a:cubicBezTo>
                    <a:pt x="650" y="1298"/>
                    <a:pt x="650" y="1298"/>
                    <a:pt x="650" y="1298"/>
                  </a:cubicBezTo>
                  <a:cubicBezTo>
                    <a:pt x="650" y="1302"/>
                    <a:pt x="650" y="1302"/>
                    <a:pt x="650" y="1302"/>
                  </a:cubicBezTo>
                  <a:cubicBezTo>
                    <a:pt x="677" y="1306"/>
                    <a:pt x="677" y="1306"/>
                    <a:pt x="677" y="1306"/>
                  </a:cubicBezTo>
                  <a:cubicBezTo>
                    <a:pt x="678" y="1306"/>
                    <a:pt x="680" y="1305"/>
                    <a:pt x="681" y="1303"/>
                  </a:cubicBezTo>
                  <a:cubicBezTo>
                    <a:pt x="681" y="1301"/>
                    <a:pt x="681" y="1299"/>
                    <a:pt x="679" y="1298"/>
                  </a:cubicBezTo>
                  <a:cubicBezTo>
                    <a:pt x="676" y="1297"/>
                    <a:pt x="676" y="1297"/>
                    <a:pt x="676" y="1297"/>
                  </a:cubicBezTo>
                  <a:cubicBezTo>
                    <a:pt x="674" y="1300"/>
                    <a:pt x="674" y="1300"/>
                    <a:pt x="674" y="1300"/>
                  </a:cubicBezTo>
                  <a:cubicBezTo>
                    <a:pt x="678" y="1302"/>
                    <a:pt x="678" y="1302"/>
                    <a:pt x="678" y="1302"/>
                  </a:cubicBezTo>
                  <a:cubicBezTo>
                    <a:pt x="674" y="1300"/>
                    <a:pt x="674" y="1300"/>
                    <a:pt x="674" y="1300"/>
                  </a:cubicBezTo>
                  <a:cubicBezTo>
                    <a:pt x="676" y="1304"/>
                    <a:pt x="676" y="1304"/>
                    <a:pt x="676" y="1304"/>
                  </a:cubicBezTo>
                  <a:cubicBezTo>
                    <a:pt x="677" y="1303"/>
                    <a:pt x="677" y="1303"/>
                    <a:pt x="678" y="1302"/>
                  </a:cubicBezTo>
                  <a:cubicBezTo>
                    <a:pt x="674" y="1300"/>
                    <a:pt x="674" y="1300"/>
                    <a:pt x="674" y="1300"/>
                  </a:cubicBezTo>
                  <a:cubicBezTo>
                    <a:pt x="676" y="1304"/>
                    <a:pt x="676" y="1304"/>
                    <a:pt x="676" y="1304"/>
                  </a:cubicBezTo>
                  <a:cubicBezTo>
                    <a:pt x="674" y="1300"/>
                    <a:pt x="674" y="1300"/>
                    <a:pt x="674" y="1300"/>
                  </a:cubicBezTo>
                  <a:cubicBezTo>
                    <a:pt x="675" y="1304"/>
                    <a:pt x="675" y="1304"/>
                    <a:pt x="675" y="1304"/>
                  </a:cubicBezTo>
                  <a:cubicBezTo>
                    <a:pt x="676" y="1304"/>
                    <a:pt x="676" y="1304"/>
                    <a:pt x="676" y="1304"/>
                  </a:cubicBezTo>
                  <a:cubicBezTo>
                    <a:pt x="674" y="1300"/>
                    <a:pt x="674" y="1300"/>
                    <a:pt x="674" y="1300"/>
                  </a:cubicBezTo>
                  <a:cubicBezTo>
                    <a:pt x="675" y="1304"/>
                    <a:pt x="675" y="1304"/>
                    <a:pt x="675" y="1304"/>
                  </a:cubicBezTo>
                  <a:cubicBezTo>
                    <a:pt x="675" y="1301"/>
                    <a:pt x="675" y="1301"/>
                    <a:pt x="675" y="1301"/>
                  </a:cubicBezTo>
                  <a:cubicBezTo>
                    <a:pt x="675" y="1304"/>
                    <a:pt x="675" y="1304"/>
                    <a:pt x="675" y="1304"/>
                  </a:cubicBezTo>
                  <a:cubicBezTo>
                    <a:pt x="675" y="1304"/>
                    <a:pt x="675" y="1304"/>
                    <a:pt x="675" y="1304"/>
                  </a:cubicBezTo>
                  <a:cubicBezTo>
                    <a:pt x="675" y="1301"/>
                    <a:pt x="675" y="1301"/>
                    <a:pt x="675" y="1301"/>
                  </a:cubicBezTo>
                  <a:cubicBezTo>
                    <a:pt x="675" y="1304"/>
                    <a:pt x="675" y="1304"/>
                    <a:pt x="675" y="1304"/>
                  </a:cubicBezTo>
                  <a:cubicBezTo>
                    <a:pt x="675" y="1304"/>
                    <a:pt x="676" y="1304"/>
                    <a:pt x="677" y="1304"/>
                  </a:cubicBezTo>
                  <a:cubicBezTo>
                    <a:pt x="682" y="1305"/>
                    <a:pt x="691" y="1306"/>
                    <a:pt x="699" y="1307"/>
                  </a:cubicBezTo>
                  <a:cubicBezTo>
                    <a:pt x="703" y="1308"/>
                    <a:pt x="707" y="1308"/>
                    <a:pt x="710" y="1309"/>
                  </a:cubicBezTo>
                  <a:cubicBezTo>
                    <a:pt x="711" y="1309"/>
                    <a:pt x="712" y="1309"/>
                    <a:pt x="713" y="1309"/>
                  </a:cubicBezTo>
                  <a:cubicBezTo>
                    <a:pt x="713" y="1309"/>
                    <a:pt x="714" y="1309"/>
                    <a:pt x="714" y="1309"/>
                  </a:cubicBezTo>
                  <a:cubicBezTo>
                    <a:pt x="714" y="1310"/>
                    <a:pt x="714" y="1310"/>
                    <a:pt x="714" y="1310"/>
                  </a:cubicBezTo>
                  <a:cubicBezTo>
                    <a:pt x="714" y="1310"/>
                    <a:pt x="714" y="1310"/>
                    <a:pt x="714" y="1310"/>
                  </a:cubicBezTo>
                  <a:cubicBezTo>
                    <a:pt x="715" y="1310"/>
                    <a:pt x="715" y="1310"/>
                    <a:pt x="715" y="1310"/>
                  </a:cubicBezTo>
                  <a:cubicBezTo>
                    <a:pt x="717" y="1310"/>
                    <a:pt x="718" y="1308"/>
                    <a:pt x="719" y="1307"/>
                  </a:cubicBezTo>
                  <a:cubicBezTo>
                    <a:pt x="719" y="1305"/>
                    <a:pt x="719" y="1303"/>
                    <a:pt x="717" y="1302"/>
                  </a:cubicBezTo>
                  <a:cubicBezTo>
                    <a:pt x="714" y="1300"/>
                    <a:pt x="714" y="1300"/>
                    <a:pt x="714" y="1300"/>
                  </a:cubicBezTo>
                  <a:cubicBezTo>
                    <a:pt x="712" y="1303"/>
                    <a:pt x="712" y="1303"/>
                    <a:pt x="712" y="1303"/>
                  </a:cubicBezTo>
                  <a:cubicBezTo>
                    <a:pt x="712" y="1307"/>
                    <a:pt x="712" y="1307"/>
                    <a:pt x="712" y="1307"/>
                  </a:cubicBezTo>
                  <a:cubicBezTo>
                    <a:pt x="712" y="1304"/>
                    <a:pt x="712" y="1304"/>
                    <a:pt x="712" y="1304"/>
                  </a:cubicBezTo>
                  <a:cubicBezTo>
                    <a:pt x="711" y="1307"/>
                    <a:pt x="711" y="1307"/>
                    <a:pt x="711" y="1307"/>
                  </a:cubicBezTo>
                  <a:cubicBezTo>
                    <a:pt x="711" y="1307"/>
                    <a:pt x="711" y="1307"/>
                    <a:pt x="712" y="1307"/>
                  </a:cubicBezTo>
                  <a:cubicBezTo>
                    <a:pt x="712" y="1304"/>
                    <a:pt x="712" y="1304"/>
                    <a:pt x="712" y="1304"/>
                  </a:cubicBezTo>
                  <a:cubicBezTo>
                    <a:pt x="711" y="1307"/>
                    <a:pt x="711" y="1307"/>
                    <a:pt x="711" y="1307"/>
                  </a:cubicBezTo>
                  <a:cubicBezTo>
                    <a:pt x="711" y="1307"/>
                    <a:pt x="711" y="1307"/>
                    <a:pt x="711" y="1307"/>
                  </a:cubicBezTo>
                  <a:cubicBezTo>
                    <a:pt x="712" y="1308"/>
                    <a:pt x="718" y="1308"/>
                    <a:pt x="725" y="1309"/>
                  </a:cubicBezTo>
                  <a:cubicBezTo>
                    <a:pt x="728" y="1310"/>
                    <a:pt x="732" y="1310"/>
                    <a:pt x="735" y="1310"/>
                  </a:cubicBezTo>
                  <a:cubicBezTo>
                    <a:pt x="736" y="1311"/>
                    <a:pt x="737" y="1311"/>
                    <a:pt x="738" y="1311"/>
                  </a:cubicBezTo>
                  <a:cubicBezTo>
                    <a:pt x="739" y="1311"/>
                    <a:pt x="740" y="1311"/>
                    <a:pt x="741" y="1311"/>
                  </a:cubicBezTo>
                  <a:cubicBezTo>
                    <a:pt x="741" y="1311"/>
                    <a:pt x="741" y="1311"/>
                    <a:pt x="742" y="1311"/>
                  </a:cubicBezTo>
                  <a:cubicBezTo>
                    <a:pt x="742" y="1311"/>
                    <a:pt x="742" y="1311"/>
                    <a:pt x="743" y="1311"/>
                  </a:cubicBezTo>
                  <a:cubicBezTo>
                    <a:pt x="743" y="1311"/>
                    <a:pt x="743" y="1311"/>
                    <a:pt x="743" y="1310"/>
                  </a:cubicBezTo>
                  <a:cubicBezTo>
                    <a:pt x="744" y="1310"/>
                    <a:pt x="744" y="1310"/>
                    <a:pt x="745" y="1309"/>
                  </a:cubicBezTo>
                  <a:cubicBezTo>
                    <a:pt x="745" y="1308"/>
                    <a:pt x="746" y="1307"/>
                    <a:pt x="745" y="1306"/>
                  </a:cubicBezTo>
                  <a:cubicBezTo>
                    <a:pt x="745" y="1305"/>
                    <a:pt x="744" y="1304"/>
                    <a:pt x="744" y="1304"/>
                  </a:cubicBezTo>
                  <a:cubicBezTo>
                    <a:pt x="740" y="1301"/>
                    <a:pt x="740" y="1301"/>
                    <a:pt x="740" y="1301"/>
                  </a:cubicBezTo>
                  <a:cubicBezTo>
                    <a:pt x="737" y="1304"/>
                    <a:pt x="737" y="1304"/>
                    <a:pt x="737" y="1304"/>
                  </a:cubicBezTo>
                  <a:cubicBezTo>
                    <a:pt x="737" y="1308"/>
                    <a:pt x="737" y="1308"/>
                    <a:pt x="737" y="1308"/>
                  </a:cubicBezTo>
                  <a:cubicBezTo>
                    <a:pt x="777" y="1316"/>
                    <a:pt x="777" y="1316"/>
                    <a:pt x="777" y="1316"/>
                  </a:cubicBezTo>
                  <a:cubicBezTo>
                    <a:pt x="779" y="1317"/>
                    <a:pt x="781" y="1316"/>
                    <a:pt x="781" y="1314"/>
                  </a:cubicBezTo>
                  <a:cubicBezTo>
                    <a:pt x="782" y="1312"/>
                    <a:pt x="781" y="1310"/>
                    <a:pt x="780" y="1309"/>
                  </a:cubicBezTo>
                  <a:cubicBezTo>
                    <a:pt x="770" y="1303"/>
                    <a:pt x="770" y="1303"/>
                    <a:pt x="770" y="1303"/>
                  </a:cubicBezTo>
                  <a:cubicBezTo>
                    <a:pt x="768" y="1306"/>
                    <a:pt x="768" y="1306"/>
                    <a:pt x="768" y="1306"/>
                  </a:cubicBezTo>
                  <a:cubicBezTo>
                    <a:pt x="768" y="1310"/>
                    <a:pt x="768" y="1310"/>
                    <a:pt x="768" y="1310"/>
                  </a:cubicBezTo>
                  <a:cubicBezTo>
                    <a:pt x="768" y="1310"/>
                    <a:pt x="774" y="1310"/>
                    <a:pt x="779" y="1310"/>
                  </a:cubicBezTo>
                  <a:cubicBezTo>
                    <a:pt x="781" y="1310"/>
                    <a:pt x="784" y="1310"/>
                    <a:pt x="786" y="1309"/>
                  </a:cubicBezTo>
                  <a:cubicBezTo>
                    <a:pt x="787" y="1309"/>
                    <a:pt x="788" y="1309"/>
                    <a:pt x="788" y="1309"/>
                  </a:cubicBezTo>
                  <a:cubicBezTo>
                    <a:pt x="789" y="1309"/>
                    <a:pt x="789" y="1309"/>
                    <a:pt x="789" y="1309"/>
                  </a:cubicBezTo>
                  <a:cubicBezTo>
                    <a:pt x="790" y="1309"/>
                    <a:pt x="790" y="1309"/>
                    <a:pt x="790" y="1309"/>
                  </a:cubicBezTo>
                  <a:cubicBezTo>
                    <a:pt x="791" y="1309"/>
                    <a:pt x="791" y="1309"/>
                    <a:pt x="791" y="1309"/>
                  </a:cubicBezTo>
                  <a:cubicBezTo>
                    <a:pt x="791" y="1308"/>
                    <a:pt x="791" y="1308"/>
                    <a:pt x="791" y="1308"/>
                  </a:cubicBezTo>
                  <a:cubicBezTo>
                    <a:pt x="791" y="1308"/>
                    <a:pt x="792" y="1308"/>
                    <a:pt x="792" y="1307"/>
                  </a:cubicBezTo>
                  <a:cubicBezTo>
                    <a:pt x="793" y="1305"/>
                    <a:pt x="793" y="1303"/>
                    <a:pt x="791" y="1302"/>
                  </a:cubicBezTo>
                  <a:cubicBezTo>
                    <a:pt x="789" y="1300"/>
                    <a:pt x="789" y="1300"/>
                    <a:pt x="789" y="1300"/>
                  </a:cubicBezTo>
                  <a:cubicBezTo>
                    <a:pt x="793" y="1292"/>
                    <a:pt x="793" y="1292"/>
                    <a:pt x="793" y="1292"/>
                  </a:cubicBezTo>
                  <a:cubicBezTo>
                    <a:pt x="794" y="1291"/>
                    <a:pt x="793" y="1288"/>
                    <a:pt x="792" y="1287"/>
                  </a:cubicBezTo>
                  <a:cubicBezTo>
                    <a:pt x="788" y="1285"/>
                    <a:pt x="788" y="1285"/>
                    <a:pt x="788" y="1285"/>
                  </a:cubicBezTo>
                  <a:cubicBezTo>
                    <a:pt x="786" y="1288"/>
                    <a:pt x="786" y="1288"/>
                    <a:pt x="786" y="1288"/>
                  </a:cubicBezTo>
                  <a:cubicBezTo>
                    <a:pt x="789" y="1290"/>
                    <a:pt x="789" y="1290"/>
                    <a:pt x="789" y="1290"/>
                  </a:cubicBezTo>
                  <a:cubicBezTo>
                    <a:pt x="790" y="1290"/>
                    <a:pt x="790" y="1290"/>
                    <a:pt x="790" y="1290"/>
                  </a:cubicBezTo>
                  <a:cubicBezTo>
                    <a:pt x="790" y="1289"/>
                    <a:pt x="790" y="1289"/>
                    <a:pt x="790" y="1289"/>
                  </a:cubicBezTo>
                  <a:cubicBezTo>
                    <a:pt x="790" y="1288"/>
                    <a:pt x="791" y="1284"/>
                    <a:pt x="793" y="1281"/>
                  </a:cubicBezTo>
                  <a:cubicBezTo>
                    <a:pt x="794" y="1277"/>
                    <a:pt x="795" y="1274"/>
                    <a:pt x="795" y="1274"/>
                  </a:cubicBezTo>
                  <a:cubicBezTo>
                    <a:pt x="795" y="1272"/>
                    <a:pt x="794" y="1270"/>
                    <a:pt x="793" y="1269"/>
                  </a:cubicBezTo>
                  <a:cubicBezTo>
                    <a:pt x="791" y="1268"/>
                    <a:pt x="791" y="1268"/>
                    <a:pt x="791" y="1268"/>
                  </a:cubicBezTo>
                  <a:cubicBezTo>
                    <a:pt x="789" y="1272"/>
                    <a:pt x="789" y="1272"/>
                    <a:pt x="789" y="1272"/>
                  </a:cubicBezTo>
                  <a:cubicBezTo>
                    <a:pt x="793" y="1272"/>
                    <a:pt x="793" y="1272"/>
                    <a:pt x="793" y="1272"/>
                  </a:cubicBezTo>
                  <a:cubicBezTo>
                    <a:pt x="794" y="1257"/>
                    <a:pt x="794" y="1257"/>
                    <a:pt x="794" y="1257"/>
                  </a:cubicBezTo>
                  <a:cubicBezTo>
                    <a:pt x="794" y="1256"/>
                    <a:pt x="793" y="1255"/>
                    <a:pt x="792" y="1254"/>
                  </a:cubicBezTo>
                  <a:cubicBezTo>
                    <a:pt x="790" y="1253"/>
                    <a:pt x="790" y="1253"/>
                    <a:pt x="790" y="1253"/>
                  </a:cubicBezTo>
                  <a:cubicBezTo>
                    <a:pt x="788" y="1256"/>
                    <a:pt x="788" y="1256"/>
                    <a:pt x="788" y="1256"/>
                  </a:cubicBezTo>
                  <a:cubicBezTo>
                    <a:pt x="792" y="1257"/>
                    <a:pt x="792" y="1257"/>
                    <a:pt x="792" y="1257"/>
                  </a:cubicBezTo>
                  <a:cubicBezTo>
                    <a:pt x="796" y="1242"/>
                    <a:pt x="796" y="1242"/>
                    <a:pt x="796" y="1242"/>
                  </a:cubicBezTo>
                  <a:cubicBezTo>
                    <a:pt x="797" y="1240"/>
                    <a:pt x="796" y="1239"/>
                    <a:pt x="795" y="1238"/>
                  </a:cubicBezTo>
                  <a:cubicBezTo>
                    <a:pt x="792" y="1236"/>
                    <a:pt x="792" y="1236"/>
                    <a:pt x="792" y="1236"/>
                  </a:cubicBezTo>
                  <a:cubicBezTo>
                    <a:pt x="790" y="1239"/>
                    <a:pt x="790" y="1239"/>
                    <a:pt x="790" y="1239"/>
                  </a:cubicBezTo>
                  <a:cubicBezTo>
                    <a:pt x="793" y="1242"/>
                    <a:pt x="793" y="1242"/>
                    <a:pt x="793" y="1242"/>
                  </a:cubicBezTo>
                  <a:cubicBezTo>
                    <a:pt x="799" y="1232"/>
                    <a:pt x="799" y="1232"/>
                    <a:pt x="799" y="1232"/>
                  </a:cubicBezTo>
                  <a:cubicBezTo>
                    <a:pt x="800" y="1231"/>
                    <a:pt x="800" y="1230"/>
                    <a:pt x="800" y="1229"/>
                  </a:cubicBezTo>
                  <a:cubicBezTo>
                    <a:pt x="800" y="1228"/>
                    <a:pt x="799" y="1227"/>
                    <a:pt x="798" y="1227"/>
                  </a:cubicBezTo>
                  <a:cubicBezTo>
                    <a:pt x="797" y="1225"/>
                    <a:pt x="797" y="1225"/>
                    <a:pt x="797" y="1225"/>
                  </a:cubicBezTo>
                  <a:cubicBezTo>
                    <a:pt x="794" y="1229"/>
                    <a:pt x="794" y="1229"/>
                    <a:pt x="794" y="1229"/>
                  </a:cubicBezTo>
                  <a:cubicBezTo>
                    <a:pt x="798" y="1230"/>
                    <a:pt x="798" y="1230"/>
                    <a:pt x="798" y="1230"/>
                  </a:cubicBezTo>
                  <a:cubicBezTo>
                    <a:pt x="803" y="1220"/>
                    <a:pt x="803" y="1220"/>
                    <a:pt x="803" y="1220"/>
                  </a:cubicBezTo>
                  <a:cubicBezTo>
                    <a:pt x="803" y="1218"/>
                    <a:pt x="803" y="1216"/>
                    <a:pt x="801" y="1215"/>
                  </a:cubicBezTo>
                  <a:cubicBezTo>
                    <a:pt x="800" y="1214"/>
                    <a:pt x="800" y="1214"/>
                    <a:pt x="800" y="1214"/>
                  </a:cubicBezTo>
                  <a:cubicBezTo>
                    <a:pt x="804" y="1209"/>
                    <a:pt x="804" y="1209"/>
                    <a:pt x="804" y="1209"/>
                  </a:cubicBezTo>
                  <a:cubicBezTo>
                    <a:pt x="805" y="1208"/>
                    <a:pt x="805" y="1207"/>
                    <a:pt x="805" y="1206"/>
                  </a:cubicBezTo>
                  <a:cubicBezTo>
                    <a:pt x="804" y="1205"/>
                    <a:pt x="804" y="1204"/>
                    <a:pt x="803" y="1203"/>
                  </a:cubicBezTo>
                  <a:cubicBezTo>
                    <a:pt x="802" y="1203"/>
                    <a:pt x="802" y="1203"/>
                    <a:pt x="802" y="1203"/>
                  </a:cubicBezTo>
                  <a:cubicBezTo>
                    <a:pt x="800" y="1206"/>
                    <a:pt x="800" y="1206"/>
                    <a:pt x="800" y="1206"/>
                  </a:cubicBezTo>
                  <a:cubicBezTo>
                    <a:pt x="803" y="1208"/>
                    <a:pt x="803" y="1208"/>
                    <a:pt x="803" y="1208"/>
                  </a:cubicBezTo>
                  <a:cubicBezTo>
                    <a:pt x="803" y="1208"/>
                    <a:pt x="804" y="1207"/>
                    <a:pt x="804" y="1207"/>
                  </a:cubicBezTo>
                  <a:cubicBezTo>
                    <a:pt x="804" y="1207"/>
                    <a:pt x="804" y="1206"/>
                    <a:pt x="804" y="1206"/>
                  </a:cubicBezTo>
                  <a:cubicBezTo>
                    <a:pt x="804" y="1206"/>
                    <a:pt x="804" y="1206"/>
                    <a:pt x="804" y="1206"/>
                  </a:cubicBezTo>
                  <a:cubicBezTo>
                    <a:pt x="804" y="1205"/>
                    <a:pt x="804" y="1203"/>
                    <a:pt x="804" y="1202"/>
                  </a:cubicBezTo>
                  <a:cubicBezTo>
                    <a:pt x="803" y="1199"/>
                    <a:pt x="803" y="1196"/>
                    <a:pt x="803" y="1193"/>
                  </a:cubicBezTo>
                  <a:cubicBezTo>
                    <a:pt x="803" y="1192"/>
                    <a:pt x="803" y="1190"/>
                    <a:pt x="803" y="1190"/>
                  </a:cubicBezTo>
                  <a:cubicBezTo>
                    <a:pt x="803" y="1189"/>
                    <a:pt x="803" y="1189"/>
                    <a:pt x="803" y="1188"/>
                  </a:cubicBezTo>
                  <a:cubicBezTo>
                    <a:pt x="803" y="1188"/>
                    <a:pt x="803" y="1188"/>
                    <a:pt x="803" y="1188"/>
                  </a:cubicBezTo>
                  <a:cubicBezTo>
                    <a:pt x="803" y="1188"/>
                    <a:pt x="803" y="1188"/>
                    <a:pt x="803" y="1188"/>
                  </a:cubicBezTo>
                  <a:cubicBezTo>
                    <a:pt x="799" y="1188"/>
                    <a:pt x="799" y="1188"/>
                    <a:pt x="799" y="1188"/>
                  </a:cubicBezTo>
                  <a:cubicBezTo>
                    <a:pt x="803" y="1188"/>
                    <a:pt x="803" y="1188"/>
                    <a:pt x="803" y="1188"/>
                  </a:cubicBezTo>
                  <a:cubicBezTo>
                    <a:pt x="803" y="1188"/>
                    <a:pt x="803" y="1188"/>
                    <a:pt x="803" y="1188"/>
                  </a:cubicBezTo>
                  <a:cubicBezTo>
                    <a:pt x="799" y="1188"/>
                    <a:pt x="799" y="1188"/>
                    <a:pt x="799" y="1188"/>
                  </a:cubicBezTo>
                  <a:cubicBezTo>
                    <a:pt x="803" y="1188"/>
                    <a:pt x="803" y="1188"/>
                    <a:pt x="803" y="1188"/>
                  </a:cubicBezTo>
                  <a:cubicBezTo>
                    <a:pt x="799" y="1188"/>
                    <a:pt x="799" y="1188"/>
                    <a:pt x="799" y="1188"/>
                  </a:cubicBezTo>
                  <a:cubicBezTo>
                    <a:pt x="803" y="1189"/>
                    <a:pt x="803" y="1189"/>
                    <a:pt x="803" y="1189"/>
                  </a:cubicBezTo>
                  <a:cubicBezTo>
                    <a:pt x="803" y="1188"/>
                    <a:pt x="803" y="1188"/>
                    <a:pt x="803" y="1188"/>
                  </a:cubicBezTo>
                  <a:cubicBezTo>
                    <a:pt x="799" y="1188"/>
                    <a:pt x="799" y="1188"/>
                    <a:pt x="799" y="1188"/>
                  </a:cubicBezTo>
                  <a:cubicBezTo>
                    <a:pt x="803" y="1189"/>
                    <a:pt x="803" y="1189"/>
                    <a:pt x="803" y="1189"/>
                  </a:cubicBezTo>
                  <a:cubicBezTo>
                    <a:pt x="799" y="1188"/>
                    <a:pt x="799" y="1188"/>
                    <a:pt x="799" y="1188"/>
                  </a:cubicBezTo>
                  <a:cubicBezTo>
                    <a:pt x="802" y="1190"/>
                    <a:pt x="802" y="1190"/>
                    <a:pt x="802" y="1190"/>
                  </a:cubicBezTo>
                  <a:cubicBezTo>
                    <a:pt x="803" y="1189"/>
                    <a:pt x="803" y="1189"/>
                    <a:pt x="803" y="1189"/>
                  </a:cubicBezTo>
                  <a:cubicBezTo>
                    <a:pt x="799" y="1188"/>
                    <a:pt x="799" y="1188"/>
                    <a:pt x="799" y="1188"/>
                  </a:cubicBezTo>
                  <a:cubicBezTo>
                    <a:pt x="802" y="1190"/>
                    <a:pt x="802" y="1190"/>
                    <a:pt x="802" y="1190"/>
                  </a:cubicBezTo>
                  <a:cubicBezTo>
                    <a:pt x="799" y="1188"/>
                    <a:pt x="799" y="1188"/>
                    <a:pt x="799" y="1188"/>
                  </a:cubicBezTo>
                  <a:cubicBezTo>
                    <a:pt x="801" y="1191"/>
                    <a:pt x="801" y="1191"/>
                    <a:pt x="801" y="1191"/>
                  </a:cubicBezTo>
                  <a:cubicBezTo>
                    <a:pt x="802" y="1190"/>
                    <a:pt x="802" y="1190"/>
                    <a:pt x="802" y="1190"/>
                  </a:cubicBezTo>
                  <a:cubicBezTo>
                    <a:pt x="799" y="1188"/>
                    <a:pt x="799" y="1188"/>
                    <a:pt x="799" y="1188"/>
                  </a:cubicBezTo>
                  <a:cubicBezTo>
                    <a:pt x="801" y="1191"/>
                    <a:pt x="801" y="1191"/>
                    <a:pt x="801" y="1191"/>
                  </a:cubicBezTo>
                  <a:cubicBezTo>
                    <a:pt x="802" y="1190"/>
                    <a:pt x="803" y="1189"/>
                    <a:pt x="803" y="1188"/>
                  </a:cubicBezTo>
                  <a:cubicBezTo>
                    <a:pt x="803" y="1187"/>
                    <a:pt x="802" y="1185"/>
                    <a:pt x="801" y="1185"/>
                  </a:cubicBezTo>
                  <a:cubicBezTo>
                    <a:pt x="799" y="1183"/>
                    <a:pt x="799" y="1183"/>
                    <a:pt x="799" y="1183"/>
                  </a:cubicBezTo>
                  <a:cubicBezTo>
                    <a:pt x="797" y="1187"/>
                    <a:pt x="797" y="1187"/>
                    <a:pt x="797" y="1187"/>
                  </a:cubicBezTo>
                  <a:cubicBezTo>
                    <a:pt x="799" y="1189"/>
                    <a:pt x="799" y="1189"/>
                    <a:pt x="799" y="1189"/>
                  </a:cubicBezTo>
                  <a:cubicBezTo>
                    <a:pt x="807" y="1181"/>
                    <a:pt x="807" y="1181"/>
                    <a:pt x="807" y="1181"/>
                  </a:cubicBezTo>
                  <a:cubicBezTo>
                    <a:pt x="808" y="1180"/>
                    <a:pt x="809" y="1179"/>
                    <a:pt x="808" y="1178"/>
                  </a:cubicBezTo>
                  <a:cubicBezTo>
                    <a:pt x="808" y="1176"/>
                    <a:pt x="808" y="1175"/>
                    <a:pt x="807" y="1175"/>
                  </a:cubicBezTo>
                  <a:cubicBezTo>
                    <a:pt x="806" y="1175"/>
                    <a:pt x="806" y="1175"/>
                    <a:pt x="806" y="1175"/>
                  </a:cubicBezTo>
                  <a:cubicBezTo>
                    <a:pt x="804" y="1178"/>
                    <a:pt x="804" y="1178"/>
                    <a:pt x="804" y="1178"/>
                  </a:cubicBezTo>
                  <a:cubicBezTo>
                    <a:pt x="808" y="1178"/>
                    <a:pt x="808" y="1178"/>
                    <a:pt x="808" y="1178"/>
                  </a:cubicBezTo>
                  <a:cubicBezTo>
                    <a:pt x="810" y="1163"/>
                    <a:pt x="810" y="1163"/>
                    <a:pt x="810" y="1163"/>
                  </a:cubicBezTo>
                  <a:cubicBezTo>
                    <a:pt x="810" y="1162"/>
                    <a:pt x="809" y="1160"/>
                    <a:pt x="808" y="1160"/>
                  </a:cubicBezTo>
                  <a:cubicBezTo>
                    <a:pt x="806" y="1159"/>
                    <a:pt x="806" y="1159"/>
                    <a:pt x="806" y="1159"/>
                  </a:cubicBezTo>
                  <a:cubicBezTo>
                    <a:pt x="804" y="1162"/>
                    <a:pt x="804" y="1162"/>
                    <a:pt x="804" y="1162"/>
                  </a:cubicBezTo>
                  <a:cubicBezTo>
                    <a:pt x="808" y="1163"/>
                    <a:pt x="808" y="1163"/>
                    <a:pt x="808" y="1163"/>
                  </a:cubicBezTo>
                  <a:cubicBezTo>
                    <a:pt x="811" y="1145"/>
                    <a:pt x="811" y="1145"/>
                    <a:pt x="811" y="1145"/>
                  </a:cubicBezTo>
                  <a:cubicBezTo>
                    <a:pt x="811" y="1143"/>
                    <a:pt x="811" y="1142"/>
                    <a:pt x="809" y="1141"/>
                  </a:cubicBezTo>
                  <a:cubicBezTo>
                    <a:pt x="807" y="1140"/>
                    <a:pt x="807" y="1140"/>
                    <a:pt x="807" y="1140"/>
                  </a:cubicBezTo>
                  <a:cubicBezTo>
                    <a:pt x="805" y="1143"/>
                    <a:pt x="805" y="1143"/>
                    <a:pt x="805" y="1143"/>
                  </a:cubicBezTo>
                  <a:cubicBezTo>
                    <a:pt x="809" y="1145"/>
                    <a:pt x="809" y="1145"/>
                    <a:pt x="809" y="1145"/>
                  </a:cubicBezTo>
                  <a:cubicBezTo>
                    <a:pt x="814" y="1136"/>
                    <a:pt x="814" y="1136"/>
                    <a:pt x="814" y="1136"/>
                  </a:cubicBezTo>
                  <a:cubicBezTo>
                    <a:pt x="815" y="1134"/>
                    <a:pt x="814" y="1132"/>
                    <a:pt x="812" y="1131"/>
                  </a:cubicBezTo>
                  <a:cubicBezTo>
                    <a:pt x="812" y="1130"/>
                    <a:pt x="812" y="1130"/>
                    <a:pt x="812" y="1130"/>
                  </a:cubicBezTo>
                  <a:cubicBezTo>
                    <a:pt x="815" y="1116"/>
                    <a:pt x="815" y="1116"/>
                    <a:pt x="815" y="1116"/>
                  </a:cubicBezTo>
                  <a:cubicBezTo>
                    <a:pt x="815" y="1114"/>
                    <a:pt x="814" y="1113"/>
                    <a:pt x="813" y="1112"/>
                  </a:cubicBezTo>
                  <a:cubicBezTo>
                    <a:pt x="811" y="1111"/>
                    <a:pt x="811" y="1111"/>
                    <a:pt x="811" y="1111"/>
                  </a:cubicBezTo>
                  <a:cubicBezTo>
                    <a:pt x="809" y="1114"/>
                    <a:pt x="809" y="1114"/>
                    <a:pt x="809" y="1114"/>
                  </a:cubicBezTo>
                  <a:cubicBezTo>
                    <a:pt x="812" y="1116"/>
                    <a:pt x="812" y="1116"/>
                    <a:pt x="812" y="1116"/>
                  </a:cubicBezTo>
                  <a:cubicBezTo>
                    <a:pt x="819" y="1107"/>
                    <a:pt x="819" y="1107"/>
                    <a:pt x="819" y="1107"/>
                  </a:cubicBezTo>
                  <a:cubicBezTo>
                    <a:pt x="819" y="1106"/>
                    <a:pt x="820" y="1105"/>
                    <a:pt x="819" y="1104"/>
                  </a:cubicBezTo>
                  <a:cubicBezTo>
                    <a:pt x="819" y="1103"/>
                    <a:pt x="819" y="1102"/>
                    <a:pt x="818" y="1101"/>
                  </a:cubicBezTo>
                  <a:cubicBezTo>
                    <a:pt x="810" y="1096"/>
                    <a:pt x="810" y="1096"/>
                    <a:pt x="810" y="1096"/>
                  </a:cubicBezTo>
                  <a:cubicBezTo>
                    <a:pt x="807" y="1100"/>
                    <a:pt x="807" y="1100"/>
                    <a:pt x="807" y="1100"/>
                  </a:cubicBezTo>
                  <a:cubicBezTo>
                    <a:pt x="811" y="1102"/>
                    <a:pt x="811" y="1102"/>
                    <a:pt x="811" y="1102"/>
                  </a:cubicBezTo>
                  <a:cubicBezTo>
                    <a:pt x="808" y="1100"/>
                    <a:pt x="808" y="1100"/>
                    <a:pt x="808" y="1100"/>
                  </a:cubicBezTo>
                  <a:cubicBezTo>
                    <a:pt x="811" y="1102"/>
                    <a:pt x="811" y="1102"/>
                    <a:pt x="811" y="1102"/>
                  </a:cubicBezTo>
                  <a:cubicBezTo>
                    <a:pt x="811" y="1102"/>
                    <a:pt x="811" y="1102"/>
                    <a:pt x="811" y="1102"/>
                  </a:cubicBezTo>
                  <a:cubicBezTo>
                    <a:pt x="808" y="1100"/>
                    <a:pt x="808" y="1100"/>
                    <a:pt x="808" y="1100"/>
                  </a:cubicBezTo>
                  <a:cubicBezTo>
                    <a:pt x="811" y="1102"/>
                    <a:pt x="811" y="1102"/>
                    <a:pt x="811" y="1102"/>
                  </a:cubicBezTo>
                  <a:cubicBezTo>
                    <a:pt x="811" y="1102"/>
                    <a:pt x="811" y="1101"/>
                    <a:pt x="812" y="1100"/>
                  </a:cubicBezTo>
                  <a:cubicBezTo>
                    <a:pt x="813" y="1099"/>
                    <a:pt x="815" y="1097"/>
                    <a:pt x="816" y="1095"/>
                  </a:cubicBezTo>
                  <a:cubicBezTo>
                    <a:pt x="817" y="1094"/>
                    <a:pt x="817" y="1094"/>
                    <a:pt x="818" y="1093"/>
                  </a:cubicBezTo>
                  <a:cubicBezTo>
                    <a:pt x="818" y="1093"/>
                    <a:pt x="818" y="1093"/>
                    <a:pt x="818" y="1093"/>
                  </a:cubicBezTo>
                  <a:cubicBezTo>
                    <a:pt x="818" y="1092"/>
                    <a:pt x="818" y="1092"/>
                    <a:pt x="818" y="1092"/>
                  </a:cubicBezTo>
                  <a:cubicBezTo>
                    <a:pt x="819" y="1092"/>
                    <a:pt x="819" y="1092"/>
                    <a:pt x="819" y="1092"/>
                  </a:cubicBezTo>
                  <a:cubicBezTo>
                    <a:pt x="820" y="1090"/>
                    <a:pt x="819" y="1088"/>
                    <a:pt x="817" y="1086"/>
                  </a:cubicBezTo>
                  <a:cubicBezTo>
                    <a:pt x="815" y="1085"/>
                    <a:pt x="815" y="1085"/>
                    <a:pt x="815" y="1085"/>
                  </a:cubicBezTo>
                  <a:cubicBezTo>
                    <a:pt x="819" y="1078"/>
                    <a:pt x="819" y="1078"/>
                    <a:pt x="819" y="1078"/>
                  </a:cubicBezTo>
                  <a:cubicBezTo>
                    <a:pt x="820" y="1077"/>
                    <a:pt x="820" y="1076"/>
                    <a:pt x="820" y="1075"/>
                  </a:cubicBezTo>
                  <a:cubicBezTo>
                    <a:pt x="820" y="1074"/>
                    <a:pt x="819" y="1073"/>
                    <a:pt x="818" y="1073"/>
                  </a:cubicBezTo>
                  <a:cubicBezTo>
                    <a:pt x="817" y="1072"/>
                    <a:pt x="817" y="1072"/>
                    <a:pt x="817" y="1072"/>
                  </a:cubicBezTo>
                  <a:cubicBezTo>
                    <a:pt x="815" y="1075"/>
                    <a:pt x="815" y="1075"/>
                    <a:pt x="815" y="1075"/>
                  </a:cubicBezTo>
                  <a:cubicBezTo>
                    <a:pt x="819" y="1076"/>
                    <a:pt x="819" y="1076"/>
                    <a:pt x="819" y="1076"/>
                  </a:cubicBezTo>
                  <a:cubicBezTo>
                    <a:pt x="821" y="1063"/>
                    <a:pt x="821" y="1063"/>
                    <a:pt x="821" y="1063"/>
                  </a:cubicBezTo>
                  <a:cubicBezTo>
                    <a:pt x="822" y="1061"/>
                    <a:pt x="821" y="1060"/>
                    <a:pt x="819" y="1059"/>
                  </a:cubicBezTo>
                  <a:cubicBezTo>
                    <a:pt x="819" y="1059"/>
                    <a:pt x="819" y="1059"/>
                    <a:pt x="819" y="1059"/>
                  </a:cubicBezTo>
                  <a:cubicBezTo>
                    <a:pt x="824" y="1045"/>
                    <a:pt x="824" y="1045"/>
                    <a:pt x="824" y="1045"/>
                  </a:cubicBezTo>
                  <a:cubicBezTo>
                    <a:pt x="824" y="1043"/>
                    <a:pt x="823" y="1041"/>
                    <a:pt x="822" y="1040"/>
                  </a:cubicBezTo>
                  <a:cubicBezTo>
                    <a:pt x="820" y="1039"/>
                    <a:pt x="820" y="1039"/>
                    <a:pt x="820" y="1039"/>
                  </a:cubicBezTo>
                  <a:cubicBezTo>
                    <a:pt x="818" y="1042"/>
                    <a:pt x="818" y="1042"/>
                    <a:pt x="818" y="1042"/>
                  </a:cubicBezTo>
                  <a:cubicBezTo>
                    <a:pt x="821" y="1045"/>
                    <a:pt x="821" y="1045"/>
                    <a:pt x="821" y="1045"/>
                  </a:cubicBezTo>
                  <a:cubicBezTo>
                    <a:pt x="822" y="1044"/>
                    <a:pt x="822" y="1044"/>
                    <a:pt x="822" y="1044"/>
                  </a:cubicBezTo>
                  <a:cubicBezTo>
                    <a:pt x="822" y="1044"/>
                    <a:pt x="822" y="1044"/>
                    <a:pt x="822" y="1044"/>
                  </a:cubicBezTo>
                  <a:cubicBezTo>
                    <a:pt x="822" y="1043"/>
                    <a:pt x="822" y="1042"/>
                    <a:pt x="823" y="1041"/>
                  </a:cubicBezTo>
                  <a:cubicBezTo>
                    <a:pt x="824" y="1038"/>
                    <a:pt x="825" y="1035"/>
                    <a:pt x="825" y="1032"/>
                  </a:cubicBezTo>
                  <a:cubicBezTo>
                    <a:pt x="826" y="1031"/>
                    <a:pt x="826" y="1030"/>
                    <a:pt x="827" y="1029"/>
                  </a:cubicBezTo>
                  <a:cubicBezTo>
                    <a:pt x="827" y="1028"/>
                    <a:pt x="827" y="1028"/>
                    <a:pt x="827" y="1028"/>
                  </a:cubicBezTo>
                  <a:cubicBezTo>
                    <a:pt x="827" y="1028"/>
                    <a:pt x="827" y="1028"/>
                    <a:pt x="827" y="1028"/>
                  </a:cubicBezTo>
                  <a:cubicBezTo>
                    <a:pt x="826" y="1027"/>
                    <a:pt x="826" y="1027"/>
                    <a:pt x="826" y="1027"/>
                  </a:cubicBezTo>
                  <a:cubicBezTo>
                    <a:pt x="827" y="1028"/>
                    <a:pt x="827" y="1028"/>
                    <a:pt x="827" y="1028"/>
                  </a:cubicBezTo>
                  <a:cubicBezTo>
                    <a:pt x="827" y="1028"/>
                    <a:pt x="827" y="1028"/>
                    <a:pt x="827" y="1028"/>
                  </a:cubicBezTo>
                  <a:cubicBezTo>
                    <a:pt x="826" y="1027"/>
                    <a:pt x="826" y="1027"/>
                    <a:pt x="826" y="1027"/>
                  </a:cubicBezTo>
                  <a:cubicBezTo>
                    <a:pt x="827" y="1028"/>
                    <a:pt x="827" y="1028"/>
                    <a:pt x="827" y="1028"/>
                  </a:cubicBezTo>
                  <a:cubicBezTo>
                    <a:pt x="824" y="1026"/>
                    <a:pt x="824" y="1026"/>
                    <a:pt x="824" y="1026"/>
                  </a:cubicBezTo>
                  <a:cubicBezTo>
                    <a:pt x="827" y="1028"/>
                    <a:pt x="827" y="1028"/>
                    <a:pt x="827" y="1028"/>
                  </a:cubicBezTo>
                  <a:cubicBezTo>
                    <a:pt x="827" y="1028"/>
                    <a:pt x="827" y="1028"/>
                    <a:pt x="827" y="1028"/>
                  </a:cubicBezTo>
                  <a:cubicBezTo>
                    <a:pt x="824" y="1026"/>
                    <a:pt x="824" y="1026"/>
                    <a:pt x="824" y="1026"/>
                  </a:cubicBezTo>
                  <a:cubicBezTo>
                    <a:pt x="827" y="1028"/>
                    <a:pt x="827" y="1028"/>
                    <a:pt x="827" y="1028"/>
                  </a:cubicBezTo>
                  <a:cubicBezTo>
                    <a:pt x="827" y="1027"/>
                    <a:pt x="827" y="1026"/>
                    <a:pt x="827" y="1025"/>
                  </a:cubicBezTo>
                  <a:cubicBezTo>
                    <a:pt x="827" y="1024"/>
                    <a:pt x="826" y="1023"/>
                    <a:pt x="825" y="1023"/>
                  </a:cubicBezTo>
                  <a:cubicBezTo>
                    <a:pt x="824" y="1022"/>
                    <a:pt x="824" y="1022"/>
                    <a:pt x="824" y="1022"/>
                  </a:cubicBezTo>
                  <a:cubicBezTo>
                    <a:pt x="822" y="1025"/>
                    <a:pt x="822" y="1025"/>
                    <a:pt x="822" y="1025"/>
                  </a:cubicBezTo>
                  <a:cubicBezTo>
                    <a:pt x="826" y="1026"/>
                    <a:pt x="826" y="1026"/>
                    <a:pt x="826" y="1026"/>
                  </a:cubicBezTo>
                  <a:cubicBezTo>
                    <a:pt x="828" y="1009"/>
                    <a:pt x="828" y="1009"/>
                    <a:pt x="828" y="1009"/>
                  </a:cubicBezTo>
                  <a:cubicBezTo>
                    <a:pt x="828" y="1008"/>
                    <a:pt x="828" y="1006"/>
                    <a:pt x="826" y="1005"/>
                  </a:cubicBezTo>
                  <a:cubicBezTo>
                    <a:pt x="826" y="1005"/>
                    <a:pt x="826" y="1005"/>
                    <a:pt x="826" y="1005"/>
                  </a:cubicBezTo>
                  <a:cubicBezTo>
                    <a:pt x="830" y="996"/>
                    <a:pt x="830" y="996"/>
                    <a:pt x="830" y="996"/>
                  </a:cubicBezTo>
                  <a:cubicBezTo>
                    <a:pt x="831" y="994"/>
                    <a:pt x="830" y="992"/>
                    <a:pt x="828" y="991"/>
                  </a:cubicBezTo>
                  <a:cubicBezTo>
                    <a:pt x="826" y="990"/>
                    <a:pt x="826" y="990"/>
                    <a:pt x="826" y="990"/>
                  </a:cubicBezTo>
                  <a:cubicBezTo>
                    <a:pt x="824" y="993"/>
                    <a:pt x="824" y="993"/>
                    <a:pt x="824" y="993"/>
                  </a:cubicBezTo>
                  <a:cubicBezTo>
                    <a:pt x="828" y="994"/>
                    <a:pt x="828" y="994"/>
                    <a:pt x="828" y="994"/>
                  </a:cubicBezTo>
                  <a:cubicBezTo>
                    <a:pt x="830" y="981"/>
                    <a:pt x="830" y="981"/>
                    <a:pt x="830" y="981"/>
                  </a:cubicBezTo>
                  <a:cubicBezTo>
                    <a:pt x="830" y="980"/>
                    <a:pt x="829" y="978"/>
                    <a:pt x="828" y="977"/>
                  </a:cubicBezTo>
                  <a:cubicBezTo>
                    <a:pt x="827" y="977"/>
                    <a:pt x="827" y="977"/>
                    <a:pt x="827" y="977"/>
                  </a:cubicBezTo>
                  <a:cubicBezTo>
                    <a:pt x="825" y="980"/>
                    <a:pt x="825" y="980"/>
                    <a:pt x="825" y="980"/>
                  </a:cubicBezTo>
                  <a:cubicBezTo>
                    <a:pt x="828" y="983"/>
                    <a:pt x="828" y="983"/>
                    <a:pt x="828" y="983"/>
                  </a:cubicBezTo>
                  <a:cubicBezTo>
                    <a:pt x="835" y="974"/>
                    <a:pt x="835" y="974"/>
                    <a:pt x="835" y="974"/>
                  </a:cubicBezTo>
                  <a:cubicBezTo>
                    <a:pt x="836" y="973"/>
                    <a:pt x="836" y="972"/>
                    <a:pt x="836" y="971"/>
                  </a:cubicBezTo>
                  <a:cubicBezTo>
                    <a:pt x="836" y="970"/>
                    <a:pt x="835" y="969"/>
                    <a:pt x="834" y="968"/>
                  </a:cubicBezTo>
                  <a:cubicBezTo>
                    <a:pt x="832" y="967"/>
                    <a:pt x="832" y="967"/>
                    <a:pt x="832" y="967"/>
                  </a:cubicBezTo>
                  <a:cubicBezTo>
                    <a:pt x="835" y="955"/>
                    <a:pt x="835" y="955"/>
                    <a:pt x="835" y="955"/>
                  </a:cubicBezTo>
                  <a:cubicBezTo>
                    <a:pt x="835" y="954"/>
                    <a:pt x="834" y="952"/>
                    <a:pt x="833" y="951"/>
                  </a:cubicBezTo>
                  <a:cubicBezTo>
                    <a:pt x="832" y="950"/>
                    <a:pt x="832" y="950"/>
                    <a:pt x="832" y="950"/>
                  </a:cubicBezTo>
                  <a:cubicBezTo>
                    <a:pt x="837" y="938"/>
                    <a:pt x="837" y="938"/>
                    <a:pt x="837" y="938"/>
                  </a:cubicBezTo>
                  <a:cubicBezTo>
                    <a:pt x="838" y="936"/>
                    <a:pt x="837" y="934"/>
                    <a:pt x="835" y="933"/>
                  </a:cubicBezTo>
                  <a:cubicBezTo>
                    <a:pt x="834" y="932"/>
                    <a:pt x="834" y="932"/>
                    <a:pt x="834" y="932"/>
                  </a:cubicBezTo>
                  <a:cubicBezTo>
                    <a:pt x="832" y="936"/>
                    <a:pt x="832" y="936"/>
                    <a:pt x="832" y="936"/>
                  </a:cubicBezTo>
                  <a:cubicBezTo>
                    <a:pt x="835" y="938"/>
                    <a:pt x="835" y="938"/>
                    <a:pt x="835" y="938"/>
                  </a:cubicBezTo>
                  <a:cubicBezTo>
                    <a:pt x="835" y="937"/>
                    <a:pt x="835" y="937"/>
                    <a:pt x="835" y="937"/>
                  </a:cubicBezTo>
                  <a:cubicBezTo>
                    <a:pt x="835" y="937"/>
                    <a:pt x="835" y="937"/>
                    <a:pt x="835" y="936"/>
                  </a:cubicBezTo>
                  <a:cubicBezTo>
                    <a:pt x="836" y="936"/>
                    <a:pt x="836" y="935"/>
                    <a:pt x="836" y="933"/>
                  </a:cubicBezTo>
                  <a:cubicBezTo>
                    <a:pt x="837" y="929"/>
                    <a:pt x="839" y="923"/>
                    <a:pt x="839" y="923"/>
                  </a:cubicBezTo>
                  <a:cubicBezTo>
                    <a:pt x="840" y="921"/>
                    <a:pt x="839" y="919"/>
                    <a:pt x="837" y="918"/>
                  </a:cubicBezTo>
                  <a:cubicBezTo>
                    <a:pt x="836" y="917"/>
                    <a:pt x="836" y="917"/>
                    <a:pt x="836" y="917"/>
                  </a:cubicBezTo>
                  <a:cubicBezTo>
                    <a:pt x="833" y="921"/>
                    <a:pt x="833" y="921"/>
                    <a:pt x="833" y="921"/>
                  </a:cubicBezTo>
                  <a:cubicBezTo>
                    <a:pt x="837" y="922"/>
                    <a:pt x="837" y="922"/>
                    <a:pt x="837" y="922"/>
                  </a:cubicBezTo>
                  <a:cubicBezTo>
                    <a:pt x="844" y="907"/>
                    <a:pt x="844" y="907"/>
                    <a:pt x="844" y="907"/>
                  </a:cubicBezTo>
                  <a:cubicBezTo>
                    <a:pt x="845" y="905"/>
                    <a:pt x="844" y="903"/>
                    <a:pt x="842" y="902"/>
                  </a:cubicBezTo>
                  <a:cubicBezTo>
                    <a:pt x="839" y="900"/>
                    <a:pt x="839" y="900"/>
                    <a:pt x="839" y="900"/>
                  </a:cubicBezTo>
                  <a:cubicBezTo>
                    <a:pt x="836" y="903"/>
                    <a:pt x="836" y="903"/>
                    <a:pt x="836" y="903"/>
                  </a:cubicBezTo>
                  <a:cubicBezTo>
                    <a:pt x="840" y="905"/>
                    <a:pt x="840" y="905"/>
                    <a:pt x="840" y="905"/>
                  </a:cubicBezTo>
                  <a:cubicBezTo>
                    <a:pt x="836" y="903"/>
                    <a:pt x="836" y="903"/>
                    <a:pt x="836" y="903"/>
                  </a:cubicBezTo>
                  <a:cubicBezTo>
                    <a:pt x="839" y="907"/>
                    <a:pt x="839" y="907"/>
                    <a:pt x="839" y="907"/>
                  </a:cubicBezTo>
                  <a:cubicBezTo>
                    <a:pt x="839" y="906"/>
                    <a:pt x="839" y="906"/>
                    <a:pt x="840" y="905"/>
                  </a:cubicBezTo>
                  <a:cubicBezTo>
                    <a:pt x="836" y="903"/>
                    <a:pt x="836" y="903"/>
                    <a:pt x="836" y="903"/>
                  </a:cubicBezTo>
                  <a:cubicBezTo>
                    <a:pt x="839" y="907"/>
                    <a:pt x="839" y="907"/>
                    <a:pt x="839" y="907"/>
                  </a:cubicBezTo>
                  <a:cubicBezTo>
                    <a:pt x="836" y="903"/>
                    <a:pt x="836" y="903"/>
                    <a:pt x="836" y="903"/>
                  </a:cubicBezTo>
                  <a:cubicBezTo>
                    <a:pt x="837" y="907"/>
                    <a:pt x="837" y="907"/>
                    <a:pt x="837" y="907"/>
                  </a:cubicBezTo>
                  <a:cubicBezTo>
                    <a:pt x="838" y="907"/>
                    <a:pt x="838" y="907"/>
                    <a:pt x="839" y="907"/>
                  </a:cubicBezTo>
                  <a:cubicBezTo>
                    <a:pt x="836" y="903"/>
                    <a:pt x="836" y="903"/>
                    <a:pt x="836" y="903"/>
                  </a:cubicBezTo>
                  <a:cubicBezTo>
                    <a:pt x="837" y="907"/>
                    <a:pt x="837" y="907"/>
                    <a:pt x="837" y="907"/>
                  </a:cubicBezTo>
                  <a:cubicBezTo>
                    <a:pt x="837" y="904"/>
                    <a:pt x="837" y="904"/>
                    <a:pt x="837" y="904"/>
                  </a:cubicBezTo>
                  <a:cubicBezTo>
                    <a:pt x="837" y="907"/>
                    <a:pt x="837" y="907"/>
                    <a:pt x="837" y="907"/>
                  </a:cubicBezTo>
                  <a:cubicBezTo>
                    <a:pt x="837" y="907"/>
                    <a:pt x="837" y="907"/>
                    <a:pt x="837" y="907"/>
                  </a:cubicBezTo>
                  <a:cubicBezTo>
                    <a:pt x="837" y="904"/>
                    <a:pt x="837" y="904"/>
                    <a:pt x="837" y="904"/>
                  </a:cubicBezTo>
                  <a:cubicBezTo>
                    <a:pt x="837" y="907"/>
                    <a:pt x="837" y="907"/>
                    <a:pt x="837" y="907"/>
                  </a:cubicBezTo>
                  <a:cubicBezTo>
                    <a:pt x="837" y="906"/>
                    <a:pt x="837" y="906"/>
                    <a:pt x="837" y="906"/>
                  </a:cubicBezTo>
                  <a:cubicBezTo>
                    <a:pt x="837" y="907"/>
                    <a:pt x="837" y="907"/>
                    <a:pt x="837" y="907"/>
                  </a:cubicBezTo>
                  <a:cubicBezTo>
                    <a:pt x="837" y="907"/>
                    <a:pt x="837" y="907"/>
                    <a:pt x="837" y="907"/>
                  </a:cubicBezTo>
                  <a:cubicBezTo>
                    <a:pt x="837" y="906"/>
                    <a:pt x="837" y="906"/>
                    <a:pt x="837" y="906"/>
                  </a:cubicBezTo>
                  <a:cubicBezTo>
                    <a:pt x="837" y="907"/>
                    <a:pt x="837" y="907"/>
                    <a:pt x="837" y="907"/>
                  </a:cubicBezTo>
                  <a:cubicBezTo>
                    <a:pt x="837" y="907"/>
                    <a:pt x="838" y="907"/>
                    <a:pt x="839" y="907"/>
                  </a:cubicBezTo>
                  <a:cubicBezTo>
                    <a:pt x="843" y="908"/>
                    <a:pt x="852" y="909"/>
                    <a:pt x="860" y="910"/>
                  </a:cubicBezTo>
                  <a:cubicBezTo>
                    <a:pt x="867" y="911"/>
                    <a:pt x="874" y="912"/>
                    <a:pt x="874" y="912"/>
                  </a:cubicBezTo>
                  <a:cubicBezTo>
                    <a:pt x="876" y="912"/>
                    <a:pt x="877" y="911"/>
                    <a:pt x="878" y="910"/>
                  </a:cubicBezTo>
                  <a:cubicBezTo>
                    <a:pt x="879" y="908"/>
                    <a:pt x="878" y="906"/>
                    <a:pt x="876" y="905"/>
                  </a:cubicBezTo>
                  <a:cubicBezTo>
                    <a:pt x="875" y="904"/>
                    <a:pt x="875" y="904"/>
                    <a:pt x="875" y="904"/>
                  </a:cubicBezTo>
                  <a:cubicBezTo>
                    <a:pt x="873" y="907"/>
                    <a:pt x="873" y="907"/>
                    <a:pt x="873" y="907"/>
                  </a:cubicBezTo>
                  <a:cubicBezTo>
                    <a:pt x="876" y="909"/>
                    <a:pt x="876" y="909"/>
                    <a:pt x="876" y="909"/>
                  </a:cubicBezTo>
                  <a:cubicBezTo>
                    <a:pt x="873" y="907"/>
                    <a:pt x="873" y="907"/>
                    <a:pt x="873" y="907"/>
                  </a:cubicBezTo>
                  <a:cubicBezTo>
                    <a:pt x="874" y="911"/>
                    <a:pt x="874" y="911"/>
                    <a:pt x="874" y="911"/>
                  </a:cubicBezTo>
                  <a:cubicBezTo>
                    <a:pt x="875" y="911"/>
                    <a:pt x="875" y="910"/>
                    <a:pt x="876" y="909"/>
                  </a:cubicBezTo>
                  <a:cubicBezTo>
                    <a:pt x="873" y="907"/>
                    <a:pt x="873" y="907"/>
                    <a:pt x="873" y="907"/>
                  </a:cubicBezTo>
                  <a:cubicBezTo>
                    <a:pt x="874" y="911"/>
                    <a:pt x="874" y="911"/>
                    <a:pt x="874" y="911"/>
                  </a:cubicBezTo>
                  <a:cubicBezTo>
                    <a:pt x="873" y="907"/>
                    <a:pt x="873" y="907"/>
                    <a:pt x="873" y="907"/>
                  </a:cubicBezTo>
                  <a:cubicBezTo>
                    <a:pt x="873" y="911"/>
                    <a:pt x="873" y="911"/>
                    <a:pt x="873" y="911"/>
                  </a:cubicBezTo>
                  <a:cubicBezTo>
                    <a:pt x="873" y="911"/>
                    <a:pt x="874" y="911"/>
                    <a:pt x="874" y="911"/>
                  </a:cubicBezTo>
                  <a:cubicBezTo>
                    <a:pt x="873" y="907"/>
                    <a:pt x="873" y="907"/>
                    <a:pt x="873" y="907"/>
                  </a:cubicBezTo>
                  <a:cubicBezTo>
                    <a:pt x="873" y="911"/>
                    <a:pt x="873" y="911"/>
                    <a:pt x="873" y="911"/>
                  </a:cubicBezTo>
                  <a:cubicBezTo>
                    <a:pt x="873" y="907"/>
                    <a:pt x="873" y="907"/>
                    <a:pt x="873" y="907"/>
                  </a:cubicBezTo>
                  <a:cubicBezTo>
                    <a:pt x="873" y="911"/>
                    <a:pt x="873" y="911"/>
                    <a:pt x="873" y="911"/>
                  </a:cubicBezTo>
                  <a:cubicBezTo>
                    <a:pt x="873" y="911"/>
                    <a:pt x="873" y="911"/>
                    <a:pt x="873" y="911"/>
                  </a:cubicBezTo>
                  <a:cubicBezTo>
                    <a:pt x="873" y="907"/>
                    <a:pt x="873" y="907"/>
                    <a:pt x="873" y="907"/>
                  </a:cubicBezTo>
                  <a:cubicBezTo>
                    <a:pt x="873" y="911"/>
                    <a:pt x="873" y="911"/>
                    <a:pt x="873" y="911"/>
                  </a:cubicBezTo>
                  <a:cubicBezTo>
                    <a:pt x="873" y="909"/>
                    <a:pt x="873" y="909"/>
                    <a:pt x="873" y="909"/>
                  </a:cubicBezTo>
                  <a:cubicBezTo>
                    <a:pt x="872" y="911"/>
                    <a:pt x="872" y="911"/>
                    <a:pt x="872" y="911"/>
                  </a:cubicBezTo>
                  <a:cubicBezTo>
                    <a:pt x="873" y="911"/>
                    <a:pt x="873" y="911"/>
                    <a:pt x="873" y="911"/>
                  </a:cubicBezTo>
                  <a:cubicBezTo>
                    <a:pt x="873" y="909"/>
                    <a:pt x="873" y="909"/>
                    <a:pt x="873" y="909"/>
                  </a:cubicBezTo>
                  <a:cubicBezTo>
                    <a:pt x="872" y="911"/>
                    <a:pt x="872" y="911"/>
                    <a:pt x="872" y="911"/>
                  </a:cubicBezTo>
                  <a:cubicBezTo>
                    <a:pt x="872" y="911"/>
                    <a:pt x="873" y="911"/>
                    <a:pt x="874" y="911"/>
                  </a:cubicBezTo>
                  <a:cubicBezTo>
                    <a:pt x="877" y="912"/>
                    <a:pt x="882" y="913"/>
                    <a:pt x="888" y="914"/>
                  </a:cubicBezTo>
                  <a:cubicBezTo>
                    <a:pt x="890" y="914"/>
                    <a:pt x="893" y="915"/>
                    <a:pt x="895" y="915"/>
                  </a:cubicBezTo>
                  <a:cubicBezTo>
                    <a:pt x="896" y="915"/>
                    <a:pt x="897" y="916"/>
                    <a:pt x="898" y="916"/>
                  </a:cubicBezTo>
                  <a:cubicBezTo>
                    <a:pt x="899" y="916"/>
                    <a:pt x="899" y="916"/>
                    <a:pt x="900" y="916"/>
                  </a:cubicBezTo>
                  <a:cubicBezTo>
                    <a:pt x="900" y="916"/>
                    <a:pt x="900" y="916"/>
                    <a:pt x="901" y="916"/>
                  </a:cubicBezTo>
                  <a:cubicBezTo>
                    <a:pt x="901" y="916"/>
                    <a:pt x="901" y="916"/>
                    <a:pt x="902" y="916"/>
                  </a:cubicBezTo>
                  <a:cubicBezTo>
                    <a:pt x="902" y="915"/>
                    <a:pt x="903" y="915"/>
                    <a:pt x="904" y="914"/>
                  </a:cubicBezTo>
                  <a:cubicBezTo>
                    <a:pt x="904" y="913"/>
                    <a:pt x="904" y="912"/>
                    <a:pt x="904" y="911"/>
                  </a:cubicBezTo>
                  <a:cubicBezTo>
                    <a:pt x="904" y="910"/>
                    <a:pt x="903" y="909"/>
                    <a:pt x="902" y="908"/>
                  </a:cubicBezTo>
                  <a:cubicBezTo>
                    <a:pt x="894" y="903"/>
                    <a:pt x="894" y="903"/>
                    <a:pt x="894" y="903"/>
                  </a:cubicBezTo>
                  <a:cubicBezTo>
                    <a:pt x="892" y="906"/>
                    <a:pt x="892" y="906"/>
                    <a:pt x="892" y="906"/>
                  </a:cubicBezTo>
                  <a:cubicBezTo>
                    <a:pt x="891" y="910"/>
                    <a:pt x="891" y="910"/>
                    <a:pt x="891" y="910"/>
                  </a:cubicBezTo>
                  <a:cubicBezTo>
                    <a:pt x="891" y="910"/>
                    <a:pt x="899" y="912"/>
                    <a:pt x="909" y="914"/>
                  </a:cubicBezTo>
                  <a:cubicBezTo>
                    <a:pt x="913" y="915"/>
                    <a:pt x="918" y="916"/>
                    <a:pt x="922" y="917"/>
                  </a:cubicBezTo>
                  <a:cubicBezTo>
                    <a:pt x="924" y="917"/>
                    <a:pt x="926" y="918"/>
                    <a:pt x="927" y="918"/>
                  </a:cubicBezTo>
                  <a:cubicBezTo>
                    <a:pt x="929" y="918"/>
                    <a:pt x="930" y="918"/>
                    <a:pt x="931" y="918"/>
                  </a:cubicBezTo>
                  <a:cubicBezTo>
                    <a:pt x="931" y="918"/>
                    <a:pt x="932" y="918"/>
                    <a:pt x="932" y="918"/>
                  </a:cubicBezTo>
                  <a:cubicBezTo>
                    <a:pt x="933" y="918"/>
                    <a:pt x="933" y="918"/>
                    <a:pt x="933" y="918"/>
                  </a:cubicBezTo>
                  <a:cubicBezTo>
                    <a:pt x="934" y="918"/>
                    <a:pt x="934" y="917"/>
                    <a:pt x="935" y="916"/>
                  </a:cubicBezTo>
                  <a:cubicBezTo>
                    <a:pt x="936" y="915"/>
                    <a:pt x="936" y="914"/>
                    <a:pt x="936" y="913"/>
                  </a:cubicBezTo>
                  <a:cubicBezTo>
                    <a:pt x="935" y="912"/>
                    <a:pt x="935" y="911"/>
                    <a:pt x="934" y="911"/>
                  </a:cubicBezTo>
                  <a:cubicBezTo>
                    <a:pt x="925" y="906"/>
                    <a:pt x="925" y="906"/>
                    <a:pt x="925" y="906"/>
                  </a:cubicBezTo>
                  <a:cubicBezTo>
                    <a:pt x="923" y="909"/>
                    <a:pt x="923" y="909"/>
                    <a:pt x="923" y="909"/>
                  </a:cubicBezTo>
                  <a:cubicBezTo>
                    <a:pt x="923" y="913"/>
                    <a:pt x="923" y="913"/>
                    <a:pt x="923" y="913"/>
                  </a:cubicBezTo>
                  <a:cubicBezTo>
                    <a:pt x="958" y="919"/>
                    <a:pt x="958" y="919"/>
                    <a:pt x="958" y="919"/>
                  </a:cubicBezTo>
                  <a:cubicBezTo>
                    <a:pt x="960" y="920"/>
                    <a:pt x="962" y="919"/>
                    <a:pt x="962" y="917"/>
                  </a:cubicBezTo>
                  <a:cubicBezTo>
                    <a:pt x="963" y="915"/>
                    <a:pt x="962" y="913"/>
                    <a:pt x="961" y="912"/>
                  </a:cubicBezTo>
                  <a:cubicBezTo>
                    <a:pt x="956" y="909"/>
                    <a:pt x="956" y="909"/>
                    <a:pt x="956" y="909"/>
                  </a:cubicBezTo>
                  <a:cubicBezTo>
                    <a:pt x="953" y="912"/>
                    <a:pt x="953" y="912"/>
                    <a:pt x="953" y="912"/>
                  </a:cubicBezTo>
                  <a:cubicBezTo>
                    <a:pt x="953" y="916"/>
                    <a:pt x="953" y="916"/>
                    <a:pt x="953" y="916"/>
                  </a:cubicBezTo>
                  <a:cubicBezTo>
                    <a:pt x="981" y="920"/>
                    <a:pt x="981" y="920"/>
                    <a:pt x="981" y="920"/>
                  </a:cubicBezTo>
                  <a:cubicBezTo>
                    <a:pt x="983" y="920"/>
                    <a:pt x="985" y="919"/>
                    <a:pt x="985" y="917"/>
                  </a:cubicBezTo>
                  <a:cubicBezTo>
                    <a:pt x="986" y="915"/>
                    <a:pt x="985" y="913"/>
                    <a:pt x="984" y="912"/>
                  </a:cubicBezTo>
                  <a:cubicBezTo>
                    <a:pt x="982" y="911"/>
                    <a:pt x="982" y="911"/>
                    <a:pt x="982" y="911"/>
                  </a:cubicBezTo>
                  <a:cubicBezTo>
                    <a:pt x="980" y="914"/>
                    <a:pt x="980" y="914"/>
                    <a:pt x="980" y="914"/>
                  </a:cubicBezTo>
                  <a:cubicBezTo>
                    <a:pt x="979" y="918"/>
                    <a:pt x="979" y="918"/>
                    <a:pt x="979" y="918"/>
                  </a:cubicBezTo>
                  <a:cubicBezTo>
                    <a:pt x="979" y="918"/>
                    <a:pt x="987" y="920"/>
                    <a:pt x="995" y="922"/>
                  </a:cubicBezTo>
                  <a:cubicBezTo>
                    <a:pt x="1000" y="923"/>
                    <a:pt x="1004" y="924"/>
                    <a:pt x="1007" y="925"/>
                  </a:cubicBezTo>
                  <a:cubicBezTo>
                    <a:pt x="1009" y="925"/>
                    <a:pt x="1011" y="925"/>
                    <a:pt x="1012" y="925"/>
                  </a:cubicBezTo>
                  <a:cubicBezTo>
                    <a:pt x="1013" y="926"/>
                    <a:pt x="1013" y="926"/>
                    <a:pt x="1014" y="926"/>
                  </a:cubicBezTo>
                  <a:cubicBezTo>
                    <a:pt x="1014" y="926"/>
                    <a:pt x="1015" y="926"/>
                    <a:pt x="1015" y="926"/>
                  </a:cubicBezTo>
                  <a:cubicBezTo>
                    <a:pt x="1016" y="926"/>
                    <a:pt x="1016" y="926"/>
                    <a:pt x="1016" y="926"/>
                  </a:cubicBezTo>
                  <a:cubicBezTo>
                    <a:pt x="1016" y="926"/>
                    <a:pt x="1017" y="926"/>
                    <a:pt x="1017" y="925"/>
                  </a:cubicBezTo>
                  <a:cubicBezTo>
                    <a:pt x="1018" y="925"/>
                    <a:pt x="1018" y="925"/>
                    <a:pt x="1019" y="924"/>
                  </a:cubicBezTo>
                  <a:cubicBezTo>
                    <a:pt x="1020" y="923"/>
                    <a:pt x="1020" y="922"/>
                    <a:pt x="1020" y="921"/>
                  </a:cubicBezTo>
                  <a:cubicBezTo>
                    <a:pt x="1019" y="920"/>
                    <a:pt x="1019" y="919"/>
                    <a:pt x="1018" y="918"/>
                  </a:cubicBezTo>
                  <a:cubicBezTo>
                    <a:pt x="1011" y="914"/>
                    <a:pt x="1011" y="914"/>
                    <a:pt x="1011" y="914"/>
                  </a:cubicBezTo>
                  <a:cubicBezTo>
                    <a:pt x="1009" y="918"/>
                    <a:pt x="1009" y="918"/>
                    <a:pt x="1009" y="918"/>
                  </a:cubicBezTo>
                  <a:cubicBezTo>
                    <a:pt x="1009" y="922"/>
                    <a:pt x="1009" y="922"/>
                    <a:pt x="1009" y="922"/>
                  </a:cubicBezTo>
                  <a:cubicBezTo>
                    <a:pt x="1046" y="927"/>
                    <a:pt x="1046" y="927"/>
                    <a:pt x="1046" y="927"/>
                  </a:cubicBezTo>
                  <a:cubicBezTo>
                    <a:pt x="1048" y="927"/>
                    <a:pt x="1049" y="926"/>
                    <a:pt x="1050" y="925"/>
                  </a:cubicBezTo>
                  <a:cubicBezTo>
                    <a:pt x="1051" y="923"/>
                    <a:pt x="1050" y="921"/>
                    <a:pt x="1048" y="920"/>
                  </a:cubicBezTo>
                  <a:cubicBezTo>
                    <a:pt x="1043" y="916"/>
                    <a:pt x="1043" y="916"/>
                    <a:pt x="1043" y="916"/>
                  </a:cubicBezTo>
                  <a:cubicBezTo>
                    <a:pt x="1046" y="908"/>
                    <a:pt x="1046" y="908"/>
                    <a:pt x="1046" y="908"/>
                  </a:cubicBezTo>
                  <a:cubicBezTo>
                    <a:pt x="1047" y="906"/>
                    <a:pt x="1046" y="904"/>
                    <a:pt x="1045" y="903"/>
                  </a:cubicBezTo>
                  <a:cubicBezTo>
                    <a:pt x="1043" y="902"/>
                    <a:pt x="1043" y="902"/>
                    <a:pt x="1043" y="902"/>
                  </a:cubicBezTo>
                  <a:cubicBezTo>
                    <a:pt x="1041" y="906"/>
                    <a:pt x="1041" y="906"/>
                    <a:pt x="1041" y="906"/>
                  </a:cubicBezTo>
                  <a:cubicBezTo>
                    <a:pt x="1045" y="904"/>
                    <a:pt x="1045" y="904"/>
                    <a:pt x="1045" y="904"/>
                  </a:cubicBezTo>
                  <a:cubicBezTo>
                    <a:pt x="1045" y="904"/>
                    <a:pt x="1044" y="903"/>
                    <a:pt x="1044" y="901"/>
                  </a:cubicBezTo>
                  <a:cubicBezTo>
                    <a:pt x="1043" y="899"/>
                    <a:pt x="1041" y="895"/>
                    <a:pt x="1040" y="891"/>
                  </a:cubicBezTo>
                  <a:cubicBezTo>
                    <a:pt x="1039" y="890"/>
                    <a:pt x="1038" y="888"/>
                    <a:pt x="1038" y="887"/>
                  </a:cubicBezTo>
                  <a:cubicBezTo>
                    <a:pt x="1038" y="886"/>
                    <a:pt x="1037" y="886"/>
                    <a:pt x="1037" y="885"/>
                  </a:cubicBezTo>
                  <a:cubicBezTo>
                    <a:pt x="1037" y="885"/>
                    <a:pt x="1037" y="885"/>
                    <a:pt x="1037" y="885"/>
                  </a:cubicBezTo>
                  <a:cubicBezTo>
                    <a:pt x="1035" y="886"/>
                    <a:pt x="1035" y="886"/>
                    <a:pt x="1035" y="886"/>
                  </a:cubicBezTo>
                  <a:cubicBezTo>
                    <a:pt x="1037" y="886"/>
                    <a:pt x="1037" y="886"/>
                    <a:pt x="1037" y="886"/>
                  </a:cubicBezTo>
                  <a:cubicBezTo>
                    <a:pt x="1037" y="885"/>
                    <a:pt x="1037" y="885"/>
                    <a:pt x="1037" y="885"/>
                  </a:cubicBezTo>
                  <a:cubicBezTo>
                    <a:pt x="1035" y="886"/>
                    <a:pt x="1035" y="886"/>
                    <a:pt x="1035" y="886"/>
                  </a:cubicBezTo>
                  <a:cubicBezTo>
                    <a:pt x="1037" y="886"/>
                    <a:pt x="1037" y="886"/>
                    <a:pt x="1037" y="886"/>
                  </a:cubicBezTo>
                  <a:cubicBezTo>
                    <a:pt x="1034" y="886"/>
                    <a:pt x="1034" y="886"/>
                    <a:pt x="1034" y="886"/>
                  </a:cubicBezTo>
                  <a:cubicBezTo>
                    <a:pt x="1037" y="886"/>
                    <a:pt x="1037" y="886"/>
                    <a:pt x="1037" y="886"/>
                  </a:cubicBezTo>
                  <a:cubicBezTo>
                    <a:pt x="1037" y="886"/>
                    <a:pt x="1037" y="886"/>
                    <a:pt x="1037" y="886"/>
                  </a:cubicBezTo>
                  <a:cubicBezTo>
                    <a:pt x="1034" y="886"/>
                    <a:pt x="1034" y="886"/>
                    <a:pt x="1034" y="886"/>
                  </a:cubicBezTo>
                  <a:cubicBezTo>
                    <a:pt x="1037" y="886"/>
                    <a:pt x="1037" y="886"/>
                    <a:pt x="1037" y="886"/>
                  </a:cubicBezTo>
                  <a:cubicBezTo>
                    <a:pt x="1033" y="886"/>
                    <a:pt x="1033" y="886"/>
                    <a:pt x="1033" y="886"/>
                  </a:cubicBezTo>
                  <a:cubicBezTo>
                    <a:pt x="1037" y="888"/>
                    <a:pt x="1037" y="888"/>
                    <a:pt x="1037" y="888"/>
                  </a:cubicBezTo>
                  <a:cubicBezTo>
                    <a:pt x="1037" y="887"/>
                    <a:pt x="1037" y="887"/>
                    <a:pt x="1037" y="886"/>
                  </a:cubicBezTo>
                  <a:cubicBezTo>
                    <a:pt x="1033" y="886"/>
                    <a:pt x="1033" y="886"/>
                    <a:pt x="1033" y="886"/>
                  </a:cubicBezTo>
                  <a:cubicBezTo>
                    <a:pt x="1037" y="888"/>
                    <a:pt x="1037" y="888"/>
                    <a:pt x="1037" y="888"/>
                  </a:cubicBezTo>
                  <a:cubicBezTo>
                    <a:pt x="1037" y="887"/>
                    <a:pt x="1037" y="886"/>
                    <a:pt x="1037" y="885"/>
                  </a:cubicBezTo>
                  <a:cubicBezTo>
                    <a:pt x="1037" y="884"/>
                    <a:pt x="1036" y="883"/>
                    <a:pt x="1035" y="882"/>
                  </a:cubicBezTo>
                  <a:cubicBezTo>
                    <a:pt x="1029" y="879"/>
                    <a:pt x="1029" y="879"/>
                    <a:pt x="1029" y="879"/>
                  </a:cubicBezTo>
                  <a:cubicBezTo>
                    <a:pt x="1027" y="882"/>
                    <a:pt x="1027" y="882"/>
                    <a:pt x="1027" y="882"/>
                  </a:cubicBezTo>
                  <a:cubicBezTo>
                    <a:pt x="1031" y="884"/>
                    <a:pt x="1031" y="884"/>
                    <a:pt x="1031" y="884"/>
                  </a:cubicBezTo>
                  <a:cubicBezTo>
                    <a:pt x="1031" y="883"/>
                    <a:pt x="1031" y="882"/>
                    <a:pt x="1031" y="882"/>
                  </a:cubicBezTo>
                  <a:cubicBezTo>
                    <a:pt x="1031" y="881"/>
                    <a:pt x="1031" y="881"/>
                    <a:pt x="1031" y="881"/>
                  </a:cubicBezTo>
                  <a:cubicBezTo>
                    <a:pt x="1031" y="880"/>
                    <a:pt x="1031" y="879"/>
                    <a:pt x="1030" y="878"/>
                  </a:cubicBezTo>
                  <a:cubicBezTo>
                    <a:pt x="1029" y="876"/>
                    <a:pt x="1027" y="870"/>
                    <a:pt x="1025" y="866"/>
                  </a:cubicBezTo>
                  <a:cubicBezTo>
                    <a:pt x="1024" y="864"/>
                    <a:pt x="1023" y="861"/>
                    <a:pt x="1022" y="860"/>
                  </a:cubicBezTo>
                  <a:cubicBezTo>
                    <a:pt x="1022" y="859"/>
                    <a:pt x="1021" y="858"/>
                    <a:pt x="1021" y="858"/>
                  </a:cubicBezTo>
                  <a:cubicBezTo>
                    <a:pt x="1021" y="857"/>
                    <a:pt x="1021" y="857"/>
                    <a:pt x="1021" y="857"/>
                  </a:cubicBezTo>
                  <a:cubicBezTo>
                    <a:pt x="1020" y="858"/>
                    <a:pt x="1020" y="858"/>
                    <a:pt x="1020" y="858"/>
                  </a:cubicBezTo>
                  <a:cubicBezTo>
                    <a:pt x="1021" y="858"/>
                    <a:pt x="1021" y="858"/>
                    <a:pt x="1021" y="858"/>
                  </a:cubicBezTo>
                  <a:cubicBezTo>
                    <a:pt x="1021" y="857"/>
                    <a:pt x="1021" y="857"/>
                    <a:pt x="1021" y="857"/>
                  </a:cubicBezTo>
                  <a:cubicBezTo>
                    <a:pt x="1020" y="858"/>
                    <a:pt x="1020" y="858"/>
                    <a:pt x="1020" y="858"/>
                  </a:cubicBezTo>
                  <a:cubicBezTo>
                    <a:pt x="1021" y="858"/>
                    <a:pt x="1021" y="858"/>
                    <a:pt x="1021" y="858"/>
                  </a:cubicBezTo>
                  <a:cubicBezTo>
                    <a:pt x="1018" y="858"/>
                    <a:pt x="1018" y="858"/>
                    <a:pt x="1018" y="858"/>
                  </a:cubicBezTo>
                  <a:cubicBezTo>
                    <a:pt x="1021" y="858"/>
                    <a:pt x="1021" y="858"/>
                    <a:pt x="1021" y="858"/>
                  </a:cubicBezTo>
                  <a:cubicBezTo>
                    <a:pt x="1021" y="858"/>
                    <a:pt x="1021" y="858"/>
                    <a:pt x="1021" y="858"/>
                  </a:cubicBezTo>
                  <a:cubicBezTo>
                    <a:pt x="1018" y="858"/>
                    <a:pt x="1018" y="858"/>
                    <a:pt x="1018" y="858"/>
                  </a:cubicBezTo>
                  <a:cubicBezTo>
                    <a:pt x="1021" y="858"/>
                    <a:pt x="1021" y="858"/>
                    <a:pt x="1021" y="858"/>
                  </a:cubicBezTo>
                  <a:cubicBezTo>
                    <a:pt x="1017" y="858"/>
                    <a:pt x="1017" y="858"/>
                    <a:pt x="1017" y="858"/>
                  </a:cubicBezTo>
                  <a:cubicBezTo>
                    <a:pt x="1021" y="859"/>
                    <a:pt x="1021" y="859"/>
                    <a:pt x="1021" y="859"/>
                  </a:cubicBezTo>
                  <a:cubicBezTo>
                    <a:pt x="1021" y="858"/>
                    <a:pt x="1021" y="858"/>
                    <a:pt x="1021" y="858"/>
                  </a:cubicBezTo>
                  <a:cubicBezTo>
                    <a:pt x="1017" y="858"/>
                    <a:pt x="1017" y="858"/>
                    <a:pt x="1017" y="858"/>
                  </a:cubicBezTo>
                  <a:cubicBezTo>
                    <a:pt x="1021" y="859"/>
                    <a:pt x="1021" y="859"/>
                    <a:pt x="1021" y="859"/>
                  </a:cubicBezTo>
                  <a:cubicBezTo>
                    <a:pt x="1017" y="858"/>
                    <a:pt x="1017" y="858"/>
                    <a:pt x="1017" y="858"/>
                  </a:cubicBezTo>
                  <a:cubicBezTo>
                    <a:pt x="1020" y="860"/>
                    <a:pt x="1020" y="860"/>
                    <a:pt x="1020" y="860"/>
                  </a:cubicBezTo>
                  <a:cubicBezTo>
                    <a:pt x="1021" y="860"/>
                    <a:pt x="1021" y="859"/>
                    <a:pt x="1021" y="859"/>
                  </a:cubicBezTo>
                  <a:cubicBezTo>
                    <a:pt x="1017" y="858"/>
                    <a:pt x="1017" y="858"/>
                    <a:pt x="1017" y="858"/>
                  </a:cubicBezTo>
                  <a:cubicBezTo>
                    <a:pt x="1020" y="860"/>
                    <a:pt x="1020" y="860"/>
                    <a:pt x="1020" y="860"/>
                  </a:cubicBezTo>
                  <a:cubicBezTo>
                    <a:pt x="1021" y="860"/>
                    <a:pt x="1021" y="858"/>
                    <a:pt x="1021" y="857"/>
                  </a:cubicBezTo>
                  <a:cubicBezTo>
                    <a:pt x="1021" y="856"/>
                    <a:pt x="1020" y="855"/>
                    <a:pt x="1019" y="855"/>
                  </a:cubicBezTo>
                  <a:cubicBezTo>
                    <a:pt x="1019" y="854"/>
                    <a:pt x="1019" y="854"/>
                    <a:pt x="1019" y="854"/>
                  </a:cubicBezTo>
                  <a:cubicBezTo>
                    <a:pt x="1016" y="858"/>
                    <a:pt x="1016" y="858"/>
                    <a:pt x="1016" y="858"/>
                  </a:cubicBezTo>
                  <a:cubicBezTo>
                    <a:pt x="1020" y="856"/>
                    <a:pt x="1020" y="856"/>
                    <a:pt x="1020" y="856"/>
                  </a:cubicBezTo>
                  <a:cubicBezTo>
                    <a:pt x="1011" y="834"/>
                    <a:pt x="1011" y="834"/>
                    <a:pt x="1011" y="834"/>
                  </a:cubicBezTo>
                  <a:cubicBezTo>
                    <a:pt x="1010" y="834"/>
                    <a:pt x="1010" y="833"/>
                    <a:pt x="1009" y="833"/>
                  </a:cubicBezTo>
                  <a:cubicBezTo>
                    <a:pt x="1004" y="829"/>
                    <a:pt x="1004" y="829"/>
                    <a:pt x="1004" y="829"/>
                  </a:cubicBezTo>
                  <a:cubicBezTo>
                    <a:pt x="1000" y="816"/>
                    <a:pt x="1000" y="816"/>
                    <a:pt x="1000" y="816"/>
                  </a:cubicBezTo>
                  <a:cubicBezTo>
                    <a:pt x="1000" y="815"/>
                    <a:pt x="999" y="814"/>
                    <a:pt x="999" y="813"/>
                  </a:cubicBezTo>
                  <a:cubicBezTo>
                    <a:pt x="992" y="809"/>
                    <a:pt x="992" y="809"/>
                    <a:pt x="992" y="809"/>
                  </a:cubicBezTo>
                  <a:cubicBezTo>
                    <a:pt x="990" y="813"/>
                    <a:pt x="990" y="813"/>
                    <a:pt x="990" y="813"/>
                  </a:cubicBezTo>
                  <a:cubicBezTo>
                    <a:pt x="994" y="811"/>
                    <a:pt x="994" y="811"/>
                    <a:pt x="994" y="811"/>
                  </a:cubicBezTo>
                  <a:cubicBezTo>
                    <a:pt x="994" y="811"/>
                    <a:pt x="992" y="807"/>
                    <a:pt x="991" y="803"/>
                  </a:cubicBezTo>
                  <a:cubicBezTo>
                    <a:pt x="990" y="800"/>
                    <a:pt x="989" y="798"/>
                    <a:pt x="988" y="796"/>
                  </a:cubicBezTo>
                  <a:cubicBezTo>
                    <a:pt x="988" y="795"/>
                    <a:pt x="988" y="795"/>
                    <a:pt x="988" y="794"/>
                  </a:cubicBezTo>
                  <a:cubicBezTo>
                    <a:pt x="988" y="794"/>
                    <a:pt x="988" y="794"/>
                    <a:pt x="988" y="794"/>
                  </a:cubicBezTo>
                  <a:cubicBezTo>
                    <a:pt x="988" y="794"/>
                    <a:pt x="988" y="794"/>
                    <a:pt x="988" y="794"/>
                  </a:cubicBezTo>
                  <a:cubicBezTo>
                    <a:pt x="985" y="794"/>
                    <a:pt x="985" y="794"/>
                    <a:pt x="985" y="794"/>
                  </a:cubicBezTo>
                  <a:cubicBezTo>
                    <a:pt x="988" y="794"/>
                    <a:pt x="988" y="794"/>
                    <a:pt x="988" y="794"/>
                  </a:cubicBezTo>
                  <a:cubicBezTo>
                    <a:pt x="988" y="794"/>
                    <a:pt x="988" y="794"/>
                    <a:pt x="988" y="794"/>
                  </a:cubicBezTo>
                  <a:cubicBezTo>
                    <a:pt x="985" y="794"/>
                    <a:pt x="985" y="794"/>
                    <a:pt x="985" y="794"/>
                  </a:cubicBezTo>
                  <a:cubicBezTo>
                    <a:pt x="988" y="794"/>
                    <a:pt x="988" y="794"/>
                    <a:pt x="988" y="794"/>
                  </a:cubicBezTo>
                  <a:cubicBezTo>
                    <a:pt x="984" y="794"/>
                    <a:pt x="984" y="794"/>
                    <a:pt x="984" y="794"/>
                  </a:cubicBezTo>
                  <a:cubicBezTo>
                    <a:pt x="988" y="795"/>
                    <a:pt x="988" y="795"/>
                    <a:pt x="988" y="795"/>
                  </a:cubicBezTo>
                  <a:cubicBezTo>
                    <a:pt x="988" y="794"/>
                    <a:pt x="988" y="794"/>
                    <a:pt x="988" y="794"/>
                  </a:cubicBezTo>
                  <a:cubicBezTo>
                    <a:pt x="984" y="794"/>
                    <a:pt x="984" y="794"/>
                    <a:pt x="984" y="794"/>
                  </a:cubicBezTo>
                  <a:cubicBezTo>
                    <a:pt x="988" y="795"/>
                    <a:pt x="988" y="795"/>
                    <a:pt x="988" y="795"/>
                  </a:cubicBezTo>
                  <a:cubicBezTo>
                    <a:pt x="984" y="794"/>
                    <a:pt x="984" y="794"/>
                    <a:pt x="984" y="794"/>
                  </a:cubicBezTo>
                  <a:cubicBezTo>
                    <a:pt x="987" y="796"/>
                    <a:pt x="987" y="796"/>
                    <a:pt x="987" y="796"/>
                  </a:cubicBezTo>
                  <a:cubicBezTo>
                    <a:pt x="987" y="795"/>
                    <a:pt x="988" y="795"/>
                    <a:pt x="988" y="795"/>
                  </a:cubicBezTo>
                  <a:cubicBezTo>
                    <a:pt x="984" y="794"/>
                    <a:pt x="984" y="794"/>
                    <a:pt x="984" y="794"/>
                  </a:cubicBezTo>
                  <a:cubicBezTo>
                    <a:pt x="987" y="796"/>
                    <a:pt x="987" y="796"/>
                    <a:pt x="987" y="796"/>
                  </a:cubicBezTo>
                  <a:cubicBezTo>
                    <a:pt x="988" y="795"/>
                    <a:pt x="988" y="794"/>
                    <a:pt x="988" y="793"/>
                  </a:cubicBezTo>
                  <a:cubicBezTo>
                    <a:pt x="987" y="792"/>
                    <a:pt x="987" y="791"/>
                    <a:pt x="986" y="791"/>
                  </a:cubicBezTo>
                  <a:cubicBezTo>
                    <a:pt x="978" y="786"/>
                    <a:pt x="978" y="786"/>
                    <a:pt x="978" y="786"/>
                  </a:cubicBezTo>
                  <a:cubicBezTo>
                    <a:pt x="976" y="789"/>
                    <a:pt x="976" y="789"/>
                    <a:pt x="976" y="789"/>
                  </a:cubicBezTo>
                  <a:cubicBezTo>
                    <a:pt x="980" y="791"/>
                    <a:pt x="980" y="791"/>
                    <a:pt x="980" y="791"/>
                  </a:cubicBezTo>
                  <a:cubicBezTo>
                    <a:pt x="980" y="791"/>
                    <a:pt x="980" y="791"/>
                    <a:pt x="980" y="790"/>
                  </a:cubicBezTo>
                  <a:cubicBezTo>
                    <a:pt x="980" y="790"/>
                    <a:pt x="980" y="789"/>
                    <a:pt x="980" y="789"/>
                  </a:cubicBezTo>
                  <a:cubicBezTo>
                    <a:pt x="980" y="789"/>
                    <a:pt x="980" y="789"/>
                    <a:pt x="980" y="788"/>
                  </a:cubicBezTo>
                  <a:cubicBezTo>
                    <a:pt x="980" y="788"/>
                    <a:pt x="980" y="786"/>
                    <a:pt x="980" y="785"/>
                  </a:cubicBezTo>
                  <a:cubicBezTo>
                    <a:pt x="979" y="782"/>
                    <a:pt x="979" y="779"/>
                    <a:pt x="978" y="777"/>
                  </a:cubicBezTo>
                  <a:cubicBezTo>
                    <a:pt x="978" y="776"/>
                    <a:pt x="978" y="775"/>
                    <a:pt x="978" y="774"/>
                  </a:cubicBezTo>
                  <a:cubicBezTo>
                    <a:pt x="978" y="774"/>
                    <a:pt x="978" y="773"/>
                    <a:pt x="978" y="773"/>
                  </a:cubicBezTo>
                  <a:cubicBezTo>
                    <a:pt x="978" y="773"/>
                    <a:pt x="978" y="773"/>
                    <a:pt x="978" y="773"/>
                  </a:cubicBezTo>
                  <a:cubicBezTo>
                    <a:pt x="977" y="773"/>
                    <a:pt x="977" y="773"/>
                    <a:pt x="977" y="773"/>
                  </a:cubicBezTo>
                  <a:cubicBezTo>
                    <a:pt x="978" y="773"/>
                    <a:pt x="978" y="773"/>
                    <a:pt x="978" y="773"/>
                  </a:cubicBezTo>
                  <a:cubicBezTo>
                    <a:pt x="978" y="773"/>
                    <a:pt x="978" y="773"/>
                    <a:pt x="978" y="773"/>
                  </a:cubicBezTo>
                  <a:cubicBezTo>
                    <a:pt x="977" y="773"/>
                    <a:pt x="977" y="773"/>
                    <a:pt x="977" y="773"/>
                  </a:cubicBezTo>
                  <a:cubicBezTo>
                    <a:pt x="978" y="773"/>
                    <a:pt x="978" y="773"/>
                    <a:pt x="978" y="773"/>
                  </a:cubicBezTo>
                  <a:cubicBezTo>
                    <a:pt x="974" y="773"/>
                    <a:pt x="974" y="773"/>
                    <a:pt x="974" y="773"/>
                  </a:cubicBezTo>
                  <a:cubicBezTo>
                    <a:pt x="978" y="773"/>
                    <a:pt x="978" y="773"/>
                    <a:pt x="978" y="773"/>
                  </a:cubicBezTo>
                  <a:cubicBezTo>
                    <a:pt x="978" y="773"/>
                    <a:pt x="978" y="773"/>
                    <a:pt x="978" y="773"/>
                  </a:cubicBezTo>
                  <a:cubicBezTo>
                    <a:pt x="974" y="773"/>
                    <a:pt x="974" y="773"/>
                    <a:pt x="974" y="773"/>
                  </a:cubicBezTo>
                  <a:cubicBezTo>
                    <a:pt x="978" y="773"/>
                    <a:pt x="978" y="773"/>
                    <a:pt x="978" y="773"/>
                  </a:cubicBezTo>
                  <a:cubicBezTo>
                    <a:pt x="974" y="773"/>
                    <a:pt x="974" y="773"/>
                    <a:pt x="974" y="773"/>
                  </a:cubicBezTo>
                  <a:cubicBezTo>
                    <a:pt x="978" y="774"/>
                    <a:pt x="978" y="774"/>
                    <a:pt x="978" y="774"/>
                  </a:cubicBezTo>
                  <a:cubicBezTo>
                    <a:pt x="978" y="773"/>
                    <a:pt x="978" y="773"/>
                    <a:pt x="978" y="773"/>
                  </a:cubicBezTo>
                  <a:cubicBezTo>
                    <a:pt x="974" y="773"/>
                    <a:pt x="974" y="773"/>
                    <a:pt x="974" y="773"/>
                  </a:cubicBezTo>
                  <a:cubicBezTo>
                    <a:pt x="978" y="774"/>
                    <a:pt x="978" y="774"/>
                    <a:pt x="978" y="774"/>
                  </a:cubicBezTo>
                  <a:cubicBezTo>
                    <a:pt x="974" y="773"/>
                    <a:pt x="974" y="773"/>
                    <a:pt x="974" y="773"/>
                  </a:cubicBezTo>
                  <a:cubicBezTo>
                    <a:pt x="977" y="775"/>
                    <a:pt x="977" y="775"/>
                    <a:pt x="977" y="775"/>
                  </a:cubicBezTo>
                  <a:cubicBezTo>
                    <a:pt x="978" y="774"/>
                    <a:pt x="978" y="774"/>
                    <a:pt x="978" y="774"/>
                  </a:cubicBezTo>
                  <a:cubicBezTo>
                    <a:pt x="974" y="773"/>
                    <a:pt x="974" y="773"/>
                    <a:pt x="974" y="773"/>
                  </a:cubicBezTo>
                  <a:cubicBezTo>
                    <a:pt x="977" y="775"/>
                    <a:pt x="977" y="775"/>
                    <a:pt x="977" y="775"/>
                  </a:cubicBezTo>
                  <a:cubicBezTo>
                    <a:pt x="974" y="773"/>
                    <a:pt x="974" y="773"/>
                    <a:pt x="974" y="773"/>
                  </a:cubicBezTo>
                  <a:cubicBezTo>
                    <a:pt x="976" y="776"/>
                    <a:pt x="976" y="776"/>
                    <a:pt x="976" y="776"/>
                  </a:cubicBezTo>
                  <a:cubicBezTo>
                    <a:pt x="977" y="776"/>
                    <a:pt x="977" y="775"/>
                    <a:pt x="977" y="775"/>
                  </a:cubicBezTo>
                  <a:cubicBezTo>
                    <a:pt x="974" y="773"/>
                    <a:pt x="974" y="773"/>
                    <a:pt x="974" y="773"/>
                  </a:cubicBezTo>
                  <a:cubicBezTo>
                    <a:pt x="976" y="776"/>
                    <a:pt x="976" y="776"/>
                    <a:pt x="976" y="776"/>
                  </a:cubicBezTo>
                  <a:cubicBezTo>
                    <a:pt x="977" y="776"/>
                    <a:pt x="978" y="774"/>
                    <a:pt x="978" y="773"/>
                  </a:cubicBezTo>
                  <a:cubicBezTo>
                    <a:pt x="978" y="772"/>
                    <a:pt x="977" y="771"/>
                    <a:pt x="976" y="770"/>
                  </a:cubicBezTo>
                  <a:cubicBezTo>
                    <a:pt x="969" y="766"/>
                    <a:pt x="969" y="766"/>
                    <a:pt x="969" y="766"/>
                  </a:cubicBezTo>
                  <a:cubicBezTo>
                    <a:pt x="967" y="769"/>
                    <a:pt x="967" y="769"/>
                    <a:pt x="967" y="769"/>
                  </a:cubicBezTo>
                  <a:cubicBezTo>
                    <a:pt x="970" y="771"/>
                    <a:pt x="970" y="771"/>
                    <a:pt x="970" y="771"/>
                  </a:cubicBezTo>
                  <a:cubicBezTo>
                    <a:pt x="971" y="770"/>
                    <a:pt x="971" y="770"/>
                    <a:pt x="971" y="769"/>
                  </a:cubicBezTo>
                  <a:cubicBezTo>
                    <a:pt x="971" y="769"/>
                    <a:pt x="971" y="768"/>
                    <a:pt x="971" y="768"/>
                  </a:cubicBezTo>
                  <a:cubicBezTo>
                    <a:pt x="971" y="767"/>
                    <a:pt x="971" y="767"/>
                    <a:pt x="970" y="766"/>
                  </a:cubicBezTo>
                  <a:cubicBezTo>
                    <a:pt x="969" y="763"/>
                    <a:pt x="967" y="757"/>
                    <a:pt x="965" y="751"/>
                  </a:cubicBezTo>
                  <a:cubicBezTo>
                    <a:pt x="964" y="749"/>
                    <a:pt x="963" y="746"/>
                    <a:pt x="962" y="744"/>
                  </a:cubicBezTo>
                  <a:cubicBezTo>
                    <a:pt x="962" y="744"/>
                    <a:pt x="962" y="743"/>
                    <a:pt x="962" y="742"/>
                  </a:cubicBezTo>
                  <a:cubicBezTo>
                    <a:pt x="961" y="742"/>
                    <a:pt x="961" y="742"/>
                    <a:pt x="961" y="742"/>
                  </a:cubicBezTo>
                  <a:cubicBezTo>
                    <a:pt x="961" y="742"/>
                    <a:pt x="961" y="742"/>
                    <a:pt x="961" y="742"/>
                  </a:cubicBezTo>
                  <a:cubicBezTo>
                    <a:pt x="960" y="742"/>
                    <a:pt x="960" y="742"/>
                    <a:pt x="960" y="742"/>
                  </a:cubicBezTo>
                  <a:cubicBezTo>
                    <a:pt x="961" y="742"/>
                    <a:pt x="961" y="742"/>
                    <a:pt x="961" y="742"/>
                  </a:cubicBezTo>
                  <a:cubicBezTo>
                    <a:pt x="961" y="742"/>
                    <a:pt x="961" y="742"/>
                    <a:pt x="961" y="742"/>
                  </a:cubicBezTo>
                  <a:cubicBezTo>
                    <a:pt x="960" y="742"/>
                    <a:pt x="960" y="742"/>
                    <a:pt x="960" y="742"/>
                  </a:cubicBezTo>
                  <a:cubicBezTo>
                    <a:pt x="961" y="742"/>
                    <a:pt x="961" y="742"/>
                    <a:pt x="961" y="742"/>
                  </a:cubicBezTo>
                  <a:cubicBezTo>
                    <a:pt x="958" y="743"/>
                    <a:pt x="958" y="743"/>
                    <a:pt x="958" y="743"/>
                  </a:cubicBezTo>
                  <a:cubicBezTo>
                    <a:pt x="961" y="742"/>
                    <a:pt x="961" y="742"/>
                    <a:pt x="961" y="742"/>
                  </a:cubicBezTo>
                  <a:cubicBezTo>
                    <a:pt x="961" y="742"/>
                    <a:pt x="961" y="742"/>
                    <a:pt x="961" y="742"/>
                  </a:cubicBezTo>
                  <a:cubicBezTo>
                    <a:pt x="958" y="743"/>
                    <a:pt x="958" y="743"/>
                    <a:pt x="958" y="743"/>
                  </a:cubicBezTo>
                  <a:cubicBezTo>
                    <a:pt x="961" y="742"/>
                    <a:pt x="961" y="742"/>
                    <a:pt x="961" y="742"/>
                  </a:cubicBezTo>
                  <a:cubicBezTo>
                    <a:pt x="958" y="743"/>
                    <a:pt x="958" y="743"/>
                    <a:pt x="958" y="743"/>
                  </a:cubicBezTo>
                  <a:cubicBezTo>
                    <a:pt x="961" y="743"/>
                    <a:pt x="961" y="743"/>
                    <a:pt x="961" y="743"/>
                  </a:cubicBezTo>
                  <a:cubicBezTo>
                    <a:pt x="961" y="742"/>
                    <a:pt x="961" y="742"/>
                    <a:pt x="961" y="742"/>
                  </a:cubicBezTo>
                  <a:cubicBezTo>
                    <a:pt x="958" y="743"/>
                    <a:pt x="958" y="743"/>
                    <a:pt x="958" y="743"/>
                  </a:cubicBezTo>
                  <a:cubicBezTo>
                    <a:pt x="961" y="743"/>
                    <a:pt x="961" y="743"/>
                    <a:pt x="961" y="743"/>
                  </a:cubicBezTo>
                  <a:cubicBezTo>
                    <a:pt x="961" y="741"/>
                    <a:pt x="961" y="740"/>
                    <a:pt x="960" y="739"/>
                  </a:cubicBezTo>
                  <a:cubicBezTo>
                    <a:pt x="954" y="736"/>
                    <a:pt x="954" y="736"/>
                    <a:pt x="954" y="736"/>
                  </a:cubicBezTo>
                  <a:cubicBezTo>
                    <a:pt x="952" y="739"/>
                    <a:pt x="952" y="739"/>
                    <a:pt x="952" y="739"/>
                  </a:cubicBezTo>
                  <a:cubicBezTo>
                    <a:pt x="955" y="741"/>
                    <a:pt x="955" y="741"/>
                    <a:pt x="955" y="741"/>
                  </a:cubicBezTo>
                  <a:cubicBezTo>
                    <a:pt x="956" y="740"/>
                    <a:pt x="956" y="739"/>
                    <a:pt x="956" y="739"/>
                  </a:cubicBezTo>
                  <a:cubicBezTo>
                    <a:pt x="956" y="738"/>
                    <a:pt x="956" y="738"/>
                    <a:pt x="956" y="738"/>
                  </a:cubicBezTo>
                  <a:cubicBezTo>
                    <a:pt x="955" y="737"/>
                    <a:pt x="955" y="736"/>
                    <a:pt x="955" y="735"/>
                  </a:cubicBezTo>
                  <a:cubicBezTo>
                    <a:pt x="953" y="732"/>
                    <a:pt x="951" y="727"/>
                    <a:pt x="948" y="723"/>
                  </a:cubicBezTo>
                  <a:cubicBezTo>
                    <a:pt x="947" y="721"/>
                    <a:pt x="946" y="718"/>
                    <a:pt x="945" y="717"/>
                  </a:cubicBezTo>
                  <a:cubicBezTo>
                    <a:pt x="945" y="716"/>
                    <a:pt x="944" y="716"/>
                    <a:pt x="944" y="715"/>
                  </a:cubicBezTo>
                  <a:cubicBezTo>
                    <a:pt x="944" y="715"/>
                    <a:pt x="944" y="715"/>
                    <a:pt x="944" y="715"/>
                  </a:cubicBezTo>
                  <a:cubicBezTo>
                    <a:pt x="944" y="715"/>
                    <a:pt x="944" y="715"/>
                    <a:pt x="944" y="715"/>
                  </a:cubicBezTo>
                  <a:cubicBezTo>
                    <a:pt x="941" y="716"/>
                    <a:pt x="941" y="716"/>
                    <a:pt x="941" y="716"/>
                  </a:cubicBezTo>
                  <a:cubicBezTo>
                    <a:pt x="944" y="715"/>
                    <a:pt x="944" y="715"/>
                    <a:pt x="944" y="715"/>
                  </a:cubicBezTo>
                  <a:cubicBezTo>
                    <a:pt x="944" y="715"/>
                    <a:pt x="944" y="715"/>
                    <a:pt x="944" y="715"/>
                  </a:cubicBezTo>
                  <a:cubicBezTo>
                    <a:pt x="941" y="716"/>
                    <a:pt x="941" y="716"/>
                    <a:pt x="941" y="716"/>
                  </a:cubicBezTo>
                  <a:cubicBezTo>
                    <a:pt x="944" y="715"/>
                    <a:pt x="944" y="715"/>
                    <a:pt x="944" y="715"/>
                  </a:cubicBezTo>
                  <a:cubicBezTo>
                    <a:pt x="940" y="716"/>
                    <a:pt x="940" y="716"/>
                    <a:pt x="940" y="716"/>
                  </a:cubicBezTo>
                  <a:cubicBezTo>
                    <a:pt x="944" y="715"/>
                    <a:pt x="944" y="715"/>
                    <a:pt x="944" y="715"/>
                  </a:cubicBezTo>
                  <a:cubicBezTo>
                    <a:pt x="944" y="715"/>
                    <a:pt x="944" y="715"/>
                    <a:pt x="944" y="715"/>
                  </a:cubicBezTo>
                  <a:cubicBezTo>
                    <a:pt x="940" y="716"/>
                    <a:pt x="940" y="716"/>
                    <a:pt x="940" y="716"/>
                  </a:cubicBezTo>
                  <a:cubicBezTo>
                    <a:pt x="944" y="715"/>
                    <a:pt x="944" y="715"/>
                    <a:pt x="944" y="715"/>
                  </a:cubicBezTo>
                  <a:cubicBezTo>
                    <a:pt x="940" y="716"/>
                    <a:pt x="940" y="716"/>
                    <a:pt x="940" y="716"/>
                  </a:cubicBezTo>
                  <a:cubicBezTo>
                    <a:pt x="944" y="716"/>
                    <a:pt x="944" y="716"/>
                    <a:pt x="944" y="716"/>
                  </a:cubicBezTo>
                  <a:cubicBezTo>
                    <a:pt x="944" y="715"/>
                    <a:pt x="944" y="715"/>
                    <a:pt x="944" y="715"/>
                  </a:cubicBezTo>
                  <a:cubicBezTo>
                    <a:pt x="940" y="716"/>
                    <a:pt x="940" y="716"/>
                    <a:pt x="940" y="716"/>
                  </a:cubicBezTo>
                  <a:cubicBezTo>
                    <a:pt x="944" y="716"/>
                    <a:pt x="944" y="716"/>
                    <a:pt x="944" y="716"/>
                  </a:cubicBezTo>
                  <a:cubicBezTo>
                    <a:pt x="944" y="715"/>
                    <a:pt x="943" y="714"/>
                    <a:pt x="942" y="713"/>
                  </a:cubicBezTo>
                  <a:cubicBezTo>
                    <a:pt x="941" y="712"/>
                    <a:pt x="941" y="712"/>
                    <a:pt x="941" y="712"/>
                  </a:cubicBezTo>
                  <a:cubicBezTo>
                    <a:pt x="939" y="716"/>
                    <a:pt x="939" y="716"/>
                    <a:pt x="939" y="716"/>
                  </a:cubicBezTo>
                  <a:cubicBezTo>
                    <a:pt x="943" y="714"/>
                    <a:pt x="943" y="714"/>
                    <a:pt x="943" y="714"/>
                  </a:cubicBezTo>
                  <a:cubicBezTo>
                    <a:pt x="943" y="714"/>
                    <a:pt x="940" y="708"/>
                    <a:pt x="937" y="702"/>
                  </a:cubicBezTo>
                  <a:cubicBezTo>
                    <a:pt x="935" y="700"/>
                    <a:pt x="934" y="697"/>
                    <a:pt x="933" y="695"/>
                  </a:cubicBezTo>
                  <a:cubicBezTo>
                    <a:pt x="932" y="694"/>
                    <a:pt x="932" y="693"/>
                    <a:pt x="932" y="692"/>
                  </a:cubicBezTo>
                  <a:cubicBezTo>
                    <a:pt x="931" y="691"/>
                    <a:pt x="931" y="691"/>
                    <a:pt x="931" y="691"/>
                  </a:cubicBezTo>
                  <a:cubicBezTo>
                    <a:pt x="931" y="691"/>
                    <a:pt x="931" y="691"/>
                    <a:pt x="931" y="691"/>
                  </a:cubicBezTo>
                  <a:cubicBezTo>
                    <a:pt x="931" y="691"/>
                    <a:pt x="931" y="691"/>
                    <a:pt x="931" y="691"/>
                  </a:cubicBezTo>
                  <a:cubicBezTo>
                    <a:pt x="931" y="691"/>
                    <a:pt x="931" y="691"/>
                    <a:pt x="931" y="691"/>
                  </a:cubicBezTo>
                  <a:cubicBezTo>
                    <a:pt x="931" y="691"/>
                    <a:pt x="931" y="691"/>
                    <a:pt x="931" y="691"/>
                  </a:cubicBezTo>
                  <a:cubicBezTo>
                    <a:pt x="931" y="691"/>
                    <a:pt x="931" y="691"/>
                    <a:pt x="931" y="691"/>
                  </a:cubicBezTo>
                  <a:cubicBezTo>
                    <a:pt x="928" y="692"/>
                    <a:pt x="928" y="692"/>
                    <a:pt x="928" y="692"/>
                  </a:cubicBezTo>
                  <a:cubicBezTo>
                    <a:pt x="931" y="692"/>
                    <a:pt x="931" y="692"/>
                    <a:pt x="931" y="692"/>
                  </a:cubicBezTo>
                  <a:cubicBezTo>
                    <a:pt x="931" y="691"/>
                    <a:pt x="931" y="691"/>
                    <a:pt x="931" y="691"/>
                  </a:cubicBezTo>
                  <a:cubicBezTo>
                    <a:pt x="928" y="692"/>
                    <a:pt x="928" y="692"/>
                    <a:pt x="928" y="692"/>
                  </a:cubicBezTo>
                  <a:cubicBezTo>
                    <a:pt x="931" y="692"/>
                    <a:pt x="931" y="692"/>
                    <a:pt x="931" y="692"/>
                  </a:cubicBezTo>
                  <a:cubicBezTo>
                    <a:pt x="928" y="692"/>
                    <a:pt x="928" y="692"/>
                    <a:pt x="928" y="692"/>
                  </a:cubicBezTo>
                  <a:cubicBezTo>
                    <a:pt x="931" y="692"/>
                    <a:pt x="931" y="692"/>
                    <a:pt x="931" y="692"/>
                  </a:cubicBezTo>
                  <a:cubicBezTo>
                    <a:pt x="931" y="692"/>
                    <a:pt x="931" y="692"/>
                    <a:pt x="931" y="692"/>
                  </a:cubicBezTo>
                  <a:cubicBezTo>
                    <a:pt x="928" y="692"/>
                    <a:pt x="928" y="692"/>
                    <a:pt x="928" y="692"/>
                  </a:cubicBezTo>
                  <a:cubicBezTo>
                    <a:pt x="931" y="692"/>
                    <a:pt x="931" y="692"/>
                    <a:pt x="931" y="692"/>
                  </a:cubicBezTo>
                  <a:cubicBezTo>
                    <a:pt x="928" y="692"/>
                    <a:pt x="928" y="692"/>
                    <a:pt x="928" y="692"/>
                  </a:cubicBezTo>
                  <a:cubicBezTo>
                    <a:pt x="931" y="693"/>
                    <a:pt x="931" y="693"/>
                    <a:pt x="931" y="693"/>
                  </a:cubicBezTo>
                  <a:cubicBezTo>
                    <a:pt x="931" y="693"/>
                    <a:pt x="931" y="693"/>
                    <a:pt x="931" y="692"/>
                  </a:cubicBezTo>
                  <a:cubicBezTo>
                    <a:pt x="928" y="692"/>
                    <a:pt x="928" y="692"/>
                    <a:pt x="928" y="692"/>
                  </a:cubicBezTo>
                  <a:cubicBezTo>
                    <a:pt x="931" y="693"/>
                    <a:pt x="931" y="693"/>
                    <a:pt x="931" y="693"/>
                  </a:cubicBezTo>
                  <a:cubicBezTo>
                    <a:pt x="927" y="692"/>
                    <a:pt x="927" y="692"/>
                    <a:pt x="927" y="692"/>
                  </a:cubicBezTo>
                  <a:cubicBezTo>
                    <a:pt x="931" y="695"/>
                    <a:pt x="931" y="695"/>
                    <a:pt x="931" y="695"/>
                  </a:cubicBezTo>
                  <a:cubicBezTo>
                    <a:pt x="931" y="694"/>
                    <a:pt x="931" y="694"/>
                    <a:pt x="931" y="693"/>
                  </a:cubicBezTo>
                  <a:cubicBezTo>
                    <a:pt x="927" y="692"/>
                    <a:pt x="927" y="692"/>
                    <a:pt x="927" y="692"/>
                  </a:cubicBezTo>
                  <a:cubicBezTo>
                    <a:pt x="931" y="695"/>
                    <a:pt x="931" y="695"/>
                    <a:pt x="931" y="695"/>
                  </a:cubicBezTo>
                  <a:cubicBezTo>
                    <a:pt x="931" y="694"/>
                    <a:pt x="932" y="693"/>
                    <a:pt x="931" y="692"/>
                  </a:cubicBezTo>
                  <a:cubicBezTo>
                    <a:pt x="931" y="691"/>
                    <a:pt x="931" y="690"/>
                    <a:pt x="930" y="689"/>
                  </a:cubicBezTo>
                  <a:cubicBezTo>
                    <a:pt x="926" y="687"/>
                    <a:pt x="926" y="687"/>
                    <a:pt x="926" y="687"/>
                  </a:cubicBezTo>
                  <a:cubicBezTo>
                    <a:pt x="917" y="662"/>
                    <a:pt x="917" y="662"/>
                    <a:pt x="917" y="662"/>
                  </a:cubicBezTo>
                  <a:cubicBezTo>
                    <a:pt x="917" y="661"/>
                    <a:pt x="916" y="660"/>
                    <a:pt x="915" y="660"/>
                  </a:cubicBezTo>
                  <a:cubicBezTo>
                    <a:pt x="911" y="657"/>
                    <a:pt x="911" y="657"/>
                    <a:pt x="911" y="657"/>
                  </a:cubicBezTo>
                  <a:cubicBezTo>
                    <a:pt x="901" y="632"/>
                    <a:pt x="901" y="632"/>
                    <a:pt x="901" y="632"/>
                  </a:cubicBezTo>
                  <a:cubicBezTo>
                    <a:pt x="901" y="631"/>
                    <a:pt x="901" y="630"/>
                    <a:pt x="900" y="630"/>
                  </a:cubicBezTo>
                  <a:cubicBezTo>
                    <a:pt x="896" y="627"/>
                    <a:pt x="896" y="627"/>
                    <a:pt x="896" y="627"/>
                  </a:cubicBezTo>
                  <a:cubicBezTo>
                    <a:pt x="883" y="600"/>
                    <a:pt x="883" y="600"/>
                    <a:pt x="883" y="600"/>
                  </a:cubicBezTo>
                  <a:cubicBezTo>
                    <a:pt x="883" y="600"/>
                    <a:pt x="882" y="599"/>
                    <a:pt x="882" y="599"/>
                  </a:cubicBezTo>
                  <a:cubicBezTo>
                    <a:pt x="879" y="597"/>
                    <a:pt x="879" y="597"/>
                    <a:pt x="879" y="597"/>
                  </a:cubicBezTo>
                  <a:cubicBezTo>
                    <a:pt x="872" y="578"/>
                    <a:pt x="872" y="578"/>
                    <a:pt x="872" y="578"/>
                  </a:cubicBezTo>
                  <a:cubicBezTo>
                    <a:pt x="872" y="577"/>
                    <a:pt x="871" y="576"/>
                    <a:pt x="870" y="576"/>
                  </a:cubicBezTo>
                  <a:cubicBezTo>
                    <a:pt x="864" y="572"/>
                    <a:pt x="864" y="572"/>
                    <a:pt x="864" y="572"/>
                  </a:cubicBezTo>
                  <a:cubicBezTo>
                    <a:pt x="862" y="575"/>
                    <a:pt x="862" y="575"/>
                    <a:pt x="862" y="575"/>
                  </a:cubicBezTo>
                  <a:cubicBezTo>
                    <a:pt x="866" y="575"/>
                    <a:pt x="866" y="575"/>
                    <a:pt x="866" y="575"/>
                  </a:cubicBezTo>
                  <a:cubicBezTo>
                    <a:pt x="866" y="574"/>
                    <a:pt x="866" y="574"/>
                    <a:pt x="866" y="574"/>
                  </a:cubicBezTo>
                  <a:cubicBezTo>
                    <a:pt x="866" y="574"/>
                    <a:pt x="866" y="574"/>
                    <a:pt x="866" y="574"/>
                  </a:cubicBezTo>
                  <a:cubicBezTo>
                    <a:pt x="866" y="573"/>
                    <a:pt x="865" y="573"/>
                    <a:pt x="865" y="573"/>
                  </a:cubicBezTo>
                  <a:cubicBezTo>
                    <a:pt x="865" y="571"/>
                    <a:pt x="863" y="567"/>
                    <a:pt x="862" y="564"/>
                  </a:cubicBezTo>
                  <a:cubicBezTo>
                    <a:pt x="861" y="562"/>
                    <a:pt x="861" y="561"/>
                    <a:pt x="860" y="559"/>
                  </a:cubicBezTo>
                  <a:cubicBezTo>
                    <a:pt x="860" y="559"/>
                    <a:pt x="860" y="558"/>
                    <a:pt x="860" y="558"/>
                  </a:cubicBezTo>
                  <a:cubicBezTo>
                    <a:pt x="860" y="558"/>
                    <a:pt x="860" y="558"/>
                    <a:pt x="860" y="558"/>
                  </a:cubicBezTo>
                  <a:cubicBezTo>
                    <a:pt x="859" y="558"/>
                    <a:pt x="859" y="558"/>
                    <a:pt x="859" y="558"/>
                  </a:cubicBezTo>
                  <a:cubicBezTo>
                    <a:pt x="860" y="558"/>
                    <a:pt x="860" y="558"/>
                    <a:pt x="860" y="558"/>
                  </a:cubicBezTo>
                  <a:cubicBezTo>
                    <a:pt x="860" y="558"/>
                    <a:pt x="860" y="558"/>
                    <a:pt x="860" y="558"/>
                  </a:cubicBezTo>
                  <a:cubicBezTo>
                    <a:pt x="859" y="558"/>
                    <a:pt x="859" y="558"/>
                    <a:pt x="859" y="558"/>
                  </a:cubicBezTo>
                  <a:cubicBezTo>
                    <a:pt x="860" y="558"/>
                    <a:pt x="860" y="558"/>
                    <a:pt x="860" y="558"/>
                  </a:cubicBezTo>
                  <a:cubicBezTo>
                    <a:pt x="857" y="558"/>
                    <a:pt x="857" y="558"/>
                    <a:pt x="857" y="558"/>
                  </a:cubicBezTo>
                  <a:cubicBezTo>
                    <a:pt x="860" y="558"/>
                    <a:pt x="860" y="558"/>
                    <a:pt x="860" y="558"/>
                  </a:cubicBezTo>
                  <a:cubicBezTo>
                    <a:pt x="860" y="558"/>
                    <a:pt x="860" y="558"/>
                    <a:pt x="860" y="558"/>
                  </a:cubicBezTo>
                  <a:cubicBezTo>
                    <a:pt x="857" y="558"/>
                    <a:pt x="857" y="558"/>
                    <a:pt x="857" y="558"/>
                  </a:cubicBezTo>
                  <a:cubicBezTo>
                    <a:pt x="860" y="558"/>
                    <a:pt x="860" y="558"/>
                    <a:pt x="860" y="558"/>
                  </a:cubicBezTo>
                  <a:cubicBezTo>
                    <a:pt x="856" y="558"/>
                    <a:pt x="856" y="558"/>
                    <a:pt x="856" y="558"/>
                  </a:cubicBezTo>
                  <a:cubicBezTo>
                    <a:pt x="860" y="559"/>
                    <a:pt x="860" y="559"/>
                    <a:pt x="860" y="559"/>
                  </a:cubicBezTo>
                  <a:cubicBezTo>
                    <a:pt x="860" y="558"/>
                    <a:pt x="860" y="558"/>
                    <a:pt x="860" y="558"/>
                  </a:cubicBezTo>
                  <a:cubicBezTo>
                    <a:pt x="856" y="558"/>
                    <a:pt x="856" y="558"/>
                    <a:pt x="856" y="558"/>
                  </a:cubicBezTo>
                  <a:cubicBezTo>
                    <a:pt x="860" y="559"/>
                    <a:pt x="860" y="559"/>
                    <a:pt x="860" y="559"/>
                  </a:cubicBezTo>
                  <a:cubicBezTo>
                    <a:pt x="856" y="558"/>
                    <a:pt x="856" y="558"/>
                    <a:pt x="856" y="558"/>
                  </a:cubicBezTo>
                  <a:cubicBezTo>
                    <a:pt x="859" y="561"/>
                    <a:pt x="859" y="561"/>
                    <a:pt x="859" y="561"/>
                  </a:cubicBezTo>
                  <a:cubicBezTo>
                    <a:pt x="860" y="560"/>
                    <a:pt x="860" y="559"/>
                    <a:pt x="860" y="559"/>
                  </a:cubicBezTo>
                  <a:cubicBezTo>
                    <a:pt x="856" y="558"/>
                    <a:pt x="856" y="558"/>
                    <a:pt x="856" y="558"/>
                  </a:cubicBezTo>
                  <a:cubicBezTo>
                    <a:pt x="859" y="561"/>
                    <a:pt x="859" y="561"/>
                    <a:pt x="859" y="561"/>
                  </a:cubicBezTo>
                  <a:cubicBezTo>
                    <a:pt x="860" y="560"/>
                    <a:pt x="860" y="559"/>
                    <a:pt x="860" y="558"/>
                  </a:cubicBezTo>
                  <a:cubicBezTo>
                    <a:pt x="860" y="557"/>
                    <a:pt x="859" y="556"/>
                    <a:pt x="858" y="555"/>
                  </a:cubicBezTo>
                  <a:cubicBezTo>
                    <a:pt x="855" y="553"/>
                    <a:pt x="855" y="553"/>
                    <a:pt x="855" y="553"/>
                  </a:cubicBezTo>
                  <a:cubicBezTo>
                    <a:pt x="853" y="557"/>
                    <a:pt x="853" y="557"/>
                    <a:pt x="853" y="557"/>
                  </a:cubicBezTo>
                  <a:cubicBezTo>
                    <a:pt x="857" y="555"/>
                    <a:pt x="857" y="555"/>
                    <a:pt x="857" y="555"/>
                  </a:cubicBezTo>
                  <a:cubicBezTo>
                    <a:pt x="857" y="555"/>
                    <a:pt x="855" y="550"/>
                    <a:pt x="853" y="544"/>
                  </a:cubicBezTo>
                  <a:cubicBezTo>
                    <a:pt x="852" y="541"/>
                    <a:pt x="851" y="539"/>
                    <a:pt x="850" y="536"/>
                  </a:cubicBezTo>
                  <a:cubicBezTo>
                    <a:pt x="850" y="535"/>
                    <a:pt x="849" y="534"/>
                    <a:pt x="849" y="534"/>
                  </a:cubicBezTo>
                  <a:cubicBezTo>
                    <a:pt x="849" y="533"/>
                    <a:pt x="849" y="533"/>
                    <a:pt x="849" y="533"/>
                  </a:cubicBezTo>
                  <a:cubicBezTo>
                    <a:pt x="849" y="533"/>
                    <a:pt x="849" y="533"/>
                    <a:pt x="849" y="533"/>
                  </a:cubicBezTo>
                  <a:cubicBezTo>
                    <a:pt x="848" y="533"/>
                    <a:pt x="848" y="533"/>
                    <a:pt x="848" y="533"/>
                  </a:cubicBezTo>
                  <a:cubicBezTo>
                    <a:pt x="849" y="533"/>
                    <a:pt x="849" y="533"/>
                    <a:pt x="849" y="533"/>
                  </a:cubicBezTo>
                  <a:cubicBezTo>
                    <a:pt x="849" y="533"/>
                    <a:pt x="849" y="533"/>
                    <a:pt x="849" y="533"/>
                  </a:cubicBezTo>
                  <a:cubicBezTo>
                    <a:pt x="848" y="533"/>
                    <a:pt x="848" y="533"/>
                    <a:pt x="848" y="533"/>
                  </a:cubicBezTo>
                  <a:cubicBezTo>
                    <a:pt x="849" y="533"/>
                    <a:pt x="849" y="533"/>
                    <a:pt x="849" y="533"/>
                  </a:cubicBezTo>
                  <a:cubicBezTo>
                    <a:pt x="846" y="534"/>
                    <a:pt x="846" y="534"/>
                    <a:pt x="846" y="534"/>
                  </a:cubicBezTo>
                  <a:cubicBezTo>
                    <a:pt x="849" y="534"/>
                    <a:pt x="849" y="534"/>
                    <a:pt x="849" y="534"/>
                  </a:cubicBezTo>
                  <a:cubicBezTo>
                    <a:pt x="849" y="533"/>
                    <a:pt x="849" y="533"/>
                    <a:pt x="849" y="533"/>
                  </a:cubicBezTo>
                  <a:cubicBezTo>
                    <a:pt x="846" y="534"/>
                    <a:pt x="846" y="534"/>
                    <a:pt x="846" y="534"/>
                  </a:cubicBezTo>
                  <a:cubicBezTo>
                    <a:pt x="849" y="534"/>
                    <a:pt x="849" y="534"/>
                    <a:pt x="849" y="534"/>
                  </a:cubicBezTo>
                  <a:cubicBezTo>
                    <a:pt x="845" y="534"/>
                    <a:pt x="845" y="534"/>
                    <a:pt x="845" y="534"/>
                  </a:cubicBezTo>
                  <a:cubicBezTo>
                    <a:pt x="849" y="534"/>
                    <a:pt x="849" y="534"/>
                    <a:pt x="849" y="534"/>
                  </a:cubicBezTo>
                  <a:cubicBezTo>
                    <a:pt x="849" y="534"/>
                    <a:pt x="849" y="534"/>
                    <a:pt x="849" y="534"/>
                  </a:cubicBezTo>
                  <a:cubicBezTo>
                    <a:pt x="845" y="534"/>
                    <a:pt x="845" y="534"/>
                    <a:pt x="845" y="534"/>
                  </a:cubicBezTo>
                  <a:cubicBezTo>
                    <a:pt x="849" y="534"/>
                    <a:pt x="849" y="534"/>
                    <a:pt x="849" y="534"/>
                  </a:cubicBezTo>
                  <a:cubicBezTo>
                    <a:pt x="845" y="534"/>
                    <a:pt x="845" y="534"/>
                    <a:pt x="845" y="534"/>
                  </a:cubicBezTo>
                  <a:cubicBezTo>
                    <a:pt x="848" y="536"/>
                    <a:pt x="848" y="536"/>
                    <a:pt x="848" y="536"/>
                  </a:cubicBezTo>
                  <a:cubicBezTo>
                    <a:pt x="849" y="535"/>
                    <a:pt x="849" y="535"/>
                    <a:pt x="849" y="534"/>
                  </a:cubicBezTo>
                  <a:cubicBezTo>
                    <a:pt x="845" y="534"/>
                    <a:pt x="845" y="534"/>
                    <a:pt x="845" y="534"/>
                  </a:cubicBezTo>
                  <a:cubicBezTo>
                    <a:pt x="848" y="536"/>
                    <a:pt x="848" y="536"/>
                    <a:pt x="848" y="536"/>
                  </a:cubicBezTo>
                  <a:cubicBezTo>
                    <a:pt x="849" y="535"/>
                    <a:pt x="849" y="534"/>
                    <a:pt x="849" y="533"/>
                  </a:cubicBezTo>
                  <a:cubicBezTo>
                    <a:pt x="849" y="532"/>
                    <a:pt x="848" y="531"/>
                    <a:pt x="847" y="530"/>
                  </a:cubicBezTo>
                  <a:cubicBezTo>
                    <a:pt x="840" y="526"/>
                    <a:pt x="840" y="526"/>
                    <a:pt x="840" y="526"/>
                  </a:cubicBezTo>
                  <a:cubicBezTo>
                    <a:pt x="838" y="529"/>
                    <a:pt x="838" y="529"/>
                    <a:pt x="838" y="529"/>
                  </a:cubicBezTo>
                  <a:cubicBezTo>
                    <a:pt x="842" y="528"/>
                    <a:pt x="842" y="528"/>
                    <a:pt x="842" y="528"/>
                  </a:cubicBezTo>
                  <a:cubicBezTo>
                    <a:pt x="842" y="528"/>
                    <a:pt x="839" y="523"/>
                    <a:pt x="837" y="518"/>
                  </a:cubicBezTo>
                  <a:cubicBezTo>
                    <a:pt x="836" y="515"/>
                    <a:pt x="835" y="513"/>
                    <a:pt x="834" y="511"/>
                  </a:cubicBezTo>
                  <a:cubicBezTo>
                    <a:pt x="834" y="510"/>
                    <a:pt x="834" y="509"/>
                    <a:pt x="834" y="509"/>
                  </a:cubicBezTo>
                  <a:cubicBezTo>
                    <a:pt x="833" y="508"/>
                    <a:pt x="833" y="508"/>
                    <a:pt x="833" y="508"/>
                  </a:cubicBezTo>
                  <a:cubicBezTo>
                    <a:pt x="833" y="508"/>
                    <a:pt x="833" y="508"/>
                    <a:pt x="833" y="508"/>
                  </a:cubicBezTo>
                  <a:cubicBezTo>
                    <a:pt x="832" y="509"/>
                    <a:pt x="832" y="509"/>
                    <a:pt x="832" y="509"/>
                  </a:cubicBezTo>
                  <a:cubicBezTo>
                    <a:pt x="833" y="508"/>
                    <a:pt x="833" y="508"/>
                    <a:pt x="833" y="508"/>
                  </a:cubicBezTo>
                  <a:cubicBezTo>
                    <a:pt x="833" y="508"/>
                    <a:pt x="833" y="508"/>
                    <a:pt x="833" y="508"/>
                  </a:cubicBezTo>
                  <a:cubicBezTo>
                    <a:pt x="832" y="509"/>
                    <a:pt x="832" y="509"/>
                    <a:pt x="832" y="509"/>
                  </a:cubicBezTo>
                  <a:cubicBezTo>
                    <a:pt x="833" y="508"/>
                    <a:pt x="833" y="508"/>
                    <a:pt x="833" y="508"/>
                  </a:cubicBezTo>
                  <a:cubicBezTo>
                    <a:pt x="830" y="509"/>
                    <a:pt x="830" y="509"/>
                    <a:pt x="830" y="509"/>
                  </a:cubicBezTo>
                  <a:cubicBezTo>
                    <a:pt x="833" y="509"/>
                    <a:pt x="833" y="509"/>
                    <a:pt x="833" y="509"/>
                  </a:cubicBezTo>
                  <a:cubicBezTo>
                    <a:pt x="833" y="509"/>
                    <a:pt x="833" y="508"/>
                    <a:pt x="833" y="508"/>
                  </a:cubicBezTo>
                  <a:cubicBezTo>
                    <a:pt x="830" y="509"/>
                    <a:pt x="830" y="509"/>
                    <a:pt x="830" y="509"/>
                  </a:cubicBezTo>
                  <a:cubicBezTo>
                    <a:pt x="833" y="509"/>
                    <a:pt x="833" y="509"/>
                    <a:pt x="833" y="509"/>
                  </a:cubicBezTo>
                  <a:cubicBezTo>
                    <a:pt x="830" y="509"/>
                    <a:pt x="830" y="509"/>
                    <a:pt x="830" y="509"/>
                  </a:cubicBezTo>
                  <a:cubicBezTo>
                    <a:pt x="833" y="510"/>
                    <a:pt x="833" y="510"/>
                    <a:pt x="833" y="510"/>
                  </a:cubicBezTo>
                  <a:cubicBezTo>
                    <a:pt x="833" y="509"/>
                    <a:pt x="833" y="509"/>
                    <a:pt x="833" y="509"/>
                  </a:cubicBezTo>
                  <a:cubicBezTo>
                    <a:pt x="830" y="509"/>
                    <a:pt x="830" y="509"/>
                    <a:pt x="830" y="509"/>
                  </a:cubicBezTo>
                  <a:cubicBezTo>
                    <a:pt x="833" y="510"/>
                    <a:pt x="833" y="510"/>
                    <a:pt x="833" y="510"/>
                  </a:cubicBezTo>
                  <a:cubicBezTo>
                    <a:pt x="829" y="509"/>
                    <a:pt x="829" y="509"/>
                    <a:pt x="829" y="509"/>
                  </a:cubicBezTo>
                  <a:cubicBezTo>
                    <a:pt x="833" y="511"/>
                    <a:pt x="833" y="511"/>
                    <a:pt x="833" y="511"/>
                  </a:cubicBezTo>
                  <a:cubicBezTo>
                    <a:pt x="833" y="511"/>
                    <a:pt x="833" y="510"/>
                    <a:pt x="833" y="510"/>
                  </a:cubicBezTo>
                  <a:cubicBezTo>
                    <a:pt x="829" y="509"/>
                    <a:pt x="829" y="509"/>
                    <a:pt x="829" y="509"/>
                  </a:cubicBezTo>
                  <a:cubicBezTo>
                    <a:pt x="833" y="511"/>
                    <a:pt x="833" y="511"/>
                    <a:pt x="833" y="511"/>
                  </a:cubicBezTo>
                  <a:cubicBezTo>
                    <a:pt x="833" y="510"/>
                    <a:pt x="834" y="509"/>
                    <a:pt x="833" y="508"/>
                  </a:cubicBezTo>
                  <a:cubicBezTo>
                    <a:pt x="833" y="507"/>
                    <a:pt x="832" y="506"/>
                    <a:pt x="832" y="506"/>
                  </a:cubicBezTo>
                  <a:cubicBezTo>
                    <a:pt x="827" y="503"/>
                    <a:pt x="827" y="503"/>
                    <a:pt x="827" y="503"/>
                  </a:cubicBezTo>
                  <a:cubicBezTo>
                    <a:pt x="825" y="506"/>
                    <a:pt x="825" y="506"/>
                    <a:pt x="825" y="506"/>
                  </a:cubicBezTo>
                  <a:cubicBezTo>
                    <a:pt x="829" y="505"/>
                    <a:pt x="829" y="505"/>
                    <a:pt x="829" y="505"/>
                  </a:cubicBezTo>
                  <a:cubicBezTo>
                    <a:pt x="829" y="505"/>
                    <a:pt x="828" y="503"/>
                    <a:pt x="827" y="501"/>
                  </a:cubicBezTo>
                  <a:cubicBezTo>
                    <a:pt x="826" y="498"/>
                    <a:pt x="824" y="493"/>
                    <a:pt x="823" y="489"/>
                  </a:cubicBezTo>
                  <a:cubicBezTo>
                    <a:pt x="822" y="487"/>
                    <a:pt x="821" y="485"/>
                    <a:pt x="821" y="484"/>
                  </a:cubicBezTo>
                  <a:cubicBezTo>
                    <a:pt x="821" y="483"/>
                    <a:pt x="820" y="482"/>
                    <a:pt x="820" y="482"/>
                  </a:cubicBezTo>
                  <a:cubicBezTo>
                    <a:pt x="820" y="482"/>
                    <a:pt x="820" y="482"/>
                    <a:pt x="820" y="482"/>
                  </a:cubicBezTo>
                  <a:cubicBezTo>
                    <a:pt x="820" y="482"/>
                    <a:pt x="820" y="482"/>
                    <a:pt x="820" y="482"/>
                  </a:cubicBezTo>
                  <a:cubicBezTo>
                    <a:pt x="818" y="482"/>
                    <a:pt x="818" y="482"/>
                    <a:pt x="818" y="482"/>
                  </a:cubicBezTo>
                  <a:cubicBezTo>
                    <a:pt x="820" y="482"/>
                    <a:pt x="820" y="482"/>
                    <a:pt x="820" y="482"/>
                  </a:cubicBezTo>
                  <a:cubicBezTo>
                    <a:pt x="820" y="482"/>
                    <a:pt x="820" y="482"/>
                    <a:pt x="820" y="482"/>
                  </a:cubicBezTo>
                  <a:cubicBezTo>
                    <a:pt x="818" y="482"/>
                    <a:pt x="818" y="482"/>
                    <a:pt x="818" y="482"/>
                  </a:cubicBezTo>
                  <a:cubicBezTo>
                    <a:pt x="820" y="482"/>
                    <a:pt x="820" y="482"/>
                    <a:pt x="820" y="482"/>
                  </a:cubicBezTo>
                  <a:cubicBezTo>
                    <a:pt x="816" y="482"/>
                    <a:pt x="816" y="482"/>
                    <a:pt x="816" y="482"/>
                  </a:cubicBezTo>
                  <a:cubicBezTo>
                    <a:pt x="820" y="483"/>
                    <a:pt x="820" y="483"/>
                    <a:pt x="820" y="483"/>
                  </a:cubicBezTo>
                  <a:cubicBezTo>
                    <a:pt x="820" y="482"/>
                    <a:pt x="820" y="482"/>
                    <a:pt x="820" y="482"/>
                  </a:cubicBezTo>
                  <a:cubicBezTo>
                    <a:pt x="816" y="482"/>
                    <a:pt x="816" y="482"/>
                    <a:pt x="816" y="482"/>
                  </a:cubicBezTo>
                  <a:cubicBezTo>
                    <a:pt x="820" y="483"/>
                    <a:pt x="820" y="483"/>
                    <a:pt x="820" y="483"/>
                  </a:cubicBezTo>
                  <a:cubicBezTo>
                    <a:pt x="816" y="482"/>
                    <a:pt x="816" y="482"/>
                    <a:pt x="816" y="482"/>
                  </a:cubicBezTo>
                  <a:cubicBezTo>
                    <a:pt x="820" y="484"/>
                    <a:pt x="820" y="484"/>
                    <a:pt x="820" y="484"/>
                  </a:cubicBezTo>
                  <a:cubicBezTo>
                    <a:pt x="820" y="483"/>
                    <a:pt x="820" y="483"/>
                    <a:pt x="820" y="483"/>
                  </a:cubicBezTo>
                  <a:cubicBezTo>
                    <a:pt x="816" y="482"/>
                    <a:pt x="816" y="482"/>
                    <a:pt x="816" y="482"/>
                  </a:cubicBezTo>
                  <a:cubicBezTo>
                    <a:pt x="820" y="484"/>
                    <a:pt x="820" y="484"/>
                    <a:pt x="820" y="484"/>
                  </a:cubicBezTo>
                  <a:cubicBezTo>
                    <a:pt x="820" y="483"/>
                    <a:pt x="820" y="482"/>
                    <a:pt x="820" y="481"/>
                  </a:cubicBezTo>
                  <a:cubicBezTo>
                    <a:pt x="820" y="480"/>
                    <a:pt x="819" y="479"/>
                    <a:pt x="818" y="478"/>
                  </a:cubicBezTo>
                  <a:cubicBezTo>
                    <a:pt x="814" y="476"/>
                    <a:pt x="814" y="476"/>
                    <a:pt x="814" y="476"/>
                  </a:cubicBezTo>
                  <a:cubicBezTo>
                    <a:pt x="801" y="450"/>
                    <a:pt x="801" y="450"/>
                    <a:pt x="801" y="450"/>
                  </a:cubicBezTo>
                  <a:cubicBezTo>
                    <a:pt x="801" y="449"/>
                    <a:pt x="800" y="449"/>
                    <a:pt x="800" y="448"/>
                  </a:cubicBezTo>
                  <a:cubicBezTo>
                    <a:pt x="799" y="448"/>
                    <a:pt x="799" y="448"/>
                    <a:pt x="799" y="448"/>
                  </a:cubicBezTo>
                  <a:cubicBezTo>
                    <a:pt x="797" y="452"/>
                    <a:pt x="797" y="452"/>
                    <a:pt x="797" y="452"/>
                  </a:cubicBezTo>
                  <a:cubicBezTo>
                    <a:pt x="801" y="450"/>
                    <a:pt x="801" y="450"/>
                    <a:pt x="801" y="450"/>
                  </a:cubicBezTo>
                  <a:cubicBezTo>
                    <a:pt x="789" y="429"/>
                    <a:pt x="789" y="429"/>
                    <a:pt x="789" y="429"/>
                  </a:cubicBezTo>
                  <a:cubicBezTo>
                    <a:pt x="788" y="429"/>
                    <a:pt x="788" y="428"/>
                    <a:pt x="787" y="428"/>
                  </a:cubicBezTo>
                  <a:cubicBezTo>
                    <a:pt x="784" y="426"/>
                    <a:pt x="784" y="426"/>
                    <a:pt x="784" y="426"/>
                  </a:cubicBezTo>
                  <a:cubicBezTo>
                    <a:pt x="782" y="429"/>
                    <a:pt x="782" y="429"/>
                    <a:pt x="782" y="429"/>
                  </a:cubicBezTo>
                  <a:cubicBezTo>
                    <a:pt x="785" y="431"/>
                    <a:pt x="785" y="431"/>
                    <a:pt x="785" y="431"/>
                  </a:cubicBezTo>
                  <a:cubicBezTo>
                    <a:pt x="786" y="430"/>
                    <a:pt x="786" y="430"/>
                    <a:pt x="786" y="429"/>
                  </a:cubicBezTo>
                  <a:cubicBezTo>
                    <a:pt x="786" y="428"/>
                    <a:pt x="786" y="428"/>
                    <a:pt x="786" y="428"/>
                  </a:cubicBezTo>
                  <a:cubicBezTo>
                    <a:pt x="786" y="427"/>
                    <a:pt x="785" y="427"/>
                    <a:pt x="785" y="426"/>
                  </a:cubicBezTo>
                  <a:cubicBezTo>
                    <a:pt x="784" y="422"/>
                    <a:pt x="781" y="416"/>
                    <a:pt x="779" y="411"/>
                  </a:cubicBezTo>
                  <a:cubicBezTo>
                    <a:pt x="776" y="405"/>
                    <a:pt x="774" y="401"/>
                    <a:pt x="774" y="401"/>
                  </a:cubicBezTo>
                  <a:cubicBezTo>
                    <a:pt x="774" y="400"/>
                    <a:pt x="774" y="400"/>
                    <a:pt x="773" y="399"/>
                  </a:cubicBezTo>
                  <a:cubicBezTo>
                    <a:pt x="770" y="397"/>
                    <a:pt x="770" y="397"/>
                    <a:pt x="770" y="397"/>
                  </a:cubicBezTo>
                  <a:cubicBezTo>
                    <a:pt x="762" y="380"/>
                    <a:pt x="762" y="380"/>
                    <a:pt x="762" y="380"/>
                  </a:cubicBezTo>
                  <a:cubicBezTo>
                    <a:pt x="762" y="379"/>
                    <a:pt x="761" y="378"/>
                    <a:pt x="761" y="378"/>
                  </a:cubicBezTo>
                  <a:cubicBezTo>
                    <a:pt x="758" y="376"/>
                    <a:pt x="758" y="376"/>
                    <a:pt x="758" y="376"/>
                  </a:cubicBezTo>
                  <a:cubicBezTo>
                    <a:pt x="750" y="356"/>
                    <a:pt x="750" y="356"/>
                    <a:pt x="750" y="356"/>
                  </a:cubicBezTo>
                  <a:cubicBezTo>
                    <a:pt x="750" y="355"/>
                    <a:pt x="750" y="354"/>
                    <a:pt x="749" y="354"/>
                  </a:cubicBezTo>
                  <a:cubicBezTo>
                    <a:pt x="745" y="351"/>
                    <a:pt x="745" y="351"/>
                    <a:pt x="745" y="351"/>
                  </a:cubicBezTo>
                  <a:cubicBezTo>
                    <a:pt x="743" y="355"/>
                    <a:pt x="743" y="355"/>
                    <a:pt x="743" y="355"/>
                  </a:cubicBezTo>
                  <a:cubicBezTo>
                    <a:pt x="746" y="357"/>
                    <a:pt x="746" y="357"/>
                    <a:pt x="746" y="357"/>
                  </a:cubicBezTo>
                  <a:cubicBezTo>
                    <a:pt x="747" y="356"/>
                    <a:pt x="747" y="355"/>
                    <a:pt x="747" y="355"/>
                  </a:cubicBezTo>
                  <a:cubicBezTo>
                    <a:pt x="747" y="354"/>
                    <a:pt x="747" y="354"/>
                    <a:pt x="747" y="353"/>
                  </a:cubicBezTo>
                  <a:cubicBezTo>
                    <a:pt x="747" y="353"/>
                    <a:pt x="747" y="352"/>
                    <a:pt x="746" y="352"/>
                  </a:cubicBezTo>
                  <a:cubicBezTo>
                    <a:pt x="746" y="350"/>
                    <a:pt x="745" y="348"/>
                    <a:pt x="743" y="345"/>
                  </a:cubicBezTo>
                  <a:cubicBezTo>
                    <a:pt x="741" y="341"/>
                    <a:pt x="738" y="335"/>
                    <a:pt x="736" y="331"/>
                  </a:cubicBezTo>
                  <a:cubicBezTo>
                    <a:pt x="735" y="329"/>
                    <a:pt x="734" y="327"/>
                    <a:pt x="733" y="326"/>
                  </a:cubicBezTo>
                  <a:cubicBezTo>
                    <a:pt x="733" y="325"/>
                    <a:pt x="732" y="324"/>
                    <a:pt x="732" y="324"/>
                  </a:cubicBezTo>
                  <a:cubicBezTo>
                    <a:pt x="732" y="324"/>
                    <a:pt x="732" y="324"/>
                    <a:pt x="732" y="324"/>
                  </a:cubicBezTo>
                  <a:cubicBezTo>
                    <a:pt x="731" y="324"/>
                    <a:pt x="731" y="324"/>
                    <a:pt x="731" y="324"/>
                  </a:cubicBezTo>
                  <a:cubicBezTo>
                    <a:pt x="732" y="324"/>
                    <a:pt x="732" y="324"/>
                    <a:pt x="732" y="324"/>
                  </a:cubicBezTo>
                  <a:cubicBezTo>
                    <a:pt x="732" y="324"/>
                    <a:pt x="732" y="324"/>
                    <a:pt x="732" y="324"/>
                  </a:cubicBezTo>
                  <a:cubicBezTo>
                    <a:pt x="731" y="324"/>
                    <a:pt x="731" y="324"/>
                    <a:pt x="731" y="324"/>
                  </a:cubicBezTo>
                  <a:cubicBezTo>
                    <a:pt x="732" y="324"/>
                    <a:pt x="732" y="324"/>
                    <a:pt x="732" y="324"/>
                  </a:cubicBezTo>
                  <a:cubicBezTo>
                    <a:pt x="729" y="325"/>
                    <a:pt x="729" y="325"/>
                    <a:pt x="729" y="325"/>
                  </a:cubicBezTo>
                  <a:cubicBezTo>
                    <a:pt x="732" y="324"/>
                    <a:pt x="732" y="324"/>
                    <a:pt x="732" y="324"/>
                  </a:cubicBezTo>
                  <a:cubicBezTo>
                    <a:pt x="732" y="324"/>
                    <a:pt x="732" y="324"/>
                    <a:pt x="732" y="324"/>
                  </a:cubicBezTo>
                  <a:cubicBezTo>
                    <a:pt x="729" y="325"/>
                    <a:pt x="729" y="325"/>
                    <a:pt x="729" y="325"/>
                  </a:cubicBezTo>
                  <a:cubicBezTo>
                    <a:pt x="732" y="324"/>
                    <a:pt x="732" y="324"/>
                    <a:pt x="732" y="324"/>
                  </a:cubicBezTo>
                  <a:cubicBezTo>
                    <a:pt x="729" y="325"/>
                    <a:pt x="729" y="325"/>
                    <a:pt x="729" y="325"/>
                  </a:cubicBezTo>
                  <a:cubicBezTo>
                    <a:pt x="732" y="325"/>
                    <a:pt x="732" y="325"/>
                    <a:pt x="732" y="325"/>
                  </a:cubicBezTo>
                  <a:cubicBezTo>
                    <a:pt x="732" y="324"/>
                    <a:pt x="732" y="324"/>
                    <a:pt x="732" y="324"/>
                  </a:cubicBezTo>
                  <a:cubicBezTo>
                    <a:pt x="729" y="325"/>
                    <a:pt x="729" y="325"/>
                    <a:pt x="729" y="325"/>
                  </a:cubicBezTo>
                  <a:cubicBezTo>
                    <a:pt x="732" y="325"/>
                    <a:pt x="732" y="325"/>
                    <a:pt x="732" y="325"/>
                  </a:cubicBezTo>
                  <a:cubicBezTo>
                    <a:pt x="732" y="324"/>
                    <a:pt x="732" y="322"/>
                    <a:pt x="731" y="322"/>
                  </a:cubicBezTo>
                  <a:cubicBezTo>
                    <a:pt x="729" y="321"/>
                    <a:pt x="729" y="321"/>
                    <a:pt x="729" y="321"/>
                  </a:cubicBezTo>
                  <a:cubicBezTo>
                    <a:pt x="724" y="306"/>
                    <a:pt x="724" y="306"/>
                    <a:pt x="724" y="306"/>
                  </a:cubicBezTo>
                  <a:cubicBezTo>
                    <a:pt x="724" y="306"/>
                    <a:pt x="724" y="305"/>
                    <a:pt x="723" y="304"/>
                  </a:cubicBezTo>
                  <a:cubicBezTo>
                    <a:pt x="718" y="301"/>
                    <a:pt x="718" y="301"/>
                    <a:pt x="718" y="301"/>
                  </a:cubicBezTo>
                  <a:cubicBezTo>
                    <a:pt x="716" y="305"/>
                    <a:pt x="716" y="305"/>
                    <a:pt x="716" y="305"/>
                  </a:cubicBezTo>
                  <a:cubicBezTo>
                    <a:pt x="720" y="303"/>
                    <a:pt x="720" y="303"/>
                    <a:pt x="720" y="303"/>
                  </a:cubicBezTo>
                  <a:cubicBezTo>
                    <a:pt x="720" y="303"/>
                    <a:pt x="719" y="302"/>
                    <a:pt x="718" y="299"/>
                  </a:cubicBezTo>
                  <a:cubicBezTo>
                    <a:pt x="716" y="295"/>
                    <a:pt x="714" y="290"/>
                    <a:pt x="712" y="285"/>
                  </a:cubicBezTo>
                  <a:cubicBezTo>
                    <a:pt x="711" y="283"/>
                    <a:pt x="710" y="281"/>
                    <a:pt x="709" y="279"/>
                  </a:cubicBezTo>
                  <a:cubicBezTo>
                    <a:pt x="709" y="278"/>
                    <a:pt x="709" y="278"/>
                    <a:pt x="708" y="277"/>
                  </a:cubicBezTo>
                  <a:cubicBezTo>
                    <a:pt x="708" y="277"/>
                    <a:pt x="708" y="277"/>
                    <a:pt x="708" y="277"/>
                  </a:cubicBezTo>
                  <a:cubicBezTo>
                    <a:pt x="708" y="277"/>
                    <a:pt x="708" y="277"/>
                    <a:pt x="708" y="277"/>
                  </a:cubicBezTo>
                  <a:cubicBezTo>
                    <a:pt x="706" y="277"/>
                    <a:pt x="706" y="277"/>
                    <a:pt x="706" y="277"/>
                  </a:cubicBezTo>
                  <a:cubicBezTo>
                    <a:pt x="708" y="277"/>
                    <a:pt x="708" y="277"/>
                    <a:pt x="708" y="277"/>
                  </a:cubicBezTo>
                  <a:cubicBezTo>
                    <a:pt x="708" y="277"/>
                    <a:pt x="708" y="277"/>
                    <a:pt x="708" y="277"/>
                  </a:cubicBezTo>
                  <a:cubicBezTo>
                    <a:pt x="706" y="277"/>
                    <a:pt x="706" y="277"/>
                    <a:pt x="706" y="277"/>
                  </a:cubicBezTo>
                  <a:cubicBezTo>
                    <a:pt x="708" y="277"/>
                    <a:pt x="708" y="277"/>
                    <a:pt x="708" y="277"/>
                  </a:cubicBezTo>
                  <a:cubicBezTo>
                    <a:pt x="705" y="277"/>
                    <a:pt x="705" y="277"/>
                    <a:pt x="705" y="277"/>
                  </a:cubicBezTo>
                  <a:cubicBezTo>
                    <a:pt x="708" y="278"/>
                    <a:pt x="708" y="278"/>
                    <a:pt x="708" y="278"/>
                  </a:cubicBezTo>
                  <a:cubicBezTo>
                    <a:pt x="708" y="277"/>
                    <a:pt x="708" y="277"/>
                    <a:pt x="708" y="277"/>
                  </a:cubicBezTo>
                  <a:cubicBezTo>
                    <a:pt x="705" y="277"/>
                    <a:pt x="705" y="277"/>
                    <a:pt x="705" y="277"/>
                  </a:cubicBezTo>
                  <a:cubicBezTo>
                    <a:pt x="708" y="278"/>
                    <a:pt x="708" y="278"/>
                    <a:pt x="708" y="278"/>
                  </a:cubicBezTo>
                  <a:cubicBezTo>
                    <a:pt x="704" y="277"/>
                    <a:pt x="704" y="277"/>
                    <a:pt x="704" y="277"/>
                  </a:cubicBezTo>
                  <a:cubicBezTo>
                    <a:pt x="708" y="280"/>
                    <a:pt x="708" y="280"/>
                    <a:pt x="708" y="280"/>
                  </a:cubicBezTo>
                  <a:cubicBezTo>
                    <a:pt x="708" y="279"/>
                    <a:pt x="708" y="278"/>
                    <a:pt x="708" y="278"/>
                  </a:cubicBezTo>
                  <a:cubicBezTo>
                    <a:pt x="704" y="277"/>
                    <a:pt x="704" y="277"/>
                    <a:pt x="704" y="277"/>
                  </a:cubicBezTo>
                  <a:cubicBezTo>
                    <a:pt x="708" y="280"/>
                    <a:pt x="708" y="280"/>
                    <a:pt x="708" y="280"/>
                  </a:cubicBezTo>
                  <a:cubicBezTo>
                    <a:pt x="708" y="279"/>
                    <a:pt x="709" y="278"/>
                    <a:pt x="708" y="276"/>
                  </a:cubicBezTo>
                  <a:cubicBezTo>
                    <a:pt x="708" y="275"/>
                    <a:pt x="707" y="275"/>
                    <a:pt x="707" y="274"/>
                  </a:cubicBezTo>
                  <a:cubicBezTo>
                    <a:pt x="705" y="273"/>
                    <a:pt x="705" y="273"/>
                    <a:pt x="705" y="273"/>
                  </a:cubicBezTo>
                  <a:cubicBezTo>
                    <a:pt x="692" y="250"/>
                    <a:pt x="692" y="250"/>
                    <a:pt x="692" y="250"/>
                  </a:cubicBezTo>
                  <a:cubicBezTo>
                    <a:pt x="691" y="249"/>
                    <a:pt x="691" y="249"/>
                    <a:pt x="690" y="248"/>
                  </a:cubicBezTo>
                  <a:cubicBezTo>
                    <a:pt x="690" y="248"/>
                    <a:pt x="690" y="248"/>
                    <a:pt x="690" y="248"/>
                  </a:cubicBezTo>
                  <a:cubicBezTo>
                    <a:pt x="688" y="251"/>
                    <a:pt x="688" y="251"/>
                    <a:pt x="688" y="251"/>
                  </a:cubicBezTo>
                  <a:cubicBezTo>
                    <a:pt x="692" y="250"/>
                    <a:pt x="692" y="250"/>
                    <a:pt x="692" y="250"/>
                  </a:cubicBezTo>
                  <a:cubicBezTo>
                    <a:pt x="677" y="221"/>
                    <a:pt x="677" y="221"/>
                    <a:pt x="677" y="221"/>
                  </a:cubicBezTo>
                  <a:cubicBezTo>
                    <a:pt x="677" y="220"/>
                    <a:pt x="676" y="219"/>
                    <a:pt x="676" y="219"/>
                  </a:cubicBezTo>
                  <a:cubicBezTo>
                    <a:pt x="673" y="217"/>
                    <a:pt x="673" y="217"/>
                    <a:pt x="673" y="217"/>
                  </a:cubicBezTo>
                  <a:cubicBezTo>
                    <a:pt x="671" y="221"/>
                    <a:pt x="671" y="221"/>
                    <a:pt x="671" y="221"/>
                  </a:cubicBezTo>
                  <a:cubicBezTo>
                    <a:pt x="675" y="221"/>
                    <a:pt x="675" y="221"/>
                    <a:pt x="675" y="221"/>
                  </a:cubicBezTo>
                  <a:cubicBezTo>
                    <a:pt x="675" y="220"/>
                    <a:pt x="675" y="220"/>
                    <a:pt x="674" y="220"/>
                  </a:cubicBezTo>
                  <a:cubicBezTo>
                    <a:pt x="674" y="219"/>
                    <a:pt x="674" y="219"/>
                    <a:pt x="674" y="219"/>
                  </a:cubicBezTo>
                  <a:cubicBezTo>
                    <a:pt x="674" y="219"/>
                    <a:pt x="674" y="218"/>
                    <a:pt x="674" y="218"/>
                  </a:cubicBezTo>
                  <a:cubicBezTo>
                    <a:pt x="673" y="215"/>
                    <a:pt x="671" y="210"/>
                    <a:pt x="669" y="206"/>
                  </a:cubicBezTo>
                  <a:cubicBezTo>
                    <a:pt x="668" y="203"/>
                    <a:pt x="667" y="201"/>
                    <a:pt x="667" y="200"/>
                  </a:cubicBezTo>
                  <a:cubicBezTo>
                    <a:pt x="666" y="199"/>
                    <a:pt x="666" y="198"/>
                    <a:pt x="666" y="198"/>
                  </a:cubicBezTo>
                  <a:cubicBezTo>
                    <a:pt x="666" y="197"/>
                    <a:pt x="666" y="197"/>
                    <a:pt x="666" y="197"/>
                  </a:cubicBezTo>
                  <a:cubicBezTo>
                    <a:pt x="666" y="197"/>
                    <a:pt x="666" y="197"/>
                    <a:pt x="666" y="197"/>
                  </a:cubicBezTo>
                  <a:cubicBezTo>
                    <a:pt x="663" y="198"/>
                    <a:pt x="663" y="198"/>
                    <a:pt x="663" y="198"/>
                  </a:cubicBezTo>
                  <a:cubicBezTo>
                    <a:pt x="666" y="198"/>
                    <a:pt x="666" y="198"/>
                    <a:pt x="666" y="198"/>
                  </a:cubicBezTo>
                  <a:cubicBezTo>
                    <a:pt x="666" y="197"/>
                    <a:pt x="666" y="197"/>
                    <a:pt x="666" y="197"/>
                  </a:cubicBezTo>
                  <a:cubicBezTo>
                    <a:pt x="663" y="198"/>
                    <a:pt x="663" y="198"/>
                    <a:pt x="663" y="198"/>
                  </a:cubicBezTo>
                  <a:cubicBezTo>
                    <a:pt x="666" y="198"/>
                    <a:pt x="666" y="198"/>
                    <a:pt x="666" y="198"/>
                  </a:cubicBezTo>
                  <a:cubicBezTo>
                    <a:pt x="662" y="198"/>
                    <a:pt x="662" y="198"/>
                    <a:pt x="662" y="198"/>
                  </a:cubicBezTo>
                  <a:cubicBezTo>
                    <a:pt x="666" y="198"/>
                    <a:pt x="666" y="198"/>
                    <a:pt x="666" y="198"/>
                  </a:cubicBezTo>
                  <a:cubicBezTo>
                    <a:pt x="666" y="198"/>
                    <a:pt x="666" y="198"/>
                    <a:pt x="666" y="198"/>
                  </a:cubicBezTo>
                  <a:cubicBezTo>
                    <a:pt x="662" y="198"/>
                    <a:pt x="662" y="198"/>
                    <a:pt x="662" y="198"/>
                  </a:cubicBezTo>
                  <a:cubicBezTo>
                    <a:pt x="666" y="198"/>
                    <a:pt x="666" y="198"/>
                    <a:pt x="666" y="198"/>
                  </a:cubicBezTo>
                  <a:cubicBezTo>
                    <a:pt x="662" y="198"/>
                    <a:pt x="662" y="198"/>
                    <a:pt x="662" y="198"/>
                  </a:cubicBezTo>
                  <a:cubicBezTo>
                    <a:pt x="665" y="200"/>
                    <a:pt x="665" y="200"/>
                    <a:pt x="665" y="200"/>
                  </a:cubicBezTo>
                  <a:cubicBezTo>
                    <a:pt x="666" y="199"/>
                    <a:pt x="666" y="199"/>
                    <a:pt x="666" y="198"/>
                  </a:cubicBezTo>
                  <a:cubicBezTo>
                    <a:pt x="662" y="198"/>
                    <a:pt x="662" y="198"/>
                    <a:pt x="662" y="198"/>
                  </a:cubicBezTo>
                  <a:cubicBezTo>
                    <a:pt x="665" y="200"/>
                    <a:pt x="665" y="200"/>
                    <a:pt x="665" y="200"/>
                  </a:cubicBezTo>
                  <a:cubicBezTo>
                    <a:pt x="666" y="199"/>
                    <a:pt x="666" y="198"/>
                    <a:pt x="666" y="197"/>
                  </a:cubicBezTo>
                  <a:cubicBezTo>
                    <a:pt x="666" y="196"/>
                    <a:pt x="665" y="195"/>
                    <a:pt x="664" y="194"/>
                  </a:cubicBezTo>
                  <a:cubicBezTo>
                    <a:pt x="661" y="193"/>
                    <a:pt x="661" y="193"/>
                    <a:pt x="661" y="193"/>
                  </a:cubicBezTo>
                  <a:cubicBezTo>
                    <a:pt x="659" y="196"/>
                    <a:pt x="659" y="196"/>
                    <a:pt x="659" y="196"/>
                  </a:cubicBezTo>
                  <a:cubicBezTo>
                    <a:pt x="663" y="194"/>
                    <a:pt x="663" y="194"/>
                    <a:pt x="663" y="194"/>
                  </a:cubicBezTo>
                  <a:cubicBezTo>
                    <a:pt x="663" y="194"/>
                    <a:pt x="662" y="193"/>
                    <a:pt x="661" y="191"/>
                  </a:cubicBezTo>
                  <a:cubicBezTo>
                    <a:pt x="659" y="187"/>
                    <a:pt x="657" y="183"/>
                    <a:pt x="655" y="178"/>
                  </a:cubicBezTo>
                  <a:cubicBezTo>
                    <a:pt x="654" y="176"/>
                    <a:pt x="653" y="174"/>
                    <a:pt x="653" y="173"/>
                  </a:cubicBezTo>
                  <a:cubicBezTo>
                    <a:pt x="652" y="172"/>
                    <a:pt x="652" y="172"/>
                    <a:pt x="652" y="171"/>
                  </a:cubicBezTo>
                  <a:cubicBezTo>
                    <a:pt x="652" y="171"/>
                    <a:pt x="652" y="171"/>
                    <a:pt x="652" y="171"/>
                  </a:cubicBezTo>
                  <a:cubicBezTo>
                    <a:pt x="649" y="172"/>
                    <a:pt x="649" y="172"/>
                    <a:pt x="649" y="172"/>
                  </a:cubicBezTo>
                  <a:cubicBezTo>
                    <a:pt x="652" y="172"/>
                    <a:pt x="652" y="172"/>
                    <a:pt x="652" y="172"/>
                  </a:cubicBezTo>
                  <a:cubicBezTo>
                    <a:pt x="652" y="171"/>
                    <a:pt x="652" y="171"/>
                    <a:pt x="652" y="171"/>
                  </a:cubicBezTo>
                  <a:cubicBezTo>
                    <a:pt x="649" y="172"/>
                    <a:pt x="649" y="172"/>
                    <a:pt x="649" y="172"/>
                  </a:cubicBezTo>
                  <a:cubicBezTo>
                    <a:pt x="652" y="172"/>
                    <a:pt x="652" y="172"/>
                    <a:pt x="652" y="172"/>
                  </a:cubicBezTo>
                  <a:cubicBezTo>
                    <a:pt x="648" y="172"/>
                    <a:pt x="648" y="172"/>
                    <a:pt x="648" y="172"/>
                  </a:cubicBezTo>
                  <a:cubicBezTo>
                    <a:pt x="652" y="172"/>
                    <a:pt x="652" y="172"/>
                    <a:pt x="652" y="172"/>
                  </a:cubicBezTo>
                  <a:cubicBezTo>
                    <a:pt x="652" y="172"/>
                    <a:pt x="652" y="172"/>
                    <a:pt x="652" y="172"/>
                  </a:cubicBezTo>
                  <a:cubicBezTo>
                    <a:pt x="648" y="172"/>
                    <a:pt x="648" y="172"/>
                    <a:pt x="648" y="172"/>
                  </a:cubicBezTo>
                  <a:cubicBezTo>
                    <a:pt x="652" y="172"/>
                    <a:pt x="652" y="172"/>
                    <a:pt x="652" y="172"/>
                  </a:cubicBezTo>
                  <a:cubicBezTo>
                    <a:pt x="648" y="172"/>
                    <a:pt x="648" y="172"/>
                    <a:pt x="648" y="172"/>
                  </a:cubicBezTo>
                  <a:cubicBezTo>
                    <a:pt x="651" y="174"/>
                    <a:pt x="651" y="174"/>
                    <a:pt x="651" y="174"/>
                  </a:cubicBezTo>
                  <a:cubicBezTo>
                    <a:pt x="652" y="173"/>
                    <a:pt x="652" y="173"/>
                    <a:pt x="652" y="172"/>
                  </a:cubicBezTo>
                  <a:cubicBezTo>
                    <a:pt x="648" y="172"/>
                    <a:pt x="648" y="172"/>
                    <a:pt x="648" y="172"/>
                  </a:cubicBezTo>
                  <a:cubicBezTo>
                    <a:pt x="651" y="174"/>
                    <a:pt x="651" y="174"/>
                    <a:pt x="651" y="174"/>
                  </a:cubicBezTo>
                  <a:cubicBezTo>
                    <a:pt x="652" y="173"/>
                    <a:pt x="652" y="172"/>
                    <a:pt x="652" y="171"/>
                  </a:cubicBezTo>
                  <a:cubicBezTo>
                    <a:pt x="652" y="170"/>
                    <a:pt x="651" y="169"/>
                    <a:pt x="650" y="168"/>
                  </a:cubicBezTo>
                  <a:cubicBezTo>
                    <a:pt x="643" y="164"/>
                    <a:pt x="643" y="164"/>
                    <a:pt x="643" y="164"/>
                  </a:cubicBezTo>
                  <a:cubicBezTo>
                    <a:pt x="641" y="167"/>
                    <a:pt x="641" y="167"/>
                    <a:pt x="641" y="167"/>
                  </a:cubicBezTo>
                  <a:cubicBezTo>
                    <a:pt x="644" y="169"/>
                    <a:pt x="644" y="169"/>
                    <a:pt x="644" y="169"/>
                  </a:cubicBezTo>
                  <a:cubicBezTo>
                    <a:pt x="645" y="169"/>
                    <a:pt x="645" y="168"/>
                    <a:pt x="645" y="168"/>
                  </a:cubicBezTo>
                  <a:cubicBezTo>
                    <a:pt x="645" y="167"/>
                    <a:pt x="645" y="167"/>
                    <a:pt x="645" y="167"/>
                  </a:cubicBezTo>
                  <a:cubicBezTo>
                    <a:pt x="645" y="167"/>
                    <a:pt x="645" y="167"/>
                    <a:pt x="645" y="166"/>
                  </a:cubicBezTo>
                  <a:cubicBezTo>
                    <a:pt x="645" y="166"/>
                    <a:pt x="645" y="165"/>
                    <a:pt x="644" y="164"/>
                  </a:cubicBezTo>
                  <a:cubicBezTo>
                    <a:pt x="644" y="162"/>
                    <a:pt x="642" y="157"/>
                    <a:pt x="641" y="152"/>
                  </a:cubicBezTo>
                  <a:cubicBezTo>
                    <a:pt x="640" y="150"/>
                    <a:pt x="639" y="148"/>
                    <a:pt x="639" y="147"/>
                  </a:cubicBezTo>
                  <a:cubicBezTo>
                    <a:pt x="639" y="146"/>
                    <a:pt x="638" y="145"/>
                    <a:pt x="638" y="145"/>
                  </a:cubicBezTo>
                  <a:cubicBezTo>
                    <a:pt x="638" y="145"/>
                    <a:pt x="638" y="145"/>
                    <a:pt x="638" y="145"/>
                  </a:cubicBezTo>
                  <a:cubicBezTo>
                    <a:pt x="638" y="144"/>
                    <a:pt x="638" y="144"/>
                    <a:pt x="638" y="144"/>
                  </a:cubicBezTo>
                  <a:cubicBezTo>
                    <a:pt x="638" y="144"/>
                    <a:pt x="638" y="144"/>
                    <a:pt x="638" y="144"/>
                  </a:cubicBezTo>
                  <a:cubicBezTo>
                    <a:pt x="636" y="145"/>
                    <a:pt x="636" y="145"/>
                    <a:pt x="636" y="145"/>
                  </a:cubicBezTo>
                  <a:cubicBezTo>
                    <a:pt x="638" y="145"/>
                    <a:pt x="638" y="145"/>
                    <a:pt x="638" y="145"/>
                  </a:cubicBezTo>
                  <a:cubicBezTo>
                    <a:pt x="638" y="144"/>
                    <a:pt x="638" y="144"/>
                    <a:pt x="638" y="144"/>
                  </a:cubicBezTo>
                  <a:cubicBezTo>
                    <a:pt x="636" y="145"/>
                    <a:pt x="636" y="145"/>
                    <a:pt x="636" y="145"/>
                  </a:cubicBezTo>
                  <a:cubicBezTo>
                    <a:pt x="638" y="145"/>
                    <a:pt x="638" y="145"/>
                    <a:pt x="638" y="145"/>
                  </a:cubicBezTo>
                  <a:cubicBezTo>
                    <a:pt x="634" y="145"/>
                    <a:pt x="634" y="145"/>
                    <a:pt x="634" y="145"/>
                  </a:cubicBezTo>
                  <a:cubicBezTo>
                    <a:pt x="638" y="145"/>
                    <a:pt x="638" y="145"/>
                    <a:pt x="638" y="145"/>
                  </a:cubicBezTo>
                  <a:cubicBezTo>
                    <a:pt x="638" y="145"/>
                    <a:pt x="638" y="145"/>
                    <a:pt x="638" y="145"/>
                  </a:cubicBezTo>
                  <a:cubicBezTo>
                    <a:pt x="634" y="145"/>
                    <a:pt x="634" y="145"/>
                    <a:pt x="634" y="145"/>
                  </a:cubicBezTo>
                  <a:cubicBezTo>
                    <a:pt x="638" y="145"/>
                    <a:pt x="638" y="145"/>
                    <a:pt x="638" y="145"/>
                  </a:cubicBezTo>
                  <a:cubicBezTo>
                    <a:pt x="634" y="146"/>
                    <a:pt x="634" y="146"/>
                    <a:pt x="634" y="146"/>
                  </a:cubicBezTo>
                  <a:cubicBezTo>
                    <a:pt x="638" y="146"/>
                    <a:pt x="638" y="146"/>
                    <a:pt x="638" y="146"/>
                  </a:cubicBezTo>
                  <a:cubicBezTo>
                    <a:pt x="638" y="145"/>
                    <a:pt x="638" y="145"/>
                    <a:pt x="638" y="145"/>
                  </a:cubicBezTo>
                  <a:cubicBezTo>
                    <a:pt x="634" y="146"/>
                    <a:pt x="634" y="146"/>
                    <a:pt x="634" y="146"/>
                  </a:cubicBezTo>
                  <a:cubicBezTo>
                    <a:pt x="638" y="146"/>
                    <a:pt x="638" y="146"/>
                    <a:pt x="638" y="146"/>
                  </a:cubicBezTo>
                  <a:cubicBezTo>
                    <a:pt x="638" y="144"/>
                    <a:pt x="637" y="143"/>
                    <a:pt x="636" y="142"/>
                  </a:cubicBezTo>
                  <a:cubicBezTo>
                    <a:pt x="633" y="140"/>
                    <a:pt x="633" y="140"/>
                    <a:pt x="633" y="140"/>
                  </a:cubicBezTo>
                  <a:cubicBezTo>
                    <a:pt x="631" y="143"/>
                    <a:pt x="631" y="143"/>
                    <a:pt x="631" y="143"/>
                  </a:cubicBezTo>
                  <a:cubicBezTo>
                    <a:pt x="634" y="146"/>
                    <a:pt x="634" y="146"/>
                    <a:pt x="634" y="146"/>
                  </a:cubicBezTo>
                  <a:cubicBezTo>
                    <a:pt x="635" y="144"/>
                    <a:pt x="635" y="144"/>
                    <a:pt x="635" y="143"/>
                  </a:cubicBezTo>
                  <a:cubicBezTo>
                    <a:pt x="635" y="143"/>
                    <a:pt x="635" y="143"/>
                    <a:pt x="635" y="143"/>
                  </a:cubicBezTo>
                  <a:cubicBezTo>
                    <a:pt x="635" y="142"/>
                    <a:pt x="635" y="142"/>
                    <a:pt x="634" y="141"/>
                  </a:cubicBezTo>
                  <a:cubicBezTo>
                    <a:pt x="634" y="140"/>
                    <a:pt x="633" y="138"/>
                    <a:pt x="632" y="135"/>
                  </a:cubicBezTo>
                  <a:cubicBezTo>
                    <a:pt x="628" y="128"/>
                    <a:pt x="621" y="116"/>
                    <a:pt x="621" y="116"/>
                  </a:cubicBezTo>
                  <a:cubicBezTo>
                    <a:pt x="621" y="116"/>
                    <a:pt x="620" y="115"/>
                    <a:pt x="620" y="115"/>
                  </a:cubicBezTo>
                  <a:cubicBezTo>
                    <a:pt x="618" y="114"/>
                    <a:pt x="618" y="114"/>
                    <a:pt x="618" y="114"/>
                  </a:cubicBezTo>
                  <a:cubicBezTo>
                    <a:pt x="609" y="93"/>
                    <a:pt x="609" y="93"/>
                    <a:pt x="609" y="93"/>
                  </a:cubicBezTo>
                  <a:cubicBezTo>
                    <a:pt x="609" y="92"/>
                    <a:pt x="608" y="91"/>
                    <a:pt x="607" y="91"/>
                  </a:cubicBezTo>
                  <a:cubicBezTo>
                    <a:pt x="603" y="88"/>
                    <a:pt x="603" y="88"/>
                    <a:pt x="603" y="88"/>
                  </a:cubicBezTo>
                  <a:cubicBezTo>
                    <a:pt x="601" y="91"/>
                    <a:pt x="601" y="91"/>
                    <a:pt x="601" y="91"/>
                  </a:cubicBezTo>
                  <a:cubicBezTo>
                    <a:pt x="604" y="90"/>
                    <a:pt x="604" y="90"/>
                    <a:pt x="604" y="90"/>
                  </a:cubicBezTo>
                  <a:cubicBezTo>
                    <a:pt x="604" y="90"/>
                    <a:pt x="604" y="88"/>
                    <a:pt x="602" y="86"/>
                  </a:cubicBezTo>
                  <a:cubicBezTo>
                    <a:pt x="601" y="82"/>
                    <a:pt x="598" y="77"/>
                    <a:pt x="596" y="72"/>
                  </a:cubicBezTo>
                  <a:cubicBezTo>
                    <a:pt x="595" y="70"/>
                    <a:pt x="594" y="68"/>
                    <a:pt x="593" y="66"/>
                  </a:cubicBezTo>
                  <a:cubicBezTo>
                    <a:pt x="593" y="66"/>
                    <a:pt x="593" y="65"/>
                    <a:pt x="592" y="65"/>
                  </a:cubicBezTo>
                  <a:cubicBezTo>
                    <a:pt x="592" y="64"/>
                    <a:pt x="592" y="64"/>
                    <a:pt x="592" y="64"/>
                  </a:cubicBezTo>
                  <a:cubicBezTo>
                    <a:pt x="590" y="65"/>
                    <a:pt x="590" y="65"/>
                    <a:pt x="590" y="65"/>
                  </a:cubicBezTo>
                  <a:cubicBezTo>
                    <a:pt x="592" y="65"/>
                    <a:pt x="592" y="65"/>
                    <a:pt x="592" y="65"/>
                  </a:cubicBezTo>
                  <a:cubicBezTo>
                    <a:pt x="592" y="64"/>
                    <a:pt x="592" y="64"/>
                    <a:pt x="592" y="64"/>
                  </a:cubicBezTo>
                  <a:cubicBezTo>
                    <a:pt x="590" y="65"/>
                    <a:pt x="590" y="65"/>
                    <a:pt x="590" y="65"/>
                  </a:cubicBezTo>
                  <a:cubicBezTo>
                    <a:pt x="592" y="65"/>
                    <a:pt x="592" y="65"/>
                    <a:pt x="592" y="65"/>
                  </a:cubicBezTo>
                  <a:cubicBezTo>
                    <a:pt x="589" y="65"/>
                    <a:pt x="589" y="65"/>
                    <a:pt x="589" y="65"/>
                  </a:cubicBezTo>
                  <a:cubicBezTo>
                    <a:pt x="592" y="66"/>
                    <a:pt x="592" y="66"/>
                    <a:pt x="592" y="66"/>
                  </a:cubicBezTo>
                  <a:cubicBezTo>
                    <a:pt x="592" y="65"/>
                    <a:pt x="592" y="65"/>
                    <a:pt x="592" y="65"/>
                  </a:cubicBezTo>
                  <a:cubicBezTo>
                    <a:pt x="589" y="65"/>
                    <a:pt x="589" y="65"/>
                    <a:pt x="589" y="65"/>
                  </a:cubicBezTo>
                  <a:cubicBezTo>
                    <a:pt x="592" y="66"/>
                    <a:pt x="592" y="66"/>
                    <a:pt x="592" y="66"/>
                  </a:cubicBezTo>
                  <a:cubicBezTo>
                    <a:pt x="589" y="65"/>
                    <a:pt x="589" y="65"/>
                    <a:pt x="589" y="65"/>
                  </a:cubicBezTo>
                  <a:cubicBezTo>
                    <a:pt x="592" y="67"/>
                    <a:pt x="592" y="67"/>
                    <a:pt x="592" y="67"/>
                  </a:cubicBezTo>
                  <a:cubicBezTo>
                    <a:pt x="592" y="66"/>
                    <a:pt x="592" y="66"/>
                    <a:pt x="592" y="66"/>
                  </a:cubicBezTo>
                  <a:cubicBezTo>
                    <a:pt x="589" y="65"/>
                    <a:pt x="589" y="65"/>
                    <a:pt x="589" y="65"/>
                  </a:cubicBezTo>
                  <a:cubicBezTo>
                    <a:pt x="592" y="67"/>
                    <a:pt x="592" y="67"/>
                    <a:pt x="592" y="67"/>
                  </a:cubicBezTo>
                  <a:cubicBezTo>
                    <a:pt x="592" y="66"/>
                    <a:pt x="593" y="65"/>
                    <a:pt x="592" y="64"/>
                  </a:cubicBezTo>
                  <a:cubicBezTo>
                    <a:pt x="592" y="63"/>
                    <a:pt x="591" y="62"/>
                    <a:pt x="591" y="61"/>
                  </a:cubicBezTo>
                  <a:cubicBezTo>
                    <a:pt x="588" y="60"/>
                    <a:pt x="588" y="60"/>
                    <a:pt x="588" y="60"/>
                  </a:cubicBezTo>
                  <a:cubicBezTo>
                    <a:pt x="578" y="36"/>
                    <a:pt x="578" y="36"/>
                    <a:pt x="578" y="36"/>
                  </a:cubicBezTo>
                  <a:cubicBezTo>
                    <a:pt x="577" y="35"/>
                    <a:pt x="577" y="34"/>
                    <a:pt x="576" y="34"/>
                  </a:cubicBezTo>
                  <a:cubicBezTo>
                    <a:pt x="573" y="32"/>
                    <a:pt x="573" y="32"/>
                    <a:pt x="573" y="32"/>
                  </a:cubicBezTo>
                  <a:cubicBezTo>
                    <a:pt x="564" y="8"/>
                    <a:pt x="564" y="8"/>
                    <a:pt x="564" y="8"/>
                  </a:cubicBezTo>
                  <a:cubicBezTo>
                    <a:pt x="564" y="7"/>
                    <a:pt x="563" y="6"/>
                    <a:pt x="563" y="6"/>
                  </a:cubicBezTo>
                  <a:cubicBezTo>
                    <a:pt x="555" y="1"/>
                    <a:pt x="555" y="1"/>
                    <a:pt x="555" y="1"/>
                  </a:cubicBezTo>
                  <a:cubicBezTo>
                    <a:pt x="553" y="0"/>
                    <a:pt x="551" y="0"/>
                    <a:pt x="550" y="2"/>
                  </a:cubicBezTo>
                  <a:cubicBezTo>
                    <a:pt x="548" y="4"/>
                    <a:pt x="549" y="6"/>
                    <a:pt x="551" y="8"/>
                  </a:cubicBezTo>
                  <a:cubicBezTo>
                    <a:pt x="557" y="12"/>
                    <a:pt x="557" y="12"/>
                    <a:pt x="557" y="12"/>
                  </a:cubicBezTo>
                  <a:cubicBezTo>
                    <a:pt x="566" y="36"/>
                    <a:pt x="566" y="36"/>
                    <a:pt x="566" y="36"/>
                  </a:cubicBezTo>
                  <a:cubicBezTo>
                    <a:pt x="566" y="37"/>
                    <a:pt x="567" y="38"/>
                    <a:pt x="568" y="38"/>
                  </a:cubicBezTo>
                  <a:cubicBezTo>
                    <a:pt x="571" y="40"/>
                    <a:pt x="571" y="40"/>
                    <a:pt x="571" y="40"/>
                  </a:cubicBezTo>
                  <a:cubicBezTo>
                    <a:pt x="581" y="64"/>
                    <a:pt x="581" y="64"/>
                    <a:pt x="581" y="64"/>
                  </a:cubicBezTo>
                  <a:cubicBezTo>
                    <a:pt x="581" y="65"/>
                    <a:pt x="582" y="65"/>
                    <a:pt x="583" y="66"/>
                  </a:cubicBezTo>
                  <a:cubicBezTo>
                    <a:pt x="586" y="68"/>
                    <a:pt x="586" y="68"/>
                    <a:pt x="586" y="68"/>
                  </a:cubicBezTo>
                  <a:cubicBezTo>
                    <a:pt x="588" y="65"/>
                    <a:pt x="588" y="65"/>
                    <a:pt x="588" y="65"/>
                  </a:cubicBezTo>
                  <a:cubicBezTo>
                    <a:pt x="585" y="63"/>
                    <a:pt x="585" y="63"/>
                    <a:pt x="585" y="63"/>
                  </a:cubicBezTo>
                  <a:cubicBezTo>
                    <a:pt x="585" y="63"/>
                    <a:pt x="585" y="64"/>
                    <a:pt x="585" y="64"/>
                  </a:cubicBezTo>
                  <a:cubicBezTo>
                    <a:pt x="584" y="64"/>
                    <a:pt x="584" y="65"/>
                    <a:pt x="584" y="65"/>
                  </a:cubicBezTo>
                  <a:cubicBezTo>
                    <a:pt x="584" y="66"/>
                    <a:pt x="585" y="66"/>
                    <a:pt x="585" y="66"/>
                  </a:cubicBezTo>
                  <a:cubicBezTo>
                    <a:pt x="585" y="67"/>
                    <a:pt x="585" y="68"/>
                    <a:pt x="586" y="69"/>
                  </a:cubicBezTo>
                  <a:cubicBezTo>
                    <a:pt x="587" y="72"/>
                    <a:pt x="590" y="78"/>
                    <a:pt x="592" y="83"/>
                  </a:cubicBezTo>
                  <a:cubicBezTo>
                    <a:pt x="595" y="89"/>
                    <a:pt x="597" y="93"/>
                    <a:pt x="597" y="93"/>
                  </a:cubicBezTo>
                  <a:cubicBezTo>
                    <a:pt x="597" y="94"/>
                    <a:pt x="598" y="94"/>
                    <a:pt x="599" y="95"/>
                  </a:cubicBezTo>
                  <a:cubicBezTo>
                    <a:pt x="602" y="97"/>
                    <a:pt x="602" y="97"/>
                    <a:pt x="602" y="97"/>
                  </a:cubicBezTo>
                  <a:cubicBezTo>
                    <a:pt x="611" y="118"/>
                    <a:pt x="611" y="118"/>
                    <a:pt x="611" y="118"/>
                  </a:cubicBezTo>
                  <a:cubicBezTo>
                    <a:pt x="612" y="119"/>
                    <a:pt x="612" y="119"/>
                    <a:pt x="613" y="120"/>
                  </a:cubicBezTo>
                  <a:cubicBezTo>
                    <a:pt x="616" y="122"/>
                    <a:pt x="616" y="122"/>
                    <a:pt x="616" y="122"/>
                  </a:cubicBezTo>
                  <a:cubicBezTo>
                    <a:pt x="618" y="118"/>
                    <a:pt x="618" y="118"/>
                    <a:pt x="618" y="118"/>
                  </a:cubicBezTo>
                  <a:cubicBezTo>
                    <a:pt x="614" y="120"/>
                    <a:pt x="614" y="120"/>
                    <a:pt x="614" y="120"/>
                  </a:cubicBezTo>
                  <a:cubicBezTo>
                    <a:pt x="614" y="120"/>
                    <a:pt x="615" y="122"/>
                    <a:pt x="616" y="124"/>
                  </a:cubicBezTo>
                  <a:cubicBezTo>
                    <a:pt x="618" y="127"/>
                    <a:pt x="621" y="132"/>
                    <a:pt x="623" y="137"/>
                  </a:cubicBezTo>
                  <a:cubicBezTo>
                    <a:pt x="624" y="139"/>
                    <a:pt x="625" y="141"/>
                    <a:pt x="626" y="142"/>
                  </a:cubicBezTo>
                  <a:cubicBezTo>
                    <a:pt x="627" y="143"/>
                    <a:pt x="627" y="144"/>
                    <a:pt x="627" y="144"/>
                  </a:cubicBezTo>
                  <a:cubicBezTo>
                    <a:pt x="627" y="145"/>
                    <a:pt x="627" y="145"/>
                    <a:pt x="627" y="145"/>
                  </a:cubicBezTo>
                  <a:cubicBezTo>
                    <a:pt x="629" y="144"/>
                    <a:pt x="629" y="144"/>
                    <a:pt x="629" y="144"/>
                  </a:cubicBezTo>
                  <a:cubicBezTo>
                    <a:pt x="627" y="144"/>
                    <a:pt x="627" y="144"/>
                    <a:pt x="627" y="144"/>
                  </a:cubicBezTo>
                  <a:cubicBezTo>
                    <a:pt x="627" y="145"/>
                    <a:pt x="627" y="145"/>
                    <a:pt x="627" y="145"/>
                  </a:cubicBezTo>
                  <a:cubicBezTo>
                    <a:pt x="629" y="144"/>
                    <a:pt x="629" y="144"/>
                    <a:pt x="629" y="144"/>
                  </a:cubicBezTo>
                  <a:cubicBezTo>
                    <a:pt x="627" y="144"/>
                    <a:pt x="627" y="144"/>
                    <a:pt x="627" y="144"/>
                  </a:cubicBezTo>
                  <a:cubicBezTo>
                    <a:pt x="631" y="143"/>
                    <a:pt x="631" y="143"/>
                    <a:pt x="631" y="143"/>
                  </a:cubicBezTo>
                  <a:cubicBezTo>
                    <a:pt x="627" y="143"/>
                    <a:pt x="627" y="143"/>
                    <a:pt x="627" y="143"/>
                  </a:cubicBezTo>
                  <a:cubicBezTo>
                    <a:pt x="627" y="144"/>
                    <a:pt x="627" y="144"/>
                    <a:pt x="627" y="144"/>
                  </a:cubicBezTo>
                  <a:cubicBezTo>
                    <a:pt x="631" y="143"/>
                    <a:pt x="631" y="143"/>
                    <a:pt x="631" y="143"/>
                  </a:cubicBezTo>
                  <a:cubicBezTo>
                    <a:pt x="627" y="143"/>
                    <a:pt x="627" y="143"/>
                    <a:pt x="627" y="143"/>
                  </a:cubicBezTo>
                  <a:cubicBezTo>
                    <a:pt x="631" y="143"/>
                    <a:pt x="631" y="143"/>
                    <a:pt x="631" y="143"/>
                  </a:cubicBezTo>
                  <a:cubicBezTo>
                    <a:pt x="628" y="141"/>
                    <a:pt x="628" y="141"/>
                    <a:pt x="628" y="141"/>
                  </a:cubicBezTo>
                  <a:cubicBezTo>
                    <a:pt x="627" y="143"/>
                    <a:pt x="627" y="143"/>
                    <a:pt x="627" y="143"/>
                  </a:cubicBezTo>
                  <a:cubicBezTo>
                    <a:pt x="631" y="143"/>
                    <a:pt x="631" y="143"/>
                    <a:pt x="631" y="143"/>
                  </a:cubicBezTo>
                  <a:cubicBezTo>
                    <a:pt x="628" y="141"/>
                    <a:pt x="628" y="141"/>
                    <a:pt x="628" y="141"/>
                  </a:cubicBezTo>
                  <a:cubicBezTo>
                    <a:pt x="626" y="143"/>
                    <a:pt x="627" y="146"/>
                    <a:pt x="629" y="147"/>
                  </a:cubicBezTo>
                  <a:cubicBezTo>
                    <a:pt x="632" y="149"/>
                    <a:pt x="632" y="149"/>
                    <a:pt x="632" y="149"/>
                  </a:cubicBezTo>
                  <a:cubicBezTo>
                    <a:pt x="634" y="146"/>
                    <a:pt x="634" y="146"/>
                    <a:pt x="634" y="146"/>
                  </a:cubicBezTo>
                  <a:cubicBezTo>
                    <a:pt x="630" y="146"/>
                    <a:pt x="630" y="146"/>
                    <a:pt x="630" y="146"/>
                  </a:cubicBezTo>
                  <a:cubicBezTo>
                    <a:pt x="630" y="146"/>
                    <a:pt x="630" y="146"/>
                    <a:pt x="630" y="146"/>
                  </a:cubicBezTo>
                  <a:cubicBezTo>
                    <a:pt x="630" y="147"/>
                    <a:pt x="630" y="147"/>
                    <a:pt x="630" y="147"/>
                  </a:cubicBezTo>
                  <a:cubicBezTo>
                    <a:pt x="631" y="147"/>
                    <a:pt x="631" y="149"/>
                    <a:pt x="632" y="151"/>
                  </a:cubicBezTo>
                  <a:cubicBezTo>
                    <a:pt x="633" y="154"/>
                    <a:pt x="634" y="158"/>
                    <a:pt x="635" y="162"/>
                  </a:cubicBezTo>
                  <a:cubicBezTo>
                    <a:pt x="636" y="163"/>
                    <a:pt x="636" y="165"/>
                    <a:pt x="637" y="166"/>
                  </a:cubicBezTo>
                  <a:cubicBezTo>
                    <a:pt x="637" y="167"/>
                    <a:pt x="637" y="167"/>
                    <a:pt x="637" y="168"/>
                  </a:cubicBezTo>
                  <a:cubicBezTo>
                    <a:pt x="637" y="168"/>
                    <a:pt x="637" y="168"/>
                    <a:pt x="637" y="168"/>
                  </a:cubicBezTo>
                  <a:cubicBezTo>
                    <a:pt x="640" y="167"/>
                    <a:pt x="640" y="167"/>
                    <a:pt x="640" y="167"/>
                  </a:cubicBezTo>
                  <a:cubicBezTo>
                    <a:pt x="637" y="167"/>
                    <a:pt x="637" y="167"/>
                    <a:pt x="637" y="167"/>
                  </a:cubicBezTo>
                  <a:cubicBezTo>
                    <a:pt x="637" y="168"/>
                    <a:pt x="637" y="168"/>
                    <a:pt x="637" y="168"/>
                  </a:cubicBezTo>
                  <a:cubicBezTo>
                    <a:pt x="640" y="167"/>
                    <a:pt x="640" y="167"/>
                    <a:pt x="640" y="167"/>
                  </a:cubicBezTo>
                  <a:cubicBezTo>
                    <a:pt x="637" y="167"/>
                    <a:pt x="637" y="167"/>
                    <a:pt x="637" y="167"/>
                  </a:cubicBezTo>
                  <a:cubicBezTo>
                    <a:pt x="641" y="167"/>
                    <a:pt x="641" y="167"/>
                    <a:pt x="641" y="167"/>
                  </a:cubicBezTo>
                  <a:cubicBezTo>
                    <a:pt x="637" y="167"/>
                    <a:pt x="637" y="167"/>
                    <a:pt x="637" y="167"/>
                  </a:cubicBezTo>
                  <a:cubicBezTo>
                    <a:pt x="637" y="167"/>
                    <a:pt x="637" y="167"/>
                    <a:pt x="637" y="167"/>
                  </a:cubicBezTo>
                  <a:cubicBezTo>
                    <a:pt x="641" y="167"/>
                    <a:pt x="641" y="167"/>
                    <a:pt x="641" y="167"/>
                  </a:cubicBezTo>
                  <a:cubicBezTo>
                    <a:pt x="637" y="167"/>
                    <a:pt x="637" y="167"/>
                    <a:pt x="637" y="167"/>
                  </a:cubicBezTo>
                  <a:cubicBezTo>
                    <a:pt x="641" y="167"/>
                    <a:pt x="641" y="167"/>
                    <a:pt x="641" y="167"/>
                  </a:cubicBezTo>
                  <a:cubicBezTo>
                    <a:pt x="638" y="165"/>
                    <a:pt x="638" y="165"/>
                    <a:pt x="638" y="165"/>
                  </a:cubicBezTo>
                  <a:cubicBezTo>
                    <a:pt x="637" y="166"/>
                    <a:pt x="637" y="166"/>
                    <a:pt x="637" y="167"/>
                  </a:cubicBezTo>
                  <a:cubicBezTo>
                    <a:pt x="641" y="167"/>
                    <a:pt x="641" y="167"/>
                    <a:pt x="641" y="167"/>
                  </a:cubicBezTo>
                  <a:cubicBezTo>
                    <a:pt x="638" y="165"/>
                    <a:pt x="638" y="165"/>
                    <a:pt x="638" y="165"/>
                  </a:cubicBezTo>
                  <a:cubicBezTo>
                    <a:pt x="637" y="167"/>
                    <a:pt x="637" y="170"/>
                    <a:pt x="639" y="171"/>
                  </a:cubicBezTo>
                  <a:cubicBezTo>
                    <a:pt x="646" y="175"/>
                    <a:pt x="646" y="175"/>
                    <a:pt x="646" y="175"/>
                  </a:cubicBezTo>
                  <a:cubicBezTo>
                    <a:pt x="648" y="172"/>
                    <a:pt x="648" y="172"/>
                    <a:pt x="648" y="172"/>
                  </a:cubicBezTo>
                  <a:cubicBezTo>
                    <a:pt x="645" y="169"/>
                    <a:pt x="645" y="169"/>
                    <a:pt x="645" y="169"/>
                  </a:cubicBezTo>
                  <a:cubicBezTo>
                    <a:pt x="644" y="170"/>
                    <a:pt x="644" y="171"/>
                    <a:pt x="644" y="171"/>
                  </a:cubicBezTo>
                  <a:cubicBezTo>
                    <a:pt x="644" y="172"/>
                    <a:pt x="644" y="172"/>
                    <a:pt x="644" y="172"/>
                  </a:cubicBezTo>
                  <a:cubicBezTo>
                    <a:pt x="644" y="172"/>
                    <a:pt x="644" y="173"/>
                    <a:pt x="644" y="173"/>
                  </a:cubicBezTo>
                  <a:cubicBezTo>
                    <a:pt x="644" y="174"/>
                    <a:pt x="645" y="174"/>
                    <a:pt x="645" y="175"/>
                  </a:cubicBezTo>
                  <a:cubicBezTo>
                    <a:pt x="646" y="178"/>
                    <a:pt x="649" y="184"/>
                    <a:pt x="651" y="189"/>
                  </a:cubicBezTo>
                  <a:cubicBezTo>
                    <a:pt x="653" y="194"/>
                    <a:pt x="655" y="198"/>
                    <a:pt x="655" y="198"/>
                  </a:cubicBezTo>
                  <a:cubicBezTo>
                    <a:pt x="656" y="198"/>
                    <a:pt x="656" y="199"/>
                    <a:pt x="657" y="199"/>
                  </a:cubicBezTo>
                  <a:cubicBezTo>
                    <a:pt x="660" y="201"/>
                    <a:pt x="660" y="201"/>
                    <a:pt x="660" y="201"/>
                  </a:cubicBezTo>
                  <a:cubicBezTo>
                    <a:pt x="662" y="198"/>
                    <a:pt x="662" y="198"/>
                    <a:pt x="662" y="198"/>
                  </a:cubicBezTo>
                  <a:cubicBezTo>
                    <a:pt x="658" y="195"/>
                    <a:pt x="658" y="195"/>
                    <a:pt x="658" y="195"/>
                  </a:cubicBezTo>
                  <a:cubicBezTo>
                    <a:pt x="658" y="196"/>
                    <a:pt x="658" y="197"/>
                    <a:pt x="658" y="197"/>
                  </a:cubicBezTo>
                  <a:cubicBezTo>
                    <a:pt x="658" y="198"/>
                    <a:pt x="658" y="198"/>
                    <a:pt x="658" y="198"/>
                  </a:cubicBezTo>
                  <a:cubicBezTo>
                    <a:pt x="658" y="198"/>
                    <a:pt x="658" y="198"/>
                    <a:pt x="658" y="199"/>
                  </a:cubicBezTo>
                  <a:cubicBezTo>
                    <a:pt x="658" y="199"/>
                    <a:pt x="658" y="200"/>
                    <a:pt x="659" y="201"/>
                  </a:cubicBezTo>
                  <a:cubicBezTo>
                    <a:pt x="660" y="204"/>
                    <a:pt x="662" y="209"/>
                    <a:pt x="663" y="214"/>
                  </a:cubicBezTo>
                  <a:cubicBezTo>
                    <a:pt x="664" y="216"/>
                    <a:pt x="665" y="218"/>
                    <a:pt x="666" y="220"/>
                  </a:cubicBezTo>
                  <a:cubicBezTo>
                    <a:pt x="666" y="220"/>
                    <a:pt x="666" y="221"/>
                    <a:pt x="667" y="221"/>
                  </a:cubicBezTo>
                  <a:cubicBezTo>
                    <a:pt x="667" y="222"/>
                    <a:pt x="667" y="222"/>
                    <a:pt x="667" y="222"/>
                  </a:cubicBezTo>
                  <a:cubicBezTo>
                    <a:pt x="667" y="222"/>
                    <a:pt x="667" y="222"/>
                    <a:pt x="667" y="222"/>
                  </a:cubicBezTo>
                  <a:cubicBezTo>
                    <a:pt x="670" y="221"/>
                    <a:pt x="670" y="221"/>
                    <a:pt x="670" y="221"/>
                  </a:cubicBezTo>
                  <a:cubicBezTo>
                    <a:pt x="667" y="222"/>
                    <a:pt x="667" y="222"/>
                    <a:pt x="667" y="222"/>
                  </a:cubicBezTo>
                  <a:cubicBezTo>
                    <a:pt x="667" y="222"/>
                    <a:pt x="667" y="222"/>
                    <a:pt x="667" y="222"/>
                  </a:cubicBezTo>
                  <a:cubicBezTo>
                    <a:pt x="670" y="221"/>
                    <a:pt x="670" y="221"/>
                    <a:pt x="670" y="221"/>
                  </a:cubicBezTo>
                  <a:cubicBezTo>
                    <a:pt x="667" y="222"/>
                    <a:pt x="667" y="222"/>
                    <a:pt x="667" y="222"/>
                  </a:cubicBezTo>
                  <a:cubicBezTo>
                    <a:pt x="670" y="221"/>
                    <a:pt x="670" y="221"/>
                    <a:pt x="670" y="221"/>
                  </a:cubicBezTo>
                  <a:cubicBezTo>
                    <a:pt x="667" y="221"/>
                    <a:pt x="667" y="221"/>
                    <a:pt x="667" y="221"/>
                  </a:cubicBezTo>
                  <a:cubicBezTo>
                    <a:pt x="667" y="221"/>
                    <a:pt x="667" y="221"/>
                    <a:pt x="667" y="222"/>
                  </a:cubicBezTo>
                  <a:cubicBezTo>
                    <a:pt x="670" y="221"/>
                    <a:pt x="670" y="221"/>
                    <a:pt x="670" y="221"/>
                  </a:cubicBezTo>
                  <a:cubicBezTo>
                    <a:pt x="667" y="221"/>
                    <a:pt x="667" y="221"/>
                    <a:pt x="667" y="221"/>
                  </a:cubicBezTo>
                  <a:cubicBezTo>
                    <a:pt x="667" y="222"/>
                    <a:pt x="667" y="223"/>
                    <a:pt x="668" y="224"/>
                  </a:cubicBezTo>
                  <a:cubicBezTo>
                    <a:pt x="670" y="225"/>
                    <a:pt x="670" y="225"/>
                    <a:pt x="670" y="225"/>
                  </a:cubicBezTo>
                  <a:cubicBezTo>
                    <a:pt x="685" y="253"/>
                    <a:pt x="685" y="253"/>
                    <a:pt x="685" y="253"/>
                  </a:cubicBezTo>
                  <a:cubicBezTo>
                    <a:pt x="685" y="254"/>
                    <a:pt x="685" y="254"/>
                    <a:pt x="686" y="255"/>
                  </a:cubicBezTo>
                  <a:cubicBezTo>
                    <a:pt x="686" y="255"/>
                    <a:pt x="686" y="255"/>
                    <a:pt x="686" y="255"/>
                  </a:cubicBezTo>
                  <a:cubicBezTo>
                    <a:pt x="688" y="252"/>
                    <a:pt x="688" y="252"/>
                    <a:pt x="688" y="252"/>
                  </a:cubicBezTo>
                  <a:cubicBezTo>
                    <a:pt x="685" y="254"/>
                    <a:pt x="685" y="254"/>
                    <a:pt x="685" y="254"/>
                  </a:cubicBezTo>
                  <a:cubicBezTo>
                    <a:pt x="699" y="278"/>
                    <a:pt x="699" y="278"/>
                    <a:pt x="699" y="278"/>
                  </a:cubicBezTo>
                  <a:cubicBezTo>
                    <a:pt x="699" y="279"/>
                    <a:pt x="700" y="279"/>
                    <a:pt x="700" y="280"/>
                  </a:cubicBezTo>
                  <a:cubicBezTo>
                    <a:pt x="702" y="281"/>
                    <a:pt x="702" y="281"/>
                    <a:pt x="702" y="281"/>
                  </a:cubicBezTo>
                  <a:cubicBezTo>
                    <a:pt x="704" y="277"/>
                    <a:pt x="704" y="277"/>
                    <a:pt x="704" y="277"/>
                  </a:cubicBezTo>
                  <a:cubicBezTo>
                    <a:pt x="701" y="275"/>
                    <a:pt x="701" y="275"/>
                    <a:pt x="701" y="275"/>
                  </a:cubicBezTo>
                  <a:cubicBezTo>
                    <a:pt x="701" y="276"/>
                    <a:pt x="701" y="276"/>
                    <a:pt x="700" y="277"/>
                  </a:cubicBezTo>
                  <a:cubicBezTo>
                    <a:pt x="700" y="277"/>
                    <a:pt x="700" y="277"/>
                    <a:pt x="700" y="277"/>
                  </a:cubicBezTo>
                  <a:cubicBezTo>
                    <a:pt x="700" y="278"/>
                    <a:pt x="700" y="278"/>
                    <a:pt x="701" y="279"/>
                  </a:cubicBezTo>
                  <a:cubicBezTo>
                    <a:pt x="701" y="279"/>
                    <a:pt x="701" y="280"/>
                    <a:pt x="701" y="281"/>
                  </a:cubicBezTo>
                  <a:cubicBezTo>
                    <a:pt x="703" y="285"/>
                    <a:pt x="705" y="291"/>
                    <a:pt x="708" y="296"/>
                  </a:cubicBezTo>
                  <a:cubicBezTo>
                    <a:pt x="710" y="302"/>
                    <a:pt x="712" y="306"/>
                    <a:pt x="712" y="306"/>
                  </a:cubicBezTo>
                  <a:cubicBezTo>
                    <a:pt x="713" y="307"/>
                    <a:pt x="713" y="308"/>
                    <a:pt x="714" y="308"/>
                  </a:cubicBezTo>
                  <a:cubicBezTo>
                    <a:pt x="717" y="310"/>
                    <a:pt x="717" y="310"/>
                    <a:pt x="717" y="310"/>
                  </a:cubicBezTo>
                  <a:cubicBezTo>
                    <a:pt x="722" y="324"/>
                    <a:pt x="722" y="324"/>
                    <a:pt x="722" y="324"/>
                  </a:cubicBezTo>
                  <a:cubicBezTo>
                    <a:pt x="722" y="325"/>
                    <a:pt x="723" y="326"/>
                    <a:pt x="723" y="327"/>
                  </a:cubicBezTo>
                  <a:cubicBezTo>
                    <a:pt x="726" y="328"/>
                    <a:pt x="726" y="328"/>
                    <a:pt x="726" y="328"/>
                  </a:cubicBezTo>
                  <a:cubicBezTo>
                    <a:pt x="728" y="325"/>
                    <a:pt x="728" y="325"/>
                    <a:pt x="728" y="325"/>
                  </a:cubicBezTo>
                  <a:cubicBezTo>
                    <a:pt x="724" y="325"/>
                    <a:pt x="724" y="325"/>
                    <a:pt x="724" y="325"/>
                  </a:cubicBezTo>
                  <a:cubicBezTo>
                    <a:pt x="724" y="326"/>
                    <a:pt x="725" y="326"/>
                    <a:pt x="725" y="326"/>
                  </a:cubicBezTo>
                  <a:cubicBezTo>
                    <a:pt x="725" y="327"/>
                    <a:pt x="725" y="327"/>
                    <a:pt x="725" y="327"/>
                  </a:cubicBezTo>
                  <a:cubicBezTo>
                    <a:pt x="725" y="327"/>
                    <a:pt x="725" y="328"/>
                    <a:pt x="726" y="329"/>
                  </a:cubicBezTo>
                  <a:cubicBezTo>
                    <a:pt x="728" y="332"/>
                    <a:pt x="731" y="339"/>
                    <a:pt x="734" y="345"/>
                  </a:cubicBezTo>
                  <a:cubicBezTo>
                    <a:pt x="735" y="348"/>
                    <a:pt x="737" y="350"/>
                    <a:pt x="738" y="352"/>
                  </a:cubicBezTo>
                  <a:cubicBezTo>
                    <a:pt x="738" y="353"/>
                    <a:pt x="739" y="354"/>
                    <a:pt x="739" y="355"/>
                  </a:cubicBezTo>
                  <a:cubicBezTo>
                    <a:pt x="739" y="355"/>
                    <a:pt x="739" y="355"/>
                    <a:pt x="739" y="355"/>
                  </a:cubicBezTo>
                  <a:cubicBezTo>
                    <a:pt x="739" y="355"/>
                    <a:pt x="739" y="355"/>
                    <a:pt x="739" y="355"/>
                  </a:cubicBezTo>
                  <a:cubicBezTo>
                    <a:pt x="742" y="355"/>
                    <a:pt x="742" y="355"/>
                    <a:pt x="742" y="355"/>
                  </a:cubicBezTo>
                  <a:cubicBezTo>
                    <a:pt x="739" y="355"/>
                    <a:pt x="739" y="355"/>
                    <a:pt x="739" y="355"/>
                  </a:cubicBezTo>
                  <a:cubicBezTo>
                    <a:pt x="739" y="355"/>
                    <a:pt x="739" y="355"/>
                    <a:pt x="739" y="355"/>
                  </a:cubicBezTo>
                  <a:cubicBezTo>
                    <a:pt x="742" y="355"/>
                    <a:pt x="742" y="355"/>
                    <a:pt x="742" y="355"/>
                  </a:cubicBezTo>
                  <a:cubicBezTo>
                    <a:pt x="739" y="355"/>
                    <a:pt x="739" y="355"/>
                    <a:pt x="739" y="355"/>
                  </a:cubicBezTo>
                  <a:cubicBezTo>
                    <a:pt x="743" y="355"/>
                    <a:pt x="743" y="355"/>
                    <a:pt x="743" y="355"/>
                  </a:cubicBezTo>
                  <a:cubicBezTo>
                    <a:pt x="740" y="352"/>
                    <a:pt x="740" y="352"/>
                    <a:pt x="740" y="352"/>
                  </a:cubicBezTo>
                  <a:cubicBezTo>
                    <a:pt x="739" y="354"/>
                    <a:pt x="739" y="354"/>
                    <a:pt x="739" y="355"/>
                  </a:cubicBezTo>
                  <a:cubicBezTo>
                    <a:pt x="743" y="355"/>
                    <a:pt x="743" y="355"/>
                    <a:pt x="743" y="355"/>
                  </a:cubicBezTo>
                  <a:cubicBezTo>
                    <a:pt x="740" y="352"/>
                    <a:pt x="740" y="352"/>
                    <a:pt x="740" y="352"/>
                  </a:cubicBezTo>
                  <a:cubicBezTo>
                    <a:pt x="738" y="354"/>
                    <a:pt x="739" y="357"/>
                    <a:pt x="741" y="358"/>
                  </a:cubicBezTo>
                  <a:cubicBezTo>
                    <a:pt x="743" y="360"/>
                    <a:pt x="743" y="360"/>
                    <a:pt x="743" y="360"/>
                  </a:cubicBezTo>
                  <a:cubicBezTo>
                    <a:pt x="751" y="380"/>
                    <a:pt x="751" y="380"/>
                    <a:pt x="751" y="380"/>
                  </a:cubicBezTo>
                  <a:cubicBezTo>
                    <a:pt x="751" y="381"/>
                    <a:pt x="752" y="382"/>
                    <a:pt x="752" y="382"/>
                  </a:cubicBezTo>
                  <a:cubicBezTo>
                    <a:pt x="755" y="384"/>
                    <a:pt x="755" y="384"/>
                    <a:pt x="755" y="384"/>
                  </a:cubicBezTo>
                  <a:cubicBezTo>
                    <a:pt x="763" y="401"/>
                    <a:pt x="763" y="401"/>
                    <a:pt x="763" y="401"/>
                  </a:cubicBezTo>
                  <a:cubicBezTo>
                    <a:pt x="763" y="402"/>
                    <a:pt x="764" y="403"/>
                    <a:pt x="764" y="403"/>
                  </a:cubicBezTo>
                  <a:cubicBezTo>
                    <a:pt x="769" y="406"/>
                    <a:pt x="769" y="406"/>
                    <a:pt x="769" y="406"/>
                  </a:cubicBezTo>
                  <a:cubicBezTo>
                    <a:pt x="771" y="403"/>
                    <a:pt x="771" y="403"/>
                    <a:pt x="771" y="403"/>
                  </a:cubicBezTo>
                  <a:cubicBezTo>
                    <a:pt x="767" y="404"/>
                    <a:pt x="767" y="404"/>
                    <a:pt x="767" y="404"/>
                  </a:cubicBezTo>
                  <a:cubicBezTo>
                    <a:pt x="767" y="404"/>
                    <a:pt x="768" y="406"/>
                    <a:pt x="769" y="408"/>
                  </a:cubicBezTo>
                  <a:cubicBezTo>
                    <a:pt x="770" y="412"/>
                    <a:pt x="773" y="417"/>
                    <a:pt x="775" y="422"/>
                  </a:cubicBezTo>
                  <a:cubicBezTo>
                    <a:pt x="776" y="424"/>
                    <a:pt x="777" y="426"/>
                    <a:pt x="777" y="428"/>
                  </a:cubicBezTo>
                  <a:cubicBezTo>
                    <a:pt x="778" y="429"/>
                    <a:pt x="778" y="429"/>
                    <a:pt x="778" y="430"/>
                  </a:cubicBezTo>
                  <a:cubicBezTo>
                    <a:pt x="778" y="430"/>
                    <a:pt x="778" y="430"/>
                    <a:pt x="778" y="430"/>
                  </a:cubicBezTo>
                  <a:cubicBezTo>
                    <a:pt x="778" y="430"/>
                    <a:pt x="778" y="430"/>
                    <a:pt x="778" y="430"/>
                  </a:cubicBezTo>
                  <a:cubicBezTo>
                    <a:pt x="780" y="429"/>
                    <a:pt x="780" y="429"/>
                    <a:pt x="780" y="429"/>
                  </a:cubicBezTo>
                  <a:cubicBezTo>
                    <a:pt x="778" y="430"/>
                    <a:pt x="778" y="430"/>
                    <a:pt x="778" y="430"/>
                  </a:cubicBezTo>
                  <a:cubicBezTo>
                    <a:pt x="778" y="430"/>
                    <a:pt x="778" y="430"/>
                    <a:pt x="778" y="430"/>
                  </a:cubicBezTo>
                  <a:cubicBezTo>
                    <a:pt x="780" y="429"/>
                    <a:pt x="780" y="429"/>
                    <a:pt x="780" y="429"/>
                  </a:cubicBezTo>
                  <a:cubicBezTo>
                    <a:pt x="778" y="430"/>
                    <a:pt x="778" y="430"/>
                    <a:pt x="778" y="430"/>
                  </a:cubicBezTo>
                  <a:cubicBezTo>
                    <a:pt x="782" y="429"/>
                    <a:pt x="782" y="429"/>
                    <a:pt x="782" y="429"/>
                  </a:cubicBezTo>
                  <a:cubicBezTo>
                    <a:pt x="778" y="429"/>
                    <a:pt x="778" y="429"/>
                    <a:pt x="778" y="429"/>
                  </a:cubicBezTo>
                  <a:cubicBezTo>
                    <a:pt x="778" y="430"/>
                    <a:pt x="778" y="430"/>
                    <a:pt x="778" y="430"/>
                  </a:cubicBezTo>
                  <a:cubicBezTo>
                    <a:pt x="782" y="429"/>
                    <a:pt x="782" y="429"/>
                    <a:pt x="782" y="429"/>
                  </a:cubicBezTo>
                  <a:cubicBezTo>
                    <a:pt x="778" y="429"/>
                    <a:pt x="778" y="429"/>
                    <a:pt x="778" y="429"/>
                  </a:cubicBezTo>
                  <a:cubicBezTo>
                    <a:pt x="782" y="429"/>
                    <a:pt x="782" y="429"/>
                    <a:pt x="782" y="429"/>
                  </a:cubicBezTo>
                  <a:cubicBezTo>
                    <a:pt x="779" y="427"/>
                    <a:pt x="779" y="427"/>
                    <a:pt x="779" y="427"/>
                  </a:cubicBezTo>
                  <a:cubicBezTo>
                    <a:pt x="778" y="428"/>
                    <a:pt x="778" y="429"/>
                    <a:pt x="778" y="429"/>
                  </a:cubicBezTo>
                  <a:cubicBezTo>
                    <a:pt x="782" y="429"/>
                    <a:pt x="782" y="429"/>
                    <a:pt x="782" y="429"/>
                  </a:cubicBezTo>
                  <a:cubicBezTo>
                    <a:pt x="779" y="427"/>
                    <a:pt x="779" y="427"/>
                    <a:pt x="779" y="427"/>
                  </a:cubicBezTo>
                  <a:cubicBezTo>
                    <a:pt x="778" y="429"/>
                    <a:pt x="778" y="431"/>
                    <a:pt x="780" y="433"/>
                  </a:cubicBezTo>
                  <a:cubicBezTo>
                    <a:pt x="782" y="434"/>
                    <a:pt x="782" y="434"/>
                    <a:pt x="782" y="434"/>
                  </a:cubicBezTo>
                  <a:cubicBezTo>
                    <a:pt x="794" y="454"/>
                    <a:pt x="794" y="454"/>
                    <a:pt x="794" y="454"/>
                  </a:cubicBezTo>
                  <a:cubicBezTo>
                    <a:pt x="794" y="454"/>
                    <a:pt x="795" y="455"/>
                    <a:pt x="795" y="455"/>
                  </a:cubicBezTo>
                  <a:cubicBezTo>
                    <a:pt x="795" y="455"/>
                    <a:pt x="795" y="455"/>
                    <a:pt x="795" y="455"/>
                  </a:cubicBezTo>
                  <a:cubicBezTo>
                    <a:pt x="797" y="452"/>
                    <a:pt x="797" y="452"/>
                    <a:pt x="797" y="452"/>
                  </a:cubicBezTo>
                  <a:cubicBezTo>
                    <a:pt x="794" y="454"/>
                    <a:pt x="794" y="454"/>
                    <a:pt x="794" y="454"/>
                  </a:cubicBezTo>
                  <a:cubicBezTo>
                    <a:pt x="808" y="481"/>
                    <a:pt x="808" y="481"/>
                    <a:pt x="808" y="481"/>
                  </a:cubicBezTo>
                  <a:cubicBezTo>
                    <a:pt x="808" y="481"/>
                    <a:pt x="808" y="482"/>
                    <a:pt x="809" y="482"/>
                  </a:cubicBezTo>
                  <a:cubicBezTo>
                    <a:pt x="814" y="485"/>
                    <a:pt x="814" y="485"/>
                    <a:pt x="814" y="485"/>
                  </a:cubicBezTo>
                  <a:cubicBezTo>
                    <a:pt x="816" y="482"/>
                    <a:pt x="816" y="482"/>
                    <a:pt x="816" y="482"/>
                  </a:cubicBezTo>
                  <a:cubicBezTo>
                    <a:pt x="813" y="480"/>
                    <a:pt x="813" y="480"/>
                    <a:pt x="813" y="480"/>
                  </a:cubicBezTo>
                  <a:cubicBezTo>
                    <a:pt x="812" y="480"/>
                    <a:pt x="812" y="481"/>
                    <a:pt x="812" y="481"/>
                  </a:cubicBezTo>
                  <a:cubicBezTo>
                    <a:pt x="812" y="482"/>
                    <a:pt x="812" y="482"/>
                    <a:pt x="812" y="482"/>
                  </a:cubicBezTo>
                  <a:cubicBezTo>
                    <a:pt x="812" y="482"/>
                    <a:pt x="812" y="483"/>
                    <a:pt x="812" y="483"/>
                  </a:cubicBezTo>
                  <a:cubicBezTo>
                    <a:pt x="812" y="484"/>
                    <a:pt x="813" y="484"/>
                    <a:pt x="813" y="485"/>
                  </a:cubicBezTo>
                  <a:cubicBezTo>
                    <a:pt x="814" y="488"/>
                    <a:pt x="816" y="494"/>
                    <a:pt x="818" y="499"/>
                  </a:cubicBezTo>
                  <a:cubicBezTo>
                    <a:pt x="820" y="504"/>
                    <a:pt x="821" y="508"/>
                    <a:pt x="821" y="508"/>
                  </a:cubicBezTo>
                  <a:cubicBezTo>
                    <a:pt x="822" y="508"/>
                    <a:pt x="822" y="509"/>
                    <a:pt x="823" y="510"/>
                  </a:cubicBezTo>
                  <a:cubicBezTo>
                    <a:pt x="827" y="512"/>
                    <a:pt x="827" y="512"/>
                    <a:pt x="827" y="512"/>
                  </a:cubicBezTo>
                  <a:cubicBezTo>
                    <a:pt x="829" y="509"/>
                    <a:pt x="829" y="509"/>
                    <a:pt x="829" y="509"/>
                  </a:cubicBezTo>
                  <a:cubicBezTo>
                    <a:pt x="826" y="507"/>
                    <a:pt x="826" y="507"/>
                    <a:pt x="826" y="507"/>
                  </a:cubicBezTo>
                  <a:cubicBezTo>
                    <a:pt x="826" y="507"/>
                    <a:pt x="826" y="508"/>
                    <a:pt x="825" y="508"/>
                  </a:cubicBezTo>
                  <a:cubicBezTo>
                    <a:pt x="825" y="509"/>
                    <a:pt x="825" y="509"/>
                    <a:pt x="825" y="509"/>
                  </a:cubicBezTo>
                  <a:cubicBezTo>
                    <a:pt x="825" y="510"/>
                    <a:pt x="826" y="510"/>
                    <a:pt x="826" y="510"/>
                  </a:cubicBezTo>
                  <a:cubicBezTo>
                    <a:pt x="826" y="511"/>
                    <a:pt x="826" y="511"/>
                    <a:pt x="826" y="512"/>
                  </a:cubicBezTo>
                  <a:cubicBezTo>
                    <a:pt x="827" y="515"/>
                    <a:pt x="829" y="519"/>
                    <a:pt x="831" y="523"/>
                  </a:cubicBezTo>
                  <a:cubicBezTo>
                    <a:pt x="833" y="527"/>
                    <a:pt x="834" y="531"/>
                    <a:pt x="834" y="531"/>
                  </a:cubicBezTo>
                  <a:cubicBezTo>
                    <a:pt x="835" y="532"/>
                    <a:pt x="835" y="532"/>
                    <a:pt x="836" y="533"/>
                  </a:cubicBezTo>
                  <a:cubicBezTo>
                    <a:pt x="843" y="537"/>
                    <a:pt x="843" y="537"/>
                    <a:pt x="843" y="537"/>
                  </a:cubicBezTo>
                  <a:cubicBezTo>
                    <a:pt x="845" y="534"/>
                    <a:pt x="845" y="534"/>
                    <a:pt x="845" y="534"/>
                  </a:cubicBezTo>
                  <a:cubicBezTo>
                    <a:pt x="842" y="531"/>
                    <a:pt x="842" y="531"/>
                    <a:pt x="842" y="531"/>
                  </a:cubicBezTo>
                  <a:cubicBezTo>
                    <a:pt x="841" y="532"/>
                    <a:pt x="841" y="533"/>
                    <a:pt x="841" y="533"/>
                  </a:cubicBezTo>
                  <a:cubicBezTo>
                    <a:pt x="841" y="534"/>
                    <a:pt x="841" y="534"/>
                    <a:pt x="841" y="534"/>
                  </a:cubicBezTo>
                  <a:cubicBezTo>
                    <a:pt x="841" y="534"/>
                    <a:pt x="841" y="534"/>
                    <a:pt x="841" y="535"/>
                  </a:cubicBezTo>
                  <a:cubicBezTo>
                    <a:pt x="841" y="535"/>
                    <a:pt x="841" y="536"/>
                    <a:pt x="842" y="537"/>
                  </a:cubicBezTo>
                  <a:cubicBezTo>
                    <a:pt x="843" y="540"/>
                    <a:pt x="844" y="545"/>
                    <a:pt x="846" y="549"/>
                  </a:cubicBezTo>
                  <a:cubicBezTo>
                    <a:pt x="848" y="554"/>
                    <a:pt x="849" y="558"/>
                    <a:pt x="849" y="558"/>
                  </a:cubicBezTo>
                  <a:cubicBezTo>
                    <a:pt x="850" y="559"/>
                    <a:pt x="850" y="559"/>
                    <a:pt x="851" y="560"/>
                  </a:cubicBezTo>
                  <a:cubicBezTo>
                    <a:pt x="854" y="562"/>
                    <a:pt x="854" y="562"/>
                    <a:pt x="854" y="562"/>
                  </a:cubicBezTo>
                  <a:cubicBezTo>
                    <a:pt x="856" y="558"/>
                    <a:pt x="856" y="558"/>
                    <a:pt x="856" y="558"/>
                  </a:cubicBezTo>
                  <a:cubicBezTo>
                    <a:pt x="853" y="556"/>
                    <a:pt x="853" y="556"/>
                    <a:pt x="853" y="556"/>
                  </a:cubicBezTo>
                  <a:cubicBezTo>
                    <a:pt x="852" y="557"/>
                    <a:pt x="852" y="557"/>
                    <a:pt x="852" y="558"/>
                  </a:cubicBezTo>
                  <a:cubicBezTo>
                    <a:pt x="852" y="558"/>
                    <a:pt x="852" y="558"/>
                    <a:pt x="852" y="558"/>
                  </a:cubicBezTo>
                  <a:cubicBezTo>
                    <a:pt x="852" y="559"/>
                    <a:pt x="852" y="559"/>
                    <a:pt x="852" y="559"/>
                  </a:cubicBezTo>
                  <a:cubicBezTo>
                    <a:pt x="852" y="560"/>
                    <a:pt x="852" y="560"/>
                    <a:pt x="853" y="561"/>
                  </a:cubicBezTo>
                  <a:cubicBezTo>
                    <a:pt x="853" y="563"/>
                    <a:pt x="855" y="567"/>
                    <a:pt x="856" y="570"/>
                  </a:cubicBezTo>
                  <a:cubicBezTo>
                    <a:pt x="856" y="572"/>
                    <a:pt x="857" y="573"/>
                    <a:pt x="857" y="575"/>
                  </a:cubicBezTo>
                  <a:cubicBezTo>
                    <a:pt x="858" y="575"/>
                    <a:pt x="858" y="576"/>
                    <a:pt x="858" y="576"/>
                  </a:cubicBezTo>
                  <a:cubicBezTo>
                    <a:pt x="858" y="576"/>
                    <a:pt x="858" y="576"/>
                    <a:pt x="858" y="576"/>
                  </a:cubicBezTo>
                  <a:cubicBezTo>
                    <a:pt x="858" y="576"/>
                    <a:pt x="858" y="576"/>
                    <a:pt x="858" y="576"/>
                  </a:cubicBezTo>
                  <a:cubicBezTo>
                    <a:pt x="858" y="576"/>
                    <a:pt x="858" y="576"/>
                    <a:pt x="858" y="576"/>
                  </a:cubicBezTo>
                  <a:cubicBezTo>
                    <a:pt x="858" y="576"/>
                    <a:pt x="858" y="576"/>
                    <a:pt x="858" y="576"/>
                  </a:cubicBezTo>
                  <a:cubicBezTo>
                    <a:pt x="858" y="576"/>
                    <a:pt x="858" y="576"/>
                    <a:pt x="858" y="576"/>
                  </a:cubicBezTo>
                  <a:cubicBezTo>
                    <a:pt x="858" y="576"/>
                    <a:pt x="858" y="576"/>
                    <a:pt x="858" y="576"/>
                  </a:cubicBezTo>
                  <a:cubicBezTo>
                    <a:pt x="861" y="575"/>
                    <a:pt x="861" y="575"/>
                    <a:pt x="861" y="575"/>
                  </a:cubicBezTo>
                  <a:cubicBezTo>
                    <a:pt x="858" y="576"/>
                    <a:pt x="858" y="576"/>
                    <a:pt x="858" y="576"/>
                  </a:cubicBezTo>
                  <a:cubicBezTo>
                    <a:pt x="858" y="576"/>
                    <a:pt x="858" y="576"/>
                    <a:pt x="858" y="576"/>
                  </a:cubicBezTo>
                  <a:cubicBezTo>
                    <a:pt x="861" y="575"/>
                    <a:pt x="861" y="575"/>
                    <a:pt x="861" y="575"/>
                  </a:cubicBezTo>
                  <a:cubicBezTo>
                    <a:pt x="858" y="576"/>
                    <a:pt x="858" y="576"/>
                    <a:pt x="858" y="576"/>
                  </a:cubicBezTo>
                  <a:cubicBezTo>
                    <a:pt x="862" y="575"/>
                    <a:pt x="862" y="575"/>
                    <a:pt x="862" y="575"/>
                  </a:cubicBezTo>
                  <a:cubicBezTo>
                    <a:pt x="858" y="576"/>
                    <a:pt x="858" y="576"/>
                    <a:pt x="858" y="576"/>
                  </a:cubicBezTo>
                  <a:cubicBezTo>
                    <a:pt x="858" y="576"/>
                    <a:pt x="858" y="576"/>
                    <a:pt x="858" y="576"/>
                  </a:cubicBezTo>
                  <a:cubicBezTo>
                    <a:pt x="862" y="575"/>
                    <a:pt x="862" y="575"/>
                    <a:pt x="862" y="575"/>
                  </a:cubicBezTo>
                  <a:cubicBezTo>
                    <a:pt x="858" y="576"/>
                    <a:pt x="858" y="576"/>
                    <a:pt x="858" y="576"/>
                  </a:cubicBezTo>
                  <a:cubicBezTo>
                    <a:pt x="862" y="575"/>
                    <a:pt x="862" y="575"/>
                    <a:pt x="862" y="575"/>
                  </a:cubicBezTo>
                  <a:cubicBezTo>
                    <a:pt x="858" y="575"/>
                    <a:pt x="858" y="575"/>
                    <a:pt x="858" y="575"/>
                  </a:cubicBezTo>
                  <a:cubicBezTo>
                    <a:pt x="858" y="576"/>
                    <a:pt x="858" y="576"/>
                    <a:pt x="858" y="576"/>
                  </a:cubicBezTo>
                  <a:cubicBezTo>
                    <a:pt x="862" y="575"/>
                    <a:pt x="862" y="575"/>
                    <a:pt x="862" y="575"/>
                  </a:cubicBezTo>
                  <a:cubicBezTo>
                    <a:pt x="858" y="575"/>
                    <a:pt x="858" y="575"/>
                    <a:pt x="858" y="575"/>
                  </a:cubicBezTo>
                  <a:cubicBezTo>
                    <a:pt x="858" y="576"/>
                    <a:pt x="859" y="578"/>
                    <a:pt x="860" y="578"/>
                  </a:cubicBezTo>
                  <a:cubicBezTo>
                    <a:pt x="865" y="582"/>
                    <a:pt x="865" y="582"/>
                    <a:pt x="865" y="582"/>
                  </a:cubicBezTo>
                  <a:cubicBezTo>
                    <a:pt x="871" y="600"/>
                    <a:pt x="871" y="600"/>
                    <a:pt x="871" y="600"/>
                  </a:cubicBezTo>
                  <a:cubicBezTo>
                    <a:pt x="872" y="601"/>
                    <a:pt x="872" y="602"/>
                    <a:pt x="873" y="603"/>
                  </a:cubicBezTo>
                  <a:cubicBezTo>
                    <a:pt x="877" y="605"/>
                    <a:pt x="877" y="605"/>
                    <a:pt x="877" y="605"/>
                  </a:cubicBezTo>
                  <a:cubicBezTo>
                    <a:pt x="889" y="632"/>
                    <a:pt x="889" y="632"/>
                    <a:pt x="889" y="632"/>
                  </a:cubicBezTo>
                  <a:cubicBezTo>
                    <a:pt x="890" y="632"/>
                    <a:pt x="890" y="633"/>
                    <a:pt x="891" y="633"/>
                  </a:cubicBezTo>
                  <a:cubicBezTo>
                    <a:pt x="894" y="636"/>
                    <a:pt x="894" y="636"/>
                    <a:pt x="894" y="636"/>
                  </a:cubicBezTo>
                  <a:cubicBezTo>
                    <a:pt x="904" y="661"/>
                    <a:pt x="904" y="661"/>
                    <a:pt x="904" y="661"/>
                  </a:cubicBezTo>
                  <a:cubicBezTo>
                    <a:pt x="904" y="662"/>
                    <a:pt x="904" y="663"/>
                    <a:pt x="905" y="663"/>
                  </a:cubicBezTo>
                  <a:cubicBezTo>
                    <a:pt x="910" y="666"/>
                    <a:pt x="910" y="666"/>
                    <a:pt x="910" y="666"/>
                  </a:cubicBezTo>
                  <a:cubicBezTo>
                    <a:pt x="919" y="691"/>
                    <a:pt x="919" y="691"/>
                    <a:pt x="919" y="691"/>
                  </a:cubicBezTo>
                  <a:cubicBezTo>
                    <a:pt x="919" y="692"/>
                    <a:pt x="920" y="692"/>
                    <a:pt x="921" y="693"/>
                  </a:cubicBezTo>
                  <a:cubicBezTo>
                    <a:pt x="925" y="696"/>
                    <a:pt x="925" y="696"/>
                    <a:pt x="925" y="696"/>
                  </a:cubicBezTo>
                  <a:cubicBezTo>
                    <a:pt x="927" y="692"/>
                    <a:pt x="927" y="692"/>
                    <a:pt x="927" y="692"/>
                  </a:cubicBezTo>
                  <a:cubicBezTo>
                    <a:pt x="924" y="690"/>
                    <a:pt x="924" y="690"/>
                    <a:pt x="924" y="690"/>
                  </a:cubicBezTo>
                  <a:cubicBezTo>
                    <a:pt x="924" y="691"/>
                    <a:pt x="924" y="691"/>
                    <a:pt x="924" y="692"/>
                  </a:cubicBezTo>
                  <a:cubicBezTo>
                    <a:pt x="923" y="692"/>
                    <a:pt x="923" y="692"/>
                    <a:pt x="923" y="692"/>
                  </a:cubicBezTo>
                  <a:cubicBezTo>
                    <a:pt x="923" y="693"/>
                    <a:pt x="924" y="693"/>
                    <a:pt x="924" y="693"/>
                  </a:cubicBezTo>
                  <a:cubicBezTo>
                    <a:pt x="924" y="694"/>
                    <a:pt x="924" y="694"/>
                    <a:pt x="924" y="695"/>
                  </a:cubicBezTo>
                  <a:cubicBezTo>
                    <a:pt x="924" y="696"/>
                    <a:pt x="925" y="698"/>
                    <a:pt x="927" y="700"/>
                  </a:cubicBezTo>
                  <a:cubicBezTo>
                    <a:pt x="930" y="707"/>
                    <a:pt x="936" y="717"/>
                    <a:pt x="936" y="717"/>
                  </a:cubicBezTo>
                  <a:cubicBezTo>
                    <a:pt x="936" y="718"/>
                    <a:pt x="936" y="719"/>
                    <a:pt x="937" y="719"/>
                  </a:cubicBezTo>
                  <a:cubicBezTo>
                    <a:pt x="938" y="720"/>
                    <a:pt x="938" y="720"/>
                    <a:pt x="938" y="720"/>
                  </a:cubicBezTo>
                  <a:cubicBezTo>
                    <a:pt x="940" y="716"/>
                    <a:pt x="940" y="716"/>
                    <a:pt x="940" y="716"/>
                  </a:cubicBezTo>
                  <a:cubicBezTo>
                    <a:pt x="936" y="716"/>
                    <a:pt x="936" y="716"/>
                    <a:pt x="936" y="716"/>
                  </a:cubicBezTo>
                  <a:cubicBezTo>
                    <a:pt x="936" y="717"/>
                    <a:pt x="936" y="717"/>
                    <a:pt x="936" y="717"/>
                  </a:cubicBezTo>
                  <a:cubicBezTo>
                    <a:pt x="937" y="718"/>
                    <a:pt x="937" y="718"/>
                    <a:pt x="937" y="718"/>
                  </a:cubicBezTo>
                  <a:cubicBezTo>
                    <a:pt x="937" y="718"/>
                    <a:pt x="937" y="718"/>
                    <a:pt x="937" y="718"/>
                  </a:cubicBezTo>
                  <a:cubicBezTo>
                    <a:pt x="938" y="720"/>
                    <a:pt x="941" y="725"/>
                    <a:pt x="943" y="730"/>
                  </a:cubicBezTo>
                  <a:cubicBezTo>
                    <a:pt x="944" y="733"/>
                    <a:pt x="946" y="735"/>
                    <a:pt x="947" y="737"/>
                  </a:cubicBezTo>
                  <a:cubicBezTo>
                    <a:pt x="947" y="738"/>
                    <a:pt x="947" y="739"/>
                    <a:pt x="948" y="739"/>
                  </a:cubicBezTo>
                  <a:cubicBezTo>
                    <a:pt x="948" y="740"/>
                    <a:pt x="948" y="740"/>
                    <a:pt x="948" y="740"/>
                  </a:cubicBezTo>
                  <a:cubicBezTo>
                    <a:pt x="948" y="740"/>
                    <a:pt x="948" y="740"/>
                    <a:pt x="948" y="740"/>
                  </a:cubicBezTo>
                  <a:cubicBezTo>
                    <a:pt x="951" y="739"/>
                    <a:pt x="951" y="739"/>
                    <a:pt x="951" y="739"/>
                  </a:cubicBezTo>
                  <a:cubicBezTo>
                    <a:pt x="948" y="739"/>
                    <a:pt x="948" y="739"/>
                    <a:pt x="948" y="739"/>
                  </a:cubicBezTo>
                  <a:cubicBezTo>
                    <a:pt x="948" y="740"/>
                    <a:pt x="948" y="740"/>
                    <a:pt x="948" y="740"/>
                  </a:cubicBezTo>
                  <a:cubicBezTo>
                    <a:pt x="951" y="739"/>
                    <a:pt x="951" y="739"/>
                    <a:pt x="951" y="739"/>
                  </a:cubicBezTo>
                  <a:cubicBezTo>
                    <a:pt x="948" y="739"/>
                    <a:pt x="948" y="739"/>
                    <a:pt x="948" y="739"/>
                  </a:cubicBezTo>
                  <a:cubicBezTo>
                    <a:pt x="952" y="739"/>
                    <a:pt x="952" y="739"/>
                    <a:pt x="952" y="739"/>
                  </a:cubicBezTo>
                  <a:cubicBezTo>
                    <a:pt x="948" y="737"/>
                    <a:pt x="948" y="737"/>
                    <a:pt x="948" y="737"/>
                  </a:cubicBezTo>
                  <a:cubicBezTo>
                    <a:pt x="948" y="738"/>
                    <a:pt x="948" y="739"/>
                    <a:pt x="948" y="739"/>
                  </a:cubicBezTo>
                  <a:cubicBezTo>
                    <a:pt x="952" y="739"/>
                    <a:pt x="952" y="739"/>
                    <a:pt x="952" y="739"/>
                  </a:cubicBezTo>
                  <a:cubicBezTo>
                    <a:pt x="948" y="737"/>
                    <a:pt x="948" y="737"/>
                    <a:pt x="948" y="737"/>
                  </a:cubicBezTo>
                  <a:cubicBezTo>
                    <a:pt x="947" y="739"/>
                    <a:pt x="948" y="741"/>
                    <a:pt x="950" y="742"/>
                  </a:cubicBezTo>
                  <a:cubicBezTo>
                    <a:pt x="955" y="746"/>
                    <a:pt x="955" y="746"/>
                    <a:pt x="955" y="746"/>
                  </a:cubicBezTo>
                  <a:cubicBezTo>
                    <a:pt x="957" y="743"/>
                    <a:pt x="957" y="743"/>
                    <a:pt x="957" y="743"/>
                  </a:cubicBezTo>
                  <a:cubicBezTo>
                    <a:pt x="953" y="743"/>
                    <a:pt x="953" y="743"/>
                    <a:pt x="953" y="743"/>
                  </a:cubicBezTo>
                  <a:cubicBezTo>
                    <a:pt x="954" y="743"/>
                    <a:pt x="954" y="743"/>
                    <a:pt x="954" y="744"/>
                  </a:cubicBezTo>
                  <a:cubicBezTo>
                    <a:pt x="954" y="744"/>
                    <a:pt x="954" y="744"/>
                    <a:pt x="954" y="745"/>
                  </a:cubicBezTo>
                  <a:cubicBezTo>
                    <a:pt x="954" y="746"/>
                    <a:pt x="955" y="748"/>
                    <a:pt x="956" y="750"/>
                  </a:cubicBezTo>
                  <a:cubicBezTo>
                    <a:pt x="957" y="754"/>
                    <a:pt x="959" y="759"/>
                    <a:pt x="961" y="763"/>
                  </a:cubicBezTo>
                  <a:cubicBezTo>
                    <a:pt x="961" y="765"/>
                    <a:pt x="962" y="767"/>
                    <a:pt x="963" y="768"/>
                  </a:cubicBezTo>
                  <a:cubicBezTo>
                    <a:pt x="963" y="769"/>
                    <a:pt x="963" y="769"/>
                    <a:pt x="963" y="769"/>
                  </a:cubicBezTo>
                  <a:cubicBezTo>
                    <a:pt x="963" y="770"/>
                    <a:pt x="963" y="770"/>
                    <a:pt x="963" y="770"/>
                  </a:cubicBezTo>
                  <a:cubicBezTo>
                    <a:pt x="966" y="769"/>
                    <a:pt x="966" y="769"/>
                    <a:pt x="966" y="769"/>
                  </a:cubicBezTo>
                  <a:cubicBezTo>
                    <a:pt x="963" y="769"/>
                    <a:pt x="963" y="769"/>
                    <a:pt x="963" y="769"/>
                  </a:cubicBezTo>
                  <a:cubicBezTo>
                    <a:pt x="963" y="770"/>
                    <a:pt x="963" y="770"/>
                    <a:pt x="963" y="770"/>
                  </a:cubicBezTo>
                  <a:cubicBezTo>
                    <a:pt x="966" y="769"/>
                    <a:pt x="966" y="769"/>
                    <a:pt x="966" y="769"/>
                  </a:cubicBezTo>
                  <a:cubicBezTo>
                    <a:pt x="963" y="769"/>
                    <a:pt x="963" y="769"/>
                    <a:pt x="963" y="769"/>
                  </a:cubicBezTo>
                  <a:cubicBezTo>
                    <a:pt x="967" y="769"/>
                    <a:pt x="967" y="769"/>
                    <a:pt x="967" y="769"/>
                  </a:cubicBezTo>
                  <a:cubicBezTo>
                    <a:pt x="964" y="767"/>
                    <a:pt x="964" y="767"/>
                    <a:pt x="964" y="767"/>
                  </a:cubicBezTo>
                  <a:cubicBezTo>
                    <a:pt x="963" y="768"/>
                    <a:pt x="963" y="769"/>
                    <a:pt x="963" y="769"/>
                  </a:cubicBezTo>
                  <a:cubicBezTo>
                    <a:pt x="967" y="769"/>
                    <a:pt x="967" y="769"/>
                    <a:pt x="967" y="769"/>
                  </a:cubicBezTo>
                  <a:cubicBezTo>
                    <a:pt x="964" y="767"/>
                    <a:pt x="964" y="767"/>
                    <a:pt x="964" y="767"/>
                  </a:cubicBezTo>
                  <a:cubicBezTo>
                    <a:pt x="962" y="769"/>
                    <a:pt x="963" y="771"/>
                    <a:pt x="965" y="773"/>
                  </a:cubicBezTo>
                  <a:cubicBezTo>
                    <a:pt x="972" y="777"/>
                    <a:pt x="972" y="777"/>
                    <a:pt x="972" y="777"/>
                  </a:cubicBezTo>
                  <a:cubicBezTo>
                    <a:pt x="974" y="773"/>
                    <a:pt x="974" y="773"/>
                    <a:pt x="974" y="773"/>
                  </a:cubicBezTo>
                  <a:cubicBezTo>
                    <a:pt x="971" y="770"/>
                    <a:pt x="971" y="770"/>
                    <a:pt x="971" y="770"/>
                  </a:cubicBezTo>
                  <a:cubicBezTo>
                    <a:pt x="970" y="771"/>
                    <a:pt x="970" y="772"/>
                    <a:pt x="970" y="772"/>
                  </a:cubicBezTo>
                  <a:cubicBezTo>
                    <a:pt x="970" y="773"/>
                    <a:pt x="970" y="773"/>
                    <a:pt x="970" y="773"/>
                  </a:cubicBezTo>
                  <a:cubicBezTo>
                    <a:pt x="970" y="773"/>
                    <a:pt x="970" y="773"/>
                    <a:pt x="970" y="773"/>
                  </a:cubicBezTo>
                  <a:cubicBezTo>
                    <a:pt x="970" y="774"/>
                    <a:pt x="970" y="774"/>
                    <a:pt x="970" y="774"/>
                  </a:cubicBezTo>
                  <a:cubicBezTo>
                    <a:pt x="970" y="774"/>
                    <a:pt x="970" y="775"/>
                    <a:pt x="970" y="775"/>
                  </a:cubicBezTo>
                  <a:cubicBezTo>
                    <a:pt x="970" y="777"/>
                    <a:pt x="971" y="780"/>
                    <a:pt x="971" y="783"/>
                  </a:cubicBezTo>
                  <a:cubicBezTo>
                    <a:pt x="972" y="785"/>
                    <a:pt x="972" y="786"/>
                    <a:pt x="972" y="788"/>
                  </a:cubicBezTo>
                  <a:cubicBezTo>
                    <a:pt x="972" y="788"/>
                    <a:pt x="972" y="789"/>
                    <a:pt x="972" y="789"/>
                  </a:cubicBezTo>
                  <a:cubicBezTo>
                    <a:pt x="972" y="789"/>
                    <a:pt x="972" y="789"/>
                    <a:pt x="972" y="789"/>
                  </a:cubicBezTo>
                  <a:cubicBezTo>
                    <a:pt x="972" y="789"/>
                    <a:pt x="972" y="789"/>
                    <a:pt x="972" y="789"/>
                  </a:cubicBezTo>
                  <a:cubicBezTo>
                    <a:pt x="974" y="789"/>
                    <a:pt x="974" y="789"/>
                    <a:pt x="974" y="789"/>
                  </a:cubicBezTo>
                  <a:cubicBezTo>
                    <a:pt x="972" y="789"/>
                    <a:pt x="972" y="789"/>
                    <a:pt x="972" y="789"/>
                  </a:cubicBezTo>
                  <a:cubicBezTo>
                    <a:pt x="972" y="789"/>
                    <a:pt x="972" y="789"/>
                    <a:pt x="972" y="789"/>
                  </a:cubicBezTo>
                  <a:cubicBezTo>
                    <a:pt x="974" y="789"/>
                    <a:pt x="974" y="789"/>
                    <a:pt x="974" y="789"/>
                  </a:cubicBezTo>
                  <a:cubicBezTo>
                    <a:pt x="972" y="789"/>
                    <a:pt x="972" y="789"/>
                    <a:pt x="972" y="789"/>
                  </a:cubicBezTo>
                  <a:cubicBezTo>
                    <a:pt x="976" y="789"/>
                    <a:pt x="976" y="789"/>
                    <a:pt x="976" y="789"/>
                  </a:cubicBezTo>
                  <a:cubicBezTo>
                    <a:pt x="972" y="789"/>
                    <a:pt x="972" y="789"/>
                    <a:pt x="972" y="789"/>
                  </a:cubicBezTo>
                  <a:cubicBezTo>
                    <a:pt x="972" y="789"/>
                    <a:pt x="972" y="789"/>
                    <a:pt x="972" y="789"/>
                  </a:cubicBezTo>
                  <a:cubicBezTo>
                    <a:pt x="976" y="789"/>
                    <a:pt x="976" y="789"/>
                    <a:pt x="976" y="789"/>
                  </a:cubicBezTo>
                  <a:cubicBezTo>
                    <a:pt x="972" y="789"/>
                    <a:pt x="972" y="789"/>
                    <a:pt x="972" y="789"/>
                  </a:cubicBezTo>
                  <a:cubicBezTo>
                    <a:pt x="976" y="789"/>
                    <a:pt x="976" y="789"/>
                    <a:pt x="976" y="789"/>
                  </a:cubicBezTo>
                  <a:cubicBezTo>
                    <a:pt x="972" y="788"/>
                    <a:pt x="972" y="788"/>
                    <a:pt x="972" y="788"/>
                  </a:cubicBezTo>
                  <a:cubicBezTo>
                    <a:pt x="972" y="789"/>
                    <a:pt x="972" y="789"/>
                    <a:pt x="972" y="789"/>
                  </a:cubicBezTo>
                  <a:cubicBezTo>
                    <a:pt x="976" y="789"/>
                    <a:pt x="976" y="789"/>
                    <a:pt x="976" y="789"/>
                  </a:cubicBezTo>
                  <a:cubicBezTo>
                    <a:pt x="972" y="788"/>
                    <a:pt x="972" y="788"/>
                    <a:pt x="972" y="788"/>
                  </a:cubicBezTo>
                  <a:cubicBezTo>
                    <a:pt x="976" y="789"/>
                    <a:pt x="976" y="789"/>
                    <a:pt x="976" y="789"/>
                  </a:cubicBezTo>
                  <a:cubicBezTo>
                    <a:pt x="973" y="787"/>
                    <a:pt x="973" y="787"/>
                    <a:pt x="973" y="787"/>
                  </a:cubicBezTo>
                  <a:cubicBezTo>
                    <a:pt x="973" y="788"/>
                    <a:pt x="972" y="788"/>
                    <a:pt x="972" y="788"/>
                  </a:cubicBezTo>
                  <a:cubicBezTo>
                    <a:pt x="976" y="789"/>
                    <a:pt x="976" y="789"/>
                    <a:pt x="976" y="789"/>
                  </a:cubicBezTo>
                  <a:cubicBezTo>
                    <a:pt x="973" y="787"/>
                    <a:pt x="973" y="787"/>
                    <a:pt x="973" y="787"/>
                  </a:cubicBezTo>
                  <a:cubicBezTo>
                    <a:pt x="972" y="789"/>
                    <a:pt x="972" y="792"/>
                    <a:pt x="974" y="793"/>
                  </a:cubicBezTo>
                  <a:cubicBezTo>
                    <a:pt x="982" y="797"/>
                    <a:pt x="982" y="797"/>
                    <a:pt x="982" y="797"/>
                  </a:cubicBezTo>
                  <a:cubicBezTo>
                    <a:pt x="984" y="794"/>
                    <a:pt x="984" y="794"/>
                    <a:pt x="984" y="794"/>
                  </a:cubicBezTo>
                  <a:cubicBezTo>
                    <a:pt x="980" y="792"/>
                    <a:pt x="980" y="792"/>
                    <a:pt x="980" y="792"/>
                  </a:cubicBezTo>
                  <a:cubicBezTo>
                    <a:pt x="980" y="793"/>
                    <a:pt x="980" y="793"/>
                    <a:pt x="980" y="793"/>
                  </a:cubicBezTo>
                  <a:cubicBezTo>
                    <a:pt x="980" y="794"/>
                    <a:pt x="980" y="794"/>
                    <a:pt x="980" y="794"/>
                  </a:cubicBezTo>
                  <a:cubicBezTo>
                    <a:pt x="980" y="794"/>
                    <a:pt x="980" y="795"/>
                    <a:pt x="980" y="795"/>
                  </a:cubicBezTo>
                  <a:cubicBezTo>
                    <a:pt x="980" y="796"/>
                    <a:pt x="980" y="796"/>
                    <a:pt x="980" y="797"/>
                  </a:cubicBezTo>
                  <a:cubicBezTo>
                    <a:pt x="981" y="799"/>
                    <a:pt x="982" y="803"/>
                    <a:pt x="984" y="807"/>
                  </a:cubicBezTo>
                  <a:cubicBezTo>
                    <a:pt x="985" y="811"/>
                    <a:pt x="986" y="814"/>
                    <a:pt x="986" y="814"/>
                  </a:cubicBezTo>
                  <a:cubicBezTo>
                    <a:pt x="986" y="815"/>
                    <a:pt x="987" y="816"/>
                    <a:pt x="988" y="816"/>
                  </a:cubicBezTo>
                  <a:cubicBezTo>
                    <a:pt x="993" y="819"/>
                    <a:pt x="993" y="819"/>
                    <a:pt x="993" y="819"/>
                  </a:cubicBezTo>
                  <a:cubicBezTo>
                    <a:pt x="997" y="833"/>
                    <a:pt x="997" y="833"/>
                    <a:pt x="997" y="833"/>
                  </a:cubicBezTo>
                  <a:cubicBezTo>
                    <a:pt x="997" y="834"/>
                    <a:pt x="998" y="835"/>
                    <a:pt x="999" y="835"/>
                  </a:cubicBezTo>
                  <a:cubicBezTo>
                    <a:pt x="1004" y="839"/>
                    <a:pt x="1004" y="839"/>
                    <a:pt x="1004" y="839"/>
                  </a:cubicBezTo>
                  <a:cubicBezTo>
                    <a:pt x="1013" y="859"/>
                    <a:pt x="1013" y="859"/>
                    <a:pt x="1013" y="859"/>
                  </a:cubicBezTo>
                  <a:cubicBezTo>
                    <a:pt x="1013" y="860"/>
                    <a:pt x="1014" y="861"/>
                    <a:pt x="1014" y="861"/>
                  </a:cubicBezTo>
                  <a:cubicBezTo>
                    <a:pt x="1015" y="862"/>
                    <a:pt x="1015" y="862"/>
                    <a:pt x="1015" y="862"/>
                  </a:cubicBezTo>
                  <a:cubicBezTo>
                    <a:pt x="1017" y="858"/>
                    <a:pt x="1017" y="858"/>
                    <a:pt x="1017" y="858"/>
                  </a:cubicBezTo>
                  <a:cubicBezTo>
                    <a:pt x="1014" y="856"/>
                    <a:pt x="1014" y="856"/>
                    <a:pt x="1014" y="856"/>
                  </a:cubicBezTo>
                  <a:cubicBezTo>
                    <a:pt x="1013" y="857"/>
                    <a:pt x="1013" y="857"/>
                    <a:pt x="1013" y="857"/>
                  </a:cubicBezTo>
                  <a:cubicBezTo>
                    <a:pt x="1013" y="858"/>
                    <a:pt x="1013" y="858"/>
                    <a:pt x="1013" y="858"/>
                  </a:cubicBezTo>
                  <a:cubicBezTo>
                    <a:pt x="1013" y="859"/>
                    <a:pt x="1013" y="859"/>
                    <a:pt x="1013" y="859"/>
                  </a:cubicBezTo>
                  <a:cubicBezTo>
                    <a:pt x="1013" y="860"/>
                    <a:pt x="1014" y="861"/>
                    <a:pt x="1014" y="862"/>
                  </a:cubicBezTo>
                  <a:cubicBezTo>
                    <a:pt x="1015" y="865"/>
                    <a:pt x="1018" y="870"/>
                    <a:pt x="1020" y="874"/>
                  </a:cubicBezTo>
                  <a:cubicBezTo>
                    <a:pt x="1021" y="877"/>
                    <a:pt x="1022" y="879"/>
                    <a:pt x="1023" y="880"/>
                  </a:cubicBezTo>
                  <a:cubicBezTo>
                    <a:pt x="1023" y="881"/>
                    <a:pt x="1023" y="882"/>
                    <a:pt x="1023" y="882"/>
                  </a:cubicBezTo>
                  <a:cubicBezTo>
                    <a:pt x="1023" y="883"/>
                    <a:pt x="1023" y="883"/>
                    <a:pt x="1023" y="883"/>
                  </a:cubicBezTo>
                  <a:cubicBezTo>
                    <a:pt x="1025" y="882"/>
                    <a:pt x="1025" y="882"/>
                    <a:pt x="1025" y="882"/>
                  </a:cubicBezTo>
                  <a:cubicBezTo>
                    <a:pt x="1023" y="883"/>
                    <a:pt x="1023" y="883"/>
                    <a:pt x="1023" y="883"/>
                  </a:cubicBezTo>
                  <a:cubicBezTo>
                    <a:pt x="1023" y="883"/>
                    <a:pt x="1023" y="883"/>
                    <a:pt x="1023" y="883"/>
                  </a:cubicBezTo>
                  <a:cubicBezTo>
                    <a:pt x="1025" y="882"/>
                    <a:pt x="1025" y="882"/>
                    <a:pt x="1025" y="882"/>
                  </a:cubicBezTo>
                  <a:cubicBezTo>
                    <a:pt x="1023" y="883"/>
                    <a:pt x="1023" y="883"/>
                    <a:pt x="1023" y="883"/>
                  </a:cubicBezTo>
                  <a:cubicBezTo>
                    <a:pt x="1027" y="882"/>
                    <a:pt x="1027" y="882"/>
                    <a:pt x="1027" y="882"/>
                  </a:cubicBezTo>
                  <a:cubicBezTo>
                    <a:pt x="1023" y="882"/>
                    <a:pt x="1023" y="882"/>
                    <a:pt x="1023" y="882"/>
                  </a:cubicBezTo>
                  <a:cubicBezTo>
                    <a:pt x="1023" y="882"/>
                    <a:pt x="1023" y="882"/>
                    <a:pt x="1023" y="883"/>
                  </a:cubicBezTo>
                  <a:cubicBezTo>
                    <a:pt x="1027" y="882"/>
                    <a:pt x="1027" y="882"/>
                    <a:pt x="1027" y="882"/>
                  </a:cubicBezTo>
                  <a:cubicBezTo>
                    <a:pt x="1023" y="882"/>
                    <a:pt x="1023" y="882"/>
                    <a:pt x="1023" y="882"/>
                  </a:cubicBezTo>
                  <a:cubicBezTo>
                    <a:pt x="1027" y="882"/>
                    <a:pt x="1027" y="882"/>
                    <a:pt x="1027" y="882"/>
                  </a:cubicBezTo>
                  <a:cubicBezTo>
                    <a:pt x="1024" y="880"/>
                    <a:pt x="1024" y="880"/>
                    <a:pt x="1024" y="880"/>
                  </a:cubicBezTo>
                  <a:cubicBezTo>
                    <a:pt x="1023" y="881"/>
                    <a:pt x="1023" y="882"/>
                    <a:pt x="1023" y="882"/>
                  </a:cubicBezTo>
                  <a:cubicBezTo>
                    <a:pt x="1027" y="882"/>
                    <a:pt x="1027" y="882"/>
                    <a:pt x="1027" y="882"/>
                  </a:cubicBezTo>
                  <a:cubicBezTo>
                    <a:pt x="1024" y="880"/>
                    <a:pt x="1024" y="880"/>
                    <a:pt x="1024" y="880"/>
                  </a:cubicBezTo>
                  <a:cubicBezTo>
                    <a:pt x="1023" y="882"/>
                    <a:pt x="1023" y="884"/>
                    <a:pt x="1025" y="885"/>
                  </a:cubicBezTo>
                  <a:cubicBezTo>
                    <a:pt x="1031" y="889"/>
                    <a:pt x="1031" y="889"/>
                    <a:pt x="1031" y="889"/>
                  </a:cubicBezTo>
                  <a:cubicBezTo>
                    <a:pt x="1033" y="886"/>
                    <a:pt x="1033" y="886"/>
                    <a:pt x="1033" y="886"/>
                  </a:cubicBezTo>
                  <a:cubicBezTo>
                    <a:pt x="1030" y="883"/>
                    <a:pt x="1030" y="883"/>
                    <a:pt x="1030" y="883"/>
                  </a:cubicBezTo>
                  <a:cubicBezTo>
                    <a:pt x="1030" y="884"/>
                    <a:pt x="1029" y="885"/>
                    <a:pt x="1029" y="885"/>
                  </a:cubicBezTo>
                  <a:cubicBezTo>
                    <a:pt x="1029" y="886"/>
                    <a:pt x="1029" y="886"/>
                    <a:pt x="1029" y="886"/>
                  </a:cubicBezTo>
                  <a:cubicBezTo>
                    <a:pt x="1029" y="886"/>
                    <a:pt x="1029" y="886"/>
                    <a:pt x="1029" y="887"/>
                  </a:cubicBezTo>
                  <a:cubicBezTo>
                    <a:pt x="1030" y="887"/>
                    <a:pt x="1030" y="888"/>
                    <a:pt x="1030" y="889"/>
                  </a:cubicBezTo>
                  <a:cubicBezTo>
                    <a:pt x="1031" y="891"/>
                    <a:pt x="1033" y="896"/>
                    <a:pt x="1035" y="900"/>
                  </a:cubicBezTo>
                  <a:cubicBezTo>
                    <a:pt x="1036" y="904"/>
                    <a:pt x="1038" y="907"/>
                    <a:pt x="1038" y="907"/>
                  </a:cubicBezTo>
                  <a:cubicBezTo>
                    <a:pt x="1038" y="908"/>
                    <a:pt x="1038" y="909"/>
                    <a:pt x="1039" y="909"/>
                  </a:cubicBezTo>
                  <a:cubicBezTo>
                    <a:pt x="1040" y="910"/>
                    <a:pt x="1040" y="910"/>
                    <a:pt x="1040" y="910"/>
                  </a:cubicBezTo>
                  <a:cubicBezTo>
                    <a:pt x="1043" y="907"/>
                    <a:pt x="1043" y="907"/>
                    <a:pt x="1043" y="907"/>
                  </a:cubicBezTo>
                  <a:cubicBezTo>
                    <a:pt x="1039" y="905"/>
                    <a:pt x="1039" y="905"/>
                    <a:pt x="1039" y="905"/>
                  </a:cubicBezTo>
                  <a:cubicBezTo>
                    <a:pt x="1034" y="917"/>
                    <a:pt x="1034" y="917"/>
                    <a:pt x="1034" y="917"/>
                  </a:cubicBezTo>
                  <a:cubicBezTo>
                    <a:pt x="1034" y="918"/>
                    <a:pt x="1034" y="920"/>
                    <a:pt x="1036" y="921"/>
                  </a:cubicBezTo>
                  <a:cubicBezTo>
                    <a:pt x="1044" y="927"/>
                    <a:pt x="1044" y="927"/>
                    <a:pt x="1044" y="927"/>
                  </a:cubicBezTo>
                  <a:cubicBezTo>
                    <a:pt x="1046" y="923"/>
                    <a:pt x="1046" y="923"/>
                    <a:pt x="1046" y="923"/>
                  </a:cubicBezTo>
                  <a:cubicBezTo>
                    <a:pt x="1047" y="919"/>
                    <a:pt x="1047" y="919"/>
                    <a:pt x="1047" y="919"/>
                  </a:cubicBezTo>
                  <a:cubicBezTo>
                    <a:pt x="1010" y="914"/>
                    <a:pt x="1010" y="914"/>
                    <a:pt x="1010" y="914"/>
                  </a:cubicBezTo>
                  <a:cubicBezTo>
                    <a:pt x="1008" y="914"/>
                    <a:pt x="1006" y="915"/>
                    <a:pt x="1005" y="916"/>
                  </a:cubicBezTo>
                  <a:cubicBezTo>
                    <a:pt x="1005" y="918"/>
                    <a:pt x="1005" y="920"/>
                    <a:pt x="1007" y="921"/>
                  </a:cubicBezTo>
                  <a:cubicBezTo>
                    <a:pt x="1013" y="925"/>
                    <a:pt x="1013" y="925"/>
                    <a:pt x="1013" y="925"/>
                  </a:cubicBezTo>
                  <a:cubicBezTo>
                    <a:pt x="1016" y="922"/>
                    <a:pt x="1016" y="922"/>
                    <a:pt x="1016" y="922"/>
                  </a:cubicBezTo>
                  <a:cubicBezTo>
                    <a:pt x="1012" y="920"/>
                    <a:pt x="1012" y="920"/>
                    <a:pt x="1012" y="920"/>
                  </a:cubicBezTo>
                  <a:cubicBezTo>
                    <a:pt x="1016" y="922"/>
                    <a:pt x="1016" y="922"/>
                    <a:pt x="1016" y="922"/>
                  </a:cubicBezTo>
                  <a:cubicBezTo>
                    <a:pt x="1014" y="918"/>
                    <a:pt x="1014" y="918"/>
                    <a:pt x="1014" y="918"/>
                  </a:cubicBezTo>
                  <a:cubicBezTo>
                    <a:pt x="1014" y="918"/>
                    <a:pt x="1013" y="919"/>
                    <a:pt x="1012" y="920"/>
                  </a:cubicBezTo>
                  <a:cubicBezTo>
                    <a:pt x="1016" y="922"/>
                    <a:pt x="1016" y="922"/>
                    <a:pt x="1016" y="922"/>
                  </a:cubicBezTo>
                  <a:cubicBezTo>
                    <a:pt x="1014" y="918"/>
                    <a:pt x="1014" y="918"/>
                    <a:pt x="1014" y="918"/>
                  </a:cubicBezTo>
                  <a:cubicBezTo>
                    <a:pt x="1015" y="921"/>
                    <a:pt x="1015" y="921"/>
                    <a:pt x="1015" y="921"/>
                  </a:cubicBezTo>
                  <a:cubicBezTo>
                    <a:pt x="1015" y="918"/>
                    <a:pt x="1015" y="918"/>
                    <a:pt x="1015" y="918"/>
                  </a:cubicBezTo>
                  <a:cubicBezTo>
                    <a:pt x="1015" y="918"/>
                    <a:pt x="1015" y="918"/>
                    <a:pt x="1014" y="918"/>
                  </a:cubicBezTo>
                  <a:cubicBezTo>
                    <a:pt x="1015" y="921"/>
                    <a:pt x="1015" y="921"/>
                    <a:pt x="1015" y="921"/>
                  </a:cubicBezTo>
                  <a:cubicBezTo>
                    <a:pt x="1015" y="918"/>
                    <a:pt x="1015" y="918"/>
                    <a:pt x="1015" y="918"/>
                  </a:cubicBezTo>
                  <a:cubicBezTo>
                    <a:pt x="1015" y="920"/>
                    <a:pt x="1015" y="920"/>
                    <a:pt x="1015" y="920"/>
                  </a:cubicBezTo>
                  <a:cubicBezTo>
                    <a:pt x="1015" y="918"/>
                    <a:pt x="1015" y="918"/>
                    <a:pt x="1015" y="918"/>
                  </a:cubicBezTo>
                  <a:cubicBezTo>
                    <a:pt x="1015" y="918"/>
                    <a:pt x="1015" y="918"/>
                    <a:pt x="1015" y="918"/>
                  </a:cubicBezTo>
                  <a:cubicBezTo>
                    <a:pt x="1015" y="920"/>
                    <a:pt x="1015" y="920"/>
                    <a:pt x="1015" y="920"/>
                  </a:cubicBezTo>
                  <a:cubicBezTo>
                    <a:pt x="1015" y="918"/>
                    <a:pt x="1015" y="918"/>
                    <a:pt x="1015" y="918"/>
                  </a:cubicBezTo>
                  <a:cubicBezTo>
                    <a:pt x="1015" y="919"/>
                    <a:pt x="1015" y="919"/>
                    <a:pt x="1015" y="919"/>
                  </a:cubicBezTo>
                  <a:cubicBezTo>
                    <a:pt x="1015" y="918"/>
                    <a:pt x="1015" y="918"/>
                    <a:pt x="1015" y="918"/>
                  </a:cubicBezTo>
                  <a:cubicBezTo>
                    <a:pt x="1015" y="918"/>
                    <a:pt x="1015" y="918"/>
                    <a:pt x="1015" y="918"/>
                  </a:cubicBezTo>
                  <a:cubicBezTo>
                    <a:pt x="1015" y="919"/>
                    <a:pt x="1015" y="919"/>
                    <a:pt x="1015" y="919"/>
                  </a:cubicBezTo>
                  <a:cubicBezTo>
                    <a:pt x="1015" y="918"/>
                    <a:pt x="1015" y="918"/>
                    <a:pt x="1015" y="918"/>
                  </a:cubicBezTo>
                  <a:cubicBezTo>
                    <a:pt x="1015" y="918"/>
                    <a:pt x="1014" y="918"/>
                    <a:pt x="1013" y="918"/>
                  </a:cubicBezTo>
                  <a:cubicBezTo>
                    <a:pt x="1009" y="917"/>
                    <a:pt x="1001" y="915"/>
                    <a:pt x="994" y="914"/>
                  </a:cubicBezTo>
                  <a:cubicBezTo>
                    <a:pt x="987" y="912"/>
                    <a:pt x="981" y="911"/>
                    <a:pt x="981" y="911"/>
                  </a:cubicBezTo>
                  <a:cubicBezTo>
                    <a:pt x="979" y="910"/>
                    <a:pt x="977" y="911"/>
                    <a:pt x="976" y="913"/>
                  </a:cubicBezTo>
                  <a:cubicBezTo>
                    <a:pt x="975" y="915"/>
                    <a:pt x="976" y="917"/>
                    <a:pt x="978" y="918"/>
                  </a:cubicBezTo>
                  <a:cubicBezTo>
                    <a:pt x="980" y="919"/>
                    <a:pt x="980" y="919"/>
                    <a:pt x="980" y="919"/>
                  </a:cubicBezTo>
                  <a:cubicBezTo>
                    <a:pt x="982" y="916"/>
                    <a:pt x="982" y="916"/>
                    <a:pt x="982" y="916"/>
                  </a:cubicBezTo>
                  <a:cubicBezTo>
                    <a:pt x="982" y="912"/>
                    <a:pt x="982" y="912"/>
                    <a:pt x="982" y="912"/>
                  </a:cubicBezTo>
                  <a:cubicBezTo>
                    <a:pt x="954" y="908"/>
                    <a:pt x="954" y="908"/>
                    <a:pt x="954" y="908"/>
                  </a:cubicBezTo>
                  <a:cubicBezTo>
                    <a:pt x="952" y="908"/>
                    <a:pt x="950" y="909"/>
                    <a:pt x="950" y="911"/>
                  </a:cubicBezTo>
                  <a:cubicBezTo>
                    <a:pt x="949" y="913"/>
                    <a:pt x="950" y="915"/>
                    <a:pt x="951" y="916"/>
                  </a:cubicBezTo>
                  <a:cubicBezTo>
                    <a:pt x="956" y="919"/>
                    <a:pt x="956" y="919"/>
                    <a:pt x="956" y="919"/>
                  </a:cubicBezTo>
                  <a:cubicBezTo>
                    <a:pt x="959" y="915"/>
                    <a:pt x="959" y="915"/>
                    <a:pt x="959" y="915"/>
                  </a:cubicBezTo>
                  <a:cubicBezTo>
                    <a:pt x="959" y="912"/>
                    <a:pt x="959" y="912"/>
                    <a:pt x="959" y="912"/>
                  </a:cubicBezTo>
                  <a:cubicBezTo>
                    <a:pt x="924" y="905"/>
                    <a:pt x="924" y="905"/>
                    <a:pt x="924" y="905"/>
                  </a:cubicBezTo>
                  <a:cubicBezTo>
                    <a:pt x="922" y="905"/>
                    <a:pt x="920" y="906"/>
                    <a:pt x="920" y="908"/>
                  </a:cubicBezTo>
                  <a:cubicBezTo>
                    <a:pt x="919" y="909"/>
                    <a:pt x="920" y="911"/>
                    <a:pt x="921" y="912"/>
                  </a:cubicBezTo>
                  <a:cubicBezTo>
                    <a:pt x="930" y="918"/>
                    <a:pt x="930" y="918"/>
                    <a:pt x="930" y="918"/>
                  </a:cubicBezTo>
                  <a:cubicBezTo>
                    <a:pt x="932" y="914"/>
                    <a:pt x="932" y="914"/>
                    <a:pt x="932" y="914"/>
                  </a:cubicBezTo>
                  <a:cubicBezTo>
                    <a:pt x="928" y="912"/>
                    <a:pt x="928" y="912"/>
                    <a:pt x="928" y="912"/>
                  </a:cubicBezTo>
                  <a:cubicBezTo>
                    <a:pt x="932" y="914"/>
                    <a:pt x="932" y="914"/>
                    <a:pt x="932" y="914"/>
                  </a:cubicBezTo>
                  <a:cubicBezTo>
                    <a:pt x="930" y="911"/>
                    <a:pt x="930" y="911"/>
                    <a:pt x="930" y="911"/>
                  </a:cubicBezTo>
                  <a:cubicBezTo>
                    <a:pt x="930" y="911"/>
                    <a:pt x="929" y="911"/>
                    <a:pt x="928" y="912"/>
                  </a:cubicBezTo>
                  <a:cubicBezTo>
                    <a:pt x="932" y="914"/>
                    <a:pt x="932" y="914"/>
                    <a:pt x="932" y="914"/>
                  </a:cubicBezTo>
                  <a:cubicBezTo>
                    <a:pt x="930" y="911"/>
                    <a:pt x="930" y="911"/>
                    <a:pt x="930" y="911"/>
                  </a:cubicBezTo>
                  <a:cubicBezTo>
                    <a:pt x="931" y="914"/>
                    <a:pt x="931" y="914"/>
                    <a:pt x="931" y="914"/>
                  </a:cubicBezTo>
                  <a:cubicBezTo>
                    <a:pt x="931" y="910"/>
                    <a:pt x="931" y="910"/>
                    <a:pt x="931" y="910"/>
                  </a:cubicBezTo>
                  <a:cubicBezTo>
                    <a:pt x="931" y="910"/>
                    <a:pt x="931" y="910"/>
                    <a:pt x="930" y="911"/>
                  </a:cubicBezTo>
                  <a:cubicBezTo>
                    <a:pt x="931" y="914"/>
                    <a:pt x="931" y="914"/>
                    <a:pt x="931" y="914"/>
                  </a:cubicBezTo>
                  <a:cubicBezTo>
                    <a:pt x="931" y="910"/>
                    <a:pt x="931" y="910"/>
                    <a:pt x="931" y="910"/>
                  </a:cubicBezTo>
                  <a:cubicBezTo>
                    <a:pt x="931" y="912"/>
                    <a:pt x="931" y="912"/>
                    <a:pt x="931" y="912"/>
                  </a:cubicBezTo>
                  <a:cubicBezTo>
                    <a:pt x="931" y="910"/>
                    <a:pt x="931" y="910"/>
                    <a:pt x="931" y="910"/>
                  </a:cubicBezTo>
                  <a:cubicBezTo>
                    <a:pt x="931" y="910"/>
                    <a:pt x="931" y="910"/>
                    <a:pt x="931" y="910"/>
                  </a:cubicBezTo>
                  <a:cubicBezTo>
                    <a:pt x="931" y="912"/>
                    <a:pt x="931" y="912"/>
                    <a:pt x="931" y="912"/>
                  </a:cubicBezTo>
                  <a:cubicBezTo>
                    <a:pt x="931" y="910"/>
                    <a:pt x="931" y="910"/>
                    <a:pt x="931" y="910"/>
                  </a:cubicBezTo>
                  <a:cubicBezTo>
                    <a:pt x="931" y="910"/>
                    <a:pt x="930" y="910"/>
                    <a:pt x="929" y="910"/>
                  </a:cubicBezTo>
                  <a:cubicBezTo>
                    <a:pt x="924" y="909"/>
                    <a:pt x="915" y="907"/>
                    <a:pt x="907" y="906"/>
                  </a:cubicBezTo>
                  <a:cubicBezTo>
                    <a:pt x="903" y="905"/>
                    <a:pt x="899" y="904"/>
                    <a:pt x="897" y="903"/>
                  </a:cubicBezTo>
                  <a:cubicBezTo>
                    <a:pt x="894" y="903"/>
                    <a:pt x="893" y="903"/>
                    <a:pt x="893" y="903"/>
                  </a:cubicBezTo>
                  <a:cubicBezTo>
                    <a:pt x="891" y="902"/>
                    <a:pt x="889" y="903"/>
                    <a:pt x="888" y="905"/>
                  </a:cubicBezTo>
                  <a:cubicBezTo>
                    <a:pt x="887" y="907"/>
                    <a:pt x="888" y="909"/>
                    <a:pt x="890" y="910"/>
                  </a:cubicBezTo>
                  <a:cubicBezTo>
                    <a:pt x="898" y="915"/>
                    <a:pt x="898" y="915"/>
                    <a:pt x="898" y="915"/>
                  </a:cubicBezTo>
                  <a:cubicBezTo>
                    <a:pt x="900" y="912"/>
                    <a:pt x="900" y="912"/>
                    <a:pt x="900" y="912"/>
                  </a:cubicBezTo>
                  <a:cubicBezTo>
                    <a:pt x="897" y="910"/>
                    <a:pt x="897" y="910"/>
                    <a:pt x="897" y="910"/>
                  </a:cubicBezTo>
                  <a:cubicBezTo>
                    <a:pt x="900" y="912"/>
                    <a:pt x="900" y="912"/>
                    <a:pt x="900" y="912"/>
                  </a:cubicBezTo>
                  <a:cubicBezTo>
                    <a:pt x="899" y="908"/>
                    <a:pt x="899" y="908"/>
                    <a:pt x="899" y="908"/>
                  </a:cubicBezTo>
                  <a:cubicBezTo>
                    <a:pt x="898" y="908"/>
                    <a:pt x="898" y="909"/>
                    <a:pt x="897" y="910"/>
                  </a:cubicBezTo>
                  <a:cubicBezTo>
                    <a:pt x="900" y="912"/>
                    <a:pt x="900" y="912"/>
                    <a:pt x="900" y="912"/>
                  </a:cubicBezTo>
                  <a:cubicBezTo>
                    <a:pt x="899" y="908"/>
                    <a:pt x="899" y="908"/>
                    <a:pt x="899" y="908"/>
                  </a:cubicBezTo>
                  <a:cubicBezTo>
                    <a:pt x="900" y="911"/>
                    <a:pt x="900" y="911"/>
                    <a:pt x="900" y="911"/>
                  </a:cubicBezTo>
                  <a:cubicBezTo>
                    <a:pt x="900" y="908"/>
                    <a:pt x="900" y="908"/>
                    <a:pt x="900" y="908"/>
                  </a:cubicBezTo>
                  <a:cubicBezTo>
                    <a:pt x="900" y="908"/>
                    <a:pt x="899" y="908"/>
                    <a:pt x="899" y="908"/>
                  </a:cubicBezTo>
                  <a:cubicBezTo>
                    <a:pt x="900" y="911"/>
                    <a:pt x="900" y="911"/>
                    <a:pt x="900" y="911"/>
                  </a:cubicBezTo>
                  <a:cubicBezTo>
                    <a:pt x="900" y="908"/>
                    <a:pt x="900" y="908"/>
                    <a:pt x="900" y="908"/>
                  </a:cubicBezTo>
                  <a:cubicBezTo>
                    <a:pt x="900" y="910"/>
                    <a:pt x="900" y="910"/>
                    <a:pt x="900" y="910"/>
                  </a:cubicBezTo>
                  <a:cubicBezTo>
                    <a:pt x="900" y="908"/>
                    <a:pt x="900" y="908"/>
                    <a:pt x="900" y="908"/>
                  </a:cubicBezTo>
                  <a:cubicBezTo>
                    <a:pt x="900" y="908"/>
                    <a:pt x="900" y="908"/>
                    <a:pt x="900" y="908"/>
                  </a:cubicBezTo>
                  <a:cubicBezTo>
                    <a:pt x="900" y="910"/>
                    <a:pt x="900" y="910"/>
                    <a:pt x="900" y="910"/>
                  </a:cubicBezTo>
                  <a:cubicBezTo>
                    <a:pt x="900" y="908"/>
                    <a:pt x="900" y="908"/>
                    <a:pt x="900" y="908"/>
                  </a:cubicBezTo>
                  <a:cubicBezTo>
                    <a:pt x="900" y="908"/>
                    <a:pt x="900" y="908"/>
                    <a:pt x="900" y="908"/>
                  </a:cubicBezTo>
                  <a:cubicBezTo>
                    <a:pt x="899" y="908"/>
                    <a:pt x="897" y="908"/>
                    <a:pt x="894" y="907"/>
                  </a:cubicBezTo>
                  <a:cubicBezTo>
                    <a:pt x="891" y="906"/>
                    <a:pt x="885" y="905"/>
                    <a:pt x="881" y="905"/>
                  </a:cubicBezTo>
                  <a:cubicBezTo>
                    <a:pt x="879" y="904"/>
                    <a:pt x="877" y="904"/>
                    <a:pt x="876" y="904"/>
                  </a:cubicBezTo>
                  <a:cubicBezTo>
                    <a:pt x="875" y="903"/>
                    <a:pt x="875" y="903"/>
                    <a:pt x="874" y="903"/>
                  </a:cubicBezTo>
                  <a:cubicBezTo>
                    <a:pt x="873" y="903"/>
                    <a:pt x="873" y="903"/>
                    <a:pt x="873" y="903"/>
                  </a:cubicBezTo>
                  <a:cubicBezTo>
                    <a:pt x="873" y="903"/>
                    <a:pt x="873" y="903"/>
                    <a:pt x="873" y="903"/>
                  </a:cubicBezTo>
                  <a:cubicBezTo>
                    <a:pt x="873" y="903"/>
                    <a:pt x="872" y="903"/>
                    <a:pt x="872" y="903"/>
                  </a:cubicBezTo>
                  <a:cubicBezTo>
                    <a:pt x="872" y="903"/>
                    <a:pt x="871" y="903"/>
                    <a:pt x="871" y="903"/>
                  </a:cubicBezTo>
                  <a:cubicBezTo>
                    <a:pt x="871" y="904"/>
                    <a:pt x="870" y="904"/>
                    <a:pt x="869" y="905"/>
                  </a:cubicBezTo>
                  <a:cubicBezTo>
                    <a:pt x="868" y="907"/>
                    <a:pt x="869" y="909"/>
                    <a:pt x="870" y="911"/>
                  </a:cubicBezTo>
                  <a:cubicBezTo>
                    <a:pt x="872" y="912"/>
                    <a:pt x="872" y="912"/>
                    <a:pt x="872" y="912"/>
                  </a:cubicBezTo>
                  <a:cubicBezTo>
                    <a:pt x="874" y="908"/>
                    <a:pt x="874" y="908"/>
                    <a:pt x="874" y="908"/>
                  </a:cubicBezTo>
                  <a:cubicBezTo>
                    <a:pt x="875" y="904"/>
                    <a:pt x="875" y="904"/>
                    <a:pt x="875" y="904"/>
                  </a:cubicBezTo>
                  <a:cubicBezTo>
                    <a:pt x="875" y="904"/>
                    <a:pt x="866" y="903"/>
                    <a:pt x="857" y="902"/>
                  </a:cubicBezTo>
                  <a:cubicBezTo>
                    <a:pt x="852" y="901"/>
                    <a:pt x="848" y="900"/>
                    <a:pt x="844" y="900"/>
                  </a:cubicBezTo>
                  <a:cubicBezTo>
                    <a:pt x="842" y="900"/>
                    <a:pt x="841" y="899"/>
                    <a:pt x="839" y="899"/>
                  </a:cubicBezTo>
                  <a:cubicBezTo>
                    <a:pt x="839" y="899"/>
                    <a:pt x="838" y="899"/>
                    <a:pt x="838" y="899"/>
                  </a:cubicBezTo>
                  <a:cubicBezTo>
                    <a:pt x="837" y="899"/>
                    <a:pt x="837" y="899"/>
                    <a:pt x="837" y="899"/>
                  </a:cubicBezTo>
                  <a:cubicBezTo>
                    <a:pt x="836" y="899"/>
                    <a:pt x="836" y="899"/>
                    <a:pt x="836" y="899"/>
                  </a:cubicBezTo>
                  <a:cubicBezTo>
                    <a:pt x="836" y="899"/>
                    <a:pt x="836" y="899"/>
                    <a:pt x="835" y="899"/>
                  </a:cubicBezTo>
                  <a:cubicBezTo>
                    <a:pt x="835" y="899"/>
                    <a:pt x="835" y="899"/>
                    <a:pt x="834" y="900"/>
                  </a:cubicBezTo>
                  <a:cubicBezTo>
                    <a:pt x="834" y="900"/>
                    <a:pt x="834" y="900"/>
                    <a:pt x="833" y="901"/>
                  </a:cubicBezTo>
                  <a:cubicBezTo>
                    <a:pt x="832" y="903"/>
                    <a:pt x="832" y="905"/>
                    <a:pt x="834" y="907"/>
                  </a:cubicBezTo>
                  <a:cubicBezTo>
                    <a:pt x="835" y="907"/>
                    <a:pt x="835" y="907"/>
                    <a:pt x="835" y="907"/>
                  </a:cubicBezTo>
                  <a:cubicBezTo>
                    <a:pt x="830" y="919"/>
                    <a:pt x="830" y="919"/>
                    <a:pt x="830" y="919"/>
                  </a:cubicBezTo>
                  <a:cubicBezTo>
                    <a:pt x="829" y="921"/>
                    <a:pt x="830" y="923"/>
                    <a:pt x="831" y="924"/>
                  </a:cubicBezTo>
                  <a:cubicBezTo>
                    <a:pt x="833" y="925"/>
                    <a:pt x="833" y="925"/>
                    <a:pt x="833" y="925"/>
                  </a:cubicBezTo>
                  <a:cubicBezTo>
                    <a:pt x="835" y="922"/>
                    <a:pt x="835" y="922"/>
                    <a:pt x="835" y="922"/>
                  </a:cubicBezTo>
                  <a:cubicBezTo>
                    <a:pt x="831" y="921"/>
                    <a:pt x="831" y="921"/>
                    <a:pt x="831" y="921"/>
                  </a:cubicBezTo>
                  <a:cubicBezTo>
                    <a:pt x="831" y="921"/>
                    <a:pt x="831" y="924"/>
                    <a:pt x="830" y="927"/>
                  </a:cubicBezTo>
                  <a:cubicBezTo>
                    <a:pt x="829" y="929"/>
                    <a:pt x="829" y="931"/>
                    <a:pt x="828" y="932"/>
                  </a:cubicBezTo>
                  <a:cubicBezTo>
                    <a:pt x="828" y="933"/>
                    <a:pt x="828" y="933"/>
                    <a:pt x="828" y="934"/>
                  </a:cubicBezTo>
                  <a:cubicBezTo>
                    <a:pt x="828" y="934"/>
                    <a:pt x="828" y="934"/>
                    <a:pt x="828" y="934"/>
                  </a:cubicBezTo>
                  <a:cubicBezTo>
                    <a:pt x="828" y="934"/>
                    <a:pt x="828" y="934"/>
                    <a:pt x="828" y="934"/>
                  </a:cubicBezTo>
                  <a:cubicBezTo>
                    <a:pt x="830" y="935"/>
                    <a:pt x="830" y="935"/>
                    <a:pt x="830" y="935"/>
                  </a:cubicBezTo>
                  <a:cubicBezTo>
                    <a:pt x="828" y="934"/>
                    <a:pt x="828" y="934"/>
                    <a:pt x="828" y="934"/>
                  </a:cubicBezTo>
                  <a:cubicBezTo>
                    <a:pt x="828" y="934"/>
                    <a:pt x="828" y="934"/>
                    <a:pt x="828" y="934"/>
                  </a:cubicBezTo>
                  <a:cubicBezTo>
                    <a:pt x="830" y="935"/>
                    <a:pt x="830" y="935"/>
                    <a:pt x="830" y="935"/>
                  </a:cubicBezTo>
                  <a:cubicBezTo>
                    <a:pt x="828" y="934"/>
                    <a:pt x="828" y="934"/>
                    <a:pt x="828" y="934"/>
                  </a:cubicBezTo>
                  <a:cubicBezTo>
                    <a:pt x="831" y="935"/>
                    <a:pt x="831" y="935"/>
                    <a:pt x="831" y="935"/>
                  </a:cubicBezTo>
                  <a:cubicBezTo>
                    <a:pt x="828" y="933"/>
                    <a:pt x="828" y="933"/>
                    <a:pt x="828" y="933"/>
                  </a:cubicBezTo>
                  <a:cubicBezTo>
                    <a:pt x="828" y="934"/>
                    <a:pt x="828" y="934"/>
                    <a:pt x="828" y="934"/>
                  </a:cubicBezTo>
                  <a:cubicBezTo>
                    <a:pt x="831" y="935"/>
                    <a:pt x="831" y="935"/>
                    <a:pt x="831" y="935"/>
                  </a:cubicBezTo>
                  <a:cubicBezTo>
                    <a:pt x="828" y="933"/>
                    <a:pt x="828" y="933"/>
                    <a:pt x="828" y="933"/>
                  </a:cubicBezTo>
                  <a:cubicBezTo>
                    <a:pt x="827" y="935"/>
                    <a:pt x="828" y="938"/>
                    <a:pt x="829" y="939"/>
                  </a:cubicBezTo>
                  <a:cubicBezTo>
                    <a:pt x="831" y="940"/>
                    <a:pt x="831" y="940"/>
                    <a:pt x="831" y="940"/>
                  </a:cubicBezTo>
                  <a:cubicBezTo>
                    <a:pt x="833" y="937"/>
                    <a:pt x="833" y="937"/>
                    <a:pt x="833" y="937"/>
                  </a:cubicBezTo>
                  <a:cubicBezTo>
                    <a:pt x="830" y="935"/>
                    <a:pt x="830" y="935"/>
                    <a:pt x="830" y="935"/>
                  </a:cubicBezTo>
                  <a:cubicBezTo>
                    <a:pt x="824" y="950"/>
                    <a:pt x="824" y="950"/>
                    <a:pt x="824" y="950"/>
                  </a:cubicBezTo>
                  <a:cubicBezTo>
                    <a:pt x="823" y="952"/>
                    <a:pt x="823" y="954"/>
                    <a:pt x="825" y="955"/>
                  </a:cubicBezTo>
                  <a:cubicBezTo>
                    <a:pt x="826" y="956"/>
                    <a:pt x="826" y="956"/>
                    <a:pt x="826" y="956"/>
                  </a:cubicBezTo>
                  <a:cubicBezTo>
                    <a:pt x="824" y="968"/>
                    <a:pt x="824" y="968"/>
                    <a:pt x="824" y="968"/>
                  </a:cubicBezTo>
                  <a:cubicBezTo>
                    <a:pt x="823" y="970"/>
                    <a:pt x="824" y="971"/>
                    <a:pt x="825" y="972"/>
                  </a:cubicBezTo>
                  <a:cubicBezTo>
                    <a:pt x="826" y="973"/>
                    <a:pt x="826" y="973"/>
                    <a:pt x="826" y="973"/>
                  </a:cubicBezTo>
                  <a:cubicBezTo>
                    <a:pt x="822" y="978"/>
                    <a:pt x="822" y="978"/>
                    <a:pt x="822" y="978"/>
                  </a:cubicBezTo>
                  <a:cubicBezTo>
                    <a:pt x="821" y="979"/>
                    <a:pt x="821" y="980"/>
                    <a:pt x="821" y="981"/>
                  </a:cubicBezTo>
                  <a:cubicBezTo>
                    <a:pt x="822" y="982"/>
                    <a:pt x="822" y="983"/>
                    <a:pt x="823" y="984"/>
                  </a:cubicBezTo>
                  <a:cubicBezTo>
                    <a:pt x="824" y="984"/>
                    <a:pt x="824" y="984"/>
                    <a:pt x="824" y="984"/>
                  </a:cubicBezTo>
                  <a:cubicBezTo>
                    <a:pt x="826" y="981"/>
                    <a:pt x="826" y="981"/>
                    <a:pt x="826" y="981"/>
                  </a:cubicBezTo>
                  <a:cubicBezTo>
                    <a:pt x="822" y="980"/>
                    <a:pt x="822" y="980"/>
                    <a:pt x="822" y="980"/>
                  </a:cubicBezTo>
                  <a:cubicBezTo>
                    <a:pt x="820" y="993"/>
                    <a:pt x="820" y="993"/>
                    <a:pt x="820" y="993"/>
                  </a:cubicBezTo>
                  <a:cubicBezTo>
                    <a:pt x="820" y="994"/>
                    <a:pt x="821" y="996"/>
                    <a:pt x="822" y="997"/>
                  </a:cubicBezTo>
                  <a:cubicBezTo>
                    <a:pt x="824" y="998"/>
                    <a:pt x="824" y="998"/>
                    <a:pt x="824" y="998"/>
                  </a:cubicBezTo>
                  <a:cubicBezTo>
                    <a:pt x="826" y="994"/>
                    <a:pt x="826" y="994"/>
                    <a:pt x="826" y="994"/>
                  </a:cubicBezTo>
                  <a:cubicBezTo>
                    <a:pt x="822" y="993"/>
                    <a:pt x="822" y="993"/>
                    <a:pt x="822" y="993"/>
                  </a:cubicBezTo>
                  <a:cubicBezTo>
                    <a:pt x="817" y="1005"/>
                    <a:pt x="817" y="1005"/>
                    <a:pt x="817" y="1005"/>
                  </a:cubicBezTo>
                  <a:cubicBezTo>
                    <a:pt x="816" y="1007"/>
                    <a:pt x="817" y="1009"/>
                    <a:pt x="819" y="1010"/>
                  </a:cubicBezTo>
                  <a:cubicBezTo>
                    <a:pt x="820" y="1011"/>
                    <a:pt x="820" y="1011"/>
                    <a:pt x="820" y="1011"/>
                  </a:cubicBezTo>
                  <a:cubicBezTo>
                    <a:pt x="818" y="1024"/>
                    <a:pt x="818" y="1024"/>
                    <a:pt x="818" y="1024"/>
                  </a:cubicBezTo>
                  <a:cubicBezTo>
                    <a:pt x="818" y="1026"/>
                    <a:pt x="818" y="1028"/>
                    <a:pt x="820" y="1028"/>
                  </a:cubicBezTo>
                  <a:cubicBezTo>
                    <a:pt x="821" y="1029"/>
                    <a:pt x="821" y="1029"/>
                    <a:pt x="821" y="1029"/>
                  </a:cubicBezTo>
                  <a:cubicBezTo>
                    <a:pt x="823" y="1026"/>
                    <a:pt x="823" y="1026"/>
                    <a:pt x="823" y="1026"/>
                  </a:cubicBezTo>
                  <a:cubicBezTo>
                    <a:pt x="820" y="1024"/>
                    <a:pt x="820" y="1024"/>
                    <a:pt x="820" y="1024"/>
                  </a:cubicBezTo>
                  <a:cubicBezTo>
                    <a:pt x="820" y="1024"/>
                    <a:pt x="820" y="1024"/>
                    <a:pt x="820" y="1024"/>
                  </a:cubicBezTo>
                  <a:cubicBezTo>
                    <a:pt x="819" y="1025"/>
                    <a:pt x="819" y="1025"/>
                    <a:pt x="819" y="1025"/>
                  </a:cubicBezTo>
                  <a:cubicBezTo>
                    <a:pt x="819" y="1026"/>
                    <a:pt x="819" y="1027"/>
                    <a:pt x="818" y="1029"/>
                  </a:cubicBezTo>
                  <a:cubicBezTo>
                    <a:pt x="817" y="1031"/>
                    <a:pt x="816" y="1034"/>
                    <a:pt x="816" y="1037"/>
                  </a:cubicBezTo>
                  <a:cubicBezTo>
                    <a:pt x="815" y="1038"/>
                    <a:pt x="815" y="1039"/>
                    <a:pt x="815" y="1040"/>
                  </a:cubicBezTo>
                  <a:cubicBezTo>
                    <a:pt x="815" y="1040"/>
                    <a:pt x="814" y="1041"/>
                    <a:pt x="814" y="1041"/>
                  </a:cubicBezTo>
                  <a:cubicBezTo>
                    <a:pt x="814" y="1041"/>
                    <a:pt x="814" y="1041"/>
                    <a:pt x="814" y="1041"/>
                  </a:cubicBezTo>
                  <a:cubicBezTo>
                    <a:pt x="814" y="1041"/>
                    <a:pt x="814" y="1041"/>
                    <a:pt x="814" y="1041"/>
                  </a:cubicBezTo>
                  <a:cubicBezTo>
                    <a:pt x="817" y="1042"/>
                    <a:pt x="817" y="1042"/>
                    <a:pt x="817" y="1042"/>
                  </a:cubicBezTo>
                  <a:cubicBezTo>
                    <a:pt x="814" y="1041"/>
                    <a:pt x="814" y="1041"/>
                    <a:pt x="814" y="1041"/>
                  </a:cubicBezTo>
                  <a:cubicBezTo>
                    <a:pt x="814" y="1041"/>
                    <a:pt x="814" y="1041"/>
                    <a:pt x="814" y="1041"/>
                  </a:cubicBezTo>
                  <a:cubicBezTo>
                    <a:pt x="817" y="1042"/>
                    <a:pt x="817" y="1042"/>
                    <a:pt x="817" y="1042"/>
                  </a:cubicBezTo>
                  <a:cubicBezTo>
                    <a:pt x="814" y="1041"/>
                    <a:pt x="814" y="1041"/>
                    <a:pt x="814" y="1041"/>
                  </a:cubicBezTo>
                  <a:cubicBezTo>
                    <a:pt x="818" y="1042"/>
                    <a:pt x="818" y="1042"/>
                    <a:pt x="818" y="1042"/>
                  </a:cubicBezTo>
                  <a:cubicBezTo>
                    <a:pt x="814" y="1041"/>
                    <a:pt x="814" y="1041"/>
                    <a:pt x="814" y="1041"/>
                  </a:cubicBezTo>
                  <a:cubicBezTo>
                    <a:pt x="814" y="1041"/>
                    <a:pt x="814" y="1041"/>
                    <a:pt x="814" y="1041"/>
                  </a:cubicBezTo>
                  <a:cubicBezTo>
                    <a:pt x="818" y="1042"/>
                    <a:pt x="818" y="1042"/>
                    <a:pt x="818" y="1042"/>
                  </a:cubicBezTo>
                  <a:cubicBezTo>
                    <a:pt x="814" y="1041"/>
                    <a:pt x="814" y="1041"/>
                    <a:pt x="814" y="1041"/>
                  </a:cubicBezTo>
                  <a:cubicBezTo>
                    <a:pt x="818" y="1042"/>
                    <a:pt x="818" y="1042"/>
                    <a:pt x="818" y="1042"/>
                  </a:cubicBezTo>
                  <a:cubicBezTo>
                    <a:pt x="815" y="1040"/>
                    <a:pt x="815" y="1040"/>
                    <a:pt x="815" y="1040"/>
                  </a:cubicBezTo>
                  <a:cubicBezTo>
                    <a:pt x="814" y="1041"/>
                    <a:pt x="814" y="1041"/>
                    <a:pt x="814" y="1041"/>
                  </a:cubicBezTo>
                  <a:cubicBezTo>
                    <a:pt x="818" y="1042"/>
                    <a:pt x="818" y="1042"/>
                    <a:pt x="818" y="1042"/>
                  </a:cubicBezTo>
                  <a:cubicBezTo>
                    <a:pt x="815" y="1040"/>
                    <a:pt x="815" y="1040"/>
                    <a:pt x="815" y="1040"/>
                  </a:cubicBezTo>
                  <a:cubicBezTo>
                    <a:pt x="814" y="1041"/>
                    <a:pt x="814" y="1042"/>
                    <a:pt x="814" y="1043"/>
                  </a:cubicBezTo>
                  <a:cubicBezTo>
                    <a:pt x="814" y="1044"/>
                    <a:pt x="815" y="1045"/>
                    <a:pt x="816" y="1046"/>
                  </a:cubicBezTo>
                  <a:cubicBezTo>
                    <a:pt x="818" y="1047"/>
                    <a:pt x="818" y="1047"/>
                    <a:pt x="818" y="1047"/>
                  </a:cubicBezTo>
                  <a:cubicBezTo>
                    <a:pt x="820" y="1044"/>
                    <a:pt x="820" y="1044"/>
                    <a:pt x="820" y="1044"/>
                  </a:cubicBezTo>
                  <a:cubicBezTo>
                    <a:pt x="816" y="1042"/>
                    <a:pt x="816" y="1042"/>
                    <a:pt x="816" y="1042"/>
                  </a:cubicBezTo>
                  <a:cubicBezTo>
                    <a:pt x="811" y="1059"/>
                    <a:pt x="811" y="1059"/>
                    <a:pt x="811" y="1059"/>
                  </a:cubicBezTo>
                  <a:cubicBezTo>
                    <a:pt x="810" y="1061"/>
                    <a:pt x="811" y="1063"/>
                    <a:pt x="813" y="1064"/>
                  </a:cubicBezTo>
                  <a:cubicBezTo>
                    <a:pt x="813" y="1064"/>
                    <a:pt x="813" y="1064"/>
                    <a:pt x="813" y="1064"/>
                  </a:cubicBezTo>
                  <a:cubicBezTo>
                    <a:pt x="811" y="1075"/>
                    <a:pt x="811" y="1075"/>
                    <a:pt x="811" y="1075"/>
                  </a:cubicBezTo>
                  <a:cubicBezTo>
                    <a:pt x="811" y="1076"/>
                    <a:pt x="812" y="1078"/>
                    <a:pt x="813" y="1079"/>
                  </a:cubicBezTo>
                  <a:cubicBezTo>
                    <a:pt x="814" y="1079"/>
                    <a:pt x="814" y="1079"/>
                    <a:pt x="814" y="1079"/>
                  </a:cubicBezTo>
                  <a:cubicBezTo>
                    <a:pt x="816" y="1076"/>
                    <a:pt x="816" y="1076"/>
                    <a:pt x="816" y="1076"/>
                  </a:cubicBezTo>
                  <a:cubicBezTo>
                    <a:pt x="813" y="1074"/>
                    <a:pt x="813" y="1074"/>
                    <a:pt x="813" y="1074"/>
                  </a:cubicBezTo>
                  <a:cubicBezTo>
                    <a:pt x="806" y="1084"/>
                    <a:pt x="806" y="1084"/>
                    <a:pt x="806" y="1084"/>
                  </a:cubicBezTo>
                  <a:cubicBezTo>
                    <a:pt x="805" y="1085"/>
                    <a:pt x="805" y="1086"/>
                    <a:pt x="805" y="1087"/>
                  </a:cubicBezTo>
                  <a:cubicBezTo>
                    <a:pt x="806" y="1088"/>
                    <a:pt x="806" y="1089"/>
                    <a:pt x="807" y="1090"/>
                  </a:cubicBezTo>
                  <a:cubicBezTo>
                    <a:pt x="813" y="1093"/>
                    <a:pt x="813" y="1093"/>
                    <a:pt x="813" y="1093"/>
                  </a:cubicBezTo>
                  <a:cubicBezTo>
                    <a:pt x="815" y="1090"/>
                    <a:pt x="815" y="1090"/>
                    <a:pt x="815" y="1090"/>
                  </a:cubicBezTo>
                  <a:cubicBezTo>
                    <a:pt x="812" y="1088"/>
                    <a:pt x="812" y="1088"/>
                    <a:pt x="812" y="1088"/>
                  </a:cubicBezTo>
                  <a:cubicBezTo>
                    <a:pt x="814" y="1089"/>
                    <a:pt x="814" y="1089"/>
                    <a:pt x="814" y="1089"/>
                  </a:cubicBezTo>
                  <a:cubicBezTo>
                    <a:pt x="812" y="1087"/>
                    <a:pt x="812" y="1087"/>
                    <a:pt x="812" y="1087"/>
                  </a:cubicBezTo>
                  <a:cubicBezTo>
                    <a:pt x="812" y="1088"/>
                    <a:pt x="812" y="1088"/>
                    <a:pt x="812" y="1088"/>
                  </a:cubicBezTo>
                  <a:cubicBezTo>
                    <a:pt x="814" y="1089"/>
                    <a:pt x="814" y="1089"/>
                    <a:pt x="814" y="1089"/>
                  </a:cubicBezTo>
                  <a:cubicBezTo>
                    <a:pt x="812" y="1087"/>
                    <a:pt x="812" y="1087"/>
                    <a:pt x="812" y="1087"/>
                  </a:cubicBezTo>
                  <a:cubicBezTo>
                    <a:pt x="811" y="1088"/>
                    <a:pt x="811" y="1088"/>
                    <a:pt x="811" y="1088"/>
                  </a:cubicBezTo>
                  <a:cubicBezTo>
                    <a:pt x="811" y="1089"/>
                    <a:pt x="809" y="1091"/>
                    <a:pt x="807" y="1093"/>
                  </a:cubicBezTo>
                  <a:cubicBezTo>
                    <a:pt x="807" y="1094"/>
                    <a:pt x="806" y="1095"/>
                    <a:pt x="805" y="1096"/>
                  </a:cubicBezTo>
                  <a:cubicBezTo>
                    <a:pt x="805" y="1097"/>
                    <a:pt x="805" y="1097"/>
                    <a:pt x="805" y="1097"/>
                  </a:cubicBezTo>
                  <a:cubicBezTo>
                    <a:pt x="804" y="1097"/>
                    <a:pt x="804" y="1097"/>
                    <a:pt x="804" y="1097"/>
                  </a:cubicBezTo>
                  <a:cubicBezTo>
                    <a:pt x="804" y="1097"/>
                    <a:pt x="804" y="1097"/>
                    <a:pt x="804" y="1097"/>
                  </a:cubicBezTo>
                  <a:cubicBezTo>
                    <a:pt x="804" y="1097"/>
                    <a:pt x="804" y="1097"/>
                    <a:pt x="804" y="1097"/>
                  </a:cubicBezTo>
                  <a:cubicBezTo>
                    <a:pt x="803" y="1098"/>
                    <a:pt x="803" y="1099"/>
                    <a:pt x="804" y="1100"/>
                  </a:cubicBezTo>
                  <a:cubicBezTo>
                    <a:pt x="804" y="1101"/>
                    <a:pt x="804" y="1102"/>
                    <a:pt x="805" y="1103"/>
                  </a:cubicBezTo>
                  <a:cubicBezTo>
                    <a:pt x="810" y="1106"/>
                    <a:pt x="810" y="1106"/>
                    <a:pt x="810" y="1106"/>
                  </a:cubicBezTo>
                  <a:cubicBezTo>
                    <a:pt x="806" y="1112"/>
                    <a:pt x="806" y="1112"/>
                    <a:pt x="806" y="1112"/>
                  </a:cubicBezTo>
                  <a:cubicBezTo>
                    <a:pt x="805" y="1113"/>
                    <a:pt x="805" y="1114"/>
                    <a:pt x="805" y="1115"/>
                  </a:cubicBezTo>
                  <a:cubicBezTo>
                    <a:pt x="805" y="1116"/>
                    <a:pt x="806" y="1117"/>
                    <a:pt x="807" y="1117"/>
                  </a:cubicBezTo>
                  <a:cubicBezTo>
                    <a:pt x="809" y="1118"/>
                    <a:pt x="809" y="1118"/>
                    <a:pt x="809" y="1118"/>
                  </a:cubicBezTo>
                  <a:cubicBezTo>
                    <a:pt x="811" y="1115"/>
                    <a:pt x="811" y="1115"/>
                    <a:pt x="811" y="1115"/>
                  </a:cubicBezTo>
                  <a:cubicBezTo>
                    <a:pt x="807" y="1114"/>
                    <a:pt x="807" y="1114"/>
                    <a:pt x="807" y="1114"/>
                  </a:cubicBezTo>
                  <a:cubicBezTo>
                    <a:pt x="804" y="1132"/>
                    <a:pt x="804" y="1132"/>
                    <a:pt x="804" y="1132"/>
                  </a:cubicBezTo>
                  <a:cubicBezTo>
                    <a:pt x="803" y="1133"/>
                    <a:pt x="804" y="1135"/>
                    <a:pt x="805" y="1136"/>
                  </a:cubicBezTo>
                  <a:cubicBezTo>
                    <a:pt x="808" y="1137"/>
                    <a:pt x="808" y="1137"/>
                    <a:pt x="808" y="1137"/>
                  </a:cubicBezTo>
                  <a:cubicBezTo>
                    <a:pt x="810" y="1134"/>
                    <a:pt x="810" y="1134"/>
                    <a:pt x="810" y="1134"/>
                  </a:cubicBezTo>
                  <a:cubicBezTo>
                    <a:pt x="807" y="1132"/>
                    <a:pt x="807" y="1132"/>
                    <a:pt x="807" y="1132"/>
                  </a:cubicBezTo>
                  <a:cubicBezTo>
                    <a:pt x="802" y="1141"/>
                    <a:pt x="802" y="1141"/>
                    <a:pt x="802" y="1141"/>
                  </a:cubicBezTo>
                  <a:cubicBezTo>
                    <a:pt x="801" y="1143"/>
                    <a:pt x="801" y="1146"/>
                    <a:pt x="803" y="1147"/>
                  </a:cubicBezTo>
                  <a:cubicBezTo>
                    <a:pt x="805" y="1148"/>
                    <a:pt x="805" y="1148"/>
                    <a:pt x="805" y="1148"/>
                  </a:cubicBezTo>
                  <a:cubicBezTo>
                    <a:pt x="807" y="1144"/>
                    <a:pt x="807" y="1144"/>
                    <a:pt x="807" y="1144"/>
                  </a:cubicBezTo>
                  <a:cubicBezTo>
                    <a:pt x="803" y="1144"/>
                    <a:pt x="803" y="1144"/>
                    <a:pt x="803" y="1144"/>
                  </a:cubicBezTo>
                  <a:cubicBezTo>
                    <a:pt x="800" y="1161"/>
                    <a:pt x="800" y="1161"/>
                    <a:pt x="800" y="1161"/>
                  </a:cubicBezTo>
                  <a:cubicBezTo>
                    <a:pt x="800" y="1163"/>
                    <a:pt x="801" y="1164"/>
                    <a:pt x="802" y="1165"/>
                  </a:cubicBezTo>
                  <a:cubicBezTo>
                    <a:pt x="804" y="1166"/>
                    <a:pt x="804" y="1166"/>
                    <a:pt x="804" y="1166"/>
                  </a:cubicBezTo>
                  <a:cubicBezTo>
                    <a:pt x="806" y="1163"/>
                    <a:pt x="806" y="1163"/>
                    <a:pt x="806" y="1163"/>
                  </a:cubicBezTo>
                  <a:cubicBezTo>
                    <a:pt x="802" y="1163"/>
                    <a:pt x="802" y="1163"/>
                    <a:pt x="802" y="1163"/>
                  </a:cubicBezTo>
                  <a:cubicBezTo>
                    <a:pt x="800" y="1177"/>
                    <a:pt x="800" y="1177"/>
                    <a:pt x="800" y="1177"/>
                  </a:cubicBezTo>
                  <a:cubicBezTo>
                    <a:pt x="800" y="1179"/>
                    <a:pt x="801" y="1181"/>
                    <a:pt x="802" y="1181"/>
                  </a:cubicBezTo>
                  <a:cubicBezTo>
                    <a:pt x="802" y="1182"/>
                    <a:pt x="802" y="1182"/>
                    <a:pt x="802" y="1182"/>
                  </a:cubicBezTo>
                  <a:cubicBezTo>
                    <a:pt x="804" y="1178"/>
                    <a:pt x="804" y="1178"/>
                    <a:pt x="804" y="1178"/>
                  </a:cubicBezTo>
                  <a:cubicBezTo>
                    <a:pt x="802" y="1175"/>
                    <a:pt x="802" y="1175"/>
                    <a:pt x="802" y="1175"/>
                  </a:cubicBezTo>
                  <a:cubicBezTo>
                    <a:pt x="794" y="1184"/>
                    <a:pt x="794" y="1184"/>
                    <a:pt x="794" y="1184"/>
                  </a:cubicBezTo>
                  <a:cubicBezTo>
                    <a:pt x="793" y="1185"/>
                    <a:pt x="792" y="1186"/>
                    <a:pt x="793" y="1187"/>
                  </a:cubicBezTo>
                  <a:cubicBezTo>
                    <a:pt x="793" y="1188"/>
                    <a:pt x="793" y="1190"/>
                    <a:pt x="794" y="1190"/>
                  </a:cubicBezTo>
                  <a:cubicBezTo>
                    <a:pt x="797" y="1192"/>
                    <a:pt x="797" y="1192"/>
                    <a:pt x="797" y="1192"/>
                  </a:cubicBezTo>
                  <a:cubicBezTo>
                    <a:pt x="799" y="1188"/>
                    <a:pt x="799" y="1188"/>
                    <a:pt x="799" y="1188"/>
                  </a:cubicBezTo>
                  <a:cubicBezTo>
                    <a:pt x="796" y="1185"/>
                    <a:pt x="796" y="1185"/>
                    <a:pt x="796" y="1185"/>
                  </a:cubicBezTo>
                  <a:cubicBezTo>
                    <a:pt x="795" y="1186"/>
                    <a:pt x="795" y="1186"/>
                    <a:pt x="795" y="1187"/>
                  </a:cubicBezTo>
                  <a:cubicBezTo>
                    <a:pt x="795" y="1187"/>
                    <a:pt x="795" y="1187"/>
                    <a:pt x="795" y="1188"/>
                  </a:cubicBezTo>
                  <a:cubicBezTo>
                    <a:pt x="795" y="1188"/>
                    <a:pt x="795" y="1188"/>
                    <a:pt x="795" y="1188"/>
                  </a:cubicBezTo>
                  <a:cubicBezTo>
                    <a:pt x="795" y="1189"/>
                    <a:pt x="795" y="1189"/>
                    <a:pt x="795" y="1189"/>
                  </a:cubicBezTo>
                  <a:cubicBezTo>
                    <a:pt x="795" y="1190"/>
                    <a:pt x="795" y="1193"/>
                    <a:pt x="795" y="1197"/>
                  </a:cubicBezTo>
                  <a:cubicBezTo>
                    <a:pt x="795" y="1199"/>
                    <a:pt x="796" y="1201"/>
                    <a:pt x="796" y="1202"/>
                  </a:cubicBezTo>
                  <a:cubicBezTo>
                    <a:pt x="796" y="1204"/>
                    <a:pt x="796" y="1205"/>
                    <a:pt x="796" y="1206"/>
                  </a:cubicBezTo>
                  <a:cubicBezTo>
                    <a:pt x="796" y="1206"/>
                    <a:pt x="796" y="1206"/>
                    <a:pt x="796" y="1206"/>
                  </a:cubicBezTo>
                  <a:cubicBezTo>
                    <a:pt x="798" y="1206"/>
                    <a:pt x="798" y="1206"/>
                    <a:pt x="798" y="1206"/>
                  </a:cubicBezTo>
                  <a:cubicBezTo>
                    <a:pt x="796" y="1205"/>
                    <a:pt x="796" y="1205"/>
                    <a:pt x="796" y="1205"/>
                  </a:cubicBezTo>
                  <a:cubicBezTo>
                    <a:pt x="796" y="1206"/>
                    <a:pt x="796" y="1206"/>
                    <a:pt x="796" y="1206"/>
                  </a:cubicBezTo>
                  <a:cubicBezTo>
                    <a:pt x="798" y="1206"/>
                    <a:pt x="798" y="1206"/>
                    <a:pt x="798" y="1206"/>
                  </a:cubicBezTo>
                  <a:cubicBezTo>
                    <a:pt x="796" y="1205"/>
                    <a:pt x="796" y="1205"/>
                    <a:pt x="796" y="1205"/>
                  </a:cubicBezTo>
                  <a:cubicBezTo>
                    <a:pt x="799" y="1206"/>
                    <a:pt x="799" y="1206"/>
                    <a:pt x="799" y="1206"/>
                  </a:cubicBezTo>
                  <a:cubicBezTo>
                    <a:pt x="796" y="1205"/>
                    <a:pt x="796" y="1205"/>
                    <a:pt x="796" y="1205"/>
                  </a:cubicBezTo>
                  <a:cubicBezTo>
                    <a:pt x="796" y="1205"/>
                    <a:pt x="796" y="1205"/>
                    <a:pt x="796" y="1205"/>
                  </a:cubicBezTo>
                  <a:cubicBezTo>
                    <a:pt x="799" y="1206"/>
                    <a:pt x="799" y="1206"/>
                    <a:pt x="799" y="1206"/>
                  </a:cubicBezTo>
                  <a:cubicBezTo>
                    <a:pt x="796" y="1205"/>
                    <a:pt x="796" y="1205"/>
                    <a:pt x="796" y="1205"/>
                  </a:cubicBezTo>
                  <a:cubicBezTo>
                    <a:pt x="800" y="1206"/>
                    <a:pt x="800" y="1206"/>
                    <a:pt x="800" y="1206"/>
                  </a:cubicBezTo>
                  <a:cubicBezTo>
                    <a:pt x="796" y="1204"/>
                    <a:pt x="796" y="1204"/>
                    <a:pt x="796" y="1204"/>
                  </a:cubicBezTo>
                  <a:cubicBezTo>
                    <a:pt x="796" y="1205"/>
                    <a:pt x="796" y="1205"/>
                    <a:pt x="796" y="1205"/>
                  </a:cubicBezTo>
                  <a:cubicBezTo>
                    <a:pt x="800" y="1206"/>
                    <a:pt x="800" y="1206"/>
                    <a:pt x="800" y="1206"/>
                  </a:cubicBezTo>
                  <a:cubicBezTo>
                    <a:pt x="796" y="1204"/>
                    <a:pt x="796" y="1204"/>
                    <a:pt x="796" y="1204"/>
                  </a:cubicBezTo>
                  <a:cubicBezTo>
                    <a:pt x="795" y="1206"/>
                    <a:pt x="796" y="1208"/>
                    <a:pt x="798" y="1209"/>
                  </a:cubicBezTo>
                  <a:cubicBezTo>
                    <a:pt x="799" y="1210"/>
                    <a:pt x="799" y="1210"/>
                    <a:pt x="799" y="1210"/>
                  </a:cubicBezTo>
                  <a:cubicBezTo>
                    <a:pt x="801" y="1207"/>
                    <a:pt x="801" y="1207"/>
                    <a:pt x="801" y="1207"/>
                  </a:cubicBezTo>
                  <a:cubicBezTo>
                    <a:pt x="798" y="1204"/>
                    <a:pt x="798" y="1204"/>
                    <a:pt x="798" y="1204"/>
                  </a:cubicBezTo>
                  <a:cubicBezTo>
                    <a:pt x="791" y="1213"/>
                    <a:pt x="791" y="1213"/>
                    <a:pt x="791" y="1213"/>
                  </a:cubicBezTo>
                  <a:cubicBezTo>
                    <a:pt x="790" y="1214"/>
                    <a:pt x="790" y="1215"/>
                    <a:pt x="790" y="1216"/>
                  </a:cubicBezTo>
                  <a:cubicBezTo>
                    <a:pt x="790" y="1217"/>
                    <a:pt x="791" y="1218"/>
                    <a:pt x="792" y="1219"/>
                  </a:cubicBezTo>
                  <a:cubicBezTo>
                    <a:pt x="794" y="1220"/>
                    <a:pt x="794" y="1220"/>
                    <a:pt x="794" y="1220"/>
                  </a:cubicBezTo>
                  <a:cubicBezTo>
                    <a:pt x="791" y="1227"/>
                    <a:pt x="791" y="1227"/>
                    <a:pt x="791" y="1227"/>
                  </a:cubicBezTo>
                  <a:cubicBezTo>
                    <a:pt x="790" y="1229"/>
                    <a:pt x="791" y="1231"/>
                    <a:pt x="792" y="1232"/>
                  </a:cubicBezTo>
                  <a:cubicBezTo>
                    <a:pt x="794" y="1233"/>
                    <a:pt x="794" y="1233"/>
                    <a:pt x="794" y="1233"/>
                  </a:cubicBezTo>
                  <a:cubicBezTo>
                    <a:pt x="796" y="1230"/>
                    <a:pt x="796" y="1230"/>
                    <a:pt x="796" y="1230"/>
                  </a:cubicBezTo>
                  <a:cubicBezTo>
                    <a:pt x="793" y="1228"/>
                    <a:pt x="793" y="1228"/>
                    <a:pt x="793" y="1228"/>
                  </a:cubicBezTo>
                  <a:cubicBezTo>
                    <a:pt x="786" y="1237"/>
                    <a:pt x="786" y="1237"/>
                    <a:pt x="786" y="1237"/>
                  </a:cubicBezTo>
                  <a:cubicBezTo>
                    <a:pt x="786" y="1238"/>
                    <a:pt x="786" y="1239"/>
                    <a:pt x="786" y="1240"/>
                  </a:cubicBezTo>
                  <a:cubicBezTo>
                    <a:pt x="786" y="1241"/>
                    <a:pt x="787" y="1242"/>
                    <a:pt x="788" y="1243"/>
                  </a:cubicBezTo>
                  <a:cubicBezTo>
                    <a:pt x="788" y="1243"/>
                    <a:pt x="788" y="1243"/>
                    <a:pt x="788" y="1243"/>
                  </a:cubicBezTo>
                  <a:cubicBezTo>
                    <a:pt x="784" y="1255"/>
                    <a:pt x="784" y="1255"/>
                    <a:pt x="784" y="1255"/>
                  </a:cubicBezTo>
                  <a:cubicBezTo>
                    <a:pt x="784" y="1257"/>
                    <a:pt x="784" y="1259"/>
                    <a:pt x="786" y="1260"/>
                  </a:cubicBezTo>
                  <a:cubicBezTo>
                    <a:pt x="787" y="1261"/>
                    <a:pt x="787" y="1261"/>
                    <a:pt x="787" y="1261"/>
                  </a:cubicBezTo>
                  <a:cubicBezTo>
                    <a:pt x="790" y="1257"/>
                    <a:pt x="790" y="1257"/>
                    <a:pt x="790" y="1257"/>
                  </a:cubicBezTo>
                  <a:cubicBezTo>
                    <a:pt x="786" y="1257"/>
                    <a:pt x="786" y="1257"/>
                    <a:pt x="786" y="1257"/>
                  </a:cubicBezTo>
                  <a:cubicBezTo>
                    <a:pt x="785" y="1271"/>
                    <a:pt x="785" y="1271"/>
                    <a:pt x="785" y="1271"/>
                  </a:cubicBezTo>
                  <a:cubicBezTo>
                    <a:pt x="785" y="1273"/>
                    <a:pt x="786" y="1274"/>
                    <a:pt x="787" y="1275"/>
                  </a:cubicBezTo>
                  <a:cubicBezTo>
                    <a:pt x="789" y="1276"/>
                    <a:pt x="789" y="1276"/>
                    <a:pt x="789" y="1276"/>
                  </a:cubicBezTo>
                  <a:cubicBezTo>
                    <a:pt x="791" y="1273"/>
                    <a:pt x="791" y="1273"/>
                    <a:pt x="791" y="1273"/>
                  </a:cubicBezTo>
                  <a:cubicBezTo>
                    <a:pt x="787" y="1272"/>
                    <a:pt x="787" y="1272"/>
                    <a:pt x="787" y="1272"/>
                  </a:cubicBezTo>
                  <a:cubicBezTo>
                    <a:pt x="787" y="1272"/>
                    <a:pt x="786" y="1275"/>
                    <a:pt x="785" y="1279"/>
                  </a:cubicBezTo>
                  <a:cubicBezTo>
                    <a:pt x="784" y="1281"/>
                    <a:pt x="783" y="1283"/>
                    <a:pt x="783" y="1285"/>
                  </a:cubicBezTo>
                  <a:cubicBezTo>
                    <a:pt x="783" y="1285"/>
                    <a:pt x="783" y="1286"/>
                    <a:pt x="782" y="1286"/>
                  </a:cubicBezTo>
                  <a:cubicBezTo>
                    <a:pt x="782" y="1287"/>
                    <a:pt x="782" y="1287"/>
                    <a:pt x="782" y="1287"/>
                  </a:cubicBezTo>
                  <a:cubicBezTo>
                    <a:pt x="782" y="1287"/>
                    <a:pt x="782" y="1287"/>
                    <a:pt x="782" y="1287"/>
                  </a:cubicBezTo>
                  <a:cubicBezTo>
                    <a:pt x="783" y="1287"/>
                    <a:pt x="783" y="1287"/>
                    <a:pt x="783" y="1287"/>
                  </a:cubicBezTo>
                  <a:cubicBezTo>
                    <a:pt x="782" y="1287"/>
                    <a:pt x="782" y="1287"/>
                    <a:pt x="782" y="1287"/>
                  </a:cubicBezTo>
                  <a:cubicBezTo>
                    <a:pt x="782" y="1287"/>
                    <a:pt x="782" y="1287"/>
                    <a:pt x="782" y="1287"/>
                  </a:cubicBezTo>
                  <a:cubicBezTo>
                    <a:pt x="783" y="1287"/>
                    <a:pt x="783" y="1287"/>
                    <a:pt x="783" y="1287"/>
                  </a:cubicBezTo>
                  <a:cubicBezTo>
                    <a:pt x="782" y="1287"/>
                    <a:pt x="782" y="1287"/>
                    <a:pt x="782" y="1287"/>
                  </a:cubicBezTo>
                  <a:cubicBezTo>
                    <a:pt x="786" y="1288"/>
                    <a:pt x="786" y="1288"/>
                    <a:pt x="786" y="1288"/>
                  </a:cubicBezTo>
                  <a:cubicBezTo>
                    <a:pt x="783" y="1286"/>
                    <a:pt x="783" y="1286"/>
                    <a:pt x="783" y="1286"/>
                  </a:cubicBezTo>
                  <a:cubicBezTo>
                    <a:pt x="782" y="1287"/>
                    <a:pt x="782" y="1287"/>
                    <a:pt x="782" y="1287"/>
                  </a:cubicBezTo>
                  <a:cubicBezTo>
                    <a:pt x="786" y="1288"/>
                    <a:pt x="786" y="1288"/>
                    <a:pt x="786" y="1288"/>
                  </a:cubicBezTo>
                  <a:cubicBezTo>
                    <a:pt x="783" y="1286"/>
                    <a:pt x="783" y="1286"/>
                    <a:pt x="783" y="1286"/>
                  </a:cubicBezTo>
                  <a:cubicBezTo>
                    <a:pt x="781" y="1288"/>
                    <a:pt x="782" y="1291"/>
                    <a:pt x="784" y="1292"/>
                  </a:cubicBezTo>
                  <a:cubicBezTo>
                    <a:pt x="784" y="1292"/>
                    <a:pt x="784" y="1292"/>
                    <a:pt x="784" y="1292"/>
                  </a:cubicBezTo>
                  <a:cubicBezTo>
                    <a:pt x="780" y="1300"/>
                    <a:pt x="780" y="1300"/>
                    <a:pt x="780" y="1300"/>
                  </a:cubicBezTo>
                  <a:cubicBezTo>
                    <a:pt x="779" y="1302"/>
                    <a:pt x="780" y="1304"/>
                    <a:pt x="782" y="1305"/>
                  </a:cubicBezTo>
                  <a:cubicBezTo>
                    <a:pt x="787" y="1308"/>
                    <a:pt x="787" y="1308"/>
                    <a:pt x="787" y="1308"/>
                  </a:cubicBezTo>
                  <a:cubicBezTo>
                    <a:pt x="789" y="1305"/>
                    <a:pt x="789" y="1305"/>
                    <a:pt x="789" y="1305"/>
                  </a:cubicBezTo>
                  <a:cubicBezTo>
                    <a:pt x="785" y="1303"/>
                    <a:pt x="785" y="1303"/>
                    <a:pt x="785" y="1303"/>
                  </a:cubicBezTo>
                  <a:cubicBezTo>
                    <a:pt x="789" y="1305"/>
                    <a:pt x="789" y="1305"/>
                    <a:pt x="789" y="1305"/>
                  </a:cubicBezTo>
                  <a:cubicBezTo>
                    <a:pt x="786" y="1302"/>
                    <a:pt x="786" y="1302"/>
                    <a:pt x="786" y="1302"/>
                  </a:cubicBezTo>
                  <a:cubicBezTo>
                    <a:pt x="786" y="1302"/>
                    <a:pt x="786" y="1302"/>
                    <a:pt x="785" y="1303"/>
                  </a:cubicBezTo>
                  <a:cubicBezTo>
                    <a:pt x="789" y="1305"/>
                    <a:pt x="789" y="1305"/>
                    <a:pt x="789" y="1305"/>
                  </a:cubicBezTo>
                  <a:cubicBezTo>
                    <a:pt x="786" y="1302"/>
                    <a:pt x="786" y="1302"/>
                    <a:pt x="786" y="1302"/>
                  </a:cubicBezTo>
                  <a:cubicBezTo>
                    <a:pt x="789" y="1305"/>
                    <a:pt x="789" y="1305"/>
                    <a:pt x="789" y="1305"/>
                  </a:cubicBezTo>
                  <a:cubicBezTo>
                    <a:pt x="787" y="1301"/>
                    <a:pt x="787" y="1301"/>
                    <a:pt x="787" y="1301"/>
                  </a:cubicBezTo>
                  <a:cubicBezTo>
                    <a:pt x="787" y="1301"/>
                    <a:pt x="787" y="1301"/>
                    <a:pt x="786" y="1302"/>
                  </a:cubicBezTo>
                  <a:cubicBezTo>
                    <a:pt x="789" y="1305"/>
                    <a:pt x="789" y="1305"/>
                    <a:pt x="789" y="1305"/>
                  </a:cubicBezTo>
                  <a:cubicBezTo>
                    <a:pt x="787" y="1301"/>
                    <a:pt x="787" y="1301"/>
                    <a:pt x="787" y="1301"/>
                  </a:cubicBezTo>
                  <a:cubicBezTo>
                    <a:pt x="788" y="1304"/>
                    <a:pt x="788" y="1304"/>
                    <a:pt x="788" y="1304"/>
                  </a:cubicBezTo>
                  <a:cubicBezTo>
                    <a:pt x="788" y="1301"/>
                    <a:pt x="788" y="1301"/>
                    <a:pt x="788" y="1301"/>
                  </a:cubicBezTo>
                  <a:cubicBezTo>
                    <a:pt x="787" y="1301"/>
                    <a:pt x="787" y="1301"/>
                    <a:pt x="787" y="1301"/>
                  </a:cubicBezTo>
                  <a:cubicBezTo>
                    <a:pt x="788" y="1304"/>
                    <a:pt x="788" y="1304"/>
                    <a:pt x="788" y="1304"/>
                  </a:cubicBezTo>
                  <a:cubicBezTo>
                    <a:pt x="788" y="1301"/>
                    <a:pt x="788" y="1301"/>
                    <a:pt x="788" y="1301"/>
                  </a:cubicBezTo>
                  <a:cubicBezTo>
                    <a:pt x="788" y="1301"/>
                    <a:pt x="788" y="1301"/>
                    <a:pt x="788" y="1301"/>
                  </a:cubicBezTo>
                  <a:cubicBezTo>
                    <a:pt x="788" y="1301"/>
                    <a:pt x="788" y="1301"/>
                    <a:pt x="788" y="1301"/>
                  </a:cubicBezTo>
                  <a:cubicBezTo>
                    <a:pt x="788" y="1301"/>
                    <a:pt x="788" y="1301"/>
                    <a:pt x="788" y="1301"/>
                  </a:cubicBezTo>
                  <a:cubicBezTo>
                    <a:pt x="788" y="1301"/>
                    <a:pt x="788" y="1301"/>
                    <a:pt x="788" y="1301"/>
                  </a:cubicBezTo>
                  <a:cubicBezTo>
                    <a:pt x="788" y="1301"/>
                    <a:pt x="788" y="1301"/>
                    <a:pt x="788" y="1301"/>
                  </a:cubicBezTo>
                  <a:cubicBezTo>
                    <a:pt x="788" y="1301"/>
                    <a:pt x="787" y="1301"/>
                    <a:pt x="786" y="1301"/>
                  </a:cubicBezTo>
                  <a:cubicBezTo>
                    <a:pt x="784" y="1302"/>
                    <a:pt x="779" y="1302"/>
                    <a:pt x="775" y="1302"/>
                  </a:cubicBezTo>
                  <a:cubicBezTo>
                    <a:pt x="771" y="1302"/>
                    <a:pt x="768" y="1302"/>
                    <a:pt x="768" y="1302"/>
                  </a:cubicBezTo>
                  <a:cubicBezTo>
                    <a:pt x="766" y="1303"/>
                    <a:pt x="765" y="1304"/>
                    <a:pt x="764" y="1305"/>
                  </a:cubicBezTo>
                  <a:cubicBezTo>
                    <a:pt x="764" y="1307"/>
                    <a:pt x="765" y="1309"/>
                    <a:pt x="766" y="1310"/>
                  </a:cubicBezTo>
                  <a:cubicBezTo>
                    <a:pt x="775" y="1316"/>
                    <a:pt x="775" y="1316"/>
                    <a:pt x="775" y="1316"/>
                  </a:cubicBezTo>
                  <a:cubicBezTo>
                    <a:pt x="778" y="1312"/>
                    <a:pt x="778" y="1312"/>
                    <a:pt x="778" y="1312"/>
                  </a:cubicBezTo>
                  <a:cubicBezTo>
                    <a:pt x="778" y="1308"/>
                    <a:pt x="778" y="1308"/>
                    <a:pt x="778" y="1308"/>
                  </a:cubicBezTo>
                  <a:cubicBezTo>
                    <a:pt x="738" y="1300"/>
                    <a:pt x="738" y="1300"/>
                    <a:pt x="738" y="1300"/>
                  </a:cubicBezTo>
                  <a:cubicBezTo>
                    <a:pt x="736" y="1300"/>
                    <a:pt x="734" y="1301"/>
                    <a:pt x="734" y="1303"/>
                  </a:cubicBezTo>
                  <a:cubicBezTo>
                    <a:pt x="733" y="1305"/>
                    <a:pt x="734" y="1307"/>
                    <a:pt x="735" y="1308"/>
                  </a:cubicBezTo>
                  <a:cubicBezTo>
                    <a:pt x="739" y="1310"/>
                    <a:pt x="739" y="1310"/>
                    <a:pt x="739" y="1310"/>
                  </a:cubicBezTo>
                  <a:cubicBezTo>
                    <a:pt x="741" y="1307"/>
                    <a:pt x="741" y="1307"/>
                    <a:pt x="741" y="1307"/>
                  </a:cubicBezTo>
                  <a:cubicBezTo>
                    <a:pt x="738" y="1305"/>
                    <a:pt x="738" y="1305"/>
                    <a:pt x="738" y="1305"/>
                  </a:cubicBezTo>
                  <a:cubicBezTo>
                    <a:pt x="741" y="1307"/>
                    <a:pt x="741" y="1307"/>
                    <a:pt x="741" y="1307"/>
                  </a:cubicBezTo>
                  <a:cubicBezTo>
                    <a:pt x="739" y="1304"/>
                    <a:pt x="739" y="1304"/>
                    <a:pt x="739" y="1304"/>
                  </a:cubicBezTo>
                  <a:cubicBezTo>
                    <a:pt x="739" y="1304"/>
                    <a:pt x="739" y="1304"/>
                    <a:pt x="738" y="1305"/>
                  </a:cubicBezTo>
                  <a:cubicBezTo>
                    <a:pt x="741" y="1307"/>
                    <a:pt x="741" y="1307"/>
                    <a:pt x="741" y="1307"/>
                  </a:cubicBezTo>
                  <a:cubicBezTo>
                    <a:pt x="739" y="1304"/>
                    <a:pt x="739" y="1304"/>
                    <a:pt x="739" y="1304"/>
                  </a:cubicBezTo>
                  <a:cubicBezTo>
                    <a:pt x="741" y="1307"/>
                    <a:pt x="741" y="1307"/>
                    <a:pt x="741" y="1307"/>
                  </a:cubicBezTo>
                  <a:cubicBezTo>
                    <a:pt x="740" y="1303"/>
                    <a:pt x="740" y="1303"/>
                    <a:pt x="740" y="1303"/>
                  </a:cubicBezTo>
                  <a:cubicBezTo>
                    <a:pt x="740" y="1303"/>
                    <a:pt x="740" y="1303"/>
                    <a:pt x="739" y="1304"/>
                  </a:cubicBezTo>
                  <a:cubicBezTo>
                    <a:pt x="741" y="1307"/>
                    <a:pt x="741" y="1307"/>
                    <a:pt x="741" y="1307"/>
                  </a:cubicBezTo>
                  <a:cubicBezTo>
                    <a:pt x="740" y="1303"/>
                    <a:pt x="740" y="1303"/>
                    <a:pt x="740" y="1303"/>
                  </a:cubicBezTo>
                  <a:cubicBezTo>
                    <a:pt x="741" y="1306"/>
                    <a:pt x="741" y="1306"/>
                    <a:pt x="741" y="1306"/>
                  </a:cubicBezTo>
                  <a:cubicBezTo>
                    <a:pt x="741" y="1303"/>
                    <a:pt x="741" y="1303"/>
                    <a:pt x="741" y="1303"/>
                  </a:cubicBezTo>
                  <a:cubicBezTo>
                    <a:pt x="740" y="1303"/>
                    <a:pt x="740" y="1303"/>
                    <a:pt x="740" y="1303"/>
                  </a:cubicBezTo>
                  <a:cubicBezTo>
                    <a:pt x="741" y="1306"/>
                    <a:pt x="741" y="1306"/>
                    <a:pt x="741" y="1306"/>
                  </a:cubicBezTo>
                  <a:cubicBezTo>
                    <a:pt x="741" y="1303"/>
                    <a:pt x="741" y="1303"/>
                    <a:pt x="741" y="1303"/>
                  </a:cubicBezTo>
                  <a:cubicBezTo>
                    <a:pt x="741" y="1304"/>
                    <a:pt x="741" y="1304"/>
                    <a:pt x="741" y="1304"/>
                  </a:cubicBezTo>
                  <a:cubicBezTo>
                    <a:pt x="741" y="1303"/>
                    <a:pt x="741" y="1303"/>
                    <a:pt x="741" y="1303"/>
                  </a:cubicBezTo>
                  <a:cubicBezTo>
                    <a:pt x="741" y="1303"/>
                    <a:pt x="741" y="1303"/>
                    <a:pt x="741" y="1303"/>
                  </a:cubicBezTo>
                  <a:cubicBezTo>
                    <a:pt x="741" y="1304"/>
                    <a:pt x="741" y="1304"/>
                    <a:pt x="741" y="1304"/>
                  </a:cubicBezTo>
                  <a:cubicBezTo>
                    <a:pt x="741" y="1303"/>
                    <a:pt x="741" y="1303"/>
                    <a:pt x="741" y="1303"/>
                  </a:cubicBezTo>
                  <a:cubicBezTo>
                    <a:pt x="741" y="1303"/>
                    <a:pt x="741" y="1303"/>
                    <a:pt x="741" y="1303"/>
                  </a:cubicBezTo>
                  <a:cubicBezTo>
                    <a:pt x="741" y="1303"/>
                    <a:pt x="740" y="1303"/>
                    <a:pt x="739" y="1303"/>
                  </a:cubicBezTo>
                  <a:cubicBezTo>
                    <a:pt x="735" y="1303"/>
                    <a:pt x="729" y="1302"/>
                    <a:pt x="723" y="1301"/>
                  </a:cubicBezTo>
                  <a:cubicBezTo>
                    <a:pt x="720" y="1301"/>
                    <a:pt x="717" y="1300"/>
                    <a:pt x="715" y="1300"/>
                  </a:cubicBezTo>
                  <a:cubicBezTo>
                    <a:pt x="714" y="1300"/>
                    <a:pt x="714" y="1300"/>
                    <a:pt x="713" y="1300"/>
                  </a:cubicBezTo>
                  <a:cubicBezTo>
                    <a:pt x="712" y="1300"/>
                    <a:pt x="712" y="1300"/>
                    <a:pt x="712" y="1300"/>
                  </a:cubicBezTo>
                  <a:cubicBezTo>
                    <a:pt x="712" y="1300"/>
                    <a:pt x="712" y="1300"/>
                    <a:pt x="712" y="1300"/>
                  </a:cubicBezTo>
                  <a:cubicBezTo>
                    <a:pt x="712" y="1299"/>
                    <a:pt x="712" y="1299"/>
                    <a:pt x="712" y="1299"/>
                  </a:cubicBezTo>
                  <a:cubicBezTo>
                    <a:pt x="712" y="1299"/>
                    <a:pt x="712" y="1299"/>
                    <a:pt x="712" y="1299"/>
                  </a:cubicBezTo>
                  <a:cubicBezTo>
                    <a:pt x="712" y="1299"/>
                    <a:pt x="712" y="1299"/>
                    <a:pt x="712" y="1299"/>
                  </a:cubicBezTo>
                  <a:cubicBezTo>
                    <a:pt x="710" y="1299"/>
                    <a:pt x="708" y="1301"/>
                    <a:pt x="708" y="1302"/>
                  </a:cubicBezTo>
                  <a:cubicBezTo>
                    <a:pt x="707" y="1304"/>
                    <a:pt x="708" y="1306"/>
                    <a:pt x="709" y="1307"/>
                  </a:cubicBezTo>
                  <a:cubicBezTo>
                    <a:pt x="713" y="1309"/>
                    <a:pt x="713" y="1309"/>
                    <a:pt x="713" y="1309"/>
                  </a:cubicBezTo>
                  <a:cubicBezTo>
                    <a:pt x="715" y="1306"/>
                    <a:pt x="715" y="1306"/>
                    <a:pt x="715" y="1306"/>
                  </a:cubicBezTo>
                  <a:cubicBezTo>
                    <a:pt x="715" y="1302"/>
                    <a:pt x="715" y="1302"/>
                    <a:pt x="715" y="1302"/>
                  </a:cubicBezTo>
                  <a:cubicBezTo>
                    <a:pt x="715" y="1305"/>
                    <a:pt x="715" y="1305"/>
                    <a:pt x="715" y="1305"/>
                  </a:cubicBezTo>
                  <a:cubicBezTo>
                    <a:pt x="715" y="1302"/>
                    <a:pt x="715" y="1302"/>
                    <a:pt x="715" y="1302"/>
                  </a:cubicBezTo>
                  <a:cubicBezTo>
                    <a:pt x="715" y="1302"/>
                    <a:pt x="715" y="1302"/>
                    <a:pt x="715" y="1302"/>
                  </a:cubicBezTo>
                  <a:cubicBezTo>
                    <a:pt x="715" y="1305"/>
                    <a:pt x="715" y="1305"/>
                    <a:pt x="715" y="1305"/>
                  </a:cubicBezTo>
                  <a:cubicBezTo>
                    <a:pt x="715" y="1302"/>
                    <a:pt x="715" y="1302"/>
                    <a:pt x="715" y="1302"/>
                  </a:cubicBezTo>
                  <a:cubicBezTo>
                    <a:pt x="715" y="1304"/>
                    <a:pt x="715" y="1304"/>
                    <a:pt x="715" y="1304"/>
                  </a:cubicBezTo>
                  <a:cubicBezTo>
                    <a:pt x="715" y="1302"/>
                    <a:pt x="715" y="1302"/>
                    <a:pt x="715" y="1302"/>
                  </a:cubicBezTo>
                  <a:cubicBezTo>
                    <a:pt x="715" y="1302"/>
                    <a:pt x="715" y="1302"/>
                    <a:pt x="715" y="1302"/>
                  </a:cubicBezTo>
                  <a:cubicBezTo>
                    <a:pt x="715" y="1304"/>
                    <a:pt x="715" y="1304"/>
                    <a:pt x="715" y="1304"/>
                  </a:cubicBezTo>
                  <a:cubicBezTo>
                    <a:pt x="715" y="1302"/>
                    <a:pt x="715" y="1302"/>
                    <a:pt x="715" y="1302"/>
                  </a:cubicBezTo>
                  <a:cubicBezTo>
                    <a:pt x="715" y="1302"/>
                    <a:pt x="714" y="1301"/>
                    <a:pt x="713" y="1301"/>
                  </a:cubicBezTo>
                  <a:cubicBezTo>
                    <a:pt x="709" y="1301"/>
                    <a:pt x="701" y="1299"/>
                    <a:pt x="693" y="1298"/>
                  </a:cubicBezTo>
                  <a:cubicBezTo>
                    <a:pt x="689" y="1298"/>
                    <a:pt x="685" y="1297"/>
                    <a:pt x="682" y="1297"/>
                  </a:cubicBezTo>
                  <a:cubicBezTo>
                    <a:pt x="680" y="1297"/>
                    <a:pt x="679" y="1296"/>
                    <a:pt x="677" y="1296"/>
                  </a:cubicBezTo>
                  <a:cubicBezTo>
                    <a:pt x="676" y="1296"/>
                    <a:pt x="675" y="1296"/>
                    <a:pt x="675" y="1296"/>
                  </a:cubicBezTo>
                  <a:cubicBezTo>
                    <a:pt x="675" y="1296"/>
                    <a:pt x="674" y="1296"/>
                    <a:pt x="674" y="1296"/>
                  </a:cubicBezTo>
                  <a:cubicBezTo>
                    <a:pt x="674" y="1296"/>
                    <a:pt x="673" y="1296"/>
                    <a:pt x="673" y="1296"/>
                  </a:cubicBezTo>
                  <a:cubicBezTo>
                    <a:pt x="672" y="1297"/>
                    <a:pt x="672" y="1297"/>
                    <a:pt x="672" y="1297"/>
                  </a:cubicBezTo>
                  <a:cubicBezTo>
                    <a:pt x="672" y="1297"/>
                    <a:pt x="671" y="1297"/>
                    <a:pt x="671" y="1298"/>
                  </a:cubicBezTo>
                  <a:cubicBezTo>
                    <a:pt x="670" y="1299"/>
                    <a:pt x="670" y="1300"/>
                    <a:pt x="670" y="1301"/>
                  </a:cubicBezTo>
                  <a:cubicBezTo>
                    <a:pt x="671" y="1302"/>
                    <a:pt x="671" y="1303"/>
                    <a:pt x="672" y="1304"/>
                  </a:cubicBezTo>
                  <a:cubicBezTo>
                    <a:pt x="675" y="1305"/>
                    <a:pt x="675" y="1305"/>
                    <a:pt x="675" y="1305"/>
                  </a:cubicBezTo>
                  <a:cubicBezTo>
                    <a:pt x="677" y="1302"/>
                    <a:pt x="677" y="1302"/>
                    <a:pt x="677" y="1302"/>
                  </a:cubicBezTo>
                  <a:cubicBezTo>
                    <a:pt x="678" y="1298"/>
                    <a:pt x="678" y="1298"/>
                    <a:pt x="678" y="1298"/>
                  </a:cubicBezTo>
                  <a:cubicBezTo>
                    <a:pt x="651" y="1294"/>
                    <a:pt x="651" y="1294"/>
                    <a:pt x="651" y="1294"/>
                  </a:cubicBezTo>
                  <a:cubicBezTo>
                    <a:pt x="649" y="1294"/>
                    <a:pt x="647" y="1295"/>
                    <a:pt x="646" y="1297"/>
                  </a:cubicBezTo>
                  <a:cubicBezTo>
                    <a:pt x="646" y="1299"/>
                    <a:pt x="646" y="1301"/>
                    <a:pt x="648" y="1302"/>
                  </a:cubicBezTo>
                  <a:cubicBezTo>
                    <a:pt x="651" y="1304"/>
                    <a:pt x="651" y="1304"/>
                    <a:pt x="651" y="1304"/>
                  </a:cubicBezTo>
                  <a:cubicBezTo>
                    <a:pt x="653" y="1300"/>
                    <a:pt x="653" y="1300"/>
                    <a:pt x="653" y="1300"/>
                  </a:cubicBezTo>
                  <a:cubicBezTo>
                    <a:pt x="654" y="1296"/>
                    <a:pt x="654" y="1296"/>
                    <a:pt x="654" y="1296"/>
                  </a:cubicBezTo>
                  <a:cubicBezTo>
                    <a:pt x="615" y="1290"/>
                    <a:pt x="615" y="1290"/>
                    <a:pt x="615" y="1290"/>
                  </a:cubicBezTo>
                  <a:cubicBezTo>
                    <a:pt x="614" y="1290"/>
                    <a:pt x="612" y="1291"/>
                    <a:pt x="611" y="1293"/>
                  </a:cubicBezTo>
                  <a:cubicBezTo>
                    <a:pt x="610" y="1295"/>
                    <a:pt x="611" y="1297"/>
                    <a:pt x="613" y="1298"/>
                  </a:cubicBezTo>
                  <a:cubicBezTo>
                    <a:pt x="621" y="1303"/>
                    <a:pt x="621" y="1303"/>
                    <a:pt x="621" y="1303"/>
                  </a:cubicBezTo>
                  <a:cubicBezTo>
                    <a:pt x="623" y="1300"/>
                    <a:pt x="623" y="1300"/>
                    <a:pt x="623" y="1300"/>
                  </a:cubicBezTo>
                  <a:cubicBezTo>
                    <a:pt x="624" y="1296"/>
                    <a:pt x="624" y="1296"/>
                    <a:pt x="624" y="1296"/>
                  </a:cubicBezTo>
                  <a:cubicBezTo>
                    <a:pt x="624" y="1296"/>
                    <a:pt x="617" y="1294"/>
                    <a:pt x="610" y="1293"/>
                  </a:cubicBezTo>
                  <a:cubicBezTo>
                    <a:pt x="607" y="1292"/>
                    <a:pt x="603" y="1291"/>
                    <a:pt x="600" y="1290"/>
                  </a:cubicBezTo>
                  <a:cubicBezTo>
                    <a:pt x="598" y="1290"/>
                    <a:pt x="597" y="1290"/>
                    <a:pt x="596" y="1290"/>
                  </a:cubicBezTo>
                  <a:cubicBezTo>
                    <a:pt x="595" y="1289"/>
                    <a:pt x="594" y="1289"/>
                    <a:pt x="593" y="1289"/>
                  </a:cubicBezTo>
                  <a:cubicBezTo>
                    <a:pt x="593" y="1289"/>
                    <a:pt x="593" y="1289"/>
                    <a:pt x="592" y="1289"/>
                  </a:cubicBezTo>
                  <a:cubicBezTo>
                    <a:pt x="592" y="1289"/>
                    <a:pt x="592" y="1290"/>
                    <a:pt x="591" y="1290"/>
                  </a:cubicBezTo>
                  <a:cubicBezTo>
                    <a:pt x="591" y="1290"/>
                    <a:pt x="590" y="1290"/>
                    <a:pt x="589" y="1291"/>
                  </a:cubicBezTo>
                  <a:cubicBezTo>
                    <a:pt x="588" y="1293"/>
                    <a:pt x="589" y="1296"/>
                    <a:pt x="591" y="1297"/>
                  </a:cubicBezTo>
                  <a:cubicBezTo>
                    <a:pt x="595" y="1299"/>
                    <a:pt x="595" y="1299"/>
                    <a:pt x="595" y="1299"/>
                  </a:cubicBezTo>
                  <a:cubicBezTo>
                    <a:pt x="597" y="1296"/>
                    <a:pt x="597" y="1296"/>
                    <a:pt x="597" y="1296"/>
                  </a:cubicBezTo>
                  <a:cubicBezTo>
                    <a:pt x="593" y="1294"/>
                    <a:pt x="593" y="1294"/>
                    <a:pt x="593" y="1294"/>
                  </a:cubicBezTo>
                  <a:cubicBezTo>
                    <a:pt x="597" y="1296"/>
                    <a:pt x="597" y="1296"/>
                    <a:pt x="597" y="1296"/>
                  </a:cubicBezTo>
                  <a:cubicBezTo>
                    <a:pt x="595" y="1292"/>
                    <a:pt x="595" y="1292"/>
                    <a:pt x="595" y="1292"/>
                  </a:cubicBezTo>
                  <a:cubicBezTo>
                    <a:pt x="595" y="1292"/>
                    <a:pt x="594" y="1293"/>
                    <a:pt x="593" y="1294"/>
                  </a:cubicBezTo>
                  <a:cubicBezTo>
                    <a:pt x="597" y="1296"/>
                    <a:pt x="597" y="1296"/>
                    <a:pt x="597" y="1296"/>
                  </a:cubicBezTo>
                  <a:cubicBezTo>
                    <a:pt x="595" y="1292"/>
                    <a:pt x="595" y="1292"/>
                    <a:pt x="595" y="1292"/>
                  </a:cubicBezTo>
                  <a:cubicBezTo>
                    <a:pt x="597" y="1296"/>
                    <a:pt x="597" y="1296"/>
                    <a:pt x="597" y="1296"/>
                  </a:cubicBezTo>
                  <a:cubicBezTo>
                    <a:pt x="596" y="1292"/>
                    <a:pt x="596" y="1292"/>
                    <a:pt x="596" y="1292"/>
                  </a:cubicBezTo>
                  <a:cubicBezTo>
                    <a:pt x="596" y="1292"/>
                    <a:pt x="596" y="1292"/>
                    <a:pt x="595" y="1292"/>
                  </a:cubicBezTo>
                  <a:cubicBezTo>
                    <a:pt x="597" y="1296"/>
                    <a:pt x="597" y="1296"/>
                    <a:pt x="597" y="1296"/>
                  </a:cubicBezTo>
                  <a:cubicBezTo>
                    <a:pt x="596" y="1292"/>
                    <a:pt x="596" y="1292"/>
                    <a:pt x="596" y="1292"/>
                  </a:cubicBezTo>
                  <a:cubicBezTo>
                    <a:pt x="597" y="1295"/>
                    <a:pt x="597" y="1295"/>
                    <a:pt x="597" y="1295"/>
                  </a:cubicBezTo>
                  <a:cubicBezTo>
                    <a:pt x="597" y="1292"/>
                    <a:pt x="597" y="1292"/>
                    <a:pt x="597" y="1292"/>
                  </a:cubicBezTo>
                  <a:cubicBezTo>
                    <a:pt x="596" y="1292"/>
                    <a:pt x="596" y="1292"/>
                    <a:pt x="596" y="1292"/>
                  </a:cubicBezTo>
                  <a:cubicBezTo>
                    <a:pt x="597" y="1295"/>
                    <a:pt x="597" y="1295"/>
                    <a:pt x="597" y="1295"/>
                  </a:cubicBezTo>
                  <a:cubicBezTo>
                    <a:pt x="597" y="1292"/>
                    <a:pt x="597" y="1292"/>
                    <a:pt x="597" y="1292"/>
                  </a:cubicBezTo>
                  <a:cubicBezTo>
                    <a:pt x="597" y="1294"/>
                    <a:pt x="597" y="1294"/>
                    <a:pt x="597" y="1294"/>
                  </a:cubicBezTo>
                  <a:cubicBezTo>
                    <a:pt x="597" y="1292"/>
                    <a:pt x="597" y="1292"/>
                    <a:pt x="597" y="1292"/>
                  </a:cubicBezTo>
                  <a:cubicBezTo>
                    <a:pt x="597" y="1292"/>
                    <a:pt x="597" y="1292"/>
                    <a:pt x="597" y="1292"/>
                  </a:cubicBezTo>
                  <a:cubicBezTo>
                    <a:pt x="597" y="1294"/>
                    <a:pt x="597" y="1294"/>
                    <a:pt x="597" y="1294"/>
                  </a:cubicBezTo>
                  <a:cubicBezTo>
                    <a:pt x="597" y="1292"/>
                    <a:pt x="597" y="1292"/>
                    <a:pt x="597" y="1292"/>
                  </a:cubicBezTo>
                  <a:cubicBezTo>
                    <a:pt x="597" y="1292"/>
                    <a:pt x="596" y="1292"/>
                    <a:pt x="595" y="1292"/>
                  </a:cubicBezTo>
                  <a:cubicBezTo>
                    <a:pt x="591" y="1291"/>
                    <a:pt x="583" y="1290"/>
                    <a:pt x="576" y="1288"/>
                  </a:cubicBezTo>
                  <a:cubicBezTo>
                    <a:pt x="572" y="1288"/>
                    <a:pt x="569" y="1287"/>
                    <a:pt x="566" y="1287"/>
                  </a:cubicBezTo>
                  <a:cubicBezTo>
                    <a:pt x="565" y="1286"/>
                    <a:pt x="564" y="1286"/>
                    <a:pt x="563" y="1286"/>
                  </a:cubicBezTo>
                  <a:cubicBezTo>
                    <a:pt x="563" y="1286"/>
                    <a:pt x="563" y="1286"/>
                    <a:pt x="562" y="1286"/>
                  </a:cubicBezTo>
                  <a:cubicBezTo>
                    <a:pt x="562" y="1286"/>
                    <a:pt x="562" y="1286"/>
                    <a:pt x="562" y="1286"/>
                  </a:cubicBezTo>
                  <a:cubicBezTo>
                    <a:pt x="562" y="1286"/>
                    <a:pt x="562" y="1286"/>
                    <a:pt x="561" y="1286"/>
                  </a:cubicBezTo>
                  <a:cubicBezTo>
                    <a:pt x="561" y="1286"/>
                    <a:pt x="561" y="1286"/>
                    <a:pt x="561" y="1286"/>
                  </a:cubicBezTo>
                  <a:cubicBezTo>
                    <a:pt x="560" y="1286"/>
                    <a:pt x="560" y="1286"/>
                    <a:pt x="560" y="1286"/>
                  </a:cubicBezTo>
                  <a:cubicBezTo>
                    <a:pt x="559" y="1286"/>
                    <a:pt x="559" y="1286"/>
                    <a:pt x="558" y="1288"/>
                  </a:cubicBezTo>
                  <a:cubicBezTo>
                    <a:pt x="557" y="1290"/>
                    <a:pt x="557" y="1292"/>
                    <a:pt x="559" y="1293"/>
                  </a:cubicBezTo>
                  <a:cubicBezTo>
                    <a:pt x="564" y="1296"/>
                    <a:pt x="564" y="1296"/>
                    <a:pt x="564" y="1296"/>
                  </a:cubicBezTo>
                  <a:cubicBezTo>
                    <a:pt x="566" y="1293"/>
                    <a:pt x="566" y="1293"/>
                    <a:pt x="566" y="1293"/>
                  </a:cubicBezTo>
                  <a:cubicBezTo>
                    <a:pt x="567" y="1289"/>
                    <a:pt x="567" y="1289"/>
                    <a:pt x="567" y="1289"/>
                  </a:cubicBezTo>
                  <a:cubicBezTo>
                    <a:pt x="530" y="1284"/>
                    <a:pt x="530" y="1284"/>
                    <a:pt x="530" y="1284"/>
                  </a:cubicBezTo>
                  <a:cubicBezTo>
                    <a:pt x="528" y="1284"/>
                    <a:pt x="526" y="1285"/>
                    <a:pt x="526" y="1287"/>
                  </a:cubicBezTo>
                  <a:cubicBezTo>
                    <a:pt x="525" y="1289"/>
                    <a:pt x="526" y="1291"/>
                    <a:pt x="527" y="1292"/>
                  </a:cubicBezTo>
                  <a:cubicBezTo>
                    <a:pt x="533" y="1295"/>
                    <a:pt x="533" y="1295"/>
                    <a:pt x="533" y="1295"/>
                  </a:cubicBezTo>
                  <a:cubicBezTo>
                    <a:pt x="535" y="1292"/>
                    <a:pt x="535" y="1292"/>
                    <a:pt x="535" y="1292"/>
                  </a:cubicBezTo>
                  <a:cubicBezTo>
                    <a:pt x="535" y="1288"/>
                    <a:pt x="535" y="1288"/>
                    <a:pt x="535" y="1288"/>
                  </a:cubicBezTo>
                  <a:cubicBezTo>
                    <a:pt x="503" y="1281"/>
                    <a:pt x="503" y="1281"/>
                    <a:pt x="503" y="1281"/>
                  </a:cubicBezTo>
                  <a:cubicBezTo>
                    <a:pt x="501" y="1281"/>
                    <a:pt x="499" y="1282"/>
                    <a:pt x="499" y="1284"/>
                  </a:cubicBezTo>
                  <a:cubicBezTo>
                    <a:pt x="498" y="1285"/>
                    <a:pt x="499" y="1288"/>
                    <a:pt x="500" y="1289"/>
                  </a:cubicBezTo>
                  <a:cubicBezTo>
                    <a:pt x="507" y="1293"/>
                    <a:pt x="507" y="1293"/>
                    <a:pt x="507" y="1293"/>
                  </a:cubicBezTo>
                  <a:cubicBezTo>
                    <a:pt x="509" y="1289"/>
                    <a:pt x="509" y="1289"/>
                    <a:pt x="509" y="1289"/>
                  </a:cubicBezTo>
                  <a:cubicBezTo>
                    <a:pt x="506" y="1287"/>
                    <a:pt x="506" y="1287"/>
                    <a:pt x="506" y="1287"/>
                  </a:cubicBezTo>
                  <a:cubicBezTo>
                    <a:pt x="509" y="1289"/>
                    <a:pt x="509" y="1289"/>
                    <a:pt x="509" y="1289"/>
                  </a:cubicBezTo>
                  <a:cubicBezTo>
                    <a:pt x="508" y="1286"/>
                    <a:pt x="508" y="1286"/>
                    <a:pt x="508" y="1286"/>
                  </a:cubicBezTo>
                  <a:cubicBezTo>
                    <a:pt x="507" y="1286"/>
                    <a:pt x="506" y="1286"/>
                    <a:pt x="506" y="1287"/>
                  </a:cubicBezTo>
                  <a:cubicBezTo>
                    <a:pt x="509" y="1289"/>
                    <a:pt x="509" y="1289"/>
                    <a:pt x="509" y="1289"/>
                  </a:cubicBezTo>
                  <a:cubicBezTo>
                    <a:pt x="508" y="1286"/>
                    <a:pt x="508" y="1286"/>
                    <a:pt x="508" y="1286"/>
                  </a:cubicBezTo>
                  <a:cubicBezTo>
                    <a:pt x="509" y="1289"/>
                    <a:pt x="509" y="1289"/>
                    <a:pt x="509" y="1289"/>
                  </a:cubicBezTo>
                  <a:cubicBezTo>
                    <a:pt x="509" y="1285"/>
                    <a:pt x="509" y="1285"/>
                    <a:pt x="509" y="1285"/>
                  </a:cubicBezTo>
                  <a:cubicBezTo>
                    <a:pt x="508" y="1285"/>
                    <a:pt x="508" y="1285"/>
                    <a:pt x="508" y="1286"/>
                  </a:cubicBezTo>
                  <a:cubicBezTo>
                    <a:pt x="509" y="1289"/>
                    <a:pt x="509" y="1289"/>
                    <a:pt x="509" y="1289"/>
                  </a:cubicBezTo>
                  <a:cubicBezTo>
                    <a:pt x="509" y="1285"/>
                    <a:pt x="509" y="1285"/>
                    <a:pt x="509" y="1285"/>
                  </a:cubicBezTo>
                  <a:cubicBezTo>
                    <a:pt x="509" y="1289"/>
                    <a:pt x="509" y="1289"/>
                    <a:pt x="509" y="1289"/>
                  </a:cubicBezTo>
                  <a:cubicBezTo>
                    <a:pt x="509" y="1285"/>
                    <a:pt x="509" y="1285"/>
                    <a:pt x="509" y="1285"/>
                  </a:cubicBezTo>
                  <a:cubicBezTo>
                    <a:pt x="509" y="1285"/>
                    <a:pt x="509" y="1285"/>
                    <a:pt x="509" y="1285"/>
                  </a:cubicBezTo>
                  <a:cubicBezTo>
                    <a:pt x="509" y="1289"/>
                    <a:pt x="509" y="1289"/>
                    <a:pt x="509" y="1289"/>
                  </a:cubicBezTo>
                  <a:cubicBezTo>
                    <a:pt x="509" y="1285"/>
                    <a:pt x="509" y="1285"/>
                    <a:pt x="509" y="1285"/>
                  </a:cubicBezTo>
                  <a:cubicBezTo>
                    <a:pt x="509" y="1287"/>
                    <a:pt x="509" y="1287"/>
                    <a:pt x="509" y="1287"/>
                  </a:cubicBezTo>
                  <a:cubicBezTo>
                    <a:pt x="509" y="1285"/>
                    <a:pt x="509" y="1285"/>
                    <a:pt x="509" y="1285"/>
                  </a:cubicBezTo>
                  <a:cubicBezTo>
                    <a:pt x="509" y="1285"/>
                    <a:pt x="509" y="1285"/>
                    <a:pt x="509" y="1285"/>
                  </a:cubicBezTo>
                  <a:cubicBezTo>
                    <a:pt x="509" y="1287"/>
                    <a:pt x="509" y="1287"/>
                    <a:pt x="509" y="1287"/>
                  </a:cubicBezTo>
                  <a:cubicBezTo>
                    <a:pt x="509" y="1285"/>
                    <a:pt x="509" y="1285"/>
                    <a:pt x="509" y="1285"/>
                  </a:cubicBezTo>
                  <a:cubicBezTo>
                    <a:pt x="509" y="1285"/>
                    <a:pt x="508" y="1285"/>
                    <a:pt x="507" y="1285"/>
                  </a:cubicBezTo>
                  <a:cubicBezTo>
                    <a:pt x="502" y="1284"/>
                    <a:pt x="491" y="1282"/>
                    <a:pt x="482" y="1280"/>
                  </a:cubicBezTo>
                  <a:cubicBezTo>
                    <a:pt x="477" y="1279"/>
                    <a:pt x="472" y="1278"/>
                    <a:pt x="469" y="1277"/>
                  </a:cubicBezTo>
                  <a:cubicBezTo>
                    <a:pt x="467" y="1277"/>
                    <a:pt x="466" y="1277"/>
                    <a:pt x="465" y="1277"/>
                  </a:cubicBezTo>
                  <a:cubicBezTo>
                    <a:pt x="464" y="1277"/>
                    <a:pt x="463" y="1277"/>
                    <a:pt x="463" y="1276"/>
                  </a:cubicBezTo>
                  <a:cubicBezTo>
                    <a:pt x="463" y="1276"/>
                    <a:pt x="462" y="1276"/>
                    <a:pt x="462" y="1276"/>
                  </a:cubicBezTo>
                  <a:cubicBezTo>
                    <a:pt x="462" y="1276"/>
                    <a:pt x="461" y="1276"/>
                    <a:pt x="461" y="1276"/>
                  </a:cubicBezTo>
                  <a:cubicBezTo>
                    <a:pt x="461" y="1276"/>
                    <a:pt x="460" y="1276"/>
                    <a:pt x="460" y="1277"/>
                  </a:cubicBezTo>
                  <a:cubicBezTo>
                    <a:pt x="460" y="1277"/>
                    <a:pt x="459" y="1277"/>
                    <a:pt x="458" y="1278"/>
                  </a:cubicBezTo>
                  <a:cubicBezTo>
                    <a:pt x="457" y="1280"/>
                    <a:pt x="458" y="1283"/>
                    <a:pt x="459" y="1284"/>
                  </a:cubicBezTo>
                  <a:cubicBezTo>
                    <a:pt x="464" y="1287"/>
                    <a:pt x="464" y="1287"/>
                    <a:pt x="464" y="1287"/>
                  </a:cubicBezTo>
                  <a:cubicBezTo>
                    <a:pt x="466" y="1283"/>
                    <a:pt x="466" y="1283"/>
                    <a:pt x="466" y="1283"/>
                  </a:cubicBezTo>
                  <a:cubicBezTo>
                    <a:pt x="467" y="1279"/>
                    <a:pt x="467" y="1279"/>
                    <a:pt x="467" y="1279"/>
                  </a:cubicBezTo>
                  <a:cubicBezTo>
                    <a:pt x="429" y="1276"/>
                    <a:pt x="429" y="1276"/>
                    <a:pt x="429" y="1276"/>
                  </a:cubicBezTo>
                  <a:cubicBezTo>
                    <a:pt x="427" y="1276"/>
                    <a:pt x="425" y="1277"/>
                    <a:pt x="425" y="1278"/>
                  </a:cubicBezTo>
                  <a:cubicBezTo>
                    <a:pt x="424" y="1280"/>
                    <a:pt x="425" y="1282"/>
                    <a:pt x="426" y="1283"/>
                  </a:cubicBezTo>
                  <a:cubicBezTo>
                    <a:pt x="431" y="1286"/>
                    <a:pt x="431" y="1286"/>
                    <a:pt x="431" y="1286"/>
                  </a:cubicBezTo>
                  <a:cubicBezTo>
                    <a:pt x="433" y="1283"/>
                    <a:pt x="433" y="1283"/>
                    <a:pt x="433" y="1283"/>
                  </a:cubicBezTo>
                  <a:cubicBezTo>
                    <a:pt x="434" y="1279"/>
                    <a:pt x="434" y="1279"/>
                    <a:pt x="434" y="1279"/>
                  </a:cubicBezTo>
                  <a:cubicBezTo>
                    <a:pt x="402" y="1273"/>
                    <a:pt x="402" y="1273"/>
                    <a:pt x="402" y="1273"/>
                  </a:cubicBezTo>
                  <a:cubicBezTo>
                    <a:pt x="400" y="1272"/>
                    <a:pt x="398" y="1273"/>
                    <a:pt x="397" y="1275"/>
                  </a:cubicBezTo>
                  <a:cubicBezTo>
                    <a:pt x="397" y="1277"/>
                    <a:pt x="397" y="1279"/>
                    <a:pt x="399" y="1280"/>
                  </a:cubicBezTo>
                  <a:cubicBezTo>
                    <a:pt x="405" y="1284"/>
                    <a:pt x="405" y="1284"/>
                    <a:pt x="405" y="1284"/>
                  </a:cubicBezTo>
                  <a:cubicBezTo>
                    <a:pt x="407" y="1280"/>
                    <a:pt x="407" y="1280"/>
                    <a:pt x="407" y="1280"/>
                  </a:cubicBezTo>
                  <a:cubicBezTo>
                    <a:pt x="408" y="1277"/>
                    <a:pt x="408" y="1277"/>
                    <a:pt x="408" y="1277"/>
                  </a:cubicBezTo>
                  <a:cubicBezTo>
                    <a:pt x="371" y="1270"/>
                    <a:pt x="371" y="1270"/>
                    <a:pt x="371" y="1270"/>
                  </a:cubicBezTo>
                  <a:cubicBezTo>
                    <a:pt x="369" y="1269"/>
                    <a:pt x="368" y="1270"/>
                    <a:pt x="367" y="1272"/>
                  </a:cubicBezTo>
                  <a:cubicBezTo>
                    <a:pt x="366" y="1274"/>
                    <a:pt x="367" y="1276"/>
                    <a:pt x="368" y="1277"/>
                  </a:cubicBezTo>
                  <a:cubicBezTo>
                    <a:pt x="373" y="1280"/>
                    <a:pt x="373" y="1280"/>
                    <a:pt x="373" y="1280"/>
                  </a:cubicBezTo>
                  <a:cubicBezTo>
                    <a:pt x="376" y="1277"/>
                    <a:pt x="376" y="1277"/>
                    <a:pt x="376" y="1277"/>
                  </a:cubicBezTo>
                  <a:cubicBezTo>
                    <a:pt x="372" y="1275"/>
                    <a:pt x="372" y="1275"/>
                    <a:pt x="372" y="1275"/>
                  </a:cubicBezTo>
                  <a:cubicBezTo>
                    <a:pt x="376" y="1277"/>
                    <a:pt x="376" y="1277"/>
                    <a:pt x="376" y="1277"/>
                  </a:cubicBezTo>
                  <a:cubicBezTo>
                    <a:pt x="374" y="1273"/>
                    <a:pt x="374" y="1273"/>
                    <a:pt x="374" y="1273"/>
                  </a:cubicBezTo>
                  <a:cubicBezTo>
                    <a:pt x="374" y="1273"/>
                    <a:pt x="373" y="1273"/>
                    <a:pt x="372" y="1275"/>
                  </a:cubicBezTo>
                  <a:cubicBezTo>
                    <a:pt x="376" y="1277"/>
                    <a:pt x="376" y="1277"/>
                    <a:pt x="376" y="1277"/>
                  </a:cubicBezTo>
                  <a:cubicBezTo>
                    <a:pt x="374" y="1273"/>
                    <a:pt x="374" y="1273"/>
                    <a:pt x="374" y="1273"/>
                  </a:cubicBezTo>
                  <a:cubicBezTo>
                    <a:pt x="375" y="1277"/>
                    <a:pt x="375" y="1277"/>
                    <a:pt x="375" y="1277"/>
                  </a:cubicBezTo>
                  <a:cubicBezTo>
                    <a:pt x="375" y="1273"/>
                    <a:pt x="375" y="1273"/>
                    <a:pt x="375" y="1273"/>
                  </a:cubicBezTo>
                  <a:cubicBezTo>
                    <a:pt x="375" y="1273"/>
                    <a:pt x="375" y="1273"/>
                    <a:pt x="374" y="1273"/>
                  </a:cubicBezTo>
                  <a:cubicBezTo>
                    <a:pt x="375" y="1277"/>
                    <a:pt x="375" y="1277"/>
                    <a:pt x="375" y="1277"/>
                  </a:cubicBezTo>
                  <a:cubicBezTo>
                    <a:pt x="375" y="1273"/>
                    <a:pt x="375" y="1273"/>
                    <a:pt x="375" y="1273"/>
                  </a:cubicBezTo>
                  <a:cubicBezTo>
                    <a:pt x="375" y="1276"/>
                    <a:pt x="375" y="1276"/>
                    <a:pt x="375" y="1276"/>
                  </a:cubicBezTo>
                  <a:cubicBezTo>
                    <a:pt x="375" y="1273"/>
                    <a:pt x="375" y="1273"/>
                    <a:pt x="375" y="1273"/>
                  </a:cubicBezTo>
                  <a:cubicBezTo>
                    <a:pt x="375" y="1273"/>
                    <a:pt x="375" y="1273"/>
                    <a:pt x="375" y="1273"/>
                  </a:cubicBezTo>
                  <a:cubicBezTo>
                    <a:pt x="375" y="1276"/>
                    <a:pt x="375" y="1276"/>
                    <a:pt x="375" y="1276"/>
                  </a:cubicBezTo>
                  <a:cubicBezTo>
                    <a:pt x="375" y="1273"/>
                    <a:pt x="375" y="1273"/>
                    <a:pt x="375" y="1273"/>
                  </a:cubicBezTo>
                  <a:cubicBezTo>
                    <a:pt x="375" y="1274"/>
                    <a:pt x="375" y="1274"/>
                    <a:pt x="375" y="1274"/>
                  </a:cubicBezTo>
                  <a:cubicBezTo>
                    <a:pt x="375" y="1273"/>
                    <a:pt x="375" y="1273"/>
                    <a:pt x="375" y="1273"/>
                  </a:cubicBezTo>
                  <a:cubicBezTo>
                    <a:pt x="375" y="1273"/>
                    <a:pt x="375" y="1273"/>
                    <a:pt x="375" y="1273"/>
                  </a:cubicBezTo>
                  <a:cubicBezTo>
                    <a:pt x="375" y="1274"/>
                    <a:pt x="375" y="1274"/>
                    <a:pt x="375" y="1274"/>
                  </a:cubicBezTo>
                  <a:cubicBezTo>
                    <a:pt x="375" y="1273"/>
                    <a:pt x="375" y="1273"/>
                    <a:pt x="375" y="1273"/>
                  </a:cubicBezTo>
                  <a:cubicBezTo>
                    <a:pt x="375" y="1273"/>
                    <a:pt x="375" y="1273"/>
                    <a:pt x="374" y="1273"/>
                  </a:cubicBezTo>
                  <a:cubicBezTo>
                    <a:pt x="371" y="1272"/>
                    <a:pt x="366" y="1271"/>
                    <a:pt x="361" y="1271"/>
                  </a:cubicBezTo>
                  <a:cubicBezTo>
                    <a:pt x="358" y="1270"/>
                    <a:pt x="356" y="1270"/>
                    <a:pt x="354" y="1269"/>
                  </a:cubicBezTo>
                  <a:cubicBezTo>
                    <a:pt x="353" y="1269"/>
                    <a:pt x="352" y="1269"/>
                    <a:pt x="351" y="1269"/>
                  </a:cubicBezTo>
                  <a:cubicBezTo>
                    <a:pt x="351" y="1269"/>
                    <a:pt x="350" y="1269"/>
                    <a:pt x="349" y="1269"/>
                  </a:cubicBezTo>
                  <a:cubicBezTo>
                    <a:pt x="349" y="1269"/>
                    <a:pt x="349" y="1269"/>
                    <a:pt x="349" y="1269"/>
                  </a:cubicBezTo>
                  <a:cubicBezTo>
                    <a:pt x="348" y="1269"/>
                    <a:pt x="348" y="1269"/>
                    <a:pt x="348" y="1269"/>
                  </a:cubicBezTo>
                  <a:cubicBezTo>
                    <a:pt x="347" y="1269"/>
                    <a:pt x="347" y="1270"/>
                    <a:pt x="346" y="1271"/>
                  </a:cubicBezTo>
                  <a:cubicBezTo>
                    <a:pt x="345" y="1273"/>
                    <a:pt x="345" y="1275"/>
                    <a:pt x="347" y="1276"/>
                  </a:cubicBezTo>
                  <a:cubicBezTo>
                    <a:pt x="352" y="1279"/>
                    <a:pt x="352" y="1279"/>
                    <a:pt x="352" y="1279"/>
                  </a:cubicBezTo>
                  <a:cubicBezTo>
                    <a:pt x="354" y="1276"/>
                    <a:pt x="354" y="1276"/>
                    <a:pt x="354" y="1276"/>
                  </a:cubicBezTo>
                  <a:cubicBezTo>
                    <a:pt x="355" y="1272"/>
                    <a:pt x="355" y="1272"/>
                    <a:pt x="355" y="1272"/>
                  </a:cubicBezTo>
                  <a:cubicBezTo>
                    <a:pt x="317" y="1266"/>
                    <a:pt x="317" y="1266"/>
                    <a:pt x="317" y="1266"/>
                  </a:cubicBezTo>
                  <a:cubicBezTo>
                    <a:pt x="315" y="1265"/>
                    <a:pt x="313" y="1266"/>
                    <a:pt x="312" y="1268"/>
                  </a:cubicBezTo>
                  <a:cubicBezTo>
                    <a:pt x="311" y="1270"/>
                    <a:pt x="312" y="1272"/>
                    <a:pt x="314" y="1273"/>
                  </a:cubicBezTo>
                  <a:cubicBezTo>
                    <a:pt x="316" y="1274"/>
                    <a:pt x="316" y="1274"/>
                    <a:pt x="316" y="1274"/>
                  </a:cubicBezTo>
                  <a:cubicBezTo>
                    <a:pt x="318" y="1271"/>
                    <a:pt x="318" y="1271"/>
                    <a:pt x="318" y="1271"/>
                  </a:cubicBezTo>
                  <a:cubicBezTo>
                    <a:pt x="318" y="1267"/>
                    <a:pt x="318" y="1267"/>
                    <a:pt x="318" y="1267"/>
                  </a:cubicBezTo>
                  <a:cubicBezTo>
                    <a:pt x="285" y="1262"/>
                    <a:pt x="285" y="1262"/>
                    <a:pt x="285" y="1262"/>
                  </a:cubicBezTo>
                  <a:cubicBezTo>
                    <a:pt x="283" y="1261"/>
                    <a:pt x="281" y="1262"/>
                    <a:pt x="280" y="1264"/>
                  </a:cubicBezTo>
                  <a:cubicBezTo>
                    <a:pt x="280" y="1266"/>
                    <a:pt x="280" y="1268"/>
                    <a:pt x="282" y="1269"/>
                  </a:cubicBezTo>
                  <a:cubicBezTo>
                    <a:pt x="285" y="1271"/>
                    <a:pt x="285" y="1271"/>
                    <a:pt x="285" y="1271"/>
                  </a:cubicBezTo>
                  <a:cubicBezTo>
                    <a:pt x="287" y="1268"/>
                    <a:pt x="287" y="1268"/>
                    <a:pt x="287" y="1268"/>
                  </a:cubicBezTo>
                  <a:cubicBezTo>
                    <a:pt x="288" y="1264"/>
                    <a:pt x="288" y="1264"/>
                    <a:pt x="288" y="1264"/>
                  </a:cubicBezTo>
                  <a:cubicBezTo>
                    <a:pt x="288" y="1264"/>
                    <a:pt x="281" y="1262"/>
                    <a:pt x="273" y="1261"/>
                  </a:cubicBezTo>
                  <a:cubicBezTo>
                    <a:pt x="268" y="1260"/>
                    <a:pt x="264" y="1260"/>
                    <a:pt x="261" y="1259"/>
                  </a:cubicBezTo>
                  <a:cubicBezTo>
                    <a:pt x="259" y="1259"/>
                    <a:pt x="257" y="1259"/>
                    <a:pt x="256" y="1258"/>
                  </a:cubicBezTo>
                  <a:cubicBezTo>
                    <a:pt x="255" y="1258"/>
                    <a:pt x="254" y="1258"/>
                    <a:pt x="253" y="1258"/>
                  </a:cubicBezTo>
                  <a:cubicBezTo>
                    <a:pt x="252" y="1258"/>
                    <a:pt x="252" y="1258"/>
                    <a:pt x="251" y="1258"/>
                  </a:cubicBezTo>
                  <a:cubicBezTo>
                    <a:pt x="251" y="1258"/>
                    <a:pt x="251" y="1258"/>
                    <a:pt x="250" y="1259"/>
                  </a:cubicBezTo>
                  <a:cubicBezTo>
                    <a:pt x="250" y="1259"/>
                    <a:pt x="249" y="1259"/>
                    <a:pt x="249" y="1260"/>
                  </a:cubicBezTo>
                  <a:cubicBezTo>
                    <a:pt x="247" y="1262"/>
                    <a:pt x="248" y="1265"/>
                    <a:pt x="250" y="1266"/>
                  </a:cubicBezTo>
                  <a:cubicBezTo>
                    <a:pt x="255" y="1269"/>
                    <a:pt x="255" y="1269"/>
                    <a:pt x="255" y="1269"/>
                  </a:cubicBezTo>
                  <a:cubicBezTo>
                    <a:pt x="257" y="1265"/>
                    <a:pt x="257" y="1265"/>
                    <a:pt x="257" y="1265"/>
                  </a:cubicBezTo>
                  <a:cubicBezTo>
                    <a:pt x="258" y="1262"/>
                    <a:pt x="258" y="1262"/>
                    <a:pt x="258" y="1262"/>
                  </a:cubicBezTo>
                  <a:cubicBezTo>
                    <a:pt x="230" y="1257"/>
                    <a:pt x="230" y="1257"/>
                    <a:pt x="230" y="1257"/>
                  </a:cubicBezTo>
                  <a:cubicBezTo>
                    <a:pt x="228" y="1256"/>
                    <a:pt x="226" y="1257"/>
                    <a:pt x="225" y="1259"/>
                  </a:cubicBezTo>
                  <a:cubicBezTo>
                    <a:pt x="225" y="1261"/>
                    <a:pt x="225" y="1263"/>
                    <a:pt x="227" y="1264"/>
                  </a:cubicBezTo>
                  <a:cubicBezTo>
                    <a:pt x="235" y="1269"/>
                    <a:pt x="235" y="1269"/>
                    <a:pt x="235" y="1269"/>
                  </a:cubicBezTo>
                  <a:cubicBezTo>
                    <a:pt x="237" y="1265"/>
                    <a:pt x="237" y="1265"/>
                    <a:pt x="237" y="1265"/>
                  </a:cubicBezTo>
                  <a:cubicBezTo>
                    <a:pt x="237" y="1261"/>
                    <a:pt x="237" y="1261"/>
                    <a:pt x="237" y="1261"/>
                  </a:cubicBezTo>
                  <a:cubicBezTo>
                    <a:pt x="237" y="1261"/>
                    <a:pt x="228" y="1260"/>
                    <a:pt x="219" y="1258"/>
                  </a:cubicBezTo>
                  <a:cubicBezTo>
                    <a:pt x="214" y="1257"/>
                    <a:pt x="209" y="1257"/>
                    <a:pt x="205" y="1256"/>
                  </a:cubicBezTo>
                  <a:cubicBezTo>
                    <a:pt x="203" y="1256"/>
                    <a:pt x="201" y="1255"/>
                    <a:pt x="199" y="1255"/>
                  </a:cubicBezTo>
                  <a:cubicBezTo>
                    <a:pt x="198" y="1255"/>
                    <a:pt x="197" y="1255"/>
                    <a:pt x="196" y="1255"/>
                  </a:cubicBezTo>
                  <a:cubicBezTo>
                    <a:pt x="195" y="1255"/>
                    <a:pt x="195" y="1255"/>
                    <a:pt x="195" y="1255"/>
                  </a:cubicBezTo>
                  <a:cubicBezTo>
                    <a:pt x="194" y="1255"/>
                    <a:pt x="194" y="1255"/>
                    <a:pt x="194" y="1255"/>
                  </a:cubicBezTo>
                  <a:cubicBezTo>
                    <a:pt x="193" y="1255"/>
                    <a:pt x="193" y="1256"/>
                    <a:pt x="192" y="1257"/>
                  </a:cubicBezTo>
                  <a:cubicBezTo>
                    <a:pt x="191" y="1258"/>
                    <a:pt x="191" y="1259"/>
                    <a:pt x="191" y="1260"/>
                  </a:cubicBezTo>
                  <a:cubicBezTo>
                    <a:pt x="191" y="1261"/>
                    <a:pt x="192" y="1262"/>
                    <a:pt x="193" y="1262"/>
                  </a:cubicBezTo>
                  <a:cubicBezTo>
                    <a:pt x="198" y="1265"/>
                    <a:pt x="198" y="1265"/>
                    <a:pt x="198" y="1265"/>
                  </a:cubicBezTo>
                  <a:cubicBezTo>
                    <a:pt x="200" y="1262"/>
                    <a:pt x="200" y="1262"/>
                    <a:pt x="200" y="1262"/>
                  </a:cubicBezTo>
                  <a:cubicBezTo>
                    <a:pt x="201" y="1258"/>
                    <a:pt x="201" y="1258"/>
                    <a:pt x="201" y="1258"/>
                  </a:cubicBezTo>
                  <a:cubicBezTo>
                    <a:pt x="160" y="1251"/>
                    <a:pt x="160" y="1251"/>
                    <a:pt x="160" y="1251"/>
                  </a:cubicBezTo>
                  <a:cubicBezTo>
                    <a:pt x="158" y="1250"/>
                    <a:pt x="156" y="1251"/>
                    <a:pt x="155" y="1253"/>
                  </a:cubicBezTo>
                  <a:cubicBezTo>
                    <a:pt x="155" y="1255"/>
                    <a:pt x="155" y="1257"/>
                    <a:pt x="157" y="1258"/>
                  </a:cubicBezTo>
                  <a:cubicBezTo>
                    <a:pt x="163" y="1261"/>
                    <a:pt x="163" y="1261"/>
                    <a:pt x="163" y="1261"/>
                  </a:cubicBezTo>
                  <a:cubicBezTo>
                    <a:pt x="165" y="1258"/>
                    <a:pt x="165" y="1258"/>
                    <a:pt x="165" y="1258"/>
                  </a:cubicBezTo>
                  <a:cubicBezTo>
                    <a:pt x="165" y="1254"/>
                    <a:pt x="165" y="1254"/>
                    <a:pt x="165" y="1254"/>
                  </a:cubicBezTo>
                  <a:cubicBezTo>
                    <a:pt x="165" y="1254"/>
                    <a:pt x="158" y="1253"/>
                    <a:pt x="151" y="1252"/>
                  </a:cubicBezTo>
                  <a:cubicBezTo>
                    <a:pt x="147" y="1252"/>
                    <a:pt x="143" y="1251"/>
                    <a:pt x="139" y="1251"/>
                  </a:cubicBezTo>
                  <a:cubicBezTo>
                    <a:pt x="136" y="1250"/>
                    <a:pt x="133" y="1250"/>
                    <a:pt x="132" y="1250"/>
                  </a:cubicBezTo>
                  <a:cubicBezTo>
                    <a:pt x="131" y="1250"/>
                    <a:pt x="131" y="1250"/>
                    <a:pt x="131" y="1250"/>
                  </a:cubicBezTo>
                  <a:cubicBezTo>
                    <a:pt x="130" y="1250"/>
                    <a:pt x="130" y="1250"/>
                    <a:pt x="130" y="1250"/>
                  </a:cubicBezTo>
                  <a:cubicBezTo>
                    <a:pt x="129" y="1250"/>
                    <a:pt x="129" y="1251"/>
                    <a:pt x="129" y="1251"/>
                  </a:cubicBezTo>
                  <a:cubicBezTo>
                    <a:pt x="128" y="1251"/>
                    <a:pt x="128" y="1251"/>
                    <a:pt x="127" y="1252"/>
                  </a:cubicBezTo>
                  <a:cubicBezTo>
                    <a:pt x="126" y="1254"/>
                    <a:pt x="127" y="1256"/>
                    <a:pt x="129" y="1258"/>
                  </a:cubicBezTo>
                  <a:cubicBezTo>
                    <a:pt x="129" y="1258"/>
                    <a:pt x="129" y="1258"/>
                    <a:pt x="129" y="1258"/>
                  </a:cubicBezTo>
                  <a:cubicBezTo>
                    <a:pt x="131" y="1255"/>
                    <a:pt x="131" y="1255"/>
                    <a:pt x="131" y="1255"/>
                  </a:cubicBezTo>
                  <a:cubicBezTo>
                    <a:pt x="128" y="1252"/>
                    <a:pt x="128" y="1252"/>
                    <a:pt x="128" y="1252"/>
                  </a:cubicBezTo>
                  <a:cubicBezTo>
                    <a:pt x="131" y="1254"/>
                    <a:pt x="131" y="1254"/>
                    <a:pt x="131" y="1254"/>
                  </a:cubicBezTo>
                  <a:cubicBezTo>
                    <a:pt x="130" y="1251"/>
                    <a:pt x="130" y="1251"/>
                    <a:pt x="130" y="1251"/>
                  </a:cubicBezTo>
                  <a:cubicBezTo>
                    <a:pt x="130" y="1251"/>
                    <a:pt x="129" y="1251"/>
                    <a:pt x="128" y="1252"/>
                  </a:cubicBezTo>
                  <a:cubicBezTo>
                    <a:pt x="131" y="1254"/>
                    <a:pt x="131" y="1254"/>
                    <a:pt x="131" y="1254"/>
                  </a:cubicBezTo>
                  <a:cubicBezTo>
                    <a:pt x="130" y="1251"/>
                    <a:pt x="130" y="1251"/>
                    <a:pt x="130" y="1251"/>
                  </a:cubicBezTo>
                  <a:cubicBezTo>
                    <a:pt x="131" y="1254"/>
                    <a:pt x="131" y="1254"/>
                    <a:pt x="131" y="1254"/>
                  </a:cubicBezTo>
                  <a:cubicBezTo>
                    <a:pt x="131" y="1251"/>
                    <a:pt x="131" y="1251"/>
                    <a:pt x="131" y="1251"/>
                  </a:cubicBezTo>
                  <a:cubicBezTo>
                    <a:pt x="131" y="1251"/>
                    <a:pt x="130" y="1251"/>
                    <a:pt x="130" y="1251"/>
                  </a:cubicBezTo>
                  <a:cubicBezTo>
                    <a:pt x="131" y="1254"/>
                    <a:pt x="131" y="1254"/>
                    <a:pt x="131" y="1254"/>
                  </a:cubicBezTo>
                  <a:cubicBezTo>
                    <a:pt x="131" y="1251"/>
                    <a:pt x="131" y="1251"/>
                    <a:pt x="131" y="1251"/>
                  </a:cubicBezTo>
                  <a:cubicBezTo>
                    <a:pt x="131" y="1253"/>
                    <a:pt x="131" y="1253"/>
                    <a:pt x="131" y="1253"/>
                  </a:cubicBezTo>
                  <a:cubicBezTo>
                    <a:pt x="131" y="1251"/>
                    <a:pt x="131" y="1251"/>
                    <a:pt x="131" y="1251"/>
                  </a:cubicBezTo>
                  <a:cubicBezTo>
                    <a:pt x="131" y="1251"/>
                    <a:pt x="131" y="1251"/>
                    <a:pt x="131" y="1251"/>
                  </a:cubicBezTo>
                  <a:cubicBezTo>
                    <a:pt x="131" y="1253"/>
                    <a:pt x="131" y="1253"/>
                    <a:pt x="131" y="1253"/>
                  </a:cubicBezTo>
                  <a:cubicBezTo>
                    <a:pt x="131" y="1251"/>
                    <a:pt x="131" y="1251"/>
                    <a:pt x="131" y="1251"/>
                  </a:cubicBezTo>
                  <a:cubicBezTo>
                    <a:pt x="131" y="1251"/>
                    <a:pt x="131" y="1251"/>
                    <a:pt x="131" y="1251"/>
                  </a:cubicBezTo>
                  <a:cubicBezTo>
                    <a:pt x="130" y="1251"/>
                    <a:pt x="127" y="1250"/>
                    <a:pt x="123" y="1249"/>
                  </a:cubicBezTo>
                  <a:cubicBezTo>
                    <a:pt x="118" y="1249"/>
                    <a:pt x="110" y="1247"/>
                    <a:pt x="104" y="1246"/>
                  </a:cubicBezTo>
                  <a:cubicBezTo>
                    <a:pt x="101" y="1246"/>
                    <a:pt x="99" y="1245"/>
                    <a:pt x="97" y="1245"/>
                  </a:cubicBezTo>
                  <a:cubicBezTo>
                    <a:pt x="96" y="1245"/>
                    <a:pt x="95" y="1245"/>
                    <a:pt x="94" y="1245"/>
                  </a:cubicBezTo>
                  <a:cubicBezTo>
                    <a:pt x="93" y="1244"/>
                    <a:pt x="93" y="1244"/>
                    <a:pt x="93" y="1244"/>
                  </a:cubicBezTo>
                  <a:cubicBezTo>
                    <a:pt x="93" y="1244"/>
                    <a:pt x="93" y="1244"/>
                    <a:pt x="93" y="1244"/>
                  </a:cubicBezTo>
                  <a:cubicBezTo>
                    <a:pt x="93" y="1244"/>
                    <a:pt x="93" y="1244"/>
                    <a:pt x="93" y="1244"/>
                  </a:cubicBezTo>
                  <a:cubicBezTo>
                    <a:pt x="92" y="1244"/>
                    <a:pt x="92" y="1244"/>
                    <a:pt x="92" y="1244"/>
                  </a:cubicBezTo>
                  <a:cubicBezTo>
                    <a:pt x="92" y="1244"/>
                    <a:pt x="91" y="1244"/>
                    <a:pt x="91" y="1245"/>
                  </a:cubicBezTo>
                  <a:cubicBezTo>
                    <a:pt x="91" y="1245"/>
                    <a:pt x="90" y="1245"/>
                    <a:pt x="89" y="1246"/>
                  </a:cubicBezTo>
                  <a:cubicBezTo>
                    <a:pt x="88" y="1248"/>
                    <a:pt x="89" y="1251"/>
                    <a:pt x="90" y="1252"/>
                  </a:cubicBezTo>
                  <a:cubicBezTo>
                    <a:pt x="99" y="1257"/>
                    <a:pt x="99" y="1257"/>
                    <a:pt x="99" y="1257"/>
                  </a:cubicBezTo>
                  <a:cubicBezTo>
                    <a:pt x="101" y="1254"/>
                    <a:pt x="101" y="1254"/>
                    <a:pt x="101" y="1254"/>
                  </a:cubicBezTo>
                  <a:cubicBezTo>
                    <a:pt x="102" y="1250"/>
                    <a:pt x="102" y="1250"/>
                    <a:pt x="102" y="1250"/>
                  </a:cubicBezTo>
                  <a:cubicBezTo>
                    <a:pt x="68" y="1243"/>
                    <a:pt x="68" y="1243"/>
                    <a:pt x="68" y="1243"/>
                  </a:cubicBezTo>
                  <a:cubicBezTo>
                    <a:pt x="66" y="1243"/>
                    <a:pt x="64" y="1244"/>
                    <a:pt x="63" y="1246"/>
                  </a:cubicBezTo>
                  <a:cubicBezTo>
                    <a:pt x="63" y="1247"/>
                    <a:pt x="63" y="1249"/>
                    <a:pt x="65" y="1250"/>
                  </a:cubicBezTo>
                  <a:cubicBezTo>
                    <a:pt x="73" y="1255"/>
                    <a:pt x="73" y="1255"/>
                    <a:pt x="73" y="1255"/>
                  </a:cubicBezTo>
                  <a:cubicBezTo>
                    <a:pt x="75" y="1252"/>
                    <a:pt x="75" y="1252"/>
                    <a:pt x="75" y="1252"/>
                  </a:cubicBezTo>
                  <a:cubicBezTo>
                    <a:pt x="71" y="1250"/>
                    <a:pt x="71" y="1250"/>
                    <a:pt x="71" y="1250"/>
                  </a:cubicBezTo>
                  <a:cubicBezTo>
                    <a:pt x="75" y="1252"/>
                    <a:pt x="75" y="1252"/>
                    <a:pt x="75" y="1252"/>
                  </a:cubicBezTo>
                  <a:cubicBezTo>
                    <a:pt x="73" y="1248"/>
                    <a:pt x="73" y="1248"/>
                    <a:pt x="73" y="1248"/>
                  </a:cubicBezTo>
                  <a:cubicBezTo>
                    <a:pt x="73" y="1248"/>
                    <a:pt x="72" y="1249"/>
                    <a:pt x="71" y="1250"/>
                  </a:cubicBezTo>
                  <a:cubicBezTo>
                    <a:pt x="75" y="1252"/>
                    <a:pt x="75" y="1252"/>
                    <a:pt x="75" y="1252"/>
                  </a:cubicBezTo>
                  <a:cubicBezTo>
                    <a:pt x="73" y="1248"/>
                    <a:pt x="73" y="1248"/>
                    <a:pt x="73" y="1248"/>
                  </a:cubicBezTo>
                  <a:cubicBezTo>
                    <a:pt x="75" y="1252"/>
                    <a:pt x="75" y="1252"/>
                    <a:pt x="75" y="1252"/>
                  </a:cubicBezTo>
                  <a:cubicBezTo>
                    <a:pt x="74" y="1248"/>
                    <a:pt x="74" y="1248"/>
                    <a:pt x="74" y="1248"/>
                  </a:cubicBezTo>
                  <a:cubicBezTo>
                    <a:pt x="74" y="1248"/>
                    <a:pt x="74" y="1248"/>
                    <a:pt x="73" y="1248"/>
                  </a:cubicBezTo>
                  <a:cubicBezTo>
                    <a:pt x="75" y="1252"/>
                    <a:pt x="75" y="1252"/>
                    <a:pt x="75" y="1252"/>
                  </a:cubicBezTo>
                  <a:cubicBezTo>
                    <a:pt x="74" y="1248"/>
                    <a:pt x="74" y="1248"/>
                    <a:pt x="74" y="1248"/>
                  </a:cubicBezTo>
                  <a:cubicBezTo>
                    <a:pt x="75" y="1251"/>
                    <a:pt x="75" y="1251"/>
                    <a:pt x="75" y="1251"/>
                  </a:cubicBezTo>
                  <a:cubicBezTo>
                    <a:pt x="75" y="1248"/>
                    <a:pt x="75" y="1248"/>
                    <a:pt x="75" y="1248"/>
                  </a:cubicBezTo>
                  <a:cubicBezTo>
                    <a:pt x="74" y="1248"/>
                    <a:pt x="74" y="1248"/>
                    <a:pt x="74" y="1248"/>
                  </a:cubicBezTo>
                  <a:cubicBezTo>
                    <a:pt x="75" y="1251"/>
                    <a:pt x="75" y="1251"/>
                    <a:pt x="75" y="1251"/>
                  </a:cubicBezTo>
                  <a:cubicBezTo>
                    <a:pt x="75" y="1248"/>
                    <a:pt x="75" y="1248"/>
                    <a:pt x="75" y="1248"/>
                  </a:cubicBezTo>
                  <a:cubicBezTo>
                    <a:pt x="75" y="1249"/>
                    <a:pt x="75" y="1249"/>
                    <a:pt x="75" y="1249"/>
                  </a:cubicBezTo>
                  <a:cubicBezTo>
                    <a:pt x="75" y="1248"/>
                    <a:pt x="75" y="1248"/>
                    <a:pt x="75" y="1248"/>
                  </a:cubicBezTo>
                  <a:cubicBezTo>
                    <a:pt x="75" y="1248"/>
                    <a:pt x="75" y="1248"/>
                    <a:pt x="75" y="1248"/>
                  </a:cubicBezTo>
                  <a:cubicBezTo>
                    <a:pt x="75" y="1249"/>
                    <a:pt x="75" y="1249"/>
                    <a:pt x="75" y="1249"/>
                  </a:cubicBezTo>
                  <a:cubicBezTo>
                    <a:pt x="75" y="1248"/>
                    <a:pt x="75" y="1248"/>
                    <a:pt x="75" y="1248"/>
                  </a:cubicBezTo>
                  <a:cubicBezTo>
                    <a:pt x="75" y="1248"/>
                    <a:pt x="74" y="1248"/>
                    <a:pt x="72" y="1247"/>
                  </a:cubicBezTo>
                  <a:cubicBezTo>
                    <a:pt x="67" y="1247"/>
                    <a:pt x="57" y="1245"/>
                    <a:pt x="49" y="1243"/>
                  </a:cubicBezTo>
                  <a:cubicBezTo>
                    <a:pt x="40" y="1241"/>
                    <a:pt x="33" y="1239"/>
                    <a:pt x="33" y="1239"/>
                  </a:cubicBezTo>
                  <a:cubicBezTo>
                    <a:pt x="31" y="1239"/>
                    <a:pt x="29" y="1240"/>
                    <a:pt x="28" y="1242"/>
                  </a:cubicBezTo>
                  <a:cubicBezTo>
                    <a:pt x="28" y="1243"/>
                    <a:pt x="28" y="1246"/>
                    <a:pt x="30" y="1247"/>
                  </a:cubicBezTo>
                  <a:cubicBezTo>
                    <a:pt x="39" y="1252"/>
                    <a:pt x="39" y="1252"/>
                    <a:pt x="39" y="1252"/>
                  </a:cubicBezTo>
                  <a:cubicBezTo>
                    <a:pt x="41" y="1249"/>
                    <a:pt x="41" y="1249"/>
                    <a:pt x="41" y="1249"/>
                  </a:cubicBezTo>
                  <a:cubicBezTo>
                    <a:pt x="41" y="1245"/>
                    <a:pt x="41" y="1245"/>
                    <a:pt x="41" y="1245"/>
                  </a:cubicBezTo>
                  <a:cubicBezTo>
                    <a:pt x="5" y="1241"/>
                    <a:pt x="5" y="1241"/>
                    <a:pt x="5" y="1241"/>
                  </a:cubicBezTo>
                  <a:cubicBezTo>
                    <a:pt x="3" y="1240"/>
                    <a:pt x="2" y="1241"/>
                    <a:pt x="1" y="1243"/>
                  </a:cubicBezTo>
                  <a:cubicBezTo>
                    <a:pt x="0" y="1245"/>
                    <a:pt x="1" y="1247"/>
                    <a:pt x="3" y="1248"/>
                  </a:cubicBezTo>
                  <a:cubicBezTo>
                    <a:pt x="4" y="1249"/>
                    <a:pt x="4" y="1249"/>
                    <a:pt x="4" y="1249"/>
                  </a:cubicBezTo>
                  <a:cubicBezTo>
                    <a:pt x="6" y="1250"/>
                    <a:pt x="9" y="1250"/>
                    <a:pt x="10" y="1248"/>
                  </a:cubicBezTo>
                  <a:cubicBezTo>
                    <a:pt x="11" y="1246"/>
                    <a:pt x="11" y="1243"/>
                    <a:pt x="9" y="124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nvGrpSpPr>
            <p:cNvPr id="115" name="组合 114"/>
            <p:cNvGrpSpPr/>
            <p:nvPr/>
          </p:nvGrpSpPr>
          <p:grpSpPr>
            <a:xfrm>
              <a:off x="8589734" y="2256414"/>
              <a:ext cx="1090613" cy="2419351"/>
              <a:chOff x="2870200" y="3635375"/>
              <a:chExt cx="1090613" cy="2419351"/>
            </a:xfrm>
          </p:grpSpPr>
          <p:sp>
            <p:nvSpPr>
              <p:cNvPr id="116" name="Freeform 624"/>
              <p:cNvSpPr/>
              <p:nvPr/>
            </p:nvSpPr>
            <p:spPr bwMode="auto">
              <a:xfrm>
                <a:off x="3671888" y="4454525"/>
                <a:ext cx="166688" cy="754063"/>
              </a:xfrm>
              <a:custGeom>
                <a:avLst/>
                <a:gdLst>
                  <a:gd name="T0" fmla="*/ 72 w 168"/>
                  <a:gd name="T1" fmla="*/ 17 h 760"/>
                  <a:gd name="T2" fmla="*/ 62 w 168"/>
                  <a:gd name="T3" fmla="*/ 378 h 760"/>
                  <a:gd name="T4" fmla="*/ 133 w 168"/>
                  <a:gd name="T5" fmla="*/ 718 h 760"/>
                  <a:gd name="T6" fmla="*/ 140 w 168"/>
                  <a:gd name="T7" fmla="*/ 710 h 760"/>
                  <a:gd name="T8" fmla="*/ 36 w 168"/>
                  <a:gd name="T9" fmla="*/ 744 h 760"/>
                  <a:gd name="T10" fmla="*/ 22 w 168"/>
                  <a:gd name="T11" fmla="*/ 760 h 760"/>
                  <a:gd name="T12" fmla="*/ 160 w 168"/>
                  <a:gd name="T13" fmla="*/ 717 h 760"/>
                  <a:gd name="T14" fmla="*/ 167 w 168"/>
                  <a:gd name="T15" fmla="*/ 709 h 760"/>
                  <a:gd name="T16" fmla="*/ 96 w 168"/>
                  <a:gd name="T17" fmla="*/ 369 h 760"/>
                  <a:gd name="T18" fmla="*/ 105 w 168"/>
                  <a:gd name="T19" fmla="*/ 8 h 760"/>
                  <a:gd name="T20" fmla="*/ 72 w 168"/>
                  <a:gd name="T21" fmla="*/ 17 h 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8" h="760">
                    <a:moveTo>
                      <a:pt x="72" y="17"/>
                    </a:moveTo>
                    <a:cubicBezTo>
                      <a:pt x="68" y="137"/>
                      <a:pt x="58" y="258"/>
                      <a:pt x="62" y="378"/>
                    </a:cubicBezTo>
                    <a:cubicBezTo>
                      <a:pt x="66" y="495"/>
                      <a:pt x="87" y="610"/>
                      <a:pt x="133" y="718"/>
                    </a:cubicBezTo>
                    <a:cubicBezTo>
                      <a:pt x="135" y="715"/>
                      <a:pt x="137" y="712"/>
                      <a:pt x="140" y="710"/>
                    </a:cubicBezTo>
                    <a:cubicBezTo>
                      <a:pt x="107" y="728"/>
                      <a:pt x="74" y="744"/>
                      <a:pt x="36" y="744"/>
                    </a:cubicBezTo>
                    <a:cubicBezTo>
                      <a:pt x="25" y="744"/>
                      <a:pt x="0" y="760"/>
                      <a:pt x="22" y="760"/>
                    </a:cubicBezTo>
                    <a:cubicBezTo>
                      <a:pt x="72" y="760"/>
                      <a:pt x="117" y="741"/>
                      <a:pt x="160" y="717"/>
                    </a:cubicBezTo>
                    <a:cubicBezTo>
                      <a:pt x="162" y="716"/>
                      <a:pt x="168" y="712"/>
                      <a:pt x="167" y="709"/>
                    </a:cubicBezTo>
                    <a:cubicBezTo>
                      <a:pt x="121" y="601"/>
                      <a:pt x="101" y="486"/>
                      <a:pt x="96" y="369"/>
                    </a:cubicBezTo>
                    <a:cubicBezTo>
                      <a:pt x="92" y="249"/>
                      <a:pt x="102" y="128"/>
                      <a:pt x="105" y="8"/>
                    </a:cubicBezTo>
                    <a:cubicBezTo>
                      <a:pt x="106" y="0"/>
                      <a:pt x="72" y="5"/>
                      <a:pt x="72" y="1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7" name="Freeform 625"/>
              <p:cNvSpPr/>
              <p:nvPr/>
            </p:nvSpPr>
            <p:spPr bwMode="auto">
              <a:xfrm>
                <a:off x="3633788" y="3981450"/>
                <a:ext cx="114300" cy="436563"/>
              </a:xfrm>
              <a:custGeom>
                <a:avLst/>
                <a:gdLst>
                  <a:gd name="T0" fmla="*/ 54 w 115"/>
                  <a:gd name="T1" fmla="*/ 10 h 440"/>
                  <a:gd name="T2" fmla="*/ 21 w 115"/>
                  <a:gd name="T3" fmla="*/ 271 h 440"/>
                  <a:gd name="T4" fmla="*/ 54 w 115"/>
                  <a:gd name="T5" fmla="*/ 367 h 440"/>
                  <a:gd name="T6" fmla="*/ 84 w 115"/>
                  <a:gd name="T7" fmla="*/ 432 h 440"/>
                  <a:gd name="T8" fmla="*/ 112 w 115"/>
                  <a:gd name="T9" fmla="*/ 424 h 440"/>
                  <a:gd name="T10" fmla="*/ 86 w 115"/>
                  <a:gd name="T11" fmla="*/ 366 h 440"/>
                  <a:gd name="T12" fmla="*/ 51 w 115"/>
                  <a:gd name="T13" fmla="*/ 274 h 440"/>
                  <a:gd name="T14" fmla="*/ 81 w 115"/>
                  <a:gd name="T15" fmla="*/ 6 h 440"/>
                  <a:gd name="T16" fmla="*/ 54 w 115"/>
                  <a:gd name="T17" fmla="*/ 10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5" h="440">
                    <a:moveTo>
                      <a:pt x="54" y="10"/>
                    </a:moveTo>
                    <a:cubicBezTo>
                      <a:pt x="12" y="92"/>
                      <a:pt x="0" y="182"/>
                      <a:pt x="21" y="271"/>
                    </a:cubicBezTo>
                    <a:cubicBezTo>
                      <a:pt x="28" y="304"/>
                      <a:pt x="41" y="336"/>
                      <a:pt x="54" y="367"/>
                    </a:cubicBezTo>
                    <a:cubicBezTo>
                      <a:pt x="64" y="388"/>
                      <a:pt x="76" y="409"/>
                      <a:pt x="84" y="432"/>
                    </a:cubicBezTo>
                    <a:cubicBezTo>
                      <a:pt x="87" y="440"/>
                      <a:pt x="115" y="432"/>
                      <a:pt x="112" y="424"/>
                    </a:cubicBezTo>
                    <a:cubicBezTo>
                      <a:pt x="105" y="404"/>
                      <a:pt x="94" y="385"/>
                      <a:pt x="86" y="366"/>
                    </a:cubicBezTo>
                    <a:cubicBezTo>
                      <a:pt x="72" y="336"/>
                      <a:pt x="60" y="306"/>
                      <a:pt x="51" y="274"/>
                    </a:cubicBezTo>
                    <a:cubicBezTo>
                      <a:pt x="26" y="183"/>
                      <a:pt x="39" y="90"/>
                      <a:pt x="81" y="6"/>
                    </a:cubicBezTo>
                    <a:cubicBezTo>
                      <a:pt x="85" y="0"/>
                      <a:pt x="58" y="2"/>
                      <a:pt x="54" y="1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8" name="Freeform 626"/>
              <p:cNvSpPr/>
              <p:nvPr/>
            </p:nvSpPr>
            <p:spPr bwMode="auto">
              <a:xfrm>
                <a:off x="3313113" y="3756025"/>
                <a:ext cx="346075" cy="388938"/>
              </a:xfrm>
              <a:custGeom>
                <a:avLst/>
                <a:gdLst>
                  <a:gd name="T0" fmla="*/ 318 w 348"/>
                  <a:gd name="T1" fmla="*/ 298 h 392"/>
                  <a:gd name="T2" fmla="*/ 128 w 348"/>
                  <a:gd name="T3" fmla="*/ 326 h 392"/>
                  <a:gd name="T4" fmla="*/ 60 w 348"/>
                  <a:gd name="T5" fmla="*/ 238 h 392"/>
                  <a:gd name="T6" fmla="*/ 48 w 348"/>
                  <a:gd name="T7" fmla="*/ 113 h 392"/>
                  <a:gd name="T8" fmla="*/ 32 w 348"/>
                  <a:gd name="T9" fmla="*/ 11 h 392"/>
                  <a:gd name="T10" fmla="*/ 4 w 348"/>
                  <a:gd name="T11" fmla="*/ 19 h 392"/>
                  <a:gd name="T12" fmla="*/ 20 w 348"/>
                  <a:gd name="T13" fmla="*/ 129 h 392"/>
                  <a:gd name="T14" fmla="*/ 37 w 348"/>
                  <a:gd name="T15" fmla="*/ 263 h 392"/>
                  <a:gd name="T16" fmla="*/ 330 w 348"/>
                  <a:gd name="T17" fmla="*/ 312 h 392"/>
                  <a:gd name="T18" fmla="*/ 318 w 348"/>
                  <a:gd name="T19" fmla="*/ 298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48" h="392">
                    <a:moveTo>
                      <a:pt x="318" y="298"/>
                    </a:moveTo>
                    <a:cubicBezTo>
                      <a:pt x="261" y="320"/>
                      <a:pt x="190" y="347"/>
                      <a:pt x="128" y="326"/>
                    </a:cubicBezTo>
                    <a:cubicBezTo>
                      <a:pt x="89" y="313"/>
                      <a:pt x="69" y="275"/>
                      <a:pt x="60" y="238"/>
                    </a:cubicBezTo>
                    <a:cubicBezTo>
                      <a:pt x="50" y="197"/>
                      <a:pt x="49" y="155"/>
                      <a:pt x="48" y="113"/>
                    </a:cubicBezTo>
                    <a:cubicBezTo>
                      <a:pt x="46" y="80"/>
                      <a:pt x="48" y="41"/>
                      <a:pt x="32" y="11"/>
                    </a:cubicBezTo>
                    <a:cubicBezTo>
                      <a:pt x="27" y="0"/>
                      <a:pt x="0" y="9"/>
                      <a:pt x="4" y="19"/>
                    </a:cubicBezTo>
                    <a:cubicBezTo>
                      <a:pt x="21" y="51"/>
                      <a:pt x="19" y="94"/>
                      <a:pt x="20" y="129"/>
                    </a:cubicBezTo>
                    <a:cubicBezTo>
                      <a:pt x="22" y="174"/>
                      <a:pt x="23" y="220"/>
                      <a:pt x="37" y="263"/>
                    </a:cubicBezTo>
                    <a:cubicBezTo>
                      <a:pt x="80" y="392"/>
                      <a:pt x="235" y="349"/>
                      <a:pt x="330" y="312"/>
                    </a:cubicBezTo>
                    <a:cubicBezTo>
                      <a:pt x="348" y="305"/>
                      <a:pt x="332" y="293"/>
                      <a:pt x="318" y="298"/>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9" name="Freeform 627"/>
              <p:cNvSpPr/>
              <p:nvPr/>
            </p:nvSpPr>
            <p:spPr bwMode="auto">
              <a:xfrm>
                <a:off x="3430588" y="3671888"/>
                <a:ext cx="223838" cy="360363"/>
              </a:xfrm>
              <a:custGeom>
                <a:avLst/>
                <a:gdLst>
                  <a:gd name="T0" fmla="*/ 207 w 226"/>
                  <a:gd name="T1" fmla="*/ 336 h 363"/>
                  <a:gd name="T2" fmla="*/ 60 w 226"/>
                  <a:gd name="T3" fmla="*/ 309 h 363"/>
                  <a:gd name="T4" fmla="*/ 30 w 226"/>
                  <a:gd name="T5" fmla="*/ 214 h 363"/>
                  <a:gd name="T6" fmla="*/ 88 w 226"/>
                  <a:gd name="T7" fmla="*/ 16 h 363"/>
                  <a:gd name="T8" fmla="*/ 61 w 226"/>
                  <a:gd name="T9" fmla="*/ 13 h 363"/>
                  <a:gd name="T10" fmla="*/ 1 w 226"/>
                  <a:gd name="T11" fmla="*/ 230 h 363"/>
                  <a:gd name="T12" fmla="*/ 43 w 226"/>
                  <a:gd name="T13" fmla="*/ 329 h 363"/>
                  <a:gd name="T14" fmla="*/ 205 w 226"/>
                  <a:gd name="T15" fmla="*/ 357 h 363"/>
                  <a:gd name="T16" fmla="*/ 207 w 226"/>
                  <a:gd name="T17" fmla="*/ 336 h 3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6" h="363">
                    <a:moveTo>
                      <a:pt x="207" y="336"/>
                    </a:moveTo>
                    <a:cubicBezTo>
                      <a:pt x="158" y="340"/>
                      <a:pt x="100" y="342"/>
                      <a:pt x="60" y="309"/>
                    </a:cubicBezTo>
                    <a:cubicBezTo>
                      <a:pt x="32" y="286"/>
                      <a:pt x="27" y="247"/>
                      <a:pt x="30" y="214"/>
                    </a:cubicBezTo>
                    <a:cubicBezTo>
                      <a:pt x="34" y="144"/>
                      <a:pt x="69" y="82"/>
                      <a:pt x="88" y="16"/>
                    </a:cubicBezTo>
                    <a:cubicBezTo>
                      <a:pt x="92" y="0"/>
                      <a:pt x="65" y="0"/>
                      <a:pt x="61" y="13"/>
                    </a:cubicBezTo>
                    <a:cubicBezTo>
                      <a:pt x="40" y="85"/>
                      <a:pt x="2" y="153"/>
                      <a:pt x="1" y="230"/>
                    </a:cubicBezTo>
                    <a:cubicBezTo>
                      <a:pt x="0" y="268"/>
                      <a:pt x="12" y="305"/>
                      <a:pt x="43" y="329"/>
                    </a:cubicBezTo>
                    <a:cubicBezTo>
                      <a:pt x="87" y="363"/>
                      <a:pt x="152" y="362"/>
                      <a:pt x="205" y="357"/>
                    </a:cubicBezTo>
                    <a:cubicBezTo>
                      <a:pt x="221" y="356"/>
                      <a:pt x="226" y="335"/>
                      <a:pt x="207" y="33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0" name="Freeform 628"/>
              <p:cNvSpPr/>
              <p:nvPr/>
            </p:nvSpPr>
            <p:spPr bwMode="auto">
              <a:xfrm>
                <a:off x="3416300" y="3644900"/>
                <a:ext cx="544513" cy="368300"/>
              </a:xfrm>
              <a:custGeom>
                <a:avLst/>
                <a:gdLst>
                  <a:gd name="T0" fmla="*/ 381 w 549"/>
                  <a:gd name="T1" fmla="*/ 309 h 371"/>
                  <a:gd name="T2" fmla="*/ 244 w 549"/>
                  <a:gd name="T3" fmla="*/ 43 h 371"/>
                  <a:gd name="T4" fmla="*/ 380 w 549"/>
                  <a:gd name="T5" fmla="*/ 314 h 371"/>
                </a:gdLst>
                <a:ahLst/>
                <a:cxnLst>
                  <a:cxn ang="0">
                    <a:pos x="T0" y="T1"/>
                  </a:cxn>
                  <a:cxn ang="0">
                    <a:pos x="T2" y="T3"/>
                  </a:cxn>
                  <a:cxn ang="0">
                    <a:pos x="T4" y="T5"/>
                  </a:cxn>
                </a:cxnLst>
                <a:rect l="0" t="0" r="r" b="b"/>
                <a:pathLst>
                  <a:path w="549" h="371">
                    <a:moveTo>
                      <a:pt x="381" y="309"/>
                    </a:moveTo>
                    <a:cubicBezTo>
                      <a:pt x="185" y="371"/>
                      <a:pt x="0" y="116"/>
                      <a:pt x="244" y="43"/>
                    </a:cubicBezTo>
                    <a:cubicBezTo>
                      <a:pt x="394" y="0"/>
                      <a:pt x="549" y="240"/>
                      <a:pt x="380" y="31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1" name="Freeform 629"/>
              <p:cNvSpPr/>
              <p:nvPr/>
            </p:nvSpPr>
            <p:spPr bwMode="auto">
              <a:xfrm>
                <a:off x="3514725" y="3665538"/>
                <a:ext cx="379413" cy="315913"/>
              </a:xfrm>
              <a:custGeom>
                <a:avLst/>
                <a:gdLst>
                  <a:gd name="T0" fmla="*/ 281 w 382"/>
                  <a:gd name="T1" fmla="*/ 283 h 318"/>
                  <a:gd name="T2" fmla="*/ 87 w 382"/>
                  <a:gd name="T3" fmla="*/ 233 h 318"/>
                  <a:gd name="T4" fmla="*/ 62 w 382"/>
                  <a:gd name="T5" fmla="*/ 78 h 318"/>
                  <a:gd name="T6" fmla="*/ 164 w 382"/>
                  <a:gd name="T7" fmla="*/ 23 h 318"/>
                  <a:gd name="T8" fmla="*/ 263 w 382"/>
                  <a:gd name="T9" fmla="*/ 55 h 318"/>
                  <a:gd name="T10" fmla="*/ 335 w 382"/>
                  <a:gd name="T11" fmla="*/ 228 h 318"/>
                  <a:gd name="T12" fmla="*/ 273 w 382"/>
                  <a:gd name="T13" fmla="*/ 290 h 318"/>
                  <a:gd name="T14" fmla="*/ 270 w 382"/>
                  <a:gd name="T15" fmla="*/ 298 h 318"/>
                  <a:gd name="T16" fmla="*/ 289 w 382"/>
                  <a:gd name="T17" fmla="*/ 295 h 318"/>
                  <a:gd name="T18" fmla="*/ 361 w 382"/>
                  <a:gd name="T19" fmla="*/ 142 h 318"/>
                  <a:gd name="T20" fmla="*/ 221 w 382"/>
                  <a:gd name="T21" fmla="*/ 14 h 318"/>
                  <a:gd name="T22" fmla="*/ 36 w 382"/>
                  <a:gd name="T23" fmla="*/ 82 h 318"/>
                  <a:gd name="T24" fmla="*/ 49 w 382"/>
                  <a:gd name="T25" fmla="*/ 229 h 318"/>
                  <a:gd name="T26" fmla="*/ 284 w 382"/>
                  <a:gd name="T27" fmla="*/ 293 h 318"/>
                  <a:gd name="T28" fmla="*/ 281 w 382"/>
                  <a:gd name="T29" fmla="*/ 283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2" h="318">
                    <a:moveTo>
                      <a:pt x="281" y="283"/>
                    </a:moveTo>
                    <a:cubicBezTo>
                      <a:pt x="212" y="304"/>
                      <a:pt x="138" y="282"/>
                      <a:pt x="87" y="233"/>
                    </a:cubicBezTo>
                    <a:cubicBezTo>
                      <a:pt x="46" y="192"/>
                      <a:pt x="25" y="128"/>
                      <a:pt x="62" y="78"/>
                    </a:cubicBezTo>
                    <a:cubicBezTo>
                      <a:pt x="85" y="49"/>
                      <a:pt x="127" y="27"/>
                      <a:pt x="164" y="23"/>
                    </a:cubicBezTo>
                    <a:cubicBezTo>
                      <a:pt x="199" y="20"/>
                      <a:pt x="235" y="35"/>
                      <a:pt x="263" y="55"/>
                    </a:cubicBezTo>
                    <a:cubicBezTo>
                      <a:pt x="315" y="92"/>
                      <a:pt x="356" y="163"/>
                      <a:pt x="335" y="228"/>
                    </a:cubicBezTo>
                    <a:cubicBezTo>
                      <a:pt x="326" y="258"/>
                      <a:pt x="301" y="278"/>
                      <a:pt x="273" y="290"/>
                    </a:cubicBezTo>
                    <a:cubicBezTo>
                      <a:pt x="271" y="291"/>
                      <a:pt x="264" y="296"/>
                      <a:pt x="270" y="298"/>
                    </a:cubicBezTo>
                    <a:cubicBezTo>
                      <a:pt x="276" y="300"/>
                      <a:pt x="284" y="298"/>
                      <a:pt x="289" y="295"/>
                    </a:cubicBezTo>
                    <a:cubicBezTo>
                      <a:pt x="352" y="267"/>
                      <a:pt x="382" y="209"/>
                      <a:pt x="361" y="142"/>
                    </a:cubicBezTo>
                    <a:cubicBezTo>
                      <a:pt x="341" y="80"/>
                      <a:pt x="284" y="28"/>
                      <a:pt x="221" y="14"/>
                    </a:cubicBezTo>
                    <a:cubicBezTo>
                      <a:pt x="157" y="0"/>
                      <a:pt x="75" y="31"/>
                      <a:pt x="36" y="82"/>
                    </a:cubicBezTo>
                    <a:cubicBezTo>
                      <a:pt x="0" y="129"/>
                      <a:pt x="15" y="187"/>
                      <a:pt x="49" y="229"/>
                    </a:cubicBezTo>
                    <a:cubicBezTo>
                      <a:pt x="105" y="297"/>
                      <a:pt x="202" y="318"/>
                      <a:pt x="284" y="293"/>
                    </a:cubicBezTo>
                    <a:cubicBezTo>
                      <a:pt x="299" y="288"/>
                      <a:pt x="297" y="278"/>
                      <a:pt x="281" y="28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2" name="Freeform 630"/>
              <p:cNvSpPr/>
              <p:nvPr/>
            </p:nvSpPr>
            <p:spPr bwMode="auto">
              <a:xfrm>
                <a:off x="3619500" y="3856038"/>
                <a:ext cx="141288" cy="61913"/>
              </a:xfrm>
              <a:custGeom>
                <a:avLst/>
                <a:gdLst>
                  <a:gd name="T0" fmla="*/ 128 w 143"/>
                  <a:gd name="T1" fmla="*/ 33 h 62"/>
                  <a:gd name="T2" fmla="*/ 16 w 143"/>
                  <a:gd name="T3" fmla="*/ 5 h 62"/>
                  <a:gd name="T4" fmla="*/ 4 w 143"/>
                  <a:gd name="T5" fmla="*/ 11 h 62"/>
                  <a:gd name="T6" fmla="*/ 134 w 143"/>
                  <a:gd name="T7" fmla="*/ 41 h 62"/>
                  <a:gd name="T8" fmla="*/ 128 w 143"/>
                  <a:gd name="T9" fmla="*/ 33 h 62"/>
                </a:gdLst>
                <a:ahLst/>
                <a:cxnLst>
                  <a:cxn ang="0">
                    <a:pos x="T0" y="T1"/>
                  </a:cxn>
                  <a:cxn ang="0">
                    <a:pos x="T2" y="T3"/>
                  </a:cxn>
                  <a:cxn ang="0">
                    <a:pos x="T4" y="T5"/>
                  </a:cxn>
                  <a:cxn ang="0">
                    <a:pos x="T6" y="T7"/>
                  </a:cxn>
                  <a:cxn ang="0">
                    <a:pos x="T8" y="T9"/>
                  </a:cxn>
                </a:cxnLst>
                <a:rect l="0" t="0" r="r" b="b"/>
                <a:pathLst>
                  <a:path w="143" h="62">
                    <a:moveTo>
                      <a:pt x="128" y="33"/>
                    </a:moveTo>
                    <a:cubicBezTo>
                      <a:pt x="85" y="51"/>
                      <a:pt x="41" y="50"/>
                      <a:pt x="16" y="5"/>
                    </a:cubicBezTo>
                    <a:cubicBezTo>
                      <a:pt x="13" y="0"/>
                      <a:pt x="0" y="5"/>
                      <a:pt x="4" y="11"/>
                    </a:cubicBezTo>
                    <a:cubicBezTo>
                      <a:pt x="32" y="62"/>
                      <a:pt x="86" y="60"/>
                      <a:pt x="134" y="41"/>
                    </a:cubicBezTo>
                    <a:cubicBezTo>
                      <a:pt x="143" y="37"/>
                      <a:pt x="135" y="31"/>
                      <a:pt x="128" y="3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3" name="Freeform 631"/>
              <p:cNvSpPr>
                <a:spLocks noEditPoints="1"/>
              </p:cNvSpPr>
              <p:nvPr/>
            </p:nvSpPr>
            <p:spPr bwMode="auto">
              <a:xfrm>
                <a:off x="3551238" y="3722688"/>
                <a:ext cx="312738" cy="134938"/>
              </a:xfrm>
              <a:custGeom>
                <a:avLst/>
                <a:gdLst>
                  <a:gd name="T0" fmla="*/ 291 w 315"/>
                  <a:gd name="T1" fmla="*/ 41 h 136"/>
                  <a:gd name="T2" fmla="*/ 287 w 315"/>
                  <a:gd name="T3" fmla="*/ 39 h 136"/>
                  <a:gd name="T4" fmla="*/ 240 w 315"/>
                  <a:gd name="T5" fmla="*/ 25 h 136"/>
                  <a:gd name="T6" fmla="*/ 203 w 315"/>
                  <a:gd name="T7" fmla="*/ 24 h 136"/>
                  <a:gd name="T8" fmla="*/ 177 w 315"/>
                  <a:gd name="T9" fmla="*/ 30 h 136"/>
                  <a:gd name="T10" fmla="*/ 175 w 315"/>
                  <a:gd name="T11" fmla="*/ 30 h 136"/>
                  <a:gd name="T12" fmla="*/ 138 w 315"/>
                  <a:gd name="T13" fmla="*/ 25 h 136"/>
                  <a:gd name="T14" fmla="*/ 128 w 315"/>
                  <a:gd name="T15" fmla="*/ 17 h 136"/>
                  <a:gd name="T16" fmla="*/ 85 w 315"/>
                  <a:gd name="T17" fmla="*/ 3 h 136"/>
                  <a:gd name="T18" fmla="*/ 47 w 315"/>
                  <a:gd name="T19" fmla="*/ 1 h 136"/>
                  <a:gd name="T20" fmla="*/ 28 w 315"/>
                  <a:gd name="T21" fmla="*/ 3 h 136"/>
                  <a:gd name="T22" fmla="*/ 7 w 315"/>
                  <a:gd name="T23" fmla="*/ 4 h 136"/>
                  <a:gd name="T24" fmla="*/ 1 w 315"/>
                  <a:gd name="T25" fmla="*/ 20 h 136"/>
                  <a:gd name="T26" fmla="*/ 8 w 315"/>
                  <a:gd name="T27" fmla="*/ 29 h 136"/>
                  <a:gd name="T28" fmla="*/ 10 w 315"/>
                  <a:gd name="T29" fmla="*/ 51 h 136"/>
                  <a:gd name="T30" fmla="*/ 17 w 315"/>
                  <a:gd name="T31" fmla="*/ 88 h 136"/>
                  <a:gd name="T32" fmla="*/ 37 w 315"/>
                  <a:gd name="T33" fmla="*/ 104 h 136"/>
                  <a:gd name="T34" fmla="*/ 110 w 315"/>
                  <a:gd name="T35" fmla="*/ 103 h 136"/>
                  <a:gd name="T36" fmla="*/ 123 w 315"/>
                  <a:gd name="T37" fmla="*/ 88 h 136"/>
                  <a:gd name="T38" fmla="*/ 141 w 315"/>
                  <a:gd name="T39" fmla="*/ 62 h 136"/>
                  <a:gd name="T40" fmla="*/ 144 w 315"/>
                  <a:gd name="T41" fmla="*/ 51 h 136"/>
                  <a:gd name="T42" fmla="*/ 155 w 315"/>
                  <a:gd name="T43" fmla="*/ 48 h 136"/>
                  <a:gd name="T44" fmla="*/ 164 w 315"/>
                  <a:gd name="T45" fmla="*/ 56 h 136"/>
                  <a:gd name="T46" fmla="*/ 166 w 315"/>
                  <a:gd name="T47" fmla="*/ 76 h 136"/>
                  <a:gd name="T48" fmla="*/ 178 w 315"/>
                  <a:gd name="T49" fmla="*/ 105 h 136"/>
                  <a:gd name="T50" fmla="*/ 224 w 315"/>
                  <a:gd name="T51" fmla="*/ 134 h 136"/>
                  <a:gd name="T52" fmla="*/ 265 w 315"/>
                  <a:gd name="T53" fmla="*/ 132 h 136"/>
                  <a:gd name="T54" fmla="*/ 279 w 315"/>
                  <a:gd name="T55" fmla="*/ 120 h 136"/>
                  <a:gd name="T56" fmla="*/ 298 w 315"/>
                  <a:gd name="T57" fmla="*/ 77 h 136"/>
                  <a:gd name="T58" fmla="*/ 301 w 315"/>
                  <a:gd name="T59" fmla="*/ 69 h 136"/>
                  <a:gd name="T60" fmla="*/ 313 w 315"/>
                  <a:gd name="T61" fmla="*/ 56 h 136"/>
                  <a:gd name="T62" fmla="*/ 129 w 315"/>
                  <a:gd name="T63" fmla="*/ 56 h 136"/>
                  <a:gd name="T64" fmla="*/ 121 w 315"/>
                  <a:gd name="T65" fmla="*/ 68 h 136"/>
                  <a:gd name="T66" fmla="*/ 101 w 315"/>
                  <a:gd name="T67" fmla="*/ 91 h 136"/>
                  <a:gd name="T68" fmla="*/ 48 w 315"/>
                  <a:gd name="T69" fmla="*/ 93 h 136"/>
                  <a:gd name="T70" fmla="*/ 30 w 315"/>
                  <a:gd name="T71" fmla="*/ 83 h 136"/>
                  <a:gd name="T72" fmla="*/ 28 w 315"/>
                  <a:gd name="T73" fmla="*/ 74 h 136"/>
                  <a:gd name="T74" fmla="*/ 22 w 315"/>
                  <a:gd name="T75" fmla="*/ 30 h 136"/>
                  <a:gd name="T76" fmla="*/ 23 w 315"/>
                  <a:gd name="T77" fmla="*/ 25 h 136"/>
                  <a:gd name="T78" fmla="*/ 33 w 315"/>
                  <a:gd name="T79" fmla="*/ 16 h 136"/>
                  <a:gd name="T80" fmla="*/ 34 w 315"/>
                  <a:gd name="T81" fmla="*/ 16 h 136"/>
                  <a:gd name="T82" fmla="*/ 34 w 315"/>
                  <a:gd name="T83" fmla="*/ 16 h 136"/>
                  <a:gd name="T84" fmla="*/ 48 w 315"/>
                  <a:gd name="T85" fmla="*/ 15 h 136"/>
                  <a:gd name="T86" fmla="*/ 77 w 315"/>
                  <a:gd name="T87" fmla="*/ 16 h 136"/>
                  <a:gd name="T88" fmla="*/ 104 w 315"/>
                  <a:gd name="T89" fmla="*/ 22 h 136"/>
                  <a:gd name="T90" fmla="*/ 127 w 315"/>
                  <a:gd name="T91" fmla="*/ 33 h 136"/>
                  <a:gd name="T92" fmla="*/ 130 w 315"/>
                  <a:gd name="T93" fmla="*/ 51 h 136"/>
                  <a:gd name="T94" fmla="*/ 287 w 315"/>
                  <a:gd name="T95" fmla="*/ 67 h 136"/>
                  <a:gd name="T96" fmla="*/ 269 w 315"/>
                  <a:gd name="T97" fmla="*/ 109 h 136"/>
                  <a:gd name="T98" fmla="*/ 265 w 315"/>
                  <a:gd name="T99" fmla="*/ 116 h 136"/>
                  <a:gd name="T100" fmla="*/ 245 w 315"/>
                  <a:gd name="T101" fmla="*/ 121 h 136"/>
                  <a:gd name="T102" fmla="*/ 194 w 315"/>
                  <a:gd name="T103" fmla="*/ 105 h 136"/>
                  <a:gd name="T104" fmla="*/ 182 w 315"/>
                  <a:gd name="T105" fmla="*/ 77 h 136"/>
                  <a:gd name="T106" fmla="*/ 177 w 315"/>
                  <a:gd name="T107" fmla="*/ 63 h 136"/>
                  <a:gd name="T108" fmla="*/ 180 w 315"/>
                  <a:gd name="T109" fmla="*/ 48 h 136"/>
                  <a:gd name="T110" fmla="*/ 191 w 315"/>
                  <a:gd name="T111" fmla="*/ 39 h 136"/>
                  <a:gd name="T112" fmla="*/ 233 w 315"/>
                  <a:gd name="T113" fmla="*/ 38 h 136"/>
                  <a:gd name="T114" fmla="*/ 238 w 315"/>
                  <a:gd name="T115" fmla="*/ 39 h 136"/>
                  <a:gd name="T116" fmla="*/ 277 w 315"/>
                  <a:gd name="T117" fmla="*/ 50 h 136"/>
                  <a:gd name="T118" fmla="*/ 279 w 315"/>
                  <a:gd name="T119" fmla="*/ 51 h 136"/>
                  <a:gd name="T120" fmla="*/ 280 w 315"/>
                  <a:gd name="T121" fmla="*/ 51 h 136"/>
                  <a:gd name="T122" fmla="*/ 285 w 315"/>
                  <a:gd name="T123" fmla="*/ 58 h 136"/>
                  <a:gd name="T124" fmla="*/ 288 w 315"/>
                  <a:gd name="T125" fmla="*/ 64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5" h="136">
                    <a:moveTo>
                      <a:pt x="309" y="47"/>
                    </a:moveTo>
                    <a:cubicBezTo>
                      <a:pt x="291" y="41"/>
                      <a:pt x="291" y="41"/>
                      <a:pt x="291" y="41"/>
                    </a:cubicBezTo>
                    <a:cubicBezTo>
                      <a:pt x="290" y="40"/>
                      <a:pt x="289" y="40"/>
                      <a:pt x="289" y="40"/>
                    </a:cubicBezTo>
                    <a:cubicBezTo>
                      <a:pt x="287" y="39"/>
                      <a:pt x="287" y="39"/>
                      <a:pt x="287" y="39"/>
                    </a:cubicBezTo>
                    <a:cubicBezTo>
                      <a:pt x="287" y="39"/>
                      <a:pt x="280" y="36"/>
                      <a:pt x="271" y="33"/>
                    </a:cubicBezTo>
                    <a:cubicBezTo>
                      <a:pt x="262" y="30"/>
                      <a:pt x="250" y="26"/>
                      <a:pt x="240" y="25"/>
                    </a:cubicBezTo>
                    <a:cubicBezTo>
                      <a:pt x="238" y="25"/>
                      <a:pt x="236" y="24"/>
                      <a:pt x="234" y="24"/>
                    </a:cubicBezTo>
                    <a:cubicBezTo>
                      <a:pt x="224" y="24"/>
                      <a:pt x="213" y="23"/>
                      <a:pt x="203" y="24"/>
                    </a:cubicBezTo>
                    <a:cubicBezTo>
                      <a:pt x="198" y="24"/>
                      <a:pt x="193" y="25"/>
                      <a:pt x="188" y="26"/>
                    </a:cubicBezTo>
                    <a:cubicBezTo>
                      <a:pt x="184" y="27"/>
                      <a:pt x="180" y="28"/>
                      <a:pt x="177" y="30"/>
                    </a:cubicBezTo>
                    <a:cubicBezTo>
                      <a:pt x="177" y="31"/>
                      <a:pt x="177" y="31"/>
                      <a:pt x="177" y="31"/>
                    </a:cubicBezTo>
                    <a:cubicBezTo>
                      <a:pt x="176" y="30"/>
                      <a:pt x="176" y="30"/>
                      <a:pt x="175" y="30"/>
                    </a:cubicBezTo>
                    <a:cubicBezTo>
                      <a:pt x="141" y="25"/>
                      <a:pt x="141" y="25"/>
                      <a:pt x="141" y="25"/>
                    </a:cubicBezTo>
                    <a:cubicBezTo>
                      <a:pt x="140" y="25"/>
                      <a:pt x="139" y="25"/>
                      <a:pt x="138" y="25"/>
                    </a:cubicBezTo>
                    <a:cubicBezTo>
                      <a:pt x="138" y="25"/>
                      <a:pt x="138" y="25"/>
                      <a:pt x="138" y="25"/>
                    </a:cubicBezTo>
                    <a:cubicBezTo>
                      <a:pt x="135" y="21"/>
                      <a:pt x="132" y="19"/>
                      <a:pt x="128" y="17"/>
                    </a:cubicBezTo>
                    <a:cubicBezTo>
                      <a:pt x="124" y="15"/>
                      <a:pt x="120" y="13"/>
                      <a:pt x="115" y="11"/>
                    </a:cubicBezTo>
                    <a:cubicBezTo>
                      <a:pt x="106" y="8"/>
                      <a:pt x="95" y="5"/>
                      <a:pt x="85" y="3"/>
                    </a:cubicBezTo>
                    <a:cubicBezTo>
                      <a:pt x="83" y="2"/>
                      <a:pt x="81" y="2"/>
                      <a:pt x="79" y="2"/>
                    </a:cubicBezTo>
                    <a:cubicBezTo>
                      <a:pt x="69" y="0"/>
                      <a:pt x="56" y="1"/>
                      <a:pt x="47" y="1"/>
                    </a:cubicBezTo>
                    <a:cubicBezTo>
                      <a:pt x="37" y="2"/>
                      <a:pt x="30" y="3"/>
                      <a:pt x="30" y="3"/>
                    </a:cubicBezTo>
                    <a:cubicBezTo>
                      <a:pt x="28" y="3"/>
                      <a:pt x="28" y="3"/>
                      <a:pt x="28" y="3"/>
                    </a:cubicBezTo>
                    <a:cubicBezTo>
                      <a:pt x="27" y="3"/>
                      <a:pt x="27" y="3"/>
                      <a:pt x="26" y="3"/>
                    </a:cubicBezTo>
                    <a:cubicBezTo>
                      <a:pt x="7" y="4"/>
                      <a:pt x="7" y="4"/>
                      <a:pt x="7" y="4"/>
                    </a:cubicBezTo>
                    <a:cubicBezTo>
                      <a:pt x="3" y="4"/>
                      <a:pt x="0" y="7"/>
                      <a:pt x="0" y="12"/>
                    </a:cubicBezTo>
                    <a:cubicBezTo>
                      <a:pt x="1" y="20"/>
                      <a:pt x="1" y="20"/>
                      <a:pt x="1" y="20"/>
                    </a:cubicBezTo>
                    <a:cubicBezTo>
                      <a:pt x="1" y="24"/>
                      <a:pt x="4" y="28"/>
                      <a:pt x="8" y="27"/>
                    </a:cubicBezTo>
                    <a:cubicBezTo>
                      <a:pt x="8" y="28"/>
                      <a:pt x="8" y="29"/>
                      <a:pt x="8" y="29"/>
                    </a:cubicBezTo>
                    <a:cubicBezTo>
                      <a:pt x="8" y="31"/>
                      <a:pt x="9" y="33"/>
                      <a:pt x="9" y="35"/>
                    </a:cubicBezTo>
                    <a:cubicBezTo>
                      <a:pt x="9" y="40"/>
                      <a:pt x="10" y="45"/>
                      <a:pt x="10" y="51"/>
                    </a:cubicBezTo>
                    <a:cubicBezTo>
                      <a:pt x="11" y="62"/>
                      <a:pt x="13" y="75"/>
                      <a:pt x="15" y="82"/>
                    </a:cubicBezTo>
                    <a:cubicBezTo>
                      <a:pt x="16" y="85"/>
                      <a:pt x="16" y="87"/>
                      <a:pt x="17" y="88"/>
                    </a:cubicBezTo>
                    <a:cubicBezTo>
                      <a:pt x="19" y="92"/>
                      <a:pt x="22" y="95"/>
                      <a:pt x="25" y="98"/>
                    </a:cubicBezTo>
                    <a:cubicBezTo>
                      <a:pt x="29" y="100"/>
                      <a:pt x="32" y="102"/>
                      <a:pt x="37" y="104"/>
                    </a:cubicBezTo>
                    <a:cubicBezTo>
                      <a:pt x="45" y="107"/>
                      <a:pt x="55" y="110"/>
                      <a:pt x="64" y="111"/>
                    </a:cubicBezTo>
                    <a:cubicBezTo>
                      <a:pt x="83" y="114"/>
                      <a:pt x="99" y="111"/>
                      <a:pt x="110" y="103"/>
                    </a:cubicBezTo>
                    <a:cubicBezTo>
                      <a:pt x="112" y="101"/>
                      <a:pt x="114" y="99"/>
                      <a:pt x="116" y="96"/>
                    </a:cubicBezTo>
                    <a:cubicBezTo>
                      <a:pt x="118" y="94"/>
                      <a:pt x="121" y="91"/>
                      <a:pt x="123" y="88"/>
                    </a:cubicBezTo>
                    <a:cubicBezTo>
                      <a:pt x="128" y="83"/>
                      <a:pt x="132" y="76"/>
                      <a:pt x="136" y="71"/>
                    </a:cubicBezTo>
                    <a:cubicBezTo>
                      <a:pt x="138" y="67"/>
                      <a:pt x="140" y="64"/>
                      <a:pt x="141" y="62"/>
                    </a:cubicBezTo>
                    <a:cubicBezTo>
                      <a:pt x="143" y="59"/>
                      <a:pt x="143" y="56"/>
                      <a:pt x="144" y="53"/>
                    </a:cubicBezTo>
                    <a:cubicBezTo>
                      <a:pt x="144" y="52"/>
                      <a:pt x="144" y="52"/>
                      <a:pt x="144" y="51"/>
                    </a:cubicBezTo>
                    <a:cubicBezTo>
                      <a:pt x="144" y="51"/>
                      <a:pt x="144" y="51"/>
                      <a:pt x="144" y="51"/>
                    </a:cubicBezTo>
                    <a:cubicBezTo>
                      <a:pt x="147" y="48"/>
                      <a:pt x="151" y="47"/>
                      <a:pt x="155" y="48"/>
                    </a:cubicBezTo>
                    <a:cubicBezTo>
                      <a:pt x="159" y="48"/>
                      <a:pt x="162" y="50"/>
                      <a:pt x="164" y="54"/>
                    </a:cubicBezTo>
                    <a:cubicBezTo>
                      <a:pt x="164" y="54"/>
                      <a:pt x="164" y="55"/>
                      <a:pt x="164" y="56"/>
                    </a:cubicBezTo>
                    <a:cubicBezTo>
                      <a:pt x="163" y="59"/>
                      <a:pt x="163" y="62"/>
                      <a:pt x="164" y="65"/>
                    </a:cubicBezTo>
                    <a:cubicBezTo>
                      <a:pt x="164" y="68"/>
                      <a:pt x="165" y="71"/>
                      <a:pt x="166" y="76"/>
                    </a:cubicBezTo>
                    <a:cubicBezTo>
                      <a:pt x="168" y="82"/>
                      <a:pt x="171" y="89"/>
                      <a:pt x="174" y="96"/>
                    </a:cubicBezTo>
                    <a:cubicBezTo>
                      <a:pt x="175" y="99"/>
                      <a:pt x="177" y="102"/>
                      <a:pt x="178" y="105"/>
                    </a:cubicBezTo>
                    <a:cubicBezTo>
                      <a:pt x="180" y="108"/>
                      <a:pt x="181" y="111"/>
                      <a:pt x="183" y="113"/>
                    </a:cubicBezTo>
                    <a:cubicBezTo>
                      <a:pt x="191" y="124"/>
                      <a:pt x="205" y="131"/>
                      <a:pt x="224" y="134"/>
                    </a:cubicBezTo>
                    <a:cubicBezTo>
                      <a:pt x="233" y="135"/>
                      <a:pt x="243" y="136"/>
                      <a:pt x="252" y="135"/>
                    </a:cubicBezTo>
                    <a:cubicBezTo>
                      <a:pt x="257" y="134"/>
                      <a:pt x="261" y="133"/>
                      <a:pt x="265" y="132"/>
                    </a:cubicBezTo>
                    <a:cubicBezTo>
                      <a:pt x="269" y="131"/>
                      <a:pt x="273" y="129"/>
                      <a:pt x="275" y="125"/>
                    </a:cubicBezTo>
                    <a:cubicBezTo>
                      <a:pt x="277" y="124"/>
                      <a:pt x="278" y="122"/>
                      <a:pt x="279" y="120"/>
                    </a:cubicBezTo>
                    <a:cubicBezTo>
                      <a:pt x="283" y="113"/>
                      <a:pt x="288" y="102"/>
                      <a:pt x="293" y="91"/>
                    </a:cubicBezTo>
                    <a:cubicBezTo>
                      <a:pt x="295" y="86"/>
                      <a:pt x="297" y="81"/>
                      <a:pt x="298" y="77"/>
                    </a:cubicBezTo>
                    <a:cubicBezTo>
                      <a:pt x="299" y="74"/>
                      <a:pt x="300" y="73"/>
                      <a:pt x="300" y="71"/>
                    </a:cubicBezTo>
                    <a:cubicBezTo>
                      <a:pt x="300" y="70"/>
                      <a:pt x="301" y="70"/>
                      <a:pt x="301" y="69"/>
                    </a:cubicBezTo>
                    <a:cubicBezTo>
                      <a:pt x="305" y="70"/>
                      <a:pt x="309" y="68"/>
                      <a:pt x="310" y="64"/>
                    </a:cubicBezTo>
                    <a:cubicBezTo>
                      <a:pt x="313" y="56"/>
                      <a:pt x="313" y="56"/>
                      <a:pt x="313" y="56"/>
                    </a:cubicBezTo>
                    <a:cubicBezTo>
                      <a:pt x="315" y="52"/>
                      <a:pt x="312" y="48"/>
                      <a:pt x="309" y="47"/>
                    </a:cubicBezTo>
                    <a:close/>
                    <a:moveTo>
                      <a:pt x="129" y="56"/>
                    </a:moveTo>
                    <a:cubicBezTo>
                      <a:pt x="128" y="57"/>
                      <a:pt x="127" y="59"/>
                      <a:pt x="126" y="61"/>
                    </a:cubicBezTo>
                    <a:cubicBezTo>
                      <a:pt x="124" y="63"/>
                      <a:pt x="123" y="66"/>
                      <a:pt x="121" y="68"/>
                    </a:cubicBezTo>
                    <a:cubicBezTo>
                      <a:pt x="117" y="74"/>
                      <a:pt x="112" y="80"/>
                      <a:pt x="108" y="85"/>
                    </a:cubicBezTo>
                    <a:cubicBezTo>
                      <a:pt x="105" y="88"/>
                      <a:pt x="103" y="90"/>
                      <a:pt x="101" y="91"/>
                    </a:cubicBezTo>
                    <a:cubicBezTo>
                      <a:pt x="94" y="97"/>
                      <a:pt x="82" y="100"/>
                      <a:pt x="66" y="97"/>
                    </a:cubicBezTo>
                    <a:cubicBezTo>
                      <a:pt x="60" y="96"/>
                      <a:pt x="54" y="95"/>
                      <a:pt x="48" y="93"/>
                    </a:cubicBezTo>
                    <a:cubicBezTo>
                      <a:pt x="42" y="91"/>
                      <a:pt x="36" y="89"/>
                      <a:pt x="33" y="86"/>
                    </a:cubicBezTo>
                    <a:cubicBezTo>
                      <a:pt x="31" y="85"/>
                      <a:pt x="30" y="83"/>
                      <a:pt x="30" y="83"/>
                    </a:cubicBezTo>
                    <a:cubicBezTo>
                      <a:pt x="30" y="82"/>
                      <a:pt x="29" y="81"/>
                      <a:pt x="29" y="80"/>
                    </a:cubicBezTo>
                    <a:cubicBezTo>
                      <a:pt x="29" y="78"/>
                      <a:pt x="28" y="76"/>
                      <a:pt x="28" y="74"/>
                    </a:cubicBezTo>
                    <a:cubicBezTo>
                      <a:pt x="27" y="70"/>
                      <a:pt x="26" y="64"/>
                      <a:pt x="25" y="59"/>
                    </a:cubicBezTo>
                    <a:cubicBezTo>
                      <a:pt x="24" y="48"/>
                      <a:pt x="23" y="36"/>
                      <a:pt x="22" y="30"/>
                    </a:cubicBezTo>
                    <a:cubicBezTo>
                      <a:pt x="22" y="28"/>
                      <a:pt x="22" y="27"/>
                      <a:pt x="22" y="26"/>
                    </a:cubicBezTo>
                    <a:cubicBezTo>
                      <a:pt x="22" y="26"/>
                      <a:pt x="23" y="26"/>
                      <a:pt x="23" y="25"/>
                    </a:cubicBezTo>
                    <a:cubicBezTo>
                      <a:pt x="24" y="24"/>
                      <a:pt x="25" y="23"/>
                      <a:pt x="26" y="22"/>
                    </a:cubicBezTo>
                    <a:cubicBezTo>
                      <a:pt x="29" y="19"/>
                      <a:pt x="31" y="17"/>
                      <a:pt x="33" y="16"/>
                    </a:cubicBezTo>
                    <a:cubicBezTo>
                      <a:pt x="33" y="16"/>
                      <a:pt x="33" y="16"/>
                      <a:pt x="33" y="16"/>
                    </a:cubicBezTo>
                    <a:cubicBezTo>
                      <a:pt x="34" y="16"/>
                      <a:pt x="34" y="16"/>
                      <a:pt x="34" y="16"/>
                    </a:cubicBezTo>
                    <a:cubicBezTo>
                      <a:pt x="34" y="16"/>
                      <a:pt x="34" y="16"/>
                      <a:pt x="34" y="16"/>
                    </a:cubicBezTo>
                    <a:cubicBezTo>
                      <a:pt x="34" y="16"/>
                      <a:pt x="34" y="16"/>
                      <a:pt x="34" y="16"/>
                    </a:cubicBezTo>
                    <a:cubicBezTo>
                      <a:pt x="35" y="16"/>
                      <a:pt x="35" y="16"/>
                      <a:pt x="36" y="16"/>
                    </a:cubicBezTo>
                    <a:cubicBezTo>
                      <a:pt x="39" y="16"/>
                      <a:pt x="43" y="15"/>
                      <a:pt x="48" y="15"/>
                    </a:cubicBezTo>
                    <a:cubicBezTo>
                      <a:pt x="57" y="15"/>
                      <a:pt x="68" y="14"/>
                      <a:pt x="77" y="16"/>
                    </a:cubicBezTo>
                    <a:cubicBezTo>
                      <a:pt x="77" y="16"/>
                      <a:pt x="77" y="16"/>
                      <a:pt x="77" y="16"/>
                    </a:cubicBezTo>
                    <a:cubicBezTo>
                      <a:pt x="79" y="16"/>
                      <a:pt x="80" y="16"/>
                      <a:pt x="82" y="16"/>
                    </a:cubicBezTo>
                    <a:cubicBezTo>
                      <a:pt x="89" y="18"/>
                      <a:pt x="97" y="20"/>
                      <a:pt x="104" y="22"/>
                    </a:cubicBezTo>
                    <a:cubicBezTo>
                      <a:pt x="111" y="24"/>
                      <a:pt x="117" y="27"/>
                      <a:pt x="122" y="29"/>
                    </a:cubicBezTo>
                    <a:cubicBezTo>
                      <a:pt x="125" y="31"/>
                      <a:pt x="126" y="32"/>
                      <a:pt x="127" y="33"/>
                    </a:cubicBezTo>
                    <a:cubicBezTo>
                      <a:pt x="128" y="35"/>
                      <a:pt x="129" y="38"/>
                      <a:pt x="130" y="41"/>
                    </a:cubicBezTo>
                    <a:cubicBezTo>
                      <a:pt x="131" y="44"/>
                      <a:pt x="131" y="48"/>
                      <a:pt x="130" y="51"/>
                    </a:cubicBezTo>
                    <a:cubicBezTo>
                      <a:pt x="130" y="53"/>
                      <a:pt x="129" y="55"/>
                      <a:pt x="129" y="56"/>
                    </a:cubicBezTo>
                    <a:close/>
                    <a:moveTo>
                      <a:pt x="287" y="67"/>
                    </a:moveTo>
                    <a:cubicBezTo>
                      <a:pt x="285" y="73"/>
                      <a:pt x="280" y="84"/>
                      <a:pt x="276" y="95"/>
                    </a:cubicBezTo>
                    <a:cubicBezTo>
                      <a:pt x="274" y="100"/>
                      <a:pt x="271" y="105"/>
                      <a:pt x="269" y="109"/>
                    </a:cubicBezTo>
                    <a:cubicBezTo>
                      <a:pt x="268" y="111"/>
                      <a:pt x="267" y="112"/>
                      <a:pt x="267" y="114"/>
                    </a:cubicBezTo>
                    <a:cubicBezTo>
                      <a:pt x="266" y="115"/>
                      <a:pt x="265" y="116"/>
                      <a:pt x="265" y="116"/>
                    </a:cubicBezTo>
                    <a:cubicBezTo>
                      <a:pt x="264" y="117"/>
                      <a:pt x="263" y="118"/>
                      <a:pt x="261" y="119"/>
                    </a:cubicBezTo>
                    <a:cubicBezTo>
                      <a:pt x="257" y="120"/>
                      <a:pt x="251" y="121"/>
                      <a:pt x="245" y="121"/>
                    </a:cubicBezTo>
                    <a:cubicBezTo>
                      <a:pt x="239" y="121"/>
                      <a:pt x="232" y="121"/>
                      <a:pt x="226" y="120"/>
                    </a:cubicBezTo>
                    <a:cubicBezTo>
                      <a:pt x="210" y="118"/>
                      <a:pt x="199" y="112"/>
                      <a:pt x="194" y="105"/>
                    </a:cubicBezTo>
                    <a:cubicBezTo>
                      <a:pt x="193" y="103"/>
                      <a:pt x="191" y="100"/>
                      <a:pt x="189" y="96"/>
                    </a:cubicBezTo>
                    <a:cubicBezTo>
                      <a:pt x="187" y="91"/>
                      <a:pt x="184" y="84"/>
                      <a:pt x="182" y="77"/>
                    </a:cubicBezTo>
                    <a:cubicBezTo>
                      <a:pt x="180" y="74"/>
                      <a:pt x="179" y="71"/>
                      <a:pt x="179" y="69"/>
                    </a:cubicBezTo>
                    <a:cubicBezTo>
                      <a:pt x="178" y="66"/>
                      <a:pt x="178" y="64"/>
                      <a:pt x="177" y="63"/>
                    </a:cubicBezTo>
                    <a:cubicBezTo>
                      <a:pt x="177" y="62"/>
                      <a:pt x="177" y="60"/>
                      <a:pt x="177" y="58"/>
                    </a:cubicBezTo>
                    <a:cubicBezTo>
                      <a:pt x="178" y="55"/>
                      <a:pt x="179" y="51"/>
                      <a:pt x="180" y="48"/>
                    </a:cubicBezTo>
                    <a:cubicBezTo>
                      <a:pt x="182" y="45"/>
                      <a:pt x="184" y="43"/>
                      <a:pt x="185" y="42"/>
                    </a:cubicBezTo>
                    <a:cubicBezTo>
                      <a:pt x="186" y="41"/>
                      <a:pt x="188" y="40"/>
                      <a:pt x="191" y="39"/>
                    </a:cubicBezTo>
                    <a:cubicBezTo>
                      <a:pt x="196" y="38"/>
                      <a:pt x="203" y="38"/>
                      <a:pt x="211" y="38"/>
                    </a:cubicBezTo>
                    <a:cubicBezTo>
                      <a:pt x="218" y="37"/>
                      <a:pt x="226" y="38"/>
                      <a:pt x="233" y="38"/>
                    </a:cubicBezTo>
                    <a:cubicBezTo>
                      <a:pt x="235" y="38"/>
                      <a:pt x="236" y="38"/>
                      <a:pt x="238" y="39"/>
                    </a:cubicBezTo>
                    <a:cubicBezTo>
                      <a:pt x="238" y="39"/>
                      <a:pt x="238" y="39"/>
                      <a:pt x="238" y="39"/>
                    </a:cubicBezTo>
                    <a:cubicBezTo>
                      <a:pt x="247" y="40"/>
                      <a:pt x="258" y="43"/>
                      <a:pt x="267" y="46"/>
                    </a:cubicBezTo>
                    <a:cubicBezTo>
                      <a:pt x="271" y="48"/>
                      <a:pt x="275" y="49"/>
                      <a:pt x="277" y="50"/>
                    </a:cubicBezTo>
                    <a:cubicBezTo>
                      <a:pt x="278" y="51"/>
                      <a:pt x="279" y="51"/>
                      <a:pt x="279" y="51"/>
                    </a:cubicBezTo>
                    <a:cubicBezTo>
                      <a:pt x="279" y="51"/>
                      <a:pt x="279" y="51"/>
                      <a:pt x="279" y="51"/>
                    </a:cubicBezTo>
                    <a:cubicBezTo>
                      <a:pt x="279" y="51"/>
                      <a:pt x="279" y="51"/>
                      <a:pt x="279" y="51"/>
                    </a:cubicBezTo>
                    <a:cubicBezTo>
                      <a:pt x="280" y="51"/>
                      <a:pt x="280" y="51"/>
                      <a:pt x="280" y="51"/>
                    </a:cubicBezTo>
                    <a:cubicBezTo>
                      <a:pt x="280" y="52"/>
                      <a:pt x="280" y="52"/>
                      <a:pt x="280" y="52"/>
                    </a:cubicBezTo>
                    <a:cubicBezTo>
                      <a:pt x="281" y="53"/>
                      <a:pt x="284" y="56"/>
                      <a:pt x="285" y="58"/>
                    </a:cubicBezTo>
                    <a:cubicBezTo>
                      <a:pt x="286" y="60"/>
                      <a:pt x="287" y="61"/>
                      <a:pt x="287" y="62"/>
                    </a:cubicBezTo>
                    <a:cubicBezTo>
                      <a:pt x="288" y="64"/>
                      <a:pt x="288" y="64"/>
                      <a:pt x="288" y="64"/>
                    </a:cubicBezTo>
                    <a:cubicBezTo>
                      <a:pt x="288" y="64"/>
                      <a:pt x="287" y="66"/>
                      <a:pt x="287" y="67"/>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4" name="Freeform 632"/>
              <p:cNvSpPr>
                <a:spLocks noEditPoints="1"/>
              </p:cNvSpPr>
              <p:nvPr/>
            </p:nvSpPr>
            <p:spPr bwMode="auto">
              <a:xfrm>
                <a:off x="3544888" y="3716338"/>
                <a:ext cx="323850" cy="147638"/>
              </a:xfrm>
              <a:custGeom>
                <a:avLst/>
                <a:gdLst>
                  <a:gd name="T0" fmla="*/ 247 w 326"/>
                  <a:gd name="T1" fmla="*/ 24 h 148"/>
                  <a:gd name="T2" fmla="*/ 182 w 326"/>
                  <a:gd name="T3" fmla="*/ 29 h 148"/>
                  <a:gd name="T4" fmla="*/ 123 w 326"/>
                  <a:gd name="T5" fmla="*/ 11 h 148"/>
                  <a:gd name="T6" fmla="*/ 35 w 326"/>
                  <a:gd name="T7" fmla="*/ 2 h 148"/>
                  <a:gd name="T8" fmla="*/ 34 w 326"/>
                  <a:gd name="T9" fmla="*/ 9 h 148"/>
                  <a:gd name="T10" fmla="*/ 14 w 326"/>
                  <a:gd name="T11" fmla="*/ 33 h 148"/>
                  <a:gd name="T12" fmla="*/ 17 w 326"/>
                  <a:gd name="T13" fmla="*/ 97 h 148"/>
                  <a:gd name="T14" fmla="*/ 147 w 326"/>
                  <a:gd name="T15" fmla="*/ 81 h 148"/>
                  <a:gd name="T16" fmla="*/ 160 w 326"/>
                  <a:gd name="T17" fmla="*/ 60 h 148"/>
                  <a:gd name="T18" fmla="*/ 174 w 326"/>
                  <a:gd name="T19" fmla="*/ 104 h 148"/>
                  <a:gd name="T20" fmla="*/ 273 w 326"/>
                  <a:gd name="T21" fmla="*/ 144 h 148"/>
                  <a:gd name="T22" fmla="*/ 307 w 326"/>
                  <a:gd name="T23" fmla="*/ 75 h 148"/>
                  <a:gd name="T24" fmla="*/ 313 w 326"/>
                  <a:gd name="T25" fmla="*/ 59 h 148"/>
                  <a:gd name="T26" fmla="*/ 300 w 326"/>
                  <a:gd name="T27" fmla="*/ 75 h 148"/>
                  <a:gd name="T28" fmla="*/ 269 w 326"/>
                  <a:gd name="T29" fmla="*/ 132 h 148"/>
                  <a:gd name="T30" fmla="*/ 176 w 326"/>
                  <a:gd name="T31" fmla="*/ 70 h 148"/>
                  <a:gd name="T32" fmla="*/ 144 w 326"/>
                  <a:gd name="T33" fmla="*/ 50 h 148"/>
                  <a:gd name="T34" fmla="*/ 83 w 326"/>
                  <a:gd name="T35" fmla="*/ 111 h 148"/>
                  <a:gd name="T36" fmla="*/ 21 w 326"/>
                  <a:gd name="T37" fmla="*/ 41 h 148"/>
                  <a:gd name="T38" fmla="*/ 13 w 326"/>
                  <a:gd name="T39" fmla="*/ 17 h 148"/>
                  <a:gd name="T40" fmla="*/ 32 w 326"/>
                  <a:gd name="T41" fmla="*/ 15 h 148"/>
                  <a:gd name="T42" fmla="*/ 119 w 326"/>
                  <a:gd name="T43" fmla="*/ 24 h 148"/>
                  <a:gd name="T44" fmla="*/ 146 w 326"/>
                  <a:gd name="T45" fmla="*/ 38 h 148"/>
                  <a:gd name="T46" fmla="*/ 240 w 326"/>
                  <a:gd name="T47" fmla="*/ 37 h 148"/>
                  <a:gd name="T48" fmla="*/ 293 w 326"/>
                  <a:gd name="T49" fmla="*/ 46 h 148"/>
                  <a:gd name="T50" fmla="*/ 128 w 326"/>
                  <a:gd name="T51" fmla="*/ 61 h 148"/>
                  <a:gd name="T52" fmla="*/ 48 w 326"/>
                  <a:gd name="T53" fmla="*/ 90 h 148"/>
                  <a:gd name="T54" fmla="*/ 37 w 326"/>
                  <a:gd name="T55" fmla="*/ 88 h 148"/>
                  <a:gd name="T56" fmla="*/ 35 w 326"/>
                  <a:gd name="T57" fmla="*/ 35 h 148"/>
                  <a:gd name="T58" fmla="*/ 29 w 326"/>
                  <a:gd name="T59" fmla="*/ 33 h 148"/>
                  <a:gd name="T60" fmla="*/ 28 w 326"/>
                  <a:gd name="T61" fmla="*/ 32 h 148"/>
                  <a:gd name="T62" fmla="*/ 29 w 326"/>
                  <a:gd name="T63" fmla="*/ 33 h 148"/>
                  <a:gd name="T64" fmla="*/ 37 w 326"/>
                  <a:gd name="T65" fmla="*/ 32 h 148"/>
                  <a:gd name="T66" fmla="*/ 43 w 326"/>
                  <a:gd name="T67" fmla="*/ 29 h 148"/>
                  <a:gd name="T68" fmla="*/ 127 w 326"/>
                  <a:gd name="T69" fmla="*/ 43 h 148"/>
                  <a:gd name="T70" fmla="*/ 130 w 326"/>
                  <a:gd name="T71" fmla="*/ 56 h 148"/>
                  <a:gd name="T72" fmla="*/ 141 w 326"/>
                  <a:gd name="T73" fmla="*/ 40 h 148"/>
                  <a:gd name="T74" fmla="*/ 53 w 326"/>
                  <a:gd name="T75" fmla="*/ 14 h 148"/>
                  <a:gd name="T76" fmla="*/ 28 w 326"/>
                  <a:gd name="T77" fmla="*/ 23 h 148"/>
                  <a:gd name="T78" fmla="*/ 22 w 326"/>
                  <a:gd name="T79" fmla="*/ 32 h 148"/>
                  <a:gd name="T80" fmla="*/ 30 w 326"/>
                  <a:gd name="T81" fmla="*/ 91 h 148"/>
                  <a:gd name="T82" fmla="*/ 119 w 326"/>
                  <a:gd name="T83" fmla="*/ 95 h 148"/>
                  <a:gd name="T84" fmla="*/ 269 w 326"/>
                  <a:gd name="T85" fmla="*/ 112 h 148"/>
                  <a:gd name="T86" fmla="*/ 266 w 326"/>
                  <a:gd name="T87" fmla="*/ 118 h 148"/>
                  <a:gd name="T88" fmla="*/ 264 w 326"/>
                  <a:gd name="T89" fmla="*/ 119 h 148"/>
                  <a:gd name="T90" fmla="*/ 194 w 326"/>
                  <a:gd name="T91" fmla="*/ 81 h 148"/>
                  <a:gd name="T92" fmla="*/ 193 w 326"/>
                  <a:gd name="T93" fmla="*/ 49 h 148"/>
                  <a:gd name="T94" fmla="*/ 217 w 326"/>
                  <a:gd name="T95" fmla="*/ 50 h 148"/>
                  <a:gd name="T96" fmla="*/ 279 w 326"/>
                  <a:gd name="T97" fmla="*/ 56 h 148"/>
                  <a:gd name="T98" fmla="*/ 287 w 326"/>
                  <a:gd name="T99" fmla="*/ 71 h 148"/>
                  <a:gd name="T100" fmla="*/ 287 w 326"/>
                  <a:gd name="T101" fmla="*/ 70 h 148"/>
                  <a:gd name="T102" fmla="*/ 287 w 326"/>
                  <a:gd name="T103" fmla="*/ 68 h 148"/>
                  <a:gd name="T104" fmla="*/ 291 w 326"/>
                  <a:gd name="T105" fmla="*/ 64 h 148"/>
                  <a:gd name="T106" fmla="*/ 286 w 326"/>
                  <a:gd name="T107" fmla="*/ 71 h 148"/>
                  <a:gd name="T108" fmla="*/ 300 w 326"/>
                  <a:gd name="T109" fmla="*/ 71 h 148"/>
                  <a:gd name="T110" fmla="*/ 287 w 326"/>
                  <a:gd name="T111" fmla="*/ 51 h 148"/>
                  <a:gd name="T112" fmla="*/ 240 w 326"/>
                  <a:gd name="T113" fmla="*/ 38 h 148"/>
                  <a:gd name="T114" fmla="*/ 177 w 326"/>
                  <a:gd name="T115" fmla="*/ 63 h 148"/>
                  <a:gd name="T116" fmla="*/ 195 w 326"/>
                  <a:gd name="T117" fmla="*/ 115 h 148"/>
                  <a:gd name="T118" fmla="*/ 276 w 326"/>
                  <a:gd name="T119" fmla="*/ 127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6" h="148">
                    <a:moveTo>
                      <a:pt x="315" y="53"/>
                    </a:moveTo>
                    <a:cubicBezTo>
                      <a:pt x="317" y="47"/>
                      <a:pt x="317" y="47"/>
                      <a:pt x="317" y="47"/>
                    </a:cubicBezTo>
                    <a:cubicBezTo>
                      <a:pt x="299" y="40"/>
                      <a:pt x="299" y="40"/>
                      <a:pt x="299" y="40"/>
                    </a:cubicBezTo>
                    <a:cubicBezTo>
                      <a:pt x="299" y="40"/>
                      <a:pt x="299" y="40"/>
                      <a:pt x="299" y="40"/>
                    </a:cubicBezTo>
                    <a:cubicBezTo>
                      <a:pt x="298" y="40"/>
                      <a:pt x="296" y="40"/>
                      <a:pt x="295" y="39"/>
                    </a:cubicBezTo>
                    <a:cubicBezTo>
                      <a:pt x="295" y="46"/>
                      <a:pt x="295" y="46"/>
                      <a:pt x="295" y="46"/>
                    </a:cubicBezTo>
                    <a:cubicBezTo>
                      <a:pt x="297" y="40"/>
                      <a:pt x="297" y="40"/>
                      <a:pt x="297" y="40"/>
                    </a:cubicBezTo>
                    <a:cubicBezTo>
                      <a:pt x="296" y="39"/>
                      <a:pt x="296" y="39"/>
                      <a:pt x="296" y="39"/>
                    </a:cubicBezTo>
                    <a:cubicBezTo>
                      <a:pt x="293" y="45"/>
                      <a:pt x="293" y="45"/>
                      <a:pt x="293" y="45"/>
                    </a:cubicBezTo>
                    <a:cubicBezTo>
                      <a:pt x="296" y="40"/>
                      <a:pt x="296" y="40"/>
                      <a:pt x="296" y="40"/>
                    </a:cubicBezTo>
                    <a:cubicBezTo>
                      <a:pt x="296" y="39"/>
                      <a:pt x="296" y="39"/>
                      <a:pt x="296" y="39"/>
                    </a:cubicBezTo>
                    <a:cubicBezTo>
                      <a:pt x="295" y="39"/>
                      <a:pt x="295" y="39"/>
                      <a:pt x="295" y="39"/>
                    </a:cubicBezTo>
                    <a:cubicBezTo>
                      <a:pt x="294" y="38"/>
                      <a:pt x="288" y="36"/>
                      <a:pt x="279" y="33"/>
                    </a:cubicBezTo>
                    <a:cubicBezTo>
                      <a:pt x="270" y="30"/>
                      <a:pt x="258" y="26"/>
                      <a:pt x="247" y="24"/>
                    </a:cubicBezTo>
                    <a:cubicBezTo>
                      <a:pt x="247" y="24"/>
                      <a:pt x="247" y="24"/>
                      <a:pt x="247" y="24"/>
                    </a:cubicBezTo>
                    <a:cubicBezTo>
                      <a:pt x="247" y="24"/>
                      <a:pt x="247" y="24"/>
                      <a:pt x="247" y="24"/>
                    </a:cubicBezTo>
                    <a:cubicBezTo>
                      <a:pt x="245" y="24"/>
                      <a:pt x="243" y="24"/>
                      <a:pt x="241" y="24"/>
                    </a:cubicBezTo>
                    <a:cubicBezTo>
                      <a:pt x="241" y="24"/>
                      <a:pt x="241" y="24"/>
                      <a:pt x="241" y="24"/>
                    </a:cubicBezTo>
                    <a:cubicBezTo>
                      <a:pt x="234" y="23"/>
                      <a:pt x="228" y="23"/>
                      <a:pt x="221" y="23"/>
                    </a:cubicBezTo>
                    <a:cubicBezTo>
                      <a:pt x="217" y="23"/>
                      <a:pt x="212" y="23"/>
                      <a:pt x="208" y="23"/>
                    </a:cubicBezTo>
                    <a:cubicBezTo>
                      <a:pt x="208" y="23"/>
                      <a:pt x="208" y="23"/>
                      <a:pt x="208" y="23"/>
                    </a:cubicBezTo>
                    <a:cubicBezTo>
                      <a:pt x="203" y="24"/>
                      <a:pt x="198" y="24"/>
                      <a:pt x="193" y="25"/>
                    </a:cubicBezTo>
                    <a:cubicBezTo>
                      <a:pt x="193" y="25"/>
                      <a:pt x="193" y="25"/>
                      <a:pt x="193" y="25"/>
                    </a:cubicBezTo>
                    <a:cubicBezTo>
                      <a:pt x="193" y="25"/>
                      <a:pt x="193" y="25"/>
                      <a:pt x="193" y="25"/>
                    </a:cubicBezTo>
                    <a:cubicBezTo>
                      <a:pt x="188" y="26"/>
                      <a:pt x="184" y="28"/>
                      <a:pt x="179" y="31"/>
                    </a:cubicBezTo>
                    <a:cubicBezTo>
                      <a:pt x="179" y="31"/>
                      <a:pt x="179" y="31"/>
                      <a:pt x="179" y="31"/>
                    </a:cubicBezTo>
                    <a:cubicBezTo>
                      <a:pt x="179" y="31"/>
                      <a:pt x="179" y="31"/>
                      <a:pt x="179" y="31"/>
                    </a:cubicBezTo>
                    <a:cubicBezTo>
                      <a:pt x="183" y="37"/>
                      <a:pt x="183" y="37"/>
                      <a:pt x="183" y="37"/>
                    </a:cubicBezTo>
                    <a:cubicBezTo>
                      <a:pt x="186" y="31"/>
                      <a:pt x="186" y="31"/>
                      <a:pt x="186" y="31"/>
                    </a:cubicBezTo>
                    <a:cubicBezTo>
                      <a:pt x="184" y="30"/>
                      <a:pt x="183" y="30"/>
                      <a:pt x="182" y="29"/>
                    </a:cubicBezTo>
                    <a:cubicBezTo>
                      <a:pt x="182" y="29"/>
                      <a:pt x="182" y="29"/>
                      <a:pt x="182" y="29"/>
                    </a:cubicBezTo>
                    <a:cubicBezTo>
                      <a:pt x="148" y="25"/>
                      <a:pt x="148" y="25"/>
                      <a:pt x="148" y="25"/>
                    </a:cubicBezTo>
                    <a:cubicBezTo>
                      <a:pt x="148" y="25"/>
                      <a:pt x="148" y="25"/>
                      <a:pt x="148" y="25"/>
                    </a:cubicBezTo>
                    <a:cubicBezTo>
                      <a:pt x="147" y="25"/>
                      <a:pt x="146" y="24"/>
                      <a:pt x="146" y="24"/>
                    </a:cubicBezTo>
                    <a:cubicBezTo>
                      <a:pt x="145" y="24"/>
                      <a:pt x="144" y="25"/>
                      <a:pt x="143" y="25"/>
                    </a:cubicBezTo>
                    <a:cubicBezTo>
                      <a:pt x="144" y="31"/>
                      <a:pt x="144" y="31"/>
                      <a:pt x="144" y="31"/>
                    </a:cubicBezTo>
                    <a:cubicBezTo>
                      <a:pt x="150" y="28"/>
                      <a:pt x="150" y="28"/>
                      <a:pt x="150" y="28"/>
                    </a:cubicBezTo>
                    <a:cubicBezTo>
                      <a:pt x="150" y="27"/>
                      <a:pt x="150" y="27"/>
                      <a:pt x="150" y="27"/>
                    </a:cubicBezTo>
                    <a:cubicBezTo>
                      <a:pt x="149" y="27"/>
                      <a:pt x="149" y="27"/>
                      <a:pt x="149" y="27"/>
                    </a:cubicBezTo>
                    <a:cubicBezTo>
                      <a:pt x="149" y="27"/>
                      <a:pt x="149" y="27"/>
                      <a:pt x="149" y="27"/>
                    </a:cubicBezTo>
                    <a:cubicBezTo>
                      <a:pt x="146" y="22"/>
                      <a:pt x="142" y="19"/>
                      <a:pt x="138" y="17"/>
                    </a:cubicBezTo>
                    <a:cubicBezTo>
                      <a:pt x="138" y="17"/>
                      <a:pt x="138" y="17"/>
                      <a:pt x="138" y="17"/>
                    </a:cubicBezTo>
                    <a:cubicBezTo>
                      <a:pt x="137" y="17"/>
                      <a:pt x="137" y="17"/>
                      <a:pt x="137" y="17"/>
                    </a:cubicBezTo>
                    <a:cubicBezTo>
                      <a:pt x="133" y="15"/>
                      <a:pt x="128" y="13"/>
                      <a:pt x="123" y="11"/>
                    </a:cubicBezTo>
                    <a:cubicBezTo>
                      <a:pt x="123" y="11"/>
                      <a:pt x="123" y="11"/>
                      <a:pt x="123" y="11"/>
                    </a:cubicBezTo>
                    <a:cubicBezTo>
                      <a:pt x="123" y="11"/>
                      <a:pt x="123" y="11"/>
                      <a:pt x="123" y="11"/>
                    </a:cubicBezTo>
                    <a:cubicBezTo>
                      <a:pt x="114" y="8"/>
                      <a:pt x="102" y="5"/>
                      <a:pt x="92" y="2"/>
                    </a:cubicBezTo>
                    <a:cubicBezTo>
                      <a:pt x="92" y="2"/>
                      <a:pt x="92" y="2"/>
                      <a:pt x="92" y="2"/>
                    </a:cubicBezTo>
                    <a:cubicBezTo>
                      <a:pt x="90" y="2"/>
                      <a:pt x="88" y="2"/>
                      <a:pt x="86" y="1"/>
                    </a:cubicBezTo>
                    <a:cubicBezTo>
                      <a:pt x="86" y="1"/>
                      <a:pt x="86" y="1"/>
                      <a:pt x="86" y="1"/>
                    </a:cubicBezTo>
                    <a:cubicBezTo>
                      <a:pt x="86" y="1"/>
                      <a:pt x="86" y="1"/>
                      <a:pt x="86" y="1"/>
                    </a:cubicBezTo>
                    <a:cubicBezTo>
                      <a:pt x="80" y="0"/>
                      <a:pt x="73" y="0"/>
                      <a:pt x="67" y="0"/>
                    </a:cubicBezTo>
                    <a:cubicBezTo>
                      <a:pt x="62" y="0"/>
                      <a:pt x="57" y="0"/>
                      <a:pt x="52" y="1"/>
                    </a:cubicBezTo>
                    <a:cubicBezTo>
                      <a:pt x="47" y="1"/>
                      <a:pt x="43" y="1"/>
                      <a:pt x="40" y="2"/>
                    </a:cubicBezTo>
                    <a:cubicBezTo>
                      <a:pt x="38" y="2"/>
                      <a:pt x="37" y="2"/>
                      <a:pt x="36" y="2"/>
                    </a:cubicBezTo>
                    <a:cubicBezTo>
                      <a:pt x="36" y="2"/>
                      <a:pt x="36" y="2"/>
                      <a:pt x="35" y="2"/>
                    </a:cubicBezTo>
                    <a:cubicBezTo>
                      <a:pt x="35" y="2"/>
                      <a:pt x="35" y="2"/>
                      <a:pt x="35" y="2"/>
                    </a:cubicBezTo>
                    <a:cubicBezTo>
                      <a:pt x="35" y="2"/>
                      <a:pt x="35" y="2"/>
                      <a:pt x="35" y="2"/>
                    </a:cubicBezTo>
                    <a:cubicBezTo>
                      <a:pt x="35" y="2"/>
                      <a:pt x="35" y="2"/>
                      <a:pt x="35" y="2"/>
                    </a:cubicBezTo>
                    <a:cubicBezTo>
                      <a:pt x="35" y="2"/>
                      <a:pt x="35" y="2"/>
                      <a:pt x="35" y="2"/>
                    </a:cubicBezTo>
                    <a:cubicBezTo>
                      <a:pt x="35" y="2"/>
                      <a:pt x="35" y="2"/>
                      <a:pt x="35" y="2"/>
                    </a:cubicBezTo>
                    <a:cubicBezTo>
                      <a:pt x="35" y="2"/>
                      <a:pt x="35" y="2"/>
                      <a:pt x="35" y="2"/>
                    </a:cubicBezTo>
                    <a:cubicBezTo>
                      <a:pt x="36" y="8"/>
                      <a:pt x="36" y="8"/>
                      <a:pt x="36" y="8"/>
                    </a:cubicBezTo>
                    <a:cubicBezTo>
                      <a:pt x="35" y="2"/>
                      <a:pt x="35" y="2"/>
                      <a:pt x="35" y="2"/>
                    </a:cubicBezTo>
                    <a:cubicBezTo>
                      <a:pt x="35" y="2"/>
                      <a:pt x="35" y="2"/>
                      <a:pt x="35" y="2"/>
                    </a:cubicBezTo>
                    <a:cubicBezTo>
                      <a:pt x="36" y="8"/>
                      <a:pt x="36" y="8"/>
                      <a:pt x="36" y="8"/>
                    </a:cubicBezTo>
                    <a:cubicBezTo>
                      <a:pt x="35" y="2"/>
                      <a:pt x="35" y="2"/>
                      <a:pt x="35" y="2"/>
                    </a:cubicBezTo>
                    <a:cubicBezTo>
                      <a:pt x="36" y="9"/>
                      <a:pt x="36" y="9"/>
                      <a:pt x="36" y="9"/>
                    </a:cubicBezTo>
                    <a:cubicBezTo>
                      <a:pt x="36" y="2"/>
                      <a:pt x="36" y="2"/>
                      <a:pt x="36" y="2"/>
                    </a:cubicBezTo>
                    <a:cubicBezTo>
                      <a:pt x="35" y="2"/>
                      <a:pt x="35" y="2"/>
                      <a:pt x="35" y="2"/>
                    </a:cubicBezTo>
                    <a:cubicBezTo>
                      <a:pt x="36" y="9"/>
                      <a:pt x="36" y="9"/>
                      <a:pt x="36" y="9"/>
                    </a:cubicBezTo>
                    <a:cubicBezTo>
                      <a:pt x="36" y="2"/>
                      <a:pt x="36" y="2"/>
                      <a:pt x="36" y="2"/>
                    </a:cubicBezTo>
                    <a:cubicBezTo>
                      <a:pt x="35" y="2"/>
                      <a:pt x="35" y="2"/>
                      <a:pt x="35" y="2"/>
                    </a:cubicBezTo>
                    <a:cubicBezTo>
                      <a:pt x="33" y="2"/>
                      <a:pt x="33" y="2"/>
                      <a:pt x="33" y="2"/>
                    </a:cubicBezTo>
                    <a:cubicBezTo>
                      <a:pt x="34" y="9"/>
                      <a:pt x="34" y="9"/>
                      <a:pt x="34" y="9"/>
                    </a:cubicBezTo>
                    <a:cubicBezTo>
                      <a:pt x="36" y="2"/>
                      <a:pt x="36" y="2"/>
                      <a:pt x="36" y="2"/>
                    </a:cubicBezTo>
                    <a:cubicBezTo>
                      <a:pt x="35" y="2"/>
                      <a:pt x="33" y="2"/>
                      <a:pt x="32" y="2"/>
                    </a:cubicBezTo>
                    <a:cubicBezTo>
                      <a:pt x="31" y="2"/>
                      <a:pt x="31" y="2"/>
                      <a:pt x="31" y="2"/>
                    </a:cubicBezTo>
                    <a:cubicBezTo>
                      <a:pt x="31" y="2"/>
                      <a:pt x="31" y="2"/>
                      <a:pt x="31" y="2"/>
                    </a:cubicBezTo>
                    <a:cubicBezTo>
                      <a:pt x="13" y="3"/>
                      <a:pt x="13" y="3"/>
                      <a:pt x="13" y="3"/>
                    </a:cubicBezTo>
                    <a:cubicBezTo>
                      <a:pt x="13" y="3"/>
                      <a:pt x="13" y="3"/>
                      <a:pt x="13" y="3"/>
                    </a:cubicBezTo>
                    <a:cubicBezTo>
                      <a:pt x="9" y="3"/>
                      <a:pt x="6" y="5"/>
                      <a:pt x="3" y="7"/>
                    </a:cubicBezTo>
                    <a:cubicBezTo>
                      <a:pt x="1" y="10"/>
                      <a:pt x="0" y="13"/>
                      <a:pt x="0" y="17"/>
                    </a:cubicBezTo>
                    <a:cubicBezTo>
                      <a:pt x="0" y="18"/>
                      <a:pt x="0" y="18"/>
                      <a:pt x="0" y="18"/>
                    </a:cubicBezTo>
                    <a:cubicBezTo>
                      <a:pt x="0" y="26"/>
                      <a:pt x="0" y="26"/>
                      <a:pt x="0" y="26"/>
                    </a:cubicBezTo>
                    <a:cubicBezTo>
                      <a:pt x="0" y="26"/>
                      <a:pt x="0" y="26"/>
                      <a:pt x="0" y="26"/>
                    </a:cubicBezTo>
                    <a:cubicBezTo>
                      <a:pt x="0" y="30"/>
                      <a:pt x="2" y="33"/>
                      <a:pt x="4" y="36"/>
                    </a:cubicBezTo>
                    <a:cubicBezTo>
                      <a:pt x="7" y="38"/>
                      <a:pt x="10" y="40"/>
                      <a:pt x="14" y="40"/>
                    </a:cubicBezTo>
                    <a:cubicBezTo>
                      <a:pt x="15" y="40"/>
                      <a:pt x="15" y="40"/>
                      <a:pt x="15" y="40"/>
                    </a:cubicBezTo>
                    <a:cubicBezTo>
                      <a:pt x="14" y="33"/>
                      <a:pt x="14" y="33"/>
                      <a:pt x="14" y="33"/>
                    </a:cubicBezTo>
                    <a:cubicBezTo>
                      <a:pt x="8" y="33"/>
                      <a:pt x="8" y="33"/>
                      <a:pt x="8" y="33"/>
                    </a:cubicBezTo>
                    <a:cubicBezTo>
                      <a:pt x="8" y="34"/>
                      <a:pt x="8" y="34"/>
                      <a:pt x="8" y="34"/>
                    </a:cubicBezTo>
                    <a:cubicBezTo>
                      <a:pt x="8" y="34"/>
                      <a:pt x="8" y="35"/>
                      <a:pt x="8" y="35"/>
                    </a:cubicBezTo>
                    <a:cubicBezTo>
                      <a:pt x="8" y="35"/>
                      <a:pt x="8" y="35"/>
                      <a:pt x="8" y="35"/>
                    </a:cubicBezTo>
                    <a:cubicBezTo>
                      <a:pt x="8" y="35"/>
                      <a:pt x="8" y="35"/>
                      <a:pt x="8" y="35"/>
                    </a:cubicBezTo>
                    <a:cubicBezTo>
                      <a:pt x="8" y="35"/>
                      <a:pt x="8" y="35"/>
                      <a:pt x="8" y="35"/>
                    </a:cubicBezTo>
                    <a:cubicBezTo>
                      <a:pt x="8" y="37"/>
                      <a:pt x="8" y="39"/>
                      <a:pt x="8" y="42"/>
                    </a:cubicBezTo>
                    <a:cubicBezTo>
                      <a:pt x="8" y="42"/>
                      <a:pt x="8" y="42"/>
                      <a:pt x="8" y="42"/>
                    </a:cubicBezTo>
                    <a:cubicBezTo>
                      <a:pt x="8" y="42"/>
                      <a:pt x="8" y="42"/>
                      <a:pt x="8" y="42"/>
                    </a:cubicBezTo>
                    <a:cubicBezTo>
                      <a:pt x="8" y="46"/>
                      <a:pt x="9" y="52"/>
                      <a:pt x="10" y="58"/>
                    </a:cubicBezTo>
                    <a:cubicBezTo>
                      <a:pt x="10" y="58"/>
                      <a:pt x="10" y="58"/>
                      <a:pt x="10" y="58"/>
                    </a:cubicBezTo>
                    <a:cubicBezTo>
                      <a:pt x="11" y="69"/>
                      <a:pt x="13" y="82"/>
                      <a:pt x="15" y="90"/>
                    </a:cubicBezTo>
                    <a:cubicBezTo>
                      <a:pt x="15" y="90"/>
                      <a:pt x="15" y="90"/>
                      <a:pt x="15" y="90"/>
                    </a:cubicBezTo>
                    <a:cubicBezTo>
                      <a:pt x="15" y="90"/>
                      <a:pt x="15" y="90"/>
                      <a:pt x="15" y="90"/>
                    </a:cubicBezTo>
                    <a:cubicBezTo>
                      <a:pt x="15" y="92"/>
                      <a:pt x="16" y="95"/>
                      <a:pt x="17" y="97"/>
                    </a:cubicBezTo>
                    <a:cubicBezTo>
                      <a:pt x="17" y="97"/>
                      <a:pt x="17" y="97"/>
                      <a:pt x="17" y="97"/>
                    </a:cubicBezTo>
                    <a:cubicBezTo>
                      <a:pt x="17" y="97"/>
                      <a:pt x="17" y="97"/>
                      <a:pt x="17" y="97"/>
                    </a:cubicBezTo>
                    <a:cubicBezTo>
                      <a:pt x="19" y="103"/>
                      <a:pt x="24" y="106"/>
                      <a:pt x="27" y="109"/>
                    </a:cubicBezTo>
                    <a:cubicBezTo>
                      <a:pt x="27" y="109"/>
                      <a:pt x="27" y="109"/>
                      <a:pt x="27" y="109"/>
                    </a:cubicBezTo>
                    <a:cubicBezTo>
                      <a:pt x="31" y="112"/>
                      <a:pt x="36" y="114"/>
                      <a:pt x="40" y="116"/>
                    </a:cubicBezTo>
                    <a:cubicBezTo>
                      <a:pt x="49" y="120"/>
                      <a:pt x="60" y="122"/>
                      <a:pt x="69" y="124"/>
                    </a:cubicBezTo>
                    <a:cubicBezTo>
                      <a:pt x="69" y="124"/>
                      <a:pt x="69" y="124"/>
                      <a:pt x="69" y="124"/>
                    </a:cubicBezTo>
                    <a:cubicBezTo>
                      <a:pt x="74" y="124"/>
                      <a:pt x="79" y="125"/>
                      <a:pt x="83" y="125"/>
                    </a:cubicBezTo>
                    <a:cubicBezTo>
                      <a:pt x="97" y="125"/>
                      <a:pt x="110" y="121"/>
                      <a:pt x="120" y="114"/>
                    </a:cubicBezTo>
                    <a:cubicBezTo>
                      <a:pt x="120" y="114"/>
                      <a:pt x="120" y="114"/>
                      <a:pt x="120" y="114"/>
                    </a:cubicBezTo>
                    <a:cubicBezTo>
                      <a:pt x="122" y="112"/>
                      <a:pt x="125" y="109"/>
                      <a:pt x="127" y="107"/>
                    </a:cubicBezTo>
                    <a:cubicBezTo>
                      <a:pt x="127" y="107"/>
                      <a:pt x="127" y="107"/>
                      <a:pt x="127" y="107"/>
                    </a:cubicBezTo>
                    <a:cubicBezTo>
                      <a:pt x="129" y="104"/>
                      <a:pt x="132" y="101"/>
                      <a:pt x="134" y="99"/>
                    </a:cubicBezTo>
                    <a:cubicBezTo>
                      <a:pt x="134" y="98"/>
                      <a:pt x="134" y="98"/>
                      <a:pt x="134" y="98"/>
                    </a:cubicBezTo>
                    <a:cubicBezTo>
                      <a:pt x="139" y="93"/>
                      <a:pt x="144" y="86"/>
                      <a:pt x="147" y="81"/>
                    </a:cubicBezTo>
                    <a:cubicBezTo>
                      <a:pt x="147" y="81"/>
                      <a:pt x="147" y="81"/>
                      <a:pt x="147" y="81"/>
                    </a:cubicBezTo>
                    <a:cubicBezTo>
                      <a:pt x="147" y="81"/>
                      <a:pt x="147" y="81"/>
                      <a:pt x="147" y="81"/>
                    </a:cubicBezTo>
                    <a:cubicBezTo>
                      <a:pt x="150" y="77"/>
                      <a:pt x="152" y="74"/>
                      <a:pt x="153" y="71"/>
                    </a:cubicBezTo>
                    <a:cubicBezTo>
                      <a:pt x="153" y="71"/>
                      <a:pt x="153" y="71"/>
                      <a:pt x="153" y="71"/>
                    </a:cubicBezTo>
                    <a:cubicBezTo>
                      <a:pt x="153" y="71"/>
                      <a:pt x="153" y="71"/>
                      <a:pt x="153" y="71"/>
                    </a:cubicBezTo>
                    <a:cubicBezTo>
                      <a:pt x="155" y="67"/>
                      <a:pt x="156" y="63"/>
                      <a:pt x="156" y="60"/>
                    </a:cubicBezTo>
                    <a:cubicBezTo>
                      <a:pt x="156" y="60"/>
                      <a:pt x="156" y="60"/>
                      <a:pt x="156" y="60"/>
                    </a:cubicBezTo>
                    <a:cubicBezTo>
                      <a:pt x="157" y="59"/>
                      <a:pt x="157" y="58"/>
                      <a:pt x="157" y="58"/>
                    </a:cubicBezTo>
                    <a:cubicBezTo>
                      <a:pt x="150" y="57"/>
                      <a:pt x="150" y="57"/>
                      <a:pt x="150" y="57"/>
                    </a:cubicBezTo>
                    <a:cubicBezTo>
                      <a:pt x="149" y="64"/>
                      <a:pt x="149" y="64"/>
                      <a:pt x="149" y="64"/>
                    </a:cubicBezTo>
                    <a:cubicBezTo>
                      <a:pt x="150" y="64"/>
                      <a:pt x="150" y="64"/>
                      <a:pt x="150" y="64"/>
                    </a:cubicBezTo>
                    <a:cubicBezTo>
                      <a:pt x="153" y="64"/>
                      <a:pt x="153" y="64"/>
                      <a:pt x="153" y="64"/>
                    </a:cubicBezTo>
                    <a:cubicBezTo>
                      <a:pt x="155" y="62"/>
                      <a:pt x="155" y="62"/>
                      <a:pt x="155" y="62"/>
                    </a:cubicBezTo>
                    <a:cubicBezTo>
                      <a:pt x="156" y="61"/>
                      <a:pt x="158" y="60"/>
                      <a:pt x="159" y="60"/>
                    </a:cubicBezTo>
                    <a:cubicBezTo>
                      <a:pt x="160" y="60"/>
                      <a:pt x="160" y="60"/>
                      <a:pt x="160" y="60"/>
                    </a:cubicBezTo>
                    <a:cubicBezTo>
                      <a:pt x="160" y="60"/>
                      <a:pt x="160" y="60"/>
                      <a:pt x="160" y="60"/>
                    </a:cubicBezTo>
                    <a:cubicBezTo>
                      <a:pt x="162" y="60"/>
                      <a:pt x="163" y="61"/>
                      <a:pt x="164" y="63"/>
                    </a:cubicBezTo>
                    <a:cubicBezTo>
                      <a:pt x="170" y="60"/>
                      <a:pt x="170" y="60"/>
                      <a:pt x="170" y="60"/>
                    </a:cubicBezTo>
                    <a:cubicBezTo>
                      <a:pt x="163" y="58"/>
                      <a:pt x="163" y="58"/>
                      <a:pt x="163" y="58"/>
                    </a:cubicBezTo>
                    <a:cubicBezTo>
                      <a:pt x="163" y="59"/>
                      <a:pt x="163" y="60"/>
                      <a:pt x="163" y="61"/>
                    </a:cubicBezTo>
                    <a:cubicBezTo>
                      <a:pt x="163" y="61"/>
                      <a:pt x="163" y="61"/>
                      <a:pt x="163" y="61"/>
                    </a:cubicBezTo>
                    <a:cubicBezTo>
                      <a:pt x="163" y="63"/>
                      <a:pt x="163" y="65"/>
                      <a:pt x="163" y="67"/>
                    </a:cubicBezTo>
                    <a:cubicBezTo>
                      <a:pt x="163" y="69"/>
                      <a:pt x="163" y="71"/>
                      <a:pt x="163" y="72"/>
                    </a:cubicBezTo>
                    <a:cubicBezTo>
                      <a:pt x="163" y="72"/>
                      <a:pt x="163" y="72"/>
                      <a:pt x="163" y="72"/>
                    </a:cubicBezTo>
                    <a:cubicBezTo>
                      <a:pt x="163" y="72"/>
                      <a:pt x="163" y="72"/>
                      <a:pt x="163" y="72"/>
                    </a:cubicBezTo>
                    <a:cubicBezTo>
                      <a:pt x="164" y="76"/>
                      <a:pt x="165" y="79"/>
                      <a:pt x="166" y="83"/>
                    </a:cubicBezTo>
                    <a:cubicBezTo>
                      <a:pt x="166" y="83"/>
                      <a:pt x="166" y="83"/>
                      <a:pt x="166" y="83"/>
                    </a:cubicBezTo>
                    <a:cubicBezTo>
                      <a:pt x="166" y="84"/>
                      <a:pt x="166" y="84"/>
                      <a:pt x="166" y="84"/>
                    </a:cubicBezTo>
                    <a:cubicBezTo>
                      <a:pt x="168" y="90"/>
                      <a:pt x="171" y="97"/>
                      <a:pt x="174" y="104"/>
                    </a:cubicBezTo>
                    <a:cubicBezTo>
                      <a:pt x="174" y="104"/>
                      <a:pt x="174" y="104"/>
                      <a:pt x="174" y="104"/>
                    </a:cubicBezTo>
                    <a:cubicBezTo>
                      <a:pt x="175" y="108"/>
                      <a:pt x="177" y="111"/>
                      <a:pt x="178" y="114"/>
                    </a:cubicBezTo>
                    <a:cubicBezTo>
                      <a:pt x="178" y="114"/>
                      <a:pt x="178" y="114"/>
                      <a:pt x="178" y="114"/>
                    </a:cubicBezTo>
                    <a:cubicBezTo>
                      <a:pt x="180" y="118"/>
                      <a:pt x="181" y="120"/>
                      <a:pt x="183" y="123"/>
                    </a:cubicBezTo>
                    <a:cubicBezTo>
                      <a:pt x="183" y="123"/>
                      <a:pt x="183" y="123"/>
                      <a:pt x="183" y="123"/>
                    </a:cubicBezTo>
                    <a:cubicBezTo>
                      <a:pt x="183" y="123"/>
                      <a:pt x="183" y="123"/>
                      <a:pt x="183" y="123"/>
                    </a:cubicBezTo>
                    <a:cubicBezTo>
                      <a:pt x="188" y="129"/>
                      <a:pt x="195" y="135"/>
                      <a:pt x="202" y="138"/>
                    </a:cubicBezTo>
                    <a:cubicBezTo>
                      <a:pt x="210" y="142"/>
                      <a:pt x="219" y="145"/>
                      <a:pt x="229" y="146"/>
                    </a:cubicBezTo>
                    <a:cubicBezTo>
                      <a:pt x="229" y="146"/>
                      <a:pt x="229" y="146"/>
                      <a:pt x="229" y="146"/>
                    </a:cubicBezTo>
                    <a:cubicBezTo>
                      <a:pt x="235" y="147"/>
                      <a:pt x="241" y="148"/>
                      <a:pt x="248" y="148"/>
                    </a:cubicBezTo>
                    <a:cubicBezTo>
                      <a:pt x="251" y="148"/>
                      <a:pt x="255" y="148"/>
                      <a:pt x="259" y="147"/>
                    </a:cubicBezTo>
                    <a:cubicBezTo>
                      <a:pt x="259" y="147"/>
                      <a:pt x="259" y="147"/>
                      <a:pt x="259" y="147"/>
                    </a:cubicBezTo>
                    <a:cubicBezTo>
                      <a:pt x="259" y="147"/>
                      <a:pt x="259" y="147"/>
                      <a:pt x="259" y="147"/>
                    </a:cubicBezTo>
                    <a:cubicBezTo>
                      <a:pt x="264" y="147"/>
                      <a:pt x="269" y="146"/>
                      <a:pt x="273" y="144"/>
                    </a:cubicBezTo>
                    <a:cubicBezTo>
                      <a:pt x="273" y="144"/>
                      <a:pt x="273" y="144"/>
                      <a:pt x="273" y="144"/>
                    </a:cubicBezTo>
                    <a:cubicBezTo>
                      <a:pt x="273" y="144"/>
                      <a:pt x="273" y="144"/>
                      <a:pt x="273" y="144"/>
                    </a:cubicBezTo>
                    <a:cubicBezTo>
                      <a:pt x="276" y="143"/>
                      <a:pt x="278" y="142"/>
                      <a:pt x="280" y="141"/>
                    </a:cubicBezTo>
                    <a:cubicBezTo>
                      <a:pt x="282" y="140"/>
                      <a:pt x="285" y="138"/>
                      <a:pt x="287" y="136"/>
                    </a:cubicBezTo>
                    <a:cubicBezTo>
                      <a:pt x="287" y="136"/>
                      <a:pt x="287" y="136"/>
                      <a:pt x="287" y="136"/>
                    </a:cubicBezTo>
                    <a:cubicBezTo>
                      <a:pt x="288" y="134"/>
                      <a:pt x="289" y="132"/>
                      <a:pt x="291" y="129"/>
                    </a:cubicBezTo>
                    <a:cubicBezTo>
                      <a:pt x="291" y="129"/>
                      <a:pt x="291" y="129"/>
                      <a:pt x="291" y="129"/>
                    </a:cubicBezTo>
                    <a:cubicBezTo>
                      <a:pt x="295" y="122"/>
                      <a:pt x="300" y="111"/>
                      <a:pt x="305" y="100"/>
                    </a:cubicBezTo>
                    <a:cubicBezTo>
                      <a:pt x="305" y="99"/>
                      <a:pt x="305" y="99"/>
                      <a:pt x="305" y="99"/>
                    </a:cubicBezTo>
                    <a:cubicBezTo>
                      <a:pt x="305" y="100"/>
                      <a:pt x="305" y="100"/>
                      <a:pt x="305" y="100"/>
                    </a:cubicBezTo>
                    <a:cubicBezTo>
                      <a:pt x="307" y="94"/>
                      <a:pt x="309" y="89"/>
                      <a:pt x="311" y="85"/>
                    </a:cubicBezTo>
                    <a:cubicBezTo>
                      <a:pt x="311" y="85"/>
                      <a:pt x="311" y="85"/>
                      <a:pt x="311" y="85"/>
                    </a:cubicBezTo>
                    <a:cubicBezTo>
                      <a:pt x="311" y="83"/>
                      <a:pt x="312" y="81"/>
                      <a:pt x="313" y="79"/>
                    </a:cubicBezTo>
                    <a:cubicBezTo>
                      <a:pt x="306" y="77"/>
                      <a:pt x="306" y="77"/>
                      <a:pt x="306" y="77"/>
                    </a:cubicBezTo>
                    <a:cubicBezTo>
                      <a:pt x="313" y="79"/>
                      <a:pt x="313" y="79"/>
                      <a:pt x="313" y="79"/>
                    </a:cubicBezTo>
                    <a:cubicBezTo>
                      <a:pt x="313" y="78"/>
                      <a:pt x="313" y="77"/>
                      <a:pt x="313" y="77"/>
                    </a:cubicBezTo>
                    <a:cubicBezTo>
                      <a:pt x="307" y="75"/>
                      <a:pt x="307" y="75"/>
                      <a:pt x="307" y="75"/>
                    </a:cubicBezTo>
                    <a:cubicBezTo>
                      <a:pt x="305" y="81"/>
                      <a:pt x="305" y="81"/>
                      <a:pt x="305" y="81"/>
                    </a:cubicBezTo>
                    <a:cubicBezTo>
                      <a:pt x="306" y="82"/>
                      <a:pt x="307" y="82"/>
                      <a:pt x="309" y="82"/>
                    </a:cubicBezTo>
                    <a:cubicBezTo>
                      <a:pt x="315" y="82"/>
                      <a:pt x="320" y="78"/>
                      <a:pt x="322" y="72"/>
                    </a:cubicBezTo>
                    <a:cubicBezTo>
                      <a:pt x="325" y="64"/>
                      <a:pt x="325" y="64"/>
                      <a:pt x="325" y="64"/>
                    </a:cubicBezTo>
                    <a:cubicBezTo>
                      <a:pt x="325" y="64"/>
                      <a:pt x="325" y="64"/>
                      <a:pt x="325" y="64"/>
                    </a:cubicBezTo>
                    <a:cubicBezTo>
                      <a:pt x="326" y="63"/>
                      <a:pt x="326" y="61"/>
                      <a:pt x="326" y="59"/>
                    </a:cubicBezTo>
                    <a:cubicBezTo>
                      <a:pt x="326" y="56"/>
                      <a:pt x="325" y="54"/>
                      <a:pt x="323" y="51"/>
                    </a:cubicBezTo>
                    <a:cubicBezTo>
                      <a:pt x="322" y="49"/>
                      <a:pt x="319" y="47"/>
                      <a:pt x="317" y="47"/>
                    </a:cubicBezTo>
                    <a:cubicBezTo>
                      <a:pt x="315" y="53"/>
                      <a:pt x="315" y="53"/>
                      <a:pt x="315" y="53"/>
                    </a:cubicBezTo>
                    <a:cubicBezTo>
                      <a:pt x="312" y="59"/>
                      <a:pt x="312" y="59"/>
                      <a:pt x="312"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59"/>
                      <a:pt x="313" y="59"/>
                      <a:pt x="313" y="59"/>
                    </a:cubicBezTo>
                    <a:cubicBezTo>
                      <a:pt x="313" y="60"/>
                      <a:pt x="313" y="60"/>
                      <a:pt x="313" y="60"/>
                    </a:cubicBezTo>
                    <a:cubicBezTo>
                      <a:pt x="310" y="68"/>
                      <a:pt x="310" y="68"/>
                      <a:pt x="310" y="68"/>
                    </a:cubicBezTo>
                    <a:cubicBezTo>
                      <a:pt x="310" y="68"/>
                      <a:pt x="310" y="68"/>
                      <a:pt x="309" y="69"/>
                    </a:cubicBezTo>
                    <a:cubicBezTo>
                      <a:pt x="309" y="69"/>
                      <a:pt x="309" y="69"/>
                      <a:pt x="309" y="69"/>
                    </a:cubicBezTo>
                    <a:cubicBezTo>
                      <a:pt x="309" y="69"/>
                      <a:pt x="309" y="69"/>
                      <a:pt x="309" y="69"/>
                    </a:cubicBezTo>
                    <a:cubicBezTo>
                      <a:pt x="302" y="67"/>
                      <a:pt x="302" y="67"/>
                      <a:pt x="302" y="67"/>
                    </a:cubicBezTo>
                    <a:cubicBezTo>
                      <a:pt x="300" y="74"/>
                      <a:pt x="300" y="74"/>
                      <a:pt x="300" y="74"/>
                    </a:cubicBezTo>
                    <a:cubicBezTo>
                      <a:pt x="300" y="74"/>
                      <a:pt x="300" y="74"/>
                      <a:pt x="300" y="75"/>
                    </a:cubicBezTo>
                    <a:cubicBezTo>
                      <a:pt x="300" y="75"/>
                      <a:pt x="300" y="75"/>
                      <a:pt x="300" y="75"/>
                    </a:cubicBezTo>
                    <a:cubicBezTo>
                      <a:pt x="300" y="75"/>
                      <a:pt x="300" y="75"/>
                      <a:pt x="300" y="75"/>
                    </a:cubicBezTo>
                    <a:cubicBezTo>
                      <a:pt x="299" y="76"/>
                      <a:pt x="299" y="78"/>
                      <a:pt x="298" y="80"/>
                    </a:cubicBezTo>
                    <a:cubicBezTo>
                      <a:pt x="298" y="80"/>
                      <a:pt x="298" y="80"/>
                      <a:pt x="298" y="80"/>
                    </a:cubicBezTo>
                    <a:cubicBezTo>
                      <a:pt x="298" y="80"/>
                      <a:pt x="298" y="80"/>
                      <a:pt x="298" y="80"/>
                    </a:cubicBezTo>
                    <a:cubicBezTo>
                      <a:pt x="297" y="84"/>
                      <a:pt x="295" y="89"/>
                      <a:pt x="292" y="95"/>
                    </a:cubicBezTo>
                    <a:cubicBezTo>
                      <a:pt x="292" y="95"/>
                      <a:pt x="292" y="95"/>
                      <a:pt x="292" y="95"/>
                    </a:cubicBezTo>
                    <a:cubicBezTo>
                      <a:pt x="288" y="105"/>
                      <a:pt x="283" y="116"/>
                      <a:pt x="279" y="123"/>
                    </a:cubicBezTo>
                    <a:cubicBezTo>
                      <a:pt x="279" y="123"/>
                      <a:pt x="279" y="123"/>
                      <a:pt x="279" y="123"/>
                    </a:cubicBezTo>
                    <a:cubicBezTo>
                      <a:pt x="279" y="123"/>
                      <a:pt x="279" y="123"/>
                      <a:pt x="279" y="123"/>
                    </a:cubicBezTo>
                    <a:cubicBezTo>
                      <a:pt x="278" y="125"/>
                      <a:pt x="277" y="126"/>
                      <a:pt x="276" y="127"/>
                    </a:cubicBezTo>
                    <a:cubicBezTo>
                      <a:pt x="276" y="127"/>
                      <a:pt x="276" y="127"/>
                      <a:pt x="276" y="127"/>
                    </a:cubicBezTo>
                    <a:cubicBezTo>
                      <a:pt x="276" y="128"/>
                      <a:pt x="275" y="129"/>
                      <a:pt x="273" y="130"/>
                    </a:cubicBezTo>
                    <a:cubicBezTo>
                      <a:pt x="272" y="130"/>
                      <a:pt x="271" y="131"/>
                      <a:pt x="269" y="132"/>
                    </a:cubicBezTo>
                    <a:cubicBezTo>
                      <a:pt x="269" y="132"/>
                      <a:pt x="269" y="132"/>
                      <a:pt x="269" y="132"/>
                    </a:cubicBezTo>
                    <a:cubicBezTo>
                      <a:pt x="266" y="133"/>
                      <a:pt x="262" y="134"/>
                      <a:pt x="258" y="134"/>
                    </a:cubicBezTo>
                    <a:cubicBezTo>
                      <a:pt x="258" y="134"/>
                      <a:pt x="258" y="134"/>
                      <a:pt x="258" y="134"/>
                    </a:cubicBezTo>
                    <a:cubicBezTo>
                      <a:pt x="254" y="134"/>
                      <a:pt x="251" y="135"/>
                      <a:pt x="248" y="135"/>
                    </a:cubicBezTo>
                    <a:cubicBezTo>
                      <a:pt x="242" y="135"/>
                      <a:pt x="236" y="134"/>
                      <a:pt x="231" y="133"/>
                    </a:cubicBezTo>
                    <a:cubicBezTo>
                      <a:pt x="231" y="133"/>
                      <a:pt x="231" y="133"/>
                      <a:pt x="231" y="133"/>
                    </a:cubicBezTo>
                    <a:cubicBezTo>
                      <a:pt x="222" y="132"/>
                      <a:pt x="214" y="130"/>
                      <a:pt x="208" y="127"/>
                    </a:cubicBezTo>
                    <a:cubicBezTo>
                      <a:pt x="202" y="124"/>
                      <a:pt x="197" y="120"/>
                      <a:pt x="194" y="115"/>
                    </a:cubicBezTo>
                    <a:cubicBezTo>
                      <a:pt x="194" y="115"/>
                      <a:pt x="194" y="115"/>
                      <a:pt x="194" y="115"/>
                    </a:cubicBezTo>
                    <a:cubicBezTo>
                      <a:pt x="193" y="113"/>
                      <a:pt x="191" y="111"/>
                      <a:pt x="190" y="108"/>
                    </a:cubicBezTo>
                    <a:cubicBezTo>
                      <a:pt x="190" y="108"/>
                      <a:pt x="190" y="108"/>
                      <a:pt x="190" y="108"/>
                    </a:cubicBezTo>
                    <a:cubicBezTo>
                      <a:pt x="189" y="106"/>
                      <a:pt x="187" y="103"/>
                      <a:pt x="186" y="99"/>
                    </a:cubicBezTo>
                    <a:cubicBezTo>
                      <a:pt x="186" y="99"/>
                      <a:pt x="186" y="99"/>
                      <a:pt x="186" y="99"/>
                    </a:cubicBezTo>
                    <a:cubicBezTo>
                      <a:pt x="183" y="93"/>
                      <a:pt x="180" y="85"/>
                      <a:pt x="179" y="80"/>
                    </a:cubicBezTo>
                    <a:cubicBezTo>
                      <a:pt x="179" y="80"/>
                      <a:pt x="179" y="80"/>
                      <a:pt x="179" y="80"/>
                    </a:cubicBezTo>
                    <a:cubicBezTo>
                      <a:pt x="177" y="76"/>
                      <a:pt x="176" y="72"/>
                      <a:pt x="176" y="70"/>
                    </a:cubicBezTo>
                    <a:cubicBezTo>
                      <a:pt x="176" y="70"/>
                      <a:pt x="176" y="70"/>
                      <a:pt x="176" y="70"/>
                    </a:cubicBezTo>
                    <a:cubicBezTo>
                      <a:pt x="176" y="69"/>
                      <a:pt x="176" y="68"/>
                      <a:pt x="176" y="67"/>
                    </a:cubicBezTo>
                    <a:cubicBezTo>
                      <a:pt x="176" y="65"/>
                      <a:pt x="176" y="64"/>
                      <a:pt x="176" y="63"/>
                    </a:cubicBezTo>
                    <a:cubicBezTo>
                      <a:pt x="176" y="63"/>
                      <a:pt x="176" y="63"/>
                      <a:pt x="176" y="63"/>
                    </a:cubicBezTo>
                    <a:cubicBezTo>
                      <a:pt x="176" y="62"/>
                      <a:pt x="176" y="61"/>
                      <a:pt x="176" y="61"/>
                    </a:cubicBezTo>
                    <a:cubicBezTo>
                      <a:pt x="177" y="58"/>
                      <a:pt x="177" y="58"/>
                      <a:pt x="177" y="58"/>
                    </a:cubicBezTo>
                    <a:cubicBezTo>
                      <a:pt x="176" y="56"/>
                      <a:pt x="176" y="56"/>
                      <a:pt x="176" y="56"/>
                    </a:cubicBezTo>
                    <a:cubicBezTo>
                      <a:pt x="173" y="51"/>
                      <a:pt x="168" y="48"/>
                      <a:pt x="162" y="47"/>
                    </a:cubicBezTo>
                    <a:cubicBezTo>
                      <a:pt x="162" y="47"/>
                      <a:pt x="162" y="47"/>
                      <a:pt x="162" y="47"/>
                    </a:cubicBezTo>
                    <a:cubicBezTo>
                      <a:pt x="161" y="47"/>
                      <a:pt x="160" y="47"/>
                      <a:pt x="159" y="47"/>
                    </a:cubicBezTo>
                    <a:cubicBezTo>
                      <a:pt x="154" y="47"/>
                      <a:pt x="149" y="49"/>
                      <a:pt x="146" y="53"/>
                    </a:cubicBezTo>
                    <a:cubicBezTo>
                      <a:pt x="150" y="57"/>
                      <a:pt x="150" y="57"/>
                      <a:pt x="150" y="57"/>
                    </a:cubicBezTo>
                    <a:cubicBezTo>
                      <a:pt x="151" y="51"/>
                      <a:pt x="151" y="51"/>
                      <a:pt x="151" y="51"/>
                    </a:cubicBezTo>
                    <a:cubicBezTo>
                      <a:pt x="151" y="51"/>
                      <a:pt x="151" y="51"/>
                      <a:pt x="151" y="51"/>
                    </a:cubicBezTo>
                    <a:cubicBezTo>
                      <a:pt x="144" y="50"/>
                      <a:pt x="144" y="50"/>
                      <a:pt x="144" y="50"/>
                    </a:cubicBezTo>
                    <a:cubicBezTo>
                      <a:pt x="143" y="57"/>
                      <a:pt x="143" y="57"/>
                      <a:pt x="143" y="57"/>
                    </a:cubicBezTo>
                    <a:cubicBezTo>
                      <a:pt x="143" y="57"/>
                      <a:pt x="143" y="57"/>
                      <a:pt x="143" y="58"/>
                    </a:cubicBezTo>
                    <a:cubicBezTo>
                      <a:pt x="143" y="58"/>
                      <a:pt x="143" y="58"/>
                      <a:pt x="143" y="58"/>
                    </a:cubicBezTo>
                    <a:cubicBezTo>
                      <a:pt x="143" y="58"/>
                      <a:pt x="143" y="58"/>
                      <a:pt x="143" y="58"/>
                    </a:cubicBezTo>
                    <a:cubicBezTo>
                      <a:pt x="143" y="61"/>
                      <a:pt x="142" y="63"/>
                      <a:pt x="141" y="65"/>
                    </a:cubicBezTo>
                    <a:cubicBezTo>
                      <a:pt x="141" y="65"/>
                      <a:pt x="141" y="65"/>
                      <a:pt x="141" y="65"/>
                    </a:cubicBezTo>
                    <a:cubicBezTo>
                      <a:pt x="140" y="67"/>
                      <a:pt x="139" y="70"/>
                      <a:pt x="136" y="73"/>
                    </a:cubicBezTo>
                    <a:cubicBezTo>
                      <a:pt x="136" y="73"/>
                      <a:pt x="136" y="73"/>
                      <a:pt x="136" y="73"/>
                    </a:cubicBezTo>
                    <a:cubicBezTo>
                      <a:pt x="133" y="78"/>
                      <a:pt x="128" y="85"/>
                      <a:pt x="124" y="90"/>
                    </a:cubicBezTo>
                    <a:cubicBezTo>
                      <a:pt x="124" y="90"/>
                      <a:pt x="124" y="90"/>
                      <a:pt x="124" y="90"/>
                    </a:cubicBezTo>
                    <a:cubicBezTo>
                      <a:pt x="122" y="93"/>
                      <a:pt x="119" y="96"/>
                      <a:pt x="117" y="98"/>
                    </a:cubicBezTo>
                    <a:cubicBezTo>
                      <a:pt x="117" y="98"/>
                      <a:pt x="117" y="98"/>
                      <a:pt x="117" y="98"/>
                    </a:cubicBezTo>
                    <a:cubicBezTo>
                      <a:pt x="115" y="100"/>
                      <a:pt x="113" y="102"/>
                      <a:pt x="112" y="103"/>
                    </a:cubicBezTo>
                    <a:cubicBezTo>
                      <a:pt x="112" y="103"/>
                      <a:pt x="112" y="103"/>
                      <a:pt x="112" y="103"/>
                    </a:cubicBezTo>
                    <a:cubicBezTo>
                      <a:pt x="105" y="108"/>
                      <a:pt x="95" y="111"/>
                      <a:pt x="83" y="111"/>
                    </a:cubicBezTo>
                    <a:cubicBezTo>
                      <a:pt x="79" y="111"/>
                      <a:pt x="75" y="111"/>
                      <a:pt x="71" y="111"/>
                    </a:cubicBezTo>
                    <a:cubicBezTo>
                      <a:pt x="71" y="111"/>
                      <a:pt x="71" y="111"/>
                      <a:pt x="71" y="111"/>
                    </a:cubicBezTo>
                    <a:cubicBezTo>
                      <a:pt x="63" y="109"/>
                      <a:pt x="53" y="107"/>
                      <a:pt x="45" y="104"/>
                    </a:cubicBezTo>
                    <a:cubicBezTo>
                      <a:pt x="41" y="102"/>
                      <a:pt x="38" y="100"/>
                      <a:pt x="35" y="98"/>
                    </a:cubicBezTo>
                    <a:cubicBezTo>
                      <a:pt x="35" y="98"/>
                      <a:pt x="35" y="98"/>
                      <a:pt x="35" y="98"/>
                    </a:cubicBezTo>
                    <a:cubicBezTo>
                      <a:pt x="32" y="96"/>
                      <a:pt x="30" y="94"/>
                      <a:pt x="29" y="92"/>
                    </a:cubicBezTo>
                    <a:cubicBezTo>
                      <a:pt x="23" y="94"/>
                      <a:pt x="23" y="94"/>
                      <a:pt x="23" y="94"/>
                    </a:cubicBezTo>
                    <a:cubicBezTo>
                      <a:pt x="29" y="92"/>
                      <a:pt x="29" y="92"/>
                      <a:pt x="29" y="92"/>
                    </a:cubicBezTo>
                    <a:cubicBezTo>
                      <a:pt x="29" y="91"/>
                      <a:pt x="28" y="89"/>
                      <a:pt x="28" y="87"/>
                    </a:cubicBezTo>
                    <a:cubicBezTo>
                      <a:pt x="21" y="88"/>
                      <a:pt x="21" y="88"/>
                      <a:pt x="21" y="88"/>
                    </a:cubicBezTo>
                    <a:cubicBezTo>
                      <a:pt x="28" y="87"/>
                      <a:pt x="28" y="87"/>
                      <a:pt x="28" y="87"/>
                    </a:cubicBezTo>
                    <a:cubicBezTo>
                      <a:pt x="26" y="80"/>
                      <a:pt x="24" y="67"/>
                      <a:pt x="23" y="56"/>
                    </a:cubicBezTo>
                    <a:cubicBezTo>
                      <a:pt x="23" y="56"/>
                      <a:pt x="23" y="56"/>
                      <a:pt x="23" y="56"/>
                    </a:cubicBezTo>
                    <a:cubicBezTo>
                      <a:pt x="22" y="51"/>
                      <a:pt x="22" y="45"/>
                      <a:pt x="21" y="41"/>
                    </a:cubicBezTo>
                    <a:cubicBezTo>
                      <a:pt x="21" y="41"/>
                      <a:pt x="21" y="41"/>
                      <a:pt x="21" y="41"/>
                    </a:cubicBezTo>
                    <a:cubicBezTo>
                      <a:pt x="21" y="39"/>
                      <a:pt x="21" y="37"/>
                      <a:pt x="21" y="35"/>
                    </a:cubicBezTo>
                    <a:cubicBezTo>
                      <a:pt x="14" y="35"/>
                      <a:pt x="14" y="35"/>
                      <a:pt x="14" y="35"/>
                    </a:cubicBezTo>
                    <a:cubicBezTo>
                      <a:pt x="21" y="35"/>
                      <a:pt x="21" y="35"/>
                      <a:pt x="21" y="35"/>
                    </a:cubicBezTo>
                    <a:cubicBezTo>
                      <a:pt x="21" y="35"/>
                      <a:pt x="21" y="35"/>
                      <a:pt x="21" y="35"/>
                    </a:cubicBezTo>
                    <a:cubicBezTo>
                      <a:pt x="21" y="35"/>
                      <a:pt x="21" y="34"/>
                      <a:pt x="21" y="34"/>
                    </a:cubicBezTo>
                    <a:cubicBezTo>
                      <a:pt x="21" y="34"/>
                      <a:pt x="21" y="34"/>
                      <a:pt x="21" y="34"/>
                    </a:cubicBezTo>
                    <a:cubicBezTo>
                      <a:pt x="21" y="27"/>
                      <a:pt x="21" y="27"/>
                      <a:pt x="21" y="27"/>
                    </a:cubicBezTo>
                    <a:cubicBezTo>
                      <a:pt x="14" y="27"/>
                      <a:pt x="14" y="27"/>
                      <a:pt x="14" y="27"/>
                    </a:cubicBezTo>
                    <a:cubicBezTo>
                      <a:pt x="14" y="27"/>
                      <a:pt x="14" y="27"/>
                      <a:pt x="14" y="27"/>
                    </a:cubicBezTo>
                    <a:cubicBezTo>
                      <a:pt x="14" y="27"/>
                      <a:pt x="14" y="27"/>
                      <a:pt x="14" y="27"/>
                    </a:cubicBezTo>
                    <a:cubicBezTo>
                      <a:pt x="14" y="26"/>
                      <a:pt x="13" y="26"/>
                      <a:pt x="13" y="25"/>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7"/>
                      <a:pt x="13" y="17"/>
                    </a:cubicBezTo>
                    <a:cubicBezTo>
                      <a:pt x="13" y="16"/>
                      <a:pt x="13" y="16"/>
                      <a:pt x="13" y="16"/>
                    </a:cubicBezTo>
                    <a:cubicBezTo>
                      <a:pt x="13" y="17"/>
                      <a:pt x="13" y="17"/>
                      <a:pt x="13" y="17"/>
                    </a:cubicBezTo>
                    <a:cubicBezTo>
                      <a:pt x="13" y="17"/>
                      <a:pt x="13" y="17"/>
                      <a:pt x="13" y="17"/>
                    </a:cubicBezTo>
                    <a:cubicBezTo>
                      <a:pt x="13" y="16"/>
                      <a:pt x="13" y="16"/>
                      <a:pt x="13" y="16"/>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7"/>
                      <a:pt x="13" y="17"/>
                    </a:cubicBezTo>
                    <a:cubicBezTo>
                      <a:pt x="13" y="17"/>
                      <a:pt x="13" y="16"/>
                      <a:pt x="13" y="16"/>
                    </a:cubicBezTo>
                    <a:cubicBezTo>
                      <a:pt x="32" y="15"/>
                      <a:pt x="32" y="15"/>
                      <a:pt x="32" y="15"/>
                    </a:cubicBezTo>
                    <a:cubicBezTo>
                      <a:pt x="32" y="15"/>
                      <a:pt x="32" y="15"/>
                      <a:pt x="32" y="15"/>
                    </a:cubicBezTo>
                    <a:cubicBezTo>
                      <a:pt x="32" y="15"/>
                      <a:pt x="32" y="15"/>
                      <a:pt x="32" y="15"/>
                    </a:cubicBezTo>
                    <a:cubicBezTo>
                      <a:pt x="33" y="15"/>
                      <a:pt x="33" y="15"/>
                      <a:pt x="33" y="15"/>
                    </a:cubicBezTo>
                    <a:cubicBezTo>
                      <a:pt x="34" y="16"/>
                      <a:pt x="34" y="16"/>
                      <a:pt x="34" y="16"/>
                    </a:cubicBezTo>
                    <a:cubicBezTo>
                      <a:pt x="37" y="15"/>
                      <a:pt x="37" y="15"/>
                      <a:pt x="37" y="15"/>
                    </a:cubicBezTo>
                    <a:cubicBezTo>
                      <a:pt x="36" y="9"/>
                      <a:pt x="36" y="9"/>
                      <a:pt x="36" y="9"/>
                    </a:cubicBezTo>
                    <a:cubicBezTo>
                      <a:pt x="36" y="15"/>
                      <a:pt x="36" y="15"/>
                      <a:pt x="36" y="15"/>
                    </a:cubicBezTo>
                    <a:cubicBezTo>
                      <a:pt x="36" y="15"/>
                      <a:pt x="36" y="15"/>
                      <a:pt x="36" y="15"/>
                    </a:cubicBezTo>
                    <a:cubicBezTo>
                      <a:pt x="37" y="15"/>
                      <a:pt x="37" y="15"/>
                      <a:pt x="37" y="15"/>
                    </a:cubicBezTo>
                    <a:cubicBezTo>
                      <a:pt x="38" y="15"/>
                      <a:pt x="44" y="14"/>
                      <a:pt x="53" y="14"/>
                    </a:cubicBezTo>
                    <a:cubicBezTo>
                      <a:pt x="57" y="14"/>
                      <a:pt x="62" y="13"/>
                      <a:pt x="67" y="13"/>
                    </a:cubicBezTo>
                    <a:cubicBezTo>
                      <a:pt x="73" y="13"/>
                      <a:pt x="79" y="14"/>
                      <a:pt x="84" y="14"/>
                    </a:cubicBezTo>
                    <a:cubicBezTo>
                      <a:pt x="84" y="14"/>
                      <a:pt x="84" y="14"/>
                      <a:pt x="84" y="14"/>
                    </a:cubicBezTo>
                    <a:cubicBezTo>
                      <a:pt x="86" y="15"/>
                      <a:pt x="88" y="15"/>
                      <a:pt x="89" y="15"/>
                    </a:cubicBezTo>
                    <a:cubicBezTo>
                      <a:pt x="89" y="15"/>
                      <a:pt x="89" y="15"/>
                      <a:pt x="89" y="15"/>
                    </a:cubicBezTo>
                    <a:cubicBezTo>
                      <a:pt x="89" y="15"/>
                      <a:pt x="89" y="15"/>
                      <a:pt x="89" y="15"/>
                    </a:cubicBezTo>
                    <a:cubicBezTo>
                      <a:pt x="99" y="17"/>
                      <a:pt x="110" y="20"/>
                      <a:pt x="119" y="24"/>
                    </a:cubicBezTo>
                    <a:cubicBezTo>
                      <a:pt x="119" y="24"/>
                      <a:pt x="119" y="24"/>
                      <a:pt x="119" y="24"/>
                    </a:cubicBezTo>
                    <a:cubicBezTo>
                      <a:pt x="124" y="25"/>
                      <a:pt x="128" y="27"/>
                      <a:pt x="131" y="29"/>
                    </a:cubicBezTo>
                    <a:cubicBezTo>
                      <a:pt x="131" y="29"/>
                      <a:pt x="131" y="29"/>
                      <a:pt x="131" y="29"/>
                    </a:cubicBezTo>
                    <a:cubicBezTo>
                      <a:pt x="135" y="31"/>
                      <a:pt x="137" y="32"/>
                      <a:pt x="139" y="35"/>
                    </a:cubicBezTo>
                    <a:cubicBezTo>
                      <a:pt x="144" y="31"/>
                      <a:pt x="144" y="31"/>
                      <a:pt x="144" y="31"/>
                    </a:cubicBezTo>
                    <a:cubicBezTo>
                      <a:pt x="139" y="34"/>
                      <a:pt x="139" y="34"/>
                      <a:pt x="139" y="34"/>
                    </a:cubicBezTo>
                    <a:cubicBezTo>
                      <a:pt x="139" y="35"/>
                      <a:pt x="139" y="35"/>
                      <a:pt x="139" y="35"/>
                    </a:cubicBezTo>
                    <a:cubicBezTo>
                      <a:pt x="141" y="38"/>
                      <a:pt x="141" y="38"/>
                      <a:pt x="141" y="38"/>
                    </a:cubicBezTo>
                    <a:cubicBezTo>
                      <a:pt x="145" y="38"/>
                      <a:pt x="145" y="38"/>
                      <a:pt x="145" y="38"/>
                    </a:cubicBezTo>
                    <a:cubicBezTo>
                      <a:pt x="146" y="38"/>
                      <a:pt x="146" y="38"/>
                      <a:pt x="146" y="38"/>
                    </a:cubicBezTo>
                    <a:cubicBezTo>
                      <a:pt x="146" y="37"/>
                      <a:pt x="146" y="37"/>
                      <a:pt x="146" y="37"/>
                    </a:cubicBezTo>
                    <a:cubicBezTo>
                      <a:pt x="146" y="38"/>
                      <a:pt x="146" y="38"/>
                      <a:pt x="146" y="38"/>
                    </a:cubicBezTo>
                    <a:cubicBezTo>
                      <a:pt x="146" y="38"/>
                      <a:pt x="146" y="38"/>
                      <a:pt x="146" y="38"/>
                    </a:cubicBezTo>
                    <a:cubicBezTo>
                      <a:pt x="146" y="37"/>
                      <a:pt x="146" y="37"/>
                      <a:pt x="146" y="37"/>
                    </a:cubicBezTo>
                    <a:cubicBezTo>
                      <a:pt x="146" y="38"/>
                      <a:pt x="146" y="38"/>
                      <a:pt x="146" y="38"/>
                    </a:cubicBezTo>
                    <a:cubicBezTo>
                      <a:pt x="146" y="38"/>
                      <a:pt x="146" y="38"/>
                      <a:pt x="146" y="38"/>
                    </a:cubicBezTo>
                    <a:cubicBezTo>
                      <a:pt x="180" y="43"/>
                      <a:pt x="180" y="43"/>
                      <a:pt x="180" y="43"/>
                    </a:cubicBezTo>
                    <a:cubicBezTo>
                      <a:pt x="180" y="43"/>
                      <a:pt x="180" y="43"/>
                      <a:pt x="180" y="43"/>
                    </a:cubicBezTo>
                    <a:cubicBezTo>
                      <a:pt x="180" y="43"/>
                      <a:pt x="180" y="43"/>
                      <a:pt x="180" y="43"/>
                    </a:cubicBezTo>
                    <a:cubicBezTo>
                      <a:pt x="184" y="44"/>
                      <a:pt x="184" y="44"/>
                      <a:pt x="184" y="44"/>
                    </a:cubicBezTo>
                    <a:cubicBezTo>
                      <a:pt x="187" y="42"/>
                      <a:pt x="187" y="42"/>
                      <a:pt x="187" y="42"/>
                    </a:cubicBezTo>
                    <a:cubicBezTo>
                      <a:pt x="183" y="36"/>
                      <a:pt x="183" y="36"/>
                      <a:pt x="183" y="36"/>
                    </a:cubicBezTo>
                    <a:cubicBezTo>
                      <a:pt x="187" y="42"/>
                      <a:pt x="187" y="42"/>
                      <a:pt x="187" y="42"/>
                    </a:cubicBezTo>
                    <a:cubicBezTo>
                      <a:pt x="189" y="40"/>
                      <a:pt x="192" y="39"/>
                      <a:pt x="196" y="38"/>
                    </a:cubicBezTo>
                    <a:cubicBezTo>
                      <a:pt x="196" y="38"/>
                      <a:pt x="196" y="38"/>
                      <a:pt x="196" y="38"/>
                    </a:cubicBezTo>
                    <a:cubicBezTo>
                      <a:pt x="200" y="37"/>
                      <a:pt x="204" y="37"/>
                      <a:pt x="209" y="37"/>
                    </a:cubicBezTo>
                    <a:cubicBezTo>
                      <a:pt x="209" y="37"/>
                      <a:pt x="209" y="37"/>
                      <a:pt x="209" y="37"/>
                    </a:cubicBezTo>
                    <a:cubicBezTo>
                      <a:pt x="213" y="36"/>
                      <a:pt x="217" y="36"/>
                      <a:pt x="221" y="36"/>
                    </a:cubicBezTo>
                    <a:cubicBezTo>
                      <a:pt x="227" y="36"/>
                      <a:pt x="234" y="37"/>
                      <a:pt x="240" y="37"/>
                    </a:cubicBezTo>
                    <a:cubicBezTo>
                      <a:pt x="240" y="37"/>
                      <a:pt x="240" y="37"/>
                      <a:pt x="240" y="37"/>
                    </a:cubicBezTo>
                    <a:cubicBezTo>
                      <a:pt x="240" y="37"/>
                      <a:pt x="240" y="37"/>
                      <a:pt x="240" y="37"/>
                    </a:cubicBezTo>
                    <a:cubicBezTo>
                      <a:pt x="241" y="37"/>
                      <a:pt x="243" y="37"/>
                      <a:pt x="245" y="37"/>
                    </a:cubicBezTo>
                    <a:cubicBezTo>
                      <a:pt x="245" y="37"/>
                      <a:pt x="245" y="37"/>
                      <a:pt x="245" y="37"/>
                    </a:cubicBezTo>
                    <a:cubicBezTo>
                      <a:pt x="255" y="39"/>
                      <a:pt x="266" y="42"/>
                      <a:pt x="275" y="45"/>
                    </a:cubicBezTo>
                    <a:cubicBezTo>
                      <a:pt x="280" y="47"/>
                      <a:pt x="283" y="49"/>
                      <a:pt x="286" y="50"/>
                    </a:cubicBezTo>
                    <a:cubicBezTo>
                      <a:pt x="287" y="50"/>
                      <a:pt x="289" y="51"/>
                      <a:pt x="289" y="51"/>
                    </a:cubicBezTo>
                    <a:cubicBezTo>
                      <a:pt x="290" y="51"/>
                      <a:pt x="290" y="51"/>
                      <a:pt x="290" y="51"/>
                    </a:cubicBezTo>
                    <a:cubicBezTo>
                      <a:pt x="290" y="51"/>
                      <a:pt x="290" y="51"/>
                      <a:pt x="290" y="51"/>
                    </a:cubicBezTo>
                    <a:cubicBezTo>
                      <a:pt x="290" y="51"/>
                      <a:pt x="290" y="51"/>
                      <a:pt x="290" y="51"/>
                    </a:cubicBezTo>
                    <a:cubicBezTo>
                      <a:pt x="292" y="47"/>
                      <a:pt x="292" y="47"/>
                      <a:pt x="292" y="47"/>
                    </a:cubicBezTo>
                    <a:cubicBezTo>
                      <a:pt x="290" y="51"/>
                      <a:pt x="290" y="51"/>
                      <a:pt x="290" y="51"/>
                    </a:cubicBezTo>
                    <a:cubicBezTo>
                      <a:pt x="290" y="51"/>
                      <a:pt x="290" y="51"/>
                      <a:pt x="290" y="51"/>
                    </a:cubicBezTo>
                    <a:cubicBezTo>
                      <a:pt x="292" y="47"/>
                      <a:pt x="292" y="47"/>
                      <a:pt x="292" y="47"/>
                    </a:cubicBezTo>
                    <a:cubicBezTo>
                      <a:pt x="290" y="51"/>
                      <a:pt x="290" y="51"/>
                      <a:pt x="290" y="51"/>
                    </a:cubicBezTo>
                    <a:cubicBezTo>
                      <a:pt x="293" y="46"/>
                      <a:pt x="293" y="46"/>
                      <a:pt x="293" y="46"/>
                    </a:cubicBezTo>
                    <a:cubicBezTo>
                      <a:pt x="290" y="51"/>
                      <a:pt x="290" y="51"/>
                      <a:pt x="290" y="51"/>
                    </a:cubicBezTo>
                    <a:cubicBezTo>
                      <a:pt x="290" y="51"/>
                      <a:pt x="290" y="51"/>
                      <a:pt x="290" y="51"/>
                    </a:cubicBezTo>
                    <a:cubicBezTo>
                      <a:pt x="293" y="46"/>
                      <a:pt x="293" y="46"/>
                      <a:pt x="293" y="46"/>
                    </a:cubicBezTo>
                    <a:cubicBezTo>
                      <a:pt x="290" y="51"/>
                      <a:pt x="290" y="51"/>
                      <a:pt x="290" y="51"/>
                    </a:cubicBezTo>
                    <a:cubicBezTo>
                      <a:pt x="290" y="51"/>
                      <a:pt x="290" y="51"/>
                      <a:pt x="290" y="51"/>
                    </a:cubicBezTo>
                    <a:cubicBezTo>
                      <a:pt x="292" y="52"/>
                      <a:pt x="292" y="52"/>
                      <a:pt x="292" y="52"/>
                    </a:cubicBezTo>
                    <a:cubicBezTo>
                      <a:pt x="293" y="53"/>
                      <a:pt x="293" y="53"/>
                      <a:pt x="293" y="53"/>
                    </a:cubicBezTo>
                    <a:cubicBezTo>
                      <a:pt x="294" y="53"/>
                      <a:pt x="294" y="53"/>
                      <a:pt x="294" y="53"/>
                    </a:cubicBezTo>
                    <a:cubicBezTo>
                      <a:pt x="295" y="53"/>
                      <a:pt x="295" y="53"/>
                      <a:pt x="295" y="53"/>
                    </a:cubicBezTo>
                    <a:cubicBezTo>
                      <a:pt x="295" y="53"/>
                      <a:pt x="295" y="53"/>
                      <a:pt x="295" y="53"/>
                    </a:cubicBezTo>
                    <a:cubicBezTo>
                      <a:pt x="312" y="59"/>
                      <a:pt x="312" y="59"/>
                      <a:pt x="312" y="59"/>
                    </a:cubicBezTo>
                    <a:lnTo>
                      <a:pt x="315" y="53"/>
                    </a:lnTo>
                    <a:close/>
                    <a:moveTo>
                      <a:pt x="135" y="62"/>
                    </a:moveTo>
                    <a:cubicBezTo>
                      <a:pt x="129" y="59"/>
                      <a:pt x="129" y="59"/>
                      <a:pt x="129" y="59"/>
                    </a:cubicBezTo>
                    <a:cubicBezTo>
                      <a:pt x="129" y="59"/>
                      <a:pt x="128" y="60"/>
                      <a:pt x="128" y="61"/>
                    </a:cubicBezTo>
                    <a:cubicBezTo>
                      <a:pt x="127" y="61"/>
                      <a:pt x="127" y="62"/>
                      <a:pt x="126" y="63"/>
                    </a:cubicBezTo>
                    <a:cubicBezTo>
                      <a:pt x="125" y="65"/>
                      <a:pt x="123" y="68"/>
                      <a:pt x="121" y="71"/>
                    </a:cubicBezTo>
                    <a:cubicBezTo>
                      <a:pt x="121" y="71"/>
                      <a:pt x="121" y="71"/>
                      <a:pt x="121" y="71"/>
                    </a:cubicBezTo>
                    <a:cubicBezTo>
                      <a:pt x="118" y="76"/>
                      <a:pt x="113" y="82"/>
                      <a:pt x="109" y="86"/>
                    </a:cubicBezTo>
                    <a:cubicBezTo>
                      <a:pt x="108" y="88"/>
                      <a:pt x="107" y="89"/>
                      <a:pt x="106" y="90"/>
                    </a:cubicBezTo>
                    <a:cubicBezTo>
                      <a:pt x="105" y="91"/>
                      <a:pt x="104" y="92"/>
                      <a:pt x="103" y="92"/>
                    </a:cubicBezTo>
                    <a:cubicBezTo>
                      <a:pt x="103" y="92"/>
                      <a:pt x="103" y="92"/>
                      <a:pt x="103" y="92"/>
                    </a:cubicBezTo>
                    <a:cubicBezTo>
                      <a:pt x="103" y="92"/>
                      <a:pt x="103" y="92"/>
                      <a:pt x="103" y="92"/>
                    </a:cubicBezTo>
                    <a:cubicBezTo>
                      <a:pt x="100" y="95"/>
                      <a:pt x="93" y="97"/>
                      <a:pt x="83" y="97"/>
                    </a:cubicBezTo>
                    <a:cubicBezTo>
                      <a:pt x="80" y="97"/>
                      <a:pt x="77" y="97"/>
                      <a:pt x="73" y="97"/>
                    </a:cubicBezTo>
                    <a:cubicBezTo>
                      <a:pt x="73" y="97"/>
                      <a:pt x="73" y="97"/>
                      <a:pt x="73" y="97"/>
                    </a:cubicBezTo>
                    <a:cubicBezTo>
                      <a:pt x="73" y="97"/>
                      <a:pt x="73" y="97"/>
                      <a:pt x="73" y="97"/>
                    </a:cubicBezTo>
                    <a:cubicBezTo>
                      <a:pt x="68" y="96"/>
                      <a:pt x="61" y="94"/>
                      <a:pt x="56" y="93"/>
                    </a:cubicBezTo>
                    <a:cubicBezTo>
                      <a:pt x="56" y="93"/>
                      <a:pt x="56" y="93"/>
                      <a:pt x="56" y="93"/>
                    </a:cubicBezTo>
                    <a:cubicBezTo>
                      <a:pt x="53" y="92"/>
                      <a:pt x="50" y="91"/>
                      <a:pt x="48" y="90"/>
                    </a:cubicBezTo>
                    <a:cubicBezTo>
                      <a:pt x="46" y="89"/>
                      <a:pt x="44" y="88"/>
                      <a:pt x="43" y="87"/>
                    </a:cubicBezTo>
                    <a:cubicBezTo>
                      <a:pt x="43" y="87"/>
                      <a:pt x="43" y="87"/>
                      <a:pt x="43" y="87"/>
                    </a:cubicBezTo>
                    <a:cubicBezTo>
                      <a:pt x="43" y="87"/>
                      <a:pt x="43" y="87"/>
                      <a:pt x="43" y="87"/>
                    </a:cubicBezTo>
                    <a:cubicBezTo>
                      <a:pt x="42" y="86"/>
                      <a:pt x="42" y="86"/>
                      <a:pt x="42" y="86"/>
                    </a:cubicBezTo>
                    <a:cubicBezTo>
                      <a:pt x="42" y="86"/>
                      <a:pt x="42" y="86"/>
                      <a:pt x="42" y="86"/>
                    </a:cubicBezTo>
                    <a:cubicBezTo>
                      <a:pt x="42" y="86"/>
                      <a:pt x="42" y="86"/>
                      <a:pt x="42" y="86"/>
                    </a:cubicBezTo>
                    <a:cubicBezTo>
                      <a:pt x="40" y="87"/>
                      <a:pt x="40" y="87"/>
                      <a:pt x="40" y="87"/>
                    </a:cubicBezTo>
                    <a:cubicBezTo>
                      <a:pt x="42" y="86"/>
                      <a:pt x="42" y="86"/>
                      <a:pt x="42" y="86"/>
                    </a:cubicBezTo>
                    <a:cubicBezTo>
                      <a:pt x="42" y="86"/>
                      <a:pt x="42" y="86"/>
                      <a:pt x="42" y="86"/>
                    </a:cubicBezTo>
                    <a:cubicBezTo>
                      <a:pt x="40" y="87"/>
                      <a:pt x="40" y="87"/>
                      <a:pt x="40" y="87"/>
                    </a:cubicBezTo>
                    <a:cubicBezTo>
                      <a:pt x="42" y="86"/>
                      <a:pt x="42" y="86"/>
                      <a:pt x="42" y="86"/>
                    </a:cubicBezTo>
                    <a:cubicBezTo>
                      <a:pt x="37" y="88"/>
                      <a:pt x="37" y="88"/>
                      <a:pt x="37" y="88"/>
                    </a:cubicBezTo>
                    <a:cubicBezTo>
                      <a:pt x="42" y="87"/>
                      <a:pt x="42" y="87"/>
                      <a:pt x="42" y="87"/>
                    </a:cubicBezTo>
                    <a:cubicBezTo>
                      <a:pt x="42" y="86"/>
                      <a:pt x="42" y="86"/>
                      <a:pt x="42" y="86"/>
                    </a:cubicBezTo>
                    <a:cubicBezTo>
                      <a:pt x="37" y="88"/>
                      <a:pt x="37" y="88"/>
                      <a:pt x="37" y="88"/>
                    </a:cubicBezTo>
                    <a:cubicBezTo>
                      <a:pt x="42" y="87"/>
                      <a:pt x="42" y="87"/>
                      <a:pt x="42" y="87"/>
                    </a:cubicBezTo>
                    <a:cubicBezTo>
                      <a:pt x="42" y="86"/>
                      <a:pt x="42" y="86"/>
                      <a:pt x="42" y="86"/>
                    </a:cubicBezTo>
                    <a:cubicBezTo>
                      <a:pt x="42" y="86"/>
                      <a:pt x="42" y="86"/>
                      <a:pt x="42" y="86"/>
                    </a:cubicBezTo>
                    <a:cubicBezTo>
                      <a:pt x="40" y="87"/>
                      <a:pt x="40" y="87"/>
                      <a:pt x="40" y="87"/>
                    </a:cubicBezTo>
                    <a:cubicBezTo>
                      <a:pt x="42" y="86"/>
                      <a:pt x="42" y="86"/>
                      <a:pt x="42" y="86"/>
                    </a:cubicBezTo>
                    <a:cubicBezTo>
                      <a:pt x="42" y="86"/>
                      <a:pt x="42" y="86"/>
                      <a:pt x="42" y="86"/>
                    </a:cubicBezTo>
                    <a:cubicBezTo>
                      <a:pt x="40" y="87"/>
                      <a:pt x="40" y="87"/>
                      <a:pt x="40" y="87"/>
                    </a:cubicBezTo>
                    <a:cubicBezTo>
                      <a:pt x="42" y="86"/>
                      <a:pt x="42" y="86"/>
                      <a:pt x="42" y="86"/>
                    </a:cubicBezTo>
                    <a:cubicBezTo>
                      <a:pt x="42" y="86"/>
                      <a:pt x="42" y="85"/>
                      <a:pt x="41" y="84"/>
                    </a:cubicBezTo>
                    <a:cubicBezTo>
                      <a:pt x="41" y="84"/>
                      <a:pt x="41" y="84"/>
                      <a:pt x="41" y="84"/>
                    </a:cubicBezTo>
                    <a:cubicBezTo>
                      <a:pt x="41" y="83"/>
                      <a:pt x="41" y="81"/>
                      <a:pt x="40" y="79"/>
                    </a:cubicBezTo>
                    <a:cubicBezTo>
                      <a:pt x="40" y="79"/>
                      <a:pt x="40" y="79"/>
                      <a:pt x="40" y="79"/>
                    </a:cubicBezTo>
                    <a:cubicBezTo>
                      <a:pt x="40" y="79"/>
                      <a:pt x="40" y="79"/>
                      <a:pt x="40" y="79"/>
                    </a:cubicBezTo>
                    <a:cubicBezTo>
                      <a:pt x="39" y="75"/>
                      <a:pt x="39" y="69"/>
                      <a:pt x="38" y="64"/>
                    </a:cubicBezTo>
                    <a:cubicBezTo>
                      <a:pt x="36" y="53"/>
                      <a:pt x="35" y="41"/>
                      <a:pt x="35" y="35"/>
                    </a:cubicBezTo>
                    <a:cubicBezTo>
                      <a:pt x="35" y="35"/>
                      <a:pt x="35" y="35"/>
                      <a:pt x="35" y="35"/>
                    </a:cubicBezTo>
                    <a:cubicBezTo>
                      <a:pt x="35" y="34"/>
                      <a:pt x="35" y="34"/>
                      <a:pt x="35" y="34"/>
                    </a:cubicBezTo>
                    <a:cubicBezTo>
                      <a:pt x="35" y="34"/>
                      <a:pt x="35" y="34"/>
                      <a:pt x="35" y="33"/>
                    </a:cubicBezTo>
                    <a:cubicBezTo>
                      <a:pt x="35" y="33"/>
                      <a:pt x="35" y="33"/>
                      <a:pt x="35" y="33"/>
                    </a:cubicBezTo>
                    <a:cubicBezTo>
                      <a:pt x="33" y="33"/>
                      <a:pt x="33" y="33"/>
                      <a:pt x="33" y="33"/>
                    </a:cubicBezTo>
                    <a:cubicBezTo>
                      <a:pt x="35" y="33"/>
                      <a:pt x="35" y="33"/>
                      <a:pt x="35" y="33"/>
                    </a:cubicBezTo>
                    <a:cubicBezTo>
                      <a:pt x="35" y="33"/>
                      <a:pt x="35" y="33"/>
                      <a:pt x="35" y="33"/>
                    </a:cubicBezTo>
                    <a:cubicBezTo>
                      <a:pt x="33" y="33"/>
                      <a:pt x="33" y="33"/>
                      <a:pt x="33" y="33"/>
                    </a:cubicBezTo>
                    <a:cubicBezTo>
                      <a:pt x="35" y="33"/>
                      <a:pt x="35" y="33"/>
                      <a:pt x="35" y="33"/>
                    </a:cubicBezTo>
                    <a:cubicBezTo>
                      <a:pt x="30" y="33"/>
                      <a:pt x="30" y="33"/>
                      <a:pt x="30" y="33"/>
                    </a:cubicBezTo>
                    <a:cubicBezTo>
                      <a:pt x="35" y="33"/>
                      <a:pt x="35" y="33"/>
                      <a:pt x="35" y="33"/>
                    </a:cubicBezTo>
                    <a:cubicBezTo>
                      <a:pt x="35" y="33"/>
                      <a:pt x="35" y="33"/>
                      <a:pt x="35" y="33"/>
                    </a:cubicBezTo>
                    <a:cubicBezTo>
                      <a:pt x="30" y="33"/>
                      <a:pt x="30" y="33"/>
                      <a:pt x="30" y="33"/>
                    </a:cubicBezTo>
                    <a:cubicBezTo>
                      <a:pt x="35" y="33"/>
                      <a:pt x="35" y="33"/>
                      <a:pt x="35" y="33"/>
                    </a:cubicBezTo>
                    <a:cubicBezTo>
                      <a:pt x="29" y="33"/>
                      <a:pt x="29" y="33"/>
                      <a:pt x="29" y="33"/>
                    </a:cubicBezTo>
                    <a:cubicBezTo>
                      <a:pt x="35" y="34"/>
                      <a:pt x="35" y="34"/>
                      <a:pt x="35" y="34"/>
                    </a:cubicBezTo>
                    <a:cubicBezTo>
                      <a:pt x="35" y="33"/>
                      <a:pt x="35" y="33"/>
                      <a:pt x="35" y="33"/>
                    </a:cubicBezTo>
                    <a:cubicBezTo>
                      <a:pt x="29" y="33"/>
                      <a:pt x="29" y="33"/>
                      <a:pt x="29" y="33"/>
                    </a:cubicBezTo>
                    <a:cubicBezTo>
                      <a:pt x="35" y="34"/>
                      <a:pt x="35" y="34"/>
                      <a:pt x="35" y="34"/>
                    </a:cubicBezTo>
                    <a:cubicBezTo>
                      <a:pt x="36" y="28"/>
                      <a:pt x="36" y="28"/>
                      <a:pt x="36" y="28"/>
                    </a:cubicBezTo>
                    <a:cubicBezTo>
                      <a:pt x="30" y="26"/>
                      <a:pt x="30" y="26"/>
                      <a:pt x="30" y="26"/>
                    </a:cubicBezTo>
                    <a:cubicBezTo>
                      <a:pt x="28" y="32"/>
                      <a:pt x="28" y="32"/>
                      <a:pt x="28" y="32"/>
                    </a:cubicBezTo>
                    <a:cubicBezTo>
                      <a:pt x="33" y="28"/>
                      <a:pt x="33" y="28"/>
                      <a:pt x="33" y="28"/>
                    </a:cubicBezTo>
                    <a:cubicBezTo>
                      <a:pt x="33" y="27"/>
                      <a:pt x="31" y="26"/>
                      <a:pt x="30" y="26"/>
                    </a:cubicBezTo>
                    <a:cubicBezTo>
                      <a:pt x="28" y="32"/>
                      <a:pt x="28" y="32"/>
                      <a:pt x="28" y="32"/>
                    </a:cubicBezTo>
                    <a:cubicBezTo>
                      <a:pt x="33" y="28"/>
                      <a:pt x="33" y="28"/>
                      <a:pt x="33" y="28"/>
                    </a:cubicBezTo>
                    <a:cubicBezTo>
                      <a:pt x="28" y="32"/>
                      <a:pt x="28" y="32"/>
                      <a:pt x="28" y="32"/>
                    </a:cubicBezTo>
                    <a:cubicBezTo>
                      <a:pt x="35" y="31"/>
                      <a:pt x="35" y="31"/>
                      <a:pt x="35" y="31"/>
                    </a:cubicBezTo>
                    <a:cubicBezTo>
                      <a:pt x="35" y="30"/>
                      <a:pt x="34" y="29"/>
                      <a:pt x="33" y="28"/>
                    </a:cubicBezTo>
                    <a:cubicBezTo>
                      <a:pt x="28" y="32"/>
                      <a:pt x="28" y="32"/>
                      <a:pt x="28" y="32"/>
                    </a:cubicBezTo>
                    <a:cubicBezTo>
                      <a:pt x="35" y="31"/>
                      <a:pt x="35" y="31"/>
                      <a:pt x="35" y="31"/>
                    </a:cubicBezTo>
                    <a:cubicBezTo>
                      <a:pt x="28" y="32"/>
                      <a:pt x="28" y="32"/>
                      <a:pt x="28" y="32"/>
                    </a:cubicBezTo>
                    <a:cubicBezTo>
                      <a:pt x="35" y="32"/>
                      <a:pt x="35" y="32"/>
                      <a:pt x="35" y="32"/>
                    </a:cubicBezTo>
                    <a:cubicBezTo>
                      <a:pt x="35" y="32"/>
                      <a:pt x="35" y="32"/>
                      <a:pt x="35" y="31"/>
                    </a:cubicBezTo>
                    <a:cubicBezTo>
                      <a:pt x="28" y="32"/>
                      <a:pt x="28" y="32"/>
                      <a:pt x="28" y="32"/>
                    </a:cubicBezTo>
                    <a:cubicBezTo>
                      <a:pt x="35" y="32"/>
                      <a:pt x="35" y="32"/>
                      <a:pt x="35" y="32"/>
                    </a:cubicBezTo>
                    <a:cubicBezTo>
                      <a:pt x="29" y="32"/>
                      <a:pt x="29" y="32"/>
                      <a:pt x="29" y="32"/>
                    </a:cubicBezTo>
                    <a:cubicBezTo>
                      <a:pt x="35" y="34"/>
                      <a:pt x="35" y="34"/>
                      <a:pt x="35" y="34"/>
                    </a:cubicBezTo>
                    <a:cubicBezTo>
                      <a:pt x="35" y="34"/>
                      <a:pt x="35" y="33"/>
                      <a:pt x="35" y="32"/>
                    </a:cubicBezTo>
                    <a:cubicBezTo>
                      <a:pt x="29" y="32"/>
                      <a:pt x="29" y="32"/>
                      <a:pt x="29" y="32"/>
                    </a:cubicBezTo>
                    <a:cubicBezTo>
                      <a:pt x="35" y="34"/>
                      <a:pt x="35" y="34"/>
                      <a:pt x="35" y="34"/>
                    </a:cubicBezTo>
                    <a:cubicBezTo>
                      <a:pt x="29" y="33"/>
                      <a:pt x="29" y="33"/>
                      <a:pt x="29" y="33"/>
                    </a:cubicBezTo>
                    <a:cubicBezTo>
                      <a:pt x="35" y="34"/>
                      <a:pt x="35" y="34"/>
                      <a:pt x="35" y="34"/>
                    </a:cubicBezTo>
                    <a:cubicBezTo>
                      <a:pt x="35" y="34"/>
                      <a:pt x="35" y="34"/>
                      <a:pt x="35" y="34"/>
                    </a:cubicBezTo>
                    <a:cubicBezTo>
                      <a:pt x="29" y="33"/>
                      <a:pt x="29" y="33"/>
                      <a:pt x="29" y="33"/>
                    </a:cubicBezTo>
                    <a:cubicBezTo>
                      <a:pt x="35" y="34"/>
                      <a:pt x="35" y="34"/>
                      <a:pt x="35" y="34"/>
                    </a:cubicBezTo>
                    <a:cubicBezTo>
                      <a:pt x="32" y="34"/>
                      <a:pt x="32" y="34"/>
                      <a:pt x="32" y="34"/>
                    </a:cubicBezTo>
                    <a:cubicBezTo>
                      <a:pt x="35" y="35"/>
                      <a:pt x="35" y="35"/>
                      <a:pt x="35" y="35"/>
                    </a:cubicBezTo>
                    <a:cubicBezTo>
                      <a:pt x="35" y="34"/>
                      <a:pt x="35" y="34"/>
                      <a:pt x="35" y="34"/>
                    </a:cubicBezTo>
                    <a:cubicBezTo>
                      <a:pt x="32" y="34"/>
                      <a:pt x="32" y="34"/>
                      <a:pt x="32" y="34"/>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5"/>
                      <a:pt x="35" y="35"/>
                      <a:pt x="35" y="35"/>
                    </a:cubicBezTo>
                    <a:cubicBezTo>
                      <a:pt x="35" y="34"/>
                      <a:pt x="36" y="33"/>
                      <a:pt x="37" y="32"/>
                    </a:cubicBezTo>
                    <a:cubicBezTo>
                      <a:pt x="37" y="32"/>
                      <a:pt x="37" y="32"/>
                      <a:pt x="37" y="32"/>
                    </a:cubicBezTo>
                    <a:cubicBezTo>
                      <a:pt x="39" y="31"/>
                      <a:pt x="41" y="29"/>
                      <a:pt x="43" y="28"/>
                    </a:cubicBezTo>
                    <a:cubicBezTo>
                      <a:pt x="39" y="22"/>
                      <a:pt x="39" y="22"/>
                      <a:pt x="39" y="22"/>
                    </a:cubicBezTo>
                    <a:cubicBezTo>
                      <a:pt x="40" y="29"/>
                      <a:pt x="40" y="29"/>
                      <a:pt x="40" y="29"/>
                    </a:cubicBezTo>
                    <a:cubicBezTo>
                      <a:pt x="40" y="29"/>
                      <a:pt x="40" y="29"/>
                      <a:pt x="40" y="29"/>
                    </a:cubicBezTo>
                    <a:cubicBezTo>
                      <a:pt x="41" y="29"/>
                      <a:pt x="41" y="29"/>
                      <a:pt x="41" y="29"/>
                    </a:cubicBezTo>
                    <a:cubicBezTo>
                      <a:pt x="40" y="22"/>
                      <a:pt x="40" y="22"/>
                      <a:pt x="40" y="22"/>
                    </a:cubicBezTo>
                    <a:cubicBezTo>
                      <a:pt x="40" y="29"/>
                      <a:pt x="40" y="29"/>
                      <a:pt x="40" y="29"/>
                    </a:cubicBezTo>
                    <a:cubicBezTo>
                      <a:pt x="40" y="29"/>
                      <a:pt x="40" y="29"/>
                      <a:pt x="40" y="29"/>
                    </a:cubicBezTo>
                    <a:cubicBezTo>
                      <a:pt x="47" y="29"/>
                      <a:pt x="47" y="29"/>
                      <a:pt x="47" y="29"/>
                    </a:cubicBezTo>
                    <a:cubicBezTo>
                      <a:pt x="47" y="22"/>
                      <a:pt x="47" y="22"/>
                      <a:pt x="47" y="22"/>
                    </a:cubicBezTo>
                    <a:cubicBezTo>
                      <a:pt x="40" y="22"/>
                      <a:pt x="40" y="22"/>
                      <a:pt x="40" y="22"/>
                    </a:cubicBezTo>
                    <a:cubicBezTo>
                      <a:pt x="41" y="29"/>
                      <a:pt x="41" y="29"/>
                      <a:pt x="41" y="29"/>
                    </a:cubicBezTo>
                    <a:cubicBezTo>
                      <a:pt x="41" y="29"/>
                      <a:pt x="42" y="29"/>
                      <a:pt x="43" y="29"/>
                    </a:cubicBezTo>
                    <a:cubicBezTo>
                      <a:pt x="43" y="29"/>
                      <a:pt x="43" y="29"/>
                      <a:pt x="43" y="29"/>
                    </a:cubicBezTo>
                    <a:cubicBezTo>
                      <a:pt x="43" y="29"/>
                      <a:pt x="43" y="29"/>
                      <a:pt x="43" y="29"/>
                    </a:cubicBezTo>
                    <a:cubicBezTo>
                      <a:pt x="46" y="28"/>
                      <a:pt x="49" y="28"/>
                      <a:pt x="54" y="28"/>
                    </a:cubicBezTo>
                    <a:cubicBezTo>
                      <a:pt x="58" y="27"/>
                      <a:pt x="62" y="27"/>
                      <a:pt x="67" y="27"/>
                    </a:cubicBezTo>
                    <a:cubicBezTo>
                      <a:pt x="72" y="27"/>
                      <a:pt x="78" y="28"/>
                      <a:pt x="82" y="28"/>
                    </a:cubicBezTo>
                    <a:cubicBezTo>
                      <a:pt x="82" y="28"/>
                      <a:pt x="82" y="28"/>
                      <a:pt x="82" y="28"/>
                    </a:cubicBezTo>
                    <a:cubicBezTo>
                      <a:pt x="82" y="28"/>
                      <a:pt x="82" y="28"/>
                      <a:pt x="82" y="28"/>
                    </a:cubicBezTo>
                    <a:cubicBezTo>
                      <a:pt x="82" y="28"/>
                      <a:pt x="82" y="28"/>
                      <a:pt x="82" y="28"/>
                    </a:cubicBezTo>
                    <a:cubicBezTo>
                      <a:pt x="84" y="28"/>
                      <a:pt x="85" y="29"/>
                      <a:pt x="86" y="29"/>
                    </a:cubicBezTo>
                    <a:cubicBezTo>
                      <a:pt x="86" y="29"/>
                      <a:pt x="86" y="29"/>
                      <a:pt x="86" y="29"/>
                    </a:cubicBezTo>
                    <a:cubicBezTo>
                      <a:pt x="86" y="29"/>
                      <a:pt x="86" y="29"/>
                      <a:pt x="86" y="29"/>
                    </a:cubicBezTo>
                    <a:cubicBezTo>
                      <a:pt x="93" y="30"/>
                      <a:pt x="101" y="32"/>
                      <a:pt x="108" y="35"/>
                    </a:cubicBezTo>
                    <a:cubicBezTo>
                      <a:pt x="115" y="37"/>
                      <a:pt x="121" y="39"/>
                      <a:pt x="124" y="41"/>
                    </a:cubicBezTo>
                    <a:cubicBezTo>
                      <a:pt x="125" y="41"/>
                      <a:pt x="125" y="41"/>
                      <a:pt x="125" y="41"/>
                    </a:cubicBezTo>
                    <a:cubicBezTo>
                      <a:pt x="125" y="41"/>
                      <a:pt x="125" y="41"/>
                      <a:pt x="125" y="41"/>
                    </a:cubicBezTo>
                    <a:cubicBezTo>
                      <a:pt x="126" y="42"/>
                      <a:pt x="127" y="42"/>
                      <a:pt x="127" y="43"/>
                    </a:cubicBezTo>
                    <a:cubicBezTo>
                      <a:pt x="128" y="43"/>
                      <a:pt x="128" y="43"/>
                      <a:pt x="128" y="43"/>
                    </a:cubicBezTo>
                    <a:cubicBezTo>
                      <a:pt x="128" y="43"/>
                      <a:pt x="128" y="43"/>
                      <a:pt x="128" y="43"/>
                    </a:cubicBezTo>
                    <a:cubicBezTo>
                      <a:pt x="130" y="41"/>
                      <a:pt x="130" y="41"/>
                      <a:pt x="130" y="41"/>
                    </a:cubicBezTo>
                    <a:cubicBezTo>
                      <a:pt x="127" y="43"/>
                      <a:pt x="127" y="43"/>
                      <a:pt x="127" y="43"/>
                    </a:cubicBezTo>
                    <a:cubicBezTo>
                      <a:pt x="128" y="43"/>
                      <a:pt x="128" y="43"/>
                      <a:pt x="128" y="43"/>
                    </a:cubicBezTo>
                    <a:cubicBezTo>
                      <a:pt x="130" y="41"/>
                      <a:pt x="130" y="41"/>
                      <a:pt x="130" y="41"/>
                    </a:cubicBezTo>
                    <a:cubicBezTo>
                      <a:pt x="127" y="43"/>
                      <a:pt x="127" y="43"/>
                      <a:pt x="127" y="43"/>
                    </a:cubicBezTo>
                    <a:cubicBezTo>
                      <a:pt x="127" y="43"/>
                      <a:pt x="127" y="43"/>
                      <a:pt x="127" y="43"/>
                    </a:cubicBezTo>
                    <a:cubicBezTo>
                      <a:pt x="128" y="43"/>
                      <a:pt x="128" y="43"/>
                      <a:pt x="128" y="43"/>
                    </a:cubicBezTo>
                    <a:cubicBezTo>
                      <a:pt x="128" y="43"/>
                      <a:pt x="128" y="44"/>
                      <a:pt x="129" y="45"/>
                    </a:cubicBezTo>
                    <a:cubicBezTo>
                      <a:pt x="129" y="46"/>
                      <a:pt x="129" y="47"/>
                      <a:pt x="129" y="48"/>
                    </a:cubicBezTo>
                    <a:cubicBezTo>
                      <a:pt x="129" y="48"/>
                      <a:pt x="129" y="48"/>
                      <a:pt x="129" y="48"/>
                    </a:cubicBezTo>
                    <a:cubicBezTo>
                      <a:pt x="129" y="48"/>
                      <a:pt x="129" y="48"/>
                      <a:pt x="129" y="48"/>
                    </a:cubicBezTo>
                    <a:cubicBezTo>
                      <a:pt x="130" y="49"/>
                      <a:pt x="130" y="51"/>
                      <a:pt x="130" y="52"/>
                    </a:cubicBezTo>
                    <a:cubicBezTo>
                      <a:pt x="130" y="54"/>
                      <a:pt x="130" y="55"/>
                      <a:pt x="130" y="56"/>
                    </a:cubicBezTo>
                    <a:cubicBezTo>
                      <a:pt x="130" y="56"/>
                      <a:pt x="130" y="56"/>
                      <a:pt x="130" y="56"/>
                    </a:cubicBezTo>
                    <a:cubicBezTo>
                      <a:pt x="129" y="57"/>
                      <a:pt x="129" y="57"/>
                      <a:pt x="129" y="58"/>
                    </a:cubicBezTo>
                    <a:cubicBezTo>
                      <a:pt x="129" y="58"/>
                      <a:pt x="129" y="59"/>
                      <a:pt x="129" y="59"/>
                    </a:cubicBezTo>
                    <a:cubicBezTo>
                      <a:pt x="129" y="59"/>
                      <a:pt x="129" y="59"/>
                      <a:pt x="129" y="59"/>
                    </a:cubicBezTo>
                    <a:cubicBezTo>
                      <a:pt x="129" y="59"/>
                      <a:pt x="129" y="59"/>
                      <a:pt x="129" y="59"/>
                    </a:cubicBezTo>
                    <a:cubicBezTo>
                      <a:pt x="135" y="62"/>
                      <a:pt x="135" y="62"/>
                      <a:pt x="135" y="62"/>
                    </a:cubicBezTo>
                    <a:cubicBezTo>
                      <a:pt x="141" y="65"/>
                      <a:pt x="141" y="65"/>
                      <a:pt x="141" y="65"/>
                    </a:cubicBezTo>
                    <a:cubicBezTo>
                      <a:pt x="141" y="64"/>
                      <a:pt x="142" y="63"/>
                      <a:pt x="142" y="61"/>
                    </a:cubicBezTo>
                    <a:cubicBezTo>
                      <a:pt x="142" y="60"/>
                      <a:pt x="143" y="59"/>
                      <a:pt x="143" y="58"/>
                    </a:cubicBezTo>
                    <a:cubicBezTo>
                      <a:pt x="143" y="58"/>
                      <a:pt x="143" y="58"/>
                      <a:pt x="143" y="58"/>
                    </a:cubicBezTo>
                    <a:cubicBezTo>
                      <a:pt x="143" y="56"/>
                      <a:pt x="143" y="54"/>
                      <a:pt x="143" y="52"/>
                    </a:cubicBezTo>
                    <a:cubicBezTo>
                      <a:pt x="143" y="50"/>
                      <a:pt x="143" y="48"/>
                      <a:pt x="142" y="46"/>
                    </a:cubicBezTo>
                    <a:cubicBezTo>
                      <a:pt x="136" y="47"/>
                      <a:pt x="136" y="47"/>
                      <a:pt x="136" y="47"/>
                    </a:cubicBezTo>
                    <a:cubicBezTo>
                      <a:pt x="142" y="46"/>
                      <a:pt x="142" y="46"/>
                      <a:pt x="142" y="46"/>
                    </a:cubicBezTo>
                    <a:cubicBezTo>
                      <a:pt x="142" y="44"/>
                      <a:pt x="142" y="42"/>
                      <a:pt x="141" y="40"/>
                    </a:cubicBezTo>
                    <a:cubicBezTo>
                      <a:pt x="140" y="38"/>
                      <a:pt x="139" y="37"/>
                      <a:pt x="138" y="35"/>
                    </a:cubicBezTo>
                    <a:cubicBezTo>
                      <a:pt x="133" y="39"/>
                      <a:pt x="133" y="39"/>
                      <a:pt x="133" y="39"/>
                    </a:cubicBezTo>
                    <a:cubicBezTo>
                      <a:pt x="138" y="35"/>
                      <a:pt x="138" y="35"/>
                      <a:pt x="138" y="35"/>
                    </a:cubicBezTo>
                    <a:cubicBezTo>
                      <a:pt x="138" y="35"/>
                      <a:pt x="137" y="34"/>
                      <a:pt x="137" y="34"/>
                    </a:cubicBezTo>
                    <a:cubicBezTo>
                      <a:pt x="135" y="32"/>
                      <a:pt x="133" y="31"/>
                      <a:pt x="131" y="29"/>
                    </a:cubicBezTo>
                    <a:cubicBezTo>
                      <a:pt x="131" y="29"/>
                      <a:pt x="131" y="29"/>
                      <a:pt x="131" y="29"/>
                    </a:cubicBezTo>
                    <a:cubicBezTo>
                      <a:pt x="126" y="27"/>
                      <a:pt x="119" y="24"/>
                      <a:pt x="112" y="22"/>
                    </a:cubicBezTo>
                    <a:cubicBezTo>
                      <a:pt x="104" y="20"/>
                      <a:pt x="96" y="18"/>
                      <a:pt x="89" y="16"/>
                    </a:cubicBezTo>
                    <a:cubicBezTo>
                      <a:pt x="89" y="16"/>
                      <a:pt x="89" y="16"/>
                      <a:pt x="89" y="16"/>
                    </a:cubicBezTo>
                    <a:cubicBezTo>
                      <a:pt x="88" y="16"/>
                      <a:pt x="86" y="15"/>
                      <a:pt x="84" y="15"/>
                    </a:cubicBezTo>
                    <a:cubicBezTo>
                      <a:pt x="84" y="15"/>
                      <a:pt x="84" y="15"/>
                      <a:pt x="84" y="15"/>
                    </a:cubicBezTo>
                    <a:cubicBezTo>
                      <a:pt x="84" y="15"/>
                      <a:pt x="84" y="15"/>
                      <a:pt x="84" y="15"/>
                    </a:cubicBezTo>
                    <a:cubicBezTo>
                      <a:pt x="84" y="15"/>
                      <a:pt x="84" y="15"/>
                      <a:pt x="84" y="15"/>
                    </a:cubicBezTo>
                    <a:cubicBezTo>
                      <a:pt x="79" y="14"/>
                      <a:pt x="73" y="14"/>
                      <a:pt x="67" y="14"/>
                    </a:cubicBezTo>
                    <a:cubicBezTo>
                      <a:pt x="62" y="14"/>
                      <a:pt x="57" y="14"/>
                      <a:pt x="53" y="14"/>
                    </a:cubicBezTo>
                    <a:cubicBezTo>
                      <a:pt x="48" y="15"/>
                      <a:pt x="44" y="15"/>
                      <a:pt x="41" y="15"/>
                    </a:cubicBezTo>
                    <a:cubicBezTo>
                      <a:pt x="41" y="15"/>
                      <a:pt x="41" y="15"/>
                      <a:pt x="41" y="15"/>
                    </a:cubicBezTo>
                    <a:cubicBezTo>
                      <a:pt x="41" y="16"/>
                      <a:pt x="40" y="16"/>
                      <a:pt x="39" y="16"/>
                    </a:cubicBezTo>
                    <a:cubicBezTo>
                      <a:pt x="34" y="16"/>
                      <a:pt x="34" y="16"/>
                      <a:pt x="34" y="16"/>
                    </a:cubicBezTo>
                    <a:cubicBezTo>
                      <a:pt x="34" y="22"/>
                      <a:pt x="34" y="22"/>
                      <a:pt x="34" y="22"/>
                    </a:cubicBezTo>
                    <a:cubicBezTo>
                      <a:pt x="40" y="22"/>
                      <a:pt x="40" y="22"/>
                      <a:pt x="40" y="22"/>
                    </a:cubicBezTo>
                    <a:cubicBezTo>
                      <a:pt x="41" y="16"/>
                      <a:pt x="41" y="16"/>
                      <a:pt x="41" y="16"/>
                    </a:cubicBezTo>
                    <a:cubicBezTo>
                      <a:pt x="40" y="16"/>
                      <a:pt x="40" y="16"/>
                      <a:pt x="40" y="16"/>
                    </a:cubicBezTo>
                    <a:cubicBezTo>
                      <a:pt x="40" y="16"/>
                      <a:pt x="40" y="16"/>
                      <a:pt x="40" y="16"/>
                    </a:cubicBezTo>
                    <a:cubicBezTo>
                      <a:pt x="39" y="16"/>
                      <a:pt x="39" y="16"/>
                      <a:pt x="39" y="16"/>
                    </a:cubicBezTo>
                    <a:cubicBezTo>
                      <a:pt x="38" y="16"/>
                      <a:pt x="38" y="16"/>
                      <a:pt x="38" y="16"/>
                    </a:cubicBezTo>
                    <a:cubicBezTo>
                      <a:pt x="38" y="16"/>
                      <a:pt x="38" y="16"/>
                      <a:pt x="38" y="16"/>
                    </a:cubicBezTo>
                    <a:cubicBezTo>
                      <a:pt x="37" y="16"/>
                      <a:pt x="37" y="16"/>
                      <a:pt x="37" y="16"/>
                    </a:cubicBezTo>
                    <a:cubicBezTo>
                      <a:pt x="36" y="17"/>
                      <a:pt x="36" y="17"/>
                      <a:pt x="36" y="17"/>
                    </a:cubicBezTo>
                    <a:cubicBezTo>
                      <a:pt x="34" y="18"/>
                      <a:pt x="31" y="20"/>
                      <a:pt x="28" y="23"/>
                    </a:cubicBezTo>
                    <a:cubicBezTo>
                      <a:pt x="28" y="23"/>
                      <a:pt x="28" y="23"/>
                      <a:pt x="28" y="23"/>
                    </a:cubicBezTo>
                    <a:cubicBezTo>
                      <a:pt x="26" y="24"/>
                      <a:pt x="25" y="25"/>
                      <a:pt x="24" y="27"/>
                    </a:cubicBezTo>
                    <a:cubicBezTo>
                      <a:pt x="29" y="31"/>
                      <a:pt x="29" y="31"/>
                      <a:pt x="29" y="31"/>
                    </a:cubicBezTo>
                    <a:cubicBezTo>
                      <a:pt x="24" y="27"/>
                      <a:pt x="24" y="27"/>
                      <a:pt x="24" y="27"/>
                    </a:cubicBezTo>
                    <a:cubicBezTo>
                      <a:pt x="23" y="28"/>
                      <a:pt x="23" y="29"/>
                      <a:pt x="23" y="29"/>
                    </a:cubicBezTo>
                    <a:cubicBezTo>
                      <a:pt x="22" y="30"/>
                      <a:pt x="22" y="30"/>
                      <a:pt x="22" y="30"/>
                    </a:cubicBezTo>
                    <a:cubicBezTo>
                      <a:pt x="22" y="31"/>
                      <a:pt x="22" y="31"/>
                      <a:pt x="22" y="31"/>
                    </a:cubicBezTo>
                    <a:cubicBezTo>
                      <a:pt x="22" y="31"/>
                      <a:pt x="22" y="31"/>
                      <a:pt x="22" y="31"/>
                    </a:cubicBezTo>
                    <a:cubicBezTo>
                      <a:pt x="22" y="31"/>
                      <a:pt x="22" y="32"/>
                      <a:pt x="22" y="32"/>
                    </a:cubicBezTo>
                    <a:cubicBezTo>
                      <a:pt x="22" y="33"/>
                      <a:pt x="22" y="34"/>
                      <a:pt x="22" y="35"/>
                    </a:cubicBezTo>
                    <a:cubicBezTo>
                      <a:pt x="23" y="36"/>
                      <a:pt x="23" y="36"/>
                      <a:pt x="24" y="37"/>
                    </a:cubicBezTo>
                    <a:cubicBezTo>
                      <a:pt x="24" y="38"/>
                      <a:pt x="26" y="39"/>
                      <a:pt x="27" y="39"/>
                    </a:cubicBezTo>
                    <a:cubicBezTo>
                      <a:pt x="28" y="32"/>
                      <a:pt x="28" y="32"/>
                      <a:pt x="28" y="32"/>
                    </a:cubicBezTo>
                    <a:cubicBezTo>
                      <a:pt x="22" y="31"/>
                      <a:pt x="22" y="31"/>
                      <a:pt x="22" y="31"/>
                    </a:cubicBezTo>
                    <a:cubicBezTo>
                      <a:pt x="22" y="32"/>
                      <a:pt x="22" y="32"/>
                      <a:pt x="22" y="32"/>
                    </a:cubicBezTo>
                    <a:cubicBezTo>
                      <a:pt x="22" y="32"/>
                      <a:pt x="22" y="32"/>
                      <a:pt x="22" y="32"/>
                    </a:cubicBezTo>
                    <a:cubicBezTo>
                      <a:pt x="22" y="33"/>
                      <a:pt x="22" y="34"/>
                      <a:pt x="22" y="34"/>
                    </a:cubicBezTo>
                    <a:cubicBezTo>
                      <a:pt x="22" y="35"/>
                      <a:pt x="22" y="35"/>
                      <a:pt x="22" y="36"/>
                    </a:cubicBezTo>
                    <a:cubicBezTo>
                      <a:pt x="22" y="36"/>
                      <a:pt x="22" y="36"/>
                      <a:pt x="22" y="36"/>
                    </a:cubicBezTo>
                    <a:cubicBezTo>
                      <a:pt x="22" y="36"/>
                      <a:pt x="22" y="36"/>
                      <a:pt x="22" y="36"/>
                    </a:cubicBezTo>
                    <a:cubicBezTo>
                      <a:pt x="22" y="42"/>
                      <a:pt x="23" y="54"/>
                      <a:pt x="25" y="66"/>
                    </a:cubicBezTo>
                    <a:cubicBezTo>
                      <a:pt x="25" y="71"/>
                      <a:pt x="26" y="77"/>
                      <a:pt x="27" y="81"/>
                    </a:cubicBezTo>
                    <a:cubicBezTo>
                      <a:pt x="27" y="81"/>
                      <a:pt x="27" y="81"/>
                      <a:pt x="27" y="81"/>
                    </a:cubicBezTo>
                    <a:cubicBezTo>
                      <a:pt x="28" y="84"/>
                      <a:pt x="28" y="86"/>
                      <a:pt x="29" y="87"/>
                    </a:cubicBezTo>
                    <a:cubicBezTo>
                      <a:pt x="29" y="87"/>
                      <a:pt x="29" y="87"/>
                      <a:pt x="29" y="87"/>
                    </a:cubicBezTo>
                    <a:cubicBezTo>
                      <a:pt x="29" y="88"/>
                      <a:pt x="29" y="89"/>
                      <a:pt x="29" y="90"/>
                    </a:cubicBezTo>
                    <a:cubicBezTo>
                      <a:pt x="29" y="91"/>
                      <a:pt x="29" y="91"/>
                      <a:pt x="29" y="91"/>
                    </a:cubicBezTo>
                    <a:cubicBezTo>
                      <a:pt x="30" y="91"/>
                      <a:pt x="30" y="91"/>
                      <a:pt x="30" y="92"/>
                    </a:cubicBezTo>
                    <a:cubicBezTo>
                      <a:pt x="36" y="89"/>
                      <a:pt x="36" y="89"/>
                      <a:pt x="36" y="89"/>
                    </a:cubicBezTo>
                    <a:cubicBezTo>
                      <a:pt x="30" y="91"/>
                      <a:pt x="30" y="91"/>
                      <a:pt x="30" y="91"/>
                    </a:cubicBezTo>
                    <a:cubicBezTo>
                      <a:pt x="30" y="92"/>
                      <a:pt x="30" y="93"/>
                      <a:pt x="31" y="93"/>
                    </a:cubicBezTo>
                    <a:cubicBezTo>
                      <a:pt x="32" y="95"/>
                      <a:pt x="33" y="96"/>
                      <a:pt x="35" y="98"/>
                    </a:cubicBezTo>
                    <a:cubicBezTo>
                      <a:pt x="39" y="92"/>
                      <a:pt x="39" y="92"/>
                      <a:pt x="39" y="92"/>
                    </a:cubicBezTo>
                    <a:cubicBezTo>
                      <a:pt x="35" y="98"/>
                      <a:pt x="35" y="98"/>
                      <a:pt x="35" y="98"/>
                    </a:cubicBezTo>
                    <a:cubicBezTo>
                      <a:pt x="37" y="99"/>
                      <a:pt x="40" y="101"/>
                      <a:pt x="43" y="102"/>
                    </a:cubicBezTo>
                    <a:cubicBezTo>
                      <a:pt x="45" y="103"/>
                      <a:pt x="48" y="104"/>
                      <a:pt x="52" y="105"/>
                    </a:cubicBezTo>
                    <a:cubicBezTo>
                      <a:pt x="52" y="105"/>
                      <a:pt x="52" y="105"/>
                      <a:pt x="52" y="105"/>
                    </a:cubicBezTo>
                    <a:cubicBezTo>
                      <a:pt x="58" y="107"/>
                      <a:pt x="65" y="109"/>
                      <a:pt x="71" y="110"/>
                    </a:cubicBezTo>
                    <a:cubicBezTo>
                      <a:pt x="71" y="110"/>
                      <a:pt x="71" y="110"/>
                      <a:pt x="71" y="110"/>
                    </a:cubicBezTo>
                    <a:cubicBezTo>
                      <a:pt x="75" y="110"/>
                      <a:pt x="79" y="111"/>
                      <a:pt x="83" y="111"/>
                    </a:cubicBezTo>
                    <a:cubicBezTo>
                      <a:pt x="95" y="111"/>
                      <a:pt x="104" y="108"/>
                      <a:pt x="111" y="103"/>
                    </a:cubicBezTo>
                    <a:cubicBezTo>
                      <a:pt x="107" y="97"/>
                      <a:pt x="107" y="97"/>
                      <a:pt x="107" y="97"/>
                    </a:cubicBezTo>
                    <a:cubicBezTo>
                      <a:pt x="111" y="103"/>
                      <a:pt x="111" y="103"/>
                      <a:pt x="111" y="103"/>
                    </a:cubicBezTo>
                    <a:cubicBezTo>
                      <a:pt x="112" y="102"/>
                      <a:pt x="113" y="101"/>
                      <a:pt x="115" y="99"/>
                    </a:cubicBezTo>
                    <a:cubicBezTo>
                      <a:pt x="116" y="98"/>
                      <a:pt x="118" y="97"/>
                      <a:pt x="119" y="95"/>
                    </a:cubicBezTo>
                    <a:cubicBezTo>
                      <a:pt x="123" y="90"/>
                      <a:pt x="128" y="84"/>
                      <a:pt x="132" y="78"/>
                    </a:cubicBezTo>
                    <a:cubicBezTo>
                      <a:pt x="132" y="78"/>
                      <a:pt x="132" y="78"/>
                      <a:pt x="132" y="78"/>
                    </a:cubicBezTo>
                    <a:cubicBezTo>
                      <a:pt x="134" y="75"/>
                      <a:pt x="136" y="73"/>
                      <a:pt x="137" y="70"/>
                    </a:cubicBezTo>
                    <a:cubicBezTo>
                      <a:pt x="138" y="69"/>
                      <a:pt x="139" y="68"/>
                      <a:pt x="139" y="67"/>
                    </a:cubicBezTo>
                    <a:cubicBezTo>
                      <a:pt x="140" y="66"/>
                      <a:pt x="140" y="65"/>
                      <a:pt x="141" y="65"/>
                    </a:cubicBezTo>
                    <a:cubicBezTo>
                      <a:pt x="135" y="62"/>
                      <a:pt x="135" y="62"/>
                      <a:pt x="135" y="62"/>
                    </a:cubicBezTo>
                    <a:cubicBezTo>
                      <a:pt x="141" y="65"/>
                      <a:pt x="141" y="65"/>
                      <a:pt x="141" y="65"/>
                    </a:cubicBezTo>
                    <a:lnTo>
                      <a:pt x="135" y="62"/>
                    </a:lnTo>
                    <a:close/>
                    <a:moveTo>
                      <a:pt x="293" y="73"/>
                    </a:moveTo>
                    <a:cubicBezTo>
                      <a:pt x="286" y="71"/>
                      <a:pt x="286" y="71"/>
                      <a:pt x="286" y="71"/>
                    </a:cubicBezTo>
                    <a:cubicBezTo>
                      <a:pt x="286" y="74"/>
                      <a:pt x="284" y="78"/>
                      <a:pt x="282" y="83"/>
                    </a:cubicBezTo>
                    <a:cubicBezTo>
                      <a:pt x="280" y="88"/>
                      <a:pt x="278" y="93"/>
                      <a:pt x="276" y="98"/>
                    </a:cubicBezTo>
                    <a:cubicBezTo>
                      <a:pt x="276" y="98"/>
                      <a:pt x="276" y="98"/>
                      <a:pt x="276" y="98"/>
                    </a:cubicBezTo>
                    <a:cubicBezTo>
                      <a:pt x="274" y="103"/>
                      <a:pt x="271" y="108"/>
                      <a:pt x="269" y="112"/>
                    </a:cubicBezTo>
                    <a:cubicBezTo>
                      <a:pt x="269" y="112"/>
                      <a:pt x="269" y="112"/>
                      <a:pt x="269" y="112"/>
                    </a:cubicBezTo>
                    <a:cubicBezTo>
                      <a:pt x="268" y="114"/>
                      <a:pt x="268" y="115"/>
                      <a:pt x="267" y="116"/>
                    </a:cubicBezTo>
                    <a:cubicBezTo>
                      <a:pt x="267" y="116"/>
                      <a:pt x="267" y="116"/>
                      <a:pt x="267" y="116"/>
                    </a:cubicBezTo>
                    <a:cubicBezTo>
                      <a:pt x="267" y="116"/>
                      <a:pt x="267" y="116"/>
                      <a:pt x="267" y="116"/>
                    </a:cubicBezTo>
                    <a:cubicBezTo>
                      <a:pt x="266" y="117"/>
                      <a:pt x="266" y="117"/>
                      <a:pt x="266" y="118"/>
                    </a:cubicBezTo>
                    <a:cubicBezTo>
                      <a:pt x="266" y="118"/>
                      <a:pt x="266" y="118"/>
                      <a:pt x="266" y="118"/>
                    </a:cubicBezTo>
                    <a:cubicBezTo>
                      <a:pt x="266" y="118"/>
                      <a:pt x="266" y="118"/>
                      <a:pt x="266" y="118"/>
                    </a:cubicBezTo>
                    <a:cubicBezTo>
                      <a:pt x="268" y="120"/>
                      <a:pt x="268" y="120"/>
                      <a:pt x="268" y="120"/>
                    </a:cubicBezTo>
                    <a:cubicBezTo>
                      <a:pt x="266" y="118"/>
                      <a:pt x="266" y="118"/>
                      <a:pt x="266" y="118"/>
                    </a:cubicBezTo>
                    <a:cubicBezTo>
                      <a:pt x="266" y="118"/>
                      <a:pt x="266" y="118"/>
                      <a:pt x="266" y="118"/>
                    </a:cubicBezTo>
                    <a:cubicBezTo>
                      <a:pt x="268" y="120"/>
                      <a:pt x="268" y="120"/>
                      <a:pt x="268" y="120"/>
                    </a:cubicBezTo>
                    <a:cubicBezTo>
                      <a:pt x="266" y="118"/>
                      <a:pt x="266" y="118"/>
                      <a:pt x="266" y="118"/>
                    </a:cubicBezTo>
                    <a:cubicBezTo>
                      <a:pt x="266" y="118"/>
                      <a:pt x="266" y="118"/>
                      <a:pt x="266" y="118"/>
                    </a:cubicBezTo>
                    <a:cubicBezTo>
                      <a:pt x="265" y="119"/>
                      <a:pt x="265" y="119"/>
                      <a:pt x="265" y="119"/>
                    </a:cubicBezTo>
                    <a:cubicBezTo>
                      <a:pt x="270" y="122"/>
                      <a:pt x="270" y="122"/>
                      <a:pt x="270" y="122"/>
                    </a:cubicBezTo>
                    <a:cubicBezTo>
                      <a:pt x="266" y="118"/>
                      <a:pt x="266" y="118"/>
                      <a:pt x="266" y="118"/>
                    </a:cubicBezTo>
                    <a:cubicBezTo>
                      <a:pt x="266" y="118"/>
                      <a:pt x="266" y="118"/>
                      <a:pt x="265" y="119"/>
                    </a:cubicBezTo>
                    <a:cubicBezTo>
                      <a:pt x="270" y="122"/>
                      <a:pt x="270" y="122"/>
                      <a:pt x="270" y="122"/>
                    </a:cubicBezTo>
                    <a:cubicBezTo>
                      <a:pt x="266" y="118"/>
                      <a:pt x="266" y="118"/>
                      <a:pt x="266" y="118"/>
                    </a:cubicBezTo>
                    <a:cubicBezTo>
                      <a:pt x="268" y="120"/>
                      <a:pt x="268" y="120"/>
                      <a:pt x="268" y="120"/>
                    </a:cubicBezTo>
                    <a:cubicBezTo>
                      <a:pt x="266" y="118"/>
                      <a:pt x="266" y="118"/>
                      <a:pt x="266" y="118"/>
                    </a:cubicBezTo>
                    <a:cubicBezTo>
                      <a:pt x="266" y="118"/>
                      <a:pt x="266" y="118"/>
                      <a:pt x="266" y="118"/>
                    </a:cubicBezTo>
                    <a:cubicBezTo>
                      <a:pt x="268" y="120"/>
                      <a:pt x="268" y="120"/>
                      <a:pt x="268" y="120"/>
                    </a:cubicBezTo>
                    <a:cubicBezTo>
                      <a:pt x="266" y="118"/>
                      <a:pt x="266" y="118"/>
                      <a:pt x="266" y="118"/>
                    </a:cubicBezTo>
                    <a:cubicBezTo>
                      <a:pt x="267" y="118"/>
                      <a:pt x="267" y="118"/>
                      <a:pt x="267" y="118"/>
                    </a:cubicBezTo>
                    <a:cubicBezTo>
                      <a:pt x="266" y="118"/>
                      <a:pt x="266" y="118"/>
                      <a:pt x="266" y="118"/>
                    </a:cubicBezTo>
                    <a:cubicBezTo>
                      <a:pt x="266" y="118"/>
                      <a:pt x="266" y="118"/>
                      <a:pt x="266" y="118"/>
                    </a:cubicBezTo>
                    <a:cubicBezTo>
                      <a:pt x="267" y="118"/>
                      <a:pt x="267" y="118"/>
                      <a:pt x="267" y="118"/>
                    </a:cubicBezTo>
                    <a:cubicBezTo>
                      <a:pt x="266" y="118"/>
                      <a:pt x="266" y="118"/>
                      <a:pt x="266" y="118"/>
                    </a:cubicBezTo>
                    <a:cubicBezTo>
                      <a:pt x="266" y="118"/>
                      <a:pt x="265" y="118"/>
                      <a:pt x="264" y="118"/>
                    </a:cubicBezTo>
                    <a:cubicBezTo>
                      <a:pt x="264" y="119"/>
                      <a:pt x="264" y="119"/>
                      <a:pt x="264" y="119"/>
                    </a:cubicBezTo>
                    <a:cubicBezTo>
                      <a:pt x="264" y="119"/>
                      <a:pt x="264" y="119"/>
                      <a:pt x="264" y="119"/>
                    </a:cubicBezTo>
                    <a:cubicBezTo>
                      <a:pt x="263" y="119"/>
                      <a:pt x="261" y="119"/>
                      <a:pt x="259" y="120"/>
                    </a:cubicBezTo>
                    <a:cubicBezTo>
                      <a:pt x="256" y="120"/>
                      <a:pt x="254" y="120"/>
                      <a:pt x="251" y="121"/>
                    </a:cubicBezTo>
                    <a:cubicBezTo>
                      <a:pt x="251" y="121"/>
                      <a:pt x="251" y="121"/>
                      <a:pt x="251" y="121"/>
                    </a:cubicBezTo>
                    <a:cubicBezTo>
                      <a:pt x="251" y="121"/>
                      <a:pt x="251" y="121"/>
                      <a:pt x="251" y="121"/>
                    </a:cubicBezTo>
                    <a:cubicBezTo>
                      <a:pt x="250" y="121"/>
                      <a:pt x="248" y="121"/>
                      <a:pt x="247" y="121"/>
                    </a:cubicBezTo>
                    <a:cubicBezTo>
                      <a:pt x="242" y="121"/>
                      <a:pt x="237" y="120"/>
                      <a:pt x="233" y="120"/>
                    </a:cubicBezTo>
                    <a:cubicBezTo>
                      <a:pt x="225" y="119"/>
                      <a:pt x="219" y="117"/>
                      <a:pt x="215" y="114"/>
                    </a:cubicBezTo>
                    <a:cubicBezTo>
                      <a:pt x="210" y="112"/>
                      <a:pt x="207" y="109"/>
                      <a:pt x="205" y="107"/>
                    </a:cubicBezTo>
                    <a:cubicBezTo>
                      <a:pt x="205" y="107"/>
                      <a:pt x="205" y="107"/>
                      <a:pt x="205" y="107"/>
                    </a:cubicBezTo>
                    <a:cubicBezTo>
                      <a:pt x="205" y="107"/>
                      <a:pt x="205" y="107"/>
                      <a:pt x="205" y="107"/>
                    </a:cubicBezTo>
                    <a:cubicBezTo>
                      <a:pt x="205" y="106"/>
                      <a:pt x="204" y="105"/>
                      <a:pt x="204" y="104"/>
                    </a:cubicBezTo>
                    <a:cubicBezTo>
                      <a:pt x="203" y="103"/>
                      <a:pt x="202" y="101"/>
                      <a:pt x="201" y="100"/>
                    </a:cubicBezTo>
                    <a:cubicBezTo>
                      <a:pt x="201" y="100"/>
                      <a:pt x="201" y="100"/>
                      <a:pt x="201" y="100"/>
                    </a:cubicBezTo>
                    <a:cubicBezTo>
                      <a:pt x="199" y="94"/>
                      <a:pt x="196" y="87"/>
                      <a:pt x="194" y="81"/>
                    </a:cubicBezTo>
                    <a:cubicBezTo>
                      <a:pt x="194" y="81"/>
                      <a:pt x="194" y="81"/>
                      <a:pt x="194" y="81"/>
                    </a:cubicBezTo>
                    <a:cubicBezTo>
                      <a:pt x="193" y="78"/>
                      <a:pt x="192" y="75"/>
                      <a:pt x="191" y="73"/>
                    </a:cubicBezTo>
                    <a:cubicBezTo>
                      <a:pt x="191" y="73"/>
                      <a:pt x="191" y="73"/>
                      <a:pt x="191" y="73"/>
                    </a:cubicBezTo>
                    <a:cubicBezTo>
                      <a:pt x="190" y="71"/>
                      <a:pt x="190" y="68"/>
                      <a:pt x="190" y="68"/>
                    </a:cubicBezTo>
                    <a:cubicBezTo>
                      <a:pt x="190" y="68"/>
                      <a:pt x="190" y="68"/>
                      <a:pt x="190" y="68"/>
                    </a:cubicBezTo>
                    <a:cubicBezTo>
                      <a:pt x="190" y="68"/>
                      <a:pt x="190" y="68"/>
                      <a:pt x="190" y="68"/>
                    </a:cubicBezTo>
                    <a:cubicBezTo>
                      <a:pt x="190" y="68"/>
                      <a:pt x="190" y="67"/>
                      <a:pt x="190" y="67"/>
                    </a:cubicBezTo>
                    <a:cubicBezTo>
                      <a:pt x="190" y="66"/>
                      <a:pt x="190" y="65"/>
                      <a:pt x="190" y="65"/>
                    </a:cubicBezTo>
                    <a:cubicBezTo>
                      <a:pt x="190" y="65"/>
                      <a:pt x="190" y="65"/>
                      <a:pt x="190" y="65"/>
                    </a:cubicBezTo>
                    <a:cubicBezTo>
                      <a:pt x="190" y="62"/>
                      <a:pt x="191" y="59"/>
                      <a:pt x="192" y="57"/>
                    </a:cubicBezTo>
                    <a:cubicBezTo>
                      <a:pt x="192" y="57"/>
                      <a:pt x="192" y="57"/>
                      <a:pt x="192" y="57"/>
                    </a:cubicBezTo>
                    <a:cubicBezTo>
                      <a:pt x="193" y="55"/>
                      <a:pt x="195" y="53"/>
                      <a:pt x="195" y="53"/>
                    </a:cubicBezTo>
                    <a:cubicBezTo>
                      <a:pt x="196" y="53"/>
                      <a:pt x="196" y="53"/>
                      <a:pt x="196" y="53"/>
                    </a:cubicBezTo>
                    <a:cubicBezTo>
                      <a:pt x="196" y="53"/>
                      <a:pt x="196" y="53"/>
                      <a:pt x="196" y="53"/>
                    </a:cubicBezTo>
                    <a:cubicBezTo>
                      <a:pt x="193" y="49"/>
                      <a:pt x="193" y="49"/>
                      <a:pt x="193" y="49"/>
                    </a:cubicBezTo>
                    <a:cubicBezTo>
                      <a:pt x="195" y="53"/>
                      <a:pt x="195" y="53"/>
                      <a:pt x="195" y="53"/>
                    </a:cubicBezTo>
                    <a:cubicBezTo>
                      <a:pt x="196" y="53"/>
                      <a:pt x="196" y="53"/>
                      <a:pt x="196" y="53"/>
                    </a:cubicBezTo>
                    <a:cubicBezTo>
                      <a:pt x="193" y="49"/>
                      <a:pt x="193" y="49"/>
                      <a:pt x="193" y="49"/>
                    </a:cubicBezTo>
                    <a:cubicBezTo>
                      <a:pt x="195" y="53"/>
                      <a:pt x="195" y="53"/>
                      <a:pt x="195" y="53"/>
                    </a:cubicBezTo>
                    <a:cubicBezTo>
                      <a:pt x="194" y="52"/>
                      <a:pt x="194" y="52"/>
                      <a:pt x="194" y="52"/>
                    </a:cubicBezTo>
                    <a:cubicBezTo>
                      <a:pt x="195" y="53"/>
                      <a:pt x="195" y="53"/>
                      <a:pt x="195" y="53"/>
                    </a:cubicBezTo>
                    <a:cubicBezTo>
                      <a:pt x="195" y="53"/>
                      <a:pt x="195" y="53"/>
                      <a:pt x="195" y="53"/>
                    </a:cubicBezTo>
                    <a:cubicBezTo>
                      <a:pt x="194" y="52"/>
                      <a:pt x="194" y="52"/>
                      <a:pt x="194" y="52"/>
                    </a:cubicBezTo>
                    <a:cubicBezTo>
                      <a:pt x="195" y="53"/>
                      <a:pt x="195" y="53"/>
                      <a:pt x="195" y="53"/>
                    </a:cubicBezTo>
                    <a:cubicBezTo>
                      <a:pt x="195" y="53"/>
                      <a:pt x="195" y="53"/>
                      <a:pt x="195" y="53"/>
                    </a:cubicBezTo>
                    <a:cubicBezTo>
                      <a:pt x="196" y="53"/>
                      <a:pt x="197" y="52"/>
                      <a:pt x="199" y="52"/>
                    </a:cubicBezTo>
                    <a:cubicBezTo>
                      <a:pt x="199" y="52"/>
                      <a:pt x="199" y="52"/>
                      <a:pt x="199" y="52"/>
                    </a:cubicBezTo>
                    <a:cubicBezTo>
                      <a:pt x="199" y="52"/>
                      <a:pt x="199" y="52"/>
                      <a:pt x="199" y="52"/>
                    </a:cubicBezTo>
                    <a:cubicBezTo>
                      <a:pt x="203" y="51"/>
                      <a:pt x="210" y="50"/>
                      <a:pt x="217" y="50"/>
                    </a:cubicBezTo>
                    <a:cubicBezTo>
                      <a:pt x="217" y="50"/>
                      <a:pt x="217" y="50"/>
                      <a:pt x="217" y="50"/>
                    </a:cubicBezTo>
                    <a:cubicBezTo>
                      <a:pt x="217" y="50"/>
                      <a:pt x="217" y="50"/>
                      <a:pt x="217" y="50"/>
                    </a:cubicBezTo>
                    <a:cubicBezTo>
                      <a:pt x="218" y="50"/>
                      <a:pt x="220" y="50"/>
                      <a:pt x="221" y="50"/>
                    </a:cubicBezTo>
                    <a:cubicBezTo>
                      <a:pt x="227" y="50"/>
                      <a:pt x="233" y="50"/>
                      <a:pt x="239" y="51"/>
                    </a:cubicBezTo>
                    <a:cubicBezTo>
                      <a:pt x="239" y="51"/>
                      <a:pt x="239" y="51"/>
                      <a:pt x="239" y="51"/>
                    </a:cubicBezTo>
                    <a:cubicBezTo>
                      <a:pt x="240" y="51"/>
                      <a:pt x="242" y="51"/>
                      <a:pt x="243" y="51"/>
                    </a:cubicBezTo>
                    <a:cubicBezTo>
                      <a:pt x="243" y="51"/>
                      <a:pt x="243" y="51"/>
                      <a:pt x="243" y="51"/>
                    </a:cubicBezTo>
                    <a:cubicBezTo>
                      <a:pt x="243" y="51"/>
                      <a:pt x="243" y="51"/>
                      <a:pt x="243" y="51"/>
                    </a:cubicBezTo>
                    <a:cubicBezTo>
                      <a:pt x="251" y="52"/>
                      <a:pt x="262" y="56"/>
                      <a:pt x="270" y="59"/>
                    </a:cubicBezTo>
                    <a:cubicBezTo>
                      <a:pt x="275" y="60"/>
                      <a:pt x="278" y="62"/>
                      <a:pt x="281" y="63"/>
                    </a:cubicBezTo>
                    <a:cubicBezTo>
                      <a:pt x="283" y="56"/>
                      <a:pt x="283" y="56"/>
                      <a:pt x="283" y="56"/>
                    </a:cubicBezTo>
                    <a:cubicBezTo>
                      <a:pt x="281" y="63"/>
                      <a:pt x="281" y="63"/>
                      <a:pt x="281" y="63"/>
                    </a:cubicBezTo>
                    <a:cubicBezTo>
                      <a:pt x="282" y="63"/>
                      <a:pt x="282" y="63"/>
                      <a:pt x="283" y="63"/>
                    </a:cubicBezTo>
                    <a:cubicBezTo>
                      <a:pt x="285" y="57"/>
                      <a:pt x="285" y="57"/>
                      <a:pt x="285" y="57"/>
                    </a:cubicBezTo>
                    <a:cubicBezTo>
                      <a:pt x="279" y="56"/>
                      <a:pt x="279" y="56"/>
                      <a:pt x="279" y="56"/>
                    </a:cubicBezTo>
                    <a:cubicBezTo>
                      <a:pt x="279" y="56"/>
                      <a:pt x="279" y="56"/>
                      <a:pt x="279" y="56"/>
                    </a:cubicBezTo>
                    <a:cubicBezTo>
                      <a:pt x="278" y="62"/>
                      <a:pt x="278" y="62"/>
                      <a:pt x="278" y="62"/>
                    </a:cubicBezTo>
                    <a:cubicBezTo>
                      <a:pt x="283" y="64"/>
                      <a:pt x="283" y="64"/>
                      <a:pt x="283" y="64"/>
                    </a:cubicBezTo>
                    <a:cubicBezTo>
                      <a:pt x="283" y="64"/>
                      <a:pt x="283" y="64"/>
                      <a:pt x="283" y="64"/>
                    </a:cubicBezTo>
                    <a:cubicBezTo>
                      <a:pt x="286" y="57"/>
                      <a:pt x="286" y="57"/>
                      <a:pt x="286" y="57"/>
                    </a:cubicBezTo>
                    <a:cubicBezTo>
                      <a:pt x="283" y="63"/>
                      <a:pt x="283" y="63"/>
                      <a:pt x="283" y="63"/>
                    </a:cubicBezTo>
                    <a:cubicBezTo>
                      <a:pt x="283" y="63"/>
                      <a:pt x="283" y="63"/>
                      <a:pt x="283" y="63"/>
                    </a:cubicBezTo>
                    <a:cubicBezTo>
                      <a:pt x="286" y="58"/>
                      <a:pt x="286" y="58"/>
                      <a:pt x="286" y="58"/>
                    </a:cubicBezTo>
                    <a:cubicBezTo>
                      <a:pt x="281" y="62"/>
                      <a:pt x="281" y="62"/>
                      <a:pt x="281" y="62"/>
                    </a:cubicBezTo>
                    <a:cubicBezTo>
                      <a:pt x="282" y="63"/>
                      <a:pt x="284" y="66"/>
                      <a:pt x="286" y="68"/>
                    </a:cubicBezTo>
                    <a:cubicBezTo>
                      <a:pt x="286" y="68"/>
                      <a:pt x="286" y="68"/>
                      <a:pt x="286" y="68"/>
                    </a:cubicBezTo>
                    <a:cubicBezTo>
                      <a:pt x="286" y="69"/>
                      <a:pt x="287" y="70"/>
                      <a:pt x="287" y="71"/>
                    </a:cubicBezTo>
                    <a:cubicBezTo>
                      <a:pt x="287" y="71"/>
                      <a:pt x="287" y="71"/>
                      <a:pt x="287" y="71"/>
                    </a:cubicBezTo>
                    <a:cubicBezTo>
                      <a:pt x="287" y="71"/>
                      <a:pt x="287" y="71"/>
                      <a:pt x="287" y="71"/>
                    </a:cubicBezTo>
                    <a:cubicBezTo>
                      <a:pt x="287" y="71"/>
                      <a:pt x="287" y="71"/>
                      <a:pt x="287" y="71"/>
                    </a:cubicBezTo>
                    <a:cubicBezTo>
                      <a:pt x="287" y="71"/>
                      <a:pt x="287" y="71"/>
                      <a:pt x="287" y="71"/>
                    </a:cubicBezTo>
                    <a:cubicBezTo>
                      <a:pt x="290" y="70"/>
                      <a:pt x="290" y="70"/>
                      <a:pt x="290" y="70"/>
                    </a:cubicBezTo>
                    <a:cubicBezTo>
                      <a:pt x="287" y="70"/>
                      <a:pt x="287" y="70"/>
                      <a:pt x="287" y="70"/>
                    </a:cubicBezTo>
                    <a:cubicBezTo>
                      <a:pt x="287" y="71"/>
                      <a:pt x="287" y="71"/>
                      <a:pt x="287" y="71"/>
                    </a:cubicBezTo>
                    <a:cubicBezTo>
                      <a:pt x="290" y="70"/>
                      <a:pt x="290" y="70"/>
                      <a:pt x="290" y="70"/>
                    </a:cubicBezTo>
                    <a:cubicBezTo>
                      <a:pt x="287" y="70"/>
                      <a:pt x="287" y="70"/>
                      <a:pt x="287" y="70"/>
                    </a:cubicBezTo>
                    <a:cubicBezTo>
                      <a:pt x="293" y="70"/>
                      <a:pt x="293" y="70"/>
                      <a:pt x="293" y="70"/>
                    </a:cubicBezTo>
                    <a:cubicBezTo>
                      <a:pt x="287" y="70"/>
                      <a:pt x="287" y="70"/>
                      <a:pt x="287" y="70"/>
                    </a:cubicBezTo>
                    <a:cubicBezTo>
                      <a:pt x="287" y="70"/>
                      <a:pt x="287" y="70"/>
                      <a:pt x="287" y="70"/>
                    </a:cubicBezTo>
                    <a:cubicBezTo>
                      <a:pt x="293" y="70"/>
                      <a:pt x="293" y="70"/>
                      <a:pt x="293" y="70"/>
                    </a:cubicBezTo>
                    <a:cubicBezTo>
                      <a:pt x="287" y="70"/>
                      <a:pt x="287" y="70"/>
                      <a:pt x="287" y="70"/>
                    </a:cubicBezTo>
                    <a:cubicBezTo>
                      <a:pt x="293" y="70"/>
                      <a:pt x="293" y="70"/>
                      <a:pt x="293" y="70"/>
                    </a:cubicBezTo>
                    <a:cubicBezTo>
                      <a:pt x="287" y="70"/>
                      <a:pt x="287" y="70"/>
                      <a:pt x="287" y="70"/>
                    </a:cubicBezTo>
                    <a:cubicBezTo>
                      <a:pt x="287" y="70"/>
                      <a:pt x="287" y="70"/>
                      <a:pt x="287" y="70"/>
                    </a:cubicBezTo>
                    <a:cubicBezTo>
                      <a:pt x="293" y="70"/>
                      <a:pt x="293" y="70"/>
                      <a:pt x="293" y="70"/>
                    </a:cubicBezTo>
                    <a:cubicBezTo>
                      <a:pt x="287" y="70"/>
                      <a:pt x="287" y="70"/>
                      <a:pt x="287" y="70"/>
                    </a:cubicBezTo>
                    <a:cubicBezTo>
                      <a:pt x="294" y="70"/>
                      <a:pt x="294" y="70"/>
                      <a:pt x="294" y="70"/>
                    </a:cubicBezTo>
                    <a:cubicBezTo>
                      <a:pt x="287" y="69"/>
                      <a:pt x="287" y="69"/>
                      <a:pt x="287" y="69"/>
                    </a:cubicBezTo>
                    <a:cubicBezTo>
                      <a:pt x="287" y="70"/>
                      <a:pt x="287" y="70"/>
                      <a:pt x="287" y="70"/>
                    </a:cubicBezTo>
                    <a:cubicBezTo>
                      <a:pt x="294" y="70"/>
                      <a:pt x="294" y="70"/>
                      <a:pt x="294" y="70"/>
                    </a:cubicBezTo>
                    <a:cubicBezTo>
                      <a:pt x="287" y="69"/>
                      <a:pt x="287" y="69"/>
                      <a:pt x="287" y="69"/>
                    </a:cubicBezTo>
                    <a:cubicBezTo>
                      <a:pt x="294" y="70"/>
                      <a:pt x="294" y="70"/>
                      <a:pt x="294" y="70"/>
                    </a:cubicBezTo>
                    <a:cubicBezTo>
                      <a:pt x="287" y="69"/>
                      <a:pt x="287" y="69"/>
                      <a:pt x="287" y="69"/>
                    </a:cubicBezTo>
                    <a:cubicBezTo>
                      <a:pt x="287" y="69"/>
                      <a:pt x="287" y="69"/>
                      <a:pt x="287" y="69"/>
                    </a:cubicBezTo>
                    <a:cubicBezTo>
                      <a:pt x="294" y="70"/>
                      <a:pt x="294" y="70"/>
                      <a:pt x="294" y="70"/>
                    </a:cubicBezTo>
                    <a:cubicBezTo>
                      <a:pt x="287" y="69"/>
                      <a:pt x="287" y="69"/>
                      <a:pt x="287" y="69"/>
                    </a:cubicBezTo>
                    <a:cubicBezTo>
                      <a:pt x="294" y="70"/>
                      <a:pt x="294" y="70"/>
                      <a:pt x="294" y="70"/>
                    </a:cubicBezTo>
                    <a:cubicBezTo>
                      <a:pt x="287" y="68"/>
                      <a:pt x="287" y="68"/>
                      <a:pt x="287" y="68"/>
                    </a:cubicBezTo>
                    <a:cubicBezTo>
                      <a:pt x="287" y="68"/>
                      <a:pt x="287" y="69"/>
                      <a:pt x="287" y="69"/>
                    </a:cubicBezTo>
                    <a:cubicBezTo>
                      <a:pt x="294" y="70"/>
                      <a:pt x="294" y="70"/>
                      <a:pt x="294" y="70"/>
                    </a:cubicBezTo>
                    <a:cubicBezTo>
                      <a:pt x="287" y="68"/>
                      <a:pt x="287" y="68"/>
                      <a:pt x="287" y="68"/>
                    </a:cubicBezTo>
                    <a:cubicBezTo>
                      <a:pt x="294" y="70"/>
                      <a:pt x="294" y="70"/>
                      <a:pt x="294" y="70"/>
                    </a:cubicBezTo>
                    <a:cubicBezTo>
                      <a:pt x="288" y="67"/>
                      <a:pt x="288" y="67"/>
                      <a:pt x="288" y="67"/>
                    </a:cubicBezTo>
                    <a:cubicBezTo>
                      <a:pt x="288" y="67"/>
                      <a:pt x="287" y="68"/>
                      <a:pt x="287" y="68"/>
                    </a:cubicBezTo>
                    <a:cubicBezTo>
                      <a:pt x="294" y="70"/>
                      <a:pt x="294" y="70"/>
                      <a:pt x="294" y="70"/>
                    </a:cubicBezTo>
                    <a:cubicBezTo>
                      <a:pt x="288" y="67"/>
                      <a:pt x="288" y="67"/>
                      <a:pt x="288" y="67"/>
                    </a:cubicBezTo>
                    <a:cubicBezTo>
                      <a:pt x="294" y="70"/>
                      <a:pt x="294" y="70"/>
                      <a:pt x="294" y="70"/>
                    </a:cubicBezTo>
                    <a:cubicBezTo>
                      <a:pt x="289" y="65"/>
                      <a:pt x="289" y="65"/>
                      <a:pt x="289" y="65"/>
                    </a:cubicBezTo>
                    <a:cubicBezTo>
                      <a:pt x="289" y="66"/>
                      <a:pt x="288" y="66"/>
                      <a:pt x="288" y="67"/>
                    </a:cubicBezTo>
                    <a:cubicBezTo>
                      <a:pt x="294" y="70"/>
                      <a:pt x="294" y="70"/>
                      <a:pt x="294" y="70"/>
                    </a:cubicBezTo>
                    <a:cubicBezTo>
                      <a:pt x="289" y="65"/>
                      <a:pt x="289" y="65"/>
                      <a:pt x="289" y="65"/>
                    </a:cubicBezTo>
                    <a:cubicBezTo>
                      <a:pt x="294" y="70"/>
                      <a:pt x="294" y="70"/>
                      <a:pt x="294" y="70"/>
                    </a:cubicBezTo>
                    <a:cubicBezTo>
                      <a:pt x="291" y="64"/>
                      <a:pt x="291" y="64"/>
                      <a:pt x="291" y="64"/>
                    </a:cubicBezTo>
                    <a:cubicBezTo>
                      <a:pt x="290" y="64"/>
                      <a:pt x="290" y="65"/>
                      <a:pt x="289" y="65"/>
                    </a:cubicBezTo>
                    <a:cubicBezTo>
                      <a:pt x="294" y="70"/>
                      <a:pt x="294" y="70"/>
                      <a:pt x="294" y="70"/>
                    </a:cubicBezTo>
                    <a:cubicBezTo>
                      <a:pt x="291" y="64"/>
                      <a:pt x="291" y="64"/>
                      <a:pt x="291" y="64"/>
                    </a:cubicBezTo>
                    <a:cubicBezTo>
                      <a:pt x="294" y="70"/>
                      <a:pt x="294" y="70"/>
                      <a:pt x="294" y="70"/>
                    </a:cubicBezTo>
                    <a:cubicBezTo>
                      <a:pt x="294" y="64"/>
                      <a:pt x="294" y="64"/>
                      <a:pt x="294" y="64"/>
                    </a:cubicBezTo>
                    <a:cubicBezTo>
                      <a:pt x="293" y="64"/>
                      <a:pt x="292" y="64"/>
                      <a:pt x="291" y="64"/>
                    </a:cubicBezTo>
                    <a:cubicBezTo>
                      <a:pt x="294" y="70"/>
                      <a:pt x="294" y="70"/>
                      <a:pt x="294" y="70"/>
                    </a:cubicBezTo>
                    <a:cubicBezTo>
                      <a:pt x="294" y="64"/>
                      <a:pt x="294" y="64"/>
                      <a:pt x="294" y="64"/>
                    </a:cubicBezTo>
                    <a:cubicBezTo>
                      <a:pt x="287" y="64"/>
                      <a:pt x="287" y="64"/>
                      <a:pt x="287" y="64"/>
                    </a:cubicBezTo>
                    <a:cubicBezTo>
                      <a:pt x="287" y="70"/>
                      <a:pt x="287" y="70"/>
                      <a:pt x="287" y="70"/>
                    </a:cubicBezTo>
                    <a:cubicBezTo>
                      <a:pt x="293" y="70"/>
                      <a:pt x="293" y="70"/>
                      <a:pt x="293" y="70"/>
                    </a:cubicBezTo>
                    <a:cubicBezTo>
                      <a:pt x="287" y="69"/>
                      <a:pt x="287" y="69"/>
                      <a:pt x="287" y="69"/>
                    </a:cubicBezTo>
                    <a:cubicBezTo>
                      <a:pt x="287" y="69"/>
                      <a:pt x="287" y="69"/>
                      <a:pt x="287" y="70"/>
                    </a:cubicBezTo>
                    <a:cubicBezTo>
                      <a:pt x="293" y="70"/>
                      <a:pt x="293" y="70"/>
                      <a:pt x="293" y="70"/>
                    </a:cubicBezTo>
                    <a:cubicBezTo>
                      <a:pt x="287" y="69"/>
                      <a:pt x="287" y="69"/>
                      <a:pt x="287" y="69"/>
                    </a:cubicBezTo>
                    <a:cubicBezTo>
                      <a:pt x="287" y="69"/>
                      <a:pt x="287" y="69"/>
                      <a:pt x="287" y="69"/>
                    </a:cubicBezTo>
                    <a:cubicBezTo>
                      <a:pt x="287" y="70"/>
                      <a:pt x="287" y="70"/>
                      <a:pt x="286" y="71"/>
                    </a:cubicBezTo>
                    <a:cubicBezTo>
                      <a:pt x="286" y="71"/>
                      <a:pt x="286" y="71"/>
                      <a:pt x="286" y="71"/>
                    </a:cubicBezTo>
                    <a:cubicBezTo>
                      <a:pt x="286" y="71"/>
                      <a:pt x="286" y="71"/>
                      <a:pt x="286" y="71"/>
                    </a:cubicBezTo>
                    <a:cubicBezTo>
                      <a:pt x="293" y="73"/>
                      <a:pt x="293" y="73"/>
                      <a:pt x="293" y="73"/>
                    </a:cubicBezTo>
                    <a:cubicBezTo>
                      <a:pt x="299" y="75"/>
                      <a:pt x="299" y="75"/>
                      <a:pt x="299" y="75"/>
                    </a:cubicBezTo>
                    <a:cubicBezTo>
                      <a:pt x="299" y="74"/>
                      <a:pt x="300" y="74"/>
                      <a:pt x="300" y="73"/>
                    </a:cubicBezTo>
                    <a:cubicBezTo>
                      <a:pt x="300" y="72"/>
                      <a:pt x="300" y="72"/>
                      <a:pt x="300" y="72"/>
                    </a:cubicBezTo>
                    <a:cubicBezTo>
                      <a:pt x="300" y="72"/>
                      <a:pt x="300" y="72"/>
                      <a:pt x="300" y="72"/>
                    </a:cubicBezTo>
                    <a:cubicBezTo>
                      <a:pt x="300" y="72"/>
                      <a:pt x="300" y="72"/>
                      <a:pt x="300" y="72"/>
                    </a:cubicBezTo>
                    <a:cubicBezTo>
                      <a:pt x="300" y="71"/>
                      <a:pt x="300" y="71"/>
                      <a:pt x="300" y="71"/>
                    </a:cubicBezTo>
                    <a:cubicBezTo>
                      <a:pt x="294" y="70"/>
                      <a:pt x="294" y="70"/>
                      <a:pt x="294" y="70"/>
                    </a:cubicBezTo>
                    <a:cubicBezTo>
                      <a:pt x="294" y="77"/>
                      <a:pt x="294" y="77"/>
                      <a:pt x="294" y="77"/>
                    </a:cubicBezTo>
                    <a:cubicBezTo>
                      <a:pt x="295" y="77"/>
                      <a:pt x="295" y="77"/>
                      <a:pt x="296" y="76"/>
                    </a:cubicBezTo>
                    <a:cubicBezTo>
                      <a:pt x="298" y="76"/>
                      <a:pt x="298" y="75"/>
                      <a:pt x="299" y="75"/>
                    </a:cubicBezTo>
                    <a:cubicBezTo>
                      <a:pt x="299" y="74"/>
                      <a:pt x="299" y="73"/>
                      <a:pt x="300" y="73"/>
                    </a:cubicBezTo>
                    <a:cubicBezTo>
                      <a:pt x="300" y="72"/>
                      <a:pt x="300" y="72"/>
                      <a:pt x="300" y="72"/>
                    </a:cubicBezTo>
                    <a:cubicBezTo>
                      <a:pt x="300" y="71"/>
                      <a:pt x="300" y="71"/>
                      <a:pt x="300" y="71"/>
                    </a:cubicBezTo>
                    <a:cubicBezTo>
                      <a:pt x="300" y="71"/>
                      <a:pt x="300" y="71"/>
                      <a:pt x="300" y="71"/>
                    </a:cubicBezTo>
                    <a:cubicBezTo>
                      <a:pt x="300" y="70"/>
                      <a:pt x="300" y="70"/>
                      <a:pt x="300" y="70"/>
                    </a:cubicBezTo>
                    <a:cubicBezTo>
                      <a:pt x="300" y="70"/>
                      <a:pt x="300" y="69"/>
                      <a:pt x="300" y="69"/>
                    </a:cubicBezTo>
                    <a:cubicBezTo>
                      <a:pt x="300" y="68"/>
                      <a:pt x="300" y="67"/>
                      <a:pt x="299" y="66"/>
                    </a:cubicBezTo>
                    <a:cubicBezTo>
                      <a:pt x="293" y="68"/>
                      <a:pt x="293" y="68"/>
                      <a:pt x="293" y="68"/>
                    </a:cubicBezTo>
                    <a:cubicBezTo>
                      <a:pt x="299" y="66"/>
                      <a:pt x="299" y="66"/>
                      <a:pt x="299" y="66"/>
                    </a:cubicBezTo>
                    <a:cubicBezTo>
                      <a:pt x="299" y="64"/>
                      <a:pt x="298" y="63"/>
                      <a:pt x="297" y="61"/>
                    </a:cubicBezTo>
                    <a:cubicBezTo>
                      <a:pt x="297" y="61"/>
                      <a:pt x="297" y="61"/>
                      <a:pt x="297" y="61"/>
                    </a:cubicBezTo>
                    <a:cubicBezTo>
                      <a:pt x="295" y="58"/>
                      <a:pt x="293" y="55"/>
                      <a:pt x="291" y="53"/>
                    </a:cubicBezTo>
                    <a:cubicBezTo>
                      <a:pt x="290" y="52"/>
                      <a:pt x="290" y="52"/>
                      <a:pt x="290" y="52"/>
                    </a:cubicBezTo>
                    <a:cubicBezTo>
                      <a:pt x="289" y="52"/>
                      <a:pt x="289" y="52"/>
                      <a:pt x="289" y="52"/>
                    </a:cubicBezTo>
                    <a:cubicBezTo>
                      <a:pt x="289" y="51"/>
                      <a:pt x="289" y="51"/>
                      <a:pt x="289" y="51"/>
                    </a:cubicBezTo>
                    <a:cubicBezTo>
                      <a:pt x="288" y="51"/>
                      <a:pt x="288" y="51"/>
                      <a:pt x="288" y="51"/>
                    </a:cubicBezTo>
                    <a:cubicBezTo>
                      <a:pt x="288" y="51"/>
                      <a:pt x="288" y="51"/>
                      <a:pt x="288" y="51"/>
                    </a:cubicBezTo>
                    <a:cubicBezTo>
                      <a:pt x="287" y="51"/>
                      <a:pt x="287" y="51"/>
                      <a:pt x="287" y="51"/>
                    </a:cubicBezTo>
                    <a:cubicBezTo>
                      <a:pt x="285" y="57"/>
                      <a:pt x="285" y="57"/>
                      <a:pt x="285" y="57"/>
                    </a:cubicBezTo>
                    <a:cubicBezTo>
                      <a:pt x="292" y="58"/>
                      <a:pt x="292" y="58"/>
                      <a:pt x="292" y="58"/>
                    </a:cubicBezTo>
                    <a:cubicBezTo>
                      <a:pt x="292" y="58"/>
                      <a:pt x="292" y="58"/>
                      <a:pt x="292" y="58"/>
                    </a:cubicBezTo>
                    <a:cubicBezTo>
                      <a:pt x="293" y="53"/>
                      <a:pt x="293" y="53"/>
                      <a:pt x="293" y="53"/>
                    </a:cubicBezTo>
                    <a:cubicBezTo>
                      <a:pt x="288" y="51"/>
                      <a:pt x="288" y="51"/>
                      <a:pt x="288" y="51"/>
                    </a:cubicBezTo>
                    <a:cubicBezTo>
                      <a:pt x="287" y="51"/>
                      <a:pt x="287" y="51"/>
                      <a:pt x="286" y="50"/>
                    </a:cubicBezTo>
                    <a:cubicBezTo>
                      <a:pt x="286" y="50"/>
                      <a:pt x="286" y="50"/>
                      <a:pt x="286" y="50"/>
                    </a:cubicBezTo>
                    <a:cubicBezTo>
                      <a:pt x="286" y="50"/>
                      <a:pt x="286" y="50"/>
                      <a:pt x="286" y="50"/>
                    </a:cubicBezTo>
                    <a:cubicBezTo>
                      <a:pt x="283" y="49"/>
                      <a:pt x="279" y="48"/>
                      <a:pt x="275" y="46"/>
                    </a:cubicBezTo>
                    <a:cubicBezTo>
                      <a:pt x="266" y="43"/>
                      <a:pt x="255" y="40"/>
                      <a:pt x="245" y="38"/>
                    </a:cubicBezTo>
                    <a:cubicBezTo>
                      <a:pt x="245" y="38"/>
                      <a:pt x="245" y="38"/>
                      <a:pt x="245" y="38"/>
                    </a:cubicBezTo>
                    <a:cubicBezTo>
                      <a:pt x="245" y="38"/>
                      <a:pt x="245" y="38"/>
                      <a:pt x="245" y="38"/>
                    </a:cubicBezTo>
                    <a:cubicBezTo>
                      <a:pt x="245" y="38"/>
                      <a:pt x="245" y="38"/>
                      <a:pt x="245" y="38"/>
                    </a:cubicBezTo>
                    <a:cubicBezTo>
                      <a:pt x="243" y="38"/>
                      <a:pt x="241" y="38"/>
                      <a:pt x="240" y="38"/>
                    </a:cubicBezTo>
                    <a:cubicBezTo>
                      <a:pt x="240" y="38"/>
                      <a:pt x="240" y="38"/>
                      <a:pt x="240" y="38"/>
                    </a:cubicBezTo>
                    <a:cubicBezTo>
                      <a:pt x="234" y="37"/>
                      <a:pt x="227" y="37"/>
                      <a:pt x="221" y="37"/>
                    </a:cubicBezTo>
                    <a:cubicBezTo>
                      <a:pt x="219" y="37"/>
                      <a:pt x="218" y="37"/>
                      <a:pt x="217" y="37"/>
                    </a:cubicBezTo>
                    <a:cubicBezTo>
                      <a:pt x="217" y="37"/>
                      <a:pt x="217" y="37"/>
                      <a:pt x="217" y="37"/>
                    </a:cubicBezTo>
                    <a:cubicBezTo>
                      <a:pt x="209" y="37"/>
                      <a:pt x="202" y="38"/>
                      <a:pt x="196" y="39"/>
                    </a:cubicBezTo>
                    <a:cubicBezTo>
                      <a:pt x="197" y="45"/>
                      <a:pt x="197" y="45"/>
                      <a:pt x="197" y="45"/>
                    </a:cubicBezTo>
                    <a:cubicBezTo>
                      <a:pt x="196" y="39"/>
                      <a:pt x="196" y="39"/>
                      <a:pt x="196" y="39"/>
                    </a:cubicBezTo>
                    <a:cubicBezTo>
                      <a:pt x="194" y="39"/>
                      <a:pt x="192" y="40"/>
                      <a:pt x="191" y="40"/>
                    </a:cubicBezTo>
                    <a:cubicBezTo>
                      <a:pt x="190" y="41"/>
                      <a:pt x="190" y="41"/>
                      <a:pt x="189" y="41"/>
                    </a:cubicBezTo>
                    <a:cubicBezTo>
                      <a:pt x="188" y="42"/>
                      <a:pt x="188" y="42"/>
                      <a:pt x="187" y="43"/>
                    </a:cubicBezTo>
                    <a:cubicBezTo>
                      <a:pt x="191" y="48"/>
                      <a:pt x="191" y="48"/>
                      <a:pt x="191" y="48"/>
                    </a:cubicBezTo>
                    <a:cubicBezTo>
                      <a:pt x="188" y="42"/>
                      <a:pt x="188" y="42"/>
                      <a:pt x="188" y="42"/>
                    </a:cubicBezTo>
                    <a:cubicBezTo>
                      <a:pt x="184" y="45"/>
                      <a:pt x="182" y="48"/>
                      <a:pt x="180" y="51"/>
                    </a:cubicBezTo>
                    <a:cubicBezTo>
                      <a:pt x="180" y="51"/>
                      <a:pt x="180" y="51"/>
                      <a:pt x="180" y="51"/>
                    </a:cubicBezTo>
                    <a:cubicBezTo>
                      <a:pt x="179" y="55"/>
                      <a:pt x="177" y="59"/>
                      <a:pt x="177" y="63"/>
                    </a:cubicBezTo>
                    <a:cubicBezTo>
                      <a:pt x="177" y="63"/>
                      <a:pt x="177" y="63"/>
                      <a:pt x="177" y="63"/>
                    </a:cubicBezTo>
                    <a:cubicBezTo>
                      <a:pt x="177" y="64"/>
                      <a:pt x="177" y="65"/>
                      <a:pt x="177" y="67"/>
                    </a:cubicBezTo>
                    <a:cubicBezTo>
                      <a:pt x="177" y="68"/>
                      <a:pt x="177" y="69"/>
                      <a:pt x="177" y="70"/>
                    </a:cubicBezTo>
                    <a:cubicBezTo>
                      <a:pt x="183" y="69"/>
                      <a:pt x="183" y="69"/>
                      <a:pt x="183" y="69"/>
                    </a:cubicBezTo>
                    <a:cubicBezTo>
                      <a:pt x="177" y="70"/>
                      <a:pt x="177" y="70"/>
                      <a:pt x="177" y="70"/>
                    </a:cubicBezTo>
                    <a:cubicBezTo>
                      <a:pt x="177" y="72"/>
                      <a:pt x="178" y="74"/>
                      <a:pt x="178" y="77"/>
                    </a:cubicBezTo>
                    <a:cubicBezTo>
                      <a:pt x="178" y="77"/>
                      <a:pt x="178" y="77"/>
                      <a:pt x="178" y="77"/>
                    </a:cubicBezTo>
                    <a:cubicBezTo>
                      <a:pt x="179" y="79"/>
                      <a:pt x="180" y="82"/>
                      <a:pt x="181" y="86"/>
                    </a:cubicBezTo>
                    <a:cubicBezTo>
                      <a:pt x="181" y="86"/>
                      <a:pt x="181" y="86"/>
                      <a:pt x="181" y="86"/>
                    </a:cubicBezTo>
                    <a:cubicBezTo>
                      <a:pt x="181" y="86"/>
                      <a:pt x="181" y="86"/>
                      <a:pt x="181" y="86"/>
                    </a:cubicBezTo>
                    <a:cubicBezTo>
                      <a:pt x="184" y="92"/>
                      <a:pt x="186" y="99"/>
                      <a:pt x="189" y="105"/>
                    </a:cubicBezTo>
                    <a:cubicBezTo>
                      <a:pt x="189" y="105"/>
                      <a:pt x="189" y="105"/>
                      <a:pt x="189" y="105"/>
                    </a:cubicBezTo>
                    <a:cubicBezTo>
                      <a:pt x="190" y="107"/>
                      <a:pt x="191" y="109"/>
                      <a:pt x="192" y="111"/>
                    </a:cubicBezTo>
                    <a:cubicBezTo>
                      <a:pt x="193" y="112"/>
                      <a:pt x="194" y="114"/>
                      <a:pt x="195" y="115"/>
                    </a:cubicBezTo>
                    <a:cubicBezTo>
                      <a:pt x="200" y="111"/>
                      <a:pt x="200" y="111"/>
                      <a:pt x="200" y="111"/>
                    </a:cubicBezTo>
                    <a:cubicBezTo>
                      <a:pt x="195" y="115"/>
                      <a:pt x="195" y="115"/>
                      <a:pt x="195" y="115"/>
                    </a:cubicBezTo>
                    <a:cubicBezTo>
                      <a:pt x="198" y="119"/>
                      <a:pt x="203" y="123"/>
                      <a:pt x="209" y="126"/>
                    </a:cubicBezTo>
                    <a:cubicBezTo>
                      <a:pt x="215" y="129"/>
                      <a:pt x="222" y="131"/>
                      <a:pt x="231" y="133"/>
                    </a:cubicBezTo>
                    <a:cubicBezTo>
                      <a:pt x="236" y="133"/>
                      <a:pt x="242" y="134"/>
                      <a:pt x="247" y="134"/>
                    </a:cubicBezTo>
                    <a:cubicBezTo>
                      <a:pt x="249" y="134"/>
                      <a:pt x="250" y="134"/>
                      <a:pt x="251" y="134"/>
                    </a:cubicBezTo>
                    <a:cubicBezTo>
                      <a:pt x="251" y="134"/>
                      <a:pt x="251" y="134"/>
                      <a:pt x="251" y="134"/>
                    </a:cubicBezTo>
                    <a:cubicBezTo>
                      <a:pt x="254" y="134"/>
                      <a:pt x="258" y="133"/>
                      <a:pt x="261" y="133"/>
                    </a:cubicBezTo>
                    <a:cubicBezTo>
                      <a:pt x="264" y="132"/>
                      <a:pt x="266" y="132"/>
                      <a:pt x="269" y="131"/>
                    </a:cubicBezTo>
                    <a:cubicBezTo>
                      <a:pt x="267" y="125"/>
                      <a:pt x="267" y="125"/>
                      <a:pt x="267" y="125"/>
                    </a:cubicBezTo>
                    <a:cubicBezTo>
                      <a:pt x="269" y="131"/>
                      <a:pt x="269" y="131"/>
                      <a:pt x="269" y="131"/>
                    </a:cubicBezTo>
                    <a:cubicBezTo>
                      <a:pt x="270" y="130"/>
                      <a:pt x="272" y="130"/>
                      <a:pt x="273" y="129"/>
                    </a:cubicBezTo>
                    <a:cubicBezTo>
                      <a:pt x="273" y="129"/>
                      <a:pt x="274" y="128"/>
                      <a:pt x="274" y="128"/>
                    </a:cubicBezTo>
                    <a:cubicBezTo>
                      <a:pt x="275" y="127"/>
                      <a:pt x="275" y="127"/>
                      <a:pt x="275" y="127"/>
                    </a:cubicBezTo>
                    <a:cubicBezTo>
                      <a:pt x="276" y="127"/>
                      <a:pt x="276" y="127"/>
                      <a:pt x="276" y="126"/>
                    </a:cubicBezTo>
                    <a:cubicBezTo>
                      <a:pt x="271" y="122"/>
                      <a:pt x="271" y="122"/>
                      <a:pt x="271" y="122"/>
                    </a:cubicBezTo>
                    <a:cubicBezTo>
                      <a:pt x="276" y="127"/>
                      <a:pt x="276" y="127"/>
                      <a:pt x="276" y="127"/>
                    </a:cubicBezTo>
                    <a:cubicBezTo>
                      <a:pt x="276" y="126"/>
                      <a:pt x="276" y="126"/>
                      <a:pt x="276" y="126"/>
                    </a:cubicBezTo>
                    <a:cubicBezTo>
                      <a:pt x="277" y="125"/>
                      <a:pt x="278" y="124"/>
                      <a:pt x="278" y="123"/>
                    </a:cubicBezTo>
                    <a:cubicBezTo>
                      <a:pt x="278" y="123"/>
                      <a:pt x="278" y="123"/>
                      <a:pt x="278" y="123"/>
                    </a:cubicBezTo>
                    <a:cubicBezTo>
                      <a:pt x="279" y="122"/>
                      <a:pt x="280" y="120"/>
                      <a:pt x="281" y="118"/>
                    </a:cubicBezTo>
                    <a:cubicBezTo>
                      <a:pt x="281" y="118"/>
                      <a:pt x="281" y="118"/>
                      <a:pt x="281" y="118"/>
                    </a:cubicBezTo>
                    <a:cubicBezTo>
                      <a:pt x="283" y="114"/>
                      <a:pt x="286" y="109"/>
                      <a:pt x="288" y="103"/>
                    </a:cubicBezTo>
                    <a:cubicBezTo>
                      <a:pt x="288" y="103"/>
                      <a:pt x="288" y="103"/>
                      <a:pt x="288" y="103"/>
                    </a:cubicBezTo>
                    <a:cubicBezTo>
                      <a:pt x="290" y="98"/>
                      <a:pt x="293" y="93"/>
                      <a:pt x="294" y="88"/>
                    </a:cubicBezTo>
                    <a:cubicBezTo>
                      <a:pt x="296" y="83"/>
                      <a:pt x="298" y="79"/>
                      <a:pt x="299" y="75"/>
                    </a:cubicBezTo>
                    <a:cubicBezTo>
                      <a:pt x="293" y="73"/>
                      <a:pt x="293" y="73"/>
                      <a:pt x="293" y="73"/>
                    </a:cubicBezTo>
                    <a:cubicBezTo>
                      <a:pt x="299" y="75"/>
                      <a:pt x="299" y="75"/>
                      <a:pt x="299" y="75"/>
                    </a:cubicBezTo>
                    <a:lnTo>
                      <a:pt x="293" y="73"/>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5" name="Freeform 633"/>
              <p:cNvSpPr/>
              <p:nvPr/>
            </p:nvSpPr>
            <p:spPr bwMode="auto">
              <a:xfrm>
                <a:off x="3841750" y="3771900"/>
                <a:ext cx="14288" cy="9525"/>
              </a:xfrm>
              <a:custGeom>
                <a:avLst/>
                <a:gdLst>
                  <a:gd name="T0" fmla="*/ 14 w 14"/>
                  <a:gd name="T1" fmla="*/ 6 h 9"/>
                  <a:gd name="T2" fmla="*/ 6 w 14"/>
                  <a:gd name="T3" fmla="*/ 8 h 9"/>
                  <a:gd name="T4" fmla="*/ 0 w 14"/>
                  <a:gd name="T5" fmla="*/ 4 h 9"/>
                  <a:gd name="T6" fmla="*/ 7 w 14"/>
                  <a:gd name="T7" fmla="*/ 1 h 9"/>
                  <a:gd name="T8" fmla="*/ 14 w 14"/>
                  <a:gd name="T9" fmla="*/ 6 h 9"/>
                </a:gdLst>
                <a:ahLst/>
                <a:cxnLst>
                  <a:cxn ang="0">
                    <a:pos x="T0" y="T1"/>
                  </a:cxn>
                  <a:cxn ang="0">
                    <a:pos x="T2" y="T3"/>
                  </a:cxn>
                  <a:cxn ang="0">
                    <a:pos x="T4" y="T5"/>
                  </a:cxn>
                  <a:cxn ang="0">
                    <a:pos x="T6" y="T7"/>
                  </a:cxn>
                  <a:cxn ang="0">
                    <a:pos x="T8" y="T9"/>
                  </a:cxn>
                </a:cxnLst>
                <a:rect l="0" t="0" r="r" b="b"/>
                <a:pathLst>
                  <a:path w="14" h="9">
                    <a:moveTo>
                      <a:pt x="14" y="6"/>
                    </a:moveTo>
                    <a:cubicBezTo>
                      <a:pt x="13" y="8"/>
                      <a:pt x="10" y="9"/>
                      <a:pt x="6" y="8"/>
                    </a:cubicBezTo>
                    <a:cubicBezTo>
                      <a:pt x="2" y="8"/>
                      <a:pt x="0" y="6"/>
                      <a:pt x="0" y="4"/>
                    </a:cubicBezTo>
                    <a:cubicBezTo>
                      <a:pt x="0" y="2"/>
                      <a:pt x="3" y="0"/>
                      <a:pt x="7" y="1"/>
                    </a:cubicBezTo>
                    <a:cubicBezTo>
                      <a:pt x="11" y="1"/>
                      <a:pt x="14" y="3"/>
                      <a:pt x="14" y="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6" name="Freeform 634"/>
              <p:cNvSpPr/>
              <p:nvPr/>
            </p:nvSpPr>
            <p:spPr bwMode="auto">
              <a:xfrm>
                <a:off x="3835400" y="3765550"/>
                <a:ext cx="26988" cy="20638"/>
              </a:xfrm>
              <a:custGeom>
                <a:avLst/>
                <a:gdLst>
                  <a:gd name="T0" fmla="*/ 14 w 27"/>
                  <a:gd name="T1" fmla="*/ 11 h 21"/>
                  <a:gd name="T2" fmla="*/ 15 w 27"/>
                  <a:gd name="T3" fmla="*/ 8 h 21"/>
                  <a:gd name="T4" fmla="*/ 18 w 27"/>
                  <a:gd name="T5" fmla="*/ 11 h 21"/>
                  <a:gd name="T6" fmla="*/ 17 w 27"/>
                  <a:gd name="T7" fmla="*/ 10 h 21"/>
                  <a:gd name="T8" fmla="*/ 15 w 27"/>
                  <a:gd name="T9" fmla="*/ 8 h 21"/>
                  <a:gd name="T10" fmla="*/ 16 w 27"/>
                  <a:gd name="T11" fmla="*/ 8 h 21"/>
                  <a:gd name="T12" fmla="*/ 16 w 27"/>
                  <a:gd name="T13" fmla="*/ 8 h 21"/>
                  <a:gd name="T14" fmla="*/ 16 w 27"/>
                  <a:gd name="T15" fmla="*/ 9 h 21"/>
                  <a:gd name="T16" fmla="*/ 15 w 27"/>
                  <a:gd name="T17" fmla="*/ 8 h 21"/>
                  <a:gd name="T18" fmla="*/ 12 w 27"/>
                  <a:gd name="T19" fmla="*/ 7 h 21"/>
                  <a:gd name="T20" fmla="*/ 11 w 27"/>
                  <a:gd name="T21" fmla="*/ 9 h 21"/>
                  <a:gd name="T22" fmla="*/ 12 w 27"/>
                  <a:gd name="T23" fmla="*/ 7 h 21"/>
                  <a:gd name="T24" fmla="*/ 13 w 27"/>
                  <a:gd name="T25" fmla="*/ 8 h 21"/>
                  <a:gd name="T26" fmla="*/ 13 w 27"/>
                  <a:gd name="T27" fmla="*/ 10 h 21"/>
                  <a:gd name="T28" fmla="*/ 9 w 27"/>
                  <a:gd name="T29" fmla="*/ 10 h 21"/>
                  <a:gd name="T30" fmla="*/ 9 w 27"/>
                  <a:gd name="T31" fmla="*/ 10 h 21"/>
                  <a:gd name="T32" fmla="*/ 13 w 27"/>
                  <a:gd name="T33" fmla="*/ 10 h 21"/>
                  <a:gd name="T34" fmla="*/ 13 w 27"/>
                  <a:gd name="T35" fmla="*/ 11 h 21"/>
                  <a:gd name="T36" fmla="*/ 13 w 27"/>
                  <a:gd name="T37" fmla="*/ 10 h 21"/>
                  <a:gd name="T38" fmla="*/ 12 w 27"/>
                  <a:gd name="T39" fmla="*/ 13 h 21"/>
                  <a:gd name="T40" fmla="*/ 9 w 27"/>
                  <a:gd name="T41" fmla="*/ 10 h 21"/>
                  <a:gd name="T42" fmla="*/ 10 w 27"/>
                  <a:gd name="T43" fmla="*/ 11 h 21"/>
                  <a:gd name="T44" fmla="*/ 12 w 27"/>
                  <a:gd name="T45" fmla="*/ 13 h 21"/>
                  <a:gd name="T46" fmla="*/ 12 w 27"/>
                  <a:gd name="T47" fmla="*/ 13 h 21"/>
                  <a:gd name="T48" fmla="*/ 12 w 27"/>
                  <a:gd name="T49" fmla="*/ 13 h 21"/>
                  <a:gd name="T50" fmla="*/ 11 w 27"/>
                  <a:gd name="T51" fmla="*/ 12 h 21"/>
                  <a:gd name="T52" fmla="*/ 13 w 27"/>
                  <a:gd name="T53" fmla="*/ 13 h 21"/>
                  <a:gd name="T54" fmla="*/ 13 w 27"/>
                  <a:gd name="T55" fmla="*/ 13 h 21"/>
                  <a:gd name="T56" fmla="*/ 15 w 27"/>
                  <a:gd name="T57" fmla="*/ 14 h 21"/>
                  <a:gd name="T58" fmla="*/ 15 w 27"/>
                  <a:gd name="T59" fmla="*/ 13 h 21"/>
                  <a:gd name="T60" fmla="*/ 16 w 27"/>
                  <a:gd name="T61" fmla="*/ 12 h 21"/>
                  <a:gd name="T62" fmla="*/ 18 w 27"/>
                  <a:gd name="T63" fmla="*/ 11 h 21"/>
                  <a:gd name="T64" fmla="*/ 15 w 27"/>
                  <a:gd name="T65" fmla="*/ 13 h 21"/>
                  <a:gd name="T66" fmla="*/ 14 w 27"/>
                  <a:gd name="T67" fmla="*/ 11 h 21"/>
                  <a:gd name="T68" fmla="*/ 14 w 27"/>
                  <a:gd name="T69" fmla="*/ 11 h 21"/>
                  <a:gd name="T70" fmla="*/ 19 w 27"/>
                  <a:gd name="T71" fmla="*/ 11 h 21"/>
                  <a:gd name="T72" fmla="*/ 21 w 27"/>
                  <a:gd name="T73" fmla="*/ 12 h 21"/>
                  <a:gd name="T74" fmla="*/ 21 w 27"/>
                  <a:gd name="T75" fmla="*/ 12 h 21"/>
                  <a:gd name="T76" fmla="*/ 27 w 27"/>
                  <a:gd name="T77" fmla="*/ 11 h 21"/>
                  <a:gd name="T78" fmla="*/ 21 w 27"/>
                  <a:gd name="T79" fmla="*/ 2 h 21"/>
                  <a:gd name="T80" fmla="*/ 15 w 27"/>
                  <a:gd name="T81" fmla="*/ 0 h 21"/>
                  <a:gd name="T82" fmla="*/ 6 w 27"/>
                  <a:gd name="T83" fmla="*/ 2 h 21"/>
                  <a:gd name="T84" fmla="*/ 0 w 27"/>
                  <a:gd name="T85" fmla="*/ 9 h 21"/>
                  <a:gd name="T86" fmla="*/ 0 w 27"/>
                  <a:gd name="T87" fmla="*/ 9 h 21"/>
                  <a:gd name="T88" fmla="*/ 2 w 27"/>
                  <a:gd name="T89" fmla="*/ 15 h 21"/>
                  <a:gd name="T90" fmla="*/ 12 w 27"/>
                  <a:gd name="T91" fmla="*/ 21 h 21"/>
                  <a:gd name="T92" fmla="*/ 22 w 27"/>
                  <a:gd name="T93" fmla="*/ 20 h 21"/>
                  <a:gd name="T94" fmla="*/ 27 w 27"/>
                  <a:gd name="T95" fmla="*/ 13 h 21"/>
                  <a:gd name="T96" fmla="*/ 27 w 27"/>
                  <a:gd name="T97"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7" h="21">
                    <a:moveTo>
                      <a:pt x="21" y="12"/>
                    </a:moveTo>
                    <a:cubicBezTo>
                      <a:pt x="14" y="11"/>
                      <a:pt x="14" y="11"/>
                      <a:pt x="14" y="11"/>
                    </a:cubicBezTo>
                    <a:cubicBezTo>
                      <a:pt x="18" y="11"/>
                      <a:pt x="18" y="11"/>
                      <a:pt x="18" y="11"/>
                    </a:cubicBezTo>
                    <a:cubicBezTo>
                      <a:pt x="15" y="8"/>
                      <a:pt x="15" y="8"/>
                      <a:pt x="15" y="8"/>
                    </a:cubicBezTo>
                    <a:cubicBezTo>
                      <a:pt x="15" y="9"/>
                      <a:pt x="14" y="10"/>
                      <a:pt x="14" y="11"/>
                    </a:cubicBezTo>
                    <a:cubicBezTo>
                      <a:pt x="18" y="11"/>
                      <a:pt x="18" y="11"/>
                      <a:pt x="18" y="11"/>
                    </a:cubicBezTo>
                    <a:cubicBezTo>
                      <a:pt x="15" y="8"/>
                      <a:pt x="15" y="8"/>
                      <a:pt x="15" y="8"/>
                    </a:cubicBezTo>
                    <a:cubicBezTo>
                      <a:pt x="17" y="10"/>
                      <a:pt x="17" y="10"/>
                      <a:pt x="17" y="10"/>
                    </a:cubicBezTo>
                    <a:cubicBezTo>
                      <a:pt x="16" y="8"/>
                      <a:pt x="16" y="8"/>
                      <a:pt x="16" y="8"/>
                    </a:cubicBezTo>
                    <a:cubicBezTo>
                      <a:pt x="15" y="8"/>
                      <a:pt x="15" y="8"/>
                      <a:pt x="15" y="8"/>
                    </a:cubicBezTo>
                    <a:cubicBezTo>
                      <a:pt x="17" y="10"/>
                      <a:pt x="17" y="10"/>
                      <a:pt x="17" y="10"/>
                    </a:cubicBezTo>
                    <a:cubicBezTo>
                      <a:pt x="16" y="8"/>
                      <a:pt x="16" y="8"/>
                      <a:pt x="16" y="8"/>
                    </a:cubicBezTo>
                    <a:cubicBezTo>
                      <a:pt x="16" y="9"/>
                      <a:pt x="16" y="9"/>
                      <a:pt x="16" y="9"/>
                    </a:cubicBezTo>
                    <a:cubicBezTo>
                      <a:pt x="16" y="8"/>
                      <a:pt x="16" y="8"/>
                      <a:pt x="16" y="8"/>
                    </a:cubicBezTo>
                    <a:cubicBezTo>
                      <a:pt x="16" y="8"/>
                      <a:pt x="16" y="8"/>
                      <a:pt x="16" y="8"/>
                    </a:cubicBezTo>
                    <a:cubicBezTo>
                      <a:pt x="16" y="9"/>
                      <a:pt x="16" y="9"/>
                      <a:pt x="16" y="9"/>
                    </a:cubicBezTo>
                    <a:cubicBezTo>
                      <a:pt x="16" y="8"/>
                      <a:pt x="16" y="8"/>
                      <a:pt x="16" y="8"/>
                    </a:cubicBezTo>
                    <a:cubicBezTo>
                      <a:pt x="16" y="8"/>
                      <a:pt x="16" y="8"/>
                      <a:pt x="15" y="8"/>
                    </a:cubicBezTo>
                    <a:cubicBezTo>
                      <a:pt x="14" y="8"/>
                      <a:pt x="14" y="8"/>
                      <a:pt x="14" y="8"/>
                    </a:cubicBezTo>
                    <a:cubicBezTo>
                      <a:pt x="13" y="8"/>
                      <a:pt x="13" y="7"/>
                      <a:pt x="12" y="7"/>
                    </a:cubicBezTo>
                    <a:cubicBezTo>
                      <a:pt x="12" y="7"/>
                      <a:pt x="12" y="7"/>
                      <a:pt x="12" y="7"/>
                    </a:cubicBezTo>
                    <a:cubicBezTo>
                      <a:pt x="11" y="9"/>
                      <a:pt x="11" y="9"/>
                      <a:pt x="11" y="9"/>
                    </a:cubicBezTo>
                    <a:cubicBezTo>
                      <a:pt x="13" y="8"/>
                      <a:pt x="13" y="8"/>
                      <a:pt x="13" y="8"/>
                    </a:cubicBezTo>
                    <a:cubicBezTo>
                      <a:pt x="13" y="7"/>
                      <a:pt x="12" y="7"/>
                      <a:pt x="12" y="7"/>
                    </a:cubicBezTo>
                    <a:cubicBezTo>
                      <a:pt x="11" y="9"/>
                      <a:pt x="11" y="9"/>
                      <a:pt x="11" y="9"/>
                    </a:cubicBezTo>
                    <a:cubicBezTo>
                      <a:pt x="13" y="8"/>
                      <a:pt x="13" y="8"/>
                      <a:pt x="13" y="8"/>
                    </a:cubicBezTo>
                    <a:cubicBezTo>
                      <a:pt x="9" y="10"/>
                      <a:pt x="9" y="10"/>
                      <a:pt x="9" y="10"/>
                    </a:cubicBezTo>
                    <a:cubicBezTo>
                      <a:pt x="13" y="10"/>
                      <a:pt x="13" y="10"/>
                      <a:pt x="13" y="10"/>
                    </a:cubicBezTo>
                    <a:cubicBezTo>
                      <a:pt x="13" y="9"/>
                      <a:pt x="13" y="8"/>
                      <a:pt x="13" y="8"/>
                    </a:cubicBezTo>
                    <a:cubicBezTo>
                      <a:pt x="9" y="10"/>
                      <a:pt x="9" y="10"/>
                      <a:pt x="9" y="10"/>
                    </a:cubicBezTo>
                    <a:cubicBezTo>
                      <a:pt x="13" y="10"/>
                      <a:pt x="13" y="10"/>
                      <a:pt x="13" y="10"/>
                    </a:cubicBezTo>
                    <a:cubicBezTo>
                      <a:pt x="9" y="10"/>
                      <a:pt x="9" y="10"/>
                      <a:pt x="9" y="10"/>
                    </a:cubicBezTo>
                    <a:cubicBezTo>
                      <a:pt x="13" y="11"/>
                      <a:pt x="13" y="11"/>
                      <a:pt x="13" y="11"/>
                    </a:cubicBezTo>
                    <a:cubicBezTo>
                      <a:pt x="13" y="10"/>
                      <a:pt x="13" y="10"/>
                      <a:pt x="13" y="10"/>
                    </a:cubicBezTo>
                    <a:cubicBezTo>
                      <a:pt x="9" y="10"/>
                      <a:pt x="9" y="10"/>
                      <a:pt x="9" y="10"/>
                    </a:cubicBezTo>
                    <a:cubicBezTo>
                      <a:pt x="13" y="11"/>
                      <a:pt x="13" y="11"/>
                      <a:pt x="13" y="11"/>
                    </a:cubicBezTo>
                    <a:cubicBezTo>
                      <a:pt x="13" y="11"/>
                      <a:pt x="13" y="11"/>
                      <a:pt x="13" y="11"/>
                    </a:cubicBezTo>
                    <a:cubicBezTo>
                      <a:pt x="13" y="10"/>
                      <a:pt x="13" y="10"/>
                      <a:pt x="13" y="10"/>
                    </a:cubicBezTo>
                    <a:cubicBezTo>
                      <a:pt x="9" y="10"/>
                      <a:pt x="9" y="10"/>
                      <a:pt x="9" y="10"/>
                    </a:cubicBezTo>
                    <a:cubicBezTo>
                      <a:pt x="12" y="13"/>
                      <a:pt x="12" y="13"/>
                      <a:pt x="12" y="13"/>
                    </a:cubicBezTo>
                    <a:cubicBezTo>
                      <a:pt x="13" y="12"/>
                      <a:pt x="13" y="11"/>
                      <a:pt x="13" y="10"/>
                    </a:cubicBezTo>
                    <a:cubicBezTo>
                      <a:pt x="9" y="10"/>
                      <a:pt x="9" y="10"/>
                      <a:pt x="9" y="10"/>
                    </a:cubicBezTo>
                    <a:cubicBezTo>
                      <a:pt x="12" y="13"/>
                      <a:pt x="12" y="13"/>
                      <a:pt x="12" y="13"/>
                    </a:cubicBezTo>
                    <a:cubicBezTo>
                      <a:pt x="10" y="11"/>
                      <a:pt x="10" y="11"/>
                      <a:pt x="10" y="11"/>
                    </a:cubicBezTo>
                    <a:cubicBezTo>
                      <a:pt x="12" y="13"/>
                      <a:pt x="12" y="13"/>
                      <a:pt x="12" y="13"/>
                    </a:cubicBezTo>
                    <a:cubicBezTo>
                      <a:pt x="12" y="13"/>
                      <a:pt x="12" y="13"/>
                      <a:pt x="12" y="13"/>
                    </a:cubicBezTo>
                    <a:cubicBezTo>
                      <a:pt x="10" y="11"/>
                      <a:pt x="10" y="11"/>
                      <a:pt x="10" y="11"/>
                    </a:cubicBezTo>
                    <a:cubicBezTo>
                      <a:pt x="12" y="13"/>
                      <a:pt x="12" y="13"/>
                      <a:pt x="12" y="13"/>
                    </a:cubicBezTo>
                    <a:cubicBezTo>
                      <a:pt x="11" y="12"/>
                      <a:pt x="11" y="12"/>
                      <a:pt x="11" y="12"/>
                    </a:cubicBezTo>
                    <a:cubicBezTo>
                      <a:pt x="12" y="13"/>
                      <a:pt x="12" y="13"/>
                      <a:pt x="12" y="13"/>
                    </a:cubicBezTo>
                    <a:cubicBezTo>
                      <a:pt x="12" y="13"/>
                      <a:pt x="12" y="13"/>
                      <a:pt x="12" y="13"/>
                    </a:cubicBezTo>
                    <a:cubicBezTo>
                      <a:pt x="11" y="12"/>
                      <a:pt x="11" y="12"/>
                      <a:pt x="11" y="12"/>
                    </a:cubicBezTo>
                    <a:cubicBezTo>
                      <a:pt x="12" y="13"/>
                      <a:pt x="12" y="13"/>
                      <a:pt x="12" y="13"/>
                    </a:cubicBezTo>
                    <a:cubicBezTo>
                      <a:pt x="12" y="13"/>
                      <a:pt x="12" y="13"/>
                      <a:pt x="13" y="13"/>
                    </a:cubicBezTo>
                    <a:cubicBezTo>
                      <a:pt x="13" y="13"/>
                      <a:pt x="13" y="13"/>
                      <a:pt x="13" y="13"/>
                    </a:cubicBezTo>
                    <a:cubicBezTo>
                      <a:pt x="13" y="13"/>
                      <a:pt x="13" y="13"/>
                      <a:pt x="13" y="13"/>
                    </a:cubicBezTo>
                    <a:cubicBezTo>
                      <a:pt x="14" y="13"/>
                      <a:pt x="15" y="14"/>
                      <a:pt x="15" y="14"/>
                    </a:cubicBezTo>
                    <a:cubicBezTo>
                      <a:pt x="15" y="14"/>
                      <a:pt x="15" y="14"/>
                      <a:pt x="15" y="14"/>
                    </a:cubicBezTo>
                    <a:cubicBezTo>
                      <a:pt x="16" y="12"/>
                      <a:pt x="16" y="12"/>
                      <a:pt x="16" y="12"/>
                    </a:cubicBezTo>
                    <a:cubicBezTo>
                      <a:pt x="15" y="13"/>
                      <a:pt x="15" y="13"/>
                      <a:pt x="15" y="13"/>
                    </a:cubicBezTo>
                    <a:cubicBezTo>
                      <a:pt x="15" y="14"/>
                      <a:pt x="15" y="14"/>
                      <a:pt x="15" y="14"/>
                    </a:cubicBezTo>
                    <a:cubicBezTo>
                      <a:pt x="16" y="12"/>
                      <a:pt x="16" y="12"/>
                      <a:pt x="16" y="12"/>
                    </a:cubicBezTo>
                    <a:cubicBezTo>
                      <a:pt x="15" y="13"/>
                      <a:pt x="15" y="13"/>
                      <a:pt x="15" y="13"/>
                    </a:cubicBezTo>
                    <a:cubicBezTo>
                      <a:pt x="18" y="11"/>
                      <a:pt x="18" y="11"/>
                      <a:pt x="18" y="11"/>
                    </a:cubicBezTo>
                    <a:cubicBezTo>
                      <a:pt x="14" y="11"/>
                      <a:pt x="14" y="11"/>
                      <a:pt x="14" y="11"/>
                    </a:cubicBezTo>
                    <a:cubicBezTo>
                      <a:pt x="14" y="12"/>
                      <a:pt x="14" y="13"/>
                      <a:pt x="15" y="13"/>
                    </a:cubicBezTo>
                    <a:cubicBezTo>
                      <a:pt x="18" y="11"/>
                      <a:pt x="18" y="11"/>
                      <a:pt x="18" y="11"/>
                    </a:cubicBezTo>
                    <a:cubicBezTo>
                      <a:pt x="14" y="11"/>
                      <a:pt x="14" y="11"/>
                      <a:pt x="14" y="11"/>
                    </a:cubicBezTo>
                    <a:cubicBezTo>
                      <a:pt x="19" y="11"/>
                      <a:pt x="19" y="11"/>
                      <a:pt x="19" y="11"/>
                    </a:cubicBezTo>
                    <a:cubicBezTo>
                      <a:pt x="14" y="11"/>
                      <a:pt x="14" y="11"/>
                      <a:pt x="14" y="11"/>
                    </a:cubicBezTo>
                    <a:cubicBezTo>
                      <a:pt x="14" y="11"/>
                      <a:pt x="14" y="11"/>
                      <a:pt x="14" y="11"/>
                    </a:cubicBezTo>
                    <a:cubicBezTo>
                      <a:pt x="19" y="11"/>
                      <a:pt x="19" y="11"/>
                      <a:pt x="19" y="11"/>
                    </a:cubicBezTo>
                    <a:cubicBezTo>
                      <a:pt x="14" y="11"/>
                      <a:pt x="14" y="11"/>
                      <a:pt x="14" y="11"/>
                    </a:cubicBezTo>
                    <a:cubicBezTo>
                      <a:pt x="21" y="12"/>
                      <a:pt x="21" y="12"/>
                      <a:pt x="21" y="12"/>
                    </a:cubicBezTo>
                    <a:cubicBezTo>
                      <a:pt x="14" y="11"/>
                      <a:pt x="14" y="11"/>
                      <a:pt x="14" y="11"/>
                    </a:cubicBezTo>
                    <a:cubicBezTo>
                      <a:pt x="21" y="12"/>
                      <a:pt x="21" y="12"/>
                      <a:pt x="21" y="12"/>
                    </a:cubicBezTo>
                    <a:cubicBezTo>
                      <a:pt x="27" y="12"/>
                      <a:pt x="27" y="12"/>
                      <a:pt x="27" y="12"/>
                    </a:cubicBezTo>
                    <a:cubicBezTo>
                      <a:pt x="27" y="12"/>
                      <a:pt x="27" y="12"/>
                      <a:pt x="27" y="11"/>
                    </a:cubicBezTo>
                    <a:cubicBezTo>
                      <a:pt x="27" y="9"/>
                      <a:pt x="27" y="7"/>
                      <a:pt x="26" y="6"/>
                    </a:cubicBezTo>
                    <a:cubicBezTo>
                      <a:pt x="24" y="4"/>
                      <a:pt x="23" y="3"/>
                      <a:pt x="21" y="2"/>
                    </a:cubicBezTo>
                    <a:cubicBezTo>
                      <a:pt x="19" y="1"/>
                      <a:pt x="17" y="1"/>
                      <a:pt x="15" y="0"/>
                    </a:cubicBezTo>
                    <a:cubicBezTo>
                      <a:pt x="15" y="0"/>
                      <a:pt x="15" y="0"/>
                      <a:pt x="15" y="0"/>
                    </a:cubicBezTo>
                    <a:cubicBezTo>
                      <a:pt x="14" y="0"/>
                      <a:pt x="13" y="0"/>
                      <a:pt x="13" y="0"/>
                    </a:cubicBezTo>
                    <a:cubicBezTo>
                      <a:pt x="10" y="0"/>
                      <a:pt x="8" y="0"/>
                      <a:pt x="6" y="2"/>
                    </a:cubicBezTo>
                    <a:cubicBezTo>
                      <a:pt x="5" y="2"/>
                      <a:pt x="3" y="3"/>
                      <a:pt x="2" y="4"/>
                    </a:cubicBezTo>
                    <a:cubicBezTo>
                      <a:pt x="1" y="5"/>
                      <a:pt x="1" y="7"/>
                      <a:pt x="0" y="9"/>
                    </a:cubicBezTo>
                    <a:cubicBezTo>
                      <a:pt x="7" y="10"/>
                      <a:pt x="7" y="10"/>
                      <a:pt x="7" y="10"/>
                    </a:cubicBezTo>
                    <a:cubicBezTo>
                      <a:pt x="0" y="9"/>
                      <a:pt x="0" y="9"/>
                      <a:pt x="0" y="9"/>
                    </a:cubicBezTo>
                    <a:cubicBezTo>
                      <a:pt x="0" y="9"/>
                      <a:pt x="0" y="9"/>
                      <a:pt x="0" y="10"/>
                    </a:cubicBezTo>
                    <a:cubicBezTo>
                      <a:pt x="0" y="12"/>
                      <a:pt x="1" y="14"/>
                      <a:pt x="2" y="15"/>
                    </a:cubicBezTo>
                    <a:cubicBezTo>
                      <a:pt x="3" y="17"/>
                      <a:pt x="5" y="18"/>
                      <a:pt x="7" y="19"/>
                    </a:cubicBezTo>
                    <a:cubicBezTo>
                      <a:pt x="8" y="20"/>
                      <a:pt x="10" y="21"/>
                      <a:pt x="12" y="21"/>
                    </a:cubicBezTo>
                    <a:cubicBezTo>
                      <a:pt x="13" y="21"/>
                      <a:pt x="14" y="21"/>
                      <a:pt x="15" y="21"/>
                    </a:cubicBezTo>
                    <a:cubicBezTo>
                      <a:pt x="17" y="21"/>
                      <a:pt x="20" y="21"/>
                      <a:pt x="22" y="20"/>
                    </a:cubicBezTo>
                    <a:cubicBezTo>
                      <a:pt x="23" y="19"/>
                      <a:pt x="24" y="18"/>
                      <a:pt x="25" y="17"/>
                    </a:cubicBezTo>
                    <a:cubicBezTo>
                      <a:pt x="26" y="16"/>
                      <a:pt x="27" y="14"/>
                      <a:pt x="27" y="13"/>
                    </a:cubicBezTo>
                    <a:cubicBezTo>
                      <a:pt x="27" y="12"/>
                      <a:pt x="27" y="12"/>
                      <a:pt x="27" y="12"/>
                    </a:cubicBezTo>
                    <a:cubicBezTo>
                      <a:pt x="27" y="12"/>
                      <a:pt x="27" y="12"/>
                      <a:pt x="27" y="12"/>
                    </a:cubicBezTo>
                    <a:lnTo>
                      <a:pt x="21" y="12"/>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7" name="Freeform 635"/>
              <p:cNvSpPr/>
              <p:nvPr/>
            </p:nvSpPr>
            <p:spPr bwMode="auto">
              <a:xfrm>
                <a:off x="3559175" y="3732213"/>
                <a:ext cx="14288" cy="7938"/>
              </a:xfrm>
              <a:custGeom>
                <a:avLst/>
                <a:gdLst>
                  <a:gd name="T0" fmla="*/ 14 w 15"/>
                  <a:gd name="T1" fmla="*/ 5 h 8"/>
                  <a:gd name="T2" fmla="*/ 7 w 15"/>
                  <a:gd name="T3" fmla="*/ 8 h 8"/>
                  <a:gd name="T4" fmla="*/ 1 w 15"/>
                  <a:gd name="T5" fmla="*/ 3 h 8"/>
                  <a:gd name="T6" fmla="*/ 8 w 15"/>
                  <a:gd name="T7" fmla="*/ 0 h 8"/>
                  <a:gd name="T8" fmla="*/ 14 w 15"/>
                  <a:gd name="T9" fmla="*/ 5 h 8"/>
                </a:gdLst>
                <a:ahLst/>
                <a:cxnLst>
                  <a:cxn ang="0">
                    <a:pos x="T0" y="T1"/>
                  </a:cxn>
                  <a:cxn ang="0">
                    <a:pos x="T2" y="T3"/>
                  </a:cxn>
                  <a:cxn ang="0">
                    <a:pos x="T4" y="T5"/>
                  </a:cxn>
                  <a:cxn ang="0">
                    <a:pos x="T6" y="T7"/>
                  </a:cxn>
                  <a:cxn ang="0">
                    <a:pos x="T8" y="T9"/>
                  </a:cxn>
                </a:cxnLst>
                <a:rect l="0" t="0" r="r" b="b"/>
                <a:pathLst>
                  <a:path w="15" h="8">
                    <a:moveTo>
                      <a:pt x="14" y="5"/>
                    </a:moveTo>
                    <a:cubicBezTo>
                      <a:pt x="14" y="7"/>
                      <a:pt x="11" y="8"/>
                      <a:pt x="7" y="8"/>
                    </a:cubicBezTo>
                    <a:cubicBezTo>
                      <a:pt x="3" y="7"/>
                      <a:pt x="0" y="5"/>
                      <a:pt x="1" y="3"/>
                    </a:cubicBezTo>
                    <a:cubicBezTo>
                      <a:pt x="1" y="1"/>
                      <a:pt x="4" y="0"/>
                      <a:pt x="8" y="0"/>
                    </a:cubicBezTo>
                    <a:cubicBezTo>
                      <a:pt x="12" y="1"/>
                      <a:pt x="15" y="3"/>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8" name="Freeform 636"/>
              <p:cNvSpPr/>
              <p:nvPr/>
            </p:nvSpPr>
            <p:spPr bwMode="auto">
              <a:xfrm>
                <a:off x="3552825" y="3725863"/>
                <a:ext cx="26988" cy="20638"/>
              </a:xfrm>
              <a:custGeom>
                <a:avLst/>
                <a:gdLst>
                  <a:gd name="T0" fmla="*/ 14 w 27"/>
                  <a:gd name="T1" fmla="*/ 10 h 21"/>
                  <a:gd name="T2" fmla="*/ 15 w 27"/>
                  <a:gd name="T3" fmla="*/ 8 h 21"/>
                  <a:gd name="T4" fmla="*/ 18 w 27"/>
                  <a:gd name="T5" fmla="*/ 11 h 21"/>
                  <a:gd name="T6" fmla="*/ 17 w 27"/>
                  <a:gd name="T7" fmla="*/ 10 h 21"/>
                  <a:gd name="T8" fmla="*/ 15 w 27"/>
                  <a:gd name="T9" fmla="*/ 8 h 21"/>
                  <a:gd name="T10" fmla="*/ 16 w 27"/>
                  <a:gd name="T11" fmla="*/ 7 h 21"/>
                  <a:gd name="T12" fmla="*/ 16 w 27"/>
                  <a:gd name="T13" fmla="*/ 7 h 21"/>
                  <a:gd name="T14" fmla="*/ 16 w 27"/>
                  <a:gd name="T15" fmla="*/ 8 h 21"/>
                  <a:gd name="T16" fmla="*/ 15 w 27"/>
                  <a:gd name="T17" fmla="*/ 7 h 21"/>
                  <a:gd name="T18" fmla="*/ 14 w 27"/>
                  <a:gd name="T19" fmla="*/ 7 h 21"/>
                  <a:gd name="T20" fmla="*/ 12 w 27"/>
                  <a:gd name="T21" fmla="*/ 7 h 21"/>
                  <a:gd name="T22" fmla="*/ 13 w 27"/>
                  <a:gd name="T23" fmla="*/ 7 h 21"/>
                  <a:gd name="T24" fmla="*/ 11 w 27"/>
                  <a:gd name="T25" fmla="*/ 8 h 21"/>
                  <a:gd name="T26" fmla="*/ 9 w 27"/>
                  <a:gd name="T27" fmla="*/ 9 h 21"/>
                  <a:gd name="T28" fmla="*/ 13 w 27"/>
                  <a:gd name="T29" fmla="*/ 7 h 21"/>
                  <a:gd name="T30" fmla="*/ 13 w 27"/>
                  <a:gd name="T31" fmla="*/ 9 h 21"/>
                  <a:gd name="T32" fmla="*/ 13 w 27"/>
                  <a:gd name="T33" fmla="*/ 10 h 21"/>
                  <a:gd name="T34" fmla="*/ 9 w 27"/>
                  <a:gd name="T35" fmla="*/ 9 h 21"/>
                  <a:gd name="T36" fmla="*/ 13 w 27"/>
                  <a:gd name="T37" fmla="*/ 10 h 21"/>
                  <a:gd name="T38" fmla="*/ 9 w 27"/>
                  <a:gd name="T39" fmla="*/ 9 h 21"/>
                  <a:gd name="T40" fmla="*/ 13 w 27"/>
                  <a:gd name="T41" fmla="*/ 10 h 21"/>
                  <a:gd name="T42" fmla="*/ 12 w 27"/>
                  <a:gd name="T43" fmla="*/ 12 h 21"/>
                  <a:gd name="T44" fmla="*/ 11 w 27"/>
                  <a:gd name="T45" fmla="*/ 13 h 21"/>
                  <a:gd name="T46" fmla="*/ 10 w 27"/>
                  <a:gd name="T47" fmla="*/ 10 h 21"/>
                  <a:gd name="T48" fmla="*/ 11 w 27"/>
                  <a:gd name="T49" fmla="*/ 12 h 21"/>
                  <a:gd name="T50" fmla="*/ 11 w 27"/>
                  <a:gd name="T51" fmla="*/ 13 h 21"/>
                  <a:gd name="T52" fmla="*/ 11 w 27"/>
                  <a:gd name="T53" fmla="*/ 13 h 21"/>
                  <a:gd name="T54" fmla="*/ 12 w 27"/>
                  <a:gd name="T55" fmla="*/ 13 h 21"/>
                  <a:gd name="T56" fmla="*/ 13 w 27"/>
                  <a:gd name="T57" fmla="*/ 13 h 21"/>
                  <a:gd name="T58" fmla="*/ 15 w 27"/>
                  <a:gd name="T59" fmla="*/ 13 h 21"/>
                  <a:gd name="T60" fmla="*/ 16 w 27"/>
                  <a:gd name="T61" fmla="*/ 12 h 21"/>
                  <a:gd name="T62" fmla="*/ 15 w 27"/>
                  <a:gd name="T63" fmla="*/ 13 h 21"/>
                  <a:gd name="T64" fmla="*/ 14 w 27"/>
                  <a:gd name="T65" fmla="*/ 13 h 21"/>
                  <a:gd name="T66" fmla="*/ 14 w 27"/>
                  <a:gd name="T67" fmla="*/ 11 h 21"/>
                  <a:gd name="T68" fmla="*/ 18 w 27"/>
                  <a:gd name="T69" fmla="*/ 11 h 21"/>
                  <a:gd name="T70" fmla="*/ 18 w 27"/>
                  <a:gd name="T71" fmla="*/ 11 h 21"/>
                  <a:gd name="T72" fmla="*/ 14 w 27"/>
                  <a:gd name="T73" fmla="*/ 11 h 21"/>
                  <a:gd name="T74" fmla="*/ 14 w 27"/>
                  <a:gd name="T75" fmla="*/ 10 h 21"/>
                  <a:gd name="T76" fmla="*/ 14 w 27"/>
                  <a:gd name="T77" fmla="*/ 10 h 21"/>
                  <a:gd name="T78" fmla="*/ 27 w 27"/>
                  <a:gd name="T79" fmla="*/ 12 h 21"/>
                  <a:gd name="T80" fmla="*/ 25 w 27"/>
                  <a:gd name="T81" fmla="*/ 6 h 21"/>
                  <a:gd name="T82" fmla="*/ 15 w 27"/>
                  <a:gd name="T83" fmla="*/ 0 h 21"/>
                  <a:gd name="T84" fmla="*/ 12 w 27"/>
                  <a:gd name="T85" fmla="*/ 0 h 21"/>
                  <a:gd name="T86" fmla="*/ 2 w 27"/>
                  <a:gd name="T87" fmla="*/ 4 h 21"/>
                  <a:gd name="T88" fmla="*/ 7 w 27"/>
                  <a:gd name="T89" fmla="*/ 9 h 21"/>
                  <a:gd name="T90" fmla="*/ 0 w 27"/>
                  <a:gd name="T91" fmla="*/ 9 h 21"/>
                  <a:gd name="T92" fmla="*/ 6 w 27"/>
                  <a:gd name="T93" fmla="*/ 19 h 21"/>
                  <a:gd name="T94" fmla="*/ 12 w 27"/>
                  <a:gd name="T95" fmla="*/ 21 h 21"/>
                  <a:gd name="T96" fmla="*/ 22 w 27"/>
                  <a:gd name="T97" fmla="*/ 19 h 21"/>
                  <a:gd name="T98" fmla="*/ 27 w 27"/>
                  <a:gd name="T99" fmla="*/ 12 h 21"/>
                  <a:gd name="T100" fmla="*/ 27 w 27"/>
                  <a:gd name="T101" fmla="*/ 1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7" h="21">
                    <a:moveTo>
                      <a:pt x="20" y="11"/>
                    </a:moveTo>
                    <a:cubicBezTo>
                      <a:pt x="14" y="10"/>
                      <a:pt x="14" y="10"/>
                      <a:pt x="14" y="10"/>
                    </a:cubicBezTo>
                    <a:cubicBezTo>
                      <a:pt x="18" y="11"/>
                      <a:pt x="18" y="11"/>
                      <a:pt x="18" y="11"/>
                    </a:cubicBezTo>
                    <a:cubicBezTo>
                      <a:pt x="15" y="8"/>
                      <a:pt x="15" y="8"/>
                      <a:pt x="15" y="8"/>
                    </a:cubicBezTo>
                    <a:cubicBezTo>
                      <a:pt x="14" y="8"/>
                      <a:pt x="14" y="9"/>
                      <a:pt x="14" y="10"/>
                    </a:cubicBezTo>
                    <a:cubicBezTo>
                      <a:pt x="18" y="11"/>
                      <a:pt x="18" y="11"/>
                      <a:pt x="18" y="11"/>
                    </a:cubicBezTo>
                    <a:cubicBezTo>
                      <a:pt x="15" y="8"/>
                      <a:pt x="15" y="8"/>
                      <a:pt x="15" y="8"/>
                    </a:cubicBezTo>
                    <a:cubicBezTo>
                      <a:pt x="17" y="10"/>
                      <a:pt x="17" y="10"/>
                      <a:pt x="17" y="10"/>
                    </a:cubicBezTo>
                    <a:cubicBezTo>
                      <a:pt x="16" y="7"/>
                      <a:pt x="16" y="7"/>
                      <a:pt x="16" y="7"/>
                    </a:cubicBezTo>
                    <a:cubicBezTo>
                      <a:pt x="15" y="8"/>
                      <a:pt x="15" y="8"/>
                      <a:pt x="15" y="8"/>
                    </a:cubicBezTo>
                    <a:cubicBezTo>
                      <a:pt x="17" y="10"/>
                      <a:pt x="17" y="10"/>
                      <a:pt x="17" y="10"/>
                    </a:cubicBezTo>
                    <a:cubicBezTo>
                      <a:pt x="16" y="7"/>
                      <a:pt x="16" y="7"/>
                      <a:pt x="16" y="7"/>
                    </a:cubicBezTo>
                    <a:cubicBezTo>
                      <a:pt x="16" y="8"/>
                      <a:pt x="16" y="8"/>
                      <a:pt x="16" y="8"/>
                    </a:cubicBezTo>
                    <a:cubicBezTo>
                      <a:pt x="16" y="7"/>
                      <a:pt x="16" y="7"/>
                      <a:pt x="16" y="7"/>
                    </a:cubicBezTo>
                    <a:cubicBezTo>
                      <a:pt x="16" y="7"/>
                      <a:pt x="16" y="7"/>
                      <a:pt x="16" y="7"/>
                    </a:cubicBezTo>
                    <a:cubicBezTo>
                      <a:pt x="16" y="8"/>
                      <a:pt x="16" y="8"/>
                      <a:pt x="16" y="8"/>
                    </a:cubicBezTo>
                    <a:cubicBezTo>
                      <a:pt x="16" y="7"/>
                      <a:pt x="16" y="7"/>
                      <a:pt x="16" y="7"/>
                    </a:cubicBezTo>
                    <a:cubicBezTo>
                      <a:pt x="16" y="7"/>
                      <a:pt x="15" y="7"/>
                      <a:pt x="15" y="7"/>
                    </a:cubicBezTo>
                    <a:cubicBezTo>
                      <a:pt x="14" y="7"/>
                      <a:pt x="14" y="7"/>
                      <a:pt x="14" y="7"/>
                    </a:cubicBezTo>
                    <a:cubicBezTo>
                      <a:pt x="14" y="7"/>
                      <a:pt x="14" y="7"/>
                      <a:pt x="14" y="7"/>
                    </a:cubicBezTo>
                    <a:cubicBezTo>
                      <a:pt x="13" y="7"/>
                      <a:pt x="12" y="7"/>
                      <a:pt x="12" y="7"/>
                    </a:cubicBezTo>
                    <a:cubicBezTo>
                      <a:pt x="12" y="7"/>
                      <a:pt x="12" y="7"/>
                      <a:pt x="12" y="7"/>
                    </a:cubicBezTo>
                    <a:cubicBezTo>
                      <a:pt x="11" y="8"/>
                      <a:pt x="11" y="8"/>
                      <a:pt x="11" y="8"/>
                    </a:cubicBezTo>
                    <a:cubicBezTo>
                      <a:pt x="13" y="7"/>
                      <a:pt x="13" y="7"/>
                      <a:pt x="13" y="7"/>
                    </a:cubicBezTo>
                    <a:cubicBezTo>
                      <a:pt x="12" y="7"/>
                      <a:pt x="12" y="7"/>
                      <a:pt x="12" y="7"/>
                    </a:cubicBezTo>
                    <a:cubicBezTo>
                      <a:pt x="11" y="8"/>
                      <a:pt x="11" y="8"/>
                      <a:pt x="11" y="8"/>
                    </a:cubicBezTo>
                    <a:cubicBezTo>
                      <a:pt x="13" y="7"/>
                      <a:pt x="13" y="7"/>
                      <a:pt x="13" y="7"/>
                    </a:cubicBezTo>
                    <a:cubicBezTo>
                      <a:pt x="9" y="9"/>
                      <a:pt x="9" y="9"/>
                      <a:pt x="9" y="9"/>
                    </a:cubicBezTo>
                    <a:cubicBezTo>
                      <a:pt x="13" y="9"/>
                      <a:pt x="13" y="9"/>
                      <a:pt x="13" y="9"/>
                    </a:cubicBezTo>
                    <a:cubicBezTo>
                      <a:pt x="13" y="9"/>
                      <a:pt x="13" y="8"/>
                      <a:pt x="13" y="7"/>
                    </a:cubicBezTo>
                    <a:cubicBezTo>
                      <a:pt x="9" y="9"/>
                      <a:pt x="9" y="9"/>
                      <a:pt x="9" y="9"/>
                    </a:cubicBezTo>
                    <a:cubicBezTo>
                      <a:pt x="13" y="9"/>
                      <a:pt x="13" y="9"/>
                      <a:pt x="13" y="9"/>
                    </a:cubicBezTo>
                    <a:cubicBezTo>
                      <a:pt x="9" y="9"/>
                      <a:pt x="9" y="9"/>
                      <a:pt x="9" y="9"/>
                    </a:cubicBezTo>
                    <a:cubicBezTo>
                      <a:pt x="13" y="10"/>
                      <a:pt x="13" y="10"/>
                      <a:pt x="13" y="10"/>
                    </a:cubicBezTo>
                    <a:cubicBezTo>
                      <a:pt x="13" y="9"/>
                      <a:pt x="13" y="9"/>
                      <a:pt x="13" y="9"/>
                    </a:cubicBezTo>
                    <a:cubicBezTo>
                      <a:pt x="9" y="9"/>
                      <a:pt x="9" y="9"/>
                      <a:pt x="9" y="9"/>
                    </a:cubicBezTo>
                    <a:cubicBezTo>
                      <a:pt x="13" y="10"/>
                      <a:pt x="13" y="10"/>
                      <a:pt x="13" y="10"/>
                    </a:cubicBezTo>
                    <a:cubicBezTo>
                      <a:pt x="13" y="10"/>
                      <a:pt x="13" y="10"/>
                      <a:pt x="13" y="10"/>
                    </a:cubicBezTo>
                    <a:cubicBezTo>
                      <a:pt x="13" y="10"/>
                      <a:pt x="13" y="10"/>
                      <a:pt x="13" y="10"/>
                    </a:cubicBezTo>
                    <a:cubicBezTo>
                      <a:pt x="9" y="9"/>
                      <a:pt x="9" y="9"/>
                      <a:pt x="9" y="9"/>
                    </a:cubicBezTo>
                    <a:cubicBezTo>
                      <a:pt x="12" y="12"/>
                      <a:pt x="12" y="12"/>
                      <a:pt x="12" y="12"/>
                    </a:cubicBezTo>
                    <a:cubicBezTo>
                      <a:pt x="13" y="12"/>
                      <a:pt x="13" y="11"/>
                      <a:pt x="13" y="10"/>
                    </a:cubicBezTo>
                    <a:cubicBezTo>
                      <a:pt x="9" y="9"/>
                      <a:pt x="9" y="9"/>
                      <a:pt x="9" y="9"/>
                    </a:cubicBezTo>
                    <a:cubicBezTo>
                      <a:pt x="12" y="12"/>
                      <a:pt x="12" y="12"/>
                      <a:pt x="12" y="12"/>
                    </a:cubicBezTo>
                    <a:cubicBezTo>
                      <a:pt x="10" y="10"/>
                      <a:pt x="10" y="10"/>
                      <a:pt x="10" y="10"/>
                    </a:cubicBezTo>
                    <a:cubicBezTo>
                      <a:pt x="11" y="13"/>
                      <a:pt x="11" y="13"/>
                      <a:pt x="11" y="13"/>
                    </a:cubicBezTo>
                    <a:cubicBezTo>
                      <a:pt x="12" y="12"/>
                      <a:pt x="12" y="12"/>
                      <a:pt x="12" y="12"/>
                    </a:cubicBezTo>
                    <a:cubicBezTo>
                      <a:pt x="10" y="10"/>
                      <a:pt x="10" y="10"/>
                      <a:pt x="10" y="10"/>
                    </a:cubicBezTo>
                    <a:cubicBezTo>
                      <a:pt x="11" y="13"/>
                      <a:pt x="11" y="13"/>
                      <a:pt x="11" y="13"/>
                    </a:cubicBezTo>
                    <a:cubicBezTo>
                      <a:pt x="11" y="12"/>
                      <a:pt x="11" y="12"/>
                      <a:pt x="11" y="12"/>
                    </a:cubicBezTo>
                    <a:cubicBezTo>
                      <a:pt x="11" y="13"/>
                      <a:pt x="11" y="13"/>
                      <a:pt x="11" y="13"/>
                    </a:cubicBezTo>
                    <a:cubicBezTo>
                      <a:pt x="11" y="13"/>
                      <a:pt x="11" y="13"/>
                      <a:pt x="11" y="13"/>
                    </a:cubicBezTo>
                    <a:cubicBezTo>
                      <a:pt x="11" y="12"/>
                      <a:pt x="11" y="12"/>
                      <a:pt x="11" y="12"/>
                    </a:cubicBezTo>
                    <a:cubicBezTo>
                      <a:pt x="11" y="13"/>
                      <a:pt x="11" y="13"/>
                      <a:pt x="11" y="13"/>
                    </a:cubicBezTo>
                    <a:cubicBezTo>
                      <a:pt x="12" y="13"/>
                      <a:pt x="12" y="13"/>
                      <a:pt x="12" y="13"/>
                    </a:cubicBezTo>
                    <a:cubicBezTo>
                      <a:pt x="12" y="13"/>
                      <a:pt x="12" y="13"/>
                      <a:pt x="12" y="13"/>
                    </a:cubicBezTo>
                    <a:cubicBezTo>
                      <a:pt x="13" y="13"/>
                      <a:pt x="13" y="13"/>
                      <a:pt x="13" y="13"/>
                    </a:cubicBezTo>
                    <a:cubicBezTo>
                      <a:pt x="13" y="13"/>
                      <a:pt x="13" y="13"/>
                      <a:pt x="13" y="13"/>
                    </a:cubicBezTo>
                    <a:cubicBezTo>
                      <a:pt x="13" y="13"/>
                      <a:pt x="13" y="13"/>
                      <a:pt x="13" y="13"/>
                    </a:cubicBezTo>
                    <a:cubicBezTo>
                      <a:pt x="14" y="13"/>
                      <a:pt x="15" y="13"/>
                      <a:pt x="15" y="13"/>
                    </a:cubicBezTo>
                    <a:cubicBezTo>
                      <a:pt x="15" y="13"/>
                      <a:pt x="15" y="13"/>
                      <a:pt x="15" y="13"/>
                    </a:cubicBezTo>
                    <a:cubicBezTo>
                      <a:pt x="16" y="12"/>
                      <a:pt x="16" y="12"/>
                      <a:pt x="16" y="12"/>
                    </a:cubicBezTo>
                    <a:cubicBezTo>
                      <a:pt x="14" y="13"/>
                      <a:pt x="14" y="13"/>
                      <a:pt x="14" y="13"/>
                    </a:cubicBezTo>
                    <a:cubicBezTo>
                      <a:pt x="15" y="13"/>
                      <a:pt x="15" y="13"/>
                      <a:pt x="15" y="13"/>
                    </a:cubicBezTo>
                    <a:cubicBezTo>
                      <a:pt x="16" y="12"/>
                      <a:pt x="16" y="12"/>
                      <a:pt x="16" y="12"/>
                    </a:cubicBezTo>
                    <a:cubicBezTo>
                      <a:pt x="14" y="13"/>
                      <a:pt x="14" y="13"/>
                      <a:pt x="14" y="13"/>
                    </a:cubicBezTo>
                    <a:cubicBezTo>
                      <a:pt x="18" y="11"/>
                      <a:pt x="18" y="11"/>
                      <a:pt x="18" y="11"/>
                    </a:cubicBezTo>
                    <a:cubicBezTo>
                      <a:pt x="14" y="11"/>
                      <a:pt x="14" y="11"/>
                      <a:pt x="14" y="11"/>
                    </a:cubicBezTo>
                    <a:cubicBezTo>
                      <a:pt x="14" y="12"/>
                      <a:pt x="14" y="12"/>
                      <a:pt x="14" y="13"/>
                    </a:cubicBezTo>
                    <a:cubicBezTo>
                      <a:pt x="18" y="11"/>
                      <a:pt x="18" y="11"/>
                      <a:pt x="18" y="11"/>
                    </a:cubicBezTo>
                    <a:cubicBezTo>
                      <a:pt x="14" y="11"/>
                      <a:pt x="14" y="11"/>
                      <a:pt x="14" y="11"/>
                    </a:cubicBezTo>
                    <a:cubicBezTo>
                      <a:pt x="18" y="11"/>
                      <a:pt x="18" y="11"/>
                      <a:pt x="18" y="11"/>
                    </a:cubicBezTo>
                    <a:cubicBezTo>
                      <a:pt x="14" y="10"/>
                      <a:pt x="14" y="10"/>
                      <a:pt x="14" y="10"/>
                    </a:cubicBezTo>
                    <a:cubicBezTo>
                      <a:pt x="14" y="11"/>
                      <a:pt x="14" y="11"/>
                      <a:pt x="14" y="11"/>
                    </a:cubicBezTo>
                    <a:cubicBezTo>
                      <a:pt x="18" y="11"/>
                      <a:pt x="18" y="11"/>
                      <a:pt x="18" y="11"/>
                    </a:cubicBezTo>
                    <a:cubicBezTo>
                      <a:pt x="14" y="10"/>
                      <a:pt x="14" y="10"/>
                      <a:pt x="14" y="10"/>
                    </a:cubicBezTo>
                    <a:cubicBezTo>
                      <a:pt x="20" y="11"/>
                      <a:pt x="20" y="11"/>
                      <a:pt x="20" y="11"/>
                    </a:cubicBezTo>
                    <a:cubicBezTo>
                      <a:pt x="14" y="10"/>
                      <a:pt x="14" y="10"/>
                      <a:pt x="14" y="10"/>
                    </a:cubicBezTo>
                    <a:cubicBezTo>
                      <a:pt x="20" y="11"/>
                      <a:pt x="20" y="11"/>
                      <a:pt x="20" y="11"/>
                    </a:cubicBezTo>
                    <a:cubicBezTo>
                      <a:pt x="27" y="12"/>
                      <a:pt x="27" y="12"/>
                      <a:pt x="27" y="12"/>
                    </a:cubicBezTo>
                    <a:cubicBezTo>
                      <a:pt x="27" y="12"/>
                      <a:pt x="27" y="11"/>
                      <a:pt x="27" y="11"/>
                    </a:cubicBezTo>
                    <a:cubicBezTo>
                      <a:pt x="27" y="9"/>
                      <a:pt x="26" y="7"/>
                      <a:pt x="25" y="6"/>
                    </a:cubicBezTo>
                    <a:cubicBezTo>
                      <a:pt x="24" y="4"/>
                      <a:pt x="22" y="2"/>
                      <a:pt x="21" y="2"/>
                    </a:cubicBezTo>
                    <a:cubicBezTo>
                      <a:pt x="19" y="1"/>
                      <a:pt x="17" y="0"/>
                      <a:pt x="15" y="0"/>
                    </a:cubicBezTo>
                    <a:cubicBezTo>
                      <a:pt x="15" y="0"/>
                      <a:pt x="15" y="0"/>
                      <a:pt x="15" y="0"/>
                    </a:cubicBezTo>
                    <a:cubicBezTo>
                      <a:pt x="14" y="0"/>
                      <a:pt x="13" y="0"/>
                      <a:pt x="12" y="0"/>
                    </a:cubicBezTo>
                    <a:cubicBezTo>
                      <a:pt x="10" y="0"/>
                      <a:pt x="8" y="0"/>
                      <a:pt x="5" y="1"/>
                    </a:cubicBezTo>
                    <a:cubicBezTo>
                      <a:pt x="4" y="2"/>
                      <a:pt x="3" y="2"/>
                      <a:pt x="2" y="4"/>
                    </a:cubicBezTo>
                    <a:cubicBezTo>
                      <a:pt x="1" y="5"/>
                      <a:pt x="0" y="6"/>
                      <a:pt x="0" y="8"/>
                    </a:cubicBezTo>
                    <a:cubicBezTo>
                      <a:pt x="7" y="9"/>
                      <a:pt x="7" y="9"/>
                      <a:pt x="7" y="9"/>
                    </a:cubicBezTo>
                    <a:cubicBezTo>
                      <a:pt x="0" y="8"/>
                      <a:pt x="0" y="8"/>
                      <a:pt x="0" y="8"/>
                    </a:cubicBezTo>
                    <a:cubicBezTo>
                      <a:pt x="0" y="9"/>
                      <a:pt x="0" y="9"/>
                      <a:pt x="0" y="9"/>
                    </a:cubicBezTo>
                    <a:cubicBezTo>
                      <a:pt x="0" y="12"/>
                      <a:pt x="1" y="13"/>
                      <a:pt x="2" y="15"/>
                    </a:cubicBezTo>
                    <a:cubicBezTo>
                      <a:pt x="3" y="17"/>
                      <a:pt x="5" y="18"/>
                      <a:pt x="6" y="19"/>
                    </a:cubicBezTo>
                    <a:cubicBezTo>
                      <a:pt x="8" y="20"/>
                      <a:pt x="10" y="20"/>
                      <a:pt x="12" y="20"/>
                    </a:cubicBezTo>
                    <a:cubicBezTo>
                      <a:pt x="12" y="21"/>
                      <a:pt x="12" y="21"/>
                      <a:pt x="12" y="21"/>
                    </a:cubicBezTo>
                    <a:cubicBezTo>
                      <a:pt x="13" y="21"/>
                      <a:pt x="14" y="21"/>
                      <a:pt x="15" y="21"/>
                    </a:cubicBezTo>
                    <a:cubicBezTo>
                      <a:pt x="17" y="21"/>
                      <a:pt x="19" y="20"/>
                      <a:pt x="22" y="19"/>
                    </a:cubicBezTo>
                    <a:cubicBezTo>
                      <a:pt x="23" y="19"/>
                      <a:pt x="24" y="18"/>
                      <a:pt x="25" y="17"/>
                    </a:cubicBezTo>
                    <a:cubicBezTo>
                      <a:pt x="26" y="16"/>
                      <a:pt x="27" y="14"/>
                      <a:pt x="27" y="12"/>
                    </a:cubicBezTo>
                    <a:cubicBezTo>
                      <a:pt x="27" y="12"/>
                      <a:pt x="27" y="12"/>
                      <a:pt x="27" y="12"/>
                    </a:cubicBezTo>
                    <a:cubicBezTo>
                      <a:pt x="27" y="12"/>
                      <a:pt x="27" y="12"/>
                      <a:pt x="27" y="12"/>
                    </a:cubicBezTo>
                    <a:lnTo>
                      <a:pt x="20" y="11"/>
                    </a:ln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9" name="Freeform 637"/>
              <p:cNvSpPr/>
              <p:nvPr/>
            </p:nvSpPr>
            <p:spPr bwMode="auto">
              <a:xfrm>
                <a:off x="3627438" y="3762375"/>
                <a:ext cx="23813" cy="22225"/>
              </a:xfrm>
              <a:custGeom>
                <a:avLst/>
                <a:gdLst>
                  <a:gd name="T0" fmla="*/ 23 w 23"/>
                  <a:gd name="T1" fmla="*/ 12 h 23"/>
                  <a:gd name="T2" fmla="*/ 12 w 23"/>
                  <a:gd name="T3" fmla="*/ 23 h 23"/>
                  <a:gd name="T4" fmla="*/ 0 w 23"/>
                  <a:gd name="T5" fmla="*/ 12 h 23"/>
                  <a:gd name="T6" fmla="*/ 11 w 23"/>
                  <a:gd name="T7" fmla="*/ 1 h 23"/>
                  <a:gd name="T8" fmla="*/ 23 w 23"/>
                  <a:gd name="T9" fmla="*/ 12 h 23"/>
                </a:gdLst>
                <a:ahLst/>
                <a:cxnLst>
                  <a:cxn ang="0">
                    <a:pos x="T0" y="T1"/>
                  </a:cxn>
                  <a:cxn ang="0">
                    <a:pos x="T2" y="T3"/>
                  </a:cxn>
                  <a:cxn ang="0">
                    <a:pos x="T4" y="T5"/>
                  </a:cxn>
                  <a:cxn ang="0">
                    <a:pos x="T6" y="T7"/>
                  </a:cxn>
                  <a:cxn ang="0">
                    <a:pos x="T8" y="T9"/>
                  </a:cxn>
                </a:cxnLst>
                <a:rect l="0" t="0" r="r" b="b"/>
                <a:pathLst>
                  <a:path w="23" h="23">
                    <a:moveTo>
                      <a:pt x="23" y="12"/>
                    </a:moveTo>
                    <a:cubicBezTo>
                      <a:pt x="23" y="18"/>
                      <a:pt x="18" y="23"/>
                      <a:pt x="12" y="23"/>
                    </a:cubicBezTo>
                    <a:cubicBezTo>
                      <a:pt x="5" y="23"/>
                      <a:pt x="0" y="18"/>
                      <a:pt x="0" y="12"/>
                    </a:cubicBezTo>
                    <a:cubicBezTo>
                      <a:pt x="0" y="6"/>
                      <a:pt x="5" y="1"/>
                      <a:pt x="11" y="1"/>
                    </a:cubicBezTo>
                    <a:cubicBezTo>
                      <a:pt x="18" y="0"/>
                      <a:pt x="23" y="5"/>
                      <a:pt x="23"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0" name="Freeform 638"/>
              <p:cNvSpPr/>
              <p:nvPr/>
            </p:nvSpPr>
            <p:spPr bwMode="auto">
              <a:xfrm>
                <a:off x="3679825" y="3897313"/>
                <a:ext cx="68263" cy="50800"/>
              </a:xfrm>
              <a:custGeom>
                <a:avLst/>
                <a:gdLst>
                  <a:gd name="T0" fmla="*/ 47 w 69"/>
                  <a:gd name="T1" fmla="*/ 10 h 51"/>
                  <a:gd name="T2" fmla="*/ 40 w 69"/>
                  <a:gd name="T3" fmla="*/ 33 h 51"/>
                  <a:gd name="T4" fmla="*/ 34 w 69"/>
                  <a:gd name="T5" fmla="*/ 40 h 51"/>
                  <a:gd name="T6" fmla="*/ 32 w 69"/>
                  <a:gd name="T7" fmla="*/ 38 h 51"/>
                  <a:gd name="T8" fmla="*/ 24 w 69"/>
                  <a:gd name="T9" fmla="*/ 33 h 51"/>
                  <a:gd name="T10" fmla="*/ 5 w 69"/>
                  <a:gd name="T11" fmla="*/ 41 h 51"/>
                  <a:gd name="T12" fmla="*/ 46 w 69"/>
                  <a:gd name="T13" fmla="*/ 44 h 51"/>
                  <a:gd name="T14" fmla="*/ 68 w 69"/>
                  <a:gd name="T15" fmla="*/ 7 h 51"/>
                  <a:gd name="T16" fmla="*/ 47 w 69"/>
                  <a:gd name="T17" fmla="*/ 1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51">
                    <a:moveTo>
                      <a:pt x="47" y="10"/>
                    </a:moveTo>
                    <a:cubicBezTo>
                      <a:pt x="46" y="18"/>
                      <a:pt x="44" y="26"/>
                      <a:pt x="40" y="33"/>
                    </a:cubicBezTo>
                    <a:cubicBezTo>
                      <a:pt x="38" y="35"/>
                      <a:pt x="36" y="38"/>
                      <a:pt x="34" y="40"/>
                    </a:cubicBezTo>
                    <a:cubicBezTo>
                      <a:pt x="37" y="37"/>
                      <a:pt x="35" y="39"/>
                      <a:pt x="32" y="38"/>
                    </a:cubicBezTo>
                    <a:cubicBezTo>
                      <a:pt x="29" y="37"/>
                      <a:pt x="27" y="35"/>
                      <a:pt x="24" y="33"/>
                    </a:cubicBezTo>
                    <a:cubicBezTo>
                      <a:pt x="19" y="29"/>
                      <a:pt x="0" y="37"/>
                      <a:pt x="5" y="41"/>
                    </a:cubicBezTo>
                    <a:cubicBezTo>
                      <a:pt x="18" y="50"/>
                      <a:pt x="32" y="51"/>
                      <a:pt x="46" y="44"/>
                    </a:cubicBezTo>
                    <a:cubicBezTo>
                      <a:pt x="60" y="38"/>
                      <a:pt x="66" y="21"/>
                      <a:pt x="68" y="7"/>
                    </a:cubicBezTo>
                    <a:cubicBezTo>
                      <a:pt x="69" y="0"/>
                      <a:pt x="48" y="4"/>
                      <a:pt x="47" y="1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1" name="Freeform 639"/>
              <p:cNvSpPr/>
              <p:nvPr/>
            </p:nvSpPr>
            <p:spPr bwMode="auto">
              <a:xfrm>
                <a:off x="3770313" y="3784600"/>
                <a:ext cx="25400" cy="23813"/>
              </a:xfrm>
              <a:custGeom>
                <a:avLst/>
                <a:gdLst>
                  <a:gd name="T0" fmla="*/ 25 w 25"/>
                  <a:gd name="T1" fmla="*/ 12 h 25"/>
                  <a:gd name="T2" fmla="*/ 12 w 25"/>
                  <a:gd name="T3" fmla="*/ 25 h 25"/>
                  <a:gd name="T4" fmla="*/ 0 w 25"/>
                  <a:gd name="T5" fmla="*/ 13 h 25"/>
                  <a:gd name="T6" fmla="*/ 12 w 25"/>
                  <a:gd name="T7" fmla="*/ 0 h 25"/>
                  <a:gd name="T8" fmla="*/ 25 w 25"/>
                  <a:gd name="T9" fmla="*/ 12 h 25"/>
                </a:gdLst>
                <a:ahLst/>
                <a:cxnLst>
                  <a:cxn ang="0">
                    <a:pos x="T0" y="T1"/>
                  </a:cxn>
                  <a:cxn ang="0">
                    <a:pos x="T2" y="T3"/>
                  </a:cxn>
                  <a:cxn ang="0">
                    <a:pos x="T4" y="T5"/>
                  </a:cxn>
                  <a:cxn ang="0">
                    <a:pos x="T6" y="T7"/>
                  </a:cxn>
                  <a:cxn ang="0">
                    <a:pos x="T8" y="T9"/>
                  </a:cxn>
                </a:cxnLst>
                <a:rect l="0" t="0" r="r" b="b"/>
                <a:pathLst>
                  <a:path w="25" h="25">
                    <a:moveTo>
                      <a:pt x="25" y="12"/>
                    </a:moveTo>
                    <a:cubicBezTo>
                      <a:pt x="25" y="19"/>
                      <a:pt x="19" y="25"/>
                      <a:pt x="12" y="25"/>
                    </a:cubicBezTo>
                    <a:cubicBezTo>
                      <a:pt x="6" y="25"/>
                      <a:pt x="0" y="20"/>
                      <a:pt x="0" y="13"/>
                    </a:cubicBezTo>
                    <a:cubicBezTo>
                      <a:pt x="0" y="6"/>
                      <a:pt x="5" y="0"/>
                      <a:pt x="12" y="0"/>
                    </a:cubicBezTo>
                    <a:cubicBezTo>
                      <a:pt x="19" y="0"/>
                      <a:pt x="25" y="5"/>
                      <a:pt x="25"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2" name="Freeform 640"/>
              <p:cNvSpPr/>
              <p:nvPr/>
            </p:nvSpPr>
            <p:spPr bwMode="auto">
              <a:xfrm>
                <a:off x="3290888" y="3678238"/>
                <a:ext cx="80963" cy="87313"/>
              </a:xfrm>
              <a:custGeom>
                <a:avLst/>
                <a:gdLst>
                  <a:gd name="T0" fmla="*/ 80 w 81"/>
                  <a:gd name="T1" fmla="*/ 78 h 88"/>
                  <a:gd name="T2" fmla="*/ 11 w 81"/>
                  <a:gd name="T3" fmla="*/ 46 h 88"/>
                  <a:gd name="T4" fmla="*/ 80 w 81"/>
                  <a:gd name="T5" fmla="*/ 70 h 88"/>
                </a:gdLst>
                <a:ahLst/>
                <a:cxnLst>
                  <a:cxn ang="0">
                    <a:pos x="T0" y="T1"/>
                  </a:cxn>
                  <a:cxn ang="0">
                    <a:pos x="T2" y="T3"/>
                  </a:cxn>
                  <a:cxn ang="0">
                    <a:pos x="T4" y="T5"/>
                  </a:cxn>
                </a:cxnLst>
                <a:rect l="0" t="0" r="r" b="b"/>
                <a:pathLst>
                  <a:path w="81" h="88">
                    <a:moveTo>
                      <a:pt x="80" y="78"/>
                    </a:moveTo>
                    <a:cubicBezTo>
                      <a:pt x="81" y="52"/>
                      <a:pt x="25" y="0"/>
                      <a:pt x="11" y="46"/>
                    </a:cubicBezTo>
                    <a:cubicBezTo>
                      <a:pt x="0" y="87"/>
                      <a:pt x="61" y="88"/>
                      <a:pt x="80" y="7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3" name="Freeform 641"/>
              <p:cNvSpPr/>
              <p:nvPr/>
            </p:nvSpPr>
            <p:spPr bwMode="auto">
              <a:xfrm>
                <a:off x="3276600" y="3678238"/>
                <a:ext cx="103188" cy="92075"/>
              </a:xfrm>
              <a:custGeom>
                <a:avLst/>
                <a:gdLst>
                  <a:gd name="T0" fmla="*/ 101 w 103"/>
                  <a:gd name="T1" fmla="*/ 76 h 92"/>
                  <a:gd name="T2" fmla="*/ 20 w 103"/>
                  <a:gd name="T3" fmla="*/ 44 h 92"/>
                  <a:gd name="T4" fmla="*/ 100 w 103"/>
                  <a:gd name="T5" fmla="*/ 70 h 92"/>
                  <a:gd name="T6" fmla="*/ 88 w 103"/>
                  <a:gd name="T7" fmla="*/ 71 h 92"/>
                  <a:gd name="T8" fmla="*/ 33 w 103"/>
                  <a:gd name="T9" fmla="*/ 42 h 92"/>
                  <a:gd name="T10" fmla="*/ 88 w 103"/>
                  <a:gd name="T11" fmla="*/ 80 h 92"/>
                  <a:gd name="T12" fmla="*/ 101 w 103"/>
                  <a:gd name="T13" fmla="*/ 76 h 92"/>
                </a:gdLst>
                <a:ahLst/>
                <a:cxnLst>
                  <a:cxn ang="0">
                    <a:pos x="T0" y="T1"/>
                  </a:cxn>
                  <a:cxn ang="0">
                    <a:pos x="T2" y="T3"/>
                  </a:cxn>
                  <a:cxn ang="0">
                    <a:pos x="T4" y="T5"/>
                  </a:cxn>
                  <a:cxn ang="0">
                    <a:pos x="T6" y="T7"/>
                  </a:cxn>
                  <a:cxn ang="0">
                    <a:pos x="T8" y="T9"/>
                  </a:cxn>
                  <a:cxn ang="0">
                    <a:pos x="T10" y="T11"/>
                  </a:cxn>
                  <a:cxn ang="0">
                    <a:pos x="T12" y="T13"/>
                  </a:cxn>
                </a:cxnLst>
                <a:rect l="0" t="0" r="r" b="b"/>
                <a:pathLst>
                  <a:path w="103" h="92">
                    <a:moveTo>
                      <a:pt x="101" y="76"/>
                    </a:moveTo>
                    <a:cubicBezTo>
                      <a:pt x="100" y="41"/>
                      <a:pt x="38" y="0"/>
                      <a:pt x="20" y="44"/>
                    </a:cubicBezTo>
                    <a:cubicBezTo>
                      <a:pt x="0" y="92"/>
                      <a:pt x="78" y="89"/>
                      <a:pt x="100" y="70"/>
                    </a:cubicBezTo>
                    <a:cubicBezTo>
                      <a:pt x="103" y="67"/>
                      <a:pt x="90" y="69"/>
                      <a:pt x="88" y="71"/>
                    </a:cubicBezTo>
                    <a:cubicBezTo>
                      <a:pt x="65" y="90"/>
                      <a:pt x="22" y="75"/>
                      <a:pt x="33" y="42"/>
                    </a:cubicBezTo>
                    <a:cubicBezTo>
                      <a:pt x="44" y="10"/>
                      <a:pt x="87" y="60"/>
                      <a:pt x="88" y="80"/>
                    </a:cubicBezTo>
                    <a:cubicBezTo>
                      <a:pt x="88" y="82"/>
                      <a:pt x="101" y="80"/>
                      <a:pt x="101" y="7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4" name="Freeform 642"/>
              <p:cNvSpPr/>
              <p:nvPr/>
            </p:nvSpPr>
            <p:spPr bwMode="auto">
              <a:xfrm>
                <a:off x="3446463" y="3635375"/>
                <a:ext cx="77788" cy="90488"/>
              </a:xfrm>
              <a:custGeom>
                <a:avLst/>
                <a:gdLst>
                  <a:gd name="T0" fmla="*/ 78 w 78"/>
                  <a:gd name="T1" fmla="*/ 55 h 91"/>
                  <a:gd name="T2" fmla="*/ 3 w 78"/>
                  <a:gd name="T3" fmla="*/ 49 h 91"/>
                  <a:gd name="T4" fmla="*/ 76 w 78"/>
                  <a:gd name="T5" fmla="*/ 48 h 91"/>
                </a:gdLst>
                <a:ahLst/>
                <a:cxnLst>
                  <a:cxn ang="0">
                    <a:pos x="T0" y="T1"/>
                  </a:cxn>
                  <a:cxn ang="0">
                    <a:pos x="T2" y="T3"/>
                  </a:cxn>
                  <a:cxn ang="0">
                    <a:pos x="T4" y="T5"/>
                  </a:cxn>
                </a:cxnLst>
                <a:rect l="0" t="0" r="r" b="b"/>
                <a:pathLst>
                  <a:path w="78" h="91">
                    <a:moveTo>
                      <a:pt x="78" y="55"/>
                    </a:moveTo>
                    <a:cubicBezTo>
                      <a:pt x="70" y="30"/>
                      <a:pt x="0" y="0"/>
                      <a:pt x="3" y="49"/>
                    </a:cubicBezTo>
                    <a:cubicBezTo>
                      <a:pt x="6" y="91"/>
                      <a:pt x="63" y="71"/>
                      <a:pt x="76" y="48"/>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5" name="Freeform 643"/>
              <p:cNvSpPr/>
              <p:nvPr/>
            </p:nvSpPr>
            <p:spPr bwMode="auto">
              <a:xfrm>
                <a:off x="3436938" y="3635375"/>
                <a:ext cx="95250" cy="79375"/>
              </a:xfrm>
              <a:custGeom>
                <a:avLst/>
                <a:gdLst>
                  <a:gd name="T0" fmla="*/ 95 w 97"/>
                  <a:gd name="T1" fmla="*/ 53 h 80"/>
                  <a:gd name="T2" fmla="*/ 7 w 97"/>
                  <a:gd name="T3" fmla="*/ 38 h 80"/>
                  <a:gd name="T4" fmla="*/ 38 w 97"/>
                  <a:gd name="T5" fmla="*/ 77 h 80"/>
                  <a:gd name="T6" fmla="*/ 92 w 97"/>
                  <a:gd name="T7" fmla="*/ 48 h 80"/>
                  <a:gd name="T8" fmla="*/ 79 w 97"/>
                  <a:gd name="T9" fmla="*/ 48 h 80"/>
                  <a:gd name="T10" fmla="*/ 20 w 97"/>
                  <a:gd name="T11" fmla="*/ 39 h 80"/>
                  <a:gd name="T12" fmla="*/ 82 w 97"/>
                  <a:gd name="T13" fmla="*/ 57 h 80"/>
                  <a:gd name="T14" fmla="*/ 95 w 97"/>
                  <a:gd name="T15" fmla="*/ 53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80">
                    <a:moveTo>
                      <a:pt x="95" y="53"/>
                    </a:moveTo>
                    <a:cubicBezTo>
                      <a:pt x="85" y="26"/>
                      <a:pt x="20" y="0"/>
                      <a:pt x="7" y="38"/>
                    </a:cubicBezTo>
                    <a:cubicBezTo>
                      <a:pt x="0" y="61"/>
                      <a:pt x="17" y="77"/>
                      <a:pt x="38" y="77"/>
                    </a:cubicBezTo>
                    <a:cubicBezTo>
                      <a:pt x="58" y="77"/>
                      <a:pt x="82" y="65"/>
                      <a:pt x="92" y="48"/>
                    </a:cubicBezTo>
                    <a:cubicBezTo>
                      <a:pt x="95" y="43"/>
                      <a:pt x="81" y="45"/>
                      <a:pt x="79" y="48"/>
                    </a:cubicBezTo>
                    <a:cubicBezTo>
                      <a:pt x="64" y="75"/>
                      <a:pt x="15" y="80"/>
                      <a:pt x="20" y="39"/>
                    </a:cubicBezTo>
                    <a:cubicBezTo>
                      <a:pt x="24" y="8"/>
                      <a:pt x="75" y="41"/>
                      <a:pt x="82" y="57"/>
                    </a:cubicBezTo>
                    <a:cubicBezTo>
                      <a:pt x="83" y="61"/>
                      <a:pt x="97" y="57"/>
                      <a:pt x="95" y="5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6" name="Freeform 644"/>
              <p:cNvSpPr/>
              <p:nvPr/>
            </p:nvSpPr>
            <p:spPr bwMode="auto">
              <a:xfrm>
                <a:off x="3327400" y="5891213"/>
                <a:ext cx="109538" cy="131763"/>
              </a:xfrm>
              <a:custGeom>
                <a:avLst/>
                <a:gdLst>
                  <a:gd name="T0" fmla="*/ 57 w 111"/>
                  <a:gd name="T1" fmla="*/ 4 h 132"/>
                  <a:gd name="T2" fmla="*/ 9 w 111"/>
                  <a:gd name="T3" fmla="*/ 60 h 132"/>
                  <a:gd name="T4" fmla="*/ 69 w 111"/>
                  <a:gd name="T5" fmla="*/ 126 h 132"/>
                  <a:gd name="T6" fmla="*/ 103 w 111"/>
                  <a:gd name="T7" fmla="*/ 112 h 132"/>
                  <a:gd name="T8" fmla="*/ 61 w 111"/>
                  <a:gd name="T9" fmla="*/ 19 h 132"/>
                  <a:gd name="T10" fmla="*/ 77 w 111"/>
                  <a:gd name="T11" fmla="*/ 7 h 132"/>
                  <a:gd name="T12" fmla="*/ 57 w 111"/>
                  <a:gd name="T13" fmla="*/ 4 h 132"/>
                </a:gdLst>
                <a:ahLst/>
                <a:cxnLst>
                  <a:cxn ang="0">
                    <a:pos x="T0" y="T1"/>
                  </a:cxn>
                  <a:cxn ang="0">
                    <a:pos x="T2" y="T3"/>
                  </a:cxn>
                  <a:cxn ang="0">
                    <a:pos x="T4" y="T5"/>
                  </a:cxn>
                  <a:cxn ang="0">
                    <a:pos x="T6" y="T7"/>
                  </a:cxn>
                  <a:cxn ang="0">
                    <a:pos x="T8" y="T9"/>
                  </a:cxn>
                  <a:cxn ang="0">
                    <a:pos x="T10" y="T11"/>
                  </a:cxn>
                  <a:cxn ang="0">
                    <a:pos x="T12" y="T13"/>
                  </a:cxn>
                </a:cxnLst>
                <a:rect l="0" t="0" r="r" b="b"/>
                <a:pathLst>
                  <a:path w="111" h="132">
                    <a:moveTo>
                      <a:pt x="57" y="4"/>
                    </a:moveTo>
                    <a:cubicBezTo>
                      <a:pt x="31" y="12"/>
                      <a:pt x="0" y="28"/>
                      <a:pt x="9" y="60"/>
                    </a:cubicBezTo>
                    <a:cubicBezTo>
                      <a:pt x="17" y="88"/>
                      <a:pt x="46" y="111"/>
                      <a:pt x="69" y="126"/>
                    </a:cubicBezTo>
                    <a:cubicBezTo>
                      <a:pt x="79" y="132"/>
                      <a:pt x="111" y="117"/>
                      <a:pt x="103" y="112"/>
                    </a:cubicBezTo>
                    <a:cubicBezTo>
                      <a:pt x="82" y="99"/>
                      <a:pt x="8" y="36"/>
                      <a:pt x="61" y="19"/>
                    </a:cubicBezTo>
                    <a:cubicBezTo>
                      <a:pt x="65" y="18"/>
                      <a:pt x="79" y="14"/>
                      <a:pt x="77" y="7"/>
                    </a:cubicBezTo>
                    <a:cubicBezTo>
                      <a:pt x="75" y="0"/>
                      <a:pt x="61" y="3"/>
                      <a:pt x="57" y="4"/>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7" name="Freeform 645"/>
              <p:cNvSpPr/>
              <p:nvPr/>
            </p:nvSpPr>
            <p:spPr bwMode="auto">
              <a:xfrm>
                <a:off x="2870200" y="4616450"/>
                <a:ext cx="382588" cy="442913"/>
              </a:xfrm>
              <a:custGeom>
                <a:avLst/>
                <a:gdLst>
                  <a:gd name="T0" fmla="*/ 171 w 387"/>
                  <a:gd name="T1" fmla="*/ 393 h 447"/>
                  <a:gd name="T2" fmla="*/ 259 w 387"/>
                  <a:gd name="T3" fmla="*/ 99 h 447"/>
                  <a:gd name="T4" fmla="*/ 168 w 387"/>
                  <a:gd name="T5" fmla="*/ 396 h 447"/>
                </a:gdLst>
                <a:ahLst/>
                <a:cxnLst>
                  <a:cxn ang="0">
                    <a:pos x="T0" y="T1"/>
                  </a:cxn>
                  <a:cxn ang="0">
                    <a:pos x="T2" y="T3"/>
                  </a:cxn>
                  <a:cxn ang="0">
                    <a:pos x="T4" y="T5"/>
                  </a:cxn>
                </a:cxnLst>
                <a:rect l="0" t="0" r="r" b="b"/>
                <a:pathLst>
                  <a:path w="387" h="447">
                    <a:moveTo>
                      <a:pt x="171" y="393"/>
                    </a:moveTo>
                    <a:cubicBezTo>
                      <a:pt x="0" y="316"/>
                      <a:pt x="48" y="0"/>
                      <a:pt x="259" y="99"/>
                    </a:cubicBezTo>
                    <a:cubicBezTo>
                      <a:pt x="387" y="162"/>
                      <a:pt x="329" y="447"/>
                      <a:pt x="168" y="396"/>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8" name="Freeform 646"/>
              <p:cNvSpPr/>
              <p:nvPr/>
            </p:nvSpPr>
            <p:spPr bwMode="auto">
              <a:xfrm>
                <a:off x="2889250" y="4681538"/>
                <a:ext cx="330200" cy="349250"/>
              </a:xfrm>
              <a:custGeom>
                <a:avLst/>
                <a:gdLst>
                  <a:gd name="T0" fmla="*/ 165 w 333"/>
                  <a:gd name="T1" fmla="*/ 320 h 352"/>
                  <a:gd name="T2" fmla="*/ 65 w 333"/>
                  <a:gd name="T3" fmla="*/ 175 h 352"/>
                  <a:gd name="T4" fmla="*/ 119 w 333"/>
                  <a:gd name="T5" fmla="*/ 30 h 352"/>
                  <a:gd name="T6" fmla="*/ 202 w 333"/>
                  <a:gd name="T7" fmla="*/ 28 h 352"/>
                  <a:gd name="T8" fmla="*/ 274 w 333"/>
                  <a:gd name="T9" fmla="*/ 85 h 352"/>
                  <a:gd name="T10" fmla="*/ 275 w 333"/>
                  <a:gd name="T11" fmla="*/ 261 h 352"/>
                  <a:gd name="T12" fmla="*/ 230 w 333"/>
                  <a:gd name="T13" fmla="*/ 317 h 352"/>
                  <a:gd name="T14" fmla="*/ 161 w 333"/>
                  <a:gd name="T15" fmla="*/ 323 h 352"/>
                  <a:gd name="T16" fmla="*/ 136 w 333"/>
                  <a:gd name="T17" fmla="*/ 336 h 352"/>
                  <a:gd name="T18" fmla="*/ 288 w 333"/>
                  <a:gd name="T19" fmla="*/ 285 h 352"/>
                  <a:gd name="T20" fmla="*/ 320 w 333"/>
                  <a:gd name="T21" fmla="*/ 116 h 352"/>
                  <a:gd name="T22" fmla="*/ 193 w 333"/>
                  <a:gd name="T23" fmla="*/ 8 h 352"/>
                  <a:gd name="T24" fmla="*/ 55 w 333"/>
                  <a:gd name="T25" fmla="*/ 70 h 352"/>
                  <a:gd name="T26" fmla="*/ 140 w 333"/>
                  <a:gd name="T27" fmla="*/ 333 h 352"/>
                  <a:gd name="T28" fmla="*/ 165 w 333"/>
                  <a:gd name="T29" fmla="*/ 320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33" h="352">
                    <a:moveTo>
                      <a:pt x="165" y="320"/>
                    </a:moveTo>
                    <a:cubicBezTo>
                      <a:pt x="107" y="293"/>
                      <a:pt x="73" y="236"/>
                      <a:pt x="65" y="175"/>
                    </a:cubicBezTo>
                    <a:cubicBezTo>
                      <a:pt x="59" y="123"/>
                      <a:pt x="73" y="60"/>
                      <a:pt x="119" y="30"/>
                    </a:cubicBezTo>
                    <a:cubicBezTo>
                      <a:pt x="144" y="14"/>
                      <a:pt x="176" y="20"/>
                      <a:pt x="202" y="28"/>
                    </a:cubicBezTo>
                    <a:cubicBezTo>
                      <a:pt x="233" y="38"/>
                      <a:pt x="258" y="56"/>
                      <a:pt x="274" y="85"/>
                    </a:cubicBezTo>
                    <a:cubicBezTo>
                      <a:pt x="304" y="138"/>
                      <a:pt x="299" y="208"/>
                      <a:pt x="275" y="261"/>
                    </a:cubicBezTo>
                    <a:cubicBezTo>
                      <a:pt x="265" y="283"/>
                      <a:pt x="250" y="303"/>
                      <a:pt x="230" y="317"/>
                    </a:cubicBezTo>
                    <a:cubicBezTo>
                      <a:pt x="209" y="332"/>
                      <a:pt x="184" y="330"/>
                      <a:pt x="161" y="323"/>
                    </a:cubicBezTo>
                    <a:cubicBezTo>
                      <a:pt x="154" y="321"/>
                      <a:pt x="126" y="333"/>
                      <a:pt x="136" y="336"/>
                    </a:cubicBezTo>
                    <a:cubicBezTo>
                      <a:pt x="193" y="352"/>
                      <a:pt x="253" y="333"/>
                      <a:pt x="288" y="285"/>
                    </a:cubicBezTo>
                    <a:cubicBezTo>
                      <a:pt x="323" y="238"/>
                      <a:pt x="333" y="172"/>
                      <a:pt x="320" y="116"/>
                    </a:cubicBezTo>
                    <a:cubicBezTo>
                      <a:pt x="305" y="52"/>
                      <a:pt x="255" y="17"/>
                      <a:pt x="193" y="8"/>
                    </a:cubicBezTo>
                    <a:cubicBezTo>
                      <a:pt x="139" y="0"/>
                      <a:pt x="84" y="23"/>
                      <a:pt x="55" y="70"/>
                    </a:cubicBezTo>
                    <a:cubicBezTo>
                      <a:pt x="0" y="160"/>
                      <a:pt x="47" y="289"/>
                      <a:pt x="140" y="333"/>
                    </a:cubicBezTo>
                    <a:cubicBezTo>
                      <a:pt x="147" y="336"/>
                      <a:pt x="175" y="325"/>
                      <a:pt x="165" y="3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9" name="Freeform 647"/>
              <p:cNvSpPr/>
              <p:nvPr/>
            </p:nvSpPr>
            <p:spPr bwMode="auto">
              <a:xfrm>
                <a:off x="3079750" y="4779963"/>
                <a:ext cx="38100" cy="60325"/>
              </a:xfrm>
              <a:custGeom>
                <a:avLst/>
                <a:gdLst>
                  <a:gd name="T0" fmla="*/ 6 w 39"/>
                  <a:gd name="T1" fmla="*/ 11 h 60"/>
                  <a:gd name="T2" fmla="*/ 2 w 39"/>
                  <a:gd name="T3" fmla="*/ 49 h 60"/>
                  <a:gd name="T4" fmla="*/ 32 w 39"/>
                  <a:gd name="T5" fmla="*/ 41 h 60"/>
                  <a:gd name="T6" fmla="*/ 37 w 39"/>
                  <a:gd name="T7" fmla="*/ 8 h 60"/>
                  <a:gd name="T8" fmla="*/ 23 w 39"/>
                  <a:gd name="T9" fmla="*/ 0 h 60"/>
                  <a:gd name="T10" fmla="*/ 6 w 39"/>
                  <a:gd name="T11" fmla="*/ 11 h 60"/>
                </a:gdLst>
                <a:ahLst/>
                <a:cxnLst>
                  <a:cxn ang="0">
                    <a:pos x="T0" y="T1"/>
                  </a:cxn>
                  <a:cxn ang="0">
                    <a:pos x="T2" y="T3"/>
                  </a:cxn>
                  <a:cxn ang="0">
                    <a:pos x="T4" y="T5"/>
                  </a:cxn>
                  <a:cxn ang="0">
                    <a:pos x="T6" y="T7"/>
                  </a:cxn>
                  <a:cxn ang="0">
                    <a:pos x="T8" y="T9"/>
                  </a:cxn>
                  <a:cxn ang="0">
                    <a:pos x="T10" y="T11"/>
                  </a:cxn>
                </a:cxnLst>
                <a:rect l="0" t="0" r="r" b="b"/>
                <a:pathLst>
                  <a:path w="39" h="60">
                    <a:moveTo>
                      <a:pt x="6" y="11"/>
                    </a:moveTo>
                    <a:cubicBezTo>
                      <a:pt x="2" y="24"/>
                      <a:pt x="0" y="36"/>
                      <a:pt x="2" y="49"/>
                    </a:cubicBezTo>
                    <a:cubicBezTo>
                      <a:pt x="3" y="60"/>
                      <a:pt x="34" y="53"/>
                      <a:pt x="32" y="41"/>
                    </a:cubicBezTo>
                    <a:cubicBezTo>
                      <a:pt x="31" y="29"/>
                      <a:pt x="33" y="19"/>
                      <a:pt x="37" y="8"/>
                    </a:cubicBezTo>
                    <a:cubicBezTo>
                      <a:pt x="39" y="1"/>
                      <a:pt x="27" y="0"/>
                      <a:pt x="23" y="0"/>
                    </a:cubicBezTo>
                    <a:cubicBezTo>
                      <a:pt x="17" y="1"/>
                      <a:pt x="8" y="4"/>
                      <a:pt x="6" y="1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0" name="Freeform 648"/>
              <p:cNvSpPr/>
              <p:nvPr/>
            </p:nvSpPr>
            <p:spPr bwMode="auto">
              <a:xfrm>
                <a:off x="3092450" y="5021263"/>
                <a:ext cx="271463" cy="357188"/>
              </a:xfrm>
              <a:custGeom>
                <a:avLst/>
                <a:gdLst>
                  <a:gd name="T0" fmla="*/ 9 w 274"/>
                  <a:gd name="T1" fmla="*/ 21 h 360"/>
                  <a:gd name="T2" fmla="*/ 243 w 274"/>
                  <a:gd name="T3" fmla="*/ 349 h 360"/>
                  <a:gd name="T4" fmla="*/ 274 w 274"/>
                  <a:gd name="T5" fmla="*/ 341 h 360"/>
                  <a:gd name="T6" fmla="*/ 37 w 274"/>
                  <a:gd name="T7" fmla="*/ 9 h 360"/>
                  <a:gd name="T8" fmla="*/ 9 w 274"/>
                  <a:gd name="T9" fmla="*/ 21 h 360"/>
                </a:gdLst>
                <a:ahLst/>
                <a:cxnLst>
                  <a:cxn ang="0">
                    <a:pos x="T0" y="T1"/>
                  </a:cxn>
                  <a:cxn ang="0">
                    <a:pos x="T2" y="T3"/>
                  </a:cxn>
                  <a:cxn ang="0">
                    <a:pos x="T4" y="T5"/>
                  </a:cxn>
                  <a:cxn ang="0">
                    <a:pos x="T6" y="T7"/>
                  </a:cxn>
                  <a:cxn ang="0">
                    <a:pos x="T8" y="T9"/>
                  </a:cxn>
                </a:cxnLst>
                <a:rect l="0" t="0" r="r" b="b"/>
                <a:pathLst>
                  <a:path w="274" h="360">
                    <a:moveTo>
                      <a:pt x="9" y="21"/>
                    </a:moveTo>
                    <a:cubicBezTo>
                      <a:pt x="93" y="119"/>
                      <a:pt x="237" y="206"/>
                      <a:pt x="243" y="349"/>
                    </a:cubicBezTo>
                    <a:cubicBezTo>
                      <a:pt x="243" y="360"/>
                      <a:pt x="274" y="353"/>
                      <a:pt x="274" y="341"/>
                    </a:cubicBezTo>
                    <a:cubicBezTo>
                      <a:pt x="267" y="196"/>
                      <a:pt x="123" y="108"/>
                      <a:pt x="37" y="9"/>
                    </a:cubicBezTo>
                    <a:cubicBezTo>
                      <a:pt x="30" y="0"/>
                      <a:pt x="0" y="11"/>
                      <a:pt x="9" y="2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1" name="Freeform 649"/>
              <p:cNvSpPr/>
              <p:nvPr/>
            </p:nvSpPr>
            <p:spPr bwMode="auto">
              <a:xfrm>
                <a:off x="3013075" y="5387975"/>
                <a:ext cx="339725" cy="550863"/>
              </a:xfrm>
              <a:custGeom>
                <a:avLst/>
                <a:gdLst>
                  <a:gd name="T0" fmla="*/ 32 w 342"/>
                  <a:gd name="T1" fmla="*/ 550 h 556"/>
                  <a:gd name="T2" fmla="*/ 260 w 342"/>
                  <a:gd name="T3" fmla="*/ 332 h 556"/>
                  <a:gd name="T4" fmla="*/ 334 w 342"/>
                  <a:gd name="T5" fmla="*/ 11 h 556"/>
                  <a:gd name="T6" fmla="*/ 303 w 342"/>
                  <a:gd name="T7" fmla="*/ 19 h 556"/>
                  <a:gd name="T8" fmla="*/ 234 w 342"/>
                  <a:gd name="T9" fmla="*/ 326 h 556"/>
                  <a:gd name="T10" fmla="*/ 20 w 342"/>
                  <a:gd name="T11" fmla="*/ 537 h 556"/>
                  <a:gd name="T12" fmla="*/ 32 w 342"/>
                  <a:gd name="T13" fmla="*/ 550 h 556"/>
                </a:gdLst>
                <a:ahLst/>
                <a:cxnLst>
                  <a:cxn ang="0">
                    <a:pos x="T0" y="T1"/>
                  </a:cxn>
                  <a:cxn ang="0">
                    <a:pos x="T2" y="T3"/>
                  </a:cxn>
                  <a:cxn ang="0">
                    <a:pos x="T4" y="T5"/>
                  </a:cxn>
                  <a:cxn ang="0">
                    <a:pos x="T6" y="T7"/>
                  </a:cxn>
                  <a:cxn ang="0">
                    <a:pos x="T8" y="T9"/>
                  </a:cxn>
                  <a:cxn ang="0">
                    <a:pos x="T10" y="T11"/>
                  </a:cxn>
                  <a:cxn ang="0">
                    <a:pos x="T12" y="T13"/>
                  </a:cxn>
                </a:cxnLst>
                <a:rect l="0" t="0" r="r" b="b"/>
                <a:pathLst>
                  <a:path w="342" h="556">
                    <a:moveTo>
                      <a:pt x="32" y="550"/>
                    </a:moveTo>
                    <a:cubicBezTo>
                      <a:pt x="134" y="511"/>
                      <a:pt x="209" y="426"/>
                      <a:pt x="260" y="332"/>
                    </a:cubicBezTo>
                    <a:cubicBezTo>
                      <a:pt x="313" y="235"/>
                      <a:pt x="342" y="121"/>
                      <a:pt x="334" y="11"/>
                    </a:cubicBezTo>
                    <a:cubicBezTo>
                      <a:pt x="333" y="0"/>
                      <a:pt x="302" y="7"/>
                      <a:pt x="303" y="19"/>
                    </a:cubicBezTo>
                    <a:cubicBezTo>
                      <a:pt x="311" y="125"/>
                      <a:pt x="283" y="233"/>
                      <a:pt x="234" y="326"/>
                    </a:cubicBezTo>
                    <a:cubicBezTo>
                      <a:pt x="188" y="416"/>
                      <a:pt x="116" y="500"/>
                      <a:pt x="20" y="537"/>
                    </a:cubicBezTo>
                    <a:cubicBezTo>
                      <a:pt x="0" y="544"/>
                      <a:pt x="18" y="556"/>
                      <a:pt x="32" y="55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2" name="Freeform 650"/>
              <p:cNvSpPr/>
              <p:nvPr/>
            </p:nvSpPr>
            <p:spPr bwMode="auto">
              <a:xfrm>
                <a:off x="3360738" y="5332413"/>
                <a:ext cx="222250" cy="576263"/>
              </a:xfrm>
              <a:custGeom>
                <a:avLst/>
                <a:gdLst>
                  <a:gd name="T0" fmla="*/ 49 w 225"/>
                  <a:gd name="T1" fmla="*/ 20 h 582"/>
                  <a:gd name="T2" fmla="*/ 174 w 225"/>
                  <a:gd name="T3" fmla="*/ 299 h 582"/>
                  <a:gd name="T4" fmla="*/ 13 w 225"/>
                  <a:gd name="T5" fmla="*/ 568 h 582"/>
                  <a:gd name="T6" fmla="*/ 38 w 225"/>
                  <a:gd name="T7" fmla="*/ 574 h 582"/>
                  <a:gd name="T8" fmla="*/ 204 w 225"/>
                  <a:gd name="T9" fmla="*/ 300 h 582"/>
                  <a:gd name="T10" fmla="*/ 77 w 225"/>
                  <a:gd name="T11" fmla="*/ 8 h 582"/>
                  <a:gd name="T12" fmla="*/ 49 w 225"/>
                  <a:gd name="T13" fmla="*/ 20 h 582"/>
                </a:gdLst>
                <a:ahLst/>
                <a:cxnLst>
                  <a:cxn ang="0">
                    <a:pos x="T0" y="T1"/>
                  </a:cxn>
                  <a:cxn ang="0">
                    <a:pos x="T2" y="T3"/>
                  </a:cxn>
                  <a:cxn ang="0">
                    <a:pos x="T4" y="T5"/>
                  </a:cxn>
                  <a:cxn ang="0">
                    <a:pos x="T6" y="T7"/>
                  </a:cxn>
                  <a:cxn ang="0">
                    <a:pos x="T8" y="T9"/>
                  </a:cxn>
                  <a:cxn ang="0">
                    <a:pos x="T10" y="T11"/>
                  </a:cxn>
                  <a:cxn ang="0">
                    <a:pos x="T12" y="T13"/>
                  </a:cxn>
                </a:cxnLst>
                <a:rect l="0" t="0" r="r" b="b"/>
                <a:pathLst>
                  <a:path w="225" h="582">
                    <a:moveTo>
                      <a:pt x="49" y="20"/>
                    </a:moveTo>
                    <a:cubicBezTo>
                      <a:pt x="131" y="92"/>
                      <a:pt x="191" y="186"/>
                      <a:pt x="174" y="299"/>
                    </a:cubicBezTo>
                    <a:cubicBezTo>
                      <a:pt x="159" y="404"/>
                      <a:pt x="86" y="495"/>
                      <a:pt x="13" y="568"/>
                    </a:cubicBezTo>
                    <a:cubicBezTo>
                      <a:pt x="0" y="581"/>
                      <a:pt x="30" y="582"/>
                      <a:pt x="38" y="574"/>
                    </a:cubicBezTo>
                    <a:cubicBezTo>
                      <a:pt x="113" y="498"/>
                      <a:pt x="185" y="408"/>
                      <a:pt x="204" y="300"/>
                    </a:cubicBezTo>
                    <a:cubicBezTo>
                      <a:pt x="225" y="184"/>
                      <a:pt x="162" y="82"/>
                      <a:pt x="77" y="8"/>
                    </a:cubicBezTo>
                    <a:cubicBezTo>
                      <a:pt x="69" y="0"/>
                      <a:pt x="40" y="12"/>
                      <a:pt x="49" y="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3" name="Freeform 651"/>
              <p:cNvSpPr/>
              <p:nvPr/>
            </p:nvSpPr>
            <p:spPr bwMode="auto">
              <a:xfrm>
                <a:off x="3017838" y="5907088"/>
                <a:ext cx="142875" cy="147638"/>
              </a:xfrm>
              <a:custGeom>
                <a:avLst/>
                <a:gdLst>
                  <a:gd name="T0" fmla="*/ 1 w 144"/>
                  <a:gd name="T1" fmla="*/ 21 h 149"/>
                  <a:gd name="T2" fmla="*/ 103 w 144"/>
                  <a:gd name="T3" fmla="*/ 142 h 149"/>
                  <a:gd name="T4" fmla="*/ 124 w 144"/>
                  <a:gd name="T5" fmla="*/ 118 h 149"/>
                  <a:gd name="T6" fmla="*/ 37 w 144"/>
                  <a:gd name="T7" fmla="*/ 18 h 149"/>
                  <a:gd name="T8" fmla="*/ 1 w 144"/>
                  <a:gd name="T9" fmla="*/ 21 h 149"/>
                </a:gdLst>
                <a:ahLst/>
                <a:cxnLst>
                  <a:cxn ang="0">
                    <a:pos x="T0" y="T1"/>
                  </a:cxn>
                  <a:cxn ang="0">
                    <a:pos x="T2" y="T3"/>
                  </a:cxn>
                  <a:cxn ang="0">
                    <a:pos x="T4" y="T5"/>
                  </a:cxn>
                  <a:cxn ang="0">
                    <a:pos x="T6" y="T7"/>
                  </a:cxn>
                  <a:cxn ang="0">
                    <a:pos x="T8" y="T9"/>
                  </a:cxn>
                </a:cxnLst>
                <a:rect l="0" t="0" r="r" b="b"/>
                <a:pathLst>
                  <a:path w="144" h="149">
                    <a:moveTo>
                      <a:pt x="1" y="21"/>
                    </a:moveTo>
                    <a:cubicBezTo>
                      <a:pt x="0" y="82"/>
                      <a:pt x="53" y="118"/>
                      <a:pt x="103" y="142"/>
                    </a:cubicBezTo>
                    <a:cubicBezTo>
                      <a:pt x="118" y="149"/>
                      <a:pt x="144" y="128"/>
                      <a:pt x="124" y="118"/>
                    </a:cubicBezTo>
                    <a:cubicBezTo>
                      <a:pt x="83" y="99"/>
                      <a:pt x="37" y="68"/>
                      <a:pt x="37" y="18"/>
                    </a:cubicBezTo>
                    <a:cubicBezTo>
                      <a:pt x="38" y="0"/>
                      <a:pt x="2" y="5"/>
                      <a:pt x="1" y="21"/>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4" name="Freeform 652"/>
              <p:cNvSpPr/>
              <p:nvPr/>
            </p:nvSpPr>
            <p:spPr bwMode="auto">
              <a:xfrm>
                <a:off x="3062288" y="4889500"/>
                <a:ext cx="127000" cy="53975"/>
              </a:xfrm>
              <a:custGeom>
                <a:avLst/>
                <a:gdLst>
                  <a:gd name="T0" fmla="*/ 96 w 128"/>
                  <a:gd name="T1" fmla="*/ 20 h 54"/>
                  <a:gd name="T2" fmla="*/ 36 w 128"/>
                  <a:gd name="T3" fmla="*/ 9 h 54"/>
                  <a:gd name="T4" fmla="*/ 8 w 128"/>
                  <a:gd name="T5" fmla="*/ 21 h 54"/>
                  <a:gd name="T6" fmla="*/ 108 w 128"/>
                  <a:gd name="T7" fmla="*/ 34 h 54"/>
                  <a:gd name="T8" fmla="*/ 96 w 128"/>
                  <a:gd name="T9" fmla="*/ 20 h 54"/>
                </a:gdLst>
                <a:ahLst/>
                <a:cxnLst>
                  <a:cxn ang="0">
                    <a:pos x="T0" y="T1"/>
                  </a:cxn>
                  <a:cxn ang="0">
                    <a:pos x="T2" y="T3"/>
                  </a:cxn>
                  <a:cxn ang="0">
                    <a:pos x="T4" y="T5"/>
                  </a:cxn>
                  <a:cxn ang="0">
                    <a:pos x="T6" y="T7"/>
                  </a:cxn>
                  <a:cxn ang="0">
                    <a:pos x="T8" y="T9"/>
                  </a:cxn>
                </a:cxnLst>
                <a:rect l="0" t="0" r="r" b="b"/>
                <a:pathLst>
                  <a:path w="128" h="54">
                    <a:moveTo>
                      <a:pt x="96" y="20"/>
                    </a:moveTo>
                    <a:cubicBezTo>
                      <a:pt x="73" y="31"/>
                      <a:pt x="53" y="30"/>
                      <a:pt x="36" y="9"/>
                    </a:cubicBezTo>
                    <a:cubicBezTo>
                      <a:pt x="29" y="0"/>
                      <a:pt x="0" y="11"/>
                      <a:pt x="8" y="21"/>
                    </a:cubicBezTo>
                    <a:cubicBezTo>
                      <a:pt x="33" y="54"/>
                      <a:pt x="75" y="50"/>
                      <a:pt x="108" y="34"/>
                    </a:cubicBezTo>
                    <a:cubicBezTo>
                      <a:pt x="128" y="25"/>
                      <a:pt x="110" y="13"/>
                      <a:pt x="96" y="20"/>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5" name="Freeform 653"/>
              <p:cNvSpPr/>
              <p:nvPr/>
            </p:nvSpPr>
            <p:spPr bwMode="auto">
              <a:xfrm>
                <a:off x="3140075" y="5035550"/>
                <a:ext cx="482600" cy="247650"/>
              </a:xfrm>
              <a:custGeom>
                <a:avLst/>
                <a:gdLst>
                  <a:gd name="T0" fmla="*/ 8 w 486"/>
                  <a:gd name="T1" fmla="*/ 23 h 251"/>
                  <a:gd name="T2" fmla="*/ 467 w 486"/>
                  <a:gd name="T3" fmla="*/ 213 h 251"/>
                  <a:gd name="T4" fmla="*/ 461 w 486"/>
                  <a:gd name="T5" fmla="*/ 191 h 251"/>
                  <a:gd name="T6" fmla="*/ 240 w 486"/>
                  <a:gd name="T7" fmla="*/ 121 h 251"/>
                  <a:gd name="T8" fmla="*/ 26 w 486"/>
                  <a:gd name="T9" fmla="*/ 1 h 251"/>
                  <a:gd name="T10" fmla="*/ 4 w 486"/>
                  <a:gd name="T11" fmla="*/ 7 h 251"/>
                  <a:gd name="T12" fmla="*/ 8 w 486"/>
                  <a:gd name="T13" fmla="*/ 23 h 251"/>
                </a:gdLst>
                <a:ahLst/>
                <a:cxnLst>
                  <a:cxn ang="0">
                    <a:pos x="T0" y="T1"/>
                  </a:cxn>
                  <a:cxn ang="0">
                    <a:pos x="T2" y="T3"/>
                  </a:cxn>
                  <a:cxn ang="0">
                    <a:pos x="T4" y="T5"/>
                  </a:cxn>
                  <a:cxn ang="0">
                    <a:pos x="T6" y="T7"/>
                  </a:cxn>
                  <a:cxn ang="0">
                    <a:pos x="T8" y="T9"/>
                  </a:cxn>
                  <a:cxn ang="0">
                    <a:pos x="T10" y="T11"/>
                  </a:cxn>
                  <a:cxn ang="0">
                    <a:pos x="T12" y="T13"/>
                  </a:cxn>
                </a:cxnLst>
                <a:rect l="0" t="0" r="r" b="b"/>
                <a:pathLst>
                  <a:path w="486" h="251">
                    <a:moveTo>
                      <a:pt x="8" y="23"/>
                    </a:moveTo>
                    <a:cubicBezTo>
                      <a:pt x="172" y="63"/>
                      <a:pt x="283" y="251"/>
                      <a:pt x="467" y="213"/>
                    </a:cubicBezTo>
                    <a:cubicBezTo>
                      <a:pt x="486" y="209"/>
                      <a:pt x="480" y="187"/>
                      <a:pt x="461" y="191"/>
                    </a:cubicBezTo>
                    <a:cubicBezTo>
                      <a:pt x="379" y="209"/>
                      <a:pt x="305" y="166"/>
                      <a:pt x="240" y="121"/>
                    </a:cubicBezTo>
                    <a:cubicBezTo>
                      <a:pt x="173" y="74"/>
                      <a:pt x="107" y="21"/>
                      <a:pt x="26" y="1"/>
                    </a:cubicBezTo>
                    <a:cubicBezTo>
                      <a:pt x="18" y="0"/>
                      <a:pt x="10" y="1"/>
                      <a:pt x="4" y="7"/>
                    </a:cubicBezTo>
                    <a:cubicBezTo>
                      <a:pt x="0" y="12"/>
                      <a:pt x="1" y="21"/>
                      <a:pt x="8" y="2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6" name="Freeform 654"/>
              <p:cNvSpPr/>
              <p:nvPr/>
            </p:nvSpPr>
            <p:spPr bwMode="auto">
              <a:xfrm>
                <a:off x="3487738" y="5160963"/>
                <a:ext cx="247650" cy="96838"/>
              </a:xfrm>
              <a:custGeom>
                <a:avLst/>
                <a:gdLst>
                  <a:gd name="T0" fmla="*/ 111 w 250"/>
                  <a:gd name="T1" fmla="*/ 11 h 98"/>
                  <a:gd name="T2" fmla="*/ 168 w 250"/>
                  <a:gd name="T3" fmla="*/ 16 h 98"/>
                  <a:gd name="T4" fmla="*/ 135 w 250"/>
                  <a:gd name="T5" fmla="*/ 28 h 98"/>
                  <a:gd name="T6" fmla="*/ 131 w 250"/>
                  <a:gd name="T7" fmla="*/ 1 h 98"/>
                  <a:gd name="T8" fmla="*/ 109 w 250"/>
                  <a:gd name="T9" fmla="*/ 4 h 98"/>
                </a:gdLst>
                <a:ahLst/>
                <a:cxnLst>
                  <a:cxn ang="0">
                    <a:pos x="T0" y="T1"/>
                  </a:cxn>
                  <a:cxn ang="0">
                    <a:pos x="T2" y="T3"/>
                  </a:cxn>
                  <a:cxn ang="0">
                    <a:pos x="T4" y="T5"/>
                  </a:cxn>
                  <a:cxn ang="0">
                    <a:pos x="T6" y="T7"/>
                  </a:cxn>
                  <a:cxn ang="0">
                    <a:pos x="T8" y="T9"/>
                  </a:cxn>
                </a:cxnLst>
                <a:rect l="0" t="0" r="r" b="b"/>
                <a:pathLst>
                  <a:path w="250" h="98">
                    <a:moveTo>
                      <a:pt x="111" y="11"/>
                    </a:moveTo>
                    <a:cubicBezTo>
                      <a:pt x="0" y="54"/>
                      <a:pt x="250" y="98"/>
                      <a:pt x="168" y="16"/>
                    </a:cubicBezTo>
                    <a:cubicBezTo>
                      <a:pt x="156" y="25"/>
                      <a:pt x="142" y="23"/>
                      <a:pt x="135" y="28"/>
                    </a:cubicBezTo>
                    <a:cubicBezTo>
                      <a:pt x="135" y="19"/>
                      <a:pt x="130" y="9"/>
                      <a:pt x="131" y="1"/>
                    </a:cubicBezTo>
                    <a:cubicBezTo>
                      <a:pt x="125" y="0"/>
                      <a:pt x="115" y="5"/>
                      <a:pt x="109" y="4"/>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7" name="Freeform 655"/>
              <p:cNvSpPr/>
              <p:nvPr/>
            </p:nvSpPr>
            <p:spPr bwMode="auto">
              <a:xfrm>
                <a:off x="3548063" y="5153025"/>
                <a:ext cx="144463" cy="79375"/>
              </a:xfrm>
              <a:custGeom>
                <a:avLst/>
                <a:gdLst>
                  <a:gd name="T0" fmla="*/ 45 w 146"/>
                  <a:gd name="T1" fmla="*/ 13 h 80"/>
                  <a:gd name="T2" fmla="*/ 12 w 146"/>
                  <a:gd name="T3" fmla="*/ 53 h 80"/>
                  <a:gd name="T4" fmla="*/ 63 w 146"/>
                  <a:gd name="T5" fmla="*/ 77 h 80"/>
                  <a:gd name="T6" fmla="*/ 124 w 146"/>
                  <a:gd name="T7" fmla="*/ 69 h 80"/>
                  <a:gd name="T8" fmla="*/ 118 w 146"/>
                  <a:gd name="T9" fmla="*/ 19 h 80"/>
                  <a:gd name="T10" fmla="*/ 99 w 146"/>
                  <a:gd name="T11" fmla="*/ 19 h 80"/>
                  <a:gd name="T12" fmla="*/ 68 w 146"/>
                  <a:gd name="T13" fmla="*/ 29 h 80"/>
                  <a:gd name="T14" fmla="*/ 86 w 146"/>
                  <a:gd name="T15" fmla="*/ 35 h 80"/>
                  <a:gd name="T16" fmla="*/ 81 w 146"/>
                  <a:gd name="T17" fmla="*/ 8 h 80"/>
                  <a:gd name="T18" fmla="*/ 74 w 146"/>
                  <a:gd name="T19" fmla="*/ 1 h 80"/>
                  <a:gd name="T20" fmla="*/ 52 w 146"/>
                  <a:gd name="T21" fmla="*/ 4 h 80"/>
                  <a:gd name="T22" fmla="*/ 37 w 146"/>
                  <a:gd name="T23" fmla="*/ 11 h 80"/>
                  <a:gd name="T24" fmla="*/ 44 w 146"/>
                  <a:gd name="T25" fmla="*/ 20 h 80"/>
                  <a:gd name="T26" fmla="*/ 65 w 146"/>
                  <a:gd name="T27" fmla="*/ 17 h 80"/>
                  <a:gd name="T28" fmla="*/ 58 w 146"/>
                  <a:gd name="T29" fmla="*/ 10 h 80"/>
                  <a:gd name="T30" fmla="*/ 62 w 146"/>
                  <a:gd name="T31" fmla="*/ 37 h 80"/>
                  <a:gd name="T32" fmla="*/ 79 w 146"/>
                  <a:gd name="T33" fmla="*/ 42 h 80"/>
                  <a:gd name="T34" fmla="*/ 95 w 146"/>
                  <a:gd name="T35" fmla="*/ 38 h 80"/>
                  <a:gd name="T36" fmla="*/ 114 w 146"/>
                  <a:gd name="T37" fmla="*/ 29 h 80"/>
                  <a:gd name="T38" fmla="*/ 96 w 146"/>
                  <a:gd name="T39" fmla="*/ 29 h 80"/>
                  <a:gd name="T40" fmla="*/ 111 w 146"/>
                  <a:gd name="T41" fmla="*/ 51 h 80"/>
                  <a:gd name="T42" fmla="*/ 111 w 146"/>
                  <a:gd name="T43" fmla="*/ 57 h 80"/>
                  <a:gd name="T44" fmla="*/ 109 w 146"/>
                  <a:gd name="T45" fmla="*/ 59 h 80"/>
                  <a:gd name="T46" fmla="*/ 108 w 146"/>
                  <a:gd name="T47" fmla="*/ 60 h 80"/>
                  <a:gd name="T48" fmla="*/ 108 w 146"/>
                  <a:gd name="T49" fmla="*/ 60 h 80"/>
                  <a:gd name="T50" fmla="*/ 105 w 146"/>
                  <a:gd name="T51" fmla="*/ 61 h 80"/>
                  <a:gd name="T52" fmla="*/ 95 w 146"/>
                  <a:gd name="T53" fmla="*/ 62 h 80"/>
                  <a:gd name="T54" fmla="*/ 72 w 146"/>
                  <a:gd name="T55" fmla="*/ 60 h 80"/>
                  <a:gd name="T56" fmla="*/ 35 w 146"/>
                  <a:gd name="T57" fmla="*/ 46 h 80"/>
                  <a:gd name="T58" fmla="*/ 33 w 146"/>
                  <a:gd name="T59" fmla="*/ 41 h 80"/>
                  <a:gd name="T60" fmla="*/ 34 w 146"/>
                  <a:gd name="T61" fmla="*/ 38 h 80"/>
                  <a:gd name="T62" fmla="*/ 55 w 146"/>
                  <a:gd name="T63" fmla="*/ 26 h 80"/>
                  <a:gd name="T64" fmla="*/ 61 w 146"/>
                  <a:gd name="T65" fmla="*/ 14 h 80"/>
                  <a:gd name="T66" fmla="*/ 45 w 146"/>
                  <a:gd name="T67" fmla="*/ 13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6" h="80">
                    <a:moveTo>
                      <a:pt x="45" y="13"/>
                    </a:moveTo>
                    <a:cubicBezTo>
                      <a:pt x="30" y="19"/>
                      <a:pt x="0" y="33"/>
                      <a:pt x="12" y="53"/>
                    </a:cubicBezTo>
                    <a:cubicBezTo>
                      <a:pt x="21" y="69"/>
                      <a:pt x="47" y="74"/>
                      <a:pt x="63" y="77"/>
                    </a:cubicBezTo>
                    <a:cubicBezTo>
                      <a:pt x="83" y="80"/>
                      <a:pt x="107" y="80"/>
                      <a:pt x="124" y="69"/>
                    </a:cubicBezTo>
                    <a:cubicBezTo>
                      <a:pt x="146" y="56"/>
                      <a:pt x="131" y="32"/>
                      <a:pt x="118" y="19"/>
                    </a:cubicBezTo>
                    <a:cubicBezTo>
                      <a:pt x="113" y="14"/>
                      <a:pt x="104" y="16"/>
                      <a:pt x="99" y="19"/>
                    </a:cubicBezTo>
                    <a:cubicBezTo>
                      <a:pt x="90" y="25"/>
                      <a:pt x="78" y="24"/>
                      <a:pt x="68" y="29"/>
                    </a:cubicBezTo>
                    <a:cubicBezTo>
                      <a:pt x="74" y="31"/>
                      <a:pt x="80" y="33"/>
                      <a:pt x="86" y="35"/>
                    </a:cubicBezTo>
                    <a:cubicBezTo>
                      <a:pt x="85" y="25"/>
                      <a:pt x="82" y="17"/>
                      <a:pt x="81" y="8"/>
                    </a:cubicBezTo>
                    <a:cubicBezTo>
                      <a:pt x="81" y="3"/>
                      <a:pt x="78" y="1"/>
                      <a:pt x="74" y="1"/>
                    </a:cubicBezTo>
                    <a:cubicBezTo>
                      <a:pt x="66" y="0"/>
                      <a:pt x="59" y="4"/>
                      <a:pt x="52" y="4"/>
                    </a:cubicBezTo>
                    <a:cubicBezTo>
                      <a:pt x="47" y="3"/>
                      <a:pt x="40" y="5"/>
                      <a:pt x="37" y="11"/>
                    </a:cubicBezTo>
                    <a:cubicBezTo>
                      <a:pt x="34" y="16"/>
                      <a:pt x="39" y="19"/>
                      <a:pt x="44" y="20"/>
                    </a:cubicBezTo>
                    <a:cubicBezTo>
                      <a:pt x="51" y="20"/>
                      <a:pt x="58" y="17"/>
                      <a:pt x="65" y="17"/>
                    </a:cubicBezTo>
                    <a:cubicBezTo>
                      <a:pt x="63" y="15"/>
                      <a:pt x="60" y="12"/>
                      <a:pt x="58" y="10"/>
                    </a:cubicBezTo>
                    <a:cubicBezTo>
                      <a:pt x="58" y="19"/>
                      <a:pt x="62" y="28"/>
                      <a:pt x="62" y="37"/>
                    </a:cubicBezTo>
                    <a:cubicBezTo>
                      <a:pt x="62" y="45"/>
                      <a:pt x="73" y="45"/>
                      <a:pt x="79" y="42"/>
                    </a:cubicBezTo>
                    <a:cubicBezTo>
                      <a:pt x="84" y="40"/>
                      <a:pt x="90" y="39"/>
                      <a:pt x="95" y="38"/>
                    </a:cubicBezTo>
                    <a:cubicBezTo>
                      <a:pt x="102" y="36"/>
                      <a:pt x="109" y="33"/>
                      <a:pt x="114" y="29"/>
                    </a:cubicBezTo>
                    <a:cubicBezTo>
                      <a:pt x="108" y="29"/>
                      <a:pt x="102" y="29"/>
                      <a:pt x="96" y="29"/>
                    </a:cubicBezTo>
                    <a:cubicBezTo>
                      <a:pt x="102" y="36"/>
                      <a:pt x="108" y="42"/>
                      <a:pt x="111" y="51"/>
                    </a:cubicBezTo>
                    <a:cubicBezTo>
                      <a:pt x="112" y="53"/>
                      <a:pt x="112" y="54"/>
                      <a:pt x="111" y="57"/>
                    </a:cubicBezTo>
                    <a:cubicBezTo>
                      <a:pt x="111" y="57"/>
                      <a:pt x="110" y="58"/>
                      <a:pt x="109" y="59"/>
                    </a:cubicBezTo>
                    <a:cubicBezTo>
                      <a:pt x="112" y="57"/>
                      <a:pt x="108" y="59"/>
                      <a:pt x="108" y="60"/>
                    </a:cubicBezTo>
                    <a:cubicBezTo>
                      <a:pt x="106" y="60"/>
                      <a:pt x="106" y="60"/>
                      <a:pt x="108" y="60"/>
                    </a:cubicBezTo>
                    <a:cubicBezTo>
                      <a:pt x="107" y="60"/>
                      <a:pt x="106" y="60"/>
                      <a:pt x="105" y="61"/>
                    </a:cubicBezTo>
                    <a:cubicBezTo>
                      <a:pt x="102" y="61"/>
                      <a:pt x="100" y="61"/>
                      <a:pt x="95" y="62"/>
                    </a:cubicBezTo>
                    <a:cubicBezTo>
                      <a:pt x="88" y="62"/>
                      <a:pt x="80" y="62"/>
                      <a:pt x="72" y="60"/>
                    </a:cubicBezTo>
                    <a:cubicBezTo>
                      <a:pt x="59" y="58"/>
                      <a:pt x="43" y="54"/>
                      <a:pt x="35" y="46"/>
                    </a:cubicBezTo>
                    <a:cubicBezTo>
                      <a:pt x="33" y="44"/>
                      <a:pt x="34" y="44"/>
                      <a:pt x="33" y="41"/>
                    </a:cubicBezTo>
                    <a:cubicBezTo>
                      <a:pt x="33" y="41"/>
                      <a:pt x="34" y="38"/>
                      <a:pt x="34" y="38"/>
                    </a:cubicBezTo>
                    <a:cubicBezTo>
                      <a:pt x="38" y="32"/>
                      <a:pt x="47" y="29"/>
                      <a:pt x="55" y="26"/>
                    </a:cubicBezTo>
                    <a:cubicBezTo>
                      <a:pt x="59" y="24"/>
                      <a:pt x="64" y="19"/>
                      <a:pt x="61" y="14"/>
                    </a:cubicBezTo>
                    <a:cubicBezTo>
                      <a:pt x="57" y="10"/>
                      <a:pt x="50" y="11"/>
                      <a:pt x="45" y="13"/>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8" name="Freeform 656"/>
              <p:cNvSpPr/>
              <p:nvPr/>
            </p:nvSpPr>
            <p:spPr bwMode="auto">
              <a:xfrm>
                <a:off x="3063875" y="5035550"/>
                <a:ext cx="592138" cy="266700"/>
              </a:xfrm>
              <a:custGeom>
                <a:avLst/>
                <a:gdLst>
                  <a:gd name="T0" fmla="*/ 2 w 599"/>
                  <a:gd name="T1" fmla="*/ 16 h 270"/>
                  <a:gd name="T2" fmla="*/ 255 w 599"/>
                  <a:gd name="T3" fmla="*/ 237 h 270"/>
                  <a:gd name="T4" fmla="*/ 587 w 599"/>
                  <a:gd name="T5" fmla="*/ 198 h 270"/>
                  <a:gd name="T6" fmla="*/ 563 w 599"/>
                  <a:gd name="T7" fmla="*/ 197 h 270"/>
                  <a:gd name="T8" fmla="*/ 257 w 599"/>
                  <a:gd name="T9" fmla="*/ 217 h 270"/>
                  <a:gd name="T10" fmla="*/ 33 w 599"/>
                  <a:gd name="T11" fmla="*/ 8 h 270"/>
                  <a:gd name="T12" fmla="*/ 2 w 599"/>
                  <a:gd name="T13" fmla="*/ 16 h 270"/>
                </a:gdLst>
                <a:ahLst/>
                <a:cxnLst>
                  <a:cxn ang="0">
                    <a:pos x="T0" y="T1"/>
                  </a:cxn>
                  <a:cxn ang="0">
                    <a:pos x="T2" y="T3"/>
                  </a:cxn>
                  <a:cxn ang="0">
                    <a:pos x="T4" y="T5"/>
                  </a:cxn>
                  <a:cxn ang="0">
                    <a:pos x="T6" y="T7"/>
                  </a:cxn>
                  <a:cxn ang="0">
                    <a:pos x="T8" y="T9"/>
                  </a:cxn>
                  <a:cxn ang="0">
                    <a:pos x="T10" y="T11"/>
                  </a:cxn>
                  <a:cxn ang="0">
                    <a:pos x="T12" y="T13"/>
                  </a:cxn>
                </a:cxnLst>
                <a:rect l="0" t="0" r="r" b="b"/>
                <a:pathLst>
                  <a:path w="599" h="270">
                    <a:moveTo>
                      <a:pt x="2" y="16"/>
                    </a:moveTo>
                    <a:cubicBezTo>
                      <a:pt x="38" y="130"/>
                      <a:pt x="146" y="204"/>
                      <a:pt x="255" y="237"/>
                    </a:cubicBezTo>
                    <a:cubicBezTo>
                      <a:pt x="363" y="270"/>
                      <a:pt x="493" y="266"/>
                      <a:pt x="587" y="198"/>
                    </a:cubicBezTo>
                    <a:cubicBezTo>
                      <a:pt x="599" y="189"/>
                      <a:pt x="569" y="193"/>
                      <a:pt x="563" y="197"/>
                    </a:cubicBezTo>
                    <a:cubicBezTo>
                      <a:pt x="475" y="261"/>
                      <a:pt x="355" y="252"/>
                      <a:pt x="257" y="217"/>
                    </a:cubicBezTo>
                    <a:cubicBezTo>
                      <a:pt x="159" y="183"/>
                      <a:pt x="65" y="110"/>
                      <a:pt x="33" y="8"/>
                    </a:cubicBezTo>
                    <a:cubicBezTo>
                      <a:pt x="30" y="0"/>
                      <a:pt x="0" y="9"/>
                      <a:pt x="2" y="16"/>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9" name="Freeform 657"/>
              <p:cNvSpPr/>
              <p:nvPr/>
            </p:nvSpPr>
            <p:spPr bwMode="auto">
              <a:xfrm>
                <a:off x="3517900" y="4471988"/>
                <a:ext cx="174625" cy="715963"/>
              </a:xfrm>
              <a:custGeom>
                <a:avLst/>
                <a:gdLst>
                  <a:gd name="T0" fmla="*/ 135 w 177"/>
                  <a:gd name="T1" fmla="*/ 12 h 722"/>
                  <a:gd name="T2" fmla="*/ 81 w 177"/>
                  <a:gd name="T3" fmla="*/ 708 h 722"/>
                  <a:gd name="T4" fmla="*/ 115 w 177"/>
                  <a:gd name="T5" fmla="*/ 699 h 722"/>
                  <a:gd name="T6" fmla="*/ 167 w 177"/>
                  <a:gd name="T7" fmla="*/ 15 h 722"/>
                  <a:gd name="T8" fmla="*/ 135 w 177"/>
                  <a:gd name="T9" fmla="*/ 12 h 722"/>
                </a:gdLst>
                <a:ahLst/>
                <a:cxnLst>
                  <a:cxn ang="0">
                    <a:pos x="T0" y="T1"/>
                  </a:cxn>
                  <a:cxn ang="0">
                    <a:pos x="T2" y="T3"/>
                  </a:cxn>
                  <a:cxn ang="0">
                    <a:pos x="T4" y="T5"/>
                  </a:cxn>
                  <a:cxn ang="0">
                    <a:pos x="T6" y="T7"/>
                  </a:cxn>
                  <a:cxn ang="0">
                    <a:pos x="T8" y="T9"/>
                  </a:cxn>
                </a:cxnLst>
                <a:rect l="0" t="0" r="r" b="b"/>
                <a:pathLst>
                  <a:path w="177" h="722">
                    <a:moveTo>
                      <a:pt x="135" y="12"/>
                    </a:moveTo>
                    <a:cubicBezTo>
                      <a:pt x="0" y="213"/>
                      <a:pt x="8" y="486"/>
                      <a:pt x="81" y="708"/>
                    </a:cubicBezTo>
                    <a:cubicBezTo>
                      <a:pt x="86" y="722"/>
                      <a:pt x="119" y="713"/>
                      <a:pt x="115" y="699"/>
                    </a:cubicBezTo>
                    <a:cubicBezTo>
                      <a:pt x="43" y="481"/>
                      <a:pt x="34" y="212"/>
                      <a:pt x="167" y="15"/>
                    </a:cubicBezTo>
                    <a:cubicBezTo>
                      <a:pt x="177" y="0"/>
                      <a:pt x="142" y="1"/>
                      <a:pt x="135" y="12"/>
                    </a:cubicBezTo>
                    <a:close/>
                  </a:path>
                </a:pathLst>
              </a:custGeom>
              <a:solidFill>
                <a:srgbClr val="58585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308134" y="766972"/>
            <a:ext cx="2040255" cy="45624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zh-CN" altLang="en-US" sz="3000" b="1" dirty="0">
                <a:latin typeface="微软雅黑" panose="020B0503020204020204" pitchFamily="34" charset="-122"/>
                <a:ea typeface="微软雅黑" panose="020B0503020204020204" pitchFamily="34" charset="-122"/>
              </a:rPr>
              <a:t>部分</a:t>
            </a:r>
            <a:r>
              <a:rPr lang="en-US" altLang="zh-CN" sz="3000" b="1" dirty="0">
                <a:latin typeface="微软雅黑" panose="020B0503020204020204" pitchFamily="34" charset="-122"/>
                <a:ea typeface="微软雅黑" panose="020B0503020204020204" pitchFamily="34" charset="-122"/>
              </a:rPr>
              <a:t>E-R</a:t>
            </a:r>
            <a:r>
              <a:rPr lang="zh-CN" altLang="en-US" sz="3000" b="1" dirty="0">
                <a:latin typeface="微软雅黑" panose="020B0503020204020204" pitchFamily="34" charset="-122"/>
                <a:ea typeface="微软雅黑" panose="020B0503020204020204" pitchFamily="34" charset="-122"/>
              </a:rPr>
              <a:t>图</a:t>
            </a:r>
            <a:r>
              <a:rPr lang="en-US" altLang="zh-CN" sz="3000" b="1" dirty="0">
                <a:latin typeface="微软雅黑" panose="020B0503020204020204" pitchFamily="34" charset="-122"/>
                <a:ea typeface="微软雅黑" panose="020B0503020204020204" pitchFamily="34" charset="-122"/>
              </a:rPr>
              <a:t> </a:t>
            </a:r>
          </a:p>
        </p:txBody>
      </p:sp>
      <p:sp>
        <p:nvSpPr>
          <p:cNvPr id="1073742854" name="椭圆 3"/>
          <p:cNvSpPr/>
          <p:nvPr/>
        </p:nvSpPr>
        <p:spPr>
          <a:xfrm>
            <a:off x="3470434" y="1580408"/>
            <a:ext cx="921068" cy="60912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sz="1013"/>
          </a:p>
          <a:p>
            <a:pPr algn="ctr"/>
            <a:r>
              <a:rPr lang="zh-CN" altLang="en-US" sz="1013"/>
              <a:t>姓名</a:t>
            </a:r>
          </a:p>
          <a:p>
            <a:endParaRPr lang="zh-CN" altLang="en-US" sz="1013"/>
          </a:p>
        </p:txBody>
      </p:sp>
      <p:sp>
        <p:nvSpPr>
          <p:cNvPr id="1073742852" name="椭圆 2"/>
          <p:cNvSpPr/>
          <p:nvPr/>
        </p:nvSpPr>
        <p:spPr>
          <a:xfrm>
            <a:off x="5209699" y="1580408"/>
            <a:ext cx="921068" cy="60912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sz="1013"/>
          </a:p>
          <a:p>
            <a:pPr algn="ctr"/>
            <a:r>
              <a:rPr lang="zh-CN" altLang="en-US" sz="1013"/>
              <a:t>证件号</a:t>
            </a:r>
          </a:p>
          <a:p>
            <a:endParaRPr lang="zh-CN" altLang="en-US" sz="1013"/>
          </a:p>
        </p:txBody>
      </p:sp>
      <p:cxnSp>
        <p:nvCxnSpPr>
          <p:cNvPr id="1073742857" name="直接连接符 11"/>
          <p:cNvCxnSpPr>
            <a:stCxn id="1073742852" idx="3"/>
            <a:endCxn id="1073742853" idx="0"/>
          </p:cNvCxnSpPr>
          <p:nvPr/>
        </p:nvCxnSpPr>
        <p:spPr>
          <a:xfrm flipH="1">
            <a:off x="4866799" y="2100472"/>
            <a:ext cx="477679" cy="637223"/>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cxnSp>
        <p:nvCxnSpPr>
          <p:cNvPr id="1073742866" name="直接连接符 10"/>
          <p:cNvCxnSpPr>
            <a:stCxn id="1073742854" idx="5"/>
            <a:endCxn id="1073742853" idx="0"/>
          </p:cNvCxnSpPr>
          <p:nvPr/>
        </p:nvCxnSpPr>
        <p:spPr>
          <a:xfrm>
            <a:off x="4256723" y="2100472"/>
            <a:ext cx="423386" cy="629603"/>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53" name="圆角矩形 1"/>
          <p:cNvSpPr/>
          <p:nvPr/>
        </p:nvSpPr>
        <p:spPr>
          <a:xfrm>
            <a:off x="4321969" y="2730075"/>
            <a:ext cx="716280" cy="685800"/>
          </a:xfrm>
          <a:prstGeom prst="roundRect">
            <a:avLst>
              <a:gd name="adj" fmla="val 16667"/>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sz="1013"/>
          </a:p>
          <a:p>
            <a:pPr algn="ctr"/>
            <a:r>
              <a:rPr lang="zh-CN" altLang="en-US" sz="1013"/>
              <a:t>读者信息</a:t>
            </a:r>
          </a:p>
          <a:p>
            <a:endParaRPr lang="zh-CN" altLang="en-US" sz="1013"/>
          </a:p>
        </p:txBody>
      </p:sp>
      <p:cxnSp>
        <p:nvCxnSpPr>
          <p:cNvPr id="1073742856" name="直接连接符 9"/>
          <p:cNvCxnSpPr/>
          <p:nvPr/>
        </p:nvCxnSpPr>
        <p:spPr>
          <a:xfrm>
            <a:off x="3416618" y="3023921"/>
            <a:ext cx="905351" cy="98108"/>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62" name="椭圆 7"/>
          <p:cNvSpPr/>
          <p:nvPr/>
        </p:nvSpPr>
        <p:spPr>
          <a:xfrm>
            <a:off x="2495550" y="2670068"/>
            <a:ext cx="921068" cy="60912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sz="1013"/>
          </a:p>
          <a:p>
            <a:pPr algn="ctr"/>
            <a:r>
              <a:rPr lang="zh-CN" altLang="en-US" sz="1013"/>
              <a:t>状态</a:t>
            </a:r>
          </a:p>
          <a:p>
            <a:endParaRPr lang="zh-CN" altLang="en-US" sz="1013"/>
          </a:p>
        </p:txBody>
      </p:sp>
      <p:sp>
        <p:nvSpPr>
          <p:cNvPr id="1073742855" name="椭圆 8"/>
          <p:cNvSpPr/>
          <p:nvPr/>
        </p:nvSpPr>
        <p:spPr>
          <a:xfrm>
            <a:off x="2910364" y="3872599"/>
            <a:ext cx="921068" cy="60912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sz="1013"/>
          </a:p>
          <a:p>
            <a:pPr algn="ctr"/>
            <a:r>
              <a:rPr lang="zh-CN" altLang="en-US" sz="1013"/>
              <a:t>条码</a:t>
            </a:r>
          </a:p>
          <a:p>
            <a:endParaRPr lang="zh-CN" altLang="en-US" sz="1013"/>
          </a:p>
        </p:txBody>
      </p:sp>
      <p:cxnSp>
        <p:nvCxnSpPr>
          <p:cNvPr id="1073742859" name="直接连接符 13"/>
          <p:cNvCxnSpPr>
            <a:stCxn id="1073742855" idx="7"/>
            <a:endCxn id="1073742865" idx="2"/>
          </p:cNvCxnSpPr>
          <p:nvPr/>
        </p:nvCxnSpPr>
        <p:spPr>
          <a:xfrm flipV="1">
            <a:off x="3696652" y="3400159"/>
            <a:ext cx="660083" cy="561499"/>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58" name="椭圆 6"/>
          <p:cNvSpPr/>
          <p:nvPr/>
        </p:nvSpPr>
        <p:spPr>
          <a:xfrm>
            <a:off x="4219575" y="4291699"/>
            <a:ext cx="921068" cy="60912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sz="1013"/>
          </a:p>
          <a:p>
            <a:pPr algn="ctr"/>
            <a:r>
              <a:rPr lang="zh-CN" altLang="en-US" sz="1013"/>
              <a:t>类型</a:t>
            </a:r>
          </a:p>
          <a:p>
            <a:endParaRPr lang="zh-CN" altLang="en-US" sz="1013"/>
          </a:p>
        </p:txBody>
      </p:sp>
      <p:cxnSp>
        <p:nvCxnSpPr>
          <p:cNvPr id="1073742863" name="直接连接符 15"/>
          <p:cNvCxnSpPr>
            <a:stCxn id="1073742853" idx="2"/>
            <a:endCxn id="1073742861" idx="1"/>
          </p:cNvCxnSpPr>
          <p:nvPr/>
        </p:nvCxnSpPr>
        <p:spPr>
          <a:xfrm>
            <a:off x="4988719" y="3362059"/>
            <a:ext cx="873443" cy="496253"/>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61" name="椭圆 5"/>
          <p:cNvSpPr/>
          <p:nvPr/>
        </p:nvSpPr>
        <p:spPr>
          <a:xfrm>
            <a:off x="5727382" y="3769253"/>
            <a:ext cx="921068" cy="60912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sz="1013"/>
          </a:p>
          <a:p>
            <a:pPr algn="ctr"/>
            <a:r>
              <a:rPr lang="zh-CN" altLang="en-US" sz="1013"/>
              <a:t>单位</a:t>
            </a:r>
          </a:p>
          <a:p>
            <a:endParaRPr lang="zh-CN" altLang="en-US" sz="1013"/>
          </a:p>
        </p:txBody>
      </p:sp>
      <p:cxnSp>
        <p:nvCxnSpPr>
          <p:cNvPr id="1073742864" name="直接连接符 12"/>
          <p:cNvCxnSpPr>
            <a:stCxn id="1073742853" idx="3"/>
            <a:endCxn id="1073742865" idx="2"/>
          </p:cNvCxnSpPr>
          <p:nvPr/>
        </p:nvCxnSpPr>
        <p:spPr>
          <a:xfrm flipV="1">
            <a:off x="5038249" y="2936292"/>
            <a:ext cx="689134" cy="136684"/>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
        <p:nvSpPr>
          <p:cNvPr id="1073742865" name="椭圆 4"/>
          <p:cNvSpPr/>
          <p:nvPr/>
        </p:nvSpPr>
        <p:spPr>
          <a:xfrm>
            <a:off x="5727382" y="2631492"/>
            <a:ext cx="921068" cy="609124"/>
          </a:xfrm>
          <a:prstGeom prst="ellips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anchor="ctr"/>
          <a:lstStyle/>
          <a:p>
            <a:pPr algn="ctr"/>
            <a:endParaRPr lang="zh-CN" altLang="en-US" sz="1013"/>
          </a:p>
          <a:p>
            <a:pPr algn="ctr"/>
            <a:r>
              <a:rPr lang="zh-CN" altLang="en-US" sz="1013"/>
              <a:t>性别</a:t>
            </a:r>
          </a:p>
          <a:p>
            <a:endParaRPr lang="zh-CN" altLang="en-US" sz="1013"/>
          </a:p>
        </p:txBody>
      </p:sp>
      <p:cxnSp>
        <p:nvCxnSpPr>
          <p:cNvPr id="2" name="直接连接符 11">
            <a:extLst>
              <a:ext uri="{FF2B5EF4-FFF2-40B4-BE49-F238E27FC236}">
                <a16:creationId xmlns:a16="http://schemas.microsoft.com/office/drawing/2014/main" id="{11A67F9F-C652-EC82-7140-A2E66182E69B}"/>
              </a:ext>
            </a:extLst>
          </p:cNvPr>
          <p:cNvCxnSpPr>
            <a:cxnSpLocks/>
            <a:stCxn id="1073742858" idx="0"/>
          </p:cNvCxnSpPr>
          <p:nvPr/>
        </p:nvCxnSpPr>
        <p:spPr>
          <a:xfrm flipH="1" flipV="1">
            <a:off x="4677489" y="3400159"/>
            <a:ext cx="2620" cy="891540"/>
          </a:xfrm>
          <a:prstGeom prst="line">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cxn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3" name="组合 112">
            <a:extLst>
              <a:ext uri="{FF2B5EF4-FFF2-40B4-BE49-F238E27FC236}">
                <a16:creationId xmlns:a16="http://schemas.microsoft.com/office/drawing/2014/main" id="{A387A715-F6A9-42D6-DD19-AB51ECE53428}"/>
              </a:ext>
            </a:extLst>
          </p:cNvPr>
          <p:cNvGrpSpPr/>
          <p:nvPr/>
        </p:nvGrpSpPr>
        <p:grpSpPr>
          <a:xfrm>
            <a:off x="360935" y="654820"/>
            <a:ext cx="8147339" cy="4239398"/>
            <a:chOff x="195472" y="226189"/>
            <a:chExt cx="8425339" cy="4863570"/>
          </a:xfrm>
        </p:grpSpPr>
        <p:sp>
          <p:nvSpPr>
            <p:cNvPr id="17" name="矩形 16"/>
            <p:cNvSpPr/>
            <p:nvPr/>
          </p:nvSpPr>
          <p:spPr>
            <a:xfrm>
              <a:off x="367876" y="226189"/>
              <a:ext cx="1359558" cy="456248"/>
            </a:xfrm>
            <a:prstGeom prst="rect">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3000" b="1" dirty="0">
                  <a:latin typeface="微软雅黑" panose="020B0503020204020204" pitchFamily="34" charset="-122"/>
                  <a:ea typeface="微软雅黑" panose="020B0503020204020204" pitchFamily="34" charset="-122"/>
                </a:rPr>
                <a:t>E-R</a:t>
              </a:r>
              <a:r>
                <a:rPr lang="zh-CN" altLang="en-US" sz="3000" b="1" dirty="0">
                  <a:latin typeface="微软雅黑" panose="020B0503020204020204" pitchFamily="34" charset="-122"/>
                  <a:ea typeface="微软雅黑" panose="020B0503020204020204" pitchFamily="34" charset="-122"/>
                </a:rPr>
                <a:t>图</a:t>
              </a:r>
              <a:r>
                <a:rPr lang="en-US" altLang="zh-CN" sz="3000" b="1" dirty="0">
                  <a:latin typeface="微软雅黑" panose="020B0503020204020204" pitchFamily="34" charset="-122"/>
                  <a:ea typeface="微软雅黑" panose="020B0503020204020204" pitchFamily="34" charset="-122"/>
                </a:rPr>
                <a:t> </a:t>
              </a:r>
            </a:p>
          </p:txBody>
        </p:sp>
        <p:sp>
          <p:nvSpPr>
            <p:cNvPr id="18" name="菱形 17"/>
            <p:cNvSpPr/>
            <p:nvPr/>
          </p:nvSpPr>
          <p:spPr>
            <a:xfrm>
              <a:off x="2496712" y="2850432"/>
              <a:ext cx="1351733" cy="520541"/>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tx1"/>
                  </a:solidFill>
                  <a:latin typeface="宋体" panose="02010600030101010101" pitchFamily="2" charset="-122"/>
                  <a:ea typeface="宋体" panose="02010600030101010101" pitchFamily="2" charset="-122"/>
                </a:rPr>
                <a:t>图书管       理</a:t>
              </a:r>
            </a:p>
          </p:txBody>
        </p:sp>
        <p:sp>
          <p:nvSpPr>
            <p:cNvPr id="19" name="圆角矩形 18"/>
            <p:cNvSpPr/>
            <p:nvPr/>
          </p:nvSpPr>
          <p:spPr>
            <a:xfrm>
              <a:off x="1740904" y="1867928"/>
              <a:ext cx="1034891" cy="5557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500">
                  <a:latin typeface="宋体" panose="02010600030101010101" pitchFamily="2" charset="-122"/>
                  <a:ea typeface="宋体" panose="02010600030101010101" pitchFamily="2" charset="-122"/>
                </a:rPr>
                <a:t>读者信息</a:t>
              </a:r>
            </a:p>
          </p:txBody>
        </p:sp>
        <p:sp>
          <p:nvSpPr>
            <p:cNvPr id="21" name="椭圆 20"/>
            <p:cNvSpPr/>
            <p:nvPr/>
          </p:nvSpPr>
          <p:spPr>
            <a:xfrm>
              <a:off x="1543259" y="83303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姓名</a:t>
              </a:r>
            </a:p>
          </p:txBody>
        </p:sp>
        <p:sp>
          <p:nvSpPr>
            <p:cNvPr id="25" name="椭圆 24"/>
            <p:cNvSpPr/>
            <p:nvPr/>
          </p:nvSpPr>
          <p:spPr>
            <a:xfrm>
              <a:off x="805072" y="833036"/>
              <a:ext cx="479584" cy="36576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状态</a:t>
              </a:r>
            </a:p>
          </p:txBody>
        </p:sp>
        <p:sp>
          <p:nvSpPr>
            <p:cNvPr id="35" name="圆角矩形 34"/>
            <p:cNvSpPr/>
            <p:nvPr/>
          </p:nvSpPr>
          <p:spPr>
            <a:xfrm>
              <a:off x="2878188" y="3801026"/>
              <a:ext cx="2860358" cy="5176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500">
                  <a:latin typeface="宋体" panose="02010600030101010101" pitchFamily="2" charset="-122"/>
                  <a:ea typeface="宋体" panose="02010600030101010101" pitchFamily="2" charset="-122"/>
                </a:rPr>
                <a:t>图书简报</a:t>
              </a:r>
            </a:p>
          </p:txBody>
        </p:sp>
        <p:sp>
          <p:nvSpPr>
            <p:cNvPr id="36" name="圆角矩形 35"/>
            <p:cNvSpPr/>
            <p:nvPr/>
          </p:nvSpPr>
          <p:spPr>
            <a:xfrm>
              <a:off x="5990005" y="1867928"/>
              <a:ext cx="1103948" cy="5557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500">
                  <a:latin typeface="宋体" panose="02010600030101010101" pitchFamily="2" charset="-122"/>
                  <a:ea typeface="宋体" panose="02010600030101010101" pitchFamily="2" charset="-122"/>
                </a:rPr>
                <a:t>图书管理系统</a:t>
              </a:r>
            </a:p>
          </p:txBody>
        </p:sp>
        <p:sp>
          <p:nvSpPr>
            <p:cNvPr id="37" name="圆角矩形 36"/>
            <p:cNvSpPr/>
            <p:nvPr/>
          </p:nvSpPr>
          <p:spPr>
            <a:xfrm>
              <a:off x="4432668" y="1456448"/>
              <a:ext cx="1103948" cy="5557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500">
                  <a:latin typeface="宋体" panose="02010600030101010101" pitchFamily="2" charset="-122"/>
                  <a:ea typeface="宋体" panose="02010600030101010101" pitchFamily="2" charset="-122"/>
                </a:rPr>
                <a:t>图书分类简报</a:t>
              </a:r>
            </a:p>
          </p:txBody>
        </p:sp>
        <p:sp>
          <p:nvSpPr>
            <p:cNvPr id="38" name="圆角矩形 37"/>
            <p:cNvSpPr/>
            <p:nvPr/>
          </p:nvSpPr>
          <p:spPr>
            <a:xfrm>
              <a:off x="2963913" y="1456448"/>
              <a:ext cx="1103948" cy="55578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500">
                  <a:latin typeface="宋体" panose="02010600030101010101" pitchFamily="2" charset="-122"/>
                  <a:ea typeface="宋体" panose="02010600030101010101" pitchFamily="2" charset="-122"/>
                </a:rPr>
                <a:t>馆藏位置</a:t>
              </a:r>
            </a:p>
          </p:txBody>
        </p:sp>
        <p:sp>
          <p:nvSpPr>
            <p:cNvPr id="39" name="椭圆 38"/>
            <p:cNvSpPr/>
            <p:nvPr/>
          </p:nvSpPr>
          <p:spPr>
            <a:xfrm>
              <a:off x="2765317" y="83303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馆藏位置</a:t>
              </a:r>
            </a:p>
          </p:txBody>
        </p:sp>
        <p:sp>
          <p:nvSpPr>
            <p:cNvPr id="40" name="椭圆 39"/>
            <p:cNvSpPr/>
            <p:nvPr/>
          </p:nvSpPr>
          <p:spPr>
            <a:xfrm>
              <a:off x="675532" y="83303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性别</a:t>
              </a:r>
            </a:p>
          </p:txBody>
        </p:sp>
        <p:sp>
          <p:nvSpPr>
            <p:cNvPr id="41" name="椭圆 40"/>
            <p:cNvSpPr/>
            <p:nvPr/>
          </p:nvSpPr>
          <p:spPr>
            <a:xfrm>
              <a:off x="195472" y="1335004"/>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单位</a:t>
              </a:r>
            </a:p>
          </p:txBody>
        </p:sp>
        <p:sp>
          <p:nvSpPr>
            <p:cNvPr id="42" name="椭圆 41"/>
            <p:cNvSpPr/>
            <p:nvPr/>
          </p:nvSpPr>
          <p:spPr>
            <a:xfrm>
              <a:off x="195472" y="1867927"/>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证件号</a:t>
              </a:r>
            </a:p>
          </p:txBody>
        </p:sp>
        <p:sp>
          <p:nvSpPr>
            <p:cNvPr id="43" name="椭圆 42"/>
            <p:cNvSpPr/>
            <p:nvPr/>
          </p:nvSpPr>
          <p:spPr>
            <a:xfrm>
              <a:off x="195472" y="2423711"/>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类型</a:t>
              </a:r>
            </a:p>
          </p:txBody>
        </p:sp>
        <p:sp>
          <p:nvSpPr>
            <p:cNvPr id="44" name="椭圆 43"/>
            <p:cNvSpPr/>
            <p:nvPr/>
          </p:nvSpPr>
          <p:spPr>
            <a:xfrm>
              <a:off x="675532" y="2953301"/>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状态</a:t>
              </a:r>
            </a:p>
          </p:txBody>
        </p:sp>
        <p:sp>
          <p:nvSpPr>
            <p:cNvPr id="45" name="椭圆 44"/>
            <p:cNvSpPr/>
            <p:nvPr/>
          </p:nvSpPr>
          <p:spPr>
            <a:xfrm>
              <a:off x="1638509" y="2953301"/>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条码</a:t>
              </a:r>
            </a:p>
          </p:txBody>
        </p:sp>
        <p:sp>
          <p:nvSpPr>
            <p:cNvPr id="46" name="椭圆 45"/>
            <p:cNvSpPr/>
            <p:nvPr/>
          </p:nvSpPr>
          <p:spPr>
            <a:xfrm>
              <a:off x="3555416" y="83303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开放权限</a:t>
              </a:r>
            </a:p>
          </p:txBody>
        </p:sp>
        <p:sp>
          <p:nvSpPr>
            <p:cNvPr id="47" name="椭圆 46"/>
            <p:cNvSpPr/>
            <p:nvPr/>
          </p:nvSpPr>
          <p:spPr>
            <a:xfrm>
              <a:off x="4328369" y="83303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索书号</a:t>
              </a:r>
            </a:p>
          </p:txBody>
        </p:sp>
        <p:sp>
          <p:nvSpPr>
            <p:cNvPr id="48" name="椭圆 47"/>
            <p:cNvSpPr/>
            <p:nvPr/>
          </p:nvSpPr>
          <p:spPr>
            <a:xfrm>
              <a:off x="5123231" y="83303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类型</a:t>
              </a:r>
            </a:p>
          </p:txBody>
        </p:sp>
        <p:sp>
          <p:nvSpPr>
            <p:cNvPr id="49" name="椭圆 48"/>
            <p:cNvSpPr/>
            <p:nvPr/>
          </p:nvSpPr>
          <p:spPr>
            <a:xfrm>
              <a:off x="6442443" y="80255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条码号</a:t>
              </a:r>
            </a:p>
          </p:txBody>
        </p:sp>
        <p:sp>
          <p:nvSpPr>
            <p:cNvPr id="50" name="椭圆 49"/>
            <p:cNvSpPr/>
            <p:nvPr/>
          </p:nvSpPr>
          <p:spPr>
            <a:xfrm>
              <a:off x="7307313" y="80255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索书号</a:t>
              </a:r>
            </a:p>
          </p:txBody>
        </p:sp>
        <p:sp>
          <p:nvSpPr>
            <p:cNvPr id="52" name="椭圆 51"/>
            <p:cNvSpPr/>
            <p:nvPr/>
          </p:nvSpPr>
          <p:spPr>
            <a:xfrm>
              <a:off x="7833093" y="122927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价格</a:t>
              </a:r>
            </a:p>
          </p:txBody>
        </p:sp>
        <p:sp>
          <p:nvSpPr>
            <p:cNvPr id="53" name="椭圆 52"/>
            <p:cNvSpPr/>
            <p:nvPr/>
          </p:nvSpPr>
          <p:spPr>
            <a:xfrm>
              <a:off x="7833093" y="1826494"/>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出版社</a:t>
              </a:r>
            </a:p>
          </p:txBody>
        </p:sp>
        <p:sp>
          <p:nvSpPr>
            <p:cNvPr id="54" name="椭圆 53"/>
            <p:cNvSpPr/>
            <p:nvPr/>
          </p:nvSpPr>
          <p:spPr>
            <a:xfrm>
              <a:off x="7881671" y="2423711"/>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类型</a:t>
              </a:r>
            </a:p>
          </p:txBody>
        </p:sp>
        <p:sp>
          <p:nvSpPr>
            <p:cNvPr id="55" name="椭圆 54"/>
            <p:cNvSpPr/>
            <p:nvPr/>
          </p:nvSpPr>
          <p:spPr>
            <a:xfrm>
              <a:off x="7881671" y="4338236"/>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题名</a:t>
              </a:r>
            </a:p>
          </p:txBody>
        </p:sp>
        <p:sp>
          <p:nvSpPr>
            <p:cNvPr id="56" name="椭圆 55"/>
            <p:cNvSpPr/>
            <p:nvPr/>
          </p:nvSpPr>
          <p:spPr>
            <a:xfrm>
              <a:off x="5536616" y="2953301"/>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馆藏地</a:t>
              </a:r>
            </a:p>
          </p:txBody>
        </p:sp>
        <p:sp>
          <p:nvSpPr>
            <p:cNvPr id="57" name="椭圆 56"/>
            <p:cNvSpPr/>
            <p:nvPr/>
          </p:nvSpPr>
          <p:spPr>
            <a:xfrm>
              <a:off x="6442443" y="2953301"/>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作者</a:t>
              </a:r>
            </a:p>
          </p:txBody>
        </p:sp>
        <p:sp>
          <p:nvSpPr>
            <p:cNvPr id="58" name="椭圆 57"/>
            <p:cNvSpPr/>
            <p:nvPr/>
          </p:nvSpPr>
          <p:spPr>
            <a:xfrm>
              <a:off x="7307313" y="2953301"/>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题名</a:t>
              </a:r>
            </a:p>
          </p:txBody>
        </p:sp>
        <p:sp>
          <p:nvSpPr>
            <p:cNvPr id="59" name="椭圆 58"/>
            <p:cNvSpPr/>
            <p:nvPr/>
          </p:nvSpPr>
          <p:spPr>
            <a:xfrm>
              <a:off x="7881671" y="3655294"/>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条码号</a:t>
              </a:r>
            </a:p>
          </p:txBody>
        </p:sp>
        <p:sp>
          <p:nvSpPr>
            <p:cNvPr id="60" name="椭圆 59"/>
            <p:cNvSpPr/>
            <p:nvPr/>
          </p:nvSpPr>
          <p:spPr>
            <a:xfrm>
              <a:off x="6884403" y="4663039"/>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状态标识</a:t>
              </a:r>
            </a:p>
          </p:txBody>
        </p:sp>
        <p:sp>
          <p:nvSpPr>
            <p:cNvPr id="61" name="椭圆 60"/>
            <p:cNvSpPr/>
            <p:nvPr/>
          </p:nvSpPr>
          <p:spPr>
            <a:xfrm>
              <a:off x="5738546" y="4663039"/>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馆藏位置</a:t>
              </a:r>
            </a:p>
          </p:txBody>
        </p:sp>
        <p:sp>
          <p:nvSpPr>
            <p:cNvPr id="62" name="椭圆 61"/>
            <p:cNvSpPr/>
            <p:nvPr/>
          </p:nvSpPr>
          <p:spPr>
            <a:xfrm>
              <a:off x="4484103" y="4663039"/>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索书号</a:t>
              </a:r>
            </a:p>
          </p:txBody>
        </p:sp>
        <p:sp>
          <p:nvSpPr>
            <p:cNvPr id="63" name="椭圆 62"/>
            <p:cNvSpPr/>
            <p:nvPr/>
          </p:nvSpPr>
          <p:spPr>
            <a:xfrm>
              <a:off x="3146317" y="4663039"/>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价格</a:t>
              </a:r>
            </a:p>
          </p:txBody>
        </p:sp>
        <p:sp>
          <p:nvSpPr>
            <p:cNvPr id="64" name="椭圆 63"/>
            <p:cNvSpPr/>
            <p:nvPr/>
          </p:nvSpPr>
          <p:spPr>
            <a:xfrm>
              <a:off x="2143811" y="4663039"/>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altLang="zh-CN" sz="1200">
                  <a:latin typeface="宋体" panose="02010600030101010101" pitchFamily="2" charset="-122"/>
                  <a:ea typeface="宋体" panose="02010600030101010101" pitchFamily="2" charset="-122"/>
                </a:rPr>
                <a:t>ISBN</a:t>
              </a:r>
            </a:p>
          </p:txBody>
        </p:sp>
        <p:sp>
          <p:nvSpPr>
            <p:cNvPr id="65" name="椭圆 64"/>
            <p:cNvSpPr/>
            <p:nvPr/>
          </p:nvSpPr>
          <p:spPr>
            <a:xfrm>
              <a:off x="1141304" y="4663039"/>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出版时间</a:t>
              </a:r>
            </a:p>
          </p:txBody>
        </p:sp>
        <p:sp>
          <p:nvSpPr>
            <p:cNvPr id="66" name="椭圆 65"/>
            <p:cNvSpPr/>
            <p:nvPr/>
          </p:nvSpPr>
          <p:spPr>
            <a:xfrm>
              <a:off x="195472" y="4318710"/>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出版社</a:t>
              </a:r>
            </a:p>
          </p:txBody>
        </p:sp>
        <p:sp>
          <p:nvSpPr>
            <p:cNvPr id="67" name="椭圆 66"/>
            <p:cNvSpPr/>
            <p:nvPr/>
          </p:nvSpPr>
          <p:spPr>
            <a:xfrm>
              <a:off x="195472" y="3650055"/>
              <a:ext cx="739140" cy="42672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1200">
                  <a:latin typeface="宋体" panose="02010600030101010101" pitchFamily="2" charset="-122"/>
                  <a:ea typeface="宋体" panose="02010600030101010101" pitchFamily="2" charset="-122"/>
                </a:rPr>
                <a:t>作者</a:t>
              </a:r>
            </a:p>
          </p:txBody>
        </p:sp>
        <p:cxnSp>
          <p:nvCxnSpPr>
            <p:cNvPr id="69" name="直接连接符 68"/>
            <p:cNvCxnSpPr>
              <a:cxnSpLocks/>
            </p:cNvCxnSpPr>
            <p:nvPr/>
          </p:nvCxnSpPr>
          <p:spPr>
            <a:xfrm>
              <a:off x="1912829" y="1259756"/>
              <a:ext cx="345521" cy="608172"/>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直接连接符 69"/>
            <p:cNvCxnSpPr>
              <a:cxnSpLocks/>
            </p:cNvCxnSpPr>
            <p:nvPr/>
          </p:nvCxnSpPr>
          <p:spPr>
            <a:xfrm>
              <a:off x="1045102" y="1259756"/>
              <a:ext cx="932021" cy="6196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a:cxnSpLocks/>
            </p:cNvCxnSpPr>
            <p:nvPr/>
          </p:nvCxnSpPr>
          <p:spPr>
            <a:xfrm>
              <a:off x="826367" y="1699232"/>
              <a:ext cx="906916" cy="3158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cxnSpLocks/>
            </p:cNvCxnSpPr>
            <p:nvPr/>
          </p:nvCxnSpPr>
          <p:spPr>
            <a:xfrm>
              <a:off x="934612" y="2081287"/>
              <a:ext cx="806292" cy="645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p:cNvCxnSpPr>
              <a:cxnSpLocks/>
            </p:cNvCxnSpPr>
            <p:nvPr/>
          </p:nvCxnSpPr>
          <p:spPr>
            <a:xfrm flipV="1">
              <a:off x="934612" y="2297981"/>
              <a:ext cx="806291" cy="339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直接连接符 73"/>
            <p:cNvCxnSpPr>
              <a:cxnSpLocks/>
            </p:cNvCxnSpPr>
            <p:nvPr/>
          </p:nvCxnSpPr>
          <p:spPr>
            <a:xfrm flipV="1">
              <a:off x="1306427" y="2442761"/>
              <a:ext cx="678316" cy="573032"/>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直接连接符 74"/>
            <p:cNvCxnSpPr>
              <a:cxnSpLocks/>
            </p:cNvCxnSpPr>
            <p:nvPr/>
          </p:nvCxnSpPr>
          <p:spPr>
            <a:xfrm flipV="1">
              <a:off x="2008079" y="2423712"/>
              <a:ext cx="250271" cy="529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直接连接符 75"/>
            <p:cNvCxnSpPr>
              <a:cxnSpLocks/>
            </p:cNvCxnSpPr>
            <p:nvPr/>
          </p:nvCxnSpPr>
          <p:spPr>
            <a:xfrm>
              <a:off x="3134887" y="1259756"/>
              <a:ext cx="190024" cy="208122"/>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直接连接符 76"/>
            <p:cNvCxnSpPr>
              <a:cxnSpLocks/>
            </p:cNvCxnSpPr>
            <p:nvPr/>
          </p:nvCxnSpPr>
          <p:spPr>
            <a:xfrm flipH="1">
              <a:off x="3720675" y="1259756"/>
              <a:ext cx="204311" cy="20050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接连接符 77"/>
            <p:cNvCxnSpPr>
              <a:cxnSpLocks/>
            </p:cNvCxnSpPr>
            <p:nvPr/>
          </p:nvCxnSpPr>
          <p:spPr>
            <a:xfrm>
              <a:off x="4697939" y="1259756"/>
              <a:ext cx="180023" cy="185262"/>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直接连接符 78"/>
            <p:cNvCxnSpPr>
              <a:cxnSpLocks/>
            </p:cNvCxnSpPr>
            <p:nvPr/>
          </p:nvCxnSpPr>
          <p:spPr>
            <a:xfrm flipH="1">
              <a:off x="5159426" y="1232134"/>
              <a:ext cx="198120" cy="228124"/>
            </a:xfrm>
            <a:prstGeom prst="line">
              <a:avLst/>
            </a:prstGeom>
          </p:spPr>
          <p:style>
            <a:lnRef idx="1">
              <a:schemeClr val="accent1"/>
            </a:lnRef>
            <a:fillRef idx="0">
              <a:schemeClr val="accent1"/>
            </a:fillRef>
            <a:effectRef idx="0">
              <a:schemeClr val="accent1"/>
            </a:effectRef>
            <a:fontRef idx="minor">
              <a:schemeClr val="tx1"/>
            </a:fontRef>
          </p:style>
        </p:cxnSp>
        <p:cxnSp>
          <p:nvCxnSpPr>
            <p:cNvPr id="80" name="直接连接符 79"/>
            <p:cNvCxnSpPr>
              <a:cxnSpLocks/>
            </p:cNvCxnSpPr>
            <p:nvPr/>
          </p:nvCxnSpPr>
          <p:spPr>
            <a:xfrm>
              <a:off x="934612" y="3863415"/>
              <a:ext cx="1955959" cy="10478"/>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直接连接符 80"/>
            <p:cNvCxnSpPr>
              <a:cxnSpLocks/>
            </p:cNvCxnSpPr>
            <p:nvPr/>
          </p:nvCxnSpPr>
          <p:spPr>
            <a:xfrm flipV="1">
              <a:off x="934612" y="4059868"/>
              <a:ext cx="1943576" cy="472202"/>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81"/>
            <p:cNvCxnSpPr>
              <a:cxnSpLocks/>
            </p:cNvCxnSpPr>
            <p:nvPr/>
          </p:nvCxnSpPr>
          <p:spPr>
            <a:xfrm flipV="1">
              <a:off x="1772199" y="4307757"/>
              <a:ext cx="1141232" cy="4177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82"/>
            <p:cNvCxnSpPr>
              <a:cxnSpLocks/>
            </p:cNvCxnSpPr>
            <p:nvPr/>
          </p:nvCxnSpPr>
          <p:spPr>
            <a:xfrm flipV="1">
              <a:off x="2774706" y="4322997"/>
              <a:ext cx="571636" cy="40253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83"/>
            <p:cNvCxnSpPr>
              <a:cxnSpLocks/>
            </p:cNvCxnSpPr>
            <p:nvPr/>
          </p:nvCxnSpPr>
          <p:spPr>
            <a:xfrm flipV="1">
              <a:off x="3515887" y="4338236"/>
              <a:ext cx="183356" cy="324803"/>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84"/>
            <p:cNvCxnSpPr>
              <a:cxnSpLocks/>
            </p:cNvCxnSpPr>
            <p:nvPr/>
          </p:nvCxnSpPr>
          <p:spPr>
            <a:xfrm flipH="1" flipV="1">
              <a:off x="4308367" y="4318710"/>
              <a:ext cx="545306" cy="344329"/>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直接连接符 85"/>
            <p:cNvCxnSpPr>
              <a:cxnSpLocks/>
            </p:cNvCxnSpPr>
            <p:nvPr/>
          </p:nvCxnSpPr>
          <p:spPr>
            <a:xfrm flipH="1" flipV="1">
              <a:off x="5327066" y="4307756"/>
              <a:ext cx="781050" cy="355283"/>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直接连接符 86"/>
            <p:cNvCxnSpPr>
              <a:cxnSpLocks/>
            </p:cNvCxnSpPr>
            <p:nvPr/>
          </p:nvCxnSpPr>
          <p:spPr>
            <a:xfrm flipH="1" flipV="1">
              <a:off x="5730449" y="4223937"/>
              <a:ext cx="1262199" cy="501594"/>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接连接符 87"/>
            <p:cNvCxnSpPr>
              <a:cxnSpLocks/>
            </p:cNvCxnSpPr>
            <p:nvPr/>
          </p:nvCxnSpPr>
          <p:spPr>
            <a:xfrm flipH="1" flipV="1">
              <a:off x="5738546" y="4059868"/>
              <a:ext cx="2251370" cy="340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直接连接符 88"/>
            <p:cNvCxnSpPr>
              <a:cxnSpLocks/>
            </p:cNvCxnSpPr>
            <p:nvPr/>
          </p:nvCxnSpPr>
          <p:spPr>
            <a:xfrm flipH="1" flipV="1">
              <a:off x="5745690" y="3866273"/>
              <a:ext cx="2135981" cy="2381"/>
            </a:xfrm>
            <a:prstGeom prst="line">
              <a:avLst/>
            </a:prstGeom>
          </p:spPr>
          <p:style>
            <a:lnRef idx="1">
              <a:schemeClr val="accent1"/>
            </a:lnRef>
            <a:fillRef idx="0">
              <a:schemeClr val="accent1"/>
            </a:fillRef>
            <a:effectRef idx="0">
              <a:schemeClr val="accent1"/>
            </a:effectRef>
            <a:fontRef idx="minor">
              <a:schemeClr val="tx1"/>
            </a:fontRef>
          </p:style>
        </p:cxnSp>
        <p:cxnSp>
          <p:nvCxnSpPr>
            <p:cNvPr id="91" name="直接连接符 90"/>
            <p:cNvCxnSpPr>
              <a:cxnSpLocks/>
            </p:cNvCxnSpPr>
            <p:nvPr/>
          </p:nvCxnSpPr>
          <p:spPr>
            <a:xfrm flipH="1">
              <a:off x="6541979" y="1229276"/>
              <a:ext cx="270034" cy="638652"/>
            </a:xfrm>
            <a:prstGeom prst="line">
              <a:avLst/>
            </a:prstGeom>
          </p:spPr>
          <p:style>
            <a:lnRef idx="1">
              <a:schemeClr val="accent1"/>
            </a:lnRef>
            <a:fillRef idx="0">
              <a:schemeClr val="accent1"/>
            </a:fillRef>
            <a:effectRef idx="0">
              <a:schemeClr val="accent1"/>
            </a:effectRef>
            <a:fontRef idx="minor">
              <a:schemeClr val="tx1"/>
            </a:fontRef>
          </p:style>
        </p:cxnSp>
        <p:cxnSp>
          <p:nvCxnSpPr>
            <p:cNvPr id="92" name="直接连接符 91"/>
            <p:cNvCxnSpPr>
              <a:cxnSpLocks/>
            </p:cNvCxnSpPr>
            <p:nvPr/>
          </p:nvCxnSpPr>
          <p:spPr>
            <a:xfrm flipH="1">
              <a:off x="6819157" y="1229276"/>
              <a:ext cx="857726" cy="642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93" name="直接连接符 92"/>
            <p:cNvCxnSpPr>
              <a:cxnSpLocks/>
            </p:cNvCxnSpPr>
            <p:nvPr/>
          </p:nvCxnSpPr>
          <p:spPr>
            <a:xfrm flipH="1">
              <a:off x="7108717" y="1593504"/>
              <a:ext cx="832621" cy="399678"/>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直接连接符 93"/>
            <p:cNvCxnSpPr>
              <a:cxnSpLocks/>
            </p:cNvCxnSpPr>
            <p:nvPr/>
          </p:nvCxnSpPr>
          <p:spPr>
            <a:xfrm flipH="1">
              <a:off x="7085857" y="2039854"/>
              <a:ext cx="747236" cy="219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5" name="直接连接符 94"/>
            <p:cNvCxnSpPr>
              <a:cxnSpLocks/>
            </p:cNvCxnSpPr>
            <p:nvPr/>
          </p:nvCxnSpPr>
          <p:spPr>
            <a:xfrm flipH="1" flipV="1">
              <a:off x="7101097" y="2297981"/>
              <a:ext cx="780574" cy="339090"/>
            </a:xfrm>
            <a:prstGeom prst="line">
              <a:avLst/>
            </a:prstGeom>
          </p:spPr>
          <p:style>
            <a:lnRef idx="1">
              <a:schemeClr val="accent1"/>
            </a:lnRef>
            <a:fillRef idx="0">
              <a:schemeClr val="accent1"/>
            </a:fillRef>
            <a:effectRef idx="0">
              <a:schemeClr val="accent1"/>
            </a:effectRef>
            <a:fontRef idx="minor">
              <a:schemeClr val="tx1"/>
            </a:fontRef>
          </p:style>
        </p:cxnSp>
        <p:cxnSp>
          <p:nvCxnSpPr>
            <p:cNvPr id="96" name="直接连接符 95"/>
            <p:cNvCxnSpPr>
              <a:cxnSpLocks/>
            </p:cNvCxnSpPr>
            <p:nvPr/>
          </p:nvCxnSpPr>
          <p:spPr>
            <a:xfrm flipH="1" flipV="1">
              <a:off x="6811537" y="2427521"/>
              <a:ext cx="604021" cy="588272"/>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直接连接符 96"/>
            <p:cNvCxnSpPr>
              <a:cxnSpLocks/>
            </p:cNvCxnSpPr>
            <p:nvPr/>
          </p:nvCxnSpPr>
          <p:spPr>
            <a:xfrm flipV="1">
              <a:off x="5906186" y="2427521"/>
              <a:ext cx="341947" cy="525780"/>
            </a:xfrm>
            <a:prstGeom prst="line">
              <a:avLst/>
            </a:prstGeom>
          </p:spPr>
          <p:style>
            <a:lnRef idx="1">
              <a:schemeClr val="accent1"/>
            </a:lnRef>
            <a:fillRef idx="0">
              <a:schemeClr val="accent1"/>
            </a:fillRef>
            <a:effectRef idx="0">
              <a:schemeClr val="accent1"/>
            </a:effectRef>
            <a:fontRef idx="minor">
              <a:schemeClr val="tx1"/>
            </a:fontRef>
          </p:style>
        </p:cxnSp>
        <p:cxnSp>
          <p:nvCxnSpPr>
            <p:cNvPr id="98" name="直接连接符 97"/>
            <p:cNvCxnSpPr>
              <a:cxnSpLocks/>
            </p:cNvCxnSpPr>
            <p:nvPr/>
          </p:nvCxnSpPr>
          <p:spPr>
            <a:xfrm flipH="1" flipV="1">
              <a:off x="6541979" y="2423712"/>
              <a:ext cx="270034" cy="529589"/>
            </a:xfrm>
            <a:prstGeom prst="line">
              <a:avLst/>
            </a:prstGeom>
          </p:spPr>
          <p:style>
            <a:lnRef idx="1">
              <a:schemeClr val="accent1"/>
            </a:lnRef>
            <a:fillRef idx="0">
              <a:schemeClr val="accent1"/>
            </a:fillRef>
            <a:effectRef idx="0">
              <a:schemeClr val="accent1"/>
            </a:effectRef>
            <a:fontRef idx="minor">
              <a:schemeClr val="tx1"/>
            </a:fontRef>
          </p:style>
        </p:cxnSp>
        <p:cxnSp>
          <p:nvCxnSpPr>
            <p:cNvPr id="99" name="直接连接符 98"/>
            <p:cNvCxnSpPr>
              <a:cxnSpLocks/>
            </p:cNvCxnSpPr>
            <p:nvPr/>
          </p:nvCxnSpPr>
          <p:spPr>
            <a:xfrm>
              <a:off x="2258350" y="2423712"/>
              <a:ext cx="876299" cy="426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0" name="直接连接符 99"/>
            <p:cNvCxnSpPr>
              <a:cxnSpLocks/>
            </p:cNvCxnSpPr>
            <p:nvPr/>
          </p:nvCxnSpPr>
          <p:spPr>
            <a:xfrm>
              <a:off x="3515887" y="2012232"/>
              <a:ext cx="792480" cy="1788794"/>
            </a:xfrm>
            <a:prstGeom prst="line">
              <a:avLst/>
            </a:prstGeom>
          </p:spPr>
          <p:style>
            <a:lnRef idx="1">
              <a:schemeClr val="accent1"/>
            </a:lnRef>
            <a:fillRef idx="0">
              <a:schemeClr val="accent1"/>
            </a:fillRef>
            <a:effectRef idx="0">
              <a:schemeClr val="accent1"/>
            </a:effectRef>
            <a:fontRef idx="minor">
              <a:schemeClr val="tx1"/>
            </a:fontRef>
          </p:style>
        </p:cxnSp>
        <p:cxnSp>
          <p:nvCxnSpPr>
            <p:cNvPr id="101" name="直接连接符 100"/>
            <p:cNvCxnSpPr>
              <a:cxnSpLocks/>
            </p:cNvCxnSpPr>
            <p:nvPr/>
          </p:nvCxnSpPr>
          <p:spPr>
            <a:xfrm flipH="1">
              <a:off x="4314558" y="2023661"/>
              <a:ext cx="411004" cy="1777365"/>
            </a:xfrm>
            <a:prstGeom prst="line">
              <a:avLst/>
            </a:prstGeom>
          </p:spPr>
          <p:style>
            <a:lnRef idx="1">
              <a:schemeClr val="accent1"/>
            </a:lnRef>
            <a:fillRef idx="0">
              <a:schemeClr val="accent1"/>
            </a:fillRef>
            <a:effectRef idx="0">
              <a:schemeClr val="accent1"/>
            </a:effectRef>
            <a:fontRef idx="minor">
              <a:schemeClr val="tx1"/>
            </a:fontRef>
          </p:style>
        </p:cxnSp>
        <p:cxnSp>
          <p:nvCxnSpPr>
            <p:cNvPr id="102" name="直接连接符 101"/>
            <p:cNvCxnSpPr>
              <a:cxnSpLocks/>
            </p:cNvCxnSpPr>
            <p:nvPr/>
          </p:nvCxnSpPr>
          <p:spPr>
            <a:xfrm>
              <a:off x="3134649" y="3370973"/>
              <a:ext cx="1173718" cy="430053"/>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直接连接符 102"/>
            <p:cNvCxnSpPr>
              <a:cxnSpLocks/>
            </p:cNvCxnSpPr>
            <p:nvPr/>
          </p:nvCxnSpPr>
          <p:spPr>
            <a:xfrm flipV="1">
              <a:off x="4314558" y="2145582"/>
              <a:ext cx="1675448" cy="1652111"/>
            </a:xfrm>
            <a:prstGeom prst="line">
              <a:avLst/>
            </a:prstGeom>
          </p:spPr>
          <p:style>
            <a:lnRef idx="1">
              <a:schemeClr val="accent1"/>
            </a:lnRef>
            <a:fillRef idx="0">
              <a:schemeClr val="accent1"/>
            </a:fillRef>
            <a:effectRef idx="0">
              <a:schemeClr val="accent1"/>
            </a:effectRef>
            <a:fontRef idx="minor">
              <a:schemeClr val="tx1"/>
            </a:fontRef>
          </p:style>
        </p:cxnSp>
        <p:sp>
          <p:nvSpPr>
            <p:cNvPr id="104" name="菱形 103"/>
            <p:cNvSpPr/>
            <p:nvPr/>
          </p:nvSpPr>
          <p:spPr>
            <a:xfrm rot="20400000">
              <a:off x="3493980" y="2430379"/>
              <a:ext cx="525304" cy="250984"/>
            </a:xfrm>
            <a:prstGeom prst="diamond">
              <a:avLst/>
            </a:prstGeom>
            <a:solidFill>
              <a:srgbClr val="FF0000"/>
            </a:solidFill>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sz="600" b="1">
                  <a:solidFill>
                    <a:schemeClr val="tx1"/>
                  </a:solidFill>
                  <a:latin typeface="宋体" panose="02010600030101010101" pitchFamily="2" charset="-122"/>
                  <a:ea typeface="宋体" panose="02010600030101010101" pitchFamily="2" charset="-122"/>
                </a:rPr>
                <a:t>定位</a:t>
              </a:r>
            </a:p>
          </p:txBody>
        </p:sp>
        <p:sp>
          <p:nvSpPr>
            <p:cNvPr id="105" name="菱形 104"/>
            <p:cNvSpPr/>
            <p:nvPr/>
          </p:nvSpPr>
          <p:spPr>
            <a:xfrm rot="2400000">
              <a:off x="5011312" y="2725178"/>
              <a:ext cx="525304" cy="250984"/>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a:solidFill>
                    <a:schemeClr val="tx1"/>
                  </a:solidFill>
                  <a:latin typeface="宋体" panose="02010600030101010101" pitchFamily="2" charset="-122"/>
                  <a:ea typeface="宋体" panose="02010600030101010101" pitchFamily="2" charset="-122"/>
                </a:rPr>
                <a:t>放取</a:t>
              </a:r>
            </a:p>
          </p:txBody>
        </p:sp>
        <p:sp>
          <p:nvSpPr>
            <p:cNvPr id="106" name="菱形 105"/>
            <p:cNvSpPr/>
            <p:nvPr/>
          </p:nvSpPr>
          <p:spPr>
            <a:xfrm rot="900000">
              <a:off x="4325988" y="2430379"/>
              <a:ext cx="525304" cy="250984"/>
            </a:xfrm>
            <a:prstGeom prst="diamond">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00" b="1">
                  <a:solidFill>
                    <a:schemeClr val="tx1"/>
                  </a:solidFill>
                  <a:latin typeface="宋体" panose="02010600030101010101" pitchFamily="2" charset="-122"/>
                  <a:ea typeface="宋体" panose="02010600030101010101" pitchFamily="2" charset="-122"/>
                </a:rPr>
                <a:t>定类</a:t>
              </a:r>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概念模型"/>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787718" y="2003451"/>
            <a:ext cx="7543800" cy="2825591"/>
          </a:xfrm>
          <a:prstGeom prst="rect">
            <a:avLst/>
          </a:prstGeom>
          <a:ln w="19050">
            <a:solidFill>
              <a:schemeClr val="bg1"/>
            </a:solidFill>
          </a:ln>
          <a:effectLst>
            <a:outerShdw blurRad="76200" dir="13500000" sy="23000" kx="1200000" algn="br" rotWithShape="0">
              <a:prstClr val="black">
                <a:alpha val="20000"/>
              </a:prstClr>
            </a:outerShdw>
            <a:softEdge rad="31750"/>
          </a:effectLst>
        </p:spPr>
      </p:pic>
      <p:sp>
        <p:nvSpPr>
          <p:cNvPr id="45" name="文本框 44">
            <a:extLst>
              <a:ext uri="{FF2B5EF4-FFF2-40B4-BE49-F238E27FC236}">
                <a16:creationId xmlns:a16="http://schemas.microsoft.com/office/drawing/2014/main" id="{30186A28-DC52-995E-6365-91278AE83037}"/>
              </a:ext>
            </a:extLst>
          </p:cNvPr>
          <p:cNvSpPr txBox="1"/>
          <p:nvPr/>
        </p:nvSpPr>
        <p:spPr>
          <a:xfrm>
            <a:off x="4186320" y="804510"/>
            <a:ext cx="1107996" cy="369332"/>
          </a:xfrm>
          <a:prstGeom prst="rect">
            <a:avLst/>
          </a:prstGeom>
          <a:noFill/>
        </p:spPr>
        <p:txBody>
          <a:bodyPr wrap="none" rtlCol="0">
            <a:spAutoFit/>
          </a:bodyPr>
          <a:lstStyle/>
          <a:p>
            <a:r>
              <a:rPr lang="zh-CN" altLang="en-US" sz="1800" dirty="0">
                <a:blipFill>
                  <a:blip r:embed="rId5"/>
                  <a:stretch>
                    <a:fillRect/>
                  </a:stretch>
                </a:blipFill>
                <a:latin typeface="微软雅黑" panose="020B0503020204020204" pitchFamily="34" charset="-122"/>
                <a:ea typeface="微软雅黑" panose="020B0503020204020204" pitchFamily="34" charset="-122"/>
              </a:rPr>
              <a:t>概念模型</a:t>
            </a:r>
          </a:p>
        </p:txBody>
      </p:sp>
      <p:grpSp>
        <p:nvGrpSpPr>
          <p:cNvPr id="46" name="组合 45">
            <a:extLst>
              <a:ext uri="{FF2B5EF4-FFF2-40B4-BE49-F238E27FC236}">
                <a16:creationId xmlns:a16="http://schemas.microsoft.com/office/drawing/2014/main" id="{A2CB2531-73C8-5D60-743D-D0BC85770377}"/>
              </a:ext>
            </a:extLst>
          </p:cNvPr>
          <p:cNvGrpSpPr/>
          <p:nvPr/>
        </p:nvGrpSpPr>
        <p:grpSpPr>
          <a:xfrm rot="15715279">
            <a:off x="4496221" y="-575249"/>
            <a:ext cx="391651" cy="3509067"/>
            <a:chOff x="5205413" y="55563"/>
            <a:chExt cx="1730375" cy="5354638"/>
          </a:xfrm>
        </p:grpSpPr>
        <p:sp>
          <p:nvSpPr>
            <p:cNvPr id="47" name="Freeform 165">
              <a:extLst>
                <a:ext uri="{FF2B5EF4-FFF2-40B4-BE49-F238E27FC236}">
                  <a16:creationId xmlns:a16="http://schemas.microsoft.com/office/drawing/2014/main" id="{A723A136-3CB4-3397-0253-9151E855D258}"/>
                </a:ext>
              </a:extLst>
            </p:cNvPr>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8" name="Freeform 166">
              <a:extLst>
                <a:ext uri="{FF2B5EF4-FFF2-40B4-BE49-F238E27FC236}">
                  <a16:creationId xmlns:a16="http://schemas.microsoft.com/office/drawing/2014/main" id="{2C68E2C3-275A-D8B7-C247-9E347E504AAB}"/>
                </a:ext>
              </a:extLst>
            </p:cNvPr>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9" name="Freeform 167">
              <a:extLst>
                <a:ext uri="{FF2B5EF4-FFF2-40B4-BE49-F238E27FC236}">
                  <a16:creationId xmlns:a16="http://schemas.microsoft.com/office/drawing/2014/main" id="{5D6CD72B-C312-56B4-E891-0E91DAD36E1A}"/>
                </a:ext>
              </a:extLst>
            </p:cNvPr>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0" name="Freeform 168">
              <a:extLst>
                <a:ext uri="{FF2B5EF4-FFF2-40B4-BE49-F238E27FC236}">
                  <a16:creationId xmlns:a16="http://schemas.microsoft.com/office/drawing/2014/main" id="{8CDF6999-3C65-54CE-F98F-16FB7CA4312B}"/>
                </a:ext>
              </a:extLst>
            </p:cNvPr>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1" name="Freeform 169">
              <a:extLst>
                <a:ext uri="{FF2B5EF4-FFF2-40B4-BE49-F238E27FC236}">
                  <a16:creationId xmlns:a16="http://schemas.microsoft.com/office/drawing/2014/main" id="{B7E2F00A-599F-F178-EDD0-FB18D68DEB2E}"/>
                </a:ext>
              </a:extLst>
            </p:cNvPr>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2" name="Freeform 170">
              <a:extLst>
                <a:ext uri="{FF2B5EF4-FFF2-40B4-BE49-F238E27FC236}">
                  <a16:creationId xmlns:a16="http://schemas.microsoft.com/office/drawing/2014/main" id="{5D7042E8-5C24-BDAF-4E5C-7C99822253CA}"/>
                </a:ext>
              </a:extLst>
            </p:cNvPr>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3" name="Freeform 171">
              <a:extLst>
                <a:ext uri="{FF2B5EF4-FFF2-40B4-BE49-F238E27FC236}">
                  <a16:creationId xmlns:a16="http://schemas.microsoft.com/office/drawing/2014/main" id="{3230BA36-B08F-5989-EA4E-2D93597C109F}"/>
                </a:ext>
              </a:extLst>
            </p:cNvPr>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4" name="Freeform 172">
              <a:extLst>
                <a:ext uri="{FF2B5EF4-FFF2-40B4-BE49-F238E27FC236}">
                  <a16:creationId xmlns:a16="http://schemas.microsoft.com/office/drawing/2014/main" id="{C0083869-F05D-27D1-E932-39BC0897F03C}"/>
                </a:ext>
              </a:extLst>
            </p:cNvPr>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5" name="Freeform 173">
              <a:extLst>
                <a:ext uri="{FF2B5EF4-FFF2-40B4-BE49-F238E27FC236}">
                  <a16:creationId xmlns:a16="http://schemas.microsoft.com/office/drawing/2014/main" id="{CFCFA501-04F1-F626-116C-36C08DFF1620}"/>
                </a:ext>
              </a:extLst>
            </p:cNvPr>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6" name="Freeform 174">
              <a:extLst>
                <a:ext uri="{FF2B5EF4-FFF2-40B4-BE49-F238E27FC236}">
                  <a16:creationId xmlns:a16="http://schemas.microsoft.com/office/drawing/2014/main" id="{0B056789-2347-EB09-8073-6769B810B94D}"/>
                </a:ext>
              </a:extLst>
            </p:cNvPr>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7" name="Freeform 175">
              <a:extLst>
                <a:ext uri="{FF2B5EF4-FFF2-40B4-BE49-F238E27FC236}">
                  <a16:creationId xmlns:a16="http://schemas.microsoft.com/office/drawing/2014/main" id="{1C77DC8E-0600-8B3E-5D6A-41C101E7A37D}"/>
                </a:ext>
              </a:extLst>
            </p:cNvPr>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8" name="Freeform 176">
              <a:extLst>
                <a:ext uri="{FF2B5EF4-FFF2-40B4-BE49-F238E27FC236}">
                  <a16:creationId xmlns:a16="http://schemas.microsoft.com/office/drawing/2014/main" id="{0CA78FAC-03FE-8ED9-A1D3-F8160D50AF19}"/>
                </a:ext>
              </a:extLst>
            </p:cNvPr>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9" name="Freeform 177">
              <a:extLst>
                <a:ext uri="{FF2B5EF4-FFF2-40B4-BE49-F238E27FC236}">
                  <a16:creationId xmlns:a16="http://schemas.microsoft.com/office/drawing/2014/main" id="{8DB3ED2E-5B74-43B7-7D2B-5FB36A8CC763}"/>
                </a:ext>
              </a:extLst>
            </p:cNvPr>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0" name="Freeform 178">
              <a:extLst>
                <a:ext uri="{FF2B5EF4-FFF2-40B4-BE49-F238E27FC236}">
                  <a16:creationId xmlns:a16="http://schemas.microsoft.com/office/drawing/2014/main" id="{FD0E07AF-36BF-CB43-60BA-97E737151CC5}"/>
                </a:ext>
              </a:extLst>
            </p:cNvPr>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1" name="Freeform 179">
              <a:extLst>
                <a:ext uri="{FF2B5EF4-FFF2-40B4-BE49-F238E27FC236}">
                  <a16:creationId xmlns:a16="http://schemas.microsoft.com/office/drawing/2014/main" id="{1FBD5171-50CC-A3E0-D2E5-4106C66A6020}"/>
                </a:ext>
              </a:extLst>
            </p:cNvPr>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2" name="Freeform 180">
              <a:extLst>
                <a:ext uri="{FF2B5EF4-FFF2-40B4-BE49-F238E27FC236}">
                  <a16:creationId xmlns:a16="http://schemas.microsoft.com/office/drawing/2014/main" id="{64161BDB-4221-3287-EC68-4D180F587A69}"/>
                </a:ext>
              </a:extLst>
            </p:cNvPr>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3" name="Freeform 181">
              <a:extLst>
                <a:ext uri="{FF2B5EF4-FFF2-40B4-BE49-F238E27FC236}">
                  <a16:creationId xmlns:a16="http://schemas.microsoft.com/office/drawing/2014/main" id="{998FC69D-9A08-68F8-4173-2158BA0A8146}"/>
                </a:ext>
              </a:extLst>
            </p:cNvPr>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4" name="Freeform 182">
              <a:extLst>
                <a:ext uri="{FF2B5EF4-FFF2-40B4-BE49-F238E27FC236}">
                  <a16:creationId xmlns:a16="http://schemas.microsoft.com/office/drawing/2014/main" id="{5929776E-CB85-17B7-D20E-7F69B5E326B1}"/>
                </a:ext>
              </a:extLst>
            </p:cNvPr>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5" name="Freeform 183">
              <a:extLst>
                <a:ext uri="{FF2B5EF4-FFF2-40B4-BE49-F238E27FC236}">
                  <a16:creationId xmlns:a16="http://schemas.microsoft.com/office/drawing/2014/main" id="{70D7F0F5-6BC0-D73A-8033-E0789D7553E3}"/>
                </a:ext>
              </a:extLst>
            </p:cNvPr>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6" name="Freeform 184">
              <a:extLst>
                <a:ext uri="{FF2B5EF4-FFF2-40B4-BE49-F238E27FC236}">
                  <a16:creationId xmlns:a16="http://schemas.microsoft.com/office/drawing/2014/main" id="{0E6077A8-72FD-B4E9-345E-4868E9393269}"/>
                </a:ext>
              </a:extLst>
            </p:cNvPr>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7" name="Freeform 185">
              <a:extLst>
                <a:ext uri="{FF2B5EF4-FFF2-40B4-BE49-F238E27FC236}">
                  <a16:creationId xmlns:a16="http://schemas.microsoft.com/office/drawing/2014/main" id="{9A0094EB-59F1-3E22-ACA3-D0A3CAEBEE6F}"/>
                </a:ext>
              </a:extLst>
            </p:cNvPr>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8" name="Freeform 186">
              <a:extLst>
                <a:ext uri="{FF2B5EF4-FFF2-40B4-BE49-F238E27FC236}">
                  <a16:creationId xmlns:a16="http://schemas.microsoft.com/office/drawing/2014/main" id="{39F618CA-F20B-60C4-98DB-9317A56BDA31}"/>
                </a:ext>
              </a:extLst>
            </p:cNvPr>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9" name="Freeform 187">
              <a:extLst>
                <a:ext uri="{FF2B5EF4-FFF2-40B4-BE49-F238E27FC236}">
                  <a16:creationId xmlns:a16="http://schemas.microsoft.com/office/drawing/2014/main" id="{ECDDCDD0-A7DA-4AA8-D681-D7E298F5EE0C}"/>
                </a:ext>
              </a:extLst>
            </p:cNvPr>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0" name="Freeform 188">
              <a:extLst>
                <a:ext uri="{FF2B5EF4-FFF2-40B4-BE49-F238E27FC236}">
                  <a16:creationId xmlns:a16="http://schemas.microsoft.com/office/drawing/2014/main" id="{97F2CB67-9145-7DAE-FAB7-3F68AFA442BC}"/>
                </a:ext>
              </a:extLst>
            </p:cNvPr>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1" name="Freeform 189">
              <a:extLst>
                <a:ext uri="{FF2B5EF4-FFF2-40B4-BE49-F238E27FC236}">
                  <a16:creationId xmlns:a16="http://schemas.microsoft.com/office/drawing/2014/main" id="{4934FE33-693E-0B8A-6BE8-FB9F35E76A20}"/>
                </a:ext>
              </a:extLst>
            </p:cNvPr>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2" name="Freeform 190">
              <a:extLst>
                <a:ext uri="{FF2B5EF4-FFF2-40B4-BE49-F238E27FC236}">
                  <a16:creationId xmlns:a16="http://schemas.microsoft.com/office/drawing/2014/main" id="{57DE8407-59FD-8F96-0A27-51029E78D6BF}"/>
                </a:ext>
              </a:extLst>
            </p:cNvPr>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3" name="Freeform 191">
              <a:extLst>
                <a:ext uri="{FF2B5EF4-FFF2-40B4-BE49-F238E27FC236}">
                  <a16:creationId xmlns:a16="http://schemas.microsoft.com/office/drawing/2014/main" id="{759A39CF-7343-1D5B-7A24-B0F8A28BCF92}"/>
                </a:ext>
              </a:extLst>
            </p:cNvPr>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4" name="Freeform 192">
              <a:extLst>
                <a:ext uri="{FF2B5EF4-FFF2-40B4-BE49-F238E27FC236}">
                  <a16:creationId xmlns:a16="http://schemas.microsoft.com/office/drawing/2014/main" id="{04AD4F7F-1436-95C0-CBF3-854F9270A1DB}"/>
                </a:ext>
              </a:extLst>
            </p:cNvPr>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5" name="Freeform 193">
              <a:extLst>
                <a:ext uri="{FF2B5EF4-FFF2-40B4-BE49-F238E27FC236}">
                  <a16:creationId xmlns:a16="http://schemas.microsoft.com/office/drawing/2014/main" id="{15E19C48-7824-0A21-EDE5-84666DB5377F}"/>
                </a:ext>
              </a:extLst>
            </p:cNvPr>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6" name="Freeform 194">
              <a:extLst>
                <a:ext uri="{FF2B5EF4-FFF2-40B4-BE49-F238E27FC236}">
                  <a16:creationId xmlns:a16="http://schemas.microsoft.com/office/drawing/2014/main" id="{755C5287-4E1E-53E6-78F9-CB98F3821CE3}"/>
                </a:ext>
              </a:extLst>
            </p:cNvPr>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7" name="Freeform 195">
              <a:extLst>
                <a:ext uri="{FF2B5EF4-FFF2-40B4-BE49-F238E27FC236}">
                  <a16:creationId xmlns:a16="http://schemas.microsoft.com/office/drawing/2014/main" id="{C31E72D6-1C11-4D45-7CC4-DF91E5698B8E}"/>
                </a:ext>
              </a:extLst>
            </p:cNvPr>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8" name="Freeform 196">
              <a:extLst>
                <a:ext uri="{FF2B5EF4-FFF2-40B4-BE49-F238E27FC236}">
                  <a16:creationId xmlns:a16="http://schemas.microsoft.com/office/drawing/2014/main" id="{F1C30F25-510B-97B4-98DA-837CF2BDE65D}"/>
                </a:ext>
              </a:extLst>
            </p:cNvPr>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9" name="Freeform 197">
              <a:extLst>
                <a:ext uri="{FF2B5EF4-FFF2-40B4-BE49-F238E27FC236}">
                  <a16:creationId xmlns:a16="http://schemas.microsoft.com/office/drawing/2014/main" id="{3ECF7659-BA04-7674-9AFC-EC697758ACAF}"/>
                </a:ext>
              </a:extLst>
            </p:cNvPr>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0" name="Freeform 198">
              <a:extLst>
                <a:ext uri="{FF2B5EF4-FFF2-40B4-BE49-F238E27FC236}">
                  <a16:creationId xmlns:a16="http://schemas.microsoft.com/office/drawing/2014/main" id="{DBCD8C0A-74FB-8459-F144-7FD15E6B3C61}"/>
                </a:ext>
              </a:extLst>
            </p:cNvPr>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1" name="Freeform 199">
              <a:extLst>
                <a:ext uri="{FF2B5EF4-FFF2-40B4-BE49-F238E27FC236}">
                  <a16:creationId xmlns:a16="http://schemas.microsoft.com/office/drawing/2014/main" id="{87A1B5CC-30F1-3CD0-15F7-F14D05917D45}"/>
                </a:ext>
              </a:extLst>
            </p:cNvPr>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2" name="Freeform 200">
              <a:extLst>
                <a:ext uri="{FF2B5EF4-FFF2-40B4-BE49-F238E27FC236}">
                  <a16:creationId xmlns:a16="http://schemas.microsoft.com/office/drawing/2014/main" id="{D9616CBA-F40A-4133-120B-6406A5338792}"/>
                </a:ext>
              </a:extLst>
            </p:cNvPr>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3" name="Freeform 201">
              <a:extLst>
                <a:ext uri="{FF2B5EF4-FFF2-40B4-BE49-F238E27FC236}">
                  <a16:creationId xmlns:a16="http://schemas.microsoft.com/office/drawing/2014/main" id="{ACF489CA-43D6-7F2A-CA28-069DFFA17638}"/>
                </a:ext>
              </a:extLst>
            </p:cNvPr>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4" name="Freeform 202">
              <a:extLst>
                <a:ext uri="{FF2B5EF4-FFF2-40B4-BE49-F238E27FC236}">
                  <a16:creationId xmlns:a16="http://schemas.microsoft.com/office/drawing/2014/main" id="{9125542D-04CA-E14D-3609-1AD29A295192}"/>
                </a:ext>
              </a:extLst>
            </p:cNvPr>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5" name="Freeform 203">
              <a:extLst>
                <a:ext uri="{FF2B5EF4-FFF2-40B4-BE49-F238E27FC236}">
                  <a16:creationId xmlns:a16="http://schemas.microsoft.com/office/drawing/2014/main" id="{4D5CDBF9-ABB3-3A2B-0EC4-6A779A2B3523}"/>
                </a:ext>
              </a:extLst>
            </p:cNvPr>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6" name="Freeform 204">
              <a:extLst>
                <a:ext uri="{FF2B5EF4-FFF2-40B4-BE49-F238E27FC236}">
                  <a16:creationId xmlns:a16="http://schemas.microsoft.com/office/drawing/2014/main" id="{6D4334E5-C301-0C8F-9C07-529D91F23821}"/>
                </a:ext>
              </a:extLst>
            </p:cNvPr>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Users\Lenovo\Desktop\第二组大作业\运行截图\逻辑模型.jpg逻辑模型"/>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rcRect/>
          <a:stretch>
            <a:fillRect/>
          </a:stretch>
        </p:blipFill>
        <p:spPr>
          <a:xfrm>
            <a:off x="787718" y="1832442"/>
            <a:ext cx="7543800" cy="2767013"/>
          </a:xfrm>
          <a:prstGeom prst="rect">
            <a:avLst/>
          </a:prstGeom>
          <a:ln w="19050">
            <a:solidFill>
              <a:schemeClr val="bg1"/>
            </a:solidFill>
          </a:ln>
          <a:effectLst>
            <a:outerShdw blurRad="76200" dir="13500000" sy="23000" kx="1200000" algn="br" rotWithShape="0">
              <a:prstClr val="black">
                <a:alpha val="20000"/>
              </a:prstClr>
            </a:outerShdw>
            <a:softEdge rad="31750"/>
          </a:effectLst>
        </p:spPr>
      </p:pic>
      <p:sp>
        <p:nvSpPr>
          <p:cNvPr id="2" name="文本框 1">
            <a:extLst>
              <a:ext uri="{FF2B5EF4-FFF2-40B4-BE49-F238E27FC236}">
                <a16:creationId xmlns:a16="http://schemas.microsoft.com/office/drawing/2014/main" id="{F4483EDE-AE63-96AC-74A3-56A12449C851}"/>
              </a:ext>
            </a:extLst>
          </p:cNvPr>
          <p:cNvSpPr txBox="1"/>
          <p:nvPr/>
        </p:nvSpPr>
        <p:spPr>
          <a:xfrm>
            <a:off x="4186320" y="804510"/>
            <a:ext cx="1107996" cy="369332"/>
          </a:xfrm>
          <a:prstGeom prst="rect">
            <a:avLst/>
          </a:prstGeom>
          <a:noFill/>
        </p:spPr>
        <p:txBody>
          <a:bodyPr wrap="none" rtlCol="0">
            <a:spAutoFit/>
          </a:bodyPr>
          <a:lstStyle/>
          <a:p>
            <a:r>
              <a:rPr lang="zh-CN" altLang="en-US" sz="1800" dirty="0">
                <a:blipFill>
                  <a:blip r:embed="rId5"/>
                  <a:stretch>
                    <a:fillRect/>
                  </a:stretch>
                </a:blipFill>
                <a:latin typeface="微软雅黑" panose="020B0503020204020204" pitchFamily="34" charset="-122"/>
                <a:ea typeface="微软雅黑" panose="020B0503020204020204" pitchFamily="34" charset="-122"/>
              </a:rPr>
              <a:t>逻辑模型</a:t>
            </a:r>
          </a:p>
        </p:txBody>
      </p:sp>
      <p:grpSp>
        <p:nvGrpSpPr>
          <p:cNvPr id="3" name="组合 2">
            <a:extLst>
              <a:ext uri="{FF2B5EF4-FFF2-40B4-BE49-F238E27FC236}">
                <a16:creationId xmlns:a16="http://schemas.microsoft.com/office/drawing/2014/main" id="{4DF7D227-8946-A005-717C-5E2C108E58FF}"/>
              </a:ext>
            </a:extLst>
          </p:cNvPr>
          <p:cNvGrpSpPr/>
          <p:nvPr/>
        </p:nvGrpSpPr>
        <p:grpSpPr>
          <a:xfrm rot="15715279">
            <a:off x="4496221" y="-575249"/>
            <a:ext cx="391651" cy="3509067"/>
            <a:chOff x="5205413" y="55563"/>
            <a:chExt cx="1730375" cy="5354638"/>
          </a:xfrm>
        </p:grpSpPr>
        <p:sp>
          <p:nvSpPr>
            <p:cNvPr id="5" name="Freeform 165">
              <a:extLst>
                <a:ext uri="{FF2B5EF4-FFF2-40B4-BE49-F238E27FC236}">
                  <a16:creationId xmlns:a16="http://schemas.microsoft.com/office/drawing/2014/main" id="{4D6D6CC0-E449-0B9E-DF6E-9A1D5B352582}"/>
                </a:ext>
              </a:extLst>
            </p:cNvPr>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 name="Freeform 166">
              <a:extLst>
                <a:ext uri="{FF2B5EF4-FFF2-40B4-BE49-F238E27FC236}">
                  <a16:creationId xmlns:a16="http://schemas.microsoft.com/office/drawing/2014/main" id="{D3D8A43A-2EAD-AC80-21FD-3F5C23983AE2}"/>
                </a:ext>
              </a:extLst>
            </p:cNvPr>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 name="Freeform 167">
              <a:extLst>
                <a:ext uri="{FF2B5EF4-FFF2-40B4-BE49-F238E27FC236}">
                  <a16:creationId xmlns:a16="http://schemas.microsoft.com/office/drawing/2014/main" id="{895956A2-9D58-5267-8213-70E5E3EE9D90}"/>
                </a:ext>
              </a:extLst>
            </p:cNvPr>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 name="Freeform 168">
              <a:extLst>
                <a:ext uri="{FF2B5EF4-FFF2-40B4-BE49-F238E27FC236}">
                  <a16:creationId xmlns:a16="http://schemas.microsoft.com/office/drawing/2014/main" id="{BB06D4F7-A740-C4A1-6AFE-26A8C6D7511F}"/>
                </a:ext>
              </a:extLst>
            </p:cNvPr>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 name="Freeform 169">
              <a:extLst>
                <a:ext uri="{FF2B5EF4-FFF2-40B4-BE49-F238E27FC236}">
                  <a16:creationId xmlns:a16="http://schemas.microsoft.com/office/drawing/2014/main" id="{BAD0E911-5BE8-43C9-573F-8554D0DD5333}"/>
                </a:ext>
              </a:extLst>
            </p:cNvPr>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 name="Freeform 170">
              <a:extLst>
                <a:ext uri="{FF2B5EF4-FFF2-40B4-BE49-F238E27FC236}">
                  <a16:creationId xmlns:a16="http://schemas.microsoft.com/office/drawing/2014/main" id="{D5CE575A-DB9B-482D-63F6-73F0E976CF4E}"/>
                </a:ext>
              </a:extLst>
            </p:cNvPr>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 name="Freeform 171">
              <a:extLst>
                <a:ext uri="{FF2B5EF4-FFF2-40B4-BE49-F238E27FC236}">
                  <a16:creationId xmlns:a16="http://schemas.microsoft.com/office/drawing/2014/main" id="{2EB670E2-B3C5-EB0E-A66A-778FE00CCA41}"/>
                </a:ext>
              </a:extLst>
            </p:cNvPr>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 name="Freeform 172">
              <a:extLst>
                <a:ext uri="{FF2B5EF4-FFF2-40B4-BE49-F238E27FC236}">
                  <a16:creationId xmlns:a16="http://schemas.microsoft.com/office/drawing/2014/main" id="{5938C23C-A607-A4CF-5C8A-C75C885FE555}"/>
                </a:ext>
              </a:extLst>
            </p:cNvPr>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 name="Freeform 173">
              <a:extLst>
                <a:ext uri="{FF2B5EF4-FFF2-40B4-BE49-F238E27FC236}">
                  <a16:creationId xmlns:a16="http://schemas.microsoft.com/office/drawing/2014/main" id="{9403F457-4366-40EA-839B-EDD66493815E}"/>
                </a:ext>
              </a:extLst>
            </p:cNvPr>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 name="Freeform 174">
              <a:extLst>
                <a:ext uri="{FF2B5EF4-FFF2-40B4-BE49-F238E27FC236}">
                  <a16:creationId xmlns:a16="http://schemas.microsoft.com/office/drawing/2014/main" id="{A7A1664A-E891-7517-812A-03D3C516894E}"/>
                </a:ext>
              </a:extLst>
            </p:cNvPr>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 name="Freeform 175">
              <a:extLst>
                <a:ext uri="{FF2B5EF4-FFF2-40B4-BE49-F238E27FC236}">
                  <a16:creationId xmlns:a16="http://schemas.microsoft.com/office/drawing/2014/main" id="{9F49C36C-E69E-A530-5575-FB394047D68F}"/>
                </a:ext>
              </a:extLst>
            </p:cNvPr>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 name="Freeform 176">
              <a:extLst>
                <a:ext uri="{FF2B5EF4-FFF2-40B4-BE49-F238E27FC236}">
                  <a16:creationId xmlns:a16="http://schemas.microsoft.com/office/drawing/2014/main" id="{623F3030-D4D4-5DAE-1DB0-670E009DA969}"/>
                </a:ext>
              </a:extLst>
            </p:cNvPr>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 name="Freeform 177">
              <a:extLst>
                <a:ext uri="{FF2B5EF4-FFF2-40B4-BE49-F238E27FC236}">
                  <a16:creationId xmlns:a16="http://schemas.microsoft.com/office/drawing/2014/main" id="{71146EB1-6334-96D6-9866-0F0A0766BCD4}"/>
                </a:ext>
              </a:extLst>
            </p:cNvPr>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 name="Freeform 178">
              <a:extLst>
                <a:ext uri="{FF2B5EF4-FFF2-40B4-BE49-F238E27FC236}">
                  <a16:creationId xmlns:a16="http://schemas.microsoft.com/office/drawing/2014/main" id="{65CE1F07-B56D-15E2-AD3A-5544A9BF2218}"/>
                </a:ext>
              </a:extLst>
            </p:cNvPr>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 name="Freeform 179">
              <a:extLst>
                <a:ext uri="{FF2B5EF4-FFF2-40B4-BE49-F238E27FC236}">
                  <a16:creationId xmlns:a16="http://schemas.microsoft.com/office/drawing/2014/main" id="{7B9B44EB-2F98-3858-EE84-FF3E462A7C78}"/>
                </a:ext>
              </a:extLst>
            </p:cNvPr>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 name="Freeform 180">
              <a:extLst>
                <a:ext uri="{FF2B5EF4-FFF2-40B4-BE49-F238E27FC236}">
                  <a16:creationId xmlns:a16="http://schemas.microsoft.com/office/drawing/2014/main" id="{B1F59FEE-8FD6-01B1-DD47-E8EC5FFF393B}"/>
                </a:ext>
              </a:extLst>
            </p:cNvPr>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 name="Freeform 181">
              <a:extLst>
                <a:ext uri="{FF2B5EF4-FFF2-40B4-BE49-F238E27FC236}">
                  <a16:creationId xmlns:a16="http://schemas.microsoft.com/office/drawing/2014/main" id="{374E97AB-F76F-F633-FD68-4D752FCD34C6}"/>
                </a:ext>
              </a:extLst>
            </p:cNvPr>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 name="Freeform 182">
              <a:extLst>
                <a:ext uri="{FF2B5EF4-FFF2-40B4-BE49-F238E27FC236}">
                  <a16:creationId xmlns:a16="http://schemas.microsoft.com/office/drawing/2014/main" id="{4DD0FD4B-EB96-9EDD-F181-84C59DA72BA6}"/>
                </a:ext>
              </a:extLst>
            </p:cNvPr>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 name="Freeform 183">
              <a:extLst>
                <a:ext uri="{FF2B5EF4-FFF2-40B4-BE49-F238E27FC236}">
                  <a16:creationId xmlns:a16="http://schemas.microsoft.com/office/drawing/2014/main" id="{7854F6B3-5FD1-996A-07E2-C7291034C4F2}"/>
                </a:ext>
              </a:extLst>
            </p:cNvPr>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 name="Freeform 184">
              <a:extLst>
                <a:ext uri="{FF2B5EF4-FFF2-40B4-BE49-F238E27FC236}">
                  <a16:creationId xmlns:a16="http://schemas.microsoft.com/office/drawing/2014/main" id="{0EE00155-7842-27C4-5853-CFA2E5A2CA9A}"/>
                </a:ext>
              </a:extLst>
            </p:cNvPr>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 name="Freeform 185">
              <a:extLst>
                <a:ext uri="{FF2B5EF4-FFF2-40B4-BE49-F238E27FC236}">
                  <a16:creationId xmlns:a16="http://schemas.microsoft.com/office/drawing/2014/main" id="{CD3752A8-55FD-2C19-833E-209F4F1F5A16}"/>
                </a:ext>
              </a:extLst>
            </p:cNvPr>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 name="Freeform 186">
              <a:extLst>
                <a:ext uri="{FF2B5EF4-FFF2-40B4-BE49-F238E27FC236}">
                  <a16:creationId xmlns:a16="http://schemas.microsoft.com/office/drawing/2014/main" id="{9FD9D134-E4C5-C0E7-134A-D325A828D884}"/>
                </a:ext>
              </a:extLst>
            </p:cNvPr>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 name="Freeform 187">
              <a:extLst>
                <a:ext uri="{FF2B5EF4-FFF2-40B4-BE49-F238E27FC236}">
                  <a16:creationId xmlns:a16="http://schemas.microsoft.com/office/drawing/2014/main" id="{2F3A1812-9198-B075-D6CF-8DBC607145A2}"/>
                </a:ext>
              </a:extLst>
            </p:cNvPr>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 name="Freeform 188">
              <a:extLst>
                <a:ext uri="{FF2B5EF4-FFF2-40B4-BE49-F238E27FC236}">
                  <a16:creationId xmlns:a16="http://schemas.microsoft.com/office/drawing/2014/main" id="{EEDAD7B4-CC24-8B65-64BB-17858C70D46D}"/>
                </a:ext>
              </a:extLst>
            </p:cNvPr>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 name="Freeform 189">
              <a:extLst>
                <a:ext uri="{FF2B5EF4-FFF2-40B4-BE49-F238E27FC236}">
                  <a16:creationId xmlns:a16="http://schemas.microsoft.com/office/drawing/2014/main" id="{4FAA3BDC-2FE8-D278-D867-368181A99FE0}"/>
                </a:ext>
              </a:extLst>
            </p:cNvPr>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 name="Freeform 190">
              <a:extLst>
                <a:ext uri="{FF2B5EF4-FFF2-40B4-BE49-F238E27FC236}">
                  <a16:creationId xmlns:a16="http://schemas.microsoft.com/office/drawing/2014/main" id="{45E8EAD6-B95E-363C-09B8-606457CBFA6C}"/>
                </a:ext>
              </a:extLst>
            </p:cNvPr>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 name="Freeform 191">
              <a:extLst>
                <a:ext uri="{FF2B5EF4-FFF2-40B4-BE49-F238E27FC236}">
                  <a16:creationId xmlns:a16="http://schemas.microsoft.com/office/drawing/2014/main" id="{41F0C86E-7527-9475-2D15-0B62F733DB8D}"/>
                </a:ext>
              </a:extLst>
            </p:cNvPr>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 name="Freeform 192">
              <a:extLst>
                <a:ext uri="{FF2B5EF4-FFF2-40B4-BE49-F238E27FC236}">
                  <a16:creationId xmlns:a16="http://schemas.microsoft.com/office/drawing/2014/main" id="{B40CF5E1-4089-17CD-02A1-AAFFCF470515}"/>
                </a:ext>
              </a:extLst>
            </p:cNvPr>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3" name="Freeform 193">
              <a:extLst>
                <a:ext uri="{FF2B5EF4-FFF2-40B4-BE49-F238E27FC236}">
                  <a16:creationId xmlns:a16="http://schemas.microsoft.com/office/drawing/2014/main" id="{D063D509-CA92-5ECD-97FB-272DB474D871}"/>
                </a:ext>
              </a:extLst>
            </p:cNvPr>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4" name="Freeform 194">
              <a:extLst>
                <a:ext uri="{FF2B5EF4-FFF2-40B4-BE49-F238E27FC236}">
                  <a16:creationId xmlns:a16="http://schemas.microsoft.com/office/drawing/2014/main" id="{DF025529-4C03-8848-D456-B4F40BD9A5BB}"/>
                </a:ext>
              </a:extLst>
            </p:cNvPr>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5" name="Freeform 195">
              <a:extLst>
                <a:ext uri="{FF2B5EF4-FFF2-40B4-BE49-F238E27FC236}">
                  <a16:creationId xmlns:a16="http://schemas.microsoft.com/office/drawing/2014/main" id="{7C150D15-5CA0-9BCF-5857-8852E3C72E86}"/>
                </a:ext>
              </a:extLst>
            </p:cNvPr>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6" name="Freeform 196">
              <a:extLst>
                <a:ext uri="{FF2B5EF4-FFF2-40B4-BE49-F238E27FC236}">
                  <a16:creationId xmlns:a16="http://schemas.microsoft.com/office/drawing/2014/main" id="{E6020FD3-B791-DCCC-8B45-6EED0D9D9907}"/>
                </a:ext>
              </a:extLst>
            </p:cNvPr>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7" name="Freeform 197">
              <a:extLst>
                <a:ext uri="{FF2B5EF4-FFF2-40B4-BE49-F238E27FC236}">
                  <a16:creationId xmlns:a16="http://schemas.microsoft.com/office/drawing/2014/main" id="{D7B46DCB-C590-A2EA-8D55-F613C1990A8D}"/>
                </a:ext>
              </a:extLst>
            </p:cNvPr>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8" name="Freeform 198">
              <a:extLst>
                <a:ext uri="{FF2B5EF4-FFF2-40B4-BE49-F238E27FC236}">
                  <a16:creationId xmlns:a16="http://schemas.microsoft.com/office/drawing/2014/main" id="{9242DB5B-41C5-C885-96A3-D85C07E2CEBA}"/>
                </a:ext>
              </a:extLst>
            </p:cNvPr>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9" name="Freeform 199">
              <a:extLst>
                <a:ext uri="{FF2B5EF4-FFF2-40B4-BE49-F238E27FC236}">
                  <a16:creationId xmlns:a16="http://schemas.microsoft.com/office/drawing/2014/main" id="{221933DA-C7E1-4FB6-88AD-388138959E4B}"/>
                </a:ext>
              </a:extLst>
            </p:cNvPr>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0" name="Freeform 200">
              <a:extLst>
                <a:ext uri="{FF2B5EF4-FFF2-40B4-BE49-F238E27FC236}">
                  <a16:creationId xmlns:a16="http://schemas.microsoft.com/office/drawing/2014/main" id="{4124FC7C-C324-8D5F-B922-9E6F52BD20D8}"/>
                </a:ext>
              </a:extLst>
            </p:cNvPr>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1" name="Freeform 201">
              <a:extLst>
                <a:ext uri="{FF2B5EF4-FFF2-40B4-BE49-F238E27FC236}">
                  <a16:creationId xmlns:a16="http://schemas.microsoft.com/office/drawing/2014/main" id="{4CC45CFC-334C-FA8E-69B7-437730400648}"/>
                </a:ext>
              </a:extLst>
            </p:cNvPr>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2" name="Freeform 202">
              <a:extLst>
                <a:ext uri="{FF2B5EF4-FFF2-40B4-BE49-F238E27FC236}">
                  <a16:creationId xmlns:a16="http://schemas.microsoft.com/office/drawing/2014/main" id="{A2579337-095A-54F9-A118-01AAC5499932}"/>
                </a:ext>
              </a:extLst>
            </p:cNvPr>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3" name="Freeform 203">
              <a:extLst>
                <a:ext uri="{FF2B5EF4-FFF2-40B4-BE49-F238E27FC236}">
                  <a16:creationId xmlns:a16="http://schemas.microsoft.com/office/drawing/2014/main" id="{1A9A3D2C-5B92-C438-F37B-21EE2495517C}"/>
                </a:ext>
              </a:extLst>
            </p:cNvPr>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4" name="Freeform 204">
              <a:extLst>
                <a:ext uri="{FF2B5EF4-FFF2-40B4-BE49-F238E27FC236}">
                  <a16:creationId xmlns:a16="http://schemas.microsoft.com/office/drawing/2014/main" id="{5F8BF561-CD2D-C458-B455-6F31F0CC9602}"/>
                </a:ext>
              </a:extLst>
            </p:cNvPr>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文本框 212"/>
          <p:cNvSpPr txBox="1"/>
          <p:nvPr/>
        </p:nvSpPr>
        <p:spPr>
          <a:xfrm>
            <a:off x="4186320" y="804510"/>
            <a:ext cx="1107996" cy="369332"/>
          </a:xfrm>
          <a:prstGeom prst="rect">
            <a:avLst/>
          </a:prstGeom>
          <a:noFill/>
        </p:spPr>
        <p:txBody>
          <a:bodyPr wrap="none" rtlCol="0">
            <a:spAutoFit/>
          </a:bodyPr>
          <a:lstStyle/>
          <a:p>
            <a:r>
              <a:rPr lang="zh-CN" altLang="en-US" sz="1800" dirty="0">
                <a:blipFill>
                  <a:blip r:embed="rId3"/>
                  <a:stretch>
                    <a:fillRect/>
                  </a:stretch>
                </a:blipFill>
                <a:latin typeface="微软雅黑" panose="020B0503020204020204" pitchFamily="34" charset="-122"/>
                <a:ea typeface="微软雅黑" panose="020B0503020204020204" pitchFamily="34" charset="-122"/>
              </a:rPr>
              <a:t>物理模型</a:t>
            </a:r>
          </a:p>
        </p:txBody>
      </p:sp>
      <p:pic>
        <p:nvPicPr>
          <p:cNvPr id="4" name="图片 3" descr="C:\Users\Lenovo\Desktop\第二组大作业\运行截图\物理模型.jpg物理模型"/>
          <p:cNvPicPr>
            <a:picLocks noChangeAspect="1"/>
          </p:cNvPicPr>
          <p:nvPr/>
        </p:nvPicPr>
        <p:blipFill>
          <a:blip r:embed="rId4">
            <a:extLst>
              <a:ext uri="{BEBA8EAE-BF5A-486C-A8C5-ECC9F3942E4B}">
                <a14:imgProps xmlns:a14="http://schemas.microsoft.com/office/drawing/2010/main">
                  <a14:imgLayer r:embed="rId5">
                    <a14:imgEffect>
                      <a14:colorTemperature colorTemp="8800"/>
                    </a14:imgEffect>
                  </a14:imgLayer>
                </a14:imgProps>
              </a:ext>
            </a:extLst>
          </a:blip>
          <a:srcRect/>
          <a:stretch>
            <a:fillRect/>
          </a:stretch>
        </p:blipFill>
        <p:spPr>
          <a:xfrm>
            <a:off x="1269206" y="1968615"/>
            <a:ext cx="6580823" cy="2825591"/>
          </a:xfrm>
          <a:prstGeom prst="rect">
            <a:avLst/>
          </a:prstGeom>
          <a:ln w="19050">
            <a:solidFill>
              <a:schemeClr val="bg1"/>
            </a:solidFill>
          </a:ln>
          <a:effectLst>
            <a:outerShdw blurRad="76200" dir="13500000" sy="23000" kx="1200000" algn="br" rotWithShape="0">
              <a:prstClr val="black">
                <a:alpha val="20000"/>
              </a:prstClr>
            </a:outerShdw>
            <a:softEdge rad="31750"/>
          </a:effectLst>
        </p:spPr>
      </p:pic>
      <p:grpSp>
        <p:nvGrpSpPr>
          <p:cNvPr id="2" name="组合 1">
            <a:extLst>
              <a:ext uri="{FF2B5EF4-FFF2-40B4-BE49-F238E27FC236}">
                <a16:creationId xmlns:a16="http://schemas.microsoft.com/office/drawing/2014/main" id="{75A89B60-7A8A-F94E-568B-1546558F4000}"/>
              </a:ext>
            </a:extLst>
          </p:cNvPr>
          <p:cNvGrpSpPr/>
          <p:nvPr/>
        </p:nvGrpSpPr>
        <p:grpSpPr>
          <a:xfrm rot="15715279">
            <a:off x="4496221" y="-575249"/>
            <a:ext cx="391651" cy="3509067"/>
            <a:chOff x="5205413" y="55563"/>
            <a:chExt cx="1730375" cy="5354638"/>
          </a:xfrm>
        </p:grpSpPr>
        <p:sp>
          <p:nvSpPr>
            <p:cNvPr id="3" name="Freeform 165">
              <a:extLst>
                <a:ext uri="{FF2B5EF4-FFF2-40B4-BE49-F238E27FC236}">
                  <a16:creationId xmlns:a16="http://schemas.microsoft.com/office/drawing/2014/main" id="{8B6F07F4-1C2D-F41A-5835-6E2780202AEE}"/>
                </a:ext>
              </a:extLst>
            </p:cNvPr>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5" name="Freeform 166">
              <a:extLst>
                <a:ext uri="{FF2B5EF4-FFF2-40B4-BE49-F238E27FC236}">
                  <a16:creationId xmlns:a16="http://schemas.microsoft.com/office/drawing/2014/main" id="{26BB8A0C-2D43-CD9D-8D11-B7B4BBD51B42}"/>
                </a:ext>
              </a:extLst>
            </p:cNvPr>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6" name="Freeform 167">
              <a:extLst>
                <a:ext uri="{FF2B5EF4-FFF2-40B4-BE49-F238E27FC236}">
                  <a16:creationId xmlns:a16="http://schemas.microsoft.com/office/drawing/2014/main" id="{2AD1B789-1D00-3E8E-58F4-4FC1D4A0AE28}"/>
                </a:ext>
              </a:extLst>
            </p:cNvPr>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7" name="Freeform 168">
              <a:extLst>
                <a:ext uri="{FF2B5EF4-FFF2-40B4-BE49-F238E27FC236}">
                  <a16:creationId xmlns:a16="http://schemas.microsoft.com/office/drawing/2014/main" id="{3DE8B199-56FD-A1C6-A10B-0E43777EC0EC}"/>
                </a:ext>
              </a:extLst>
            </p:cNvPr>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8" name="Freeform 169">
              <a:extLst>
                <a:ext uri="{FF2B5EF4-FFF2-40B4-BE49-F238E27FC236}">
                  <a16:creationId xmlns:a16="http://schemas.microsoft.com/office/drawing/2014/main" id="{E550BF6D-1715-F42C-10CE-3102C773B21C}"/>
                </a:ext>
              </a:extLst>
            </p:cNvPr>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 name="Freeform 170">
              <a:extLst>
                <a:ext uri="{FF2B5EF4-FFF2-40B4-BE49-F238E27FC236}">
                  <a16:creationId xmlns:a16="http://schemas.microsoft.com/office/drawing/2014/main" id="{DC39A684-5E0D-4E3F-3D10-F7ED878F647C}"/>
                </a:ext>
              </a:extLst>
            </p:cNvPr>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 name="Freeform 171">
              <a:extLst>
                <a:ext uri="{FF2B5EF4-FFF2-40B4-BE49-F238E27FC236}">
                  <a16:creationId xmlns:a16="http://schemas.microsoft.com/office/drawing/2014/main" id="{14EABD1C-E02A-859E-CB99-6237C40F034A}"/>
                </a:ext>
              </a:extLst>
            </p:cNvPr>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 name="Freeform 172">
              <a:extLst>
                <a:ext uri="{FF2B5EF4-FFF2-40B4-BE49-F238E27FC236}">
                  <a16:creationId xmlns:a16="http://schemas.microsoft.com/office/drawing/2014/main" id="{F5C83F7F-68B6-AABD-149A-52DA80B6DBF5}"/>
                </a:ext>
              </a:extLst>
            </p:cNvPr>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 name="Freeform 173">
              <a:extLst>
                <a:ext uri="{FF2B5EF4-FFF2-40B4-BE49-F238E27FC236}">
                  <a16:creationId xmlns:a16="http://schemas.microsoft.com/office/drawing/2014/main" id="{59F0C18A-EF03-C8A8-0953-CBAC269237FC}"/>
                </a:ext>
              </a:extLst>
            </p:cNvPr>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 name="Freeform 174">
              <a:extLst>
                <a:ext uri="{FF2B5EF4-FFF2-40B4-BE49-F238E27FC236}">
                  <a16:creationId xmlns:a16="http://schemas.microsoft.com/office/drawing/2014/main" id="{9778231B-5160-2AF9-67E6-B604F2A1E85A}"/>
                </a:ext>
              </a:extLst>
            </p:cNvPr>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4" name="Freeform 175">
              <a:extLst>
                <a:ext uri="{FF2B5EF4-FFF2-40B4-BE49-F238E27FC236}">
                  <a16:creationId xmlns:a16="http://schemas.microsoft.com/office/drawing/2014/main" id="{D32CC36F-C065-7E87-308D-1CBC2E3EB224}"/>
                </a:ext>
              </a:extLst>
            </p:cNvPr>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5" name="Freeform 176">
              <a:extLst>
                <a:ext uri="{FF2B5EF4-FFF2-40B4-BE49-F238E27FC236}">
                  <a16:creationId xmlns:a16="http://schemas.microsoft.com/office/drawing/2014/main" id="{6B2DFCF5-95AC-5F60-2D3D-B47F21014101}"/>
                </a:ext>
              </a:extLst>
            </p:cNvPr>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6" name="Freeform 177">
              <a:extLst>
                <a:ext uri="{FF2B5EF4-FFF2-40B4-BE49-F238E27FC236}">
                  <a16:creationId xmlns:a16="http://schemas.microsoft.com/office/drawing/2014/main" id="{0302A04C-E4C3-3E8B-ED20-CABAFEAA450E}"/>
                </a:ext>
              </a:extLst>
            </p:cNvPr>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7" name="Freeform 178">
              <a:extLst>
                <a:ext uri="{FF2B5EF4-FFF2-40B4-BE49-F238E27FC236}">
                  <a16:creationId xmlns:a16="http://schemas.microsoft.com/office/drawing/2014/main" id="{46729BA7-8E53-0FA8-FBB8-21D60E84B154}"/>
                </a:ext>
              </a:extLst>
            </p:cNvPr>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8" name="Freeform 179">
              <a:extLst>
                <a:ext uri="{FF2B5EF4-FFF2-40B4-BE49-F238E27FC236}">
                  <a16:creationId xmlns:a16="http://schemas.microsoft.com/office/drawing/2014/main" id="{01A1E1DE-E25C-2B41-DCF5-4B381199ABF6}"/>
                </a:ext>
              </a:extLst>
            </p:cNvPr>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9" name="Freeform 180">
              <a:extLst>
                <a:ext uri="{FF2B5EF4-FFF2-40B4-BE49-F238E27FC236}">
                  <a16:creationId xmlns:a16="http://schemas.microsoft.com/office/drawing/2014/main" id="{2F89576B-53B1-F3EE-D0FE-98654A5AEB42}"/>
                </a:ext>
              </a:extLst>
            </p:cNvPr>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0" name="Freeform 181">
              <a:extLst>
                <a:ext uri="{FF2B5EF4-FFF2-40B4-BE49-F238E27FC236}">
                  <a16:creationId xmlns:a16="http://schemas.microsoft.com/office/drawing/2014/main" id="{A06BEBFC-CD00-F338-AF7E-5C5CED69DA5B}"/>
                </a:ext>
              </a:extLst>
            </p:cNvPr>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1" name="Freeform 182">
              <a:extLst>
                <a:ext uri="{FF2B5EF4-FFF2-40B4-BE49-F238E27FC236}">
                  <a16:creationId xmlns:a16="http://schemas.microsoft.com/office/drawing/2014/main" id="{6B094414-292A-9445-0A1E-07D66E46299A}"/>
                </a:ext>
              </a:extLst>
            </p:cNvPr>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2" name="Freeform 183">
              <a:extLst>
                <a:ext uri="{FF2B5EF4-FFF2-40B4-BE49-F238E27FC236}">
                  <a16:creationId xmlns:a16="http://schemas.microsoft.com/office/drawing/2014/main" id="{A0D8EC0A-F12C-B97E-AA13-5398141F027A}"/>
                </a:ext>
              </a:extLst>
            </p:cNvPr>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3" name="Freeform 184">
              <a:extLst>
                <a:ext uri="{FF2B5EF4-FFF2-40B4-BE49-F238E27FC236}">
                  <a16:creationId xmlns:a16="http://schemas.microsoft.com/office/drawing/2014/main" id="{4C957877-69DB-7AE9-301A-2FA917783809}"/>
                </a:ext>
              </a:extLst>
            </p:cNvPr>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4" name="Freeform 185">
              <a:extLst>
                <a:ext uri="{FF2B5EF4-FFF2-40B4-BE49-F238E27FC236}">
                  <a16:creationId xmlns:a16="http://schemas.microsoft.com/office/drawing/2014/main" id="{28678E7E-C66E-1167-914F-AA99AEA895FA}"/>
                </a:ext>
              </a:extLst>
            </p:cNvPr>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5" name="Freeform 186">
              <a:extLst>
                <a:ext uri="{FF2B5EF4-FFF2-40B4-BE49-F238E27FC236}">
                  <a16:creationId xmlns:a16="http://schemas.microsoft.com/office/drawing/2014/main" id="{8D5657AE-7F94-ECEA-7AC2-CBF70C264069}"/>
                </a:ext>
              </a:extLst>
            </p:cNvPr>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6" name="Freeform 187">
              <a:extLst>
                <a:ext uri="{FF2B5EF4-FFF2-40B4-BE49-F238E27FC236}">
                  <a16:creationId xmlns:a16="http://schemas.microsoft.com/office/drawing/2014/main" id="{2B1334CF-31F7-7915-8245-2210BE09674D}"/>
                </a:ext>
              </a:extLst>
            </p:cNvPr>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7" name="Freeform 188">
              <a:extLst>
                <a:ext uri="{FF2B5EF4-FFF2-40B4-BE49-F238E27FC236}">
                  <a16:creationId xmlns:a16="http://schemas.microsoft.com/office/drawing/2014/main" id="{A4BD8D78-EE9E-1D8D-1CE3-1F6B6A9F001E}"/>
                </a:ext>
              </a:extLst>
            </p:cNvPr>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8" name="Freeform 189">
              <a:extLst>
                <a:ext uri="{FF2B5EF4-FFF2-40B4-BE49-F238E27FC236}">
                  <a16:creationId xmlns:a16="http://schemas.microsoft.com/office/drawing/2014/main" id="{F53C1C7C-AC2B-BDE4-17CD-4B761CE4D462}"/>
                </a:ext>
              </a:extLst>
            </p:cNvPr>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29" name="Freeform 190">
              <a:extLst>
                <a:ext uri="{FF2B5EF4-FFF2-40B4-BE49-F238E27FC236}">
                  <a16:creationId xmlns:a16="http://schemas.microsoft.com/office/drawing/2014/main" id="{F33A2AD6-9898-4D1E-F705-AC869845DD3E}"/>
                </a:ext>
              </a:extLst>
            </p:cNvPr>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0" name="Freeform 191">
              <a:extLst>
                <a:ext uri="{FF2B5EF4-FFF2-40B4-BE49-F238E27FC236}">
                  <a16:creationId xmlns:a16="http://schemas.microsoft.com/office/drawing/2014/main" id="{18D093DC-78D7-E4F5-7B26-8135786F4D8D}"/>
                </a:ext>
              </a:extLst>
            </p:cNvPr>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1" name="Freeform 192">
              <a:extLst>
                <a:ext uri="{FF2B5EF4-FFF2-40B4-BE49-F238E27FC236}">
                  <a16:creationId xmlns:a16="http://schemas.microsoft.com/office/drawing/2014/main" id="{0C11D989-71C1-5DAA-827A-8685849CF661}"/>
                </a:ext>
              </a:extLst>
            </p:cNvPr>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2" name="Freeform 193">
              <a:extLst>
                <a:ext uri="{FF2B5EF4-FFF2-40B4-BE49-F238E27FC236}">
                  <a16:creationId xmlns:a16="http://schemas.microsoft.com/office/drawing/2014/main" id="{C625E33A-038B-8308-7AD8-A54841FACD74}"/>
                </a:ext>
              </a:extLst>
            </p:cNvPr>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3" name="Freeform 194">
              <a:extLst>
                <a:ext uri="{FF2B5EF4-FFF2-40B4-BE49-F238E27FC236}">
                  <a16:creationId xmlns:a16="http://schemas.microsoft.com/office/drawing/2014/main" id="{24F89F7D-5B93-9A93-BC72-7C6DD359C8A9}"/>
                </a:ext>
              </a:extLst>
            </p:cNvPr>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4" name="Freeform 195">
              <a:extLst>
                <a:ext uri="{FF2B5EF4-FFF2-40B4-BE49-F238E27FC236}">
                  <a16:creationId xmlns:a16="http://schemas.microsoft.com/office/drawing/2014/main" id="{D3CB9005-B164-5290-05FF-2E1B923EA27B}"/>
                </a:ext>
              </a:extLst>
            </p:cNvPr>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5" name="Freeform 196">
              <a:extLst>
                <a:ext uri="{FF2B5EF4-FFF2-40B4-BE49-F238E27FC236}">
                  <a16:creationId xmlns:a16="http://schemas.microsoft.com/office/drawing/2014/main" id="{96CBA4AC-6DB3-1AD3-2B09-E6AFBFDCCBFE}"/>
                </a:ext>
              </a:extLst>
            </p:cNvPr>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6" name="Freeform 197">
              <a:extLst>
                <a:ext uri="{FF2B5EF4-FFF2-40B4-BE49-F238E27FC236}">
                  <a16:creationId xmlns:a16="http://schemas.microsoft.com/office/drawing/2014/main" id="{C7B5EF35-2550-091B-B91D-21AB5A785F46}"/>
                </a:ext>
              </a:extLst>
            </p:cNvPr>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7" name="Freeform 198">
              <a:extLst>
                <a:ext uri="{FF2B5EF4-FFF2-40B4-BE49-F238E27FC236}">
                  <a16:creationId xmlns:a16="http://schemas.microsoft.com/office/drawing/2014/main" id="{72B4A8F8-C7C0-F79F-2A99-65247341BB2A}"/>
                </a:ext>
              </a:extLst>
            </p:cNvPr>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8" name="Freeform 199">
              <a:extLst>
                <a:ext uri="{FF2B5EF4-FFF2-40B4-BE49-F238E27FC236}">
                  <a16:creationId xmlns:a16="http://schemas.microsoft.com/office/drawing/2014/main" id="{1CA6F635-064B-7F90-7F7B-B7EDEA0D8185}"/>
                </a:ext>
              </a:extLst>
            </p:cNvPr>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39" name="Freeform 200">
              <a:extLst>
                <a:ext uri="{FF2B5EF4-FFF2-40B4-BE49-F238E27FC236}">
                  <a16:creationId xmlns:a16="http://schemas.microsoft.com/office/drawing/2014/main" id="{AD66FC52-BAD8-5205-6376-D76E57F273CB}"/>
                </a:ext>
              </a:extLst>
            </p:cNvPr>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0" name="Freeform 201">
              <a:extLst>
                <a:ext uri="{FF2B5EF4-FFF2-40B4-BE49-F238E27FC236}">
                  <a16:creationId xmlns:a16="http://schemas.microsoft.com/office/drawing/2014/main" id="{20CA04AF-AE6F-CB03-7F02-6766CE5DAEF4}"/>
                </a:ext>
              </a:extLst>
            </p:cNvPr>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1" name="Freeform 202">
              <a:extLst>
                <a:ext uri="{FF2B5EF4-FFF2-40B4-BE49-F238E27FC236}">
                  <a16:creationId xmlns:a16="http://schemas.microsoft.com/office/drawing/2014/main" id="{053EAA37-3E74-42EA-129A-C259DAB4CDB8}"/>
                </a:ext>
              </a:extLst>
            </p:cNvPr>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2" name="Freeform 203">
              <a:extLst>
                <a:ext uri="{FF2B5EF4-FFF2-40B4-BE49-F238E27FC236}">
                  <a16:creationId xmlns:a16="http://schemas.microsoft.com/office/drawing/2014/main" id="{B9C64F9C-495D-E836-EDF1-1F2D4B225F3C}"/>
                </a:ext>
              </a:extLst>
            </p:cNvPr>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43" name="Freeform 204">
              <a:extLst>
                <a:ext uri="{FF2B5EF4-FFF2-40B4-BE49-F238E27FC236}">
                  <a16:creationId xmlns:a16="http://schemas.microsoft.com/office/drawing/2014/main" id="{02AE8015-FB58-CCE3-AAF3-ADD6B88A5C79}"/>
                </a:ext>
              </a:extLst>
            </p:cNvPr>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文本框 42"/>
          <p:cNvSpPr txBox="1"/>
          <p:nvPr/>
        </p:nvSpPr>
        <p:spPr>
          <a:xfrm>
            <a:off x="3729120" y="717859"/>
            <a:ext cx="1569660" cy="369332"/>
          </a:xfrm>
          <a:prstGeom prst="rect">
            <a:avLst/>
          </a:prstGeom>
          <a:noFill/>
        </p:spPr>
        <p:txBody>
          <a:bodyPr wrap="none" rtlCol="0">
            <a:spAutoFit/>
          </a:bodyPr>
          <a:lstStyle/>
          <a:p>
            <a:r>
              <a:rPr lang="zh-CN" altLang="en-US" sz="1800" dirty="0">
                <a:blipFill>
                  <a:blip r:embed="rId3"/>
                  <a:stretch>
                    <a:fillRect/>
                  </a:stretch>
                </a:blipFill>
                <a:latin typeface="微软雅黑" panose="020B0503020204020204" pitchFamily="34" charset="-122"/>
                <a:ea typeface="微软雅黑" panose="020B0503020204020204" pitchFamily="34" charset="-122"/>
              </a:rPr>
              <a:t>部分代码展示</a:t>
            </a:r>
          </a:p>
        </p:txBody>
      </p:sp>
      <p:sp>
        <p:nvSpPr>
          <p:cNvPr id="44" name="矩形 43"/>
          <p:cNvSpPr/>
          <p:nvPr/>
        </p:nvSpPr>
        <p:spPr>
          <a:xfrm>
            <a:off x="3556159" y="1951809"/>
            <a:ext cx="2165985" cy="2512219"/>
          </a:xfrm>
          <a:prstGeom prst="rect">
            <a:avLst/>
          </a:prstGeom>
          <a:blipFill dpi="0" rotWithShape="1">
            <a:blip r:embed="rId4"/>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5" name="矩形 44"/>
          <p:cNvSpPr/>
          <p:nvPr/>
        </p:nvSpPr>
        <p:spPr>
          <a:xfrm rot="21240218">
            <a:off x="3473941" y="1544669"/>
            <a:ext cx="2237778" cy="290704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6" name="矩形 45"/>
          <p:cNvSpPr/>
          <p:nvPr/>
        </p:nvSpPr>
        <p:spPr>
          <a:xfrm rot="21240218">
            <a:off x="3553738" y="1715927"/>
            <a:ext cx="2014566" cy="2649413"/>
          </a:xfrm>
          <a:prstGeom prst="rect">
            <a:avLst/>
          </a:prstGeom>
          <a:blipFill dpi="0" rotWithShape="1">
            <a:blip r:embed="rId5">
              <a:extLst>
                <a:ext uri="{BEBA8EAE-BF5A-486C-A8C5-ECC9F3942E4B}">
                  <a14:imgProps xmlns:a14="http://schemas.microsoft.com/office/drawing/2010/main">
                    <a14:imgLayer r:embed="rId6">
                      <a14:imgEffect>
                        <a14:colorTemperature colorTemp="8800"/>
                      </a14:imgEffect>
                    </a14:imgLayer>
                  </a14:imgProps>
                </a:ext>
              </a:extLst>
            </a:blip>
            <a:srcRect/>
            <a:stretch>
              <a:fillRect b="-15000"/>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7" name="矩形 46"/>
          <p:cNvSpPr/>
          <p:nvPr/>
        </p:nvSpPr>
        <p:spPr>
          <a:xfrm>
            <a:off x="6357461" y="1951809"/>
            <a:ext cx="2165985" cy="2512219"/>
          </a:xfrm>
          <a:prstGeom prst="rect">
            <a:avLst/>
          </a:prstGeom>
          <a:blipFill dpi="0" rotWithShape="1">
            <a:blip r:embed="rId4"/>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48" name="矩形 47"/>
          <p:cNvSpPr/>
          <p:nvPr/>
        </p:nvSpPr>
        <p:spPr>
          <a:xfrm rot="21240218">
            <a:off x="6366986" y="1934664"/>
            <a:ext cx="2165985" cy="2512219"/>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0" name="矩形 49"/>
          <p:cNvSpPr/>
          <p:nvPr/>
        </p:nvSpPr>
        <p:spPr>
          <a:xfrm>
            <a:off x="780574" y="1951809"/>
            <a:ext cx="2165985" cy="2512219"/>
          </a:xfrm>
          <a:prstGeom prst="rect">
            <a:avLst/>
          </a:prstGeom>
          <a:blipFill dpi="0" rotWithShape="1">
            <a:blip r:embed="rId4"/>
            <a:srcRect/>
            <a:stretch>
              <a:fillRect/>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1" name="矩形 50"/>
          <p:cNvSpPr/>
          <p:nvPr/>
        </p:nvSpPr>
        <p:spPr>
          <a:xfrm rot="21240218">
            <a:off x="691845" y="1668991"/>
            <a:ext cx="2250800" cy="278306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52" name="矩形 51"/>
          <p:cNvSpPr/>
          <p:nvPr/>
        </p:nvSpPr>
        <p:spPr>
          <a:xfrm rot="21240218">
            <a:off x="776913" y="1835368"/>
            <a:ext cx="2020721" cy="2513496"/>
          </a:xfrm>
          <a:prstGeom prst="rect">
            <a:avLst/>
          </a:prstGeom>
          <a:blipFill dpi="0" rotWithShape="1">
            <a:blip r:embed="rId7">
              <a:extLst>
                <a:ext uri="{BEBA8EAE-BF5A-486C-A8C5-ECC9F3942E4B}">
                  <a14:imgProps xmlns:a14="http://schemas.microsoft.com/office/drawing/2010/main">
                    <a14:imgLayer r:embed="rId8">
                      <a14:imgEffect>
                        <a14:colorTemperature colorTemp="8800"/>
                      </a14:imgEffect>
                    </a14:imgLayer>
                  </a14:imgProps>
                </a:ext>
              </a:extLst>
            </a:blip>
            <a:srcRect/>
            <a:stretch>
              <a:fillRect b="-15000"/>
            </a:stretch>
          </a:blip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dirty="0"/>
          </a:p>
        </p:txBody>
      </p:sp>
      <p:pic>
        <p:nvPicPr>
          <p:cNvPr id="56" name="图片 55"/>
          <p:cNvPicPr>
            <a:picLocks noChangeAspect="1"/>
          </p:cNvPicPr>
          <p:nvPr/>
        </p:nvPicPr>
        <p:blipFill>
          <a:blip r:embed="rId9">
            <a:extLst>
              <a:ext uri="{BEBA8EAE-BF5A-486C-A8C5-ECC9F3942E4B}">
                <a14:imgProps xmlns:a14="http://schemas.microsoft.com/office/drawing/2010/main">
                  <a14:imgLayer r:embed="rId10">
                    <a14:imgEffect>
                      <a14:colorTemperature colorTemp="8800"/>
                    </a14:imgEffect>
                  </a14:imgLayer>
                </a14:imgProps>
              </a:ext>
            </a:extLst>
          </a:blip>
          <a:stretch>
            <a:fillRect/>
          </a:stretch>
        </p:blipFill>
        <p:spPr>
          <a:xfrm rot="21240000">
            <a:off x="6468904" y="2021818"/>
            <a:ext cx="1943100" cy="2337435"/>
          </a:xfrm>
          <a:prstGeom prst="rect">
            <a:avLst/>
          </a:prstGeom>
          <a:effectLst>
            <a:outerShdw blurRad="50800" dist="38100" dir="18900000" algn="bl" rotWithShape="0">
              <a:prstClr val="black">
                <a:alpha val="40000"/>
              </a:prstClr>
            </a:outerShdw>
          </a:effectLst>
        </p:spPr>
      </p:pic>
      <p:grpSp>
        <p:nvGrpSpPr>
          <p:cNvPr id="95" name="组合 94">
            <a:extLst>
              <a:ext uri="{FF2B5EF4-FFF2-40B4-BE49-F238E27FC236}">
                <a16:creationId xmlns:a16="http://schemas.microsoft.com/office/drawing/2014/main" id="{A83BB90A-86CF-0C1D-382C-737B986DB305}"/>
              </a:ext>
            </a:extLst>
          </p:cNvPr>
          <p:cNvGrpSpPr/>
          <p:nvPr/>
        </p:nvGrpSpPr>
        <p:grpSpPr>
          <a:xfrm rot="15715279">
            <a:off x="4496221" y="-575249"/>
            <a:ext cx="391651" cy="3509067"/>
            <a:chOff x="5205413" y="55563"/>
            <a:chExt cx="1730375" cy="5354638"/>
          </a:xfrm>
        </p:grpSpPr>
        <p:sp>
          <p:nvSpPr>
            <p:cNvPr id="96" name="Freeform 165">
              <a:extLst>
                <a:ext uri="{FF2B5EF4-FFF2-40B4-BE49-F238E27FC236}">
                  <a16:creationId xmlns:a16="http://schemas.microsoft.com/office/drawing/2014/main" id="{2843D412-5B79-0EEF-F9D7-0F98FE7D0AFF}"/>
                </a:ext>
              </a:extLst>
            </p:cNvPr>
            <p:cNvSpPr/>
            <p:nvPr/>
          </p:nvSpPr>
          <p:spPr bwMode="auto">
            <a:xfrm>
              <a:off x="5834063" y="2741613"/>
              <a:ext cx="9525" cy="15875"/>
            </a:xfrm>
            <a:custGeom>
              <a:avLst/>
              <a:gdLst>
                <a:gd name="T0" fmla="*/ 0 w 6"/>
                <a:gd name="T1" fmla="*/ 10 h 10"/>
                <a:gd name="T2" fmla="*/ 6 w 6"/>
                <a:gd name="T3" fmla="*/ 0 h 10"/>
                <a:gd name="T4" fmla="*/ 0 w 6"/>
                <a:gd name="T5" fmla="*/ 10 h 10"/>
              </a:gdLst>
              <a:ahLst/>
              <a:cxnLst>
                <a:cxn ang="0">
                  <a:pos x="T0" y="T1"/>
                </a:cxn>
                <a:cxn ang="0">
                  <a:pos x="T2" y="T3"/>
                </a:cxn>
                <a:cxn ang="0">
                  <a:pos x="T4" y="T5"/>
                </a:cxn>
              </a:cxnLst>
              <a:rect l="0" t="0" r="r" b="b"/>
              <a:pathLst>
                <a:path w="6" h="10">
                  <a:moveTo>
                    <a:pt x="0" y="10"/>
                  </a:moveTo>
                  <a:cubicBezTo>
                    <a:pt x="2" y="7"/>
                    <a:pt x="5" y="3"/>
                    <a:pt x="6" y="0"/>
                  </a:cubicBezTo>
                  <a:cubicBezTo>
                    <a:pt x="2" y="3"/>
                    <a:pt x="0" y="7"/>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7" name="Freeform 166">
              <a:extLst>
                <a:ext uri="{FF2B5EF4-FFF2-40B4-BE49-F238E27FC236}">
                  <a16:creationId xmlns:a16="http://schemas.microsoft.com/office/drawing/2014/main" id="{EA29A00B-832A-D07F-D2EB-FDEA79BD5FF3}"/>
                </a:ext>
              </a:extLst>
            </p:cNvPr>
            <p:cNvSpPr/>
            <p:nvPr/>
          </p:nvSpPr>
          <p:spPr bwMode="auto">
            <a:xfrm>
              <a:off x="5580063" y="3919538"/>
              <a:ext cx="4763" cy="6350"/>
            </a:xfrm>
            <a:custGeom>
              <a:avLst/>
              <a:gdLst>
                <a:gd name="T0" fmla="*/ 3 w 3"/>
                <a:gd name="T1" fmla="*/ 0 h 4"/>
                <a:gd name="T2" fmla="*/ 0 w 3"/>
                <a:gd name="T3" fmla="*/ 4 h 4"/>
                <a:gd name="T4" fmla="*/ 2 w 3"/>
                <a:gd name="T5" fmla="*/ 2 h 4"/>
                <a:gd name="T6" fmla="*/ 3 w 3"/>
                <a:gd name="T7" fmla="*/ 0 h 4"/>
              </a:gdLst>
              <a:ahLst/>
              <a:cxnLst>
                <a:cxn ang="0">
                  <a:pos x="T0" y="T1"/>
                </a:cxn>
                <a:cxn ang="0">
                  <a:pos x="T2" y="T3"/>
                </a:cxn>
                <a:cxn ang="0">
                  <a:pos x="T4" y="T5"/>
                </a:cxn>
                <a:cxn ang="0">
                  <a:pos x="T6" y="T7"/>
                </a:cxn>
              </a:cxnLst>
              <a:rect l="0" t="0" r="r" b="b"/>
              <a:pathLst>
                <a:path w="3" h="4">
                  <a:moveTo>
                    <a:pt x="3" y="0"/>
                  </a:moveTo>
                  <a:lnTo>
                    <a:pt x="0" y="4"/>
                  </a:lnTo>
                  <a:lnTo>
                    <a:pt x="2" y="2"/>
                  </a:lnTo>
                  <a:lnTo>
                    <a:pt x="3" y="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8" name="Freeform 167">
              <a:extLst>
                <a:ext uri="{FF2B5EF4-FFF2-40B4-BE49-F238E27FC236}">
                  <a16:creationId xmlns:a16="http://schemas.microsoft.com/office/drawing/2014/main" id="{07BEF3F5-ED17-67EB-87F3-F5949FFA1223}"/>
                </a:ext>
              </a:extLst>
            </p:cNvPr>
            <p:cNvSpPr/>
            <p:nvPr/>
          </p:nvSpPr>
          <p:spPr bwMode="auto">
            <a:xfrm>
              <a:off x="5581651" y="3919538"/>
              <a:ext cx="7938" cy="17463"/>
            </a:xfrm>
            <a:custGeom>
              <a:avLst/>
              <a:gdLst>
                <a:gd name="T0" fmla="*/ 1 w 5"/>
                <a:gd name="T1" fmla="*/ 2 h 11"/>
                <a:gd name="T2" fmla="*/ 0 w 5"/>
                <a:gd name="T3" fmla="*/ 11 h 11"/>
                <a:gd name="T4" fmla="*/ 1 w 5"/>
                <a:gd name="T5" fmla="*/ 2 h 11"/>
              </a:gdLst>
              <a:ahLst/>
              <a:cxnLst>
                <a:cxn ang="0">
                  <a:pos x="T0" y="T1"/>
                </a:cxn>
                <a:cxn ang="0">
                  <a:pos x="T2" y="T3"/>
                </a:cxn>
                <a:cxn ang="0">
                  <a:pos x="T4" y="T5"/>
                </a:cxn>
              </a:cxnLst>
              <a:rect l="0" t="0" r="r" b="b"/>
              <a:pathLst>
                <a:path w="5" h="11">
                  <a:moveTo>
                    <a:pt x="1" y="2"/>
                  </a:moveTo>
                  <a:cubicBezTo>
                    <a:pt x="0" y="11"/>
                    <a:pt x="0" y="11"/>
                    <a:pt x="0" y="11"/>
                  </a:cubicBezTo>
                  <a:cubicBezTo>
                    <a:pt x="5" y="0"/>
                    <a:pt x="4" y="0"/>
                    <a:pt x="1" y="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99" name="Freeform 168">
              <a:extLst>
                <a:ext uri="{FF2B5EF4-FFF2-40B4-BE49-F238E27FC236}">
                  <a16:creationId xmlns:a16="http://schemas.microsoft.com/office/drawing/2014/main" id="{8C7215EF-D415-7F80-5F55-EDA0F34530B7}"/>
                </a:ext>
              </a:extLst>
            </p:cNvPr>
            <p:cNvSpPr/>
            <p:nvPr/>
          </p:nvSpPr>
          <p:spPr bwMode="auto">
            <a:xfrm>
              <a:off x="5894388" y="2609851"/>
              <a:ext cx="20638" cy="31750"/>
            </a:xfrm>
            <a:custGeom>
              <a:avLst/>
              <a:gdLst>
                <a:gd name="T0" fmla="*/ 0 w 13"/>
                <a:gd name="T1" fmla="*/ 20 h 20"/>
                <a:gd name="T2" fmla="*/ 13 w 13"/>
                <a:gd name="T3" fmla="*/ 0 h 20"/>
                <a:gd name="T4" fmla="*/ 0 w 13"/>
                <a:gd name="T5" fmla="*/ 20 h 20"/>
              </a:gdLst>
              <a:ahLst/>
              <a:cxnLst>
                <a:cxn ang="0">
                  <a:pos x="T0" y="T1"/>
                </a:cxn>
                <a:cxn ang="0">
                  <a:pos x="T2" y="T3"/>
                </a:cxn>
                <a:cxn ang="0">
                  <a:pos x="T4" y="T5"/>
                </a:cxn>
              </a:cxnLst>
              <a:rect l="0" t="0" r="r" b="b"/>
              <a:pathLst>
                <a:path w="13" h="20">
                  <a:moveTo>
                    <a:pt x="0" y="20"/>
                  </a:moveTo>
                  <a:cubicBezTo>
                    <a:pt x="5" y="14"/>
                    <a:pt x="10" y="7"/>
                    <a:pt x="13" y="0"/>
                  </a:cubicBezTo>
                  <a:lnTo>
                    <a:pt x="0" y="2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0" name="Freeform 169">
              <a:extLst>
                <a:ext uri="{FF2B5EF4-FFF2-40B4-BE49-F238E27FC236}">
                  <a16:creationId xmlns:a16="http://schemas.microsoft.com/office/drawing/2014/main" id="{600DD6D2-D203-B3E5-B585-70011DB97684}"/>
                </a:ext>
              </a:extLst>
            </p:cNvPr>
            <p:cNvSpPr/>
            <p:nvPr/>
          </p:nvSpPr>
          <p:spPr bwMode="auto">
            <a:xfrm>
              <a:off x="5773738" y="2720976"/>
              <a:ext cx="6350" cy="3175"/>
            </a:xfrm>
            <a:custGeom>
              <a:avLst/>
              <a:gdLst>
                <a:gd name="T0" fmla="*/ 5 w 5"/>
                <a:gd name="T1" fmla="*/ 0 h 2"/>
                <a:gd name="T2" fmla="*/ 0 w 5"/>
                <a:gd name="T3" fmla="*/ 2 h 2"/>
                <a:gd name="T4" fmla="*/ 5 w 5"/>
                <a:gd name="T5" fmla="*/ 0 h 2"/>
              </a:gdLst>
              <a:ahLst/>
              <a:cxnLst>
                <a:cxn ang="0">
                  <a:pos x="T0" y="T1"/>
                </a:cxn>
                <a:cxn ang="0">
                  <a:pos x="T2" y="T3"/>
                </a:cxn>
                <a:cxn ang="0">
                  <a:pos x="T4" y="T5"/>
                </a:cxn>
              </a:cxnLst>
              <a:rect l="0" t="0" r="r" b="b"/>
              <a:pathLst>
                <a:path w="5" h="2">
                  <a:moveTo>
                    <a:pt x="5" y="0"/>
                  </a:moveTo>
                  <a:cubicBezTo>
                    <a:pt x="4" y="0"/>
                    <a:pt x="3" y="0"/>
                    <a:pt x="0" y="2"/>
                  </a:cubicBezTo>
                  <a:cubicBezTo>
                    <a:pt x="2" y="2"/>
                    <a:pt x="4" y="1"/>
                    <a:pt x="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1" name="Freeform 170">
              <a:extLst>
                <a:ext uri="{FF2B5EF4-FFF2-40B4-BE49-F238E27FC236}">
                  <a16:creationId xmlns:a16="http://schemas.microsoft.com/office/drawing/2014/main" id="{BF7C2F12-9F33-45FD-B99B-886DD34FB0FA}"/>
                </a:ext>
              </a:extLst>
            </p:cNvPr>
            <p:cNvSpPr/>
            <p:nvPr/>
          </p:nvSpPr>
          <p:spPr bwMode="auto">
            <a:xfrm>
              <a:off x="6359526" y="1662113"/>
              <a:ext cx="3175" cy="4763"/>
            </a:xfrm>
            <a:custGeom>
              <a:avLst/>
              <a:gdLst>
                <a:gd name="T0" fmla="*/ 0 w 2"/>
                <a:gd name="T1" fmla="*/ 0 h 3"/>
                <a:gd name="T2" fmla="*/ 2 w 2"/>
                <a:gd name="T3" fmla="*/ 3 h 3"/>
                <a:gd name="T4" fmla="*/ 0 w 2"/>
                <a:gd name="T5" fmla="*/ 0 h 3"/>
              </a:gdLst>
              <a:ahLst/>
              <a:cxnLst>
                <a:cxn ang="0">
                  <a:pos x="T0" y="T1"/>
                </a:cxn>
                <a:cxn ang="0">
                  <a:pos x="T2" y="T3"/>
                </a:cxn>
                <a:cxn ang="0">
                  <a:pos x="T4" y="T5"/>
                </a:cxn>
              </a:cxnLst>
              <a:rect l="0" t="0" r="r" b="b"/>
              <a:pathLst>
                <a:path w="2" h="3">
                  <a:moveTo>
                    <a:pt x="0" y="0"/>
                  </a:moveTo>
                  <a:cubicBezTo>
                    <a:pt x="2" y="3"/>
                    <a:pt x="2" y="3"/>
                    <a:pt x="2" y="3"/>
                  </a:cubicBezTo>
                  <a:cubicBezTo>
                    <a:pt x="1" y="1"/>
                    <a:pt x="1" y="0"/>
                    <a:pt x="0"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2" name="Freeform 171">
              <a:extLst>
                <a:ext uri="{FF2B5EF4-FFF2-40B4-BE49-F238E27FC236}">
                  <a16:creationId xmlns:a16="http://schemas.microsoft.com/office/drawing/2014/main" id="{00089956-D58B-90DD-B6FD-BEA099F38865}"/>
                </a:ext>
              </a:extLst>
            </p:cNvPr>
            <p:cNvSpPr/>
            <p:nvPr/>
          </p:nvSpPr>
          <p:spPr bwMode="auto">
            <a:xfrm>
              <a:off x="6308726" y="1552576"/>
              <a:ext cx="9525" cy="20638"/>
            </a:xfrm>
            <a:custGeom>
              <a:avLst/>
              <a:gdLst>
                <a:gd name="T0" fmla="*/ 6 w 6"/>
                <a:gd name="T1" fmla="*/ 13 h 13"/>
                <a:gd name="T2" fmla="*/ 1 w 6"/>
                <a:gd name="T3" fmla="*/ 0 h 13"/>
                <a:gd name="T4" fmla="*/ 0 w 6"/>
                <a:gd name="T5" fmla="*/ 0 h 13"/>
                <a:gd name="T6" fmla="*/ 6 w 6"/>
                <a:gd name="T7" fmla="*/ 13 h 13"/>
              </a:gdLst>
              <a:ahLst/>
              <a:cxnLst>
                <a:cxn ang="0">
                  <a:pos x="T0" y="T1"/>
                </a:cxn>
                <a:cxn ang="0">
                  <a:pos x="T2" y="T3"/>
                </a:cxn>
                <a:cxn ang="0">
                  <a:pos x="T4" y="T5"/>
                </a:cxn>
                <a:cxn ang="0">
                  <a:pos x="T6" y="T7"/>
                </a:cxn>
              </a:cxnLst>
              <a:rect l="0" t="0" r="r" b="b"/>
              <a:pathLst>
                <a:path w="6" h="13">
                  <a:moveTo>
                    <a:pt x="6" y="13"/>
                  </a:moveTo>
                  <a:cubicBezTo>
                    <a:pt x="5" y="8"/>
                    <a:pt x="3" y="4"/>
                    <a:pt x="1" y="0"/>
                  </a:cubicBezTo>
                  <a:cubicBezTo>
                    <a:pt x="0" y="0"/>
                    <a:pt x="0" y="0"/>
                    <a:pt x="0" y="0"/>
                  </a:cubicBezTo>
                  <a:cubicBezTo>
                    <a:pt x="0" y="2"/>
                    <a:pt x="4" y="10"/>
                    <a:pt x="6" y="1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3" name="Freeform 172">
              <a:extLst>
                <a:ext uri="{FF2B5EF4-FFF2-40B4-BE49-F238E27FC236}">
                  <a16:creationId xmlns:a16="http://schemas.microsoft.com/office/drawing/2014/main" id="{564095B0-02E8-A53F-26C6-FBE519D1361C}"/>
                </a:ext>
              </a:extLst>
            </p:cNvPr>
            <p:cNvSpPr/>
            <p:nvPr/>
          </p:nvSpPr>
          <p:spPr bwMode="auto">
            <a:xfrm>
              <a:off x="6316663" y="1592263"/>
              <a:ext cx="7938" cy="19050"/>
            </a:xfrm>
            <a:custGeom>
              <a:avLst/>
              <a:gdLst>
                <a:gd name="T0" fmla="*/ 5 w 5"/>
                <a:gd name="T1" fmla="*/ 12 h 12"/>
                <a:gd name="T2" fmla="*/ 0 w 5"/>
                <a:gd name="T3" fmla="*/ 0 h 12"/>
                <a:gd name="T4" fmla="*/ 5 w 5"/>
                <a:gd name="T5" fmla="*/ 12 h 12"/>
              </a:gdLst>
              <a:ahLst/>
              <a:cxnLst>
                <a:cxn ang="0">
                  <a:pos x="T0" y="T1"/>
                </a:cxn>
                <a:cxn ang="0">
                  <a:pos x="T2" y="T3"/>
                </a:cxn>
                <a:cxn ang="0">
                  <a:pos x="T4" y="T5"/>
                </a:cxn>
              </a:cxnLst>
              <a:rect l="0" t="0" r="r" b="b"/>
              <a:pathLst>
                <a:path w="5" h="12">
                  <a:moveTo>
                    <a:pt x="5" y="12"/>
                  </a:moveTo>
                  <a:cubicBezTo>
                    <a:pt x="0" y="0"/>
                    <a:pt x="0" y="0"/>
                    <a:pt x="0" y="0"/>
                  </a:cubicBezTo>
                  <a:cubicBezTo>
                    <a:pt x="2" y="5"/>
                    <a:pt x="3" y="8"/>
                    <a:pt x="5" y="12"/>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4" name="Freeform 173">
              <a:extLst>
                <a:ext uri="{FF2B5EF4-FFF2-40B4-BE49-F238E27FC236}">
                  <a16:creationId xmlns:a16="http://schemas.microsoft.com/office/drawing/2014/main" id="{90D12110-A0CB-B8BA-FFA9-3B5C84F4AAE0}"/>
                </a:ext>
              </a:extLst>
            </p:cNvPr>
            <p:cNvSpPr/>
            <p:nvPr/>
          </p:nvSpPr>
          <p:spPr bwMode="auto">
            <a:xfrm>
              <a:off x="6223001" y="993776"/>
              <a:ext cx="3175" cy="6350"/>
            </a:xfrm>
            <a:custGeom>
              <a:avLst/>
              <a:gdLst>
                <a:gd name="T0" fmla="*/ 2 w 2"/>
                <a:gd name="T1" fmla="*/ 4 h 4"/>
                <a:gd name="T2" fmla="*/ 0 w 2"/>
                <a:gd name="T3" fmla="*/ 0 h 4"/>
                <a:gd name="T4" fmla="*/ 2 w 2"/>
                <a:gd name="T5" fmla="*/ 4 h 4"/>
              </a:gdLst>
              <a:ahLst/>
              <a:cxnLst>
                <a:cxn ang="0">
                  <a:pos x="T0" y="T1"/>
                </a:cxn>
                <a:cxn ang="0">
                  <a:pos x="T2" y="T3"/>
                </a:cxn>
                <a:cxn ang="0">
                  <a:pos x="T4" y="T5"/>
                </a:cxn>
              </a:cxnLst>
              <a:rect l="0" t="0" r="r" b="b"/>
              <a:pathLst>
                <a:path w="2" h="4">
                  <a:moveTo>
                    <a:pt x="2" y="4"/>
                  </a:moveTo>
                  <a:cubicBezTo>
                    <a:pt x="0" y="0"/>
                    <a:pt x="0" y="0"/>
                    <a:pt x="0"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5" name="Freeform 174">
              <a:extLst>
                <a:ext uri="{FF2B5EF4-FFF2-40B4-BE49-F238E27FC236}">
                  <a16:creationId xmlns:a16="http://schemas.microsoft.com/office/drawing/2014/main" id="{D194121A-0B4D-D7CF-6D4F-04E0CCF80892}"/>
                </a:ext>
              </a:extLst>
            </p:cNvPr>
            <p:cNvSpPr/>
            <p:nvPr/>
          </p:nvSpPr>
          <p:spPr bwMode="auto">
            <a:xfrm>
              <a:off x="6362701" y="1666876"/>
              <a:ext cx="9525" cy="22225"/>
            </a:xfrm>
            <a:custGeom>
              <a:avLst/>
              <a:gdLst>
                <a:gd name="T0" fmla="*/ 6 w 6"/>
                <a:gd name="T1" fmla="*/ 9 h 14"/>
                <a:gd name="T2" fmla="*/ 0 w 6"/>
                <a:gd name="T3" fmla="*/ 0 h 14"/>
                <a:gd name="T4" fmla="*/ 6 w 6"/>
                <a:gd name="T5" fmla="*/ 9 h 14"/>
              </a:gdLst>
              <a:ahLst/>
              <a:cxnLst>
                <a:cxn ang="0">
                  <a:pos x="T0" y="T1"/>
                </a:cxn>
                <a:cxn ang="0">
                  <a:pos x="T2" y="T3"/>
                </a:cxn>
                <a:cxn ang="0">
                  <a:pos x="T4" y="T5"/>
                </a:cxn>
              </a:cxnLst>
              <a:rect l="0" t="0" r="r" b="b"/>
              <a:pathLst>
                <a:path w="6" h="14">
                  <a:moveTo>
                    <a:pt x="6" y="9"/>
                  </a:moveTo>
                  <a:cubicBezTo>
                    <a:pt x="5" y="6"/>
                    <a:pt x="2" y="3"/>
                    <a:pt x="0" y="0"/>
                  </a:cubicBezTo>
                  <a:cubicBezTo>
                    <a:pt x="3" y="5"/>
                    <a:pt x="6" y="14"/>
                    <a:pt x="6" y="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6" name="Freeform 175">
              <a:extLst>
                <a:ext uri="{FF2B5EF4-FFF2-40B4-BE49-F238E27FC236}">
                  <a16:creationId xmlns:a16="http://schemas.microsoft.com/office/drawing/2014/main" id="{298DA9A0-0931-A59F-BE1E-352E8D83E6F2}"/>
                </a:ext>
              </a:extLst>
            </p:cNvPr>
            <p:cNvSpPr/>
            <p:nvPr/>
          </p:nvSpPr>
          <p:spPr bwMode="auto">
            <a:xfrm>
              <a:off x="5830888" y="2757488"/>
              <a:ext cx="3175" cy="4763"/>
            </a:xfrm>
            <a:custGeom>
              <a:avLst/>
              <a:gdLst>
                <a:gd name="T0" fmla="*/ 2 w 2"/>
                <a:gd name="T1" fmla="*/ 3 h 3"/>
                <a:gd name="T2" fmla="*/ 2 w 2"/>
                <a:gd name="T3" fmla="*/ 0 h 3"/>
                <a:gd name="T4" fmla="*/ 2 w 2"/>
                <a:gd name="T5" fmla="*/ 3 h 3"/>
              </a:gdLst>
              <a:ahLst/>
              <a:cxnLst>
                <a:cxn ang="0">
                  <a:pos x="T0" y="T1"/>
                </a:cxn>
                <a:cxn ang="0">
                  <a:pos x="T2" y="T3"/>
                </a:cxn>
                <a:cxn ang="0">
                  <a:pos x="T4" y="T5"/>
                </a:cxn>
              </a:cxnLst>
              <a:rect l="0" t="0" r="r" b="b"/>
              <a:pathLst>
                <a:path w="2" h="3">
                  <a:moveTo>
                    <a:pt x="2" y="3"/>
                  </a:moveTo>
                  <a:cubicBezTo>
                    <a:pt x="2" y="2"/>
                    <a:pt x="2" y="1"/>
                    <a:pt x="2" y="0"/>
                  </a:cubicBezTo>
                  <a:cubicBezTo>
                    <a:pt x="1" y="2"/>
                    <a:pt x="0" y="3"/>
                    <a:pt x="2" y="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7" name="Freeform 176">
              <a:extLst>
                <a:ext uri="{FF2B5EF4-FFF2-40B4-BE49-F238E27FC236}">
                  <a16:creationId xmlns:a16="http://schemas.microsoft.com/office/drawing/2014/main" id="{1F0FEA9A-12F1-936C-3108-B6B899B4F641}"/>
                </a:ext>
              </a:extLst>
            </p:cNvPr>
            <p:cNvSpPr/>
            <p:nvPr/>
          </p:nvSpPr>
          <p:spPr bwMode="auto">
            <a:xfrm>
              <a:off x="5953126" y="2578101"/>
              <a:ext cx="6350" cy="6350"/>
            </a:xfrm>
            <a:custGeom>
              <a:avLst/>
              <a:gdLst>
                <a:gd name="T0" fmla="*/ 4 w 4"/>
                <a:gd name="T1" fmla="*/ 0 h 4"/>
                <a:gd name="T2" fmla="*/ 3 w 4"/>
                <a:gd name="T3" fmla="*/ 1 h 4"/>
                <a:gd name="T4" fmla="*/ 4 w 4"/>
                <a:gd name="T5" fmla="*/ 0 h 4"/>
              </a:gdLst>
              <a:ahLst/>
              <a:cxnLst>
                <a:cxn ang="0">
                  <a:pos x="T0" y="T1"/>
                </a:cxn>
                <a:cxn ang="0">
                  <a:pos x="T2" y="T3"/>
                </a:cxn>
                <a:cxn ang="0">
                  <a:pos x="T4" y="T5"/>
                </a:cxn>
              </a:cxnLst>
              <a:rect l="0" t="0" r="r" b="b"/>
              <a:pathLst>
                <a:path w="4" h="4">
                  <a:moveTo>
                    <a:pt x="4" y="0"/>
                  </a:moveTo>
                  <a:cubicBezTo>
                    <a:pt x="3" y="1"/>
                    <a:pt x="3" y="1"/>
                    <a:pt x="3" y="1"/>
                  </a:cubicBezTo>
                  <a:cubicBezTo>
                    <a:pt x="0" y="4"/>
                    <a:pt x="1" y="3"/>
                    <a:pt x="4"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8" name="Freeform 177">
              <a:extLst>
                <a:ext uri="{FF2B5EF4-FFF2-40B4-BE49-F238E27FC236}">
                  <a16:creationId xmlns:a16="http://schemas.microsoft.com/office/drawing/2014/main" id="{D9314E55-2466-20E6-E135-83F64208B6AE}"/>
                </a:ext>
              </a:extLst>
            </p:cNvPr>
            <p:cNvSpPr/>
            <p:nvPr/>
          </p:nvSpPr>
          <p:spPr bwMode="auto">
            <a:xfrm>
              <a:off x="5260976" y="4329113"/>
              <a:ext cx="15875" cy="34925"/>
            </a:xfrm>
            <a:custGeom>
              <a:avLst/>
              <a:gdLst>
                <a:gd name="T0" fmla="*/ 8 w 10"/>
                <a:gd name="T1" fmla="*/ 0 h 22"/>
                <a:gd name="T2" fmla="*/ 0 w 10"/>
                <a:gd name="T3" fmla="*/ 22 h 22"/>
                <a:gd name="T4" fmla="*/ 8 w 10"/>
                <a:gd name="T5" fmla="*/ 0 h 22"/>
              </a:gdLst>
              <a:ahLst/>
              <a:cxnLst>
                <a:cxn ang="0">
                  <a:pos x="T0" y="T1"/>
                </a:cxn>
                <a:cxn ang="0">
                  <a:pos x="T2" y="T3"/>
                </a:cxn>
                <a:cxn ang="0">
                  <a:pos x="T4" y="T5"/>
                </a:cxn>
              </a:cxnLst>
              <a:rect l="0" t="0" r="r" b="b"/>
              <a:pathLst>
                <a:path w="10" h="22">
                  <a:moveTo>
                    <a:pt x="8" y="0"/>
                  </a:moveTo>
                  <a:cubicBezTo>
                    <a:pt x="5" y="7"/>
                    <a:pt x="2" y="14"/>
                    <a:pt x="0" y="22"/>
                  </a:cubicBezTo>
                  <a:cubicBezTo>
                    <a:pt x="8" y="6"/>
                    <a:pt x="10" y="0"/>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09" name="Freeform 178">
              <a:extLst>
                <a:ext uri="{FF2B5EF4-FFF2-40B4-BE49-F238E27FC236}">
                  <a16:creationId xmlns:a16="http://schemas.microsoft.com/office/drawing/2014/main" id="{B55F25C3-937A-EA37-FB3F-D654E238C9DE}"/>
                </a:ext>
              </a:extLst>
            </p:cNvPr>
            <p:cNvSpPr/>
            <p:nvPr/>
          </p:nvSpPr>
          <p:spPr bwMode="auto">
            <a:xfrm>
              <a:off x="5243513" y="1941513"/>
              <a:ext cx="1149350" cy="2411413"/>
            </a:xfrm>
            <a:custGeom>
              <a:avLst/>
              <a:gdLst>
                <a:gd name="T0" fmla="*/ 717 w 735"/>
                <a:gd name="T1" fmla="*/ 23 h 1541"/>
                <a:gd name="T2" fmla="*/ 708 w 735"/>
                <a:gd name="T3" fmla="*/ 17 h 1541"/>
                <a:gd name="T4" fmla="*/ 693 w 735"/>
                <a:gd name="T5" fmla="*/ 48 h 1541"/>
                <a:gd name="T6" fmla="*/ 658 w 735"/>
                <a:gd name="T7" fmla="*/ 125 h 1541"/>
                <a:gd name="T8" fmla="*/ 635 w 735"/>
                <a:gd name="T9" fmla="*/ 153 h 1541"/>
                <a:gd name="T10" fmla="*/ 593 w 735"/>
                <a:gd name="T11" fmla="*/ 210 h 1541"/>
                <a:gd name="T12" fmla="*/ 562 w 735"/>
                <a:gd name="T13" fmla="*/ 270 h 1541"/>
                <a:gd name="T14" fmla="*/ 548 w 735"/>
                <a:gd name="T15" fmla="*/ 298 h 1541"/>
                <a:gd name="T16" fmla="*/ 572 w 735"/>
                <a:gd name="T17" fmla="*/ 280 h 1541"/>
                <a:gd name="T18" fmla="*/ 629 w 735"/>
                <a:gd name="T19" fmla="*/ 197 h 1541"/>
                <a:gd name="T20" fmla="*/ 619 w 735"/>
                <a:gd name="T21" fmla="*/ 235 h 1541"/>
                <a:gd name="T22" fmla="*/ 538 w 735"/>
                <a:gd name="T23" fmla="*/ 315 h 1541"/>
                <a:gd name="T24" fmla="*/ 460 w 735"/>
                <a:gd name="T25" fmla="*/ 392 h 1541"/>
                <a:gd name="T26" fmla="*/ 445 w 735"/>
                <a:gd name="T27" fmla="*/ 402 h 1541"/>
                <a:gd name="T28" fmla="*/ 458 w 735"/>
                <a:gd name="T29" fmla="*/ 407 h 1541"/>
                <a:gd name="T30" fmla="*/ 439 w 735"/>
                <a:gd name="T31" fmla="*/ 438 h 1541"/>
                <a:gd name="T32" fmla="*/ 417 w 735"/>
                <a:gd name="T33" fmla="*/ 447 h 1541"/>
                <a:gd name="T34" fmla="*/ 379 w 735"/>
                <a:gd name="T35" fmla="*/ 486 h 1541"/>
                <a:gd name="T36" fmla="*/ 350 w 735"/>
                <a:gd name="T37" fmla="*/ 513 h 1541"/>
                <a:gd name="T38" fmla="*/ 373 w 735"/>
                <a:gd name="T39" fmla="*/ 469 h 1541"/>
                <a:gd name="T40" fmla="*/ 348 w 735"/>
                <a:gd name="T41" fmla="*/ 503 h 1541"/>
                <a:gd name="T42" fmla="*/ 329 w 735"/>
                <a:gd name="T43" fmla="*/ 523 h 1541"/>
                <a:gd name="T44" fmla="*/ 264 w 735"/>
                <a:gd name="T45" fmla="*/ 609 h 1541"/>
                <a:gd name="T46" fmla="*/ 191 w 735"/>
                <a:gd name="T47" fmla="*/ 737 h 1541"/>
                <a:gd name="T48" fmla="*/ 178 w 735"/>
                <a:gd name="T49" fmla="*/ 701 h 1541"/>
                <a:gd name="T50" fmla="*/ 186 w 735"/>
                <a:gd name="T51" fmla="*/ 713 h 1541"/>
                <a:gd name="T52" fmla="*/ 147 w 735"/>
                <a:gd name="T53" fmla="*/ 863 h 1541"/>
                <a:gd name="T54" fmla="*/ 155 w 735"/>
                <a:gd name="T55" fmla="*/ 881 h 1541"/>
                <a:gd name="T56" fmla="*/ 180 w 735"/>
                <a:gd name="T57" fmla="*/ 928 h 1541"/>
                <a:gd name="T58" fmla="*/ 210 w 735"/>
                <a:gd name="T59" fmla="*/ 951 h 1541"/>
                <a:gd name="T60" fmla="*/ 280 w 735"/>
                <a:gd name="T61" fmla="*/ 1070 h 1541"/>
                <a:gd name="T62" fmla="*/ 272 w 735"/>
                <a:gd name="T63" fmla="*/ 1104 h 1541"/>
                <a:gd name="T64" fmla="*/ 261 w 735"/>
                <a:gd name="T65" fmla="*/ 1148 h 1541"/>
                <a:gd name="T66" fmla="*/ 233 w 735"/>
                <a:gd name="T67" fmla="*/ 1230 h 1541"/>
                <a:gd name="T68" fmla="*/ 197 w 735"/>
                <a:gd name="T69" fmla="*/ 1288 h 1541"/>
                <a:gd name="T70" fmla="*/ 133 w 735"/>
                <a:gd name="T71" fmla="*/ 1367 h 1541"/>
                <a:gd name="T72" fmla="*/ 32 w 735"/>
                <a:gd name="T73" fmla="*/ 1482 h 1541"/>
                <a:gd name="T74" fmla="*/ 12 w 735"/>
                <a:gd name="T75" fmla="*/ 1517 h 1541"/>
                <a:gd name="T76" fmla="*/ 0 w 735"/>
                <a:gd name="T77" fmla="*/ 1540 h 1541"/>
                <a:gd name="T78" fmla="*/ 216 w 735"/>
                <a:gd name="T79" fmla="*/ 1268 h 1541"/>
                <a:gd name="T80" fmla="*/ 231 w 735"/>
                <a:gd name="T81" fmla="*/ 1247 h 1541"/>
                <a:gd name="T82" fmla="*/ 272 w 735"/>
                <a:gd name="T83" fmla="*/ 1187 h 1541"/>
                <a:gd name="T84" fmla="*/ 287 w 735"/>
                <a:gd name="T85" fmla="*/ 1116 h 1541"/>
                <a:gd name="T86" fmla="*/ 284 w 735"/>
                <a:gd name="T87" fmla="*/ 1094 h 1541"/>
                <a:gd name="T88" fmla="*/ 166 w 735"/>
                <a:gd name="T89" fmla="*/ 877 h 1541"/>
                <a:gd name="T90" fmla="*/ 168 w 735"/>
                <a:gd name="T91" fmla="*/ 852 h 1541"/>
                <a:gd name="T92" fmla="*/ 258 w 735"/>
                <a:gd name="T93" fmla="*/ 651 h 1541"/>
                <a:gd name="T94" fmla="*/ 271 w 735"/>
                <a:gd name="T95" fmla="*/ 646 h 1541"/>
                <a:gd name="T96" fmla="*/ 384 w 735"/>
                <a:gd name="T97" fmla="*/ 511 h 1541"/>
                <a:gd name="T98" fmla="*/ 412 w 735"/>
                <a:gd name="T99" fmla="*/ 479 h 1541"/>
                <a:gd name="T100" fmla="*/ 493 w 735"/>
                <a:gd name="T101" fmla="*/ 388 h 1541"/>
                <a:gd name="T102" fmla="*/ 584 w 735"/>
                <a:gd name="T103" fmla="*/ 294 h 1541"/>
                <a:gd name="T104" fmla="*/ 605 w 735"/>
                <a:gd name="T105" fmla="*/ 283 h 1541"/>
                <a:gd name="T106" fmla="*/ 652 w 735"/>
                <a:gd name="T107" fmla="*/ 194 h 1541"/>
                <a:gd name="T108" fmla="*/ 718 w 735"/>
                <a:gd name="T109" fmla="*/ 81 h 1541"/>
                <a:gd name="T110" fmla="*/ 735 w 735"/>
                <a:gd name="T111" fmla="*/ 29 h 1541"/>
                <a:gd name="T112" fmla="*/ 721 w 735"/>
                <a:gd name="T113" fmla="*/ 56 h 1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35" h="1541">
                  <a:moveTo>
                    <a:pt x="721" y="56"/>
                  </a:moveTo>
                  <a:cubicBezTo>
                    <a:pt x="708" y="62"/>
                    <a:pt x="729" y="23"/>
                    <a:pt x="717" y="23"/>
                  </a:cubicBezTo>
                  <a:cubicBezTo>
                    <a:pt x="716" y="41"/>
                    <a:pt x="714" y="54"/>
                    <a:pt x="706" y="60"/>
                  </a:cubicBezTo>
                  <a:cubicBezTo>
                    <a:pt x="705" y="45"/>
                    <a:pt x="716" y="25"/>
                    <a:pt x="708" y="17"/>
                  </a:cubicBezTo>
                  <a:cubicBezTo>
                    <a:pt x="707" y="26"/>
                    <a:pt x="707" y="34"/>
                    <a:pt x="706" y="43"/>
                  </a:cubicBezTo>
                  <a:cubicBezTo>
                    <a:pt x="697" y="57"/>
                    <a:pt x="696" y="34"/>
                    <a:pt x="693" y="48"/>
                  </a:cubicBezTo>
                  <a:cubicBezTo>
                    <a:pt x="700" y="72"/>
                    <a:pt x="664" y="113"/>
                    <a:pt x="655" y="133"/>
                  </a:cubicBezTo>
                  <a:cubicBezTo>
                    <a:pt x="658" y="125"/>
                    <a:pt x="658" y="125"/>
                    <a:pt x="658" y="125"/>
                  </a:cubicBezTo>
                  <a:cubicBezTo>
                    <a:pt x="651" y="135"/>
                    <a:pt x="643" y="144"/>
                    <a:pt x="636" y="153"/>
                  </a:cubicBezTo>
                  <a:cubicBezTo>
                    <a:pt x="636" y="153"/>
                    <a:pt x="636" y="153"/>
                    <a:pt x="635" y="153"/>
                  </a:cubicBezTo>
                  <a:cubicBezTo>
                    <a:pt x="636" y="154"/>
                    <a:pt x="636" y="155"/>
                    <a:pt x="637" y="156"/>
                  </a:cubicBezTo>
                  <a:cubicBezTo>
                    <a:pt x="624" y="165"/>
                    <a:pt x="607" y="184"/>
                    <a:pt x="593" y="210"/>
                  </a:cubicBezTo>
                  <a:cubicBezTo>
                    <a:pt x="593" y="224"/>
                    <a:pt x="545" y="287"/>
                    <a:pt x="539" y="300"/>
                  </a:cubicBezTo>
                  <a:cubicBezTo>
                    <a:pt x="545" y="289"/>
                    <a:pt x="552" y="281"/>
                    <a:pt x="562" y="270"/>
                  </a:cubicBezTo>
                  <a:cubicBezTo>
                    <a:pt x="568" y="277"/>
                    <a:pt x="568" y="277"/>
                    <a:pt x="568" y="277"/>
                  </a:cubicBezTo>
                  <a:cubicBezTo>
                    <a:pt x="551" y="299"/>
                    <a:pt x="561" y="274"/>
                    <a:pt x="548" y="298"/>
                  </a:cubicBezTo>
                  <a:cubicBezTo>
                    <a:pt x="561" y="302"/>
                    <a:pt x="572" y="268"/>
                    <a:pt x="583" y="253"/>
                  </a:cubicBezTo>
                  <a:cubicBezTo>
                    <a:pt x="582" y="260"/>
                    <a:pt x="578" y="269"/>
                    <a:pt x="572" y="280"/>
                  </a:cubicBezTo>
                  <a:cubicBezTo>
                    <a:pt x="595" y="249"/>
                    <a:pt x="618" y="219"/>
                    <a:pt x="623" y="190"/>
                  </a:cubicBezTo>
                  <a:cubicBezTo>
                    <a:pt x="631" y="182"/>
                    <a:pt x="632" y="189"/>
                    <a:pt x="629" y="197"/>
                  </a:cubicBezTo>
                  <a:cubicBezTo>
                    <a:pt x="637" y="169"/>
                    <a:pt x="645" y="182"/>
                    <a:pt x="652" y="158"/>
                  </a:cubicBezTo>
                  <a:cubicBezTo>
                    <a:pt x="658" y="171"/>
                    <a:pt x="627" y="212"/>
                    <a:pt x="619" y="235"/>
                  </a:cubicBezTo>
                  <a:cubicBezTo>
                    <a:pt x="593" y="260"/>
                    <a:pt x="572" y="306"/>
                    <a:pt x="545" y="337"/>
                  </a:cubicBezTo>
                  <a:cubicBezTo>
                    <a:pt x="538" y="332"/>
                    <a:pt x="551" y="306"/>
                    <a:pt x="538" y="315"/>
                  </a:cubicBezTo>
                  <a:cubicBezTo>
                    <a:pt x="508" y="341"/>
                    <a:pt x="515" y="348"/>
                    <a:pt x="503" y="367"/>
                  </a:cubicBezTo>
                  <a:cubicBezTo>
                    <a:pt x="481" y="386"/>
                    <a:pt x="491" y="360"/>
                    <a:pt x="460" y="392"/>
                  </a:cubicBezTo>
                  <a:cubicBezTo>
                    <a:pt x="474" y="369"/>
                    <a:pt x="474" y="369"/>
                    <a:pt x="474" y="369"/>
                  </a:cubicBezTo>
                  <a:cubicBezTo>
                    <a:pt x="448" y="380"/>
                    <a:pt x="461" y="390"/>
                    <a:pt x="445" y="402"/>
                  </a:cubicBezTo>
                  <a:cubicBezTo>
                    <a:pt x="452" y="400"/>
                    <a:pt x="454" y="402"/>
                    <a:pt x="469" y="386"/>
                  </a:cubicBezTo>
                  <a:cubicBezTo>
                    <a:pt x="474" y="387"/>
                    <a:pt x="463" y="401"/>
                    <a:pt x="458" y="407"/>
                  </a:cubicBezTo>
                  <a:cubicBezTo>
                    <a:pt x="462" y="403"/>
                    <a:pt x="462" y="403"/>
                    <a:pt x="462" y="403"/>
                  </a:cubicBezTo>
                  <a:cubicBezTo>
                    <a:pt x="459" y="414"/>
                    <a:pt x="461" y="420"/>
                    <a:pt x="439" y="438"/>
                  </a:cubicBezTo>
                  <a:cubicBezTo>
                    <a:pt x="447" y="421"/>
                    <a:pt x="420" y="451"/>
                    <a:pt x="413" y="453"/>
                  </a:cubicBezTo>
                  <a:cubicBezTo>
                    <a:pt x="417" y="447"/>
                    <a:pt x="417" y="447"/>
                    <a:pt x="417" y="447"/>
                  </a:cubicBezTo>
                  <a:cubicBezTo>
                    <a:pt x="404" y="463"/>
                    <a:pt x="388" y="478"/>
                    <a:pt x="380" y="488"/>
                  </a:cubicBezTo>
                  <a:cubicBezTo>
                    <a:pt x="379" y="486"/>
                    <a:pt x="379" y="486"/>
                    <a:pt x="379" y="486"/>
                  </a:cubicBezTo>
                  <a:cubicBezTo>
                    <a:pt x="370" y="499"/>
                    <a:pt x="372" y="509"/>
                    <a:pt x="355" y="524"/>
                  </a:cubicBezTo>
                  <a:cubicBezTo>
                    <a:pt x="354" y="519"/>
                    <a:pt x="367" y="494"/>
                    <a:pt x="350" y="513"/>
                  </a:cubicBezTo>
                  <a:cubicBezTo>
                    <a:pt x="349" y="507"/>
                    <a:pt x="368" y="487"/>
                    <a:pt x="385" y="472"/>
                  </a:cubicBezTo>
                  <a:cubicBezTo>
                    <a:pt x="368" y="487"/>
                    <a:pt x="354" y="489"/>
                    <a:pt x="373" y="469"/>
                  </a:cubicBezTo>
                  <a:cubicBezTo>
                    <a:pt x="363" y="470"/>
                    <a:pt x="357" y="489"/>
                    <a:pt x="344" y="498"/>
                  </a:cubicBezTo>
                  <a:cubicBezTo>
                    <a:pt x="348" y="497"/>
                    <a:pt x="346" y="502"/>
                    <a:pt x="348" y="503"/>
                  </a:cubicBezTo>
                  <a:cubicBezTo>
                    <a:pt x="341" y="497"/>
                    <a:pt x="310" y="541"/>
                    <a:pt x="314" y="546"/>
                  </a:cubicBezTo>
                  <a:cubicBezTo>
                    <a:pt x="329" y="523"/>
                    <a:pt x="329" y="523"/>
                    <a:pt x="329" y="523"/>
                  </a:cubicBezTo>
                  <a:cubicBezTo>
                    <a:pt x="335" y="526"/>
                    <a:pt x="315" y="554"/>
                    <a:pt x="326" y="549"/>
                  </a:cubicBezTo>
                  <a:cubicBezTo>
                    <a:pt x="308" y="550"/>
                    <a:pt x="280" y="605"/>
                    <a:pt x="264" y="609"/>
                  </a:cubicBezTo>
                  <a:cubicBezTo>
                    <a:pt x="275" y="606"/>
                    <a:pt x="275" y="606"/>
                    <a:pt x="275" y="606"/>
                  </a:cubicBezTo>
                  <a:cubicBezTo>
                    <a:pt x="236" y="645"/>
                    <a:pt x="216" y="689"/>
                    <a:pt x="191" y="737"/>
                  </a:cubicBezTo>
                  <a:cubicBezTo>
                    <a:pt x="197" y="719"/>
                    <a:pt x="188" y="711"/>
                    <a:pt x="211" y="685"/>
                  </a:cubicBezTo>
                  <a:cubicBezTo>
                    <a:pt x="179" y="727"/>
                    <a:pt x="192" y="691"/>
                    <a:pt x="178" y="701"/>
                  </a:cubicBezTo>
                  <a:cubicBezTo>
                    <a:pt x="152" y="735"/>
                    <a:pt x="176" y="726"/>
                    <a:pt x="173" y="738"/>
                  </a:cubicBezTo>
                  <a:cubicBezTo>
                    <a:pt x="177" y="730"/>
                    <a:pt x="182" y="721"/>
                    <a:pt x="186" y="713"/>
                  </a:cubicBezTo>
                  <a:cubicBezTo>
                    <a:pt x="182" y="732"/>
                    <a:pt x="168" y="754"/>
                    <a:pt x="157" y="780"/>
                  </a:cubicBezTo>
                  <a:cubicBezTo>
                    <a:pt x="145" y="806"/>
                    <a:pt x="136" y="839"/>
                    <a:pt x="147" y="863"/>
                  </a:cubicBezTo>
                  <a:cubicBezTo>
                    <a:pt x="145" y="868"/>
                    <a:pt x="142" y="853"/>
                    <a:pt x="141" y="846"/>
                  </a:cubicBezTo>
                  <a:cubicBezTo>
                    <a:pt x="137" y="872"/>
                    <a:pt x="147" y="870"/>
                    <a:pt x="155" y="881"/>
                  </a:cubicBezTo>
                  <a:cubicBezTo>
                    <a:pt x="165" y="904"/>
                    <a:pt x="184" y="931"/>
                    <a:pt x="166" y="923"/>
                  </a:cubicBezTo>
                  <a:cubicBezTo>
                    <a:pt x="183" y="948"/>
                    <a:pt x="168" y="918"/>
                    <a:pt x="180" y="928"/>
                  </a:cubicBezTo>
                  <a:cubicBezTo>
                    <a:pt x="182" y="933"/>
                    <a:pt x="182" y="933"/>
                    <a:pt x="182" y="933"/>
                  </a:cubicBezTo>
                  <a:cubicBezTo>
                    <a:pt x="210" y="951"/>
                    <a:pt x="210" y="951"/>
                    <a:pt x="210" y="951"/>
                  </a:cubicBezTo>
                  <a:cubicBezTo>
                    <a:pt x="224" y="972"/>
                    <a:pt x="239" y="1001"/>
                    <a:pt x="236" y="1015"/>
                  </a:cubicBezTo>
                  <a:cubicBezTo>
                    <a:pt x="261" y="1067"/>
                    <a:pt x="265" y="1025"/>
                    <a:pt x="280" y="1070"/>
                  </a:cubicBezTo>
                  <a:cubicBezTo>
                    <a:pt x="278" y="1097"/>
                    <a:pt x="272" y="1065"/>
                    <a:pt x="269" y="1064"/>
                  </a:cubicBezTo>
                  <a:cubicBezTo>
                    <a:pt x="271" y="1077"/>
                    <a:pt x="272" y="1090"/>
                    <a:pt x="272" y="1104"/>
                  </a:cubicBezTo>
                  <a:cubicBezTo>
                    <a:pt x="264" y="1089"/>
                    <a:pt x="264" y="1058"/>
                    <a:pt x="253" y="1063"/>
                  </a:cubicBezTo>
                  <a:cubicBezTo>
                    <a:pt x="269" y="1092"/>
                    <a:pt x="261" y="1105"/>
                    <a:pt x="261" y="1148"/>
                  </a:cubicBezTo>
                  <a:cubicBezTo>
                    <a:pt x="262" y="1145"/>
                    <a:pt x="262" y="1145"/>
                    <a:pt x="262" y="1145"/>
                  </a:cubicBezTo>
                  <a:cubicBezTo>
                    <a:pt x="267" y="1167"/>
                    <a:pt x="245" y="1208"/>
                    <a:pt x="233" y="1230"/>
                  </a:cubicBezTo>
                  <a:cubicBezTo>
                    <a:pt x="234" y="1219"/>
                    <a:pt x="246" y="1194"/>
                    <a:pt x="250" y="1176"/>
                  </a:cubicBezTo>
                  <a:cubicBezTo>
                    <a:pt x="239" y="1202"/>
                    <a:pt x="205" y="1263"/>
                    <a:pt x="197" y="1288"/>
                  </a:cubicBezTo>
                  <a:cubicBezTo>
                    <a:pt x="186" y="1300"/>
                    <a:pt x="160" y="1324"/>
                    <a:pt x="172" y="1304"/>
                  </a:cubicBezTo>
                  <a:cubicBezTo>
                    <a:pt x="134" y="1346"/>
                    <a:pt x="168" y="1332"/>
                    <a:pt x="133" y="1367"/>
                  </a:cubicBezTo>
                  <a:cubicBezTo>
                    <a:pt x="129" y="1360"/>
                    <a:pt x="129" y="1360"/>
                    <a:pt x="129" y="1360"/>
                  </a:cubicBezTo>
                  <a:cubicBezTo>
                    <a:pt x="85" y="1394"/>
                    <a:pt x="67" y="1446"/>
                    <a:pt x="32" y="1482"/>
                  </a:cubicBezTo>
                  <a:cubicBezTo>
                    <a:pt x="38" y="1490"/>
                    <a:pt x="38" y="1490"/>
                    <a:pt x="38" y="1490"/>
                  </a:cubicBezTo>
                  <a:cubicBezTo>
                    <a:pt x="29" y="1496"/>
                    <a:pt x="17" y="1515"/>
                    <a:pt x="12" y="1517"/>
                  </a:cubicBezTo>
                  <a:cubicBezTo>
                    <a:pt x="15" y="1509"/>
                    <a:pt x="18" y="1501"/>
                    <a:pt x="21" y="1493"/>
                  </a:cubicBezTo>
                  <a:cubicBezTo>
                    <a:pt x="4" y="1508"/>
                    <a:pt x="15" y="1519"/>
                    <a:pt x="0" y="1540"/>
                  </a:cubicBezTo>
                  <a:cubicBezTo>
                    <a:pt x="3" y="1541"/>
                    <a:pt x="17" y="1524"/>
                    <a:pt x="20" y="1526"/>
                  </a:cubicBezTo>
                  <a:cubicBezTo>
                    <a:pt x="62" y="1428"/>
                    <a:pt x="159" y="1366"/>
                    <a:pt x="216" y="1268"/>
                  </a:cubicBezTo>
                  <a:cubicBezTo>
                    <a:pt x="213" y="1271"/>
                    <a:pt x="209" y="1274"/>
                    <a:pt x="209" y="1271"/>
                  </a:cubicBezTo>
                  <a:cubicBezTo>
                    <a:pt x="218" y="1262"/>
                    <a:pt x="228" y="1241"/>
                    <a:pt x="231" y="1247"/>
                  </a:cubicBezTo>
                  <a:cubicBezTo>
                    <a:pt x="229" y="1251"/>
                    <a:pt x="229" y="1251"/>
                    <a:pt x="229" y="1251"/>
                  </a:cubicBezTo>
                  <a:cubicBezTo>
                    <a:pt x="243" y="1225"/>
                    <a:pt x="265" y="1205"/>
                    <a:pt x="272" y="1187"/>
                  </a:cubicBezTo>
                  <a:cubicBezTo>
                    <a:pt x="272" y="1174"/>
                    <a:pt x="291" y="1124"/>
                    <a:pt x="277" y="1136"/>
                  </a:cubicBezTo>
                  <a:cubicBezTo>
                    <a:pt x="280" y="1129"/>
                    <a:pt x="284" y="1123"/>
                    <a:pt x="287" y="1116"/>
                  </a:cubicBezTo>
                  <a:cubicBezTo>
                    <a:pt x="283" y="1109"/>
                    <a:pt x="277" y="1112"/>
                    <a:pt x="276" y="1099"/>
                  </a:cubicBezTo>
                  <a:cubicBezTo>
                    <a:pt x="276" y="1078"/>
                    <a:pt x="281" y="1077"/>
                    <a:pt x="284" y="1094"/>
                  </a:cubicBezTo>
                  <a:cubicBezTo>
                    <a:pt x="287" y="1052"/>
                    <a:pt x="268" y="1003"/>
                    <a:pt x="240" y="969"/>
                  </a:cubicBezTo>
                  <a:cubicBezTo>
                    <a:pt x="214" y="934"/>
                    <a:pt x="183" y="906"/>
                    <a:pt x="166" y="877"/>
                  </a:cubicBezTo>
                  <a:cubicBezTo>
                    <a:pt x="171" y="882"/>
                    <a:pt x="175" y="886"/>
                    <a:pt x="180" y="890"/>
                  </a:cubicBezTo>
                  <a:cubicBezTo>
                    <a:pt x="170" y="876"/>
                    <a:pt x="151" y="843"/>
                    <a:pt x="168" y="852"/>
                  </a:cubicBezTo>
                  <a:cubicBezTo>
                    <a:pt x="156" y="827"/>
                    <a:pt x="188" y="770"/>
                    <a:pt x="178" y="764"/>
                  </a:cubicBezTo>
                  <a:cubicBezTo>
                    <a:pt x="199" y="748"/>
                    <a:pt x="226" y="692"/>
                    <a:pt x="258" y="651"/>
                  </a:cubicBezTo>
                  <a:cubicBezTo>
                    <a:pt x="244" y="650"/>
                    <a:pt x="283" y="617"/>
                    <a:pt x="289" y="603"/>
                  </a:cubicBezTo>
                  <a:cubicBezTo>
                    <a:pt x="300" y="603"/>
                    <a:pt x="267" y="641"/>
                    <a:pt x="271" y="646"/>
                  </a:cubicBezTo>
                  <a:cubicBezTo>
                    <a:pt x="294" y="596"/>
                    <a:pt x="379" y="545"/>
                    <a:pt x="379" y="512"/>
                  </a:cubicBezTo>
                  <a:cubicBezTo>
                    <a:pt x="384" y="508"/>
                    <a:pt x="384" y="509"/>
                    <a:pt x="384" y="511"/>
                  </a:cubicBezTo>
                  <a:cubicBezTo>
                    <a:pt x="391" y="504"/>
                    <a:pt x="403" y="497"/>
                    <a:pt x="411" y="490"/>
                  </a:cubicBezTo>
                  <a:cubicBezTo>
                    <a:pt x="413" y="483"/>
                    <a:pt x="396" y="498"/>
                    <a:pt x="412" y="479"/>
                  </a:cubicBezTo>
                  <a:cubicBezTo>
                    <a:pt x="427" y="466"/>
                    <a:pt x="424" y="478"/>
                    <a:pt x="431" y="475"/>
                  </a:cubicBezTo>
                  <a:cubicBezTo>
                    <a:pt x="455" y="444"/>
                    <a:pt x="495" y="400"/>
                    <a:pt x="493" y="388"/>
                  </a:cubicBezTo>
                  <a:cubicBezTo>
                    <a:pt x="503" y="382"/>
                    <a:pt x="515" y="377"/>
                    <a:pt x="507" y="387"/>
                  </a:cubicBezTo>
                  <a:cubicBezTo>
                    <a:pt x="543" y="338"/>
                    <a:pt x="549" y="346"/>
                    <a:pt x="584" y="294"/>
                  </a:cubicBezTo>
                  <a:cubicBezTo>
                    <a:pt x="571" y="312"/>
                    <a:pt x="585" y="309"/>
                    <a:pt x="562" y="331"/>
                  </a:cubicBezTo>
                  <a:cubicBezTo>
                    <a:pt x="575" y="326"/>
                    <a:pt x="590" y="307"/>
                    <a:pt x="605" y="283"/>
                  </a:cubicBezTo>
                  <a:cubicBezTo>
                    <a:pt x="620" y="258"/>
                    <a:pt x="632" y="235"/>
                    <a:pt x="649" y="215"/>
                  </a:cubicBezTo>
                  <a:cubicBezTo>
                    <a:pt x="652" y="194"/>
                    <a:pt x="652" y="194"/>
                    <a:pt x="652" y="194"/>
                  </a:cubicBezTo>
                  <a:cubicBezTo>
                    <a:pt x="666" y="167"/>
                    <a:pt x="674" y="169"/>
                    <a:pt x="666" y="189"/>
                  </a:cubicBezTo>
                  <a:cubicBezTo>
                    <a:pt x="697" y="147"/>
                    <a:pt x="704" y="119"/>
                    <a:pt x="718" y="81"/>
                  </a:cubicBezTo>
                  <a:cubicBezTo>
                    <a:pt x="720" y="79"/>
                    <a:pt x="721" y="81"/>
                    <a:pt x="718" y="87"/>
                  </a:cubicBezTo>
                  <a:cubicBezTo>
                    <a:pt x="725" y="69"/>
                    <a:pt x="731" y="49"/>
                    <a:pt x="735" y="29"/>
                  </a:cubicBezTo>
                  <a:cubicBezTo>
                    <a:pt x="734" y="23"/>
                    <a:pt x="733" y="0"/>
                    <a:pt x="727" y="4"/>
                  </a:cubicBezTo>
                  <a:cubicBezTo>
                    <a:pt x="730" y="12"/>
                    <a:pt x="732" y="26"/>
                    <a:pt x="721" y="5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0" name="Freeform 179">
              <a:extLst>
                <a:ext uri="{FF2B5EF4-FFF2-40B4-BE49-F238E27FC236}">
                  <a16:creationId xmlns:a16="http://schemas.microsoft.com/office/drawing/2014/main" id="{5D554825-BD16-1E22-4EF1-6C5A5E436596}"/>
                </a:ext>
              </a:extLst>
            </p:cNvPr>
            <p:cNvSpPr/>
            <p:nvPr/>
          </p:nvSpPr>
          <p:spPr bwMode="auto">
            <a:xfrm>
              <a:off x="6376988" y="1946276"/>
              <a:ext cx="3175" cy="3175"/>
            </a:xfrm>
            <a:custGeom>
              <a:avLst/>
              <a:gdLst>
                <a:gd name="T0" fmla="*/ 2 w 2"/>
                <a:gd name="T1" fmla="*/ 1 h 2"/>
                <a:gd name="T2" fmla="*/ 1 w 2"/>
                <a:gd name="T3" fmla="*/ 0 h 2"/>
                <a:gd name="T4" fmla="*/ 0 w 2"/>
                <a:gd name="T5" fmla="*/ 2 h 2"/>
                <a:gd name="T6" fmla="*/ 2 w 2"/>
                <a:gd name="T7" fmla="*/ 1 h 2"/>
              </a:gdLst>
              <a:ahLst/>
              <a:cxnLst>
                <a:cxn ang="0">
                  <a:pos x="T0" y="T1"/>
                </a:cxn>
                <a:cxn ang="0">
                  <a:pos x="T2" y="T3"/>
                </a:cxn>
                <a:cxn ang="0">
                  <a:pos x="T4" y="T5"/>
                </a:cxn>
                <a:cxn ang="0">
                  <a:pos x="T6" y="T7"/>
                </a:cxn>
              </a:cxnLst>
              <a:rect l="0" t="0" r="r" b="b"/>
              <a:pathLst>
                <a:path w="2" h="2">
                  <a:moveTo>
                    <a:pt x="2" y="1"/>
                  </a:moveTo>
                  <a:cubicBezTo>
                    <a:pt x="1" y="0"/>
                    <a:pt x="1" y="0"/>
                    <a:pt x="1" y="0"/>
                  </a:cubicBezTo>
                  <a:cubicBezTo>
                    <a:pt x="0" y="2"/>
                    <a:pt x="0" y="2"/>
                    <a:pt x="0" y="2"/>
                  </a:cubicBezTo>
                  <a:cubicBezTo>
                    <a:pt x="1" y="1"/>
                    <a:pt x="1" y="2"/>
                    <a:pt x="2" y="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1" name="Freeform 180">
              <a:extLst>
                <a:ext uri="{FF2B5EF4-FFF2-40B4-BE49-F238E27FC236}">
                  <a16:creationId xmlns:a16="http://schemas.microsoft.com/office/drawing/2014/main" id="{444DAB90-BA64-A4C5-860A-6E4514C5B53D}"/>
                </a:ext>
              </a:extLst>
            </p:cNvPr>
            <p:cNvSpPr/>
            <p:nvPr/>
          </p:nvSpPr>
          <p:spPr bwMode="auto">
            <a:xfrm>
              <a:off x="5919788" y="2570163"/>
              <a:ext cx="19050" cy="12700"/>
            </a:xfrm>
            <a:custGeom>
              <a:avLst/>
              <a:gdLst>
                <a:gd name="T0" fmla="*/ 0 w 12"/>
                <a:gd name="T1" fmla="*/ 8 h 8"/>
                <a:gd name="T2" fmla="*/ 12 w 12"/>
                <a:gd name="T3" fmla="*/ 0 h 8"/>
                <a:gd name="T4" fmla="*/ 0 w 12"/>
                <a:gd name="T5" fmla="*/ 8 h 8"/>
              </a:gdLst>
              <a:ahLst/>
              <a:cxnLst>
                <a:cxn ang="0">
                  <a:pos x="T0" y="T1"/>
                </a:cxn>
                <a:cxn ang="0">
                  <a:pos x="T2" y="T3"/>
                </a:cxn>
                <a:cxn ang="0">
                  <a:pos x="T4" y="T5"/>
                </a:cxn>
              </a:cxnLst>
              <a:rect l="0" t="0" r="r" b="b"/>
              <a:pathLst>
                <a:path w="12" h="8">
                  <a:moveTo>
                    <a:pt x="0" y="8"/>
                  </a:moveTo>
                  <a:cubicBezTo>
                    <a:pt x="6" y="5"/>
                    <a:pt x="9" y="3"/>
                    <a:pt x="12" y="0"/>
                  </a:cubicBezTo>
                  <a:cubicBezTo>
                    <a:pt x="9" y="1"/>
                    <a:pt x="6" y="3"/>
                    <a:pt x="0" y="8"/>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2" name="Freeform 181">
              <a:extLst>
                <a:ext uri="{FF2B5EF4-FFF2-40B4-BE49-F238E27FC236}">
                  <a16:creationId xmlns:a16="http://schemas.microsoft.com/office/drawing/2014/main" id="{8AFB6021-6ECD-0633-3A8A-8CAC9889A52F}"/>
                </a:ext>
              </a:extLst>
            </p:cNvPr>
            <p:cNvSpPr/>
            <p:nvPr/>
          </p:nvSpPr>
          <p:spPr bwMode="auto">
            <a:xfrm>
              <a:off x="6167438" y="55563"/>
              <a:ext cx="768350" cy="1906588"/>
            </a:xfrm>
            <a:custGeom>
              <a:avLst/>
              <a:gdLst>
                <a:gd name="T0" fmla="*/ 34 w 492"/>
                <a:gd name="T1" fmla="*/ 703 h 1219"/>
                <a:gd name="T2" fmla="*/ 27 w 492"/>
                <a:gd name="T3" fmla="*/ 759 h 1219"/>
                <a:gd name="T4" fmla="*/ 14 w 492"/>
                <a:gd name="T5" fmla="*/ 744 h 1219"/>
                <a:gd name="T6" fmla="*/ 18 w 492"/>
                <a:gd name="T7" fmla="*/ 833 h 1219"/>
                <a:gd name="T8" fmla="*/ 3 w 492"/>
                <a:gd name="T9" fmla="*/ 807 h 1219"/>
                <a:gd name="T10" fmla="*/ 33 w 492"/>
                <a:gd name="T11" fmla="*/ 885 h 1219"/>
                <a:gd name="T12" fmla="*/ 68 w 492"/>
                <a:gd name="T13" fmla="*/ 993 h 1219"/>
                <a:gd name="T14" fmla="*/ 41 w 492"/>
                <a:gd name="T15" fmla="*/ 968 h 1219"/>
                <a:gd name="T16" fmla="*/ 124 w 492"/>
                <a:gd name="T17" fmla="*/ 1119 h 1219"/>
                <a:gd name="T18" fmla="*/ 104 w 492"/>
                <a:gd name="T19" fmla="*/ 1125 h 1219"/>
                <a:gd name="T20" fmla="*/ 114 w 492"/>
                <a:gd name="T21" fmla="*/ 1196 h 1219"/>
                <a:gd name="T22" fmla="*/ 117 w 492"/>
                <a:gd name="T23" fmla="*/ 1170 h 1219"/>
                <a:gd name="T24" fmla="*/ 135 w 492"/>
                <a:gd name="T25" fmla="*/ 1209 h 1219"/>
                <a:gd name="T26" fmla="*/ 133 w 492"/>
                <a:gd name="T27" fmla="*/ 1139 h 1219"/>
                <a:gd name="T28" fmla="*/ 142 w 492"/>
                <a:gd name="T29" fmla="*/ 1196 h 1219"/>
                <a:gd name="T30" fmla="*/ 155 w 492"/>
                <a:gd name="T31" fmla="*/ 1165 h 1219"/>
                <a:gd name="T32" fmla="*/ 143 w 492"/>
                <a:gd name="T33" fmla="*/ 1109 h 1219"/>
                <a:gd name="T34" fmla="*/ 146 w 492"/>
                <a:gd name="T35" fmla="*/ 1105 h 1219"/>
                <a:gd name="T36" fmla="*/ 121 w 492"/>
                <a:gd name="T37" fmla="*/ 1030 h 1219"/>
                <a:gd name="T38" fmla="*/ 123 w 492"/>
                <a:gd name="T39" fmla="*/ 1027 h 1219"/>
                <a:gd name="T40" fmla="*/ 101 w 492"/>
                <a:gd name="T41" fmla="*/ 995 h 1219"/>
                <a:gd name="T42" fmla="*/ 105 w 492"/>
                <a:gd name="T43" fmla="*/ 1007 h 1219"/>
                <a:gd name="T44" fmla="*/ 68 w 492"/>
                <a:gd name="T45" fmla="*/ 974 h 1219"/>
                <a:gd name="T46" fmla="*/ 48 w 492"/>
                <a:gd name="T47" fmla="*/ 910 h 1219"/>
                <a:gd name="T48" fmla="*/ 92 w 492"/>
                <a:gd name="T49" fmla="*/ 957 h 1219"/>
                <a:gd name="T50" fmla="*/ 98 w 492"/>
                <a:gd name="T51" fmla="*/ 960 h 1219"/>
                <a:gd name="T52" fmla="*/ 62 w 492"/>
                <a:gd name="T53" fmla="*/ 907 h 1219"/>
                <a:gd name="T54" fmla="*/ 27 w 492"/>
                <a:gd name="T55" fmla="*/ 763 h 1219"/>
                <a:gd name="T56" fmla="*/ 42 w 492"/>
                <a:gd name="T57" fmla="*/ 798 h 1219"/>
                <a:gd name="T58" fmla="*/ 40 w 492"/>
                <a:gd name="T59" fmla="*/ 823 h 1219"/>
                <a:gd name="T60" fmla="*/ 69 w 492"/>
                <a:gd name="T61" fmla="*/ 874 h 1219"/>
                <a:gd name="T62" fmla="*/ 60 w 492"/>
                <a:gd name="T63" fmla="*/ 885 h 1219"/>
                <a:gd name="T64" fmla="*/ 88 w 492"/>
                <a:gd name="T65" fmla="*/ 912 h 1219"/>
                <a:gd name="T66" fmla="*/ 61 w 492"/>
                <a:gd name="T67" fmla="*/ 836 h 1219"/>
                <a:gd name="T68" fmla="*/ 63 w 492"/>
                <a:gd name="T69" fmla="*/ 677 h 1219"/>
                <a:gd name="T70" fmla="*/ 89 w 492"/>
                <a:gd name="T71" fmla="*/ 619 h 1219"/>
                <a:gd name="T72" fmla="*/ 457 w 492"/>
                <a:gd name="T73" fmla="*/ 117 h 1219"/>
                <a:gd name="T74" fmla="*/ 482 w 492"/>
                <a:gd name="T75" fmla="*/ 0 h 1219"/>
                <a:gd name="T76" fmla="*/ 462 w 492"/>
                <a:gd name="T77" fmla="*/ 36 h 1219"/>
                <a:gd name="T78" fmla="*/ 445 w 492"/>
                <a:gd name="T79" fmla="*/ 100 h 1219"/>
                <a:gd name="T80" fmla="*/ 450 w 492"/>
                <a:gd name="T81" fmla="*/ 78 h 1219"/>
                <a:gd name="T82" fmla="*/ 447 w 492"/>
                <a:gd name="T83" fmla="*/ 84 h 1219"/>
                <a:gd name="T84" fmla="*/ 450 w 492"/>
                <a:gd name="T85" fmla="*/ 63 h 1219"/>
                <a:gd name="T86" fmla="*/ 388 w 492"/>
                <a:gd name="T87" fmla="*/ 185 h 1219"/>
                <a:gd name="T88" fmla="*/ 395 w 492"/>
                <a:gd name="T89" fmla="*/ 146 h 1219"/>
                <a:gd name="T90" fmla="*/ 209 w 492"/>
                <a:gd name="T91" fmla="*/ 370 h 1219"/>
                <a:gd name="T92" fmla="*/ 203 w 492"/>
                <a:gd name="T93" fmla="*/ 400 h 1219"/>
                <a:gd name="T94" fmla="*/ 194 w 492"/>
                <a:gd name="T95" fmla="*/ 405 h 1219"/>
                <a:gd name="T96" fmla="*/ 210 w 492"/>
                <a:gd name="T97" fmla="*/ 404 h 1219"/>
                <a:gd name="T98" fmla="*/ 150 w 492"/>
                <a:gd name="T99" fmla="*/ 508 h 1219"/>
                <a:gd name="T100" fmla="*/ 147 w 492"/>
                <a:gd name="T101" fmla="*/ 502 h 1219"/>
                <a:gd name="T102" fmla="*/ 108 w 492"/>
                <a:gd name="T103" fmla="*/ 567 h 1219"/>
                <a:gd name="T104" fmla="*/ 113 w 492"/>
                <a:gd name="T105" fmla="*/ 530 h 1219"/>
                <a:gd name="T106" fmla="*/ 106 w 492"/>
                <a:gd name="T107" fmla="*/ 544 h 1219"/>
                <a:gd name="T108" fmla="*/ 112 w 492"/>
                <a:gd name="T109" fmla="*/ 502 h 1219"/>
                <a:gd name="T110" fmla="*/ 44 w 492"/>
                <a:gd name="T111" fmla="*/ 626 h 1219"/>
                <a:gd name="T112" fmla="*/ 68 w 492"/>
                <a:gd name="T113" fmla="*/ 551 h 1219"/>
                <a:gd name="T114" fmla="*/ 38 w 492"/>
                <a:gd name="T115" fmla="*/ 604 h 1219"/>
                <a:gd name="T116" fmla="*/ 44 w 492"/>
                <a:gd name="T117" fmla="*/ 611 h 1219"/>
                <a:gd name="T118" fmla="*/ 29 w 492"/>
                <a:gd name="T119" fmla="*/ 613 h 1219"/>
                <a:gd name="T120" fmla="*/ 34 w 492"/>
                <a:gd name="T121" fmla="*/ 703 h 1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2" h="1219">
                  <a:moveTo>
                    <a:pt x="34" y="703"/>
                  </a:moveTo>
                  <a:cubicBezTo>
                    <a:pt x="20" y="707"/>
                    <a:pt x="30" y="736"/>
                    <a:pt x="27" y="759"/>
                  </a:cubicBezTo>
                  <a:cubicBezTo>
                    <a:pt x="26" y="737"/>
                    <a:pt x="18" y="742"/>
                    <a:pt x="14" y="744"/>
                  </a:cubicBezTo>
                  <a:cubicBezTo>
                    <a:pt x="30" y="774"/>
                    <a:pt x="8" y="780"/>
                    <a:pt x="18" y="833"/>
                  </a:cubicBezTo>
                  <a:cubicBezTo>
                    <a:pt x="13" y="836"/>
                    <a:pt x="9" y="810"/>
                    <a:pt x="3" y="807"/>
                  </a:cubicBezTo>
                  <a:cubicBezTo>
                    <a:pt x="9" y="837"/>
                    <a:pt x="22" y="881"/>
                    <a:pt x="33" y="885"/>
                  </a:cubicBezTo>
                  <a:cubicBezTo>
                    <a:pt x="47" y="933"/>
                    <a:pt x="58" y="965"/>
                    <a:pt x="68" y="993"/>
                  </a:cubicBezTo>
                  <a:cubicBezTo>
                    <a:pt x="53" y="961"/>
                    <a:pt x="57" y="990"/>
                    <a:pt x="41" y="968"/>
                  </a:cubicBezTo>
                  <a:cubicBezTo>
                    <a:pt x="64" y="998"/>
                    <a:pt x="103" y="1068"/>
                    <a:pt x="124" y="1119"/>
                  </a:cubicBezTo>
                  <a:cubicBezTo>
                    <a:pt x="115" y="1127"/>
                    <a:pt x="115" y="1130"/>
                    <a:pt x="104" y="1125"/>
                  </a:cubicBezTo>
                  <a:cubicBezTo>
                    <a:pt x="104" y="1182"/>
                    <a:pt x="118" y="1140"/>
                    <a:pt x="114" y="1196"/>
                  </a:cubicBezTo>
                  <a:cubicBezTo>
                    <a:pt x="116" y="1188"/>
                    <a:pt x="116" y="1179"/>
                    <a:pt x="117" y="1170"/>
                  </a:cubicBezTo>
                  <a:cubicBezTo>
                    <a:pt x="120" y="1197"/>
                    <a:pt x="129" y="1199"/>
                    <a:pt x="135" y="1209"/>
                  </a:cubicBezTo>
                  <a:cubicBezTo>
                    <a:pt x="137" y="1185"/>
                    <a:pt x="136" y="1162"/>
                    <a:pt x="133" y="1139"/>
                  </a:cubicBezTo>
                  <a:cubicBezTo>
                    <a:pt x="141" y="1139"/>
                    <a:pt x="142" y="1183"/>
                    <a:pt x="142" y="1196"/>
                  </a:cubicBezTo>
                  <a:cubicBezTo>
                    <a:pt x="150" y="1219"/>
                    <a:pt x="150" y="1158"/>
                    <a:pt x="155" y="1165"/>
                  </a:cubicBezTo>
                  <a:cubicBezTo>
                    <a:pt x="150" y="1155"/>
                    <a:pt x="149" y="1126"/>
                    <a:pt x="143" y="1109"/>
                  </a:cubicBezTo>
                  <a:cubicBezTo>
                    <a:pt x="146" y="1105"/>
                    <a:pt x="146" y="1105"/>
                    <a:pt x="146" y="1105"/>
                  </a:cubicBezTo>
                  <a:cubicBezTo>
                    <a:pt x="144" y="1072"/>
                    <a:pt x="129" y="1057"/>
                    <a:pt x="121" y="1030"/>
                  </a:cubicBezTo>
                  <a:cubicBezTo>
                    <a:pt x="121" y="1027"/>
                    <a:pt x="122" y="1027"/>
                    <a:pt x="123" y="1027"/>
                  </a:cubicBezTo>
                  <a:cubicBezTo>
                    <a:pt x="116" y="1019"/>
                    <a:pt x="108" y="1011"/>
                    <a:pt x="101" y="995"/>
                  </a:cubicBezTo>
                  <a:cubicBezTo>
                    <a:pt x="105" y="1007"/>
                    <a:pt x="105" y="1007"/>
                    <a:pt x="105" y="1007"/>
                  </a:cubicBezTo>
                  <a:cubicBezTo>
                    <a:pt x="89" y="987"/>
                    <a:pt x="64" y="934"/>
                    <a:pt x="68" y="974"/>
                  </a:cubicBezTo>
                  <a:cubicBezTo>
                    <a:pt x="61" y="952"/>
                    <a:pt x="54" y="931"/>
                    <a:pt x="48" y="910"/>
                  </a:cubicBezTo>
                  <a:cubicBezTo>
                    <a:pt x="59" y="914"/>
                    <a:pt x="78" y="921"/>
                    <a:pt x="92" y="957"/>
                  </a:cubicBezTo>
                  <a:cubicBezTo>
                    <a:pt x="98" y="960"/>
                    <a:pt x="98" y="960"/>
                    <a:pt x="98" y="960"/>
                  </a:cubicBezTo>
                  <a:cubicBezTo>
                    <a:pt x="93" y="930"/>
                    <a:pt x="63" y="887"/>
                    <a:pt x="62" y="907"/>
                  </a:cubicBezTo>
                  <a:cubicBezTo>
                    <a:pt x="29" y="887"/>
                    <a:pt x="34" y="810"/>
                    <a:pt x="27" y="763"/>
                  </a:cubicBezTo>
                  <a:cubicBezTo>
                    <a:pt x="34" y="760"/>
                    <a:pt x="36" y="787"/>
                    <a:pt x="42" y="798"/>
                  </a:cubicBezTo>
                  <a:cubicBezTo>
                    <a:pt x="43" y="812"/>
                    <a:pt x="45" y="821"/>
                    <a:pt x="40" y="823"/>
                  </a:cubicBezTo>
                  <a:cubicBezTo>
                    <a:pt x="54" y="882"/>
                    <a:pt x="56" y="808"/>
                    <a:pt x="69" y="874"/>
                  </a:cubicBezTo>
                  <a:cubicBezTo>
                    <a:pt x="74" y="906"/>
                    <a:pt x="48" y="837"/>
                    <a:pt x="60" y="885"/>
                  </a:cubicBezTo>
                  <a:cubicBezTo>
                    <a:pt x="69" y="894"/>
                    <a:pt x="78" y="904"/>
                    <a:pt x="88" y="912"/>
                  </a:cubicBezTo>
                  <a:cubicBezTo>
                    <a:pt x="77" y="884"/>
                    <a:pt x="67" y="859"/>
                    <a:pt x="61" y="836"/>
                  </a:cubicBezTo>
                  <a:cubicBezTo>
                    <a:pt x="43" y="772"/>
                    <a:pt x="51" y="714"/>
                    <a:pt x="63" y="677"/>
                  </a:cubicBezTo>
                  <a:cubicBezTo>
                    <a:pt x="76" y="639"/>
                    <a:pt x="90" y="619"/>
                    <a:pt x="89" y="619"/>
                  </a:cubicBezTo>
                  <a:cubicBezTo>
                    <a:pt x="175" y="440"/>
                    <a:pt x="360" y="312"/>
                    <a:pt x="457" y="117"/>
                  </a:cubicBezTo>
                  <a:cubicBezTo>
                    <a:pt x="485" y="55"/>
                    <a:pt x="492" y="30"/>
                    <a:pt x="482" y="0"/>
                  </a:cubicBezTo>
                  <a:cubicBezTo>
                    <a:pt x="476" y="12"/>
                    <a:pt x="463" y="51"/>
                    <a:pt x="462" y="36"/>
                  </a:cubicBezTo>
                  <a:cubicBezTo>
                    <a:pt x="466" y="45"/>
                    <a:pt x="461" y="70"/>
                    <a:pt x="445" y="100"/>
                  </a:cubicBezTo>
                  <a:cubicBezTo>
                    <a:pt x="438" y="101"/>
                    <a:pt x="456" y="71"/>
                    <a:pt x="450" y="78"/>
                  </a:cubicBezTo>
                  <a:cubicBezTo>
                    <a:pt x="447" y="84"/>
                    <a:pt x="447" y="84"/>
                    <a:pt x="447" y="84"/>
                  </a:cubicBezTo>
                  <a:cubicBezTo>
                    <a:pt x="446" y="79"/>
                    <a:pt x="446" y="73"/>
                    <a:pt x="450" y="63"/>
                  </a:cubicBezTo>
                  <a:cubicBezTo>
                    <a:pt x="427" y="95"/>
                    <a:pt x="394" y="156"/>
                    <a:pt x="388" y="185"/>
                  </a:cubicBezTo>
                  <a:cubicBezTo>
                    <a:pt x="365" y="207"/>
                    <a:pt x="392" y="162"/>
                    <a:pt x="395" y="146"/>
                  </a:cubicBezTo>
                  <a:cubicBezTo>
                    <a:pt x="333" y="234"/>
                    <a:pt x="283" y="288"/>
                    <a:pt x="209" y="370"/>
                  </a:cubicBezTo>
                  <a:cubicBezTo>
                    <a:pt x="217" y="379"/>
                    <a:pt x="207" y="384"/>
                    <a:pt x="203" y="400"/>
                  </a:cubicBezTo>
                  <a:cubicBezTo>
                    <a:pt x="194" y="405"/>
                    <a:pt x="194" y="405"/>
                    <a:pt x="194" y="405"/>
                  </a:cubicBezTo>
                  <a:cubicBezTo>
                    <a:pt x="198" y="402"/>
                    <a:pt x="194" y="419"/>
                    <a:pt x="210" y="404"/>
                  </a:cubicBezTo>
                  <a:cubicBezTo>
                    <a:pt x="162" y="447"/>
                    <a:pt x="172" y="471"/>
                    <a:pt x="150" y="508"/>
                  </a:cubicBezTo>
                  <a:cubicBezTo>
                    <a:pt x="147" y="502"/>
                    <a:pt x="147" y="502"/>
                    <a:pt x="147" y="502"/>
                  </a:cubicBezTo>
                  <a:cubicBezTo>
                    <a:pt x="127" y="531"/>
                    <a:pt x="121" y="540"/>
                    <a:pt x="108" y="567"/>
                  </a:cubicBezTo>
                  <a:cubicBezTo>
                    <a:pt x="69" y="609"/>
                    <a:pt x="132" y="524"/>
                    <a:pt x="113" y="530"/>
                  </a:cubicBezTo>
                  <a:cubicBezTo>
                    <a:pt x="106" y="544"/>
                    <a:pt x="106" y="544"/>
                    <a:pt x="106" y="544"/>
                  </a:cubicBezTo>
                  <a:cubicBezTo>
                    <a:pt x="106" y="534"/>
                    <a:pt x="104" y="519"/>
                    <a:pt x="112" y="502"/>
                  </a:cubicBezTo>
                  <a:cubicBezTo>
                    <a:pt x="87" y="553"/>
                    <a:pt x="62" y="567"/>
                    <a:pt x="44" y="626"/>
                  </a:cubicBezTo>
                  <a:cubicBezTo>
                    <a:pt x="40" y="617"/>
                    <a:pt x="60" y="564"/>
                    <a:pt x="68" y="551"/>
                  </a:cubicBezTo>
                  <a:cubicBezTo>
                    <a:pt x="56" y="569"/>
                    <a:pt x="44" y="605"/>
                    <a:pt x="38" y="604"/>
                  </a:cubicBezTo>
                  <a:cubicBezTo>
                    <a:pt x="44" y="611"/>
                    <a:pt x="44" y="611"/>
                    <a:pt x="44" y="611"/>
                  </a:cubicBezTo>
                  <a:cubicBezTo>
                    <a:pt x="31" y="646"/>
                    <a:pt x="39" y="604"/>
                    <a:pt x="29" y="613"/>
                  </a:cubicBezTo>
                  <a:cubicBezTo>
                    <a:pt x="0" y="697"/>
                    <a:pt x="48" y="633"/>
                    <a:pt x="34" y="703"/>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3" name="Freeform 182">
              <a:extLst>
                <a:ext uri="{FF2B5EF4-FFF2-40B4-BE49-F238E27FC236}">
                  <a16:creationId xmlns:a16="http://schemas.microsoft.com/office/drawing/2014/main" id="{F1273196-305B-2E87-EFD0-F771E1C4834B}"/>
                </a:ext>
              </a:extLst>
            </p:cNvPr>
            <p:cNvSpPr/>
            <p:nvPr/>
          </p:nvSpPr>
          <p:spPr bwMode="auto">
            <a:xfrm>
              <a:off x="6111876" y="2379663"/>
              <a:ext cx="25400" cy="34925"/>
            </a:xfrm>
            <a:custGeom>
              <a:avLst/>
              <a:gdLst>
                <a:gd name="T0" fmla="*/ 0 w 16"/>
                <a:gd name="T1" fmla="*/ 22 h 22"/>
                <a:gd name="T2" fmla="*/ 16 w 16"/>
                <a:gd name="T3" fmla="*/ 0 h 22"/>
                <a:gd name="T4" fmla="*/ 0 w 16"/>
                <a:gd name="T5" fmla="*/ 22 h 22"/>
              </a:gdLst>
              <a:ahLst/>
              <a:cxnLst>
                <a:cxn ang="0">
                  <a:pos x="T0" y="T1"/>
                </a:cxn>
                <a:cxn ang="0">
                  <a:pos x="T2" y="T3"/>
                </a:cxn>
                <a:cxn ang="0">
                  <a:pos x="T4" y="T5"/>
                </a:cxn>
              </a:cxnLst>
              <a:rect l="0" t="0" r="r" b="b"/>
              <a:pathLst>
                <a:path w="16" h="22">
                  <a:moveTo>
                    <a:pt x="0" y="22"/>
                  </a:moveTo>
                  <a:cubicBezTo>
                    <a:pt x="7" y="14"/>
                    <a:pt x="12" y="7"/>
                    <a:pt x="16" y="0"/>
                  </a:cubicBezTo>
                  <a:lnTo>
                    <a:pt x="0" y="22"/>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4" name="Freeform 183">
              <a:extLst>
                <a:ext uri="{FF2B5EF4-FFF2-40B4-BE49-F238E27FC236}">
                  <a16:creationId xmlns:a16="http://schemas.microsoft.com/office/drawing/2014/main" id="{4DEA9288-20C9-2C17-CAD2-AFC82D2DAC9E}"/>
                </a:ext>
              </a:extLst>
            </p:cNvPr>
            <p:cNvSpPr/>
            <p:nvPr/>
          </p:nvSpPr>
          <p:spPr bwMode="auto">
            <a:xfrm>
              <a:off x="6232526" y="2174876"/>
              <a:ext cx="3175" cy="6350"/>
            </a:xfrm>
            <a:custGeom>
              <a:avLst/>
              <a:gdLst>
                <a:gd name="T0" fmla="*/ 2 w 2"/>
                <a:gd name="T1" fmla="*/ 4 h 4"/>
                <a:gd name="T2" fmla="*/ 1 w 2"/>
                <a:gd name="T3" fmla="*/ 0 h 4"/>
                <a:gd name="T4" fmla="*/ 2 w 2"/>
                <a:gd name="T5" fmla="*/ 4 h 4"/>
              </a:gdLst>
              <a:ahLst/>
              <a:cxnLst>
                <a:cxn ang="0">
                  <a:pos x="T0" y="T1"/>
                </a:cxn>
                <a:cxn ang="0">
                  <a:pos x="T2" y="T3"/>
                </a:cxn>
                <a:cxn ang="0">
                  <a:pos x="T4" y="T5"/>
                </a:cxn>
              </a:cxnLst>
              <a:rect l="0" t="0" r="r" b="b"/>
              <a:pathLst>
                <a:path w="2" h="4">
                  <a:moveTo>
                    <a:pt x="2" y="4"/>
                  </a:moveTo>
                  <a:cubicBezTo>
                    <a:pt x="2" y="3"/>
                    <a:pt x="1" y="1"/>
                    <a:pt x="1" y="0"/>
                  </a:cubicBezTo>
                  <a:cubicBezTo>
                    <a:pt x="0" y="3"/>
                    <a:pt x="1" y="4"/>
                    <a:pt x="2"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5" name="Freeform 184">
              <a:extLst>
                <a:ext uri="{FF2B5EF4-FFF2-40B4-BE49-F238E27FC236}">
                  <a16:creationId xmlns:a16="http://schemas.microsoft.com/office/drawing/2014/main" id="{58F9B144-2D3F-2A74-60BA-1635511C6DA6}"/>
                </a:ext>
              </a:extLst>
            </p:cNvPr>
            <p:cNvSpPr/>
            <p:nvPr/>
          </p:nvSpPr>
          <p:spPr bwMode="auto">
            <a:xfrm>
              <a:off x="6232526" y="2120901"/>
              <a:ext cx="25400" cy="53975"/>
            </a:xfrm>
            <a:custGeom>
              <a:avLst/>
              <a:gdLst>
                <a:gd name="T0" fmla="*/ 0 w 16"/>
                <a:gd name="T1" fmla="*/ 19 h 35"/>
                <a:gd name="T2" fmla="*/ 1 w 16"/>
                <a:gd name="T3" fmla="*/ 35 h 35"/>
                <a:gd name="T4" fmla="*/ 0 w 16"/>
                <a:gd name="T5" fmla="*/ 19 h 35"/>
              </a:gdLst>
              <a:ahLst/>
              <a:cxnLst>
                <a:cxn ang="0">
                  <a:pos x="T0" y="T1"/>
                </a:cxn>
                <a:cxn ang="0">
                  <a:pos x="T2" y="T3"/>
                </a:cxn>
                <a:cxn ang="0">
                  <a:pos x="T4" y="T5"/>
                </a:cxn>
              </a:cxnLst>
              <a:rect l="0" t="0" r="r" b="b"/>
              <a:pathLst>
                <a:path w="16" h="35">
                  <a:moveTo>
                    <a:pt x="0" y="19"/>
                  </a:moveTo>
                  <a:cubicBezTo>
                    <a:pt x="5" y="18"/>
                    <a:pt x="1" y="27"/>
                    <a:pt x="1" y="35"/>
                  </a:cubicBezTo>
                  <a:cubicBezTo>
                    <a:pt x="4" y="24"/>
                    <a:pt x="16" y="0"/>
                    <a:pt x="0" y="19"/>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6" name="Freeform 185">
              <a:extLst>
                <a:ext uri="{FF2B5EF4-FFF2-40B4-BE49-F238E27FC236}">
                  <a16:creationId xmlns:a16="http://schemas.microsoft.com/office/drawing/2014/main" id="{D0B9F9EC-34A6-399B-0086-373AFE212588}"/>
                </a:ext>
              </a:extLst>
            </p:cNvPr>
            <p:cNvSpPr/>
            <p:nvPr/>
          </p:nvSpPr>
          <p:spPr bwMode="auto">
            <a:xfrm>
              <a:off x="5273676" y="5189538"/>
              <a:ext cx="104775" cy="220663"/>
            </a:xfrm>
            <a:custGeom>
              <a:avLst/>
              <a:gdLst>
                <a:gd name="T0" fmla="*/ 55 w 67"/>
                <a:gd name="T1" fmla="*/ 31 h 141"/>
                <a:gd name="T2" fmla="*/ 56 w 67"/>
                <a:gd name="T3" fmla="*/ 57 h 141"/>
                <a:gd name="T4" fmla="*/ 30 w 67"/>
                <a:gd name="T5" fmla="*/ 90 h 141"/>
                <a:gd name="T6" fmla="*/ 21 w 67"/>
                <a:gd name="T7" fmla="*/ 117 h 141"/>
                <a:gd name="T8" fmla="*/ 0 w 67"/>
                <a:gd name="T9" fmla="*/ 141 h 141"/>
                <a:gd name="T10" fmla="*/ 56 w 67"/>
                <a:gd name="T11" fmla="*/ 66 h 141"/>
                <a:gd name="T12" fmla="*/ 52 w 67"/>
                <a:gd name="T13" fmla="*/ 80 h 141"/>
                <a:gd name="T14" fmla="*/ 67 w 67"/>
                <a:gd name="T15" fmla="*/ 49 h 141"/>
                <a:gd name="T16" fmla="*/ 55 w 67"/>
                <a:gd name="T17" fmla="*/ 3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7" h="141">
                  <a:moveTo>
                    <a:pt x="55" y="31"/>
                  </a:moveTo>
                  <a:cubicBezTo>
                    <a:pt x="56" y="39"/>
                    <a:pt x="56" y="49"/>
                    <a:pt x="56" y="57"/>
                  </a:cubicBezTo>
                  <a:cubicBezTo>
                    <a:pt x="52" y="61"/>
                    <a:pt x="36" y="96"/>
                    <a:pt x="30" y="90"/>
                  </a:cubicBezTo>
                  <a:cubicBezTo>
                    <a:pt x="23" y="102"/>
                    <a:pt x="26" y="106"/>
                    <a:pt x="21" y="117"/>
                  </a:cubicBezTo>
                  <a:cubicBezTo>
                    <a:pt x="11" y="123"/>
                    <a:pt x="5" y="127"/>
                    <a:pt x="0" y="141"/>
                  </a:cubicBezTo>
                  <a:cubicBezTo>
                    <a:pt x="40" y="97"/>
                    <a:pt x="33" y="113"/>
                    <a:pt x="56" y="66"/>
                  </a:cubicBezTo>
                  <a:cubicBezTo>
                    <a:pt x="57" y="68"/>
                    <a:pt x="56" y="74"/>
                    <a:pt x="52" y="80"/>
                  </a:cubicBezTo>
                  <a:cubicBezTo>
                    <a:pt x="58" y="70"/>
                    <a:pt x="62" y="59"/>
                    <a:pt x="67" y="49"/>
                  </a:cubicBezTo>
                  <a:cubicBezTo>
                    <a:pt x="60" y="43"/>
                    <a:pt x="67" y="0"/>
                    <a:pt x="55" y="3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7" name="Freeform 186">
              <a:extLst>
                <a:ext uri="{FF2B5EF4-FFF2-40B4-BE49-F238E27FC236}">
                  <a16:creationId xmlns:a16="http://schemas.microsoft.com/office/drawing/2014/main" id="{77C1C433-8C3B-457B-1F38-85D1EFEC0109}"/>
                </a:ext>
              </a:extLst>
            </p:cNvPr>
            <p:cNvSpPr/>
            <p:nvPr/>
          </p:nvSpPr>
          <p:spPr bwMode="auto">
            <a:xfrm>
              <a:off x="5376863" y="5116513"/>
              <a:ext cx="17463" cy="114300"/>
            </a:xfrm>
            <a:custGeom>
              <a:avLst/>
              <a:gdLst>
                <a:gd name="T0" fmla="*/ 0 w 11"/>
                <a:gd name="T1" fmla="*/ 30 h 73"/>
                <a:gd name="T2" fmla="*/ 11 w 11"/>
                <a:gd name="T3" fmla="*/ 60 h 73"/>
                <a:gd name="T4" fmla="*/ 5 w 11"/>
                <a:gd name="T5" fmla="*/ 0 h 73"/>
                <a:gd name="T6" fmla="*/ 0 w 11"/>
                <a:gd name="T7" fmla="*/ 30 h 73"/>
              </a:gdLst>
              <a:ahLst/>
              <a:cxnLst>
                <a:cxn ang="0">
                  <a:pos x="T0" y="T1"/>
                </a:cxn>
                <a:cxn ang="0">
                  <a:pos x="T2" y="T3"/>
                </a:cxn>
                <a:cxn ang="0">
                  <a:pos x="T4" y="T5"/>
                </a:cxn>
                <a:cxn ang="0">
                  <a:pos x="T6" y="T7"/>
                </a:cxn>
              </a:cxnLst>
              <a:rect l="0" t="0" r="r" b="b"/>
              <a:pathLst>
                <a:path w="11" h="73">
                  <a:moveTo>
                    <a:pt x="0" y="30"/>
                  </a:moveTo>
                  <a:cubicBezTo>
                    <a:pt x="0" y="57"/>
                    <a:pt x="4" y="73"/>
                    <a:pt x="11" y="60"/>
                  </a:cubicBezTo>
                  <a:cubicBezTo>
                    <a:pt x="11" y="40"/>
                    <a:pt x="9" y="20"/>
                    <a:pt x="5" y="0"/>
                  </a:cubicBezTo>
                  <a:cubicBezTo>
                    <a:pt x="7" y="18"/>
                    <a:pt x="7" y="39"/>
                    <a:pt x="0" y="3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8" name="Freeform 187">
              <a:extLst>
                <a:ext uri="{FF2B5EF4-FFF2-40B4-BE49-F238E27FC236}">
                  <a16:creationId xmlns:a16="http://schemas.microsoft.com/office/drawing/2014/main" id="{E62E13C5-26EC-A34C-EE2C-BEC1A21E7ED7}"/>
                </a:ext>
              </a:extLst>
            </p:cNvPr>
            <p:cNvSpPr/>
            <p:nvPr/>
          </p:nvSpPr>
          <p:spPr bwMode="auto">
            <a:xfrm>
              <a:off x="5357813" y="5027613"/>
              <a:ext cx="26988" cy="73025"/>
            </a:xfrm>
            <a:custGeom>
              <a:avLst/>
              <a:gdLst>
                <a:gd name="T0" fmla="*/ 10 w 18"/>
                <a:gd name="T1" fmla="*/ 47 h 47"/>
                <a:gd name="T2" fmla="*/ 5 w 18"/>
                <a:gd name="T3" fmla="*/ 0 h 47"/>
                <a:gd name="T4" fmla="*/ 10 w 18"/>
                <a:gd name="T5" fmla="*/ 47 h 47"/>
              </a:gdLst>
              <a:ahLst/>
              <a:cxnLst>
                <a:cxn ang="0">
                  <a:pos x="T0" y="T1"/>
                </a:cxn>
                <a:cxn ang="0">
                  <a:pos x="T2" y="T3"/>
                </a:cxn>
                <a:cxn ang="0">
                  <a:pos x="T4" y="T5"/>
                </a:cxn>
              </a:cxnLst>
              <a:rect l="0" t="0" r="r" b="b"/>
              <a:pathLst>
                <a:path w="18" h="47">
                  <a:moveTo>
                    <a:pt x="10" y="47"/>
                  </a:moveTo>
                  <a:cubicBezTo>
                    <a:pt x="13" y="36"/>
                    <a:pt x="18" y="16"/>
                    <a:pt x="5" y="0"/>
                  </a:cubicBezTo>
                  <a:cubicBezTo>
                    <a:pt x="14" y="30"/>
                    <a:pt x="0" y="18"/>
                    <a:pt x="10" y="4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19" name="Freeform 188">
              <a:extLst>
                <a:ext uri="{FF2B5EF4-FFF2-40B4-BE49-F238E27FC236}">
                  <a16:creationId xmlns:a16="http://schemas.microsoft.com/office/drawing/2014/main" id="{E72B9ED9-ECE8-7189-E5CA-5F70FAB36A15}"/>
                </a:ext>
              </a:extLst>
            </p:cNvPr>
            <p:cNvSpPr/>
            <p:nvPr/>
          </p:nvSpPr>
          <p:spPr bwMode="auto">
            <a:xfrm>
              <a:off x="5278438" y="4802188"/>
              <a:ext cx="82550" cy="185738"/>
            </a:xfrm>
            <a:custGeom>
              <a:avLst/>
              <a:gdLst>
                <a:gd name="T0" fmla="*/ 7 w 53"/>
                <a:gd name="T1" fmla="*/ 0 h 119"/>
                <a:gd name="T2" fmla="*/ 22 w 53"/>
                <a:gd name="T3" fmla="*/ 53 h 119"/>
                <a:gd name="T4" fmla="*/ 0 w 53"/>
                <a:gd name="T5" fmla="*/ 15 h 119"/>
                <a:gd name="T6" fmla="*/ 30 w 53"/>
                <a:gd name="T7" fmla="*/ 75 h 119"/>
                <a:gd name="T8" fmla="*/ 53 w 53"/>
                <a:gd name="T9" fmla="*/ 119 h 119"/>
                <a:gd name="T10" fmla="*/ 7 w 53"/>
                <a:gd name="T11" fmla="*/ 0 h 119"/>
              </a:gdLst>
              <a:ahLst/>
              <a:cxnLst>
                <a:cxn ang="0">
                  <a:pos x="T0" y="T1"/>
                </a:cxn>
                <a:cxn ang="0">
                  <a:pos x="T2" y="T3"/>
                </a:cxn>
                <a:cxn ang="0">
                  <a:pos x="T4" y="T5"/>
                </a:cxn>
                <a:cxn ang="0">
                  <a:pos x="T6" y="T7"/>
                </a:cxn>
                <a:cxn ang="0">
                  <a:pos x="T8" y="T9"/>
                </a:cxn>
                <a:cxn ang="0">
                  <a:pos x="T10" y="T11"/>
                </a:cxn>
              </a:cxnLst>
              <a:rect l="0" t="0" r="r" b="b"/>
              <a:pathLst>
                <a:path w="53" h="119">
                  <a:moveTo>
                    <a:pt x="7" y="0"/>
                  </a:moveTo>
                  <a:cubicBezTo>
                    <a:pt x="22" y="53"/>
                    <a:pt x="22" y="53"/>
                    <a:pt x="22" y="53"/>
                  </a:cubicBezTo>
                  <a:cubicBezTo>
                    <a:pt x="16" y="66"/>
                    <a:pt x="10" y="29"/>
                    <a:pt x="0" y="15"/>
                  </a:cubicBezTo>
                  <a:cubicBezTo>
                    <a:pt x="14" y="59"/>
                    <a:pt x="12" y="44"/>
                    <a:pt x="30" y="75"/>
                  </a:cubicBezTo>
                  <a:cubicBezTo>
                    <a:pt x="34" y="87"/>
                    <a:pt x="46" y="105"/>
                    <a:pt x="53" y="119"/>
                  </a:cubicBezTo>
                  <a:cubicBezTo>
                    <a:pt x="23" y="55"/>
                    <a:pt x="43" y="44"/>
                    <a:pt x="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0" name="Freeform 189">
              <a:extLst>
                <a:ext uri="{FF2B5EF4-FFF2-40B4-BE49-F238E27FC236}">
                  <a16:creationId xmlns:a16="http://schemas.microsoft.com/office/drawing/2014/main" id="{E562D96A-1E0E-22B5-96B7-2A42D77F151E}"/>
                </a:ext>
              </a:extLst>
            </p:cNvPr>
            <p:cNvSpPr/>
            <p:nvPr/>
          </p:nvSpPr>
          <p:spPr bwMode="auto">
            <a:xfrm>
              <a:off x="5326063" y="4937126"/>
              <a:ext cx="19050" cy="36513"/>
            </a:xfrm>
            <a:custGeom>
              <a:avLst/>
              <a:gdLst>
                <a:gd name="T0" fmla="*/ 6 w 12"/>
                <a:gd name="T1" fmla="*/ 18 h 23"/>
                <a:gd name="T2" fmla="*/ 12 w 12"/>
                <a:gd name="T3" fmla="*/ 23 h 23"/>
                <a:gd name="T4" fmla="*/ 0 w 12"/>
                <a:gd name="T5" fmla="*/ 0 h 23"/>
                <a:gd name="T6" fmla="*/ 6 w 12"/>
                <a:gd name="T7" fmla="*/ 18 h 23"/>
              </a:gdLst>
              <a:ahLst/>
              <a:cxnLst>
                <a:cxn ang="0">
                  <a:pos x="T0" y="T1"/>
                </a:cxn>
                <a:cxn ang="0">
                  <a:pos x="T2" y="T3"/>
                </a:cxn>
                <a:cxn ang="0">
                  <a:pos x="T4" y="T5"/>
                </a:cxn>
                <a:cxn ang="0">
                  <a:pos x="T6" y="T7"/>
                </a:cxn>
              </a:cxnLst>
              <a:rect l="0" t="0" r="r" b="b"/>
              <a:pathLst>
                <a:path w="12" h="23">
                  <a:moveTo>
                    <a:pt x="6" y="18"/>
                  </a:moveTo>
                  <a:lnTo>
                    <a:pt x="12" y="23"/>
                  </a:lnTo>
                  <a:lnTo>
                    <a:pt x="0" y="0"/>
                  </a:lnTo>
                  <a:lnTo>
                    <a:pt x="6" y="1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1" name="Freeform 190">
              <a:extLst>
                <a:ext uri="{FF2B5EF4-FFF2-40B4-BE49-F238E27FC236}">
                  <a16:creationId xmlns:a16="http://schemas.microsoft.com/office/drawing/2014/main" id="{ADBB6F32-483D-6EC8-72D0-05654663611D}"/>
                </a:ext>
              </a:extLst>
            </p:cNvPr>
            <p:cNvSpPr/>
            <p:nvPr/>
          </p:nvSpPr>
          <p:spPr bwMode="auto">
            <a:xfrm>
              <a:off x="5207001" y="4349751"/>
              <a:ext cx="101600" cy="457200"/>
            </a:xfrm>
            <a:custGeom>
              <a:avLst/>
              <a:gdLst>
                <a:gd name="T0" fmla="*/ 25 w 65"/>
                <a:gd name="T1" fmla="*/ 164 h 292"/>
                <a:gd name="T2" fmla="*/ 16 w 65"/>
                <a:gd name="T3" fmla="*/ 68 h 292"/>
                <a:gd name="T4" fmla="*/ 18 w 65"/>
                <a:gd name="T5" fmla="*/ 77 h 292"/>
                <a:gd name="T6" fmla="*/ 20 w 65"/>
                <a:gd name="T7" fmla="*/ 47 h 292"/>
                <a:gd name="T8" fmla="*/ 23 w 65"/>
                <a:gd name="T9" fmla="*/ 46 h 292"/>
                <a:gd name="T10" fmla="*/ 19 w 65"/>
                <a:gd name="T11" fmla="*/ 0 h 292"/>
                <a:gd name="T12" fmla="*/ 8 w 65"/>
                <a:gd name="T13" fmla="*/ 44 h 292"/>
                <a:gd name="T14" fmla="*/ 2 w 65"/>
                <a:gd name="T15" fmla="*/ 23 h 292"/>
                <a:gd name="T16" fmla="*/ 7 w 65"/>
                <a:gd name="T17" fmla="*/ 58 h 292"/>
                <a:gd name="T18" fmla="*/ 0 w 65"/>
                <a:gd name="T19" fmla="*/ 74 h 292"/>
                <a:gd name="T20" fmla="*/ 15 w 65"/>
                <a:gd name="T21" fmla="*/ 132 h 292"/>
                <a:gd name="T22" fmla="*/ 11 w 65"/>
                <a:gd name="T23" fmla="*/ 159 h 292"/>
                <a:gd name="T24" fmla="*/ 30 w 65"/>
                <a:gd name="T25" fmla="*/ 210 h 292"/>
                <a:gd name="T26" fmla="*/ 31 w 65"/>
                <a:gd name="T27" fmla="*/ 254 h 292"/>
                <a:gd name="T28" fmla="*/ 65 w 65"/>
                <a:gd name="T29" fmla="*/ 292 h 292"/>
                <a:gd name="T30" fmla="*/ 41 w 65"/>
                <a:gd name="T31" fmla="*/ 248 h 292"/>
                <a:gd name="T32" fmla="*/ 45 w 65"/>
                <a:gd name="T33" fmla="*/ 229 h 292"/>
                <a:gd name="T34" fmla="*/ 23 w 65"/>
                <a:gd name="T35" fmla="*/ 161 h 292"/>
                <a:gd name="T36" fmla="*/ 25 w 65"/>
                <a:gd name="T37" fmla="*/ 16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292">
                  <a:moveTo>
                    <a:pt x="25" y="164"/>
                  </a:moveTo>
                  <a:cubicBezTo>
                    <a:pt x="30" y="131"/>
                    <a:pt x="8" y="105"/>
                    <a:pt x="16" y="68"/>
                  </a:cubicBezTo>
                  <a:cubicBezTo>
                    <a:pt x="16" y="72"/>
                    <a:pt x="17" y="70"/>
                    <a:pt x="18" y="77"/>
                  </a:cubicBezTo>
                  <a:cubicBezTo>
                    <a:pt x="18" y="67"/>
                    <a:pt x="19" y="57"/>
                    <a:pt x="20" y="47"/>
                  </a:cubicBezTo>
                  <a:cubicBezTo>
                    <a:pt x="23" y="46"/>
                    <a:pt x="23" y="46"/>
                    <a:pt x="23" y="46"/>
                  </a:cubicBezTo>
                  <a:cubicBezTo>
                    <a:pt x="15" y="47"/>
                    <a:pt x="19" y="15"/>
                    <a:pt x="19" y="0"/>
                  </a:cubicBezTo>
                  <a:cubicBezTo>
                    <a:pt x="2" y="29"/>
                    <a:pt x="22" y="18"/>
                    <a:pt x="8" y="44"/>
                  </a:cubicBezTo>
                  <a:cubicBezTo>
                    <a:pt x="6" y="36"/>
                    <a:pt x="3" y="30"/>
                    <a:pt x="2" y="23"/>
                  </a:cubicBezTo>
                  <a:cubicBezTo>
                    <a:pt x="1" y="43"/>
                    <a:pt x="4" y="49"/>
                    <a:pt x="7" y="58"/>
                  </a:cubicBezTo>
                  <a:cubicBezTo>
                    <a:pt x="6" y="79"/>
                    <a:pt x="3" y="72"/>
                    <a:pt x="0" y="74"/>
                  </a:cubicBezTo>
                  <a:cubicBezTo>
                    <a:pt x="4" y="98"/>
                    <a:pt x="13" y="98"/>
                    <a:pt x="15" y="132"/>
                  </a:cubicBezTo>
                  <a:cubicBezTo>
                    <a:pt x="12" y="156"/>
                    <a:pt x="2" y="120"/>
                    <a:pt x="11" y="159"/>
                  </a:cubicBezTo>
                  <a:cubicBezTo>
                    <a:pt x="18" y="138"/>
                    <a:pt x="18" y="198"/>
                    <a:pt x="30" y="210"/>
                  </a:cubicBezTo>
                  <a:cubicBezTo>
                    <a:pt x="37" y="238"/>
                    <a:pt x="37" y="259"/>
                    <a:pt x="31" y="254"/>
                  </a:cubicBezTo>
                  <a:cubicBezTo>
                    <a:pt x="39" y="251"/>
                    <a:pt x="55" y="272"/>
                    <a:pt x="65" y="292"/>
                  </a:cubicBezTo>
                  <a:cubicBezTo>
                    <a:pt x="57" y="277"/>
                    <a:pt x="49" y="263"/>
                    <a:pt x="41" y="248"/>
                  </a:cubicBezTo>
                  <a:cubicBezTo>
                    <a:pt x="45" y="229"/>
                    <a:pt x="45" y="229"/>
                    <a:pt x="45" y="229"/>
                  </a:cubicBezTo>
                  <a:cubicBezTo>
                    <a:pt x="32" y="205"/>
                    <a:pt x="27" y="186"/>
                    <a:pt x="23" y="161"/>
                  </a:cubicBezTo>
                  <a:lnTo>
                    <a:pt x="25" y="164"/>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2" name="Freeform 191">
              <a:extLst>
                <a:ext uri="{FF2B5EF4-FFF2-40B4-BE49-F238E27FC236}">
                  <a16:creationId xmlns:a16="http://schemas.microsoft.com/office/drawing/2014/main" id="{3A9FFC42-93DA-CE2E-E543-F7F39DC6DFD0}"/>
                </a:ext>
              </a:extLst>
            </p:cNvPr>
            <p:cNvSpPr/>
            <p:nvPr/>
          </p:nvSpPr>
          <p:spPr bwMode="auto">
            <a:xfrm>
              <a:off x="5208588" y="4368801"/>
              <a:ext cx="3175" cy="17463"/>
            </a:xfrm>
            <a:custGeom>
              <a:avLst/>
              <a:gdLst>
                <a:gd name="T0" fmla="*/ 1 w 2"/>
                <a:gd name="T1" fmla="*/ 11 h 11"/>
                <a:gd name="T2" fmla="*/ 2 w 2"/>
                <a:gd name="T3" fmla="*/ 0 h 11"/>
                <a:gd name="T4" fmla="*/ 1 w 2"/>
                <a:gd name="T5" fmla="*/ 11 h 11"/>
              </a:gdLst>
              <a:ahLst/>
              <a:cxnLst>
                <a:cxn ang="0">
                  <a:pos x="T0" y="T1"/>
                </a:cxn>
                <a:cxn ang="0">
                  <a:pos x="T2" y="T3"/>
                </a:cxn>
                <a:cxn ang="0">
                  <a:pos x="T4" y="T5"/>
                </a:cxn>
              </a:cxnLst>
              <a:rect l="0" t="0" r="r" b="b"/>
              <a:pathLst>
                <a:path w="2" h="11">
                  <a:moveTo>
                    <a:pt x="1" y="11"/>
                  </a:moveTo>
                  <a:cubicBezTo>
                    <a:pt x="1" y="7"/>
                    <a:pt x="1" y="4"/>
                    <a:pt x="2" y="0"/>
                  </a:cubicBezTo>
                  <a:cubicBezTo>
                    <a:pt x="0" y="4"/>
                    <a:pt x="0" y="8"/>
                    <a:pt x="1" y="11"/>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3" name="Freeform 192">
              <a:extLst>
                <a:ext uri="{FF2B5EF4-FFF2-40B4-BE49-F238E27FC236}">
                  <a16:creationId xmlns:a16="http://schemas.microsoft.com/office/drawing/2014/main" id="{443163A8-4B39-138B-B229-2EB8EAEC5970}"/>
                </a:ext>
              </a:extLst>
            </p:cNvPr>
            <p:cNvSpPr/>
            <p:nvPr/>
          </p:nvSpPr>
          <p:spPr bwMode="auto">
            <a:xfrm>
              <a:off x="5246688" y="4745038"/>
              <a:ext cx="9525" cy="15875"/>
            </a:xfrm>
            <a:custGeom>
              <a:avLst/>
              <a:gdLst>
                <a:gd name="T0" fmla="*/ 6 w 6"/>
                <a:gd name="T1" fmla="*/ 10 h 10"/>
                <a:gd name="T2" fmla="*/ 0 w 6"/>
                <a:gd name="T3" fmla="*/ 0 h 10"/>
                <a:gd name="T4" fmla="*/ 0 w 6"/>
                <a:gd name="T5" fmla="*/ 8 h 10"/>
                <a:gd name="T6" fmla="*/ 6 w 6"/>
                <a:gd name="T7" fmla="*/ 10 h 10"/>
              </a:gdLst>
              <a:ahLst/>
              <a:cxnLst>
                <a:cxn ang="0">
                  <a:pos x="T0" y="T1"/>
                </a:cxn>
                <a:cxn ang="0">
                  <a:pos x="T2" y="T3"/>
                </a:cxn>
                <a:cxn ang="0">
                  <a:pos x="T4" y="T5"/>
                </a:cxn>
                <a:cxn ang="0">
                  <a:pos x="T6" y="T7"/>
                </a:cxn>
              </a:cxnLst>
              <a:rect l="0" t="0" r="r" b="b"/>
              <a:pathLst>
                <a:path w="6" h="10">
                  <a:moveTo>
                    <a:pt x="6" y="10"/>
                  </a:moveTo>
                  <a:lnTo>
                    <a:pt x="0" y="0"/>
                  </a:lnTo>
                  <a:lnTo>
                    <a:pt x="0" y="8"/>
                  </a:lnTo>
                  <a:lnTo>
                    <a:pt x="6" y="10"/>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4" name="Freeform 193">
              <a:extLst>
                <a:ext uri="{FF2B5EF4-FFF2-40B4-BE49-F238E27FC236}">
                  <a16:creationId xmlns:a16="http://schemas.microsoft.com/office/drawing/2014/main" id="{DCAEBA54-1723-811F-FBDC-8E4B4FDB064E}"/>
                </a:ext>
              </a:extLst>
            </p:cNvPr>
            <p:cNvSpPr/>
            <p:nvPr/>
          </p:nvSpPr>
          <p:spPr bwMode="auto">
            <a:xfrm>
              <a:off x="5205413" y="4329113"/>
              <a:ext cx="9525" cy="31750"/>
            </a:xfrm>
            <a:custGeom>
              <a:avLst/>
              <a:gdLst>
                <a:gd name="T0" fmla="*/ 3 w 6"/>
                <a:gd name="T1" fmla="*/ 8 h 20"/>
                <a:gd name="T2" fmla="*/ 6 w 6"/>
                <a:gd name="T3" fmla="*/ 12 h 20"/>
                <a:gd name="T4" fmla="*/ 5 w 6"/>
                <a:gd name="T5" fmla="*/ 0 h 20"/>
                <a:gd name="T6" fmla="*/ 3 w 6"/>
                <a:gd name="T7" fmla="*/ 8 h 20"/>
              </a:gdLst>
              <a:ahLst/>
              <a:cxnLst>
                <a:cxn ang="0">
                  <a:pos x="T0" y="T1"/>
                </a:cxn>
                <a:cxn ang="0">
                  <a:pos x="T2" y="T3"/>
                </a:cxn>
                <a:cxn ang="0">
                  <a:pos x="T4" y="T5"/>
                </a:cxn>
                <a:cxn ang="0">
                  <a:pos x="T6" y="T7"/>
                </a:cxn>
              </a:cxnLst>
              <a:rect l="0" t="0" r="r" b="b"/>
              <a:pathLst>
                <a:path w="6" h="20">
                  <a:moveTo>
                    <a:pt x="3" y="8"/>
                  </a:moveTo>
                  <a:cubicBezTo>
                    <a:pt x="0" y="15"/>
                    <a:pt x="2" y="20"/>
                    <a:pt x="6" y="12"/>
                  </a:cubicBezTo>
                  <a:cubicBezTo>
                    <a:pt x="5" y="0"/>
                    <a:pt x="5" y="0"/>
                    <a:pt x="5" y="0"/>
                  </a:cubicBezTo>
                  <a:lnTo>
                    <a:pt x="3" y="8"/>
                  </a:ln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5" name="Freeform 194">
              <a:extLst>
                <a:ext uri="{FF2B5EF4-FFF2-40B4-BE49-F238E27FC236}">
                  <a16:creationId xmlns:a16="http://schemas.microsoft.com/office/drawing/2014/main" id="{818D1B14-6F5C-D404-FD8A-B40688624D83}"/>
                </a:ext>
              </a:extLst>
            </p:cNvPr>
            <p:cNvSpPr/>
            <p:nvPr/>
          </p:nvSpPr>
          <p:spPr bwMode="auto">
            <a:xfrm>
              <a:off x="5240338" y="4265613"/>
              <a:ext cx="20638" cy="38100"/>
            </a:xfrm>
            <a:custGeom>
              <a:avLst/>
              <a:gdLst>
                <a:gd name="T0" fmla="*/ 0 w 14"/>
                <a:gd name="T1" fmla="*/ 24 h 24"/>
                <a:gd name="T2" fmla="*/ 13 w 14"/>
                <a:gd name="T3" fmla="*/ 12 h 24"/>
                <a:gd name="T4" fmla="*/ 14 w 14"/>
                <a:gd name="T5" fmla="*/ 0 h 24"/>
                <a:gd name="T6" fmla="*/ 0 w 14"/>
                <a:gd name="T7" fmla="*/ 24 h 24"/>
              </a:gdLst>
              <a:ahLst/>
              <a:cxnLst>
                <a:cxn ang="0">
                  <a:pos x="T0" y="T1"/>
                </a:cxn>
                <a:cxn ang="0">
                  <a:pos x="T2" y="T3"/>
                </a:cxn>
                <a:cxn ang="0">
                  <a:pos x="T4" y="T5"/>
                </a:cxn>
                <a:cxn ang="0">
                  <a:pos x="T6" y="T7"/>
                </a:cxn>
              </a:cxnLst>
              <a:rect l="0" t="0" r="r" b="b"/>
              <a:pathLst>
                <a:path w="14" h="24">
                  <a:moveTo>
                    <a:pt x="0" y="24"/>
                  </a:moveTo>
                  <a:cubicBezTo>
                    <a:pt x="13" y="12"/>
                    <a:pt x="13" y="12"/>
                    <a:pt x="13" y="12"/>
                  </a:cubicBezTo>
                  <a:cubicBezTo>
                    <a:pt x="14" y="0"/>
                    <a:pt x="14" y="0"/>
                    <a:pt x="14" y="0"/>
                  </a:cubicBezTo>
                  <a:cubicBezTo>
                    <a:pt x="9" y="8"/>
                    <a:pt x="4" y="16"/>
                    <a:pt x="0"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6" name="Freeform 195">
              <a:extLst>
                <a:ext uri="{FF2B5EF4-FFF2-40B4-BE49-F238E27FC236}">
                  <a16:creationId xmlns:a16="http://schemas.microsoft.com/office/drawing/2014/main" id="{A2AA177D-86AC-286A-7210-03BCE0238385}"/>
                </a:ext>
              </a:extLst>
            </p:cNvPr>
            <p:cNvSpPr/>
            <p:nvPr/>
          </p:nvSpPr>
          <p:spPr bwMode="auto">
            <a:xfrm>
              <a:off x="5532438" y="3402013"/>
              <a:ext cx="34925" cy="50800"/>
            </a:xfrm>
            <a:custGeom>
              <a:avLst/>
              <a:gdLst>
                <a:gd name="T0" fmla="*/ 0 w 22"/>
                <a:gd name="T1" fmla="*/ 14 h 33"/>
                <a:gd name="T2" fmla="*/ 22 w 22"/>
                <a:gd name="T3" fmla="*/ 26 h 33"/>
                <a:gd name="T4" fmla="*/ 0 w 22"/>
                <a:gd name="T5" fmla="*/ 14 h 33"/>
              </a:gdLst>
              <a:ahLst/>
              <a:cxnLst>
                <a:cxn ang="0">
                  <a:pos x="T0" y="T1"/>
                </a:cxn>
                <a:cxn ang="0">
                  <a:pos x="T2" y="T3"/>
                </a:cxn>
                <a:cxn ang="0">
                  <a:pos x="T4" y="T5"/>
                </a:cxn>
              </a:cxnLst>
              <a:rect l="0" t="0" r="r" b="b"/>
              <a:pathLst>
                <a:path w="22" h="33">
                  <a:moveTo>
                    <a:pt x="0" y="14"/>
                  </a:moveTo>
                  <a:cubicBezTo>
                    <a:pt x="11" y="33"/>
                    <a:pt x="15" y="27"/>
                    <a:pt x="22" y="26"/>
                  </a:cubicBezTo>
                  <a:cubicBezTo>
                    <a:pt x="1" y="0"/>
                    <a:pt x="16" y="30"/>
                    <a:pt x="0" y="1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7" name="Freeform 196">
              <a:extLst>
                <a:ext uri="{FF2B5EF4-FFF2-40B4-BE49-F238E27FC236}">
                  <a16:creationId xmlns:a16="http://schemas.microsoft.com/office/drawing/2014/main" id="{498462AA-F609-B0CD-6662-A9935C837F9A}"/>
                </a:ext>
              </a:extLst>
            </p:cNvPr>
            <p:cNvSpPr/>
            <p:nvPr/>
          </p:nvSpPr>
          <p:spPr bwMode="auto">
            <a:xfrm>
              <a:off x="5603876" y="2840038"/>
              <a:ext cx="71438" cy="84138"/>
            </a:xfrm>
            <a:custGeom>
              <a:avLst/>
              <a:gdLst>
                <a:gd name="T0" fmla="*/ 45 w 45"/>
                <a:gd name="T1" fmla="*/ 0 h 54"/>
                <a:gd name="T2" fmla="*/ 0 w 45"/>
                <a:gd name="T3" fmla="*/ 54 h 54"/>
                <a:gd name="T4" fmla="*/ 45 w 45"/>
                <a:gd name="T5" fmla="*/ 0 h 54"/>
              </a:gdLst>
              <a:ahLst/>
              <a:cxnLst>
                <a:cxn ang="0">
                  <a:pos x="T0" y="T1"/>
                </a:cxn>
                <a:cxn ang="0">
                  <a:pos x="T2" y="T3"/>
                </a:cxn>
                <a:cxn ang="0">
                  <a:pos x="T4" y="T5"/>
                </a:cxn>
              </a:cxnLst>
              <a:rect l="0" t="0" r="r" b="b"/>
              <a:pathLst>
                <a:path w="45" h="54">
                  <a:moveTo>
                    <a:pt x="45" y="0"/>
                  </a:moveTo>
                  <a:cubicBezTo>
                    <a:pt x="25" y="14"/>
                    <a:pt x="16" y="35"/>
                    <a:pt x="0" y="54"/>
                  </a:cubicBezTo>
                  <a:cubicBezTo>
                    <a:pt x="17" y="39"/>
                    <a:pt x="34" y="16"/>
                    <a:pt x="45"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8" name="Freeform 197">
              <a:extLst>
                <a:ext uri="{FF2B5EF4-FFF2-40B4-BE49-F238E27FC236}">
                  <a16:creationId xmlns:a16="http://schemas.microsoft.com/office/drawing/2014/main" id="{2F5B5E37-B490-873C-2388-9D5430E6661A}"/>
                </a:ext>
              </a:extLst>
            </p:cNvPr>
            <p:cNvSpPr/>
            <p:nvPr/>
          </p:nvSpPr>
          <p:spPr bwMode="auto">
            <a:xfrm>
              <a:off x="5832476" y="2611438"/>
              <a:ext cx="47625" cy="46038"/>
            </a:xfrm>
            <a:custGeom>
              <a:avLst/>
              <a:gdLst>
                <a:gd name="T0" fmla="*/ 8 w 30"/>
                <a:gd name="T1" fmla="*/ 0 h 29"/>
                <a:gd name="T2" fmla="*/ 10 w 30"/>
                <a:gd name="T3" fmla="*/ 4 h 29"/>
                <a:gd name="T4" fmla="*/ 3 w 30"/>
                <a:gd name="T5" fmla="*/ 29 h 29"/>
                <a:gd name="T6" fmla="*/ 8 w 30"/>
                <a:gd name="T7" fmla="*/ 0 h 29"/>
              </a:gdLst>
              <a:ahLst/>
              <a:cxnLst>
                <a:cxn ang="0">
                  <a:pos x="T0" y="T1"/>
                </a:cxn>
                <a:cxn ang="0">
                  <a:pos x="T2" y="T3"/>
                </a:cxn>
                <a:cxn ang="0">
                  <a:pos x="T4" y="T5"/>
                </a:cxn>
                <a:cxn ang="0">
                  <a:pos x="T6" y="T7"/>
                </a:cxn>
              </a:cxnLst>
              <a:rect l="0" t="0" r="r" b="b"/>
              <a:pathLst>
                <a:path w="30" h="29">
                  <a:moveTo>
                    <a:pt x="8" y="0"/>
                  </a:moveTo>
                  <a:cubicBezTo>
                    <a:pt x="6" y="6"/>
                    <a:pt x="0" y="12"/>
                    <a:pt x="10" y="4"/>
                  </a:cubicBezTo>
                  <a:cubicBezTo>
                    <a:pt x="3" y="29"/>
                    <a:pt x="3" y="29"/>
                    <a:pt x="3" y="29"/>
                  </a:cubicBezTo>
                  <a:cubicBezTo>
                    <a:pt x="30" y="7"/>
                    <a:pt x="13" y="3"/>
                    <a:pt x="8"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29" name="Freeform 198">
              <a:extLst>
                <a:ext uri="{FF2B5EF4-FFF2-40B4-BE49-F238E27FC236}">
                  <a16:creationId xmlns:a16="http://schemas.microsoft.com/office/drawing/2014/main" id="{163C2E29-5DBC-6680-07BE-A7C254E38817}"/>
                </a:ext>
              </a:extLst>
            </p:cNvPr>
            <p:cNvSpPr/>
            <p:nvPr/>
          </p:nvSpPr>
          <p:spPr bwMode="auto">
            <a:xfrm>
              <a:off x="6030913" y="2381251"/>
              <a:ext cx="42863" cy="68263"/>
            </a:xfrm>
            <a:custGeom>
              <a:avLst/>
              <a:gdLst>
                <a:gd name="T0" fmla="*/ 17 w 27"/>
                <a:gd name="T1" fmla="*/ 0 h 43"/>
                <a:gd name="T2" fmla="*/ 0 w 27"/>
                <a:gd name="T3" fmla="*/ 28 h 43"/>
                <a:gd name="T4" fmla="*/ 11 w 27"/>
                <a:gd name="T5" fmla="*/ 15 h 43"/>
                <a:gd name="T6" fmla="*/ 3 w 27"/>
                <a:gd name="T7" fmla="*/ 43 h 43"/>
                <a:gd name="T8" fmla="*/ 17 w 27"/>
                <a:gd name="T9" fmla="*/ 0 h 43"/>
              </a:gdLst>
              <a:ahLst/>
              <a:cxnLst>
                <a:cxn ang="0">
                  <a:pos x="T0" y="T1"/>
                </a:cxn>
                <a:cxn ang="0">
                  <a:pos x="T2" y="T3"/>
                </a:cxn>
                <a:cxn ang="0">
                  <a:pos x="T4" y="T5"/>
                </a:cxn>
                <a:cxn ang="0">
                  <a:pos x="T6" y="T7"/>
                </a:cxn>
                <a:cxn ang="0">
                  <a:pos x="T8" y="T9"/>
                </a:cxn>
              </a:cxnLst>
              <a:rect l="0" t="0" r="r" b="b"/>
              <a:pathLst>
                <a:path w="27" h="43">
                  <a:moveTo>
                    <a:pt x="17" y="0"/>
                  </a:moveTo>
                  <a:cubicBezTo>
                    <a:pt x="12" y="9"/>
                    <a:pt x="6" y="19"/>
                    <a:pt x="0" y="28"/>
                  </a:cubicBezTo>
                  <a:cubicBezTo>
                    <a:pt x="11" y="15"/>
                    <a:pt x="11" y="15"/>
                    <a:pt x="11" y="15"/>
                  </a:cubicBezTo>
                  <a:cubicBezTo>
                    <a:pt x="10" y="25"/>
                    <a:pt x="8" y="31"/>
                    <a:pt x="3" y="43"/>
                  </a:cubicBezTo>
                  <a:cubicBezTo>
                    <a:pt x="17" y="23"/>
                    <a:pt x="27" y="2"/>
                    <a:pt x="17" y="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0" name="Freeform 199">
              <a:extLst>
                <a:ext uri="{FF2B5EF4-FFF2-40B4-BE49-F238E27FC236}">
                  <a16:creationId xmlns:a16="http://schemas.microsoft.com/office/drawing/2014/main" id="{AE4964B6-74A1-5DF1-75A0-0CB44CC90863}"/>
                </a:ext>
              </a:extLst>
            </p:cNvPr>
            <p:cNvSpPr/>
            <p:nvPr/>
          </p:nvSpPr>
          <p:spPr bwMode="auto">
            <a:xfrm>
              <a:off x="6007101" y="2468563"/>
              <a:ext cx="11113" cy="15875"/>
            </a:xfrm>
            <a:custGeom>
              <a:avLst/>
              <a:gdLst>
                <a:gd name="T0" fmla="*/ 0 w 7"/>
                <a:gd name="T1" fmla="*/ 10 h 10"/>
                <a:gd name="T2" fmla="*/ 7 w 7"/>
                <a:gd name="T3" fmla="*/ 0 h 10"/>
                <a:gd name="T4" fmla="*/ 0 w 7"/>
                <a:gd name="T5" fmla="*/ 10 h 10"/>
              </a:gdLst>
              <a:ahLst/>
              <a:cxnLst>
                <a:cxn ang="0">
                  <a:pos x="T0" y="T1"/>
                </a:cxn>
                <a:cxn ang="0">
                  <a:pos x="T2" y="T3"/>
                </a:cxn>
                <a:cxn ang="0">
                  <a:pos x="T4" y="T5"/>
                </a:cxn>
              </a:cxnLst>
              <a:rect l="0" t="0" r="r" b="b"/>
              <a:pathLst>
                <a:path w="7" h="10">
                  <a:moveTo>
                    <a:pt x="0" y="10"/>
                  </a:moveTo>
                  <a:cubicBezTo>
                    <a:pt x="2" y="7"/>
                    <a:pt x="5" y="4"/>
                    <a:pt x="7" y="0"/>
                  </a:cubicBezTo>
                  <a:cubicBezTo>
                    <a:pt x="4" y="2"/>
                    <a:pt x="1" y="2"/>
                    <a:pt x="0" y="10"/>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1" name="Freeform 200">
              <a:extLst>
                <a:ext uri="{FF2B5EF4-FFF2-40B4-BE49-F238E27FC236}">
                  <a16:creationId xmlns:a16="http://schemas.microsoft.com/office/drawing/2014/main" id="{998E572E-4E71-6E8D-82A9-190B05FA1D3D}"/>
                </a:ext>
              </a:extLst>
            </p:cNvPr>
            <p:cNvSpPr/>
            <p:nvPr/>
          </p:nvSpPr>
          <p:spPr bwMode="auto">
            <a:xfrm>
              <a:off x="6018213" y="2449513"/>
              <a:ext cx="17463" cy="19050"/>
            </a:xfrm>
            <a:custGeom>
              <a:avLst/>
              <a:gdLst>
                <a:gd name="T0" fmla="*/ 9 w 11"/>
                <a:gd name="T1" fmla="*/ 4 h 13"/>
                <a:gd name="T2" fmla="*/ 11 w 11"/>
                <a:gd name="T3" fmla="*/ 0 h 13"/>
                <a:gd name="T4" fmla="*/ 0 w 11"/>
                <a:gd name="T5" fmla="*/ 13 h 13"/>
                <a:gd name="T6" fmla="*/ 9 w 11"/>
                <a:gd name="T7" fmla="*/ 4 h 13"/>
              </a:gdLst>
              <a:ahLst/>
              <a:cxnLst>
                <a:cxn ang="0">
                  <a:pos x="T0" y="T1"/>
                </a:cxn>
                <a:cxn ang="0">
                  <a:pos x="T2" y="T3"/>
                </a:cxn>
                <a:cxn ang="0">
                  <a:pos x="T4" y="T5"/>
                </a:cxn>
                <a:cxn ang="0">
                  <a:pos x="T6" y="T7"/>
                </a:cxn>
              </a:cxnLst>
              <a:rect l="0" t="0" r="r" b="b"/>
              <a:pathLst>
                <a:path w="11" h="13">
                  <a:moveTo>
                    <a:pt x="9" y="4"/>
                  </a:moveTo>
                  <a:cubicBezTo>
                    <a:pt x="10" y="2"/>
                    <a:pt x="10" y="1"/>
                    <a:pt x="11" y="0"/>
                  </a:cubicBezTo>
                  <a:cubicBezTo>
                    <a:pt x="7" y="4"/>
                    <a:pt x="4" y="9"/>
                    <a:pt x="0" y="13"/>
                  </a:cubicBezTo>
                  <a:cubicBezTo>
                    <a:pt x="3" y="12"/>
                    <a:pt x="6" y="10"/>
                    <a:pt x="9" y="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2" name="Freeform 201">
              <a:extLst>
                <a:ext uri="{FF2B5EF4-FFF2-40B4-BE49-F238E27FC236}">
                  <a16:creationId xmlns:a16="http://schemas.microsoft.com/office/drawing/2014/main" id="{EE1AB8C0-6664-A398-965F-62E4776356CA}"/>
                </a:ext>
              </a:extLst>
            </p:cNvPr>
            <p:cNvSpPr/>
            <p:nvPr/>
          </p:nvSpPr>
          <p:spPr bwMode="auto">
            <a:xfrm>
              <a:off x="6086476" y="2287588"/>
              <a:ext cx="49213" cy="71438"/>
            </a:xfrm>
            <a:custGeom>
              <a:avLst/>
              <a:gdLst>
                <a:gd name="T0" fmla="*/ 2 w 32"/>
                <a:gd name="T1" fmla="*/ 46 h 46"/>
                <a:gd name="T2" fmla="*/ 32 w 32"/>
                <a:gd name="T3" fmla="*/ 0 h 46"/>
                <a:gd name="T4" fmla="*/ 28 w 32"/>
                <a:gd name="T5" fmla="*/ 4 h 46"/>
                <a:gd name="T6" fmla="*/ 24 w 32"/>
                <a:gd name="T7" fmla="*/ 9 h 46"/>
                <a:gd name="T8" fmla="*/ 18 w 32"/>
                <a:gd name="T9" fmla="*/ 17 h 46"/>
                <a:gd name="T10" fmla="*/ 2 w 32"/>
                <a:gd name="T11" fmla="*/ 46 h 46"/>
              </a:gdLst>
              <a:ahLst/>
              <a:cxnLst>
                <a:cxn ang="0">
                  <a:pos x="T0" y="T1"/>
                </a:cxn>
                <a:cxn ang="0">
                  <a:pos x="T2" y="T3"/>
                </a:cxn>
                <a:cxn ang="0">
                  <a:pos x="T4" y="T5"/>
                </a:cxn>
                <a:cxn ang="0">
                  <a:pos x="T6" y="T7"/>
                </a:cxn>
                <a:cxn ang="0">
                  <a:pos x="T8" y="T9"/>
                </a:cxn>
                <a:cxn ang="0">
                  <a:pos x="T10" y="T11"/>
                </a:cxn>
              </a:cxnLst>
              <a:rect l="0" t="0" r="r" b="b"/>
              <a:pathLst>
                <a:path w="32" h="46">
                  <a:moveTo>
                    <a:pt x="2" y="46"/>
                  </a:moveTo>
                  <a:cubicBezTo>
                    <a:pt x="13" y="30"/>
                    <a:pt x="20" y="18"/>
                    <a:pt x="32" y="0"/>
                  </a:cubicBezTo>
                  <a:cubicBezTo>
                    <a:pt x="28" y="4"/>
                    <a:pt x="28" y="4"/>
                    <a:pt x="28" y="4"/>
                  </a:cubicBezTo>
                  <a:cubicBezTo>
                    <a:pt x="25" y="9"/>
                    <a:pt x="25" y="7"/>
                    <a:pt x="24" y="9"/>
                  </a:cubicBezTo>
                  <a:cubicBezTo>
                    <a:pt x="18" y="17"/>
                    <a:pt x="18" y="17"/>
                    <a:pt x="18" y="17"/>
                  </a:cubicBezTo>
                  <a:cubicBezTo>
                    <a:pt x="22" y="25"/>
                    <a:pt x="0" y="34"/>
                    <a:pt x="2" y="46"/>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3" name="Freeform 202">
              <a:extLst>
                <a:ext uri="{FF2B5EF4-FFF2-40B4-BE49-F238E27FC236}">
                  <a16:creationId xmlns:a16="http://schemas.microsoft.com/office/drawing/2014/main" id="{AC5AFE22-E401-4E11-F9BA-E52C67A05C02}"/>
                </a:ext>
              </a:extLst>
            </p:cNvPr>
            <p:cNvSpPr/>
            <p:nvPr/>
          </p:nvSpPr>
          <p:spPr bwMode="auto">
            <a:xfrm>
              <a:off x="6289676" y="1771651"/>
              <a:ext cx="38100" cy="198438"/>
            </a:xfrm>
            <a:custGeom>
              <a:avLst/>
              <a:gdLst>
                <a:gd name="T0" fmla="*/ 8 w 25"/>
                <a:gd name="T1" fmla="*/ 127 h 127"/>
                <a:gd name="T2" fmla="*/ 16 w 25"/>
                <a:gd name="T3" fmla="*/ 123 h 127"/>
                <a:gd name="T4" fmla="*/ 13 w 25"/>
                <a:gd name="T5" fmla="*/ 26 h 127"/>
                <a:gd name="T6" fmla="*/ 4 w 25"/>
                <a:gd name="T7" fmla="*/ 40 h 127"/>
                <a:gd name="T8" fmla="*/ 8 w 25"/>
                <a:gd name="T9" fmla="*/ 127 h 127"/>
              </a:gdLst>
              <a:ahLst/>
              <a:cxnLst>
                <a:cxn ang="0">
                  <a:pos x="T0" y="T1"/>
                </a:cxn>
                <a:cxn ang="0">
                  <a:pos x="T2" y="T3"/>
                </a:cxn>
                <a:cxn ang="0">
                  <a:pos x="T4" y="T5"/>
                </a:cxn>
                <a:cxn ang="0">
                  <a:pos x="T6" y="T7"/>
                </a:cxn>
                <a:cxn ang="0">
                  <a:pos x="T8" y="T9"/>
                </a:cxn>
              </a:cxnLst>
              <a:rect l="0" t="0" r="r" b="b"/>
              <a:pathLst>
                <a:path w="25" h="127">
                  <a:moveTo>
                    <a:pt x="8" y="127"/>
                  </a:moveTo>
                  <a:cubicBezTo>
                    <a:pt x="16" y="123"/>
                    <a:pt x="16" y="123"/>
                    <a:pt x="16" y="123"/>
                  </a:cubicBezTo>
                  <a:cubicBezTo>
                    <a:pt x="25" y="88"/>
                    <a:pt x="5" y="48"/>
                    <a:pt x="13" y="26"/>
                  </a:cubicBezTo>
                  <a:cubicBezTo>
                    <a:pt x="11" y="42"/>
                    <a:pt x="0" y="0"/>
                    <a:pt x="4" y="40"/>
                  </a:cubicBezTo>
                  <a:cubicBezTo>
                    <a:pt x="14" y="55"/>
                    <a:pt x="16" y="104"/>
                    <a:pt x="8" y="127"/>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4" name="Freeform 203">
              <a:extLst>
                <a:ext uri="{FF2B5EF4-FFF2-40B4-BE49-F238E27FC236}">
                  <a16:creationId xmlns:a16="http://schemas.microsoft.com/office/drawing/2014/main" id="{2560662B-AB0D-570E-7BA9-00498295AC36}"/>
                </a:ext>
              </a:extLst>
            </p:cNvPr>
            <p:cNvSpPr/>
            <p:nvPr/>
          </p:nvSpPr>
          <p:spPr bwMode="auto">
            <a:xfrm>
              <a:off x="6299201" y="1720851"/>
              <a:ext cx="20638" cy="61913"/>
            </a:xfrm>
            <a:custGeom>
              <a:avLst/>
              <a:gdLst>
                <a:gd name="T0" fmla="*/ 8 w 14"/>
                <a:gd name="T1" fmla="*/ 34 h 39"/>
                <a:gd name="T2" fmla="*/ 13 w 14"/>
                <a:gd name="T3" fmla="*/ 25 h 39"/>
                <a:gd name="T4" fmla="*/ 2 w 14"/>
                <a:gd name="T5" fmla="*/ 8 h 39"/>
                <a:gd name="T6" fmla="*/ 8 w 14"/>
                <a:gd name="T7" fmla="*/ 34 h 39"/>
              </a:gdLst>
              <a:ahLst/>
              <a:cxnLst>
                <a:cxn ang="0">
                  <a:pos x="T0" y="T1"/>
                </a:cxn>
                <a:cxn ang="0">
                  <a:pos x="T2" y="T3"/>
                </a:cxn>
                <a:cxn ang="0">
                  <a:pos x="T4" y="T5"/>
                </a:cxn>
                <a:cxn ang="0">
                  <a:pos x="T6" y="T7"/>
                </a:cxn>
              </a:cxnLst>
              <a:rect l="0" t="0" r="r" b="b"/>
              <a:pathLst>
                <a:path w="14" h="39">
                  <a:moveTo>
                    <a:pt x="8" y="34"/>
                  </a:moveTo>
                  <a:cubicBezTo>
                    <a:pt x="12" y="39"/>
                    <a:pt x="12" y="30"/>
                    <a:pt x="13" y="25"/>
                  </a:cubicBezTo>
                  <a:cubicBezTo>
                    <a:pt x="10" y="13"/>
                    <a:pt x="3" y="0"/>
                    <a:pt x="2" y="8"/>
                  </a:cubicBezTo>
                  <a:cubicBezTo>
                    <a:pt x="14" y="15"/>
                    <a:pt x="0" y="23"/>
                    <a:pt x="8" y="3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sp>
          <p:nvSpPr>
            <p:cNvPr id="135" name="Freeform 204">
              <a:extLst>
                <a:ext uri="{FF2B5EF4-FFF2-40B4-BE49-F238E27FC236}">
                  <a16:creationId xmlns:a16="http://schemas.microsoft.com/office/drawing/2014/main" id="{2123F51A-9FE6-BE27-B3B1-E6211CF84F0F}"/>
                </a:ext>
              </a:extLst>
            </p:cNvPr>
            <p:cNvSpPr/>
            <p:nvPr/>
          </p:nvSpPr>
          <p:spPr bwMode="auto">
            <a:xfrm>
              <a:off x="6199188" y="1489076"/>
              <a:ext cx="46038" cy="76200"/>
            </a:xfrm>
            <a:custGeom>
              <a:avLst/>
              <a:gdLst>
                <a:gd name="T0" fmla="*/ 21 w 30"/>
                <a:gd name="T1" fmla="*/ 24 h 48"/>
                <a:gd name="T2" fmla="*/ 27 w 30"/>
                <a:gd name="T3" fmla="*/ 33 h 48"/>
                <a:gd name="T4" fmla="*/ 0 w 30"/>
                <a:gd name="T5" fmla="*/ 0 h 48"/>
                <a:gd name="T6" fmla="*/ 21 w 30"/>
                <a:gd name="T7" fmla="*/ 24 h 48"/>
              </a:gdLst>
              <a:ahLst/>
              <a:cxnLst>
                <a:cxn ang="0">
                  <a:pos x="T0" y="T1"/>
                </a:cxn>
                <a:cxn ang="0">
                  <a:pos x="T2" y="T3"/>
                </a:cxn>
                <a:cxn ang="0">
                  <a:pos x="T4" y="T5"/>
                </a:cxn>
                <a:cxn ang="0">
                  <a:pos x="T6" y="T7"/>
                </a:cxn>
              </a:cxnLst>
              <a:rect l="0" t="0" r="r" b="b"/>
              <a:pathLst>
                <a:path w="30" h="48">
                  <a:moveTo>
                    <a:pt x="21" y="24"/>
                  </a:moveTo>
                  <a:cubicBezTo>
                    <a:pt x="25" y="34"/>
                    <a:pt x="30" y="48"/>
                    <a:pt x="27" y="33"/>
                  </a:cubicBezTo>
                  <a:cubicBezTo>
                    <a:pt x="16" y="3"/>
                    <a:pt x="10" y="14"/>
                    <a:pt x="0" y="0"/>
                  </a:cubicBezTo>
                  <a:cubicBezTo>
                    <a:pt x="5" y="28"/>
                    <a:pt x="24" y="44"/>
                    <a:pt x="21" y="24"/>
                  </a:cubicBezTo>
                  <a:close/>
                </a:path>
              </a:pathLst>
            </a:custGeom>
            <a:solidFill>
              <a:srgbClr val="7AB03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013"/>
            </a:p>
          </p:txBody>
        </p:sp>
      </p:gr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PA" val="v4.0.0"/>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3.0.0"/>
</p:tagLst>
</file>

<file path=ppt/tags/tag22.xml><?xml version="1.0" encoding="utf-8"?>
<p:tagLst xmlns:a="http://schemas.openxmlformats.org/drawingml/2006/main" xmlns:r="http://schemas.openxmlformats.org/officeDocument/2006/relationships" xmlns:p="http://schemas.openxmlformats.org/presentationml/2006/main">
  <p:tag name="PA" val="v3.0.0"/>
</p:tagLst>
</file>

<file path=ppt/tags/tag23.xml><?xml version="1.0" encoding="utf-8"?>
<p:tagLst xmlns:a="http://schemas.openxmlformats.org/drawingml/2006/main" xmlns:r="http://schemas.openxmlformats.org/officeDocument/2006/relationships" xmlns:p="http://schemas.openxmlformats.org/presentationml/2006/main">
  <p:tag name="PA" val="v3.0.0"/>
</p:tagLst>
</file>

<file path=ppt/tags/tag24.xml><?xml version="1.0" encoding="utf-8"?>
<p:tagLst xmlns:a="http://schemas.openxmlformats.org/drawingml/2006/main" xmlns:r="http://schemas.openxmlformats.org/officeDocument/2006/relationships" xmlns:p="http://schemas.openxmlformats.org/presentationml/2006/main">
  <p:tag name="PA" val="v3.0.0"/>
</p:tagLst>
</file>

<file path=ppt/tags/tag25.xml><?xml version="1.0" encoding="utf-8"?>
<p:tagLst xmlns:a="http://schemas.openxmlformats.org/drawingml/2006/main" xmlns:r="http://schemas.openxmlformats.org/officeDocument/2006/relationships" xmlns:p="http://schemas.openxmlformats.org/presentationml/2006/main">
  <p:tag name="PA" val="v3.0.0"/>
</p:tagLst>
</file>

<file path=ppt/tags/tag26.xml><?xml version="1.0" encoding="utf-8"?>
<p:tagLst xmlns:a="http://schemas.openxmlformats.org/drawingml/2006/main" xmlns:r="http://schemas.openxmlformats.org/officeDocument/2006/relationships" xmlns:p="http://schemas.openxmlformats.org/presentationml/2006/main">
  <p:tag name="PA" val="v3.0.0"/>
</p:tagLst>
</file>

<file path=ppt/tags/tag27.xml><?xml version="1.0" encoding="utf-8"?>
<p:tagLst xmlns:a="http://schemas.openxmlformats.org/drawingml/2006/main" xmlns:r="http://schemas.openxmlformats.org/officeDocument/2006/relationships" xmlns:p="http://schemas.openxmlformats.org/presentationml/2006/main">
  <p:tag name="PA" val="v3.0.0"/>
</p:tagLst>
</file>

<file path=ppt/tags/tag28.xml><?xml version="1.0" encoding="utf-8"?>
<p:tagLst xmlns:a="http://schemas.openxmlformats.org/drawingml/2006/main" xmlns:r="http://schemas.openxmlformats.org/officeDocument/2006/relationships" xmlns:p="http://schemas.openxmlformats.org/presentationml/2006/main">
  <p:tag name="PA" val="v3.0.0"/>
</p:tagLst>
</file>

<file path=ppt/tags/tag29.xml><?xml version="1.0" encoding="utf-8"?>
<p:tagLst xmlns:a="http://schemas.openxmlformats.org/drawingml/2006/main" xmlns:r="http://schemas.openxmlformats.org/officeDocument/2006/relationships" xmlns:p="http://schemas.openxmlformats.org/presentationml/2006/main">
  <p:tag name="PA" val="v3.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3.0.0"/>
</p:tagLst>
</file>

<file path=ppt/tags/tag31.xml><?xml version="1.0" encoding="utf-8"?>
<p:tagLst xmlns:a="http://schemas.openxmlformats.org/drawingml/2006/main" xmlns:r="http://schemas.openxmlformats.org/officeDocument/2006/relationships" xmlns:p="http://schemas.openxmlformats.org/presentationml/2006/main">
  <p:tag name="PA" val="v3.0.0"/>
</p:tagLst>
</file>

<file path=ppt/tags/tag32.xml><?xml version="1.0" encoding="utf-8"?>
<p:tagLst xmlns:a="http://schemas.openxmlformats.org/drawingml/2006/main" xmlns:r="http://schemas.openxmlformats.org/officeDocument/2006/relationships" xmlns:p="http://schemas.openxmlformats.org/presentationml/2006/main">
  <p:tag name="PA" val="v3.0.0"/>
</p:tagLst>
</file>

<file path=ppt/tags/tag33.xml><?xml version="1.0" encoding="utf-8"?>
<p:tagLst xmlns:a="http://schemas.openxmlformats.org/drawingml/2006/main" xmlns:r="http://schemas.openxmlformats.org/officeDocument/2006/relationships" xmlns:p="http://schemas.openxmlformats.org/presentationml/2006/main">
  <p:tag name="PA" val="v3.0.0"/>
</p:tagLst>
</file>

<file path=ppt/tags/tag34.xml><?xml version="1.0" encoding="utf-8"?>
<p:tagLst xmlns:a="http://schemas.openxmlformats.org/drawingml/2006/main" xmlns:r="http://schemas.openxmlformats.org/officeDocument/2006/relationships" xmlns:p="http://schemas.openxmlformats.org/presentationml/2006/main">
  <p:tag name="PA" val="v3.0.0"/>
</p:tagLst>
</file>

<file path=ppt/tags/tag35.xml><?xml version="1.0" encoding="utf-8"?>
<p:tagLst xmlns:a="http://schemas.openxmlformats.org/drawingml/2006/main" xmlns:r="http://schemas.openxmlformats.org/officeDocument/2006/relationships" xmlns:p="http://schemas.openxmlformats.org/presentationml/2006/main">
  <p:tag name="PA" val="v3.0.0"/>
</p:tagLst>
</file>

<file path=ppt/tags/tag36.xml><?xml version="1.0" encoding="utf-8"?>
<p:tagLst xmlns:a="http://schemas.openxmlformats.org/drawingml/2006/main" xmlns:r="http://schemas.openxmlformats.org/officeDocument/2006/relationships" xmlns:p="http://schemas.openxmlformats.org/presentationml/2006/main">
  <p:tag name="PA" val="v3.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PPTe吧 | PPT爱好者之家">
  <a:themeElements>
    <a:clrScheme name="绿色">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自定义 1">
      <a:majorFont>
        <a:latin typeface="Nexa Light"/>
        <a:ea typeface="微软雅黑"/>
        <a:cs typeface=""/>
      </a:majorFont>
      <a:minorFont>
        <a:latin typeface="Nexa Light"/>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306</TotalTime>
  <Words>236</Words>
  <Application>Microsoft Office PowerPoint</Application>
  <PresentationFormat>全屏显示(16:9)</PresentationFormat>
  <Paragraphs>112</Paragraphs>
  <Slides>14</Slides>
  <Notes>14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14</vt:i4>
      </vt:variant>
    </vt:vector>
  </HeadingPairs>
  <TitlesOfParts>
    <vt:vector size="26" baseType="lpstr">
      <vt:lpstr>Nexa Light</vt:lpstr>
      <vt:lpstr>华康俪金黑W8(P)</vt:lpstr>
      <vt:lpstr>华康娃娃体W5</vt:lpstr>
      <vt:lpstr>宋体</vt:lpstr>
      <vt:lpstr>微软雅黑</vt:lpstr>
      <vt:lpstr>叶根友圆趣卡通体</vt:lpstr>
      <vt:lpstr>Arial</vt:lpstr>
      <vt:lpstr>Calibri</vt:lpstr>
      <vt:lpstr>Calibri Light</vt:lpstr>
      <vt:lpstr>Lato</vt:lpstr>
      <vt:lpstr>PPTe吧 | PPT爱好者之家</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刘钟泽</cp:lastModifiedBy>
  <cp:revision>7</cp:revision>
  <dcterms:created xsi:type="dcterms:W3CDTF">2015-03-25T12:40:49Z</dcterms:created>
  <dcterms:modified xsi:type="dcterms:W3CDTF">2023-06-28T16:11:13Z</dcterms:modified>
</cp:coreProperties>
</file>